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webextensions/webextension3.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5.xml" ContentType="application/vnd.openxmlformats-officedocument.presentationml.notesSlide+xml"/>
  <Override PartName="/ppt/charts/chartEx1.xml" ContentType="application/vnd.ms-office.chartex+xml"/>
  <Override PartName="/ppt/charts/style12.xml" ContentType="application/vnd.ms-office.chartstyle+xml"/>
  <Override PartName="/ppt/charts/colors12.xml" ContentType="application/vnd.ms-office.chartcolorstyle+xml"/>
  <Override PartName="/ppt/charts/chart12.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3.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4.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5.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6.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7.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8.xml" ContentType="application/vnd.openxmlformats-officedocument.drawingml.chart+xml"/>
  <Override PartName="/ppt/charts/style19.xml" ContentType="application/vnd.ms-office.chartstyle+xml"/>
  <Override PartName="/ppt/charts/colors19.xml" ContentType="application/vnd.ms-office.chartcolorstyle+xml"/>
  <Override PartName="/ppt/tags/tag2.xml" ContentType="application/vnd.openxmlformats-officedocument.presentationml.tags+xml"/>
  <Override PartName="/ppt/notesSlides/notesSlide18.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19.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0.xml" ContentType="application/vnd.openxmlformats-officedocument.presentationml.notesSlide+xml"/>
  <Override PartName="/ppt/tags/tag7.xml" ContentType="application/vnd.openxmlformats-officedocument.presentationml.tags+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9.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0.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1.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2.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23.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4.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27.xml" ContentType="application/vnd.openxmlformats-officedocument.presentationml.notesSlide+xml"/>
  <Override PartName="/ppt/charts/chart25.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6.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7.xml" ContentType="application/vnd.openxmlformats-officedocument.drawingml.chart+xml"/>
  <Override PartName="/ppt/charts/style28.xml" ContentType="application/vnd.ms-office.chartstyle+xml"/>
  <Override PartName="/ppt/charts/colors28.xml" ContentType="application/vnd.ms-office.chartcolorstyl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40"/>
  </p:notesMasterIdLst>
  <p:handoutMasterIdLst>
    <p:handoutMasterId r:id="rId41"/>
  </p:handoutMasterIdLst>
  <p:sldIdLst>
    <p:sldId id="266" r:id="rId6"/>
    <p:sldId id="256" r:id="rId7"/>
    <p:sldId id="267" r:id="rId8"/>
    <p:sldId id="268" r:id="rId9"/>
    <p:sldId id="274" r:id="rId10"/>
    <p:sldId id="275" r:id="rId11"/>
    <p:sldId id="272" r:id="rId12"/>
    <p:sldId id="271" r:id="rId13"/>
    <p:sldId id="4406" r:id="rId14"/>
    <p:sldId id="4420" r:id="rId15"/>
    <p:sldId id="4412" r:id="rId16"/>
    <p:sldId id="4414" r:id="rId17"/>
    <p:sldId id="299" r:id="rId18"/>
    <p:sldId id="277" r:id="rId19"/>
    <p:sldId id="280" r:id="rId20"/>
    <p:sldId id="279" r:id="rId21"/>
    <p:sldId id="278" r:id="rId22"/>
    <p:sldId id="283" r:id="rId23"/>
    <p:sldId id="264" r:id="rId24"/>
    <p:sldId id="285" r:id="rId25"/>
    <p:sldId id="286" r:id="rId26"/>
    <p:sldId id="4439" r:id="rId27"/>
    <p:sldId id="288" r:id="rId28"/>
    <p:sldId id="4440" r:id="rId29"/>
    <p:sldId id="289" r:id="rId30"/>
    <p:sldId id="291" r:id="rId31"/>
    <p:sldId id="257" r:id="rId32"/>
    <p:sldId id="293" r:id="rId33"/>
    <p:sldId id="295" r:id="rId34"/>
    <p:sldId id="296" r:id="rId35"/>
    <p:sldId id="273" r:id="rId36"/>
    <p:sldId id="276" r:id="rId37"/>
    <p:sldId id="4437" r:id="rId38"/>
    <p:sldId id="443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6511357-2CC9-4641-A76D-4D5824E938D9}">
          <p14:sldIdLst>
            <p14:sldId id="266"/>
            <p14:sldId id="256"/>
            <p14:sldId id="267"/>
            <p14:sldId id="268"/>
            <p14:sldId id="274"/>
            <p14:sldId id="275"/>
            <p14:sldId id="272"/>
            <p14:sldId id="271"/>
            <p14:sldId id="4406"/>
            <p14:sldId id="4420"/>
            <p14:sldId id="4412"/>
            <p14:sldId id="4414"/>
            <p14:sldId id="299"/>
            <p14:sldId id="277"/>
            <p14:sldId id="280"/>
            <p14:sldId id="279"/>
            <p14:sldId id="278"/>
            <p14:sldId id="283"/>
            <p14:sldId id="264"/>
            <p14:sldId id="285"/>
            <p14:sldId id="286"/>
            <p14:sldId id="4439"/>
            <p14:sldId id="288"/>
            <p14:sldId id="4440"/>
            <p14:sldId id="289"/>
            <p14:sldId id="291"/>
            <p14:sldId id="257"/>
            <p14:sldId id="293"/>
            <p14:sldId id="295"/>
            <p14:sldId id="296"/>
            <p14:sldId id="273"/>
            <p14:sldId id="276"/>
            <p14:sldId id="4437"/>
            <p14:sldId id="4438"/>
          </p14:sldIdLst>
        </p14:section>
      </p14:sectionLst>
    </p:ext>
    <p:ext uri="{EFAFB233-063F-42B5-8137-9DF3F51BA10A}">
      <p15:sldGuideLst xmlns:p15="http://schemas.microsoft.com/office/powerpoint/2012/main">
        <p15:guide id="1" orient="horz" pos="2205" userDrawn="1">
          <p15:clr>
            <a:srgbClr val="A4A3A4"/>
          </p15:clr>
        </p15:guide>
        <p15:guide id="2" pos="381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5938"/>
    <a:srgbClr val="2FA653"/>
    <a:srgbClr val="C4E6CF"/>
    <a:srgbClr val="161717"/>
    <a:srgbClr val="15C11D"/>
    <a:srgbClr val="7EAD42"/>
    <a:srgbClr val="7EAB45"/>
    <a:srgbClr val="01A644"/>
    <a:srgbClr val="FFFFFF"/>
    <a:srgbClr val="30A6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447" autoAdjust="0"/>
  </p:normalViewPr>
  <p:slideViewPr>
    <p:cSldViewPr snapToGrid="0">
      <p:cViewPr>
        <p:scale>
          <a:sx n="60" d="100"/>
          <a:sy n="60" d="100"/>
        </p:scale>
        <p:origin x="908" y="28"/>
      </p:cViewPr>
      <p:guideLst>
        <p:guide orient="horz" pos="2205"/>
        <p:guide pos="3817"/>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3.xml"/><Relationship Id="rId1" Type="http://schemas.microsoft.com/office/2011/relationships/chartStyle" Target="style13.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4.xml"/><Relationship Id="rId1" Type="http://schemas.microsoft.com/office/2011/relationships/chartStyle" Target="style14.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5.xml"/><Relationship Id="rId1" Type="http://schemas.microsoft.com/office/2011/relationships/chartStyle" Target="style15.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6.xml"/><Relationship Id="rId1" Type="http://schemas.microsoft.com/office/2011/relationships/chartStyle" Target="style16.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7.xml"/><Relationship Id="rId1" Type="http://schemas.microsoft.com/office/2011/relationships/chartStyle" Target="style17.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8.xml"/><Relationship Id="rId1" Type="http://schemas.microsoft.com/office/2011/relationships/chartStyle" Target="style18.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9.xml"/><Relationship Id="rId1" Type="http://schemas.microsoft.com/office/2011/relationships/chartStyle" Target="style19.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20.xml"/><Relationship Id="rId1" Type="http://schemas.microsoft.com/office/2011/relationships/chartStyle" Target="style2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1.xml"/><Relationship Id="rId1" Type="http://schemas.microsoft.com/office/2011/relationships/chartStyle" Target="style21.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2.xml"/><Relationship Id="rId1" Type="http://schemas.microsoft.com/office/2011/relationships/chartStyle" Target="style22.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3.xml"/><Relationship Id="rId1" Type="http://schemas.microsoft.com/office/2011/relationships/chartStyle" Target="style23.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4.xml"/><Relationship Id="rId1" Type="http://schemas.microsoft.com/office/2011/relationships/chartStyle" Target="style24.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5.xml"/><Relationship Id="rId1" Type="http://schemas.microsoft.com/office/2011/relationships/chartStyle" Target="style25.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6.xml"/><Relationship Id="rId1" Type="http://schemas.microsoft.com/office/2011/relationships/chartStyle" Target="style26.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7.xml"/><Relationship Id="rId1" Type="http://schemas.microsoft.com/office/2011/relationships/chartStyle" Target="style27.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8.xml"/><Relationship Id="rId1" Type="http://schemas.microsoft.com/office/2011/relationships/chartStyle" Target="style28.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2" Type="http://schemas.microsoft.com/office/2011/relationships/chartColorStyle" Target="colors12.xml"/><Relationship Id="rId1" Type="http://schemas.microsoft.com/office/2011/relationships/chartStyle" Target="style1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276595744680851E-2"/>
          <c:y val="0.17767704748314167"/>
          <c:w val="0.97399527186761226"/>
          <c:h val="0.6295846924398294"/>
        </c:manualLayout>
      </c:layout>
      <c:barChart>
        <c:barDir val="col"/>
        <c:grouping val="clustered"/>
        <c:varyColors val="0"/>
        <c:ser>
          <c:idx val="0"/>
          <c:order val="0"/>
          <c:tx>
            <c:strRef>
              <c:f>Sheet1!$B$1</c:f>
              <c:strCache>
                <c:ptCount val="1"/>
                <c:pt idx="0">
                  <c:v>No of Products</c:v>
                </c:pt>
              </c:strCache>
            </c:strRef>
          </c:tx>
          <c:spPr>
            <a:solidFill>
              <a:srgbClr val="275938"/>
            </a:solidFill>
            <a:ln>
              <a:noFill/>
            </a:ln>
            <a:effectLst/>
          </c:spPr>
          <c:invertIfNegative val="0"/>
          <c:dPt>
            <c:idx val="5"/>
            <c:invertIfNegative val="0"/>
            <c:bubble3D val="0"/>
            <c:spPr>
              <a:solidFill>
                <a:srgbClr val="275938"/>
              </a:solidFill>
              <a:ln>
                <a:noFill/>
              </a:ln>
              <a:effectLst/>
            </c:spPr>
            <c:extLst>
              <c:ext xmlns:c16="http://schemas.microsoft.com/office/drawing/2014/chart" uri="{C3380CC4-5D6E-409C-BE32-E72D297353CC}">
                <c16:uniqueId val="{00000001-7059-4061-8CFD-AB8F27E1B12D}"/>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FY19</c:v>
                </c:pt>
                <c:pt idx="1">
                  <c:v>FY20</c:v>
                </c:pt>
                <c:pt idx="2">
                  <c:v>FY 21</c:v>
                </c:pt>
                <c:pt idx="3">
                  <c:v>FY 22</c:v>
                </c:pt>
                <c:pt idx="4">
                  <c:v>FY23</c:v>
                </c:pt>
                <c:pt idx="5">
                  <c:v>FY24</c:v>
                </c:pt>
                <c:pt idx="6">
                  <c:v>FY25</c:v>
                </c:pt>
              </c:strCache>
            </c:strRef>
          </c:cat>
          <c:val>
            <c:numRef>
              <c:f>Sheet1!$B$2:$B$8</c:f>
              <c:numCache>
                <c:formatCode>General</c:formatCode>
                <c:ptCount val="7"/>
                <c:pt idx="0">
                  <c:v>89</c:v>
                </c:pt>
                <c:pt idx="1">
                  <c:v>91</c:v>
                </c:pt>
                <c:pt idx="2">
                  <c:v>129</c:v>
                </c:pt>
                <c:pt idx="3">
                  <c:v>147</c:v>
                </c:pt>
                <c:pt idx="4">
                  <c:v>159</c:v>
                </c:pt>
                <c:pt idx="5">
                  <c:v>152</c:v>
                </c:pt>
                <c:pt idx="6" formatCode="0.0">
                  <c:v>140</c:v>
                </c:pt>
              </c:numCache>
            </c:numRef>
          </c:val>
          <c:extLst>
            <c:ext xmlns:c16="http://schemas.microsoft.com/office/drawing/2014/chart" uri="{C3380CC4-5D6E-409C-BE32-E72D297353CC}">
              <c16:uniqueId val="{00000002-784C-4E77-BFA3-E10523A759ED}"/>
            </c:ext>
          </c:extLst>
        </c:ser>
        <c:dLbls>
          <c:dLblPos val="outEnd"/>
          <c:showLegendKey val="0"/>
          <c:showVal val="1"/>
          <c:showCatName val="0"/>
          <c:showSerName val="0"/>
          <c:showPercent val="0"/>
          <c:showBubbleSize val="0"/>
        </c:dLbls>
        <c:gapWidth val="167"/>
        <c:axId val="1074892096"/>
        <c:axId val="1074887776"/>
      </c:barChart>
      <c:lineChart>
        <c:grouping val="standard"/>
        <c:varyColors val="0"/>
        <c:ser>
          <c:idx val="1"/>
          <c:order val="1"/>
          <c:tx>
            <c:strRef>
              <c:f>Sheet1!$C$1</c:f>
              <c:strCache>
                <c:ptCount val="1"/>
                <c:pt idx="0">
                  <c:v>No of Customers</c:v>
                </c:pt>
              </c:strCache>
            </c:strRef>
          </c:tx>
          <c:spPr>
            <a:ln w="12700" cap="rnd">
              <a:solidFill>
                <a:schemeClr val="tx1"/>
              </a:solidFill>
              <a:round/>
            </a:ln>
            <a:effectLst/>
          </c:spPr>
          <c:marker>
            <c:symbol val="diamond"/>
            <c:size val="10"/>
            <c:spPr>
              <a:solidFill>
                <a:srgbClr val="15C11D"/>
              </a:solidFill>
              <a:ln w="9525">
                <a:solidFill>
                  <a:schemeClr val="tx1"/>
                </a:solidFill>
              </a:ln>
              <a:effectLst/>
            </c:spPr>
          </c:marker>
          <c:dLbls>
            <c:dLbl>
              <c:idx val="0"/>
              <c:layout>
                <c:manualLayout>
                  <c:x val="-2.3640661938534299E-2"/>
                  <c:y val="-7.04724865376079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813-4C2F-8EEF-31F06E2DEF46}"/>
                </c:ext>
              </c:extLst>
            </c:dLbl>
            <c:dLbl>
              <c:idx val="1"/>
              <c:layout>
                <c:manualLayout>
                  <c:x val="-2.0094562647754138E-2"/>
                  <c:y val="-6.43444442299897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813-4C2F-8EEF-31F06E2DEF46}"/>
                </c:ext>
              </c:extLst>
            </c:dLbl>
            <c:dLbl>
              <c:idx val="2"/>
              <c:layout>
                <c:manualLayout>
                  <c:x val="-1.300236406619394E-2"/>
                  <c:y val="-6.12804230761807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813-4C2F-8EEF-31F06E2DEF46}"/>
                </c:ext>
              </c:extLst>
            </c:dLbl>
            <c:dLbl>
              <c:idx val="3"/>
              <c:layout>
                <c:manualLayout>
                  <c:x val="-1.7730496453900711E-2"/>
                  <c:y val="-0.1133687826909343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813-4C2F-8EEF-31F06E2DEF46}"/>
                </c:ext>
              </c:extLst>
            </c:dLbl>
            <c:dLbl>
              <c:idx val="4"/>
              <c:layout>
                <c:manualLayout>
                  <c:x val="-1.8912529550827509E-2"/>
                  <c:y val="-0.1348169307675976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813-4C2F-8EEF-31F06E2DEF46}"/>
                </c:ext>
              </c:extLst>
            </c:dLbl>
            <c:dLbl>
              <c:idx val="5"/>
              <c:layout>
                <c:manualLayout>
                  <c:x val="-5.9101654846335696E-3"/>
                  <c:y val="-5.20883596147536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A33-40AF-88CD-3AB1C2921217}"/>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FY19</c:v>
                </c:pt>
                <c:pt idx="1">
                  <c:v>FY20</c:v>
                </c:pt>
                <c:pt idx="2">
                  <c:v>FY 21</c:v>
                </c:pt>
                <c:pt idx="3">
                  <c:v>FY 22</c:v>
                </c:pt>
                <c:pt idx="4">
                  <c:v>FY23</c:v>
                </c:pt>
                <c:pt idx="5">
                  <c:v>FY24</c:v>
                </c:pt>
                <c:pt idx="6">
                  <c:v>FY25</c:v>
                </c:pt>
              </c:strCache>
            </c:strRef>
          </c:cat>
          <c:val>
            <c:numRef>
              <c:f>Sheet1!$C$2:$C$8</c:f>
              <c:numCache>
                <c:formatCode>General</c:formatCode>
                <c:ptCount val="7"/>
                <c:pt idx="0">
                  <c:v>48</c:v>
                </c:pt>
                <c:pt idx="1">
                  <c:v>74</c:v>
                </c:pt>
                <c:pt idx="2">
                  <c:v>88</c:v>
                </c:pt>
                <c:pt idx="3">
                  <c:v>80</c:v>
                </c:pt>
                <c:pt idx="4">
                  <c:v>88</c:v>
                </c:pt>
                <c:pt idx="5">
                  <c:v>94</c:v>
                </c:pt>
                <c:pt idx="6" formatCode="0.0">
                  <c:v>102</c:v>
                </c:pt>
              </c:numCache>
            </c:numRef>
          </c:val>
          <c:smooth val="1"/>
          <c:extLst>
            <c:ext xmlns:c16="http://schemas.microsoft.com/office/drawing/2014/chart" uri="{C3380CC4-5D6E-409C-BE32-E72D297353CC}">
              <c16:uniqueId val="{00000003-784C-4E77-BFA3-E10523A759ED}"/>
            </c:ext>
          </c:extLst>
        </c:ser>
        <c:dLbls>
          <c:showLegendKey val="0"/>
          <c:showVal val="1"/>
          <c:showCatName val="0"/>
          <c:showSerName val="0"/>
          <c:showPercent val="0"/>
          <c:showBubbleSize val="0"/>
        </c:dLbls>
        <c:marker val="1"/>
        <c:smooth val="0"/>
        <c:axId val="1801055968"/>
        <c:axId val="1801056448"/>
      </c:lineChart>
      <c:catAx>
        <c:axId val="1074892096"/>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1074887776"/>
        <c:crosses val="autoZero"/>
        <c:auto val="1"/>
        <c:lblAlgn val="ctr"/>
        <c:lblOffset val="100"/>
        <c:noMultiLvlLbl val="0"/>
      </c:catAx>
      <c:valAx>
        <c:axId val="1074887776"/>
        <c:scaling>
          <c:orientation val="minMax"/>
          <c:max val="160"/>
          <c:min val="50"/>
        </c:scaling>
        <c:delete val="0"/>
        <c:axPos val="l"/>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74892096"/>
        <c:crosses val="autoZero"/>
        <c:crossBetween val="between"/>
      </c:valAx>
      <c:valAx>
        <c:axId val="1801056448"/>
        <c:scaling>
          <c:orientation val="minMax"/>
        </c:scaling>
        <c:delete val="0"/>
        <c:axPos val="r"/>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01055968"/>
        <c:crosses val="max"/>
        <c:crossBetween val="between"/>
      </c:valAx>
      <c:catAx>
        <c:axId val="1801055968"/>
        <c:scaling>
          <c:orientation val="minMax"/>
        </c:scaling>
        <c:delete val="1"/>
        <c:axPos val="b"/>
        <c:numFmt formatCode="General" sourceLinked="1"/>
        <c:majorTickMark val="out"/>
        <c:minorTickMark val="none"/>
        <c:tickLblPos val="nextTo"/>
        <c:crossAx val="1801056448"/>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Revenue(Rs Cr.)</c:v>
                </c:pt>
              </c:strCache>
            </c:strRef>
          </c:tx>
          <c:spPr>
            <a:solidFill>
              <a:srgbClr val="275938"/>
            </a:solidFill>
            <a:ln>
              <a:noFill/>
            </a:ln>
            <a:effectLst/>
          </c:spPr>
          <c:invertIfNegative val="0"/>
          <c:dPt>
            <c:idx val="3"/>
            <c:invertIfNegative val="0"/>
            <c:bubble3D val="0"/>
            <c:spPr>
              <a:solidFill>
                <a:srgbClr val="7EAD42"/>
              </a:solidFill>
              <a:ln>
                <a:noFill/>
              </a:ln>
              <a:effectLst/>
            </c:spPr>
            <c:extLst>
              <c:ext xmlns:c16="http://schemas.microsoft.com/office/drawing/2014/chart" uri="{C3380CC4-5D6E-409C-BE32-E72D297353CC}">
                <c16:uniqueId val="{00000001-A807-475C-A40C-5E1EC6341115}"/>
              </c:ext>
            </c:extLst>
          </c:dPt>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FY21</c:v>
                </c:pt>
                <c:pt idx="1">
                  <c:v>FY22</c:v>
                </c:pt>
                <c:pt idx="2">
                  <c:v>FY23</c:v>
                </c:pt>
                <c:pt idx="3">
                  <c:v>FY24</c:v>
                </c:pt>
                <c:pt idx="4">
                  <c:v>H1FY25</c:v>
                </c:pt>
              </c:strCache>
            </c:strRef>
          </c:cat>
          <c:val>
            <c:numRef>
              <c:f>Sheet1!$B$2:$B$6</c:f>
              <c:numCache>
                <c:formatCode>0.0</c:formatCode>
                <c:ptCount val="5"/>
                <c:pt idx="0">
                  <c:v>83.255499999999998</c:v>
                </c:pt>
                <c:pt idx="1">
                  <c:v>82.829400000000007</c:v>
                </c:pt>
                <c:pt idx="2">
                  <c:v>104.0553</c:v>
                </c:pt>
                <c:pt idx="3">
                  <c:v>121.327321277</c:v>
                </c:pt>
                <c:pt idx="4">
                  <c:v>116.1</c:v>
                </c:pt>
              </c:numCache>
            </c:numRef>
          </c:val>
          <c:extLst>
            <c:ext xmlns:c16="http://schemas.microsoft.com/office/drawing/2014/chart" uri="{C3380CC4-5D6E-409C-BE32-E72D297353CC}">
              <c16:uniqueId val="{00000002-A807-475C-A40C-5E1EC6341115}"/>
            </c:ext>
          </c:extLst>
        </c:ser>
        <c:dLbls>
          <c:showLegendKey val="0"/>
          <c:showVal val="0"/>
          <c:showCatName val="0"/>
          <c:showSerName val="0"/>
          <c:showPercent val="0"/>
          <c:showBubbleSize val="0"/>
        </c:dLbls>
        <c:gapWidth val="213"/>
        <c:axId val="1074892096"/>
        <c:axId val="1074887776"/>
      </c:barChart>
      <c:lineChart>
        <c:grouping val="standard"/>
        <c:varyColors val="0"/>
        <c:ser>
          <c:idx val="1"/>
          <c:order val="1"/>
          <c:tx>
            <c:strRef>
              <c:f>Sheet1!$C$1</c:f>
              <c:strCache>
                <c:ptCount val="1"/>
                <c:pt idx="0">
                  <c:v>Growth</c:v>
                </c:pt>
              </c:strCache>
            </c:strRef>
          </c:tx>
          <c:spPr>
            <a:ln w="15875" cap="rnd">
              <a:solidFill>
                <a:srgbClr val="161717"/>
              </a:solidFill>
              <a:prstDash val="sysDash"/>
              <a:round/>
            </a:ln>
            <a:effectLst/>
          </c:spPr>
          <c:marker>
            <c:symbol val="diamond"/>
            <c:size val="5"/>
            <c:spPr>
              <a:solidFill>
                <a:srgbClr val="2FA653"/>
              </a:solidFill>
              <a:ln w="9525">
                <a:solidFill>
                  <a:srgbClr val="2FA653"/>
                </a:solidFill>
              </a:ln>
              <a:effectLst/>
            </c:spPr>
          </c:marker>
          <c:dLbls>
            <c:dLbl>
              <c:idx val="0"/>
              <c:delete val="1"/>
              <c:extLst>
                <c:ext xmlns:c15="http://schemas.microsoft.com/office/drawing/2012/chart" uri="{CE6537A1-D6FC-4f65-9D91-7224C49458BB}"/>
                <c:ext xmlns:c16="http://schemas.microsoft.com/office/drawing/2014/chart" uri="{C3380CC4-5D6E-409C-BE32-E72D297353CC}">
                  <c16:uniqueId val="{00000003-1A79-4104-B5C8-81F521E9B56B}"/>
                </c:ext>
              </c:extLst>
            </c:dLbl>
            <c:dLbl>
              <c:idx val="1"/>
              <c:layout>
                <c:manualLayout>
                  <c:x val="-6.7153182892447594E-2"/>
                  <c:y val="-0.30558194053125654"/>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A79-4104-B5C8-81F521E9B56B}"/>
                </c:ext>
              </c:extLst>
            </c:dLbl>
            <c:dLbl>
              <c:idx val="2"/>
              <c:layout>
                <c:manualLayout>
                  <c:x val="-0.1467421403946077"/>
                  <c:y val="4.36545629330366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A79-4104-B5C8-81F521E9B56B}"/>
                </c:ext>
              </c:extLst>
            </c:dLbl>
            <c:dLbl>
              <c:idx val="3"/>
              <c:layout>
                <c:manualLayout>
                  <c:x val="-9.9486196877700134E-3"/>
                  <c:y val="-9.70101398511925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A79-4104-B5C8-81F521E9B56B}"/>
                </c:ext>
              </c:extLst>
            </c:dLbl>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FY21</c:v>
                </c:pt>
                <c:pt idx="1">
                  <c:v>FY22</c:v>
                </c:pt>
                <c:pt idx="2">
                  <c:v>FY23</c:v>
                </c:pt>
                <c:pt idx="3">
                  <c:v>FY24</c:v>
                </c:pt>
                <c:pt idx="4">
                  <c:v>H1FY25</c:v>
                </c:pt>
              </c:strCache>
            </c:strRef>
          </c:cat>
          <c:val>
            <c:numRef>
              <c:f>Sheet1!$C$2:$C$6</c:f>
              <c:numCache>
                <c:formatCode>0%</c:formatCode>
                <c:ptCount val="5"/>
                <c:pt idx="0" formatCode="0.0">
                  <c:v>0</c:v>
                </c:pt>
                <c:pt idx="1">
                  <c:v>-5.1179801935006264E-3</c:v>
                </c:pt>
                <c:pt idx="2">
                  <c:v>0.25626045824308763</c:v>
                </c:pt>
                <c:pt idx="3">
                  <c:v>0.16598886627591281</c:v>
                </c:pt>
                <c:pt idx="4">
                  <c:v>0.04</c:v>
                </c:pt>
              </c:numCache>
            </c:numRef>
          </c:val>
          <c:smooth val="1"/>
          <c:extLst>
            <c:ext xmlns:c16="http://schemas.microsoft.com/office/drawing/2014/chart" uri="{C3380CC4-5D6E-409C-BE32-E72D297353CC}">
              <c16:uniqueId val="{00000002-1A79-4104-B5C8-81F521E9B56B}"/>
            </c:ext>
          </c:extLst>
        </c:ser>
        <c:dLbls>
          <c:showLegendKey val="0"/>
          <c:showVal val="0"/>
          <c:showCatName val="0"/>
          <c:showSerName val="0"/>
          <c:showPercent val="0"/>
          <c:showBubbleSize val="0"/>
        </c:dLbls>
        <c:marker val="1"/>
        <c:smooth val="0"/>
        <c:axId val="1676732175"/>
        <c:axId val="1676737935"/>
      </c:lineChart>
      <c:catAx>
        <c:axId val="1074892096"/>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1074887776"/>
        <c:crosses val="autoZero"/>
        <c:auto val="1"/>
        <c:lblAlgn val="ctr"/>
        <c:lblOffset val="100"/>
        <c:noMultiLvlLbl val="0"/>
      </c:catAx>
      <c:valAx>
        <c:axId val="1074887776"/>
        <c:scaling>
          <c:orientation val="minMax"/>
          <c:max val="200"/>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74892096"/>
        <c:crosses val="autoZero"/>
        <c:crossBetween val="between"/>
      </c:valAx>
      <c:valAx>
        <c:axId val="1676737935"/>
        <c:scaling>
          <c:orientation val="minMax"/>
        </c:scaling>
        <c:delete val="0"/>
        <c:axPos val="r"/>
        <c:numFmt formatCode="0.0" sourceLinked="1"/>
        <c:majorTickMark val="out"/>
        <c:minorTickMark val="none"/>
        <c:tickLblPos val="none"/>
        <c:spPr>
          <a:noFill/>
          <a:ln>
            <a:noFill/>
            <a:prstDash val="sysDot"/>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76732175"/>
        <c:crosses val="max"/>
        <c:crossBetween val="between"/>
      </c:valAx>
      <c:catAx>
        <c:axId val="1676732175"/>
        <c:scaling>
          <c:orientation val="minMax"/>
        </c:scaling>
        <c:delete val="1"/>
        <c:axPos val="b"/>
        <c:numFmt formatCode="General" sourceLinked="1"/>
        <c:majorTickMark val="out"/>
        <c:minorTickMark val="none"/>
        <c:tickLblPos val="nextTo"/>
        <c:crossAx val="1676737935"/>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GB" sz="1600" u="sng">
                <a:solidFill>
                  <a:schemeClr val="tx1"/>
                </a:solidFill>
                <a:latin typeface="Avenir Next LT Pro" panose="020B0504020202020204" pitchFamily="34" charset="0"/>
              </a:rPr>
              <a:t>Top 10 Product % Contribution to Revenue</a:t>
            </a:r>
          </a:p>
        </c:rich>
      </c:tx>
      <c:layout>
        <c:manualLayout>
          <c:xMode val="edge"/>
          <c:yMode val="edge"/>
          <c:x val="0.32190200627892196"/>
          <c:y val="1.6936189605812096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1.2036208568453674E-2"/>
          <c:y val="0.22138822285649074"/>
          <c:w val="0.97592758286309267"/>
          <c:h val="0.59074815231604205"/>
        </c:manualLayout>
      </c:layout>
      <c:barChart>
        <c:barDir val="col"/>
        <c:grouping val="clustered"/>
        <c:varyColors val="0"/>
        <c:ser>
          <c:idx val="1"/>
          <c:order val="1"/>
          <c:tx>
            <c:strRef>
              <c:f>Sheet1!$C$1</c:f>
              <c:strCache>
                <c:ptCount val="1"/>
                <c:pt idx="0">
                  <c:v>Revenue (Rs Cr.)</c:v>
                </c:pt>
              </c:strCache>
            </c:strRef>
          </c:tx>
          <c:spPr>
            <a:solidFill>
              <a:srgbClr val="7EAD4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FY21</c:v>
                </c:pt>
                <c:pt idx="1">
                  <c:v>FY22</c:v>
                </c:pt>
                <c:pt idx="2">
                  <c:v>FY23</c:v>
                </c:pt>
                <c:pt idx="3">
                  <c:v>FY24</c:v>
                </c:pt>
                <c:pt idx="4">
                  <c:v>FY25</c:v>
                </c:pt>
              </c:strCache>
            </c:strRef>
          </c:cat>
          <c:val>
            <c:numRef>
              <c:f>Sheet1!$C$2:$C$6</c:f>
              <c:numCache>
                <c:formatCode>0.00</c:formatCode>
                <c:ptCount val="5"/>
                <c:pt idx="0">
                  <c:v>32.596790300000002</c:v>
                </c:pt>
                <c:pt idx="1">
                  <c:v>47.48764168000001</c:v>
                </c:pt>
                <c:pt idx="2">
                  <c:v>28.799431499999997</c:v>
                </c:pt>
                <c:pt idx="3">
                  <c:v>41.2986249</c:v>
                </c:pt>
                <c:pt idx="4" formatCode="General">
                  <c:v>57.02</c:v>
                </c:pt>
              </c:numCache>
            </c:numRef>
          </c:val>
          <c:extLst>
            <c:ext xmlns:c16="http://schemas.microsoft.com/office/drawing/2014/chart" uri="{C3380CC4-5D6E-409C-BE32-E72D297353CC}">
              <c16:uniqueId val="{00000003-B603-4EA6-9713-FE2B490ED206}"/>
            </c:ext>
          </c:extLst>
        </c:ser>
        <c:dLbls>
          <c:showLegendKey val="0"/>
          <c:showVal val="0"/>
          <c:showCatName val="0"/>
          <c:showSerName val="0"/>
          <c:showPercent val="0"/>
          <c:showBubbleSize val="0"/>
        </c:dLbls>
        <c:gapWidth val="219"/>
        <c:axId val="194154592"/>
        <c:axId val="194159392"/>
      </c:barChart>
      <c:lineChart>
        <c:grouping val="standard"/>
        <c:varyColors val="0"/>
        <c:ser>
          <c:idx val="0"/>
          <c:order val="0"/>
          <c:tx>
            <c:strRef>
              <c:f>Sheet1!$B$1</c:f>
              <c:strCache>
                <c:ptCount val="1"/>
                <c:pt idx="0">
                  <c:v>Top 10 Product % Contribution to Revenue</c:v>
                </c:pt>
              </c:strCache>
            </c:strRef>
          </c:tx>
          <c:spPr>
            <a:ln w="19050" cap="rnd">
              <a:solidFill>
                <a:srgbClr val="156082"/>
              </a:solidFill>
              <a:round/>
            </a:ln>
            <a:effectLst/>
          </c:spPr>
          <c:marker>
            <c:symbol val="diamond"/>
            <c:size val="8"/>
            <c:spPr>
              <a:solidFill>
                <a:schemeClr val="tx1"/>
              </a:solidFill>
              <a:ln w="9525">
                <a:solidFill>
                  <a:schemeClr val="accent1"/>
                </a:solidFill>
              </a:ln>
              <a:effectLst/>
            </c:spPr>
          </c:marker>
          <c:dPt>
            <c:idx val="1"/>
            <c:marker>
              <c:symbol val="diamond"/>
              <c:size val="8"/>
              <c:spPr>
                <a:solidFill>
                  <a:schemeClr val="tx1"/>
                </a:solidFill>
                <a:ln w="9525">
                  <a:solidFill>
                    <a:schemeClr val="accent1"/>
                  </a:solidFill>
                </a:ln>
                <a:effectLst/>
              </c:spPr>
            </c:marker>
            <c:bubble3D val="0"/>
            <c:spPr>
              <a:ln w="12700" cap="rnd">
                <a:solidFill>
                  <a:schemeClr val="tx1"/>
                </a:solidFill>
                <a:round/>
              </a:ln>
              <a:effectLst/>
            </c:spPr>
            <c:extLst>
              <c:ext xmlns:c16="http://schemas.microsoft.com/office/drawing/2014/chart" uri="{C3380CC4-5D6E-409C-BE32-E72D297353CC}">
                <c16:uniqueId val="{00000005-B603-4EA6-9713-FE2B490ED206}"/>
              </c:ext>
            </c:extLst>
          </c:dPt>
          <c:dPt>
            <c:idx val="2"/>
            <c:marker>
              <c:symbol val="diamond"/>
              <c:size val="8"/>
              <c:spPr>
                <a:solidFill>
                  <a:schemeClr val="tx1"/>
                </a:solidFill>
                <a:ln w="9525">
                  <a:solidFill>
                    <a:schemeClr val="accent1"/>
                  </a:solidFill>
                </a:ln>
                <a:effectLst/>
              </c:spPr>
            </c:marker>
            <c:bubble3D val="0"/>
            <c:spPr>
              <a:ln w="12700" cap="rnd">
                <a:solidFill>
                  <a:schemeClr val="tx1"/>
                </a:solidFill>
                <a:round/>
              </a:ln>
              <a:effectLst/>
            </c:spPr>
            <c:extLst>
              <c:ext xmlns:c16="http://schemas.microsoft.com/office/drawing/2014/chart" uri="{C3380CC4-5D6E-409C-BE32-E72D297353CC}">
                <c16:uniqueId val="{00000004-B603-4EA6-9713-FE2B490ED206}"/>
              </c:ext>
            </c:extLst>
          </c:dPt>
          <c:dPt>
            <c:idx val="3"/>
            <c:marker>
              <c:symbol val="diamond"/>
              <c:size val="8"/>
              <c:spPr>
                <a:solidFill>
                  <a:schemeClr val="tx1"/>
                </a:solidFill>
                <a:ln w="9525">
                  <a:solidFill>
                    <a:schemeClr val="accent1"/>
                  </a:solidFill>
                </a:ln>
                <a:effectLst/>
              </c:spPr>
            </c:marker>
            <c:bubble3D val="0"/>
            <c:spPr>
              <a:ln w="12700" cap="rnd">
                <a:solidFill>
                  <a:schemeClr val="tx1"/>
                </a:solidFill>
                <a:round/>
              </a:ln>
              <a:effectLst/>
            </c:spPr>
            <c:extLst>
              <c:ext xmlns:c16="http://schemas.microsoft.com/office/drawing/2014/chart" uri="{C3380CC4-5D6E-409C-BE32-E72D297353CC}">
                <c16:uniqueId val="{00000000-7D53-4D2A-BDD5-682A9DA19178}"/>
              </c:ext>
            </c:extLst>
          </c:dPt>
          <c:dLbls>
            <c:dLbl>
              <c:idx val="0"/>
              <c:layout>
                <c:manualLayout>
                  <c:x val="-4.3768031158013358E-3"/>
                  <c:y val="-0.169452647225649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603-4EA6-9713-FE2B490ED206}"/>
                </c:ext>
              </c:extLst>
            </c:dLbl>
            <c:dLbl>
              <c:idx val="1"/>
              <c:layout>
                <c:manualLayout>
                  <c:x val="5.4710038947516706E-3"/>
                  <c:y val="-0.1370042679696739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603-4EA6-9713-FE2B490ED206}"/>
                </c:ext>
              </c:extLst>
            </c:dLbl>
            <c:dLbl>
              <c:idx val="2"/>
              <c:layout>
                <c:manualLayout>
                  <c:x val="-7.6594054526523386E-3"/>
                  <c:y val="-0.2523762831020310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603-4EA6-9713-FE2B490ED206}"/>
                </c:ext>
              </c:extLst>
            </c:dLbl>
            <c:dLbl>
              <c:idx val="3"/>
              <c:layout>
                <c:manualLayout>
                  <c:x val="0"/>
                  <c:y val="-7.57128849306092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D53-4D2A-BDD5-682A9DA19178}"/>
                </c:ext>
              </c:extLst>
            </c:dLbl>
            <c:spPr>
              <a:solidFill>
                <a:srgbClr val="C4E6CF"/>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FY21</c:v>
                </c:pt>
                <c:pt idx="1">
                  <c:v>FY22</c:v>
                </c:pt>
                <c:pt idx="2">
                  <c:v>FY23</c:v>
                </c:pt>
                <c:pt idx="3">
                  <c:v>FY24</c:v>
                </c:pt>
                <c:pt idx="4">
                  <c:v>FY25</c:v>
                </c:pt>
              </c:strCache>
            </c:strRef>
          </c:cat>
          <c:val>
            <c:numRef>
              <c:f>Sheet1!$B$2:$B$6</c:f>
              <c:numCache>
                <c:formatCode>0.0%</c:formatCode>
                <c:ptCount val="5"/>
                <c:pt idx="0">
                  <c:v>0.39678576764961249</c:v>
                </c:pt>
                <c:pt idx="1">
                  <c:v>0.57331868142127274</c:v>
                </c:pt>
                <c:pt idx="2">
                  <c:v>0.28161245424091141</c:v>
                </c:pt>
                <c:pt idx="3">
                  <c:v>0.34063815039011613</c:v>
                </c:pt>
                <c:pt idx="4" formatCode="0.00%">
                  <c:v>0.49109999999999998</c:v>
                </c:pt>
              </c:numCache>
            </c:numRef>
          </c:val>
          <c:smooth val="1"/>
          <c:extLst>
            <c:ext xmlns:c16="http://schemas.microsoft.com/office/drawing/2014/chart" uri="{C3380CC4-5D6E-409C-BE32-E72D297353CC}">
              <c16:uniqueId val="{00000000-B603-4EA6-9713-FE2B490ED206}"/>
            </c:ext>
          </c:extLst>
        </c:ser>
        <c:dLbls>
          <c:showLegendKey val="0"/>
          <c:showVal val="0"/>
          <c:showCatName val="0"/>
          <c:showSerName val="0"/>
          <c:showPercent val="0"/>
          <c:showBubbleSize val="0"/>
        </c:dLbls>
        <c:marker val="1"/>
        <c:smooth val="0"/>
        <c:axId val="485531680"/>
        <c:axId val="485531200"/>
      </c:lineChart>
      <c:catAx>
        <c:axId val="48553168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485531200"/>
        <c:crosses val="autoZero"/>
        <c:auto val="1"/>
        <c:lblAlgn val="ctr"/>
        <c:lblOffset val="100"/>
        <c:noMultiLvlLbl val="0"/>
      </c:catAx>
      <c:valAx>
        <c:axId val="485531200"/>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85531680"/>
        <c:crosses val="autoZero"/>
        <c:crossBetween val="between"/>
      </c:valAx>
      <c:valAx>
        <c:axId val="194159392"/>
        <c:scaling>
          <c:orientation val="minMax"/>
        </c:scaling>
        <c:delete val="0"/>
        <c:axPos val="r"/>
        <c:numFmt formatCode="0.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4154592"/>
        <c:crosses val="max"/>
        <c:crossBetween val="between"/>
      </c:valAx>
      <c:catAx>
        <c:axId val="194154592"/>
        <c:scaling>
          <c:orientation val="minMax"/>
        </c:scaling>
        <c:delete val="1"/>
        <c:axPos val="b"/>
        <c:numFmt formatCode="General" sourceLinked="1"/>
        <c:majorTickMark val="out"/>
        <c:minorTickMark val="none"/>
        <c:tickLblPos val="nextTo"/>
        <c:crossAx val="1941593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barChart>
        <c:barDir val="col"/>
        <c:grouping val="stacked"/>
        <c:varyColors val="0"/>
        <c:ser>
          <c:idx val="0"/>
          <c:order val="0"/>
          <c:tx>
            <c:strRef>
              <c:f>Sheet1!$A$2</c:f>
              <c:strCache>
                <c:ptCount val="1"/>
                <c:pt idx="0">
                  <c:v>India</c:v>
                </c:pt>
              </c:strCache>
            </c:strRef>
          </c:tx>
          <c:spPr>
            <a:solidFill>
              <a:srgbClr val="7EAD42"/>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FY21</c:v>
                </c:pt>
                <c:pt idx="1">
                  <c:v>FY22</c:v>
                </c:pt>
                <c:pt idx="2">
                  <c:v>FY23</c:v>
                </c:pt>
                <c:pt idx="3">
                  <c:v>FY24</c:v>
                </c:pt>
                <c:pt idx="4">
                  <c:v>H1FY25</c:v>
                </c:pt>
              </c:strCache>
            </c:strRef>
          </c:cat>
          <c:val>
            <c:numRef>
              <c:f>Sheet1!$B$2:$F$2</c:f>
              <c:numCache>
                <c:formatCode>0%</c:formatCode>
                <c:ptCount val="5"/>
                <c:pt idx="0">
                  <c:v>0.3653453335553366</c:v>
                </c:pt>
                <c:pt idx="1">
                  <c:v>0.46024742821639203</c:v>
                </c:pt>
                <c:pt idx="2">
                  <c:v>0.66127448567669433</c:v>
                </c:pt>
                <c:pt idx="3">
                  <c:v>0.61659304519042646</c:v>
                </c:pt>
                <c:pt idx="4" formatCode="0.00%">
                  <c:v>0.59899999999999998</c:v>
                </c:pt>
              </c:numCache>
            </c:numRef>
          </c:val>
          <c:extLst>
            <c:ext xmlns:c16="http://schemas.microsoft.com/office/drawing/2014/chart" uri="{C3380CC4-5D6E-409C-BE32-E72D297353CC}">
              <c16:uniqueId val="{00000000-28BC-4DEF-A183-3749B43F9C73}"/>
            </c:ext>
          </c:extLst>
        </c:ser>
        <c:ser>
          <c:idx val="1"/>
          <c:order val="1"/>
          <c:tx>
            <c:strRef>
              <c:f>Sheet1!$A$3</c:f>
              <c:strCache>
                <c:ptCount val="1"/>
                <c:pt idx="0">
                  <c:v>Asia</c:v>
                </c:pt>
              </c:strCache>
            </c:strRef>
          </c:tx>
          <c:spPr>
            <a:solidFill>
              <a:srgbClr val="2FA653"/>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FY21</c:v>
                </c:pt>
                <c:pt idx="1">
                  <c:v>FY22</c:v>
                </c:pt>
                <c:pt idx="2">
                  <c:v>FY23</c:v>
                </c:pt>
                <c:pt idx="3">
                  <c:v>FY24</c:v>
                </c:pt>
                <c:pt idx="4">
                  <c:v>H1FY25</c:v>
                </c:pt>
              </c:strCache>
            </c:strRef>
          </c:cat>
          <c:val>
            <c:numRef>
              <c:f>Sheet1!$B$3:$F$3</c:f>
              <c:numCache>
                <c:formatCode>0%</c:formatCode>
                <c:ptCount val="5"/>
                <c:pt idx="0">
                  <c:v>0.58341599701895042</c:v>
                </c:pt>
                <c:pt idx="1">
                  <c:v>0.41103135613295366</c:v>
                </c:pt>
                <c:pt idx="2">
                  <c:v>0.27149660906309725</c:v>
                </c:pt>
                <c:pt idx="3">
                  <c:v>0.2905078353804284</c:v>
                </c:pt>
                <c:pt idx="4">
                  <c:v>0.35336371412272366</c:v>
                </c:pt>
              </c:numCache>
            </c:numRef>
          </c:val>
          <c:extLst>
            <c:ext xmlns:c16="http://schemas.microsoft.com/office/drawing/2014/chart" uri="{C3380CC4-5D6E-409C-BE32-E72D297353CC}">
              <c16:uniqueId val="{00000001-28BC-4DEF-A183-3749B43F9C73}"/>
            </c:ext>
          </c:extLst>
        </c:ser>
        <c:ser>
          <c:idx val="2"/>
          <c:order val="2"/>
          <c:tx>
            <c:strRef>
              <c:f>Sheet1!$A$4</c:f>
              <c:strCache>
                <c:ptCount val="1"/>
                <c:pt idx="0">
                  <c:v>Europe</c:v>
                </c:pt>
              </c:strCache>
            </c:strRef>
          </c:tx>
          <c:spPr>
            <a:solidFill>
              <a:schemeClr val="accent3">
                <a:shade val="90000"/>
              </a:schemeClr>
            </a:solidFill>
            <a:ln>
              <a:noFill/>
            </a:ln>
            <a:effectLst/>
          </c:spPr>
          <c:invertIfNegative val="0"/>
          <c:dLbls>
            <c:dLbl>
              <c:idx val="0"/>
              <c:layout>
                <c:manualLayout>
                  <c:x val="-4.2528517966540771E-3"/>
                  <c:y val="1.322247967304035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6EB-4E3D-BA57-0D30879BCA2F}"/>
                </c:ext>
              </c:extLst>
            </c:dLbl>
            <c:dLbl>
              <c:idx val="2"/>
              <c:layout>
                <c:manualLayout>
                  <c:x val="2.1264258983270386E-3"/>
                  <c:y val="6.611239836520146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6EB-4E3D-BA57-0D30879BCA2F}"/>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FY21</c:v>
                </c:pt>
                <c:pt idx="1">
                  <c:v>FY22</c:v>
                </c:pt>
                <c:pt idx="2">
                  <c:v>FY23</c:v>
                </c:pt>
                <c:pt idx="3">
                  <c:v>FY24</c:v>
                </c:pt>
                <c:pt idx="4">
                  <c:v>H1FY25</c:v>
                </c:pt>
              </c:strCache>
            </c:strRef>
          </c:cat>
          <c:val>
            <c:numRef>
              <c:f>Sheet1!$B$4:$F$4</c:f>
              <c:numCache>
                <c:formatCode>0%</c:formatCode>
                <c:ptCount val="5"/>
                <c:pt idx="0">
                  <c:v>2.6475884168500871E-2</c:v>
                </c:pt>
                <c:pt idx="1">
                  <c:v>4.9207823079941419E-2</c:v>
                </c:pt>
                <c:pt idx="2">
                  <c:v>3.1259396081422565E-2</c:v>
                </c:pt>
                <c:pt idx="3">
                  <c:v>2.9459727727455282E-2</c:v>
                </c:pt>
                <c:pt idx="4">
                  <c:v>3.4648834236527676E-2</c:v>
                </c:pt>
              </c:numCache>
            </c:numRef>
          </c:val>
          <c:extLst>
            <c:ext xmlns:c16="http://schemas.microsoft.com/office/drawing/2014/chart" uri="{C3380CC4-5D6E-409C-BE32-E72D297353CC}">
              <c16:uniqueId val="{00000002-28BC-4DEF-A183-3749B43F9C73}"/>
            </c:ext>
          </c:extLst>
        </c:ser>
        <c:ser>
          <c:idx val="3"/>
          <c:order val="3"/>
          <c:tx>
            <c:strRef>
              <c:f>Sheet1!$A$5</c:f>
              <c:strCache>
                <c:ptCount val="1"/>
                <c:pt idx="0">
                  <c:v>North America</c:v>
                </c:pt>
              </c:strCache>
            </c:strRef>
          </c:tx>
          <c:spPr>
            <a:solidFill>
              <a:schemeClr val="accent3">
                <a:tint val="90000"/>
              </a:schemeClr>
            </a:solidFill>
            <a:ln>
              <a:noFill/>
            </a:ln>
            <a:effectLst/>
          </c:spPr>
          <c:invertIfNegative val="0"/>
          <c:dLbls>
            <c:dLbl>
              <c:idx val="0"/>
              <c:layout>
                <c:manualLayout>
                  <c:x val="-8.5057035933081542E-3"/>
                  <c:y val="-3.7201758902138553E-2"/>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209-45FD-871D-99F9B007BCEC}"/>
                </c:ext>
              </c:extLst>
            </c:dLbl>
            <c:dLbl>
              <c:idx val="1"/>
              <c:layout>
                <c:manualLayout>
                  <c:x val="-2.1264258983270386E-3"/>
                  <c:y val="-8.7674410493443159E-3"/>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6EB-4E3D-BA57-0D30879BCA2F}"/>
                </c:ext>
              </c:extLst>
            </c:dLbl>
            <c:dLbl>
              <c:idx val="2"/>
              <c:layout>
                <c:manualLayout>
                  <c:x val="-2.1264258983271166E-3"/>
                  <c:y val="-3.7596611297099229E-2"/>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209-45FD-871D-99F9B007BCEC}"/>
                </c:ext>
              </c:extLst>
            </c:dLbl>
            <c:dLbl>
              <c:idx val="3"/>
              <c:layout>
                <c:manualLayout>
                  <c:x val="0"/>
                  <c:y val="-3.249424379649668E-2"/>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6EB-4E3D-BA57-0D30879BCA2F}"/>
                </c:ext>
              </c:extLst>
            </c:dLbl>
            <c:dLbl>
              <c:idx val="4"/>
              <c:layout>
                <c:manualLayout>
                  <c:x val="2.1264258983270386E-3"/>
                  <c:y val="-4.0033660060459025E-2"/>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75C-488C-8DF2-8C073217CB09}"/>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Avenir Next LT Pro" panose="020B050402020202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FY21</c:v>
                </c:pt>
                <c:pt idx="1">
                  <c:v>FY22</c:v>
                </c:pt>
                <c:pt idx="2">
                  <c:v>FY23</c:v>
                </c:pt>
                <c:pt idx="3">
                  <c:v>FY24</c:v>
                </c:pt>
                <c:pt idx="4">
                  <c:v>H1FY25</c:v>
                </c:pt>
              </c:strCache>
            </c:strRef>
          </c:cat>
          <c:val>
            <c:numRef>
              <c:f>Sheet1!$B$5:$F$5</c:f>
              <c:numCache>
                <c:formatCode>0%</c:formatCode>
                <c:ptCount val="5"/>
                <c:pt idx="0">
                  <c:v>1.4650047530145337E-2</c:v>
                </c:pt>
                <c:pt idx="1">
                  <c:v>7.9401415420825863E-2</c:v>
                </c:pt>
                <c:pt idx="2">
                  <c:v>3.5969509178785948E-2</c:v>
                </c:pt>
                <c:pt idx="3">
                  <c:v>6.3439391701689954E-2</c:v>
                </c:pt>
                <c:pt idx="4">
                  <c:v>1.3001040944670856E-2</c:v>
                </c:pt>
              </c:numCache>
            </c:numRef>
          </c:val>
          <c:extLst>
            <c:ext xmlns:c16="http://schemas.microsoft.com/office/drawing/2014/chart" uri="{C3380CC4-5D6E-409C-BE32-E72D297353CC}">
              <c16:uniqueId val="{00000003-28BC-4DEF-A183-3749B43F9C73}"/>
            </c:ext>
          </c:extLst>
        </c:ser>
        <c:ser>
          <c:idx val="4"/>
          <c:order val="4"/>
          <c:tx>
            <c:strRef>
              <c:f>Sheet1!$A$6</c:f>
              <c:strCache>
                <c:ptCount val="1"/>
                <c:pt idx="0">
                  <c:v>UK</c:v>
                </c:pt>
              </c:strCache>
            </c:strRef>
          </c:tx>
          <c:spPr>
            <a:solidFill>
              <a:schemeClr val="accent3">
                <a:tint val="70000"/>
              </a:schemeClr>
            </a:solidFill>
            <a:ln>
              <a:noFill/>
            </a:ln>
            <a:effectLst/>
          </c:spPr>
          <c:invertIfNegative val="0"/>
          <c:cat>
            <c:strRef>
              <c:f>Sheet1!$B$1:$F$1</c:f>
              <c:strCache>
                <c:ptCount val="5"/>
                <c:pt idx="0">
                  <c:v>FY21</c:v>
                </c:pt>
                <c:pt idx="1">
                  <c:v>FY22</c:v>
                </c:pt>
                <c:pt idx="2">
                  <c:v>FY23</c:v>
                </c:pt>
                <c:pt idx="3">
                  <c:v>FY24</c:v>
                </c:pt>
                <c:pt idx="4">
                  <c:v>H1FY25</c:v>
                </c:pt>
              </c:strCache>
            </c:strRef>
          </c:cat>
          <c:val>
            <c:numRef>
              <c:f>Sheet1!$B$6:$F$6</c:f>
              <c:numCache>
                <c:formatCode>0%</c:formatCode>
                <c:ptCount val="5"/>
                <c:pt idx="0">
                  <c:v>1.7881462785533235E-4</c:v>
                </c:pt>
                <c:pt idx="1">
                  <c:v>1.1197714988701674E-4</c:v>
                </c:pt>
                <c:pt idx="2">
                  <c:v>0</c:v>
                </c:pt>
                <c:pt idx="3">
                  <c:v>0</c:v>
                </c:pt>
                <c:pt idx="4" formatCode="General">
                  <c:v>0</c:v>
                </c:pt>
              </c:numCache>
            </c:numRef>
          </c:val>
          <c:extLst>
            <c:ext xmlns:c16="http://schemas.microsoft.com/office/drawing/2014/chart" uri="{C3380CC4-5D6E-409C-BE32-E72D297353CC}">
              <c16:uniqueId val="{00000000-CEFD-4220-B071-3DBFF0AEA8FB}"/>
            </c:ext>
          </c:extLst>
        </c:ser>
        <c:ser>
          <c:idx val="5"/>
          <c:order val="5"/>
          <c:tx>
            <c:strRef>
              <c:f>Sheet1!$A$7</c:f>
              <c:strCache>
                <c:ptCount val="1"/>
                <c:pt idx="0">
                  <c:v>Middle East</c:v>
                </c:pt>
              </c:strCache>
            </c:strRef>
          </c:tx>
          <c:spPr>
            <a:solidFill>
              <a:schemeClr val="accent3">
                <a:tint val="50000"/>
              </a:schemeClr>
            </a:solidFill>
            <a:ln>
              <a:noFill/>
            </a:ln>
            <a:effectLst/>
          </c:spPr>
          <c:invertIfNegative val="0"/>
          <c:cat>
            <c:strRef>
              <c:f>Sheet1!$B$1:$F$1</c:f>
              <c:strCache>
                <c:ptCount val="5"/>
                <c:pt idx="0">
                  <c:v>FY21</c:v>
                </c:pt>
                <c:pt idx="1">
                  <c:v>FY22</c:v>
                </c:pt>
                <c:pt idx="2">
                  <c:v>FY23</c:v>
                </c:pt>
                <c:pt idx="3">
                  <c:v>FY24</c:v>
                </c:pt>
                <c:pt idx="4">
                  <c:v>H1FY25</c:v>
                </c:pt>
              </c:strCache>
            </c:strRef>
          </c:cat>
          <c:val>
            <c:numRef>
              <c:f>Sheet1!$B$7:$F$7</c:f>
              <c:numCache>
                <c:formatCode>0%</c:formatCode>
                <c:ptCount val="5"/>
                <c:pt idx="0">
                  <c:v>9.9339230992114471E-3</c:v>
                </c:pt>
                <c:pt idx="1">
                  <c:v>0</c:v>
                </c:pt>
                <c:pt idx="2">
                  <c:v>0</c:v>
                </c:pt>
                <c:pt idx="3">
                  <c:v>0</c:v>
                </c:pt>
                <c:pt idx="4" formatCode="General">
                  <c:v>0</c:v>
                </c:pt>
              </c:numCache>
            </c:numRef>
          </c:val>
          <c:extLst>
            <c:ext xmlns:c16="http://schemas.microsoft.com/office/drawing/2014/chart" uri="{C3380CC4-5D6E-409C-BE32-E72D297353CC}">
              <c16:uniqueId val="{00000001-CEFD-4220-B071-3DBFF0AEA8FB}"/>
            </c:ext>
          </c:extLst>
        </c:ser>
        <c:dLbls>
          <c:showLegendKey val="0"/>
          <c:showVal val="0"/>
          <c:showCatName val="0"/>
          <c:showSerName val="0"/>
          <c:showPercent val="0"/>
          <c:showBubbleSize val="0"/>
        </c:dLbls>
        <c:gapWidth val="150"/>
        <c:overlap val="100"/>
        <c:axId val="1446371680"/>
        <c:axId val="1446373120"/>
      </c:barChart>
      <c:catAx>
        <c:axId val="144637168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1446373120"/>
        <c:crosses val="autoZero"/>
        <c:auto val="1"/>
        <c:lblAlgn val="ctr"/>
        <c:lblOffset val="100"/>
        <c:noMultiLvlLbl val="0"/>
      </c:catAx>
      <c:valAx>
        <c:axId val="1446373120"/>
        <c:scaling>
          <c:orientation val="minMax"/>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46371680"/>
        <c:crosses val="autoZero"/>
        <c:crossBetween val="between"/>
      </c:valAx>
      <c:spPr>
        <a:noFill/>
        <a:ln>
          <a:noFill/>
        </a:ln>
        <a:effectLst/>
      </c:spPr>
    </c:plotArea>
    <c:legend>
      <c:legendPos val="b"/>
      <c:legendEntry>
        <c:idx val="4"/>
        <c:delete val="1"/>
      </c:legendEntry>
      <c:legendEntry>
        <c:idx val="5"/>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2FA65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FY24</c:v>
                </c:pt>
                <c:pt idx="1">
                  <c:v>FY25</c:v>
                </c:pt>
              </c:strCache>
            </c:strRef>
          </c:cat>
          <c:val>
            <c:numRef>
              <c:f>Sheet1!$B$2:$B$3</c:f>
              <c:numCache>
                <c:formatCode>0</c:formatCode>
                <c:ptCount val="2"/>
                <c:pt idx="0">
                  <c:v>121</c:v>
                </c:pt>
                <c:pt idx="1">
                  <c:v>116.1</c:v>
                </c:pt>
              </c:numCache>
            </c:numRef>
          </c:val>
          <c:extLst>
            <c:ext xmlns:c16="http://schemas.microsoft.com/office/drawing/2014/chart" uri="{C3380CC4-5D6E-409C-BE32-E72D297353CC}">
              <c16:uniqueId val="{00000000-4E73-43CC-807F-AA3B6CCD5AA8}"/>
            </c:ext>
          </c:extLst>
        </c:ser>
        <c:dLbls>
          <c:showLegendKey val="0"/>
          <c:showVal val="0"/>
          <c:showCatName val="0"/>
          <c:showSerName val="0"/>
          <c:showPercent val="0"/>
          <c:showBubbleSize val="0"/>
        </c:dLbls>
        <c:gapWidth val="219"/>
        <c:overlap val="-27"/>
        <c:axId val="2084559552"/>
        <c:axId val="2084555712"/>
      </c:barChart>
      <c:catAx>
        <c:axId val="20845595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2084555712"/>
        <c:crosses val="autoZero"/>
        <c:auto val="1"/>
        <c:lblAlgn val="ctr"/>
        <c:lblOffset val="100"/>
        <c:noMultiLvlLbl val="0"/>
      </c:catAx>
      <c:valAx>
        <c:axId val="2084555712"/>
        <c:scaling>
          <c:orientation val="minMax"/>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45595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lumMod val="95000"/>
          <a:lumOff val="5000"/>
          <a:alpha val="77000"/>
        </a:schemeClr>
      </a:solid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7EAD4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H1FY25</c:v>
                </c:pt>
                <c:pt idx="1">
                  <c:v>H1FY26</c:v>
                </c:pt>
              </c:strCache>
            </c:strRef>
          </c:cat>
          <c:val>
            <c:numRef>
              <c:f>Sheet1!$B$2:$B$3</c:f>
              <c:numCache>
                <c:formatCode>0</c:formatCode>
                <c:ptCount val="2"/>
                <c:pt idx="0">
                  <c:v>52</c:v>
                </c:pt>
                <c:pt idx="1">
                  <c:v>41</c:v>
                </c:pt>
              </c:numCache>
            </c:numRef>
          </c:val>
          <c:extLst>
            <c:ext xmlns:c16="http://schemas.microsoft.com/office/drawing/2014/chart" uri="{C3380CC4-5D6E-409C-BE32-E72D297353CC}">
              <c16:uniqueId val="{00000000-A820-4443-BD7A-2B8E272AF805}"/>
            </c:ext>
          </c:extLst>
        </c:ser>
        <c:dLbls>
          <c:showLegendKey val="0"/>
          <c:showVal val="0"/>
          <c:showCatName val="0"/>
          <c:showSerName val="0"/>
          <c:showPercent val="0"/>
          <c:showBubbleSize val="0"/>
        </c:dLbls>
        <c:gapWidth val="219"/>
        <c:overlap val="-27"/>
        <c:axId val="2084559552"/>
        <c:axId val="2084555712"/>
      </c:barChart>
      <c:catAx>
        <c:axId val="20845595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2084555712"/>
        <c:crosses val="autoZero"/>
        <c:auto val="1"/>
        <c:lblAlgn val="ctr"/>
        <c:lblOffset val="100"/>
        <c:noMultiLvlLbl val="0"/>
      </c:catAx>
      <c:valAx>
        <c:axId val="2084555712"/>
        <c:scaling>
          <c:orientation val="minMax"/>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45595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lumMod val="95000"/>
          <a:lumOff val="5000"/>
          <a:alpha val="77000"/>
        </a:schemeClr>
      </a:solid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2FA65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FY23</c:v>
                </c:pt>
                <c:pt idx="1">
                  <c:v>FY24</c:v>
                </c:pt>
              </c:strCache>
            </c:strRef>
          </c:cat>
          <c:val>
            <c:numRef>
              <c:f>Sheet1!$B$2:$B$3</c:f>
              <c:numCache>
                <c:formatCode>0.0</c:formatCode>
                <c:ptCount val="2"/>
                <c:pt idx="0">
                  <c:v>14.560400000000008</c:v>
                </c:pt>
                <c:pt idx="1">
                  <c:v>19.8</c:v>
                </c:pt>
              </c:numCache>
            </c:numRef>
          </c:val>
          <c:extLst>
            <c:ext xmlns:c16="http://schemas.microsoft.com/office/drawing/2014/chart" uri="{C3380CC4-5D6E-409C-BE32-E72D297353CC}">
              <c16:uniqueId val="{00000000-2F41-4084-90C0-268DC2B16A37}"/>
            </c:ext>
          </c:extLst>
        </c:ser>
        <c:dLbls>
          <c:showLegendKey val="0"/>
          <c:showVal val="0"/>
          <c:showCatName val="0"/>
          <c:showSerName val="0"/>
          <c:showPercent val="0"/>
          <c:showBubbleSize val="0"/>
        </c:dLbls>
        <c:gapWidth val="219"/>
        <c:overlap val="-27"/>
        <c:axId val="2084559552"/>
        <c:axId val="2084555712"/>
      </c:barChart>
      <c:catAx>
        <c:axId val="20845595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2084555712"/>
        <c:crosses val="autoZero"/>
        <c:auto val="1"/>
        <c:lblAlgn val="ctr"/>
        <c:lblOffset val="100"/>
        <c:noMultiLvlLbl val="0"/>
      </c:catAx>
      <c:valAx>
        <c:axId val="2084555712"/>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45595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lumMod val="95000"/>
          <a:lumOff val="5000"/>
          <a:alpha val="77000"/>
        </a:schemeClr>
      </a:solid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387596899224806E-2"/>
          <c:y val="6.1349693251533742E-2"/>
          <c:w val="0.9147286821705426"/>
          <c:h val="0.75642094584802666"/>
        </c:manualLayout>
      </c:layout>
      <c:barChart>
        <c:barDir val="col"/>
        <c:grouping val="clustered"/>
        <c:varyColors val="0"/>
        <c:ser>
          <c:idx val="0"/>
          <c:order val="0"/>
          <c:tx>
            <c:strRef>
              <c:f>Sheet1!$B$1</c:f>
              <c:strCache>
                <c:ptCount val="1"/>
                <c:pt idx="0">
                  <c:v>Series 1</c:v>
                </c:pt>
              </c:strCache>
            </c:strRef>
          </c:tx>
          <c:spPr>
            <a:solidFill>
              <a:srgbClr val="7EAD42"/>
            </a:solidFill>
            <a:ln>
              <a:noFill/>
            </a:ln>
            <a:effectLst/>
          </c:spPr>
          <c:invertIfNegative val="0"/>
          <c:dLbls>
            <c:dLbl>
              <c:idx val="0"/>
              <c:spPr>
                <a:solidFill>
                  <a:srgbClr val="2FA653"/>
                </a:solid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layout>
                    <c:manualLayout>
                      <c:w val="0.15381798205456876"/>
                      <c:h val="0.27824742766049948"/>
                    </c:manualLayout>
                  </c15:layout>
                </c:ext>
                <c:ext xmlns:c16="http://schemas.microsoft.com/office/drawing/2014/chart" uri="{C3380CC4-5D6E-409C-BE32-E72D297353CC}">
                  <c16:uniqueId val="{00000000-9FEA-4BD3-8911-C498DAC47E7A}"/>
                </c:ext>
              </c:extLst>
            </c:dLbl>
            <c:dLbl>
              <c:idx val="1"/>
              <c:spPr>
                <a:solidFill>
                  <a:srgbClr val="2FA653"/>
                </a:solid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layout>
                    <c:manualLayout>
                      <c:w val="0.14238387352743695"/>
                      <c:h val="0.4521520699483117"/>
                    </c:manualLayout>
                  </c15:layout>
                </c:ext>
                <c:ext xmlns:c16="http://schemas.microsoft.com/office/drawing/2014/chart" uri="{C3380CC4-5D6E-409C-BE32-E72D297353CC}">
                  <c16:uniqueId val="{00000001-9FEA-4BD3-8911-C498DAC47E7A}"/>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H1FY25</c:v>
                </c:pt>
                <c:pt idx="1">
                  <c:v>H1FY26</c:v>
                </c:pt>
              </c:strCache>
            </c:strRef>
          </c:cat>
          <c:val>
            <c:numRef>
              <c:f>Sheet1!$B$2:$B$3</c:f>
              <c:numCache>
                <c:formatCode>0</c:formatCode>
                <c:ptCount val="2"/>
                <c:pt idx="0">
                  <c:v>2</c:v>
                </c:pt>
                <c:pt idx="1">
                  <c:v>3</c:v>
                </c:pt>
              </c:numCache>
            </c:numRef>
          </c:val>
          <c:extLst>
            <c:ext xmlns:c16="http://schemas.microsoft.com/office/drawing/2014/chart" uri="{C3380CC4-5D6E-409C-BE32-E72D297353CC}">
              <c16:uniqueId val="{00000000-6525-4E30-8A3F-39E997550594}"/>
            </c:ext>
          </c:extLst>
        </c:ser>
        <c:dLbls>
          <c:showLegendKey val="0"/>
          <c:showVal val="0"/>
          <c:showCatName val="0"/>
          <c:showSerName val="0"/>
          <c:showPercent val="0"/>
          <c:showBubbleSize val="0"/>
        </c:dLbls>
        <c:gapWidth val="219"/>
        <c:overlap val="-27"/>
        <c:axId val="2084559552"/>
        <c:axId val="2084555712"/>
      </c:barChart>
      <c:catAx>
        <c:axId val="20845595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2084555712"/>
        <c:crosses val="autoZero"/>
        <c:auto val="1"/>
        <c:lblAlgn val="ctr"/>
        <c:lblOffset val="100"/>
        <c:noMultiLvlLbl val="0"/>
      </c:catAx>
      <c:valAx>
        <c:axId val="2084555712"/>
        <c:scaling>
          <c:orientation val="minMax"/>
          <c:max val="15"/>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4559552"/>
        <c:crosses val="autoZero"/>
        <c:crossBetween val="between"/>
      </c:valAx>
      <c:spPr>
        <a:noFill/>
        <a:ln>
          <a:solidFill>
            <a:schemeClr val="lt1">
              <a:shade val="50000"/>
            </a:schemeClr>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lumMod val="95000"/>
          <a:lumOff val="5000"/>
          <a:alpha val="77000"/>
        </a:schemeClr>
      </a:solid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2FA653"/>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FY23</c:v>
                </c:pt>
                <c:pt idx="1">
                  <c:v>FY24</c:v>
                </c:pt>
              </c:strCache>
            </c:strRef>
          </c:cat>
          <c:val>
            <c:numRef>
              <c:f>Sheet1!$B$2:$B$3</c:f>
              <c:numCache>
                <c:formatCode>0.0</c:formatCode>
                <c:ptCount val="2"/>
                <c:pt idx="0" formatCode="0.00">
                  <c:v>9.8570000000000082</c:v>
                </c:pt>
                <c:pt idx="1">
                  <c:v>14.320099412999991</c:v>
                </c:pt>
              </c:numCache>
            </c:numRef>
          </c:val>
          <c:extLst>
            <c:ext xmlns:c16="http://schemas.microsoft.com/office/drawing/2014/chart" uri="{C3380CC4-5D6E-409C-BE32-E72D297353CC}">
              <c16:uniqueId val="{00000000-5C1F-4BA2-9510-36632462EFDB}"/>
            </c:ext>
          </c:extLst>
        </c:ser>
        <c:dLbls>
          <c:showLegendKey val="0"/>
          <c:showVal val="0"/>
          <c:showCatName val="0"/>
          <c:showSerName val="0"/>
          <c:showPercent val="0"/>
          <c:showBubbleSize val="0"/>
        </c:dLbls>
        <c:gapWidth val="219"/>
        <c:overlap val="-27"/>
        <c:axId val="2084559552"/>
        <c:axId val="2084555712"/>
      </c:barChart>
      <c:catAx>
        <c:axId val="20845595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2084555712"/>
        <c:crosses val="autoZero"/>
        <c:auto val="1"/>
        <c:lblAlgn val="ctr"/>
        <c:lblOffset val="100"/>
        <c:noMultiLvlLbl val="0"/>
      </c:catAx>
      <c:valAx>
        <c:axId val="2084555712"/>
        <c:scaling>
          <c:orientation val="minMax"/>
        </c:scaling>
        <c:delete val="0"/>
        <c:axPos val="l"/>
        <c:numFmt formatCode="0.0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45595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lumMod val="95000"/>
          <a:lumOff val="5000"/>
          <a:alpha val="77000"/>
        </a:schemeClr>
      </a:solid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7EAD4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H1FY25</c:v>
                </c:pt>
                <c:pt idx="1">
                  <c:v>H1FY26</c:v>
                </c:pt>
              </c:strCache>
            </c:strRef>
          </c:cat>
          <c:val>
            <c:numRef>
              <c:f>Sheet1!$B$2:$B$3</c:f>
              <c:numCache>
                <c:formatCode>0</c:formatCode>
                <c:ptCount val="2"/>
                <c:pt idx="0" formatCode="#,##0">
                  <c:v>1.77</c:v>
                </c:pt>
                <c:pt idx="1">
                  <c:v>1.99</c:v>
                </c:pt>
              </c:numCache>
            </c:numRef>
          </c:val>
          <c:extLst>
            <c:ext xmlns:c16="http://schemas.microsoft.com/office/drawing/2014/chart" uri="{C3380CC4-5D6E-409C-BE32-E72D297353CC}">
              <c16:uniqueId val="{00000000-5DF5-4A86-8C77-D22DD758A416}"/>
            </c:ext>
          </c:extLst>
        </c:ser>
        <c:dLbls>
          <c:showLegendKey val="0"/>
          <c:showVal val="0"/>
          <c:showCatName val="0"/>
          <c:showSerName val="0"/>
          <c:showPercent val="0"/>
          <c:showBubbleSize val="0"/>
        </c:dLbls>
        <c:gapWidth val="219"/>
        <c:overlap val="-27"/>
        <c:axId val="2084559552"/>
        <c:axId val="2084555712"/>
      </c:barChart>
      <c:catAx>
        <c:axId val="20845595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2084555712"/>
        <c:crosses val="autoZero"/>
        <c:auto val="1"/>
        <c:lblAlgn val="ctr"/>
        <c:lblOffset val="100"/>
        <c:noMultiLvlLbl val="0"/>
      </c:catAx>
      <c:valAx>
        <c:axId val="2084555712"/>
        <c:scaling>
          <c:orientation val="minMax"/>
          <c:max val="10"/>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45595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lumMod val="95000"/>
          <a:lumOff val="5000"/>
          <a:alpha val="77000"/>
        </a:schemeClr>
      </a:solid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30A65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Sheet1!$B$2:$B$5</c:f>
              <c:numCache>
                <c:formatCode>#,##0.0</c:formatCode>
                <c:ptCount val="4"/>
                <c:pt idx="0">
                  <c:v>10.804600000000001</c:v>
                </c:pt>
                <c:pt idx="1">
                  <c:v>13.787000000000001</c:v>
                </c:pt>
                <c:pt idx="2">
                  <c:v>14.393800000000001</c:v>
                </c:pt>
                <c:pt idx="3" formatCode="General">
                  <c:v>16.8</c:v>
                </c:pt>
              </c:numCache>
            </c:numRef>
          </c:val>
          <c:extLst>
            <c:ext xmlns:c16="http://schemas.microsoft.com/office/drawing/2014/chart" uri="{C3380CC4-5D6E-409C-BE32-E72D297353CC}">
              <c16:uniqueId val="{00000000-823E-4DA2-A94B-24FE658C9407}"/>
            </c:ext>
          </c:extLst>
        </c:ser>
        <c:dLbls>
          <c:showLegendKey val="0"/>
          <c:showVal val="0"/>
          <c:showCatName val="0"/>
          <c:showSerName val="0"/>
          <c:showPercent val="0"/>
          <c:showBubbleSize val="0"/>
        </c:dLbls>
        <c:gapWidth val="219"/>
        <c:overlap val="-27"/>
        <c:axId val="2084559552"/>
        <c:axId val="2084555712"/>
      </c:barChart>
      <c:catAx>
        <c:axId val="20845595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2084555712"/>
        <c:crosses val="autoZero"/>
        <c:auto val="1"/>
        <c:lblAlgn val="ctr"/>
        <c:lblOffset val="100"/>
        <c:noMultiLvlLbl val="0"/>
      </c:catAx>
      <c:valAx>
        <c:axId val="2084555712"/>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45595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lumMod val="95000"/>
          <a:lumOff val="5000"/>
          <a:alpha val="77000"/>
        </a:schemeClr>
      </a:solid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555110220440882E-2"/>
          <c:y val="4.7881607327633927E-2"/>
          <c:w val="0.94488977955911824"/>
          <c:h val="0.74271673453607456"/>
        </c:manualLayout>
      </c:layout>
      <c:barChart>
        <c:barDir val="col"/>
        <c:grouping val="clustered"/>
        <c:varyColors val="0"/>
        <c:ser>
          <c:idx val="0"/>
          <c:order val="0"/>
          <c:tx>
            <c:strRef>
              <c:f>Sheet1!$B$1</c:f>
              <c:strCache>
                <c:ptCount val="1"/>
                <c:pt idx="0">
                  <c:v>EBITDA (Rs Cr)</c:v>
                </c:pt>
              </c:strCache>
            </c:strRef>
          </c:tx>
          <c:spPr>
            <a:solidFill>
              <a:srgbClr val="7EAB45"/>
            </a:solidFill>
            <a:ln>
              <a:noFill/>
            </a:ln>
            <a:effectLst/>
          </c:spPr>
          <c:invertIfNegative val="0"/>
          <c:dPt>
            <c:idx val="3"/>
            <c:invertIfNegative val="0"/>
            <c:bubble3D val="0"/>
            <c:spPr>
              <a:solidFill>
                <a:srgbClr val="275938"/>
              </a:solidFill>
              <a:ln>
                <a:noFill/>
              </a:ln>
              <a:effectLst/>
            </c:spPr>
            <c:extLst>
              <c:ext xmlns:c16="http://schemas.microsoft.com/office/drawing/2014/chart" uri="{C3380CC4-5D6E-409C-BE32-E72D297353CC}">
                <c16:uniqueId val="{00000000-72AE-4FCE-8E3A-8881C2B1A2D0}"/>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FY21</c:v>
                </c:pt>
                <c:pt idx="1">
                  <c:v>FY22</c:v>
                </c:pt>
                <c:pt idx="2">
                  <c:v>FY23</c:v>
                </c:pt>
                <c:pt idx="3">
                  <c:v>FY24</c:v>
                </c:pt>
                <c:pt idx="4">
                  <c:v>FY25</c:v>
                </c:pt>
              </c:strCache>
            </c:strRef>
          </c:cat>
          <c:val>
            <c:numRef>
              <c:f>Sheet1!$B$2:$B$6</c:f>
              <c:numCache>
                <c:formatCode>General</c:formatCode>
                <c:ptCount val="5"/>
                <c:pt idx="0">
                  <c:v>6.2197999999999887</c:v>
                </c:pt>
                <c:pt idx="1">
                  <c:v>5.8723000000000045</c:v>
                </c:pt>
                <c:pt idx="2">
                  <c:v>14.560400000000008</c:v>
                </c:pt>
                <c:pt idx="3" formatCode="#,##0.0">
                  <c:v>19.835505955999992</c:v>
                </c:pt>
                <c:pt idx="4">
                  <c:v>8.5</c:v>
                </c:pt>
              </c:numCache>
            </c:numRef>
          </c:val>
          <c:extLst>
            <c:ext xmlns:c16="http://schemas.microsoft.com/office/drawing/2014/chart" uri="{C3380CC4-5D6E-409C-BE32-E72D297353CC}">
              <c16:uniqueId val="{00000000-CD9F-42FC-8EF3-8B599FEFAD63}"/>
            </c:ext>
          </c:extLst>
        </c:ser>
        <c:dLbls>
          <c:dLblPos val="outEnd"/>
          <c:showLegendKey val="0"/>
          <c:showVal val="1"/>
          <c:showCatName val="0"/>
          <c:showSerName val="0"/>
          <c:showPercent val="0"/>
          <c:showBubbleSize val="0"/>
        </c:dLbls>
        <c:gapWidth val="46"/>
        <c:axId val="37624719"/>
        <c:axId val="37618959"/>
      </c:barChart>
      <c:lineChart>
        <c:grouping val="standard"/>
        <c:varyColors val="0"/>
        <c:ser>
          <c:idx val="1"/>
          <c:order val="1"/>
          <c:tx>
            <c:strRef>
              <c:f>Sheet1!$C$1</c:f>
              <c:strCache>
                <c:ptCount val="1"/>
                <c:pt idx="0">
                  <c:v>EBITDA Margin %</c:v>
                </c:pt>
              </c:strCache>
            </c:strRef>
          </c:tx>
          <c:spPr>
            <a:ln w="12700" cap="rnd">
              <a:solidFill>
                <a:schemeClr val="tx1"/>
              </a:solidFill>
              <a:round/>
            </a:ln>
            <a:effectLst/>
          </c:spPr>
          <c:marker>
            <c:symbol val="none"/>
          </c:marker>
          <c:dLbls>
            <c:dLbl>
              <c:idx val="0"/>
              <c:layout>
                <c:manualLayout>
                  <c:x val="-3.256513026052104E-2"/>
                  <c:y val="-0.1697620623434294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2AE-4FCE-8E3A-8881C2B1A2D0}"/>
                </c:ext>
              </c:extLst>
            </c:dLbl>
            <c:dLbl>
              <c:idx val="1"/>
              <c:layout>
                <c:manualLayout>
                  <c:x val="-5.5110220440881812E-2"/>
                  <c:y val="-0.1784678091302719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2AE-4FCE-8E3A-8881C2B1A2D0}"/>
                </c:ext>
              </c:extLst>
            </c:dLbl>
            <c:dLbl>
              <c:idx val="2"/>
              <c:layout>
                <c:manualLayout>
                  <c:x val="-0.14028056112224449"/>
                  <c:y val="-3.047011375394886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2AE-4FCE-8E3A-8881C2B1A2D0}"/>
                </c:ext>
              </c:extLst>
            </c:dLbl>
            <c:dLbl>
              <c:idx val="3"/>
              <c:tx>
                <c:rich>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fld id="{F28FEEB1-46F2-4498-A710-EBFE3898EB4A}" type="VALUE">
                      <a:rPr lang="en-US"/>
                      <a:pPr>
                        <a:defRPr b="1">
                          <a:solidFill>
                            <a:schemeClr val="tx1"/>
                          </a:solidFill>
                          <a:latin typeface="Avenir Next LT Pro" panose="020B0504020202020204" pitchFamily="34" charset="0"/>
                        </a:defRPr>
                      </a:pPr>
                      <a:t>[VALUE]</a:t>
                    </a:fld>
                    <a:endParaRPr lang="en-IN"/>
                  </a:p>
                </c:rich>
              </c:tx>
              <c:numFmt formatCode="0.0%" sourceLinked="0"/>
              <c:spPr>
                <a:solidFill>
                  <a:schemeClr val="bg1"/>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DEA9-4C79-9EDF-A1BA9263B7E6}"/>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FY21</c:v>
                </c:pt>
                <c:pt idx="1">
                  <c:v>FY22</c:v>
                </c:pt>
                <c:pt idx="2">
                  <c:v>FY23</c:v>
                </c:pt>
                <c:pt idx="3">
                  <c:v>FY24</c:v>
                </c:pt>
                <c:pt idx="4">
                  <c:v>FY25</c:v>
                </c:pt>
              </c:strCache>
            </c:strRef>
          </c:cat>
          <c:val>
            <c:numRef>
              <c:f>Sheet1!$C$2:$C$6</c:f>
              <c:numCache>
                <c:formatCode>0.0%</c:formatCode>
                <c:ptCount val="5"/>
                <c:pt idx="0">
                  <c:v>7.4707376689828173E-2</c:v>
                </c:pt>
                <c:pt idx="1">
                  <c:v>7.0896324252016849E-2</c:v>
                </c:pt>
                <c:pt idx="2">
                  <c:v>0.13992944136435154</c:v>
                </c:pt>
                <c:pt idx="3">
                  <c:v>0.16348754548626307</c:v>
                </c:pt>
                <c:pt idx="4" formatCode="0.00%">
                  <c:v>7.2999999999999995E-2</c:v>
                </c:pt>
              </c:numCache>
            </c:numRef>
          </c:val>
          <c:smooth val="1"/>
          <c:extLst>
            <c:ext xmlns:c16="http://schemas.microsoft.com/office/drawing/2014/chart" uri="{C3380CC4-5D6E-409C-BE32-E72D297353CC}">
              <c16:uniqueId val="{00000001-CD9F-42FC-8EF3-8B599FEFAD63}"/>
            </c:ext>
          </c:extLst>
        </c:ser>
        <c:dLbls>
          <c:showLegendKey val="0"/>
          <c:showVal val="0"/>
          <c:showCatName val="0"/>
          <c:showSerName val="0"/>
          <c:showPercent val="0"/>
          <c:showBubbleSize val="0"/>
        </c:dLbls>
        <c:marker val="1"/>
        <c:smooth val="0"/>
        <c:axId val="1761022624"/>
        <c:axId val="1761022144"/>
      </c:lineChart>
      <c:catAx>
        <c:axId val="37624719"/>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37618959"/>
        <c:crosses val="autoZero"/>
        <c:auto val="1"/>
        <c:lblAlgn val="ctr"/>
        <c:lblOffset val="100"/>
        <c:noMultiLvlLbl val="0"/>
      </c:catAx>
      <c:valAx>
        <c:axId val="37618959"/>
        <c:scaling>
          <c:orientation val="minMax"/>
          <c:max val="30"/>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7624719"/>
        <c:crosses val="autoZero"/>
        <c:crossBetween val="between"/>
      </c:valAx>
      <c:valAx>
        <c:axId val="1761022144"/>
        <c:scaling>
          <c:orientation val="minMax"/>
          <c:max val="0.2"/>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61022624"/>
        <c:crosses val="max"/>
        <c:crossBetween val="between"/>
      </c:valAx>
      <c:catAx>
        <c:axId val="1761022624"/>
        <c:scaling>
          <c:orientation val="minMax"/>
        </c:scaling>
        <c:delete val="1"/>
        <c:axPos val="b"/>
        <c:numFmt formatCode="General" sourceLinked="1"/>
        <c:majorTickMark val="out"/>
        <c:minorTickMark val="none"/>
        <c:tickLblPos val="nextTo"/>
        <c:crossAx val="1761022144"/>
        <c:crosses val="autoZero"/>
        <c:auto val="1"/>
        <c:lblAlgn val="ctr"/>
        <c:lblOffset val="100"/>
        <c:noMultiLvlLbl val="0"/>
      </c:catAx>
      <c:spPr>
        <a:noFill/>
        <a:ln>
          <a:noFill/>
        </a:ln>
        <a:effectLst/>
      </c:spPr>
    </c:plotArea>
    <c:legend>
      <c:legendPos val="b"/>
      <c:layout>
        <c:manualLayout>
          <c:xMode val="edge"/>
          <c:yMode val="edge"/>
          <c:x val="0.22625072980606883"/>
          <c:y val="0.87722052239279169"/>
          <c:w val="0.63459990847837411"/>
          <c:h val="8.3603617066416974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321377331420372E-2"/>
          <c:y val="0.18011814446024974"/>
          <c:w val="0.94335736354273947"/>
          <c:h val="0.75642094584802666"/>
        </c:manualLayout>
      </c:layout>
      <c:barChart>
        <c:barDir val="col"/>
        <c:grouping val="clustered"/>
        <c:varyColors val="0"/>
        <c:ser>
          <c:idx val="0"/>
          <c:order val="0"/>
          <c:tx>
            <c:strRef>
              <c:f>Sheet1!$B$1</c:f>
              <c:strCache>
                <c:ptCount val="1"/>
                <c:pt idx="0">
                  <c:v>Series 1</c:v>
                </c:pt>
              </c:strCache>
            </c:strRef>
          </c:tx>
          <c:spPr>
            <a:solidFill>
              <a:srgbClr val="2FA653"/>
            </a:solidFill>
            <a:ln>
              <a:noFill/>
            </a:ln>
            <a:effectLst/>
          </c:spPr>
          <c:invertIfNegative val="0"/>
          <c:dLbls>
            <c:dLbl>
              <c:idx val="3"/>
              <c:layout>
                <c:manualLayout>
                  <c:x val="-9.2790787364048149E-17"/>
                  <c:y val="0.1837332068911016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54E-4736-91D3-B06ADBFE0101}"/>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Sheet1!$B$2:$B$5</c:f>
              <c:numCache>
                <c:formatCode>0.0</c:formatCode>
                <c:ptCount val="4"/>
                <c:pt idx="0">
                  <c:v>2.5910548353430825</c:v>
                </c:pt>
                <c:pt idx="1">
                  <c:v>1.6135368196028319</c:v>
                </c:pt>
                <c:pt idx="2">
                  <c:v>1.0739230959168555</c:v>
                </c:pt>
                <c:pt idx="3" formatCode="General">
                  <c:v>-0.2</c:v>
                </c:pt>
              </c:numCache>
            </c:numRef>
          </c:val>
          <c:extLst>
            <c:ext xmlns:c16="http://schemas.microsoft.com/office/drawing/2014/chart" uri="{C3380CC4-5D6E-409C-BE32-E72D297353CC}">
              <c16:uniqueId val="{00000000-1617-43B0-B6F7-00C3AEA5BEE3}"/>
            </c:ext>
          </c:extLst>
        </c:ser>
        <c:dLbls>
          <c:showLegendKey val="0"/>
          <c:showVal val="0"/>
          <c:showCatName val="0"/>
          <c:showSerName val="0"/>
          <c:showPercent val="0"/>
          <c:showBubbleSize val="0"/>
        </c:dLbls>
        <c:gapWidth val="219"/>
        <c:overlap val="-27"/>
        <c:axId val="2084559552"/>
        <c:axId val="2084555712"/>
      </c:barChart>
      <c:catAx>
        <c:axId val="20845595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2084555712"/>
        <c:crosses val="autoZero"/>
        <c:auto val="1"/>
        <c:lblAlgn val="ctr"/>
        <c:lblOffset val="100"/>
        <c:noMultiLvlLbl val="0"/>
      </c:catAx>
      <c:valAx>
        <c:axId val="2084555712"/>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45595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lumMod val="95000"/>
          <a:lumOff val="5000"/>
          <a:alpha val="77000"/>
        </a:schemeClr>
      </a:solid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586664008771054E-2"/>
          <c:y val="5.0749059229042159E-2"/>
          <c:w val="0.94338651569737519"/>
          <c:h val="0.75642094584802666"/>
        </c:manualLayout>
      </c:layout>
      <c:barChart>
        <c:barDir val="col"/>
        <c:grouping val="clustered"/>
        <c:varyColors val="0"/>
        <c:ser>
          <c:idx val="0"/>
          <c:order val="0"/>
          <c:tx>
            <c:strRef>
              <c:f>Sheet1!$B$1</c:f>
              <c:strCache>
                <c:ptCount val="1"/>
                <c:pt idx="0">
                  <c:v>Series 1</c:v>
                </c:pt>
              </c:strCache>
            </c:strRef>
          </c:tx>
          <c:spPr>
            <a:solidFill>
              <a:srgbClr val="2FA65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Sheet1!$B$2:$B$5</c:f>
              <c:numCache>
                <c:formatCode>0.0</c:formatCode>
                <c:ptCount val="4"/>
                <c:pt idx="0">
                  <c:v>7.9528999999999996</c:v>
                </c:pt>
                <c:pt idx="1">
                  <c:v>12.443099999999999</c:v>
                </c:pt>
                <c:pt idx="2">
                  <c:v>22.3352</c:v>
                </c:pt>
                <c:pt idx="3">
                  <c:v>83.488682159999968</c:v>
                </c:pt>
              </c:numCache>
            </c:numRef>
          </c:val>
          <c:extLst>
            <c:ext xmlns:c16="http://schemas.microsoft.com/office/drawing/2014/chart" uri="{C3380CC4-5D6E-409C-BE32-E72D297353CC}">
              <c16:uniqueId val="{00000000-845D-4DD3-883D-E324D4FC45D9}"/>
            </c:ext>
          </c:extLst>
        </c:ser>
        <c:dLbls>
          <c:showLegendKey val="0"/>
          <c:showVal val="0"/>
          <c:showCatName val="0"/>
          <c:showSerName val="0"/>
          <c:showPercent val="0"/>
          <c:showBubbleSize val="0"/>
        </c:dLbls>
        <c:gapWidth val="219"/>
        <c:overlap val="-27"/>
        <c:axId val="2084559552"/>
        <c:axId val="2084555712"/>
      </c:barChart>
      <c:catAx>
        <c:axId val="20845595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2084555712"/>
        <c:crosses val="autoZero"/>
        <c:auto val="1"/>
        <c:lblAlgn val="ctr"/>
        <c:lblOffset val="100"/>
        <c:noMultiLvlLbl val="0"/>
      </c:catAx>
      <c:valAx>
        <c:axId val="2084555712"/>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45595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lumMod val="95000"/>
          <a:lumOff val="5000"/>
          <a:alpha val="77000"/>
        </a:schemeClr>
      </a:solid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721783835485413E-2"/>
          <c:y val="0.18395922238027504"/>
          <c:w val="0.94455645161290325"/>
          <c:h val="0.60587561245455979"/>
        </c:manualLayout>
      </c:layout>
      <c:barChart>
        <c:barDir val="col"/>
        <c:grouping val="clustered"/>
        <c:varyColors val="0"/>
        <c:ser>
          <c:idx val="0"/>
          <c:order val="0"/>
          <c:tx>
            <c:strRef>
              <c:f>Sheet1!$B$1</c:f>
              <c:strCache>
                <c:ptCount val="1"/>
                <c:pt idx="0">
                  <c:v>Receivable Days</c:v>
                </c:pt>
              </c:strCache>
            </c:strRef>
          </c:tx>
          <c:spPr>
            <a:solidFill>
              <a:srgbClr val="27593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Sheet1!$B$2:$B$5</c:f>
              <c:numCache>
                <c:formatCode>0</c:formatCode>
                <c:ptCount val="4"/>
                <c:pt idx="0">
                  <c:v>129.5057203428002</c:v>
                </c:pt>
                <c:pt idx="1">
                  <c:v>112.60527662882984</c:v>
                </c:pt>
                <c:pt idx="2">
                  <c:v>85.373202998790063</c:v>
                </c:pt>
                <c:pt idx="3">
                  <c:v>79.141948589449854</c:v>
                </c:pt>
              </c:numCache>
            </c:numRef>
          </c:val>
          <c:extLst>
            <c:ext xmlns:c16="http://schemas.microsoft.com/office/drawing/2014/chart" uri="{C3380CC4-5D6E-409C-BE32-E72D297353CC}">
              <c16:uniqueId val="{00000000-4819-47A7-A9AF-95E42A56F42B}"/>
            </c:ext>
          </c:extLst>
        </c:ser>
        <c:ser>
          <c:idx val="1"/>
          <c:order val="1"/>
          <c:tx>
            <c:strRef>
              <c:f>Sheet1!$C$1</c:f>
              <c:strCache>
                <c:ptCount val="1"/>
                <c:pt idx="0">
                  <c:v>Inventories Days</c:v>
                </c:pt>
              </c:strCache>
            </c:strRef>
          </c:tx>
          <c:spPr>
            <a:solidFill>
              <a:srgbClr val="2FA65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Sheet1!$C$2:$C$5</c:f>
              <c:numCache>
                <c:formatCode>0</c:formatCode>
                <c:ptCount val="4"/>
                <c:pt idx="0">
                  <c:v>6.1583378875870061</c:v>
                </c:pt>
                <c:pt idx="1">
                  <c:v>30.997022192603108</c:v>
                </c:pt>
                <c:pt idx="2">
                  <c:v>61.243915494933944</c:v>
                </c:pt>
                <c:pt idx="3">
                  <c:v>80.948489084146772</c:v>
                </c:pt>
              </c:numCache>
            </c:numRef>
          </c:val>
          <c:extLst>
            <c:ext xmlns:c16="http://schemas.microsoft.com/office/drawing/2014/chart" uri="{C3380CC4-5D6E-409C-BE32-E72D297353CC}">
              <c16:uniqueId val="{00000000-F891-4292-A9C4-8555AA79C292}"/>
            </c:ext>
          </c:extLst>
        </c:ser>
        <c:ser>
          <c:idx val="2"/>
          <c:order val="2"/>
          <c:tx>
            <c:strRef>
              <c:f>Sheet1!$D$1</c:f>
              <c:strCache>
                <c:ptCount val="1"/>
                <c:pt idx="0">
                  <c:v>Trade Payables Days</c:v>
                </c:pt>
              </c:strCache>
            </c:strRef>
          </c:tx>
          <c:spPr>
            <a:solidFill>
              <a:srgbClr val="7EAD4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Sheet1!$D$2:$D$5</c:f>
              <c:numCache>
                <c:formatCode>0</c:formatCode>
                <c:ptCount val="4"/>
                <c:pt idx="0">
                  <c:v>93.407175577554312</c:v>
                </c:pt>
                <c:pt idx="1">
                  <c:v>116.13913972806814</c:v>
                </c:pt>
                <c:pt idx="2">
                  <c:v>102.86895002512101</c:v>
                </c:pt>
                <c:pt idx="3">
                  <c:v>142.52504846769665</c:v>
                </c:pt>
              </c:numCache>
            </c:numRef>
          </c:val>
          <c:extLst>
            <c:ext xmlns:c16="http://schemas.microsoft.com/office/drawing/2014/chart" uri="{C3380CC4-5D6E-409C-BE32-E72D297353CC}">
              <c16:uniqueId val="{00000001-F891-4292-A9C4-8555AA79C292}"/>
            </c:ext>
          </c:extLst>
        </c:ser>
        <c:dLbls>
          <c:showLegendKey val="0"/>
          <c:showVal val="0"/>
          <c:showCatName val="0"/>
          <c:showSerName val="0"/>
          <c:showPercent val="0"/>
          <c:showBubbleSize val="0"/>
        </c:dLbls>
        <c:gapWidth val="100"/>
        <c:overlap val="-27"/>
        <c:axId val="2084559552"/>
        <c:axId val="2084555712"/>
      </c:barChart>
      <c:catAx>
        <c:axId val="20845595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2084555712"/>
        <c:crosses val="autoZero"/>
        <c:auto val="1"/>
        <c:lblAlgn val="ctr"/>
        <c:lblOffset val="100"/>
        <c:noMultiLvlLbl val="0"/>
      </c:catAx>
      <c:valAx>
        <c:axId val="2084555712"/>
        <c:scaling>
          <c:orientation val="minMax"/>
          <c:max val="175"/>
          <c:min val="0"/>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4559552"/>
        <c:crosses val="autoZero"/>
        <c:crossBetween val="between"/>
      </c:valAx>
      <c:spPr>
        <a:noFill/>
        <a:ln>
          <a:noFill/>
        </a:ln>
        <a:effectLst/>
      </c:spPr>
    </c:plotArea>
    <c:legend>
      <c:legendPos val="b"/>
      <c:layout>
        <c:manualLayout>
          <c:xMode val="edge"/>
          <c:yMode val="edge"/>
          <c:x val="0.05"/>
          <c:y val="0.88391692913385822"/>
          <c:w val="0.88219831021839634"/>
          <c:h val="9.3376402718507973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lumMod val="95000"/>
          <a:lumOff val="5000"/>
          <a:alpha val="77000"/>
        </a:schemeClr>
      </a:solid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951492141956052E-2"/>
          <c:y val="0.17657992565055763"/>
          <c:w val="0.95209701571608785"/>
          <c:h val="0.71327422942949981"/>
        </c:manualLayout>
      </c:layout>
      <c:barChart>
        <c:barDir val="col"/>
        <c:grouping val="clustered"/>
        <c:varyColors val="0"/>
        <c:ser>
          <c:idx val="0"/>
          <c:order val="0"/>
          <c:tx>
            <c:strRef>
              <c:f>Sheet1!$B$1</c:f>
              <c:strCache>
                <c:ptCount val="1"/>
                <c:pt idx="0">
                  <c:v>Indian Chemical Industry </c:v>
                </c:pt>
              </c:strCache>
            </c:strRef>
          </c:tx>
          <c:spPr>
            <a:solidFill>
              <a:srgbClr val="7EAD4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2019</c:v>
                </c:pt>
                <c:pt idx="1">
                  <c:v>2025</c:v>
                </c:pt>
              </c:numCache>
            </c:numRef>
          </c:cat>
          <c:val>
            <c:numRef>
              <c:f>Sheet1!$B$2:$B$3</c:f>
              <c:numCache>
                <c:formatCode>General</c:formatCode>
                <c:ptCount val="2"/>
                <c:pt idx="0" formatCode="0">
                  <c:v>32</c:v>
                </c:pt>
                <c:pt idx="1">
                  <c:v>64</c:v>
                </c:pt>
              </c:numCache>
            </c:numRef>
          </c:val>
          <c:extLst>
            <c:ext xmlns:c16="http://schemas.microsoft.com/office/drawing/2014/chart" uri="{C3380CC4-5D6E-409C-BE32-E72D297353CC}">
              <c16:uniqueId val="{00000000-12C7-4209-853B-B7733E5FA5B6}"/>
            </c:ext>
          </c:extLst>
        </c:ser>
        <c:dLbls>
          <c:showLegendKey val="0"/>
          <c:showVal val="0"/>
          <c:showCatName val="0"/>
          <c:showSerName val="0"/>
          <c:showPercent val="0"/>
          <c:showBubbleSize val="0"/>
        </c:dLbls>
        <c:gapWidth val="219"/>
        <c:overlap val="-27"/>
        <c:axId val="1073855424"/>
        <c:axId val="1073856384"/>
      </c:barChart>
      <c:catAx>
        <c:axId val="107385542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1073856384"/>
        <c:crosses val="autoZero"/>
        <c:auto val="1"/>
        <c:lblAlgn val="ctr"/>
        <c:lblOffset val="100"/>
        <c:noMultiLvlLbl val="0"/>
      </c:catAx>
      <c:valAx>
        <c:axId val="1073856384"/>
        <c:scaling>
          <c:orientation val="minMax"/>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738554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951551518738783E-2"/>
          <c:y val="3.8464454628124825E-2"/>
          <c:w val="0.95209701571608785"/>
          <c:h val="0.81550471270087521"/>
        </c:manualLayout>
      </c:layout>
      <c:barChart>
        <c:barDir val="col"/>
        <c:grouping val="clustered"/>
        <c:varyColors val="0"/>
        <c:ser>
          <c:idx val="0"/>
          <c:order val="0"/>
          <c:tx>
            <c:strRef>
              <c:f>Sheet1!$B$1</c:f>
              <c:strCache>
                <c:ptCount val="1"/>
                <c:pt idx="0">
                  <c:v>Indian Chemical Industry </c:v>
                </c:pt>
              </c:strCache>
            </c:strRef>
          </c:tx>
          <c:spPr>
            <a:solidFill>
              <a:srgbClr val="2FA65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2022</c:v>
                </c:pt>
                <c:pt idx="1">
                  <c:v>2025</c:v>
                </c:pt>
              </c:numCache>
            </c:numRef>
          </c:cat>
          <c:val>
            <c:numRef>
              <c:f>Sheet1!$B$2:$B$3</c:f>
              <c:numCache>
                <c:formatCode>General</c:formatCode>
                <c:ptCount val="2"/>
                <c:pt idx="0" formatCode="0">
                  <c:v>232.6</c:v>
                </c:pt>
                <c:pt idx="1">
                  <c:v>304</c:v>
                </c:pt>
              </c:numCache>
            </c:numRef>
          </c:val>
          <c:extLst>
            <c:ext xmlns:c16="http://schemas.microsoft.com/office/drawing/2014/chart" uri="{C3380CC4-5D6E-409C-BE32-E72D297353CC}">
              <c16:uniqueId val="{00000000-546B-4057-B30B-C74C7ECB7030}"/>
            </c:ext>
          </c:extLst>
        </c:ser>
        <c:dLbls>
          <c:showLegendKey val="0"/>
          <c:showVal val="0"/>
          <c:showCatName val="0"/>
          <c:showSerName val="0"/>
          <c:showPercent val="0"/>
          <c:showBubbleSize val="0"/>
        </c:dLbls>
        <c:gapWidth val="219"/>
        <c:overlap val="-27"/>
        <c:axId val="1073855424"/>
        <c:axId val="1073856384"/>
      </c:barChart>
      <c:catAx>
        <c:axId val="107385542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1073856384"/>
        <c:crosses val="autoZero"/>
        <c:auto val="1"/>
        <c:lblAlgn val="ctr"/>
        <c:lblOffset val="100"/>
        <c:noMultiLvlLbl val="0"/>
      </c:catAx>
      <c:valAx>
        <c:axId val="1073856384"/>
        <c:scaling>
          <c:orientation val="minMax"/>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738554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385774555276267"/>
          <c:y val="2.6936026936026935E-2"/>
          <c:w val="0.50779553866005545"/>
          <c:h val="0.76798828176780931"/>
        </c:manualLayout>
      </c:layout>
      <c:doughnutChart>
        <c:varyColors val="1"/>
        <c:ser>
          <c:idx val="0"/>
          <c:order val="0"/>
          <c:tx>
            <c:strRef>
              <c:f>Sheet1!$B$1</c:f>
              <c:strCache>
                <c:ptCount val="1"/>
                <c:pt idx="0">
                  <c:v>Column2</c:v>
                </c:pt>
              </c:strCache>
            </c:strRef>
          </c:tx>
          <c:spPr>
            <a:solidFill>
              <a:srgbClr val="7EAD42"/>
            </a:solidFill>
          </c:spPr>
          <c:dPt>
            <c:idx val="0"/>
            <c:bubble3D val="0"/>
            <c:spPr>
              <a:solidFill>
                <a:srgbClr val="7EAD42"/>
              </a:solidFill>
              <a:ln w="19050">
                <a:solidFill>
                  <a:schemeClr val="lt1"/>
                </a:solidFill>
              </a:ln>
              <a:effectLst/>
            </c:spPr>
            <c:extLst>
              <c:ext xmlns:c16="http://schemas.microsoft.com/office/drawing/2014/chart" uri="{C3380CC4-5D6E-409C-BE32-E72D297353CC}">
                <c16:uniqueId val="{00000005-0796-4EA8-B869-4958323F9117}"/>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2-0796-4EA8-B869-4958323F9117}"/>
              </c:ext>
            </c:extLst>
          </c:dPt>
          <c:dPt>
            <c:idx val="2"/>
            <c:bubble3D val="0"/>
            <c:spPr>
              <a:solidFill>
                <a:srgbClr val="7EAD42"/>
              </a:solidFill>
              <a:ln w="19050">
                <a:solidFill>
                  <a:schemeClr val="lt1"/>
                </a:solidFill>
              </a:ln>
              <a:effectLst/>
            </c:spPr>
            <c:extLst>
              <c:ext xmlns:c16="http://schemas.microsoft.com/office/drawing/2014/chart" uri="{C3380CC4-5D6E-409C-BE32-E72D297353CC}">
                <c16:uniqueId val="{00000006-0796-4EA8-B869-4958323F9117}"/>
              </c:ext>
            </c:extLst>
          </c:dPt>
          <c:dPt>
            <c:idx val="3"/>
            <c:bubble3D val="0"/>
            <c:spPr>
              <a:solidFill>
                <a:schemeClr val="accent3">
                  <a:lumMod val="20000"/>
                  <a:lumOff val="80000"/>
                </a:schemeClr>
              </a:solidFill>
              <a:ln w="19050">
                <a:solidFill>
                  <a:schemeClr val="lt1"/>
                </a:solidFill>
              </a:ln>
              <a:effectLst/>
            </c:spPr>
            <c:extLst>
              <c:ext xmlns:c16="http://schemas.microsoft.com/office/drawing/2014/chart" uri="{C3380CC4-5D6E-409C-BE32-E72D297353CC}">
                <c16:uniqueId val="{00000003-0796-4EA8-B869-4958323F9117}"/>
              </c:ext>
            </c:extLst>
          </c:dPt>
          <c:dPt>
            <c:idx val="4"/>
            <c:bubble3D val="0"/>
            <c:spPr>
              <a:solidFill>
                <a:srgbClr val="275938"/>
              </a:solidFill>
              <a:ln w="19050">
                <a:solidFill>
                  <a:schemeClr val="lt1"/>
                </a:solidFill>
              </a:ln>
              <a:effectLst/>
            </c:spPr>
            <c:extLst>
              <c:ext xmlns:c16="http://schemas.microsoft.com/office/drawing/2014/chart" uri="{C3380CC4-5D6E-409C-BE32-E72D297353CC}">
                <c16:uniqueId val="{00000004-0796-4EA8-B869-4958323F9117}"/>
              </c:ext>
            </c:extLst>
          </c:dPt>
          <c:dPt>
            <c:idx val="5"/>
            <c:bubble3D val="0"/>
            <c:spPr>
              <a:solidFill>
                <a:srgbClr val="7EAD42"/>
              </a:solidFill>
              <a:ln w="19050">
                <a:solidFill>
                  <a:schemeClr val="lt1"/>
                </a:solidFill>
              </a:ln>
              <a:effectLst/>
            </c:spPr>
            <c:extLst>
              <c:ext xmlns:c16="http://schemas.microsoft.com/office/drawing/2014/chart" uri="{C3380CC4-5D6E-409C-BE32-E72D297353CC}">
                <c16:uniqueId val="{0000000B-D680-4142-992E-A272D010AC30}"/>
              </c:ext>
            </c:extLst>
          </c:dPt>
          <c:dPt>
            <c:idx val="6"/>
            <c:bubble3D val="0"/>
            <c:spPr>
              <a:solidFill>
                <a:srgbClr val="2FA653"/>
              </a:solidFill>
              <a:ln w="19050">
                <a:solidFill>
                  <a:schemeClr val="lt1"/>
                </a:solidFill>
              </a:ln>
              <a:effectLst/>
            </c:spPr>
            <c:extLst>
              <c:ext xmlns:c16="http://schemas.microsoft.com/office/drawing/2014/chart" uri="{C3380CC4-5D6E-409C-BE32-E72D297353CC}">
                <c16:uniqueId val="{00000007-0796-4EA8-B869-4958323F9117}"/>
              </c:ext>
            </c:extLst>
          </c:dPt>
          <c:dPt>
            <c:idx val="7"/>
            <c:bubble3D val="0"/>
            <c:spPr>
              <a:solidFill>
                <a:schemeClr val="accent6">
                  <a:lumMod val="40000"/>
                  <a:lumOff val="60000"/>
                </a:schemeClr>
              </a:solidFill>
              <a:ln w="19050">
                <a:solidFill>
                  <a:schemeClr val="lt1"/>
                </a:solidFill>
              </a:ln>
              <a:effectLst/>
            </c:spPr>
            <c:extLst>
              <c:ext xmlns:c16="http://schemas.microsoft.com/office/drawing/2014/chart" uri="{C3380CC4-5D6E-409C-BE32-E72D297353CC}">
                <c16:uniqueId val="{00000001-0796-4EA8-B869-4958323F9117}"/>
              </c:ext>
            </c:extLst>
          </c:dPt>
          <c:dLbls>
            <c:dLbl>
              <c:idx val="0"/>
              <c:delete val="1"/>
              <c:extLst>
                <c:ext xmlns:c15="http://schemas.microsoft.com/office/drawing/2012/chart" uri="{CE6537A1-D6FC-4f65-9D91-7224C49458BB}"/>
                <c:ext xmlns:c16="http://schemas.microsoft.com/office/drawing/2014/chart" uri="{C3380CC4-5D6E-409C-BE32-E72D297353CC}">
                  <c16:uniqueId val="{00000005-0796-4EA8-B869-4958323F9117}"/>
                </c:ext>
              </c:extLst>
            </c:dLbl>
            <c:dLbl>
              <c:idx val="1"/>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Avenir Next LT Pro" panose="020B0504020202020204" pitchFamily="34" charset="0"/>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2-0796-4EA8-B869-4958323F9117}"/>
                </c:ext>
              </c:extLst>
            </c:dLbl>
            <c:dLbl>
              <c:idx val="2"/>
              <c:delete val="1"/>
              <c:extLst>
                <c:ext xmlns:c15="http://schemas.microsoft.com/office/drawing/2012/chart" uri="{CE6537A1-D6FC-4f65-9D91-7224C49458BB}"/>
                <c:ext xmlns:c16="http://schemas.microsoft.com/office/drawing/2014/chart" uri="{C3380CC4-5D6E-409C-BE32-E72D297353CC}">
                  <c16:uniqueId val="{00000006-0796-4EA8-B869-4958323F9117}"/>
                </c:ext>
              </c:extLst>
            </c:dLbl>
            <c:dLbl>
              <c:idx val="4"/>
              <c:tx>
                <c:rich>
                  <a:bodyPr/>
                  <a:lstStyle/>
                  <a:p>
                    <a:fld id="{081BFE2A-5CA3-4B60-98F0-F36DE2CE961A}" type="VALUE">
                      <a:rPr lang="en-US">
                        <a:solidFill>
                          <a:schemeClr val="bg1"/>
                        </a:solidFill>
                      </a:rPr>
                      <a:pPr/>
                      <a:t>[VALUE]</a:t>
                    </a:fld>
                    <a:endParaRPr lang="en-IN"/>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0796-4EA8-B869-4958323F9117}"/>
                </c:ext>
              </c:extLst>
            </c:dLbl>
            <c:dLbl>
              <c:idx val="6"/>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Avenir Next LT Pro" panose="020B0504020202020204" pitchFamily="34" charset="0"/>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7-0796-4EA8-B869-4958323F9117}"/>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Avenir Next LT Pro" panose="020B0504020202020204" pitchFamily="34" charset="0"/>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Sheet1!$A$2:$A$9</c:f>
              <c:strCache>
                <c:ptCount val="8"/>
                <c:pt idx="0">
                  <c:v>Agrochemical</c:v>
                </c:pt>
                <c:pt idx="1">
                  <c:v>Construction Chemical</c:v>
                </c:pt>
                <c:pt idx="2">
                  <c:v>Electronic Chemical</c:v>
                </c:pt>
                <c:pt idx="3">
                  <c:v>Water Treatment</c:v>
                </c:pt>
                <c:pt idx="4">
                  <c:v>Polymer and additives</c:v>
                </c:pt>
                <c:pt idx="5">
                  <c:v>Dyes and Pigment</c:v>
                </c:pt>
                <c:pt idx="6">
                  <c:v>Surfactants</c:v>
                </c:pt>
                <c:pt idx="7">
                  <c:v>Flavours and Fragnances</c:v>
                </c:pt>
              </c:strCache>
            </c:strRef>
          </c:cat>
          <c:val>
            <c:numRef>
              <c:f>Sheet1!$B$2:$B$9</c:f>
              <c:numCache>
                <c:formatCode>0%</c:formatCode>
                <c:ptCount val="8"/>
                <c:pt idx="0">
                  <c:v>0</c:v>
                </c:pt>
                <c:pt idx="1">
                  <c:v>0.04</c:v>
                </c:pt>
                <c:pt idx="2">
                  <c:v>0</c:v>
                </c:pt>
                <c:pt idx="3">
                  <c:v>0.03</c:v>
                </c:pt>
                <c:pt idx="4">
                  <c:v>0.04</c:v>
                </c:pt>
                <c:pt idx="5">
                  <c:v>0.22</c:v>
                </c:pt>
                <c:pt idx="6">
                  <c:v>0.06</c:v>
                </c:pt>
                <c:pt idx="7">
                  <c:v>0.04</c:v>
                </c:pt>
              </c:numCache>
            </c:numRef>
          </c:val>
          <c:extLst>
            <c:ext xmlns:c16="http://schemas.microsoft.com/office/drawing/2014/chart" uri="{C3380CC4-5D6E-409C-BE32-E72D297353CC}">
              <c16:uniqueId val="{00000000-0796-4EA8-B869-4958323F9117}"/>
            </c:ext>
          </c:extLst>
        </c:ser>
        <c:dLbls>
          <c:showLegendKey val="0"/>
          <c:showVal val="0"/>
          <c:showCatName val="0"/>
          <c:showSerName val="0"/>
          <c:showPercent val="0"/>
          <c:showBubbleSize val="0"/>
          <c:showLeaderLines val="1"/>
        </c:dLbls>
        <c:firstSliceAng val="0"/>
        <c:holeSize val="63"/>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236583408924791E-2"/>
          <c:y val="0.14175257731958762"/>
          <c:w val="0.93952683318215047"/>
          <c:h val="0.66559278350515461"/>
        </c:manualLayout>
      </c:layout>
      <c:barChart>
        <c:barDir val="col"/>
        <c:grouping val="clustered"/>
        <c:varyColors val="0"/>
        <c:ser>
          <c:idx val="0"/>
          <c:order val="0"/>
          <c:tx>
            <c:strRef>
              <c:f>Sheet1!$B$1</c:f>
              <c:strCache>
                <c:ptCount val="1"/>
                <c:pt idx="0">
                  <c:v>Column1</c:v>
                </c:pt>
              </c:strCache>
            </c:strRef>
          </c:tx>
          <c:spPr>
            <a:solidFill>
              <a:srgbClr val="32A45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2021</c:v>
                </c:pt>
                <c:pt idx="1">
                  <c:v>2026</c:v>
                </c:pt>
              </c:numCache>
            </c:numRef>
          </c:cat>
          <c:val>
            <c:numRef>
              <c:f>Sheet1!$B$2:$B$3</c:f>
              <c:numCache>
                <c:formatCode>General</c:formatCode>
                <c:ptCount val="2"/>
                <c:pt idx="0">
                  <c:v>6</c:v>
                </c:pt>
                <c:pt idx="1">
                  <c:v>7.4</c:v>
                </c:pt>
              </c:numCache>
            </c:numRef>
          </c:val>
          <c:extLst>
            <c:ext xmlns:c16="http://schemas.microsoft.com/office/drawing/2014/chart" uri="{C3380CC4-5D6E-409C-BE32-E72D297353CC}">
              <c16:uniqueId val="{00000000-21F6-4F02-9E79-0CCC7023D913}"/>
            </c:ext>
          </c:extLst>
        </c:ser>
        <c:dLbls>
          <c:showLegendKey val="0"/>
          <c:showVal val="0"/>
          <c:showCatName val="0"/>
          <c:showSerName val="0"/>
          <c:showPercent val="0"/>
          <c:showBubbleSize val="0"/>
        </c:dLbls>
        <c:gapWidth val="219"/>
        <c:overlap val="-27"/>
        <c:axId val="1216247631"/>
        <c:axId val="1216246191"/>
      </c:barChart>
      <c:catAx>
        <c:axId val="1216247631"/>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1216246191"/>
        <c:crosses val="autoZero"/>
        <c:auto val="1"/>
        <c:lblAlgn val="ctr"/>
        <c:lblOffset val="100"/>
        <c:noMultiLvlLbl val="0"/>
      </c:catAx>
      <c:valAx>
        <c:axId val="1216246191"/>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162476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236583408924791E-2"/>
          <c:y val="0.14933621814846607"/>
          <c:w val="0.93952683318215047"/>
          <c:h val="0.70188066080732148"/>
        </c:manualLayout>
      </c:layout>
      <c:barChart>
        <c:barDir val="col"/>
        <c:grouping val="clustered"/>
        <c:varyColors val="0"/>
        <c:ser>
          <c:idx val="0"/>
          <c:order val="0"/>
          <c:tx>
            <c:strRef>
              <c:f>Sheet1!$B$1</c:f>
              <c:strCache>
                <c:ptCount val="1"/>
                <c:pt idx="0">
                  <c:v>Column1</c:v>
                </c:pt>
              </c:strCache>
            </c:strRef>
          </c:tx>
          <c:spPr>
            <a:solidFill>
              <a:srgbClr val="7EAD4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2021</c:v>
                </c:pt>
                <c:pt idx="1">
                  <c:v>2026</c:v>
                </c:pt>
              </c:numCache>
            </c:numRef>
          </c:cat>
          <c:val>
            <c:numRef>
              <c:f>Sheet1!$B$2:$B$3</c:f>
              <c:numCache>
                <c:formatCode>General</c:formatCode>
                <c:ptCount val="2"/>
                <c:pt idx="0">
                  <c:v>9</c:v>
                </c:pt>
                <c:pt idx="1">
                  <c:v>15.9</c:v>
                </c:pt>
              </c:numCache>
            </c:numRef>
          </c:val>
          <c:extLst>
            <c:ext xmlns:c16="http://schemas.microsoft.com/office/drawing/2014/chart" uri="{C3380CC4-5D6E-409C-BE32-E72D297353CC}">
              <c16:uniqueId val="{00000000-843C-4BCF-9006-331D6537370A}"/>
            </c:ext>
          </c:extLst>
        </c:ser>
        <c:dLbls>
          <c:showLegendKey val="0"/>
          <c:showVal val="0"/>
          <c:showCatName val="0"/>
          <c:showSerName val="0"/>
          <c:showPercent val="0"/>
          <c:showBubbleSize val="0"/>
        </c:dLbls>
        <c:gapWidth val="219"/>
        <c:overlap val="-27"/>
        <c:axId val="1216247631"/>
        <c:axId val="1216246191"/>
      </c:barChart>
      <c:catAx>
        <c:axId val="1216247631"/>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1216246191"/>
        <c:crosses val="autoZero"/>
        <c:auto val="1"/>
        <c:lblAlgn val="ctr"/>
        <c:lblOffset val="100"/>
        <c:noMultiLvlLbl val="0"/>
      </c:catAx>
      <c:valAx>
        <c:axId val="1216246191"/>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162476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358704141367537E-2"/>
          <c:y val="5.3355576918155907E-2"/>
          <c:w val="0.94528259171726492"/>
          <c:h val="0.78221223603407275"/>
        </c:manualLayout>
      </c:layout>
      <c:barChart>
        <c:barDir val="col"/>
        <c:grouping val="clustered"/>
        <c:varyColors val="0"/>
        <c:ser>
          <c:idx val="0"/>
          <c:order val="0"/>
          <c:tx>
            <c:strRef>
              <c:f>Sheet1!$B$1</c:f>
              <c:strCache>
                <c:ptCount val="1"/>
                <c:pt idx="0">
                  <c:v>Revenue(Rs Cr)</c:v>
                </c:pt>
              </c:strCache>
            </c:strRef>
          </c:tx>
          <c:spPr>
            <a:solidFill>
              <a:srgbClr val="275938"/>
            </a:solidFill>
            <a:ln>
              <a:noFill/>
            </a:ln>
            <a:effectLst/>
          </c:spPr>
          <c:invertIfNegative val="0"/>
          <c:dPt>
            <c:idx val="3"/>
            <c:invertIfNegative val="0"/>
            <c:bubble3D val="0"/>
            <c:spPr>
              <a:solidFill>
                <a:srgbClr val="7EAD42"/>
              </a:solidFill>
              <a:ln>
                <a:noFill/>
              </a:ln>
              <a:effectLst/>
            </c:spPr>
            <c:extLst>
              <c:ext xmlns:c16="http://schemas.microsoft.com/office/drawing/2014/chart" uri="{C3380CC4-5D6E-409C-BE32-E72D297353CC}">
                <c16:uniqueId val="{00000000-F491-4FAB-8762-794CFF4A4BBF}"/>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FY21</c:v>
                </c:pt>
                <c:pt idx="1">
                  <c:v>FY22</c:v>
                </c:pt>
                <c:pt idx="2">
                  <c:v>FY23</c:v>
                </c:pt>
                <c:pt idx="3">
                  <c:v>FY24</c:v>
                </c:pt>
                <c:pt idx="4">
                  <c:v>FY25</c:v>
                </c:pt>
              </c:strCache>
            </c:strRef>
          </c:cat>
          <c:val>
            <c:numRef>
              <c:f>Sheet1!$B$2:$B$6</c:f>
              <c:numCache>
                <c:formatCode>0.0</c:formatCode>
                <c:ptCount val="5"/>
                <c:pt idx="0">
                  <c:v>83.255499999999998</c:v>
                </c:pt>
                <c:pt idx="1">
                  <c:v>82.829400000000007</c:v>
                </c:pt>
                <c:pt idx="2">
                  <c:v>104.0553</c:v>
                </c:pt>
                <c:pt idx="3">
                  <c:v>121.990840092</c:v>
                </c:pt>
                <c:pt idx="4">
                  <c:v>116.1</c:v>
                </c:pt>
              </c:numCache>
            </c:numRef>
          </c:val>
          <c:extLst>
            <c:ext xmlns:c16="http://schemas.microsoft.com/office/drawing/2014/chart" uri="{C3380CC4-5D6E-409C-BE32-E72D297353CC}">
              <c16:uniqueId val="{00000000-A61D-4F8D-BAF7-97134A3FCD54}"/>
            </c:ext>
          </c:extLst>
        </c:ser>
        <c:dLbls>
          <c:showLegendKey val="0"/>
          <c:showVal val="0"/>
          <c:showCatName val="0"/>
          <c:showSerName val="0"/>
          <c:showPercent val="0"/>
          <c:showBubbleSize val="0"/>
        </c:dLbls>
        <c:gapWidth val="66"/>
        <c:axId val="1074892096"/>
        <c:axId val="1074887776"/>
      </c:barChart>
      <c:catAx>
        <c:axId val="1074892096"/>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1074887776"/>
        <c:crosses val="autoZero"/>
        <c:auto val="1"/>
        <c:lblAlgn val="ctr"/>
        <c:lblOffset val="100"/>
        <c:noMultiLvlLbl val="0"/>
      </c:catAx>
      <c:valAx>
        <c:axId val="1074887776"/>
        <c:scaling>
          <c:orientation val="minMax"/>
          <c:max val="200"/>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748920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094339622641507E-2"/>
          <c:y val="7.2825087316841314E-2"/>
          <c:w val="0.94811320754716977"/>
          <c:h val="0.73431836030338726"/>
        </c:manualLayout>
      </c:layout>
      <c:lineChart>
        <c:grouping val="standard"/>
        <c:varyColors val="0"/>
        <c:ser>
          <c:idx val="0"/>
          <c:order val="0"/>
          <c:tx>
            <c:strRef>
              <c:f>Sheet1!$B$1</c:f>
              <c:strCache>
                <c:ptCount val="1"/>
                <c:pt idx="0">
                  <c:v>EBITDA Margin </c:v>
                </c:pt>
              </c:strCache>
            </c:strRef>
          </c:tx>
          <c:spPr>
            <a:ln w="19050" cap="rnd">
              <a:solidFill>
                <a:schemeClr val="accent3">
                  <a:lumMod val="40000"/>
                  <a:lumOff val="60000"/>
                </a:schemeClr>
              </a:solidFill>
              <a:round/>
            </a:ln>
            <a:effectLst/>
          </c:spPr>
          <c:marker>
            <c:symbol val="diamond"/>
            <c:size val="7"/>
            <c:spPr>
              <a:solidFill>
                <a:schemeClr val="tx1"/>
              </a:solidFill>
              <a:ln w="3175">
                <a:solidFill>
                  <a:schemeClr val="accent3">
                    <a:lumMod val="40000"/>
                    <a:lumOff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Sheet1!$B$2:$B$5</c:f>
              <c:numCache>
                <c:formatCode>0.0%</c:formatCode>
                <c:ptCount val="4"/>
                <c:pt idx="0">
                  <c:v>7.4707376689828159E-2</c:v>
                </c:pt>
                <c:pt idx="1">
                  <c:v>7.0896324252016849E-2</c:v>
                </c:pt>
                <c:pt idx="2">
                  <c:v>0.13992944136435154</c:v>
                </c:pt>
                <c:pt idx="3">
                  <c:v>0.16348754548626307</c:v>
                </c:pt>
              </c:numCache>
            </c:numRef>
          </c:val>
          <c:smooth val="1"/>
          <c:extLst>
            <c:ext xmlns:c16="http://schemas.microsoft.com/office/drawing/2014/chart" uri="{C3380CC4-5D6E-409C-BE32-E72D297353CC}">
              <c16:uniqueId val="{00000000-9716-401D-85CC-1D44B6F4BF1C}"/>
            </c:ext>
          </c:extLst>
        </c:ser>
        <c:ser>
          <c:idx val="1"/>
          <c:order val="1"/>
          <c:tx>
            <c:strRef>
              <c:f>Sheet1!$C$1</c:f>
              <c:strCache>
                <c:ptCount val="1"/>
                <c:pt idx="0">
                  <c:v>EBIT Margin</c:v>
                </c:pt>
              </c:strCache>
            </c:strRef>
          </c:tx>
          <c:spPr>
            <a:ln w="19050" cap="rnd">
              <a:solidFill>
                <a:srgbClr val="00A842"/>
              </a:solidFill>
              <a:round/>
            </a:ln>
            <a:effectLst/>
          </c:spPr>
          <c:marker>
            <c:symbol val="diamond"/>
            <c:size val="7"/>
            <c:spPr>
              <a:solidFill>
                <a:schemeClr val="tx1"/>
              </a:solidFill>
              <a:ln w="6350">
                <a:solidFill>
                  <a:srgbClr val="00A842"/>
                </a:solidFill>
              </a:ln>
              <a:effectLst/>
            </c:spPr>
          </c:marker>
          <c:dLbls>
            <c:dLbl>
              <c:idx val="1"/>
              <c:layout>
                <c:manualLayout>
                  <c:x val="-0.11450471698113211"/>
                  <c:y val="3.9690987913812877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716-401D-85CC-1D44B6F4BF1C}"/>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Sheet1!$C$2:$C$5</c:f>
              <c:numCache>
                <c:formatCode>0.0%</c:formatCode>
                <c:ptCount val="4"/>
                <c:pt idx="0">
                  <c:v>6.7457405216472047E-2</c:v>
                </c:pt>
                <c:pt idx="1">
                  <c:v>6.2446426027473391E-2</c:v>
                </c:pt>
                <c:pt idx="2">
                  <c:v>0.13197309507540711</c:v>
                </c:pt>
                <c:pt idx="3">
                  <c:v>0.15601156241457595</c:v>
                </c:pt>
              </c:numCache>
            </c:numRef>
          </c:val>
          <c:smooth val="1"/>
          <c:extLst>
            <c:ext xmlns:c16="http://schemas.microsoft.com/office/drawing/2014/chart" uri="{C3380CC4-5D6E-409C-BE32-E72D297353CC}">
              <c16:uniqueId val="{00000001-9716-401D-85CC-1D44B6F4BF1C}"/>
            </c:ext>
          </c:extLst>
        </c:ser>
        <c:ser>
          <c:idx val="2"/>
          <c:order val="2"/>
          <c:tx>
            <c:strRef>
              <c:f>Sheet1!$D$1</c:f>
              <c:strCache>
                <c:ptCount val="1"/>
                <c:pt idx="0">
                  <c:v>PAT Margin</c:v>
                </c:pt>
              </c:strCache>
            </c:strRef>
          </c:tx>
          <c:spPr>
            <a:ln w="19050" cap="rnd">
              <a:solidFill>
                <a:schemeClr val="accent3"/>
              </a:solidFill>
              <a:round/>
            </a:ln>
            <a:effectLst/>
          </c:spPr>
          <c:marker>
            <c:symbol val="diamond"/>
            <c:size val="7"/>
            <c:spPr>
              <a:solidFill>
                <a:schemeClr val="tx1"/>
              </a:solidFill>
              <a:ln w="6350">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Sheet1!$D$2:$D$5</c:f>
              <c:numCache>
                <c:formatCode>0.0%</c:formatCode>
                <c:ptCount val="4"/>
                <c:pt idx="0">
                  <c:v>5.2820534379109961E-2</c:v>
                </c:pt>
                <c:pt idx="1">
                  <c:v>5.4210220042641921E-2</c:v>
                </c:pt>
                <c:pt idx="2">
                  <c:v>9.4728476108377063E-2</c:v>
                </c:pt>
                <c:pt idx="3">
                  <c:v>0.11802864566923106</c:v>
                </c:pt>
              </c:numCache>
            </c:numRef>
          </c:val>
          <c:smooth val="1"/>
          <c:extLst>
            <c:ext xmlns:c16="http://schemas.microsoft.com/office/drawing/2014/chart" uri="{C3380CC4-5D6E-409C-BE32-E72D297353CC}">
              <c16:uniqueId val="{00000003-9716-401D-85CC-1D44B6F4BF1C}"/>
            </c:ext>
          </c:extLst>
        </c:ser>
        <c:dLbls>
          <c:showLegendKey val="0"/>
          <c:showVal val="0"/>
          <c:showCatName val="0"/>
          <c:showSerName val="0"/>
          <c:showPercent val="0"/>
          <c:showBubbleSize val="0"/>
        </c:dLbls>
        <c:marker val="1"/>
        <c:smooth val="0"/>
        <c:axId val="98547071"/>
        <c:axId val="98548031"/>
      </c:lineChart>
      <c:catAx>
        <c:axId val="98547071"/>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98548031"/>
        <c:crosses val="autoZero"/>
        <c:auto val="1"/>
        <c:lblAlgn val="ctr"/>
        <c:lblOffset val="100"/>
        <c:noMultiLvlLbl val="0"/>
      </c:catAx>
      <c:valAx>
        <c:axId val="98548031"/>
        <c:scaling>
          <c:orientation val="minMax"/>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8547071"/>
        <c:crosses val="autoZero"/>
        <c:crossBetween val="between"/>
      </c:valAx>
      <c:spPr>
        <a:noFill/>
        <a:ln>
          <a:noFill/>
        </a:ln>
        <a:effectLst/>
      </c:spPr>
    </c:plotArea>
    <c:legend>
      <c:legendPos val="b"/>
      <c:layout>
        <c:manualLayout>
          <c:xMode val="edge"/>
          <c:yMode val="edge"/>
          <c:x val="0.11556102362204725"/>
          <c:y val="0.94060413954161215"/>
          <c:w val="0.76887795275590554"/>
          <c:h val="5.8414051194046399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25400">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290630975143402E-2"/>
          <c:y val="3.4620229464962571E-2"/>
          <c:w val="0.94741873804971322"/>
          <c:h val="0.74857091415402344"/>
        </c:manualLayout>
      </c:layout>
      <c:lineChart>
        <c:grouping val="standard"/>
        <c:varyColors val="0"/>
        <c:ser>
          <c:idx val="0"/>
          <c:order val="0"/>
          <c:tx>
            <c:strRef>
              <c:f>Sheet1!$B$1</c:f>
              <c:strCache>
                <c:ptCount val="1"/>
                <c:pt idx="0">
                  <c:v>ROCE</c:v>
                </c:pt>
              </c:strCache>
            </c:strRef>
          </c:tx>
          <c:spPr>
            <a:ln w="19050" cap="rnd">
              <a:solidFill>
                <a:schemeClr val="accent1"/>
              </a:solidFill>
              <a:round/>
            </a:ln>
            <a:effectLst/>
          </c:spPr>
          <c:marker>
            <c:symbol val="diamond"/>
            <c:size val="7"/>
            <c:spPr>
              <a:solidFill>
                <a:schemeClr val="tx1"/>
              </a:solidFill>
              <a:ln w="9525">
                <a:solidFill>
                  <a:schemeClr val="accent1"/>
                </a:solidFill>
              </a:ln>
              <a:effectLst/>
            </c:spPr>
          </c:marker>
          <c:dLbls>
            <c:dLbl>
              <c:idx val="1"/>
              <c:layout>
                <c:manualLayout>
                  <c:x val="-5.2772466539196983E-2"/>
                  <c:y val="-4.7774390243902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086-4120-BF01-68F6B900C470}"/>
                </c:ext>
              </c:extLst>
            </c:dLbl>
            <c:dLbl>
              <c:idx val="2"/>
              <c:layout>
                <c:manualLayout>
                  <c:x val="-5.0382409177820268E-2"/>
                  <c:y val="8.02743902439024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086-4120-BF01-68F6B900C470}"/>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FY21</c:v>
                </c:pt>
                <c:pt idx="1">
                  <c:v>FY22</c:v>
                </c:pt>
                <c:pt idx="2">
                  <c:v>FY23</c:v>
                </c:pt>
                <c:pt idx="3">
                  <c:v>FY24</c:v>
                </c:pt>
              </c:strCache>
            </c:strRef>
          </c:cat>
          <c:val>
            <c:numRef>
              <c:f>Sheet1!$B$2:$B$5</c:f>
              <c:numCache>
                <c:formatCode>0.0%</c:formatCode>
                <c:ptCount val="4"/>
                <c:pt idx="0">
                  <c:v>0.5529555256573061</c:v>
                </c:pt>
                <c:pt idx="1">
                  <c:v>0.36085862847682693</c:v>
                </c:pt>
                <c:pt idx="2">
                  <c:v>0.21888728635733384</c:v>
                </c:pt>
                <c:pt idx="3">
                  <c:v>0.39700000000000002</c:v>
                </c:pt>
              </c:numCache>
            </c:numRef>
          </c:val>
          <c:smooth val="1"/>
          <c:extLst>
            <c:ext xmlns:c16="http://schemas.microsoft.com/office/drawing/2014/chart" uri="{C3380CC4-5D6E-409C-BE32-E72D297353CC}">
              <c16:uniqueId val="{00000000-D448-4AB1-BEA9-6408D98D3C0E}"/>
            </c:ext>
          </c:extLst>
        </c:ser>
        <c:ser>
          <c:idx val="1"/>
          <c:order val="1"/>
          <c:tx>
            <c:strRef>
              <c:f>Sheet1!$C$1</c:f>
              <c:strCache>
                <c:ptCount val="1"/>
                <c:pt idx="0">
                  <c:v>ROE</c:v>
                </c:pt>
              </c:strCache>
            </c:strRef>
          </c:tx>
          <c:spPr>
            <a:ln w="19050" cap="rnd">
              <a:solidFill>
                <a:srgbClr val="00A842"/>
              </a:solidFill>
              <a:round/>
            </a:ln>
            <a:effectLst/>
          </c:spPr>
          <c:marker>
            <c:symbol val="diamond"/>
            <c:size val="7"/>
            <c:spPr>
              <a:solidFill>
                <a:schemeClr val="tx1"/>
              </a:solidFill>
              <a:ln w="9525">
                <a:noFill/>
              </a:ln>
              <a:effectLst/>
            </c:spPr>
          </c:marker>
          <c:dLbls>
            <c:dLbl>
              <c:idx val="2"/>
              <c:layout>
                <c:manualLayout>
                  <c:x val="-9.3403441682600383E-2"/>
                  <c:y val="-5.89329268292682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086-4120-BF01-68F6B900C470}"/>
                </c:ext>
              </c:extLst>
            </c:dLbl>
            <c:dLbl>
              <c:idx val="3"/>
              <c:layout>
                <c:manualLayout>
                  <c:x val="-0.11252390057361376"/>
                  <c:y val="-1.320121951219512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086-4120-BF01-68F6B900C470}"/>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Sheet1!$C$2:$C$5</c:f>
              <c:numCache>
                <c:formatCode>0%</c:formatCode>
                <c:ptCount val="4"/>
                <c:pt idx="0">
                  <c:v>0.28168604359558186</c:v>
                </c:pt>
                <c:pt idx="1">
                  <c:v>0.19522173995093434</c:v>
                </c:pt>
                <c:pt idx="2">
                  <c:v>0.27</c:v>
                </c:pt>
                <c:pt idx="3">
                  <c:v>0.56999999999999995</c:v>
                </c:pt>
              </c:numCache>
            </c:numRef>
          </c:val>
          <c:smooth val="1"/>
          <c:extLst>
            <c:ext xmlns:c16="http://schemas.microsoft.com/office/drawing/2014/chart" uri="{C3380CC4-5D6E-409C-BE32-E72D297353CC}">
              <c16:uniqueId val="{00000001-D448-4AB1-BEA9-6408D98D3C0E}"/>
            </c:ext>
          </c:extLst>
        </c:ser>
        <c:dLbls>
          <c:showLegendKey val="0"/>
          <c:showVal val="0"/>
          <c:showCatName val="0"/>
          <c:showSerName val="0"/>
          <c:showPercent val="0"/>
          <c:showBubbleSize val="0"/>
        </c:dLbls>
        <c:marker val="1"/>
        <c:smooth val="0"/>
        <c:axId val="1245225327"/>
        <c:axId val="1074182576"/>
      </c:lineChart>
      <c:catAx>
        <c:axId val="1245225327"/>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1074182576"/>
        <c:crosses val="autoZero"/>
        <c:auto val="1"/>
        <c:lblAlgn val="ctr"/>
        <c:lblOffset val="100"/>
        <c:noMultiLvlLbl val="0"/>
      </c:catAx>
      <c:valAx>
        <c:axId val="1074182576"/>
        <c:scaling>
          <c:orientation val="minMax"/>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45225327"/>
        <c:crosses val="autoZero"/>
        <c:crossBetween val="between"/>
      </c:valAx>
      <c:spPr>
        <a:noFill/>
        <a:ln>
          <a:noFill/>
        </a:ln>
        <a:effectLst/>
      </c:spPr>
    </c:plotArea>
    <c:legend>
      <c:legendPos val="b"/>
      <c:layout>
        <c:manualLayout>
          <c:xMode val="edge"/>
          <c:yMode val="edge"/>
          <c:x val="0.35303066801162281"/>
          <c:y val="0.91095568465527177"/>
          <c:w val="0.28915854925400097"/>
          <c:h val="5.8556510466679472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Sheet1!$C$1</c:f>
              <c:strCache>
                <c:ptCount val="1"/>
                <c:pt idx="0">
                  <c:v>Revenue from New Products (Rs.Cr)</c:v>
                </c:pt>
              </c:strCache>
            </c:strRef>
          </c:tx>
          <c:spPr>
            <a:solidFill>
              <a:srgbClr val="27593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Avenir Next LT Pro" panose="020B0504020202020204" pitchFamily="34" charset="0"/>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Sheet1!$C$2:$C$5</c:f>
              <c:numCache>
                <c:formatCode>#,##0.0</c:formatCode>
                <c:ptCount val="4"/>
                <c:pt idx="0">
                  <c:v>1.5323557999999999</c:v>
                </c:pt>
                <c:pt idx="1">
                  <c:v>6.0502257999999998</c:v>
                </c:pt>
                <c:pt idx="2">
                  <c:v>0.68891089999999999</c:v>
                </c:pt>
                <c:pt idx="3">
                  <c:v>0.99195809999999995</c:v>
                </c:pt>
              </c:numCache>
            </c:numRef>
          </c:val>
          <c:extLst>
            <c:ext xmlns:c16="http://schemas.microsoft.com/office/drawing/2014/chart" uri="{C3380CC4-5D6E-409C-BE32-E72D297353CC}">
              <c16:uniqueId val="{00000002-B08E-4A8B-9CFA-FF6A269C6C0C}"/>
            </c:ext>
          </c:extLst>
        </c:ser>
        <c:dLbls>
          <c:showLegendKey val="0"/>
          <c:showVal val="0"/>
          <c:showCatName val="0"/>
          <c:showSerName val="0"/>
          <c:showPercent val="0"/>
          <c:showBubbleSize val="0"/>
        </c:dLbls>
        <c:gapWidth val="66"/>
        <c:axId val="1074892096"/>
        <c:axId val="1074887776"/>
      </c:barChart>
      <c:lineChart>
        <c:grouping val="standard"/>
        <c:varyColors val="0"/>
        <c:ser>
          <c:idx val="0"/>
          <c:order val="0"/>
          <c:tx>
            <c:strRef>
              <c:f>Sheet1!$B$1</c:f>
              <c:strCache>
                <c:ptCount val="1"/>
                <c:pt idx="0">
                  <c:v>No of New Products Introduced</c:v>
                </c:pt>
              </c:strCache>
            </c:strRef>
          </c:tx>
          <c:spPr>
            <a:ln w="28575" cap="rnd">
              <a:solidFill>
                <a:srgbClr val="2FA653"/>
              </a:solidFill>
              <a:round/>
            </a:ln>
            <a:effectLst/>
          </c:spPr>
          <c:marker>
            <c:symbol val="diamond"/>
            <c:size val="9"/>
            <c:spPr>
              <a:solidFill>
                <a:schemeClr val="accent1"/>
              </a:solidFill>
              <a:ln w="9525">
                <a:solidFill>
                  <a:schemeClr val="accent1"/>
                </a:solidFill>
              </a:ln>
              <a:effectLst/>
            </c:spPr>
          </c:marker>
          <c:dPt>
            <c:idx val="3"/>
            <c:marker>
              <c:symbol val="diamond"/>
              <c:size val="9"/>
              <c:spPr>
                <a:solidFill>
                  <a:schemeClr val="accent1"/>
                </a:solidFill>
                <a:ln w="9525">
                  <a:solidFill>
                    <a:schemeClr val="accent1"/>
                  </a:solidFill>
                </a:ln>
                <a:effectLst/>
              </c:spPr>
            </c:marker>
            <c:bubble3D val="0"/>
            <c:spPr>
              <a:ln w="28575" cap="rnd">
                <a:solidFill>
                  <a:srgbClr val="2FA653"/>
                </a:solidFill>
                <a:round/>
              </a:ln>
              <a:effectLst/>
            </c:spPr>
            <c:extLst>
              <c:ext xmlns:c16="http://schemas.microsoft.com/office/drawing/2014/chart" uri="{C3380CC4-5D6E-409C-BE32-E72D297353CC}">
                <c16:uniqueId val="{00000001-C5CF-4420-9FC4-DCB84F2701FB}"/>
              </c:ext>
            </c:extLst>
          </c:dPt>
          <c:dLbls>
            <c:dLbl>
              <c:idx val="1"/>
              <c:layout>
                <c:manualLayout>
                  <c:x val="-4.026475648785293E-2"/>
                  <c:y val="-0.3209804537365217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08E-4A8B-9CFA-FF6A269C6C0C}"/>
                </c:ext>
              </c:extLst>
            </c:dLbl>
            <c:spPr>
              <a:solidFill>
                <a:srgbClr val="C4E6CF"/>
              </a:solidFill>
              <a:ln>
                <a:noFill/>
              </a:ln>
              <a:effectLst/>
            </c:spPr>
            <c:txPr>
              <a:bodyPr rot="0" spcFirstLastPara="1" vertOverflow="clip" horzOverflow="clip" vert="horz" wrap="square" lIns="36576" tIns="18288" rIns="36576" bIns="18288"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Sheet1!$B$2:$B$5</c:f>
              <c:numCache>
                <c:formatCode>General</c:formatCode>
                <c:ptCount val="4"/>
                <c:pt idx="0">
                  <c:v>5</c:v>
                </c:pt>
                <c:pt idx="1">
                  <c:v>3</c:v>
                </c:pt>
                <c:pt idx="2">
                  <c:v>1</c:v>
                </c:pt>
                <c:pt idx="3">
                  <c:v>3</c:v>
                </c:pt>
              </c:numCache>
            </c:numRef>
          </c:val>
          <c:smooth val="1"/>
          <c:extLst>
            <c:ext xmlns:c16="http://schemas.microsoft.com/office/drawing/2014/chart" uri="{C3380CC4-5D6E-409C-BE32-E72D297353CC}">
              <c16:uniqueId val="{00000002-9DE7-43E8-BCC6-67B29380C06F}"/>
            </c:ext>
          </c:extLst>
        </c:ser>
        <c:dLbls>
          <c:showLegendKey val="0"/>
          <c:showVal val="0"/>
          <c:showCatName val="0"/>
          <c:showSerName val="0"/>
          <c:showPercent val="0"/>
          <c:showBubbleSize val="0"/>
        </c:dLbls>
        <c:marker val="1"/>
        <c:smooth val="0"/>
        <c:axId val="592391295"/>
        <c:axId val="592394175"/>
      </c:lineChart>
      <c:catAx>
        <c:axId val="1074892096"/>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1074887776"/>
        <c:crosses val="autoZero"/>
        <c:auto val="1"/>
        <c:lblAlgn val="ctr"/>
        <c:lblOffset val="100"/>
        <c:noMultiLvlLbl val="0"/>
      </c:catAx>
      <c:valAx>
        <c:axId val="1074887776"/>
        <c:scaling>
          <c:orientation val="minMax"/>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74892096"/>
        <c:crosses val="autoZero"/>
        <c:crossBetween val="between"/>
      </c:valAx>
      <c:valAx>
        <c:axId val="592394175"/>
        <c:scaling>
          <c:orientation val="minMax"/>
        </c:scaling>
        <c:delete val="0"/>
        <c:axPos val="r"/>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2391295"/>
        <c:crosses val="max"/>
        <c:crossBetween val="between"/>
      </c:valAx>
      <c:catAx>
        <c:axId val="592391295"/>
        <c:scaling>
          <c:orientation val="minMax"/>
        </c:scaling>
        <c:delete val="1"/>
        <c:axPos val="b"/>
        <c:numFmt formatCode="General" sourceLinked="1"/>
        <c:majorTickMark val="out"/>
        <c:minorTickMark val="none"/>
        <c:tickLblPos val="nextTo"/>
        <c:crossAx val="592394175"/>
        <c:crosses val="autoZero"/>
        <c:auto val="1"/>
        <c:lblAlgn val="ctr"/>
        <c:lblOffset val="100"/>
        <c:noMultiLvlLbl val="0"/>
      </c:catAx>
      <c:spPr>
        <a:noFill/>
        <a:ln>
          <a:noFill/>
        </a:ln>
        <a:effectLst/>
      </c:spPr>
    </c:plotArea>
    <c:legend>
      <c:legendPos val="b"/>
      <c:legendEntry>
        <c:idx val="0"/>
        <c:txPr>
          <a:bodyPr rot="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legendEntry>
      <c:legendEntry>
        <c:idx val="1"/>
        <c:txPr>
          <a:bodyPr rot="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No of New Products Introduced</c:v>
                </c:pt>
              </c:strCache>
            </c:strRef>
          </c:tx>
          <c:spPr>
            <a:solidFill>
              <a:srgbClr val="275938"/>
            </a:solidFill>
            <a:ln>
              <a:noFill/>
            </a:ln>
            <a:effectLst/>
          </c:spPr>
          <c:invertIfNegative val="0"/>
          <c:dPt>
            <c:idx val="3"/>
            <c:invertIfNegative val="0"/>
            <c:bubble3D val="0"/>
            <c:spPr>
              <a:solidFill>
                <a:srgbClr val="7EAD42"/>
              </a:solidFill>
              <a:ln>
                <a:noFill/>
              </a:ln>
              <a:effectLst/>
            </c:spPr>
            <c:extLst>
              <c:ext xmlns:c16="http://schemas.microsoft.com/office/drawing/2014/chart" uri="{C3380CC4-5D6E-409C-BE32-E72D297353CC}">
                <c16:uniqueId val="{00000001-E5A0-4877-A63B-E52F99AEB439}"/>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FY21</c:v>
                </c:pt>
                <c:pt idx="1">
                  <c:v>FY22</c:v>
                </c:pt>
                <c:pt idx="2">
                  <c:v>FY23</c:v>
                </c:pt>
                <c:pt idx="3">
                  <c:v>FY24</c:v>
                </c:pt>
              </c:strCache>
            </c:strRef>
          </c:cat>
          <c:val>
            <c:numRef>
              <c:f>Sheet1!$B$2:$B$5</c:f>
              <c:numCache>
                <c:formatCode>0.00</c:formatCode>
                <c:ptCount val="4"/>
                <c:pt idx="0">
                  <c:v>0.94608522727272737</c:v>
                </c:pt>
                <c:pt idx="1">
                  <c:v>1.0353675000000002</c:v>
                </c:pt>
                <c:pt idx="2">
                  <c:v>1.1824465909090909</c:v>
                </c:pt>
                <c:pt idx="3" formatCode="General">
                  <c:v>1.29</c:v>
                </c:pt>
              </c:numCache>
            </c:numRef>
          </c:val>
          <c:extLst>
            <c:ext xmlns:c16="http://schemas.microsoft.com/office/drawing/2014/chart" uri="{C3380CC4-5D6E-409C-BE32-E72D297353CC}">
              <c16:uniqueId val="{00000002-C0AC-447B-8C17-9295BB25029B}"/>
            </c:ext>
          </c:extLst>
        </c:ser>
        <c:dLbls>
          <c:showLegendKey val="0"/>
          <c:showVal val="0"/>
          <c:showCatName val="0"/>
          <c:showSerName val="0"/>
          <c:showPercent val="0"/>
          <c:showBubbleSize val="0"/>
        </c:dLbls>
        <c:gapWidth val="66"/>
        <c:axId val="1074892096"/>
        <c:axId val="1074887776"/>
      </c:barChart>
      <c:catAx>
        <c:axId val="1074892096"/>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1074887776"/>
        <c:crosses val="autoZero"/>
        <c:auto val="1"/>
        <c:lblAlgn val="ctr"/>
        <c:lblOffset val="100"/>
        <c:noMultiLvlLbl val="0"/>
      </c:catAx>
      <c:valAx>
        <c:axId val="1074887776"/>
        <c:scaling>
          <c:orientation val="minMax"/>
          <c:max val="2"/>
          <c:min val="0"/>
        </c:scaling>
        <c:delete val="0"/>
        <c:axPos val="l"/>
        <c:numFmt formatCode="0.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748920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1.7187500000000001E-2"/>
          <c:y val="0.1195312426469462"/>
          <c:w val="0.96562499999999996"/>
          <c:h val="0.75137925988070497"/>
        </c:manualLayout>
      </c:layout>
      <c:barChart>
        <c:barDir val="col"/>
        <c:grouping val="stacked"/>
        <c:varyColors val="0"/>
        <c:ser>
          <c:idx val="0"/>
          <c:order val="0"/>
          <c:tx>
            <c:strRef>
              <c:f>Sheet1!$A$2</c:f>
              <c:strCache>
                <c:ptCount val="1"/>
                <c:pt idx="0">
                  <c:v>Agro</c:v>
                </c:pt>
              </c:strCache>
            </c:strRef>
          </c:tx>
          <c:spPr>
            <a:solidFill>
              <a:srgbClr val="275938"/>
            </a:solidFill>
            <a:ln>
              <a:noFill/>
            </a:ln>
            <a:effectLst/>
          </c:spPr>
          <c:invertIfNegative val="0"/>
          <c:dLbls>
            <c:dLbl>
              <c:idx val="0"/>
              <c:layout>
                <c:manualLayout>
                  <c:x val="0"/>
                  <c:y val="-3.6384029603203773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70C-40C1-A868-414EB75DB143}"/>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Avenir Next LT Pro" panose="020B0504020202020204" pitchFamily="34" charset="0"/>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FY21</c:v>
                </c:pt>
                <c:pt idx="1">
                  <c:v>FY22</c:v>
                </c:pt>
                <c:pt idx="2">
                  <c:v>FY23</c:v>
                </c:pt>
                <c:pt idx="3">
                  <c:v>FY24</c:v>
                </c:pt>
                <c:pt idx="4">
                  <c:v>H1FY25</c:v>
                </c:pt>
              </c:strCache>
            </c:strRef>
          </c:cat>
          <c:val>
            <c:numRef>
              <c:f>Sheet1!$B$2:$F$2</c:f>
              <c:numCache>
                <c:formatCode>0.0%</c:formatCode>
                <c:ptCount val="5"/>
                <c:pt idx="0">
                  <c:v>4.3937261607509083E-2</c:v>
                </c:pt>
                <c:pt idx="1">
                  <c:v>0.17850621302759287</c:v>
                </c:pt>
                <c:pt idx="2">
                  <c:v>8.9535339079167636E-2</c:v>
                </c:pt>
                <c:pt idx="3">
                  <c:v>0.18888887417048469</c:v>
                </c:pt>
                <c:pt idx="4">
                  <c:v>7.9039861673373277E-2</c:v>
                </c:pt>
              </c:numCache>
            </c:numRef>
          </c:val>
          <c:extLst>
            <c:ext xmlns:c16="http://schemas.microsoft.com/office/drawing/2014/chart" uri="{C3380CC4-5D6E-409C-BE32-E72D297353CC}">
              <c16:uniqueId val="{00000000-D60A-454B-A15B-893A06C29051}"/>
            </c:ext>
          </c:extLst>
        </c:ser>
        <c:ser>
          <c:idx val="1"/>
          <c:order val="1"/>
          <c:tx>
            <c:strRef>
              <c:f>Sheet1!$A$3</c:f>
              <c:strCache>
                <c:ptCount val="1"/>
                <c:pt idx="0">
                  <c:v>Cosmetics</c:v>
                </c:pt>
              </c:strCache>
            </c:strRef>
          </c:tx>
          <c:spPr>
            <a:solidFill>
              <a:srgbClr val="2FA653"/>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FY21</c:v>
                </c:pt>
                <c:pt idx="1">
                  <c:v>FY22</c:v>
                </c:pt>
                <c:pt idx="2">
                  <c:v>FY23</c:v>
                </c:pt>
                <c:pt idx="3">
                  <c:v>FY24</c:v>
                </c:pt>
                <c:pt idx="4">
                  <c:v>H1FY25</c:v>
                </c:pt>
              </c:strCache>
            </c:strRef>
          </c:cat>
          <c:val>
            <c:numRef>
              <c:f>Sheet1!$B$3:$F$3</c:f>
              <c:numCache>
                <c:formatCode>0.0%</c:formatCode>
                <c:ptCount val="5"/>
                <c:pt idx="0">
                  <c:v>7.0030708881662865E-2</c:v>
                </c:pt>
                <c:pt idx="1">
                  <c:v>7.1248697543968495E-2</c:v>
                </c:pt>
                <c:pt idx="2">
                  <c:v>6.1610577981432754E-2</c:v>
                </c:pt>
                <c:pt idx="3">
                  <c:v>7.8709599893990539E-2</c:v>
                </c:pt>
                <c:pt idx="4">
                  <c:v>0.1172703459946987</c:v>
                </c:pt>
              </c:numCache>
            </c:numRef>
          </c:val>
          <c:extLst>
            <c:ext xmlns:c16="http://schemas.microsoft.com/office/drawing/2014/chart" uri="{C3380CC4-5D6E-409C-BE32-E72D297353CC}">
              <c16:uniqueId val="{00000001-D60A-454B-A15B-893A06C29051}"/>
            </c:ext>
          </c:extLst>
        </c:ser>
        <c:ser>
          <c:idx val="2"/>
          <c:order val="2"/>
          <c:tx>
            <c:strRef>
              <c:f>Sheet1!$A$4</c:f>
              <c:strCache>
                <c:ptCount val="1"/>
                <c:pt idx="0">
                  <c:v>Dyes</c:v>
                </c:pt>
              </c:strCache>
            </c:strRef>
          </c:tx>
          <c:spPr>
            <a:solidFill>
              <a:schemeClr val="accent6">
                <a:tint val="83000"/>
              </a:schemeClr>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FY21</c:v>
                </c:pt>
                <c:pt idx="1">
                  <c:v>FY22</c:v>
                </c:pt>
                <c:pt idx="2">
                  <c:v>FY23</c:v>
                </c:pt>
                <c:pt idx="3">
                  <c:v>FY24</c:v>
                </c:pt>
                <c:pt idx="4">
                  <c:v>H1FY25</c:v>
                </c:pt>
              </c:strCache>
            </c:strRef>
          </c:cat>
          <c:val>
            <c:numRef>
              <c:f>Sheet1!$B$4:$F$4</c:f>
              <c:numCache>
                <c:formatCode>0.0%</c:formatCode>
                <c:ptCount val="5"/>
                <c:pt idx="0">
                  <c:v>0.79923285352485873</c:v>
                </c:pt>
                <c:pt idx="1">
                  <c:v>0.62634551085325285</c:v>
                </c:pt>
                <c:pt idx="2">
                  <c:v>0.6888265946138622</c:v>
                </c:pt>
                <c:pt idx="3">
                  <c:v>0.49679972998917005</c:v>
                </c:pt>
                <c:pt idx="4">
                  <c:v>0.6547920546384699</c:v>
                </c:pt>
              </c:numCache>
            </c:numRef>
          </c:val>
          <c:extLst>
            <c:ext xmlns:c16="http://schemas.microsoft.com/office/drawing/2014/chart" uri="{C3380CC4-5D6E-409C-BE32-E72D297353CC}">
              <c16:uniqueId val="{00000002-D60A-454B-A15B-893A06C29051}"/>
            </c:ext>
          </c:extLst>
        </c:ser>
        <c:ser>
          <c:idx val="3"/>
          <c:order val="3"/>
          <c:tx>
            <c:strRef>
              <c:f>Sheet1!$A$5</c:f>
              <c:strCache>
                <c:ptCount val="1"/>
                <c:pt idx="0">
                  <c:v>Pigment</c:v>
                </c:pt>
              </c:strCache>
            </c:strRef>
          </c:tx>
          <c:spPr>
            <a:solidFill>
              <a:schemeClr val="bg1">
                <a:lumMod val="50000"/>
              </a:schemeClr>
            </a:solidFill>
            <a:ln>
              <a:noFill/>
            </a:ln>
            <a:effectLst/>
          </c:spPr>
          <c:invertIfNegative val="0"/>
          <c:dLbls>
            <c:dLbl>
              <c:idx val="0"/>
              <c:layout>
                <c:manualLayout>
                  <c:x val="-7.933521023015902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06F-45F9-B773-DCE246C9EA9B}"/>
                </c:ext>
              </c:extLst>
            </c:dLbl>
            <c:dLbl>
              <c:idx val="1"/>
              <c:layout>
                <c:manualLayout>
                  <c:x val="-7.8185424574649429E-2"/>
                  <c:y val="7.71929796125439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06F-45F9-B773-DCE246C9EA9B}"/>
                </c:ext>
              </c:extLst>
            </c:dLbl>
            <c:dLbl>
              <c:idx val="2"/>
              <c:layout>
                <c:manualLayout>
                  <c:x val="-8.3934352852197233E-2"/>
                  <c:y val="2.573099320418083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06F-45F9-B773-DCE246C9EA9B}"/>
                </c:ext>
              </c:extLst>
            </c:dLbl>
            <c:dLbl>
              <c:idx val="3"/>
              <c:layout>
                <c:manualLayout>
                  <c:x val="-7.818542457464947E-2"/>
                  <c:y val="2.573099320418083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06F-45F9-B773-DCE246C9EA9B}"/>
                </c:ext>
              </c:extLst>
            </c:dLbl>
            <c:dLbl>
              <c:idx val="4"/>
              <c:layout>
                <c:manualLayout>
                  <c:x val="-6.6687568019554125E-2"/>
                  <c:y val="-4.7172942595140777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30A-4C20-A03A-936532F55200}"/>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FY21</c:v>
                </c:pt>
                <c:pt idx="1">
                  <c:v>FY22</c:v>
                </c:pt>
                <c:pt idx="2">
                  <c:v>FY23</c:v>
                </c:pt>
                <c:pt idx="3">
                  <c:v>FY24</c:v>
                </c:pt>
                <c:pt idx="4">
                  <c:v>H1FY25</c:v>
                </c:pt>
              </c:strCache>
            </c:strRef>
          </c:cat>
          <c:val>
            <c:numRef>
              <c:f>Sheet1!$B$5:$F$5</c:f>
              <c:numCache>
                <c:formatCode>0.0%</c:formatCode>
                <c:ptCount val="5"/>
                <c:pt idx="0">
                  <c:v>3.3259362538058316E-3</c:v>
                </c:pt>
                <c:pt idx="1">
                  <c:v>0</c:v>
                </c:pt>
                <c:pt idx="2">
                  <c:v>1.0598811269997602E-2</c:v>
                </c:pt>
                <c:pt idx="3">
                  <c:v>1.3994911346538715E-2</c:v>
                </c:pt>
                <c:pt idx="4">
                  <c:v>7.2291928253504119E-3</c:v>
                </c:pt>
              </c:numCache>
            </c:numRef>
          </c:val>
          <c:extLst>
            <c:ext xmlns:c16="http://schemas.microsoft.com/office/drawing/2014/chart" uri="{C3380CC4-5D6E-409C-BE32-E72D297353CC}">
              <c16:uniqueId val="{00000003-D60A-454B-A15B-893A06C29051}"/>
            </c:ext>
          </c:extLst>
        </c:ser>
        <c:ser>
          <c:idx val="4"/>
          <c:order val="4"/>
          <c:tx>
            <c:strRef>
              <c:f>Sheet1!$A$6</c:f>
              <c:strCache>
                <c:ptCount val="1"/>
                <c:pt idx="0">
                  <c:v>Pharma</c:v>
                </c:pt>
              </c:strCache>
            </c:strRef>
          </c:tx>
          <c:spPr>
            <a:solidFill>
              <a:srgbClr val="161717"/>
            </a:solidFill>
            <a:ln>
              <a:noFill/>
            </a:ln>
            <a:effectLst/>
          </c:spPr>
          <c:invertIfNegative val="0"/>
          <c:cat>
            <c:strRef>
              <c:f>Sheet1!$B$1:$F$1</c:f>
              <c:strCache>
                <c:ptCount val="5"/>
                <c:pt idx="0">
                  <c:v>FY21</c:v>
                </c:pt>
                <c:pt idx="1">
                  <c:v>FY22</c:v>
                </c:pt>
                <c:pt idx="2">
                  <c:v>FY23</c:v>
                </c:pt>
                <c:pt idx="3">
                  <c:v>FY24</c:v>
                </c:pt>
                <c:pt idx="4">
                  <c:v>H1FY25</c:v>
                </c:pt>
              </c:strCache>
            </c:strRef>
          </c:cat>
          <c:val>
            <c:numRef>
              <c:f>Sheet1!$B$6:$F$6</c:f>
              <c:numCache>
                <c:formatCode>0.0%</c:formatCode>
                <c:ptCount val="5"/>
                <c:pt idx="0" formatCode="0.00%">
                  <c:v>5.8958919774001887E-4</c:v>
                </c:pt>
                <c:pt idx="1">
                  <c:v>7.6208448865963956E-4</c:v>
                </c:pt>
                <c:pt idx="2">
                  <c:v>6.5086127578506999E-4</c:v>
                </c:pt>
                <c:pt idx="3">
                  <c:v>6.2806528455638206E-4</c:v>
                </c:pt>
                <c:pt idx="4">
                  <c:v>1.4904619518427264E-2</c:v>
                </c:pt>
              </c:numCache>
            </c:numRef>
          </c:val>
          <c:extLst>
            <c:ext xmlns:c16="http://schemas.microsoft.com/office/drawing/2014/chart" uri="{C3380CC4-5D6E-409C-BE32-E72D297353CC}">
              <c16:uniqueId val="{00000005-D60A-454B-A15B-893A06C29051}"/>
            </c:ext>
          </c:extLst>
        </c:ser>
        <c:ser>
          <c:idx val="5"/>
          <c:order val="5"/>
          <c:tx>
            <c:strRef>
              <c:f>Sheet1!$A$7</c:f>
              <c:strCache>
                <c:ptCount val="1"/>
                <c:pt idx="0">
                  <c:v>Speciality</c:v>
                </c:pt>
              </c:strCache>
            </c:strRef>
          </c:tx>
          <c:spPr>
            <a:solidFill>
              <a:schemeClr val="accent6">
                <a:lumMod val="60000"/>
                <a:lumOff val="40000"/>
              </a:schemeClr>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FY21</c:v>
                </c:pt>
                <c:pt idx="1">
                  <c:v>FY22</c:v>
                </c:pt>
                <c:pt idx="2">
                  <c:v>FY23</c:v>
                </c:pt>
                <c:pt idx="3">
                  <c:v>FY24</c:v>
                </c:pt>
                <c:pt idx="4">
                  <c:v>H1FY25</c:v>
                </c:pt>
              </c:strCache>
            </c:strRef>
          </c:cat>
          <c:val>
            <c:numRef>
              <c:f>Sheet1!$B$7:$F$7</c:f>
              <c:numCache>
                <c:formatCode>0.0%</c:formatCode>
                <c:ptCount val="5"/>
                <c:pt idx="0">
                  <c:v>8.0901943811800825E-2</c:v>
                </c:pt>
                <c:pt idx="1">
                  <c:v>0.12025029939985524</c:v>
                </c:pt>
                <c:pt idx="2">
                  <c:v>0.14282081042462325</c:v>
                </c:pt>
                <c:pt idx="3">
                  <c:v>0.22050125017208988</c:v>
                </c:pt>
                <c:pt idx="4">
                  <c:v>0.12676392534968034</c:v>
                </c:pt>
              </c:numCache>
            </c:numRef>
          </c:val>
          <c:extLst>
            <c:ext xmlns:c16="http://schemas.microsoft.com/office/drawing/2014/chart" uri="{C3380CC4-5D6E-409C-BE32-E72D297353CC}">
              <c16:uniqueId val="{00000006-D60A-454B-A15B-893A06C29051}"/>
            </c:ext>
          </c:extLst>
        </c:ser>
        <c:ser>
          <c:idx val="6"/>
          <c:order val="6"/>
          <c:tx>
            <c:strRef>
              <c:f>Sheet1!$A$8</c:f>
              <c:strCache>
                <c:ptCount val="1"/>
                <c:pt idx="0">
                  <c:v>Others</c:v>
                </c:pt>
              </c:strCache>
            </c:strRef>
          </c:tx>
          <c:spPr>
            <a:solidFill>
              <a:schemeClr val="accent6">
                <a:shade val="47000"/>
              </a:schemeClr>
            </a:solidFill>
            <a:ln>
              <a:noFill/>
            </a:ln>
            <a:effectLst/>
          </c:spPr>
          <c:invertIfNegative val="0"/>
          <c:dLbls>
            <c:dLbl>
              <c:idx val="2"/>
              <c:layout>
                <c:manualLayout>
                  <c:x val="-7.7035638919139837E-2"/>
                  <c:y val="1.601176899160035E-2"/>
                </c:manualLayout>
              </c:layout>
              <c:tx>
                <c:rich>
                  <a:bodyPr/>
                  <a:lstStyle/>
                  <a:p>
                    <a:fld id="{606C8DC8-6E21-45D7-9348-F73FAFF10C67}" type="VALUE">
                      <a:rPr lang="en-US" dirty="0">
                        <a:solidFill>
                          <a:schemeClr val="tx1"/>
                        </a:solidFill>
                        <a:latin typeface="Avenir Next LT Pro" panose="020B0504020202020204" pitchFamily="34" charset="0"/>
                      </a:rPr>
                      <a:pPr/>
                      <a:t>[VALUE]</a:t>
                    </a:fld>
                    <a:endParaRPr lang="en-IN"/>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436E-4213-B266-D144F994B05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FY21</c:v>
                </c:pt>
                <c:pt idx="1">
                  <c:v>FY22</c:v>
                </c:pt>
                <c:pt idx="2">
                  <c:v>FY23</c:v>
                </c:pt>
                <c:pt idx="3">
                  <c:v>FY24</c:v>
                </c:pt>
                <c:pt idx="4">
                  <c:v>H1FY25</c:v>
                </c:pt>
              </c:strCache>
            </c:strRef>
          </c:cat>
          <c:val>
            <c:numRef>
              <c:f>Sheet1!$B$8:$F$8</c:f>
              <c:numCache>
                <c:formatCode>0.0%</c:formatCode>
                <c:ptCount val="5"/>
                <c:pt idx="0">
                  <c:v>1.9817067226226754E-3</c:v>
                </c:pt>
                <c:pt idx="1">
                  <c:v>2.8871946866706913E-3</c:v>
                </c:pt>
                <c:pt idx="2">
                  <c:v>5.9570053551314343E-3</c:v>
                </c:pt>
                <c:pt idx="3">
                  <c:v>4.7756914316989094E-4</c:v>
                </c:pt>
                <c:pt idx="4" formatCode="0%">
                  <c:v>0</c:v>
                </c:pt>
              </c:numCache>
            </c:numRef>
          </c:val>
          <c:extLst>
            <c:ext xmlns:c16="http://schemas.microsoft.com/office/drawing/2014/chart" uri="{C3380CC4-5D6E-409C-BE32-E72D297353CC}">
              <c16:uniqueId val="{00000000-5400-4486-A8FF-D748F38B5CF0}"/>
            </c:ext>
          </c:extLst>
        </c:ser>
        <c:dLbls>
          <c:showLegendKey val="0"/>
          <c:showVal val="0"/>
          <c:showCatName val="0"/>
          <c:showSerName val="0"/>
          <c:showPercent val="0"/>
          <c:showBubbleSize val="0"/>
        </c:dLbls>
        <c:gapWidth val="150"/>
        <c:overlap val="100"/>
        <c:axId val="1800217055"/>
        <c:axId val="1800217535"/>
      </c:barChart>
      <c:catAx>
        <c:axId val="1800217055"/>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crossAx val="1800217535"/>
        <c:crosses val="autoZero"/>
        <c:auto val="1"/>
        <c:lblAlgn val="ctr"/>
        <c:lblOffset val="100"/>
        <c:noMultiLvlLbl val="0"/>
      </c:catAx>
      <c:valAx>
        <c:axId val="1800217535"/>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002170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Revenue(Rs Cr.)</c:v>
                </c:pt>
              </c:strCache>
            </c:strRef>
          </c:tx>
          <c:spPr>
            <a:solidFill>
              <a:srgbClr val="7EAD42"/>
            </a:solidFill>
            <a:ln>
              <a:noFill/>
            </a:ln>
            <a:effectLst/>
          </c:spPr>
          <c:invertIfNegative val="0"/>
          <c:dLbls>
            <c:dLbl>
              <c:idx val="3"/>
              <c:layout>
                <c:manualLayout>
                  <c:x val="0"/>
                  <c:y val="0.3549973723802138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227-428F-9C97-240A361BA273}"/>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Avenir Next LT Pro" panose="020B0504020202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FY21</c:v>
                </c:pt>
                <c:pt idx="1">
                  <c:v>FY22</c:v>
                </c:pt>
                <c:pt idx="2">
                  <c:v>FY23</c:v>
                </c:pt>
                <c:pt idx="3">
                  <c:v>FY24</c:v>
                </c:pt>
                <c:pt idx="4">
                  <c:v>FY25</c:v>
                </c:pt>
              </c:strCache>
            </c:strRef>
          </c:cat>
          <c:val>
            <c:numRef>
              <c:f>Sheet1!$B$2:$B$6</c:f>
              <c:numCache>
                <c:formatCode>0.0</c:formatCode>
                <c:ptCount val="5"/>
                <c:pt idx="0">
                  <c:v>60.207048099999994</c:v>
                </c:pt>
                <c:pt idx="1">
                  <c:v>64.736445599999996</c:v>
                </c:pt>
                <c:pt idx="2">
                  <c:v>43.157066600000007</c:v>
                </c:pt>
                <c:pt idx="3">
                  <c:v>49.743289700000012</c:v>
                </c:pt>
                <c:pt idx="4">
                  <c:v>53.4</c:v>
                </c:pt>
              </c:numCache>
            </c:numRef>
          </c:val>
          <c:extLst>
            <c:ext xmlns:c16="http://schemas.microsoft.com/office/drawing/2014/chart" uri="{C3380CC4-5D6E-409C-BE32-E72D297353CC}">
              <c16:uniqueId val="{00000000-21F2-43EE-BC83-4F10942FFAD6}"/>
            </c:ext>
          </c:extLst>
        </c:ser>
        <c:dLbls>
          <c:showLegendKey val="0"/>
          <c:showVal val="0"/>
          <c:showCatName val="0"/>
          <c:showSerName val="0"/>
          <c:showPercent val="0"/>
          <c:showBubbleSize val="0"/>
        </c:dLbls>
        <c:gapWidth val="219"/>
        <c:axId val="198535152"/>
        <c:axId val="198536112"/>
      </c:barChart>
      <c:lineChart>
        <c:grouping val="standard"/>
        <c:varyColors val="0"/>
        <c:ser>
          <c:idx val="1"/>
          <c:order val="1"/>
          <c:tx>
            <c:strRef>
              <c:f>Sheet1!$C$1</c:f>
              <c:strCache>
                <c:ptCount val="1"/>
                <c:pt idx="0">
                  <c:v>% of Contirbution</c:v>
                </c:pt>
              </c:strCache>
            </c:strRef>
          </c:tx>
          <c:spPr>
            <a:ln w="12700" cap="rnd">
              <a:solidFill>
                <a:schemeClr val="tx1"/>
              </a:solidFill>
              <a:round/>
            </a:ln>
            <a:effectLst/>
          </c:spPr>
          <c:marker>
            <c:symbol val="diamond"/>
            <c:size val="11"/>
            <c:spPr>
              <a:solidFill>
                <a:schemeClr val="tx1"/>
              </a:solidFill>
              <a:ln w="9525">
                <a:solidFill>
                  <a:schemeClr val="tx1"/>
                </a:solidFill>
              </a:ln>
              <a:effectLst/>
            </c:spPr>
          </c:marker>
          <c:dLbls>
            <c:dLbl>
              <c:idx val="0"/>
              <c:layout>
                <c:manualLayout>
                  <c:x val="-3.1957788129711055E-2"/>
                  <c:y val="-0.1241332543116661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1F2-43EE-BC83-4F10942FFAD6}"/>
                </c:ext>
              </c:extLst>
            </c:dLbl>
            <c:dLbl>
              <c:idx val="1"/>
              <c:layout>
                <c:manualLayout>
                  <c:x val="-3.1957788129711055E-2"/>
                  <c:y val="-9.11002156994253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1F2-43EE-BC83-4F10942FFAD6}"/>
                </c:ext>
              </c:extLst>
            </c:dLbl>
            <c:dLbl>
              <c:idx val="2"/>
              <c:layout>
                <c:manualLayout>
                  <c:x val="-3.1957788129711132E-2"/>
                  <c:y val="-0.1713233094720101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1F2-43EE-BC83-4F10942FFAD6}"/>
                </c:ext>
              </c:extLst>
            </c:dLbl>
            <c:dLbl>
              <c:idx val="3"/>
              <c:layout>
                <c:manualLayout>
                  <c:x val="-2.8427410661254853E-2"/>
                  <c:y val="-0.1571662929239069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1F2-43EE-BC83-4F10942FFAD6}"/>
                </c:ext>
              </c:extLst>
            </c:dLbl>
            <c:numFmt formatCode="0.0%" sourceLinked="0"/>
            <c:spPr>
              <a:solidFill>
                <a:srgbClr val="C4E6CF"/>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Avenir Next LT Pro" panose="020B050402020202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FY21</c:v>
                </c:pt>
                <c:pt idx="1">
                  <c:v>FY22</c:v>
                </c:pt>
                <c:pt idx="2">
                  <c:v>FY23</c:v>
                </c:pt>
                <c:pt idx="3">
                  <c:v>FY24</c:v>
                </c:pt>
                <c:pt idx="4">
                  <c:v>FY25</c:v>
                </c:pt>
              </c:strCache>
            </c:strRef>
          </c:cat>
          <c:val>
            <c:numRef>
              <c:f>Sheet1!$C$2:$C$6</c:f>
              <c:numCache>
                <c:formatCode>0%</c:formatCode>
                <c:ptCount val="5"/>
                <c:pt idx="0">
                  <c:v>0.73287276380323985</c:v>
                </c:pt>
                <c:pt idx="1">
                  <c:v>0.78156363041551535</c:v>
                </c:pt>
                <c:pt idx="2">
                  <c:v>0.42200719979713736</c:v>
                </c:pt>
                <c:pt idx="3">
                  <c:v>0.41029119586322399</c:v>
                </c:pt>
                <c:pt idx="4">
                  <c:v>0.61</c:v>
                </c:pt>
              </c:numCache>
            </c:numRef>
          </c:val>
          <c:smooth val="1"/>
          <c:extLst>
            <c:ext xmlns:c16="http://schemas.microsoft.com/office/drawing/2014/chart" uri="{C3380CC4-5D6E-409C-BE32-E72D297353CC}">
              <c16:uniqueId val="{00000001-21F2-43EE-BC83-4F10942FFAD6}"/>
            </c:ext>
          </c:extLst>
        </c:ser>
        <c:dLbls>
          <c:showLegendKey val="0"/>
          <c:showVal val="0"/>
          <c:showCatName val="0"/>
          <c:showSerName val="0"/>
          <c:showPercent val="0"/>
          <c:showBubbleSize val="0"/>
        </c:dLbls>
        <c:marker val="1"/>
        <c:smooth val="0"/>
        <c:axId val="1721880335"/>
        <c:axId val="1721864975"/>
      </c:lineChart>
      <c:catAx>
        <c:axId val="19853515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solidFill>
                <a:latin typeface="Avenir Next LT Pro" panose="020B0504020202020204" pitchFamily="34" charset="0"/>
                <a:ea typeface="+mn-ea"/>
                <a:cs typeface="+mn-cs"/>
              </a:defRPr>
            </a:pPr>
            <a:endParaRPr lang="en-US"/>
          </a:p>
        </c:txPr>
        <c:crossAx val="198536112"/>
        <c:crosses val="autoZero"/>
        <c:auto val="1"/>
        <c:lblAlgn val="ctr"/>
        <c:lblOffset val="100"/>
        <c:noMultiLvlLbl val="0"/>
      </c:catAx>
      <c:valAx>
        <c:axId val="198536112"/>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8535152"/>
        <c:crosses val="autoZero"/>
        <c:crossBetween val="between"/>
      </c:valAx>
      <c:valAx>
        <c:axId val="1721864975"/>
        <c:scaling>
          <c:orientation val="minMax"/>
        </c:scaling>
        <c:delete val="0"/>
        <c:axPos val="r"/>
        <c:numFmt formatCode="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21880335"/>
        <c:crosses val="max"/>
        <c:crossBetween val="between"/>
      </c:valAx>
      <c:catAx>
        <c:axId val="1721880335"/>
        <c:scaling>
          <c:orientation val="minMax"/>
        </c:scaling>
        <c:delete val="1"/>
        <c:axPos val="b"/>
        <c:numFmt formatCode="General" sourceLinked="1"/>
        <c:majorTickMark val="out"/>
        <c:minorTickMark val="none"/>
        <c:tickLblPos val="nextTo"/>
        <c:crossAx val="1721864975"/>
        <c:crosses val="autoZero"/>
        <c:auto val="1"/>
        <c:lblAlgn val="ctr"/>
        <c:lblOffset val="100"/>
        <c:noMultiLvlLbl val="0"/>
      </c:catAx>
      <c:spPr>
        <a:noFill/>
        <a:ln>
          <a:noFill/>
        </a:ln>
        <a:effectLst/>
      </c:spPr>
    </c:plotArea>
    <c:legend>
      <c:legendPos val="b"/>
      <c:layout>
        <c:manualLayout>
          <c:xMode val="edge"/>
          <c:yMode val="edge"/>
          <c:x val="0.20054780141048026"/>
          <c:y val="0.86279851542554131"/>
          <c:w val="0.59036967606869239"/>
          <c:h val="0.1059895394927362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Avenir Next LT Pro" panose="020B0504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data id="0">
      <cx:strDim type="entityId">
        <cx:lvl ptCount="16">
          <cx:pt idx="0">244</cx:pt>
          <cx:pt idx="1">32</cx:pt>
          <cx:pt idx="2">166</cx:pt>
          <cx:pt idx="3">75</cx:pt>
          <cx:pt idx="4">84</cx:pt>
          <cx:pt idx="5">94</cx:pt>
          <cx:pt idx="6">118</cx:pt>
          <cx:pt idx="7">217</cx:pt>
          <cx:pt idx="8">223</cx:pt>
          <cx:pt idx="9">45</cx:pt>
          <cx:pt idx="10">111</cx:pt>
          <cx:pt idx="11">122</cx:pt>
          <cx:pt idx="12">134</cx:pt>
          <cx:pt idx="13">237</cx:pt>
          <cx:pt idx="14">227</cx:pt>
          <cx:pt idx="15">251</cx:pt>
        </cx:lvl>
      </cx:strDim>
      <cx:strDim type="cat">
        <cx:f>'[Paragon Fine &amp; Specialty Chem Q4FY24 Investor Presentaion Financials.xlsx]Sheet2'!$A$1:$A$16</cx:f>
        <cx:lvl ptCount="16">
          <cx:pt idx="0">United States</cx:pt>
          <cx:pt idx="1">Brazil</cx:pt>
          <cx:pt idx="2">Mexico</cx:pt>
          <cx:pt idx="3">Czech Republic</cx:pt>
          <cx:pt idx="4">France</cx:pt>
          <cx:pt idx="5">Germany</cx:pt>
          <cx:pt idx="6">Italy</cx:pt>
          <cx:pt idx="7">Spain</cx:pt>
          <cx:pt idx="8">Switzerland</cx:pt>
          <cx:pt idx="9">China</cx:pt>
          <cx:pt idx="10">Indonesia</cx:pt>
          <cx:pt idx="11">Japan</cx:pt>
          <cx:pt idx="12">South Korea</cx:pt>
          <cx:pt idx="13">Taiwan</cx:pt>
          <cx:pt idx="14">Thailand</cx:pt>
          <cx:pt idx="15">Vietnam</cx:pt>
        </cx:lvl>
      </cx:strDim>
      <cx:numDim type="colorVal">
        <cx:f>'[Paragon Fine &amp; Specialty Chem Q4FY24 Investor Presentaion Financials.xlsx]Sheet2'!$B$1:$B$16</cx:f>
        <cx:lvl ptCount="16" formatCode="General">
          <cx:pt idx="0">10</cx:pt>
          <cx:pt idx="1">10</cx:pt>
          <cx:pt idx="2">10</cx:pt>
          <cx:pt idx="3">10</cx:pt>
          <cx:pt idx="4">10</cx:pt>
          <cx:pt idx="5">10</cx:pt>
          <cx:pt idx="6">10</cx:pt>
          <cx:pt idx="7">10</cx:pt>
          <cx:pt idx="8">10</cx:pt>
          <cx:pt idx="9">10</cx:pt>
          <cx:pt idx="10">10</cx:pt>
          <cx:pt idx="11">10</cx:pt>
          <cx:pt idx="12">10</cx:pt>
          <cx:pt idx="13">10</cx:pt>
          <cx:pt idx="14">10</cx:pt>
          <cx:pt idx="15">10</cx:pt>
        </cx:lvl>
      </cx:numDim>
    </cx:data>
  </cx:chartData>
  <cx:chart>
    <cx:plotArea>
      <cx:plotAreaRegion>
        <cx:series layoutId="regionMap" uniqueId="{23642882-76B7-461B-8A6E-19828C4315CE}">
          <cx:dataId val="0"/>
          <cx:layoutPr>
            <cx:geography cultureLanguage="en-US" cultureRegion="IN" attribution="Powered by Bing">
              <cx:geoCache provider="{E9337A44-BEBE-4D9F-B70C-5C5E7DAFC167}">
                <cx:binary>fHpZc6U61uVfuXGfm7ogCRAVX/WDgDP7eEqn0/lC+DptTYCEGKVf39vOiuqvo6P7RT4SIKNp7bXW
5r/etn++te+v7o+ta/vxn2/bv/4U02T/+ddf45t4717Hf3TyzZnRfEz/eDPdX+bjQ769//XLva6y
53+hOCF/vYlXN71vf/7P/4Le+LupXqfXup/k5O/nd+cf3se5ncb/79X/x8U/3r+6+ebt+7/+fDNz
P312x6Xp//z3peOvf/2JkvzPP/767138++L1tYPnHu2r/L/vf38dp3/9Sf6BUUJJQREqChqTrPjz
j/X980qU0H8kefzZmGJSJChJ/vyjN24S8BT+R57ncZpn5PNPnNM//xjN/HkJ5f/IYhJnNE+zJMZp
kv1nWu5M67np/zMR/67/0c/dnZH9NELHiOI//7C/b/wcWprlmOAkJyRPEMppjD6vv70+wOTD/cn/
sD4epW6XDzn0yy5BotnLNXXlErfTQ1+8zitfH2W681PfPyFfup64+1FOaWWwnGobbeGqUxKSKsju
bcwaf/Jz1x/nNNlK4YW5iji+VT1Ru2Je8U6QR0wTfBrimyWbJZsln9jstvwmXeTwlCR9mbYRfp6j
BLEcb7rS2UYrLdv4FemMjW7tX9olinajaRifBly7mKInkqS2XlSq94ujw00yZxtbhrxlfCP6m49I
UgfytrnB3zVjmtxyc527aLtbpu67pnQ8TSEUtwOPm2pt7VohheSpHfoHh2N98W2jL511+kLjEzUT
r8c113fBUVxPueqqjeRdw+ZmwqdpfsmbVN8vGoebZksbVxve/Fo++88SU9wKub7Fc74ex7HYWC+X
6dwNqzzEpJvrqcjVsc/XqVrG2FaRSZaDUIvakzTG5dfztDe/GmHn49crW6XPo3DbIZooPcS4s8fZ
Tvoaa2RqHslbGyJ/FYqjQ+Gbhkk/F0cuN6N3ypKZuTyPTl3ho9PXL/tZ3RBpeobHqWG9o6oKUYTY
MEZxbWnvr5n1/jph6q/xlKXnjXclGSM0l8N8p6dsJ2fpf6xBtnvVBbyf1z5+IPwGT128sDh4fMeb
In30cp7KbR6mQ4pn8dhF63bTpcVdq6ZkP84W9hRJuDtEgTTnr2JSfVr5hpza9T7ug2Sp1OSZqnXa
m9FHNaLfVNRlF0QR2Uub/ljlC2kq5F33NiUbZb9fExfzZaCkL6M4M5eY+GIntJN12hSi7Ish2/tE
jfdIZk2ZSlTUvNOoziJJy69VxEVPb3+PhhadOLbJ2N9NLt/qbAhjmY0ynlneNIdimKODbkJz/iqs
SpPd71cgoTXVoCJyUpvnlR+W+WElxz4zu4hzyZmM7K4nUfL3hvTRpHy6FRu50YpEp4Zk8UGniWAc
reOt/CxyUjA0t7AHKRmScpPKn2A7qQoVacNMvyZ36XDTekF+uTFf2LSdm3VQT9mwin03jrhal5YJ
Fbo30u+t6QiLXS7OQff9XZEnfTUtJIIJJ0jUVIwwwORXGg/ywvHclW7M5tPvGYn6uV6awt0HM+Q7
lwnFPNYva9rS79HCGxYt9K3vLL3+rhGVHOgamjJKTFSRJuM3vZnzMpfJk05d75gYkvQ8+iLUfFFT
nSMnqzgN8eO6rnlJ8t+V4rN5iRNZRd2cXOTI6FAk3xKTfpsT7ZlBo7gDqLYvdM5+blNv7qlsP+i2
KLZ81lJNdR0pvR5+D5W2/Pu4zePtV1HY/C53/jHBeXzqVZ/dN+38q1BRXnaW9IdC5u6+tdPAQhXp
CB9wN/R3ZlSkDovuqsgVar8Fs5Rfd0ZRk1aSc18hPZjr0mR11pLS5/n0TvsPwdORM03EVQzL+tOv
QZVjljQA23Bus3bDlzWxz7BE7b5o5qaKM2v+BmhJ++XvVpi0yofeVSYrAkOux0/RlP8SCg21tN6U
yZKhp7ltfmVdMlWW+O0uJ8MZRaS4yiExZ9/Gad0V6fo8T+u1WcVdJhNzsyVb+qj5+uEVl2xFy3I2
rS7qJQn5bUoLWvNZVjPitt56sd3Edk3Y79mclkJeRogPZb45cVxdxngs+rt8dVeYtXAGoPweKa4e
I54dI7MlJzfGpmraIDCgUPZomvbHprWunfDRje9pdJPNogkstrSreJodVOEYRJq5XNrV/5jD5JmU
qjikAo23wQZ/Dn18thN3p1ZPH/HnIXcpBbz7Qu8VQuKBbP5A1q67mwfRf5OKp8zp284jufezlztC
pH0uFjOUCY7HA0pJlQzUXb4KlDV0X8TPfVzNJLv6ka+ixGmjTmbBewCQI2nteKuKMN66DTA1N6nb
zdm83WjbSDboVLOFb+a6zv3MNt+gch159tg5+5R203KyW5uwfPJD+fX2fIoFGyZPSiK0TFiL1+GY
b+G+p3FcUoPHivZO3EwFYngh5vZr89G+DgYgOeHj33qen/mA7IkUUVqGlbhLH9wIx1rIsiCcFW00
PeA1PlPtMCAjQCPTxnQ/VdvfZMSQj3lyVZG9dXm0lBuStLJj7nfWJS3s4HyqMd2i3bBa/GSpgwHR
uJyVdHcTTgBfqfU/DPHfGhk8W9p5vRGr3A46WUyF4fCSHOWncXDjbYq1P0YJf9nsvYmT+Yo/13Vb
2oilTeb2fZPDDJhtu1eknVmcO3P1n0Uaovbisd9PYcLfNyFfExuGHzFZzjYvBMPRpk7a5slZb9gx
umlV8TD4x1XEV134sDCsvPsVo1MsTLwTqEP7UafptQvqNPp6zbF4TqlR564RWxnRhgLMjcuFtrap
8rXABxP6/tBk3fCyzQu68JW+GWm71//jB+d8g9VFbl+kUd8wP1XINcuuEKYr1SfOi89igS1ySRDf
ae9RlYkm2yss5ovbFK6mDa2vIvs5G3Pmq8l+FFsEVAiN+AEpuFO2qzpit5Cqz5e2BOIqgMBtGLa5
G17SAv5T5CWLcRMdB6nwU9I6y7bMH33k0B7FVD18FZ9NytPhGFl3X7g+7AjPftDZ3FkzMIHl8m3u
luWbo9ktLpri2jQala7N7amP1TmfoumRtGG63TqsWJBOnnIxrGUsbLjzQwBUltMD6skrnK0iO/Fg
xqNBfXIAfloA5yHxgcyTrTVQit3YrKhcuoZUYs3zm0Iu5Lym9htHRlRfeCccN5XQfP+FzMknPE/H
MM43SnT9cxTruQwehfsCebmfFkao1kdRoPxJTuOZRI17bea+KRcco0townpp0Fhv3IwHIE2u2gIO
dzKOfoZFdGyJmuyXG5YyxtQyvG7djU777MZMyDIgN/aZJuplIXAg0hUnu0354UVt8VlSm56zTtuK
d/Z9yBf8LOcu3Sdrk9QoG8hzgpOI9c3ansc0rU3maB1zkTxEdEwe7KSqFVN9hyVf9nL2otr8Cmx5
AMIhSSwewzonNyLSx1nZa65V+p0a0rJhzhXDrpkesn7UJdFIvzYEH62ID+uYj6/bNuwwJ4ID8Lsd
yRa2TW3ya4FmMy/ifm1Uz5rg9GnpvWB668Z72QzNfuLbUq/mjGURKwY/Yin8DWks3UEl/WpdotNX
OMln1NVqC1ndzTkpk15Jxq1LL0NO1wtsfAEIPwa2df1ys43OnLQZ8X4zMIUD3V7aPPmMCJmWp56b
y1eoiJYsu3TIZfsGRcCc5mm5hbAwVOOC+ipTAzq2RbGUobf+0JEi7Pui2O62YsjrCAjmlfiZXPNM
rGxZ057pLkkPvqDzzZSuMPgxqPscIkLVbrN5micIGQN383kSMSqnhKQnEbLTF2n+Kvykc5Z7N+22
dKnbKRg2rymBYFDEu3TqybVIsd1NCQXgMXyyO76OlwDR4Nfnj21W448sjR4dwd8bobIjadrxFitl
SuniscrbfgLSofRlAqGlk0n9CuP0oYWdvmUQ2xgRo2eq27Ibimy3b//z63Nh10DF+av9f9+RbGfi
KD06nMwPgmwCGOVmr0D6bLXGpjYAlpzFvqt1IkKJcTwfvuITQkvPCgWTlvdYVMYKCyrJWwOUYeFV
sg4lH+V4SYU5/eYJw8LNT+AZTEeDfxsLVf6mlWko0kop9xSpBaL2pwpVW/+RBNqJSmBgCvlY7AYV
lm+gZZZvKPb7OGvRHVGknDIUXb6WsqeK1mtPdQm4v8pJXL6KaUHi4j6L/9Y2ZfYgdfdD2MSVBLbi
aY3cMc8GcxM+daQk2WUZE31pfcHLdIMFzVBnrl8F5UrU8Toz0Q5d+RW/fgexz5glO46rSEEQqwAA
S082flJrg2+aMcY3QzDk5qsq4IDVgxlZjAq0LywBfiIK/k02xVsvZH7M4L/upBM/TQIq19npkwRp
uW9j1z0XBGQ2H5K/YzrmDK3Nq9VC3i4FHetRtHk9N/3y6FsVblPkDkBD50km36LWdw8d73e/ieNn
LddmR0eR742d0jKd5+lu3ri8uM5fnB+zoW4Nqr2wR9cu9qyWKFfl4g5m2cy9bhZ5aGgqyhnh8aq3
tP7NvD7XsHfT76YvN6HrGrOPMp2dJ94mFZ4xf+C8+7ls009YuPUSTdI9NriYDlmOppJss3sMSeYe
6TSXapYgYbQ0D3FsE0bHIdpthS5KSuA1prwF7ZUn32w+JyAJ4qrblvmyZPBQtq3jfmij7kGojpce
KGgZis2+5K32t8MYst3KcbSf8+jcLn2zizc5vHQYH5sIZY9L0UGwTrXhd5Fp21rlnCsQuou7tjgp
4wmlb02bw0nQ+fTU9z1ge/ShisL/WIawn1EBvogU25E2/XcTYn6ekxm29TgJzYrFilrIrv9BInMl
Map6jPOK9D4vvxg0biVmhU3W3RfnFkPGGZ/HGELEMuxDlMUnj6J3z3m7j9Ol3/lkBNE8u8rnq7pV
y0RPbms61gfkqxGHbce3bSyxWkHwjaKYTsM6tPsZD/NuEkxmfLxPdLTcRqoDMMxs1UW6sv6hz5bX
DKl7Gea57BIgqkXelLFt+5ImjzQyjyNPnmLkLZuARrP0I+dbpQR/FkQ9dko92bT5m1NU42xsqxCG
y1CEtpQdyH0yPnDC0hHpEpH8rAS1FY01RG/3MAqFWbb6erG1ivR1kgEzusSiJnMt7HAap3jvnQJ7
aaWVxC47dIH+VEsAcKJPsUkfqIujUgIlbxr3zSwSnaMmXJq8HZhbZ1/mA2LGFg4MID9WcTE60NBq
HyUbxGKYmXOx6HpaTPPSZhBU+vABSoJUpphE6RL/d9NlqOpGRJiWRX4TVlCzE84ZmH6oxHyRN+3w
lsiuu4kdBUTwP/NoxZcsDnG5qsss4o4Fey2QKOqejlXrU7RvkjAyqzFh64bu8ZZfZYYwQE7jKzvv
+g7sqL5Lyghv621h1VgVPFMVzWR/MNNwzVQ6sIxSckCDbw9ythlTTfIAtgrsjiZ7Fq0AzZ+M0zHv
1+hxJPqnDEKDsRe+cyoBVXq9a/KIn2Ya8UPcl0PXxLcFt8ntEsWvY9qtx8Jmu1kv/Nj4FaKEUfMN
5dFeD3yvRyMuBQSUywB22zYk9rjCAbS9G6tOx0yAOVaTtzYydKdGCS8L0W7y4xVn30ZH+/OMUG3y
uH/asrEOc3FfdGPxazS3bYhYPvvstu/gEKWOhkuE0pKgeb9FihzbHowUx6dSJTMtFd7uW4V5paat
AtEas5FUEQ3ogSZCsH4xvpztdiQpqEsggV2F6XpaiqGvG1OkTLejZnKh961sDaO97g++S3epDA9G
g0/ZNY2qBndMc+EqFLWBDRt6Lrou/aZpSHfEtZwNBTGlE23PBt8VNxNLC2lPfMjMKVic1MXWdjCS
RBzAuwIagvv7yG8foDE+lNpkHQpnS2S9Ag9opawBDErWeVdEgz0Lzs+DIszKpsYcDwwnJGHFYEGJ
eHPN+/S02KRWbQOa1jZ7oMPyvtWnsS/6YxzPHRvBeigFWCBs1ZiC6FzJ3tkFGI6JzY1PLvEC6zF0
NpxoAjMS5oQ1BrWHNl8PDqXQNG+yHItoLb3y5rg0bh/T/ANzcA6lStQ+T2JSo038sHT6QE9NMHdO
xuaBelW2abdXK1XMaLA7FBh9Of4+r47X1hldApSfttTVWRb6eszB6kMxPowJObfrdC6mqGrjwZe4
AZYPuAB+cp88bjKqmkKOjz2SP40Q7bEY8x6cpz55do4filGfEDfoZl7sbczjuzxHv2Kb7qKhu3o/
rSXWUcv6vntYpJx3czT0p8AdL7toFBWYbmAh52Bl4W455fl65VN70bhJj1FB9zhD66ngYh/UDDSI
Lm8Qoka2reg23cZHusrk3CtbE5FPhz7/KacYFGQwSfkgjT/FiYh+dusI86uBigs3MDTG4Fb4LD8t
8foDHPu2amn/EsX5cLYpS5ai3eEk1mwgAwFSaTR0fhoDuhoXfhTt9NRo+fE5B1WR62eP/McQY7Eb
RK73vp1uuY8+cEfVTY9XxSwYWzcLR/cpSA/wQSJpZJ20fXG1AMoXrfsKzM72CG7sEZvBwdoTtA94
haA+Uf5A7vwImQUprdjbKaes8Okt1YsqV0OjPbFOMJoYW2bBp+UWbumIitMmxkdnbdiJ4rtI0NUF
0AldLsotyb/pufulFsKwUSPrEWwDNyauam3L4MD2ezAHckZb2Jr5KIEumrjMBHoWwT+7icoq74sz
x71iTnUfYSa0dAZc6WlwoAdRWOtZzwG8tQWx0dMGfOg2OpnVHkLXzLVe/YfJ+Bn8QFn7vL9rcXRV
vkn227aqM5V1DMT1JAGzorAMVRiC3a1DTGvU2J/YkRGUavfQqhHM3AZRgBVQpys1zJjB//DdwgTB
kuEiyONW8Jl1wt11rfL70JPLsma3cxzNpyQ9IpdDnJyTAWix69k0kI1FTv8Cv36EmIf1zgYKlAln
9k72yxW47t9dWEpgaISNxa3+5FIyapNyGBd+jtN124VmsTsc+grCumEhbsHvdgXDwpCLl/rTFskr
l6wLK+Yhul3yb2uwbY1b9ATdPfdt744J0ByQhltS2zjGTNoMPH9gziWa1pb5tC0qmfd/A6S8Dn7Y
A+syFfV4LiMAlHKiy3sgw/uaw2bHRpR6Ujns4WmPRmR+DqG4NCDaUF7o29vWaXDzdbtr9bCwiE/3
oYVUQ+dG2Pr0J2TZDOOSvPOtz0ohk66yWXrHqdlKL9FLBkEMvJ0RwaO0Z1FHn5Up8H6wT4M16ffY
Tu8YvLGda4Y9Jm6+NbYnO5iz9yGAi2OaH/GaFEc4JE9ZMpiTDRLETDaMJRBrWjaQ39JZ15wG0+3w
bAnAxMRZ2qe6Iss4lWnQya6Ydk0WFMsTrSuM0l90AJMco/csTd5mtIEBAVZOrb18ajJ8mlygbNRN
DNma5UUYCyyX665Eq7vxIP+GYbstOjzthqb1lZ/1T4CmXzTnCZsz/TCazdWBeTtI1vN82zk/4yqR
c3ga+bTfbHa/9jkIni4CxzWbDGsWLnddKVTCzLS6eqYtPaV0GxjEDHAwZyuPETcsKszyIMW7shUo
B3oQ2TbV0nVlaOjLIsA5sBsYfgDLLZA4u8DZaKqmz8QxuCg+9hD6l2lp96DRbhO9Fkcq0Y46Me/B
VeBs6acMOLBfd/BWzR3Jxz2JsnEPya6qEBkwuybWTyu+s1LNp96m/UEkIyTQVLMbxabKPJ9Ln2Hy
k2TdxiTHbyrXtrQ6vspu16zdALkj1dQd5BRZEk8tm7vhZwbEswzJqqpcwpBtGq8spWO0s9tGdjqJ
92Q2RynyAOIETG8Sb2zq+lsPyaqyW6aITYWZa8jzgl+Ei8ungkjNINjY0OgY5nedu6wywvT1MqcX
4SHwZsu6llLbS2aHCyTdj9lnKgnU9I3Kmr+xAgOz5VN3H8v2JFKHmUUezlG3HLIRbBnIntibJoX8
jrTrSwhTW5vETowTb1g+8Ndc5QAlwcAGHdvLkmAWp60ACO1E3bocHDwbppNVZABXvnjZTLPcwmpe
CjeUBeAhZMzSPQ3dcMq2JmWj6Y5FrIujz5UuG3PX8KXdLbG5xek2XEkeV1HTYjjahS/b2ex4r35R
NQ53crM7qz0Fq8A5iKiqLX3qRWkgdDQRfUM81vXcg8XWAuXJm2Eut2i6jwQFL7PLTKlGp6vGFQie
SzeG0ggu5MXM7AomxLT6H59cqRuFLaN1siATh7uecnPOCz+xgBIDQ0/KDNZyP/CiLhCYcpb6Cngq
Oeagqd3i6YHrv0UW3A6yB+DY6qbqJL7GBFJY0ZYGYAdLDIdLveCQa6YnOLEgETvMC0ZBU7Imit2J
oALc/k6dkOCgXFArytRFGl4iVvvQacgQZs8uxh+t4qV25G5pTQdUXV2FjCCHDv6EtR2kWhJIP6bD
o2qAKsZtOCbOPkdAkBhuFKmOWRJ9CL/1QBUWwEIqRIXS8Vfih7GWXSNPsSM1LmJ/gTwymDZbg84b
XrbLiqKZRZ+BMaQYYi4UvefrmRf8EIg2RxN1z1/Nm9LkqMPyJJcC32Hnp13aUNAgPeR9v9oM3Wc2
axsmUiAMUTylZ1lkWxn7pPRI5TeQ6we+EgToVqjZWOgKOtVVNLbm5qsIen6JDaH7mCO7N3SADTyT
+KHLyHjKht7+ruZoC3cYUlxGrnehpeg5C3lfg38BDlbcGGBd+VJrKjLWIgMJ9V5C9rkDTQUs89RQ
0NmdXcCniwBxiILPD1qzducQVki0ipjyc/eZ4Vnspi+hb+ajTVqQXyS4i01VAlW6mxXpqyQVY7lO
rWUhGFw3nxltZ5bmbC2vf3dXTPBVgd6kq33Ylufcs4krSDgngsB3DbS7I7rvWBFhVNKV8puEL3np
5AZhunnvPjPQ4jOfRkj4iTqfs6JIfQ35v3S3NYN9Abs7AtGD1xs8dnXPCX/pV/mgu2I5D2tmQH2k
6gHszfvMOXzJQ6sfaJgAr/KV6BuyKH/XuvnFbi59LIIYHlDz/vl5Rjbl8I3B6t09jw6ZypIdxPRm
l692eHHeH1OTz3suvhI/cwBqh8fD5hG/A1Jdi8TKlfmoOGdEssWCXvsqxEzP3PBy/PSIOMr4Kcb5
VBo//eAx7/5eiSjjFpGnZppru9Hm8xsOJreeHH/bpv38Ga5GXgN5zm/UZ0GjpT0P3B6GzeZnFGLJ
qE7JY/T5rcYqm8MSze7iPzNgBSdlmwyqVKscqq9d+NUFanm8SxbQQBw25HU1fIbVo1u5Lv+LkDNr
jhTWtvQvUgQCIcQrU852eiyXXxSuiXkQAoT49b0yfR5un7jR/ZJRLlfZmSC29l7rW0JP54djACfK
90+OWNoR3YwwsUTPIjM3VPTY61yd7i91vg1DBPWqSbQqXAjTkAISBon6vHogIhJad2VEgTJAdYGB
3tdVt29BmDx00yofrHI5pskBle/GFlirwEfw+Y9XEpMJyBNT5zbnJpDeA+UbeyjXXetbFPHCXzFK
aFsmVTCEyf0n3l8IZM9kkCMaLUUbCdMwdM4haWssmeq02qRqXf/CJnfOet56aT6IJikEHV+qctri
758+hZhcfU2zvpb0JZcS2oATbCxB57FGfAjl6f5+Q0eW6be61LCmje/X3bldd53N1tvigg2n3tHo
zW9cyAbdkQfOeuwCQCQYdLB1NTIztlOPg644CIDuJk3X+NzuUKaFvy+tNS+qo8chNOpRhnSJqjpn
2WS7VUd6aeukNeZ3WMHltg7H05rr8MRWaMKzUMtRjc3vfB6HvX/Tc9f2Jhcry7PO1+PTLPO9nDr/
ohvpRd8fvSkHGReY+0+Dwz/uT0M9+WU6wU2P83CmJ69mFNUSfxqK1WZzOOcR0UFxqdnv+29hmKgv
eXDobpSRukFHGGrqc7+Mz9/VcnKcc2vbGm/W/Ocld2lU9bQ6Ebvhm3WNViWfRrRdeX/RI4Tq7z9V
uXecgya934P7crnfiB7MROxU3NLEqTHHKQhzXX1bjhzKVLiILeZdKbL7Uzj5/ob9mE7u41i0/7ga
2IO4vSwKTRQX1QTHzHsifmj2La/nE9wxqNuu90MYNkWrN7NLq9lf1/HXHRyCcj9XbQBDryYX9OtF
xDwIS1vJyQ5Crv3oxu4sPNK8LFrwZKh6Du4hSHXjwD8DObO7Lw6oeXD3jxXGl7nR/LGZIAROcHRw
jZykmBy+p4Nas65qd6hU3VcXCI1ZckQjBa03so2tM6Bt/VEQsv8WbtGOnicDj+ZedjHQ1cfvb4hx
/VuTot35bT4lzdSAYWI6KsKeXTU2Gr/ST8uyDXtAcSGezbqJ876dzwPlXgTaxtnTtnNTgQUZhUHL
0bVh+Q7A3Q6LWxYHNYnuYb7Z/2U3h7H2STxNetgRVoo3YBfPwCPa38PWp99FbpHqw1CGMcxz1oO+
Azrfm4lmKj9SFa7xwlyGrWZ2o9AHbTYCUftTyZdCy2lvaK0z6tD+4PSYsKelyNFs3ZRnexO/V3+w
iWC8eOoPijvzhViL2qhK+82x3VmoYVlZsowqWQxoMV7AzLlDBEPgyNjUKM9wI//m3kp+fD/yYu3S
oqr+mLy3nw7v4LtJjCnfLk/o5kt8p5q8m6e1eN61LpazgxtaNTX54d4RMl50f0gwZH7gNM9umANv
wVe5QWteLT7QGxhvbzIfs4KHPbr1bYWUvl58TnjWdJ04AU5MFra4b4YHj/fdEhhLdv9vQ1utO2eF
MGhvBMt9xzS3P6kWSmxN3CnqVlMmbPXcz5AH6Sa83fdFNx46vXuJuD8w1IA6EkTNUeMUDA0+dpf7
y5bbNllmbBu8XLY5Us6w22hB31a3fc7rYfmd+/1zvkKJc7cO3hiLZzrVWTuF+OW3ErSFLcHMWdCI
alPvJOvNd2NmNUTwqeZ2h4v4i2m4Gg7QKtpU/mEe2fhugmJX1jALb9q+O1ZX7ufYx/WIuzDSF8iX
3x+5yLnZu7P9+q5l1LcHbJZd9F0KmnnazwxWLJNeLMXQ/OzL5Wmzs/mNsTnz2Ly+3amiNZ3EcJzg
ov0eS1AFooZohDuy2ANKWXgwmm9whOU/mjfTux8QNCotTGd/tEAPF0wBIlw0tuGlSMGngOGcCBr4
ULcWJWexR+phOF4VKV9Lz+wmDM4pFccOhvV5nrotks34QlwKXM06uFzlgto7sa7Yme1SYVOqSJEF
kzceCa0wcq8Y2VD8UYB9A9ApVxm9La9yBUpUBeGBtp6I58ILjxMz/U7WIGJUvpE093xQlL7oHmtD
trhv5ZYJ5Tg77RygtPe/7nbSbOSS+DlJ17LHbKWljw1EVMNeLHXwMnrVL01G9VI3Q5eto5eZG2/l
m+GrLrl39ujy4jYlPGJnGZ9qWzQxcMAxa8n0oabG7Dto13CmPlozrWitpnrf3b5sCvNiob5c7u+h
5vyjtrw+dYL/vBvdjIrh4i0W/npffvWM2Q9n7ta0ruTX3anj6NGTZRCYIqAjXc1oAgA/EBlKFaiH
TsgxgVcBvyGn/sMC1ACwjoBmHtEAJITf+/9h6CiMSEhZ7p609hcmcQ8M2jwdPM+gTo7rRSzbAorQ
CbPN5wb3Z/7FSb7tiQ+9a1SeSAePNXjJUaJkbvv03hKUolkzVpk6nlShAYYMBs7Tw3exLID4muYV
igRUtFuX2nebhnuP+iZMW2RmWPoH+Qvvmh6tLpbHO/FYVQyUE5yeXQXF6hJWLUA9JteUBEX+yHv2
m0L5+AHNhB1GIwj2/vA4E+4dStd5N0w8022u/pA2fxskb97brpuzQDRN5NCgOXtuuHeqbvhPF8Tc
abw69oc0VfnhwyeiNybQpS6JjHUPwcJuAphh2d32RjUJkyBoh9QYSgBTNA934+/+Ut6uI378cZSl
TGjfXPk0l0c2SdT80r4VW7t9OWBvopk4LLKAHDKIj90zn82r3pzhJx2aB12hsRcGajy9wYPrXMMz
r/1IFGX5wuQG/7KY8h20yO1UCa5jEQTDdTQ/76MG4Of52rnMuYp8a6MCbMq5poqeW+L8NnfULmz7
3WRzcQEOF1zcyQ0uKkAjyWc3iO08L8c1mJt0Xh+7EbOwJ2Gwo1NeobrcuMi8WiIt6KMM2jiw8l+e
e6AaiHCvs2xAJLR5NPYTnBGgN9Jp3agIinfNqLvHeA1NOJyfvJtdFcCj1yOZwV4uf2GzE0d1D0s+
YBSRvpMSdfDyoLn6+TOnIYRZeDtSmCvl8/ayNplPCCjpSSd9QIJH3aC0AqLJDAS7tNU9tAzIL1XZ
6522NVwZWJmG+Riy4ZYD9WzKpOGqTIwMv0BGr9Ea8lPbNmLPYYmS4dIVkAWm4GBD40LPqi9d6UQ+
Xz/QfzhZLcILVpq3y4NpQh8Kjh58Haoh7/esg/4SFtemrJx4FQC4MKN+TTmXScFc5CnGf6qfw51T
yXO+5gkBaRcXElwRnINffCO7ZQmCfaUXaLSF+DmjfT2sZX1yvSXqwItGgGWHfectaZEHUCSnIY+n
YdbRxsF5wDhLSlm+qKY4ont+tIF7XMAiOlu5QtD70m3JjkCnd7QReiedBkAylOeI1u25QWsG+O8v
k0qAkN94rMJhSVWKz/ZXUHeOckqvU2gfAoPZ32dk2ZkyLOMcrBxTF/3CXHc94F79VD6VEVvG6iAG
c5gXnzwPJL/x2T9avyJnf6D7sJvyR6DPpBq3GJ7OIZDzV7tCal84RdxAmfEwgraH1C1uZRoqyLD9
zZvRxo7behHkqj28lzEZFbTroSgzWzv00AQqrlrvxe5R0Je4a7Q8EE//Hpcq31djU0aygv6w0Pqh
N6YFMoMBcAC6ZTwnA+2JrgAxhWwNCEvBETUZUGs81zzOfTwF1rjJvDj+jgEwWaDXnJZ5/dqUE5eq
Km76gI4lVnfkCHsaR8rSSuAGVwNkP9RRqI3Amitc92h15jmV3nBdtrHBrUEYwrkt2g2XqFB97Fbq
bIvwhXdMxd1MUkxFYJaK7XPi7WU1dI4pUCSX8J2HxncN1NU6O+hY1pHRMMFozBuwmCFcjAfMHMW+
bZUPsfHNIPwQtxq/qxcjSGUPloKY+OVjWLCAqnr+BLQiY41QQhSOfuIQLg6dLI4mpkLJvT+UcNBY
+4QxPWWdC1yw7mxahJCkTZPVpgY1w8G+b6X/XlpEeOSNVoDNOmn9p8n5GUaFBHleQ6qelDmWTXsN
pzBdq/yjhuwWA5P/ByL6aepgHOb5DLOboBZgY0MXVP1Svvo4bQv/WeE7hSj7yAuqMHW70p5m/cT8
dNLc7oexyyrP39mFgyKW8I3M/LZsjkocoBh0Q70LVb1BsQxtNDP/r0HHhEBM8+wHfr4zgati084/
Jp+9zZXCU3bbNuoWqG3O1R6UadwozG6zyGPlzT4EJg/Ys8+/RKUSyDtwW6iJqKdVXJic75b+y4zb
rm6g7AolaFTXDYs6YVM8AfVeUpvg/g+Lk0AJhoghmnGX5yRmHd1N40iOtvf/btuWuT18ZRSdrRjh
0W/WYsIovbQHnQCLvHkNoQ2mbKjfZyykVIEVD/zGS7Ci39mA8lT3bYB/6OB5YMEO4NhDPdUqJb5c
s6AASD86fnL/Cjj2o1Jw2N1eg5OqGQxMF5q7P+/Rahw6q78cB15ft0k00x5yLVFvvddNv/IcBlan
RAZlerqRtX1sN35YOQuzsYnrXyafLhIQw4ny6RKa8blfnO74NDVbeYWN/TIUEj2VKs5oZ8aIbfKX
M0ONpOEYWzMuMbCGOTITxMlRsLPXYYIWrF1Tw933wvrJvK0GHJqANzAv2DUfia4/YU1jsbdGJSNZ
s7BtPgG+onTqQkWVnV/KbRyj2g2vbKR/hzGvszAsr1jfdRoM/UdRgPYDqnUUAWyFDtPdT7OGsSrb
f1g7Np5G6IwV0jP+PK/J1jVHPK/XnrY829Rj3+glLTGQRXBFN7hM04kMtYtJBRYUrCz8JTtvo60j
7Af8IGZyZmUFYAHjTSzWfItKaHm2lySF4fcTH6tNGgknpw+7FyudHhCcH2sTBmlbuWsE8Z6cePcO
RDNIVYvH0q3yjCuyJV01BWlXnBb8HD0D4CR16i318zqUJPZcCDna7bJBOtCrWYBMg4S7NT1UoGcj
DjA2Up60ePH3Q0uWCJMijyvUzUgVw20oniC8j80bSIQKrVD+3GBfwh7pbEmPEsHdLu6VNrGiG4kD
iOrBCkAihFwHCGyOhw0ciiZJGwLgg5H5FOTN17o4X54ZaSLZ2Vc5SRwgx4cgJMfJSXs/nFIiHIip
FCYE0cBdS9VPkWynEk5yCTLO/oQzGFFAgTu9YBcWZTasajmNwsAl/Tf58EJXCuu/WgRIdFHEcq2P
GDJ1XJfbn2DI60fdj9hKxyaitlSnKSyRoJMPvZu/1r6qYaiLB8fdT47/T5vCpJaZNOy3FiyY+6KX
4HwD2vYtxsrKA0fS5WKMhsUO4Iy8xBvhdIge845Xr3EgwI0MG1ohdt2WpUunCq6r7AuslwmRBklI
hF7VwzKZb1wWQyHzqM6CGSoNvRZ1NyHm42SdHg8dW7uDNstvlst2x1jKWjfz3OpvLdwSwSqg1aj9
DwEuUSeWaFvDNrEEgG1XdiYep+qAMYCgeXL7ZHq2BX2VjvkxtUgHOniCEwZeIZoM/gXbIFtUr52n
zaENNMAT9wV+D020Rj8IDi3iZgYO1FcRse0HwnB/2rGY4gBw2EwAbEFOQpIAU0qsZQXm4kdDe0zI
N9ar9eDp0EDs2lkep6EOMlJuaOs9LHQDDKU9TuAyprnQCVxNPIwhxJ583MrEdelX77fvYwdm3QLy
GqtwJ/w1OLQzYORwamKnL2wEiFp79gC2ucisuvDV3+M+AyAZ5Bms8IYell43LeBjlUtidLf9kQhp
gQB9q7mHIq3PfeUvsddzA84Oy4QrKjNy47u7dy3Bm1X1j3xkj0K2fgIVfc89/41YyE1IxX0u4ZBo
Uvykwn8KCo/Egz/E81wkS9NMeFjKBfsw3oYIEHsUpNw3ISC7LQeyjfapqJwvFPYRKtBb6IUIB6zm
mfeYA7FqbMRrBAINrMeItq33DBultuSJrhJ2snwKgrSolzaiampTjzZwfNY3zXV+Fdx7nPV+Wv3i
HbGauPFcETulANcD1z+zOdww3f+Z3bOp6AbdFd8u1WySbmlszDZyQRhOoCL5GYpSeXLy7axdN2sd
J09VtX4Fbg9zUHD8LwLMrK8fQ/uzCdlj44YaxLtTxi2wwF1Qqk9UO7iixDTHsXY+4VzMST/SuMoV
1BBbbllfNKnu1FuLIKzwl+nczKhoUHZZAt6Q42pClBEtf2qW8LzCo3Yd9tNzBrHLtw3+lQ/oDsg9
ilIxpWOoeVS6PB16fZECfAYn5sttixMkaRq5gxA3EDT1kGc5IND46OXEHmu7PBkH7ir4arSikDci
eStFLSMqVXDhHXUdGhe/qKYdSOgF1kW+xXRV7qWsMTtaGjhxT9jD0LXmPMLxxaa0FVWdrEH/hwjc
767xdVbnEJ1rzY/tMlcpCME1oTroY2/ov5gvNS4bnMR88J5Xp/gtJRsjp562fUlYC+nnMDAgdZtf
4p4ibhsZ4sGbW/rPkKoZEZXajx3l71CykLllSBmyluyFm49RyQa4/DcueiMPHUaavVWgP90f67Bi
aRsTMR2WGMk8mzRt6aZlKeGbhvtCLudyUz9kXdE0WIJszhl66pvGA+fu6llxYnQOgb94j2Idqowv
FhBq8G8NFwV6CNVqM7yMCyS7oqqg2bIBd+4chV4r7JFC9SuzD5+0GgA74n/2lYcHpI3mZq1haYBq
cpFAzxTszrzA488wsIUrL07k9mLQJ03oVP36UP4ptwl2JV3HRDv8BFyEZTa0qNktMHtgM8ABK7Pj
IBfiopWgikSC3hKtp1VrMqHyqRnJRwbgo5wUdugGjcicNJDnAA0dMK+VEYFlrGfWRet2NI4YD6E7
oyRid2hRcIrO/KZhdSs6x2rqaNRucMqRBD0LhPw4ZoGFBm600LVJvICkUrEcucbw37qGqVnxpApr
Yh56b47nromdylff9q9Ssx0kxn2jkaHs0EN2+UHN4Wk1fgVYZTMZgfvvgYQojXzMeRutY/65YWKe
h/aiCvyDsr8FXRTIJfmBjaCOm2GE2ECGI+1ZvHK5XO00oBNeNcAebIFYzztIV03Su4Lvx/cZM47o
iANrSMqk6RbAq8CS005SVCMYj7B9Z46QiPlVzTD73c3yyBtk6t4Aetl5E37bS0CRI7ZrUaUruRLM
mNFGc+fIJ3TWkx5zYAdY7Jyinw2+KMazCKF0fprno/B6FPuKf4whhfSoEM0GpQB3JvJsOGTWQxQe
k0OeVh0qYV42h5bnVeSK6bObpregDW76nhmzxVs+5DB9BCWfIsRSNkT9JNylr8XlM8gwGGZBrCx8
wcq6qOALUt8DtMmsW2YAIcwXmfTAUrsahr/456JxiPqGtadbLT6tbYEWc3gpbsP5hCC6cvPtSr21
ORuH7F07O6cZEOv3y7C6JwBHwCpa141l+yU1sp2YHk8dN34kEaRPl6IT+3rjV2Q9fuUeF3GTj4+j
KfyodRqeFtgB6nHdLSN0OyqeQ7ZdILcWB3/K64Q2DAldYevYLq29oKdJu3gpsEsuSx0mtkIT03e1
jIJCZn3ZthEpIDA264L2cxRoETSYrlFrqJ36d1iDFVCQ9yLtLntw+7+XWy89kuFDhgM5lUGPoGoI
dYnNXuz63QS/Jk8WBc0TfmdMtZ4hT1mZTi5BA6i3yyJg5XqYSv1ev5dyy+PQe6kse9JV9xZYEUQt
TkoIatfPNru+LRWCn8vk2IT5rY4HjCV04jPSF8VfryvbFJKYeQCt8ASrqoGaGkInDbwLjBcLIWDD
r+jmVy3ztMk7/diF6696aYKd6PWa9Gr5DV90FaLL5rl0UkZ9aAi0B+FTtocciaUIMSN1KMo/lBTJ
VJTOrm37IOXdvsbOkPYaXI1H6vpSVElpIW3YsHkqFwBgDlMg3cdXPSnxGHordiFMNOG4pEh2PlMY
6IAKshaGbm0naIR4ziAJABqf3PXkyxxrE08FYv8lSIMSyCNlmJeH13od4bc2fMatYn/DYK0jydf8
sQFFiRZuRAi3bv7O7qZ3fVVth8VfMj6xcziUL+Owloka6GsxZd1knkj1ALNcoVFVz2HdvFX6OiBM
eR1m3FOskpTQrv7wCaQlFqC7bpHECG0Zd0U+AgpsVNpL1BZs3RTueb9GzJofxOot89sG9wCxJzg8
G0D1zkvLws+zwvJ/fvEylReHtH+Z6yeAUhVyFMKHrje+bXnj3J5SbMEVb2I0gxm67ekgtfhAJBs7
CtDQiMtspmY8Vs5uqohGEpTOII26L29b0FnbcL4Mbr/TgH2iPMBBGHKbnzCnlIpvYArwYzqK9k/6
3b+tQYK7KsXZXfoPHH0BADUnoATxjzeIoeHM9uHUIzVncvo+YHDNpPW3eGL9YWzlJ/E2PKA1tMsO
2rl8WUznHo0H69uLlW/tfi0KHnOFehnOz1LKbTf6XZfSSqkMOwLSSX9Lnm4jRRCb4D3hUA83nRlw
rwVZe1OsfTofmqMd+LUcmvfA89W+DrvPZi62iHjIe9Z5OafBnKNgLSdnxvQAef5XWcx70PBd0m+w
XSWsONsqJF1R79K+LhiQkfrPNuaAQA2Su+6M5wGO6PiMHGgeY6bdb2tn39p+Rf7OWf/xktBLLdiS
ESly2DQ9Q7+DEW6tTJj49Ub3tA6/VnhzaE2gqDqyjhpbIurrjs5jc5T9EjwtK444aEABVTMUyHn9
SwZ6LAymK4foOcmDn+U6/9beZw/rdylNsraQ+bGJ7swQ/pzCAeGKN0OFPa4Tcudt+LhiY4xKzQAu
vFezgb1N9yvMN4r9K9jsw9Z5Xw1OMZk21cQaJpfwvF27ImPXr+EVx9NcYIVGHMjvHNYYlTeoA7YF
lTiV0QhBCDDkr7V7odqVV7CHN8EXqMfQeUlZOv7p5k7DxC4eB1ecpM/+YT2q16Kfpp3vYfaqvO0C
W7UPTVIE/tfo1+/VGI9mW1Ov85q9qZq0wbtBqGHu9oOZAgBC7ghlFdqhM2KmxKV9x/BGEbUeI6XA
ATMNMK5m6F3gLl8nF1kh1/OOvOu2w7yGEfcR9xMDDmpY8IOCnZqd121tnlGDFZI6vMhCL3dOsBn/
rQBG3QC4wAgLnLiotcUGrc5owtPKKzE9d/l5ZmCBW3nb0Ldlt4DGV+hl6dwP0NUnsHN5cWQLOWP4
3bncjSgw632vNj8eytwkoR9Mu8Li46CpPUwMPUwTOmnrrqmWbvCGLIAERJkUEknrGd+QeGpvMOiD
i/Rcll8LEoYHd+BeZpu+ytS4HapVC+RYIkhNv7TGFCzgZ0Wj9Pad6rG3tAEWxeJmiiHuN+po9q2I
tY8ohN/oZu/kld0H3OoIPpCFXIPbSVTzA8jmDuMLicoKXCsLNVpzYnpYSUXihBACQ2/aOQQaI7HD
U9mFl6ZALzE3b47F5162F1UtO7ZlBDG62GvXN9f2ze3MAkT5ccCNKaAoLBwrEfAuAjnzD1D8N3JZ
fZawPpD9DNjB5+pFkVeczfBBmHzH0RBIgviog3390ihFUVJzaCYhwsJIOeI8gI1HoH2emCRfnUc0
TpQRD67XUmAdW5N0qp5iJNsQZlcC+77ydnoovxZcKxJoUNDNtehkSlXxIKYOhK7cPoPDYMTj0IwG
aSk8zKLPIWpxtjNeo2PiiiqGPrtTaKTiYFq+5nzasPcaRGq8vo+NV7zltf00gIyxRvE3E0YxTcS/
6e/YYrZfvfADPuhPpKRbD71/t/FPMMKpCCFBjNht9139QHJcFcB5kVOqPzzEqS9+P7wiTPsONwjS
BSRbLMo1xjCzk9oyzG0Cd24ALnGPhwYQoboqZId7YhTbEIEaNq/Fvq6Cdw2pADKgrOp9YfiRToE+
5aNsj99HEhHswW1f1CmO7ZqQzLBw4O4vI9yIELG2PbYETOfG8pPyZ/IO+fyCKl89AYvDZABiHCyJ
g7hwCWD8dsqCV4T+0SKHQDA1vvh+he1irR883/OxaRgnXbj0sNCgn/YG7UVesPowLUrE7o3XuH/J
YAhBF6nJS1750ewSRCY0aS+0d9aTblmdBb6bo2ZjKY3gvQ9wJPHogSpvvYF99ps3J6VLlws84HxX
ScTyNlc/bxNqOe8GSEhCuomPRDiUlwC8pWTVzWTKunG2T6sufwGrK69zNY1x2LXBeZUOHHsRExwc
dhQ40uHx2zpmQ/Ug0UOdSg/bSrUZ+zm704P2uqwOQvpcMKRNbnVL3c3qycdvrIcSLM9okWy82c95
ubzjWCZg3lvx6BWIqaAeDSlqGc6DyVVUdn6mwfGpZrGfPRtY4pUVfPiywpEfW4svvfoftL329d6b
9oN2cYhVITBK+MvesV2V8HZjAAIhG/H2tythBzg5bL6wu6hZ+IfbRcLqHg/3A5KKI63aOrK3eHkn
VYL9D2n7259Iv52DVUPsbcufSKyaIywnAMP19iiFtJ8SgFfCzT+ft/7ZB4V6KOa1Pag1Dy5BwJB0
1FCqXAWmdRMValJP9Xz4PnQF/ayTcA9mEC3C8lHdAlhLhcl2I7J/tgseihEg2lfjoB9klbDXLT8u
N6cdYrm/VPOFCgKX74abzhRLORgAv37/bIJpElriuaTu57xYfg2dhR9lMVEou/gA/+PQt//lLDXX
/19OUvOZ7/ucOS4NOA6N+58nqame4QwKL/xLQ4YKafmxLyhs284/mYrxw7I1Pysc1jW4hfdaAdlJ
feBUOFwkR1uCiJmqLPI8/RGxw/VcCVhngfaqg1J98YSnPLI4JSUR8glZB5MK3gVJOfvt4f/zIXDo
3H8dB8dF6HrcDyl3AoHj5f6vDyH4go2538DJKY7DCEZn57bquZhIOuC4uhTylTrcUH2nz1+FmvPb
EWD/Vh8tsy1x4AuaQQyYgB06H62xXNDg43QCbGncfSQlOa1FTqL/91sO3P9+yzxgnu8IJ2TgDALn
v06wM4gy54Uqu8hvbtgta1m7q1Xb7XQDLb9G/OfnOLkHYYn3THCqj4xgVbqI1UKh2fV8WEFJNvKY
B5A4Op++6KA6tjcKBpQfAEjhnsIbcH1/GYYi4TJXSSukPGK3Wx4QFIAQSgXUnwAyAI6TGJNy23gi
gvqlcDY3Ddn/oezMlttWti37RbiViUSiiaioBzYiRYrqO/sFYblB3/f4+hqgdtW2dKLsWydOaJuy
bJgggFy51pxj2gmmA8QnVsy4RXjQhVpLXL3Lv+xWfRWZvfiMS/XkWfSZoIWd6D5366Ytxt3kw7PK
qZVnWtK3DFExQriOtQv0jGTBctzXvBv4lRHeVI5RvyyPnbApi4e2MY5+GiHRtGN8RCL1aE401nUS
DuN+HClfyxIJGLJabj7zmUa2cUSjE9/3ttneFlQ+iVL1X24T+z8+Lm/BGmrPdamLNBCCj1eYEdpU
txLiCEZD76JBMAtez24uDE3LrrdCsW9nFBiBI9gzDo13Aq7IdB/006WauMTOhIy2deFySBfwXl/i
qXSRcTmR3EhDPfVd1N51xhTezPrVwfB2X8W0WgI/Yk2tKWZjeSeaNtvUeubLgvgqh/SXV84nRHfG
UXfsUsaaZnc5D8ZlGatmW4bIZ8+cjblBpDdItYujPt0OQTrduLhEototHs5fiq6DBoGw5dEsWY6m
cXQRCAq9VlCptu3ywY+qRhIzx9nloOXPSPZmD6cwirHVZ5qekEifIf1Na+CM1u7Pd4sFcPLjDe5x
V3tCK8/jKcUn8PH0KzV1GrNMunJcDwPBR7phkBXZ3lFbkQ1fY5HMcNJCsY7zwr7ySx88Qt58q62k
vq4Fap1gIQEk+FsOKq6+48d7tgKdXZ+FuZETnBrt3AZJPN7HsUy4L9m/WDWmvoUOxx3lHBx/ZDvk
Y/30OxqnkaQflEfRZmy4hfOyLK6zqHtI7LhZmEcXTFzFWjTduPbBAbJzzWrkJ6iLBmuYryTbGgof
NuBAJwMlss2fz5wHdPPjmXMdV/FwtBT/sbiGP545djchHVoD/g3laFRUl205Bw9Ta9enqJxuMAXh
6DGiI4asWuHyLqO1qtmTl4Kp8Jl4CNdEPwSuzwDGajBKzeVuWDBjrc4RrzHDvjy/7OwSO2u50EdE
e191aXJphAZOLhr491Ukk3XsmO7OcmtqGUsO295jUFE1+EGrMXxo6vnBnpzkVEcaKfZMw2XRFGcj
7nrlMXWOvFxf2XbOtBk127m+mJyx39izTI8WzKYVo/XoqC0r2E6+x4jCbbIjKqK9reHxnCsUF97j
vnZTHrhZj5stTA1mESnkrmrxbJx1oufv6UpdxVXHLIsL5KG2o2o/9+7LmHl3ZwX1+QvC+DvAgejN
LN/Z+hmbJH8Ku6fCwKWhbDE+tbW8HXKNDnTyEwz9OcO5BPfPVRDPehPmuvzK9HFT5p7+7i6q0r6D
mWf32CZ729hgiPBO5y/p8qs5yt/YBiZ7o4CwgKsnsE9/vlqkWi6H38GqaJF4uGnWUlMLyxTi4+UC
7HFOvbBKVljUrN2ZX1ktlh9EefM6KhuXkYEzHHl2MUXpta7vaOH7uOtbqFXZ7G1Ui/6N0zru6lp0
x7HtncMMUHFftojIZWvdDXabrIq6Cq7CSmV01ReFbOcWTEq+nL/jcCaOOoMwdH45RXF9YxS+ePOS
bjMkcXnRWOVwFY1SHlwdyZ2adLMsTvTWJUZZ17Y9bPftZReG+fdmsO+t0rnmop6PZzpMLxw+9diD
rFcN897ze3CsBnS9pAiZf3cHBgvlW2TRvAjpjDzjbi1WkZhv0M77V1bvPb57Gwx0aGep9bveWiKN
8jCbA1fLk2kz0Lo8iLzKH4Qt38LOCd9maCzRNO4YBE2vtODzrWqkvWd2s0kbh4laKAZzm/Ib624h
2Z6XATEBzxubGHRHhRkxGicU2nHCGzpfx1GBUq9yZHXjoQJcLFcDap/1VIHSOHPXzs//oemaI8Xw
guQYb+lBN+s57ayL88t+QcoyhL9TbnZ1VnGqRcopNgX8t5PKS48zaWFBirz2BuzmtMGuWDx7WjKl
gcKIS5Q9m90Y2/OWoqns9ZQaE0ijdNPHI2fWNJgp+5V6iWlYbtCcweu1NNv4wbZhVMSi2TFgmddz
M8xf0nS8sdVg/QKqtJaR9bfSy/u8mEDq1YzYXM3Fbtmea328xhvgjKVfJWBinDDcGVMg9rCY2HGG
5b4M4voZJ4je0+p21joX6okFsEkatEtnFWgpq7XP7OkhU9GAREfXx7kb/SvlDC/aDrgtQKDJ45mQ
2bX2TxoIEmpvczAz2TwZuWgPIyY9SH/BZdz401YmhQKmMmQXBVJepifRK86/ENKZ2W1osWcnc3CZ
H1lFdoo6nz7/zDzIm7zwsgnzgCGQm20N6vNn9t3eBuLWZhTJcOpT1dIT8uw75u6oyVhgeCibV241
rP69bOfenzcaDfXmfLWkGkIrdhmsCzlorqSUdP97KdZLsaxA2N1EM3CDJK2GC7m8PH/PZfa5N6oI
zCnWo6CK4SFre952rbdCDm69wZje0rEpgtUo9Zbpa4BqZ5TTsbIN3KZuOBymmNaIbm3rsVb1NWJ4
7gdhsJsvEiTwZzivAfgBFQfjH3u+ZcFK7svF/4fm9wdQ0uh4fhWUXfSX8gOKyH88Fi2HCs8SnkMt
a+tPq+gcjDJzKsnmIE4S8INVuok52vNIgbfynSn4AccGz3PnBCsHeiTj9Qb7tlndmba8GU0ZP3XT
TRuYxU0p4n0+h3BJmNvSjQ5stUsKpBstOAb40HBJ2sUEdf6igbYyyJjDrZMK89jG8bqaBa5Bx+mB
y0QRizozjNhs9G2vne6pLIpVs4D6UunpUzvw5FKIhuL8sWRie++M8v2h2oZje/u+o6g9Yx1EA0Zq
oaxDV6nwwZYoQsecTv6k6ivUmQ1lf5xd5V+cNgxP5y9nRKduWYx4MgsaatgchLcK8658mWi3X2QO
jyDLCcqXpLUfbQ+nWGiB8uvRbKyMyA4XMB3at8U/xL+t3Ghl4ExZRPTnL0OgHQrqRL1/L5Bjgooe
VZ4GbXdgoJNuRKW8U4OaFQGPmxxoUISrs8/ASxtEV3UPokczjl0IwU6LBX3Ke+faiCZGSZDFGNXe
vXcu5NSfMuPbaOlpr0XiIvY3/Zs6s5116lYhcAykEoWU6c6FXok9uhk1dLiHqBsEVCZV7AZqGgoF
5hzNMgnneq0PFfucCTqFE1zXNnq4pH43gqKke3XHMT36Pqg0k43LU79IP6NJAkDNB6/bu1nCns3m
5kVazZhPA8VSRX3tNn51PS6/Or806er3SN8R37GxMI39n+sB82P16JjCNhlW2tZSEggLks3HR2U4
yGmyEh/JEdaQ1NR7J0GOUMz3ITdlCcN1X9I0pu2Jd3Z0L6VVxPs2uFWKsagfPodIqmNAa5PMj87Q
qUc/za+9wN2+Pz8kQizZgG0Y8Z7CL4CbV7Jj6WjuXtptfvHnN+N9bHXwZrh3bU1dozxbc+qWN/sb
NH5m3Ep/qYlXXmTMOwsnTbNsXq2SqdnZI2KWAvPbsj+IVDWDseh21lDhdlkKVFFWKB6b4SCZB2M/
YC8eZB6ChTPxEBNvdDlDvkV/OL30DmCFNMSRrewfWBkYTcfV1/eftPvWYPpnlFAWu4tU+jV4ksoE
e9jP27MVYQJhYWK4zpDQr9ookleqStGLnT2PDlLIY63lTgsvvmoi8Lylj8TLjABMBoxCH2m5ONt2
TKwrd3xIJyY9cc61ZLT6Aa/LcJJn4naV/jp7L84eliEr4BBUWDS46XnGTvMBmU1xbQy7Pmyh3xbA
LWSwAWWTnKYG8QD1fbvNB21uQ4u+eev/CBOfyXE59HvD05czbPD1GJfqxYNVt0bunR+GLF+fH+Tx
U6D9YT+6jF7PFPUqFd/hsnlH3EURGNTk9uykq01a6nEd6P35ZQlg7S8XuPux3nUwUSklXVcyQVYI
pdSy7//tmtChDTzfbn8UCzxzmheLvHk+P6VaUNQ8ZFalCIzbmIoXFZ55cvBh31vokNdx31NCLBtx
Y6LNC5YNU2dzczYSBR1ujlEZ/hpraHJSIcTtoWt3FU3DizinNsXJ4K/TuO4RzlvTCrAH0o9uUbIy
upIU6JeshzB4/E4digTh4fnSQGH2r1evztNg10+YG0zXKr8saj7N084cxLDlZpsPppfR9uab29aB
+iocGzWFaVaLU+kKxXXO9kpt8nJsdumYNXfxDHE5mStgyGdXtV3e2MyfgZxWkKOjARpP7DdEDdz5
07QufCVW5+4Ogv7pKjKzxwGLzMHoCwajy6+CwbY2dtcV97PLApRfmXbjwoAKwMME87H157UbAQRJ
5a+w0R37hJiOPVIwz/8WpfXjn+9/9bHuO3/WrmBj40Bfltp1P+1t4LE5qS7SH6P5PCin358BuzR1
yg0rbL+P0rC+yWaqry4Jnx0z3MOFnL7KHvhCG9++XxZDhAElbns2IxONLIvytehV9aXy2ZdlaY2R
ZnLKL+gnAdDf1ZmTfkOk83223eTBSPvkUI6aO1sF64AH1lsQDOM6UZSPdAPKdZ9vjFkFp/MXd1lq
IZP/+SxQpXJJ/7vFW06DCz9fKtTHErCe86lZSpMwotlCo3OoM6R1km1I3JvzN52CbPeDr3ku5oss
Tl+mms8Gx5h14ZjYZIFJl3sklQWAA4oZoZCORQzMv1X5Dl7fSblN/UWHrFtpakEuDcvXMmRpnrJo
uj1/cZGLHqxwht7lv8qswDnIL0TDhq61g9flxfx/vsu2ocFX/TLkdYL4BhYWFstqfS5PoqVasS3j
kQlecQ3PJGOMN6PsosN44eKTxC/sMucDlpyjuUQSBHErjDtkjaCHi29ThgoFo2R9CmxvZS2znraP
XrtRJ7hDyu9DlXc3jjLumegnV/nov/Yz2SEpn+/Jioxul7as8zhLm9W5ERBlXnFsEvVDmTMkFBt3
N5JLGvZxsceja71UvgKnZ2NrqusaFL7f6ac+tKADxqDTsaHuTfuFztWPemlDlKotWUty7NdRDXgJ
CeKhVzhIuMm9cn1uSfStsnbn296aWnOfLm0S1AHvP6QxjR+CbnGOxfltO/3DUCaDAnUTcM+9HFGY
jIP/c2yzfZNiW61rmBxYp5ujWr6whWmO2HT0IJIjzVpz/77lNf3C2WW5PT1Fdrbx4/7i3ZQb1Mlw
fzZ+zqO+8UZ17UdJfurrwD8RNULvJ2WS/f53JKNzIzK2WUb8UiKIf0FUc0JTaFygQi23oDbCN7AY
pdfQlp4qZFNBTinWPZ4LpSwM8d937r60MDR7Ku9vy8KeIL2l1qG07e7StAaGMWyECzGnu7wLg7VR
O495MRV3SqXtRcEQf58V5kM2FcadbmEjYZ0+WR4aA0RY3sFQgvHOqNrrwkG3OM9du4VXam30BMQV
FFC6aevOQSAeFQfSZygNbScAxInL19CGOJV5JZ5hWAx73TvpdztHZ34en/nieweBE5Bi0u6zat6b
Sk8nf57862AAEmrpQO3yxpoPljBWc9AX31seW7gXpmeLSvm6AYC2RxOzy4MJh1LlqZcU4Pm2aiqG
nzZYjYl9hhxfpsmvwTBSh6jeiOEW0r6sVP0rNzkdRg5BJFC0/vLiAhHqWzDHlJZhe9Vo0e4SjL0X
fhcM+0bH7b6fBOKgqrkM7GQ8DREAm1am9woMIAwv5762nGFzprrGOpsO70hkyxU8GNzhlPviPogj
7x8ksqnTtdPk5WOeAqVMhnQbDN783DALoAUI/FCyhcL24qcjYDEohQ+it9q780Pwf7wnLd2+P+3e
I4W+F+VURzg7P738X49Fxv//5/Jn/u/PnNOS/n11ir7X55Cnzz/14Q/xF/9z4CXi6cOL7ee8p9/j
mP67v/nfi3taKpf/d9rTqv5Gcs3v8VDLz7+nPaEL+C/aLhBTGUl5pu1oCuPhPe7JUf/luUqYliYu
xXa8JQkqL85xT/q/+K5LGc3YTTE9tCi3/4l7MhRRUFryB0zPURRVrvz/yXv6WLeTGEVH0lEuE2hp
2pgBPtVoTJFFVQQVIkh2o8UF7eiWmX1mtjXpPzYk+9/OzD/Xxu/xUudp4b8L5D/HswSeZVcIxqJL
M+C3mrDzu3KaI3k3rKmj7BWzwXV7ZLa7ti6aK+tCrMp1eupWfz7qsur+e1Bbua62bU6+bUt6p476
tNPyPVUGfls2K5UCk2i+SYTQqvDWk/765wMtMWAfj8QIBcGchPNgeoKhwMe3B1XNNdyqoHg5TWt8
gfWltca09NO4HoOV0qv2eXrMD9GNutV/qcD+88jS5YN0wfyxpxRcFR9ObAIhzc1TjgzgSqrLzMwp
DgBKsFjTe/tLofPpY7QtW5qKyCT2r5KGLu/049EcYHvYaDmj/km/to/0tcQzuMV1CNdlDePhLoUj
g/9u5/zlyOZSSP72WXLkpbIybS0kuzAiyj4eOc7rKdehvIOAvHU2w7q9Cvb4cza0eTfoUW6jS+8w
3Kg1S8aFv/3zx/vxZlnetYPHBTE4u1yQlksI2+8Xb2BhRaDTtlQmM6MSDerVMLNDoNTfrtjz3ujT
28T0Z3EdCUk56X56mx7yyjwJndcaK4nIaVDHLSoeHJpR/ROwxcpOTUyl6aqA04Yi8sKwGRW2BztT
aystthMAPStlxJY/Etmwrr2HNrlNOVfAMXRFM5jMnxkJhmSbUeGBG0p3kyEVm5KBvbD+y/336bxp
DzKB0jzgNGoI7o7l2v3tpi+6aDCCEIdkx54Tr4jZ7DA1//mz+Xzr/cdBPn04Y95lXZ/4XHe70mSA
s8qeadA5F+kmOemvXQM1Ont0LxA9HuP1n4/9cfODMuLT+1t+/7f3N2epUEHO+0vllSfJtWvOKETs
qyEucHfrCnvLgPL456N+vgk/H/Z8q/x22AIYbDkv71g+JN+87+z4qnV641ybD+jNYKsAUMPHt2ZH
WP/lDX962JyP7LEsmbZn0bpyP53roXT8Ylzq59EzLoBVsR3He2i9tini2D77y9Hkxw7x+/n9/XCf
zu/Yjl7rR3BS+8g6QvR7kVSmTp5+sRG0WainJ02CWV/Z+GmHZ0K+bv98ppe389vN+Pntep82t4FO
Y+EUvN0e4Ee3wEGX3bmGIeb/rC3gp385nlyWif84oMd02bYdvupPj1e/becgq8BomLs6vZi20VHu
ja17hdzd/25uyl16+ts1/LdDLr//28VEdmIY+GI5ZIQNFH6xl/7l0S0/PbqX00hxb/I/OoU8wz8d
Ymbyn04TZvBMlsgs3FoenDmZ6NC72PzMYvw1VAHb1h5wmJ1u9TiL99r0Q2n6ofww5ad7lVrMUUzs
KcoofagKPl1LXl23ZYjHf1vZsn7USZQkUP0Yi7It1aBLUdjiaXbEsDaaghyHVY1wpEeHQqsMVLhn
+MoEdVtkiaOeHFFi3dgYXozgl7xLyFHNmnxEWqWXNUlkWDt4vyyhF5rZA2Y7AzgVWtshGohjQSfa
uyJGAgrTWq37Os8ricPVIhmFWb7NPm6lmWsm42qGJ1/8cgsMT69TIMuAaa47oCPLioCwhK4S0x28
TzF+IdkvwQmG2uFLDbwbFVbhx7sARupsrGodmN1PPwwHxS6gqgLEr9HczLxpmbXxUzhabeeCScBG
ctMayDmvDIDhabsJ1NxFd+VE1x52b0+IHkxztzcxI2FJw+/vhpxwzCFICNHUJDabV7skNsiRE8Ay
s1LYKVvtNPdlnhT5PsIOVWKewJbFZs0zyZvYkODnhW+yzDFMShT+uPcGp2gb/GxjV4sRLUColLcO
8rIyiAuADwdapyxKUg3deoxpPBdjM5cPEv96cLJkCT1sa3UV6IKUeKA96Ly4q3cD73U8QJWuHTJ9
OPk7P44dgUlzDJPLwMKTe2F41WCcvAyCMH49uwvtxxHvzbiLtY1wO7WagNw52/D2ZVdY9BlNXV6J
Mo0tgQ1Q6gZwYBNFNJ2mauz8+7lBIf4tJycuLdZ4vEKiwqIxTu+KJHOKO08YUssnjYEm3kHew3FD
t7v0gLHbgaqucI706UuVZ8L6loVqHpsLxA1tW13akC6G+9SGLggIpcwYKK3g/tvQ3yOigohCC3p0
5PUGppAexbpNDClH0DM4pg6GGCJ965Z0uRGM10ZKMkIaJYASmZjRyadZyTSBJmintZNCAmK78jOw
emW/FUbgjD9mIzbZU1JMT/S77GEUOa1c1TdRsA0SGSB26JsZIPZGYrsr41WH+7b9Ke1qKABBcSk0
XxKSugCreNSc8MRay6uJEnTrIUZsj3TEY/hnB4WffUEiM8QEYTJa6n7mtS88Y1OTKQmZiauDf8Gq
pDNUfTEhxjsPRQ9LB/eQlTtPdm8MXb+WRNuMJ/JJwvRpiqRE9o/v0Oye+8Hs67s5x8dPlT7n3ipH
bZC8WQMjtmu6lCSuBEbTeinGRL+4JMM3DeUm9o1wb5NG+5zTQ4kA4JfdgBZ8oIeJuzTs0I2tswBS
kLh0LaOsmJtZ5PUi3i4NN43WluIPu/Bhc2HBA2A1jSNswMS4NpjeVG5LMEuSdtC6KOTka0Rvgej0
gXAJtxiPpYvS0CEwdpI43c0mgNmCm6Hoh3rVOZ63XZQKoAWKK6MynqoZgE60it0gAVGhOzNYcnMj
HX+Pa1FoFJnaWOzXddhnP+EpNiV/pzOlsHAsxFjVW1N2jO5WNbBE85eu6aZXzF6GKEJy0tpYllap
ZQkg2W3Vl60PUGCoY3ECQ2HHL7LyBLO3sJlETDgbwodmWssBgEm+nWzhQSz2MaIwc4+nEgn1xazs
uYK+4lcxxJewdCGQkZqImLi4tJHu4bUT4RAP6s6HPMc4NIG54jd3LYOoRF/XuJRQSHmWobvbsaxG
ze1ZoVK7mHQeKrSedtRg12hrlI1zOAXGtVWAhOEQbQTenTA7lb0ZAIpo3XEFdfaccO11seEPTE47
t9n0oyE3HbdJDrI0sENyhUzVPHdT0fjrZBSeWjVWPQ17ZZEa+QsbfTKQFlOiKO2kprPYMs1v+tXg
sGRdRhWojssiDBB7MXiGDg6KBoc+uX8M3YXkTV54ch6ae8Hsu/sxelZl3KICNfJb+G4RihJ7uh5C
O4O4XdJLX5dVZjzCCMnCL/5Y+afUrIZrzyUIYIXBQkGMLe0lWKAevo189C9kJJTPqUyCQ5G1WJ2G
4JfRFa/QS667HiHbOhqioluBL+aiUz629daHDSEyGrY8uVE+0EjujrVjDSszG9CFKTvx1z6nCLQs
WXuxGtQBHcqQPDl526l7KPee+JopozJBkweeOPk5AHwavxapBjNukvZ1OYPqOOTKwZ7Ui0B5u3oc
abvGdBrFXLor5YSg80p61CnJb64dZgd37noCOcid2+GJUeqKMM2YRRU9UvfTJWby2oxj48KpwNC/
dWZfGjxPsym+MmsDpOKcGDYrfls96jKcthmxU/0XAZhPXudlOG/6onwyxnb+5QojGFmJdJq9iVF9
GzozvOU52/ivbIOG5KdXu2F4O2pXi592PqFbo0k34t3xsjerzvSetNl5p7qZPi1Z02P6wrDK2cO2
Ga+M3oDMKazpMNujUV6afiLNU9sq+oJGM5UXKcJ+xDGmFXnfEXLh4Xb9hqjiPDBPZlEV3jPYXq68
jpSW8baI59x+cksnCU8kf8KuLn0XD4hb+6Z/1LHbfInb2d8GU25E4NcH4CvpUjHsQtMxyZJMTyhl
WUG68QDOo8KUoxPnWNVZP2z6wIn2TTOWVz3dgm02M6SjM514+MgNi87w0S5it30dTf65K2JYIqTE
RbWkR4XWPfE4nf6Kg8gpYuRV8X2pGArwE67r/rCngsCKXmbNztQtHDl6mQwSDYb6E8xm0pZtHpTs
CxhRcOkHVrRzKkE7PjBLrvSkPQnD/Rq53TgdI1MmPCNbyP3WT8JoxXhXFpMZfjOF6xmPuew57yjF
8V1htYUwhsUkXrH8zPWdQVNsVpcst8oNLlof26KEb+3i/8D+78b1rx5ru/iZNua4mIqaXA9vQkWW
/S1IjNH7IfuugvlDITXDIKFe6mfGv7zCQAbXNoHTmxdI5YdVYdMrN6HFMfMPV60B0YKsMGeS42Oo
SkZdJHKMTgofCjsUbnkH1TbuwdHsg+nGt+lfUNM2Jd7jqYBNim0qEzMJliSKyEPjzgHpbS0jn+99
ybTRWEF06CYwM34obzLBM5/qjYk+7CSdE2RZs+5STxiylHcghQW23XouvHsnqytHrhGkjM+tmZWa
nIXQTPYDYI/qQOKNf6FMk7QxHImHhvGV/zXG+irciz5nYf8hglE4L7oDwIhRkXINgnI7g9DxjBkm
TtJUhgRUDemJtAFRgczpAk2moCYa1uPqzcYEpMWUVmtkJxr1unDHod0kbm295W6NwCRDLUFwKEAd
8oGauLzBUjzQ6UjD1l7nlFz5DWGppYkxmadIdWOgWLvWssc0zB3gE8+8orGbe1DbmZBjIx+78JFg
2BakT49PjCOy9SRRk1LGXkPPnXZWFnjDV3hYsuO329RsrcOMVvGq6fIivCzqKTFyVGSxDjcVaQWn
UPXkFyRd+kqULeqA0DPz7zYChR76Otapt4RBTrmmECTLj0/a3SVZQWRg3DrXNjifU5/Igud1UrF+
Qu/qTQk+oDCm6k7kRiKPgAGsozBnr//lNkk7HHtjLr2LJHLK9K5sOm0+pYhj7uchj0B8hIgoYKfE
yJToc9ZH32mK8pAkxkAUm+SdPMOQnzGWTT3Oa6oaM721akEk4Kp1cU9AGxC6YzkoeMQnN0MHYtxp
DMKkRuowg8gB18fNKEEmGT2kxYCQZ2R/6ZB3v7CF9SxJXmth8oZCQaERqIlU3DrK+nZnN8XQErDh
k0VAtZeCNiPAteLfRlup/xYQaaDuTBX4BuLvmubAYipnnY6tg4TsrsGmELyCN68mXHpakfYAgkIG
SY9hGrA1EY5l3A8wpcg4HCobsR7sq181CycgcAgQ+G+xEjBwi6lDgXdGkPxBY/aDWkShQWzSjWCz
8GvI2IEcHbdrEj4ioaOb0MhKearSyht+zj6ibuB5eSkf4rhiIximtlPewc33KwjUpor7WwnJnJje
LAUyi1dwsujlufinpZlx4YBPwjiPEapBT4hi0I+6dqPBa1mXAaG68s5yun7vDWlrPuYiDKqbIK+D
IAT+MkOv3+ZUvNQWQRMEO7tO2n6rrVnguk3b1n51C5+cZyaySO3WKkma9gtyKUJ9KEX6MTyUXhdj
T3YJPSf0W3BFuxum9TNJBUZfUkE53o++5TliU5tm/nRKC2XwNpHR2GDii4I2UeDgMMEnaL0RwQVT
TZAvq1CyuSEP8VRVyN1YLVvQbsZgxv0RTI3tnM3cKciXtFTDrU+JzLBi7hwDPx7FFU2Z3JMlkK9q
jJ0bGQI5vUxMMqe+sp3sLwqXG58wmzo+BaoRl2NaV68zbIQN+iUc4OlEPiTdg4M5G8D3An8qIWFW
pQ8GykOnQ7OpK8fw2I4T4L9owI41PFaN58TERxXQ338lhh+UFSzMpp5uNYj5bskx9r6D03QMKjIi
GLxtKc14uvenRtLOMfN5O8huwH84WkEWY+Sc++HSdEez+uLXsUJFkhErRK6967atgMJlklbgBcMU
lEcM2d3kMtVGA2DuE6e1pnzfFHYCJKu2TAh1aW6xCdZWjz3M6KfJJrKiX/wKtWqlsRaZQdSD1UYW
PpNaNKY0cIWXxfhMLlPvAE/ughLP1lxXo4DJp/2HpJHB8Ogbk1gFdjz/MMupAhfnlCPFVmYxbKQH
Y4UvwhuDJ0ugBn7w66b8CsRiik7W3PlO7VzUwixvyEcyuu/mWHrJj9SxJyLpBqlZ8jJbitsQ2+J0
gyG4d55DADTVvotGJ96kSR0fgJxl37LMzscdxe9QHX3BCP6knJSKfiVFDdezQWfFxjdJIx7frFhr
kWh2nZ0xXwa50JcJAr8fBn6wVWj3zc1AsMvjEC9o7sAPL1oiRKFrw0DiT8QHD60TSh2Rv8WD62+n
nqiU0SoVoXJRRwysgQ1jh9ajtW4tmcKti6A2H2OkZ2sJzBotq8VfQdhg3isc2ggZvEOh/bxxl2DF
GY6NEyLgJl+0JjQrYil7mVTV8xlZpjGaV7bBRgxHXZztS3sc3mbsWsG92dUdnAcIFdUlS70mhCTy
5nYF2Cx9YesZWN7ac+bmmPhVREycwFfJSDky1YZ6Q2SLn3Ne/GGaod3aB55d3jepKilgxlkSnIa9
sfIfcnpbfr6lJGzItamKVF9TshlWsnKoOSFmZhnRtN7KESOl5QreUUbMVj+MJa0j368OqM1iCEmj
GyVPvVvFEuof4HUfGO3kIVWTUbMsi3ZPP9S/8HTN7CozUhtRbqPMRNxOVTGhxw4KowlOWdiYFty8
MSVXdMwl2DSRZyOCQcJA0Dxoi2wLl41v8QPVFhA/FScDpApbWYz5DTHtVIri5MoSjjUmz5ZvJRKN
quuAfHQq72eQdznRiW1m9RuVwmNod3nqZsLf5Vp38dqL68ZeG46B08QjSeqiwM/EZTLjnpYsImYw
lJvaHlowTWZjVMeJbHMoZJ3yIMIDFwms1xpeeLhmWmIFD3Iuhfgl4BxhMzZSAF/3sgGP0K6GvnfN
m5HkUESgqFrtmUb4/ybtPJcjx5Vt/UQVQW/+kiwn21JL7f4w2tKboief/n7U3vdMFcRTvNN3Ynpi
IqToJIAEkMhcuRbAPSOUMyjeT6Ulc6abpBQTM1VuclXpo/vY6nT4J07ogfQ+XCGWHxHT38at8oTo
LGwYZcBbmpoppO2pHKNZq+UaRE70Ao/ACWYNdOi6/JgXQrXZp0aZ/FBbvXGzWLXRWUn9EpV5iDQS
PiwPtgqMdHSq65pCTKHZkDapMRrQLK7xVd/45b4GsPsxivTIA3A7+X9aSFzBP3Y8Kct00IaD2QKp
2BonKzv97CW0FxQrQZbNGYZBe/ajphl++dRb3RRPpgWZXFf31VK1+vPQSOlYkU8dVNqZc93+qM3q
a4oNVfghluIp2TMgpbqt8kKlKhkBDd7DNpOTP5vM1rgNegu6ZwdaLsqXNo1o3A/tJvxEz8zwSdKk
7s7OB9gMJSmzYaOu7X7YTkoICXFQ9UmQukDlbyJKD+3MZyHDawGN9aCG1hblK94jnq2kKOvIpxx4
ED0z5p3Swk7ATVWpUHbwyDIfexoR2LCmAY1XN6LoUgyGa04NYrN0yFbHmjJHuQ/1kc9xMvTo7iq9
zaYMob2olce9Xpx+hKEMEsuL074OjoNPknXY23F5OjkS3/FcpFwYQD6ycniBgntUERctoimBhG9q
aySb22xrWiEgPgdaB4lGhPRE7rYpGsSGppYCSOgCUy7S7iYcfCOT3DGzOHO2fiTJIyms6FSG96om
V9k9z56ig5Gtjr/TXR1DCIdE/C84JcPPRmF19y0wXpgrulMV2r+Cwehf4ramI7LlBW/a5LI+bk5d
hRSfvflE92q5nYjNG5VzoOC3yMcmlWOVRXMMOsgBHpOQewb+jjRkGyonjIEe60q0Af2IOyAfTClL
3KpEgf0QEGDVd2Wplzy4NuOW24m8O6nc1rVSFHgP5DHLKHxEu4QzLVdbI7phBw4TZ6upgcGFb8qs
a9gE8/h35YOEQhczGHTdZWfXCmxJBXB1xe+N4Cu3ER6rlu0YfVLgrwRfFxUVIcyGXzLu1WwcSQ7z
flTcCEFdbtRsZj3MwDVWLyetN05He6yl4m7MJ8n8vkGklVRUlrXJ1woh59y1oX3vnwky8r0USsVw
hL6uM3TXHCWD3Yvu4QO+khrHSU2KF1B+vnGDRGWvAAmEe4cH8mSHWfXBpo8Fvu00byVOyKbsBppu
jMBVe1mxdpE6jflL5fvZ09jRh/eJXBPh7kab8vgVbZcfPkEQBNJ1alung65ajYnmSu6rt8pABeeO
dMWAlKaecZhJE7BE4H7EoE4RTql0VyEYAbZsQlGs+sOs97TynzZMKeFE2vj7bBaQ25F3PEm/4BmC
AdPZtCBmybqXCTnrTdORbKXjbaisl6hh7WxHl3nFfIUbizoIqEjlp9aSZqZ1i/wHGmVcO46k64Cn
yhwqEycxzDxDywJSM7uVKB13NdfHXW8gg966eXFC4GHoIJn6FofwzmpBQ3sEFSOtqOgmnDL9+9CE
o/Srbm3w1fDXDM19oMwAMAR20upz3bXKUDl2lgw2VxYEoU9NZRbqTXhSZi7ObFAUWsZQ+5KlH0lL
QeQDyR/ttdqEQCxIx6LU8Ex5Iu+2m8SilXmXTzkV/qEFQ78j7SNpB189lc2nJAVXuZ26AjKZIJ2G
3yZer7yEA0GrG9UjGaM2ChXrY14ZI5q1M1C12cpkikYYdIpeh0eaXi1oU+TY0iI4scsWJeJa23yw
DfKMICVbRUrINtaF7nFA2gY4fj39THNxG24HJSS8cELK8KD+Ospsr9EpIeM80N+H0GXaESfDVkGN
dh/4rbmXe+uE6EWR0BqwbX09eg5CXb4FRJRxOqE7POUhKco7tBcCJGrzoUxekrjWUcKCbKiDtNen
Xf0ptKgpwFoyxDUZmNz+VIFot5wgBLYKDE5Rx4TGEcp2cB41p8qA1Z3TI4SNDWrf1EnyociPepLY
MSxzito8J+PQw4fVollrNIhuAV2u6PCHUzeqgl6D/tQcYeKu8Z8XGSWCAjrsITR+6UGQmy3JrVSu
X6zkpJMsq2ERN+6DoM6CF4hqS/IgMkzwNFLwyh3YNBX0NGTqvAl+vfkRv7HL9lWOSZcfQm3TpHvQ
N9D3GFqsa/etJKX7FAFqctDXS9xijV0DnmuZqgzYREddntL+Zf3XTHI5LAewLY3XbxFduaHX4B5F
7B8bb63ULC/jQQC1AAoxKcIK5e1eyeMRCpqK3iqejPFjWaZHuNJh+f9B/u2Q0T4oT81Bisb9qa7B
bBJWseXz3y1M5tfHvfApKkgi2zB0bYbgCYBtXl6mojX0XreR/G0jDd9p5yqcUa6+X7ezUF5Xwcfr
jJk6hy0J8CzQaV2UG5DewWH/fOqQX/aLFQTMmglhBcO4lmvoHKF/t9vyGCQVZPYDXJvXByIvgCEg
jpUk2YJN3/oPBP4MKGAbHFSRUddu4yGI1Tn+E2pEe3S4T3tuw/txl3yoHmBKQJLUjffXjS8OUVM1
XVNViyUThxhu2g38iswiHPZO4tNrbpvd38zjmRHBO2lZ16pY7iDbhZaua37YiL9fH8ai051ZEIAQ
g09RgEwKypxqBWB9IHI8eWq54nJv2E0BRUKmjSYEABeSbGqCGTNrwSq2IBJUW95Vmvohox3jZAUH
DjiOnZgSPjR3d1peUEeJvvUdOcEye7g+1sUlM2FiASNlq7QFX54rEMwZqUqC1x36WzShOYhfrhtY
dEgVshdoGJCQATF3aaGeIDOi6xdukG+5AmGWI3unPSWoWDtE++yobodP0314Cz9V/dl/Tlf2w9Ja
qrJm2fS+yCZtnJfW/XhT+zPt8awO5oACI/v8OsAXe32Qy1bg6QM1oxuSKYzx1GuVTY8VPmnHwBgO
1UhHVB2sWBEvgTeEDmmM/zEj4LomVS71BAUW9rbkKm7tFq+QZj1QoT1oK36xNCLaNsE3whph27Yw
IhLdmkXSoHbz8daGbncwH3jUrCzOEihQPbciDMg2I54CYYD3/aRJqt3yCqMR0vCkL833YV80bvjN
2pX78ibard1yywPUZTRFAMippuD4KZoaktrnAKry/qFRs/3Qhc9d06+smQiIfVszXZchceEmJWyY
v+PsPFa1fFO1clG78P8c1IP1YfA0Vi70zOdym3+O7k53qjszLrrh/dyY9HTdM5V5HOIpA8UVeQqK
++RPhHH6YD9qaM3rGYX4qfMgxN8issM+uCEz8HWGdmf7YE/rdPYS3iI3RJZ2DRS8dCWdf4JwLUSy
bfXAhtiD8SGgNh3n045uqBPdSdX3Lqhvrg95cWXPRixseTtB8XSazeXShz78qNRf4Rpb8dz/ZVn/
mVbtclmVooQxaDaCVtGNcqM9d+AA24dku3mgNLWNH2PJabZkXEhK10gdrbnv8gdwddC4STuf8hbE
nfkVdBPZYBfxjEFkNo/Klk10yG+zV9sd3PK74jT7Enh3RbioHMzjX0yxYdNJqKqINsrCFPf9KPeT
hHHTfm3ixxrAQLfCxzJHdu/8lm49AIkqzdeSAARELmSsixHQLtgqWvIUiHeBc8M1Wq1ZWop3oaSR
6A2kjKZg8nItU6gPyXtyCukfwxdE4GCwOdD3jbbE19o7HSEyirftIfl8fQ4XL0ZDAnUNRhfuJhFD
nlQ0rUsTR2zvwm32CbzSbuMmt9E2eTU8VK4/qNsEjLwB4fn+uunZOcW5JUNPqIvjmKounAlQNVcW
rOdzCCW9QngGb5hdfrpu480H3hmxoA3j5DFkOgkvZ3UKAqOULLgg5oMPKgB3vB8O08PkQn78RTpY
2+v2lna9cWZO2JB1iLPYHS4ZVPVtWyUvdKnfxO244paLZmwIVEAyqjMv1+Wo8tC2mwrdWPdkILLc
Abc5/dbzu+tjUea5EecOxg2cUqE3SXqDlp9t7qxKU733B2h5veTBfKRR00U64at+QDDLjXc0A9zJ
W/0GaXlvPFb7064/VCth9tL+O/8EIQAAeQg+lsSwu2mBKpovbfeYU5otrJUJVdYMCTFA1CehPmmM
NT1K+/lyLMCruWBV94Y3uKOnu8Nzs+29+ZZEqcsddvNpWt7Zx7UzdWlbQBcmq0C7UVBRhW1hUe5S
h8msXBM1ORp+C3gqry/skgV4GmX+2BA5m/NcnK2rnEd9dbInuEojyOf9k2t3a9h/ZV4Y0XfObQgL
h8yDoUeVVLHvoAo8dl+0G8XNkIBzrE9EjK71Vd5He/1pZlD+lW7Drb+Fm3M7bNNt5K1d/Ysh6/nX
CKubF9PQnWB7eTvk6od01x20x+oBKVKvWGm4eO9Ilk23E73dkLTrqvjQUHtzs2ErNS6PHcfUbwz/
QR+/6cXH62soEIPM7Q6zHXgTCOlZRPFJcWpi34h4Z7vVztoPd8b3e2TNthLFRy/Zgiu9odr+kZDq
6H8kzeVKjiIB8nSQgXWrvb0eCbyP8ObGHZm+MhhAwWcJNyUte2SsfXSYtX11bP/kL/Jdu0c8ZE+Q
dyh30ZYyzjafXBVxgB24msBba4daaHW5+ARVOBXDE4LJ1vwJeUvjoOaGX+aNnHr+cY7l08GTdsTy
2+LzylK8Pycv7Qo7tpBPbI0I5ijjyTyS2H4J3WRr3Fiv+XHylFf0EMl5fOs9CJMzKpkOXet8x425
cl4vNIRcfocQ4QI3ruLRYvwKciKFcx8c6r3vQU+u7wwH+PnO9uR/HYLNJi2JJzvkLu+enBP0OqO6
iTqEuGgDTTPIjTRkTClFPV2f5P9lcP9YErYwOX4DvElCsdK19tFB/zwcUII8ytvEQ1hjv+5O7zfy
5dAEh47nuOhkxR0FzfLVkh+tItqntnoM9JW75/1xbEOGQ7sJzzI6QsWkKoXAxrKQ3EAuorgpbETn
9GrltFgyYRnzQ9okwHzXiQldUX0CGNLNBUMXdGFDs8ZfrI+tGipxMt17NAlfXioDAW1PemleHwra
w5fkOzXJfehFrrLZJS/1S7Nfi/8XXh+oz+u0CJvQl0EqJ1xkDdAjAN+IlkEvOT43qmv+tH9K29wL
trar742Ps7TBF+VL9kvhpKce414f9NK0ntsXLrmsBG5kxfQMnOxmN5wgQFX+dTx5OULB6wFB534Z
WWxpc7xNTyG9nE0wqyCA+ro+loUsyKUpwd8pplOIoShKWgc6O+OPeUB6wIOAms5rw1G+VN/Hj/XH
aLd2OS/ts7NJ1IRTW2oNrepkHGfMPzXyByn406BIOX69Prz3EfM8OuIdC1JTGrvmn5/FPKEZlY1e
dnR2l/69bET3m873cOa/2GjnZgSPrOsiTmEkxCOMepuqwWuw/qRZnDAT9U8FLuT56Xs5lHroYDTx
7Q6hGUf9WR1RQHAHCeELJ3EHtPfczY3iSJ9NwDnxipMsOvyZaWF48oR+O0hkBEybIthNBSwdMpjC
v1gqi+ISbY06moiCIw428jNZzWGlh/lnumL3iCzTE2OFK5Haokv8Y0d8RI1jSh+yjBprrEKEmWcx
Ukj9tyhvD9fHs7BePKFmMlf4DCB0FU6Jri2UXj5BX6nBP2UE1OSVEhZfedeEv69bWkiz2QRfNJdZ
dC6SBZ7X78zL+wgxK7pLOhfQkO4M3uZLu0euwO13xt3GpaL6pNCXsq+96eSqv2EBhMlszUcWEhmX
HyH450z4Fek6H1GXbn5EfuIeJIv/q7tRfqpu4YU3vgt98MokLywmI6dqRoJRl+CUvxz5MDQFuGQC
kRx5v02B5o48U9Cv+P9CtoSxaYoFlzP5kndR90BVneY57moYbjxEbXXbgYNM38mH5jb8XP+Ub5Qd
2gk7+1PxqH+4vroLuQyMGxDtU4s0ocYQLoNAgSmeYj0Ti1wyMVBKpgYd6NH1HxUi2/J+7WheeMVh
kXIFHJmkv+w3buszf9KkMTQLnVndfJR3oVs+yjtpmz5qX61f5mv0qj0CtvfkbfAlv6/uzeOcTxlv
dK/bWQ9rC7x0P118i3AsjAXQ+xNQDnKd3V2PZJWLyAOpbK9zU2oPXuqMu9HLvPXn48KpN1dTSBDz
4DIpKV76VlfnPW2wOXZGZZ9UQGEhaIlWXGvRCKcZfkXfM9N9aaRtqSe2QKfcFkIoOCPU8F/XUljL
MwPKpQG60hNNzlEA15IBWLzdfD4N2e8aCsn/z5HMz6Uzp5nijWT5BdMVj+DvYdDadeDOVows9InP
wwF7OWenyO0JRx1EeXICKxkb/s66KW78o7zf7Kf73PVXgrxlxzuzJJxnKW0QEBbzvKu3aH6BAwye
69opP8aIcDk1TYKgP53gK0Lqj3DQrx2niwfbmXXB+TYd1OR1h3ULberpRo8/02dx/WCZL6DLXM08
laY+Z/qk+Wy7XLBOjqtOHYrOLaWZEVpudgnE4XbfHljLb1rQpiuLt5BZxOKsKABOXgZRIcR8ERQ4
Fbye7Kg7CgN7+1Gx3vIWhGQP04P8FB3JfQVH5Uu+ze8tt/vyC2jjyrNrcWLPvkHYcEOj1AM47Dlb
QO+whX6drr0qWbIyuUv7Wga0DUXTUmm7g4fG38yUQiiqHxFIhlSvW0lALNTw6Xs+syFs7cAy48Ga
d1xPEcjcnfbVYXrKjrqL8NFxjdZnad7OjQnbW+s78DoN3hI2m50674SEZquhW9t2s9eJXvmGuSFr
T4OUIayPPEC0A/6VdwG8Ni+nbbsNDi35jPx2s9UcHb5ypAQVL/E2nrVie3GI1ElV0uvk2KX552cn
WKfDfQcut4NmPAI7Akdu+cFW16A4i0cYfExMpqLBASpSXdDVWrTQ8pFhqDLNPXUdLOJxnQLOkyHK
D+vJq3o/hm1czdB5bE6/Krv1/yJuOv8GYagnIrU+RiDRLfKHeJNzsz0VwV8kpsg2kyTSqRBSsRDO
sJOOIkrnExFWX7qd8qc5Gu70uYLWzoHvAR7XbfC49jRfWkIsqVCqgrjQTWFcI3zedDcprRuiPZgX
9RejG/Y09P24fnQumSEMREGI+pnNKl56Sr9p7EGeIaDD+CEoPmrcc5n/dN3GYkBNIzA4OLp3mEjB
SEJPZKnRwURlcK5g8cD7EXvQNbuTWz30dwr0PWuplTmYEjffuUlhxZSaRlOEPdu3slm9T/bqXt5m
u1Wmt6Wr59yO8DYywtwcTJ2hzeW5Bmp2L7ppbk1GhujdbeKl+8iTSg9J47/Y4ueGhTuv0IwQun2p
BaP8bNJWBRXUplvZW4vn8rkRIWStrNqgh5DRmR9RfuWRQOPdEaouL9utR6mLz4N/rL1TDmnGulLL
miHld7z8nPb3MCcE3OjF2CXMoPly3S2Xlg41G3IqeCZVeGFwltYauTQnZEfk5SqKVDbiTFNjuvWA
zpf2/bq1xZfXmbm3XODZmdwkBXQI8Zz/rRDieuC8dMnybetvxd7eNtvsg5buqG8oXpU4G28tCFza
5+fWhcsI2O9QdyPJYCWko6YZe97PWvEjjfPRWxno/FeJW+/clHCZS4CEFMjQOle6yZ7LXbaf02/+
F4Cv3tr2WxuVcJUnLeiJFJE9NwkmYzc21hOdgcO+hL9hZVBLlzmiDQit8V/aBoTtZtSKmoI+bN3T
Vt5Z37lopt1EoSrcob6OiiPVoRmnMpx21X4NZ7A4yjPbgqOqdKVOkYXtNkKUG77hOn2145XH+WJI
ezZCXQhp0TboC1AqiK8xQsONts0u+z4XymUnfhw4rEekSpw5D42oyZygc9bhOEux5kxfSSZ8Rqto
wqlNEcrvjJEWUiD7dHjQh4AO8fWVXJzMMxPCgW1a0JFEGjWmOJO2ySxAk4A4GtYihvlL322CMzOC
v6hSCv9KxkiaL+kxmLb5r5m+0ThGR/XGqrzuj+QhtL1dC/wWr9rzGRR8xYanBnFX7GpPPEy2oNQO
4c7wepI61X7OLvzl0fLPUN85jqL1iQFmGUowKL77XdhGbm3vri/b/N1X5lPE2jQbK2zUGCPpUd+p
h+agc5/HN2tbbfEOOps/EXtdNmZoRPO60Vi9U71ij57InhZ5dy68mn+BlQCTfzZ3wgFW0onX0IzM
lVcjSYrgQbUmwLHsiBTzeaQS5amChTyMkSObfCYOQhx1uhvtP716p0e/rq/P4mXKqf9/zcw7++x2
K8lwI9aEGRD5smsGEnD5DfJHqBXZTkHT6m2jhdXKXl48LkCE8jidIVhvUmRnRltjnBvIudSk088a
9pS4W2G6XZw84EkomplzWkvYTfoG/YV8JHcxIl0RjQhXkBs8/dGQI74+fUvVYRKj/2NJLP3H9G2S
GcVSfOR1sbed9Ct1fwhnnNZTdubv6nXN1Rcn78yiGBHUVZxNExbL/vMGLrAI5Ybrg1o8as8sKKJP
EIRbGbdzX2oHRX+om2hvp82KlbVxCA5eWAptqRsOdCjNPHP8gc7zioW1cQi+HWTkJujJ61x7eLDK
27lbe/RXajmLlY9zB5g/4syXFV7KtWxjJDzCctZ48i7b1q/aDeoaj9ax3GpfJK9/bP4MWwQ2PDTC
166OtVHOe+HsA5Kp2eidzDyO4bSV8tTJ0Uena2hlMhffFCAM6RLSZrymKczmAGVGoVacFNre/NLf
+0eC7hsoIkDa5vdrYe/itXFmTJjVOofgr5Ln0+843M3PwOFms1cO1kpqevnaPbMjTB7SVmg8zE44
B09NtM1ngFa+qwgJ49usdLLdn/TekrbXN9gSYIhT45+5FIKZ2ijlAHYFFOk/2j9neFr7u3bnTLL2
ExUaB6lOV7o9/bhu9e3Ue3cXw0klybS7wDMuRIqdtBm44zl2Z3rzjWPvNo/RITDeqkja3t/PwPzh
NrkJPemoIfLuwLi+lV+zD+FD+QwBxWFtlZeP6X8+SDjKYshoCn3oqY1PxjP9mltEB77k5ejRiLC7
PvjFZDpg0v8ZvHK5TeK00ONNzzMO7kXnm+YmN8o22VpfbeL/+qi/xjcfA0/3VqwuH3L/WBUOOe10
skm1zc+3feeN3+Hm/u+7KjzoN8M9lBHuisX5b3y3yDaocVj5dJ2T6XKceqMpoT7n1OstQazXHPPd
ZotAULuzbzKwo1K2cjAsnj9nBoWJteKgLyxapGk35hSU8tKBq2ymBipWshqLT7kzQ8JcxpvAnzYJ
NtDFTppvRfnSDkc7eyi7Z7iw1uZx0TfPrAnHXar5o0H1ZYYVZg+F5Gakh+TRNR57D4rjpzmolI+b
41pxYAEPTI8YpXQQ47IJnlM4GqgMpIZBj6Q73qg76Wn40m9lyOMRZNy//d8u3Gmeug8+RHfh85xo
51rZ/T9hV5c8iSc/xxRs+uDshC+JK0WpM4W0DjPw7CF4RauM/ES3NwZ9dy27v5iUPjcnvLzQNc3H
UX8zl35AQnHbHPpd8RLfrE3x4ulLLsCkv9BC7FYTtogW+mMjbVRYFe61G1NxssNp7x/t2tHvzb2x
qx/Tp/y1vQ3317fmPF/izjRBqRkyQFUJGO3lzmwglR37kEM/Svp9uNmHpwGtk9g7VV/lrlzx36Vd
eW5MiIBzKd3kajzf1qH19ZTkX7ukfO3tciX8Wbqnz8yI4S8NOkGk6HhrfqfuKJIc2x154cMakmUx
+JjrhHQy6tTCxTRO2Mg1goUUmnSH57Gbe/LtjPAbd+o2fVrLTi0G9XNenReKAqLQFC7KEELWfCq5
K2AlfbFuxt/FK3Qj97033snfEwr9ycrVLPJ+A6pm159ZFFzSn+y+D+YaOSBG2KBddQcNRuLEXuZq
HqLs3vixJPvnKLtiF+1WoTNLR+u5eeEM92nfh4GDOolp/oDh20mrwLXrYavBmqfWBZToa5XYpYvx
3KJwmBc+UmtZi0Vk051U/VapKxf+8kF6NqXCAV4odVjnCq8Y5Un+Ms9ndQyeQWXvutvyY/Iqf+5u
oY/bn479EcbK+NDe0U+y85/jb/XfbBJDo+RMEyTVH2GsYQepBw32VGIDmQigMqBNLnZmBPVjuDGg
DUP0uTZ3kpytnDjL2+bMsjAHTQXvOBxE8+vU2iMkeAjuDOpeqI+AXf6bh4h5ZkyI2WNZH8PQZkm7
uvkDbwhEZYl5qCT4Eq4fpIu+A0YPGKJMa+5b08XZi6fSo9rOOwA5UtJCQRt4U9esZFXXTAgbYoAk
SJEyJs46/VQ20GOv5BmXogtAhmCiQVWhQCmcMEkgQ+VzYgitnRuk+6Kg+RRapfVTscpUP/YbO1tD
xyyYNE0QKwYFXwlnFK8fiGthfO8yBwQlPUYGvwQR28msrW3cwmeHcoUa/vtb6MKmcAtNqIC1sIr0
ULehI90/KCZ82FP07wEVZ1Ygf7i8WGWj96VowkopV05WvRbjxzH5et3nFu5TeK6BsUM+QhlBLIWO
qjyNYYS+XBIfkx5l1exhNNcUGteMzEt45th5XHZ5mGPkdFK8tBo8w98bqBxcH8pCHHIxlPnnZ1Zi
BAQiqcBKZe4rQ7/R0IE51Qc13gM4er5ua9HpzqZNcLo4kCeUKFgavbe7R9i4UrhSKqoSUFtTq6vq
43V7azMoOBwCF1CJZzD00NvuoliIJkt5G8IDct2MMCx0OZB3mkuQhOlgP0W4q3EqURG1o9wxAcxZ
SXCX9Le6bR/A8q5YEgb0ztL887PFGjJaraYNlmDL2IWW6vWd+QtSKe/6gBbNzK8dOHYU4FGCmapL
DDmu4Z7K7bA9qnk87TpdCT5kEGWv7FbB/f4zInQrACaT2YYb4HJEyD2g9AsvtDO0IZS3CMuZMBRN
+i4aFHlfW5HqWICwf//7AcrzswroLNRmYtF4U8LLHUJy4wSShJBm1pfwgDZPJUT9u+uWxEv3bYAw
JCnI1hHl4ySXA/SteERck7mcKQ4hEreC9ONGVmEWOA25BWHgDF2SZ4JzNag/jafyJDl1lSUv+klq
f0qjP64lQmevP3t5vPsiYcc3XWdWYVHkDql4dWuHvuJMGbD9AkJiz+ilCV4CqbxHOCOHL7+dVrJs
QnT5H/OQrFBB1ukvF1e8raIG6Y0Aybe6nzLX1xE38HzkZT8jqD18U0I7/2OXYfWkwxq8Rh215G6K
yT9ABWwolIQQKDNUBEuAezjqSQePkKsnvsBQw23dRhHEoEOHqMZJUVbQd+Jz9j+DJt5D0mf+V3wZ
ddAtQ2oWIxliT8qnILajQ2m20W1aNLlXjHyL31Ak1Y0kOExTBhWdpG5WttrSrp6PKpA7NukEXTgN
G1ad6zdh7PrPpEidmaKF3145opYOQ3IErC5tw0QzghWt7qRCb2ETtLXMSwrFUeRyb8EgMGorZR0x
pn+bVMQZAR2ic6fxlr7cWjnUv2RsN5kTI4s0xJ3qxfb4Lc5hTu/SyqnA7jmBMvmuXNYlUOP2U9yZ
P9pMLR2/6RVX6fsPdhPB81bzwilrqPLK+qRuO+ifIWdFZaZRNBfmycAhk95tqwqh06IB8xfYK2uz
OGs00OKREMy8a6Yp+jyVTyN+6RO8/FDGMXhFcoAEkyLBSSL3xvb6sSREtP+ZOjBpENqQG3zHBMRT
17ezDb4AurFwefj22xgG7uN1K0seNzebgJwEDMB9crlAbdfXjQmwkYbTAEXdz7n5EmZrHWNLQ6FB
nTQKKFr2tOAFqu53Yx+wtQZzs+M6cyR/jUdscRyoBs3ahgpd00LcYoQF+juojkAxi1ZSF8ngRfK0
/KiEqNz/xZShx4nCKX/edenkg2RsUhJfLqItbqozmvJFsdaytGIn+tv6m1ztloUchk4a5XJl4iFr
6rZsczj8OtiT6ry93/jS5nlUU9uteu2bNfrtHjLPjWfoiM37SBvBpWz1X68PVziPyd3QnI6YK4Rf
OIgh3o5dp0mB3suDB3h38k2nL3gFB7BHFs95/OO6LTGR819jtFrNMHPSqcLh74MOi6XJB8DxNHkw
fyN6DrmIuadh8tDsK/Lva/A+wTffWRSmmYAx8lury7zTpoSiHf2Glehd8EwejQQWRGkETnB6saCX
66gaVqcinKC4lgxnUhogbvgkyysZi/c3NgEMjScoBcKhp4iXV2XlvYFoXOaEcdd9g/l/80JLhQS5
Z9LLR2oppuLKqT48apUmlSv3iTBCPBXj9IsQMOhIDIuLhvZEhBY8O0CGajycxgeoqh/q/PTrunMI
K/XOjLBSJiSoSWdwbSUobPtB9sO2w+2/NzEj1t/4UmiyFtZqMhuDJgZYxGWjOsS86P1yzd/my/Uy
tCOLzZUoARIBcmwJoV3N7V+UE90TCjoarhUOqBQXEKTvoynKQdzoKfkRBAFU41lBIVY/wkldrAxT
TKi/TSW+olrE1jaEPsJHtEEm622QyoibQmL2YqNqOnwOXn9mx+LDsG3c5NH27JV9sDjwM5vC3KIr
p+Wtygl9gs39B28wcG3oaHlmauePkPLTImM1huFMslP4wbi/vrILxynzPjso+BUb2Jsw5BAlCjXJ
UrpWRkl1k6Lxv+Vw7j8j4eXI1m86xkwvskPrS4NQnO+UUql5aM3/u/zK28QriMJYpHOAE1rCUyNX
p2JjqdyEuQHxcpur3QlNvGnauDH8bish7dK+hHBL1XWUAHhEKZcnz2Q0RkZDENcuR5ATJR2PUrRq
wBpEKw8GYWvy/uSVIEHHSBvErIktXPBDlgeGFfiVMw7lB0TYPlY+mZ3rKyjEX/+1QXPMXFVAJ1bw
n1Eb04FnAUqfSGpRxHDrzeMg3QbGSkS0YufttXj2gC/sTi4bo8i80igOrR/B8zha+9KkmCBDp399
UO8mDkk+yhVQJ5nUfsE+XS4R62ZtQh8mh7rz3SzpHU05XLcgOAH322wB+ADhNztdxBD4uo1wkN+A
Rww2R6hvsbJ5jIt2ZdYWBzJHd5CpGtw/gmOreY8k+nxxR/lpqw1/JOVfFiD+MxCCR0RWFWhjLCFS
paqhwMKf8mLJbwPlse7WHp5LM0Vdh5uMtZDYn5drUSdqsDHqIfW0KdqVKdKn5cHvVnbKkhFQDWTC
YW6b+7wujeStpjTIICWeGsX9odlI3/VOivdWW369vu5LC3JuSPAsNTvBMg5NmufTMbRBdtBUot11
E0tjmZ8nZPZtmUqwcKTKRtrHra9Unk9HUHvrly/BGgpkyYTF2wdtXU4XQvvL6WpPLcIAmZ0AMEFD
tP2DUI4TxyvBkwgqenOtcyvComhNQsvVaZbR2tk/zV3uRdvutjrUu+y42aN5sy1f7V/X505ZHhlu
PMdNc+B2OTKkfLIY1T4En7bB83AXusVT7sWe+Xmmt6QC03uV021RxaUJ5LQr3c0xva+Ag6yxUM2L
dBaP/Hfs/3yH4Cc54hPQh1mJl8zyLH5dPSjEP3mAykknya99pqwJN787YDmRSMFSTFRhvoJ+4HLk
yGlqQU9HsbcZdhHwt030OUp20vjj+gzL8wyKI4M6i71M0Ya0r+CewcmuETWJUmZYBWcf75BPfJjZ
JlnTPVLKxvN1g+933PlDiSTB5bhk5Ow00kRw7OulM9WfO9RP/6UFnhK8BlUDbmLeuCI/hC0lkNub
CRoTqoyEK614a+jvd2sjWBAu2SocgVwFleJWzb7oIdBHrTD6bnV/rg9k/msulkYwI0wVwg0Ex5pK
ZKLFX4JASl/UJvx0gvV+X2iMDZk1wIqGEny5bve9T1wafksCnl3u2qgo3SlPVYgK/Xv/KTrIb7QA
UG1JnvL/0A0kNiO9vf6g2OBmZN3kd3l6JW6qFplrer+hgRjuKGrfKW65Gw7l9nQnQz0ku/EBfr2v
a1C9d944j/TM8LzSZyPNgjryVRvDZK3cofgUqCsV18U1PDMgbK/E76YWeTbUvso+RPxusMoPmpWa
lkPzi/k5avS6dSACO73YYZJZj9dX8t3xKQxPcNQQaWLEsefh1V9k/6XOCidPVu5q8c3A4rHNVOj1
NY3bByqNyzkMUBysRli3aD739/OiRXf2PnboQl2lpHu/8S5NCePRIZQsIz0syMUmdBhOtbWpXamV
/HbXIZ32JQwD9vu/nUMVDQEyO9x9jFEVdmGQ9gY7EdXqNpa/VbNQ6DCgoVJbK8eWCLl+m0fVImVG
KkmBwFq46/T0pLdD22lut+sBObZb6yb+yonsoQHsRs7LZlttS2fYopKZ34yHNZzD+63AOM/MC1ec
jIzklJPkdCsbjGzNkWPkaxWbRV+BoJYEjA5+Ct6VS19pAgMVWpRAnD6M+1ldr7bSD4OP/o1TS4h1
O8HU+QW8Xx3wBA2V3tZBtbQ3XFufEK7SckNauQAXXAoMoMGrAsI4ifrd5RdVwVDGiLqpri+N5IPK
/0Pade1GkiPbLyKQ3rymKaOSd63ul4Ra053eMD3z6++h+u6oispbvOrFYrDACJioYJLBYMSJc+Kl
yx7sGGWHbR65bfRk1pqefhG1wL81qItQKsR7EMAvU1hs3EzRBIYdbOTSSjyOmtzXCIIvlMbgWYTS
tKSs8DkQ4ONinhp+Alry6VkQW3Exm7lq+KVzPU/UG7UnDfxu50/K2g4CVx1PJkCwoYkKI1GEMn1H
IAvVOhrb21X1I6ricftlIyijGRpApA4K5WK+MrVxRSiqa37dPvfOd0XLJedwxYsTA0KMQYmSzLW9
AEpNbiMLQ0oy1J/MgBBQOsifop3g6n6DcMxmiKZLlkgEhfPddeyCWOe0ixQFb3DA8ZmGYcvZMwF2
q/12R57Ia4OpSbAbKZgh+2VkvhQbruHAnGYtp8aFxHWOOqUtexiffDCEhkVA7nuQprvbfhtvZHn5
yumFp+j7WDYn4xGzZAXiaVG+wJhGf7pzdegBPo2pFragZz+/7957PKJf0M7BUcQjCz1wwS/wdFjA
vOOzjRvrYgyG3eCjz8ae5z3dulDi+zEE7kX2yvAOwZgFhy/vZPxRK6cYVeuPn8CX/ihbybtYyaH4
akBobAwh2EcKw4+ppB62sqSowIObygVJCyKjcJ1PiQ39qHw0/bh+TkCQDuGXtLjUYlk9fOUYoNAH
jjF8OZT3xU/HlaKo4fRQ8IvqJ30EkD+evtaM5OfARhVZtZA18Jqm4ErR2J1ZqiOiLFRvl0ELials
8uVbAYXZ87tjJWWGKX6LKKiL434TTPWQUmsjqHf71pV9AwKcFgMKIzIhxQi7SwzXfnUK+49vRwaF
MDWirxXPHYh/O6W8ief7xe3vLffuvFsrG+7EKyFUmZh9wBQg9yofX9OxvRxpt5+MQXK2VrYCzCCD
xIsXlTaxLNaXjh6BhtP0i9jwesfGwOa3847wHyoc3hMLwufRoo5ZVjSZiIg9aFQ5/0aya7cyiPVa
kLC5RhOCkqKCOFD4Kp2SWItSdGA3f+MEb+obQGicYWT4FQGZAxoOsm3C5JViXh1MO+pzuZl2jbSJ
II5E/dkcRz9D+G4oM1rmUMDd9DnbatsE/YvxkoCvX9+4m/TafakCfUfCCODcoPeMG0jLe91lfw1o
gMe5f2XjOysxBY1RzNdBqQRdIxEXSiBTnvY5yGksrUWfLXpsAcXyassIe6OWVU74txS/9bExIVA7
UUSayXZNP3EwA8X0BzuDuKTj+nEHBTebGr/O763P7ViEmWODQljunZRUSReZuBm6C/cmuy1B9RoB
xw8dZLIFkeBWlquv7jOD8//gUcITSSFrNcxlSgDUwsG8o6/JIwunbfcUH8qwvgI5Nao4xH+bXorr
+na6SWy/+n/Mpq/FBpSnYB8P1c/dDGsqVDZOOr7psqc1vVzS6apjz+fX9r10+eljHlkR1nYwkCg1
M9a23zB/JBc8oai30W30mKH24Zt++dD737TbwlN9PglGvhv3538CP7LiL+B3CPi4gSME/uP00l36
qYCOuIvXpjInuj80I9O9cWYxZFyTufzH6pLpNxtVcP7bGWqw562vhUaQVAJvh7bR58pIl0MOXTdj
yx/MFy7I2Mue76sGoEfhYnoS/VZdWOAZmi95bdu1hzQru6ROn2Esn4yS4vHaZrF0qKLhHzwyxa5B
3gGxlRS55VOnwOh9fNkgyqN1JAnzMjPc2aMEyYAAZp5QmCmHV71tvXT6NuiykeG1DYHhIPQ+QH8M
h4R3epuO6KByCFy61NplW+e3caRFt+gsTl7Z9MbrbOXQC2JIvc/vhbUoemxY8K4jS61OTaL5JEmX
ndYWmGiJdUhaakPhK13iSGpXa6uJVjTabgCmqahDn65mOo29M6cT+t9duoss5k/lEGT1z/NerdUE
EEA+zAh3pqYv1QK+RNXXay1c8p91rYZMKyFPol+7ThS47XI1N/qmMtm2z2Vfc81JFK3wLaEPAs0+
4WtWKrU4kBRFxv5lce5KyIVNtfcXLgI0aUNbAgzM0KM8XcmYzkbsGoAzKKjYugu6s5bmJZ1yoebN
iwWqiDotfSWByIDZKdfDLGP3XEt/ONsqprHQ4wZ7xKl9k/VFOg0Lqqigc/iT/nAClr942drHZoQv
aVJmT/qiYcMs2RZ3/q4crY1kKflSCeEYTL2IIWBvQzFDHATuxroENMRSQUyQXtvgAIu30QNkMMB6
50pnf0TQM0+kHFT9bE4NAC4wsTo09UWmqclceQ60uq0k2uS5NR8UuzvYc/eDqGrQzWYCHXFtO7sZ
A4ZgRgtqtmXcFfwDiV7zzAlNIVDaYgedfsCm7Q02qIBH1WxXLXUQZ1wH+aHqU38uNUk6vpbQ8Kcf
4rTLqXPf8apHYbSuohhMpY2GbBkDu/58qaPXFz9xmSfzQg/JLXk8/1VXIhu6lsgmcMlgwS3hfJDK
6C2ohGv+SEFUiofpFSgZmKdG5rAH1Gh33trqVwWZIZfddVV8XyGQUgQjVMURSK2rOVgC1SsC+/pt
8ZtrbSfjNVkrxgDH8mGMB6CjxaQpaLMXPVLfexucqhHkXJB1SwIScsbByBtu0pviSoag4j6IOwZK
seDmd1GywnTUqVkypXYNEIPm2xrUz/OHWraK6wb4axf6XBDYFfKiLEuR7Cu8cNowz2C32igpRIhY
8/fDh0o4fABWAleEkOTmwPancadi4qDoFo+l4+JhyGa6awEHCasiXW5SmhEwxTgQ51sqdzPOdv5y
fq+sHbzj3yB6afUJMVzsTAcyWdCz9suy8Az9t2NUYdNL2jWrxoDZQfkS/QZszdNvVtBIX/oY+9Jt
p33jXlRU8Ryl2k8ZC6Nyf96zte8HpAtQ54C78IrPqbG+zuLFmTHPEWGSI3Bia7w1zaZ5PG9l7XbH
A+EdWPMOnRbMWFWJqvCIq8fYui/Tdt5hOi9IISDSQBrzvK1Vjz5MifslnQhzp46DBpvaOagmAGps
ymRzZiIs8M+2RPEZjwIESASj04XDkGbuoPKigsqg31SX2u8IeuYXbmg9gGp5u/gQh0T1T0pXv5Ko
YCE/zAoLWeAtSGgP78wlMy9bZkPctFfQo1czen9+IVdjFiCAqLED94hbR4jHCukgnEhiDfkCMDFR
fAWYsV85nhuyjbZp7zmbNFg3IFSXSqHGa34C7IESq4t+IvrBp8vbJqobtzVso0Z+tyjLdtDsVyOh
krbl2mYBWhtCmwgvePqIZopmAiUebvZBy/4B38glnviSR8+6CahdAl+Bdoh4abPItfSOzIAJqPWN
U+SHrqmD819qdbHQNf+PCWFTxLWCFgtA+JivmNpNtCT2RRsTVB/AxSzJCtZMIbkDjbMKinH0rk6/
i5JXTKcQyfB7Wm3VCWJYi7EBhnp/3iNh0f5QBhyNEAtmMvSrk1LDCHFJrxez9JRJlkutWEBV2AWs
DALBeMAJa2YxpilJlUy+3pNdUU/X2P+yLJX/yqPbl3uBOiAYiVACRFfV4ot5dOnnVjXjMkoxjApN
5/pePaRXnCGwu5FD88UI+8kWT66ObLmdnc+GAn8M6NY1qDrnl3RfBkkoF2h6p9A+55fwkNDjXlcH
FbbGTa+BamlEmbvcNrtya14VD26Y/uq92UdyjjkEgKMf3RrMDo0vS6pWP+HR8ooh2FBrVy2xvOXi
3DbDErg0+35+Hwrb/X9XFSq4UHKHSporrKpilstMs6T0sO3BUDuQi5kYrVdTU1biEYt5n0wJi5qU
w1TbBrzJLq2LKqgSj/jVzsULGGogduZHuzGEyqA//IS4+sa6jyCleeAywOc9XmPrwKb9cFlY1TzT
cwIiLdBo+dFdvAM10M8iSO+n7eJZk4fp4xZdvPF+pF73QLJQ1jlc+6gW2k4YasTpAUL2dB83y9iW
KQqbPtq7HjEbP23C8x4K+dX7Qh9bEE6lUbOeKqUyQc5n+IZy3o/OzPe6w/zeqHa6W0kipvCq+WRO
2EJ2U4OoY+6g2eF06vc4K9RdhAnZp3zQm++RMn4R+/tuD10OIHCgz4sIJFxpdaTTuKx1cK04/yTA
kcxzvD2/gGuf6NiC8InKtGSp3cOCbT0pyFPz+dd5A2tfiJe4OAgbmpzioyKis00bDBX7dpr5Wew+
xhmklxqMUevRgC5vqTyeN7h2zO0j+ghhSxRWFusTJOPBdgoAk/JmzrZXz7Irh18pYtg8tiLshCEt
44ToJg/RXEQSnFfvBLiysChzRggkZMDDCP1JRGcNr1rjqVLBwo4B0vNLJgKB/+yzf9kPABw9Pajp
DECuNoFpIS7D/Frz0wOes5t+p6meNQCSq0A/ku2oJJta2xpImDCGg9sbmbewhgUt4gRT/KM/VzfV
Ynr9+M/S1KC+TAMrvfsLF4+NCSuJHVHXjCELSfY1dL+UK+qDURvkp9ZL6ze+XO917dO5GHEAqh33
DRSLTteUGMo4KyUBpU0EABj4TzMNkKBSlYSkT2bA04WeEa4zcIQhbRS2e2lNHTRAJtCFG1brgbLf
o9b4vZ/D8+vHf+3JfocZMEngWYn6GdczPfVGKYzarCPcGKOqx/eKS1N0P2mt72mJ6encNdtYsik/
RSZYhEOoI2NrQMRIWD9gu1KMJPWlV9fttMPfl4BM9fx83i8RqMpHhE7MCPsCwxtKhhctNFOv2kvD
V/cWLkrzEO1T33hbQlDL37hbEx0/6eW89uXQpbEUE31l4AuEvJiUFP9uhOVkDy7W1xyYXNfvgvbw
pw2mP4G6L/grbz9sCs9Acx5ozWbYnC7A+KCFXP7XBIG37esXLSTCQEJ9HaPwOknBiDJvhatsqPN+
RKYAVp+JmZu6hk6LGRGMuupOe3/eS57ViHsVGQf0Hw3gj0F5fLpXtbib8zLRS8+ltrH4APpX10ld
gMmup6VBvrGWvHU9bqAo7kHjd9742rbF8w2NMZx8tJKEg9IsVZXXFob6jGQePU2PLiYrlgbsT68R
7FqU6DDap6OwhPLxqYtVww8NKVHq0dn4plnoMxAF0uGkoOplSezRo92cBG7hgkdJ1/vFA6VN6w36
IhO5WPEX+jx4CqPqBNiPOASLCSuyYHQT3Nhu+3McnYsmIZKy4UrswQUBR/HGw9CY2K/te2amCY1n
nyY9NGRKzyyySzIlnl7IyB1XTYGJ27ZRl8f4ubB1UHtVFVBxVx5N6u8kc3/0ahVfjF0BHhDTpZLj
uHIm+JsSLE06xtVch6/t0TuvLgkvMhezX7WT1+qXBRjnlVmyIdeMaHgEgOkANxFQyKdG8jTTjZai
KsgYnzYxXrqium6TRoJHXdsHx2aEcJ1Sl1rqiJXTG7t6tkZA1BvkfZJagojK4uEaQ30f3gjhWm+V
KlqUcvaXUjmgFvPN7tMDaaLbxrBCvTLelFnbLIu2id1lA/KjC5PSnTMs4ZdP+cnPEB5WGNO0jEHN
Z98EG+fUxD6jsjMuW1ChqKFM1ZDrPTZHYsReV91n1uN5H8Rq/J+1xFQuVybnMHjhAmqM0syqnM4+
s/FO87qsmX2tn9vLQc20m5k2jyUtlj3pSucizSLijRHkos//iNXdqWuQbcLTADzAwu5caNz1eOXg
e45u0KPWhTZ/LBMlXV3KIyPC3owwT1DYGHH0KxR2++GQg1Plv3ND2JZ5TkAPGfUolDg3qn1Psocs
lrQSZCslbDnwP5VJGcEJLce1aSjFnuWASje9rGfxuXrBz9jRcgk7r84Yg0zXMGP8Q/dMT92owQAa
dejU+iT2rMAELUVxHT2oPlreYbGNe08uPyUW5f/sTrTzNCg+oEruCr9i0trYpdOMqB/aN87W8tVd
epVepNvkFV1vDKMMB8D9JE8SsVEqWHXFl1BegoxfsSaciQv2m4U6GI1z6kFN747c0UeunarLYLP/
x3r/x9NPOGS7q01qE9jks1K081po4OzysNwWNxDyu6kfOzAZb9Fkofs6gFDwfUY9vJNkyeH6Bvv4
GcLdl4Pf0YhTLPjSpuYlhFbnLWlc9141SLs9f1zWD+SHKf30TtJSZzFchh1mFGCRzR8rPQ7OW1h3
BmgevI5dPjd4aqHGew/kZi2cKZTQLu8sMoLI5W/uPK7W979GuJtH93fjVtS1QaLmKyO48dmLVstw
JjI3+N+PLJRNMaW1CQukzkJlUh5GBmhJV/78i9XCBAZox3hC+UnOMY/itATS3gcNIs9EDN8d885L
BiZJ5Vb9OTIkROJcm81esxAnLX3cVYaLSZlq+JYP098ES95kxjAgao9i4QzwJ3chPB5Dou+u6QC2
m6PvaUf+JuwfmRE2QEmySUlz7LK0v+wdPJ6A3uDg6vNfR2ze/QlKCIOYawcn9ycKrsWo+6ZecDIH
FEkCtcWjjYeHt9II2O3sj7+ny+kGaJnvg+wRvvq9wMgG0hYwpgAKf7r/Zja7dmFgHYE2CswFtyfe
+aWxlzi48mJDsv2vGRGU4+gjlLkmRMACwnxQd9iqP53an78VBz4sWuzmK3awb4vYlzdA1j0E3RHw
3SAnEItQrdZlLtFAORiP6uAB8XwdF4nij0X847yTMkNCilAoECxfGmSuc/RDjQdvULogkdJwrj1g
0Po0wEoAXo1PCuhZlMak5e5ETbwpE2NPbWjARrhBRnVz3iERdMO3JSddwvQZp3YBuuF0c2TOaA2D
hm3ZhSyMD/QiDe37aIeLcqN9c2XX5Mr6gT4CvH2o91uY/hAiOnXSghRTU3kJ2g2Dp7noVAY0K8d7
dVYVR3J/fC6JwjkDo2/oJgK2AWn3U+faumqTVkG61b+wwhsfIVIXuP672ki6V9ApL8FMHYXnl3Tl
6x0bFc+Bmbl1O8YI9xbrYs/OymsjSy8cNfXtQqZ2vpb+wxjPrJBggSiAL/jR3ZJEplPMxEZUYW42
qYEWx+xHG82uGuATzIAJDFSdp/1gDlodNOoyGhutWTK2SWKSyHL0tc+LDauC+xR7V33viR79Grsb
3SFTnMojxqXa4VEFKTuQHZ5f37VIitYtQIYa4N94dAuHsB06o2/Be/o+kQsA6gavGo6fjJ/mQxMu
vhKA+iiZPff7F2kN3w8LqiQG9hKnJHqfFT7yjxiQkeyBf/KAaNEPEyay/LQzte/nHeQXjlD6gn8f
VoQczo1i8DNokBdthyJMMrA+yAh4Vy3g7QtkOYrNaC2e7hrQFCyt02POcYmQipCqfhwic5advrWD
wKmBAE8AVZci7s0YxM9danUMoaXal/faK0U/4i3hldHpssagTXQN5W6JVZG18883AvYNzWG8Oj7R
kDoqm+uuaQCLhmqItq329kN76WBuew4SXz/wucB8m1+W+xL9ePJjCctgDKGnunUkcWB1kUHJawOx
ucKBWI5mi3kXis+45D5Tfg109/V9gkoan/QAChZQltOv6Jh1VbloiPgDXvQmB8IpkqO2dp6PLQgn
LWnKNKpznLSqd72e2LuOaLeVIZUI52Ff3PHHdoRnMammCBQMCTq+m5p51sWwrX1rb15hmMTd1pt4
IytB6SvJClrqgFGhSKiCrlc4Y9GC85c0C0Ptp/CY+VizMky7a7CA+hnudAWMWW2BIuXY7/U0bOti
k/WIn016YfYHTW12bVaF3Thcd4keOCMaNj0oYKNfTtX5nfrcmOxQW6pXDo81ecaAyqM1/obYZ5AY
typNPVbdZv39koBXNnpe+rfzG+MzZAD3ng4IqKIgR0aHUzjfUazZkbtgZ7i7bF92m3inH3JgQYxH
DKjeO16veC5ADMmuuRt6z/znvHl+q4pf89i6sLa2XSltY+AEZvsUbdUUbdVkp+xk52stvCCfRe2V
F56QHZxuf1Unk0F6gveO+5DjeleLK32wvVGqHbh2Co4NCVlEYSVLVNYl5J5tO8xHdHS2YDY9v2Zr
weLIhpg0AOluJ1TFF5vUrPF1tX52pTITIpXFe2gEzQPyShUSnOjWnq4Ym7QehN/4MOMmu+2+6fs/
iJLOz+9S6s2xR9Aqq/fZDn1BZfdb3k5d/WRHP0D4ZE6tU9egKQYe0/63mekX9jA8VU10VcWyzGjt
gBs8EQEeCQw2Inbd7aYYmBLktTGOWqR7OvplVpz6RQs2MVr7ei5rGsksCrltabGpbU3+LFYGz0p+
ESPfmdPiOQUFLfdrZs2783uGfy7xnB27yPfUUTbSdPGgJBkKMPnsBAqqahpKigzc0sBmm87XyyTI
SD7Wkx+SI2NdboxkoMsMEHQW0rZ8KCPZiLs0XRe2hzF3bu0W+GZ54dWv7S27Aii/A3KtuG4Ohlc+
ViEopUeZrOra+TZAvQzqCsy7Y4Dl1DWQ/80JhfisX+Nrkfh6wURsrTyc/1hrB/zYiLB+SVy6kCHC
+pk26p7OtSmjKF2reoKA48MNIR0AodGUl9jyfvxMbswNu6qf+kNxmC/crf7c+uR7/u28S6vrBo59
kyMkAKoUu6TQVXdR1kJzowQMefjVDj+VVmJjddnALumaUEMBN6dwk3VsGOK2wGOqHvSNmTyOi+2f
90JmQbit6gbBY1YclKhBVTtk28FQg/MW1qIeGrxIggGdArJV8KG0iLNAInX2S6DncgUT1uNj70yB
IyVJWfsiGItw+ZACiCAVwRebzZkGnlqUZFm6I7l7EdP8YEX08bxDn7GtyC/AKmgA8QPaCyRSpycm
y83czXOKDuvQAV5hdXhS1yQ7oOUAKUgVpRfUhF8MMgJy2nXZXdXPv13WyxRs1j4duk2gAkbbScVT
//RnaGhyjBR05n7jbFsAX7P8i6wz7zfmcZooxHQXsqkKUXLmGxNSJTP70Qzsa+MRf0ygHoiuOCfF
EEsiTk1iJdPwSsoT4jfzDzStJbnF2sUE2D6Qh0gHUaATQg9+OrQNnB4WABQG3zpAwjn9TdrmEDH9
ptG1t66VadasfZpjm0Iwslnnsjpta290q86LIUnmZQPGIs5vRJkVfkMeXUpN5hTQtYVny2gGcQf8
RPd23sLaiQK6nuOmIK+CBO/UQgFlByteBuan8+A11j/59IhgGJw3subGsRHh3ishD+HE/AMVo+qR
IfOSWVJSWNsCxxaEFNYtpnm0e+6GYXgp9B9B6+F1CYBR7GF23I1u3f5XLn2GmqkD7WsY7CMnnBbt
dnKlbT4ezcT858gpcebUppo7qAxf3QCGIAsrYzBuR6cD7rHu3YOrt+hv2kUWeaiBopI5YN72utXc
apdV2mNXdFb/F1cJhhdQgsZYnA3NiNPNMuUqym8xjrKtJ17s3JpENj64dpWg4IVuGG5ENNyFo9zq
3RAVGpZ1hIUifjMBC0+jrUwhcnVDHpkRTm8XNzZdFGzIZnLxoHqJQD1+fn+sYUA4xeO/nggHK6Xq
lOZ05MWhaOtQr8y9BKQnM0aG2QNUMMCkF543uXqUjywKp2ysZrbUM5yi2V5dLg2Df6PNeRurKeyx
W8JBW0hTLlMMI1z1OnfR4skexl3hlXv1jgXZbrlKQkW2K1ZP94dnrnAdI3Fy1ZjBaJK8soWgbfBq
MlCLOZanZgd9ejzv5NpCupzLFfVDkMqJXLFjDSxkxc+2Wl9lxk/H2k2tJF6tbcAjE6bgEbHTzno/
SX3+ZBD0yGSg/NUPhfIP+BNQ/wS0XbDgAiMwmgbOahuMQdZAm1zdjV7vNc9tFeoMupUcJyCrTq4u
3ZFVIUIYTbuosYUv1TtPwzR66vzUZ5LQuxYjjj0TkkAMj7akALOSDyYUt/FbByBf9/Luq3tAU4EY
xNQ7oJnAo/EPeHTzovFPIodHCH1ye/AnKIE6oK1jq73sRPEU6zTKc0uA17m4hD9zU2Kqac4XMBf6
86I62yTF4zquGfraS5T7Jo3pPktZtGm7sdvNk63486BVD2aeujcomrIbtIUKSdrxed5K1/BOxKCp
CYSo5YiV7VQtO1WHjJafXA4hlAMg8DXeFkESoFWHEfLUz54ZkhGcEHD84LINEoxdLb+Gr2va44e8
AzaBvgcFndi9653EjQH5wHRrV3jpnNxWenehqJXP1Puvf3AQtr1LGLz/3+kHt5poscZMX/iFTrY0
btLvgNgsPg5Y8fUuIbwyQTKvI2dF6UsIotAO7UqIyS5+3YCjEN9aw/CEscjYPleeMbCDkQWu+wCm
QlHOJF70fjRtaMijg+HqgTEqRrllrsvGCytVchN6TLH9sy05kS1lU1VuDUhr9HemTRm4BfUoNmVU
rJ8DBH4SyplgrAMfCQpXp8tcVUXe9VmHDklSbp2cHVTV3XexbGrjc4w4NSPchS6YTt2xwL7JbLAf
E+IXduNZFNJF5cv5ffM5ksMSHh+4JuANVPlOHdKJoibJTBeAUbIfUAJ9rDIp8uBzIgilEODvucoj
pmrF0VGFVJUOaTsFBeeS+uam2zrBstXeqmuO+Zf1d1c+0bE1sezRdpONhu6y+BoZ9u30kufjxjRk
RamVcs6JU+Jgr9Wm4EsvEtCM12CxCkZby8qgBKKnDsZ0bq/6vKWQXhjN2XOq0biPDIMAMTCbag10
STw/RGwBSTnETWgB2Tfo/0qyXVEFAC9X/gsBe+YCbBA4EC4zjTqsqABb9+vf/WWxn4Gu9qIrKxzC
8hqtNjRmnX3yW0Hxv273Ldp+Yb3hZDDpRpYArX+Sj18iXHldnI1dzExQhdSZ72r7dsHESfNl2NOp
u8JO7loQFo8D9PIKkLSy7GruB5+2EszTSo3+1IpwsWbOotqEFgryEuAxXnNUrL/bBxzMDHOntMUO
8ObnepOEk6d72sX8S46mWTmy0DvU8T+NC6cZfLWP7nalsgnLW6T8wL3XIWVtvDdoKYNdyazwEHVk
JdfNxBodaKR2bEyhNls1OQTRnaR/Oh+A1g8SurDAc2OXQuHn1BAmuCJbbXFzFRlwl+w1w0lIK+2i
yZJgymq/SNptj/fjotZbvf1NSOJF6eCZ6U/JD1kJuhjy+vgh4rWmWXWXZTgvpjeC36Z7p5xxiEcW
YFNV0Nz02zQYMcH7eN7w6un4sCsGLJWC50o1sKUMdwiVHllu2npRJru6ZAstRqwuSYxkKeEf3qQL
KHhR9wnjKxBPg7mr9ZxNFmZXpQTru4K7xXlB7FGQhwLDJHJi1I3aVdFs4355cLbZHp3Y5h/VS8P8
SXmA5Oq8s8MCw49ViPlobVOEadDtmidZXr/6aY9+hRAbyiHmFFGYUypVcHj2rWfZlW/YYBiVqU+s
HpsjS/zvR8dGt5I4nxm3RBR2jeSUhVkTy2SFZVaEEFDoSlq61AExqolAl3aHapH1K3gmI+T14Bnm
QolcHxT8zYIj7jgNo9VArm58SC22aafnqMUQm/EIFj/vyycAxIAIZyjBgyv/fRMdLVqhNRztxLkB
K/tpjtRdbRbfmckkwXtl1U7MCN+mZM5IahAmgZWoDeql8Uoqkz34/NRHrRZC1nyoEo1UkWc9iSFN
CNE0sFekpuHZk9V5SqdM3hingEyU6V3W6qW/uKATP7+EMsNCFC1H1s4ZJuV8M2VhYQG1n5c9yPKo
r2tZjvIogaSo83je6MqxgreAD4G8HqFTJOgrJmUEJa0Fo9O3tjD9aYY5UPZamUw/a9USb4s7Kui5
kK2e7kazartojuBeijk/V8OQRP7YGGSbslSykCvgDHxCzeEqilBKRlfo1JTdlEUxJjA1XZTX6EbP
AR5Q3RY6zdscoIz4wgqKZ2RNsef+6p90SXVg5didWBccrTvbyTqKDcSUu4mq4WL9aJrcay3DG+qX
859v5eIBuRQyf1Dh4uCJAKXEcdO5557O1o5mV+Nwm0dv503wO1OIIngCg1IXWuugUxMfwA7mfp2x
4VmyPsxtWBRJmkN8Z6wpUuF4+Z3OqnoxUMspfCutMdFZKEWW+Od/xNrZOP4R2ukXnRraplaD8kcW
dQM/HCxwh8Tax6Am8ZfJ0TZ0GfOnESwAD+ctr23bY8vCXlrMzI5oBFlRNN6uXGW41mf6qvb695RW
X09/AcTnUrogsUC3SggAcxEp6lTjLLZtmwbTMDxEbvIadzLNv7U04sSQkCZNdZaBnc+BGnLePhm0
0m4tlf3UB+clngCbb3r9qdHTQ264W7fRaQB17nZX6NBfAcYVo4sgwPiLRf7wXMyfTJskLm3xgyJA
mjDIlDRhPQy7ahwlGIu1r4nV1QHGNhxAVoRb11WbAdOOE2S5dSXInPu4uSpVPeiU+/MO8TMuHho8
liEPhLYpWH+Fh9sMTHSVGkAm2unoJfUPQ2vDv7CAAjFvOWJiVezM8oiQOKBk9m1nCVh63TPZzOHa
WoGG7F8LwlrZDXPJxGBBJT9se0cAOradl0mmWrYWwjC1jArnuxDb+2Y9yhwwOEG1WkMfM56aRQXZ
BGilyQtCjhLpweBAU+P7+ZVb9QsLBtpN1ICAtzmNJRXY0a3ZQfW2tjJfqwCSRR4xJ8tFWUoazyvQ
f5QM8YYDhzbYIsGDe2qKTJFBMSZWYxxlCg0f2pHEy30uMddvie7JHukruO1Te0IEyYwmMweCSq6x
Te8JGkuXndf5xQ1G3P3qd3Gt8nctGJQyiaOr3/DITyGg0LSqemPCserA2hRHJZYWCOBp+xcfDkP8
uNVREAH84nQ1O6YmxUBbHN4eCoz9VbIoQdX+/ipBJK+66GC2/9eOsIqEVWaspAzelMvP3i1ejHbZ
/HeuCAvGqQvjzkZxv+p2iVqFJGmQ6YFIXZGJAqx+mg9nRNhjqVG1ShosWttTrxpvHS321EbizvpG
N1DC5TAi4B+EMwWCxnaiNs4Un83EZJJf/wK3QsChxdVTItkHa1Vl5Dwf1oQ7ua5LlFUqRCb+zNee
VS/GvGt9meyKH/b+/IdaDeRHpoRkjmsNo+CBvZA0V9S+tXVJMFr/74NinGNHAPURFq7QHVT8C6Ck
h2lA6PN79JPOe7C6AaBQ9x8LwmLpKotsVmGrpeSWmhi9Zk0wTF8jlfxzZI6MCMuECcjSGgiM2EOJ
DW1sFWpL6hCyleJ+Ht0T9tCQtDRgQjEeM6SZhowXdvVeOPKB//3IAEbfl9Kk+BQFwaucHfC5vBF6
hR2TJCEa73x+yg7ArK04qNajCSu4UiYTJemI00JZ2FxmoNMBzXQSvHUYKQqsG21DWr/HDEd9q+3w
gGBSPaX1i+LoFwi+MiNiSaQjYOs30+/kdhz84p8EinslFPdGVJJe2gMg5VXQS5ViVlcZHGdw3gSl
0LvuxdEqRzHphpzCcgQMqJpUdwjDiOL9ZSSbQFhfZn5AOVgEs/pCkDX0CSI+NcJEsreNcElCvsz5
VXPQbuo3C83D0NA8Y1f4EKJ8yFA0l9WsVrfsxw8QSW5ovzBk+/gBTmQ0AXTCie8y2QTJ/+HmRz4j
5JqgaUntFMIIfmLbne45JGIXcwoW4ECHcAbA0rmtIfuIZ+M27dKx9DPMsRneNKot85jO4sKPIGt+
Xc+D2QLgUOkPGO7HFqS20zsbRPXmJUutZLyKk2qovSxGAcY7H6RWVwozIhx1g70hlo+cBhO9GsVA
lt4t+1LNL7uq25w3sXpHcRkO6Mag1Q2G39PzPSwpBcID53u6cLYgdr8AZt0Moxtrg6r4tWxEgycj
4hk/sibCs3LNrI3IxT5fpnlD2C/bvONFYa6holW7866thXiwG2EMUwOj0icCydaIqKuXOoZRXHpr
pgS84fZVY8mmofgCfXIJSbOJMVaoWFpCkE/tBEoOI1/ACYiHYTEuu2QcPKcxd2zSNyR3nope732j
HCQllbXtAYmxfy0LAdOIaaJrqCbi+IAgDoOH5tfRdNq7eBXqvhAxAffz6eawqy7q09TBo6BDuyfa
ECJT3F3NWvDI4aX0dxPC/jPdXi0X10bWcgN0yr4Kxv8h7bua48iVZn9RR7Q3r2gzlqRIURSllw7Z
9t7j198E79llD6a/wZFOxO4+rCKUA3ShUCiT+d35ZO1Kv/wl4kPc3K93KF52qus6R40MfClrSXYo
dt9JUim48TeTCKvl8BNQs5LPRWzA6CZXeVUC40z3sRed6XHxVK/5mAQimtRNK18tiguVZmrh5yQw
glzPdvakHHMFb/g8OvzFYYLeBJjzWEMvnyKI1SHKk27Ge1TRvTSyXRUmnaSpfxtm0z+sYLgbuM6R
bJsXGS+ALH5QcT/FPQrrlXGMTEzDScIBQHYLXB3eFR73eJpsm8YUVQB0Aw4vNbiL6S76gIZuiBWL
nqHb1ve+g9xZaqqkHDMH1keNp3RIyJj+uL13G61l7LS+I3BHqS8MSITXb+9cZ9+8zM/5x3qvE5tY
vv3QfcAohmeL7H3b/CyINoIKHLq5nPl1k2IuKYX5MXlPECR1CJfMQ+1Hz4rbktZdCPhmRFu5FS2h
fwbvNzgl1kdz6Zb0waJxpOKrOUYfYvRoPEzFcoReNu5v6dvtXd38bKDOAHkAcsp4ZF9i1a20dEkL
i7TMg2Z8Mq1OcMlv5uUZOcd/EPi3qDmAY41WCOH13XiuPQpJSlJ6jDCg86Rdeg/+VBdToaQJJE/k
fjc/3wqbi5LypbcWB0I90DF7yacPdvGgqt9vb+C2S1xhcCYyLg6NpxbrC++ijkCr4JnJ4Zle5xUh
iU/h6b8Yxt56S6z3lLOQBQ+aCORWi6vu9COy1C/Gj2QPrl2UvqNd52lHA70pgQVuzvB7KWTnFO0q
s6lVNN+AAirPUsRtTXKY0c+QRLXbYbbx9sa+PQqunJeDLkW0iaGhlGcFCG2kxdMai+z8+AMjP5Ff
4gMNqEcPIJwIbLQ1U7e8tz6FDxBIbqG3KzqIm4eDEa9hnBn8m3xVsFNBAoE0ED5tEZEsfQm759tr
3DzpKwDOaS5Zt7RNijwNdPeII7Weir4xE/VtRRaxsG1dPejIRWkTBSMI5HBHYdCcrod7RmK3aT81
JT2ZNEHQ1n0Kw1EmZREKXOeWkazxuGMBQlwQWY14BulK7ZnVs7ooxCkFj+qt/VuDcOegnVIbM5Pw
XhjnJy01vCnM3QZjc6YpSHZumQImlkCXhEoN8vvclwIxQl7WioI4JKqeqa19VirLv20MIgjOFU+h
3VAlhrXFOFphb5DE2N9G2P4m/ywChdLLg+vk6aC2NsytabRzqXS/yibx1Vj58yklvEj+3SyV58Fo
JHVcKGb1XXnW/DG2j7KcCL7HpttFcy7GQRgzisEnH61GGY2iwqc3SH6QKqLto1+Q0Th0h+XQuiXa
E0WDyJu7B8ZqTADiqYDcwuXuVXHTYQ5wQE5NU71SezDK3xYixr/4RCsQzs6qGno36DRHwNE4s2tP
zUclSlPX7Myft4E2rW0FxFmbgaR9PEfgXBk65zDlzjmPBJXNzYANlaR/Nuwth7G6J4qEdmFuI44x
Pmb3032zCw8okNvgpt1hGv6UeZJnHNAKd3thgs/EXxutkqdtkuDagNwNNKwWrx5BuUoPt1G2F4cB
B1TgTSQweIZqVW/ldJbhEPpA35lH6ln75Bh7xr0GUaThYAfFg/EXD2ImF/APJOdSpVaDCapY2RS3
ZKHPVVh4t1e1aRQrBM6f0l6Oc6rBaUNiJcFFlPp9KH363zDYb1hZBbiuUSiFLA2GaSnp0V9fFY+3
ETZvhdUqmIWsECJbTZvSQYNc1FpYxEnpbF830NGDgdPbSJu2piJJAQEHdAfxec1WkcusZ4OSsWES
qvzQx9jLNdHVvY2CQQ3c2ihh82FI0Uf9QBmpCvqf3JKmpJlakqFw/jeLeYfhXI+MLsMxYeUc0KCT
PPluF7KfCKuj2x/nHYXzO86IDn2ZZSlsSMcjQ/ktyPzo6LjWV3sgYFo3XHk/pgK7FoDyOdkB+ipp
PMB1Z5gPL1N516UfqFocIW/5v20i3wOARFC5DDKQJAWNRsbLOBRkqF9vf6ntY/rvHvIqxokx6WMo
4Ziq0WsNTeouEXTcbYwR4gYHQzvibkyAYwrm8gh1cenorYXGdzP3WqgexUEy7ln6fFcEMDwJXAuC
o7T5iVaInHMLncqqUhtuwSnA84/2BqX/JWnlfpRE5NEqM2T+YQEpLPBHgZudqVZdLm4YFLzXLCQS
om/1oXoTUh0D/Th7DSXTJzZnpBzHk+npH43d4rUuMsW+dtQwaBjBOJvvtz/m5ule/Rq2MStvZcBX
JWmZ4iJWdqGZekbz3WxEpefN6H8FwsUuel72UhLie441GKRVre5IkU4TiUL5Rz0Y93IyC2x0c1k6
XCIa3lHs4mNNU2kns2LP4ljCsFH2bdSgomeJ2ie3w8AVDGeok2EXPXofcJs84iXsd7vQG4/GfeOZ
hAmkWx+o4BLeGlJDuv19YZyhNqUhLSZDbD3zaD0M3+iP5bfxyhrP05iAMWYg4AFNX9BKXBPt0+xX
XgKirXInOjHMU16ZMdgAdbSZgKuBj7LbaVmit/fxchzBvhZBc03z5b2w8L6Fg6Ex8KDj7YMxIM52
equQh6FDNN/5Uu7ax/4BfJZuBZZ50p9YY4viRpo3+0zkMvIG0TK3HMManruWlKaYrClByrlukh3G
m3+PsRTkdtsRtGsLvPeWY11jcZfTSDU6ZDPqNxYFJ04xugP9efu0b6/GMGSUvNAWy9ejQLxSTuAt
g+tOVFJaP638sQRXoC0lAn+6vRRMvGFyC1yBfDtslUx6kqR4H4V5SAz9tVYOt1eyGQGzavY/COwX
rB1XG5lWwboYoNLynOFuyN1knwehZ2FOU7X2yzkHAbpoMmHLr6xROecdllYxTSMeFWaqMdGO/Nx3
GBoMOym4vb5ts39fHu+XbahyzhVuCX3HWDAlX9t1B1V4vLYN4h2GO1122yjKCKUS12p99AyWuUP0
qSGLLXq+bl0B643jzxF4DcdKd6DK3tGfOhtQzHTjd5q3TAsGmoJ1a/+PJsidpjBNDWthORMrCd0k
Q5xiC7IAgjXxueWqMGtliGHkGnVUV6olMA3Rc2k6hz5MYmJJ6l9ktTASqYHSin2yt8thZfOlbtIx
n+ALQfj2M86KwxLnh6gQEaJuGoWCqSqm2IrxCu5oTUk7g/UZRiHhDmlMZ2+oU7BoiCg74UDkVjSE
BMq/WNyBaiXJLKjFsPYm9NqS0/SSnRijb3YX7jH69y1/Ws7mPvZ10YNje5WYYYXCPS4XngSmiTGA
3pZIoZhlEh+b1upeQzPuU2IadGh2yI0KCVs24wUme/QPJncKFjkOEZfgVHd+9c15VX26d9wpMH/E
TwYCvcgTfcpNf7UC5A5BbA9NvEjI6C1y6YHtxpuc76VIYGYTBHyUqmqBJQNXy6UrTix10CMTTtGe
9O9Zmuwre0jcWRMREW9eKqC2BTeVgf5Wg3NWXSfJpWLgvC0zJVkmk3zZ3fa6mwiYT8ekNoqxaNe9
XIk0GRGdnb4khYrRVklz7iyzEmBs7hZasEyQxsvgt+IsfpzQC99nOMRSep5ahGv2SJzi6fZCNi0N
lQvwoCIBhhkp7v6I8hRELGjLgUYHm9xV/dwbP1Mkh6IvTBqETewKELfWtUbkvk5ZReMyR6BH0B7m
Yae6qq+gOo8ZyGNyth/sV9DV7URNB5sNDmtQ7kClfdGn/RRhOlEJI0+l5kJ0ZYm9qtL2nRYqPnLp
R6mqUwJC4wME1n6VaivwyluOBApReKfCjalX7WU5rS257JDLDE0pTB6aXoVobJIl+La1ZEcZyVo7
d0TbzQJ9Lv4GcyMaVN6o2q7GCvp2dGi3YAS/PPdnzaP7eq8cEQtDMRHpZwHaxrm4AOOsSSoUo8Nr
FlT8c3JCOupD3xeCY7FxEVxAcOYj2fk4UohcuGU17/PWh5wrCcezpIduaT7HiUg2kf19V/sHFgNw
Umg47fxcqzM20Ehse+qOVN33+ph7Mq2+Opl5ypIS9WAnElSLNs4HZpUxOcX0vvDVuHOvU8eM2xj8
/3RgQVaNvqyB9H/x8AUKht0wcAJr5B++lYH4vqCQn6NaoftKCfIECwR6c90XvuDAb9g9CCLRUInG
dSYQxd0t0pCpCk4W6CbOyuDqv0uvcUMvDJZXxa08esw+9Du8yASPpM1tBEUhdlIHRbbGuWh7Ueql
okA19DRI6iBRa0yz/7y9NhEI962cNDS7LMQulolmEzMK7+spf86LSLCH21toYwNR1MP8D2f0PfpF
KzTKg3+lgnRBlB7Rh/hgN2lgqIMgWBVBcZ5SrZy4iRWYX2LfV30JatkPIxrOOkPE3ygC4szCaNqh
niJQujZtBvq2hUQyDQp738SOd/srbXklGXRF4AgBwyL+e3lby3kbGXILl5H0EOzuUeHNBA3gW05i
jcCc8CrgzmrJGYoOdlCP2LIaTRETSdKlu89VrfshDdTYZZYmyuJu7uBqXdolKvTE1AJlJHTXjsOR
WshQy7rfKq+9IoqoNpEwhAuuV5wlhxerzFFfUeQCxDSjcjbsL2l8SownexZNx25+KAxpYJKYcZjz
3GL5kBpUcjB4Xs4fq+lZExHfbEU7kCL4F+CKWSyiCU4RWDz6wH40RoKUMRQQ3Pz34Gmu8aLuQaIv
6rTeurDwdAA1LxstxiDz5VdqptGmGsh/3ViVXBruJmkX6o+h/GInslvHv27b+qZHYpIDSIKZGip+
l2iF49ixMeH4LmMb9LodhGDoMg1L4F03v9QKhvMSIx7mUKRhl5SjJr655PahCdVyd3sxIhTORTQY
DUmWCUxbZhYTecQT7C8ay9BLCU50ZNl18BhzR2hWK03PNL1E04cxEPSWf5lk/W8u9BUGW+XKOXRG
Uw7lguK/lBk7Sk2kTTL8p01FKqub27UC4m6jnhGtGjUW0yxRDfXHRt2Xk1oebn+ULXuGuAuUJ0wF
HEB8otUZaGei5x6hdLGQIm8QpBQxJV3UfVAG49EuHMhMWpLAFLbseo3KGZzTVbNcTji54DcjsvSL
VnBBojz91gauY2XOGsLCiNMkqeEeshqC32gdFzENiBA4W1CXJKzzAtF4LX3LlNNiCUpim9u0ila5
i6hTqZ6CRgxBozlprh6FD9WAIR5zbp9vW8FWwyTYv8HOgNBOhrPmLtV5ao0ysUfsFeZHLSi/u3A0
lQufurcfQPaEwA7qKsHSE8dzDqJ0+9bEhAEmBUasYiO65LUlTRAGhbMG1q/sRT9aAd1nbri3doxl
StyguXH9AQxT2SquPwiucHZRzbpa2wMo6ZwZwkIGCipyfmrD3JtjEec088/cc+MCijMQKP9MU50h
VqmRqLbQb9dWNqm0j6klncrsL6hRgGbjLOPCRYMIZy5QypSo2YIcqCt+1cO+UmOi1gJ/sWGSFxjc
5qWybMVdjpNroz3RiDBh3BSHtBVos20crAsUbt+6QoqQqMMnagztkA6UtJLh3jb5bSt43yzOvdqD
pbVtI4FFIplSN7PGANogBnHQ5j+koej9IkJjf766NbQ8yTLdQshfLV8VA5IVukxU5b7tbcFVvm1x
78tif74CGimuJ1Tu8Dxb+q+j8+ggCaLGR7VuvLn5izlpMBejQQRBJCZy+Yr9AOXn2BgQ4YVOEajt
N3Dp7Qz61ZZ77/bH2nYQoMM3GDUUVE+42GEZjK7Ue1Al9a/aa39Q9o6vPeo/3phdA1FSa9P63sH4
HjIbjLURuP0xm1klv0upIVklasLduHYx2PTveviGsaqeElVNAQHWaw+h43lUPs+Sds7MnNg09c2/
YLxDtAptQHSOKWAK4DYwT6HcO8oN2GmojGR3WKSv6igbp9jRB8HzaXP7bOTGLLBxgvuAcxHSnIbG
JMEE5xmqSfNn0xRciyIA9ucrGzcnI691E9LmSmK4PbQIiNRYIlZrtiFXrnu1Cs4/KBbEF+oOZGT6
bj6/l+JEuUzRWjjHMMfdVHXs5pOS2k3hFSzRmNFbq9bVSjBfZGsI8fBs4b5HbJQqhF7AqDgHeOPp
TxhGfJAe5tdk9hTIKRc7+ePgWUdolwZhgP5Pgo6T16JAUjHzSqGq8VYJl41fsuSRDVvkaX7waFOz
3EkZK2L6HOtu8WS69UP8sT8OHhonS0/5q5QxfBRycBBtRWswNoO3/3lZ0KO84M56aNHKnx3RWjT6
bO5Z9EWvF3gJxTd+zS2uYNUG1OTK7mCSMH7Mf4CFym08JhQCblriKHuxSN1b5fHiQ3PAXBBH0zrN
aii4k+UY7ctg3Cs7DLsg7y9a4pXRMiCwEZgo4KHV1uTOhjrqlhE6ZUyKpHlqNKKPraDj5drhAwKC
Z4qp4WGCOUbOaBUr7Ed7rmIyBosfJndS4WZHyW99NeiT1//iq7HN4TdvDcg5FX02c9OSAchI7HMQ
wuzG/ejOflr54tn06woGikCIdhmRJZNq5ctBYF3v6mayXvVd9qTtzQN4DQOoee7F8yRXfoxD4hyM
aVRDIw/WaxHl+7KN7rROJWr7rIGXP1UWSOGpnpVogijk+gxcojqchcQOiAzNHvJtnT/5S+KCkkzp
3AIPCnbIu5rA0y0xSYTTV1fxDwfMLbfS0UBYtADuJxm0bGkSo+W7Hs0Po1pID13cOnd1KY3B7fiE
LWdlPJBiQR4K1ysUCJGkAZXR5Y0UyaY9DRh0AO/ydJ9JTeZmEV1242iJsoRvfZaXUCAYgPwtRpQZ
rzQvDZ5MmlY1CLxwyM1dfdBdbc+4FPCvXwblhzLIHp376kj39ll7tElI2sclgOQwUU/lJ/U+8hIJ
c0t/6BGwAZe/itt22QxzM0lkmciR6VL1sakVgUlxPochIO2GtgQbaQpMRXJb7GQ2OODQ/Ezk1Piu
FD+rsfh2+yNeI4DbDg2uFtIgYEVzuEkVmiJZb+eUEkV7GZQandyixCsX9WENGBth2lGY7ETtSeHS
Ho01N7ZeVGAltM0P89AFaTQgNaHhCWozacnx1DXqLHjoXLtSdiR0i9Gqom3K5s+iHEnT3C4ZjgTe
9uERLYNBsstPxrE+RkH1+fYmbnu2FRpnCRYeUUjsAC0+08AIlL39nB00lz3k/zxtwK2Me+yEU9fU
zQwsptAR2ac6mPfJeQmycBe9JmDqv7029tNXR4+J36JxF32Y+DyIJHgR+zJLcPIt63VpsCrpfpQt
P5xizzZFbVOcJV4BcXdRnYxKM3bOK/QVSTU8t8gv/m8r4dxz3yPfI0f2awIWLdOCfulvpf5gpT//
NxTOFAyjmcuUWq8laMynDJ16veT1aupCqeo2EOd+L/cL3dUckDNArjFCUy5plEfH7MmQ5R6Y3G+D
3Pz6AOGMrZ0byywUgFBngvzW4OnOw2Apbgi3fxvp7ff+n4YGKM5P0A53tq0Cag6GF2gagCYCbb76
YcbQ8nhv2W72BUUh0MygmVpwfkVbycXJc7oo0jQCOlc+U/TzVNlHYzoI1rcJgoI4KlAagkiNC+4M
NE9WbQyKPxxbFRxeg46yDQobuK00aDhnH0Nf6Cs246AVJnemJMxk53Nmv6Zn/Ri7edCR8aAEitft
ih2oiPz41ByGZ3oHEXmBA948ze/IOmc4la2Fc69hSyfIp2XogaTTo2BD1S3PtILgDGaKplwZZQaB
HWWsaPS7+aHxhnMVLCdV1EPH3yhQtsMsIt73uE6YVr3Dnbc4TxtpysPX/DyB6ihng/X3zldE5qj8
iy4Utjurs3CFxe9eaJRxJYevNZQIkzHfze3TVCue2gaTiFuMLyheYXHbCEYGpamK8FU+dvfVY+JP
vVf/njzEUO60B8Hcbli821+OcypXiNxxk4e8t0Y1fDWTA5h02vBuNr/ICIxvo3DnjUMBrwQXng6J
1oUl9jBC322IivbJsQVJH+54XUFw4VnXhZEzGuFrekCEAVV2bRfvxa+0rYWgRK5prEtPhiD95UKc
eJjrapZeJdYq77wM4OQ25ac/36w1BmfcGB/XkEOVXguQHVv9Ia/RFqQ0Ap+wvRBUIBibkgUK3suF
gFqetpMcfaFQVxwDbXbCpylzpPI4WkvxZxVLRJ3I+UGBxoH2IeY2+IYJcEymdWMnEwnL30n2w+pR
2VE/3d60KzsGXQHSiuAsQE8tKlbcKcWWDUUBOUoCSvO91Hekjitidd+HSBacGP5pyZYDBNz5tonk
M1zQ5dbJugTK1kUb4evCR/s4H5Lj+Lnf1yBkCYlK2rt0Jt3+9vKuPtclJp/SWVrITENgE5h0r0yT
W9D7wRFFfW9J3wtXx1DQx4XStelguoaz7qiN46hOy4mgtQr15R/qtwLdlNVddmf+tL6eteNwXs7L
Yfykfs53E5kigZu4OsNv+MjJqegfdUAOfbmzTaQxQimGD7F349TvM+iHp0fRW5H9Nfwy8UxG7ggX
CEsFXsKUmLBTpsIZCa3L5K5yhv5L3ifGHYWa0inp+8xHUO882norap/cQjZRd2aUYiz5wp06qSpD
vQ3jidgJPUEI0Wuy8EldIO2YOPmjXg5eU2siTpG3VNXFenFb4uVoGxAXQ0aLN1hl0KSyi5XH8E4J
in2DpzrSIl76pBKZ/DEn0psjRpYfzHh4oRi4pC93NwKJXlYlzqvZhoRmnysqItd5+71X68FQlokZ
ZEwG8/lkSR1iR8Z6Gt/eqX73zUDDr3U/7Ko75wkkO8FIwIlwp+wMzNX2n+Zd8VAEUUC/QCtoJwsZ
Jq+OpoxBI2TQwIaBSBn8oNx6E0gTt4gPYt1P6GNZJUT5wxl4tqUXEFzomA61WU40BFW0R0E5Y0tf
bnuXK7PUwEQI7WOTuTNkBziP1jpjPEUpMsUJDYMp2ZfNa9rNpFbr85y2riqiZX/7Qhdf8A3Qtlj/
Mtrq+Wq/GXZ6TavOJINbQcspkN3m2H36bi+shQrfT30Yf6ctyV/YIGH++MYOeoonwR3INx2gGsHW
/f4zWFS7quN0Fsggmwk/YyoRuQ6yK+d9kEoDqayWzIaG1mr1EapUBzqNO6dzAiUuSKxBIWOWfSdV
3bB5HOtzrP2aqSx4Ul7HguzHmWi8kiHzbeDevPxxKqYZyqToTaLfRTmRY7e4dwI7JXpNJsWjLuay
vDwjIhrgq4uUg+XMuVMHLZwS2MI8Z64tzWQcZ8jCIqEmGknetLrVAjmrLpS0HSMdC0zkuz4Z0Cxn
ksIJSdotnm6iuDYJzHxjaQ7ruGDhAaiVDM7vR6VDI3RWWsTRngo98hT9QYlHb6GixsOrJwN6DfH3
g3MdkjQo+HB7aKu5Ush1ZKG0T+WnzOostOQru5amIwYCgK4tuoB3hG0Wd6LQKYKkHmuoRBaIC3/l
3q6lbLJNUnWBOncvNe1e/tRJoFysYnYcNPwmCuCck0C9JbIUrcA3SqPSLVNjP4zhl8qkx84cP02q
vS/NeXcb83pVwGRVHmS8cFvyRG0aVKB0OuU4AxIeX3kNSmcBwvWnukDgh+niKm27KsaqwmZ5yW19
V0fqg2EMx1yNjvVs/r69oKvLAnTrUDGAx3u7iPkw1ephNGbTGCSt7TtQjYwEbSweon0RGfrGzqGv
G/3JDqINDOSwda9cW14aI6R0aoMoofyl0rPDAGnn22sRQbDzvYLITFx7eK4aBP4LAnIDaO4U+us2
xtZ+YQGoNOCusNEydYmRoxk+r9XcIPY8pkEjq+cZSuBksoUNMjzz2ltYj3gCPtd0MPjNC8zo0gJ9
SQkviGU3+AYEB8EQNnYuqHOTr4y27226wB/O0rF/lPfpHTgu0MTu3V7vdayGEBiE/xg2w8MMuh3c
gmO1GqDKZY7EvKMBm2UaieW2PoWUdQHqIGFWir28L/wGh8d9xGLSsiIzgWcQCIHjKRPtClws9U6U
u+Zzim/7i455KCKh5KhfWaQWoUKTD9jf3rN3FTo8oWddfOoC2SHQVjN21tEOplP9oxClv67cPpa4
BuaWOMwdncMGwHYLOR+Mz8e2RZbyGWl2QUBxZa0MCVcMvBUKLFd0c5HRGdjNaCKMCuxrFLb1faU5
kRvaTnwQGApz6PyHQ7CJMhxqfoyv5PJkdIvWKUORT2Qu2vBhdoxiIrg19ZdFhQ6i0ljjYVYgbWWC
98PLl6i9YyNCLrWTSvRTrhwBlg2fZuKRYTqYauVuBs2KK9pMeN/bmPj5MXtGMOyio+WnCz5r9CHd
x8dqL1i+AJMnnS71rFB0BZhMGMFBKzdyjiE4SiEPqAZQ2w7QJPqn/o4tc/V4Yz9p5e9604iLuAek
VY1BRxUXMr4CA2I7xX/UNQQzsDXE3Kp20+B9qIeGDNr25hCpVeRKs3RMZbClWHX0GSpUGgbiROeT
OZZb0Fxw5LR5NpQRoDVZJbnxawx10mZPECsi0Ov8GzeHZJCBOTgIX6PJ4nKhXdNLSqLBPFm+mHqF
n3qSy+oLzi73pYMpmJXcOphrOO7TLUMRd52JT6dNTaAXlttJX+3xD4WK3jzcGoX7emUhO12dYlFz
lJ2ykf6KbUn0+L1+FrxZ4fvOcd8JjON07A2AjEF5SJ50P/KV0DV8GcxfLtLEeNrvRfoCm4dt9bW4
S6lxpHGgoM4hNP+aaU9J91lwmtnnvja+90VxLlpLliLTWgD0weRrATqhT8md5eukORSQVZEECUnh
JnIeq3EGPDIs2EPr2Y+zp3mR35/qU+NVuPtAcLxXRO1Egi20uAx4WNnOnDKpQYNAQhlClWDlN8Al
Q3KiuN2zepKgJXp7V7eNHs8B3El46VrcpoJLIYUeORbZG2ARX57VNtmNhQBk81o3QcSPaULMJKEp
5PIkp6NkFbS0RtIGxkf7ER1FLmTrA8s3MYfcgqxWD8BS681fbi9uM1Ba43IeRMmWqpIgOfEfD8Jq
QLYHVMI8SBSITGZzM1fL5DxITXW5DwvA6fIuSyOQgX2W5R+CNW0ayQqEcyDqUiHPWwOkPM+DC2pj
aI+XFgJANDjjdDcYDBXyGr/Vcq/O3gqUcyjDXC3QZQIoVHk8JdBdtSEO2jTRzVPt7EPrWzvZ2THp
iPxuEsVmm8n09WfkXIulZw4UFYE+gd3vPsTsxVs1D7wzeeM2BxPG43iiR58QlTsaU9igJ4Vt9PLI
1JOnnQxCc4/pOM2/tSPUlaBE84cyGf//dmB6h5jFZgLnnM/JRnmY6gLBYRbnkovgxadV6IMH6Wu8
QBi0zsHdctuetm32X0S+jbxuoYfiDNJIFMlUDmOtWyfoWiC40Ovy+TbUtuW+Q3HRaDtJS2i3LPLV
T1VWuaGpuH+BgJkMJJbRRI5M/KWfiaZwmmkSjhBl0RO/6vrWj7pU8W+jbAZgKxTuI7WoLelZD5R8
wmNL2sV9TEzzR4usa2bFCLse5lw0/Lj5md4x+auhRJ9piI66kVR26rYmtCrDz3khmgTa/EImGDnQ
9o8HNV/bSY06kxtUrpgOTqAMeMfO9afbmyeC4DyJSdux7iggstm6n1P7iLKlIM21fXOvlsH5i0aO
8rgbgJGf2yC6N48sYWz+RBkWsYJ8/i+amrdXhRw8dg0MZjr7fKuYfEyavMwgDItO0vYgf6L7yk12
0dkk3aF9zDzHG0RlsP9jke+Q3EZiJLKe2+wNUgs0D4QmAfNNvZ8+pQQqjv7ydPvLbTtE9DT+s0hu
W2WVtdxUb9uqvKqISQrXwRScibE7yFpgTAQDIrt6ZwuOmxCXO9VLbFhtVzDchKigMiwDNJY6/gAa
/+6gYfqObbDoqbNx4Gwd9Vu85VgPucYd8nqKnTbplIXITnoc8uVY5/re1qTX25u6YThgoMPMA5w9
a5jlDCelCZ0Tu0ZNwyoU1dedmtYQp4oW5884FtjNAs0MKKxhghGdnXySjBZmMVtqhvHZou/rDyFN
O3kn9XNl3C1SlEY/lKRITIE/3thEJB0wLqkqKOIg5Xx5LIqom/Mo7hdSN51HO+iCyDoSOU1wexM3
YdA0Cj4wELygKfYSJswo1NOQmyW51pVuns5DoC+gPLMc9Q/pQt+2UUFmGxUhDJQB7hKKaehaSFLB
LOIm89tKyvZDUo1+R9G1XhhpG2RpWgraVjbXx6wQKuxoXeArYX3ZpYgrMfpsjvYp1Ps7Pfregjbg
9i5eN0zBRN6M/T8wXJRutHrsOFkJ5ZaxUMjU60fwlH6gOnRkJHOXSM6xb5vPsVpYxBghHafbiavj
f+1u/w7RarmgvdZlyZbZFptzemyz0lVmidiNoHS2dfDY5AaSuZgql69ME61hSmfg4FnDTpZSPyz/
4qWPwSHbAJ0O2u7xvro0Fcz4ZzmdgVAjKEgRvVmLaDx0a6swngd+J1RcWGX5EgIKekqdqvhiZpGQ
3tmnZuda45c//x5rEM4s1GzOe0WC9SXqAPGix15/NPTPtzHYZcW9L2DWbOTJdED5wdP6yWozlFYN
tpIpB/9u3kKUD4ROY0Oav3IWKLDgECN3DkC2p6urulRU6O5MMK9SfUknVI2s7zEmMW6vZ8u61iDc
5TzXQ9uVM0D07mlCumXSFe82wtanx7WEki+0iVCR506JZJuN0etAAB+m14Phy0iLg7IIQqnNdTi6
xuandDTbcAam5Ho3yowLPKflKWznXdL+cZMZvA4kbGz0auKcoN/l8nv0NGpTubVnApf7IC29TPqF
eVZb1JN1vWPg5QOIZWgGqNB4oLzP+nhkO2b27UepDB+TuLyP6urjn34YwLAcP6gK4E3fOLZX9tVn
UDlUbByXXC4+TRPad2wzcJb8j7OVlzDcto1aaOSofOE+R+2gX2hJBnt4nIdagMOCq8uTyXDYBCRG
IWEDnJ3FcjOacg2c1GiflGT5Vs3ms+xEp9IM0XyhtHtLbwX33bXVXWKyP19t4RLFI0jB8KXiTFFI
HoYGMbTk8BffyYRdM0YHRipyCULNfhnyHEFDnaNpd0r6+1aZn0ytERn45mowZYxCKwRZNP6mKalW
IYsNJ520EClIHWRrDP/2WjYhHLBisEFHNuh+uZY6wRkdKEopoWWOD71thWf0F8SCMGsjnYb4hwWp
OLH2tc+hXdaP0qxNeOWAW8gIEqgTQFD1x3DWMIUrCfnUNpYFPHgfhI4o7/LBcQGCvb6PVCQM5pJk
RhWgFc+9vXMbqUm2pncMzlPbUdQ5ZQ0MDTWi/qx4mGRI/NDDIJI/50Rz5/vWjQKReOj1hcdg0WaC
OwjFHF5gc7T6asx1fSIl/ZDDv6bLEMj1c7E4grO04fWgPw7uR4ylodWOjx0tLcaYE8U3ixdMOjUf
oxqFgNQSbOPml1qhcDFCXlulNuFaJWFVH6zhpCV/SFGI3cI/On4/glP0evDTGKlSDElpRjNBLtAz
JIxDKGoQIUUhsAd2o3H+7gKHrXTle8B4Bx2oCJqqS+OUaP+UI9qErhoX+vihCaVKOnfhLLlaUWek
iTsr3tVVrQ1kWQwn3juTSYXl983NXS2dfeLVT8qtxSobDUuHtGgg+5DTecx2TOINYz0n9eQcRIOx
IkDuTNQKwspWBWAY3eHQu1EuEm4RIXAPwzZBY2jJlmQiplRkNGuIqCQ2Dxh6QZiqNvO7/KZ1XR1B
BmDG/QgNB0zxV7+apiGzIjhf2w5kBcRtFnpyY1kZAAQjGD0ILbjNpwodcZjLbs79txQjGe1dvhMW
t9kWXRvq+wK5LZxrCUS6bIGdP3sSqQPT9mN0Je5Mb/CovxzmOxs0xCBdFZcD2HG+wrbQMoT4E08P
vn23S3RT+3+kXdly3DiQ/CJG8D5eefWtW7KkF4Yt27zvm1+/Cc3OiI3GNma8D35yhKoBFgqFqqzM
eQaEfXQGd9ql6Mxi8h0aY0Ab3vfb60eSXF4XxgByBO4GJgHFPnd/GdRVAV4/pJlJ6ObTDRlC5w8H
MwpqiDBfdmj4/DC3edW0sEMmUK3X5K15iz3B6f3BEzYipFf4lS3mPq5MUul1EUxTAIA0MTl80lx0
PwzcqAAnYBBVeru+j8ybwAQZHwZTgMG4AINMghbICTFmfmjLR9f8lLng/M8/cvmxvoxQF4GoBmUO
RmH0Dzbxdj5FbgoO8Whb3BcONy4yQ/VqQVQGN0HDfRzKgOweWA1/KluiRJA9NPf86Timc2AkCZIR
Mm4fzJOdO2FRDEMylqDYNE/ZE+hvFtkGHsG3nA4jPjvJE20AxzmXKqPwCejDyih1xDuzEA2UeP8C
QGhoQ/8Gt1Dhopbtmrd6cw9edjd55rFAMepAxCwOG/oYBFlJHbh8qKWiagxiVnRkJ3IW7GxnGxvZ
Fbfa7rpXMuPnyhrd2VCzLsvVFtaCk7lJQATyJnvKttwETzqGpCXPBFgBitM+t6vIuiHWhqnDF2YV
gNM1DCu35kbxwUiSuBHyPgjUANjtyeSLbsZvvHI2K25/gvVRayM9KuqjgmJrmMdYQBINcGCe/QAA
01GkFLntXtTvOZtLjgB9HNfGqNJ52UBBA4BFZH87LXMahM/AlW4AXsXcQ+eIh/8OJyBgHUwi/O/i
KNeRaxNVRIkcSWNX9plbtttAyv7oXHxZuXAZQZjVIICVaXjUMd2ResFOye3lof4AoMAAStEFusv9
j6yqnynoanE0f4YoiOGMShg8FblfmMv20h0iw9cKINN1W+y5MzmsALc2SAVTLTeEPBiwzlazq13u
lRvpIXoBIZAbeYHHcZVLkOfZp6MJsSq5zpp+ROROdsMueyTzP7Ov+9UzbxvZ8WX1+agUO5bKtKpn
LGtW/WpX+aUDxeJ5OzklujmxX/CEPFjJ5nobqVQwHI2gzxLYE4zK04TQAQCTt3uMMsna8Q3qfpjE
v3evc93JTd5wOTwmULfCKAhIUCR7AkmPAsBA2DqR9cKLZayrfb1CKqaoS9WD6xnfThmFD6WJH6oi
uq+XnNeFZl7va0NUPNFmQx2nFEcA5M++4UO49BjdkMlj/u3HDM8rL6FCiZhDtVjP8NUQRlol3AjF
Sxroh6BaOBk82z3Aw0sghhoy1/OrvQfN3CTFePHlxc8wecm5sC7214GkFQiiDCL5dm5AamZ5kEi4
Gvxgkx6aW+kwbEMMH4u+7OoHeTt+szjPWJ5Jyh0DQVXzKcHjwID7DagOtwuI0hJe/4G9dV8ro/xO
MgfMnEUwo06zX2S6p0FVlhOX2Pfllw3K5cIWM1eVAZerFEfftzZGE3VHeAh/qXeoqc2vgS3a0V5J
3AXX9+b/aZxywjmV+2y0YFy6RYW6CL34hoCPwncDBxtMHq9taRfoIfgkQ+EGSvYR+GfpNNdPLXRa
OcfY3sFfALwCoWT8jIOQYjBz8EQ8SEJf280Hrl3WswSQ278dlia/iwVV6Cyy5a03gzohcfXEFneD
p/oQefxWcs4fs6y4Nkddc4We5EEEltZPlJ74vRwwnmm6aBh7pWKLIEvnkl2wk87VCqkzjxF9sVpk
rNB8jzM7viF4RADZnizno36dfdHH5P4jN9Vl3+df+0qO06qQU/VGOEQLrJIrtvD/ejSTS7a85SVi
7BXKIlrUBI2OMuO5LV1H/FTI26H2sl0D3NBDC2VC4Kft+UP8iG5kN/VF7v3ATCJWVqnzEiLMAJqO
iyjakacDnmRQff6Um9xxTiYzwn1ZorH94mQJlUHWh4kUoPNayKjZ2a3pqsB2JvZzHtkFN3NhhruV
TerFMKpJGuUxbOqzYNeB5Sj92/Vl8SxQR0HoCZU22T+1fEzzt6Hk5ULsh+xqDZTnL0Md5kWONTSE
QzvGK5Ywy0B864gpelzkmcN9T5KPfvEIWZmk3B5cnxbA6FgUwfFb4k0hu8qRsGdXnpgcg/SItqKb
OfJmfAm6fzFszgyjK/vU/SsKgxS1HezHFeCTSpF/5EbwVsnie7gYnIuXu7/UzdsZeqhKxC/Fvezo
DjiAb/TCb/3JI6/1CBz8gp29XvcadgRdrZC6h5tYXqYsgVGh3QcblAIhlvugHzFmPh679zpCCOUW
J3i7SgWYrJqAyVJhc7LsBn2T6CP2IhREIAbZeiSAzof2R7vl8U/wnIn8/yqGToIpWNkAs4NPnrPD
dvSFzb+oBjLvwK8tpe/eAkVwKxdgB8y6sg3wP3pdOdgtQmc68YsRn6iDyzOiQhJYhCSwZlFfUJ6y
YixJaGkx2tDeT1ty9YqtrWyDzxJa96L81jC6YeFDypsefPf9rjn9C6k09rq/fgj1WQHxq8y2+Nxf
xY+c/jn0ckd9lP3SB+KI93Bhx7sva9TXHGWxlyRSVtOihxqUYeHQ8YoF101c0ApNQtuJAjmQpKxb
vBmHzA89UpXUTEd0SdsSjPec83h9E9GSPXfSdPn7a44O9GxRQcv8fINOOWSI01tukspMK+S/NxFY
JspaM0yjRXwHgpvb5hFyAc6073fJ3trxvhf71jUMQN8AT8dk4bmppJTzKZ6RwTT15IqpP+r7DgKZ
17ePZcQ0iIoiBkHB2U4ZkSvDKOMqm2wpBL8znn2R6sZF7V63wvIL4L+IIhkasCDmOF+KadTdAKze
ZHfSETHbLXVeb5m1jpUFnRrnkfUZgnxjOtlT128qiELHKBzHMw+0zUz11nYobwuTCYLGM+yQTpAE
pbPItGUBWm5+dsh3ZOALd9+QuMFiD9x8guF8UBmCKgumOwGs+byaVvG4seJGHUvxLzqe4TFExyTd
qX7w7V8U4UnsoYIkbBHGdhAYEMTQ+SdbisSoFWMm81E9KPkiR4328T3oLiS8xn5IG8JNbBq20Lmp
7CX3vNlOVuHqzD5xqdVaNagx1FW/kIMWb2PyTNFdPAAlR7ZHAQrf1tN1F2VcscAEgxAVTGIYmaUZ
FjMjBPzNBH9iaao/NROQbuEBlNM/k5HbxWT4KkwBhAz4LOhrNWpppSYlGlAy8JPBchvReJBDw3Ci
Ub4tZGVrFeZbHEbvvRTs9CR5ytLstU0xjhn1m8jIdpJY8uj7GMdTJg8XeBTmhSFjdb7XPWYh0qnH
2qFzYUcBNJLngDtLRRyGdijwLAEXAc4K6BJSq56iWhT6GB/086F7lNDnMEQ8kdBa9+SDGDi8IUlW
egiYBL4opJJBdUbXkCFFYSmD2RIXxrPlGGBgC/Nb2n38tLzIIEIMfZM3Dcr8tCDWB+UzLIv0S7AL
6jafFpjMMgfdFlssb1N+44/5vVZWqHCaJH0UgyaOJPnFrtl1dzHyhsrLwaorefqWX41nLgtIdkKg
glNJNwGkMkylTG/whMdbr0u0b2lTulqh/EEJCFwwqA7CFrDC9EhWEBq1lXcDvhgEI5GUQckdiqaI
cqDjnN0ROpne4iXe+INXhmHu6JdhejIL7Wgwdk8wXEVm4wYqxs86LeA1U5jbuLJCXR5zNFtpOcBK
JMx3mZj50Lwu7C6WOZc6gzdOX+8jfaCnoTKlueuJgzRH4SiDFpxMdBs3aW3DK8GMB7BV44B7aw8i
3q204ynxMaPpaqXU7aGbVQqOLKy0Du7SOrDn0bRVE4QZfMQOM66sTFFxRVxCUAfVMNV6EpLodoOb
4k53J8fY536k2tzHGCPhPNtc8pVXN5PZ1r0McUvyWkHWLtmRb/6s4J54rWBQExL29vWb6ZIVC5D2
1amQqWduiiGMfKmwwuF19ESvJ2ZB7p5uyGSm/jT6yn52ZbuVPX7jn3cwqLeSDp2xaB6x2ER41wXZ
DjoO5pUdpVffj3oERUqNMV6yur864K2TPaJFZYu+rW/BesIZzWGvB5QYROkddz111U2KBJ6OYYRj
GmZlV6PwHFvtI+eDsV0SrPFg2ZQwjUCdc2MMRD0hLhntCOM5CIUdjCOooDOOoPJhQIT6iWORfIaL
yxWXzt8WqWWJo7FUAdaFQxBs8n14GN971a62+WZwRD9/m4/TS+nO25mLU2Wfhi/L1Elv1XgUpvJ/
LUNbfp9JEB/oXcnDSjsuTPUTKnxtpdRxV/o6SEcSQ5db8PE40ByLvWEriLZ0mLaEFqg+VrbmYI7s
oPxqTpoD2g5+QYb3hakYoJpDFOQLfkXjFrLd36D05CzoMkFXHSBWfs2CfXN87TIVAppsEdRyhr1w
Mpy0+2l28UaKOAMIn4TlF3sLsDHEKQhzAM3HJvZTXEaCAgwwNAhQ6I3AsWz394Aee7Vr3Ct7yevu
lRDtFx5Qg3lfrCxTYSau8iISCHK2T+onySi3s4nh80Wb3Xk2Hq4fFmYIwJtXBcoZZLGfl+cqfjeD
kOstQTq3A3hbdMkupMq5boId1DDQqKElAEkO+gKulkQoDREvNXJH4Dm9bLtv5FSIrvJLjezKAUiR
19phrQtSRoDVEeIfjM2d30v63AKDaeLFRi7CHPB31EFIet1iUnYHzJQ7f+OlTZ9sbLTHrG1Smag6
mdrUaLCpbrpdvi+RqRGe5/yW+x7krI7O0KS8VY0y+Xw+vBOGmgz4odAOjtClBL9E9ot3zTNzqNXS
aDdJlUSJAwUGB1/6AA3KQdzI+3hLcEvhEWSx7nybqm4DvCLAirmdvHN72awgg5cLaDyggEkOx/kH
TYQxGcTx84OSWgOhf8jxgMlsbT9s4kfe1ch8cgOFZkJWBaJwmLk8tzdaJboVAu7GNLOrJ1LciN+n
EHAKwsAwlA6P2ZL5SaHuScRPPjVWzu2pkaoOS4b11YXc7tRBaXxjnDLO8CHzLEIpGY9bzJ6AyY3y
UVPou6bowLowLlrrC006nCog870EI8nHuY+lHVT9WrusYsuVxalzRisH/28wpC95bXWbvmwKx9Lb
wucECVZQX/0wumaVZPpiBSF+GEGklg8gEy0dCHuEHvIf5JMt5kIFoI94h5a17XjnW6DEBEeYSs+Z
oZegtOUSIaUDun0R/dlYvOsr41mgshEt7YU0LGFBFSqck85oT0NchJw4zoJsyuuFUKlHEUWWIEUw
o5/ql3A7nnrdSR6nHGzDI8nGfxm/5h/Gzz9YG0QqCL0O+KrpXoUoLELW9SFIxwphNwbl77E1fl03
wWoxEdVWQvkNFCzKv+cHQ+nEaA7bHLf9d+EjDMHMF3rNYXAKu9y1w78Qa2J64soglV6oWVgW6gCD
Ah4RkvUeld22XTjtOqYRLIYQXoCxlMZ8Q/09NesowXFv/VbRbL1+wuVpX987thEUmlHOUjGkS/mE
3jZ1IVbwCa3pQGVcbpXQjBy5Q3HruiGmj+ME/W2I/P8qi9CNRZYqBYZMqfSSMb/Tq/Dxugm2H6xs
UH7QB0Wl6KCCxo0O+T60xYwHEzwXs9/vor22a3hywawsDASG/6yJcoMkmiursYi9LrPlbtrV0z7D
e1ZtLU6qybKkYkoKJOgmmQ2mPlMHXFuOOVRkmgIUQcH2AIUsHwOIEOkJOR+KZQo5EXitMRZOBtDP
P5Ss9O2kCbjH9fS3qOy1UndCSfdiK/Q4n4v1CMNFpmA6HMcXg3TnlkD2WIZNquFR8Jq/ZGD5ie0W
GCrIhuju+FE3LmHueLFeUlQeedkfyx0hZIkJEYwOg4Sdurv1sSoypEhAJVbDEUKlR00Qdpz1sdoP
axvUTmZB06dTChsNYJcqwPGEnFTbmH50z7ujWMd4bYraylxVJ7kkM24VVLIVNLrbl3j54KyH+b2+
9kyj8qvC1PRqqmFkdOT9YG6lwK461IhBXo/2c/J9dpOt3m66m+7Em7NhgTsxF/3P96JLBGGo511G
9lJBe2X2IAO0V+80sHpBrWLDWSf5LnSSvrYln/vlIgkthAPx4FHvU92WXvW9gCZ7jeke3e32wn32
kD5lD5lXbHhlQM5n1Khjbs61OAQSVmkRvqbIndPbKea8e3g2qEAcS5E4CyZWN4IoX5/abSJUD7pQ
8k432aVru0h+xzrg68rSSxPWUhxxsAkZT4zGttCg2JC6oau5178a50DTb/Gh0Ya5T2AunHPopqCZ
2XE2jmeBDhl1KhsxRkkhCgFtkXh2SkDXri+CFXsxSQZqH8Tdy1lpPEaLOWoR5vUWGsO4kUcoCijh
7ZD+uG6ItRaEPgOvekS/CwahpF3qODHwdCkGKALkfZtAlIE3eMtq/qL1KoFyHWTyokLz+pRpDOpi
C6mEuml2lq8d+to23Qpk0AXGIKbNfEgJgvKPnqJru1TgbfJKTUXh025+o2D6D0uEnuewNSB/S6ig
wK2AYv64Td3+Tj/8Wf9n/QOocKxPUW6JA36AUg73oJu3hVF2Sp3HvcP8ithdUG2jDYny7PkRi+BH
S5nDTFOJT4GiPYVZxzvG5G/QxxjMyOhAkqEr8Cyc2xj6vJLyCeECj9z0O1FF1nfxLprxzFV99TBu
c84xY74/1xaprErWs6mUcljUblGbfegfABpwLW/0Gx3idoTZkHd7Ml/ya5PU0a5NKC8pBUwiVkHR
DqLufor68+i2d/9Cupj92b62lHLPuWk6BeL1eD1sg/vorcKoAllg9INMTUNtJtrn364fdwZHJkhF
Vl+RcshhGnq5J0wCwpZUgdPDUNj55CS3RWEHboyakPZS4eHUOTiOJ26b9/Ot8n97kUzrp6lSXg3q
CPuDnz3Fj4FTueGNup+O05GU3SqPyGjuQIL30brTFjyoTolDSpS3Qx/+naBToz5w9oR1QX3tCUpX
554txMYiqjV+E2mkEJSu1tlECNjCLGFZcHVJyEG5tgXk56zuQw24oXAhB2mMd8vUb7JRsZU0dq+v
injqNStUSOhlK8gEgpWwujrd5AOonZIy2utgrnfzXnFTVf553SKzprneR+Luq4WBRKIb8wEmIfoH
vS0MeR/L3XAvcGfcOJEBvE/nluagaMdChCV5E5wCVFD7h3YTeoaX7rrvOTIm7pgD76NRscgcxSBQ
SSyCrJUvCtFNLps7NUw5XTaeGSr+REsG5RMSfwT19yKndpVETq2/cz7U9VAOXML59hWIAZgrwHEi
iJLxvSNHH1Kvruybh2ay+crpzAf52jWosJP2XVpDqQI43Fd5T8QgmsOy0UFwr/qJh1rd5voKmekT
uaNMTJGD44hy/jKrxKIi92GkPlSlaWvimyH6zczD+bLvi5UhyuWlLLeUsoQh6Vb5aHYAGvkQmM3Q
riw8fgGS6R0ra5TbG7Xcas0Ea0jc7Wm809va1Yff1/eOZ4Ty9FydrRCaZBggtTxVEu1KVe0Qrnjd
CtmYi/C0Wgrl6HWBa0qGeB1qqc+StU0Hnsg5O0asLFBOnkZllFjk0wAb7bY3BMaRn9DY3Y079VuM
hwcv2+Q5HeXjaLKUzRLCILSa7Vwu7DZIXGirb2OBV29iBvevtdEVwSEvZCOY0SVbRHnTlPedYtix
1tgFZHGjmfcY+T+8HKA7VcGoPYpPVLyoEmHqFfQbGn/yFT/1hNwOT41nbUp//MGbQGK7xpc1yjUs
Te2SRsXbp6hz1e6KcnmMsjl6+Y8OCAiy9okGVQwQTdDPRNAFikLQQ6+wjJv3sDO+N4PoXDfBrLOj
sPTPvlEuKIugghJl7BtIQY5dYBvQ4pG2E0hXzFvr93BT30J+hxP6WLtnEr4wEyBUCyp+599KyEc8
66VqtHOQV0PGwe64Esms68MEDERDBwrULjRX2JLmZlpqDU4WGooQLb4VBaCg7fy1asC/UED1whw5
JXBW2ceA3BTQuzpovS4ENftRyBc8YYm6z+DKjmS3zwSqDo2DZ15LneHuEJIlCohQagLeVKcSNCFK
5baElCA+W3Bv+EQApjySxgjB4fOixuX3gjGAWaH9DOTeBdNCIUyD0skwlizFDejc/VhNP6774WVE
JyZQXjVMoGpArnvuEiaIjAyQSA52FX/v07tCLW1F4FWLiS+fB3QYMVCXQ9cVVuj54ako5klf8IEU
ALtHS9lURr3p8hdduZ2a4xzsrq+J/ZFW9qiYFI9TP08tIb7f6/vKD3YhZj8JyBkvBZfHNUUOzbXF
USGpbscaGkgwlmB4QdkSdh9wZm94Z5f5oVZrouJFOVUaKDlhphHFlzwzHHnofrfQ5rq+d0yXg2As
jjC4lsG5du4PQ58IKfDrOEtCfhPkEWQYNfP5T2ygSwpRJ1AwfZ7n1VtANiHGHIvo9inmqRzeM9P8
zwkE8bcvA7RTC3pfygYM9Evg6nlpd8vb9SVc3uewAHptmAGoB/t1vk1TLdSmGsBCpAqOMH9YJTD8
yStRy7xu6OJ7ALCLxoOOljYA1yINmFiEAIlDrCVOIugg6qidObK86yYuPIsyQa0ltroum4iJpttD
Qste4p2KruV1IxcbRowgaKqggfvUNz7fsGBqxGlcLDzgk9RV5AT8KvcQHsQbmpfcMZdjYa8ARQJ/
KZ3f61Vgyl0owdIogFI4dkV0jVKMwP3BglZmyIdbObFSzhh5W2DG0kZHBa3j1OGaU39Ky/gn32dl
iSx4ZSltetNMK1iKo8jp9F0la4428QajmI62skLFTHPJxdFSYSWPpXvkPc+DyvsyPBNUpBy62lQk
S0ycTu732qgcp0Lzr38VlgkV9xgKNSCNvOhUx4LQ14lBVoFClZy8dxoHWXuJYIIjry1Q311SxHSS
SiVxxE0LCmbNiyJX/I0BOTffhECG/47vrN/JDZlgi+9EsGPELq8BxDpL4EuWCX0dBjDo+BkaXRLG
JRaZlWCUKL5pAKBL6AWYFm8A7BNSd3a5YbU4sOgygDJMtehqQBIophoHceJAjP17cpzullt1IzqK
n4OzKNw3224P6Z4+c4JHFZxvJoCjt7zlXuZ31I+g0tYRDGJLFCWJM++TO7DtbCxHv4WGFUQi9Ifr
/nPZjTi39VnHWh22KBiWOBWw4OIobDW39cbv5d7AsjAsMR6F98XrnIIrG8mKWRjPgCY1UKIkGzs/
4lERlXG+dIkTNh9B/VxAZTSHX3HWRgL5xcdcWaFcdxZiLYXAU+KAC2Rj+OUp3HTQPSLzdfzcleGk
MtQhwSItAQ1l0b1zudIjRSrr1Imn1MN4BOB14uT01ZazKJ4dKmEZK1MAW3aTOvOmcyF36ZTvuF2W
CFVysjAyxIcZ1gOXberioYM34np9lFNiJmvWygTcojmR9k4P9QmqWXbynbwFOtABcNsPjNC2Nkg3
1kMr1M1OwkJh0ITsOxDw6cZ4n35DtAS6MNUDQHWczWW4JbrphGpcxLQi0EXnbgn5kCooeihkj6Ls
ts0v4EUxN2txUhy2FcJjTfZTpBGZcmqUJSoWqSPpGMnVbtQO506cOff15YObfDAkIIB+AUuCEH6+
GHkKFGFcsJjyN2YvczJnuhGcwZlMMGQSofFP5dn/+uKGUSxLxpHGzALEL86NNknbDpWeY25N0J/F
PDq18swr+Fw+d4gRAr2Gki6oMRVyRFYxq0U6BcCwnDrW4+ip3rJVIWjzl/sXDs8PWRcgoLMgVEfx
FJxTtFN0kEAWpU5PHRHA3fyGIFqhK2gb98Yh3KtPkyNslhMEbXbl1rjjg/ZZ510Fsc+nwi5mAakg
toiJIvWYh3eGpt/HyqaQv1fBsO+nl+uBhXwZKlgSrJuGbZUIfzfl+9DSTQ01g52iRZNCrf0qO9Wx
6Mxi5qkA8F63xvTOdcmJchRoqVWZoAeJM70mT6KXHqLuk7WS9BfFwc4/pufY5VYzWEFsbZUKnqaZ
xNPcodCV7KKneLscUAdA95vEsNLnM6JdDl3BU6G/ixkB5OaAKFOeOkMUDq+EjJxBS3K73XgqHZAz
PDXQyvDKEYx9gxe8gmMgsmPs/Pt/BkdT9qldxhCupFQz7Fv1NjfviuYn5zOyvHO9QGpD875JlkmB
ATXw1AjihsrB3BnvgUAoDZy5hI4xhniK+9BXeVOyl30UsjjIPaHCIoGXk0Y/6dqkNGMYYVjgVt1j
zsRpn4UH1YYmxWZ5HrkkW6z7CKcDVT4cDuhFUJ3RxVyCRk0TchCLTWDMYOXlFZeZJixIsuLf5yT1
eWDL83zMkxZd38b4kM2XEo/T69+LZ4C6E/Cs0uJ2hAFxLj1Jbj2T96xiJZTIBb7WQMWRRB+bYohh
ojg2O8lFs4RwMpO2ia3shb15QJnXaXwuQOKCyIp4w8ouWfrqUgglQYuLQMcjIX4It5k/pI5xW4DI
US1vDTwkM4ETMC8HnT4tgpyZjOET2otziwq4jOdewRNfrUCThPwEASzda+B/iZ0O5JgQXHhRIYPg
m5wEgvxhOlQjbUcZ8/OmpamNddzqGB+FrOC8J9ATUBPuhA0gGRzMCctZdBWqO5CskXWAlc7XJ7ST
mut6mUKo+kYRbuNE5Xgj6wQrGmpuigV81yUUSm5yNcYjARA4vLZmjKeAKzD+VX/0btJB7ltwuZgL
xprOLFLxqgE9q5RFIA4ZlbdKOM480QPe36d8ImmqsoU6C2S24p3UC46Y8Ij4WXcKauOEYwJ7dtlx
iECyoCzREjvmc49BXkKEFyT2AD4NK3BEjC3eDHgLKA56yaqrdW7Jq9KzHP8v/TuIOyBd0KmjNreN
3IedGDtF5nw+rDZoZstPtlzgQiOitrJd3sZulXAbBJeDm5jxBfOLgrQPBAJIA899MqogM1WKBvYX
D4J6Twj5JigstE7xKDjmMT81B+M5A+g2d3PBiU5QccwflbvrUZQ4CXX+0PhDemupQCQiWTr/Eek0
ytmcC7EjiMVOjH5nyVYZbiB66EltDLmLt+vmWLkSaTQSSS+cRVGknEoJhzBOJiw6OFmEEQKjHOCG
wehYdZAtm5C5Tuq/4Fxk+fLKLF0ayCK1auMZknF9PAHqcWo1TiOLZ4DaxyaNozAWYSCUnoTuUYO0
z/WdY2Qn642jn0BNmw2SlcJAGsl2kczOJL4l0ZMac6bDGC+6MzuUV4ZV1USZAjt1nLooX9txCwFR
MI5eX47M2zDq4BXNkkpdCzuGZIsPeY7pWm0bPTV3oCTZFbdESULZKC+jbGc/rNPoaqA+k058OQne
eqmboR8yFNFlsq/NhwR9sQCIhTziRTreaqnkWSazU8kAK+oi2H0Ijgse6S6r3Hf24aj8GJmtqc7k
wym31rHze9Ax6SCbdiyQPvvFVtDs/GnaFJld3OQYfG+36n3yzEuZ2LtJhm1VUMlBN+k8nGSWVLVm
gjupCt0G4wNwWFsLObMy7M38MkK5aJFOpqAtuJi65SUVTvrIy4bIr7wMil8GKN/U50KS4gyr0O8t
W3WMzgZ8E3WayVtOxT2PLZW3HMoDyynV8o7smVC+lQArqNBZuH7YeF+F8r5OWVJAf7FhmdC4Vnes
DOBz/vPYAbnODOWvTjERED//9MY8CIvaqAix4MJCEJ/N38bM63cxXvZnRqjrw7QgGTuCcczRBdOp
kiet+hnMP3NQm4t/UppZ26KnUYdaM0fZgC11E26r2+WAkt1zhQe27s8HfXavfyN2QPzaP526QUJT
z4YGFXswLFY7cZ8/qB4hCxQ8zRs3NRgzYqdBIzy/g/hHZKOmAWEwfjjkbDCNkYiMtDWVGK5SGqWd
RbdD0KN39b2NTSfWFs4lwPT81ZKpgxwK6IqlFnEZ8RSU3yX98fqeEm+4OMerv0+d4xkyTJoIQg7k
VeGWlFw1sLQ13A4AM4k0QRUIgUKih/n5jly91wrUf+K++/QUxT8h3r4SINVm2pMEstjHt/oDoRvg
1bE/R/wv1/dllwr5nSXlWhUgcrRed1Tc4rY5ip74XG5Qj71PHoJbESw40PK56x//RQGKmZGsVk0d
+Kmbuw7YHYThD4LV6DfCTXHQ3ue35pOBtdrkJeeMsJ3za73U6c/ipspbYtEUhQO4yY+h2G3VUtmp
dWnYKEVwXo3sD4tXMWabP/Fx1JnU1UQMmx7Zce/0nrnJv5t7kq+S0jNGF8Fi4YAmHMU23quYubWo
A0HxxyLqg5TdKG/msI5wlwvt7OTAkZdpaid670kFD6TAXKMFABb4AMhRocmUZkjFKkUFW93ruJ+B
kxf3s6c7ykHw5juoZ08voTOcQD/GOfysNa7tUs6r10PRtiHsWqHgVU3jFfU33ZrtcpT+4PpbW6Ic
dZZqIy97WKo6yy1rPwkGJ4q+XY81rFhmoXqCPbTAFEOP6ugV2gidqsRo8fxM4+/T8nr977M6BXie
gaKX9BnRBaEucSDjs8UkL1XSQ9qMm/DdIqxCmEu2/xWjDyt4WsDIoJCuYnRcpL7PoieaNED5FMGz
2jXH+KG/GR8W1GgEDz0KR/tNpq5ldy7s6sQrbrMSlrVt6ost2mQFwM8hYUmPRfRmzoeMl0ReTjUg
X1nboIJJMKrVEEQIJvO+2ylbfZfuTJtMjfHyO2ZpaGWJfnyCH7vCED4sabcDwvSCKTVii1CUkUFJ
Xk2Ds3k0xCCdorjNBWxemAGJr35Tw9yWophzfJlWoP1tYegI3GF0dpRJQhBEYIRxwlK3zeiAQ2Wb
xtN1p2cbwcPdBPQVcC3qG+mLHmpih2xE6CLXBABabWsbODfOWi4x5cQX1H/s0LhrMCZnVdnDTiKB
WxExVjdry47K6hUjoTbEKJ/nXLmrhMytZP027C1fTbqdGGa3S13xnsbMSLL6MVTwj6uqHYHsQI7b
Z6esLLdx1PxBtWK9Xvk8Vx/bfO4yFSak7F2oD5LBqSrxlkAldsVcZN1gkv1UUnsMn6PxT0I6lGWB
3yMENnRvVq56XVxaGZmPvhzNXN3oyvQoBIJ33f+Y69BQDweTHNRy6Zx8tpSxMMmbpkni70FnvchL
/HDdBNPFVyaoT6HGoJS3LJyjSo/tqFl8EwDsrOJpqbN6Gbg0vpZCfZIeKkYAumIpZdA9173mIfve
jXnhxd3oh+WY2bOlHcSxPcqteZz1Gg8Oq3T1osftkgheprpWEP1BsWn9o8j+rxJnHXS+jTRi8XJ0
yjPTzQc0UQv5vw5fkdO9Wjr5BCsroxGVZr+QUCV6Y9t7Rf4tCGKOqzDTmZUR6npeik6VcxFGpEn3
x+FVakFOE29HzF1ddximIRNwUhOKxCDcofasi0M1sMogdsQ2cxa136v57TBr91HCm+VhuubKErVv
aYxykt7B0lC7fb84cfI8j7zlsO/hlRV646yyW9IMOTZm/qAekW+WTb3rNnzmTt7GUQkNaEK6adKw
nKwESZtXxEoI8TelRWdybnWIexmCIvnXPxZjdYBQISfUdHKJAYp37ntlW5IXi1w7Qy57FsYOxtSW
0m+11dhC+Kqld7J4qgX3ulVGLQFNS4QrRQNPOYYdqKWGXQCkY2TWaEZJr8HvflOXToHb86V2ngI8
WDCiJzn1z9k1IMSYusi4NUgQ+eGj9fP6L7l0ofMfQiVyOZrdHZJ8wEzahzi+74afqfjrugnGK/jc
BpUklGldE6JmLHYf4zXxaO6JYEZz+yM/oc3wOOydhMxda9+T++wUc9L+S6cixi0N/OiaQYjiqO/b
jF1ZWnqNk/igt4sN8Itdpb8SjXOjMhonEjo0ig6CL0MFHSV1TyTzVC2aJdSA7liv+vf5FIMVjbAZ
jsf+aTjp2z8RqoLqpKGKFrrCMK7RaqFL3PbDOJUN6guzZwC0Zu7CTbAjVgnJH/oCzsinULz0Gdzr
MoKbiRkrAJWoIzNn1dBJ85AhXYbPQqwH0qgpcF4GKrDgaS7CfzEGzHhdEaNofSOgoo5jUNsbgqio
KAsRMqWQ8+124XzKfEJJANZW9ZDsuW8CcgLp0g2GNPAsVS0QDNJomlQCz90CsKpjnuYXQmdW+Oau
dS0QpiqkSAVUp+ATvZXrh4VcDpRZVQSlIdr9iiTpdLt9HI10MAq035YskSFWGm2CMOJN1TA2E0hA
RSWUieC2xzDK+aFoFwVQbh25xriHuC0ePNWBAJNAQosZnv/MC4Mhq7Ux6vgLoxZJVYRcM4gBVp2h
vsADObLOHsHlQDIXIxBAQFGHfB4lqcrkqEBrJX3o+sP4Kz1ZjvVegkLxf0i7sh25dST7RQK0L6/a
cql9cblcL4JdtrXvCyl9/RyWe9qZlCZ56w56gMbAjYqkGAwGI06cc136pPcm04OGo2huaCO4nNnl
rnrMXCyOsYBsUe/f1bLyTeuRAm6VEUFDZeOFytQOAOMEXI4ddvZDTjKkprKjudWxwD5oWw/daKAr
dbe8lh6SPZMiFgER126oKBjCARSRVZ1W7DRSZWV0tOPSU8avRH0xnUqQJG0Y0HVgh00ZhRIk7/wF
OE5KPve41KBEB2FI3Y5CE7e7f/k0rSMVLnd0OvA8gCg3kFTnn42CijQzGhb8Z3IYAX1te/th1MAe
dNmOMItggKGT/aHd3OW6orXQHDGOeUGOmYpyMmQv5yzyIUj8k8jkGBv5bozUT6fobFRSQzwGSgGs
Rdwa8xJDhj3UlL0IgTdxngsMZyjT/vIC1x/y3Ajnf9VI5hkFH8iwyVFIkytVqvcqmC0uW9l45iNS
AOZhABCNqMsHeRpJTq3bqQNCkOpgGYBaZH7zdcJ89QvEgI8jjtaNJKoh864IqAN0fpAkwFEAPOKH
rOeFjNYCrR+3/N1/l8pwfChC+77pXGV202/Gy/LWta4sQsfxoYNZRTcCUEIG7wP73rnH5ADlWU4v
pxjgrR/JqBZuFyWPUAq+HQcRbxa/e4C2OzLEkoBlQYKCSs25rVFORo0uaekWZh/Gsvazj51rvYsF
TrLaPkDAkfwALQ3VJIwe2twdXUbAP7QRBRfv6/ibfGeU/zaoioqvJLSO6WsOxfTLDrPeOlhD2wDd
TLQA4DPcwurJmDFUUrgWnWYX4npvHR0Pl22sPx6z4bCdUiCjxRPnWH2D908BG5Au96ryplQhPUW/
XTayKvKzT3dqhcupskbraLfASn8c/Ox+Ut32Nnklt0jMgfvOZtd+qm4jSFIAhSHIXEUL5Hatq+SE
RjNMo5iTx241z3RXYCC2xGCfZgqO+PaO/f2a3E2daqRrGh3GjOZGk39ks6CUIPr77N9PArFsJHMK
0m14xHI/LI+dLLiJRX+ffcyTv28lIMfSW/z9Yu5cvb1ttMq/7AoiC9xhbS1KW7ODhbjOEpeq9IEo
i+Dc8Mkt723c7dsW9Uh7tgtS9Y1I5Noxv2nZ5MsloOLJZ3tlvDEu0pnZDKYWGcaaYZcpRaCZx5Zg
rk84ULfi2OItceEgcfRFlqUZLDDX6lEOwGMKqH3uUgyYsY4geOd8+wfSQPtHDEXR/9e28T0Ex9Ck
oZ9ge0idAG9EN4pFiG3280/fBtzy+L5BUw7loMds10BR64Kw4cpMTA+NjcfYBreeIf0aBuOqp/XT
5aWtSpO8YS5CNBhsKxcdayOAYIJ4HFrTAM868QdttV274ACFfEXsizxHEJk+suKTw6ZbaQF2A3YU
qquqr49mcl9FjeBEbxqBXg3gjqC5cPjrf6KjJRUWjBBLdo3Z8WQZwprVJwv6H5/QcJCHAkrrrFRc
tEgFXqMHnFJOHioz8iJdRIm0Tihwg5xY4CJr1C7JiAkmhHGNtLdZCZqnarwypWTeK70i+GibQQpc
JwqmlEAGoHNnmpiF2scUy0HxXXKjcfaKkSSCI7V6pn58tBMr3HluO6cuuglWTK2wX0migZqPDpZ0
1REjvpLi8WsSLZ1XWqS5qnXQA8RVlblpHKke9LtnQXrz0dRfnb+/P4cfEqwmUuvQYMYe7mqAmw7L
tRMCAYRnZUi+SBAcab7Hz5mNUhaDyaZ+Qg6SwI02nfXkJ3BpQgxRABQNsMlZbR86qIXm/SGPwn9z
3k+scOd9pvlsNx0WOvjxI/ntvANV4WpXtWfc2k/ZbdG71svnCXTYboP2BW9CUGPIQJufX61RNFtZ
VSB7zM35KstzxZtj7bNQgw8jAG6gEAgyG/B2nhvRyGBmXclC2WRgIAXMpCrkGSkVfMKtw4hWzn/N
cBesuUgLOrxYS5bJbmtnvg3AUTk0ruqIYBpbLnFqijuKbayCKhx0CW6m99+VbLhPynknxaIJKJEZ
7ixKZIaQbIsPN1al7EktcpO0a33bHgT5z2YqfLIgXq+gUiaFRjW7Sf1kcot7ME0HGPpSrkrP9IsX
xwjr+yxw/Lxz1cfLnr8V1k5Nc8drGFW7NnKYbiXzuY/yg9UpnzaBG8B2VAz8QkVk9Rary0VD/bQA
KaSTx9+SblfXjfT62WXAhoNaka2CWh0kw+dOXjuREmsmbOA1+FZq9Lsj2qT1hzq3wDndNKRj3Uaw
UPWxsYPKq+JKJXUEp2hFTgCmHFSZbRAJ2pqKoMCZGVSzVkfJSMAKax+BD1LAANQFNFAnT92LBrKF
1jgXN9NeB0sHrOk7+4gVZSG0N3dKYFBwG4kqbBuXG/4W4GMY55JNHbRX55vUjEZrtQ6sEShX0esF
3FpY3YcWUexD51B0rJjvnt9e5/Y43zZQHrITFJRBpZTu6YcUb+8r3vSoCqnQ1s8LDKuAVAd1Fbg5
KnDnS8vN0jZaU07cupVvzXQy3KWbTJd01rhPG0PZ2XJnCTKSzd1jes2OCt0h0Igxlz1JFlN7lBen
hVGI1ISlGQfGaLuD1obqbIKqb1D8DvmQQqVdk/a2N1iJqJC0sWz0e1E11TE+g2yS859o1CJ0gYYE
zFh9vreW22iGCkYRUhdD/u/tM4YDm/pq9hnFryPY3o0DeWqb1zvVG9IQfYDtQbGv2ZvHqgUv61WR
HYcRJlCaA54Dq+TFaTut6UgSU5iAVLpNvzCyEAvMHfSl7IE3q24pIrVQZ217YX+tcrlIt6jWMjkk
cU2j611nijpX/nE5XK6q639WBqFveCzqVjx1X030yDanCRuHo8gGvCCZ9cQYJyzwLMpfRbOOW0cf
X/K/9nho1jLnaImOsDf4NoKnywiY0Yvxmx5YwcYT9rJY6s8d/TN73NHX9b5SMwX2zBvjtWhcpkQ2
ufWr/a5e6/s0FJLKbJ+EvwvkNq3sRtnqYhjsA/n3cJ3uodt0xPV9iPaLV9xm+/apfJKEiNWtGHC2
UO4NZDuLUlQDnKU4lI9sWPV98ZrbaSfG8IlWyEWbIerjyEQZwy2lBK37eL4tQE1nJ4dKAaF+pYrK
C+uEEocPpEtQIoJOnsWXF0DiOyRljcOXy4V1L5XJYZjk3stltQjRKRS8vNbJ3rk1zmFGVa2rDEII
SFcNyN00XZre50luPMZTnv+byHWyMs5X+mTMjanEyuZyOeIVF7bmi+B8b1x9+HhIutAiATsJ3x4s
nGruygjBMYP2dAnxzdafgtgrw8oTZePbLnhii3MMMHukU5WM2KjswOAySQhwur2Tw8ETD4NsBscT
Y9xFS5ZBMWuLLUwv3k3NTYbou+Dbsc+/ih3AT6Axgx4TyuzcteoUoHNWWpamkGCkfhnQfRNEd4qX
w14gGpnY9PMTc9wduuh1bVdWl7gJtV+prIUW6nW99j1vZVewss2o+NcUT41jVaR3SA5T+q7Em9Zv
QrpnZNx08er72ge7SnDZ4uZunRjkTtVM9dEwZhiMSG24oKoxK0wO/P9scKdpIW0Pgi3YwFv6yxS7
ZiSa2dn28JNlcEE2G6NhVjV4hL4r7ssgOowh8T/GaD6Nhvi4mNkjhtEXoWzGmYoN4pg5hSmntMJZ
x9CD/nD5e23fxScmuPPaG0s1Od2HfytoQT/9rxf0pedoR3FuvNEkQ2w9Mcid2XQxk6JcYJClUZL+
8ieNggxv72u/h0dUjsX8ppued2KTnbqT3LiJSTG1GWym7fiIzqbTK4ImksgCuy9PLBCbUidhn9Fq
05cOMg45+SLYqc0rl8miMW4+iKFwH66Wi9GM7DoBO3B9W8HzoBnreNY+OgBqGVaVD2F4X/qtC58z
GxUJtmV/LXOfbylHqvUmLDPZS5TFCNbZFdeyicyN4jKRQ7mZXHV5YpMe4tbC/+Gjf+1zH1du26Gq
JNjPDiP0HViYMl3jd/YxnSACla6wDH8O3V9rXMTPCsxqxUnzJy6OEHAdw+qW5aWi7u32i8LRVLTd
VYhU8MU4KWbSBDUs0TDavc3di860K3zMrSzs//6grEQP4a0bBuZANYJav+rwHFfdACVqC8Vyl+pm
/jMiqeShaiwdaUVJgLxchDvefF1A8F4HqAsMQisaiTpt2hn0gBgJlXeK/aCOeOn3d0b5XCuK5yTO
N1ltdo3W3jdq7+vdEUV+waWwteTTX8DFuNyEBqjh4BeY0nUsqYFav2bmA51Ew+Xscj7LFTBepTFI
K6QLNQCHOM9R84bkc2X8/iOtPOxJCHTSXsQztY6gGLLCRAFAQSY8x+bdJqJt3yrT1KKgsGhhUVeG
l8jmqxTR3WBBqpCkb4nVPxZR85D2y1vbSaPbJfUhmuzXQhXpd65PJzBGgEOizgGP0gGyOA99cd4B
RGuP+DmeEoL7B5ifK8cbAs0DL0juUUuQRqwd6twg/3yU7CmyUwsGKaR8AG5ipwbTgcG0BP9w1GyV
QHMWucxl6nOpydkSsbNAfAK92wSYr7TR9xOTMa68lTPGpTBZZkmgfsT2ovmDJJNc0/yh1TUo6Iiq
mMIvyeUXpLObiBpY1wB9yEzzByNg17Hum46rAZPsIGcXjc4JjXKnsSrSpWicD6MEc5x4jLcBYNE3
jEM9f1LAtuJdvjnXjSt8UdScDSDOgSrFpMW5hzaq1uSlMTXQByILRmUxsvpY+JBuzgL4J+OOAsac
VngSgdMTs7KT334V/AS2aeeh4fwncIekpROOaISfQDzpjtRA9HtMkbP3ytZlEd9Bk1f3pKD3Dejt
QWFMAfLlX+gGq+efgj87PahTciMhjdulX1SteM6ML3UF1Mvl5a6yIc4Kd15IbEjZJGG1qj7sIsfa
LYJ0a52SqOC7xO0I8lDwNKLeeb6lvfwhRJ4P6EWS3+OVdk+OJKDXiHoQW8HygAdMHv9Vlw7tOQ1g
c9bFUFAu471Xzxs9o8xwCww0ONMRjARfbx1RwTGN4O7IIL+DIYvzV2luJ1udyt/E64qwue931YBi
3BT0AwKcuD7GEscz34SuHqrV4KL8I3HBBRxZrpNezu3fAFHiveS4efx9Eo9xr8KaxhrlgLBD7xFw
A4f7cMRJJkotuBoSR6+FXtYzCAGe0i/N3gKfbuHqqTs/T1+gtibwlZUzwjC2CiBYqL5h0Ipb3pJp
fVGg2eRG+VdLvyuS58vOvt4uHQxhAMqDqxDaJxY/D9DmXcyoBuIPlV27cLX9gAwVUQUtvJ1z+HyJ
5eMJYACajLkdGwTI577fzKMuzybsZajyGWhLg+USTJ7NP+hkrJNhzhb38dLMmCTDgC0moGlAwFLb
KQhM/+BduPJCzhJ3FyX9LGcohkECEA8bZ9iPoMP4ICi9llV32nU3452YNFRlv//M9zmrnFdOGgA1
ioP10VAJ9XqnoXaKuxBFaWc4FGG+gxpgMMR3WRC9a16xH3IXwwliJOc6qWM/BMceokBQS0FcO99U
JM5WNkT/WT7TsHNKjFv018MjG8Gug+U1032B467SGtjUFBNFQaRtQK5ycYbOUgRkO6okrALUHmug
xAbXdtvnf9Bc3NpeTdXAZYeLkFEpnq+vTuSOzglBReaBMCa9IA2SEKi0Ix6PjEDuTlwOX5nEUcRY
LOaeQBCgoHB8blLXohws01HqgubHL4oJ5KhlePkTsj9x5j4QWQJsFU9G9rZZKZqkaDp1BQW1TwZi
CEh6u7L07bKFdbpksdCFo47eEwZydC5z6OmUyxWKz0z+lLwgZvrNU7kDv4ef4ckfinkv1s/Sc4t8
Z9bsnbmzK1h0nkCscFADzR9vWIdmCmCyA1GMePZRaJQLauNigF0IBLNu/N1GqFGRiFZ3rHj8H6ON
V3mixFBolItui0XUQerYt30hAWNQbUIFyqvMqFwiHZXdwhN1MjZc5nQ/DS7O9bmypJ0dI45YTuXV
ehNUNjCEAq8RWeF8fzYTcG8SrCw7mChTOmF+pHu2rgWUCy60JTzR5BbzQ+4oYB6OTTIjMcI8AXfA
s14z28TEuhgb1bgbcFNIu38wmLYKWsw7T+xwQUvOTMiJaLBDPMtdrgs/87t9fZ3sm53x2cyBM8Ud
vbRqUjlvYUpCBFaTfax1O8E+re6fcxP8WZP0eU5NyHlCXgz564F1Jtlkk3LUgmYnEqBYjd2CQ+30
2/GZiuJEmFysYY0V8hQIzmaVW0Q+uVmQskR7psluojXEbKMFDhAfC8oExFq79ElUh1r5C9gswGkB
pAKEYVh+dh6diaksyBXbGexl5W2DXuUYpvfDTlQtYW535pYwg/wMExLgBQdRAeeWJrjrRhS6ahf8
uneG01aeodUPi0pf0knGhIbd+Je3dHXrcAa5ddWTU4ztRGevSUrQguzNCHz1tgAHuUqmP4xgyJal
1CZOw/nHW0iNrgCtsapatu9g7R3/wx8xUSIviwrBhBX7xetP+NcYF5rLtnEkHVSwLvjmKtR8zdR4
nZUa6kcKFIy/UENN36K8cO7judcEkjirOMYtlIvQpGmdsTSkyqXR+AWFN0jSkF+XN2zTBEZ2QO9r
ghvZ4DxkMCTdbNMO2nQ6hmgqTfvaGLoAnaOyDVl9wxMjnFcsSVVEFgFZVofsMgVJ0fi9Q/9j8VGH
2E3ARr6qd8mj5rVh/ZSGNAsur3HTKW3NwBQlpg7xUDn3l15KkEVYMG8TjIBnzxr0OpfpXxgxFBmH
DOgfjNVyTulYcW3IWTd7ioI+SA4B6+lN+TRvO8biMDOGZw+Dq2PLOI8o0pzWrc7+OjGuJRpdW5/m
lWAmAEgDbxDiBigkuCta61AkTjFT4MUq9Tq88dkscpGagkixflwxO0DcaGzKGlkqZ4fYgzmQqgBB
VSrLqOG2XmaD45mYPoBlh9ocfjhoqihJ8YCxShGn0NolMHVqfqhdIEuG5NO5SxBlRrm6HxavVY6Z
iZd/G3tz9nzZ79ahA5xIoIo3IZZmGSvuNjty5hlD2Is3S+pLR157Ahq1sQk7DCrLKG+UseCbbqwK
lXfUZtCugswg3ySzSKXZc61DwLoof0WTmQZGFmNIBHMxn039waTGuigoxcsYPPhoE590/NpFIhB+
c5AczIkdkFHRf4w5CHkEmdx6QTbGDECroAPPynjVzrcptsqqHOMFMkNT40fNI+m/Ye0CI+vrBEZU
ZG4o4xuM7fzcSEvlHncMC0MlU8Ky5UpyjYXeG1VXLy7gYY132S/WtzIEshnBNmsIYZybi7kpqdJo
1pPSBfgFZc5aD+K2+j2Y5KmYTAjUy5GoJLm1RDDFMdCxjlFonte7oFaTkhYzoFGresuSuXWFMsZw
1BOBXwgM8UglGbAvtdFgCHJxO6svXlQbrYI+Uq6qPP1x+TNuOQfWgj4QEyNEPnW+b5EzdYlSZyUT
Kw6j5FgsQHrZrcA71hekjTIkyzQAEHTQSDu30maLNNpSX6J9lsb7ydF/xlGW7S8vZcsIRlltFEAw
qo5s7dzIhNWVilRjRteu4x/90ANxU+bd18tWtj7YqRXuGo5MI6mMCVaIXlzZSy2/9ZROt7Oid4KP
tmXJxggz6DENdOt5wYqSaqOTNZBvzKLxupakg1XQh6mQPx3vMMgBdDiKj/jPqriJez2qlwlmYuk+
tq9b+rWYBMDX1UpYHRrbj+jzMT3CfbMqx8RD5Kily6A7phzft+DMVmry8Mmt4cxwXqa00WgWMszk
9hzU0W+wBYDXSdQ8FCyGH66wI5KlRIWVJbXvQLJ1TBMUoJb8/dOLQbEZHBLYeNzs/DVkV4h8edqV
ABDm9/1UHyDoiYvcCC6bWR0aaCojnkEYAWmErvAJRE0GCy6tlW5XFU8geLqVJEk0+LIub38YsWWk
Coxnk8c9m1ZapTRuQRhcG6o31RGKCoX10EeDdjVosd9XWYgXzwRGZulQZpDdtHU67wEwl3eXl7ux
eaBhAEcBFo1RQn5Caml7ebInUP3jXrpOR9nX0ui10GRBKNo2gy8KYhhch4Z6HorwnkmAIXMIBD6S
x0XyCKmeSSE4VSyenT0I8FXxp/Eu/cgheF01vIm7GKwfpVtrPeZlpV09ogiQgVl7aQ/5IMDmby3p
g1oCMQJqHvwQf2TIaSEnmMGqF/kXyeTJ06a+QXe5bgU3++r6w7qQTFpQaUd2hPB3/vGGVE7b1kBd
IRvq5IuWFMlb7gx5G0pRK6VubSlUF5yCrU/J9HgBvcAFjzr2uUl0fonU1Tn1ZL0O9CEKRkhMS8ar
mkz7Wk4FTrh5HpC6KFAIQeqH9865uWHR0MWaTXa2s+Vu7PT2ZS4qK5zKCh30cpKvQGav3qd9O9+g
zVffzO0NBb+FFsmi8tHW+WcirTj+ED1DEf/8p5jpkM1lrRNv1LQD1YdrM1UFh2HbBJt5YCQh2Nhz
E2SG+X5BJBtaoF9Tc4E6fS599pXPnObvJ+VzJlUh6QQ2qNKV8dCSh2+5SEVmaxXILIAdR/yy0Vs9
X4XVqR2FZELlklqD3F6k5dMMMCXmuATX/qYvnhjiPhdKIRI0lR2kMQYEzr0s1qtvdrOgmBZraEO4
cZ9NILfCe0QUpzeXCIoOUIHDJRw+asmYfc9nOcKjqqZXLclQeBr+hS8gRQPnGpoRSDq5TCApSK45
S0yB959COP6+WfLvl0P85vcDqxtDxUF0iK8il5NhzVlFKVSvf9nKvnyL5xCBBHFDUJFZIwiYz6F9
A2ITGzxPKrcYdZarXokRgB2Kd0jbSKhct1bnteZsXquAVh2lnkh+GY0lBJ8nMMmZWXGsDILHpWyU
gM9nmuGBpdnEnThFAVAKcYj5WpGixGboBsGqDZ8A2IE/401tybW2lNRTyysJ4lO0/D2VL5e/+rrJ
hI+BNNVWwSyHa55/SBSj0ZHJgRGquOPvBU0mulcPWu+Or2o4YH7Eeb5scctbIdHI+K90MNfwYcVJ
ydIsdgWD5uxO0p1NNf+yBbZ//AV7aoHbXyWpS3TKweiRtXP7qy3aLoRIcBeYM/ZyQMXvCrX3X/ac
pIK7dsuFDeQn+A/SJZUvDAxEyTpFqipXc+KnIcYkcj5Kk9d2VRS0pHs32jF6urzWzTvp1CaXshh1
PNr22FAvOTQHhk8b3C5woL4MEQ7hmNHWFX9qjHt1jqqWd5pcY86n64BciqQsBIakdw3Usm5tlWpf
Lq9u6wQYiqYgJKCQtGJ5bMs+wcRhA26WWsURS0kTtIOe+GZRZOFlU+s2PA4CGuH/ve44r8lrR16G
CO8p8wZyYy8Ygv3ox8TP9QF1CqD9RD3IdU+GWQT2l+E52awod2OgiJU3ymjiBfddec1Sl/rFPdqu
0EdikiBqwNTHLE+B4iYmXLz0PtvrV0mQCmcNtr4y7g0oOmDUmJFpnl+Rs9qQbNBQA+rjUtu3S/cL
3D5TaPefle1TsWA8JnER45ZCisgZwju2MMsWV6SZ9aoP+Grq97Uo4d2KL3gOAxz2AWriZfOsdGqn
2DTwzqNZdb+YxAnLJsoFye6mFdC1gQBEBVSLL87VMVmKj5cCTSOETi8dPk0Bwz4WIxPDqLyGZw/n
HV1W4UAMtES3eHmmuhWmBNCU6Odlt9/ce2g36HhUoQzNg9oijRBTk3TUrDpiYfg/Nn6bQwJFPycT
DWNuRUccLwUiEcjYkaycuxma0nZez3KJkS3L/pnEKhQ8YjNP31sy5OUdBA+M/LbAwy4PLq9xa69O
DbN/P6nXdm23OAmkBF27eTfJTdw3gtRvIyyCRhkquQAkomfANzQLuTZraYZ0GvCt0eI2fZ0eEJTl
B8DepgNoxQr/0ys6M8g9ROiQD1HbJjA4tZULfkJ/UorXf2EDxT9Qb27RBzfgUJ3GEt2WNC+qB3kc
jdsG7GafP0cso2SODsVohIbzvam6Vk2TCHe1qRY3nZOOeBUTQ2BkPbiFvhTyDRWNHQMlLX4M0ijl
FCNW4Cc1LRp7ilbu6lRxIQ6/7wbllx113tRgotWe+8htB/Vp0UWyA1suYioIr7oBwRKNB0EpyjAl
2QAy0UodbjL50VLSfSZjeuxfvNrQMgCxNjD5GnCd3AddygjYrghe0WDGAsVWN7cGwefciBlMfQzY
SvQMYIv9+8l5kqYpMhrVhomp/DFOIKkELPGL3NJPN6qwbXgLQKyPacsACnVuiExZDwwGtm3Rk96N
Mkzdx9PoFrIuSNw2IgQACXh6oKUDrOiqI0ZJHBtDWbtqX0s7Crplr1GyT1fTsRzUldAXw60P9iiu
mx4pU9vmMnAP5mR58vS1XL5ePrIbToZKPXh5cStB8IevPUbFBIafDP3sZFa8obdCtY69IfuNNFgQ
gDZiOfxLNVEKsVEL4V8NbT2XSm3q6JF2dRHqZXJrOLdpzaBTuQnSCcUQvUC38jPcUihEsxIgRBO4
mOdQU+qbaqqAtZ29Oaj88QsybZYhMSmz5mj2nghBsvU4Qu3TAD0TaNRBJco5YOHgtRCpkEvAa2YE
DA+8r52khUp1GJd7SIi7aYUHJN1l1VViyapfR8tRIbVoimnDPfEzbGTeoDHF9cndnE5X0rF1LISv
wUr92tJ/D5nx67LvsKVwjyYdRTuAJVHvR0mJixudOSFq6A3ozNJrdP1Ao/EtRXvpshG2R5eMcDl2
iWNeRx0OtNqhqpynJDSn/PuUGkDX9pOH/PCtNiPo6MRaeNnylsOikM1qZeDJRq3wPJTg6NdjaQEM
NJid5VmtWoVR1NjHwpajx7hupaBOFlEnaGPfUJ8zwUyMZgCKlOzfTwOlTcDnlAIQVCvxEYDbWycW
cfhtrAswV7zg8Q5iBWtu2+Qulcs4ThevBwtDZVOfyaU5Sx+UTgO96JfLX5HtD7d/iMdoGMMcWlw8
+V0PDmS05szZM3Br2rJL6XsVX1F4vjX9MIkA6rS5thNr3IlPURwsB0MGcsboW2SN2XUqFQd1aK/I
lL7RYhHcAlsPMiTdcEKIzZs4a5yTADzQKpKkIkDfJM/FT7Sm91ZYH1vg0Um4q49Mbp4G+nW2R7Ho
vgyHB+jrBZc/8VbMOfsRnNMonSPH1E5rjCxlP6uD/R1vbIrBLDnsqN+GcVhJe4FJdvFw28oeG+zc
o6WMjuK5nyp1lcQQrQWmbCe9j7s4KL1oD6WTB7Fww0aYOTPFRYBkdiZDJQvgSPQtLnbwNDeyPz8n
gWrZ6YI4z2k0kjc9W1APqeHopfVAunqoD+R53uuPgo+3uSIwMGNQHyQRgGqcf7yykCFSbgOnVs9B
tCuDcld9ZVKsnWveqeGfSWXhAtkfXe3YiVHOSfpOj3qlhKfSsH1RvflmujIC000e9bD0U19URF/z
oLIPit48A1HgeBjsI5xEshpz9KipIZIRr7nGJF2813zIsngOEKvNi/2+vNDdvBcBbTY/7YlVlu+c
WJ1LJ2kVOa7xrjrUheU65hUjgrm8gR8qkqtveWJl5f0dHgJ4pHkMGlt1vtl49oP0pB91D5rbBzRA
mh/0sXpxdhgWhN7AeN2mmPGJgKbG/3u4/Gs2rgyMfeGux9Q9ZCr4fgi0yWibafHi0Ybpao7g0W8q
Qc9lczcxiQVMB25DprZx/l0LQ4mgWKex3ZS90XTrI2MSKA+ShwaFp3laUN6NP0Qw8fVuooNrgzjV
BIUBxPk4nx3ztAJ9BvqDGCo+tDIGQhyzue7BcyHY0fU3hCHUNID+1aGOanPLW0xlmjE3AbGU6tsY
vUj0++U92lzIyd9Xzz+famcjRFANlHm1ZpfkQG7T5qveC3ZJZIWLK7pRp9Ps6Hh/p8P9mC9HzX5y
WPHs8mLWb4bzj8XtCqhdqeHEMmbW2lfwyLl0RDl3afzSerhsaGM9KoAq6A5DrgSRhDOkDIRlXQ4S
zE6+Msbbir4lkSFI89YJpgKkOx76aOHjv1dwtjhedDmFqFJ2GA6MBqsLoCMlhJZveBgyOktG6wSk
mciazz2gj0xdaqyhch0DE2OG9pLNtgB6vWUCaChAGnEfg/WDu8JSdL0dCgigm5bWvlHb6ygTQaI2
th5P0f+a4KUlJ7DL9SbFKqSJ3gxUuc7Lp7kpX8yRClpuW3uPkgRThUO/eqVW0Maa3YGhuHKHrgqs
ojgWSv3QIYxedrF1egpZ4r9meBhyGmeJsZQzgK1LtpP0L52ShcX8s03imyIBC1UhYp5eZ6iKxnQe
VRTxQWfJF1vSTLfRCSkXL2lLMK0nyosTmQ9Jq+PtNFS7SSbB5RVu+PeZQS590nPGQTE4i6cbw7s8
1V6M9kCbvYOnAN3MwhuMea+qXy4bFa2Sc0W1N/QpiguwAuS9pw9v5vicAixKWohfyYpghRtOiUTK
BuLVlCH5wz/zO/Rs4ywDE9Wgyc+yZN5YEw3QRv+hG5Eo792yBRQHpihQGWTdyPNjnKAkiUBV42vu
MjzevzuvHxLaAYW+qae+Ny+ynwViAlSRWfbvJ2mN2owWWs0tyLb0+UoeMlcGOLAn1c5YRNNgm6bQ
QENNCFJ7GMA+N6XpDME1LIuXZ7oHhWZ3iIibd43rZIPg8G15CZDEOkC9QIuANujcVE96uV7mZvHA
uQLEy+jpFkbY21A2rsos8S+75EZ0RFcQURG8gKjnypwxayxpXKgwJktJEZI8n/2lEbH0aOyvnGeG
CppUSMLgHkgjeERTrReZRMGsitENFNWon3gUklMQUNBA4hDtpgNgHj6jPye+c1SuMAyqXcfH4oq8
1s/LW+NJh3jA8OK/SKTws1B8Rc0c7TpeZnOKtGKAPgA2sWvsd6WhowtMevV1iIn9+e8MXACmawyU
X1FM5r6zRMYkhgg7qCsx5VqiZGkeLm/khoOiIo/+FkZTkKzxPdDcnhjaCgMXFQ2r7huKsG4t3cX0
/bKZDX85M8PFzRZdXznVgILLkvwNBNHfHblQBQdg0waqu5BTgm+i0nR+AKYeSKbEwI1dxepTXhkB
iDDeLi9jo9uvoNSDSiQeYiiL8wXJfCFDRxo0ZRoVX2qCngwKj7h/xrjOPaRePzFqHd+NCvAc0pDn
XgeF7aDNrFejygyBb3AHnlX/wVwlg+wYaFeoLKnn6wWaugPNfATyFhUEp2YoSY1fGZHXGoPbE8EG
ioxx2fCCRKau9Fj1MD/gd7Pl68bX0bSDpsz9RQRI5hFCbGnIHRmKEYPdiC/cxVDMck9JXmgfD6TF
7930OP1owizUv6nPQ8DG1lFhtzJ3/uSwwh/LBhD9cHpWyOfWqbdpypifUE3QKvW4aPRV7epHaH6r
QW4lzk7gT1zG9MccFNJNdOQ/JrfO9zDpqsV0lFLzoOnT+MM11rpT/OzO9K0bkJFd96A3ZFxHsW8K
njdbllGI/ZjS1yB6wE7TySVol20ed6ymnRINWDy1LKrbbGgoIwKzxszDiyed0JC2tTlI2mn5ZHv9
Y+WIOSbmyBQLMzBcRECORkHdF1XgJnsoF3OnxLkvZZ9slcEKeLmRHQJqBkcCkfv5KrOGloWVoIKh
qKk7KQRKkPf2Iho8WX9LWGHwPLxIQAzCR4XRidLM7LMaUUGzfut0HCMYTMa9rQzt6zzE2XXc5UPi
YaZZTgVhgK8msDXqeIzgyQ3mb5YIn69xkakaE1rpkKBMdsN7ddCBXIFEznAkmRsprrFjU8XaN+35
svOyQ3hyO/+xiyYnGy5DV43Xt52InQ5OjuFUZ6LNLwnUs/eFKdX38WJbojyKy7v/2EKJHQmHwsr5
XECoJK0disnWPJNIu8Is3vtWS90y0jwMC4aOQp6MAXTBSacKXk4iw1yuaKKZURWdo3ldGh2HwXxo
kmwPXfLbauyeumTYYdIfdGiKKMdgx2/1cRH+GJcdXjY8Z0/qzCpGehfdI2ChNdT98skiyp8vCuFp
TGbh7sVb/dxrzC7qIgWKZa60UClMe3C/GOOhlEgdfN5N8OIEwQp6P2zo8txQFVFaxCPr/BTJeDVC
vuGht9MIIhr2JPDI/yHtypbktpXlFzGCK0i+cml29+yrRnphjMYS950El6+/ifE5R000b8OS7Qg/
WBGqBlgoFKqyMvnaPVsU4KTAqYGmGmGaP4ipnTf9VMvIFRfL3tf5rHuhrWceyfpM8fQuNp5CrcUI
WqTaFEX2haQPbWskj4vez+gpdPr8HleG8XR5CzY+JqheADLDVQaQJ/9MtbM4nJQJKWxVpN1LltDR
A0xx3l+2cn5Fo+J2YoXbaCA++whKXeg+S8pHH1vfSin8Wlj0sWDz8NMimiTcXhWuSjDy4onDj8Bg
5FLv0HE2XBCPu0PfOJ2QgeV8SZg3ZrTZTIIDg81c+ManKQfDTCzXcKhnPkl3IGr7Eh2RV/nlbXw7
emB5dMobEUEClxTDjWCWsEQPAplAl7GfdXI3hqXWIfOuamfWdyaN9k31EmW1O+q1oOPFN9WZJYD7
kWIDEI3iLJ+zxmqnaUCPE6jropCF+/ahe4l3jBpPCjpUTL6JXy98Dntmk/OTpk3A1Jzb7JDES+SW
yTD4Sy19FBFm8HsZ9CjGUD3KM2BAGMfGXrdt4iY0+jZAn/Hhss9u7PRq/VwU6pVhKoBBI26VHmc9
DzBW4TYULTAiytwFlvhi29xi+01mCSKXYMx1l2f7eyp5yvckKA79bW44ykuk/ANnOr8mV5/485F7
4kxTlCRUz2CYhKNX6ORrmMpuvqRfLu+kyAz3GjDVkcyanYKoOo+9PB2vpjS87e1J8MjilQ557+F7
tGDIi+tOw3IY2Ux1pPcqqBSZ4LxhOB3ouBlWt77RH/sbUcbKcwZ9mgZYl0nJIoxihmt9LK3ESOaO
ZLWz2E57Xd2yYlHyIwJXGbRy3HhPH+S9qB18HuRYeoMc3ERBGyNpfChoo2aulL52FKD92rJ1+urx
8ofbiHErC9xxpKGSUbXNLXea7zs0AIyxc2rMN2B63klq0ffj6TDYJqIEzFozeHUgcHMVBTLbcjvP
s+VCSi7HW9/PHm2HoNN2oFf0mDzXt8k9U7fvX4fDPyAj2ziGDOeKlNxA7QRDWOtv2OWNCgYhBRH9
CbOmYJ+pboBZejYfwPXmotR38KSDCOi99Q2BHsLoF5ID3JHcN0wBsVVGHd+wWySnitExFZWFt04F
lvXLBLes3jQgBwjRLbfdMXpR2WeUQuBZ88p9+mo54V56qLx531yJkvBP/pB1ogjA0IllLoIOZRlp
Y4EN7T3Z1W/0B/2RSVjrPtqX0TfbB2KfpV5O5A5Pv82Y++lNJ9Z5EiVqKFERprCuF5HTVM9D8WQv
L1UoarhvRDeW04GriI10g4xt7TaqNg4t1Yba6bOJ+jFYsx/U2pD2VVmKWMI2kkjs6C9b/KByU5St
DA1H7OiOBHj8IrrRPUGD1gz06zr4TWHFv7cQbCeg6UaJT+O58nJQW0VNCAI7Ax3TEl3ZUgH2JNLc
y2Fm8+ChqIHnNihBADZf76DW2wqYYXXLLTO6W5q7wQJXWL9XkAZfNrT1qYBVYBNTjJGGT55ID0qT
NkU8i+TaG1E3qaQrS/YvG9laDSARoKIBkhNz+OzIn1yqRgaeMqVQTLe074r8lYBuzW7fm15QJOGB
y58fhynmIVChkqB+klie2JkN2FAihA66gyCIhTpUeM3e05kKgi7Rm29jUUxeAIJzqDyhVcdluxo6
tFNidbWTzHIUVLr+ox81HCt1fCOjau4ub+H5d4IngKmFIQ4x9cfX2NBzTIy2hiCsVaTQDXrrTMPT
R+pdtnK+JmYFgAqsByVZvuvcK6kKsUYzBJ43BgVS9U7G1inj6UXVXy5bOo/ysIT3LAAyrE7Az7UZ
FVDsmmSFrqpjarGWJ5Br6qLgIDLCxfmKajb4TLAc1o6TYjS6rakVqc+KjHDBbqwwbW8kWAmQKE9K
aHqL+ZsqofBrbBaA3RgEYWeUcFkAdGqhRBeXjaP2cv8OLoFhT+cOPal+zKcSOWQ45oLMcXNVJya5
BLWO+t4qMxtbZ5qeAXU6Uv525GGLwuwqo+VgQzvroEDtMpPBsR26WQG3HrKsDkKZAk9k/bzsaucp
29oQd1DJ2JfymOs4OqisurqcenMU/hg0UritjNrxQBVTsHtb5wgXrYJaMTBD6D6t12bK6GzMMhzP
Kvr7WsPoDjqYMpCm2r0+GB+X17cVGtgwKiCJKLZh1mBtbGi7XB4MyFMsdl+5ejh77GERArQk+GJb
PsHovlCf1cAcpbNVn4RX/E87lUMpdGMzOyS6vKsT5e3yWkQmuLVAEM4uZRsm0km6a7SdMceP/84C
92nU2ZYyVHslN6002amy9Fmr68O/s8GFhHamdlMsEViC29Q3yXCbmbWo9SHYKT6XkxMI7YIBSHIb
Ni4fRtqD1cUCVM2mG//64HyTOo0wxG6ydRgFmC0B4WoG6aG3/CITkHyIFsPFAgXZYqI2MDRWw7OR
ksbB9SQadN42gjojOuDggeLfwkbdR0lIUsklfas5SpIc0nr4TVbLz1CNCdX/GWE/4uSMoBxZFFYK
Ixj1eCNK5GEM470BZdyfeNgvMywmnJhR+0jR6mJqnNBQX9N02aHeLnDizbCCAVcZeA8brzFuJWUR
oYmYy9C8mCqvWl5sq9lrhO4uL2TLCmp2aNIij2LjUeuFlEtHc/QrJLRjMZYSLU6HYXpVFw2gbjwT
EI1/2eELSkrfka5TAIyHgkflDBM4XQ3ZqXtHVTxMSzFhi0L1bdGs40ZKCrsYF1V0hpRH/269PjRA
Kjke8KEyovSWM0rGvDhKCQCCoxox2qSDlYGet4HCiKOXS+KE09wGRSdh7EPLSWsJbqZPSOz6BQr4
Dsb7QIJCPvmw1j/IRuYFNJ4kufLx87V01A/zjuzkKxEeZKNyubbELX1C07AfpihCKbhOHDakXQTk
enyzj/0fEMOzk7daGOdJ4JNd1FrGwqJ39ef83rmRT7zqGo9p8xi5+l7yRE3R8/CIuUG8BAE4ZNVI
HvCSQCwFus0ZQC0FVFKV77H9kaidky7vl8/IeeA6tYOu5fqTtfEwR4msJcBO1j7V5zu7tX/73l2b
4DLMxp7NpS/0BOEq3o1J8y2ixpc/WAXoOdgkJPq7/Euza9NhoB2yLykvA42GdyZIES6b2Kg5Yh4D
aASUHlA+wstivVNQPs0GIo+Jl/wkQX8w9/OPHOTo3Y44duwW92SPopWIeXLj86yMcvklGqulilcf
KA8INJvNZ1qIaCc3Gg/rdXGx2OrsvptMmICcK/pSn4cpch6BHIFID3SioUEpuGDYaVmHCVi0WP2B
UY/IfB28j1qC6q2RePIx2YO/bF8chkO26wQtla29w/MP7qDAGGAV6w+GUu5k9qpUerNWpb6kNoNH
OiJYy/kDAI90hDyA0hjgk4fSJ1ZFq8yycH7Ih0xuMlBwJJHsN/r72ArWc36dMVOs0oFqCi5NzhfS
dikq9GISr8GAZ56CmtECeDC47OZb3wb9WYyMYfyIzYGvNw01xLyyMdTlMa2RDuNWWgBFL6Gc4ea3
OTHD5eJSwVAwHcxkVOufrGUqdqNmVoKxtW0rBCNkALVBGI3LZGqMM05dYybAJVkY4aBgV6fJz8sb
tlHwxWcBW89/jXA7FofhJFOKpeDSe4UEoxF72puxS9CbLGeX/gyRAIAvAnyN00v+QyRzzf52/iwh
GsHDQcQsm/zAmNll+Izse8mL7mH80BnkJ1MOLOW3nzZAYmGyCt8F9F2IgWu/mHSryayaoG5MgrRK
oLXxBwZYQweC3eD8Qy1ibaAswEqaEywkHUanbPxGmgXpCcsJuK0yTizwAz2SlgF4OMBCtaB+p02q
F5Xx3pwNr8y011qHKMPQeZe949wDkaIxIDxYNpjgCnf3zb02JH0bI1U3yH2iSzexCFSx4X9rE9y9
tNj1UodNEnlaeVfiVvJ1l94ZX6yDfgcFufbWvolvLWiEX+ux3wciKpHzoLS2zgUlQ+rQQU7nxhkg
Ou1hhsJwi1k3HaCcRO+S7Tz7ZDPZZp88TMBJSugyYzOpeWh+Dq8gdfpUHdS6x9FTvdgXBcOtNHP1
+Tivn1GpMAb2+aC/cNugzThdkeeP6lB5+bdY8E49v0mQY4LdFyAfFeP1/AnTy6xMMTQA8ITyPGsx
JnMINbwO/zh6ZnTHKC5mQbDf8E6YBF8ddBlAnsMPz9Sg4GjHFg+IOZQ9pVl01CzMP6jsrIxw/glR
3lYCSWPjFN3yDgVA3y5U0Xg3ry74d4KugHMc8D4bfNbch8qaGHyAaohHPhTCQXGZetFD/1Q/xbve
ub6uoBfppk6vO+Cl3Fceco395XO+kR3i6538AO4WmLPRas0SL4TxaD+lz1HkMES67StB+t6/1ky7
NhCBUzbO3somd4miuD0sUo9FG8ajAnZyTXseUuGpOw+b65WxPz85dUrRtmrWMitA3rTPS+iEr8VR
tfwU/f6bdj9DO4rU+6xHXQ0jGqIzuL1IZFag6sAbm593pXJqdmYG99EMQP4jyejcpoivJckSnL/z
w4BXnoExAyAKNFYuWK/TrkPZQt8lwbyd7HbD80z+uuwjIgNcqOynMs3sCveP0ZWKL4G4w5uyZtn9
OyvsV5x8rqaNATL7vOXsLxF5rgAxuWxgo8+83ijurFV4hMWNinWMxy53usYtOieH2BCk2mLvgw2U
O+N1EfvKz5Y4ZC/mvtt6shho8ADchycEmGK4NbLORGfr+AU6U+wJG+BOIt8GVComTv+eAgkmeaLD
tnHCsWx0SDAjwWiJefzH2EKbWamT2ut8C/hdd1igUscQWnmBeW/L6R8Lr1uErcBNrzkxyx2/Ns/M
CYyyeGCYkFuCsmFYHgQflDkenxgBrAwsrQIwyBnnTpLjQIBvD2h+T9lZ7+MN1LCByoS6meJSrHJy
fx9LA75JVDIRvmywpPLoTFBCoq9h4yljzJLXVI+aEvmXF3UetdYWuHhsxwNyZozleUP3Mve34Oly
lwkSAAa6F3XpUiEjMcvk+E1E7gpqK+THWBdnEO36vsOQV4WHEzkWe8bcMOzSR9VhUJbLa9tISyCL
ouHVAQgU+vc8u1DR553RgCYCaYnsYlDALZ+mK3CpBM0OOiyiCLzlgazZxGRY0JjhZ/MWLbVLPEor
ryfjMzb1LQ9/v1+HBZ2Y4DaPlHY/WVDx83CPBj2+Uy3LHkbYBKHr/C5BSxANYRUaG+jW8y9oo7Kq
yu6AAo7nnQYK2TDUICv2myR3yEVgBbxiGH5WAR/ln9DVOHYzJDVQ9E0mpx5+qPPPy99/cxknBrh7
f2pasy6SsvFo3R5BPn2M22spvr9sZCvI4jmJ1h84hpFY8eWTDhx7IVhUa8+4o15/sDFzIz2Se4ju
vgED7wLlK/112eSGo0FKGCNMbMwaQ+PcYwnsiq2+LHHtpXl8V4W5H1nCQdOtvfscCUMVBd1THqos
5YNk53FdIYr30lF17Z2yJ/fkznLm63hh80TgdRHNZ20aZTxtrJiLATv25yd3MirH8oT3e+rJqMQv
5g0oVJ3ZeL+8exvPI9xKYI1hIRy0QHxTJTKH2LYh4ApSrgQ8K+FnJS/2EtyKV/G+v8ld81lgcnNh
Jya5hSW2hWm2DCZzzNXsNI8hzQzPeqZumkChVsaIJnrj3XcRCGzTORFogR1Efx+kzFy1YJxTRUva
uPF6LzScZA+WajfctT7e9S4TM42PoijIQhAX380Ti3z1QDVamkpGVHgm2CXrasQLt3Qo0Z15FI0v
/j+rQ5FUwaQSc5u1v+DuGoc00VPcJd3rdGCkOUx8ujp0IMCVkdyI8EZbJw9wI1Rj0WjHtcKlptMy
mhZCSuHh+F0XVefT/vfHZ6AVjulSprGFEV6dO9wTplqBtcP+/V1YlPxhJwWFkLVlK03DABL+LgD3
oEPA47SUUqVtQjUw9r4su9mnh/oO5VLD7Twzd1LcxjmQmf0oqC1tHr5Ts9wO9kYFfnkNZkc3fp5C
ZwjwCw5RYN/Ut7HhzPtY8HbfXiiOOoavsdYz1NaAcWsdDME1NjTah9MBfNP7cEePIAfAjDl0Iy3F
HTAa6V0+8+xk8ecAar6MoApFT4xkrn1Tl4y07Rcl9TS9P2jW5Mtj6pZ96ddW5UUthbhwD4r25e2y
2Y3eIqhJQVcMBRzMDml8h73Rxqlrlyn38sPk6a6yZ71FxU+FB33z9MEWCuAmpq1wBtcrjJHqyDTF
p+x39K2/BmzxIQKqfXI1C4w8GYR3RQ2RrTAKmkhUKLA4E5Mma4sJBUpohGCHJ5elR5brfjiEqgBv
IbLBPW8TSQXuCmQfHkmPI7gbKx3qg5moX7VtBcyd8I1P3tP1SrI5yfMs6hGXyZw6Rk/+IrHpg2I1
Fbjh55wf74c2BtJR1cenOnP/DOTxqWyNBQ6cFRDJ734ORyvQ303QHQDDDkjrTfjVdpODeZwC9FB1
w18yhM9/Qsa+FT5PfwuXvoLjM7H1GB6z0N435nyvUfOLwP83HjQmEJpwf2D1GIpyvbNhkQH6nHwG
GPUY7UvJ6xW33huPBkgyRupgRAijV6gydVcGhOOeL5vfuv1OrfMXPU0NmUoqbqS0dRUDEs1UB5zi
Wy0sF26U8lD/J7iHWJuLwVHXCzUBNRrwuqlBpOzkh8XDRNDNgtqCes/krxfXPGImQd51B7SMvqSu
qPH+eUGcOdaJfe74z+NkIdBA6E8NEMmvYxda9Pv6MNxitOXQO9LN5Guts6CWPtzVbh5UwkmTjUME
snE2y4vsm9FWrnegJBri7hi2Tt7chPa1lD6ljShZZMedWyXDRaIlgRIKo45d21jqPOxpCHyBHmi7
0luutAa722GMrg1UbS+6NTb8Z2WO8x8QNZDRUPPUU6np2o3iaV3u2t23pv162VE3ZqDRCgN4Ccx4
0CJCoWa9MCtHDLVZLE0PQJZ6ka/tYlf5QjRHfyIOSPl2mC0Dqdb3y3Y3QoDFUOh4tUDpGBpta7P9
oNMUg68YQyrvaV77aieEGW2bQBDAP0DY8DBtUlRVKbOs0IgdUGZE8U11OwR0n13n3U4Oj+oOSvQ7
EfPfVrEBVHEYzwdtBxgH+ZmZui+ywVajxgtpGigYfkyT7jq2NL/RfgwoqUfydKPWkq9VWjCGlUO7
2bu8t1vnQUGeDzYbprLGY2GWcDRIWeWNV9hP8XCoCSTh1d1lGxu3Pubm2QsNiQ0UMfkZdquJMx3q
AhAyZ0UwMCpGzgRSYzDxaYF5VMEn6ZWBcJCNkyRGrQBW8R+wZaHmjNx77TZSRYD07/GAUoMwqHdF
EB3sgDFVihoU586zNsTlp3JUjIY04gAqpH9TusIDRv5VsIXnMYXZAPcAXmQGGjHcYpJMXyhmadH2
6F3gzjywtvrtl3R27GAK6kD0IttcEsRIGJc8/JJ3TJ2EhtYNLBOtQFgMNqW6EeAHNhB2WNGJCe4u
KCMFAOsCJsKb9qDspcdKcibXgDB8GbS9wM03ThqTykAOiPohJoA0zlqfyVJTUXwjNgJMiFM8ZEHr
zzh4Tn8jLqOfHyu08lHLRhUdvXW439r3atWG9lKt5l4NbXm5LnwASj6wqSK4/3nsX9thf35S/VCL
BWJHZoG2m16Dj8qe3iO7cedeMXeZPgrO8fnzBMYskF/hMKG+zO9hncZQmtJm9irqD3/TBcd7se+x
cL6+PmEGFUsLUGEb84ucq2c1hc7OMIDh1ZSdtrV83X5ryRH0vXuJlMHlg7X1ocBCg3rVJ7iSVxXL
rKSwo8GA9PC879rIkcZrqxFR4m8ZYdM/SLnQBQM8a/2V8rnOezvHvdm1macPo0/C0Ok7RcCiwTM7
s4in4HvDjAamILyJ13aSvlIhWI/KTfgN023JHrwWMwiW42cQ2e4l10QO4qt3RRRkh8VPHaj9qNfZ
LvQvb+nG63n9M1hwOXFKyR4VjIjgZ7Cu5viqeNk3uu8d6o6ehKmu3E921ReBTbY0zmlQAsEgBRCE
qIDwWDGZ2kNlyUvqVZBbeUz29V26S26oW4L39T79Bw3ijZMHVXHc2pAlROGe54MxclDORjPK6oRg
qBAuUzbfi4Y6+fjbvVMUjhCFMYBnoyLHl+N6MkiNPqMhkdjYUWSupSaav9u4XE5N8PU3gxqRYUot
sp+7+ln3pz2jRoAKAKh/8SL//YLYakGfF8OJe0wQfAYxCBa01LFPJRo79iwa995KObAkVBmQWGDy
ik85yrCADE8B2Ixy173qeGfETyYAAxgnA78x6tCeqGa0ERxXBjmnL8LGKHrMi3jJgAlkKGMOt9Bj
up4AD5JsHR/OcO06Erg9Cxy815+ukrtmVCSPkBbCVob9uzE8URDc6tKdRAO1f+syER3hxvORfblf
m8rdNoWuRtkY/ac3BggjihB4+0O/y7rGDODkA4gBDq3sWfVat7izIsf6logIGDcyE4ykghTxU78B
dZ11cOlJo9SGAapFTSbHRjWf0OvcC4LJxnkAABwNR7BzgvaUv73jMW5CU7LB8ABB13dW8qh+KI/E
UdypQ5XzD5It+1MlkCkEocfAlf1kiDXooYmWe5wWbj6CnEDER7CV/pya+OQrODlzQz3lEMCCid4b
ctwMy5542kPybLipjwlIwQZufaOTBX360Yk1gtlkaQ5hbWqyq9Qc/NkWieacrwi4YIZyZsosAOzy
bW4zaiJIbXWIIjZuGb1xjX0KwEDtm6CpzMFZLvpK5wnrp0VgkZEPs+4WV0mUS6SXcwdmMbobXwcM
RWCOE7zLqpP6ohfF9urQ7rZURtx2RrcvoYCQRUsFFs72UD4r4KsrAvV5nnfGkdGzC9d2dpuxtZ3Y
46JXTYp+NBTYS16rVwzZ3JY7AP5vlcJJDgPYRqaAfqtvRH5yzkD4aRZTssgqgR/lKyWRFI5VmTOs
Ar5hBvqE1/qAl5rumIWjPOrOggFMVBXKyUlvRNfQ1pIBzGDyPhjNRt9kHUig64MXVQzbkHR2k+hn
TWfHCEHcTQWn4fP8rqI0VgnGAWwwCCQBQOQsLVVaKRBb+htScLN8LDvVV5zpO7tlkxsWVozX8jg7
P0WVobO8kxn+DClsGgx93/US01rpzHIqkObpdI/he1dPjcAOhdFlyw5jcQKKjCk/8TX2Jm1iaPOm
8Na38qB45hWahk7kZ8g3dZDK4oD8QRaBtekK0JwK+PgYK996bZNcR/WgYm1gi/da86EJdffyNbC5
qhML3Jmw88TIgDvE5TrKqhPK450l5fsG4j4CQ5uRRQcoHwyxmKjHmtZrWSCtsVh9jf07LNeZH98l
gfQNFMO7+AihvT9Z1S9b3P0JvTSDzhb2rbOrFynVoTJq36uAoQgWtb17v+xwuQJdlK7LB6xprv9S
7G9JXTsW6J8uL+b8qcG8AEVJIDbA7AWa+vXOFWnWkKJDmtd6rHPVuUXjRD+0294hitegjI0aMsTh
RLjbzcX9MsuTl6gZzSWMRmLEQn1eysY1rS+aJDq9WwGK8d8yQk285vgRy04BpIaG7A7QRncJX8Is
ccxe2/XNj8u7yMIAH59ODPEzlq0GcUI1hKPXIfIqVCqDeAbINmJNTiN/0Kz68bLBs/wAX42NJwNj
gNMLiYH1VzPIUIKlACvr5m96+ZjIT5f//vOOMWeA5c0nCYjVZhjoAaDQA28m9Rjd69IDdqcFBOJ3
TnEX/X6Xn1lEbRoMHACjAKO2tqjPkI/XJ6Q8VQsoYeYXsCxY1Fk9kzOhrk2UhoqSgYFZP6oqOVRy
rapvHw0tLRUYnW3Tn6uwBCVYPObFc92Vjb5j1Qg9KGM5znaXf82mc56sV1v/GL1Rp67KJuSs3Vts
xkeQXO5Ahe60mggkvXXWTneWD47pooT6BEuyMim7jEaPuWKXO7Xuf/ehze0v+yEnTqOQiS6jDa9E
f8HJ87fOFrDjiVbChUQp1aQuoz3GcHI3zHRPL76FRBTft33/5Mtwh6syhwgyFG3ikQcriK5yr3Iz
6BdhTEr2QP4r9PzNXPX0A3GHjVjxYCclEimg5D+YZGF0RH+6d8xA9YBkE+Wq27toYQwaNREIIHMn
LdbadlRG7GKlVwAIWY4yfO/U75fde/NiYaSw/7XCHTZwKyHtaBXMZD1ZD9qu8Afo9e11h/qaS4Pm
mT11RSs7L1owD0Rh1YbSHZvh5HaSQv+7ayrs5PJBPektBvK6cD/an0yGqT2KJRo24zBeUOBrg7Uz
9OkYV3mpQDXWkxLdybObRP4i2EYWBs6ulhMLnMtrRp+NZIKF1ht+1of5G5jcwdYGvEfuyKiMiL1x
M0qeWOTcn5p6p4UUNQr5iOYrtHGUQELXBx/ycHltZwWfz4/1a/O4j7UM6UzmGEuTj2hgHZkID0ZR
hNOc/49T/LLDpTiK0RtDThD/oIOm6H59KFCgUx6Nzhk/cuLI10y1vRL4v8Az+ASnKmsl10K8rqfh
SetjZxlF4s6bx/jXd+Lno9KoA/98hAPWxrgxUz25Q45/ZbfR/eXPtHlRndjhDvLcKT0KLLiYsaAH
bbmaO9vJteI4kFaQ8YoscVeimcmZ3HdA41ip5ZNGf2vL0KON6XVmIRhXFn0e7k5MAY7G6CN8r1sW
p20+SCNoJWwaQFKN7JrpRPKgxb7JY32uEYn0eX6NWuNm6hNRCWfTA05scIsoSL50KruoNC12xumh
Hl+W5Y/WgSwTTCWAtvF9zKxfDBphgtNLze9m8jWphVkZu27OIhwTRPyPBS4MVLRvqhToIdTOs8cC
M5P5FXHAoPj4D8ZkNmPbiS0uFEihZHVRxhKIQ7LHrJZLgNPTd6qQA2Tr0+DRwZhdQNgDAZZ1KmTr
LYmN0Uq9Jj0u/aGoSyebfl4+mJuB7dQIdzck8ZL2jZVWn6iAzsGc0VUHyMXkUh/DjMhURKQFolVx
V0NaU7OVMnyqQtE9tfpO5tJHb04QBraODmhjUG3B2QG+n33EkzSyLk0yag3SdC26h6KT2y+2/wc7
B8A0WNjQUsTkOJcCSd08NjPI65CcTJ4C+kekJlrApBqrax06FmUwCaLo5qJOLHJRFANadtLIWJQx
9/4YVW7VSoL0ezNxPV0VFz9TYuqlzSZvWDGQ8R1rXwqXpZH6LnLjoy7oem15w6k5LvzEQ5OOVoU3
fG9SL5L1H4tef6nJLDCzdSucmuGOUpjqeFJoWJXW7JXwqizv0jj1c0V0n6rMe/lAdGqIO04VNAGL
qs4rj35E7ywRB1uGHx7Q+2IFVUyc7Ux/uTJ96y66B+0E+hjhLbAwT+oX2xMNzot+C3fSJMOIZlUd
gdhuejyH7XyRXTk0Ie2oaPmBjCV9MPQ8nwQHY3uvwb3MpNNlcN2tj55qzolJSgqzLc13/ZDJBxR3
Mbg4xfVfERhnReipzWMBKASaHYxZj6+cFHm6JEMypx4trf08zpE3F2Kq3K1ME2jF/1nhjnsJfROA
XuFCDE+4gPriSfILX1ogygUV7KDyGpBmv+RB7wKbEQkpZc5hf8h00eUG7yeaYWBa4CPaQpekAePe
Z0o9XSte7kmKT/MbNhY6e5UX1seSIOoIof+bZ/TEMrfydCT9nFBYVuzjUlXo+T1nse0Jwim7os9O
zokVLrjJSzFEcYRWfnldX08eaGaAnsFNXvvaMX/sg/hWwcANkwcSlfhE6+McNlfHQoWSI1otg3wj
mcm1ZtZvNShiBSvc9tNfX5D9+cmdROy+rIesx3crZr/QqFv0w26o6N60wb4AhvIuDx0tQqq6AFrW
GUE+GBAq+2Zm0eHyT9mMDCd7zYXD3op0pVPxRcOGHLKO3lbD8jAkACLr2PJYRFe7famc2OOiYqRH
EAeTsXLgvgBo8Jc94w2Y3BpU3eQKN+i/3Wou9KEeDZ2i9vOw0IOagRfczX7UX1pf3Sk3yg+5d+LK
VUSzAaIPzGWhCal0q7QBDyTmcOgAsVQXUfd/M7ie7CSXfCpZmMlFh52U5wgN3cmhk+5Vpe1Mduxc
dhLRV+PjKqZilSRbsBy6yyASfc00CGzcYBTYSoelhqJm4GYR6yTG8c1dK8lMUmH0zZsw2ETcdFdQ
nzKZaIg6GV87EdHs5vfCSApgDBBBwSjf+kBGdNFppmCB9TC7GElzyjYUbaLIBuf6w1AlytTg2lAD
aFSi5chc/2H+oH7rNLvyWN6IZm1EFjnf7ycNE+kE4SyrQgfcZwgpIvrUTS882TjO0Xsp08uZTUWC
Lw7Xeuwv1avcArSciPS1N2PziSXO3y3a6s3IErdWB8NUCZ4aG2PHUbq/7OuCPeMrLVkYD3VRYEGN
mboGOYLERuAIIgvcJUqJCeXunNToxP00hxdde7m8gs2HHJuv+o8z29z9Ca2JKUoLCWXLu+q1ezf3
yDs96irAHn5gisy3PeJfNilaEndvtiTLTKnDtxmk+4pi30BWcdmCwM94GowZ2ogkrLBpJjS1Buua
tN9J1nnj9OPf2WFeeHIzU1zENZk6QO/m4VqpwUzUjLETFcpzFS6dYFGibeMiwiRNYTZlOJ8Nea6z
0Ek0UQ1s2wKRwWbNyGf5CZFS6RXQALNUtdGcEZa08PXyhrENOUvWGHknmNIgisf3/c2QlobFrobF
+KjTXZUwldDdZRub1X9wDPzPCFvmyVcxB9LFI4bgPtHi46O5G/3FG4PGbb933uy1pVc9xS8Co9t7
98so5wqJ1Fl5r2PPwpfRR5K9A51271iKI2UOA4lUO+kw18Flq5v52MlKOZdQi94kLdhzPEudPYne
zlbnVrXhtKrstc3jvzPG3Q/NMI6KxKboSQayKA2kmBq5Rz7ohaX0UBjRv3QV7q4YGhCwSlIFvipI
1DaV+RUaLiY4BGvBKMP5vCR7IJ1sIndVmOaoTHqJTTQc7YO8WDct+l9/+wwATayUUQX0SgZTsKN/
xK8d+lath27czvaEqT6z9f+fD4xvrl1XjvQ60ih+i1oE0xs5DkGM1Km6DmMUh0zAyCDkNFyT/bzX
HNF83+WziTm7te0Zk1qq3NUAYSO42NaHVid7O/t+2Ym2U7X/7Ta0PNZWShTECsPGOYGYIubPGtQM
5dFJXDayLO9Boy+wt3UuQfwACUf0yWzQdaztqbMZxrQH3Y0eKJAWv0u9wm289Da/RVcOk6GjeP58
61RiKAsWoZADngLOc6UktKm0oGlBd/bH4sVv03PiSwA3JqFT5k7xzHJg5a/4KCIP2ox8wDAA1Q5M
FaanuCAUWaQvKGvmZq/J7eSZuxnEbpCqQn/wPb+lt8VO+lp8ubzDW27DJPqYBjHTyeBWaw1pPsUJ
2MqL8LYaH3LtqP5J6ReT05hbtBVwW/Gemde11JB0RhUOtpwctfzdMKiSb+hUiOZi/sefwFNbnH8O
Eyb3IYQLf3kYffOTrBRsRbesgvAPHi4sQJ9bA3YS/6JtTLjYEytzKzWUdWrAjaS+F35ZOv2V7TLa
LEwDQe0rwkjjcfiDtBUMIf81a3JhZgAfQ6dFMBs14D7RQMkuyvQ3jx1SCIBDGVEA/8mKLo76cpJB
fDCBM2tY+taxx/xw2fXOIe0I3eA4AZIA2pcWyLjWh7teUkgpsdpaBzExY9c+adBqBcNEdQMpAB/D
AkGFwXYaFPepPzvpiyiT3fJ9W5UxaQ9mEMANuJBJymQeTJbJ0mWCxO/4w6LZHaWTqECwebDB4s3k
59HSg6D5eqERIF5RqsDQ50w/1Lb6xcsZ88niMqFvjLcnT7lLRU2+ra94apa78rU2x8gO4z8b9Cow
xuVKH5NnwTfcOnCnNrj4YRrVNFOKyvfoVq89ZgnDYDwyIHHqlWARBxbQQdxkVbzezR+sKzGj/OZX
hCos5q5Ao4jPuN7cMBzNNm9Q74YKpaejU7pMJIhEsh6be4kQBoE9BbjwM+2lFsRUUmkCrkFT4FHe
zVzZXd5KkQVuJ9vaSkit42vVheGUCwjLReMb6la8wssAeEPGpoRx1vVW0a5NdKhJ49Nc94fwdbxp
foD+0g/vQErmaOBbq16KG9O3H2Z4JWJ1JUMVrD2MjS95f1KvOPkt/Nsbup1tUrPXCo0xZ52krkyG
l8s7KlguD3MoZm2SMmgfe1DkcLX461wXEOYA+zsd3cuWNsv0p6vh7p1Oa+cwK7GztgLhzgjtH6Cw
k28YcC0ccLsYNRqrmj/vIyMYRMF68wCwFBj0sJB/1Liv2lryVCgSbC/mixF/xV0LoRZBD3LbBgDS
jGcOB4A7ZLHB+Fg12FCa/yPtynbkxpXlFwnQvrxSKlVV73u750Ww27ZWat+//gb7YKZVbN7iHJ+H
GRgw4CyKyWQyMzIi6KyJDMujq3+XfERhLMGr8m8jXJikZmlqJcXLb/IXRv9H1ksXBFFL+FEIlNw+
7DjxdzdmAv4xxgXHaYo7dzAQuKw4XfyliDKSRf1F1+IPVJ0PtlG9gK9AAh75ymrN7ryNWe6UJ5k5
zFqKfgdrtLI1MvaN7BEzF+nefGQIN5WoPzSFNDtZ8i5KbEGHzIZosIkANZ2efrVkOBIHL0AQohO1
+d4vx9EI3fTS0mUSLsJYtjHF3ezahN+QscJaZWT+WtdhU8uyZYFHgkcFDTHwloI0gh/cqq3IdmYF
w8MoFF5VdXzsmmmn5rokPxasZGvmS/9tiLSqU0tw92nqhWrn10XSyw6wKBECARQr0Lrgb8Qo8enO
GGofVdBaaDGO7/qgmruZdumlFtrIFCKQtHh+v2NdMPc2v+vu0lD2dBTlJ2DgAT0hcliGmuDOQrUq
bVH3IA9kLNM9qofgmbZuZkwVtsQ8dMfmX4C2PyD03AHEBBkuIpcREXzhYZycdYld6LYj+1N9Jxxs
MM+ROey+rx+ysvqdsc/vStw8mU8D/RaEXHi0g/LobgR1AHB3oYz1TxARtj+I3+rEnlalmcBD4nkp
xrUpfc+ypQs6m4534HEGG1GkZgbpm2SWRAWRk20+xYd/bEpegDC5jUbxKVZLfSkVi1SNIzEhXpyp
g1gKqh42D8ZqHIVRrGRNUKneEeqUPyAeFlp18pbpa+d7HjD6sas8nI/ownWBtQ7ivSDD/TInGJlJ
49IYxA+J1gIq/LvEFMV5C4KYBibBTwvclTEt5mBq61gE7lQSQO1Jj9Pp1UC8jjdgQJVYE8WcrTXu
nCzR1FrzjLC21O8uMrSyyYkbjxIromTiZFHcHVFnbZx8aCSZ+/GqU69V36A+/E87OLvkpjL9Vj0M
1Fcu5DSDshVyuURtKasztS6aVNqFAyKuxBpJXcfB+V0TzR5uVoj76DTgNXiVZK0G/pEFM39FOH/r
wed5QBO6wTU4+/EdBkmz/oqloX+UeZ4Y5559UH7rVa/CLg5pTLLuZop0STrIvhIf2sCZBH5ZkJCw
IdLT5XWu1qRN/MFzaYRgfwCxl7JvpUQxomocRqUZgRGIF3TMcZ7aMRRcXcoMbp/k2L3ou2av3xV4
Uy5X/4aVX3TUkOICjwpWE3CDcK4xe4vuLgOI9hodgzxaSRTjAK5Skrk3i7E77yCCwIExHpBNo2KE
/39cWJuAWOtJqy6rgmZmUuXXdkvHg9KVMtiW2ArCoQXSDqiZcJ/PbOLKM/UoD9ziN5DQu4o2EkcQ
vEAYCRlEaJF1gaeCs+DpZVs7KtbR0ydLL3eLQtGX/VYlTXj+g4lixoklttbNF1MiE4xBLi0D45a+
jDhMGAL9y9nNF1NgoDoLVoB9KhVzE37AzfK4vMWaU1w2Bpa3lD2Z6995+3p+WQKfO1kVF96H0vVi
pXHzYK30XUZnn44PIBC7pPnzWLyctyXbK+7QahPcAetpgOi6GQsTRAAv5WKDil9CWClq2Z4sigvv
IF5SllW1GMcvKFpupucEnPTRI3iNQY5BbyNf1pf4iANcPAJ2DAxuTH8drD6cG7otdds2dsqALmT4
Xfz0whX8fzGq2sb1AF6YFKW2iGDOHJiy6uk/cCvZ60P08jn5EZyHrlFRttDnAkl5hTQvfehuOjJC
ZUAHvkTx31ef4gu89Q967i+XMmiQICKfGOc81SzUqPVMKJdC5OCi27tHC8jW9r9XDUIffvuhOX+d
owIBxUXn2gXhUGr/LNaaJLJCkdiBMDGERB3c9ahgnp71YWnteu6BiFCAOkTGnvjtY4SHsq2R6HEJ
CuTMMhEfQV6AhX2a5O7MZLHicVahORf373H1HI+LX2erJPERnvaNEf10XY3bDRTiqmDIVD0oGryO
7Y+hAPq9eKLLj/OHXZSBnCyIOxL23JreQvMWDpE+rKBR9el9+cO4xMyXAV5F3/KTnLQxcIeVJBMX
3donprmD0MfA4SUFvqW6BzsH0KQACe+zV6a+1D7Lmi/CEP2h24D2Dp5ZnOM33lBYbokQ7em/oeZL
ij+AcoMVEiAPjMwh0efHFWq7wUhu6eTQfHGJErUopXR7Y/6vRQLZyQJfBAqwmNIz+XWsNuYOtRpE
rVZCSbdcRClghc7bea8QXQEant+Q0IDYEuYjTh1wqfIkiVMtD1AOIkthgBwpDwowydn023lLQv8D
A4YN9V7QoeNPp6ZiyNv1WocpD9si9kKKkXQ3GcWTH+g3/x10GMNIyvxo/UY0lieOzLv5C2FrnYtT
RsIImoycglIfw47ERiM3CuzgvTmO+3IvCx4iSKG+NcddrfFsZRgLnFrMTKQ3VsiMmWS+MKAx2+OE
yUrLom3cmuMu2Npocq8rE9C91Y1yF+mt/ksbizK0sqG9on0mY4xh/97XrwlmJPBDMrYAbi+zbihr
tJDawHJvew/Y3hvHvp2QrVgz+IQya3fed8TL+zTHbR5mzvukqpIi6BXtcWif2zm5bg3AG8Zf5w2J
Yoehgb0EM/WQrueb/RNEBXPae1ngjEt5X9gpki+gUP3/zQoXifu06Xp9dhjDbH1Zgz63TxWJCbED
orgDIjeU14CVOz1tVtrlcdP2SICmoH4a9vGuJ803zCb8Zlx8tS+bTxWxiqCk9WmQc8FuyeJImYvy
o6LWPQwQHG134Nf0x2eZ94mqdye2uKjl5HqTlxSHua0IihIGggg6OT71R786FhQMQqiW3coyKqEX
ghMYU1Ag2rR4wRELCWVq1jUN8hVdDYWs3kD0XAV8TobSZMfny/HaWOLuS88dx2W0wEkZzQbqkdGS
7/oM5R7b7GSzM/+Po3yuijvKwB0yLUY4I1bTFMT7pl2xkKz4Pcl10vS7cS/zFfEp+zTJHedpSXNw
f+AmwKJ2w0L91UwP54/YB2bl6ycE5zgoZTUALDgXWVPgMrwEEbENJuho5rv8xgs9UmLUPX2wQqBG
L0Apn5LiFZR5A8hbPFBr1Xso1QTrr+JZNmwv3tF/fg7PeVjOoxata5wH/fiqQ0yoZKpI+f78omVG
uJQ1H1t7TWccC6W8NcYb23xXRkm+8JVTHVkJCGb//q4fqd7m1Z0naut1GWzo92pLqps21DH5zgbF
kUMS7bU9KNclK8iwd5a2i378EY8A5EcAkGLwHXZKTkMb5oPUPHcRpKs4/h2py53WgET7/KcUuijj
VEf0NJgM2KmNMgZIsel7Cp2fIbsEb1p/BWHgRKZ2KY5kqE4DfQUqJJAyndqxraivnNxm6DJ6U3n+
tJ8PKRtJ3SWX5c10pNBClcUx0aODVcT/tslFl15LZr2NcPy61lB81wR3DNLQQ9epUDtYwf0jg71I
V8nFmNieDWsq4DQ9DqObg1MgvjCfCoJYOrdEDe2DEkCVbJbBQZgnfAkCm5Vygcaw2gXgMrPFBDMD
avSHCaA9OWmC0FkQYxwUQC28TzkzLdA2k1EreWBAw8H7i9ad5DYXHuyNAe4y74AUrNUkLkA1qF5m
2rPT2KB5Ds67vNgI6NTAbIUiJA+m9pJO13VMSAdd5vxe0qU7FOPQX6h5JGv+CC25jJ6OPXEMnsw2
HVVHn/uISQjkhPbd+1oql3PmSe4A4bYwEmQd0gggnOfOlr4OTgZqceDP12tbBTYtkbUxBRZMMEab
rKPngEKF8+tuAl9BR9MmwCDxizlaT10ti+miswOhJSaVY0MD6UvWAXwtHUGxxCACqg9EKAQXDgbE
K3wdVIn9S/WmYxzFl1E+iF5rILoDKzbj39a+yPAOC8D7wIUxVYnASIKxuo0P3V7ZNe+OxV5q9rfY
RMmAUfzIHjPCJWPDQE8HyTqmxHAaFEetjNJxjSnwqDpQEfEN65auoAmODsp9/QBS/VDWWxfkdozX
7x+TXPZKE+jPFCNKWHo+ExcTbV17m3tvSyophQpcH3ZY+mgCxP0F8DqM89JSc60CfPpLc85eh8K4
tKtEEjBEBTPQRH/IZkAgEbx4p59wsupRqxS1CNaB0O/pwXrNIWA1vI07556VAa07qQCCINiemOSu
zBZvtDWq0S3pg+zJTHxo/GqB95pfMEao1C++N8GEzHzqd5AcfJbllKI8FuaR1OmQlYC6BXfapzVK
Gq/UapwTCyDmaY8eUTDHYIbqrsodKjUylxEd/q1B9vebTIjG8YLRR6h2GRkldHqNMZx4PiLLLHDh
pfQKqHBoeUeq6Ufpgb5OFr+kH427ucYiXsx0YFTxALfHcdj5SajFgGni0fiQWSS5kCUfwgOw2Sbu
bMcDko5hhWpFE+UHo43uoYr7nFAZD4/QjAf1RORvKD9bnDd0rpfoHYVyJ/gQrlFb+61F04uLWf3z
OyQzw/lA3HZzrah5EeQ0QWn/u9JDu1U6hciCD5fGgGYfgwaYEAKanJ9PzbLKXbrGKIIoj4kWX6rK
DHHGVyN6TbrfsfXf88adWONCR9rj1m7dqkE1f0Tbs8c0bGz9BO5bFqMEeeiJIS5gKGVapHYJ4n6M
3d70V8bHmbXfcoDJIS2PMqB9AN9qsOz/ZM8+vybnGk2nZEmrI7WHzs+xA4iR0LUrfc1qJW8l0Z3C
qH5NEy0o5FPcO0WDQileJ2j/ZEu9m8arAZ+yXgDITH/99yvaGPrCAeM1M4TnkBCW3nXvPrTg9B5s
CV+KZDEu5xVDOiVl4eDR1aYoepdGQIenYfGgYCG7/mWWOLew1DTpBxW9HlQIyBKDa8bb0XEMHBkD
48ejmz9X2+/GecJQt9pQLEjfCvAwKCS/sI/GnslmycYXxEtCHwydcQAKeNSCU9BYVyy0JKKaHhv3
V28mVyDAvm4K7eefuMKnJS4gDWZtFP0ISwB8zIDrgIPIz5rOe0tcWVFW1N40IZ7uQFDKhj4XX9CP
UHmpB6VnAi2Yme+I+z3LSBMTEASx2t+6m3S/jElaE/WpBaWO9MpnPvd1/z5/APvsmxu4hnxXVNsA
EWZHcOKBp26F4kJLGFmi1JYoWG0Xy91bVBmhqhLNJeoevU5GvCb1ifQLuK6D6Od4Me7ssN7blLjm
3gMgX5GkAsKbGnw7gL1gWgold85+XRZ14gw4FekLG0Mrw3jnPDgfOIfsX6CiBMkcMDYGBsJAEw1N
Ju5omLPdr/WEF3sB7bVu3x+svbaTt2UEX/XEDOeuUWcruTPAjFNdT2l9masXmQJ6AjO9jGWPaNEn
PDHGLvONu3hGBg0GYL0CZyBr2B/ziw+s9bfmiqlgp6GM5UFw6k/sce4ZtU2SxQW6FqMLrvn+JSqv
2lUHFvn1/JmX2eFcY5idqTI6fMQygY4xJhgiaCZT0MrksmcF2w7uwGFFyENs5FVfFXk7Y20H06lA
sr7oRyPSLup4lNwzol4x9BLBBcgIzdAm5FZjOfpK4xZAuTFUfboSdq57MnwzfkPJ51H2ahE54NYa
9+5LJkzP2RT8KZlz1D0oT0cOJsDw/Iuecyn5giBbPFkalxBAstW0CjZKqvWPQwExVdB5e62Eg1Bi
hK80g0Ygt8wEeMZ2uanNnCQ2yOpTWe4ms8KlA46eNEs6YZes5cYafN1PfLP6gLWYT9beMN7+I88q
O1IicQM03tE/xgQdZJf4mk5fmvFcWfiEheHjjcmG6P4OhfRIfxouoSBSUkGhMWJaNr2V1fFFD2v8
AA/oZyaiivm20yCSud3olUz+EkjVgBVsZ5IE7SUDISZoff4qc/JH6gMnRrlIEqsj1Z0ERh3kQSZk
KmpbMlQu2k8UyqBdBKAoqCu5eE91wEPShALGY9rASXlVuEJHnNizLOkSvGUwe/tpiIv4itdaNRhm
IRrmKRhKyhvPGcAOF+EZ+t43TrrvjaRoHpG99Cr49Vd1kU1qyJbK7aDSt66rxQrmf+vCz5S9a2JG
USZeJzPC7ZiJOo+VxEjJc+V16iuSLc90kuyZ7FNykZLaLaYbWzzeqTaQCCo0jtb4NWSKVHM3pi+j
sj9/z4hqgid7xwXLIaHu4qCuBN8vR8wOkWEOwHl8aQfJTX7XhNVxROsCEo70VpZBy74nFzqTSQGp
vDvVQd1Dgt28SFYQcTiP5xcoNALsDptGZ3KA3MuDZoVuFC5AzN16BH7uSKHcuA6F5DOKLlELA6Rs
hFrzcMedRhBnSaI2b5Cio/NJunLwB8cIzi9EZALVTAy4A4SLcMm5uD1mVRoZiM6D6QKtnBKIbofn
TQjvadsAPxAyfwga8qOGMy3KSqUoEJdX7kX9wXzNynstRNz+QOASr4utMW5nYoydt7MBY82sgCI2
OzYQjZZeLqJEamuFC4IQ/h0X4L4A7sXFojCK2J0OrMQPryPa3kJ/ONvFt3PpU0eS3Qv3C+04AHnB
Aq/z0zCuGXeOFeFWGw3ftpXjpHfH89slcm3W8PvbAvcBE9S3EUpTtG2XkmgJ8p3yV9YMkrRAtA4m
KANyBQ+K1x+F/U2GTSuwONeMtM1JLb/RE3+ArN/5hYgeJg7r/bJT6uAiOT09XTnndsLe7OaePUzy
/QRKYvnDROjeGzt8zS3SNHcEtCb/gLMwqZccr1q/IM3RRLPSeDu/KmFa4aB7CFIADQ2Cj7fL5svp
bZv3JgO4qhcDVPV26cUM3d3adweUYlmbpbxuXicZF6XIK7ZW2X5urPZ90nVpisala3euHxv1AfQj
BgiHqu+S9YmOFnYLs+Q2mvaQQz+11EZj3ZoGagV44FHf0slfANbu7GAIsof+O7zEwhNMrpMiXODG
LHdjoa1TR7YJAqUu766XyHqeOxdzd21wfnkfB5R/GLGhPovR67GRxtPl9eZSgo8djWbw61WHAaK/
jJu7zHz9orqhO5aTKvcQYYXiNvB/IMkIWkk8Fq10+wu4Az4U0dLEBlrEaTGFNXUeuswleWlK4oio
N4clfq6Ui5EgBaCWbgDI4j3mN2sAaqrr9HoAvLE+uI8a0uDn7kcv6+OLnu64ZTyN6TBi6OcLO0fV
aU7PIB9MCzjdrT+KNARDIwY9dJLeFrYPGNb5LRWEMtw5jKMDsl8QH+bWWc9zMzkdsGRKQg+O1Xyb
rfnneROibwkbCJQon3mgP+ds9G6tNTXNUP0YMBpt+mWQJISJSDhY2vw9umRHQgZNFS/s0yj7+82Z
d2oovC44E2C3zXQyT9H3dFJ351cms8GcdWNDw2GwoCiItkiRHrI1Iy2omc6bEPj7ybdjAWdjImt7
XKVOBKVVB5VH66bOZrLGEm8XRK0TI1zUytbJGKMR7FmdZflswCGvnhwWnx3J6RXF/xNLXKBKWpQX
KfUK9qy8Mm1ShJXvofJhBj0G5KfeBzZHQnDAfjwXs05Mcjep7gyY6zAR/OsaFfBhIvGKR3tkHEoV
ubWVSJYo9AmAvyH9wtjLeGjtOmPILqIjKorFg1O3pNeG4A9cYmOBO04ppYk1DAwXZqlBBeniMc79
hj6dtyJ6BQFS9LkQttCN55mrDTFHEwtZgHgLofv2F4MmQFvxrtit+yFwEebbfRwokg8oqn2cGOZP
1Qp194J9wTmM9iVkrpXMtx3oHlbPbJyJ1WeduwHaM3O2r21f1u8WDdzBPnoYaC9o+I9zGKsqldZy
AKnsdsqtdYWrJt/VhxEax/0NOOb31tP4XPiDJBALD/qnVZ41Rc2tJnMLzD4sNg5EU++0svldQPL4
/LayH//lNGzMcDf4nBVU0R0UUSOlOCYeqg60NC+A478w9a4ksVbu23giczNIYsz/40//fFaez9Sd
FqNRVtw0DBy3HuujdlUG2W2+T1xM5eBBcEh2yk/lTtaJF8eczZK582LHXdR0C+rT7vP87u7rEA0U
QDMioKg/JKD8+tqWRQGhEwFhBuwL+A9sAFROT086em2adxOK1VcjxCSGvYvAM/sdXJhxXVq+Y/vj
r2JfT3/gR1vDLNZvju2U5eYSe0CDzdQ9aD297Olvt50lMYgdft6Ntla4G6McMc+VdQW8VT00Osg0
qawTxH7nOQvcTeFUZquNCWB6oG15yJaXBXI2LsbjIevpnz8SoiFKdEQ+94o78GM+WCAXx17p91q4
Bvm9ERiAiMyv0ZH66rG6etPDidFMQhVtl4egcFl60sqkPSWf1ORm/6YlmZWY4leY5nqd2e6dqdT3
51cqM8Ed/sQpAZ12EFmzaA9iJtLoi8T7RO9JfEsmH+2xCWE+n7Qne8k6FjzHsHyiUMp4L0j11KJV
Ka+WCEPK1hhb78bXLerGscJONmM3YQIKRX0BwsPhjYJdjvECumh3tePBgyC3xGnEn/Jzndz5rswu
89QC+J5cv46Uxu8LGU5VZoE7yMOoxmumIWs2nOcuWZD1Nf/rZnGnuHCabtIqDM/o9yNcvgyTEEiy
+KjsaYiL/ed57xPdcNvd4k40ZKHdUfPgGlD58WNoE7QAxv5Z+PvcF+4su3kNFjS1KYMV3a3YwFgO
GM09KY25KKncrIW/rSur68wBcNXAqZNQ1Q6x7RFNGf1i/q6jb37+wwmfhVtr3LlVJqWB6nTGsubp
xXbAAdDs3UB/tPatTawX/SCDAYi3ChpVFjrw5hdYGeQbWz222MGqLqPxLUUxEG9/yRESf8NPI9zp
TWk7FUUFB6+jW23SMfVThFp7w7R5c/u/BnshGIHUy2MPUM/gCxeWOhbNqFgxZj5nsugHQCh9pZC9
378eWVgxYUBzwDwB4onTeKQmep33i9cQ28hvprTb1YsuwzKyf+P0XoQmGuPOQGVOcwGwPbWRpaPS
4XHbEMtcHRDGaMp8j/LPeJNU0QzYadaNt7ReQRU8D/Nc7/SiziUvKtEytz+Bi0xa6yZW341xUMZD
4IDEn/RG9XTe54U2MH2DWi7WCpWe02W2CXXMpF4hDlN0r0mCIW5V1kEW4KLwKT9tfKl9Undd0spq
SBWBXtqqUuDJjDZ+tAbXuAdMY32qzYS+Q31wfYoHCy1QQ+tlbTrRQkHgYFuo80Jum39tzLpmzgZo
UQK93McghlQ0WUhkcZX3GEYl40FxEH1P3vchUqDb4OZNAqNzMGKHHl2irKG1Kp5+wLU1zmGj9QuQ
G0Nx31TgjT2e30pBLmzYoKewAZTC7/jCL6Npc29OWoQl3i8+u2ait/S5vmRsQJAvD/PgED0U3yRG
WUzkVw1guINxEtDMfOHMBwWN3rklbYnuZOlx0VfzoK4JypWDlYfLWvwwjOJHoXU0zPNeIRPo2p/o
rMrmGr5GUgO7y3DwJmujG9zjI7InFJ/tHPKsS/TYVcm1582+61WS+CbyIrTO8VxFec01HC4qAJTu
aPWYMzSEN1n3tk4TJcwyGlHJ+1FoCJxEmEdjrvQxHrtJuSCDjKjSljAUmUq8g4Zq9gAqh1HWPRR+
N2APPBM4YBs0gKfnvzNT0xoXtyGmMxLatOGgFrus1oPzbiIzw+UkakQNtdachmi64pfLHJapvUtm
KjkCXx8z8AKADhCx2f7w0ux9DAiaaSsNacoWqmbOSuY0C7N0uW06VaZHIVoTriE0Hyy8O9F5Pf10
U2o7laeAd2ttIV4OEJ9bP9dj//38lxMtCVLz8DdWIvnSA4vdsRwwuJgEtTc+KyA6VlPnEBmAOqTT
83lTwgWh28Aubgxt8YOQWu4ZSq0hRC51dgQhUWiwJ9gQ/k9WeO4VrSybqNDsJJic+irPmoehBZVu
Wr6cNyM6QPbnYvgeKEVvLBnQ2wvWZv5e2vOy04EtlYCjhEYgMorMTcf28DNupReP2axbCPk22jC0
v/LsYvcH63DRwkMjD4nVF87RuogGva2TwAKtaj8FDn0/b0DQbAJ4fWOB82Mr82pb7bPkowWKS+Ol
RLG4tS/KMN+DYtv8gKJOmZ9hpvs47/tr90HGnyn0vM1PYN95E+2MHPjsrBkxF2b1/lilxOxHYpWq
JAqJzhKYXHBZAT0PyjIuCnmT3QEGFkNNWTUuk7I9oGYVGF579IBtOP9VxabAWI7cHtGBj9+655Zl
2uAuxixcSlYz8ju9vsDM74unuo3ER0SfDw1sDA6CKA2zg9y7Jcq9aYz0BGLeWv3QRf1AWvDbk351
Zcw7X98SSDEw/Y6pKDRfoWBzulGNOcWes2BZ9l8K1Fubh+Yeg+83a0xQsH7CSvub4oJp36oP57+n
oOBxapnbO5pl8WLHsAwRZO/dCrXDeECf4T/873KwreAtCHt4XKig+gR+5wtAGgw6ndIpsPcNFC9X
xiEJ3td7YBHRcP0X5kSRZGuOW97QDrbRRTAXF2RR7mprp+/SXb7Pr4z4WstBIcvMymq2wu3cLJLL
/tN6ThOrhlXwtPl0oTvDXa+s+k4vUwhzS7RkBQ0H9kmhFIDsmI23cqfcSVcMEzg4fozE37md0aLM
MaaOSuAu3gGpB3Ebfwp0gn6RfKnCM2K5Gsjb8WzU+DPiQEFnHVwsVR0oWQCVcttb1ZXRmIu2EWkh
OD2AxkIiop+ej6Wy3c7RoF6op3hoNxaxRslZF1owMW2PPMdwof5waiFSC0+rygKVPiu9yxegSDpb
csplJrhwMrgNijlGxVKO93jeL7FMdly0F2DD+WcN3FeKtDWF0B4MQD3pOspebAVC0LostRX629YM
d7GN5WzHDWiMgszczXcDJIPUi+iieLQz1NFJ/Et9tIn5bbVJFdT/4kzLPiP7+82lFi19UyYZbm40
P301j4McY06SqCg6wNslsi+9sZEV1TSqbInFMbuDRCj4N1loXHqwT6cM0NCSZA70YDkoNelkxVnZ
PrJLcGO9raoFQNsGqVxd38eJ/qYo7j53wD94fpkyO9ytk7rtog4p/EUx+mtMOO/MzNjXNLk/b0Z0
Z28/JheDy0RV2qnHxwR36m6m3/IKTF7ATRSy1qvMEBd2KU5GoavwjEm9z/Q7mv/I0++xbMTuvP9p
PEXw0rraCppe+F/SBYWpkFr99gcfDAUPiEczyjf+0e1ondElFTJH0FfvmpGGnjv1pJ+Nt2Kcn8/b
Eq5mY4s7TSVUaWu6YHNaFdOPnYZu/NN5C8JdgYoqHsFQrsIg36k3a1Rt8nTBDdE7zwDP+UUMSuUu
Bo+5tCHANvhL0QQIHeAzHcxD8U/HeGgNsIhTvBtIcdR/16Fx2d7GoKpf3vqL/MkAX/tyuV5D1+eH
lDxRZBuzBg6jujEh3sCFjIExR68zNq0PSp0MIKq+ZOpBPRRn6B6iyu5TDXp4OyXTY1WS6SDL9UUh
a2ufCxqzrk5Nhmw1sAprn5evOeApvblLGlCpKMH5LRVmjVtjXOTAE7Cx9AGLLY6Ijk5Y7QHhCCo8
LoCB9KR0viIX2prjIkhd2cqwjtjXqPtu63+50c9GscO1XCTrYs7O+8/WDhdAPKsFcHnBshTjl5f/
LmxJ5VkQcFFZxxFALY2xRXI+kq60S72xiwMtHYjW26FjlJgBjsPz28M+B7eMEzOcK9i2nfVd78UB
LfIgj29XJzSi+xiKzEW7+oPeSz6bYHtO7HHeUCcoYaotlhXrK3EHlCRBjqpEvxQgwc+vTGaJcwQd
nP0jSPkaslLttUfBkkS9h9r36BFvLkeJNeF2AXwFLCMIVjAMcBq59MZOXUxQxYGHOYqhnP0oeegW
mRWB0zmMnvRvK+zvN7f9NCuF3Y+wMhoGmasH1fvv884TA5zX5UaRJTrF9pTTfkyMAL4hcTjZh+Ic
rlpGY4lqLGHGVAlOq68kiW+bMrkysRkA1nF+0FrhH/9RbS5zaRvY/cQAEGau39Yk+hEXpmxmWmjI
wcSyi2KG9aU4GHmdoYPiuyF1dN33aFNmx7XrD3/gy9A0AdAOgpwYGD7ddyPHiwqMUQ0ZEheaWi71
vax/Xvr+CISwJNMT+tjGFrdBy6jVU2r1kKt2ap+WVzGGn/9gNWCqN0CYw7icuLMCYtMStS40oxxa
Q7XjKR7LJzWud1Ukq3kLLjrMsjMFTAwY2vpX2qFqnqFIGQe9oZjpXp9mB++c1E3BGkSmuFUpJgq7
qdVAFjD2hin5lKK7D+w1WCp6yyAH+kJZaGZj7y5ZCgg34MA1UCKgI7rLvlPkF3LibtFqN9b47Klt
OiufVzzugfXDyP5CymwiKPntWpoTL/uDZ/B2cfwRa/tu7oB0SAMbDLGd+Q4dpvN+Ijpa2/Vwb1TN
oeC/tfD1uv57DiLLftaDRpGhrwSgOfCVfW4Sj9leFqDCh46V7jD/2T6h3t6Q+HlEOc26qN6y3fQq
xV2yX87fuluTXBx37aK0HQUmE4AB9SfWKKT74lKpfk5B9S/4AcVrROlHQysLQHH+mVCNjVXUNE+R
cTrv5ZW6Y/WepPPNJ5OUN/1+iALZXK1w9zYmuTXSyE4bCpgntK0wQVs0+XufGNA3zlVZLUPo9xtL
XHSMDRX03WCeCWhjB9aodciTCuDvjcUgoBIaglIGYJOtjYuR1TTXRTvAIthgDrXlkAgvoiFaJYFS
gPpCfYlNXbFMEO00zo5jxn1mNj0EGxMUTrSQ7gDvcX7ke3Z/+nrYXrT36qHwrSMqaucPn9g2mG4Y
wAilZv6RMmfWnLleA11YIKYyjIHeeo9Mjpbh2PvL0S9R51jxQiNy9kUBDwnWvbHNrXvJm2ZVFNhW
LlFGeY/2GNeC3oFe+dYrE5rod8PV0gOgmCu+zG8F99+JbS5DNfW81Iwa39xTwJ2rPUyVjLaC/Xru
9J9Y4DJTQ1uyYlAnSJpmEARTaz9fwfsHFbipykLJLgo89cQW90zJjM6rHANfcgKy3fSNQ/crCsaP
OZsWEwgVylKVJFkR1e23NnnyIigQjkrMbLKBPiwLJDnBGBP0lNi8VJGTRdvJ6mCiCHdilKuYauaS
uAkki4LsagWyFYOK1x8sE4G3H47gFwxkwDHxLgLFAjIodDn56YdqzssK6CR82TTZr8VEVuexneKd
Of4+v4fiLfw0xKdLS5EA4oABz3UE3Gqivok5MN1Jg//NDBevo2XyqqGDZLgGqFMCc1Xv3BaWtT9v
Rny8PlfDBeu+nZpuXNjxKl1fT8ebaqUSE+z8fD1fnybYzm1eScowOVEcm8i6Bq04KipefHkVdT5S
IvUSjM3FO80mFGdBd//9/OJkW8XFDjdpnL5o4ROzkRLD/KuIr11b0vAWYbng6Z/L48JHMblDOjDH
cwvjeqXTvdV2360qOhoxsHKzpt+rmHLydT1K/MSZX88v8QMccO7rchHFGSo9z0sVfn9vXytFOIYL
cmhoXn/Mr2DSYOkvQMC9hKhfAX59Ue51WReLneUzP4FPdCE+1KZK1WCqG7OYw348jBf1DaPAl4+b
ilL47dfms1wP8JzJ6IYUsg/6BUOjKn4U6t/+Hb+QCD92Yo1LeYe8rGvVw+mYwG27Y+PQeOrtpjks
ACfbL8G8r/3ST64LKROEICU9scxFmShVBzRL4FWsEmn7BVQGjvrbEK47bGIdLjJOOOlSuXijxhNQ
XlOHgH1sEt95Ko4ral2B9arFpHCItQfb2CNTOwj/7Ib/5wDxM+3K2rjJ1GNLy84iZnW/ygYyRXiO
k4/JRaDOmQt1bXBG8pf62NwsPkBdO7CnjuMHz5h9bHf5XX+DxoDmYtiKBmko08sS1JhPfgIXippq
aWdNwSLREPCZWK6it8R1VAJIxL6uf6vpm2LMkgev5E78yOs2kbcHEr2tYxjVh37feGrQeO63rMp3
XitrLUruER4ptUxQkTZXtr4IY7ZRQ8rleD7SSa4RHiUVR6kbJSUstMr8DTM5d90wBZ6T3prVsGON
xMxQJLFdcn/wiCkvB3Z76le8ZExc8xEIYjXMIcqmEyS79CEIsNklaqqd4sYIn+hQ9BWKb7HlQbgs
sjGoYKAncmzLOZEVfST7xRd9hrIcrHXAkdDtS21OSLT+Or9dzKHPXAo8tKEC5Uaj5ghgKP8/Wqt7
KLU4dMzhcnTq46woz+fN/T8J5z9RhK/J/R9p17UjOY5sv0iADCnzKpOmbFdXtZsXoc2UPGUo//X3
sGZ3O5OpTd7q7VlgFmhgIoMKRgTDnFM2Zt+b4oK91XYGhq0cQXsEBjP2CL7CiO21l0QRfFU6Sn5F
Q+usTZYRZPDFeJdWoLuYlmie4bDjG4MpKyMqceLvTwwlTXmpFyIlBMpI+UIEG8QPL+DhFNo77wlo
Z3samIdyb0fXz1Z1DaQMh5ijV2bi2csoJlTmMfC0D2WjwFpSGaSUx9RZo2F5YM5CyzK1qDfz/MGp
LWWYU8RVefK+10GDXCUwyz7s7qbPzu18CxPxrdfpETlFeP3g/svD+T9GKSMR2XbdFXqJk0uHoH4V
I+jDnnwHe2vQHJxP0879qt+hgvz/ogtSaSrlLhjjyuJ+fgvo8U0NLvjIDYWtjKsvlqdVW8SK7yeX
tDzkoR4V909HOTx3bpxYuS2p0kj8hBP7T9LZszuO0zSe7X12GLBzEtkRA7SsEQp2ov42EUjo/Ku+
A6Fb171hTma9f/2jbt4GD619XUzBgV7h/FcMI3BAPDvB6GfVGvYt71qLh+nC2HTXJ+YYK2LQdoJ/
Ik96SQN5uDWLHhZLDbxhIvumitLQDYEMzMeIsx2G+n39Dvg1AZpQ7qdqB/+g0nnz4578BsmWWM5Y
HjOkg8SZcPVdHw/Sn9ePVSVCSnjtJfZsZiIgOcbs0+GhXQzFh1NJkMyHunWSD3MHiKskf4xN/YXF
VJGjbD9PTg5KGM+JiRIQrueeiHr1KzYN33BdzechBJZWCALN/f92ZFL4AUm5pbsFvorJez8uAEZc
hO+XYNmYAAZvg4EJRckpa7EhovgI2wPwaVVHnacsFG1dpxMR8vTe0Jve2GUQATTS+hasmR6e6mG9
RzA96kPAsGb4qtmoaio5zrbsAUi/aOHBM6HzJV2sde1Gt/7ncScIrHhQPtYEtB+Ib2CpqjBy+ayy
j01lsZJjYPEJA0JylmzSYeaUo9QI7g1/AcA86rUOnNb1r7ZZ8UMTxROslhAkd79Xh7vjLMTkd/V3
mr3hrLmh8RQ/8qN70A9xdF3gVmJyKk+6WcOEhTlSeFnY5MhAgIrtVnfx/Hel7ZqZqpTbSpexaIQB
KxO7a6Y8hjwWTT71OpLyLlx39uc2iD9kkUj0sqMAc8gj84f3QWWmm7ZyIlRKgZq+qcjcwkq15kUn
IBUGENP1M9w0jRMJ0lWj6+xiSw6ew1kAb9rbfts+oc2tkLKth41JYwMUHhe93tRYC4cZQo9iCEmy
yzvVBMtmowKdZCDUYetOgL+fu8DVsPM270eBYWntlr+zG2CUh3WgBfqjQOjqAHqR7/X+D9hCBJ/k
b7nSASY8b+kkyvjGPH0htI1SY1AlOVtv0BMZcqUrr/t1GoiJhH9yMrC5LgVmGfh6mJfK3g3c5X5n
578w3VQobthmYBHpBv5HPXoBy5s1E4nr0hWVqCniHwVREEHeukZmaN6+HwtUHCWAuXTdsiyAgp1/
wt4pwFu2AAEjy77gtVZYP1tbQdOzZYinIiTn26+ctHPssrBcQJk5ZAEFt+n1G7XlKE5FSElLmg6a
3RPcqDWeDhUpqc8n66nKMGBdU9VytEofKX3R7HxNvMQDoAFqOmz+aNdfr2vzXyzg90cRv+AktdDn
WgMZDrBhBU0VanN+G1R7Guk7K1oO7eG6tC1vdHp24u9PhGE5cpjcCoZOm/tyesj6/dh+vC5CdWJS
9uLkS/YPmxEwgVJfs8mhbrLv12Wo1JBezCZpxqXSCW5N6T2tJt9TphXYGbOe/zc5ks/Ll3lIrQzH
pVnY+8mSwE0/poUyrqvUkVxc5y0tK/JMMDCBj3GKrJAeksiLfto/h+MbNqya1nkrtp9YgvzcadeG
F7WTC9Kp9vMS0TsDcNzxL/Jo3ZQPekgO3tEJ20hlgArrkEtvlunGnZZAVVo7wF2ue+AL1K/Xv9q2
N//PjZILb01moOVkIVLptPaRVfhp8jFhNwupdwYmEvWU7K4LVHw/uehGtQlJmSjqe07uU+dlKT6x
6ekPZIihEuzzAWPZkRwr1rdmuyT4XhSTpE9Wnmmh7vT2oRmbTOWShFOTa3yAMv+PLMnDEn1optyy
0Ppi5k2PUXGgVttZsAKb7rZqdfrUdxaYu9we6/4aYKiawbQicDWsT15hLAHgGVUwf5tmc/KLJDfM
2wrEStlQh5pzcPOfrvnj+ulu3oaT/77khPs4IQkpcNFJ9VzEJmA2DrH7k2TfOu7610Vthq8TUbIL
TvuCtxyi6mW5zbF6WgO0bHm0F09hlSqdxA858fU2s2rWCVrKzngd6zwAFkFgsJvcNMPG5uF1rUyV
WpJLTmCdTc/whXhUrCiIebvkgFVC5rsY9kqD7EaLRqCyafv6xcSwAA3KGxbN9/WjFraK6drN6+iC
egUkA47jWZI7bVCvyhiYUEKzS44kcW+Mwsj9eI7/JNf5LUfG18oTlgJQAM8jDlD1vWavToiOMPsf
pcgXXysxl9pAG1rGt7YXR3Y6Kkxy83YBzMPy8NrDw1kySWIj+OBFjXKmTcM1Xz+lsa2aHtvsp5MT
IZI5YsTKLvopRialt51v2Mk3AFWD1mu4W9c+rHkDUC3vJ7eqHyPovq5bp/jiFw7tRLZknDFHg77p
MgD+Z2t7n8cDSA0JBZiYO813dC7jewDrzXdopyXHJht7Ffb2dpJ38gOkRCKuU8IxIJGFSRuI7rZ4
16bAMTvqoQCAVHGTqz6odAOAQFFMgzcAxr4pfMETDl+jONLNIPtbI7m+E2uEe6SAWWpAyXesj0Z6
O6Wf7dYNrPaupSreFIVG8lKrZ/bWOoHtPMTSXdh3RpDRVFGR3XQbJxpJUU8zKwPFNohoHEwZGkvk
TT8bVn+6borb7+gTMVIoQ6zUSoA1I3eNo/lrc8RCEAa3jGbfAgsaQ6p7siOHxQicyVd1SVQaikM+
iQikX2heuhBddk9zQf3GeDFZHV5XUDIMAUeCkiLAxUyCEhx2vs6F5LQt2dSYRrBis9b1k1HHdHST
p/cZyoW7QSPNrnaWOZiajiuiuKTfm2hTd13QCptYbJOhApeGYwkqmZhf2wWGfcF3vvMs83PnatF1
HSVr/EcQaqeCiBb/yGQ6WpE1Q130zOdmjaHUCWgANlMoIzvMfwkBZxSqYqj3WZLTssmiM4ZFQN9r
uHXMRwIwdq6VocYba9eNAyg9zGH5htrPeEP6dH7QGfbprysq5RAXv0HyW9pgulXfA8YVs87G35iW
AiSBR61XL/ewx7nW8Y4Y8fLlulC55/uPVGAuGNTBHobnSHbaz2hJ5JVlBPmR3Ag6Cec2QSlwxM58
j7dJeaOqGUvJy78EAhQIe4oIgvIy+2qWHgUCKfPtpFv2DQgYojZz2b0WD8MjdbinsJ+3caaTgHQh
UHICbs3JWFgd880BBLtW3L/W2Am670zW+j3ov3/Fk9u+xjqybpYY+iHndRKAYUXFO7F1WbHtYgmy
V2zXyGx1a6wBjceB4pNduIee2x1YNj2n/kQ7CFxivf5gzKieW1kyKdytFJP/OQJsQXkUkGkgeJTM
2+t4zocBTIe8nNjtVAB9P54crGfOtRvSwbB3c5tisjxJx49V2ZsKy5b98D/yXSwLA9tDx46olFel
SVPUA0vNANnIEKXfps8Y+46S+/rrCODwCuQY/C7Bv1W2tnWl4BlBLwMOd4eakt7j0lIWW2UNHKoM
5NIA7WFBG5tVETQZ97DFHhfFR09f6mR//VptHTiAdaAtWNEF28K5Y24xxsMAs2AGSf9xpYeyec7b
g55jh0XfG/OhKhTAXlveGBhlBEvTEAtfeS7PBj8hqBcNsKaYFUMzvlsxHFpWnfO1r2ZThXq3eaUE
GBzWj1ADxz7auTgtNvkMyF0r0DE/SH+8ZVgPNrDgPCUA9Jb7x10BkrmF7wefcS5q6VLSswqLouMw
6T6WEl9p3KiuptzteTNQQeaHAGBCMXl12uqayoqHwgroIzu6N9UhecqAll7FvvlGFaTqhWw4QRMv
eOBLA4IL6HqS111XM6mHEvRw/2LDqkctZMZtkynscOP0gLsFkCdwmQEzT4aSWk02zunYWEGdd35e
35jJp+uGLtNDiJPDfxvFdODl62C9kKJWPi4mMKtnANiEA+AqfUFprkVOMO2sGyuwojKaDu9s2gqZ
mBwAKBu2vjzh1c5tokntcnZTDzbR55GzLE915v66rtfGhcIbzRQ07UCyARnAuQiQWfOkGSACHBs3
Y17ctXH7Dc0lhWPeCL9oRqAX4QnfLCAGz+WUDsa4KqzzBhTbdHbpC44q3N9HI0gPYA0BNpYqMd1w
xhAJ+D80NXVLcASeizRZicjrcSOI74sHPYInvhkP5a2xb49iUSsOhFwMtwTvPVFgszighgX2EQAl
qfTRhsEyUpq6UGwIePFLXz7Ermq76PJawfshiIIBQMDxyP6eWCXc8agxv+gYuOhjMhpfaM50EJYM
GJrfjboT2wq9Lq8YZAImXhyqDtIZyVKWeuFaMpvMZ9QpjnMbD7upzyyFoYj/ynkSA3BIJNAeqpGO
g3h2/tEqWy9rDWitwPZHgn9L8GGrvVeVehoUo6m9eOOsRdPKmOo5Lw/+4rIJDDoUKgyAUwEJTHrf
LkAMwmtiJcFyU+HNGXSZD+yXCHQS96JfXATEx5gZ6EZ2sY/BZl89sH55F/ELPPBZClReRAApe9AQ
2C0AwWJYDzvQX+spxrCOSM/S2OVP7zZSEPcIUlcbVd4LMCmO4SONaYT5TpfduKCIiUraJT5JAJF4
XdJGDEW8xlVwQU6HqC07MdBzavaCIrOfTaV722bYIPGnOdc/FayvsWzQMuPDigfdK89j1/RRHLXt
ULMTChT9zmu+XP85W2dMoLnl4o4if5DOeCr1Pi5sm/kUuemkLbd4CKXB3KWq7vnGFYUdIeTptuHC
rqTrUnRmXa0a4kWZz7dzZhh+7Sb31dK/psmQKg55UytCgG9IsdCEP+e3ZgESauylQJoyYgbuMDEH
FvHSnUt/LpL0+foRbjgCsMr9FiZdUY8NgPlxEDLqCglKpffPGdE/XZehUkg6vbiEJdUeZDBnCkbP
9guyguxeBUK65W0A1QkMmTdQWvnOa7zSUr2rar/os2rya2j2khOj/GmZbZLBfVOGZ0xa1SosxU39
kKqIrAhAB7bkbGiM/YkiTmu/HRPqDwmYyEy+zn5L2lbhtxWiHKlBD7LGhGqlg88V87vZzlFXyLOP
MbX+vv7JtswCqRFG95EcAQ5XulnrANC6ckZMqmh9z8z5qaKtYu53S5VTEea5mbv9QJbeFmGvt++7
JcdOaerdrmupKI9v3V082gF2iUk2uBvp62Apue5iE3Jo8qFKrb3DUj+xvvPe2F0/s22F/iNI/jaN
5RZkcmHm5tjPexQGvEiv2uZDCmzvPzADBzM2yIgwagMUz/OzQ1qWWdMCUatWBtpUgu96PmqOok2y
bQS/pUhZ8kJWgxZjjPCdFsUdszB22g05218/tssKAyjJhU9F0opHmZxMVv3crFmJ79NgbnnPGxTm
AAeBRjfTK4EWWuwNWha3Wkvm43XJm/p5CGLACUXJRM4pJ8CfdEaKextPdZQ24y/Sr5+ui9g0PuBO
oPCFFAgP+vMPNXszaZjI7Vj6sHLn60S1x1UzI1Exuy5py/s5J5KkG5t7y0SoyP3X0kKXdciDppkO
RmofTY83fpJXiqxj6/SAxYykDRONcH7WuWopr/hSLRg+9fohBk9c8pF2vYr+ceONizQKOSQAE/Cc
Bpj8uZQcrXMLlU8UUgEZg0qBUcxoQhnrD/y/6UGz1jXoeZ7vcxdj59U6FqHhjI6PxRonnEcrv0kH
rv2BR8EbGN1vJAQoXMi3z3UGLVsRoM2087XxoWe/ivZxzD9f/6Jb/kQg5gJY+w1RTvz9STE+d9MZ
cAYDCbxSO0ygzZpnO/Q6hYXKqwr/pMrUxvXDyCgyUsk/ujnVqx5lelQRjJ0ZJd+dn8nBOGiRBSQM
YHmv0RwlQfv87s0BWbI8bbZOOo8bCgsisVlEBandu3JcCkWGs6kgbjealzpOEoyT5+dIrLZ353Ek
wfhTUPaQG3AtHfLntxUhf44GJFoAsrW/JKGlcDDbohF08FTGOwtAO+eil3zpdW2BaPKkB3pkGaEN
FuePGnYyik9O4XMkK2lkBM3HPtCO9ZfrBrTlfDwT/Q5TYJw4chDX9dXuhozhfJfxuQAuZeloI64G
Xuwt01VDSlvmeipNiue61TOXLnB1Nq+ihORH09CjZRgVbmdTDMFDh8CdoiYtBaVER1+vn5Dl6YZX
BgVPjL1W1+UxqXPy/guIERcwsgKrBSVRuVE1ObRsjQVEIO6k+bP9l1m/9LmiBrrhRYE7iAK3i+RE
VCbPLcRqnaYazRp2wDOQfVD7iDeNwg42ZQD7CNQ6eOtfQGOBIiBbPQ8yusn+YAzGU5+oxlS3ROA+
gxTdRpZ1MaXapzHQ/zWG9/bsufvejY2gpYMKRmrDoEXxEUqAKNGGzzo/rNiAS3Qwkua7OTlqU/yY
GvYRM53hwPSf1+/OlkIoEgtUYQMDIvLohpX2PHFb3J08bvalbn/vHIzs/28ypG/v4ZQ6buG7rEVe
7LQK1XaNuu8EehNeFrBKBCHaRQSlspe1K16l89TWQPdbntKiWfySYaOVJOPHP1AHPTkgymOqBjf0
/OtYOSnXmXdQh/d/zVaFqopWkfC6kI3rjwmU30LEdzsNiga4ZciKM0NB4JBgjQ79mcaxFY57WwqO
DAjdBoXvPJcylmOb8hpnxkyg66DAAAzDnZGzP1LmtxjJl1VJb2bpChT3dbDHkNLssfKyyVdNBm5d
Gw81kn9rI0V4R5u8ynQQa/qF77Kc/nA0eoMevBnESfbyB98H44cG7qeFHQApCnhNWszUhBF0lvfa
d91nIF79YJb3B3cHHhP+Hy87VE/l5lyRjDGtasRu2o56Fbhzpq/7aUZoCK4rtHF4ghYb+OVURw9U
rsY4dawtWIODz5ndMG/nveMdnNa+ZyxVSBKmK1VLRQQQT24HlWA5XOezxc2SwxrMDlOiJG4+Vjmp
FCa3MTSAwtKJFPkDDblJ8h76pLVFvhSx035NWo3fZ4kDumcwHkyvZglAeDYRNwezCuPPOedFqVB2
44ahvoXcGR0yLBzIAxIGeDY8ko+4YUY/RxobEkQnL97xMj9c/4CbxwqofbQpTIBoXeynzilJTRt3
2WvKIUgSsIfmSKb/QIiN9yseROKXS658BtpCps9Qx7FyMMpV3+NUe70uYtMQT0RIHw7EYY47WrD4
sWcfnJXdNUm7c/vsewXc7OuiNo/MxoAbggc4NeUZ7KnUEjTmYCOA6wntvn60mk5RW9j8/iciJG08
wL/GndCmtKe93efB7Jg7Pq8KM1NpYp07crjUpCqdHlidM7d8yy6+gxXt/cECzNu/T0v8hpOQlOVG
msObovxXlAcjr9PI6uvBb9JOBf6+qQ0YzQQoG+YR5CkUnYMZIOtEUmJ4IUhVI2Ocwj/49CcipANr
YlDPoGIGZXoHUKq7slKBcW5++RMJ0nG1doJFMQoldA72FyudHvLUA5QcVRjx1n0BGRsaT+hT4o+k
CWtH1rs2LMxb+S6Z3Uc+T/s5H39Uffv5+qGJACp7brBf6XgrYGH2goQR/V57RicEMWLsSoGPWfDH
Bpn97JtejWW7RNfZU5cv3rDLrLV+7vTk/T0guFEMtKGhjZ4BuqTnRmiBuFXXa6f2h2l5sSe3DOYS
RrgM/Ot1XS9tEII8sMCgKIwRAHl3IskKp08TD4/mdLCPmV1zjIekscIMN8KUEAPeMvGPhyhxrk9T
6NVodamNBp59M9yD1HcNig9q2tFLdfA0R2xA+V4k+7I6ekM6CzVWkU/ScEqWu6qOFS9WlQhZFdLx
Lm0gAl0CCl75dBm60NXXRQUnv3WzLDxY0WnFjCPSovMzc6vZHVYbQahwnXxHnWyoxPJM/8mMy0wF
yrApDORyqE3B4kD9di6s9Xqe0pKQwJk9f6kqX3Nd7PO9XLe2LSmAWsB7H4FIWPa5lIrGFuhCkE4W
HlIQJ5+f07aIWpRaFAFcpNryFUb/1DXBWQm7k9/6SLz6bm3hxN2cjTtY+PJcFbEWdrTx/M7Vy2NV
aIvvocWjaJJfmocwPoykYhZWDAxJJWLQxFo5YExpsForCL+4T0sVgMzlKVLsjxI4XRtvpws2TGZW
NcWGNlYqrDvNdndl80Dwr/d+KuzSg9PIxJQupMh1/Lqe9daOY7AJGPW+8j4uMyqw6a/3CzEx9Ilq
lkjo5MGqsam7aaYFDdzVDGc2+yB4xpCVImV8o3o9twaKpgpyRgFZjYavZNy103peNnI7IHtj1x+1
x+xQf9R2DBhiGF14EtCnPMRYZmD79rENi5c1qlFPfKh3ANIOm1BVyRPy5N+Da2CgTYEnCFiVpGvA
Wj0ZJ8Syta6SEITqv1jJ/wLMoe03dlHBFyfh9YO+tErwHp5IFPflJKlxK93otQa+xNXbymfWeKCl
8+4OoJAhZqE8NOdQYDuXkRaDy9sRYbPRx+O0fKi7DmwH1R/Y5akUoemJJi1KLD1GRGjQAgAHiJQ7
zVj2AIBQOJDNAzNNjG0C5BxPbUkZvY0bRxM5gEW/p9YTI1+uf5CNTgjVUVrBrDccBaxTcoUJx0BW
j3KRz+20DkbTMgsfa+ntoUCgvGmYafg5WRy/SzgWG2cQhc/E5D+9NWuO9RxjYTRn9Nv1H7XlWGwU
FWGYDnGBZ31+tiiJ6dQFmkrQtTyk011GbSzCKxK5bSHiSSyI9lDIOheyrgACLsCkjViGucYaxXMO
1OPh3Vn8eSIgmYk7dO3K4xhpafNrAqs1z74bAK9+73lBCDwKRtjeZhslIaj1rDbzIMQgP3PrhwGo
oqpTGMplJEO+i4c1mmV4h2LG6/y4Og+D/0OPTNCwYjfxF5zensV9fdu5CdvpLS322Fl+ynQvUbjN
yysAycD/FoSSOtI2yULBMmrETknES/tRXxt/0WPF+V36QUgQbglmgDKGnNObS+Hh9DR4DBdoimXF
nsp6ffSsHLiOGfjM4vjdz1QIBOo3+tJgooJu54eZmh22XHU4iyEzdotn+An5WJeqwetLCxdSLKyv
ibt90WjItKxL3RZqJd4w7ByOwONNKM91xqRqSW2LciALIRrNS+kblVVVOPlow02lw8PQTY/ukiCG
dIoPtWkK8Oj/FiPdWWPsl6IpYOhIU00/HyYWkKl/d+Ykju23EOnjxF5GcjpAlxrrPn7fxI/52Px4
/43Fhg3QZsR7B02UcwPAvMMyeiueO22Onl2GLC3/ANBGxXHJ63+os4jWqwkbQ6fVvQDuoWa56LXw
PmSOf7F8/hkjI47QE8owFVrceN1yi9ZA2Ou8Cdp6+DxXyX1XqEZytlzH6a+Q3BOxF3cdk7Lx0ROe
cvBvFuaHgpfl+sixGTA+tBgkSyJKq9w9GLatIjbdMhoHzTZQ++Ide1EThHufwXiPa8BoH9lTTDCn
k8+KoxaWd55K4aQxkoqRQVFqffsSJ+lAMXReXxTQMemtL0tnx36TjICfddtvVa8F161nU6MTYVJ8
tJaxAudt2viOnnn3rVZiHNQbXQUO8+VnA6kJQXKPsILn/0W2qhW8L5qsgd/N9iUvd9Nk+STNP7tO
+t1ekwNpCtWQ4qVmkInnCpwxBqPBk31+L2qnMPPVg2bAVjtqhXZnphhAvX56m3qhaY/dHwqwBrk3
mtd4spRr0fhkLR+apH5dLaCCYUtp581FaGp8B5a67t2fDI1yqAbuKMCeUTnNGjE10zoxFBs8N1iM
hzlZFGpdWiAkgJsd09dIBS66mOWUreDTg1rYYkM2yguOK708d7z80CoJTDeF4TqJJ5mBbFvykVla
zsAfzxsxXP6TzEtQEi+01v5bOqtoxt9equdXC84DA0Ho+4DrCU/pc5vAHLAd5x3ub0ViwLB6oxFl
RvojpR3x9bIAT6Gm/0TpoggYz5DqT6kVpUmRPhuMr7fOmLIgmcBYDxfR+cRJ0Q9Hj98nTAfYaQ9a
Xs3o8RhxHeDvt8TUfKLpJGzrKdsTKzF9NtEfujZiYWusfoHxcQ0mr1BBeWwdqGlh2hguhOC2SUra
VjFNSQpPnZlOZMwmZshH55dbebd9jMnC6zdg65YBsUukU7hsuGjnJ6phcDEvk6rx42xI75J0YlGd
trkiydm6Z2gQ4xGEcSM0u+W7XBfJVBkiq2rmdd8kpXEkGPvb5eWMAVMtBahzgsl9zV91W1WgfytK
XRgNJvDwzBYLhrKKM80T3nU4TzCNPraa9zQ6fQEcXVL8cmOa3JGONAF3jdQfneHGLLtna+hUfvoy
K4LlYjMMaaWoasrVn3rtlsWrkgZzMfsyBx0PeOyrRfU1N6VgPgLJhFhodKSvaZhZg30IhrvojF91
jq349Vvaut/+wGZOpIivfRLg2jI3nEHoYmBzrx69KCMq2L9NsxRlZrwycBXkpKiZ0swAgmHj2+ZT
6X6bnL+uq7B9UKj7ukjwUByTDoo0JVjJurrxU2LXd92oG/sYRI+HtM7+fr8krGW5xDax5QrfdX5Y
KY3n1ZrhHp0F04XLxNPduOjfc8dS9ZE3VlIwqHsiShzqyXfBBVrnoigAf1Blr739uCBImyhqWjX2
qDAs0Tt/6ZkWmHkStVUVstTz4zz12xS4zuQR6BM/ShBVVfMa6sVfE0bZaayCLd76rqc/UXyXk59o
a2Vs1e3kBMn8ySx/OJnqBmx5GvRkBEkfqM8v1o6SdFn7RENwHUn7wLJhwZjAmAJmADSkTd0fS1c/
ZnF2uP6Rt1w2Srs2oA/h4y6WgTgWHDBngXtH2/RgtG7sk9Y6eFp1AM6pypVsCcOzGxEXcyNYBpAs
isXVVGE2FnfDWj5b/RD0VXkEPnDut4Pqwb1lU9guEvuzaAjCrUiee600EKgsuhOU4KjFbKO5B8di
SMMZzDt2gDWYfJft4wNzQrr47S+Q7D0biurMxjIgKrHI9vFDQFF1AW3a02wBhreF5UkAFObfQLjS
7OYDcP328dcBz7IgjYof1z+ouP9SzEDnCTmvaE5jz0vyD3pHUicucMYjB6TOxOv0U1p41genB+bB
1GMukODprIjFGx8WZQfsQmAiDK9OOVDZdmWZNG6RjU6oH5K7fC3B/kiCTMUVtS0I5Weop8OUpFvI
sdJkMPEK0zvzM+3rO3tdosUcP+J2Kl4OG44WpLYo3eEPVLoY2coWpmPTWuQXWeujK0LCEeTiIltr
ouvfbFOrE1GS+1umhWV2D62mdtotc3V0yXNbpgcQVbz/umNYHJ4W+E6opsiQBd5E8iapOKKH52E5
ot1p3owtqvYYp4pQu3V8qNvAkYHX0rhACJitUncHG44FdanApeadxbG1WU/J6/WzextRlg0eGTW2
3NDboxjVPnfMZdb3w8wyN+BLZOzsgH8SaMX90TjYuZ8/2i9DONxldwKXwPne7GMs5rJPiwq4ZePa
mQBDEK4GG8wOlX6FBqATM8PWuU/BeLqjlVPttQ7A6+34kmuzF9QEDE/XNd84YRNPW7xrxQjuBY4K
+JVaHAo6pTHPUP99dRcLkfH5upBNvXAH8HBBAQMZzfnpulmMwZO6RxLQx8NXLc75LaZMMWCzaP1e
Z1P/uddJrtqm3wi2qPdgjkaUfJDjmOdSS1RBzBlWHNS8OlIje4zHYXddsY1wCxEgRkMTHe5EztMw
Dkpot6IS21XGHRCZs1tQi9H9oI1dNGe8PNT2zO7qMlXuiYooJxks9jFtzOqKd+cFAMKYEYZnkeUi
KLj7FSD91d94pPnVC4uW226nIvLccC6YJnewyYheko1OxPlZLjUuKAbb4Jvzm6qMDxPb8bQ+rq6i
Y7X1zcTkOSbJxDKBbCmk1nsEwbnxNbxHLIzQW8Xn659sA5rAATAR+sCo4WM725Xyh5V21cQSfDN7
RJVNs6b5ODHT2qF47xznmaxR47LxmMaLGzE3HV8cjaevGCzIQ3jDOMrMNt93DqpBTJtWxa/bMigk
UbgmuJQCJ+T8nN2pqEwj1RF40XbqP7e5d8yKHwmQ24vCC0dO/uD6n8oT3/0kIR3QyxhMBnlgEUcT
8kfC7ipHZaybxnOilGQ8U2LafLZhPB7L20dzanpwaSIgPmSeFgPFcuQDVwTDTTs6ESnO+UQvkxlO
YRB85DmpX2Zd23stVxTHtzyngfI48JHEmr/cXPXcNqGADxA5EgASdO9o08dqXBWKbJ/dbylSVB/h
BHJwr6JizNMoN+OIV3k4A/GzV+V8Kn3E358cWQV0bM3gOLIUDqVGGBzRky8Vozrb9v1bHcnerNo2
KxC/NViSKW/ZUH2e+hm0b1nytfaW+cZ2UAJ/J5c8Sv8OSrYmvpEAwYFbOVeM9VZbVDkUK5oujBOM
qMbv5Hz6lwg8R0wLsD5gITgX4XX26tqphdyL6c+1/jUuF0UI3TBoKPFbghTMUMmrDTejcMC95ddW
64/F39cd48b3P5MgHRM2aFKWMkhwYi/oUx4OMw15p0K63BQjhmQw7w3/bkpiaiSOy0LhDAq3vGMt
RjmA3VaZh+vKbB7XiRTp2rBu9TRAOkFKDm49Wh5YUb1cF6FSRPz9yX0ZeJOj+IzzGt3ui9bNLYgo
53A0HBXWxpYusFrxvHaQAMrDwvMMSnfKIcjr+sha40DXo/ercipBMq66pZVnlw6ibtr9Ko3mftay
nwuZ9n8gBk9ZbIqjQ4TH3PmJLctSd/YERdYmP3Dj74aPh8xS7I5untaJEMnD4G3gMdDI4LRQNa6y
5MD6RbVIIFM6vt131M6wooq5d7whpYg2T2z0kprAjeG1oK+oNwb293Jnh8QH6uLnOPNRg3c5aDrf
P+AAjDj8QUkA4/YXxYDRBqmLwSCZJjrYSN19NZGorVWFj41TFO0nFD6w1OldLGXgMccYRuYa352s
zqcEPG/u+8FFHBwhhuWwm4c+kC4V+lMG3qMR1Xa4tHq/EoCx2usKUru8UCQ5G0HnTJDkncc68wbe
N61vlGV3287Ue2l7ym9Q1lgP6Uy026LkrY/daNXM0oaPwLsAjwNRk8bwsCQ5KRcObKMJL3+eD35e
ACI/pRwzI1mpmk3d+GJYC0MvQwDqISOR3o4Ojo1oXqUFhWYU4cLXPEAazBWdDGHY0rMDizNogooh
Tti9pBAdy4w0oLAAZ2M8hU5WOt+42YRGJ4yd9PlDvDapwjttaIaXP57/mKhALUp+ZBEvWfrYG1q/
apdHjLK/2kNLFSaykWZhowpPb7F1jjqb5AG1ggGrF4mCrzMAzvq8mtr7dnbpTbemAwyzYqrEbsM0
PExyAm0LWQkgNqU4uALnRGs1ZCWG5fSBkbV/Ozoso5jcz9e97pZqp4LE8Z7EqVkzLU5NZJCZkU1Y
rporn1TaE3BOiD9r8+66tE21BJKPyIQw7SupVQIxCAAwCLwsYV/4XO6zeblpcqzeXpezZRTAu3LR
u3MsjKtKhqhreKW2Gtx8t+h4HMXwiNX/cXZly5EqSfZX2vp5sGFfxqbnAchdS0oq1faCSSoVBBBA
BAER8PVzUN2+ykR5M7tuPcikkhIndg/34+dcVA461XWHRmazwgE5h+wL7ILMwV3eruqfdeC/gEK7
jEnbuBd8llNdd2ht1nV6PiDBOzUEcqz3zsh2LgLoo/03gJTAXx903WxC1KmUdd3BTqZXkdR9sEO6
v3/Sw/lCbQhWLIqV38jmDuZcbRhSLxg6zlU2cASfmdcuc/l3+uvAyLTtHxhJGaB+WQYjFhnvCNkK
Ja80IMj+xkQ7sDLbV5MmsKgzwIqZfLH6G3XxjDg5yd4NzJP6Q1pbnNgwYPD8xjVQyNnZkHfyBhZb
xiWg+inPBVs3XAdw7CJsNQcvFk0vW1xc4YN1YXKnL/TXEnJsDOJs+m0XhJoTDm+Kh2Ye5ZdKi0+c
w4e25y0tBoYkdQLbrrRQOCGMW11a8WBABxtanlO8BymWpP3yNwbwvcVz9zlVzGFN4yKGLKwHyLnf
IlR4KcJxajcCTBdMeHBksLRmu5Gm+Yq2DDakhBzosOogCf/7rTi0MNuKPCUmSDT6Limr2JJ3JcR4
z1s4tf0cWphtP71naC30WzEzSmhn2zuQzYT5eHfeyKnJfmhktveoNMmg6gsjrg51TSIiiz8jIA+U
yua8odMjAlogCB4gADz3vAzhBn017UB9rj0L3YlsQS7kdoypR+bOENzWacCBZPqQsBJaN5j11Jis
XbCf/Griyc6XQdQ7u2BVx9XqEsPpqSFC1ZE+oSh0BGFn02wctUCMQwpXFbCm5NtAUAWu99Hv9xwC
vYg1TFBqUBAeb6sd7wBtVzDSFmaItGpcAqd13sTJdrybcGaef8eGJteyAHsqb3aqbZdjQ1dNfwlx
fmqywVM1kDW1kM2c1wyjPitPvRzj02hqYXffHOJvRbNL+KU0wKnJdmhotjjHcVR6xWGIBO5jIbOH
MfkbeZrJ6/6zLbPVaRi9MQiKLjPq+hPqycPBkhu/uEQoemqLhmMPbJmBjAZYo48HH1EyN2i6aYY5
9FF19For2y9wt6uY62DtLYrPJnPrCwf5yXE6MDrrvjQt/LyucBEMRhx6XupfSU4WXmNsrEbPF+fn
3qkWAggFcNB0kUGxx3ELDUuzcjfFZRCRYXfh18KOS3tIF1zT8iv0srW2Kq+FbHsbXLq7f7w84W4G
TitUWIDwAFeNY9N6Bj4mf9SSqGVD6CB90vmrEprO+vgjz40La+ykMeDagBgAfxgYUo+NedxrC1ZA
5lunEDRWQA3GWUJ+GCUE7mhwS8zx0h3q46oG8TKQpKjQMcGYHUxvdOCPQbC9s4oK9zSEKbc5t2KZ
6avM8uPzA3jJzDTAB2YyzdYSu4SZNk8fUyGX4GL7AiLc5d8xAwQ/cOkTS/xsG8xSzSWZg5tuA3qz
XH8J7C1Yai6QE53AdqCYCYEBBHWmAJ89NfagMXWJmuU6B9yyXdhbt1wTD8xVoASAsjHwq64Zln1M
lpfInj/uV8dWpwV5YJVVdjJoOrrQb5d+I/e9tC+c8yctmAhHIPYBAus5yFdZDQJHhc7AL2jCCgnH
/NKme2oeAJKNGQeWKoCJZxPcMJvKoGpgYWMOKPdV1bNeqB+6317i3TrhM08VZ0EADA7uMoAdHXeX
CcLfWoCmJGoX1rJuVnW5cL5Q6KE7K9mHENFLdk4XiyLOtpfyrh93K5iGjDLyyIDTfwA78aJmnDD0
YxkUMh6g/7YoXT+DarS9Erm86kcDSN6LgPeTfYsMqQtXA5gcexregwkCmj/apMXIIBngI9Ob5juQ
/lURzctL29TpBr5bmi0Akik/MaWDIKBDr3ATcEORlfu8Te8BKLtXFllR8u38yj6BiEWnAoaL6AHK
QRBVOm5d3yfccMEdC2i9NVzhOmyttWDdfyILKCTkN7I25K1qOxdyEGIMOwcY3QtvMO30x54jeLyg
jQbHRMd1Yw51kuA6zmtPYFghpnRjkSGNHEWcJUciKfKTtIwTaODFQW7wLuxqkBTrFbhVegLIbF9B
zufC+3wYb+RikBUH7gWLFSjo2QwXgSuYDxoryE12C3XV3gyvasfXFHHsMI3stflMHn4bCznZRPgX
txYot2KWH4+CMXYNzuGCQ627NK64y78OSZ1e2GBP7UOHHT0zMgyu7G0Xwd2RyCIidbvWenEpvnzJ
yKz3nHpEjBcSR1HjgHW0r9ZdezHD+GGEENc9aMic+7Ziht44KWZMmmahU/2k+bYLLgR3Ty6MQyOz
LRWxFCfPPPRWu/Be7AWqzL/yzyIqlmV0yeebqxXCwUSDgMIA+ag+sVzMnCGjKz3JgzSNyWfnxQGz
eaQm8dUNEo6o4QnTRREZNyP0Cts9IpZ8McRk1YApM/jJL0qxnuxcTEPEzQE7QeTweCqiuqY2LY2A
o94YILNeJN+guf49VeLCjfGjo4s2H9iZbTypBm/DrFBgPjZpZDRoW9B9Le3khjokuOD/ndpYwWOD
clFjkgiYB3rGAdd5NzGmCSO/+r295zzYBQgGxzJorzq2aqV7wWU6wSmC9uHIn9Arb0Cv437sRjoS
VCEwkEkMgMu4duU8urXvFyFTOiAYJAyGVKw602vAYpkMJgpKA6TPzu9mH5YjNhZMKFxfgaEDH/XM
w5c94FI9MpmhWVXJXaNotSggbrQ6b+WDf/1mBcpYU5IXsNWZD1VC3yS3apXFoCYCmqHau+Qxs/ul
0rywYhfw+h9DDdNmCT8RwwlyBpD1HvdskLsQdbYrDpZeo41AUZQvOk7SVdD4313eLLvG3gxKjeGY
qO4uVWkbKivtUVEiRRpJzbx0bn+Yym/c+ajGdwPgvUFMcfxC4J7QysJvQOnabrvkqg9wI00eNe0S
I9OJbgZH/7ud2TYhi6AtzQD+AVie80XSu19cV/5MOrD4sZE8STT6wvT5sBm8tQzoBEBFwLc5d13L
3iIA7cEiSTMnHFmzap1qg7P8UtDw43Y7szSbQkDwsYGNWKINysa6gX1FyXkfQvQidod+XfMSCvR6
u2JCxqXebTxb25yfw5eaOruxKfhIaWsj61UV9qKh3Soo2y2yVhe2opNm4FjgNgApKmeemrQxUFyY
bRpTo4vsYVhU7UuauxfwWCeWPUioArgw4PBAfcBsczWkSTTqojHIzF+hHvrBMpNLV9yTNhAWQZYQ
PM4fkM8WL0pVNgHS+q6VXyfgqdsAMvV6flROGsGVEHvKRCs6V4EynMpqit4FxMdB7awtkesn/st5
G5NLcuSATlMPmxeiA4hdotJuvnzbnikX9wp4nOmqaRc8/1bsQMaJAq2K3WjOGITMt7UL+9jJmXBg
duYpcc/nugKpBTSNcAL4nfnF99JXC8Vg55v38V591D7c4I/bx5quGxMTzUkSQPyZyq/axmzvnawt
kSfk9dps+KJHopyTMVmONi43DTZJyKHTPiIeqSLTYumn8291qvWIF4OLBbICuEvOllszypKCRwjL
zfwRGDdeIxb2qC40/bQRONXAzTsTX+Jxy7W6963Mw+VmzJxH6agIpFgLU3l359tysocRJgZdDtKv
H0m/adt1xHFEGuvb7McU+W4fg5s2rp6ydfswkfQYf2OzAlmsP+FecAufB79ROI8xdwwYHDBdLRaB
EGnFxW9D+fCUQzOz/mNWnvVpO04kQO7CadsQzG8X9sPTfXfQlJmHMjYWAo02+g5JHBCQfnefxjWo
3jY9je1lsEVNz+Nvax5OzQLHKiqUXcQS5iAKHgxNkAUeC7MClwgjRVmtpRD1HMvHTJrfmkZcKmY4
ORFRuWEj0jlVsc+WoHQNgeLgabyc8QoFw8sCEDkbKujnJ+Kp3XIiIPy3mZkjkiYIgeD8TGPff0ip
ijJ1CbH4ETE+9R3CgBAQgy/9gRgobzViyirBlHgpaNx8ghZqEXr37pV7C80g60kP6UMV/a2GQQ3Q
cYBuAI/C1L8HMZiMjYwGYz6FdxKo6DEddCyQRD7fe6fcOKABQP0DL3Yivjo2Qiy9QyA3zWLoAozl
hgHQo77WvTWmaZhmjbSXZPARgzxv9ZQ7O9WvIzMHd9b5oHKVpgCzurKG1KbW2hvITeRLqg/lLfJ4
eWy2XXoFTEGy0AefRf6Qx3mvpxFRdbUdc1luqgZ88edf6cRsxRtN3YCYFwZ5diDmpZXY2NMycJ6B
JjUrog6UmUB4XtjETszWIzOzAxBBHxS9Wwi0aJqKGrXxx0tp3BMjirpelGNMoX+cMbP10ECKyR2Q
NonTHrWvsjftcLT0/WiakdLk7zcHxpAmnGqHUOA+a05ZgeLNYjCWqXyB7gOvSb06PzAf7rEmSPVR
FIiMCXRIPmiYIt+uyqJVTSwYFJ9aroywqLQV0Lc3vpugTAMoAkWfzhv9OBtQqgdSehxsqA/8wL2Y
WB5pOwO5z4Z+G3IPCd6XSl3wVz8OFE4rVHu9VZbaEJc7Xnpt57lM9Ukeg2VGaTsm4qBY1fpvB6fA
E46MMbzvKViO3N6xGSOtqem3ORBLAwnCjCFn3NWXpOg/Tmtcs6EFiCg8HO8P8LmiTQaa5GhL0G8z
6Bnlg/7b2/xkAeyKqDrEPjz3nWprLDTU6GH7NdNvsnZyCOKYvz8iwFgjdzX53bj9zUZEcdNVgafl
ca8ZwcJSxUpYiD01eKWw1MCL9tuTDObsKYAAgCiW0fHIqLL0ao+jEp1bWdSpT7Z80Lsv522cGphJ
InKi80Ie4S1ic3CIWAarFQ9KpCYki0Rdr42++RsjA81C8AoBjYwE58xhks1Eac6KAmWD2QMH/W/P
hr8xiUER9W5jdkxlncC88IsyLgZ9o9fItPM8vT/fVSfW/KQSApI/hKNR7DazkbRN1eUdZlhKqB55
kAx57Hxz3BCRjD/Om/oYKAPVCDx9JMYQK5tS7cdDzyCyN+jgcoHzTNYCcmmLIKIbcUOzML+wf57w
Xo5tzaaZTAKDebKicXnVbcs+HGM7alfttbsXoTaA83fYIG91IdJ5at5hHU2Bx6lifa7gFIB8o+s5
GtgjjwQkvPzEnEtKCB/zcujFt/zfhGMDX8xs5rkmL9LRgZF8g0Yt7JVc2Au1BnVoGSGNElaL/Hu3
uxS5PhG2OTY7myhNL5uSaGUJs2LDbyeu0gn2P2zy7SUekLco7fE9Hdd0sAthj4AaA3yD44nig9Mi
IbShsYhR+w+oYxbKMUS3ttHww1uVa/A0sRi+fDSlWSMbqL0Ly/vUsjh8g1mQqgFfU0e8vEVQM79x
7DLMsnaHG9SFzfAvWjodUBNPDKipZy1VCiV702DyIHS3dEERFmvi9DuwKM5CXzoR4nDrn+3eXesJ
dIgvNfPEaYyO/tO8PzsmbZWCu97AZmzlSOEoFVPGYpXzqKx/W5QEPBIoNUf8yEO6DRKQxy1lssyT
IDXbmLEiRqyqAZw40Zr4/B5zokGHVuasx42ZS9yMaBu2zC4Bq1TFmgARcoUgs4gQYs4fzts7tRph
EAH3AM4M3I1ZD+aDId3ObkGs8rXCesyi+tWm93oXjtG4qBb0IV2OUKxJovRSIPXEZnNkeebyyqxJ
DLtq2pg05lbz65u25IvzrTuxChDwwyUTVObQYJo7usOYQ6XaGnjoEs+66TTNjt1qzK6tACrq502d
bM27qTkEy6ygp8d51YZaKUF6YI1GCHJdurlgZdqlZjsLWgSaGNA7ohx6DkayQOnoJRbWG4DAIh6X
RlwspqQbB8tJufw3mNG7b68Rr43Zk70gC23hRmSRxW7cxuUNaK4X7cZf01sztv0QskerfM0jfn35
Lnxqzz1626k1B37M4BkV4G/Yc4vPOl4ij5FgJStrS79VK+vb+a45vnHgro3oMa6BINqGMiJQ0rOd
qNTyou5a97udtJHblfcVLTa1YYZACiGZZiMD7/88b3EK/L2PxQeLczxklSHAW0H/LEt3bj9eNc0i
K7QI9JuxEXw+b+p4IkMLBkkxeM/wCN8qXfzZ5kNdUwhHy0TsW3eZ2CXmVaJ+nDcxG6wPNuZXDmnq
lchLyA8D/LAVnsrCrPEnZu071OSFINSJlFF+IsO44Zq+5NWFnWiWWv63fRC6IdgK/3oe1BB+kdlC
n5yPJd94a2fpPSf7YuvHIBjFHDc3KhpwaKtIW/G7AlK/MZxX6JVHYmntz/fFbGT/6O73V5kW+8G8
DXpkSscU85baxXLQ8mULzrBivM69q8C+YOt4x8dMxa4LPAkysEBywF+Y2ep00urCC5Aj5NboR4jJ
gVU1gwS8HvY4hmikxiz7LT/vo83pnQ7b52bc8TKmwtpM6j0iOu6nIGj69flePN4S/20FPAUorkZg
aC5J2HdaR4sSA1qCWqoBVV+oCPiXzxsxL1mZrXuLplrX1RgrERtLhjKMx/HZ+gJ5YYC63VitrXUd
ofAt7Bdm3F+bIkQBVd8stc0lZMyJgUR+CeQh4GfzgfOeDWTPOIoEfR91l0IW4ej6/ZIAlB3B362i
LB9ezjd8viVg3hyZm42hlzl6UluWClFmlZNnu0Lx50PNINf1w8zo4L6eNzfj1HobTdibyJGneDTI
do7njFF4WupUGM3ku3bbPTVLOLO5H/Y71B1AYiyGq1eEybNcI7YPXMgVPIqVuzj/ErMb2IeXmPt7
o1IeLvtTwH3lbp11vxbwU7oNXV6SOjgxq6xJJQd05MiVIChx3FrQ3hlNaic87Poy/1pmo76suixY
XmjP1GkHR8i0+PEP1YQoF4Qte3ZAonixaZsWt3DseVe4KHRtCKn04Jl9z2IgatA4AWhdGwafB8hN
v/4unOutQ49eYDZp3UZ03B7wAp4UO4AgApRlkUsr41Irp6l8sN2YnQvcRTNdvVy+Gsdrz3sc5Kuo
06jikKpwhy0wCXdvXfvfL+p/0td6/6sT2//7X/z8UjcDUBOQnjz+8f9um9fqQfDXV3H91Pzv9NE/
/3T2l9fkhddt/VPM/+roQ3j+H/bjJ/F09MOiEkQMd90rH+5f264UbwbwptNf/qe//Mfr21M+Dc3r
v/75UneVmJ6Wkrr65x+/2vz41z+x/g5m2fT8P35580TxuetXRV7qDx94fWrFv/4J716+/vFNVXOR
vf1XW3e/vvv3Sx9173t3/wPUHvuaVKL91z+P3S+IEiHMi+kM5qYJFoYg9vEYc6s3CLT/2HUmA0wg
VpuDcVvYrDBfJrpWF6E45M53Ajoe2jIpeT5+/q9/GP91+nN2lkh7XwgftW1MFTbZ0IxquE6/fboc
lDNJVzG7Xf5nzzBcjrIolKQKK/rPnlTTxlqkErxveinuaafEfdFCKY17e6Rp1bXtkeHXF/fP7yxr
hComiBwjOfarobjJ+5G8ZJo7RFCY7m6hQK5vAwvydLrQy8/STh7Tsl78amZrEvPaMbxsB/HLOpSU
iwffqeSe2uAtbLAwadlDKnmyljScr8eS9dHYFTeIs9uv4KTd9NXQfEcIfOtWbEcGi19VedZeNdMX
Z/CyVedJBK2g+3Xr9nqzrBUS5mT6MevU/cGc+2N6HE6HmTeJ+TDBRG0Q1yKAiUyVNTueiCQlcpZN
f1W3jAER03M3eLBTy+g2gwOC7K0aQJSwTzhXrRbmuXKB1KdQiKNRavB0lJNecoLAyTTC70/zvSZJ
kGuqjdhn3FL7w0c6flrSqDOthC8cqjK1wqOyYlvrtQk8rOazW2iyl3C1aiBySRYk2UYfEGgP/7Bc
o3BZx+3B0fJt6lLMr5MvQVwydrHURtixNY7JqDiBHddN8f2gWvz/f/oWYyvWHiKWw/qPN3HyzgQ9
X87MtaZYYO5/vVTVDvWS1aXrrn69mRo1xRcpAWzg5riPfr3eUNbsttJ4FndAa6+B5KHXEGOBLJmF
fLKlC7pPimK8oZTgFE/zLj5shP8D9NjPWj96fhjYtN8Wtr8q0gx8aS4Z4kBHVhhbsnFFbMjvNKCF
2w1gNtsVRC+jLmHWF52BtVV4Yyh4XX7VyK0cvOZbZVZkw0afLyhlzSJ3qLEyheOHIE437vpek+sS
1JlhnWVsJ1jeXL2N1dRLHXaOq5GSYT9kGHg9IFWcgGh6YWoyygdQpWpWUdylYlArv6iR0rCa6trC
5xdEBru0M/VrzUaMqIK+w/3bd+DnlPcVaCtp4keCueZnUdpFaJpp8AI264UXlF6KE5EuuDnKbaL5
XtSUuXPr6RRhEW3cvQ1L2o+7vPDop7cvsjM23MqD29ruilD0Xrsi6PgduB2QEG7I8L1P003OHrWk
8V9tv4tqriBokE3ehimNn2PZ7n1w7D2VQrYh6wfjc08gsaBcJeMLy3RyMN4dECxTIJaQQIY/B9jS
x2U68RoKQwLJbUpRQrupdkkaceLLPoL4ctqHWT5y96ZVFhZDQVWQ4QpKBxKWbU/yPXIGhYxsO9O8
rVMj+baYpuL7UwsBnpOhA5InOv/oElVfZdzLok6R+GSjWA0lhigGrxrRo7TmXh0hZeHtkIEVND5l
yxobU484TUT4u7ZESywXxMFjuv1gsJLt0MWZybCojxt3YLBjVvbQdTY4Jy26DKSfXr99ScyA7LQ6
0Z8tpbUROMu7beAqJ+xo338yrNTY97m5evvJRsQ/hvarin0DBwwCVT+mb/Tedx/L3vxmO5q8fvui
4wQM7bKnPKwpYbt+wUjuviLmCzVrbpifxHirk55EXDbWo+XyfmMhnxD1dm8+5syHqhRyGSjlXkgT
uqkZ2RoGC/zwrYNRBvZS0dq/l30HYFBSNNejhmdR36snbPAQOZaN6JPhfT4/F48vNFNSFfmuqe4I
fgSKh+dwblrZVd9Wku10lZvallm9221smgMey5qa1FdT78//KoB2oPGYl5L6b7vg++9dvyqWjfDl
ve+5V3Wda19MWdYbISaApnSBRFUIHAc1xqUYu+SFbEEnXPzgqmuihOtk7wJKgZ5J1bJxy0fXbFdF
6Vdbm4t6K1yrAcX99C2UHvQL94Lj28dbV2BJGsCbIaWJ/MHsrmUNYPrOWEN3UIwuCqBMm9pmAPkF
Fc60qRve/0J5vWOvUQFg8ioUBILZ9xK1V9CA+Ms/zgetcyOTBRr5bACoWFxbmanv//pjvg5Xgwpv
ASlfdi+oaT4mY7DQ7Jzdl47YIhgnblBv/KkY5fDdT4G0LDtrABbLyCOOAbxjuizB49OPT3Y6STAJ
Xt0FVVleAcnbxCND1UBXhQG12I2JDYiYRbV//4L92o+o0XiLzHDoHvg/i+saeAgn18VrH402SDbB
kLF4KDKxKhAhvcm8UgMXKx3Bbt3YN6noHs9P11mGzoF0BBDk4PVC5ApgfcRvjj3ewipts0Ft/9Wv
81avdWvYWY3m7zWl0+anKppR7IzCgk/QmxzQZ2V7lf+Md4TQZQri9nuIKPFq52YA7C2CIpPFHmrT
nbWfhvj087NcELXKa73zbzJfG76bqWHJ5aEVpnGLrioB5tP1X9gigeyDiEnTTiI4YM7qt812olIv
oBettPCX7YZUeYHtq8YeVhJsxL9ewBAjml/5KGZ1ILsVhK0eqC5OTUHHperz8rsEZfHnTCsMyCL2
ntPfn2q8kbjOfWXINGZJYl+D66C5RpSjjkVtm9e/OkVYybiUxNPvu4l1lxCDrvIugwq696xaIu5F
CUc8H6tbnaXGFaIr1x43+J1jyhpzahqmwc+egr6gG7N3zcfCyTzk5tCiqsp7uOTC+cRt/SuxhhL+
VICYOrib9tKOWKL3WcQrgsqX9waXJBKkoC9QasOVwMjvgVHXd7VZ24tS9vleL/w27Jmr9igB4Buo
ePHY8tLmS5eXTpwNxFwXlRu9dRCvppI2Qp41u+ri0UnpFSiR1gX0D68Bchg2Wi5ec2Cn60Xt96/w
d4dNLZsLdVmz+As2JmCOdahhIPkwcUkHM6/eqAfD1pRp7EYo6U03DqhLbVjpA+OTMiXMBZY3ec30
Wt0VEGga4lyy1lkzWwmymwb2/Qm4Ftj9Bjvo6K592ntgRvcTxAjAcOQtVF7poV1XfQE+k44mYVXp
FshoWK/nbxPk/TkZRbHjnhNiDjuzd/rbUZRIBiJRILdkAIdTBDpWiennnnlIYnC2G/jwzZaC/gTL
cehDgOZHLrMhRDbXedCEC9XiFOLPhR00S2wMzRdQ7pVRnpBhV+Z+/UVwbWOCTnB6B9mm7sM4SiMW
be0tHbu+/eNdRLajnlbdCN9+AJ6g3uC9EAtPvrG09sE3zoYby23UNkttGjUgsvadBPwycrx9+5L5
dX6FcNLa6z38V9FdojOaRvDAIcQpjCpLYBdRQYE7HL453tUqkiWqhKmdmXi9iBhykeW1lKOFooqi
y5tvxGWQgX1zheZ/jNrIaRGZRstDJGG5vQalqFlcw18k9b1uDglfsp553ddpKpz+dKpMR4WVnokn
HYi7Kv74CCmQ6YlVCrXvzfGDSPmj6ixy7abg1yhbe4wZXMGICyddSitzHmTdk4XqDb6U8KQWRj3W
K73h2kvGW7qH/wMp27JrrsvRtL643qLIqx8i8NVaa8v6+v2LDwnQa7+T9mY03fGxdJ1mGfQgpzNq
yvY1FntE3cJ9GYJvXsrKZ8cFPklrUfqjcR0aOXogr8sau5RV1cMzhR6AYin9DsIbc8G57LeWUwd3
mibATdM66tmk46Ol/V5cbnIzfKQRUS4MHCCK+ua532qsNbfKB7GrUejZg8OPs2mdFFgzFNsY+wTW
5VwPtcrGmVObFP+PZIj/a4s++HTbCdxscGfV/vj0YAz4hDOMGl/o5ojPHT7DFUGuVn2BPFD0Nn5/
voeJxYPITikM9Nj0Gn/1IOiXg2k6qIS6+uunGXZd3tplAydh8hRAa1ZBuw3PHkrmh62laXHNFNBP
hd2jaHiAXqyltfcD4geRZ9fpiiku7lEX8QV6SaDvsTi7GQoCKQVPBo+UIHvqD62MRseVOJKseo1w
lx36OPhBk2qNn8B8ly1xtKVXHPfZhYOa5GWpdAg1p6KO3t4+oDousTy/KqYZ13d+mIm0f3QHgZkI
VvdF5wFw3plu8nzefTlOccG3BJcYvBZw1mOlT9C543XOktT1U9tU2yLXcL9pfo2ukbkW9qdWo4+8
ova4gXIr3MtplN4/UUlp4OSRHIXQZqnCvGpMaE8z+tx2VgNmqOkhPem0+4HZjCPS4xX7X4/LMx/V
hHlS1lFaEo++RXdmTwa7XXtnDVa2ent670LlCus2NkbXiZzpEvRmJoM+0sbXIT4tBPc+80nyrKtz
8UkDQ2VcT7KAo2zpLSjAQYicWz+gdPOQl2x40mSFOz7N9K8VgNNgfynFqnKsicUKM4Ln9tfR64Yl
LNGNa4z0rjYROzO9K7B8WY8VxYE9/WRmOvxg372EmvswMqjBRHEPWCVQzQYU6yxarrl2aQVDy7au
ZmCd+C6VMcLnpntbkxH+v5ZjH8UU6rC4poGZf2BkOg7M0SwwcL/ziYCXtR12whWAUWcIaK2cptwZ
eoKUcKO04OmvTcLzSW8GO6ZSc+6bTIatP0Blxc2KYln7Elx1Hq9vxpH/NFEuGUq9tCDNoviqQ1T9
vqw6hFjbAkenBowLGEudYDDihNPhmo6DGfVd9pKMWbVPdXzptOGxL+3qwp1rfv1E9SkkE7AqzADO
PFSPjheEpg+YUFbVbNsUVdsRExRb0a+4R+ZKbGdvff3nX1nC1e4VhGu/UapzviiYcMJff+5iK0C+
s3XTKKWa93z8waSTxl1Dnt4+m/Lm1mo7suKKOw8pAaLYroAsfHtakdI0gpKGuU6RdtxNmi/r0Teb
zZuBlnrXtjmm1q8LDoQou+j8FoFK9ePMjQNlT+DXoODhAF4Lr2LOCNiSRkFXtulXRi2cfU4L6YVS
o+0dmErpUlgjKh6J5xWIlSNmZEVV05CwKhOxE1B3XwO8nG47BEohB2Pp6hYANBHZzPG3lhzTEByz
3X1LMVNw5H2RZiVxVCs3TGUltxNk+QupSfk1sQwoyFmduFFOkj30iScbG9QaCW6wS0YUKeytro1K
aK99WaKkKfe6Vwb5m5fCbIJVqhnlpqFpvy9MaA51nlNcGQm42KndA46C5NJDOcLHC01m+jteGGJl
pYrus77Yacrxbws9eETaQ49UA1+upcy+g1AmfZJ5+ZhXZbGA7w16HtxEP+Wq+sKdtMbVRit2bQky
dgsSVRRLIVuXHg4gL2u0dVvi+qYGu/oepPwb54PVRZ3RtyuVBq8UC3DVIt2xUsz77HgtxSZAWrmu
MruB34i2G1qO48+rsn1ngXc3K8rs2fFoFQIKXfgQAUzqJ6jB70Wl67FOUTIOYVT3K4gkWAxKBygL
emPxMGhe9ao7tF5bQWHeegUkYVRWf6JDZ+GKbvX37mjsegkKSOgmfO9rvf/JBi2Nm3oUahPoVIuD
jtD8rjemmdp6sg+5GASuIBAHxrnA8s8dqGG/0xoFTmFuOT0Imlo7DX1vsHes9iGXMrjBShvG5lZl
zUvvAw5J9DR9kHBGILqXWJ22HlnQX5Mkwe9KKBt9akFS8OKxFtKH8CZH0KkZVvVTYyMKUHj3MvA6
xTEEFWgeMuobq54xnL5BgTO1ddI+jYBPzZZ2lY8/4auWrRujUiLNg6WnMUSkH1gKnGh7o2zldNs6
GV6QDEZ6O2MsAtpYXxHTrSMz1cmiMoZ9I4Z2qYEM/wdY8rIrx6VtnHGar5FjSX8MkuwE8cS6/n++
vms7chzL9ou4Fr15pQmnCPmUyRcspRFJgABBA4DA198dUnfP1Ny596mquqtSERRJnLOtP+NidPEH
CZe0gdnDnNDx+EYRc18i2uq2KPDehP7vg8WGV5rBoxR20Xssu7SkOruVCpMB8qPRR+iCLb8keIJq
GFE+fC9f9oWHAuY5+ImLRHeEWVO2Vuh7u6Cy2+IsqJd82xr4pNDcIBPMPK3BiJqb25UGfUnSuK+i
OD/AitDtgsKltaT2HpKrAWnVybBXlny0qDx9b6l50gmPqtFs41l0SJaJe3UH/crcQHoAngG1wAfP
6aASWzRWncpRDaW3YoKGRrN9Ogtz6CIeVMqLZZ3CCVhDKYG4IZ/NEPOMTjY43jSqDTd1v9p4PMP1
4zUy9s1Om/7N0kQCuqPBz5jNGfjxQrdvqrXjOcfvYaonjSegUtHs9i3XSQX1XwYP24IxdgtZWpKu
2/4KtCbsUOPW7qQ3dG88dV0FfmU+YYbHoWOmXCgMQEvIf/YaHokSO4BJBnSgr3o5O+1m+lfOI//s
RhfGLxw4yGPsryatIVEDFpZTaKBfexoNw8Oo6RjuTWi5uMs5l9jX8Q2yTzh+xrFC9eFWYDhK54P2
Cv8CymuDcYWq2d3rOG+vXkmwQ3WezlG/+8aY0giFr6yM0oGPp62L8fkMrlHlbVwWPyLS4oDpUKHX
NZ2gfm09nJ9A8ztwVv1ABr7zVJS3R7MMYD1Gy3V81NE1ecGzPbt0QRtnld6kys+t8PHqXjbRs1Ni
O0ZENbJtnM9QgsX6NssITlXkmOcD+LpgNsy9qI5trOQEan1scaqAyHngLXKy8IJOqzEbTXzGXJGw
y1SMk7uP/QnjJygcR/4i/QLLJpcs/mC+DIJTyovlJff8CMEbCNUBEfFNsWVTT5K3bQI2u2d9bEzl
U0NPLhxlhGwDkvp4nUsXoeODlxsscnALR8Ga6UewTi07qS6VDm/HLU+feZojGQraUVMoFA5GKD2e
TA7lmywkATU4YQwWf4UbOngMNmYEmCTg4Ue/gEgez5CX93i/Oj9Hx1WTiR5Pwq7PUnFJV4N+GrFM
0WMETpz258kXNkZd6zBNlF8CVBKzFhlUHF4+gHGbdoDWr+cM5n6MSGWqxCR2iEgsxL73R71AKwGb
sI9+G5+iswDuDZnCMOyWUNQB87M/BRqoO16Ogc1oW256tV4DEbjO9gm20N2IOz6jdaxjpvZwm2Iw
8yIgCmdE+bD2VGyADF8K1JTMf7kw+LV4uS81RKNdR9Nrz1SKMQjJXjSfmnZce3pGVgdTP1djBIpr
p9EfEBpiNRljiIj9VYIwdyRZo5qCf2o/MX7N8gEPj++OeCfHy2NL8H6uOksNKH7lhe2zBFGZ3urF
OlypLpiAjFCy2fzTmMw3b4uH2wDzZToNMUYRsFeoVxaGeKjYkovYxhC88ViMO5IMQ/7ASTyNaz0u
NgR+bsWm6HNXDFuTjDmz5yUS7Unjp1/kRAZgcWoFjRXck1Wxp0kt8zue57sc1Y8P0TQgnCMUYzMH
Hr/N43W7NlR11eqC5c0zy6vV83ZW/TjsXSqBFnkhjnDt2vkelgsJHoeLe9Ou3TMio8Cqpn4nHyRQ
tl03UvEQZi25bEv3OqSQ/BTQDydl4s0HtW7T7znjIdZpbxd7Y3eW6CCqPES271HcOL2IiQe1XOxw
6XACNBsSJ5E25uGdsYRvYHdftlX0JeyF17t8WG6gG3tImcubKHVzFfrubmSralA2FtzEXZw34K+j
onJd79eQhxP7bKMtqhnSScLr/SKgI2b0p55pgmgzZytgs0yXU4rZELOw53BIj2tYARkJj72WiJgv
QB5PoYsaOKjRh8MN2fWdeWkLI1wFXdVQJcRfDi3LcKv0s1cT00bHPvRiKIT0FWfEExJtqavDKcqa
ofdx64rJ4pYGKXqUXZDfY23u64UrcWydCy7Qx611F3ByABrO9n0x/Y69aAIBveEl5lO4EdiWP4w0
xZ+0BPPLrHiAhs/FrBd0XUc4kOgSXlJr8sPEJnnr8MHAYaClvcq2nteKAn0oW8/lL4tbuqFJM0L+
0jGe88rLemg1hAzmWz9d81rpPGlLVIiyG5VvQ73EI7f4Aaw7AYbbnjN73aBNAVrN21g0N11HkhcW
hBYq2KLl+XuM0CV6q42FpSM3MSh4mizwORRL19UiyUVYzmJVolF0wp2ullw/9RgtTm3bh7+idiQ3
xIPdD3nY7RbfsLW1Xo2wxOQmkMt4wQ2pTlu7mtcRdP39muDUKeUQLxe/R2BuLTgdt9q2OnydhkI9
yjhMd5NwPUNw1vRguBCNieRnd2U+6hgSiKM/baCJ53npG8dwKFfwFRfZvnd8EuBvkZ5Xot1tyiG3
kKtfYqvDvw7BUCHKGcIHgSCLbiwHSOQO+PNy9FyxNPvpVoGskBD0wYqlwZq1DAcXvTguAf4H0qyI
+QvbJwZo9jlWUp07YZdL3C4TPFpoMQFzFHbvrSBdf11PF7HPAMNFt32/Be8U885aJ0aiQ3vIaGh3
OQCeH1MS9g8MpjIooonZysFGZPtsKUIHIF5D058A/7Xt5lUD24WhoRS8H80+Fcn2HriNJzduxRlT
+nGLCS7YYvhg5mn64PHQ7gBBhk8kQ32tbrOgXFMS7TfN6G4mWCNmg7VwzgStgpHFhyVZM4X5WIk3
6qzcTWEv5ipj/VYj0hgMiu+KdEdWoDDbmsGW1vapugnyDRUFCMNPpqd+yd555OWPcEQYUfkbGKB0
GskDn4U8imDtbode9hcEvWCgtutvAO/u2YPq8k1SQzC8QieOIoz2hAhJCjEAi8OqYHQ+OyThH9gS
AvvV/uodZMrnO4SseR95P6JpcvCc+72KPOS1H6XivbdUfsSeMvtYQW0i8C3gQ80Wd06gRMBLBdqN
vqCHGMh+A4zfw+rSt3/zYktOG8lkA9Ah2NNlcHsLQLdCHntYkggJMlKwP+Fm0ktMMsJrr4CNtlsi
/4lnMqozkXhYOJRshE3+DimDozsNHtpMtbsJtrsHn4T+8wzt+02hrIHde5sOclbqZuqUK1Hm+GCm
+Zci8P7QIF5utjB+zVE5e+eBu4dKfGR3WSyz4xxLUYc8Y8eA41U65OtUwa5/s/XUnabNLHB2hhsq
Z9LhNBqSNnYSAQgIsMkybv0jgCtV5Xr6qfPlQEga9fgn5NrvogRDGYFqZq+muKuGLn5yhcrKoPBp
lWwia6CjQT4tT8Ru9fVJpLAqWbh8oMFjbcOLdp32G2jD39bEP2Q8sxMDWHFKKMQXmNgegS9kn+1o
86dhGjIAD0gbeCNraE9mJFrBsqbkXbj4IruYTnsG2eNsu9Uu8WCzoPiXH6MBpGJIAq6QyzaZBj1I
ZsdSnuDmIEkQ7DujHiHwQCLyliooNmg2hz97hj2JAUvqSkRo/nA8ARQC2BUnSsr9A4rOu4e8ZcV0
1tnwbAsA4iiJmjHQiPiPY8Vw7MfwXRktHw2s7RWfiL6X2ShPeTqilXbOghsCaLUimD2eiJ/rio5c
1Hj2MSYmUf46ITmzYjqOd9OGq0fXIDzA3MzQdaU2yst8XjPcB3FUr1ry32YlEOx23vY6KgmuKjbZ
cHQCb2e7YqSqDBPDjuNUvt/mzJ4LmUI11Vl5ZFzXfpunJ2/CJWktuBwGEwC8/lP4IOJVoUQgUwek
GqQ7amf9Q81hi4lCuAOZpqEpIiaPGESmBsNkWK9AaQ8UCv5bHW8qB5echodIFsgs9rl6x2WWb/i2
w22x0LQKJJ8OQz95HwK6ovK6KjQMTOhyyEPP7eZl2FCK5fdROQ3IJMN7Nl4rl2UDtrC4bQbgyU2H
h//HYob4ycfvc0EVmPLH5srYVYMOQPPOy69undk9/vD5Ec2N8HYukyrDAgE0ZcrwOix6jIGoEV0O
i6WfUbpgvdfTko77ReBn46FZsOoyNQflOFrEP654D9YYuj+Az7mxWhUWQYxXdwG+44kg1K30p3C5
CWGdq7PEI7/zzdiHRYegAx3PwoPuyI0hsT9cB1uF+U0OvFl7z2yNApT1OMJGfqeioP+Adk1U+BhD
CxZyETvFvfAutyK8sQCEspz1bwVAqPPiRyKBXCEM+YHEbX4IIrk1iyvMvkXuFxCAoBwC9Ex3vo2e
kYsKw3Dh6T3FmfNkOyR4kC4Z/y5jkp9pG+mabpEHBWHUVhMG3Z8L88OPaE4j3CST0Pjcmh00pu69
8FLaAF/7O0zunaYirrw5zx6n2WlI60aM4YQPh8BMQRVMbNmPJImqHmUrh7bdNrCarWfPnvIX+NSs
Xt5AP80PrUjmE4KaxX7Z/Cc9z4qgYXZgO5piHm+wZPlNkRXu3V/scpvDMWmeFfo8MK9S+rGygvTv
EEDhXHFBoXdI4I1dKeYx/u2FKvvsZUcrDxTKedHgw3C4yaPBjnICPQV72gjN3DBodIHMdDXnwctM
WGahgvcd+6rB9gX9I55BuXV38C8P0S/ftDI7RHnPISnAOPYD8rEEE3RsqXjOHeVyPbqu8ERR0gBh
qee1n4NgrJaMguJNRjMfYqlikh+3NNBmStGgoBEhBeI+yFfJo5roMJtZPbK22PCY5fF+CYOxSfMe
8aoiXC92adUuaGF6mJJiPvsz438hXC12oY7l3ShzWoau6KYdsOU4rtgaTNsIBWs+slFWKbpC6El/
L1ZD0N4Fmmbx2bh4her3i0VD5CYW/NQh4+AtATO93Qx5rromX7fRPznebqYcJfRPDQQ/7rfMpnCA
/Ga4JpGJ1qO/7bJm8+uIByeqpZ/NGsnHbg4PCy7k2Jgxc7zGUoxSMgnCsWt01F1dK2NwVd/2cN4X
txBhCd5sI3CResZil+/EkHsaLhekjelntxaQ3XDWQXHlecSDOK0VKQApf2iXh03M1wcQioLgEqVj
wprM87QFCyoj5CHLLxhADblKdqTVnju2C8TCt+lQ4NIkeSLtj3ZCYcQuH5NovcMAezVWo5zYa3KE
P6w7HG/48AHrWHsYIkmSB4loVx+bGc3MPoGE0z/LAerEIymITu49AdlbxaOuh7RqtGGHv8QBQv2m
Eu/kqRjKjftZe8xtr+gBhER2OyTQJN47mpD+JxxxEUKVicOCrGy0ZKi2DpcMJQXUC7e7a28Tu4Dc
jMKbSQYbQ9bQ0Hk8LO0yAoKRUwt1jISZZr2PItmb3ZjFi7s3eMWrQ5f6IbnJvfbKnBYGEg9le3wX
J7PYvcYKuQRxJac5A3DQC6Ow1/EEZz8CxDjEkUvmUnTOziv6aOLE8pMvCnzMGIEG7GKwHtNPr58l
OxZ64OtRBkio3Tnlg54upR1W++mCfAaimrWoxvzMkogi+imFbBvKymSzQA3GAsVhAVy1N9E4Xun+
bSz6qsts9JuTdJtPiT98adFSd9VPk3jpz0PnT/SGBxE+i8giQNGIDaEh4m1ayCU7PduzbycO05RM
3jxM8Uhbi3I1rvu4J5Nu8oKx5544hihNJ6GXQ5+vpn5qIXxc9VQVGJMVKaPCSz8nQAT6uR2wLssS
AvQsuNYipGT77SUWnFu5JsHYIU0/Q9+fk6TlmOoxVAJVJq0rr1gDyjQd4KRwgdQfcziG9SqATiV6
UK0bocImMhS7zmAZa2JAAknptakT95RSfONuGRnU5S6knTgNfRu8EZpBk1wurUFinuYQU1Qp7hew
xZ4pzg4brddcmfr4ovJWz2WUMOY/dPHiITagR7JuRzjesR6IGkRNO7HuJt/hW0eY4c908hUUJF9i
UDwA+DWj3isQDVmt23aQtRrEYnAqSG0WPCKVQchefE2O3KaT0DEkpDGkJHmD6+Enp8XkLj8lRInu
mFGtUYz7rW77lrlDcD8HT+GgCl5NGkk4RzIn/lRZBqX4GfKIVEORCpB0ZxXPw6Zw2ohbs0wLvD+b
8m5w23nFLSxHKKHGT5wf3RRsvJGhzSCMXQJQ8jZL2V7i2ZWnZJ4h6oFmVGU7OuepOAyh4v5jx0Yr
6mUziasLz9f0dgI3XFQmDhZx2WJR1MmCjXDnTDZj8hYweZ2xySHJNkfaPH5eh9qIUwKnBXaEuJhf
dcEFKf0sxQ0NlGotKobq8+V3jHq+oQ5iPf2yKtH3Lccv6gCFy7z8KYooZpijR/zSVQuyEgqBJHxF
3DOyzwPSy7DeCog8KpWoIqk0UdydoOvnsEJvRT6iQtX6GCTFkO1UQaW/Sz0SPOMa8uh9TsK1+X54
B4iTPk3nibaBgjb4sWJ5tbScw8W4g9DBYOuhd/jO+GpZW3suLPCr7VwQ7oBgeN1rurjuKjzg/ge0
ZKKoUgztkLDOEVvvotzv3vHCwO+MegJePgzOasWBQ9XC/sLSk3QXF6nYv+Nzv5qX2UW4dK4dw5OB
HXusww5TY4WEoaEGVCFRHDYOxB5MRqDfUPBzyKdUub6oQ2nBndip7xCOmmZ620UDlVmNnXGSN55G
Qv7dhkaIoTZ2EFGD6LbM28ezwkuj/5Jfs5lDYYpJ3ZBkz7A3LEd8vow9ONgZ3P23eiRwa2wP00YC
W4OAW3NX8pZNwx6782hPfbqSD46jDOAJjvNsvWccVTZhRiimWgzOV2BaAF3OE59l55WisAxpahxk
OhqQcAhIWtgXCGbI+MYW2ATrDiWE052vVgxIrcM+jnQVmd6SIM88UJnwwFdLglzn42bbAW97L47o
UU19GpQ6hfbosErYcF96IFYTDCvxkmIOi7PoY0R+Xv7g+BBDeAyv52nFm5rdr2svn0TuDaTMaYGb
L8T/AtBg0FAqdsmm1JUmYx6+t+Qe4yUDJjngJEiGvOZL2x9wh/TJIeiGlR5zTYofcTxic8MrQ9q6
zf0VLwg6wjnCMbP/8nW/oFp46YNkFwSqe5unHC2SMaNDWH2fVN+ShBadJRRbNTNPBoZgeAoGCNwf
xtgiW2oGq7O+SNut6e33KxqIbBH/MAtZut1iWRZXeukgLS9xgXS3x8SJJLQUR+jdMMOccAA2ee1x
177oDphNJlr5WKr6yvqofGF+YsKaABLbfgZG+zfQ2mJsglRxlpWHNshgL8Nw+aAFbEk1Qpy2z2zy
YdnXNndCVcWa0LkuxKISUwothuKyAhGMVWkoeOaD+JK2DWirLuAWmZYWss/rDxjsunl7X/Rbced1
A14i/diq/OeAwWW4xBs0YE6iOOa8eGsc1xSAtH7G8Aeda4vtwN2TUEf6efC8JGkKE/TqVjkX948z
OnD0s9a+Szg+A1PxgQiP9n+oSK0f7Kwc7XijF6AMR7gmKIoBkZ66xnueomTxHPg9R0wlaATn3WYe
KJwG9JiYb5IYnapR6akQkb81UAiymQrZmVP6m/AZCYl53HYg02bwwt31dRm42vPz0XX1uIUe8eug
AK9jbsQ0WqnLJMdrDCRJxHWT6mANf86g3QwQ3PRq4gJHU4Cp6YsEAH0A9gIU8Jx1Qj8hZWWDj7/3
ZbcH544FKBsUtLSUhpwfJOGItp1tgKWbqXy+UgkbyKaD4FMe3MKEw6dGtEmWIv0QKq4Suh2wT/8a
4xLkI6IjxbYpMLMewXNQVPh+toKGgyL8tvWZ/hP0Fi8WLw06b61yZ4n8eX3pxrXzjR4uk8+MebKY
7JD32So8/iIX+N35tEjGI6Z0KQ+e57WImkk2pp6c3+fBwR9AAx7gmvJeigwLtTEogUeJGRX0jNET
U2/VptpuEIR77d8sW9bpA4u+J97aLPR/ZV5Ip9++BZIj8NhmS3ZFe20Gwxa00Rv+0orWyl+m2Cby
kViCWwSPD8pVQXEBprJrR/RxtrSvI+cBiqpMBzLoBnRhxC5Li63mGsa9+E926LQs2+s1PURL761n
wYE/3RJIxeTO8TVkr5icCQMSM+gEkv2uS5dhF+XXAXRtMRf+6bo+1Xk5kjGHShnWcOALCVvQEOf4
vVNcwbLE19jsASBI1IWjZ4i6B0nAhd6M/ZouvzisWIDY4tb0kJeCAlQ3swzleJjRvhNcGa7enR1S
qMNb2eU5ZqAMiZe2HI1OkLLsvHG1b2MyTP2B4iQwFz6tIn4EABHFBz4Hgn5C/I+ZCArg1J20HgSk
qxILTIYYCWaX/tgvZCzuKcni7HbexjwjBxqIxT9ISuf+D4Lvp+HVX5au35uJE583A9T3S1itEetQ
fqwoGfkumxS9bhH4z8MNq4XD8HkXobQiKC7eGPUdhCYDJm/VOPykXnzp3v5LXZOAfGIB9sX/qbCZ
RfabbLoDLhyLS2CKv1vI8zLeYKYspLF1oBB+GeE8/JFvYI1Lj/Sf08ogs12Dpzgn7DdUGUPZb+kP
qbcD4kUOa9Skk3gfVjDkw+jXX0odXOIJWeKw/HVp8e6wbj6vaHmY0XaQFZCSE/hSBx43aL2dy4yb
ko0j1mlAI8ny7OwClKOAhjK/cisTAkKT4KPvXC1ZsQtcfvnfRD5RfwB7ku6/hD7jVSzcLsFTB/Km
MQXoxmLNEoRNyxfo+kFphjscv3frIsUdrny+frRxrsMaGim2hxI7yl6gE4LOgzINK1PWkxSX7V/q
oNWtpvfKmLFNb/d8MxT0joO+GulHJZn+fCmG2h4NzwhsqCER856+pEN+7zJgl9FtSMldulpRZb6a
IYnoHmehES+4jlH1vwmKVCgsFrTNHgmVxbeyiEU5x3GjDv9UF0FRv7M6bEgv7jnayUsuwjuqWFeD
IORn3JNT/U+5UcTUWmPegAIgmB9bf9x3GoQXcKwGbpBKGBo1GjpLHfevLJhtzVP/QRD+A1Yf96BN
uDX/lCOB+UoOcPT8+o8kqZXdUnXhNtbWt/N9jO9+5QpqrA2kDE32/B+hUlFsIMSm9vUqVhoQf/uk
OeUhYPOZlhGFzUQqNPFwsi37bipohT37ODP5AiuhPS6+gSMrXarwOkRftUwQva2vSWx+hwl22Iwc
wy9JE+YouLKumgaSc/vwT3GTVcFh0e01AzAdbjIfDUij18IaPB3CGGZ07zpt54aQy4DXSPP/0j11
foZ4GbRq3UH8EFX/ED95yECvWq0tGpgtSHfA9WDTo8+JY8wHlK6PVi6QgmJOfBBd+JswUDIo/UP6
UpahJdHfsg1OmYChEQGk3rdWimxAhAKoYqbBR3IUWTdEsV5FUwTvAfjypL7TOaXNaKf8vh1QC/4l
oZq3rhrjdwfDyAntotsuTmCg8lv4n4wf9TUe3huW24fVeT4i7+VTAI3ccZWqgptMlNAYdHhthWie
EL8KNSNZlGQ30Cmd09GdVw+aBYVzqQEPm94qX5GdVmIA0tzz9hIiZPvsReuJFSu5I8jseeeC0rMn
kV0uYZ27eCkcXd/irNF7xIEU3dpBrvthEmvD4wDPcqeLBsPGHuhHVln4asqsU2/b+hpHafaQ+M69
YxRV5QTtHMRfy3DoCjAlul0hWDAEFbjeBiBqCkpv6eLTOMTqph+DR3i70zfCxgJO7H8LvHwXqhcb
9nmBW+Bb5dVehz3bjDHrEyAI/1Ps1fXqZ9JtFYVQ70vzBUnP3YrONYPgEWC9/9Z+6YU2UsLtWQhZ
+cT7MWpcKy9IguN/CcF6siI9KDA7UBmsAmi7VQXX6+4qC+N6azT4Qgy58Y+rPKyDDExkeg+uMXjQ
UVAWINOvY1g/mNOMtM6yzcA/JjF0J3oqmn/ox+BG+2swkV4lZMDO3kG9nb9UZFOQlXJa7v6jJONq
hY5tOSNY4WGa4arT/QiHDYMpGV8QVo89cMAL0JX1JML2ro/jZwuLxNgFH2F0CbJh1ypxgn/tuQi6
p0kMqLkKGih8kevQ31xVaMjd7ptRkvJLiWYLuAdjbx9Ow2Hyo3PBIf8q1mcoFmvg8LVvgMLTfl9k
62WY8wO06Eg3WO5c+6NdHtGBfrFxMaCo3lypzQD/f7hPKYis3p2WKF5A7HqXwIJgj8cmjHdSxzek
e2U6Aq3kbtJWfyArvQXvkG1+1dsQvF1+EIO4TzJVDyucW2mAIRegpxqPFMwJlHDU9a9QVjU0AAoa
iw5GMLi4/BUmy6k7kj44Qmfyp3U/8ja/odK8b4MH3h06uTXlNR/4kYUGuICBubfYZxOJoA5m4MC2
Hrw30pABlQR9vv8S02laAF9z6mAD3Of/UdUhFeWTiODGh+sasrUqgL2IJfxN0eQecPLnCE9kWUBe
iw3n34I7Dy6miwPctQPpDMATkKz24MBLOhx5XchRTairRKel7jcsvFclXpYgdgYpqreJhtNkoLSE
oP8pCf1ThnNol6XKAGwBIM06HJc5OBGBTApAjFnpcqAUBroI5j9Pqm+MB6NfB9eOZPo+A3QYddIv
Rw2Sl9m9m/M3accnELJ3GE5xPnSQjUfpTwmnzphcwegcndZbBJ2mN1Sz7S8IabiHUOwFPmS/jiQk
Ur1tg+aq/5sWOPAs5Kd/qfAO4zahc9FFYKMLCAkLeBhOEFJGu7BP/nxLA5E5n7zBog+8rkixGyFj
C+9B/yknSLlHWvt+oxhuElg0v0SDxdztAPi+b9vcAvoVFy+c0tMQx9Fj23HsI9GMOwTMdsJR1pOT
9ZzF3fFLUNhFuGH4CD1zIcQGoQQu9tmiC2cvZBaNF2A+IOcjq30cgTi4Z6y1V5lh9BUm0XpY9BHt
ni7zfiGpFx/gFyA337LDVBXZ3zRQcI5tndIoCv0CrWji1pdl9r3i8i0+jDdsFw9IY5i3vTMQC6G9
iiZh7QKvl7sZZZzLLoB0bHvhOQe1jFfGOt5/42BzPgAX/O8ixPELboCfFQvVtwjRmhESRR86aAK9
BoL3br+ViAxOAYQRDolvb3LpfHsnFTcgmQDq9+AWVyCBHgOc+S1IxGzMBwjJt/W4cDGtO6ZamJdh
iMQlsDkRyML4L1UitxsAum/L87cqETXvubhlUTart29pIgpkV30GgOmq1oxr/oxNBDxtuUA5zC4E
gya7QI8zqJsIwiNEEHUj5IkkDWCq+O9Sxa2A8KUCM4MP0raI50P+gsbffwsWvwGp77+f40jCuTlM
YOmcl5ru1IUWzDZHvmWAdIqcvn3LGYN09MAlwNrPPv7/csakm8FJQTAz19B44Dv3X75fCGiW/PIv
fWNvC39afyBop8OiLVRgu33bAi4bS+YJZFWt8+C6n/+37tFGyEq+n2NVnPiX+JG3ENrqsjetyetv
CeR36Mj3ys07LyRvDvi/2ucJ7/UBlpS5/pZEmi3mPw1kyRNOhasuco5WkAUB9AXtXDJtlHwLA/Q9
AFn42sd5kFL6yZZF9lgPvZY+I9SLAqv3s2kAHQ2pZLGnq/Z/GagiYHTZvDV4DFCpKB/55AhZqy4C
WneSw4J7rI2UH4LnBGZzSVGUhoclUXiCKpeG2Hmh3kTSkBWzl7xB6laEH+v/Ye28duPGtnb7RASY
FsMtK5dK2ZIt3RCS3WbOmU//D5KWJVuydzfOudmNBtzeUhW5wpxjfNOTB3TQtvWrG10aUu1xMDL+
fzzBXQoC5BXDpMHrn+uRbaYH7g2qt1+ATBmFr9tEhtVsqioudEdM8NE512Nl3EC9UBLQZak9l0tu
KbcKjR59T1mgmvDyMu9vKVdl0kY0qS3IkRVdsP+BbXJdbLWjV2WetOZGIn9qBjF6m+XhG8Zpc/ei
IC723iC0gNtMLMVTq3T0Dsi4k/Kf435vzKpLizWg3l/Azl6vfONbw4SM/uEXujNDVLe2mTcGfg7z
IMbmRC+VNupCekL7uM1t7yVsK6kUmFSuhBR1U2F6SG+W1eMH+anXQ0xbX6WT/DUUf8M/Ld/Sm70i
9ecfIKDhVAVm7o/JFWkBQeGZh+LW7aTi7EMaNCnjpoZyRydxv/d1L7LTWyRUEU0OlWxHRQNYsICh
Faew7pjopqcQvQge2pb6ycpD9uyu1M5GeJwrI5OtrdUPyamlRkIkLmWWzBF2Ye36qshAe95hpNPj
5aiCgRmpljiDZX2VwE02o5K7OxaWnGqKuPSMJtzYAYUUwcFoN3OmnKsAANo2382wqdJVD0moXs+8
addBvVgiupuYUxm2at8Y5pU+9uratMK7hT3VSkV3+ITAbSYA1Y+k/rZQaOHbDYv2RKI2dZzuiZ4L
DwKAdN1majxQJuiuJd89mYTGbPuqHrfCQz+YKVUtaZLVELgNhJ2dwNEnKb/4D151gP7c5m6pH72y
YFRgmG5zePlf4VWjaelLhUQyzARrkPiPdsa6yhLOsZVK+yEeG3XbJTnQgNRcuGn5TGzxnfCNYM2/
IHD3zdNYlE/dKH8PYyiTtNP+I+bq1Xa96iMq2jPryhJaHJLY9TZ8IKe8g9uy4V+ftKQr1rHJzN7W
hRqRS0k7L0ypuQpMTztScQQGLrXy4DZ+zri3uNoASubTDdHrSQpoBPNRhYsHEuunvFU59DGOIIe9
0NuDJdW8pTxiHHN+AWk9ZSwfGpGBHVgFUyUybOBG+ChTtpl/MzBUdm0FSbRSwRL+zNfGtdttUwJO
JsYW4YMZnH5Xb5XB8M5pWQULcZtr6mNnlMQ1RCrBQ5OhQdvjH7k3POcVvzUIYVmbRl0e3zC4A3Q8
iJ+xNiUapU7hG3evMK7K4WU35hYMxZ+I3KIv5Gk6Wo17WXxFFWpuCrIlnYpS6Botg537J5urWaWC
TxKScSF10UmWMvqPIacnm8yuL14FrqvnEXgoioe+kgcj38UoDAg2L+CuHtTStVnqLm3rF3jXCC90
YsOvwczLQy3r3L06xtcACFY71UiYXNpEYB0cq4923vwz6r52otyE6jU9IeCUJ6vQjy5hzJWjeFW4
yzov2Hhyybj2TLfguEC4WkNk25Z65t421GwT2DYVpj9DwVnsD98jnRrEb2CwzLS/0Eky70upj9M8
6zwJ3xLC/CsdJUKGtHUQJlW6fgsLGx6BGEE5ThusnpcXWlMp553ruduKDuxbftjKc++Yxrl5MahM
qeRo/CtJLLpsy01b/VKqUYCWan1eiGJK9+aNChN3PdqScpmpAbEySTfsvMyEhyn7Y0WY1ed0tK3z
j4hjnZEKjscXu2ukWN5qjFD+NKPHIpLsU5f7EHFxo1wZfGOgtR+AyAotq3U79vJx8JJwJpKbntxg
KacnDJXc2bG1rcc2OlaKHX5ReoYEtWXhA7kE2YOrpt9mTNn1KG44dqPAdbDfr8nc0reygZS/IR2p
IOyqV1hsRXxs9Mj9VjeDfd+0trvuie6iPJjJlwvLzMCm/taX4nZlZJUA3Q2aB9LauOJJfwSbATGU
h6rWASbfwM1N2XhHnQ7gaozV4NNoj2CA/B3B6Y+ss01owIryX3T7yju3UQ1vVzTj5w5XyVjrY6xg
p1usQzYaGZfiCX+GynNXLVeIXcDAIyhfN5CfsqIN1xXVnbMhVC12MVUm6p+hMZFPah49zBmRrmy0
LpfKG+L7xEknuovLpAX5oW46rh5qB6XU9QNZTm1vNWj0bQO/IOcJiMbY4MBSlZ5Zavz6eNdZnXqg
NaR8zrl47DlN717pasZ/KxoDw5r2nxmxFrkIrY1MukzsfAxai8649rmq8E0AWyP9RA4N+PsZuCZB
bqAVUH3/DboecvMudMnoeuWuy5EUgTBXYVwn+NouG+u2bwLt9mMAu53uiVV6lpEAse7NJNtFeWTc
09CmO8P7Ml7QxE1O/4nItgJx5Aewb8coqK41s4qPauvX25nNDlk5nyWZvWzisw1fCi7y2igelV4r
L6PU5bv6F7S20guJQBuUJSf2IdxnbrtPYE8yZfLkXuHtvjYg1EWwmgDu0NWsjdQo+bGQveIIVdEx
+NyUNKdsC+mT62rgPiCq50XkKvhm+ngJaB45v8LeIgL5o3z8JZ6ujlyx23rTuG16+RP9tmWyNaqi
PP8I/2YfsDcGmNDmJwPeQBpiIdbSo4Dh/tKp0ScD+8ERfvxs9WN/iKtEgOVpz0HO9LTGSi2KUTaW
1l8Q8apWv4VhgeWt+N22rpNjEvWQwv+LF+8t9SwwfG/f/8KMcyDwd5QjoR1/guNun14TQCkAc4DH
3bD6RhnneuLHQ8sTaHhVsfoIIi8UqotRYR7lWFCztWlfxp50PhPlcarLK98ajz+pchC82IG3CzfE
YYjpPNzwivu22A0uGhFXOGX1ipvnZM35skQc8lviPJlg3pQWGXcqsHNPUe7lgF3sA/TcHuvxRiUo
aFfIetivuCT+HUInv0omETmRDoB938jYTPduH+oJLnFY7TRTEwc+nmonUYQmPlATzaqzpO5mhtVz
l6gxOWyKfappCQLWWDqK5a6SQBSXITPfi1Ez7ltJUL72DF7rzJCCXU3v6TnGBHBayavos7TtVWdI
2VoDR4AJIc8CajgY6tBwNDgWwBqwdJoC4xGEg06YoveVU4eDsY88JbvqYTEc3GR//0rGB1RAD+jL
qLFkNxlA0i+MfB1VBCFpsvqPyXDEwHK1U6167U0eaHwncgiaN6HzQToYN51XBOuiGO2dX3VUK9Oy
2HBNAz925S+9rt3VLNnrV54eN61jc8z7G6SOp1eu3iXn7OgH9UOTg00DYAFrVznaHAulfoSlRdhu
Za44M3EPxAgqOKB9CelWxY8/yRHMxE/8ng5IcJGYgewA7D3mxRGrM972anFhD8F3jv8bSQ3GrYyi
bQ7jE+XLY0Ad1BwVc1/qxYaCUE1P7j2gD5noc/7qN4QtUdaTs4PsVzUlBmh9gmyiVRCq95mLuy7s
7Jxi/CMRJCV7j+Jfw8d+lxNEkpI0/VXZMNCAvdSZcf4gh6VDWPuka4l7DwZ8/or1g0qzhQVSfxRj
K4643bQFhLabGX/FbaE6/aB4/ivnD2vFi43WeMpTg0JT/ymqgDYqt/46M/+WmrjryrBpTGdYSaJg
3sDf6X9X0vqN1vBCJMNZORI349bd7yYAc+MEIFDfe5evOkDRcvIeIqu+8PCJr/W2un/1AvQyTlc2
bISTGrWJxxDft1RmwGFeLAGSqaIzbfT1Szcfus8oRfblqzMwDJr+mOOJad7gbygu1p/7XvpG9x/j
ojI30xS61atCkDBM+LzM1H+SwHaPQ9IzQNXQaWowC6EUgq5nlkcntH33snfVxCYUo5xCGuTtkIH2
jbRtkQy0tP/SBfRIiDfFv8WHj0zPWI8RBt+sHYRB7uhh4r1VDyJ/wO/tRU3n4od/YLQVlepYp4ZW
cszxiuqBMLriZCHr7ozctS7copLvZzUhN6P8sRoZPlFNTxiGKbskRec6uobobS9/0xXqiptObfry
rVHygcFBsVJyg0Hjv1JGkS3uQuTlgon3JLAo4bfZYSjzJNoMwu+OdT8aG2nIYJdNud37Y3A3MQbO
UMTxin0K7YdnyoFV2WaFt0+EcZCFqpA43Um7NOKdVmPpnlVMPjEktP0+iw9928DFpMwx2kaZItYh
1TPHBJczjWA/+xBq2JNjLfg9KaAn20rFbUs0T1uFRZit+qJW72lmtWsfItdR87Z1AMhIMyDtfWUQ
aTf1WSABe+bNU0TStkKXaH0CjDKZMVIcUrK+W6FJ16CLIs2pU+nZlpHe6mrstpLrnRDipm9I2hW+
60eEyhCi/YFg0UWt4igpM70mySKhqbjxJTfZvEoWEjj9Nkz74fhqWhRwjCvQke+zbWHTDKUFVuaO
ofdAQ5N30XiBTUCABKo1uRdtbB6KBp5zKnMAlzhVKIa1n9MTmWWMpifPCy1s68I7ApQr+h2BgNth
8C282D8YGbSsasfTIYzVur0wZNHuvXYwL+htUVdI5Y4YhVI9Zv4w3NTacMlYloLL8ourMYbqF6I9
VBx9+bb2KiKsAOiqxm6JEa/GJ62uKM/b0UNiGQ9W16iHSkCII0U2lw1U8E61y4dZ62hkEa5SlQbu
7HZ0pqoRnMg8i39qbguRg6McPc6uR9LF6iklknwl0ViX10Wk+ySRi0g9pKafHDvP1M/HrkQ6U1Lb
O3tjgWDxMAS65gLwdxXEjc1gz98FNVvZyg0BKeG+r/N0A4IEE2IrHU+fxz3DVH/aIeMgl+EmbNuA
FpKvxsDd7KMXfd7nz6OCCC9R7dyJhPjv1HNBqTBO/UvPRNXQx9wIjmNVxv9AHhpnaj05DGWvcX6w
6Mh9b3xDfK7VUt7akrbRfSaAcQrPRUmqMStCeFD0BHqJCRhIz5VjZG3GgmONLqyvaegVq1oZCyCZ
3CW9McgVOzhFntnbp0S7TXpl/A5YfDv7KCNg2UBoKc37QyPr1G6kqtzSSnouUEXOLdElI1N5GKQa
GCsXjhCYxWHqofQMUF9h/XMysar+QsCGarcNbCvpVknUKBxAIjPLPF5m29OFegUdOlqMaIM2b4DT
3nguRlwSnJHRpST3aV2KeCsXvKCz9FIGfPhEWsDJjd3XsFXB+ib7pbSrbIWaV+zH0WILxgDVKt19
mF0YuzLrLWpPiHL1U4ghhxdko6xacuX2Zq0wdK1A7lH9zFwPld9yvDZrqLqNofGbv5VkEuGZIM4R
+8/2rSRjE8iAVsQCngGAWI1EcL4w2l1GAe4KYq6hBNSX8Iw6T7CHIu3tF4oT+o+/ygCMyAFX9JKp
iyk7ALCBFNvPbwUaXEhJ3/It0j4b8QWIgZ8DOMQM4Mdk7Y+rweVuvBg1qciADPuaUferiKgIDiKl
bDzGszyyJOPFnQlVHDM84Ky2OeNs6MTx62Z6QFDF4tcUVk7fjTEINZhL7XNTbm1d4ZDEL38mlS3R
87Qfi+FYExgSnhVNTwemoFwZHkOb2wnrsE8oimEzifps8W3qsBXeLoSoLn/xbVK6gSUr8wS154pL
eKNSTwmuNvFOaMtpxEBSJXZBS7kWqCzkAFHA8mYDFSDrajFsdNXjEGm0gS7O33o4Ve/Th65dmZ92
TAuZXHo1DbtrvnU+Ip8gvOFu8HVB7Xdu7GAk8gFoI97AemlIyuw90THXIto+NNv437/rOst3siQP
+rXCd7V87ou6s3zAHElaY7/4O00X0Xk2+IT73WLxeHSdjANpK9SRLE8pbri3yc9GVXDabO2wM2/T
oaMV9dbsCZQU79dIEXIO9ARIiV78nlrPBAp9a5uf/yT5LJh5ESt8fblGd2UVceM+DVljmg9WIcVi
Fw6gdPvYiJsDKH+fXy+wugQValx4Wqw8/xv7Jyh0Jj8vbGgr8vB7WGpV9OjaMbQv2QHoV02aas0l
im427hYZiJ1Fia4XdnkxgnK/52HRPBcUfWkYZrN4tYhBSzNbG+dU9jHnTy49LIb+jdqVlSlFsa1n
SSgUtR6cOpeW8No0dYve+awKdWNMukxI2+PObgS/4PI8JZrmZ5R6X4ShZSFQClKM9kLnQnS1WEMD
wjAWfhNLO8KSpPDWz+yRe4nUFOqw6ftW9GeuIIcE6opPmHFjQVlVZ8HUargwZmXqI5nIrRU6esSl
8Zh4YW5BBocJrcahkOnQLdy5X/qg4MuPa1Yw19ss981u9c4xKsbUkB0rkck6WEyjRh2rM7R4UZ0v
upGnk0XlU+OyWVl6meod83Q2dj1ia9OCUD4Rwh9r60XmWRykRdJwe8UnMW4WkX6oPjNfkEdsWhs0
J+0bN31+5iXxrodLbrguuvxeMHe89OM7Ncn2UfLPzXzkCZ1j7UuavuWmzpNpxfnYSrLMgeeDequ9
W/4c0114GJafiNQBcAFzTgTt3YgPioZDJN/GdsVIKXmUiVswuZr/G21pSEP2oNR2VZ3taJSU9YgX
TTh6iXP+BbSS9JrFZgqrcd1DbEdsH9NKJ/UeHJJJjoC86gJVu6TWHIFKz3KTogbKeLI04oo/kJuS
gcGga69yuxND4rvMIUGNVZYIZEySPvOj7myxm7LAVLaSYbEMZbHFJ2KaLR/d4jgZfsP8CpdwssaR
lS5YSVZJiV7MW0FeNcydqExdlp3cq/qbJdURZ422ddqMxUHKpqEh8CImWMssQS0YBqnn/BHgXXlc
p6ruDysTf9kgv4H4umz6LxfHcPGhAIn40z6pTFAOms+DsTR0F8Jk0aJUVaHRKGv1AOtdQXhpnS9P
VQgz4yCg40kFodXfdKVijftQIuhoFYqg1a/+YEulTIAiDMYIh2D31pki2DD/prvwlh2Bs8ahtvts
2C7e1Jj18rOoZZ7/NBT+oSao21spoR+p6+V36KIpW9aYv88fBmRLnhnvJwUGuQsl1Blf52nn9SXm
jh1/+soSLuLwlz5AMStEg1OQpKCkSsMUi3XLMZjDoMLTUs6L2fL8LjlJrd80n9u0U+5rz+/o+Xo2
OS3LrBnP0jlyulPn5Nh6UrWJ6MCkp5jUxP6wPA8/lCvNxPW4E6odklNbmVm0/6t4RW5U5a/rPrFW
+djaVwHJzh1HwVf7agEoaFYg7HtqDBzdDa3X7goOe/9kGofD1SJi8RtCxYiU28CGaiA7dBf68Lsc
Zzsqam90rNTXjK3dTFWUBYEphJtSVORAWtDtiJiQWBqZupEInGIXJOD9/t+IWssSDpeBtrGc6N46
W0PEErpPIxlx1IVJU0i8iezqYvlqly9iUbeWPWfU+rClfzWQofSBxsU1CVue/YQm9SRzdWOmn7SO
dJgbofnalmNPQhKLzY9wVTQa8eRmycLwXutafuolUoy8dIt0Z/KqNoRhkAYOwbFb/K5K2BS6q5QE
iYu3llfXBEp82/ZoSTCDZrNZLM7Crfga3v7dPyYAvVG+BrIgOZTN0FLWpZNvC+gahbtF/BqSNrO2
riaXKMHTEiD4FYtfRDAUAoj95fD1Y+9GGWidxQcbTe2ahRj7P4qHR88foUuW9cao7JFXKyHE7sjt
S/qjDWZ60XQ4YBoONtnkhDHcRVZOvRildWqnuuX0sLz4cD/0sJDuYztLg28lscaKK/NgRRI+NrKX
+n0xxVQawuqmspoRKtBNfO24SGNyquJme2rUXSzSmMd06nhrlLGr71jf+2TF1KnAB6Wsz9O6NqON
aJuuYYQFh5ndsnlzxBnalRdgmxMHbBK1h757k6mhaW/emGPg3aa7rUN0uUsXf63fLRLZIBvWoxsi
23JIng+3bQRQeVVLUZzdZ3XVMqVF9bg/L1JZCtlLGJ1hsz0t1xFfLnVzR3bN0J/LYauvF7Msn0kw
bpUYVQM5vWzQ79QywCNWvgH+lsPJG8EscSOcvQG1eK2EGn+750cNHby8s7ObdGxQ1pfzS5AXvGvL
obkUWSQu2Np7Okw1kzxfDroZJYDHXlbR/TKjy5o7OMOkPlMjj+AKlI0QxiCzS65XPgDOZWgaqrSL
SBfqT8vZcPmigVHyYbM4aj1oBFMrpNjSOMTNjhq0W8Q477yJ06cPRLVAKeFQ/ExLAmJukH1OtDY7
45IgWJk22KyspaUVKp9/pCDrvkjPzV7SzsyKCzGMFPpW9GSw03E8cFPk+Pcemz5nFSpVywlvkdlq
UxmHszBOTP9+dAlq23LLjPu791pbwn/U72rEHEZ2zFqb6MvuxNBgD+et6Sp9pXMSv+LZ4UsjBpgD
bN5kXGxKv82+A3tn2x8IngQ574Q1kPEqrgv+9PJeZ8QUEw1CKCxhLbMHZ85rlR+HXP4ospTmlZqr
Vrn7oxKHGcV6v6SxL05cGTO9agOA6QI0cv4nnMCSleSuMdLe3Sx6HBFo3nC2nLnf6nGRkviXGlMk
rM3iyC3rmE2UT3a+OHKwcIybNkDbSMd7EeU0CZyQ1IFpzdDBceqjXPdDtxdMEJMvdH4G9dNyMZbJ
CGuPb6S5dCzx8lrXFfWeDMfWv8MEM7qNq7FGbbsi8/CeDAKWImepJORyxQtnUVyovyRkTbX7plMs
Y7v4dGZoRNdGHJbVQ5zmTAhC6mRpWERX38z47o2uMdpPhpbyw74V7BZwt43JKIMnKeKCCEcu2I6N
lsPxOAur6prNhytlJGkqNpuRVsF6iInfu17W/o7y3tckNdXxuTDarviMXa0XMfkn+k/tru6ShISk
iGqlcSF5eYRjQm7GsArl6oarWvRleSosXu3eMbzIJf130fB8v9iFZa3EJ8MiWveHizeWZpXvIpnc
ob1rDUL/3tLqjU6LlleJUnmQQsMg4ew/u3nD6HGygocYlIPf52SDEWo15sfF0AtIfdK/VrKJ6jFr
elZUGOWqqBKSrwqSnvYuSop35hcNlz+KPtN5WcqadjX4fr6D8HHJjCNYhL2wZ75wt3vr9KmKWYSO
LBUmtExrpxdCHctsz8KkuN+8iJ7NvkBp7bexpfbwMwRC5k7JO1isLCWogLk8r8V1dG2ayosHSHss
sDc1Q7rWSmurZbSS5hrMDyVweTqSISZpxUQcjM5+eIFEzGfRk6JmSn01RgDlxaYYXJsKPqksarlr
zUEmsNEY9NB69qQkT29+WIO411rqBPwoHteZP7mDAZEi20CCOSYCcwps9UfgL7cAVKhvVSH/QxiV
vDbMpkLgcQ8+m1+pmZTrOxE6lVHvfnqGEtzoWpHTJ9uXPk++YU6syKiQ8aLSkAGY3iA/M0TT5r46
C4iRT55iDgBfNKbqsKV2BPloFYn1mbrNK8YE9i7C7IuXSPjItaq1hROEBP2RXSMm2eA6RsGvvYZe
v55sUp847X+nLRY+tO2oacef6iJqZ7mLB+VrbHvfXhRGbbivxma6CJ3ZdsR0zRTROdCkx1hF6cNm
lLv+yuz1g6nmxdpiRgi5N+cUQCB57z8UHINaxjbLtwxpe+s5jpq/0lJaMYqq3akkc0sJU9j0exuA
C9GapRrrMarFkX9uWyIYfQ7U0KFgZBATROLE/s5WuJiwgjHDJq/QafR9XfcRElt6FfPDb3oQy1Xm
BRezJZlmJvRe/v1FlCzTBB6JZc+ZdEmGdilbkY6Y5zi+ZFHFVOXGaAjKM+9v+iSLv2o+drRhr2g2
TkVePUwV01tFYeEG6x8+pSzFZbWrMORN4oiZfx0Wq9DryvSJUgyjVNRAu3hRLAmD9rdqoz1IsSEc
alsQtOBwhL08KYaogdOS8kyOeQX5OaktkC2qytL6LwZmDT+ZaAaEymRhkt0VwnDT/X3Nds8FO41N
DB06OdMhfBrjq1cpk7Rq38lb9IOfZqbX5ownVSPkB8LfWXZOZGFNzW8mSlCcuPmzq6moFhgRteB9
0snounJ5Rxa+uRGuWxCHHn6ewuINNPd1y13VI8ltZabmmYzFycxc13Sb6xeRM22Tby5iO7fIv8mc
TeEdM9Hc0jjW91ZNBodke59exc6xg9Gr6lUWqrzjo9KQTEBQ8qR5RgTdkoEX61sR1hjt4/MUQ/+v
nE/SU24DKrlYNm+8T5F0T5LoCKEorDtTMka6G3FylFrJWNmNZGzzyQZlJIi3omihOXFm+yszJMS1
srUnKSlvX6xQMPtjkVJ+LEJzQ+pWsYa1oTf4QxEtO/dr2F1SEuM2Y1TG5VtTtPG9ozrUhAF4qXL/
aozSGu03UgGPbGfMZPjpjuZNV/M8NN//4o/KRX8ZGGDhwvQ/u1qO0R8c9EnXtobxFMQjuXZmctPW
+U4O+ruhjWiFqYJ2XscoWqNkSTZI5nR+JuyPrD0oOukzhcqG7aZYmWxHBreMlSd4jt+rp4PaXihS
9ejmEkNW1fShsPyLPCyvP5BQ8bltmmKtdUj4KlZvbdShYQRNnDOMuCQ1hJYkoZ5gcCAo+aucStuc
0ShjBr7cGvci5Yo4drV82Sh1uvqpq5L+ypSFoOxu/Ep6cutftFUQR0zI3j/G1BIICV23PWUJ5NVh
/05hJZgHMHoc7HU+eNk69c3j7LJm8fhPZaif/4fOWgxsMZ57+dNoNQhYwtU7f2e1xlGcbsn9SlaJ
3JM9L/DHLK0Gd4wN0hxk8bmMBOnGcD4U0Gya2K3P4JHOHtrr2XslClBZiWaoNpP8igd015U0uLkX
F8DaWLBghKWTk2a9+U2FJWIvXzdBe1vQv17DDLYnzfXTlVbuXvxYIoFoWIUZqbM/Jdm28J5tS70t
yuT4oSvLBLn7PKOmXHImWUFGcbz1ovwTuZyZo5nbLGIexMCgv9X4q0GbmeFnSfRbcmhTxND26r1I
qzCW0EFMTi9zQdalsGBCZqWWvKxwVRdGehX14oySQ3Pv0yiWckQ3EjynsmVKeC5Nnrq9HQlYick9
klWddHg10/wnPzVFQaEpIdI8KgkduUqLzmg3sfsYU6DV8lUR9cO4kQ0CQziNAdVW52BSo7RXvIzE
1FjatzDabx1dzBfF0UeNUg80itTirX99VXUpmnzOiwjk4nddt+uYaabH9VeEw/E4K7tRaT3YVfnN
wM5YZ0l4+H82d2P3wOu144oP6khOZh0QQjX6YhODHxA4/kbi9bWVR8SFD2nx4vLWkCxmJB25+cw+
bygHRKN2m0nplWUJbTomnOR84mE7OjrznIh3dq9w7bXikQfwu+HLiJ7bvEiKbaHoV6H/BTr3pgHH
MJv8RFvjMW+uX2Rfn1hwqxMb9L07Brk7vwu/sc65qZWsNanwK8vQfxV/c50jol05ovlC6Ofuv/u/
o9HfmmZz7ZcywcDXnVZaThO7514m377YwJWuO0Uarbt0eKhUepX/P6TgJnrOxfEDLdhn0FcxRnf/
ywzumy9pnN10RsNlsOaVMQjc+JMgnE6pOilVd45DFp0IO7h9qwpzwl7pGhc1yLVfjWEqCU9tzyWS
URwfScOBr2zkxNz/Ig4TxTSsWivfvcrDxPxZh8xLzn4KxLl2L0ar3XzsEMsmIchjnC4esZt0O39I
z6zqebKJY8vdTe1cm91ktort7raQGHL/Xiym+7sP6ur2r26xUfuP00XtRS8W8R0wBJ3H9r/YxTn5
kavOjTcvhnGikvTI8IvJMk6UkYCGsPo8m8YdmVUOttnt/7SNe2grx8rUev1TOXaHbjxYbMdrxgPL
wCRFtgtpoTKp3LitC5aConaHw6wjkwbxKawsvvA/GskujR/H6vXeeaclqzrStK/4NplL8X4ABbnw
/o2fTKbWU13kX94oyh1mKBEWvaduxk7thtV/FZVVywtvNIJhSUurVGqQ73RllymDO1UoZkeC/W/O
shGQKEkKaenemDbx62eLuMw8JYWMY2NI861fy7QbCknRrvpAc0Nk4DiWN2Fh2ttCZAkFj3ciM1sP
0Z5RF9jGvp1nqrzXmY1BZDDYvZETXvsHqRnghcetLPX0UBY6Uxre+81FZ8VrChQMpVj85iRXaKRK
JUT1W785C5OeMLQEL2zxv4eZJVn8Zlz94CaoejK7Fsl5zP0guWD+j+jeS85qX1QhEFZnZPsQ6MIm
tBDKZffWd6ZiIT+6STLhRLPQ/F56XuTm5YNZpGeOkfq6r3hdyej+b+Zzg7QZw6hLCVmzQktIiNCs
wdsiNyXxzk7RzkEt/6ZBL2OCwzwrv7dkuyXOew26b5Rok9ucRi7c3OrLNeOnCm1FkblhoIHExcvp
2i7PH4qSXvcXAqeGEgnZwHPnBbGhuX9Rp1UcVkokgpCcH/40BSuFyemZ5Psr0fvx5VuV2m7l+Dzu
xi48vfOpW4vHPl8BHZAyHA9ZcfYnnRqTJ24Iy6QTPTvVVUAwCZhLIzmzWM1d1mP6EJkmYjWEMZ2c
ctariai32FjI5fEAoLvJsbZzYe+8zhf0qocp+Kx282nUhUT3nQkuWkvnsXonXY8ywXN7pS3T7Pg3
83pKXtS+SQV420ngg1trb0RIZEZERbn6P0jYITEagrIJA+T2ZtN48VVQ5OTgzT52lyhdttOR7wj1
n63spcnYBIJBPH9Ts5UwjIeDPycnhJVEGzEManqwU9AziRS/u9k5J740A6u9WfxsI2hZbiBIAJ7e
+tnYXW591WT24D0QQcmn2jPmie7s5GgPkmRtfJLePWdZGv6NqZ0kQvTEkXcgVEU++dquTbl1RcWf
Dh1JHIG25ZTbGjuLPs+G0Ule+UV31XCgLjzN5IlLQifoRIfueN3JZSs/cA90mb3C0LV21/HuTrNa
31jcahyRhQGmJDtKL3eXpIl4/sVoDlJ1IRWpx46qhUwDc3vLJfGrscTBJSSCQZMzFRFZBmyEzTyy
0mFmY/WsEtNWbxc0gF75GGxHrcjMp8YYwuSysCKBKzFr33ktsvwssMJu2Nahr/6jZnJQHpcBQOrc
UskxaK6WKUC/a+A4iwP3tYiRc5t2mQf0XgZHROM8nTWKuJ6N8Gl2cnPoqXKU17TYFWY0tIZB0i8y
bVNfZakRKtuYUfHh97EYdOW8NPuhBC591cQhqFtxnfRrhkTWfEuVTJ/9k9ICTRCMk0rSVZq0anwF
LpMSTPTOFk8Vl9AwxlhPcUsgqtNBvVWae1LXq92oK8qJ4Dl5Z0Yqg76kkZEPhYpMX3fkoyhXXN/u
XlVyUTCUQqEsoOoo7SJTrrSg3dh9faNOWjljcD+leUTyjRcelTh/QmQrLg0K3FSVjMefenkWkbrj
ureq7V/zQDMNQnjfiSEiJ2UyzUnY3aouaYFN3Z0xJCZ3FCW/6e3uRMoi7Yt8uBG2xkkL9mxlYqJQ
SqpvsyokCaLuOIziza6NxLoNjGSvShR4UnSvVdDYnKYiixoz+hE11TG5JVHzMTCJqAg1Bh8xsIgM
NvlbYtvqKewkuPtGJbujabf0xPY4uDeTsN7RYfWZ77qO8zbfKAVzH0gLuJ7tdb2inKgRZsA7T+RG
0TRH5l27DkPBkLw663xy2tVQ/z/Szmu7bSzbol+EMQAcxFcSjBIVLEuW9YIhJ+QMHISvvxOgy6bj
re5+qR6udtkSBYIHe6815xe06ISeyoaBBNqVuSkG6lLWV7gj3uu2Iq/1ai5kKzrObcV++lZtlw21
H8sHDVHr73JUV0zreXZvR3YwdmbdZWGpXEe9euvEwy0pl9u0YBruohuYhU0hxgZ1KF8Gzbr9sfre
Sucz+B1sXXT5VtIGzVOJUcG8jKWOHp2DqqceN6pTrf/DIrzukjIxzfQKNjwjaId4ctkeYVODhcug
3yflcJrqPvIyu7Upr38VQAW/acZ3fZTtwiRsV1ZW6TR6wAzVbdvQmMxKT+Sy9qCqVliaou1Pbfkp
0ZU9LOd8lfXZI1u1wkMrhKGDXK01BJ8VF3HFUp/n0lZWete8WSr0KtEpgPYGUarvPfrOrWzwBiqt
ssbGwR6FJ4uDj2eZdXhkHXa/tOujyT1hL8+I+k+fGCAQqSuxVrTMME6mGc0slvY0NbPIq1K1Nafp
N5yr6ZLm8p1fFp9Rf0/X/ly9j2oY7TpOJAPFaNjQajbzAz9DtrxcLksTP7ZaHmmdNkgPvqowgaho
nczKK2xHOyE5qRuamq2LTi05vOC+skP/k9J1t0x1IEUOersydUZyAe7AQgvWUMI15CC/FvVDc4QV
3U6vvynqd3U4bfrBfxRu9FFq4Zulrw8W6iWlwQBd7B9vFkqi+7qPb9Xf1PZ5ZUD4uQzsSZ5utIEX
avpNf7+Xo1fg71q1LcxOV+qG92OR35zCHUrJ6JBbODrmQr9MHRCkFAmXUv9gJASOGuoQZUAjZuqS
dCdM8+NgtPdZEr12AheKVfe3EJ6OwjZp1hhwZnqUlh4CIHXHOFHh1hQCzuBEzZks+bgAAGzHFPuQ
pP7BlPQyxGR/JFUJmSqyWJcb7VWTO2+bZFQBG3T1Ww0c+4bAnb/hMGiyievG9TQW6FtsRqJmDcET
1H25h5rdbbs8Czi/m8rn0Zd3sm7TtWPwrg3T7Dm2ArRhgAJ0Ud9L+Aq7GRYApz3fAEq0V78hBoRD
cgji0LylkNN4iuhP38kBQ6i/iQYSj1WV+zsKyOV6YJRMQoZq1IIQyDXQGEFnTWtwhwz2EtGxPtPq
mwkizspOrTednE1jYwz7jG293HazbmwhC+hzAbhrutuFLsCDBSbQQhcVRC/DJDvhkoOWCaB2x2jq
fdJFJOlNLdzo0+Afzyqy/xI0QLjxNR/CGUI2e8qm0r2yibtDYIM1oJd9vo0yVz7yw7gNwaluHMoy
cy3BXNl19SkLLfcKaE+J8RSvLsx0Uku9c4D5//QTicAc5pBT2mab3sccxOwwOIq25Kc7gwlGNr8r
IyqMTRe5iWe33LzGKnYfIirzcy0dJoUdudd8FnGhw8HA7ajg6ymaaTs1LfugrK0OE6WcTz8hC6gc
PQSVsnOCYiAcF6MmkwVzSKdJb/RBJJ4oZjbF5KQrklQsB7mGV74v06uFaZDlpgXTNvPDExT9MfhB
ssbZOFj1PIVBcvkXgANz5IlAZcK0bXLcUKzs7rU/4A5GY0zWBSR8XFJwpixf6deYRY4LAAFx3iu1
W9bIMwQhHjgLQao3cWN+IyEoDcmCgp36O3MA35sEck+mdmTDzB1v4SIoln/LxZRuooQOLAUMe6uZ
XKgZeqI7Dh76hoOns65TlnNZPer73zETRGwN75owYecZjxRIGj4ZZa7wXUbugfs7XZmejEGVOk9V
bpdMOdHE0QyG+O9TnTvTFHh40W77SOt2aWw315kraLejT8XmokdbDQXMQ2ePNl/jD2gFJWriY9hl
vJW78qtLbuErDFaqHzrHoqxObNBbpHILZMGSrvKGv+IAnqYeKVpNFmweaAuyTUugHVkKL8UcrL2v
FeM7JYGg9Fv2Qh8AG1Sao1PrUHfo9RzG0FSJeKgfZY/s6QxjUOuy2Yx1l985OkXEDmvsOh7K/Dgm
fO7+Ds+g1iauUNQ6V2IgcPMTp0GhKAM/lgMiSCPnRLJNuergWN99hzbkVvkeVwxO4s5WAb9SBOq1
4HmhONhq9q7JCV022pUMOpqmVK0vYA6pEth0RdQvM9AhcXHeRQTGVoTdZqyAkXsi7oathsKI7lTk
3pFbfkaaM5yiviswP1niThHZl84tfNCwYaa2K4f+9M5XuUatikgCyUu5V2BpXvc95MAkw3Crsejg
oKF+CeDW37hlvGW5/pUHEfsPGF9bkt4MKX0Mnusf6RCQ/QceuQeSFCxXVk6Xf3J61aIJzZkNvFq5
DejEcKy0H5XSf+urLDpmYMRomY5HpKnYDQwRwUX2ymrBR+BTP1iJC14SgkQV5M1tHVjHLFStQ+0I
iyDC9JDn8PLdjDET55x62xPd3Q9Q4a90wyrmkDjVn3ZW/P2NMGHFHALdYuyDa4Kb3V2FM/MRYQjS
v2o0d3iux5UxNsra0MnmZOTwf7L/uYnykWmE2PwL3gQIV3IAWkxtZQZO0KzrDtK033+HTjAve63p
oO0IxwCeRTkk2+Eh1wtYtOUYvfWVlOMKZeBFG1gkHWtFJzwVdnYrhXzLm/6+tOFmE5JQWKva2j3l
4GSzECpKhASnrgiQ8rT8lsyob9JGUzxFkn8SeqU86mrIUiWS3IlgIR9huL+KSpcvC8HCZUNk9cZp
IVjYUdFROYUNrXSYtJuJrcrCsnCchC+FltpDpeOJ0oUd8HFZIOYDbNEHEDTtemq3jlUfOztbCL+v
Gdhor03iD99JF8joJaGH0vc4IOy+4S5GS3nwY57HSsIWq9h0qmPK+Aj4u3qMs6wl3Y6zRrXLdKPq
5GwWC+I3FEakANePdStcLzrEqOlOfaG/FrMR8U9IDApkwc0Y1ijiMMo8CuiZP7AxSlhDNFLYhPo4
nla/oWRMTvAWXunr/wfKCIX4oGHyWFgZXOj9YYxnzwtVMKoZv/UqSj6q97g4EQt02rAaVSBri10x
6JuPtA4mGgwsQc7IjCo6ERRV1rVW3CzOxW/oDDfU0FlAmvkFnwFY0pgZ0fupNQmAWg+mqT+B9rkG
APVcZvpHuuwPqoHXbxYz/sjUSCP7yQnFpxmrQcZMY+IMlSExOHf9AtioI+4rRmgBde0Gf91bdk1j
mDO0EYEPv2BuxLY/eHan3S/cjTQnN1Br4qk3c8r9estddHYh0smSgAvwPbX+PNNQjOv/n75hszkg
4RuQywreUG3qN4zgo32qtE92x5I+5Fa9HSu7BMEXdjeNmbyMM7ZI5V+tp1qZNrMmsjanmNCHTq6+
RhOgNF9Sjvgr0dPn/CaObHN1WEuixSQtE/fwI70j1ypzIwqfcLH2YuQjDLxB5PtgoAHNoIUPtyaB
xMIKfXVmeii0ViyVcMHgpPUJ9XLl8c4i5+j394YLiRcFHALzXKjX33kfynxoD0d3z2z2Q+/nzZWT
AQhl+k8YG7lpLAKO3DT/3UY4W7rfjCjkFK2DEJC+dIx+rWlQWtSBL4NXhiZRFmzqBo3KYAMN4DyN
56LEVoQIU6wXRIg/CmxEBqeJb5wQauIrUukhYMZsU0f9gyZxZQBJ4dl11kKLsYBW7ujdOpdpz+HH
f69oNvDHGSMChY4tb0C5BnO7uW7KdDxqM1SkKul+uiUn1lZ3j5FePixwkXg0jJ2jtSAhGXudRECT
W7YsHBfMSNmb99BLgeNKS7/1jf6R2++0q0R4RRT+dkGP9KUApGEaUKXSEx3tiEYJH8z+0NL/rwwX
812yGcLS2OPUO5UGjAekHMV2oZK4YzOfI13D443wohjD2mDS4c2YEoGhoA8nRBODXx6QOEZrqbGs
MOi1B3LOfhT0oRsp3088qhFZrEyPJhHgQNP/EurRB6XJqwN9XNPDbUo8XzyaFiD2RKVXXZBDVAQW
b4J7wXoWhv4IOPGxgbFd4U8zu0xFCP6VcsLQnKq/5vI+aCLnlauyPPzEPOm6wXpBr34jVbAnzVQ/
tgqmz1CZkT//sE/8Ws6MRWfaLQCUbhLbeggEUAadIB8iUj6DeJZxMNr/Q0PhKPvS2+6BNHK3mXEo
KS1fVIxhtvmHhdKDqNo2PXeMBYSitOMezmYP3MSX20VZahvB1mlzOD15+yq4mqADGZAqQ/UlquAO
F7j4/kBHQRdcriZKACxNu5dyNG6GHGtAIpX6/jseJS6SwxDrH50amHCN8PQbIaUssTE3dqnv6mrq
15ZuxlelXwLIHf7hpDB3CGj5kvC0SYWtlHogRNmrcmNYUAQYdZFr9N3wIQiZzsuifHXK5lV3Bs91
u3XqyOEGwOFXVarfa48gPjHPu8FN1Mef2nkSBcpgq6Ne2ob2hFmOdc3MVJF2z5NsQz4CL308QwbM
Q1hFb34Cq7QR+KgyJ8AVRlQYcvyqtsiCQ9ImqdfV0NVatZt3wDEupSG4XmyrKQ+cK0XlHfHfQ1da
IvErelfuaiyi6L0gKLMvFRvncYOS9Tt6hTmEvoaDy3G0SVCj8DP4zl/JRdDzIYJpZAqR6IKZG7mS
0/GudrvHuLTzY2mln5vBfqfKjt5unSCKSB1YBtRcD45F+bUumm2Dr2mtWtO0r8d2hx6q9b6BWhrA
4ut2IvWYR2TZFtkr95d5AJgT8m2Dl5pTmnDbO8tA+pyW7yBM0iz5Ad+SoXoh5AfpexAgNDLt1R5b
+3cYlwHTgxGmz5WjYqn5inIp8+oGpIiNhu8XnEvfccxnF/GRcGpP/jManhab7HekC6j/Qzbl+Tqt
0yO5sn2XJ+RtAhUDN2sedi8lqEat0PhUNE1EjvGHb7QXCD2Exbvu/jvxJWhG4IIRs+neaXmwLcxw
m4zDp6IsNt/wL87gn0bbeTUN+4XjR3cgLZt5rl6Ma7SUyq7LofkLC34n+tqFB6MBhIB5LibKSUBh
jCR/gGW959Z5V9rKJz9I36rCf+U/vKmTCdIDelv8aVuOEOARHFJE3zgx+KDctR0MJ5FZ1VZpo7fa
0E9AWEvCIvMErtbi/U/gGIfJ8oxxDd043idl+fgPN8ZpM2NnGGO/KqMIJV1fc6UUr1oqhp1fatVW
T58stdCvvoNkbKc/SiIV21oU4XEByjihcqvqgzpHmw/46L7wfrwRJm+jJotuDQaUuKyVYCvslhum
xtMP7N07VOPN6ifKTKU4viebKd67mfhM8vLl39JmSiX5lLUZygbkYb2FpvBH6ozSSmUb9DTeuTTq
Dbx1sU5GnebfPyAaX3CDNfk0nGE0Jpe06UtaMCCU/gMoDdHXHUtZ1Qsrctlce3+h08g4emsYdGcY
taSrRQhcRPFjkQ7vhIqFxpJ3zDDwQnyj1dRR+CpZSECy/0arGeOrzuBj9i/Amq4EfKf6pcdtWAL1
ph0AZJKfoMFSaoJVubYMRV3JLjz8R+iaRHxAPMgJaRaTRw0mFcjZK63EOCGKPOVQNLJHSmSeXOM3
e0Ln28MRV8Kd6todY3sAZRFjme3irYtU99qPrY4EbdEj2zLhmYTKk7hk2jQAiLxA11nT/Qq20Qyd
OQVZzQVuU7LI9/zAiLwLwo05OsVbK4OAy1A4X4+5bB/Nphk8FgDmceHdWCNSQ8np7L7OGI/oAI6f
x7Bzr1szLB8nncd7jG+3PwFwxomvyQCBCyhJ+vsLEo4e5vG7MA5uFxqOUMBWdtFY3eOWKHcijPWd
76jIEQl2H4EkpDv2u2TrpnrLyOMPRBytzmOSg0m8ZlozeZkyJG87+m7rRrDiHIBpofNL1mUVjc/w
tVTGvcyFpVsAUau08EbvkvhYRmVwQCtHX9KUwTrNspK1dH1KecRd1bpzQgsCemZm6diUivETxU8L
T0cfhcOdthyvvzN1WJRF743SJeev+COcz2nG6ySUFyhdZwm4o5mx08TDSDM9LR77YeoPflaMhwW2
E6ofVcbxmyYohYdlgskk+yOOsESry5JPtwoihzCIT+P1yMmNfkXvIIGzq1PmuFLbXPJ3kJN1W1tL
03dnBo8CKkpZyySJ5livodzTSJTt/hLHk6v3PAVqO4QN5YFFAcfVfJTRk0s1p3psYB9fidQf7n4L
6Elg7b7PewMnI8dhI+VRiixKb8EgNamJluSQGY69FviPgsOC7+nYq+V3Q5H1c5pnaHXKiJlBzMD3
9ai+O/N8TIu60HEoLdX2vSJwE2cvEjm9i+misJYtEEDkt11PPKpd6XzC37exbeiuZw9txP+MTZ1N
e6vhO8ppa+OlRvpZVp80EgI8k4bTA7EWBkN2BWLti6hy7kdn9fWCBBr78V1Qm6/uhK0o8stj0Yp0
D8etoT2Ff+VPRKA4i+6Cxj3NUKCs/GyOdrQ1rHIiEgV9KUjZsMZaRqAy8mu2hbRuZ0pQEvQ3bGnU
g4UeaZeUoX8SQjGu2FnUdDLsQr6lsolydFX2uCXwhky8s7hsw6bU/vkfOLQ9v+ro26Xa1RROHQ9C
+P2CguXUk/0bvpCksJexmRsAp82AoaA24hcs1CRwzipu93+jDJ0LsCjv5edLyJCREjN6ity6KTf/
A2TozNfpx4kS76+Uoawg9AQfKt0U9DfuiMp9Iw21i2ZaCyPb2J95Q3Rw6Jmev9wzaqiJm0DlXKE2
hFP+xhtKS31K1m5ZsYX6BTqUJpxBvVYOJRWgRs6sleXrOKOH6ngIIL3pBS6FC/7QUA3OfQuYmhUQ
fPZ6c+6/nsFDgDBBuESClOCv9KEzEqDCxjDs+P5ZAYxSr/e/IoiamdOzdUF9owi7ABGBTiKmrSiW
+vh3GtE5olYtRWkRtHZ6AjZVwd9YcB9JRNv4qHbZ8HIGE7E5SA52b+jZ5k90Iouz4XSnMM1nlp53
RDxDzXHoJRQpD02CUc3p94giMdByiMzI7PZ5qBFbqhNR4u7FKL75FVYkGzaVm9G3tTd/Jxb1PW7s
gKf+j5du8l+xRbbm0NGckGvskKtM5f4P8KKkq5gVpb4+jLdB4Pc8R4Bxb7y/gozOndo0nGj9nvv1
eQ45/cw0cruo6Q9VQIPQXUJM5zeB0vG0sP6VbySUUKCCz40o+ao8p1E6sJrUc8Ig/4Z11HddYa3Y
XsVPtuK8/gl6BDuucTfSblE5ndFHVpEV6mayg8/nirnCFZocswV8dL7znBO0qmp0ydqpUX5sywWv
dC6AB2mrfTj/xkv00fkLCC1BkwVFsNJ+AVaVbn9AH/EpOlLwMIBVDrdS71nOya6osqu4bCBpMiK0
m3VUtqO5voQhEX1o9H0Gjgf5QJt0JOWKroxWAJ21HUhT9oyrKlEJl1QJEscfCEkc9H0a4TWLzjNn
4N9wksIWgw4K5cT2/spJEumIEc32Q/fdAktiWcug7Bxf+9ecJC3k6ERlcbbCnpEixn9GSyqjiVtM
0VSigPjW4VSajwf1qqk1Zn9B4lA3DMCn9Ks/8JO+XqpKKFd9ojMPO3fCL/hJmG0Yh6ttqwIh/D1E
CXwqECBOfHbPA0THx8AA7YhC6XeW0pC6okIM6JLxO3+njKUpqJ81Tro7mvoh0+U8YPoOVJrAFQde
QQh/9V9TlUyV82uaj5nmndFKhN6JgSlq64gVFw1r3AF/lthkbhzkN39FK8VdYRf71JRh6FkkInvv
vwcsTWEU4OJxfOPdIh76ha/Eua+EcZ10BAUEZ8+J+tOsufrKV+r7/E0QRHG+6dyINe9/hldKrDmm
1TN7ZyM3zNwtLe+wVp75SsiG4i+GX/kPZkA940zdYiXEa3XGK1VysqINMcTkfoAViodrQVqdhVHT
MHw5I5aaaBjEdb+E8nutr95kBnOhC8JSFcvhlQAMR6hfMEtmo5NrH4T+6ZKyRLgzx72m6zdn0hKa
R/sL0xfxbMy0pbIKrKu8wRS8diqNsZ8hGnUtrdp4MAGFZ+BqQ8pArapL7yzS+iOHqejSEy8wqXE3
TUrQx/Pa0E+EfPZpACeo80pObedr+fdEpqIatddOs9L1JZXp/B5YQGZOT0NKHZRK9cx81MJDXwBQ
phE4A7v+CGgqfbdtHg3UyRBcbNdUuQJMByZOPdwhtONWcv7OgjJvX6IF0KSWxCOixNb6Xb/gbi4p
TYpJNtLTGr0Y9s7yyKYnSstt1bLlsL3ENCmjmnxqs1HDmnfBanIjsiaHsXPwj/6V1SQKZkSEUOw5
6Psd1hSZ0mhv2EAQh06UkbFWPkmfkJ/kujz73874xPMnz5nY5JS8rwN7GmNivnP+2OpMDpaELSfW
dnnVbUWiuKhna2t6JLU1NyIWbsIlwCkJhtBatWzjx835Q2xaME42DLF9BaHivcvr122TsiUocz5z
aKrJC5/y4fphgTi5PYL12T04INiaUU7sc1p7C4CMb4fkIcQwK4/ak8iD/N6FrmXvMTGwKFnsew4Y
ZHV9/sYuoU6+7RAYnVharxS8bvHxK9CJsH5+fWZTETBH9QpMMOCmMM/DzkDGX9hObVrJVxWperPq
y7aeKQ0WjoXz3/YnzFMSVcWjyuYKZPICl1P4pEH9+m+BT9GQcQ3TueFyPB+Yzn/TGTbU1kF/qjuT
EvNvgU+F26fbsqt8PsOW0/r8+kNRM3LzLSRBVtaJSTbLsKpHLp2JMadfcCjIoYnFX4Eu9kJKWW6t
sv8GgdKK1s2vYhorBwgkKrsUW/JxxViacnhvYCy5BEGpzaDQ3Sba3KwdpucMvntLyLW7XMGuMLt0
+ycelK4X5bVLShBsYzbwIR1NNfSkesGqGmFNXnlBQeWBTNPN0CdFtLoEQn2F4ywv4Hcg1NA4w11L
1bzy3Knp7m3qruWGUm04fvwKUBUZR4oLKlTY4196VH1iBV/RW2c0lJNLrX4OO6NguQlbj0S70Ser
/5kPpVClcFcB4FtYfss7k/cHx+ZLSpQyYzA14OfNtRiTSF7bcczdlYHT3DZJtbDdn1lRUgrSmGJI
43Dt8kzxEg0Vvgc2m0CCz4e6H+BRorVf6DQ07r4p++K1TEIzIB/ye4xUH2QRDjWz5MI+w6RqJVC+
1FoTvyhk9+ObM0pKJhUrninMMFk0ld4k3hkldYmV6pcDT243AKtqMnxfBngklRxsZQNbsoDWfQGZ
ykcjGr3W0UMuOEWwZOZiBzhlY4psPmms/NQTe+DK+pgv9QtSKcr6DJ06v6Itzh/IDt/IU3k/leKj
6Bu1fex5KCkfR7Ze60sGFRUQ9aqUCFRx/45BjQpnjMRj7rI8fZCTVBLKPhQBri+hVIHrZ/TfxhIJ
UZ1Js/cu0VRnSq/CiwNw6gJQVQqXXiwpOR62NUflZ2+n/s0ZVRXSSpNvOsGSfOszbN4Wpq0NmzOv
ir/NMPbk09njM38umSSqc6z+v+VVgcXs71vuI87qjCc6v6kQDGgffmVWUWlMb6so5Y51Ca5qWToT
xRKNtE61GmjZzSW9KuyGEBf97Hb9O8JqNEvOST48oDdUvMiLX3KsUnSHSDZCU7Guyjbjs4rFOC3/
VvhN+PXT4RJnhTRclp4/ZcMbniC4S7o8R+x/5Vmx1yictYD/i+NhoVrZiuuqXtL6hKfOI5Dz835Q
8hB7tIo6fwlsXf1wCbiSIvIVr4Bsm+zUaQCZUw48rW2nYoSwlmK62gZ+Q8+PTWnYvRkYZLlbo8Sc
dqZeDcKk+uKyMVC8S+rV+TsVLmlT9HBlW15VZt/tiZymODHVTt1cArAIP7krS5aTS2TC7szNn1hY
sXDzgIC6sJpNh8/36hKLFbXVfVYSml2Hgd25lOQYQAQXfKzzi3Kuk17wsSwRDOVTjN3k5gzJMgo7
qjtutJKUbhtw4vzUKJkzHthTte7+B1JW3E3o2WaM8yUly3eoeXhD18CZwgrDZ7xoUZihoQZivi79
nvMDQxLAe1MTzA76mZLFLDV0rzCnni5IWXkR5hVk/BDXh0yYgVwxoeFqO7/8GYW+46RpleNxJ3by
O5HYPKihIYvKu9Fi5TmO0PZWqRrF2m5SinZ8PjO0ikKwHFF1s/JxX/1M0up7RSbrCQpt5iHg46L9
E1DLDMaD8AVsvvD3VC2HEvm2q01LAYg+g9fPfK1RlHxkRiJOnqtQaO4mavzCvSMA9SNky9UaZOIl
94oHwU6Rlt3PuK1MlUl2dS7GQt7haz1XYM20HD7riqHme25UHKfOtC1in458UxATQF7c6WoGZHPm
ngubitDNYFmh+VAPkqXcr/it2M9b5CNC5XK9ZHA5sGPlpu+4go9lLYnbrb7yuFKnB0lYKuQev0K5
eEKFytomuvb2BzJXGmUlq5u2KhJ7lUl3SB7/yOdKB0Hb2X3sLUb0wx2Jy33YEll8cEBIVRE3dFvz
6gnESgT+LklvpG4dw3E4VtrMNiy8oC1PMYlDQYR8ZnrVotwQ5eBx7or/FEWQdoMQ7Saqeemb7qUI
xeNtqDWviVHd/kP8Imp9yrTA69prnZOnBZDgfV9CxUqsG4wd5PwCNnDOc2to6zaKdlMW7Frp70J/
xbLmGkHdSatuzcHE9yyOMHG3LKq3UYtzXfbH0H4UCVFlAyDAV1xYUWcHK4VLMpbYHOJ8NVmTVwv7
NpXQP4TYQADx+uSzG7+PnffZ+Cgij3R4J66gZpjIModNhSMKvdo6/kgQMbM8NbvxG6hp1W16V/DN
hvEqUt/W5pfe6VfhfN/2d4GabMLmvlZuB+MJmZ3m7mr3g0rAEgZR51wJeYxh4jfhvrDQqXspug8L
rY9nm7sZ4OyzseT+thVO6zEGK8Z9PPDDCqerfMCKOinvZJUc8Fd5aqIeSoO/obkK9X6fTeo9a+Zd
GaUbUD5vgNe9laY4aWO2Kw3oQ8YhSOx9NHY8skWSmZuzj2S8U+3mvkmn4wz+TiLjwCDjrcEpR04+
ZQm2dmTGZ0BaKa8aZKCm/RJQQgz1fGtnz2D8TlDbd24MQSozvDI2Ngs7rUudB7okpYR+KPR5AIy9
CnOWo+g3SOu2EQlmf2rWpTZSLHx2C9omh5TaUqC9DB0xITBWin43TLPgAZ1ucNfUTwnUwpDaU4sS
im3kyon652BMWLXdcizcG51/Hd7hUXwKJnEdhBGH+qT/knbq0XWtD1EgD+CQVwpAvZSdnr4Z8KWA
mGTnPGf9av/azbqrceRyCa78pyZ459AgF+ZxMB7N8nbAXB9v9UfiXsJ4zVjnRvBGlfHT7LzOUHG5
rHWSGI1OxJ5De+7yaD11D1JUawyQoBw2ot5kxtu2fp8Mj7G7L4OXxrqT7VuJRvapD3iEaLdmdh8p
4XaMjm274Q8L3SOznnXLllS/CqpHA+4PzFmvd8lZ2RQPjHXMI4y/7aKjzYuZVl7uv7feF5gbxV2q
vTdjDmyr4oU7dENGENJdXlG1osBE0caomLga5jh/LX7WeniC1pESHUSac69AARZOPNC6/OFEpulH
1Wq5UXmqsNrmbhaalP2Tmvg3nAfWzmddILFP1H1ijtsYIhjhhS2cwU3c8hRwQZ4zM+ykmMKo26D9
2Y96sQP+SD9cIA+DTxdtdKHSPzA8E9FALnkbAKbDtLXDGuz16nAQXP6JX2yS+B64wjGv5M7QzHVs
5ZuhwXtZldvC7Q4IPTe2dD3O8qukjq9sSsijdkrldGji8sbJtTvLtw7QtldhLa+bdmZkq1ujNR7I
he5Gsiguz1d9Fu7APKznt3ag5J4SB2srR/fYX2vGlvIvxY2NkxxS5TYL7+tuE7AQLrDm7CtcXeho
qwO6uIn0U8A5iCnsUeddMV2H7ktfD+t0fNKTj5GmHa2WQlXNBi5MdyZHJGkYa7MNTsNIHMyv4JZq
CVknaW9K3nRXQ+rwYtfxU2Y70gPu77/PzWwXaYXukX1sTsbYfkbBpbztdEvbcptJe1Ns9Cp7qJPQ
uifn2q104EQBrGm4ODIB6XsbOz6szVSEO/QjxqGiPOyZU/0hYTVP/sPqiVWx44iL+JomGfcHafgH
zVUINjjZEeiz8aZMRrKPvnoYosk+KLlTULUJ0axMhFxVN3pMbaO7BZpxEK6904g5PmdONWx5ZEp2
deEmh7KmKSsU+b4UvXabK7dkSLstjYFyHTnKjqTmTpdu/dy2bXpwtQi0FTDAZ9WSsMMqG91elutP
KaHo5beVjrSPoxI76+WXwZCp6yxqqivZKuTi7IEPGCaaPIW96/Nav86KKJgJcU9isLL7YiCenuqp
e+DkJp+Nalr3ZCQfB2eaSPMagA0TtX/uXayvw0zr6Uf7ZlC14U2DEgvQDaSujgGaiLgqqM59/YeI
pQMbNT4t/551uJKs1CCA2zw1ur3jkLctnGbYqWN5MKRRHuOA4FykoLw0v/1JNWnKStd5xWaDhjrO
J2WfATcrTCzCsbqhOPJa6MPXv3P5D5d/LP/u+y+XL4sJLn/7aDm7LODNjTOE+GoYkV0yM7IDgeIT
xxapkx8DMymOI9VXiP9FUkwEPwgoZVYOmWH+v6Jv/whx5qqb5dd5K/j9RWPhT+o60PyOyI9UL5Td
jGq0lHxXETFDn87O0t/A4zqAmSMnsM5oUknKlBy3VppJxlIbtgZhmKwNNpPfekk9bGQZb6ya933Q
3vS64EO1QRhTrTvqrjnGPqPoD/C5D4r+vkNVHKMhtu1dp2g3wKlXPspsp9t1I/GX8AXVLB0XY8s8
ZqtrSIoqY4u+4G1RiUMPUhMy3WqqS26a7huEhMeiCXdkX+ndcrNwERSM0NWa5FgY7b4DsMqLuW+Q
yLrNbr5VFYa9qVTdyyhjEOZex1Fy0mvyfMZV6iBcoRMmBWzr2OIGyLCyBR6uxLtGpl5gu1gHppOq
EElyLC/t5aYIrZ3BezclNVcn3WrKzZ1mJLuMM7wCeLwsAciuJ4PqZ2m9lGZ7lfURRUHY1nKudsQn
IleHgsy/HYIEjay70ohvrcG4Ha0aRt+wJq5yO7rdUbbVMVPyk6EKBgX1a5Xd8XTxLu34jPKnJ2aw
H8z0sbPbne0413bT7KTD14EKDjTGaX7IiKzuEBQ3A7kiNtTLD4/OqKdw08NmuFdihSUBnxigemsd
44htb/XxrRzSLY/C86BrQ6x3m7X6hjX6Rgv8jaubRHJoEcpkXyMX5X1/G3BOccPk2Y3HhyJviT81
O1XdhYG5c10+jZvbsKeR8zlR26PN+zUZDCSWchf56jbpxDUsuW2YBjvqBKHTHvW+OLBYOdrczEwW
AOQfOUg6W+LhR4gnXKkrBfoJvOZNpqib1mX+mF1PKkchgRNTf1/wkAJuaKv3sz6l9grS/apgWi/l
riuUVTAelRzQnc4ka3Q8Rz2w2jzqYLotX+7+j6rzWHKU66LsExGBN1MJBPImbdWEKIvn4t3T90L5
df3dEyJFKqWUhK45Z++1LeTjTqcdDOydzeeo2LfarDYDn/DK7JT4LqCO3JEr8aLwD44yX6EOAIko
+Jb5ZL/vpBQU8GyfFClHxDW7TsWwoAgfv/hmfdnkKXil/U5w7psiUs/pS8/STeZ5xSuKxDU7CBLr
StUmBd1uj6Y2HYUJRh9TZAEnoelviw2LNkWo7zA+gOo1Wiq+eeYl9GrDRd+h9SYbA2wxJFMnIqNu
4LJOG7Ls/NXgQIw7716GNQ1UXOizPTo4texLKkrsqWadKT9QNxybWpyGJCfdiGE9cXwKvQGr073+
PatDKrfVeYnw7DBIWobyJivK3gQLH8oKPuSEXAT63RiaaErtTPVezc1hrKg30f+p++8Ovv6pEu5s
xjuKupdZjl/YTXzKorsSjPlWiK0Yq6sZlv6gN3zbxZuIG7eo54Dd4jka+JcH1bfGF1Gv+YWkT+SF
T/nPh5HiRckcqDriEXDtc3eFNMCwamxIqdumg7UdFigW0R2N905vyZRd51eaUyLPDwZYw7ofvWEm
ZUuLHqKrTkb3IS06xIpLqxa7SV08fbF2RcS1RiIt5cWD0qeHZZhZ8EBAlfWAid6f0/nUluNrrS9+
uUKwxbs5lfshXR7RMv3KzWaPfOFYOPWNT2iwil0fohEutX1lhHttpm4dq0eQ7veGEoQ/ZsotziJf
pdWj8DnqEOoTbLrFEnm4LDzZKfnjn+saX1WrwGLdpOq9H2YSEW1bRU52NeNvBOBAshlhqsGTEt0r
lNwvWBwV024gcK+x233OEJhad/IIVvbGj9oJA2fBuyyFexXFjJnz/Rd8jozNc95u5V3XL7hrY6hv
+mHCqlT/aMYVw6QfRD+f+1Ddz2HJXHLIcbIzvXjEMrTmfCS5lxGxRbcub3Cdo1/4RKHgFeW2bS13
HNMd1oCDGLVrOV/jxfgzji96md7YqW70tnzMsbFP7P1kaj6ymVqn6DXL+0Yfd0tiuJb8U27MYG6n
vWNBVNCwicuaZ2CuYg8PaAM/PrIVp32YVkRedn8oqnGvIrc2zP5hYC2egZTobAiCRNW9XC9O6i4M
l13YjKyH0c4OcIYjPyq4gJfyauvV9yaEQ0RQRTluc7Niq01YwCjcBkTKIMVbk2pGWVq4ogzkC925
dnD5yJRq+zo/O1N86mT5oOraaaIlouNxq23xASnpLZu0lxjd/GZF0uJZUtPLzKJjBdNi/AzqIn1l
LXinWvvISNomLmwjnIelqVcDGXwxXaLwYI/Mhzu1+y5HGpamE8YwBxdduJuyq928OT+xWaVsQRXD
b9LXUD2K3Lfl9iwn5i4zk5OciDcJ9m2LmLtEcyDnC2kj5T6R7YPeFZ+5Yv0erOibPjGxyviom5gM
QHFa57+p7g9rnSFHIA/CC04I/0ysn7GHP8p+PE7tS8XIIXk06jyEu1sF0O4w5OxDjKB90SUUh6bh
Qgjy9aXbG2P+sIhVNesR+ajlSXb8arbflJSsv2Heqx0yV5zphdLtEloGi4Xj1xgORtUhbyY6nn1l
3JKulVy7uHxfgbs2QHVpWNxatf0mXA5TAbl/CIrpm8BZriwikMI8MNQoUKiQxpbpZXke1Cw0Le09
f0X35VZkbeAkg9LF0iUFbROJt0U3rwQ2HisjOU9Oj5fF8CHRB0OYnFPFvmQ8dbNMF4UNTlIk3mBA
5FdhRjN95lRHSjWgRHNJygillrJvYpKhpelWdfHBluPAekC41svsLIUWEYSavJOr0IsQEmPMY/Ge
cOU5PszPs5khOcikV0kKz7EEIHvpAjsqAwgNmzEMXyXFflcd7WYN1qObzGtSZxddS928N+E4l14q
dfeicM6FFpNS1B1EZbqSEgV2SgaNpNygch4j8jJDY+3PdjRw5wukk7cZalWWLiet2GBAvFmp/hpW
7Sk3WMPl2p6u126p+YJRpLLbXe+Y+9GKHv04nxNbnGzVoFd4sgfzMEm2j4cjkMP6zSm6dzv8lUcj
LUoqAVF7VZBMT6MP7feIyhLP0nSsuQrGSd7qA0rOgYwnDPjaEgYAIzZhUX6rUuOjied7IYdvrSIe
rc3aax0pE/mM8BuyovyNkfLdYVVHFRaRdeaaY310wvabuYS3KOr3SidwBW9V0R6yWiDpVo52/Dcv
xx/JnF2Wqr+1pfCTgXVFXJ0VNfWqOpDH0sWDGUTYonDb3/HUHzLYanKlH5TaetiyyaM0750lEGrr
3gLAJk/3nW4GI2nIfRrdsZm52ZxfGsk5tIlyb9IWnpfhpWI+2QIInYxCpYy/r4Rlk6X+eonLafQ9
N4d91veeMlqPvtaPk7aXhu5gLtPRdMZjnufkZJjHlg3hNL3JTI19We9KHoEK4S9cQoeqpg6hhlss
A0bfIV3IXKdWMHaQ6qU2pz4FyjL9zPv3SiXHR48eo9EGfWgdB2lLavmJKYBVOlYexaBfLCTNdaxv
WOF33Vyd4OAeBl099nO+t+VOADZBtht/DG3yqWfaixVZvkT+6aLP18p6zW3jaPXJWdjk3GpryEV5
xoZ+kvXwgBswCGci1NstETDbnuBaWfEHzfRKxfScevKtXxORBfOoeZ1lEnGKiSxbrn0k31K+xqjQ
uNDfgFudo5j8SSz6laj83Gz3gJVeetk6RqWxM+zwnEmqR0D7LjI/hGkd1mAhp2N7/wH+8xhOtY9I
+4yg5pDLy0FSq0vjTHccGxv2eNs0pVZnpkcsHheNXpmT+sma+bdQ+UiWo6Y17yuBeuxHVyLqubZY
Akoq65xub3b5SXGUQ3aiU7mzDDOgflMSHsIUmhg7ZQy9uav51sR79r2SpdysbtzWyZq10Z+VtryS
E7tX2ug4R9FeaNrvoeyONJIeGSWKljK3Fqo0MuVb68hXEC5vea4wTo9/6K0ywDqnysyBdnnG9J7L
+j4vlqsuZ+cVfj1oIRikuMbFk3tjIe7SAinesh5RJ27KKO1mJXsQbjMOGoLyC6nlG5o5Bykd2bRT
aS6UYJi7tYp50ksci5UOfIu1dqsfTPrXQ7E8FCe9sg+/5FF80vtpLzc/piQ+DaH+bS7mV6NXf1md
Gpg6kdRDeMpK2ptDf6B8HwxJfxxn45AqHxLpInbBIMYLqOB89T0W2LRlpOqO+8qpjpZeHC0VOX9v
u5ZU+3pvMa2VpzRnTsD7OE6fhmPcJ7v8tpTSJ8z7G/Yhj7rqjBim8yh1TRPrrcmr/vYkglaEOlNw
02RIRCwmaoa9BFCcpad+p5rs3foL7B/XNKkp1FJAOttOaH+k4m+rgx6X5StQNBYYBgCMbIcKHrK3
Jln+FNX+FKIlU/vAskMvlG2/ZRGsSOoxu9e6+EF2xh58Bleh49sYgETyzncQVpK4AeMKEqE8UMrD
qbMv8lyyebwg7aIWKRGQZnhWqQRRNAUqGAOlZCrCpyOW4ZQ6SmAoP4C9XIF9nultnrKRxcq8sCdj
U99QPCFYA4cPgB0pivnPDN3to6s0aFRE/5VVntURB8Ej9t315PP2s0byvPk8PMs2/7tJ947I6byb
NlaJe/b/K/XU/4o+z8fIgOVW4RBY5I1vRgStbtHGVCGsVZs4jnQBRJuUlBU4VKEgCRjmn4vg7r9z
z5/KYkTx+rxPgv1/QyQSUXzKkCz4yJbyUEeSnWHTK9mx2BMkmqo+dElcH+qeWpLcNkzNisWFmsvV
QZma/w5VCtIWVON6m5rBurD6v78PtXCL2HkKnqd0J6mATVTc+393eZ58/vF/j/O/h4C6SuIA+DP3
+R48iz/Pt4lOp7YpypQReX2bhNV9EHmb7GRJUw7PQyqwbenMkKQVFBSf0rA4EHdYfP2UA5XlrZvr
DVX+D1zV5aFb36rnT/36VkhDVO2BvH9V154f2fOp8FvV3mKrv3OMj2vbfqKCMqjCpcjAe/t8gFJd
39Gvx1ofGp7gr9CiNh9HNR9ZXUGF10EBrc+IobP4etrnT89ztWITTxIuBN+kOTsJHuL5YP+77/Nc
uoBK/Xqa529SAvzYumXoLtfPoxv5PL4OTdXspHl8EG/hbJZ0vqxE+mqudz1MF4u6EcAGf8TYSPLl
ZvyLdXyPQNBzhgGoiMH+QPERFHiFQUS9Mvn92HuEXW0B37/Ws/NTqs4hGLbB3kTXJp1xfELqG/4q
tnbTVPJRq9ET1MPlta6QzZf5LyrpS7wse7lvjyQn7aKkcw3y4+zsoES5S9QKgBrjSPtrvxTWXWnE
NddLX9snhXVOWoUPprxhOz9Wcnw0RHnOGxlLQulL0HRhHCCo72dzj+UNTKUIoj46kHfqpesUhEde
HMcqAifBVUmkTyVklySgY5hOl8yqXymn/DWk3RiKI4TyEnqEeEnU7NBXfG59RUfZCAjsSRMcIek2
S+ZtTAaqxPuRJ8JvMooOzXISLB7kIg3U1jno0rdwMO8azoFx+L2+DWsQhllkLlfkBosXaNragwjh
ZrK9S0GHjHbPwvhPK+PETI/U14JUX3YaeZh9fzIGVo1EmOaEgoZG7mqw+GQWJwQts+2KgsqQUC2t
gA9s4QS/d7BhzNr7rUg1okD2AGI59TC+4sV2x4iV3Gz7K58fe66vg03IWDHrDukEA7wESpmdNa+Y
XtduXkN2V1lKNjBLmJinGCRjP9vmNdWMR1U9NGt6lfFr6Vny2ukDZXrAnQt721i5p3VyWneOXa7x
JvGWk1SVEUW/UeXuAcsCDFHoAUZgAUnbZKGdpXfEcY6BDja0c8Cfl4qfUUoDiMlzG27KCiijySrX
EokmQLAjfZtToczKchfz8lYjW7lm24dmYEofLVDTUqNiRqRLBh3VfijsUeANuqPmePE0uMWZTC0U
Q3Khkv6hbucZfVUZJNJDH3UgBJ2bFL8T49PM/2odgFObhTsQ59By26zcmV21G2Q1AEyxlfLeTUiS
COHurFL6sFhDXAsPqeuxNkeXlFLXqu+IhDeRM4JWiTfmQhSMnm4n5EIL4Up09zd4ULZ4+7HNVUdV
1fbWBNmlYIeYIfg3TJhxFzqEsUUlM+tuZVh/S0oHi1rtgV7wEsfyCFL9QTaKr1Ya0SYIkUJ1Y4UY
IZfMTZhSIkp6/fKjptxk0fdCRZcp0kbrgJRQF4/SV2oIUpy4mUPX0qT5jCxBGomTD3PqzI0bOdh4
gVWNEuzYsaDCuGwUrLPFhOh/mA9WbP1k87YtTMmvo+rdwkvc29EB0iViSfUBCmDrdAQBMVgrKioU
aFph11M97ra1pbopKvfMT3/PKPgsiCqRTfAGPqu4p0F5tuPMS2U+LINAZ7QWdHiWQpySiEyFUGWK
Hv1ydnZEA9xW5LrW8fWxWdiMvIj0pCVygETIJ1HazWHsZY696dgh9cMvjQedmwhUsn3SquagOc4h
hhWV2cXWQvvk0GJB+unOPYWrcHGVk5KlnpXWO6dRg2kmDrxuXGPkakMikQHbkehQtKOxG2cSXGYu
zoJU+uWP3P8slB44Eh0l3rY+3xf6IZoSVyGoMjFkN6cS2kVVkKTZ1sqQNyUdCDnWIVa/jcK/c6Nv
SLukcgbhligJ9GfQyaTlusxFILJuG+qZZ9FNnpT45GSz11IrhvuztxmPU+pFef63DyHn0ni06y6I
2U/0YXsYWhbc2lHN8ZFSxgQCd6hK5xJZn9oUu0InIyisIEm9G0VF897aVTT0YnTUOVOGMZhgK+l3
SvrONixXWKWvW9CtGCpbZ9X2AYeUBi/rin3I5qXOHZ8dNigZ4dvVrwKVdwftrodQpRAVVh/nvobo
Q+GkOHaG/BrLBnVv+VDX9k6njdpP0UFpO9a6AGsNEkDoRtTVS2tmM2Wp9jhi6pttGsXHgupVtgAd
J+IKRAG8gHchGzvJ6bwqpfbN4Bk6WaDg1R0qsYvqmz7B+yV1eEjga83zVnHyrQqIhSINYy4+Af53
c2GRUiDVNOzjbA7bhp2lQkHQ6lsfvsGK/OIasH0yQfiQ6JGO5J2KyC2ta88+FNPBVkvSe81In5gI
xdnoDap9qVPQOejVVF1nG1AFud1T6rMIxBZbczFWMuamIApizpW7BLUu7tX91EGhaffx/PLMg2it
tQGFKzwmFEPrvGKI9jrvdAICGnkSf34GZ7eHdbWVmvkTFd/bhKVX0wXh4/F3rWsOqVXuy8z+pDW7
FQQFbmR2H+uO2MwiqnWaPxQKELtNoqsXAedUMKWvsSFD8gMb622ZpD3mkHNSgHIezmkyv8TO8I1c
2N9Lwy5IGG9NxEa8AvSxLMYpVuVHK5nnOoSCAJinYXen3TMlv+h9+sI4S416YocnbQ1wTJVQzhGZ
I6FiXJsw+iYk6dVWmFvK/rUt0xOmlEBFHBZyIYTGrrBmIJo9Bao1U6snXLbzIUm/LDsjBIk2Jcda
LC4FIE+UEMFB3OMi9dhyuiEFc9EwXaYxRlKyZpi6dcltBMVdBUVdKuODA5QE0F2mXjHyaz78RE1p
OSde3NztRdsP1j7qWSFEMXKH6kRcU1AN6Rm565nhcP3a74pYZ3i4UQfbarRUogmWTm9dDRqRUZL5
RijtM7U71IKiiXmm1vnWqOoJZu4RqOoBAzsZ0vYljcNjI9MOq1LX6UO/Xr5PoXOYRbpP1H6PMX0v
R8x22EYbyuEjhe8sdVhJnlLp+6iRnjCTdtDBHjBZXbDr6TOAXPovCS/coLX4KX/19sssbpbyXrBC
Jy9m06KvR4XUfJrKq7LcinmDMAHNzby4OQWW9BhadzH8XfRbHUjxre//FOy/2GtusN5w31dt9PHq
OSrX/b203jUJOdN+fgcMzoTZvKrJNjf28p9iG17FZwKQvnLbaueQcv1T/+F8MKag7M43+aW6GFsQ
TJvpdSVn65QK3JEm+0vPUKlvOntHbPWyiUkJ/zsMmKO2Tsb8xCbaTBvmu7Ej3XZYaLRl+nGx7egi
pL5yCYhVXntCoRP4IpEkl4wxontQKq4PxlSIjWJikSDW0gyUoi5vzwMi7Y05x9Emma1+zzgUvyh1
XAZdnPfbfr2ZAywMmpJ/TM9RT/e99bslIsgAhH2Bpm1uZasRlxqnlQ9fhp1eUkMST/oPHB4Z2GKA
A/O0OiMVIR0mdId8TzpvNCrpWI+oQLBNEmDNgfImWS9kiJOQkli7NGPlO8fadHseKD+Hu2zAWToV
yUyCIlL+1W9tWDoo+zInhDUifVTppfTdWdRTLlOWG5eYjKUBipfDsPeWzcRgMYYrJwcT/EbIGKZy
EaEXgd6vnKTZDFTUpPvMssW5orXlJsYCXRMRHCTDWZyzsmiDZ9qKYi71SYoVaytqdf6uZtW+xcsC
jkN5FaLJ7k/Jjeoor89TGdD8uStDvmX0sWUTAlbTy+KSiMFlopSOWZNgyDfQDikns4rEqRTNfGnS
aLmoijITLRBSWqn1789TtIrZ3BbJZRCzdl0ktOZqzyzIBpPNbMZoEC0zGuNKo2GI+0ptiyiYOml6
Ib8dXAwNtsSmCWM//6pKfyRka95DTESbHvAN2m27OVkxvqGNITUnc8pRBWfK4fmIKFEoNyh945ly
9UdKZeOl72ragkCy3IIF5FlPWG9bMEYlI5tQ+g/JFlLy6ocNgX8v1nEkSHUnVSK9V7IUbquRfrul
VdEmtVnKDU7BvRs7x38mdwnt3KVYfmTxD92cpW+1vCw7TE56kFZjCIYEaeOE3RuyxkPWmvDc6EQs
5zCCP4qCTvmY/EHSglc0y0k14CcxNucv19U4OHei64yAfUT7wm4r3qTpUvwa7fChqwarORvkZasP
B6kptFM6ULwHRKbfMo2vmNTS6nmeC9mIV4NMrqeVbmOja8lpwirM8jBzUfzPn7E2UsAe6/Fk9TFJ
cfl3p8nUc9nkA+KY3NwXPcS6aIxGLyJK7tgUrqL05u++hlFcpzBl/p+cnEyB1N6Zd3gE2SmSpZvc
tdVGlYbqqOAzuYhwbGHNTonXjTISmmS6YcbW/uLM2pALn/ye4plitzTlBMZKFE4IcdgAJeUTb83U
jwzpL22Vc2TU2m8xZmeBt25sekpcRWB1cXy2yybGjywTzZeDcR5hVmndwLWS9tn1GcuTdMl4NEz4
8nnbJD+r6rqw/aPvr2be84KpzZ0zpfmL3g98qyen2WQzGYPUHKIzkHVjlzxoAwjPKczp1FCgP2Vx
k3mijr+b+G/2z3/h+c8444g+jdra8xXUacwUsb4W20lp3CvpzZxYNIeD9jaO+fyydsRbrejh3lU0
fClXmbrQ/8aK6lNqsn6YXR2CJCkApFBbcLU6s8xdNxbjI9KEVyy5+iIoHU9JaLw3mtlcIscB6meN
xnusqmiphoHmtF4jNFc0m/m7pPOtN+m26JXhNSpD6IDkd1hOPL52NIU2ylwS0Jcuw2toybdF742L
M0tgOHgLAUVYETWCbHBxAIbH6JExaAB3Tclcj+Lxx6SoM5vBvn7TShprTTkxJ+UDE6WOl8eJuJZb
OZCXPv0t1muz7eXxZpJYw3IGNnuolil6gyx61WWkxGCFzN86GwiK4fHPpmHmKtoyZLWY2TT0xoTa
rpJjwyuTcznBb1jgCrwsBa8CNh7SF6M803Vtr6ScG2dceRuKY+1VRFl37QvYml0ulj0RRRM0jlGh
/NqMMYEeFgKaBDddP89oMhAc9zqErjmXiptJyB7NPCjztToAe8OfUq3hyvN2BrC00ZqBUoqqoTtN
xUu0focWy+Zizi36h3nEEhqhs10X8dmIGE1EmFb3COFLhB/plD6f1VKJZBKyKr4XDhoLFfT0aNW0
L0aba1Gbo/M4Tuh1lxnIrNOKS9thJrfVUnvtDIQgpQMqcz0gsid+XEjVrkgccMJDnBzmtEvv46J+
4AwFjEpYuUfw7cCemV5eMunqWW1ZYABeba+YHjK36dhlMw1/1qOhfwDwEi50K+VqAOUP7Hz3NQ6o
XUgE8mJol3iIxZHaD1KGXr+kyzK5akNFU2pzgYY5WtiDFDu7GsT5eep5GGwlyAtZPllGmB1Kvf81
0Xm4PQ9qkuo3GresQJNDWTIsUlGhNcPBrJwQIXHNAXyGG2p9v41R7p6KymHwWCbh0oFh1aJOGULX
pD7EZpgfm0VYHtdX95EnESqmIv2d9vq3oTd/mGaEmrZQcSE2uhm/2JIJcc0wbqbWxy/PA+N7tFUy
TQo6pIhBbJoQpfLsBsIBPWpq0zAwjfZBMcsv5ky/aHmMyjBV0l02xt4Iz5A0J34SSEBYLS66R5dN
OU16z8eGOyQgRvrrBRTmzEDowJHcfRm9lZl3s7bL+fI8KCN8fd3IfxrgKr9OPeOy6pGFO0tEz8rn
5ruhVwtsNbM45+hFT/wjpmtbhkPXlsxkRKcwd78rTdX7NH5qf4zE/B1ZUY3StNdlyWvm0TwNRKs6
LPmJVFCazk/R4ShWtlCCbCZc22OZsxTRJSSZ8N2FpIyb3tRzN2ORsNoM/nt5fafLp+dBwsq3mWKr
3D1vPl/8835fN5V6PrRZ6upaFHUbcnFt35DsO5rcEl0SHopTY9nEGTSqbztZcciVlCm0zEmRZ8dR
YH+iZ83h67wx/Hezk+ABmnmIgKzB61U37TVb6CM/D47DeD+IhkoTpyojxwNhrecE932e05qyxTFO
JMwQlsNL1WpklBjj/XlLXZPFhLCG3djnycM2fxaFWl9tdpkzxLyX54GJUd86jaR8ncvWe4TcY8gp
zhFWA+ugYjVSqQWLvDG3viUqRR8UDuXNHErzWjs5tvL1F1FPSEsxFH/MRtL9Ppbr0zA36PbWCLPI
ak6Id6ygUSmJGZNCNXNcF9x21Q2HhaXlQ4tFieysjjJalxHlNYRzTAkRX7WS2D0IXPlJy8bz85be
KvYeSSVoiwEZejSpXp5KAGh7Ox32Vky3CwBMeI/tnFBRZz6XbBEFWpz5938paYQNSjuo8tOZoOp3
zAX6rtZDL4eW96LXtMRRwyPUTI1HLdto//X3YZra13HpItpWHcErNiBwh9LJEReYdDPkYSIDXO9/
JulybyJsmM6iQ1b8pWZGE5hDrl6b2Sqpizf6h5zanxbz0cFuG+HqXVV+pbEhWNLenDD5dzNxod4W
F6sgjLoQw4VxrLw5+KAMJdKOBeqqi5yAQ1Aodi9LSORrXLyqOa28jZ0R9K6yft3ComPIZ5+N0NqG
qEv6wIbdNpUVlkDvkT6ynZLV2B+Q6Z1Cqwj3M5fEKudpz1auih0VtZZCJ+uFXCuXt2LYqJCQN2Ci
nV+dk27ZO+p/E0O7Zvo4fUNavWwdsbB0HXua0H06HPKqL88QzXnKPn1khSk+BDavjZ2X4RE6uvjI
2tAvowR1cbg0GzIa1Td1uZXVuLyqg/m8Eevqu4aR9J4XIQLIshBBjbznPZnTc74WikLRWwf4kekD
ZSRxOxobdjrbSCPsFzrUVqnNXw/mhLe5UmyfjV+9i6fS8NSyrMgla2A2JmaI86OgH41lPmB3Vl1y
hOte6zjJA2q5vY1x821g20hnu6pepMFWbxpB5G8VSX/P15YJ+9ypM2ENPavcZiqrj64uJX8Zs9qT
cO1/ZNl3lLjqLpupylqyzHKeYEL1qixnJFrJtnZo9yjSEikbSy2IDowWujsO6se0G+SfmtojDFWh
uabMfYHTOdORi4G4jqivj3VVqi6Yf9SmTlbjTeTc8xfPm+mAF6lJSdKKiAj8d7BxG3zdVOoeEw6R
cd7zt1UP5oyth77LS5JjngeWotN5XA9VqmieXGCm+d8vRKLu7Ngej89ZIRLSeKjb5iT+TRTP89JM
OMYUFYEBJPlYKyPNIuBf7CZ6mwI355QKwz0t8ezVCl+6JCt+dWVDgpKtjJewmBRYEYeZtVqgGmbp
90Zmf/TWQqO6jX/aOuHrcuhSyBU+oELtrQIu44mRez4vqJze8TaW0GObMrXORafeIob/Dqadh0ej
KTydVoPUba0WYWBbRRgAtaiqv3583jbACVDQpyL3vvQ0IrqhlL1RK0m5X6/h580O/uPu+aQy8JGv
31Z4CvfGQkYx8S/pZdAobZWI7La1rCeX7t9N2Np7q+JSGkxx0YkmvadSFt41Zu1An6J8+zz3PPCJ
vaoLizip1MkcWPdi2Xqw4nrYyxkqFqmctZsRLvKxduSvTxLykHpq7Mvzw3x+rF+fY7Ybh1g95lzT
p/LfYUmpIn1lJEZyNfn2v7WdWHIJuxCJiXBpxmCRu8HDtlK/0CN82KRbuYpNEUmsQ27jUCsfKz0+
T631J49rwrINiNIQEIqbpK0mDytMKEMmfxYUMYFuqcnd7FK8W0qCp995lTNsTpCfru3oFMQ49GyR
mZ+RwmnlXV01lcqon9uqDGAMNXejslpPyQqaLF3RJh7+LudYIq45Vf8OXaZVEIxoQMWrRld2Iu2N
vWhzDHW+1kSBuVarmr9bOqSDtZQ/l845KgIDoBku9YGuUfIJLcWzy3p5ZaAfEa/Jf9sySz/5u2z7
X+JjHqfuFGsPHsGkZmSPZ7MseEfWnzITrWPYln8QLU3HkQH862Ca2h0+SUtHkVPkjxb+kps/srli
va9h6fFhnsI4lyVug88fjgSjPZTom9xExSOO++El7ePRlafFJv2Om4tT2miU4jv7Dkez1A+oObNP
93zATaBF37Jcv+ud1T/M2K6vqaER62LZ3RGzR0uLRq52ekoP4fnePg/zPJSuo9vzJmvj83N7Kf5t
NAF11djgiK2smU0ukoFM+GuVDnIQYuQ0WR8GCSWgWKpgfsbdUqhyED+1GYaKOvqMTWEGFju4g6hx
NIk412GEJ39Qsb+2+TBDTTdjd+kUvrRhIW/Qy0oAz8rhQnqbs8mWcf7O5JLQtl+zL0X1MDsFQVGS
sukFQfG8NRkKEruesBhtGOF49k7k1tpQ3lQlHzDskBlUL30T2GtgS7EuFIx1oWBA6VWzrjkZIOKL
UbVuhh7bt6mxfB0Wzfl56nkIQ+huddV2NF1K4wTM/I3CNs4nEKqneIFiHA2jDTmrHs+W3RS7WJZH
6vMZq4CsSN8ZXtZiSOhGLI6vjWjbu17QoygLBV98PIduE7XxRehF6Bny/2HrvJYjR7Jl+0UwCwT0
K5CSTCa1fIFRFbQOyK+/C1kzp2fOPS+0LlZ3dZHMDMT27b68tu4hbkWbrgm1ZwNYkA98Xn6UiFGU
QTu/oxyCdHKdQJ/r+MFKsaVDSP0TDattpho/xgEosbTL/hkKJ4NBN/DQdK2RhIQ8cBkoc4N6y6Cj
S/JAVMV4pUHnAWGuvJ9bFnVVMwn6jyub3GZV9MkmqvXlMc6XZMOcmD6Y9LoNZfyHStn04fJBSHjt
c4vWXlNh+TBCPmDd1KhdX5qfIC2sa7zg+gO7A+vEEvFxTBzxcPmAe2nT51ylK1I/h8uRQNUqGZzQ
paJ+sOtHkmFL1bY3noXS2aw/9ssvnfWXqpDyGeMDSkOWTJshJEERM5q8aT1/2bTFLjfycHyLSHyv
NaXNGtdznCU7XT546z9NQzVea5fm0hCsw3ZeFdi/HyYE7haRr0q0/Kpckj8XzZjEcONkHfZHBOTM
ntdkkJUTPid9dBH3wAuZvlGqm1Za7gfZeg8HbGo8FlO3bGO3MG60ou+P1Tg6uNvc/pxXIwHgfhRP
NXEqOg7c8LPFrRuG8SNbnOpZ0eYAXtsKHzkSs11bsT/t3cy67gR0dp0j6zGmDI5YqBpe5Gy/5Lda
YUXvmqKld0nMfnP55djw5Q+t0s8TscxHaVk36NbxbqqS7AAdYdkNtJbu66xt3nUZbnliz8/jbDMi
eQj1UeHV70UbUx1j9ws7IgTxRsRkXnPLPk3OhF6m6xkQ44HZcP3c5Z9MQXRBRPWOxT4+/2aickdV
VPkVdefc5LW2LogszC+rThBpFdjXrEaPr7vby4com1gdWtXxr5jHSYpnvRYVMwCxjr9iZ0sPXyQT
WEJDjuFjlaZz2bPDnUy6g1fd2qIj8NB7FIa0cT7vR521w0Vji5jB/6p+4MpCGJgAFy+/MS4GBMK/
PbJSAROoRtVc54tsrtP1w+WX/3yurcx4L6kD5a1jy4TkAzIzM1J3wuXzXI692F8+dfkQOnl3uvyT
NGIQVTklbGWoxHViZOIaJWlo/v7a/qwS1f/nZy7/xuUDXmSQk0vGYnEpzJNdEKGmNMA4FQaQYg6r
chPmhQYOe/2d//XvXD43RowcBT7wxe2tgye8M5VW8mYYczaTy7//idPK9RHyrW2UGcmaGzGpPHXa
x6x78RL8x5cPUaqXd3ymmIruPls/WDGLGD5z+cXsFmoHIs3c8E6sjD8tIAhC1tGwv/zXJLEChzUr
e0TBTarT6sDMU9I7Fxlt/d1UTnht2+W+MrP0HOvsyWhRit+zsKGIoetNhgSvf6OGVzRDdzdl8iuP
pIVfWAAUdzTBslxlRy635WaWs3gxm4GMmjfqvIHW30Xt9h0iBsRDx6u01JK3cLEZwzT3SeSquhWI
OP7fz9v8R3j8ULCj7d+/odZV+fby68vXb4yeg9kf/lwjCPenkYZct35PLr97+Vwnkq3tJJpfGSlq
ohWF9knUPQ6a1qC5KZn13YL7DX+BidGnNbnp6eScuo+mhz8TzcGUTBKdpWOaW6tlK5ZYwpFUOtlI
nl65F3o20iBDVSxdwh4F2W6i11utpwepXI5Ty5U6MmO/VyNejY6xWLd9Z+0YzlB9qXz45vrHGlRF
G2rErysz3RXg2XAnddul1e96rac/piUP5U2dG9huc+5r4z5fScxWXJ6MnrafMm1eNSPbCapdLSdr
8NowzGF28jTjlocx0VMeNNRFr13EZKy6k4C9FbSNfKbYUVF8RZ9NU6GG/EchsWtyyERiYBdFlkbg
xq0oJnDK7JPIzANywd9uYv5IYoHpKnJggcd8u/YTF5KAZOGWD9baTxwl1g09rxiNBfsZai2YrOgo
Dm3ElhhtvnCfIcLAgKOqOC6mE6z1Hm+Fl/r0hpwSjhO/bbx3yE/HROnP61mxF6G3KVT1ak89M11W
3lu86izDpJj6qyujOxA8X+uP9H/6jFuBvYg9X+S/KZt362i7REsW55yO2t9+49n12LaShAVgcvDS
8GUZON9K2i/XjmMnm7ij2fGXbIY3zqsSkWu6JyBd7QtDp+OPIceUv8ZaeVy9VdE8/209ls1DG6YE
ryjnTYefsep/Gi0/1S0jpLcQjXCV2vF/2tkRwomWHTvaBnDT/6sLueXK60tLGiDiYJDgeMxWJIZG
pK1r7asxT4M19xyyGM/bZS+yEedziyBq5w/VYjyGpX1GNgMeiUDVNDwZ1JQ8Na18Tbwp2urmfDX8
V2+yLDW/iYAvGb1+TMd+l4ziPzqUO15cRo1NuryeiRng2tlbjfvCBs6d1Wc3eL+1SXtHiO92Jv6l
O8IJ4rVOmRRDHxlfrkYoMip3/1ensiXUoZmqW8ShTyvGXonNcuANE9FTlP9EssnWopM7hLAe+02z
jdPhrbbc1/+7WFnjXNymBb2ka7HytBrTwEL6vPejTc3kX9WYqd16HzUAVB26tvpF6NeVuG3qvNma
c773pgKYyOSRc0n+Vbc8WNU9t4zTP43LaKqUY7TWDeHIiMVyj59rw8VQrSaWQaJZ1ndKz5+8teh4
pjfJR1QLrMp0r6NlfGnBjGJJoxZy1PmplRKD1f+uZK6tXYh/+j9amTs2IU1mXl2amY2euvuueRBu
AiQtq7hte8R2vSG4FDVTo0X2PU/hH4C4AsFx4q/2t6tZZTgzaxXh1W//9jWnrfOdJ12yWTub9Yk/
uVxZov9Z20y3/L5DOd/1RPJ9u90aGTPeTKRxrXGe9MNskTq7NDnPeN6b4va/ypxdFq4r62HE2FgO
VRksuvar2dpbiRulijBH2e3VjCzW09g32ddrwzPMFNpyVcRGt6A8CuDxu5VxGuZy/orc0CChKCyf
sEGz1akh4fliYEsUGl/cEgeRF+0TVCouv0iQlxrolJ5S01YcqnP32OTqVUnnlwTig0MZNBffvVsJ
/59C6KZuvY39tVZCZyp91oh1tcMfhEqmHoY1PCckTNKYPlk8N1LDuhRFZICzlJ2yUSn6crqPnkbi
3VjzQxE0dreJzhdISXRuZl9m0X3OHpgQ0tVWr+FY+ndRtDPk2EZM/ajGbl+1P5ZT6MHaGR2a8U7R
DA8X1oMp5s47aTcbw1TqxNLqsycN37nxddnQGjFneA6H8mlYsp+oVmyv7e7VWDuKe8/4hQ5hBSXJ
3GkmNum1h2hZ9JuhmB7joSNRDBpmNA5e1sEdDm1jmzopoCAYA3g2eFCTQfXstc6Zeh26B+JrL8MP
CMTCsAf0E+tXm+ZXLO0oozr/hkvD4KVqGnrpbUEhz7K2TUes0wecG9q4bEFjB5m5yc9e5b73BmgV
7ib/VE9ba98nMt+THvJnArHKd2EeBgJGgZvCwdVxZ8Wk3uWCb7hJp+ewwr40RuzHaU3Yok1Bz3FO
ypMGvEqdcM/Qcp9dnG/Lps65aNWz5sVb+rVcP6eienb7p94OurWlejLq56acIzJS6V53AKLarid8
Y0q+3bWxmq4G8DADxRLewenlj9th3HU5gMgqT8EMtMnn+f2iueq21d0/EcxH/9JjjX4wgG0xdNKi
wx3Nc39GJHH3/+yznjH+6YsQhNX7X+lh1671kdhdRnWPyPFk5lj62CJd4ay/GZPwXGLCzNu1wLW6
0uyBYql23pAO/5Vr1fVYQU+tKVPnvpFThBeEBjQo7gO3Y8S9/t+t1033YbKL97Nef/GI2gSX8mtw
2l8CjjxIk/m01phfOrAdt27x8Pl5QlCQaqZLE7ZerrW2JfI+bdgOUOVz2Yfl9tKILbSZUDLZWTBQ
1J84Lm5gS9q4hVo8OZeC7Dxy6LHIS7p2SKyn2bTsWe09AUlvjri2xsXk7+CVN3VXEAlvGdrjBJeZ
tXivvDytTWwcpJROoGpknjQRr9lapI0vkwVsPfqJIUDzzfGCzxpehJJrpyNccEX9Ixb6zn1CP9mM
lozPTt58x+sMVWoeJrhuOV8mqsunMl0sewwZ2BiytjuDVHK56p7FVH6P3dQ+RdYZPpWgXyE+KIWE
kBbaN7SrIqp61LAFrFDFwzxpDCZb4TEmqTjl/p/t9KX+Kb20vpNKbwk3VMw1oAW6qtywhk/YHvPN
GxK8sTC41mJvbzID02xtlo/bRI3jWTa8Qg2bMp216Bt7ETwMDtUs5x7YecBzQ+OucDiP3To/ZDi+
E4OyapZqe9uKU+Ay+Pr7UD20uFtIYlEFTgY49Kcq/8o5uaUFQ6m0x4NlOmIv2uWri5tfdyYJIpmF
/dqjeGvgX/KzWNZ+GqsGF19+PzuQtbrYgcfHwzlW4ydT2r+Lwjvr2XSVva1ljlM2nRlFtKcmdXMU
7oY7QP+TY2zwY3HTUji3La3ufeq0HwCAiCn0pVHZBI8uTW6H4z9l4qNCAB6H6TVNXB4AHq3ixpDc
qc74A1Itd4b3zMOfutaL0yYsMQy2ZBNHfMtDYqOhc0CY4HAcTx5KBppwLmwIt1zUc7HWSD1G/24c
ryYo8wn3n0QQIhyGcrmacYXjKvpX87jesO9gt/xP+bjC4h54w8KicHG/4Xu520VTFUg63LS1CN1t
N8UfWjKuNuzNROGqo43DuUiX81zTOa1pWA+4bNQmBXqXinJhOZ8u/92wtpTnTnU30bI2lM39Uskf
wQ1NLc6nVes/tilua0JJGLp2NQV8R2utLG+1EwvcVcKNsGKs1eV9eMXK5hAjWmyqtMDXE5XDtogH
9+CF7oszLlrAde3OUFxNF7v+iWf057XJ3FtQN+Kd+/91mY/anzlZwq3o1G3FNmJNMLR7FUIobwZn
eDbJo47p/FoilgC4VQ+qbz7rOB42IYzH2Cp3oBkNHB97XcOhbE2o02vtuS14cRsSqV+ixcNIbYZA
1vPuv/vPtXWtaVfc59cO9Li692o1XYusOF2q0CFIvQJO2M2RDXgpg27VWrkLFwFjZzm9jF5JU1LW
LKgDun3obb2AUZy+xlZzskzT2Jp5C1x/bujYmkj86nSvX7rSLYO6yToNWiCwaOlBSX1K0DMuBmtl
erItVYiIhg11Imhrxfwvaesatr2Zk2hzsnYz6CiWTkvgw+qEt8VqOF8BNyKsay+ENRMoFtQH4d8+
WhVW5crikOWIJBgADkoZktUOgfFhYCwzJm2N8+Cr/Z+y9UoYLWzZYVen9nUi7OKqqPiKL83rq+cx
qha0II7rrRs9szes/SwjXupW9WGKLcyQZneNLY1xTzL9Olm5FU3qMENXR0v0zS6sTUpIeM2lS3Kz
ONI5lA69lKhzu7Yn2Y2ciQ1xYBIeuPY7oqmPkmCbrywkOqfjBYFnHd35xh4r/PIdp1jhJZuZc+2e
ZzVWXSAkocFdNeqQDNnwjv7QkA52UJCP7swrmebe7ujFgNvwfzpBe8d+AHZKtVRsIBn2eOn19/9V
+K5LbleFOgC0EMBHwg8ogJO0vvSCxYlQU3u3LFW0t+0KfhFNowwo2epYioEIhUznlYbfny54Q5Wf
HZjYLQ0yRK8K9ELDPMrcoiFxBirVeSyI8rS5m6z6xxwhSdWeL2Lo6XHBqkXD6ZXbtr5FYuZloaFh
T2qqfaVJok4QGf7pixfAGXXX/jQ5wHZDZF5nU07VVQulVrPPRq01V8YKPZf8V6CVbP5G9DIDwPMz
RxwSTL3cs/9VKg82ZK8XJAjWYvmIhcpG0aK6XdvlLdd9cgbzbPUMQwBpEHatvY2i6HuZqoLcq4iQ
Cf01zydCEtZIIDGlP7pab0VgrOqWg3KtnAf2L6A9JxhzxxelpY9N4pZbQC1EDWifN2gtuA6jP+ns
3Kwl9LHyDAYUE72Ie51uMZjGmCzg8ePEW7objVZ6d6JJby645KI5vGFJv8WP1W65pjq+dDgzeUeS
bMhiEkpRbPr64VJbXw3mLwCO49wi6NdUTbYRb+FhAN4yAEeqeNtvVUsBmyXo/hQTWzDkZhYp1Mst
Vn4Puv+umyycgo77k0selJFz29UmPDf3SEMYoasaK+HkkJtabkvTfXDK/ERorQy8EkMRnIjJc184
7U2b5VDa9WwL18J73fRuIAnvwuzce/LVHam9N5fkxIbvmM30T46diRmMmtjQ+U4cUJaxdk17FHBI
2ss7uzzT/ZZBbAf1wAE/k+fYmKlJ43EYfjm40aDShTzv9N96/d9FxLupbs3fMwHeUXQcoT2Leu4O
+icNKISywz+WPni8nsZjajOXDgqmI2P8Z56ox7Gd9x1eOHaeXNKZNfZmZ790hc4dojd5T8AI9Igu
u0avHaRpVz4Tjk8y9KN2aKNrvfnoONMcyIJssmcmuFumtyJGZXLodZaOsngq1fLGzRP8Yl0eco3+
E2nFYdaN4uHyIWWLsI/wGQaXX3ZMWoR2aJUASd0cy1DfFy5MoTgjXQcfJNpFxaBfLfwdr5oZBk1q
0f8xc5KSol+BOxOggTy+iovsthGFOqohvq3iwjuAsnuqEQP5er4xvDMq8YxAB2cPEaaHfKmXQKnJ
Ywg0qK0tvGIjyKjDiqMTyRCvtVNr53LmgZuI6EQPnrHRBAl1D/zXMFvZttMJZ0Uea3s9ak8EloVP
r19/HCzn3a5PfZO/meUSbqh9oJpbqSP7kydwuN8TgtSgpkddQKWJhaRUsxxjfyyTRw/xdesBp1rG
eg+uhGfZxMW7j+V7YRaPudFcW50kHE89Th+j/FdOcas56uyOy9vguACy07PpQYJJW0KUhkuqMCsx
xHD/5Zxq3pK8uoPItTHzFx13481CBt7QDEpT8Vby5PHwXbVXeQdRNmFjkU8wwhwHpIs7ON1GB2mf
DSsf3jECqpbIJJfcsPviCjvB2dVKhmERbUN++E1HaiUsV+IUWp10gObkrzY7bsj96CNyum2q6qOW
2Sf1QdcaPqgduP/Uhz/qYJON6miv1wQ/08U0NmJ0MIWkQ2A4A7W7lfvaSFKO0oD1W2EHNTR0qbx4
LDDlXzuTA0+DlzcABKe5dtpF7dYvqqcVfScRzEK9uC9kGm5Uln61Vv2NST1vwZOOydtUwrzR17JD
GIwmoX2DzFvCJKM3Huuc8eQKcrWpMjktrYfVL5d3eJCsMmEbHX9EhtxyBFzRPLMS66p4E2mAEXvJ
mSRJi6hamWQKYwKIgoZlam55fZrDx0AeOas77GG6/dmH0SfD8WPS9TdZRdX8WAaV0RI5LHWXYsnh
1Y3zjz5k8qhLNISxpRvRih6HqDum5vy9VEW9aUZ5jniYcpQOMnCAk8l3dobRkwEjkl7Wp8LiaaKt
McjReEiz29zW6bQKGZEzrz8ZFXTl+JYo63WXWFv6rVi9G1847kFcoJ1t8VpwxUAa0uUnr3pYoN5w
1TX5EWMTrQ1zfZ6TfeT00Q61vN4kLtFOuKU/oPd3QBYxP2ooo/l3Wy2Km4Chb0GT/c4pgoRomQgi
ftB90Vq+WdhUWeTmNSbxRy+l+Rw3k1+Zw/3YtF94JK/wjdLBCkH7INH9yrC70QWR8jXU6mLTx5TH
MdyM3gurgR07+u+u5qaetM2J1w+afHTSWtaqndLf4yXMic15vssrte3PuhyO7pIQ5Uv5brf6iE2Y
JKoYk2Pk8mQelPUl6vmtcafDaOT409vXYr7KoX2iJs84saObkJPFju1Hy5IvSkBz7buXyA4/6x96
Mx8nWku5Tp3MEA4k7xHevQYQWGc4Ubd0N6e0zUIAemrcAmx1R3Sgmd9Ar4ITI+AJTgFNN1L35qKf
er5ZjbltfsM4uofxdtdXnAflOh6aLC1cHjlTy9MpBOXAHmsT19gR14BMZJlPlbXwbVDuQiEML5CU
xOTU6G8pA/fG6fV76C9A15P2IS8bjW+E8aLb8sN8h9m+S6a42Y9c33xZDe9WA1stIxqqX6uQ54+H
fLuC4xhSybWXUf+UjPrrlL328Q/4i3tLZqF/l7bmvotoyIi96RlG8rFc0IUJDPkdRg+znpk6OQ/8
SU8ZCjX1YgmeYnEyf8UYxXYWgYetPo+nZSZFNFt4/9HdsAByO2rNz9pobwVGk2Ahpsr7e7ruM+ul
JiaJTfOGmXMgcF+eQ637gwtpl87Zpy1hBnj9h3vXxd5BGdOtQPBvXI13LUUfZDs1ADoV3JW5/xzm
5Ac10wJwWP8sXsFrhgAbSZNDZMwfEwftfuF7LJmJp+WHrbDDHIEQWRrNYTDW+btjRZsV4BbpXD/F
yU8WZtlG08A9m2HLMseEUWQjZpYIvJL2DfiLoQY/nsLYdocUz8tGlb6VG1xAc4eOHZorSUWM1W4u
RzhNzbdOA7wWc87Es3fIx+Ur1oZrvJ7JDlT/zi3Kc4Nijkfye6rdK73E3YoyAOAaRmXFTxcJCZTk
zLRMuix5Rls4d84eWG7mjVj2XfBq3SxRmtAFPBftRGB7I8DXv1kpcEHoiW2X8SQE8IgEsTeBfmyH
HEBgPx/DoTd4YpDZ9jp2i732Kor4p+BUCDzDe3PI/nKbgPRYkfKNhsQLCAkGYJZqlMaDofpb6lUG
1n4dZehtlO/1bdNIUpwtuePmO1pNpSU6HskuXNsVJ3JcSuIc6RXtXm+5hBCANmCusJmx5hSMasxz
xzRGlCSMVxAcmBNuetyfm5rKPJCMHOdc5ZT0rvjBEk646ZwYBbnfW3GCMGtcUeyzSTRX41VwOVvS
ax4JU1BhTPYdWzNwRj/Ad37rhzSELMEiZLTuPSGoaQ6HB9FXGLsL7zk0x2cMondjVY6Ye+JrQ1q3
ic5GQNA7w9VF+fRunPQ6v9HXrlsiVojsXN3DSQ37InloNPFkGHWMsd57j1b+P5iHmyUtbhIURN9J
rPsuk49u73ddVwYF4f2dE4EombssqGLPhA+5fNC4EgBZ5cWqvlG134k43I8xSqNekG+bNfvbq36w
fb2VCHCMwnwu1GBELuuNFeqJqMqeFXi98WLrqlR8u7ziua1wjKS5d2uQl9aK+sic8ya8Av8NVyRa
blqXV/R4MCzQuJ5I92gH2EcttXEtCfUzs/wa+yWeZ2jDGIY2qdQfION6gQQzP6ryaKfwNLzU/i1L
8QnaCtizs9rBOaLsHHk51Jf7RBcy4KoLSsaFXWi1v2wiAHRkxp8+iUlhwXyJATuplp1wrc3e1iZf
wP0KOsDs4GfExZXiSQq3xaweeUOBIomNLzPu3iWz4HUD+6NcsNi42o7cGQcXnjat4RCm6A2kPKOD
pT06Yr3cy53RXWN9eKtSNszRFAYqs16tpr9pp4iHEEk1P56KG2s0z72OHTmsGwgpDlNa2HTPYrpK
7emDzdd+6FjHIZnnJAe9OfmTmwnCVlyPQZsWZxZSp2gan0ZwJlwMVsxSCghPyM8WEUNTBIATB1xi
LNhDl4TIzfSaTVbit1yFXVWye6jD58Z0CgAa8bPesl1tTY2G7qH+EEZ1hbj2MLcpx0jzDg/d3PVD
dLciaRcyeKz65k06Ad4ggefJq7DoADU5T9li3YRjytfsBsKiARtyXnsIY9TXsmbmbEjDxNAObWPy
0yo79pP1yQrNbb2bhALwwM6aBgLG0AROHH1Jt3xmuOHZq5EHjoc99rUxcArvNoXTtHfH8ctBQbej
9C6apvro9HfsUpZgWVdaFmFDJINxK6fxObQAy9rVet3Ku+t2i6j164ArZMp2AtPOORDZz3DwLCwr
IVjKhpeP3bxGcdr5g2Xej0guJN8/pTttPK8PcneYzotVKopKpm870hcyKgzLoV2+cC17ybjG2B4T
gUcOGJu3PZKgxPscOiWd3fauwT/mdzVeDLIwKC/lF5L4OTeeKzlHgcuW3mfG+zOQ4pNFsVc9hW4k
cZ1N3GCzzHAoLGl/a2nVvkqTk52SWC1nftwqu0F/+ql5BvnI+gQgXqm1c499AXpRiAIHSdQECfJz
ixQVVEI71CnCZ+dycFB2Jj3oHiP4LDQv+3rIsSSM/QeP5LXKp/Ulj9NlxOPTme0Tert1sKwO00vW
n8KfcBnd+wI501ZPzNY2IcMHwzBW+iIwmIJnYPk4pvS2KMw+/iDZqJU6GjbcvYX34ZgAZTLgtsAo
8CIH6koGzH/oXk1q1ekaCLFKaHly4m3VE4/bmLxo3G64cYpmxyNI7hjIwOuGH+Za8U3tCSXYuCtd
Y0LlFt4DNuhjSnnaofX6Zykb3lWS+wAz6C/O+yeXEl/f7iMgJClPCRVhnMkpjnQUAszwCrua64DN
2zQG/06ijH4O/CIwn47trPaMm3impm3LBZOLbPxKbbDtC5vLr4kDUwEQ9MskG5iubIiocfo+eDHN
5EUZrRv4D7cnQoMKb3jqzuaHvuT1K5Ovxb5luBpT9zeaxegrmjAKEDzko6vH2TvpVJXSctJtU9fL
DwOpgWTm2zg5bvKRDrTOc0r1QdZwrVRjuUNmq0LKNaaDmZiwXXq0iug89M6Js4qDMxtoDtGu9Tl/
SWs8L3r9ys2sP+YQ58WIKaz5ZgC+bmtEPyvsEfbMw0jdMDSrHtA2vLUkSXYOSElfHzMq0CbuHNRk
HoulZP7xVaMdLc/by2W0tnm08ln7+r4Pi1NbihJLDXwiSJdMBqyeFVViOO6w3PEMQo1zfiu3WBiX
7HQb9/29cjv+MMYsvD25bvSbekmGrYW4vx/xN8IMBiuTaNgksB0VonpYMCsGg1k8iSE5jpGBDgpX
pVl+zQbWaZo/qyL77hP5rlzebG6uPccdsuyipg8zsj48CcE1HW2wB3Oxazs6igwrP3ybrQZxW2s3
VIGDKM+tTTGjd6K+M15zo2ck8/Sl2wnGU+Z4uh2LQybGF2Qi36l530T5Ey19H/OnaEdENm2T2ntR
OYQwzO7INd/ZeBXqIayrIBYu0cTG3GiAJ1gxb52IZB6skN0IC6Sa7/EQveqR/KaP82lZVA7uJ39p
vfRJdR1ZWddnZiim9GrkMT0L57w0+bvIMSFZeg5tb4JJXtfPOPtZAph7VxXm3qJyZWHT1tuJs7fm
8dpMjK1O2GUP/fKkGdp3ZJcTBQqU+bGF5JwYSUyuyichUjzNI/Pypm8hvlMWOYwhDNlQgUSiTgml
L8cwkhcbc5J3Kqm3bWN/loZzlF7zp8mrswvO1O8K1k3eUWeoDuomBUSX2eC0WLPSd6+aaDqSyLzj
cg34m5ocIepbrjOAoRS6DB5ixDueyqPWBWYHL88rDLa8yykpIJ6mzXmaeS+RIkNlTQAuRG8ehmE/
1dHcPXj93Jz7eWVU7weeaKyz4ZcpsvahYX7XWvaT2ebPDNsuUeR4bKRm9TpORBKcVN4rDY1mbQzo
cFX71G6wl9eXTTFhr7bVvMkH2whUV7xyMwFohasQUbMn3Zfnb1q5/oXLHognufPFewbFwZ0lXgAC
FVZ4j10k6SryWI57as0YeMk+MfUmaCZaCyJiiIOoqdHMBh1fS/ppuB2lNYkJ8qodN7Lst+1QXhnm
QvZAg3ed2GyJJrYyXPU3uprvZF+C7jLGjyWrnhLKRb5I4MWHPKa7VJYQHhd89D1E26XkHHTgDpmC
H0mpjzeEhKJgzL0TdXqvhjDOvbDfq1xsnFD+ySp2l/PcO0EXBT1+mI1uD95nCC96vTfpoI668tpr
4meiLITqeT7k8beQ2chU/4bP+0dSNuljxvks8vmVDksEy5jHhqtH9BjUUPOghBU5U3drYgrE3AB7
92Vs9Afb1ARzeQy2kakrjKjvEvokOKwaPQBUw9sAySuoQssI4lS9iBkInclqXipc/XiIQ7ZCquUY
URkdoC05E53nXMPmYxCfZTsfo8Xrtrax3E6KtaGIQ4RRW6tAr5W7LucCbacY5RONYy3yXpY4x1zc
TP1GeE6/I9H9nQ88kWgGgxrJpJVAGl10CKbx8IR9aiMUf2CYinuTLwD4j5EcXQ/pWHKbMQ9hMwtf
TstbPQG4iiS6OVeQH/hOHA/MHZNuYCYaNj2WkWAZcCiI6LPJEftF434tOsMstLv7oeGW21s3wwSI
q1LLgPTEHohUhvmxICWHJY1ODtWDWpJJ7hPq1S5ky3OSRTg9UaSDzEyDR1zsrK6bNp3NYJR1EPQQ
9SyRmhT9MMbP88heY1xJKmjTQQt3OKhl/91rDq2N5kfVoaLb0sm5liy/nCbqht3VrpugqiPvJtqf
nt/k59wTJo1c1KNIN3wzdhgsa3qlMSi4oE3mdXvgdbo4zQk30dy9j0tvPhhmyTQ8j/XWUjkMc32k
DyRud41mZ3zeLQ6K5/PWDbOPQUaEQosQjRVCpwnM6aHK9rC2p0ReaoUxpCR3hep+VCMqEtrwp2dn
fvEm0OmTicaWmtDkIuK7vYxXv06tDtrChdaC6yy4hGWYqgPcT0sbvxZGynNlEDGtIeLE8E5ncQkl
KM05/ecsZfnonTQt1X1v8N6VA80sH6Y/yp0RY3lRacQSRI1WCYY0gM4CHVwZh6kxG2YCM9np2Pt5
bevrg5aoQwpHr2xpCl3i/sS0pcdVhflptU1EpDxq1Z9scFGSRf22ppRn147NVdqZ7zlgD4T49sY0
86M+Ls9ayqpGUnGOAoXACV/OkrodxHp6WytI2hIxJMI9t19as/SJVXEgRbtpXcLgM2XD1CoSqM6r
aXPDFiNjo2vLA5q4uJ/F7CCa9UeLBsl7SRIFjzqIMruE1O411qakuhX2EPIaMTyK0TgzU74x1VLH
py5hc4naEvtxxqOSl9Cih3wxorT8YmQT5qA6yNqD2ZRPT6Uufiopwr3u0qMBFW3mecn3rq+4RC4U
ecFA2iykxVlnd85AgwkTQKdxe/t/XJ3HcuNKFkS/CBHwZit6UnSibG8QLXU3vHcFfP2cAnue3swG
AZCgRANTdW/myYPOIZnIZHSzGat9bYJAnRfzpl3WxKqn4smljgx42qDpbcmcnftqRpkDjXmBjAeT
OW2EEFVq3Y8sp8DFmelbTN6btkCe2DwikFPWcaDjW5UPzQsU40zZTOtgd6j5TZmb870IZUJOPMfk
+OO0xeC66CRDtJfA0vuaZIV+bxaSeGUAbOYOKLJ9yRma3FdViR0d5cLPfLrfmCmZpcJInRdK9N+1
edOVBNXO/2qh2e2UgvtNmUERZPDM6rwgFYKgD7O4mBJim8iQnpib2wNFywphAb3UedH6eX1fy1yv
11bzg7jeGoS8cqdU0yve0PgjkyddHdoDUHLxd2GaEZPqARB7qOD10b+8FNKhwztkmqEtHIpiDBC8
Sl34ilrzJuyenyoVRE7RGTGzgmprg+jRH2hi1TZsKn2YSBCQ38z8gec1hjp8CW18VhVr6Umb5xSk
0OH2CQbtPYrWtW2JQyZ/3d58qRtEY2GAEm+0F45RlMD8E2PfJIFJm4aERDD5h0HhW1cjIjC+f5n5
15oXjfwF/ZZsB8RHZPn8mI+DaDS9VaeZP+IGHX5+UH6bAbUIwZdka7cRKesyKyr6c8zFDe0XBdHf
BNgpuMoxr5L4+2NSOhJZXTffiErin+P/+15M2mdjWm3n7+r+NP1tblqWxyCwagW9eEnrrVWr/7s6
JDrE2yobGvIT7a/56aFHp3Pfs5tXg8ou9vNiyCQEurIRFsxY4chpgQvPHxcaeo4FeXLIeUve9IaJ
5/1g+v/jaj64/CTzSdwcoc7AuHyfD8m212DfFnBeNBHHCK7CXYDAYTN/pe6M4p2/bPHPqXE/P/7Z
zJsMqSoiDJufNYMHsJ/XimCibFfTZ0QYQUm0aur9faF6f9fmb4xuAu3emg5+WLXTPmXgtB9Fgo5J
LhJLaZEIMiTJ0cUw44ZO2FdVdG3lgrZCt3BB4axNx2feOJrkEVY590lwTeHVG2N+XL2KaWRT1o0q
SiOmmJxLEHr2hR6S9ThE477NDGPReWGLmgnISz0vqO+HtKNP3/tr6NQe9DZudvPL5yf00CUnIqdM
ML9qfqIco3YbTw5Wv0gzDpbhXXxCSC+Vo9OmpTCc5TxEHBqqGgf6q+Fk/XneI/Rr72Ia3Y+QGw5f
5X9fmXVAw4OSq/Wop8uSsvMV7kVwJfJCXVESau+PDZoIroqbk/dSFTpabzbnReUH4kAy7m1+1fx6
3ETNeeQm0f2z133Xgu5smXWnMIsuRKXah7jqzAvxlhgT8DEzT5bcFfnYiA99ldH0Xk5mGkLEYSTO
hbD+mHf53s+ODqAglfP8h4aJyTEHwLRC84F+V1yi0tLv/2TeAfONSVTixAROWCZXQf6dapXuRkkD
ElQRTKILCFuiZgqfWntkr1KV4KqH1Eqsi6l0+2ryjcdRvpbru3VRCANYZBhjN/Nj84Lbr8UQh0LA
92NgQtNHOR4co8rfiUr8oRYZXUsnGS9EuwvqXlcX9KaN/O6E/U2/2PZ4ixM1P7RtaFzmh7qRrqBD
XNRSQeoxPzQ/GaNc39k6k4H5sXnhGWPDj/3vR5SKOV/AlMrUycn53jUfGphOpaCHL3eZn4gtQqla
23z7/u/z45CMHpLaIc3kn3flMfiiJE1fft5jlG8+a9t63dkKYKDSqS7gl3PX8s+lXNQu4Foz0jf9
hAHIDQbrohWOdVG5Ii8Ke6w282NAn6wLsHMhkaV0wuR+88KDCXFohsUEJOL78IoVKz3ZpkfD7TBQ
mHpIqs5ZKRO00qonIhK5/Iuw4/ggUM/TFUY80Dn0hwUjUSDfw6WtbmY43eqW8frkiCWmvp9NmyiX
Si7yWoTrUPdDWTr3L/MTajFkhPgg27HQ0SoPjUiToxD9bt7l/ljtHyrm/Jf7VqxoVwIvDoNu6pu0
1cJtqZC4gfl3OiELeJgKcmhkpysqhsegtn5yx3ptGrK2fKZZsYhQ3je005OThRbjQShatPSa4cXA
7zxF2nPc695DUdGLFZr7Uur+toGc2vi8Ya4aD1ZtP9gOSpLGOw74k0YMbq0IfpUe0MaodKJlU9gP
FWE7TeZ76yhtf/lDt4s1DGNV5NcPnZ7UD16RfomEpFHMvbkuftsVyD7H3QW5QdXL7seHwC9/mp5m
bI0gIgME8TZn9JFLtbWfGKyX/JljJqbPQCGUlHP/MKLhqPDosjov7NZVGd8N4E7nVVNuz89YaQEy
CAR0m5ynBvfxw7yDl8b+333nbaLXNeimvKr+Z83Pp3E/Zb8IKiF3bH7y//a9PzO/wo2bpU+S5K5S
FPDr33vf/2kHjho1jfzbfJrXtGz99fy6f/3x+dn7G5vGZO20MZnF8i1R2DQe6lE3l6Pr//dtz3v/
68/eXxgbbbmsywjvk3zl9/vVvj/7/V9+f2IvjGuMut7X90P/+mD//01Z6uhuTWLD0GrzG3y/RsAF
W2C+g6g5iltlWfEGprtVmuJalGX/pETC2waj7zwQSyBhuyaSVShu8c6Itf7JVIfy2qeviB2RB8RO
LTalG/YLoGB4SbpgNxAZPC3HvhsPZTFcjHHTEdbxKmylPqGhJww4Fs7TPZtdul4P5JSONH+S0aIH
GlEsNZh9j7WH4oj9l4o59U/zWpAj26XpHB+QtdcU171urRoK4VtM7KhqQZZhfqEx28rt/uYhHhU1
tu9US4kOJ8ZYcwdvMVXIU+ZXzQsly5dJY+7cCkKqTfzdo27SlPEca28lffJocQo/VJpLEoxlUdbO
kYHNUDDSu6ddBfNh3iI9YaJvgMQkb/CnBRAAzhGM7nU+5lia5ZpSBPFuoE3k09JzPbpK3VNKWNcN
dqdG5FOZoX3o8OLhvOCOOf4gQv4jzPjwbs68XlVRiZZW4x9QghAFqNfOa5Y7G8+yNgCABsKdBuNI
pzVYgM9xPlyD9jDt3+xkJrZyVXLvfaCh8FGV7inT01ff9ccfZoz6h67GzWM2cEgtvaTAWHonZA/4
kwrllUquc62msTrzYuwpKbUbpgFU16zpXQ8y3D9+Zbw5XHhGxYyePCUnDTvvJNRWg9jpSqCiQg/2
WKRE3REgQ4dEWvbDOv8Sbnew0p4aVBrRtecIpI6Ix/1sMSDFXmxnwbropq0iFCr2FLfQxTaYN3LV
fy5hE8h23HAMyCLd26MaLMxM+4W3kGIU5V1xqRLqb6SjbwbR/EknqzgR1lpgUe0psfvCIcmDiktO
ULY/jR3AcswWjjJuJssejvPCcWLQvU2LJQHtj4LE3iNW6vS9UORmPTSXrEgXnSSTtUBDMKBEdBPk
Zt2qJkcTIFe4l9QRypc0C8w/GJxegEI07/Q9YbfnZbv2I9IQCnsDaMFpFqFwg4eSENpHHZ/+QzvS
mSW0B3+9FmVYuxLzM84H5XGGSAFqKU7zWoVojWQjrXyiyWev+WD1EmX3S+0r3rWircLpg4pP6Wxg
npXQcDbEDCd937Ugy6Ch7WM32+uZPxypOTTY5/w1MoF2hziofONLg3mdFy+6ya2yTMxr7aD4HpS0
ujZG+eWOSfgGPlEsuTjE5w70OQ4QOl9GKb4iZA3EEcA3CW19bQ5lRb0ctR93phdVdqP0hraAqeGB
iRrKH2PSeefBYHqVTIzWVLk5P8Z1Z++VFbQACQaJuF2YTfsxeADuU8Z164SBFNeUEI5kUhOUhPcs
bSMcV4OEAA5pfQ7c0j2YHuXIDDjA/WJQRZxd+aReUjsuj30VoHn1k7VliGxN61dHR84mqCDQskja
aVaq9WE0AI0bJMSeCUp29vSLo3UPzulViYprAuFCQsx98EDdu2Zq9ltnlvmyrHTjXLcWgQRBAtxB
h0db+t1jHQsmxHSD1sQ8EyNthNbNDYvgiJ8H+824y73wg5wZQHKRPjTnvjLF/FinGketBTKxZvjp
XgMF3bGFF1lgc3j0DEpYpuXq+8AlJjwlsukS+r9pwbin1mS0EsQWbkDDAYcNrp430Bovg+O0IMio
4ptKa918q65XLhr9NZM+57EMoy9E4MUedx4IEXk2DwrdRwCJP13ho9WkLnI1auS4zPiDHwgWj5yU
BlVMOzuEJbdM1VZ/kvOLLUwJ22tv3srJ5QA30wQlitMMTP34bfGT4AjW7F1sJK28dDLobfsXLfFH
ZgXu10gGB8GnWofyhvPdLsic536W7BIrHy9jr9fbLun6h95gGg56enwvaOIvx0iO7NS+vroSXVBk
PfXT3keoJDexhFgnpgtnL/WJOlGC8oULOXehntGtE6g7MNG8x9y6NZNj3gy/+kOUUW4m2mMjYXOW
BU1bK/v8OLPnHLkZqpFY4LwguKiwoxN4I9xekohl5ZukHevPUZJSQ4R4lWZ7H8jCT5lE2sKyXigw
Y28KX/6i9OPPIiGeAB5wc+3y4g8CF6kORKn/EFkxRQY8bY8+gaDrsG+0mzclBsHCQbfwG0FMmQQH
lsKIqOR7BQcvmxGixIM6HFKA51wMFG2hqfWdevmNvvRUJ9r4qvhluDYWzbqhI2zaMjgWrTuQjpQE
+sFMjvYHs1wHLL/bM2fgDS00B3Y2iAmxdiL0yXDvxdDfohYITKl6QMTZChu6pUqAXXrg4Irq5Ha/
J8RA3HfA1wKIn3b7UVnl0TET6PUJ7eJ8pm1xdiw4l5HmzlfwbF56A5EVA4XUWtKloGpmz/g8EHin
xnUaaZkYBLKtGtyR18BwHitcra9knOHGyjDxzpuYgZQHBJlwrmLOcMuA1lnBfrilnr6Lo8I9kcab
bcMxzLBj9I/Y19QPiBke/8W0z1Nq0T4wGitBgDlZzzk2CdrcskIsDRO2/ndNCUaxwC8IrxUN1sUF
fLStbToajW0oxYqQq7dIDTcJoXyD1XRrTQ0ZIwuhLcIAQ3aYO/mqMbrsOUdUDEHY/jW4xAlpQamt
0F+0lxJ103zxmrfUyqPjvFaEpr4MWZ092hb1y0KiXlql5LPqeKUHhIPnyR4XKMTG97ZG14mkutxF
phreYtUht3WM17FQN2bfIBqf78oKE9y+oJoxP2Y2JcDBYayvfRJ663okSkQBXzhU2ZfW28+FOaR7
k0SLda5iu6lq29qUAG18WoIh6SOUpdBX2cYlFFgeXOKd53GcahrOVtfCejHGHWhKjSi9sE9J2SgD
YyXk2x3sAjFiytgLJ6R2MQLs+Rwu9i97hE7ZB19t8pJ2IAwKzQ0/O4PUVG2Kiid9EtYe9gsuwvlG
69OhIATOq6/wS731/KnmTU2Nl3XrwKeR8lOV2ebNCI03y8QHlINj3iiAbK+O5lKaQtm8iDhVnokP
btvBvkW11T/zT3/pbe0/DgrpzGEZ9Ru8GfkiRXW9nyS27HtTk5umUpJ7qzGsG5KItJXAbY6lh60t
LxXn2dMJkWijvDoTk4tI2Ome8twbzvNlXDObp94axXk+Blp/eCq0qT5UaXWBdxtduiBhRNU76Zcf
Umo1c+1Dt0MMc16UHwKVPWoFdC0x5iuAwtNL3tHZVBSl/xhpZd7XBrk2an13CIxU+2wd6gOh4vbI
Ruz8vW7MaeVWYbJV6iZ/bxhmOCZDkcTL1KuTak+m4Wfv3J28TVala8NGeRYhoyQ9r1kVJlfsKC8P
DN3Wg+KT8lj0X72N9ggwX/eS5wORbFVgnlQsltR98DpGVfM0qvkPz6OIiGACtqRfJCcIya+UV8gP
8OLwGaiTIjds/F1nWEnQh9MDisb2RvJUS4A6qZJVdxnqOv1dpVcfY9NvnT/D2F53X8ChLm1zkLao
qHwLIpUkk8yjqyU3YZ4x7Qha+moVVltnntrYEjKVp/hI79epyPRsekNQ90uNIPAyZtIzb36T+Ana
xNzp1jbQUGDTbS2co1J67n5iSNoW6hge+lrH/JQkCvClmmRKTO20e1TvIvVyF0W5AXtxzphqyYox
uvElNZ304FCvuHTYSfaaNn1SH8WgU9agriWNWsgFHcYMnmCJrQV2T1nHzcGoghdVzbvHbJCyX3mX
0/938/tZJTwyivrTi1g8NZNb77SJthG11fSA1JEmmGVu7+MpoaIgiDXig6PIebSVae9TPDrpJf2w
Yh4ONGHJrdYei5VhUlzL6jF+9WPyp4GJxK2D1lRtQgp8aCt6Ky5OxlTqjJI7vSR6md8wKWBC3ZF0
aoGWv3bVnpIElzSNDt570o/9EgmvujPkZh9YW9LBp6c8ORNg5Jxzi3kOM9DxPRuSC7fMkqavsG6m
brwJVG5YA4PfSP8rlKYgz5qoLtA6g1OpnR5qaZt09NNpQvajU35EagI4xejfLEt391lINz4TebUS
TtszxC6UI3X5DfSI+mrHWyVu8nVARtwpqhzwVfbUMCZh6onQFUG8CT9UKwLt6Ki06pU8iJ9DrmpE
/rhrKKUq2BUuQ6HNYn6siUt1YUuWopJx0M1fbtGFKHAD31jY+G+XQVGLo6MQkEL56lOqEphFTJh2
xWdlVaCl5KtHTX3LVVEc5r/fIOcSAZA2ssP6m4RqnB3F38Sq7SEut1G+JYkZYO3HnEWURwsEoRx+
IIjmIv6UgHdcIvl+MFW35pYQ1891mTxTGiA0WD40ONTkKsvA1CKfFE3ZAb7Brzo/G7vuTyIb0nUZ
oIdNJPYwU1F1DJrnPE51276QH7aaH7fkPSLqJ+++GQTWm+qkOCa0jtRKlK3zXu5kFqsChCb107Za
15FFkHRvvgewW39lE4UGTd62yQqrcwtdCC5yZIAoV/I4/4ozLfmgNU6RcqjDZRqP5k7ENUKVwMPu
3vWnVOeroAW1Nkm6xz4Ho90TnffZk5Aam84tAUr11Q/eKlOcHM0doGVfj7vfnlL+SOPWeicyoiSi
DOUshRQG10OwaW0lxjPZDY8SLgWNig55iggCRlGVUi2sY4hsMBZZOEu4tAGzV798Ht70yKDC57jN
2VM6RPe16VLaLJpjUao6SO7KJfPW0dcxwLqUnzZMNO3Zs4cPUuu140jAyPMIWmFBlcDfqk65njjW
AQRj67IFh2vSCPtVTRQm/mZ88xOcTNmUlA+9lxCqp2gtMCRCn+bdSD8/0U8NEFA2+n4mOGNtZjhr
j9d5S+jEujUupdNeJuQYNlUFU/wJ5A5EkE6XZtJRXmMkhADiH/gIcF81DZ6w3JzQWa9LC+lympQk
YRk2Q7PCt39SqW0J/es6ez1WSI3cia57licfoVM8d0RMBA8B3BsGgn+8InjHevI4+Z54zJIieRFz
FSfVm5rBWWeDB4AMfD+t0t49iorQOq7H/nvTfYZRp70xZGSCz4/qJVX02XbKuc/y9sXXDXVbld3z
0NuY9aocOeSUquc8C9VFK4xl0qbWDfiAxW/A2wlUoTAHyvBHCx8qtM1BBuVl7QYtRjPoDT/t6iuu
mEKAFtPWJXc5jO9J9GqGw0JptePEeB/xIbE5+AmMo2vQ8iCol3wk1A6xm4SS1ACXbiJSLeqDHC10
AJpLDaJtn6E1H9vUIaqnFEe/IFOr7UpvnQrFOZWKS62ImWBJYg7nDdMSxZFSqqzuLpiq0DE6AV1l
gAG0GRBQJZVO6UqRlAavT7YiJxFILQ1z5Qcuww2ro3zRKFvMdJICOPWtuhVT/zUHFszRBcGkw5ye
/xN5dauhsbeqWdoIlI1knxH/AFrCD7cGRxlIKvz4wg9JqTby4h3GStEbiLGbdp1xFeDopDiktYNB
V7q9qRoZ754P9d4tYnvvIOBDgNc0115lKp5Y0mo63fDONitIZwqcG6t5ui8gxGPc1fEjWugI08+p
VzrY/KDnI3It+jZqn+aFSEtCK5N22oR5+hkkWf0UJCmAJ6P8DZHqviIfCRJwpZMe+Sj3CwKac6vY
qphW34phW7geMzkXFEhQ0gfRatYEx1hRteemdoozFJLwpjfxn3yS3V1f/Rz4WFtyWgl0i4PHUM46
SOoAaGbrE1CFLjpBKzlmthLKlD+KYgrfHLzwWjtHKNrs3ldO98ptW6rpEnQM8oseABoz4nBYI9C7
o+jVtlWxBDfUNUWBNWQIdvefCsv1uIoCkCdtwojGzbRHjul0NzBegavIUDroLtQlxmuT5cWT/JQY
PoJBtb/kSuGOzleQDJdQhXsouv7ZtlVzU/etuTFKx3sNjXGnNvmvfoqNi6a12abxABClTeYu7mhO
JeBu5OTluWoQUMyoUKP0gJVl1iH8QtMpTggQMRggo/p7eOVqeqwiRTmq6M+7UEsWKeTXAzRg7xAF
mBvnEJzSN23yA73w0HlEp9o5sp9I1iXmhVaQ5ynqhKBPfxwv6u+0YszQjXSwwqHRtvNhMY5wHNA2
EeyQ4XSXtZd5AV2bmrSNqczIwQnTWloHhkieDFms8YMai3LL3U63dAKsxmUgKZ16VrubCKDTOiVl
5QglEFU4snIvrcKn+esR6GFowFzDxPJ/t8MfPGHhr1xBAVY2KMDuoSUxkuE7gbfoaDv2IRFccbFt
6CULjb2+36SRXWOjb5hfyksG9msKOkNErStp+uYAzpKCgRVFn652MBTEgTUhELdWjZ6wAWtPtOmX
njVkJ9cVz0ofepCWSD6Cx3zzPaPeFwVTrDiJAdgiiGbcG6+LTDIcQtYmQ2+ea5U7pGbjmInCDtGm
PNno32u06KBJmY1Uqpt7L2o0hypmxkVGRWscuJ16un9UozPCDVZLB+mZJzYVmptN6qE+jBMcJEVq
uxtTjvGpvFTkkmfmsSVICO1fYSdHddjWDmBW+IPWVk8t5a0TOLiY4+zGquhXJI1CpfmfJ5PC+2lM
KnW4ttUvVN8ea4YpxwoJ8wyKTAf/QFlPeXT6FiuZIBlkrqeMRiq2dspcbFTTx6QO9Mt8IMQgYVs1
CWkH1vp4CItq2Gsxk2ERDb/nkys36H7Fcb5rAtc7VmbswsZxE6Ri3XubFcqW2C9c8L5y6YAWfKRc
yvD7ht4Fd5i+MRXjUnbhtDRkPbRSSSP1fBrUupymVtSGZ7g9o2CYMPOVDoYqqQqOt28UCtuesHBp
5d1U7Sjn500naREURvqhmVfyILmGmcMBjeV9qTjmeBBBgCcywQ/fue3006VU9tBN6OkVN8US3erK
wWwZpbqeXl2KHNz+/F7oRYYIUoIKRlARYR2yzGNRaFxM3eT390qyCn2djmhSvsd+EqxKc8Lg7qm/
RB6Nqxg5w47uQ8V1Meu21Kaap7l2EMvIp4nL6kPQUdaDvImsDHr7Q4qR5FMPorVnDOYfDr29RzNi
YwPzW1leNh7xh2Erl/ziyLGOoYVKmQqpXdAw9+iCcvfUTKSjXttt7tcqaIWkLGRW9+qQQhqryfTD
t8lnMEVCtdcXProCFWSAaRmUIz2yK3IdD5bh3dqaivogKxjUhTsEn+OulBUZ0jqWdQWpIqkn2Jg6
R7cTZdf55lBFwbVoNOtErph0LdfZVyx+q6ra/CyRui8BSS964Y9AFT1sARpHdUlUDRSnZjmfbTDT
2qchJdFVc6IObRBSQYliZuKiL9MhnshmVAi5JLTdtCLjRRvVkP5/7m8cS1vPVxJHXvOGacKDj0L4
nlMzCfFH5fp5NVXxVaUAw+EWDgs/HDekCzBuUor0rfNe+8ydtiA9gJPqviD9Heddm4/6ESYDBkll
eMnsSXtDD6UtTTeoTkBAO4Bb1dGyJwEFVBmO5LGA5XEqaqBR4C/EYE+48IpnG7T8n1r7pEZorcGu
FisBgPdIwX9pyUgoUY7Z0eiRwspYpXnRjI53oAZNBrG1gKQQnRsr+7p/02GlH+chRWMgsx1aOBaU
n34xqlcWRSckxLzXHkc7JcovGI8M6Mt9pHPPkgdPjzzg2KDeV1U4N2WpqJeegId90psHe77sFmU0
3KDpWwhqs/qY4YJ9IMFnvDgqxMKMgPDCSZ1fbmigISsFSPXMB7QRlDefVEZMXDaFMCRfCM/gfGt1
T+0ZYluaAOTRcf9sRE4al2yulnIR5JiZXbz93diq+zYUzasPVQpXoOB6WrUbv5JOswComW4RkVEI
cmLlQ8JBqx4YYIHcybtNhL4goR9uiu1Fm/mIqs1O7BNnQL1Jw/p0vx8XXEuPIqFRAgfLO01K+ctj
dM8AfIBumTc0FDJr75DydUsK/TZHEFkF1szUS661l3KboskUOo13uf/BOqLYEkREdhCpuozktJmy
ibGy7JqCcBvTeCp/xFFwcAOt2+WOGRypixmIiokHwdP2kNhxc+5cmxCZ0rRJ5Qqas9sZB4KInLPr
TRNV29eyq+AwaI15ottlnnS5BoKEpqAcmbkDVzldZcAzh7kxJCmWPnO9hZ2BWPHDUqPA7GByrqq3
sC/I3YmicQm4Rf1gQvwVm7SIixTuFcbFJ9dvPGaGdAnSLtoLzRrwlHcuIha1MF8YfdGTrKIOUx5r
3LT/roUDFHuMbljK6tJkvF2ANpDRCPS5FHzMVLrnSASK2AAc3VuTGxvRZfoO8ECx1k01+YjIOcN0
3H/mnY4ToDeVY+Ua/OYNvDhqPYavJT/aNNnFgtktIvdrbqTBu+0gPg4xMx4J7/PXFCGPPi77HUo/
2r9ZN52sFkB60sTtsxkWUrUCe2tUCGilOLHOpbCLSrugrskCSiQtHAq0oGO+/Krgd03JHrJi84EF
XeR2i8yGKXKDPWc0qVtYUjYUqumworBbrxIZl8koVXuspnLY2WX0eJ+RhLJZFuuQ5bOKCIGsA2nV
1hOggKwEYRtRuhl1yk/0r/WHkFkpXFeMThqU3X2a5ZjQcM+89iOCbdw2wWbejBqskQk/bsQcmIAv
H7a1g5pdNcboMwkYOrvKr3v2Ab6teusU+kDbAdsjIBfimUtfihWQ1M84NtU1imPVVqEgtg+reNqR
ZRZWZrTSDfh9xmSqex33LnNu1AZj9koTr3iPtengyNuWge46B7f8aUK7GgN4E+tcH8yl2hvcQP10
p5KsBgIg0A+9XMyPN9nfiLs8NOw1kcoTNVuazRw7gokLB9ScIDcP9/2yexcNQdUWuA8rMdMLJjML
6nKHyS4JMEro5sEMGTcXvoeMqLCLbU4J+lFUyN0TBUcENDDCGuTNZr5IiNB7vb9ToyZ2SvNsavYz
TLspVfuRhnbY1fFhtDLunoJifJ3qIMVYYAfUDk1ZqqsU5D+U4MS6KngGldpQXsOA3FIg44DP5Sbm
T39JM95azTjFeVrqRCQx3vHz994TPP+dEmSA6TGonTFm/F1TBvQMDUijtCRKLpChcvOCtC3yTMoM
AFQLu7Swh7ugZZammNw7+EQ/ZoWFDg4cgwwQsFCU2VWYCfqQkZEroeBx4mTPimuFy3BMUdy3RNNF
ntks88a9KkMqvv53JWDANSmh/2iSmkHXGiPpXAPTddwUUqF+cuzBvgVqRpHZnl6ok3Lips0ZRQp9
1CJ21nMH2lLxziizjKALmwioFmx3zVWHXY2F4nC/uFZ6epwPTEc1kLnFag5Gday7ZT4NYtHWGNBE
lh5EVWYvua8L5tumsxS9eyU2RJZR0Pc4VRVvgxJTSBiazHEIQ32IcJmuc1eU57lYqhSRdtIK+oxJ
szORr6xmDQ2DxZWBMPHVZwK/ixU+CVPgzdzMaeXwKNQmpuz0XneApJi6Vbm9jB3nTZuYLMxdKIOR
/iVqbKh23iBWltxMQnUvhrT6dL9yB2SyIQdgjqfoT7F1savc2E0KD4+hVt9ocm5FXBpvXpOP+5Cq
JhKxL73JOHUTmTtIdJN/0DFVLjKGzUtDRsrMyhY/LcjP6JA1zpuVdIVwUQgXjgt7KVfdYG3nUXv0
S+rmjaxnydEWjMdup1Q0QZngQGPRJUNWD8EbqJa5p2dZkDpG04aO9UB5OdJJ9lXGNTVOOjo5UGVA
XSdG5cFmXssZLjzco92MiGupQsOpnHLjrOPCYvjGZWhuqN/LAmGZOfhV4vw56BKxbjuVeVZlZGT+
5MESP0G+JiCyORuyqjOqRrgVtvdoVQ3DG8LRSpnYYnEEHrkGHWQVuh8cur3/WhmNyMeEDcTHgGEG
lqMf17MGYd6sQ4c0OVgOrazb9z6mfNMaozOYk8ccIcIWnWW1yZtGPVLC/LvGKfJ3LT8KAzbnrBMa
VAQ5GEc+TDkwnBe5V8HbmhVLUZU/ErlSntMqeVbVRILq2hEWQOgPq0HecTEpA9FTyQq+f3sVOy0c
DYkICBplaXph+JgPAX7+rrXpLVX21q/j5GjK8eQ8okhDmgZlieG5AxmTmFp3wxNdyCFX7IfiydJc
ami3Wu+RN5R5aD6a/XDoy/R9jEflnLoKyQvWbm5MIarrTvph8ptfNo2lZiHH2WlKCmXqmMgXCtjN
KA1KNJ5Z9NPNkpvdr51SCz+tmnoEUvrsMIjEuOLP3qCmp2/G/IAC+KkEYrwh8afdMUk5W7WjnIMp
SZ4VnX6glbXEyktBVQAK6a6qmjcdzTB3hI/7+FcjezGfi1WXu9vGz/ClzsNN3s8RUke1aS2dcUof
Ky9d2S6wpFKYnmqaZp7N98+N2BahuUcggrZOUAZaOCWhN6AE1E9J/wqDVeDo6mfc5R+zoKU1BuNG
2oRrKcf7tLTwBnoJfq48eliHPdzEDTQorw+NJ8+z2y0TgXhLjkNOlYp+Vq+Q8ul3Yqnli7l37416
dpnXciiCrrZqJ5vBfsJNrayZ+VPPtE5BVL5AHbBeddUE8ZSZKNs8CvpgH7ooG9Y9cVkvgav9th3M
Aga3n7S+QF2197HvObvBS73jPMfu3KjdB2ncrFoGPDsMRBW2zGQzq2bInYNB61gbBjbpk0Y0wyKy
0/EjnpKn1gkobMfjJoyTboXewNuh4Ug2QsewHHtFsvUGOSGhl7OeT6W7ukduui69gdHM15bIlTP+
1vDcDf8h7cyW21bWs30rq3wc7ADdGFNZOeBMitRAjfYJSpK1MM8zrv5/AK29bSuO/adS5UIRoEwQ
YKP7G97BB5WDuhNqrpRUp/xybvbbmRtvv6EAygFipadfuWkhdnP3oLN6fQPhK1rPu7ZfWIcawRI8
4Vl3muErdlMYh09gQycMQb97gX4VuqK6UVXncx4Dak5K5TlF0rsrac5OL4bRHq4xpIiWo6q7EwoA
s5epDDFvohXywbsQzPqLV9r3ZjpoD31pijWuhuZFJPPuVKejgKZrxWvTjFOU8HxQP0IJTq7RpUeE
r86JCpM+orR+pwS41RhliqGym+/7yp/aBcA/SiBQGHOU151j9xc81mIhRJYfo4hZDIuF6kaIFriK
oNyK5hklZT5ui65ycqhr/WZe6aMMBFMla42UGQ5rmmUtzgM885VSXQBoj6902odIlhvOqnHaUiKS
k6R73S+BxKk8xyoy4Fdahaua2oNwHFIqsEI9Fq1Cm6cUEnBuPSlJq00Ji9+/sGXhX87r7JiAGIPO
81j16NbOj5NRoIFZQQB58CyJDRNkYH8UCbPR9HBOj2k5lXXeJ0W6GMHZEI22JZPtl/Odt3vhrGYr
e1VznHKt1dhU93YvT51BDA6NQ32gE+swkhwdsPq0O5Jkexp4M75/gIN1TbSgxyPlTItS+lQicEgW
tkzQMN+nMl+ty8dB1f19PORypZVlckC1sVpFggmzsJTxahBpfBWqjLH5IZnfQGQcjdQBCVZBx+dU
K6hnjLpDoYkfvO1C675WWDKSBL0Vu+TLWp5Oq2JCmuBnd6E1KDz6Nh2kGVkoJ8pJDpKzgXB60qa9
+TjAMgdD1oWtlQXu4/BCwEUO1wb8xd1oxbh9CKT9gEYU23A2hRtScGdZ89lzIhWl9E65ri1jQqqA
6u2VB03JzvM9SDPTuG0Q3A/dsNgPpotaOpzfvavqztGzgBzXoVadm5xaTECh96kKjUfMJCZ4WmNt
i8qkyq0PhX0Cs2SWBdIs0wRa9pAtiILja8iSctcGg9ypWulf9n627sJGXRg+AZXELXA7VSFRl8q9
RymdasWCHuzVsNVXpFnhusTN+1Lx4NE5drdv7El8fA57EfmEORdHX4dG1nDkoSFLrfOvvm2cnG78
oDRfvx2CebYpgrY42jF6snN0lwF3AIWDNKxH6LNKbdA0wUxwnl5586shpfUThhD8GCNdVqKz0VS3
QdU1Nzm1cljkenunUex3NGGdWRmjfdDa5UoxITd3NuByvNBPloHk8rRXxOgdKS0MxKY8Ra0YnysD
prqF/t4hjcrhNkuVRwNT4JML32ppdFbOlfZiBQYEHgf004uuIWaC0K/d6UwTyC2UW8TeWMHJspc9
jpWL93jGoi2BxNhf70iyodOCdTwnbZ3o7X0rq90cRaVkDjvUvjME/gmqNIMOZ0GBiZQtH8jP2Az/
ejXqI1N8o+7C2kG3K/KhVcWj/5qhhbHUZBhuQ8DhT0NswjtR/ZeKGg7IRNSla6d51EztoUYw8A28
2bKPByxctRQku01XT0IYP1EJyh9tqpwjpbZ706LMbxhOAV9E2b6DkGpP3Hilt0sYrqe4Dh9pxSNh
6A7SPMRluzX0zDpFhlBXwsU1KPRLYCcl7BnbmcoPHgRw+gtA28B10hHSL9tpL3Cy+joW6F9gQUaD
ybYx1fNCZ4G7cbfG7UsYu0nHZJWJ8CopJ2mQKWdCrys+JbX4Mu8ZTJfk4ICsUkrjG8Ub26tvr5Rw
KuDj/bvKqxBdxNxyYYqNTxklxrPX+o9DXYdLnq4CNCGviFxZlKdXwXRM6fq/3w1ariHt8ve/nY/P
fzH/bRqgzR311ltFDWRn2GO01pxYf5ShTkkyRlu3y8zrGX4RdkZyLYaHTiLGr2F1vplDoQI/3o1K
yyOO7HEyxEIeeKqZus5w1SjYTVpWkO2r2EM1qZPNoa6agqp8E/Hk4J7oita/CIY8urAEyh+xQno0
KJ1y39aZskqgSV+iX8LqlSCp46vVixFU1WMvmWsnzsLQTmbouR7tMTsNsD4eb50arc+k9eNrvxza
o12kOBmpVvJQZtpBAX9tqHVxzvUQKzGU4GJHuY8D6d3alFXmo16LCrE9NPemJsoH2j/jkeC+XQzt
2NyP+qVHSWOTjRNK3Wyts2YzWeKfZ78gd3FfhUF8j26PskXQStnOu30d3s9/UDtcXWFYFnZE/Pf5
g7qiGx8zBItjt7VfehuqnWeX3saxfbCPmuYelT4HNIPVzHPgONf9GNR3qZ9Vh74GDpqj2/oM2gHt
Gs9/IqCOdpYC0RQ3w+LB8KlthSCr6u6zRNh/j6Fqs9anXSWq73CRqc9p3TeXTQ2LZT7uu9WAUEWR
HAdqtvdaQskNcDLFXO9UTE3pZhTK/gDhmEA3p9smwI/smzRodiVabEfdTLZxJrg3YAZX8yTYN4R4
pYLzow4AqlP0+jzEBvpKmhp9bXFHEWr9xr2dRBDa+s4MeoyW/Kxe9qGKSldNpSRuHHfjHACw0slp
vLK+RYtRPaYJkVdawfAfIrKQzkTJJtWZT+ZjrKXRd68UD2aIi8h63vT3SpHTRCDsv1b9wSLxUMpj
GrnKntth7LBJME9gDmm09N7FHFbEWRlee5R75j3odVDj6taaDFbBuhCddwJmh5kN5bmySm3HA2Jv
u5HZLCe93BJ2WdvKbu290PX0ss8QBItBsT+ksn9tkCv5K8Tvhnz/bQCHs0CgxY87/77TW6gIBYuQ
YCRclFaPj0gaY0ydsSaNeqO+OZ97+E/rNiqUIyEBwWujljcNU/MxxVpsVUpZPieaRjif5w8B7Lwd
tVgEtJEAAYHrXQgkKJ807JEnUFNgG0CJRM6KWsfA/3W08kK2RzUI6dYZmKxV2O0oih7eQfKcHLt0
/yuitYjRBxVWLfLeMyiwGgXEGwt+/SJVXPsyoKNSg3lrENHBJXioEGZhl/JBv3Jzv99jY1aDPsGU
t3ERv4P6RMtxCrw0g3paYQI1mmOQ+VgxPNgOchd+ZsQbTcUStOvVca9DzIWPlXZoZRfFlzyIwSvS
pEMnGhxFMG3mFQt9Eo12G2+gxDph8yYqQ5PmTzMBqxG1v7c7zOMmOpY76LRJk0lDQEy+QoQ286yn
56SydR5fFIU5XGLZpNAkc4oDAkdQE5vkIW9VNOPDQm4sNPc/S+SVsirvr7LQmbDahG1RYevbGQ2N
Yt4agR/33jRxwFAtGtEeEv9Zld4kVqTcmIVojqBlzuUkHzRvGr2EZR+7lz0CXQ+MplOatFTBbRLX
wItzCMm6deEbCqItqZMclWTAHKfLnIUA2TVZsKpn6YcZfFRUBotIO9Pv1s5RBGwKUDNsRaf4Et3O
seuYW9k2P8XnMffGjUgi+ZhKNCvdyFbxEqvrbd37tF4gtQ5brDJ9DVRRbh9BwgNoStLNGIbBBIHc
YQ1ZHBlXdMTrUqkOYNTvCUzAXw75cBmZo3rWYZlch5FAH9Jjye0yER/ayMXTPJdPlW+VAF/zXr/y
J0klL0xeJbWupdXK+sqOaiq5lb8pR888olitrunQJUvTce4bK+xPWFG3d7VyWyLdeR8S8R2yIG2P
saffyNwuL5ypmM80PFwjGtXScGoI5Sbb8nlDG3ZJSNrdFOJ5RkpD7SkOvacc5lGlo2JSGwCxA8Fy
FYUd4z/2dYRJ7K3oJPhWS622mueeg5IQXTfLo5uXYNwzYE8jRSqgoR36nKA0V1ofFJ+bHJUJtxXJ
VTwtuF6knSLMca68fV2U0HEMDbpZJBm7RRBP0Jm47SDBARg1uvw5Ckx5NCrcUXCr9HdtZ6JRmln3
EZH2LquCZDu/CqiGLJvUKrYtZMCtDzHoC1icrOmWzqj7aJWqf7/VKEwfJShFwsd5wkNeMEIXTTbX
beb5B0VoAnG1IbpDP8+PDkZ6TsQ4XMVKnAIE6RG5HtUvFsjokw7mczc6xnlwm2Rng4RegADS7jOz
ePOKqHkzBA0yo5IvY0onFdP6/CZCzXJnEcVUGJBtwb/mN2oGnFzFSvyrGFdZJs2vvQI2T3iDDXIY
TH6EHlmGevVaRez1uXxDUit/xoDR26Bj1+1FMwlVt256CCQqolaepM+Njub01JfIQn3Tx+oX+t3D
OdFbjOkQ78E6xxmefKCeWdUpd8IAEWoOmLmbQ3UMKw3iwVREyEuCala35uSgK4f3mUGmaAEctWBb
buZoasa3YtJzb2vdVIdTL1Xh2Kd8QOQCnlbwUsTAcjP1phaNvE2LJljDlNR3UC+DJ9HWl3pb5Gfd
BteeJOYNq62/hDWaHebUPVaocwLGinQi4lZCu4qMLoIZA7N2Irb5KU3GmeKGOCPhp/eEpPD4oHid
hzNjqT6kHhBJJXvm3rvYBlNpmUvYThmdW7NTLiQg91aDpp47RnjWjKnoJW7MMY7OmixdKEOUDYqA
qDS1qdnGYllKNTrSLoiOSV5GxAnxEzmgdxG5+YOjxsYR8ALh9NS8TCuqaSHwj3XbevcF1bgTHq3A
PQq6xqp1nGsHDupxlCnLS1rC9TkfmfjMUXQrAn1vMTNo5g1lCuQ4jIGCTz6quzRxQfT2mjOtvu77
3SyZLRQQkGfHM/MbLZe3meKoN2EXnU1RMUdjwrEJmgC+R2y9qX3iXZd2apxd1z1BMP3sJVO8XcCE
I3v5HBWUFaLIkNcNoIRFIYDAJOClVnPamge4v6Bw7KBVPCW16HJQAU2Viyq+abpSXtWNDaCK3/we
+CC2AbauvzSxBaqjTL/MVUVkQG80v8LLBNesK7d05bYNEv8iiUGbd0NcbRt38K91gYFB3yr1okCU
biPCPrkjFKGI6UEwnXcpvfFVJSo8JsKIcxIoJH/7bVeddvWySlAt0p1tM9YKwv0QEyvYk+t5qAXU
mSnQOsiL1dp+7B18hjRBEDlmg7KdWUzVCPnPw0Jz/kVKVpzcy1D1n1zS8glTZbXqsEOw2UN/HoEB
GhY5dpzT20IxwyvqyqdS5u5+TtbwwthlcSEOxUQH0/MuOlZGucrxnbhWivCee6o8YCQkDq2LxWBh
wLfyGsw7qQe8UAODRzOqJYt3pV7WYwzaKStv540e92gWmmp6mHc9oq+DKBHbVPWA6dv1L0dkL65E
r+lXDvcc+fpo2H07hvUaOB4cwJa54Yl12ADGL1MEjOppAxmcH2PeRwVGHlzWZh2+GkCUPF4rmaLf
itxWLj1cyhxUW+cc830TKfW0JH02FWvqtJF7zjmpnfXuJnHglY49QhW4WsWbAFpd0NSIuTWOY4Ei
oxAYWTj2yiCwP9PS3FlBgM2BAq18mgTywHC4GAtKabuejzDxUomwPCTM48rc+7FaruZZx8uoWsR+
kF9U0ySktSrTdpie3UBbze06ixhm4xbAtEKz2dl65a7mXkBv0fHrMPvet47VX1u1/Jr5w7IxK+OR
XrO9C0Gxb94rLCw8fuHbF241puAtwFVjuKTv5ukySO4GxvsK+RvjodCxZklNR9vPuxVNIDQTp7KR
CMyH0jfWpdpc5EYfHDTC/pNgPu1B467zkuUkqHH90gPmEpvRD75Y0TNoK2UaH+YimjOAwUGa9aKh
p+0ubISkVy68YFQr9cMcPc0bSv6HNs/Ly3kPh7564lTl6P3HNQsvkVaoyYwqr6peZYnb7zzYb/ui
0pR9WcpbXZ06sRNIsUsrHjvbfYzcKgHkUKAENhHVi1BBWpsO942JnN0hGCUSbNPuvAFfpuO7iDKf
PuDM7AjajfMzFlcDlfshvHx//jqHM5vg+b7Niw1QBIu2y+V8yItIVIYG64qA4bwwesSHCtO1rnsf
j5OONGw+NG/k9CZYwgu3d5Y23uOHXEsof2TwwOgYjykokX+WSHAfhmGDVUqkQhQ0ktRZ+rXtnWPc
XI5WjtwnOOXzfMhrq2aqsCIWKcsoWupKqgLWGrPt/Pa8Ad5xrcNNRlM4jwEzsMLZGc3PDsmshZx2
9QDZFkzfX/tC0FjNnQiv1N69RP7dvYwpN15izJZeMCwPSgnIBJ0HPFxaLH86+kr3qL3DP0Rh7z5V
oe3Mfbt20E9z7Rx58QsxhOWFgagzHMzi2XAECsMT3QZ8WbwKytA9tL3fPKYsOk2BaUWQ2ueZFJGk
3YVb0pXgUWvvnNIgfJWyXiNsCW+WuHPeuBEISGSCMmR/OIZO9iFxzXFHnTy7CNsG1dDp1YfdCgW7
Pe4I0FLdbemKDpA9i/y8vjv4pxxGo3sIqqTY2Vi94MMYmejZT1oGokjOqkcXzPhXEziIMfodyQnX
tV6Iy+kLoUzsXqezGpRRu9dq3q5r4QSXuVfD9VIULSDJJWB20J9554rP08G8aQp9r1qtuLARqT4F
tDxULXAuA108+FGm7Omfqi9K1rdb/OoBWoZ9/Hl+hZVI8v7q/ZhgKqectFDTsroxAiruFaHlxqiL
4Akm+B5RtHJHW0kF7QnHcUibz2PguBNmfDimomxP0rKbFfVwdVVBpKUzPn6RKaSUeYVoQyA/6KqT
UsY3QQ6ItbMOiebah64x5KmZNvMreFDJycy3Te8oyLVXEoOoAFyfmLnKgZ47mKTAZ53XqnKIvlhl
l50MO6v5L0a7xqWRVtCoGStqkDkoA6k+DKZjLdysNi7C3kZkIS816h6Yewxx8zCGndzLoGJCmSpe
fmpQfJJQFTIaDi5QzF1r0k3zK9+FhvFStjYNBRhH0I88Z68HV8zl+aMBScChXfOupWDG5s04xt65
K5sN6FNRsMaBTXl/KQaWlEp9JhXByMXBtDyKBrDOtQWuetroZPAX8y5Sswy73kKaZOod92n0xQv1
aOM4BQB/AR0XUWAspbtRu5jP0LRNt29pJX07JIGeiTkJVwsTeuIUUYLG57EOqFyqhk9C30U27rVo
i4A7wgkOhlXjZXKfBHl42caY2VLYovHrmfrBNdAu6H3gyu9k4XmfmY6SscqPlfq+sdMcOR4Nywup
KtNdsWIWqGToqoOexd2l4VnoIFVuHS09A8BlUXfXqLPFJxDf1/YQy5Pe6sv5GUsAXIN1NBxA4ddl
jwfeuxzN/OunthwgmYAvEtNmwEp8ZagOSyeqesjZtf46CppJWbzwSJjcwLqFryzubWvidBrOrZGq
8n7M/97LIpEudLXtj2b2lY4ZAhmW5V1q3giDe9ol6LlSVMyxrSzXNuqURCaZcQFzwr2VWeEdohRA
JboSKwRgQQQODeXsxKUrE2pU56OyE2uX6jwy52JyqlMDY6PFCmwUBPg3w9Q/nCdCvTH/PmYTFW2M
3GiXWhPZ13ZCvpkobrPqqcJez8cQZ+32KqUdiDfTsczr1zJD6dP0UcQcu0kyfdqw9nK7z/pYQC3X
VW8XKc7fr7pOebPpoOxoeFcrqpnOZ5/2uJZiO0Ek0l55YX6Rd3r2PCSwlGw9GG8De0TeZ2jajQJ6
mJpIq16BAQbOUAgAvToq3bFjXkdJBDgVUDzWV2ZoYPVUgFhvwg3oSVSJ2hwPK/AyF8606UyP32IM
KvwMRvcaGeLu6ACfPJq56TWwYmR/4aYQfznkq313VFzgWe+yJwqWJVGF7blaQIPI3Eo5EStbKuZM
anasaYHh+ImkJxqF383PGYBupNm11fv8bPrZcaTw9y1yg3GlLHoVrt18rMbteDdMiEqyB20JkM48
zFigQiOq0MgkdWwYbyrcBOfDUZuSKZLDOM3wPBRkPYqVaTc5Y26Z2fawTY1evZnfMCddQ72orf23
Y705XoNsbiidYrsHWEoss94qryQ6gosg1NwDyIxqGWUYYOIGKB9911khj9zdsVrV12aC9/B0uMS7
Gr6UvB7AmG8ky+4jesl7gULDS21QtBqk7V3T4bTALaUWij5W9FJVwKBYa/0QNFePlI896cLYAeZt
RdbYh9KcJn57qpji1XuryII51hzsZ732MECGaGfSSrUTjKz8rqe9buj0vCNs3qGWWuDlQPXJIrrW
rKlLJVMF9SSShwoPkK9ZdOdDonij/QkHKvFLQNK5uTZr6uYIHuXHggRwjR9bd0/fdSJiOuJtbD+j
e+N9FZoN2yevntyEjD+mzwphLBpvJBbTa18nc+7pCm15jJyjO5piV6ObeaB33B/Q1VF2WL/2YLVN
+rcuthwkejZNmz6+sVpyR78aWOQK7YZOOnKsfqV+LqWgwx7Vb04Ik28UODrryPoDJBRvSVw8YN5g
f1YDFLhq+tR3gV2LVeo6PqiCBKwGreWjhd7hAeq62FntKUU74UIJQUYOQ64f51fE8fLoYfG0nV99
Oxb8eMyLDPOgUQCmJZ/u26Rzd0Zo9pdDb2E+NGrJvU//HRSCG70ilU9vp0ezc0QXyIt67YWUul8I
pc+uCmlehVAcyRiz9kqGtOulBfGnTGljUsD3dui92JdpgqT/4Dv+VQGLezCQG7Cruj8Im7pOZhHs
dsBsGP8qJCsIWnXueGe1YOgijJG8NyVJoTolUG4+/fHv//Wfr/1/eG/ZdRYP5LB/pE1yTRGxrv78
ZH/6I38/uv/65ydGkyOhXtuWbugC1xpd5/3X53OAVPefn7R/M1CzLs0WBlub4SxxW+uDUz2moZ5H
z71veP3W0bxqvB5j1D5Qtndy8/Lf/vjf/r93YnuGglC5/tn/pi5Hcwa02uAsZYxw8OJ/+gb/8yfp
Vm0g6x33N8jFsprhaf9FmvrJodXxlxCYUTWiejVtXF0cw8vvjI7kzM5xOqMbXK+SNmU3sNK7tvRx
IjCS6pUmy6rpi3jlN15+Munu45zWUAaKVesqU8ZJ+b2unqsC6m6VFcQLOhQ4CnrdUk7JLlpR9XOW
CaR7PfcNcOh1H4QhLffpjlKkTaGwBrStJ2mBEBglSPt/7uKGAJAenNP7u4ZVQeCdGewJNhS7d/Bb
G+ANAdJxMQ+Jf/9hTFTzGHnFZwecPzWcH3f/6xRgu1dlf9X/Of23f/3Zh7/avmWXz8lb9cs/ussS
/n38kx8+lrP//e1Wz/XzDzu4Kgf1cNO8lcP5rWri+p9je/rL/983/3ibP+VuyN/+/PSaNWk9fZoX
ZOmnv9+aHgbNFN89O9Pn//3mdI1/fjo9N2VQP6fB83/7T29IZ/75SdH/AXVYCgdPDZo3lm1pn/7o
3ua3NOsfqkm8azuObhFdWdanP1KcCvw/PwnrH1LjMXQw13BUTZq8VWXN9Jam/4PEg8MCzhnvC/Hp
n5f/96P9/rv9/FGX0vzhYbf5JE2jkG1JvoFtWgZn+v5hT2kQQY30L4ewRmEaU6M8WOVqB7GPdC05
GIY8ELyCoPYSUb+0tROBxa5goq2BINgXlYxgXTW5jTc2o7zB2A8GAPIrBA4rQNLmI/bDSG6maS/U
dY7Nm8+c6VvDTkjVHLcFng5o6NIBdFZZY43ZkzEGuJk0qnsSSeDSm7ft2tl2beUiyVegCLV2CwBH
XxG16/1q7db8t7PTqWhll0aGIK+BxnFAjIhfx4tdFMOjHLSO6EhD+/pmQEOtXgs3bKIvCXlNeesR
7i5j2TSIotZxjKOVrQ7ntvWJBk1W6UMCb6XuVoZmYc8It1j1XhrTdM+5CWl1WWl4ol2NzPew9feK
Y7vFoagFzMBb3Q59qYI9LxvvjOwgqfXClomQOvbJRul54ioDoN0pzkJvhop5e1knSa/iyORHAnep
1vZKzbvG5QQqzhOU2CSXNxoIz1Ic6f6InDlKLWgHXuLSC1cIE8LeQSoeRy7fCC20Z5DvyfR2kQzW
WNt3kMFdz6f5Zihq/1cXSOqNmxLnIyxYFC3KYqmvkH7zrFdI3HHSLoy2dNBi6wMXpO4C+74SJzq9
UNP6tRHc57tIhrnyakWJYU5hAT6Cuokoaw9jMkf6U+59/F7yle1ornIf2J4cz07Bik+zulCTyzBR
jGrtYD+LtbSpBY+6C8FhVVaNTnkNi+L7GgkheiH007N9OIbeiWXoTmNO33UshU+1XVTBgqzQ698U
XTHLk6EZ+HmCcJDNTnitcqVSzbO2rhZiVFKZTZvscwGTawkPzQcnWebC3410J/FnAT3qn2Jcx6mO
55HzZbAxqdr1gVN8rcwef5oFNKG4eQqLoLx1Fc1tMBi2zQZ/LCsytj6+BshyQkozofJGyTn0CoSD
+xzu36L3Ic9sIrvP7FWklpi6NHDmDHxP0HlBRDK245VV2kBdoZTly9ZMRrBBYUYFth/HyIBgpZp8
MT0eUMqopFYgN6KgdYThmFcDGszqAiKfCZuFX72axNYoLvrUXetGo8qOokn+lKmeAiUeGbGSrq8l
83bXjAbtgCMl+6h4xR9UDk9p66rhlwofS/dJD4EtMYBamFzA4hGMhdvV15g+3ZbQ8wx16qAp5l8i
cdrsTG+vT9bYFDrKRS2jC+qrBnFCVA+bwc7jdG0qODNC6TTXaaBou8G20lfFaCEPO9XkKw3tbNAR
Na34fTwL9wSmr9FB9QkRWTybqHJm0jO3xTBqzgn324FkkBoNHGo/bJRDVMTmEVwp1pN93sfuKVeQ
pd+UQGluqjbqPXqHanyBRzqw88TEZIXnq7+Vdq0hHgQSuNv4pGLHHgcTqg+FQTEO52cgunrvy41W
2fSLOysHk0VxeydyK95WTWqeLTQVJFWGwPGWblJE6bLINeeR0B4L+hhlSy9LasxThVmOCBQb0BwD
kNIS11BrDNbMOfLF6BFEXDJNpV+L0XhVVO11UsD8q87byFk6sZbf2qW0y7WM2vEL1j34qPUlJJIu
FU+tHWVUCpiSAEybYZnvURupLqtarYFWDCJfEtLTOUx188Kk7vOot3hF0GD3xAQ4br1tlDQtOI0M
VIPV+GQ2jcBxYxgSFTyNHIMXtcvNG6BW+hPKzMpr6ZhUnQnsyY4jVabAMXl0qbDaiO4kxQmVJawP
AlGcNRHt/U7NqXCLHG8zavYXdVSH3loCqcQkye37BruAoEHPrq6r/havOvifbSeMV1Wwvi5jnWrq
URYA8/CIEf6lX0Q3NeIa28Kx3giN9WCHtije1CE97/6yMvJ2C/6buY88xRyozCQKtAsggfaqjHB9
xdxeDUlfNQWTUQPKIs6atYo4gt/ZTKsO3HC3r4aSqnxkUE6GC/mEKyDpuNHhudFH6A1FgYowqxV1
ZF91pGIinRUD/os96kntTkoNs6S8H/oF4Ob6qW3cy1FSx8FnJdL0W9+hi7pIWaINpH5b0PFL3O7M
cWNbgWc9BnhFYO7kWAn+U6OU9j6oIt84fBev/CTW1+TH9d+hhKfamCHbQtP0j+t/E2cpkH5x125A
BVXnfK+vSXdWVfdobe2NuvO3vz7hlDx8Sy7QrtSkoxmmIUzDICjSjR/jjbFv7TQYq6fC6VZuJpdW
v/z1CT5e0XwGCSFcNTTNshz7wxlKz28LJR2e1EOwq046dMqNuUJIbwVrDvdSZx/+X884xVjfJUz0
95hqc0QCV/QZONO41tfZFvjCykhWOU39Xfibu6ipP7mNZGnSsjD80y1BWPn9KePS8EERjE9Sz7eW
24Id6TWrjbdSUSUt7coLXyJquf4uoDBZ4aLB/LR1qt4z9r+53dPt/PiDItNm2hYbkzv+4zfRcTx3
60o+KQGAb+3QmtjU46m6DOiqudprBA4+w1E3KO49etsBzVn/UFXtWrP1q19/FfG7rzIltt/9DgkN
L4Ik8YTiwTaK3RcAnmecWhAXHG5EY152wwsy0vf+cFWFQJKdSbaRjl5Kdcix91anLpxaXUUW1WW7
Qzu5YonteQYVeEcBAg3EIChQv6dWP2RW32fbP3sgDJTAHIxBbU3YH37JLKIIpGr6U0ntBbAS9KXk
/3gGUprvb4vmazEQUv0J5uwawt3g5785wYccYn7ivr+EaY757r5b0i3hXOlPvTZual9d2HCmgFcj
l/ybJ+2n90pD31KzTdiruvPjiXST58xujSfwrLW2VqTSPLRSIkr764H036/HMk0hpG0ISwpd+zCk
PbeKLMvVnjpLAbuRC0By6mvsjf2a/Onv1Pp//P2nD/vx+bHIAjWVOApcPfnUj9c0YHsa+7HxZDTd
s8AZvTGIfRoql+IhTF5+fWH//f5xLuZ7y5A2ueM8dX73Q7VqUyWyVp40CvILV7pQQvAq+/U5SEB/
ckHfnWT6Et+dxB6SWMPJntlQXQa74hn9yfCV061ezUVwnSpr5YRN4Tq6tZfxEXj4b+fj313lhwXA
74sIGpb7BKdgMdq3Deamv75E7WeX6EBNk1jGw41zPv5maofg26hOQr0vbYsKnQZhdYGbpY9HYfSI
5ZK/pJiKPKbnfsa5sNiXIO8xZ5b3v/kmPxuqyARO1QKWcV1++CaI8kJjDSS/KGD/MQMlEhdo8sRw
tzxZEO5q4cYULdWzlhms15FPgjGEUY/RJCgvEx/5g3KJZUKxILT73Vj42S/h2JIqCus9Q/zDg6QC
S1LBuj0lalAt2zp6tgr39Os78JMbYKlCp1QCjG+qY/w42mA6jI6bmk8u+mMKikZIUKEkVwxPeBf9
bp77yeX8cK4PI9svnQ6nHvOJx/XByqOjTZb2m6H1u1N8GLuSKgCCreZTIgsotFH6aKHw++s7Nn3E
hwnnh6uY7uh3zycFn5bRaj4pETL/OC+v4xxCi+397wMDy9KErkqCPKkTWv54HmmHZHyh/dQtu7Wm
XecbGvT37r5c9+v+C3qktrFONtbvzvqTR/OHs364Orskqzej6aztCjrCpt0h4L7IL/ODt2p+82Np
09r88VZ+f4kfxrdWeJTi4+lk2sYJFt3W3bdLMAgoEW+r3a9/tp+sEz9c2IfgJhSxzCrOZWBIkWkv
YV4sRPvo5MEibn4TSP3uVB+W2bodAQ5wKtO7q1Jqpju0t7aaeBij7a+v6WdDUViURXUpbEkm8uMQ
SX1KI34Vfjat6NFs1Y1K02H8f+ydWVPkPNbnv8obc+8nvC+3dq4kOwVFceOAWrzvi2x/+vmpqH4b
shhyOibmYiKmO6LpggRZsnQknfNf9H7zeSsfrSmmIJlUj738rxBBoU9BA0V5XMwJLOG8dsWvzxvQ
PuoHB2DLcAh1HEuO5gHbKjK7Zf0NdpZYRzv1XgkDZV2Aaf/S77I999d1Scp/Xn3e7t8dI30M4xtp
Mt3i/x3FPkvUiFeP3jdkFxvL1zoVToQbeWUbfN7O79vE+3ku89SGYXJI9WxuHO/fk6spoG1E9BRa
Krna/r7KojPbjvaZqvpG73zvOwUKGB622lcPF+kJF0GVPDHcCWD3BofrcteGI3XxcUU+6aJvuhuI
up8/5AcvgYf00C1FI4v/HE8mdHZxv6mSpya1fXIw5x2Rsy8RUjKxGLHyyncS1mmFGQ8pCkxcqHqn
fmgtPr8UUM8+sV7l3D0aMyR2LdvQsf71HPvoXO8lylxDsnsCmr0jV7GbN/amvTh5Efx76rk041FJ
MPmvph8toTmeqxbQ+ZO5RRvKAzsZoDBwlhCFSvSXn60ANmgQnpgQHzSqs5I8jdoFZyD1aD7ECPhY
btjDFiwC4a5bFwrHcGJy/32PN11kzik/GsBfOD8cLapRuK5Zj8Uz2n2bId8bu+lATugMsK+303fh
5clr/F+9okEZhUga2J6uHp+lSN1bbaNi7LX1Hse7KiiCJHC2gJjXRsA9/iJcK6+R6f9CWe2q/okG
ZPvzZ3/xXP8/UDgzeVv/XXP+q24WgHd5Lv8LcuVz+aN7WzuTv/endOZ4VLqonHlcjTQuVvJm/Kd0
5mr/mLoqxSE4WbK2LHb5P6Uzjd+ybI9ob7CpkI/ggPCv0pn3j25T2KbOpas2Gi/Of1I60+SG++8F
biFPbnj8j2VyeZPT5ij6oj7M1J0rcqrn4/fuF4DVTRfkV+G3+jB8L84r3Y+CdO1c50/h+s1gXb+2
8TZlYB0FftNWddfhCqyacHPksn8fj+05JaURt+pGAKr2UHMecMxEwvw5MUCFVdPW1sILR5RfClVF
VcrARlTrn+ZkSddVVaoQ1dG58dAXQSE1ib4gOHmA8kmJOpnPOwcSiY27xBXWsajYul7kj3l7ia8z
cAdrvg3T5CVMohUa7mdF5xirpscyccx1NIdU65HDA0xPTRYYphTBei8ZAa4afYCfhre29UGcWV1/
b6GXsR8zfFlQcGkBNF0MRX5mi+pJdwqkX1GQNTWUSzp/CX/laXtitzha63IEKZ3qZM48GTWPr/iK
B5JSQ+EVjFi6qnNjNbWwwE9ehn9H+X9PEve1Hc8FCW44umUc37gjZywwD1VUNn/KNkypQ1rXPaWm
Ael7TsYivHATdNh6BzpYbT1O+tcqVS6QZF9HAyShuYTv6DKyrt5tdTNfja53Bq5muMDPGAf1RmWc
RbaaTAGrWpWlISowcEtIrtY3HEo2hkAmFL1TzV/y/EtTi5eon21wDSbVyC7/UedeAJgZinHCi+fs
TJElwe9ZTXGv6pxfUOwvMK7c1HZBGqzNxlVjKJscBuHKnfvAqeynUhS2vzh4l48VfF/9uzYjOqB6
26wxTb9Ikttl2sOMiE+cv0mQvFuDcngtG/1w3iCJUHL3R7ufbilwfgjrm16kll/azipUvkI4Rjd9
sB5FLBhipvhNmCQI4gBlSmcWRX6hD3myntTxFtzTs67A6dCLb5kxIqYJWFui6u9zT6q1m9hB6kja
KqpzN4trDxy72ywoCVP4QY4ozi6BnaJZ92vWEKxytTuFNwjSK/QdNbnpHOsQxQtoLTL9OIT1G2PB
v7IZ1Z/24ACvXJ7Q9Lso81b3Rzu9HkLMnG3RPLUWLn1kAx97hMhwBP6hFtAfSx7ZvTYnZU2l+9DF
5bz2VGO7VHC98vYwJbAC1QqVy57qvBupAb7BDcSI+NZCilQxukOqlT5KzFSyAHo1Oqi4ChNAtFRW
lNG2cy6+hKN9NwJHtrHTsM3xajH6m3xukEOqwaKjaEEtJvECOD3Q0cJ2ZWHc6aMwmflZn2wzc4vY
H1g78j3NNo+tX7EGTSelLKx9hUZ/MRdPVY64bFk/DKkDMMzZGUUCqPRa1NnZGCFvIIrzOHlQzZe8
AsGlcMIU21ngzSkL5RmekrHiANJ97vV6NytnfRXvm6L3C2Ub46eLWs3VgN5B6jl4vxRS3u2yGH8s
SKhbxqXZTIclQ7BKOfO0bjXgFKqcI8yListFPUHywQfa7dx7ETsHqnF+1Bd+qG6LpfbrVMdFUOWV
a0DJfxX2r44Ejzd11wZZByMbXnrF3nl2dmco+OSN9XYOm9tOGwKjL1m6YBSxB+8gBgHEjKCvRBeq
tY3q+LDMlL007IqSg1o2UNaLDXxU4Jw1ZdsC6xRjvViprJAzyPMXh+y247h8Bq60DcUGhyRPDdcC
fpOqIlDXjPvcQtTIbtaJru9Kc96KsDp3lSslzlYGQi4YP1FsLqE8PGO2EQwYKUFDhQ2C7ECKPHt1
id/uvcbpXrPVvVelW0cbfBvZOqXXNxPISf64b/A8dbxve8+3bNAXNkVxPLUmkfFRKnxekDY/l4j7
t5X5hdhWKgJJ2S9H20ekmzoFRbJwE4PYKDHmbsQ2oRY4YS4DV2DpkGUDvY9axpIXMqzw2W2dL/40
YRuv7Uc+kJBZxD6yB3cqy91GgakWsGb5EzxS0GwwldS3qq3LfTxE5Sl8AG7u5Of5/DJfVvOLMh9G
HmnZA7zxo+aQ037u/lKig7agz0IVoKi3FB79NKX6jg1JzeKhGmeEW9smLDA3DExR+RNF96sN91IU
AG8GCusbfJn8McJohYQAP88Q6hbGNuMPiC7G4uaL5SA5Kb6C+DpoU3hhaNiLhravz4/GDEMNboML
h3cesp9Z+Bju68VelUl+0SeGr0QDPLxnUuDrWNyboE0t50zHgrTXfFW979Beq3klanJRzSPy6A0Y
lVBaTPtx9SNbEPOqr+HJrktzn/Y3S5qvOvyenIE/UBW+jbCGkewMOCImEcQNtUtPI/J7orrH3eVB
WD8M61IHAh3E6qPHvTMuHxoI0fN0GOabuETKq/e7gf1efIF11iw/wvBgNA+tt4lx4Z6hmtXuTW/b
61ZPr1UDcfrdEnf70PJ2nZ3uGzxTED8KquERqtehE2iupetBgrPhx3hoZXqd58fNlbd8jz06736t
EYt1Gzj1Vo2YnwFA28Uzkhp7P5S7egTSvnybzSvysEEzfAG1sGNP9tm0tn1jS2gRWhSD73Soos7f
smjBPvxrGP5Q84SC4T6ev1vKd8nAyF9s8T2GvajDtl88leIlZT70SiPCapooft2d1eq5BkAbexnq
R9AHWnc1lk9J2p5pYQET/SnHA7xptguurKPeXPfTg2aUK0yCQuMXGGViYZuuHBxWuuEuLbexgsbX
ZK+dDDymXgGQN1d5iHsrfHsHa4cRqa78rmvng8aajwRmbOVPM7/M5hc9etSLF0dDTjHpt7XN6iti
v2wH4LmAi5A0GK2eoUC/e4rXLsV7KUk5PCUc7iiLAYb0oR4hyIkyryC7Rfht7X494htg6/gPbQvl
qyI3KgTYVl4PfgX0rGvtq+gZbDQlc2Xlas6hcQ5eA/idkJW55QMciKb+qTO2OZks275beFEAioV6
iLnlhY0f918tDEAalA21FuYk4diBvR4y3rrjl3WMXZJbBa3b7salQpvaDOCVIreLehTKmz4GWtL8
bD2lj/AoFIGeqbr2AOu26kEaZathAa/gvNJQAbB7X+OsjhRUzGmTaaMNiCajsUc+X+9+TWRUJszR
63EVQY0gSBWsnCYTZ2Jp7wz7lx0VAWRMq3tune1Yx4FnH0r1MSGtEKsXbqQDLasAoxjgd0E61MtK
tdb5WF8IJComjE3aDYpe0uwLAS94g3g9QMzYlOGVuzyR7g6M+hZQ2jzdeKrfRQgHlLCebm0QB+14
Bi8PKP9VO8dXpbpZPGMlBrHqlf6bVeU/hv7Fm7+I9rZIRdCPUswAEJcNEy//uRTM2Oamdn9aasuD
uGtFU5q12zvrOUmDxqg5CtabOTpMeBigLuubXsohn5AHCMlJHtAUXzNIK1Hc5KmyUzu4FPmN1iRb
ba62KaqxwlwvuOy12UOCoXGB0qOtRZveQrozi54ysmHYnvppF2L3fRt2zabEQkO3YavhxIiyxDYc
qm01fckzbT24PcydLwkTf7DSFfpTPlCqFTcwat3KqsR+3AqDkT5GRb7X+pcFe8YOBwQXGbyaanNS
Gr7HDSeNpaTr2tLX3livsxZ0kraNw5ssyy8657GzrgtHv64NzEMydzMs7Z7T1yGq8kOX9eeelBn3
mo2JlSGLr5jZL8X3MHxuvT2s+lWPzd6Y3MVsjL3zSzQ9/kXNqlcBFVpBhCVKzZtA/sEHpVMBROtr
pInxgebwPwpcRJYZ7cnLbsYqC+b6nD/FysPQ1SsUgld1SH246i8MUIT9guYTB050VnzTJMfT3iqW
QvGntvYoTvpdT0xa4pWOUIzSjSu9Jkco/EHcpdGVGK+s8FwvvjgefuwLcjJIKkQLhnpPAlCGWFAS
mW9mx76PdPeQZMBSmiHAYwQ2UdcEpXUGdfxBE816ya462NYCcFrkXGMi55vVFjQZ/GtyUa3YqSDS
rGhd9Q8htC94CGUo9kh24bfZ5fYOl47ZaZ7Lsl0hXB1web3rHUL43K0hPHNmQKMpdb+jlgzOEXiM
SBDO1vrkCXjNVzxbbmC+D6YFchN3XC4rzVVS9Y+2QH9dJzpHKF51jbIx0fCDaRb5rj4+d9IZ0UNJ
PM9kMjP0viJ+kkJHAOeI4UwZtGb8pVpGTumcIPOabBqCKm7cbzQgZ025V+cNeNlgWQTSlo8wbNUC
ucbocbEt6GhMauMqUy7S7p7TPVgxVAh7jAg0v2lWYI1WTedCm6gWTnMc+5JIfG3EuZa1QI7wRVuG
/TA3Z26nsZpgxOMF5GJcrRbZg9koPxdYN35kcKmCn8uenbpYtRLe59s5YXYWt3MP/M2497r6zJq6
e1P0W9tazrl+E5yjIHGra7W+zmF/cM1ZqV6xbuf+EEPjhrk67LXC2iwzMjAOd8izstL3sKK2eNP4
c8mxQtjGiUzG+xzKn/sblCbyMWTcILe9T2RICNSciBhFCyPFfgpXZjR+1UygXASbIt+pxYly4d/3
fi6MbxqUmZU3xa9Fh2U5aTQIPO5G7mS6hvVyaJ3o11Hy9/VeCgLJAhJjudZx8hczwlaIFrxdpE6B
svzIwlurZlzHERoBELKpCrAZO9HoUUbqz2i+aVXelt90bqpzW0mgSWzUMzLBSC9uUJ07ZNtm1ey1
dbUJ/T6orvvt/0YlTL6o93kOxtUyPE+3SYV5x2loDw/v2TUyE5wnTrQihB9ExMvTqwkVSQNIQz2N
F5zRDpqW7lMnBhnFmYFlcCIz9sFjaCDjyehotglV5v0IuFo294hiM58QfC/tCw+Mo5iTE638nX7j
jf67FU+Cs96MczUXtujMHFgoZMREfF2Kh/+jbnhH+T2sKJRQujlu9OnKGdBe/zLll583QYb0rxf2
tg9Hc2WMO2VIe/qQWZswjXZLTViMtB1K45839NFSeNvQ0RL30oIp0MuZoZQYKC3rSGlnX4Tczb0R
pg2u62TPuLfffd7ucf3g9xp82/DRUo8WTEGaiEFsV+IXQJStu9K2/ZqAvEJBcH2qfHBqUsjI82ZS
6KyA2LFZfIpi+GqjHNrkVHH7o+ClkdM2wYSqACiPKiJuA/FBtRJzU7jctNFZMZ4W4xT4Sf9oKWvU
XHSV0j0clKMXxl7QNRH+7ptIzDvk9ODlnvVhKdEIHCyM7UDgSvMzCOHIWmyU4alDYpOb97nHCZec
Bxpb57VQ/Wm5CKNz0V3O2Mgbh8/f7odDQWVIdzwLitpxxRXx594b5UMaYEhjTEYN5XxZjNf6zP8S
m3WqFbl9vXmnzUThODVppYCZazwnznf1VNnyox1Qe9ORo4hlofY29IImhqEgjdKube/BoJ5mZY8T
p6i6uv184I6Ro6/LwrQd4jTD5x7XclUczwoDfYSNBC2MV8kZ2aTtsG/vTwEWPm7JclQoGtRa/qru
w3TssIIdzI25za+L9bgDAJZdm7tTDX34lth9KFHTH8M4WhZtivYK5h7mxincXShM3yu1nQUV7/OR
+zBiMmqmgcA34PWjN0UJtgyLhYGDG+vMuu/Yy1fgof6g1i+ft/RhKPl3S78H9s20S9oEmgk6hJuG
Q5di4YP77fMGjjF6r5PgTQtHG0wcUViwUUjcRM/jCgPSM0T71yIY1nq51lbOrgGokwTzpl/WzkNN
1u1S3Z2qYp3q5dEONGdQi+ye6VHrCVaYT0p+Ygf4OJK96eVRJKs0HWEDm162QBGXVRw0Fyhk7NU9
Kl+r6eCsi/PpIV+rB/Id5/aNt0tUvz0RQn5Xko5PRtqbhzjahrSuIoff0E2UlK/w+9yiQLqLV6M/
SaTQwdgq23Ebr53V56/4GA7x1yuWq+bNJIKXpkU1NDxWHzmimLvGmqTv2tp2++mX+1itslX+0w0+
b/Xjpfjfa0STa+hto/mCan9EZ3XR7Cwt3PY9V8csPwFQ+vCk+3ZQj5c8WqhahjrOxrqaVvC6bqDj
77SbaIuS7F4FXZrcIfq+jbfN1887eHJYj7aESTHjOpqQH8YBwhBYQs72pTfem+OlPTb4v5O0jkOc
QgttFY7RQyF0CpkXdaOumuHH58/y0QKyDUK5DpZU48j7frBdc1qaCFGTjYWJJlZyVXUKm/5hfQ04
DbgftgqwLEfjXLlxnEOwlJsFGbCDTM6vgET7WoDm60V3YlP/aC9829rR2EZeU2KvODG2zcMY/hqQ
a6nKwbeKG0iNe5KUJyL6R7P1bXtHEV0Cq9puoj21U87i/Aatq21UnbhxnhpD8+i2gI1YVmKjaW76
FVUDZ9NsodesSKgaYHPQ3z6xBD+aFW86ZR7Nikaxpnbp2Q1rbVWlP9zy5vNZ9+G5+m0DR3E7jg1j
slLBgf4suY0OTRCvvpu+TmKC/py+Wn64V71t7yiKizgGexEyfu4FyldizXIPxgOJkTMM4NfxymN7
CpAUWUWP3XlzDd5pe4rkcmKiHCsi8AqryqsY00itz/rx2myHnSquPx/YUy/uKGA32YxdgkI/68YN
IkQBomb1eQsfnWAcKe+gcbo3VfVoatQt/80wR2R9PRfDKhNfETRDesR+bef/w5r+B8IQb4b8L1zT
PSZTP3/8113/3P/s3sKafv/eH1yTbf/jORDxQTQZqACaKq/pFdcEWOkfGAUeOAbDskzbJQD+gTU5
2j8Gh2gDOCFgB6bGvzBN7j+eRBh6kjwCEFD/jzBNvyFu/z6syBZJxXm2xr1KYqj0owiMa3dbaiKz
froaXuLeGr3tWskDhNWS5cGyBiRATKVF2bds5m4m56pPVkyGSxo3RmVrlrh26ih3nHkxJtqrzFMQ
x0WsJe8ucnQB0CWrssmqXyzonxPFLAxmUkhW8AS1nxTT5uE2jycnf3Zdqw6/G6Dg7cvIThrqJ4WW
dDyKWVttcRVrai9KbL6sNqsBwFgFrhTO3PDIUVFo80EvjDL9Re674nfevNIP0Fdyz3s7RsCIdTZE
YL42rw8Q2vtt19GKZIjt2P0ZiqpMmx0M9xwFaXPsWmeHPl1PRpbafZ78ytUw0cNTB0oZX9+17ziG
pCX9xioCLT2Kv/h5ux0Y3eRHisgyCX4o0ZaB6oenIzK6aSeBCj0GYz0kFChrCF6X1wKgWqcHmrnY
WLv3dlxifIeRtNFS3bXg0Osnxuh9pOFyBCnXhGlkkKzw5LR8P0ZTnCg6NjzKD1tpMc5cRYsTUc7L
XbM34Ly2lH+fyL+H/f4/ejeyXcxxOBBZ4LuwKDpqFx+TykEV1/0RwULqbH9U67x7jM1QB6wjUrRy
r7BI6ntU7ONK123/8+blgeHNq6F5BzSZ6QIqA5LNGnrf7cgaE5QVYuOH4uQOBH1LgKV+ZiEp/b5a
Eie/hPVeaRdG1szDHdL7Kv6+XZzkDMrnT/J+x+IFAJg1XVC4YCMZDeNoIHo7UVMSNuH30FtKq91W
uAqG81oJi86bAfW1E2/l8yb/7rzEJJrku8lOcQU4OufEThzm6ay2P0xQfFjezXhoaxh+tWLoTJxI
cIV/QmwC83GkbB3HfqrUGX2J9YjbZy1OTISjU4ocAAharBIWqsSCukdPg7J+anl1r7zESesUaIn1
sVwQBdzsrgoGkZoLJktFBzXex3fM4KksfF6Gu6K2U8pwitaWd14RF225aqyq1W+LMSm7l8/H7P2J
lzoEO7FpqqYEuFL9sI9iySBCt1WbZXpBKrplEqgDNHJzrU7CwPB6ao1Ruav1rJGLpheV/JLU0fCf
DhbJcse0EVzxYGKYhLb389Zt9K6fqYy9lPi1E8Nh7iQLRchZ7WfrYIQWcb+LAP89F6lVElHbumg1
a+eCzxozTHaItjLyzzG/Bb07Hw84c9dVcSKsaMdzjBobYjhgwdHvA/pnH+1PkyEQ0SoX46ULdZtK
fNp3dT5cN0uf1CVubXPDwylo5PMzSq9FNa/cbJmVO1Gj0tx5bZ5GQbEswGZR/Sx7TDrI64Q9VWVV
yW/tgkJoEQD8nQiJupLOWnmmLh56nkGWhAJq3efv/4hBRKSywdDbcCrgEtoWk/X9yDMzqS8jfvjk
4J6NzB/cBIupGCKxhvAh+g8KoT2cX6NnPpj8bPgdTmoUQPkRLgeG3WwGYZxe0OZxFKeWw2EEXqoG
F5ZAcjQtMoBeRRhX9RN2AEmLfyi6P+YFHqHGfDA6CpWN74VjvjwU8TTPji8VFSmNEvCFfRs1S6js
2sJMl4dWGTr70k1seUCYzLHIwYYOlnw9VWcgh4CFjWONtzW2j2jW53YGhkzNc7lpJYw+L6gqPeQ2
fczYOYm4xYQQlk8pfOZLt6hRjxsRuvwgeZxBvju0PvAmX5EhpnkP/W5q6qhSp/yJisMDT54oqMWB
eUKvCF2zzkaUbYOJnDbemUa19Odtm4E5zPOixeRNwVkOpWKTzfVb6Zah+TCqo8Ykc3BtT3+NTVlx
RPl8bhyHcEaf3CnJU8ME4Q6J8v3UMMKZ3LBX509oz3WgVxBQcrAcFVVagZMZGkpQ689bPI5GukMs
IpcgT6Xs3cctdq3axaIwsORZQFlYkGRQ2ChXeudkbN7kNyz7KUQLhEko9KHvogv4UA7z9PPHkMfZ
d9uoIenXoPhhjXJP4ZT8vucLPtzYfNjFQ2GWRQ90phos5WeFlxfRKM66Ulu3oVMl1yMoVyJOHVsV
zpaoA44QoBxc0ke/1yWiL3Ttu8loc3fG40mzx9veVVTMcyyEeQ9MIjXGKdAME0AHoa3JxR6rzMNq
jDld7MM06+XKH00LOyH2+3r2jaw10AT+vMfHcQ1gJTllXfaa3kLmPdqtMjuMS9F0zv04lCqHWKtt
dQ6xI360wgc7a5q7WBMT03bKPIMvUf/7ZIu3rpzSBoLuengXTrac0nqTLEW7S2rdkCGyWTpcKxtA
RzgTA+DPWHWhKOSZWpvx0X5oHa1hGX3epSPOGGQk9AzYNolqvEENisT7l9gYUuAwLRGN7WODtdXX
kXyAHmEmuXR/r2NKUDPPhoWrXOLEShlS2rpho8F2g2M8piHyW1jAdNlz7qWOucPITI5DM+P/dRn+
1jBNYkN28dX6OlOc1tjUbjsaHVCpsqa7J7p2dAOga1Dnf/ONXVgknPfed62fMg27wmq+N6JRRqq+
bZhaS74k1fdedaUa7txXzfIA/l7uj4UC1qzF+KLIo3mNI5zWY6OFeoG455TaMhzYORrMPmNciCZI
I3lMMQwuaxndBsImvpU1KjNBz4mEBpM+VPkXdyyNoShQBLUvoRBA7AbbNeCN48eenvKv1/GRoTB7
/nwQjtYoYAOqR+xfeBBrFCOPj7qaWEx7thvly1jg3tIgVSuPtzATJlmMc/UY85jPW9SPtiPZpIlM
HVgRjLdsTk3vh11NK46Q9eR86QaNGdLjLseEYu9nfMy0xi4YLSTUoDrfzo2ZAc+xUOHIQtBjlEQ7
5f21Y3dumG7C3nQJBizI8bZFAocdACkyvjOVbFR/XlvUCKy5/Sl3S9YKq0i+DsQ+5YtQ0kTjCyRz
b7xVqwLjmq2VZexNmQ0b8tSdkxwNnXtztaDzchMgSCDSwyno+GbDcbBTAJPMX8Cf2jlIjiHDuicU
aphe2vpitkBt49auXR/eiweIu22bpDlT84FsnQR+yop0VCjmRVjEjhE0opqi7yiMqjt8IE0b2ZMS
zKCJXCmAwcou2meksXNxZY6aOi0rNy09C8Eozo/dsBEC5PJl28ThhGhXAQTq3FBbzEvAcnlakE79
0AKhm+BKgKwsx9ackFLJRhbDuLR4gfiTYqV4C6JtMJhYL5OwjAKQOYMYtrUnYi3k/BZG/b6PHU5m
gbPkYlm41jIV8ZnNMOjxm65O7c3oOZEBnESZli/CrvTkYTBz3JQNs9e1YOZ+Ws2+HfWdt/ISHcVu
aQO2c3RpfFKpYjmEXqmqW01osb6JlM6N0SlETMu8nxEmy5R7r1Kn6cvUT0Z/oXQ9crvsGM7ww2pB
gd8vzhiB2QQoi/XJjTeR7d2GCdmNzVJhglP5XlZhOh447dI17otWpG75I9brapxWTJW5+elR/xVq
kOWi09IdlfbGclfcA6zc3oaFklFf0JDhzbYjUiRdHv+M3dLoGeVJQw3MvFiMamRKL1rb1fGNYaPP
rq7L0qxrZ487XRLn5wgjZ020TseoF+O5sMIoSTahWaAbfxuWutHsAS7EkbthriCnDNx1QZc1yDvQ
ZdhHKqbd9Ks4bJd03ouoU+JkK5KC3SbIPNSt59WItar1WCkDVOQ9kwMLm0AYHFu0ywF4HX+kRyl5
wqQaIg9f+tdvKkmS8zMVLh/NLVVnNi/L0Hj6eJbabR3pO23CydUJ5tTKcGqdylQrct8yR7kvqpaS
0J3IsNhUnqdwtlUoB1aMluvVLGpRO9cAnVP8rJFKUvR6nw2IK4xXdmpYicT3eTIn4bS9FWcPThSG
ynIwzRz0w1qZG0L2BVG7ia2DAtEF3gAY3UTLr9NUpC50i5RAALYxQfCqDQhZ8pHmUclxh1ajeE6a
lVpnKfjvslcVq3zUIx07q02R5tL2KwLNgXy54zCyujsk7CCBZsfyj/D8HFkADHryTG/GHb0P6lgr
DRsbUCFHzMj7jC9VF6P8VBaODPnm2EeuE3iir5gAS8l5Y4u3acHn6teuxr21MHxN6vAf9pIupDVM
z7hklloiX49Wm7FufdXwZOWD+KCn5JKUQWl5FUqZubH5s2m40DSbFtcW/ohwNSCcAAtj3Gx4g+bQ
DA99Wg5JyXgpsXTJGBZTmy7cFKE0xLd50/VyZzOzaMHgR81LqExygtktrAKw1LPC93KvkEMzjhof
ZYt1G8EzjGVHs8Gf/rRYCGJjDV2N7yGfV9l3mWWGnhHgJ0sCyK+dGALL+s/sCZfO40+iDSk7F/bz
78EYmDVt8OeM61mLJf9ldFZ2YahJq9z9GWrUd+XH/zXIr58jU6BnFw4KjjyAVirx+IIEYp20W/DG
M51u9GXityLdQMb3jgt4hGa49fqiAJn2TDVu3kMb7Ut0RENI/Fk8zvaVV6DKudzhsZbzEb0mx9YG
pDlCcKk4lshDb1RYOt/MnUhtXrzXEaxqVhBx7bVPMTSFuQnqCgsttBYHV97O1ddX+zo9bPhmjI9t
JvzG2oKhxl+c7DlmnkZaK5uJzdjmm3OF9Hh8v0A/GPozemrI4X2dSMswDzwlnZR/RUvajt8zLMdg
dnV9LB/9dUCVRSz8A53RynTWimqVWbpfdMuZauiCZLTUtUiGijXtpZHMfHSC95uMjt68aHZUMn06
XBdl59uRw+4V6tHy4Sp9lF/wQnP5kuNNy0eKxZLPXw52BE1myLFzSjZl5PJ348bQImgi3exoVOBf
50qSdtgAUCv/PeReOrY8zpQYGX+EHaCi8RSTLPb5UWsWW73n5JZizl43Sl8mgdpFIY1baYwf1qrP
a3KbOQkDUja8pnjYO/gLsJwH9le+l82DnUpCRIYLyBmW0flU7XqzglUc5J4pxVfDDrHOPWX8gc/H
fdPxhUOjlV8WzcD/zoUgiWapQiNV1JDLzy/HrA9JCoA8pXX0aKvxAdDKxC0gnBc594VHKE9B2yIR
DXmqjXNU5fOCLbZYA3YKvW4P37pdpm+qPaXEm4jKV5bt/qSTAQzGkPmGGCup+vtsdgCbdnUaMxxb
4/eaabC1Y8C6UGThIl3EKtHfNwZMTHvXv3Z98qKOITLqacnoURaJzkI2DwMHK+hbUw6fNtVy1kjQ
MF9e86f4UQtGQBt02d8+SXS+tExwPt/gDsq/knwhr4xSUFZCVYmT2S4ujFpr+YQ9a/IOO1pDx7x6
TbJgdZK3GNKWDdY0+yhEdRPW3WvqLeRaTtawscyMfGmoIQ7/VBTcncoAkeCce2iR2XI99aZISMJH
mdsTKg07nNnzuplIk26468nBGxJDpgr0wYUAdo0NV8Svt3NOL78JjmehcibCrm2TS8/AzSz2oaMQ
fpwMjF9/gy95MYfrCYEjfOBtUVs5aswVIrOm75AEsp/MyADpgi6m8Hj5i2Iu9MouC7lt4Mspp1ur
txqT73Uk0x4D3UsjURMY3GKxitC5yZZB4D/JYZqswlI3nv1EvGV+KYiMMAIpLHg5jepSIfhzvZRZ
qjzhvMrJ2kOAvH6yvTlutBdsAuz8EhOAeg43pl51vYLUsJZOIbRzz8gtJKrIfyuBi0FJS27GFDj+
qlGTgsYOrdmIp1vhcLZpfmBlNjb6ty50SU1s2wzxXi9Q9KXLHmA+6GblD+wOE5d9DV0PXOkdyxu0
gVlepPDTRr6pOCCuBZWpafWnJ6/vsqlRE7awczVm2a3f4SbPRxn/vDmS0YTTv1y8uBPJT5S/rzdh
qsvvoYih8Ik5muUHYQxbfIKbu6xtJDies5QjTovIffazVq9TFqpclV4hf/JnynKmJBLB3Zc/es2H
y3CqREE7za3h+JreQvYdYicSFVYAkISezHkJPX0vmlKu8gh5U0a/o07EF5NjWb//n6Sd13LkWJZl
f2Ws3lEGLcym6gGACzpJp44MxgssKAJaXWh8fS+QWZOkhw99sqatrNuqIzOuA7ji3HP2WbuekTLg
3kX9YU/ecvnlaUyl8cefAxnC4UirmSrS3fuNrYDTaKXY0VadfpO+b1jpe6KxhubJbMC8YklCNvR3
6rqfh/li3xDVZifddbGBS5DbDlTxelivWPEhrdVHxgBGufys7m3BSRhiMq8Do1sWeUXvEEuyGMZl
TloBovzYNaKmyPMVnhmsxvX7CyEPvGx6KaI//l69UaTkPMII0LJPJL4OLvTkctgfmMFvMAnlt7Ry
1FJDIF+t3kVlafKrabEdWQ0Dnkv7Gl9SfkQGhJe30Mf18tu/vtkuF9cPd7tleEAnJgR2SBcmC/fz
xRaQcikNjUWq6n1rTMgB8yu4B7CSvh7qIIHOapItWWYsUlb870P152Bj7hsQSv5njsjpSItfXQW6
fmU51KzYkc1o+ahdDFH5rtQFCGjvz83x69/yOYVgyDLzx1YAM5mUw5nn6ufHDnpNJX2bhHcOVTXz
R2woSzzeNLZFw3NJ6HzqPf8+oOo4JA5M6PkLOOQgr5hCzFCyXA5u67HgoAhTTvwzCzDDktZ8W9lf
P+CBAnZ5QnK3YO8U1VYXbOXBgGOW6GHRZubtnzvGEM1L0n4ytckw6FFo7H6dVMEsbrpBmxI/74pl
P9cEW4PUzDrn0Ylf9Hmm84u4SkFbpzTqGHSGHZbFJkfGfHzS6tvsfVEB+l/W+NilAft6bPcxnwBi
0sTKdNC38QtqKVp+SFJpdTd7fc3NHsM8raR9amRrmTy2+pp/nPVBszBEZ+6T3vBez6ret9mvH+Lw
M/LhoMrRbUIXBuYFh6knzl0A+6PU76MmXXam+S0Qqhqj6G4mye70i78/nkHTkLz8Dw09B8lZayQa
UW252/957I1hVMNkLtlZ6Qtv4vBvpdaQMaPms8kssnGzVH/bDrQhIBPdx8n+/VgiSF6+hpVmrIui
qZcD4+sH/Lz/kJ9dPCZ0ViB6FJ2M5kE+c5jmMRazAbalkKBde1aeW9oPU7BgTi3B34fi09mUvWzQ
NRR5D7a6PFDzqQvNcPseivQG2RHmkVrn/J+vn+qgtsbfjkIDuovKW+QewM76eX8p5DYKkrFynuWE
NPWfy0o10yVUFFq+XCcHHFdyT85xVLBcS2RUOlzcoJXGa7VitB6SQWYTPPG73iUif234oKnB97AV
kcZcBAP2YRlTlqkXWXHU4Nal4hy2Uo1xUUl08H668hcGoxTavbIJyfk6bh7M3GLd1ghbJT8nikAa
FHr4TJORulBpbkzka8yDw7DcTsQsRrkPxjjFOMcLVEphj01dY+O2EgkMinqVZx2EPdypZbPJfVsY
pAAvtFHBpRq6yVudMTW5JGlXQZEr9XiZwtN2kPJ0vRljpiknSEi2XICsOAcaklRMkT8DJ0viX4Nu
8B7ucHOwOcQW7o354/0KlL69zSHKVY4UrqxLeDL0qkSgXcJtyvZYiPC6Cf2go+xhYS5BpvS+M1cU
bflucoUhAHLxps0VyCiNcIrYN+Hw08D/n1RMzXGOHeN7gPUW2VHxG3i/c20vwYVV92S8uPOkprqq
7JIh85TbTr+TqaLEoZeNOZ0LG+oMWZI9aITjjrY3p5ZusrPElKUlSdH0gvzv9H4/dIap0Wo/Sjts
EG7JDFlUP+gphdwDCLArw0HO3VpD1aReOwAOLCiBtakb9b0xOfSw31MHWSptxKb0/ezLtqG4cR9X
ZMGxKLR0ZA7rSNT0znm5QjD8a+JK3Ng7wxwH9YdijFNr70nnBdVN4TiY1K+SosFwz63Y0MbWw3SG
Gv+qKCe+rT+M6kwLFlpDspAeIaNi2N6kT8FwkTpN28CNy5Ih5pbv2IJ6bRzJDTygrB2eTDpRpwhz
Ry4C4DGsIhffCzJCEo3l76XAP/fImjp9aF7gu2dxESqizFQXd5m3+I+E/BK/TkW7HIbvUyN7i1IL
K0u5SgoHpQ54BCGbtJ4CMy8tfoaapiodR1Lv3HO4lPZdVTj4bObYpgOhCMPhzsBQI/FpKA02kG01
5PzafJaLsd+SYSlvLWHCJnQMWsDxFsGYQe/FPR7BzlYPjRJDRwzLnrBOyL6Hclz6RSfLBXZ1Ql9z
CSfVpRbGuV3JP8qU5VgMlXlhDnHlW3oU8XVlSawTa9RX4AS7K7AarbwipmhX9iQD4EobM3+Oqu4O
iG11LnQoI3mPdabRkBpHIBNu+7Jz/MgZ7Burimr0BlX8Ejc4i2cozvE4KUBBBQ7NwbOarycsfAUs
BAOsR4oHg6cnhbUe+CvPbO6JT2Isuw16jOCldtJsg0MZ7JTJSYx1hNfmXaVTM3AzUkc4eWtl+DCM
s/0zkwqDFEOX3w+2Gq9ktZV3uuxEIKZoarvQSR+uRQsStAE+dUNSM0ZH1WrOC4AQnXuWUim3vZpE
8bqa4DwrTd7eNj2cr2Ur8Jtp7HYapIoURfdge4HlBJH9HYKFM52hjOieG1VP6FPtqpbrF87hk9tr
hv1qtwZIMDoixS53kEn4utImN2Ovpdzf8vIcnJhSe4EdlT/lpKkuRkuXzxtTWWZoYCy13bAfdiNh
9qVspf0ZWXlpF6daBDqD3e9FGQbMi2estCKu85X0OFT18FpL0ujhEDz/bJoEmJsTVMga57lh5kZZ
lbkouUTnV/OA/Z3ZhTVmekoV7yfFYiPmqkdLP8ZlO5r5smonxlqs1apTzzHWGXGpML4Zw/Qsd0Gw
1+kLdzEZxnbCWnhe4Zj3lm9MpbbCwazYVxj+PE400K4TmbJ72LhdijYjxd41hHiCgYX+k4o5NqJq
VkBMGGA7yXl7MypFetNEE26haduGD3U01d+xAs1Vtx67EXM1UdH5zu+jEmyTC2ThjdHs6aMN6Upt
oswr5j75meR0AFF8yr8VJZiKquqVG4fiBkY6wvY6IQfg/Qv9Z2Ob40VCHaKnHAIsimRU6wYdgKEp
7MIL05ZKoB9K6vwUEsGWbxM3AuhJmvraHMx0zUZvYtEdz9a2VcroGv0QmpMBD0O1LKpND6Zok1S9
+VNowcPA/f1hrvPZ3tQVbkFJnYevEy9kE7VW160ITyeAio4RuEKvqSSngIjkqO/PTCfFiJH4WIFa
0DgPTtE6TxqIjvtEBOVTP/fzK2yqwO+tUr3UETxsZE4Kvx7r9o64V3KNoegvJNGkP2a5LDZapgQo
xkhz76NJ1jnLsFngoIwxPm6N1NwC7g68qimSTWp04gHNmcbv79WdIhfaOjG15pF8YX3tFJDwlClz
7vJczOdhk9Sr0WLL5Xqex/tCl9ud6PThumgCcS/gYz7jBcPmoNZTv9ennMVDru1K0drufBTWcBbj
H1mST7KLTWDmoLNqE+Un6RjnbJYEXdpsbzezakcPNimdx3q28XQKo3DLYrMu8aJp0VaZ8TpzAuOC
yruiYVHlZL49TwA1ZDRy6xkXouuU0sB1OJYVyPEqw1RqSOrHiuaucCGszhfC0btzBFQpWYu8vMcH
yoFvFuZAfazU3irUIr2+mvUruw81KgZCepECFW3cxWRg4Ol4Uz4Sg/tWR6rdvsDDsrfalVyKNINc
4FQBRK8qvCb7k+0lfSq+Za34yb8TkoCOlW9NTgSTdFayH50EWahRKTEt8pX6o8O1agCRNsiXSJC6
h1jt+3oTAVvWPSeCXqMHpbDXjoxDOMQ+u/KpL0Nl6KnDY2s155abzLSiurkWFPtSQodwPkm1xbs2
5aEVuHFD9lgro1CGs0Kv8yuN1vQbqwBA6JmjiMpV5FQCq6i4B8aQlVN0nsdpGfuSKAyUmkGgSBur
b5r5drJh90SbJfSQsbQey6xMeWvlgEdvSq4AQoZiEbl4Rt4F/SVZnAQn0k4J7weM1SYP/pZ5gYww
UPxBIUQ8b0kQtN+MmFupYB8RVWuYBE5hgdxp27emtTPwrS6S+1mbAnVBPNWy0+1UNjvobzqVik2d
TdA7or4xujtHwq0dZVCYORiMS0GYpZ6kO+NdrKHmcdVIz27KCVeeDSCJKfFkq1bli8FJxsJTBfWF
SytjO/UR7s1+ScZtl6ht7MH4THetNI1NcpVNkunM2ADnhTzmPvmjPF3UYxWot6u21RO8e7DLNTOA
911Tsh5syq5ep0wqRAuly6KLNKJq7OYF6Wdvbse6ABw2UZCyuiTdFtillFCUjOEyjUnf+skYj1st
1BXbx8UhAq+IuZJyloZ0UrhVZ+DvhQvTdG+2aruXDGcEQJ8EeuNagKhIEZJL/KZUknjpMY/2NVFN
6qYsA0VbhX2kdqpHCBdJpYdmAInc4FqReTthNALwqO7sKc48dtKWf6CUpXiMn8mnKIm90oLmuxHW
yuis0hzAdrSq1LE0jEvM7MzugRpzHmyT2tZ/hn3/Y56j8CGMqh+hU0GP4ZaQ3w1ITlaBHYiNzNmB
k2QHvg3G9XyOU0G2F1rcrftIOF5VY7rr0k4sV26eG/mdKDLTF8Kc3A6IJNtr3+bPbRjMa6vMqC6G
8MwofNqyp4zNUPszZ41+7TSRdmehaxJ+3JOCYjowX1xkesOLUlbpTVUXjb1qMI6+aMqivOvqpg1X
3Rj2wRnJ7NByJUgCZ3kJeFIt6owmlsC4K1JZWTltVJ6ngSFdqum4eFpTSy3Dhpq6w63IV9Wg/1l0
VreZR1XNXEjaGf7M9I83q0oxyz2yxqE9qwSeL04zQOyoU8BRutlgSu0oOd5jJTrN7qyBJzCuJnLv
d3Mg4peAcjxet5T9fMGahKY/pWLPIc/ZD6wPklFCeMFPCG45dLD7pUna6wBYfaM3WvlBQnAEpqc4
kPEcUPiVlVxLiSy8Pjej73KRP2QJArWQe9vawrLwsRxwv3YNrSwfNTkQu06lL8oNxJjYXkzOdhdU
Kg8dyiTe4xFSpa5qVwm3kl0/KPFzGmnWjzQIle+pgslZT0HZN6q6PNPIZH+jJqCmy5YGTk9L5PrS
DCAOpQgOhmUO6s96utzRJzzBObRHtXkqe1uKV5kZU58lx12aGDAXMcAwEY8tJbC5JIdpDYmCgSvb
iAucJDEus6pRnyKwfymAF36Dm2RWZHspfy/EDpM5EU1gjOD3qZbPDR72LKEWwHHcC9s/Ki5tkZdW
8At+cO4O2FlI9tBvpTY1/baCRBXXhvqwyBnWytynnRtPUnVlGGPy1PV2xenAxXNddgEirTIwtAsq
iuK8wlAOSG5IRHMxNl31hP/iGHt4sxDXxn02PrctXeYb1iTXtK4iufrSU0zrsa7vQW0nvbYjdx6i
5IpHjPsWNesrphV9sM6tqD3XofVylSUaaaG31ZKxkuocKbI898a3tsmyR6vqRy9ttMbHubKW9x3o
oDuKfraDWIkQzjXbIco2AzHVjs2vGFZjHdHVW48OkSfiEqnca9EAIKkLFoEgvm1GtRJVT+MDQhkm
kadHeZToKUzA3qTCk6cenJo2EBC/CCNgqNWxSkitFcH8vcDWLr1SS2Vo8MFtgpQdzTFLnAmF0uHl
vZFkNSn0K7PTAttN4X5pP7HAtaTC6yVMOoM1dbx0lC/TqDRLx+OyPeqV281R3nSexXlr4AhNWQ2G
Y4fIXJ/8op8gEp9jG0lGx2u60VFAFfUkrTR3RH3udGvRVXX8PQxTvQz9gaVCdYcmIQ1aXA+qzWxp
0EvN4qyLOin/1dTN2BurCFlWXqwMrNnSu0BWKQltKvRbbeGLSZfk5DrpqpTvoEuouCDBdR2lCfqz
BY//mkuOJfMem6SYfKeKRpx6hKFGd+85ZKla6iBt5iwZW1UJxurcwVmOcgUyhqU8wzqcrZdQD+TR
3CD3nllvtdI48WNXDZEEXcMm/yZxsQ2SweSEYDtuv3V4T9X2RUs8Set94siT7nVh09XpZqboxtfi
xEvK5Emzu6LPfSNru6k41zoeD7RUifij8dDiaHlwp7VGFWMBjn421nZy19W4N/pa3BLicHUI63VV
2Qn7sdTSFI446lJFY0bkXjnsmBO+Fk1r65u4tXJctUkOYxJZxx5Kry6D8RYWox4D9xoQAtGKKYrS
vpiJ/OwVCBuTVui2D5yqcxW9dvSVNc2avqEcmX+r7C57kBD9tDSP0hOHCSprZ4UIJn+RF992ikdy
JNJVaTYODfMC+czozmpNTXQ2u+lN/L9z4rC/NhDtbklPxxelHNBWq0KaTRS8C1eVlqMh6x3q0xWA
gcQZB+usJoKzXK2oJiwZiyEtNqKVEVeOdjUU9Az16Us1ywGtkULPYQpyjnZ+q83TbRNLw0h8IGUr
AlAuiEFSGcZGmHqb+0Fuj0/SHIxT5SrhUCu3dhqnBq2+RfEs8AgQbpP03AyKWeq5jIhEAUMj0G1t
uwgX15dQGpeECwG1Wni45IZr2sf6QFrnnWKjGVJrB5a/rJflSp/kZgtbwHrM+kwnX2kFaggTcVZj
gwsqJMZ9bpug+1TZ6NrvKDJQc7iiQvznITWpe+IjRUXuRG5rH3LxBsZaE4ZfjtQBR2ClqQVy0sx2
UghPtUEPTs8Hkr8qR1GiTl3j24XhUCmT2mhDOwUfxhphK2pI/rZ1ldWJ15Eve5rRUTA3Auemk+SS
55yrtalU4/XEx/Z1J7CdVYLk41VCU0XuMKnCC4ltuPnB3XKIbqwkF0vQpanxlgjG3AndMvCilGpt
2mi9ntyWgxZcot4MXzDL5c3bwzyiogs6EiPzHGOoFsvDgz0a3fWA0xaPQHcdRWsrL9lNLYiYIwaP
twrZQ8t3knI4U8hZADZEsvPHoOm0Nxppo4PRpSW3HoRxBzy0XLcqmEdTNIrrWMgjI5HNNA408+TS
ljXtafVUY1/tmp5es6xAtw8H3enPQlMgmmuKGZVqGAwjP9fJFsUGl2GvKuCKrClcUf6VNfod/bDX
8I4k8glIwrSVhepRCzEXd8Niai61ruouQlXpbV82wgrsLLqT+2G0WsTQbcFTIlKwfugiAmyZE39f
1dIS8DYg5QuXkBoylpkGDiqZtI4jnwM9QRBGtuR6zkkAuLNZAe3DbjSZfE3O49Vcj/w7oYHKDzVL
Xvm9Vv0CaVtgqdyM3tAa06PFbtFjVF6Iys/q3r5tDNF2DGcYNfeBmCRQrpaXWhao5zbWuBbqpQDQ
iVAC51ySIvVpwj13N0pVc42EMPGQpqk/adbpCsofljN5sdEkwrMGPZ78bpiSxs2E3QarLgIJzP4r
tAzStToZ69YcjG9SEFXjnsQVsHn0JfnkZlWuPMYOQgwQv4rYlwhf5JU1GBN3Akel2aIOZCNf5UoS
3ac01A8e5yZRHeG5H2kCnCnvzbwatIEstKaWwR5Mn/a9RvwBAbLLHrUmL7+LtoQCGxekHhF6ot8K
cU92MvEY4rkdEluNeFYReVyKjq6jhrTLjyLspDORsKh9EafWVdu15a41alpQwL1ekBawtosJ3jcS
xjGQxyI0nyoVQvSoy81tLyb1LIU4okKZtGEwTYWco+gpyPBYFFa3jRYVmGE6EoFTHjvjpjDUPrul
iTeGPjk3eKM2MDVrDZYs4YtyXkxlhGRxUL5HwTR+dwIgw1XTyXR0GgAw7Sz4hdpZ9nVDbx9swv2N
ogfKU4kw/rvMv2K40siLoxPhO61A9uWI9mBT9S2rzu5+optur6tOngLXbktZYR3M104ogUsWip5v
OA9EwTWj0Xzcd85JokkXQ62KPxJyHb49clGpyxijkzFSym+Snel3WG7rIFlJ6p9VVaFQoUMAmmra
89SR/BertCIdJJ44oNK89ynN01z1nQttmVe3Qm9K3bhqk6hml8d4fJFMiZq2bLQL45TkNaUG6qDl
lT6h8AGrrdJCovpaKY9tdAYlP8f0En351D4E8TgYz0ahl+k2wVS3BVKrC7mFidsb+iDYvFJENpTa
kG0kjhKbso8eUJkJGzEgjz2RmkIewUGOJDFdUx2Nta4Xg/3DLIqWTQWH6gxA1GAZkWz4xHnIJ3xp
MsMQnY2O9AuVNGE8Yq+JFm0WDep63UChGlXlq4wBhNX41FnRD66aapjSiEJqHKaImKowWLTtzEHM
tTdhAkmtvukxSeYKE2ujKcS3EsRfD4d1hlk7r+lkisdkDya76Uq/GfAgVFZypXVN/dSlc69MLn9L
FU/eUOqEZO6M71PdbwO6NxO8daVpeRLdDGUn20Th2Fv1H50UzqoBydtO+TMk+paJ/0vbcF8+T6Ym
yExvxNHe6tdfV+c+F5cpGlqU6WmdhXhCjY6SzOeiYWxMdCaFsfWSltXS2pS/6z7y1Mn44FJJVepE
nfJzSX4ZESMPapVL6zAV30O4BLk5u5Vpl3jN30fs30U1GgxkKvONFekdGrheHiU6PuKEmuD7I/8t
XMPmtdz/zF+bQ2sZUGnP+L+LOIzaf9+XOf/58h+5jJ9F2ZS/2sN/avk1/+dvav799sfha7kgFD79
l1XRxu10072K6fa16bL23//7Hde2/JP/r3/4v17f/pb7qXr91z+eS5RXy98WEvd+hDJY8C/+7x41
KxHjt0Pp/v3vOnv51z+Wf+Ed4qBr/1Q0lDrAwLTlOGYWvSMcNPOf/L80ZvjCIoOjwPz5jzON/U96
Vyj3WtpSbzeXFg5KtW30r38o6kJ3wMhJxZuTjsu/R3E4mMLoH5EwYYxOGzZQNP7zeQqHYgFgY/jq
EkLcSJq8y8fuvFGG5w+v4/q9XP3RheZzKd9iGJULHeYGGjZX+m8IPqPoVYEvmI6HoDV5tUXrSWoN
9qne5N+fZhkG1YWDYynvdPnzD0gpfHwLu1cYZiFn4Tow1C7QzQcdiBeuKmvDS3ZSf3YKn3X84f4a
dVm0H0a1oUcok6TycHRnu6WoJ4+o6Y+//wZxD5URXmDhySf7PIiaS2ZO3V13A+kipz4nwtf/nwGo
qXweQOhOXJalBrHJTrhRb0vjxAAHdLO3SaBQQ7ZVGT9ezThkUFFRF3aS8gj6jfHcfKv3kpvvALSb
WKvdKxvzWcLQ5A8dOwXfuf/64Y5MDEVBx2YuhEG4DwcTgzSHACTO0FpxZZa3SxidJKesXk8NcqAh
CYdYGE7JIKSxlZKqrJg8xWk2Xz/KAVXs/TV+fJaD6dYPwApCqv1udEHm7CxbB35w4ezBpl8MPqqf
TYAo98S5c9Ch+fugB9MvyGR9DiMGnTYol9f6qr6s+S8Yn0EMnsGk9t+ivbzWPOi9XnALzONUp+8B
G+v9JwCqMBRUOrS1HU4fygbzgCpTdw0Xvhgh8S7fYEd0r6yKG+nkon5T/Pylu/lzOCYL+y/OA/Yh
QJVePQr22bgMN6yK3pN/9tfUUibkGCsyXxtlhTGL2YDjO+XTd2weqR9GPnjXLYx0Sv7kGyjueqY4
04Vww+hE7LJMxt8eD462bMq0TYMW+bzcKaTnFlVr3AsyEFlVuhmzXzO+DiVmHl9P2KOP82Gkg2WR
RTNNRBXbY9ZLvmEOia/OGHoYku5/PdDRlaHJqsZH0+mMNhdB64eNOJC63sGtlnm5o2tx9rEb8+qN
dKv79lXUuPqF7FaXp3hfypHtX/kwqnWwcSahMhv9suxpmQA4lq4GCMlPzsphRHfwVb/aSPWPE4/6
WZv7PjuJHVS0sAhj6Zr+/KjVrKD5jDjp7Ad5ch3clh6VbQArTvkFFV1szcHjdu3hzUTPAl4AHpZf
X/+Eo4/94Rcsf/7xZedxkYaoL+kvw0sq7jreOGXzrwc5Nks1xNaLJg/Bk3owd2r2uvdth86XdYUP
RZg+F7gw9PIpm8qjj6MTWdG0qGpUQD8/TunEMERA1pCS2fdy68dYlH79LKdGONi3a9lOqCjxySRp
R8oSgUb93xwNS9/zfx7iYOdQ8bkQ7TLE4I2+6jWeVO0kEk7rZY82fmXb9tKRbk8p4o8tcATiRJGg
pBQuQ59fnW30ckhlEaOBbFobInGFuC+oNv43r++vUQ7mWxkmw1zNfKCKftk4ejWd8IR29/hK/vAg
B3si13oQAUuM1fqjP19cNt4CLJyurE3pi9dT2/zJ4Q6mnBx2Nuedo7vCb77JK83nKD/TbhdAoXKZ
rKqTBrCnPtTBDJz0tI7Ktyi80nxZ2iTiWpAC+C++ExJoKEW2LBOsfp4NJOGgVM88VYseNVCQEtjr
r0c4IGD8uflx50bVvXQEHJL7jW6QS4uMsds+D7+iF/s18nPPeYgCP9xVK4ujub3UHtRzeWs9Ko9f
D758lMNzU/tr7EOef5OWhhXrzJG6obXVQ8if+zPokQ1lPAESme6mE3vg0X3jw4gHL1SqUM4HtKS4
DdZa9Yx913RihOMv1EbVzRWNro9D2GNnhZkMKmCZ+D1SKw8ZBLV3Y11v4o30oNOJG7vzbfvmbTtH
29MmwUejLSxSZTZ5jCGUhXP48TQRc6AEFUVS1sIEVTrz8SMqzhyv8ceVDH4YWRFnHQZ3p8g5J0c+
WBSROju2UTGynq1mjOs28XahH0/SBmELaWq/9KftgJfRY/zH11Pp6If98MwHuzX1AJtiNR/Wzpm5
k7UWor3/eog3CONv0/XDGIch0UyHbtzwdPJOUV1QRHgAXpCtt85JwVMH21i73I9uUr87C65kP/en
pwdjh35H22ke7panmbPKchx88ZMOieVDlf25Qegbba3SUHTZb1MPE6BNtjKJ0E7C5U+85zft/4dI
RUtbo4llbracIVeEortKXH/9mk+NoH6evYXZIHteZm+Z09sd3ue4JX09wtHbz4cF8vZWPzxEkSPc
DpHGuc2KapW6Unhn1cp+fgcDn4pVlqn31TdaHvjDaLicttTpGK03nqIs2WJORk0J97rFomke09tR
Ofv6AU+9woOzd051dS57RtRKE5HBRZ1Z/010pCuYDBAxqyCrDuKUXK1iohMMkWbJWSQrob3Yuk4r
E9X+4rVmJ1dIwzU/qhqsvAIzWi/dJ+sxVhbhdGtBL2m7+JLeUAAXVZ6egD8fO1l0+taXVBxO5m/p
kw/vPNNiiuAlYZRJt7eHnktajhOLyiSqTbmZ2xPx6LKxHX5jXcUQg3QciDz74I2HFPy1sON1WGjJ
hTk4G9onbiGEEGKhVcWUVT/xBY7FHx9HPNjkCwrFgDRINuq4dekIbxFpuRpi56+n0vEX+deDLQ/+
4UUSvXPE5Fw4bbrUyRMIm15RGy/BPNJzX88glJ14lace7GAnb2I0EEB8ibuLb5pQvG62PdlRTry+
U891sJdDjs17bs1cbyn/wnCX6rUcXcRiPLHXHFuKFDaWCzT149/ydHZudzSf27qLiFdeLb2dlxJ8
gPDEMEfzgRQGLQPvJabgYRgXBzXaCHhl7nRTnMXb7maJtnsuzdHttI7P5HXJ1Tnwmt3X0+NomuDD
uIchHBSBvlOX/Mrg2Ruo/KsCh7/Eo/bujisVYxVveLKulf/ijPg46kEYJ2PHirqZt5pZlzlGsXEU
+V8/2NEFrcOhAqgGovMNlfdh3sOpC1Rn8TSB+XAvR8COCwUPuDnM4i0NXLMXYOH09ZBHp+SHIZc/
/zhkKkpoADxUMZ7T8rK2hYL8k6YfcWq3Oho2cK+lEc4i4qcl7vNQFaiaqMR+gOROsMm3NMBy/tH3
6KouTo7+KXcK9egq+Gs87SCtY9iSVrXL7IROu2LypwSF5kt0FV+GK5y6V46HQa3f74crSPbr+aXb
onK8O3lJPHYSf3hs7WDaTHkRD3HwdqUfVt3O3Ji74nF6SHxpb/rYAGo7VLW7+RXI+Pbrb3t8nXx4
AwdRTd/MS7cYHxdj9NU8r7ub8TzGiKS4Rf9oru218NKrU8WUozPKkiGYUVml6fHgefn2LT38LE59
QBGU4lfvKjP9R0nemjcOPSwnZvDRRQOMmPZ2ynNcWz9Pq8lIkTrGI2de2+SubYkzDDERdo3qVeMM
MJsM48T+s0zUw3PXoJVdX5DDinO47RkhGr3BXsKQmgQlTR3OmEpnZZ+/Ik79Q9b7zdhiwJmrmGt+
/UWPHFPqUhozqHWTSD+sgkhIAfp84llN1NKmU+6E06EJl0680sNm2qXa92mcg13BUoF7ySMTB80P
mRTTm8/Ni2mtreilOTFJj6zST0MdnPVmChBiRi7qRsRHuSIjBLTNU4WdY8E3PflQDKk96PSOHEyS
opVS2yg539Nvytpaz1u6llb6d/gb7DynEqvHbqQGBHb6BFSmJPKCz1NSN4TeORipuOqGnpCf1b24
otBin/Ued2G0Py/lOlplm1PjHpkdH4c9PBZxNKdrHEQblTHF9MdRGVFgjsIbhig98dVODXXwPm0I
uUNDEOymwV1i0LZhvpTtr68n+zLJDpbZp8c52L0sh2zohHTHVYKzQSkiVyc1Tq0Wi7oTT3OAbnjL
R3EQyAp94yQwfrtYzDIco3ZmekD1J/tpD8xHI47Jy8dhfA/2GDy3glwaIJOBfHxQb7MpRm349QMf
eamc+aTEVJUiGYfy52mDHlkodCSQX24Mt+ihU90X5YmXemS35EnhAi5XKJQLBx8uswQ9w6Jn76Jq
RNeRFw6IGpXqzJyCbdaempJHVven4Q6/Yd/k+tTxDeEK+VmpgDS3tVOci2PvTYHYAEHZMJG4Hhz0
46xZYjB4JmU8B0EbynsjuP37n0bhcLE0WBRLavTzp6GhINdEtBxqWnVvRF0PpCeTfNgQJ0JAdfmx
B7N+gcKob7G7Bqzh80hR0VWzVfIw6ia8DS7lnbYu/PhmdK3Ai8RGQR+7HlclaJ6LEcH5HXX+E8ZM
x0rFtFkxQRb1ivxbGKqZKfiyksWt/ggu7ZvFSy2/sR+L8/SyfDB9vNd37S/NU135PL6ScOQ48QPs
Y6/gw/gH66DRc/SOJetgiDE+zwyvbDfZPMMLw7xev4LHdeJYPTpL0eKYrAn0GYcGvpAIDajQXGuR
2y8gMtU1HeMkzv7Y0gNxDXgI1veiI/r8Zcl327Y0c6sVHKmO6k6XFN+5tJiuM7n1Bc2WnuRD0vTM
ExigY+cR64LPCQPGgKOkfR7Z6YxooH2Z2bsJt9Nl92BzcUoIgBt/8lvPfErvGloASA49fb1sjkRK
pqqoRIEGFOXfYjMpyKaJIigheJpNqygGM2M5vh7HV44W/pxDOkwHq/1Ri+7v8kCWEIahDcDiBlx7
/dDAUW1UKBsKb5sO2FWw6zbttt9RQ/PUrXliczg2fT4MdZgPNcMRJavNkpWMxvof0s5rOW5rW7tP
hCrkcAug0YHdDBIlSrpBKSLnjKf/B+z6zybRfYhtnwur7JKsybWwwlwzjG9H+7Jyp3Yovr8/lysZ
vL8vqddmVke33IiYGRnR4s0DJ0bx6wl+RbRfFNoUJ77TvfBe95DEuiBt+L7xW0csyVuKUvA6uZxW
K0gVY1+uRFYQJQeGbc5F6vBWvW/UrUDM7VHKBLwBMFBVt76g4jmd+mZZq63X7dJn4Msv/XxXPPUH
YpnwJh1lJrlGp0nhiXfh/l8Mk+VCilBk3aorx83HMxD0mcsf7YlfGq02aTYRugutjVP+1suMVz7P
B/4hULPOuFaGWY5Rxokj3I2e5CkulOrn5LdKljd5LLzIDT8pG+vn5id8ZXJZxa9e+mUkBFLWcoVp
pW55sE8Crw2sim5tX904cLZMLb//ypTQVLJvJLy81ak/5HBsgii/FxWald7/XLdCCm+mcXVTVDFg
nTFnGpud6JQ9eAIn++YP7InOnXfE1uKTnm0YvXmm4ZyZiA4ZMNFX25BdiHbHYlM8VffJqT4Mnur1
l83Hu8wkrR0BWRNRa1lKiVAJezuJplz7+KvcgqPn78XAWYqWIExLHGHtb+tYvLw/lze/2Svnc7U8
UOHQu0qq2HcE0/wRjPREs4MZ7v5vZlZLI4xNM6DPg1EFirUzLUF5Hmq/dKFBKB/fN3XrFfvGn15d
uDM/fR3JDCk9tkefrmqqzTpXcprSrj9tVRHdmj9elyaoW6qxCMm//VwQAfrI0jDWq38ALziLFmvb
bsze8hOv14SyaE/QUYQtaTUikKRh3WmsPa2Zn0KZgTR9cxZMExyIn7q8YDZcsVsPZ8pp/mNx8dVe
beXURP8CJ5GsDjV7065xePUkTkuur3Cpv/wXlShvzK1msfdhO00Jh9ScLS26WfbURwMgjTTe2MU3
faJXA/vLD381MC2QM3j+NRm/HULITn+UnpNT9Vu51y6+sc+OtB8hX0FYdCN4dKtohCGSxEJ0D1jg
OmujiIWU6xqv9NqVvPlM94t2Vg7FXnCUPWsm2oW7fya+/Lfn8Nrk6piUoJ0PYKF5hY36SLNN9LHN
i88bu+3WefXayHpt9u1IJylGei+5BzJ4KHeTh1KnzZvP+TfvytfGVssyzLnCaWHGF1J8SLdZ8qsJ
kQp4f0i3/LrXRlaLscr1ehgqRhRKCDrPxwoKyPsWbm+v5TUO3ZAmwfUhP0mRAbAZE/FRLe6WpLDl
8B/5Lvo1nev9ZjD65keitJICOTpeEIV/u52bDBqoKuKqaoFLitTLLi0R4excHIvHbXM3J5DkJDko
6nrpfHlrDS/LiMsca6FVaI46FvBGfWPjTLzpBCAZ8D9WljG/2sn4ACAUl+d/iSrth+AgHaJPhLdt
84voIZ2x37yZbz3RybfSC0IfGnzN1VUZKoUUL4pydpJIoifq6fwEwL4/GHpkHMpoUC4oSSZ3GamV
Y9xIKGqG1rwVsrr1JWktJ4iDMAuOyOoiVbKooeSZg7mmaFUjRjAe/DNFzl7hCY9bl9utD/na2OoA
6QQ5bdrFF5mT7zRqauVWCOeGAQMsI0F8XdRUBHfefkNh6GPN7/mGbe3v9Tzay5b3/lZbfsS3VyeB
m6W8kZXI+l+nJYZSBBxS1TSZKZqnBy/zhNstTG4tbByE10N5a2i1HPuuFJE5I4InAsAylMzuxJ/v
D2U5d66GYpB+BkSHhJS4+vQV2D4tQGPaNkzxUwnIzBXEeT6JhenbQA0TJ0zkr2ZDbqmwqg/v217+
7rXtvwRjacRYyLqrMxFEGcfiHGqEo2YXbARdw3ew9/f/2AqqNxQ2UBtIq8C6OHpKWjVlxbHeKreV
BiecoLv9C29qWQcI3tEMyaNPX32pZiRd0Pgax1PS6o6Qq18T0/ilRPonlO3uksTfKgS8cfe/tbha
5rB4YD8L7KPlCV//gtYl76ITrfwwr5ZXhOJF3lY+7kY4D6OEnJa6QBq41idFC/jPACb+90mhOilK
OE5CV9VT9Y2K86O167wlClTuiSfqrT0g934vb72azL9W5duVIxuAc2E7qDL9H9bqMhizHLRITVd2
KnaBq3Nn/Gw7f/pk6G29TzlFKSoZDjogLDtEo8DRorE76tTtBWqgn2bZKP8EVI0+h22p/qAVu/qu
IWcRO3HOtEmCECG90ofuov+0l3panEH46Qy06miUJdg9R2BG4/irr1blBRWh/tHErfwI1ie/hCqF
M3KgIg/q01BvPI9WPe8poELzz8jTY0wfeQaPzOi/G0CKTsFclGDTBlr69RoEQ81DzYbgmd5FoR9+
UYA23If5FDyGo5ojhgTuxhO6RN83oqLbwOD6s+4X4dkq2nw/pbrm0jgu2H1uNvcN29sTtEo2dn1q
tpdCmvjLlahIENvMqpNmxWboTCRgjxBv209620wJHPspvwTTPAGpadIAYkgGz6hLujy2S0upvxrZ
MH5o0ARiMwXdbJeyGTd7sBG97ky5uR/yjtoN0Q8XMl/0jfZ1624Wu/x7bWVwAEXQUrk9+LP42Ai6
o2bG9wm9QmQBdKC0Pw0gQr0NkzkQ3aIV+58V9JjWscyozNyRTmgiHXKQm3bYlRUykKbkVlOpfywa
EVJoG/YPEV0QjU8xgAu2xT+GcrDQLHS7SdqvccrP1oK8CxzTUCFHKHSD2b3fJxe5zw1bbfU5c9sp
Uzyxtnj8W7FV7cLCjy+owxyGydzN1sfO0BDbm3PRKu14Ups7YRyHA8paU8BfPgSuJI3iD6uXc8UZ
a1PyUPwJvkt1l30U/NH6pVgzoBurju+W/OxOHTQVikiVeFUux+ewQ1kdRqlC0giJoe9FXHaHMGX2
KIgb4s/KlIr7yi/mZ70UQY1BLPOGzJTvhAm04NRGfuPJWp7+qeW4cPSIx5UOmc6G1sH/Z8EFdgJy
NsElqGNr9mbQLbFTRwrInsDMEpl/H9Rg34lKNTuNniA3UPJKBNlZixqChxmQAWUEHuLJMygqaKJm
/6wgMzl9ngoz7Jx+rBkFoI+vfcq6rrtg6uw4CjOWERkvNw4q7Qjqw7IhkVCAWkqD5U6mHt+lhZV8
gBveOlHVBV7RDtZB6UwTSqLA6lPEh7CQ+Wi1LF4USpIexw5Mh4Oq3PBFCRQNckUpVPu+KLT6mOFw
f8sFJTiCi1Y+s4EWPlAVNk+QuCTOiNgHH6Vq53BKqmfkuHVjwboYj63foEmk5vNxyNr0kkoiTKfU
D7Nvel8YO9LM6EVCpG72sH2VYwG5+mSWfbYvIY4ewjGJDo0+UpxpDfpHynDEXVhp3UMw18odoJmn
DPHgLwvfeJ+lpvRhKoFuNobaHPTKzE9zDhWyRGHx0CCY8oBuZXwqc6AMCQrlzlwLQ+H0miFAfS/i
J9kSBHQO0UMekSA4+J0hukI+h8c4MUCf1c3wYJGRpFdU7DNausCgJHvRRGIHPcTxXDHKH3RjdraV
95o3zYVxUTLNoiWgV465kIQ7OUrmA1Ik4j6mYPaYmKn2tQYIcmJNDQ8y1ApbLQPpZ6Z2Gaoo1Zx4
PPRBypUKjQuyEtW0kVJGMeVWe0hKQQILWyXDvqPVOLN7pROfuhC+n4NgUP8hb6vsd2kk2k/fbL/W
Yxf/Hk00saKOdukD2LfiySxNCBZJoKLFG8IoRQL3VKBU7gVm6O8EkHIPMXm3PejRAzlCcGZAZy0y
TkYw79K8AnqBRuwXPx1+oF01PgMs5LSmGoJwcCkCuqvgCvyy4DreBQlU+FEN/MdeTLpgl6tdAFuA
ndnM1ZdqTMODDP7mmALEyw5pZRifF1W735lkzc/xkHUXs46E33Wo6y+Ion3rYEMeDChSPyKhTb+q
YwiZZ4iaIt0JRYCC2tyPJogoX0tcEswKtB9ZTeKdqcLn25nzUJbuFAZsRklMsg/I1E4Rf9BqvsxR
MxUegMx8P1c8ZOe5O49BFbtjyreGmRRTSjLIuyFVQ9dUkKpGplh3I18aXeSX/H2V59YhHLizERZg
TyJpd5inODmlQ9G6GghHMGt1wjOcGYR2nuj9dwXlpGNuVuMvLc8jdIimUN1XSjDQ/Ym8zwtKbyI6
sOJQPsIJbR5jvVGUvZzLdXiJBgIJTmmU4r0pJfrnQjYrZHQSYf4caQOsTz+J9wR/6xP2BsVD4qW6
5JyxhC5hNMdWUN9PI4BdsOns+6irJQfdRvmcRxFRicgHA2wogn8uMyE7qwbnUiWGHB7lrMS4g0Jh
wPEyjQhgH/DaborDaScKsRWBBzeyr11djd2+Qa5MujMHY7oLakOQnuU+m2WH66T6hVy1ku/7vku+
6AlUGDsR8pxPCDk5PkWBBWel1c2AO3GanIkAzmBXwLR4X0kIr3EcV5/myayOKSgPNonVGUlzCIZY
/YObkp4QF9f2eaXKaM7DzSohBJR2Bf+N8oU2G855FU0vaYPiHIprSRGb3wZfsWBJR5l2zvUsGQ7p
1P0SWee/hbDpv9bhHBb2KOrg0VCRoqCfV8wfFEvSSzE3Mb2tTOIXOM3KsZ0no3XQYim+JeXctZfa
H8UZBzowYGCWqTpAvY5N3aZnids2kTNltud4kB/6TC0fF3Hn1q4N2KRA0tpAOgHmzs96aPg/ulwz
7L6Njc/9nKrfNJbIl0EAwGRMpXIKDBMSTiWO6a7ODP2Ca0NWo1Yz2hS4YVwRvN4Tk09rCHqSbG0u
5CFbIHkdx9nJj+oussm8VOjDs7s0uN1w9OwAdbsHMJtIMkt92rd2m9F/YmtWOn4eK6U4li2Aw10R
a3/6ulJMB+U/bT/FVI3YDDaI7aRvlR9K28CL15Nsum+p7+iOixuV7jjsdXj7w1D8sur2V1AoSb5T
Z1/7XunAIk7GMGof1MCSH0IURtFglkrovwlYJzkVOLlbLZcPdPVX+6Adh7byxhYY5FGHfjgdZ2uO
+hc/TodjGKbiswn364muCVo7FUTfS1Z+PNeXvJTC3PMRAf1Wd0kLk742NeHbSE9zdx9lQ5iDDCWo
fC9Yg5y6KeTl4btAfNQ/x1kR/YJP+kOaAdYMY8vZ0MnR3lj44YY4F4+Z0rZuHkoStZVNm/sOfiO4
H7xBiFY6gnKu0fZEPdMk7xDIsyKXPWgiJtglg+9SeE0CQKrk4CxSxPGHPtYZAe2pqU5IrEWaV+eK
GUEqt9o9gOv4BRmL+pyN2vKjiezBViHMbsFXdltDjl3Ka6wHcxj0XROX4w7uIWcCt4BL51L0kXra
yPEBRdt4Z4ZjTD0iPKBiv4Yp2alIqNVzKvYziNqqCbw0MmtPzSfroFOK8ZuCgAGMZdkLDhos8w5i
9HROqHyKihdtyGa3lChTR2bBgnerCsOlDZPhrMdx7wpaMIIrVB7qNLroEK01raXLmKo0kH7suzns
lHNMBSeub0QVqRn5j6z1+JQk/QCJSK3YQlOT1V8H6oo+qmEpneaUlWKLvdY6k2XMIJ9z4YcQx5WX
+wPPMF0OxQfYqAhSKWl8L1WtBcW8rw6NkNhUCVBarAlzvhu0sMB9Mn3R4XFgPmVyF+4yhvpCVIon
ClLFpykM87uZauhf4KOHk2L6At3mPWeujz3Tz7r7MJYiyLYzlE15KHBeyiHeV1ppnBHYMnw7neK5
cIxWV09RHIRotproPDCdiflCukGhYqcuT36bagd8tYXnQ7copNh8rk5Gl4VfeHo0MWKiHNJtWx+N
Cilnv9aj73kl9aPdFmX4EQGKbK9aobFvBi3/AK1MvSRiGtzjSilfprkX4DTrevlDn/N238JfBoJf
xaD0zRI5TdhFFV0NhFH7Yzvp0p/YlGVkB6usaUm4hDxNWGoQ3SEUI+iqCpYdGll0DtS6ewLDZLp+
Y5T7WlTFB31ItEuHW1M6o6bHRyh5o6ejnHqoGll8MEdYVXYSTmgjTpX1QQr544UfDfeodQS/e+RT
TkCSIolLPo4vyRT7X+ZxCU+oX5U+fuSQZCHfFV2yU6tTlOte63vwEr92s5LulOgy1Vp+DKbA9/B0
E6/rNKrkaVEpHMVIW8nRAx+FObMbcQCMgjXm4yuPkhg9ykbt3yMhV8pPKA9aT7Pfj6ojJlV1L/aR
8tlMuKzaam5rWw1nfyeKFTDOqmj0R5GM5QjFsdWKn5IShr7T5kPe2hNipOl+GqHXXxpqbAwBPOMU
lKdYsATrzECV/KTns/EsBaYc77rAQNAgrbWCutBUb9M9R5rRPlAaQGLI4giQL7IexkhtzHqof4hU
mtyhUend5MGBClSvLZIh3Tewe6ed2gldtUecsKXOJyY6vvflUhm+WdagyXsh8UP5GKdC0R3DGVq0
J4XRoHl+3ASDI1jp8J3of9s8UE5vFK4p+jMbaKRHxDzAX1A+90WaaZS1+HPlqIofU02VytUlncNo
K615HV2UEeag04LqdmIb6ir5YRYxqgcZIblgyH8CWg3cNAH3qXFqo99tbeSQtqytsh/URSJVz8vI
9tN9aXLJDr/MAXnlqvXej8NdxzLfDmsV7asLXOlYKDW7TeZH6IknYrdbPdvLD7uOC72aunX1Xqn1
Vi2nDCY90vAOUtS2XpCHVmnQvSx5/MkFi9w910+TcfovanWvA5rLECENaaTzFzQPP96r7MGYIexA
UG6pjYI4hPQNuoTBKdk3ruy1zqw7PTwIAC33nf1v5vY/hlfRR7Rj6ixeCp+1HES5oprRfmY/bEzv
1vBWEcehnUrDDJbZNY/g3h5wl6U2efwXQ4HXZEgU0V5zgXxDn31u66V7sjmJkzcO6saKvxE5hcSG
q0fokCAmn+rtZ8pSvx3jnM+0gBFUwAjl+LsnxSjsCy9rXiy3vGzlom8V6ZBUotvQ5GK5Zg4pnF0I
sJKMXrgg+Vf5k3YXu6ZbnIOj5ASOkuymw1a09tbWfm1z+f1Xy3Hyi0jJdaZyrJ6MvrZn8Wcjf2i6
3nn/k93Kmr0Z3GpCgSlFCsThpYxldiU7ptCqtUPPcngXE9LYlZ+2ko9bQ1udWn7VJvRQLRbF4hGh
mTtRyglGSXYRKg/vj+7Wqn89i6tzK1JwdBFD5/DvA4Iiny1Scs0Wz+jG4bi0nYAUIXVAomJ1clCY
Okyd5vMqLY9yLNjI2bjvD+N6xkgl0XaoQZ4DiLPuB1OhYrY9d7wdTLtUm506Q086fYn0eiPfcj0U
UgQkdLDEC+oKRmOUKGz0mUQFdS7O93Pp62hUqOHWmrv6LDrwrqW2j+ZYymTU1YypGVEJYglLuRYl
AiAKzkAOSUgEv80zDzcXPw1hmH86tpXR1TlLFBgATa+Tre0QbgoAXAvf3/9My1Z5c4OtLKzO2M5P
YUboWJATtFKl+xAgpjrdm+avmBjH+7ZuTiHJqkVYz9JgSL49H0y9nYx0ZAp9AOtB2TlNoaAhLW2Y
uVp5y5BemVltoKwFGE1QgJxRY56VjEp3Pf6Cto/48v5wrstwFkP6UuvJKcsRv5q7CqC/JdJJQpiY
epFJ2cdJeEiiB/zSgyymAGaRX5mkI+78rhWsXaAiqhAYO2RgDkJCcqiRtpqFlrFdfU6KpKFoyAaS
gqux84Syoo6991e1dLNP9kuBX+ZtlRHcmmJDQZSBryhRbboaeRYohqz2jNwkrbBkUsXsm0XgLWk/
vj/HW4aWzf/qSlFRhkrbwFRJRPMEMFLHzEu7LA1SXRvOhnRr6l6PaVm9r0wBXKPJRmTqwmN5nHQb
138n3EM6ULzqhINK+d0EOd0ZHlJrR0hsq9L9ypdkNVGTwXwaixDy2ktIZDIVs8EbOzInV58u2fx9
1L9x6uyi4D7su937M3t9iS4dA2hb0qcEPPaqsD7OZZS8qGS255/ddzIUju+2tvYk/Rn3mRe4WyW8
V8f0Ys4geGzQPbtUDL2d3kqRw34kmc0TPei+znXbEnWRt9q6b1nR6ECCUb/ox64dclmsZFMN+Igd
CYwTbl1wJ1Zd4rw/dzcOMoudTxeXQaDiqpVRbcY2jbpl6vSDNn3Wyl+mcvinJpZ9xU3DcWlQ8LSe
LnTFfH1ppemq1AnaT5YV7YJoi8N3vebo1UZP2gIEqwJHWDXs0H4aI5WEW6OZs2sRn1ZSIk4cnYks
3rUGSVV47P90YKwAVQf9ir+taet+DrKEZFFFBmbNaGFACtYCwcm0b+9buV4Hb62szg2pN9GgVBlY
mvePcZx9kZot3tn1zfnWxOq8kAqaCFOdgYyR5iTxS5P9yEri5QQr5WJrs16fg2+NLb//6nCyhgpB
5GXWhlPd7fPn5XAiq/IcvyTn6uzbtNvrL4G3xaW7NotXhSI0RcHUjOkLPfi12UwNq1KMGqr6JMr6
usQLtJ5MbLQbtugc1x9Mo8DJFCkHQ1/7Cp7btFm05DIQ32qX3IiwSA2E6cYZf33EY4SqIxqQ2VX0
Ir8dTjDUeVkBYbFVwb+PDZa8DrdaJmHSpr98UleSFbu5bGxcYjfH9srsahZjUxDULMCsjDqOMCxK
opsgqau6PhTQXg9ttUBqHNYIZRmOV+sScYnMQnmcq9BRrdmBfHvJUvLXKmLQo+T9062GZVqzFrFr
Tvd1sxL5IJQ14KtDiYl2eq+4+PzvW5Blvstbr2YxYVJzTHsh7QSrYyofydTnha7he0ue9IwLoH5S
T6qTe+YRVR43PGRun9rBM/FzJzxRUpLut/rKb2yFhezMm4bDmAjt6mfQzMpvLJQBCGpP5T7U0V9W
mkZza6Vvd6Eh9RuDvnE/ayalXUunxuLPaasboENRNFkkU+xi4QWH4p6SEbJxSBpGtEwZ8oNOrscO
KtmTMv3TQC22adUughUbl93/8oNoqs6zZ1HDXi0tsZPaOsxSHZ+y+d5bR8WdDwY1X3l1/9/1oN/Y
LyaNWgybThVCMqttOiu9LFsV+yWy7qem4wU5bE3u8lpbrag3JlZbMosUMfJ7Fq1JUQfhA6n+XgyW
9EPv6dpGKgsV1SB1Gorp43OZ/Bxi2dqa1hs79s2PsJrWlD73tgC2a4+s17nT7yZkXkPKpXRBQPmG
mwSdnf6uGbbaB26cgm8MrxZWPbdq1Y4oLGhirp+1mfIIqDvhARkzKmlQrTxGYXCPKFbrcDWEG47N
Xxvlaup1fMBlI2lXDavzGJhtOLKumx0VFKm1l7r9AvtDIPCcHKeCaJ8z/tG/pB+yXwr7eekrff88
uV5fVH/q1FhoGnkZZe1bhYYRRX7HBOB96Jl1CbRq46K5aYHgG24O/SWGuJrijkqjbvRLyDRIqyLg
VwvIc/rSxjiujySd82jp+l/iEuLapdZqksNqbmq2AvXmWCaB5g095FhfHWs3r5GNfH/eriv+ofW/
Nri4k6+8ELno56aH40MgU4RwjDDQiVwy/TSym+//cd32YoxSS9BMiNAD739rLJ99BND0iPdYcKeU
pjtmk/v+eK69Xyxws3C3oArJv761MOaJZFhdgo+NJp83ZtpFiLKXNCG1L5wqsfFKCtK8f2ETD0el
bhXvd13Q2pemYoxDiEdlCgC0Coes5IPR4xOMMg1RPHKF3+9bvLVKIG0rTKHBflv7+JLRQRO2FIrH
UzHf+aGYH0djNj+glit5cZCFGyS5m6uEiBwtouwwGej+22ktTdjMk4zTuNRQiNljMiLcgmhAv7Sj
Kh9afTcPRKUneYd60i4yh388xTwxJV61KgE7yuUXb+LVKoW91kZynmM/6VLPCJviMFOJ+VHrumEv
tZXmlFGeUYgU+xsL6nrbYxlsylJertNmuYoRNsEsyRNbkDYlSficJghRUWSjpl/+6RddzOAsQyla
kA6rIM8MMcLvZAESfTf8bHUh2wtG81gFYrgbWmneaqNbNtrbAxtzLB+JDnxo9FfBnnDi/IJsbo8/
QW0fUk9wftY74bI4W9uH8w13A3MWKS1ESeBirNcrpTTtbJbc/sOpPcu7ma6ixvUPk0cZ5853ttCP
19vjrbn1NxuiGSVneiuQZNtNFQJAhLPaOjrU2y7dzfXxamirlUk0a0xGHx9SvVDx4gz76OlviIL5
ZeGIbbea3QhRLqPjtiOWwCm3vup8I66J/2PR/2R1dnlEFRERKKjSCf1Gzwu+LKZXsPgR/Xh/id4a
Kc0dNEDwyyIY83YPTmUxGcACKYenbOkZxGV8QMVx2PAlrrNc+uIb/8fMakJhdQEyUtjqueBJwz49
ah4Bu0+9fBg6IP/2hO7KhMY9yi/2/22Aq9tJbLqumHssp5QO92Nnz9rH9y3ccJTeDm6Z41fn2NQn
fVOJmEDeMdv7ezre9oYTUua2k718V9qtPToE0h3K993uULrv27+1MRQL6UUcNZkqrtUpQ6rFgkLH
oyv0xRShRvXLFOaZLQ367zqONhymG5cGg/2PtfXzqkusURCpLrX9i+Rl7PpyN/zVgQkSYrMD87q7
mnXDnU8RvrGImZjL2F9NbZ3GTQ+ZkI24V/8Me/Mo7REXdvQ7qo2c96fxLy9sfXy+trXyBSVqyfwm
w5b0sQudZQvSIYDW83PwqbVn4Be0r1yEo0it/fF909eO/ttRrtw1nzq98i/LMT3kSzKg83gpe8aG
mcVNem+Aq4UiS1kX9eCNqC8NeFSo1Us5z5e0KTYcmVtnyquJXF8M9dj3VJjjrmmB79CuA+hiw3PY
+lZXfT5pMnZtxbeqdojF7VIvEg7lHdLgKEkvAPLCRUTksadSKffafGOlbMyjtTrM5jqm+snkWhdF
guOmLIRPtFv36OsRrXp/ZdxIdrxZGute2kIP1TDoGGhz6nbBodnHjQOF1LhXQSSpXprZ8SlEbGd0
W696MZ7fN7+xMNdxOIqpurpNsB4fl5bXv7NU2y28WxO6/P7rXV5NSdIsXzOjCyU7CP23ZPz8/kiu
azv+OkkIfUl/dRQqqz1GCbvc5hLeioruluZpX5acsO9GjgUGTdrHH6TddPfPY1F8PZonF7UxsC5r
D7uL5aAte4xaXYG4hqIHB1WdvxXaSIUqkamNm+DmPL4yt7rMqShG8ilnHn1k1YtZ2HXCpzje8Biu
4TnLTJKIMDXiXjBsVmeyTg2zFjZYQcH5AA/iR+7GbrLX9sExo8aT9Jt1yrypcabC1T+9/xmXv3t9
hFl8RJq6gQFfJfcDq6EMVo41uwvrPzr69LE+n4tM+oUI80Y10I3JJJqOOAXNfLhm+nLKvVqUKBCV
VUipsS0RdXfCUdco1MrSO0TjhS3P/caJaRIdwJiEMsrVQyFBn5nWjIGG1wfBG5y/WT3RJ+rdudAh
Yra8dDdcshtbm15NaktQ9iP+sW5Vphk6lKIQp2XMm33Q1fu2zO5N4j1OWrch3YTqBUYZPXdbQfZb
ZzdhLYKU/L9wibTVxHa5FAVmgQfRfjHshfsm3ZXe+ByzGysXRWsY8oUnH6zHLQrorTPAItRDBNwi
2kMZ5dtPKsR1Ql8n4hDIHv3JdBtWe+4GO9Ntd22KkkHCrbHlVtxYRoRGJBLGjJeltNqTpVzoeuRr
Cm0zwwMlHHdNL+R2UY5f3t8Zt+wQgyYOs5D9iIC/HVulzQJgWPpaW3K1gWQ9lD1+EpSkDX/61rMP
mS7QF4rGYYrLuTKUhX2bziRG1D2RkJm+VNp9UZcznPR+1KlT/y/Ka25s+zc2Vx9uQnA2LXqCMaHg
77Qk2PfSePTVwlWtr/9iGpeSDMKepLjWrediNQlhTaWUrcTDJ1nu6ZQdnEyuv79v5saGt2B//X8z
a2y0nunykInUjs118zAq8smoyo3z67YJndIPMrhLS/Tb76SglCKJHd+p6Ey360q6s8oNR+iWd0K1
JA1+xMcoYlkHNpMsH1PwEAtHknzPWTrI+lkAkgUFL7wvv/s20Rt6OJzwon2N/khbpRE31zx8UVBx
PF2JRbwd4uQL0M16hZNE6Lxcfyjar+asuO9/qltvVwKbCAfzjlpqCFbvAp9+2EGho4AiRtTWS0e8
VPvlyEjv6/v4bryIh+Ch2rgRbo1MQX+AN7POr+tlaPbxWEYRu1noTf2sVL35m6YgCgxoA9q4CG6a
4nkFORH57StUUJmMEJ+XSqS+cZtP+WB9LNv45f05XKZodW2DoiTCQQyDIqQ1aiEy9HToJEGxBXSQ
0kKDojLamkxJUnlEsHHjiLo5IuJfukziAC9hdRQigFpMQrZYG3myZRntANKhSISthXHrVOJAxxsC
kcKBsVp+QpfRv2d1wAbOYG6O4i7ZhV5+RxNb4gye+YW+GqdrnC3e5c0TmHANb30cEyqQVidwL3Rt
nHQDZ1QW6L/xHabY7o3U+iELouCUnUjOXJRq6umt+CHPgxonAq3sD0qd0PaTyplxqvxyCx156xvr
S4ESiVCFq249G2pQKSPhbXtMaQ4LauVZRmoLjdrveg1ma+meen9R3TrgXhtc+aFZX4WtULSKTTes
2zWmLcfBxgF3ayWRLF+wHdRUUKz49oDBYyuaIW8Uu6pbuxBLVBJGuxp+vz+Qmx/0tZllpK9cTXGI
2lkUqanovWiGs7OcL2zGyFYJ/kEP/3deCWmbBdehIR+3PtPGQKCdSJsV2y/03zwbzlXV+faMaPzG
R7o5gxQEkLahBYIT9O3Q5CySk6QAVBPqU3+k73upcsiV8zySL35/Gm+asghEk/yXritTTJOeHXS6
GJOSvORaBa6uKZ9K2qj/uR0uNQDXwHyvs5L6ZLVTB4/WbjvDPHSpMnt+007nSa83fLpbK5ycpLbU
2izZyWXEr9aFrDdEGCyWXyLIF2r2f/ZNulF/desMo4xRW6olbqQmUx73cV7xoKq74TlKqw9B3J8S
tridjPOGb3VNQKcSz+TUQnYbd+EqQRGNtLMXIXBZs7WyxJFLq/9kzal1jEu1+0hre7oPJCE6GbWW
fYxKuZUdlpawFVNZdu36NiJZSeqHmwgY8+p+6CZTzLpeX54B5pO/b+zUte4br0dCrjxtq9bdWpcI
k8rLPQFJa/0VqQhtJq1l1EqYftTNDhR6Gx+BsDf/YgMwKo4p6l5As6xOKzmdJPqP8ZLHrL63wDfR
3SiHTi/U1cYWwMG7MYe4x9KCRENvXJXfLs22tvK26MAaCaUMH6cxA6lza2K1tZ3PXfq7UDP/JFRx
/zCUTf9BpKjU8Ye+ONOlZZxlLQYELbeq5YbG6M+UMTZSg8RWVon80KZwSBJz/kzFjlLZgkl3rsbK
gdGfSYfJkMWXolGpIyoEgwbEXJqJNcTC9D3qu946iAAJMtD2irmL6QM40TT7WVPy6Fhqhmkb/PHn
wZyKQ6qKhZtqqZem7QNgFd9Bf14JwHKPPfSL0kQ2ejaThyisqHxUhwIXEMpA/3kyU7+i99McP/Rm
FByBB5QvqSZOtIKMpv9IvUj9/zg7s964kWQL/yIC3JdXklWlkizJbnlp9wvhtt3c952//n6pwZ1W
sYji2NMYYKYNOCuTkZGxnDjnAGcA7y5k92PnxrlS6Yc0WpYPiZQNHmwNGrNFVfiN6MT8mCq0RKAJ
6lwl69GlpBj+51KNM7OujtOjwxd9D2ZHa++Hceg/6Z3sfJP0MDkvdgvbSMgE8gt0e9ZjGtUFKKsk
St/Nej1PZNJRfM/wbgXZUcM4eFnUXhEq6h+2Ms2nuZ/Lv5OUMW8zzfp7u2jLhyk1ip+Vpg7vS5hU
jmEDMwUku83Puk4ytzIn1Dna2PG6MKxh5xLMSvBSfIWZz/SUWl4OSWMwfg7lgBF4JX1WeP8iO30x
py7e8SbX14qMA4IwnhZN4K9Wj6YDBEDHnwgYthfm1sGePqdElbd9/UbJ4HKVtQtGqT3XJCJW+b59
kiof+AuKPqNv59SYaXmcstOeptD1xqgDCdkEkWMj6iOu3huvX8VzkIeRTVxDc/mvINT1M3EmGw3H
ujzf3t/WWswj8jbLAlthr55nZbQgwp8aQskCKhot8/JF8qtuZ1Jqw/HbMukM3h9kIPjlVS5a6qEN
a1RnuDWSFN8qWIr8qrLhWx0jJTrFWkXU00S6p6jjfORx/14jKLQHBr92WfwImv2YDK83gJ/Lc7UG
iAGzNKREwaSw1yX9S2rE95PB+Hg7mvdGN+h7blL8lZcvDSVEqmvUK6mWsurlkuEYZrYMve0rDmc4
z58iP8V8bDd5UO/+h5b81haJ6HhmyMdp6a5ettJqYwiPeoN6vfS8+Gb8WD9BSnaXn2JIG8P44MBZ
Cd/Ox/S4O8go/u6rvYrypaiXMn6xuilxZShLPlgQBr4M75y/mZMf/5gfo6P2ZDufU48aOFOUSfiS
S541HmJ/b6hxy5SF5ghVSRXg8HrGtlClOVgikxrRVMBg8FTW3blO96bltldBNRDgCkHZem6HwfGm
NTtWCcb8uciSh6GB8SarD7fv5XXkh+GIt1UUhMXA96Xh6JlUJKUOlMO0lndKk39fKnNvtHBzK+jQ
kLG91hlWxgkXCFREUN64cmt/bXJ4SpZMenbSPZXQzb28WWcVKmRRlIBX5ciS1kAyKwhp0kW//Bhw
XiQ0qkONRqeScXleShoFVjEPfJYMqgbloE4/hmgPu715u0C6QBuIjV2VcnUlh5MSLwF50AFKJVdC
mMBcyNKgWJzzvULr5rG9WW11bGnWQvEGSZXLU94dlUArvUmFRue2oQkHf3VrbV2hgoGMBcR2lwfX
dqM9LvCxoUS0UK+YgWDE2vxzMIxT1/dnOK+eFAhmdhzjddbB53qzqjDNN09cHueQ4zT4CpRoHh1j
PlfVOTNby60MYwewsGnlglaWGihQpbVLjJH1NCabYsnIdgb9L3Ou/bSNfrnYyob+XWWtzuHYsHXJ
hQS+BeLCcwrfBhpcdrbjFTbAF2xCJLeE3nTh1vUIGETVadY4N9EjkmF+Og53A8PU+Q/l036RYMs2
eLQABxIdgL1cFVjqui1CO6WiMzgDFm9OMwUJ2kJ29wCYZmR0IfuotVK3F3NtWIdQpmKLlHWvBTIi
FXmxzpk1N/6neDf5i29Atqw13iB7KtwuPu39Y3YKWlffuw0bxvJ2ZWMVp9iMjyeMS7LjOeg9IxuL
OznPFDc0QvPXI6+LpVbeF6TJWMv1pIFhb6O/zGYx3Sbqks9QrL2/fcU3HMnFSitHYmqjrg8qK/Xl
j4TORiv/uL3AVnh3scLK+yZSHSSzzQrZuX4qsMnvjJE//Q+k2JuWQaHCockN5HdNaz83oRaEy/gK
SQf2Maje/C0DbRXeC4Ga0dc+Veiy77LbblwEA8V7oVdIwedq4lOq6PHHIwbZ5AYEV/eqPX2fdRmU
bK4faSA/oQK045c3AIG0NWyL8evXCNJcuci6nAcpNVlTjNKAz80P4f0Ies1TPCjH/PAlOsju3hj7
lv0TGlPvJFqnvb9aFOovxJ5HUo3U+LNoqq91cRyN6sNtc9myRy43lJoanSljHYcHZTBaRpGzswBl
JjhWi73Rhb0VxJ+/eV7iSQkGM6PoOEUpg1zLS6uou15KXNDVywksnHlyGgCMJ6y7DCoklnMuqIaB
9/rDuQe2xTSXN5738TFb+3mz1NotJSklJHtkKX2xGJilb23t+Ny9FVbeaJ67JCte09w2D76FZTl5
PexOO19+I5smyvj3zNa94zkaTT1t2QgjJVAAP6Xo9R1tH7aOI5WCejyV2mH/+m6gCG2UwZiPJEa0
iA5XaVGQLakdpvX/fyoNIBM1SLc/q3d7A/dbBwn9IvTvgFPAtK6Sd0hqhtROAMfIpRP5SmPEbjKU
hf/rV4jBZpHt0N6iRXhp4N0M3AWlIwwinmBldaCf1RfnN14oofkuRtt4itd1y6WsZTVoK+rc9ilV
oIHLyFurPdmQzceD5hluB5UDqsMrnzM7RR4XosidQZrpBinq9oS8cv4FdSem9yFbHf0YeiFvUUpy
yqoOP6rzYOw0XLdME0/Lh6PbQ5d3HQjLSNc1QU/GNQT38efqLMRFgmNo3SXfhNy3EI/ea1hs2MrF
kqudl7z39ENYUs/y81hEx1HfCX43VxABIwOfpCzr4Jf2aBJbC/izpszOVdY/d7OxM0Wy8WTQaiUZ
Fm6QbuTq7S/0qrEGjaqKqRTGgThGe+z1kEKnA2/vbavfWArkzr+WsopHCa9h9wlkas6z/tgk06mY
u++lPZ5uL7PR8KczwKGBKuC1J9a+vF2i5BfUlOhQvZjJJP1kdGNAQih/vWvc9qWC7u5Z+h1rEFo9
pEXMul334Q3gicB6AtW1oj9iS4dPMr67vTHhFVYvlpgswhR43VVYhS73NbbZQM+dTzU6of5p6Sdo
InUb7oBlzj/0bRJ/XtoZ5n41Me86GXd5e/mNz8eaFE2wFVzX67G/eZUHI+oog4P7Wvq2dMdlbhnq
TKRjbe5drI0w0YIriRBRfL+rvpkVtmpTRIQxE9z3FOF707oPqrTxewrofhqH6Z60yEaESDOQTjFJ
IJM+ry/Qm73FbUztRKGNplaV5jdR9WCH849Fbl7SuX0Zu54CurHXhdk6UAd5DorrpJ4Ali6/Jy1O
4RJ5a0h7vUb5FJsvjaLuXLoNo7lwUqtFumpqeknhq1UQbcIDYYt4TSpPsd74jMl/VmLnzla7ByH8
t2Mwr2XhS4MVzDjMM9mEiZBerKISeBujRaEO5j6EGdBI1YOBueUu5p56Hu6E/M5y0N/FTJOrd8lp
5429/qSXi6/SJnlCGKyTqVkXgdJ7Y25aKIenjMKho5jLL/1idLAsBDuP7pbHBqDItAN16utHd1wc
aakkhgDtLlM+Uonq/3SC9svtm7j1TRXIviDi4m9Ak3ZlOFkkTWYEtJXwAZkO3WIix8oe+1xfHuas
/we+Wfsu7pfAt9N4D3i6uUNKdYItRcz2rj5q3cR939IRdRHSmN3cjNIHZ86X38ifQITJguoA2WYq
qZd7lJ0hQrIAVsno3fAdHtjEK85C+sp6soNj8gWFgmN1D4/tTnN5w/VcLLt6o4xRLo0uYzYADYfZ
JbCKXcznPRJc70oJ13v7Q26dpZgrpH1Prwg+ostNWpnRVbJD9S4ztWcp7D86hbnzaGw4GR51MlFq
hDLt8tU5VkxkwhBbY5AtHM+1Jh9QAqw8PWrKnc1sAIPJo3n9yOwdkxVX7y5sW1WRCBT0cJwPml+e
lugoj/RUT7o/HOBu8WcIm01PAFw7N9/LgbZ2SnIAtgHEJOHo6jBtSe5lOxEg7KX/bE3wMis/Dcne
Oc+tT0YlQRFnKtqiq/O0Z3VOYRRglUTOnxulmD5IPcoCtw1j64YDG1Exf4UuxXqsT6FIWC+LwwM/
AW3WHgokotLaBr+EBx3uZ9QhzJ0bt3V8hGc2zUvQ5NedkSEa9Rg0qpta+vho5VJ2bOq4/eS0/cvt
zW3dMeZpNVDrBDJXgMzWKaJCmpgvauqmfIAsJjimoTy9rxZbOjRxru7lBsLVX71D2CMhoUhQ1mjM
UVO41hnvkGAcE6wa9jtgTK7hRYfC2+tjbRR53z481+Enei3DmIBqHe+t7/FdjWgjkczsaq9IsN3l
hFlfbe6/j6y9RmiZeVuHrQiWei9+QhoFDKP+PjgyWnXODmH06+qbuP5/H3Vwk5c+S2ttjTF+1gOw
mEc/FvpnDVbzqybydhFisstFEEiayr6kHh8q2dlxzmb31ZnJ4fJqL1kQz9Xl8QF5VBE5xGEBc1vf
ZynVYYOHMfpVcN383CIBbpyk+/Z5P1/cumFvl1q9LaMdotU0UdZqhuy7QTrn5vrwyWQcZ+f0NnDd
l5taeeI8BLI0Clc4eoOvf656d6zd8IMFOKZ8rddMB7D3rQdhW267cerFz3t2uXnJBXOhQA3AqbX6
gi39z6IxhTfW1G+5PZhH/HZxXy/1eLaU5e/b9rJVhSDp+3e5dVSSFY3WGSyXnMs/+pMQAl+88r2I
K2+vtLcv4WveZArRNCWVvmQ82aOUHYYq/0Oy+wcTTnMXiI9/e7GtVJbUgM4orxpZwPodcKB5zwKZ
AkD8mfe6rr2x9hQ/PohRG2m5k1Af8Rsv3uUj23Bi3HHBaCwapfBurixoaUKAhDG5See3GQJ09QnV
iMeB0czhJO32/jcO1YFJlNiBartN/fryUCU1yGsoWMGV18lHqWh+Rlr33SnCz4qZHG4f6cb7zSiK
olhiWJ7/rpZCfcyRRymkBZFS9C3ZSzWdf30Jg1khaspgTCmLXe6m0CVlolBAw8ZsXpJI+WC2486T
tnVgkOrA0EWifC3RyrT6ElY1yY0eBY+RDNVp9EUO/kFPbMeViO+8co+EU/8uJI7zjbknNd8G1TLN
Dc3+y2i9axBZZETzCEbQS+VgZ7VNs3u73Cq6qqYJ4T8Y2F3zw4LgPRbu9cf23e+CqIEzvdmbOOQ3
e0NcAygzMBw3Wd7XgX7QlLNk7aGW1Ov3WYCmwNVA7CdqyitrkCW8YCvj9UeojDvHReDkvnpGE/As
faogTPiAkjR0TL7oiSZIoBzVU3ufnKJf91sODDyM4hNyqdy2y80axbJUU2fQr5Q+zFkH0fFA+YZK
frjTrtwyTYQkgREphg1/2+oTJiiJLPksLliooGrYTp/Hufw4x0SyUYnF3r5rr797baAMsTpUizSi
8TXSZpBzRYKhnFI606yT6gny9dafDuN5ftH/zry92tSW/xAjPczpMXzJWNHlOYLd7RQJWm83LrL3
Tm2dHE3awXRvxAkOWD6qsgJ5dlX1hdJDsyqmEV2pM9RnPV3SE9p16gsx7K8T6Yg4iyYYEf9r1/By
N2rWTIUpKjSl9lUICY7lHgxmazO8/wwNGQwPXRGgm04PeX7FJYvivwBBHSI99NP5+20r2Ftk9SjH
ptOY1cwiZfk9b+iyVokbDjulgVfLXZsarQWOCoE2ytirkKab50ZZMkyYalY5Hypi7eQ4VYfoRYQb
4BL97G44oAnx3obFALrE5dCdVPq9n9K/y500dKu/LPoc//0xVwEPGpSShlsR/eXII0WM3OmLfW4O
wyH+EXrJIQQomLt7bCVb9v923dVRh0mtxKUIYtWsSu9hZlXfmZnj7GxvaxU6foLCXNmYunXUbGmN
mGdnafru/aTVphsWrfn3r5sNJXtyXTAyNPxWd1mVA9OxC0pZTjjkjyl1b+Z32vxQFGr16fZSG36K
LIaiIPADimdkopc3rTTQ1gwnVRRHwrtIccufzcPgte9Q9ku95gT3yo7D3+iIUXFFaYZOvQiu1iFc
ECF109EwwkImXwSNKYB6xn0ftJPgI4LqWPeXvUL69U0UiyLjLmB2PADiz9+8qcrYdjQd6WyqZUDt
Lqr+0lGVhBYo3ENybvAYsBQsmWwRRNWVKIscWNZYKcD52kNwAl5xkBZXBfAwPHZcRjSSjs6jitJ5
dqq790W8E4FthOaXy68uQmXTBDLEBex8cizIKKZ3xTE91b5xas+Nl33YB3Rd3woHL42tUtwidL3K
BgbbgWJZTC4FRnRnDtXkScayR967uTMNIQnA1mLAxl7F/kWGWpMoKLpRe7BP0Oh8jRHZoZ7hKwf7
efb1u/3c+DpqYPLrzZr2pd0UAVN6mi6Gv7LUH+Kv8VB72ZJ73P7fuIgQF8CvKiiXqZ6vVsrUqBwz
MsWiDobvWRMjNhkGrV8mWv/NWhrj+4gGaudRmbP/1BkDYQQzan4ssY2O1ZTkn21yzePtH7Vxa2g8
8RJDlETXYI0H4F8XqVTxDOfw3wTK4IWgRCrpj9urbLwZTG5xXURGLgqYqxjQsdPMKgVbZvRuOmqw
P5WfJAVtcckbGIlQDq1gSLLO2o/b627uDv9KwU8Q263zIVuCPDMLWVbtZe2FjrP+fR5C80esdP2O
0xMf7/KJxozefNy1GTV5jFsirF2QBLwzlTD2OlQV3SGNv+tL13uTUu6d6sb2LtZcvSLT5OgovALa
RxXP787Sd/1Qvk6ZyGQuJg4oOuwVV8Q2rrZJZgKBCw7hauY70WnTk3CQlSXISw+ohTu2H+sqsoHw
MrfvHX3n1rxmKbdWXOVKQTkoVb+glCaZU/TkWP180qGK0Aym4KKRWm5UmjX6nCDqvGDIp6dmKOJH
25z7b1HbqOcylJoTDBc0GXUnYbSpc9S/ZSmCElyHYCAmr3zuZ717Kgxn/Nq2qXXUg4EpAE1rbNcu
JVS/G9PKJ0/rnOYuJqj0dKOZWu+XbVWGgINmMBIKGlC6S+8Qt9M41FavuUmZ+I6D7mP7sRh+GXOB
wD0s4qTVOvBcbWUxcE3XSGLi7PKu+ywtEWeiT7qvN/ZOyLp1Hd4spK8iVpUhsNkUXB+yXgx0XRDe
fZztuf222GH1LCtBfWztOd1BrWzFOjxPr/gL+r6KszKWWUXJUQkEN81ROerUjkTDtzko9+Yxuu/d
+Mvtb/YaO62M82I9cQxvgg5LXyLVynGfKHhaCjpcqpceYJct7yGHebd8mBVfPjZuA/FjcAj9oHPH
hz2emI0HDLTJa1eIHtRVny1LGvSvFaBxC8jq2C78vtN8R5EOcPTs2OjGVyWQJDvkCYJ3cQ3ZkYsO
JRhBc2805uJWpnRAne57UQXPISNMXqXOh9sHvPVBKRv8629WBxwqoaxULf5Gvm/4lq9codP9eJwO
5rH4EMEWenvBrUDn7XorNx7leS91Yr6gDCOvMc8WKqy3V9h6Cy+2tLqDXVUtXVBRDxm98QDDvZ/j
viPEzWJvsj2cDc2h9sEYvd/bG9OB1AYhJVijPhpoQcbCMglbaTAjPBNOe0OPG6bI1v5dQZzum+tg
2kPJLDanl0fao2Z+IxJyDUZ9MZrT7VPcevp0ADMCCiwjvLdKagKBsYhyii+dgsZyLpleErGQMu/y
6Am/u7riXKt/V1r55b6xoMGIZGoiD50f3vUn8yyfWzLsHM6nved1095hjQYzSV+I8sjKOAY4sXMK
Jsy8VfkilLPmkzE7jktGyjerYK3XIjsjWK0kxIg7ST60VL14M6TMVUp58Iw0+ef2UW9diTc/aV18
UEcDIdeRsFW3SukjPK/VmQFMAJa3l9n4ooBXkCdlKFwVrDmXthM7JV9ZhxFIgYvKS1up95bF+NQn
5i9P3Fy8gevRStUKczUuwHeAFbVcs5UY4dZ+uaXNGoK1AjgoSNs1AnaKx2hJRMFGkcP+YJTxn4QZ
zSFfrL1j2/o61NGEdgNoXvoll8fWWVnUGGFnul1WgRixpieA+He3P80GvoJekCxw0FgmHmL1bWZL
xirRoKRum9oow/ctzJlVYefw6xuMh8O9cDaLqvqaLwlC76nDgEFff1sK0IJVb4WOO0dBjKSGrboT
sOQvDGKqvm0Xe992KzUHUgqOgMdJUCCtjiNMwqbX5JEXipBYR75v7P16QkxE/RmcLUZZowd6u3Hv
kuxZX3ev74azEIhWHeJZGiRX8x6KGsuRIiJyI/Sj95FXe9Gxc4sRXbHSjw57A99blZaL9VbPlTGW
Vmqj7uemTTW8Z1Q++zZFSfpOYQDrfVLoCBdyHkwyJNHoRY1JWbw37RMVIWqVJTfhIUJp/bi0XbBT
pdi4zhe/bGUyNaRNUw6xi+tkgfHZHLMvTlPM32AahtzgtnluXQHK4rBkgFZ24Ka5vAKL3ckjVN7g
AuQEMdzHSLJ/ZwV6oQCiBTBsHfdosWH2ksFrU5vJz3qiEDFAznB7F1vfEkoCZtcEOIWp1pXpFukQ
KHrBiemn8E4rXPVn8TU7OpR1s6dhQTPEC59/I3YEnEXmr8DDRo189ZXKNEj7NIPQMLWN0DPggHel
rGZOZKkH10yVPSTvRgAJp5IKIRqyIEStwmreBAj1FPSjopB/lF34qXea+8ZQIn8Zm5OS0bMZ47j3
bx/rRkhCyVwwVcJTA3/Aaodk+llOg4D53sV41svkOVYempmB0daRd3KerfLV27XWL6Wu1m091XxB
UReECPol7/1Mv9MTyGInT4eaMkQOMnzeC+w275qg+YElScx2rCwnBwttahJgviAZmjuofvrPBYB3
b8iGYg8ftnHZaGFzknSZN4blgzwrKkmisKpxsR+UaFSPNkHyt9tfbaMdC7Dov470iv82rqxYqmIc
6XyfffxP2G++lOcQKN94t+dGt86PlNtmKob7fVWYK5WwauUBZF0YDnylKDumZfecOs0ej6i6UT4h
xPl3pZW/zjSj1KaByrh8L9TE8w/OU3VIPyp/G0+tb9wnf0MOAmqr9au7hVSg82JfhRQu8NqQlDY7
aR93znl76yDdBSMVOLXVD2qDwKo1E9MRei+aCpXfx9HxDHgfajLXpPnZDp6YYdnD8m55O5To6YEI
QUyS1pXTbtoMMHxCFMZA8vQlOGl3kd+50Tc786oCsV22ftz7zltxDOkCSEMBH4bHaXVRIDYuAVbC
yQJZrfRiPgagWPLD+A9CN5y77uf1h9S6mwSd02kvNthwfcCWRduA0EAHAnLp+mQptCIpA8hL+A44
asghMYmNKPesRMoPM3RCDvUss/x8+wtv3NeLZUXE8sbjaoGZDJEBQ1yqp4iJ5UHwydTDuNh5vTbc
LLeHyh9jBaAwNPEz3ixTmwDkpplBXrtpfI3Zp/nzGNsu9EA7Cwl/vUrH0AyBDEtBgAaCM/FD3izU
xK0WqwnTreoJ6kSI9uOzeuxOe4z3W/uBdAuOY/JZQoqVeaJaphSlU1Pn1O4zUpHC1u/sWLuXoz0c
wcYN1EDSqFC6GvQd17GFHdrtpE02NmnUT709W641Rn8V5fT1tiFsrkNCyR2n8neVkjDXI6hjQ2Bx
0dIe8yGcOrca1OHYTXW5F5Jt6PkRkVFkhPBCkN2tMwamiUopSRjLaw/zIfKcL3Pmol83H+wP8qHw
o6N0sLz01BzAA8Z+TH0ncouTebi95w3jhz5HEwJzDA1f5ZRFNUEmplMOHHuaDnVtuVoV7mkXbr1V
F3xSq5utxllmWqKHop+68/hYeoObfbbd/5T9pB2PvfGCXCy2us/I2DWcKzlMubTWj9QMo/ualt2T
PMklhL2h8lI0SuDWqRP7tw9zb+VVD0eaB0eV4B9G1yr386J96kEdOuAdjEx+MjQ8qKHupOobNot6
vSjyoFECWFb8+ZvLPixjanTBCF47zENPc5J3Ri8x/DV3O6HbxkIGYENoTISGDqXNy4VoLTDom1Lj
YIhde5qCJP80F0ns23OQ7gX6W2tRQeUrosuLH1m5Fgb1klmF54OLqEo9T1E7+tYgQXuU1dnd7W+2
4cZ4XQGNMJsKEvb6AFGYSnqaJ7KZ1p5dd8dINlIXcr5vcUiwf3u1jetG550qDlh3st+1K0u1MY9n
tQE7TQGgap9ac8+vbNXHLpZYfagu7KW8tGqBDoUt+v3EoT3Hpwlug/qr/hB92Bsy3vxYb7a0skA9
H5sSYVJAt2FZweuhhydqONmhRkfkdPv0Nl42Q8wdMpmAQhwgtksb7KK+VUapg075+B8tFyHsrt79
Bt0WDw1zTWDJBHHPOiNCbt3qQo11krN2jGfPYaTyqUYb3PKSp+GLkGHQPKl2u8ldSoaX97KVTSsB
NfFa4mTOfWX/k55WemaQrrfFuBzCzAj8geh75zS3Yj1oMP5dZhXZZmPA5Su4Zg2szi9l1Uuha8yV
mrp2nEBqNsvJaTCb9CdSJXnmOs0Q3llqUXp6rztnJ5viYyJBUFlPKcLpsrH8GUaddTQDpfh2+8Nv
dQT4qSLlR6GQ5HhlZEsfWhWxMOQZnysk0CgzACY0kWlJJhQxuoMYGEmP/wPWetPk3iy8CqbixZ5K
3WFh+YP6mDduOfrhE3zsyHJEqDG60x/9d9M6L57sNyfH31Ov2Lxcb5ZfWQIufxjU3hbKKjYEf+rg
LmosCBDicMczbaUbF0e8soYgpyTBZRap+eQH9/W91pyio+VZJ/2Y+0Z6An7g73xW8SCuQlUiOsq/
5Diklet+S62PmTqi30myl/+h3YX3eucHHzWw7OZxeITHbg8ZtHWeqpBjBL0JpGXtf/Wc4lhk0XSF
IPKkTJxi1Ot3lSPt9OS3XpW366yc8BjmkgLJJzWVwIIhVOZZCQxQvUZgKg9RLe2Bs7c8xtv1VvdD
RuYqsmU8ljpxcSW0dNP4cPtjbU0MEyUigcEcPTfx6uzirtf1mqtQ/QmV3XP0PjtTw/kqVNhtvzm0
qhs9ZZ/Tj+2Z/3X4nWfm7eqrE42ctmmY1oQ+qjPe9ejzWmX/cQj0HXzvxngOKZpOxwyEFaif9Vy0
Yw0xqkw4RaEX1hWu87CMT2Isevmj9wPoHaO79hnZTlTMA8a1T3v1xk0LtWBwFs0t+yoJzp0xkzOF
rF8lbiSCcIcqIg76fPtjbtmnBscp8ErECa6m7uQiGvsZ1BPghvneCPOvMxS/TRZLaBX++sgFFxso
PwQx9CwgKbh8te0iXaj7kY9ahf1X0pp+Vyl7SOYNGhoWEayuXGsa7+tiSZyYQZVUYEOys0pPQzzW
Jmg/QXnT7tTtNz0lySDDmORNbGp12cyGACvQxv9kbsrH9lR6zh+WJ8pR/XP+4rzfs4nNmI6WNAw7
gorginvUsatKlwaMQfRsRFmskEgQHXyz6i/gYB72QqAt+3iz4LpOOzpdk+kjC47xy5yNf3YlQUG/
fDD1nZd9y3G9haOsUqYKgkLAEeSfauJ4WjH5YfvltqnvrbByHPNkZYVRYuqTRAXPMN2gfbm9wtaV
fbuHlT0kZi6NY8hAcIfwzMkcy6d2VN5ZwxAcby+09VVgL0BXigwMmPLqJoVDM0/1QvZQyx9TM/ng
DDmqPZE/EyDeXmnT4t4utYoGGNGCWAP09yskOpwO4XQHL4WXn4tDsdxbJbXH37Jywcoq3hiSv3WX
Kgk62x4LARU6hn/Uf7QeCKGP8FCAFlZ+7iN2tz4bGR8VMsacSQDFab9JnccSblZbzFeozEsVCsc6
tMFxzqyft89yywDhLVAgEkGV6Kr3UNLOm2KAla7e6M3ZbIvuLgr3AgDx6deRlM30EDmL6DysR2WB
vUrSAD8CLJKlV6XyKUuCCton5aTMUsdc+s6mNg2Eoji9e3D4gn7/8vSUvJ6KyiHNzM7TO/ub+vNV
p+qTdUKYrjntUxBv2T4+lwFEwn/heS/XG1IkIAIFpxsMTeg3Uvmito7pjUh5v5Oj7Pvtb7ZlG6Bx
Va41ZD4MOlyuZll6IxUyttE7HKms+Er9Z67t1Tm22mFwhDBywDSWaC2In/HWBJ2pyG1d1IQfje9B
42q+/BM5eW/gkrlx4CZAnfbZkLa+nRjmBApnsrmrsbe8UjsmaGDUEWNvPCc8l7kX088QX696/HXe
NqbbRMWDqwauan2YgY3nLYWwoAq/qewDADjc/lrbGwIRA1JKzPKtwSQJvCDxZPfIQIR+9w7VOzc4
d6EbvGT/MBZ7mO/qPf6cjUtNePiqsE6/+ypFb4KupTGM+TPK7SnVKXOGnYRsK95mKPBVdMImGlRX
/kmZ1HKZHaoAw3QU/CrG3+Up8q2DlR3yd9apc/z+z/qc0/NSfkTvjK/p7N0+1s09whoiNMjo7K/H
91Qtgekqr4HoLN38vhjkEH2poN4BAm1cbMF/K+QGIMSllnl5B+ZmLOa2jAGEjCAuwjyO3NKeBiAh
0uRXarDX4tq42kx/6GJIAyISygmX63ENA8cYLUoJUkHtaFLNgxZ1w9NcZcbOK7q5lE43gUEYsPXr
Ev+gx7Gi5qS3RT3d2QskEB25g7wD6d1ehboszxgzs2snkotqtxLiq6zwW6PHHi00t62k3zAGKpfU
mLlgxPFXHjGNCiBhVC7N0jW1murlb8wnCX4aMdiCb7p6/1HGsAN7BvapRZHxYLRF5nW50Z3NudzT
qdkwOnIsSr78I+QgVrsxoszUkwUZM3raX8qSMfBAfl5KXhZnlk+3r9GWd8L5EbcxMccoyTpfkGSj
7tswokY/m52fSnNbuKMQKTwVUDH/GcOe7TuZOUcU1prw0EmJTZTKIPxZncMeUazYKP/W5rjcMc+N
Q4AKiJkLMacgyqqXN0FZ2sVA2oVwUjeOY2qBjVbot8/NX3Vh7R3C1mICtA8jlkHxZR27ql1UE/8w
kqU9R4Gr+NZdfB8+6pSm0/Pod0/dX+NdfdibrN7qPIGhgdIYBCAtkvUe5T4UM4bkF/8ZxRTsDMof
6Rlq4TvHn3aqPlvv+cVqwqO+ec/7Ab53Mw0Iiko3fpo/C/kj6SC/xKfxaNwrh/plHxC7df0ZqyGJ
Z+YZtqqVPysltUIKhq6lolWmP1hR7I7VELuLPP9OvEKz8t+1xEd+s78QacGoCgTmxFuOWetHP5in
IXYok4P26JyGJxGRfcnlnadw6yESU+s2GpGEY2sqLsDtHdS2jBDrmnSCvvQ8W/nPnUu6EUBTO6BG
QR8U61wDH4LYqGZVUNJ1zCiIkcHouOBHDa8uvBRKogDh3Ow0yx6S5/qequLW5SByARXp0Lq31nXQ
PIlaAllZjIPOkYpORC547k/DToN76xzp1EBNB1IPSMnK6/VOooHcx4dPAQTwvfW16PQvt89xwxoF
CaUAl/ISXQnBBGY4RUUM/Jrq0gdlkGBGVfxwX8Fh48Re2XlBH8B7xUt+aYlSpI0Fw0r4rljP70y5
rhC3yrox8SBVrO501Qq+397Z1ooMJcIjSqEJHOAq4Um0JTUnobNZV9WxN7qfZeCcZVgifYLB8+21
Nj4UFgi+XXwkMQN9ubsyN2JlQD7KzSC4+5QlWYYg3rKXw219K3IPbEEIXV61WUfwCfmcUjReULEy
7MUfE/XFSGT/NzaD9wULJ8pXaynPpc1mOoMtONc5qj1dzs6aE//GbNirBhyU4QY0GusgKFRzCH8F
81UVPqkZo/XWcQh+/PpG6AoKrmv0ha/YM5xJMZe2ZyNarL2P7Y55bSnf87Fbnx70E5gMIv9rAJbV
RLGWCsqwSppdQwNKrvwGVteymQPnP8ztUpK4tK5FzrJJEd8dsZ2flR09mkO99xKKv2NVj7hYQ2zz
zUshFXqmR4lY48MC7e5xuUs95TQfq6f+LIBre62kLVsGpMpgEoCna+zYMCW1OeDOXLMf/0kl+Xmu
0wcj7v7+ZROgIkAYh+IgdY+rYeB2MNspxgmEAyCBpXIm2LuKnYB+q9tpC6gF87ICp7/20/VgdEW3
ELSIFj4JkPo5Krz+EaWpd8ZJB4D8z/iDEnp02OMl2DhFoiTBCWvxFF6V6rMIeqTKoMGoKHF+mm0b
jHOQjJVn1grx6+2z3HCoPOfww4C2ooq+duFF1ScINWLpjUZj1eH/uwrqAkcTRZTnMZulw+31Nm7W
xXrqpUn21bwkkig1h2DVvXBOwndDli07H29rFTG/jiSOSa1jXcTk2yULSCOwA51eUKgtvqj2r6s8
CIAmM+KQR2wQ2U6xKre1GAQyFlrDxhI+UIK2vNvHtdH5FihQRmbIXOk8rLwE1bWprlukJATYvkWB
QYAt9vUXtqyAOiLBDQaP0a0e8rSQOoQfubiBaj6S7kRuLCDZae/8RS66R3O+EeVRaft3tZUN1P2U
JrMQ5O7M7DgFauHr0uxHjCC5ZqAGDJE1/u1j3LzMcK8SrRDXiQH3S7NzJjWNtJzCpTjH/NCm7qQe
qr8rcH3TqbF98268K/4ERrFX6Ng6WXJciulkP4JA8XLhWLMXq8yYJOjq4f1QfdEUyitp77flHohw
y22gOkvcrFAIvtKBauzCyRMZqkTgWoVbdfF87rO4uZ+C+jfKEDyKJvPLgsmZUbjLTS2D5AxhyFJF
PrhiRD01fyMtZgmByBTE30wLXC6BP4ZNWAa/bwZT/H/Mfdl23Di27K/U6ufDbs7DXaf7gUNOGlNK
y7JeuDRYADgBJDiBX3+D6SpLSsnOct2665yXKtsakCTBjR07YscOkU5eyipnodO7X8fG3/58e3x4
6zzUVDAiHnNbDktEGsabAg/geozsivVfdOtU0WM+cR+FJFSZ/1jDOchc83xSaHie19DOMBsag8GO
Na18cBWoIMC8Yq4QYc8dPBUxQZUS5MCgjuUtHbO46cx6neX0SG/+BxeCDkdoN9AChIrK4aj7lo9B
qiHTxNDX+sKn/MbO/PufP493SyA4zLYqmHQIDv5dp1QnSszL8FDztIaehJhCf0Zs/9PP13j3YmIN
3CWoG+dJPUhb324w0+TErQlgWDWMOM1Vo9hJCv+Pk7GjQxqmmgyOHLXvng9WRG4Ex0iMc4Wd0kGQ
9VVVBfZMdWkeHr9TLQQSCu7/ssszlpkTF0y8g5Mv2vveXtjQzKNk0xQVawLT/BH1pEJL8mNT5w5j
uAn1DuCKb8Eics6QDjbbpAYDIBkxfGg/MZKuJ+5Gjqniias1RiUfuXXvlAXzchjVABs2pJaQ1B/c
O7S1acJtcUDNyRg5makSsZqJdzQrHtHYfnRlr5c6OJ1yC7UVQbAUNLZJW5FrtOydZpSeW+14UZn2
kaPpcFccXtlBoDMKYWL+M/CMGouwzh5ZjcrDsdDwTlBzuMr8xr1CAk1dVy3juCi16YbZsBTm1XUQ
qTtjFUQDJu2FGQnzy3JnTuffbJiPySn3Rb7XYOTwIxzuGD3re9rjI8yj/VDbgbS+j6pFeWZ/8Z+Y
Hevr4ZHew2UHLtA0KaJmoZ8E8Wx06RmhfpUmxS2mZIfHJxrNb/rPPtgcKV7dGyW8xuxnlKQV44qQ
amEWIwm58DatOeWwPhuvpkYdeeyHid3h3Th4S8fcM3JWY9FZ4WSdtKthYST26lh/yGEkPVzmIMr5
XEy1oPO1abEjbu3xqObn2OtykOBQQ6ZMk1gB07sXQzLFe+u2eZgMRJqRu8quSKSHLDaOgNuP3huU
M+CZGMxNE4eZcUNVOXIaAEjApiqp4b6T6D4ro0wGR43U5nfwcIfMHYsz74Lk8ZB2CerZBGyuKA/R
GOdXcDWM0XZ6irYCULUpCX8VR+OpgRDZy7ln27ZDR9SpqwruzU/Nys3H3KtuSFG3IdqKVz8/A9+l
xfuFUM2F0BpmSMi33m79vM9htCNAPmSn7EqPBjg0QFFrx/SKEtijbz4JOMIclZh8sPdRt/m+qneQ
CoEHqTM7x6qz+bbGwvwe82UJ6rzQmvTh7NoCOIVOVHE/91Gqk2O394MX/s36B4dJSTI1lhXWd7eY
RH7qNW3UiJPauh+z7CQ7ki4d5hn7W4wSD5xM5slOh8I7Jp1pmrwR5d4M9D6fbRofXLn1eLU48jA/
2KXg0uC7CSAP2eQhuaP5WKWU+9s6xp6JgYrg3yHcUZjzFDVnxx/kB8FlJpNQ/Z3dFt6V4kbbSkVl
YEHd3owKlolyOhIl37F28917vcRBbB4yx9CYjrtXrJ2F3cWGjGb3Wm9JV91lsRk+W+2RJfeM/sHL
/mbJg8isG0Mz8hRXVSfoN3OX6PmMvZNplS77dQE1z2JuAC3C7Eo+bTjU7piZVYRj0mFi1rEz8117
2uHlH4Rv1k5FqY24fKmS+sYsQsAS59aF2DeNsX3DNByfUXNgp+5psE1DfeeegEA8yqjNL8TPbslB
mEhTYTYtBKQ4rNjK/EqSPIITbuyzUD85Nl/mnTXGwTVbB9GBi7qF1BKLjQt3I58LM+TnFI0GWqSv
1W1ZRm1iRM7+TDkWGN4RlYdrH0QGt6OwPSqw9izx7Nc4ymZfDGdpnoItPi5++yitfb3XrINcE0UD
DCinWM9eFpdlUi5xiC0MdDLDEW/98/DwUdB79SYdcrBareeWOUcH21ILNeXYs7XcMdd9HirjzEbD
GqB2NxxL3D84pt9c4RxDXiVXTVNwp/awbA8/xYrE7GSuYo1Rdk9XyPM2xhg2Z8cqqB+lu29WPcg1
G7SppfvnyJ5hRTQ6ST6F5OSiXqYIHuathbaKhfHsPJsx+zPn9ztx8uE+OghbXUNdyTieK3+mOxva
SZxsQTJGvhVNRdiEJdY9Vmn66FR9/YAP4lZLYJtpzXHLRsfxfJPRDfAnRrV+/EDRMDub+OB/B3gl
G2hJmYFL04Mszoyl77aY63D98816bJHDXcMwkCllqN8202XToPuW3Jakj36+yDttF6py88EFnzHI
Qtx3hfa6h8JQDOg5b2JjoRgEa1k8oqkNoAQqW33hL/JFuS6wddDWdNzRdb6IN1H1YPmD4J5zjPAN
Aizv0dMi9aJGlcdSgo+WQJcIeobALkLVe/AeBLJ1p2Io5iucHY6hDl0H5/1Jjt459OydGEN0rO/9
nfpivqmvlzzY+iq3m3bq90t2sBmE4VncP3gJ0pAYb9sixUChY8fk+yzhYM2DrS9yOUi3xpruWX4/
MQhbWKJFbag3KyNplml09EQ8dmMPnp3msNRwDDy7IXJpRM3Q33SzLjBqhxhb5lyP88WxqDbfucP9
8vrOHpzCvlsLx23nO+vT0KFePJldXNqw5FPHipXvQN18Q6HzgIQZNat3U1VMhzZT3yFZtRjfuG3n
RZVcYBiVHo75FIGnOPYqzgfd4bWBqPFgbALv5nfNnqUHjV6j4dqqU7qcDQf1pIndpRmhUHAxJ1wE
dg3nnCHRMmNtnUXaavry83DwPmjjol99hsN2CxuuJwVM6+aXpVq7z1Y896/g1pZr6HGX1d1fiwAg
SjESITAhuT/EBl1AA80tcJuVMmPTvhz03ydo/utx/D/kK7/8dgvlf/4bf3/kQjUMzZ0Hf/3Phfha
XbfN16/t2b347/lHv3/r2x/8zxl7bLjkz+3hd735Ifz+39eP79v7N39JUEVq1bb72qirr7Ir2v0C
+KTzd/7ZL/72df9bdkp8/fc/HnlXtfNvI4xX//j9S+unf//D1PFO/uv17//9i+f3JX7uarivnu7f
/cDXe9n++x+W/k8o0QB4Aem92aYar+/wdf6K6f9zHnYFzg0N9mhwtrFIxZuW/vsfmvFPsA6IpZht
AdIP4zvwAkre7b9m/hPfDYTnwxYL0AtViX/88dHePKSXh/Zb1ZWXnMGKFKvuB1S+vA8OJmeg6x4d
JtgVKHYGh43+vKepagPvus2pg4GgASZT6wRSl1oMzQ2ks6gbB2gQpdpZa3vpmro+31aT8s8Gwxkf
YIDqRH2WArjQMo8JHBDOm7Yfv5hjOlxDYWXuYPAjFlXmaTtSYzx93quTOtjJ6iltEUCloaozY4C3
6Egl2aZFN534uVTLQngoIVk9UQu31p2kynKUrzobHap9W5xajPqbsk17HT5/zCJoTW46uNSYDko0
0PfepoHfLEp/Yg+oqAovZpXn3DmlMaKtT5btqdJMG/NsXUtemA33T7IaFq7o35TlBpqCALlT7bYe
HCYxCm9R4n0uIr0I8ga2MXyp22UbKaKxFTomBCp3jsUh32htsS2tyqXrVu+6G+mCVofaUtnbEnrL
JT6XPIP9BkRmPDUubaEQxW1jiLlyxNps0e8YcmorHgZsCHZOX0C2PHi3uTlc2uVti36ISO+bRVD3
jIcWpiVckKrKMDsMtiUXtQffotBPR7oU2ZRHIDvEQqWUPEjLzM67iXZWkvnsyXFSSN1oS3KI3Chp
PmvppmXCMGOgEhJPKW8Wwuw5j70gm2iolbaTtAE8tBiz9G6dNxTUD1r/YN3T1apfBEM6PkoMc6oj
WaTEx4TXbCqiQKS2WBE4BDRr4EvWRa0+OrEsFSTfyodjYi60ftHrtQbZA228CR1V+TB7ljZtg34I
1W2qQDM7DHBt9SBuvNF5dmlAtdCW1DiVMC5PMAGPrB3wAxh9JwwFtnUUfRZObNI3Xs6qq8quqtU0
1s46a5kRWY2QW7/QiudszPI8zIpaDaGdBoJGHa+qk8CazswOfMSp1Mo+8bQqiIfBhKUqZf66UqO5
M/Sxu3TMqlviaFOLAQYG8DZXubFLdaM+N4hLTh2BiakhjOTQndCza+k46CNXIHxC9ETA0ilIJ5gC
eYEhjRDiApwFsldBZBqwLC7anO3KQksvbJZTtIloMo2E7LNPpHTcE13rrQga/uETUZ1xUlWpc14L
Yg1h0+tQKWltCqOOvNA5HJYD8piTlH9pMaUK5yuM15hvxSUzg1DqvnjO9c7AE9YtdSJMZqUJNqr9
mSI2XeqtHM2YT16/7GyNmaE9GcgHzNbR1iO1p+vcnup8N2AudLas8Pahvi+cJl94qT1YsVFRwuOa
dNkFUbAUiMc+EMECMM1dF9IW00oFDYxcx05vyzANTEzO1bVKhUGNf4hqCwMTCc8xMbxOJ7RTDTbR
dmnn89UIhclno8xTI7Smou9CaOfwJwo1pzXqekzGwu1DiQ6RBattbeVDJ7gAA1ivZNBPJyPKuDvd
HuGZ3k8ZEsVeeJ+0TqWL0Stl3OptG3Mih1VmyzRJ/dq9IXrO7zWrmHbE91gywlb9zKrz7EaDr+la
QdWwpEXzuceTXA4Zp5vcDLRzrWjUVmO++MKUS9Bri7iJhhXlp+vcLnE/h9a9atF5dFoyvbppDV49
UIjOrtlopbHujjKu7BTooPTTS1jjFnFueOt2MNkSYXN63J9av3SA//BYfnOU//SY/194gM8SQeSd
Pz7CL2Tb8P63dds1nfjtX78lLVy62+63tSxwtr8+2n//Vd8Od9SLvp3l+MPvRzf+9PtBrf/Ksfyt
I+HlWIYuGNQ5DGzBsELMMXcuvK1mCFVWDSyM3U+NYzxVfYGaid7IqMlofsanwExMN3umdYWt5Hvn
k1FOi5SWp63OQZcb/VmHQVxPg11j8hCbgiIaW3M7pGa9lbKoz0vlj2tvbNqrNDOrpW0VzoWelc5F
0cOa1p5KBNccfegFtuDUKYI4EqgTTLF+LHRr64mMwu8ILXLUyBem19qxp5MnZTASjVrqh6iqXWPu
2Fpm/hejt7ZC2KjmuVIkQ9WXUelNMPAorS0psoeOF3dpmY6hggtJpA/+ruFgrQ0D0hKnaGtMIZn0
kOuoZgQquwvy6casySeTlnecQI/nCX9tlto9xathd8Vzl2JuVqbb52wiC4xlatYWx2mCitRn1aC3
3sQxcVvW+QMz/B2qVCuhBVqom1h8lO55amsbvfO0xKoEJg9U9AQuNDzWbNOPU8CS2Mh8J0JZolrq
bQ9lMMWnywxvxMGj36QEH7Mo013nIqKjoAyYYeFm1VXxnJpCj9tAv9HLRi1VL2VkKKNNPIL/DHb2
5GmyhmMrrluvmbhITeJGqTfAbMGpLuU0QvHc6kWol5w+ERhEhiOrupWNLtY7xN30lmQeXXR6j3J1
X9DLvhB2TDBVURiYbcfHYoiDTshINsTeBO3UrNHOySJZ5yKBMsKJMob1vUkXD67DjdtOYAcwjwCF
TYVYoBFZxq7OnrTC3gaetjEGXDTaD8pI4/S50ugz0rBnJgYz6q3qlKvRj3OBW0Q8G4ll06VrfVTa
ivUapFBaiiMzIPqKDOLKy6sKPUyGs1JTg1mNTQZ/78muN2rE5eNdoGHe92dI9BSCaGXH3OwxRNVU
N71P7WXP4W/bG32DI17lG7/S80UlmfW5UKYMCcUGw1SZ5aQPN6lWqMiTPY1BVG2lncLiMnWsJdHd
c01iyAUTdv1YaRUanvwGk8uEvaVdhWKpZ2xznj0N2XiT1fjcueDTmUDT2qeyw6SYtsUuIp1qImuq
dq7bm0lXID/0XPwWwfglhqJuwcNCjzMOeIq21YLUs3sIfkm6S+vsAcPqr6sOT59nuAe5kEG0v+cV
Tv4QQGCrGVUf1n6bhVlNT4ZcXOoYsITSzqnBIEufIOuO0gxvksc92ONU2Oyyxe50RqhITU7hiY6t
6xjYj5o2kNOg9NcBul5jjVeXteWx7ZS55yaeJjqXYPoxggXQencMLe6seMuv9QqPb5z4XS2nG+LB
wE7p5k0K5BCqoeqQRvhtzNrqtGgqe8FIx5YCDvu4zMxF/xhqGAbz5U7quZdAkpPuRIv4ktWz6NB3
kkJrEmbj2hu9OyN+cToJfF5PASyY4pL32E/QX55jGDeM3gesTmkpIjno08ogqIZ4ZtvDci171kR3
VhccI1FMgkRiNPso01MtxFGLlna3Tu/28Y9LWLdhHI6XKMLcqNGxi4p0utFcZUZ6m/LEwUOCFpaK
yACRGNbFGEDQjlfFLdiDNO2trjmYn+K7/KIqMVsCCrwx1pmDmOtbaATSdBladSEiyDUBpBpjnGfh
5aZAmo5bwg18nSB9Wk+tX4VlgODh1c0tmtNvtVLqodch5CuQwvGoqmuvEQBEoy2v8vlBIhVcODrE
hRor/Rgx9SZ3sXsq6e/SHqeAjg8DD47mtqM4KUR6b7v0uUTX5ZoXEl4jom+T/e+uLDOP9clZ9523
S/OJJMjl8hizDh9UX+gQECIrkoT34QAn5AUdMN6uHaxlRdVNyrJnUzK4YSD13QT9cFYbGo9giAMf
ssphEafFaY2xJnWJn8exdx7I4cxK0zGZGhxLvp3dVXZz23SluWl90CC6Nt0I6bJI9NiIpuOryBq6
mkYVXCmbBQBBVi+AJisVyWxqzoIux16DeVU49CZchXv/3BLWth/w3ulEXAdldVdr2aesTqGHpNgL
eR2Q2OvwaO0UfpbGgFDkTLmNlNlF8k6KVTFV7bWVCy8x20xEpoZnaeI4GDt5W9RDvhmM7EkYaHup
u9aMhg7Df9HhB2NMp2crYtpjApWtsYOGDuh4sJyoneztYOXB0im0YI3GroT0lYwGKfBsU3fHCx3m
UoXAPdawX2RLn6e+up5sfjk6+d2IjwW8iW/OHPZAFH6UmNVpVqsbrXXPe17Xy8zs0WTnF32IJoA8
bklzW05FELEMd6L1ta8BwT8XxFtXQXGHfXBbjdjUaFLaBWXwmGr0CU6AqHqZE6I3G/TQUlN6lY7V
ZZErCAPEbSpVj4abrDmzKkjFHYl+hcDVvuKkkWHO2bOma+2iLiE4LMryzgCwVMIt0LVPnjQy33ru
IgIJina5ytTCYZS34wDjG0bwGQ3c5l6h9KB56mbkQ7rJMT4j4WOZbbUcYLMyoHzWqbYblMoTuCvg
Izj5EzQ0z2oki7YlTzDvRqjhtFtpouArJVInsig+nT/grBsYDUJ4wI9LW58wSNnxNLyfeLA4sCh2
ywDDWz7gJmnZc8DwtjUanh2qE1PEXLwzRsceekvblGi6ioJS23UOQnnXBX44OfMNAcAKu3kShCEw
yZuUQ0gGRIMK0noYDjZ1ODTzHaQ9j3vQKNjfOucNpiel6qzpDfvGoPO4zBZB1xkEha06Zw+OhZO3
1YpLUVkQL+mQLVm49CALKkDD8SZnXR06OdYXlYlwlKc7auvblqGeE0yNSCCTZ9FUe9ayKSZxTlpD
hpjgQS+KoBo3c6SMOsyGZZWf3je9i4sp5O2c30lWyojlA2yPJiNPdORWkV8hqREmQo7J6mDhMa7H
XCLOpnoK5hKJYGIWxaksjXuucifOen5XctYtoFdctkNrJn1Fnlgusf0QrvIc0V/XPJLUBJmjlVZ8
5Si3OdO5Zy1U3ZgYUxrIpWYhQmY9/mMKbE3PhoYtsxG7tb7pz4datGHv6Fs98xYWMY1T5uGtaXEz
3Qqext0gLvsBn0/pBarYLuxtJtbjMJCIkYzidusWe2hKhJ2ixMGL6bwaahT4Sb9FOCOGi9ZOD8NF
UY1YKHhvJLk9wgd6Pl9cizxxkd+RIVBRP6fYFLD/rLUY+ijcII9pFbAoHcshpqm/86mFdNqteDhO
xpo0oomcfjk9pJCGhZmltAei4zCzRVmHUsOLjulp43ofDJlN/YSk5qakznNb9UMCjaeKkPTc9CKF
sGs05TJIrTxhfY5jFwbKi77FDkYzhjohFc63ObCQAc+/HgmQtvJ2k0S+PE60Rmuda8fMHAHaG5xE
WTbiNububPFL2+V//Wb81y+gEl1TC4JpIu+Ria2308I0xLgZXas991JhLN9CFI2C8HP0boz353RK
bHXOK+giJFpNe2VgWrIODZ/mZytJvfMfAReZdRd9g46Jn4EXnj8M+my59SsAxlb0ct5S/78wTJD5
6y6trn8CYwYfmXWp1Wr5K1im1pz7msi7PZyhFnsORvr8K4hmCmJwMs8o8n1B49rtD3CNnFCCAzGN
0+UH4KaVAhXn8uEDfINdnG9yisLaC8jJhC9DR6vFZcf6dK2oNsV+BeNbPa9QffUVBsRltZkwJrtF
NSBD26MfSN62wWhvX8AP0lwdiI8mPwRAquU0noGpIzPANF0gb9QNEmnSy5MXTJS6rY4aKo6NPwGM
mpp97VZvoZFV4vYIF2/hHh/5KQBjiRQmKmh12bBc4SX+AygJ38uhgSnw6v4FsGRk8qKXHfKS13jJ
E+pWR/0uecFMHUU2OQ5AVH8KOPW87UPusKeCeXjXkYag42dNxuaaCupeBnRGv2+Q1OD6MhLCXH+M
phqMGl4gvJvJn4dUDoSFm75V09keVtUNO/daDIRWxs2fQleouSdZY9/8EsAyhmqNgiW4gJ+BrHxu
F/SaUiRvkFbmYF+NlJ/Wdn/7/4i4PAyxd/sGSd7PUJdjQYntC0BgZBDIRx09RutBGTnoXtr8T2Cw
cRph+IHc51uA3wMxzAqvMYDSuPgAjDEmYkVdGvfN9IlJ4+ooJus4ih+8Awb888DMlAtN4rhrzWZc
vwA0CROchZ5Oi5+BNGZ128FF8fo7UKN4/JFHfRYFPXKVX4NsddvFOcD4H7AtdVQWcttv4j+P3UZL
nhkZykTH8NvU0Lueq0+OdytGALOiUjd/Hcl1wZyEtP7Jj9CcpvPxnAsmdzAw89YyIDaN/KzNALdN
eV7qrr8ahrqAWzzyrlPeBcZz65hT7DVyiv5muJc5PFigUhXCpcqPUCGyln8F94m0uJMOkMNfwX65
lWgWMtW/DP/Q7nCWjbWK/xYI6KO4aCC0FYOMmYOMf48FazsdNntM9A4QGn03JVJZmCXwBhU6PFv7
g3XxtwBDWNeISCcAk3t0qGfukvNuww30BfpmdutI/tT0Vr35jhS1GnWpPmDB6TG4mBpbs5hP8jZ7
diUgT0uB/f4XY0dQ07g010mBOPvutDDtaSW6BrTQZPqnezRpK+WA0/aQ8o8NxqhYn0cFD9sJNZW/
B1miVnFmojCYs+LpBWDaKerBE+YJJi8ocyT2o6wH6IpfkGaOwi9hYAPfwU2StZgC01QLtCM/u5yg
ijPDzm5kbdiR+z3y1DmdUT6qD38z/KwwSQUpjQPZ769gUK8X5TKvAKv+HiA6ecUtAS34P4pFHQMF
QrcixckPAWlFOMpSnH76A5S6xriBOxnqrb8KTJUwTjHBM/E6thK02P4N+LSb+JmTObs9cVZ4pR2n
DPXUobYwUR42GN8ZtD+waldAJMwhXfxOpI1kQ/LNHrHyPthK19RiZfCk01D8b6Zv4JWAJWe8F+HM
sbnSy0CRw7B6j2JL1YWNwyEidzq6VJO2LGF7FPZNWS/eQ1pzWZsjDKcBaitLLEci1SlYwlOR59D2
viblZmyLiQmQRqSXe3hbaNXJ4FjJd35ODShPi6tvFB1QrpNaJ5mqlqi9wu8/uPwxW2d09lXeGUa8
Z+yo0a2aEpNqPgK9k2dtej5d7rk7v6BrS6IT9Dt/R7L00ZHiG4VXMXo25NkqbUmC6lucYUCr66K0
pKZkZvQw+SOzstsPSb1M3rrBkLzDxNoAyspYfyf3Mt2isbDdTWryMw6XQQywemH6SqqfZ1RdvyH7
DNhDhF7rfNkTfkZ+akpj+SFOhov2HcZ5XHgcI/PA/1ETKgdtapK3HCCDCMUzprsXGvBHoBnF2l3T
o4xN7zj8TKI9J1i67WNpnO3Rcyn0mbQzoH3IngizSdjkn14YQgMQeQwufoCjm2w8p5joumi5f54h
14rsDs1PM3HYknrJiVWHOdRc4R5cZ65qNtIVV3V6/kOMPbk5xBglnCgxtxAcDHvcY+3OLLY6rQYM
Q32FtyG9upOoxh9AboKpPFqBgUd1yNo2f0U97pE3lCOfebncg+/eTjTZwKLrO/5GhX9TNsNqT0vu
IbhoRWRZ9PodCifqyrZQIX3DUL4C4sLJ484FYTTzlHswLol5VYzV+gWPG7T3MfWjfsHkqp0eBgfO
Ct8ITAMhX2f16YzNobzcOotvVKZOp4jowcVgkPULpVnfcCMoYJMAuYpGxxUmyC4+IDdnvK7j8M70
5D1kpztLCpo0lYYT1IeLxEx2uqRKgTWuAuCdt/i97L0dx3EZfyc/0dY8ETCAdbVlqz0Bmo3VTvZ8
+Q7KU+mvJvSS7eG8599DwzJbkb/mRt8h+t5et2263VOkkEpf6d7krTRdlRFIl8wIbvb4Xk36KdQ1
yz1r6nq5iGpj+Z04bVR9UmWjTL6Tp1SdpJ08Y44KFtg8l35GpxBEPrKEmUz9IerPBzgT93L5wqt6
3MdUj67a7DfMcfQPnUZk5V60p1jb0fmStpiSN7OsPygCBFV2ZSkj8rpug2wIXVQz4Qq1yVfpyuh7
OUD3+aXDUQCfydcebAfYCB/q3Cr8sDSwstrhgI0dlc0xHaHyoz8oWTQgLPJRP3/Lyr6pETjwXw99
FzzbxJHx4qBiUQbFXWaAxifuK6q29KOG8TqmdvlJKwcSv60dkM/S6dSmRYHa1+Cv42ojtHeY2PcH
kyv1M3PqcPp9ROYaaMZx3PJTSbqnt5yu02Kqa6Z3IUYI5JHJTWi84Dwdd843fjfvQW03/PKnHC/x
0MilChLxvhjCfaHBKiACaTyegawA7WuWDZK1zo/fVhyM0G74NwL445pDnuULh4znL1QwMgpvEF+a
0j81hnMIExM5tnclnbdZ713XmFpv9OW3MkS6SDvQAHuG2HWaS25oDcZ3gAX2rOYZXgvrPVFsNN6u
HjQPugGaI/1VA2p3cpHWerAes+t9fUIIurE8gYiCn/5eosjbTZUixX9DJRtD++jO+Hlmkz8oVEwF
C4ndX7wUK6ric1UqiDaUF7+lmWUvF6PeLrzehltBGr9nm39cusiMLYivhz3xTKFwDgvYvo6uuzZn
kcEbAlo51QWESqCHQEJ/L2SUcJyOzOB+z0VjvNfSnVARecdH/6ieAS/9yMg0UKwzOz3kpQ92bvGO
oIblyUkOXvA7R62l5o3jQYoHKv2P4gYR5arN85u3bLVeyCpi03lu6Dvl1OlqtBepQeSF2/mn+2qH
BiIXomOzW6Y69qKv/CyuMd4n3BdAJOYQoh1q1hBwL9xXQpwc+XA2GGtJwNIFUqxrB5OIRr9Y2aJf
Qq+QnqgAhGNKVAL3EcQlWz8P6MJUoPUqd6SJSZ3kPUHuZcBuBGKn3zlymPRuOz/Z0+QcdlOhndNX
VDmx06+2Cc+EN2y5jt6UWPPa1dsSSu0gkLjqgD2vTOe6JmsSmAzkgPWcF/nz0AlwYM3yhUwPHDjz
a5jCtSfU58KKeLaGlHwrrTChrThT6NioQRHlUxnvOXY3+GRAybyn2XPnSdqcLpmZWisra8JCXnXg
6faEO+ynwNejlXcm3VF46ZvuAg3iyb72YhqQgNV5hORx1dp8/ZqBF4YFAxe2ekvCNxmPdJj8/kHE
v1RiVmM/Ynyz5QHNfufkde+hcW/Toti8Zeb1uhkip84xU+2Fne+z7cDlw1t+/nVxRsnicTDbk319
ZshoELsczaNvijTKHJedny3aIof6Wofa4UixJr0oC/PpLY+PumM0oE++tvos4rvvbD60EbtU8+4+
IPRzyNXLFAoALTmo3OTFJcES8bvqjZ/p47qSV28LOLbTPPbYJUvX6S9NBokvoqAMwdgdUv9TAybZ
gBXk63JOSVMUEJputS/p1BiqGK0/22N6Ob9XKerzqesjIMy6gMYD1SOrqQ5X3Esf+gmGNi8KgUJt
xFA97DUC/dc0YPRFJaAV/Vr6pEFKAKWAYFHVeZ86Dt9s3f5iQh4YRKiSrN+qBhpd3jA9O/mTwgEi
Rsgeqk977cBL/aezdEibFQTU1c1LGcgcsiTTV/2s+bZpD9BpZHf16TCBFeaz3PHjwhDzRL7EZKly
lcM5L8q0alqmlA2hCILrdIgCedK3p/VYQsR8RI4Ag6iTzjPOvysSgrE48endXpTwunRUtPajXZ95
6E3YKxT2BaQMYhhMgfXjfRHJsfNta3Q0ETrs4t5XkxyG/a1mMPSuouRRJMV+dvOmqKSMmPv0eV9W
QkIAeYaxfFNZynmwGzo3+r/sncdy5Oi5pu9l9lDAm+UkgPRJsuhZGwSLxYL3Hlc/D9g63SRIMc9Z
TMQsZiWFWs0/8dvPvOatuCTifBL1TFnYPZaQQP5GOOjldK+1u79BDtHg3Y4WbIwZ6BDHSuuIxNkf
wA6mjrWgIgSrohyuS7mcVm+gh/dVpyp25fpH6Ov66g0BoYXFfRK3cydNAlbWEdT8A4UoRX1aAbet
mpUnlU9veIi3WpRg3RSDhTL0e1yEpxuPg9b3mxkb0efjo9aQgX+GRyTVTW+Zz+H0FUbic2kq8AZ7
Crm0P0IlUrP6k4bGRlKFpzfERKOWwmqqf38ATeDweBob5bWyoJ9gydm5aeWbTp8YPwyf7TKDKHKY
hwSpCrCU00csxWQ0QFwK6/4LPAUxI9bI1aqXaZ1oehStequgoMVLs6rBKU7GCABsRlkIPZwL4InO
P0iL/1zYqlq5hH4ybGib3quZYhLAE0++QS+SNnZU0xfAAQqqnQJRhfrylIzUm95gGM3oP0DEo1k6
QzGWFa/Jr24Ake5nUIaUSJfNFG9VCSBG7Dn/QDMQr7cDg3vA8IcD3KUBIKDUuqVFOBSKPyCj7fHC
NZ3/W9yA/8gg+H+QFwCm/j9zAv43a5x8oPXxf/8L9y+r/5o9ceHuoUiGeO8sZvMXEUCS/qUjFwyO
EU6uiT0JtIP/IvWp/0IvDzlh1H0oPKA2B+Hv31wBQTL/JaJlC90HF7hZi9X4n7AHFFH5QHLVDHkW
MjQMxlCRk/6k0Cj4jSCKSfeLog6VcrnKtBtBikAVDQqo+k5oB+oFilnHv5GjUuwIlExApteHZf2a
NK0p5Y9jM5YmeUkiia+d6vkIsOkdgV7si+ptlvrFCW8QX36Y2li7SqKozo39AIRXp4OflbJol8g1
uYOe9Kgq4gczVgCzSnNblnKE+0fcJ9EdGXFraL0TG2YgdHtTKBVtdIVATSy6AHosy8WtXwVVuiv0
4LUdgW2nFXrfq0xOr2G+mQYZAldPv/LKoe87kkatKVYtaL4cUpfJxVEQyMdWe+wD1uXeEprE3zT5
BImxII8JdrlZDMbeVKowdBsASZ6jIE4xupIwZPqpzP1A3IM2N9Ln2uxfYkHrlLk4Ncw6zZqxoxhn
0fUNJgxPjnHg0W1eCcA1as2eUBBXDyVhipXatRmI8goYa3gAde/bYd+hieZJVGtWgCcrdQMMKv9t
FeLIrDhOqltk1lUIPlr3ukzZ48sajXs4C6ryw9RDSbkIxSmSLiyg3OpJGJtim0P90w5ZQxB4CW4u
3/XYzQAHzS1Qfwi0F4V2nzdpVW1ztamaZqVawkZHr1D9Uxdp5/QZDD53UDAC1Xwh0ooZ5kdtBthu
bI7PZqn5ZIqtao3QNgM5sY5mXTUe1IoxaXdCjdmaOAcNhUXuIgS9ZtcWCfhjpOi9BSUPe6LNxL8e
52D9gx6FWYytiualJbxoXU8WNK2k2WhGMp1E1SrTtZJnsTwdKqkvEG8qEr2vn802ieqntivz8iKu
uY4vp35I9cNghGp+yFStro90jWSz2iiZ6JkbY8pacNdiR3jj9mWuF/teZvZjM03GrZ6Hxp06eVa2
lfKhdMG6kTxpAZLwdhxngXSfhBAd5qq/ReCEL4GnPIvJQNEYEGiZYryQzMwKFB7b2M57oW22RsAk
bnwrH7LtKGMCVpkzOxfuYdKZe9JaaGVywCHcjfkYimvDaAoK7F5WVF0AMwDcvdWX3fQKGLXvtimy
49MPQ68b35b0VuNo4DLqhyurHbAXTZosVeLBRiFJkVC0jSvBtydJLPPsKMup2OxzVYj826Ksaqwt
uzaqdph7I1bgTWMJZaBJR5D5Rm9R7fH7PrsZufnki3AY8nKfx2oTWxBhhhHfKk/J1R4JRgENy9+i
0qakNwB7J3S0evr9Vg/eRWsxs1Jjr/eQotUNRZjFNau42pkZVcHrhLNSPSjsDPmEZWW7NYVKkVBz
9GPDyaU275uVIUdxFKysoTaTXZF6JBpgoyo1A4vVVvJg57nnaUerKmsztlP0SGFySn7U9ZvG7zrx
aTK11P8tKR2cUbvBvZE4YSwEv5BBegtVfyX4qdHtBtmMM6du63LEFblByxk0aO4lzTWq2JPxq6/j
gcY8FqRFWK6DWg3FyqbXJXQWZzmsYmfoOlPYGl7XRzE+xVEWuYPYF+0NVINOQWlDGTNNtrEZrVGi
8cMgu9OzVBafRb0Ax+4Neg3oWYkThHGMsO/5TspAyTOQHU4DpMbcLOdUZwiBPgpmn1v3oYpfzlru
YnR06D4AyaeW0WvhnzLKxbGw4Sj3L+aQgWqv5cw0N+BG2m4fjl4u/EDWpbKe1EoPxt8Zvg7eE+xu
K9x0XdIJTpWPzXAj9qVVrtJxxJ1XQ6pghtzmRfPca4VR/OSK9tUVUVpCIk1ZabzP1NDzXps+zqxr
T5n6dWvWWv5k0MVdy9YUxiDCi8pKVwA/vTBcy54M6yNXJ6xLGkWdtC1udtzpelE4rGuH9SDX43jR
icHYXFZG2gT3SVf0nY4X1gBqtwxNcxwgzAYD1M9KULe+h5amrO77EjY7T1srUm8u2jYZHa1p6tq7
yEUtNU9emcWW22OEoyR2UqltS302bisFoq/Ify+CgifnXdjwb8r9e4o9z/o7wQlEi7HoQ6VnFkqW
YetrC8kQA2JIIEX+RSDHttU8wyH9/u+/aQL+QxX8PMBCIcRKwC8boX8RySRNTglBZqW/1nfmk45N
76yG0m2in/ovCp5eskZq2zmvz7aQQfrrN4AWw9AEDRgCj4X8y9DSi0i1/ML/M4uYlaAndHt66H6J
u86FWbbPfgQH8wV7VqclDne+n4GFngajG/Ay0ViAJ4lM8KdwZ8qSiIQ8O0XhSt8reHXjqnSY7cLj
35gPODQezqiISB9VRD6NuFTwSNqxFAwhPc0yZfVdfrLcwvVvJVfcBnfxw5nP+yjHMg+m4Nohzoaw
qB0TJn7kguZy3gpm2p5qVx6RVUXJcEVCdCPYJXcX4peSm6/Hwzkvpa9GnQV+UV8Cpv5ZGhkTFmji
+UkR4eKPt3SHVpFxbM5Zc30UYPrr4wxcPIio0d/+5M/mCxPRSZGfBP9a0xQHaRanl/+iNn+QJnl/
BL9YLgXNSbzHLQ6gKosLNm3TKOiVR8UpO8IRfJwle+IjZAM7fMw256Tdlh+EnxBBk4qQPqbBsHgX
q5XoQxFanrGDrgXKvqMe/Bq0Z878/DfeH/m3MfCjQLETD2zUJT7uCNRBgnE09V0gVldxLJ0mwvcu
ClCT8De9l+6+34DLG2weDYMSzcKPWCQcXGjHhSYiWcjI7vKQxidKtd4q9aYzLsvzCiy/yESzmtQH
tWf0pD9+EcaYooTIxk5SvafBygvMNrAFUIR2N+jZZTLWhwbJ/VUCPOL7j/tqudh6+HtgeYgHy0KI
b8KFTsw8fZcVKT1JkOsPaZfrDeDYKDkjUbecx9l4jqRQlrE9+ELcVY/q3gd5f5laRlT8aRMoSTvL
h819xmLx03Z/WzADuRkZwUwS1MV2H3p16BJL383agpND4FmjL4RE3E7fxubqnFrU29p8WDsMD8FE
0Sydaev6UjI7CjNtqDxjHetlt0vTSYVG01g5ClPrbBIIY7JRgjFrJJpJtS3pxBTiH8oZ4TqO+5Ya
TVsVTQCzWsroReodpmqrEW6n7noeBEt6gV2S5y6RgfIS9aE5wUgJp9yO/XQgU0uQa7HzKSqHtdX0
4XAknouGP81oPeLuLm/oUaDuL1KQlXJMo6r8FAoYEnVjZrhlJsIh7WqTok3nTT9bw98lYAA3lmwR
Pw8mWeORtQzCdRJBBLctuSggpYcjIQQEnak36PFVap3tTGOs6l/fb85PLxumLITIlAtIjkyRF/bj
sbAy7NGsRl5Xj8Vu9jntfs0ikZ1tbRqU4izn3xaW/18E4n/NIrX/udqzeg6q5/CD7NP8L/xV79HE
f81ezrI1W5ag1KT8LeLEP1EkmfUxTNkg9Hgn4iTr/1Ip5cw3JpRgPLf+rvbI2r949nAIxXdHVTX+
wP+k2CPPW+Cf02fg26Oj2oTdiI4BDSYDiwusiYnXA0AqTpGvwDcd/WtrBctxPTwAmEBI9VKwrZOw
8R+bU+bWR8k9rxenfYwV/us3EBFwESCttnxfYy0k+WrIH60GBZ2moOCpinupOSTq9VTsqZPalSDb
it8deV7uwrJaJwXcT9KyKY7czkpdQ+m2tYzY2tigToCGgNU6bRZfj3J7EMPpJQvkjRJQu9UABBXj
bTyWKzNInKqW7WyioSdYrtaGR5rKl9NgIBhQryfTC1Z6Ua060OSxlu0GbbAVE5Ulhd5s06xVUd4Z
abtDL+5WEabrvqDsXr00geiSQjpqIu9Kf6Laoezf7a6rv5bnQ0Ty8dn5NGPLALKUJUoXVV06yc7I
V6o7bA10qOlIv4nOzlGrhfbc94Oqs6Dt563y9zK9icS+k0jN43KiJlaVTlzed/KLoKFrMPm7dgov
Zcl3uq7c9TJ1+MDYgb6474xkmzXQrZJDGv+M1OLCG7BObycnBpHrGQpGt/cT5WlTyezU6lygb8dE
3AdVdyixN6UHFEstqkOmrdw3J68J4OL+mEzlSgqDi9K/0OgIJNG/i9X/Mdr7+Mx+ntpFuKJD8B/H
nq8kU0UJ5EeUxGce8qWa+duZw8ARlwhOHSaci5QLMxraCENXOuOA7wkCzvJ4LXuendfWVuvV24IN
2XUy+LrfPT8YSYfEGdtp3fo05mAA11VwJkZbvBR/ffX7n7R484WpsyBuZBzBrbkprmqbiBDleCo7
tmYn+/+GpPBXW1hTCMtk5D65zhYhWyT1YxvrjMgSb9b1RWnf4uxgs1l2CJ2gAn5OffPLq+79iPM1
9G7/eknmDzHmks7sSDoCsTt0N7U9baun4tLfm7eNCxX3tt+ph+LUvXZYzBZnw/uvrrr3v2ER3qsU
oUZdLrluzXYDM3eiSWr2D1qUnrsivjqtGt5zrK1MV2HpCmnWsBkbOSkdVN9sqLj7cKNtJFc+nBNs
/vKT/hloaXXJ2xKAUW5ZSNOzE+Wo1IdJ7V0vSNzvL6AvN+m7T7IWb1UX02KTZlTZ7Lra7FJ33qTJ
AQCazSV98tfSmWPx5R6l3SLqKvKiKO9+3DGKFidjNzGHIbpGbfrs1ZFjUDM8813zn1lerBovHx6I
2BSRon8cRpcBMcdqXzooIneoGfD85nbxoN+Wj40bXzWbdkurIn06vx0X1Z+/zv37oefb8N2ZUEq1
8qeWoSVPyiDsAEfTywva9usEkqwixK8pEXiLmHyaQU9/kLmrwy7CNbN2TYEzpCiHgX57keYXIUVw
9nGuVOcuzPnO/W6ClneFGFWTANPcSbp9z+UJVv4hbNgDWrkv0K7KkZ2s1cQN8EvT6RJhCX/OP0T+
8jeQwmqm/GZCsZipou30En2g0vFOs9qr8uJtahv0hDsL7QODXMd2Z3uJ/QRewgn2wMPqM7nmlweN
jIHmH4KgnxKlKUPvbozm7a8ql5pyWVSAu6rfmnHGlPDL94kO4N8DzVPxblP4hKR56EXUh9zkFiF0
ezg0D1eWXbgCPiL0qPzLP+fqHm8hy6c1fjfo4hDQWZqKNGR+IyS3CGmmrX5Md9ozCvPOmfM2/6nv
hlospS/VaMsQzjAUQZ1DNQwzkeoA5XOnHotNfqY4cXY+F9t3UOsJ3w3mc76Kh27VHCXS6nQDhK9Z
pcdy12ziS0iq51LrswMvXjyzGjWxkt4WcnBkN8L3RnKkrbqrndHJXDRaXO6UM5fm19f0u5Vc3Jro
OaaCNa9kty5udXSR042+E3eDXe+SfXYKXs9FpmdHXARUnmxG0jhv2O5RR485vWg3wkX2QBN41R6b
C4oHZ7bQvEM+7iCKqnguU2cgfCOGWZyQlpJk7VUMJVaHqF6P0rmK1lIrnCDx4xCL8wC+pBDlUa04
hNI6dX3XQOE65H7DVERGtbucrlMZBMLfWevVXx/wIa/4fMl9HHRxMqrOK3QhZFBNweC5UTbIiJ78
qtwI6Wulp/siRtTAr3fmKK1h4jtqd3/mF8xv+KeZRZ1YlKmAogW/2DzRQF0KYHtFPxmjHeWm0v8g
/QXF4gqzaFSrHkUrBNByLTdX34/8+a3n06n+Y9dNJozT0GJJNQm9mq5gYAuQbZhDEymtu7ztz5XX
vtw7pvXmfgPOY+llNMs8A4cVK6d0KwrKqZuTgTqzU8ng+nYLAoBa1ur7j1vU9OZ3fv66vwc15mjx
3ZVuZlLbdllfOeZJ5PXi5boU3H4tbIb/RqT96QupiFLrYEAcyWlcLZIJ2VC0qog5jpYRI9H8Mxl1
5/vvIUH4tE/InKibzNb0lLeWXQ0tI7mK2oFZTMPBloIDkl2tHXd5ttLNfnqN48axxIvKLw9BRH9Q
jMdD1yknNItQ40sv0q5fTQLWQ2OhXublOqZ5SvdwlUX5SrL6bZ9TZuwC4cYUzVUaKLJdo9O1QlX6
UR01dCp8W4uIPttujWSF1/6arAnp3avO/A1ex9YEp6SrrsrBTymbodTk5xkgkTFBJFeJkg3UB2tF
+6JbjZr3MNX4bKTVD72UntBb3tVlinB1cp2mV7HSX02G5irFrNUGuwCkCxLIWFv+bkT+TXPaiIaw
aRSUDMGXUoCAshyJqzaMEc0MkAcSfgre6I6Dfgyi6Br831YylScxc72kuDcbdSOhiusr+snSMAwS
5ctAPFal5WR6aUu+hNbUbUFDztImN5Bql2LtrkcTiz2HItPkZvg2wbncwV8YoIklkeeatehSk9+X
4bM3dXYznJAEdFDdg3CYOEMBusaobGAUTmo96bFxVUzGOvfoq+ASEAlEAOKIaKdiy7DXSjWzxbKz
p9gKXEHWtrU3zJ3zWWwL+9A7Vco3U3g/5fVtLAygDrP7tlNc+Js2NeBG3ibja0gbPDSQQUYIpbxH
KGUVJOLGl37UuYggInjxVPGdqpT2goRNgjZukwoZfVHYjBI6lCAdQa+sZA1vCIgNWpq5Vi6urO4q
RbhwyiibpcYanccxttBSNyF03nSj5gwRj14puH60FYDS+3qPnEJ8gZ40EI38GuyFQyHKGeIXK7hD
mvKUoPpMrLttG+naqLNjK/ZPYS2uA0htQZPvFHiioV7AKNvVag+mgD1XVXY0P32S6MjoOVX5tAb0
tJKFu9oSj1w3m2gmv3sUWiBTmqZ4MFrvWOXbRInWUXJdUJ5eiaP3u0jMTdcEDwaUSk/ot6IiHWEY
/JRb1abJfT104l4OLkXeuiFA/QqsVJeW9qyvhA+c06QK8tCaK5t/+l5zchFIc6xvxBoxqCGAVWIU
B6PJD1EFfwxxsVH7KfYUFtLQ9i1li5KsXanPsjit+gjhQxSjQ9BDcYL0YZ9dNlns9NF0FNX2GNfJ
MS6eU0Si6lw4jEK+H4BQrIoKHIeVJwevUNN173npKWxuhaF8TZXq6I2PhUwfQIl/5WJ5UejAQnTh
xg/uK/WQ+27EVvfnbRiuwlK2K/j/ifRbrFHwQ75Ds9J1bY43XjkaK3w39yOK5JlgPA1qa6PNCgm0
d5RY30ld8iBn6s/A8n6F7T5UHwCdPfUg50Q9cc144JYgo4wS7TeieKCoEEdVRFsBlyNM0mYYhA3W
9SsPilqRg0kQ4fDU6zCY7gDPnEqENFH92uRKnTO7SPNJxtGfbiazPZnNQ5eLx7Ca2VHNTSP+EaqT
Wv+UAoMHTdN/K0HNJgXx35JnYmok07dCEN5v63Usc0JavUDFESn09BoP2LUaVY/+JLlRikvI1F6p
2uuk3ORtvEPR1dHQAG97amRCb+xD70cn/9Gz09gf2vFaT4MrAxR5g9aaFHpg8ox1p3KfQqbjehD0
V73U12E0rsLWXAUWqHm03O9iWiqDMK0E7qaI/62m9OYrrY3H/KOK518u9fsWdIetq8Ne7F+BwNRQ
ME0wNjzZoEuMFn1AA29FvVp3nb9uq5sadBYsTnMV1w99wrVoqJt0Qjiku2tQWaV55yiKvC3Gcm2M
x0mPkHX0bkRdcAcDIeEmRFA29DYBZd9a0uxKs9ZRjdFHdBqye8GUnVrlAgFnOwRISRRc+2lwHBVQ
iSBfAhGcV7D1eJm64AHUzLHwL2V5tAdNPkbJ6yzEoBT+xjP+tEO+btPoVBvhuqieJ6GxiybdS62P
suBzazIbdYLY25hfJF20E2OE3yeFdyAodigiSmuj/dmrBsXt16qP7Vq5S8P62KeAvtqNPJSbJK2c
OPyVCvJe5Q2r/EMrX9fBWuUym3RK/nHsmoOrpuULSsWgllCZnRB5o8gsatljJycXhh8eDC/BdFp1
IyTudCwPel95ko3awYPhdsge46JYyf0psm4a/y6RrvO6sjMISG6FhXotIXLqd47cvfS6kW78PMjt
SGSkzhz/lGUx2JrZo2yqe41TN8OqjKt7iMaZq07Rq9ebhRuPmd0mmSvHyV6JwcKXErwNDyXIaLhJ
O6RgxuiMz+6naAYZbbApJp3y2Yl52S3PFdSAEquh7K0RHoC0q8sztbovQs8PI8y/4F1w1mudqfsD
I8yG2H77NLSe053rVM850CKw/jDIIgnF23GqtJBKD4rhq667VWdTIIHKe3I9TfCjBvlMzPnlvKnQ
IyUTYI24LJ7lGmblqcZVVyJmmYQPfp+eiQK/yG9ZGiA7pAk4yqvyIlng4Gpgj6kh97a5adYtRUEi
Wxz4pGvlNK5FJ3WEaGW63wefX34YPD6opaqiS8YiU5D0cNChhjCqcdDMmEdfPzOCLH6u9fBl78ZY
JJheOCaoQ/ulkxbSHly1Aow1OnQljedBcAIjPjaN+VhkglsFEDtyPCDpcUONWQPexrV7UvaRkD6k
A/5nOUYdarLJhvtBfrSyHGBwZwd6tUlN1S1HbzMa/gGXCLse5S0S165X3YnaxHtUmKexTZEZnVZG
Oz1lBvMrp0cR7+FCfuiDH97QOxMiBHgT7EqpOIS6sfVgBvOA7lMvX6e1esAbw/F1sLKdfqvXPM6J
eSk0oNmKyVHlEI547rQUHGOZQhMxQlLslBSiSzTaArwnuXxOuKjh3qP1UF5EgrExxt4tcjqEGq3C
pvxpSjxiICTNbLKNyMBnSt5aNBISgIJN9FSFP6rsLi+vJ+4yzZNv+NcQ4m2dOm5vw3Lk9YCQYSlu
ADc9lHZtZV0noXShqc1uVETXmk5dfiP16s2I0SYivlEorVLdO05CvBOVnzOTugwSWxEDZ8Q7hdAL
XUXfurLSxNEKxotaxF/Tkwb9cBTrbeOBtUsl4A3NjfSoibxN+tYwdTcoYJRGrYv2oVsEhxBEbgdx
sPWDdaoFfwoj27Zmsp6QgIsmhE8z82RAEW4qa18k3rGIlOs+uUvkaJ+XMsJU9DrN9rkyELUz95pE
sIjirKMMVFA98UYrxdoGwnCoph6Rjp9dXK/NEcZxPOSrAHsMgj8ucK8H/d3gPA9OeBUz/bkR/YQN
6wKcgLWD9VQnvkjt0TSeqgzuT8soL8Lw5KuPdRu/lIV+SNrk0GEjYiVDuqqUZAP8AZEXZVcO+qHR
mqdsAODpIcAd9wpy/UG6DlPjJhIjuyMNKy0vRb/xJTeS5zibnoCk/ikU/SDwbtkyQhXfn29J/+L0
yWDWYELAxKCusLhXgropka6JKzg9L0lMmYwYtcu0VSGSNBqvibHr+gtNz/e9yQWa3wiE7WzSlWz5
vLzrJB1XnnYzts+ZD2O8qXae9KDp91l7nwbRpgZeij0O/4EQrXId0C42i71kXPZq5xbNj6T40Y5w
lWjijkAwJ+LspkTbuQhCp5am28zsTRus89VkOnqvEyN3wAdppNbxQ5Zc68n0EGQE35Hh3U0TOlwm
LLOVqv8K83GjZzdiI0KLSspX4OBHjaRxJWdO1KquIj5UVUO8l9uylt4NPsLew1XvxyTA0iUC1WZf
X/Q6YT13Rj1inwOLZF1mVN3FsbQDIftV1L/aWn1G6fmJ87xJoitTyZ1KDQK01XPkhym2phF2idtq
+p2ppZ2OP8182guljBqKTpSc5RgxheEutKbckWITh/NJrpyixK1Ao/W/ygv+D5V3a8gt0Pv0lvxz
tnsbnVYoCNrmZCaLTlImOKLluXV3mBTvWkEXOEl/VZzIAeXFNL+uDRj9/eRIBbY2g6d6m0puXqJk
2DW884p8GHq2tl4eBfNZzjK3kUbS36NY7WgO21xul3g+reNmWyvKSgurVV0jwTkihGGgZ2A2s0vI
zkxvzOFFSrZRJYIPJnGVCVonObnOIpjrQIEEqcCUYG2GBcpXUi2DXCuOpjDgM9D8EhMEPr/f3F90
fOD3QBICCG7CJ3r75++CjSEcSqksKbCZsFC4Ztf1Ndsp3sbubCEbUvrrcLzHfXSdOjrTI+D2/t+A
/H6u33z8GYsHTgiqwoh8YtLZV77+4QOq7Nfqur3B6NT+/pOXVo9z8YtPBlpMJ1TRP7VCa6FrU7VT
qBWRK2vNDdB1u/VvPUlyQ27fUESLNfd+WBAQTA2cVIykC8o2IuoPuhqeCVo+B3vAcKlnqbRMNctY
FjjVqOgGFLjpuPnXtfxYi4cUP60zXzxfUJ+DPWxPWWBqmcvmek6tZEx7Wt0UsY+eygMtSetGVVdW
8FCVzway0V6ArnyqbML0vuh/hPVLmAh2Mj6iUI6du38monkDhyx+EWuAbr0oz0jkJVBSE/smDUjD
ab7Le2kNZOWQbfOddzjvRv1VsfND8LQonSOlL2WiRANi9m2f6O/gp7sLN8ZGcdPL4Ixv+pfRIBgq
oItgf0BMfgzeCQt0unLEoJJxJ1Ec6nnsz6zm/CcWcwdO4p8h5p/w7siKqZyiikN+EO36e/1eePzr
rDZuqtrGc7g+59D7Ve8BMz/c0jVVo9+5LODmU+tVNL/nCRTt5Aow/rZ4QIp0Y+0bO9ukv77/wK+m
ELKOSHo1Nx2Xzy1jKTwFfJ/QZoexbPe+cObQnRth0SBqEB6RI4F+jWKhqJOtk9E6s8Hlz3gLQyYd
AAQMn0D+hLUMB0HIDD3g4twkNuWRS+kxwQHcSRzBDe3qvuGBfA4xO57cxhaccx2pL078h+EXeyRD
kSCzKKQ4mo8CfwvPu9RXpXCC+G+gYvH9gn21QWQ4rKYoibI850Afd2SfQk/2FVZstkDF+tQJLqvt
DEDzVurhPA7j7e8tToAMQWPGkCsgFvX5Un13AvC5CyDVmYy3L47N0d+i9bBObjznZaCWsh6dxPUv
60O1/v47v1xUC5tXRYYIq9Jm+DhuUfuT0ive/J3yHiYercxip2I3e8g3sa1spvtpWEGCs70XgG+H
c4s6N0o+f/Y/wy8WlYo4nHa4jLg9d8d6k26kTb2Tt+c6tl+UBqD8ctBBT9KuWd7NRIAI00zczcmI
+lMH7HJABnRwerB6nWBtC4pg30/sF+eRAJvWjY6bCD66i/Xssa8gu8orxyopeKv4jZ2J4b/8pHcD
zBH+uw2TmHkcjmWN4nHXPEnANMxyncSSm8m7osgPspHb33/R10HGu5xhsVUUocSrnhId/VpCyfQY
09cTrzBAc+PMVtfiNtJW2eZcpeCL1jexzbthF1skGMMgCkxSFeSF3OQK1SU33MD3xDl7ciM3vDy3
J788++9HXKydEgDYF3NGLJzO0fdgMJ34Z7N9Q2Fd5zfnQAzncrHFSnJcmmxoGC5qRRdxWlATM3NR
sXuxObMrvwocgGnTuIQaIykQ7j7umngYWkyWyDbw575It/7e4oz7V9iqO+FZFtj8xxaHG3/e2auP
e8Wi8fxxsJbHV0yqtnKE8E5NccOq9z3xw/fb8qtwn1jTlNX5hKNwtbipgzRHLt1j+mq3dzW6IlzX
wa2wbY7xNj95x3bdYTL7ku4yN/gpQhM4C7f54qx/wEosymVeHpPhhtwuVSwSbQbb9By+5tNhf+s3
E+eqEncJMfXHmaQ6IVYYvNAD6+kwkYo36lHqJkcf+2PpJ65YRfCo4B3VRxEPnEGgHE3bpUDEJ+xV
N2j6Tdy0mziQz2AKPt3f8w8D/E/hGDo/L9fHHwZKIiorAcRWWc/VNH2PPKxglA++KDkIDd3PxsKt
dwZg8HnJF6MuTgxkV6OQswKkWvIahycTgYPefwkE303ip16nWIVkDQY7dCfvJhFXIXGbx82mNLuj
Nk57tY3cIPbc3MwdU/OPgRg532/Kc9OyWK8KjwpEJQDBpqZ8SpXHOJyOuZjtLFW0e+ROB1NFpqY9
E6h/Rpgt5mURBAahrGqjwrzEVoeU23MumpdD6l36BihLKbElT7iq5R9hJJ05hJ+Tn8XIC0DEiMiH
AAmJAFffjrV3qscYS8ZnU23coERZSblS29dAphFEW+f7uZa+PBz/7EFtgfxIJDNTrHGe7LZwsHlr
k18SLVlBSHaq8Jom+tqSJkcT0q0hVqsxVvCJNPYy8qFNi81CWtmCGRyUeDy3HF//MPJxZLNmwZHF
/Rf3wVgHCafWglqBbccuksnSBM2ZMP5FtG4jmNYuz+VtZZ1mGeCEfu3gDxgiQETp1E1u/swHiqvm
eOYpn7ffh4v5bbUMLH25mNVP4VAaWH4m0gdzCqm6NpBTCIaDOmzSQb+p65vvl+dzhLkYTP54RaSt
MUEnYWukQo92E66NYWWbprU2PYGVgRlcu6ni4YwKVNCjqNrYQ3Txf9g7k964kbRb/5UPvWeD87Do
DaecJWuyZG0IWbI5zzN//X3oAvqq0gknvrrbu+guoAxXJMlgMOJ9z3nOGDxbxkemfEU4bEdta+eS
5M7X+lJn1jxUQ1iQZEVjOF49nEhnP84wlFJYFoo0JlTIMoGJZPxgGuGQLwSnKFVPm2UyrjXbSgWn
C7KQdvS3gZalRed+FoheH7ZBIDohia0tXUlTv61nlALTCRqINyQxnhuM/UvgjGNyI5Y7YTZdbWE7
D5bV6vhnhE1Zz+w8fWq6DMpJ6UAI0Cdr10YPS8lGqwNZF2huNEASFIwr6/fvG4L1BlgqNgXMEeyz
zr5dedjIoUpAGlWLwZ3fWjtxiZ+2CXT7Jm+13Z/nwqUF6m+jnd1uLQatGqWMNr3MHhl9++SZajvn
ivbaF/O3TdWv6+L5raZwiUH/PutIIex7Y8b1pf+SgxnP42u9STfLvvXbI/FHmxqnpSN9u3KBv215
/j6scrYWqfk4qVlJD7J7Ce9FD1xJfpcgfRsc9b15E4/FXtilz38edL2Us7eZQoYk8fllD0Tt7e+X
OnVG1ceYLhHXh1tlCzeGMqO8vbZNvXRpiohbVvtlFzg/KSoBfiwJ/J/bGe8W0pGkPqLk+POl/L71
5v7B2MD5p1DN5PT992tpGr1TO5NBimMIxfBL5mJjddp3ZY/x6zXaX93rrw/kt5v3acCzGTnHsWqF
a1Uh2QWbngNouKt3BC66146gv59j1kvTdN4zkTrGbxVLIdD7rjEkPFEQChDVu0bidPZahi79wmm3
4vZqlevizODTYxJHb0q/NfbzqBvGrpKRue/pJfor+cG6jz3rUG+6A4K7PXrlrbpNH8Jb4YrE/uJs
+TT02amtrUL6FCFDa6ZwjDLVi/P52NHC+fOEuTbM+uefTsGGGg4Yr7mpLUszmSfCOPuRqNn/YBQk
szqdeLBfv+gen0aRg15b2hnlbLQ8tLrsdSpr8jhc+SpfXB1RBFPBN+E9UJn8+8W0JFpmeknjYt5D
CdlO294f3cDurgvYL942WBIrpg2xqnI2Eqpkq4gMTmaDP7jmT52VOPhYT9TFTeHlbnVKrp/j1zfp
tzft05hnm3YlXJY6XMccHfK1S7vfTAdeu9y1Npk3E1545aFd2H2txmP0uYYkYlQ9+wKIlQUdU6Qi
GlfvFpmxYd7ZZUzcM50s6jX21P6DY8nnEc8X/9EIlSxKKMkUU/M9MhYOQybUuMWLk2GXITWK6uhR
VwRHGCYn7kUfiNNhFh8COvNmKzmqgBpMpb2XLMk2yg61+DjEV5Q4v074549BFalsIirBZfNru/Zp
LmdZamZIqiiFYUiVCKKRCSSfJytDoAb6PLNOpvSR98FG0nNPaV+TNN3WpUpMNF0zZNs1+adWMu3q
jEDrBCmTVvsxWe15F7pC3hDOGu/0Uri2lxatC/NHZPUki5MFVPutrVdEqZJIdYwLL/9qxc0P+mGQ
5+XvwQqRX8gD3wQQMUYzWBzTGI9acWom5aYVZbu1iptZi3dKyD6uuDMI1pC0AsXOlxmJXxpPKDMW
D474boS/bY73HKfv24nvtmIcEBs6Ea6nMDjkYwdsU3GzpDyIIeHOzVsdNI+JUbkkkbhqGNhLsMWS
wo6u8pNI+6pMPzVrejLIa8+sVyFt3zTpe1arDyMpSnN800qCbRnR2yR/D5PmI54trE8nUUgcyRL8
sI7uk/BpUYYXSQ78WNLQ3t1XQ/AzSF/S3LoTy3BXIq2kk35rir2fttFzngxuUaISNtEOD9NNOwoH
4k5t2mh2Ji+OTktF6tF1l3TLLYcf7xXTBEMraQk6X+wCyNwyCPda1B7qytzqYexKKG8zw3osUUqI
1XGZm00THjsLoIT4oBu9F6eEog5vjXSqhjXPPLALcdoMtFYNtXQxXBCyHuzgYKvJUQ5gcE0/42SL
2sWGSeaMprhFXODz/I5TuOM0tzNQX0RitlFn1QnaN739MMnoa3XN64fYy6tNapUeQZheb/XOFIuu
NCE9rXu7lX+aQeGkcm8X2R0wZzvUNbtf0s2kqp4xGachTG6UXnDjQP9qBadoFJxYU915wafQywd5
UZCi1Ko9gdbvMpob0JpMkkFShN3gqp25gZKhtn5j6G7JOsYmSNRDJ6SnXuOrD/QvNGF5BGtrUrid
Le0lywJeH3lfjActYHsWowlUq1Ody3aZTschmDmsSlwvT8i6q9Sv08wk2VbTTcyHJsu1b1rZf1VM
bomOXlHmQKTf19jWxF1kfAtT1OmDzoxB49aGdpjwAhAssDTH9YaM0iaTPANBPh1F6HlJv+mVfTS9
y8JNYHAv2w9FGn1Fuk+M6ZRJP+pY2rJPcZvxMKrUPoUeBZIIHu6r0QtbWT3oa3Ce8a1fxtdIR1sv
i4elXq2Kwm1edX5MxrNQtdu2m3dZFTyuk6tTtb263JW29hil+g3Cj7wYnTwK75vZDeAj2maR3yqw
qHOVprGAIKcQmeydWy5PBRKEOH1v4zsRap3dxjMaLTQhFnah0EeMnMofk/EaQsyX1GPeYzcvkKKY
8kO3WPsi9Q0IQ9KpGGR3sl57GtN1jLo7IuHZXhbLH2fVJTwnJOsz7xsIJjb1kTrjzYzzp7ALvIYD
YWjAIRxgLUzZdNRGKbKRUxKENmysgeOLIr5kKvNMYWMc5vRIpei9DX3B7GyFGEdN0Df6HJDGId+h
JnbBA8Lj69FJLIeWA16pnSTlQSjo3fXBrtKM+z6FB11Lt1PZf6nQIJf9t0izsIFQJoBclyGMRtRo
G/ONPi/HNrS29dxuFfHG4HA6BDdZqd82y91gtVtD6/e9Fm6xMRM9Jm+MEshi8i0PBjckX4G4Hij4
SKEwJCy+NaV7sd7EY+7EkeLXRGcr6tdcfVmsb5nwVPFH+UYWfhZ8xnqMbmMBnu9JCr5UOgIq9ARU
Y5y5OJnj06QFXhLluT3wvAeRKwayPqv7qcrddLhH/424F+7wBKauYQ1XxskvF/VHLsv8mtoedHlf
GcRRiy1uFNFvFwp7SHUU40nuXzX51lTTG0md7F7yJYVk1CF8jKUQ5W9zRGhO1aDwIGD4S1X78FL9
NrqdVqvLgLwHZIOkPYWonbLoqOaKH/ejM1fhz0IDyJawL9eZCcTmAjzZDELqS8JHTljcOOsvoaIi
05W+a+1z3cf+YmlHU5s35mI5FshDcXalONukBgYQvSfTJCwoxSb1GlAhHyoDAJ0xuzEk+gApuYYH
ec26Vk0/WJRtlHSnRnyWA8lJrOW73HgUvN87Q3XNEDDg7C2NuOrL7ow69sRh8osWwqbaINu9S5IF
H0bpTClMU9FDBAPan29k7deUjJcW1IfwM1XvBnGzbjK0frnNml2qPw8gnxf49VZfeKOJElIFChnd
G0BJY2o1xVTbZXbSlsNoIWCcCMeezXtJhUEu7abiKTUpalo9gZYPg7abNew7WeVl+i5N7gLTpLqW
2kl+q+uvavW10AzyHd6N9jCrw5PFR6vOQk9avwblV4zjG7V/TlfhksViNN/nsENF8Na6mO6KbkDH
HR9MkKBmLrV2qqa3wfBoNUh85C/WVO3r6bHX1/KLn0qBHVgaCqDgMU4FezCKNQfHrxFkLzXQaCO7
DdQvyvCWtamfWoD7FfNYaIsdpaETjKmXTaEtGY8ye5xaeRKstzBPR1vIUcH1Y7SdTKpZcoTTaD+W
6QmQ6C4ivL2ctnINzzZGi/k6tIodNYin0ntLjW1jOSTqa5NtogCNyj4fa+xAz2KcuUHwoWLXKrUv
UgWapX4MCoHloHggwmHflExH8ausP5uhAmw2t/V4dGtZO4bpj6x6MI37Jgg3ZnFPbXEbh/F7kPxo
q2ZxJ0Mjd34KH9T0XUcob8F5DeV0Fyp0SoLqPQpUImDejWy4xTR1ow8kPYijZbGL0rONldWvigis
FBJ0iY8BbA7YDq0yD9GqBzXQc+lrws0PIcpir5nzfdEdplYUXRi3roXki5cQCZJbQfNQhEcUMo9L
EDx35Zsg3ndGaNh1fCsEqd0Lsi/jTGqoBA71NpPFvZjdDLrwKKB9r5Mj6fAsfXrgLFBrZZ5LKb/U
yge3vxnBhyQ6U30yj/0ivWrGGz4XW16gGIytthenYwPTktRcvy9leMY4T+rcLrsNH3Yn1gURqCuN
RWVbD1UIXctXFL5JGUF4iO8N4bYs7yssGmUf+dZ8r0wIbMqKYJPKFzrjYBWyG0lPvDauKD0roEui
9NBg1Lcsr8+3VslaV95lQHiCaTs34/doyFy5DR1dyV1ViO97mP1Jqu2MeaOo3b1WTt+WsbjPq23X
Z/ftADo20gCK9qjZKPDbJrZNkpDgzb0UTC9N3fYovARy6yXw70EH5T9w8sJfAs4XqSU4gfVN6adT
Wm0rNTuI4+QG880U/eRcrpWyG87xYYm2sSQdx/GLmAm7kN2nKjthx4fJtJLHLkr9KBXhJexKiY+E
PmwFOfi2iFB4jPlA98ttcm3XhcWdNH4HJnY0iPaY4+GuCUxfnR6KvjyYiEzV5aAEISLm2c+M1qFT
70lRfpj7XQN3aKRIH4EtHaUOn5MfJJE/TuGhMl9M445sH1ucvi4U7fv0MRlVggPKm5Y2zrtsjl/A
Z+/GXPXGsPcqeLJkSh0HYY02IbKifhTKiKjfF1mYjm0+2gOcMiNLN7BXvb4dPCGJNhrx4qL0pMV3
VUn2jMVnG2z/omyKep+lz8skgKq+6c38hnr5Xk+w7HX9rq53JRnnG8q+S6akm47vvSkJLvosF7q0
kya3QGRR1yKIEbgPrVOmvR1Wezl/KodnwFSuZtELmHqvyaHhJqkDSTjk+u+X4l0GJw183w9j/AwC
ulItPSXkJIKC7T2QqcB74OFq2E1wfYHnexLZs3Xte6t9iYvTYL4F1WHdlorhdyNSt2K3VdIFMUKF
9WtTttn9rFFdwz9QwCOI2hIIdFrfzemTxVpZFbd9rJ4akCdT291qy1Yoq+Oks6yut7CPmcGv0fSk
Jg9xp3/I+WaKAzob+1I8Ddh2ciTWSnK06tbr58SXZSdqUZFI28R8IhwjMUeik97mjP19RAqWAgQ9
6rd58ZFoGE/xLUrpXh+y7+CgPZOElnjOn8eG04/oBuOyI4JmmqQ7tdhFS4yneKvG8yloDrDA7TgY
fdFqNkKU7tsOJTufKvKqbbF81E22niRQBum9XkjOkIq7an6SARSEPwododloboN6o7WYaJMsueUU
PnfNV0HZWPqNmmKBzD+G/H4RHjLtVWl7Ps/JpjbuumxiU8dJGe+pmhRPkYkid1g+YnUbhNmuHlTD
SyqMuQS0RcTSFazEVT5hcn2pJHMTDgoJajrxhctDPr5U47fAyBbbYjWaAmPfapljWYlb6ceOUDEr
PsTzcLsQUS73N1N1Z/byXc75dJ7cPBepGPWkWkfCieg0WWBzsIwSm+3MKxqC+WbDMWaq79Kmin7A
VY7VnVr9HJLXMoy9lO1amD2HxX3LVjsrDa/HJyAvtK6irTDHP1C0eiEuJxBYccLeuBYqt2pxLWKM
nfqGTKDmZOqPoajuNGlw+3I5ylVNeQMy2aj4mlm19tSwe20rlYJBKQOjHSvDqdoxZtdWAiyTyhrT
U7lX4mzy5pmGYS3E+AsC5UgohROH0Vs2NYeRz2nKjflzqe9SQ0RcsXQI3aCa/WZer1VTCMqAHiox
Otg1gwcr2uhtezBmjjVTvg9B+BqvxpI+FeVxZn29Mv6l3tyn8c997JOopPmQckgpmo5jMCmIY3uY
wmPJ0a/qqy9Jm3pdTM+QnVElpG6O35KGtlNXxSZutU1StgDG0u2Vn3Wp+vL5Z50V5lUjNydF4GdV
wYn+sdMK2KcF3JOlqwSQcoaPnFC6Wc7tefo5xVfaORc7/p+HX3/ep6qVNYeoxvlgo+kuXFjGhyQ8
0CDrtdSepca2REAuHabpVHFEQtBqIaWjupuEt0hcUx9vCOzxchMXaMe6jbnGypRrrYsLNVX+05ok
waKCR3kuKcUmyFchpOOkPWhu7+GvRSW5s/zQAzpNAd6HafFwzal1sfEOVBr3noaRQz0X9DRRohpy
J1IAR5RFBWOTYd51TbugpMrO88osuHiNn0Y7q+HG5ByonKPpAaGMGgIwyyQSOCo2Y1tyWLBkW7RD
F9vHlXGV32vHhIb836tcX5pPj5/+DQAUkXFXVAjGD5Sm7spbkRxzKx7n7bU+3rXrPGupRWk3NYLG
XbXajaD9RGCwwumvXdVvuiE645+v6qxCLc9wcAeZq8qO0Rcsbc5yKN/XOynb+2bDMeHaFL10G8FV
6JpO0h3GxbMBk4YiF3WR2qXF4HUf7Eac3Om/Dd587B+EnfL458d2oQdLuApY4tUhCVXx7Kllcx8r
2qrRD/KPvuztiK2GFRE4qYlXruzSnfw80tnzYu81oMtnpG7O/EkOPK0on/58MRc/DIgEoCBzJVhI
z1bAPgxS0ilRcwCI4DNrNwh0zV28m75yadXmavNu/e+dFerFz+OdLXn9LI31RFQM/RLJBzLkGvfa
nbBpNpYrXFleL/QJRUvDr0Hvde1NrvPm0+vFr1AIeGnWDnK3i/eAQuHoNdfn3/qTf7ukT+Osj/HT
OGU9LVmeMA4l1OaXkTX8QS6WTeV4Q9D1lU/phUmhQCmSV76sAeT5bPpFABirMEKvyibDUVWKvddU
4tdGOJt21mxW0dIiPTS1YTNolYsp/c+z7toIZ28sfNbC6kOugTOsq4oPNOevrEIXljpFXnMBCNvj
U3HeCqRVVUuWnnANlEMt60ugUAwS/T9fxqXPFKP8slrQW/tNCirXUgJEnOsQ98NA6y89dWhM1kQi
Wu1XxR8X75qC2A3VKV6YlUf8eZ4pLDx87Hkunbu+OrHH6Wf4Hhw7b3Y7B3CdUvrWx58vcZ1NZ3Nb
YWHAHQGGH8n32TsUKTG5DwJ9tbQ3qLndKlXjTaTbs1Gw5fbazLv01D6Ptt6BT2/SUsqU19sazbCg
+xUojBK52Khfe2zrjfrTRa0/49MwBLg3CgJKXCWytZcn1VVHHbgFuSRNdFzrJ3KyqznZUFSZ+uwr
IQy0gW4agk1qTsItWma4ueQ7Wu6fb/alB/z58s/3IVqjDYrM7zIAiVjFO2b1K6/F72p35Bo0G3/x
zyRWxzMlTzUTCDOGCPhXuUa4zcH10c3yBid7A9bsjFv95uqSf/GyPo159onJ5F5r+4wxxz38Vg92
zn7a6m7r967iVHfFpt7++T5enEafBjz7xlDmC8cmWi+yv0+Q7yflc/O/pkuc3cizF6PNZE5qBmO0
xkso7Lr6itLk4try+UmdvQuZEa6uawZIrM4OSauPs4jy0/vQ34v4eEfKNsqPTOV+pumVF+TiS//p
/p29H0KY9PA6GDokMTmf37RaoYvgS73s9HLh/flhrZP6t5fx02Bnk74zq5GMMAaTFE8piOIOA8g2
yzacrtzRiwNhV8O/iT4SW97f3/qpLwYFZ0zjBuAGxEZ184Qw4dJ0s1K49ppdGksTV6Mo7r+VEPv3
sQKlEIo458NgPTS+ul8PFPWJVrHX+2xCnGTbbcbttY3wpWn/edCz7wM4FCJMZ4Q2GuamhYJJRUKo
yj///MAuqtm4JnZVvANAQs6eGLi9Uh3Im2ILlwseXbfNKqLwJkduvXaX+0Ky+ScqPY0vH3JAFd+a
cvYydNLUSiNRmW5LoGAe/1iF+Gl0RTUqX1LN8Z0j7MRAqqefy/TSqmmyKeAgIb5y9t/I3uzBKqbW
C5skR9VGr6BHuaSlrn6Yt9cOvZfmzOfRz+Zn0cvAnKDmuKd2OSXlXWzsoun+yrP7dTo5f910ZHoS
u6I1GOds6yVpuQCUAHiZFj2Vac5cSRGEVLclQVEhHjKd6lRl3lnR7CqJeoyjn2k3EASXeVNJv5j0
OpmashEYtrRQcOy/W8Zrq5jfrEDy9PznHC1Ol0S3YRdtxnRfSrJjJgoqA9Pp2po+4aZO+70CEF3I
tO1i0B9UooOWoBGKaMMY8+2M1sgetXmgLtU4samEjkyUqpB8qYKbJLkF7miU93D+gRRkxsasJwnT
wXRnGYd8kg9mV5PAHMWPA3SlXS8dC+PBKGdbjRTbAlPQmrmtSpOdE45Yr1Jt+aQZlOp1wx7ockdZ
cOoXZAfTrlduB+lmml9y6x1Iy9ESTXemQz41q5KZ8940Ysyg0D/D5pO2azRfO+zX2p2V61sF0VA/
gpEaR78Vv0xIwRMcbQU9g0X35/C7WEZuIpmHUhxc8l5TWiDRndSGmzaUAXFj4q/VDx3Giqj7osGG
JCHAWOxmStDXwPa/RK5/mBTn1blaKMMlaCnyrIDuCMrkar42ndqrv0472rd+t61d467emO57uovv
8GQ7y77GewSox9Xvu5vcD91cuvJpuHQ4VTADsk3BKYe/62xF60HigAhAxoqg5Uu9D/eU523t51/1
mKt27fUF++0u6NoKEqVKigPo74s264FqEWODwoUG30b1gh3pW7FDeduNvLqDpuL++W38PZmBBRT7
k453mgxY87y41rAtMisJnWdtlJuVkSp8BFXX0dFUXDIjrXB0M40cYzKJ5nJPNLNqQLrhfDEJT70R
2DXqodJ8IiXVxA+kRbPTz6EzswQbhC4TcmwpC8QYHWr+D0iEofljLPU3udqa6qYwtosETpNu+Ii8
pqG8ljyqVhBde4iXPkufLvKXPvTTbrsOzaIoZta1aCfixaV9dJc+lRvdXWtC/Qcrwe7qUenSDp9n
qCCRZLsrntdoKhEgXGhR6VpJAoZPyOuzrNjkN2ffw3A7f0FLZHdOBNHTruKvsID//GB/fQJ/m0qf
xj+buGZcG0ob8mCTHR0iOAbGTQ88k8PhmtCAEGPGE0Odb3UomjfSF5MlD0c2MZM+fWDxyqp/aQP+
+W6crfl5J5d6rnA3NBJaps4twE3++YIv7Rg/jfDry/rpGatlpippz/Wa8ouyMveyqHGG6m7Q8vcu
ia+MdlHt+Xm48xOFaeSWsg7HrvHXSdikXXXqRHuQHN0lBOf7X8Ueeds/ay6cJr8N3PghQYx3f60e
c6HKpBggNU0ZCbVpnFeZpLTtTWHg5grWKYzFn+q8uPG4MmdObbb4kYwwtgKt9ecb/jtCjaXDoOYA
dYF6wG+6+yEBuBTVZJHIFWKszNwNoeaH6j6ZW86ug18LOK7aB1Er90WfeorakmFfuHkGrVNXHMW8
9p5f2r5QhZV1CvbEBp6HIYzDoFYNACY3mhqvWxNtq5kYdsVJQaz+g4tng8bCSd42hL+z7XUzZYaZ
GwZtmxfpJd6Wmhu45ZMF/aY+Sg7YwYMp2sH91S/ExWv8NO75a22w/lKDXufd6M1vKmfZ2jG/pM5a
WQRI465Uj2sT7Cxlkxofj/rz1Z69vg1hZUaDGMQ1AM9rK9IoQf8idn6RPAb1T6s1vVH7oaQ3utjY
enE3yMc8vV1qUK2pL4NjpEjlCoN6ZQpeWlVgjAD/UC1ZIQLq7HNJbK4yFiaup5iObZg7o7b5J89Z
xgBEHW+tuJ8dsjXCZEl25dOhPay+5+523Yfz9eObnO6MPXuj7fUC68XzDW/zf0c9O2zUVU5yMTlv
1EjUfbpdyBRl7++uqzXymuuYo0v7js/jnd3IgAxtazQYz7hdQw0wB53izWpWk4/N6ZpZ7dLXmCOb
SVYl1kDx/IxjiKVmJWSFuFH5LYHqOr/214a46Pj4PMZ6wZ++BrEcFJYS8pqs7iNW4+20l/01gvZa
ssbFIgnxa0AqFRHex3kKWjGWRhrVv/YW+r7y05O00fYIh53r4a+Xpju7QoPIWdwyfwn5P11UNjbS
PK/NMzZtpyqNNgXSwz/P9wtfURVbD+1Wojct5t/f71utL/HY9qBo4JVRFCHgmVW0f60btALxNTP3
pXunSmxzifVW13i7s5cLaGIzlwP1kCJbvmQkJkbCy1QZN+r0E1mOPSPcCOrFTdr3AF3vn6/0wv6M
QielSG6oRGfmbAGXzL4qpBgK/MSStcwmCl7LXdcQWS280Ajpdj38v414tnSX2lBqajrQEMgCm2Q5
qHexP8ucqYrZKayvK6H7zyOen17oRa4HF+4vDXSFosLZ4wQhINcAt9tfbWXSgRRKrZ1NcO9X/fDf
mKz/n+H4L4M17L9pGO5b9/Y/P4ou7uabt/zHf/7lLD/eo/iN1MZf/3L38Z9ff+GvDEfJ/DfRECSU
wlPDd8lb9a//GX+03X/+Jcn/Jp+RCoiFon3t4zIhKGl20X/+pUn/JgbB/KsIRPbCuqVry379I9X8
N0HC2Lcljb+2gjn+NyGOcLnOdxTUYDDeESSJumLF3p4tlfq02swTxOWLQffQkOmKdkVxGFtqH11l
7sY2qXw9p0YgiMld2T7nbRo5YjwsHvJN5P7mQt2mTGd2dOouzFXcHXPwVZbydNd1uNCj/KETNCRs
UWy5c3dPIrITaCLE5/tyWd7BjEh7aRLu+AsHMU9wsyBg1eo5d1JTPoRdUW/rlQBe4i3ThZpwXlF+
bPA3SFIaOHFmK30ScQgV32joJQ6YDuCvuhdH1B17NsdOWaPVa9TCxEYQ3w5NpN0DeXNCuYKzLbB9
EAL42POEthM/uVlVwy3W+tGekngPsAbHSpreA8aKndTID1naGLaht6t6qR99I+iQ9VbtjVGxz8ni
Q67KCxrw7tArEBK6DKjWbFmBKwYcdCsravGioJvuJuUlBBcYasaeqJifcr3gJqiy50AqP3RrzFdh
+c+2zV8wmsqbcaYkJCfbNezeDeX81hhgDtaadbImGIuDOXhB18huIZPDYMDz1azGqRXDs+bR2tTS
8j3JhGclB/tfINeRkmnfirNnyQXugnB8aaiFBaqfFj8iRKCbRCIqYBAUN2+hdStWPmLRRI2S5wQU
SLtgTPaxhUGKEIMno4+2g9K/qmjULf2NqYblHWnrTC2Tgpjl6AUWKICkWFksUPEhMtU8ML+ZKlv0
Mk31bRcqdwF6zBGUbKpQMkbYm0oPcZxmdpbKCGuz4ntvGqSsF9hpxp72ZoncrQSe2uCZs4sla30L
RmaBZsLT0wrpVp0MgAba2xyasd8Nce4aMRc9WXfaEsckc86CuyjJNrBuwMk/Na28FYpVyy2li5OW
yZ6S77Le4eEQpHihcj10kcJam7EO7FCrOVPHIXL8klkJDqPUExM+YR/1z1IXUOkbEhmx9Ksekxrc
zgQhW8Op6sLvRRGB/zWLXT/OuygIYBVHNSEAU/itynodB9NC8HAVrnDW6UaN651WT6dQLm+IbMay
qnFMr8DwmspwivT256KENwFq5dH0UzEMdryI5YTsf55KPD1J9VItuupAJw1IpSgdAjycWcQ4pjYx
rj3ClSlEmo4oZChMdRwDivo6F/gR+0CoHUVAkd7W8bbmf2I6VH4Wos7tEuvYr5S4PkM0T9bFNGO4
UxP5azgHR86Bx8yYmcDJKlMG1WAkRMXPrAzpomOtGDTRxqPGBjM1ngWjR5jTIfStmgOSxVNtsnmq
29QxUoScBG4JjpyZMSx/FoC8hvmO+CXxyFrLPA3pixuZwnaSozXk5CCEAc6RD3nR6t1c6E4VM52a
ND2FYdIBpsHaA37Wr+JFOgVqdzcHHVaC/YAxy4+mqHKWyjoWBaCQ2KhgyRz1KRdu6ASFYiWdkqTf
t3KPBytDRItk3RPEPHClMrcFEoeCUVW2cfzYseZ5BCtXkK3Tbzh6PKvlEWuBBQNRDB4Gy+o3okFM
0dizwRKUotqMcHf2SUPsw9gOW02LKCUsSFPlYlOEQXKQil5dl2hmvJbtxZnQCrnBBhtQsCb6OsZY
NTuWmJOWMAm2JBdbWR63AXJYQ1XeiljEhb9GVUzL7ZCQGmQE5k6ZjAnysIE7yphMOwvBBMc5USNR
rKZ20PZfFwuHaqY9FkbTOUgV3weRCBbB6h4CEZG3NWy7Ct31+lAMkwwcU83eE2V+moLxXjJirCRh
KR1lAe/o3HfTXr1pGtUmixHvlXWjKNO7ElNsH+RRpFyRCI8iVtJqeGxmo72VhnD4kuF8EzstPWiD
jLq+KTdSP30UYah5Ay2gAxtwDFBNA0FXbxAPtTx07BgFMajjE20IF9NC5RlpI3hoiHObZRDRCtUb
13iEUN3yvoukxwCZEkyjv01K/SZY9OPQS/22iYY7mUCUpkhj7rZ6TJPeRJlMksksvHRLptrKyMo7
FDqaYjn76Mdh2WHHdsJQGvBGYS8w8umgtzJfvY7UjznqdlYeJlT5VcmRRgxLKv/vVxn/rht1YWst
5o+kp6KSJHCo5FyfneUb8wK8McEHtwNy4TBCDC201W0zBeSIKfW9OUiW0xqKl+jq4CTpQtjk7aTR
AAhaNfWqJniKWRP71Aw2yZigysZQAbFsPwkaloo42Brj+Bq3sq8JVHvHFndIqgbQWDo+BhGHfWOi
0NuVLTvVmBZp2pQ64TcT1PRg2hjW8lNsxzehR5oJKNyTy/i+GdVbgdRf8k/MHRG8plfVxltuaUT5
DCUG1Kw6/B/KznRHbiTNsq8yL8ACVyMJNPoHSd9jX6X4Q4QiJC5GGo378vR9PKsGU1WNBqaBRAJK
KUMR7k6zb7n3XMshkqWZ5HEML2GRbQdjuhBvgpGrKg9FMDI9zk8AeD9K488SOg+V27e4UvHG9Y31
LMRwUhXU8BI7yliARM7c4K0xGrJciA9ZB50eLYHfSs+KhAw+64Z1JM6ZfOXGrpLZxTrkyVLeFBuM
eTubn33tvTRdLoja6xo4Eql77KC6UTwI0kG87uiuXewM1kbC8+REXTrArLT5SKp5IB6ory9yG+b7
1ONRKHGglYH0Pgvf34ly9D9XQUCLVR4I7xk/7cE4V5uMW1sGL4zMyM/QZZtswtDYwAdkprlc98EE
+jrblImdFIH9UtvH2eF7WOaSECb+DQbxYxmcLsZTYHD90REymKtO5KicnHzpb8aqxdVTDvHoSlL8
NkfAbk7vUiKVTpOJ+UGuHPB9tuuX2TptufqsPQucTuXZkdv0txOGuiTTo9o7BVnR2zzdrJY/kHZV
eLGeM6bJursdlzLd69QbIw97hEZhfrTkQGMlxZjMlePx+KckFgXtZdPDCWxkeCrc9byF5tV02u9W
HDhui+qYQfEYmwrOuM47iIR5M8YF10PiycbnlB0m0mV6kwhux9svVxVyNfxxl6y606HzEWwj9ujF
l/ulY/nApWoe7eGGPAR3T0qHTd4RqPouX8GbZt6h39ryvZuwt+eN2+6MDfd4ydURDdSHUyrWe6XM
Q+rV1m3mh/eFiUAABNZptiQORoKYIyKrj1ZeLmiFfE67cCTSJXTDv/8VWGaZmGErJvZhPrqD5VLx
tjsWPPlRpMzvOr+i6PCZxrs1qVTra1kkBnD9c1WrLrKnuXpyu7qIMpWPzFWnMF4Ctz+G8wpq2gGr
O83z1TYS7sW2PWOE7SOrreRRGzytBs4F3QDo94M2O8v2WzRtGG+CBCJPrTdA1b1DuiynJW2nMz1k
f5Zuc+eO8w1NimL/O8kH1+XRV6N/s+EDNTFy7cu05A0hxggf5bIcLZ23CJSXT7qL7Tacrds2V2e5
uSCaQWYP/qp3QJJO5qSfzFQGl8DoTpUQ5YWAjyZJ+rQdL15h5XvuW/yBVd/eG0V2W8h6IJy16C9C
VBnId6bHo7t0e9PFZGYCMtjLCcwRmPt10mGSdtWnqYhxp/o8eXWvzptp48Iog12oWHUwCu4xCeZs
fBzB8dH6EKC65Qt3xJCkFnr/qQqOaq5gv8vWghXldjeDJraqmQHHm6rbda1xX3ZDebcBogJ5kIzE
F0nZ/Da3w7JhogmhAwRquKl73OKLhSfEZM69rNRZkCffdF8Pu367thELcVl5GyRLVY5kwncXT6wn
5LVHJZYBopX50RQDdukJorpDrsJSL14ianI6BgIn3A6HdGZwDE+CaonomkwXN1bVsGRCOx5WdPrr
2q57az0yOcXyhVbMJ36D0oHyoRP7zSvETottjK8JWHhstr3THYYV4IKNuALfYH9f4qGOGqOUEQfD
7xGskzG1v6lHq33Fz5dPRR7NrjwD2ZJQ8NvjZAyUBldja5nOt92Q0iNUb41mCuyG6ldhhTkY9ZEm
yd6GY2OM7KN7R8dgq2TsdqaT2EO5flb3JRFurdY9LZOykpHTCd97ojPiSyYTuOya8eCVypkjNZNl
1afBr8rtGqa/62Oq/Xv+5BiPxgxHAqvuOqyvIaaYXVqDCMNpMiQ2vqddQ+KWuxoPEq9yR5MX4Mzz
rZCwCgLpu4GDQHfPvnpY6cscIxRxr8Eb6tmcIEJu96sXtIdFhDu+D3njT0WU+vn0vLHdcNrQT3K8
OIkYli+/VflpsDX9kHLP43hEUW1dSE17qcs5uzaRlxFXMroZJwn1H927x7A0lz12nY7oChVrJFBZ
P1mJRaJ0hIHnQ9vo5SyL2MF6GvYyTS8kbDwP4yLvjGoggqH847661IjJTBBYNM+Gd8g1S3wnu01l
uTLzQu9/qEuFEkGVr2O+lHGY+xj8O2rPvlOxR52+bB4beNXgije3PE4pHuxgZInJG4B9ibAsOdGk
L+KzwLs8rDjXoeJARpjd3+nPcnqbF0QFcDIIXpJ4d73JJdFpJHcrXduTuxGj1/o/w8mIHas2eDPT
tzQrfslFsaa8tv7576Kihsrmedc40+M2cLP7ZJhdcmLdMrcBZ7FgAPE//ZYIRbvjfLdF/bgKjuJC
82A16b4b2k/PuLqD5d5r00OxNDvw03vqoTF2sb/E67R+9avzx8BNSVAG+Lll4qYxRWKLntg7d8Ji
5fMI1VI0h8zgm/rFOLiKWTUFcT7abwFGbBg8lGAZZABMp7HM5vupKZ1TqGhDC3NKd9XMZ9hvjaTx
w3NZ1u0pb8TBEc1DK400cqZJwRdwvrSly8N4NdleQ7JKX877xVr5fE60EJJiKpYeUeJVc3BmGCOD
o3DfuwdZUHoZrTpOOQMJs6hfcPbca+lxtYSfYWv8bDsQiGmjvieoCXHdFrd5cO0i7P4G2dGLsfpH
gLN3/aCnozY5tIKRT4nRHSxS37w++/TdllwKV/6olZz2s55+tmlGJxdM5Knoz16rLJ5s9CmNbZSX
jnuvrprXIbe+s5By3skwoBY5qTmZofnxvOYl15KItZTxTGv8JQOAHGdfPdBkjMQrmN5k6cZmb9So
UQ0JxNdW2d6rmKEUDcFjY9dv8abs96Vz773ymobS6ofVn2gouk+VE3YZ1JgI6mpaCD/sqGAJfLOC
Tykq+xg48FXIzTO9kTnzOlasKD2keNh8/eFhCcKRshX0TMkBO5SQTVXmx27PR76YkeqI+q0pahN5
epkmwm//SOLvegZQsi7NfaeflbIdHkyBHHvgqLNQS1hU1gefQZORhcSyedP3Yun+TBRhE3sy/5Ay
Y41sq1PaB/5RjOgtx72bbvPOSB36ekUVsGnjarSmtC/UT9uq7n2vD6Mtc3cGczsQSPw2lrYaMP4u
LGYr2krhYB6l7ktT7zJM00lBoz+B67YTkVVYdu1rqpNb10Q9orLKnbMyH3WhYTTb63PX4zZsoe7w
zWzV8rxI8aszRwuaA1Qba80Sxxx/ZgSBuQ5ZPSr7dorBjVSR3xRV+lH+NSKwftum5+wzz+wjfw4J
wey5LHXQXQQpEmKsZbxgee5l9jTjx+ZQIjDV4w1z+7KO6tDXfGCt6aC3fNdlREX+9SdsrLX4h5jU
+ayhCY+ODCHi0dNF7KTpLp+7YV9ZaRvZi+2SoSJe4beIeOLOp9ru9Zmi/7bdmvW0uj1cgW18rUYj
3ctmaEGWMAFz1PhiQ0ewYb84fTufp2a8FIARYoOY12hJG5AadnAvhrLD1Jh9dK63n8vuzZfyS272
XZ8THTp9yopW3vAyUlIdPaGsvqOi4AQR07JTzNAG5RGaBM6AocNHLj25m1V5B+W13sMTAKfSeL9a
AybTxvNf+RB7+C9xReRr+yHbhtV7icGzXxIohmnicUCzU/G2Q11nD+m4+nfeUh+UlcMosRyqjfYl
q/ziKNrsYXChYnddiRDbJr2mnCG/dD13PE5dbQ8HJaJB1PINMz+ikal4aiyGMZgalhsQXATyuLmf
DEW2E9tUHFbw6fHSXq9QN4dAii9AZulRWHfI3jDkF/iRp7Bw9oZbvnPQJhJb8u1mGQ9A5vPLPPbB
flGApdftane8RnRm8wkv5p71V7CzJ862nvGawfAmareZlwZjXsbn4uFqwN1C2VM312kkS/0sxjAl
o8XIT9QdjFPML9k60A/bNd+n1w9p6thUNUGeuGLERk+ltQ6c5XYfuMnWikNb6frcGyd2iaRo0/gD
S2B63XHO76t2SAyNLnDwECquPVXEViwk4uKOsNcO6lf1Plr5kRvsWJouldXyTjZMnvjZbMbl6NC7
uc1lkNUxb6nqkIVZ+8oTQyRrGqupfGjKhYOVLwyFkAsCjOneZ9zljsN6M3nBu7uRnlhhJKAOASQx
Csaa3KOQQMukM5tr2GX/XsquvlV2w8i9JLG9UzfhIpimGMNjTSZ3PGzqQ/GC3Fhm9gZd/zeWddcv
A6b5xW3qD+rOAOY0lzRglbxhBm/tWtsX5C4an4EDWkCPwKvKa2iqW+/WVL+PcvrTu2gis0HelUx9
9kPYfXgNQWBbT4lba38nF93HglFybHf1nuJcxmKYw2ST6ZWAwc+dakBiPXOlwPaR1Dh4AwberRIX
7GzI5cHGYc65ddbTcEdo6swbivYiNGxG+mSMzhbjLb9uzmajy3gryyu9ECxfsXA5b/qB+fYzg6Rx
72g1cKMaduyHCwlC5sLkrGrO/lpPr3Qjxww+VAIhoCT8Lv8z8NnP5Po09jNlrVn+4SNCzGvfbUCg
5z3nzwoAKTuyAimiwCw5kB1zgH0i4qGYq2OwtkWUMyJLmgpWErQUIuyumbhFaD0owvuiv3615O6H
aTQ3eaAfwxQhjTJWI+6l8b0J9VD7XJaZxeTDUctlMVlw2/o2mOhU/MY7ItB46QXrmyoNyRj0Lk3b
Ay4iOLdq4G4pACgjA/ZgJsyKLzEVIFD2oWT4Z9aDsa/lWoNxyYZDkNqJZr527ExfJhkjBpAZsDsm
qDXZRNUVyERBecvt8sLT1+yQbBvAFqYprh8lZHCiRJZPe6RsC9vs4KejeVycfM/y04iWBexQwXNZ
Z6I6y5KReaE9uCNABZwa1JPf1/p+CBHTDqq+NZaZIa5HqrM1Nt0hY25OkHW4X5kPNmTSHqwSZWpo
g8PPRqkPRlPFKIshGBXDrXac6dAt9n1hpS8eZxSvZ2YClvty8hI9o80WKQ1Zs4Cwe1EjfYxlUzKY
S/kEm9gHW6N0TJHbAlIm1cIQ3RTVQYApZ0BaX5j2bkQ2izoAA4+iFAWGk0ZGLr6ZlONXBiA2aYvE
XPSTZb/ZJ4fGXljrh+6neW8XZX2QRCEW9npDaz/G2t7maGy4WksrfeIVRnFOzggKZP+WG4BZutU8
ze0MX3oqPjK7IFQxnOOcLc2QGtbZ997oLW5RSd1z4bW7sBOXLFuDKMhC68DJDaQxqN5VkO3s2al3
g118Ve5MDoOc09jcHOg/Q56MwUB43cRQHTftHWGCC3uQnoiPwzbUF+YS5B9WsokHZ9ke7cp5rpzh
WDd7f0BpOCFiOclw/rBF9h7qdtnl3bsVglBqr3TDhbkhW47HNRPvg2tYEXF0Q7L6wV1fBEeHnXbU
U8vHU+9HBdkNjHEZXrhN+1z1V6aQTSHQDg4KlXwE2DSHT1krGKoQvmUZ/M+bktAFM07boKw4btoq
dpXgTHJaf58FdGnKAORjDe1T/st0M6YyWzFFvZtxP4xhF5neylLE/tVaF1hc9FsSgfjctnuAaiHo
nFwf8SDsAea/uuskGZ/xC7t6Nyu3vfC6gJeRkpupHhVhaJ2/D24sbX5XNgAuEeD4EiMfLsPoKQbS
nTC4RLZZkKkwZruR9z7SFbd1lvFS2c5bPdw7HqvPVIOhW9/tWrODknMWV7b/NA+TSDgOZMweAE9w
GT4MTPPN+iUcWGGZczVerIxcaxKonXjc9McA3C/dguFcWDQVDenUCduXmkque53c6aUVi4jbFnBJ
TpANZaGxUr3YBw6SyOhm526bmArSieeAJEYiqBnPJNJvAaxs4pM5lWIk/64RVEeqPgWUaGft3ruq
t6Ow1ut+5rM4i/qzLNyvVrSKsTuPW+6LD8TIfaSMHnEsRyZRQbA7NPupQSgnmckro0eCiUi2zLgL
ho6YSocuPV/a3ZLND8znb/zMvrUsakkPkEsDxPLUcGgdeAh3ShcfuaFvZfNrwyrZTmpfd/57Xg93
5jZ2B9uVH1vukCfMxQRY8DlT9H6pMz2tjJWOUxb+qbrlArb24in/h8P+Mk27x2oZb0xjnY/Vsj6p
tbwxrJWbdoylZrTD2OdUp2A9lDfTCIfASrLeeTdTOjOvI07xel1d57aqAamp/NaPbHdZY9GaV5Kf
fZdbq8XEzWLV7gp9sHrz6nwAdEqIZVLIjH6rI95+LspIEDHdKPsiOgu7lJXgG5wOKrAwozsTnhFj
uXUZ+0S6D2Eo5PkPVbd0UKbzXqDddEndjfVW3ldOSr+15tkdXyDSix4uqLQfhnX7blaVx47N0oxF
4ftq8pZ3owNvqyW0OtDV14q5oqs7IiWX8U81GKQbzhQloS9fTb+1Typ9VoWBJtP7XYPoOZPj+k4G
dj0dpdXAhrKwNazstWb9KN1833EFGW167wxSJhgQql1NpPfUuHg9rJ7ZLYfGFH7DYz7Nis9r0QRf
Yq1DIHvbD51LN4H7Q6eRB1B4PQ6ezTEfMxN+o++HEMFSxSipU5hmRftZEuW3iurF7AAn9q3mfgKm
feBQSNpo9Akbddtwx767jYl6IdpyfsbevRL/wavp+zeM5FA46OLMAfPVq2lv5V14QArH/L8ODr3I
VgIzybs04Fkk1vzWVYZg4CTuda4e3XF8dwWlN2Dp+eA2ZRmPvX2uMrCblWvcMoY9uWzjzaFMo67J
T6LwqcPBfLEGIpp3854h99RJ1il84JKiySrmk93Xb2pktiBD+11W1R+jdC56G9/wUP2YR1A3TkUH
1bfrLXGUYJTaHemvnN9WD0FQIYxa1m9TSZMJ/qlcxy/lM/tuv72Zksfr6DRFZ99ZbX0pDd0ci63+
0v4Aw5RoT9KBzf3K4iSeVofExBDqJiv5ZjcO5p5jbzxNRnqvguAtp6zyRuNHl4YbyDDbi2enhbeE
ZMHLwoN0mRK4zdFULkPVE76UJTbrscYwYPnxsOjE8ckrQmsWMVI9g95HD0LirpbG2erX/aDrcRei
SIxmGohwJspzmvMkbXpCWE+jWaPo7Ftu4KTNDYsvOHc7i/HSWJxySo44CwN7Vyv/j0+YbuJsFm9h
XT1ojvG5Jkk4rPySsWa/Y8tMkgEa0dLmCXQpZhfWBUsefPmjOC8e27k5RPgs6fQJTXVc0iTH9mLB
vJb0UFFTB+jePPLA0uxkzPMca68j5HyGYbVQXfS2vAyClkAYfFuWUX7PPrkX1ibIM68G1HN2u7dd
XmeMJBotjB4T39w+pQYqpnJVsUKm3XMa4SOaHVkndteKk4irDdSh4vbkdN1PoAOjXtLg6tDdjrb3
pT0PuhGIu13NRGonvMw9GKN89/yJ0UZAEPxS6Af8jdw7HD7EUWwMLtRYRYUq8Y2m+kTdc73U5kOn
Q01Yy2LT0lDCVr86w6eFzwIdeWyDmR7bLB08/WYv6HvmkQwsTiZ+fmdLpJDPagmWuJ6bec/EvWJ8
7M7MJdOfNvAz/b4OjIHCgSKM5pzxxGCDvnWeNvLomHYAAlVmViXZ9XgGbMpgURBHVQbPslXk+6An
YElITRa0ZZKK1mMsej/05LJeY4sbzWy4yXv4kzIH04MuKAEp3SeWXwJw5NsyV5w7jTUEqJ2CMQ6v
3FjXT58FK0vdoH5nHPheG4pR0MKEoXuaXVJ2iTmi3FHDH1+390oMkGY6RCBbu5H+SiW8knd6Y/oH
ZTOurJdgjWuLGVHRiXPuO3fWYr8V3QyBsE73qzF9iao/uKFhMhK9vm5Z0k3jZ1oxmZh2C1Kkgnjy
KPAbJ+7Lj9ay7tQ62bERIvhkJY/Th+uyns8NG7QBqc8uHN0frHae0AwoyKXW85y+MGkDOhp+W/bJ
vxW5cTKZ/z7zRh+lAY1Sz9/b5O/sEY+13QSxTdUXt0NoRMi/arC577nHR88NeB35ZFAc4WnrG4/F
+3Vew+YVaGpQYZozDq3T6b05ygflObeGLqk/G5+Pn/g2exabTajQ203pLZzZQV3bKdiquGtf23AV
yeijcOIhpE/fLTYzLmsJarJ0+aRaWl23Ly5yNOvb4GxEjqHemw2el3td7VVg5YyS/sBTd2k7f8sU
SmNdI5Cz+Na7zbwp24EVuvM6pFm77w3rVgb97zBF0zmLK9yvaBsMi8ZjSudYbuJQST84K1iC5TS8
EIzi9YDiPNQBotQxMcFs9Zs74mUgG8y+8zI7TB5FzloMPX0LGiVt+09r6sTOCwAdTm590cSdjFsG
aXMic7kiBBxnDcnAPDQh8cwgV+zE9QmXdj3dIoygsm2clV2ebdGHhn2WbIs/HsCGZuC59j67qzgY
wg9pZd+l47/NiKqssHn3Aspm8Q0OvE4mW0VrmZ7HIGDX1uhXJ0u/EIosl2krw13ouF+G4z4jFzzD
+2L7uamnavK4vQqX4ifPh5gPHccJZ4xnv3luIaNBl3mc5wS5b2zWXMupn2W4fDNPNQ6G69xWXsCo
WgTfa+Mau41RNEqdCTDWtJxBp2UHIxt/LQZTcUbNt931DeLwyxmH9tUhGDlshFNVB7tBFCZpjQvj
SusL2mBnBkMDgo+iVE9Po4Gmg317xndI/rYiwyiYRHhexhKANVN8xI+UT0gNWW8d+qssw4S0VjPE
SvKe57upNg8CcX8KGsOIMJa/ONt8yLr5VPD08CQLmazldD0JGSmu0/xdwru1wniFhb5j2BkcWj7U
1ENRreFAlHfrsplxFjDzVrbmI+CCXlzr7tGXnPkz1+1Vz80Ts66Hrke7403Dazjn+K8FWNXFZM7K
ti9Oa2Ktq6LMo4rnpOtslpK6f9omBGBmFUK6DEc7Qnp5YpaWxf5U3FPbXHq/56A00e2xDOL3qzBO
fcFi/7Zqpx+LzbpEoQaLWBZbEWHtuN1aGURdzamoJWtCFX55buYkpK/f19Xm0rDPA8Ti2oxF89Oc
EICYW39w/KbY6wyR0ULkWm0yTLeXMKlbV90IE+ujzddN6KxFxWKCWVZc7c14K0R+1EJ/CT+kMxnS
MCoFyqnB53gNe/eO1eU+bxZGDg3KkTp1tru8RsHkL+2tLLfXNCS+Lr2+Ov3zNJV3Ja87ztriBhVK
UoejOBUZ5Yvj2QTNdPk3wpz32rfv5qLj44pnOJ5GdcuL3/E9I5kMQuwGA6BXOZqYoHgjacJVQimV
8jyel+IdMKfNUm07KT8bo3Sa9kEz1UnjzT09Elj8qXuFw9hGXX6UpCiBKVdHONI9YQBcaKbKOt4q
4O4GvHa/CZl56/BXlQ+3BUd71Np4Dwr96k15wxEP0dremh+5c11LZt6paTOmAWtzCrdrVTkv7ys6
gBNbHAHUJxl5gx6H1QTM+6LX93SmQ1Am2gHmrBaBZ9j32oNR9zt2mvnNXPxMA18DemQagaSsNMKn
ll0lrGVMA/3V9dNAmG4MADuk57rrig9yMLYdr5kGJgkktKqxt9u+wsp8C3/wQZtiilY0MehZKBwW
d7yUKduTljKIN03uUNFmF9so1Dmw2pfJavODM/aoq3J/p92r1mQMiEoADtv5VFgpi13pMBPauLll
hiKYJfD1phzOrTEGsWtncJIVdPl1BtWp0t9CiidaBmr6vj9ZnEyV8p6qDfEdAiSKvFSpqFanYW4e
6/CVQR5DvNVkAcP1YaTAs+2MjZ9cmjZGsfe7s/OvbtaMQ3LFjIMJM3mBVBMOg/W+/M4MNs6+Rw2F
3iGa+c/MO2do+579AaeKlsF9d035B13Z22bSnhkjJPXcRsIgQys7o4d93tAXrqzVS69Dyry4aJ1h
z0aDRUPWYG7IwXQeU4u59gIZN5+JmWggjVYKdJ8vDFaYHRD1goAjv7L35myR5SY89t/zdtaD8AFo
6n2qRyj9VchX0Opkk4N3Y6448rmkTHPYGWodatx+dMu6pg/FXo/0bR2j8fp+5ChqsnQe97Y337Yt
5FPdGXK3GKFFP0B3y6R2SYye1nIcp1MR6F+dH5xE2KhknkOaS81ynn4vbrorB95oYA6OzWExyiou
foRjf+NbmghhJ3+fNbrUvq5+NqpleZC/VS66EiXXX/7kX4amOmTbcNtxtTkoYtdlOXAVntJ0pFAa
PyqfLWOa+iMD0BCY9UJfUojwdSizx0mtbDR7zBtjJb5Hyn2wAPlh8NOPhfUannvNOo/R6YxaXXdl
e8Y3l4yu8SSLcr8Nw82Vc+oyWkiDkUCSupaHephx8mQLzdMJ+XYR0aw6eKsBB6NkTMKyqHclNUhc
lB7Dga35VbN311ol2ACDF9/Lnja30Em6dCEE6fbHYvj5TVsbe2cqh1MnneslRB/td8htve9hNtZd
qksnyeVs4rex38OWH8tI0b86jOR00T/Yo83qY6ETV5Ph0dcgmxr7L3ucbwVaIwR5iA6kTdRf0Y/7
3hQ8Y5Sq9AQqcSzG4Vl1O6GgRqife7suoBVq5+zdtFCKzkjH5tz9ufQ8sIZvLsRIiERa3XIetuZP
WjrpMVVMfUptOLuNPWdMiHR1Kb212U3rmOiB4wqNGDzO6ezI/lGSgcfxwePTslnLtTFFQ4DAWJc+
QgO7JFPCQej0pOhs3cr/Hbgpr14gNFMQ/tUuXUoLm78Ps3vmvLgfYbZFLL5+u1XxkRaLv+8m95za
0+naBbKJwFvcTWyiqFORTPTn8DTXxQYQODcTZzo6xvTQsL+NpGJat4bo/01/5hzheboS+xmNMRiM
S4E8V6XTI/EIOLFLlPX2WASH1WejBjN+0tDfRY1eoHcRRFupeeuliMJGRhm7igZt73AhHUK55O/V
ij7VLa8/UXFdpJIg4xW0s0vlyqNh+c++bNBsquJp9Sm8eFZ5aTJ2YC5jbcM5F96IkAulfuD6AZvR
YwU6fl0g4Zju09B3p4lDi8mJwLaQmuUuNer2yLP1weQkqTvjJmuukoayJRvToq5olg/2r9nJm2Yg
llet0C2o48+sKJ6MqjdP9ZbutuvexJjrhSWr0cd+TrXKrJo5xipP1GXP6ZL2R4bKS1gcrnNSWGNX
8TPb+VXSp2ZL5qL2oFtZfFiZurgTRoqxPcwBV1usvQ6VI3Ar8Cki1PX3ggacdaTxkxnVJ9gcBkQT
bVSxxp6RicRSWA0cu7fv7EXsK97ks5/rm9Zlp9w47Ozt8Mmvy8Nih1OUNtubP5RbEkzyTxFSxyuL
Uyq8ynts+6UlP+JUZSS5xIPxBqd9iFI7taO5qcxzWrBxqa6ZvS0FE5vq7tBURk6rwE7NtO/B7/fI
bYiOtPUoY9NkiuKSBpCCXRBdiw5xAmmyZbvNqYtEax+/h7RvZcgwrtje+Bix1LGLU4BU0IJm3VNy
R8Hq32BkrQmvcH9QmXFGUQCeqZTmx1wikNcw1Fk5ApALpupAv7xDIP3d68o6GCwLs40CPC9eUUsq
HlqPpheJjol8NNqWrT1wMtKIeofJBh2ga6bJjh7/mBkHQ9A6RO1sms74m7xpBhcpi2uzob2tGv3V
GybXmUMCzJaKm3zjiBDzfEElDABjLEiiNq7aNWtC8FlHthTfglejC/3dLLGZ2IM6NOBpc5F3h8AI
fgJ+6emHTqHBeq6/jkjwKR17G9i+8CuSIcol34ncIqCj6G+GxSBqAP2RqfIlbkyIFC2O6srg5EMt
XPr+j7lCKbeFf5am925t9K1Li1hn46A4XKHR+dtY5+eWOze7tpWjsf0Svnrm+/nW19F6PVYTGe/W
lKZn7NBveDu+OOf2oRd+FFOl/h5C9b9y4L00Nf/8x/X/+Wr02lE2Df/5H//yq9viq2PM9mf49z/1
L/9T/59//Xb2u7k63v7lF7u/jG6P4+9uffqN2/Tvf8E//uT/72/+wy73smo8dF/NqIbrV8uKRv2z
k87GFfc/W++i3xyY//7H/268c/6GLTcUuOs4zEObOLb/a7wz/+b7AsAKxoYrnRMf3f9z3ln236Ba
Xv1wFoZvri6cf/9w3om/AXG0HIyqgvxE3/OD/43z7t8xSAz3fFhLHnRVvLaO9Zd385/cvGuAXC1g
J+ve5ieWqvbZSawLC4nDFBuPU4yQuD6VR/vin/7pBXr4OwLk/6ixfmgKNfTYDK+u2n8ig/y3v/jf
XLdO7bYNiJcIZiSpYkfrv6g7j+XIkS3bfhHaAAccYhpaMKhFZk5gZJKE1g44HF/fK+pZ26uq233L
etiTHFQxkyEAxxF7r32o1r/Bu7AHgKWT7P4RvvdPv+9vZnZajjxlZrmyH+ojoSwbeH+omqZve8Ov
28jNP7y9v7mk/+Xt/c3Lju7Bj8cQhdhrf4ODpziIryu15zoEPoOqX1n/GMf+j5/o1WL5p6+yS7W7
1AhL8iPa5qJalXyL/dbaL6wR0CNsk80/cSC4Rv/lWyTK0wZk63hE8Ll/YBb/9DvTsYhNCPfXtKmc
s32ddwPqeSpEq+IkZMmOwzJjqmgj6aSzabMy2k6xbr4MYry9HpPqKDwGVQlCI+TCQU73n5uwZI7s
EjOmdZP+tGEDJbjJ4CKs0FSb1yyNvBcqPCJFGDWceOMIbL3EWA+d0JZ97FFComMiiSlbw7jbWkOp
kTw04ZO2HNydY189eH6CFo3d5UKVXIZE9whLZZtiCPCAtFqGe4bj9X7MiuyGUnpBpaMbQPao5sOX
mVVNzeB2ChA9B12zCwdCjFhZ4iu1w9IiVYb0MG/scakhNRpfu060jCbplbNCN3uVwlXPFRIxXOX0
OUFzDTAbJbXlrJyTKAseqkmZfi6ayJYq91FsNTok4V6hCc1IZacC0TgBJ+kOcsegV/xsCyQkK6vM
g6NNOMoPY4n21Lt8qjEiG2Qp18GzOrmudjA/aPobmVdfc0dIutbuTP/plz/j2TNYYBzIWs04oyam
zvd3jY/2xMmz7DuXOdktoRh+90bESL2IaGLvzzU25MHOivL4K+ydnHGBHmxCl4bmJ+Ptkjmuxzis
owxWVchatsBQf3QHO97JUZufSSNH3ktmr4M29vZLPs13M4LO1xC54g6HGjaHKHY3aJO8XROIZiP4
y1hIg+Lc+e14HCu7whiYu7+dIaDgEeG8s+vZekQbWXPdB5TKzC3kuJVto98Hy+Q51gKPnoMUgsXZ
jrX039gYhdXWQZSPzGjJy47OpPIIosst1ptj06XLbTGl/fOAW5glX9eB7y/t7FszCaIFQVf74Wir
w7SR2P1HXxgaw7C1u1+2GuZwV0ckKFKJMlHedkuX3iMYIk+vS+fqZVRVtguyULe7hG8aHVBpyIOi
xWVNJMb2ropaJNBDkbEznZFbRWR5kVQwp0nzNsaZRPKAd3XCfVCeJW2fumPse90H4M8bWeOGVXJq
C5HSGqiqI1uwGZ6rLigeFiGHakMydfaE5tN5UpVlcUE3nsDJmXpQsP0F+bNB/yP2dpzSUFZBceL7
V/Ihm9LqVyOlzmBs4egLmUoinHrR80Apy0XhUjYjqL8G4hDtB4kx7QhCSmS7b5vGvi3jkI3vYLeP
7Arz994WR4Q7OdV/4KInMl5wL+2ZfX83xkO6nuopYPAJH+JQSVKc1lVZ6Bt7tsetr3ysh1VHvphX
3XRh2L7VNkstpu9E4JIuwCYFv0i1yhxbhFwStJo6mgeEjHYafow+2+BkrJF9xqHHGirqcPoQvaiW
4C3P7PrVI+siabvwvh8J/MMUgtYcIinswA84zugu7Sq7H2LVRCtfdOFvZ0zynY3lnGCvQT/pyGmB
2zdkw3dpwU7CmoK3MDWI3/Om6T/qKuOuU0RMs38ba/+zb2WLimhK+m9elX1TYDJ9TZUZT9hT6R5K
yyVLLGT15PlqLTK/eZahDjb+FADOLcrhaKGJQGw+nTVGUYIrM/HQtxNf5eJgAaE93xZexdqklOnJ
zCGB4MsSkPoczicE9vlR4WHbcTEWjxywiLaT1NrVnUf+EAPRM6Nw+2QYDt7oKGiOvsmtmxgPHJmT
jTpiPh03QvJSpiKP6TbjPDpUU5ffKqt2vxd0NPcEYfLk7W11QYbqHVT9VuT0tloJOkw1DDkz/46e
Ep+qd2pqZquloF8ck/nLnZALrxyPQ4F9OuLsnNSvYdtH9XzSat4nQugFN4Gs459IhVgpt6xMTjTT
kGRGhPor1DbZkxdW7pavoETlWDZ3JGCYvdMWcDU7cl3rwSZBc5RY3oq0OupQ1vtFd9h/ETNwrhZ2
tfcb/xqjNDe3U7t8LLnFglOMr5bnuVsPO/A6BzsC0q7sdjhRna2xqnlXgeDYxyatbgZuZIyrkSHc
08HZPXTttoohjpSiaS6d8ouHIbbTfWvN8uKWIvv0A0yFsYUoPyhEdEZuxmMBp+mzCqr4EtmWs/cL
QkA9kosQDrj9qQ5lySy1ivBsJgL3i8+94C+Gyy2f+vCr9Lz8VOqfOsDakkunvBddIH56RRJdpE7K
39BYPpKZFslWeHUwoWRowLtp34wE2CTXceaQ2BC+wqq/W6Kguke0qV5wtLQnRHXeqeVEOSbsifhr
3vAr9eLuJ9oDG0Ecvp5cSnHwB7/85jYAVFeMFRM6xjF5GiacU4O8x6qDNsCRFrFo/YJcT1efCTqV
vcFuxAYKFq+tyhMk02hHhhQfq4y63Yi/8mIFXnxH5+i5K7JFso9WBTSZRUR4+xS3mOAABKZB2rwr
IrjQroGK6Lyq3C9BWl2aeSbEGMvsJQnjd9Eac9LwMrc9UaZ3otc9Y80YwTBTZBZBbG1dRDBWe4dN
ATaAJvCQ/av/i1UZSlzZKzoxkaZEF4oAr1gLxUq5I1NbCSQoItNOFtlaB+P4nNmqinmMFca9Z0Kc
9Syt9CdzI/p2Kw1nFD/o/ZOzH4v5NsxMHxm+OTUP9pYNR3ysw17Edywy8TMOQf/JxqX/EbBxM4cs
wq5Zdrl7Gb1q+BGEbjduVZwykfN1ol+yvh7O2G/rkMUT3G32Upxo7dj772nNw+Yrd4dPKRMrWEvj
TO0+7W0pjoiIfy5dCLujaloIxlUIm2DjJIJJDot1TK/L0Kkf4K+LeZuFYZ/s6sQtPpYg+1CN6r/j
xPFf0N3MHZdY51TRz6xq3YsfhOkRO1c6XzTD9Nu2tkGBJiiyxuOM0hmYhcK58STCxLhPkRuWZ0RG
w8btepuvdxjsO0tJOV+XVd4LQ6nsjmpW3Bo14nEgnDdZ0W91++sgiE2gvTw4MQpwOjd9AVSysIKJ
5r1RurvRsisfIvBuW4Z6Cx4zWa7IPPAug3Dyl2AE4Z/E7BUS2QT3TYMx0oR+tTeejvcInetzkyKr
rtGXbsE5qHc8boq5SmP8Pcm719zhMPyBmybbUeCKHQOXgh/08k2NVeAmLMb8yGOs3kWDw5r3Sp+t
yMJFg0NmMfUIiX6ZLC7EbElmC6l70+s03lmzibeZKSwU/C5HZjrk5jXQaNlaxQFJDZTw1bjJE5Vn
/zoLUi4z445EN12TZvSEP8RdCoRP2PA6jImM0RZrOc4+8WjNUiNoVg0MCuqn+Rnh7PcfbdT/apLw
P44J/jJMuGu/6ifVf32py3v7f2CgENIw/s8DhR2+oN9ff54oXH/+/00UIsg7EeZdhgJgi20u6f+a
KFjyPxxYiKASQpu5gO9cUVZ/YvmEIOpIaHcYH/gBgJ3/Yvk4/+GyOPeZKLiO63Fp/28mCn8F+UgP
nBqoHhf+ITQyBrW8uj93oSjw4h7VPKu8tJuLw+zky6uHYexU99VwU7CRtNd/+mj+m1HCv/xG6bnC
YfmJ4J+R6d8hiHZltWpoBjKvayyDbiqDZrVo7dj0jD2aDSmy5eHf/0rnr+097+s6sHE8wEeMbiKo
a399l7B8sia2Cfub/QUTFKt0zB7DzOJghWE1WM8J9gI/8ON8W2Zl8oNnkUXhlXjfs9uXH7oVE5oM
ZC5vkQLesPv3L++v/LTrq4scYtRtISkzApiJf311Lg9mPGMu2t/GLHAt6sE3m3gZ/DtM9UBXllKH
m1o2LDL+/S/+2wyC3+wT4E5QBklVTLUC//q5/WkekI1+kKe9RYT2JHGTNXbo7pPSpZ6urQ7dPTNQ
x6csEf3dmLS9c+6yMcK6jZzAWfdJ53MgkrpbPkqM+/9Io78OXf7/zOmPV3eN9/F8j5uEu+NvkClv
9lg5Xk0qbdzMeG5cx7/vPVbELPTybNV3VRYcrB4szkb6PeeyoDL4bsDt2fjprOHXKFX2gJa6sC7p
kCXWBphC9I+8NHmd/P3phQYCR7awhR34AXEqLuy0v36MVci2b5Z8GLmMJcv/uN/ybvJzUZT2IbD7
zwbdxhZMc/+aJtr76Jie9CvqA3XXh3V5Y/JE/vRVilbPqafhwZoDIq4MM3pm633nk1iYyB9uZvGM
bjOkvZthks77SB2h2LhOoLsLA9oPN2mZbubQUsu9NuQwPHhMBz6WuKGpalEgx6gbR8Ak90uOKRJJ
QOO6Dzn0aLHFKeSyZqqa8IoggqAQoeNKegTqpQMy/T71NUalJKjhHsRJgXRbcbglUJvY9qqnAJe4
c10JhB8BjQy+sqyzhuNYWnS5Rlb1Xk0tgZqxYhUAQQi8Bkoa9PZK6nA49mM7iDsz1bE5Ln6A69Fu
oGivyl7iMvaDyeqZIOv5PQlSH8pVHXEzMJL3shuTScpNnnoFi2mbq3hpDeaZyZ5IQmOxTBeF93hT
qoL43TwYsgsWKK+/1NnQIHazWcOCbKdVWVuFn+g1VDJ0JEjB+ChVs5A/SYPJnqnShi+tmjKkZMay
7Q+i7LHrRGLhBxNZjeuybHGmUIN3p5b6yNthk0rL52lQwzkcNFtVyIi5uS4L4aUQrFi+khswhJuI
JeFnaRYUjbJHvlVhMkKtGC3BRycVb8PB2cwK2yvne99TnNPkycqzNamZuaEFnGRlhwNH2pQnBj7Q
zEJ0S85LfAmT0Nv5puW/VsRaYveUVIpDEzG4HbEAEIrD0MtbrISLUNCA0o2x9gDXkD4soRt+Zg1G
8D+giv0CJYclueM8yEio/hTnxVWUk8uInGdvAhzVu00a7ao0vIpf6+5eJjOtYcfC5c3iaJkO7Nr9
JxrlZj5KLHT00lWiH8KCuNDVNCeMAZ2esohozKk5drLFkVMwYXPL8L2qaMVQsDbF+4L3Q/xu/bhn
j1zkn4aepMPFWYwDL4EV5FaOdbdlljSeIaCdNbXTp1Ni1utGhWooE9Nvwnbzi9F1+eSgLBVrMB81
r2GZ1UHp3r2lSq2OVK3Dm0SqvnER68FpQyjdzARgp4NqdhL9OObGWRi+eVwxyZB2LMmsBogPDShB
rtLj4vVa5ezYNMfpaghzDnI9OL+XJOyZSGSxeHPqFFW/U9QaIfWU94deyhGRDw+KnWMHX75K8mcr
96Lvzurwlyj+PqbxoWSj0wJ4Xrkwzk7swq3rjjPYeLVLxboM7VPuWcySO1Xnb0VjF5usD6dkq3Hi
cc7wdSP6MchbtoBVaJKHgQNsARmHi22UT7g05Uc2mxpgkJiZSF0BZmMdHLtMNTdN47PXbW2J+10K
jpWm86EDNaog2t3PazKHytEDX9A5UM7CqL8wZlq2o9O22NKaOD1pz6BfDZux+G4GQmOX2MUtZ1IL
rXWBWe9+7pMw2s940zZD1i+kx+DQBc3hnYtkyNdzPljpxSgLClBJwiTrstJhF6kwoQzC7oEuZEME
OYtHl20vd4QvB/grldI/WnRjzAP8xL0IFAW7YcTRGgL23OdFwe7UitWwnaQSDwWyD2h2g3sIhpAm
fWzka/fHZC8zWUR53ljLLurF5GAHE81u7PLwkKdJgBRJe9nJjJ3Z210p1U2TlN7RrW2zz9NGIIBD
ZIjprx6fePSXHyFamkvu9NOuquY4fgAXhNacvRKmsW4R3WOFGqo/WMs4PhiXJSwwxdiHbxWFxXki
9Ridw7zcW9coW2lrPGOhja4uSVGwcRUvv9xkQAZfNx4gjwgeAhP4xgsfirGprAfcdGN7zHS0RAee
yFZ8nLgVKgYcqODoIxAk94V3OwRorCLt6+0kbL1BNQdlDfsMKhw5nOZS3k+hPnpu+NzQZ98Uk0Eg
aak9CSHE8jq/kfI9tnb0NTjtI0p5mHviwyTJXb/onbdk95mlCKrtobl4bg8SoBygObmI3ckIcJ7K
1r8ox852A56rUMzyzN6+4R8mZNiLtbN17ApxHlPCHXHs/q5uo/wwmcHZIMEAqlAtwcZKsvwrbp2U
NjfhZG9GbKW+Vh+T16FE5V8PePI0PgIUPkKPbvu1yfvY3ijbOqTYi4ed3RPHzgxA1dmpl2Y0RItG
7XnMnQkvv12iEG0EGnavGN/zbtk5c21naGAK6DqOldqMjXVf4lQURZy8W3JG2RXGofXUZkmCmjlK
E8J8fZcyCw0agEVwCeFFA4UKt5FMh+fG5jwVeevw4aKKRvY3IlTpELojmbzaatOEzXnkxMmpupqn
hlmhkO7iZReobB72lBl6HfXI1tdupufbQudQISEX6P7GNTiNsslm9+67dj5BiprIjLYdbzo4YQ9k
y+8o3Q0yWdQgTeWT7YQHHzWoWpZHJoctd6/F4H/tpZX82Y1BGm1FlUIB6GwC6PMyEdMOTrH/wu3a
3eQG4AiuupDNOUglpkimau8Xzp5d7lrMyqYhKT/DRLnXzygAfuQwDXZbI8GONFn+HFDXR0DQqsFb
G7fyxT7UlvcQWFm8LvOo+G6dxHrpxjYbt0WZ1cchTbBlL17R46Ml9zxKCvEyo934kTKJHk9dE6GD
zlXmNUeVsbJfdZPR+9RuugNpqxjYcHRhYO36u6aq6vTAg6S8C61o/jnisHv0UNSdTGWHDxP/+8Jy
+G0K8+EUFJ64NNhmXoWB0zmmQjm/JC3gmdS86JDEpfOdD27wkgCo2PZNPP7mk5U/FSKeM18cVwxv
74pu61l9QTCV/ZuP5axAerowFbWQ2hGi9DGLZt4u9HHg6caWCr7ozQoB9rzhtqcAwBTk6gPQU+dX
i3tkFfZFdHK6JgBaMvE6C+3W9a7wpisBsQHw2qAKNu48n/xqmPZjp4srIAZyqG6ztzyg6ltaPzzZ
VcImJWivdMAxcs3OsyTTrxl36M3ku+cMheOpihmEQsrjD1sHH8YmKjlsud1GbD0x26+9Fy5GIvce
9O0VOqBN2TyOpdTInhN3Oup5Trad1Yb3WirnuUhlfa6U092aoDX3pkVlRrtUM53TDawzx6e3tOej
hdnyF20pGTGRJnOHB8Y+tMmWRrLiLXepyy7ObvMrG9WlG6Jf7D5r4cU3lTM55763hheWqaSlG687
VZFKL0I3yX1nI3PJB8CvcX3T4mkUG4r/UxJYxzrvix/IVvS7jMfmZaTO2Zel/2AXbFhm8Gl22uC3
sMg/CYOpvOlHxJOtjW8jdXyxczpnvCxWFbDZEleA0FWkX1ZyV/aR2uY2DjngOO2zi5By3YRuuTcA
q9biGhsJAdUB/dreBGXrbKNEjbdREdSgYar0LAKotYp9C1a8ebhziyI+ap8Ue5fN3tkMrcIcr61n
qi1n08vaOuN5Wsii5Ovme+96bFwp7AbTe+LVJB06ebddzrqu9aYe5UcKxZISBP+wjqppWxXZtC9i
96uDtRTtxmKptlnsxefOggKRpkBIIK6IO6syzbOTDvWlqm0flkeSBds5damkjYUqfQRoEwapOps2
ALRnGYPwFA8TzDJzrvCIPqdL8R3RSnwiNsR2Ps0RC2yBji7IhF5lI1O9Ft7FvrSVRamPxHzjkxle
pdWnIWJ8R91dnz0fe3kgmPMpt3PBymIYT5g0cu4Mw20wY6RrymbgmmKonrr5NbeAoiNe6NInP+cr
zgqcf8XygA1aPAdemh/mq2O01B1ISPJjo8uImXtV49XBR9NxHbg9eyfO3d8RReFX0BPcPOKj29lx
LI7VEFsXYhGLvUHR9xJ5MX2TUqU+YwAdt+lUvkIn5cyVEpV/WWO9jkT/5jRgJq4sLdZb4bTSLqSw
xWE3tSo79l6Y2ZIbq5/ktSC2txlJsDdx67NhU8kT3wmuWjdzN3EaY8SJ9CvS+XptzIwpzdj3g+cs
W9fi+ewAId+VVbBPTVZvIbjgHusQsW4mvzEbJLIcL5WZdjU203VR4MxBWWU/Zxm6YXx/CM4oLWjm
avd36UMhrUb96KoW2GM/RembnVn3ZZItO0uEXz5j6xPftrMNebQcoyzbR+1oAKypW1PO+sxZQNum
reqJUm05FJ4q0TwLnqVzdiNGaQy2YjZIMHUDfH2QT/cTY9OVHfF4T7i9D4y9sELl4mcVaESSfuS+
YVyLLp2BnCAZB+PpwaEWYIBksxt9DFH4JPDor9sYkAsChxGTT9nsfIEnhxsIOJXn3sxFmH/WZanf
NO5/lIcJ+LxQ9yvm+/V9maNmZ4tQBE+xadvdxF4IOVtlU9QQInHd8f0gTWLZDZ6LcQXRJSSkJKm2
YPXw5REKNR7D2Z+Bho6jalaknvEVdgtCfnilV6LxlYAcJhQfNjxk9p1v5TyHn51R+Zm/CBMadL9/
jLtRXrykzaFb9733Ixkb7+RPzQQcTJr3wnL6e43cc0BYYbqDLeU7/jo2mX7Yt5fJ97330rPbez/H
wNN5lnfpRe3eewO7Lbuhs9BOZj9coWKnOESpgYuqPaEPwJySWCmYA9beJ6sO9UVl/fzQkBR827H8
uChMe2g8LVBl1Wwx1vA0vJzJ+ag0gn3bUliwZY2wb1UMhTlERV0gYGHadZR+MPAHTcDgdnrbUda9
tMFif8YW28JoDM2nyxW+Rz0COC1otLMaUlTDVVwPCDzHdj/jzYY6FAPLAYjrOYpQswBXizXPLNB7
gKcvgXD1uEWrQNG5qOhqBMNzHVS2/JqsYYSgGXfdA6LI/BVPz5UsiwHpIQ4sc5p7mFNlUfS/426O
cDI77o+m0c0pqeUnNPL65JkIM5nvBs9U7E+4obKbLqeZRSq/POjQtd9Sn1I2hUp2sG07/Si8sPhq
rxpZ1P6UWb1CKGoPp6laohsFSg5UTdE+QwULH2ywLtuci+ZKjrM3Osd4M7fYEEBZYNo3ifUodP0w
oxXaeHJ8GBvh/C6HOVm7aBcuxaR/ktRaAkJ2bFZlzWy1H5HtTfaeE6nHE9wkirQOC5manc3xoRqt
9sfcS3aGTWGdEz8vCKVNAdKNdnJBwsouvLRqwBp57p9glGg07VXF9IMq1tvFYcn1ruYR2LbrhbBS
ehM/tqiYi8PkRiBIlh5dfiuM/xVof9l2js7hdTZPFRL15neqMDlgihWydh4SYCgGr+BQ301FKeMt
yyLtrOfehio/9ggYghF/4ZZcRe1tEwe99GvH5AnEh9/aH07U+mYXl3r8FVF4Fbup76J9rEaLqzBY
sNIzjH6Y4N2iQDUoBfbG86xIgBwSKJlWgcmL7OBiNklxV5ZUx5Up/fAsO8RWwG1Anh5wOkeQahdm
LTetSBijNVY8CVCdEu9Y7zgsf1VIg+Ww5dnz5MO90ehovOc4rYv3TumMEXfhY/C/XrTyh05phW7T
Yip9LKOa1Ehex6QMrWuuODwRI3ljvHMrSu5V4fetc+f5ZexysExDvsupWj4nLHbPgoYAKWo5PkY8
quNz4OnyVVV9+Ur3hGEgtivv19IDcd1nLLOXW3tCXLzPZJtukZ54tyN3GZ15LrBFd2BsIADRsF6S
xszkcDJHhOSo4uGepWhcnwIxAukFUADl1Kurm7psLbPCD30tN5tyBnUdptdF65Q8pDIOyhVHQpFz
aWVzu67rtvwGsEoGp+NIX744UaDKfZP1nOmpI8pyC9KfqSH6b/hdA+7peKUwDza3DlQf3BxBT8Ly
wlCyOLidz/agF4Kfr0F/zPuhitidsCud76cFvBKiLd+bHtNMKHE3DwM/HlB21usCyttz3HJ57tAl
G1QxesAvDvnXUbgXUzzeQdwzwkunnmICUxrCfB13CKjYu7L5E2AY/HwIlnXiBOMbyw59IPmxlI9+
YxFcFksL8rqMsdnRJNIuy9oNL1TlKRRzlg9rd5wrEg8y1k5rZHPSxs6I+AcUWoEyJxi9HDBbWGCE
K3XOBH2KKhzHC2D7cVPOKsNrSgW2iZpMBw+Lm3kYsEK0D0dYQC7zjNbV9wmLZj6ZGusdCLuiXvu5
At5GPIvPsAmH1HOeEvC5yaDLJyt/MjxAJg/Q7XEB5AhTVQDaTEns/ES3fwVQ0HD/1H2c3oMZqD8V
JoVXLBC4f6d2uEOIBPdDNGyJV3KZge7V1az3oxtL7yD92BmOaUlUxRGoLDPatPfIZ5i0HG6GrmSt
T1l1L4Rr5BrUQfnKbl+8GTEvt1ETRBhmOuDAPFAb+SJtY5cgeXC9riiWg/elA59rMSXnKT3XBG6H
bTBVb5mqMXiE1RBk31OEfWvjpGyaDwPMU9h0Q1ZXeG15JN0kPG/3kexTPG1hbBCZcN69AyeXxKJZ
MbyXxki8bnPA1ecWQp969uc/8OX1z2HiqlunL5I9cwYuGTtk7b7BvU5GoFLwi86LQc6BvyHJkAW4
SVVuMg8f4ypfQALtq9mmsLIsR9zLLqjcsynrEgmPL0V5tBAIstKfuoAHd5xgd0IfZMGnYsd/nuuB
MX0I/xW7ZDEAjzTqD4q2W51snyoRc57k4oYW7vUbX472r0xey87MrvSTp9LaXafNyF1B3ETMPTdW
1tHAM3JXugwoKUzMR9mwUOdqUYjoB8IKKFdxKlWHpa8KgHAqEneuHdqCgYRDadUavyoJifN4Cz13
5bT2W4s2UPxxvdshQNC5yIW/9WjzbgVv0t20ExvOcHCaBKB53/wapEaJ22nfgWUAP+yJUW74nnWq
+GUEgr993rrlq6DohPWfFC62OmYBKxl13mryYHADmnT4/awunVfuD+vsmGIAuBcxXDnasMdprAeL
nwgq/AjbtCkV+d4g+vEnuIl96/W1/IiJHTxWquMGHRPFV5c6M2KiQF+VZdlE2b0a66iyNmhta4bc
xiU6CrfeJsk7q7phf2la8HCed+tFHW9tLG17rxWkhK0fW/7WDlw8tVnXAvCmxYhBasPx1CD+GhdH
m1xwqQ1grhF31pNXbhtdEkFRTdC8tiVvR684uMpgO1YC4kAUcebxEB43zDnmeEeDU9U3Y671zeAt
IX1ioILlh+9VzW8TBHLY8BgX5izpj+aHATAm5WmlBczOYYE624dN96JV0DbrDsFmgVcITenjHxss
UzlVhVA2QxcEI9L5aAYd3U552JvdMIsQQzXPSDa2UZs8FTmWEsDCjr/1udmgsqZj9Fp4JsjoR0P1
GCG1dI5hD/sFvEjyNUQC9mOTUNM1mRcd04lx0WpRoXqVMl7mTT/Cy7tKByUj7o5H3Qpdnb6JOxG1
u3aoIwQjiAoRwYU5LNVB8GRIIVBjOKrrm9gRdXwuwqjCABgMqbknGr1Lbnsf1RAS6XlRaCKnjjuQ
QYmAZxnky6GZFGtE+me3PMpIxQsYZKvFn9JX/XffWLiercUqXlu3s81Zz4UAZrH4C1o5Mcclcl2n
V+92ZhfLq4iv1UFIZkC4lcWEESZkRtE9eXEO7TRFuNI6V7qT34Spt2EClP0BhZ/BJnU8M9ifZOmR
yPCM9lLjMFLrKuBJ8eGRzrPAzNB9Nd4zkM+HBwix4mUZYS0gWYwQKqMIS+Q67OQo70bLAtpTJxkm
KPtc1I54JNil2PWMBt+Cslh+k0QZX+TSOLS/Up7xqSxvnoRRDXVleAySpTm0JpQrmfgscpQfHgrK
pbtOZP1GtI7dbuoYUSTFHL9JtPa4YSMbPIEuVb8JdEy4fKIs2Ntp2t2zwy6/nLafvoclgeLncvps
lnLqHrO8zSOwklV49nGGkvJQaJ2tLRFFaw1E7g0LYnYgJmWrRHSVoacL0l5CaH+CWYpeLErfDV6v
+hCQ8rZBjgy2KKtCj2SCQFwmg8kymGr7LsVkGBxSdAvipGPUcVd7U09YTq4OHAbyQFuFfY1RSfPR
pi2C+nzU1rwzNonQ/til7zC08oNVzkwAQh2dfdebTxLlBhgfKzohWUSSOhfBbcqOa+sbpSDzYKQr
Nh5YmSvzNYboXKbLU5pZvs0Kq8b7nBA3dQkXbz6UTAjfhULK6wRRcccd1FqbIEWftgrSYfyt3ahk
bsgWioX3lN8oD0vNVeFKmkVUZIBTEjrd3RR1MAWboEoRHCb0GVk7dPtOJgbkjNNOiLq6uHpagPR+
s8fmsHMmOra0su18zUi5heMI1GqdTqnSWNsKb0tdWyMdbV34jUV25dhg7bW5lNf5lMVkCsG5Q6A1
/vQXpwRFO/Y34mqxc5qSvZgTvxFNWvPskTGIkcBpGrldct2/Ge18h5mX37bj9BLI/2TvTJbjRrIu
/S69bqQ54BgXvYkIxMghOEvawESKwjyPjqfvD8wqS4lSiX/tetFmtSgzpYQA4PDh3nO+o8PFGEp4
iFS0LmidqusJPtQEi6mBadqNQJUbTMUrqp6gHgMiJboJgYQttf4+Uqb7VWVjeQGD2zpTTGXgI0gt
tgIVLdiYmrHhhWj+4FWR7MZPg/nnlUZwyBxhynUwaOPWsSu73Hi5qKPnXLbakZ4beImmasCMYASM
5rHFSMAFNyZkZns1cjrGSm7dCcxlF6hISrDUwnVwWAAVNXhmdKo56J/NXqlxVVljeTkHlXfggJw9
0nHIoa/2BkW2IhrXVuDGcm2OHtrVoi+/TBjQmtWoovJhrFznKp4T9RlSnwEpif4STAP9qdC1kYpu
x5Ialw0FC5mKGCHwSCELyAOCd42VXBVA/rahMAgl1arvmmNAES+qLtss8qD1/8YmonjVQbKaNY+6
aG92hs9jd3Bfxg17tjAoj6SJZIfWQLCeudBy/iyP+VmXg6zDlYbNeQA1gmFJWy5Kph/UMQ3zpSgq
vIFtUjNTu1Japznoh5fRMmi1idy5TkaDneWfL/uzQOrtshZaEmRfQmfnZr27bNGDG51VRy+70Bx3
lWcgoTYZNW+m1NzlcOBATPrgmrpYpD7/iG24qkcKrmtgcsMg5BCN+u5mW9vr8ozGczeYSzUzKQV9
KMHktUI91DUEHY39/RR09G+h4RwQQrjJnn4/J74htefOj5QtnhWkRbzUGpJYYBXtVD1ZRmdpB1uj
Yo5fzEWR+3WyyjJ6qSwz+Z6nmYLMOLgoVDAfsT9Qid69OF5JC6i3bA+fP6yefE/wQ3GTUNbQ1nU2
y6tBr/oHl1MuvLuObe1N2dg6EiABbWMf9fmATDYZlfKhUxLpqXcW7bmEg1H97ClzUY9oVcosykdH
qcwT+r0X9zRP66QDSxQgwaSrNNbV2rGJ57FkYd9OMsGYmXJWeB6nkbUumlxqsGyttlJjc7muQ5Mg
uSTUYCJR/wvw6SFJsTdNJHTr4EJ0jzaqLdTBzgRntsmyqH4g8KmOemrX9E04Xz/hoqyLTWWV2ivC
9Zi9xjQ5zo6OVfzZzgrD2sVwiGBRB7p6ydwJG44GhaBekfyFoBgzDpoAvC+kv1ZUojlFlhNTANUx
LKuJ7OtDlndgmBoPxTiIvaY5eXPKMuPOIzzoyW26cBU6pUpxCnsN5zHAGbswbxHLlbaE/JmgJh0o
NkQZZQE99Zi+kcxYK5X1zdHUM2Td9aTmQ+UpMe3ePo7/SmKKU5X/vVeN/qQv/Z+pUHev5RLG2L7/
p/4fdLR6fK//WYC6e23yr4X6UYG6/IV/hUlafwmEApAJPdIhvSWSe3xdsiQtQiYt2/Bs+q3C1K1l
Tvi3/pS/gyB1iVk1Pd2gkPeP/tT5y1h8rA75p4hTbcP6b/Sn7+ZYAGrwl3STizDTIZ5bpqUf5tjZ
CZCNd+g/AhWEC9zJLnDUdCbEAM6sk9VcEqY9vdBEbz+wtL4T7S1XdojDRXtrYU+Q5rsJzxnblMkN
iDJVGmZ3WALiuba7wPFDSS9vg86BAhx9nPS1hRpYrn54Qb+RweqLKPCHCZfrs7oQ0omyyLE9Id+J
BjuzBSZvJ+XacxyO0xjYWPJduy13ZTsBD2E7+Mp5qQBlmc6wPLtKx4rYCvPvL4rPAWv1b37IzypL
Z/kdjsFCYwh+jI2m6+c3MAhiE2r2BqQczdZJyDT6RKthPJLvwTrw55t+t7Qt10JnTBKpaaMCto13
z7waYVtRFl/iDgJzuKfw4RLRFCTaZSeN5dxJHf3850v+OsC4PZS1nmEKVMfOuwFGQNXU9QLlIclr
I462drLSQ9ZR3UJ+pU27hgm0unLmVjz/+cK/e66LG1wXrFJ4D5Y//2FkI5ZzFEeSdA24r7GvbMKu
kqOENgaKKYRz+eer/TqaTbQC0uATZzAhsfn5aoOK835KSQeASGed2rz9lph912/nqVjJQU+3mkLV
m2Q0aj/4jn7zgJlB+HJ1x+RGrXdXrvpOuiqVb5ku1mlI4C2FCGk2hNN9yxvdO4DMsk5/vtvlpb37
dpjNDB1lMG/UdN59O8DNejuTpMOgQBPPf6ukYaN8dJlfX6FJTcRBnW/zl1H3/vxQcWcbrlFN2Xq0
mB5YQ9kLBkU/f0PXSRHgz/f0PneZgcLj4zKo1Jl76d78fDUHs3MBiatcD4mZPFJOtEOUoKLf6WSp
tP5U2Wa66egWsI/pEcesxm45zyl8YDS3yJyFLVuM9Qc/69dn4FAFopym8/FC3Xn3/aSuCMsuUOUa
gK1UJ0Eg0hpYWTpe4vLx/uu5iAUHWgJzkek5SL9/fgSzEmZEKhtzIp7uE5WweGeFEk1Da47V5z8/
71/H0LK46Sb+Z6YkabHC/fh92sxACd8ICVBo2ncyGZntcnr91Qd+h1+/TAdYg2SnqvNWhfXunrpA
n4AuhDBqxmK4TJSGW23k4Jih2ypXtuWFL4KAqXsg8UPywbV/nW8dneFrAqtgbqeO8PM9dkUbwrnl
HiMOAM8o9WdYwrMd4+81EiO97CuDpee/fq4OsFg8cVSdf/1oat0Nbeh4Oc33eTprIM4e3wwMf77K
L7MO3hG2NKwkTHsG//fnO+spkcHGNK1V0eja2TWT4DKoXfOYxiSETcCP7nQ+3us/X/SdX4K1krnV
waojlw+Vq747muEWHDQ5kAHlZl7knQIZuvssn0jdbaOZeM1sVuFuQOgw+kXZM6Bo64XfqPoX+1YM
s3dIyESAmYZYcP7gVb/zuPDbeNE2Hg7JqRVr0Pv9jCxTr1MDlfoZffXONVDv7RKYu8g0DLilDomB
J8Td0TnIQ8iR0HgObTKEfMZz+ho7CP3WFjWJ0ifiKP7ou/7lI3CES2NJGsYyx9nmuwc3TDEVYZnP
8EoT96nphvwLoTRLhVZl8c2cFJq4jDMy/NbsE9kG6jRzDV/NhoNoo5JPljOSsNE7g4NYfjCOOATI
9zKb3gk3LXh1tanmiik5tQx78pukxwmHcsVEt8HDgjlfFem3smEwrQcjHeYtBuoOFnCRG2RGajRH
3sL+4I3gnL0caRq9DuByp30b2MSAAOZDgFUZLv+doXB0+YZIs2OovD7ehsu31YgEel0FGwAvet/d
To0en4UMiq2Rx+DnBLFmL46O512MI/0Kl2YcfFWeCWEz2jCdy3TW+lU0SfdEJZvgvKFayGUcbd30
c2In01Us5NT5H4zovxexH9ZSLEc6Ke4O2/AFCAL+5ucvKaEBQtRKRA61CRjzq2Zo4F71SVGDMQhs
R0DXLPmgyKP9WaA+oO0sz2CEUVDDVaQ40jWSwOPQurKLEMZcaHvRmVikbZZGF3IyiHg27EUAMibm
mrUmuJ3TfK6JDRiIY4jymf4nlu6dMeYGwO5gbpAhxV9mEEsaKdNBtW5HOkElGjifjq74OrZqX051
8knQAmvoQabjXWySIYUSfomrYCDy09mIrNjkYdpFun6zTFXxti7JZgXUV52RVLvDBUq5ZF250Jx3
9CkB2XVuxJwc9oFErynJ4yvMBsKA4xTzGmkXecPB6Do3Y9VYlynRVkZK4tu2jwBSbQJPqxe/QmUT
lkFDD9sX9lq91+cnGcaHyqzk/JVDFdLYlibUwpGAuKxJaZqrlhWh2WpZPtzznXsIyvqW6EBELX2n
kht8u5LuAr9C+Tp+cHsJ/KUSmC9cEitrbwKhqtvadNI7w4jyV7PtwXV5Ud0C/SfCBTvGAkAO+vCa
KIFa7siA5sAv2tb7Tp8fDnyladanYCiIEAAU5lKhlROMdNkiOmqI8T2jNq9vdGsgJJZxclHUgXXU
Orm1G8/dNnKSJx6+gAltooQytbcg3pbAK53SkR/SLun21EBeo0B90ZIIO0rXj96nhhF1G2kWsXs9
gY60XxD7ZKMuP3ei1vdQz5HKZcEjAh/jjDgDc9xsfNOTEOUKrmRUy6C+aHSSxocMfwHShrSXL4Hj
ExWaW9Zt5ekoreY+xMo7JDJdcbHm+wTCxV0TU4lceHB7PQVsUb2g77gjV9pd9Y0xIg6jUI6wfM4I
GiCz6BHJRBHuAlAF2yqpxI2R0MJOBNGSWljJFTq1l2bEJgjgIFy3S2pLhQL3FhFmR/fMq3dgY+d0
w7GKHOMycdc2A5EgAsMDwpD2PMFEo0nXalp31D23y/0iIKVxTTamc6/jAYlAeISAoJvskDZCRpsc
C9OOFpSV+HOnsieE3jNPMrVACZF1zfSuAZWcsrI/57MmdohZQEvqJlKL3p5IzyFHYG7izwPSR8JG
m7tAZh20XmSwvdxGYn5sEuuRdGhSrqiQrhqtOKgpmHwKuRWCLkCcRoQs1Kacu83qXqeGTgP7m5F4
1P/zsqPy3iLkua6weyIliEgymJYE2hA9rx9nU03U79T4gxmaN1Ed2Q9uRMpOYIRyPVjRQ0F97ACG
+q6qu/qmJwTpWzTYsHfL7CLpWgp2AJTtnPDIxvpaTQDrUU8i/CBo8EvYJC2oz+HZjvv6oRD6Ewov
4B1pJSGiNzF6p7HzvWQIXL562jlrlJJvsn6KZ9StblRaghQXISHOhcS2tIqJl/bLwU4vI6Q1UADJ
Zbe6nvgzc9Lpu5beDTbTY6DA6q5tbXzqCXZYpRAkVrmA2IzKd+eEwDxHZ3RhqmTx1rIXCUk1WTun
Bic6ODmSSu1lBpJotWi6EHPMF8Yo3HVPRNSK3oTrz2Ak1rB+jqLIP7VK/5Kqxr5PHeOiGZhPxtqr
WTVKsiHWLkkEmewhdKHT8hPwysd+wFiWFSS0b4qqMK+EA5MvGQRFDwtDfB1P+SGug+oe95G3ijoi
L6hspmCTQCrX8C2DxkHyYIMhSly7uGa2rjfCQhAcORMEfOQJSKd6vFJaq+2r0E79GqDHwRMVhi63
cG9L0sBAegr0zfYERZ6U5nbfqiDynd4xiXQWmEhm5AxBZGwUoLZ1VkZduuYAulBpdWjZWiu5iXQB
mlIqxY019rRugTW6L4bS7SeCLcItLXBvXbYeGpsYmHYONPCI8iC9KFRZXSB6v8iHZPgErJeQrcQ0
j1ObEzSykFrpcLabOVTgpez8vqD5zAdL6BWBaESliMVpUGca9of5yc3QelbKIyES1QuhHlUkP09Z
535KWUxByeROvRVekp8RymevCYnmF3xGdLXiqHjE7tj6aTeGDtzCHIyOPQ3DLtK7nlRoDsSL6wRB
Hs0gcoxhB49Kw5qYp5SWD2lXOCTClRo4FhWTTbPwj6WHGsCV6UgaXT5denaryO9VjkdUS+R+ahYA
M4ym+XpOk4PeNS3sGxCSjabrN6MTqq3lptlVDNfnqBsT1wuhVkFEMb45nVFdZbZFfl0DZ2Er4DKv
W+BZC4aUSME6NVGY92a4712SxzgwflJ8J2usMc8m08qmNOfyyZ2McDf3bnEJFLjcJ8xK60KpaM/2
ijhJnEUEs0TtM9Gx7S4pAmZ42Xj3UQ17NDBtxrjZRyHIlTK5m8rRuBkt7BgbSoQ3ZWeL1dQhC+hM
U/RriyYJQUsYB2j550hZq3kTu9apkkFuERk9iksKcOljOWjmtpcV4ZNwObolmnVWTD8E+HXzYD95
QTbtSVEmKIk4Y/Olz3OAHOBHn6gezuYafR/9tmGh2qOtL9l/lM6jRu+06h3w1Aj/DlWpE6HTD5KM
sh7Rg+rzemPUCAs6NsG3QYySrbUodDC0I+mspQN0uy/CE6HtA3JUCJWVSzy9Kp2TsySU42Wkw4vW
aulzki9WLyFBCJqbOxKhGnJ1kK5doJEP/AL087rupy+FPps7pnV2BOhAWVbZGxd+SUwYhxctgjsW
M9QEKk9MiTTpyHbckBdrgCGLkMdtq1nvnkBXmF9j3iuNPaKr0JjTDYUlniQBChWpi/mqQgRp3Cbd
gJCTTmgZ7MjA6K4KbQwf8S+D8Ea6gHk7n4AOg0wJOH8StmZqR4Lpxxz3rWV8Y7trPXZy0PZlCDTH
1fvZ9HHCB+E6mtFubkyCquMtfDrhIli0au2AsybzO8tI3Q3HegltNDEmvyqCo8eZ5mgSu1RvbDT1
MM3mub6HC1NdzoizjnMStyu3EDxHPZLeoRG2D+jTOYa09qcVgJfksSnkjehDkpTZrZFwEttYeNyC
lg9t73HjZPONLceRFifq04I0jWsrnb/P2OIAj5gO1skc/Lq94iyRXNNTrwmKIa5z0NzWz8cghIyD
UwBFjMY/rXenCaJLwrqCPI+t+cHAXnqd12BGXQ/4MRa3+66siW/w5BlXPMuDYoOKgh/BmI0wwvIc
MlCmhRjUjvXGK+ZHeuTJJqT7vkU96fEw6+DUGWSS4z2+Rym49zKjOBqlcvDPeI9RYeXfYrzaOwft
CUgnDLYuGUa+nLPSRyayxKO6w2ZA/LfVMTcj6g0h70UYKy3cPpzACdUwrNR88hKylxEmfg9t44n4
MMQHIfGAZMK9iRvnOzJslW8ZcN4hztcwpnUcgwKrRRo57EwLZa/Y4zBwyIcq6D3FvmqTIztglLSm
BJuAGnwkZ8otnm2lmnM9LNsgog2CLRsE9iA6J9I1oyS/GjEND0c9qLprD0CVTRRirHBLQTPQNeML
tT26i0wxaHd7eVW51lm1ouY5CxYOoQ/qMhnFfIlvxb1XfdigwJOyuk6DDM62N+KolUYDWTqn2bmD
xEPSQ1OPwz6PJP/cDGbYIUiTrfxInG/RseDI3ovXiLUI16xUcUlAMcGSXRIHmyqL5V2EwPuB4o23
LaUrDlFoz8NtEE0Rh6Q40c0dPUVUd2Cf5hvQZyRnu83gwMySyR4es0MTJezVkdKSdgjMhQRjFVNM
DOTIrknHHuzPeZcMZ1eWzYNuJ+rU5WZ8HZMrfiKmFn3f7H5F+YXXl/kG5COEA4SpgLrg6c29tbJb
Hcm0Zg47p3IbEHl1tSKPNDsYuCU3k8aurGD6yQs92BGw0B1tGxf1Kg3D4WLhsl9XSQm6eUy+upk+
PpF/0X0hz7h4aDTzex9Qsfes0t43JLeD0arcIxhjspTNpH02+iS50G06zavCcbIrFEYP+YSvp7bf
ApViyUlqzkdyFFq2pcOOHJN8XiEyyW5NeJUvTYpLbkBODfBXQ9LSj4DpMN6R7KzlA6RogGBJf0KI
6RHCEaTKjFbI4W3JbNgjhNq4Dmh4/JUgk25KERfoXXozzq29ahpsyBqn7Z02jRZhGF3ifZ0FgleO
R3PkDcfWDavgqEdxQxBvgDKS0zVn0qPe6bH5ik15GC4o4C+c8Xwumi8oK5rxEx7gWF4B25DhM471
eLoQc2fHwMT7NvTxKGaPbd69VTls9AJ9KwrCcwy3okk85NQ2UVRUmPZ7oe9wdEvroKMwLa8Lxw7j
O4Tb9jO5KPa5XnjUe+etPNHUaZscXFtT5g5NcLvvRVy5Nxk6m+FoeoMjtxim03FfdjlrhJ3pEeh8
ckT2E71oYh3URNdg09Tk0B4jYyL2Ao0he2p82hN6pbFRWX4liec6Z6pPmi1CXLmPBiJU1o0VBWSw
cV7iHN7kSjznNSEgOf7K8rUztNYEGoHE0E+s3IQlnVqC2LVwRCTVTGVf79mg5jDNI8gQPsVQUhip
dUNAdYbKS48uYe0uxxm2vo1mbMIw9pOAaOmQYnro1s85jXeZYnkIicG+KxPOzJ7+oo2EjZTtdZPi
12lapqGuGs8cNes9NlvrZuaMuKlKaV+XzGLZON+jKHx1OzH7KRuSz20Wo9XhCEVwaLWaB0WVyx5g
vflpk7ApmEZ7g9PnviAKjDCaoA1cmnMq98kkpEwTtvrWGGicrgaoF+uw+RYGy+F++kZzQVxFWmcg
SgVMOYT1tbA18y6N8+je00330QZseWmL3rirxNAN6wwYwBGNQnFL9JfR+wDuCiIr0QiCATVFV9o3
I3ADB6HSQIrk1NgKfxvhx+i91cSHYNe5vOjRyTyHJuCLNWAWwPc18X2yhl5PkRaDgpGM+6SNVUCg
UNqAQIi6DIqLI9kCmIPZ975pZN6Oo4EyL+I6gdpfM/l6hExUi7FsrG3nRAAgSRH4ANBQMyzcdiuH
YcIby9beukaW49h7o4wRu5oajQlIsuC18LyJBQAhJOklGFbnvY44dCb6oON3Ow4RA0ggWEv29IBC
PJY1FLdl3zuF912mMnmRToIP3h6w4WwVOkjA/KL0OjzILVCQuQjYk3qEMzHxtBDZLVxRG9zvGA+Z
3kqJg3RW8i6VI/Qcr7PabC/ibB73bm6lVU305TIZ4BDu8y+4qOr4bLYyyS/TmqLTRox9i7hYViGe
QQ9XmMaevjLiPf8y6pKgibKTTnABdsWmvg7RzJcrw0nV0Srz6MU10/aawTp322aQneZL2hvjY8/S
B+5lQuPqaVG7B8jERJ/1VXBORdXs6T6D75vHx7prdReESsvXATTSx4VtX81hEYO3s797Dscfa0II
bjTWqW6kunbDsDvFpn1i752x6Hn2jibH0i8iIbaQVrfLjXL28ZOW61ZrzLVee8ZOg6t6iFotwlFF
yV5NVN3Wlt3Lb72baFsq7cGnoDDahXxvRp/yNo7GbYsjtvAzwT513yJxpELZkHBdNJhMCjIO7b2F
6+uUObInSDmzvat8UtPeiF2Odr2XWEQTEaEalFBfOQqjlISAgY10KfrgefRsrEopVi+2RsULeAnl
9411EQZp+jyFurohgsW4Gdp4jHeji5fc0RAXzkLc9QaGEM0CU0BThyNJDQVwZWQtCQS1125JnDKO
MXNBTQaY0nYo+F+zEMJj6gX1nYG3BFcLEm7uRIG1mcrmC5rmEVfmxMIY47Ildwn2TsFxC8U8NgZR
ajxTFeNSLRQZa3MjzP3cyvjImjudHc0cz56T5etmqJ6at7a7NYTgNV4JxDCeOas6VPc434EPMNVD
SjX4MUpleZPqDny7fonFzl0/n4bgBjk1Bm5DtMN96qozkWHWDv8q9hGjIEu6aUgcLDsX2AZ+2xUS
eH4eGKNN2CZef1Aoi3aYLrznETr8Dp8x0kik8Ve47InWrIxhk+sWoVuRRpm9jh51EciTU/XPTWpk
PmKBgxMH04WaaiLaBCYIr3PkkQZlRS2sqb464J+DjV4bqL4466LrSuRQbql7kucAWjXegAYzn0vH
KvfeWJKCpoGp0f02zRly6WirryB2sYEngWYcO7ZhZ8JU3E8KuhMTMf/MJeHl9nUvKWCtusjQj/QO
DOI7qeyxuXQEeW7F8M206vammKP2rDX9MQELr9HXGJ1956FCWBg/Cw01sSDJpOUsP0f1TBVKubUv
iUq9IjpU7OMhforAAMC5Gk2ynvqWDJc8EZmv99qxomHyFaxJ9CUKbHerRSVYz44qPOFtkXcWxjT4
qh76J9MFe5NTYiJAxUAnmhqnGW3YTvdw5LjESo3rsbIEZrLKNDmPRt5dvwBvFNqMHfo2GRLT46x5
JfMO0GB+iIo2uEtKT52AgM/b2RT1ZagNzTOmNnmVpAOAUru+0lt2g6hBTmnbPFKFwEBZBkilZQ7x
u0Dff6jfKJupZ52ICsK8PAtrZ9ZjjO5uDsybyXDGzyhkeLrBQM6oASrvtghH9iBNxbZ1LlzSyamk
pWWwH6wZgsIMGkQQklOJ6ZZuk3av7KK7aXCjbnIjLrd8IzRePJFAz47lU6tbCIfRmcsDMSwFNqWp
dDiNU1Zy4csevGbw9lXSB/seFzCFRI+alyiPfNaHtIjmz/TpMUKHCx8jsZsbzQzaTVSDkl8x3tO7
Xo76J6Si4RWg0IHF2ogeIGYQ9jRhR7AFRCdcDcmut3RC1Eu6IzT6I3TT5CXlYWvsKVzJXRClePoI
UmLPkQV8F5H3KscAn3tavGZJAUar7vuvQ2I4V3Vp1m9J1Dleo57r1IVPuZ6ESYr6a3eEJhugMzoq
p92y3R5IrQTnXGv7iURbrLLhTFyWdTSMESsZWu+1V6rPqGsTnxbVA9FDL1ZHAwtaPMUIKiZWIS7K
xQTjD7glKNxSDRJA4YBbYeTaavmy2UHzvykUmTGT3k4XJPw4WL6niC24Xpwmkd0SDL+CBRXbm7Il
GU7rdZpDCHqO5SQYt5YSw56TsYpObVPHW28gzIviGiGKOfOmN3os0nlMAMow381iLDcpE60/jKFO
VllLk1Z4ftib945InnNQehS5YPd25uizEdMfOj3d206cwHVYstX11selrb9qJWtWLMfYRM2tHma3
wh9cxSNihBy/CjWAyY2O2px7T0Ee5DGOJkVZONYTJtIBteTGXZAJ/Rs9gZxj7ZQtSIVygStMC2bB
WIALoOJY9uDyY1zGaUGHr71u3+gMC6eBYnd0chd2Q4QE5MpdeA4crC8QloudvrAeyNrF47jwH2Zv
oBy4MCHiNzrEwokoFmIELp6FrgNFglK0s6maBj6uDmOiXGgTRUxAFt5b79QVDSulFVq3InDUxayo
m1sLwCJfUBaaTbFJaUcghFAuUAeXF3BIQAw3X+Leys99b2E/SPL4aCygDLwq7QNkbuAZtXCBH9X1
tynD9EENKDzpUO7I3VpMm2EirukdQ+JwFyhHs+A5xjwsKK0nOZVVykOeu+wry5lEzkkixV/wHlgw
McoBquzOvV1oQHXj8hSiAL6vOCSeA7QsfqbnLPghYTPrYcGICKP66sq2uGgzlsxtq4Zyj9vI9mMT
CXI3qe7ZIxEUKyVrHMc8Zu4cK+/EIexStcF0G44RhV5C4ajXDQSmHwGw6bAU4KAMb0SUWk83gXCm
3TS0+tEZM2DFS4GraGjtJn+DVbK2PdrThL2zUco9lguDZWDf9kUx00x7vmrvDrh6Fq6TBdoSOW2r
aJZp5R6wGXNAnHUEtznUFBzV+XRX+Npiq2moerMNXTe0eYF4iyGFJNLr4jRxkD6GoUxgnPW182CG
hvgeucrbdw37tkFFpnioLLu9GfEoPxRxb1w2hdMc525+SuDQX04LzEYmYG3ywC5vQXXk0Qo0uzzY
Tt03mww1PAiDBYsjF0BOJyZ1WWVW5lscEcVqaIVRHjK7YJbnmKNHlyJsBnOjgRdc23ZHsba0quJF
ySICzGDMwQMF3/S7TANv7Sw0n8l14wzshWDYIC9PGPJxCfYHhERyD+cZGBD9dsBAcQnu27P19tS1
bbpjQmNfl1kzXWxOkCNiIjDyLYUSoPYzEhG7nAji68uzFnGiuM9HZj9cMtxOoEn3uq4iIprNWW/0
R3NyEHWoxA6PblEEa87mttwbxQjCo8rjbjVFpZXhqxkswCMDJua1bvbhK8Hbwyo1HBrNOEeOhiz0
Z0lV7ohfk/nBWloZJExeVEv0bpgN1IBGLXjCrPIc4SxdW5Zil2Axj40x2RapM13JSaRbp9LGahXZ
y3nZLL/h/Th0oiLL0UsuS6f/HDPILbLoYmMdlxFy7Rh+VD2hCAdlXcGcoG9cXFv0fEOfNjqzHjvy
vR5oGPCNmNZeL4nmCinQ7vQQV9fKZhHnnmw87pGGl2mwnZeKzfi2qYsd5Wv8On3RXmZAyiFipWLN
6QEqm/SIqNKpNiWN5W0j1RAhwsFiLSf3BaqBsRmRaezymvJyQmzTwSuDsIXWWDf73jBISwtiYxON
DRDCegrPPG86oSgKTulEh98pRnB7MxLfLVVEyAwzL0mLumoDjCHWTp6Y8/uh5HxKo3B0df6wuJxx
Up5dXEXZugZzMB+ZVx2qHZEbyXA11HbSr02MLrgTNdMlpLpLDm1YsI/nz4TfMknDo89rsc76CMsk
MOs9zj3ZbCxBWHJIhW871qXWrwGA3I4ZbwtxJtYKFG+PbMW+DNKiMKCzC1qnQPf3nMK6T3MRj3td
VhkbB7goq6KFlyB7C2x1VZrOp4bMMZprjcovgRMmp1FM/A50X8EGPsqmCHsxbLRBnHnaTM5tmfAO
i3I+xAGlgj/LRoxF+fizaGTRdy22IfqA6MrfCcuobHbm0JT/EurN+DCn9ZjbNimO0KMoy7BFYM5a
TqZEHR7U6HZfS0XDe2MTDYf01uOkvB+DgHZbPZEYssyG0xlLgstuLJkKUISd7CmjZF2EEaJTubtZ
WHXj38qk/+8n+Cgha7EB/GdDwV2Zf83irz8aClDb/ttRYOl/LXYB9knIJlHDLXFbf1sKTPGXh8XA
cdBWunSsFoX3vywFus4fOS7f++JF+Ntt0DJOov/zvzT9LwS2AmkY6i4DUwFyvrf0sX8U7OSK/UdF
+yIm+2dwIuZ3QVozNqUnXESX5jtlZ69JuiABfKJJ1ErHuzPeI3fckxKrn8rE0J3tD4/m/Pe//GM4
1s9K0n9dD+DCgvLGtvX2sfyg9B5GRzeamu38QGMPy686koyZfPDJLU/717tCf/smZYcz/F7xiFpU
aRQJV3TPuo3zSQNvdBZ+sW2etEcANcrYNFfsBTbWBwr6397eDxd+J/Au2MXRPebCTnt0x9tEzB/c
2m/vDOET2nXdWzTs3PkPz88ujCkKTN6X6CYxb4h63iQlx2yhmzp1Tb26+fP7+uB674XWKNtasG6C
4o7x6FRHO5o2lXdV0Yv/83Xe4rR+GYj/3Jh8px8HC9rYbBEZGJ8I03G/K7gy+/Yq24R+u6WN0ePi
ohn00O7/fOF30/O/RuQPF+Yr/PGJlubIVza/XVh953i1QEEazt5rudf8YIvQjmrBrQtYKV6R2JLc
wipeE2i0+fPveBdX9+vveMdd13JTSRrvjNmDeLRvyitzTRfymF5Wfr9Jz+FntGPr4vKj9Ljfjtgf
bn/58x8GFMCLBugOt68ZHVTIqxmY4Qd3tjzBP73adwsg5/ZBUIjn7W2ocIPo4LY44x/lMf2ElOWj
B/n7IctUazpYSZD5/nxHYu5zpRMHtWKfsEV36Ot7UsTXg9/45eGI7vV/Eor38yL/77f3z0Xfffjs
RRSRL1wU9WZ1MP2AAPAVKuFj4Rc77eKDJ/rRLb6bBXLN7QvKvKAGo5VaTxsdJuJbKJ65GXw81eX9
cpvxh0F8vxssHo0RLHJou5l/fn60TQuxs0TUsILjcczsnt6J9dFE8PtreEg+HUTN8v0KQXkCuFDL
d4DecGN+b6+Kjb4PDvGa0KVtP6zJIf3gksv4ez8+KeFhOnDwkyCr/fmuXDl3jSFIYJ8Qelb25Wh+
19yPXtky6v50kXePLsmVXeOSZlTWm2nLQQPK+L4A5rjS1t3KgZ+2Koky3He79Dr5v6Sd147cyNKt
n6gAenNLskx7K400N0RLGpEsmqJ3T3++7NlnVJ3NvzlbG4IgAQ10MF1kZESstf4O3P7PS17qxX/d
nY6pceVyIQqGG8l4I9Q4qVOzbjfVz/qi2JFD9+1P+t68RCv2sHYEF5bwjTnx8zOfUsSaoRnCXEKX
qeXc1dPXlQMgPliaTZcSL+UkywDQYEkHIFPscEPvVOyRq92W9yMQqp0VDLvkR/MjexA1y+BjiwtD
Ojcoo6iaKC2Oc8OQJi2/Bs5+PSS7jy0sLdIbE9INOKToFGeCZERsfEJ4exddGkH5mbY++hwCehRX
9r2EonrdFm8sShu/jFXbgReSPbkrLkR4dAxy33g+XZyC+M81a0sX7Rtr0ibUnLnatGIKqSft7C9q
faCR8NryK3+zta6Jysaf889J824jv/R9+JL8jyd4cQmhSaQgpTq2qkv3wky9Fugd9hMQhal1bYQX
/5sB6Q7IaKUZWuge6JRB44h+obhawfItBbYuqK9/xiDte7Q56TkrxBwKLAdhUkgvE63Bh40/+tPJ
K25BLdHk0tzX+24lUhKf/+7MAXHmwQ2ix1TEpXR2qnWa40FsYFtraWstqZ5q8S2ADU9Pxi3t8WA+
mt9asl8mpSUzQ5eauZjRcE4/qXl2E8Ey9juL9suEtGg18uFTTmYPFa00yIEOpOnjxxaWQlsW7ZcJ
adHoJrOPJ2HieF1cb+6ye3RNvWS78Q2SXRA+EmBqhzWfL37pB6v1Cqk+W61SqXPowjFq7KNDsesP
1IEvwG6sXC1iBd6ZMcDqcbWAfTQkpwVLMGzhCmasTj3AMOipNkyj4feyOnoptD0rU7no98/MSR5L
G4cM0iTM9bvqJbnKgo2f+jNkTJ5QHka55Hc24Jk98T1ns5ihoNorKvZqxDCaEV2VfMVpLLv9MxPS
ZQlrXITAoxjSF9SdiJKrmzCAmA0eRd+4rv3sJlwZ1EK8A+wZMBdhP/BZwVdwPqiuQiFAEW6/6/Rt
RxFQHX7qfbsW8SzuwF9m5B1IybMLj+JBM/jpi+aj6DLenPbJvgnGremPN+1n/YVONL/cm4OXfvt4
p6wZl/Zl0lNctl4jnj3EBDct29/aGVdrr0d10SkCbrRdwhDSe5L7iN1mGBXSzhwz0pvQNcaGXz6H
sPhdqV4YoLb7EKcXvJp1H1LOch/+1h1+9gHSYual01MiFrN8WV6Q/d7STb1tP3P6iBj+O4zsfwKG
X8YcCXbd9tDD6uI4KIKY6qjel5biO7oFo9Ca9NnibX1mSlrAuaC/Bw4zLlOH5h33ZQqfP94hawYk
VzLXBdrPwitndv/VPdVP87y6O5bd1T+7w5HcR2x2qUWbOe4jmLZIuIiUQu/rlyE8Vn6CtyqD3xiU
Cf7cNCyV/gxx9M/8Va5N5tEZMUhTvhcN3yggr224xR1/ZkIKAwqgBEUjTDTbeYfW9uMpp8ffs342
Phrge2o5AjhNAZKO4W27GoUs5UloX/g1RCkmGIe4bOoT9lFssRjntsrpYvUsrCNw+kX53s5+jPjS
BW9F7bAWxapi37278M7MSwd+gmSYRpBX88MW17LvD+SMvPx+/QpfvhrObEln2+gHwqpXW5fGJZRu
hMrOvbnNvPpFQfXeWgtUxJb/YGymdLwpv8aVJeyJ9JMezAfKxp7+U+QS1n3J4vn7NThTOuBFS4G6
ajEWZz0XHpR0IQ2zK1fdmhH5kJuFnaMUSLxMObSYAqf6+vGBUxcvmrNhSEd8KsCBHcVxaAP3Lr11
HtwDfOGfxVpB8+FDJDLdmXvEBtDFWT0Mize5QymA1IXuGtALvTnuUOyj3EQjEsCzwsvyQrRUe9O0
xmuxNIuqAgMQVGi6Spv+WzO9XtYGzf+km1S6Rdpa7X1lni9WZnIhqcVAqHlADQn1o/ymF0VYwxVW
RjXQLsegehTu8ojIUObTM36hb5MdUA1IPLwVy+L75X1/Zll+3DuZPTYb8TLdHMKH8LLxTz7tGnfZ
C4rfWyBTKy5UlHze24M+DhI5pEzhNXs7n4ZJNX8Qy9YGpLgqH7Ws2Hd+JrfpoYDS8jE51DwWdq7f
7VAbo7m+HQNCXBQOg/R5/qx5+Y4mtJWjsrSXSIA5cPBQXTBdaZFzt4rMXpzH6Ojel9DEjift0o1/
rsz14iqfmRF77eyGGnu3npQUM8cLwl0dHb4UdKCf7ul93+nbERTLnyGsePt/kRlenHf61GExESw8
cvEkF2SchbjyCdZ+mHfxj+IHchPBcWdcfAdMTVtbC8Dvsd3/nreDPYy6HWQcLLk0u6cso0VAp46S
z39G9h8VHRkrE7s0OE4OpUaT1CyFprcTqycJBWxRqWmDATmYPXR2Vg57s9e9GJ8rPyYWnf3R/gIr
ejYF+W4t2FlyEroCyYgK1BjKDOmyGkCc0Kgn7LvVV7PXrw2tWNmiiy/pMxvykyIzzbjqX53t9zD2
64tmTy/Pji6JQLnjwbSl8fXxd15L5zaleYX+lvtezGulfjWi57qH+9dceUUvZuIQ8tLhdgZ4wAK+
XbysAsbb0e7j9d/dO+ey26d7gKn5dXzQrnBAjx/vlcWlUqE+Icuu65AIvbVWtSYs84V4aiKq050e
4Uxb240iVJBdKr/4HxPSMUd93NbbiVlzlZ+0r/i582AeN9sSPSHoL2gDQqyjuO+rlQTZ2sikCxHJ
u4JXGmb7Ct2B1FFRgAddPSm7j2dweSeejU9y4RE14MaZMdRsC6RSr62H6KAf+kOzQ7wEBbdt+xBv
V4NPsTAfzaq0TewkT5vib6vZc3mfBSff+tEEqp/e07J7UNeCmyVnrb/yesFDo9Be83ajxFXZa8b8
elEN29PPPuCC4pakYBE+Gd7AoxY6kdVS6FJIdW5VCrFb8kxQiGK11LqabrkcxoEQrt8/HDQnwRY0
tPKE8KybxhSTZ9XGlczF4iY6G7XkycpjrHLgxd7FgSbhQQWx+PH2eWeB0pngcdRtIjcFSi1pXrua
lUxdLOiIEleIMa9ZeO9RhAkTBnsTJiGytdJJEHzFINJt8fSko8/eqYfyChEpb7omNbC6ZBKjEpkB
yZx0HkBomTkUmeI8DOAkffLS6TbfUwGN/dYJULTwi79Wz8O7O0+yKu3PjIZPLW2wWlwPn0E/Af7S
g/Qhf2i/tR48MpW/bUHPlgQZDHrtxnv/PhPmLY1WDAXfTX/X22VUQBaUQw3Aqw6K6+ixv1DJw4cH
5QuKOrv1c7FqT9o2yqTqSCxgb4j9iChxuDmSAA1Fe0TxSNVkvzbCdzHh6wAtHS4vWO3eZXfjY5mF
6cz8Hov0ajKAYNnmLlRvf+M0UKc3NZck8rt8ZCMa4I8FpyFEfhHFK081/zcLctwAQM6JBnHe4HAL
lPiRJvLfOdG/xvCaNjgLa5O6mrQwxsKYln5YXxbNj/9+ksDVEbyqBhS0r2mRMwN259AymwD8cu3q
1nah5ci2H1tYdBnnJiS/26Ma2bpHYeJJtDDMh/Da8sbt8aB5yW6t70Rb8oHn1iQvq06Zk3bomb2W
cGfnEN2O99a+fXa/ICscHz3R+WP76TUEGV4IY/bjcfar3gMCrlytVTHWhq5JmQ+eY7mtxeJj7iDk
uogusytUNAOViFI8Oj+e6JWRyx0OSmqUUZpjDCHIOzilvUbfrBVKhOd7Eylwcs9mV/QWnj+z+siE
ByFEZ8PYd58jmrbmXf3j71cAzCVgVOmCfRyeX9YrQu8TdMI0bMmCrtt43+I3NCE6dKAluQpQINor
22xXUl0e9s7XDiS+NwX25/Jh/Q5anNYzu9KQs/A0gssUdnEjlXujNp8+Xrd30ZA0MMndF6ni9Foe
0VJo/tCbr9Cne9ZMcX5eS0isjUT8/OysgwFAGA+AtVc7aD6VoBuS39mCKFmpGr2n+rvooKlqp5jF
XGlZCm2+YvmDq/2OTySPQIMGdmBNlk64WXaxonUYGUftMBfG3VAra0yw728o8tyKJq5hQcAtpyxt
p5hmPaYzcIKKeeo9e+j8phv+6+kSVmhI4g6kj1sOphBwaxVbxcrcJvmBDnt47Jx09/H2Wrje31qR
YijQJiqULljhCsxflG16BQx6O3xHlxpeqoCUz/5ji69u7a2XeGtRip/UjUIFBMlMcgYKJCjByUKm
3Zsuh632GbZCRFjoErK8TGTUd6EHp5z2x9pHvH9K0Y8h2MVJGpAYgUT47W634AvJYpfKO+R03o1I
cxfFf5qilGvNmw7a48qwX98tb8cNxatFl7YNd4Crye4+TNt5CGt2ZgufwbwfrSmCVj0vAQYCaD2G
MU2KjgU9hzHq7pUaod10QOgMXc8mHwrycCDx6cNXkCOD/z/SpxtzPI1ofVjQzxw20G6S0qo3YHlG
AgINUZQ5aVsrGAtE0WJj3KQPaqu3840JdWcUB4JnQ4cB0GjoWvabcJhBOJ5QZqjzACWhqJjhnkk1
fQx4WDdGicpS3JibIFU6wTF3nB0b1CfFuKoJ0NieWwWKv6FQq108pPOQBHaNzLXpV03rwJpgqFNT
blDLdCdr8PWNpg+QC8zuxD+taqA754dHywnVK9M+RrYALNF24nrH1nBa2xu6KbeTS0dFb+lAH2KH
5mBx6oUy+qlEwtUVACIVFH4U2qeeCYoT16qJ7OD+Qq7WOHXAA60IPpnGHypzDHN/1JNIAR0Etjyc
PaU7WVe1mcBRO1hDrzC7KD9AHlgZx/RehbK0SQMUTB14k9JKUenYRbBZucGhjfZ3ItZKuahGFDoe
8ylJoRRxZ/Qs96QdS7DpQ9cetwJwUfGUNVzYBGhujrP2zyqCseYCMVfttSaOMuIfbo64CKIZ6nCX
JpVmQL6V6MiuAc+A2LYOZ9erO1gXfRj+pvSbDdVkek8/bXb8AetTRJXGiXIXto/RBAs+IzIXTCCE
frrZXGs/deCa0TPAUigLvVnPFXS/NkqBdqfSwaHVNI4yfKLCDB8Luh2G8zQaNYpNmQoB6icjT1Eq
gjmhNcwQKDmijH92ndNnV0WXCXHeQSmrzwNyYkh5unWT2Gi2RtUmg2i06Lqn7AR12W3pAlx+SEHG
GEFmT05/NRg5ND0QkJaThW5ztUFXG854KL1qcWnQADf0hg7lapkcd0C8c+u2BpV/uqtOZt9AUGpr
JxT4kEcCc9VqXQV72pQqqNBEZPfNXZFYJ7ffnVo9DL/pzlAPf2bQLoLiZkEGZP0m/XRlwUdyetHd
JDUuSOqYglXv1Hc3SKQfjWfQgWiLW3aELp6TD1Z0n9bgsO6naOjCPfxJxySoj0rOHJ6qOHnWu8m9
H3RV3UfJ8A0Gjg5opOoK0bHhBCXGTVYjQXIdT6cs3E5jqU9g65oYQvVAtypESPwcBFSJ3kuWazxl
e/fYBBEMks7B7qf+TwelWcirAFo8N5XOdoQvNxpvxjbVFRR3xoYu5KOtQLQHA1oLqD0ip5IFOpSB
e5UKFaQReRUCiLRhJIQ61kX114tmB11Att+MDkro4pKzY71B97UfBjwF0vRPQHZVvHLbCznLWOk2
rIqtV3/Mbl30T4jKK/ZFmPF0PSib6nTE9XRZ+ueAw7/s66o5HdTK7uPv/ZRCGxVmp+kLFAbdYCJZ
liMuEHIdFaBCOwq68JCHmrt10qhUhpsy0ZoURqNNkhZDcW/kxqYun3gKo+p0m6Wn1qYfTXfKKeHO
L/p+uIm7Wh2r713rnKLmooDGLX5OW0h0lKfqNCJca5j1Ua0ewYaBhPRB9UfVjl8Q1Q9HFKk2t0Xb
I/YDGWJmbr7AnALIcTSOmyskP10NIocqrPdNpkH8osUJFIf43jgtIDM+uddWbcwb3bcdiCf+qMCm
aHcGRFh3oZWhheBzXBW9CmbDbTbDfq5UFMOyaThBNtsVAxBazxmZuOHzUdMrt73rrUQ7tXdVckR0
9SYuqpweHiHKGHf/ddxhkiIistCpvsEJJ6Kfs0BQ7TfI98Lu6PWJcqjYMmP118d34ULQ8daEFHTA
ZFf2sTCBe3BQl912t90+vwl3IBr7Ztfu17vIF19bED2bNm1IxvtiiG4bfW/E2DQ9NIF+QL9zibxx
0H+eb/6FtaVo+tyaFE0flV4D1Ii1Zqtx/fR+44va2ujzoGwuhmdQFfvqsDKtS++vc6PSylWpO56s
BqNwQF6HOOBvI9UK++p04wTjJQqDNQj0bfZXfbOWs1le0bPZlVbUJbXodn+Pt0PYb1vthUkezxe1
l4N9WHvOvkvX8iyCxR5KYrISC4WnLowSLhxC8Mv2It/29B+l9+1qLmp5GX+ZkZ536QQbTCGUI6fy
x7H5WsIj+/GavTdgERACTBM5U9W2pEJPCUw+tHhMeGNGX2G0a0rH+9jC+/ZdQl3LMVULVnzbQbbh
7XmuoxNBJXTEBEHbU+Uf74eb8dB73EOctoRUx/xT9/Og2IOR/tj04uDOLEu5HVDyLkIqRPqzU91G
hXPRRysphzUL0muvm8ujZYe8XjpNr1OPhoHxJizSfOXNInbv29D9fApNRcrUtMKHjxkDQW/zq2rm
/iYb4IYnRjXXzrDYUR+ZkjZEAzEBgqOslqioqgFaLVsemDfuPtsOB/3i4wVaG5e0vTfkaiC5Ecam
+2ro/hjNC3ujQIrjrtwpS4ZslSwrCg0aRIjSOm3iyghnYQjxYz8pR+it/rCSYbvJ6xVLC56Il90v
U3LaNbKTpMnFpsuuwfSV6MExhVagXg7mNvIRZVxtYlhIPmGSVyR9JMgnvMOXWhNg8jJlF8L1cj3S
gUNnWLG1r2aOGVRQlY+KUeOZjq88/4sGg6UzYKMNRn++gjCgI80td3Vz5GFGf+TlGAej5p0eGyrv
TnD87NyVL6zlv8i3LS6oCbMwUGCAtXKRDgEyWEwKjI7fNYri8GpCWnkV0w9nPvLeGidv/szz5cc6
IkAMRz4g9FH8Y1lyKk2rQd4Avxy9HKL6CVPa3tj9ixEuJnnO7EjTSkIRfU1hp9lG4W17ke3aAwKa
QzB/tp6qa4PG3n9RbVlezH9GZ0meBkU+6NvgVveMhyYP4JDvn1XGaD6gsk0aswPCeJvv1lAWy+kQ
uLXIhxgOoHApciAIhnbeft3BGi+Jn9onijzb78aT+1C/TE9p4F40lx/7noXqHafmzKbYYmdxptFa
1CkzfEIx7Y4NvBJeQ/49913/+HljUc4CmbZdbV1eXtZfI5Vuw66eNlohRqrs5x3NAE9ZAOWwe2v7
zp1CyXDuguhurc1peawWeAWRzdPe9TkNTlnFZceyIrq+rwlYwC3Q7iWaOE/35WXhr8VHqxbFRjub
XS1HW4LuPTodLwjIbAidt8edE3RB9hL90JlbdIKDj1d0ce+eDVLaRMbc99aUYLIqZ5ipIJ9ee5os
BPHsmTMT0p5BUFqtYjGPbeDsT9au3J1uEn/YIdJihVRb14q9a0OSdksf6YM1Zgyp6UEtDA/NfNx+
PGnL99XZkCR/djIKEnhioZrt6QV27OYBeKaLHAsMdH73w4E8d7927/8f82io6FnTG0aA+HZ3xCfb
3UDHK26sPuClIHp/DG/2Nz+NQxR0K3HgsnuxfpmT4gxEW2qlF750/m5He3HSeQ2lfgnTpD98mRGD
8cab+FJbqcAuX8xndqUs70wvTjYKu6bnPCSJ736Zn7MgDly/3R4f+5eC/Fjwb0KCRS9DR5wOShTx
TFk1Ez2dRolFzA0UhWKK6tVVHVSnm9/YO3Tgor0LrMZ691R3Ny1aBDFmnBvFnwMTbG8MyLbexocE
lPta+XRxHZGGFGqkCi8WSzrhramddC0HAn680L+73w3Y61hIe7u5GX+S4t1c9vtpFdi7alU69Oak
VoCVsAoV4jZ9PH6tLiFvCyqgtyodzkhgrJdLF/3n+VClk38MpyNVadrV4FvMvPy2u6Uu4qfRFkJN
okgEH+CWv/94PZd2zblNyRWQlXHHWJAIaGa3tcabzs7IiKw0Gmli08sBlMszUH9VInPkxurWgc+4
pfDMpikvmoN+hxyNeGiIYxFB+3anZx4K50+bbTRwQwF029U3w7f8tHJdLDqh8w8Rzvfsiir7qO9z
McUQiAWGnwXzt2Sf4fXyr8rqU2fJk58bk7ZunTRT1yYYs0S6Nc39U/b4O6v3a16lbUodA81Lh3lV
lMzextD5zxnCAp1Azn5saW0s0t5MdOdowxtG+myyg2G67akO/W8WpJ3Y2GanbMSRgzHn0G32x6zY
/YYFWrhgAYLfEWG8t4ufHp36aIf0u2lTdThOd7qSbD+2sOw3gOsj8WpA6yDjktSTNsxRySC6S5Lp
L5CATLfIb9LhcVsFxpc68dMvxV9rUdCy5zgzK+2DeJ6QtKoxC8dlHGicHx9FFHC32ctp3v3LJ+ii
63BEfzmTSX1RutBPdUGj04bt3WzduzEwiW2D8VDBzDF+htBbWF1Pwr3HJRE5QBb1j1XpXjfmFDmT
VFxzibX5gWjXbRV91RyzuiSLrO6VsDQh2VP8EZmhEW/6Mk79+HvL/OsjpEu+SicT/kaGjsTbQ3Xr
pNCtCaQzoLcBwrc7cSchObmSeVqM287HLnmv3tSbExLvYsaHLUSJyLxnu7+Naq+0Qcrhtx4v5zYl
J6Y2mZt2Yr6N/URtPvO1n+LJHQaGN5Hcy3coHHIvrT5fFq8MkTykeQMSMJlNLuzcOD/qxKh1UF5Q
hhpuBWmD7dv7mkJ95K0/vxf385lF6RCB+9ftUlgczZ8KHOY5mj/a8eFjD7FmRPKjEW39DaSahIdR
7pmb9DpP54d6/PpfW9FE04ttkqCh70Xan5PeuNlRZ9E62pjnTR5MY+GflN9w2W/MSPtRLUoE003M
2J2a/2mHMC4if6GuvNoXrh6sGLQQuxZ4FrmNrDhGaPUJxoIZ9bVGve3mlVt02QDemuDZMRU5m1U2
zjhoJQacnCYh+4QSYYYSz8dLsmgEvCoMdCDLDDl7FcVWEbviHEGOc9rqZnLif6e//jcj0h06ZX3T
F8JIi1Kq3UQ7d9x/bGEpta8pZ+OQLtF5SlNk6DFh3rUX9ncYeI1tcrnxv9OIBiU4r3zh9teec+Ls
SQHkuVU5R7VpcwqhYonsfLN1pq9tty2HT7p5WhueuLTeG3KQRXYA8fBYfRsjIFBORVhEIShjvaDm
e9ESjQI2FI3dax1By1vily3x87NgdFN1fZOLWxtOphSu6E+Ra798vFwL7kZDphv6RWIelJelO9rq
VQsdL+Yt6pwrFY5d76TQakpuaCV6W7qb3liS7mUooxt4Z19DkBGS/fZ6+syLO0j25oNmHywt+B3c
MBjK89FJi6XG7X8mML5oPp8eVeIs16cd/gUMKtR1a2/RpTayN/bkBesgULUFqaNyuen2ce43LzVP
3ps+KJ/RIAQIC4Bjs5uViwQab7iM/kX8s3gSSJpCZWWK5i6x4mebJkJEAQmVgfIgPLpQokVXw775
K/mU+PFt9Vzdadf9fj0ptRTY0kL5y6x0OYa0HBS6eIanP8vr9rq6zQ/p5XhwfetJq4Ph4rjdBObF
b2xexLwREkWCWJP9so6mI7J02ByROdDK3ZjOggD7d3YuBx0Zb4FJe5eYcjfl3IFh+bv81baHboZi
bsNSKrseWVaU71aZ2JZOvgZpn06yBovye9g4ji6JUqIAJcv3CTgqy0lWhrVkgtyvChWVoOR5Pa9n
+6RJG5SmSnTFSCbeZKVxsNTvHy/P4pG3wUvRYAjYVJE5VXUXlakuATWRf054TW+bvQBfxrcKqkn/
quq1OKZfBuUmWMgH3bgVBo/htwQ21aFY2XHLBmwDmXGTBJcMPnDi0xh1hTCANgrq3TBcqbvfmrVf
NqQ7GtGgntwSNqZLmgVzTpAf06bRbkOapLboxKw2LixdAoCw6VBWAXiiav3WZZhVGhcbunZQ7C19
ZXw2+099+GVlWGtGJAexadEmSsXU0fk5xlvydIbldQ/zFQ11gT15mfMlvqItY2cGK5YXF+1seFJI
zevEKHIBjmp+qjtKoXjmXe+V25NowS9v55v4YfXBvTZaaRE7mgM3Ti1sbqHDiQ5D6tWFp//hXCAl
/BINnvENcbIkWL2CxDUqxyfnaymFX416QskoF2v5UL00t83eQaPu6CH7kBXw8CSCiAGl5Nnr7uJt
o3gnWBoQ/Llfe58tXUNn3+FKRUOrdVpq3nxHoj1b1fVmuG7q55Py+PHaLi+toVPnBk2uyu+YI/Nc
lhucGNIKPgBelxbajy0spU5gKPhlQnzCmZ9UjQwJjUhM6H6TIR/q/Z2VdJ6yZlfc6tv0KfTXigRr
w5IOZBYjQ9bE2KQf+q+pHS7q8j8c5v8nFebyBv01LOk4JmF6tEmFcV+30MLGw1PXH6aEXOv/OH3S
4Sud46abxfRl1zwFzN5D6aDYjQd0BoO035/uqaherh2/tfmTTp+dJaSsbQbnznHQ2orXrE3f6raQ
zlntwsuEtAW0TE898Y22F+ysrt/sshe7fGVu/BcdfOK73x1uaNBpq6Ba7MqPj01qGyiSUTuy/oSg
meRh/2x+0bhXRXnO1x/mQUCgvx6vmjvIxFbuvsUdc2ZcOghIzcxqNmDcQPC20yPaRZ+GpFp5YC0t
nUObp4O8o0KflhSyl1VlGonCfnG7GDGgH1OlrGzJ13zAr1kULTEqJX4YR6iBkS6wpTcPnRpzXA2K
IgqNkG2yH9kktIqgAky6jP97yPMaQficXEy75J5UJemkcr+2SaXw6P13CFd+5llOTedmiWJC1/di
h3fls3gOudv5cgZTDrV2sWrx7dwKgxpe0iH5DLk8aCRpbue2yuqRXYv4LXKe7tEP07Xq35oJaZPU
RQebf8Pcmncz5L5/MzV1u+yWSxCiL7hb1/yzOGhvV1Nc7VDyaACSNDoW385iDGBEOzZH6rfbMSC9
TXdK46O+fWEE6V9GQMm6JuOQ3rn3FvISK3tJqheJKX1rXdpLdWTV40npLG4HHU1jDx6Cr+Z2CKCK
EiVAcAkr/lT8Qmm4qurAcsRfOCvk8zH12WgZLcCg9DOd8GRWor3yRVT/1sNC6Tn7Org3tqTFNFSt
pXqkoM91efyBkC+du+LFfpPZXgYeFq29n1DFCAI3O5jhYW29tShi4aySREe/j9ybQon3lXXq7IyM
xXGTFcck87LEQ6BnN20JiOEl2hdPUcdjwvCq6zjx9c9IRwbFTfXH5mJ1jcWxkKYcjyv6n3SYpd4F
GUhuphu7MTR2GAG5vav2tK9tJza1eMWsx3ALO/qNPWna82NDsabCnmAsbeiCQIrrX3STvY3QXlcX
hhzY4eEAhiDBkSKAvKrHyOh1dF8HO9q1M0ACwCa2V9nZt6J0y7WDujSNMD3QDkiD9PvXYKQYiQA1
kCj7on4X/Ub5nsDU/rS52eyzyyhAGXXlrIijLy/cmcV3rqFBPVAxkI834L7Ur2hc8/ILa3e8/O8S
da9TaREkajAfcCgZ3FsfVOsjffwFu7SLaDy0H1v0IVfG8vb2fW9CcjRz3jlWrDQQo34fqP2Tggi4
Lfxjvs+v3YdN7bWQRcefFGXN8Ltlo4mT7YgipcEZJAnydmxlHaLFHiFKSnvTQ9R4yWFGRgDSkziA
PQkw5n/ZJsZQwZpYJqzmpFtMYImSRc2dS1K5k/la2alu5wsVDrD6Cr2urfLsXP2LZtn3Y3xrUZpc
OxVq1QOwIdPrgzkQPX/jIdl3gihqH1+utjq925gWQDHQAiQQFKIcXTp6Q3Ry0llLQ29WZ1QcNYTR
C3rFdHcOUD6ku6rbwPVZjFeWen0cjbVzocnnAvP4MdckQyhoV8ReO3OqE5A22nYzQF+1149XLXQd
7UF/0JUbhRUt9msr+m7vSvakN0Bc8CefbUfoZnoK5NicS9JOw8q43sUeNAEZEEcpHELR4CRW+WxY
9RRCPTEwrFq1fPt4U51OKxbeX0eSCck1t3rWj+5UVdAuKz/noAjSkfQMSoOflE/J1n60nmY/8ifW
8ync9iNoUH81bHw/TFNDJAm+PAgIIQiUhnnUjrFSN5r+2npUPc4hF5ITzJeCpSGe/IHK92rk+D7O
sd4albZMY5+UI9p6ABlfIQD5Ntmm+2gvGPKVb2vuVEomC7gQHMJYdAjSSUeZ0vutMI8tiXRV3Ljq
jvndh4MfBsWVuZ+Caqf77d4N0rXeH3lx31mVnnR6WhYdR5YCVWBnxMbol4DIQhLSzxo/uikO0fN8
C5HP5DHoA1Latu4hXroab0gLzHewqpbDH1Ge1eWaDGjZpkbIjIt51wdDdtBxRqmPqul08pwv/QN6
kbfJt4/vl9du6rO7UgTPOHroJuEOEKyH0gKXaT0izKHRg3vofrYX/ZP7xbg0v8O3SDHffuz/aL12
G30debYbT9XF8UATaPSFGsr24w+RX0UofZIopiWZChtRriq3fTcRHdg9+59L+2jB7ZPtoETcpg2S
dJ4SCDGXtSeE5J7eWZS88bxRB8PqsHhMjn494g4H96LMrTXnsWZHcoNJVqcgUV53tbNHOnrr3na7
OZgv6DJ7JaXi1cm7L90JD9xcdluFPtD15MjbJALlcWmCpcPVmi6g7ZQ4DAxyGRtbtQNve/yh2N9G
lEmt2F550Uupkv8YRMKGAjq8pkTSb/1yd6TEAeOROFfxs1oHJ3RwH6JtyY0+7aZrhxaR7aoLka70
v0d5ZlTy1KmR0h0ys6iDP+/yWwM68GZXXY9bESdFq3ibxbU9Myd+fnb3zAD84aPDnD0O5q4lqYZS
Vl/tjFDvn1ZOiMbvOj+qrwtIagR8Dzp1oF3e2oqNpu5JP4kTEv8QA+MyFeoJ/47qXPZGr9ZQWbNU
Hb2jd1yhiaNqbh9hzY5LX01eGsXYfTygBQvgDCkQiXjPgl/r7Xhc4PJZmuJ6nKZ/2aja42laO3tS
1/XrHsQGNI9cLjr9LtKcbRxodun21jwVbuLhpaDhWkAdZggKu6DcIsD5ynAbr+39hbV6Y1e6U+yk
aaqBQJfIcthCbpcjiDXdzb7uz6T/VyvQC9vw3Jwhhc71lEUJWATNA5f9aNfplSloJMq6XOs0k96o
4ni9MSRFzLQNVGURYqjZHsM7Iawh8maDGkTZrg+3s6/COd4d2gy2BO9BWyWqWhqo0H0EbktCSbek
PZOVIfj7CF+KAtKDFjf36ag9TV3/x8dbU457Xsd5bkfyXQZFDNj8GKcAJfQXdEvlPrK9rF93Nx3W
tsvSSTi3JjktA7Fcs9IczStKxIw9sxsLz0AXcu1lvLR653YkbxUiwqJWBhFG2B4pYT6bVubriAEV
w8/QdL6iDvStzayLj+dybXDSNRtOzVhZm5lrdvNnkXD+isz72MIrjlLyjGCKf+0K6YaNlHpj6Q2r
1dptQEeqVyf7aHzMlU86/JJhbz2l9qMS6ysNaOLXfmRWci5DlWbHSnTPzU76hJ754ZSQ+HO6BpHe
LgN21G0/HuiaQcmrKEXoHocj4+yK28mF9aVCtTkEfHA0/W74+bEx8fUfjE4mBXfnHG4alaPW6UVg
b9z7UKE1H717P6+ogBvF5imOnG8fG1102GdLKSfpwxQiobASSxmIJ0CyHQa6d4A7wv0NxmpvX+ge
Evc3a2/zlaNhS47FbWLtCAUYHnSMI2+yHK+p2wA2EF9xqpuUpoK2i59zBK0/HvDi6QCEjIAKKIh3
CIgGyL1pjdjVJ3c3h3OgTdpK4CAOmLyQcKwbwNU05OLkfuxMjZNJg1PN0yvd8ZAhu9VTZzcWVe1l
pzVXthTHk+OAxkqUEZHXlfZoX+to3NdY678oZMM/C4kIoV7oIBjuA8RbhfpJCgR/3/Hg4KkZwZ7J
/SQdQ6BeUHTaOBgei9yz+9g+5Okh3Je7eEf3k/uErhoN2Oa0FflykbT+eAmX5pfkA4gO5IREqvht
HHPSZtUe+0HcSfm3sOkgYyqe4HHwenfyPzYldVn+/7FSBXhtrKcv9a2tsqUK2EOCKu7fZ8Ov72Zv
hEmau0mBPP4Y+TpEaeth7tIuhSznH7Pi52dhrj0cUzWBadjTx+TPQTc9LUSv7uOxLV3t5zakaSyP
aZL0s7DhfMonXkIDTYlddPjYyvJi/RqJ+PnZSEY3HCfAGGyWzryagMLrdbl37X4/JurKxbf0AIJ4
+Jct6Vqy0nbTVyMjEmAxASpK/4xT30HcSmDFTrtuHbS9NonSWdioE4zKJiYrrfNc40Y9/YQL6XdW
SlUEXR19lrxd385hH6bwv50wEsd9sps6lRKfmX4lilnxXMvb/cyStN27Rk1MyODEDCawdkD7dql8
/jsDDi0qjEabbf4Mc916J96iHzPPTEtbnjYWI2tVTBv7mbYl2GCRowi0kxd+iXzRjbVW81o8YyT3
UEKHPhSIzNtZNazc3FgRjrOOuwAZTDCazkqZdtHEq/I4ZVORYn9rwjpSUWsLFi6biy2s2TvTWCO+
XzxfDiw4vBwVjQTwWxNt2aDOrY9sQKU6qADP3EQD56b48P3tPz7Ky6P5ZUo6yqBeFGjQOcqNllOD
JUlm/c7tLNq9TdKRou4qvauOzmAWhvAWrsXV9Rk2xBWHvjSGcwPSe6qxWgU9EAwY6fCUWXfQ2336
eJYWI6pzE9JpnYDPwm+ICZHCLf8fZV+yHDmObfkrz2qPas6D2atacPDZXfMUG5oUIYEEQYAEQRLg
1/fxrHrdmZFpFd1LmSQfSBC499wz3NqLw4/8+1WAH267W+ig5sJ9kg8epri/uEF/uQH+/q1/enzV
KlQD+8XraVVt9W3wySNw8BpEUcM43ykcD+Eyv3qM/vLBhf4YGAlGx96fKiqrY7GOHuBws6m2Yihq
zJDgIXryczrhsa2DX06r/esl/LnC+v1bXu/y7w6VXoRrGFGk8S65k1/ZD+ToHWyZbMeDRvAZmDpf
BvOlttQf1xhnFO+3Bhch2qR30cm/8zb9AdSJX11+76/ahd9/rJ+exZh5I3wXcSXCLNqSV3ab3qhT
/aN1duC/hBskvh2vWkD9NT+Pt/wyf/lbDsNreOlBjdj/f5Kb/1W7/P7j/PS8DoTUQdviKsFIGC6K
L4z8QmP/k6X2n9/hpwO3WhAxHTa/rTeopJ2dc/Cz9oXDfDn6lJCGgSFyJeMHmauwJ21isV2fmz6L
dr/ezf967f9uGf50EicjtBRpCr0tP8kLMtizq4vJtBlPVSbKqxTmV3D29QX/0yL8aXPvKDdTXePy
titwCjDUKJfAz1/dFobyniz7+Bfq7b/+ih4qfezzV43UT5dbVwgZMQMuN4xr3/WUX1kL3bk/utso
Y7ArR4jRL83d/vJb/u49f7qsoQPbi/a6pgXUBsgQD57ij3Aspjv3eCVM6He1ZsNb0uZem7PDv6cU
/+sP9Mnxn/+Nn7/L3qqG1vqnH/95br4rOcov/d/Xf/s/f/bHf/rnTf8pHrT6/NTn9/7nv/zDP+L1
//3+xbt+/8MPiFNttL2bPpW9/xwnrn97E/opr3/5//rL//r87VUebf/5j799l5PQ11ejjRR/+/ev
9j/+8TckOPzuXLm+/r9/eXnv8H/bqRGf73/6h8/3Uf/jbyT+O/T7OEcwmwxhEJJcGWbL52+/csO/
Q4wCoSa0ADE2IAE/1hpv5/0d8Bmqx+vkCV3bde8a5XT9Vfx3aBMwALtKkyLE0YOW/j9f+/Zf6/1f
dwSX4d8//5eYulvZCD3+429/PGARywuXuQg2xyA0QckBD9g/bs1L0tVpE0i4VL5ZCqmg/v67y/AX
rw+boD+WPH9+i59OuRVuW03rRCU1zSZo4SjSCZ31nLg7QcMAVqXKlJXvfEytfKhaNKl188DdOYEd
rbW8gE+s/8JrM2+8qgse42Ho8zg1823K29tFecc0AG98tJqcUOhA6RjVJCPSBXue0aKR8dMYdHsE
qmSCuqLQEdz0Yt4nRQRP4WdRRYhTtyDZtC2x20i3D4vHPkNXeXnY9erZ8ortBpM0BWKvm/u+SczH
gNlNoUlqdmwl3q7jxJxmXcMrbVkfr4SUHN3aVPhrYrNOJuOFx14IVipNwYMLnPlQrwwlslfpeDeN
UXdp5ZjexBWOncT2Ucm7cNlGq45Be2jp2zi2/bMXEXVxl7HpYPIZ1FufyIgdULjo7w2LRpoNK6Je
i4F6o7dxfekjYIUYd490jvbGn0J5X2G1nXjH5wMCktE+Dh+Ny5LnYOr8t9jQAdRSt72J3bp/d00Q
Y7DpRRpkOl/Om1Wl/gtMMsVbMKSqZHBYzo2CEyx3quqxizpWzrMvKOIXErlveBeDHTpKmma+DvxN
JRb1kLb0Jja6gh7arm/KdGGZwneV5nLk/Ls/En6+ctlZ1ixdhQ6QhypPid/eDb7TPSckboJsjsIh
Hwz0RT2z9NaLG1aOzBm3ZhHVBpoo9TonTf2lYxMd19TAraaRS6syoVfvFg4W3d53qXunHCJ9bPuQ
nNW+jT7NKNztikcoN30/l90EJhGmO/bHHBzXYMoJYTP8NgJ4ejODtdK72iLjULvvS9uPB0fJ5N4b
HC/vfC4K0q5rn8WKR+81TdOT1W56cpYg/GBybedM1h0KiVSA890HPj/1LjHHxiT86KUdPbZRonIz
hNAjVJ3NoHwZvtzagWK/1stJD5Ztyeg1pWqnJGe1tqc4qLo7EkiS15S+U9+npYIp+CunUX+XuGkP
P3oyATTXqdySoZuOjgZb0a8rpFFJBnrLHERlCGBq29Xx/GMUbVQ2oM1e4Fbpb5pKzPekTkQxRw4C
urpQ3UI+QrfQTtabOKRqS6f2bSH2ECz8SI1YNrOKILPTdftjFivfaTl3G1/BOH0cLSbnTWWOaRyQ
h6Bp1kOkO5jwzcGIuwmZb5dJv9oNFc9rr+o/krFZb6xZ1SWIV/czHmuYjZHXVC9wSlWpUw4riW4t
V16YBasy9xi5jkVPluCp6YRMtn03cZy2lZ+cAle1MMVGQmuUWc1i1Jv+bPdebZZLN1XhF5n8CX5u
g8ZkD2KNfFxX+b0nrXiASnTYuhPMVaokEO/+wqr7ZoZl4BzENM7WZUx3sBH331xNe5WRxF+OiKxc
mwIpVQlCeASINy3cg/chW7ouQ6zpAOA46ieYyIh6AQVIdPtqXO0lrj2ZFC11wjL0WZQHvOp7KFUU
84o45pHIHMnk1jIlXjs1Q6cK1kQDoBtjSTBdDNubRi3trk7DH0ISe+dWJMA7huPwHa5qzSHE/BXP
XW1vLbaRS9urFJP3EO7JRUBW+8BcmFqriQw3enUDuiGhR+od7AbIbvEcxJn5w/QqsBSRGJiqG38d
lk3dNvFeWJPucZH6cvJ1DIohYfxoJyRurE1abZd59Y+iYV2Bsal5IIsONzJc4+MsSbxxRC2PJlnF
mXbRuKmnBKGpCyGls0Rgoff+vOHJau4C2CthN6dtHnfuvF8JvqrjzcG3mdVdsSKsaOfhWpZNaGBO
JwhIOXPrZwO4JbcRW9NHnwb1aU6H4aD9fsksGc1mmlLvrmPYxJXyw9PMtHdelwggAGb0uOqCXnrm
5yJJJkTPBCvbDyNnN3XfjNnKKVygSbqGGfIZ0LXA8v260nt9otHU/tB0HQui20BlNTybwxwsr2uo
eTyruJjwRfZV29cvgePT+8UJyJuDXZmU61AtIMNRL92MIrJDrsJQb/vGGe51JEGnSlwXNV3YI6PA
DXkY5yues6PjOfrDcIoo1l4lr77u2CYyNL2M7uSdm4lgH6aed+7ikeRLYIbzvCq1b8xkaS4qtzr6
1NN3cPd2t9yM/IaiTBmyhTj0Dk1Gs5ZJ4uDWE7IIliMU9AxirnumsUgusq8Yyd0lrD5qG8QXeJRi
qxO2A/+snlL7RmJf3ygIr7fzTOKtTcTjzPsOMZS2mlhOA6c/cs3IoXHi7gBPrrnLYXM/4045E83g
kQbceKmQULNGqG+t67A0q+Jev7ClX8sY5vfvoMPV33wQNL/3w3p1K1/UyRtW54RjF3lfXt8tp1Yl
7TlWTn/u7KzfoimNSUYF5Te9axJYdcjOheMfhIw3dRO56Fpnjz/CWZZf/JWmezo4/X1jR+fMEbx0
QV4AL0BgXPce8hXuFg8AU7EEDDW2buZNN6nxNI9i3nqeceacgs+TB7KuRNFrtAa1pVXZOi4KsWVd
HmOzDvkE+y4U68DY+kzAHmFHYckeFg5x7Jtg/nJY67rvUB+51V1Pksi7uSpyb1QfDLdsTqqnocL2
lOkuhQKG1gwUGj+ocnzT8Jt2wgZqzcBpt3GAm4gJpHIzucDuYmg02nOPDdmUzl3RVlXzhRM2vXdJ
F19wr+YDgTK+zczKw8xoqe8SoJ3HKdTTLoWbzkM9THVuHNOenI73hWaTKsYIdj4NBMMZClUDKiAO
ymxCwEQR981UoJ6DJLuWKoO9JYMYL7TbRbvxsQOyHp9U5+C4RiTAnJRxlfjFXDnxubfgzJax9mSQ
w8LN3SVeFbzAnx/5sBzRG3UO8yj/ZI073dlBLhbyVFdcWBv7h84PAECQaDy3Ig12ehrnMpawkM5g
By4OXZ/Ywxq33mHBitwOHQhBvRFdsfiNOM6Acw806AU0mpEaHqQ3CKzKtrl18bjkyYRkjswQp0ay
QBtkFWnESZB1LqV0yUtTVfJ+sXLcji2eHdEN9RHRFz3cM5pZvOFkUgWZWv3sDqb6HKgjn3mg/cOK
ogPrR4SkLvlwdSjB2DgGVdUL6TOic7pHHqUdaFKrdXI1TNVXr4dhU6H83+q5Sx6cELkQ8A3z4BMV
Tf29h5yHG8941SW161qKBsGbg3AQrAhOVrSdIzn+WCaJY6XtYmwPS7jvFw/cpLRZTt3YhLdUr48a
tcIpRupJ3rkEFiDuTBGxIyZEFHSpZEUvg+imJf1LGhqBNjhqb1Hvrec0qunZbZfhNmh8u4kqA/Ub
BSC1MjHc4cFvy0ouEOOYMbpBRglAZp+7e+P0eeJhu16N/210dLSPqmG4o46xjwr2MxeSzPNz0DDn
RnHFfwhBPC8fpLteKKJPygVTqm2DEigfWbh+xD4yAtxgaFXupwP50HEI9KOFMnTWM83Hxggnn+pV
3IWg6m69dGLb1hs5ktaJt7DSa/W8qZpU3LnWd14Jru5m6vQPqTj4kKuPugPV3froE3yzNnRXJ0Ma
BHlQMr3RVXAr5mfVX0nOU4j+rcSN+Fpk45Xovb9qzufcLiTM1TJ737pKpRscjuqhZuN8qXjqfrEJ
9L/QUfk6T+FmaCHWIrQlF9ejW8K888ilOOpatmfflTYPooUUV/uHoxmQjpCtKKXP1TRi0BK5cFdx
qH9rhxThDFNIX4JudMU2XerlltGGHhyu18KAGsHdqd9Axj7tdTSg3guc5p1GLhyzOkGiEoUsPyzw
Hnmr69T+WLlpEGuCG/Rj8uL2Uit42ycxbw/jItX1FI329bi4Z6FtAljSR+3Mu9TNahovxwaZG3ck
CYWfMz70e4peae/bRR2cfmKbsIHnr9bbdk6TrcdQK8Wu22xk4mkAtnHPc6Y1P07j0JXhxMZdMk3u
DxX74oKeMygDI9clC0djHnBcRdFJID8nswOXj4jB9gaMuheTp41Yz1MLQ2HZ3Vf61Z+a61da1nAP
v+xM2umBILZCrSi+5+YlqI8xEa81FGe5g0M+m9A4Si+PVX9fwUbbeE5eocptlXpStQT+y+zW0vtB
x9veSES1YqJYYvjyqGqlb9t0dA6r4wxfi6OcaRf0lV7AO0vJUvQJjyb0otG6CQ2bb+RC240cDa8x
mA9hsAXUxDEZZifxq2uTBmXa5GLeLGcvKieD7WiJRfQaTPFmMaH/IcF1/TbpPcVWOsCXJqY7iUxu
8F/TNsx4Wrsb2icdSA6rp59jBO2ku3oea41QqlE/iYVGR7db3acpaM0tfBTWDZIcohdSUzwKLBX2
FmNfOEF3FF6NcP8OPv10snfVGKXvASyz5oz1PTt3fCUwHJXw2bdVw+/c1I3P2E68M7cD5LLIj7l6
hSK75Ew6r8pFTNciGCL9ZVsBIEMz420jFdOir3h7j5ARkbHIwpdi6uttOkqABJ5i1ROr+2iHiBVx
naaeV4QZ0s7NmfJYwSrlvHorTAixMGwBzczFNP4bKkaWdU7c+DfNoprlM4zmaeeijsdom62eObBl
WfO4x63O+mV17zmJgzfHzv4FHu78LSAJjDC7lPGPag7lncdj/4jastutSH3lGzy0UVEpvb4uvFIn
SD/DL5+QAY2h621k0C+n1M7O/eD7QuRtz6Nnb3HSc8tmuokbmu5C0yyXPuqSJE9klI6ZFXF8RGbQ
vIeLgvCR1znEWL8ec/K0n5y32UNucK5Gf+6zZSBNgSSeKM6BaKVNEbQSnU2s5vG82ND6e82ZvqFg
To+ZSbloNsxWLBeBbXJXRu2xXit6ATIhv6eI1XyJjLJbEaYRdtWWj5d16fU2irukqA1pNhrahAJE
2LZo14jsVYigJ8v0/KmwjIdCQeSNUmGapYFBHU7CXDvx1bUtjne2m5dvqao8N5vG3n6AJcadrAl6
DjPlVnoKIG/Vv5oBuUsHnFqtfulkaFrY3dXptK+WXgwZM+tMUav1brIbeThlY0uG+EN6VbzkIeGy
pVnTGfcL8VGiA84yQ05AkYmacYZVFcbDsm2aEOmnii3tbUiZgO3aGKoTn7sOdDU8Hbva2O5lWTsd
lmbpY/SByNPJ+MjBukgqiWqqqlBuSjIWAeXdPmiBj8HoyEfMF+NnkTT2fSSzuiemElifHp9gG2Vc
0Ay0tYBz/ZB/68bRHMlo6StNFqTNMlLBEZKhMFXIZ23n5KkfluZBA244oQIYNlaK6TQOlT3OPQcW
bx2tCicR3RYAmd6bqPY287S27zYK5Gk2ZEECEEf+TqqC5UIat62KcF7lnNkUfKBc+NeTbMCH6map
dlcM476iLbs3gMdQjNeoMFbckmdfdPwWAWdQ2ElHBgftDSHKsVE9TU7PTh2jhGUVpWYfGCt2deg0
kHJFetVFPzXjs1vXzisbFl7SNJmyCtFsrwEL1CPHHlAG1UDPYdRVb73pEaJBdf28GtCUsxl/WHIT
x3ewv65RqQ0wWIpmOGx4pC20Hkgx1UYekzkdjw7USHedCeHInY74VAO2hg80a6KcGoKwnaGLok9U
eV5uZwUjGozbkOjlue1KMoMyvJwm2b8svYxvRe1Wm8mG9ITQ5eRhXal9CHwbv411qGucy1W6V3a0
ectS96Lgf5q5FF8ZUkQkPCpiiirW0xYXB4YxekDqX0u8DY9c+9wRTz8YONftli5wC2F0LHNt23pX
N6s8eTOLSrfyuhvEzMGqDdPU16SpvsU9ztoaKrMF0U6AfgG1tfAjs9i1wGIDHT2kOBs0xgQ0DchG
1azeeGO9YTxqcgP/rRzluNkof1oueEyRCJSo/tM3JMUTUdubIViHO+yJMHsCHW67ds66bVhVZV6b
tkcEdw9bPJosRwBZsJlMtGy9Kk0PVSJ+RBGPNgHn/Ih0LXJKMKE5tTBKOUHojNgVoBQlXjwo0kBF
+cRr4JG9QucKV6t4V0nf37YcAvx5CMIbZDW5lyABgUy3IMyMkkTF7HeAcxWwmZxQSnfNpINz1Yrq
lI6jn0dzZfdomsVturSGlS0b1T52+uomVCxyCsZiDaL0Iut+PyHaas1cqXWKwoX1JFPc0SWMFkjm
dpECIOo55uArEz+3DkDJzDAk72VLsDg5Go/mSSYgCVbaHzarQVCo9tu3vlmeGqaRdWydaYtzFL1Y
J5dmGxs+lfAshW9KgnPCXH8BEe6ajaBabggctDfN5LKiAkE2h3lFnwEfhsf01IU7OCohdMJ4Zivr
9FrR+EhyFIR15eJ3PFsq+l7Ret6mCI0r0tmd4Hg2j1sqQvHCU7AMY3R0oMh5dRktAcCp1iRlZBWY
vw0LD6nT0cLtfaTeAcTYdC61j4iUs/t+bdR9HbrmgpizEZFgYmXvsSXdvUA3ctcMtbqxiB3MLZHB
zoSzk8cTWXegIIPj0fgzEn1kmLKnyK/TAkWmOusINJOYya7o3UAWgi/dTqfCKYIJVSpHqxoJ3x5Y
MC6HCk3NcUA056a61jL+NJItosgb+M6k0XBj0gYCbbukuVd34lLPQ3cIeqYBu7XklgKoRbgfZY8+
2tw9oF7w5lgz3Ah/1KVKhrEMnT5F7Bu3u54As8u6nsz3atlXyX7xRNnWa5fRPqCykDJoyxYxpW2x
LElw1iSOcRXjgT4silJbGBQW2CjRsSJcL8FBH1ZyKLkv+xuQ6+Lz1AEgxqkH+0A4XpzCmo5AhI3a
0aWxRYTPvwUO07ysQ0KPHgqGbBkTulu57EovxS4VMX960IkLYckcmTxp5bTx2w5m8ibUj6N1hoMa
Ip7NvvMWjyPS3NaBlmOTiI2agHon6fwMY7XCOF6TiVECKPPuZ0u2tAYISxbovoQWSUlcEmLtuldY
Y3A24aDItwYJgg+dk9JL2I5IFwp62eQNYMUlt9j3Epy/gYTv7hLGTt5YnPAZblgS5dgz089h9jTC
8SYmTx1RUyFFHx4DjsQ8+Lq17rbiU/rljkOf4H9HXOc0mK4T3oCrbGhQ8eTKbVMnjxSwmFata1h6
62LcvHIa+VIRHzbsvJ/2LWguT6nXgYK9MOPifFwE1tfMn3hV98+TUTOY+3KC2CuZ41M3EP+c8iFC
NBpUrZlL2jAqhCsT7AMuk5vBjYJ7ZIBapGs1rutnfeXF28bz2g9mJXtvVzoXXeumgD6B1uAEmRE0
FwPZ/qbrNT1Hpsp7v0o/nLlH7CN8VvneKGYPdkEoeuYFc5KR2sE2nNjksBIY20LX7SEVMECuMxYN
DEkmdagoGX+MvIr3qQ7iVzJr5LbaydlQb4hvaEDkZfI0cDTHQeSmiUC9WKuPeApuuKvXH1R1aTGh
V7wVSNzbz+7Y701dT6U3pRWA3KVZCjE36Tc7EecUA+FiQEMk3dNmhWC3tdEOe/NchJakO03EC/yw
z3SyMJqqeVfdRyOpNggglXDguE6bMjaO/LaK5uVjNTM7AbNDHZusSOhxcQrmRsaFwIzoY2raKm8T
CtZKW6s75E8uVzr7WDlbX3mkhK3W4J9xWLV3yM3daAuSkhsC2hBYEkfhsEigNZIi2ILIhKTEUJLZ
83ds7kATIOEs7/tVwUumuhKfo1EmuWf5TMsltE4pXDNv3XieTy2wRDAJPH7v+FcAPJMVju6wZuwJ
tUCz4cFqD2Ea850a6G0DC55yUXOcI/ZyAD5Sa30wGsPROhT9VKBxgicQqGHfwLeSB9atbRnGqNGj
3r/nA2OvqNotqu3ObLwA8/G8sj3Au6CO1BciT5EfabwAGukmRjylBc7Y+qrrManzBiRF9jvD3HDH
WLteiM/mvRTN8qPuIqf03Xp+U+gUHzXzUYf6fXNYsCtt+sFWaBR8XT3YGlnk4xC4332DJ79XaAcc
TGQO3UpwEOGt1kOlQCSepHcHVnX6poSL+SFWMs3CprpHnuoPr20bjANri5xV31uLvpO3tu9D9IPU
0ahKsF0bUMqTDgLi2i2DsdMwKWE4LWV99B2Ep6bmNpjVk4ARIPr6tpM5GhSKWkX23/2JQEztAUyA
e02IW6fk8Fr73xvxXKM2LdIeI4p2PblqFBuqEHSLGEyDocCTp5pU5yCZqaLrpiVL4qu5HK27PXYz
p5Su99Uj0jtTZI5famBO5Tz5TjYsMcRt1bC+wNcJvcG0KMyHBamLtXKbKNMDvWtGvfckxcLF9NtP
57PGvhU5bXPjYNiPwSahzzawyT4YJAELlo1OOUk/zhFrOpULS4Ksn7zoUwTI3BSpB2KH0/BLM63B
LY4p+mbnCpJ4rol5DVAN7q/Q4wPQvOvSFaG+rVQXFpbzYI/hurcPffRsGFFQfp/OtUQocbwMm5lX
/KuZ+yRA9BdQv9yj8zW7MkbUWTbXxgERwtIDMlgzye+aGuqH6Vq2iLSfTQ48c8qmusKto6qftgMS
cwvmKeeC3aA+s9boJY9DtAeeaHQpeRoX8ei8QUtnTwEnzuc0CP0IuM3LcTzrHEmx6ZdJWPCB0Ljp
TjvSLSrdoNHuse1+SxD7azcqZO6P1orm1o84+4BPwnroR3YAJLzrqZ85MNSA7f4tynMfzR2qtCNa
aFiAD77KYaC23NZJZB9CShnPHNNFOV53xhabVpgbw1XmefHiegft4vReM+Xfemu9mCxqEnZjl1qf
wEsVZ7sM433U6elSt5Tf+W7X3+MR/UKw3hWMeOqXAONXkbuDuFCER+ucmA5ctyFx9kkl6N4Fvr4Z
FfNP3MPkOh+pgn8uqzAtApcPBnUj5gDT1Jei9zkGa10Y7bBQ3U0itXrsJId+051QhIHeN2DTVabg
bR8+jKjmbxWfkTMiLawiEBWCCcgLZscGZIrZpVBuxIBE0c3fCFT4HdCobmxzR6YJ6AraonqAoRci
t/m0fuCYPoO3xb9mItyH2IMZQyL6GVgrNyi266ovDc7tUyd1dHYnbvfLjNPVERgvJzI9ez7DG8QM
fAErA2S7on4vhrq1T6ZF75n0MXrhYfKGfOnN8k1GloUvaE6Rxd056KTxcK2YYwdoazK3Gre2lm8R
PPZfxLyYjWtAM/FQwXjqI067tIMRiLs8QDCD0n80pCCYpO4rij2yRQex7cfU2wVI095iKij38Uy7
c2gHcmhRcUAC0ralD2zjXvZUb4RYUISsNcXBsmC3KUCuEeMmHif6EgXK3Q62Xg/hNMYbDHgdBDlV
60FExFwiNd9A283z/8ytufIT/y+jDaIY5ETGIfy6MIQPgj95grk6REvrqIOZVv/AXOJuAEIiksP/
pb3STwzO394qcf3fTNGhwvlTmkyDPtBNWHS4qobpri051kcJOgBYm0HJoBrVwC5y9RGWcEApnOJE
ymUTHtCUtRndIGBbnoadffmVtOQnHeK/PxcsLWBr4TpXZ4A/0pdm9DJt3Fw/11KSrIYNkznSbbz1
S/L2qzf7ja/30/VO/NgPQ2jwYX34s8NENTcrj2NyiJ3APolgxnmKekiVPfpsPwPlBWTauVJHjDf2
fNA9yoxoKax0zc0yRsg2qD1zD9KCgPVkWwH+DLSl5wUv++jXDT07wiR7EWNL89caaQyTYplCbEja
cDeL+/HGDOzJkgNl0aPDXCzzSAFhDKOvtsEpNnTovd0qfZfoZcsQoNtXANqHX/znVXflSf58FaDO
gWgbFkkBrFr+eMk7R3UUNMpj4iXTrlvm7g4M8DWfawVeL5hkTUicrJq9poCbyq9EMD9RWP91wwPP
jbC006u84ifObqVcnzvAa2Kh/edFAeama3yQ6fQYBiDup86IswcTH0wQhH1ElupV/9ABV3Hk/YrR
EFABkHxSsUZl7bZ+HqYYvMZVG7WgFckH1s0R6pTKBVC8LthMtTtuAuGb/X++iD8pN/7ne4SIZsJ3
+bNlYdAPqkbu1LGZzFBGHG1DWqGqGyIIMq1B/KvrA4X1ktmgRUsPg2/cO+v0OOCRvp7PfRV7QN4G
++67AiBUy0X5nz/hz6w9bC4wwIqRLY+PGHj/m73zWI5bW7btv9w+Tix4oFsob+glkuogthy8XfBf
/wZK574nFhmsc1/7dhjaoS3CLZMrc86Rl4PdInxy9cTcV3hYHiOSNq0XD5WyjvpmwMRZGsXXzy94
qUQ8XxBEjWWjSYTCd6FErHLYNXje95qwdk58l9XTlXd+7QIXQv+8ol7ulslBdrzG3LfZW63iypL8
4VvD30epCMg4AcXbyTFZAal9LT5QFnA0T1cMygqWy5bihabP0Ey6vLv//L19OJTsv645P/df6nqT
jAIMSmuf/W6O5V1y6L9kmwY7qAGHNXiqdtky3FfPVy46f43LVeDvi17MQ9ssjKzXrT3Cwp9xQzxi
jeZ9VhW7zHWfnDD4Eav+NqtDmPlZBPRPefj8Bj76mI4GoxtFIK/67HL466GJFcwgVay9bBOqa1/n
uurnF7jwSfyZoQ4UzLmvugEg8kIvPpJIG4zS3mv34Z2Bqaqg26W+cWl1D6D+OsT0o5HD7oLCUWBx
Us2LkdNGzaDEqkWRNVyokmpe+hurrTeW177cBxdy6WqJfYkGuAiELi6EmpYw0Q8P6qP1Dd4Ku7fi
5YcQTjDHgSUn+VWOQpOY9doLfStNP7/QNxe+GKdIClTpu+GBJGDieP69D+yF17qJNvk2/YosMk0X
sLD+oyZ/HwwXeh5AD8IIi1Pp0hdKmk22bWXuFT27l37xnQqcemXqv78ECxf9QlXKqsDCjYv1K0Xs
T2U0PoRtMj2oceJgsXfE989H5QcXQZ8A3GSOwnRwcG/nei6bdpLS3rvTs+P/LBCdff773496CGyI
r3QbBCLD8XJ02HZWojVRD0avo8QW0H6s3oyQ75QwSu0yXPrT1NxldM/5pg7hJFaJ3sgl9M3QM3PX
2qeOET99fk8XvE0GzvmeQB/BLwOQeDkTC8fpCLRtvELquo6Wa38CdUmWm1LlS3Bn0Ullm54STELT
r+uO0XfhDhdHbz830bF4H5cQeAcRhOvH+gGZbO65rgKsGV3QDcomays627cQwGmOh9OqXie0zn78
/OHnaOrNOjtffgY/ATaGQHXZe00PZa1S+tiDw6rXmmtNt10nKooyhaJsh44ehKts7JMre8o8jN5d
1SSX67IAara4GGY2SMrQZhQ4KaejwmtFunLdK/u99m4LAWszz0b8ELZDBebiIqFZ0NpwEIdIgg5T
qWWu4ii0btSIQ2xBtvHQhiJ7TnnaVWRZxkIL7X0PO6gp6KBhaOldk5MKtu0CvdKUNNSMc/ICYU/D
yci07swk9RXQei28gs+/yQVP4zwg8dHDvAN7qtHd6iIEVhHgRsygA8EvBBsqlI8lMfld7jZ0nhVT
9YQFWN82nU25p82MrUZR7eXKPXz49iwd2JGBkfTdMq6p5Tg2rX4w7TH/WU0axNeBwl+PmptShxSH
MNSDxxpG+7KIwh80knS8VNHCw+f3ob1b1fmKOniumaDMseDSlquUJJL1zD5oYzCeJjnIUy7G4TSJ
atzUCXUjlMTZPvFFsi16ZVPRVWFh9MZS1NpLP/zU9HI5IKGbOsTCWVD/MtwJ4mMeovVuf9nsU2TZ
/AN6B3tTtKW+SjnmcwSBZmjinNVVN7jG8Hm3QZ6fiFMevtbZHnPxdbM0lwp9vQ9FmpbbTkM9EWRu
8OyrjbsGP4waoCft45GvL9emn1tUZBMz3uWJmi5bx8dOVlaO/nWs7GpTo/TfZEl5DXTwbh+4uMcL
m5fISQ6QdTy4tdijOgV/aumvV77stfdwEQANimmN9GA52EET38aN264RRicLaxpoWqDmFdwmE6dq
bAf7OvBNL8lhk9oo6UjtaMXPQi2M5WiQO80DZViN6vBYtsOwiHu73/Z28mKFpAQ07WE0G32LPLVY
A8UXhzoIk5epbYZrAMH3Z0deGi35yJQYGoHj5aqmFSGZFMU65IWdPmbmCIImb6NFRHzptXaxdxz/
zhXKQE16XLmd9W2gMAeU002XuSkfKYrOT9/RsQHda5X9EwzIuSPzprHXSm35d1qdWweUFpgyWNCv
dp9+vxWw+RFiYNNiSWbhfLv30wXa8PuAy6+qr9/aipwKvZkjOjfVq+DO89OZhvwf4K4/GgZ/v7X5
7/+KtKuk1cdatw8xLHGj1RdTbi5xJB269MpS8lHsYXMUhu3IedPFpPH2SoEe8IY5MszJHHWZkqdf
WaBmtbW2SJa6cdUK/cEuxybGIRd6GxH3eYP668nsIR8NtaOVIGJjbQBaaVhUAP/5fBp9MFPfXER7
+1BxYyU+yoqjnVnkjHWlRdF9ZT/68BIciwmUbMFuejFRLR8vk2skR9VNF0H8c5qmKxf48Mu4hIMU
S4BaEB6+fQidyr2rDMNR7P2NuoxWlDM2GJg2w03JiCu2n7+y99+FHc0GkgDP1SDNdrEAN3mXEn7q
R1IFzjbqY9p/R2O9zbVOuXKl98Hd2ytdLKNVZKc2t3EchsyB5CzpJ+eVWiOQpVSx+FoHcXNCfqXc
8p/NF1kXwTU21/tvxx04cB7FHG29OzUEcRXlVDWObhflr5GVtes8DLXN5y/0w4swOOhlrvM44mKA
aHQ4iKHwHBVTUjNQhHJqy8a/lpt7v1AAQmQEOsTJjvpuGEboTKMAqY4pi6P0s21u6Vs30Le+f42M
+EEAxqVANc3PAlnocoSUTp+AG1ePaNeHju+Wkv9PdH1dlm61qnAseAgA0i9NjgTG6aKe9F/aXIGF
qB8NU56UHCTnMRt779tJkZtqlHdiQOXnyEM4hhioHN99SO0UlVRXtF5pJdWjYQXaVkdJY8kx93qX
quIEtWWRyN5ZhUnWPmiU0daff/ALqMUcoYKNxFg8u2/Z6y5fENVDSzU79ejzyy0vqRQLIYTIm3VM
dtZdSCUOT1gqbqqqUpdtgXxjSGvl1rISMtD4hR6RwKvfYyeP943ZGneNljm/62pCXXnlTuf17+1R
gzslyzKbnFnC3qWTa1oh96V2TI00gNKUleavPhYIxP1M28S6SpbASfp1XAhz6RPuLLSqsLGZUuhw
NeUa/uiDGIEuIOSVbVPly77r+YVxbaTeqB8DEalPah+J75jd81/Ik+EAKqqv31XogXYZVVivd1Bi
IsCP+I51TyXTotdlAtkOtSOyMSrne1kb/qYdXMvLezX2bL0ct5Q9nYfZS4uHzUnFj9ppu3IJKu9a
f9YPBig1Gz4/MQPI5MuzY6j11pQP4cmmjZgS3yqxgQrlSrT80TUMzkGGNTfLBOb0dhLYXWNMpWMf
Dd8tv9YWrYtSN6q3nVVdS99+fCXmGtn/Gbp/ER3EToPrtgxPtUoedQiGm9RND31jPH0+ID9YK1XG
4v+9zDxe/woKLGfQ6M0bnDIZiGUZV9nW0ccvn1/j2qNcvLTSSEQ+duHJ8lucp3jEB7G3k8j7/Cof
xIucYViHyeRj7LcuXlhO33PcxOGpVV20YBgGHXSRk3lPZGth4u3M5p+2VOQ1JtAHD2catOol2zZn
EC4PhLFGEbZP45ODqA2PbabpL5oRYz5W/BrLyefP+MHXgo2rA6LiQE6/y4tn1HIjGccpOWW5K0+q
gd+90vvsyhhX599ysUYBW595DDqziWDx7ZhQZOy2loxOChwH8GtYMmKzaF8Fv+T3iErgGKJr3/lW
G+BUc4pVZ+rak+o02urzp/3o1QJBx2ZLpofi7/z3f43Ntmsi1NTFKRng53eIVsbfU6VeCcM/ughL
n8Gs1ogZLreOKE1MPUrTk5lwpGtzr1W+IE1ffv4k6hxZXbxStnC6PDCV6TV1uTalbq6NlZOd5L7k
8Gqskptg667Tpb/LvCRaIAIToCV/zNng/ynZ/Lw7ssqjbaaMyNu8HDUZerg4daJTU8JZqNWq25hx
ou+AF8a7K885T+XL52QyEB+A5HXeZdLYYWy1962jM/UrEhZ3YurXmlmgCWvXrox2VZ4eMRB8KQ0T
u7I4ySh4bCf8p5/fxwexmUWPGXJFBGaIBS7mSdWPsjVFeApVe6OE0vZCNBxLH7v4wpdsD59f7X1Z
nkjz78tdLKKREhf1NNpH7Z6nXtNIb27w+/ifpfY/GK8WXX0po86rjSMuHi0xnYbcQXgaakv5Vjh+
PQtw/NsY2at55bk+WG3IdNEaiJQXr/LyLfa25ktpFqcsrmgAEKS0S45/fP7qtI++FO2CiaBN4dDa
6SKq1AYHBj37T9FFBc69VOdCgbZR0Zg/BqXMXrvcdhFjK4+qQzm2Lqt7DTkxbepbpd6kaGRpIaKX
9koKM1m3/WCv6VJBUxpEnwszSOQirI1kF5GnxKuZ9Gi3Ii1YoIunmdRQz9wNa7gSjs73fDkJaFvD
dKMDOpSRi0+UFwTjU5+eNEU1dvFgVpAnnOIfOxxKJN1p4L66GIW+uH3qvjh5LYz/j9FPNo+2GSqf
751QRleqyEJPSDvfmC7TiRU9hEYxbmMO00sUXenT59/wo0/49+XmYfTXMo2zyZyiuDi1PkZq0187
I6Fram4sUomfX8n+6M0SqeJpZF+aK4dvL2XiAMnQbJ1wE9HAFUtVuuCl9r5XjITOFPFk961DJoJd
vXf5yKq9xLqyqgr3Wfo2BiLluRPEUooMh2UsSntXKXmNcBbpmQymyStqCeBbE92qtGIsx7YTBffw
Z1ovGzOBrzYavVSf2l8YR2JzEbm1ni/KMim9xtResOFuA9J9xZBP69BQKjzu3bTyp2AmQ/i4Wwe1
fhkNeLRGOg1PiTu4PdyZrlyZeets6PqDR6MovyKWbDCqpt9jE5ko7sbxi451btUVlnWyw846Rnpt
enruxMs2L/2Hzkp9JKNsPp4sJ3MZxOXaHbDm4dVdJKq2G6R/yhSBbzuL4SYotksheZTaPii51xpO
1CrXIxqNFPqX2E3SX35g1Evfn9XDeCe+J/ypWWVK2pHPZkz5Vz7tB2sNoEtt5v5zbn+XcgmiROEs
kZ+aCJtG+4+KYPHzsfPRGZEruOac1JlP0xcrzSRKDJA6rA2HOb+c7lDfbZDxI96htrYsQN241GOx
6cuOzjLXSGUfTJK/r37ZhCyXo49HvzjhpfZ6u1gRx1i5so2r5M/i879Msv+C2fXXJ3/HJNs1/6Tj
GyTZ/P//QZKpzr9YjkmxQeoQgkSK/t9EMutflkoFmMQ+qgpKjzPV7t9QMsP+l4B1IgizQbBy5GPE
/BtKppv/om8moanFoYJGEq7xP4GSXUSHtDrj6hY9KwlCZ/bZ5UZbmFk1NUTBC4R1TFfzlYKCv0gC
ZLcimLDx5dmxtvUnQwAppOpVZpLdy7I2eBaeHdF7Wts/1sa0QcP1C//ZtXDqDDb9fzsaL2AGkqPV
oBsruQt63L1ddwNIZJzxwVVEKiLpLiG3G2OnH6CvYLTqDtALHirN15dRE3RIW12Qspr+3CZRfMSf
HBG+Q3aqiL7vffA9y6nHS6tlyTA7NNyNo5iOh31p3Pdl97OPZPaIt9PaKZ2PTYCd/bUmCJBOjeZR
TsraCV1j9ddYufvzLH+D4d5jwxFrWHO/WRcrK2HqxSOixA05HtCRLClxZwEth0zqBp0XoUv0SiHq
rRFW6cLGwHaII1fe2O26cjZhUVKnLtxjZ6vTtnUsusZRD1qSICtuhF0XNzionM2Vm73oHMf3gO3F
EoZMh+WMRqBvv0evDPGQJQ5WPMcoX6fBEDBGFNHhWeoLdPRo/nQ/lbc0rKzosa64nin8+MrJ6SIj
OI8Kl9CQygVbsjHXFd7eRdgGuVHDqCLEUtWFWjn18fxD4JKLuti5r50UT7hT9uYBwTGmegb50tfr
am+CKUeGXv2E8I2wE0jKtVc0X/ztkHUNa9bAsObP2Y2Lm5vcUVPyzJqwzmfpscnUY6HRJyHoZeUF
QfRYqOmPlvruSsmjZJnWsbFrG1Q5mW0gTbX14srbss6N5/6+I+RbnEdQMNPXmC93edIE95Jb0lf7
BY1qaRFbbNpKDx8TvHhjUy7Nwe/3ldriQTTwCDRO+UO4dvco26zd5djO12OCeScQ7QLLMA5ioBNh
b+OTw2x5cs12OyH47s00v89j6BJu1Xkp9m6U4KkGmkO4X8M83SdtMaEYldOd5Re/Imkle2h/j7Kq
5W2TBdnt5AvzYH3rgqG4iQv0X0ncwM4xFWNbOY25aCLVuonDBErgPJ2TwjexD+N76k3mNOCd7zJX
+QdUhvnJiSvCLa7U93bjvvJ+H4BqNDeF6ve3roKWvuFxosh4Siz3tqxoV0PPs/Rec17EysRPXlN/
A7ZQKqX6FPRiXKVN3+/EfI+Dan6nW1m30M1G/xLlyV1RTnLn5644+k6XLqJqLVRp3Gjzj0IbpSda
p4s9owthkp2rtzJOVuXQjEu3HmCv1NKGHRoR3JSWPfww8t9St5tffYf6XuQulhCTxk6LzplrW67Y
pVNb7FDsY3VXTwbWx5iWn6kn8H0BJNL2pB3cjQp8bBGFpom70ywPTuOWD9g8f6e+bPBA+cUuB6a0
6F1RPYgUC5TszNnTbYecmrFRZ0P8CvGt/IVOacZr4NUaM8MzYiCug9Nnp9qtH6wUbayBJGSRRK37
7A+03MHHNjz1bi2X6pA392O21Adf3+p9G6/0oB5fgjHuFtqgJmsxAXFs57EzDgEuIrza31RQVWNm
/gygnW3DRGCtAK+kGZW5ViCcrdLYKZ5bu8eyY/dHfXSbkyGdg56GFTX0B4Bew53dpMNRC0WzK0q3
PjZNayyZbgBpVXYxLXekN/nkvuehAjprrda5/kUnF3/EmEnDYcQGThy635Ii2ktT/eGSEmWaGuI4
FH22mDKwUHWED6jkg+2M2adJsH0S1tjvjDq+oY5d30d+ivsVAxrNRI1lZRcMj1Bfu1pDN5PCgXxp
VPWPCsD9F9h9wc38XzotB35NsaTeRwH3TgKzWPTdYH91ZMs80JxFNKrx9vz7haJBa+5xzAp/vE+k
6FcgHn5ZCm6mBEPuwRz0h8Gvyte+CqJ9CLPvaLVTvQRfxYlWpMYaM+g/rjblSxCVygZY3YCVVvS7
EJLDYmrN6bbGYrz8s55OhROtzlfG8rXreiU4ZkhWAMX3KXMN5xJTkW6FUKhXXe53z2aJZx0Y250f
w77qY+1npgnnMUzddls2RrDCc7pJm9R8zDqf3dVVf1ax+eRHiXETxPwQRfRsBeZwNDMGnzqKB1/p
JM7INguXah2sIqWMjlOSnrr5q4Pic9dw8tgQVSt8MgK3zIAqWmgLkgktUwuZzLBf//3ZK7u9mRAB
Qn5gP40i+p5qiXMo5w+JGbrWS/NYuH27E4o4BYNPA9Ex6XVPjWkNnwZTsKHYJ2fRVvOAR7jzFKCN
y8no70EFBsNC1lVxgtzEcHFTbSesLHq0ci/LrO5xGGObg1oMamPeqpUsjxa6LM1N3ga/s9YeTiM+
553qrE01Vr2gVIxHZ0oi+PLsu1bDGtAPzsbqFDqBKrFcn+86m8QTnYCy7fm/oMQlPi165w3R73Zx
7VDj0ezhK/gugG+GRg9L1tCp9+UqqdVgN/m+vu/sPsVGmEow9jcp5sNDqAj0gGYt92Si5UNmc95t
mUB/luEQNwDC/eoubBAxtlLbnC8uHUfZuHzbBfSU6QhZdDMV8SGao5MqdO6FGRt7C0cDM6SJt+WI
Ol9x2juRGBPrEo1ac70+OeAovKbJqs2QFWLpjta4YedbicBIbgyJFU4PzH/MqdG+xI2f3YyT/Q89
WMJDLThPjVpskwvRbaBMirXWBL6zcaz8Q+pP/sGsW5RwQ6sv4SMUu9Co822DadrT60gsNRmUxzAB
6dzk7bjFdWUugZmGa0ViAmcUx/jqbbn6MzNGdyhfs7D/GqW6chc3+rTR5g9V2ixaU01/ds7E+QG9
9iYxh2AFaTU55mWdHJsSm2tY6o9C1fc+kd6mss18T+8CaI7F+C034HCNQ7tFe2AelC75RygUNOGo
0rW6TL6ava+tnMTVl7kdJ5sqsBDRAMs9VK5+ew6AEOqp20irtK3sJcbfaTqiC0s2BnsnjKHSuXca
Kj2TaH7oXeveF4GK594iOQwaQvd8xxf3mtpPeBaz6uimceql5NXu9UwkS1xBXjo66Q9lrFPPLAay
y3PUJXWaR7jzjgj25kWz+mlhm2VNHk/vyIS8BNUfTkFAWuC7g0P1Vzo8jV33lGdD848STzdt/jMv
J7hOFXkS5bwi6FXsxUaUy1dQLAQZqszvaltuzBxXiVmK7Ehuw0IiqrsvVqs/kHmC7PYAhrD0yiDS
pu1YWbfnu2p57gPiYdhXabKuA6U+ErwWh1greeRe/LCN1NlLvXcPMg6XhcQXT/mwBUkngoPd0eva
b8n9WXXwODZmho2ym6AFBk8wkbAeYtYZ9W4DnazzHNd3lrYT2midtq0ZRd9Rkm4FU+V+ZKNlKyhl
tU7nfUpLu2aTVX27iLtXelBFz0Kn86hd6SyfnCJAh6oY9GKj26P6ov9H1VNbisZvnDy/Rmq4Eboi
H8qhbh4mAg64znhiVQnVKdC/GHm4Ixu/r2TXbUVfJEjsOct5DYy0jepWGOR74zd5llMDjAl+nZ+v
MxrdqQttmLw+7YujpWXFjaTF2C7SRNDumAvZ/hzw16FB3osYd03sZC2jQLG88ykErJ43hm3+RSEM
XYSImW/H1Klv88Y48H03IJyK5wjb6rFnVpIM08KFbo3JQ+u7z0OadK9jlkBuga/8pGGd9fRi+GKK
2SJYueEjHMzqvqKtgPI7UEXKPkyYGUVwK/uRogtEqVxZdKNdvqalpP9hrub7RqICXmUAZivYF3f5
DMN262LyAC/6uy5rw22uHvpUG7xpfnFZgZzOblNzncwLRzvfSeuCVlLTZ2UwUswZ/XCanWW1rRRP
min3StdXLAhEkfPKoOpjsLQmqzjZnFMwT3c9rfxiFpLEDqCokAtcg4h8nYgC1oRc0aKp7WQDQDF7
KluGkWira9D8txlN2lAihsFXNis7NJyNxkXyNO6hnQqAgCzzsKhiQ4u3cEVLkrVquucPmjfpRX47
zD+U0Vl1vtyHRfxD5mn7CNdv3BVRUq1RjgbLzB+NPYAW3wv4RYRc8vfn586zK+PvIwznFpsK+5xT
RhxFRuXtiS8Vc37ErKaFZSvla9i7r1OI+rWwpNyEddvu4qC+Z8uclkXjWM/ns4Qcs8ozeiddOxAJ
aQIjohVgzB1JDyiD6Sy5ntIVYtfxWx30iIdffTlo9+dNDlztU1Cy4qrnyB2jbrRp3PF7pc8shdbf
ySrUrA0I9XzJlGtvHfmC49d6wjrYrG0B8hSP+cFvLWVd6QHRSlbXnmYrVJ9ybViKLiXeHuzfSsOm
9+fAkTtWgTZu6h+VuC0XVTrhdXfr+6aNrzXwe9cygfeJzmxW9pD3nOtVb98nGwSQyx5acFkiumpj
Byx7yWmkUIZ14uArjwAlxZW/a8ZcPUa1+TSGebyNVU4ZPny3e9tpXz7/xhfiN0YkyVed7qgYbUmT
kph6e08IWlXEWeO00CtjgDgPPCufpq/lwLmtbxBT5aBL08l66JKSeiw7D6vr+I3A4Llo1WuCmZn8
/+YcP1sG0VrQz10g/37Xpb7OI9mSswa91ohyZTdheMqsuF/3apUtRFO8NoMxwdbKyH5EvaUsSiNr
NnAsjd055sZTqB7mI8U+S8xdYYpXYWN/XHRt8cMvDevQDEL1HJIEy2yK6QyrJeGu7YxipWajvehL
mR5ynZDvymuea4JvpxIOYwhOTKhZc2dfvGba7WlJNXCaB+Py1eAUAt1nbIEOBN9Np0v2edaOXxz/
H6NX8LiRNF/nEKY9eG718vNbef+Gack8C6cQzhAOOReDkD7QVlHASl50bpb7kEDVFY0F8rsxEdmd
ocZ3Lliu3efXvEx5arPNgkK4SnN3auJ84LejbOymOGaRAWxUsCeZCYuIXuGf7gzO/M3YTnw9o9mF
7CELdsCOKjE4UNQV0TpKX8w0IMqYwx/QHC+aGvq7UJ3AFGIj8j6/03cDkDud6wWz/VdHnXmphshH
dG80uiholK0/B0mk4jxQ9RPtyV//ZDo02HUaEh0XtEvf+Pu4bV8VEU9eLo3+0E4a3qX5gGumybRK
HGaQzPR9W3YkCLP6wenagSVd7uvGTW6HcvjqDkLemFmQgGxXi+fRqIYr1Ram8cXwU2dBOD1SDarj
SAeNi5U86rVowMsEerRO3J0Cpqdv9PoubaRyQHbRL6rRfkKTlj9KpQiOjuIHS5GXvwQKl/v574Yy
Kh6DXFMOxVxvDfQID3wIbk7WTXXHSXj5J71VWL9aTgBHu5vsJVg42nDXIJWjzrlvTUAyrlK8+C6Q
D8WKv/V+L586x95MyXDwUzF8cYWar+NjPThyldkjYMaWM5qlTYHn42PaV5DKHzNfv/HH1N5KXyvW
OgViNCkJPHhRvZ53/oR2TMRVsDP94lgENNCojETddW2uP2Xm6RyXpb30OqGHpyJrBVwz1rTat4dF
PtEcQaow10sJl9uxekK6sqCfngYRrRpqEiOj8+QoOYIOgZ3aJeZ/FqJadXj1MUeQ1GKVnG5jH44Q
Yq9tWcTuktlf3MCiLG7smQYCKHIx4HVaT6O0V0EM5yo2B1CpPdjgIG+xSdeUNCGDxzvN0Dn7Rbct
O/WOY0hwKrUHl45qp1awAEIyKdeEvLB2dN/YOZYVrlrLiG+6LqpXTiSKdWKYoYqzi4DLSeRTowFt
nXxLgOvLINGrhlLum5peH4ZijN7U+P2hHLWXhiNxTSMHS6yxfqULzazd2/OPahrIpNI6xB6qPFzG
7gDlJrfpJUwCKQm+FVpT3M82ukNmgRmpkqqHeKVRS6ic/KtWt7dgJSCDaEx3nJz6KfR9QaKzWSaN
8asAE/XaOgHQzakJjoUgUhKFcgjKdOIj86eC7F6St8V9E7/K3s2eaPnVrv6sJqaagfuL7Po+H+1q
axY4MnsY9xGmSMiRIbm8vJ7uG6Mx+M5VBGI01/ZN5OoQMrR+bTf4mZUx/VmT7r53Ss8FTrXp5+Rt
ii2YPGaN6FffaVPVvUJuIIXgNsDVhawOMVrHYxWN38tCt35muEjSRDmdRz++yuBBBtuwKJID5Gpj
16i0afl3jtKO7FslgLOjKb25LTr1SxyY2VIbAqQPlgMFCONTGPh3kxpPX4uIUwhrU78/5xKQOUAT
agomI2yMphLI13N035Ac4HoYebLTahqwug7WQqLSENsYCdXzPz1nExSHPCEcIGtXxbZ1oGfD18iF
TNWWprUuKt8iFJ5eghD4Ua0A6R5SxmwkoNFNldmudDegzUFlv5ZiJJdMJAoW9ZjNP+ApJYD8CPdl
Y5iP5+sCtbaOmYbVjWZB0UZJZU8aD5ip25jT2k+GX+dsC+Ari2DYpkcFookvbB6NByLFWp3/Va7W
FBn0AjaG2/yKNKdfInsqVujpZxYdZV64Mf72HBKgessXcrKNx46sUMahekMjo+Q02QNdILSpXBsW
uDYVbN42VKUGkTLcN3qbPSWwFB+HCIZYgDIuwTV1foKgbR9diWEod3qq7N1sshH23Vz+WkymH9J2
BwJfDBmDNovtj5hDFFXmWm5ooxqegPYf2hx+6qTBt4WH5VKgSJ2db4xyVarJzDy7h4UWbYocICdo
r2e3HF/JJe4MWY93LVnsIwlihAucdLAuzIKHqd874XQDZSG9mYpcrGOafC+jSMQPQUNw2brFVir9
tNWz2W+G3Wnr/6BnmLUro9K+naxs75eVOKS06Y67rvcG1QaAAibuNhntaN0LfQnC3FnbQR8epSDH
DVCZ9HOg9q/nP8k5EWOO3Ysa7WjPPp2qxslvjDH874QvJldr24BwWYU2UF1ryronm1yhp+vJl1JE
3QMz79U2x3FdaY250SM1WMe2Vq0N2DpbYYbWArCEVS9sYN9L0kWl54NBXXcNEbVmswvpw3dItcPm
nLgLB39ldIa7mybybVGlmge9RL7RnOsVSbAnRwjtxNQwhOdmtQIAhD0iHtyTHoXIAoY82qhgTrSk
pAQRJb+rbCqhk4zASyM1IkvqS5qYNA+J0n2lhYS2C+IegcWMHJTOEDyQOsdM1+r1V99OaA3Mut3U
aE7MMl/TTajchW2fL/yyDh9VxV4J9BsyKbona5AWdJl6Ms2DS68gMpbk5yPldmj7G79o72qZMbkR
xtDdAGplp0/DodDCjXGuoISKKjGXkDN0LXoeRgH5i8juwdKD3YhVeaMJiHZBlzjbrnHoaUBvmyRT
bnqL3RbFxK3gQLApFf3GFF19T8sdxN+jTcPadHSPhnkYheqvymkGafqdsz5nnvx+yDxEc8MSLtG4
jvdMhvYuouxyNxElrR1RbNHbu5zegZNWNITZ01kkXTeOvw/sRn8oOQQt00DtVmNc9JsWnFDblNvQ
HjyT9ibH849eNwdAqD5tFsI03ExaNmx1twyPql4mtBPi2JaKFCZxErkr2vj0p30eh/JYzj/o1Qt4
zB7gKPWOfCAJbq+LZpu2FUqfTEdTd658uZW6SUBbeWTlgi9JRjKiD27ifJyHnXvbozm65YbQnTXl
9Eh37VtwabRURG5WaO73nsjIO2cA5WDpq6T3R7moSevRVGI6VP+HsDPrcRtJs+gvIsB9eRVJ7VJK
uTgz/UKk0y7uS5DB9dfPodxAN3qAmZeEVdXtsiUx4lvuvScu82ccB2FqqsmLNSrVZhFEM9WZjeSI
UPkt6eOX0Wp6ZAGQMlyBDbwkfWqbaY1CbLXRntXEzg65isbHmnm1rmHb2PpOqra8kn28WYzefOlG
wtiacW7vIKjeROV0fuOV2nMjnTHMSy3fl3aVB1HVmx157ATsFWJiO2kRK2/k9Ulff1tk92Qx9+TP
j1OnsJHh/9GUkTh1U6r7HaepPzGQO+XraogHd2vXPQHyqfrqCVk+tVGjgRjBrFtkWXwnDT/5wuyg
hUXzPE12fl9U56Unfi54lPZD0RPdFcMvm8dmvI0dvz3lybJi2EnSI+X6R6lhmkhp9560aFh+D+6q
+nKOFC1UsWsMZVk1VQAKo71D63p+zIcHs+CodyPqGmFfXTLan6JleCUMEGNDlsR78um6m248xTUh
sygxrrbdrdgeksFIok+DZYh8jbEHy+5o3NKykgEtU0Z9XaTwnBFcm5nLh5uJ3y6x+Fu99Sj+h1pm
O5RpJs3kEgyiYGad84hqg62/gQwAXlOmb9PUfxiT96y5PR8Q4CfmKBu38+bnVk3iU5q6bI/JAMSF
HemHPuZj+r+7nf8tg7BpdfBdevSmKEwfUtf/EPN5NgMIMnbog9P0qC6uviv7ST7TriUB3LefRjcJ
VhHuUQhovliB8jDmMLFIHndCaZnxvevbX483Okl14yga2zroY7vLiuX/mVT89+gMmQahTCohCYjv
Sff4rxZGH4VaRC68STEVqPJML77oSxrtu9LpLnUaXc3BHq65y2i/Nufp9n+/U6vA4b96KBb6LPMx
19poIFCwri3+f7xXOjq+1tSkukG7yvbYIoZyVbaw58w786A8HqWh7ZcdHO75ZGtwkNw1Tr6J59Mq
nGAIwQX+tMD2IHJwJLW1LM3rSOzgeXQ+1MxU/JmIyC+pViF2K23SlnPXqPbZipFYP35VNe7GiW17
G8+lPLmlmh64cklsdG0ZPF4W+vCvf4HARmMjLn/0YokRAgCHs5NIP5s9wlrpleaTU/JgreFnVDOg
BeuueG0mTImjSKrXUXjZXiX0SjVAqa3rHG39wZUxhySME0JrU/WiPRDXufaGm14idR/NqHmxy+Rn
ir09svJ1RsTG2CwMcTfmhPzW0d0uiqwv//6Rlhnip1kl0np9rAwPDbnsPUUecMg61cHsZ+fbW/1F
07wm+kpwUshl/A53+5sgICcxYY8RZe8Sv+pKPhkjbfPD4wtS8RdIY9Yri7cM+8juXL9xeu21Rk27
U6L5piVkmz3Gxt4I344A3C6s7PKrzLvo+vihEFJxSZVxA52CCNuCR+Tf7waF8Jcrxnb/GNHrGrAV
SqZDORM241L1KTxbd4touUO5Ti/sePYJpg4tQNmvXgJCwsx85dtqVYoaParv9WBNJ70iq1bpIebU
DLf2jyODCpfKYbqUZZueGmkgSO2X25xk3/nYELhGYMQT2Mjkb4nJ/Xqla1iFL9OPuqyJEUOV/NDo
LJNqw2no73XpAnRkVRs8RDyR07ZHp532lnHGoKr87AYH+lBBBL45QyiIhHx1Msf7UVnphzW5zUEl
2n5La8R5DUkJlUs0kcEs3h8ClYdUZShRnWIbcGj0AMv5xe/Ysyu0DkiVyryft2oyq0GnZeRHceRf
0OySLgumaxvn3iqWyGPqjKH5dHt19yi2EbEEtqkkfkS+7tZIVP0NzCBD8wyvERXJr2mS+RFrWPe0
qOw13GjaNXohw2zoc8Lu/WXm+iAGd35v2n7nZURQY5CYkL4Iv9JK63sg5Htjef/aVs+e2v/VMiSj
aQSoBlUWR4WTPmXrfyMtBuXI+uJiePYfzy7Gd9VODyR/H/62ovnIWLlxobSlEwPfRPunaA31bMet
d3DcCDhk1n5WqqPuJMrgE0Q8Zd+uv6JMVvZLl0Y+twatnlq6p2FOhm2TZvnVa919rxEcoisLOf7W
MG8tRVovrJkbf8pnNhx1a93ndDLeLdm+FTKdWT1p1s5SopdciZR3Uic+nFx58ZJy+dlaxmlK8/Qt
Im36COyBpSuYaEHB9lqbiEwW9n9PUadWNwWxtwfHAJSH9UelOR6qmShqjTpJIcf4j2YrxG9GF722
09s0dd6r0gaeUwbq0nZLOMq4347YM48Nyj7glVny3Gequ7eyijiFhVxXotZfO4b6oWLF5Fi3s7fx
DE872l5R73PXxD7vRhpftVkGBjrDgADpdJvnA2DRBhBhl4kqZKWAWK4QzqboB4NZI4xTBjflYDRE
tOOrNM3OPpLQYu8s0mB4+NiwFe22qH5BJw35HOaPvOzWgNTxR4QL6xZb/GjHieDLLL/1bmqH3doi
9o7Q9ktJSRo162PG/wpO3nRDFCR3nhedlDT7eqwGbbXqzsQLPLd50QPH6p1Nryougo9F77d/t2Od
6ECarQoGKwLauEl1/SLwu/zd9hmT0K+1cSCgUPWXPPZC4kuTW7848a2YFooWHXTN42VqAONr6gpM
BjnoTFVmtIujfDXX74mqTBWpH2YUsGIakJl4yZ51siClmGVSrs6HpHXkK6vvX7PA0Wu7XXRXyYQX
Fhp3VRpwZlmjH9oKrWrdMbhREQFFdKwW0FiUU9l1jr1gVOWqm7HqU9TmH7UtsX0Q5k5p1Rs+Xg/t
B/xVw0ybdz0RW53I1rDNIvealKkTTPRxr2RSsirJ3h4ruccPSGJ+LJwLf5rkMjjd8JrEJWD3tKQq
1b13JAcFriP6chgc0wWzC5HZLYMUM053Myahz3ycwl7QpE9aIkJJjCkSsFQ7M4VXAgdwQVCQxybA
mnEg6gSit55X+amlMfdQpu6O16P2lYge7jHNi+sXvVMa2K66PxrJ/FzNcXZMlHwjvck9FqxYN8SE
TAiL4vhZm9/BuZiMUUhf1GHnPdlZfGYAO4eV6hahO+VwE9Mp2gPnKJ60RIEaM84/LeyNqE2bjn2m
RetB2rnftHX+7OB5COtY5EFNa0Ee9Kxch7ioNo7JRDprEv2Kak2uBlbXh5iLmE0uX2zYN+3gdZ8t
HmtkJ+4/U21R2Vlqc6qjsTg8frVEeRtktf17dYBxBTp9qEIKeGVArm7yiwob8oP7two0FBRHoKpA
Six9a2bIedU2OhFLVr5OMetD1JmRT+ZHTPx3Ut7EOBC3iFREmXoUwnYpPnXkSGEsnkU9EeinZi4P
iLSOQ175j+uiL2cjhATM3ykqw1nR3DfIQFlYwYfw7bL7la074ofCRLcVsTWQcEF9oCHEjfqPDjDj
KKfxCIZnvHJBySeXOZbwYvui6P0PrB/6VaZd7S+jpj+RPVxtZsOIfDNh02kbffJCcvIcjIWVhpM6
0+Cz+dz+ldUUtAxoYUgUHz09GKzRO8568pKoSXUrV7HESG2zYcqcBtzH7a4u8+Xy+BUTPB7SVlqk
GcmTjdrifSq7LXzBeet0UbZFiO1d6qiGvpG7TLljy5A7aVmC/HDDuJkOfToR1pdV0H0lGBoRWKxf
Zy//0NcNOqXacnCq5N2oYChmut1xnbShlprZPV0/HEeRKwDFehtGqQTCs7Lnx4+OUGwDD9Dt8UoK
2+R+6D6EmjhBrbVJOM6ZRF2D1hmCm6Vt/76u4P8+dXr/sx5bSW3RvTMFVZ4cNC9PuiqBBMNLeLzi
QiGhUohICSbYsLR4bbKLFhQBpmVYL6NL4TCW3nJq12N7LuCLVqPyUQ9VDLEiVcCGcigDEGh4WlIf
8ILxpsdV/Rx7yd+ygMcMGfAkYWq6dtA0o3v+27g8Lm4bFKhGVPraaj2qCBExPGVQ+awVXXkjB5/R
ZX0bjcg4570e3Z0ocm6aeOkrJ93HEzHq83r4tHAXNuTDl8eC622vkqjhSy6qox7BSHy8e9Volzut
sWd2QcQE1dEfWSA1yHjQiZifnx2YyVdtBYE9ZvHSsuGtztlLZ/cMWJYB7ke3uHsNDqZvdA5Ugza1
7kAUrPukI5p0Js9E1qB5ByiSzeeUCrFfmIJdzbKBtZUB01EF3NtegZKHa2njLdkHvOfuLifH8klB
QuzqVNaL0ddHFUDNFpzw6Ld9W56rbP6ZrTOHx4+kMk6Z7JGtLUaCGCy2d50OxdlzxH00VVQCsWVe
hnfMfM0PzY0CQULFU9wVf5+gcVV4WHOKItccNT59T8Hl4KKH7ki0gIeG5CVHGUkFKBk42mAnN3oD
Z8nQ56NdABnop2vdxYDC4qVhUx9h+fsrBOt1RE7pm2068ognFo/gY06Yy8oMW/4dgewWiVvKvP8r
Jl0liYN05Dn5pyXFN/L7KR9OpfULSDsZR5plnsre3TR6qd4HrdjHCjEWs7dLNQ/NNkKrx48u07+s
0W04OPVyPtaiQJpIVfg4sIySGY4+K9khsQkaV2u+NyyGk1DrLHPPznDcNIolnmH16HtngA9l5LZP
ukCjb1LoOFe3UbcpZVRoiUlsHs/744dmI6BDuFwH0Bm+MjcRl7EfxuvQ9Z+eXIoXwXVFtSOfnZyz
RDj5E9mUW6fJo+Mcp7//bmzyCYFOtBYqDNFK0hzKJegkB02HX3ab6w0fRmv3m7YCKgkhbwyzLh5e
GRYkp16XGFWqL6QJ5sdaafk9sgHfQCoeEG4BncXNst3cRpzf1QSgV4WWbjfLk6OU4y4xyvHEANk6
pjOxWgPnJDe0Q8u7NAOwEk31a3fRgcjzkjnqKe5ahJ8NikE0MNMznyDuAt14X+JcQRC1EJ5EADoD
TbM/iUK+V0kxvw5JNO3HxGh2jlUaP5B2nKVaELRRVFQhvtBYjjGW44jN4+SPPWZvTe05PwkP6Fi1
GdkJcg7JaFynJ2llE5iVzHj710uGMo+XeZ84e0Mg/wMz45tp73x6ba5hKUg1oFFE4S7jAPzITsOS
hm+b6Xl1a9oy2Xq9Ce9xfanN2otGA3QRKtNkoCUwuCmPX4cs5hs1aHC984oFhQEUvFwndHqWQqSE
bmGtOqxGmNUuR04+ZCDrFVcmRPCXzocyT9U5SmfzuVtiK2CAZuWX2cPhaKaW+PRMyXxzUVjTLoPx
lkB6IASu+eQPRxPGXLlmErIxMJ28RlLad25M//EqBdfxigbVm+ZN75hyl3gLX3hEXk9xlX4TBFQz
nuG71zVRfxwX/brMy8npdPt3VtqhLdM/igZtnRyKzi9FF53qsj3ORp28CDXbd96yL6f5z5y3WfBo
+My1iku10fY9aootpAxtp6s87Y/jN164QCoWDZsZxdnmcemlwrLOVCzVX6NAsQzWecqY962HLniH
DwFnM6zHxNwjrps/JnPczVbTXsc4frWmMr7YNNk+LbnySagVwYv9DHiynVua9Zy9QEZ/StYfYC2R
lGExc+5LkEEf4NyeilnJ99oIpwUpp3fWUCuRqpl3X7Y1nAWZ3W99R1aElbjIqfXW7zXobD41dvVU
DryvXVVvGneWx0fNgbqB9tSife1l0IGsXGPYy+hqoCn2G+3L6qXC1YvKjsdyt2hq+dYW/XiePAcK
p5Uqd9vhN9Qyc/vYR8bUWNxL23SstM+FwVOQ2M54VGVnv5ojCbWOFrZ8axDne9UGnU3zj5G0hLHb
3Yuedze7T1i5DE0C18oc9k0poMmgZruJdMLIUSVhly253+kDXU0X9+JiIqTpjXgnhTFccEZwcbPV
SdjdOiCUCM8zuRk/QB8KbxGHvzcgJyA6+rm+FEnzrx+4KYWvG923nFx65jU50681hg6KlkwAD95T
4eVnW4r8PCWuC4hYrGjTQjuX4MQIzYg+JhrhTZtWxc1Kx3o7RvJJrp4XOy0uqCDYVjc2KGC3uCdl
I3eOItqTJRQayHXQWMwwFGfOWVjSLN1kZkenSsPZ5uEIPjzkvGC9sgDcCyvACoyQ4y1bhGDVRliT
9+ciu9kM3KEVWztznLOqPjmjnj0r7eCXvTa8Ukyrz0lb7+PY1S+Ps3Z2IvjlVVHuDZYDI4aR86Pg
bLoKDtzo3ieLS2TW0/Jirk0U7xnOBoytaMy8G1+/PrDLOT/9HUWonZvfx/VAmbQUFeG8Fn/WCybK
dt+OqD/nrDzFJVE35iwuNOfRXY+16maQcVkx12YuoaT+Q91AalSzjxp5L+sGmQuU0K8iSw9GYpd3
Ra8a4D3D25w3/d1Y2k2v9GxU7dLwmeyZtyKf9mUv8ks2eMbN0LsthMXpysLvA0v0eLKKXrL3x7Mf
ESm+tyuESh4MlvtgM1ZAcXJQ1lePf5TNOUyeGC8LtxDgJG2it50081l6T3HkWS+diXg0LsS1xa+y
Y3MZ+4+l/qP8SW0EGRqxt3lj94ztsaKM0NZDvOWK/7cdX4WvDxG0OffmdT0KQSV6WbA4SxMs5ay+
ExL5uWQ1Qmiy/a5WDBq8WloyFNh7hAvL6PAxNe0zdAgRQlQeL18jbmUboSkiMouQLyEwWlTt6dG1
Pn6g67d8hq3Ys4c8KAvqycdKHWhzss/G7GfUGe1hnkEVysSIMLUPOgmJjFYsWG2Baaffs6lkz1Gl
uGfEfTfJgudIDul4aUfWLUx0t7y7X1WBjy/riiV4qGZk0wDYZXeiqK29GTWzZjdCGYucbL6qrEj9
KC3jI1UMQgm7vw+q8g8YUm8XsQDa6XrzveSa9hQnxa8WxChMBy35ZVYz2nauOwwuPyoqR59s+vJY
5cgKq4LnQ7NarhEibvmaVcrFArADFl4B7M1Y5avuh+EKDwgl3BAfiTJk/m39Gohj34JOfzbHlNFd
kh6FtNHdz8mZGdA2mqNh73kJAx4Ne7mrTrt+YI9cxQvpuXXywUIl98wndQ2W8NjPLECXUCPk7Zax
/A0wAGWxDGxO6qZrQ70eHcLeldEfrMYKqVSJpfQQ3pjcDtHozS8DiamUc8gJLL2poEE2aZhGgBiM
cjeR1IsYImXmlFBXz6q+bCuloLVKvxKoUDu20wxjpyVIhEGi0IAEWVeRrtaJ/kmFiRlt4TBP2lM0
zCzL3Wf3IEuZh1IqHywpMBO5+j5FEHmIoxwxdZ+ysvZkoNKL254S4O2IyeoHXyUoE6dxYBVlyGOk
V3U4ptmxK1qmhlXxW2somZb8rVUZ+hoMdkNMbRPi8e9kFKzPdH1vQTDkSymiMG+A6NhuH/ajGwjA
nTcGSj5ZfG/maH60U/UznfxSyRQQf1WH4FJjQDh8d9GfypvuUdp/x0QZrS2CoAVMA7455THunmw1
qrdRodSMeL3qIJdVixAp3pa290+ijLDbsgAUzb7FVsoEpLqWqUu2+occp2grU0YfcZo5rO9zizEq
UuNFmf/JFbM5eQ+qhJsxqs7Jg29VKGLK85I53WbQ0PxUAuL9OLqQbpUSGb9XENaQEohrxv0zks6e
KAZ6ODx5tT+1LEyA3hLFx4qe0Hev3rGAgCMp0rd1fn62ycUNekY3MbMd1yCXVUlYpLhYqhqPSe7g
AQKGHpkxBaFDdIqQKUUU2sJjAjhw0qij7u1QJGtGrh/w/IEa8ALDSO5Dara7Sf2uTfe7Uto5wBZn
U0jXaZhTfy3LsMZgUPKrbbmJHOTExhRWJdGwGrpavkBtl3WB0ipfmVqG+E3pqSPnq7ZLM2CQpvuu
oL3rKbLGbv7tdbYVosrSNjFWIkRrTKKSLpNBZrI/duJ8F6fqaoB2naM97RfLO7XSw8hFjvghdqa3
oqjkfrKfp6LmasDGRIqheqrgoWIfTXdxOZ6VRdN2UCb/RHm0mQsmimgt/Fi3GF8qCzuAyEQSzmVs
W+Z4qQ4k7hYbT6mSLV8bclutob9FVn9wk3XjXCLyG9CxOQk5HMj6vQCcDLhEBZsa46wXVC/F2cuq
nVR6QdnExkVHiNQvsJlSr1J9ItiWQLI/t63Ct/PmkuuAbmTFonrucsaLFkcnriZNKC+A3c6jlx5S
0R27mOOpERbJ7UvxLPkL4yTnZNAFpFSGjHvF7J8AT/VHo4QcajImR8OaMWLqJMRKy2q27u9ag9KU
KhNnkFqKcBG8Y6Ntzlt47cGiWr8tN+m2qKvAXjOj5KQymBvaoJRVO89CQNr7PHJeqP7EJlGbbyJE
8DuP+Mh0u71p/Y9I1RI/yfF6SaW45rb301XHVW6T3vpyxasixgoShVWJVtwWvLueufGcuGBPNBMQ
XP72hAv23H2ummQNB0nKfT+CzSSJ3GcT0vXihHCMFsv1SYJsDuVkIF8r3Yb1p4oegBwVRsEQ5SPk
Q1n2Y+6wGQ+xWRxaW6TbliVG2LfOO5t158niM1/wjo29lZ/5xKud3WT/NNNQ4DGBm4hWdktV5h08
F/1sJgYRYuZCV5rtzIz4kwYnxcnonbOdGy9JVDNg0qrr6loK8NNAbrK6zJd9agRYpwx05L8Y11yA
itZbJ7HZvsd9fFIpM7gYmr3isoG3ImrQKul21czjunjPScKYTR2Pc6q2F1S/jC1k8cSZpe5MPiCd
bNINwVi/dQQbwVB1eWBO+p+CTXOQ5bida6W66BamWSbNzWZKNLmN67Tc2BG8Lyl+RU5Tr/0Os7ce
bWrNDnVjurPYaLNHukjCSoZuE7paBr8bT8VOLZhP1ex7gtJGOto4CtrNAR9OFA/DBtR87Auz7cMo
GtNd5IoYkQHj1bhajMBp5LWQPASRWXGUkloNG5P9gK2UA1cJffo8dtq2EEwu42zfupUTDJHFbjkP
57QegqjEN4h7zfXLNLUvCOFE/I/SYdWB94uigwMpEKPebo2GJXcSuduyWEJTeDbpvh9qym3c6tqO
G7CH685uOm3lJxK+J8ewPywr/kFEQfPkueWpm/niUC8HWoL9xZ7uGAU/Vba6G5Z9vwzFSqHMUb6a
Vn5IYtu6Z8PXwGEFG7n9KrUi3pSE5ydoGGFcDd/VqOP5Mybu2H5dbGjLa7oGf49eFtZK81zOvUJb
Nw6MoNPN2OHUi7COT2mr7+22++E4SG8MrDxT9LQUJszagoWxaS96YFf9smG4DldFyirMzN/GQIFB
jRwFySJPmpGyx8q5ZLlIio3R4ynrY+UPgmlUn5F2xQIMy1G5trS+e4RNxaaKoYSbJ1MHj9pktC4L
40xmbv1C+zZWbcVHlOoBQzfP17RPm0d0q+N80JFUciCxB2lR0qnRZOEeGno+WhYEKIlB2xpggYXg
fpsBL4P5kIcSV4wvs+yXG1fgCgTcG0BcWOkwzNojeeBeexR5dy4HDtSuiPGNfVkpRZxrA5KrxLfr
tO951780bC5CDYsXis8ERcuomsD7ZKCvMUAlMj7MuahNZ/lzpMLauYVOJjlbg3lRfWNYg5+i9Ga7
w+BHTSN8GZdVOHjgGqvZ4KOMSu1K8gR6TPHaLDFzHqUKJ8O6kQR2MoieeK0A+5KRxfswu1/YC8Ok
cwNDlb8TmfCtTg+10pacxN4LslnHx92qHKcGPENepWfNLnQqcSLwO7yTe7XvbT/pCum7Xck1nlHy
W27DFL5egqyc8rNSsYaUGVvq1mEd2TQHd3Z+D239qY7TEEZNuVfafgx1FWHq6Pb6fmRQiEJRntF9
RzNzu8iz3yWz2I05l2Pgev1lyEYchEJ5t4Yfull3gWeod4IgYKTy2JNVsG2ArAVJTQ2BKvIH7gob
tWRDFpRAE4pBiT41GcbtlCcfIO4ZN9bHeabWMpFQU72Hep49N0MhN4UFgzhB0NZECt9IpUWMphbN
VZkPJNRia60L9OYR5yK1X5IKskj0mitTuji+Z9KtWYiuD4LJbV6mJt/xzrubccV9V+g79sA/11lQ
EY3fDTbvCI3pNMBAj2kUaf8ydPgjtbiqIJMTEfIZdxQX+GwezU6Rk+mbfRcrw6UGDoiO0d2Oo2oH
bLL0TWYnd9OY4nOvX1kkpNulYoonI4MRfNkd6Zi8TT8OqMIb5yuqOpCxKocpKCsqI+SAaQVwV49/
FJUtDrrynTShMgRiKLRQ7Spu1kkGjm3u5TC8N6LNdgyyKb2KmYcG0TWaAujkon2ZPR1qOYk4acv1
bXoraNJYvyyufbTHtaIuvO5EDayYxO+PFbd6FtPW80nNfqkKFPZRE5iZfJ1JY94R9743DVXZ4uV3
NhNfB+T5+3aZph3aBJ6A1tiyPcsPttyR0vZbWrOzF6QimmLQgoTksS1OZCqcXLX3QsoDytQ+mDOO
gnqx8XtpYZ16VEjZaahIE3MiHnushtzB146oCKYX1taTugE9EtywNPUTewBmmXkalBZDqJZcy77K
i/1EjM4Syd9q4j2rcC63Ra0jl23HgxGJj7HRWl8b+Seracj35p2xRNXOybqjqwD2haqyyRhG5Iin
iL9o5Yu0OEyNClxoacifBGwqzxObLwBzR9v5VYGxweiFIEmmZbrpLUnvAks5KlsLWWwM6dVqMUPY
+OgcGZQpi5OY3M9NaUUtXZCmBxHS581UkffRVWq+y5WTLbPomBup51eKgJHAoFtKzCj2EhqRLTfp
BF3UVaMkLHDA6nPF0HjaaGY57EY+YoMYqrBq3WRrA6Ty0c4d+zoFAkXkso9z7VY76EjEaB9Tz1wo
0SC+18jZhuk9Tsx845XJEJacrAneo7Bspi+vYyUiMq/dpd4fCq1kV07OjSk+iPaBBUg9j5ssLTHQ
uNqt41DeuazIGVYrYWMNRwOdXJI7o2/10d2d8P8WrRpgu7KCRIYL+hL0MmOCDXVB+AP9UUPP7vbG
74bYxf1MurvPssqfkCYxXMuYJSYU6lg1CV5su+2gIwteWlh/2LIGPpVDnhMyX6R7IjuqTUaEuS9t
/AlDg8t4U3TITPDkQhvTCNAkEh9hh8p3Km9/GgnBQZZVPjH2d3cYuwXWfPQZTOR1l+cR93osuvcK
oeiWRoWQx4yBH2L9sENtq8wy3ZtR7w+SRrV3S3Z9/AL94PSVWIHUmOK0YWeTKcg6+2BGBGhNo3bl
E1z2wywQIHhvFpXfoTXKYHRghXf9ocGYF7L1pSAghmB1TLPBKaDzGAU8eNJE4CkzTzhJ9nkoL34P
YD0DJt/xVu93+ljpu9bWA4xyMDeWCT8QOBG0/jMj30vXxSdRzjJUQerdxHwWChlOnZnQbcocxI2F
SSFWK+Msu6oKjbb5U8vqXhOww/nAPsSpsKAZ2Q5W52fN2cJ7Btoqs9cgAT42vePOiAkgT9tnoPRL
kNLOcRVyBprqzOgz2eHIpN93DDMkp2trOOa+x5p/kTCYtqsP109L7TQvI0f6CS2hu7d7ZSYKxl2C
VksKv5ta5tdfOeQezn9GsxwQkqmJfU0XsMiyqcZTvAzbTAVYCzLgnKTzD2Ox5rBV7pqS/Jwd4+5U
w8IQMsm30ARb3154j1Kj1Ij30Ik54FDT3QjDlfmd69Z4bxT7De2ecVKW4UVtP3DFXJGogT6cDXQb
7cDiG/a6Sx0WJEXOFduvSWVk6psqiB0UlxZHgsnCfb5OvVJerUplIjqLY6+RmtjVahJ6psGMLHtv
sdqHVL7Jrpjo2gRajy3p5xR4arLHiX2FETYi6qX7dWIdc8TDhpBaO03no+wL7RSP+IxLtbshekPS
VYK1sfT8GCWDE3plt7CNnn62Vf3i8SffjClapoEYgtayrE3yUaTlHMb72u+6VGcfIF9VXAhXdMl7
lo8psr3kLW3QVFimNLaVpuLKQv8pTCPsGwNHhXKaGzH5KKuea6bRoQA/j841TEqi2sqqOnWi3499
vzzp+JItz6IWNttn1j4kSrndxsLyvxlal6hbd3xL28YOHWViNZGDGV/HjqqGjl5zjLWu9S4J+XCk
ssbkNJTGqZBfWZM7MMkBJkXtdommw2Iige1bQ4TMAq5LompBY8VHu9fRUVVdoNpNfExJ6gTMPG/G
THw2fffDbIvtXOg8HWXWb130tA6wMMoDUMy20uy6tP+IhkTbgxn/xV42PjJjNjZGjHxyAMxUt7oS
LlafvvSOfUQyi9HYU5PN4mAR+ez7Sh57c/i2iuxPXxg8MV5PwzD1G/IcdT/tXr2qtsKC/IHQK9Q/
xag/M+qtArq5iV7KIWEh+2UPkC5KEUt/V5jMkxaCNwJZYwSIk8UXI5OMxcyGI2j3tzpjIlQXtQi0
nDl/1ipRkC49jwB6KRjou8ZO5ckR836Gf81Jr1t7WXm3LPkfys5ruW4ly7a/0lHPjWoAiYTp6OqH
7S3JTSvyBSFSFLwHEubr78BWRdc50o2j7ogK1ZFotgMyV64155g94yPaVrZDiqoZSAlWpZVLOCy0
EmI0B1bvbEMpkpVJTWhZ3XTWM2hGqSkWtapp2ypaTRxAGfXoHfM2wqm3/jDWDBNp9FRlt63VVOw9
bfqCcK6j/1Ppazf7FqlI24noYXQSJkXx8IyA71tphfyMRI3EyA4uIKJ127zHPXkuHeyy1ZQZy7Gd
0HeO3ngz1hBzbkTDB9uhP1mGKZ8RAGm61AIxuujfh6m5aZmmLZIeKXqrUf7liGXBOWHbRJa/sNNx
ZwtoiaNeX3wUDpTPbBoxQeE0hctc6kfdyb+aNQTqMrVQ6BrnTsnvDSsBmoXk1u4qj6bmgkQStcn9
1F9gX6NdxwQOV8fbkJ2qBp0hZ0pVc74NGxpfDoeOMKlyukE+qUhjuw0mJpkyyk/SSQk7fizzCCxb
r5Gt5TNbk5kEK1FMr3ZNJoXMkGoQG05Bwf2JFwEO2JpURcHCgSqsq7XPUZjPKtTMDefvnWFD/3JL
SM8GMJCF4NERxZw5Q/oIhLlGuKzfQr/eBSl3foZ8vNjHJs29qtK6Q1zOjdkFcyF6Q26bnnRj/Nrp
pX7o3PwrzRgd0wfd4twYsfnkN+jknuCzi11Rx28miYArqqt3JfNsSf+Xu6Dpnrtcg/YdbwW3YYzH
bJ0PnUv3eDp6TWtuyil8odNoQmvAQuVHeCVq2vNbnO/fw7G6mxi9VsaQHH0dgUGXOCSrptrR0Sv1
oqX1Ti8tf9lrKl+TCc/tAuiKRfL+GgCtdcHXXu/Jm8sDCGDsr8sc6w3TPZ2Gdt6CbtAviVT+pkkE
E8wxfYtw55i4StTIyUUJspN9KAKxw7VY5cYd2P503VR5tx5Fc9ba8LbTig8LgT3nOKpIVyL8y8Zv
va9D78rYQkdGWi+hQ2JYtcgZxgRmbW59CSquHGJyWPA7rTqpNnUzLESt1D4TaL8AmD2kTjZutF68
gO8YsTaR81ZRKieccjnozKHw/UutNa9aSqa4mISCmUQLsE+zh0DjNlXGcM6NQ9kgjZkkGBZl+rzB
xrdQF8HMcru4PsKfWkQEznlYToSZrCSgTmz+VKcUUjborqxb1zmpJ50evSgRHcckVTtpRhR8sQYs
PZ273YmK7tzIWoQO+X8tE3H0m3MMWAcQOe/Uaqx61pSZrjH1JIi5sASWU+F/DWOQxxhWIVP5WnQY
JvuevD5tk1kOJr0ShE1sTPdmEd3Vmb7igo8vqNoegi7i57XnUXXlA1y3TTF2r7gSihNi0WcbetFg
+OchB2hcDw9BgULIrsCtI2UqDPNrNNB/J6FuIdTXqgnpT/lGfuq+KEPnMA+qLQ0jTgNtoK8bdxzI
rW+SU6HI6WtVEq+wi8kFPMl04wzqs/KNlW4SkNKhvyZj/M3wRnrnDd8IRzmiKeR/y+uoOfYx75Q3
4eRKiERbRjqgeyP1Sama/+AtXrSMfNbB6E/bLgs+Cjeea77wm4DtuNUaQOUT3jnNch0m4tTIecUc
sp6Pc4wze1nvprLhk0+ybSI48yPggw7zXgsUd7VkkzeQePr6HeaefJkX5lvcfQ40ARZ9oBvnphvZ
TJ1QLpASvw9CfY8yDjxiFIc6/zYGDaKAnsZnatlfYm+W2xvVohccH1Qq3vJQuJjW/b1RMWaSeUBX
kT5sOVIFJvGWSbWxLTWfgYCPmR6pxjrqrXBnIrCwJide24nVLd3JfqyVicbZ5Tge5PpKBbSAAxVv
RDc09IF7fVemlFITpDs9xDQ59bQQuUl7i30OiYy2AjNJ9zlZuKnr7BIUQOXUWuumFp8t0wbAJu8D
R0sgWs2aAj697eiRMq5Q1PhTsI9SiyFk4XFIqwVZw3ZPl36wF3Ut+MgHicw8fxYieLY0FrW4erHQ
Ly41U8GoVNmTr01s+JrgtNeZKOpdg8N92R0cPf5sQz89ZEX+lZPdszs50R4NLDBR1dw3nlttuy5m
wNNbSzG49CctGkPq62gB09ZZ0WU6PPUjsiPzM5TtN95zY+XEtMPjKKjeSgTK5uD7HLaaegXVZ+sN
sbykVr7SwmkTdVBqp3LLSAmER+MGa57om3QYXgjpvXgsV3U0H7dRXZna93hAe9OWB1w4HevAPFKw
m3pP9+3VLWkyS5NzcVeNazVw4ekcwnS6gaHsrI1jUyOxVKY4gcl+PQtJWWCloM4mmkMbzrhv/tji
I2/fojwY1mj7aIFIjMn+wPkaWBrG+yB2N8x/2WkwEIL8XQsmSCtiBtg6lM8wUbNOSdzz1lZmtIqa
cGW5NEnUyMnKC62HyVPpwTWGl84NSWZLigP9tHRVZYg4KkX33LE3jT/aBOfE3JaMyBT6q7VhkGxf
NVtd78szjl2mY91qCtFJOymisKqZ6qUyWGtkmD5Fis4JVssDYgt+Hz7jsCuxGErMVX64mzjEL3Xq
XXPoOK3GcE895aIbmPBvY7zYazVXfVOwIWkRTQJP2DTCGOQunb64MQStglnGtGzN8Jzg31kL9W4S
aTeL4ni8xEhWQUET3i5HTkJGeF/Z5pbJrr9RFd6ElpIx0jODU32ztYqM3BKTNJ1WvpAGi9keBbeA
XwncyNgz98AZMc0UOPshry1sUW66xwMLFWCJ879aghX47BC6e/2rz+nC051sb2T2gxkWHlIMo8Kf
jOPYrXCsKlW+Vxzxx+hLgXhurYADMsXlQgxYTnRFcapc5BxaPy5hX6yz0GIDgEC68A2E+z7cSl/S
n88orJZsblRmkwGotS9GDl8Un8B3ly2i+nmSphYJc7kltkjaAm3Ib3RD3p1JXrJIIZ4jJ4IQiJcM
RWQh/eS+LtJdL9turdU+lU/p7hPTwYMcuJRqGGlZ0pJtl76VE1dl7JuviKezgzf3Buc2il2P+Db6
ipTJ2BVMSLFVlaZOQ684Q8fG9AAcZuVi2uOwW60cPMMr3ve9m2vRyipVtAyn7KQaaS6ZhC+6GpxI
y1FqWWR02ugDhkOSLl2Yyeux4Dc5DrU59hDJeifvNTh7Xs0e6w43uR0gDdJplLeoW6J4guPWDh+Z
nw47L+vKpVUwzW+sF4QXyDCdLjnTvIFeKwpuMkLply2DuaylT97bdb7yZP4RA3/EGayDCx2xpyJR
7SI+fHeeGqEQyM+ov1eVGCu+O8np2oHQBA6MXT0Vl86LXvpZWWy5l8nUChxuWyO3Liaw0oudCibZ
6XQmS+3UDNqy0DF42FKbzcTV99TrJ6Ky+U2hM2XHDFp0FuS0hD3tawD9ZFth0lx4IPmwOtJ6VtF0
xN54r5tY+A3MzsNYadT/TkQ3yJ9xCgYFROmDQ/EoInTnwFyzWKD3Xkxe0u37Ebd3SA+tDlykyFNu
LZzsfQDVufYBqnMQ0huQO9Ei03z6mnhJMgTq25EaWFInA3UlFyCDA90q0z11fsnsgqtokPUjApyj
YQdkdE7YjIEiOLsCizHXjXsYu2aGH48LHGSXsgrtlZZTaget+Wab4Bvje7fTtA0ljtywynHeAovT
CX01DCVREZl1547uE/txsccIteAQLBjTefVxYkUQLUWwEchhH0XJVo3jJ0c5yvuCYJGRHoLWDCcv
H49Q9ex1pca1VXMGUUqCzGEPbvE9HUZl3HhNWW0SlT+Kyj4L4U43dQ/OPfD6hKHkPG60MaJrY7ak
MCGcjr5H0Ir7LqzA0ZbEq6AMaJfSORKIQYQ1WgE7F9YBTyK3wpD4a7cfdpbq3/UuQ3xZFgU6JvuW
liP1Jj2DVTYYqzXz7Ok0MWibkkxsKIPRTkArbu1Y7KanNNffeqw+D/7s+RiS94T02ltYmDd18jGk
/R2tCnUqbVpIkO6wQQ0pvhmaOohvDgUErU0lHYueefglBiXNxPC1B5uBarYBwohddo0E8zsDNUnD
I7y15OBvhx4uIAyoJy32zkmcnQ3hl6g2dW2FVPkS4OaJ4qg+Whm90lQ3nhXpFO4Ixjhv1WcXNdkG
aQhGe16Ubr/CdEaRIpBIq/otT5j0NKzRk80lHKUc0j2YTgH30q6alY02fD8GNa961xRrsxofG4LM
OEtQlyQ55wBF1T/m+cnMJGoc1dBKxKIVBLLYZWJ69IMQag/oBfg0YauDwynpSLp4cKyA9gyKvU2v
p0t2oIjjc4AJIP20cs9ZouR604qiJeHe2EgQ8RyIg0dssYjF09Rix1+VETko+LhqSHm9tOUmQJbq
hgwaDKfRtzJC7u+7BwZvm3SW4Y8MOtqwvxiFhgNQFwhHAs85iOK+BhbktNvEQYSG9uLNS5S2cKfK
wp2or3KF2FwXxqwAjk8xFZVri40YvqcJ/V+ze9CDmoEwl/NQ1XO4pQguia3Tf7hNtZjcbUJ0dYQv
1IZauYoQw24y8JtuPtL9i6KF4dsHbMn+Bt/Dwu+MfFcYeOOQse6cKVwzoLFWItNpAIhxLee92+4y
dSJ7aVgOtrYmY1w7kxpVoinsQTaPmZatTc1JVuHgLAoOvUzOkHiod/gIs/G1LdbeiBtFlfoWe1sf
AKUbo0OUtrCgmSC7auJ4cYB43RwrqT8btBkhYHD19FSDCkPYCXvas2dTGbGEbDwPmqbv4shyVXUZ
WnXuaxOFOuVDSRMK+W94zvzQWwWc2mGn0sYYbtscqIoGGWRBQ79aWIOj7TRlvKkJGcZDT/M94Ifp
fNPTLzIDIA2HlYYqKx00dRPQczwMenkPNXGr8Iqy4NXecSjaO8NoOZ6KssUn7bwil69Qn5yqBPeF
nSbQScEYnSukrYt6VDda2clDYFnYru32XGJo2zjxnandGTKEFKHTZxONuxPUToupxAE7BK6OeQ1Y
kBzKkd/hepsrY7bQe6RadRjceTkjDiQZqPw86K+zWw8cNx8HqjikSYCsBy44MUzgfEIQ/4UM2tsr
4j5PVLXNUmafdPC8CiM+lCT76GhCoxGjcQBC3CsqxyYGMQsWuXTUlsMTKksHOWfGsJ+my+NVG2rk
LF3sgNYWJhq6lNA7hijolwGqcAb4tPSu30Z1mBxRAbuLq2977l3NPKY27rkMpwaLXIT8Ga3aE/Ik
QDVgYBosTzQFS/HEu0hlFsVECCWkcHI0eyxqd65c1PsAy9vSyLChzr2wbzUX9NcmTbaQ/TJjnHZ9
I4TsablOSAGRv8KZQKSeIGu2u+GcRO56QiC1r1G9PjU5vrmptBaDhBlb+PgngxBkQYiU9wl4MeeB
Sb9XKr/3OmICTE0tr49syALjRN2ok1/ELjsH0YCEPeaPyvuKmpnCcygaaFn8C3UzffcGF2/Ijxg4
eaiaGc9Unngha7hG62jiqY5dcC7zJ2ZHxXAAz3cnWaFPV0kqnGBrSZUYnHskEJA8RbDBxZgtRqMd
dkgBIwTaZBWtfGjI9QLrMypHo6b9Ycbm0qzkx484g8wiSdOmXJ7buMFCo5LHN4wNnUZpB9LYc3B4
VcjJABypku5aPtHcCVuxNbr6bmKG8jB422Zg2NzH5PhA5Npfob8Fw98llEpmlxpmXzsnm2F21XQp
0gCSfZ/lcGiHAP2R0NKtQ22jaK2vr8wcZwQj3hcD4DYY4ddXqeTkbxFm8jDmgGlwVPET9kzo+2GC
uPTK99EVjkrcjjht2aCpRVO5iml77aijPqM0A1YfaPAsA1fGp16lj31T9hhRvQYbHFaaxMGFx70i
2K8a3G119ciS+Go1ur6XA5opVB/eY5Pv69kP18HTuvJQM3Cu66QLfOohyGz0ZMpFmTkjeunkbOjN
sALDAOiicObwrMFfRi3LYY/8TVOF/DakYovHfJF0IOLHjE0oxfC7Moz8c+bvHsvZfIiFBuTDNMZI
QkN8Hx3BTNMU3SBKRGwawuSzpzS57y13M8YGfs/JebjC/Nomq25z/tbUiHALPweebU5LR5f1e+fT
EkacEF5ygxh02+cTi22mK0PUTl+GmAIv6+/yUJVPIxx43qQhOCf5F7rA/bmfsY2pmfuoXru7oXde
bWdiqZqtBt1Qkkr2gwXSGNmp9MfxLq6orOspwF+TjUc87M2ltqgPr4gUI7Q71HkFYto0CzZWjr6K
1cY+ZtM3jX9fj9gaMdlqzT2qjQcHe/8qDL3i2SwKwrlUcWeaSQFqLmMPapUDyjmefetYS5HVMbm2
SnenaQEq2Xm4PQyWv0kmo1urvh/vbJFgq4wU8ik7jM9+JJZRMubI6pLiZqC/tcqudGS23uiIVg0w
NmOFZQTkf1W3+ldaTdlhDMUAfrV8uhLYnDEiRyUV1k3tVxMbl3OnEW2GJMVIj2NTL/08cXfjGKJ9
bAjo9eveoF+qdFrhr3U3cHiMu9crhLtHlohbnDDkNIXYhK/tkDiAHguiHDeWATUqsMJ6aQVefJA5
9XDL6nsnGBbP1ubr24suYS1w255AXRMK4qD5xNhw5ZDVIRgDQcN5WXAn7tyxVzukuBnn5FkqaGXj
qaFZNVp9cCsN4dz2s8EWeFm48QXm5d7RzLVOMBuFC5+OD3YNAB89eb4PZwhj2xtNC71NPofOYAQh
JbY855i/N13tM0ce+0NhSWPh9jloFcXkldhAf3n9GS2unU3eIM37168IdP29uKIvWpnuUhF+RWi+
T3CyR0NRby16kOuhMADGgQy74R82iVcdhRwp/vKIVk2W7yNdPhdhu7ky8WvLmxbX0Ichy9BEtNO8
coQPQ34l7+mL63KIKRKqRZ5u7CZFNFBy8IFSyfG4cOlWwUjoh+BHfkGRratM6afrNguP8APhvgLS
Efendv6jA0txgtdl7OLmlqHIie3ZuWNH6rRF5r46ZqHfln1x39NBoEria5btf5Q9XO/r3yYR55Ts
fbfpdpwDxi/Cd2s80i0ihJJPX46WuNfyZl21tXrLWypbJITiHBRZdEK5wBcUjSEZER0ykwYMhAfu
MH6R5hHLlbfPnc5fTkEWf0k7hwGtrXGeqO0512imtabqQ/mueI2c6qT0L0PlR58waVBvGDSmfwCA
mkISYOB/BrPTu7XR/QuneNY0KGMIUF7p7CqnwktTDcHGSJj9WwgME+Rqby2ygIVBP13YVTcHpphP
cjSekywT5zp6vq63vu+lRBc0X5w61pcsK97tUPo8iTy4I6hE3pvgKfrEWisRstX3VX5GSnaBWKet
LBHw4uYcHDK933qMHwecjP4uJz9jfaUgqKC/G2Y7WxyP5X7UnPApH737EUTbzVgZ0VMXGfTWnBjc
2/xFMTvfJPt4O1QU6BPrdyu1+OiiMT8XQ1LSccOcPzWgnzRFcE/pG+hoHQiqbVoP2z7uk0tTsiY3
Fn3ckX1uH4/yfmgoEEhTwcgfBDM1Jd0iDIHh5dMYiCp1G9XY2jUDlcFM45xy/fhjq69c5aFnZ0SF
pU9reSqD0LEzG5sfHw4uqYKj8GyvS2BGpMBJbwxSV5q8e4ppNaJtG7TjEOJTQfHbnAKLmJZoNkkO
5asW5MNOix0LnwqZHxq1xyLzWn13Xfyn0Zv2dCc4LnQMFp2kisAPZBdazd6pwh4Ip7p297qeVOu+
d6CeYBNfB0U9nKv0+7WuydjeOLRCbjL71tkkqZHgfFKwkIvEGe8Kt3xWlvTo2rIKhRY2QGQe1VrE
xn0JiPfGNWPrPmbiOtklgFLdGilGA/PiIVqxvVqt8hZ6Ae52h47j6O+5KDEben66jLCVrBgZH3R0
VLetXzANn18yEyT38uMpICXUUPmociecoHwZkQQumAbqCy2oMcDZofWMkS/dGhFDRoQAhE8AByqR
1e+8po53bLB0mSAS7eDYgt6GHztTF4uLreE4yxIfBUmI9Nse4nVQ62fkfTb9Hbt4DCjOlxrG9ce8
59xEpDsWtrI5xXZe3eJo4zzARc+KMX7Bjk3CwfzMnZghstI4iGFE39AJME5lYa96U69PV+pLhwj9
hwnuB/1fmLwWFvpsmfYolJneM5qRFV27EixtaH00tPu5edbXUKyEaY9ohXVRQQlIIJN7JDw3MebE
5RUAY6jYugtUiKIVFR869u8QQLgH+I9ehltMzvAkanl7fSoGDfRyq/ClsXD62jrsMNvSKkJZ1ujj
axcyl82a5haHjXzw+if4A9spjcOvQVqoZWIZ9B4j29skOrMSyDPbK+C0U1G26RJxd6XqOzOK0MD7
SPhyR5pQjGgTN+/1OII1RmHsLJiJO4Ozj+fAr+u6LkNq4Spw9gYqI3ySESCdiowwYjjIC2qoHa9n
slKZ5hIhBKLw+RSGUCpYN2lUbGd4JMaG6Lse0CZD278ZMspW9Htih7N4QgdtII6LezWtgKMjK6za
Ya1shsxqmrzbyojTfZ+wFqAli9aN5cWcNyiB7dk7HKBzlGY1vDc6YpU8MZfBEBaPkdXY2MlAklwv
oR//hfOD/kq9MopKPgsXMKwXR3KHgkE+Kzdkrmrmb3njMKWDQcW60xWLLrfFypjTZSSGpKMfVR+D
hbfpynEc6yZf6mNLdlbhOg9j03qruv5O+AKWUzPlj9JkDEjO05LWYs+QRqGVVTjK3IzEbc33HyW8
oNuaVeZq70Nuyrcq+ipFr3s/0NO8R9TkiD1mn3nsSGszUg7+iHKZ81x6H7XQdYEoieHeG9GNNrXI
SPvBuM99i25pUr2X1agxaoeYIYmrWdRsMNeV8bpGslaWeWcy9j36NqQTDnvg3ntYUW5Bc+D6zFIj
PCLcDVZtKbuddKAd9ZrwAFaZO90Ivitaw5t0zBigXum+/QmxSbbzkOxsR4+U2rKNHrP2RBlffmmt
DIfPpNNqyMfuAK/D+bHUWBxfLBOhXjQFzcYtPGvJ/etsarfJD6WWc1/Z4sGCVFK1ELGdsP7Afnky
dFpjEQ7t236aNYsmxs9vhW/5jwXJmCq0txPClCVK5+62aLXdAOKOkDwmm8yCcG+mEdlwAQetLPSR
Xndw3+bqXGvBkF4XkkB32Qdku+J2nW4Cc2IwyILVO1zRKhy3eUWpNNq2uJMhHdw8t/cKwcvJ8oa3
AJr90ZGTe2QZTOCwMMNKWT0fStYwP5v6x8bk4Omm1jNLVfwtSruLlWUuWo/gwKRsXJV06Xcjutgb
l8t0kdSMwoaic1bXfXweWtM2G08RJ5JwadQVTWaDrf6KNhUERO6nVudMajFNqS2d+xUeuZkx0Zv/
ZayCV81oFHEpXs874LjrKKjvCyS4fISud5Bpf7FSc1fN3OqqNC9Nr6Hit9UhMsEUuNMJbEi3Rj6a
PY7+OAFvoBhKOdDJmY4DfEgwGpw3MDiI90ZHZCF3BMKmqaPGFlG8kbqqL//6QpL6cgcnnb5iFd75
c09gTP3v6L3kBsf0B/1Rsan7QqZATaPgLLHbLkmAdg8cEr8q9DLMtlmgNJHAoi5Je27mAiHM3YMd
NYQJGc6lqolKMYrAnZ1eJnx+O1zlHeZ+yvWR7q+ql7me7sOhgRLfpf6589AGVW5S3rUB89S+Q0i2
MJMAf2TZCDSE/RfUkeIlwXS9lKL6PiEh2Keo+9idAs7dqHquMNTM05jfQqTeTzHmRja+YCthQJ7L
XFGyMI/AVECGYOmHCN6GjV4M406rILfPPLXbsM5uf+R5ScvbdGECRp0YpflMnNQ09+DroEWaEb9Q
bsLZb3AerplGXhBDSq6qJzsZY9po9DU0Iz7wzoCI6HCjXv9p9LsnCSJmKTMDCrfDobfxojfCCCl9
GvmW2HT0yphVPTceUPX1T1IBbyu6OZrnujzQbL7JWvq5eiHtxyTWz1FI0mWbS0Lysj7b/ztlqBn0
A+JJ23hw/ftwYFp0Y8v3yaXVskwQy1X4v7ZmVbO13CX+jec+GdqTYz7X4rmxHtGWLGrTXjh45i2B
HJq6xRTaipUUfuzykBs7EnQFvBOQSPnObVddU+E2fxubS9Nd5hbtv+tmmDsYwiV1g3VbyPwSaenB
0PFzlFbwPASSFsa0qqiaBhyIEYkeyK6r75B9oinaI4mBLqremO/SVKhJxGxGkJeVuwgFHYsejHIl
mmciI5hghtj+kJXfATp/QHG5xlfFnhKbD/3gvZemvc4LWD5TUWrLJJB3TdmeTKgedN95Fla8S3F5
BoUCW+fIbMHM8QNt0RNRA/RsZ+Kxm8u9cGIM9aaF0jbp78OuXXg6G3rs1w8cCCHqMO/F19x6BWMF
vOtlneD8aOmfjGsNkzVC5d5P8KSHAoFVfTJcZpKVYPY0kRJqZcY6MJCjo7nUhA5D3OXjIwxkl9e/
iUMxf060NXUpDN1grGkZtmH8nDqT11XptUNc0Y8uVj1ZUDfj/Efi3iUN6xubNfZBx3bKI2DwWbvS
kl2he2hWakTrZ1qtBxFUEAm0PCXSlGA3vKFSXH78UVKdFj2nlb/923/893/9n7K2H4uM/11/5qMo
xzqiC/jf//Ux/Oe//naOPpDwF9/bn79rfqD/+bbmfx54jrb+01/WOaDT8dJ91uP9Z9OlPx4g+Czm
7/zffvHfPq+/5XEsP//xtw8C3aGg338GUZH/KTR7TgLhPeCZ/fP3//Pnbr5m/Nwpeh+//vL9P0K2
Tfl3A3uZ5WFtsUyCokkl7j+b9h9/8/4OkJGgG08nTYDAK8lj/DNkW4i/GzDlCEJymbAZJjklDTyn
8B9/M7y/W2Rrui565h9f/b9kbM8w4D/G7VjkCCFl5vF5FkSfzCzfP7B63SottNZnGhwOuGNdpvxA
Q+3kKFAcjiaKRUzqf3hj7n787j8lSs/43z8+pE0MKFczadm2I3R7fml/fEg78wavkAzzIFSux2jZ
bbV1uxiW/SlGHrh1fhPj80tw08+P91OiEDe5kA0s4AXd7zPn+mDXbOsjk1rW+uAbsoNj8fKblzhH
A/30EhGEGITJcNMKT/70EvVSq1uO2fjKtvZ2XMPWpcu81l+bzbBMHpGz4bM8/PVj/rJS8DL/9Jg/
vUzXbtGj4+BZNGvk5at0lT6kdGMRPwtUpov0Jj7qu2DlLplovpHRAxer/w0l++fwHJt1znTx68z/
bxKC/edP1kCsSlxQZLPQMo2oTr35TVXf//p1/vrWzo/BcZ5biff2+mn/4YJtRqDWUx3MgJGDHn6L
8stf/37j//MipCS7Wzo2rksmFn9+EfHU2lXdFvg7nyThl2t9TSG4ne4NiTV94RziRbLCPvSbOKWf
od28dbYpXAkHxbWISvzpUbug9if2XbmI98FO7NSu33gHc+eu//rVmfqvd58gWYpViIh04ZFo9ueX
p1suAcWzPWsiuSaYGfM29qSH0gPWjMJBVAqxVuiYpkHclZe1BfCe1vIqI++pQJ2knV5sL5073V4u
Zwk6kJs7FcSQzNJokEmJPF0kOV6FlG5BZg0QBL0hSqu9l8dw4RviftplGFpt+JVOdzlubdqjdB1T
NMscxsI4y5Azlgmsd8pi28bFkZGAqy4kSTbHOpowIjaspekp0dyAXC4Cht6RBeC+FG3N3dXRwHUV
BfUbPog4Qi3oEzilLVUNuoYSEz7Su1Gh9T+YUy/ux5AhDOp4BDUAi4h0qMFk9HZAxg4NfitcaRPh
yUxC6lmRRljJbeFUQYjRgVYc0gRfOK+aaWjNusCa5BMfOdsYfUxrjXXskBJjEEtjq4dxMMnYXtNc
asdp42iqInCHUIm4hH/BOMhJNkBHgwE6jaRNC8KUXE1ZIzRsmoFKow0QNaB2NiTKiC5BjBPhkMrb
/nMSJej6RVvGefFVS3B7ORtOUQkqrdLPkW03VtygA7BKSmTepiKxGTYmdlxX09rIO5SaC+4pDmWt
ZWijsfRbcpCMS4xyAXtBnoRBhQwqNes+modc3fQQ2FWbhiuEG1nxSWIBHwWuTMTIt01tcoI56TYB
km9tNHj6F7KpgE3ArsY0bBNrbQ580Bkz5fIj0Jyamo20KtwiJkSVfFjQdy+xu/Ve6JDq44VSkWTt
ahJYVwH9xCNKtC/tGz5ToOdhrdUPILjqlwLPWM+uhR2QcLCBXIS7rMa+/GWKS6pyK+JqpIsz+BN2
+HJ+lvQ4VNsFtx64eus26rlzPr2yqwku4WqMN5pvts4ptyO8fVAC+vLABS7qSwDJXBwL7O8O/NOW
aMinALpavJx0ZZUvsUnB9WJmbmbehE4ZuuNylKF22+qDVb02bS+6TTpj8KMFFx8G08RrOm9Xh5kf
3wCp86OLqTOaIQ1sqISzh9/aE9thRWPdPnp6mSV8lA08e5RwZmXCIUecmDHiYAQGmKUmqWMxIpDi
RC/6xCVGNzLHbk5xl+ituQtUgZu/8EcSYTPH/DRES2c2MQKTZOlyHFxudLMzHoIBJmxD3ktqxc9F
AWVhJ1qC2MKlsKAcxa8jIGqvX+pmZaBbEVZbjkz3p8kKTxMmU8Jpk2HGPHBx4+7VJgIIdoaXetYl
1xp7hr1GRXMP+5CzduyVZb7rmTj3eEPbNODIbA0ey9GrZ2MwSy5wWwO7vzEzlXvBKo2k12icY9Vo
mq+Glgek9IF7wLZKwlU2IsT0FkYWaYX6Zum9gxF46bUWWn0iqMwBDC4YDCUsT93i4Y843/5mM5zL
up+KAOEKZhU6jSb2ROen0qoloR2HcmgtaphFniEf28h472WxUci3hqY8o3VaWML5ZLU+TY6f/Gat
/3UjkzwodZ0QtqNbP28pgUTgSwiyBbWUELC+vK1RbQOkOf71lvLrw9hEteIWFKaQ+i8vM22rqTWb
FG1Z9tTRXY70D2a8f/0Yv8Rv2Oz4HmcSm9OQ0M2fN2WZxMKN695aWFviDl7gyS3DzXv3jNvzAE37
3D4b63arRxvvzv/Nzvzr6+OhXc/GMm5SdV/TLv5QcCh4ld7IfrUoCoNZWUyWObEf29+8wF+3ZSKI
/h9157XkuLls6VeZF8AOeHMzFwQImvLVxepu3SDawnuPp58PJc1REeQpHGmuZkcotEMKdfI3yD/N
yrUIOFRVk2mNmYv335vQnxQziAvrLZW3bbor1F3tDNvc9R8GPlpl7XZeMygz/jDnI2yqppzHAZOm
oEhnGMqmPXpP4V7ax3B52q0DsyFFwi0z8v98hfMtNBAushAGWV5HJkIDj0kDyl8cYeJ29KEOxl1+
GHYIXd5S7V+xdxlRGQbqFBqfn8HwgzxnPu/PbaqFLqmY4RusDQ3l5guITDf6BIHEALDlNTyMbsv8
6a1voxPuUNW7//gHXAaq5/YXSp5141WjPmAf5wA/zKm0Th8buNBZ4aMwZAnZHV0jgVP0hYWmMKrM
q7FANRFolyPb6TZzCVjs9uvwRELFYQ67cV+ufPHXViYrswiOilamtnRsSqeM0VRyJSXldSD4qf9Y
WdjCgELmO8emMoeHhJ1kLe5mH/kCqGc0YKE0yzfJI+wfjIp9lp7zW8nWvg13YOzz7ytGFx8ERk1y
cUxqGoKm5G7n9yWGTacc6Ma9paXzVoZH5Eo2EPa4wXHtciyzjDdrusGhaWT3IpW1c2tCBfJU1LCW
/aC85EDI74TH2GYo4Ye3kV4hDVpPhOcM8F1WOttUVEWWVIOz0y+2NYSZAdL6txXyxH+Cm8ruHvnw
bap8AAWO1T2Uyq63XdnYeeM+Mjuf9vsPUQQfylgMdWhHcnVSYZEx903rqG618+61R8352KC8ZnCx
tyDekFxs0Sz2KeY6qp1Ujvibvzndje60v4KHeZ+nBOZ6e9hGG2Q/X6gC7LtoxeVdXuPz/V5k5OGg
ZzAhyzKj9KBrYEcD6fzxUqVFefCvI6Vyg0OFNFheuAClNOskh197ozxUh3ZnPhJZPsNsatf7FUtX
NhVFVEmn8kTtBuKB81OkUZEMVgYPJmx3W82FCvtJ2JYOWmau/n0uK3xs78rekX3LokiVCLTi0gVI
GVQPoSdTVo2+KeND1D38iz/flHn4IAeWqc2dL2ditsZKeKQ2CXxIqXJfqCv1mGX4Nx+NZeqiqamG
JMo46nMLWtEL5A2dtBGP3k614y0J4I10TPbi3jh8vBjpypd9Zmv2be8+Md/wBVIfwMi9re+qQwDd
22baCPf+rnYnu7iHYcjctDdroZF05ZSwyyuEwzao9yx2sYeEv0jrdrYLzuWl3emP41fVGWzVbWwu
4Xd42laWetWkyYcF05toYfd8qaD/iqgsamnTuSi3xJChEbsIW20rAaDZKL9p9x21tf2d/9CFC5vD
aAqkEieqqovLPxqMT9I0gNNuM8LrkTnT56S2/Tvpqb6VncomLydgyo1/s9h3drVFsUb1oLeTR+wy
1T98SR4ZuuVgP1c30hNl2vqlegLD9E8jtbeb+97q4uYKDNGQwWJV3NXZjXpUt8EDcx/1rejmTuyu
1aSk+XZe7K4+F8gtjUB0+a2XWW4MDPDOtwh6XJumje052T49wHV/LNcc2SItY3WU2y2RxohKXH/x
XYoppPjMj0I/X7nmTt36W9OpvG23lf8Ha7u4rcbsllXKZQZlSxKI89ta6DJkuUBWNoV1EodjVa0E
mZdfvqHKkk6aaaoahfxldhKP8LKlFIs2CBgfgHM/NIzNUsD5qfwB8pP371v5EDp1bYuB+w+/RCqA
6KTj26DsoFOhzC/GO6eTtgA1h3QsSFkk0Ak7VP7qnXDv7ctbKhu64NSyHWzXyvlvW/b+tmDWpDnH
EN/8f5AaPDc7s7aisszY3ZwpQb79ar4an+P9tI9s+ALICIc9A6W78TZ2MvvHYI/Q2T/nP/V9dUqO
mb1WuF2e8ByAg3ghkNNlxt+XYSM6x1KaG3TeGiZyE+kIt9TaS7J8et9MSKh7G5qhwY20uESqjwaK
XGBibphkj/UmcVLbvDV20rY7JasrenuZzneYJf1tb+l1GmDNGvwPs73Jnb9HyKC7bXsfExBbzNDs
mq3uInvm2cnOs6EiHfdrL8vS4XKnRZ5PpGaBQs85wPkhZ2FYMFMCg0Hj0RrKux0TNHtI1VeijGUK
RTBMTEPWbcC3A6vj0vV0k1qNjNvnvCYKsal0E9+VO1nYzJmw6mZH7tDO3DLlKq09KZf3huaCwRNm
WhJN3uW9qQxJEBojyN+iYsWJ3NDiOduFNn0x8jZYE8th0648KFe21cQqOYdFx89YZozqxMaiJExJ
nGp1cKihQtL/afLGlpomYSLRGwd4keeXGZLNFfTAm/B3+1s/wp/lhECLyLlPKBg48iZ+WH+yLj8R
jBpILSF5ykj4cmGl1Fh9KJrZpj+2vzW33pkOg+vVloogWQZ46q8rzm8Zcb2t8m+DxuJlpqw8wkXK
KpF1rL8NL/Ef3k/5J0Op4e1E9JO6EIokvyBpCD+vWF5ZqrH8NILJHPmLle06Mkcuzl0NWvLt1oh7
81n5+U8N4uB5XDRAMDzS5jLiKiZUyHOuzqZyq1vzCBMXXG8EXChQ34IxQxzb+RcWcUGWRnGK7qm5
cPHzg0OLoEb/A9ofHhEbkBjCMRvoto4lzVPxecXgMgKRZZUGuKaaeHD+dhHHwnCGGhLFS8js4WDm
/sD2spUMByY+GxKAlQXOYfGZg12YW5Sm0qJD6K/AnOqj8VFE01YXRcRnGJIcU9es5JXP/iLCWq5v
8YLEzF1pAGqgCXiwNqpd75Bi2UO5th1O6y/iRW1DlnFn1JwN5vHAKCw/xlaE9E0aFRaTOFroVP4W
4iDa7plb7vRDiSsY3fmzjHYfH+OFS8UucAKFF0MzTEp/549G5eVm5isQFwnEH5l3E8qPHxt4c8rn
B4cFGtzUFOfe/vJZKgCwyj7D4RvIQZ7+dDPioXRgBXZS13dWY9X5Inxkb76370IsMW5ENK6w1x9N
u3MnV9wmfPEwKNPnceGufUYvwiG+u1nLv1eXOruhd6aNYoCYdtarneEEk5M5qDlZ1E3QUN7oN4yp
rjyIl9/E+dbOh/vOHhDNROHJTwF0xpC+KdBQpXYlJXbhPwlZdbdyklfvikXFXdR1qn7GYnmmImYt
WqjzFz+XiGo7bB2IOShMqT+kbbFDPEFZuz0Xr69MbZ8QXZkr4HPV/XyJoZAxbycAcokgXK03gHFd
WNIcKAV+zMxO9p/OZi2UuvLxawosKRYlW67uRR8I8FzOfCT1Lrqet82BvPWoH9SNZKu369/glXtD
SkVFGiAD1Xf6QeeL1JnhVIEDk3m4uuEY7rQHarw1HwjDfVvfC85aAH7xEs+1lXcGF860gWpdZlgF
lQHIJHT6xcJ9YR1URKNWrszlDT03tHCiTO8rTHdjqHPze8HYc3qEGdW2iffV72yjuwXRcOX2JCIr
li+fpzmBJOTgGAlZl1Gq5jG7KcjsaX+EW54aPxpJcw1TdlGEGTby84q9ZYo8G3tvb/EthtYUk9vN
9uzOqe9D7gs8BTvhKO7zlV7Clcfi3NbCafuiVuSRiq38t/AwOQWb2lGSTgW3dYyjTCkzuUNEY2WF
l5/ibHWuAphg6JiyPL+lzJ4qQjHUAMCSTfyN3i/gYFew4e1qmfyhOE2CcxPdGS8rdq9d1vd2Fw69
FWj0FRN2Gc8wn/rtXJVGEAUihH18q+xGBxbST9kuWHkZr36VOv0EjRBZY5hjcXeDMYKhqqXKHx2M
xJ4RcIFT7Iej9WTt5v7GP67pzPfnnUFrER+nQt5UzBLyVc4YKtUuaPgxY1s5wKPd0F2r+a8t0Foc
aCWlg1rAX8nLPELxstH21jMMcNtI33ibxg7d1bD4ijtgO0FN6rqh0WVcWGwn37BQYYaJxPV2VXMg
e9xD7WvZUERvYT55DEA/72JHOKzFORdlVzb3zPTyFulyoXU5M8qNA0nOV9rFd1BAdLbEExIdUdDZ
rbqEyw/GlGWZXJleFQXz5f4qRlloUK2DydgBzN9LGxg2dwW4TdFN9sy67Jy1XPWigE6T4czkYpUT
POlTOAHTQPWE3iZP9LHYGzvZKXarBd756T0PtM5tLZ5mJC2tIYFSZjP9KA4CBRbhvtlwdX7QerfR
Vdis+IH5t1/Yo6CsydSwKaEtvF4c5KoQFMO8nehdneYapPyjd3xb3LefV9+Pq6t7Z232Su9iq5wq
JIMwWAOrY1cv2j6ggKTi5cqXiv7wmr3LqJXNVEA0E1xRNl8+V3EnD/VUcHCqNombOvcmYRcpOjIP
UYMChTK2r6miIY6cJhBK/ZudpShqAjyk1bkM0XMNbsJJ6JGe2A4OI304nr266baQrVGFtdv9x/au
fhfvzC0uaV9BeY+KDhdHuhWHfZT9DvSV53/2zcu7otACkw0R9OxFhZGJxpQcAG6Z+a4oJG69i6rX
brXDN7vkCzt822Ce6HDIy1JyKnuVX2twtMF0QJKIN7tptqqL6u6fof4/Gg/4b7H/76H///uh+JV9
aqpfv5q7b8X/D1MCcx3ov58SuP/V/y/7W/LrZ56F386mBeb/7s9pAWrq/yEiscAh6HMNViX4+nNa
QNLM//BZ4RUVqjCgI3hx/poWQMb9PzgRiRINIoMWaEX+3V/zAoIs/wfYEt1IEOlAqOhE/JOBgUXL
+Q2vQEmGoQSDr1sUl9VhiJosdQ4nTkbcN5tMQkU5m2Rzl0QexDtT+ooEVrzrU+93ECW/rT56fbdl
j39eyPfzA+chlE6HiIaKrMsyyzGZmljE+1HEzCLMCeNJVF+YN9pU1pNEquhX2cp3N0e5f38Pl4YW
MRPTpHHtiR4DcObdmDfM+aZrYei5p/zLhEpMJlLqYhpisZYSEY5Gkf3xBNDFmRxpo3xPbcOOHhhx
Oug/lC10OY7vMjE1PH68i8q547o0vVidbGQWSqfleLJSmfuqy/YwQoivDcNNkrS3iRndCJaJ7FU9
7KbKQ9ehaJ1KKW5CoMdOAzWFnietPevJCrXwrTRhOYTtxe0ypndNSOb7FmIVbuosvQnndKsrmzBl
iF02oSCX/O5+MJuTLkwwm1XNHv5A+PON9kRJWdjGhpWuZPxXT/PvrVZn7/fuDVRCf4J+mq2Ow6ex
PFUI6368o+fx4MWGLh+e1INOVc64LmPtH6ImO1l++KhlTOHNsl2S5H5sbpHWX9pbvDygsOBJC7E3
997JI2D6cVRilreC91fj58fmrm6fxjdPT8a6bMhMVIjFFt2+E5oimwr5OlFY2b+rFnQCW1BlRLdv
Ef67AwplbYAWBB3EAA6jYHiIzM8fL+HqjuFTJYunlE6zMp/gOwtJyPxfWbGG5HbGWA43BTVsRD8I
C9ZDvPNX+8/jmVtLikZFEmDsIsLTQyuBe0odTvOrnRGEKLtgj/bcSvzx3yzqbzuL2E5Wwlj0Ex2i
ZGI78bWds+db44iw9i6z1wrXa4ta7OCYd5EnBdZwCnMfUgLz1herGzJ4W5KVZ7nsnZk9B520Yrty
dOcR7OVuLhxl3qhxHArCcIpuhy/w7M/JFiIGW1mxYcOwqbz8v1pc+EfJaIpJZpD8ZJ66L/7znKgH
bnED0Q84CIdGy4rB+T4sXxugThb8Dhrhl75IJ728QdSqg/A6Kqi3VsR4wh+y93VlH68doGEpc39O
AgaxLHuq8dSDSex7bgss1sPjaGcHGNDdvoeXZoskuYOgAnDVrxA8z4nPWqflmpOk6kJkTsJsAvk4
/wSlbICm1Mr6kzpI+1FHjRAyaIWhkA7B4Hps19Z7LViwiIYAfABQuCi5xu2gyiE63qfGQR/J26in
aIbHQjKZPuZO+UhlwEl2a8XzNauzq3vnaGRtynsLkr5TGI7PQQ/OOdFvpBHZ2VT69PGJXrs27xc4
//t3phItnBjNwhQjPj8RpXssrGgHd3Ww4p2v+pn3hhZ+pqrzpPYEZTiJx3ErOe2deaADcZtsZ5jF
WgZ57S14b2zhZ+TMghgI3puTmXRQFL7AaLe2nvl7Wn5vzC2owKYBz8jLlh88GIDV0ze/CQvcMT8O
+znjL18QdFrx0VcvvTLfd8Jm4vvFpTeEytIG4ptTNATfcsiaNgasIaGWwPEjVXagRaePL8WiQPSn
uwSOR3mBqNJUly1bTylhOy/4zGFM+C1u0eNilM7Wfyavko0IhrlB6ncNNnb1Jr6zubggkHercqDV
wwlekyb7EiARFvxeWdcC2vvXwmgtUMWkLczw8vl172e8kTK/dmqIRmc2y8XL/Y2cTUDF6sG0mxFR
JDRXn5kT2wW59WrK6Y8g8Yw9IxzAZXr6OqMi3RSSuIOR8wd8oJVLwPYAauGY+DnYa/gS/GF8NE1E
/FL0pq0W8dYa9DL9m+1oWLtQQQBxzIpda/mPklTBm5PIblSgz+37v8Yy7uxqyIW9KqCjoKRuE5d3
uaaQS4dj5+TjLMMtaMdRLh34PqpNWuvbsepMxE7CfakgHNek20Jtf4Q+dIPlBDNEXSW2WCt3ZWg+
jqn6ObEGqraW36BcbN0wyvFQDMBFBCX6ZPRoVYkMQe49VQebYAS3I9q4Yzic2sjaylKNWAEEJWFw
9JO6hLBPuzNHRAwm+WBq6c8O3kcbqdeH0kCNRM7SZFsYan6vIiUMB2rxDbVUFTLX8J6G8rEq1EcT
Sq+myp/FCvX6QZN+C77JQIKXPIym/imgQcO03fDUD/wnqXaSEcANoNFF46n6iRKZXUPujNYBNKtl
+YCvPgqmdJLE6Gsuey+yXB40uHidIYT0FhXJW08LfiHZ4WjS8AtKDvTLUkt/RJL8XzkhgxkqhhHA
Xi3HHOoKhnrIrOfP9iaFI8G3VqAyl14OcggZ7uN5RhyY4MLLaXoutAaw3ZNqMOrayBZKpdZKnjd/
EOduDhuKaGkzNA3c/8JGPY0NVPV5f0IRF44t2c6hVjXCu4gwPkdZbUBeM05XMucr/ufc6iJca0wE
X8TEH04I/sVHf6/dpDumbtAuL+360O0UOqyrPY5LB4RRnnqwEgTdF+CmdOjqUm9Z6pwQeUcZBZ+N
eQhtru0W5mSnGDb+KpRjxegSB6RHfVimPistGS2CpbdoGBmRB3fF8c0bdnGMf69tCfrxc21ozIy1
CXv/W/kKZ/ABWYj4CaKaG5i8g3uGxW+hEWJaeA+v3or1y7fybGcN+dzrokedISuHml12G+6pw2+p
74DgyI7oNK9cnfmV+GihcyLwLp7xpbiBYBVTUXhLVWIT1J9TWN+kod+uLGptSxdBWgdzTBcUAl/G
FxhzmGWGs3iG6Q835kGl/BLco5EkB1vFTp31rvX1e6POg3Dk0xe5aGqgD5ZBCnZqq/Gka8GnLipu
xTZYaa9edTGqCVjFgh7iIgu12sgrxy4eTjCUbFIefq+t1m7HVRdDWU4nqZ4xjYsji7MC3RoRNzYe
u1t5O/yEY3zGcBvPxh8zMibayq5me5+zP4KntYR00febAwKu5jvji1PUwzD0BFnvT/U2O6AaQF5o
3MeHYUsrhRmqemU/F3jrv+yR1wPEpb9wOe0aZEo56dyaNLANBtTGjeICkHVjezJsKO6YOSbCKkgr
1r6MqzcG5PPs2VjwEj3idfC+iugynUJFfdT67EvbCE8MK6wEq9fNIL3DgB9l6OXYSpJaUOIKLRta
/pw1thOtcr3udeXjW7Oy8Cg9VGEFY+ezr46/Bbf+/eAIm/7kHbJ9AQ/acZ4zWLsrV78Fev3/d2WL
e1oA9c0MpJV4bptTYioEN/6nj9e1ZmJxG9OemhwMrv1JTP0TSd/Wisvnj00s0Nl/3cB3y5i39p2H
bOO88mTrLYUX7VkeDaqX6oCC1k3+K7Wne/NheM2dYBvGdraFOHS9ebl2eLMPf/cLIMSq0Lnueupo
+EzJmWf6hK35Um2NXX2I9jWg0HH38bIXOJHLZS8CGbkPB9loMdq5A/ibGbKVmZsBIBzU/FvE5wdm
F9cS+bc+7MVzZMHMQjNGn4eczpdqlhVk/in3FFpT1AE28cZ3I7sF0sAI3DFGBZO2u79jnNAWHXkv
O/5j9pw9ZSCBPl7/1Xfx3Q9ZRFS9OUkVv68/yaO4aYNTE3wx69/dWqp6aUYGcP9f+dVb8+fd0Xop
bJ5RNQ4nQcOzGaDwJtR1EwhJi975eEVXv5V3K1qkcn4cTWoZlvOKkgaGaf0p6vps5XG6XA/Pw99G
9EXVH4oO6DkgWz5Z0MJ2IurjPl3wcbSlaXUy7WpA8c7WooLXSl7WQsSGF7tDXYGXwdvBo7VneOKg
OgWZ91z/TQ+jt1nn9VnZTH3hT/UUNtNOT/qTr4RuFmQHurlPH5+XtLa+hf/sxMAUzJzQLLkdaVf1
9+UrELgnf1t9ntWr4BR5tl7bQ7Ttbwpju2J8bYHzv393MVE9gOEG2XgejPLV+hEy7zOhBHfbMeUO
6GWbxvYazOaqm3t3ngtHqwRqX0YBdyfMi7sgj3cjGhUiCuQfL21tWxfedJIln+iWbW00pN2RKDt0
fnkXhc1TKU7Ps2wj0lRrfBrzWX3g15ZpodfQ4tVHXvl5pEimazBXv1qnuPcBvIfO6oDqfP8+srdw
X1M9pVlBsvvWDalt6XNqI9r6xJjoznq0/l9Xt3At5WDAG65SZZYeZuxZbU838W4GZqnucLcey6/c
zWUOmIlRGGdJ1Z/iSf0Cxc9et9aQ4Ndf/b8v4zIBzJOhVNHq6k/l77za1HvlhaGlcWu4QIcOMuSj
m9rRmL3L5my3PTBl4+grkccCkPXXE/zuNyycTGlWzRQKc71iN9zmx9wWbGWXPsp7310FSF3fU4aI
GK8DY7AESKVpLwVRQMI7o94hk9sig5S+TUeFj8pWvDG+rr2w1z536PpM5kKZWbgYc5n6zG90iKlO
EF3/gCHNHXzxFhLXlc/90gy4qLkryMyZItPzXziyGuJYP/Lx1CiXSqJqR4q2RRZ+87FXuWoG3iEm
pGEGuCiUKh27Vxhye9JQbhdDye4yfwPnvvOxmcv3VZ3bOVTJgFsBG1q8eZnm1X0RdTTy2/y74e1g
e9/IqbyNFeWf75s1N4zMuT0G3nLhjXNPqpKxKOsTKjiPhXmUrWLn+/7Kei6vHRZImuCOlQDLL08n
M+PO8zK/PHUwvzPdVVGf/HjHrlkg4afDN3MYIr17fv6lKZRFI6fFyRjcpvX2QrgWKl8ePW8hE7mW
PNOHXuDFUO/whlpGviGfKuQbwm3XlbdmIq0AKi7TfszAAUN/G4VPmornCxFDc0wl36pOxkNzCI/q
YZ4nio5rr/AVr4MdkzSfVg3gtOU0UYO2SeIpVUHjyTvWd6ndbaTjDHLw3TUXcCXJwBaQ3rkhxAu4
vM7IWkamEJntqfsxuWayqb7S9XXkDClG5usqSsBU2FDO7Ve+1jmNOH8eudAMMejzOPU8CX++l4lO
LT+NEyaUzeSHp0SnqJNfQzSeRt1/9WTv8PEdvPxq59bQHOgzvH05iNJqni/nTdKe5ORXRtBRh/dd
nLlNtFJ8vrqfmq7SeaW1rZrLEfEwgrBdKJWawqFgbZoXY0/t8FT3AO1FF12tchPP83VrpZKr6zPg
TJ7ZiRjlWfiKFikgLdDj9hSaESo/PlykhyBoYJv//PFGXju32c48iw7R2xIy6dWJgbJz35wsmjrQ
L6LEUWym5rdYCVthrft1bVXcS7p5sLqJALHPL4lRoIMbBnmD4Ha8R7x0L2vfQX/YjTWsXMe3+7a8
j5BLUVmjbQnUcGGqkTxpDGSpOilljbREMaH/oDED3gfFZ0vL4UKfwp0kh5+CvlPA+gnPQq69yEUb
IiIYGK4Zq9+TRiAF8uOfkFgiOh+XTyaKhAhdMaIbJR6qb7XL91Yz8DUeEdf90kQgyTUR6eVg+tGK
4m+l63pkgjU0Lab6Vq2Ez1aZPCPba+2DKdkHafDkQx1oK8V4w2hVvO0g/dkGUWMdPFHsbpgYfqiL
8i5VUU/39TxzOk3InGhEAffje7A8GoZUYfPFZUD1SE3Qmp3+u+wkMjU0RBK/PrXl96BN3MnTtnr5
lUbkyiv4dqPen8xsCW8oqTwfyH0uBzmkWvI6RtdK6p3VYZw2L/Ud04CQmoUH2TVev0Xb+NOfbCTG
SlS9fLjeLFtccqxqMFMtPiqGyyCeLIru1AIRNmJ/o8Yv/2wXKWrOZG3/desW8WWrVGMvW1F9GlFZ
rsdZQK+yTSRbdHWF/Wd5Xm+WiCZUiQlV9WIXM0VMksGvmhNCYJteUgGKI+RZtC+pkvzDq4EpJF0h
bXhDnsEieH41cAxtU0NzeZJD1Z4KcxMqn9CSdgN5rQBxZVESDz7NL8KxS3hb2AldXJlxQ78SxdGs
Oyqoa0+StYVc3/n4pK74vTNTi3RuMCzPG3r8ug8HrZeQkwP0bzsDET7dRj94xR9dpsjsoaW8sTRc
wdJlxiijAM0eCvS2hcREp2fYV+lvDxbetPk0tOKKwSuxjQQZHMQbwK31iyq/z8B7zFIqMp2Zq/DP
dtf6sOSVSE2C/MHiuGbQ4/LZ54lCddNSqhPEtYcOIYZKNOyyXYOWLb/c+QpCtw4p97yDkKacX8Es
8SQ/FoTypPIcttH30Xz++DpcNWDywkPNqV9mATKY7EqWhuxU+N0mRNELQZt/bGEOyGDoIzMjNlsE
mxnI3clHF/qUehpEveJvKavWDv3K96ODan8b755xLIsvFSk6faymojzFGbVPpKAT8SWMv/bm14/X
cuHDOQ9iPE4EFMsbkdX5eUQzDTCiZzm57Z/c8MA+7O4mcTxHulcfpq28D4BFfF4bklt+tUSWxmyU
vINH5KKY7cMmPCH71b+mPXKo4fTC7EqwgdvrB8Lev8TCWMkQltd7aW/hJaxEkONJFjqUfNwiu0vN
78lqdjAXcN+/h0sbi8gZfnBzQHeye40O4X48zf2A3kVb5WmtMn4Ryy4sLUvJQeuXHCuW5nE0gYHR
l9rOGYILIRvKna34eW1t8vJCksPxwTKwLdFVha9FPr8nvm71hY9g4WtQf60meR96SNh13TbOi03U
DI4eR5vBcPv2JupRc/nD0zSUyvAi1QD/86NYUGiLXrPmt4bQPLJOT3quotOboEXwEqVHAfjQys2+
PI3zX7z4TEW/rvVm5Bcnh3nQPLdnlongf8J495aKvT94xsqYm6ARS9YkwUC3OHiU9BKPv8hhWhRL
zTb09pMW/Ih9gQHpDBasQGzRQGj6H0VbpbY3GL/9WkImZ0pnXZfopbAS2RmKfnCDIU53puFNDtTm
+gYVvvam0jQkYYQamfYxzj8NRjjT4Eswgzd55aSZ2m0m4OR2F4rDBqXQ3h34340cAYJGkvG7KqMh
WBfSjakP9W2jKnDT6ai9hWLbH/WgpP4pDNWdFxUJVaC+vPO9CvxBlt2UvSHfmWkb3QQFil+RWEe3
BvWUW3UAfDxZxZ1Uat1OnLQaieI2crMyKt0wi35kkxXaFC+CTR1Iw32Rhwidhg8Ff4LtKXK+E9G0
32RtzTXy1CeaBqaNRRP69Zp+tTU1kLIrv8ZYfJ30BnotOYicABFedKUctIfDnQhT+gMO+u21CvdB
xcQptPGbpDNghmAKJ6xGbaMPpbYJ2klwwiiAnVntrNtM6KENbzRlowm98tLqxU5EmnRba54Tp4Mr
mKilqyp6Y4WMGBv/0Og1OzEGhKigaKj8L1aRTUgXoskse/7gJp31YnnI1E0ln0WtVntxFL7DYX40
o/zAzWA2tkjVg9hXX0thhIOkQDJZpl9gFdHWCEfgQXYQJ86YdMVWUXxI+HH7ChLbY3hQKvF3qZov
gyY/BiiD3yJAHm9GcwpvwrH29uYQvsRyh+ragELTFHqUKcVmrWN98VLMl5yIjgiBoJsQaJGH6coQ
0laSasr0gPvh/hCjnbGNYKs8CHbp6D98Wh9kQGHnaqK78jEvn4ul8YX7USu99vMR4/MEA0SZn9pd
8AlqeZQU7A5EVeqknxrdth7X0vdlOIFhSrDoHaGFQcyyzDRMkSPtk4jsE6qYYpzsjoxmZXHzzi3c
hwod9Yy8wRZZzblvVf1x6KKEQSCtFPaemaPBaVajOwniDyMbvvTWjIK3ut4h20KjaiIJrZp41WFe
WyqlZsIBUICXNKSZ1OqQxjXFKUITd2sZ+IWxK4ttPSTWg2wMvdPm5AxRNRAQRPEXP86P3AjU6jlv
oTajU09g7KxszpWTZ3YfCh0D+vlLouAhj6awQ8bzlBb9H0L4Rz+FboNGhBahdTXqriE/RRUTJoO2
DbVXtetf0gINn8g/1qHqJtEdMoD/4sD4JUzJzZPFlDYXB6ak3WT5gZ6fCChs5O53BpLcm0JvX/sy
eQhLpN+kn8wlPsWGupe6YVz5AW984YsbAxOtQZnb0KlnLRmb1dRrS3HQspOSgC1SR7fLh08FvLve
rs3aTaOYr5blpRsq7+7UCGzDXgHpaBZukr8W8YPUtxuF58XUBrCQzb4R4XmTUJucwvGzn7c7f2Zm
GNB7zyp/E9ZrPbhlNEH+zmWH+kGFmAnKwkUWUKUo5kaqVp/eJBcn4alvH0Yx/xLk5Xbl/izDgNkU
uQDTdiggIC61MGWWopEHnlBRq9d2nm/c1YH6mKhupB5pjNx3Y7f3jO8MWK5d3GWiOBsmz+aELKZT
L1h9Fc3qg3w2HNzOYwqqXe7SPQoB9KmaV20Lu72du8JjuxFW6jIXwPSl5UWsG0xhEIEXoxouVNs2
VO4KI/IRG6WFIL7oSu6a2g+5bLY8nnZWookehTu0UTZDJtie1DoprL0yzFXt0yR/yYo78ENRGdx2
lvK0cjiXH/fsaiAigngQfYplTbaKRa3LQnLbAl3WXIG3sy3/SGsw3a2yGxCoEQ3eFjWz0c44TCVy
4ZG2r6Guxo/agX47FeKh6PYf/6pLPzj/KJJtfhU8N0t3nHrIH4GZqk+F9qyGXxJKCv/CwDwBBAcS
8lTL2T8EMXUzmzN6qT4OvUzwtoaSXWY7bzfgnYXFDQjH3B8UT65OXhW6vjXafRttJ32F8PXq6b2z
sgh767CWe73TqlOj98fBMzZju52kdCsU41Guf3+8aStLWs7MdpGJSLymUr5Xs+dCttwAydhMlFYO
f96Zc8/K4f+9pmXXBalksdNq1qRq8RMqy+hsVXBGii5CPtsolg59sFL/u3LdKCJINK2YIZkRQuev
f4A2TmuYcXXC7qb0UFVKXz7eOhhRrnjBeUx9phaloXRZRGfqZFQljzBG84pDVZm+Kxb6c1p7mzyL
4XSLYnOjlzn5gyW5WS2EWwSKkYvxGlseksemkJ/GpPY3VasdxNj8aeqE9pmhJG4TttkOXXbywBjW
MqsnF/RqZ0IcyqF4/yUShIgIXHhKEEIvdeXeUuDhysNveixwc4ZPXlL9jlW13qgycXmiTcZhor1/
V4tR40pFE9mdHk2bVqSeFwBJRYi4/t4I9edhzOtjX0dPSad+8UDf2oFcPaiROSHIBkX1NL1YbVkc
SkrU4tC5YikF380CnICl3Mej81L0/kFAe6uXxV3QTHZiMuyrP5ji6D8OWnlHacQ2KuZvFIKfbhwO
xtT/GlREdDNL+9ShaoyWn2V7FgzOSpf/wWt85zdggZT+aP2wmrFw0iL5zACOnWWRRjhvvBRFcFvA
k7wbxvibYta7DPHoPi9Rg0rbb2lAymKN3RMMWw/SIMrPuimIrhnV9V4VywQtsuZYqEqIglkVoard
IIDe9rfI+z4qZurtoXrXnQ6s4LadMvPeQ7DTSTVe9liTCjiP5LtayA/MvD8rTfYtMaBd1EMwU/qT
ERDSeflzZIw/pqI+NhHcXiL/TIqyvScbO71UWw5A0GxRHL4PgZxt6Mg+0oPJXcZ/JCeUlK/E6T8H
pmuKMd2bZVFuKrl+pewIYsIrboFIbyszfJLCZFvm8GuZfFRSvKtL7Y/RS+ONTNBiisV9FRmPKQkH
Emw5SshjpzyVSZ0/GV35WutyfIwMAfp/NXnQuxAgFIlaYYUPktDAAtSl9ElT2sARuuaEFLYUtzel
2P0fjq5sOVJdCX6RItjE8srSe7vd3u0XhcdzRmxCIIGE+Pqbvk9nIo5nbDeiVJWZlbnBA2B8m9yA
YFWOgDUEPyHcze8Qd7FsqvLa9D40Pi9NUrtqwUt7xstEyjVe+kPLg+E3U52+AtFALBhPRQ5HwvC6
tdheS/r+PyrCS9AKVs7ZdmYEuVYqIA+WTVMZuea/tm6DfVsn37FPPjuUg5Is7DFZh39uHj67PnpX
GzWnoa4BWXvRgO5g5o9xnEFNE5CDlUH3GDGEISutdts4p8Uo+heFhLQdhRyzWOOWnuCtE1cbmw/1
4t9c1JwXFl3mJcubYHoOvOUdq2zvRsAtOUNMGXiodMHUKNTNOvExWsAHSxAeQbNzhIDjbHQ1a/NZ
NaZcCd8PBm2jVaRkawMPJD8SD6OiKm8z+cpjQAb+up1YGrzrJZb7pd+AOpgouKwxnsoUBO++E+8q
GZecE3ZL6vGRs/mBANoUCELNEWkN3WywnLYkOmIOB7eeBRa+pOY70u47Flg8a+W0VqGIL4Fq/lOC
F/ASXW/Z5pVTU19rZLblGxdjAXjkrpfQf0CUKJbR5mX2StVxVi0ew/ux4evEEj5PiYTULIl67Iot
2D+zcHkW4UzyOKinvHfpafaQeMyJOhL4eSLpjCCgJ/IfMGU/89C9QDP0ysfuihj6/ZSu8CBJoXzi
cKaQy1FlpCknV9u8j/r/RomzbZtEFLZl//WefhHGb39FoPtwaJs8zUSF5OO5rLUPr+kQrmysj1lJ
2HofXTjnRGx/V5e+LjEMxzt/eXYjzKBF0v+dXPCTuFqUYUzuCG1DPlSTyDwO6+eVRvuOyr90iSE2
nZrmxHxW4sVpLppgrqwT+WnXMNtNffd3E8Et9cl3KvoVbZf+Xlxi8qE1vFDS7RotEdGUTi92ck/A
iZYiNMMfGQZ5i8D0HlvGOSQlR2Wn0nawYkEh/hrk9lwzYUrEnz0A3SiDRv+ZQufn0gtcPq2wScN5
BGPd8/e4cTDeqL29YzVCjn1bkTTKG5+9IN8PNuN9eBn85mPDj4+MxPAQsvYgJ+wXC0+fUA/PQOxP
dQxoyjbxUxhkMqfcwjqwg+gIVvtXhoi7fBnYK/YckdRup+mhn8U/X7ATGQQOC2CnBg7f4YodRx82
KEL2RSzGXdghcXriO4vIsjru63xe2d76S5d3nuj26CkKlUxDYRX7Ew3NoUcHloMGWcuErPeBB/+J
LUUeodkmgHNuydc5eosdG/9kPUZHlmg47+HezhE/P5QkHk9OB7B5YYpWrmtsTp17oliurvpJX7cG
od4EnUmBcIS3Xs7Qg9u4OYolUAWwM8QtiaUrcAu824H8uBZrWWNtjjO2QNcRlGnQrg9qQFu/QqCX
QIq8efFfGsABC4bOR5auOyrMjFRJd4zAG2etucyaxPDP6gJk98FKOiMxnkEQHQhRJif1/LwhH2Lf
r4DoTBc9N5K8wHrzbHrMo/GKODyyIuOVWsFL50Unv4UjJ/1dFM3ivi1aOLlUseE7P2DI6fBioG44
fIia5tGekTY7ehKerx3BIRbOXVIkTqI3gOGkN7dB0ZPMP3ObfvNpghkl8gpRb4aHuanBQIoZDuq8
7YupzrZyhRQuVx3RWM0N0BQjwPUuEK89LK5U7bjHVu9c2Sb6GyA1ADKAM3aKcsSTlb2HP8/wfGvN
gXjT20jtXin1A9gIQYNL45fdSi5ZMJ83l6wIE8Yj4v4J5/5z+/1vvfzmVXJs/MejLDzKH0dHu0ol
fVgEdErff1PPt9wI1pecp+XayiVfyHDhNbzggMt2CEqkuNdN95gmvbzVVgwlx14qOn1aNOPg5500
+gcNZfMXerKxtDLdCw4UHikF2XvSDy+dz2gRNvG3b8Ry8rZGl02HL4iRDlj4Egbi3op886ULzm4U
yLvc7oFOghxBt3GZ+HrL57Q/9ODOj1HTPy1eM+z8dOjhITvgXNZqT+qwyLKNHIF/IJ3EIOqTEE9W
yciaRzdKeParJr6JEQt1ndXjTsvRFKOBBw4+D1Tk5nnDNJjD6+ezZ/w1XhFYpHyG5KJ4XG/ctK/d
GJzCbj1BJClPXtOQYlTRDlaBSFHUKqs6zB9oqN6HaTvGgAQqQlFNSLojw3DC7nVbUATpFWYb/2AL
h+awToRGNcYgGXWsLojODrJNcI5aR6pRQ/gxTICpx2Uu1nHaZSlD7HzS37Ihu01z96iWBF4Vkh0X
1T1gJkrfoPih53Crv9RMX11AFjQbuuWlz1x9yVrf7h2AX878XVejPqmW1Lt5W3eJ8vw9AkJxna5I
smlISHLCo67UaZDLDQhC3+zTqH0gov6wo/9Xqh4/cJw+jys9uqVB9IPMzlBEiDw2vlekMjtMnczK
wEbJTiOOtXTjYMoQzkPhOP7AtK4/Eoj08ah7tOmuH4uRMtgQj2T4y5S/c2jKy2CJxCMiaeR7r+Lo
HICfRK4GF8+KkbWox/h76Xpvh/X/HR8ULfuN/9OTrvfZ0Mv9uim8d7ZF+g/gpGJqF7uX3rjPpO7P
SzuFyC2Fi+2GolbHy4+bPHUcV4D+2Ijche3Q5Fr7xymQbdHX3oHR8bZt4qQifcuiNtppsArHqUVI
bmz7pPCtrEJvM7kg6aMBuJORDWtwK/tRS4tBoaawlLMOvqozPiFTi9dtXi+4GQoH5J4l63uPcSMh
14i8+f76hBj7my+X6yL9c826g+Z8rmpjCkLQHQIgPtB4SfJpWOpD2uHCEsyIMg1Z8xBQFeRmMS/G
ORT4nsanpJVNZZMIN6L0kkovDS3qefrXez4iWEN4zapwhh6dzyeJFeNcDXYqltq9Z3ETlttKXqdk
TktvYCerOoRFpPIaRPKZ0V+6Pqiwe1mhkdJlWK/jYQ7Ymo90fWtqF5YeWU2JqFZgy245bE3yIYeo
zcU2v+gG2crBEjwutZ1yD8CRpNPnynVh/KaqMa/lZEIvqoLgJuPtFZqvuySISjXiX7y1f8g2ktwA
akQB//S3YMRGIpIxNZrZaIQxeNLW1ziZoc/SZb1gGbJDp8L0grZnM9XWJ7coa4ID3qTKrf0PMv3y
2bpDGPFvOQk0ob81PVQMUStor/Jpkl0VSIxpI0IiKSKk06GFrzPdwXPpncwCVa53/9IlLFeflGZO
ujxu5pfVr089VnzUGP+Bf3qPJGP6CosFJET0/bnfssd50N6hIfMxkbgoQm+8e2EzVUrRPmdpj70y
z6+WOvrr2PqXMsqefTdeN9o/SNpdsnB8GAm5Idn5Pi4uOyoivvx1ufyG0ooVCrMFW+E7CQXgOcsU
L2MqH5BYjLJPXgKNbVUv3D6b2CvDcLtr1w0YSuNd/9sWJmjSBv+TmwRrEc4+yWz+Ha8gupO/Xmmo
yMI9NJYVzMuOtFGXqKcXOaffnoweFg/GvpnuXuwmP2uD/qbZ5koH2BfFFYMurJCsKZd13hMdAeif
L2GfndPGVEmMV9/fKuoj2sH33beT684CvUIA26UdxlMSCrwFw5MU2W5t6v3SjRUSjT88RT+kwv2g
Gp1zkfwJ0+Y067QE8/a5JPxzM813FLbXhdWHmiEdPh3AOTBvfQAq+GpR3XNkL77KnlQoTLjJpn8e
oqErnB0DGiLo8nG2hdYO16kDPcPYdu+25EkoYJYGsYxed7ew2zCm3+HcwkoZd7y/eGU6iKdZD3+R
HXlNF3toV3pO++a/WJMj0+bceBHeH9h6Ysayp3mkovIalZTrEhUwpvswHBSqN7SX0c/OxBPfzFvK
PgId0pq9b7GD6GJAlOwmbXulCTkBmz7Wvn4bWeblOE5xEQTU3yW6O/M+uXd+POawWrx7voVms4UX
QkRw6Fe2fKxwsshXgFB9756zGvNyu/zZ1u4qtfhidX8zTXZsuu0e2XVDOz+/wvXlYWbr0XPTX9cj
QMYX0SWph1MaxMgD0aNCSRpZ7tHf1ngC4QmD+PcGnim3DJA/Wn4Ce6IeQISBl9UQgbwcEL2chLg3
RiZK0xIAimv0ZmKHYazu51zP/JsHmCi9GSgMD3W/H11TP3Kp4UBs6x6xy95FOzhXwEjjQTTNZ2zs
VzBM1eqHX2EAPw2SEoumdj0GbYb98HQ+6VWWSgb4ZtuIcG2HNCmS3kcBqLqWzX88G6sIkDXwj91s
uoPdMH/xxj22qI9Ya4AHSeeD1BUV38ICosw695GKXminP2KWMeDddZH5/Y0QRBc585Y23i1SIy9g
Z7xTXnS2TpZDhChKx3a4sG7I7QFM08ufkK/yOAh6HFHmcx/1k8zAzyl48jV6GiBvwLt8X3hw8cGB
l4p2hWNkg7y0LlPJDn5QPzR0fECzVfKB+IUQyJ8MxMEZLGBoiTZw6F5qwas+jq6chh8eIy9T5pm8
D5BjY8zJEP4cc97gJkDD1buToO4Tl+XB89luWp5MewPAjSXDqdvX6tdJlXpHUD1o2VPWXugkTxPh
D1mXPjkFsroX+67tjmJFOKBvi1oHR+HBu8JHqaAeCrUJlmOtUamwiZbXtXdh4fLggXdKNW3ylSQV
hs590A3fMA91Jar49xaRc5dhEnKJOogNwzUPi5ica4N/Dp44uKM1XW4htjbyKc52dIFnNcLk0PpE
sG5BbA0gLnmO+/vcVbPLExN8tekng6V2jbTzJjZB6Xs4zzAwoDtlAzDAenxd/Ukd5wh/oc86qDen
4Fg36foY/uZfOrT3caSxX9Ykn+giL1QmyJAYAT3WYp4rDrJLTz50NOPEEaS1decZSlu00PNl1dmu
HeovQ+meh+PL4M3fjT9UTcr+TEuWIsJ9ewkS97B6MfhA1OU9OvLCX9xfs9jsEE7Z9gipYl0Y1/5A
zDFf2kCoooFZ1p4o/1uPgIWMj7szPPRiPdQehKdJ8KPrZkXyE62mTX8MxsC+0mzvQdY8g9HCwhy0
wCWHFJr087XXju6Bk3wEmycL5M1DBy0GuMkbgGQhb7JHMerghPOI4dcnv/oLgCBYFn9uWq4qouiU
r11765Buj4YkafIuwMA3412nU4NnR0iBVJW2/LVvsAuKs27ayzKlTSn76Q/JHMQO1MD+aHleO4t4
ibFfcviQ3UIjviy8PvO1hggIYqnTYMmX1yWFrNu7hnnxjvj1WvYtRf9fJ65Csd3KFktSlZ3sXLAI
JWbp7Q7DFGRFGg8oGsyfRiGVWq4p27eLuY5cP45GDnkmPHpvlG9wZLOlxPG7gGGWedgmd51yVNIB
X10PGQafDNoz3BpIOR7LtZte4qgFEmEA5/rTUhG7BEeoxwqTzmfbjp8tkJuyFtB19EFyTnr7E8V4
m2cWY07V72j9CpF2xyC1y47pOHliqS7neryoJHoSq9yHPnRA2OfcJW34lZL1KcCCTMGH6A0pek91
I+6hgqlK28PtL/FYPs1EFsu2HXCPgYZwgJTcSvJtGa9KWvgg0QMgtGsCVjiPUnNb8FJCT6NerCUf
3TDdxgaT++YoPJRnji4kmU3OGX1H7uiDxJ41XJTEE7UK2KPOPkdApEFfv4XhqpFlkcBbCU/Md/xE
fjGNtE68HH3VUfLl4LsB6css+pIx7nHkmsUYbqNHMZjjJKY7VhWqwMCVPtaYrek5poCCMbyvI+J3
fuf/lbiLlTiCZKKlmuyTrrusisIBhzKWqpBmO1giCiyHPPtGPqlF6x2uEpinNrhXphnJwR0zBZ1h
oNmy4fe7f4y6/c8azEsc3hgCJagMMWqmPPlAKbvCWOKvmQe0mCb+N2TwCiYOwNDg2mNd1w+JYZiS
NGrtb2VeYevY6mtHl+2SpAvH6LJthY3tit+6u/FQHhI0LjlPwpcoae5w4rooJ3cjgZcWeHlRqo1M
ZUdavFfAcvZiyFYIfsgRZeO/Ro0nEfljztNpDzXQztfdzrQurIDQXolBiOAA0zSf4xIy52XSj5PJ
PhFp1j4gdegRG280bykKw+C9N4G8NeA38Elied2v2VKuzCI1Y4wrlul7ggECqFaxDeFPDRstaLee
Sdz+NxP2Uq/LLUDYZhGBMsyFBQ8Fb+MrS3EiYLKFpQkfplZd1pZANv9lIRBhBb+wkMsDOM5j1oZA
gUKv4v30EgZi3at+AYZh/PPcUQCuwZNVaV/p0TyaMX6N/Rahl2t9plv0J9sA1E1CffoarWUn0we/
Abi4KX0mWHVuOA61r8YbDKSg82nkQWUB0HpWzSY4ySg6eHY5hGKsWB0B0czIefs9pVgH3HYENyQM
zfZjB+nK6Mtq8vRX1A2vLEx4BZs4k4eUuiN6AHaYl04dAaH/S/y12/lN+q9fROUMTo8VCKmDrsuG
uxYWa3hc9ox9j1uYQuDIawGhrI7PiEfcCk2nd4BiGKlXeWXGgNhq2zmfvRlMwCge8DD7PMYDyJXT
5rDEGr6CM6flzM2pV2bbrwbXB/SLV1VzDJY8ufBVP6+1fcJYvl60nj8ZmuY9b/GsDM1ObQSHVRs8
o+R9ak/AHSL+SMbkYuaM/3J7N/xSyBWR+lHGFDlDIzDgKegBPA7Ni4uyXdNmwD3iStXpT6eSHQKX
7h1x6OUi6OqiHlB9CoO5bLtNI3uElA6yhQbygZGRf+NUAy7kd9sFDzoOm0PqpkfTxq/CkbPO2HAZ
Evv6/9Ia8BgKPjodVt5/cJEiTy1t75CCII7bR6lB4dsqQ7Yw75YJxLgGpTMB6QIZU0ax2LVLM1xq
kjx18fYQSrIP5hgHNfKaA2JbX9CesFxly31dRloEIy+DCf+fZ8lD2qRT1Qv/bH9JXdogN26Ff50L
n6ASrWiq7n5q4H8XLaIIMNiWNQ8SYD4RgPA1vTIhLtygcDL2y6Zs7NgG8552zW0iaRW0w9EKc+mg
nih4EryDePrP2ehfjFkSwQJ12VqFZWjWH7U1pKhBv3WexIxMGtA7cWOKvlegL8XkYeBP/jZpeAuI
egMWfvAAvUwdyUHnAFYfYLICPrGkYww0hKjmjSD9VwfNUy8QUiegxox6XJWOZEXA52ceUezC9hzJ
TvHLMPo7AK2fykv3o9+fpEV9ZUo8JQs/2bT2QMHiqgcof54FmgyIqo6QKgALANzSDv0/gi4xtC1i
huAkweC27dCjKRP+oSDi52CGQhRqq6T+iiSUmIYvA45Z+qet0z8xPkmzmSfAzh+Yjr/DJWhyhNXu
g4h8u3U4NJjGkEze/+Cq+orXdefwkJaGYGCaR73zvPQaNegQQuqh4m3uMzOD92WFVU98RNYyX+eb
8x0MLaXFqEtUh3lvQNq0v4FmCbntgEt6f7BXiS0yKPtBO+iPLY4ffdbiOs3SatERzEQT9YYyK/NU
TUseRTD1E9Zrdltof+Sw3BcWvHnB+Klk97SFGPtAuSMbDL6desrKXg6XVAJ3G0UVz95rPM7nDraB
wxq9MCYepqw9ocKOec3Rs9QEgbg9lLt+r45eEz2NIj6Fof2IFcOKIoa3HEu1peyAVmoRLJjBzB3X
47pnMnlqWb8ngBGnyJJb6rpqkNEZ8tJSeQ0mk1Ef0Bgd0GRu+HHYsGsncdKMfY1t3RcBPvK8S6dj
MyQPsgMcYOPvGXRsrJHvRtevhZ4HOUGjjAwoTDjuGnaWVf42vGGyQ4hF537Iksoc22E/1K9Fvtle
V7WEtR4yTnFrk3cD+VkRd7EpFoU11lpD2+BcGYN1nQAed/P43glXYXFyP7JtvzH+MDv60g4gW2jf
vk41mHxp60c74Tv77Svy2c9TvJSk1W996/4li3cecZGpbTs3jH4FgIIHhLTXQJE8D2Ao8fSZO8AG
Vp5UgyXdoTt5tS5dlv2IAZDBNsUHeJ6e7Dafhh6jjsN9Xoyp+zOY9bLUZt8M/bhDSuIfCQjQIp61
ZMn2WweSjyBtnxgggcjIEuqKY5StT1AbAlnWBP+quAPNBWKmwiqC/egQZEcS9YiohKQOXtXgWpII
PfUYlvE2nzHRoOlt+rFsvfhHdMNQdqFA4Cx87zM3nHFVHUECFX44vWTWe+LWx7riZg9JY5GAA24q
juq/3RIfG0t30EeBGjHJuwPAkuO9v4ykvunUndCW78OwhW01nV+DUf4lTfTdZ+6iu1/+CtuiJSVg
KkUiT6AAbmDkk5wr8tdT0ydR6sPM8wualemoO1BVemYK9RAwX9rHB/A8h1gnJWDkT+dZKB8wASXD
2SX2eV5AwAcCYG/SHhq7nUzqDQWgB6SIo3yATefnbbbHXhJTGbFpeDHj4ovafZ2Ef9SANKwO8QBQ
j9wB7AOaI7C1F8E5rRU/zmBHpF8f2JbtmIWELZufpeFPSErfr6AnRqa/FPWesQ5Tzb9uqisitjKz
h5EMeMBfVgeGqDn3Yw3uR15UJjD21GizmdUgFFr1MDBV7wj8U/cqBCm7pDTXJPLOPMYS7MSOnAKw
0QJJM7Iz+4XGf9IQqNrchZ9juJ3FjPssoN4lq6NLEy2l5OF9ocF0YGq4r8o7hh2GdMRng1VLd4gZ
/mcVYGvmbwfOeggf1o8E3GdLLcYgfZht+tUysV/m5ezroHKD92iMm/KhDj6HYTquUrytNjqL3gdb
6UMzHekfZFU8KjFeJNOPv6Z/ORaWPxuQt1AWVKP07yoFytH0Kg8GkOhr+G3SBjP5CIzGn67G9p/A
3c7r1H9onx87Y46xIIcpWCDDdsFerfPVH5aD4WTHWLuPAZZhvwGzLWDUdSy3GF1OzyvWCMwX9tbX
ui0trGZp4narsQg7Hvy3zXf7qcdw13Gg6ZRyUTZsLU2D965J02eH+LCCAAuDeSj81xmMWw+UQyyC
L+2uNEp/IKSugnGMYNkIAntL2jPWKjBYzhQjC4Rq4TpdYdR7iEx3tEH6si3SywO/BjHik2sbgvYL
l3nLmaPDo/HQJHa4noNlepzs9ESwErq57gloEjK+PFhdekt0jVv/Y9wwQUwQnPj0m0u0HkMPyNfO
218JfwR8B35VOK85BOVooOIlwinuYDuXmu9hQ5zeGj4EG/leorhaVfDSzt5/I9lOQaLAT/wfzCF/
N2g4kHrAPwVtAZVMcBtSK+gvngEw7GabO+k++jZD7Cg2zAoaSrxJuo0LQ8RVR9GJLvaFbrZaZ3pY
DM6T7e09judiWejTYrD3IMctH4Ns74FYXnh99/hY5z2kzSGfdsNmDTahlzs4z9dAq3sNcsJvoJcY
eXvnZPvopfrxFTI6XYOuJ1vCJ4DqAKoE8O4GsWtTlj4SitygztGipQnHy4ABCi0qR6ka/7EkekQ2
ZSXG8BJahhcR+a1rzweAr+xphBRlB6b2DT32KY7Na2vl4xQGjwEWH1boM+KYt4UdADrgvn706fwy
0G0nxXSCE/U1GWOB57o8wabylc6oRwJHKoCwC3twBUNz4TL0ep2FrqUjVUbNQ8Cnt4jyZ7GgCwoU
CsuCkAGIacyE3Rz/LQkmeDF0oimchrMPeshqGfxnEHpl0umPdg52iIOO9z2Yn9YDjOl1EDYlhIIa
8aBNYajqXMfQ1kXvMgJGqlfkb2P8ecRGTAykKTsvK6jePtl5LDhtLT5a5tu16CNErY1TD7w+fMbf
eZCN/Q6WRf+yIa9NmyLxbfoVAHlAp4crsTMI78AOUHMoLK72HLbU+mKRnVnwGDOozNhH1rZYAEyh
tLDm2dbRte2w4U/aQ5+SC3jF1xD8XJ74G1QnM14XkCkW9yV8XQCpcbC4aTfcuV7BKVuM+dSb96NP
n8GofCUpoGJ0wlD5gIpGg90UI61HKJq69xoOxEUQArNjNL0Gc3J0MthvUTIAj1khw5th0SCGTyc2
0KzZXritha4D+q41jnLXDt/e6r6Fw2AyrFixV7HYbxv7gSW3gvbBNtCzxDvER/+H8C+bT1SS4+p4
lrcJ+H2n1/OwpHvj266cGJwE1ZR4e269urQuWvHCImdmEEMxawQmRnNynY1HABSDye0675RBQA/l
Br97CTRS4zKumPDcM8KxoyJrOwgG03nI4R/QldEWIljdKQ0xs9uqLYNMqq2BiqxSPTYxfxBxjK5y
PjUJfezS8dCY+WS4fY6j+XECu94hCwg1RX/1ss8A6x40wsUUPSZUnClpDoHo/vkMxme/HN+iX/12
OoS/jGaq66oV4zOdNzDZEYKsp9A8Azb9Sak5cy72ZGqroWXPaABe60w8DLDmKLHEe4cFaRHMDex7
YooFL93twTOf0gE4RaznF8HVsUkMDvM2vePrVBEJ9QPri24/Sngs1N4PgPGPKZkqigRvSGow0Gxe
f+1XHDuwoYCvugmE56/GqpkuXUheRj/9yRIBkcIIUVcdQQjuA3FM6fwlG/ziMaThshVxSRPsKaQQ
jRvP3IkDoW8tVCDj1PwLx/Waxi8JIERoVNbT2iM6fCLTYUviSqzYQAu630ta2we5zcBvpcpykyyX
NGoujrOfUDNbjXVXFzKZbh6jR+SrvWE15HGCUA4W8C/RkO4WiClyP8VqdmT3Q4g0uxDqrT4iu0aE
/0Ba7IcowRnJylWvVynUBGo/y72+XvEc9IGR6B1X0H2i5DxL9T6roKI9EmEAOXaoDlD0vJCgvsRb
ciKdcSWf03fcHEGBVW5ZypZ/NPXg5VLrJxIjSpd62wHZdvuJwqqKCva3U9uzXPgP7stHDBJ90Tl1
ojz8GHuFbniGKb84AUp/0FN3mWZg0pQ2EuLXjp49gpmuIxRYafPJNBZOtqTCKtBVuPUrbLYyWn9j
SnuGYwC/Z46dB1R+euSpA2XK2Hvd2Ttbh/+M6IvQc1jfy6rZBiVtzX9RjGucDDouAL68R1DbQmMB
IovKFFt2gCQ9QGdTeA56H7eqD6mOXyAD8xA3420ZvGPUB0cIMsssDF5Y16mCqNmHwg7PGe/kFWNW
CY0KCpYgA5Rf2xNv/ZeRLv/6OvpK+nU/c8Vy7QcTprFBFr6Tt3BCrxX2n2rJfrO8/kfaee3GrSxt
+4oIMIfT4WRlWSPZPiEkB+acefXfQ+8fa81Q/Id7rX1mQIBrutld3V31hug+9MHaljFNfmAJ4dFA
TWTtesCZvMQP1kEwPIaVed9bPMBbPRA3sVgfYQjSQgUUOURIy9SicohjdZPEFe/JqLk1ZI49TuHf
hSYf3Sq5KYD1yDQwgJ/tUyX/UaSVtor5mDkN9SI0IiAcMS1wQ+XWJpgDN0sZcqWrmZskr3eDlAMJ
Tg5Af+/VFjJgQm3BLob0EFnyXsGFuHaBD1T1m9XJ+xi9EruMvK3i8e6Ka9+um/6bXHS3Q5QcFF/c
WAKt8yQ2792Q+6M+dAhGpGOhPvwhyerWx9Ig1vhouvdaac2bK/E4jfK1RaeOPLXLzPTQFMXRHaRv
VopPcT6YpwTMhxta76LBQ6/ugApFdwmQ6Qz/yVVpGce6iU5iqK558+30JHy0BAsjBORsujJ4lnOT
RqjhUDrN3J0yDFzP0LLfQ/IFxObn64ENKFbluhjRVyLIdvAlh0DNcjvrTHedme6DHMY3KDQcE6Ut
NiYYHPCBGDz5ZUUTvbxJ+3BXq2Pd3RR/6fSi5ZQmrUDd2cKdILTA4SmRQEXOMCoqDPKbVrDR/Foe
7CRLTNvKteCRXG6Q7sktkkThVctc3xY0EOJiJ6yLDq0cNWTTeAm3FED0byb3jVVYundprW2sGEeO
XvD6FaqBW9nv7gU67LXnA5sSwttOcTZNZ9Hf6cufnAuqjanDW5QDb9TiTgenlFqHKKOe4VWGsc8t
QJ+l2z36lrfz9OEj9LPKlpqgfC4CQCbYriXHLgNlErdNsw+C1qUDCxcVYKN+01Xut0CPjopUxfCI
tS9RLbj7Oum2ZuY/o9+/6fPkqy7n5aorzAPCRC1oVoinba3uA8YZqAY1buRpQZMMvsRWkx/9uNxZ
Qv8QDx2FKosLSm3yZDAxOR9+C76nUo8Sv3jI6JBIjOLYVsJDFDdvCE/dQxt3eGa6301TEbaa3H+l
miavNADsrV8fo2ysDlgvPoQGbmKAGVNLvtfGalArpXtdqz8gcLirQDA+SPt3YqE/Wi1dFApmzyp8
ACNy/FXABQzeo8PjIkPV3gHN7zhMBj2iFR20laaEN1GW3ps8d8w21qiHc1vnMQNpE2c6BNtQGR+S
lzinodNrBmCzXHylnmyu6iG4idoQDLJ/L4Sqj81Cf8f7YV9WLHrDAe5o6GAl+rxBnSV9l+TwrkvV
fafqvzIYPOuobh/lGj0GM0Ra1anct1CNX8BiHCiK/TZ8KBk9p6IAYXulSYE6VivvR/igHcvaN3yQ
b728DG09bfF9D6lfmtxhDNdKdtcJJzP0PlnHng1cv2KOimyXlBZcUTiXojQ/ORZIafxdFPZX8JGK
P67HmeEEYRtlwZtRcWL8JOkltYFctq4y8u5Pdfts0glvgkV3nhlKkAzXUlF0CcUKdD8uR6M1Ru+a
tZOeRrGFYY2cfHjTn7qP6KbD5bh+ab9k6IYBGvfazZLuwuwIz2JPeM9GmykmmQneju+8ZJ7zHtdi
vmpKR1mgK859MuB5MlpeyA1+kgbK6VzIpltBkzQOXL5yoQPQ9p2TZYG6Ojsg09BVvhmS7ub49zN1
Kq3wlQruRHmKNJBx+oNCG0SMFihVc0FMROXwM0E68ZNkjpRnnWyUXX1KRR5JyUsjFVtJ/efsNxkC
KwxPWYG8ZU0WuRbKZSBVQX7qFVgUnexiY+YYOy3obIV76UqJg4VhzTHFziOOfz+bu1QM1KGOIDMl
A0BEkkWzxHafmThkc6i6j/o5iHqNjL+zCF46BImKuOsprmm80tc1C+tW8N0Fs5nZMDoiOv9Pomwy
dbTuOFIEBxGgkFO6qbcFN4SOl+D19DCzpsl7MsqmiM2IrIfL0URDOpAdzAzDiR9D96sYip2WfvRh
sbkeZ45wex5IGdl3Z9M26LhaW7qVIY3Qbupn443G8xMVnvyu2COFf2dtgHZhlGy9Zk8oK9XQRH5x
l1vyX5THbDAhL178jkmmQnBC4XorZKdi7ez012CNaiOCJNlP85d0E2I+U6GKT0GKnHUoHypzw9GI
nIG8sDMW5l2ZJC3Jj+M6M4rmJBRHq0HMTHgRAOnUxr8QB9AuBjxZSHrm0nLz3ZzUbD51+GI5KzSq
jW2wVR+N7w66dPe8zh4QwV+0hfvkK8S5cxF7uht1tVZqh8k2Hmphk9+XNnjXjboagIj9yO7pHGyX
aPMzCUCBmSzK6P9rCM1MtqdiqWkAzj87VbVtNpmtVp59fSnPUHqRNNB1xdBEE4mDceeerWTNVzJT
S9T6VKG1KMQq1SlqIfA+qzxc1/gJXQ/3yTJlnMTzeONSOovXo12SBC3kV3RD7qtbad2qK/UbzfKN
87V87PcIBl+POLc20bjAkE5FHRFz68uAca2mPjV5MpxGE0723mRRvGmkryrojOuRpBnOLe1SjlPk
GEXiTeZStHwN/BJI1uigbbUbZw1sbZc+esf8n3OWESaRUD1E/1gl3uWYXLGpQFOK+YnL3abzPjrL
Al+NAbaGIA/SfoO4pDAgjlt4kmkYEDmVM4LQ03USQG3vFJAGpyLEbrviGYSPYAfqT6YJXNQ8qhIl
VZ7SMhF3eQIxo2ykfi03obRPHaB23YC6TV+D/1OcZz2Ib2O5fKId6ZRQaWKHxjhvDuAGCU1k+Zdm
cc2vgVchP6+/DT4NaaN+6QMTzKHqCGtd9HGfG3jR9G4DT81M99QwqPIGw53ius7OacXbNKweU4g9
W0gv4mZAvmNbairI3kAKH1PLpMJNIyIu6+quqrrwATHVegVozN07HUCvXOPaLYF8jkwgT5myl4Cy
2RQdS4BmMuUoS/eee1kTViYdgFWPWfeXiHk5Qm/SiTSigtIcaSM5tO76uHftUPVANfgBDySL9pUY
d87KzYp2FeQt9R8/hX/Tl7RCxwKYYDmD3UeSdq/1knzvCQr4R37LVlMz+VH3OnOT65i8sKvf3HYY
NonrvlMglCCowrQKycmI92dMqI5Ssu3ldQiGIPKPQmQYa7OEU1+GaykKKbPJsBER//hipI7Oe8iV
NrHUvDa90u1Fpb2rjeC1gDC06VQfMEnnqjD/I+chyWHhsF6KrdvVRySvdr4Wwp0qeKbmSuZR7O3L
dQBbaK2rYWdrvRdsepl/qUXHgaS64FEsZKPEZPg9ODF9EYEGQSkD+q89cIhY0v6gfFzapomAlAwg
+kFPnN95LA8bP9aoQcndDb5rytb3Ic7UMl2rfvgw5Y42tpZBUC6hFVL5dW6RX7hHvPubB72sy4Wv
jQOfN9MjJKEi5CNxJH+ulfFRpmvmKnHKEQgbmk96qUTrrNKOgSZhTuvx0Dbo24F88jdmqxxFC70Z
q6uoP+TDypS8Xf47RLLL9wrzJoQrs5IFLQYlL/jb1BXFQx/5ElAkVdyKmau+lha1Ip1rCwVgFugK
suqAxJrrrDXTi270wnvrtF7cZtjdU8Ps2EOAjIAfgJDqZZ6qmlmnN4UOENoxWJ5FTEG1KgMZVmTy
y8hCkaaeF2+kUL/3TKq4CylvJruigSYjkqBziZSmd2IqGXAquzI/wWkz1I2yDTfuhtIFCPe1h+tI
sep26UO9Nxb0YOcOY0SIRQXOBo00JJsuU6AoKUnouFH65wYGPVa2Vbv+ZT2PJ0l+kEIYfCtvQVJw
5jQ2ybdgRsVRZ1ee3LbMMo8dA8Y85koACOvutyWWP69P6MxxjNQWno8SXUsOyslpJQSBSb9fSE9c
ZIGLQNJjMSYPcZ48Amj6zpnweD3g3JjOAmqTm6wnWRIAXi87pZ1hl8l7SK/nf4swmbUhLcQa2Qm+
FAjbtgcl1zxdj/BJq5BLBQa3siRzwvNyny4GofOqPqHacVJ3mJYe4iMMgk27G69oQP72wVawrTtt
hwbQZjiWB5oVwCx21V27XxJxH5fd5Ji8+CWT601ploj2Gx6FkIoHToZfd9Cuc+N4fcAz0myaSW3Y
sET0sfVPDx2v1VJqOoh4hq8yfRpbrLbbDMbtJl9z34/X1MIBUdgINiDFsSQMN7dkzoJPHz9iBhfD
H4NH+rOmfo+iH9dHNzeHXKMIoZNVeM1PtraFpl6SVuFJgOgGVtw09rKzVJaYu4hCsPk7ylgEOruI
aoaRWa6uhCcNk7INVZ4VnROYQPZg2sIOwtV2ydV97rV2EXKyuQ1XTRy4Utzmf9Djoau0l3fqUd0M
yHGtmlWxie6BaFGefJCO6UG+Rdn9sHR1/GSkNO6Vv8eNvt/luFUQh0IkB2PiDF6SW2Dfm/hetxHY
ePDW4/JJ7qVX0F3ZbmndzJTVLiJPEsEoJaimDpFDEVmRXr1vAvVB0ejZGPRL40Fa40rycX0tze+U
vz4zrvOXw+0zUTQS00t5IUtbaU3/zxbf+1OKA1C57mjPrPDA3sPF2VwPPLtJzuJOrujhoOlB76Xp
Kcn6L56W3nHDXHgFfHJF/8+nxCoRqUJOQn2yUQI3TcPOYglXaK8IGvh5oBq/Ak1cq6YX0KBvwZHT
YK+lmCt6/sX3kdUcoDhdH+ri75hsJTHR1E6GmorPvbStshVawo/WxnrStzW1iNM/VZSeDnuyjVK4
nVmUxekJ1PuKx/EusJYk9aXx/5jmccqJovFHpB3/4stlA0Gi0EOwmycjpl7iAnZZN7362g+QCjJX
fOkBW7lDimU7iMRczc1170CgS0KVrkCfHTDa1u2y0h4srI9XYdrTfykfTKFQ/8XpSqGa34kBKrJ3
k3sQAgIRCKk8OcnhPhV+Fv7P6x93biLA82t4PuJXj8HA5UTIpVK0mpsHp7gYwEmVbwhAKiD1B4EK
AaA8rYHlnhrKUXXL9t8sLJWnNA9dSi/a9J3L9QcojBejM3nMeFLnOyRgMAVdYcm7Efe1tLBnZy6z
JlWQsbuA5DEFxMuxghyLVb+wopMqlfSwvjWatO+C3xbQ8uuTOv5H09WFKjpKgXjYSOK0XaKmcpTH
PcS1NKj2biweNDCvJSST62Fmc/15nDFJnZ1xXo0ZdKojjV5mdv47O7j7clXu3CfH2CT7+kf0mt/S
XN9Gx1ayw6XMOzubZ4OczCbQH7MwAjGkGuIczRGnuBJsXu3RCgbCWt3jn7E2XtwvS1bcc8eMxvWZ
rjQWR7gsXA6aPlpkZuPLIHCjYyAAzuENWJf0cmRtU5IyqujfrJuziJMzJizjVBfIxicLXLAofXfF
dFtRIJG8hc0oz1SYsN/4e2yTUyUPq76BiZZiwNFzwR1e0MUpd9KLslffUXtel2vhqfPt8hGkAK7u
cOKWSs7zX/XvXzBZUhAqelmHZ32KjMJWEu5N8rMFdM/9Fyp5F0OdLB+NIkOmNEN4qpXoLtWlDyg1
C+2VT+5O40lyPp2T27pcKG6jaz3UcxtBnfv6rtpDkF73tzBQFt6O87F4KJtQv2Ud8cvLZVnUgxUI
GQqu3iE7wFA+Ovv8AGzN/i88cscF9ym/UBxGtZ1SnfjnUnS27+UWOXHLdcOT8iDyLi538Z2AUy0m
oDfxdmlFzL6+xuKqyGVa09GZuRxZ4JpJZhZqckogu9u9bwEC8k3ArZp5m+qI1EQlPZBBNDedEKyb
JHUPQWa8ZinEMQPsYZqACAnjO80BheukMHUVubYxwN61pvCCifgXlILXVHle+sK8F5AvWwVDtrQW
ZnKyZWF5h9y9NGrfTw66rDNAAoeD96egIKzAQDfbEt23Xb7GuHxlgXbtQPb9m6ICcQ06i5QVFNbj
5ex5MB0NKwzjk9DDFA2Lm16Pn6+fA+OenCwHvLSRtJaof3NRnGREUfDEXhST+ATP3A7BygM3uB5h
JisQAWVfA6VwxEwnk1cGAFOFUvVOImDIXg+3InXG9nui64frgWaHov05pClDo9t5OVtQY4MITmh4
wih87QUa9eGlu9/sQrBGlWVo61w+JmPJfQu8UWiEp1YB2NE5D0GRbSuvfbo+ktkH6Pm2mdyaay3s
AQuTEDB7BNuy0vbOIzAQ28ipmmX/RVqYmTvuNn/v08nAEjNKxQZM+MlKGtv0vkfS0h5aiGBN3pZ5
FA1hUbnJSfviyTgQ17t4x/U3R/lY33YbZ/VfOPQtxZws7tr09CyotfTkv9ICJdeN1Z6cc7Be9+vR
301e2E2zb4OzebQmxz2Oq5lvCjK3qmN0uFMxBmy/h0/ON/lgfdd2FtBqW91TPrCfYNRdXzRz5UGu
wYA2RjcdaiOXy5/eS8tfjeTU1Qn8vWpXluGzUAqvQtAfoa4thJutsp7Fm35QIcpxQY3M5ITG21o/
9u/Zttv/6MCoruQ10MvDUo1g9i2pGRyRCtw8SbcmI9Q9zW/dMSL2NBS2yPu2t4VPhGEfvquH69O5
EA3zr8v5jJw+ShHC5ei6BYgmU4mx7LE7sS44mJetAWfXKlfSPyLQEvDfy3DwZmNBk9iBldOg2USt
un+/PqKZ5GVqf0f406I8O/kl1xwazSu4ZaDJ2Ps/BA1Su7bkGDk3Dp0S++gNI0Lum+w5RaI34Ut+
CscXKTth1/Tt5vo4pLmBkHyNUS+erD6dqgR0tC4YTFVyq/VbPg7NnA1SqysWORyT5B5Y87diVy/U
VGYOMnI+Z5jCiazRu7r8QkbimlXpeiw/J9wJgf5i1t0zxc6HZFhyYho/9uRUvgg1yf8NqM241SGm
m/GNkh0i+PxqeTCCbN3Ib75g2LBhFyZ19rtJdHE13dBl7CcuR1fS3HWylCZus1W21rY/OY/5L3MN
uXNDfkYx/kNdSJZLEce/n63HFJFVHi08jQZJ70ZJAWXVoNhwfVxLQca1dBYkDMsyKI0gOalteeP0
ENvybiFTzCVe/WzmJi8FTYXUagVRgjYVWj1hAXMkiT4MvX5n/f7k5rPkbbw0pslClIWg8LrcjE95
BntUbQ3URNA9vT5xs+9JlgIoApnWPvivy5kLWs9oZUQW/sBpotvwPXx1ENka3ycAg23hhMgZTKfX
7r2ywzXU0/X1HzC7y6m1AOSnfPnJ8jbpa1n1ZD0GN5qhhKqh5ftQFQvgs9mpPAsiXw5Sd/uGGjDX
X/D09jAKb5nKQrqaHQdG17AnDQyip5d4zIyqrvNUxgGlU0EoJFVhRVtLx/9sVhyTITdgWSb/TjZw
Z0RmL4Iv4JGCkOEht12cjw7uIbsBDW+PR+QgbZdaBnM50aAIx3mFWSAX/Mv5c7VelwAQxydRQCIZ
ZqMibxUs4EVxd301zG0yY1wJskXJj5fYZaBUCtOCok18Uiv1ixLFj+h0tHbfycc6HbJVRlF1ez3i
zHezFJyNZK4b1Iu0ydBgp1pJrsB94vkEkUba6W2DatSS7fZSmMkKxLqHj1a5/inxv2u0skzFh4fw
+38by2RtaJZZRbJMJVh1xG0UP3kSLknav+i7X8zYuNnOci3kJ8cKM44QTLYaZOqwomvvwl/Cq/ml
XQu/03X4BZ2D6yObeyphm4EvNtUFk2fmZGgorvP6j/z4BKRjTE7B1vlJZ7x70o6Iup2S3VLxcmYl
WkRipEDvuIiOH/RslAUqDr3QJ+HJz4WjM+i/2zZ8cYzoW56695JBDrk+wrkFQi8XJ2cMIFFpm6zD
tu4RWwioPONVYzuetQ87Za3h2PZPw9BRheZqyFzRKJBO7p8ojyOcAuTnZKAi0Y1Eh7K0RyLw9TAz
QLgxDnV0plD+bCyVg+WB/mwEJ6T8UutrCX3WFOtNgIaY6yqIDjTBfY7XGvqe2VLscS9dXqvG2Eyi
OvaPTX3y6dzejMK48sOTHAtIpwRFsCkD9zlH2Ay5SemuzfQtjZ8tEqB7I0y4lGiBvmoHY+HU+Xy9
u/wdY1Y9W0IGODfIOUEIJgGQ2bHaj77x4r5cQOZ9PtwIYwJvxBrK+lzqy/WiTAVFpVrRBK9Zln6E
QbZkXzNz7FwGmVxV1aBAxEXVx2MnfM9eJB5lQI2fhXdp1228G/XD3Q7frq+hpXFNlmpYR6gkweM/
9dFvGQH1WwP9sIW5m/1EEFaAvY4PjWlagYmaBWops0zxmMu2zd4/0PnfLRVIx9n5tCLPwkxSpjVI
Yu/CCzpFqgOVvEHeEMVJqXiWnLfOBzlo1UubYFxc10JONkFhWknYjCOr1u1GusW2YYtbqJ1+dQ75
urx1bfdH+SE+X/9kn5MYq+RsnJMVj+CrYxV1556C9FsIPlPz74puAfmyFGNyRVAF7Lt4oIHaUH8L
yrtX32IPt5CM574X9x24P1QzaX1OYugCV9JQHDsPTbwS5bss6EF7PXtgbVNoy2awuT5vM1WWka7w
d8DJ9spEp+2loh+/1th43CZbZ62ui4+KRqezUmNb3P9zmtEY0qCCiowMUKLJAhFQJsjdgSzpCLCR
A/fFz/Q3yaoXPtfcLj4PM1kSSLRJSdsWwalGHcoVjpGXLiz1uZV+HmHysehEyaEvsCCijqRUvWlo
DrX111pbqG0uxZl8Iz8zolgoLNI5igdt1q5j4cNHoCsVTwur4XOP7/LTTDIfH6Xw0loJuGE1a/dG
2Y82tsEeqez99UgLQ5riuGK90gYDrOipUcBnI57UwhEWFYRdjGaBIDK3DkwKiSANx5LRtKZuZlGX
FBFjinJthyroSsfi7fpoZi8dAEEVhVNQF0FCXh64fqH3YoRx1Ekp9kIsQf+3NjJuBQOKzHG1T+Cm
y8m3TA3WC4HHy9k02WL9Bz/DhIOmTI8RNUb0HC8WAofb7ICaygGpusxOD5pd7P45+GUEn/L2GwtU
dEAmN0U0rOLMxVHpZErf/Oijixe+1GwysgAWitSIYLpN0XdV2mYqFHU+1a2zizc5ahK2/BK9je1D
eZ3titZWqoUpnMvqyNTTqwfxakB1ufx0uKLnhlXwrLWoieb9NxUNeykIF1bIUpRJMjLztuwTne+E
Vd69EY7Cu+Wh8YSFnLcUZpKR4loKfdxKghML3i6dYCOgH4630cKqmw+jmRxSmJKK005Y6mi+JgwA
c8Y00RyQ52tX4k/jTl9jPWInG0TO0Xhb9Iydu16PrT4VLh8npD7JTpmPVxYi5wEIhGErb8KNhNjQ
c2OX8MuEdpW+LQxzPh79cg36yWiYe7k0vKBWKlNG3AYJzWGbP9e73Ja/9Q89lg7bYgev/nrA2Wm1
/o43yfO9Uhq6Mqgs//KYq/RyEN2MlphCcxdP6yzIZBLzLnRLJ6GLiZ4NKial8iiGLtoCKAFlCg6u
Jd4qlJGGez+Qus31Ac5l/bPYU1vFAtEER9BF9lrUHoSqfRhENJZlzX8TS1Aj14PNNFh0SRzNUHFi
Bac47RRQZjc9ROWCk/Slt4tDskX+/M780m1GgO1SNfH/E43lSQdEBDg2mVcQeo2VuETrBDIxAq7o
kNnl124j346LZekSJc3MJaP7K96025IMvkrjjcWJpMom4TkL/cHb5iBrP4rNOEbhgC5NtCsXUsxM
QYRp5QzQAeKMtLbJrqgz3w9KXEQp5I8MdZ3n2DixKrBvc0/QhZvCDJCMeDLMWgNOvGVMz1YB+z7D
r4TgJD4lt8JDc0t14gN9XWHT2Ain4172Orwqp5BPmi01m+SZywPBDQmah2jBI5981cERRJwAuUS6
YYmpQvFURv1Ny+/ZFCgAkuO8wR46pAlzL3qrjPqHohRbDMBGHd2jpcq/axQ8KtF5tfzwKaESvLEq
76urer8Rd4Ga07wPQvkzg5Z0ffHPVNfHWfvrh0+5FeGAlXze+9zrvw5fq9ts6z0YJ/cXmi/Cxrfb
dXtbv5hfo02y63coYCqHfxMfSKg6SiVQVJqskrRPUs1sNb7aLl3BLdoo+4MGPfaX8yiAfhZ2GdoY
G+Gn9bN+W4Z7z26Os+iTTJpZeuZoPSbhFtrVey2xbvKUwrtsCPd9ZL1cH+vsGjkLNlkjjezHRdBV
VCg6F3X+jSxp//xggG7012T++dhn9RwkUKkVuJhRSflT5qbI7ZgrX3n/N8OgPYyPJnijaR/Bbboq
QgaI0xU+sYFt4iLvYeZ8YxgjXJgaIOKXk1tyj2CdynNpHAaamfR21G2DOuz1YfwpJE6uxBdRxs91
NllNTguyGzISsRuGK01X7xAvQp6385Gm7eofplO+irWy8fE5WjsCDwJYwe5acOU9jow7JKAxxlAf
wckqG0zK+lXmmDdGHaF7r2y6RvlqhimqGGkpPqspAkBlpxyQ0N1Fbm3X8qh2q6CAen1Q89n+bOrG
qT0bVBApXVBZrT+iBcfdJJ/i/IRFgN1tXBvBGKybdBvmJtLLu38TegT5j/0l6suTW78I8Ao9QS84
qU9lb4+PjLGcEwurEG8Fe9hUu8TGUOJgLnzIuUcVedeSYfeNLPTpQeMqGOLhyYm2oAiXSK9WbRet
B+UBSTcsE1mfO5E+suD+80sKLUGq79RvaVZPU35ZYDyHthJyk4MuQtOVMNhAckwb6jdwdEuDHPPg
dLVKPD1UrOFo4k3zpFlGARqdgw9S2d0LbwmycIiUIji7U2zkFm1khG/CrSPv+8UG6FzekrirjOca
NI4pf1KPZGRVvRz9FYRLcuVNl4uFK9hShMlW1IMKy7aqEF7YUKiPBsar0AULJ81cqgeQBEwfVRSI
ApPsi/VuWuly51Pm8QOb9cRjEQJoCtNZrf3Hhc0wHhyfPhcALBUuJi/96WsxjmVowlkagKQdts7R
uilP1pu7Kd60e8QYbFBfTxLG0cDLl8iSswvlLPI4D2cZwAkGLhtZTVtIxO62Dka7MOXey0F+g2yN
jO7H9aHOzutZvMkBLqap7DrueIQ6iIi/knJxXPuewfS7Hmd2jZzFmRzVtSjrUd4yo/VovyufWmN7
PcDSQCYLJG7jCH+VDoVvAfBOKSFp5Cu6rZfRq4HF+v8UzJiAuiSjazisx24F5oSYpHrpr1T4pnX1
+nqc2VmDv0H32LRgIU+SMp7pniebvDbURNmQn5H2/V9DjK/jswUnYz3uo3BLF6SWj13uYMutL1w5
Zu/2QIP/GoZyGaMPPat0JIovA0bY624NDvVb9iX4Oj4phicEZI5Nt+4PwdGxlzoGs++Y89iT5NSo
QmIq6Gifsh/V1/HFhgPSh/5NXY/vmPRhCe83u3/Phjo5wRGJ9vCPZJ1HXbbxjbvAE95C6cZJnJsA
q5vry2PupnU+tkmyUJ3AAMHj4F5aBLeJHNR2ayGgOCjaQhtr9p1xHmmSJlCN60rMeFklT+ZT/MxD
iAdG8OZtQ9vZC995HXFBEVf+GlH9w2J3fmkbTJLHIA11kHVcjAHV/+S4RkPKoqJwfTJnc/7Zl5sk
kCxFwqNOeWlnaYFlCo2E91BCZdOkct10NqW2hYALo5o+7S0dxdpSrinqYpHruji+o79xfUwLq/EP
Y+Rsc7uBY9RhPT4PEedP1XYlOIc0j3au8VSJ1sKN6s8l5tOpyRtQRkAA/u+0NiIiJaCkgAxO+cak
I23cRGsYv9tqhYu73R+wlFnFa2E9LJ3WsxP5d9zpRGqGU+MAxkSWv9HAtMtT9oEcMIyKZKPY2Jbc
LIlRzd7TpbOIk7ysGQVJRQrpbXFTT9+Bjq78p9gWXv1Tvm7XzqpBJdZeKj6NK/DK/P6pTZ19TbVW
xVhA5oN+v7Ytd9W+3erUnBafAmPKvxZnkq7rpu4FtaYAO0qPifrKk1bu5j9k5grG/36p4TBD72Hf
mUBVYUpb1idxBRebZdczaV8PQ7EqUYAeX2QYrsue7Q4wSVTXOSSe0mKMPtxEiQ5RRsfB1w2U2y5J
7iEHv6RC3KF9mecrtdFpnSFrZwtDtQ4TNLLVgP63r5u+3bW1jIKmrO9iWUVAsikWSFizKRlwB/Vy
jbb/tIyl+kPdlg6kIhkRI1tI3G+dg9y6LOjr61t79r5zFmjcFGeLwQ8coR4kFr1lvpsARt08/5Lj
EawE0kLyn9teCIShe4jq1GflTWFMIZ3V+yfE0+UIJxIQ2dfHMntIg87UKfpDukLi83IwSR5ZLgZ/
/viYh90TYRHfeOlOE8R258fB71zNd2Y5aNsurh9rhO1Htf2jGKPVunJRzL/+c2ZUFEZZTjqJiL6A
Wv30JMXza5Brfk65QQY9IDmvkhEb/qjSjRjFZ7TdSPzI7rpd8869BTTwaqnyOzvrZ79hcuYpXd+2
gaMyJbDa+io/OJH+tDDOmT7wxTgn0w4mwCr9hHKD8UU8NrfWFjMfKO87/87Y9FvnNjzkB/UWPd12
FTdbf5FHuzBGc3KNznMBDSkgl6cEqJ0q3yvuQkt9trjAolJ5D6JggELb5cISa7MzG95UfEnzmB69
dWi32/oQHZcQOHPbUQbPR3MYkZhPwNIwdmU9aDPhZaiklVjjYIWTMwabcba//tFmWJ6gxMHWQVfn
MfyJ2Z2jHhobAw9CxRXSQ2thH1oHT4Ij7VtfwrLMOqhSXm2lnmdQESj3DQ5OCz9h7qqEYIFpogcg
Y+c+Of4izBUaqUN5Ar1x/H7TZwwbKJZBioLVuGbN4G0ClLt4Qpt4IyxWnedyLBwkugSqPvYnJh81
jhvHiTBLOVXdPXrgRvcRC9+uD3Hu4oRK0tgOpGbzqeEuYGiJxH6WokkQIgeQtTdGgWcU31cW3Act
SheOjaV4k2yO7tuQJTn6Fm2H/axSHQ20/FOEpbGDkpvf1wc3B7bj9vL36KYT2ETYt1VwvJ3v0jb5
iWsXLzF/O15emg0ieF9CeYN5zSLXa27dnMedvFcyqcZzUGfd6HcizCt0+VQiC/aPwdaOyl3FdW1E
9zooVS9chBeHPHnAuJgh4isCqbzbWqt8pZS74svI9SnXCVZfK2xi9/56sbY5t1K5DAOdpNIug6m4
TD8RqpdxkzLR6lODe/G6OPThyntAthEWprx22SxomTwtITZnu5S0sxHsEEHVf2ppR4rWo90OSxJz
Cws2E11Reha25Gz6tfZftEXnEjkFCjakIaEiOm0qBGArehPRppMQRZuoj9GEUtcLi3Zui1CDNg1V
HJWEpzFQ4OrVrFegGHMoo5C+iY/KW/hLXQOtXSsbEzq1a/vrpUv33NBGhB69Xvqh0vQT9oZZ1VjI
x6BED10EsLjqFka2FGG8jp/d5Dp0F828abhfqTjghuRR4cv1uZuJQGFd4nyiii9b0xJw0aqhYcXj
GOQXpfmpOy/X//+59UY6hm5IshyJPpN1bogYdNWDE53kp+zg2fganH7oq/RlbBos6UnPXRZBYKmS
OXaKgU9OtnLk4OpWCRkAzVW7Ke+TLcYxK/fFXP2HUSktPC9nTnZFAa6kjA0z7vWTS5KJGkXeenp0
SgvqDqKKboDnbuu0wf48UBeuZHOnO6h2S5JU8rP5CXxlybgN1RaYm2ZLZRsaQo6R2qpej2o03RIs
dCY9oaXAdZv+B9t22qmzAmDDXgMSxY03oSLuauOj8/vd9cUxs/gIMiLzdJ5Fn3SOcr01ZC9weZ27
wnOca3shMhc+0VwIyBQWSwIZ3k/grtLEHECoY/8UhHgUm4jwhpvrg5hddOchJkdXW1s16uKCR/bp
N/q7sddu0h3GXBv8AYVRyW3hSbQ0pMkiF9OgaFKfnkrUtCu3/j7k6kKEuU1LG/jvWZu8MCDyREng
01IBHfwYKlawAWPznpfo2VhK9F4P/W9MJO5YjNU2QC4Ptmh8kwfK0m1kTA6TcgNMbFCNnJKjeIRy
mf+Cuq86oaBBpe4itLbt8q7Zj0sel7Z/hUi9CDbO+1mybWPBzaSWYEFLE07z3WKV54VjZ0r64VrC
0rVjppRyEW5y0xLirMepi8/ov4K03Zc7BablKlkNG0xkF9FJc/v5fCYnizRXwiEyagaXOrgki66d
RcOxTZZeIOMHufbBJmvTrSlcqiqDKtbJi/8eP2Nht5UM7lLdJhNBpC69hed339kSmSzVIszjrke0
9AXs+tfogDfJHiziiDDpIBmxTP7niJOsX7lD0icDY2zt4jY7NP/H2XctR45ry34RI+jNK10ZSSVH
Sa1+YbTUanoP2q+/Ce17zlSBPIU9HRPzpIheBQJYWCZX5qEDAKp9az2oc/z+L+xxDgqLmQP5c4tj
iBWGP0cPTXcPU9OHCQge7VfLHRfZQuCeH0s2gdNF6HUV4fcOTpU9vsoOyKKT4/BBKSJnV4EYIn8T
N5aoSSDMApRA19eTpXIF2Wd1wcRb46UBdKP25i3B5wRptYsogfPqfEPLmUNKU1SUEzFVCgwbE5KY
I6mnFjrZmHhoZXt+jU7TLUZV9mSX30E01E/2/V3tZ0fJhZqB4PV+54b30QMKSkZrQxLtUXbBMVNw
HIJM7wb7s5C5o7aEcUPUGRmHoM95vBhtmOB977HP/Ul04kC7j57IYcIZA5esR/58LnvBmY7m7exL
Hki2os/5kNzzShYbpwDBoAaYN+ojBoAX7D3Wh8IaZmIF5Sc035PX77lHIF2cMUISn3vI3h95+7JO
AeHkVTDfAYCESR42d+8rkkKQN7KCnLIPV3V0JFF4J4n5QVH6j1Jqb0adp9mxkfwh/0JYCngvqCyt
b/dy5vQL8LfMkxAacB+zZxQ+JMy9AX54dMunCD2rm9iLXF7cuBHKGShSgHtP1sAStyJ6mGRrrIZF
N4IwJYOjl/mPqVT3o9nfNIqCTmcnn/Qmx7MKeniQgs8QGu5LDqJoHbxe/gbGcQLsZQ2kMIxgmE5m
k6CbdTunsm+Cf4QTIG1aovMCAE1gzohFuGQRDpgpTgYehfBR/4NDtBOeIN62E37W9nvuyR8UP3Td
6EbjAMs7M8osb4KKlSHVkhEQ9JVTp0VvOdujZ+Fpz5BGfW++KCdZfE+OtEG5HJfc7g/lT9lNH3lk
rPQ9uLzX+CW418hMadrNhtJz15iRKGD5pfVBrK8xOkrN+yIrQFsvTqNjcKjggYo2fMmlTSaWWYZO
a5YZNqFr74mZPXxiEg+SouhFCafME7xlR7z6aQF6jGDAS3HGQ3tnHaCkB1ITXlq2jj3oj0HGgvwP
M19snhxDGUdqZfwYUSRfrRw/Zl2y0xVA7q7v+eZlPjdEn5mzy2yEyhhP6WgE+a1U2QruMQW76m5y
17nGsX2SoNb7X8RW2xv8z/qYKLWvkllA5dEI6uW5KQVoDL/UObQmVCrhUB4aA9JTI6cqyPumzAbX
SySOS4ulZoW6G2JMphN4is7kXCMkslunFzJkOgrYIH1iZ/Ui+GELQ3RWICxWuR/McoBKU5P+UEQh
gqZjXd+peV/6xaIv92GGTng+S9MhVDLLM3o8r4WZjL4phrmbl9nPNO6HXW2gxxzKjZOIiOqjZiE7
uc9kiDYuP3TISe9mfYJAe1XjzIr672RR3VBJvopU+KGRcD+M7SPKWKVdRD04PS11r+aAHxqQO9D7
pLVLqJMcwYJuprY5gBFDA/WHHYpd4+bKXHuakoNKr+jw8neR7JSL6E19351UuXsnSwgFC6mFSiWa
TI+VRXJA8PL8I+0w15w0aJM3uexnDdWxJGQniGh+aF0HvWdFg4xtAjkOaxCgXbnsmiaSMasHmFZX
S4knC51bjAQcD2JrV2ZaO/DtBQS1K+gFttZrX0P0uiykJ61KfqXR8tDK8iHtur26QMIaMqZkCqFu
23iiRY7hHD1UkdZDNzOeIAwfOXkku+G8uO1c+MZsQJMVwYGYCX5XQm4zjMLU1+jwaF3OKroARurW
arHcW6Va7sVB0yGl2NefkEAkv6rG0P2oaLV91lmCm5vWgt+ajK9TomS/ZqNRf7SNpDz3GI45qVOP
oHCoRlufij8kmnuqXX4ykqnYd1ZBRVChT56H4tMQdpz7vnk0NdTfRMkCwJzFpQKDPyqyUFlB2smJ
16rhvpIgRdFpw8CxtAFTggszUOpBAUvS11Q1VQespJJagRRGyy5KiOGjB9PsE2t5DmNNc8GtvDhV
h+QjiYrTMozqvWBl43GZZfEk9/JOn8M/gtl+mkpc75Y+duOhjf3rDnDrg6AKhcadoiCcZokjoCYN
HG0ym4GZdqceE5b2kIYfYVOJnAIB9S7skwYVOjxoeNQBWmVSoGRYIIaQFGbQDbcQZPE7xdj/xVL+
scACNyD7DF2YpcNSyvTWWMRPBI03Q2Hwqv9bK4Gmhqnq4BKjOleXT0bUm2mTVpYBlADizLC9yUbC
G+nein+odBHolikrBWtjhhrZXHbw1YsM3RtTp/rz90PUKXYGfeR//93ObdHfcvYE9g3GTGoBb5EV
xr+kmZzkVHira4X3LtD+K3sCzu0wCUIqLuoyhrCjCupRG407ysQ91vWxBdM8BKoOGHLbqeAvAw/c
zKmEbh1zqnJFG1WAo7Ml5XTuUbCMe+zZbB67eIZwOkRSC41zmza3jeakKgU4QFDv8lNC7H6S0pLG
UIC4pIlfSM+Cfoqg/nN9y7bCB6QB/2OHRYy2ndKRYsCnVMgOtXi7IIWnRWgD5ZHdDh+tVh/LhceZ
Km9u4JlVJgkuhbFooUT7HZTvrJuksAfTzn6GruFNQDHj4XZlnzgAwItu5sKRa4fry95K91DXo04V
Kd+qU9znWlcpYovMq4RaVi3h0TQPkCP3rDqbbXMZb0aTB1bc3FJE4qjaq4CTsH6rRamoiEmJpEBD
gbaNPPwGKBlhaoJHIL1tiXY00fzaUGMDWlqv1ASr65T3OY6fDCEqnb6K7prZfL3+JTfvAzRo/scW
/S1nd56YJLHAGIEDNN+QwrqZC8nNel5ReMtTYvwO+Qsa+9BsZa4DVNtFQRMMPQAb122pLCdMinOe
la2PBsFBZIr0FVsRH2ltFEcNJjICNc1Phkbs3hruxe6x0Dno2E1D0MdArQnPJJ7Lyy8Wl70sKCF2
JytD21g+xeG5BTCjhG7F9a3Z/Ghnhujfz7Zmmox6JBIMJekhm0MopBd/880wi4liFjpeKzZMdWla
UEjBAiRlGqdJtSCOja+y1Y6iUXMc78ZnUzHvjWYXaKpNTIxcrqZDclN0BB5xrLubRYiDUkj20BJ4
bNqI8/5vRVwXtphDjShGjPN4RtL42Htja1MWmdQtnAZN6oPliPfZIbQxxxvb8QsPNrqxaxe2mccN
K9KFOhWNoMiiVwgw/BK1xL1+MDZaLBSiIoIG67vSxgavAwE3PKTbjECuQhde6aE2AWgLW+Qrbfcc
NZDqg2uKCjsHxKonvQgaRvLvrwFY2gEDgK4cyMfXgckizZEMdzhmb2kn7sXyBe3VY8vTS9s8N+jL
oysrI5Vk2zgCIULWS6kRCMZ9i5fG0N9D6yXLOJCujRcFsmVgTkVxV7NW8CeQr0yKVFZ6QBr5oKax
3SkYvQYXYisONgnnnSQ0nNu3ZRJ1ZNwHyta2ygu0XFyMxoq0oNE7Ry5yw0M5MXZyzB9Fsnaoh/ix
MAtOwLCBpoZeKo6OpII7E7TxzD3sy5gI0JbUAmA4utmLnibVm3Jf9GgnAmjcH8p8r1Wn2aWYal41
hx5+JvK7MM5czAVJ3SgqdMll7ugYw2tAHJBi+ZUe2dUYcTzoxtmhFVo4G2gaiyvKB1FJwayiFlog
xGg+xu9V9rMefgKsfv0+blx5muF9vzuocrBtD2kqzWgU8EknwG4G8dkMeViODcChgbwMbUw8nijv
s8FHV+pmauShGiTlM86U7PT5cJSr2m6T2k0Q8InLfFCmGIh/jVMt2tgz9DpASGfqYNBcRczJhFr+
BKxHYJl3xIQicw6e1bmSIQDa2FJl8gYmtuypIt0wpDy474wDHU0o0SqgcgkGCR2T7F2QNCcPU6gI
f82xxTkhbPgDWAngA2AUhk4PYJYsLXnSVbWSlXEC1CPIBDGn8buPhPes1mfOvWPPCDUE8DaaM/iI
AJ4zEVC3lA0wlGb8IigGpk8H6S2Zuh/Xz+HWYsA+CogxZk9RKmW+3FSI5tgNevwSLeZN0je119Xm
HThqeBzX7L36z2IMsFdh7BSbxPiQajCt2OjK+AWIzUOvDqVH2hnqnbVxP6vyyHnuNj8d2FXBrIpj
saqBi7VWR0mZJC8LSG/GL6vhdc+2DWAMDlB0EYec2RsjlhKCAlf8ourx705v/GGJedhWGhWee77v
T4bnS4bqMXaGxUoJyHjbPka9yXpuD6Bju+vuCii5tbM939Y/Q2/5ff0sbG7RmT265rPgcTT1tjNT
UNolsnhY6uElssrdJKGunSoLb2p+6wPiTCOv/vYULHQqaiawZadF9ALyvMchJbdyyIt5tkyg/q8h
VUHFZQVgChc5FzAtJgRROdx0pfJcqx3nPd66PpTAH+SbGGdelXMsmZISWaMQSHF+u7SxAw4uW9Ki
3fWdWUVv9CjQOAMzKag+Ap1yuTUDaE7zIRMoBiDcqU7uxr74oOzoLLzlGsHfWAMbMHobFAHGdkZJ
nGtaRVTI0RznY3ug8z3KHc3Sv4Ui/+ITgtJTAWUvOE/w9F4uLdLMaIjyQQgwKxPru0r/SHreo05v
I3uTzm0wJzsOrUggaIoh+K1fxAnUuoIKOGq4THbWaE+ZPn2R0JwhS6yanNdiFTx9bx2cHiRWANpb
scFVCYZjIiWLAPcFkLodnBhBU4QJjsLRfk6O5ISfPdgNaMmDq6CxdTxNSBbriARE4BQZ744ukZo3
aYLjaRwIOO/y8qZQeCxZG0YQjSLcBoEBWq4sna8Ogc0cA9VgwlyUY6U99+V8CxTrX3xHmEEiSK8a
FsN43C4HfW014zt2Hli/oQUd2mNyTLxklxwodGOE9jdoF6GofV/c8+bCNlzjuXGW3EYHYBD677jn
dV3bFcSS8uHXYFR2prec67BxVC8sMXWycFTaXpFnXIfBbYcJMthAeWYqJmmfJX2CXPhxyj6v3/ft
DfzfL6vJlzdQrckyJ6i2BEN3FFWyG8B8IZKWUynmfULmnjf5rMRNvWAspYs+hTjTHTESREgGq7dD
z2eMYzMlXLuL78hceY2YeTpo2LHlXt2NXiQ62C7pdtyBcOVUvhp3kBnv7PE35mojbs6yQonBOrig
kaJhMgVUu+zTjRuJKFGCU1NBthtOznRI0ASnICr04McMJBs8xp6Nx+7CIrPePg/HVqcozbE8VT3w
LOhF/+tjAgs67V6gjrWiZQH5g6aM9K3TMhMq7tm+z2/lovOvW9nYN1ixkLtTUBLKFZeHcWxbDVza
IPvKAeS3UWRCqkny1xmj7Halw60kRqi5FZiDOG/sxvk8N8wShCKtaDDlRoTAKuNbE5NKcfOqLj7Y
i68vcOO2XdhhLvjUABmkTrjgxtTaECg5yMZP0vMYEzePg4L0j76qeHQYz6+MEdDqfQ/PP00YAhvd
Sf75F+ugWqzoZwPOzxZzYhXTXEZuAb6KSdlm2qNtamsZh6Bz82OdGaGbdhaS9hOJ06wxEIlonTfW
064aHnre8OEKx/F9WxFXYYwaPKCo1l9aSYeWjCXwuN+3tRpcGf1713IGT/W143hrvJaP4k30F7Ej
SvUYHKCPM8AqzEEo9XmCIiM9cMZBm7/M6GmReO3Gze+nQeHVguAIFsYcA5BdZSQhShhM+r7HrGrZ
59Bi+Lp+Era93ZkVeqfPdkmOzF7UxwpHIZkqiGMqhypSvobKdJuWHIll3khxj25k44eS1thZpzwZ
JWCeasSbl928xPC3wP1gXHYlakvixJIH4L+COXtLQMZlCj+15iQrvPRvKyAHTxRmxEEbi1kjtn5T
CLUxgAUFSz4UJ8XFO73TdgCXAEEacYe3Ni8zZpJ1DDlSRixmFzN1sozSwElZSL7YyRAbNjb7LwIs
sBmh3gCgIHXzzC2ojH6SwnIJUQFPg7ZzqxN9LqNjBpGwoXEsze5u5wPFgLrxy/UTtLVARJC0SGXQ
6TTGdK5lbWV1MF0qr2ULOlyZdxE2LQBIAawCxRax0aPYykCZSCQEZgoclR3mQ0Od9wG3LhtlTAO/
Pgo3qxKHlhq1lU9JGGh23bo9Ro/2zQS+Ag2MscOfeHJlt88gtMYb0Ng69MB0oiiFIW1pVezAOFq8
kN7UAiVKvVwMWsvTACbqCvf6LvHs0G98ds3R36nHrrS0IDNPeCObefDD8gfpeY5x83Kheg+aISpM
ian3S0PowqBjpmCz0oMOjs333K0cKlUnmY6OeV6fF91vbtyZPcZ/DZCvH1NjDINOfBRSpEnN6zBx
SqJbcQ20TgC/BebNRN33ck2zPJAB7DGInqLRjeCQBPPDxFyEOj5l1v00Eg7cdn3g0WiRgSPAbQIK
lo1ATdJ2kt6gp2SCnmIZvzTgqq8fh00L0EnHwBZtbbORGsBnVpPHchg0qXjK4ugxRVfwugm60Zd5
O2AKmoX/cLIBWKAbd3biLCnMxKEztCCK72LD2rV5bGNsK8z+RGXtXbe1PgTAXSA/N8C1QO8v44MI
XqVGGE0lUOc7yUyQfL1git65bmTrm50boX8/W5AkQMcljGM1MKMfafIeohx+3cDG3cEy8EaAvhZ1
w1W5QZL6SSul3gT4mZLlgjH2WOwSZ/Zllw+hX3sEilUBRk0EnTmqusw3a0WxyxurUgKtvI9RwEjn
2Q7DX30rcb7b+vZgCBGiJUirAL1bsY/1GpniyOrlAO5vr4wFzlx1mDURYHVKRdf5olLtr3/Jja3C
oOq3qo9kYaSUWdvcFmk7S52GRBy1V+UpwRj6dQurqQdsj0SfJJCNQMJnNW5WYrIfFJ+TFRBMWJID
pbxIvnTXvJcczRnuEl/kNdP+D5MoiNI3at3eUsNS780BJvPb5AQ0k5P6+gMwr47oY0brZ+JXH5xF
0u/E3GE861B6Qn+B8t0zYe6AkYc8l1N0SQGJ73Qf4iw4j9BgrGx0Nfp7gTsnvRGPAvoGPAdIo4H3
WSGpBGKMgxjDbSSvk6u4GR7hO4A7IJG7vCS+deB91Q3XcW6PRVSVS1emwhyKwRjFTiH9BAvGobN4
7QAWQYXTgrybotAoMhoe99J3oCpThlNmiUHV/MnHozJN3iDfZjOkXMkTZE99Y1nsviMcv7hxx8/N
ssjIcin0Iu50MVCrVxmbpkzoi0p+PL1cPyhbdsATgEoi1ftdpSpxmyWZgIHxoFZq4SBJ2ae2TIlL
6uVzsHjcSBuXG/V0YCNRtQSskHVcsjn0Ypt1SzCL+qGOl9csFjgP/oYJOslEGchAD7Kqa6uR1Cti
LyhoJAPDXpeYFizSv8hDcBbOrLAPCum6RI01fDUNnHtR0bwZYwUi/yaEzmktgfwF991RWii75z04
rCpTdkhcCfak8Ia4Nm7BxU+hfz972yy5gcK4pc9BMhqOkcs/QnW6GTFizXGb6wopPf7glkG+gKIC
G8oD9A/qjpjgoUZtrdtlu9H/b/jut5ZDmeOggAC4xap7FHct5qlmYw4q07RF/UG07luDR/e+EeAA
BgB9S8hyYVWr/NwAx+oiFXMAXkpH0z8hvWoXkmYnKLFF0JC9fsW2HCP6ezj56FhCGp0NrNVozjLT
LET4YsmnPPqDaIeKTYfHMeFsy28Q1PzXJsFcAzCFBOi2CQQJcyoIEOGhteQqBt7A/eEmj+St3nff
auXZvV7YvDroetuAtzTw3sCNiOaqAhCN3TK06NsHYhe6ytQ9A558yHSNA2Xa+JQacBsGaKqhT4q+
B+ONY6VXxyQczACkJhMCLeGt0x3LQ297sDUnAk8dl5B3haFFMHxuky1Ryhkyf1WdlaBEKftH9KT5
KvYweREfrCfDgx7CoyjZsy/eYrIUZW3RJu/Xd3Pr42JyETNVcDkIyZnNbEmhQLK5UQH+A2NO+BVO
z5nO7fRsWdEofQfoVQBZY2srlpwkIukQ7MmP6p+ssDtHRBvyLf8j+uSEcqbcOVhecc+TiFp7bLo0
0N6DaVmGkiMTqQBbBD2ojEhBkRx64blD/fn659soNIKRxsLrBh0yqL6zT3jd9omZ643+Pf2JUR/5
l7449X14wJSRZ1Z2H+T5jk8cs/VBz8yyTzhShTRGL0QKQLBhN1LxPNflR1fk3MR9HabjAdeRe1BZ
T7Q/mPMxj4tWZ1RInBLj0DZ18oX5tOyF8m4unrqnCm+QHHyDphLv3q/DBzg1fFoUDWjrgDWtigSu
JkUMNinhrusrqH1Kji4DLtFwyaPWIe2lLfpbzl46cwCJr9IgJKJqREoMcpRlT0BNnwRVAJk+j1ef
WImC4OJfLI4piFhiZrURQegXHwxbRl0p8YbFLWvb+hR3lMZYsKW9dereq9vJS0Wn+Oyea2cEhvOJ
c4K3l06/Mqpc6CszWREkCVsow2Lp8yMBi0QJHUkLlXK0sRVv3gu3+gvH4MbZxdL/McgEOAIpBW2p
FQ3Ih9FbXMlW1L3gad7oVkH7JNugrjA8XkC/4QnQMkdkCKw2qmpssSadGkClFG0JanN46jL1RhwF
5/rCOCbYnKEQ0yyy2g5PsT7dtcR4lSQuP9/GZiHLg5A7AKMyhImY6xjJwIUSeVADeSf5ilvt6LSF
/jyiEFnvQmd8/NdLQjyGfoYGoi+cD+ZJBBsqpClQLgoKJCJgdbPR8XWvm9h6dg3gugCBxUQDMljG
R6NmWJhDgqh68pPEUZ1+B4ICj6Dy4NWvpVfvhJITwWw4Foo+xwmEvO+aShh8RUU3JYgDiyqxBbK3
mtjR019DwsPub5z0c0MrL02Gac4J4uewADNLAppYjFdkPLQGZzksGUWGwkCXGPIczEb1gK6/W5n5
c0yKgyq2u+ubtXHELxYkX7rJviVEV5pcCeSo9OX5R8TFuG5+MlQ50X+Brvmq4g5VOAn+oZmDNjfv
ijl/6MsCzM7zyMm9txwwcgAK9UZ4sIb7mZkYgjoBh8C8+/8kdrGPQo1ko2Xhgo1l34O/o7oTHP25
SGzRr/xyl7yV0X7htmnoV7usp6DhCikxoIks/Bz2BixdjG7JpE94YxVf/VoG3wQt1wIETHNf/RcE
LRtvOtDmIjRRqHjqCnJetokohPmMskPrC4pb3w7AMhBiF4/ZV/pmvGianf8yoIUu3+QOrwC8FfIC
8aMheYAuCvqzjE8JWxzLPsmkQCCqB16t2u6gHSKEnV0JMwCrmWfo98jVnLAQ3TxdnDhq95iSPkbp
x1SBeaDI0YwJfYwsPYRJeNNr3A3Z8LLnP5GljtXlUkD0sfwnGjBzG1Tjbn1jPMb71mlfRvsvHqcL
e4wL7KoQXc5+EoMoBA11hiiy47JFbngJxG9QBEYvEDVXNpqqSdWAhT4Tg8EnB2jg7IfY1kS7uaMa
aFQBKAWbampbDzzLm4YxHaJTNrA1yqtF92SaQmUORsjOa/0b2hZ3fXPMSMNJ4DacE6XBRI6B0iTS
OOZt1DFgr/ZDNQcTChQduV8ibil+62AAGIpYFDBxTEsxZzdX9H6G8vCMmyr5UmwbH5T0tzhIHpil
Mz/xeSdjRQaPONGEWCWmshC5rMdDhiEDyLHW++/AtH6QXyTBiWPb/F171q70emLnk73g/vwN4unS
NHUjZzHxoMpTMxOYpnGa6nROafmC13rCDni82E6bv8n0MXSD4jlYldHkYjPwVl+g1VTAMQ1kNzWF
m+qnRX77108Y5NLRfaI1Ezo8dbkqYREADZFiEgjDzVKhEw4K7usWNho2QL7+Y4JN6i09xbx2Lo6B
cU+DNLAQ2aNfHf6DJOCeEOocLl8PFLMwh6jTWXeKsrpcUJZKVT0pZo8YrfFiY5c2H9Jy02lPpD8J
QmZn6rNU/1kEXiy6vm6oxAMsD0oWqsLN5tZzYy5zLcOuZSJTUnsDcbzAi21WQ3zoRuGmUSQKzQBX
cGw910qwJggkkEMvKSBTSQJtH7uJ0//oPpvKboLwfvFyj4I0uJ92HYzgXUbhgIJ6UKdhRwIkNVMU
ouEGUGqnuHSUG0mCbhmMu/F+eQmRBBObf/PWHvPCrEXbBmcXL09MuSoHmM3MwsnxMNfdn6g+9iXH
YXKWZzHPzjL3kTyM+RCoY+tLoIKcrGY3Ygbr+n3YNAMgCO3AorbLtotk0qBvrSptUNR/ZvGPCUqy
hgMq2/piFmSzUcQCun1VBV0sjeQ6dJ+DTonv5LbZZV3lGOp8DAeV04XfWg1ANehroDACrBfjP8Bx
osvCvDQBEaEGMsh3S1Y+lxGPdXSjrYcYzUSGB0MKSq3s5uiFXJv10gbqo/FjuaXDIjLoaG6L29Ht
D9JL/4FZm+sbtRET40bjIyLhw00T2elcQy4ktPXUGudd+6HZ1m381Xi052y9VaBBGt/LCoFpcYCE
PCVHVLzWER6qj4QHf9lwLRe/g2732QVI4r7rsyrsgtHqHK2qHFk9XF/qRt2OkoEC9wp0O9BDLMS9
FFqq7GLV//u4Lcg4n6kaorUT7RS8Gvb4ZrjXrW7EvrCKEXjQhGCIBU/E5cIGSch1o52wqbsyaG/j
XetSQrHolJxkpL7SDblZHkEoUL+2kwsuB86q6dm8fCpgHoOtQEtRJjUWEFGGoSjNfdUGUTaDK04/
5KGbtAetBoa6FW0dkXQDDvHri15vJniL8doi294i5ZPGojG1CAdZBNJnao6QmnOuW1hfSVigkR+6
wyaqzMyVhKB3syiRAQcjhz+K+W5ZQr+NefOdHCsa45Uh5YEJ3Rl7J2q1g3lBlCNniIH+ub6WjYAP
iwEfDv7H+QRM4fKIgMsK+B85ab8DvuimuaNF1xBRprZTvPgYOWTHf+nouWMPBj4cHfig03zsQxdO
BKAcuamDVv8ks+nE4DlrSsy2FJJfSR/Xl7h21ujQQgkZVwD9BvTJLldY611qDUAzBVKLGY9C82YN
eQfATEBgetdNrTNdmELtClKxBu090D09dyRz0kuFqDeAsco7K1T8Pu9201y7Q4khqDo5pRrnLG6U
s0Cjge+IxaGXuXofYtFMrUQYhu8UAaQyrj7aJahdVZ/s4q+otHnOUtq41Xgi6AwZanVrQZlBrPJR
aHDBAKF/TMLwZFZE8OYKAs29KNr1kL+KAFC4RU8ehUwCm5gVPU+p+ZAu1n6Jo18mtEMRzpeFW2Pg
wCNlvseMNo/EcOtkX/xOJp+YDTVa0qSkzm/0ssheFLe3HMqwrtwlQfJbxczU52zaxbP0fv0YbJy4
C8uMg1AKeQyFFBHILPZfqtoRRxoiFzPhoT2TgnODN/zduTG2eIBOV2bOTd8GSzhDEs1JRl6LeXPD
0UsDjwlKwcjoL0+1pZek6rQCnug4gKz4P+3y8sh7LbYWApwPir9wq+umXZuHbRi1MQJ8IwSbzuBU
GCy/vjFbzzBY1wAAQ3CPYhDbS87iIVelbkZ4v8OFdJo7C6oVTuwqJyoLnNe7zLVcJeBY3VzZmVV6
Xs7cQqyg3pLNA8EdrX4V0CJe7M5/H0BO3EIuN+EmEt8vEONf0YcEmyjw3vAL7NReWYYiGZq+CUAP
HuRtc8qBEAAdx/RkNukvq4wwUB8R0amn+D1vh98QaHrOGj3ezWE7+sMEGe1aMbRDVEKecNLE27Su
/UFtNC8d0sexLTS7KRXQC+oliIiyH+liJnZM4gcNql22LrTQQ0kXNJAbzbUy7TQIJrj+iiO4Yh2x
V3xRWl7iBMW1vhtO2QR1SSBpDDekv7JPxRKjjL1dVHJzB1qYu64ySseUwbGUGsa4K8FOw/HbG9Ev
nUBB1keDJEqZd7lDxqDIvTmWzbcXjZ3xTkfkuxswbSW67U/1rQVf3m/OqVijsS5tyozNpQ/zeBib
gMooj3exO9jCXX9od9oDx9LG+cMbi1ED+sKvWfaUpdbGTKubQNwtvqR5OiI//SFxcBQapzzJduxl
nEd344W/MMkceb1vTDVPBiyuXGZH6wtI8c4TKsxa/ByVuQeRCi42ZeODSoYJZjyw/aBtYDDRbgna
Tame4PDTg3mU7MbRD8qOflAeTmnjewI9BwY+JC+0+Mc882Gdpl03oKaD6txnIZlPtcRDdm6YADQE
NRbUTsE3xsLLMFesWFpjdBC6Nho7DjvHRDjIcYc8I/TvZ35JnWOc+mlugR2SnDw9jCNvT77DR8YT
Ib/DXDulIABlIfMUNlbTFWC46YLsVUTG0e3AcWr5SmjXhYP+M0AumA5pvSKYcTKLY+FGvvrEA51s
5UHnv4KtcAhpN0oTZqO+g9zuJNn9ZCPxSDAL6AlO/YfcGICvym5CHBUSZF75onMqBhtv6MUvYBxM
mc9I5BO80oPUIdWb76PQgrJHeYil8MOsIRUxt7eJBH1Wzt2n//CVDbAYL1NOolyqGfYYfPGoqlbH
Za8epGO6r794dOhbsejFIpnSoFCWcY/CTAuQATrtt6VfgWxivh99YVf4wkHlfNONYh0K8P8cLos5
v3lbL6SVkCJ1XriDEL3iKtFDvxv2ObpZ6WKXkZ1AE2uxrddQcuovHqri/1gw5X+n3fxVHahbzKhp
e4TC83EGtEDbTx/6Q+0tTmuTx/mNh52gfmW1lzTqBikV8hi2skW6MgEk1GgCQ3nRgM/PDpFccQ7M
pg1I9mg0uaVBxKVPEOYBHOt63AVz+1FovWuOlitxh6u3byR4ITAIjE7DqgcJMfBZ7Cyknepuzu0B
ZZAbIMmfh5sCOhiyD4TGrgIMrTymN4XLFxfZ9Hxn5plbQRRQb+lD2gZ6GIJrOHFRgHOv37wVozn6
QlTlHGtErLlm4I1S8KhPINvCc0QO8UM32/VB8RF0It4kNplt8rbcUtVwlHWfDS+sbQlKnLILAktQ
JMe9KwScX7TxQF78IjYjskwr0Wr8ovrHDO8bO9JefTES0ErbuX+ghebSPoW5P5UepOswpsctr299
9/NvwjwHSZJHqNrjF1DkbfPYv8SlXd8Ad4hiw/QV/zQeBP/6ordC/vNFs2IkSxUT2Sq0JlieiVsf
+l34TpFW5KZxTcgqd/fjnmuTXhL2op4tk+1VmHlREsAam0C+U3fUZrGbYj9BOEmlr7o3iMpdX+Xm
d6VDq+jqQziKfWZnUkkj6VGSEvSvKTmkIBm8buAbO7Ja0j8W2Cc0qQpljlSV7hw5KDdkbzyqPhU7
qThICc5S2C6B1U5Sg+FSfDsR0kLie6juOUvZ3B3IuKF4r4BMkJ1sj/tWraZZwjUgoWjPYaLYIEOX
HbQ938VwvE8qAUNiRQgy/CUDt5mgncBsV9tjlkvIeRreZOl3Orb6thRnRStUGIdj4sllkaDGNeK4
DJ8lJjxfEZDtFUhyGV402NAvoQ3f/llS7chXOLnB5tc+M83E6Tl0ANBYg2kplw9a3uyaVv59/Xtv
mcCDgg9NIbFI7i9fFLWtrXjsmyZQ9HQ/GL6spZw7vvVmnVugv+Asjo3LSmlNqG4FM9owsSU7knGT
tpPzF+sAgRKd6QI1HZtUKwOJ20QNcWwy84c5DreFlv7F2QcwEgy8qIOgXsl8qmXspxpziQ1oJw+a
9BG3T9eXsJJxoW/SuQHmS1XEnKdcHRu0IQaoi0h27FtecdD99MjTM9n0GOe2mFOddMlUqxEWk+PG
WNaDhpHIIj1E83uUyS5UAbPYdNK45nQZN48b9HEwEwE53ZVMaW/IjTjkWGKb/2z7wk6rX5yPSO8E
e10ROwDbQgkKV3N9idhGU2PpdVADIzy6iwydN6r82oL61HTaV1UCfkt05b3xHnOVQzdKzOCv/8c4
s4P6kszy0sI4NJdeh6D04/viGD0NtzTuVXZh5xW/MWGf/oxcmRNvb+Uw56aZDc2MKCLl/+Psypbj
xrHsr3TUO3u4gcvEdD9wyU17Zsqy/cKQZZkESRDct6+fA3V1l5JkJLsq6qUctnRJ8AK4y7nnFFaO
ggWugF27w6jCXt2tZddLhVtIOeGMB++IQE1OgoRySI2SJBHKFYfgEN5jrNHHnEntWF7tq+DTkA76
D3paa5Yt1oBElwDAc3StQOZxeYrIJIvLqEI3st2gNuiUiH/8ZEtv1U3m299K1OnWtshiFPzZ5CQM
VVhEo1HCxxSTjdAgOegHaRdszV16glwmuIObDWWCNa10+YPtrcLQFw/OT688OW+Kwi6lcIR91Na6
yP1a3+o+3z7argpcYuN0XrxLVoX9lkpDn1964sFDj8nbuME6B4qoaryoGQB28ui02Q9lrbC3+IJi
PspAVRlXz8SVeJMHdcFGvCCBEPPYbHSwl1rFGqnu4olgAwWmEmwQbVpWrlgFtiiw8ZxBvewE9fg6
SNHPQI32UhU+Xz99FkwJniTMMiOqxTEw9dK2o22eY/UUwGCUoHHVAlwz45dGS9dCvoWT9MLUxDsL
g4N2TkY6Dy3Lx576kQKBa9sVyTXEnjGJiIiku7HXwrNls6jE4ggHzGe6/eEZcWRkKNYIFEz+rXoC
FgBJYevL3rC3fqzjXxacRLQbMKcn5LdmTEcGSlRZVPL8bHPiSNXd2EPRsldXlnPxtT5ZmSRfqcqo
jcGHUlT0vkA17pYObGVgdKkggioEQWsaigFzAQiWBEHdjx3OEwjykY1o5OqPwSPhO8FxRw6qx0Bh
KZAGj93q0NWiZ4KFEShqUJcgvL48P80gI1JXaQLigJkW6mjorLQ7+mwDsKh6grLM262eYEtGEVti
QhYUEpY6hZCkCDGqIFVFZa/z40eAZwWjNHg4NpAbdONddqifw1WY5NK3RIsXp4rgRQZv5+Wrymwc
ij5ocVV0tqOmjZsFmXd9ny+1WUUb+T82xDN8CmrBgS5RCDNjo6MZ0zotBZjVwf/bDwIbCfD4fnhQ
wKgDSIfmpvfoU2z/Sn3r4hnEzvn0DBIA1Sop8Qzyge6Sp1FciaZrOPmrsWnf0UZf+56LC6sCGYDI
CniE6d7XaWjhvfP8XCTFrzZDOB+H8s/rK7tiYwqXrECUzRUQCZ7DDq036TayV9uMC5HSB08QVFjA
pAGlg8t1i+xETUer+hfax/rFfCAIn/sbtos34Xuws7fcQ6dcvalO9CF5uf56S0EFZsUBMwJZArq1
0zim11W5ZUUogooKXOfpoUjho06/zx7onQ0NQe3AIKX3JSpcvo92zAPt2l/o5ULP6aPVihYkVuBy
AbICkw6DibQySCpnsCILt3u8Ngy5uPf/MDIdgOoQupgl6DTPPOy9Jj6lVe7rA3KNMn26vqaLLgOe
LtEaxDEzRfzYEHZKgZnmZxBpucaIcy34ct3CAojXEvyu/zYxhfvIRseMPpT4uTlke7qjB/Ql/Ohe
c0XguRbrLt14GCMFUR1moEDzMgkiIBI0FGPX87NNn80WgG7ud9LahbD0eURpFzZAN4EZm0sfQITf
lIWOvN/mZ9IeGg0sAihsdsGaJOrS22CuSlCbAfU1my/p9NrOtTIuzn3APNv6liiPNVkjXVzIuwA8
Bs4fWCJAX6Y9v741w7RLm/xsjupjPGjvetTTDTXHxqnj2uNjoG3TDAJI1/1iyfPg4ghKMEuhAx5x
uYiEpQY37TJH8cSunSiLHqld7K/bWFo/TBPjN2gYWZ5FrxkoEkNAcnDoNnRnWe19KFWFk4bGip0l
hxDiNYjpBPvIFEeihSEpLDvOz1GoRw5v+mNaW1+CSoVwk7zmfUu9GRDCaZjCRNHJmKH0uKxzEOMQ
zHh6wy92T3cYQYFMbjS6mhtj0nQNFbhUaP5scLqD29ocM8mEQYwuU6fb4lpJ/Ghjuurb0KLCXYPZ
L91qf2lRMdCIXSw0BSdXDUCQQZPqBj/rPRREQ52+q4NBHCaZOyavUQsveiNGRMDUBCwBNEsm3pj2
QYWNzs+j+bPkj1H/7bonfjztpLSi6cLPQUMnlNImB1OIwTkMpo38XEPCsdBtP8aS7y2JVxubc+ZG
TMZUYyd4A7RDnAIeL0VBtgWZIhgvzB5nP2dfhzE6tMyqPUqy1Q6GCO1mT4gKoNDAAdRgerXbYMiF
/CeugrR4spRN0xe+gp62ErzozVHkYqkdu5l5p9s/kuxHk63VOpeqI2il43IXwHMwz0xiz5ITAsHG
AX6tudJbses3PTo5dQTC0TfEgxlEHc/EzVclzxdPiU92hW98igVZn8ttrnX8nNUV3Y+xDXWjTv0S
higUrHjB4hrDlXFGALMCZ7g0hYGy0kxRy/3IJCQncjE4Bt1U8C9pbn83/Fi7DpdKP5rYO/82OMl0
mRo3Cuq7H1vXgywmDR0NNFP9rsXohV1tup90s4qjlBfPQ0QUFpBHC0QjTImUSu1zfqYIOTZpVv/q
7TFzEqVIvBhyQyaoT+2iLSF8Wm/UVL2L7ah5DVEy3TWNroDJtnge0u7Yg/HbpQrdSGq94yz0o94+
Uqr+quTxWxeTr1KtfeNyeMst/ivPC80dmvQhyDSwuQ7Gdqy6naZ3bpJpW/jcQZLk4xhH35NW26uD
9hQAAxYN3ca2EbVydR+A2Zhl6QEEytZOC+tnm2AH1sWz1GXPZhRsiBQ4Iwkdkzb7os1VV26bry1n
+zIf3vVYydxwDB8STXHGSn/lNoUMUJJn21hTXSlU91XfK1uJkB+BnPqm1LhDXvwqCTkidPjCU/Vc
tPpbqkd3ZUUPyRi5dmb7Tdpsobz50BUEII5c3ldJszWtZtNjKj4CroKWyv1QxjfjkLpSHR3ysqyA
qVZ/WAN7GIvhRc4qP0P9tBrYM+nxfiZ7iDX5xeyNZ73R/SFmNyVECJ0xrw4Ymvmx4vXCyaYnC/Yz
UndQz6L8aF96fZP1OpU6IxNlZX1wyKbaMjh9GHmB097DAf3rBsXNMLGHoWdTAZIAJy0wU5f2UEbO
aqHzeSZNty90TAEbkR9UoycrYG9fhQItRbgX9iYFkKgxdIgiqxnux87vzyjp/jB9E6lQX/wXQ01L
yCMds6e4+tFLmUtQNLhcagqtsLNSeFAyVu9BbnXffFGhnlBsg3PyHN4hlT0VjQv1SiEqnm/XzhXx
xWYrDIQDFF4UKA5M28CSHUhprmGFy/i5i9Bwp+2TZf8MosDlY44p8+G2Z8Pm+mdduiB0zJj8x+rk
MAujGNLWADOeWas8VQP5ycB0nurQuuZbPZWcqjOf1AywA6l+JmZ4yPLGV8sae/BVLSBGbNMVR1s6
XvFEIOEUM22Ar0w8O0+iJpCqJjuDP0z7Snf5g33kbzxEEgpoqY+K3pZo3soyLLr3H0Y/2lOf7qu8
HOOy1orsg6kKmtax7DF1Yx/FIKtiQCyUGtvhR7ztDsNu7cMvxTEo9QFPYcMH1VnPk2hRHMtFCl8v
neS1v60f0lPYu/o3/ka26qZ0+rs2dKOnbmefV9574Ri5MD25p3N7yCimr7NzynJXSqzb2FJ8kIT5
MoRl4nZvU+N71ymdY9cNzv1ok/LTn38EjFCqKOKYkDCY8QyyDE38Ri34OQ66BkQUdu4ge9oNff+m
d0PsYEZ7F0jFfUDDHwwdNKU2FLduh7VyqHjV6f4T/PXI2eB1szGTrLCHinGNfWDfzA3Ahj6JXTIC
/kEOmZ9tg3Wwt7qQKAINBppB0EYKyZSJs1cJ9GiaEZ+exuld2iq4B1Mib0ANhTJMaRfQOFe+56C8
kaI2Aa/eVoJWzhaI7Y1VVs+NOXpFFb2NjDxlteWXgfUyatUTUnm/L8Y7M9JLD7eVy7KeuUatlkCt
5wC58fqnZPI/K1iOfjHm5WWA29DXILOJ1CySw14v0/ScpaknBMML3XDseE05YSG2/GxmCi4Ba1Zi
NxZLz7bilHH8ktIMjS9tRW1x2YqGZFqkLxCQubzwFLusKx0anWfDyl1NGvZqRJ47lW2vu/+C16EK
gRX7mJCejUuwGPj3QCPJWZIeIuUHxhCc6waWMs0LC5MTHneKIqkNLIRoDGaahFEb7pT5w5C/jDHq
e8q4g54OVGZ0twhTp7PTHYK6fRXfRubaWPZSmx9dfjHvZKLyPyuMcOyDJCzU5BzZ7F4Gik1Httv3
uhsE5oYYdFeX1aGv6l0ZrhUAP3RlJhsc7WF0iT5ghFB5vfyi8tAZRhDyBMOxwFhVZeBXQR66dmod
dYm6Y6ZC4NEEAHSIQDchJw2/tcPxJWoAbutDmuxqvT10jYkhjLwCCig01duhVd2Y9NwhSqDhxBw1
Ic0Z8y+tDJZgTQseEsTTvlXmyXPP2sBNZO1pMDviAbfEnZHpP6I4MjfxYHlabr/WcoXAXc09HFQg
09SiL1IHgVRqZA+A62deLSdg/BjIcOgyy/JjkgBPwAMTHOLZhlQMs3ggRHMaitaGnoC1Li9frvvT
zGHRscRlhbMK1yWY5abpVlLkcsAaelK+5qa+61V5d93AbOPBgFASgXegfjaDZDBZby07q+mJcPaa
WhtaAXjJ/jxbBsyIQE9M2YoAeuIN4BWzOpPnFDg/BbyG1LchpPoipuf1jbxTA3et5LO0cJ8NTiJa
VD3lyDY5PclmAD0ANEWTppRWdvuakcl90gGbzzH/jbcKPd5pu47nKwfW0uf59BofDYVPkZJhSD2P
7AqvkXqQOYOkIpOfAp26f94LwOQpmFIEKHa6Wc2MpnFghfQEUUovN++q0nqoebvia0vLBV5XMERo
6I7PRjDzKCvN0sKUSa1GDpULy22q+k9DweBpQiNE6CFjonRaoEjCntcgEY1OVmLbYEcZxQWuQD/s
z68YpjsxLi509GZUGxXQR1GjqeFJ0nofpBoZqtpp7V03InbFxRmKIpLoA6BXBdTZDPDd86YYOlZG
J2Bz0TqJbqiMshukT2tF2Rnt2kCCulD1QOXMVEBZYhB08yb1K7AN51VMu+Rc8vBNxf2QVAay8/6W
ldizaGcqlbmnrHRNwpyBnFlG/ChBH6TWNrGibTRz8JrmLjMInjDcxhCpR3D5JBndU8tUgLl7twAv
JRuTlYVaSmBtDCuDHBLEOBi/mTz50HeF1dRJcoZkhVfu8410rMEtCmYC7mXvaznEbFeiSg4hAQDH
gYNAsXViLZVIXpMY7BVm9gBxQxQ5qJNwvvZSs88BM1CfhqIq6BjndC64ijSgngyKGFkgApsvdAdt
SC97SQA6rW5lr0DT11tDSGviTrnwOmEWSEcMNwluxmnxQWmIHvTg4Tu3MUgmE+ACu2hjQXfbHVow
nsV5zF2DtI0b1bHXVCVxSYupxbixDI+1IdpIPdJ2o1F8nemYnimouFLl+64tnyIpuJeofRqGrn9M
5eAl62pfa1jjqK36M6DYsRxaGqAuLvzBhBJ1l9Zro1Xz9oPYVhaUBnHiAYsxbbGNSd/KGJWOTgLF
ktzwQ4MqB8o5w0bz5fy/ULmeH3yXBidBoV4oDebcYbBMc0cz2Tkl9fv1o2LmkpN3mrik1VRM7qMi
OulhuGc8863UL/SV22heLRBWcBCJ4wi6qNO+oWbTuGgtFp3ajbYB3/MBQY/xqHujK0i6tW9NvTrT
PivUTEyKTfLpBlTSPgyKECYFuF35mHCOdvFhDU+x9IkQXtnIR4VG0dQn7DTkY6GH0UkNcsspzRuZ
dmsaQrP0U2wsyJ3A57SFnLeWwEjWkYGeNe2nDbI7itFVI20h94QoE7zuSv583SlmaycMGpiAwqUO
gYYpFoZ2Y5vA0enHYMC/107erQ2XzdYOZuASYDIBbB/uMQlSW7NhdRkZ0bkJfKVHYGecr7/HmoHJ
/skjqDFnHQzEFiiGixearl3nCxbgzkiUUBIS9+1k+2SqzLsUM79nu+ycqiJe0r1df4fZXY7rFKkY
qCzFlQEo26UfA1QDLhjICZzqPnGh3edIJH1Ws2oLhBQOcunHdXOzT69/8FyDZg+hEHoYk29iocPa
RV2snoLI3qIWX7HixIjm1nmwj1rDQzcD0vSKtb9udubiwqwQcrGQcc4ru2aVgHECTM6nsDaOpWk4
QII4CYnQG4huRvpoWdy/bnH25T4sIgYTE6zzu9jmUmunKCifcjn36ai4urFSm5hXbWECkHWBQxSQ
r2nyUgQ9MtZOVk+C/a4Gz33oo4NpGPuEb7pNemxO1EvdTNom+kqZbHaqwzLyJk1FMIZserqz0CBq
JEyfKCe0jpxC/W73PSRIVnP16YUv6F4wmo1qKABBs0qSDnnRpMY49ckwHolZny3F7dtu5SyaFyPw
JkKDCQV3xMyYqLncAKEcxBE64uNJ60HqUPaa20aggTTtBHdiDZxBrKsOKwXPGQ+dHnDFlZB97inA
AUEuHqIxwEAieLt8AMzZGxQC6PJJqTpH58yxk3LFxGyTi3eThToNuv7z72U2PCogBNKepMC+aRBg
dM2vjJee1Ha+Mq7l7rMXwjUCMCn8A/UdkFlPXqitGp2adRafii7xoSd/jI1xZQZpHlgLG4Aao+2F
4TUoZlwuGgeV5tiXUYzEHa/gpaAwbHf5rtsIdXJwP1zfzLOIV1gDGS3K8pDTno2kj8OQgH7coCdj
vMtQgrXavTSqbkrpyodaXLo/DE2rmlGXaa1Smyh7qJkbF281mFavv8qiBaFppQGWBp+bfByrEpXb
htBTUIFRzxz46xBH8vtfMGKJRQOYC/Vg4Y+fgqO6kbVsJB096YNr27XlhPlq1DI//sTvh9IxsgET
p9B0BK7rLNTkEqxVvC/uI5d/z+k3yUfnDv1BMFCpPgjSmOWkT39asmFieBL6pTylYR8r9BTajxwF
I61bbfTPNyzeDac6Dj1Qks2uyYEyptnRQE/9JtwlfngoQHuv7ZDAKv2t+SGslm/JN0vDpdk6xp+9
u8QLfrKuXn4+nTALJNcjPl+abAzrSVfXUEELEbsw8Z8C4hTtWYVtkA20pycNAXSwbba65JjZjgL4
LURh5B+m7rV/yff/MDpFf5JUkhout/SUKr/KynCkdGXcaTGFA1gWcCfBvTgrvyQNWlx504cfKRxo
0TajcTAwhwDaHjdKnJavYkLm+9kEHhPoKkRxCKanCYLGJBYlBQqlXZt7tHow1gVEFkxA/YuAt1JM
Oc0YkHIuk1TlunQkzrgRM+Dpht8lwJqiK+qDvWvLX64fHwtbW2AMkCGIDTCXQYrDHKRS6Fgclbdg
u2kfSxn1BcP0wT/zpdiDo6F0VdTPtubaXTzfd5jVBFoNvUhwgc6kkRiA3nam98GxV2vfCl90O/Zp
8n0k57zVV07i+aUCmKEYCPxocYOQ63KXdVlgYwaABMeEGo6B2bFU4y6S5c2Afuf1BV00hSqqhqI6
alHTWW/SA5Xfa0ZwVEooF/bvqW45NuudeI02ZcFVMCyKaxIYXgSkMzC+zS2pDXhwjMz3TsLc7uv1
F7n8/ZhxBaoTCSOWTWiMQrfycs2aOsxKFJ6H50i1fGaWHMnqv7W+/uet/9/wnT/+q6ZU/fP/8Oc3
ng8lDaN68sd/PuTv2aku39/ru9f8/8SP/uefXv7gP+/oW8kr/que/quLH8Lv/92+91q/XvzBRxuj
Hp6a93I4vldNWn8YwJOKf/nf/uXf3j9+y3nI3//x2xtvslr8tpDy7Lff/2r/8x+/icGF//n863//
u/tXhh878ZSjBPO3fZW+Zj+r6Q++v1b1P35D1+7vyAhRaAHREBIqAVHr3j/+hpC/I1YXuwcUYogu
EEkjiKyjf/wmkb/LoGAG9x9UQTD+ipGp3/5W8ebj7xT174hFwIgCMDEuBGRhv/37ES++1R/f7m9Z
wx45BWoQzzPNMNFHBz03QhtUhJAyTw/EsqlJYBrMPLXhI8lue3JblN9bpfVQ4/O6uHRYCOkxY3QS
46fdh16iPbP6oNuBJ1vU7eljqUIOKVlTep3deB/Phb1nIcASqmQip/oUE2mY3Ix5l5jI1mQwaVSO
MmJaM0fTTjDP7OLvpHPytU7Q7EIS2DAwb6PcAhovoN0nVjE0SYeykNTT2GVukdc7xQa1YBi6Qflr
JNYmiVKvsr9TmezUkXmd3O2s1Xt3lmPhKTBMaQntHpzoM2zLWA6dHtqafNLsAOqKcmzcd6jl+Y06
vFaVXDh2p5BdYckQBi2yPU7ntU7fx2e/qB7jUILaHQ5ABFQAeE1O26KDJogW5MkpY1Z6ro2u8ikd
QlditrEDGcAT69KveMgtwPJom479e13Uqdf1QCY2qWr7dkcBxs61wI+MoPUaQ3mhA239vC5KBxVo
sKSFqzQPs7qFeGo0pVASFvf7VBIhscLBjKMkgdP0X1W3RQchO/EtHNixnN6XDmxjbEBIsVuLQKe7
CIWFC8OTg1YZY6bKCQwD43cQBJjKVtCDrg1uf9w8s88i2PPQ6cVbWpNMIQJjLQA3RXIqJMyKkj6B
kAXTfWlsjyjzQ/SdYVqiQLPRSzPzRSkKYxNUtHHkipk3Pep+u0BtDI9kEnd6FvUvUUYTfww7c2sp
knbTQULFI8PwBJzaLynu6k0mod0fV3xwjZb6RlXegSb73iiAh6h1EG3lVWF4ut0/NGZXOXZImQPO
KOKbgRF4QAe1nqFF7Zbq+QPqZmD3QO87LzmIlaTSukMlLUEpPXqMg/qeDHa5SW1tnwPAvm0bFdTs
fXyvlx0aToV+DAdugg6guaGttFcbhAHQ+bkjdnTXc2NDidY53Rhtu9KmbpiBhaszNMcKwtjRVbV3
W5v9zKJwRwvtWPR56nKzkTaNBPwGeozPdUILv9ObEhRX5D3IzfchAYWQbIzjfmxIseNdnR6iuMZo
Ax8fhsYC2ymzdpJc9/uQmHiiZA2KPnMrtPMBUcAGFkP6s+zTzhI+xHKsPemCTPODfgCKJavA8/lA
m7CD/Bbij7imZpp3vdKSMQ41FXphmIIERaRxANkBWLM98sK21Ya2TrHPjyqCV8UHnHC/Rpw0O+6B
twftFjjsEEQKscaJY8tcz7QOjv9UUg27Z8DLort5MFEAxcxFy4YDgCTdvlGGyBkYqAp0uUncImaS
b2icPNlNnO2CrB1WuC7EgX+x4VBPBg89epKKsqCXBaSyOjBc4cesSf26jBMHXd4bA0MQ7qfY4feL
+fNFPAulhSEMmMgCbYO5g0mFBkXeABDwQTsCeIpRwth8bDEI7JSyvUuYch5b+n7d4CzIheAnREiA
FbXFaO9U1pSwZpSYWsQnElr7DNu2TUALTwCIhjzTdVPKPEP5XVgUw/v4D52nyW2uhUPR2jkylKR6
kSrM+NlxWrp1jaScGYpDmXXglbJhRnvq8uqklSO/N1PdL21+ZyGlOuSYHdsaEgqoYRM+VX3eOJkO
6RKenJQ4R81T/5Zn2imrlFuzqCVH7ccvsRlGTlfQrwUxmaO3+omy3A8NzPhCYvVh4ABFNjUDXjFz
LOgAb009LR19JDc25owcHmkQZkeY44AvV/ZAHHODtk/mxxWFdIo0fNGDLnACqzy0ocV8NA42IJaL
HWKBTLJUSsVVB7TPrQJEu5X+1UiASDbgpkUlte5Q9l8qE2mMWfX7tix2Gd4QdfbWdnnCOMC0nW9A
tNq1K3aMiHUaouw9SuM3OgJhH1K3SvZMU+8EmBgwtB7LEutuy4jLM2K4vNZSTw3Su74KfikETOpV
0Lpprt7yqlJ8ntj7kNWmYzTkQeeG28Ivt7QjzxDX7F3MFd5WMoQKTWQ+rTrcgXEhd2SJ5Y4qQ19a
Kht0O6xB9+QsKLZa3e7aUAOIggeOlClvfdHkTiLL98aQEBfd7wNp6r2ZAyW+4lkfKdLFBkUkjHgN
1z1CNtCFTjxLykG9CFSU9UR7C2pEoAXb9pYu3UKxV/KsJO58K85lDz86uG0H9HUUMfqrDevI09u0
8K1Akl170ACbCgLJl4NBc5sssk48s7pto/H4MSyxkzZCY+ZJD8zeqXsTRPE2hCPuTJbLW7W3yhsl
jrjbyH0IURMl9nqOJrvXRlb3gxttHrtqFyW1J+eUnfVikHdIBmM3VEcQ9CTpe9Qp/EVvI30PRAI5
hFwyv/IYspVapoGSKhy1sxw3qexUqF34mRWBVg2lmedMZhja6c2HLO/BjVO29S7mNViGJWY6dlQ9
ATTOH1gaSm6PyaK7Us6kjYVRyj0f68YLGq46VtPfSnrf/LD6cB/qau4UMbCwaT8CzZim5aFAuLxR
YuOrFXcPXaKg1Sln+KIycasqhOSBCZLitum1u0DCoWwWZuIhF1XdMpdx2beRrxoQ+rSQVjpqLFdO
ohWvCgTn70cpS8+AVlqeWfQHQ6yg1ZWnOKtyJ5eL9gBVP8TgQane94yNtxUpZfRXS5AbVWW4V/rC
vFOKJ6itgQxotC3mmE0PSxa1XVkilm8UlrqRMMPgAMbIHJ6mumfkICEN8Gn8LNM7X02JvRtQxfDs
wCC3th60G1kO7FMg6UDNm5AmlWOavrSNSW+sDpMbgQVgsJ0r/VfgFPOVe+AyZUd9HvUb3DYy4FUA
V6FrdHlSQj2kMOIkMnHhkNJRO+UuoMrp+q5ZsoEiGOobuNLmdBzZYMWKPJjGEbFd4Qy5ckQmRFYO
/TUjIlb/nMAxWwYNoY3+YdNDmGwAhqdardTM4wYsF5BiWCdMQaPzO9n+VZqoVsiIccytLQGy6bba
gglgmzO/0tzksU6czO1Wpw9md6ewCuYBgtF7FRn6pAlWIsIsFYzbHGv6fdS/tGXvsLpzDNwy17/U
PA+DJQT66FtCsddEVfFyFWmH6sAooQsbaelbY2q4rPphcGsctMlY1k5BIElcYF4+J6N0NO2q9prM
ukM8egt2sLMd8QapQL4vx+pbS8Oz3pagB66QvkdsMB0lHFdKTmLBL87jyQNPPns4dlyy88I4tuZe
bzNH4T+1Ym1Z5v0sYQUjzlgbrMlMRIproAngSmgcRS938AURSvRAtwL6k31fa2DMo5eJtUl2B3hz
H1U9rJEHdh9/qxwTIlGA7928hef6tXYt2dFiJ17tnMzXEjNGaD4h/kTCNwNBKqFVWQVus2PL0wNy
9F1SsHewVK98slm9QYC7Uf/BZS4jB5jhgSjUotBVDfQj60oL9yWmmIwucfS6uOm78VtqVfdBN+z1
vn3QqnB73cWXXhIXCMBxgsQVweilh/M6trsaXObHIkeX4SXWzkRaa+jOz6KP6iqa32jkgZJysl+V
iIygF4ANPTTcriZOTtOVc3shfscaAr34uwn18jVaFfluXItvRSB/0WFyu9pbwSsGmDxV+vZXluwP
W5MlQ8As20Ni6MekC1AeKt0cg5ZRs4JamBXD/uUWf5gRq/rpBE8LijsCOcTRzpzoPLyyp+DROo9P
iKSst3gXHYI1FMgHBuPy9MCHEkrIGrY3aiqT47zQutZIrYgcKVgyb2xmkOOo9JUXqGPjI0F6g/ej
wDHK/EvY9AkACMR0m0LSb4qOfauskbt9Nr6LdkSY1PtRK9ZYD5bcFdfzRxoDPP/0frbBJAo1BRPf
uYbKps6cSB1B/rJWgFsyg86AjLvNsDDoMgkD1FaSpBKjSEc773fp+AYw58YYV5TPljY+5o+QOanI
bqH4N3EkWaJVaIS1dgzaFKUODdnVEECWaIwiVzKaDYJW0NY1zSYzC5/U/Z+G96Nj9dn+xMP0IMeA
kIV6DMsSLxjjV4xyvl3fK2KhJh51YWLiUUYKVIxCGu2oD9KIYelacvUu47tSIsgU1Byc0K36HLVc
QtDAVqoH8zmijxeEOLo4WQFXmXzGpu51pWQZFvg7G10Z0IvKRYawBVOP8VDdsp98k27Dl+uvvLSL
8M7/sfrx2T9tXDXXSRK3WFZp6Mx9XJPuXGHqBYUT6PLWUX8ORp350Hsc7uUITfE4b4EDaYZfON01
lwzIeGWWNC6E5PdBnfsGhqWvP6IqjsP5Z/njEScncqKyrrcspuECbz3Zz84aBGwNIYt1U7xDqMM1
t6LeVGIaxyOg9Qg943j9ERbuhItFmhzYRZjgWkCB+piwX8Q812vffmEHX/z+yd4agabUxhFvmLTF
r8KMRgwYcSRmQb+5/iKzojd8DH0k4IdMoLxnUx8FMyA1ncbaMUWi9pCT1qycOqf9s8HJkYRD9U1W
u+SbVifyCqxoyTKOKHTRFQAf0Sm4vCDMNma0Gzr1aEeyz4dnS07uyqjcmXV+m4zoKK3iINCAm7kN
blnRMkX/YxappKmip/U4qrgVmm2eZL9Upr3ZlfxmsgQg9mQvh/FuZPxdV+0/DVbAOoPHGZ08FM0E
ofPl2/KkKdQ0a9UPl+332g/UtzH5FDjlgXrdzdp0wuLhLMjpgECDlDiZDo2ZFUoYqpnAXp17YWTu
zBwMm7FyK4G2u1HtjWwX9xkdHD6sbI0l18VYrW5Bg08UnydnJjS4A1JmhnKM5XvZknY9lDRYtkbp
ufSCKJyApwjdGsCSjEluY/RN34VjIR97HeMdirlvY+MmI/LXllJXazGjEIPVR4FyQWmuHcwLjoTZ
HjQZ0WFEoj2lgsDkcJejwEOOZhVteOEBMeVg2uxGM85BSrZSaHncOtW2urJZ55oFOJeFqI1ouoLa
05ocCxAu0ywMNyHCgQqB3A+ak8qhG2LUGYDrt0r5ElLMJHMoB4AnQuqJo0aDz6LxXuff0tSCHrDs
tLF5p6nJJmfjhjTfm+SOlq3DA93twBmajtUX0sso4wCcef2oWQoJRSQNYARUuef9J1IEBEhFSo62
fuyp7dX9sYP4CcbAbliw14d406NlHFN5X8a/cqne14O5soILFzoeAfNNaJKCBnOKA4mVgsmphmRF
qzq8860WNijG7JlVOhnpvLw71l3rXH/vpesKjopYF81oYz7nDokXFMcGvPRggF97fLRo7ukQTS3z
EmND5avFILEYvHWUblpa+lHBXUUbbxoVTWo5/H/SvmM5ch3b9osQATqQmJJMr5SYciVpwpCqVPQG
BB3w9Xfl6Xh9JUqhfN130hP1KSRht1nmtgbqrNfdsVI2NPCTgHEd+/l0RQW9ELR/86p9/KFLRKTm
ucPr2rJv4ZsO04+bjF5I14BkWt7BEAziqLSgRY2gESyLz/dgUri9U7IcyZRl/6mmaUJzTlgPQ2FG
RTH0+2Y0tknS6qDQxhYlX3tLp8TctN50YGOXhF6TeUHRt3/BdlgXiaz8abKuFWUvAOWqEJ6Clm/b
47VtDU9ljNoRYyBmGalEldS7qRP+3hLg/Ea+l9yFYBW16/eM6wKKHwTqRbRIYeJpOUGWu5Dd0ww1
XchDesOO9zBLMxmg7BMcFBOzfypnsOCbbrrOzuZIBrD0sTO8V94cQWkH2j2CB4B0CzDmvagXgw4b
C2omto3eq6z5xuth00bAF9RGHeHHA3DIj6wZdwmFu1rddqdJGTdmAxWUuv/twP/WJ8S9ZpMFWbvy
WYoGtdA4PsDXeMPLwY+z5l7lMOjlZC3SHGZu82tRVa+AI0eepcm2o2V3sFVh3AwZBR4iHvUOBvZv
1JG/qpFfo7Z/lyfmoWXd0WqnJsyd5G8ykJs4y1ecDnkkHA5nulFtbBCjeVdAHh6VJJaGrSGYj0cX
FK5y6OEhpx9dOEY6JP2bN+SqS+rITfs1rdge6Tru5xzV3MRgYVOQq9pgd1MGahnme9e42VPf9Ab+
tQmdDfx33CqDcjYLqOuNx6b1fknbzSFama0sZb5mOA1Bm3boJat6I3gRJV4+gmbowC0lF2LHUL6A
6iA9jUX6IJQF7fWpoDuYXiVrUcFkD+6YdjiMLFtPRhxwA4drHGIagA+LbrCHHFmxXTdxJGuWd+/M
3q4Y0Dmvej0cbHRMZijZ7UZXHaqUPFI6m3B5TBQi4jaysybqa2tvAvULRlyGPJunme8W2Xai876n
/FklOcVi67d+0HPgFu5VMXob4Q5ry4HieFHPPsLM1k8JgWAByuK042ChxwbIB555h0Ks4dMSTFcd
3ztum9/2cb6aUFDw7YpDZg3OJll5LwFzu6rzfmur7JU3PATYwY7kmF9PpXav8yqdtrEculsIPezF
iJuQuenJ6I3ISFm5nb0MZHph31l0BqPDiZDEvnJTv3V99wBJjHtbAwHcp78MdA3CbpywZ12vA08/
vSa5069QOZ+21O0tv5OVfWRS5FfCg6ssVDegAyBdEUypV25cPQ5hNnCxMmcYL+dJ/zSPQxOOI8pK
jZVCouM8gbka/v58R397LcGjAlCrf5CXi4e1sUiTxCjO3EIZZVuTbCUUD7W6ZBv3NblCnA3NP7Df
AcOA0fQipaNQ14KtkTJvh673NnHakXAexCEd4DftlONODu4KfO9VPqWjb5L5cWhs/Zh1Uu9UMrE9
SYZf0oghlBJnLsg07n8alaMijXwTcpPIOSlqh4ukWkNlLYPwLjtVSOGDuNV71dS+I9sI113Y1u2D
Y1xK5K3lu7McdBEyJmQmrQbL9aRLp/Yh2eG+ZBIrDrjte+yxR4F8ILf1w+gx0KWKBsqBNseBSu9T
VZZrTlrjOEJ0IEisaWcSe4NdFUKCozo3ztChRIV78CiuKi/TW53ra+2hd0rJpIFtQdO6QqU7xJl5
6LxCQUOlc1d0BFaAtGo/xtMlrtwX2Nw528I+AL0aaqVf3cbnmguqGsu89Y5nMdniUK8NsGz/YfYW
gX3Hj+V1uR0fihu03pzdz1v9q8kIoH/oe1IAJqBnC/LI5yd4TMZ+AriF3vaGcd3ncxl4A4O5szmN
ISh8xj52ZrkGcTtb6aa8tsw0XbWOvCQj+PXIIcMFVduw0Num8Bn7/DNMG5IZwyjUrTXdMapWDG/S
JIsLsfqXLJMDowBIAXid4Gnz5ccm09wZFiHzLVfxAZCFjSPVTifVpjd3LDO3ICL/+Xl+vzDoz7vZ
QnaALiVkFEAx/vxh9mTTDFUb++T43qZ4VCuAuEMgAvgK3urbrPDPsnHMVyG9h7TVfbp1NmydrlDq
PVzaacs5Xv4U9vmnyNxCjbNx2amf14JDO8/U4eBdqmp+aagsh1kEdXISxMV59U7Tvt31N8l+WCf3
enU2LgVQavXz/OKlwK/+WP5ZDnf++4cKFcWzQge3TG9NAqza0E/NFTPnadU287vKvRAQhn1aFVBk
rwHUAt4LBrhF71eFPFimzv26G64EpAzg49Y88V5Wq8HLbqzceuu60fN1CadmTSGniBh2WOEIZxBi
nA5Uzy4o6tNvOXvat2VzQ1uknqq7AwrlfoassR0nR57F9SouZ/wa4w6eE3dVwdDtqd2XkhnvvGZH
Wqk2QOqMcmltH53Yey2JgB4/3nsm+o0ly0DZ9lNviCtbQJNmGpooS93Sz2djN7FulSWdvWJKbY3S
lSsy61PDur1lNqtEGYZfpnUcsMw+ZV6+zVr7rxpsO2xzsvI841TEXkRM++BR3H4oHg/oC8lrBa/w
2KLVOmMm2YgRvttOgWYfS6xTUvIt1A0es4pgNmMQvntgCZo8tf1q9vYFrd/Od9nQwbCIOrtkwN1s
qLH0+0bsR25l4NFA+9bKxhtA/ZivyaSCuYEuqe0AdgWjcb9BhOGPRP1BKI7SzDx0e+bG+uDNmb0m
BeQBRj0FiQBxJevnU1EPe0Mm151j7N1+epUWqRH1Ow9Z7JibksLNthpHY+M27rsuDAgzAIe1Llt7
Y7fJSWTmLuu6xG9Td9/OgLrkJrkVaTncVol85m3nrJI42ZrjeG20/AVeiFfAzN4BZQWpUz7t+14f
kqkJVNOVwVTM0s8cEwrdCPG9OonKVMFaWbrhZLR6PTjKCbxsbtZeZQIKPDaej+xUhmRwcTFkVlVC
gq1Ij73VZSdKrI1y9Ysa6F3Kx1/jaL5Qr6Obis9xOAPZSHv6d0jjCTlNDiI0eHKqqbTPMh2OMUJl
DR7RJjZiBNkZeWpIUqwbCddoaKSf2roDCNd0X4rC3jciNa4B27NuBLAjW3OeT3TuDqbihc9rWErO
hn60m2xDDHms5k77Rm+b4cjyGc6dyU3ChQkhqfTIqwoHhM8mPtOAap50SvxfBwmxd6B7qa3uXLPk
/uiZ7bVpim3G5oc2B0fNc0pATRn2mqogI4qniAGQChqZHNCXjq158DXvTySmxJ81iZ+sM5OYs9gL
cwsasJnFECRlEJBsx1jstTVgS6Ha0zZx45fO8CbTkocCezGc3KRaGXaqdp0oRdiX2NtVmYG8FqfD
VW0pG8BT/gZJ9m5DW7cISjKrnSQD2yfCS6C3yVZACgA+OAlAkONp1iG0898Mo8Oe6Af2iGaAE8Rs
fscel6tEImGpuBzfskq+VrnXB7LLqrCpZ7HRg4QCcNJy3yvLDSVYqzwGaGbkzd4wSxdWzOWOdPZv
AMaB0y3aB5LhtsiJ3UCivb+GCwNypG7Ypm0x+Gmu+jCGqOSqzWpznUPWaxTOPTQmq5OwKntrwQHV
t+Yeunoa4lV2MSO7Yk0H74H+sfFGhtSxPVQJeWNlY4eySjtAjVjv59LbuAN6O5XoH0dpHJOZ/m3d
/AlGJr/q1DGCaRrf6gKqnQ5i+VShuzYLB5pZk5viyNj7ubePdsP73aAoFMecGl0vgJN9EJyOneH5
bT6fZjAX/BYCSjaZr4fOe0hZ9kYKswAZCNmanXd0GxcDBHEFTk4z7Vg5oQuS0zczZZFZlTuXFW4o
lHyzi3RDrOwpmwF967vqbqjdt6J13lNR/Go7OJC0419m9Wmgu+yWEe+ld41nZg4cT4X6k7TWGGRO
Z8H9AYndCOWSMC06AgCeWPW5ehqlnH048m0yrz0KllWAeDn4cG1cNRW6eHk1v3DWv0LzrIUgSrYz
i77HaZ8AKc7rdy/vHq3WWafMO7DUDCoWWwhACSh4VXycHQ/iJ9V2kICUaQuFMFf+cXj73pYogtTO
uouTUyH72geL+rZOYy+YFGlCOK9vOq2OUzyHHevqdQyVPqMBnjs3zjLCAMpPqj3G0EFbW3l1pGjQ
oThaDCsXBbg0EQRmisadMQKS3NPkQJGQIFw2D25sP2RdeqpqCazHPEBFG62vmsQPJc6iduVt0zEQ
HWb916YSFXRj+A1009k+uXxOalWETM4bkmbPucMS3xlzwC+VhucFNyGvKZ/Nll9bRXNdeEhwacXf
XS/bdqV1IxP3V1m0t2PSpieQI0Hd4KYKykE9oN+J+nVmlsFoxYfRBGuA9g8ZUbE/l+Yf154PFgXc
kHeCBmZzBo25Ver3Izl5NfJHcHJOVisTP6UejFvi/G/PK7SPJgDTnLw/F17KVzq5UVW0L207PxIx
n0Dk/d0nYDxXkMrkBoTyUjG+VDR7oFb2QrW6LxIO+F9O/JgJ5ddeXwcWpESwm6ZdLopVz0XsN0Z7
TWxdAWhYRKjegdIXDx5CgXEDKeUx0IwUUGbm0BEwBABJTekn3HnLTGffTd1+UlgL036uR1C9OTPP
V1b9bBiJA1hxedWoOkJ9AxM9jIjeIWJDHVy4JMtBoa73EKcDaDFG1WR2461tAYPs1sDCDR5/gAzv
ukHEGtKMAC0PcXY8/Bn1Hau9zkWaQDWvmTFZjk+5jNIB9WeHbS1t3c3Seqpz2NXPBSpxloxGd753
OW5uVuk6gADwTTXZL55rB6Qcj3AkuR549cQ4oBSOTmxUXWmoHbaWmZf6Q2f+7XRNQ4IF9fE2wbiv
r3aiE39mhGqS5/UmTc1rVVdXMVoQgVIC5ES547q/Il78aPfzIanm62IcjvnI7mXdbxNcubA3aa9Q
sifhZA24flDEEZBc9cz8MGL5Dr1J17E9QFdb3Pez3EI9YAxJnK5k118p5k4+/CU2NNVQMQKTMBjR
XfH7jG61N0OM2SZompkgoMosBSGh3A+4jSdubDqJG6xzyBafspYCdb1yKq6KOLmfazCNczSQgTpv
A7uIX8uKbyeN9ZsKfeOZ0MqycvgltVX7VzjTK4DRwyYtxydTSFg2FewOsC/LZ3GLUpxdPQOXf4KI
53psGjx+OJdUGH+B8gzHKQlEP941rdsEXmvCeypuMdcm/T1hFZRtIbSFuxyahFhHVgZzGx/M1nyR
sechSgF1iKNeCllR9daIfEfy6veQ1iulyvs0yyB9mORHYdZbBON/8db8hXTDymnbQy5IFA8tCpDq
pPozd5vSm15yMLJymAnn/W8bCk+jbuljJUH/sRSCpBI3/1VN8c/+nDV8qbyck4YPhY1lVjZ1nT7f
dfZJsdAoA37jPkHTbJWseCCfFParCGXjy10Vkp31fGHwZcNoOfgiDytzgMHnBilhCRPBfzF8yAYs
5dUlY59lf2M50CITm4htF1o79skE5wO62dtkxzf29v86zCIDa6eqncs2cU6uaa/iqVlVNQouHOAa
l18X1nw0KHTXLpfPzm31Zeb3YRGXNQNCE4Mk7kxPcuU+WdChgCX3WoVJUKwh4XCpX3WerJ9GO/+a
D3mmcHOIFQ6anhJzTwa6cpWHUGx+KRH7ZzP0h/oufu84UnxDAI396mEbAch8y9SZXSgCpQ+Ol19K
fy/8qEX1piwqDkmnhp6c0gm0ATj/+Cf2HBAxLuljfEEu/mszgTfN0ePE6V9sJsNNaTVWMrs1Y2hT
wzQr30Izo90Rl6EXIS3YyDWZCut+AolrGMtwaNkYjHkdr4qhPlpZ9aRnygI3Gw2/mIB7/PlYnU/N
p/UBsJiijw9fORudJm+xPhmJuzGpiBnZ2vWHOkZnZpd0zToVrz8P9HUmFiMtJp3nuZ2jtWRGzl0/
bIw1XZ11IqZ5k+xQ3V9nz8Z7t0lf/uPyzWLYRTFWtq6EvAczI9dBu0RGDkf6Zl2yTvpavlkMsyhY
jUVlAViCrzO9Vvi2l5zQDgJpS8VdKPr8CCeKZ0zxpoJPA4KY+HXMUcVyeXsJvv6PB89PK7q4J22P
4DWXlhnFD7x9jqdnIMCK0DXaTSrjFzmbIbWLUFH1p5uLFy9FxlY2bBO7Flr+HggFvvtLaeRr6BWt
gHDemWP9nCcFWjqdMmALFjPoH89rlYOBmGnrpaRACMjE2YI5Aei3GCDVPc5XMHM6kHg6Qv18pwF8
AvcFpr3I+m6LGbho130EQJD7Q1P/9fr+dWI9qDL5cMzs7gncm3xVerETnJtoQdurS84QaJxd2PmL
kym0LeLcqtEzlWUcDKT8WxTowHCoNXglXDhBJVl3zrAfBnY9znlEwKlEGC/QP0MOi1h63XAdFQhu
clr9TQsHUIkSmlKUNn5t2Kh9WC5Umb30j9HZ266zHvCXZ7QsWACoONbelGGVQKNfUmB2ig21xcFo
M5RdTHPDpYZGbZuDOemK+peQ5qFoUAMB/cjIyyBt3XWFP6MNBugerVeo8oc60/vaQ8dMkjuRem/p
FNd+OSLWF0LuY92+kCG94W5agehRRDnI+EHspptZ9Ht36A/FyEyUuFQZtnS6KpTVblvd/CYi3Vtq
OrmSEHCc+tNUGm9UmTc512u7gn07OO3vxDhXFFxrwy1irmzA/8Ghn0On6/Zm481ABaRgN+VgY+V5
MLZiT4UJiYyzWQPE+yFaUddzmNQwB56Bk3OGeJe1KA72RbkuOPFC3Y07Sqe7fiKnjMLu0rP2gBmM
fhLrLQQBt7U37tXo2OBGg7UH6ZStNRW/68HcNQpyiuNg/OJejWlvitWUC/AFODFCGhdHZbBkM7pg
IVVD2u+wne/L0WmwmvjnVZ1zP2nGF8zUtTLimzoz7icX2tXOIB9Hu3h1J4hz9m73zBuNf8JsXnNu
oZpotsEAA5ig1N0t6dRf9MfS92yq1R5KtfctyjDBaILpJ9JqRL5g/ylrgiS+6XdsQgewqvXjjEwr
ULH3MBoDmIgpxGTdPOKj1hs92RYIXg6yjL4GDMPGts3EtGedcetM5ornskKGzg48dQ9F7z7XjWv6
Y1Je6bZFQpluPVPAmIbf03F862tjO8OGxwdX11lPcfUHkRacavoGwcFYvlVJ7YYGy28cuLZ7LVgF
ZoeCUloAJujoo0LsjhTl2WyKLvz52fjCjIUGwJlnjSzHBd4MumOfA4g8l5AdBlA6skUDDQQFXVS3
SK5jfVY07xI7jIX7oNrSDaCxq9bELSNC2tu0sH/b5vh7NsgzLdqdgSKNz2miV9riY+jIaS0c0T39
/Gu/hI74sQjXoBUJEaSzWtXnH2vNOgPoqGSR5iXU/feUrZGJ2QhgdJv5NqjWPSp1P4958elZBJKE
oN8vrMmMwG4LTBingo8Y9Ht5Va+mbbP9ebQv3ZDFO7f4wipBmbbO8JxK5ymZjz25SpoLCJovIePn
IZYIGk9ytMNHPGBuS32PxBsJZg+fT6y3g3m+1E6+8EEQ8/gUoDKpq9ypXDMSLaxSW3oUeJInKIn+
n+aNL+Is2BmkRo6iTQR06Jsr+LNV1Gu7kJeAUpc+ZxFlDQDCwD5NmZFW1+lgBNx5ouklFNqlFVrE
VElbjlClOsdUI3+ASPnk41acNnKqYcw1OmTlpEwHP0/gt4EqHF+B+2TAmyxF+hKbj6AZD2ZUDfGV
SYUIjaZDRV6s6qm45Ex8/oAvMdSHwRYfOPeOoCPBkcoFCMyy75hPNarl/7dPWsSMtWAljCRiIxqz
cd2pzB9Q/FIVADTdJenN8x3w9YMcOMUg2gN5YrHLKy8lspWNGQEv91vYEGrOAfnUCn0yInQbMrMf
9pyqap85xrszgrxaGZXhK8uCj0iR3BZK1IjDrCBJgF0gAmrVTVvd/jwhX9CN58v+rD1uQHMeEE1n
8TMh5Wqhx+KpyLmRjwXsLEkQb6ur6ZydhtnNxSDwm43M4F4M6DZF4QTYws+Hv56NwU1sS0XNqnhs
r4w1rDzuynUadlukguwmicwrczsdjOefP/Qfbv9iPT4NvLgOwD5FJTIDjtFtyyE0oTiITmGDJgFi
OiCcN6WeX2fXfDdQPLsGXbkKte2tVQPTBxCYUQGzr5pR3rIadVkUvUFrj52wE82+SQvwx/hmkghe
XNo8nA2igmqcDjrlvvCA/OEqvcnn+V0DXOsPU7yuLAVyfqbWgohTB9Afydg1M+GH9/NXf3s3QWIB
wjAeANXuIuKuRIwCeeVSwGDKP4CZHQzk/Jk1vf08zLc3xYdhFu+hVXroHxeERrzVu1kliPQeZZLt
IKB24U767powoJhx1l+DSMUSieTFA1JatCQjNiW7qUoDOLXc/fwxX2tuOBKAejLoUkA89IvgTNdm
ukGWgkm7Ku+n6x6dRp89x1fxlq7763ljbs235K755YQ/D/zNYn0adzGLmY1CjWWWRkSs2xHqUxJR
qjONF2bw0iiLcAJ9Ms8rR4wyleDByzZo8tc+uwSu+GadPn7LMqIAzJW0s4dRGttd5fYAzYELs/Xt
CEBHgcflQSdyCZFpm0IUE5BpUach6DldGTB3+Hk9Lo1w/vuHQloj25hLZVC8uRDlYPkdqfmFwOvb
xfjwEee/fxgiy9O5gviLEUGZPpDIosBiCovu188fcmmURX0iNd3RmiDEGkmOnVxY/pRyqMpNF1bk
nzrm8opFwvDvJVncNnMh4IwMXYJISvHSm5MMWeLeS8c9ZKbM/al3f5EOjeK0bSG9Mtv/H+Lh368Z
dJLPNx70O6zPEwrWNGlZgbPbJQ8uX/UXabX/iLB9/cj/HWG5K7RmXdKczw9E2szgLKkNSxEA4cSL
1fvW1rqSQQqWjHqaMr9/NV7Fndrat3Vz5ez+i9SAUTACKP4XziHLr+WJ1ASWgDTyRCeDEuofdodm
9RDrS84T387rh5EWX+1QMgwUGh4REEY5kIfGWoMr+59HZ58+Z3EaLImzkMoaFy97m/nvIYtiPFdO
cgFc9+1xgMQcjHlhMgCq0ec90hoKfxlyGsF7fQ2w5AStL7TMDVZcuEC+eRbPOen/G+gsrfjxdE8V
QBIDCOgRUwgyMojx+HUJHheUTUruXOoVXfisf8xRPtwl80Cn3jJiGqmhWsUk3bJsuu2y4cJHfaEw
nSNGQCBRWwfQFqTgxfT1gwMNGaCOo7PlDug6+brp7AMebPRwbbRvPAKxlvzRbdMjArJLzuTfbsR/
j45C+uc5laRq0B53aDTH8W7U4ldeX/Q6/XYMCG/h26AP4C31dUbTJKyVAvfYFFrralUUfhMkzVqE
ObIS6PSSMIYk8YWJ/W79gPaEwRQEX4F1XUTGLUnQx+6IG80ELCgWHwkgS4oljz8/Bt99HMInEBBA
6YYE+2IYI8kryys6GhUQCpnz+8a+EAx+u0HOBL4zjfusVLS4gzPa6MQxRxqB0sjCroZ5WYLOL/ry
0zPcKPfQX3ybtHfMjPGPBVfp/2YePwy/uKomwCwB/MfqdfxBNaDACB3MFylZ3yZOZ0Q8pBXAO6bL
RAbcK0elItZRWYzrCX6Afl3nBwDahrBra8cHUeVR6LPySM0PaQ1xPyAmwmkukQ24l57eb2t2EH+0
GX4PuIXLaIgVNi4ygM0juWp3tenDoBj6INWxWKXrdtU9Ak8OjWl7nR5qACz9S2nddzfdx+EXcw4Y
BRuGDEsOwUCgFeMEDHM0W4zYeOlk8/rzDv72oLioTgKNDu285f3NG9NtWmvSEeTDTmB7KzCYoM8g
6vjCUfl+jf93pOUF3vQ95CZjjJTvWlBT0JguAigwnsQOM7zP1v957xZ3K8QgoBdnmWAyLG+eaUy7
Oa6M84B1VDi+dcjD7AHaszd8UyKO9rP1vMn3ZHfp8vnC9jvf6kgTYWAKCDhDBenzvTrGaEmydKIR
KuJA8OT3OjzvoGSlb8kK2Ss6qSt4ooQiAhQKorDr5M6N0s3PK/v9hEOfCdK8IHMYSwmIgrUTy1oL
dyCAv+uqqKgfqwZNEzapcPYqUICA7fXLOrt20uTFspoNlOceUVcGNEQRvvr59/xziJfBHiIEFHEo
XIIgT/V5VnSe66QrlY4gIx1vWFDf2e/kFny0sNhlgbuSoQpNv7mD/eAJOsFQj7xwmZ0H+OkHLHJC
aQ8AybmzGwnAXOapXFOzFn4KoXOr7w5pdqkS/N1BhiIjdgJa1LDuXLwONa1t1PvP5aDitnT7FQHA
Gr3wKb+UyH87ELYalMZRnwfj4PPMgnlX98TF0QKCLmgcIECNF0Kv3ItuFt8OhBYBpDPBW/niRJjE
blGZRq8jbvzlbQVA1xH41HWdvv+8V757VyHG5UIMENUthEafP8iuGuj9e0RFKAWNBQdE7JK6mPGV
cYRDCskiKNujnINm5nLSHLTFcBJ0BDbmGpDnp7il0BkT5I8NXKU4C8tB+GMNl8IaVgnGmxL8Strl
Bi/uQ2U5e48lVxAxDloodwWJctbxbD2aBDxJWe416GnQig2Rb0fI7QEeG6yDcA2QAhWgwWc88Tjo
kw1CVWZDh3RmO9CR0YhL2kc7RZ+vIiAFOtSkK02o67eWPJTQAfSTnEXMsOA4a9yOsh02U1KBnMcA
DC+j1kYqUQ03fQ5eqYzjR2UKeArbbgj0/abIgahrx+kmJ+Di55IaB8haXgNM9ljYEjAzRx9Kj627
2l6ZldiOQgQ9qIi+yLxHAW0/oI/XM4O7glntnLi0fEsBlg8biaE29k2T3eSdPmaz0fmdRzZcoaVs
1PsiT5nfe9m6GSBjaBj6tSvZRoNOODEJHxFh35esfXNlNex6kDrAzehCXnjwuXf4sz2Al12WEC+w
+ldTQrlgEubW673bmaYAahE3870RKMKkAfM+QYoD9btjp+m73bXtFVPv0r3Fc7PVL+D0rpljvWNF
bzTa1qFjp2JVdFABJ6a56qkuUIyvy/CsqA6WoriDcNprPPFrkeGetkEZAWotD/iMnnl/6dH4uuXh
9gAJ17MgmQ06+CITmDj8xHGHD9Fs0H1iyV8Ibi8Fk+ct/eUC/LDlz8f7Q1YDqQgYWPU4VmIFWL51
wwBEq44ghdzLNUgOO3Gjfl3imn39rs/HbHHrxyav0gaCxwhgzSOatPcjbdc/3xbftRBBt4JhBhh1
Z73zxVH2xFjLJrZ0NAv5a5ZTuZq18SePrQcr5w+8AuGn6NQQglahcGe1IM663qpkZLiQDX/3sTDJ
sZGLwYUMT+/nCfYU7GABZkfIkZdhQ0EkxwPz88eepfu/LCJK/Sj52wySKcs6RQ6CPurmqL0DJtn7
JqySfMLGOapr1u7gMnSlmxyMcz5eOTMOMEgOGpV5dz44OTSsqyakHQtxqY0rEqtsLzwAYmoDLRXP
HMErn5Mob0GyAcX0d9vb/erCzz8nLMs9+PHnnz/vwx403ELbI1gx0QzvSPpa7LuDeoYGVyih8e2z
sF/R0NsCeh5OUK0GPfihO/I/P/+I76cQgtHwjUHZexn0jhTCvtCO0tGo/3r2Y+Fc6Fd9d87wDJhn
FXm4WPHFnu+9HJBBaMZFEBK9myiY+awmIdT4LlQ8v62ufxxoEdEUwphHr8CHZEBw4ZUE6mZwRQ4w
RIrUgXdvScHzf0QmnBIo5cKthmCUtAuxPW5Ns9g7HO0YMSDslwJVxaouL53N70IGx4H0CfIpCGEv
MQUooTkDHxAEDXvnpt4Rv10Px2RfoDM242a/Fmt6kNvm8PMKfz8qHNFMGIkBzrBIm6WCAEjdNixS
TrXXjn42C7VJ6PicQSrxvwgr4cz877EWO1oOqVn3NVdRK1cMSPm8tMLYuOINGPnGpen8buui3gDr
un8xdxeRUWoZDpTdbBUlj+TGsgMAwtcUKil+/Vrd1yug5N7tS8JF539zeWQ/jml+PrI0nypXIkSJ
0io9WE5+06s6cFqNFqNprc2uv2uks8vM+iYZrR0eOH3hzvuHcv7TL1gsZ97ELlBDPYvGYu6BEIt/
GwoMoKr0qpvcpQBxjS2DFLap7ho7g0OSqcnKqCjsIgaAV0HdE/6UIxL4eZd9d84/Tsxi5auYjin0
iFlUGXsbJD6QewZ5YSd/l7ScnYTAJYb0JIynPk9+SiwjqVwseKXMxyKu9gVPbwQIbxbJ3gDU/Pvz
J327v9Csg8iQByuTpTiLEpbda3h3RoQBHgdGzDjrS7fWt9P2YYzFrdUIBoxR6ziRk8AyTibJdf0/
pJ3XcuRIk6WfCGbQ4hY6dSaTsm5gZLEKGogIyMDTz0Gt2f5MMJeYme3LbmtGhkAI9+PfGS1YCEdD
LISFCtVgBEsHsHmq9gopopthGw0JgVZC6yjKtetnE9QYO5XGcWWh3ftlgCYjFCtCtoUazNvBHozJ
6Eg+aWe5iqDZU7yR90FHgp/H+O7L/Gsziw9KN9tk6uNJR2RC3c5CYpy+6R/DAeHPhUW9/EFXFtE8
osvvZ8abI8IG78ZvPhBpqkTJRCX9rFjDC+3jK2tmfwYIWnsFRuy19toYa7HRe2MJJKRpoklczpYX
2tokrahxrCQIxp8nTvZRJu+HOlvp2r0F+6WZZXIU6kixKjIZu69wSts3XcxX1sTdQ/ZrC4tFAWd7
fJwWvkA1UH4LkFMC7HNuP/vztMudEaygaxJSX0EkYUvDlZUyr4TlxH1te7FSGqrUQw/BGlST1l+e
85Ne12D9oH7PsYQ+jEUBrmKVhgckWCniCEagYgoo/45/rfyQe9vQ1x+y2IGFqBgQHGJYsvvp1XrN
3oiP8sXxJT4Asg5RxrY5s22LsuDV4+feUQ56OLLSs2XyNzO1VCIVV3Wunxk/D+2zWO6r8V1Yy2Pd
XUb/aWW5jPIUYBghU7QzzC+Bwt23qPD7eQjvfg9QBcGRaZaCLi+dgggDBlmLQM5R1MPU/hVhBWWi
xvPnVu6v1v80swyzjr1Wgk+PM0m+tPsetAkllMIksVGtNm6NwNpWXntgT9Zm1czvfgfx7gF1CGrX
Zby10kVgbfRSP5t4+Oc8c1h0lbEkVjo4r7Rvn4SBgI08W2zhdn27R8OPpxbJLLLSD2QzBBS89vkz
RHTA5nbqrlkU3lsYCB4bChYfQmzLeiO4MiEyzjGetNMDTR6JXeooQf+5U/eGDlFCCT57aOqbtEjk
GatrinMHusQwxp/XG9mThjWt7d1mEFSDuhdRwm+mXGaW0pJanX6uC3KGcXcA/6PXXlRXtuR7p81s
mWEaAE/CfWwxQyV8M41Jafk5qhAe6xIPPim2TMYDPHbsHJyGtmlW7uB3l/0cxpNhhjcjJxdPLoHL
ZpNZo3YWdu2rzO3RpQ/i0/SRPlnv2CzLR3qmJ/mleJI2P0/d3cMch5yhAT0uQeA0D/qXB+2cuEUk
qsPm5CTCNg7ptvBNmFa5OaoFwvFP7Epr/sh3B9iEK6CGULr4fwh7X5oU9QKWaLHEz+ns7jONF0WN
/3JUO0MQ+C4ClAVpOVs5iu5+B7hBIDIC6CbqW267yWqLJHrGtbOCi7ZEfalbOWL+SWCXHzaytf+3
hbnXX3oVg6OQAKGAuutUeUNpUeSjuC6zWwggYSzc60ceVz6EKtQWxOJzRIDUgSsMPDxryl06aDJM
u7iIWlvwpx2JfYj9IzAO5nMv5eamJ43o9UBvH/JC2E21yQ9Ea1W7hXzLnibA43SEOFF+XObboYSu
GRwphzXi38JArXyr1o9J1TWn1rBSG1XEhlsSaWf0HMQ101PlYi91VjApEZgAYL+U2UHom6AWyoOS
cd8CP4qM1V7AqwURXKP2LNyq+dj7FEY3G5iFDgHK+uG6o5geTC4eoXTgbqLqG2oQT2usfdFNG9a2
QDcgqhlapHBZNrpdyk417GjCUY92fCj/1oL4/vPy/n76IiwJciUmHJuftgRQi2XJkw5WHHNqAUyt
Nz1PHZPC0a2sVhbYnVQ3moKBGAzLcFfFIXk7/1nGYBLURt05jwp8QCzP4MmSh6wCrWOM02vaWCCk
mUSyYXv0WHf6StRmbYUvti0QawfZZLF+Bhqqg0yhKM8/j+W9BiwRaiokv0xRXcqDxwxFmjg+Neip
3vPhoHQfP//9u4nrrw3ItyPYFhpLCBhYiO9CJLgdHytgIGBdCH6hQ5F0OyVh5Yk4JKXBmc6JVznx
yk+Yx2j5DUPsMfOcYW2Cf25/QZ6IPclTdJHwRHSwwou9ppN4E8VDf0riaJcRcJFQDI1ScJA2fu7/
Hc0cVpCCjRFaWEMy/tVwftlBpErm41T3Pd5Vs+NndZ0xW4AH+Plpja5897vAkxw196jt+YbhnTQQ
sgel6s/FoGx5y5wUWjw5MV8bYeU0/Z43vS1bX/ZqrNrJqGLRvCR7PUhDaWdmRwLXJgS2bRpAl+eZ
qJ57SsE471sX5ZuxaIM3tWZQ8T3KvvgdixMAHJOMdriUXKo9fTf8KYSJHiAbduwQiHjW2HDfPpZF
a4vTYFB4pBqFYV6MAYV2LAGg63Flucyfw81iXTSx+OBzZELg0Ktbl6pW7QGuZiQJSXxMpfwh0Xex
8DYxsovgyVMnJ3mQ7ZXmV4gA/77mL6s1BUssVaMphXkzYBltmrzFEarW2hGVGmNWf0o8Z4cx655A
iH1sZT1d2XC/3QZvu78U3QgyOh8nNH0gJT0rYqgaZMe1lYzIv9zLD4P8TyvxpZc5G2RYew3xA3NH
tznm0H3Ib70zuKKrh4KLeI67ludfW6lLAY/YKMwYKvSs8UYoLwp33OkbA48EEBcCeU2e/W3PW4zj
vJK/9DBTyjFXGFpTgzisfHMz+M2GrXq3yvOKvx1JlPTA0gMJC/iNSkv9RDyy2YYaBAkhpH/jd8lX
3DoASUKzYV6EN1DrlaUv+mBb2NJjEwjY+3APcppzd2V/ho81y031+/q5/T2LL3QkvSDRrNEvst4f
EKmwcYFw4yEExBRiv9KjvH6q89HN4fIKFttfRWVOLWZP1ABiSYaBa2qFlWI5FaDNhAHD0sBtlWzi
vrHBIEVZB/EHTTxOQD43UhOMwoDkBqDF9X4SO2caiEu0k6JNR5aYMFCKtG2rxG6tj26WFDuWpx4y
ui5SWChSZXmAdDYC1v1acPz77N+OwmIT6VHqkmsi1S512p4TIniwdPOqPHkriOFOnYQ+UX0fG+xI
1eR3NrFAaKB4oU0gttrG6oVdmgsHOeqexETHRArKyq3j+6ko3/zCfxX3X9Zng0gvLFKIcAET6Ez8
MsiddEM3yIm62kpb3zdtOMACqQ4zVlFF7msRKiOqODUDnOMuefd74MdszXN07e8vLjiZmWoRrxTt
IplP2fDcR2uGNnfW9E0HFndQ3J4SUUst4zLbiqjUsfxZppbXtgbBVmTj9tTa1mbNlvnOEX87bost
RIfRMjH1WrgkG3HLPcOHObKvBwRsO4jii6vlKcHQOd1eCyBbeCfB2nXmzipGpgw17chcY2tZTlxe
EiYwOCReKB4eGlQUMz1QYv1LJp2y3LBHTnwOquDPR+C3SxS4HV9bXUynwKsRBWLFdAFz/tfQCI+c
dpB+Fq1oEwlI7p9bW+vjYm51gWRG2fCZwBOH+TYN8o3kieHaZErzPWixT9/0ajGZaUH0OpskFYQa
yW9QWu6lv2pQrBB/s4Lan8+7+Bq1uIavHnz3vo+vA7q4fktxMrZyOsxN02e2AVsq9RLXcDhw9w7q
5w//DZnl91vU7STOk/xle5kaTSQMmwI+GZDUH8gp8ed4HFAbD+uH4L3N7GZwF5fQjOcZJhI9jN9H
V3eUEKLK2DYC+Pbl9upUro3n4ohLeN63BByPi3XtXQsyipAG+UH8RMS7PMvYQKs/5cfPq1S6c8zf
9HBxoJCpaanUa8aF/B5mv6cA0sxQeqm3IB465QY8N0RDbOXpvzGVK9/j8qSokciuTbgGYhuqNrPq
Offyi3VU3XIPF9TtiDZj/39cqXe7CSxfxdo46Cruh+alKYEuaS1nMEmgxGsh1rW+LfaaJM15lLSi
cTGnLFDIa6VKXqHSsDEuKxO4smiWBiO5yiiYtVKE91ryCMHfuXEyXM9UW5ovvSwoAnPt4bvyDWqL
LWdKRIUqMo/wDZK9uWWnMQRT37H+1n68+jL7HqhZzNhyl5kUuVEkXCjkYFaQjaEU6LbitMEaY+x7
bHXR0mJvUbgoc83KhX9babQFC9DvXwxvtunElW+9a/emDmaphoSaN1RzLGUjVK4HVSl79ZJZiUNZ
SLM10tK9C8bXFhYzFWU955XcqZcxb0KkLp2hEFw22Ctr8N6C+NrMYorS3mRKRlUNEiogYdwG6i7X
OOi/FY/vml379nNz976tr60tp0lX88wcOu2iRID0lAD6Hnl9KZDI/7md7/WCWA9fG1rs/tCzM0RD
8BGrARhkdr01wu5gbqYXc2NWNmqkHRkVRQhHnJMn0ISRDKpP7PDf4MJ9f7vf/pDFwSDQlhOzn3cT
A1F308/yxjZP0ef4Qgq7iv4Y0//iqvS154tToYspUNop2IVF3zqK+AH+/MbkhaNJ15UxXunaMixR
0oIlEZKhF7DrL8BtRVsk2VC7YKdB47+MSKVM75qj7vQwddc2MthffL88KSr8gSwdyT0NtVW3twmr
L6yuodqEpVQWHml70J61KiiROLOt2QC8qUrDq4suKItcdyFbgIQ4V5HwUWcnPjgaR7AECrLSQDFD
DrZVUjiRMMRhXKfyNh9rB/dcsNdb4xfLcwGCa446ItJAnVeGbEx2vaECYRzJbovoPlSQ0HHHNXMw
4aXP0mZXmvQEdrFvyPkpMnSYqWfJpi0xTon0goKCNyGJ9qwdt/IIEqiq0SPXisdJRtzcopkLoGdk
42kb8AQOyzTyhwymbJJ0qDvVl+YaQA30erE+9bq2HccoGJTccISSXCCUwaElX8epe22nxFMjkTpN
U9Z+K9d/rIY9sUx+HYfu0FnsN1HVR3nUHZVNeAZPQK6X/ZshJJVjmFzYawn9K/UCtUdTOBJDGhBT
h9qlQ/BCjnJPMDXQqhUGHXonoti4EkonYvGLNnvaF237MgrpM7WSvUryJyG2NjrATmIODgOQ09em
0UBWnxIXdi+xzfr03YC3dFZbngBGJMjuuONPUhPGRIKkQlTDMqbhmLIPfFPEqZQJ9bCZr2pyqJhR
4newkbWTCFxBLnWvsSg7Xaz6MrT4dgSIrYsc2RMyLtdIbT/HVDuxrrhSsTH9DgWydlbj5jR0n1oE
VGqTZ1sikZ0+iDuU0r1GBeLTPeCww1j/nuJpS8Qc5jfWEzx+PFWfjnGUMlvgXZhqxfucvHDFqtnW
0Eb1ljgEE2SedkZ0J235Hm5zv1Mu2CXSQZAQaMFsU0Jb7b2dNI6cVSM54zS61piehIo/dEZ1aYfo
2TLyLXCskW3mVgpqHNtC97uHchVuTMUTiCiHGrXyYLMSJyelD+TmXxmoGg8OLgGrFAk1BgiwKBng
d6OsH0Y2ZODrR5mfiAWqp+PWcAnEXE7dm1cwwVKbDjLZWb0ImwBJ3qhp9cZHaVeVgCErQJBBMizX
LgjHRzlTfJqhxF0u2hdUivmmNokhRuNI2+kV9p/bwagnp6+AYK5pv0UqrbCZUPvVWL0KCoVFVtNC
jw/wmlwJb7Le/UK48XnqZSByRYw6Cg+BqGlQ8RDPJl71sxEPMEHJp4ANwx9hMOhG6dXDTIyXZCgd
R1myhUTegLE2HqMoeoOX06USx0M16QCjE6Bp07o+KlWc7Gu1gcGGCB65DkRy3EJaBqernEHoqqNg
vjILR6/VFux0A3vaVPyuRv7MdXwJctkN55wCRdV3cFeSoqAHKB8zWobYhR/GSnubWgASQF1CXZeq
PqhKCkzHoNBPuc0vqOQ8j7LwmkxygGejyybNziJyHows1NL2UMAtsBa7awYMmoDTA0VJiU0N7rNk
eorBPCrHAkVauHlYNQ1REio6eluDm426SwdocWCyp2TPVPlFoMYhLaOjqaUXYKzdDqCuDglDnEsb
XclSl3bAUwKe15jlG9zOP3NLf4QX4qMZx6HRt6bXszx2QRULSFt4ssYbu4gqGAmKyhHFUroN+jpK
Ycr0D68T6ZRCJ+GYZtPvoJ3zeKXBObAI1Sw61lMKoLrGrxHvP9s6u2pMm3fTjalZV94RwW1MAf8v
TVDLT5DB00sRMtJ4JC4dK6yyuEIRHM2iUGqGEAUSnzGWs9Kmm05HtXdZGpvBSsmzxuGGwwF/35aa
yA6mVdfXKRq9SEdJbBszZEQMjb5HPG82+Cqw1oUROBh59OQs2iVaBAz0rBatp/xFkQe3xI5iQwgR
26pqGF4vDaXDUwlPEU2BwwG4kxPbanGGCkV8orakxM/6VAzA/QN1JACO6JQSIy5v1MRpdRRP1xS1
q3jBIepXU+xlOQwpQOuAhuRTjut8PybsIKZ05jegRGfUMNgWHGmGun6AVQ6ozXL3ljfTB02he+RS
Ahg5FK9B1CEtbXWQ+Uq1lgWxAWeiUZWf8TG8ilpWeXA73GKb6D3U6h4tYIE2HdSRTlYUrsRNqAsB
zXVEnuo4e2CGIUidz3LKPGZVG/T6lMG9a0gLWDdMGnPkTkk9qUm1gPXVaxQXTUCo8GwWSmo33bjL
ZJDQ9Yn/0oraGy3Lk6PolA4okoHLigm8T1V5itICvQRHRIdEU/TccJb4mQH7DAtVQMaIooO6Av6v
L8rNXMdkw36E2DJ8/7YJoUcwv5HajpvsKBMND96SlV4mpbIXSYRsKc1RQw6HtbSPUUBVWvFuAuPb
x06zg9vFb6DeG4cKE6SUg5kGkgHNCWToOxqLPlyXik1Cyj8ppMFex6V3EThKWBU3rTcaZHRGfbBs
UY8+hg6mjJVehiaMoADCE84QGmIGrJ6jAwm1LVI/6CS99KkFgrk+nHqZKG6jtfmsRMB9lGtvkaar
mxFGfQczE0TwiizuWUCchTU49a6VsfGciJXbFBXsQMoBkhnQHCsJ9xRSk00Cy48QnRf9mCTPRaep
KEUTNMfqagq/DYN+9HWBNFxRHrgJuk2iwNiho+M+7dTK5rUB2wphyLYsgnGzWlI9TFhTvNO82XFE
ntWyTW3sNL2jCzAAJWPde3VJ6w3Y7JgQmCcrsMCJdJYF5phtqEwOqhZd4HzsJJKGDFmROzyW95Fg
pg7T+l0PH4qyG0NN65gjxYZvdOqftgOqX27SR2pKR26VmylFETetJrskJAkM0QxQCAYnAdiXNB0M
DONdF8Oci6lIwicoaRtrvmeG8AYvvb+VLO9nlKhg5AeTZJuxQSkdn+Jtr0hbxoZ9WXaAoGdvIuim
ujRB4THBYVJWhSOmbF/2FRCnMBaw60aPYJwwBC1YipM8bcH0Qtix7d7iXj7onKLiWzczu1Csadvl
CaQXcS07iEtus7rx6rF6kJoud4mV+wUuzHZeqXvK4OSgS3LQ1CyUC/oY4ZIQT9VuFHEnELJ2b8DA
2RtAkq4FHakPCUx6i6RHWRpVdBhGG1bfigecHbU3WexQoxATWjqUxJB2cgRR8+Qa5XRgr/FNXIy/
8KPhUYYy/fdYRFntSIrUz2XsPgrImkbrC0nnwIoqpHHZ/EHOPLVZFVnvnV5emcUFp7OKR8Z6uMWq
BTj/SiiIAsEZm+3iymxw1OTVA0OxiN2iOM0D+fmEXaF0qzzyG4lco14eHaCZPTIMjZ0pSvWrrYtP
I5XOkQWyO/JifwG4RD4zQaE8gdjYTmI1OaCe/Ry101OGy4mIld1Pag3XiQLgSYSYqiYHFrSAMxss
fk+DhEzPIFifuplMTtKihGVq9E1k4ocWhfDYFk21ncpoB+/340RxIRvgsuwqaYG/Uk+9rY8GXH3q
z1EmnxQHlW1Y7AjSC9wctQooXKOFKQun58zQ8d0IH6qOF7maeo1Ijl2GpIlloXIMhNtsCmS1f6pU
9ifSkiCBtaYzRsZD3eGVAipB4uWVMG5FgfZ+rrfUzxQYSDTpixVBopv3NKz06CjFMSjDdTABgDTi
NmmrE053KcZlHVpmjzBshoM2vDQ1NGxR8Qx10BU+sDCySypXhXTCbvP2wxolNylNnCzGUzdO1Aa/
5wWHZmULSnWsIjlsKnbqRAB6tcRtc3Uz1PTKq8EdiZTZWgImbcnA06tg81phS4bFlV/AFsnsWpQG
tsQvYAJiZzrHq8TARQ8lliRLP6bGlJ1oknAYDoYF91E88qmAcxVqqiAayG5IYSHM88qxBssbkgyu
fGQLsyBmw48KfFdzj3LYOd+FeBhcXbnOwrKrfAXauQ4mmfD0QNVsNY906eK++1jl8C9Anaaqp2fU
QryRNPsAvk9xEzH6SGpQ4cYs3/U9BYVWhZ6+QakwzIw8miXPiLT4uaQ8E1xempxfYxnvkUpvn1jH
fAWeLLaCW50tC3ISTqO6tbLW40R4pqyCHQfKSzPavsKEaBsX1DHh9YGHyjnrgRkuVfxyrUeJOuAU
RyUDBbj8nemVqwlVubP08VNJc0QGkugpIuWhiUev4hyPu+GUR+o5S5It1MZXlaZINCm4YuOunu0R
enKiTgiJbPYuNcqytCeToUyKqE35P4/Z3Dy0FzEblOrq8FSM9Yuet3gBx4Gk6vsekjQAYFfCNnei
ajdNLaI2BozLBkMmxkUSr1nna6txoX/S4kXK5aaFRTimJqnIVThHXpAsZrasdI8FLz4FSlunotnr
SNlDBkM+f9KbAUc63ktRJjA8n1CpDWBlHlNsmYz4oymf5JLDn0Y1PUWI5+0f6YW8oJI9JZ1bJXBd
q2nkFnkF9kgpINjU90GdjE8IS+2KwmqdJKk3qhAd4Wz/lKj1URQ0AXreRsC3agZkEOMQpriSA8Or
wMjKN7OXX5SygqUs9hQdlGWPlApKNms5xQsaR6Zqjn+1NH7Gv4T2TumOBoNJTS2N+Iyr4sVguLR0
5vAqq+qeg+KR0w6bv8gcxWCmg8e94KgQt9mxHssrkrk7gT8FSi/orUAM/o5EFFlc9KQe+EXtrAuf
xF9y1ASKGvnI0q7JLL4XgQE7AC2iCpYQigGMJdOnyOoRufWcIxgsOuxRd6bQeEjBEJEcMywu1mZN
gvTNpFOTTRDYkM2WwC6C5GKRMWzLEvQds+UIqw8ePeIKijg+PbQhiukRz4cpIErdHessHtlhDfx/
Rzhz2/giUtyP+STWeApdlM6Gh4u8lb1Z59Gjhv5YWkh5wR70sB4C/56+RHECCDw62CVgdMAm9DYC
J0opBUk94UhfjD784f3qBCzV3PNil2+6ve6bO+gq4tMasORbaHxuGFYOKJ8GBQglQ7cNJwzmYBCg
jheNvQ3sVSp25rCS3/+2Ey2aWOwTMZUKAtv58ZLNdhT6B6IkP0dP744exg7QKSjBUbO3iF+asZDC
R6zml/RZesWdGi8mLbK1XeqVAWxmXND1W3pUvMSLXd37ufF7A/i17cWWPhiNDrdJwi9FArYMLNxS
s3SbnLo/NyP/U3Euttub72LRSWmKE6tECuhCUkiia7krECkwtjixtkwSu1PfD4k9kX4EYn30i6z5
BS/dFDcgzYHZwiuR5CuBF+RBJPEDb1q31cin1sSIP7XIu3Rt9Nr2VewoCq5JowErx06Q7B421Hi9
q744DfLGAFjUMaz8TYATlmLlJyuip8SsHkAJRsiYg58/dQfN7E5mmu6KLnoaC+Gj66pdlZj7Fm9X
panhQZlXF5Fk72nVw6BOOBu8uGqttCknadubPTgC4x5mmn7bcsOVEX+3u1bZ8XK4lGV+RMGUD/TA
/FHGL0UbXXIrPzSz0ahaVL8ncN0QOs22Jk8CAHE2sTm+Waa5H3ntDByWhFJZO9DLqLZi1k/IgrY2
bYW3dMgfTRn+gEJuRY5gQsErj+yYtOlFTrLubxOLvwSWo5RZEAMq47bPBuCoKhrGUpzbVWYSKNAN
vuFyBfl8TXYNK34DW9C76QAMQAfROuzjj1pbQFmVZs8kVmWb8HSye9rGuLT1p0oDal6LqtCAt0Uy
coRtMuGICsITz6eDLlb7fCBhKaVnYoj+KA4+7ORmYgeefByQDiVCnFhgDwSHW4LwOy650KnBzHvD
6+ZhFKRwUIwNPvmLQaxrFyuwv43n0GkwieNRMn+pua12VdgnSepwihePQXe4rGZQxYvbJpPwFqE+
LLLig9DAMDrpss+JxghpTpHimHC9g3HZlkzRBlnRQB2Kt7ymmp3UglNQ/UkzjL8qb16FLnvV1KL3
jKZG1HQ04dKKcJnFXdC2epB3Vbx0oanGnSE6k9zCmw5DGosGBDLVhDfG8MrTbovTDgXYcwyK5QlA
vSNzcMG+TngvI+3AvL7J/xSgRcEWfnpNEayyeZZ5ZcqOoP0OrsYFwTFqHQwYKx/h0gHzWsXCoyuH
x2SYIVBsZ13yG8aiuN3nWJTwI5QyeafU7UtZy3BKH4R9buon+F7njqA21Ckk8xNPnbC0YNGQZlqx
mTpendKofTTF7E2i0NrJ1ig6rYgIjtBusNa4CxowlKCoqbBxfcKUt6Z0kjsZhdYZTDrECEo6OKa8
wMcH3nZKFRQEZogGKqxtKe36x0xkeN9GTyIbsJKFIg1LWHK7vQSXjCiDRoOnjSNM9Q4RxUegBk5F
K1WPkMTvJBCEYKuZ2KlhHsFzjnyBGP8bNcfNtrXYH7W862HhyPULVoxmp0m/qXs59kdZ/C0a8U6C
xTx2muFjjvLotEtc1B3bbIKrMEc1eSeunBVzc992UUvCWgMQHqYLC7GcOOhNPWhEvQwIbDadWyN5
OOBWCV+TnzfsOTf4U0NzsviLQoeAPJ9ZzLKQNTW3SpgHStBs8EAMf27mX2Zw0Q4Qhbg1aKIGEaC1
OBYyMS/hNkPVi8FzkEY/zFjcD1IRNH0b6srnlOfXISKhaTypeu2WZePoUvOcaMlrC3o3qcExyMUN
vlN4kBtOWq5cVr+TU2QUlaiGhJo0VAeg0uJ2HGjfM5nBVvACH0pEGuag7p9cgvUzeClCTkIjQhZC
F0/UgkkOYnX5b1lDcBcAPliNOkT5Bc8AW8IDXIs6L6oukYZ4K4yMYxlO9A0+ppXxnBfAcjy//t7F
DRB16oYoFrp6aX04nP7Ow+YAV/rCiQ/5H8vBI2VPYT4M87Pa78IWWYXIMVYuTN+uFIshW0ypKZhl
jXe+funavQnQsBq/Gwjc/dzRe4KSm4lZfJiosYg0sU6MSwVX50HUdmUG6nsHb1SUgMEjlsH7tdZz
5FJ6owm6SLv+/APuSJktVHgCggh3XxRzLIEt2OajOJF1fiFW48tT/YkoolPS35GU7oX8qSheZYTm
WC27hvkEmETIs9c6K4OKJS6oBb4cVcGE85kJe2oJDuLcTkrbU06JPerlSWNAEOrvRf+35Th3uepU
Qg+Qg3VWwPPUsS+LeH/no63F4gEsOofittDBpH7qvLieUNNRXuNRgD02LLkQNPm599/n+Lbzi0vx
bIZASdRoFxi9QbG8QxWLnYovPzfyr0rldjHftrIQMGAKR0Qcc+Oi/8JhBKhzbRsAMpou4psY1gtu
Ec9jQIK1Evp/Yv//d8PWEnJbFFBGqUwxLh0cN7w0TXUH8AlYtRbqEHYEoImpRdVmF6N+p0jBSAQa
6VIX6YbgluS2k+p3meEMCSvh5lJvYin/LCILyUsIoBRBhMN0diiZ0iIB2K6VtX6bGgVhOwghdHGu
8gRU8nbHitkI2JjM+UWP0ivLDOIiqibZjTV5P0/PnYfR7CABYxIAK8VvlN5i0DWeyZRfTMaxxB5I
+vfnBu70BH3RVBgnoD4L5eG3PUk6VAtEBG+TmjC/w/YemXB7WqtWvNuKYgFbAt4i3sbzf/9y0ong
BzBdRyta4wl9MEhXZdVG9G4bGCRIVJDwh7b+to02aoiqWYxfQFjs60Ms7adVGfo8GjdrVhGhe/hP
G4sTOyGjBZfUEm2E6jaF6LQNI3/W1Ipuhofj2sl9d/bx4gb2XFUVlLnfdmlOvNY5MiOXnDtTjcTH
atX+vRYwVkBG/vMpWUZSrEFEHpdh0Eghegpas5W++vx5id1tA4AcVJ4DuoVK8NteSCivZOqQ8Us8
YAcVmS0Jzz+3cG/qJRPFz5AmWbNK6baFBoWrOCgwLS0Qc5yND0iduXAUfPq5mbsd+U8zywiMBZ9u
ShVlvMhq+9Bp5W9maisMnm93TywwIOSAP9Mw34ayiLXAGkPQRwQWL/B7dBABtpmxq4QwG9fwCd+3
X7Qki4iF4Loy72GLljStTHVIDcZ/FRU1Ymh1AObNu+wVfuQCr++irNgFkyLgITibW9HN/bVQ2r1p
A4sNUCNMEBgO83//sitIY5LnUFuMF2CsnCoeIYUJe0I2P8/avdCPgviUpekoCIUuZ7H+jBHmP7E4
Yg899K657Y7CywTj+AMJ883gdht+Vf6YH8NuDe4zr7rFZgGGKXCsIO3DBGj59eZUoWLbY91nqGto
gj5UgiRkwdoo3mvGNHFHQuky6pfNRfeipKHI17aIfCjGo9TJlcfE4jL04xY+UAeRpk9VSX+ZhP2P
JbNIYpqYNbAOVRlAicX05cjcjEMrDZfEAKIOiVkwk4ESiggC4D9P4Z0PD+sUwApshcj2LpFFjWlA
VKQgeBc1rV0jD6egqOB/04SKgnq8+RR8D7drkaOUvhgEBLEFvJGQZCiQAPr/a2FxnQP+QVXbao5A
1rlbl0jdDisPqbvDpIBrDFgDtNLLzUNK2gr0twbHhfCSstdC9n/uwX+R9mW9keNKs79IgPblVUut
XlS22+3uF8G9jPaNokRKv/4L+Zw7XcXSLcF9Bph58QBZFMnMZGZkxHWuiB1HWwFMKNgK4F6EowY+
QuAXLJzoYWMepjvIQt2Tr0BL3fNACfRjvIkeLP/TYgiXdW/Ruc8Kw1PJ52tkSp6k0VNiW58dj4MJ
eF0ZnMMgar6iNS6ZPaltL/GTXGEUJ2UBUeWVR/i8u4IzuDAhZA5VJI+0JQhRaW/eF5wPO1tPtR2m
dHaYcH6V1KwDk7xBVyLj9RMOS1MV2QT/oAZuQpEnIqu0HNMVqKx3feO4nV0cml66N4dc9dDAlIPE
SfhdpjFtM1Y6piASNv26fWrmmyOu/OwXfPzCMy+PxKKozMLi4Nh+wdy+T9JvcVGCuiP2QSvs3zZ2
PWJ8uV6RFogqoICupWiA00WJX7sr/NKbWUztt+GU+mvjeQs37vzrfvyas7VlQE40aY2vCzpNQD3f
JP7t9nqukfXCeoQrV0uJ6ZTz/kVf+kD3TK/YaMf2QFO/2EgBCQBGxtRo57jQO3DNXXZCbfs5zb1f
a12g677Xxy+BrLeGxwJ41QR3z+OuJwMwTCfjkd7xO2uTvaVB5EMDN8gml72g+746/vj/Ob5/jM75
0tkHBk6ZSQqkzk9d55waU/oB7lwLiX3ziKe95ZuStTGq+E026VEdyk9r22DJSJJwb0wHiEix8zVw
eZLqFq8vlkie3D1Z5X3Na7/LpJVju5D2waWqaLPhlpogy7hcZjPJpJLThp8moHki5W0wbdfIE9dO
m5U4t7SNMAWWQxU50cxcfWnKZBPkNQrCT62hbampfjeU2nkrMN9pR9E2AdytykABbPA9RJjv+qF6
oR0KTI2lSfcWAeIptvQV37iQB+InOboFLn5waYq8VBVP51p1xE6YDwcKmvlFZLgRj1aWvnBZLeS6
DqC/BiaJxBGGMc8b6hQxPzklh6pA9VbEwwpX0rWXR9QFFx7In0DSqYv1KjNqBlnSB3Liw1tpd4eJ
T6AUKrxMKz0yNoDereUtC/sJk3j1oDcLOl9LXFWKGl1aAxR8gui585Pu++3kRr7TuQ1xex+DN3dF
gFr62iTT9Z7BLJJ2WZ2/6FXdAHFL7btyIqdaCpvq1OmKWxr009diNgI5A8RkvA/E6WdwDmlxNqrk
1OT1BshEsJ5m9vfRQaM2N9fIu5ZX9MeYEKGlUU8VtMjICYinVo+BKwLoJ273tx360n7pUJ2AFCeK
xDNb8OX9w1xI3yhWQz5G5340wMr5QJXfsQ0PzE10bDAlpa0EkWvvMgd/nBILXQ0UX4QrD+rJXCFo
6ZzsojkmJYhogGJLo0Nb0ZUcd+EbnlsyBYwCGnRJREpenfQU6CirAQ7fUIFWTcrg858R7LsglpNV
FU5TJN3Qa8XJkswoP56v9mHYd4CdRHvHk+41j7h/N4UIsRZ0KEB5aYJDTxYjoKRHMWRVFRRLiOzW
4NaIs5UDv3Q6IEOM5YAMdmZnFU5HIpltUrUwQf3Bb8BlWkB6T/IGL3uonsyd+rXarqJp5oN9maCB
ivvMphBjbdzjoejV8QTtmXszBZPCUCrfB4UHfacHthpbOzql2ntBhp89AOaVlt51qVavaVotPC8U
E58VYQm38Pp5UTGJs06eZiARucuf+ofy0JveAD4jtGqDWYRGVwMQS28/f5bQKkE4RODF7orxp9MZ
kZqimkshfTAG4Nj3QM0JYA34PzaARuzizdpA3XUsUiDMJ8NvAnUMJypcSTD51WDG7vkpZ2XlpeCj
I92qSNiKEZFytBo7ltgNsop4HsYzw7T7fAlAARu1CaEWiCvbV4JKgEnWUoEm+6mLvvb5sTVS18pW
rvrSKs5tCMdToRmbHEDNT3J8bzRDUEZrKqsL/vFiFcLbPwXNPtdHvM3Mrgc0tPUdh3sjJBNH9f32
UVvwj5CfmpsG0DhAnifUqHW1aSPKY+DyauKrsf7emvad05EVarLFBYHuFZ0ddU6ohAU1qSpPmo5t
KaRNN0xepuheHeVoqAwrqds1KwJICAEz/NfUnBGdJehtMUa0HbEiW287MLPUuEOFBBdcOCkos7og
wevPd1oCdDilP/RkwCxiOjFP63Nzz4uG7YYJsIICGo5plEV+KxHiAnPx+/aXX/okGCs0MaaMIhIK
6pe/MwMGCwlEhteLjlnVLnLbDhNl6hcMoK3EwKXzaqKqiX9RWUcr4tJSjfeTKmHq5aTLL71zNzqr
Kd+ihXkCHx5rJo0VLbSUa3JjMQSJ8j2PkUFkz/YLpmIVL/bqTYpmlLtWzFy0ifgHxWgDQlaiw0qh
MZQPncNOZvsL9Qqt/XJ7fz74xoQohPYWqqSgD0Z0Fc8s0UDWVUu0O6WyiWEkmWtbybQeKzD7IptV
M0xQjRUG/fqHNI3fzNzq/FxN482QKEGtVArmnoCsq2zlmXaRDCGhsfMcpbin0NCuYqn0LcDc3ELH
6NbtX750p89/uHADyoYPE88oPdk9lNPK3AgUB4ijrAWM/balxT2ARJuJOi/UGsRe3RTrcR7FZnci
Voc+zSuotFYsXCNrcZ1NEw9RGQ33a6IovbTTPuNyf5qetUfuV6G9VXySAzztxphs2qX7/KV5VwIg
uiAP8jX/enuFS/kP7OMpqCIlka+6EqYN6HeqmDhmAAI9qZ76u511SfNttDMLT/PaX8QrvsurBD2z
R7w6feCsRosVgLur4kZuY5YGXCfsFFlQvvLyJ6v3FB/gUG9w0Xkd9UA62W91KLvSaoFz8QDNjsJE
3qNDkPXSYeBc60YCnoaTnR1U+hrrPw1arWzsog1UOPE0hWsCVfClDSQ4DLNFBjsNCmaKsghURx17
MiCLvrKBCy9gdMj+GBKiNQj5pTxjAz1BVz6ESltQf+97n8+I8LvkSQvaym1O5g8Mnh7XamWL1+PM
tBD1HFoAET/ALdrkLol56dk5ZvpX1rf2IYXbjjanOsQtDqi+xbz7a14H2s55AggFPK7tPn3rMGPo
r76215YmHBEVmgImlRJsn/2Ttad+lS1vDhlX5x/cDqgLGXh1iEGri5okB7EvQQose1INiW9yBHLC
r38Bj/YX2QnevihCQSIJqaOwGDkBEDPuI3IqWmeD3pHbjL+BgAhrZ3N7s5Zi/pkhUTuApEln1fJs
yMCYkGZg5FALhuyoxT9vG1o6FLMqIl5RyOqRY1zerkKSG4hpWN2pNCErhZmrDGOX/e62kaUzYCk6
5HjRGAaZvxD129HoM0VBdwfUGhtNf5k4829bWFwGQILQkASVpSk+Ppusy6ZK0/kJY8ZHqCeGneqA
wEPSV6pkiys5syP4iNSYkq7E+NwpH6LfRGnCmFcrW79mQvAFg9MNRZ0hLa309GvfgcjS6Fdi1drX
EjyBpEhMYmnc4GudCuelUb5na9n1mgnhpuSMqhOzaXPi3HHb/ptVfNXqp9ubvhT5ZmTofzfdFko2
VC80alA0GGITFVdmSQPw5Wrvg4TXV61Yw+wkeG9v21zeHVRJob8K5IlY14szXhC7VfkpKdkX1EUP
Wdq83Dax/On+mFAvrySGlSGRybE7CKoV6LaH7kejrxVB19YhPCriIeloPg71Sc1Kn87cGmtP07Vl
zL/g7HlVy+AYBltHfTImxyfarus1zEastD/XjMx/PzdCZb1KnIifTPC7S84RZJ4BpiBub8jit5op
SPFigfC7qDcHzdZJUiNan5gR71XMREtauXLpl3IPKNL8PxPiUbYm1FX1HPicFoR5rhlBK8rAa8YD
XK/wUcUAF1Cm0Q0of1Y+4GKgQSSTZ3p8WxELg4o5qngaYW2yBIim3fllHDhD5dNkDTK+aAl5IpTm
IDpmiyC3gfcmNElwHjQwWygYWVSHr6jFB4a+qmc5X3wxJYDY1r+mhBuExjCxTQzjoBqXP9jgeOOV
CwKnZ8kDhd2heW/cKdCC+nEHVkDmfn5mCmk4Fgn4PbJi50o3pHNwYJQZLTE2vjxZAI0Vx77+fEyd
cSUzXhvYc008lGPd2yVICcaTkxd+Mt4BVbFSDVi4W0BYobul2QreVWKyY2WGUetDW5+oBlEvEwPF
wFF1a0jtpdezAxcOZCJm3PCMEZKDTKtzVFA4Spj52AcFBUMG1NkCvQVQ27m3DQI+CXzIkikYDEmV
A6io7uOJZJ42Td8aC2NcNdhp8MyrKh8dmRdVh2biUPxukoyAa6r+J07AXn/bI1x9GhAcz30/eIO5
+iyWZOoiyRU9A1U/hugxswsCngwMB79vG7lyO7ORuTVm4OsDsC646H50KJ2KfIDQvAEwMwhmfI3x
ce3hvLgWzKKisgTpaGA1L12onXeFVWB0DCosPwuOxi2GKGj95fZari7/zAg9o3ss1NwskFpdGlGL
DuwhxO7DrtyCNiKpMGOvgIh4jep0aTGAhKJYhlkMdKXnv5/Hg5JALrQw+xDof9dwXkAc5EIDZmX7
F3YGRxb1HgU4b+Wqg6M1JUlJa/RhHNe1ZxnxdjL5Wq1sYSkwYmqzHhV6KuInY6zXDQaJ4dDUX7pq
OJhgt7KST0OUZmjPmRUhFRwqdGepNPWhgTmtMhvQf+rH0+3Nv0a2zEYgd4UvBuC5LpYJyjTnCrCt
PfSMWDD5oJ9+pDtja24yqIuuPTYWv9sfY4aQFVo2htQUm+EI1K9l1ntZCkD1j9srWjjOEEWBaD1q
pQAjiCVFdbKSqLBIH5a5/KCCN8OUGTTdWyb5U+3QNQW2pSUB8AoAsqpigFzEWNQyOEBSqJWHmLwH
NX15MlrlpOdrekyLZqDIAxUoU4OmnOCJZVQCFctq+1Af9wOGGGwdspnqyqdbujvApCDfmMW1r6aZ
G8DzUtCT9aHm/Og0gH8c67NxC6dtfmbCeVoL9V5e5ugfdBYNK+sf64llwC6A9eL2AVhahaag5wZE
xkKxkTWstqyS0jAHjeFgNB6oA1eWsWgChXJkhfAB6O4JrqwrDA69bziZfhjcSuqgycJ+317G1QsK
n8pRoN2GcUEIQeiC7x9AUoD/welCHagdvJg8ncqeYpRBjNo8n7a3rS2dL/hMoFgQNdEmFVaEX0LA
xm51YU1S8F58bwnGlKPKv21l6bvNso4QbANWBj3vy+/mMA0qpJPehQMHygot/AxkGf+bidk9nEWZ
3gYtYUwV6FOaT2S0H7SOfxYPO2/M2SKEeKmVWjeNJRYxShRENu0RdP6fncObTQBcCbon0wFWRdh7
DvU1Jqe8Cyu5T92xTO8ZEgQU59naJNDivp9Zmnfs7HPliYS3Ryl3oa1/q+W3zDqqzloaubjryIWR
wShoxIvwJcsqzCLnBKspbPAIQaW51ILbu754WTBUCLeFYjtKxZfLsNK85HVRd2FZ0Nwf6UA80KA+
6bWhbJ00A61QtKIEcr0ovDgBx8J/0KgGIcqlxUzrIinLsi5snHaPJqWJYWZ1DbuwbAQEoIgvoOYQ
4eNZbsbgU41ImJL3gYJSgK69Ma8/3PxwnpXe5qz5Sio4qbjdMNBHh5Oe+w7R3Kj9p2agjUz9SJte
bu/S9WGDMTRCcPOxSVdzl4NFWDnUBglHlru9nOxMUGFr0fh828ziVzszI+RNqSb3eWxoJNQz6SgX
tVvJ5G92/8yEcN7wMIcouqWSsOjAmSJlfmVlK5nZ0sdCMg7Ayjyzg/fM5QFDCoD6iaqQEBwN6Gr/
SqXCsyrwEH7+YwFTiMxFt+e0SVhJX055Oqg9CTNV91JQd6aUr3iz64wMaL6ZwQfj+B9GLleSlLWs
j4AjhBTUcRYoygcLrCjUlfi44gaWdh7ECjA1N+QxgHhpqbK6XDGiiYYqZwk4FkZXNerSu/3FlpYz
x/0PjApIioQvVo/gWRn1noamel+o7FAjuwT97L5QNrcNLZ0AAykMmk940CJdulwNTVkbNzUSGVAO
B030HIN5mNUril3LRgB5Q48G5TPxudxlGmigIToXWu0O3UQ/gTJ7P6wh0NaszBt3FmZA/WmD6a2g
kNW13C6qDx14S9M1TcnFncEbBhcTUeAKwdC0dSuNcU5DbXyQ8zww+UMOLmypev+LjTmzo16uBjVg
UIEhywhV85iY1t3gPMz0fv+bEeH+j4AaFMSEEVl+bIBBH/RD4azJKy9+Mcz0AL2CtjxKY5crwfO7
zGgRdaGUgkG0gBZXIT1MDf3KVLKSYS5FGmOuVikonOAfIWDqoMFlSqQhw6S5mzfOvTJq/wyS/dgT
eg8XGtz+fAuuAFhpGZ5glqi+etcWCRmMZEJ8Vslvy8TUI2hVbltYONNgJwPmFpUGOB3RcyZ6YjQo
DJMwocXBKN+Iqt3J49NtI8IGYeIK0X8mykJhBhFa9AFwndM0DOkU5oXqqtbomTOMBZmA/PO2IeF7
XRmaf8jZDQVsX7JKPZtCHkl3ZkZfyuKTr/8rE/MJOTNhaqRgmGWnISfVaRzzWWP3BYROaw5a2Jgr
O0L8N2hv2twe8SSPI68yUjwAgWYqVlIAkaDuv2YcTK4oCDkgdhGWA3Z93mN/wuh3HwBT8i7XHt+B
8/Ad/NOuBgLN+7XBIBFI82HTQOnahHNDRVabl372CbMWqjnQLKNh+loRf9qMgelVj9Dm3Ml7aIal
YMV2IYjsAc4Se91R2tw+JEtfFoMUOPHosaMlIfgkwGgUu035FErOECi1dgTc44cx0N+3zcxe56xH
8J9VnpkRooWckpJwtZnCWc6k384MNslO3a0idJcuF3AJyEdRZruu4uqRNXDNmqZwHB/tLTofrsr2
ia/7zgiaWzeZ3BrVI2Bz1sBdS5cNo47oI+qoIihiXTeVWyfrFWsMpcjctJitItOwAodY2irUWUBp
iA+JJEXw7KyaSGo3Og8dE/TjmbbldJNQFtzeqcWF4FUH2jGkd1dEEnHd9XXBoIY+1LZnpz+tae09
f70O0EAqcxcM7RTUjIRbZjmpUw0SKkY6iOMBZ/plVXP8qAv/9koWrhYM4R5DrnnG0IqFPNVp8zEx
9QmFULQ1wMxkbLrvZexBjyPZqN+i2B/98bmCpoHbg1T4d7oqMixESBx7/AJsF0gzZBDQi/1rLaER
GHTVCalY6w+5seOWkgPfyh/1Inmru2olL/+4rpf37NKgkMeMcTS1LYNB0Nt60T/OJj6knvzT2SoB
tM6+rHmvxa2E4iBKmCgyAS926bzkDDXFOrG7ULHi3xPpPMaiF26bK4550QxoxNGbQVEEHaBLM1ZT
5znGtKaw0FN3iIdHLd+PY/np+4Vvd2ZFiJc6GR0totoEgmDHpdFLDeAvLV5vH8oPgNTVDp1ZET5Z
anADUvbwhGZc1D4dCbCDdWRtShm8d0bVaK5S2ZKXV1rnxrW9Q/V2TzVIcafJxlEj2beU8aWPEQyy
lCjPPQP5e9fmW8OEFIHO1FOVSWuEkWvfXwi/mWb1Kch5p7ADh3zFvSjZGvkayfCaEcG9QRGgGBMj
o6ES9duhhewsxLWMdG0gaMWM2PufpqaJ0gpOYSx/g/3JaxpQmYDO5vY2X8eh+SyhzYfsGPOgYqlX
rycW5Q6bQnWaUqR2Kd7HaTdAu2h8nJy1sfSPKuv1ofpjTgivSGdTyJFhg8bDULtk358KUCpumh3b
sDt7cGW3fGbgur69yOugjkUCqImFzkhOQ8j/jVGzQSuOdMl2HuJBDxP0ggD4LUPIzLhFbbsYvIIC
ay6vOfbrGIW6I7C3KDqDFASVtEt/0KstNTpWz45dBUvMJj8Wj9AYfwG9aOuRQxI4vvoXLgi8xTYK
gxoIalTh2tZlqamJhWS6Hr/pzUlK9sRZeRiIM8wf0QI9J3Q4AHgCfYLg5lSnB6U3Qw8isujjwNLB
75v2Pu/tye0tdRfF06OugJkxcaZHte7WSpMftRTxFIGlQ9Vt0IMAPCjcQDlvGegm4ADjCtSs0FAH
Y6JFFdeYrHtuP1SVDfJ/8MbnDNAiSFkictKwzgqvd6JfANIFtpIERQ/i/Ur2dK0Freaz04PlWC49
bSS7/rMDwR9f7OwXi4NLdmkXUV4g68ptkOjlBOI2/yj6J9mVrqwI5xyJ8/zwlMawZMWTo4DmNiqr
zxVtrmwIgbuRJ2c0VbwKTWb6enIwp9zryEqfY8n3YaoTJW4MZ6D4LGxwjxF5TSkrJPsYbjCVTa9x
1042t73C0uXE1AEaKoDtXtefpZ6C8aydb4pyqkAjnPKVq7jkW88NCM6uIwoBIz0qHEMB9lLo9fCN
YwMZwiWQPOoQm3NvL2jJzZ3bE69lUxUdBLbg5trinmhP2QQ4hYZiJ2QtbKUKJhQl7frtttHFrTr7
ivNHOHsWplPVxtIAo3p0Zxh3pnHX1yvlqLXvKLi02GKN0RjOGJqK7pazRnTJMfyCxzU6VLdXs2gK
8xoyKlLAj4qZOHj2aRXFDKbsclOTFoyQcXGvJDnojaXsbzIJ2PnXmnBAysnpQH+MrLQysuPEId4y
4M62NSCR/9uyhJNhxAM1pwFfMJdtXzPv+7beaAxKlv5tO4uH4WxBwmEwwarKUQjtQqeSv9hRF6R5
9x7ztaHsxZt7ZkY4EBNty1xq5TE0Uqia0dFL14D2iwuZn8lAuiE/EgdoB4noo9G0Y8i7Q/YhurGp
GvVvDtsfI7oASZlUmUg5K8YwM3dK/2ZmxJOqsE/WKuCLhxqjEGiCAF9xpXSZEkrAtZVPYamY/gDK
bnC5QiBSLtYaOgt1KRvAa1kzUJVE/0ikYEOvT++VNMXGQEmgcAsotpwqgHrsBBJRLrtjL91zkrvq
0+1jt3Qezs0KaX9V62qrWlgg0yoXCUAL0bLbFpbOw7kFISBBHsj5T6si78GorlagZmW7ka2B/Bef
xWd2xKS/4EMEDThCQ0Bg9yabpbKYsY8RZH1umaASTp4hY38wa9TbkqoADjKCMlw13kl6pa+seenY
oMIIkkMwoRlIZC89+zhakFhT7TGs4icGoUSVelH9vYRy6O1vO99WMZtDgox0DpkcNDeEbztEJcvx
1hlDDSqHXHmoUEh0rMJn3b0CnMZtY4sbCXiWCdrLeVZHWBTQOVpOhwHhqtfcVFNcRXm0i7+IiVCU
/deIevnlVKVxqKbDyNi/p827pb6k8UoBZW0dwsuiG0xStUWMO61XvgTl1LqGLFGtrHyu+eZc7c3Z
SuabdxbdjcqySKXXNIzy9oUm8pOE242JeP5AGhNM9AUESWNpLYws3mcN6tgI6CaKvfPiz6zmVq7k
eqGOYQOiaSA27rJUP90+ByI1w0cea5zZEEKVSnsVQ67IyImfvw538XHmCOZf43sNJShI6iW7zG22
0V8E4nOrQuQqwbI9kRpWmWHuBrwJM6q5OaTc4lUmg8WPOA9gooA5g3mEjzhiKNUc5XoMrT4DwHLg
GykmaxDERR9hAeuIqhpwiGK+NFTy2I9mByP5ptUyz5Y6dwTvJfQBVk7i4nLOLAknsRhs6C1IWA5o
Pl+pnXwtbXVtFnLxUp3ZED5ZQzQIOIMMN9RscAxYjfqsVumdnA4kuH36lj/bzOwKIVP0VASXFyN+
Np2JxYBvws/TN1wFN+FlILE1XucPejjxBn8A+QB7A55PdHjxBB3LrsaaCPhXpDe25btpS1/7R8lf
O9xLzmKmkwGCc8bzifXyqOU9AJA4DKSpN03WhsyEtESmGxu9Tp4Lm7+MZvt++0subdm5TSH0M4tP
sTzmCFKYjE3jMpD133E6rlzbpcMHRzTTxIG/6Yquc0x1XkPkeAx7TfbHuPSU5Pkv1oHWFmCdELm6
IlEaYjmOzXq+rcpr2r7zhLvTJyn2P1zerJ3loOuD8rSommAPVT7WaoZVZLnP6mdJT71BWRvwWsxh
MHMO2I0mo9gtIghVPcahr/Cxii6o9rXspcFwtIKSgCMUdA65X0LJenv784mKEP9Z25lRwT1k0gTM
eqvxUN3Gu0JzrdqNoAMUSAFqmaMHuWhIxXjlprhvtjmabcfmfq36slgWQ7sfsHlQWdiOWJaK+xI8
dC2gkylkpMEPabiEYHyKOdEr8ptfxJFzr1L1N1DSPTJ0Bf/CQ56ZF2tMSRVlNYRTcBXAr6xA0Hhs
N7e/8uJl+7NATUieWkkeBnmQeKiVmLMhGBdP0K9fSZ6WfOP5MoTkaUhlBeylJg9p88ILw6+1zmcO
8bpK8W8vZ/FWz6gwQGpnUQYhh0qsxirkifNw0rTejTMowYLA+a925Y8R4WA6Fek5Rlx4GKlvSv7V
XiPgWUxkgMr/dxVC0MrQE+grBSc/fc0fqlC7q0/5oQS9hP5ou/WL9Vp9H4/K/vanW96kP0bnv59l
aHzKwfwLbquwa39yHh+16iCrdD+U1kqkXF2ekDEVTJHUFPU/dAyafXSIj3nwQWLhjRvzTTrUfo44
ZqycjMVIdvZNhahiUa0uLGoypGn5xpGg9Z1boZyEA1hlVeUXVIf+Ip03ga6YX85wmaawynFqqqFr
8HCOql9KgnERCUIxkbryMRfv75kVYVltBp3vLBt5WGi/hp56YNBzW/nX7aPxMYF0lXEgBQD+Cb1k
FAMuz4bclxGXFfh/Dk5l8ku7607Vc/KYbvtNvVfvyGG4JxwIlVX/O7ufW4aFQzlR2e56WeWh4UKA
bGf8KD3qlvtxnx2SlZLk8pf8s0Zhv5xcMqhVdzyEYDcgG7pHY+rJmbHiPBav2dmnFDYssTNo3/YO
D4nzXteNH0+KJxkvmDNYOfDL1+zMkpCRcplGRTVnOAOAPajbNJvy+1w6DnTfRODUgiKozW26Shu3
8iHFGliMF9jQ6fD2qfECHlxDepbzlafemgkhalVR1UYJdMjCrJQ3KTE2oDt1Qc+1ksHNjvzG6dOF
uGXGkcUlLrWhQRNfYto/WS59uX215k24ZUIIWAAfQ+FswEomuQ8rTvcqlO/NijVuSUCWBam1p3hQ
IIGndCuLW/qGKARBjwKTFHPf7/JOFwysI0zGKwLqVV5v3sV4uqbNX7SWAAPGaxXdHXgPYaP60kgq
NZ8RPXismupRKuwAcKzN7Y+4tJSPVxcgNx+Tc5dLmWrKy2ykmNeYugfoCn7DBO1+cli3cneX7Tig
+UfnFy0sYbNyc5CnVsHdNdNGcZtmeKo55g7HVP4bnBJC8b+W5pN5FoyNbIh0rUNaVpfU5yNzWW/5
0Wj+jwsSzoAmVxRlX+SXpKjvYt5RL2ZQbu+6/tvtHVq6SefrEfw4unUtn7oY75QRs8Bp6+rJGqXd
4ubgiYoRWrTKTRGiNmmRUxcqTOQNg8yn9TWO4wceaSs0CnMYEC8sJH3/awZzSJc7g4WQPIIGQ0ih
KJrwaC+VD1RDecRyAA72bn+2xTWBHVGbZYmA5hL2hxRyHcm5xcO8VraExzvmSJtWilfuz8LuGKgm
YTIQA64YpRHONdFIbjo9joFuoZfZjO0swv5yeykLcW/Ga2vIycEmCpDf5Xcr5p5iJiPpa6BtHxEg
jKjspK6tsV3ZmSvNZszKXm/ThTkhzPZJ1EtS6rDQZvRXY/dgR81MhAmDQDpTUTyuyiCBzLIfdcwO
kZ291xgfmcw88ZWCaN4o6wel91p701DroLaQR22G+x6Szl7bdbHL6mwTc2erNpbsZShrjlAxTVFY
N1X1yZGrIjCZ/WAbcQpBrOzQpvQQQSlUUSKPJsqrAm1Lt0xo7zlVjIYArYCQS5qvJVCcUP3VjxLq
qIdeJoGcGP7UynfgPHpkmnUsqPOqSna36+3kCG7wTQZhbm9QWwwmAI/ZWto+mfQ0qHT1MLWd4eaj
Yntqp+eupLBN1RfHqqt3FNzOapztOrVHGzQmQUyMAJjJgKvTl6aUOs9ifAsy8gRp0KR6ulUFIGa+
R9/Z8syifx81dc8aCDqbNGhnlU9WsMgtC+U+ruQH8MFEgUxGVPyJTXY8077HWTSFTpJMftZD+Lwo
v7ZFhbBn9TSoEmb97jv0FgcDTNMJurJZnOa+qdd3wJ3xoKpVLehy/VDS4pmzcc+MQvEzub6Xk2Zb
9dz2edrdT47xltp8Z/RgcFMSsinr9NWQip3VtLJfyw0LHDxnRhu6pnJHPH2qdwSN+8jsNwlI9YCa
+qHq/asymFtdIUcrU78YGJgDCkV+z9t2Mzb6qzOZlkfZ8N2J6BHwtGOpN5DbjfNg1OP9KEcoNBv5
93LqT4zLnds35VdFi54rtbM9h05bCMtyEBVW0DsnvmMNgUS0jZLaXmwW3yqiZId+rPHjLPbbwJY5
cfuCEs8xsqTDaJs+a+JnWrGjVrZvLbHu0wSS84D0BFTnqVtLlua2Rn4HOat6rp5tbRMtmJYBRe7E
B2bIvxqW3I8DuFiMLrsfHWmfgZU9JwbIm8a9HLcP3Cq2FThSLWBlA6ugL+kQbbN6vB/jCXN8RuwC
yVZsZaPaVb0009gdnRE/wmqVY5xz3Jyy+hYZ9QNFC7TOMAKkd2kFWfdpo0XGb/Cqgf0dzs6nXfkD
9QdwfRvZD60ajxD8TN0iiSd3LICXLqYhdZ2hPTpMSlzHpqbLR/6SafFRTovfMc9eBg00mqWeuO2Q
/p50iMxSTJ9VOnCaSrJvJ+sVIp3QKWjHu8JpA8q6OACv7Tu2OmwyaDJCAfgHy9vK6yTru5z3T0Za
B4mu7WulK7w2cj6P1gaQC+PWqCnNk8si2UoXoYrHJxx9SAS6RfuD8pXkeCFCnRsQGeUmG9O9tinj
IcO+9iR26Ri51TC5ZtMiYK0B8RatzX0CvHIhzicKLLVSzit0jnkoOw1SIsWtxqfR+NXh5Ovt19sx
ZCEczjIXkEdHNc7Cu/oyhuhWbPV2PPCwn8izBE1omidbyOIEt818tGSFGA/edrg7kBYgLIrTuLbM
4piCpAZltwnDmPZA9nHMmFtN6b3M5QMplcYrsvyLbja7JGVf2rhnG9LnkSsRZacVQ/lQFFXk0qze
SIYW7zGoDuaAEkcdhdoNxElzbD37nUPNhgPH4xkTOfY8ekpsE1XiWjfdoVaBJKTsHxACV1tGMlw2
DapS3ERvIbUZZKzSDbzF66TG4EO0h8FrLBUyk5UCudlUUR+yibB9hL6KO0TVl6GBp4+mke5yDTzH
TgQ+w0iNd7WVQeNGr4MR8/RuqUm9m+g4JXxSRo8ZNL6bcu5nteFFvD/wroFHy6tXu6/HuzIy/7EJ
cFaOVf8s0FfRzeifMlIyT2HA2Yy280xJqvtWb76kUvMSj2mzbWy+1ZSx9Wq4XHcootbj+rCWDS6m
GxDZQ7MRUxEo9F8elXIqJ12eUDgY+aMUfWF8cJn9pbTXJOoWj+SZHSHP0FOMbNEOly0zrG2i/4iV
bCdBmOH2iVyzIjzlzUFVx6SZcKUhYh5H6n5M39VyrYW1YkWsNktROmSYFUJdEyEIFXY9z7xBSvzb
a1nemT+XS3hU02nK9PH/SPuy5TqRptsnIoKpKLhl2KMmNEs3hC1ZQEExFDNPfxbu/3zeGxGbcHd3
X3RYtpOasrIyV64lTcnNvne06GdGhGtA6xYX37+aNbTWTr4JR3k2a1USIxAD1dqdRJ/C4TFQnoP+
+fJgltDPcBX/szEXkygVUbI6wPpTxS6fcY8jQatD20S3R3QAOUFsc5e9Nz/XCnPLs/jH7uxhTXrE
VKOJHHSaZdsBxpsis8dK8SJzJY+59Dg4HeFsvVSDylVsRnjCF/LORNU+KJBMujyNazZmjl0Wfdd1
BtqLyijd9ZZ0A/7av++wOFuo6RNOXtTQ+ujiAlg2kB847TB6DX0vhv94TufVFMkITUjUIhurKr6a
PDPpNQn/q43ZejRywUPOcQmq5GjGqLvFe0iyrSzIoiuYskLor51KAtPPT2ZrkExJYWHT31URnI7R
7jncm4p2kMvrvmZm2uUnZsTIWadxrLukq7aKW2doOzvHhXLZzOJhORnN7DJggdIBR4sp6/pbvAdt
kOhlMV425OG/2ZldBqppjkOCCPWOFtcJB51P4UjJSyaGFRe6GHOdjGfm2EzwLoCSjuBys1LXYOhL
ki0nA+zEGh/pqlzd4uH8/9YmddLzRbKQ9MwgA4G9oAUbo1dv+rZdgVVf3AcwMfNmjSxRoXU4nBHL
nlLK9iB08E0S7y6vz9pIZkdHZAgL4nKKH9viBvkoj1N1hTZ4zoA2Va3BrYCmP8QdoA2bl0pCg7KY
VZgtaPtFbrsfj7FTfPVf6P18CV3TuzyipZauM3OzE6TzcmRykqJA3SDE0RJpk6Xpz3JgL2YXaHak
KZsssCBISgRCV7JvEmQ1un4n6rcewua2IEg1ax08et+F71IsY+/moVuAjcgO2nRNrG5xBU5mZ3YS
6ahbaawWWGgJUDPxs19TWV5qvEQiCy4LJNfQtphXgLuoCKUaLNG/u33bW0u2Ic8zysg22eF1BcHg
4WoCLJj33QvSAYHirfUlLhXLzr5gmoMTpwbgFh2qFn4zfB6+APesbobr8ppQe3hT/BJN1c/1zXgt
v4CzRF4jLV48SCejn35+YrtOI4ODgFHcUeugkzfAE9wiX2tjW1zEEyOzPTdaoykMKom7oPowq21a
PV3e1GuDmG0SGYAKI0L99E5F36wc1nZBb2jw678ZmfnqflBTUTD4ggC5Ov7cUPB6hivVj+nv+PaO
PJmomZ+OKrMhUqh2d1yCYFrwmndvQ0y9Vr4nxXOjhF//aUi/wSwni19aNbpHa71AeyE5FAB0uCri
RDsK/gVoBI2FkCMCFgiv/nkuF8jEGIyBNUIQ9Y2Sd2O84drKHljaY6cmZstjBRK0JiFDdJcpRWir
NbJ0aoV369/P2KmV2QLxoZekVkbNl2Xv0HYBReFoa+qKkZWhqLP7M67DvFVNinwTVV8jjmhAGfQ1
ntqFEAc8KGieA+0K0vhzDgCqiUzS8KJC5PnIah96SwApJXa/+hRdMzTzbkjVttXAOkQDuWErxsGg
u9TM0UrzeXlpFmKcswFNTuJkMxtV1hRsgBc1kUuh97WRO0pguKx+hlbl9r/Zmjk05EF6TUpxK+kG
d6p4JwR3U+uBsq9R/Us69ik+OBvXzLkJNFpGATLWyHwb3iiUfZGOfxdNAW8I5kVQveBwQovhm04M
dpjRlDWYvnVNbMretKsxc3qrci/P2u+37Yl7+2ZnNm1DU6ecNk3ul1Q65rnsovnlmJmPpEs92jxw
/ZcORUBVPnQ6bkBSuEnWvbaiQKopuoXoswvd+d42eiTqiaSFG7WPHkg6biDWdlBb7Z1R2R4NlW9p
IN8ZFTCGtaHeaJl+X6It1coeO7l9yaXeLcBmria1V2T5McyYDaFYp9A65OEDPI/6vUgHlwY1cgyq
umEs8foKhOu55oYZgINYfU8LYy8RsdPR8gV0iS6+2FZ5e2+ab8Iob0CcvjGqZF+Zj5fncDot36fQ
Ap3ZtGaQ5jjf5VrYq4TEkHsFc+5LyOlhpNbKMs1u0/9bpT8mpk84OUg5Wk9oV0MSWZl4a+vbJvph
yn8JiftmZHZa0bycYYLj3h9UEMwr0UfH8pW34jzU/WZjtt04nnAN59AsE+7gIKy9k6+r935PX1Uv
3QSu/EmI3T+Hmp3fcXfYlS/DWkJpcbUA3EZPu4X08DeutnEsi8BSodutpp8qbR7rMA5XlmvRBgq+
aN/X4CzmSSulQIEZlWtIXbQ/+vgxoSu+bnE7/Pn75wkrYWG3pQ2EnGoUTZIstUO07EtrJJ3zMPyf
xToxM3vRobZXmoEa9T76cbK93LvDdeirn/E18Mles4c818G0QweMZ551h8vq8rGaXVLfrM8eei1X
R050TGKat40fRtqrGjXI38dD79QDesj/m7nZKa66mlo9xe5Pvnp4GV3/GNjbGh56beFm51irVKNn
HQSoeeBZeNaB6tWm6sPlkSwagf60DEpNZLXneR9rSEDL08CIlbSotXWOiVZMgSvkv5mZHeVmHMZS
byDUl/CXzBBbBT06yV8Tnk8u9WQss5uWoxLZlAl2Oq0fcMWwZM3pzcL7f3aZrgF/D6afCeR/7lmh
fVcLKjBZKtrmO6DCcVFozA3wtI10xbaKNVTQkm+A9hoIKdFEPzmhc4NDb4DjrKgg4cR+Dcaubtbw
5vN0NoaEhB8w9/A/ILICGfW5hT5LRoCmf/vYcQOBQHoLbN0uvg427Nnyq8d8ww5kxbF/P6xTknGC
OoFhCtjSmc0CwLNOLeEq0viKlc02MPaZPNrQ9fEu77ppwc8vWxBcQF8TqDcw+AGWdj440B+yDNyR
wjfG/DqRA8WGCsKhJfGDmQcu6+vSuWzw+2k6Nzjf5pCuU6oW2xytG24Q/1LUyoMW6YqV77tCBbcz
CMoxNvCH/27eOLngwQClVlkKcXVLlqCgC6k3Xvh/PZAzEzPfo5a8KPAQzPxe7ELAEgP6pIIS9bKR
5XFAM9IA6hFEtbPjpEYWWmQEjAR5ZYvuowtWb6XvJ3aaKuSGEFUBhDS/wDtdyFIIOhBfl1J31CXL
4TE/yiQ6xmp1jCODOFYamLYqV5tI5zeDXulua0VXdFBuo7QcXTlouKtKtc8C86Ex27U9urBlNB3E
tmDpngih5dkeLcG/VFmFED4pTGjn6G9QFj4MobGSmVi4n9UzO7OtGRo1VVlTCgjnKBvz11jb5Crx
o03s0G3nosib3NXOsDPQt7uLH9YCqXlD0eRnzszPfHMD9s5ECmGeXRnb9lGxQ494+VW+l13hrEOS
l7YWKHvAXAeOG4g7zWYVvJcMwqzAPPUZT7xW77aipbF3ef8uLt2JkdmUEqPRaa/BCK/fu+KtajaS
5P4LE8juo+sf0g0gMjj3YFkRhboORRIckc8m9mumgIxvTfZ7cRx0osoABgeXwfwcCnR7aq1U+oHI
nWwsDzX/Stka3P43WGPmjUHGgOrhpEc1ESyfjyVp0E+mMzPxuUkkqLkXslOblRMOpL4y82ZwmJyV
uzYvoatuBTdEYW+ERzfd2BpOmSUPBggvIjaqOyltjrjqr9WCouqqlLdWaIJ0uI6dVEoBNUMudsVT
LdxYGqin4HSnXAsSYeefrpojN0bNAu0oj+1kfAR8yAaxmt2Ih8vrvWZoFseSlAMwlkTCT8hrU2rb
nN+iBcwmrFzZu/OyxT8HEqTw4AFFFgntl+dDqnsrV0q1A2YNwi3Ds3hgbmu3TucyZN9WuTKXthiZ
lDvA3Te9pWZrb4rKoomsZr4U5/u2LdxKsrZm8ncdHb/HdGpldmuFmgAAFPJmPm0f6vBnm/d2oq6V
rheCCoQs4E8H29oCcRYbeC0B6sN9mRWR3TSAs7ChyNwG1IV2mEaaN7biL3mO/hnZidGZq+k71KDy
Mij9vEfHHgXIqE02l7fe4o44HdhsR8jg1mW1zHuf7aE0vAv2U6+P7IYOipru6oWwdDOfWpvle42R
oEE7aBof6E9mo+m5tPPMdJoAwLw0fwol6Q516k1UxaDMa4ofckgdOgI91ROnHHVHD8snYUZv/eiX
f804j8vq9NtmYbekZuNEHNP41gidqU5zqHjoJf4gomJl0pfuqRNLdJYqbqVUiikvG58ExSY37nV9
DeqtGSszTWfOa8jQlQ5AWO/TLttLEjhJ1ViFLrDBo9iGIgCyxqxMLPC/BakdGHVnh5GwtlSY/mCZ
fgmSuptca/YJkKJAPqWbIsv2ZmK9IZxKbbyEO2fMk9rW8f6yo1J6MZXyipg9/xBdE9qtTko71nNA
5eDetXTwK1OvbYisvDTKVHkcwx0ZDCcBSMOVuz7YNWGT2ypLv3Lw0jmgvvFVKt4s3hzAZPKA/hyX
pT0uDt7tRrTGH8bCRJdT1jW2hla/RhLQBOfydRqLYzAaThqbQJ6K3skHdg3Mk6em1jbQx8pt4vwq
wQMkK5Of3CLXUVHHtibaZ1Okd3rX7ggD9rWzQpdG5U1TqrGT63rj6GxQIaeccY+pXf6D6kg81XWQ
OLqZ8INC8nrDw35f4gW/18HN61ZdZD4LoE+9SNQmmNLr8E0iReAkkAJztLxO3bYKajtBVhJaJ36o
ZVCkTqUIj9g6/EFMBrZTwrvBTiKFHJsYD3RSsMQprBHnM6WVx7ha21Wu/zKburxusiF6hvSHnrqa
GbCNVlX9EVEls5WcFAfkbsddphijx/vAvB0TxbBLgPvcpM0HzxT1pEkvEafjFoC2evcGTq3A7gU1
UJur+gCkw9GwqWDFkyy9OCSq1DlFNoBXh7Q92nz7ELuIF7VjDnRwI2JCexIYMMvpaV3fQMIr3qRR
mx3jHAaaSNJdMqTPKWM+3t2b1LBula5Ep3djmsc0bvOtoQ1lajdaUThC7uLUVriyG5EN2FhGU6Pn
F4mtQh1qL0AtdAgKzYH+TYM/gP74oUNRpFDMR8Ck96koP/WSNDtJ6monCSi/VZv0Sm8qNJEQrriI
ExWvN/TwTYtYs8kkMTpNEu1qOeVINEdix/tqtEGHIIOshcl2RMPUlYDV0wuDeFEFXJbVJNyW8uy9
l1BgyiY4mhQH20zbxpoXDF9JvedDwb0OCtoOr6ofQqcHNgDJzRIA95Wx2BRxgRZts7dJFyY2CWV5
a0XSsTGl3IWGsJsNqVPH1Oea9gSMQ7gDVyD+pJhEEzPIi/ZsPCaS4Js4zCBh0iQVKqsjB2zajJ2o
orFTg+rBZhViMSmwruQkQnsLaRlQvOK2A5byQMbmhQjLk9Cp1uXpc2LUCqIrPIoi0B7qnQbSzZEg
3ceDahco/RUJ+VFgrztBUv2KgSGzm7G9I4G5BdGzaxZKZyta2HhRCDG6CtQaLtweKr7pCHrpfi93
3UGXA7+u5W2U6MKx9PGlbqOdHojHoSmv5BCVfYbyoGQaiSOSobIhRQxuHulBDYzWq8YCRXDD3MQl
QF9dHokbowPYFhoxkUvM4UVQKbGpVOVbKI43Doip0WiXyC8GyKeAB2eR0/B4pzEttiE2+HMIEgbe
wlo4oamlXgfSAJsr2U2Prga7I0JshjhFDUEp402TMsyJ3kJlheWWrUZ4VUYVeczokO24Nbw2IK10
FcPwGpkn28DijzWkrR1S9m9wJx95Kl03EY881FlHhyTxDTwad1uZ2KSGCI0IqpdeFveJwnDQGc1K
N1F5Ck3H5q7s2uEwxjRxaBkkXl7TXZ9l9x3N9D1o4gYH4SuxWYaaaodC0jWQyCBGR9XKpgVaEgqO
jWDm9UcDjug0SzXXCgh4zLUwe5Q46wd7aLLyLRaJVjlyLvMKwphxuIVOaflWogHoQeua8bMfc34M
rZwCfpn117mcp72dSobxpAaDfhPG1vjJ4bW2ZmHlTqlXx0oD2ScpwsQtRznbh4NWggt5BB99zsqD
XvLBbtT4fgzCeO05vHYpzgLtFCjwPO7MFsFD/BHGvY00Aog0rrr+rUzzI1Mbr6UpWj2OoisPNCDv
5nQws8gmHKj6PLILJfrM5DUNvaUHwGlAMAuUGYMsKKCLtZ+33M41dIXGVxwdeu0aynMxIv8TUdJZ
rFzTmhlpZtb+aICxXGTOBACCMPFK4nfelPw7csWbCXAyHClokc2ijwBNIMysEbm2G/1L28BzSi/J
IfQTJ97LD6MzRXS77Gnttbk0PGqAyQ4pAAX6WrN5VLphHGWetn6ILvwq/UhlX84eL0fMZOEpQNBA
p6NsA8VY6JWfv6GqAtAv5BdyH6sW4szK4OWBnovIsuc0kvyoSB7GQYL4Tmve6jSRnMiw7uBAQRUV
BBul1a9rDuliNfqsg/o5J/UuK/mtMOJjqAc+i+hLO1jX4Nd6HJVmGynVNmMgZMTr46FXJ+G46qsJ
h1uQHlseQ7nTyZM8cqQcDxHEt09ot0pdgRvLjVKF2iSlXzHnyCCgXcELMoRJAYjBHMsobttSLW2R
S63N1fIj5O2HYZZoaSgeJaXeah3ddUDUO5CWzw8dpRlkZMdiBXc8pzmatgoBaScIdIBCnbLs59MZ
lTRNk2HIfKo3ySbQza1J6o3ImqOl9tzWGVNtiXOElKDKsKFD/7PqrLfLa7rgF86+YfYsyZQ2YOjF
437ZBJu6IaCgASsbGPzyN8h4gDZtlJ1EI2uNxgvHftJQg+YzBbs1qvjnQ5fMJi7GlnI/SsKt2npg
2WljHY1uK6n3xeGd2Jm5PUD90HBYYYqLGNjbhBEngtKJ3U8peA0xXIkcS7dKBbzwygEtgaYpv5M/
AOafj66CMFDGizDzTVW+kwiETvQURC2XV27hxIOjWzOAFcOR/KanY0i51SgJgYKqqm6VwvikUXFM
umGNLm3BDoTI0LMFUlH4ljl0tZRH0kaxwXwrJE4TB24vBU5arfHnLewIMMKA/xsXj0Hxz/mctWov
w4clmR+Jfhs0HwA/2txA4NCuFTOXcrMwBf/1m6z5m1A87Tu4jcgs/BSpGbuySyfYtw6CkNRW7cIJ
V/VLFnYh9FIm3RswumMuZ86ZY2t3aoGlCkih221Xe3lGW1tB5KEUeKJIn4Ecvfz19jizObvvoB9V
DzWq1H4mmDcl/yV1eGzbxrtsZimLcmZnttejMCL4T+c+yBXLXcYE4jh1RMtwGnlJ3F+PkXWTxfFD
VUl3NGRXaj0q9tivNQ0sHLmzz5i210mNqCtMtUD3NfdDEbw2dRDZUrmmYbm4ccB0imIoum1QXpnl
SUZQuGdjEjDkEGUHrwInDx3JibF1FCf5GHbq/eXJXRrUiT0yy5bwuDHhtxrmVypzKnov6jX67cXl
OzUxc8S1xqMir5IE5Rj2KDNa2FmvxQ4YLwz00+r7OtPeCmBe7KgtQlSK1J+8Tx5wv650ryzOrSkD
6j0JhCEUn31I00uGUrcjCib77ofupBstR9rDnqZWOFnoWK5Yy2zOyc+mCxjSNX9szm6HQk0S6LzJ
woffsZsYafc2sYNKveKgcE+7A+seGzwVtH57eV0nXzarDGCQKNSgWR5JvXmMONQhqSBQjuwm9DGC
5ieh71wBkRfo1SyxhtefJu6bMTTEWpO6G9R6ZhMr1yGTB8sqfWKPm3rfbdtdjWnN7uvt37IZTROK
4g2iXiArUIqaD0zTh0hVGYJfHYx29W3oJc60hNIh9dfQIktzeGpqtnY0lQhUMDCsAIwOmoKrHEjG
BESvyDG4uSStHEVlwYeDbm3SHUFhChJ5Mz+HrnkrsIRZ+vVHeCPdGl/VjXhTdpZTePoHPWSV3X/J
Loo17irefhrKfAVPTc98mxZnZiVBrNE3rvFo3Ck7yUmP42H0wL29X7W2NtBp4k88qY6WKyvjsNZi
t0T7YFvZ2o5tJM9wle3oqBucSw8JeXdtRZdcAKaYop0RGoQUG+nccsvjbtRiLGmROsVec6PMNjRb
fsivFAfEX9fVT2slBFeXp/Z/JucdoXlRmaYAftzHQIk9eJrLXDRSpBscx+bJ3Isj8eK95SuO6nI8
R7bKvkIGbMUfTAP7tsAotqHrW4cK+5xaVTISiJYnlfAHEw3UJguu6hDYNfVWVpRHUhr3ZYNGZyE5
l93QkvMHLPN/dufZeDVlRpRAyBw1CfKjB6NvAUYBaGf2BHkvEHiEQv8VKfWhaKNHtSl2+Tr7+kLY
h08AFAdFRjipOWk9yNhMNWJYc+F2HtnEIDSONsqR41Y17MFt7uqn7rhajJkCru8T/j+rcwavPOmZ
DEYg+Clkg0V2VCO/VnKn6H9AuyiQuKuYGwW5+GIYvE4ljton7uW5Xxn3nKhcaESXWuhQ+FZNdgmY
e8FY7QRd/ETatQhNX9zkf+b4989PTnQLko1ClTlcZcN+1hqKx6k++IiX9nFtvSVN+zpAZNRrA0W3
ZSpSu+r71NbT8KmWqiNqR/tQS2U7N6U7LUgNUGmARhscyoVdDfmNnEd7aBvKIA+QOntsamjapPlP
pgfgHRnYPhuRogtCRWwyODm3kcdnZcDvTEpRuVqHX4JA+Z5ao68OmicH4tBL8bWkQ/O6yJHWTOvs
Wu1C9Vbv+EEGrZKtlMg1WqayCdUG0hNWjF7XUsbm1fRDLEnE1soImfhEuFXY/Gyy/kOAcsGVibpL
lRYUUHHnGx34xztRhwfN0ganqYdXxQjcnJYpahYxWHKYfgtYl4r3sKk5KdHj/VAr+rYnFXG7cgpu
2U1U0CclKAM7YIVqN0Hrak33Wqc6VIbM+4E1h2pI211pDKmXFfGxatR3mbafSVs8RER5MpPksdGQ
WEdq80hY9lAQ9mVZSJOOivokoEFo9LFh12Un7DG00ABtMq+ygi+TpletQjYJEqhGTK5oOLwkSeel
cQUuDMrv8yD3tMR6xKQ890n7qanMY2l6NxrI4Mel8TAEgMci1Yv8t1S+t41xrEgdu3rR3XJBXwO8
L20QaD+CW/i9UY3UCQV8kpUpICrsa+aNGYXQMiDqIACxpbhHgS2BehkII70wwW+3eqgw00H/FxXE
U4cxR4goQG4IKHoKn/b6JhWma2mby0dzIeo+szD9/OS4iIjJfZIFua9Vr6z9UsKXy3+/upT4ObMw
iyUghBDrlWEVeA+iXGLkZeQgQ5R7eWpc6ZHe2kky7rqw2gY8PFqtQl0oaL+M7eijyFM7Wtxptlnh
5dgW1CM8k6+6Cb4lsgGcS1mIdZNeSaS+sEJHgjdUbntlUK+T0mxcZUQuuihLAWYC5HwtS4lcVrWf
ZYkuwhTlTntszbd4MEMvKus7bijPXZYZjhGQa11p3S4GIqRCP6VdlpYbhJGFgk33w6LQkDZYV0D/
MTm0UM/bVWW5z9qoc0mSiZ3U8Wu4XOZhb3yEdf2gFCOYoAZl2GESYjcPM9s0kPhVhvrZjMMDJBYO
JKueM33YmiW5L0PL1ZvCM0b9mJMBXX8oyirKDWfxrRLGeybFGylDu0UgCHSkEAQ2w/hU8uhV0+lR
alFxZTrUxzmyhiLZxBrKKpFqPqEAgxTiaOyYaF3VKB7iPgIRCWpsTU5/gofoCRfFAyvKm7ZvnuUy
4W6Zm/7EkmIJTu2O1pHT0uCaTqRKaWU84K/+6KWGOVkQbbI+l71JlC7LQRgSJMlHRCNjy5vokMn5
e64jK9kGKnXgFl7DENlhC9ItJtFvBuwBqx8KlHLFtZFWqR0nEuofzfBW5BJ0a5kYbZ6VhzyOgWYj
VuRF2uQqLVQ/9de+QPSmWYotN6AVDcujCA3EFpwIKB+KQxX2Gz1TM8jIVYkN2Yl7ETCOwh94O4vo
Och0sCQbiatUAWgyUhx6paaOruTX2Kl0i6YTCxRqJhh0kbfnSrLF2zQDVkv+ZfV1aksWGDkDDlHf
Or83wZDokq5/J7Xmj5C22rCyuw3plPSTKk+CfKeRgXlJC8GLVCBv5gzgyidS91Zl0gvoqH5FJEbp
TjdHN+xU12z4TR4KX4CyDCwzyl3TtW7JWWmjC/6XYpQ+VCZQvCDldV21t3KLrCZSAr9Ade3JjX4o
iAz8ZcJvQ0QeKLBpT0mY/gyGFrkfFLWUvro2QuWl0ri1dhevXfvTz098i1UWPB5NqfDrTf5sfClX
dIdgZ6vu2bN4tg7Dg7rrdsrdZYez9FQCSTuEKQAW0r+x3zVK1BUKSxNfKSVENuy2ENU9TeojiOgB
TJBpsRLcLHrQE4MzD4qm86CJaVj6VVZ6g8hRPsvX8gVT7uNbCHdiY+ZDDSVSsIPgpfVtfjOJHn+Q
rbRVd9WKocUVO7EzW7Fey4K+MK3cl0T0kDXiUHaj6rYFiZyMi79snvv9gD5dqtnjC7gHWSlqUfgC
HH2888aBrgX9S/mAUxPT++9kC2ZKrSdFGxR+MdT7IEcDHRBHJbGugDqoouEwgJsp76ptn7IBHC/5
yhGY1uX7uqGvFv8iBzLPoTFZ6QcF9KK+iWqnMvB7cKg5UTusmFl+TALr93925rmzIlITQOHTwi/H
9DoatMYtEfHCs3RHBZyjXkpAe1e2JdI7acScXDW9jBhwFJq0NbV8rZViZdhzOc+pRZZoMWE+0T/U
QbdBIWl3qHdfPunLB+/PoKeXwMnaYoSq6Fld+OD39FAJ9yONPl02sZwIOZnYWTI7QA6/QwKL+eZ1
4PObZJd4444pKG+G18Rjz7LL3di05Z/Nrn5bsb186P+Mb+ZY8CrmTZAgc0/szgOD+27SOhc3//bU
/zE0LefJRKp9QS2mTOcwLjfCRB03lcCvOLil/PPymBaXjEKQ1ABeXEP99tySBN5LqSzywmcyuyvb
8M5Mhq/LJhb33omJ2Ymv0QAedCBB9gVSSNmwoXntZmOzsveWT9yJmVn6Jqad0aIAkmNjWLfZnWIz
V+zEV+sRB6+f7eojftEzm1MdWgV6Adfb+cwBfVenWWuiHRNq3Fvu5dv0Z+wD+IKMjQn+7+KdvQfe
Gnh86TJFcZ8qpoIziv85tyoDu1VCRRvsoiOwela06aIfigI60elA05Xk7dLmQLkI6VS8skH4MZvS
YTAblG804WuSjkRQ/KMKVtWUV2zMSRWAKjLHhCL5pGlAA8pFNNiVQHPc5T24NG14+yG1h1bg79VK
qtK6VYFr8rkBUFdKIrsKNDSA9P2V1RJpQ8EltGJyIatm4oaZEmooKX5rZk3NLDaDFC0Y7cY8aDu+
jff6Rt+tJb31hQk0TXTH4a2E/fCtaQ0wIGBrKlR7QSTb2FXWHhQayYjqpU+tr35h+R4HtKLYVC8A
kQLI0cFbRnPQBoNfUwF1GuPMZSM9lBo6yC0O2lmyxdP6wwyNz5GpD8iQ1U/AayK7UlO/ChP2Mch4
k0VtDk5Tw9joVghhb7bVdOAVM05/pYm5xxVvuWERHDk3r4BWuY3i4NYQoMchpBauVuP3ymp9ncc9
3hF9t6YU+c3r4JRY6LEA8oISCw135welzYXEBgOVpb7ERyO7uG9U7ZfZ9rp3eWt9T2NOlmCFogcc
zcvz5pcixk2vSrAU7btn3QsPH7o9xL9ruZmz5na+rfZvY1RFthKVXMhsng+rqkHwQ2IE01Jw6Edm
W/nKhfDdj6IDUjYooHGoNmBnzfyarjIpoTUuuc4Jb6K7eFduJYd4XW7/U19YG9E3PzrZg84WQD1g
OsHr7XxE4AfWCOLZGJWU2BMEYDuGjE5933Tj7vJKrVmaXUQmmknh5FjsU2uiRNRRAf9E3sORtJUX
z8IiAamgWwaqtCANsWZDAhO2meVEif2it57UEujRhvy4PJalXXdmYzaYoVM0Fqp67DdF89mVTQZk
bhy7cf/KVRBTDZX1Hlf9rxzpbZvo7IeZ51eNbm4uf8a3UwZ/gxQ5/oPnAXBith3DHlzW4CrOfcvY
DdDobgfTpfT5b40gM4sCogpqWuzKb9NZaWkQdEz1UQDLDw1ambygr7AfWfrXmxHwSVDu6ASoKHXq
AT7fjGEpVxWTegXjsY7A9D5XWXhNQTXNQTl3eVTfNslkCo5JnmoPgFnPLleoAXVGgRZFvw9kdLIE
4bE2zYfLNr7t+N820GaM/l8yBc3nwxE9sDuEYDjANAKgW+wt+g6e+DuRrxj6fr9CNpFS+PGpAAuk
ybmhrKX9gISKgCr4xEZ96MzXFPzBxJTBz74WA/12CeePuHNr07BPwuNM6VN8C9r0pB0orzf1Z35g
m/YYbOJ95yre+K7vYjd18hX/sfD2QMMe+OcwTvR9fPP0qOUbdKxSpH7cYs+fo0e6yR745B7fjUfi
a18T81lVOcPWWLlkvm+Wc8uzERdhGKMuBMtpy9xcIfcGC39d3isLvemwAaJpGSgoOOT5Wa6Biqna
EbMqxL5XQavGD625gSjWh7rp9vEnUnK1DV7klaFNW2O+mKdmp6GfLGaBuA9a6Qxd43lsGwMHW/E1
B3rn8ui+n4Sp19ICNhVI8olH+9wKEgxjJKXI2iHj7LT6FRri3CYC4MGQVywtz+OJqdlasZAVMsi1
pl2ibMTecNBRGLjV/yPtyprk1JnsLyICxP7KUltXd9O77RfCbtsgxCKEWH/9HPzNzO2imSJ858Uv
jugsSakklXnynB3onHx+GkLp8331dn15q/7xwebii0P0znB4iUZyUf7kJcqz1NliXiSfX7/YQkRF
guRDxzVYJAZa2Ts5Ht7ioQ7F2dy1+67xO1Rw8cxqvqi77ACFxIN6LnbJrrpxCm/rDqxv7IcfQC7P
kDQm2kMTfoAIjBOogANYT07MR6dNg0oiph2D9JZt7OwKohrPOwBkDYhrqCAXXCxbtWkB/QW7epjV
1Ijv7syD+TZDS845OsSQ0CQ3sf/z+nGujI/DqAHUIxTBgRpfJmEjBGpo5Uz1g7pnr1rljWDmP44v
AM7bd/LUvcZP7Tk75Ifmvn5KH4zHDfNrd/Kj+cVOY9LMbcG/ORc6umAKSNjsp0MaMDTF+8A5VE/J
5oTi2gV1LIIIBNwqqmaLz6FesNFUe2wzuCMykfjVFPsiaXf0718GOrJbE+QErgFdT2NJXc6k6bTQ
sgLUszdCVvfoXkCLw2GQC7i+jSuXEvUIDFaCzAgo2SWmNBs6k8QaeMJqy7lHFhCp418y9pumgSom
nn7IVQzTRVJyeSUm15rSvAM6tswM9MNo902nuvBIQjauwcIjkJ3PrxuAuBA+gY5ZgmNE0VCQ/PYY
9sLc3yjQLcu+DZuQ9MWO/ccK1ECdP8pMlr2I0pntFnLIKhH1p/Jo7uS9ftMdrGMdyFDZd4/iRft6
/YiWr53/WEQpGIQVlo6J/8XtBkpOxAovBOhMnb0a8l13eB/8IRyD8vTXr7f/WEOWrCK/BJ/HMoSy
VGkgCWXVUdmEeDd482Tm9QWt7KAB9WoUiCCJiPRysR5HGy2zI+AOVcRDYp1Z/Pz/+/uLyGCSWo0p
xd8fUGBDIp6TrULeiqddrGCRgis5mbK+gAWtALfskOBmfjOMYn99HcuPyXwUQDU5IBlw8Mz9pDVm
GpUlbDnA1dzxhOlHhnr4Wz9+b3rVLwzjhTiPYuKYc/2tdRiBAE8J42Tn0DIsrC1QwdqSP/6W+VA/
pEC5rICC0XC50MC2kt9dezbijT7Sml98NLG4WTlErmq7lSKihuHJPPHqZmNH51DzIY/7tKGLtGdy
JKZXXVgA1OfeLuXOiem7atbvY+6eRz31dbf2LIgYbRykvWIXmR2+HUjK4fDz/3/YvHSkQqOcYvPA
rCAjed+8THGA7mKYnAdf2Yt9RXfjG9rfm4jB+TItlwwmanyhgZzDsNbCVQ0T3WRZJCLKj/LoTgFD
B8LymmN+woTtv7GG7yKuNapaQKotYz2AxJoOtts6aig5ZSQs2S4l9XGaqCfyBmJL0gcj7i7TaogU
jLvr27ziohDTwUfMRTICdbHFLhsd+MRkzuvIyfeaZHtQQoaSUv//Z2VR1KBlQybByzpS6LkrHoCG
07YG8Zb53OynaAPMnxh8MwE+XNyEpGyKymVFHaknQBR6T9y3L9k9vW124248k3P/hIFPF+SWG/dj
LeJcGF5cEFtkOYgO8jrKz2mkvtoHZHMmDxVfejNlH8aju9v8BXwA1/d0kVh9Wu/i5HrMmXd5werI
7W5YTkOn+C6LKdRUJbxuaCXEXKxvcXgY3h3tToeGfUOKU4qktXO2iPnX1gLyXdsCfQ5wTcuvm9HS
dhRKWkexWgE4xqGdcyuY+cCbrcmENX/XMM9uz3kBnjwLL0l1bjIT8uiRjeHkBmN7PaGYRtviLp43
fxFBcJ0cVJtQB3I/FWgawYvBrKo6Kuzudhqym1zjgYFJoJh3frOVLa6dkGZqGHGAuhM6IYt4lQpz
UO0B18ttnxTt64B34nUXWF3On3K7ipTUWXbXe0Bk8rhKsBxTDYz0N1rtXp7UvjPjODdYeFd9AYvA
bUZNHB24y7ifD4lZ50LhkZYo3hQ/m9DAix+AidqISctK658LhHQKLISIfSqeKJeG7BpQty6Zqkjd
F3f9Pn9yH9VIf9BPzk49IOu+voUrZwS+plm7DB6Bx8nCGoj6aMobo4+qXvvtVqniVYmygTuf/8bC
68DKjQ/JLOY6Y90vVwQ4dz5wHveR1kF3t9Z/c6hzO4WzcUKfzIDDFctw9fmbhTbpwsxYqcOkZkUV
mZ3WYPa9iJyyQfCp/65NCVY+1KxA24jSjolK9FLxDSTHnVIMpIzAuejpFvfa5u36ofw544sdQ8pO
kLMT7JmBidXFO6vkcdEarCgj+34AuPS+/l7d2WAJOA9fjJO5K8LaZ3t25uQh/uIVz9Z7DPJVFmzP
8n32RvwSINVBr4dKjAs/uTw7CzDdVBp6HoE0754e2Mk6AijTBsZO7GN/+rtOxry1UNrQZp0NKLV9
4qsExUbVuq0oIunY3zCneZdo6t97yYWJ+UJ8yN9aI+MWEGEF1A54QK36fpLQMuyVjXL7p3CBlUCN
Gd4BNXeEjcW9qqqhKMa4ySPVgWgoBSGEbzG6J31Hdqz9ed1fPsVBXbUMA20RjBhj55bfqY6DV4wb
Fjj+iq86oIoFS6EEAiYlE/Bv6+9XBkUAXXVBRj5XiRe+SXWoexbTxNCDfUkFcGHuU2lp6I48XF/U
p8g0L+ofO8thlUxao2S1yiKlOUGcAOJ7WzPFK2cEC3MZA4OqaCctzkgfY6dpxMii1PpZD27Y6z+o
8lPBG/D6SrbszP//weUSoRRqSrESFYqCwDgEjEYFGEeydKNjsGVoEQHbpOktBkLkSIgv3QCc/nQn
wZf819pbOBkMYmN2ERznLkitL9cDamRlIpqVRcBSepr2o8C4BI03SiUrawHqBIeC8tzctVpUFrK0
0CrXTlikg43F4i+JoKCfgiAaM8O/Ph5YcmaePMzwffo8CY7HTxG7WTQMdUAMfkCzz+8weSGTLamV
1UW5BspNiG0OxhMvd64BvYGeQKE76oR4TezO8Etmv/TF8IZS9xZr9nwMi48ISmj/GFskyAMrAGo0
4iyauPstdpXf7lDcSwIlwOv7t24HT0SUB5EoL0nvaxcogUyYWcSm7tYBsT9otMy7zCpfr9v5XDyb
x+UgFQquRh2CJUuXgGgIZVZZwxAF8VcjhRKgHhS1pTkzd42ux8sO4gLjfRWLHtS5TAuMpPvauCnb
lYxtuM3aslGeR7oOGAEOdP7/D7faVktw6ZR9FpVSedDHfMdq+U2zwCFzfdlrPoNdRRaA7j4Kr4sv
sDQ6c0wdiVXz/q5tDaQd4qQoKWCswtpdt7USc+cT/F9bi49jB94h1Vaww+7A9pgtCrve2jjF1W1D
qxsILxAqfQIr5DmpXYzsZJFOfnHyboCVThffry9jy8bC8/UxbeIh5VnkDK2X6EUo1PGQjFvPj+VE
9Zyu4G2IWu5co9ZwNpcuoClaBfFLlkU5L/d6QSiImaoqqG0MVhNWGYFFe8sj+D1BReUNnegQXF/p
6oHhBYSIoqHKsJQngxp42iU9dhNs3LcqJIKGXHn+exPA0eMhB0//TIvOm9ZMZJ/TqAOqqyo7r803
vvR/Lu4yUn00QS73kRJwYDEBE1ka0EOzL3wo07kANRaBEmzxa2trezaXYI256fyZENcEUSFGIkgW
NYq5i8HHV2NupMa7eyKY5SDtO3VAYkb62061ji4peg9kZz7DjFDGuo1kas1TP/6WxcpBjmHkXAAL
myeRXb4K98yVjexjxQT0PoEtwRPsT8Z2ubmFzRBKgaSMrLbyWePuSkwaE3X86zAFvRPwfLs26H9x
LZZ3IUO6Ww86PFHvAP7TbzjI5rp4OHbZxp7NH8lLb0HWAbQTsmswJzvLtI0rVJvGYcwg/6h4unKv
1RjjAhVlmXRh3WykIZ+dBcbwFgH61UCwXxI1JB0SkZoiyksj7HvHo0CMXb9fczBaLAchBCTWc4cQ
jaFlfGeuWZUDglUPerCwGiGwrOtxGgowPd2TrNnrTQKJ9tYeNr7bK0sDEHUWfJ37NygoXzqGAGWe
kumIXqnUdY919o0Rdz+uL27VBuC8eP2j92FZi4RngsKBq2BhEVROv6o229dgf7hu4k/S9GkDwTyM
Fyr6k0gNLtdBJ4yr5glsAHQBlgfTuFHiyndreUvLfleWwwvIPG9MQ97XPXiRihyToyyGakislsZO
HW1wSyoTZvWqmaOzY+/Xf9/n+6ehAwcmZrQMQFe2VDDMMpvStItppOfuCOvyB7TqxjBxt7hgV/Ij
WAIQEJ048O+geH+5EbnLUrAiujQSQXnkEaYLD8OhDoZw+J6ftlvoS8pvfP5gD/UJDdoiYEteJn5U
aY1UEIrMxJQ/iSUaj9po9fBS+245yi6bJcVkU0N1GpjZHbDLYduapZc6LBox5qypAqpMWX6WRfPE
M6P2Ea4LKKWXqU8rAqAFhDcDowWEtlC7v04R8NshPk9QBkU/e1nX0JhaCtQ18BCrRi/X3rPWxvjP
0/Wj/w+50tI3AW9FzwYA+ll69/JIVME4KBVHGmEAdvBaq7tD1TU99zK/rbJmp1DQeLg1fVYZe7F6
gfGcrPhple0+z8h9B/iwX/XVaz/WB16N3xLeJsFkdyDw5O/S5qHoDN3TDQniRlCpIE2EFpd6tuIR
BLKmUYZ5QWa6tzvmAOjErAp8p+yh01kFUlB6Km3Em9Let2X1PlQa2H4z6dstGJHHzvjS9mCchEIN
DyyNv9Qgx9QV+tgoThzYjQn6Toe+taZb+4XMHqnt3Ija2Gvcvslz+eAC1esxFVVlWaG9OMn0wDJ2
yp3uu4jz13bMdqPtJAHyo69cB8Evi4ufJSv2ml0AVd7DF0R/E9PxSyy1bzqo/jyhmQfiuo98sKD9
WVjjqbOaU6WYYLPtq5+uUk9h3iYHYR4BuJJNoL2h+uxZQtsTMt4Yk/UMMmLimanEsGpdqiFLyxue
D/K7KVM1aNvhZNhZfVaM7FhhJiYAN45vpvSQlvSrnBtRur5zJyWSJX9NcuMFJQpwyyh5tQP5/VNs
2NRLSqd9G4fqrMsEHBbDeGIiK4Micx7aRN1XavNUCfo6kJoF09C+W5oyT87yV8ozy6Nl/aUk8Tlx
7Z1pQy8DA5oAd7d6gtl+d/CLkU5e3bPvppUKwGzT6YWDfRP8RYl7oyj6Y1IZJJji0vUZA7fxdW9e
u+8zbQVIfDRUWTGmcenM0i1sTNwj2WwLvTkn2qCEgw3oHklAW65XU9BA9zdwqPOr6bPmWdh0Z3O0
Cd2c71MTJAt1PKFV2Z3Krr1NKucAtt73cqp+CrDFeoOT3KlKDxYUG3ic6z995TOEXw4YHqIU2KyW
kbHgonUgGJRFWZLvDbfeka7f6Hj/H7vzj435HffhPZjTZDKmGjbifmIgcxu+FqVb3zSxGsjGesIZ
jT8Yc9E11VMQnA8atDJYhpuIAOEDsD5GfTqNJ6WvwdEcC+cVYbc5Z7rBTpPbEG/IyHeR20rEFZXd
xW6yERHRlMEvvAxWiIcWqhJ4y6PfZSw+1jZYrYH377IIjwrQ4HT2bpIdBG5rUAE7Y7cfwakGbuUn
MLvXfi3oo+jdF7VW9kAs78d0gmBxDyBezshj22pBGpsvlW6ExFYs3+Djs1LJ2sv08ZuLnj3UFQQa
n93wNDnNL26J10kvfhVx4p7BSGxjKFNGorN2uPYl9kilngnyyADV1gn0AfK1mzQzENSaPJENLib2
xxvIddNT1mjtE0fX1UsF2IermXGZWQnGfDTj1hY0wvxJ7aFqm/lCbU9JrbWY9jbIMU5L7qkq/kkJ
fzQz9V1jve1bfd9hjl6/hVrHbzVJlUAYyq7Lq0fOW0gpFOoztCmSnRwwDhMjBmljDYaLMn1TrOle
SU1fAP6fgPo24aZXjhQUAnb8wxlK+q1m7F6ntHskubwhedz7smGFnwuyR+Hz2ANnHY5Odk6a0fQg
7xQBYdb5atphF9vzyBUlNCp2wzHtbTYqBxOCc5+W2m+1ItoOUjgyqJrG9JROe60aOoRZ1T8XUvvO
1REsAE13lxaYs0gJ+kszHbrOSFiA9UDY5ftkQ0G3arm2k1r2HeJrx8GB1m3sgN+8cnLbM2j8ZtXs
mzJBWzEZ6o2e0eqNRfMLdTkLd3bZO8SDN43dBrmFaT6O+WNt3v+LiPDh78/2P9zWFJlpN5pJFinI
bLyiypmXlsNGxFxJ/fDZ/2cRi4RMpYqttRky0zYPQD/kxcgBJuhVXl/KyoN2Hs/7x8wi8rRGnhpd
l+IF4U+79jvooW9sv/PdvbHTQ+Bjt2XKyadIcWlxESmIYAJPM1jk4EUATrW9YyE9jSxgp+rWftS/
jbDMgvYNF77a5chEQ0ytblS7PyMcgPz/uO5FmaeGFC+1IDAR1eGwy5+BiwnAPXpk5zYgu/QASu+b
LVTMvJWXIfLS5OITWIjKkFYKt2w7Bub0HwIcwOAIUrcGXZbY/zm3/rg2Z0ZHf/BPRvSWSDmfKTjP
vfILujryrAXQOr0hX0G97jyZwitBWuWr3rZ+x8btWwIHHfBcSi7huKBMum+sMkpdsrvutWt3A+1E
oG9RNJ5BApcLlAbJyzKd0mgE45I1NAd1sO+lrWw4yZoZW8Wk4oyXIuaSxLl261ipxZhGwgZF/nhy
63deb3w5P3838fPxfp8Bq+ja//HTD2eVW0M+ofOdRj04xfEQBW89R9sWuvX3tmjvLH2Tnm+Bjf/j
HSg46sATAbGN7bvcPKurU2JW2LzUzHRwdimAv1H9h1EQ5lVq/zVJCgXs/THqBuDn90WbvV0/vbV7
AJAChhAdVGCAJbn8AYXKxCSbNo1ayP6AEUUijxFaWNrNuYr5y3Vjq2eIyS8TLUeo/S2HxsG5BDBw
OqSRlHvavOTyLPONrvCaw9sgpZ5RWggpS+yAMGq9LAqeRsxONA+8W79NFURe19fx2QjyK9TWkYGi
8PIJ/Nt0CB9jjMJjL5obgZcbV4rTdROfXXE2gZljYsDnP/EKS4t2CS1QTzTN9BXIDgUxwn3DBt6P
E6RhDG7/um7w89kQ3GIApFBERIHjz7jwB99PEIMzhjd+NLoxVFLezOq9mvqN7+hnb4ORWfrTxNAr
5psX7k5gX9Rpg/S9UftQAaLep8Y4AarSf9UG29owt3pOH/LgxXclywHCtNohQ8yoglQ/QkMwuL5r
qxaAIkVUmIGBn/qAho7jwDhhlNfxXs+1O+jZbtQe1vZsnrZD4QFxDwiEyxuK5zxIaSS+VLXN3nLe
6X7cqDsw1fymla5tvK9WvQCABwyeowSHibxLY84YI9GHVHdUO/z3VOR33dgdqLolr73yVYQj4OGi
OSiogXd1/h0fvC3tMx38Rti33rf25n0fEr/cpU+O4bETWgc+RE7wwjeox7+ZdviXU0+IupfW5y3/
YD0vi07JKlhvFO7nOt7jdHfdL1b3EWM44HmA0DuGLS4tAKpPIDGg0ChNMZgWl6jiqJ7RbQS7VSuA
Flka2m8a3vKXVuzULkpFc1D7cqo7JXefLTdWUXTZwkqvefkMYfpvO0veSXcgkD1BFSBq68aLU9UD
O9i/uEj4MmAdiKqA5i0cou8aRuycoHMUf9eyB2U4/osDQZai61AugA39cqvw0kY9rMGTOEcveTAO
rqMfJ75ViV89kA9W5o384FgUEYAkTYtKfI3JIHCpgaU57Kcf/2Yt/4TqxVqmudhYgoE9iuO6QE+r
Du1Yf+trbSPyrGDGLsP1/Hr4sBymcBUDPOhYN+EQGD60vEKU7cL6ONyC7mvjhFadbG7lzSKzGJtb
OHNmVCbmJxB6Kqd6i21x7wwb+7b2TQVr3v9YWHIruXknlcyusJyS7wwNkxmK5bkgMGySQ6s8/ItD
+mBsEQFKJUbVtIKxuAT1YMLdW8t2QXPRNBsP7FWf+2BocUhdGxPUFAU8G+1AJXe8Vqsh29ZtfBlW
Nw/3ErgaBBqkjJe+YEGgpExsxMwKEF0ET+EJO868AeymqWSZpxBzk+h8/umXjzT43webizhNksws
3bmxNY9ozP4H5Ds6T4G7B5Gz4m1ySK/Z+5OdALCJEuOyAdU6fQM1MI1GIBo6No9t7Q1gygb7pF9k
nnrQv153kZV3L4LqnA39t73F+tShKxRVGGgqVAkG0q3yrhnIrZuX56munsFoAI3PwfohsvGY2MX3
OmtvgG//pVX213HUfpUjJJmu/6S1SwgtXpSE8ZzDrOPCa2U/Jllqoc2RTF81+aNON5a89fcXzgpt
Y4hKiAl/H0oxGBz30j7fcNRVE+jTYNIeWewnBH47mcpcXaORoauecHdK+m/SSoi9A6kJSiD0RBeR
qnOLsZ3igUasnZUYX/i0v34KyzHePwkKCqBIHADOQ8N/cQwW+HQzngNdCNAC6CENCXLU0Q4c1HPB
1uTcqg6lIepd0F8sxj0vTSWQzoTpr/pXo8Z7CULyEF0Z3VMU56h02ZlJ56bmSr71Q2cPXd5QNBKQ
yqEWDyDX4lMUgzxZ70clxRhkcqjrnf2juZ3ztzbgdwDeTbdi8NyIPcXh9R0iq4YRHLBFGM7HBboM
R2ouDdTQC6QkKWrzLbODuCj2alGcJ7d7sTQXHubYHjCgB1fvNF+x6qCwpRk4dYFndHXKC7nLCHiE
1QTKabnIOKrR7DHRu9hrIAIXtsjtUQymje+goxFaMm6OVUs3mt6r68Ak4YyimidUFic92bIXuQrE
jFQ4hL1i8hvySTcmZw9JtaWtsmYL0A6YmrXW8eS/3LO8hgyOzVvYIgUKyuO9WTth3VlvurrFYzi/
rJZ+AWyHBuYsdy5rLL4WTeWSljQqjdSWMDDRaQ9JaypHKHI+kE4DKapVTF5ON1o3a59CPCnw7scK
MVO02EwDeo5EoNMRGdjLZkJbQjpoaKtyCyOzagifCExDYGb2E+JiGHuzNDX0IKzUcbx+0F5LBRqQ
WsU2cPRrR4Ygg8F21KXm4tflkZmynRVG4OZTp97kWX2E8GcVqFp5HDMqN27zqjEEtFkpDcMCyxzc
0qnMmxoAozwBQUm/kwnUzFjuM+3l+u1dNWRhOAB1gLnytbi8WtNZoqisNMLHDY0+LzO5D/4oj8l/
8UBCywERFOhZvC0WHj8pCjQgWzjEZKKTB81XUvhya/p87YPzwciywutmXE9ctI4iUHy/GFw9AcL3
bxz7n3UsvwcUjKA0IQ3W4Z7c/AywIHzt8fqhbC1j8Wku67aWLgoNEWBU9wVkdeyYbjjY5xlKvCI/
btXi4CEUGjNlRATSW6i6gD8ODHJBfIRigR2UWjgLdWghhqPkXetdX92qy83FBkgz6CbKj5cXKR8A
89UG3FjgEr5DN7kKTKHfdkDGDjEUFa8bm//YMvoBI/K/xhZ1pzSRZm0aNQIt1E67uPupOWQIMsst
AlWd7oSw6w2L68sDFSeAzHg+LRE8coT0njNjOx3jpnAhbdsl+WtJnIe63YhIq6EPMe9/LM1u9OFN
aJrcrZVxjkgYFihaddcwgFbI1tTrmhlH1xCF8ORAgXwR+OTAcYydnqJEo900rZN4OaSxY7H1xl05
KlvDfMo8D4gO5XK8h+nUKOLRTjHSxsOiPBnTiBFXaCFDokG3thD2c7xZOMaFtfkYP2xenLM2zYWZ
Rt004K3GIIwN1nBV3esxBR4IqCFHDczBCa7748pmzqC9OcOYZ4uWyPOEGrotxrnuDkqhRnl0QFlS
4wF13cqKD15YWXiG3U9QpHFhxTaLIIEgRBMHbRLJrS7CSqBy5kYQxn0wvY8x28tNzDqelg5orSOh
WWGn8FfZyI2m8uqGucCD4wWB2u4ykbDblNqiwVIaqzglYnqqiXgDzdqW7OrqUlAixIjgPLy0HMDp
Jj3VCwi8R12an4uJHmlR//0ncJ43AFYGeZ9LlsSvTQxhZDaxNFIy5ztERVCCMMgjB1fqxvGv3CQY
Qn0FUDxMWi9LnpYxDVNRp7hJyC6L5nUSb7rReilAXjLdeuSttMpBJAWgPma5HcDml3mzWWStRiB4
gpZxG05BfyeZHwfxztw3R+k3ir9NwrLm3wag8+CMwJvv8yyngjJL0Y4JuAXuh+Z5qqRfYj6AT1+u
36MVFD1oIfA6BSfFLPO2rPiDYrMzBjzuo/gWZQ8Qg8YHe08C7tNN9iQkrJch6Q8TEIb/UEyYPcRa
phajFB0OlbIHLlDkgKLrqYC8wKFKGkhJSONHbtSlF5vWHSuV1rMm0LlCQiaiaIp6slCgZtBSr+j4
T/DW3DYmOto6tX+peEARqpc+yGyR1yXTva1Ud5mq/qRmjv+h726neHlRE5/osJSCIcLIhhg8lMah
ztvn3rD2Kqt/lGMWWj3GINOqTMKkIyedp8ZJqEIAFwQMS1YUERCrJ5lLsU+T5sTy5NsEygnfBJop
iB0J1CGVIR2IExg5fQKIpghNaH8XIB7c2900zYQU39Iq29m5lnk1aDHEzfQIxKPzhHipD9pxUAw0
CmQPia0MelNSLQ/WLK/TSAbaUdDfxmMd6Jl+U8TO2WpADcUtCLJXyNOEZN8JlTtFZ3daY/5qNA55
XNE1ITYrTIo+KjMAVyBmO3jVWH4VowAycozaOMEMlo4/YFs8aDsOFFFbeEmq3medOEHPxA7x+TxY
NoMYk/ShkgNylgEySFAYD1x1hHwBo09tr7+5ROHQFlae1dZJfSttbpzRBBGs8ZzWXRek8wOYuFXl
5xkE6UQD/UIr1bRTUvD3rOyrnUSjwRcEeNK4xtSePdnlPaR2x/MQk+49a5R38PBmoau2SlCnpRqo
k3Hr1KVzzLoJdKk2eeJKWfhO1gLh0SihhPgLVEUGFMhLiotr49E9mPoedCyaZ1cpfwGi7lRqrRFU
GQ00o4kakQxeiZkBgERTCmmGQgl5A8Far67tk3AI97OGHxuHEH8a+9OQ2Ie8ybKD7bADMKjfeRPb
RwpOC8jS4+8ayTj46dR2YTaNd0xpx11T9UAvmpCiLQ3+0x2c09hNwlOLkQHxG3NfY8PPutFQe4Ty
jSBfuwRQ6V6Q4cGsx9FTjAa1wj7/1aNo7gsNnOUCkjN7SaD53CVJGeR8MP0ut25V0pZQoDfO6VSX
fptx7SE3+h7qvibkGwfTU61aAaNhHx/Svv6OgaFjPECrM4eOPYr+h0RxJUo+DebllPhtnMyjZbyD
7ZT5AkpQYy+OgKrvMqsdwyZvfg5Wqdw0cPxgTEGrMBl4DtV9+6Qk9tmV2s/RdukOFJHA2jWz6IlC
vyq18VXMTA9QFXiU4PMOJTgsMbmZ2f6k99zLufo8ZI7iYVrADIgtxL5rB2g9VeweQw7jmUr7R1e6
YmeX5RMUi98MZUAboUKx2OIZDWXd/HBa0GPQhmECPbF+jKiEPKZWksMtOuXEMLR2mHr+k0H1ZbCy
HyOkxA9tnR2gXdyFqZQt8H9p6qHR+8jzErx6rnjUC/23o+fvoocuJVpBP8wKAlfChEwOAeRZKflN
Th3VAy3Ta5bEHOorGF0buXWM0bQOrGk4MRAG+FD6u+9090g0AZ15NWpmfBy1dEj6IZlnEvOB04CK
PrXImxCW7mfCuFVHJTlUDFlP0YNtlo9vVpF8GRsIWJbC9oau7P2uF26YQrUrtuwmAMCg9LSmeufQ
6rEMdsNkc5qqdB+T2K/0gUPeTQ8rq/rN3fFNmgQxid8zwEaRLLrcM2ryVbPjr44xQJQzyY4ihkSY
nhffjNw1w6mRN4pegQetTpjfSUDWW5P4lA5PGJY9dK3yDvWFaTdZyTlWzdDp6blR3cBC2T1s5XRU
pviIUkfrDZC+xgeAgq3XqbIXEyJKnq51PwTt95or6n2bFwCOmgSY99goPA3QRq8znbfKGGTgVDFU
2hLq7qhafCMqZwegEIjP1bQIslrXfbtE8O6n4ZU1rQb/T2Q4UBWOYWZnFCWSm77kzzrAUiwlwylx
4hepg6Ifgr07xcjfar0PJDiHfS2t99Lgr2raH1wGp2jT4gaNhNMIKiezt276GsykLDkDx/2AFPML
yUl2mAD4fkodcG0WruaXHFnLUPdZwAeqP42s1h7iSTm0cJFAM1M9KAXgpooKxTBgaDOPF87OHFwU
nOOq900H0N+xmYLWtKCKpfEn3kNzpbPVB4abH5aO/dyR8V1vxq8Sz0NrYOoBeqcgvlWh4gdeL9UH
m/WuaQbVc+lYQl0dkk2G9Y7qNqBif/RuDfHmSgVLcupfej3hgYSOk9dJpwrYSI5dmR6T2BIecukE
IFwVSngcI71xl+8Kkr8Tcwgbuz07Au1ia2oPRVqEmIPc2xXgrRoV585lrVdWNIFMnB6iqP69m2KM
dWTDEz6/014MNZik2vrZUlC7aYnz0xzjnwDyAiXo2EqotWQPuO8jgzZb1RnJjlYVPtr5eE8qG9+Z
sn8WYJ23MvtVMIJsYigee6t4Rcnwjli9GbjU3A1Gt+dZdZYY8WuK/JfaYODNpc4QtJMhPK3tDc8W
5NlWtKMU5q4zpl2vsq8ZSwukZvkXA5qIulrtnRFXqkzuHBUZh3Iq8+QLNfkjXq8hiU3QbliY6e9d
HlS503sGSY8FK+4EjQ8QGUeWp0z1vrPNkxgRsXra3HY5QUyov5BOjeFj+hRMKUaCrPSsW2DHdy25
x8rrIIGyX6aANsJl7hsUXtlppNkjruS9EvO3OKa3TuJ8SbU+gCRd7mVDG0hJD2XP+Z5IbY9jf2bK
hOPr3f0EQhvPRv7hc6kV0LXD4ILV6i5w8OV0AvD5zhrrF1vH18GS/QkN1dRHjlF6GFl9LewCkodV
DaW9vPT7wbY9ZEaN15ZkPzgqIGD/Rdp5LMmNLOn6iWAGLbZAypKZLM0NjBJaazz9/cC+M12FgiWs
OYuzObQuzwiE8HD/Rb/JNeVlyNm5aiSB2Y7rPQqVmFIZZEL5mLHKPNlx8/5JGNgEWYlirC/cVBK0
hQCF4bh6FTTLBdATfslG2cK8Pr0FunblJuKh8IanERiOgV5C7gU/3a7cUfg8h4X4xpC9a5lu897o
mwfDDPf9WDY3MmI9DvrhW2/svkHH/WpNx2ic57s6y1DyloU90MOnsSItKTXvGNf6HVYvoi1y1dSD
QKXZ0g6srNSRJ3FDSBYbBnU3+qngiF57ajWdX51eW0nxLKkoF7fIsyQS91g9Zhb+jvI5i4PWHmS1
2hQjUtEQejaFql/rrSzxTYsj8L0DNEzPyckCbKkA5m51wncl6g9k+bLtW8rGrPqDLvNX21E7B7J0
H7AubTlu77y0BsgjfalGTN0qfTPSTbFbazyQvf4MwvGY9mgl8BrYYPr5QsrwW63qN3Pwnv1wqFBu
c3uIQ3oCycUK7FaIn6FE/S7NvtvEg5k5wyhxBwnO4Oua4w/xfWXpcCDlFgh79V0e5WcARooT1NoP
UclvA2t8EOTKv5NK1bL1NrkthgCqRVS7N3KOoiEX7lcBZTtHKMeCp0D+FgVBNxlAfAvgi3Vefu2Z
5b4TlBvqOi9Iqh4DGQOJMcntYQTRA77ItZGFO6Riq9p9yiVVQlyyjdZyN6GqPg+68DQK8g9dQ6eX
joG5rybzddRS7+M0epID/5cUmVtki697M3zJevlpHAsEpg352VOya/yon0S/ePZjTj8tCYYd/Dbz
Kpqc/wQfCmYat9kuyeVb0x++o7VxhJ+BpmaS7hSzvBoq/zCK0Vnr81NqBoUNaePWSuJkJ2bNJhXj
4YD0jG8XefcQZeO1oHX+Ju0jWEjSXdSpb36q9w734MZovLvIN4Rd73vQnhpdJNPTBPLP5Cn2lY7d
V37TsuGqE4WUG49T34v8wo6N5htsBuM+tlrkD0exJT2vELnu9HNQQrErupPnd/ssjB7UOsceD7ZO
3A5vnRo/KyJPfGRwbhSr/OYrMo6obnSosMGt0kHdBUEa7gVP+hIH8rVctfvW1Y55Kd4Zo3af6+GL
Jmfdts/iTdjV38K+DB1XEH+4Qa3uoyEc4fkVJz1MB0cMkhexloMNL1iOraHgLrGMW8FXnofURCRs
8qWTuq9q5N5UVbMv/WyXif5TqXtnWgKvRSHXzliJ8a4PhM3Q9sdMk68ar3ksm+jgD/XeaOK9Vkpg
ltPR6cfq3my8I8SSm1TzN6NaPEj8ZrIM0ykGP9/0PXwqxd9Z5ljvWrME25G2nhNm8oNglje+THkl
1Tteb/XvEtiWnU9Zm9U312Vbn0ePV1sdDz+apPhVW2K19cn0zYHrposN6eDn3pUUaFSDJBgsPvSY
tizefHWA5Sua9abMW2tnZn3tUP/4NVCS2fihih6x2ty5Q6I5WWs9ILDS7j0Zer+q8pLJzPoFSuub
4XFmkKVy5UXBjjzoIIzGN30cYVr1RmvnSv+Yi0J0xI4WbIcfMVbL2tWhdqwatlQXiLdhWuJoKGq/
KHXe9BhuYtBpvblp3W60VPIcreJ+D4XwutOHLWIHZ14CD4aRFfsu015SJZR3oSUcBrO/L/Og/Z2H
eXNl1I10MMSu3/Sh+AV3UTzL21K58SdTaTcM90Ml/PxzlGm9yszDvmUxBl+6wuuPkc5kC9rwy9JK
IKVi9suwfG8npRJOm6J3cPta4ZSNkqNX99dCSTM9covHHuOzqGtukHPcGxih8Wr5UfYiNkWwT52k
bU5+IO2yTv8WBvkhcithN4xRvYu19hp3UWsXhZZpR0bQOq3q3oRTkcDNRMQtreZrmYuAOsQusHu1
evFQ+7DJHOB0lf5uxNNX8FzJ9oz+yvRHYVsI1AVGKmVxVN0NklHtGgx1yZXrzgnQv7B7oKHiSh1t
VhP8pyADqgC1HHXSgJ41MYVYYHI6L8QBLvxVpuT5Xpo6l0tMs/rmnxiADNCu4XEGRnFWXW/xJBZy
0wzOhfRWmS3O2dbBXIUNznnM/4SZOi6U8LEImwMldL8OatP1IoTX/8GPTX7swV61i2Oyw/f08fKo
ZhXIebi50BSE1swdTdCDOeg73X/tg8GpeKFJRrnDp/NysMUpnHST6P6i1jWvqXOqFJZsCQGWqsO1
aMKg1IRnFtaX/1uYabW86xj4JGlSpFvBubfit8h1914WP3hquTKa6c+8a0z8M3XkRcof2fFPJces
MRSvpLhyxnONx1cTv1kUXraXxzLHE/4ThVkRJ67BQuW+E5o2VYPJg0+++scgSL/R9vAq98Eqt2lh
NdDUmeDzLD7yrNk+GoWqVyIlDs9Itu3SUAClj6FvnVWR4wf6rWl4a8Ob/uJsEtGRQYuEQjvabXM4
bscTIxGaAGJnVnEf3yGgii1xeqOU+FoLtx0PI72Xr1X1R7iGGFqo4iL3Tz9dxLBlgj/MlokiNajr
VuEZrIDLNVC714Kfb2WoEBzIfm3nGk3dthpW1s3CLlANkBYy4ARUT81ZQ6tt6AZKGBPDE2+dyOPZ
IQkmNSnA2ytrZ1Z9n9YOcBKcYGllIN8xby9YfToOsVKmZ1dVJBudUO9QRSlkv7Hut5I7BnspdNv7
oB11kkayvCaPZJt6t3WrofC0zfXW3CtZ5jl6KwYPmp+tYV6W5gIladhJEuiJTy1LS68q7AkiDKkk
/aYM1GuA9C9eoa8wQxbDcJaiw2FA3p7LUAQYDNej4PrnTn2VtG+qyqpqV5q88/bKn9me1Pr/J8js
2OlcUcxjSQnOvGTNvbHD932nb8ptu01O0rakE7EKvlxYwrQh/w05jfvdSVeleiynASHbH96d8lrd
KRvE1b0r3pA7tZ2ujGNxnMQx17sgC6cfoWFAiSLrS5n3yHovcnsjFITTELlfhFr5oipUZS8v4Fnr
958ZpXFEZwwZ7k8eQGOnlWIc+sE5Gdtu15nC946ncNGGd6bSbFqrOiV1+a3WzZ+X4y4uF4vNaVD8
Ai43Oxliy6JpoorZ2YhMqMvCxgQi3GfeykGwtD255jn4JmQkjfSPXy9J3Ui2XFM40ee4kjtwilYe
n9y2/V55a5i5hZMd+AHJC2JdMGPmn8uj4lbIriqcZOEBlNetolBWws+bDHDfhunh8gT+abfNjnUS
MZIYExQRXdrZDI7UwuSuVnC/UqO9HvV2wbFnq6Vvu3UYOxDeMX/HitcVPEdwH4WxxzILCqQ5XIEh
vB9lGLyh/mqN6lWSuwc5Qsciqg/k0CdXT3dykz10WfVVlqM3K5i6NtJKN3veUPyz9vDxEg1EMuHc
zIFdhRWmXhfq7ik8ypRT6CgGjrKvv4mPwW7NCW0p6VM1DaFZ1FLQr5kjKsoUdo2lBNk5+m3RTsGc
nrqv4z90b+Fzpm0tz0mQrVpJk5YODzhldIS5jDR6bx+XnyRYgmRknXdOiqnk4W7GOt/DFHVyekLk
0ZG+Jjk/xzL9mVTUHCDpaSr3kjXDlg2ZSrGiNfwz8g/nYa/Z+pVx7R6N2+g239bfJAeHn8MabXlp
N5NfAAkEMi7zQPg4Th6+vgq+PzonkrKt5Sez5uls1itLfvEbvg8zu9ajoDO7xM+EE4zlI8S2jXII
N4Kj2qOT/ZQPxvHyFlse1YTcRJBU/EQLLJKQ7mBNOM+948Vth1S+gjW/zcUgSPjQbeSoh+X4ceoG
TcxGSfc9uqUSrULZbkTJBmu/chCuhZE/hmk72egkJRFOrXUFn+ApF8XdkK3x9JaOQAPs80SFVqi2
zdYB7gQDtquRe5KqwfGC10D3D2k/bnNLu5Vo2F/+Pkv34/ssbxat5vmcAg1FcShBA6d1jRvB0NYS
gKUL8n2Q2Q3ie5rgq3UXnUOJapihpNdqaT3UkfE7qMez1Yc3SSfdlZa3Zri7mOyA5of0gPIiwv2z
yK2eB31YRCy/lGTK1bq7KNxIuZMamzi1Y3pbdqP53dVYcqPRXI+9DlS73/XbqKb2f3muF9YP9jvo
kMJdtpjF2UkWeyBWYze1TmO1pcS6byDZlNHadb3wRT9Emf79XbLVRGYoSwionTOxHZxWRlqMDHtl
KywE4SRWJik8rutPcGwAe42QG350DiSRR1etb2KLYszl+VpYNtOdDGAGL1EOxNm2dlMhrEvZDc9U
w24yK9Z3FRQWx0oteRsWUKGAJf3I8vKnnEh/MT7esuBxcI2EhTBbN25XC0ZXjeHZSKk0DKLPVuzT
18vjW0isGN+/Qaab792XUlFtD6m+uicklewuUx5ltT8Ipn6Qc30FZbz0vRA9IM/hKGZ5zKYSFUaz
Jk8Nz/5QFFszbG9paBjby+NZDgLWbcpF1E8v1Vjwwqb0S/cUC1/j7hRI5cqCWMp2wIX9G0H+OGOW
EKLzRckRSkV3naXWwUqFTRSiyhVrOy+rnETot54g3Wj03FpN/u+X2fQInHimVAM+IdNSPxD4/8vw
XBrWk9SqEtgIDHbJUF4uz+TCSfEh0GyclTqGetci117X8jfQ9le+mSKh9l9loadEB+go4EQdmSKI
hrPTP/AVwwt1Cil5j4iUpkdvXU0/o/X7t8sDmvPhpkjT8551ISpAjOduCUEtuO4wUvo0JFs4YJW6
zZ7qQwXL0KluqKBvxGs0cFYeZkuJHHVQKDgauxjO2GzZyzyMUHoK3RPl6+1A+aL0xT3Kxrboi46v
4YkswwayXtW43g2tt3f7wklHGEGRv42saAsmamUJLex5ftEEa+SVg2/x7GAxU7FuIwyFz25dH3QB
LSxVOZJW35qxsDL6hUWEiSrMIzQzkL2bJxJuFMVobqrhORyrXSCEZy0Ynlu5WZF6Xdj1aD7ChEcg
hsLfvGgBFwiVhFbncR8Joq1hyGzT/lsZy8JV8CHI9CPeHZVi37WGOW2IyIi1ByzttloZN7Zs5JNt
d/eCqKC+LQYWcTi2axjrtRHOdkmch0UVddiRN/Uf1J+y9UKeiCs7ZFqLs7cojBlojQjzMp3zOl/e
KkDIMYk966N3THHwMr3naHgcWnHvCd9ks7HLLOd5D/JGWKPoL61K6gd/DB2pMc5hqWaE0k/h4U7e
De2r6meqE4OpdAA6mTbCIWt44qUJVaFYIjlrTiaVs0RILRoTFkBPH6R1fwqStBuN8efKdE5/Yz6d
8OFE8GJoC0E7/7hi1MqEvAjkCWLBj15THUWNnVGQDlYHLtVK6KM+uyKJYPHYasVGiLJtYVorq3bp
sTWRSWW0XphWCpIff4TsQwagdmDCOu620ibYqoJdc+SBS91bp/B29cBbGDV9C/gO5Lroisy5k42o
QzGIU4p7x/ZYRPvkV97u1KN+76LULR9a4feaV/PnpUMXyLSo2lKgNuGofBxi7FqjqdeNfqLLcAK1
hm5faiH60YCJBBm28nz9fKZR4uApOb2R6TrN85gobYqsqSvl1Ec3QdFsK8B72ppI7+flOQVBtpp+
Buos8+Svqc28QPFROeVlezNEwlYU3ZVrYCkEYjxU7WBrSp8yibKZ2q9do54CpdyFQnEo8rWb5s9c
fNwBFNXxPtCATk5lu9mxlUh+L4DCNk7uU7sZQJtnd7oD5zj7BT7mZwgKzkEE5re+m1o0+hdd2npr
Dc/pNrv0E6bF8+7Y1nw9BSYcB2e18G1RKI8QjndwWfaFkB3Cau2B9YfqdSne7HYt/LKpBDGZlr93
EF7Acfbfrbv84B6U/bDJNuk52DXXvYop9OXjZkrVPweGhUiXDc+2+S7wRlPlpTkG59AbTzngOgo4
4Ej3bfBYxp3jrR5vM3Ux8ik+LgRLmPyT9d2c9FYKeuw3achIb8pjc2sevSNQaWzEq5Ud9/nmJRD1
RbhnMGYUbbaKOsOLW0GKyHmL7jHvgr3miwCDAXnZxfRgt1rxLo2tW7yh19L9hc1OaCpwdN3oW8qz
a2IE7xZIahCc0yK3RyU8yAVioNX58qdbOMAkDcI/tjJsxE/90b4xKsgLOWu0kw5SXvl2PlTHIEp+
UAzfX461uEx0wH4Ut6GbzC8+2QN1VXp0SbPQqLc56sxBhO5OGobFRpeLp2RUQztQVjWZlvahLqKb
hsg5mB11NpMu+F0JsBf3uyM68c/K0b6PB/1NufOOwp6raJMdGh+433/W3Zg+Hyq16MFN7HRS/9ny
afsUcU2rIe8vNhFWecketJJld7tJ6MPbFSurdWGgLBSGOHm/wVaa3UZ+KHfxUNKKEQ1Y/yMlraIU
j4BoJtBf2Nour8eVxG0xJJiO6cnLo3cubqNoudwCNzJParzP0b+uY822rJd2LA5t9Hx5/SzsCCwa
/zeWNp0K787TArNX30fu+lyo9U0vQiaQwN4UVr6SPS3siQ9xZtOoqcIQ+IAtT2Ve7Vox2Vto9ZqK
t2ukNbrX8pAo7NOmk2hKzpZmnuZGPpQcZGogOAATrjNhV+rh0+WJW7hvGdC/UaZ/fzdxtQmnRu7d
4Bx0yTYq0fhfJUAvnMjkeWwwkaeWyVP3Y4ghGHqtpAADR7La9cWbBlFELoEjRVazGwGS859ALWl/
GkWxcqwsziGs3emhh6brPCtqrSwXzZ7tPZjGFpBth8pwxHs+X2vVrwWa1SVkN807beStJw7DHhHN
Q2aAZjWzlfEs5M0IyHHsi6j/81zWZovCGnD8FgIvONe7bqvgpTihi5Dr2VU3+mE4ZCvVsQX0CvFM
lSrjpOkK6Pjjt6NHrEa0F8Ozl1eQL5AadqI8UfdUfMRNNsnMqLXw26vBbeaqR9Or3mFv0tEmbGm5
Xl6qi3P87rdMd8i7pdrEk5JHCNbA64BD6/WmHRoHRXbncpjFLY6dGjAALgbMHD+GqaKygxsomaex
KDZZihGdEW5JGbettDK7i5F45k3QGQXjz/nG0CBhCwl7b/TjTeNT81c2efmNou/KkBZn7t9Axux0
NCWj15LWDM5CB0VOVLq3QDTu3TLeXZ46aaGuhP8lzx44RngifUqtB3WwihwvqfOAKS86QYmyk7zc
vbegMV3nag9rXjvpiRQ5Maihqw7f89IZGj4kbfb2KsizBARE/kxL96bpm9FBIy+/GhUDX4h4PIMD
Gpwxb48Vqq22Lljp/RD038JBEo+jku9KwfoRKRnyijWQeVQ3qWFVGa3n6HdkVXvJbRInaEmvcx3p
Etnyxq0Ok04VG88p/P4JtuhN36EE3SayA9I2cTyjdPeaVeU2mEHJ1qLuWtejL2bLjzGzGGCT+Voj
nH/QKh2XBKvfeXIdbEsruYoqg6SlUItH30N1T0xGJL0w1LYNVx4czU0Ojd7BixTr8ZAk5a2VQ5kb
Bus1SuUr3YzA8sopvLxmGk9Z5g4636+50J6iNNCvPQOQrJ83D57b3AZuNV6bDc4xTTM+55nk7caq
+8KxeFfm5kNWyw+eUIIsl9WdNKpfKz0+dHr6mCjBtxLHEoov8ZaSKAYThRw7sZfvp6RA91RjV+TV
3lWU3El0F9KHhohVZPXYx5dQXTXeFHAzsu5Yq7V0Q3X2pVEUeCSZbEDn6d+qsP4qtuXKOTgdO7NX
BUUD6vVI6kIZnlfwYH33YkVj+KzGsWIbfmc5nojsrZYr2zyIvyqF2KyEXNqs8CgBy/zpQc4rFphC
0PnA4u7UhNJOD+iZ0XJUi3Oor11ac6HQP6nhu1DybLvWaqoZZqP7Zz83NFseunSTaWnh6En2VijG
19ryrttW6bdWDPU16kuZ7nF4HCjs2KKr/GwS4zvKKdlmCLp7rxxSqFrGWgfxc+IAnB8O9R9EFgOf
HV5KS5kgpapyEgtz51Jy5B3yn48tZHmghNNnwlacBsLHk1hrycyLacpVJYFead4Fguq4Qft0+dT6
PBLOrH+/7DxJEIK27vvcIAyyTbXa3bq++1eLR1PpJsBvp7rxcSR6LuPkIAn+eZR9O1LPo/61dnFz
alZulLmI2v9fOv8GmlbxuzsyLHOjE2GuU1fDx2G0/Z/tUXdqKOMbVICAMiSJ0xzrfftUvGFwsrk8
k0uVFZkbE3wuatS8TWdfTK9NXzXyTD9JD/5jfEqwwwvvg9v0xfBsdVNvi5v4i7iRD8F9d4hehON/
NOv+Z/gqxH4oYYBS5w9jDw6ykUmlckJbcD+W4o9c4ew0octeHug0jk/nD/gXRL4An356GkOTaTNN
D8yTULxi4W7HtX8s2wC/pwdfbFZmden2hvVOe3xKoim9ffymJQZCQgkl8+Sjo9/ih4SSSZo8Xx7R
chDgAPSjlKm89zGIMdZWYKmpclKqc+JTL7FU6pUrO22h2cVWAyL1TxRG8zFK24LSVf1EQcHCehCd
4ADlZiNsDafaQF844QdwWFuTiwMzyK74HxjaeTpn1m4NJNqV0fF9jore0WTBVvsfl2dveWC0riSK
zJOQ9Gz63J5LGqC3wr4zpE1y1x/r+3SX7afUPH4ujoHCqv/vwChm89+gfxw+3232TvQkoDAjNd+4
39fmlSEPV/JaiWTp3rPo6QIShTTxSQO1bACQxnWhn2SjgUMDs01orqgbwbnuf16excVQ6CnqIKIQ
/ZmjlZpBUAKlZxIlNXJ4v2MsBA0ZrbnEWsETL0cCHooZL22IOYBCgWA01kGunJrs55CE+8ozN64E
qbBSV4poS8sPYb7/jTR7GAqxik1S1CmnbhDRARjtEf3SwRpXDqTFnAH0An6IFsqQn3AZDV7CWCCx
s5A6gFL3BYMw3DbsyAmOX6DybevtsPEsu9z/dxwb3TFe19TuRNRH59056i1dKiK4c3Kx2aGmNTpu
5O3lCjGSy6tj8e37PtJsKkG516NvAGaroGk59YDNk1wozU5r0gMviOBKHMwDiVDs+J6qO5YY7IG+
b+ue3lIZRLuVn7NU1sCoEM3kyeZH15WPZ5knZU0hjdOxfNSvuttkz4OEMwwK3/FypKX85H2g6d/f
bfM67hszkQjUKCINeA0FsufLERYX6buhTP/+LoIZCIJIAUY5DdK5cK1NrryG5kqMBUjxtFD+na9p
T74LwseL0pEE/eTiUA77s7bDWt6NZjCijNk5lqdcwaU4V4oC+V42v0qlto/HQXqIJP++DL3uYLTh
d8rep1CmmZbTQLzPm+LBK9Tboq4emsywK6WiLJEIV0I6nGrwXk5n1mtOGJ9niyNPoqcHZIja0vyq
rFWxS4JK1E+RJT8PnX5nJtpzG3anyx9F/hxnmjCSRVIMlD2VWa3R6Ftol5Esw+AGtZlwOpLQmy9p
Qn3ABUVtp5r6kCfSAaDendxVN7REnNTU8RmDs6i52bPmlc+lj5ILiSnCp5iJxUN0DNz0VTHibVsX
qHXgexK3PDCE/2hS+ScXe//zZ9u1Cl2vbgaJTp4mXRty8pKJNcrtcP8vz9NSLvY+zmwfoiBXDGqs
qKdOa7ZwYneekW9yrT1iXniK4bNfDrfwVeiyTukEBcXPQPw0jJQkFyL9lMfBMaolgRKUChd41H5f
DrRUe/sQaVbvMuu61EXP00/tLrsLrqVra5t0ZEruPY9ciowrb5SFY4Z7d3IZmiDlVBk/7s+uq9tu
bFTtJEvVT6GQdm6grsi2L5WHPsSYnQEaRhuhEvfKCbBTDZ95k75RUxk37qZSbNU20WDaGL1dOlrn
/EUiCPMTtIFGSXOqnX4cnxiaseVVinwC1LHpszsPi0ptzXF5cYTARIBwEIqu5+wFhJd6GiRZrp7K
V+VHCwU0OUjXX77UyGzw+srvEK26WvtyCzsAYPy/MWcLRQr6OlaSSj3B1QbXip5o+Sz2N5UKYvcv
apYgTmld6dC9JHqtH2cxrdo2LEXGZ8rSfVq4x7wpr9SkQSMkWzkAl5JqYpEIwkEBuz63dKwDQcSU
e5RPxW9MjxO7QoVoG24iB8ifez9utYkXNWa7VbDIwtVOLwmLSgpJPBrmPWQcTIXBVSoZMTrv0D1F
sHepRN6V+7UvJ3/edH/gGlSaeTWTQ82m0+sh1wmWosBSEWOb+k34yKNoVx9auBWPTedMCRxFoOwI
EPAQInvgyLf61r81Tmv7Y9p7H9+0IJappuiIBvNt5/Y0YzkKWgpc4qRL6G4U36qodRTetjq0gcsn
21IkIJUQOpDKJtmf7REpKWKrsUrtlKH0Egx2PZmtl3d+I66kjJ/Pam5qXDUmzgAv9fmR1qMRlUV6
rJ8A9zqRIW80+hfUNDeXx/P5I05hTF4S6EcDVJvdQGISItya1PqpwlrMbpLoWqqbNWOIhaXyMcr0
K97lT1E7kNiMyXCCT7spksjR0tahzulouXZEeM7G9W5T+dnWwyEZxOl90oSYZvZQ+5ON4dU3iZLt
IsD+oVXYOD44oqCdkCvB5fpRLbxtKftrOPXFiUHUBaV8eEpI5c9+stg3vRe6XClB9r10k22XW2tI
mulw+7hsmRYV3QAQH4oozeWu5UKTQ4yhqMuWsUPd10ZYZW94/iYpzzn2ytK4Zrf2+bj9EHGufe1F
OgCUymL5AqOpRcW2RLTW4OKNXUfDaI328nm3fAw3m8ROMb2oQHz9VHBHGvGNKvwqEB3LlP8OPiTQ
hI6jSsmEzhvOKJEkg55q2gmpmCsvQHdC91fe3cuLeHKIQl/TnIj3H1eEVHWS2RYtUo+Gi/JXovC9
BJQu+1bL7CpWkNHSkqcWE2o7ijppVxZKZnMKQamLfGSzQ9RYwCzEmxo5Zro4wDBLXz1FvXzUdaHE
cyZEYsQvXsVevJI1rHj1Rl5zPFpc1u8GMduJRqOh/DMlZoOUbxSX1pSxckKuRZjlKikWlhHtFu0k
SCjO5ZqCYBH07r84tt4NY5aM+Xnr57WXgmVogudAct+oJa3UoxcPYC4UWu+g6VG9//i5G6FDRzLg
ZCzgpU/GxBxbZt9uLw9kcYf8gfAAAAHgOVtUShK2XhiY2inXDybihn4aOYlV2W365S8CQaWjGzGB
MuadgkgvJVzmU86zDs00npryYIGYT6DA+pu/CcWkgY1Fyl+bFRTb0ZALVQ31k4dEKE8/R/A6YMeh
E5Tq7v8USp+yoXcXi+hPzlrs1VMLsRL0pYMkkhP6KP2ixPcXoZBsAFKN1Msnnxoz6T3NnHZOErtb
0xqRMmzReYx3VVh+uxxqcem9CzVb3Q1yxs1QDtrJrGo7VvDGUH+b44+/CUKnC/MuC6GD2crTTRRZ
1XFUT2KnbtxRcQpQD3X/ejnK9K0/XXHsof+JMjtvokjIiqbhycm54PCsxjMisi3vDRHXHc43Vu06
YraypxYvOc5pst+pyKzPbh3oEzibS75+GmsUcMlAY+kqrEanRBqxM/5mBZLlIqgBZoAv83EFdlqR
JMrQkI5YWJ1jfF4WL7L5PUYG9/JMLi4K+I5/jLkBXMwClZgJ9RGdS+Bbj2H9opfaRvO0lalb/Fz/
GwRyz8fRRJVrdUPN4Z2ZdzmiAInxpIUIn5Gq9YO7qSsDseVypQqydAZKSDlMNCI4svPsvexI302R
74W64U0Y+w9a6x5qC5GSRl451NdCzXZW0PajFJskj2OW7nsNHIWbAsrIj5H334yCKCFBT0CfRwc7
NoEzZ9dHrw56UiaUkAQP/SQ9RDT1R1v+SqLHy8ti2kDzDfY+zuwBbZZClTYeWUmdoHbHcHgo5PXK
2lsMMhlVcFJg6PyJUgZScACmoZ6SIj96SXCP/NjT5XEsvJiZsHcxZp9Gl9G1rr1EPfU/tNf60ULD
hDNcfVMfy9/eydxJqt2g2fl2OezigngXdfaZJMR5oTQm+qlLvV3XBQ960DtUW34J8VrqtRiKU2Lq
LYO7nmf76B3XguV16mko89wW0iZwejHQNwKqZ2q8Rg5dOi4QrfufaPNMP2yLpPRlMiQ9CB+6wDyX
XXtdJOLL5flbOmvfh5mdtWqjlmqttVRK3ZdIQXW4LJxMr+xM9jeu/Bf34vtg8sfTSaOmOEpapp6a
tIJkLYG+/OJ1nXN5SIuL/d3MzS7GkK5kSIFMPSl9et1H2SEN9ePlEHgoL21bankSVjJIb8yfl6E7
iGolcxChqn0fpOV9k6gvhdF8QW3G4Anc3SnB+CWVyp9mhEpnqB5gyp1jJKvs0EMbq5Mz/AXFbRpS
5uji/Krxo2Nbw71M0wIhvD7ZlNjnbCPTOgsDFaAi2LtZ/6XR2ElaAwRIMq78dthmkfJSucpB9jr0
9uv4uUNj3NcV1w4zfZOnw40Qj7mdZcqNmocPk5W2jXjUxPJy3K53dLe90Ytgm6ruvq0NoGd+cBWP
wSYYjZtRVo+JoZ2MzH30lXwj9+J2dOkmC/VNN4ZXdWSWTkPR0c5RVTFxc4T+TcNgUNFXDxTdEdrY
GVDBAl6P4DAyxJskLq6GMNvk0YBAaSfs3Vp8qAYZJVdNQ3A3pIyhgYK5bnPrtwuNkdemfjaMGq1l
GbVyLT/Gpng1esVz3tbXTT/221LTvwuugauL9BhGqmE3qnFDDngCVeCAqTwMw4DsrpZfi0O385Pe
oiKTXXuW/KTpdHq6fF/oXI3xJDQvdN6pGtprPU92Gi9428D6Wcros8nhL0RPbpA1b5j+6hCK+ba1
4m+uj8qLpaJUEyJ1kZvCdSuBLi71L6LbP8p9+FO0vG3SjLeSFryK8fg6aNWP2kcmLLMEp+msG8HN
7quez1q7gcVPiCGklc3ZkMcIy0+IAb7/O3KT0k5GN9jVSn6Vxfkm0eVg20fJbROYN6VSj7vSU3YC
2skbV0OfuWocaqa4PU2C+HESH6JRfksHaxJTDbAQHeOr0RcohxuYK1RSHzvZWCg4nwt0oyMPMT/r
GOr92fcC2Y5KS0IoF+MJeUDYC1JukGKIKPb6T91zy30ctr9wJv3mt/Iu6FIHXLxuy8J4qDX1pYyl
e6XgXmjkM6Lkt0XkHyJROnhjvvcDczNo8jdVSG9jJMqHtDn0iIHj9NDeYid2VwrmfWuqPqYN6okH
NkX63ohtXyseMtHd5Un4gGTp/yPtOnvrxpnuLxKgXr6q3Ooi23FJvgiJk6gXipIo6de/R973SWRa
uMR6scBiNwHuaMjhcDjlnMqlMfoa8073LD0aPLMufuUSeTVGdMhTPUAjp6cPAOqPy1ekoZ4BqIy+
wrQ4dPkIfpH5OLTSVdyW36qqO2eydpOk8X5ozR3pB093gPJaY2wPyXBMB9uPxJAB9e0MOwDv3rY2
A+xbKr/ICPHcipHco63kj0N9bxXQIc7xB0X6JW8xyBIxKwVgd3HDWO9pVvbaZtnZilFYM+x58trO
3OFZt9eTGVn0bAKi3XyKWuusONIXVcWyTE71Eg3V82hJBbA1K8Pri6S8jtRO9pmOP8tahr2T0GyS
ERuUpoV9MPIShgwMZqD3Xhldc9C78lGbs6tkqE720B0LqQE5EvqswQHRBfVCREAtWLWToWmMYWTQ
VGc/bpwvFTH9xDZeAFdwE+f9Q21jm6nCqN+36nhlx2BYMnoH2rTWAUDxJ8OmsmtJ83ECQouSJA5o
N9pXsFkdRxnckBUo44HpP37Tze6FOea+olbiRYr8QzHjwWtb5VaZtLOJvriqlI6qSR2vlIdruRwf
GEHKMS2k2bU0BspObbw2zemnKUn3CSmdBY/2Kk/Ne7UELH2WDufSBLKqRq9StcYRkSXB/bZ586Ao
D0gTzLrofMohzUYzlomphWjDvbLtLqiEaAcbnQgIs/DbeB2BxwjVifd3qNaVqRKDuyNkZuPlFQ1q
fbiyhv4XgNYxsliVX8f+i+9r8SMxmx+Xr73NmOSvbH7SRSKjWk2KMYZpBWByJ7tt5kPbRgIGpc04
Cxk6QLcBLlDlu11zpQMAmGaNYUHBUtBXJ0wP7vU6850GVeRPaIQcEUbo8NBEzYVbzRJkI5aEKGs2
FE/pQhNns5CeLgvZNIuVkOXvV0kOcJ3UIO7EUwIEw0cjuZ0qIohHtoPvlYhl51Yi5CSprMjUxlDd
gxvWI3fES25zrwnG3wgE3CRw4E73n1ALpLfoyzJRvuG7b4yKIryZEXrP43MaP2SpIPWwGZqufp+L
FgtgRMylgd/PJKAiRnNzK8nZLyeawwUVaZxEFZtNu1uFdJw8ms0tsvl4JI2EHAFcBaqRGXl8gHy7
oxaJstGLZX14962kcZYn6eWo6Emnh2aFqU1MEUFcCbKTuNWOzCysYNQW2h0yLz3m0QNY7F6qhgRI
K99UoHV2Izrc23P/m7bssbTZEd2m31nVAYHd1FiQUud3UmuqZ1pdeHnbN53A6sN5a87KvEstewyt
6JZOmFJQnlJVxDe8KWQZ2dJA+4LXFmfPTKdzMY+oTQ65fdUl/cEom3Nvyz8v67JpYisxi0msjo0y
xZWVz+YYarNxUOJ8r5S5a5InYj3EZeRdFsZzKP+TUlhJW75mJQ2dNnE+oCQQSp2XPxUl/qWe7JPi
F36ySz2Ao8tHsFNI6JwbPcVTfX2XAGz0bRTc8UVTmW9PlA8WuLqtuDWO0Iuj1ioaIirDvi6c2jgg
hAGPzEC+x0y9szL7LkN4z8YZCSSwGWJ+jgSXl2TTM64+gVv/SW9YMQCcPpyIrrim3v6qqkmQMtr2
jSs/wp20zMb8bpYiMdG9APIcnCc3xjNQvuXGrZ5st7nHjI/uRjeGwCdv6rYSy52TOVaMbqLtFJaA
ibPSACxbn1m9lQRuA0HCQQFfJuM5Xbe+ngNh39AQpl7eoq0a59JwgQo2gO8A5/feaDOWDTJrc3hF
tO/HS5g4gSNuX8m6FrChtgJUyJCl1ZkjyCqKBHPuGJ06kDFLY5j1CVp0MKO05LnTWvUjhpigpq9s
alvBpi1L9uFMrLTlbMVURwY+8wJVvT4PtOFmRnG6mgbBmm6bBlBW0BaOe59HdhmKNq1zOulwoSfK
MCwBjOzLuyaSwGUVG4lJHUglsGvar9QK54YKVNhcKAw5LCi3QExyOF+WMUOL80IZwyr9NgBF1UCB
WJ0FgdP20V1J4dSoQCQTF0Yxhe2gUo+Z4NcasSGgR6oBnSSVIP/r8kcQpX0rS7yUAWdlepq9kOUY
d8RMb9BFpPqXV1akOBd/x0ks2SpBzb+pnBtbjW+qvtkBGXJ3Wczi+T4YomXYKOdjPBmVkPfHDkB+
FVNmJLHsIsIcX+WaNiiE8AZ20uhTGgFSXAFqO0pjnEYTXrEWXBWe1lFAKjySFVDlST8v67O1bJhz
QliPjBleLpy9JHHNcitHK78zFkGW3amY52vY4bKQt+k0ftXWUjh7sdK+0sAPZYRgffPpjfQDjDaZ
7cqhclcfgQ/rNrhVWw/PyEPxaDBXOLO8lRZEixoa4VG2QmC8LMPqincwrpCXYHJC1QDTruBjMF0p
mT3TiJ+bhqLJv9EDSy+AdITW8P00KCJYrK2IZv0B3I0aRWDNG+vRQAoLIG6D8x1zxolX9Tr4JNU6
aHL6iXBwLZDb2CiSUZZOMXZlmGOACcDS0zMSgGVRVD/bcmkAO0GTEzq5F7z390s7Mb2sZQOVyE41
H5CFuFciNbhsPxsdlCBlRb8QJhnAMGHzgHgqKceJUfibDEhNkuKVexbmjw7Csea7Cf5BYAyTnXR0
+rvLgjdPx1+5zmJWK7OZ2qoDRAacil3R61zurghJgn7WXi6L2XIqyzHHsASe1xjqei9GreMSHRH1
FMZT98RIex3FoGZlP+q6/IxCfyXxdX2lkgZ5MtA4ZKUNSriTZ2lfu7oQXELb+uACUoFlsvQPv9en
tCaTaY6C496z33LR7vO5OE66fo2U4vPlpVs8xwfPYvwVxZ2rUpO0YjAalGPqGz3WgiRS3Ti/0dQT
BVMVaPEEprhp7St53LECjOUUzYWKFgIbPf4g45mNT7h9dFz/WTzOVyL/D3zmJfXRaZqPcmCpqy5o
LQRStrcIU4qwuGWIizu1pabmIyLEKaS64dlokkkp87O+Pg+aIG20eYYWp4teBR1tMtyNmYLFkToF
ehS1CvRqNuiSe5rs0LssGsAUCeICU6IydSpBCxIWPdkNlXnqQRXjgJTussVti1mmPC0L5s2PYBRj
pZSDDH8ns94FGNNelSKkuEWU6Btzs/B55l85nDpDK/dZztAnZT92frTv94mPrcIDKQa/6U8UpLS9
veDUuVkQ70ol6KlnHXXB5m2aCTqO8NIHncgHqC6CTi20LuB4ycaAksK1Vg8Bi0ePdEI4ssUO+JOM
wW5nGZ/B0n4A+ywA9aLU6G5KDOjmvM4grlTL2ygOyy/jD0A7ALl2sk2Bq9q8WvB80tBLAOjrDw3l
AKwwGF3a0Whgntpwugbwwr469zv0U8YeYhLfvEGP9b+fY0fRH9womGEHjP2HqWilIhTAJSOK1hZG
80blsVPrvU4swWNtM/JaMJDA1Q6ozA+IZDVBJ1BpIohcIi8QOQcggT6Doy8Ynu0vzjdyBXK7Q+tV
j1PsJr9EXfNb3nItnfPOM6oaMVD6EZRH5k4BsEXe24LjuGWhaxGcQ04aNhIQXk0hyPciutOUyfLx
bsNkuailcOvgA2UHsKPAmcAwB+fIQC/QVYqFkjwz5xu7wQiV2o0nqRPNi4jkcAc/HZU4zRuCBrLm
t9oNrtSc7ZQJ7H5zZ94SB6qKWVQe6703q67MTCRf6ho0m8PvWPn5790kcJKRnMBFj9nTRctV6FRI
QOwGzBmqBfro44Xh5+zB1KrgspSNGVecI4zdLSlJzJDzXiOSGgTzTTaF8gkT1lfsZnjIT+Oh+qFd
z55x0gIwe1wbtZffitLsm9uEZjhouECo8WMaip61qVlWejiQI3o/d3bLjmkv8k9b5o24EBA4mI7A
g5Mz74EoFMMDqR4W8exqPZhNG/DTvlamYAxLJIeLOpCppkiK6JhctYYA7ZiBBv4sjb7G0yCIPLbW
TZfh5jGYjNlxvhiXdEku4T2BmU/jZW4BBlN6bBZosynjn0F4DNEA2/W98UW5AtRodAeHin1rGYCz
+amiWnDZ9LZOEIaelmH7NxnL368MvKnnYmxaHFMS9z86m4VlpAlELJvLX4k6pm+A6rigxvIZgHHM
Rww8KVpoKG7PZuvU1NpTUkZnNUViQ2P7yxptrtpfcRr32gFUbKc2BUqYlvUol2ANV0o0QIggAEVS
ODfa2NNUm3hvh4jOVNTRVfV3aT5e1mRjThI0aYtnQLsg4IR5QGOtJKU1R5kexjT1WlLvkABwDb30
SHtLZ5CMli+Ajw6I8zQV3+JMQDS0dZhQtMSAPzJwmGfiDi0aJTIUULCQRjZ5SdTsqvTaAaloqgj0
3FpLRC0LtikQiAze+810opaUK2qIKUovl7LAARJTE08CO9wUA/8DSEA0nn/InshzztrJxmrKyqkc
vjX60l7ydHnLtmWAmQlRClhp+AcJLRijEUON3sCkGV6kJqobZByD/yaFO7TyUA51BkI3xLPN1ZTW
e8UAXhdpBWK2Di7IMP4osyi78g1yTOLCMnE3ZD31FdJdt86NlL3SiLqpYQkioM2XwlraYo4raU6r
otWmxNL9k11DJ5ZyKBd8hxMGu0N913lJYN+jPWk/fBuu44dE4Dc2zX2lLWfu4MDJG4zUwKNPRwo2
dl16zdqnchDdhZsm4mD2E3NCKlBvuDRJVDDVGhMboAdV+kCi6io2yuNklPeXbWRLHQCbIEEBB2Jg
jv79clZJqzRtgtCoqL+W7ey2/W9i/NLy5hMXIVKRqokmdwXwtpw6fawBfw0PzBAvb0KnvdTsp1LY
gbCpzZLadTBVKmN4/L02KhJnulSiTpRd9b+tl/zQ52593Z2jXXlsUk/fjXv1zM6fsQkLkONYQAdI
5zx9D6lZ3aJUiyImaX8C787tq+Qwzt2+iI+Xt2tZJv6SXEvijnSTTvOMlAx6qDu4+N5VIt/s9lP6
q4Iv7MwHW1Rof8OF/yjRkQEmtfhevsd0Qs9WoradFjpLq1o82K8YwGk9dOZJB8lCS/os5S1SyuwX
VeZQcmS2T0yp9CsNPViVlAeyjT5LFMlcUC0DlcF0jnGjsD1JuwfUb3qfEsxF1nVzKLL4bDnZHeaS
n9OFLluOjfsh6mp3kIsfCVFTl9pZ8oB3endwjOYTvfYWaGr/p6j63nYMfCMpFjeW0/sMnasmqqUa
8SJD8ErdbJ5aC+LiNRWY+LSPcRTUvb3PD+y6fmzPbYCp9UB5nM664IQvJnFpAzmTQSekLmU9zgRt
W6+wgJoxP142ys13N+AgcFkC/GlB4X+/dCYQz4DygzFE66E4NkeysHh64xlIA8f0sTm0gQy3PIwe
5hwjT9oJXMtmVmMtntNwiPuyTGu4yuaFBKBub790IfWKB610UXOhSCWlbnSOb9FXcFnxTXeD2B44
KAq67XgUJZIi49D0eK9k6MWfG2A2Vb/j6pC1ggh/cwsx3IuhCfjPD/mTxIpjKZ0gp1Zuc+c6a75f
1mP79xc0D6BBIU/D7Z9tOXHV1XilyEPhTvG9cGJ4WwC88tKkjgPGXZpzNPwD447qHsgF5MKTlc80
64A8548I7k2XlmTUgbkJ/Db9XnMwDB7dsPLl8jotv/HhKK1kcJfYEAERZ6K4+1Pyw9ROc3ksVekU
VSWQaMqTkYnIpTft6688/o0y96kjtX2MJIzS/WBa8dBGDA2C1iEr1C+XVdsKN1bLxyd661YicSYh
imfTt7rH9EoHUD+H+pelvNXHPqzgMrAATAs883nMKKVAh5g9oaUq/23e2fvhajzOhxwwVa4R3Cev
FCjw0QLlnLqqb57bfXVthPJnHCLclG7iwYQKGxfyAERwbKYGEWSjPtnlKQHO7GUtN619JUB97w61
IgY0IyClw8xC1yNt3VwILb+5XctYDoA7AU3Hdz7kNdF7MhcIp/rXKAF307VKRG/Xzd4sNN3/EcId
qdFhTudI2CxDDeV5OiiO7dlV5nZ2fCXFLZCvMYXvWG6c3ie6CF5VpCF31nJK9ERj8Ems8FWg5diY
7+hyUV5j6+3yV0WNH1Vk2ahmMQB7wxYmWBnf9KL3kqrzCZJPCvKqlw1DsKJAa3hvGVVRx4mdLqan
/DIiyR1BNQliJcCGf4u0X2y4Q+uPmzavRv0ZD/9nK1F5eC8YYAa1Dj5iRHFV5Cl95ybT18u6Xd4v
jSf7IhhFSqIMDgQwGoAG7nZDfpQAVv3fpCxHb/X6Q4NghHCGwX9M5j2RgNw8LVSWcyyq0Gyf4f/Z
/oeXBGlr9FcA7CSMHMMzlDujf/1vmiy+f6VJb4NusRsl3Ln1q1ycbeTTEvTaXhayrYUFBBKMTqOT
fdm0lRC0wZiR1sp4RPbG3dSqD0kmas3bIFIFgR8yMv+TwSlSWbGUsB6KZMf0UJ/oI8bMnID6yX1y
Vg/AsSpMT9TWuHkRr2Ry8cRgMirlaDUPh8LapY7tz/IN6i9AgcbQvi3tdV3kDLfMGyVdw8HzDmTT
/MuyGmOwhMhAUZXSq2i8m7v7RoQNsrVZaxHcQuq2UuoW0NXC2WmDYlZvi0gTuAGRFty6FRbms+om
xiE126sY+WIqZdeklXb/3uzWmnAXBwbqW7OYQZOVGzbaQW+HVgQGtK2IjVFv8PPA+jjDJlGtm7HV
AO2zAgwWHsKx/cqEoKIiKdyOZEA8VxQ0+oVTTl2aXgOe1ZPaz8CQIM/zRxduUzSa9IygFSvUp2ln
tL03a18u78dm4WgtgtuQhBVR3E/YEObNO/s0fslC6dbaYSzO7QrfuEvu7V17PYGE+5qIOp+3utEA
VY9CIoaoEKlw6gHXTBnsCRd5pldndUA9XSea7ddK56NcetD7/DSpzYmZkhf1osnirXwJgNiW5gVM
LGl8x5+ijpJam0B1zhQVvA+qD9SItsHdDpC4AgzuBBwNtqhJbHu5V1L55dZiQ1dLvEXyJ/qkgG5l
x65nEsTB4AKt9TQ+9UcTbRS3uc8O9UGw18t68iH2WmUucIpKzWQN3pFhcWUDTMJ0B92TH8lj/C2/
1o/Ud5B68a2nDBN0J5Ff3jww6oKLhyQA6l3cXqPDkCKkwV7n7Ws1/bbblxhzcZcVXA7dR/3+yuAW
154qq9BBtxPSun9OrPGcGro/ZeOvOJEFfmzzbsNo9R99uLWsMRVDyQxZ4FrxdQ89thhE3Kde78+B
fWgf+8NnmghWEt9SLasb26kLtJnpLWJuUpwwHLgj2nS8vIDbBvJHKb60X4z6WCQDQpvULva57AQM
UyADEKYG+qplvSBiE62hyoWe4GelQ45ZcABCdqnbf2f7+Sx5GKq0/OxGC7JT5Ik6YAVmyHdpmpEZ
JXqBfAl48Fw9Tbw+eTIZ8S+v42YpYr1Xy4W+2qsmSR3QAOHxMN/a186DvcfE8lX7cFTOAPH0rPI8
eujWVAIV1KKugwzR18sf8HacPhwFMBMBGgcFZp0fw2z7cp6lCX6Gnaxb0H6hI6A+KecBQMF+/CW5
X/LdyR19bj/TUGGjcmXYbw9ons6hI0ZXzxrOBaae+/TQpyLgvM0dXAngbt7WqlhlLm90AqCpxjhM
eFRYTPT625SyNFOg9IGaAV9yJmBQUboGiKi5NfmSQVGwirIDSXNBrL/psv7K4fM4YPqRm7HpMRgJ
KpKqkoK0UT2qjnurF7VeC1TikxuoT5RIwFEMxsU3qjp4EzuXnYjmSKQPd6RlksyAS8bYYG5MqPgp
bowqrA52IFYlwWdsfLV22vtDZheUICKHQgDdLzx7v6SWE/k+v049DRARrhZMD8ld/QOt9AI/uTn4
8dZr8495aNz51qLarqQUgRkNpjeO3r724pN9VPaKF3sSKFMPibAJcfnRD2d6pe+ywSungtq2CnYh
VQ/lvP+Jm+4VgZJg7FNkI9zhmspSV9DOA3RXBr7zvPcwRAJieYHjFynCxQIW2NJBcIoUVZ2YrpwB
NWtIdgLjWAzt0mJxsYBVTBmZwRgdqnf0d3yodgnAcWvATAWdJ2Z3EWnERQNIoNBxBNRC2EcghB/S
oxT/vqyQYGfeAF9Wm4/icl8OHRnDtkv35lQs0Tm1RSG5QA+ektYYVOSQaxwpOl3LaXmS7FbQSSvS
g3MQVNZKfUaNFu2tzOvGxNVktNE2glBXJIVzDRFYxUrUJuGG1MotgS2Rtl+q5DP9ICsvoC+rudoT
vVWAIRvhEYju2StE1j4zlZtOSvzLW7/ZxbOWs2i7kpMSbW6KtkEPoebp5RJtKm56UkPdHfPDADBH
4v57YgVdXovkHIEsl0RJug7XeJz9mhZ0+kyriHtZseVHLpxR/gkWs3wGeQNFo5WduAZaqs1B8zoQ
wFW9wGGLJHHeILVja0YJSA1ne49Cb9D3A1DHVbem/57a/P3CcZ6g6OKhUFJ0x84kudX7KkDl5B5d
yQ+d0grezwKleLiLucPgSq+h866Rq6MyA0Eoo8A4V3013V3eqO149u/Vw5czJb3N5HRJRBRHY2c8
KxWKCq6ZB/Sbcl7Is6ad6g/X5a3FgqIIKM5c503PolZTgXcyON/RF0gRtGAIDPOcXPVx41sdFVyA
IhGc49AoCABYj0fWZE+vTQqknVx/vryYm4+s1VpyXqOlMmCIahmFE8ykDvQ8OwB1Qg5AWaBs0L19
WZpIIc53KAnR8RgneBMniVcOuouRpP92nRuLna7ckzxYkoSiIC4NaOSZbUU9hVb+ZT2Wc3PBV/CN
2jXNbbtC+RG55Gjf7IbDki4phHwB28vloPvzjUiWn7CrdTVVKwO6MPqjmJNdgyruZUW2r6Y/EvhZ
OtIA31AiEkIsdJzXA6Y/zd/j/PLfhHDVJL0axrSUUmR6QH2LtKTTNDupFj3F3li0Pm7KX124A0ma
YXRSBXnpzClcAgiMdgwBnubC6ryBIZV8h9UMSCs4QYJN4nskFRn0JRbDvatEwKMDKBTGOQXmJtql
5RNWNh1PAJSQG/iBxt4jY+3G2lOTiNK7GzQ2uCzQToqSLwZGkRZ7L0VKiWkAnE8Po1+gJzvR75OH
KfEvQEs4NTuwv3mpslOZa+Jd0QVzIF+NN+XtdC72orT89oNm9SXcBVnPuSmRFn1qNBha8CP2lZ8H
S8g8enBPADXADNC32DfvL9vp5hUGmgNFVkEqAY649wtAZmvUIwtiDXrC/5w67ZvBdHeQHMENJhLE
WWpJm04zBgTos1b6dpvADRJPbRs3HT4T4K5U4m4QPY7R5rfcIHKZ4Bp8dYDUoFLB1b95hwDQe8nm
agsFyPt1K/qG2jO67QDZhECjv25q4PDNWhBJe2r9e7Z1WOkfYQZfCafDrBZKhk51mAhmxu/SFPSc
06/LlrBZAF9L4UwBlMd5a5d4esT6eJ9kxtHo7dydDTa4Tg3wISWc5imMALcEagFWi6gENg/8SknO
QMhkWkySEGOr/WMOZEqq6EETP1xWctsK/7dtaKl6v20sSpKWxouTnI4Dsw9Tkblqm+zyQRH4r00X
uVKH81+OPXdsLpc8zFggFd4DR3P+TAl5vWPLkq58ZBRH/9/bCrTGg65KaPg0TCoILjb2BYgMgJJD
Y7Vsfpg20weKuWqnYWEkx8+NXTzqbD7qMbJll7dmY8EWOnd03WPKCJNt3IlSWiihSSUuLR2VL/tm
1j4RJmFMBnhxwDjGNAs/3Q7Yh6iVtJyFYDVzrSF1RxEi2ZYOmLcALB0g6cG3yV0nNE6mMZ/nIdRj
07X1wnCriPaChdpKLaNqBrY6gJHjH5sz4iKZkYwoTTlMruLv9Xwr3bZHNdAO0dEEUaRvSjvAYT71
oXpOBP2xW7aAlhwbLFWAGPxAmaBMNXqIdWkIq5LuuvxYGJPXiSbAthbRwuStCkYsFfVoTj3dUCOl
KysWEucBBR43VrLgsqltr6CDnjog84LYiI9l+9Ep8kKrYWs+C3Qv8cz4oXSCZGehfCSDnSUA4I6F
/zxboagAslV0WehmEG3ISz8unwZOMOXrFEaCCNdD0SX5Oj4Ao/VZ/Qk4DnUB84o9R9hXt7Vxa5mc
c5X1nLAiw0vVABhBmZ6Lbg6UXrCsG84ViunwE1hTBzOQ791RbxVpO1QTqL6wuTeFM4F0clbAnzsY
Nxhe/PdhPKThOKPlQwXJ5aLy2vn12dRiqEEPMXjhYbQYI73DvktEKGhb1rgWsyi9EuN0SdFbpFLC
ZnDcvpfdWH66bI2bEsBZBoTEZebtrct/JQFwo8U0p2ASs5K688yBhFKrC54jm1uzkrF8w0qGllt6
m3RLOk7GzFkGjkvpl2pnLtpa/P+mDbctFWqiQ+wwBhId58fQdTcWFU21bRrzShluS+SUjDSzWmQh
aBdiqu3GMvsvQyeCexTtC2fOE9gA26XpG/CVOyMlfotlu7xWol3hYn69NlG/pqj29qT2KH5ec/Ig
tuAFcvVwWZRIGe52HTMZE3pw6mE8Alt7MuTXOhVRgQjU4TPkXUSs2QIoTVjm09kBJncTsqa7NkX0
H9u64BJCSzfAIExOF6PVK2PE1RE2+lMdA+BX/kTDOrpiDHjof8IFbusrA2QmVpqwMJ3vwJcBYGeA
Wcv7y1uyfRGspHDbX2ulZY0dIqtxF+2ByDweSm+8oz4CbnuX+2hg+Fb+EMhcLk8uYfBOM27t4okN
jaJCZusru8IMKiRyBo/51T1QLvqH1BfhS2waBQbjVQxZL2T03G1eZrY8jxgyQC4icoEtAc+DIXjN
H4T0C1uzJgpS5gi6YRZ4JXG6lYrZG+DfYmFSu+Nu9PNDVHuFX3rqEaxzpqt400Pcu+lO+Hhfrs8P
q2oso/GYS1U+oJFqsVwjnHmLJ0b/Da4zceP96En74gSAbdGaLuZ3SRznAFt5nOKsamGeQ/4IuCYv
G/QHdHlJSGeZNyO1LcHNvi3QlBcqacww80NEfWkRyoyChaaZPZu0O4HB6qduDj74C187exQ8rjcd
vPFX3OIAVrdVpM9KK8cwUmYbt/rgXM9tMbnE/gRhBwYSVduyTbDKwqFwcoiRA7LdGsK43Tly8tzN
P2LZcasme7p87DY9FgIi9KaCaczgezIiko/lqOFtQ9g3U/2WZ4V/WcDWimH+H48aBF8qxr3fa+IU
pOiAAoyCbgeWgu56HMAfO3/5D0LQj8+N5RcFbkB5wCwX7e5zdBWAWVrqBBPrFxWBDG5LwBShGmOF
vh0zT+46ne0UOTsqtNtdVmXLoP+sF8Rw8TCxnUYjRQJgMFIeJfm+H6OTIce+1vZuQ+vjf5PG+cAG
8UoBmGjc84PtOyBOdaLULye8nQBaqWgPl6VtVSvx9Px/Y4By3PHRx7TXGV6PoVnE6FEDNh0G70if
ADxodnyNyL7eygD5x0xjn53ZVDxUvTq4l79CtJHL36/OsDaAHTxVl5xVdpLJdKJNFfSqwFq2ztVa
U84R2rEmNaaEJisZXKOuU5i3LBXx7Cy/wTvbtYzFlFaKpHVXqAjIlbCrGvAlfHW67qTRJ2MUIaEt
Z/SjIMfCNACevh/wyUq8nypJBRKTJauA9EYnrIr7K0fXX5/XO7X5VoAPomzaT0SGKH8qYIhd3mz8
80O3IwCWVhVAp7Xyqa1HP+4SgT/f3KaVCM4gx1EbkdtTWSiDoqjq5jPKh4IjtpW9xIzTXzU4e1Pl
XtNBsK7gVc0C7QpP6oMVTDst0J+pYMU2A421LM7swGjQTZM6Q5bcNh5axG9tVd05JpjGYuNgpID7
IYqv97Y3W53tsnw86E2BHoFM2ac0O2gt8Wurf7x84kSrzBkqcCpIXUtUCU1meUnueL3z5b9J4AJW
J4qIIcXYxxkxnFm01/KoCBzzpttYbSN3kTWpJXf58nwsW+XAhvyOWeVjk5SCqV2BGP6pUuiA7yey
ggiqQceYae+YnOx6x7+8Xpu3zF9l+GaeBTu+a5sZ1SXwZHbZ97EFYqhh7XudgAJFkJt7a9b94D9W
0rg7rXFG2ug9TgANRl8OCjRcRV8ARUD6Wxl17vPCE75A3FLQNPnN3r5HnXCiXqkJjsemw1x9B3fb
xZlcxnmC6LROATNisM4dYttPS8dH269ghTdsXgW9NSBs8FjDgDFnLgats7nr8FDL9Ptknlxn+vcm
vxbAG4o9S04bKxreFBoynrGae20tidqYtl6C76RwUU/TSqxFdR0Br6fsFD8NbOkAerK97Len7A6z
H44/ioY4N7YJ1wxmpuAzMfrB13CzPMWUGzYrbBX7JjfBLGAPOwPsMW4xGveXD8LWNgFHFJA9oAJB
wYzTL6mTQosiJb0bwT4kj6ds+HFZADKIH29PhDqyslRzkUbjU7rUTpesk5beSebwmpaVtO+I87vQ
RgAsd0Z1RAV4X86kdmPQNh5JljdeJWuVSyYJRwTzCeivcm4LtepcPBl8DDN+bSLrQEF/5jYFM3wN
6JQuunCuUxvUQLFyb1RSCXxIPXanZsz9IQPfWqTfMQcitR4DHFXfuqRKZjcZI5BxJykwmNIC3Frm
0nPO5v1cZiDZGmcf4JbVLrNAlBRR5yUzqnt1wbnsBsmr8g7UDhilmEfkoBRwZ9VO9XWawVBtxebC
J5yOPtgblTvbiU5xXuGdW/clOg6oLp3G3i6ebSsx9t0MEvCo6/KzkRkvIJO7ltA64Haxvsuk6MU2
5tuoTlMfk71nLZ5sv1P0l0klMyqAveSNswlS9w7Kjp3ymCfNrVba9DCNxfek0dy6jYhLwP6rSR0Y
1YgKmHUdLV6Tqn+xUXFzizrfqVRpvCHGesc9eFSntgSbFa0Tj/XYCIClDofaHIlbgrqtV9kxAfjN
PWBMXrSh+jGj+r/T6u6HU0u3ZqF/Iqn0zn64u620JEB+AuDubmiBZWoloI0yBM5q48QBAwyctQZQ
5xwQl7yPJKemjIxGl7O7mliuZL6yPCSq6oIz6d/H3qiSOAr4AxSE/zxB0kzH3E5GgKhrahPUDM3f
VdydCwzNCjTa6j8B4LaJvACSH8AQ4lRiWiM5uaEBrp10VxayEv5AWOdXbYW3BczZYgTDmNLgEnBI
7pqKSqIvWG417tZ79wXcvqVzlrSzFmd3zJO92adeHNg+3cm7epfuRANcG2HDO2HcdZO3Cfolxim7
UzKQlYJju0klz0hFdd0tMbhAlwwIsFJtHratGU1MZ5s6DEWeXqO0Q3vuPdNy0bTWsjT80q3FcEtn
F4Mj62CUvJMNqfeVtns15eKlZvboZw29M4siQYJHtQTWuXUMHCAJgtnCwtQufwxsZQAhsJnb4cCe
pbLxRuV7Cgj6XPpy+U7QN9QD+YQGFVEowi33/rhFLCGRNOvpXTLVKIznX4eW3l0WsVVIBA6YBoYa
BQgtH7AejE7tnLKTLMRcyq4M0qD5EdtBdNBdBYhWgJndTYcoAHBAL1rFTdGgSQC0jWygLm8sRrR6
l2pV2dV1mtghwPR3uNFy134qbrvn6lz2e7CXt17q24Fpefa96BhsZRictexli1eyW0AJa2lrpneY
Y9wvs6pWUF8pHtgn/ViYQd642R0HLBd4neLRhWV+L2yUaDNXvZPexUp0D1RQXEHONB7MFtxStm0A
n0mK/o+0L2uOVFe6/UVEMA+vTFVlu+zy7O4Xwt22BYhRIAT69d+iv3PvdmGuuX32yw5H7winhVKp
VObKtTYerCsu6nkz/bOJIDpnFOcm3bHo3Uoj7glihLTtH0xF7kxd9RO12cjavy4OhWpQkoPdbaZd
WQJSnB5vYxc6rreZGXu18IvpLkFpra2dsCU/vvfWP9H4/MCjeAsSz5lQTgcn1DJaa7Z0SN6Cxstq
xj03k19VDzoXqLxmkdZBenKsdVQbUnAFcAyEjJlE/mFyJWyI/WCm2Y3bTx+5q6ihhkJFbLWKCJnF
mytPGsnBGlInaFPz0I8WhCHxPvQhzoXae8N/D2p/0aUJckvVDYwxPejQ+KxyfiMM/sNgOobES52i
cknvXSV1L5iSjoGsiRL2RdvuJESHdWIdIWYUaErZRQrtj46L1MwgBXkA6XkVDVqhXaXVUIU9Wgwx
psr2kJ5wgsm1RNx6eRmKgqg+cscmKqyKBN9/3JXnl6XOpeR54A99/WWNV+9aiB0BE3aLxYECuIdA
xHBjXBb3ycGLkHcyy29DGfCDeelVgd771c46bVH5fXXc8z9icTC1VLpu7pXApNm/BOZ6yuqxUe6h
dbkRw7/eULADCk5IumOU8AuvrV3m0NWW3DuV0w3vHluk9QbfKO6t2cAlaCAzn/Emy0eD4ukN+Cua
7NZrwD00FbtBeIeUyg244EowQ/y0MS6Jwvw8B7847EU1dIbOEcOVvb2z4nbnhjMnofGHc31rhniF
YQ58/RocRNNNsAt/mQsljcxFgy9n+RJPvSLUshgJSzhG+R74YAJCnY29WknSYM2aGY5d8AR/QVYB
apJSWiG1BfU8FJWTIHOs3YCagEouef7guqE7OXsBMdXvj8TKFQXSOUvz5hQG5GVLhmU5mWzSeYYX
7G11NYTW/Qi+1qhDo5PtxylQXvOn7gAI+fvWFNXKMTgzvMhsdF2pmtRL4TqDFaYuw+HL0BurDpO2
4T0rTnpmaZER4mUiGS16vGxTcYOX7x3APXtSuVvl9NUVobkIDRgTB28JioJikEiTAntYZRCyJa2I
kkYlfms4uKB23+/bmi3HwUlAzoQ4thy9TUSf2L0KxZ7JMENVL+K6946dKg+ssJ++N7V2HIBl+7+2
luO3vZsNHR01B+pAcjdN+ZWTdHWkF/nFYCcB1C2vVTdlfqq1eZB7vJxJrfSgKq3DkOX9lsOu7aYL
zTIb5L+WBXHZ83t/GCso46D9eRp6I/VTpXnSQHyZpZVvDsdGhIUWVK+lokfc6C8ZI5d2OdxUg37d
E4hFbXyar/krbpEZZafbwKh/0RqyK2GPrkdmYhAR9YNvRtN7HqJQgYJalL1ZrT/tnS2m79UvYOPp
oSO1RHK58GcMt7KqMUyQYmtg63WPrfthuFtLW1mZjoCEZijUVRAZFnkIb5GmpAZGEJFPvbOpfYAg
89+TAoFFAeyIM/c1oO1LOKmaMqrWY6efCHmZWu3OGx4FM//6iQGAGc4kKEPAv/qFP2VCp7hnVNho
uxa+UhSxOWyx1K8cRh3Ti5CbcjTInyzJjfg0tEiPIAvSdm+Kmtx4LCZkPNJhS7VmpYOCxczQWDg+
ILJLpIadMiODbk16WxSk3lPdvuagI/INp4TGeMFNaHSnEOHOkLwwogeta7wUItmqw6w44NlfMfvO
p6dFkUsJNAOCj2U8JaL2pX2Z21sOuPpRPy11/iM+GfE0iJKDwck5iUwEiUQw7YSvkCroxJYO4kpt
F8AQwFGA9JxxkcsSSaEavctQartVMzfu2umJ5dyfQCdmdq7fDV3kMDUqXRP/SIegnto4LUlEsxwU
t/rGu2btRtZnMgobJDDIdZbNvppoCmmzEUycjpL5jYMSBiGZ59udceGl/C7JsytLle+2yC891tw2
aY3ZUOuGp2xXk/7g5fxo6NOrBcLL78Pd2r7j4+BZCYEBUMgvQm8jGyvVx1YHe7IeNBYL0vHGMv6+
6A2s6Ccr+vnGC0V4FPo++kl4AlVT9wNAsmM5Jbe1tdWRXAtyIFCaz5LpApS0CHI1hdxUVSMAQVBt
9G2bvZJShN9/tHUb+O0A6CNiL7dzdCYDMvew4RmFG/BehlqH2uJ/YQTvYDivo4ILa7kzeQVgHwV2
tFa122Kw77ij3P21CRRfPWQC4AqGgy5MaGxsRj3BOqr0Vc1/11syDCvfCSNOf/YBMfQLPkvVmGba
NbZ9aC1fMNIFnYrG7PeLWMtlQEaognYFLxb8tNhxu8s9YltYBQvZVXmHEfEIre4A01RR96bvt4Zx
1x4uxsx354Akfk4VFl9tqFBHRlsZzowEQX2il3WQhEOA0k/n97vNrvfKCT0ztzg7c5VgyHqun/Ip
ZtA5vE1j0/BB/Wm/0UdyGCMSuG2k4DHx915+Ztg4P7TtxC3P6Xv9xBURTUMFTsnbja37WgrFhn36
lLMDfboQjNK2Odqn+mm6gAS0FVfhoPqa6vM6BojdF2EdgkdHfXbsgMR1tKVutuafeEy7YF8GAuNL
qsddh0y6AKKZ2yVGd0PF2BqnXLnxkM17EOeA939VQqRydIlCsMAZG8C00DGPKJ1FzbCFYpmd/LzG
hGnmOSvCjYcBh2UKXeglQbJU6qeR6ZAbMdHIbFzNLwz3FmDq+3qEaubG5s1+vjQJ3CegfAZgfIDP
nG+emzn25GpYW0qmyLKfu+o3N8AjZz72tutLJwsz51lh75De2X9v+uu+AaqDxjOKBrD/BXGa5zbK
v7hlT2Pz4Cm1Xygb76OvZ+7MwJ+n/Se/TExjmpwUrt/O2J8ENYmcx3T6+FfL+JMZfrLiTbkss2oC
sI+TQ2vJ3Jeu89f3O1Zig+gPo1EakMCLlCsZeaNqFiaVK7QXJpAGK+qP0dksOax+sE9m5nPwaSmT
XXRl0mEyedJdnxk2SHTS9hr5ahYqvauj9khvZa7grqxfMmJfaIAiRZOsLk23HdGLLSVys/Hn9993
hYQfi0eURsqpehgQW0Rq4lQQHxswct5j3qh4axLfDGhUHyeBjBN8ayij+uLG3CN4RoMdINT8PaId
GhH4+Kj8gg72S+Kn663eAyyBTKGtHnvCbzU1uSJNusV28DXOzHZc24VS2LzVi/ejWtRplThYaZsx
ZNQYWqb3sv2Y8q0Ufv5Fi0OPdxF6jhjlQ5j5kvpIrQFXOdNAiEH2xmW/n2I0XC63LtnV9Xggi0CX
E3UKZ7Fz5mSgtjVRzL46Ly13/VK6vj7N8J3uryFJ+HKfLC2uVyLGnNUZAqfMysTPJGodHuUxxAV2
33vj1pIW1+k4WnbJIRl7KtL0cjBfZPE4Cb7n1UZrY2Wk/XxFi0s1mSrMBOCeQKlzCNmDgpHvfQo4
vodWlZ/49DcLvHy3dZeuOsan77gINKDkN+ukdLSTuSN7vushceFdsM10aC3QfN6uRaApFVGnhq1o
J603I1ZDjCR90btNnrO1G+azmcXdNmiq0jY1Zj2nC/dCS33Q/3taBH613dzhFm1UiWi75bZldVE/
7Rs1TxUv1U65+tSox4GQjVx5y8AiTKDHM4IdEceq5hX109qtgwls7xuZwYanuwvA+ujlrJK4uAEm
B7W6nVYy7Cl7EbX3kHL14/tj9acE+yUi/eN4y8xHyKm1W4oxeREoN8qlvVOjCsK8l+TWQiPmpQvV
mL7ozyDKCz5QXNzrmETZai9seKW7CCJq3ieWLrHikdwZ1pWF0k2r/fp+oavnGjUNoFjmBhB0m8/v
2MpkRYJrFt5x6K6ty3Y3XpKjg0N9haFn34iaHfZ1qyitrRRS0OuGVK0L8BdSriWqxchyLUlbOGWV
OpiT7Bvck5UT2ONwnRNyDbYsoCsxLQ1AgVkHuVHup6p/77i3K81c8XXhxkjWHrp8vDFs0L44QFaj
uxiSybuDanSQaiP3xwSVSHRLVNR6p8cuU0/Ssl5IkrIYAowFaDnGIhAVYDUMlAGJlI9K6zoBoWyX
Nv3kO26+b+rsRcjijpsm/iH1fjSKcuoyCdxlbtGYTZqKPI6kgWqN932ZPuZcvvKUgKI0LfaqluPd
QbLm4GTV0c0T9EY1+jxNxnDK7D5KvFYAQ0dupio5cFU8ixwz/x7LMGzetUB0tfyiBXnSvXRsGdHc
OxgKeW90mQSD6A6GNle8mguXFS9EI7GcGu6XirPT9OQx5XkaZJxC0rE2YlKxV2rmx8psPN+ykzsp
ixurN+KJVz+nMglMrcsDysZ77pHcd/uEBo1dPLC8ohEblFu70sdoqqHoi6cXmD7siQUyVfmOleoY
Z9x1fZpk1amekjTkWXs0JkPGhoNONCuoGhf9EFC9ecJs2dExnTH8e0fGewiJ2R/uayBIzx3ZUxSV
5natA71hMx+MzMUAHuF25wUiRsc5v2uu0bLW939PUYZ3GMBZkCVDOvalHEFkp3oTqfDaLLJQgLbO
KWzf9i6lOmzc9SvxAM89iLohJ0MvYRmT1IT1Va8UoMZX7+u+DGh/qzfK34fZMyOLoNMWXT7leKqA
6sKKOtHHFUCOAGv4lPwX6eWZqUXoaRMPj/TRQ4zFVEnW+ebkxAAkRKzYCHLzvboI5jBkgowCzoGS
4SLvS1wcdDWdszH7w9GHg0mvsum3iQjgJFuX4fom/WNr8f2qUidg75rdwap/dSy76mm/o0210arc
WtLy22UZNxQPSyKYEWvNZ548ep0SDzkNBgi5fX+2Vi54XKxI7pCcA72zfO4NFmRpFWljFrgvjnVp
3Ht8a6huZQxjvhAsaBGrQAkAp3N+fK3KAwSXjRoQUEPIbbypPCUQY5DHdihQewh4GbMgH33gLbZG
MFdSCwNtfG/G7UB4wlx+zBF6tL3XqCedxak6Xnnid6mA5MX0Nk7wlqH5Q3960EpXlkTWAsPOybHP
tasaE1W6GTmWslHLWPXCTzs2/yGfDE2NsDkXGqoo9KcyvDRs9Ev374lnEe0+GZl99JMRMO85LNOJ
flJZcyi5Cqay1jA3fO9rMW82MiNsgRfD1PFib3CN50ODfwY3AFrkifzZlDuvdK5L/Tpru7BuNpgo
VrbozN5ii2iaOEY/+zoXPyUINDsodOo52EPcLTHL1SP8aWULj/c0qnuVgjHPHj/6UkGRsgGuPnAU
8iRlizvMMB6/P8hrbuGgwAXwCHiutGVDuGZunYwo2p2Kob20h2GfZclPoYLz+3s7awEDLB6IFbPU
Gapq555hVDSxaIJnW9q0xOc6eMVZcvrextpGIXsEKhpjbg4mcc9ttFrjtsp8UWXkgaQ0ymtUutQp
EuPv7w2tfbTPhhYekXlDU9dQ6z5pzmsBZL9aB626pbOyFv9wo/+znKU3GGafFymWU1z9Z+q88vUD
j4snEYJ6e58H9vH/Q8Ri7Xgh5oKYHVgI9JwWZ9ikbgWUAIqeQ2zEdlDcpPdFG4GOlN4qd040Bnpc
7Mf3qrniXbB1Ata38B/ji5epVbr6YPX4ssg2r/JsQkOApWHVAPbnlspGSebPk2KZBXxe6iJBdKoy
02r6Z6nNYXo1zAD1QflQ/yx3ZpgdjAsjyKeQNijeDe8k3GJ6WjvuYE6woGGJGwZTOuf+Wpk4Z4Ps
1ZNhPUFF8xoTGcJ5lw3QxR39L8I/bjOgTdBKxHW62NWRJLR22wRlk45EjXbHeB156RaT3dop90Dz
Cxl5jEJ8IRJIyl7rQBypnYCaOjhJcTlsPhRXTVhoc0DPGHCGZReOj5RkY8c1zASz3pdZf9JtoPX/
/oAj4QAdAqr/prHESmia5P3IkFfDOQ5Fg2ioGhipU5ItoOXqaj4ZWkSSUbNkAtqtWRBEfzKZ1wZy
NNPg361mEUgqNwPrfMtwqKiH2aVm+OWMShlIu3r/3tDa6UVwt4DJB+ktMqdzhwaNdqVP0kBP3FAu
Ha7eqIlnxI06VkGTDFs6cfNvW55e3CdoekGHA3D1ZbhX8F5VC3duRbmBNz2ldRHUGKn6fk2rO/TJ
ymKHEH6qRADpdGKODGXHUFPYQG2sW8DIBCC3ENQyF19NGSa1axKw9ZcoCgi3eqwyd8PECjAExBFw
5f9jY965T4mZ2UhpVgb6A200xmoEJYd3sStC91Aj0uEtPA+OZnHKw60Yu9YbseZHFkakAYgFNuPc
MqoZXUpSid58PMbiKfnoT+KVRtC/gkixfsOekhfRhTmqnOY1v9x6iq+E2M/WlyVCCIyIknN4pME9
302z7IIUzr50baDrFAx0D30hNyLtyiE4M7l4WmYKnQNjhsXVwCMAA4TayTDrP1vphqUVxwGn2Pz8
t23PAqDx/NMaWgsMCmP2qZfuUe+NUOXlRpF/5YzBBBDg1sxc5i07WxL1nhpzzhY6oLe5e0yB3xcb
Wdv6Kv4xoZ+vgpZVRkrFsk5amvzQSm03NBPdiOcrWArQHxgGWshYiKcuVZA7fbLcsi0tEIP2Tyrt
7QeHQ0C9N9vsYtCTuC+a8YBgg4kos/auRy0HlhhEi0R7/etwcvaHLBKcsjW0wSwFRgNKkAAXd8D+
bQSs1S37tNTFgWvFOE1Fxa1Tb7r7hp+ysdr1lhp9v44VOCFeDLggMQ4x3/bLKvGkJ5AArZCpCUnC
yj2qjgVZAXDkW7eGew2QGaC8PzrCwyTdmrtf8Rg8/DASbqMLCRjolxVWZWqnoAVJvOfS0oBze/5+
cStHGIKtwDgAwW8B/LlIluB/xHRV0MjqIsGECt31zuAPpRNI7f7fWVq4A8mhOmYonXlyO+sSY2Ah
7zHan9y42Y/vDa19MzSIVaDIIP6BDvH5KasJJp11MNWcslxeZA3w1WLDI7YszP//8xWTqlo5zizG
GUewM3dNu4W1XNuWz2uYPf+ThSxPnanmKrIyZZaweNLVNyPt/VxsnKC1VgTUtf75WIvAKiaiS7Xw
Zu056zemqDtMWwdC+L/7qDxh7DWLbcDVN6yuXFVnRhdONzgu7xILTpdkBRCSmKnmT3V56vQiYuP0
Lzdr4XcmkXzAPPQIjsXfifKGFHQj4m55w+KMYgTFzlgvAIkoSUC496qr0+33Lr2i9YhsCWBSvPTt
uUa4uGklsx2lyuHTaDZUEfiEMQnifmhhuc8ulMgJWKS+tN0he9Nsv4y3FFxW8IDn5hcXlz6RshEz
2TQwvi/zlKYeafvkDQR/IQzSeCuX+XPZLhLes/UuzrDWCXVQJ6CF+mm0fNuV6t4mhvg5akO2ywr3
V6PW98wprrSS3LvMQisySa+SAm/KqrhT6JgHmTE4j1oi1J3Jux91VROfau2xLYbyOimTLTzu/+Mk
/bNFi6Dgju2QJMWAOruwdspoXnSGi4ItNZ9oT6vQo921Ntq1r0vjY+rsMhyp/tAjkVdc2w4aouy+
95k5RCw+ISpQHqDRGJNEr3ERQjDdN9W5i6uDJY+OI/3SfirM5+9trIQpVMTBUgjsCtA4S+aNVMjU
lAWowQfR7LrilyjUfVcdYTb8d4YWH3dMTBe5NQpEQMcFIKIJXW30jYxEOsRy/52pxXfzRE+hYFBA
264Vh1xvA6O7pA17dPuNLsZK3Dj7eIvQa4+l0lKP4kyPcd6j8lJuEZ7/L6X5FydANogZCKilQlX6
/B5hvNcqi4Hozpmy4j6v63E3WT2IOxpxrwBw7VPZXTsOAGNqDc5oxrGTynAA80PYlN5RM6c7TdBu
z2ogsnuXgEtiCKcUFUBw7IOOzZ3PpbkHJvO6brzKH6YEmpSa867U1lHYeON3TqjX6Xih9oDpD0BG
B2RSfxWaiOu5yyzY5MW0KF4U14vBfrDPSvwxwuORijZL2fePXi/jwUqfcq1+B7Ns1FJ119bWvRwD
Wl5luX7V5RYE5mZe2z4vfaqqg49Jwbueab8HPl1QtXgF6+KVoEUVdnkOpmzNDTB6cqVyywErIx5H
JB0jvQGBR6KZGDcvlJ+YqfgY6ykkDbghRX0sB+WhsIuoToxDM2h3VcF+ma15m3WMYppaoqXhiYBq
YxnmmQT9ae7sJaQHHJtg5irBhBfKjb873cUcWlX5nSoinsk7njeXGpeKX5r1jcHG0Z/arAuHJItK
Wu70RsapaR5clu3Ktn0p2unKbGyAP/p90jQXmbB3Y1VcCGqe+h5cXJzlIWOeEuqJeBQ9Lu/M8ABR
NNXEV2QSN4aSRSJjqg/EW5Qr5FUh3YthjlGSVq9tbkXNmL2CJ+5SsfNrtykwoldmSWxidhwVL2gM
6AacxeT3eT5eaJPod2WjXipTebQUz/HRnb9Phsb1p2G6AD44CYomt9HP10uwURq23+XtoSjGW7d1
LlDXAoZA/KJANvpjyX656DvQSgL40M+0KtIDl2tNA1FA3xcz1kciXBXiyvl9po8PzOE/wADz2Bga
kM0FlKJGHQgAY6iPHAKbpUbQN+tT+J9EdTyVzW+1g1pHYk1N4BXpvtKbY5GR66Zjrj9UXZR53Yc3
useynxqQfkxvcrLxajHf+ZDxnUn0eEqLN+Fpv2qPvXKqQPoDemYRk2SXUvCItUbQGnVUGPYerVDH
Z0wchOq9eTmwAG1yRG/7Svfs323d37BRgtfMGIqQqHrs2qL1C/wnrnR5Q5tsxFECEYIm3F1dTo+s
Th9B32uAT9l+hOBhHWmJ+gQ2RjAsZ4MMVCnqYMjdn4PmPskaidzUkEfhplNMDckjOaltCNjqL4UD
xk/lW2kSyy+N8n7ynIOlVpeTV0YoR19hIJH4vaNLIB2mg6tOAQ4giApS74b2ADIM1Y8i8YKcsbBO
60hRujdLcXqf2lAvLruj0K1bx2ruzIIHzjRYfq+5D45D1ZCWdjwI82ocaNB5yl4ZxDMzIV6gWd5J
7ytIqBkKTiJuTWBj3kZqBnpdct+l5iPgFPihNh4mXDbZSF/JKHcqkUOokjq0q+F1qMPmNc/QssII
kPfqKjrGk+RNysEDUCjVPWRpHriBJ6jk6KpKLfdtvTgAO0p8jJ9eGqlI/caVUE6tWTCm1odO69us
Ve+ppz2ZtXqHwbE6TLM0omV6Y7tFGqBMFuW8jDAVtZOGl/i2NgRVX82R5EgYPKy3b8YWv5Mr2atX
laAtGpUfCYiNvARLITIsivJJMuHse9WLma6oJ2eQSZiP/NR4mEnXKn6jNUbkGeW13QxgCfCE6Yu+
/PCajEIgQfd2nE95UEEJ3K9b+UAIvp9a4Oqy9PpCdpg4I0S/0gHuvhzw+srGRolyWt9ZRfHR5+5F
D4RQrRSND7XO2s8RfDwgiQHPo13s2D3xnSy7MzlBYbi0QBrGLAiG4hvpHCssjfaj5eXOriuwzQKC
AMG45gjgNaBHeCOBjtNyj9Dq/gW0+3VHKuBDEoyZls2FkWWYNJSllfrSYzcC77SqNvCnGNVDmSMu
yLoM2w7NmCHD31Wb7bFy+wfP5JesFNXTOKmOPypgLSyTAluRekeTMDVoMMgYoZx+O2JuyVfZcGsN
7NLWmweqyoexqmKX1S9K2aa+xygUCiY15EoSt2UV8tx6E9ao+iaIreKylzKepa8wIDiQXWYLNVZ5
NcW9TsABYRmvFq/7g1ULy7d0OgWJ3r5p41hdAI5KofRLI5PWD7TLAqdSLL9WkYKyqd81eRdaXtaE
GZ2OVZEc22681voKYza4LtHHA9mJKo4p8+zQ7q1o1pgW1DrQ0rtUxPhjRM7DmvymVNE+sZpnPR9+
C9Mag9qie3OyEFe69o0OQ75LyuHOod2D5NZRp1pMaP1oU/4kconBS/faNqYQVLhNZDrIQFpPDzNJ
X5OWTxHYsXaE85h1he4rhvWz1nBWEpk+o5HzA2CGKczqCq955XVAvzXsOM5FrcJ1mMLcsJRDG1RN
/ZoWee8nOShaMcVumNWTFAkJKsN8V6hVXWCIWQkNUh0lzx6gERrXk3isVf4+pPZvQ89eqsz51ffu
joOszOXlBbUNEcqcsoB0Womdp3tQZ+xMjST+yKUVlopdxDmC3ghmDgOnFfRiDbjOhB2ltEOoH5xn
8PDZu9SG/A9nHLiz6mLo+hc8Sg+51l4niQJk2dBGpkx2yK2ixHJjI6mQYXhWTAWP3cy9k7n8oFl9
m1DgWcepfUn0sgn7gV8XxFT9wswAjc+9Kw7tMq0tHwfuYWPFxANpdbeKZ10jay8Rfdo4SW2MAxWR
sAvXB8VcCL2Ne4hMXU6Z+lut2S9kZZekg4sp8o1pwyGjGRwv2Sd99ZwThKBuesLHQfmmkIexMC6q
QXKs1GpweeZ7k1k3ntQjhfP7pizuLZY+F012kTDvVe3A5Ft7e7fT9qXTRJKOM7FaVE5kDJKcXrm6
PObq+ECQ+tVJe5UM6RV3MDdVJDyq+7yJKjL+0MbeDA3Brh2li7N5tN1l0+jnhVAjSymoj6TA8RHG
r8zO7vwKWAO/zedMSGrWnTVCrdDUklhT0DPvCvdHR4e7vABOWCPlwTNTTITZco/MTZmT1+tkBBEJ
qqkvmcIwdyCN58L2frZ6eWfwyggUpuLt5dh3BOmvDzI9kFwl+MCU6J2vOuPPbiz3tTe9N2NZ7ZQM
r9g6E42vlGPIJBgKCVFRBmnezVG7c8e6DfuyfLA8QPPRcHycUufWUOUPZnTS12tQZ02Y1rsxdEJn
qMlDoZkQ0crqFqx01A0nN3u0BU92lHda2FfcufQGdnRyMkSon5enLEmguemZ0zXRGZiHFFxkRkNx
EyuoySFZnDiyjBYQu1y7Z50wd7lTRR3owvzUad4Uw7tUm/GDdbhNuegv1I4f6rHA3Z1nN2AMn3kx
GGb98QX5JIqAApbagAywyXYATGmBjoz3wDrIFY01ro+hzQZkMuZHlug3gGZ4F2MOOKPNh9tuxAZk
npFFhBP7AN5FBj7Aeuvtuvp4/fRuWRRtMq65KdEVcdIBzuWN/ojPvndE3/qNQiNL43tTDEHS5p3m
cxev6hpOCemnKiZ2ejJ1gn+2xou+zw5TBn7Emj17bKC+gFCPL/V8Z0hAPD2beAHGXU5FIp9swDL9
iWBYgSXFDTFYBBb+x0EzcQsZO+Z6N1Waa36rg/0tmXZ208eGFKrvyilqUlBqcquLJ9NrLqyyfoIw
Ux0ohXPVjpqCul1ZBUmm7DP8JXHOtO6uHxVlL7mOSe0W4UBSB86itfVG4//rhwSpF5qGmJTB8jHF
e/4ALLXEThrP4IjTJcJwMz56eR86XrfJ/Dn/pvOn5rmlRY0oYW0OQSAoRnVUHjUCPi0ElUHtIpSz
jgo191h1B5BPr+GeNdXIJenj9y/39bW6wHLbQLSBw+98rZXhFlCHQQ415Xu3Hg9ozJOOb7jmGjge
PdJ/ntSLcp+SD2U6tqWJUhw76JA6Qp5XPIj3cteGAxTBwVIODk16k9/mj0DnI5769U12nx+TjULF
av3gnz/EWc4EGPakIcscT2Xz7oqXIX3//nNu/f6F65haIxJvVJF7iCzOIDeG6Qbof35vZP5a516D
EtWnRSy8Rraek7p9CopYg+6gylr7PbR58ZI3moA27jFR8STOukZEDoa3N77gV4c5N76oMoIE7z8l
MjO5sqwr27ri9UZXcQ3adLbAReVKOH1tQz4Pz3NIYepBF1T3oxKkMZLCnRHV9/w+veWXW76xvjJ7
xgsALQ1ukvOjoI+AwPUp6j4dd4JiuKhQZ9Tdu+/3bs1BbBVTqhh016GctzgJZTt0ELgFeTgdfoGA
dtewLbmBtWX8YwE/nS9DdSuvRFjVTgopA1PelooX2MqP75exVsT8bGTh5xPp+ooZhoAoZHE9WPRd
c1ALkM0P9Go3HO4P9m/p7pjt1VRDnWVk1MW+WB4p0mTAVMukqy+Zg7pEmWE4I6fPfTbcapXhs4am
IYYcG+Q7zUuhuydbRSrX2x+1K1DQ0CokNgJ4I26C1HLM9AAku1MgqRFlfPzQQeavudCzrhje/n2v
yb0nbO8imeRjO2HiAUnPdaaC9bxEUuIk9YPHptfvP+jXXXNx3wB0jvFsDaDmxQcF7CopU0x7YHSn
ADXFL9nxAE39jcixZgV17Zm87Y+m4+Lw2lUlFA0k6yfF6nxthJAn0sqm3xh4XbcCEhkAGYCS/tMZ
+dSIKzwUS3iq8JNl2hGdMPuBUc5dmQK0+v1HmzOaL56BkwQCN5DufQF7db2Xu3WbiRNAsX7TGY0v
wa9vZfUVMAmXpsces0bZ2KjVA/zJ5iLLoqpLOQamxamS01WBGm7hJBvfb6119D+kXVeTpTyy/EVE
CCfgFXNsm9N2pueFGAvCexC//ia9sTu0hj3aO99zR3QdiVKpVJWVCdY0MGEsIDZMuAoeX0D10eoY
bCBL943XIgIneApBIcw0P4LTsNrLWgV/fjGAfFcGhUUZtZOh/gltTAXEV2Yc+038EMnJcDa/18qM
EPyifMpsPFpA7++exwAFt2nc3evfcm9wJ0/12FvPfHpId+EdkNvXXWVzTy1Q/KHpAkQlYAEfw6KF
KlLPJuzpwo9fVS4Ue2OwO2Ciym17N/Xjk5QyYytIAoIIilhc1haYlT6a1HvCUD+HSedpynZzCSFd
V3tJdgpmvluUpUw3vO8mn54VKWvqlpc6yMttUKACpiCC4I1sVNsqwgeFYIjGUYWWuOjm0lb/X7ih
kw7jlA2iycUeqB+PGJmyLkl61DsZ+8dmLgDcmwZuB8jaQB/24yaGCog9qygZMemtQaoTshAToO+Y
8jBApzlDcdlTb9lT+03Wb99c4cqusEITwxAQrIZdLfmpdy9assutN23cXXfLP78TGHXAuAVqLxQu
gPz6uLre5uUYT31/CdPZU+rixo5riYmNPvhHG9pHG2pOZ1R3eX9pquaF5/O+KbUD79gOkIKnvqtU
dyDJJY84FOF6c9+yEPWg2fAg+fUtVYrHqsajGIyKeLUr8b7PTVNyw8s2QfjEQ99g1KZWe7yChlun
ae+Mpcx5faOXkPnxqsAmAAWwjK3iYIh4JG1SyqYL8aareHjmZPqSF9Zdg8I/CflNNKaSJ+RGZ9sm
mgbgKYEegQUU3sdNt1IAHCzDxB3osq/JD4rd9Bn1lrvQnQLTU9N9absg1L++zP9i950PConsHyS/
YW4XfZYByUnAKNwchs+LlH0UDG7quJb6kD5HnnaQXR9bHxBjcgsJ1btR4fpIq3Tgihr3GGHTIqjH
l5c+Qu/s+tL+fPUsO/rbiHB5KAY4SsDXoWGyvzuqBycYd3SX7mSUDxsBB3bAMw38mgqyjD8oWhVa
pqkBURF+slzbBquR5wxu4cc7csFcme2bAMx52rn+pB+vr/DPWxiWAUDE2Bx09myx7pBaBIreTJ8X
lp4akTRKHyc0564b+TOuLUaggU4RcBYw9kfHBApYLeapGC7qpGHM0PFjcAjUVn7oNIwPX7e1dejW
toQYWs28qAt7nC9g/j+iibmrtPwnjbp9k2SWC0imxN4G6hB3LQTw/p15CgbrlCv/4pzgigI5twJp
hKZU40OV1lbQGBP1wcoWGHXYHWliG8dqgtxqnzSG7PhrG+EGlz6ufbxbllG0j7scajNar0aESQer
Pmd6HYB5AMCBBvX2FJ2QgIC//YjvnXpqomLuXLMH3wLN6bGsbOfb9a+wMceCOaEFzwLXgs6hONyR
RlGYFHnFL1UHXFCaP5Eyc2mDQBTFrzwuDrZyYvbCSl24o/azrUrXrqHeQIoShcLGH6YZIj5lAMll
NwmLh+s/b8MhP/w6IXjoY9Yp/fLyGccMBeUYxcHSrxXwhfSSm3DjfH2wJHyUKK5iEPWlqHUtIkgD
98mseolKJF644fX45gbUTnGEEfyFtA+6CmgovNNn0MStp8Zyhw4AkLA5pHN9MdCVvr6Bf2bV4BkE
oTsFFSOIssVhZcXJssJitXnRR/oUW6fSGgJF79yyr33W3JdgQbpucCPcfzC4OP/qfde0NdqnKoDl
U68/GGrzmPeF5ABt7SHVLGOZSMIIx3s2vzKhJ0OF1iFQytpgQTTrDVAD1KGBcRgfY7TGrq9nywPX
xoSooVul02qM0Uvef1WBhlGMxjfo48xC/7qhLQdcGxI8A/EnRuusppcBje/IfDKh4KNT2SNftnfL
cld7VzdmPOaNbiIFOOu5EsTK81yH/gT4XlIpkr3b9IXliYqwssQXIc+BRNBU5ZyalzJ/auuXRv/8
F1u2+v+Cr/W0MpOK4NuMRPMTAoKL8nVUZDWmzSOEoeFljgGjKCImzxpb3Zz11LyMeIxN8w64pJM1
3zdGuStLEzNRkcQTNr/RyqDgcl07z2obJxTvp8br5wx9rA7AFcVdYm5oyqTGt74SCIRBr4k1WmBB
+egSfacDTsYVTKRqzQ2J7SNru+D6h9rgmV9mJWEBty+EM957ACu3s3r0x/lUUcgS5+ENcDeqO9rV
V40T4BIgOEGqCrjNXq1wsfT30DX5i5ABNg8dTMyLMrj4DWltjjHBuwXjknaQGmDXATov5uFx4PbJ
SB3J2PfWF1ybE79gVeWUaymWm5Q9YETlTW5Wh9QogiIp0Je1Oxmf0caUCnYYg5MaRkTgp2JZqGTz
CLr0hL/zyCluGgA34HjLxG23d95k5FMbPoNnC6BpyLlBYCuOn3I7b1JzioxL1ioXrvxiUy25+TdO
3dqCyP5uhnljNkoGydPiLe5RkokYTt6EyZBj47hg1ZK46OaKMHylgZ7OAl/P8knXHspB0QfVNrCb
t2xPQKFQmuPh+inYuEo0EJuD+hIzUeCLE0zUdAJ+McaSZuVBG760c+el7UMJRNB1O9tL+W1n2drV
UgxkknqUo1cRzUezjb3a/IsH84eVCMlSb48xJGGxWVUFqA6iEpqzrhlBBYcqO6eSaYy/NxqFB7oG
NhxIRugYrXVEtP5QdwYHEapxUYp/SWPs4N029WI/9bqAXZpHqC/ygyEBFG9cyR/MCvfLqA9jXyiD
fgEQ+Fxmtq/23b6Ikv//0+6DGSEAZ6qCc50DWN41n8E9yUfHVWUUHlsv1w9GhJA0qiwZmQIjZE9O
zuf2bnhSz6FvPJPP3K8vLdqrzlFWJ9tQvrE/WBWTGqdI9TQBlpacFgG2vvSmwtU/AdVhPUY30bH1
82NxB+GbQ3o/HqwjfWRQmvxx/TxsnjuQVGB+CSHljwG+bqR6TVpgvgYgh/vpDQTldAzS9Ot1MxtB
XyMrM8KxM515TqMZU21JTV7sVHk1gDxtw+xAQe9lxbHEObdOOaqDEOteyvN/jCPMGMNW9ARTMlb3
zMNbZkiWs7Vr6/8vZIqAjxsKJZjJ4siyAcfyzLD3IrX2ML4vib1b52xtSgiMWmPHhjOCvgaCCb7W
fMnUwu1ASnb9+8gWJHyfqC6ALukwhzDG6n3ZvRRxjrGSGUqWkjgv+zJCdCw7Po6AZk4XIwOmSzVc
4M3/0VIcoY2rt6CfGCMMRo/OJ9yR7uQYB4K9g+f51y1tOfXq0zhCCo9PE+VFg3E2DSDBXIUqD8Nl
nBsAe7L2Timk+AXJ5jlCzO2j2jRa0Mde6vq7kWZuMT9fX5HEDcRUsCgqABGTSbtUaXKXGKZnVPqt
WlU7roMn77qtTccGCYQOEjtIF/zBXANBsGJSMMLUqDeGMbqNejunfxEHQBaHfq9uotkpUr1nDLIF
EFWmF6DUUxSQuqfUoJJYsPVRwEiHqgXqZ0hshQNas6oMexUvkkYhJ7V1HrJSlaTMy+kTr/h32SvM
1eDBKE5XaXGeODFC9WWc1PuaoctupMxzmKn4Jp+/Y5V+Biagv4g8qOdCS+z9+2jLB1ylSjkqCVqZ
oTyiQgXK4ANIGnMvi35dd4OtQ6TDDIHiFeadxaHjIY4bquc9Ej/Leggn3O8Whr92CmBkQTiwOzMO
1b/wPB01aowZUmikiZVcmgIwlmZ4DkwzZoYS6zIMxncm61BtnSV4HeaddeS0YO/+uH1jzSwnKfB0
RObmOqTwVDN3M1bsJksy6b91knSUR5a+CaRBRSU2BQk/8sIQORJTjkqh3CYhQOyct5LIusF2gTYw
pSpqSwRldvHI1l2Ke66zAALroIqcZObOIPZ9RupvJoOPoCJ10DXlq93kwWj3vyLDOUBOLPHHNDk2
LKHBkGCa1GrGfcwVQNWue9LGQQT4EL1AJBpgtRfLh9SOE1SjkGOYJXCi0Fw8QcJMplaxcRQ/GFm+
+upQqH3hDBpPpks5ot4FIIgJUeqk+2SNLxNK8yZGCK6vauPjohoO+UlqLwQLImNemYOxqeAME8X6
m1JhQAEa00r4eN3IxiH8YGTZ2tWqhs4B1nvExWKN0BzQnrKh3/elclAnw825JAWQrUiIK8D9m2k5
IPDXBjuA7MCrtHtzNiTULBvH78OShA818wSVefBwXTJ7H4fgT4iiI0SPPaapkmOx6XerLyRcAKyl
DamAYrigIv7mNMCqd1UsE7KTbdril6svBNzwGDn9cjMDYayrYCkGgdYgCSRL8iXcMx/2bPn7yshA
QrPvCYZE48I+hInuZhV3waXkRdVj79za0RcFOqTXXU+yMFNI11IU3ZSUzQhedfPNcXrwW/DqZtac
4LodiT+I9VZFZykgXJhJqgFwY3XmjjXxLPMNSYF/3ZLkMJnax10sq3RqC65hRUm9HwmecfqPVi1O
hfNqMokt2aqE53GeKLNZ6CibRCw6DOVk+m1Rj17B8nOL2aDrC9vqh8E/FtGchdoQGnEfV0aKCl37
GKzqhQoZWyNXwRbKmweM+xGvDkOyY03SeHnTPI9OfJu2g+baCrC1WYFxo97CdFg9hl/KGSN+0KYB
J3JTnBreZDsaaxJX3qqqrn+ryFA0Uo024M1UL2Ov7p1e86e6zTGzk59rsNZ4IJxm3khKFvSOdRjG
MZJEue2o8J+9EnvSTJ21yaCNeqmMHngthhnACezZ17/I9uH5bURwNZ5hCqePuXrJmx0FnlOvOWal
3/6ZEcHHMvBpI5KCfC7TYsxRpyC2zh4bNf183cwW3AZabyDuo+DtQ7VASJhagjYctwFym0CQuKg2
LrUQUGm1u/ZGOTWnfBc/cIhb+nIKiK0imq6bAPODThhdsz8kV5OctnpeLsDBBTgde4pyThowWgNf
H5Q++abzvVnuZDWgze+3MitE9Rj0MTggBPDBscX4Upzdqk31QjRZ5rbpjCs7wsGNtQjAvqIChq8I
krbzRmP+mzBOHRTjTIz4ACb7MTRAjrS0m3mGBd7eAd5cTMkeU+ESK1vrANcaoOYAzCDXXfZzdUEh
ZGM2F4WQS91mn4yp+zW3MsL8bROQpgRqDmTj4pOxAUHRUMSAxtbt9z7/2qG1/xd+Dv4jTMosVIh/
FKfGvkxLqsLP6W07Qthm9iE8r3rTmd2qj85teJ9eujt67n4ql1KSFG1G8LVtISvK6JBGjaOCnp9H
h0mj8zLje8BU6aUoDTALpP5E+zsrAWInqU9xQ8AaFh4ZhAOATPZpG55B8BRkqFy6dkVMNy2R91/f
n80PgJfgwmkL/KL4OjNYP5dkrEeQvM3mOTF7zzA62Yt6gz4PXIp4luHBCV1ptN0+elJtaVRxBnzm
EQO3Hnt0dpkfP6W3zQEysY1rgqDf633rFz8uqNoGwujH68vcDHdgyYB2HwTsl8q98AvSserB0Qac
5D5EH+JuOJLb5B547PgTfZq9Ovf0oPHAXvHT+SHTstnqiCHUoWwB9wPgQuyINUj0tMZ4X/4YKCBi
Sh/wmTElUgTkm0xEadvr0HOBHC9eMNCg+LhU1NYxAxji2Jr3gKoYD82x2IEK9jn0TeLmt/RH8opW
HGYu/Cp12b32KNnq5YYS81p4EqBplklUONZH+wpB0dFxIrgUpqiAh3jpDZf6TaBzF9JgD84F5+C6
yfem7X83aYnDJJHBtDGlQMEmwBCC6QpC71DHm8/FGXPo3B1ODsZyysgr9wuoGaI0fvYl7zzFl1V2
N/DbC2vovxdviYBKrnBMzUCw9aItiEp91++HQ94f85vRj7zc599M3b+++K0TbGKCAacL8BqANT9u
dzSiWlYk+Nx9o0NO7mDasntzuRfF3V1bEMKYmSa1FdaAGqZgqajNmzZ7mqHvTdLcG8MHDGxeX9Dm
Hq7tCU+8lg+KqnCE7NFTd7OfBrFvecOh32m7fJe9KDuJPU2yPiEv6HkDHRYHO7ikI0tzaP5kBhTi
T/aBH0rJ6rbeEOvFCadjCnubsAmLm5vu2E0WcO85aBLaE2ej5FhIPEN87LGSQdBuwHdTpvOQfM6S
79c3Tvb/hUBTp4MzOSYOulanAZ3TIshaLfln7v3H+66Z0gR5w3CxrdLVx+8oQP9FmrP6IuIVWLRF
0rbL/AM3+ddEKV9JzGSN8K3Uc21j2cpVKtWkmTPnNQKUzW9V51mDOo4Gmsnr32MLVQ1c3X9CgSmE
At6mFiMcjmzf8ld2gCMfco954VN91NzhRT6/sfX4XhsUIkPUTaDN0ZHp2gnPnhM1AgJ5Ku6ZVXyp
69FGQ14LJVOXkvMjMmdXHHMCKsXXMpPpK7CGdzEpfWgGHuNJxgW5bQrvExSVKYYehO3sBsqjuIUp
EKO4UFcCuVTs2WbvFjLyZJklYR87h2kTW+4vO6mOWm9/4838YhvliXaxpKyw7Ym/FyUEV12Praxf
fESh6R7jMd9BePTITPXzdV/cXBGQkejRIA/QRISJGtmQHkmWQwUOLQukYmMY72awmnRz+njd1GZ6
Za5sCfHbApNQby3pFTnFIL+PIGkc+s7XyeP+VPj8XEtC+PYFtTIoxvC6abQItELIcIzTdJM/mHeo
3B6VPahx/gd7kr18z65XwUO1WTepNaaYMucFL9Z9ledHvaSHtvx0fSe3jjPEKgGPBPwIEF3B4c2u
c1pjuTASHfQU4L5h5ve0K3y1dvYh+Qs8K/p3v60JTq+QkfCZKsOl6m2PpBAI0fNnp7Q8UFDsri9s
q5fywZbg9SEIN0hhOAOu+OJIf4E3vt1HAXmLJje8qW/6mx7a15OGx4csu9g6b+tVCs5par2TJ/oI
NHe27xzDtyBTyGLpSIHMjOCSFL2YstGxmRCK9fBK7B8Z0qYBr6rhK7mJvMqTKz9sIXnWu0qFanIx
MSMBdyPG9z5Pu/QufpuPme/k0NjT7ssbiNVF7vg0Hoa3f/Y1xRdOzztqZUuSXf9id/WdDUoi6Hxb
gWphvaoHurAvTerPt8yXjRAtX0tMhVdfky6p5OooZnZVFZnZEGQjyUs264OvxLQNqsbhByWOXpBM
pF86u7b3kiUv//ia4eXRtTIMxpdMS3JsdRuoO8P2AZj3FK/1kRL3wf8g2y7xJyokLNaoWJnjIBSg
ejuCaT99sHKXvRhHPKg8Z0+esbeKK9vezciKJzoEFKF5Z/9RlYTiXBbbDALMY4yZ4ujQPeGUYk7g
tT4ODyPoAs9EAlrYLEauTQqf1IgmW6sGjNxNOqoAWsP3qV4cVKW6Kybc+7GOJ84U72Mj8XrSM6/i
zkWl3XdwiQIVX/YYUK8+S772VmYNXSgHXPV4xwPZ+vFrxwZLx7IIycV8Ko7TkbwwzD7d9N9nXGnq
7fCznH2t+Ys02MbQsQpMNChsRABCyGto1XX1cAHR5ctkaOh4LcxFkpUtIUH042X46X1kdUGjfFyZ
o5cRhojgx2B1dB1QsMaZ4/f6DabhvWTA7jo7h/QuGV8lhre2dG1YuG2gt51xtMuHS7PrA30HPOoZ
LHv5LWQxL+ON+YJJHgwFXje6fKZrixVunYHjCA0hHaBBau70w3BIj+r/cli3gsN6bcIdYzhhwdrs
PThAufuNPdh4MOdHfhxeIl/WQtx8ZaytCc7ZWnlT2C2szfeQj/XsVxWCyVZQ3pi/TK9BUUUWFbZi
0W+Dxh/VHdqntYHEBEz5Czt/8YWqbB+lUpGPJYb+988F6vSPvgkSjm4ql4WBc7ZxdVf5wR+aG2g3
+vk++UQVpArlLQVO1IYw7rAvn4pTtKv86z4jW6wQjkpTDft6xI+wlbsJbQpAqKB8SiVWFm+/tlTh
Oslbs406cHhenAjMlX0JgseHsjlrsmmH66cONOcft7RTqFkVI14bkUPctMWMSvTz+n5tth7X3iFE
FHCppXgtReQSQ0/Jw2tV3alJ370WFqTmgIUaD1NbJYFSsYMBVD1EWxNpVJN5jhBcOlKYvbIkJITf
E3qnt7Vb18AfoZnfZa/D+L21wAuZRK6aWl5iMFdvZAOzW5nJehuEWENInadtiwsbfL95HLtoDrvj
QLyhwGCfDQLITpNEt82bc21SCDuRyrrWqWCyDcI91E7a1B+/LPRH467XXO0meQBHMJSz/2b2GYr2
/75EDCJEoKaLxxTwCXjvk71XMTR+ru6h8HbPHtJ9fmyflQmNebc/y3J52YrffXGVhbWd1aosxiUy
7OzTfKM+46V5YbfdydkbN2Ct/zlK6Z4k4dYQuRdMiAYo3MAlsjRqs+/mIX1gt8yjLve7h5ki3srq
vdJlCjEIvIoUYufv90n0aHjdJT/F90u2OfrtM7gbg8KTBV9J2HtPDFc7G4GKPuyWq1JXHVA+z1BB
1wYdpMgg9Zf4rST2vW/4ylQ3lFkxVzisdDL8Cc+VafrGOg2Ng/6vUqr/+On7Pq8sOZWKNjgUDi4z
GBS4+Y3mskRRtm1C4EHHyYjrCl9K+wKhhOoISSwvPOp39pPtoIDduBX8QxZqNl/Tq/MnFnfauRp1
hbwf/AgcVGjmJfd94ofP00ljbhHAqOnFqbvwW3auLAGR3Cnvrb7VrrKGpf+iU2qayJvYc519vX6l
yDZVCC+ga5poVVvDBXNFe8Uu/AwT+VMm28YlIl+5g8WyTpRV0CVWW3LJQX2jTw3YRvdNn/pdbzwx
Lmv0ShYlEgvNsdZovNcQRswfTYVRJTt2B3D7XN86Weh4H8NZfZwIr5o5X0JHfGMgOSRB7CVPzQEc
rX78GHmLQposPZS5ozjSOaVxGQ4LFUaH/r4Bfk6/Adm44cZPg7s8V5eu4xwfwmEX7WTOKPuIQoJT
K0kRzkvqbTqHyB7A7EV9K3ya8GhTZfIVsqtAfKIZHXXqGih+XD/lXfuY7YaDAoK0Pffjs3GG9lzk
/k27anXUNSHAAJ8IaHiPYKn1oL0Na9c80W+hNJeQeaeQvZSNqYKqHwVwDePfRQQSGqDWHOiYStxz
ubmunTkhZbFmo0602cTRTvVnTUsooO8d3w/U+V47deWHZHi2Gv0czvpbp8Vg6oOUW9ZX99d/hySE
iUOrBqlyFcdxuLCxvscc9QGaN8frJmSnQhxbpe1cm01lD8ukYnac/OEZb17ilnszqH3eBlAm2FWn
OOg/6c/XTUs+pjgjyfvKzOoZxdYh5UFP6DNu90fasMfrZrZoVNZpoL587FWsAZtEygqKcz/seID8
MzrZqHjynR5AsFCWdG5+MvBkgG7Hpqol1hyTNC0zDXD0C0Ppx7kjs2QuXPb/hcWYEXW4tTRTHQVX
ZvdlNiZJNrIdm1dLEB59lUl6R0tgYqEmGsGYXLvJrupcaIvcTKC3nQ03vXfeyF8QcegLxci/t25Z
+uo7lVMxAZwJ+uAqUYI+jgJzUPcSX9h8/qgQrwFrFnoX4omiPLH50Ofzxc6hAmrvyim5gcTMzcC7
265SvvcdkJS2dRMu5NoYRKkg7ZfagIIp5W4obahuMcWfphbc30Ty2zbzTZOgngk5pcVhPy7faWcc
dWcaAPdvMIGX5fcG9CLAtEKVPbjUpGpVmzHu91aIBz/hKqugsjNfKHOeiPa5jgxUS9h5rOnBnIdj
PkM3IoZcSk/DY6e9ptT0JV9jc8mrnyBUUkLw4hdpEs7oyNknUCkHyc7Flcxc+jQEelDtwSV0sSWV
3M2reGVUPEGjqhVWZvRQ6cpOEAs+jxCgcfPUfNPq+MWOZRKp2yf2Py4nzudwwy6rkaAsZRf5sS/b
U1nrElz1ZiRdLUk4ORxSFoqygB8YBGP64XHuMKis/lXld2Vl+RWr80lmo8GDj80Xq50OedfuW1lw
+y+h5/deCWlEB1rUuYlx72r76ljfkVv9gFIahFr83id+AuGvl2z/j91QyCo6btdTZDbzpU6RjHbG
CWNqt0ZYfe1YAsxAdcKY16XXa6+0Mk8fo0e7Lh7mUnurIuZDVN1LiEy3a7NZDSKkfwcqXchATINR
uxlBbGbsF4wadDOqANz8Xnts9oa9kyXHMg8Sgo+dFGY9J8kMpHDvxrQ7tMptqRa76wdect4NoRHY
syRTkoYMF1PP3iqDH5U8eer0+KFLWsmRkJw6ETGspBiQNSLsH6uZZ8eVzxPJ809mQYgjugIlmTbD
oRvj9kinKuiVl+vbJbMgXMSqHtdlDE6HS67bT8M83iZpePhnJoTIYamO3VsMwYlB5aCo9wmELK5b
2MSZrjxZBB4WmhprLNLmC4TOXo22T1zHKatgIMPRVuZ92dbf+hksWM0MsZpk4VsYzqh7+hGGt8I8
hQIZwG+2ssujeDcYw2GCPrkEgS3baCHsUJNFSjlNuIdQqPQKBQyhwJtLEDXqO+boj1fF7zNtCHGG
zwoI+8F6A6Z7BiU8q/yspvVDqbBDFY4HxWLHIo++a302uwqF1EfhYCIA+JKgYRNowrV6R6f0ziL6
aSS4LYnxZZiyQMmSI06s3+TzUcssr6xTUGP1EAQizqeCsTsKxLWft/y+N4fJjRtwLtNsgNKJrsWe
QaBLkdhRBz0W+0Tj+mcFDRaa1p8VEG7aZX5AReOhJZHv2HXv2RAZuXFm/THEgKtbK/m+H4d5r4es
CyqznT0jzpFht9lRGcudGnajG7MSoyLoxAemFVJXjXMr6MAdDMTHaZqbJ7Cx3FIaBxgLVd0yp7EL
Hc3dyJIdRE9uaIhRziHJH1XHvMQRuivlmJwJtFvUjN4BNH+whvlYW/xeiVjqKhV9asfirbSR6I8a
vTXr5LWDiJibO2Pv9RW0REFM5WttdOB6+NaG86euGz+bre3xRrk1kvFk2/EXTA7elCo052icvmbt
lPl5pqRuYzXBoE4Hc7AwdT3wY5wDUGDyWxLap2lUT3aunpHJIVmGmPY4h8zXIiMgSX/KUhaQtD1p
DlKq2eBPNZmoi/7K17nJb9UCSjpWO+7t2njKyehBqPmoG+Wrg3newrAfZkuBgh0QbS4g4p8TQ/uZ
O/0jhdZimI/3Y6Pvpnj2AHYDdXhV7zoN8l+svbRKejTwpJqN4j42RzDKG+ehcXwMiwSz1vp2q9du
qyGlHyIVjDQjPVZx/Xg9BLyXqETHR4PaBqMAZq4xKfIxc7AjnpNJAWev/WUMSGCdca3vyVtzhmaU
H9hu5GWn7AA5px0eFX9TXV1YcpFUYwIZoiAfjY+8SIg6ZZiuaOMgruxAnwz3+gI3m0trG8JdwOrI
7LPSBj9uA4xSdxthQxXybSqY79AnniB1YAtp7fN1u1txC8oLoFvWMS2AMb+PSzMZBhiYEqM0CDKy
uaYQU5PcD5K8wBDSkCbHfKsCcgNw0p9qNfS6KtqZqgy8K8sLhOyj5zgUTQuq2Dyeg2zMQVxn/6hT
9hWzerHkPtras9V1JKKdiVLUGLtCDlIaaPDrxrEpK8kLQ7Iccaq1NDQrLi3kHqb9VanvI6jQpbYO
CSBJfrBd6Pt9oYigZ5qntsJaUE2PAN/UmKHYh0doA+7sz8aOoKYf3ct6PsuXEE/yeveElGSijTMA
74pqUYiRnAFqdjOgcv1r2BRe7QBXeVI0We10M3xgHAZcviqxqC1SKWS8yFK1QaGdnNjB0YJY8+rb
8GK8gQ4H3Sb2DI4K1wQTND/nznNTS/FG7wHqj2WvfoGQIJhWPBWqCdqI3IGoZJ/rkMbEeIoT2r+S
woBg36IGoZjorfQQVD0W0O9r6uK+rvLmlJo6RFNBo/elLchyqXAQZc8UamQQKGNhZ/tR3hWfBzpW
vtoAV5RVNfd7KHbElh7edppxN0P/sa7Gzh2ZFdgjFFnDyLK9HPiiw+xAFxAMgs+0TWKfFYaBi4w/
dXN9l5TRQ0LD85hlukdaqLBFmeFVBsZ9BtCUBKzQz1pNISpvV/0u0dqzoVTf5s54bE3ueFauQP4v
bVDt7PJnWyeA3SQaWopTNexTUDJDVjWc73NmabvE0XZU0W+jqbTu8qm6o+Bldi2ekN31kLd5thbC
O2ojojvvL8jVIxSCh22ttdkAkqfZTUgYWKDYq/NzQiTp2macWBkSPnnVZZo6gcL9QoYwc0k/foOu
uCTvlC1GuBd1EhdhkufAJGDuOs13tfaTce6p8a/rmyZbixDFAZdLGFsekzovuWc0WRCVmHL8CyO2
gdIVhUL9H8N7I5IzqkIJ+JLFd7px24Ea87qBzd3CJLKFKVAA0MQwALrZqeIZJ5eI1FDqVQKS2d81
fX4larS7bmpzw1amlp+y8rK4i6GBHAMswtrwxurQ3mOZxMTmzboyIXx7ZoQ0mQhMTFbrAqXqTtWP
MZMBfmVWhC8/g45IG0pYIaPhN+1Tj3G+XsZEKTMiXN8Kt6O0TpD99M14Z0X1Q0M4YkVv/7j+VTYr
+es8cvkhq89iUgotXQ7Ka3LqjulD7H8398l73iibjlz2RQz4a0uCA9CujVMIn/UXizvPTqI6bqSM
97wxn0mi+0PU/GrS4tv15S1fXLS5vuYEj+gKjCCny0BmYuK5Y6rnLo6/EQdFyoi+hTY0g6/b23Ty
1aUm+MYQ6UlfMXR+cKV7ZQ4SdSLjW9gu6C3SPxZAuuBdEvIFKHfacxuhl0BOiht7feTF7b7cLwDs
9mi+jk9l4ZLZl3VhNj1yZXZZ+spRIAg6RumEmgO1uN/i9Qc6Ez/ONf/6Dm6bcRDw3smkRCQgTYqS
F04P9QGDnkpIv/LcfB5pJbkmtj/UbzPC6yIPC42nIXrybVx7vLtHo0CykM2TBeoo5FiLmpZDhSPc
sbJTagsVEN34rg+YHRmtIwSVX1Ul9FWIa0618TXphrvEtuEmc3B9HzcXiEtDxzyJjhF8wfOnnMc1
owMS5mn6SubiCNLZvwm3KxOCszda206cQ8FEodpPrQQ/dUj08zhlL9eXsukSKzvCRiqhORlNiy7O
2N1k4/Cp6KwgStP9dSuSDRMLqUWjsbkF+9tloPdm+cnqK8kraXMZGGcj1DHxvBRpu9IQUs0NbfFF
ktZjpbnrndiLeslDaXMZKytClE2GImJ9ihxrrjD1HD/NlfMP1yF4Vhr1vC7VklxS6PwYo+ES9Ven
yLjrth9iq4UI3pWFU9eQ2CIX44GRA2aRz5gb2usZ5ED5TYUWos8Pshgn2zzB00wLFOhQiUdSR/nR
AceMRavDdTdb9v+PG+n3smyhXj9VrOTI4QGGhxBwS3ap8dMilTtK55IkaxFZZrjBe+agAnWx4/Iw
DqiDUsmJ2VrKulQiuFo5UAJlDgUlXr0MNAMw0DD/bFVzgFwvlTjdpi1Q94LWALHUEuu8QPND8onC
VhF90XqAfabvUw/wjSqjods2RPEkVukykSHcrjzRu4ipeP9b5newkPrgjHdrVP4qbXfdEbbCAQIB
OGRUKHMYItdlFHcDR/20v6QQ86n+j7Qva65TZ7r+RVSJUXDLtEfb20OcODeUnTgMAiRm0K//FjlV
z9kmlHlPvtwmcVui1Wp1r14LQ/0Csrfj1szpfBiX7nZtZfGNWKIU8ai23cVQek/GzzlxoFM9Qr6r
Afg82Uh//umof2ZvERymKhem0mBVdp5AX3PMnxUjegaHYYC6derWKa1daYMF1SD81EZASmcy3aE7
D+0waNUK0d+AvKyEDkVyJ7iSBNg8f9DpQ98od4PSPdadvXcYJoVa4zIaeFF3eiimoCb1cSqhPA8q
z1kE+QEVY1+L4u9Dnx+Nznroa9WPZfus920QIxksMPNPFZSLVWlablJ1+4nFQYlM2FebHCgkS78Z
hujOjrUjm/rhwNI+iJIq0FRw0JfSi5V+DzalW7Mke1PwMAHc208S8a6qxXMeOTsWiSDTqF/3yuA1
TnIZ4py7WU/DLmmPIOc0PZsW57FUfkyTuLcHpXftrNI9UN5p7lA4bYhgtMtH/s3OIXqeF7rXd/EN
mQBTAbDiUEGH0VWqqt85WTL6uY1RUad+Sib7trCzfVIXUDedDhCS4PjPKrowNZSEGp2+FmbVuZC1
vuO9Tt3RFocYoEuIxreqazlW5SkUWJGMgHeibJ96I0aVkqUP8SjlLm/o5MYDZ4EhspuWtbvBsQA9
HeJv2SRvejPZp3bxOJXaba6Q5iBS815O6W2T5UcojPyUJms9EqdfM8u5qcoUaPEhDsAkdxyElXjI
WgjQdMVb47CHFMxyYGONz1MqA66BrGYeskcTAv273J78Xk3zoI8QbUQ+ggy+pqENjL9v5up7luYJ
ajrOkZsdxF2NAtJFhfaCfI+5ka1kXuuIi+bI8ZRVGgjd6Gvaxhdo2p8w9LvH4ES9G0TjxzzDOGeW
7HRBd5NpvUxao2G4oZ/QdlFOlRhfEpnl8CAzDWNTC3LFfNdrC4Aezu/ARXXUm+a1GKy90HriTo7M
XK1hgzuiS+T2Q3ZXGvKlH/KbDHoYmTPF+JtkdAta3TexidZDm+VBAlbaspkMl9v2WzthrWXsgHxO
mQLZ6QFDzTVFScKduvxc9mntOXn5SJv4ri6Gh6ipT1GbT242gvCiUQB5BSusV9v5g6b1X7VoMl0j
oYrXRui2sKxxtV4JAIC4GcT4pCtp5xZl/z6gUajl8lWx5A60OqXXpmq9H2p+N5h4iOjTEGqFaftQ
YMP3zMshZBrwLqnGwJnPG7KP9OgMAnrMpds4cQLCslZjdOHkpLXP0TEKbSYTr9Y66jK1OECQBBDS
XO1CwHVL31GrV1TJQlFa9yJtvKFRj1miHcrMuItS/QeScBA7xfxdjYG4q/NnW+GvIqHFrqeQpdK0
xHa1qvwl27bxonp03CnPvtiE/FKy9NCMRlhmVvE8RtpONdAzpTUaarqDSCLHzkum4cbsGu6ZjY5x
XoEPqBEU7ksukx2rIXifDYe6SR9LHdPazmh7shxuW56BlHNyDnrZ74pU67Hi/GWsrHuFgu2kHN4w
1eArsvTLDsVWpW/82tZqqJtPjVs1gO7ZIzuNw3SKqrjxSFpezIjlgU5s1AyhQRBb7eCNMj3Jlh37
LmMuyKrAl91me5rTch+nxh0f5V2HTB0VVds6MC7OiAzMy80odR3ccmkPSowOBE1eRcEYABmq5ygD
keiYOA9tD4FeqyKVWxAbm2imu1aDdrhlxQ5iCjGPCurIbjLJVwA3ag9inG8Nt565aA4RGSIXA/Od
X3FyHzP5zcgUr9JL0DD1VnmOeiG9yBh/RJkRwbuN3BsxecVIJQIoK+UhnmcsEJV46R0iTxKKwS4x
yjBVHQU8EKhRAmRyz6MRsreVEwe0jfeygwbzCCqqh96h1SFX6kMnyffIbCOPGPFhgkKWW+moJ1Ol
gh51G6E/EmNEZ1DOScTfywI0Bmgx/SoixWcNK1y9zcsQ3Lelq+qlGbAEbqSw9iaytdbtbE4OY2eh
SWwrPuH0pKS8wlU+6f25LhSEZ9CMuWiv+/g4IVpO3bE35TdiZLFXVXENgTXxQkpl9OpaZK6ktX7k
iKk+NYrO48AGeVpaHVVp3ysafYoTYnjaEBWuMYzaiTF7wrQRWqqY3OW3uE5fNbM5yFacwKvyRU/B
cyKq9C1Ju+fOYL1Hh+Z5iiCToQOXwAon9fk8/d9KKGoKhXlWSXYp6oGXTDSOj0EDDP3l6W2att3O
muoQsz/9oVLao9mj2m6hFHFsFfsntvmrWUEBJJFKv7PlmH93gOMPc5uxUO3Ln2bjPJSKVrq00uMn
U0BTL2cA/yijfhcp2lEYxRdVUSB5VRnhzFldeEkLlYFkJO+mTk8Z10KqKHA5hnNbdbjtDKK8qVZ6
BHhKRcmfgN/UViAJYyU7i0PEyq6GyUXCyLx6iAw3N0lYDO1xitvG5SQJNSe/h/PdQEqeBaURvRem
Jjw2ZZcp6YirpbZ6RpU68oVW/qRNfZsP5J7WWv3eq3YRRJCPVqdxJ6AX4+qdEaIn+r0XKvGydsTd
QgEB0At7dOum2AkLGWteqUcHGIPZgwLVrm8NLXkZ0Jib8nafZfj36Fs8a9wOx8ypvD63B78DlM8b
iqwJuikaPehVN4ehxtRHYaDxTp0kqLURfOVZ+iCEZhw0Ro/pYEBPKVIw9oIXP4/knqrDTzSlQTdS
HKsWPa2+0fdWN1ZenIParjXBpalARjpl32kmdkYd33VpfMzs/gadgBdtjIA4GHTmQgnVt7oySFSk
EJr5w6iUO1Bl74WOaZ4Uw1E8KyEq57RIoeoThH+/92b2ksbD4CmNc54SiEiYaX7Oc+vCU3HAGfIN
rb0Fp6IfdcLnk+nnkPhRELUw7y3cTq0V4C7iUFXS1muYem4k8TW0bL7idmA3hapOLqQWvGo0zg1k
U/SxBduqeQYdzu1o9idiRN+aVj7IkQl/LPBr1uUjz2UZxmXrT47A1TbSgOXyrc5aHOge9Buya+86
ZHlUVDtSlmDilI1XJxCF1xXlkBYRsCQKuGg6yBEhmLBwAPEXkqd0l/Y95jlH/qRozhmYgMjlWXLP
smzPVKg5ttExdkY/chzQ2LZeX6e5xxwkcWZUHqrO/Da1kDRyyuREWP3oFNaX0i4usrK/GHXrK51+
B087RrFxhLAE8ZS6+5FG/Q7Fn68imQfmOdu1AlAMwGwzF9fzDW/lHV45cHk8ZHFrMFdGau4qjfIU
6xDBUnXhYmTTcpsqP7X1dBDAPOLYZH6Dl3bG0h0QHF8nwfAaLmJvSK1TzhLVJVDQ4CApCMw6vi30
/qZUm8fYqe7UJs393CDwd2p/6/TxjffxN8iODW5Zmh4zGUGfjwNyNJon4ajPleocgEWpEW35zz6t
dhIgGa8184OttgxSsdMj0oxHwcdnNIye7Ai52cDudEZup6QJ08SqAXPpzpUFUWIlst50hvwsB23K
JNJzSvCWSEctKCl/4qUWMmt6EA0LuZO/gYv0hhmNg3vPOsciwn8D3EQ62b5IrVdrQmyCWJeg3Y3F
whIimCOiL7XK+7Hu+mBUogOS+RLAm/EdXCu5jxcB4IQx3iQa8KI2d/ECQC6bdS99XTwKM/paFuWB
ostbxAwbywMw89xbaufsLMSBiGd+0iRPaQJ8SUN3ToIZ0iqv4CtDAGpB4gvJ97TixwEZi0ssGym/
rrtE8B5YW+eOMXJW2+G10idUTuFrI9hIVGQBChm/siZ7iknzng0Z5u476NQOyIpSUJO7eWm8kAhw
pNiMfyBl8Vll/+xEDrFN2VU4E9XeykUQ50XrTjWyrF4ngWHWDyLJToAMQdpb9802A6ZUI4X/+TN5
tVN9/YJd1IEky3FxdCaADILzfQ/pOr/WcgvbDiV6QhV6VFS9CXSJ5EfvgAmAEuRJU/QvQi92Npu+
5TlH2qaVh4KKAAVTw8MlDfmSGlRjGh+VjQGT1QICZDh+Fw9A77moIaG9aouor7tLhtdMFokQFTlX
ZpNLmi2W2PlH/fnY/p+pJe5CVEaHwPZb8Lh4YEecjHA659sy9XMx/A87IHC1LKIbYCudSxlXpX8t
TjRmzBW/vNX9JFMABxN3WVoGFSFfxiq+TO1tmp3bCi/oNi58swfV6OdusLqr+DiYywPoCSQlH3+F
Qo2VRk8rcuHavUEHF5WJs2gMr1GrjSb1al3mytJcV7tarJFCT35UMu1iJgXeZzFeNniX82aj/LOK
RoYi6/9WtNhUvRl50VtcvSh4B5YStUYMQBW581O1nrLuLSbJoc6RN6bimBmT5wAF9/mWQtN89bv+
+yssikMS5ptaKqAOByH+GXrXKaJwMfrKRA92qWkeUbSvsuT2DRjaELVact/boJ1I4wS1hAn5ulrf
AdswuqJvnjId+eQkaj0oLNHgyWg/Iq5D4Fak5d006cIX6M26WjTWgdDJs2qW5yTT0wAjhNQrY/tH
otCdjJqHyB5+VHJ4U2z90UaE9k2e6Mci7gcvF6iZQsfsRCGffhvXTQ99ZEyPQR3ztgJZlss0U+7t
zAIGif9KyukhGiT3SDk+AgD1YhdgOClMaJQwdM96+YLnyRdRsmOsiFddgDgdrHN71sY7o02ncBwS
3FtNkrsai3Yj0UDb1mR+z4jXoYDoTZbjCWt6pLUaNjRC6pTsTKMN+2byTQBNLJ79QM/zJSswIZ/x
VyrrQxubey3jbD8/TqqRXrRSvqEk/GqaQw9VSB1PZsfx+oEd7EkCWilbn2tdaCbsh6KgsVc1xIuz
/Bwh+816A3AoqGVwYn+rBnIE4fUzSMdfItN4gBo6dJpBhOzmKKQNWuFTSULaVTN09NHsijNqGkFR
gizA7o51qewGvX0khvHOCoxtOpjK4WpQ2sY5VcvAQdXfTTvjHnK8X1TePlFpQ6tNGMrD4Ewt8xKj
4hepdvwRyB2IQw/iQiZgF4rc4EHXa/vSMB+mjpV4bVn8oCp94g3j+K21tHaXqc2zZdXnyAH8phwc
T6946yf6cG6HBNUOPIO7IjmO1XiQhH3HV8hnBXRxGjVQ6teUDn5iJuYd8ntxg2ywB8KzR/kg1vIg
18CH+PnZWSmuA3ZpgPTVQjkaEMyPQSKxFNsCyJ5cHNbvaKHuRcY3GjkrEQ8mKCKEZZmQmV9EPJpa
NCkdC4XomHhpRMMBLLoIjEFmbeD616CWH0wtQl4/Jgx6Bba8qHgakmivxNJtmxrOeGODpb7mXpXY
HlW2BqNXlwhaBeKAjB5chYtisQ6sUZ0LByVwRBWZ6z5I88EWMnrF+PD599JXTYEBGhczrjBwM3/8
YJoOZYR2BCwoA+q9rlR/KqM3O8mBuJNpioIOD4GL3OW8rV1gpM0g51R4aYqXeY8BQRcpH3WbRL8l
MagL8N6MQrxiG4xAjM8CJB9nOglzZyBLZSglZ7Q643GDSiWTAPGNOVK9yUBld5S6D7CxgQJquk+i
jgXOoPtWPSUhGqDS47rYmgv/Y+XWPDVpaWD10rB6sthkEKVJaMRgVHNy+CE3UeVDVFD1Pv8+qA37
+vk+/zmZMFvT0T2BxinAwUssmW61Ea0EyCSE36Pq51rH/ik9VfdQ972gdmMGM2+a7hmntrujh62x
oz+O5cL6vBdXd/c4pa09JbDeiMRNtKeI/tfkYGFgsZlV12VUDBimGiAYM+ER5jpsJ3tti9ZmdSEQ
dUTDC0OVOJwfF0JKDQipFmMqHWjvPEuiyq1BQGjjY80w7Q953byaKyuLc++ocWtLhmJ6dDMFIhz3
0b46oCMDkpEtkOvWghYBUx9MoteYT7lEiCbEGfC6rtkW1+SaEYzXIAg6BjZt2SRET4TXYJpEC1//
pQDHH0oF9aTPN+2P9BB7BgE86/cssgMtt49fBgetbGulRot4qG6StH+rgKjEu23aGv9fXcyVoTkp
v/JlJuvasZICoGrTOHHL3CcJ3XCAlbXo0ColOK+41ckSI+IYvRQyAocwU6fdWGr7NB8br6qTyf98
01bWomMbYAqc9NRcguonezQmR61nKoP8pilK38635Cz+vMRmubYrG4uzn7dR7vB6tkGEsSsyijaQ
PrGzasvnxiB3qFbUN9Ky0ksbJ35Zso1bdCXOfrC/CA3DoBqSjrBfJNMDQQ1DK+NwVO2nNCqfPt/O
zbUu3sS5qY25wZqZyfybHVdIGEuPpb+SuD9oyYU5L1C8ADyaB5/bXfMXIPic38HdAdn+R5eE8CTP
nA5mUYbfW/10jG3jlyL1Dbdc8RaDmLqGogn0BECM+NEMN81pIvONJQf93aqk8IzIiP67S34wsnCX
seMo5EUgFchAtquMP8pW2cgRVxwCFiwgfQwDovfLIZmmNC0MS2IOUG9rdBh68FUq1qi4qaSHTtuE
F63v2r/mFvHCnFISo/7RX1odL3OM2TI3cSq2AV9ZcQGDWAR6cgZ0JZGffvw2mVHZQ2PhyiCM+U38
NU1Kt0Gz6HNHm3/K4mICtRgFCSfoBJw/dEAZSuimcDiuPwfalelRYdwvUFueeB1UZbLh1lvWFq7Q
1FZtzgD8Cy9v2wKkg873Bk+xCQ1KSePd50tb8QokR44OVR+K5H6JCiRq2elAQkAzgrxY6WOLLhJX
f2mJ8t/9+9oOXeCMUFZGLbkD8lXJIw95/c98jLaEKBfOYBENJggGIQzEBJUsB6odVOYwklGMlx5M
Yc74q7TQQTG2dOYXjv2HlWXqDrz4WMsJYn3To5Kprgrw1+ffZMPCEvrXKzrvWaPUlwqJPyrs8bgp
rLEo1S0XsZydbjBV2qLuDd1pb/Sn1/Fx+sLuq/f2a3ky76veHUAZyvzsOLXgvmzo/+cCF7FBKRqZ
RGU3XmKMChfixam+fL6DG56wFO9sJ8fstd+y2gpK6RlQWQXeNSVztl4zW59q/vurrCjB1JBGWgmO
zjo7W/UQZOYWfc/ihP7xqea1Xpko+9KosxybVaJKTOuXZgSHd/Oz0jb2bHUpKiRiiI2sCGpsH+30
/SjIOMDr6ryEnupLJjceK4u49s9CrgwssoQyYoAiIZZe9EL7WVP9vQQ6g/T0GGvtr3Sot6ZCV53g
yt7ioEJ8iqZRXI8XqkzfwfryhDb4U2aQ/3YFLZb1BydtNULEEAWY+iLAYmHK965Tkets1SY+37w/
GGmZYqnjQAbENsvyMlV6bDgNCYQNnKeUvvzF6dE0VDeooxqosH/0BAE62Hnn8KGgipZfUms/yOfP
TazGH80B+hi9NtBML5zaTEUxVWgEg+OoPDZThn6ZemtwozkaUKuMuFEFoI2yHmNAZP4m+FyZXlyv
YxbZJgcY5CJkem/k1mOhbdBGrJ7YKwuLk9RlelIak11fDNoEVqueSJb7dWEGKv+rSHplanGmch0t
3rIfwWApTnoV/+osNNA+/1SrxwiqJzpomywKkcaP3kASrcB8vxwvwnlFEQAdRcw06v9RAuKfUwQJ
7Tmbs/U/0OhkVIUuwQ51QUIXdG1+r85qpSbNdgo0Sv5mSVfGFi7glG3RYswTS8JgljBSDxCDytly
tNWNg6amaUFGAwLZCx8HpdwE2nNtuKSRvUMdENjqMx4qf/F1rowsljJhDobVokL7G5TpTgGhh/JZ
iCj83MpSNO+fz3NlZuHSXGucKpZgG8DsonWvhhg03Ztv6lvh1Sfzu/Ty2wEDRiEkZ3fGRuF59V6C
5CSqpHP1aVnhiOvBjhuzw0M2fuz0h9bcGqBbN2Age9QxG0OWfJi6sKB6bOEMlfVB5KpXFltPr+Xw
wD/bR/81sUh4MC5ed23Ea/DT0W/iJyQPw1mQA5INP/+Pghxbi1pU7AajBKJbwa6Zj/EDA3Vv6Rdf
7Cd2AETuaJ/IKdl97iKr3n61xPkXukpTlJyirZEjExpmeA4528oPCejZ3xjBdCiqhPhcyyPFzGZi
nYbcu00gE/sotW+0Cz43sb5x/5pYHKg46miOSe7xogmgiNmNFd3/hQHb0HVL14iJ/OTjRkGrES2u
uh8ukfokReIVIPz4CwsO8jj4Mh6rzuLbo4BbW9pogg1RBci87L1sq4C2REH849BXJhZfO+KRbig6
TKhKyF4n6tu7/EwhGeqxQAGrZGfv+sEHAl0F52rm1vfb2sGrH+rqV1iE17bWJ2Dl8HLl8ZOq3hfk
4fNdXGra/F6jior0XF+yoRW62MZSgQ8CfoQj5PZgkwn1IpyL0jNFV2+GQLwJF5gwsPP4wKFt2F5b
3LXtxf5aedrKfoLQUxNUSqBGLgDG7yjvKx5DE8M1NN8RYewrPz+3u2p2ngDRgP2kUOz86Jss1Ua1
IgneAHLcA1XxaEebc4jzAboqpvyzrf/a+KMSkEsD1RSl+r2tAqp0++Z+GL0sdED0QI+a4UWn8Ubc
2BsHey1AqVd2F+dOT2TDHYa8j7Njmb9S9NOksuUza2k6JkFVxCYDLcRlI1aDzIHCepQkoQR0YFFg
74xg1iBTxY47+HDJPr8HNc+NsTkrtizC/rOvs8irY0MzByw4H7+d4ZC+L0gFbbBDe+huIr91zZ3m
87tmI+VYdZIrQ4ucs26AsRpZhHqockPK3I2srWRwNd3A++x/a1n4YW3KSYBHDNWifRNAdChsPH3P
Kpf3QfLW/KA7BJUAbEmx9OVL+vb5IVg2DZc7+Tv4XV1lhdoxiVkeJNX3tjfzrhhe/2igvji6EqNA
oQ1Ko8mnqTc1O+trusm6v+qp/65+eUMMcrA6xYb9gj+LDohh+6lwrI2q9hLw88cqtY/+MjBqt1wg
7Yluop39nAZoxYKbG7Mz1j7+/17TIphCUYUrMhb1pQE1iZ29JUQBo//WvPvas3LOt1Hepir5A+yW
YdggB2UE5uuFFbsVTRS3nXmkzbg3QhBw3TVddIthi2Of6NrWhq4Gtn+NL+FvAGpS2pU4gK3v3GXA
2t4WQebjOevc4ih+5wf9VQMeKNiaEl11l3m9oCKGSPtSB3PkuCuUGnexZSon0iKuAQpz0izABD4/
GKvBDf0PQ4d8toNs/KPHMPRHqq5Gsb0Wd8TQzgx445zcYZrqDDG0DWOrUQa1XNUESgCAgUW4HjIH
qsJCxyFooXHYGbfMpA+fr2fNhAEggkOBOQNsceGTht0nLM0RZYas9WICsvju5XMLv1Exy8vOoMAp
UqCeoXi+MJENHe0hOYigbOBCEGESRmdLdcd7oOchYYyrYGNNmxbnRV8FrynFs5POItDq46xu1e0S
n7z0RxCHBXngXLaAkGvOByFzBxos9m+M6UdzBp5jms1ARO8oQ0hBR+RGdNdHYFH9fCdXv9WVHe2j
Hd2RGAGZQBA1YajSVt/rrfnXLQOLL5WbZstyC/0qG02DfgaNb/UR17fK0g0TkLS5XfVxCYVEx5yN
QIPo+RdSm15XYRyj+/75Pq1FQAOQA5VqGOp3ljAtzjsu0t8MI8gC2H27n0I1ME5bOcBarENRA3hu
gplhdRkKEnATDFMFaEPRnnF6dmpR36mG9hWcPX8RB64tLd5jXYuJWzZzZhdSHOtCx1S3s/WsXD00
10YWnwakQ42dA++ItE0NMXSKCZ3iGEMr3twpR3U8AB7if/6d1tzt2uIiidLB6labCZZFAaNTnAHt
eeXwuYnVGx5qOXOIQyYKl/jocFrJ+dRTfCTM+XLkabtuF/nWwVL9meNd7P4jqOZ3RnFtb7GmGLg6
FXAXoJEUDKnwZ13dcO4lh8k/FgDZmCE1CKpL2DUz2ok7JRqx/2RloOz8InfOjoflzZbC09pBMq9M
zR/wKo6KcurbegCwBpTp+2bHdkNohPVu6/Ke92R5QVybWdypOrPSuO0r9P1THk7ppHq4VXOMZeuW
W8fpfizj4uDYyf5z31h1v6vVLU7VxApA6AnMOvaAyU2wnf5HKvHfnwrcIig26CjWoHz3cf9sltII
I1zozBNrr+f8paDG188XsVpWu7KxVJ0VaYpBVgwSXjBI1AVTMGCE14DmMyanpp9tkD2kGL+IPbLl
6KulgWvDi+REYR3m6CTY1rJDiaFSzbV/Fccs1F5Sj/zAGCnqAq0HHH3uTbvP17z24dDbJoBHqRQM
sYszPTIAvuwyAX36RAMrwmCD0gHA/rmR1Xh4bWVxkrtM1btCgxVQRpHXbpcG9Ru4JxIPzToICCs+
pn8/N7l2oYBjyZpTPaBUlkCO3jYivY5BMGZ16Hkn2bsdJW9gZsC7C3D3z239vmmXhw73MHIWqGKh
Y7c4dJPtONIGue6FU7XB6GbntbXtuG3ZPDax8ZWq9Q+Nd75tIdeoJ/E6ldZTqgCDYZd0P9mGz8WE
+Xl+zKbmO0hh9pasXpxinl2q213VNa9Re8yzOwVjU2aheGmlH8w8RsmyvDTMAgK84a4mIl9m1hsm
l77yOHqfpHqfJhjTynRZeyJRRrdPiu9FZPHTWBYEowCYI43BBYKku+ndSO+kNw/68Z1kNfjVMb7b
lgZ3G5jzItqDYMAqAnUqD4wllV/oZg2mAfvBtouf5iB3TTscWquFEEyrHKIJE5+jBXn2sppO/ajf
5hhGeuJRXR1JFSvh4Ay2r5dgUJgANfSzHrNyev6UlvVjm6ib4yhr4RdeYGo23nGavqxEAZlUVNDF
6H6HXyiUqCf70v2IA9s3UEaRgeZOJ8zvhcpTcYLY0ecOslYBmJMnvKjQkbKcJbIMpcXBNFoEf2Vv
3ZcH1c99uSfvIFgOxQm8Ah2qmppfPSb3mO162DA+Q2EW3kmRUYGUR3dwIpZHnDsEwp9M6S7pyIOS
qGE3DtLldXMvivic13kIQIBXGXnjmaQPN6zPAeQP6yhNI4Ukpga4/8e4nZM6tUWKjW/DJpBhvO/u
8V75CgrTw9ywSPbcb2+G/VZCuRLXUG/EH5ug6UyWgJTeaUiWJeC5iamv2QNqA5tBe+WqpYA3IC9G
I3MONB9XlkozSgaUVpDkTTY4UoPRTzzza7FrXtJdFxYXWrv1K2gT/g/Ctb8T4uW2XhvXPhoHnQSZ
CtQHkLkUr86+m2YlprtZtVKEfJefsl+090HEKk+zEEbxFHvMjx6gTLWzNvppa8U1qmlA3gM1DAqj
JdADk5FR1vfY6vw8fqsP/HVAJesmuVNvIQjxVIPT1SOhdi78clf997QDpm0TNRqQBeIjLHYBMgEi
znvQSNpe2pi4u8jGPTL/hD/2+crCIrGJ1EodQTLSoX2Tu4WUPp256Put1HrNl6D/g44oegOAMCxO
SdtDO6xuwWNU++QXvZuFbeQhvVeCKITqlGe+6r8yUIJB0HorNM2Oslzg3B83ZvMYw1l4cTJRbrcD
LINZ5ckJxxPYE3bZQ+0W4f9B/3PtWF5bW7itpmFiOZWwFn3pfg3PmCBF6xL0rAfthxFWYXLcyofX
vt+1wcXGajN0q5pgcIjaUGgXBQQ0VZ5sDMWu3C4U+oMAuGgWDsKy8tOB7EZwDLhcEGpyF9IkqReP
xQ8tKqiP8d7EpWXrcRPPpHYKPg+wa56DGhpFXUQFz62z/H4tiA6GUpUYCmgDSX7YfeVOGHLnzlth
HQ3jL07ctbnFB+xjozbHKJaXtPwlwLSuYaDo8wWtuQjGWyHOgF7Z3G78eKZrkISUveNAGrYpgrxo
wnrUN0ysOcWViWWe3w5OKx0rIiCP5H5GfiQgD+L6tGHl9zDQ8mghKs2nGrN05jIwCtVgIsMbEzG6
BKcSun3FzvjJRg98ThDJ0846h35BSjbsrm7gldnZY65emvY4mGmR5PKC0fy7vKxCOO0WE9rvnsEf
awMTrA7A/DySsvhKiqhtkIl1IMfrsyO0354wbdV6GvRv/bboG9eG0JyaKl8aCu+PKvkVQhY+Gcra
RQB9ibL2nWaZ42VOw1xtMg8T71WIlsjXKUJVQUujDbDg2tuO2tqcAoJ4FbjkxS8c9yQhQuCcmG4U
BdJHH+3+NxU8yPZyF0KeXhpupQgrjxDYBNGYSoD4gB98/BIDFSY4uxJIJNUPcS4OdvKuSOeQ869/
cWRAxTrPE+ABskS/5STDnD+aTJfemS7WlO5zZ9g6lqtnBj/a/D1e+AcyvmFUcpVhLSAuOWEu+clI
wL1E9Y1wtuq8V2YWzpuj2lnqsxlTaU9ZmRxasNX9xW5dmVh4QqdOLZWAPF6QzriTch8XG4KL6wf/
XwtLwLXNOdMSg8sL68EcWfH6ICmafSAcuulbHpI0BiEStx/j1nGTUe29ZlIHj+bK5MdDHyhd27t1
+x/FM+cKCnUg/YGU1aHoICxuCgLWrDFXibyIIvOi+Iuh3g4bjrjmJI5hYePU+RlMF1srQGIAsm2B
hTdvJai7tGbfJVuk7mt1SLSL/mfFXmD/M4wOY0oRVsZvxi9yA3lo3/lifesucyVh6yGxuiS0jGYc
Ifo6v7/1VTQFwZeEhA6+ZUGJD56XIB1BgDVshKcVt7cBkHWcWXIGCJHFt6GK1knQ5SCBIC14CGeZ
+2aL+vP/cXZly5EqSfZX2u47PRDsY9P9wJKbpFRqq5LqBSttBBAQQLAE8fVzqHt7WiLTlFP9VmVK
yTM2Dw/34+ecGMknG+SzN6qskvdpDi9hNSsdtLmVP0bJOXT5iefeJyOLeKtyDSlNJtUhYWtQgIas
KraDc+HzOvLy6feDc4/YBCcNLhYdVYvtBr6/JEGiXR38koMXy+wDnol2jW6EM1fqyalzfR+JA51A
N2fpyIXFRyA0gCZtnz00Orl8b7V3X7ulUzZmWCwAQq5lIlfweXkmH12jasynQ9vSmFE/yvyrBt2x
v28FoSKCkRm6ggrvZyvu2E+50BS2Mwrmel1FtXTBenNuwk5l1j3PchC+4fGEJqfFPgAlW+2BKGZC
vsVvo35dPuh3MrSbkAQ0ds+5hFPHB2BiC2pNgPEBbPR5VMQ1sxLc7u3BsJ97OYGM9Vwz8UkLOJwI
8ucRLd2AHJD+M8dKHRoHXROcRXV+9hE4z/0ipkJ1BXPlgdQcf27eIR9dTdvlo08tcUC074WNGniE
HnwHt0P+mjfd/MQ1InS6XIGQywtT27kEMO9sb9rsBo6+BbrbkTSxkDxZXhNlVw9aohfTwTRLlC3N
dFpPnnPr9SAK7bScPrZZ+TKY4GwiQ7IC3RYeVNjVO1YPQzwaGv7vOxXAV5N2a+ZsBLjN8x+qAXQe
dVvzdxc3HLgfti6w2EWSJhfWJPpNXRao8UyecWG3VEcrgvcMxTszLDxRhRRScBFryzYwfH9bsmGD
uueFr7SYQK1uJfrhGWeHrztHhizPHsd8BNkVGGcDV3TfwREcW6l1XSV0pSXaFbq5fgBjsAEFKjor
wMMaNYYFxTa/CQzCb/MCuUqWrCf0oMaa7YJeBGS/QVK7aaylbhflUrtidfXa1ODc0tMVczm0ECzw
szrJm9tqE8hkxytUFc/BmI49BFJ1DjY4AnYLN+Di3nM1iOpwaaMBJS9DVaIvNvtZly9fO4jjmPWz
kYWDyHPLpg2pxIGWYCn0tJAUz5jtuJuKM4mj46vis6XFfTRSbaIemt8OYHl59/r+OqFejxqEuuVu
p0Jl149fD+20QcQ+81PZctzl+eoh4mUhND6QBhSs3be88MHso0BB+yCrn1/bOrlWUByCgB2egEf+
ogSfng72QSDOvAH8PhuH9xtt7KOvrZxcLB+Fy/lRg/6axWKpDEIthYsWqHHsg0S81pUMDPcRxs9c
gMfuD2v1wdBirbpEn3yw6gFwno4iFEyBb90496icY/vPnuezkYUXz6Q/Joj62oOy8yAbLwcFdMaz
A+5o/c0Fy+7Xc3duSPPPP3jbqXFMajfogHKgZT3d9+a5F9NpAyBsmF9lOLeLxSFg8pU1ARzI7teg
xA4gFPkfrcq/LSxWRZ/I2JMeEFTTvm0K+9YR5e3Xk3RyG6NH519jWCwJp8nYgdxtPFjo0rG1p9Ki
UI+8+trIuYlarIQypjwXKRpbfDZu3Xa8rLMzrubUMJCnh1Q6uj4cd1nnzyrXFTRFM4Eax6CoHwxb
B1Mkjb4exzkri3FQl0HQRcdkkdaJGj/2ZH5j9mz7tZUTr0scRLyvCIAypnMkSK9RhzUggkYf0BQA
D4zuPST8gnINXaiwAxgS2pigIGfnNe1OQIJnFwCGBFAhINBa5jMUtwX4z8YZjTwihSLWw6aNQWG1
PvfoOuXXTNPAbQ7wMeoKi8B+IJnwRr1sD8RPQpk/CSTJyvaJ4877ejJPbb0Phpbg8Q5iqpVj1TOe
LgUBXBMk3Zmtd9ICpMfweAT34hGAKqVJbUgIrkIyyY2mdCfB+/X1GObJWLrNXxILJvif8HZcnFFw
k3HlG448GG3y3o3VReXbV5o5PncutkbvFY+qcEHNbvEy/NryqQ3/0fJiw1dA1eBV7MkDBLp1sLDN
ZUWDbJhenHFDx5OIi9R1LeJAamhmTvjsq/uGQcG5LaeDP9618q3xX353IPj7noVUHSJVhLyLtxdv
7UnjBZ0OnvxhQaHdA+Vol759beT4evtsZJHakin4vDVRi0Nq3AwgRGiotR67Ohy9fl3MFNnaOTGW
4/WZLc77DgEP8hfzzz9ecaB2ZEJLmkNG+IGw+tpLxF3SyDP5rhOrA4A0GjzQzom1WVY/EB4j3hag
1c5UtmJguNPt5IzTOx26/V/oay42QMoyC+3qGUgSXAd0KeM3WfbZup2GbHuh+LnI9AQeB9ha5K8I
PCzAMcu4qpF60ydp1hx0G5zdoDQwV+XG/N44obvvdnTPwP/4JH8Ud/aZcR6vGAx7MEpsBHRHmE4p
rKSqMyg3SLFz/ZeM1WF+Tnr4lHMFURwe50jRoUNxsdmpssDsx5L6kPVZBAEvUJg3t3Vih2WjzsWN
v27WpXNCkQDsbqYNaZslNIaAzd3qO3Al0ssShc3mZ9/snTCLs7V7MzjBEBtr695Y80tx2dyTS2eD
3MfaOHx98k6UqAEo/vAt5in5cBAyxShruqE++CT0ruh9fsg21cr4rt3SZ5JG+osPUUD1kN2JTXkm
2zzvzMUEIP4HXxdm2j8m1PIts61Mm4MEkLvvtQFa/6TPjLBpnAddY6E9VCSE7FwdSsHOXAy/ardf
2V7Eh5ZR2X5tl/1hUmD208x7dEk8J4pEE3Me7LyDoLus7q2qsQK3p1OY6M60bgbzxfHH2zptnnSO
5SnRqyZqDkK4ROOBKhIWDk7LQqzqKmvUw+Cal6kCF3NukifNkjE8jrvNQFde6d1TZ7ooeA3TOQEt
cux1cKkh04t0CdiUjvoeB8g9ZKmHOqG+ngvmkEx/gyrYxjvQl3GI5q4aez1ejq/Odx5lT85z/yof
tKdzuFty7NU/f43FHIMGkbc9NHnRJuVmQVZsxX7aA4URyZUJemqIuYdsRSMIUgT+urn03/M2dPow
CcqoJ0GP8G3H1smZi/lEtevzt1rEBEUtoJjQ4Vu1kYyMCAjkA0jeC3TEzeFhcwe+cu3+60P2q4K2
3G3IXCJ7hbrgnF78fMj0ou99r7Q7QO76LsS/bwonYZGRSS9orfIZ+hFXCahtvcF8zofcOdSJ2Kau
i+SMLCPHSx4LqP1EJgeTa932wEFy74c5GnrQgZw+mGx9XYvqoDO1aTtgNAdwu9tJHlIu8NlsQm9t
U4KEanQjS9lXykRKph+dda35bpDZJsSu+yEPxi41QFzprDlLv5ej8YCK+SapIGbhm/UK7hdZJgi/
cKnXAS/tV6uydhntbiEMtypT6AK5RG38trCvGov/SHW2bSb+JB3oIJSuF0yDcVnY9CXNiia2bSWC
vtNimTKIYbTGRhC+8R2xqyYti/W+dUM3BUOX63QI2SdVxLlV2oHqup+FaXTfXVgNIERXBYCUg4PW
75rY7QDsgxpTYOALQA1jyuK6asdrqwf1PWsmtIFooG9Mvbz7k6paq6EQRHrnReqA5nBuPI+sjclg
a5vWGc0Vih416GV9qA/q6683xYlaDUKDGYFp69BexpX6eVMAPwgBAuZ1eDKIbzPwGQoo4RCO0XRP
zoK+TtyeMIbKE7LnwEIsuwimFgkeaRndIdf9yKJwsNBCkq9fD+nE9Wn4BK3WCOpREFiOiKWGKzto
ExyAJ1x1OX0YCK7N3tHCmsPVfW3slJObCR9Rt8ZFbR0bG70C6vZgW1dqNRSPvtmeuZ/OWVhEpQCB
WpJoDHdEz0OHecHwm8qTqJgAzPFhDIvYzeR1D3pzjMGcgGFyryBV8vUknVp2PHtQ3kTQhCh0YQBs
tFQbRrdDzZiFdMj2LdqGvNE4Y+bkTP3bzPKtCJowV5/MX8CUYiUaPEx990ygctrEnKBAzQSx5+K0
tKaT8kHDSJoJAmaZHxD5/vVcnbiuCEIhz7YAWERGZDFXJVhEXBCWA13Td+tWembsE3fbVFpsasPb
UKZVWGnn8AmI04+joI9ml4gbcDu7lNUllkjQyM/caldQ/xVkV/ue+kVIen/r5nQrSXJBCrMKnc7e
ZQWct14BhE9HDzRy+qTvvHQCUMOjVz4U6ndA8VzUVbWn6PBYEQ8KjS3kbg3NiB0L0lwua6JsVNjS
mXdpl+4QaLl925biXhvaW1CQrF2nv7HSWWakhAyHh2Zc8O23QI2Lsepj108vNa26hDwRuqtaoQdp
Anm90c71IHNAN6czoMkMWoF5qoFwEU0jdygRsRfy3RTat7ISQLrQXWUnEWjeLzOG2khJ/DTIM7uN
yrFBT4ayD6YBEQyjuqFcvWqivBeNhthc3lckucml3BWy2KjWl/clxGNMZV0NBeRvoBp2T6SD65PO
70kJtYicVKEFYipz0AuEdnIzcvRKDP1+bLIn4g2bRm9QXe6+oe9ThT4ETSKtgbwaS29Uqr6lprYT
ZbfKOXv20T7iFTWksJJ079iDG+i4VYJeWBdjCqQlRRYqypNxneXeldU2GTTNuh9VWt0aPjTvNCIf
fUd78NJ0iFtjvGRNFTuqjm2ovdWjbwWN9CkU6/Jr4rAnQ7pXhWriYuJ7TO+KcvotZWD+9DtUcszC
qCCR17UgaSfQnIIwFxbKuxgyCMz4rFgzUl56tWsFqNwizALbR9Ak/rdEK+wYkiMOBEnIi62cFRoL
wbBAO8Q/KtRq/SeIwSOzp29MSoQHLSDQbV1ua9UOK7+jawuSaUGuo8imLBs9IUa2z6UZk1Q++Xz6
1rfDte4jjK4V3Y86aFiKhkLyJgPlJlF7biGNkLP2zmXixpJ4tA7yWye6J831nu226eM0cQBQNkNG
tX01nz2zBoMd+MrR72Fgv7lDfeOr8c4oJv2KcaGF0+A9+6mGEhc4CaFuf+X4INE30VsRcOjNxF2t
v/tefQ/xqit3xv/W6bogtR3qQ3MNePzK8+TPZCwe+oSugYKJCcuxlwruQGa7XU/c2/dws/sqzSGR
Bm3CgCXsgmbmuhrqb0A+pkHf2l3kpfoGdIKPQqHyIK1O3wHpHdGGJwHLmym03OlONxrEO+TeqOqw
NsxnYnBQcxfawR7MXVEip8eFo8dDab54tS3CtMGWoLUO7g1UZSiCLdBPQ+GqzmcBRiJ3hpE8ZNl0
NSGPBkKsb/4AV5Eb2VZ23W1JzJ1Vq1XpWU+TUYzXQL2/Z3ibhQb3O5CJzE8e9p1k7FVLayMcLSEC
RKjykKBvFyI7+Y0QmrWiymiirjeGSMsL6I0k0tlNY/VYAr0WWV3aXTGjfEJ2QI+gg6Cg7FD7gTmq
t475j1876xOhBrwm6JjxwEHqcBlRF7Ss0CsLr9kbTyY2qGvt9HTfnktMnbg/Ac5HyIQgDR3S3uJO
mIyEKZJluHWSNETFpZG4BOy7r8cyX12L1wHSgXgAA+KA5MYyEWCwbOjQvyIOQ10Hg32ZgorZwWmW
5beqO5fiOJWpBhs8Kn0ziBSQjXnIHx78DaRPS6sEvxRQ8ZfGRotf7DXwhVfn4MUnOpsApvhgaF7C
D4Y6PtTMdykMXRa3XI/LXbGew1u9i6f7NpwuzkHeT+0JgLUhrWKA8ucIKWT3DC8TLQHxQc1CA5dQ
mtJgmp+a7PcxDxgbWj1RbZgxzUt4zSSNShs0rz1UjraqOv+JqeJMwHNqNHjEO6iO+XMrxWLrUSOH
rtE4tIfcfiXQH2z8XZH/hKbv6uvdd8bOr/3yYZkYyKtadDG3B15D6MX4QYxk53nbXJ3j6T5pCCh+
gD6x1Y8QcOBrcEZnbGEoy4oIuLH7GjlT6KRBj7d0qzr6elwnAkbQ6EGGaa7IADSymD884RTEU1h7
cMZ0K6ncN1W++dqEecqGi2oTlsgEeHAJ5TFLgRe7ku0B8pUvEFMD8VwBtd2ynNZElk5glzX6qaBe
onh3YdXkluLmDqu623lq9CGAnF9P6Bi2XbqeINWW9z+9vlupzFilw3Tpl3bYZPhs5hVhAiVGKOiM
oS/wTLZSIO2UgVds5RhXfoqHPeFW7DtFf8t5Q/7E4P3Xi/zv9I0f/nRG4p//g/+/oKEO+le0W/z3
n1fZS8sFf+/+Z/61//vY51/653X9Vt117dtbd/WzXn7y0y/i7/9lP/rZ/fz0n7jqsm666d/a6fZN
9Kz7ZQTfdP7k//eHf3v79Vfup/rtH3+88B7k/PhracarP/760fb1H3/Mhbr/+vjn//rZ/meJX4vT
qe6WH3/7Kbp//GE6f5/hTnPLHPB1fwKrxrf5J8T6u+PDOYB4zEcBDa/hP/5W8baj+CXj73BOoMBA
15WtAyCOMyJ4P/+IGH+Hkjn6/PFzgCKQFf7jX1/r0/r8e73+VvUlzkrViX/88fkt4wLujCOGvW+5
4EciEFj57Hs9beJGaznQ7fOswJPmpuRsVzc0yJs6QDvbqsnuP0zMX9/go8XPR+Eviz4Kk7BqzsXX
zxbrknoUDQoosLrehanzdZlkZ178i17Bf9lwcEXChcyX/2cbDlHdkPge+mKjfKv6kJHIeU922SYL
rmXwhpEi2fDSBrs69LdfD29xbf6yjQAAL2gkN0Du/uu2++AmJ2bUrK0QBSTtCxXXLDEDCibQGpi3
NNXQ2bovCQ/L6f137c7AOmwidCChiHQUgWR9P9FCh90KCmxFwtdaa+x56l04ZoyQM5Z5fUOYvfac
MwwAn6MSDBgYRQgroEI2CxEd1dI7iCin0wRZIMTqSSCHtgpMyOixYbjnpjlGroG6yNeDPdq1MAkU
IWIgHCpgZRd7KAMcrkx7mBT19CykHHZujuct7bXDoLsPECD0b0UJevvfNovbHPUe0KqAzWsZS+py
aFye5TTkCgTWwWiQ5yLpRZzIYgs1cECbd9boai9fWz06MOBMmtlJZpISINaWoWVjeFpTTGkeMs0S
ZtgbHfs+Ma/8vfv91zpiA6E8DOESaBIsEydOypxW4O4LE8GChhsrSQpkDKqLES/0r4f0OVqeTYGh
BBRCqNOhr/woKnLSAT0mDcnDyu0gdrCXBM7m9yjb/2UEylugRAHm76h1SEHVEYrBEIRvs1XWuUko
RjnE/8FIEI8jvQjQ6VFLRynLvIUiLKTSKU9WGgi7A6mgE5frv4eM+XM4QJPiJgFE1/KW9fU093OC
M45tQKGvNyMkOepHnnZmQMe7DQgfG2C7WbpsJnr67DpdyJFbpOZ5mBJ679rtXQNdz6/nbFFZ+Wso
MywFlyJYnpY7TRuNHrzmWJlBGG1YJCY5sKSBcmfL7xTkQVOouxXRZPQDBKb9YtP6yFhB4VO/Je1g
oNbX2V0sk+mceMmJseOQYXpB+ImQcDnFMquhHaw3RQhJLmBWuzIZVyX3ktuvx39i9wN8in1JXJD1
oJnk8xSXECNNBUoLgGdmAZQzA6GxwGrPYeeOb0FUqBEn4HpH2eD4mdPptdGJDLJ7phyfW9+Vq7TL
73Wf2ZFe2AD+6vzNd7nzZJdIE1HuZG1AwJSwy2y9uGzSJttYubS3jVVDSbo337sZ4Dcyk0ZK7/XX
r2fl+BrB88hEXw3O0qz2tth4jpsCV2q5mJXpjslXN9mzkNxM5sPXZhavzV+bD11eYC0GNGDWIVvE
BoavBr+QZoGysbPr62FcjU0p9x5PID1foSurCVsBVEEwETk6gSnbTV+QPm61NF1PkBlxYp01q6+/
1fGFhtAQTfYI+rD1gJlYbIlaEH3qUZ3iWhp67ZQepD/8LLpNb2+7ctQ2VWNoZy7RE9sQXNc+9iCK
PZj2xUQ4EBXFrWIUoC1wYw6i4IBm1S7h3W/15SAjgiAIxwkJBHsGHi0DotzQiNGXWNh6SrVrn5pJ
1APrcsbK50fjsZX5bH8Iu1QB+tuyoji7eNVAFTJ1Q8aVc0EGs0ELbNufWbHl7C1HNf/8gz2q+1k6
DBiV3V5ZxoVqvhm/6yd+mQCbF+SwEO2DQfGzCYejttn5MOGzS6dSQellAbfOMRMb8976d1bp18yB
cMXBeZj5A3G/fDZDiqIv8krHgbDT8VKYmrMGskU+DS4d9rreip9CQFE1Uw0STfIgDHgtxXtUZb8+
A0sHgOFa4EpEuwTOgXk0XMkmoxLeVISpoOuhstvAS6AtTXU77og+xLnPz+yZXw79aOgIROAl/RkL
unz92COa1qqhQKq1l2urLpObspcV6FNNCINmQ36XCN+OpiKxosYcIsfUyEoW0M8y0hocRntVNRvT
vTEMp7nvmuQM7vHEHrMAMYL/xvPMRgbz88rYysLbyBrx9ZJRvEDqdhYlF7gKEyRUz8z+OVvz+fqw
nxvP5DbJ4RanBtQTuvnqTGAyyM5Jls579mjGPwxpMeO6U0IvVyFyH1Pfu0yreldkSTg61vXkZ7co
TZCg4/1Pt0V70Nfba3m5/9pev17OiNUQuy8sq6zobM1ssc0dDen21ikuWuKdc3bHpwnXCpLNIBwG
pYmFY/t5HnE56l2aEYQ1JYUoQ1luJjz7ApvroV07qzZPH/iYbvyk2g091ER9esYxHT1AEbrD5yJj
Cxyh66KD7PM3QJm4lWBpakOZpq/QiNwzk93pXEeBHRrDRtvd6z2JBHi4SHsOY3i0ixa2FzsWqVxQ
hAoQl7UmEETQRIYgrPS8M3t1gYiAy1qYWUyyUY+8GZFGCJtxisHgsoHw7M8OKZbAIfXOKdMYaKlt
w/qt6WoQo68qGhliWH+9o+Yd82kvz98CSEOAdaC5fMRNULiQWc4Elror8kNDh12mabFm5HcmS+KE
l7/tIGFv9gOgXcBmhoLF54X13GQqTGm36OUqAriMtZRV5GBPOfZKDvw/meRfzDDYzsD0+otWKeAB
BiFSrGUz+htaZztqDzfCz3aV1dwYuX9VOxCtM5SLXoOEAFzjAWDUnvPRy8hoXmqkz4GZB/jbOkJE
gbJu7MfOaEIFAZf+vhMEPkqhCnKtFY3VfqvMfqzvwAzKm5VkQ23ffr3IR24DD2FwksBhIJ2DSV2E
pZWQGpBECAoLNV5iltNgcOhvZlDmx/YM7EFPIphrvGU6A4ntkhOpg2FMsifb7sO0pgev828dnT92
ybmW35ND+mCOfN5HY0FNRVNg6HIt6wFGbHZy6O++nrb5BC7OxqchLaZNehZFsgGkabhZ7QDZ/Gis
3HhIcBrhE85EsmDhn//eJ3t4GAPwAX+LPBQCicXZSGwNSs0luKVbp9GBA52IEZVFP6jXvHX0AZUd
zUNjO5jgk9iH7Mcdx9PTDjpQ25lIkCf1pAImctsJPS8HyBuaE/Q7TT2b7bPcqNxdPQ15zoNustUd
gYrnnqFP83GqdPfCVLoqfgjAWWjkdBa/LmtbIWqj+fDejkb7bgiv3xRt0x48dyrrt8rLyHWiD23x
4BsqNeA0enU5Sv8WhB5eLFzNfYBQankzEsA2LjMiRm/jDEOGcnXJXAoZAMFvWp2boWEIJwkchaq4
PpIBEYnypmtLL8utdEw71huSvGe4Vx+BBaivCDfcfe7aQK0WXb2xiuLdtoWytqJA5xg6+QxjClOq
0gbC7g4Nu9bSi3hiaeqsJ4IXYlghnG/WSWXOLc9+8ZMVXrvKUHjdVUg2j/Fg6xS5T0GHR732IV0o
kuoyAfO1F9geQAG7ocvMQ9HlK0agGDLaSbJrjGJYMcA78Pxsne+AnKl2Y0+GfgktROvGl6UJFW11
5xS82zdIdG9HRQUBN5eHxlXwNzd5lWwN4bthQjh07MeKdhuNJ3x8FjabyrDr+bgaeqsD5V4GqOvQ
kUOXFHUfl3YJRmYsaGRMmurv0qQiD3YnxYiMVFbbkUR/drkdvEpdGEWtB0VDSkxcGXdc67NAa0EZ
bAqdHsZy2o0WaKtV1QeNpzdrFHXcR4cz8d7qnRlPQ3tloEkrdGsVUX1qDqWsywAbkwWSyXfPKRHg
06IEKoZWWhI0wEPa047o6MJVzHJeodBF89Cp0qDIFYu0bHRiV7m1CImVmvsGDKIHAz2uN1iv7lpm
mY6aT6OebV2pQMeipUGWMsyzVTk8KBBQm371bg5yQjDrHficVuIaiLdzWgYjJHLCqtGt74VQz2gP
d55yZgLKAxGKOKnmL5gV9XbgTr3NuKsMkJZqW1KT99oEwxHU0Cg0/gogK9H31rs+QCfFQw4UZ+DU
fOsN2oSErXWb0DcfVL9VoKeT9ihtfj1xrDH8khE0k3mvTMhBjxAf2Ll1OYT4kLYp3WnctfN9r6nE
u6jxUTupe3Kd+WLC44RPoeopmPokqPpyY7gGXIyEwpmMzQjGt4CNF0xCzozp98xsBhTUchQL7HTO
eg1D0Jgy+1EJxC4CyO9QJs2Lqbd53KCX4AqYM7VD5FRcM5yw11H2ugpNh1q7pP2hWH6BvByYSPyu
Sv1HV07BmJTXrFMPpf1YJ/HYG+MDx/aobohHwSbojX21qljWb6jwCWA/RVXcjRrqNQHAH+Su198t
RVikexACAKUBGqmfFCE/Uw3bTBo62IA0oUdY+u6+QGbrQuSCPQgQvUZGkzsxUuS02HXwbM2Q0aDX
mlWvOeRFZJoD7LlAM3gKrxADQBzohXHVgoUvhej9REHDlfr2mztkF4LZu4qmq3GqY9UJHKDCiqkH
Rsh4YHaXBjpRQ2gaaI+CgsG3dGB1hHo1CUAUA9hJgmY36FPgIevh98FzaVG6sTwRV6DyoaUVgBf0
h92T1QRVtg73A0MXzGBV4ZD336VbRDoa56mXR8xg3WtfpoLjjbIRBnqqrTp2IMZZ95vcROeuzYNR
HwMxJBHugWDgfOw2Q+2g82Q0JESdxSP8WOQ7TB92OkAweOu2eGSqd8frQisDsqJm7reulsMeOD8Z
pQ46aRtVyHplAErwbOjofxwccq1hX+ys1lJXemE6zSrLTQCtPIV305D24kXkzYuX2jdKZ2zj5U5a
Bl1SNte11SXxAJnSNnYq785MsdLCtuh13is0B3gjYKp9mzS3sgA4L/JMsObxiegHYjAWWpNVPCvl
JtthSl49YaDNl+fFvcUSZ6tMemVVyWVHtW+VbT3mHAcGLfi6SJ9SzwNbTyVjV5ibdFIQeynQtNJo
rhn4voSHrTRAm9NGNthSae8bW7sx2nLXTtK6KX2kCNGE1wJd5Dfg/HFxRSiWfO8qTsIEzAYsLiG0
IHcJnjZrf0jXicQJT5TWv1tl3etxDiplel91FWgR9EKuNa3ULlMH33utROledFWBjq7JUzNJQ2ld
MYvscOrSS8/jWtS2s8QmMt4U7R9j55WBMowX0cvv+iCdeoeSghX3w5i8+O4k0YQodbVWtn1gZgmJ
IDjVaHT4lT4WxgaBbQRoX4QXQ+QV086zbLDE1nFXVSHJSkiLTDTsayE3GSjdu8BvExsJwN4DuhfR
x/ecVRwwIla11q1ITfOtNRoEOfXYx4hiY711rkydXiFJsobwcazcMYRwXtLss2GfCST1akiH5Izy
LWNWCxkhZF5IkDvNbTu1/Y7RFnB2HXwcgTF6OeS76cR2gko0gFg2BLxoKaHfNPmS4UzjlNpJQ9pt
a2/z1Gy/+bKwd7arm0GvV6QJvapi/oVMbRU2yFEE2M9gX+4E8I3VhFwOMqUQwaFqQ8dU3fsUEzLx
hOaPqh2BIStbWAsFiHdjP3XVJkl7N0Lw85LqZvUiuBpEyI36Ec7qJ9LQQN2VnSUiX/rTTUq0caOc
stkzbcjdSCS6zEKRTOZeM1kJJFsqpxZephihxjgVJJC5B0lVwKkKPBw1fiXdSY+4beYPWtFy4D+G
XIKaq3dDjlRCEUjdbrMNyAh6wA5TP90DjuL9aNp6XEvfVj5uFVumEUEvLMCJRmX00ZD5jR0ym3/3
K2gc5c6jcGsnMpnmjgEZ5GVHtK1dN3fSM/iPzLW7NbNUs6odzXAxe+MI6exx3EMkbDrQyi2DTPe/
m3nXXNWuBnZwPtJIUrtcu3VBQnwqvTYk51nowllrJjRyjCEpVUC4qld6VT4IO58ZNMZaj6bGz6+6
MgPlcJqmjykB8jtOMg9utGw2dVfRPCC2erKmaV9J4eUbJzU3FAIJTjb59bqczCrSQUvkIUskbyCK
vnYHfmHYXXPLKdoyp5lErqNWsSl7Si8rD4TDFOglZBfTWKnyqc377VgxEOg0xU2ZePdVXYlrP3G/
l1qWBmllrkArAWYlKW3UuJGP1ED3XT5CilD3L5gA9r3GnRDCjyV7UVjuxlLDNWQQ77zChkb31CMm
HIpBD9DcX96aBuJaYAjrMeCIe7XAZ9Zt3hAGJXRNB0SRtxceoeKRTRIEcMaNmcjv2mSuR5d16YaB
djBhXWybFf9f5s5rx25je/OvMg9wCDCHm7lg2LmjWt0t3RBKJouZxWJ8+vnt9pkju+2/hYO5GcAw
ZFlqbnIXq9b61hcEPzFzv5TzZk1JKvFeCUvdKO4twQGj0qPc7OkeTRVSl8LR0iAs/UZ+nfOmf1Gp
Lx87it27fsBmch627mncuvOqTbWM27l7FCIgcUypvVUqL27brvxty/X9SHLNa9d5mHJ7Any2r+zn
3CmW2NHNL94ofuB9tVxyc8m6BE5repLeeCMKc94bCzfRNqa+I/Hk2bLaNpblWMfzclVcTNCcx7k6
Z07r3GVVYe41i0lRlUGmHcbJoTIntWbWnNhiH/jQb7hJF2JZ4Cx3Xly04ouLs6Q7dd5v0nMBB1SX
3dWjf3JFmXS+u6MZRUM1JPbYantVUABUvdVeZsNqDlMbTDvXz4cDqVoNB68v40DzILnOvPSxhps6
b1/U5u79ugSoHcz+xqvcitFN2RO4u9RqT6yXjOau4qQ2GfVOZ8uZ2jxaZLp3F9eMKkP9thQtAK++
yn4IYeTV+9JSaxZ5dCHfxsxLw9mZzcju8/mzTCl9HJF9JUVvChGWZlTKw2MQtJ8xx86TSc+2+tJL
CWV91VdsFNO8PMrRGDGAoqrKlcLaVzZZ7Dvd0hLg7sLLHvWpjEWpI18swQfDIM2npDPcXW8z9rEF
u6e3SIl6dUub30wr145y6YJkKnokpR6EfBztLfbQOpAAUb3Aqq6EWb1sqkgMgYHbyoBTpeKlDFJ4
zDMl1Cp6tuwyn7pdJUf7YHpZGTO4oLlry+W5sYMytFvtNlvK3+ClXV3Eq6raOe5a30HWts2DYtPM
IzHOFJ6GAnYh0KhvyYfCc+YLdLGgP9Elp9nZWdcxfWkGAysiPMStpj6Ujggeg/RKyaCpzJZ4NPyp
ihDf1eUhmEe5RJbXN70XBpyQ6qaslcdYKl0CEpS6ks+2GkHpPkrQGmvHhGUyYrHqwdEpr1435rz1
Y2gbbpNGWt4M82Gya98JZaG0OMdKKxmr1VpfhCQhA/ulmQ9QaMEQMq+BqKb8q6lME9RhRtRE+mK2
9ST2eEbly772LSQBo9d96d1Uwv8vy4ZyyNGrj+sweVUyL+v6ETi/tPZ9twY/MrOcVDzZXneZCiu/
94YK0rqbjZ9G00mbJAUnXC8bcQXjpznzs3pf5NJ/VobR91Fq9333Q4guuKfDaNl9u8Ky7ig8PCx3
R5O/nonADFOhQaKetIwgq7ybBqSBuIGJSzEObnaLISoRRuxKHTtRDWdXwKLu2tw4LHJ+nJt2O2pN
73Ab8odUuJrmDiyusKvpqUKm3NI61WXTBy8tH3I8AzxXDZx7K9iXpRPsCbEd1WHZBIZKGi0THPWs
TDikU5d1GNyutppvmLZ/mY3i3GiwANOmN4fQ0ODAhWxo5bdZZvKjMOb80sm1orsyGna/0c5BrJW9
fBQTiZLTvkuftOCDEPIk3Jaeu2A/2aLOTSMOkB0HXDflt20Obcz+IbL+gyx2VnpyfdO80IVnJ07N
Kc5sGlZ9b+gPDv6G8YLub0lqaXn1Id9ix4kyMdObaTh0pbkpOWpHPR5MhCfpuvk99FkjmXwiiWMe
9G0l0rMlnKTT17MlX2zv87oF0SYNsUstNBCZkFb1IKXppge8nuYx2jZW3K3Knfaha5zY2+65YPs6
m0a3m6fic1lQ2Wcb1urGzZa+SD/W3C6ylzPmWmmcFw5YXCFxWC7sr2AbWjRPK/kCjWwu3SAuea+r
G0UD5/php/GUXCyhQyOVItIWhWeK0PfTsuk/BuYDI2rKLfUipKDyqaLsd0peuZXR0yTP2IRbj5jB
98+z2X/szr7lSsj3bcUh2fHTsZovaK01ZV9MS3WVHrXNEGe1npSmcYtNe9awkbuBtuvSOTd2mEmk
d8J119AUYx7TnBfhSFGXa1+vtrZus6jQxS5KZ3tttjEsEBusZYN+wkjmqXHZ1xHRC9KM4e8nAU/I
syoDbaldH51g66tESLfWGKCJgK0N0b+MGjd/WPXa0nDGb3N1UzvaKTfNz8G2Lt+8rCrj1tQgvWaY
AuYRC7K4cnvdL02pga80LfiLBHlvLqSWKLnTlipPTN65eApMonOQDQ23WdmnYDdWCrUn1/nAFGhV
Mvae/aTW5VzX00gB6H7qh/zbUur44qQz1ZqNeX/SZiz6W2011rAf86ceRlmXzJ79Y7Ctfe0NL6qn
5zrUtco9AKrcjT1mk7dG01hhw6mMzsZonig/s0dF7qdTuXaWpHnqHE0DwGmbdevOX4dB7iot6/3Q
6utpebLd1g4BuvoIqVQ6x5D5Ez1TT4vbdMirDT29FKXvgXcIJ7I4liNzc4iWDOuB3a7Z5V6TasfR
0W7KcjB2bS5PczvdTnK94mzBadS67nbU7aRpdSNeR38oY0dtU5fFMNN6jIL9rITEUWtOeSEfbVOx
yjRW1dY4N10vR2YLU/fFSOdi4fRuncs6Z/tF6NYPODlq2tlqGfEp7qaT5pX4lYyTXl9qT6Cp8IVR
nYxhGwSiLu2lLYv8smie3tyVjb5S2KklPY5+L800lObY4yyXynE7Tc6gXyyIVH6Spi1WdYvMWWEV
QZLlVC7FrgSkQMaylc1TXgbzccvd/KXNraK5DLnZahH6zt5MMtdEsbKmU1bsN3P11pPRZU+62Zjb
XsDMVjFAmZPvSuXK5ynTPOCFhg876zZYGjtSEcSp6Y+3bG3qriqK5tjonbotNGXs0HeB0GZFUexT
vzS1KC1VSx6QNUjj03q11vR3xeAtfbPL8KDt+t8Kb9YRMofzFuRzH7ZjRyv5aRb4/zffmB9eu52x
9vLgVR8zODzGLk83fkKws2iqxj3+2q61XxrDS/dWY5QNojz443Wff1+8ZX0y8rwybzNVVU+OJYfi
kM6SKGYzrAsHw9wVqPwQTPW4CS0mZlWLNN1Oqzokmd6pypC3dj38d5g/6+WNb4QExobV9F7ciV8c
cWrtLKNByViATq3su27wlC6/mMm8nwldL8TIjVgajJSuNrZ/HmCYS68Ce2K4AOavIq8wYdIbxUuZ
uy80lDP+jtTwzmS3v5gzvB+cvF3Xgc0N/VonZe36uf4wI88d38q0Ci7aVNfVXpdZeVuvbfcLVsL7
seL1KlfvSBeSEQLT948xU5riq+Ux5rYb8c1HWW32u83zd03tTkc16b/KdXw/tX274nWyyIQtgAD3
jgGi8mm1WhQkxKzfaes5GOzIzZ1fzBPfT4SuF2FseU3gZcZlvvmL/OHhUQc28N2uRD5xBBWOHT0J
Jiv0OIf++2UYoP1lamk7lhW8m393lYndxpUmYQPxZlq6L5pS3pbISh5FWhz/64s50AmYUDKUwlvp
HUcHH0sb0aziYhONHOUCVfHQyqi2fmW4/xdmAQ/QYepru9D0sa703q0+3SvWDAI4q+81wIhz58qP
aZ10+UgFApwtdr5zdI1frfm/+drIZOAWISLB2X9/g0IGWaandDHVkDdxPvT6y5KauPGXVYv1cfGr
hLy/ecegKyJFwPDl+p69u8scDFVWK8skKLMCNFXH/ME2kn/+1v7+Ii7eA/AAMX589605Ogf8LHjF
PAPUQOH7F1u5/avwgr95dBgOQMSAYudeeU1/3i5G5p/DbPHoGv+unh6b+budP8rq+Z/v5Z0xDyYN
rHEqQtvFxAUDrvejT91NazISFmyBKyZZRfk8iPlL5YFiuNXJKop7KDc7S0c+VGEI4kn/UBbuxSQZ
HpToo4lKNdQGeyUdMLj3cKb854/3tw/Bh87JcBtr4ffsslzVQ4/BIh2VNOpD14CoT2vXHCUcmsiC
BXT45+u9Jxhdx78mPEqPxQrD2HnHWjBmD/OTjrfEH4p9kK1R5fu3hUReOq6HeVW7NZdfiRV9/efL
/vU2bbjMWNSxZnnj33sCCA73vvQkL36Hi6Djxwv2yc7gPqbqV6Hpf3sp20GCwFsZIAz487Jamr40
8QLiUkC2JUMb2CCGpCv+xTl0fdP+OFLHbQrpDFLT66ZNsN275YurL7toxz5q9UXMFBVBb8f4d0tm
mccriZyUtL84I/5CzvUoHDC+vzJq8CNnI/jzvfmza0nN42QfDQTo62LsCTIj3UKMTLL1j4NRfhra
4ZAxc+h1eswSgM1Sj8RU/crV8C93b6M8hKINPZ3cib+cIpNmUExdORmO4G6th3bWIyZ5oSVprapD
8ytJy1/W7fV6eFajHwc5ob748507jKF02Zog+kl1r85b2ON3tL6o/T+v078UF1zmurteaeG4eXnv
jvrGpel3KfQjoOomRISBeU66PnaO9uTgAx355hT/v13xHdskaCy/Ju8bx6bqu6zg/FeYplsMCDRc
EupfnpLX5/SHVQuFnGhLDqyrCPu6v79bQRCJepX5nMBdO54MN721BqyQ6CuBNNrsYG7BLuu0Xd79
Wy/9b+nh/e/XeKd1fPef//uprfnnvZrxTyrI/Y/2Khkc3v+h/w8ljxDx//BVXyWVf9I8fpgJMf8h
qy/N9z8qH9/+1u/SR76b35WO/OLfwkZ+9W8do/5fyRbf7Cr/8D3rV4rwm/ceceRwp9zrOvhDOWmJ
IesNYZrhtet4LUFNI90syFcHuEubcGl7MGADgbypNzeS/S0xGKrf132VHose6xAQ95WJtW3fIaMN
Hsq++dQNY3tU6Wjc1alKzyVN4hlMZrrJGGpXcRO00zO93XQHeG4euyxwt7CZhum0iM0/+mU2JC6O
GExoJmM+O5aGaXHqlqdCKrUz6Oo+LV5B0u/k+MOxxf3iXEu8LPt2Km8X/ube8qQV8CNnK0QhIsGb
yLu6Cjt3Ztc9kIfdhMHSyNhDXEfKaJ1ne5gQRVINlhV3c8r+lHVEVuVNedObFvSUWlTLQ9HpoNWU
Q1EWtBBs7d7eW3YBo0KpeV9dRzq16U3f5moZd9Kyf8hBmIneCoAldGnYlwfFya1quAwasxZYtNOV
yDKdjKrHZoOr+0dRbladIBlDyqWblFYLBeOrjkfXVxMGXWx0YMeal31zIFndLgx4VegZi/YJxM78
Wo+Fd1DKKiDAuH3wKTNUeZJi7T4Mo5XFqz1Vh2koq9/cecwOlFW7JbUUqA+H+tQ2zRH1Veox3bf2
SurNYVnn4KElN+hjZm3eecCl2gltmKkHpgYDozdROefWaw3GvHI7VmWg3VpCxy2InJJ90OpFvFLb
gtIhKsjCTRMuo52WLWTthnjrGedayrTOXloYodEWw8M22c4DWINgDlz7x3YEpMWrVO6DYBjOE3hO
OJIsfHIJMt8p1LoHJUzQYr7Ojya2r3HK4baDhmju+2bAyjCD7uD4qQPxXDOe8DJGxGr3UGprpnAu
4GEI0LxfwUoiEmOa27nuiA8tva/z1cDFbFt463al407pvQRm3e9m5baIbtMBk5veO9nZbN80A4MA
5CFMljxRx16KI0pZO96x9rcaZkavDl0AWujOwb6eJv35CgCAYhEEN0OE0aJAT3GbxPMqUaM7JXlb
2K9tNebYywF7hcy1m3MaXKeW+rCOEWqqrY3soTBe8yrf9msxTd+yieozzSwT+//ZhJrcLcbRHxhZ
hnoj8j2+byn/QvPV+FaRoE5m2rb4DXmN45hdGQvdbgRfqcKVL3MKV5gniUK8M4ZOtXw25aYDSeTL
11WU4uO8WJjkXRsao7JuqSPPWoMdI1JrY29pjnEX2DJNpGfMj13Tfm+7XKfx5gkF40zOJhZMsVGN
a9Q0dXdwceDBgkcOzgKHgzB5aLDV+AxjdqNq4W6T2theNcDVj+Ykuzid7Jn+sN7py9IemivUbWpS
j1yjfG39QU+qwBCQoJrhAiWpeoBD/uylgYcOSLMS17wuyQ3I/G6xi8dKgOOsis5PE2V5n46g1Hap
/D4sYSXd9uAYYxK0xcSgv+3LZ0ZnywG9QcOy1bH/mb35c7/kxhl2izqakE2mqDCVoOADNo6MRVeX
2kaol8yZZt6sqkcPVZnjlezLgD0J/H44G0wjbrp2g3o5zvZ14U3HvPe+4R2mbnL+x3c0s5UI7Rpf
TGM23Z1h4JA2+KCO6+JtP3RnEUkwD/1eK1d1aqp6xr8KO5PKWHcdlLFSs/HWE3MhPezTx3o+mXbA
c6g7w8sOol0tfIj6sXzpefVvW5zkgce1ZntotebGz6QdW35mHnXHzFPMwHq+bOiTrFrPBsBtsa4+
6nrW4GVozl2cqSHhvMmh7msnZnNzvGCbFCqH3a/qJ+YWYjKrxBfaczUq97yVdfFkji4R9TChx5EJ
dhoIM1Ymy9kA7zikbZoN8aQF2dGy8/FCjJrLNm3be7NTdhyU0zdqliEKxqI+0qUEPCHmAy0IHmmZ
PgqjPmBuL1ARBE213gi3mJJJ1PvMDYZj7yv07UN99ILp1auqW1vPP7iaCEQIx3fcuY2L849pGPDY
BP437LE9hPXuy8SU5GYkyvmSeitLxrLkQRfVkIyWsjqyFzPjILreO5tqvF2D0XrVUiODGmbXp9y/
hvEtafcEP3v9nLmrz6uPfxKcGDNavXzGqn9rP5lV/xpM6205B3e+YsuSk/yuIMLuOJGMmu1h+NSN
x0Jzy11RQqrdNJux4CimY+UMZ+WZebTa/gPThmwHl+RrQ4z9ixq6PLbKRiAU3bYPTODaKF94RsIP
MOArYRUe04KzUkP285ilZnZX+ZYdj1PpP1SVYPWN5WUss6qPHA5jOFfaDKdTBPqHbvLKL/XWFgVR
Y/7T6GxrCI8SttXc9PtBOAwip7GCOqLNH7it9kwYZwoBymtfM4+heKopJlkWNleXLhsoM6QuPqZG
B3vMbcgg3zBzZTA7ON9b8Nu7ACOuB9nlHk04H/fOzkrGcLOzVOfZy9Lndlqc4izavrrPZfndGLTy
ZLrtEuGJ+2EBs37SYM7v/brSd3oP4ar3Ou8YlGKOfeXkn6CDjNyvm6efMTzrjvioLQ2RLL69Y6v2
Y5+4uz0ItQtnwFnODm5odxhlrTO8MaN7yJbN+9KY1f1EWOLEFZqyjuRarLtxGtI+VN7a3PeiHJ6N
Sbzi5fVx28osiyyR4uhkqG17NOrR+mhie3vI+om4cvoBuMMlSfdxL6kkQiZpVSwKZb6Omnadn+LP
mOp9euNit32by2J6lNmwwO8t+zjX+i1aa3/totYqOMiDRfvGR6vs0NAXnxNm8j1ysuvg3BSzy4R6
hdTjQJawsjq9MDqw9nmlwXeZzapc4MDWeZRZajvYk5afqmYw8VesguzE4LiNtCnXjbBYNzcseVfw
Dc3RxEPchsiZjvZnhZKYjd4nGLy5SilBdb3vjSmXg98E622bdjiEZf52wrdUPhWTDx2hN1YznAyf
AYuh9/dTr3XqUHkuVGNebeeQF67FfKhKjc+Q3mElgPoRA6fV/r4VWbbzUl/7UF7N6kSbulqoZrd7
3mTRf5IWftUXQnvSH9BaR+NDnjaLgx2Yt+1warXSaBPeZykm0hqNRdjmrskEAY4M/PeOW/gfoYBQ
nxFC2RXtejcHqR9Xg5FeemflxMPbVemxjjfZvnRUcCttMKTBqv3nzd20Ih41U5yxjd13nlVQi+Tt
B9vGEA002Nn1U7k9Qowh6cgXGx+as2ZksAf7o/ApszLcCWtca21nUTvFF3znaO6LTQG5Wxw93dWQ
LZJtWUihrzdSAFxqZmxlF+rasjwQKOftxrpcmf1mWygH1zo7DWFKufdomCwOzWKmOZTFtwlruYuu
QfLVfDfiCzhvhnYDoHPvCXGxYfevgWKuw3z9E7gae4OxBZehKrMjdcqDJPitcrtbe0u/d1Q9/to8
9nrwo6m2R7HY36wSpk6re4egHLq9tmxfaMWfZlhWVeUR6NYZCTS+47KhDsLKqAwxKmSvzN2jzFzO
miVbEra9MpIOLh6zHld2vjfXavu6FGQvYfS0UqYFqih2ae4Oj1AdjeCQCihKx2Jsa+3Br+3Kf9j6
9atHGfsQCFDwurXdnQekQkU0DttnLWMC6ekES7Ue1GINVOsbS4Wp8Ers3AjLLIFPPN8FMEjQVAVy
mpFDpu7Z31zNBUPMsthhbvgwM7tad0Glw+5wZYHhtdKhSxorRMtOOwxBIQ6w/mkS8opTtNbt/Kgx
ILsnCdP1Ixxvtlu7msQP3ZbZTSPaNhKObG/zNINO7AnnvuWLjzDN3/sbNVizGJuOhYnl7lW7XaY1
aJOqYooaAiwtid0wjw0b34ZSWnf5oSmxS+z1EWtFwI2Lw2Da4py1+jPbzRwZEGBuYCtG6yzg6dtW
QXtl1achtbpYpiNcGCZ0JVTLwrjvVs5Rb5jag6MBA1ll+qEWm55441YfXCuVO3iaBED7qj9S+H1M
CQDbY4c4PbQqu7RL+eD245ZAC+lROEjr0S/IF/Gx0Isb9BkYL295Ys99Q2Fajmcs3/FeEJ6bwM7Q
7ragMW9yYzF3fe3ae6eCOIV6YHlg9fsHzZFJ49ntKbXLZ60ScLOs0TxD/9Ao4jV14yibChxeYJG4
+VqXOzW16+M2+l/GooUUP+q4CaPsaLFB4y5CMeLZubLlzKGFAzoTVs95wj0IjlKWBY/GOpcv9gI9
PdnqPrWSedaHJ+kHglahDigDBQ/ukgnbu8h2yh/t2fiNZpwCrNmETFCObHGF+xVvr+chOKmv067m
NcPC79bQMK2K6b2nC5CUD7Gh014Lhza3LmXBnLvCw9Rot9M2bfSmlXUo/Y5TaJIeLWOR3W9zGkDG
aupHx9nULpfwpIic86KaNKGvcjK2GDoSS23Vu/57B9vmxVFONYdqYfeh/abLLhzIaohTrOel9/HW
L9zyw9TDRZ3FtA4RZQLVzKiwU0WL1tcJrHke+qL1RzWmIvH0teWsLfhG834Y4e1NNgWnyimLlvmu
XpX/QWYdZd41puWVjas/S+lmZeT1Gc72XrU+qSCAdDEL7WvvljDuapX9ZijXf3W1tTiW+rA8/at1
CBxQ4ODQSYz8+gINUd6l1sEJZiMSnv7F8Iv5/K/Rw0JsQ1II9BZMB1j0bZgRhHabNvZtIcY0wtAo
4+QXD4FdpDd4wGr3//pfxr9+4izwEvFNUi0ap7rUojfEpQ6W7Yk8I/IktIKaMWu323zD+L40+g9w
lpBjXZGXMbdg6LWdH7+DX9rBw5TRs49S42UZOq/d/8Rg/M5tYscetxtmIE7iVCgeNW2ybttuMD8i
kWyh9RYtN42pquDmbtxshqqf0Ufr82DeQPFtbt/wmX7gjGnYRVnIgDR5nkE6nrELV7LesAj4K1oz
urUZOXU7J1REChdPcJsJKs+FchGnDswcBN0tD46SALTmHY4j0/WYC7QOqqYEp21ajwvnc54RkA2T
Q95YmHvF/rDqe9j0PWTk/yA7a4FwASHOje6I5uEdxKPKodlBKsm+EE/m7NEFIZmCTPz8E+ZxkJes
gUs/fkV5gkbu+3HiF7WVqE6ZyRvaI3p7juUmSRwszfrmP5DPpPtb0lhUyCSuQ9w0mKx3kGfsrsZS
Kr0JzNk5BPkEmHaFf9JaB73yh3r/BgEFsI0euqWhMxwbCBv+EnxooL8+m+xqlzc8CO8h+ZRu8vNP
TGiqqzFy6JROWcdwccjJCHwHDOVWbcSZqbdHqBHzj6IbX38CRGtAksjQNfPZTnXjk6OmOvSHpUN/
xD74BhMtRiZvBrwUDp6bufAQV+RQ9tZMJ+ywUeDUXfcRt/LLyitxMnTtWhGCGrVLBl3I3fDceYOO
bNU9zKthdO/hI/itJrTcZp0eoHqQwXjFj4YiLQ7Qu7KdbAI7fg8kKcK6QgXj8lCjYIXt4X3+iSOt
vvKi1bWxB0a/Bos062KPGJBEpKREWiyq4xuOlOZVEWvOiuxuGuFm/09g0kwRE+aad3gDlMpC+9Fl
hX4oEG0xgK8ABt1l9f8ALRn12oX9sIpnb7S+d9BUwIbm/PQOWyqVQKxaom8wveFGc/pvP/Eln0M0
9JQIdn8HMtWy2hJLeW0yWzQkbbpEQ7ukuze0aVPL13xVdQyUnO/fICcMAYYo7aqKylEFca+q7KNt
iND3muLC6gl/AlGey0/md3KHEkoThv4qGGzUqFZ22qowXDT94iFPUzecrcFO/gGd0lJyocIm8C/l
qLWJ3iHa77MppTl2299hKt4FDii7Rf4YwDqu6g37mML8+g6zwowOG6O0tS7oCa4hnYBVFi7dye+4
laYJ7bjVabDXN32jb2ovE7Kg+O9ALGfJoOLaXn3zhmJJBsJxtTFM+UcYq4RtifYNaBobcYh0LlIr
EPLr74xTNtwo6p7INAdU3tnYxVNdfP0d1eqUyi95QP6ebVZAn/oEHgrvctubBeoGA++g0z9hXFVL
RYN3eZ1ktY00ocIr6w3kml0Fx1WfusTuvl4T5xLCu09UHJJytUONW2gMcRy1RMsSnEf4RDIcgmto
J/BX75D4bacpxDi66ugn/oW8sjoMTaXdvWFgjUAbD0SDTl5zhj2SW/eSe19mU2e5/4+gmNOPNq7e
hfe4UA3tOwq7HeOmnDabVPFA55TJsm7iRGG4Dvnq2Bmd+DqO9teVWWKIsKUGJ/OOWdM20AtarWig
0yI6qoK+Y3T6dziab64IAfriTBqs3DtD017GtAKVslPkaf8XUBuWBnZeU8W/g2qLhQ6jwPU66n38
e3Qv6w5vyFrtIoEoTYHkKAvG8O8wNtFYh2JBonfF2K52VdeKvtiZwupwX/Gsm7w2N0ae11Q3QIij
V0nj7BOJYoTC17n731E429/GJ/64w6TdWRE+/ITidLCFm7KYvOc3OM7ODPR4XvMa5MGP3yE50X7J
mmajQ3+D5RySel9LQkkikdd8bLm4oxH6DSYPmJGasS+WL4MJbw0V9/apm9Zlf4XrkPnCVWUwglzL
/v6G1IFoM4bpcMx+WUj8PWDOX91aixIfikp4FHFKIajU1129AuV7Oa7DooVITzMFRTJfswfI7+VV
glHeI6qyCUiRTVSPXo3Q7P/Cd7qFw8dIRRS2Qb3FZo18pxnN0+YgqmTO9JlBpb4z+vrhHYJXVuS6
Vw2ylP8ZwhPt1PO0elgbC9aGBdSpCGCg/R3V85jwHHO9c29W6I4gVH9B9qg1s0gLkBS9g/cGOTZP
Yt30x8npqcL74tN/YL7ezvpLW1htNF65oFvqsBd1d94YiIdNUdy/YX5LfkXtvOVDVTEW8uFsN4gS
Q3hla+RPOWT07uoPjpA2B4yKV+mOe60AJ7lCgj46sHCSQ0ctSQld0PpgwczOwmxD3q/ulh10WX5j
rIBg2013chwefNG1H2d4l2GabWRoWnjq/xkbNHL0xV49jFiHgRteAUIVjCNzkuX0BhKSpowoK1Mu
GtS1OHTQcwEr/fyimxXpMFfIkEHTeNbcFUroG1zo4NQalqs7n+CpfR986zezHIfvWj7WkEo0P6r1
FgGVO22MVoKnNwzRABKPeQQoB0Ww3k0KyV4ROOoG7bO9+w+iaEg0nz6S8ugnrFjUarjXsHpf03JB
6wwy1lYVfgTu2kfvQMYemAEdm75EHizzpMmuBEFd7+hXwR2NdP2G++XnnqxcuebWZZCARW8Y5GA5
y7dpymBpAxUljTt34RsYGVTFBVaUE6aN+Bj4iAnquW6TKQ/yZJmn70ZupMdOU2XSp+22U6prIs+5
NtYteYqxmpccyGL9hvYBhq3frzcDU6xwKkyf4gIF0I2sm/Rl0cxyt+opKoD/IJnOVOaxyMcniJwi
hmHJuMHeQwGbrqqt8dpbgohiN5/8xDYruWSRO9gD9AzTilFUABJc846CHDsFq8+Hfa8vxmGlTdoV
evWcozvftYsyLmuXOWfezFxhy286ezgQ6qRmWwsHw1nvUgjte8+C2/x/aDuv5biRRNt+ESLgzWt5
Q0+JRi8IysHbBBLm6+8C1GSJbEqt7jn3bXpiRjOkqoDMbdZmf/iLHbKFRXUj4pPPBW/WRGVLMVPk
htyMgR2uwiD4HtttuHCS6Kb13XTP/Tc702H0HAbSFuuq9698jZsCb3RxF2YiP/9JPK29Nl06fH82
mL3EinXTOOpOnp8rvdavLWD525Fj3cJ2lOymUZxPZRF126Iug/VJWe2T0k95XBrWShZWjiOlCoe9
DDTWQccRkyh+H/kU1z/EVnQIFSldvaXZdXyrtxYN3Tq/7qhTvhJdx5IxJi2147OWdu/xpL6aDddK
vRLR0aGXdYhi1gt58E08uVh1kSrCivO5n27cBlb9rMqSy6IEaOLQT8pslCvmUguKjOAu8qxWmZ9d
bnJL3auVQ9TEACF9Phk5Obu94tTZrtKDL/WY3ZqjSyDf8ZYuuggrT+VOkePZrOG2iaGv9QjVQwkd
Y2EzZLCU9KCWzjj2JGolnhFPgqXu+tHdLPViOX3npAERuPUfOqWsdpbDmwl0x11Z9uqq9MJLHqp4
aXZsnqG32Y9JYbKs0Gg4een05Y1VyoiWxlOtC6MdPfyYWpv+VcqqXvk86fCMm+gi1KqGHwaNmO+4
tZAqT7pZKPaLEMeJj1lp0RDDNI9XdtyRX51kY1Nm/e1gevJwko6FnrjTJh5/uqyab705qqsAotla
axBfAs1aJMJkM8QeyoJbiML+lmevuqGmAzTry75SR6uOouN5m6M9nIRmf+guA4pzhIOexWbfMeqb
BO7bpdWoxc51LW01q84YOcU1N3/5MRWsXtA5kP20HI8IbcWRTx+mhmihmegBqx+CNK02fYlZ+E1r
3PFpsGPv40mYbvyas3bH//qqLUYkB9Vfzwp1GY7Vjh+gXbVhwhsq8bOHk0SNB69fKZysDoQzvBUf
On9F40E2yzeCdRp71WUbNZ9U7oaTNq7f+nnt3f5KvTaGkPG9oL57o2BXic8aXF9eZAXqhJ8Ot8Jt
7C8nJbvQ+kuENYOUo6nD8vCa7YukXWNmLjObscRY81dEWRSGMMire21lc8pE4IZ+bOxTUDSzyJ05
1H4aIgKLoGg/RMIjuPBa7dazwaa3rt78TfG2DM5PPY8FWkmbF+V71M8qiUz6k/jtdsZeYLK+EcA1
bg56A6DD43K2wxyCifAPSnjr5Ds1TllpG/bo8ztlLP1V6eBGv6eKG3mkrZwOnIgsnowkblcvojim
5qPpZQFlY4TxnmdI79gLt72sf5LH8ZrGDSkF8fRDHu9Cp6FXRhEWpL609rNQLlVYNCObeQfXavNy
HRIzYW7M1KtLswjErsH/2dBU13RCMhbMbNMygRZJS9/5UjWOYe3XI9kIyqFeaKXf7ISiY8nu8iIa
7HB3ktkrlB4m8FBLwLx8DhsbSTT0pgcmVsZJcxcspizqaPTXGe+/xVAo43pW3w0HC1RS+QdYj5JW
50IcysFPD4WWJ6tGowQ3S/FRTdqgCTr9svSddPuXJp9OvmyTX1ANnAJvEAp4JIU+vXVTPfe7HmiO
3wXAmIZhOVhWfOeVfEVY3faWRqEQ684KdfGuYg8U9jPBhALzUM0/DJYZbd7I96Kt7vKByBXaOp30
ScKXhishCrYWb47k82st30lBlOh8BzMtapyFO6hiW8aBu2sFVXRQ4+1i1vf9sOlYm2qzjd6AaE39
+WDRUlA3zJR9wSr5xl7ht8oZaBGr8Fxj2jXLjMz61ST6a6xc8Wguu6sy63ANWwtHNxnii1fqf9bk
2hPJobtaNP26KjGBe9dGEbG37xoBnGtuXF/Llklif6O1KbYuxa1dlAC2T5NYXVa61Sz0vFYw+AnQ
5FZrbWdvoPFtbTn2gbEkp12uazf1V+84BNEotjkXoOUvbYJBNDStOhEvqZYhU0hb4w+q3UVM09Rs
6H8VDi0O9l2iemFZ2eNsH3gKGvrMG3jHQxCqj10Xct/ph/7cKpXLUPg2Z9zqS6MKmuBvvAScOROt
u3Ju2JhA6056sqtR+0m3gr0GTfKsHxFHZ4thTHV54URdAKeKomJJ429t5T1Foclq0DK23vWoyc9j
wmr83sZ4ixMfX73xHBpDEGJrbetemGHxOa69gxY02r0eN9qngH8Lbwh+WleZzHApaXEhUyfb+G0T
3/tW7j68diQSEfH1UIE37X/lSHQteK0O2DyHR6261iJiS4vZmyjBQx/h4Vgc3GhaJk42bFyIFE6n
XiJbxNh73XDujZhsWpuGezfLxPa1W4GUYcPOsC2YOFgWah22a6mF6Xr2LQInB3IyCTRDXaI4i6+z
fyEgFW96wiKfMwqk+x8ehhDRTioyX/8wMlKIhIdS65NjOtDVrf20PnjqgEVoqAPja+/YGqDpNs1Y
s/XjjMk5uCuUhdYkJsST/2k2OjD9CJVQ1+amINJuo6nAqxKuzdP9mePr5HvoZbXslIqP+uR9EInh
SOYqzvXJ/3C1jFGGflAgQbyYIMgkComZ2F4o0/NjUHHYxrZv172ll4h9jc8vvW0xDLUw+pToAjpV
WzxgCxZ7YnrWRngcX/JCU5cEFM1dqUw1ZkoeZ2ZMc1XlnLuS4Nm4OuLks1NQkX9GUHzXP0kLwJWy
U6BO6eSUJxNFlaJf9DrzBpzp+K+d7BToQNvG5C/KTxQ2RxX7cpy8FdXDhXYzCEtxTF1Ld53J6sJh
aTOKszF74ygrhgY1/l/6LKOvDxwZLyLzw8lt8ewOj+TmjeHixv3d6PBuMaPb2Xfh/MQXL/TUhakF
4sLJaUAqE3/lD4wXrc63tpNpxyxXrHXU6/3m5MBIgThS2VFzfOPAEMKtwAaU5erf2zBhy1tjMD/M
ToyRSHKVqrp6142RRJxuO3YS1v8Xjoyfe9VaUVTqoc24R23sNydDJoCnt9JHP9260NXw2nglv5gy
be1GS7MkF3NyZkioQ1KzRtgNJbLh5HnO9swQfjbrbFgnmnkDAYAwiI+C///ZpqHurD1VDrAhQUDm
PauGI2w0YUPU1cmvqUr1ggXAjRabU91eys1s1+gQ4DYYrPXmjWfTtGG7HYDHvfFtqM0My0q5ptI8
rOEP3emSSM4f+De548IHaIHTCYzb3di2jJ9nApKQ7EMePEV+/o6bU8Y60CVLh7VX38yuTtZzbrZ5
+i3DtvcufJWYynv2zkA+7poRmf5SM12EfkudwKPBcUSVPc8QNxZ142xboIZsvBn/wemphaivY7O4
iIUznvUVf8gv3Z7BJQ2MGE40eYoOz5ZPqLvV3kJQ1klMBJMYoWwHa1jN8WG1gA4ygMoKUR9+RIhl
0X2weKCfXB+lgOutZo3+cXZ+Wh1oCeEjNIU/Mn6cvrg3W//6795P7Xn1FnLi+cn/iditW/Ebv58z
xp0VfKgN4mCv3R9i8xjLXrf+ZwdobNqD3eHpvLhAodJI2ApEFP6jE1QFgKGDrOko8pM3AaGMuzoF
lhWrgb0IMHVYnFLLJ19oIkxBxmFQ4bU3ZOm5XOZd7i5OBhEu81e0CSL1VNEnj2iovvsGE5JztDlz
RbrxqNBz3ny2iQYBcIp/uiv8HCak3hq39oj4P/G8AiewN/9sGQUFlFM3Hour2TfiS618HCnObnIz
H7esP/RAk3J/XSRkWpvIv3DE1VjFyiLSu7uXEPRr9whziLtgnq/+jXvE4MsUCGy2v3eQaqHtCXrK
TcylaTmnpE8Okp2OD7pff/lhInV6tzJ9UF5KEluHCrz3AifJobawAqyyfe0m2bWvsc7JjgPwSe0i
GGLlcHKS3FI/dzP3ajaTDOG62054XJymRLVMu2QnAQWdO3F2FdWE2Ego/8JYsiKBe5GRYb48pa0D
ke4ZxPyg6yV56S6sV//GYBJ6LVZ2yeq6anaUVSSrsu/ZTETDx49DlvrLk9XEUex75HW1+Ftse7Kb
kIGqa3V6HKaO9nVwWLcfevf+ZDvBKnAO2aCa3+jq/mQ7MVP7RbOgZr44TwB2Vr1p95s37pNgyIVM
OZUV2y9KtoIP0u65jYC+4VPM73FyoWTePPLfm8PeJyNqUMcUfQWF+b+5UYNTxp9sicrd11Zw/saW
CrVhhWhcnmdRdJ82aBRDZviL9z0qTVbVQdZZfYV/119DxpRnY189WZNfFZGQ34L0mLTNzD2oRQkx
8B3PykeP41oVEKKLNbH3egBUZRsEu+nL9o5vpRKiY6dpWM/ela2F+J36FZFa5/gHHpYRBccQBeTs
PR/L1/oRqFnOItk/mlky6Jakk6rdi6GVNMPnpnesjQ805CbjnfKTl6XJEUk8BNuVTwLH712syCHQ
Owxi+8bJUkfhLaKIvB1Z8WBFyJX4w+RnGQU5cJFBWOYsup/T6m/sLDkqnO0TgBt9Fz5UmXY+xdf/
0ddqCBdtSgiPK8vvbozo9rW/xYLnl15RIY38wt6qU3cH1/sYdupHiHF09P/R4RJ1GJPB3g/WN40p
pHd8LgeYbFubl0VlkW7u9Ic5Bj9bXV5rf/fsyD0WJS2bGtrL5g+sLsP8lGQ3grQqwMdadH9geQ1u
zfixCtZm9r3EoAXLsOuXZd2dxcI0d7/yv5jTIbncG87KlumfGmFZCTc4c8tPL2aYLuojGJtxAQyQ
rO9rVyxOmbMEjOMfka3GxZy/P1ljaT2B9EpE+D/3xyLSfYvKwl0LAh/a1ItT1rYsow/pLo2KdpnY
cXr1R46ZLT4Zgg28VK/O+qzlsjAZZ6M/yg0Jpvp8Ns+GQPsolepTbbpXARKIN2fpmlZczB7aUDv2
AwvZMbRxMrRF6YsNJ0HzUvENPpUYavAhITTqecP/9cBb/2+GGuezS4JiI3y9Z1PNonaW9CTW3jHW
WhNxYkxpNpzctUY1xQUuXwlc9784bLAZALf5pN7/i8PWm7DDiqRuNmavg2quCu9s7im8sdoIEsmj
1zN4/uy2BWrULy3VeHjtuJlp7W309lZJvHzla9F4P9cZmnxsFirJxcf/1XhTYp19ZV88hi/mm62p
7W76vZ9aDycDDjwfogtlvdV7LpwGvmuhGY6kVIEVl/T9+CBbR/thx2VJky7aEiw0jpwwBp+AgocA
VYYfHNlay5MZF5cRNgo4spMZF6vNF0c17mc/ToRMHtYaadnMVtw1CPhzim1R7T6A4EsXLrD12ZwD
pAd4zLLBZ0pC8hrxyX/lznXoGlAtzeUrh86R7q3FZtgqC+GHshp3cuoUGi9lq25GTxxIEu3fM+w8
IvBb2218TlXK/RiIzRvjzhT5E8x/rFPMO1yTx6qFzPQr/y6KPoaBQ05UYyPgtz6eoXYa9nmt0858
NvPSJkqOSprevGfoGYKMjlaGD69NPd8ZUZ3aIHK/tTncul/ae0YeJ1von0h3/93jE4BSSdWrh7c+
X28A3ROKZ18qZgb+eIw3plvbX36YfpE/Ajd0+tFa/3D+WsH0QJEru1+5f1VQACmLC+oqwEbf9wD9
Ie0XA5ECMfrE24tvf2AF0vB1P+ZJ694Yw1NfMOxHKtPdMmOSLeYeyzu2YGcRqK9CfanHvZgQ7eoR
9Jfcz82WNDTOpVMO8Ff/8gfNov4yaNAITy2X33mEtuLhejtXk03olKDNcuvxd06hv/WZTFpBlSeY
TKxm9gsDr/K2FJey9Wu/0Ja2QWi5pGiIX6ga/FMLGNjjJrhyJhhYPTVk3vcM6/44AacpkVrkygIo
unYbHX82DgcvuXakvYaieUH4YyrOvPIOIf+HG60wtWWvwN1W7U6jVwBR1yNkL2G/caLERfQCedfC
x576NC40SQv1PMq7/dSpkZX1pbKLDzXybU6942c3sQn9flGM7o3TZT8cRWFmT1FrPkw9G4zpB8yP
dv3iJiqRfh02xW5q2UyGIjYPMlZ8UUCDXmRZ9/3ZVIzEcClsAIilxzffIGLlKoF20U9SEwhervT+
9BO86y8GSfMoS5jok8XYKHFdLOI+Sz9CuX+0KFaQzo1a7/pkOErP3+mdsFA9JtPRYZRkCaJVPkoz
wNiZ7UdRVQqXptufHEjTjDgHRaUg6vKPNqRKrGZfee3VixVphQIBvOxLXh34kRjJBnJ0aC2LDt7u
7EemsPzMflz/H1qSjuPEa0AOA6DZyZc0phdGEJfx4+xNEvz5KOkxv+tNSrJqy9Ho7Pe9ybKmlKrZ
rr/6FwblqDjtyrLCz++YlJwe6rVTkvF5z6BkqPdeb117dTIpMf6MpR+OSHO/Mio92X0dsu+TVWmn
/UeNOBYs6gRH/6m0m/WYRN5qdi0j1+72g3TsVSVjcTHblobIvtm2PMzOZdE71fUgHH/j6xLCHsUl
ox+efGuIbl/syyHRbGKqoGeNBGj0jxITBCnvOtcbfllIG+94l5ZP1UnKgcTS5F3yrXaW6Ks//Muu
N9XdaEHjGlk8BmmMidmmtbq2EhOQVMixcwgCQi+uI688NaJFqY3RriBNt6ws3N2XspPfDM1BzVIq
+0o3fchIUZj2w8nINPSvXe8Yh/dsTG/ooUiAh+cPFYfZy+yHCqkTpOkSaWQ8t8Wwb4LROBTD9Wxn
tsWQr2ojp29XJNnWt2N8tNjf9WHif4xfalGzlVn4RA2cthbH3/mZbuKmG40Oyc0v/cwqy/N17T/N
lqaaQGtVnIwqXNG3t52V3J1aVG8cTZibBErM+l1HM6q1CRM/SkQpbE2L68nRkqAMTt4mNwG5s0Tm
L1xwsU9B1/r7k8HZM8C0llZ6DdCTdGikfX3jbyqF1t77DpHWpIb9T7JFfv1Hj5Oq9bCK/SrbvfY4
C9sysIyHr7/0OaNivJKkP5a/8zrh217nrhN/nP1OfRAjjaVaWZr6TZWB4CSJIBb/YH6aFXj1IKXZ
lmWKzssjvHdFo2+w09LNm4ZXa+WQrNv+80ho4GvtdU//sxuqRBb4TrjSxz92Q00/vzWj/Gw2RLus
sfaUlIv1Wy/UDIrFOFif4oCk1djY+NT/N35oU7FzrpgeAAy+OpBJifMl7vZkjhrqptdukTR/9MxO
FmlSP1LS9ha/dUnTMZCoQ4n44ZICctxkbno1G6UM4HGlBIG9sXyXnNOzY+qHARfp/rotk+j+dTlt
ZMPTCiJuHVNBzRr5V7BBwAl8no7aeNi+dkhdcJNzWe2tiVr5es/Jo9ZgXlj64i87NW6gpfJZWM0d
tsqEYZKo7tefbdWBhPJONb7Mzmouqdf6yvgg5Fjs67LddnFB/vDFYU3VMaYAQVi9dQPCLd7gbetU
N0gpcdebim5tMG4gyeLaTGW3yXNVWN9Y0tVEFnkxXnUWuJbS7pZlrlyxvWftRg3vEF9qN5uw9BG3
bRqdz004qSTKyhqIP85mLLZ2uND07OMbQ7bkjKVUske7oxt31CFwLOnkt2RcMyDR3mUX+KTtbRYH
+9G8AQH5rYSksf6NS2un8Tdpyi9Z0jWHyHxUkjPNbijxCoeER+MiBT/btqXszJUZjJyCyIuEOp2S
Ukk+t1Wp7VzZPcxwpKlU5wYFFAxRX87FOjIl3tKq0w2j1XcvBTubX7qoWPbpkmY1dNOKGeOFKkV+
kNM+jcef7d3eSsQGcAXZb+fMcp4iXRrHYYxuZ6O3T7xz1TEamgc/m702PO91WJc2CJTu4xvXdzQY
FugScQNMk3zrX+4v94ZdaxfH3xjAVegfs1jfTB5wxCUx09iQn+t6Ycl92jRCOBJsciOb8xceaRdN
03yYSU350txYQTCsg4cKbiBHfbEHEOJu3JoQdZUXtxTiPrmZGFdzec/UkwPhGCqgg8pW29TiU6aJ
iFQ7qrriLZWCcqHszX772itO/eHCUMNdZfpsbXQGSe9eJ+NaU40B0m+uZXePcKoxNWZN6Y/YWVru
UB08od9qRplfvHKS+YIXiz7UiHknBLfh6bA/1REJm3zlqpb30WCwTAAJdRGawYWwHhyzvx15VDCx
5X1MMshWVuB8yUYYCK8s56rRSSQbeb0MxjzZGK05HjlRXNPs+/Q3/zlSu1tlkJu5QhiOUzOjti8I
yDW7U5eQ88lk3cnJzji50a5s3F1HmZ/dpJBsxBtPmizvTqNr7ThME81NQ55gTOeVw3UGXZGfSnvx
pxWanJqIGbh58ajVyl7kQAqgPoyPs1dNKPlRsmn90kZ0YvGNsY18DQPJOGN1EMoItZVVY4Yug+X8
VdbDGX3q/IqoQYPn/peHDYDHSAYL7Df7C882tm+3+tYHgvTSWdSo/pU6zqMfFkdB0+AnENbcX+xV
l4digGhbdUqydkVLfMj/bNjpypNms/dcmyMWJxpLGXakgS4sn7eK2RR7oYa8ZLO1RWomgnxBWv+p
bNmkdysGQKaqo8UjK6B0smvI9dXEmOsaIJRbEhUc6ShtTE4qWVx+nr3wEKpVEVyGiqwOlq7xntKL
yxGeFyZP86kIqOvx6DHe2OItf20Dhh7OeIRmtawitp8ZKtoxkHtXJYesT7uD4vrAUQKX3UiySZt3
7HLAYUsbHBZjHHq8mwqTjjYV4dNqBUZrPRcn+YTB2MrXP3O53ljoWtUfoiwgScYPM9vokatdRVEG
9n2imIhUMsMyMlXVO1d1rYV0h7+VMXZ7r1kVMub4BCdWgpCqDy6q2FoJaOXUsr/P/d1cp6xKfwQk
5B5yx4kupQ2G4aVW+WKqO3oUbZwUwsnUr5yddagwjOyUxxd3fRCUwuLa55bwV9kSeAwVdaVapUbk
8RiP/UOqMOlFrXvI+47tP2wu0pk6dSSzRg2ifpkzp8e5mDYj0zGGxbXrjfmekRgOg5J5IKdXFnFl
e48kEQeFgapAnmcweG78nG0YDPhlOdHuotpobpNCwICgtPlizruxOADsyLf+sHV1B1nCoLXJjCgT
qKJ5cK1+P9v0KvWijUiVm2ernnoC3LmGe//k0ydQqxVI96h85ofZrx+C6NxRkEHNwTM3sRThIlCK
fWQy5vLGvB9EieQPxGB28AXEvBia2ICIlImUFlbjQoMnjdgUVIaExre5GNQlAf+VHrPvaNqRfDBq
bG3YqIlzP0PN+rjhLxi0JlgL9wJrhukdyqG9UD124tp8r4xWwqfOemLK64fjj0H1LUmzpZPYK0aP
utVk/Od0gxYWCtJWjbDbRh7Jk/0f0og7DDo3Llevv1mV080NUj+yvkM0vLYc2Hs/RwEKlgZWmumM
y7lNinnJCCovqeVLpTSOzV1djMpOrw3/onCDI1Y+5xEDl4/y8jXyKcSk56QAGdH2AxsmTFfi6m0c
wEgwecSy7Q8NU+3nOicyVzOzddIF9rb1st2cHOBZIyh8WFA4FLntovHWkTxA5bKvRLI2BhP92S7O
3oQI+k7Vtjojzq+CBAang46hgudm6ugCoZVgb5qOpuwUJ1DiIuW9ZxtLuhrhlsPq1Widq0o8Jbsq
yDkUVZ/jBd5AHlfzjm8SBkE3GGs5AHkbQ3dhT1GrrPHWz1GDyoueNAVsHj8vNWx9Z2Xq59SlMV2P
vIfTujDYhXiycpqMXQm9j8rLZWPV/UF3h7M5hgAuaaeGQ7U3umxr6dFSgik/xRGyoCeSnCnLOO/7
c1spzipSVtJWsc/smjUjqD2dpK/+Xgm2h9IxXvFd5BF7Sik0/VZkzSqJCC+9TivYdMKhYKsfpFQ+
t77J/tioTEynKbmQg0QxpbgqRziYIrX55bOk0DpofaXibihr6tBSPP4zYXrNGS9a1MYgNgCJG1Yu
z73kLNTckDnSoiUx230No/Hq7+EGNW83SdndCmS0/ZTq9IP03mQD4z5S5K2Zb41wO5VsRRoqB1UO
WxsLmr/PH6mHihIoIaXHuXI7BR8yQ+dGarnLn8IPrIQE3qid2U61HuhWL16FIBilXOdm8HHOQXQ2
KDzDlgFFKGNXppG2qHlVmv6nOQyh6aJHQlXXp0AEmjS1/6Y1KNEQkpAj3og9JEcXCX6KQe3VIBBL
o+RvdICXyFrylsNoxtpYIReB7z6Bvyu5j6r50dNyfV1AQd2UFiMbZRSEZybXcsJQnb2zGfUcnXpY
MUoOfYkn603FwrYo0/aYtfyGTvkKoxuPDY3Ka+WisbJ9iYl6NAeNIxMriL3VXU+JiyB1nGNfNrxk
yYD7pKpgkRtfVA6Kz8XgjDeGBU6DR1HxNAcvapFfCvZe4DsMZ1WYf3YqCqWx6l3RUMt2UxDDhT25
0Uyr2fbt8KGxFNZlmDLpwPM0LRMjVaTspnDGmAXBVVWBreFUcq156qcxoaw0l4v9DkZ5GV+UqXYr
YdubhOehUhLayDprOIyTpfVucGO6LrZ1cazMFcp1d001n/TkSIXc1HxlN+U4IHyBsTeMr7/LcrAp
OC1oaY+nTrIrFWpC0F1+9JJbfth0N8c6AlWsnGBCo3YUo7so2bhppc595bpQd4VH5mfuLM9ZjzId
P9Z8jOa4h1TVu5ApUcagmAPuSJbNHWbDzbz16NC6c+iY/Zz6qKeSnpDN4iX5oTCZanc5eK2W5aap
akfecHrTUGmm1Tttk9Hjm6IgAeAWIeSyzePvNC4NNz4aMjk7FZsbibtHMnR9Kje/xELqujuQ9c8O
w0MQZ+GPmnPq9Pfgig7OeK2nPPbgO6q95y3mlIgFSU4LnMXroAio2KNaWRDHFPXKItS1aRHmFsTp
a8ZFvTuvYgWuEx3fpOf0SGzxuSDn+zhHR2CbkrrmQfGqFm30FAd639oYun3jquF9lIH0eEmS4Icf
VGpTpElQnrSt5fa0V54r0/I5UtJ06bgYc1I9z61p16rY56wbSgl80H+OlgQOJwTJG/VNvCThl1O6
kcn4rsUOIF/ZNRvIHowzYuhTnfpN2ATK52UeLBMQ4OTJ+63r8AQ9Faz/FjxxlfpDHbED9xI+UVwe
JV5qQyu3Q8iQ1vIlhNKlwdWQ85ZW7fO5dt1W4AolbcS6XJ3a15V2tBkgPMKDf5NKsUXLE4/8z6Js
xpgpI0bcRcpYqgvEcW5ltyZzO3Bt9q061VrncnYGLEEf2afVm/y7Z1XGNjZ4PU9t7VepFbeE58qw
6car7YWq9Bt/gH8yNbj5dZMzsTVl8aPG7aTnph71wEl+jrIostuRurnp+u3c7NYr8wDp6Otgao+v
C97s86FEDGw+RsGmzJov7GE9eSB1ajaRKazMSZfUMrEA42jrBqvK0q+KUlmVobJ5HXyJvO/cpClb
T43wIgSTOA7Z2mzLW76X3xv4jgs1khKSWwOs9jkL40eAyFX7SxflMYMd93Mihq2XC4drxhyKUeop
WMrL2phIWSx2fv+5PO4W9ofcEj43UH2f2OF+7pDPGZnEBgCiGIRmp5zMeCFAUf7olL9KykS24CSs
hFQBKZhzRZBpz6X3uWPuRIATjSy9e+mZ2wFbTKPpU91/G50ZAmtTixaMAGHudaycVa3NjkW/+XWI
JjYcasSNoyNPi+Wcpkkpo28S80uau+UmM9ozU7WvZKEW53O6Bne13jDRNeVrKv1rOpQf5ohNwpq4
3Qwm9fFhNRYCoQXLg61nPm5ou1N9XazVbDzUKbei1yV2QMfLoI733VRk1916wZjdhzHNxCJJZL7J
yvQqtZ1PvHa/nXrtv4jhAGWOOk6yCVduRTnj2KWuosJatoGRbhwp9n1QrHpqMDZ516n4PudziIY+
qQMvuqkATxthq2CyG7QXt4Ul9UNKEGGO6ySWkjLXHh9Ppfh8zNaF03wKzXrYOtHI+pnB2tirhnw7
kPgu29s6Y0pyLsrnFsFiVjbsXRIZBjPeNGrmPE/kgJai6Dq15nte/1GWHqbifChad9ubUH9drgcm
TO6Qd/6KWUwawBJJSVfrm5cmvSORnSqr+M42traNP1cpQR9kP+IzLHkS2k00pvTm5A8yM78k7zIb
5ZmXto9z1T5iY2IxOtrWzj/EVTMenmNACT865an16yRQ1zO8DQAEJlPXfZ9K+GNu34QqAEliQTSl
aKijnBAMyugYJcjTC7OC8exMy92Ny95mtTUNr7ua+go/avq622+1TJXnCevMq7mur0gwI31Yc16e
IdbhvmQjA4764K1yII6n/r6RBmwGCrbWNSM4PBf5h5ETuu9G/gocZMxlk+T3nCxqFPM66u5DoIYF
a4EbfHC5fASmVCzB1naLl5gRTRaoGIYN5yBjrXgIL+a+/xw3orfP2wW87hw5Ktzi2HphfxkkXLZn
AkAXliSBRrVYnwJIFqMWhIunNpfe5rtG1fX1HEXSzW5dd0G0+XsciRoZ8GMnWlq+uJliSZoXHfWK
YcXohRMwRZOCJL/SDEnxcmIFeHG9FV0yrsqgvHuOKY0anPiBLe05qjQUGVg879yp6EQpLWmdt5Gl
tALgkC9OqSVXhI/2xIF5nVxyLwGxkKcxzE3YaZ9muMCY64x8dhWzks+AgSyENF5dc8M9z0cj+YCZ
RhXoz8JMhe9u6tpZz+iBnwNNuXYeCNbnxz47C0BBLCyZBcdMWBc+ougMI2hi5zvrhCu14pDzi4xT
Vj/Alv70bspJ97J403fUX2dUAQDOQ5/b34rGIhnxgiwg8kSqgPNZe/Gr1NM4igPBdxbQzYT+hBVm
7BChbHfsAi/ToqMk9ByB4pxUpmYOCpJ4yxyF6lN5DKQLcgC+QUdJdNEBfLpit3Izgw4YXrvVAv3w
HI0y2OxdeMXByI8MKkB36twjO9HDg4rDLtP4a1W7zq3qQA5/HZji7zalGU6qJmq6zwhorZmuHd4Z
PqTbM2mGtIgmTsIcpHI65y6CzHPKUuXjp7ivI7Slv5AJidbe2cCFaC+DZp9BvUZg18siRkEe52TN
RFGQ5V3FoOe208M7EWd8vBnavbGS4OMUtuq/q6GzqcsUHE70sfSM7Cx3aoJubBpO/GM6ADwQNS0W
17VnhxsLkBY3zuYI9ea+bozo8JLHyuxOuR8iUj19Y60xDCl/KGG4BH7WnZc1TzbDkivfAoE9J7US
qdPUUJDQzaDtHzKLTY0oenpObY2CWhWfDnGJmUyJM//kZMBoRJixgqptIlnuSjWztpXmN+fphcbt
c5VUQl77WQesNfCV8zRoiHLzK4kTDL6EbMeiRsZazIQHmRp3NS3unwNeidf7XMygYszAh6zWVG4u
AqShJ6O9E1/4ThPgX0F/yOtGhXSerGcChNWm5l4AIVzmT47am5dlFyEB/UiAscH32WK+GW1DWZ2S
YNyDKWbWvcqVhAXsjrQtNyyT0ESpTR6SNnynHaIsXsfDVLUa6NGjMUcaNHhbV3aIJxWol+b2/axY
UuYwyYvCoI79jEV+CYzR6XdpZCV3E1jCkLm1p7NtbuyO9CS8A+fn5FgNQYTp6oIrZpGXB+OqiC5n
cHKpQ32P6Hgl6a6W0l8N2aidwmM5WE7amf7jHCBTpJ8vC5lV1LKXM3SihwQUacAVVfNrNH2Djdjo
eOr9lSNryS3xcN+HrZ9tq/9H3Zk0x42k2favtNUe1ZgdMOvqRcwDIziJpMgNjJJIzPOMX/8OQsoU
GclgVKW9TedCaRoYCAAOh/v33XtuoH05yMnibnjQBDbg/DXUshuCN/ZJHKc/1WQK8RSZ+f0PPVnp
+eGMgNCbP8RkkPu7XL1Q0+gm6+KXxkR2V6X0f2rn8aAn8wWtz5FP+V5TVhBUMQ0b5wILkzIZdWUl
pupcJDvzEe4TOa6Fg05SoarARvmNvKw2nIVsd2v7F6jiIC0DmvCdLBNfM41JNUfg2MGq+SkwY0j3
fbrIUBiTeLZ/rzMzS3OvgLOzJVZg1b7z1G9K783eSc2iASB3b151Q3L1gdSsFWyXx3iEsPEWUZP5
BHYX0tVBdlZZ9RhQoU3h7KLsSbKBaIhNR7brT8wFOlhiMYhD3rzXojkU1yhV7qDqp0s5DtY0ENc9
SMfdqE2T7SLaeGjry5bkAQnX1ayiN8TOHp9R642pzW1BIDmIjD8Va7pAgCdTL4NZS5pEGbr6T/2a
pGXmRoP0OhMlrBJTEuXGDIgdeadm89z0mfCvYZFr+ZcArLdsDvregP+w+K1uC9UQXh9pVmsaQds0
1HcH2EYQYHUc5gfchocvEzg6QTF9d9lH2rUuszb+U/PWms3jYE0PBI5j2ZuxagZaKpGhTCrCWH6q
31JLD2eqQSLOWwWcp41YMwPcUyEDBCvidJ8QXgAmLUfT54p600tlAnKU1Rb1g1WWyuZU9njNk/72
m9lBiuJEtYNqE2jVXSAThqwlIPulJJyWnQUlQutXvxkeALtCaC5Efo+iOSbHHFpH6G5ZDNIzrRN1
FgGWIcEj2RFcS+TEiPgYZXR1l9I5CIvJAfNhqzgn8q4jGUENL1wVcwMp4zPdtxA2j7q61ArnMftq
rEtwP+R2IJ/LTd29XTPrd6q0SK341pejYlKY7PE/ENuhWEQpV7VixaBYHbAgBt1aR1LdjcREwip7
pfexshjFBWLwsrmS5s5kZIVEvbj1/OrLn2o8/yEHgvYLGtJ1gDVlQdhK+O23Js/21EejLIBl5nOH
lA5cxmW2wY9u/lCk1zCVMfqTG8RD/mOU6tEvCDFoDk+/5Xp9tvRq0CSjYs9T0pkRNsa13lVLrYZG
cUCMpC2pS8SYP5kBy8E60hTamf+mgk/twwXLzWIZNeWN7OgMAyUI1hg472MzezaGON68U/SptYoV
TdIGzoezkbX07iDt0wKqsH7+oEkSu1zNvR/lfaEhvkghmLaDxM/pOjKtNV7lo8zPdC0CUhThruVA
4oVOfjmU1PjyT82fo2jfaktsRmSJrQ/6HEH97IAtOUj/6DpatS7NIFS78GgAXXXRXDYISvtABZgO
JHakgJclip0VsuhJ3qgMwcH8clAEws8N5orkTw6qQEpQc93rjN1BGehmtFoIUv5THKgnLr3/nH1X
mjprls3Wiov+1Gg8olKg0J21aYueFAlWXf8q2fm3A+6kqFn5Nq6s7NrWGDnkL3GqPuUOa8tk9M/Z
ekJzcJITNTXWX77ViXNNoWgnOYgD+6ykVkfjP3O8aajWhO3U00CJ/JWQXWvCwmjxXklI6FI3I/76
uysimT5s4lJZDiaenEQXh19Yd0UXJYER0yOBYVB5LwTSsKIrMoKeHB3u/1tyim/T6cj7l4PYUHYS
A3I//1BvaPlJrRJehBVd2d8slXagXTOE6tp5OhBV/lAghjkZQVbjbN3UeJZrAndz59YDgTGBLsPK
xN1nmuTs/G426hLB4jN/9PVjborF0FBfkqV7XgVEzFjtbaLqwXXJDWf3c0U4+XAzyhWd2E8WepRL
i0izbvQmRf+s5uok6pmNNeF+OyBZ+rZwgbzFoP7+VDF2cOioDIv9Qclot/xQSAkgDU3/SnWpTjfQ
/Sa2ng7zg66xyMOtKoUPqIqCDd28ep6ZA815wWaMwCV8A7oI4U0Cl5cLzZ+x716dUDtWbbCgR02B
vdulfT2ht89Eh5K08EXDJM9Va2pMH2b/oPAqQgAXuisTXpwPDiJXaiZl23g4QF9KXb6NNJkOPGus
dQ4ppDLwL4+iyIh+0jRWzZhk+kKlfOKunqMkCC6L+EHqrlPqxY0jF7NRJAm8GvQ/8MkDEKbO4+9B
L+1zKd/95sKc0Esq+HY8z79E2Bs9FaGGFQZGzKibRFBeTTJNHnFYzTptqMUwRnmi5VZfAZx4PqGk
HDKdUJuoWJly3jwYYys/FBmaYldhFQxXps+zudvnV5DxXvPU85e2rzuTDxSWbTJs4w50ix841Zxs
34UIllXCnMb9u29GpP6fgkuiPAOgbdETGjht5QzpXdXtY6UvSOer/eV7HM2g9M+DVUUXgdNr0wzJ
oJ/NslyqN74alDTBKRhjDadto/T5SjTt0wFTQ7gFIQT2sFN5p8pqN2AqpGXqORAcnSpeBRmxKH4l
39e99dIVlb5RNFudtzMR2KhHJTRZMTyfqR7ra6MIvN0Y66fHBuUAR7SbBnLg6oCzaZov+lhB/kPD
6RQ97anKWbhEDdIqzadumTLRFXTLHMoMAlclvv4D4eavqs4x2UeO0PN4weUBdlM1xitKF8Ci8G6U
IroYRMIezZC3jb//Tb2x84jFaHF9AN8Q4rqqHcwFx/CbP8WeCc1OcOS3MI7ROZkPf5F85kL7EtjJ
xeAC0pH/xOKc0HzKXcQ2mP0sw9yf1pgZgpZauiS7j03lzXQLDCRZVd9KObh9L//U/HgjIhcl5IcS
UFWOqk2YPMoQp34GFv//zvHc+d/RxqSv1XGQ5//VtE+LRNr//t//4eu7L+lfwj6X3nPy/Dbmc/zn
P1M+lX8qNgm5MsU7WWfrIZPw+jP2U9L+ySKLJHbb1gzFALtGlvGvIFCFH0MuYMr8h5lRM/ipX8mg
+j+FRjatbcu2TRQuAPP/JCr0OB9bk3WZwHlDIxvb1A0QKO+TQlW1pPkYfCGpY1ZOaSr182yR71BS
THkRPvD7WTUd4AJfOWeirxXiUt9l0R6ObNuKrmo0yElRfn9kqbH8WO1uKZwu23vK6EtWAVOKTXTe
Zu7sXO69Mn5cGvVumqx//Osf4ueJvjncGBz9JhIV23DeoJCkbO5cO0ttpq3SJXL/qfW9rqf9LJ75
i7PHPHeKRyHR2OPkshtugXAvdfZDzW0wi6f5TEWGjrFumk2N9Zth9ytl97+SOqZIQa7pv/6hjLfr
s7M8CvjN2Y/qrnyrL5t1csu7diKus0k17Vf6zZkjHaXE/+V6jpHNb65nkJCY1XeHc+vvlIU+pR/B
qAEkLJbJPFlCGj5zxPdX05KJYDKIa1NAvglTM6yjAVNldhxVxtN4NeulP8fjMAsv2pkyz5bOvLv8
/Gjvh8vhYCaiLoX4XJCSpn70XKQtToiheFbSS5PY1aTzp3Z3JkL8/RX8eQjLNInRtgwivfWjK+gH
FH4V59lJtp38XbTfPj8B5cOPt0hBVwUfDkn6/Q0SPWp9rXoGsPe1fcZGtLGudIaD2PTrdOEv8u2Z
471PXv91OkxJBk1gWwjz6IqJilJEWT2XcxIj5/EqvUY3gO9sij9tDg3UefCug6V1ZhYRxl9P01Bo
bQPUlVVNhXj4/jQbtDdZHH0jOMZcenlfPCZSIG5LpaYJGBMbhYDSzfWvfkvLr5VM41JjQzYHkIhE
zGJ1P1OLVPph1R0pQq5sEOglwbUjs4vmUg1kA2haOwnZ9U0JG0hnQeB2pJZp4FAykSsTuSYAJQxA
O9J3trGVqrH0PfBskukUgIcEnZa1nqKnjOMAVaim4C6XHQeMaxbl7YOqZN1rEirUlOjNDB6kfqSJ
/oRESuiCmQyDpvI09QlM4EPbRJRZyeUF/ZNWtrfLS9HeQY4MzW1NgfrZbTIi3DrAdWGGtmKmIUW6
C3xNxFPSKalWdzHUADFkIHzMrtKjxYDSkHw5inGAHp34RoSY+U34JHoPuSun6hH4BIVRYLVS5QGr
J6TU28qKm22Lymrq+AEwuMjKZ5maU1apIgnVoREKPqHQ9ISCeqvFAK4tpIsTyckTTNBpmku7tvZK
7yX0UZAiujelC02XnW6D9Cq9KxTRkrxSJXEw9/uofcX358Ub3pOlR061EMOqcCVMmq43gu1jIzLD
ta7k6deAChvr1yAJ1plomnpuDQLeYB4lRbliLo5JDxlS1GeSwufOVLcxLzqfoBP6RI7xkiiJtDWM
xFRR5GoQg8FA55eVW7hbIQ/GnVs1zi5lcw9tr1PgRSO0NoI+NoG9lyWZPkVVriuQbTdU9LwF6rFh
SyihzSZDzyzoP0RZsnHy8idoyeGSgvl9YBOZqSG/dPJBm7EkQA7W2gV0UTq+Ume435EWa/MkQJze
elX10FeZ+o2EDgsNRORNu8FCgNlJ5Z1eDsmNJqvOY0R2ljutbIdg2cYIqjshspo0kSwgu4LIy30J
WFdMbJae86Eu7YugqcoLUeOz7SXpziyLQV9FAL3Wde7kTLNKI82lLnF2beHAYqMTNInd+CIO8noF
WDD6grWqWroNAbptVQ5c9RJiC/EUk8bzy4dYBDLGvJ78XqQEayeNilfSXAg9ge9fTfywSC5i6NpA
jxw2pfMsVZq9XJkNfEpSi8iq54G2K8XZD4EtZmQhk2Ekrnh8MIpmoZ3NBnC/9r7PHVQiiGGmrSAI
qNWpn5MCY+zNpswvWqsK1Ikru0+15kmPAjr/3B1yRppHjvAUjoB2qaXJvUkOAyJ6K3LnEbKUjV9C
7nS0WH9icPWXoZdTz3AcHJhhiE3QScxsKkkVugV4cqbZ3oWeiDHI5PWiM7ore6ACTVbZvMQRMh2U
eBfBG5uElsyNC2BjLNPCzDejR/em12IxJ1bO2rWOTno0CZYoKEzyUhzDnPZVgJAeJ6cfJtKlI8qC
2gUx1dPObOSdXGZWR3M2CLZZDmKL4G8Te7MXJ/5F4ZnWlSWG5kfp6em671oq9IVFdIpva/eNGVWz
dDDFVCjgDQMlqDFxZwpQkzaZmtC/J5XfVzM/5lEileGxFA2tGSQPtE9Fh/AIoVinSNm0TiMxy4bS
XfDtwksC5tNZjrJiVniZeVG46gt/QsiXa9XeVQ6665lal97MEjSymGVK89rVFfHSWNTfyAki+H3S
YZ597InctabMj95CsrHzowjwnHCOqUKieUqmzSSl3bWsLSQo04qYt2s4qrmOWimyllmHTk4dSoZU
nDr3iSX1PcVEO7lS8zEGdgN1N5uib0Oc2bXNjtm0XkVFoj1BhtfTmaf67Y6YWeLRhlrWEf/1IKw8
mmg40l07vZc6u4sn+MjzJ6conFc7ByPpUDu61vsKI78kguLeMfuRMq3uBQTsGWGKjIEuz/RVWWrR
PGY4kxVJfx0leoQwAtBet2j1sLvpLEM8+q1URERlOPrctHjf4CCqd3ZEn1iXHNRkThBJP3S77PaE
kIZf3FB3vgqSd2dJ2xU3vOC8ZKIL1XiONcHuXFJInpzIcknyDso8QQSO6hD2oXf9t4EkvZc46FDM
6/lrW/kLa2iDnFxnk6BCnOnMDOHSS4Jl3bw2wEue1LYiYK8XJZ+LyZidPvEIsq7120p319w10mIu
6yj6qir9bURex1eRa/VVK1EAs6OkQi4johnDc2Ek0Iis8LEICaCpnSa5p43NW7lHukEXRELDMJb2
au01JH1nPbQNMXMqSvIFk3a+MATp4yiXHkURgoPwwpmFjOML8r19lLgEQmnaTC/9+Aceo69JLj0m
Sv6QW1rhTaNaSdM1hWFxyVQebZWA7vYUSHquzKKAq79yK6NbDWC024kiAmh9Q5d1/oTIcpmKQZhm
xdz3qvq2R8V/F2aohb3aTL45dsrklkRPoL9xhuOhyACalZbzHAvVem3pEm9wiCVXHml5ylRvo3qh
xgpCHUBGm8ztUNmSFxve+p5oX123sS8LRXPmElZAMfN0oprtPPEXni+r65qgoHvFFM5t0GgDI0AK
HjO6rl9wA8nXQY66MomZMEjwHU3qkrdSnUpsBRvQRVQV5aXGOnjlRYhsXCTwRanjUPbRZdIzoYRT
ElS07QgGXmKcCLNFRMDZl2D02QfGRW+Sizrp4q68tBpXWwdxGK+pI7tsP8ju3DCSXi0VX4eKgtxq
E0x2sivuXaxXGyOUtUme2+3eyVR+IB20/jIhHX0TmSzYJA2RKyJe3hWRYa7wcGWPtYvnxZEao1zH
pqTPSyXGdjhxq1y+xMjlzDTym7tvpGpZX4s+kpvZQLoVNlGMqlPIKOaUnBybpk2TN2M6WBy5OP7q
RC78a4e6WHdHwLq2llBWE10SGN9sNQCNjh9vJAimGn4UI3ev1CwRN6y9MZdELIiufSu+D1qjuMqM
XlkiwDbTOYqdbi4P9vCSyjU7z1bB6TQmtlD+r6q9A/yKDEKhzLrCLVaGr2kNRbSM4GsQGe2sDUjG
RFaWs4Ao1fyqF+hPDFbbN9Hg9MO8cjplwysHqRK6IfywhISF14kc6dsoTigrV6T2LHs5IDa3rjRA
2kZodSti8obvskvkZ4Oz7Ydfde6DmqCAomnU4VqObPIOKBzgcck0/TUOrEuloVkzD3IpxSGDAOGH
b3WYl/Qo0rDDipwyaGFCFXOdUjOgHlRjl0xCd53ju5FGQnGPNoKOIToFy/8yNNYATZ9347pQ3fQi
dKT+K74gdx+BmaMglljpRWmQXT/xFWe0sKUFKrZI9RsbGYHhxtyJgMY7kxJGHlhMhQY/s5QfFZ8M
ZQ/ow+iRQ3IxqTLhwgbreRHOYEoTz5WqQAACzZK/aHD6KdSC23+0qWxLs97KrXxLwQSNs2+5LpmS
mHQ9viREdlx5qcinelAwBQTlkNvg8jXdnJdJrt87uWttskxmc9oWUjyVhZ59pftXVwuDNfCDXfcR
3ksY8nxd7ACLohfoVmvSrF7MWtKW5HSRre4bhrM2wGwJd1IMIDEnYULE1b6NnZDNBlle3raLsaEi
3SLUl7Rqgxk30Yx8mRUOi620jHXKDMAwv6rtaFhS+tALEEcLNdsWflNfCql1SGoMSFVuusalKZ4n
Ol1714Mu59XkavWZeu1mus9DbYUk0OpenLO4buLGfhRRKW8QKxXDnjUSncROzpA4RBhxwkuGLsTe
xMBsMEfzggSCiPRtr4URZE4yZhzYXDSBFF/jmweozeK+pbUwuDphdml3mTeA/4kKqJZ6I69hHWXs
H2J1LpHlOw0ie6Dta2WYQhjG/oWw4y6e1bkGmEbSum6JaCvZWEFjXww2LnNifcSiisjvozdtXVR2
XF5jumhmJXeBthuioI73I2GKln0XiJwMhIbgvMxT3Xk5kPlAMot3r5TFq0jjAUGtPapUgxuztJ0b
yzadmUuu9DRMbYQ1/P4eJ5g3N4KCfLLQNW9d4pJnvmXJS8cLwh+BmTx3HYFqJm+OtWTd1Ga/aG1v
1eSpPpV7Sb7QeTkvW4tsRUV0SPQU/N7CU9qbJCUR14r9rJ3mQVTcOl6eSReWSYNuogem/JTWKVCx
3u2QFMisfe6kqKgrfxp6WmleqqFGp8YpmzvFMod9nTTQCm1G1LLIW6rMPbHRftVfDR2M5Al6SWAc
nqNfRr6Zfz1TK/ho025T1hSyfqh/Hm3a80FilVz9KOfujXlf7uz9WPuD2vbKuvTOXhuzM8f7a+nI
wK/y+3hHZbEqRh5tVj/8+06dqPN8x+btAtXTXp1Vd+7sXFHir7Wj90c7qrxEVlo6bfUjhOymI3LV
nWaexOfKO2cOosvv6x6uxTurNr6j/LMy2vXT9Mbc1Mt0Gk4tFRE8He4Ze7LzddS/lnnendxYtH5b
90sKX2/M4Ye87PHGzxGdKbP+zmUkTXlVttgrKOBaBD8tfxWM/6PWw7/XV7jMXpLbqnh5qXbP2XEH
YjzedzxL2Aq8qvzfw1//qum/+808qRjt1/VL0d+8lHVUva3+/7t/+V8vh08hjOblX//4ntZJNX6a
66fJ224BJfxPmgtTz3/fXBj/+a/mgkY3wKSEbgtLVjHK85z9bC4I7Z90FDQaCzrhlKptMgZ/9RYM
/sqwsQHINi0w3Rp/6FdvQbH+qRi2Qi4Phvv/pK0wjvDfZWiJjxW6wbHH5/BNUVjLDDXItULaZU2+
0P1srproz9UE2Rl+xEmoDktKoQuh7d9ckQ/q3qeOR5vk7fHCMFETU+8QTUZJNlVHSHVLyrFvzlWb
RyKSyPJJNzXT/efHe/8Q/D6/oxrnkLRGGRKfApq03CgOCAUrvjLD/spuJ58f4dQZHT3WVlHbpuqa
0g7Wxm1la3e14i7J3wOQusTH5jvlbZJZ158fTBmv0wf3Sxu/xZv7ZZVtLokI0WldGvW6iMniMeXA
n8kOOW1ebN44DgxIH6trJGFcy3K8Ij4GYgpMf/OEtaOpmaT4Xsqwru6NWh/NKuyWilmnaCPFeCEF
tT7Pg34KOObzUz5xB7WjNw8LvbjCROrtqxg9fFlVYupb0ostMFVKEHNXnx9m/PYfXdijWVJzTAMu
vuntYbNNEZNNbVe/94V2SVg4ZD7KqmeaCeP3/uhA42vizR2USTQnM1ny95Zfk7Dj7v1G3kq1tim1
Ygqb5fPTOXXVmDLeHsUVFhLiSji70M2uMJ5vJcOf6ybhqg2MlM+PceqSHc0dnqBdXfSJRGEDH46V
xwSF5Uk5F+0M9D5YvzijWxeQ0ff58ZTxkfro0h1NHizRFBkeIZOHPNb5M1BCXfSdr0DRTtqmuH5D
NhOxrt+cfbpPXcej+UMnQihTI85RRzAxV0OzYs+JKDesmnhmqaZzZlR8eBzdMI/ul5YbduDqTruV
64aIDlHkM8Wvi62d2t0slWE2fH4NPxx9HOfonqEb8bDbGO02691qQfylfh9iqxPSoM5kve8WWl8X
Zx6pD2dGjnV0u9CmZbrNYndrRsu4KaamI8+FRb6XfOPr1M5LEBSLz0/rqEf9a57nWEf3qWwFlIoy
7reeWNdKCbl1uJXLcF+0Mi5lAxuTWsylWt1WucA6VK78aFSB+u6Zt4D24djkCxy9BhI3kbscAc8W
XvqPwWS/oVwYhUIEXL0NIKoAFcICtCgd6cUpXgmIX6EQXLeIjkjhq75EUfcox8qNXElr4qR2GOxm
rOqp2/f0qOI+JS35O6q2EokwhqIhEPsIykRYVmcGxscPF2uBozeLbXsy9bih3Q7UmquwmyJq2rr0
tDrVvm1S8VXO0ksibUGA1frLmdv24euMg45Ty5vJMJIaqWQfq2wDyXtVAsKToxQvSZvDRniUlXVD
p0fuNIzWGpnjvT4bFK28OHPwE8+ccfRmaVTdQ1bHwR3tWu6+J+imNP0mdpWpo6fwORZsRFO5Z8mA
Ukq+p4KyKNMddN7rWFuf+Q7jc/eXKY0LMH63NxcgsFs91wet2QIv6HUTpCIpAV+o8j8ofrkabfGB
gwPOUp/hzmw83V5LpX6mEXyQjHx08KNXUVdGWWXhQ9malp1v7TgM6A7RIYv8ZGorHRYitQjmdhJf
D7YcIh5tLpuupglSoebOVYWNElLSakEq45Qa5wZvQ7eXovKpkfx453nl1edXaZwE//o9Udm8v0iW
jQLZ0cx4M1gCbL17Uejp8+cffaTD+GPioCv9/rN1CrZOY4bpJoIxYUn0U3ySyBgBuB7dcrggXWpT
adQGY6O6FgUY7tA/88idGn9Hc37Zyy12SbNB4obaviqpxJV+urbdbKYVZ9QRH76jGV9H832iuIGZ
hxyjTPOVmcXyVGZ5SqnwXnXbGxXsi1OZ5xanpwbz0YTvAaLWEP3jb3Cxtrd2fNlL9XaQpK3WSfWs
1+Pkm1XnmK9J3oSobuUbAenQorpUZblYnLmlpyaVo3eBnCoabXNmssZSqjmdl696LH6YkQoeqXl2
+vqZitpceJSUwdBkabVRmHk/P/iJd55x9BrAcqGaSMpIgoFclErSfQrlMhXyKneKezaA29wrNoZj
vH5+uBND6FiRUvexHqXyUKGzLLRJISJyX6wbw6vvu/Lx80OMD8JfHz5DP5qiPce2Jbkzym2uGS9a
G1Lacu8U9hWff7xyYkWiH83Cdq4ONIaFslUTxLHhqk3TaQEAQCjNLCoqyC0quuiRpbws2mDSO9/I
rp+0Y4Z4P2pcH+pq8vlXOXWm40V+MxfnptcaWYKzEK8lrdHyWy/LPyrvzCT28dYNPcHRTKNFAnCH
TEiQ7UWIfxd0rbf8r2BJKSUEO3SLnj8h26dO17QcPz+nUwPkaI6piGl2KseptiRlXfb0GNZ0QJpV
APEYTZs5//wop+7h0SyTpQauaL9ttj4IqYRiq+qo66bOV5lp7i3vzLmceLb0o+mlLms7jYDXb4cB
zLo5FLuu0eNJTw9g4+qIj3MdlV7oI6cZaHt+fmonXhDGsa5MwT8q5Ta3zSL5chiiYdGH6UsT6ztd
Gm7Y9SyygnquWiTmPA6d28I3Fp8f+tR4PJpLaKKnfVjoLQqX5kYKpGcynWbESJ0Z7qfO7LiWIFdF
JInUULY0aCcswsK9a/mo99tRBZCJrRQ2d3JlXXay4U5iB5PCoJrdmULQkczzjxevcVxGKLq2o7+Z
1tuyVZVLR9WllfDoCLbDt5Zdw0ROIcoN7dhN1i+NZiDjnTr8RHVMkGkhOOxeDUg9Llr/6fPLfaSw
/f2NjmYi0deyKOO23cbUN24zpYRqG+TWJAJJp+YlU7n7NQpVBGg1CgY4Zdg0dAexSNm+0FqO5mGq
vcJlon1Vt+pdH6nOZpDJk/r8+338KFMGfD89WYow5EGk6SbV9Cs9QNnSNXs8J/4kkOL8zEFOzVLa
0STI6M1QRbXdVrIKLPn0iSZ2IF8ElnunGhltD80uJ7EG5M8rKwEs6ZIFYJP3zpmp5OOzNLSjWZLq
aFY7tdXQmsSri47sWws3GFrPdZqdWXSfeK60owvJLocgvj5vtl1rXnmFLuaqKzUk6RXnruKJmUo7
mg/bWlNE2YQtO4sF6LAvnVJcuF7x6qFumkQ2QheHpmdW/80TOpoYDV33WG6QVzv2RxeETZlzr5O+
+hEagM/H3qkTOlpSpTz8kA/rZhvL0T6o/CcnBHah+feVpO27ogPAKpzt3121HjbZb97EvLLqJAxY
wbUAdNAKhXdB4hBRlf9ABDlr9HDltcW5UtmpIa+OJ/3maLANqDCKrNtieGtw8pfylWKIyxL4RbVQ
RfzYC4F0yDR6TIQeme2qX+hTV7XOzPMn3p7q0QrLlhuLhy1rsB8nDxasS1/fxwPi00LYXyX7x+e3
8NR0rx5Nb0OjMeELGXCC6YcEBGb4hHOV+N4OFBzvth5BJOIlexHKebAGDBv1a3bsZ8boxxsR/bhA
Y4PiK3wzzfaNM6wkt9ln/ToPbDgT4U2p5d+Dolh+fqInxqp6NINh07eIEdLkTUk0vFKsi6tQM25c
x11h0F+mTrqzmvzMou7UsY5mqzj17LJB3LlRmQ89vF9lcNfb1aaO7GdZVm6jEmu2I84sgE6O1KOZ
K5Lbpg1JK2c3R4Cmnmhfcm/YlM5D5Y2Rct42Iccu6VxoGuJrm+Y/WiU5UyxQTkzM6tGcVulDKHwn
SLa6rBjPjn7NeLpCKAEmKlv7WX8zZsRgD5tYUbksNK0Gn1O4DgrIbo6uaVIx9FBgA775/DafmMXV
o0nPsgY/SJFrbzs4Y8hWXIKDo3ietd3fGrF03t5PC0JNY9vppAA8dwBt9g4FICo5MZFJAkOZl/l/
c7weLfNGHhdhXXawbepgZxfOfVSiZIOWQixI3fr3cL6WQ35mrvn4MeRj35/UAEtGDQRgr3jEJxUF
SDix1LpqmjcOwu5bKbr5/PaceDIOi6w3k2puxXLRm+jPNMub9H55FSPNjSu6331f7Yh93iWRiWHy
zGg4MYcedpdvDtdGUKBUwkM2BO9MSH55GpyL1qhWXb6oyvzMnTpVZT48G2+OYlhm7Fg5BM5Bj+/L
LlhDK7eJOaJz4+arwgYuK6ElSVKIhhZ078BbJ0Z4k/Xy7edX9dQMcFhNv/0GqpOh0FKo5wQVQeCB
DoeHGMcS0KWmTpUg/tok/VSWGzpWxDaQ1nAP5e7cmn2cZz6oBRwcLG+OrstRawotb5l/oh2aJ+Se
zoVZRVsMcyAzinkwWiFMUdy5bblSufNqZl+UFn/YnHssTzz3h3vz5jtIldQjrmY/NsBNqT0SbvQQ
vXWD5/7za3xq5B5NLA2LT+Rjeb3FD7s3leY2duDQVfodTIlo2kPFn/lZvQ/L4cyjcmrsHk00MSps
0Gk1KcyyaBZxmhH+l41LqlKJ1koKpSOy7b/5/B9NNvUweG0DTncbDfK2aPcZ20mlvy/69DoL+1Ws
2A+fX8VTyw35aKaJjTqU2sTmMtZ5jqYRC7mdTiuiqCZyNBgwIgAMmeZjJn3XVZCDbWCeuYEn5jj5
aD01lnBMpwqarRGnmyEsUJKZ1G+dYAVF8Eet249nyysnHgh5vKVvBqOe+HEbyPBYfb9DuygXyTRP
ztyqUx0ZeXwTv/nwTrhyFZqlsjG1r16sv9raMKsaaNZ6sLNMUiEJet5KHlmb3bk95omxLx+tZ0wz
lpowHQpYppUxTZI6mEuGsQ91rEPMJ5soS5SFB+ISUmAVhOc2nSeeafloXSOldKgHwHdbNfVXWh4X
EwhhIVTFdtaTn7Fr1RqoBG27eSCye7SVGCtigLZ18h32Z7TM0Dk8OgzrMyPoxBMpH611dLSfbUyO
yLapWuBMufngyDUOinYWWiSAnR0+p45zNNUAWFDzbuCtpQKN0L65DfS9nKLmQHm8Us5NaKeOcjS/
gJ/wlMwWLfkFLF96xcNV2ANXMiTjWYDgXRlNem6VOH7mB28I+Wh+0Xq7ARLUk68h1OKygvdHQFe6
b4ElyIOG+ym+KHFqTqgbBEa20jzlTAP9xLsZleL7pwVbDzpp3Su3lrKWCZnIaMcSj7V3xwy0ENZq
64IoiJcwKUjjdvVt1ngWyEn1zBf4eAzr9tGsI0ZYGWr8/8fZeTQ3zmRZ9BchAjaR2BJ0IgXKlFzV
BqFy8N7j189hxSyq8YliRK06Ynq6IMJkvnzv3nPbox63+9oAnVEXd5MdPny+np4/+v/eWPRj//vz
SKAyMEzm49GPAFMaVqxghZFyo9YlNqwGAtLn1/n4ZWE+/7/X0bBbIM2vpuPclF9GuWtna59HiIea
rPrRRU+fX+XSzVqsMy2GPx3MxnjMxBAfKd3qPYCgzhsb3A6fX+LSDVusKa1pt+kQFsZRVcNTN/SH
ctTXhV95zrVH8vE+YzqLVQInYFYPtdYddAOmuToNGzESXN6nBPgIuSuS8EYdrwyrL/2axUqRyLit
LKPpDo0gRVllND+Vgo6IdJ1rXaSP137TWSwTJAjLpA/q6pA5BL8PP3MJhlufRLqyZfCK02rf2Xhs
leDH5w/o0vUWS0UEL1+3kq48+BjIV9P4hLSNykp9aLv5RRGFF3b21zzxkytvtmN8vDiZcvHApK6q
BtaX4qAoT/FoF0A6vuk+T8rsXprgaQ7nN8WUblqqSMPb5llUk74LrV9dYNr4U+fDWMC9rFBr52OJ
UzOhEVWUnfNY8TVi8EluYnTk4KtKnc5lsc2impgLLYzwdjY/RaB6A+FvYULDMYf8TEhA7c5Se4gJ
aAFgVhDPVqA2sG61Mv6u6flKRVq4inp7KzqVxD0DZHSjyoeALEM76PZRqd2lhX2agjmjWhzlPQVX
cpdM8HxktWmKHzGmhFMjgmJLJzJMmlNhr4Mh+VkZ5W3amV+i2rmLzf6B7+N1JPl3M87JDqsKjMwe
BJBDUm5p58rwJHOSp1qhBhvDtyhKHXWdtPFtQLakbeiP/nC2P2TrrNwU4rmT2zToNG9Wwv5G64h2
JLC3zKLpqPcApuaI9Am6vPUxb71mPIezDyEMMO4GovoZdGo1yF9IvKaVgrdzl/jjMUmjXWkLZaWr
FaErmKJuSj9qt6psNq18ltCAWe1LRMxlVL+VDIlKsxXriZnbxq+KDeZL7N31W4DtfM/WtDK79E4h
NQ4oYKU8ERw0vo+OuRmQUTo1IGlV284jKkBSZPyy439kRl2fbvWwXacysuJdwIDSd4sRbkMuJWQv
7L0Mo6yp2QGrXw3ED+hq+1iG5W1ktqfWrA8zUZzv8wzHPc2demOYdXeahLZxkFPe6n3+UJv6fW8Z
9720BqLqkizb2RXCFzNbYyV20OT4CgjHeABghWlsRDB2HyN8WketsoNYMt4nffWgC+VUOlG+zor4
GTC3xO2skI47l8oedudTqUyDq2DEMs7BvF0GxrdmxHow43Hvq7fWBN1cJtM65yByZp6RnYG91jPx
gxLAZemurEdQ11Ftrec5OiWoSFwVv3I7vBRKeo4/wBxAGJWJr3ATa9MtPr5dLqvCTdvvOSg1V4Se
lKiLOTi/6cIgoHKAIy6w65A6Gwx7YWg7GzfNVk2Zu+QOzqs0KJ9mR7+d7O5VVbpC7O1MOOKprtqo
8Hr7JhhfaAmh1Ay6alNN5QqosVBdA7CQPMfftkZj3ZTV1N76Tnsq+FiE6uNu951DlPgeFla6gxJB
0LTKmgEUQT/tS+C8hpck/n4I8uehnXZaIrt8A1fUFeyd6WOhtP5BGatVjXbLUr0mbcA2aabbK+TR
CdXLNP2HX5wpBYYCZdOJhn0wVARCtijiwkp9Fk5PZBGOuKE1vpeG2J7xpyAvTUiKhWxu5Nw6WFam
dG8TYC1ktY3MYDc3+ZboNcQqAIXGvOx+G8xj3LhSXbx38VRDM1D0jV3bJCYXU7YqlEBfZY5O41r8
WdgBrLmd+ms254e2lWl97wT4D7f53FsbLol7qy3XUhtvyfPZ6+UAsZtjWhYx0NUdFiBtGmHMK/5q
iBN1NRi5n+Kw5gibE+nQG4dgTK23xBYNUInQ3hjNzP8SW9VQdPCJpyR7HbSq5Yaag2tVdd19kf4N
+MyVyE5T064tdh392Y7Af4WCOX9+sLFCJ4ZQb6OkDN6A+6uDvopby153unNfkS68x/l6W9vhOna0
G9sonvROPDgjaXjxoDNELLRNZZ1N1PHG6pD5ZsTWSWeadtQ6apGdsqrMD03DSK3Oa3AUGPZIpXxV
qs5tOiOFPGFl21gbIYs2KeuEv20T40hb9C0o2voOARsfE2IljXwuegV49VEeOomkDk3A5mQc5cHv
4fYYVB+4IL3SKN8r2Od/T9XYZaswmBAcF1E8bjUrifkrtumchmQH8SIXlNB6t80bAh9m1gdLt+OA
WSQ1h5bW24GNGicoAZ1VIdZ9Z9AYAUmz09qAVO6aln7sH7Up/jZ2+nOr1Cp5Fxg026y87c5GkEKP
X4Vj0qnFBvsSRH2+T6kBNyzi0W3lTy9DmKerUg/vsGbnX/zK7l2nLCFGkFeGBbY4WJnlJmPoszv6
j7NqP4WTwn9CtmrR4zahrNzMbvdz7q+tAeJ9WbwQIcUqoLh21r8y+ps8frHvhMbeaenurvA+MIJt
+g1m7eQJ0ymG3NFOV61ujneiN8tNR3/NJRgT7RrmQTZURdlIpQQd3gv0N5Xvyqa211NhEugS2k/8
+zgtXav2ZtOL86jC25iGyf0UqfltM6V3YMdZDOzhThlC/PVgFXWiSQ1DOd/dodu0aXEfKDcsQPOR
VL5VgP1PAyL9VRPlnoUi7uRGb7Nn03k2RoZXtcYdU8y2e0JHwIpd+yuNfMgq1915mIhgJaxTlN8T
x4JxCgYUfD3J5YN1Pr0QrL3T2DpndVD50mV7H4E77Wfs2yEwAhDh2rOmOMOXWDXFm4jP7h78Pbiy
tY1acGBw9RoV3isbgtjUVDkuhwXluzlguTZUTUP75FhHUUOYNMDa1N2vRh9KtgUICBVWNjcUROAl
TS5AbJd7iSePXINw1alUhoQLFWi8yszN69BjGdwUtTbepyVWyGTW7HydwAfahKpf3jnTPtepkeCf
OC4EVMMNOoUlV7x3wFF2uZkZX9v6xbG/sBy8nFmeOWHzLrE+m6Z0gMKSNW0TjTI/NaYWH+TQMpgz
c2U7FiYVhPFgAvW11PR9ErNLzmffCZO5BKl+yVDb7tAXQETNbQYjReCibAXNLxXOCXVuZXmOaLeB
c5yd9IGf+OIrxe+pb4J9EeABJINymmBlt9p7Mir5jdENt7rZrfNMOidQ47rmyhyt4Bgp7pBSdDVO
Bf2zTcebnIMUkW5+9ZUDeLGmAFoxpdhOw2swn6uclE/AVLkzRQArQTz2kpbORHIZ4FDzRs3t+zK7
t6OTZmquXTIMT+o9/BNVz/V3DARsmqB560QjJAgLwRxUp86RbpWM25D8JjGW8y03SrltapigIMHo
hWvKjT3LOTwr4cQ+d8KDH+jaoU1DOAdtsdbTGqt6r3fuMCsnGh45ekHtVdUJWmxRRSoPKTKwlSJ5
63GEb/omQxmiRttyGvRtm6VHmqdbyVfdNv5NJX2khuaBeIr7ftBOlMKZG9clZOBxNZnzTdkTYxKh
ger8fTPauxhc5uzkD5Vq3tjadGNawbwzuomRq9EcIlMcwOgez/tEmrxqmt2DmgRdUtKFjkjghBnL
22u0u9L/7Z/f2nFyug19x84zcvO37TDlVNB1bKLOfqhKh1IuDonbKpL9XArjNPTOoZ+addaOG+BA
eERZ8qP+C9Hxm3Jsq20gzzFEMDjPwARLa3bCHn/3hSOIActkQvBhMvvxMZ8h7HIPohzDXUJsyCYt
/HVtlp7U4PE7gfZM4Bu3VXKMSKyQSYHlJP7T2McYuecJgAwxzMo+wexqMlODbEJDeBVbKnwd+9y+
qM3bYig9dQRdKIASpk2/jg1wIY3jxfASYuUtLbD9+/pJH238+tBUgeU8TKID4lxhYrBBNyianm6G
RCdjVzGT905ocPu7WAHS309v2dC8kbQDQWjUX2tQLJUao1Eu90GoJQ+k2A3k88TsS/KLCeg25Z1i
nDwUvXVLfR7fNAWO1lWmhyMJQEwruny8I+aDha7moGF1NaVlbE9EHlv6AI+DiOSVRiePBXnOKBxj
DUJMi+47iiCWNtS6wwG+57rygUmnPeliczM57HIGT1pWYbgOJ7eFWK+kkXPf6pq+hQv6ZHf1t9hs
1vrwOs3prZECrqTCS1/OhA6gHZnyLbRzdV5njcJQP8T/SRnwNbcxLaBCmNmjB3vetcQLsNsqVuhQ
l/GbUhtOZ8cwaCL/ekrBX/iwUZHoy2o81x+AmudkU9vxw5ja7jk6O7K+MjMYop9Elt0bmvxtqfmf
r9ImCs5Vpvi3DhrH6kv1K02e7EcFtDjWEX0zOO2jXG7g7j711YtU5lVCoenO+XQsWp2SqYw6akTF
ftWjifiChIXgRzFWtwkIBD+Qz9P0ojK+7LJQf+0a6B7TlHplNoS3Na9msBLJsEkacktTPIlUjop+
40DdXPmkBKKzbG7Ipmb0Ea5kALXfaOl28H+bJ/nWVV9EdRsrxbDFQ4Jsx6cSDQCkdGubE9/BaPW1
kCbBAxVe/5ZnrGrkRsGKAiqQK3tjMsrwgKkLUlC0GtTvDvGNkytwPQznyNCo3ed9VG7riA0zM9dY
hiF0D6UyHux4Gg/SJ+bXDIlu8MmYhH60NQTL/MDGQCCLRcQvfdRkSJ9NLL5brfAfqsmgjUGplO4i
QkA2vv+7bwHjGR0JeYUeHmr2ITWqnn2O1K5R9e96lhq7KM/epyCe9rOgRsItoa/0oN7k01U5/sfD
BPPsAP273+9YeU4+LWVoLh1CpoNiNfuGs63aibzKLhUk5HEqG6EAB2N9E0wiWIVldz9a1jYMzHDP
Wt+tNB9zu1VE9q6FEabMfrXyswZyQB5HTyK3o1sZKJzddQAb8/PnnZwLjTCxaH2qft9wQFCzEyHV
HRXPraOyuNTjt6bOvhZYSToyTz6/1IftSUtbKoPCeQwDJwzxP2rJ60i6oxwA1Jb5xiSYiBw/7/PL
fPiLgGwuHkUGUX5IwsnxoIht6yT2hCVuapuQdwuGjACcTUV85e592NrjWou7p3cU5X6qO15IKl+u
k7kDzIVTdAj8XWrOlXbohRu3VP8IXdeBJyrSU1gS6hITYF5FN4ZiwgoO78XIyeHzW3fpQosGMrw8
WqJ2T78AdJdYl1Yw3k6BSH+PlsMH2PnpOkvDm88v9mEPkXu37COT/KJkIna8xE40DnattUWIvJeJ
ldyqZUG5PhoWKRl98rU0G6qxzy976fVY9JaT2RAJQv7wRFFwzNH7RPSwZBQ/m3H/CEyNLSy98sJ/
rI/nJy6alkVWzZmqca2GDDB/fhDWdmzTrZ+SFluNDY0g/U6mZDipgkQG7YZjwhrYz80Z8oQPbZcO
XtpecZN8PNTlj1m0oVGbogDui/BUduTeOZmbBexRaklmkrOynHkT5MzlUlMwvFNYwCg5P7/jlz6S
RXNa5EE6BApJDEkaror+seQwowvv6r//8bCVX7boRk8i18aJTump1F7MTl83IWq/kPaHTcZZ7Nub
uZ9vO2OgBrwqPDz/2/+Z6VjaUowTFA7QszRVGHtk30mgLNf03Fd6oRP9Xe5YbjYx/w04zNC5jXpZ
XfloPpZec93FitMNIkwAFwYnSus3W/0FR90zZ2hQsh12I7+cBfscZNS36zohhWHuxh9C0aGesrH7
jYcI/sqHdOGxLmU7RDekAVNcCEIj9sx6AFPY3iOxFJCPqGs+f3c+Fs3wexdLUkHggw5fU/Gsjsjd
odyKojvYzdZXbqyOy6TsoNk83FVSOcW64erXKL8XlqelWsduIxPgGkddM7rxrdGdkvSHYfpPRvfQ
McHBA/KP38dSmZOlhTMkmq54rSbO8R9bWDZ0OsTL7IRXZrt/toqPXtfFSiSDFghi6ig4+7o159sw
v0s6DtXR1jCzI4rg+zGs1kbQHkvE8Gr7zacBX2HZwQmrE5wHUWw1xvIYOHJfzNhsrOjGGWxKOP3Q
fFGtQ5ZohEaL+3987IvFCtgjLYpZVTxKEUijxnrsRpJhkkNcUaZPA3DRgljxTEZeVRbkzyjDV0tP
r9k3LmyEf9bQv+QbVt0xKuHVO4UO8CIImBMTDHLUmNU+gbHcXPmV563uo6eyWLjMrDICwszDEwRN
u6ju4UnDPWWT4NjXZSCk9BLZTddtTL295zA4rWJ8DcGkHHsr/FJeNVKe34IP/o6l3qc1AiPEmxme
9LSMV/EUus6UH8Mq+a5FiPCC7L6353cRKaRiDLXb0iRtZcwh4cpGeWFPXqp+EIxIyxzK6BRU31vr
5xR9D/Pt0Ifrzryhy/r53f6z0X30K88P+6+HKkkTzYuIqxjGLzNvyKZPiD39MtfqPlWt7RnfpjaE
0UdiPf4EOXWHfutUKelRDfR8bSZoIgaNEJCu2Sua4jX5rtduSVO8otC7sOAsJUOK1kVhrQX8ecEI
UNRrk8S1wq+O+lRZpFZyzL5quf9Tn350Kxa1V9nbmUa6MA+8Hc5xf3SUp+RdEnKQ+WkLcyt91/In
NIMTOYbVc5m0AcfLEpgfncWGeOoYA00yTHdKMkIxqeKntszWau9oe0bdkEudvjxi1lhDLVsZUy+I
ElFrMqrOLiB7uOb6u/TeLGo5ReOlqUwZnoa5eHBahdTj+ZBbwe+2JEy40sbd1e1gQfr+f4cR/OvF
CqpWRecoCcA8n3isBo+cHQu35PRSEk9GM2R4OQspFSZO2wycWD6EP1tl2NPR+/z1Pf+mjx7ZYkV0
uoGursb1pY/DKgYNa4TVFYXCpQpKXZRoMbKeMWFIeAqE9jsZ8jvVootG22jI12ME9BQMw33GcKv+
Jykot3Ox9DHgKmvCWILTXNO2NdvnwSeKsdGmK4XDx9UJ8Q2Lj11DTo8yMzjljoPpA77wmG/tToFt
mV35YC+U9+pSNmQFeSWCNghOfSG9vgfHSsjedpDlg6mXdxVlrsEIW2vs300zPlVRz2Q+/XHeRrMm
f9PHxy4x1p165Rd//DGoS5WRVOhltmlKZWjRxKIL688YDWYy35lD7zMYeU13zQF46e4uq7K8anGW
GY5H/uMtyZ9bffB3Y6E9BvOVLeHCKwk+638foOMMcR3qmuMV+bpXSi+Y4vesQ7+boN8l5tFk/IEk
44sVf//8A/t4/VWdxWKi1WYTFiQPMiz3azIIiaPLmHnGDqOXuXouZkj2qpKFG+lb1wqAjzdedSlD
wgyrFwaTHC/V4seuiL+Ulf6cE+veTpqzbWoGSQBXj338K53S3ZBkntF9H6zg+fOffOmVWawpAxTt
KZ5Lx9P9jgHpDxkGtylD4FDpdjb6kNXU/VOfyVL/o1CKi8wP+prHaQdrXIHOe4Q6AnLrY6CUuwGM
w5XP4GMyBldarCyxUyJA8keHGVXvlfPkFuP3UQez+y1N8tUIotEJi3WWv8zNyXSSN81umTc3D5OS
/SpS4ckw+VE12lpv8K+TgaW0V1SGHxeV6jIjgmY65rNW0CySwZ1C8lJa5fmqMv378wcaNcbD50/1
/IX8d6dQ5flp/1Xn2DxMLBWK4wXd+Fgr6luQzrsxunKUuPDOyEUVNSpMOIJO0l4zlaPTdDshEw4N
PfF72j2o+/urnv6Pdzz1P+gQzhq4eeFgWZHt70nEmtd9rhju53fp0tNYrC/DOAWKE86+F3LyMuJ6
Pzo1GQtMojS9OPjjNUX7paexWFbmOEXT3k2+Z3fVNg/itRxJfM954a/8kAtHZHUpjSPbzpazRnKe
02gKs/ry1/AYMe9NmXs74730h4dK1g8BUzagp9XkDkW8+fwmXmhHqHKxgmR6MtVqOSgewu8dtILS
HUf45bTTMrsZNt0EDSIYk7sIIK6WROiJksxkXlLXR9Osf7cJbuy4+bdGqSoXZQxhCfPUp53v9bQ+
QAZr2GeqGUWzCItMbOY0KV8dKYZrMv+PyVEWbtP//dSMdMiTPo59L8AAtgapdnKiLl03IPARn3T3
NIKPzLN/pXPiBop8RzhLbkEetJsY9Y0j5kMwk1YQ1FtNvKfEErhh0hGwakD7xjkCIDoQpdwMdqls
cH3dtIByKQQZqxXROiaKY+VYytex4f/x8wd64WSg2ou6yRea3YnS8D1E/MautKznUiYIa5JhZtSp
5HuSyGb++rmoYI2byEHi/nbCiGZ1lniI8/42TwgnDFWmVSXoIdJdgRCV60rK8ghTOVoHcTXs+y7t
DxXOUlchfciNuyQ5FjmtOmH2NEdV4piRF8EM+fxnXVi07EXxPrYhJehgSM+wSLmtLLl3Kuckcn1a
NVq3jUJ1pxrX2EAXOq2qvfgo/DhDQVRn0tPH6K4iv7lvy01KzWJHOuqxOPPiOCXvhCCSKN5eXS8v
FDD24u0n/Gq2nCaRXlDozzGSqtWZGB7P1E+D76JouRki27t6ILl0TxfvfhhVOFlT8jM0Q2GiHdcr
v+tuur76elZKRE738I/9AdVe7GhsBIpt2hQPabIVg3zV/HKnEZLwR5NRj9bansSVov7CtrBMOAoz
zqlzyijeTK33mlwQOveKekA/tze0a1adSxdZlM+9MHQwWK3joTzYn/fOEe8MY9F1NOdPvaPf/Ntb
v9jiRKw3+NC4TKNPBzswN4YidqlZ4QcSeyO1Nk2sXTlBXqq67MU2J+tI68K6kl4TS4LdxzI6zvU9
OPatWaf5rko6OHr5HYpCRsPvg12B9yOrGy79xtFYExL9Lsiyn5NqfrUIscjMbKNPkvR3eWWruvB1
LCe0puFnYwFb00vYGlGQv+lzgMfb8TJleiB3du846P/ouXx+7y9dbvHKZiaqZ3FecbCr/OjUaRt1
2l5jjM0elaxg6Z8L7N3Vb/8P6u+Dok8syrJutoMo7ShliFlCxl7xY5BI3k5kRKBBi1Ag1S1CVtwH
q5J0UiHCt8RCfw04X2dw0fgx+P/orbVxiNravY8Udlb72bUUWK22Wd+lueqvQwYos3Uk/wB+SpB+
NUhP3BvZGxwybBMoj9TiZSDWeAyHZwDNx7ignm7NX1ON2CSqfmpN/z3wh8St2+KrY2kcy6cyBN1f
Z6sA+fYAvLUPw6Pow+emDikuw7lH/kv0SNvk5LdIHAaMxXWJ2LQ1cG4ken6rodXi35Avnz+6Cwub
WHydc1J1WIVjwRZYta6cZ0TcycNUS7xJyZ5Impumzx4/v9al12TxiSZdU81mJywvMXlXmlQqbioA
jMc4vaASIBOQDeJR4LaPYUx+zudXvdDMUpfI0rhpRanJWfe6aSY9MJjrV6OJvg3+t9yfT/jwu/sZ
CTihXXyCVrcahUQ+/GQWjoSA3l250ReWwf8ATfUkaqFN6d7UAhkvxcNcNR61BIlMT1fPK5dK1CXK
NJgtCtTc0j29ryFDBv5usNZqgEuv8GIVodC0FjXVeF5iq5/ISVAn+aj2/p1JZsRcav8mfyBp9H9r
xXb2w7wMI91LS+gAjaKfUr9+i5uvWJa1Ve7kxpWV7mM7naUueab6mFtWFfma15Qk2OOcI0HaLxVX
KaMn38+3Y6W7CRCxuS9eJxwq05geRJZeoztcerv+rFF/HUBL0gCt3gx1T7W6zZT7b5zEV87gr6YQ
jp9jbi0luBVWRCZL7RzmJiP9iX5/SyYDaWOfv+Lnj/WD9fA/dFI/HOzYLHUvVxHEWvKeGw71xiHG
SyPK7N8uslh064gcC8oQzbN02AEmEatfCmKFN21nW8fclP2VouTCSXhJGq11Ur+ChBsaqSrHh4SB
HCHbV3aq81Lz0Z1aLEFB3xSaWRoaehnzXqvbo5mIV0lI8r/do0VhkFdO5ExmrXlJmrpV2z4FU/Sb
AdvRGq6sZpd+wKK4LxDAJIZWcQXT+sXA/dGswrVzjXp/YZE6hwP/3U3R+yH2g2rQaECa907pBK7Z
PcxGqbupb7G3ckC79t1eesyLFaKTBNgOs2F5VcCXS+3mmlkEP6vHBCu3Zjjtkf4naO+Ml1nVdmae
uqWPmQsCf5peqRkvfTeLqh7yuDahUrdog2W71ketPhg0kpRblv/PX4gLN3TJvUySue3UeLI8PSmf
BfVd3c83g8JwwZTZA0KjK7/kj8rmgxd7Sb8s/ETliJxZ3tBL9KKVabbbOC3gmovqewhcw0+POJDc
hrO2X5FqFEXOTenEp9zgkCgVwme0mP6Fga27Lzd91fwy4Fb4Sv217AriAUY/tldKMtx/fmMu1AJL
mmZKs9sa1ZTHj6QSs5Lbp9VazcGutEbniY6VXNH2XbT9/HIfM/MsbAb/+2ZPeV8XWpJzPQOtZl39
rlvrlnXzpAQ7MVkbGTdfjDn9WcfOg4JTPyonkiY7ZnmtSXR8uJemderr8FFTxP7zv+nCp7zkbKKg
s0vEWbon+ilytUj5pc1ihzHs83/+0h1erEVFO0SEwuWGV8/5TU5kppaNx6F8DKsfwtZ+hv3kXaXP
X/iY/5POUc8yU4fK9IyIeacz6QeRz1felEuf0GJN6nt9pteETDaJ0oe6bTeEX76oWGoA5kIav/aC
nP+5jz6gxXpkybYcLKU3vckuSpJeDTez8pPwM/2clrSWw9kmSZiuNdRraWj3U2Fh0PCtl8+f1qU+
yjJ1RzhOS9CmtD0HwPAIqNStShP177yrBKxtvxQnspZ2xHRspVGSetVcWTounACWdE1nCAZDnUrO
ipV4rIX1FafhO8PDx5RWG+RscTgP8z7/lRde+SVLU9p5rYdKbXt5nJUrS3R3plq/xOSPfv7vXxqk
LUM4RsWhBZqUtoeBZ10b2trHsGizmvg4Q2rILY3GYG3eCk3bfX7J8wLywXuz5FAKR6ptJjXbq63x
S27Xm5QFQlOdeydr/m3PX6ImhW4685hwCTn5/bqq9ddzS435SnflsVz6DYulYo7R3vg+FxDn87of
Zsfc6FwyJayVuFYoX2of/4c1aVAkh7Hg2YcoXTRBko7YoPF/ADicub32Mwsf9MouVkU6aE/sQ7UL
c97rLOeWUDZn3cg1nheO25pc9QZodRluRGt+zbDGnRVM61bU79NYqRtL62vg78NTndZr8lv/bGrI
tj5/4Je+VGOxIJm9Po5ZwAk2aSqNGFvMiVkZ7gB7EG5XsioYdnLMG4bjA53xtNbETsUjcmUkdWmn
/wMN+OvAkZWqrjdmR+czHJrdoOE7xq4pRwy1MO+TkKjvSSvrQwNDcUUuudz7cwWGxtoKW6i7eey+
yXbcxoOJEy1bF0V46LlPAcDirer0uRtHxfOsTO+f364L29Cfc9Nff26qh7Vq+rbwqgg/pxFh92Tk
fLBb7QzJxgRPkvD83mWy3syIMq69bh+uNEBWFg+pzSK1rkQ3HWuDkIYOmwWYAbEnm/DKc7h08Fwq
/IUdtsTU6NKbu0E7KgQQAPnbZEG3C7P+dki69DViU6H/mB/LZDdw5JW45iYzv7IxXlrsluJ/3EOS
WVtne0Ygxb7L37RWfSFZFt9jsZmhVeDbHmssmMl97hO7/PkDvfT+L30AhrS6IBQ93fUZkOQfBDqi
WM4NbBZYqgKoMgRsrnT93opi2IrKlcX9wka1dAbERVjXwi6FZ2vJLqGE1sr8KBrrEdLFLysgtvnf
pFbqksxpRWF/ztqmnRerXyBB9qtEBt8npIKDDSEA/fXq6hnk0q86v8B/fR+k6OjBNNuWp02+cdOo
SJcTq2uxmpemZ1eB8azNOi7EIQnWnz/AC8WavljtUzUKKq3VLZK9p25j6aTRNtZQXvnXLzVElj4A
fLTgUqRqefVIDORUCZySde3G/V2LHJuA4DslmOBXkG4+J1/yakhOSlchF6q6F0OPrlQ1F9/SxQIQ
1HlZ9xp/hlGTGaj5KhQuk2AO8aOkz8eOBz8l9ol5yI41Qsg+L65c+cJmusRx9opBkEVmWl4/DJjI
SJVFCtjeWQrLMTHs8z9eZnF2jfrI1JXYoZkKJMYvdI7s+i4KzUN6DVV5aYVbyv4tADJTJEbLy2mQ
ZIOz9/1wKwlhzxL9aTTG0NUG8TWJVNbXnbB2kTwoQEE+f0svCc6W4n94GWHZFzMP0G5Dtx26PUyT
XQel5ewcNGXzqCrpbS+qXcv2pVndN027LSy2mGgTjfrPqoo3TeZcea0vbWPn08nfn6kzp5wC6V0r
tXEIM/uBTsnW722XYuapDrNvpj29Xe3jXppML50AQ07erVoUtsf04aQFurMhSJys8nBE5lNxQE9t
gsAzq2eQHLl2/80yg5fRxA0x2mq7jhRIloVqp7cNulCMtNMmy+11OemvliMb1+/LH9ps/ia/laA1
o3pTqB8O7QCTtMObvKkK49paeunGLda3KMBFSXK58HySeNZ2bsBQGLdOm93NJRdKyC0y/fYmxXt6
5cW5sKL+eZ3/elSJ34ajHCob0w2wnpOw7+Sv3JGbNCrWhlo9Ffo3QYHJyKP1912fvdmwU+Z+fJAp
GaNtNN+azbW4rUur4R8dy19/DCy0PsPxaXra7DyxDhyCXNtktFJ0R9kZJM93ov8/zt5kOXJcCRb9
lWtvTzPOIBZ3Q+acSU0lqYYNrFQDJ3AEQRL8+udZ7y3UOGLSTLs+6tMJAggEAhEe7gD0J9shyE+t
mrYzyb60Ut1ZfFpZkKUd0F62rlmACLk08Di3vDZMvHonM8jT1ukfVWdfa0gWh1Y/hKt+Y2n9Nc9k
QCdFoP3Yi8UAWSi0hqZhYxDQskCkOTIoiJmL9qzQtXR7vxeG0/H84OGxnI5jOLC9gHCOiOjaPdN7
5Zd5yvegW7o40Km+PdbCUurYfWDWmeXlGMtopwOZr37vCjtokyduoO23GP/Kqvpxe6ylG0zn7Jzb
KyoRtATxUNIXZX3HEooxOHFgHBhqDK4tH0eB6mJn3K0+bhYuLx2XLz0PxTK/9mJmGn+6PP/OiwxF
7Hn32VSRztwpXdYGmSrmc2o6CfBn6JePMrdzn2+v2odxv2fqDJ2NU/EuryiIuBIn+zFAo12E4ARA
BoNClo2vHKmP9wbPC+1MWTMibqRzbfQIdSDvgJp2jkouDfL7VIBuNEPI6IzJyW68DUAJB97//5rF
kBCGZPDD/5dY+D+VLB/qDOQ3//f/uQZp/5NuwMDa4fJHZgSU9epM5GSfmYtWURSa5MrbdiHXpuP+
fUtZVkdc+1w4dczqAmrz4yH1+hc/vfI+rZyipT3SQjOUirivKugYgCZ+AndOWYBTxjGbvx1O0NoO
XRfkfxYKhqDtkOGzzHJcDtaj9CKrMYYeyN6u0gMQiptUQs++d6IuT+88+nTb8paeYzrK3+QVBAug
gHcurOInbYb7xO/OQzs8Z9I4tAlBK9GAJJt5b1H71+0xP04GwByujurd9dLOnq+oGuyzbH6P/NVy
n9QAciN01INra19Uv12BgqhROadW7CmNO2rf8/mtc83f6ZgBI9O8WRR8JBJwhqL3wmSkGTpxEQd0
4B38TIoMH3n13O8+sp6KYAoy5p+7St6lEJwPuUw2THi4Eh5vL8SHjhlDaOFZ3tiOU9U4EaT6Pl/T
tVb13QWhMur6UZc1ZwD4Hzq10nT/oZPEYNe/v5tPTpkFsEIB4SFveCal+93Mk9gmCfh26Bo2cdHD
aHETpD4AIiw9D+TXYOmzkuIu9cpHUQ0bz1NH081es0LdOdTqowx8y1OrVnZrceSr63k3PYLSaJN6
iX8WJ68DinBUcZWpGG3+W+HyL1bvvlG4hnFUZ6SYVkb90CdgTZ3/Dtp5Rg5yeMs5jx75nlTZTjoI
Voy1t8zClulwdLMGBaFS5XweZvsIRjjABcFAtScFdCDGlq1Rky6tnQ5HhwwoR6Cn7DP0pc9t5b84
AD7l0OtUEGxxWqB0v1NV3iMi/7qqzXm18f/xdODz1W3flE0KdjHnTGewEkKmtbtzJ/O+JiMi4LX2
zYX90fHpeeWzyql9+5w1TG2YP76CEBevekeu5NOWBtDsfUJr6FSiGnZOqmRXTFdBaH7igbfinZcM
QDPqYHQgxcV6iMqMU8RU8AsQ3l+F3R+ZIVarD1dj/WgnNCOmg3IdP3BscJHaBw4FLFQHwqBCxjO3
kA6Zd5B/ODmDfx8k8gSdJbCVWdcKrVhxTEuWoF2sVLUkQBXHP3NJn8ee7UzsvwvBZrQzk/Bz9zcM
TrtaS+kQb2YUWzW5YGBC5O2DQkX+vu3Kl3ZKi3CGsiFFUo0E6obG/ZU4zJ+/XBUyVrG8CwPoqO8q
m/1ZJsQ+C+QNnDZ4FaMVUdt7GdbEDBeCNB3Cm5LaaNx6xmGBVldojeBHSrn7OU+pg3YT7syBIaAQ
LafhbPXjQTYc5IfH26u/cAzJddHeOf8cnJt8UvV09mw/26XCFWDub9gGmnby8LkhtJNeuvPUWjlF
CCsOkH0E7L+9Z0W3lvlfWnztpIPMahyklc9nIxt+gzhzM4KtKrz96QsHjGgHnNllosbRGy+1aLcV
yO8KVr1Sk10J8yAHSiSZPjmSdpRN2madVWMk6hBwGPSbxBvoxjACtqEuPznO7vaMPo5aQdeuHeY5
8zm6C9V0abvm7BcnFBU5DafmKxNkM/XmBo/4aNV1LJ097XD3RM0FQFhg2pEg6zV6ek/qEWip4qjW
XkgftwiB3FaLiWcui24GJdbFqWwW8fJZiK3lplUE2dQsFH3vQ1Q9+1Hz70FJQxvd1H7Vvqws54fZ
CAyuxbqgfAP+zhTjJUGCZZNYcQspg4Rvm+DNQ3RqnlsVs0mBLA+kit50sOQQDe74zQe9r6s84JOH
aee3zlpH1oLF6lBpAzlSG7I+UNsSOUBvBgNfYVNeUH4Vjz7LLYAl3WbNlq4288H9p4OJDYeBz61K
J/x8vy0z+tgAUQRMGTb6rmcSDDxMvWVGs8vAa5nk8+vtRV/wWb7mUNwOKj+1h2EdA0gJ9ClHtbLe
HLIWmiydER1BPLQOZU0ph4ucvfvZQR+NCu2CHEBH/EAN444WyTNYA+PU+fq5GWl+pkRLadAUwXDx
g2rTZd19NVMIM9LPORcdJZw5AXhUC0Odh7o8OAPUEwSaA7c+t17qfn4pjDxd2ZqP8584D5p7AaCF
1mkr7LOq9y5YGI3Rh/gU35X+FDXg42zBeGiydsO9w/W9JttmC1XFpxyq1LeXctEdaC4nGbs6n5Ge
O4OTqvL9NyH/tq4XluDDBt0W+s8MJF3d4JF0/iZXw0kYfCUcW3iU6tDgoLLSGdzr07l2U/6N+NR8
gBRGjXYlxfMN0pWyC8mQGk994WUP0uzn4HMbrAOCcw8U+rUF0s0s934GOQAvcJPDsRe5t3cn987q
68fby7vg77yr33kXLzg8yyy7d6sLQ1lB2IKEQ+CwDcIfcJrRCpJf5vS76lariwsuRkcHE6h8V7PK
6suVt7TO9mbVbt0y7uS0bfm3vn4D/RZAERFonm9PcMG5eJpz4cpFJRZ9wBeT8zs3ZeoIputi3yQg
B7k9wpJ78bSIxTXRL87rpLmA5xkCov0RDBIvaeds0DOwAwD20RgESCLJg5+rleTywj3saQ6mGedC
us3YXALRAhQa2BtaojURCon9p0gvEEJoEYztQRrU8VGCIp3xq60IskxIkTRitRd4aWc01wKZirnN
QEN5cWp0bYwsHyLwmG84m9dEyBZ3RvMdfs0DkPPl5QVSp5HjOvdtQb/OcweC/Amt9WX7ZYa8FQBN
v1Rbr3SXfdzD4VIdM1wNrp37Xlpd3Dq36q0FXI7Nnd+lLLtfvSrPXKFszyjDFSogTEoMFYQJKIM3
Dssfa+lHrq0IiDTHRm5vW+jCIdfBxZ7KqM36HjLLKkPr2Ly3jCu9rdjkI/mhfPY9MItPQegxe82h
MHDfWrNBy0trdbtEJN9srz1a4ITNqPXt9nQWjN+9/v2dz0rBR69AsFpcRMvCujGhZ5J3G7M0v656
jX/YvA9CIR3cSwpwLadWDw+MXCyHhoTHdoqjjq2+DaCMdYuTxS5N5qF5OA48I8TI6NuNrBT4NyiI
4F+YUAtMxes4fgXLDgeNP05ml44R/peDxh1fJhH+n1A9Q8+5d/2POOfnrP458de22d9eqY+L8NgN
zTWZEuWuNoMtzn4WggTO5fur9EHRFmi7C9DkuAvcLLSdfD+41j5D+0murnIAaBhA1rLrLu4aA9/S
WdQxxsPUpKVPRHUxpjsTBS/SIMkNrSzMvPReXYpb3PaefH/c3Z77ggoPdTUHNjVdQPOpwNUGRelD
0gTenWuV48WhVQd0k3tHoJizIZ1FN3bD0evN8GL2Wmt+6EYi4z4XqLpbtXXkrPhjGoEC1RnoN/ou
4+VGFIydqAPUGKgq6X50ORNRCjTDmeVysLZeJ1DBz20ADEtHYjld8Lmmbqk2+VS5W+BB1SevHx3P
2BK3BM6pFpchJTviVRBWyc6iFIgDFXjv/FPlX/tARNjkKy0+C55bhzDargfxqXkSF4g7FZukqrdQ
ITIigKw+F//o2Dw1VWXSgaT8YqVo6xzZdyhF+P18lyhhHSEP069kS5Z8tQ7Bkx5LGwok7uVKignK
qmNreEd7tPad+wsQ0ftMDHcg08G5Kc7OVLOwgyIPntt4phQ+gY7GqnjeQrDp6rdhJUXvNmZ34b2x
Gcen0uagHMewClIGeOMdZWOuR0VLo2kX49y6lZpAK31h5bChU3OQnrsxUWNyJJ5hJoekEkY1V67E
JXu5fsU7hz0VdQeYRNVdmsKLleHAZOZHRfMvt0/6wn2go9KrNu+KsS87sIMbAILccXCGB4l3MNO3
2wMsrJaOSgf5OvIeAQYwu/zCDG+bdZAGCedMPRCj3YLQ9X715ll6cemA9KF1+8lWBmZT1NCAMTbu
8JUEwSYf2D6zDwm0WBLhxMIZ0GxsmWDPMu5mj0wRyYaVmHnpzfXvVny3YaAeKVqe4vyNeQx5RSVe
ePnitIecNDGEnKD9MB+zoDw3vvoDqYfbq7w4qnZZpSUKFJ6XCIQOaPquxHeQ8oFuzTl5E/nRGOUl
d/mupU4M5R7bSg4eFMxuD71kQVo4bdDBdAGsERf0iYeo0CDBn96nbbBLvGZldgtD6KjbeW7aIude
czHQqhEU2RkcEY+WOT3jfb3ylruu0wcxiw6wnXLEux4Yqi6KTs92ZcVpUzx/aoF0RC0b0YqWTHZ7
GZs+zJwKRcwLtD3Pq7yy1/Dwo2+/uo53FlfPbupIylTc5O3URqKTBCoNlRXQyM0DPmxcxwNjoVev
9dwuDagZ2ziUNYTUiimeHCG3tBUQOwL9QMLQwiaNcptnK4dpaSDNtkyjg3DJxKe4tdHD7fcqDMbi
IJzXtiuSq1bK7R1aiq90ymwQJfjumJeYUJVAqWHKX0ebAKWTQ07FaiGzOcYtzyeouyDKy6bi+8q4
Cy96HS/LbVBTiTkY494MLqAMOvn1tBlN5Nf5iAAviDkFl1MWkAfRdGQLVGi1FvlcI7mPjEa7xVBy
duvKaoe4c603KszvY0MPgSE3LrSrOpH+qBq0S86MP5QVuEpYfWognXd73gt3gg6urYGSBlPFxGPD
9a8CFh1UOoAEB0MrO7t+X4UVQ6qo89JzrfI1WvSFi1TH1NJJgubU9nlMXB+5KOj0Oe2GEB8icfVT
M+JtCUEzmYgISkO28SOz0ZTR4S1pAmwq7JWvWHhN/ntrvDuqdm6nWRo4PE4oyD0DPoVJhaXuPCsk
TnXoSIJMODvcXualGV/d6bvBata7TmpclxnMt2bdbvDzeEY5Kw+kBa/8Ly589/Ol3UIuLPNKdBBD
DXB6HvgG5+OphNri7e9fGkBzM8ThNfAErIlBS7srXHICqr0Ou6D8NX2OOgcht+5hRplbgvcNWH5f
azJLcF1lSCbwS0HavQfjXC3/LNww/27ud8tFas9uaeXWcUvMTWf1D6xMv95eqKWN1uJfm9cl2O/n
Ci4y+AFGmgQtGuJUrMJMl86r5ivSAPCByobGV8P6w+B0D8BQvYHb4VmBNTqHiBvU8U6B+JyyN9VR
rWqaFAh4C0gnjcEXo+u2UM881+CUM8fsb7aW3Fw4ijqetfBq9s8Jxu7Ee2BnXxtAMjtv6MN5sLcD
CrUQ2ky3n9ohHc9a5BOX3LAggskBCaaQ7LNqE51rbbUywMJNqYNXu4YEKudXuanaRbooeQLqrIXs
FzmAFwzv8c3teSxYgo5gbRxhUA+qZTHCvk3gVnQzFH08EhblPgdrARs3I/+eCVOu3FNL89J8ALhU
+qrLgchUQ6dC6LkeDKOrIe1DTn7bDRe7XiMuXRpJ8wSFX7LBEqqO3cB+9rh/vlqdtFUfjUa2jgFe
OKvm9T5+5wZAXZGh7pPIGOhIcpqHhOzHYHA3gUdWbtcFt6mjP5VfJ1k9l11cpMOfkZkxT5ywrszD
5H3O3+hozytf4TT3Thf3KbTP+ADu1Q6P4bAH3v/ptqF9PIlAB3cawwzmYbsXYB89JyBNq4Y8idCb
9muVTWThyRTo0EzHHcHAlLV9fE1TAjiBnhKe/pAs/eNJKJrhSO1GV2b4K3ucUbIDFcfJCdKVSGBp
glczfGcHY2NBqmsA/MlLzUPJXwH7OoGR426VKezjowqdxv8OIBws31y7Ika67beZ/WVpvc8c8kBH
Hk1lv8ln78lbg1IszeZq7e9m45YTGZhHRNwl4D2FlPNIv7eusetH8+9tg/i4I8uF1O9/h+CDlSVp
CotIhvJk9PO9GoNH8DqpdseptHe88PqoN+3Inx2oeATybXDR7RbM7cPtL1gAHAc6TlPBEXm2tERM
m67b5c1xJu3BkMNO2uNT0s0nVTrBrilQ/UvyLYe2FmPtFngo4NxsuW+gllk2/ZWN8mAZF9dMhzvI
zda7wlK7JG/3Vea/3v7Ujyk/sFial2GBMzaDm8m4pBDDZT/xVLpKEyXTz8rZtUYSBSmoPsaIkLjN
fxDnJ02zp9p89ZDjbrvjqhEuHjItNAHBiiVqgl72GS25FT1gw+ium/ujZ0w/Zrue0HI/P6m+CyHv
t846v2T8WsQC8ThkpO2sjQdUuMGosjUIj0AF/KNBz5W0skejzn+Orr1yS/17ufzvayrQMbaKzi6y
XLSBYq2qwyIh6S4zyZ3bHvs2gYajt0NlH0K+E1VhO/g/sgHqzFC3ZCHspw6JD1nRoXIjjnoWH4Ih
suXvqaDByrW98MANdGyuZE5dBM01lHbIPrDEqWvy5zK764ytBzLayoBvGL5ORvDltgH+k2T6aEE0
9zY1iZu1edvGji38A5vIwZd877lAQcg7TyWxgICsL9h3XIjbLFDdUTlqRN4OwoF5++SC6EBAIyAv
y6s+VQBSM5AGBSsPo8Wv03wjQYrEFyg4xCw/ueIlf3OCn51Aq7Njx67T5kgtgFXYba0QWJG/4Bnf
gBNnRxkU4ItoYE8VP2b02Yaijm2ulcKX3Eug+VCVTsQLxqmFACnIEsO0tA/UNJ6Luv5amdXembqd
aAP7F4WCDNhX5tfeCeoIHUtx4Q0PqUCyEUIz4zZlxl1pemxr4dIyB+FHRhE8WGgI7JFxz9o0X8mZ
fRxBB4HmkWsPoCfDGLqYFW5kt2yX5+nRscqt2wZPuTShk7xG/bVwnnXqa7QSGlPSj4hpxvEyjvbZ
9yEsZvYHI0AvfFX8zqT6MvYrNZql0TTviV4VOlgVrk5i9agheDiS0z7h7QyqTLlH4eOU236zufrY
lfB9ATwPlb//3m5VnspuajBkYzfYQXdvcv9lRMg7EvUVSSkInhpNJFPoyJIZDesc+tn722d14e7W
ua0Z7Z28HHJ6mSnUeH12D2HYu9qqTqu3wMJ66qhjyxgqCk1c4+IlEAafDd84tiJJ0Mjc/JglwYOl
kCGrDYFXnrMSXy2NeTXadxEJoJ1AkAxdAFl06F0WXSjhiL3xSzA5+8kQwCaOX/P1TsyF0kOgQ5PZ
YAObSkVwSa10y1ML9KkQH6iHM+Th7hMwDgRl9XVydwqgx7r6zvx9abVQuwrebu/i0nw1l+alZdl2
80QvoyMh+YxjIT1+D8aT08RoF/LKeVWF/dLU1cqAHz9kAqK5K4c2gOmOFb2oXH2HxNBj6QC5Q9du
1KsT+eAC0XmGxxlHsACDy0WZxr6EFpWYtuCPb5pvzVSEvHCfwQUYBn849EzD0px2cwEdFjefs/D2
gi7NT3sPBjWpTcuQ9MKKOtj1jkr2pZAIYsQsV07eAsQg0AnEMwdQWMuDzG/nJL+MPt1NqVPFikJP
JiCbHLclFWhSr2cIB5dHCHhsgPVys3RPK1WGtQ1CgMoF5S5AdPXawi/MWy9XFB3aRu0xa2KrsveB
gD41SPPKbx4ZH0zoZk+yO1QcoUprG78T10gBCDUu1MpOtbFB4/5axHJd5o/2X3OIBnFAyuPPHLch
1G260gPi1PjWOtle5d5d2cx3wK3IIg8hYXpIM/maAqaUz2618gFL9qdFkB2oIAfVVDzm3NyTfvjS
DOzltmUtRWM6Sru3IUOSGS2Pe9Uawcm1vTSPmqEiB6nsK9MBb/eQYc8em9G2d6OdeDseDCvPmAV3
r6O009qc8SqDwkzT508Jzek2SdlR1QODkqWzhuH/x9bwwf7p4OsAT01DGTWEbAqWhwRWvkk44g9C
v6AZEXaFsA6i5Rdo0YMAoWjRtPnN6kyy7foKSaTAdTZ9uSoWs/QO0eHZ9QgoP/QDeTymvXwBwBhS
2Pj9yJ2SyHLQMGGVFNB4AiJmUhF1zNzxcUqb55Gs4TIWHLSO1C4lL0BLhPoD7YD3TbxzMOTHtLAf
QNz2NXfECYA2NyST2q5Y2cJB1pHbWHFwwCgb6f/Jf5DwXyDRNjeO7/4dG9JHJfVe/bY+mWgFCmtS
bpEM6MnPmsUzu9jNl9tfcY33PzIDzYv2dFSZUQoeW1boJ/PblYUZHPEnadJNY68gOpdyAzqoe0DF
DgJADUYx2ofccn7UOeQclYqhGh1mM9SFWRCNM9+WIo2IR7edzS7UG1bAzktHSvNVZulLK7GSKnam
K0nbHBxI2Z5srPQqR+OS9WjuqEmGeQz6vIrLefiSGWiqALs92NcAkATxfDh6xYavQZSWllMHb/eZ
ObR0dMo45ZgKMDVOH5my2hRmenCktycVIjXXfmsadahqcZgs8yD5WqPRUvJCR3CPNU3QWcfKeJTV
rxwdcdsar4utK70OGPqRg1RorAhgqGVEi+4YBNC/yXJgsLO2vfPQUhjV3llRJxotZ58UVb5J57U3
z8JW65hvnFuLg2OljGnyZqfFV9+BFE9i8L90XsuxL10POs4bsr/KYayuY6Nvj4Y9RpOzbVV2rJC7
AFdLRMYCVER7dzXUWXjI6TjvPMjnhAVZHdszRGlmAU5KGaS7knj9xsqqCSJpFOB2wIM+5RR00PcI
zDVIFkZEOqp/SsDcN6fZK/dmGrIive+DbCW++phKyA10qLebGR4tISgAibC2PZvGiJ4nCQGfrKbV
BvMEhhnrWROxdVV1nOo6bMzhLZtFckg8wzinxgh/YUAoFFK91jbnsg6dedzU5rR3rgw71niinYWO
JrUBaPEraxWafbrQL/otSZ3j7eVaQNoFOpzcE7UJVZ6himnQ0xBEm3s0VRwS6+hkxw6tDlBWulj0
rXfYAaTLUdJXRym7EfJC7s7i2Z+Vz1gIyTzNzdWCCSkZbN+bapD4GMMhG/6B3xQYl/Kp/0b6r7BL
nMAQUuC4dtABPLKOrHRJLx09zQVafeJDV7QpY5JYz6gL7alRP0oW7Mw1KeiFy0pHn5eUOOUorDLm
OHSOY+/ROf8mJrqBQGDcqG+fW0cdUi5bQ8zopURoVEnzIbNS6MFAguIucJQVqaGmoR9Amz43sm2T
pfW5JBBo5kPG75xKPAAiv7v9IUvTvf793RN5CCqUNeaex1Mu/mS2OMCUfwR5GxFgmldLA0vuXIec
TxUHYVuBYTixg40sp8jhVuQU1U/czE8TH8AlVmyJ20fEzL7ULqRlm+Jsd9NdAWmqLbzRzrYr6AtY
xzpXnwvvdYy6zGjLbSo5bDm/cwiIbGjX/7y9rksOXEeOi7yBoiOkd2MGPA3aAqME9KgCDLNvtiGP
jmftr36u6MuVkH5xQC3KqkZB0a7aVHHBbPALkn1a2w81uoGM+TFocXN7qNDDc/V+WNg2X1nDhQOp
g8SHcmAdIEwV6r/tvuiQaWcztE55jfcpc9Po9mouWanmdbJqNknNmiJux3KLilaU5iCJNscTxKTP
q3HqQrCsU1BLJfOAmFYeV20KhssWhYk8t0Et8rmzpjNNG8gOyYIAElpfA7dhru/cwok8ZbwkljhW
a1wfS4UIHc9r9CxrBBmzOC/MMx2p/CZdBEwC8p8HO5nOZAA2kPkQjy2yA0uyXwgru3iy/Ms82dam
nRsSNak1h2Mw87AQw1ElTf+gRH64vZ0fv6uJrgVjlBSlLhBUxWlVvThzmYRD3n+9/dsLFyXR3wGS
DVWDKsccByDcDVXdREXuP6lKRqwKdkGS/CZjcACl9N+rSlvgEAsRB92apjzl0oXCfLIyywWj1VHP
SNFOvZwtbEP6U9oSkEJr3xM0mfVm2PtrZDwLcZsOd/ZYrpIMQqe4EV9Mn+RXtUmwIWX7lDlzaMD5
dLlZ7m8v7tKUrifn3W1BCfUrpmQWJ2jhmBkSFq5hI7xGFBqQYGPVqCreHmkpd+BcbefdUKlIuO/h
h2NItaMq34Btc+6ycl8JI/LET0BpfTPPNmxqj4Mo4QkUS0PSDKfeRTdR259M5f/soL31uVSgTt/d
Mx5AZDrJYrQu5VZ7Guop3U6tL1aWdik7obehyNRFuyxIeWKffcmIf5jUI/KdOyh5nYt52CdZDhmu
XF7pwY9yCu7SYSVLvvTU09tRTDSEgGkvqGPqJG/lNEd09r43v/sOeeQJurjdKbOLrdtbl4FwHnqF
vSlwY69s9DV0+yA7oPeqGJxyZZcYfZgAHW6T6th0z16Fjq4XlD9Y4m5aOcUGa1aw6ktZer1nxetT
f0Kxs4mhTX/0DWc6D6hLz031ow5YyGd5ynrnfu5OaD4HdSPUci4q4HuRjdd+gS8r075eyx9MW8ez
50U/NWwSTcyD4t5L7a1o5u04wYj5KGK0RnwrXDfypbvN23pLC+/s2/Rhtby1cJJ1rDvuOVCEebSO
PeuvCtIpdPwOKqRiOjbNvl0j1l+4UW3NXxRk8KsBMlzx9RIq0nLXKveuWEPvLUWVOpMzaps9A8Vd
Enu8PEBe7TGnxaaHLLsw2JaAtFep+d6rxmgoIPEcFDuRsshERdTu1CUJ6HfmBHmIfP5qlWshHNLJ
n5UYp0aUPr6IDfeNJ8FK3r1YQx2hWnzbcJaW1P6vXySSS2I3RQJ5TO+Fie4uK6Yv3VrT8uLh0CKt
pBJJjUYF42IkwXFCJrT8h65prVMjmjCXUSIzKP8N7q6dDRSoHWerSiV2iWSPtye4+AnaGw/VZFln
oIe9VCOqrubex8vAsh/wTzmoJzjAAZnxotovqIPj1rm33CFKvJUs3sJtqqPSG2dqGxQhjQvhYuND
C6i2vl+Lho7XRG7DT/Xv25NcsJN/Fv3udmMuAqog49hFxCKdciFKPpxSH4dk7XB8HGNBgOO/dgLW
KDaIpE3iTAozdN25DBW28/bnL11W/27td9/fItU6+HmWxLK1i005lvt0upsz2W0FiMXTMm9DlQwg
BsnCNhMvAyraIavalSzA0ltHh53bxmhOQ4BtGs3+1YXCBeAAd1b+zUwy4Fi+tRIqbWnx0JC1x9XS
amrRSCHUEFhyNC6546ifTZIbTxk+IUwhvRcipf9aeq76WyNzJiFysE0T8scDj2BIGCfbupv+zq6X
rkQKCx7g3zX+bu2tabCSSUClq7CanyJNHhLubleP35Jlav7FlmNS9k2Kna2d4V62EP+URgDoQUVt
+M7K366Y0NKSap4mzXACSgcDZXRy/jQZOIFq9ogGTkmCEqGkZx97eNABTDPQE5emEaJtwYgg/0Ii
F11BWPZ8xZ6WPkXzOD5oe6q+F/A4kwXx1FxMYdHMm9sTXVhQHcmeunTIjLQ1LtbUbCEf/sCLbo9u
D2ggrqRSl06jDmNXBhkt6DEl8VQHyI6Texv6ZqixyVAV02vTWIcpQxbXag/mXJ5XU2ULzlIHtKes
9sqmwbBZz8Nkls+FhzwxNfi3Lm02qFsC1HYNoT63jtf1fWf20oWSiZeM7FIU5bFI/L2XglDQqQ/T
WgPl0k5p0YptTyKDzzfAXcU2QV9tuGIldBn6cx9Ua7fbwunVCZrdvs/YBGTWhfZQaPKQQLb5kELf
igmI+Jb7th5DYTihJUHW5U9gPgtIfubzi6U2LsHLq7FWQtCl6V4j03cL6peDkGWbssss601bJS++
qxCN2q9smlYO1tJkNWfSuKmwWsdhFz5VR2M0jnMu4mAqPucJdZQ7LwN/zhhKlUB3XjLmvVS9eYF4
fXTb4pYSKTrGvSFVWsjr56cOfR1pMHytAhKatgWdoxHqA+waF3ihAMgGkp2AaY0PvgAPCWcDmptJ
lCS1CDNQzGwdwGRCWtndBkF/uRIKfhzDEx0fnw4jdA5olcSqA7XYyMFjDy6PZlRfmT3uV8uOC+6F
6CB5c1QTus8RcrqmOsmORW3rHK6Vp6yF6BJ0p1EBaaHbF0jxYzL/qH7FepZSOTqrsUiJ0w8JFOfn
Kn8Y/Qyl2/rodqeyQVzafEkLIEM9Ob/OzX7Iq5090UjNxluXsF1qiJWL6uPLARmO/x4T5Qkfsm2U
XUCrH9UjsrjShlu4bWL/sH3/+wwkVPM5vPVcUClfb4eaI4nK2/5QE3kY+kDeia4fIQzZ4Jna9Nz7
liHTs2+h0xfKeppBGznTiF81LszmfvAa/97qC0gddt1L1UKEvJyoBTVcaDmU5fRzVPVzSvsjVcY5
n1MALWifPPi9RFgPICyLnKt8lpEwaIdNzE5+pzlP95bwE0CubPHLKdq7Igl+mf2kns2S948yrwCM
qEq/T/5fzs6tN1ac6cK/CMmAseEW6PMhSeecG5TsPZszxmCOv/5bHemT9vA2QZqbkWY0Cg2Ycrlq
1bPA3zGbP6NMzDdsdXfEjrmfNk6OioUgZJ2FduaZhcVQrlHpIbLLcY0zP0wfuzy/AxFba9wq1ZXt
DhnwaAkJqBsqeMk5mTqnZQQ3p94uVpEi+UkwOoJZZhhePtjiMFT1HrRLq8NIrilcGXQweezIl2Yb
46sSQJBkIpBHO4bhOKqOoIWCdYhrXSkV+P9Hhe/WGLLqboSa6g347yVF5e3Qx6ejCjXwKZakLDjq
kmwCO3vsLWyFi7Xq74P6rYUzid4UZogKZYzwJDggSVVXhx4Uwgc1aHBEuBIH1V6SUHdJC4g0mjuP
LNG2sQOxpZZunMz4lQUSbc8Eo2hFFX/mNbyJTKdxzRIzY6C76H6jOQ8hCTagMe3LNDgUjFeuBte5
n5f+XFiZynGoOUBlLaWB0dQYjq2wnyWQ+aVAo8ewbM2eQELaXS0MnaYt4c3d+mkUL+Xzc29nsjHR
DAmZEVTIchN7XQeF39b1JmhgkoTOrm7DOLocXaf9sM1m71DA2pFT2Q82izzD/Pr5/uei9zT/xaRM
aRQZAZl/hJdG+0wStdF68yUa0hdt7BYizO1dnk8NE0CQwsiMXhKIRgpfZcaRoqQU1dUGWqefb2Tm
wM6ngw9dZUjZW8F4KkV07MMmFS4mwWBU2orH0qK/WyfwzaKyXT1tfUhJXNY2j9KJ8M3mpjpD+ZYt
3OztjBRUj3/H6iAglISo5p2UVDsZ2LkLPcAG1QS3dcK1WUsNRqZqoVYwUzflU/B4VMY5bPwUzpqE
7HWElDzEEDQsgjMcu6N62FqR/uD0we+wrlYUsOVv1NaSHH5m/UyJ5K1ycjYmBoHxZshdxTtPh3QL
+hjTJbQiG9NetLz7rsXeCDbTsYRc0cCmHSEnGN1lPCj3nRG9W2EA3ChKxHdFQa9+yl6lWyZG6vPs
tTU3TQJL6dwlkj8msObiMCFtTe64UTmwO1G2cAYMso3Rvoz5i9YwX4swZhdgFm4sPdnuMSSExhti
9BIJdmZtTLV3A6mA4CAINxzyCCtoPKQM536EQYndr0hX/daWPrm5D2KqugvHIE9UCU+y1hp9Eyxb
Goe7tDjo45n0FqZtnPsQbLBalFvbVFsagP0Uoi0b1wtnzpk5Ej4dy8iE02bFGJKTaO3rJJEuS5dq
5jatlbPSzOSExP+3nmX/ZCQv3HQUsNt1yotzTSTr7h8OM6+Ot5D9mgrTlvyfLCqI44J6HrkhM3u/
1xQBdDscfllltLQjzATl6YBH2ZvgmxFnPBVDAW1NVCSuw7pqm4d06TA+owbi9iTwF63jDLzXx1Pd
sM6tunRDjNbwarQHOehN1i5VxzFSg6fTgbmciGabdlBXg2u1JuNogO9W2FjsuxgwOwN2otg8XIjD
ezizGVAQdBVyUmK26lCbmX0f8Adcze8x0qWay8/x9luFfetrnOwcKL3J2E7i8ZQa+b4EbNkbtRY4
Rot/tWUuT7y3+Fo0wS4PovAjJ9EVxL8jYeQFfRXAk898TLjwNSPf5dCWgKYAiB6cGQQlW8qAyQos
EFAAcO5WbWuLDZI9CuVXsjQoOveeJ+UWZxhVFDtiPLV0+Mjb6hD39E9tWwub+8yfn06aFJTZXagX
40mQ9BM1kMaMPmXP/9uha8q2z8gIj1sjGk+xCWT1YCkLPJqy9MBzC+BNFbw0hbNAvpkZCOLTeZIC
qIWyrrGx9lW0KtRbpzAmkyRuHMXnxAg/NN0JkTI7hxbTHYsOVXOJ2ZSBT/C9hbHBx1MkkaOP0Mis
dO3JruNDMTbnTsk/Grb8NTYYt+gi19TNC5GmWGpHXpfBjeU9HSpRwukqe6zHU4LmiYvEE+7GsNzQ
EZ8k2XciWqu8wY2TTDtZtr2kVv+WYdy67vUA+Fc9pNN0XnIkYydYjWZ+3Kh3tGMr14C3EqCTxWMM
UaoLPbjlNVWxylMkzgJ4x5iAfcho8xwPzjrQh00y2GQtEuWTati3hB9HkjwFdNQRHMDO0DDS8BDG
2qNZdwdnKHIXe2HnDw17wbw7dEJ2TR7sSkNjZcggTsCA+IgRvmKXGnWxSkpi5n6koz86OvhHPf7H
xz4lVZM8LR1J8xFTutUqMQN9lXZ3fYO0m8c7hcHhhr22GWi5ORK8pQrLNezeeOZsEgpSBaiTlBBr
gLO0jRywt3sLjFCY0tCDJbqL5ej7cagfDYe8X4cbF9toc3v0VN+sFSQYIvhwnYJRnEh8VzY1DoFm
/DrmXbUeaP0RxxFBRza/r6r7IGi3WZzsrebBMeOF+sY34unG3U9FzsKyaW4AjHnCujiFdriPc7Iq
KIpHCpot07rr8n1crxDA750wfO1bDo+O+lPLwlUlAUTFcwINVevuYvKrbv8xuqVcae7pTI0eQr1X
Ak1GcmLAUvAY8Z+C1xlTvoqz1iPY+yJCUSrP2bbs7dd87I9hUnqY9bxO6/68z80kuHyyVYdGFdVt
hpPLSH/DzBo29vI1RUswZeXD0Parn68yt1tMNlMt0hx0dxBjNT09qiDBiFEr3aA2Fu5iNppOlji8
ROzKsTPjFHNh76ExazGNgAku1nyOEV3TXC9Rz7CaY40S+rq3ap/3F4xivv58fzNNclDW/x3WLFq2
zLIH4yT7THpOk4BLLvyrgBgZnR2vMALtNUxdaAqm7geK4I8aejFmnHwlmuW3qvqII5miEapdFn7R
9dHeWPbT6aPSrJjWqs6AxLbcDB3BLDg/xTr14Vh+EETbayLEa6YETworzkYj/+crX2/51oWvK+2v
CD/KjA+JaIwTGcJ9n9ghSobhxuL5o8r/dJgja8JPh/TxQhY+c7npnECYJhWFN3d/wsi/m1NZY4hO
HEoImNetFm7GWHvRLeNiWt3zz/f3LVK+cYPTqQHkySY8/lR/gpzHoxix952weEi69FdSRKNPK/ur
MsItL+VXV/Z0p0bjruGtV4U29+KsBqNcWo8jZWgWGa9pWG5Ci64MmsGoY4CBOzFAxgr7vAapLHgS
QvsqbQwLgIscDl5XCkyHbAI0hKVR78xslxdbB9juTeWMPmwGnPcYbgdtClQ3FqQAXynx6usG4wB9
RjCOZDPbt5TpCzb6PHjJ+NK820womQ43BLVsieYEmDTr+XmASARMYRfDots2LvfGknR85oQ5HWkg
jMWYkDGNY6KDA90Dd7wxwEa0bHPTJQ4obwshZaakM51oQFe0rC14GR/R3l919YBRBOYKAAEWO3tz
lffptEFNY3REncg8MlHCVDZaQdMPyRR8Mqz7hNvrsR4eKtZfrpPMumZBeQe8gKaSN1HkJxZqC6n8
3Bc0Cc7SiAucPTTjiG4mUCkrAsY9ROlXDUjZ7wCF9BZdsWb2AWsSpkXSQSapqHFUeXSIGHlwjNGl
3VLTfuZOpmMF+pAzp28H/Vg3n2GvnVOADQtKVxgsOZTX1xfSw/UV/hwI5t7fdLygtpMIzrUh+/+l
iFF4H847YIV3ch31d1p0YoDA5Hep9gxhTVDKZf/jmSdJJ1G2j2IGDm3EjnCABdJF7zaVTH6DtbFa
uDnjdhifDhOgCRQQnsTsqIeDz/Tcg4JxnUV+BPhsq75sE1LRj6DesKA6VnIJwD4TQ6bTAqUe6f04
Juyo1a/4ssc6PaYNxn5otB/taunFXZfbjQg+HRvoAz0vCOw1j5ZyPrD8m9V1sVvGcATe/kSIAVqM
2a2tqN31FQavFx7pzJY8hcvnzmjo9lDinalNjx4nFgrRXvAMYYCptR/SbDGJC6JS+rZwwbl3eP3v
f23FGY5PQ4WP4sglpFUYibURQmBbEvUejT9i3j8aMjv2VZdB8LpD2dCy/5syik9J4fEAbyxNhfzY
x8WmSEz4j9vR0gucic3TGYI0SkSth6F1lC19zOzikdQQkjlIs9KlhTjzfU3HCBwnZDkO4xbW9hVw
nZ8GHJRUs4T0nKs6TMcHCuFIhplZ64h+KnqHce+34T2gCpvMctYlRxoTpugzm/BjYGDAuZZpLxyI
Zh7eVDGPfiX4t8ywjnHueEZXH21Dg6MAylVLMOGZMDxVy2vNCJSLRq1jTyJ/rNDcEdHV0eMQSUq8
TE8+dYIpYbGQAc7EjCkHvCsLBz2AAZGq7H71gQkTzPK1yHq/Frk/BOuFj2km8Zhq5eHHo8uhba1j
ruJ1ZiBji+qDE/ltsx6zNyg44/6h6uSltU4dxIxxADHnaxW1m1Fa4HVzYvrIixfueW55ThqTJrdN
1jkZHrHuIv6PlWuLhTB1rcTcCI5TiTwLGwEcK/40Ui24zgeCuMXiwPPcu5rkGmCIVCJrsew7QSn0
X2YNZpcep2ieVmem0U1tlOrVYLy8xGDDAtIQVp6sbQmJYx8SL8Zk9qqTYvBKJzG8UOc5Ok8ZXbj3
b3n6jZufSi6tvGdoNwHuogqkzeOlb4uVAe9Asgkp6iU8XTnRSTcf7eLeNL80lLC1PnIrEHPzOwol
awW1wFXRaqCIBm1IjqQDqVRibsNc+qB3upVp+6DS1PoSPWUGbcK/20l/BXmjDUpgyEcbmhy+CrJ8
U4KUFXZfgIevgOyLB0xqEOJaNPVkEAKGDn1lp945d1Ytbf4Qpz/VlXn5+SuZeb9T2T8AkkqLgE+B
J0bhl+FwTnW+Dg3zI1PpvblktzYTwqayfjD3DMlQSTtiSH2n0+vpqIzMVYY1gSIeOGc/38z3fN2N
1TDV7zdwKS3N0LKPBJXJPMjRQS8YuCiYJvXSsY9xfO42hZGvcYgbfdg/40hvdLu0rjFRWa4yE+IK
DU42GHky9h3R3wuwoa1GXvqA3FMzTU8Dh8ZCWtB/hhUa4rQDQhIYwyOCf7diprL2RDbk+ToVnlQC
JcMRnupSvUfFeIyV1M4a1bqXAPIpv8GR9OIEWeCxgl8w9pr4jOjmwpcxowbm34S3v5aZlfVj1JTG
eIRpy8GO+K7sG0CbyfApSfGE2tqG0QBqyPa8yMCdWUxTnbhmlga45RE5DoF4KMr02LDwMUDdRIlh
V8D77efXPLNdTWXiMhNJn4dZf6xQXBsNr38YIcMZdO1e1SNo/mBVL44uzD3GqWI8MRpZSYzmgqcb
HIPM2PeoWbimRLFCPSaw8gSPR7hdjo4HyUEZ/vkWv+PX/65kgHX/nQmWg6iyorTzew3iVUzc/ylT
44vVzhPGzN8yo4L0mAJCZPX3QdzcxRgB0HNtaw7GulQNKBBilTlL4+UzfVM6RbAlWcV5BduMs0B5
P4E70Sgw1Y+hGLXnkfS18itpexfWbmt9TP0ifhdkVTkPoE94ifOootdSpNti3BgxhiUkcun4EC71
Lr/rRree1OSIiqrhSDTWZ+cBZwGXxWHgppjj2ba1anZWBSyACvt/zNKpc49mGkVw5bXbJBF8hmUT
HytuAO4WSmMTVInt6RaJ7k1MGKH3QFDXVuCiDEmgb8tQsrVQJFkHjUAQsOqqUL4xjN0qDAJzPfBC
8xU6wDoUgAoW2BGaJgbpNbpPRYsporJAoVFZz5Hi6daqVdGuE5rj79WsqZGTpLR6FbQqrK2sq/SZ
4kR3gjWUMj2RQ7fl6qPVaSu77fW32hhgUqtHECKdVDHYod9mmnhRYH3kng5q74tt1LCRcTRjh8wD
XSHCy/s+cYqlJtztiE6nEKOyVUyDkEycI8J/4+DwGNWovtubAivQ6jJs92iJtDB/hCAyAhaw0nb9
b6Jvxh4t9zxdwtvczvHoVC1F2rLSmCjEOQgTnG8l9pO8eEnGXVWPX81oPkbKKD3SA0HiSPIeO5kn
VHsXdubRlOShbLJd41hu1/TSheHusBR8b+dkdNptjUYmhhyT/WfFwQv40oJ9g0FCOFkNQ+wZY7gh
lQMLiWOL9teRKf36NS1EjrlLXx/VX3G/g4KKaXqVnbsArUjdKN9lcbWH66O1kPE/TGA2w8h0uVJq
CJF35AYsh8UrZrBTt7bLr59/xsz6mDZpdSdRYZkPWB/CfACDbRUXNHFlG2xx1z9fYqacQ6cd2YgE
mWytKj/nFurGqLM2IVzXHA3qOErjOxue315T6FDvtUihnG7b2/BXitDTc1mXrSHZfLc0dC8Xfs7t
agGddmhbYY+YFmzycx0Q3U9t59KHjtt0X2lO/ogk2NtBs83HbK+hYzmyJdrgzCcwxQHaptYbNTbE
c9s4bjuw16IdzhDPpq7WGpdA2H6hVQszFXPXmpxiLDbodU7L/GwaMb6X5xLQDVWcSYyCRDjk585a
atDcTiXotM1V1BatKCabz/g03zMEEr2Qfh7YMKUKcQ7hTwsvbe5rmZxvSDiIVvYUa8jO/NCxTkV0
T/pwheENX2jZIS3ByeyyD+ymH05WvaUwffU0TSu80hYLJ9W5b2Wygw0FxbBvbsF+iopDJ427pI9e
gS3v3WZpwGLmElOZFzWhqLKSSJxr2A2jInjHsJu5dQJFz1KOP6MUoFN9F207vSGdUZzLSm+2Iscx
BlKWSxAZOFxTpJsBmqBZiJHlLovWxOmeMaeQHs0cdL8IAK195givwrZ3wSyQ5dumILsy1wJkFq3W
bjiMYteItGolZDuumDC2ltC2ia390rReuQxdhXcVGHuYkmZ71CQ7zGH2nhYB3wdNK7LsodgO0nyo
sg4ryEz2Ee1TzybyP+Kp6JTgwKhZqQymvWdO/limeWdm5r4wYVyjmkdRpwdY+rxUZeby3P9vy3eK
dbCtBqBJUpTnpNbu7OJ8ldUB4laGv8SlyoVPhsZPDGMPd2QvQK2NGS1ehloaEZtp49KpUqF1RCJI
mJbn3nTWYEHex04LvZz5bDTiMXLMjTKCex7HwEavg/GL9Jefb/z2EYBOdQp1PGJCPQrFeTABd8g1
cR9RtAvYMcytVXaVuNZO8bq4qc58PlNJQlMwq21YU54dJL+MRm+25HdmQ3aLvaXb9SE67YrGqk2o
XnUlstjgLYCAHXvIr0gt1Yhmwum0BWrCfluJSpTn0XiBH8nvom42Q1N9yQy6HbWwA84UY+i0oWiC
HYljdF4C3i880VhekMTgiFTpPXVkdLRtbI0V5pSzFQogdwy08K69sBrdbGXqYg19I2R3hrEpMnop
RLmXcmModQTyCXgFsMWCAv49qXMqyoeq4F4d5b+bnH1ykS5Jpede9HWb+Ct5qlODc1BncQdZ89IM
9iW3uk3EtNVyR23uEtM9tB3zuOa2OI8ZhcWWLOO3dsCoh5KmXCGnec+68ZNYeQPpota6PR2rg4WS
sh+HKVgLVvcQN2AkO1zHiaXvn/ggxj9BU6mVmdNTq+oOdAbarouSPOac5zh4o5IFe9qDFscNjm92
f2GFapChc2OF5w4dlw7mS5olw5OqhrumdO5a+6ppjfnFTCqkzJj79GrHgRRE8au6pkRUsQGhH0og
bxOJWkea3cPjVq4c0pB1F8pfdohAl9G28YPBICt0zA8B7987DS6nXZSB+tRKtnBantnEp21ExgGw
NCFYOQN3IlwS1iumwaDu51Azo/qh065h6ETZWDeOPGvleJ+yxxpHnT4zuJtXHB5/KGavOoRAlxVQ
pZVYyvFaVhzTSNC2PC38hpnccto9LBzwNjAYIc8kC48DRpSMlD3jJP5PH7ZbS1dPsMtYdUMLR5ju
EzzTny87F2WNf38N+qDpkd2GiO4QBwTxa4pRpebq2gkGFFxaVkZaXv0zfr6YMfMWrUkqFlm9qrQw
rM6kafTdWMfZdgjCpz64MOFRaQZeM37Yw95phtalVbZNZHdQWvkSJwNBPwwAaAkRBqASgnlCtImH
A+kFSNUHh/hhm50KM2Lrusuef/7Bc793kraZZpuPEYakztieVg1LD5kofv/8p2ce/LSXGwo89prp
8uz092l3jGp4CQnMSeuuNYB8By4Jits/X2puC592cLMqjftOE7hWUrp9GX/YAUT3VvFPiTopd/rf
qHG6gERu7LZxy+ycRUvl2plIOO3qslEXORwP5bmO45OtvVC93JKiel3ckL4xRDdqQ9MGrpFllBgj
wacLt5fPtKj/qHxYoUkBk5rWjmG4XqZ7i4LPRHqVeVGo/ZJFPKxVbELcbsSrvieDW6c5Zg8djIFh
uBB+KcE/SQHno6DHkrQtSFlTFm56OH3Z5lif69TGHKggl4JUkAHH4rkAC95zsgazzAM6eWsAbnQo
acXjz29wZm+fwuaaQAE31wbyzDGH6akMBxS43vmgJZUuj3m0MfM+8H++1lxdctom7kQYDCQN5Tns
o48+NXaFegcN9SR0gd2gWOuQcElQZ3HkdqvwvrT3zS8xxPF1fMxb1BTNaETptKHMNSsIrBqLtkqt
TRqi7a9XW16w84gBLl7BNEHjbD3k2FFrtnZIcFemo99AkiPYJ9EfSwKSa950L1wzPWZA0x8U6a90
SfNkXCPkjYU37UbnVtJmMOsrz1qW7jjsMYDKfx1Z6hOg+oyq3QKg70Vd7HdG7Wd9sA4q5pkcm6Ua
N6UT/WNGuhcYAMv0CTpBX7a9RlsCic7Twnuc2VCm7ewcpcGk40qexdVpM468JmN+zjQfXvIRgWhk
2GmZ7ZsBBFtLyt6ZqDZtZI+tNowGwO7YxJDIWX2+rRMArhwDR0Nq4DRKnigeQTrUS7qDmRA9bWwT
ZjWRLHp5ZolVu6DF77gmXn9+hDMZ+/90seH6EqsGMVpaDgJyYO91J/1cnjeYe0PXe/orFc2kRFIl
jeScWBIVB7QXxlXkFHfGGL04mexhv1qvzUrrPKTNOzB6Fu7r+1O+tXYnCWoyMiD6kEBh0vpTtyvo
DhvloZWO5cHOZaz42tJKQLiM/hCCZJMHFBPKJDzbUXSCcntl2F96HezsOEea1Oh+VmKkVmtKv+bB
3oDG09OuUQnXaM8dEt+A+Ll6ALTKs+SzgyN5rgN6X+so6jLyRY3WB450l6I64JYYtt2KEu35obdX
oN+1V8+hn9/n3EY47aPzwbk6HavkHIYPQ1m+DoZ1x7vw3GjhGQH1KSH1Q2taT3AmxlEFkqPC5P9N
1U2nsLnOKI1Ka4bkjCHQJ2uI35IE3g6stZ/6Qr8sYmxmhjPptPdcmIOtGDOTcxFdjCAGQsA8AOC8
LkCxHCy4wtvWyQjTtS6MpyIgO7hNIe2tFvL0GdU1nXabrSaG302DNR3loTewq7tokjyHSCy6Itlf
HywtiDcQGrmadO76dNv3q8h60+I/oCl0Y7ujFvMM/uvnV/6dT91Y6tO+NDfHEUU9mZ6rvF9TpLT3
ZmBtcTj6HMB9A5LjrrJIilZv6usS04C0FxvFKrgd5eQqxi3SQ8B0n9id47U5egrhiz7Wu4jYF8Wi
p0YptPRZGJxwa2JVsm5rWVyBMmphVaXtwXZG11CA7yf8sRvZm2MO29hkd2yEmbedmke0ag+kxABt
WsM8KtA31+cTMfPBrtmB9gldG8XwDkHYElF77uufttCJyi2zLIz0nLCOuEkIo1ewyMEZjhKIlKPo
OLBK+Xkc+D0te3ccAvIiGiifhIl2eNqcM7s8NmW4a4w/MFeHbDlgGLVPwW3hQkWHmFvPIXbsRxTv
OdxagJOm+XtPrTum2lUCF6kWB91dwiO6wzk5W9lOB+d2nvlW1eLYm6CVmKoC9eZkRO+LblWLIESt
/kirYPfzupgRe9Hvbf2v2Bv2eoAZWCdBTAtcbNku8nDVvYLYvTIcmMdK+0Efi+1opcuulHOd5qm9
TGAA2FkZJj8mKkUrJghg6GqtFLWeZDTu6lCD302aXLL81+KQ+u16Pp+SCO0Y81XoMptH2sPtA36M
GFG/LxsXSk4LjTtTJWwhcbyd6/PvQ99fTzSODYHaQkOPVpb4WS2f81Ic00HfpUsr93Z2wb+b139d
gVhxWZa6PhwDhVdUqOgFVbYeA2G9z6DTToPwTwNZkNQw4LGwTG6nF1B+/HuLrqqqiENbjsc2H8Ln
pOW7vGLBLk7Gf/q2JS+SgdnPmkce2L0P44bBrUSQrhvKpH9Fd5XJaC+cnuee7+TwbMArbODNOB6H
mAabELYiZc6yjY66Iqb8EU9/vuXvjeJ/IybMaf59y1yrioZ20Fs54ZdVPOuoUIJvuy3196xfDxCi
9ylM6vkFY8N6sI77Owh+NHPAYeild145GBwOvyvCpyhMMd1N3apYO2XsjuVri4pX70QrqLAGu/cS
UHR+/s0z8gX+Xdj5a2U0UV+lA7gvxzTJPCyBHN81GlaRfbHlVnSv+OU80l01ZmvZ4HvHLKmt1a5e
pbBWRMUAhRzZn+MCkGIYh+NfQYsBQKVf+H0zBSY+RdeVYd/p2qjDoCx7rHiBQWPpglXspSLYoO54
dR5N10UBNvpV4wyBeqXcwXlYeDq380xUDf/9Ru0UkUwmo3MU8tpEwcyh7unp51Upfr1Uvq2a35Cl
hXTwBuui7FMWpX45gBFSeHhXeLmeFScw8MQg7sIqmzll8u+4/Ncbs0Yl9JSo4GiH5E1CyLTr29RL
uLW5TtZAcf6n0zH/JMOartO48lnY7Skh9wOs5eB1QotTRkFEUqGzVBieSV34d9T+6yfVJW+iDgY5
x1E84XG04nwVGLYMtWyIR7syXUG52lkwIYw04GXE0xiQNZJaaCbDc4KVjmelO5efX9rMBsWn+Lww
0eNhCDQI6vIeW2rpt8ED6sYepa+wlV2b7KRDYWPl3OVYyT9f9PvUdOPbnwL1NF2GZoBm5TFoP5ox
9PUCXtB27Bdd4tbRKzdQlqOviZV4V0pAyn4JWBrl4ErgA6ustyv2Emt5AOSt/cBXpKdv128eDwU1
RPCjcQsQ5WKpj629ufLKrt9lMbrm0GOc+275RmZ2iimhLwOJtuclgfrCaJ/BULW6xw6fG4mLe63W
VzDBdRfd+uawBOQasP9aN61Fa7uw6uDYU5yV5KUa3oIWhG58ylqrgQeoeVeV6thmq2+wbMY9PCR8
9nmUuvADI9EH3mYbjofEaPe1fWqayFfsaieC5lOSL6TCM6UyTiaBHcgUWkWY3j9CGHtVc4X0bCXE
ldXvq/HsFXOr83PSdXfS6VdDAmqOOOE3JGYJ3U+1ujLWEOOvnwVcHvG2r1hVxJCQ8x3DGBxe8TBc
CEJqBldCLIArKU02/IjP4uflObMZTxGCRVLGFkps0Dr2bjcW8e8qC8jC07l91ofy+98vkUdOhKXq
VAd0Gl9zI36oAtq5i2iUuZ8+CcEmTE9yA7N/hyYeardGmUKmxoJkY0Ylw6c4QPQQMcQlLZilRLVy
ZSFXKTChRgptGsxpHHqE4gCz1QMSduZFIllrsb6G5cMIz8DoYGVL1OuZXHOKDQyHJsLUbZUf0CV8
HiEFoGbjRbEGHyemX42O+VWl9PNamImPbAoBzMIeMNRcJ3vkQCwgKz2UB56fRQJ6ZLC2dHNbRIk7
FsV2sUc8k7+zKRAwc8J0CEkjDibs3ZHX6NqupVKujB4EwnYva/WlZIdWQQJZws/3eTuSsf9BAaY1
S+D+o++JMPwC4lA1+Il5lwh9U6TiIIrCgyZjIf7PFEjYlPlXDGPbCkT5Q5rFfEMF/DD0HKIqBup1
smkEA+0leY+Sj9RUqWvyWDvIlPdLcq/biQqbQgFZZTJ0wVrc7HDnDMkl7hpX2q1rZuoor6NF2wHO
2Y0Dzt/CHd9esmxKq0PZmoUcyfrBSq3Ug2qFHOouTg6yBtKrhIfjfU8b4I67MVngTdxO45kzDTRp
hqI0HvPBBKW2+0zCeptk6oUF8vPnFTN3S5NQkxdRkImwag8Oif/IsjqAnur1PL7D/PKBycZXS4Fn
7krX1/jXxjeGPEFzOU4PQ/ZCpZ8o+wwW0LuZjGe9TJ6HWC58BDN5CZvC3GLBuqJQGtk7tn3RnIMT
q12axOvKzndwhIOsn65gG3fKkK/AyczXTLhkwwiGVmhj5slmiOp1J/t7KytWle5kfgHghKZANGos
lnpaK7ZO8BAj4S9H7g0U9Zrw0nQG0rsMtUwRIZQxDbihPnV5ZqxNVd+LInr++Y3d3nvYlCMX6Gaf
FQO+cSfnkA6Vnad4+bqYa9/ee9gUDgcRi1YGAOTto2Z4dKj2zJt0YeuZWcxTEpypSCFGHpA9Mgu3
JWoPJsfViwQy5IVXP8N7ZFPcW+rUoEUEeDhjjvIxFHMdtPn0EieoxX0pAkiWb1r1aiQbChVa+pb8
H2dn0uSorm3hX0SEEIhmCrjPTGffTYisqpMgCQRIdOLXv+Uzqut3XI6oybkRd1BOYyFt7b3Wt5oi
61sviZECzV2VBWjjBoDNUPZTrcYQNv2XsPAx1dtCrJaxa/X6hXfhnBSH5rem1VLIA6ZSPwTTmygu
16HnQ4slnCMjWmQTueb8uPRhp1/6txevqiY19FHp7kt754do61Q5DMCo6PJ5xTXdXl06l37fs81K
jXljcCh0hzEY1qaLt2Z+IFYehoj+3XZ47oIQOFci4fdolE7uKiDxfkRrp2Mn/PTfkU6Cc2/DxNDD
UXE3HhhzHmwcfiH/A9iAazr5/3YuB+cR8pKCVa2sGQ+10Vkp85TTJ7DSqlQt+r3FeYXj+77Et0M2
0Z/3i/8eBwfn0nPhzJYFU0T2hAEEsOSZjvJVZ8yWEHZnNcBsf/6cC22L4Jz5xSc6KqZ9su/ZlvJ3
pQ8LoGtGrUf+FiGSB8mMCTV4ltvGfQuwby1/hyQPwtNX/22FwzMV15FkqO76Yp2X9bMv3VtCzbts
r3SALz3E05L/7RMa7Y+tb/DdCMCRjvlAYtI75c5bWMW7q1PsC+/PuWB8LqSJmUGdJkT7ScX84gl2
X8YRqEvdlcVwoUA8F4cDY0jHyvXIXqpXlMJDaeF1uKHeT8b3M8lBe8yurIYLC/2cjaQRyyq6HL9J
POmjVA4CAwoQdFbKrO20LiacsG8uro1//rgLAoDgXB+ODW5QimKVA5gXQm3fHXIPk+tuh/CXKcm9
IgV6wyIv1SChd26buzGKk1i+tuxDz4hKKH54jKzyuUpBMEVk75UD6dLzPit6BKcBxJu1u9fFYxge
+3HYEK/Khma6Y3L+BDvyBsEN8soreGmVnimQIBoF77QAMwMa6p0OT5eOYHpXaj5C4/fnB33pVnMO
SpKhQ6GnpeWhcsvUyB7Bf02WG3WcSehnxIt20nrfXQwskafnhz9/6oUvds5CUo125WQXjNQn/dou
7M24SyZn8z0ou8rJlRvFhffv3MMUlZXWi5cHeyds/HXoeyUswE6QTdCepUgjvBbmdelzzjaTvpgQ
MIFo1j2sSVOvd3EtU6+wb3gv/vy4Ln3AWe8mN1yKzmAdBPWv2CI2YazXfV2s6mvH2IWS4lzaH8Ig
PKjWNAeKPfGhle6XWy+/ijDYa07ETtn2c7qmnblQkJ6L6HMyA5W7hPxQx/2P3NEvi+tfISlceDvP
1fLtiIAeiGD5gVb/eBxEzyhKYtSldYxUJ8Jh0IXlOrhy07pQt5+TA2vBGx9Ob1gduWgSgQZLuwRI
TivEldri0oM6e/uLvnZssfTO3rP8jRbNwa+G7Z8X1IXf+1xe3yDhYyjV5OxbG33K3jPoXJqfQ4Wo
p5LXiZrJlqD9/+cPu/Cyn4vrgYz1ZdEIusc9ZFeIEEF+FmDVaAv0QHyEAPzK51x4S9jp8387040D
jD50leVhcsxdQSa4rbsHwKmOwrTXeuQXfpNznT3MucwP/bY4KIrs4qFVYDEUy5X96sIMIjjX10dx
D+dpz8Hyb/kWMp3iTZI27aU+FtEPO+3i0+wGP9krMWytdbf3AgbZjWebey9svJQ7IRRlGGfT2p8T
rqYrp/GlztA54wuAKNouYG0cgOV8sh0UCRF/Uku+DhgwSrgOT2XdJZEsV0yWaJjwPr16C7nwnp1z
vxrJXJszRx66WT9xeAzgEMt8mH7+vDov7BnnzC/06kGAgJ3yYIEuN2G/dqdopUrQC3oAddO5cu5a
0P9J/v7nz7v0dc4qCGKiqGlA49vXfIJ/s+ndMfNmnkNjBYLxlcLh0qtwtnVUTl5X9ayWPZI2goSU
A8Q4CmSP0Evra/P4C1/kXJQfQVbgR4unDstkPytR33Lb70j548+P6cLPci7Klw5tyVx7ELzPJ/Nz
d6BlC3dYl55SSOCPWMXA7F3v7V7Yo87192WtXeUXRh+aOXzB9Q2jP6oMJJsL+4Qp/h1RLNWPmRTR
auDTsukrTPgVLsdJPk8iDVk3r/vG3xVUUjCRmybxLe+vDeUvPYvTr/zbxublwunKgJK9gIW3rYZb
AqfXLFQinMy+MzACumm6cqpdWDnnanF6MitqjotRWatVT17K+ENVyNXyqitHz6XW/bkqfIHPdxok
jgNJi+eqDJ9qH0/KWjeL/NoDQdCuc6p+UmH/CfN4FZbRlV3s0lc7a2fEGH4t1pkEJF1FZhZvxVj5
4CjgxEhz5SMunKvnUm3rccv8CYVaNCBHWtyiZrcIvsacTasf0zWz57+C2v8/qA3ORdohrJ7zPFXq
UMGOnAVjXaWm0m9e49t1UVk39XPbwSfDfxRdQ5Du6iPINaRilwfDBElec0NpBOwvXi3lYmo7aaQG
T84E1nZovwbEFKSOF3RrOlGSZ2LUNXTukU7lWAZfs+55Ms8uCJd56GIkzbu6xSRzec4LWoPTRtsX
QyaTUcJ0Fjf0AGqFzhbDrl0OL/2QZ7ubVw5OH2Pv2Zds3ImYfU4zPUbU35b1lVvRv4fLfzzhc323
WHzbg8vVHLgjiYGwvbotTjHBwvx0imYIt8JFkEnaO2HEUoS9Yralu9cRPIYV4wsUhWV4W88WdKK6
C991jvkFaA5r11WICWKvWiqZxqLobrU1KQzr1WOr2CPie3RWjcUL6/Fq0ypyIQ7XIXueSufWq1xy
gL2gzqQ7HstiJJkUXrApkGAexrx5imIIX4oyuCfOKb9QI3ZEe/rEELcKAt+x0ivl+e6rVwyQmiM8
DIA9pm81jcUKlrV5F1boVZTluJcO+/lX2/i5JLymc6jaqq0OJ5ruyuXRlgYOpqx2gyoqSP0aggoZ
OSCMO1P8dy/huWrLaFtSZEVGe1Ih5cZd9DF3vE8pkJhacbUuJ7iJ3JLc//kbXjgGz4X2XkRYnJcx
h/k3vAsISYM+/HW1sXyp8jpXuOvRc0IIXtDgKeG4vCnlV+29jeoBmQ15ebNEJLEiBA7htro2FLtw
2pzr3oeom2ZvREsJAgCMVMf+yenhZcjf0Nso+U9fhps/P7lLPZ5zgBtKK6LdIlQHjtSTU9wXIrDj
fNmEVQtDUvjlVnYvpr1ErlxAaMIDRA203guyOlPbwb8I38lXAQQU4joPLI/XHnRVEjOfP/95l37Y
s+NCiTnn0egI3IkTN393TTKbjz//0/8ymv5re6H/e6JPhhgJWwE6g7l+zsE1TKuiD7a9NO+kMhvk
C+yXmcIziroE2gxAjxqM9oc8OhaUfgsck43vHIXAwTk7MJ0gdivJCycT9prl8oJbLzhXrCN5PChU
geGOjvdB98vmZuUER0hXsCyaAvbH6blRN2ME3BssJMUBQzZ4BveyhXyWiayHGaqdX6kZ8T9237nV
K9DLezqUuz8/Qx+P6r8e4dkhUJZIMiOaU9gF8w8xxh+RvOaQuPAGnKvYNVhxuTsP6gCNPqpaUu08
Ha16WU0b6mKgBIr3G6JEHpv4Gi79wpc516k7xKHKgWp870/5e+c0Ty56MX9+ThcOy3O9ty1C44aB
jfZT7h69ebwXPkgXRuqkk+7fDQLPlc1L30bg/izOfmG9ToJFF0BN2w/LgFWqNRV/d8E/VzMrDzGE
DpblAaS3KnFILpKG4uIkh+V+vMbXufS8Tj/Rb8V2XVofxhy0JrU/j0iKYyhJeXAUCwQzuvq7eMXg
XMxsGwhUh9KN9vCBlmAb9tOO1PHfIdiDfzfc376DiuI5DBFOtpfeuG0bqNBUDZ1P3SFTg1FEkgmL
YLeg27rwa1zpVl3QdOI68r8PzlPIT0FR4Z4kOS1cHIR+FECmI8YuT3yQFHpQuQJuEqLS8a5QiLvi
EBKOYtXRLr1Kor1QgZ8j6qLerbqI2HBPfb0b3GiTN94EYkQ9Zw1yBrp1c+3+e2GX+LeJ89tD7lrX
kXNJgr2AnhHMK7vAQ0Ltc9iJb2hrcLMXDHhMH2lskl/hYV2q/M9pdfCzdB4pq3DfMFaw1wVx22vf
DeEuqWKCy2h1VA5St6q+qdMyLHa9KnfInITwVzb9ZlymKPOVBvzXuPYpAijlri7crRba3QJKU4Ee
IE3aUmkegk5MGVm0D02niW+nxZ1vfeBIsryqvDVDXtZjSHMCyGYUrqFJJy9uHcsNYlvidHAafmpW
ASUw8/GVxd7flXbnWmYjAc5vgG/dI5Y2zjzie1uLjNl0zmu6zz3zMctQbLiS8bWW3IUq4FypPAzW
Lfjg+vt8GQ+ai/o1RBboXjVjcIfwtyKh3D64XvDo40RYGWTfrqcWJnZTemHi0/zRhl0OVR659m5f
+oNO+9Zvy851MMc4FZ3I/1R6h/d6tUTw3xXBVdHFpU84/f+/fUJPGZ/5PLC9u0zzOjIY8IYqdFZh
VZorj/XSR5xtsuB4u/7YSbZnHmgiCAj0bmV7yvlBjOuVEdO/U57/KBDOVfcEqMJeTCrYL0WzuGvD
G5dlKBtFIikpkhlvbYpwP7OucTu7b4L2IS+id4ABm0cQjTBzXEIHCjTl9CdGclNwiE3cg18qgPJh
XoK6dbEPJQNfzPiSZTNex0qP//SmPsI4/oHRdXTo2qC5qTCCWgfoWALXMfvPJvJj2C29TRG7PA1Y
HGYTkgdSOc3DrlpKmVrPLuu+pDahjkI3JILSPAxmcof7rkxNF7L7lqFxkURLqIYkKhy2Kxzorr3A
/dW3LcT6dOZbhWtlApsym74GvIw8bQM/PoQz6CeV1zg3KG6PmO/D6VnCpclr3NYdP96OlM2b3LYP
Xgn/nrbFkE0Vd1/+XI5cmjf++///troQjNvnCuT1Pffq+LGdxWtXwgCGiOkDgkPgUtJtM8LXMuPZ
kxa8pSTwgfi78ukXCq1zXb2nR81NIIN9QHmU0mEsM+2MkF3R6pMucOtgR+UrtmD7Lps4ZbCBboMK
LNXcfPvN2NwbbsW1Ttip2v+PFXqutw9M0U2LDN09rHIrAg899yuxapDLk3UNX1I+GUyv4QVxpyIB
yM5ZNZ7uvnJ+5RW5pK46F8qX1ogO6BEMSEE9I7uik49zA+UuDJIWfkcoS9sqfMGNXQAwGedohhgc
oyfLclndGVH6D7Rn8AaThLc8+Bo8qI/yCdngbS1/VACDJXSEQyrCKcycIM0nvfco2Zp+rA8AcV9z
nV56jmdbokL+c8W7fNkH4IxTZ2wTKvjTwqpt4M/bU5hX3yZjCUF6W6thM/Eg7ZBB9OcldaFzfK6r
d8vOlktf42rTvhbdrNJJRsiLgp0nqWM6rKbRFFc+yvXcf4dm/7VmznbOBUL9ilNO9kqTVyLgUNyO
1TRlpR/iCmhb9wtGFraBm3NOZxN8N8MApL1TNqlovEMRwr/tlyP94ZE4Tipn2pkOMaW6EHlGcoBH
zDxnoigeTVdA9utN3WYJcU/NtW/GbImnBZWwR75m9QDZye3Q04PDnkrXU7h9R18qqqFHghVvV4tp
fuQdv5W9Lx8hB98PYQeZJV38HYuE++QGUFY+Ia6jhOVdtwSR1UGMe7+e9NPo5ymorz/qZeIpvAYu
y/n93CNrFVnsDv7DpnTiJSxbdDWP0etoliaDs3LJHFUtzxPkBa9xZ9OixLO3TvhaM86Sylr5VCF5
EQJLbxO6ymaYt0E1MnuiSPpKvwD1H+0K2yOzF+3ngw7i+pUWhi1pJGY/m5BMtxkRdT+Z2cXb2Xo7
3gOeogrGH8Ha81ZwAANKjqSjufJvbKh71ADevA0a1z5Eqjf/CJSKLexzjATRGnr5u8o+qXFgQFhM
Yj2r+MOdve8aPpy7su28VYzEyJWWYZdVpDw00rnTpB1gQIJxcwjYGmzDrJHdp9NQnpUhhActwKSb
Mg9v/ahUxaoF3R/TKyeSNwqxl1kPAuLoJ11LT9OUfevlt4GMIKJnjn4ARGHftc1L07jYBMDs2xtF
0z4PwROs9cs4hzZdOMNUIIjvpWUtrM5LEz7OHOYxQ/Bmx92eFQ5P3Kgfsshlw7unWf3ZLVF+b8e6
QY7qCW0sHdmnXEcl34J89e0V/ZJO0OpAOV9vvaqtk14Dj2ZkuFazTaoJW5EmQAeQbo6zSZJbxPTU
26V1od5aqE5rlr8gWvmEA1e/pqIi0CaREluZbeNGZWpR701YfXVOxzcebiBLM2/i0X2ig/cSIZC3
C9q9V51w4uitob4ejiWf7XZZfDcN9RTup7aaD0tjRqTWmQ4o4R5hhLgBJL5bfkyIO967Tt89gJs7
jz/9CtkE3wgdCA7UF0i8HZ5rOm2iqkcf3BGMInU17PfUo+ATjt6LI13xEgeRfbAGPJqpjNp1VKk5
6eqyWIWEdOuA4LZE7UgVON9kgIFjkXG2UBJ84QjhmYkWtcFIYAQM+KQQVSk848lskSaLH4pn/gB0
ajVAmMhZGN8vuBQFeDs7pIJ4SW9GXAonUQImbG5UOeP9Rjj4MvA+UZ0/pCBD3CAfjYb73OEbtJ0f
2DJm40R96L4R8gQ3d4J//LmT055ZRAWMiNfizEcR0i5IrsSWlc2upBtAY5Gsd8pY7Rv+DCnmV2sY
Nhaigoc6sDaNwCJLKsrjfV7EN+FEn1ozDgjvzUv80bi5Bl60mlnbrmQITxcn/q4Sy5J6bAg/HUr4
xxQ4M3SJbUvWZmG48AGAEsXdcwGSTQNUcaKiaeMpJ601KJ/lEtrntiFvBu6/FEXoS1kOWxjbkVTB
Kw/9xAWRg5XtM6Q172e/XH7y3g3fKF26FzG3oAd59J8QTRU4gEUI//jAupVrOWvgFIwnDwDgGaPF
BNfC5t66RI9ZUPuYw87VAxlDvF8YF3qZFxMQoDmUlsiR7gvzYQx/bUVXZrFWubcqXCSLdbCfILCs
2+uxOCAJYXhuKBI6jfxy5tBNp7q8D/r2Y27EWznLKEO9WOwE0Gnk4JYYKWxKF4kzkeP9M/rtwTYt
zfymv684ubOMncpGSKahKdy1TXBHun4CoLSs076DcbzpvfDD1LVK+wnYW+3E8aezqHLfePOvtjKw
Ck4k33tDfAwsopbCOnhjnp02I+3aGxLpAOL5UVRbEiKpqBvFus1RRIsuApcfMeJw1Yxro6ODqDGJ
8NmLLiMA5nAuodvIdkvs12uaL2Inu1o+V7nmexFZtgtmKbI2L8Y0ILM6wGtXZmjW+D9w8qWG+wKF
dd4lsdXx1o5IKq/Yi4d94F4WiApBznPOt1KImiRIoaeokT25bThSSpGvFDlJ35J0gCtYlhCeyzE4
9gijwGBlILLaLK5ziPsSiikyT/wmbFg43oUdEiQ3fuEOHb6wLgCr71yvhPTcDOjQTuGu0cCZji1M
0IWuuo0W3YdEWByC8qJfVDrulDlOBKXHUjkHHxSaKcEhp54dEmABw/qOCAxd5gC3VPhxWNMuq6KI
zV1g4+rOWzgwX8tQFMdp6IN7b1IjtmUQm4QK4YwQSMIYubzrrJjKn9Rn9q4Ej+MmbOWjP+K2b4WE
YiAHCL4JUUNggdY3roQNtmrtO0FSDTaKoKciUUtND7zGHxdAyrMQGK98vne8/hgqbMSOdVfEBWqs
xTRmJRiGYjFEIwXFvJyCqEMQvhKHT+hIDrhZTZAfrwDEIBmTTZn2vnn2i/hJ9XZKwj7qs6IqgFg3
yz6i+bxVrC1WQ+kUiMrG2Y3exHoYTqyJkZ3Eonps19WMC9I0Kg83WMB+EyE+mKF9uZXdcgh5w7dj
4f1oC9k8DmUY0qwYYPMNqmKEnz6063bqvyG1aV7BRnxtYDjEBteLJMdslM1Od1ARIHkGyu8MiqAR
iJDa3QnryFVRdgsUMN4Gzqxvq38NBXkrCTb+kSVLLe2qDINlPZ3S0r+hOdFNEnsuXPQSEHNkc8e6
f1eBrp1NUQkASmbQxZqj0IgvQQiqLPmwdavmxXEQgxpRFN0RCGRSasSjoOWFKkdCoZCUTYSjtXdl
VqjxoZpjnMa+/yJ9OmUhq2oBm6ZMFocdADnyHwhFplc8lLC8KOfN2vgZsrnqEEVdsuC0irVNEOdZ
rJCVtcUmgfj4XPUsc8yEf7biewrdsdsP29Z3m3SKaLONosGkvEa/GTCoEq1H3GzCdtfmRzvMMMxV
4oWCgxVmlXXqNdo2/V5yb/jMfS+bbfPOSojSSAix49iBrAVlFAjr6F7GAblzQvtUtgFCFa3fYCON
1xC29Gk8L1D7ctU8yF56n2FYrrrBf4tjOC8Cd9AJ6g0Flj8OyMKM4n4pgyFPQwSEiLQohuBew9By
3zt5jrTKUn8WgbQ7UUwAj3V7BN54OAs1UsFc2ICQbNIxpAEUSKMZpZdxM3krt2YPg2x5xhbkNZRG
+XAB0Oqtcof7IRdHLtXL6DTfBgQHVjKIBNpNZSOAb2oClFvzGhYkurMAqjxBk4ecZYaT2d9zkF3X
QpkV0l87zMEKI/cBj7AgRZ4CDI4f0wCJaWqEjLBw2hr+PFMPyBSBKB91nHg39tkgWfEaqcrbNVL3
m4Hx/p57sOrqssK7rGvQD7SP4Guvpi8IwiY/gez67qIuk23J9q3g+rUozP3cQA1cQXKAiOwAEdDy
lGDaIa8b4U6+Xi94XliILXooZVUcILktcgSy5AcawHytmvK1NRWN4FmZyw9FHNGnSprqvgggcT10
wKOGG2w+wc4jIzIxRiXvUECGxW0M81W+Kcepm7Zdjv+uKTa1+0B4yuy6pu3CldMo7OWDZfOMrbOP
ReLKvvwZwxaGS6qJf8FMtLYDp4eOB+7Oq5uhBUq1Dr3PplK1nwSBG59QqqyHq2hh7Z1CglCYkgJh
EiBYkKVNJjNUjyXBebOenWYxeGZOOcHlXeCsaCc3dFAS20B0B9nXXYyhXDTRQzwja+Jmtg4Jn0JB
dbzWZqToKoFp+an9ZUtxZYIkOayWb1/In7MfiYPMRXRUgvoPkfacXaSnrYJObO3jXMJR4eWrWiF2
yQ/sZ2cjwHLRAK44/xbcPkaBmhJl8bvLOcY7ksfKvSG2gf51iZsfBQRnyeR0OzWcduooFxtHE2hB
QO1tavqT53mB6NL8Hu2zn6bKsebUNGyW2nW26HPKTSFivnPxOiEQjTdjiokPued1Qfy0ChRd50VT
40o1RzmyvqMGod4u0L9BHmy1xK2xqmAWp527YsBpI2lbb3yJQAxnatyVH8fAPDQrpQf/Y4GNfuWN
5oGH80ugy/bIlzFfL0F9qmvd0cNOEug7DI6BCsr3c2WrVVm1QP+ZmMNgWRVbGxfViAU+i01Qu8jW
OzWdgiDFTdH+hDoGpWAf31ABs7c/Lv2esfifkgbtmEyeP/2su5qlgR6jfdeTJs8cjqaaS7HxZJxM
zZNcnGK3eIhHn4fOR54k6eJsBtFNmCZtTalS0xZNOvaRLlPtkOW+BqryXs7yw0bCu+vceE0NWj8w
Mi5bXIkYQBIkHQvyQ3BAQ06qwINVbffkFUiQncrW/x4RGuvG4FaF4KJnmtB0YiZ1qG2fRobsunDe
1CMUIDYkjzGuZpntOFJcRIlVMkVDGtRFh72V4wBxYeJw6jxBL3ATjs1XNJco0tvhzkOEL6bu3gMK
inuz2M++b4qV4MNbxKOnQYDFFAMi6P6YIj9TBGpPhU5xRtzoEYsQFIBlZptimRByNaIZgduR1ya8
qXjiCPujHTTZNZE0OxurLeR28XaI83U3kbfGmb9KoVrUIO5mJkvx0DjQDx1y+KurhMwD4nOH3nw2
RA0yobYH2GuMxjWSmhE56LAGL6NLv5Uxt46aIGymmh+JNSWSbWRbPS4tSLEAgVpYRQDaQqwBHrnf
DuRWzNq0R9GGB98Q7BgeWqOnH/DU3UicevEwM6unXc91sMK2fjPVYZ3CoE3SAl5XR/WYCGDuVVjT
p7aBjbnzAU4mICq44ruPKoy/9Ozs4KMWWyjVUUvQ4HGO0RgTpt9Qzzk4tAn+qQWEvAA4p8yfbwtg
zw1KLSSy4ngs9qXA9ZAh+xPvN9Y5VlfJaAIfDGAo7fgOWkh+7FRpV7MLZgv1p8yQCoOJUAb3Y4B6
O2ppN6T5grTLfIqnlMJYsMe9v1oTP36LPGluUBc9FAN+pl0PEA6UQlG/D1CnpDamWHMKY51KRnTn
xjZeNTaukSDoyNS1oStx2cnDh4JUuBnLim4DZvGGlQvI9U6wPCnEa22AgW1SA6fkuMlFDxhN+09j
qmRZiL7NwaTBRssAwxjQ+1FzAYorwOYxlI4NljTCYICs6PO9E8HAm7kC50M4o7VY+jekjV7aqZ5R
ExYp7T2kL0M4EwCWIh7gk7zxGmBa0Q1yksaI9p5QcYsmkp/S0cfZPUybkKlb6DydLM4dtsmnHDrr
+MhR465kw4/Saw5V7WWjx5fNHOjNYGJEOi8qo63jPusWqfGpYoufQJAnngCniRDUxOxuRBPnCL7O
ESrfdcUbijDhpvvw2rAGSHVBaA1q4QmkG2vrYhMvaCDhuJl+EA4QSxuQGsK7vD2GaB1EiLczWHBs
eS1jcGmiAK9VW0F16mn+ox3lO/L56qyrm3rH/aBKY1gT50DmUOzh6teGWFfRhCIjL4/EC1YYe9ib
LvZdrPfGebFOL1cy8AZzUBMKnlkvq7HoEXQAKUyK6QBuqzLGvaVBYYb25vNJTzZ3DqR9cV0OZRpM
srxTGhdape2bRFvv3Zk4Tmi3hyzdNUQk/sAfGylQ6bMIdvTaHkoe7Ww9zSfI3BA4y7p1APbSRW8S
D2BiKNkmspoqD5Q6TsF/dhGTmuPfnHi0WRz6M599nVQMiiCn8bZN8FKEEDElIRvv23zA9V975jGf
SJ056Nuk4ckqPPb9LvAF1ANeHpoiQS1IscVjB29rvln6ACQJZA8iUYoFuMMMTo42gKHHKvLluoOW
OgzYL/xJNk/rfhrHnesa/Q3JH8a9jshvx7F6rOtm3A96KcpU4HCr9oYVUMwg6ykV1Yi2VNkhxsup
ngYOYoTLELRSzMDCi0WuqBMoTEHQVQgNQ8YGvB/oZaEZx8Wwt9aC0eehm7tpcEfJlABgo/O8jW7Q
c4/z04lQTptZgIncRTw1eJkSSPhxEei9L05Geair2O03kWhBrxjqAn6fAFxa8qh7iUJgKVnCFgaC
gHT1ozaVOgpko09AdxbI0ZtFCw57mzN37YNhlfcFMjghR8Of+xpGEslV9YlmHTrLCuUHOg5agwo3
ANSMrqmnEKhLg6NH2w7l+hgew6EAmlkMyAalJ+GTk9/1geuuXI1r89SzOckF7ZDOG4Y/dMDkCiGs
4boSTrNmQx+vTBBEuFp1GUr+9VAOM8i7Kr5vWjUihRNtjqTwPHILsE25rUiNHifR7NvUuPgwaC5m
rHAUQcvNECM+0kNYpEE3Q+C6vtJN+IYL+BbFp7jvaImaksgaTU91BzzG6ywRbVCKGDjiPKoaC4WY
CxSbxsdnyO8WbuIMwDM5iL3Glq6zAXkvoB/qBNVt8zmFg4uu9jKiGYBwse9pdnGfX8oe27Tt4u+u
imXKQw+KXV0OL7OpUfOTRR0akKufHD3cjbBPLVlMfPdD4nJqMzws8xjYFhVp2/qH03La8pJFWH+5
EuvA+v17v7So9aoxh6vB1+NbPTcrJ8adLyGRAobRmw1KnCnucjeZ3chL47haV8jK+TIOWr/u/3F0
XstxIlEYfiKqaDK3A8MEaZSjbygFm9RA02Sefr/Zm61d19qWRtB9zh9d7y6k0Wxnc7SBsLETF073
nCHNiUjwKGM83SHlwuTy3YXrdEyd9b2rqS2xjY6VllhmsWTpm2GU9/0y3YZ9k78txjTZOKfsdymX
n6zTj91EzNyocc+CrxHrYGaSAGFtHUjg9CeL8vc1/5ivAuYZtWtM4ulfu8pPmuQXmABpTk28jQbu
nNZxad+iNLW/H+vVy/akMEYknnZgyYjBo1679mepOeb9LbjZlO1Ye549oK/UqtuBmVgQj7RU9SGj
+PBCQ194KDy+Dvi4W1GnRbK0Q2L6LuDsyqI8vXYEB+tdW/fPOs2TwlrLaEutwUy8IXX/ouqjz6RY
GNaFmROY5ZX1S+il1m1jVjrhSk/3utyG+WxW7o1p8Thh+Nbk+bAinSRFTOUxL6bxYlQlIdj5Rv7o
ElJ6Njixt5JRvumhPqF63d5MDDscLemc7V3fN/e06ahD3ebLaYPSZqMY22zn9Zi31yA3voq6o9GN
MtidmzvL3lb277B1IApiCcpYy2wvpvUyQ3/oIITj8/kRv7lDcT+W3X3TGoR7CtxQPCO3wawLTmSM
OijORE0kgVe9r5tZnpVa630eALSXg/aPS6hvlan1Lmubm870LhCLOsoty6SBERDGlIRjYPfI0zHO
/C07to73CqUt7mhqBFPRvIlRxZsae7J29uWk1shbZov5Ge+CzYQT+WFYngzDE0fmomjdbPgjZT4S
JMcqpQShEU3qRq6x6B10xXbMp+Uu0yl/i1G9uBTwPaRd2IPJly+hu7gkSaggWieOyCgzcnBRsvXP
Q8iglariibaP9EBMCbBIra8q+ao9FiGLIOHXy4f25/qpcz+Bd1ZnB7EGjNa7s0ldS7/x+k2a7MSx
EhwS6fo0NnI6eJXMj3pOzeM2FLFPKyYZ/h+Wa78A+d0XwlV/oUqIQ2nfAl99TCads54BcuoMYcOW
GDYOaZ9T/cEghXmkyuaL6BkeS8VL7on01OnSSKbSbbAJrMFE38X2vvn1uO99wmR2BeKDbpe6G+Nf
0Z1Q+yw37UhHkya4r3GnXdXJYTo3Vxg2UvWU7TlxtxGpHCFUHt3F75N02Wma6cXNC/m8zVo8+aLD
NvBjuPowC2cXDElVqhPPZIvkqAea74rW/nRNKfcsJXpXtdZfirp2NN+9GkNpJSYspTtbh3klfm5X
oTU1ZM1QPbxzuaLO6TiucD2kL57z05idiTNcLZEpGPTM0W1ZFgg3CuQjlM3JdCpHoToYOdy9chL/
puq3vUJGFEWaJEJufFhY3Hak4IHiu85ZNMuhTdefxnPMMipT3sRdOgyE47r9p0jFzzbSgbJq/STa
4KfEnBEIBQErc2OfrtNm7ebZeHcL/92t7CQPx3NekB+4mIxei928zx26kGzNkzXPt0/LHI69tSQI
vHoaMmg2IPgqA83VL4X6tQzubNu1oxwZsJwasobnTs8MYmWpP3jFktRx7tW8Dk9K6IPR+wQAFXf2
xLARdL1/qTIN7mmCeB5zYzMOqyr2JXiT7N1zMbn33TCkbcRUfo31DI1obJ+6IYtcchj1WtH/xE9B
i3HPi6kfeM2hfWaxiNjfcvDeNd5m/wUW902sbZt0dPU2AlRELHQ62RH8855fOw1la1xy2UX4gnZi
vYS5xR7rZl6Dcq/yDpXjuGe6kaNVFyQi2rEgh1DO/fZd9W+642YwRvaRyRJ/NIf6jQob+ttlqa1n
UCjECUi17F3e+d6+s0fjNKR02a3Bmr/25Gp56XITznN9N/pqu0eIe5t1zhx5cn20jI4HH9jvps8l
PqFwToZS58NOCrr+5tKLCHyluwOMh8xIW5V/rcz+yFzxYemlT6i+aAaumwXWYtPzH2MhPICwAFp/
0pJ+Noae/rQMP6AJu7kekFtMzwPphAQexUFajVE1OtGoiV1kyex8197rqbpnBKCeWx1nEOBySbqW
qvqijjoj+AhIF2yn+b3J5L3dh9Wuy2ucN0MxEzY6PaVp8RoUHcllGmHC5l/LbHxzN1Rd8aQMFAuy
Du1jUWBcHwiL61L95Hjtm0vsyRtlxu4Otj7gSvVlMm6hQCPzsDmD9+t5nMVD7iftZC6EuAu8KCRj
dnZjxpab83wRKBgtOfR0a5mgXz66YD+IxjFlyq4deY8+aT0CqYOv80rgKOL2L5s5seX83VXrw+h5
lJvRhRhp35kfyzB1DguIzxgu42WxKx0vffbcdhlbfqq+p5oxHfmdFvuQbKIyGC5kz9n9uW/tab8U
JrncCO7NM3PG1sI3IiKPmWyA19YciFR1QrMaUzsZwgQCf8mWt0Ta9k0ZeodcEVvPawQTM/+Zs4I2
tMpq6giln448pyf1zqzuPMf5riePPqzQ/tKGFVspdRSKnOzcM3eZWm4gzE6ez9qCKoUzVineei1P
Wd2CxfKDaYg+gw3tVlI0ZQ0eMzX1R5+yvVhcyXt8Gv59rpZ5vxljw47f9/2XNQ/V2YRLCrIFB2tj
HczF4rMQZG5OK8ua2naSJ82fLxRIU5owTIaxNxV+cOzD4IOOTN/U6uaHvMdFc/QyjcralRmTqPqE
o3ef8pR8YK7/dTgy0mN5zze93NqDfRRmgFu5JIKkvvFpTpZ8qUYW/kKW25/GosgnpLhT3vkyXf9R
fpBMljp4/Wy9hm6jLuQ52uey4u7vr0tLqmCE1K094uLvYYPkrqrtYtirwIlCWoYBhnNAhlCe82xx
z8SRQbVr55nWwffe1uqJkvDmntS3eDJrdkoUxySuE8rSXInB7Maq7LNXbofKa6jW8y/5bPiQvmYe
LfP205MSgVVOW8SnWZr92aZUXljGmNiAXk71B6BfHBjAnhFlhSeSQUwCcGQfkEDMZxI0rckDGPyf
jTqMn55yzm5Vf0GHL2gGuuEsPKl3xhRyhGBbaTreBELh6qaPC/S5Hch3noJreoS134Zhd5T59DT2
7dPgKPXIuyH3XDrv3ZzvS1kO8Ro8hGryfqeA9iTTcPYt9jJMIxWflttKrDFIo6tnVoJ+V/UI88dB
QdEr3mkvluBygDQkhD85DJtkkhHyA1QwM8bV/jafm/CYL/du1tkfcHp8f8Q3q3igm7XKTfKvG67L
4OAFPkGgHgdD7/5YpX1gj08YmNo7u/K6f7aUQ5wG4WngIfvRku7CDmadju/GW8/NUlfImPjE/HlO
1qlHs+WMNxLBYB3bTQvsMQb23qkMMsBkVzsJJ7/tJP0ECt14k3sIDT0lQ88nNRofYPDFUa3Zl6vX
21DkLHNkv8VG5o9H1snHvICUH7T0d6ScZnYFZMQfSWSrcRx0WsSe0Od1cNtqB2Ow/vKaMqsFpEs3
i8e/yc7Z9n6Z5zdr7dTvXFj/vDGjx+667eezjTjTKbO3bYTH9QMe750aDIrSaRgokbJQc7DbJuOa
nI+lPvHCuU3qAbFH6rrDjbFN65tbd8N+SuXX4PV7dwRCxWXYBg4KdgeFG22ckZFO/zgFactwu+fZ
htEz+AytqonHMBsuptceSsc6pZTT0PTinceOPLu5oqy5AnkOdEC7Bjjj1qpjxojzh43YfHQUmoOQ
FiNyucgPEu7FplcrCjq/e6otx4rH4l0gczl5eJMazSZgtT53StqhnjHtPwMTP5Cdo/dAHXA/687H
G7BzGQFPrLDzGI9k/O+UKbcvq6c17gpi95pEaPLoWd2d/BlQ55TXnPiU4O2bgfafYUoo80za9UsX
bKpePv0NqW44tOHQ3EK43AU8mjtDVad8dmO9Dt9k27OZBg+52HzwCPvfzBkJAEZCbVbZV/rAGGMC
+ckg9tL7Om+fKRn/XxsyC2YX3uGRcUztYdERovLoADkiHDQ9mG7NkJz0Kc+BDxyTDAvhV/BoU1yX
hvWkCm2cM2V9uAbgQqmmAnDYc3Z+8CEV6EFJnDY0DFef79l/KA1aAK+gCCbfPo7WCiSNeqfPgS9T
R9PLJ7qkKyXjwihDy9ptbQPk67YfduW7RBlO7m2ab+rkgVwU3LRNnYyOvHE0I+uU+uzdZBzm9kA+
18qgO6/dUxgQsTa6zq5Ns6faDQ0BHkbx2OAAhBTtfupXppYumP452dZZMZbWqJbmjswQ0K7qCeFI
gW3zQLIsQG5303u4TK36TZCCs7Ptf9Ng5LElulvpO4mLytbAql6Ul76dICUL15WP1Kd6Q5ROLp1z
wr0+IKO25VstrD8+r/l6nh3DJzQNBK11s89ehTdY5Eh6QsXpKQGwXzYZwKiyH1fkj0HY2u9iCS/b
FRz3lqhN/zBdR8h9b0b3RgS/1DfPdNm4KgkJuUbrYnqKzOLuDjAKCr/OkzIrL0HmvaeBkR0LZmYW
hs+x5MefZq57a6Sr/TKNtvVHbaN/b9T5ckfBkqR7KBvf6qGDl1Dgazt3NLa/FXBCktqiPG46rf55
mDDkcbO7H88rq6gp9rUd8llXwN/GSqpA2Hc7OEQRz6U9xMK2KMhtkNtl3Zo+87kWO7AeO5ldUipL
Yqa8/QrahbGAMuxcrNZ+qmvvkZTEgQCQ7FnXrBmCKoQTE8hBuvhEu0kD33vZS72ghvN8292FEi7O
dCm3y461ZWi0JcRW+31NkYEKrefQZWcsFTTG3PrPzZgnzogbssl7XLvur28H7aEYs+tTaC53lpc/
oJU88AZfWlcMUYdr1Tys3ZdZuHzlw3O5sW93oaaloRyHO5VOp9EJTv3MhpEzWHTuybzyhBD8SRi2
jz6q0WtQf0V30GALc47U+GBWhR9Z6AlYC8HzJj5OaaVJPq4pqiQSf63cJvfYz8Ka/64espG+XOz4
rvhZtux7Maz7IYfQ5dzsuYlFqBFO+Z9MfAu2+EogUa69uHW/W8O+m4M0iBQqcd/Bo7yNaFWHaaUm
dn7prfxtMLOvbjDms5yADTNBzir5/YM97tPKIYXFYlOoVAukXgL7rIbl8IWBHCAS5KbkTolRaPFd
/a+3HOznUNf60XZkS9wiRSll/bzi24G83j5bIU+pmHchi18nM75F32/Ck1vO06dvCfU5hYMiFU1Q
uazNdUYiEO71kv9shokImvo0Z9L3AfUf9CTU3QaG0QHHNuJ3cqFw0sK/Y+x9y3EzHXN1O6hreKqD
2mXgnCWzuuIdc8XOs8MoYNRBDztzynuPpSWNr5KnslibZj8HbCuLIwl2D8WnqOef9mpRlkvUtdlH
5/HG5q6O3Ll527qJ+AywmCPSKej2Hy1cVDvuJ4rqSMn7dWse1bqB5RC8TH+QufcHzE5m9WYNjcvI
4vgc/2XMfAhC2oZ3UlxxN3y6Y4iif3Gb23mibqJhwB76CquFKa3z3OvdYCz7cktRLgENtxaFVfgW
4VJyog07p4p91Yznxn8ZpmAPq4PuS8TuwHS0XZEs691q9XhoytF5G3qdVO5645c+IaTeGDl9Jw/4
77KIppKYF+1civLeMPt2N/a+jt1Rw+H5h3n+ps31ZPYCoYDuj4FaCSAO+7jqhbgxe/NzbR3zngCo
BCffu7PAyGSZXyWFyNW+C5BvRHZjaURVSBIJuWqI3hFI6SbLHp4aMXTfC5UKrw5zJK2OnBKAk5wN
jsdgb4FRoTe7DyuDdoVguZMaAtM00jNgdDwtwGlZ6ntxNTZ/Vr+MN/fpmuZeZJ8GVR4ja6cw17Oz
GmcXyRWiuLjtH/EonNNmA1GE+j9wovzt83fuvp0x6NtlUr9zhxLroESB4dkTiNPn200G9LH3pBFc
tRIOPTWDcI+oIl5M81kYsK5Ncc4NHjtFDdJ+mGGFx/SjMBxgk2ZfD6G1H8aKOjIY9EbU+uz5nccV
Ze+4rhIPfjnYVvvG3ypM0gjE3tG6fQdN/12mY/oXUzIDf38FyHrL4+xbErsdX0VuUIG7XRtA+Lyl
n9Tqw1m3uzQFggNCe6ot6tuLjNbiUFjyV/XgwcUWevsly35N5ZhJVip1rPzsjSYfjkBmx4pnsCkI
3/X8jxo0Hh+dUWAzyafJTQqdY6xevPyqujNHcTKNYj7oCXkwY1B/M6ydMHbuMD32rZwvoye/LJ+C
k5oIjjE46XK49+YRn5m7QJx5antSuWwO06IMmVhEhPDGRBYFa/s0m0ViWnX45dF6/2LYRRZnbs3I
amwn6nSGz4bVOJdL8aYnROtNGFxS4f+BPbRg1LgZmfEGtTdcP9bZBMQ3Oydnuc/r7mNZ2rjMqUt1
hPuKVIQnbbSyhJfllR5jJxlJvk42HwmSFlc/xqwjIE/S/LexfBG6eyrS/FtO8wln2Ger2uKRRJLR
3Zv96j4YIWHyrLar4XQnI3RcxqwRZm9IXybesjQbHwe1PIEq3WmcuiJY3pfhrbjmOSlqFkftxWuF
/MMydpvObyGE1pPdZzD7Kwr0F35C+8EogJ7hdGj7oDNZ+l1DOVUd/lTpC4fcfoMaKDuLR1rapU8/
nvHlsarH2/abl4GElTPEeV68+9q09mlPz0MY9LEYhmNXTeptzPy/RlYkiBCjOu3V0Q8wO/naYJrt
UQmv8rV3lXtRTH7CQ3chk7pAfg7M9bmFFyVvGPyrg1/2O056TrP0gC6JGtMqPwwh4MzmlGU0t+Od
HviTU0rKoNYXOh6JpJ/NSIdM4lb+OE/Zk5gaThn3BGi3I/JlSzqGpUPJm5xy1Ra5FA8lqah8SHcM
QJ++aT3p1n2C/Y50urKhZWMirjaJNhhvyCKm8cG2TkVFkrbc7GNQb13MyEZPM4pDCm6mj2q2EL0s
+2UQh6pHO1hn7UeBECjrGSZsl52lyh48NKX7DklukASlAd97xZ5nWwFLBsBrwZ7aX+e5zWv1XoQB
JgnhoDyrvJX1YpSRV/F8FhtIQORAvs9BdRyz7nbNsu61yMFXPRY6RCJv6bacZP8ZukhI1KxvIazZ
BT96aPPErI30MPTBitBge+cuvim2PE79QCf1pi8uUZgf+Ug0J5rg0jzq0YIr0Ga0ZJYTaWp9f9dp
MfemnTt7X6spduZm38H042o5IZw4U+idH5VZijBC98UgXer20rjG05Yu3s7t1PbogRLHULTI2Qz7
HacvmoY5duQakz2e32cSf8XOFDaWPSkyLMaOwVE4yuHdIYxL6+pMxXCkOrC/oHts4L1OckLY19V8
ocID+FjpT34osiUCGbgLpe/+psjd/5lT/Uiz3YmCx/oQ6Ky4LMYimTBVd0T4cys1KTbtStZqXi/V
Aw1Z57EMHgRplHg+RvuYN91Rhd7ZCaaYw4h2oa3MASC6+5YDhN/5OTDSMokHzEK1/WhSgSbTVy5o
uNopS3e91tFYMhHKwnAfBXW934Bi5o0jnvpN3c42hGicKdN7lhYzF5DO3wJjSMGIBaTnytjxm5S4
kjbKbLDfZgyDyF8f59Wn2W7mrAFRoy+WtOzGPpZzrzjznZiiuRtw4MdCUXhQOTrq6/FvOjtvDqwg
8o2b1g92loLmlKeFa5PvZ1jbSz11xG3TdVmDcRUfa1FSWlRk6uoxuc0742yYXRP3IcT3KHLEeqZX
37izVlz417d/7nhGPPWBnTj2i3V6Reb/r0hF/rvhbzYmB2Ss7JAsVGF9M8xjdsRNz+RohuPeNNsw
zpWt/w2r/TR3hQOYx37b7Mi9vzOI89xRWGbbKX8Pxr66ZHccN2xMoprCmxJqQTj+fOcEAyCEsTE6
bmKkMoOtHljFBq1K/wEQMs7l9rftjB9cWgkKrkRk76azNhGjEtudV4fJ4HqfbhnwfG3DF1n2O7WQ
xK/BVLjpmNOpAn2gGuSIhPgoS4p7PWPtiBOx7kbeB5gqxAEdJqiKmYz4f/Es5ywN4tr6k1LDEVU2
Jz055CIeJsY3hG5dgucOQUYqwhuP0tBDoeUfCV9w2fIRE/uov5DkJE0l1WGwQOOql67mYQ9cXHJd
1d4WJu4SoGsU8dPJGNJjoGkGaphrdsXsNjcuSizENf6bm4XhqV7778Dwb9LAPxXSU8ly/UQ7zPS8
VS8mQTZZVG9VAkdbnycP2DrI/zbA1p6fgVfmARF2arlM9rAft5rUbJt/mHZdQ5NPxcnJn2g/v7RO
Z+5XvV9WDFrI2TRVZKgQq6D/7n0kf5ssv/q2ORn6eyvImps6kmAcjj7iYeNQEYtspaFH7FSVPW6S
a8qbgWTIJT8YVf5VDDh+mEANDdM2ToctrwkpsMKfXDUHF/LL3zGgIse1ltdyLf6l7UhCW5sYygzi
IvD9GLn9WzO8BHD5mch+axmLnlLhrtm2O2esZ+e8hAz7GyHUNjowZIEpHo3rnikE/4V+92Tlhh2P
yC/tePYJLdLwBd4eMVnwiX7omC7GVV4vh/VlAAFWuAUfxdiTWbClcOMZoXz5P9na/p4kA+nfpsb0
EPSOfdkISwXMsGPy65bEm+X0PmzIKOWQ3aQMEed0FfKj3qZDRmMAqv1bbxq+uGhseu+bgb418kmd
A8az+m4uauVcvLLhnu4UIT0PriWZc+dljq5JVZJeW/YlJDI/crK9t7bkKf2wjfIkrQ1qQ8kIqUDw
mHnPW5A59/QiluidYz0hAyqaUcYb152zGwqvfHP64Z6xaKOZB6nPXPcg5lK6TKV1pIq1vgk6Y3xS
QYNen1tNSOehRAOfYDE01btTmVyBuPXPVsBEPRZ3TNiGcU3iDDvkPBArFSQeM2s77bs8SlXbXkpo
Syifbc8hEu4yY1teNAjWLfFKZRY76UiPmRH2UT+2xWGZZ8hElPLyhj1asQP3LdNikNVu0l9/v5eK
yG7BmsKMij2nltaLtXofU+//VoOh4rXZHhGQPPeL6R88YYXnrl7OWOgAvQaCBW02IIsDMhnb8lmT
4HRhTt+ler70VlAiHcp640TAlnUDCRj117VZhFasBOIArX6M2ed6rGPm99siHF1q2FE7OoScJHPV
fayLz4s2+uPpqtf/6lA4RQKJx641SlxDg3zUo3vX18PKNzJz4w7vY+M8qHyEkabHBPlMO+H1zFEr
M9ZpDKyNh/lmQPLnIHEcqiI85dYUXMr/+Rol0UaGF7MJaNhNHx1RUpdslN3FnhYQB4COywpKfBZl
cfCc7Ohf1zrLRkG1PDuwqOhHh4NTpK+o547htsy7YGlauWfkBsywzTXuCjYFxSg3MNaPFjrZJhzu
Mm99NGfcY6FBP5Gj6v4QWh/tamSMEVX+kjnDZTADebsK+65teiQoxDBC0HG3l7m3N/EpIPjmeQFi
cCK8qPfQq9FmuhFWzUOtiDVZjX8It2Mur88ibfKZjLsass4bmkuX0U7nDUEcjkZ7q4vcf+q9Oecz
UP3JssVH0cwk/+qfrSs/ID2xguVEMGSi+hcsIIK2ml8bifAmzJ+9EAa1kMdCEtdmD3ezhZWMy2Tf
l+XJY7K6dT3raFk/1Ypmbr3h/8l2K2rFSH/WBa4hgm83QmiakOYAc3kaOl2jb8i/A8U9IG60OxYs
qXnV/zrrnYGADwQci0obC8NC2oDCFyTd9ylnvvWb3j5JUwJT5IiCs48i7f95LVXZEhA68A2i+Krb
bvDZVBkG2dAyLxr6lBfMykpLnObhq0D15HrUnveq2eXDuzefrRU2WmdBfxIu+GcEiRnql3I5Trz9
LbamU9s6JQ5lgUzFvEylnbPZybioKeZdl/YC5kq1vFR6+OtUmliXyqGyrYSt1E331C/BblqaAday
AlToUwMVqJ/tC9v3LsuAbe6zl29znb3y6P0ZnAT9BdEvaQFEnQ5HvAJ3liNuhzZVj9OAqo0OqqT0
FQyRkX8xqfUvQcOBmMJfufVDA7xkKnV3jbsZsoO11icCSU5Tv+wVTtPeE69CpAfRTJgiura/liuH
6nWoPZO5Bi5zm+M0U/9IV/hyG/pMvHYM2A9L84TMKFqtHrtzkU9Hi00I6AH6K5rENfxpsTBppikP
quic2LLCk7JqMlm3dAPoZ5EpEbca720F+FIjuGAtNPOYfNPdEqxeFG5Yhm6LNWWUWUlSczN9zNv0
X78Y53IaJngNfQpWe8DiWBIRMQz2CT1NhkuRn9MW7CQEii0UJvBz39/nKH29iRcy7Il01EmqvpSL
DKWXqn1oCr7WtM2IYrIZMdgkm8n4uEL+e37NC+48IPnD4nTYxOk2kIaLJgk3f2w55HHXcj25XfHe
mtZ7vxbrOSvLN+1qnIWnNvf7O0zV4VvgHwuCDoz5Tys8RFY3QsN71lMjY6/rkvqnF9WGi6o6DkvH
91xgyXJ8921bRHsK+0JcEGurXY9h75Vg6RSbNvYONjyMXGP5TTt1wWW3Ykjqp05H5e+6HDYvm79H
UZoPWwulgPpUmiHGV3tnremlq4yrjBZooQkJYReFc7PebeRVltUE4FTN7Y4crMgqBDBePv0y11UO
9Gdn/XUnY3kfKdY912llXLQzOCdy0NVdaUw3V6BsLcJDKxE6VZwNxuwleVU4V6gWAQMg3dFiwH7t
a0D1bz/cr7gsjBUHdHALGrAOwou3FPeZxWpLGNL20qAusduc9g/Lj9Ird+RgMzrhzloWLin1b0XL
6DVY52B1b3QZLnT9yC9ROY+h/ZD12bbP/80uv4+MKTqmUOtKEas6+5AwkVThtkzfhs+F2Qb5ZZp5
nM2gGPc02bU3XSbtiBJ4w/9yHOzLzAquZSUrEKGbOEZxkoGpEo+nezdWq3lve6e5+g3DYDxvhv5Q
7MCMbFgkBGTldBSBto/WVKuEMfukHYEO0trSbN+7iNDLaURckVd4Yllmql6RdYx/bonsEkZGQaGy
XEWoKROs8zqeRytplfOJ9mU9+YQ/IYvW+6Gwi2ReoXn46Yw0thPhRWGrL9V2gTkl/RvrCndM8FUu
VnmuVZbm0RTk9h9cPHMMZU4Yaq5yKMVGVT9UgELZNKEPXb5cbJTGSVr+5cUfQK3Y7TdIdYzphb6X
Xe6ysVn4d0OKwlVK/EJbd8li3Zib/Y4W8BSO04t9lSRhqq+LhzJ77HJW2Mru9rOl3tPW/1Vj8Ue6
TpSr9mgLe7p3S27jkYqj0fYh78SVxyIa/CEsP0f/UOoyGdV4nKaAg3sIzbdpuNQt5acraMzoEqbX
QhMF437Krb8ZCcZL00WB1/4lg5UybAx6a34vwj7hC0cWJdJXmTriX+jhYPc6jH+Oav52yFBnphWE
K+63Eo4EQLL/2EF4KUMYGWO1s6fJB4PS9sE1jQieo3ooyT5hrUbGGC6/mVmfxrpgxLJ/m+kcZE34
m9KgN7eQHOPaM8oZE7VnUzsgb/ozo80ApyaCbXWHo+y4kgvOqNu+CJ8D4Vw2gq/iVUqkO9uehnSh
7jYdcnlsL+06/8lMvZ9tFCNGfbE7LEUTesUcJSyfbjK6NuN8jXpXJqFcSIrv/ft5DWRSpOrDDod7
KoT2TuGusZ6LO9jQiA86kD9qfO2u4QFLDKGLaJI8jZByPllWLIJzevAg2lDsTPOlmPKWb7tEm8eV
gKMTWjRYi9RItlBO38Ykxvt+lV9GiaUb2TkOZnmSmqdf+kcbJS0LEt3hTPJAjLoUoAr0yMGzOt4F
T5uosvU0tLxzk34IfVywFb4d5IXcIv5/JJ3JcuPGEkW/CBEYqjBsSXASKYrULG0QmhpzAYUZ+Pp3
6LdxhO12W00CVZk37z3pu3yo7LhGFJ+Ln0Y7bMtF51yE+9sokdn/liHmPjQTfrVxsjtS5ahm3nKa
OgxAoz0aY4g1nt2cGTWo112XbvZPeTrhwMH0gpnXicV+ZLcPVq+mOOV45DGFb4Uau62XJn/V/Cmt
R8yQlzJHV6GGaQ5z7GAxgFTFjBVlUO8bUzNpF3JqD1wmwcZRPWCM0tD51RDmvwC5OYHOOBkxQz2c
KWjUntqQeoz9+5xhqK4OozscBx9LsbZaIn8uF4qZ46TBHOszMg4y9TTE3jdVUyqM+5jd0XwlUAu6
TFxw7ofE3uILXlrU/1pPpr/rTTN19+wqTViCPQc7xxtcb+vFc/mjSq9dfsrEtu+YX5EiG1ewdVdZ
60XcQwMhUuSnzy73p4+81WGQfAfS4QZxSbEqJmZuvTYW3R8Wn8rVvBhp30OFQZzk1GZkyA36xcgS
DdqJaSblMSiYavhBgIw8xIyhB0xtuEbxza0No2kOg6cxn1pN81/gXDzhQWHycaMnt6zwJopDSjaz
hudBx7joxxX7es5Loo/clPGbK22fu2Bow0kBXi4qd+vr/rFaivQBu9xznvl4C5zQJI3IE9Z8zeaw
M/mtDtpjxRqBPd8a8EgGYvI3g/EcUzv6piqzu1ibt7V3xp0epXPUVkJTqCNKVlJhwna/2zY3upB4
FcAE8nP1g5e9ZUNo1MnuFmKWLjcsRZ3y9+yuX2dMXUra2ly79sPiV4tZrkw59PY18pyiXiujlODG
cFUwKi52AW4XXKj2tJ9j6i0rB81hv44Ncqjo1MZNTWNFWSPYyzSJUzq4fb/tW2N07toctzTJGcP4
LtK5Fgd7AfsD8k1m3Ve3sLtiJb05m198r2PHYskZkPOugApoz1k3pt+wtg8ZqoihxN1Cddg2fFeh
N5mQZ81CWoTNPDO95o6fPvgzqswWZgb6h7mVkJMHxeIAvzZK0hfAD7JtYKvBPyeqcC+WPTPlcPdD
6ztvSsZ0TQKlWR4TTGjJDgdD415sy0+DUPiTcxik2cdfk75y/DXluzuPNf7HrrZ4hZOCEa5d1Ckl
UT56L/HYfgeUuZQFiYPvzrmKFgG377mgoFG3S4bf0bNArkWOG7rqZeltvA3HnGSR9CR+uG1heys9
m6ssuHAEgOAg2LbVMHg9vQksEAG6e0Gb0039wL8gFsO/SBK4QMo++vm8G7oUaY0+KxjkN4ZwcOHL
qq+u1P3WraDhP7IzcTWaMO6q29/lxo42/wC+4ekmrLACyHi2DCgzfiCw3+27QF4W+SVKEpdjtWwD
qQnGRCeLaNjQA5GgjWoAfSblAbfs8MzQamAlooXeTWpV+mX7jehtXcQUdtOnPd9V1e/U1yEuizLN
b/2I6BMoKjijCGmv/NQCOoJDyrdoMDqjuKbL4oReIl/qhB5E0oPnPgSaEo1gRc1thjGmeTPZGerd
ZyDszOXzIC30vw7TGO4ba2qM3eQET7YqdqULBo5nuuWor4IFSbsaWlLiFLHs5oDL4SfvlZsmh8xK
lBvaKlnGH+FlFLNMkKJV5wdE65BfY5TT1hv2kvRFDAmlnlhgV6UwBGsrG9ezgsCVsFjpLnXHwH1H
f2sjnmjDemJBUfSp7VgryuwZOwsiI7En+8bk3GpfMSg0Elz9YZ5gSLBW/HaJ8YAptevPnV0bw8kG
UBBxD3gNLCdoCIKXeoYX7mTZe8rzw8LxIWD8z8fGai+9Bf2OCfmEMhIP5YERwn6u8gOOogvJGhz2
nIhabT2uC+7WmEeK/6b32WOuibTwppKy7FPvgdisHR+HAlNbotpXNy7gYfXl0H/OribSnulzluMN
mP77r1LX72ACtIs8DFePLyb2tXUMdPbIwt0jgQO60PYtYFc23wTm/5gtLyA3hQili2Vwi41ljvfO
SJPQeE4wP8ly2LCq+1LFyw5vKJyYoJLmk+uRBojtz8VqDyPXwPiuR4bb/RnfAaeTY3zXOLnbsvC+
mJX8BhnbclA/dkgFhCC6M8SEnWPky7SzWthsKzVDysqAe+IP4+KretbVoxdhvSyxZ76KGN7tTRMt
3otu4fCqsHnjfA0MrT/IoF/cHCOm7VyM3sPsYkSrPL7ZRkk96m1R/hZ8OglwoJKv4CMThHlX8UD1
J6ePaggqj8afLfHNsqDge6JIOKydPApuVkry4Xg0tpZVdg8K0/tMq4xJbMejxv6Oyqsi4Kx+wlir
HnFJxIZRru3Wbu7nqdxmsBSkh3aQWDhLg0c2nmyynok9x+aYQGxSF/zlt3/SCokP9IUfNPK6FXf5
7R/e/lSMJLF3/P/vk+6GMvuvSmGqxRbsFaEUWuV/VWN9yyS6MnIhHAfxxd2Uc9A9DhRXt5XkYMu2
vIMaTzpbp8xQINv/juyh41nL7eG1GLzimmCJOtmtT3VeCYu4cNDaai1kk9vb2loK6z5tzBhImybu
uopM5C2kCIetdehdv4Y/42eJWJZYr/q++2pvepr1BY9IER6IwaEkRjio6Wza+adNfjjT+mW2Dj5Z
uHCum7QOnTJu34hLO+lzV5gCJLTL7HaQ+o9bYOj2xDHN9EF7aRz9oBHdFwGMPqAjTBBbfJRe1e76
OXnCr+0BHqq9Z37En6Ez0o1YMJlMOed+7ZBa5opcW4nzEbv8XIBI7LULUMjg7AtzOcjNVLrOqqdv
fSNPDC5kSvoj8t1S5OtIsqwbod3Y2DbdBKKs+cxuQvIprpU026H/h/8lOjKlxJPohkhxydMcDYvx
2KYnMXArrcr+pqy6yF/O/RDc95UZ9vMtIckLsYWaiWkx2pAeYvlEgJvXglWQjP/w+7+4dYT64+0G
s3poIwTOvn5qaurPIedjgoUsxTcu0c+lk/PGcVN8tupTejXmwLZKN5HgIFk00RcAobta/U5ztXFa
PAtO1J9gthIq5HXcQ1EqHqYiP2h7fhqnN08ztOnYKLcnZOMgATiOCPiQhHOxlbvv4hsXoiNLjiZd
4JvNnfbJE1QdFPTJw20XnbX3hTO9sR1mNcNCkEFrbuhH+TGZKWCdd5bL5BXodCaLfWabq+JXVL/L
EhzTSAwb5oYEFGGbrLpFUjYGbRx4d3Pan9zevxvdFB6eIyr5577N7c9M0S392HtOVP5c2w7otpxJ
lY0+1A4iXLJGXrob8HO8QVkR1iVomwgHROPfT6micn5HmdslXXHPLfBg9m9oW4r3MycJBdqx5gpO
tb0LsHV7Xcz0LSvGQ8VWd9hyyBNj5ucdauFeG0O9Ks3ha9QHf4wIvi0hLRPySAoi0ecxWBKTrzgz
LSIM9Q6VZ+PN3cagT7ArcRc407kxGKcTcDQa+RPBVYXzs5NtKKt2Wwjj5EhKc0tV2yG2NJ5CFSdn
7Dword99oId1PtH6lujst2Ys6kiTkUnARukPpPpor9vYfPR7lsgYg2adqSTOkWWaQD173Qp9wWVQ
Yj7B4ASPkPE646EBmSGd1JZ8S5DMW9cRH7XPQER2W7BnxXV27eQpT5eVAOfcDstTqQbvHnhXcpHU
of8qbMkhgxFYEeNLTT4V8fmtqWJOGuVFjwu7cO6ThPFZ33YeHY0Hr4TgcJ3TQsvQlPVjXCgNTeXY
lRE3lvOe23xlJLgrFCg7PSyF/sdss/8E/176PE1ZUa7TWFObLs7BNapob7vvAGYOnW2HSSOIVj6W
3jYvD525zV15jKm2+PPlBxE7jwUTlf8yCyvF40LQJ9oaDqCmKbuwp8ESEqoHiwrZHZF28k6xRgLA
jaD1CbZ8r6EAUs30U6z4/ZwNMZ4II4dDU2DMBJGWTdeV07q3tc+olTCBr31n5/hz9MUYCwrfmZvA
qb1h1+jxbvBqfriqe3J7E6ZCX9Nrl6gzSUeNxrngrXnL943m3NGF/2als4XwBoLHw/hFF9cOmEHk
fZ/F8rPJyQvNrnjrsg+/zr/9Ft8Gthaa4U7v1Egeq7OOHrXVO9ATge+5tAKkJBE/WX0kSYzqD5Og
GUTyO8lgd6YQ1Np/qXDRS+/saMhKbnvvjku5TzjPDE8+pHHPyx554/gKRA5tSI5dgzNQ4AKaGkeH
zNnO0Y0xJZRhcXiUF9tmYGokComKjC0DHmYXG9A+L3bQXcBKb1IhCzSfZD+TZO9HeCGu0SbPQySP
sDTvYJ3oQ9lyu8Mv9PNHJ/5yHGtn9cWIGtEMyxusX46qaKejcj25S3IB6zccqYIOY1mRonWq9qch
MkK+3lJrL+O6C9ng2J+a2dv2bvtTCaeArk/zgWcybtP20c4pIEFhkZYuA7nRXn8zJ3S/AZG7TDRf
tlzuan7KldNb35Df9Klp1CUNsIwpggdtVL0qusCQIhObOqkaUeYvVvkzs4BwQvpWtaQWU3o7Tln0
S9dFAoqFIKLigxv2MDZuFLF1qcW3WAoiJMMpb9Mj/o3+POngMuT2Adk0rFySDMo5EToMzUIc8/I0
1XO9nvvi0ZHlXSzRHVnSlD/iIXsqi6vXp/WXO0evSy5dLOwqCodoip5hLr7GPPa2iXvpZuI++XQH
Dm6x16XetogGfcuFH0CD2Bjz1RuzP+A6t+wm5htshaZ4svuIdC69aIucwiaFnVD1xgUGyTde/gom
piSGscRuff8Ph0RYuxLn+bhPIwbuhSL8QbpNz/cpdLSc5n3dZuQ0e/UsRufJLCL2cNbldI3t9Af8
8j8rMt6zLn5oCntrtOI+Nxnm4Irf66knU7yv6RudRmCu6ogG62DTkbnHjeRBmFkwOoqFw4RWswk2
loO6EOvs6FZtxOwOrXAgTeMX34DymX2wVSiJoHp0I+QL83aMgpPAJD/ctu2sPRORahhXtRjoA6on
/FWXzLE/bJlWa1O+e/YO8/s25r2ulqHaWUH/2S6NuLIKYD+2xLHUVFgUCPZwcGPP4/MhhVviYAUF
RWEAgQJPzznt2HPVz90qYZtlnuY/KVA4/OpeCGstPZTl8qKzbY4/y+adyoJGE5ZAXUcQOLeaA0Gq
8oHRFxMyPeL9JOwTgVZMGlouA8/PDaB6jnOCDHW26a2PJHanMCYB7Pber1vW9uMEamlnR9nyL+5V
rDc4rtaY/Km+xOMi2mszzPlOix70hb8sIWwk8dgDzdmYU9bdu4UdktZzWUhgd3eNrII7wj/fS5th
yvMiiJac3/CGV5WqvHPil+GAbTBz+wuY701Do+MshvmXNuLY+/d1azTpbQKUvU60qsWsjmTY65Kf
PLh0s0yDVQdJbQe1ncP6xl7Fusr97/fBwk8ulL5ko8RXV+DSnuM3h6ebCztf20QClrl8JWJ5bo3g
WpkPNUYUYmStCH2chQkEYm0CmCcjCHombUK7r6yHG4Z33eHnqhnfVnfpUmMuhBNhJPLOL0t9LDmI
9zlbUi722JDAVMicdtqHNfF3FHzBSsQuVRc19fKViImxZm8cmJ6xp5lh5Kgd5nMZuEFhZ8egha5n
cZfZAW66YPGwgsts61mnxBo32Vij/924nMHcG7zEuFtW2musvW2wDnwoCSAc7cb8VNMA+8HS5CDJ
T5S4Gr5GD8iQqT2ParRx6p/ShGfKiqscr3cwfYoqdvHDzjXD5794hvqqdRo2rFtrI0WGX2y7fFxn
UGwqRtRHrgkkPBbdVE7f/6Yj9jX2RIYc5i+TkdbHwmu+qFbx3BTdPm1r95W8GcxTk8sQd0X0lOJP
GvkLfZQV5S8q+LFT9y+bm08nqvFcNavEq05G7TBU0cCyFFbe0pZ/vOrnLo2TXV3AmoO4trKbmTN1
wsve5tnIshUJbnrrSWP4EgnuJaoTaqqebNUScN1iiCNmOzIlBFDsrNitShZL/fOgzOPO1XLdu9ML
+P3oOhWqvZGUjOoSFfWRXpRGk9q98qb5XpNRwwJZGH8KgkXtZMM278aTnr/L5sYyeO5xi5im/5QN
Dh4E/eq4xQeOq8NY78kJbjKfzXnunC6bLLFeYrposo3sVeieoWWUmAF5XyaiLOuo5/42i3hLri3Z
IwhDW5y4G5o4egIdl27miHBVPfLkokyUm86z9/CkjlhzoUxEdxkZYpBvN+NHefXL7KFBZdHu/OMU
TH6lkQWvde9XL/1tJKwtuWujbELgaOCKBaEdWH44DuCEoOP3K4s5/uRd02q+h4PnnKMG72aei/Rg
m1DfzSl9gHdwskZvJxeiLZISfF16hn+w+rI8VTcmFazv1zQzq/Wi5V7FT94iEVRcXoXRfODmDBEy
BtxY3UByn4d/T84VXxxmKwBKhwQbyIquBR7BiWwJ3vnM7J5oB0JvdKjbk/mh7KztDL/zllsiEij3
ka/30rEvIN8IPNT+VdEcJhtYPtaGcKewwM44WJ5d1/0h+A/0s+PMiBXDPlXOt13QnmQZVpPgZZuc
dZf0zb2tmpw3ySZ7THWHobtL0xfLiD8AXBX3dr+gJlm7gbi1ZVgkfuNL55xEAvRh2TX4ahrZ4bgZ
gkl/407xvoLxkkQLnv9lEBWjiYFelGxL1636WptfkWLeQvqkkp9uUvcb338a6av73DgknTOuHUTd
e2AE0T2rJRAvH5hJh3Us1nk78cF1PlPU2Es/eU5Dh6k5wBsSGcRIbsHuLOi9U33jBD2CN5pDmfz5
44/jfLfG9FiBXLpXbQSs0PIwvMe3x4qZmWNRHTDDfvNkJpkI14SSHlpMvW7vbOcu7kGTznEX+qXf
rwpDuEwS9Er71VYVGSV9824sJhMkCzM3Xub0OgrsDZCSQtOurZVU7lNK7BrDfliwKT2I+28dFdVa
skmJQOLyQZ8/QI0df6EtOlQiU7vLHTxy3aCzH4Cqa0zdu3aOL4ZIqs8En2FFTq8dWOM3sl4sYi8T
JPPMKIrfMskuXsyd5vXMhTvWqiGfWnBsWUft4dOdeBym0nhoki+nC3Yxv5cdWqPsXwfNoHYc+pmi
J/3I7H1g+ph7ikfcArtyyTayjIi4MJ1hYCmuTnpBqfbMm7ky3sRKv/RaHuHpp28+2BTO8jvPlaiM
yYm25eizCMD/q7ndquiSZdguyn7Z+C6WiGwmtNhnsK+icz0PW9r7h6xyX1vH+/Q6jtf2zotsZNMK
90vY9hEWlhhXhpVuVWOyHlMuPfuoXlrqKrATpww91XGPPdHAKivzHbOHp7al3szoZ60faJRq04o5
OVV5/kbqtdn0FIHsBnquO65C6MADhnHFVph4F3dkvGaVPCI1nvyqu4/qDKeKS3LHZJmh7TNbSljf
ydjWnoyXIj4XGW4si7EH6v26ZpFBaYMdiEr1Xmjvh7z8c6mNfZNMG3EjpC7xo+yoQD17hRXmGxPw
wZRmc9+4Ot9CR2zp3HR339vjJWV7uKh+HKQQt+tAmcmeyDLlg8H7FCcYNqtm0JiCxTmLS1zFTD6j
LTtYLnXc7suOw8YoyChUfhX62XBYgLxwgcYwtUd/igilVnuT1ZoyNV+KcYZZ76j6I0hOfX8Sih0v
HGc+08+8vvRt/xcYCiIBL59bU1FES/xUzw5YeWvaeyCehFyYC71xgx1SNGYzRZH0ZIfbRtzRrteh
hx8NsYWFoujCXF52/BowOODXF3g6NInJaGByXY2XISIulHrqvkj0s5KSRPbyZ4zDkzV59Uss7PxJ
juXV9o2B0bO5ltGWz5jyFOu5xKw7zCCrC5txV1TW7sG1+9fItry1lzB/mFkoFDTv1oJclWawcmt7
XutC8/LG8xXkJ5LKqVBZGMz1NscIjYtl7+uzYzvrbFEXcEXXIIuwlshOYJvUDTg19eZia15ZxNuR
lm8MGlOk/dZVaejk6ZGM+7CTFfutWvmXE15kC/Upbax/2M6HiyO6k+X9qfat8iloXJK6AAZ2CG4v
VtEyNK4A1PLcZ+390BYPRpvNK5LKrxXuEFoogouRBbNN4BYGceVCdRlM1m3m83k0wAhmLbQ2n05l
yE8LretYnOogxjKZ1E8WFRzZPvt95JjdlORL4R6GyUQKk2LOsSo0u+onNRAkU+2SXExNanEIF0S4
8vkFc3v+r2XpgBlk7ICgRLV3FRnSlEgvcSHGJ+RJTk5a0i8HK81u3gerdZGYRz6mVWJcuh6exgA6
et73lW65vCMYZUOdr7P+6t/y9k32Xpmpvp9sSLlcAZhdWDYlSKMAc4pFNLzjVqcBYjyQ0HaMpCss
Nk1sysz8h4492M9+TBSPN+tgVNg3ZboZreatjXwipI0RTrq5oIEdCWZYG7Y5QkcLSEbkaj9P1ivo
kZveDBFtdZvH4E8vwbvgeJBKDCso78Uu10mOX5FLEnWtHQk34HS8dycsTTmNZ44l4F0RDnizSd6v
WqhvER+tPZMpyD1BnlZFGWZExrI3j0ffKPxf04NnFgym23oXUHTFim0r/h7B65st1Y+9QQ9DAG7X
BpytFQPa2rrZR0Dd4TXp/fLk47nLXEIOhJzXQT2diEthJ5yN7TSbMhQU0FCcaG7ZHWxtIhz0u3lg
M11chBgRYEk44GYDQvXYfsRhHs6JxTcS7P3EVBDccRiz8P65baqHoKO5wPGIsBmHE1pildp/s37w
WgF0OCfrvSzA3Bf9gnJ9js0Z+wrvzVpU7Z+9qOekcJMnwlZsp7MVooLxOYFfvsRT/VzLc1HWnPBV
WPrHIiO6llHHyTn/BB1NPLBq1iy6uBr8bGpkfQqeNN0+gvZi3MT+bMRNi82Gr05QLttqsv86XT7f
XG2yiN7jBP/r4vywLolLnc0OWdnt4zH5alyMoKoYy+PYESIc40ebo7sr1EFlVRiN5fLszE12V2Wq
exEWNSFEa2zazQY0X9zUK8fN3myoGn47bD3/Wy7WyeKP7XK5Z2T9RHoGwoYA4GYbll+zz6VT30Ez
U+iM473d5n14e2zadh4/CLhigzOzYh2xO8XrTZIBUZ+h+ghYosS4OnbnVRnJECYhI7cYGMRdNo/D
IxkgBDiCEinxVeZ/mazJJJhtccCiVsXR0UN6+eBXvomWpb3buTkXL7fSdByMmxPjDHrhF6iXfUq9
W/JDteY+Bg8jlvKlXehcZruHQkOq3RwffWumrIqAfdk1BDC/6T79GKDKIVVOdS+ra2mqD/YRC0fi
jUAkkjo/2uO8sVTpMu9BFKiazL2zRbvPDJNrsGWqaxMN55J+mlMmtISttv5sZM/1GF1mZfXwr5v4
XgwclknrPmurerUz7t7+FvehZ7Lr71qAsJ6OxQKLI3j5j6wGbFN0XHSgWrAzuR4Ef6zzz4Lgz1mW
00uymNNmCRx8Ip3ZOs+4kBHq+L4/4RykJ0lVBXZsJCotH5rcxZYwJNE5qyQ9AgdMWxOzgkpBCEWl
2dVfXPrBNk029FlU4u+tH6h7UUduCFBkLcag+q4Z1tfpMOJctA1V3pt24V17CGsiMjgIDTw7WXWO
lmdPoXqPyakcMgXax7+NEG6+pu6vUWpr6+oTm/cxM+vXBmDyOglcQOxhy61a5nHoWe4t5L+1Ge7M
yk1XXeU/AjJd24FHskqxDrcu7KvUAGMDw1+zDeuGI4kbrEvW/K4aOjnbI3FVYyUEvj6uBr94jyfj
XDlE7Vt1LK0x39Qx+wvIrpBxXKL01ZzGYcNitOdSPA7ZDa/Tp8Qv8uHsp2Zz80p29k6gst34hziF
TBOHMXd5r/InMefUX1fl4/bHCQTVxd9bLRJzKJUHIhLR5lBEFWvCA3ViSF15Bpgvu6GwCacqf2kS
41Ml8dU1zTedYpzF4bnyau/ByfwfJx6M/ZTCsVPxJSJPYveEWVkfy+oB4CyZSVHY2NY2mFR7N9b1
R2YtK28xGdMVwVao7ElhvhipTnoWM2ExWQMPh9vvil9ZiGvhY9YZMfnGzYgIr3BViiRi/1/eeo8m
WFvcWDGqt278Inkuk2FbGPiPYVDCO2mH4csvm74hCRsn27YLHP6MiBrg+z9diBcYfOcVrB/mee2D
LyG7tUlEWb4wdY2ZrmPszmzHeTSTqmLdiCdumjEgL1J2SrIN2U7UO80vIcQnU/fVPp57y2KmoPZm
wgiXxXn2dtG1JdeOzn9qb6zIQbJpijiWGDdj2+e7ziymV1Yf7ZDHZONh6K5kENw5OKNWw7XhfqLb
aj3IQ6VNojyW6s6FGrLSgpFJbsEeyRhWMgmme4dIF5vGsuqm7puwNN5TdwD3kP3YVsMv9qesPQfg
OiGdz47G69+MAalXd/SqtTOiBLDh0ZTpXhCmGrbGlMT9GtNecquXR9KgaOhxxg5PJLbp35iy8WHs
MFLOc3Wna2KGjCuANd2mQYy4EwH4EjfDfipE6u64kphs5bjX3+vCtx8EkNQcJfDWzFBtQZtZS4h/
5VjRUkzmgVz4HqIcSnpQfXhVbHJw+w+5RSSBgJ6QYKmVd1g0y3wHZxnO3oSgX0t8Xax1POZVcc6n
Ng/5VN5Iwu3AqnYUl1TLmnfiyL86lKO5w18auhDlKcaBRsV6uB2oLRWaWFqI4i3/qwjHNvFoZvo2
ISgjNv+0NsCpRdmtBWZ2UuIaS0BP+yrZxoGYn1uHH93vKHZgCpd/jfgpFyglHKQsoChBLbktDgXr
U/WHeZpfGKFW1IkNwrXR3802xqq/CCp+Simk4mqTknfax73eTA6kaLZDDl82VRSja8oBO47vIV9t
WbqicTyJ2+qZ1cDcha1NsebQZmJy26uRjwbtWdOT5t/MuXQObIet77R081dnGo8AxLC3j9vAajc2
r70O4G34/FEW9MVK4RYzSChBZO7Tl2VG1pqcU13Kerx01DAkqZos7+g889Km3culvfdIvqce7j+W
GuwDchOmPFe2e0d088Gd1HM6Nu7JwipPoTsgRTRFqT7qUqkSF3dpXJ0C2yKzVRpHTorR2YETJtSJ
FXoT638VmrDfmOOdia2BmfyqQxyK2O6pq4+Y+KXMloPV7c0KmjYbMVLWFmU+qJ94fmEqDcUZy3zK
IJ25cPw7B/MJlvM7ip6BXPpFU/AtncQ4F20zoA5YyHYO/a+BVp6y6idgjnWSUxAciexFw85I3Sdw
w9lxLO1Dmbyl1rAGCbV1zaA5L4qVAOvUjCDyzjMm2Q7yPDswzJ5ZhQLOQatbzYSmvRyZ10vL10Az
grdB5d8PjcFoDb/oObWm77Q1Wdt2o4IJY5OLnAJmy8Zxue29ebrCX6nfRo+oPyz2t7k0xWbJ7GTN
Tg/rOHq88+T8wmIa3vv8fm69r74i5af65TQnAnRAe4Vnm7G9yVYPTvltWYKFlplJ+nvVd80BELS5
MqsFRFFA8bG12TqFNFXk83VJdeusFle2d6It099J4RIzprI9jXlxN9huyRijl0MOUbtiXBWkfc2i
Bui8NKOa5AqSyIDYiCqbp6ERACC8SF0MwJwqZtdgeFeKeFZw7CObkQ+li3wQ85SAX3Vr2pkZuXre
t5bDI6CwUv+bMBWVYcdHC423LpAbl0wvxftQJFhFQS/MM1aj0fIejboghd3yfXKUOUVpro0iYzlS
4XXnpDRaPhctUIwZjPzxjodyhmwHQeEesipmNIPdw+wT4fXyJ+br25SyGDUh2cxixG+uvbLmie1u
aRjFcMfvMf5WLiYFOwu7yP1RSvywQrrgXkyNOyWpgO0yjj+H1Eo/bdFnh2XJjL01ZgP4jLhsop8S
M1z9ESv+TPFFwAuwakPUe9m7gfWcNKgSLbujYGwP9UNZL/M9zQ3GkKUvXkUaNL0Dat/5HMs6oBH2
+kVsgEF+NE45XlubjPAS87U6I5Efv/xsyWnnsY6uHVnrDxMLoM0DW91Xy4xzJ2nHGLIDsU0YOVac
b+d0gJoRZOlbJ/XvQlwsRirNMUwkOt+njoDACOQVcS7On2rlRndt4cd3/J+g36LgTEexOESFTAdm
HWGP+FBDWt+wZSLiTCCl5YFW4EFPPliFYR+7Ljd5dUre/rReWuQZ9m+naCoQq220QQOtCOY6DUtv
0ZTZPWodm4/RV9xRcdjKOPd/fSfjcPArZoB3s2+Z6DSMA9QShBP7L8JoqNn0ZzXigzzuZRyZZSG5
Y9nLDP8OuUOsx8UNdoqwsU32cxcb1mfEVJJwffOWpVzIqIxrizjlxpmIAlLP88qtfRNN0ONTTgTz
Yqv3rA8mr1hCZMHYuGY9BRBvNGNQWXIv3Fm9aR2MjLON8k6DljBaz31ZOowK1WDziTnRn0zZahgF
lNc3JmLd/I+j81huHNmC6BchAigUCsCWXjQiKa/ZICS1BO8KHl//Dt5iNtM93RoSpm7ezJNs8hOg
wA2KT63YT7sC6LgZQd3cqTohiIiqh8TKAq87B17V/9aDTHrOKTlrHl39KYHoRaqNXKLlQmKaMV+L
seFsgB9+whSALZTVeyp72vJmrJY8W2MMUzn/9SqpDPHaeGirNA5ZJS1QI65dL705xLrsoUOUL4Jz
3UN+wRYQePGPW+HxCB3rQcUkGXGPcD4Mgy9LhhvD+wvUSK9Y2N/DGVIaZvlz32JjCthC7PWcn8II
v4/9mTP5d5ldXNKFnsSvYmPp3agbNl1kuqvOscy1hNXPMSd+JWm3n0xyUom17Mj1fbCmQ0yHLsd3
3jtR9ldNeJYGW/CktuRe9SahzvEC8lVz0GMSyHCLQFuyWWEkhyI2TzHyohScnQF1cAlPJYvd38im
Eb3uiqdGao7rDczuZN1KuPbbcTCBjZCpifwfFlqJPnqt0TWL+34VjUezjj9tD7pRT/Yz6dKT3dAi
2XXVm4ThtaJWJtli7IYfyTGQNX6OFiOrv1HwBF030ss5J+WsjJfSblpDAAjgmMmOLq8K7noczFVT
vvt2c1Xt3+SeDEDda5vYKo06wSG05eMwto8YYfepB7J5evGr0wBcK+aMoFmrxj78Wh09BYZP1wYk
o2vpBDlpFr5AaB9LdSCfH/hjksMd2HvZoPr6hKW8DPeYBjkMLImLeEfH9MZhCzFbLLzAEdF9VTGV
spvHlmusqHFFrgAVlbX/WZQwJ3n0NeakQWvzxwXbkbMDKC5VjwmM8JS/SbTKzppPHFNejvemM3gy
oFVoX5T4r4snLywTWC8K0WborepcZ/DjHcPcZh0+TqjQh2bIj6riWc9HJTYDBpG+e7QQEIz4HWcl
XuzxN467b6lIxFcTxeS6LLqd2fnZ2o70K2XrO8yX0RoKFFBUSSg2AaKF8MfcIyasQYYVrZvuDT6O
oUwCEfovY2wqGocVW18m29ny1tCUmp1OkvSYhQnlpy4+nlYvbohL7g47lXCgqRJXXs3I2BkOfnoX
oh+1diCJoz1ppp1HI963mTZHS2L74KnPsxeoU0s6s31gxNjIWn1YTbTu5X9WeRGeeZ7mY9YVNwjY
Nf6+jFdqeOLlWT+CXYyP5D72VfpZRVF+RWDL3wMio8X0DOXGx0zAF2ZV6cWtGk2kixVZJnc8uN/K
9ps+G5wH6LWpl9TbvDdjLLlmRmvO0s1RutEjfsGBVquMEsYV2+WS7Let73kjaKIpPBRtOs/a7BEJ
NsPV73+GcMzn3o95LBasGJOtqd86z7y30dswNI9TB0DS9yLcvQgxzuz/oNzZjxH9VYDZczQFgmPl
/OFnw1m61rqK2iMNURylBXQ3nfzEbNx4neM0yEPQmNzVhbfFeOjjrC+CezdUG9gJG8v7f2jmqLXP
u0zxGfRGMp8NJoU182nN9VosgD/mCdIKIj/m6UcZPbRjPr+ZWMCMyXHvtGV/Zk5Gu10E2PKk5om3
KQ4FSjUaAG26wLCuwr00RfMoMzTuXNH+gryW2+NbS/tNrKLHxBfkb9gkzI8eObnV+Ezd1BnxJT04
UXnq+cUkNM49oUTg6uzAWT6lVI95tnWis+0wzgDwZhJafPJWfzM1MRl7B5Gdu6nHeEepbpJCMgWr
NW7iXkT9qaoYRdalne5cv77RxD2QDWq+apO65Z6YhNYNAO26ZD5tUv7HXO51JPscfZZ/nPto2xw6
zJyK4KEf96OfF2ds5uWitRZ06LR7i+50PxyfnSlSLyGyD1MmrBarz40HK7Vh3ImmKZ95uNJy1dVn
G8lpG3YZOfMBOpk+pW4xjzuNWcncakFTNH0yf5icbU4NXH6sxNvC7XiYmOUuEqbzl6Vq/LYSix/M
oUCX0+kSgHKKdvxBuN6rsgRQSpAt8NoXm5QtqxE/z59HqyMoTL4CKnn/GcSO2ax0UmAoTOQpKoZ+
bcbUkq70PI2/dK+4224yNvFA+0GS+tc2rsO1h6y3wRE1tfmp73BeWEHvnyGY4d3svX9G0XGvWHN/
RPHOzfFauT03dOT24cqdRCnWqc6GD+VY+6IHNCQS/+4G0uBINV7lTMJmO3kwCdaBWdITENKbU6Sn
xlP70g3gpCdl2Km1G5YeNdn+PzoSace02TN6grxgXncZ7rM6QW/LewLDFc+n1ZQi4LYJqYQjqa4C
dyYgbHHw7NY8GGqxXDRFjo0JsmfcFHgluVYxtZSmC7dHmg3vRuhBBemq5bcoCXslxorUODtMMtZD
gagRVw3OeDOpV7LJmueyKxBUG4mA3WDqDBuMAyJhIglu84xr3CRbgBtLEsa1LL3pUU+4p4chnFc9
tDTM6Eapt3XHU9kISdM8dZNzMCzMynNgrvox3Cc8VVg7gi8HGmzUD01gC7UpJpDsqMkstgvOFw9B
G+Mh0VI+Rxz7iaRpLnM/P7tGzssmyiAuJkUePRDanS5zTQBXjjjF6tNinq9i9ryKTx8ntl5Jl31N
7nOooq7BffP6Yd3WLPI0p/QS+uzBmaDdBxw6sei52SEAWp+yJCxN6NRqACVSk9IwIBVhZlpXE1Rm
givkTpPhEWGbq5f35gxjYKGW/lN2dRlJ4ze2TTa7vhitZ74bdfIvTmVx0Y19JrhBQV4QniQpxxLh
5TgmERGkGgyUSc0n7yak4RWT1FFzRRYZ7kDdmPfUjYLvUZDaqOKf2r53tU0TcOU8hUDGQkYWdzgP
8t0vFI5qnW/1FFCOIKsv+jDGbT9SsEuFRXBvZu8cuhWytErz8NHuOCnqeODbnpDitoOP16lt8rd2
wnrtKrTndG6s44j83SXqnWZ19dJ35afAYM9u1pyohy53yajqRxGKnUnbXGa7azKqCJl1uh1aA2Yk
mKhjxUEFyzIqeoF5olvXlpNujHaEZdLCjzx3EeNBykj+0HFGXUlb/xbexPUccjnNrSfJUCE1bO10
KWSum5SAcA8Uxxh7eAi5/qfkLyjjgTfUvc1hOvYVlgDH2nhxAPrS2AzEHYIa/zk1pDN1hUyKTnYl
e4obogzyx7Fjk0Vjo9ftuXOwlVZ+v2yL+c1DxdegMDP6IEnXwnZe7EYO56Z+4I2O6Gs524Lv7jCP
brvPpLN1+5k67dybV7hF2Yij3SHX52owPuWcPvsUzjFko0u8NpH5oLv8PCtDPSnCxUC3H0XKCQpj
E6lRKtWd1cCK9QMzkn6ljHtlSJojCIH7sB0PfsV+eDBLwjKqIZOysIFNE1CgTyVAW7H1tJKTKXW5
m3V2lGH32eX+FmfWJiojtXdoaKTjciCHk3NITTML+ycdDF1XfoSDnvb+wo4F3L1eBFSn7O+Idud0
ovBLEkxgoO/DY8bpwkgYCQZDuPtQGw98iLcgee2nhLxts4/j9mNuy/6jwfH4FVfOcqRL/fgJqRNL
UujFW89t1HvXkdfui9g9SDcHp4PNPUx+uhAQpE27w90L5p2pTAAVg9t9wbjuf+YqFOu4xdY/RFdQ
+z4uvgnMcfBsTlm0DeglB6MDICQ2Fhkjo+VnX+bzQjg3RggyBXzIlM1LY+3ibnooFvW2zhrIOKi+
h0RzbBkzO3wmiH1lXQ77HoWS3AFEorh5rSe94amEkJKEVvKW0OVzYONCiWJePpRZ89Y4gIRh+eQl
4WfzaCcl76MyvJpN+hr2yTf2+c9KuTlVQxHwYt/2BkmfRABpKF3AiODE42Fh9nNiW/V0Vm6ZSL4a
mb2FmawbRrGU7U8uLPM/sx/oXCGG3owCc7XJFU2pXitLvj/A6fS2Wey9rK7aE4PKt3Vv5u+NU3wq
dgarccroh2/adl065U3MjY851cGBZ8R+e3GD8Gx1dCMO1PxS8Gd6t3hoHzXz/1YKrS7hwHq3e5CY
LR8S09OXPm29o4LSyj1EvaMBFRhUrLFCWVRrZC2q+AzHtGgQctZenP+MmX+mUibbOgYEjGC41d2E
mRn8E5vf6E2yJUe7/jCsTu4GcNAXZTBv+VgZpvnEMJXicbdaRO0ArDh7eRzNAUzNNqpuCZNC1WLE
X16QYAunCkRfmyATMlkJakaH7qa7Dvkbti7OtEsm52ADDdzbCXu42nP3bYycVfnx9cHHqss+irRF
6yNZ1L7hP4cd9qmRpIMDhnVeuNQEbaIMsjTI/LfQCM8ihy3XGAyh+aE00iu1BJsiJNPcIow+oWEf
dUxvlIviXRYhy8om/nNH/yfQKXnbnEoI74++kkUPt1LGvfABxHxxndrMfmpjf9jHQ0dYyuyflfI2
VudgU6x7jB6DSbCa+/TDgR8xmvpzlOl7aAt3W3RQ2dPU7F99nXzaYdJsh0EO+wgmR9s5FXce2agW
19bOp00qQYkQPI6E163HMn8pSfXwcd/YWixH4E8Uo6OEesXOJHo0RAQMryIbwOM7mhMetj7lLeFw
rTiu8xUFzm6CwoMFFeqhxVPXcutL2pT/KTWCZQqQxRmm+r10ppl0rVNdB+HSyxcqYor2pRZEAdva
OsDNoNTFYUjsn+PC5JsxgCYFycTpe2JYat8iki5ZKg+2pZ/N5XkStO+Tyr7jQlJXqaOXzLOuGtzE
iaYj/33kZWmPYMUIKU8h8CuzOM5OMG5BKvH8plQdNOPIhV5dx6kgQFV98qti21Ap7ip5cAJOWEZx
6O0XFVAOpsgMrvTQOB9kQDf+GFuHEY8jYzxBoUuWBpDMRkg/vv3Y+zqlRYFVXkGqKkPRwLBOXHgz
NJio0YEeHJKjAz7AMmM7PHj9T9FQL1TSVZUUkPjGwO4e0Q+d5bu3aT+agQmsnXpcDo5osXS6xhte
iCea3oiP4hC1noZo5pIT7AmLNH6lm/TKmPQeynOo021twUfnARca/lfNn4u3B7UNh7iB0GeLF93j
Mak7nyDzLBCVSclmO+0E1aFJXMqihTg7ZL1W3GDGnooegngzVW9GT8DUc+4BwRk1BNe+Md9ETzRA
A0pRvbg3gKhYfSFrNx176o9FbLcW6iO16bjJFEN1HPzzSJVmg8HtnNtUXlFxZJrs3usSPGID/hsL
z6kbggfy4htYfeBz4coRVewZZzp+BCn6ixM3+yKi5Fnwjo+CczuJdz8UEG7DW+0YjPOA/7eERPe5
U39UAnMPVN19Iaxzgm161YycM2xUtge7wSnQy2PgFMlDxfMca/uKOBd/aeWIud2UXvNEkKMh5cYm
C0UhP/k8lBssdg2BUI63LMPEYr4t2paHc/dCZO/VBHUae/OrGacAtqsMD539KZg2DI+5yBdnadh3
3CA4cMbtQMOKcmMI93Gn7A8PJQuXPdD9guvAp0SXgOorAacfsvGvJtlzEdeHsK6e+upQ2NADMeBa
dnNGUuSibeMvsN+gAglzs/b2KCchqRyXiN45C2NZ+5y6GAWVezBD77F1Eqhy4w8ECc54Ni6SkRNO
9AmBcxWRq/HQZUeT+JyWIcdnK3lWxOSG6ZbHOfyFaENIjf4Rl/7JNprvHlkd/E/Va93mOBM0VvUW
YZpSOc4gKCcFDMAR7qFVtM/KFfoc+W25cfArmxX2qJGamrtF4wYy9ilgFY30gGB2m6gkmLxgGykv
5x2JB7iZrPI8mOE7PCe8OMwdoBvxHVK+Xd9K1DB84cPHaFt/OGWndVkjyxBR3ZBtCvcTSEMmTTw4
ZBlktDGi6TEbKmgpBKT3nqBbWerPgb7KqhozqEaoi5sCdRfXcdANiwpQP2qTOws6w8Z3k8dRi3jR
JSpr73IO69N6OAFyeTEsOIX9LOt/EQ7U54VxUrYxxWxNKuGmM/K5mUlKAciaIeJ0jWkLU6sO7LXN
QnyleQFi4mEpwtHasvDQorMPG2vC/jZOvLaUEWMM88jnNm8DcJ4vANnL71zCDBOJCqO/1Jb6bec6
2w0aJHwXMtJx9qRdu5Vvcezyr2eTWr+4x7eNSfuLSbqE5e4M477JtbyluZe9YQ++1l79MVH7sJ7J
6ocrx4yPxEI5hTrOMZMTVtZsPHOIRYoYKW7wdjJUN0clTx6yAs/Qc2eqa2BnJMOr0N3JzCN17ygl
AAnMlGP3LhTelWe/CBtuBPu0fStvsE0irt+h/Cpl+5TYTfvmps74GGXOQ2ey3l44jgfCQ08uRZpA
Mnvn0qahuHA0iG91TsqdNLoocKOg/WwamT+ih9ApS6Ty0xpyfcyiyCB3lkGvo+ntaBHCebBn+ez0
E55yf+3bp4U3B4q3IjkF/tN/ZEKN8RtMR29mu6A7YD4yvShgBWxzHoVLys0fvMUd42Pnt+iIBSon
KpQKRkjcW718ngw/OsTz6J2bORuBaXjoT7rpHqd5ZOnP3L6mAAB0IvbkwwhaHR08sTib8gb5MDj8
m6mCL9VUrMO4BmCdaeNcYghrsMzReBEYi30CENoSYUsCuFWl90ux8byek5RUdcMnVzpYj+2GhKKq
uYxqd2aSi+WLWQRXehU3/pCMm1TFzZmT+DGYGRuUsGGGYA/CZcnihP3BV9KzKwLLTMGhmMRHqEny
RFEChjIK6x0l3fQQNE4F+CDzgk+VTFeG+2ytw8nYK5Os0FCUdCf7mHczoa2dUDz1C4gwB3MGkdEd
RwkK1Hu1/PrJzayB4Fp7dh1reE2iFEfVAspM40q+D5Nwj5Xi8KvHEoRvBQphRE4eZfHm5PLOKvgm
EDhmQUXmMony+wxqHyiJ7Qv0TsogvA05hO/aAwfyGZg2XpUM7MeCOClD7wSDXzyVpUe3c5YcmTbG
s8VzhWhNn75jY4q509WJoCwbPCbgqYrMX4pRjuMUsRFVTo1THvtBtCTYUxKdH2jyu75EISpYAoxm
/BmDUccUGmHiJEIJ3SX9NVrJtZMOjyNPBEhcHjqTaTs+j0GA0y0/2xUbv1/LD4Ob1ekm96fyOzoy
YP1eQuFHFLfM2b6vNB1xynsoRBqdIT6FJ028Sdl1cQAhAJRBE3iPI87TRR5/jS7ySqks+kJA19+s
Ig5e5rklweMIuQlYwjzEXt4Sh8tSWBud5T/QvcW4J6T3xGskffNxk6sVfCNwH6Ej8JW10QgsGAgU
9onR3uYhRKvN2Ln3Kcyzf7MzWk9tVFBf5ZgB3VWKx28cynCnTeUvDVozTTmaSWaFia744mVW0BRQ
TMPN6Ifp3OmMLVrduAZhGjeEjmF66atXVtV335ehs7E7Z/4bROzVN36q+GomNHMrt2imfaNKUDy9
TAemCSdnXVOPAdG+oQxowID+M/3GXkrSuSwy+7+qFKVxdpwWM2FGUriiMfK7yWmxq1tNPMmd4FkB
x+F0RmSX3g8W5xQ+pe4PgDWADMJLv9n/oK4myQDYskO/0/to7MVz4ZK8B4Je4ICyoghwllCf0+w6
r0NP1p57viCWVUU8fkENzSeJ/Yb4j22+IDWUxygyMXX5fTysaLAergEnSgDedsVeBIAJFJ9IkSDd
R2kIk04ZcumJMZ5nnxN3GqiObI87HhtZAIfrYR/QfBqkKasEWXw5zZDs7cCJIA6w4Gxtze5IGwEF
xZAIOMcUD1YWZFvgGiTzoSng7vNFdbNHgZ/DjPN3JIlo61VKUvU1stutc+AaALMuyKhqI9MGRt9c
iJdiUN9q6aH1RSv/pZatu5XG3fYfFNlwXdMrQMhqIJs4RtNb0pbdmz9mMyliXx5zxXSsjfTZimgU
iEflvLDlVyffLjUdCbBC5nK06UDGFF7YY0i3cdPrs6XgjLH6yilwZy6jEAVR4egnTEteagCpjImB
3x1KmDDXZnSKwuI+VcaU1duCcidk11atJ2KsS5VYxcu5N8koOxkGgLUlDfkLCIOoOLfYfNcTj0VW
wZZcWVVDCTH7rAE8SksitI3/jEBkO5q2iGVDHl0PaZO85dQZnWqiFLcgkMkdbBI3URbPMNY4SmQA
WNemP5qrnIZOy8rUvTZHySQ9uwPo5p7TVUstzpbMKMNC3Sj+bNYUhCZ08RERTD0GY+5zjsD4tVQp
6FfK6eG61j1nzaLP/xLWw6Q7Z1gHK6DX854corMRpSJII0e2Ko6wsFpBdahc2OYrelS9NZDfbp/3
Q3qfKGPZNLUunzq7xk6fWglxqNKO0ZSNmpBZ32Y338dikoY+mBwx0wUpTJCI1FIjjnMiSZIIcHiL
ad90R9rF/Ko+BbKJDtRNG1y21bj1Q6/iFVoyI9G1LUbe9UWwK4wgpZKEWNvg2R8iwzhNxGPZmVj5
tRlLRiIiLxvmL2/lCJqOZIJfsIMesSvL1ttWKmIJ3qPC+2iea9OK8edFFgSIMbZZinOZdlVWvwxm
TdFoqsy/0et4hs0QwralMVNBHbroGJDsVrMBiKBTNX44AQzC1O2ryjsMu/3k7SKHTqPCxyvTxXjf
ObPobTjW/S7KZUpx9ay81zFCepHleO+yOrmhWsFLwMXwmMo6fVNiGJ+ZY9odtg02nUUVbIfezjYF
/EhKImIL/rdp02XW8brmLPMdlPjoqlqiy1s6xpFmTKZ7z9u2uRoK+Lng3LEGt/2YUDqL6UxOvNRJ
EH7wTK9eI7h8GzKCL0HCtskN0kvgCa4S6TNS+c23hd147eaGfnBJPNNgSJQ3bnhKBjGuLyYwdHSH
54M5XwwZR2zY7KWtVrZgLuxmGyQ0uuhwjC55liKyjMb0kDgejEmnSvZ0C+LVssWvRvl+b8e52Q9E
h9iui546pd4ybuxpcOumjb6GDc4NgC7vRDNdjI8+VX2x+Y1FiGenNZKInH3964niG9YaLrl63IoE
65OvAwyVHgvH2KuIOfmpcxAtri6nYuyNIZX5fTPQIo3ffcV8u4RX7JPtusTZEQ8es6hk+ZAaXuot
fvpXq1Q2bp14emjwtyJ7+gmkQzOabJcsH0iRjyi2avMaowu3pFaFs42G2qKxBi2vnGn56qkFuwcU
HR2NkJ1fz2t63caCfPdQ7St7pF4lN4OLQWsZtqY2yJj1Un+31EGMGJTtW9GX7DwlpvqYvx1ZkeyA
yb6B4+wwH51Y9RzbQMNnonwSCVeLS+T3d1l7Q5yzwpcubJlK+voH9rD1luckKc04flRkVs++ycfA
1cN4lKbs3MS7YD74mpkkHuq5u9L9Vv2MGj06dcW0SXtwhLOy7H0c+AZCh6CLXRrBRnsM5ZHwnsxM
Q0YQJJAeTB9Xh+yol+hS3MJaBPOhDZLOP40h/ts5AoUcsgw/THWg9hWgtJXr0CtEfcCbLYA2hyWc
/jLLy7uFA+6emARwuzAKH4MiLw91WcXAJmW1UbHOdkD1LUatsbO3TuCQ928L8ZpHdrpwGpJqZ8L+
sVaNb5u/Kc4oerBDIhgzRfKFM4ijYchzAb3/ajukNC02OccW7QuISJa8Wboz93FS9X9JJ8B5YBx7
xL+DBTsFDD4C8Xc8tsn4jDgyZ1Dp9gDTxm2OWXhfdKjiWvW8P3ppnNgO/OPwEP9Cw4OP3OlxHSVS
MeNHPHzwjeA287242URLq5ltYh2hpPT/una9rEKLLfYouJcBiZIywpQHjmoxH/XW3a36bs15np4d
BHLSwNzjHZr83qERCTG6eLNqp2dsUjAthqEw/oPpUJHFke2FsCIMqQwesQsGPQ7bn8w2Bd1KpHhg
Eo+nKqbA6ITyMG66siEM01viNsix+4qnzMNDAExpKFu7IIPVYC1qzfooxWB8NCaT/R6q/YRlOK+A
19Krjj3Jcd0/LWOX/XebXNycxXicT/o8B66LIydz2cokOt33jarfoii2t5nvmFtZmMOjMkssMcDj
ucvF7GzoCZqoNadLqsWyO6Q7Eivpemwo/KXGM9sPs10FULKrZ2Br4ju1MV0INNLXYiorVndG8A8K
fHwJJ0fSAJTnlLE0+kQ1M6++jOg1ceSYvaa7fAH3FiB8fo5jJFiqcyp0f+LaP25ZVnuSH8UOqgV1
eAmqD89fZ/LJ6GZEIUSLxZA3UHdyuc33nZ2bN075w9Z3EabIg8rHaJp/rb5qiI7NBTrXgOGpc7Pi
NoaIGY1tFC8OK8ydBu53n0nUHwuTDM860E7/MlIItqI5kqUn1lH9bYvMQ6GIFMnhIbcuAVaXg9Cp
2CLq2x9VvewZ7VRhFxuHL4xz0QVKKEHNrPgMh5r4q+289mBGz1Oj41czzcsdEAC1k8hDfLhVgVxK
CX0/R9OdxmGTUCSrdmWx6rHjdB8xzr7gUS6uAWuVK9uWWzT41K5hv9oHBB0vrNAJJFciX9uYVTH6
L5pSMFG7JEHN3mUwJ3sZ5azaKJwOj1ggjA3+msSiHSqvqCkdws9uGLqjdKL5wagSJksLo5brgOOL
Zbat4y5/HXIjeipGxiVbtbgWQ9NlB5/2kcd2UX3hEUqJYrbJvasqfXQt2BQpBkPsdWG8pThDQYNh
y0OTZXEVTfDkcD8cJN6bfRt0cim5cfZYWUEQW433iDU2HTaaxpiN07bOfei4xXyqc3jeUUrW02L6
5LjiN8E2tA0t42NOaGG1XcY9PNbXqiFMh/PmU3m2fJomnZ7YXKenQU4SGLofb8fZDl5DLBNvqiKu
iBzyao+5RSdD0t5Cz6EDh4zlphKu+ewQxThVfe3cgMYlgrOZkf7jklN/gs3uWhs91kIRU9MqmJa7
Zv5uJuMlo5Lgvczj7Cz51DZlwIsTuxJ2hNwZoE4TnvHj0Yb6DlqA2hGxZAm9kLWL9G8UvsK/hQbe
ox7mzQvCdoSXP5Nlse4dlviR52Zbvj7kurx+8QT6es+m5D8KWBh1DHYRK1lYT0kaXmjpM6+MDe3N
orfrZ84t2ExxF+hzNjjegZgKfPbY6PaYWIY9SOLgxmZPXzi5fckuetGOyre+6V1Kq1qCGWBk6y6f
1hqQyHpM6AsfZ5zh3jR3j6Yqz2SxUVCdsGqf4pqUjBVUg31kb2n/Brz0MN64MJPpiGrHrjoVXoc4
dtS5YdGw0OBayys5X/q85rKx3Y5YkJY8T5XcNFbb3VphTWfemiZ1joqzHjclnUNp6CwO0OjZEzlu
H1aJ8G5QhzclW5t9OHH28rChUFxet8iQDiYwx/KPjMj+ehpw+BaWBDLaNiiTnLS+66KUsBVti4we
tfFROaHLBSF53U4I9Y/MIDmY2R/W4bishxzrr7Y5l9sDVJm+zrG6BC2e3ZxrxvIDzO0xy7GVaxus
AjztRhi2sD/gsk4enCym4jZxwfUjtCXN2J6zBNJOP9V3x8ctzcHOosnZdqhttzmxFRNi82TLvQi7
7rNBrAFsxH+LnJPJo8qgHmppVtbWGzqKaG2WZxudmuNnPHjG3hUCdy12I2NjYFTfl6Zp/9a5K6od
or/9j8Ypxf2Am2Ld9pX9kNtT/xJUysKS2w8YxWYwQRk2s3bTG5nz5CWqunkpyauVubiD/Rcl5Xis
VVH92klDNRknqHRVazLQY+irOyfGeB9YYFlKZjXvJZ8lucwhvRlkRTjzWAhuRu32gEuXxSjpFqwV
qIgPqWdCCwMnuqq6AaasyTEwHrXD2d3Dd2WEes/ZAuy4MzeHxoYR5oYBh7e4tzjtEcqrAKBcLNrh
gEmCH2A4HH4AOTDtav7v3UbjhYOqTpsr+AyHZeI+bIoQB456bX0DKbYEa5SA6gHWxOHRyAt3xfP4
XcPc2kU1vPyqhX9HLsTcNgPIoE5QvJi2AJe8UsJ+0XSVu531RrNDCz+OhgHHD2GtmQF2dI1rmzIb
SeX9ZIw/lNrDx6D1i5CSy88Tl1BjK4i3DFODwFzf+G37kadtfaJcVcD85VW8CtI5fqmyNtzJ2Og/
AW0O61pqdVO6Sl4TOwkecshcNJ7UxV370IBsY+kHTfDWQwlOInw5i8PXzXFYRT6u+d6yAc3V5nBW
SeN/15lh/1d3On42Yst9cU0csNA3w93kD6xmnITjdwyOCw3QsPMzhghoU0UJXLFvMfa5PkwRx4rq
fTRHvMSsbiwPrm23yCOA3IyDn1A1S09LVVzQAErC3DDWbhSUxeYOhab6TZ3axORgNV/KHcd8MxCH
+cjDmME+oS0ss+vqp+gH79Qp1TyHYyW4BdgvrDI1OJjPyavUTshJDDn/4CyABzQ1xYEyLw5ZrCdq
gP122C1IeDYzZAR+WXzF18S3w49ySPGr9Eaeb+2IaGxWBJha6Ae2rm3OGRjpCz2XXaDqNqTJimfA
2dXdV9g4lyb26YN4Q37Vg0r2IWyPV4Ob8cejVMLb28qLrr0uggcgdgN4h8JEn4fjh9U07SiVdkT6
xV3X1Afy1VZNSVEY7BNWucNaVhlegjkOJqpqrHABJRhMFa6ZgvCn4Ipqc1LT9Kh5dLPTKonnmeob
iyeGcubY/R5LFsav0BadD6xKfoQBJx39e1aSetmGwIbJQc9+9GjPbnhBTlbutpQptnDLmL9Mc8o/
1VhH+BtczNNjUCEvhynIcyYPvFSt67HIjmrv0a+IauvObrK/IE5wk5l60u+hKED1hHELPI7cEwt6
q6+/Gjqzvqeko684WDo6cuU18ypDfm8vc8bnuk1bGV6l8Aufa5ZT2CrOqChfe52a/sfRmTVHiqNR
9BcRAQixvOae3p12uWy/ENVe2BdJgIBfPyfnZaJjurs67QTpW+499x+AuRC/TBrfBddRQzpAh+G8
BnncxyJnzju6ieSCUCXJMm43wutsTfRikd8mGzthkttF+C/IRdAO5DB/lnBuNNCxGDRe1CNxJ3sM
KVXEpBa8g1C3eciSY0PNIJ9znznTPW6t+NuFL5RTZhFCBKF6bj5cosOvgII4dffMeijUIr7dbl/H
y/CJJcnAXE3Sn07pa0hcTFrV9upth+c5ouK8GWfSHMipTnAgSs+470Vnxwc8Lt4/rXL7o0XnPFlI
pVfQVMVj6th1uLcwB25snuVfoLfkf0w7o7+t21wnWm2qsKH7TB4Wm3e/eYo/ZOP315VWNjj6YVpN
znxxFsmtlxkaOW8w/oX0cYmJj/cCk9BUZ7d+OMb5VpWtbw7pTCgRsLVg6s6h18GoKDwcikG1zm9T
HVM/8ecgdqEjLZ816SU1eIZ8yk5EwjJ1KkiIq7FTzBkjMpvMkH+drI3vB+lWrGHZaEf9rUNY431M
MgygNzbijzEb2u7JbZV/G7lE37zMdefdSM1CtxpzQ7SNO3v+llFklew7YQc0wiou92ZW/SMu4PQo
Bsefn5fR1Hc1H+dnMQTCYGojVik5NqNklNOCRFED5Lxt1C4OIBhID3uvUC2z/b6vw3Oe9cnj6s/d
a0fmOBa3qg70bkyuQ7dRaR1gholXWjfiksNLHQbr1zCU4wkFoQkgLTbtRQyB8+l0TXTsdDwUt4gm
0dVJgiXNabFF8RauhZh2LmzoZ6uy7Kdcq7o6BRipcRLObSkOXa95qnnO3RPQwOixmYx4HHwpbpQ1
2XO3rlBGfLdF7MOuP8SeWKEev/FIDINb408TyT8uQFVaWGy55OEyiFzdqyJ5jl0NqDCkIwIZAiUo
LArGxAnzmQGDdCKfme5x0vYDEWhEHrXro9t4uKs67qL0MIuZLUoXdHF7O4m++ZxMURLaWqf2imjU
rKlx47FCDowNvDcKZItYV2Y5fzMG6LZGDZ7Rgr2UulqNlH/mN5iFe3DA5blISv+mJa9X3dAXNr9T
jBKHqHl3vmdWQbiB7/fxg+NJhEas0pnZVlUXQLsYA3WpmXzyZlfrldbNxRmiFOJQGveasPl8GxBU
Dfh4MhBHxmzkvMGJPm19FcVIFWDQeI+IoqA1VuU0UN9N7LOOmob7UvA7/CoCYosg/QO8Tejos+pv
ULh5zy+rh3XMNs9fDhPH9LxFzaLWowMsZ0DME3lPCvozOZVXEKdeQw7AxU+v2R6ibcAlemXOmp7s
tFcRS5PtGTKRYuVqLcb7wA3wfDBdcZHnK7j0bEun//QwFuKEKTDZe95VmuzaqYcBCMHnnyRVbac9
OBdHj4rtr1O5V0lsvDBxb0Nk1HBGRxxgTNnwy5L/eEeuSwJHv5DO1zpF0X3h9MjHcZMv5xUfUPkl
eu1eICM1xW7QaXPXu2OjnuYUEBlDLnef4+XlZJcG0RVb5n5TDyO5PKnrNAMx9Yydji3GLZC5xZh9
IAyb/8HBGp6bkDCVrV8gz159m4v3YW3k3lVGv5JfBHJPF7Gz1XOhAWYGS0wKSuT1f1VvYAM71aK7
PQgNZIVEey4PTNXYCPSVT5hybEDX9hiDpmvkd5jfTEHe3xN0wYNqvAA9WyCa4UJGBsWW8W1z7Lya
tGsBanKbU2hkT+WaUswnydTKG1Y8V29SGIfuRhawA6nonOvc0VcB7TPJN0gwoNgSRukHSVKefGLA
4CYuhVpOFU27hbYaFsnWZvBlWuIWXrCK1MwjlnBB91FEmDwXbrAch1we3svYmTmGk/BrNu56i3ds
jIBX6C7acxjGRwUn95Coq/N2zHg06X8ySEF51wznte0XtWvxeKHugmGB91r1iKP7dK0vcPWqczSK
8DGgt96V6Esf6JeTE1/C9BQOSOJZ/I4hXscibd5YBKHu7QFqVzs+DqCGmfy+aocVu7z+SC6+OJuQ
RI1OWAxHlIEIOhuSkUAoy+YjZd528C3IHQq2JjzUcuEUNIGc70JHELHrjrClo2bk4sY6PqwsDkiQ
QzhBHsITSr7wtV5XKDnIcaqLE5SmxjjLLvSYqPYq6M6DadmH2RLq6+lX96duLkPm1YoRVhfPjQKL
Gy2XjmBmthhoNmDjo/vsLi6+qn8Wg6l3N8Uxa+Zg7K8tfN95+5rM4uw2KzGEQbULs7Q66g5O9ybI
huSOvOKBhl/h5UtbxAIMUBJ+3cy0PBLEVXaZwTixMqOr2fL8gq3ovWiJ99Rw5UlS+BypK9YnAxj7
xtJRonNZTcTgwHjp/JWunmPoQWxu4KxHITrAUvsOYd9JM+/rktAnBCGAX1jrvpsx6P+LhtRF8JKX
DKFgZgPWGEBJ0N4X2U2YCffvyCe5ApGz/wjA8f+LV8bL8DFIsnICT4sjy8SUKLCG/rcfUo1bIu0D
ffFZe7noXOG738wpGVywWUXxkpmQe7tW2LM/QAOwKXO7gnyeQNAIVoVufhgbLV/55GmNIkLXz6Zu
IGqRJvM7Wi/9noJeGiYNaQHHtxyWnyHUfP1ZTFbfvhF9hHoeOeymSbuFQEwTn6fUFK+xtY8+FeSu
kQyrTpQlHcLnq3B/Zo2MO65zPfeYcaoSQBiyV67QORLXKPTdYBt5zN147TGPwDCZcuhh8RLRqwGf
nomknIAVDp1HkxwZ7kfKSZRQzRxosKw+b2JdBBNdaDP737mq2dZNjvA20BOnX9TGXrFDcrxstIoI
7JoC3qTN0JuoQwo+0pQFFirYxvoDQamio7zn9XEjeSWcduk+ZFnzIDrkgnp06mnfL9X8JEI0FRvJ
v3ESQfyHk9V5p2FbLpElMXc3EpxykxI7eKE5677bHJ/jxDp077lOdk6mbt7DDO4bFrd1DtdubA9W
qOGehzI/lH1PMHFFSlYj0vpfSHLICZIto/p+EJZUNzzrKC/XQpKJziYmXdNk3jOkBqGSxdODrLBz
cLYSCZyyDLuVEmDSFoSqf2r9sn8zi5U1yh8OEW9Jo3vbRLyXoTa3uI76F62L8FGjWt02zCFQZYN8
3U9F2/2VM1MiC2f3mSCNeDeEEfGZ3ljcxCSKEh86sReoxr67aWRFIB+ZCKc8Sp03GUs325WAOTcu
SRXHJR7w8I6IKQvarohF2dUHlYOM2iLw50iwdXCU8Tw/hkS5/vNIYr9lWNTRShbjg25YwcUpRfe2
YqkJNEq0/oaFIvV1NU97E5COsfEMv6MAasJuGkvnEBigwHx+eWqYT54Cr5M4QTGH5zpixZrW6g8J
DuELLsLmPOFi4Wqe0htEfOFdAml001+BOUMtUWep8gtJJF4R70rJyGJwcGhXHShPHoL+jkTVp6qU
7hvOGVpiT8yPAubVg1P55osnXTDAhwwpxJReST9ozWNGkgjIcheD9pru02oq/4msr0+UANmJdMx8
F2UrRi1wIv9KeGvbsi/+eUvYHBHJxoeJg3TD8xB8i7XjWXeiz9JryvFujNoRCbE3x+SA5UrduqX+
k0fFcOCVbvM9pOX/xold9FyO61l1wTfl/I/KbHhREmDnGLbuA4NHs8MrZl9dRtFH1or+rnDm5Bwn
2nkwVv1jP97uBSEx2yBLk8NSN4yJteCmQQ8dvGpSso7eIgQAOPo0lobl+lgH0/Sgi+Wv6wgwlC4h
O9uRGuCoCL4iRrWqbodiYD/HkwVcPtMfERBehmIWVxKl4bJdIBGz+7VIWTuABJtlgBmett5XtPYk
n5GhtWPlSqjGlC800i01q0Ygx9Sn80vseHmd8/1XgdPj+ap0gZsaaS/F30fBOMn913iB5/ws6EvN
B8xNFw8bKy76BATk+o9LBZucQ+wt1/ydfnCRUlWhYxz5RMSXm8HRkuaQOalYFYtxO7Wf/hR4cldV
sudJHoZsldsgcIr4S6kyEIeYVEeW6/NYdt6uWHSQ/MlZwX15AU5rvl8B4At8HrsYogiQKPW7a5Cd
jzV+jYd/MS7njvmaU5JjOMQDF+lKKlSz8VUViruVPIRdkE2N/3cR3qog1riYcrFpTb16kVEsv82U
JO+cmB4lmVsrtG9JUTfxT6VKpoCwztA+4a1tJIF2BbJBmA9e1UHhDMpMHePi+h1UARroB3IQK6bP
xJ4NW28i6tUnwPY1p5X6hF6bdM94KyL/ypUBasVCj5vgUIRMHkE6VgNYnIxwugUdFIDAIF+uCo4g
rB8sL/JzYN3V+QmKSn3ljNfR1/UpWpsZpcPzRPu/AqQpwx/BVctyvVb9fVBLv0SvmVb97+SkQ/va
l3JpLx4RVxouCqUDJK/IaqIL4Q6XdzUhGciTZyIZJ6K03dMshaofIezkF8Hczz3ZYhTzjoil+Var
UMI789P0q1r6Tm3JT9DkyogAAs4N0RdpexdoVmPvsKyX+JGqzS3eUpSwrPOjMg1ei1bhPAQD4g/e
XizW/+gmZLZPlUd2228eD+3vGEFc2gvIyd+B77ejZTXhxvTdHc3guYtjAgcU9eL4QAk1ELYa585r
wu+rI51iDKcelLtAO7OhXY6qlINqQYqT9kUdAq8lLho9mK16AAEOA1c0HHk8zi+wllEwD5Volssc
90v8SSpn44pdhkyINj1vF4SLyFTdR55mQ0TQzHLhFnWZd18bP64fV2ZQ7bnC7jtRM6ZyRosVhAPp
YoK4GoGP2s/YWPJNIJmZa8hX6IPgzeAC8ga9v7qSxvdKOq39SZi3xWy1NKD+YYv1gNEmMlVA5Zsw
Yw+6bMTI/g8CU7vsZoeHttwpEgyYKGcids6CjW2AEGtxHf54MxDahfuazt3vWrI3eicZ4DcvsvFO
i8bcdo7sONQ4A10vc/7Bp497RcYzndBlXDEWFQgyAU0RP9NFvx4BNkO/a5okstwjnRTP8+guvdrN
JhpDctomqY3khVnlg8NabPzpYktiVkoEzGkp/XqVB0+WBaAfeju/pZJcBtGgq1J09BvHhDj2EGIg
WzqLCXX8+uRnMMxY6FoImMHBp/jP+r2pU/rwrC9X75k7lyYEyD0Zbn/NWCr5W3qDi8kjZPBZuKem
HAQ8w5BV9zp/DD46Zm/fxFZp/9NpqsXgxA3LKq2hQHVd458qhZZ5PEPFbVfm2WaIi+pC9bjY7kGO
UQHUgaUY4eljhFjmkVyQwfyTjonOQWPDD1S+VXkoxLC0D6rMiWHYuR5Cv1MTl+mwW1jFcQksQgOy
tp1L9zM3zA42UUxYe7GW7NXjiD56l00ZKpB+FZTd0zBRxyesD64iE36szQDFS8Qbmyf+L3uVKqLy
0sO686cFQgs5fIu+h59FYxQQ/lMdPUnn2R0oFaJrpHPv4tAagdr8ZsmMSqWbPHTSzZiCs5czZNeN
TXMBTRD6OMCbAaMEuhZhg4O3rJDLoiVsqT/ZrW4MX8F/gwrin741vj66vEnAbkqyJKDjuXDGmWQL
xrzzS1cILD5Na70LaHTpnOhiGvnSW5kC0oWAinxAJR55Dt0ib8kAQ1pIDGBwrGaJHi81cF2XdpFE
VCyS0mxS8TdQIOZhsygVl10ZxQwSFy/33lbrKHDQ8QoPs51yW5zBuIl9GyueXidC5HBu+iZa9pEe
5vpvLhJ5r8S8xttgRCfLQ8sy+BWQK4mvLYsncUxDPYUsHpP6YhCbID+HD7yEu6l2fXDtrLbfSaWI
vFcMkhO7n6LH05V36NEJmp6DZt8nywyQeJxXDiGYT0SD226wgoxJd8ZOCdf3cek6u2L91knykIGT
Q6mERJlUkIbtaN/y1AIecpye7sJvryxfbt4zD1Z07gDBgQvMF6BFvKHOjfD5qGz7wkq8ujZ0ccK2
MUKZZWRYwUaRoA6/jfXVj14ZlqX2mraehdE5EQNzV9mvFfuxZYUbLV3vrtdeX/zpIY0SDhFGHqJO
r41Ocs0jMu3LuHF3HZQEsy2R6N3KgF4X0Tc3jYwmJhVDuOLTRFM8qt3ae0u06REIwLdA4H5TVUW0
nudEmwcIEPUbmaQuhZtXu+9oG70/q/DLbouEa7nr6szR+K3KpfhiT+MMJwoH2+LrCma5jfC8DueA
EEh5s7IjfNJRR9b1vBb67+yznNtAMZibmxXHL8LKSLn/tbPMvSP/aYSZ7pz0n/XYz98NO6tqm/Rp
fg3b5BFc4qziyIW9uLWUg9durPcQ9awVfvHQQ/QywrbstrrSwR+Up+uhAK56D2wqJMTkuncNfKZo
PBZoOpi45tW28xPFMrnXJFMmGl9+54/FrrFEnVHZ1+ExRmD5FuI/vloOPftlubGme2H5I1jq5Yt5
hpKmiJvTODNv3QVj2SHtgkLvDRaEfpe0pnEOiyWi90EuhUUWWTBpOtSJWzqX0GtAPExrpf9jh8oP
cL3IDN6bGdEB1Vfes2OtMlenLMyyEjkBGD/8dItIiJX3YJxgtkZh/sgkHUExunf4hr/ekGfenmUc
SD0MhWPC4FoujXd0EEb47yBSOvXGixaB82gWH30S4Jr6MWG/oDfXGjD6MQmJVET5KCD96zqiu19t
H96S/IppI2jb5TtdpM62g1vk/0rMwc+OruQWH6B8wRM0QsPRcEGKp8yHcIDFT4QXRtxV9h2aJXpw
x3J679rBIRO6R4nqhT51ZKNGgxLWGWvnknHSIXSZM6h50SRjzoia+gJGuzuA4qt7Uf+tgh4+pc2I
WzvZqZqjUxIzVjtA14/dQ+EntGKZyzVzapZYog/PFDkt6Nbc5YWvm00z3q8OJz5yX2z+Zo9RUGpS
qTPlvzbzErTzsfYbYlirdVVPBMe6yR4btWDxvDYW8wNsQcJZLFFYFHVyIovyMYc1lhK8XpeICCnH
03hLaGCMZl1kq9qTvR1JZKv0C4+kWuszEVcCoJjWipNqLBNzo0AUv4ZkW+e4eX1CqhLVsA3qWEof
m2XMzlh0GXBNrDbACQ04KbkjWHHd9otZ/dugYa/ygnK4LZkZIXMtaBsY6b4TBtAF0BX6gI8xWaSl
di34Kdhu02CMafuSzDZ6xe6X/PUZ9CXbwbOu87vgFuWvZZv++CjlP2N3Ahk21wvq/jzt52xfrwzk
sTqsffjlw1eARYkjc3QusWUfuZ+w36u3YEU8fqjndiAxK4vD6O/ay+lZZ3596zh6vpg+Vu4DqzW+
rxp9GMudEQeHe532MYOPFije9BGtyp8Chn7uo6EsKG77xHW/TZJhopeTP2PIKaC++Kz9qwcMLay5
mqtT3m041fYScGW1iYgwpZCj4hKvbe9M5w7paPbUwrvaWhojdlKlBvEnw+SkW7feTK2j3oVbww6t
Mz9/7L3acZ8khyPrdVT7H2veMICKkB/jNGFFAKSsqXGSt52F3jqUVZlv3ZgGC/CNT943zTpJvKzY
EDRh/mPQLM24jwbhP9XGuNnzOKJxug8H7gg8DwrRBcwRTBsqZVK5iaCyZw+z35evE6ZgeQ+aS3TH
HJcrtlWo/p6LqzNqyTEhnIxgP7+VVGupOjthvFzU0DFgZb/YkbkFjRBuZ6Wab+25GMvjUSEsGjvl
WwiemrhY36Yme3BF4kJoxY7Jqrky1SGzaROf2n6SxR31SskQfUL4/9sPChfJloY0lhuqNkZh7tqY
+5RZdYD4hxHZBsDEyN80Q6eOulfwUzOWc/kJBF/Zn3pGg7zYjG/I0PEhEQBsYoH66FN6jwhaKddA
N6RY5HhhEIlU+FY9dN99488XtpxAAhRgtmvoCK5OiXxP8GNAnkGLVbJvuG1qiXiuTddB3YtpzpsT
y0wMhaEayOlmnbAe1ySCB3INAVWWw2JTgjUiAUKagWApM0JGMfQ0XZc9J5HpbgZImGj8HWywGuYT
5QM7LElgnhb3GRvHbTc6gb0qJ3t+2MiBDHgOVkw8QTOnK+POGWVETXKGy4kelqi4GSC8lZ3F8+LK
1C73w5AAl3S4PXB0gCMcjqDJ4GqMxmi7b+hBzpZQEz6o6qInyUAZDTy/r4eFoO7/dBL2x2geMOow
Fp7dE9OqlhzLoNSbRc6YruwaQa5bKc+37XUcdoNHkQAM7LLrMfBMNuH7kOiHg8kSw0fDiUeGfffB
H+vka0F3lzVbfLFXYAwynPypc0hzAnYsNb1o5P6ifmm2DRdstedTqIAFOEEJt0LhbTubRhEKU4GD
Cbdp5ebz1zKJ8TNbCeNMfQ0lGk73iltKQhvovUYwaatByx78zPTfKqaFBrOI/VgM14wDp0pwuqJY
pCBS7nBUq+m+KcCq/SQreydR+h8KmhemsJN99BodPne+oz5t0qG+HJmFB61FhhyYoXnyyrRvjuS5
V485WNVT7s3No++K6jjKomDLOxPNov0w2pTJmpxQ9C9P/M6Hce+Ab+xRBIWAfJjbez+R6ElYyNiu
IKq8bn1UhMODH8/132KLNRcrB28lfhJAK0xOgQBuOA+CbRh0+t5ZguYzZPwV/UEuM3jB0WZL4L8T
/VDYWww+NQI3V754xUjbxNKK2hNTFVy+BZ/7o1fUBHDjEeBgbcRJjJOgpU+wGM7GQ0A8kDhFG02S
UIzdbr8iY0A/H4kDWaXeO47l4IQPiVjiINTii010eOeiNrlFeACARPbxp1pdSvII8xJkFsRXB4cm
Ob3LMPtOJzeVCVQupALbUebjfOuTGOaibGwh7o9pkHEHIbDnW7qRvMGPGKIQOmA9wjiRB7eDUgia
RL6+JGroEdHmLPDUhPkZ+oAT4EGUqGrzEY+639PhbvKK8dq5ykL3E5WKhVjB1ObEhkF2bNRVhCQ8
GGMSkdkkBlv8flcVa18l2En4fLuYBfAfAoJB/lk9XUuDlVmtL2OgZXG5kHSAR+V3bMba+4MfwjmX
HnKpeUBNApWXjCiaiBbLURbZW82SOXrymjhcL7rnqNx6qgmWe/av9Zmn2Nj/CjKG8KXPA5Gwbglu
aXNdMQPxBkdjjsSuRXxGd2Hxr2a94FvwEcH19BAmbvKjZqVUXQjvSgg0NcGI+61pUTnfrZ4oQ+Ys
M45cxrdpz8QoilbSLA6BQtH4sqxdfqmsSNIjO4cmeRZVUNPDIEA6K7wR+6gNmic9TdSpHfJ85gaA
C8Ot66ZU4mjAQ5DJLRFsCjRiRNR141Uy3yNimPYMUKAVmrpn3ztVdCrotNwcTncVLieuxGk9GmmZ
US6R3leFEl8JzN/klVhj5zbNdYAQdYmGj7rGc0psD0pd+R0FQyJ/GppZ9Sfyl8m/q/N6RfujiEH4
WXEDrrcTc4NvZoGzOOkwxhpSGiyEMdKHrvviznbdR6BuZYdaxo/wWSXBCG1AhsLWX/iyogDLIS4T
uoYin4AtIXyxeDowQKSnK3nTI92ywnIO/HFN1JuZp6Q6Kdt6+ExpxtANHepJoVIFOgxczndh6aws
OJLU/ZBNC0KZKbrvVCd42OWzMyMklocGU2X9l3o8g65CiV0gNo1RCvAg0NndJUO80icCXAuHCzPh
Wb+OrojvGt116T3ruzrdwy7275K+YeFcNOyAtwEBrxGLsjpz//jogEFsJVOIxp/WPDpVTavM+3Vo
RlWyIljHmgqUDiT7V2wL8necWZ4n25R3yEhFfwwsyXQ37v8PDgxZXXiwq5rcM95Bz1xaDO9XaxPT
8mST5nBN2GhldE9tTgpvydxE3puwx/RVxk57Q9XbZAefYItbDmvIxeEcxt/s24OLYmB4l8PrxhmR
+4yWFTXuP0k7pfcFVaTYuriH0xdWpjSMlR1cMqkgO6fhOSANvLjAlUXId6WhwdLG7mcSfgxRHJHI
qfQmAvz/mKVdNGzmle3ohgR1DIX86ShCZSDVvSvC4dwsInWQz3DtUgoaVjI/NZK/O3YcqGXQxb8o
bge8cjOe5sWCnXqJJBV5whtxF5Vrnt2hiU3qw8qc+MHmNG4fEZJUIKypfwi4Rr8wX+Ag1tKk44sZ
B2ue9WA77u3YCv8i/UldDK0LYP2cMS+7pdp+Ux0M48WERYeipAJmeBuF1xFlavraO69dPxXndpTd
B/qb8Mk1LSFpjk3ExxDGqPynpijpZMr+n68Se57KiqiUoGUZeWz7tvkvL4xH8CnjDSw0A1nY2dbO
pvH+yixs75CsXaM9PM+Ev5UhEe2TGfYCWrCBCr6ToROsV6+Sl91WosTG2hpPzu9ZOWN0dxcxml2Z
WCO+yTjNn/zGN4jSHAjjxHCjZqFFGnvvFVf42j7Rnll6AuVHJZGNifwdl7iItwqY+MpvQi1smRlj
xl8TA44dGV5e/NBJGb7ihhhRo4/o+Lwum57FPNrwM0hwyeB3RQBwM8emnO4ox8mWCx1d2kNd+R3i
Ja1J6UhrgsuYxv/nTsphpjHioGPxORJNGa0sIwom+wtGSBDfOyAD6IDCujf2AMBOL/hcgQ1/ilGp
hYwVc4VnT+gilzRvkJWu5t02E/X/xNmaPrPdNoQDQMx46Fjl/OKKp+Eh2lDe0D4hVPD7Zg1ZS7ON
Ps90N6j2p8wnGhuRXUBxKzFMgyaPi9uKETxykiZ8DRErPDLi94aXzA+0xJEC5gw1jIvgpLIQHS8O
OefUxsyH7jsahAQBO0ahjSCcl/mfT4CkPtbkHDFAAZe5Z6iY/pcL6BcgcKj8fzWi4HFLcGBI9T5B
ZLjEqUARGzFTPo9pispDcPThJpXo2LekjzWPFnz6xB6qM92WUJfltShX2V2tccMrR7H3Gq20QFtd
KG2+M+i3P/GURHe502D9LBVqWbzzARcMgerCwacKzirthfhu6XPKg+c7OEErph17y2/c264kAfl7
8p2cK0mJ9FZIoIMkmGtOHE+ACBEzzAhLoPrM3BebrUJHRi3q3FdEiNpdiYjzGeFHcCCcp3iPhEel
FkRk7AUzdLw5uYKeI58Z5Xa1FPeYniUHlsO//BLOZXHuUrp/hBSe/zYPk+OfSlRIpLaM4A40N1S0
Rw9ogzvJCiH/xD6H4z9cjX4C2qTsnkqO/8OVAtua9ZKsfGwaNgXocK9NFCbx7t7VeEOQR2hzb9xw
sjeOK1EGo82MoDg5QCFupjAM4QJwGX1V7HDKrfBcMPx+N83LMUJw27zMbZt4e7Pk3T2CPeeP3/O5
DxAHs/rPOKDaZzlP80rPkN9NRUEwtGfjo++uJLZOSGe9+5zRRnXQU5P626V2VmZn+TSt3J91y9MF
1NABBr9MM0VCf0V/dNtFeilolm606g4BC4iWIdHADWk3ykmi6+fxv6ZkRcshGB1BpR6ysp4PlA6K
21/jSh7q1JsulR6j4ZWgoQx5A3PG4DlS8zoDKUP8vm/dWNxGy8qevjTp8ohcIq7vmtSpE3K9ZUpi
ijSqxPSuWVYegHujSpp1EcDO6BXhDQeeerUjv9dHPa8jt+/5R7MOxvNuydkRfCCs5dWB7VA62xZe
TQyzLi77u9qwonjDmFUnHGh11fF2pA0yaxlnZrjvQ2JEUMEp6+1dzEd8G2ZdaIoKREbyvhKeb7eU
/wqxUeLX3XRJEef0hyZ1gx5ZoaS8xgbkxzGK8YZJHDKMCOEKJp1Wr7f9CFXigp54Efe+ZMhntrW6
juE7yKnJA2EmNkdKKGUCHwU9NayiYJzBvzaESGBzb2LEPFfXeM6MnMc1ZRzwQNaA5Crk7Ig6sPUe
PpCFeOhiKOu7zkLu3MydzD44tgPmdKA2BErnLvoDdrm9JwmsPcwz0hHmzOqGb9O8THgvb4BGmqNW
GdgABYT9MxNeeAPkP95zi6NW7NoGyUdbZP7HnHOdtxqCYhGGFfU0lG3+i9RcjNBL5E64mmQD7AU/
aDruMbMCWsr7+HXKguQY9BA+ajhaW8+PzdGBMYGJpZPDLlA6+KjdWH0ldTgzjwh4WcFXge719aWE
hcKoRtG9ziXQADzKFb2DSeihq649hDUSU2NKEJklJuVgx3bff2K3TJxswJWBR6b7z+sTgCi2NB+p
w2kFbavcLxnvC7Kq+q+XWfDyKZ9qnQfukCbs32blxltUbfNftsj6DzEtHSBJXTPzYBjOTFDYU+V7
bDnc1LbPssrNcwfgCWTokPYfftpnrw2WqNeQiIdoaxmenmXaOYdyivRN1bnqKUcbbHCoMmxjTrzi
h2qmfsSU34RmT6KAOYlJBJ+yE/XtOK7xqRSZB+dzYDVXi3SfiNVCwZUJ/2vWpsf2b9IDSoXxBg/X
NU4yDs8grVhlQWTC/lH17cusVu9B2QUOBr4j/kktk3eAZc2WwuMryov5Qpxa9tm76fIHaV+zrXVr
Di4Stx0takNrkSc73UMDhQhBvpNZUBJXpDseKpp7jhyhHglYpwjlVckOle6bk3Isk/c45UjPMrve
GXJtj3msNXrOsgYOhlSEtCGDojpgAoDi23lOBxbULArnJ3cd/TtHhM6/roGXSgcU2ucWG/3RInO/
d3zTPI6hxlnMRPBxqAdFMtJqfrW/5oDdY93TYRX2uDia4BCiZ+Z3auji3sglOk8ugDCFiO1tsFUJ
j5OIzxEK0YFtMwQPDH1RtFGLkOSXso8k9A7Z8oNa8+ktpv0+ZorSrfr/6q0g6CmGMFGQ8zDo2yCf
De8Pii4oOGRTUal26WFs2QdgVYLYlLLQYE6nq/6PE6RATBBI8N4xbcqeOrgrBwW5I+BopMCaG6lg
XP6PszPpjVtJt+1fKdT4Epd9BB/efYPse6V6yRNCsi32fc9f/xZ9J3aWUwIOUINTtpFMMiOCEd+3
99qNRPrjI7wi1f1Nk2aprpgZWPZVQzn3TgNi1Km0CmSz6gc7Rs7wrRp0E15g5owzHYjb2SVK+EAI
Aysl1v3mpci8k1KWHu4zsMNrDhPBO0kW1htyx/E15rx3g2KFqV5AjOF4yaG67qcgcBq18KHx6BII
6PI2w0OLFUrxkV04zX6SzC3GSq8OsWWTa+ACgbzjrNxBI06rN89iUohQGeBaj9Gx98ECzpRUg1nf
pFV4srqCNORkgAnXGT8H9FlrW+rkKPWend0aCTWBRRgNytIzOQ1SjHQ+2KWmOFehM09tp23q8XZd
xHVXs1Q1RX1wsX0Q/GFx6Ob8siM9OWH6jyHPLccfJCtTu8/roHukWkIYgWsa9bI1OsCE7GRWmYpQ
ahfUCjIkhSZntBiMHDWhQY4bYS8l9Y950FJrzdXaWjhVw5Gotart4MIN3eppZR6MNsw2FpiVdF52
k5RLQ216x8tFfa/QAY28UtGCUh8BvxCHwU5xS2UZDC20YZAZuNQKExZfyGI9ZwPiHwk1hRePppo4
MRV3GzAth6YikuvkTrEsSwJnCOF0S0qs3wJVUFIfRjqmTYKDX2lLNzrTg5F722gHSm19dLQ0Hrho
B7JLOxV+WtqT1+pC22D70Fu4z5XAUO4jrfUeOF9a76VnAC3jB9v1qLaURaEW9g4jeL70jYBejY9L
p5YcKSnyWN8V04Lw4Gk1xoO0IOnCHe+UAkplWjXJ0k4K5+DqwYR0o8EJH1kAV3UGyqS6NjEWdYGS
JEyc1Jgh+iDpQeM+VcAg7PpIY/VmkkLrlih2Z+4ntOZVqk771Cf1C/c4Grs48XZFF2L/AnZCe84w
dz5MCAJ5okbdBJASKOfkBOG6XvVijhJDVG6Gx1Bn61rlnbMuE93ZCjtBPZpSKN6UatLeSs3UV+iK
teAHTQHwHpWgkB3UJM2Xtl3HB0NXC2Vp6BWtUgTd/dqTVAVeKRImS95AUIhKr4RyNHS24MBh2j9l
ZDcriQElI2ssd2kt60G4QcNTL8tQhtAhiadETVPJkdkBB8PNLXdn0W9ecfghrGWqodyMsdvPB9AJ
LyhCkkNa2M0GsamXLpLSgyY5EO09I7y92ncsFodJLfsq6JOscFxEW7tHqA5rz18UoihJLVCcc6Vq
NgeEJJ5nAcY19kdk5fpqXp0pfhR3MjWzVeI45bnzWnYOWKkZubh7uo10IYMRspjWSxRZOnGvpXZk
XZt6tRRPD7x/EZtJMZqk6LhF+aP1BrQxrZc5x4z0uoPPt89nGps3ANMRui/8aNo9ozP5oUCSWAmZ
kFvchv5Wakb+o6M1s7GK1DjrPkj1irUI+AB7t3CeoxB948fHKBa0lGDXCSyZdd3S8KfSjErN88Ww
KQv0905fyyNiuGYbsfUhEagjT82tSPfJlFh/wIRBF14a3XAfFrmDvmQCEVa1g8STI6blgccvOheE
YeUqN2wrIWnh1lISzl8kl8zQ3MOYZ4/YkkDS1qd4aMIJLVuKdd8ZlAVq12y2Y8x+DKAdwZeiA8uF
Ix8JIeOLjNM8N/aBgWNulnc6omNdq+kgV37ekCYE1IrJ1YZzUsO1rc6B48NNIoT8KsY6b6bbdrnx
R4etf8LpCAKsVRa8vQE0IufmKWGTt7qjUY/eBlF7/WOkPj4D+Su/m4SSPuCtLV5ZaaKHfnDVndeX
/W2axzDvY5i/yxh3zbLUrazbiJzDwBLHl/huKMhoYCF46mYUtXVrO7ryXvBbL+glNu+4imQ5s424
RSmQgrvRsOHcapFqkgGFS2zEzbTGbWwtFUdYcy0fx7dRCcXLYEiC4XwQADP62XxEn0fnxA/KH0qb
D091qea3ZTKo5ypu2209xirJXeFwb/Z+vGow938gocKAFBDN+mpwikePwWn3wdfEiE1RWmF8RjtF
bJ+OrGBT+4kL9LFEBVTYABBLCAu7yhrTLS9kfVkDuEN6lvt3ykSRql1hoiDP7PNQKj3aWNfaYq6j
s55TYt1FpJwilPMLsY57Wv2UxfH8UHwf5gq4sI1ST/kkHU2dGT27jHSsXuNAyPGmdFciBi9KmUV9
EaYFJV1vlBsRJ8VN2hVU09gU5gC7S7Ir6CQ4B81qK7zsjW8QQk2fFhBv0Wv+pi5t5Satza6b2wnS
FTqYobKWoW/vlN7r3wZ8YmiAMl3H+5W370nnASbm9bvIRWPdRh2VsFmpaBLzjpHgUPU8EuoNZGHL
IjZ7HLIYiLUlFS/7uRN1SyMKCwOsLay6ySTLp+RlqNBLFv6gmSmiGV12S0mGaXVuLCPjaIN0ZTMI
BRqo5UCmhxpiFeNeAFu+wYPbHEutTOexXWT3tqNkLyhGtGIZcCBcdI4aUxAm52uT5WZOjlSEhQhk
GEb3ETbuI7a/5qehc2yfJYprE53TaXJnNQ7nQaGTVLLqtaasj6HakdRukgW5L8AquzMwmcOxSd1u
3XvD8DYgZAZdkkvaumQIWA91aoMyqGSd7ZDD6ukhoRSbYicKq6MXacFbSOZINot9LIs+7KynpMuV
/hymCkcarZlecuiVkO6VMfVIKpiR3Er4IPm27PjXPD2JcMlpVHhlmSDG3oUphDB41SQcbil34HZ0
lRIBqC+zE2qr8S2NfP0xJbtuXzk9h0WUbjEZuGF4pC5ez/V6VE+DGcij7PJA3RodKpoZehVOuLHr
1sRpskhhoPbcFTLZ7oM3z0hoi2ZBtGksDiauZjUzdvuE6KI1z2mVd+TfhoQCj63s3hqG6b3P6frG
oURNc5ei/rp0CLdfELFibVzNQP1dlG7+BHNVWxMwZu+9BvQAZGjzOzLBAZ+oEmXs9LounlON7La1
7URbDXyttiZEuTrZuc2wH2yLZJpOECaf++lUAXeVhU+ddurHh1jJHc94TWnFraSfGBbZmRRK6WB6
mcqwxhTLCwkhAt04JUSIRcdhbaAnxPMhSBtQ6LgSyiY1ML4BJQz2ugEmYQ72/g9/xPU9MyBSkEpE
LQWseuTK+yJX2cmnlDXrNf1ufOshy4/FyfzGJ4Udn3QWtccs7FP8dnFHqHg0ndRdknqyEPqyWRuP
AqpHtOsgbN+ysvXxwcPP970VanGajhA0+RkQLF6S/Tt6zY2ZJOyy0K5LCfe84HyTFctQYM+TfcoI
FaKna+4LyFhsbNsid89qJ0YyLO14x3GDbLpKSw5agNhEWjilZE1LxPRJrKhFQoZOigs/mlOqN2rA
Mrb2repjcUqSkGhWd+yWwPC0Zef35TfPrEH3JmmTz0GVi9fc42/oWYwLDdnNjcdpmJpTZWTfNKUm
VMAzAGtRyPSjQ4fydJ2ROb4UsZN/xCneQ0cMFhmaRBtMMjJDm41G8KEjHpj1SKFhykbjaxYknH28
RpQ3mYiUOxrm9lIf/OfGj/OFAZwj0XPthDAku3Gzut6kzmgRlaxWYCxkeSa3p+WOTf2MjiSbc/Qo
DtKsELT2NBGgcVNChf8R0cTvY6QWyzrs0LTa5AXMCQIY9kbVd0tLKzD8o9DTzAUnSZirdC+M98Sm
PAdKzozupc9cnwl79I8VpZdd0haTUjCrgCfggU6pRvzaiOfjIUr4bI7q6jmPuuo9Y39zAG8qlhQz
h3ssrpo7803BG3+wjRmSr+QO06Ny8k2WiZbC5z19GuUwHeD3WjHRi00XVS1qA3ythUFkEedkRYBu
76N4n5aCUl9PjTc4mHGcvxVlqW3YRAIN1nszWfGjhpvEJ8wmAmY9MRPqbtN6Qbr1cFgtMF8hQFcr
ZziTWefs03psNwGNFYYfuU8L6QU1u3XSYTqIuzOAYhggQ8RMcT8kFB0hLbxWFrV8M2RtnGFwTDdW
KZmVriryYVmkpJftutAD/CfzgLBorSUzdjTwtaZqdRfTADlI7ZfApdNZnDv6DbM4afScOr+ankLJ
KQ+zXfdcWXRSGbHWwg9bUrQMo3ugYkSWmOnWeyrKpE/khrOLk0p7LIGg0zVnIXumuxTgf5wgGy1h
Qjj+/fxesIfG1OQXCwVK0o6KlnEn9co+5ppBGRsy7TN/wQpS0xPe0HXwNyBYkk065iDtJEe85y5Q
3GOEmGHPG9UNlk7Nzt+tcKE0RTOlhETtq6oN1nNXNSTG9BxVqGS6ACUrGopm1minnsV3a7pBhMkT
ZwwR4Mi59MZGAKMq1AtpRKcnXymHt4bX/L4Z63DZYl4J5nnfdWeVHlI4c3LNuTdYoDawJOqbCu7V
T3ojHu8m9qPryGCuIUtu5mRzbGodBKeEvLmF1w3ZrIs5sPqgM010lds+Z0HsQnmKKQLxkmin3q+i
s2fUibRu2jB5DrUA0RQ9nlVQ1y2kflLuDlitPMwV2ONqmX9ACpuXZrwOU/WWpvUu4DQTp5Wy7MFJ
zIaS9wpHPP4z7UN9A8niXk3HemmGpkS3DkeYMtY6hyIKZO5JKZpnK9N7kqJ8BmDUN+5h5NV/qAxz
06QD2qlYvykKZx/ofGdh6ybrCWm9SqIf6HQZZDm4z4hvgBFJRw+XMA2KBQAmcC2xFj/0hnwxKv2e
Y6wEOYRi/c4KJqBipRLxJC2Sw5uIxKc0qJOFAdB65vhDu7AQx1LUw9Ec5pxJiiiee05gLp24vxMB
Udf4N8SGmuSdFIR2W7a9Ej3edYK289mAvAKpeEmoXllgH8aTLvp6lSbjCy/9fpl2pgmuyvoOiWjK
m3FMykWSY3fSp9Qkgp9BYf9oVDy3KTuOnaNVj+x2MjD2ydahfWn04N/8XnmNyGGGziLV27Rz5xBw
cQREWjUfsM5uPCU4wN1c2+SfzpO0JTSigJvKXt/q+g0efeytJRKu3q7mBmqomT0FtliJPt6T9Nws
8VF/K4JgnYxKNUdbtPDgri2BB77nHnTpxG10MAYIT+zmFQnQqRJ4ETGs8Ps6mG8xXXorJE8vhjbQ
np8UddnBEJk2t6S7rjIHUzxVXgmQJcryR+RlAbqcFtmxWz4oqfkkjWoD87ff2akwl7bZVMoi5oxE
1cxwMMpxRJp7hHav4dJR1gBjvWkzBQOfII/DQmLAW2RbDr7ys/PwpKxzoflrB0mnw2ZfpUaB6htp
ACm+lRiUeDFmHC+YkAvdx/ZDJRmpXK/CTVegzIrypdMYsa15bBCOeomX7hyBzCR0xMiLrLmrewA1
ke3Aj9erZhYroH0HvFcS89KM9PYPRi0aCHfylff6GmUCUnc1zBaBM2w6Q8HIbdyTWv4YswRHICoW
qHuXjmzcORvhkMgt0vW8nBNuFAfvYkQsreHJc+EJ+qB6JZAtowVOWRh9uGpDvXryoh51rT+xLcOt
r3XG0emjn6lHuYAe2F2qyPeIjcsxwulHRmyuRDtVd88WssMbl1GxYuqDdZOc8oCz9aDJK7tcKT43
Z7rKbRWaT2ln8DUV795XKsTcAvsbmktSPNiUTUYDx+UcAqjAWA8D+x5ElnSfGzLaY2aJ+tOklSsr
xIJaLkG5iQ2+kjtfU8+ESoG3pPefg6oIdNIxnZ0a5TeWaw4/omg4C100yaKi6YJYlWj4cXwNeFdx
GzH7hMbpHusQDVHnioXG58xoiVsvcUPlK9HCh9qmeoWzaoBBO9PwNB9pBLz7Y/SC6Cs/KMQDrsrR
eDMs/87rJftO/CmyCZgivLQN5dbylScFxyZcFTa/1WNdNDuVdF3iD19NuuMhO608tfIYVQwy5tIn
ix0duqg3BoOfmFdz0Un5IAJr1itTYbiob7ET8HIrKekHiX0bOPSJ8y78oBiFEq6BctDr/n0YUP5z
ofOFhA0kfYCcwgs46Pcj9O9iS+jpU1oOJ7RfC7JLvY84wWaOGC4IfQjlabzwBZGxEIrZkL6Vki5A
LvlqU1sv0O9ASmYb22vvAj5gPirlypdolzhSzmFu9ytqR4tAAFlylNfax0kU40yJgWtP4SDA97P7
GjyZQHpSoXY8OJWzygcsKbb3YUWG97MxyncsY5RIwXhvaLQROKSO5bvqgQfBfwDZsyCHjVII0GU6
IuRl5z1xtP5O1Qqa4uh/ByiSJRIz3+ffeRGn74LfJ5M4TqlLwsoct4MV3hjEk3JMnceVWS8dUDE8
MKDL6OzCV5YSJDU6Vacy928HRA4lKCg/BrrjRfyeZXLKpcRXyns48YguJBXikeAHhR1Lhxu+lSCm
+SB2OXZHFgNM1ibzXvJO24S9e2z6GLwOH+aou5ggWyzJ0YbkY//NY+/xUA8iAh4cYj7xIdTaKW0G
2q2q5j5GhQPzqQ0qCtnGO22uc9dpe/AFJx1QayJsuMHQ19q6oVJ/V/Y4hxTFYaEoC43SPrtxQxbH
MFROYsD3DSE+KUikckipdbUfuu9QiCGLw0ofIQQshrBGSGRq3xRwcDNO7kxXz4GZOfFvix4oJH0r
kp12mJbitaNlWw8bFdpEBPSz1LHXwNMY2631SB7LlHjSinkI4WYb8Qp0zDZYx+oZBvV9hKN8hnVw
ZpXqCRVUulBVn6oO6MlFnIX20h76ZNu0Na8OoygUzBbEVD77EsTorAdyhDgH1S4w7I3RCX1tt9X9
2Bn3zuDtA7MBws0MIkzAXyRVJBaumzwISyw6pX8aqwrQeBgsApKk121O+BKEGv0bbnN23BEpcmHq
xh/MA0pewEKm8IypmDnufEoN2DfBzFLJoXNmhQt9lHttjFDMRxtFCcjQyHDU5UvqjpC1E5JrnEKc
KtC0bmByXrfrdlUn1W1r+3sHOPl+5ACy8ZMGRYGPqjwpGKNVdc7HHo+nMZzBEZwanROHHqxSlxhl
WZg/SZg3l73pr2LcV2nfrww49VnsfMsL2fOqBT0Yu0TRyjKc66W/w230zGZh2SAFnVtG/5DaGdv0
cE+/6FtSdUvPqpeFVtxBQDpI2VDWGNWtHykvtaBwhN4YNAl4v+KdDXG0RfoezCNmK+6PmvH0ox4l
2Fx5ZC2/wdg8dSuwedW6SXpgSLcyxS73yPFoyXZJo23TJYVYqL7cywaD8RjKe9e2do2wtnoHuiro
gb5VWrYeIy+9RxHFDtnNv2vKcOMQfXF0XIrsqh6uu8QBCVPHvBJ5+xsW1h/cdQu3garqeXyaOvxI
XbxY+jCWp6KgRwzTlj1czQDKdAgNmSDULlNOkFWGbU4pB6DQVkHgKoj1swtpguf025uiDugGYL6f
eWwXF+S7jsvaCjvCoITTL2RIZwanURDgYURRAj4meRh0W9v0RK3PyafnFc76cY5yr4oXgOAzjidJ
+9x2Nj9t+JMF/6T53hmtgYExID8ElfExSklRVRIdgJuF+sT0At5buEBnIYqNOcLzB/wuLehdXVkP
bXTQW8Krm4wAC7TOHONs2uwsHigEK3rLOFKcmhBj4mQLNntSF6jwU7Y7kTsfi+CeQ8bKZkNM3IzV
8mvoYTN32uZAtqFQ5n3MlsdqbF45rUW2HahwZFfPueNuYqut31C07kssKSlZhpnMNwC/71TnIEv4
eCocGKoSiVoUJyQtb1MevaM33yx7bJNbO7D3qHicBY6QZYMXS+m8R9tUi6UeImvA4ojmi+PvjYam
jwOGvk/6uOdv2x6BaTl++18ZQgWylMJWwRZWwUQ/+P3I5ssh0vJoJmgi1Ai7pn4sKmhKBhr+AVMz
eVXInHNJIyKBk3A/ksCwSEzlw4g959a3gh+0c2lvqgj7whoiHSWDIRq7nZrwqjcNSNtWI7yl6dHt
H2k1/FQw7uL3LrIdKdEPoUA65tvOzvX0gz/WFgd0niH9d5/TsmepBwfX9ZAAeAuGt453MUdlhaRI
Pd6iylxTWCHwCgN94dI2zVQqxNR7o5VplcHKG53wXkXDTwXkLha8pDzvoQ8hIWnmR9AEj9h6gA2q
In6SgMlnjaFBUgawXpX+3eD5711jmTcCXR9OA+KHIooAfhg7M6s1wxdpDI+miq3GU1oUkvbYEE8c
/pzUE8QoEOSp+sljThgHDal0WzX2cSBuC6rkYO8RHK9wXXBXIHzY+zLU6EenQIkh7x3FYCJz4oXB
QboXd6MsiQbw0cFxVLsjQGPnNQMCX2Jg0C+cDGzUnPew8i1iFWKRk+gqSmQVRm2cRo+w5xDX06/c
FRQaLUfiDCzeQ3MEh+xgrjV1DlNGKvyVS7MmddLwI+2Tp66sl5yxy4/cYWtac6LDY/CD9gk7B7Eh
dJGRZqTvMkdLQa3FHygKidxYIRFek9r9XUDihslcPCa2n9xYnr4jH0GeoAuW+i06pXxLIs0m1O+U
KlWDTV+A0AAX04Y7Oxti/I55YDlvqgVOUFdjpoiVbwYv3Fa6sot8b1jnjrIubfh4dcaQq6t8qeTt
utZSqmFRusw1gm/HUts7rfqCg7WfUcgKFrFtpPclJNRuWZf+o5aatx2u5xnle/0kM+R1Kh7KRY3E
OpmXMZnsA0GaoIzyYGEEnpOioK/3o1U8BT4LCAF9cfrk29mm91JjYVcRmZVY7pV5Aylo2GERnZiZ
LJxWusW+cvAqjP+JPZTziDcLDRJobwMIsEOoFPMSt1q8qLoioU8NfV+Bh7CPrcRbJEXHFqavFzSo
nyMOrKBIwMJo9IuZLdlrYFovif2k+TH5SI6Os6IveElFFBlFDi8fS+StHnDKBlloIRJsGCA1YYF0
RjQqrcskZeJxqHvqxugbAJAcw1+4jEo2r+wqNo3dL0DDrqxMPkbG6FHZlQ42QaGdfT9+NZM4gC6H
rAEnwYwyqGBVIXwF6SmrvV/UqyLgyaHNru9rhyDJJreBHdikmgKqeieci6Acjf+H0gXR0L//9d//
7/9+7/+P9zM7ExjpZem/0iY5Z0FaV//zb/Pf/8r/90+3P/7n34qumfSQTFs1+PPvb3eIe/lH2n8N
BE2og8WwRwDI2CSDC41dJ/XHzz9eu/b5+p+fz1AdbPxvdON7YneZy1unOhnYvp3mjaog75Fs2ijV
2i35wh/apC3xsn1sUGevnePnX+Lad9D+/A4B2g8RU1beOV2IXAlkxKqKa3f5+adr06387RGqf368
oXj0rGN4imHqPGY+Z176HUk47Fik7lz6WIndfK+zlCM7dQ4U7nPMCuP886vLv14cx9efF8fUZSO1
KPQdqnoPEHB2omW+G2NjHkC7lv0d//v8SvaVK03f4LeRAvY3QRKWs0JRxVCjJwq1R2fMVyX6z392
BfHnFbwCf1kiIsLytOJmHGGheYrJynQM0i+uMH3Sf/5UeMP+vELjJLRFRw+EdYxIccDzRr2nW8bC
fUmp9tLzfP/8Vq5dyPrzQj6luK6SzRSK1u4rzVs3ZnQyVY/jemitQi/YfH6dvw9ty5n+/LcfBYGw
WuhoxXdZIg1gwXqxhcfcLD7/9GkQ/e1xXSwOmKBo1ZpFu4uoFt+Y5m09ioOBpL9L0Ev2w8/So7Yl
oTisP7/g9Hj+dkH9z9uRgHmqWqvaHanX6BXMwlrSr/qGULtefX6Fa6P4Yi0ITfKVvcDXdlU2/qg0
dpUqfZjJR/DGsfHza1z78S8WBKXIhiExS+akhNdaxUet/znk6qrrwkVWt1/M/CtXkRczH9Fco2Me
13coNmaKUf0EPAPbw37vxTnLt5/fypUfRF5MehvpTqjrQIqyxH3HfHDfGDmtgjz5Z49KTjf32/hV
NDyrUVRauwE6m991+y6v34cmeRoD9YXubvvFda7ME3kx8SF4oX2nt7DzquamJCKbfusXU1CbnsVf
Bq28mOuozDC9hQSCFmSSyRky2nNmfAc7OEVgIzkiro48LV3QV3IVamOk88TBPEjlSe12XRDeJhSZ
Vx19kD3Fho+qT9ubz389fRpx//nVzMsxgi6xpefSkFXK1jQb3nyNOu6r4mWHyR8rCNfI3wfLOmbV
KhtG3s9AB6q7CIsevahZZj9WXr4p6B7Z+fPnX+nvo9a8HFBNTPYzRe58V4Pnshod1ynJli7AHNF/
H93D51fRpwXjbzd+Ma7KydhCs6HeucatV92V6Wq62cifx8aJMjTOByyhFKh09ID+DL7lfEwGIslX
OTYOBSsXObgYkw4Fnha/phcBc/nzr/b3B2DJixXbFJZimRkPwIvMdzBIADQctnZzn0AXleigf3aV
i5W7L5qyb41gIHsUhUi7LJAZgU+aGWQCFXCPPr+Kdu1mpsf/2/Tto0aGlZbmu6qncD/ES5nUC4IP
0Fy3m9C8cRPUlO1GOLdlr1AWDdc5DdwwDbZNHK2MjO1uVWlvn3+ba/PwYmnHRBkjfSjY5vkHG2rT
vO0/JKiPJVrYfZGQ/0vV7ovnq/19ZoE8+fPOo8KQ0CGhpvsVZHW5wOGyFbF77DO8B1nFGUddkx8z
103r/I9uT1ys90mRQ3oPLJ41xL9Uu4XKgHzT28KH2USNdo/p+YvZc+3mxMWqjzXVLB0D/0AdtmcZ
3k8Tx8g0BEPH6TypGKvpVI2s+vM7u7I4i4vJyrZvLNgStzsik5e6379WBDx+/tFX3l/iYt3XO2vA
2KyWFIaMlWLWu96SZyNMX//Zx18s/fBlHUn2erNPkGjd0MybxZVIb2nIfP75V3Yr4mKxcCIngokY
tPvQ6Hd57m+7xDs5tbN0ut3nV7hyerHExUrhqA6pidbQ7G1YtQj5tWgZxJBoHQa1SyHGSiQui2Fu
VJBCKuRwdwQQPtt+/tUacu0eL9aQgJ6Eaul+u89tYR/AFXJWH0Gvudte1u6q6xuxahSsnBD2sB2r
HeThEHhsVHcH8EK3nk2SxBgp+Aay5y8eypXZLS6WElBnua7Wfbuvx5LwK6P73ho6I97uT2N4q2mo
4nSKgoGW5xtDhF89iivLqbhYVHAJNW5g83Mr+uDc0dtt2ANTRjK1dV8MD2q37Qv9yQ5FvKhheQRq
vMXhhf3CciPg+eoPAoXfMgf5OE3UL4agNg2E/3yVQuX5c6XrVbNpFUdr9j3LHQHUlndbEcGBFaya
u2kBcbbsoKOMLSSnNnhpvPu82qIOfyAkSfniS1yZxvbFgkSgatUrWkYMDU4FGCZ2hYtN11ZSUGX+
/De/domLRShpg9xuerfbh2NCSj0l6EWFzWEncPl+8eq/domLxcgp1QzdltLtrVZ1eEsN7YZ+WbhH
Qv7V8eba0m1P1/7tjZwEqo2xKDT2uci+AcuauvwDoT2GCitFBu8ZZvF4WMrRn/XF6vNHp03T4j+H
iKlf3JhuVGWPgiA+xdmwzJz8LIWPLCQgsFYTG3T4FM3iUxSrBxkpNzAI3S+OJ1cGp6lf3G7TZbYa
omQ66UaA3qjPy33lR7fmgCW0iP2dM6mpJFATZHNolCKapIQbVMk70avVJs00+4sak/b3HxfW3Z8P
PuDwUsciiE69+dTWx6GgLbsqYhDrekCaRVDdklTzzUImA3/8WQWi2iv69ygXT4keP37+Q/x9/UB2
9ud3oKsovZEt2al15LfKB1ztIcYP6E6TA8geX4X+9tUG6O8vbcrff15LbdGFW8S3nuwwoCuiZB+6
GSMqMueyz/OlwdkmFOqmGpunOs4/pPkeRCzmGKcCv1h+fr/XnvnFeqlN3t0C1+CpHaqVAXagyfS3
MPzyHq+Ma+1i6bMUIcgtaqITmTobOuoI1d2t1ppzkZwqHQeuo9/04IfS1F6o1hdj+spN/Tpm/jaD
B1Jmchzn0amjJSMRr5Eudc5Ie/n8mV2bMr/28r99vigRRUjV4YdL9GCnEfA7BU6EVbkEjsKKSlpM
WLgrlyj6XMKB8EBiWdm+hPv2+Te4djjTLpaLVo61kg881rHMVvaUSjCInevf6vHkE1ta/Z11gCNw
2+M+hK2zyvVkpcOGUiJqaaa+S4wE4IUEHHcbhifU8t4sUvIvCuK/vsVfFrNfE/y356MIGKcgPCKC
xZGzxF2yGkK5Txtg9jh3Na19rnNiEOlBok/QsucSejZqeiyGYDjEdwXIWCXjr3aAV45Y5q/C+m9f
R7T4+7zGCU6oczZVX66IMUbwAP7ju+kazy0uu7zfeyqEZgY+9rM3nurRKfH4dEGygnr2rNtfzYhf
K/rfHs7FCuN3LW5NJQ9Peuufgrhm5KQEXdy7WeI8FxktZa8t+0PWDK/5mBhHiPNAgURUuXO3S1y5
EEF3G7BOgpYZ1RpsQ0MIczf6zwSckc9bkxTeF5aOGEAm+GLrd6CT92NRGDPsFAPhcoXxxQ99rTii
ThPwtyeLILVD4GIFp9FEXx/QxIUH3eYqGd5gS7Vtkho/eivcAOOcQ3LJtmNTk4Vg2u3SL/cD5mPl
28DrxPKL195u7Rs/y40vtgrTVPjbc77YFDedOfYB7IbTQJIB6TV4gdIDKK6NJaIvpuGVl8Wvl/lv
t6+Rp9hICzoKKvodfWSQbogh0pLdvndTq+rt57P92p1crNE6XuykyYPwlFqszeCX3NS/Kdp2AW7j
8ytcOcKY6uUyjRxStWUSEIOLM2SsrHXQk2qK7IFoAfiVwri1rcNA/g1Ks+9algxzQvaiLy5/Zb1W
L/amIs/sckj98CTtrsQWjMoUJhIVv2b9xf1deQ2pF1tTIAadXpJhfvJwD8/afikS9wPN/C5z2djY
Y7LRa/PQI5dr5IgB+Mvj57W1UL1Yqf0Bu5PM2NTAStyOZHjPiJ6ZC8VCn6QC6ElvBJELpPER2xms
Bw2akjrqb6USAd7LypXlKetGDb940leGknqxxSKFMFKJ5mEoTcK5ruaI1GdkMGr7oF99/qyvTIrL
dqjEe07pKOLH9N1DZvlnpSKHS4/XCl4zZ/hnc0K9mN1JQXI6bRtW0RghyqSvidy3AlV5CSr4i4d1
5SRgqtNo+m1+e2Ub5kbOUu0aw0JY/ExJetSs6Aa01BIU5LMfGUtV60/wBP/Zw7uY6tgMLTMFlHjC
8rUsRL7QiAWyCiwEjRmcIvHwTy5jXLY8HVQJRdIX8SmLdrZRIm2fDIauemirNJ1TT375Z9e5mNjW
0IVNaLTxCeyZuOltBztEd0c0kDFJmbFrI6X74sn9fWQbzsUM7zCcKGQRJac6d362OiQ209khWP/x
5a7yynAwLlufRq1bzJ06PhX/n7Mza44UZ7rwLyICJITgFmovm/Ledt8QdruHfRGI9dd/h/5u3HpN
EdFXEzMTYQqQklTmyecY8cF2rLeJnXj0VpHDMIWnuLDu6DR89GytrjS/9P/9goEu//fyK80xxgAs
3hJQMFAjDZghAWfiMRzxpUGdHU535swfyBNwbBPCw+EfH6USJERnE83AEKqfSIJpd+0D5Wh0XfXh
VyZX2irfBwnqKEmQNhtMwy0n960yIPemhllCBPxxNGdJMKt/YBL4/foSnL9g3zxEW9nDlhxEj9Eu
sJbzIt01FbLjMvltjdJLSLirA9TP24m9kabr9tevuBDyqUP+fm8A8Fu0Ba3Oz0S8R2atty1AgvYO
0Hxf6uI8OeZhtG6GYoSI2262QMfsYfi4z7p+g0rotojESoKyuGSVuy8sEG8xdpv7otVfo5z4BBot
aOg9IKS2BhcPTorpnbg9h2b7vHL7S8tWiWEOCWMoxzVcMxjekm5Apd0BAQu8AOi6M9CqbavwTQto
Dp3cXb/mQiJK1S6d1CcL80ss96Ok/oTFw3+g3WPoyQviA4Spx7QDkShN8a+uxHAQnPZcsz/VJ8qy
c0jrZ7h13IRJ9dwFxTtv1oRBC8odqnbqAAAG+w3cMT8HSLahT0FWnx2WbhL+XlJ7axWunt43k+lh
zAmDyiDAVdmxj1f2GF3YZGpnuIhZjL6AmfsAFkoUkIzyJHDI4QCHvPRW/AlKpwGpshl46QikhTGN
gFL0zXON6SpwQlP4eRh9BcxvDJJc2B5KjJrRElEIE/e3SQXddeKAcOKaWgdiEazURKRFGIQxKay8
rIlfqJbJH2WayE0j5AGOuMPnEAH5Afji1ggAUdYwk7oxANdxaVAXW322Jry+IhYKalTtLvEWgChQ
J1DY0DGSFPJjZZGDkJZvY4bDa2wIbiGbNwg/Gdrn6jOfP2zfRBu1w2RkpjbAATP1ZwNHaf+COPcm
qKCcjcZtUMc/1wuGC987tcEEDYbggjNIYkCMwKAYKilgcINSRgh8GttfBE3ZrD6SO55E26qnP4Dd
3RUWf8QcD3b+9vpj/j5zp2rfCbO+A9TWXerHNc7rusn3Ezd+WmDdX//7SwFM7T6BeQNbHTakfgZV
MnwPNqBxnmOtPMGIaAsqJg4J4R41lmMXrxxqF85CoMz9Hb7B28IAaV+nvkPBuINn5l44Xlrd91Xx
YSA/cgmGDIHH2zcFxnIcBmIOE063cmxdWEGqzALneJgqFz2iJ7AlWE634ZQfi7LFIm4Kjwts1rUs
cOlOVdlFEYBiaHEdOVN5W/D3FEMvUf0BDaYXNf25QUVQYO3WWbEf0vBGp9X99be6UL6iagffCoGZ
YhYK2hwzDF6MuY9jy/dsGCCsLlqMh0KCHFQ2248D/0Q0CsEMQfEIjGkyC01NWXoCNLUb9Jegl9/x
4oJ8CM8F3unwnA+tld+5tPpsJU3hLVT8fUhTH+jzQw/m8ZssW3Bbu6mDZguUmJBamdt0ssYwQ1O7
wGWRtZU/f6K/CSW2mkWg2B4Ak4jKqRPfdQCXbzHWPZtY3DgBBpAFzCYADIKfYPvOqbxJ7XplTy+U
N+GH9vcG6PqwjuMarlcpJrIa/sPA2BPoZXCR/MGHap+XfQLtbX3mEYdPqDn3QXK2a9aKEQufLbWd
2nfwPopz7D89YtuQNOekga08fI5zDUTb4vn6GlzYZ1x5vLUF0hdc/VD8xPyL1US3jLcbDMjfFQZm
uA3Mla68yIUEVG2E8jEyYYddoFQbAsNflTeAyUCorz1Aibo1iYYkQFpnk4k16cHCwlFboCHhESRa
qDiA0/ZWOYzf1roEQYil9TbHzMkDa+zadWZOlT0Ay9SmT6bprETPhQ+C2uoMcuC9SEfgmAYJmjdV
xqbLk7cm4yuZ3tJ3Xe1jjiUCP0DF+MKm1WPbNecpfNZ67b0i1i18224JRrCCJrhvk2aXiIfri2Xh
Y2vNS/VLIQCvELPCFfSn08yAhwcQBRpGC15WF8nCarTmC3+5AApqhTUmfeoz4pwqDtZ/EAjTr1oY
4MHZlmljcR6tNb310u0oX7jOBKiosXG1rI02Va2f6iLZauhQEBatrcJ5H30TviwliDD85AkmIKkP
/tQ9LD1+wUfsBlDpQ496SheGh3lsBLjS15xW/lCLx9VnOV/huysrQXsoWpiDwiXAN3m+g/UKDiC1
+X59ISy9JyVqOCMRZTnhbw8V2cHVZWPg7AZDMSSwMGAcW207denKUl+61ry/v6wJTQfno7ds1IKK
0bPG4DYEqAlTi8YGd3gMQFXM9ZUY9ae9+d0zU85sM5SB64MzF2oAq3U7u9vzvNtFEOWDeJC1GMwN
HVSCmw8AkPpjMWIaFbb2oLaNqEYnGHDrcLYbM2ujIW2xggiTuS2orr2puzqwXPeDBHEXUnF0Lyvw
sFd+90LLmDKlbg20aWzB6xgTwRIH6bHvfjpwOCJo27gpzS+FgFpU20xAbrtaBZ8KPc43oO3aHmvM
/0LJf+pluHLcWoh8bH6NX15XjqGmfqJ4XZia+W3q0SGq9cfYilaqCgurmqkhqKodGKnB/RVoqVcM
At84BYbYr6/qhS8uU6JPHNPA4WWS+73d/Wfha3ELX8w7QPExKD+WpyICGfP6lZbCN1NCT1rAWQzf
Oyzq7gzeyh7soM+oHKASFWdJ4XvxgxdwBSiBAlvTBC1lm0wJRV0XpRkDUsmHUS1o0U0vbyyMRmrw
mtqV2ogidbtvLGeDEhBG2+3fVD5DeNA3MHLscYji1l7j9OgAHw7EdmG4URxCqAM/SUzG1fWtU7CH
laczb7dvtiFTQheCfz0lQxb7s2qwGHZz+xaRdAcshgcu8k8mpxFcueFI1lrlS6+e/L1qbXj0YrQo
jTEXzYFUq++tGzMofodR14NduzY0svDBYUoog/cYA8QojP3M3Dbl+FABiuxirBc2lHRFprh0I2oE
A9FskIT8/42gfHg2LPMuhyUhpMHe6uFw4SqmEm8stPwAAkVTMde0sPCIPRLI2eCWgGoilx9VKapb
eNNhSvr6ilh4cKYSVOCv2GKUlcdzMwXwE/AbexjnuUnJtqvNv4XAZc73+iVwjeg59fD5TnwHfoKY
U4VHOePWZoTL1e76XSykwKYSX2jdMy3raeIDDfIsGmgxQozKl3AOtEEGkxgrAyl8v1qEWbqcEmNg
V6lFVs/QG4JtHsbVZ/RF5oC02IDLzY8ilYCX9P2w1UTwfP0Ol06KphJjinzMHDuYEhR+NmC6/NQD
fTvm2StGnCOZbsFFTDKoq3pQf/5xaSixQhcSo16WREtTz6At1dB1l1r3DojfeDDR6r5+YwufHVOJ
Dxk6/ETMxZBm4NG2a8DsyJMs3F7/6wvSDKgw/157NaxO4ExXJ/6QD5a+hVeZbcHElTwQC7TJmmJs
vzNhwwr4ig4nHY14mAA9D3nVgbk/IlwFfURMFJ5E4Y0TGNAay8V+aNtgRZS2tOGVsIKKVzh1HEIb
TEPczgdhAeUo3B3PbMgeANT9t7ySKnGlGox53gkZeQIi3jYo4dBOrPvSsTNw6ihAIcMODYV/WzlU
CSpor/dVJkZcLJruoDnkYCtNLwG4D143kni/8m4XPmZ/ytJf4gpMcnpAnXHwzeQATVsUgaQJbORP
C55fLzjHyZve6uD6PulICTHGOrQ0W1lXC6mzqkuBkyRmB3VMclpoDGtluWlIcRuSBNB6dFIlZlqC
ldRpjinffLGpEtpYFAlImnHYdnTbdK2ifM1gF9gG99cf4h/t43d/f77ul4eYObC4EBlCZ5FqFmal
vcLxY1DQ2vgngAn4Zy6fkkAHvIzsCSVbMFJ2yBI2MIl7NobbdtYTUClBKoW3VjbsIueSdSYFyG03
tU8Bxqyv/9ClohFVAiBcNyKYF4WoBDs2oP/y0AK8405Rvcdn3pOdvekwcj6aP7vhEUB+GJvtjGpV
s7vwnaRKMBTwlImjGK9BT6odd+BpDrLVDi5bm9i81/uLVn2UM2oguWnQA2oJ/EbkeM4c8kMa8heV
4cr7WloOargE93w0SygPc2nbGBfKT5LBvULI4/XHvPBpo0q87AHbxXxvmPgNmBwaf564dUbTFCJV
oADb9DnRYKserzSgl25GiX32qHd1XqNEhnrYzx5mMzDxAXAU9vbXb2ap/kyUqDeO3JJBztAN7LXn
bgKZ0wDZi0/OZUgBYQSz3O310EsoUH4Ov5dVeBwN4+761ZeOBUQJgw1U6oREYeH3PZyGQcbJAnqH
kTKwjmcI7BCYs6tH7CUaOl3wswnA7SM4w0q0jY3Mg4PeVrfZAK0bvYODU47Zhky7ATUo9Ay576R4
b0ZzJcwsvHdVtwPbC7vBIFbpN1Z0oAOCGlhhtSz3Bjh4wKXvLD07rFZQFnaTKuGZ9Dxr+yYtfRpg
ikVLDlWRfKTwLyiCcnP96S+sLVW/A/qRGUdBXvqYH/4EsyWB2wpIt8zSD9cvsPDhJkpWC5x3XulV
UfgQ6O3bDhZKFeMnS7Q7kArd1Ue18KVRdftGBUklpjRy3xmdHXDOsgVTKIHrUW3dcm3cYPx7ZQks
vBRVpx/ztB3NzIBkAgkPSSgoUvL/e6fogFx/Zn9U2d98bf58hb58bcoRlg02PBdgL9L6yYCvDbT/
mNDahDDWzNJbpxEnaXXHwbAOtcgfBY93ZXPOMRhqP+WYy06TnQ0vVLt+W/lFS69RCexJqbcQcAT4
RchyN9A830FNDmozyGMgrGAYM/gtQNb1kBAedXAPmjZ8s1r9o4bwGEJnVK9sUCAh9n0oU935twTq
T0T58phqGToyrMbSLyGdP4q4ETBKCUAphKqDGNmP6/e+tLSUWJ+2k5X2ROa+wdihQhMufAiJ8+DA
0MQlzngx5MpeXDq8/FFVfLkf0MdDsLjTwsdZcKujyzXPWKAkvWm5fhNYElO+QAdJgLymlUsu3Js6
FsAToweTD3oNWH0jb5E7izmH3AzOc2/LKeUzEJgrGfxSnFenASxA8fssg9ZIlBp2PlxivJoWXggT
V4ZyShgcpHGnwxWlYpCCGjLahEBX50NyZzL6yKJbwzzqyaC7eO8GgHfjvRUGJyNpn/oOseX6y17Y
3arU0GRlhCpVXKLp1fSuFeKLhzKD10PMzfOVh75ULVXnFjpYHBvwTcj9scKDMPK9UbUbTZO3Qdy8
5/lb2kR72yb38TRsy8hGWp6/5QYm1qZfw1p7feFL9kc09WWt1dFUjGCflH5v1UdTIxun7IDXnSWx
8o061SnHnAbSxOuPdUFtT9VRBFuSlITFLDgK0G0r22SXIaB44LQxr0VnxUALE7ZR4Gnv0rDxiil8
gT/uKS7BZwAJlW+K/M3UiifGI5ivBjFq4+DX8kBWQPHCyArAYuAED0inU+cur8RKhFnaH+bfaX8a
s6SDk1TlA43ZgdYoMazXpy6QiIe0AB1YQE+/luYtLL0/Gf2XN9LAyBiA+b7C2XOENPpnyl7md7C6
15dkUH/Svy8XoKXONZiPVn4p2asYjxhVhYnhpszPmP/OYGlreQBx7HhIHkYH+DML30+4+q5/pJcC
3J9q9JdfEIYmiL0MvwDdAWc2yPDggPoyanALsYz0Q8awRZejtQfV75WSbCV/nl/WN1/TP7/my1UF
fDt5jUku3zS0U5PBua+eVlLnhV2k6vXhaDVBKoz0ybKbe7Ddzf4wBPRUjubzzDmNMu1sR2thY2GB
qPJ8ASgbMI5V6aPbsgmE7sPJ5QJPDjiZMkjozPchQYMeaFiXOQL9PWMT4gwocnyksUgxqIDyhVh5
pktnBlXJTxJHE7D7QiacxQe9ZQ8JDAGNp+Gzt+UneG1POc1Kz8iCS8Jh6FwDeX89lCw98vnpfHmb
mP5jIKSjppAb1t40YahgGnCbbPsfBMTOUdJz3+S38LG7frmlBFk5fAF7V1Usxdko1uQHOvrnWfC0
Svf4/maIKgCPtd7CRDBBWIQzLLDCD7ClT9hLmeE4oxs3cM2C1LhY0QQsbD/izFHuy6Nr6h525hRu
AigHfFZpeq4rZ9PD/KacyO8OIyaZRE7T185p9aC88K0jqh6cRnlROeBP+/AMysAMt4ttTDF0lmt7
bupvVRmFcMoqdmAZozco5QO+Rw8EptVA1t3n9fhqErk2fvJ9EktU4XgD0jdtAHf0zfyumWCWNu7R
cf9wSPDU12sPeS4x/G+0IapaPGhBe01SZBDlSI/NiPNoJR1YcO8k3zeihocGnKuACoABZnWRVriZ
UuvwL2uVqAitum8HQvuw9GFaHLvBCD6bltfHCIMu1y+wcDAh/6MXL+HL0/XT3J8O0v+iHLoVncbT
tosGsH37dDfCh9AKkKQlYJPDC0B75TaMeGr2nNtHs0x3IajbDDUZBic+9ARmCGg5rj2A7yMkURXf
tqjz1AaE0udJ+Ms2p0MJsi3OmgfS29uVR/D914Q4ynFgBIzdCQCv9mN9n8TYqFZcnJIq2hr1cYJR
RjNPCdeb+TsjAbPDHOApj4xHA3jb679gKWYoEaksO+7AgDvzYQJzSaYfMTACnO3xlYMqzb4DOPq1
XdMuLzxQVc89weAq0FHr8oUeaUDDJpup0l9hg35ZHedYuoQSlCo6OT2sHXA7M8jODI4wS70BURhg
kJUvxvdJHFH1187AdfiL8wy4TxtGA0n7odnJBc7Cv+El4IegYZr04/q7WbqU8nEaRYr2WtgXPoMj
B+ctKlSRP6TaTVYaD22H+YP43w6/RBWNgi/aNvYAHCwsd57g7ekjuMGvN92vPrelNzPvgC+fizGo
ClKPJAHtr6ZuE5YwwJyN0Qn4b2uKl4WQrCo7ockOAX6NMcsD3960RBJfmbAzT5sNFJ9wNF87gCwk
v0SVcQbAVoNAgxEoblLkucDWg6QfA5glRm922ch4thfMPmR9c+GAi/FSIH0pc7CTKd1dXx1LD1QJ
HRaXOfCDHFp4CtgL7FYTDaooy4SjssXjlYRlIT6pgvuYSyOA33ropyUpgfsusxujc9aGuBduQRXW
t/M8pJbGkd/zEVZEyR6ONo9D1R1XZ0iWrqDEA70sjapJqfDtydwwzgDphIw9xzEYnu7OykNa2Keq
Xl7ASLIFyE74aRuzjRFhcj8150QoaJ6NtADXlTR8H7Vh84+fDVVAD/B5AactKXyIhc/5+CSc+FPS
AvwjrcSsdjS0oIzFGlTTH432I4JPml1Gjw1rxJ5MnbUSCpe2wf+I6uHoHtT2JPxA6qUFdPHQ+8Ps
vE3T+pGXGrAqQ1jvWwcOTXqa5/ew3Ohgf8o0Ly0KsqUDh2tGYT9c3xELdQGiapzrpLN1E7ZMkJFi
VOR9MoTe3QKWVLyaFUbuHtNKQwEcZkwhR+HNyFIkEy3pm5u802efwprH+xYGZHQzYjo3PrWZidrA
SFpg0kt4SKHlZemAOttppz0FIg0zv631p6GpnR7QfqRnmGKQtIV/QYQaVBzC0EFos4jw+g0urWal
bgq3ibxFg6PxOUU6D+G409X7OhEnLLyVSyyEUFVBzTJk71mTNn6RaPDHS/un1ITNR63Xbgwqn64/
X7+Vpeso0atsoxHWBVPjaxgBKbT4wArdI4N2AbodVMaVnbl0YFBl0zYGimmkVcIvBCqvp8EpdfsN
w/1O4pljcgcnEA6XEmtsns2xy8hO47Z2rPrmnrciB4IabgSxF3ZIjWAddVtZjKxsYfZ9Yq9KqgXM
bx1dn6RfTNmJwVJrE1roSDVx9nb9AS+sFVVSnVg87EkRSD9oWfGrqABnMfXugVoozpnl0/WLLEQ+
VUI9wdGwGquk9cX4s2fGS+LcdSls6qZ7HEy8Ivm3NgnA9n8nD0AXBBp2a+sP4tAisrJpcvPmcTVt
XHob83//kpwMhd5iejpuMVdWz6weDO2Rhrir63DpOc2f1y9/f2oGEcTwYfK1AX4ItQZHTFvr/kNn
JnsBi739HaJWd4LJBYyjrr+ZpZVvKbGCs0kSGOBUPo9nX9AqjN+y1O49w7K5XyWR9iOBvCDBzWbd
pgLXEMPoTbepp/IiKQ4i0Ew+U6MFqZEAZr/yq5YWJfn7ObSEl2MFm2o/4tW+jcMTy42DFPJpNc1c
epNKXIkS2YmCxMLHs72pW3GXTPQ4NIKu3MH8xr45kFvKeWlqwynSaIhvPTy/7tFWm7wxqcL99be2
8HxU5fNIGcwLQ1RtJyu86J0Nqj5r3ghslN2ArkiaFyKvKmkOciD7mhp2LY4jCORXBfonEplRmDoU
tZt8nwZ9929BSBXQkSGkGSyLc7+r0qnEwk8xV9RKR+Swcwd+DKJuQ1/pCizd1/zfv+wxHP3sNDb7
GvidUtwNDubHmjrOPsfYqcKt4Yz1eZgE4a/XX9XS5ZSQNOqa7DNiYMxh1I6tSd+r3PIq9PfcMp8g
JN5dv8yCmI6o2mqtT0YQ5fXKB+zbPhmZnR+gdpFeH1Dp2sDmed1UJq7MxbCf7H0d/chCeD9EzR0k
k3sSvRk1DEUwIG4k8Ba9/qPovF+/2QWq+BqOX11tg4R1CxHoXtY2qOfwm/HAa76xJ+u3VnPLrYsU
v2hoC0gnI5gZRgKWtTAughytviuHMT0lzrbNGURQZyNgu94hW308wPDzh4HJkWw8OHp7NEKibYwQ
7SQD9rDgeNf5JiYw/Kql7Qmrgdey3Xxcv62FKG0qIZPmonEiI0RPsaBQLU5Qi2M+Gqpsquk4f0/H
ZI2UsBClVEm4JWEBawdmAYE2jvBa36CajhrPoaG6fvynm2Hzq/uyHexQhozoKDXDvXFjMsOlevdM
NNh0GtotXuABS+L6lRZCoqoDN2DLBoO9Ht38rCtftCqw4BCUk5US6NI+UwJuYkeyZgYqoC0SCyeG
29uuat+dqd2sMjkWamCq/hvuBzmTEpdwjOy9ahi6HbGH1tHRIPIcwHYbcy9DtQn52tF9YWCCqApw
kwH/B++yEnnTIYhHtxcHrXjF3TkpSiLiQI1bGwLRelxply+tbCU2Qi+Iow5HfxZWqjgCOzlWQ/pZ
Y5DFzR3dcJGJu0AV7q8viMXbU2Ij1+qmYygd+kVkm5cuxOfLljZQcLwoNiM27Q6+4QKCZp39IKJN
HjJhfPLUXkszFraXqaRzwG/oIxW08GUTnbu28dO+PAQwc71+fwtLUpVPtw6ETt2EPgvBAJfYIC4X
jxZr2Y0OJiCMhMBig2diZcA38N8uqCQ1DiOmkHBIx9CYyH8PKD599kxENzmkJCCkI7Af7MZkcuVy
i+9P3XMxpsX10m4wEJHv4Af5TpxwU6d89iw7CBwlYrueMHJTXKRtbK1JW2vHLWWtqmQ67eu6ylE3
Qb2panZtPMHdk8GTVyTk5xiNsMiOMJlPYht2ovCQjHvz3Syq4EyIDtc5BxbbTmh9jBLimuuPfqnN
pcqCysrIxtoshkuWQpIe6e9WYZ5hk3MxZQ2Manfb0fQm5e/BWjVp6emrBNGp6Q0L/L/gMpVjftdm
seaXHSMe0Hfy1u7aycSmTdLHeZZ841iWuTelaN54wKf76ze9EC5ULfnUG03fxazxaz5sJgOO5QC2
erFm3DojTJmxo2CXx7bXL7aQ86qKcsegLWwIeeNLaj63ZX3UswiT8NXzettw3iffpCuqnjvGLP8Q
cBgsGTKbB988gQ6BgyBfCnIGBXIHg7h7Qpg7FtMFqIJ/uzElCkUgJAy1k0kfI1c7K3des6GB0deA
glL1b3Fd1WczTYTVUAwS3qkUvalGuAbLwWODlY5Ndhkx76pIe7p+OwtR73/U2AmImzo1pN/n4FP2
2g/Anl5GmuBy9rkN2ofrl1lae0reMgrbLtPAlD6L6O9Alke4DZ+jzLl38h6O7Np5lbay8JVQZdf4
AOvZhFCNvMU+YJvdUjr9dkb9v3+7ESWIQsAo7TQj0tdKAn5rcurS6SEsswum5jwjBYWkZmsBeyGD
UTXXeV5l9dTZ8QV6Fy93mBtbhzHvvSD0um7YsGhutQ0bS6DJCGpt+onkBueJDWAJ21xA+flaFzdm
Ga38nj8aw282nKrChp1UDvtGPb6YGBVoa2/oI0+WcBQEcs+cfkidwq/9XYuIi3QOv3XKIEEfK5cY
gLfe4fCU0c8yaF0arvEn/kiEv/tJSgqUNzRK+i5KYGdN7jsdIQaSq9bKdwl/AIJzK0S+ga0ij7RN
2YEUURgeujoFZLkxkZ4IpGfR3SBRVI43aUZdXlubgfkyKjzRvSS82MCKHUSNlRzjT6z97vcqOVSS
dU04OlVy4ZP0ohzHrPI2b8ItRpZczXgJHCd0Yay2wdPLYMuKf+BRQnAJK7xXPn6wjm/rAtqnCaqE
mwA/regeUyPb9eYvsPthqu3M6WUUH+eUE95YbgzRHP7n/A8m7+abIdbBkjD13F3fEAv7TdU6D3RM
GkCm5AWe0De6Pd6wqgMHe01NvxA4VJmzzInTdX3QXxITHs5V5k5a5hZwTG2S8aAD/B3q4UpSsBAK
VZ64YWjw3h3FeNEBngszSPi67IaLfj+7mTdrGtcF5BxSmL+PcE2G+EFxtLo4WnvXULQp4HBbaJmX
R91jxelL2J+HTx6P3hA89pX5KkW9Zyw+lfpYuwS8kJXFuLSfVWWvjvnRhJYav7CSHTEBBjWtabwU
XedH/28ED8/mqkg/EYVOYZ8F6LA1mMdKnGTTDTD8M2CsmhjpdNuY4e/a5s/UKhPPALzPz+DIu/Lp
WMoeVVEwRGqdOYBgf6ka7ZDZRXIwCuc8VfwpJbBpD12eGV6b1DtTe9YrbdNzuq2GcttIkRychhW/
r6/0BT0bUTW5bQiNQNEM9qU3u9ceLdQNvCLcVIevE4bQc1QxXNOhDy0XaH06Keo4RQN7ybRZC8AL
GY8qyNUjSyci0O1LYOq/61IUW94YR7BA4/YWdRTT7QH8lbBKhlnnES5QXfTU2690jH/RoDcPLW/u
wuZxoubDWMQbCDqPZWGtTiQspHx/3t+X2oRRAFsTZbVz6Z043QuznDZ9RbnX8ueh2yT0nfU/pYVR
4oAH5a4bwA/O4fiKU4fbxLCtZQ/dGK4aeczb6ZtI+6e7+eXXdDANjUJNOJfS6m9q23IrUZzwmuz8
Utt0n0I2Z7TZjYX/c315LEQqVZubj4UZJUPpXNBtODhlcoBJ5oP20qWw3R3B0Pu8fpmFpEBV6GYw
oS3GCZdpdZK7wtL3gXwLrN0oU5hTm7fl0F+qdiUTXQjufw4zXx6iDdkkE3qCh4gREpQwhKfH6Zl3
2crfX1oySixMY8uqGU3si+WkByep35PKPkO5+a7zNSnUn0PmNwtB1d+mUdXaBWgfly7N+Fs6omg2
ymrHRg2yu5TYm5ASeyeBbr+PKcOhtC8fBjlJN4k67VJM8jOHOXWlE3Mzg1Fuhh40JpBwLLek1c/I
qCZQZXCGRYP1GFPtfYapJLY8UUwAbc1Ae9Cj/j/TCEPXEOa01fufqKK8RkF4ZjCG1TGx7XYWWunw
avpZMO0wVEnx6/paWSozq3JgOta5mYW5fYFrsJ9x84aY5W1J419lVqaunpEOiOtL48DiGnYEWpC9
4oB4YPEPw87tzRQmBxDN3+AC0G6v/6KlGrOqCbY0uwpo3dgXYg9zM70qvEF2gydC+WhV0eQKk3u1
lZmPqKEmc/6i08dIBKduEv9NSUj3YmDT80jRyGthio5irgtNYwqLIJh1uUlXWCcnNKiHE77uRtGQ
whGv+dCZ3rlBVT60ZXy0Y4xLxSMy01rKZJMkVsBOTIwf1+9xYVGrGHG4pHdRgOn4C8AGW4aB/6rJ
H6I8fFpNI5c0lurQdBENhMMzyrowiAoxPnvCKd7TjVe7O4uIoV3QbILByb1G93rISG1nj8LLoesP
JGRwq6Pn2fsQlmetRwp4cv/bfc+V5C/BIgnh+loz/CgadA+w2whdOUHfHrfHVS30n2rJd5uZ/n2N
oLXR/gwZBwjX/JDBvQ7xuJbZt0k53fBCvtoRvyURVGF1DfRXuBPaq8NiN9SNyR06+YvXQefKvhTv
dlQxL+8K+xBB5sGLtQr9knxGHZe0McAkamEgq0qTDT7C9XicETXScJNmD9OKPIo3pDvYebaxCLpn
xc4uXq+/gYVwrU4m5eB0J7An4hc7FSdByp+GbR+mNTjPUiKmK9GaSlCBQ3j4XIhGETgidu5R/tVz
8wiTjF1Cs09qdPYxj39rCSkwSa3pB7B+QZvKU/wb25pD9vv6nS78FkNVxQdmXAiMGfLL1IHtKC0E
c5vu4BAozzAMQ/ndec8I8rHaBm01OsbpeJtytElE/8FpEGwToBXW5hy+/yQbqmZedIFmCeHUl3JI
jjUK0iR1Do7cGSMobXjLU+ANRX6J9NCthuaYZ81z0RbdJmDWSXNAPhZ0a9ZwTbdgr1aunMsWpvwN
VVVfhB0ZCqqVFzTrjnUF7fWk7YEDMUfq5nGzrezMa6B91lvrBcn/fwV+bsfoSq66kCwbqpC+bDqH
RZrdXTK0RCBgNIbTYOsvk1HiTF0nuwlznpaVltuCYmAxKH6xurC3sT1G/1TuNFSRPcHknxY4U3eR
c+e0GO+dMN+ZXf9ml9PB4gZIzsnzP65GJfQxZ2BWMGrFRefDRTLcMPRH5ADxvp7chtl4wVjFtk5H
SDKmMzAD0Pn21I3LBICDdG1/fr/7DVV4T03WGxNYmYi/4i4WbFf3ug+Yz8rzXEgmDFU5X8ZTmxqJ
KC5lAZZuWd9zKTEOYu5ioKCdwnSL4NJWwaWqejdq8SxQUi8nfRcCijrxqpstDfeSaz+uP/Tvj+uG
KrIvDKuXs0/IJYt/OsJiJ2Eyt3a6R5rHfF9EL9cvs3BeNxwl6vUFetdFXjdwcgsftTr0dHTcw+hH
xSLPLEAtfKut/k6Xtdcntw6Emo6VAVve7x2Nw2VmbUMtvF1VZi9r0kMEnDcXYOd/QXB/N+nJc7Q2
WLgQwlT8eQtAruiQwV4mm9zlE92OBem2QdN7bcGBZNLBeyD2naBgGlx/rt9nSYatVO4w0osaAUmg
pKbk4FTiRSThXR+1e6sVK4nYwjgxxsf/zha6jplOGQrrMsQidS297bc1HJY+Wrur9kHXn9rawBxx
AC0kzC84dbuypGcC5zozC0K3S7R2M9R9+n+cfVmTo0iW9V8Zq3f6w9kZm+oHQEhoIxbF+oLlEuns
4ICz+K+fo6ia7kw6CD5Ls7KsVIZCCNz9+vV7z7KthPlNVLl8x4z8ZUhh/6tJ2HEEN5C3R7q2UVTs
SGuh8+NjPpnD9ktVgzW82RphMSSYYuYrVH5dSDDgCCugkNmDuKPCZVDpyx8tLHCACPitrjyZaz2r
Qxw1NdOM0Kq54kwtoDwFrG5QA9VeQIqyt7q8VgldiiZzVL86jL2wbOQqtOCXmtCvOowzSrVsnKoG
bATGwqx7gW+aAw1j1Dwzr5GeDQEFajTmrLp4tFTUVarV7u/SAlB+nSq6rEoFrWU91NTpIljrKc13
SjKIeaKyPhmQFKw2qxq1C81AMne6iOtJHwQhJDSK7FHS83aTVnayjUeS+qOZNcggRI6dUUqxY1S3
sKmQriXibvP52lsInXP8vyn6PJ8KqoQ6Trh2km9FZ98npfyoTQZc/xDKP7/OwhqfMwFsSZ801soi
lOXG7yhUGInCwqwr96vl1IVbmWvry7oGC540hzMhfOGqRN8AiXhpwVOs4P6ybvq5dCezaKX2UA9R
okQJ7TH2YkvRN11u3CUpqVypktcQWAuTcE4A0LI6U5NOJtBqFRcOYSbaqYUbFfRuouZem+yLWnXo
ClTNb+YMc6z/UCV9zRShhAlPv/XDcEz6EXBc//fGf5YWgd2owH59hG2JqZyMKD+WrHmlNij8azNs
oZFP5grkggwx+IQ9Cbu0BZKoiCMP1YLclwjUA62+dUBzhB22ts0ZOJVlS5OVdGhp4s0CRiHFjKKj
LsLErG6VvrvhieLaGdpgWrZjazX6patct4ifztSkScGThhtHWIPqDy3WzM2ywmeQI2+z5i5a065c
Ok7NEfXoJ4skkugYTn33IPTs3myUJzSNdlKtOBrT9jGHvIbY1F+RDm1LGLaor8CAvgqOY/5vTZY5
dn40x74er5AMdRz3qHL/wE59jkj8Yxjtafv5NRYO50BF//o8C1EUbWdOIkSdXoyWW8dZGHWXjLc4
C1mQUU3vYnZWpdFpLLTdrXTDSf3I88vn118Yzjmy3uQGmUiSiNCINbqpeul5whlZB3bXsUcFbsLW
qK88zsVbnSU/GE8wAqB8fh5HJXGL8swtC87EX2QNVZLbnqNunCHFGV1JXHrab8tR7CXIY6/kdwv5
6tyaWW6JZvatoCGL5WNng/ZqjRRohsp+/PxZXofsP0tBkIj9dShbtW6KWJXjUNj8aBTGD0vXHhWq
PQxWtkNi505rQgbvOelHl5pVnZSMYE82+yScWjj6sgA9WTW6waH5+oING4V9V5MbtHKt6qnnDMLf
LSDeKQqTsZsCmIK11EsC5yPbFcW3Dp6JVfpUmJOHjrWT5VC3vi+72FeYCcm2tzyDlhpM0Vi17dKX
0oQi4pMNC6axeEnKe8tErbM64cJoCYviept+0sB8rndiIjYQ73aHClK61uDkOZpx2tZsOTzTtUc1
Y+6E5mwpe5O5S23oksDCGMG+G9GjEMPe7G5wZ9eusaXsI+nH2OMsl2wYGoNQ9jxGcROgbcynAE7b
2254oZl5smixhYkm2xK4dFGYZKmKD39CMsorucpCyY8Ys0BrtkkmQRERDz/70UZkP4BdVsqOFMH/
4Xlkm1xpA0t50VS0zjWFbqdJfzHFppEkWOfiITQPFEIlkBnfcU07CXklV14qcBiz0FzrukUA4U5C
0GzdbnxDJx5DYabNBggDpCUukyoX/bWNkXGcf1dm/VIEmZ1Gi6qy4rLqkhBs1X3f6FAOMLfymHoF
HFcsWQSfL66FTGROWYig9Z2WOqMhbGw3mtTpAJrLL6kZeUqhn7pIfm4jUFtG4/f8Wcmcv8CNzjRA
HaBhozXQzUo3A012Vt1dpPzqRIjU8fMbW3h+c212ibYir5Bsn8UkdtFo+mqWHuOi2Ni9jGt7n19l
obVO5jLtuejiFsr80VlAyVgSwiuLypdY5TW8D7oaJtqgI0rslpVvqkMO9vg22aaXoY8bWxUUP1vA
4elXJjPmJGW9spSWjh1z1kHfG1Nft4l1zqbpwgc7nHgMnzEIp8v0FNuKU6a+ZHUgVjfyVylCd+jz
x7F44VmsNgupQruttc91w1GQvovFYwrBJtOAvRdoNmLgbmaxg0FBtF5T2VjYH+Zo/BoIUhw+MuPM
Fd2Hm5j6WGs82WpllBws9dqsVzHjvGKEAeXKbV5v54N9Yo7Or2qZ1EOcaueO2X5K2Ushx6fGeugE
XAy+ZkWgTdlGNdm+tPQGsmXSjuRFwDP7x+dfYGlyz0JSFLcQwOxG9Zxmw0OSSIHZgUhiTTsmpiCO
Vnb2pcqyPotBikDpyRgMBbKD0GZr1W8dgOYQaN3nEGTTWxA70DulsmNA1RYZFyrwhrppqjXQ18Jd
zoH9mpYUGZkq82xoGba++GQm2q6wdzIe7GqcXZqyczB/zVucIxRqnu2ufRIGcVUU97tx07POkZiT
191xrPkuqpmzmmgsUJ2RIf2a0zA7LbWekuFcx+e+iSy/RIvZZPFGI6yBBJeBnKKWb0Z1uMVOrZXW
Fc1mFtuqaKtbyK6c4NUOFUiFPNcVuo1darKnwVDJk2ya8bOpTKeRYtKx/qUaYDNYl2v+uwvZnjZP
NkUWAVpOB8jDWgdJk+4UfdxX5Mtvzes58p+3copolA3nobW/GRChLu34R9MTp4WkcgKBuLUFfM0p
PljAc2ZbUWcSFYZeAwIWc4cpiBAQVkxve1aQUwVJcyWNTQdc7SNInfATntLIk2gDKT6iovL7+d0u
ZRZzxlIuQ6FHFDELSVyeKwWluERNoifdhkAp6nGmN+XqPVeHS4nCc19Pl7y2sjcYU7KHlW9wTWw/
eg7X5/PTsTPqcwFF4akOLaP7yiBTHySUQ2+qTWz4YFMftrMvVhI/J1oBBJiGtIeBXNpEmUuV7rew
IWSuN59Br1edVFGHetvGDolJDMCOXm9aWn7RLHlNaXEpv9Rm0QwLZaw1jdWhUDS/SzUgNL5C9fDS
d/1FAo9mb4/QtEnidj/WydWQVXWGSQbypt7mGCC/yEuK7Cvudx14cN/h0byjyQ9B8tuWj9NaTXhh
ROYUisRM2WBFaL7UCT1lhgrMb6pdmELDhGg+zXp3YNjl0ldV5wCWXhoafZ9ii69YdryD7T6YEXPy
gM5YbJA+iUM03G07x5Gm9RPy2r7EipsUgT3FjlCCTvYFmkFSgjKi9Jx0qhuVg6eUwBHylcz0GlE+
+iKzEAk11zKmRDQhqKePSarn/mSKO9AkgCYpaLky+Rb2mDm3oG261q7HogljqHbbSv5mieS2GNut
1SV3w7BWiH2HTn90N9d4+tNCi2nfSjB0asNUpl+jmiDoJA3xWCTOTZeHMEfJ3VRrNoMCY9ey1B5G
Rr+PtSQAI4Dwo0zr1mmoth2HdM8nKE7q7cWE7MW2m+xNYqjbkk2HLE3virjEAVGSbyem+Q3TnAhO
dp9Hi6URmSV3eoK2Y5+YNYwdtRta5sD0WzCtb3JnyoeVaywkc3Oagl6TihDNqMOB1F+mdG+J1hVJ
d6Rtt6s13TV5tRL7lq40C32MaoNdFSnK1FoNNyplW5X9M+HqA5fRBItzsbHjam2/ucaYj4Z/lrCp
qWGIWB5Z2OW6l6XKj15TADXDuVGPbzIMpGch+0ep+dKPz5+P1gIejqizeGcMiR51TdWEpIbOGtGB
5BizjZJB9wp9vlCWiGNHwK3qaVjY0dc2J7cpL3dWaX/DadYZquE8kTYYrfFQquN2JEAVGUPI+xqk
NWpcOxYovFcMFQbiNKN85hN8xrrOuEeDUfMhOYeIbqeOBnNbaEYDmqFnbj5lzFNhTOBU1Gg9KhU5
8PBxvxI+F3D3ZE6lsHODW5rJgFIHlQ+9aJ/SBkIgshlA0x6VzSTo4SBbFWwHirkjiOphP99pcvpc
mkDuqXc42pf9d8tUXav5EpvNhXV8YzXJTsmzzVWvp0wKYM4yT8mkYFLHE7PKoy33Hiqkj+BGbmIs
Rm6x2CkHzXYGMdaOpbWAtK8WcRec4dCP/TWYwC+c9HLddyE1lRdqVw9ple3kgQB/RY6klMC8aDV0
OgcKrl0UQB4CClrNbjBpDcttjlpvvKmkTHFUkrggVnqqlT3FOk2c2JAyL+HtUx3FK4IFSzvKXPW9
GSsFdsFmG8aq+V3N+nOURMKBmMVLHkOht/zal2jOQo0yhAuGZ9tQS5O1LKAsPsCc+37UC5/GE6rT
vbi6xu0+Xx4Ly/89M/8pII+Mw7JhlOwzUyZ/aMa7dCi2LM1corS3U5bCFyO+fH6ppXPUnDrRAVCR
8Lqwz8i3YCMmeZZebyWV+FLWeVJW3kiR8LjeoEao2g921Fyg3nMPjv5KorkQuOfciho9BYQCSkOb
ljeQE1GBrmfWxlL1CPzAVKzspe+L7IMoNydWmKkuqUJAfi6xn8byFj72uwlumSY8hAsDHsZPjNyz
0u+yWwOgqWb0aJG/dkWFWlOy4dq9nkUY5S8q4LIdKR1N22UycdvRfjGQdsTx9BVrysnIdXGtpRkL
CcCcICrFdqMPHTayqky3EGU7XL9Ly8kxI/HgIdn9fA4sXWa2AQDu1INXLUlnqePnqZ9O6GK5fWcd
hK4/l1Lz7fPLLM3qWcznIiG6VIx1WMKDEcu5Qjm+yZuXfsgABrN0BqfsuK+dTFLWJtd7nv7BqM/Z
JUxFnNPBYQMGCidVhJq6BS8BTbrW5MFQC7cBaUGbXqHabfP9pJQ7oCzQfX6TwG8b7dhhRelEUcC6
k1xwjIM/kYORPqCxR7S9WqMgblwG0gAGnGF6qLB68ovywQTEP40O+F8DUjWL7yRACtLxYph3g7KS
gy61y+aUFJtBfYePURWWZXrTCGWbkN1Q7klkX0qgBWDyru81SGBJtMs3wCZ5qXSsgbwGCE4T5hqj
+5okfvSEZ6kwHOJtBaWYKlRS8ABgwTV1L4VdEAjCrxGlFybOfzBOzJ42TIrKULKm27IuhBvXonLS
NIgg1u7K/dB5hr3yWBfKZ+9P+6fYG9lRLEmWmYeJZBonC7yQimrtShRaCHbvbbKfPlwG7Q4Yjhy7
iakeIvs70fjXUY+/jxLxPl9kS8NxPbr9dAWDt8QoLU06t1PhUn4h3SOMrVYymKUPn6WlPQqGk4hU
6ax02m0PlmKnjN/W2ekLieh7Feyn7973dkKhSC6dsVjjSPVbVI8qHkhy4rLhsU4rsAdRGo5Xwt5S
2/7933+6Xg55HahoCgneotJRADiYR1bASnrTtcN26Oi+wJfg0jM3Xz4fnKUrzmkgAL8qrW4P0hkQ
bAnE1an8XnSJg2OVop8rcp/ZcOX6PatOMudd9ITbOuqu0lmdwG8A97wwIwchCY+0RjFj5Zaum8QH
63/OpSAyz3jf4iojZXAcjkFnOOEKfXpCJ87RjEdDvUqCyLCGWVmhi0/xurp+GjdDV2lmyCPmOHqV
sbjv9G1ZusVwyg2k1olTCOZI0+3nN7iwZOcsB4WmsOiKMUkYpIhkTQ8MkTgEDcYCFoKfX2Ihvs3N
mnJFTYwm03E/iTgpabVDbRuuXJWrDfSF0HLXZr95M7PokMCVeayAMjsbBWTYCEFONznRcCTGis/A
QoSY8w7Q18j1WsUFJABTq7bFYax1ovHu8we19OmzREWyFHPgDcaiaJONbCS+XMHXsS/WiEFLnz/L
UNBQgOh6LEvnWAIGPY5NECvhQwEfvJXovIDjleeMgVK1R2mQFelMOXhz0r2Sg1Rv+rJ9Nw6+iC8I
cCmaMTrAy1kLYMQJEQIBoRlX1s7HqR6oyb8uHQrrnKmyO+nM9TzM+sbtqQgzHSi164zQW7JCR/j4
Scpz3H9WqIzxBIFurMadAUttZnxZXZILAUCew/qHbKAcHBrpDJ8MINXcIpIBRo097Bs0diNivk89
zVKylSj3cRCQ7ett/hRxYFMxgaWDxybF+fc81nwxjDclpreGw/vnc3vpEtd85OdLcNvQAJLAPdUw
jUsqtgWV03as+qlWnz6/xOJzmy1/oLXURNLk6IwjTlLfy1bvk+gGL65xG5MNVdztepj+eGeQ51D9
om9xO61pnzU2PUQj8RS2IzGKGGSXcg1s8vEW4JltK4M3qvO1oVqaebMYYURNk8H0wz6P8CZ1Oq4B
jz+N3OU4ovufP8ePU0R5DsY3Ko0MlGkWnJxBXmsHaNFpw5rk2dIgzTH26JpaKS2Idc0RuPKcCFS5
OjcbLzLZIkUwM9XXx5V8dOFhzRH3tq0Ccj+11lkBU0OnjXPd3KSEroW7jzM6eY6vT0rL7kVc4vPl
4mjmyq2O+wIl5xZaIcc0o/veRCcjV+wjzk2fD87Hm6k8h9vLwBBxNZqyUOGDcq5VWz5wBWqrVZWU
ngRs2zZF7R7nlCJa2fMWpsMcKS8RKxs0lWfhRNGH1bsYOoSdPu5+735mcSFjwF/IY5eF1AKl3sxP
sVRs8LRwjkQuVzfKyl0sNPzkORa+FnnGKNTnQ2D2ThBxbf3UVuSLnrPqa4szJLyr2gOYd4e41Het
jRgYjSFJ1gzNlsZN+TX+WVRp66kxgLCqUzSPJWeAKN+oBLXBHC5Mj6wpwy8N1yxAIJUbNVK0aWgR
ECf0Erbsq2fyhSA+x7Q3ERrEEdyxQqzdvB8di2dI5rT9b3pvwUnx16dkTwy+A4BFhR2XEhS5URDO
hudmYIkrdZffmnFzNHsiRAmJtjQN5aGd9lBxEBshWahtpdguzAZ6dMkANSB9WEl/FwZkrnEvGbUO
fzQtD60kOWKYDaKvZCELwzGHsudCb+kYyWhhqYMnC+2L0aNEkQyy2MD9ZvN7j2uWG5CUtAYFzz5M
WmjLySHPckcd2AZEtev8XZ231yH+z4OWPFegJyyziK0Zedh03Hbj3NzHZQlJR2vy7DbfwlB5I7MI
eApb9T6/s4VkcQ5rzzRmAIhAcujR0T3BBq73t4PxFGfUb0m2EneWxmi+7jM+jmqBbLRHyfskFCZt
gES2boVsXApRrTG9libZfNXD7DgTQ5SF0Bdot4XS+zIla3TrpQ+fnRtsq5LyXC+ysITPJkCh3UVO
25X4v8BRkueQdF3NDbkDUe1GysYDqxuHSBWqB7Fp7qAO+ZB3AqzjHywqvaz2I0Gio0if017OAJB4
hiqy20GU+VgPKLl+Pi0WAELyHL8u8aiET01Ob0pLuo1Ie2NlEA4sO63c8F6XO9eKjZI7kLV4jVGl
dMeaqtBVJ2ynlNKhoeBKl6zfKFX0Yth8cCQJ3S1Dnt6qaUJSakKQV0k8EauBrWeosOol2ydphB5+
XrWr0PRr0vvBeprD4HUVRnNm38Q3hj19hRkVuLLf7ZE4SieeY10cs2SfGK5ilbdTKocgjhROu+Ym
s7DZzUXnqUIhrNzVVgg3+72dNakzIYvMGeomBjo+chugWff5aC2srzkEnph61IydRG8ie6rcvIQd
gNngzGRPZb/p6hWF7IUVMMfBd6IvLAAZ6Y1cDoOvlpm5A7hrWplxC00qea44n/X6WEQ9gXzK5Me5
O/a3NgwxVEbOWp5kKG7tqxYikh4jJVAyRnGnraGx3sEWH02TWXySM0mCN8OghsaobzjVUQzwM/42
ofti0ruUweWc5DAahpjgCVpvVbqXW8ibBbTBfNGf9Wuf0wjK7rZmOOqn+9yClFv+Q01Gz2r29XTC
T5v02r4OMBeqPA/G9K0zU2BSU391wi1sHnOceFzwtjblUQ/hFAryRbvDXrtBydCx7We4gN0bHXuw
1og8SxebhcMisus2GhUtTJR2Z4/5xsxLZ8rEWTTDK0vRY9f5BiafazXIhVPMHCfeZNSAwamphTB0
dtRygshKqu9Er3z7fAktTb85LnyoDDs1e0lDblplT1Boq/YQhN01cle+2jLw2xXalYDHjGQjLPqj
KFtll3fS61hDws+sjHTluLawlue4cXTUM+ACbS2sI2I7nZScxhGiqTEeM//N0DQHjVswIk+YhsGT
+OTKIGXI/RXmWUTDIa2B9F/TjV6YJHMYuGjUIdNTFdeR5UtK4mCy4rPc1/dMoy8qKL5JPW3SNYre
0hS5xq2fqisdXONNMyqVsERdcsoo3Az14VQPiuJ/PkcWIvoc6C0bPKcahE9Ce1B21fhSxSKAqmMP
zjC02MWa8NYCIlieo7tNSZmsESbxYVqXl4p/ESoQkaDelNj/I+jpVHED+kfudaMd1N2w/fzulibe
LHuquKBTEsVKWEmd4phRrLlUgmBSxY3GUax0Td1z8fZmoaOEmAKraqsOa9O4IV2pgZlv6aC3loAk
sYmCXGm6DKxtl5imK0w71PP8x2/d5BzSzftJTgS8BEKuTF/g+gxJCcXXqA4MuQCZ8/OLLOTUc0S3
SXBSGKWOhRFJtxUqINCPob4EinnPemNrZ2uQ0oUZP0dxI0YRZYDIDEov2nc+WdsxHkunYvrfgtr/
79v43/StuvlrD2z/+T94/a3CETyhcTd7+c/tW3X+Ury1/3P9rX+969ff+eelKvDf/C2//AY+9+/r
el+6L7+82JRd0k23/K2Z7t5annfvn45veH3n/+8P/+vt/VMuU/325x/fKo75hE+jSVX+8fePgu9/
/gHO+0+Def38v394vcc//wjK71X51iZf/uN33r60HX5dI/+QoXyCU4qFXUe5gg6Gt+tPbP0feNoK
aiswRFJU7YoMK6umi//8Q/+HYcmqbVu2ZhJN1a/xsK349UcSkf9hg0OOaj0wY4qpANj+fzf/y/D8
e7j+q+TFDQpaXfvnH6r53oX5dy5jGNCbJio+CUgxC/7s832kUIkMXlVqnGwibnk2teoWTrapFye6
7A1JUkPDlVb7HIYLmSNMtdy/vzanpPBGlGnQRSyVYpdNAo6iEiQN3//46x+ZRHuP6vUgHluiGptu
aOp92mp+m8AHuWphQlpLBkxa7FzzSm6kQQIJwYkZZEOt+PX9DaOuF8jo8FZ2/eP9bwnUOzLHjtvJ
jTVrl+XQ7TFfKvKsWNUP3ilnxxkk1aunMbBsuIQL5VLTCwSavIJWzg7CLF/dvZUUjrPfbOKq846w
XjD9jVM2dONAptZ2Hfgx7Byml1sHIJRiFzhWT7d+kPaGHw1OoGt9EAS+nr4k/LWIjWOeGjC4ies3
0AFAl4RkASXMi3t75xaGtnGvrrnuebOBSpW7OR4dpWWOs90GDiSsPCdwLoHfk97zLxMcaZlcu7pq
3tmG5Ws2f3X8mpun4BJIvDgHYeiXxNqdwtIu706nU949Y3RcOevf5DLfJSUKcnB8PhaMb6IOfTeY
y7LCfrtevoilGxdR27pxNsetY5WF72xBxYm+wtg2QiGeXqzJPEApdONsNmOaeRtn6yiSgS97F8R1
5l5vm9L6bqrvLMmAfuGFtXCEBAnQq6xjWUiJExRMHANqK2cD7Bu8vxGtc/3aPodCq386+SnAv/7z
s8cByq37QzNo4LHkHIWZastKsUF6w5xsqqDCKZKXKVfgs3nVD0rAcxGPjNrPKARCCLDWvjm5UbsW
ROWc7cZh47Nmjtfvene5ADhwW5LU8UO/KsWlBFsWoo6TeBSy+hDpxTcnsHQ59O/w7LmluviGr69+
P434howNPh8DlcbHUWKmx+jz2Le+H9qgNPqvJ3/Im23lnA7eVNS+d0hgqZXCPgZKCMcWwlW5+TWm
SeJHSrHBfmUOpc8s/egEgczzLUY7yGlz9HkJYGPPg0nsSy2gGUAGAzf3k2W7qqrtBs69wKGaBC6R
5Dm1yGI4UDce4xW+e9ccgoA6PmSbPT8IfbnRXD888XTcYFZY9DQq9FDTONloVu+0AmQdOfNSCCpU
YNslqO4a/BAkDniA9cYPw9Pr6aQUtnt6PhwOaQOVEwyCyrJDZBw0rlfe1ESN0wT2U8M7V3BwLQJM
XB/WjFs/vJxQ6N77r68nFtfn0/OJF5B4lh7aqg8iW92CdtUk+iMxwl4VjqM2kGA1pgfHiZVut/Xt
SN1gauF0JHz/gptBXRsf5hlVHWOqnFTop2mZNwCvBbvqC8yKYH6BqpeXx/xwVcoGFOBLNJW3pHqS
QEfq22oLJu6t4zilQW6DbRBBGz8IQNaZeOfrOcGX97M83fqX1/D1hLH0jLHx/QN0zB1Zr7Aw7zOt
avZZp9238RQ5A0UqKvQ3g013VQ6XJE5vNKhlNahOS8q992O360W72+3v95sxajfUrYzSN8ngRNTc
jiPotzb4Ip2MtAm7PYUtIQQ7QMg2zhYMuYIhV30jaZ0W6OcpCdIi2Rmk3pp6ux/ACYyr6dE9OoDK
jjtMcIfXk2dEbw7FjeRytr8+tU4cqor7J9+XZcPjo3bgCTuWVHbtJr2D4wUcO81rBt+8dpWF9VaI
LcwQtqb8JZdYiIdFE3II7gKsHpLpOz989cs22WNF6FVIqXqqpgSk+Q6BnVPVT2XPyNLtKDfE8S++
auiYjwgP1I8Ty4Xi2jlr7BtRDXjqZutmxvuqZwDUCXu6zcrBl9Na9uADMTpyR7YqKTfyi8VvYdq7
D5w7v9NUp4TPLGJfPeSY5WFol8MDNV7KOtuPef4VBjbaWP5w3yF3roOv4zmCdp7QDphluX3Ap2ha
+Xh9TsDjWTe+72PyYCn7phQyhTuIRyaCdwXpURnQFSjZj+wS2dX3mHlWN0FLedqwhjw628pqbrHw
JOaWAyKaMtlHHzcMMhy2BtMm+OjO2GR6Bf6J6Vma5vn+Ke+b/en07FtjulVcFWEiPHneBEC6d/C8
tIH0e1tshEIezUr2ILrd+lBzfdSG6msvhHA0dXTVkm718RuV7kxJPXZVcRdgn1R3zh0CwAUDqTCB
AQhPI1dwydfnk6eWHCqc4tg/NX3lqz0HcqpNvCppAWdQORxP2mJ04foeJD2/mJDNB+DK6x2q5/eV
AVCQbPYh9EQs7APHrOmene0xUJtu79wl3N4Ed/4ILjmWP2ulRz/EIQ43CxuuvNpRprzA2PNGgnlW
OcgvWpRAgA5GgY4aQ3NOhRwwCuS72sifHCci9XPgtG1/ft9Qcx0TKPTz7nLCqhQmwjduJoHwldJI
TotY2lcm8XLx1qT8xudp/ozvoCpacEHoZIhZ5xA7qemdwmc/MzLfe8Z/B2OD4mOuGvsCxS4PzfVD
lO1PArs+G2rPO41J63oerF0dbnoS/K8phsjqXU9LxM7zWjWIW4QEeTimiWer+sVo0q6qv0lp9PKe
FU1VX+7f/4B8p+G0Wm66GeS+ModAgHwPoRj8cf3b+3vmL//1lr9++q/3FX99Qjehf9RFBWCbyLBK
aI7/lWaVxYAL/DvtSq5Z2E//WLQxsrb3nzMqWRm21P9L097f+v6y03rgpEYK/Y9ERl6lXq9uJVGx
f8+93v/27397f2niK0BO/F/vef/xX7/977fzUv+qkZxv6pYr7eE9bRx0Q/77r+9PLYKhTrlLkmvf
TVN2eoNySn69vVgkfVS7Jo0iJDQAKKEwnDtxUlf7uJ+KDhsSstL317QDKYCJxhltHGg0DJWGnFu7
JXLdO3pVxV7OosljnVXC76cynazM+xSavpLlaCQAB0Kcai7D+oua0BEsEoT8iXKszK7eNQKbOFLT
0Rd1K3YU/q0urSXtPmIDubOnO00gE3DLuFARwPJsr+mqfm+wV9mqmrMO27VEAZJLQ6chjOEBjDpY
D9ZOVPFNMRXZcTLzTS+3ZiBbKQgFlm4ZWylOIydrc+H1lMLkDwKuEG+uIJqpGfF90gHphuo4Q02B
x/dFr2cnkBHRipvMPUpOnQMbJfWhOyRJNz7kelc+0NGN79OSoYJTPVSU6JCxUXCUtfLoEAktOjRV
//cf7/9mk2r0kuujYios4ZUCDmLXp/f+N/36khqtdqTDU46J3Pp6CbsmWgRFYfT3uS5He5urNYDw
vL+PQES8t7CpsFiY5xGirCdY4v7Q/pewb2uOk+ea/UWqAnRCt8OcT56xx0mcG8qJE84HAQLEr98N
zn7yvO/31d43FBJjx2FAWqtXr26wH8HaLfo7Y5U6pg4EQHG3svfUv8sm6n8QmbZrfxrt2UmUeaon
uxKNhtBcmakHIEznWjP1soy6aEpeZuG8ZfR5CMV66Im6O3JQDz9L3yuvFecUuCC3/JGjTBMkre8c
upbwRxcVqGvOmrHofuMP163pfoB0cLAMiV+6Z+hHgsHIvC00FIo7nWh3h6rmdvltywFS3SvFUva8
/EbhN29u6PHLcm2KxUcTxw48bOJ7A6NIu4VrtdlgqY22ULz6Ho0tf59Pplzy93Fsv1eiFu8TTkCl
HN9Km67SgppVnibiSacqvCYSO2PeK/udsenPhXa+wAzddxXIUEIaxPch0q4kcc+mY855ZMY5x1V/
stTpblV6Q+9V9iWp4+LmTe6XcZigF2NLeoDvZAqwCr7VE0RXRknpTfojSqVZpNdo/WO3Za73aonK
SPhlGZkCrAqYKD4q3V9d0AHu/QDbEzp2RxKm5XOi270rJnY1fewd+1GfcxnS6zKl42zaj6GPCpFJ
vnMuxq/oO9RruNkMT2XeOvtIxtVB6io+pqU5a/j07gbjRKfQY9PZb6dwk4tSvRRT5EIgCorM+L89
wqqPr3GSx9flrItdgSQWX9zfC6rnfz5ietAIQXsQWGfwE8sFEEiOXPb9JQ4N2WjI16xj04FFbWr3
K2sNorVQETCEc/9WlYVeMTDpgMQhb1YVi+5GcuesUYkLlgu1C/EvU6tXycpy3yB2sZ1w13HK+cMj
JjrZlEJKJsGQOTEe+2K4VkPLH2Un3YfdLlfaQpWH3lYm4D5oFyoGSzoTEC1UsJAZiMzASy36h0pN
uAXS468t2g72hYe24IzhXVnD1QWi4zQEvximZm1B0cmcszvvY3FBuxmaafPefq9Cna7M6MR3MTXi
IihFtUXixYOVb4HVFsZtvabxi5lUBlvyENa+Yhy3Kiuz7YjVGbEIDmbI3xqp1a5t9J+pZb5NSx9x
Wl+gvZk1556Y5mwyKjfcRV3TLnOi/+5MbrcXpUO8lU8695IMX6M0Y1d4kR3a1jcvvYrjYFDCufSA
Ap9BqX6Qloq3XFi1brgFqoaGnK8mAWlhgN5+57TdDs9lusqi7rlSCspIY1e/eHBK3mn0Vh78RrKj
EBFvtxGMsuEEjTdnObTzGVDAHpYe6arqynHXuqW+/D2jjvn3HM+HYpN14OHvwKc0iHzK6FR0vV1X
iN6/u1V46UQGOcKk20L9qmrXcMUF0b0BI5R5OVlHTmKeHBCKtv91VjEIOdMC/JgGIjVrUBjG23Kw
vIZ9G522XUHGWw929H5A322QqwK30DPlIwmzfgOhWgYB6twesC87+8kHT7fIK762UDGoBjYdPLwi
D7+J/XWbZWS7DHXTZbClBwetNC6esMyB9EHV1tlGhdZ+3mCe+m/Gz8W9boW+6n5mi8w3Pi5EHBRO
aC8FTbxnaIM8knk+FdoNGCcBOk/52RI9QDYxb7dAd8IXRphZ8bCoT1SVswRVRJtDYpL+4Oj8BVlS
sR3iLPlWgvYCJYpRXwU8O77AxXBVO2PyjSatPkFFdAgcU+tnQqb3ccqfXdeIDxV6l6Gc9DdUh8ha
dMjtMjgfsbT13W2vyp9MgPsPEejhgpVwvCzDhFe/l6nlMIX+uCc9dcQubdGakBkvvMcQ0Ubt7p7M
A7TADGeeiPtySUED5R4r3+6cUszpkPezhvj/uaoEfxmydQ2nn5eBxhj8ShkUs2SYK5Djhvqrq5q1
B6rhg2WduEcZtL1EVT1TgEv6h++b+hBZc4VNH/0N5bbA6/3xJ0FWubKFapEuVz86mPyuerBjo2T4
lXuwO4x1ZR6Wjxl2cCZPFm6nNKJTkA9Sw4AAJIaBpPVBF19ipxIZ3mVkRDkv7S1x/PGWg/APAI47
23SZ86rsya26Td/0j8HKGooMBJoUcDbcy6HWb5lqViqt9ddxHPYtT/NHEXsfhGfZza90fWv8mz8A
tmBxkuHLAOi0Cx3umF9ZmIUPLFxiRQrT3CfMniJDf5h26tYewMOvjk5I0CBIOhqIl39tpvgo+2mX
1TY+Dk7YPjF0ez2NdEqeUvgUF3MhkvNsE8O24GH9yVu3sih2MU36R5KN/t6fOoCL89WhaSGnm0SI
nRzHD4g/Vu9dM62ZV8gPERH0+EUjylYjpVsPcdExLsA4jMrOrCTxt4Il9dc+N90az1x5YPNQpcV7
aCCimGXGucZCvaVefGQ0bi7pUPfQaMNQuk1ziQ2P9j64umJHibIB7Xv3POW+c7YiR1TSMpRutf8O
LdbtONxEXLDbBBf7EJbX5ZsLHZzj5xwUbyCWrMya2FRBCQx87BdQN+5xFooPEiWHiHnTmwQPYh3D
fhKIhegAdoZNYKG1/MNWv7uJy28IxTf4wsYLHfFOMcb5ehnm2Js9FpfHxM1ReC2wJ6zG1NqNHZp1
HTr4PwE88nYjOhiRc+J5tgOKKTBE5OepA2RTYGO1TpM/vKj0t7VuoGtXGLtBHkDP1i0s3mKUsyIJ
7CeViVl5Yxtwr3bPpUL1q877PjBV7O/bQUFswh2zPaGeCsSIvjuXFF9Bd45ApRbOs9Mnw7GqnH6j
xjL/gm7HQ+P43iufpujsQsoGjis1fe2Je7YjPMxypqLL30MFSZsgynK1Ht0JwkJFaBG/QXWy8rFp
LmfxPDfNVyP0FH3/+7l4giJQmu7/6wNwBIpmmdujGph7aqWGIYNTNOtUdvISz4flzHqphOjL9yrX
zinpuzjQKCOsgX0iAMRXjftZV/0+Ge17A9TvkmWyeKRKRBvdj852GY4U3BWRG33wgAhIGDTNAozU
+TN0k0Y/+ajKpwPKbSO21iis/R2gsyLo3bbYu5S0z3psuudUHEVKokOsiAparMtHCd/YvSXIwEVT
VhsR1vJFo4QUJOEg3rQ7PrSKnN/KezXKeQprkd37VMGlG46fS87yz4jyjr7KFtX0iCHfnj0znVHl
VRBKWIXmqWu3+D5j9Ei5yeKouaRCS3pUj96fTyxzyyfKFgk5QZomRZkdlgShdqKzh6T3tiQI0NWp
V2PdReflYoblLZiInAC7In3ImzHd6gjyAMhB2x2gH0c1QTh13yNhh3MECg3COJd8aetG7MDJrDfL
EEIszVrUbX5w6s6/wBplWpkk3hvg9m+6R3M7TwdzrkI7XRw1YPPvlfo+O0RUIvGR92A7djKQS8qh
q55VUdC9JFbsEMu4L2A0IwOHR/uHaiEMYJNqy0Ns9pAcrgP8XfQZrxrZZCYrL94gvYPtQ2+fAvm5
Yq7amJrh/5PAHL2UJbnITD81kZkOhavCyzK1HHRsyUV1sBZLYp8Ey1yX/9ZtCIpLbS1aoUp75SEc
AfOyqgByY2h1B5XWclKoPycGWUinE3TY6i28MewJAmt/Dn+HZUrHU6f5U+IU5QktCP55gvhvydvm
3pasuS9TZdadJ3g79jpCuzUi5wCrOvxVOk9epsIzEP2axyS/ovl0ZRoQyx0CbUqaYLtcDkUZxuOK
1NEAICx0gqSPAhsz4IC66p6ddnJBTsvijTv47TPtHBGIBgFMMzVocizdHZ86D/KNlN2th2XafWdS
Qv0yk6fExtU1712x7dBPvO09NPrm+fTUs957dRgET1ph4bUr5JVl4ZfBIfflup6XnhGfVvOnwbVG
f6MBvERgYkcggA2tvivy0xxB2QTOPOv5BhnPV1Oxak/nsETPAcpy4PPQ9XoXumdzyOl15VMOKW+v
hLNaUI2Cb6Vp0jWavtrnUIm1Inn3bPLwA1Zx8gKToxqE2DFZj0jQXDhB0S/wWkeon5Boy2J2aZKU
vtoQQpdVmm5ySfY6VM4dRoX5i0mzA08y9hU0tu44CvIWTd4relnhy40cFZDCljuQCq7ntWP5C1w8
MwVky26idOlJVt0vCN2TDRWi2bozhFHU9s8wbr5nTl3e4eBgYZ90Wn5+OaBOo4OGtzrb+IVa12nc
nhNLm3NthOkAaY501/mQFVWlhJRtSbHUAcn7VvGoexrw3mEbm+Ahsary0X34tRzuhIOwyxEiBlo2
m2VKQkTo0RL0f0MQ3kBeNY9XdeWQXTO02SrME3ad3JZdl7NIOmqT4/lhdVlsbKOLM+fWv5iqqtYR
Fth3jRZFEhXphx9BONS0HJBpkXjbskLKzq0DRMyD2kJNe8ggNPbmmwEAZZkOK4hqRlgron5TQhkh
KCEggjUp+/iPE6AF+efMUPjb0In6PbF4sKB9Da21+c4i7SKBqwnZwwA0OVel/i3ml3k5GLTvnAQ6
gf5OISrU3qpuULN0K/LkSpZuUJeBR2gEJOQU8vZu5nRD9Fl5cBEptFtQJ3HMy89ctw9C2ASfYh/O
lQz7Vkzttw6O4icgASyIEZ7CGzDXuzGBxAoaT8rTmKLXqZjZ2QOvHmWsLVAzwvcCqnKbagQds++g
1UFnYG3iKtl6Cr1/aVXSM2/zfO1LlvxgqGZVkG1+o56NYH01P8xKF/uah3Caakr66mSNf1iG2pbV
tfWQPIQKMWbhNxvZoa85ZCmil2UMUbWLodmd+dVpysrythxEbsubabSCv723tVV6glQNML55QagS
F7i4k47xVrnez8SDWcYBNGd7qBVPUd9V4ioJHFXRcfG8TE2lg102HtMg5QxCG1KgaQV0iOextj98
wofPUVZ1Ffykc3cd1k38AuU95+jVU41iV1assqzpj33qF7cQyfYpHlGunf/eP9DnqBH8u6kgJ+27
UCsc43mRiG6V70+nNun3Bbd5vAbNm69Yqao1IH4DXRyEbaBLveWQynwqCzV+6bOdwpqwty4iziU0
iI3+BTn48rSM+rxInwhJtuS597vpvcFSvc5t3J9YAw2oHuKUq+VC1WaA7+qe3VLW9cjBOqjWlnRA
z2M8IkvDYRmqiSI9RXK+pbLWJ8OhFiOc+q1smyA2Mv5hiQOZDkV6CMc3+bUFpRj3YgoGCDI/WM/+
nP2dG2oYYcHPeN3kMn6WVEyoVtfROXS67ATWTLVru4jcihadhIYX07F2GrJmkoDwhBTekym8m0wW
H9xGJfc4Z3soDmboM0vlTVQTuXgVwOYS6i3fi8p7gWcqhKcZy9d/AbkFn3MKhdIGL8l+YvqMxjz3
W5IlEsFzUV2Qb6AXqyZkowpoTBYq6R5+L/Wq5En/i6Dz2SfhlnParqFrwk+Jdvkph4ER1u75VEvT
H7F3EDug8DqgHmb1u5ulP5cTMBv+daJV/siAF7mdgagv2uZG0z5lAsYozXw2Rf7jEwCiRsVnBQxg
O/SZcxAeLw6fbz1PyugKzG7YjA3MMqgU9bWT0YVUAM5RAToyDSUzRJHIc5G4rbk/fMk9MQZe7Hiv
9RApqCV75nMXKOdhHLF4K/KL5ICTXNpcR2Anv2wXwX96Cr/7AmrWE/AtMGfkLSKi3GceLw9eVPVP
hvjJOmnzBJl6Vm4iAg6CnVHV5YxEbHxDnlqulrNSOOVqhpOCLHGTvVGlc7K8GwOssvabMLUXVNOg
Tx3cAr+l96KJhmfVQ2GDlyAVJHENzZLec89orcwuTYic0lHFs3E1gtdewU0UHo35Iddj/BLDZBQV
j+nFOM3T8oqDkd09u3wwG1YlCNFScOojL1g+nZn5wfTcpyKp6aGmURGvP1/Twi0PQNon+K8I75US
l51GeOOqKfVPzhxFOZ3qz5RPY7kuOtJtoJOPVCHNI7OqI/ngFFwWOufHkZrap2oLHK2GiR04lwkJ
5SEj4Vq0nviINKq78TQBqoRMrxB4t9qwp6+THtQ2h+nBpi0879UvqNoOgwHIxPqgSLD9ZDPOy3XN
rnI+5KGHl5QhiUa3ymHopo8KpeonCFvGBzK4Zj9O2PW6Fm/rpJXdcAJ1nmXrS90EArZxH11czgGb
zNCT4QzGN036TkPArNHYRU9OzoajIvQ7QikPpoNxfh2sH4JD/T/Pqtz799XqPWaGrEKvy9FuoIcE
rTUaapOxe14O2T9n49SBLpHL65I9NjZ5dWiSw/2pwVubDNUmcWNwSw0Iml3iJwdg5O0eu7V7qyLz
w2+850gm2atfl0OwnJW8GYK6mqbL1HeXRETtfZAJ7mVhp0A2LqLgf+Y8gtpU8lPPFSHt5u0pUW68
okWPhShtIRSnRLub4mY6QII8vwEoQHeqRjzSTSTbaBkCZ4IU7ww1zWraL2M+qj9Q3r5z0fsODNjo
vd+B51sNtrmjv6y/yFGXKKd5HgzkePIb/9q4G4QZL77n1nunpu5hqEb1xMC7D1jTOlszD8MEqye4
J/XKQqS76JzysvzLTWPtOqMRQeQDACw3dXauO4HiEP6i5RDn3Q4roDlo0pFzp32x72VbbvD06m/i
Mytn6UsXJdk5w15xARDS7nlUtat8iFFVG+piR5JGvGgHKvf90EM4zhbN3vQQz+N5Gp4R+vZfeg7n
UwNcLSxeVTWJpwxNNQdfJgW4kky8lOis6mv68JNIfEzSn5PF8gd3mQ2KHF0IJSCkFTxNEWFWVH9d
zhLEFl+HHlEnSakXYMuJNmri403hZ699FkFei5TYN9uWX/qkGlCTdGZ/xLzo1nnbIHzBk52Gyn0b
ZmZKqCs03Vlvw4B4uivdxWIzNPSZliiAjLqNN8Qj8tssoS1I3Xy4Mf3pAzF9dScmt76GDpwRCUIV
6dWBMaH6CU2VqLZsSymE+lFGgtKACzLZcgbGyTbrLPjKc+DAswSWtICSAjtlxbkTKYh/+JVrx8+z
dSnq8VKxIT452fTsGEm2CcvNF+2IJ3TdkgNH4++Wccgvg9mNIg6DD4GYh7FOD3kD8gfx0SsEWK55
M+a2lB+aseBbMpFov0y7/H+dHszNB7J0L53q0edN8pzBAHLOb5YDtpNhX85PsyjYeZxIfFd9mgJb
c2A7yg350rgMTkYIKnfLsC4RePVG9ycOrY2eqfhmUMFcoegnPnLQMzI4Kr+znEM/OwQ+2vu6O5bt
ACaM9J3H3896hbvGpl29QyO3X0lm/FOCis5LycN2CwDKW5e4JyhCogQEkxiop5aogW5jm47XhJ/Q
XwsQ2kygATVlf13Cw5h59Fi6MVKPOXZcDtGom81YsGID8FOdIBVpkSrC7LueRY81SJVFE6gBNqyR
xRapodl2XPbdBp63eNLGKYCYLKgeRHzPuH6uiK9eQxZDSrYZ5D73ohoVtbm1kI/huphGbzdYFzbx
qNFMre4z8Him9mBSDcB9/qs455ArzCIH7BAEbVHVjBcQE4tNmgISyiyN3uK4PgOfGF/qIWyuPVpR
wCHN47e89Oq1QUJ3VHElvsmbgpjqsTTIc5zCG545nCmnuXrbkEY8FBJbN7POfZliXgc++DTJcztX
cPs084IQEDE6LtLfeJUHvlrSBa7wMevEV/jbW76ivvoOtWaCaME72qwgR2FDDt37FB3PIm6ggjE5
exS9+gew5W6H2BzkoHmYzEXhxPN/L6NoZEEzsvGKWlq0blwhN5/vtob2xdEr2u/pWEygCrJqoyHw
e9MilLcwQErKbnyc5OehE/wVZPfkhC8Ge1ABNlfGC7gNONlHg1W7ouKjnGA03OYCDVtjhHQoieO1
KjhK13PasuQude6jIkTncvY8B4atdzKtefMz7N9jPg2XJQlsfVjK1TnpL94MtyGw+3P17+eWj7R5
PXx+ZLkQlVjHHdcFaY0Ci/F7sOOXCAU2dNm9BA9iGaFVuNzGrnSLE4pl6LTnX8eqgyIPq3Qw2bT5
nTTFzdaod6d1hfwbnWhfu9zFRXcUL3aEAGlc1mgoLNNpi1QaFiMJdNV9eCP82ajGzsk27j9595KB
19JeWi764ygLyEsKbc4oArr7RHj5esxoaFaAwledw4uXJoS6/xyx5HwsX7zMBqTliCUHBOxd2RVB
E0tvU8+gB3BnGnyGvcMU3pnOomC54El4pipdRZ+/SZLhzzB0SfdimixQ/0wtP7B84u/PR3GJlVRJ
d6tKzk+o8UPdkerXZZRWRYWeCmHMDlb2kLzi0MxAiP2qs0a/aRTxN7Cc9PawpKiRlYFjNQ5rzjvz
DvYytOqUzF6iEJTEDupB+6qR9CWvPZB9RCZ+1n1zalkUfxttwzYjTfMTGaJdL/xhJzyIuk9WipUH
x+6fvmO2ba7INyj4sE2Ch3MrioJ0B+xEBj2oc8k9ghXyqusphNzH9t6K4bj8VbpFA0rUZuGx8tzu
a0IQZ89/rQL3A+XItN/DsDxBkraA7KtP7CA9UoDpLxF1mnvfsTs6wulXEAWzgzuIOdkpodYqYCPw
CWaYGqwz7Dz7JX2I5mHSs10F1GXDZ45MV6FqncXqOC0gMo0QDNGaVH9ACirgVePnbv1VcrtmqOQg
xJmwEWvk+yXlv9wZKaBZTFF+9n85cPg6cWp/UBpB5OEvnLmc/cU0eSyv6DUKcMfnGjNecjoftMwQ
3HUQPVlG/6wGSGTWwrj1dVkgnA7a5XrKxiAcUn+XzA3KSoLeofFMwyG+Hb4laXkoxt+MDuQLRR/M
kVXo8F2GmoCUbCB6s12GCMzqAMwNvvd8dCRCiAWKY2F2Xqg8sYCRI3dTb13M6UeV1Y+5/focTl77
7HoNAAIwnTto50qnjI/NnLWRXHv7bFBdENo4PEdy+IJ4orlnLLGgr0ZiH/MZNUnmMaNgjTt+ZFel
taewzZtTNkXIKecDQ8Pa09xQ9neeeeRCeRKD3QUWRtW3MFPw2ZdlJLguUJz6h9Vhuh1Qg/6CogPc
1RPtM8jjo3KiVY8qUgZSHyktvS0HRVz3LFrnmPTqz1RnJAxTKfudS8jCVC5Em0GPNYHCDvR5tszB
yg2G3F4NDqMG+jOi7j/h/3eE30N5idrcbnp47zzQ9NqhWaD2f3owapSsYr+NpE+yJuObtUhmSCaH
je+VFBLaZLyC5gVaX+HVb6LuYQA/8ObkOgP/0lq1YlvlmQK6Xxl8uWUtkt0C9FDfKW+Rx9ezmAqI
bQgH28QB2l5Vjb0mNjxlSTUdsW7Y63Jow6KBku3KEtagGZc7QQ5VQPDLEMxdYc8N+Vg63uKotIEf
xeORWvbTTiJ56bIuP6LsSTcRXN/ga39I8ZUCC47JDvsmx+JBAad1jQbKYLoB6rdE013fhpyCMwY+
Xl9F059xkbWgLHGgyrj5P+N2ssECm/1F0WrD1wDNV31eR8fWHwB2Am+oTzUMayOQBG8Djcx5aN3D
MoLsOt/nKbytlj0u0uGBJaq5LLnK57bHCZBeC+HargTxYAZOl4P2xP8FUn2DpgXt1ezzcizCU0eK
8NiAPoHu+fZc8XwGjQczgYHal7BtJwU89XTyA8WOMzqbyy9A6vJ9lg7tjvOyDgYW5eO9g/h+Lovw
uhw6F0AeVZ3eF90YXhsvBHWrLbJ8C1MSmHMvSGnbQ+QwTvrnAWWV9f92VsFGENSg0YVfht+c/x5U
opxdp8tXoBEzjg2Ctk9ukfLB38FJSjs0lbvOrR0jlH4jIQ+WkfQ5H4evsYfAdBnBcH68JZBhXUaj
9H4pdMFtEzSAnv1MOkHoo6hppfzeyqZ+phB5PzeoUAQ1B6jymYlrqApu3a7vQaOsiTw2rreaZiZP
zuOD6vLxJXPidEurVu6lm/lfWwXL1AUam+fdeX5wLm7OGfT84HDcU2hv18byNXd1+/6nrKGFPiw3
VrPwRzMSsf+8pcvd7Xo0EpRO0wXA/n9Hvuc9DSlP4ciFmH3ZgSm+ss8h2p7CDfQ5vJ0LlG1T2TDf
LVvKMsxHyCRwZWlQQ/fvGxt6AFUNwpUSvLQcJNlzJIi8tT3qDBrFlffe0A+OreqZt5QeSYn7svwA
d+fsPHkt2vKcN02+HZTWhwy44Gsdj09N70/vUhmU2muVXmuUXWFzMRFs96hxJ7IvruWQXYZC0I/5
hDD9eWLnmYEll9Kp2YfFCYk4R1E0e4sN7M/cKI1OfCEcZPEF9FB5n4SpHqkd1ihQVl91GErU2FJw
QuZPeUUBtLNG9WL5oSQeO0S1fbHqcdwZfKMHkbP40Pmsvmi30wD++vouii5fD8DvXvsSaSG4L+H3
qvLuthid3x3SkRocIgBA5KuqJThZTE2nNBrtzTjWXZVF3//ImuZJpZ7/OpI83DGt+S4fQN51pvaV
o0XH8+jsaekUr5mP7kggNl8jNCdehZ+VK1M2/uNfTXx/+uT+3Re3tF7+7YqTvi+Uy9AO5wgQYRFW
/VfvaSfrNmMh5dj4JBL71his8xaMq3FKfkYbOkdFNbR212zMpksLdOUSOi3s7AiswlK80oRellph
3FUfzMZ2L8B2RwsJw6qwKv0ezqPWgRwvrZ+Xs9Ia0JMGWOEtZ6XTvVtRhahBNIaDQ1zyoPNSQFJg
Sg0Xmv6KUb1eOxb3heb22Lk1AzNnKJAuZum3QoAwVfbhcw6g+lZ5iO7jOvnW2kjtEp/RjXG85FsC
YGmVZ/CU/H/fvUUe6j/unkTPo3Sp8DwlhPffKj4dsehrcbNk91lxKWPqYyFqzatbO6dUaXuDWZ0B
0IIO77EpnhqTqDvQ/gP1izjATm42HR+GSyzANFnOGjV0qwa2csfRfLMOax59i/+VH30j2HV2RUp4
AB0NAcJ4Nm1BxP7mTFN1KCZeXUlb5GfqDZc+DNftzGzMkH5uDrFENrswDQbqibXs25cx1PWbk8Yn
w9r4icDfCBwYMPpYW+nniABobzWbfrZYz8sUboaiLvu1X6ODcPm9PYAjsJKzx8C6GY8OvdNgubpX
qBV3vE0eIuPJQ0v908SNF3wGu9yi6QsZmNmhLE023cxfqhk6ZZx08M59lYAmmWUa7SVtuU29JF2L
GQpMctfbhKKpgtKV3RGcEewpyB4eZPSb57SHucZM/4A1Sfv/aVf2/7PzGy+H9LjwBeNUwlDQW6QR
/tVA7/YIUtIxyiAy3aK5yGOqhJ1c2hwtZ+sRfwNwZQ9Bga6zIsgTDwTJuIaf6XzrJxb9zn0qIKLy
AaIRkCVDoz3cRFDem4cgrfbguffvglXyEpaRuPSgOFp56ebDMjv5ZbPz5q1z6FACFB+oZWdPC8U+
nSn2XNxJUvNDG9XdcTm4OuqOoLz9jyEL3TV1vHM+jfS9CmUw5JP6CDM0MVpYUj9imdCtj1fpqFVJ
rionJDAEYEkSsQ1eSPUxxfZDzkaZpUmndQ4hsdOIB3XXlvkzciRxAqogTsv8MhQ1A8gbV+1GZiDG
+Q6f+ZYAWJegxW/U+DnndLe4dtr3skZaXg0+vI1CGIx36IB4AY2o3rilgtdOhUSi0EkDJTawVicI
ev7/2vz/U5Rh+bYl0gIJLpf0mfpv0Zi0UBEHFy3ZuZ4hu6VoyntwdxmMHFaFK+xp4db5ldug0JnK
9TIkkwYZnMfjpupofavbh0pkc9cFmiprbwLWyUYut41BxeH/EHZezW0zWRr+RahCDrcEcxJFyZLs
G5TlgNjI+dfvg6ZnvPPV1s4NCiBlKxDoPue8qR9nfgcQkUBxTsgxgu0UquoXal6CpQaA4tT4ndRI
UM0yGJ68AgOvMZ6atywuU0R54/RTxfp7aqIG66AwPOoH1RbWsE4G+yOfzW4r8GZEM+lU68G1pys+
Q//7AK3vArTP7VtM6UW1s8caO2g9TDYo1cM2n6eWAsphd+vg0OGcU/cnMf+I88H7raXDbdIN8b3Q
Q5wqMit+gyIWrxmTDM9McMWWYV5/oWDy9rR+8X/xgpKJ2P+52BoOUwb8GU3bc+Cb/KedBZQLgsBT
kNii1PR1tZRNRaIVh6RzvidLiyUP8vWk2Sjjm+t6d2XpqDs0PxhKEmYhSZMFjzoTwprpEg9q3Au/
spdNOyytfYj7x1Zzwsfrc+kSnZCmRyeqtWtF+391Ul29igoVmZqG0H6WN+Rr8l0rH/VLNt1BYtWD
o5avTRi6a1R5fCJWViIsAfub6uJoDXpwpyL8icA5+iTtDBrgOGjPXaK9DjmiZEHg6j86h2HOSb1z
9Nd06r1d7s3uVg6QKbsGs0MyWo/uTo6DTQeasZsDlcrLxLSmA3gs+QM4nXZWHH+WXQ/tQ0nya9Xo
5bVOm9ZvuvC/xT17i0nGPz40pmNS/A/6yUr6nx9aXYxsAAW2D/Tc6bVbaPReHRrbTIXu9Xg+GAd/
C3MD9vQ8TN9qr/zR9a+PtroSpeGnBh2D0aZfY50YWfar4RiYMW5gVhKuG7QnJ0cr9FUCkPDsNlp7
CKZyNVAprqXMI/Vgm6v5VB745TGWbcdvqPPVJ2vQYDaWnUnpr8JQqOBLpXnYHuSlPEwtXVch+psj
spZkIE/b6IXHEGfCNfKCSHI4uW0aXwm8t16w+uKujAJm+VaX3Qd2453jUHKHo5N9IdbqLYD5uFJ0
RzxV8VxChSAUUzKJ9AwWaGcWzdWaClrHylBvEAu1Q49z9dVedEiJEbABtlm3yxvPvtkuXEc5oFiQ
5qHIv8V5IfZDMaHNbIiub1JtvqcYEFNK5FdZ62NR/d2b0QNGofWhfgIimd+9GgwWh/bxGFXOeKeZ
+S/uVdJA5O8NgP+V5aqeppqmapumrf7TKLSrlEjEpJ8erN60ryqY3fO0HGp3Z6DHuJlI5vQnU5vS
3QPuIXGv5OlNPqxlYsLfUl0jQ4PqOHihX0k4uCoTArXln0qEY3LqNCTY66BFsrS1EBWtgKF/aFZS
7h8aLjDEc8JAQA5iamUMj9PkvVqQENePOtXqtGIz8LSmyXyXnyZT1YVKTz2bLB9uXsfI0xyxHTOj
2aTCLt7LMbT9HJuNY7xcakN2h4Xu3uyxsl/+/zpTZwf6j+dosRFzDRdkhRRmS7Ud+f7/KkWavuj6
MSc76NGApkVZrIJ4Tp7bXrTHIo6jrdmg1YDoa+xCIdKbYTvQ3czpQ0XbsVXnUN/JS5GpV8q29OoV
g7rxJl3cHmMHJyk34dxBY1bHT2GWcIclHqo5ww59Ze4XQ+Gu9Q6K5NC10dme87W8N3u4qaPdi0vq
2vnzbCj+qI3gmp3H6LnZNCF0UFtU/aFXoeG1fVQ/2809TOPsl5HG+rExBm5YI2qPrelamz4ocEFw
LWufjyaEhlDvQPZFsvbU2l6BxEIik0O3ou9t+KhlsWfon66xIBzhbRYAw1la+FJd8NAZpOsMyGz9
uE2SgowlA5jiNaUa3qAkMzeSS63zYJ2iLBQAfpG+LZBA+akpRzmN+d1VzQ99TvT9sBAitMLZAW5O
954ZkEbGzkHXSEKqO8hFjHqgHoZG9hHhB8Ida98DJfqIGgekiy2s2UCcAc4HB6W0GpPBdxXGZS3d
5hUR458Di3cCMMK67dQF2CSKQC+MrV1Yl/mmNIPfQa7lt7zS4lUvguygiQoOXVzWG1uLNcaQRnHp
nQHxkJ5dLEFY1g4eXAilL8ZyY+mtLHseL/Ksjqv+rOsfaPHGCy3VyNhWwTanU2lq+zLVNgG2Goww
u+AIdP0sr/4emCrXgBlGVTy5c3FKOny6MkPLm3Vrmq/WQuzMBveC82x8n63ZuOtYmFuZYrw3On2n
BT+xbVFzskPsdav2gFJ17ymvEvHkGsfJNpOnx07RJ2NFYJlx99Igox2ctRcIVDspjAAaCrflrDvr
v3/DyRvNa+qY1boptXGtxA43Yp6Tp6FZlDyhZjabx/8McVd9UrhJVjEiuBfi2JpdM0AqQGxJ30Vw
38LCzhUKd4SGa/IAz0ll5jdR0nqgV+8seGGP+8t1RbBTm7K96nlFmBKwC7j146paIBb5XmZ+0Yxz
rnivvYIwwU70EyxW9yOk+iGzgmRodBraNdZY0cpy+si92t072CuslLq7yuJ08lQEKWNvbORlUMfa
43KMjQ8qQeuuuLCynML5wkfT7CHTM/VhRvgx2JYfl1cpiQis7peT9ekXGNr9lltUYXpter7XD8Y1
Xwx3TTczAIvIjPNadVNmDUnvywpum1slV4qVMU3DXrIi5aE16nqXzjDq55oGuBtREWgz/e46ifQM
eqqnnmHizB3xR8S52vOqSHynjYL30IAei8Vnj0pqyi92q2QMIvmTV2ilR+SZmdbkt6x3gzXNRO0b
aVZtRBl3J9EX9pOTT1+mLiEIcao/NWVY58UY/Gry5hXeiPseZP1tKrjvS6cWx7a3Ubk7kbamZKB2
X1Y61Z6a2wP7QvU3hfaw1qz2awHqXX0CRjpZiF/lPP7RwSXLmbe85sQ26EdilWs1MIdlw68uf79Y
AaTdedru79f//QLLLj4fCNPYrRXhlJDfPEIJReo8N577Viz4F1q0cTPnkbPv8YLx28LxjoZn7SRk
ZSYoBj13mYMaVn9sk6W1jirlrA+kco3DVPpsztM1GLLgkoWIfWT9l8X5Xp91G+UQJJGibT7C1IJo
5sR+V7fZD2pEdyUCEW1St+h3chGKx/LnVKCNmEL0WjM0ZvWzC+b0ZxDB7s2MqHmZ0gbS67gAh03y
VTTvgLDTN8wUtG0dFkgMkSlZfQlt/N8grqpGO6FWACDLZ9AmSsukOxsJl9R/OHVvHIJ+4aFUCQxQ
lTkOGXHMydIiOdQV3gqJWmk3aIKT33bMKAbDjNZGWlEx1dmz7RnTQThKfpUHmA/TGb7mKhCVdWFH
WibvqKUqfHhS+zyOtcFKmyU8RqZ1K9SivDJD33pIYiPfcirl8pA41p7vlOa7/MeSMCgPk2j0g9Dt
90xPN48P1Z0GVEABwz/Q55PXdgzkdQWKYx7jewZ5qDxGYVIQ8BdPH0HmRr4zmDpJZ5r1lkXJKuuM
5CU3vXuoGsE61nL1WZ7lYiZPFLRJyTr9iIHgdFI0MKd6URyYEq2T10LkCfqvsn58h99jYQ0fQV1M
/mNgFS3DWNRRWMMvrVDfe2dMYLRLvSgR1CYb8G4xfxpenfs20yxIjMQrdc5PMnaw95iyekmdZisb
SJ+kPIgZRLlMPqOFQpgOMJmB/56nUNjNdhbKvs7ncUV9oL60ZTBuR9crTgqM7YsCsWvj6cU3t8ri
59CKLj0DkLsVq+M9mw1Mh+zhi5IzrNoOcd+zVAIQVJ7x7vCRnhNDeIDHlfneTsa6tp369CCRLxMb
3FTqz1o1I/SsjKVBJNyNmE3vNczI6AnyrNzrPZr8OVPrtWNgbDAurXjF+HUmD3SlmKJ8HTLxHutZ
+6kMmO4kTCtMY29oyu+Um/ZlwjNlb0cMtlov/zLXdASSAqOEHqW3GvdrrTXjj7a0N5OdDwj8lOnJ
i6Pf8uUp15TtPGJWYyxfpc3OoVM63SeI+jUyYVtFIw5OfefuSjiwH5EHj2cq9O4YNWX0HM3Jb4s5
lOWxXK67Mq6fjFHgtaO7EIbiesSwIA0gE6DHfXwQmeGsReOaGy8xmYc7NRJEV8tpyUpUjkK1o/Wo
kuPW2m35ksz9q1l247uN10ELxCDlS3UlKHNoWVW5rpuKUyCMtaPaH/D4ciZb+yI6B4lGBkmijAw0
hDZ2MfryWJpTDsHe6gkCHXAODb3fotRgEHtxsVewUD7E+IA9uRnjvwRnwrXn9M4RrSarkWYml3rS
i7cR2HCMcUiUglRjxJMna9r+Bm192MMvC/YKdynmtaMHOc8M/LjQBdWQWEWdrn54QYLUWq26LS4c
yj7UotRHzzwxWBDBWv6G8hLJFjvNIiPAjbFeWrZGi+xtNusIL826JvbYVC6dOSNnKb3jUBg/1Gly
n0uGl5fcDgcaDlY/QTivXc3qSSJEYoiZ8PZQr46PZ0cNWAoCpxu/xDhwhALOACShaafUwbw1AvgJ
DtEYZyknmYhjR49O5p3s6+Vrzb7PguJBAyvSwt5Dc3dXymx7FyVv2HUXhQVLUn7DxQwRVIuaKM6Z
tVckyJxbRC7HpHVhiiwz1TqtynuMdlZeKX3H4uchObHAQGRRb6tqvxVWpaxBTa2XOib+GNOWLTMN
05+0FhF3CJyK/6u3tVzdPePzYu/cjOx0pAzZ96YQIKOwseZ4VJ7KehLoFAjv02EEbrRqyM/4yHbY
e1AWCEjFYRjbF3lGNtCfs0Qzer/OwYzLAjZVqUwPZmqbia9hbyincDT24dgFfiLC4GXEMgFxxOy9
yNfCEdnLwxlF7YmeBXrjfwo7mC3hUEA9HXA3G8sE1nOccdaM5dpOqvga6vAHmYgqdZZvZ7Nk8uQA
1DRe9NQsyJa9oFim54ybCMsHdvylxoxFjetTF2OSHAbKG9iIPyI6f63ZvO5drh74CZU3fMD7M8QA
HfJWjKSk0dhkUSD4bADZbaqm9OTm5kCZ4g5fjSh54DL/+AoMFivUMoyXe/EtzvA0mWLts+0Hy49i
DX3lcmgDC0Lg8oZtWavB9sQ3M8vUTW0X2rHrmOTBSGlXWdGdyVKjaDOxgtqQD9tQuqcBZN3xoXgg
CyG8tBERqaXC8wfkbWNDxl0m7zd+jWITDs1+SOxkH1dpcxjUsXyaYrClACTgA97nU1cleICY44uG
SQj/T6m9ll03bTTSGC4Nq+CxQ5K4G4K3jCiyRT/Wt+UtqvDEHqvgUomIWZuSvmor2cDJwxB7RBHo
wjlhT1Txs1oxs75MQdrusCr+6wfEczLj+yxlqaHMI/4mY7TxDLg16fJ4Z8rwhp/ZdKsM8rAgNumb
uBPtJqwtY8lAajfxckag1Z8z+VpY4+ERjin8N6BSSVGTdY439+lBviZrnKga+AT1IN9HccEeXk39
zUPqh9VRQ86N0qpfurj+SFE1/+zK7DZYJiaLVquf5GgZeTvKYpojfEOydWNYYEWme2f2Nr9RYhPn
OjnqEfWD9oThQ+ezVDk/4Khqg+MLN8Cid9HxtGJuUZ07C4kR3muYvEeZF3xxNPYOKEbI0IpwyxAp
2AeYWvltpDropGyo9ItI8qw9tSN4txsWwzlYDk6S856b2DTNueFuHazkk7wM7nTCLplH3rVyeoPN
c2blQSrvO9XYbOyh0756qXpPAdjuIdDvxRxY3cs+1L4qOfy0HiUfolmGOkGKbaRSG8obLBiOtaYV
NyNjXsok9r0ZOvM4ZVPnl5lj7wbPFHs3i3YJPehvLVC2TV1Yv/G+wXGLV5a3UpcJTuvNi9UVtX5k
UyRUwaDdKkVfkuIYzIp8fBbKizE4mINA/Lp3HqnudpN8FDWu5bU6kzCaK/HH3M0CCNsNz545VMdW
1adVDfgBYT8vXj1NgyMoCuOkBM101nFT3ajKbSoJ/3AVzXhGXfFl0uKXAmHlFqZJcamSou7W8rTu
3PxAFPPFjMXhUbjFrireLN15coAFfzVmwDQxqr8zEmz8pHzC9hlrvULEZ0r44gKN2lmrpqbdCDY5
QtJw9qoywkW2YN5LkI106T2mEvHK6SPlG+CGz5A9+dl77bjq0yG/J8gi9w513m4WTn/FHr5Y5QFZ
C4XI9g9Rpm3bJz2aX4GvgMIXmak8GK2CaXFZpzuIFfNVUaPtX12/FPe7Y8LCic/Uemq6u5j14Am4
RTvhOcHNRELP1whYifu0yq/DQMFGhaNslMm0n1t6JDO2qq/N0iNB23L2PNLWSyz6/WxEuzhNmzct
sMxD0naMopYqt4L89/d1Lcl+DcS8a0PBci3NLqQJhjyDCaVmSXkpi+pXPpIRLURg7jrd+SiDObzI
gxurmG951TvzLsIatPQ9F6I8aBQjG4gBg+8wXdma/eQW69bof7WeIE3Z0U6hYr5JhlYssCxmy/nB
ets9MS43HzyucLCqlWPgdWN3bXeQDL8mSM1NJoLiQfh7sP6SNXP26S41EokFLUR+AXSgbh2GHvYF
clQaqnAFK1yHHkZXpZNol8DetwnqOXai9DKKYSu1dE6mEFIezW8B3yh5slXxQ0uLcNd1FrqFcEjP
0tILWlCwq7T5NkZGui0U+KpN4Jir1koqtjsaxzUWz3SI+sN3yyQNAFvNxYILu9HipC1Kxxe8QO2f
U17iAWJm3p2iy9ghy8IXRqoYKYz0jcXQ0VfUJvhW20Bz+Jz8ir0KkzO33wUZNVkgx5gOyndLJfJM
LIMCKvInO3OVPUGzxd4aNXEgNXF4GmyGuRUcmOdIhSWQJx6JFBw8apit6RidP6fdn9dqu8SBTda3
86T8jKLqbUrQa3JDzgjHaI/lZcs4A03XtM3HSDmPZY9CuunmfUlsSHugJ+W7htpr6gnvc8yNx0n/
r5PlrQgfTiWz7G//99fh/xZ81VqARzW5MvNBm1Fbz9gSd+9m1dUbyBDNWclU79wQd7kpbJF/aB1y
n4gHxxxjCPytMq6tJCmOQjX7jyzbZ8uTpXmpuxdiG1AcrhEEFe+J6Mt12+CK0XZl+T6k4mupeBbT
MbXetLVT7gbzTRep8R5jPHU2+9RaycuE6m0VdipltFefmxK7W6186d0MllRketluyMN0fA658e5F
tx6jAaMKYPeVFL/LQ6fDiQtamy176UDxaXFPecR90sYOFRUI6EuPNAdJMgTx0tz3Ltxas3FvElXN
+17fgpDeqK1QsdDQnQKlCa/tHHfUYIN5V+IeHSfw7KjA3XXyAIfdEZbmKJrnsRyGI0gW92EKu9fr
cREqtehz7M12DYEuP3tdVRzalCzeRoW2ILkxLaHxkNmG81QVqCWj8DVe2rXacX8baetu3SHN15oa
ZKd5avp123fOqrMK9ZhPUQjDbgaYXIRzzAULCrgn5hDe5h9nURsGj9cSeaa7/brUYDujrMRHi9vR
xL8NS+mZymO5hA+1b6f8m1155Xe+xS5aZjuNTTgF/tFsXfY+7zIDMz9MV6RJyVBjtEt16V2kSYkx
RiuwuvA1715GCQ/PY2YdkYpuYc+DbWnBOiyHSzLRP6Jtn4OTNbjBaXIz5dRG5jGwR+UYLSo7jLh2
KnbR52S5Mop2gn7rJZs5rYtD4blYYDUhqcB/rxOrgQ2KH9JOm1/aPq5u8vOJNLXcPVrYBt8fN+iP
IRklv5YTBIajPBlCJzhXxMmuKCo8pg6zR3+PyrUWOQwFMAigguYiN6Y0sOxNZhnuOk7V9i6mOINn
ombrnvDlFVh29ytA9M760/wQSRz60E+dZ1yXlJ1pscIbZR08DTkuo1OqhrsBtsg2g2I7q6rxDUuP
30iy/pzEucG9V99g7oh1VIDYyKGunf8arDZ465N5PrdhnvjyZa8h0arOnZ+jm4Vrc+rMq74cFCBw
+mfOcEMLPXVbBhVM8aCvCIhRTGyGIdZs8qihVQ8wX5SoX/bvy2DK+uepCzZymIdQfz7ls4oX5qLc
Fh3C0Lab64OC+kTqJDQlbF7k1SJWTXOPlUySPodez1+C0iv9OdfGG6Tr6lAys9+YcbBCuxWcdLiz
J2UxXJQHeYmXyXB4EBsJSPzdOt3z7LoxnjfMkiUuqCMACbGIm8WP2MbF1Ezj8Obk4+mhrogBiv2B
gE12TyNHW7T4BCgQDle1FWgHPBQmf9I99+J55nz1jIjJJyDTp46JZi9KjIQw0pQ/npJF+boI5tL/
+4PKN7zi2aow/GgX3FWCr5h5aL4dJtFGVE7xB5+VqFdi2KemjibM+xOk2ERDXB1Vd3ZzoinVoVrY
L1CXXT8NeDpooCAs//ug6WayD7zsuvj3+PAn+02vKX200dvuSw4xcvP4Q0GM61dxrlgb5ukqpqY5
Hc8iIPCMvvQfIvusNl7yPLU2om5sbu+0fs2N7qVbZOiLoQuAiWZcA91rroqt5ziBtIt+oYJ5aqWf
ttIld9xh3TNiQDIcXSAm4DiS45Y90CyTExxImLPLVbTskq0ROkd84J+1GIfEKfLy4qki2omxdGKf
LNg1Gy1pxYqhNc9f+fG4ZbRMQTi0rOmJ16ebulKjTc56HfkN/LlNAdK6ecDCDApapTaBvsvcOjex
y7w4FPvKaZ+IvzWPEmMYF2Rh9qIlRoscGAk08FeirjP1yu9m/mCUJN1afkfNLdsLW8dOFtNotMqV
OQfTo8yWr8lDw7z3gvIgPYmxOemBfTCYN14w6WB10q1kp0KKiaL8h1oGP5EcO6xN2vtjQWrn1v40
4MLjEuH96AYbjX8XG6+MCqZNm87ZfiH9eXNAm9HZBSFE+QY3lvo1sO0Mccfs7ULdtl6t2viQ9z8g
7XcTX7jFFw1PvmqpiRTV8OOpZFhRq8m+DvXiKYoHc5doZJB5QfDigc98Cbqy241egBII0vyL5iUh
Gt8u/Ybd1hZvBAzzeb5aEbokNVXjrVSZrzERMzZKaeBAz1eo0/wzh7SF5Ss594U2dUc9ipsvxgRr
PoInb5eNju9E1jy42U5ksMXnGlbKcTi8lBiv7oWp5h+obwgvEPO3QnUX+UF46OBSbTHo8e6GE2f4
SFgDYSaLW0UExMzi0e7lzxelQmPw2U5nrNkdX064hwlWT+GVhxhHwCSp920dNV+rEHppBbZwtCuG
2wSJd33gp2OlfCLX/tU3WfQ2QZjfNLUZXTr8/5h9t/FBlgHJqAe0y+rkw4Fzke7FqLjMFIKXqarV
rqoCBt6LFFnvmvpUiarcGpAtfBh26HQUvcIRwaLPhJDzriC7muptIj8hl6cUmYH1pijBuBkp1F7Z
Kr83itc+Z536IXkJjZV9Krhg7zVkBj4squpUCu97sRQ3ZMXuuikc3/HnWUn3SchC42EuHWM1e5m9
H22Iw74Fc93Sg+CQDWG0M5N62PWQu1f1YuxVVa3pa9bwPD+ES8PyRGhquqvMoX6NO/vamzpidHgV
kZJhpjo540dZaDuayuyKS08M571NqXaYvGRkClzk5VSJ+NRBxfNZ+DEbCVS8vkZdRSE5ll8jvUh2
bWjo60EkAXoDwBc7O/+poaO0vlha4T1Vpuc+5TGJz0YeWCsYPKTaLAcjC/mG9EMP1KVCI7ZxGtr6
fDa2YapaL+yfzbNRM0J0cusFfVV4fPzvo6n26yL0viWxq39fTpqufZwgNkk+7Kw42iliqB77gLkT
4r5cSfZyUpP5VETRLWA/hvvahPuHeFde111fbhO0ndGibMWjKrjFMF3dSQl2jxKf6bWDgufVRkt2
1ZbFUvYQ5ATW+3TMq9WIZv8pwwGg+2VCNdo9+sFC6WtEuYpH/mf+HM5hcaBcxt7pLwdUK8x0k7iu
5rcL460ONeOPa4nVbatFiTprCjYSRqOtncVcRb42pNiM2FgxHjByjm9MRO7C6G2/kg51DibDW/w1
fBVB4CZNze5p8KJ02+Kw9jirl7Ml1dW32958G+vxKoCVv7CedfupnBJkvOn89vi7M9b/jnHQQi4r
322rhM7a5diMLSa7YpyUHTOQaoPtdXoMJiX0VSt3r8AQK2mmC9HXfJjsJrNyj/IZ9Gax4TVmjJ+c
UejVp0oC7BYxI/22fpdIfGKWp6bq8dBXFONBqFWQGd+solUutYbxOYEcd3mgbPT8jHpiJy/bLMfg
EC9H2HcUAVU+/Mh7kwWo1sjdoHTzK2KQ1vkQQILM2DX4991JWrEGoD1br02dVT1bbKlLOfb+sKYw
ksJEv/+vmQDLtLOeppYcBPU1IV9plUQ5o5NhQGUTLdTdqCQpBDHXCueC4SlJC30TZQnT0+WsEF1+
IwB7nwwJ98JCIQCKmFCAmZn/MEkk2lO7QIqPXjJwhtbD+BiC30E287KHb50YVoGlHfBam3dNRwxE
vdxApmlaRy1RfjiL04WL03xt1T8p1RWMRBOM5xSCHsLF+NvQAHRcu3f2jBatl8kygtXjt2XaASCS
zztdFe5Z9t6S01zAGF45GFnQRxXtK5agO7mm1Lq6ftwquTSyqE2jXhngG4/GMRBGuXUxQGSAzLqK
BRL2UxoDYUn2GhTQl0AO0w2cQvd/nnW8UVYYx1UX10N6KFmUqW1vPDeGd2PnyY72cl838ezjkY7S
ucmVHN+u6t1LB9W3cUfbSPy2MRPWgJiIj1lOgBpHCyGjj6ukpSKus8bdPt7Aqu061ZF1kAZo2JjU
B4Iu8KnRPyoGc7cyVaZ7iPqrUJv+wtJLBiKGM6iELYzt6AAvko5it0aAEx3bbJjk067MCuEPCxiu
W8A6UJA0Rrou/R7qzCd5NqDgPuiqCfPaq373Zo/N2pTqF7qc32Ca8fnxd2qqV4ZD/T4BHnmeYBgv
KJv1c+M27e/H30wtvs6LH6wpekp9dWAUwVjFc+xhY5ue2EsvLvoLgRAcWr28VNIYd4TFZE1FgjYu
VGX5kVpUr74Gd++M2Hk5c5nVDvPk+g81X+MpPi5zv9NKLTGUzevzQA/vFx1WQiw/796InxwZoN06
FTGqe1N1jtIapkir8QlX2U1UkW/0QPjs3NxgDaqeo8WTJNUq7Vz0ykg232cSWPc8MPr3PKWDVcKi
+8qgYplNQjDpwAIZXVuVh2wAsMAdMF0N4qFG/d7s/vr9CB7QByI0BrqfNFWxH9FuneVZWE4N/qO8
Ni+vyTP5WpJ6gf8ASbTZjh6/m5dqW/ROQJyTxgirMMt9Z+j6dQBq3GRl5bBhmaEfNArOzcb4ahI7
/Vv3Xlv06S8ZoLffKoCeHcIfQ4QsRvIZiMLxnAWugRs0/DCYoj0ET5suYXnNVadgF2HCsZLvWgUO
EMwY/c6zoYZUWcPSIu24jnXXQQ8tel09dMGwy8u71Inh2j6+htpdSsSbsZUX8h23H3SC4EjwUPJc
7NDY6iSNYKATL818VITEmkgMxTKH9NnOlHwXTdW4MSsVwKHHgAUht7FLuqh/i9Wq9yPHA/dc3m3x
JF2VRMNc5jzv3hKzvY5Z5N6CtrZg/+ERZQHL+4lCxaBkLlLDIP2twoB7437lXlMiDQWeTpvZ9/NG
HYT3Vlbda55N9lllK9+a2ZJ+AomOEyx7FHywiausYg80r/X20vhw0BmmOm31JK+aQR32Reju9FF8
PsoPJQBViOvoM1tGRGWZwhRRdSKHp/id5IvmPUw9c21rVnytg7I+9tmAzV4dfEfw3dxTtMKrTDXc
T5TfKMyG4FeUeruRKJY5U8Rt/PdhFtXZMPpsi2T7ZxFYxcYIa4xel0nimNJdKUZlbMpk1g5mKX7+
/deT3nx/cE3iqWhX0hEwwTdVrBUM79ahTQmozAaWVMvBbaPoMlVJtrLHIDn2dazfdEvbMk0itMYV
85M9RAwaKvsLtQNqq4Ueg8rcqHvknMtFLCp7jamcyqKl6icmoJhzppb5IlmzWcPseWaw1aWmeCrG
UVl7Q6Btw8oQr0GHIZYDyEd1U8G+bNaTMqY3G36P7+rY8EmBrjygR58OpnBCnNZZNfSgHDaOh0xn
rW1SnNKvE0v8KqEjSi9uKsoVLgYIqBzYprGexF/Mbsb3DULSTzgNZAOE4XlYwq2wUiNrIhXAKctO
06TKrYrb/tlrh2JNZF2xbBblKemJ1RkWO8dqcp6EqNNX+Xq2vC4UyMx5qDmbzIvn7WTgRGRprflq
IFhpcJX8LJCMrmJ8pltNbCRsGQcFgGeBhGAppUWuvIyycX60PhjKpGdNM7pTk+dvLjjE6e+B6emf
SxqAolpNhZGuLAGnEYfPcN3GqfjRLBGY8H6ncobB+Jib2wOmwFjAMLGD4refci8mLLgy2RMLRpk6
t/UChj4W+ZEEiAFyp1xa5SI7vDjW3LMRopk34NxvsRFifLc8+wvNcc8MKaeSwYcYa6ElGwB7LC1H
kKvben+Ri8ffS/kuor4/7+pTnuHhFQHAIt4kNiR874JSXOvSRL4b9OF7HGCy2ZeiWct3e9wVNwp2
6bJ6UIpO288x0lk5EJOHHE+znWNgORd5GECErXW2Cqt50sri92zAc+kSxdwKZKe+HGz8nWdY7Bkr
o9GHvVvhG8pUBydFXajPnbZ05v9D2Hn2No5lW/QXEWAOX0kqR0uWQ30hbFcXc8789W+R7nk9XQN0
AwON5HLblkhennvO3msj/lhe9bxaqAvLK3p1W4sZhBS1RwsEBda7AeNvQt8xAv1ykK0u+Sbfqxrt
Ul8Y7svXmYwlbpGLxkHWRpn2VFY+0QK4LK7UsB7GPcgF0VlcqVHNWD4yaldt9MrlimFCMT8s3KmR
P3pSvOa8fClElOV2kudvEsuyjblrjUy3RnbEsgLwtbqaqiRCRFEF26yAyjSrHsMRqwO2w1gBel+W
gPhLNDVgNVruH0V2D4K6A+VF+LNfAl5Mxzbb5XRLEQsRSe5Is6BeVbKbCjtobyLq3i/PIL9BSRov
6MJaO5r1L0KSq0SZedZZMiLj0hQAwxPe1LOql4dsvg6Hxnyv8yS6FnJqInryAWnk2YG0jsZpI6M6
KlKq23Fk5q9hOZjrMKdmW4YVQo57x087Bo5yJm2zKKw3Jj7/U8z93pYYIDN6YM+GXrhj2FUyiFY1
d8pklI+BrNc7drm0K+d0CH1uYC8vlwesdrbxEtPm1rRT/P+XitbXyboaqTXYP3/khSBSshfq3sq5
uwjNABFguT15sZmcM1MrD3FWQhYLkBqm1MUAPE+EIOx1Tf1K53uKUhNKVIWQzOBxvNV9id/WUD40
AjA23+f7n1VMRVfQm/c4iyRWNcpsK4AIteNW+5fIZ+Pvgeaz2cBSsSCIuFoVja3Qb8m3iKIEGrK0
VOrsHgphvvlrmhvW873IiK5Lz1wVCLFTEfs6nljRe2Fju4wAlmHAb2MBcg0m4FE+FKYqIKYvVD2m
ZH0dbJMq/1Xoba243wqxITpWjF724ky8kecHYQHPTv6hHqjlOrrs5z6msE7j57zi7EqNBAeLEiJW
G3NzVRiszi1+6+ci9Me9FlnsEed/bZryKgzaftL0/lTK07Bnl7XxZs67iWiB6WgWTD3qTMiXOD2o
zOebQK0yDyjwSzE6kLaRxepeySF9OCUfHtnYrI3ahJY96+YX0/LywC7+PHhd761Lb0JF7435ttRy
yP7/P3Q3/O7fsopVcTZU/bffxhJVUVYlgzhT3dJUeXY5/pdRRKzyWFd0IOUCDZMNOkHcDV6kHoh5
m6C6lNC6MrLWIh8crl+KCOkmS9otXiJ4hv6uGoF1pfqerMuncu4iEZqVnOOi/VxedZkanwWz/8wi
7xllYv5ei7upC1m5eRKX1fiVt8ZrDd7/6iOyOITUeAzmYeEi7w7XekSrL5HNu4Y6Zz+Vw4eAb8sN
G1/clwGw3Gqgmy3Ia3RLJoDGeABJWI0ro4tuI+a3o6j03+gCSHtsWUHKbUVTKi5QZZCNI2epASDs
Fq1a01TWFmp+6XiFYswhX3Q9Js9lP5c/SVGfPUedEDqy7ovAA6PsmSDA2OlkIo86AZh81RUdtSua
4xgzw0mzDKzZOi6ttAGBJuWTq6kfngJpn3ELuv7IxDqTSrch5HzzW2Q6CyuGO90Xfu/ijtIZHKVk
VHcQwvK6wg1+KEwr2hIVJB07zdOhnsn3xclRj4pymlTVMVnITt6iHFazHN5cz01mubdVRgQILQjQ
G06MffrBO0ayXh2ZmsyN0lrYyyo4vlDS0m9RVjrkFMEY+bG4BSGUTsD6eRvkJ6oJ1jPLGt9SLbbY
CCuMGTTcjeRTyOsWNt1T1lhrQxGHnZzg1Rd0hdHO/CCTs3pou/bPl71ODFs2fxICvq9TJvfi5vuZ
OGv+lnXXinLSSfFfblIM1Vib4/FUpeYPC7btSUfB+l8Py9dEq8kOOFhAzP/nH5evW5VanvThJBSV
CnkaaX8VDpuBDIB9lI6/5iHWwZhy8UknJGE5RFneaut8Jp/6fR+4fqDMoFo0YIOpfX63gdLQYmtd
tyuxHaDA5NB8klYV/vCK6CUwS/Udj7oAd9gPdjqji9MkNS8GMt2f4HDWaJVAaci5DZR7CFGlBStw
Ed0fnkwVYIKiRfOExN+KyCoU5nBFTLjbuDR/jHEUHrSoDpm08EyGC12HnrGd5vCLggNMFZsbPpaG
GQRaFla3kRP9nbyVaRvEY6EQ1qSpG6pSGtiZhm6lU0vfGfIhXS2Vf06S5cmXtIFNegP8ihVziy+s
d5eKdHmpdnrndtnkw69R39XSCu55a452r4zWThTTfqUihl0N2MZOYRud/mqxyZknrdoBFfYwYCTx
o/RrbPZFNSSfRAsQeBod2IMH92Js0KrhSrbrZf2Ua/GHkeiKuwSdiAa95iJL3zUyu5h5YBUdq0Z1
pa7dtppSIcsKv5YBaW3Qj9Wt6SwKZX6t/dgZB8FivdEgNo4+JXCBdqkzyoenexXZxZO5h7labiHI
S1y0zGkYcZ0GMS02Qy9PSKbIChEqv94vXiLFqneVUEf3vqIGk60qaOGo5DuUrRFi2QouMHXwHPAK
vw/UVI09IBWC9yo0LbuPu6soKNbktEJjEHrS3FRd6S8LW8sz4d7kYjdHL+eHFEPcBjmNtQ+SQTnS
kTWhJuXBMybfiSOICu274SbEA4oKmuJZMSafYcVaR6dZu3Q5Gghpim+STq/AGxGbLKV303PhLy/7
Ht7V9x7dH6FmLzvAvzaEycQ8gV6b49c4kHoaj1t1KJIjIPZdhhMbRR0RLEVGvOZZnJ9Khu7/yYcD
tzq5y6BBz6lhpGYsT8vZZDBKt1s1QY+XZisdEMDsOf0jmZ3vItjCzTd5ThhrfUvWqYwsxdL3Pqdq
m+TWOfZKhhMYIgrMdxvAgfAeJpBxZt3/UE2nxhn7s4hb30mHFrlukqrbiFXnu0xSmj55pzYhhmXW
W3AwJhtSVXlIIyJqZictMj+6My1THLi+vd3miXhpoia+MO7DqLHMrUZUrTOTPpjXzoIZ3d73y3df
bJtdIJifRNcQojg/LMU/TRV604oMStErQDP7mbWJSCFzBJW4K0Gg9ZD5SHj/2RSq/l6lWZJhYPNh
UGJI6FLMmV7xX3f61CMzkutb2FtmAB8PaU1NftjX/EQhbnJ5okVV+qq2xYeptigDpO6cyPK0a31Q
UKoUJEct85yl6iqzotpFARZKhSA3U5UxHs9IubEouPx064/vMxEk8QqJVYVikX7CaOWhHS+Gwra6
L3MVoYD1KYfVvTJSWj0REsimGF96ORo+q/88iYXuJUAF6rA/hRgViH7wyo3Q/xc+izSnzv+9GpLm
ekjUsT+YtAd+ZzrI/Eao6XVyaDQW8oXUaZqNTgBJ1zs5SXuH7wbb8jlR1m/rTlJfqkZ850JDlEKI
9rqnTXHqrd5NmC/dO7G5ZxOJEJqml85fE/llLN8H0btWa24bddnLUEinZZhZKjmM2tuydAV9rzgW
WtSDhe7ngHoutsMU4ZQnkAKWyljFikK2dkNtaVAU2n00jOgSYYCMZHIKz80gAcUjATrQCt8GCWo+
K5E4kfAbpW7K3MBOfGxERZ1Z2+X4iZ4xur5hffWwzlwl6ab7IErE49bGdO9TF9E4GF+D7WGfGjE5
TPASAMoEZWmck7CrQT7gT5pnxkkZRU7cmXxGXfYUD4a41spWd/vZ7Nt7inlWIASVMxGEOf+3qCuv
rOVLfpYBMrHK0zdfPSk/hL6FsTsPMIoJS4GFocylbVcSZFQ1p9bHej90Zo3XFH/fGEJWWnr8iIEL
g813IgpffiRyDK0fyMuD4zL0MFs/vhjtwxiU+vzdmmWe2JxiFo3LMIaHpUtFnph3S7Vu10w6d6qy
pvefDuotSfLVdy/9n69USfndvT3HG4i6LmqGbFmaZv5WlEfQDUYVxtrBr9vyIWrA1UQp9l+WZ7la
Ct9fW54h7HEmM/iQ5illWwb1wZiTWZaXWPpqeBzIwYPRPH7z1Gg5RivR79ltB6W8GZcZUzs08Z74
uXvDEaKfjCdmk6Tg+pVuSjaIF3GPjxPKAjyk3IvyYWXMvkxrfmhn6XN7ps1j7oPRqNbMr6pHNZpf
Pg4aM/ftDCvBO2QSqJmaQeIkoeE3CfLJ8nXRF7JV1IXEP+iW+VDh/sahtRnrYbh32Bmf2PLdFi34
aEzRrg0lgo2QuSyXR6hWCt2Y8Hs/tvoWj3z7apXwWZ2KrT/1wmGh3wTzHO0bhiOU297IzhVj5KPQ
C+1LVt11xnOvlSjrxzDvVJu99vrPCm/JfOhNrdrosWTtyzI6m0toypjk9Qb+WuymsuQkXYaPYhZX
iCluNSn2jt8E0C7rDLfkcrKtuihtbzai5SLc6DHDQlvNMnfVJ10rYeyVlUG1TRelS2eOr9qkZk6D
yS8+JaLxwzDanDCKoT7WM2tt6R6GUeiksDruQthcFYFiC+8QMH6lDj5F6DS5EiqvhcbkvKuQixKy
eq50Oqz0aNpIbE/f98Eh5GLFVSI5zH2b66SUw1b2DGsrZ4V5UXUmu7KCAOj0z6e6OvPC/rb9ZJgG
PkW0OHEYSlu/QVoCNMZ6roBhFk3DwHo50oSf6Y5pLVqOgnSzC9N4m6twCbAoQ640lWe4bLD780E4
t5q5E2QrOv6lwI1LY9q3fXsvQ+1PUW7o51fOfc5OltnTqGqch+wR36QO0y8bH+yVgnKFSxuu6jHS
j50R98eyj0mrqirxtYNITKYMEARvfBPwqGTA1X6NjFszPQv/BbC2AE7+/oFoskk3BauhJuvG75e+
pOlIxkd1OBQYhWxqyZFcwjH98oxhN2SD8FpZJmrBHlk6m+3GjLYYq26LFirSKmlvFNYvY+ZggbQM
d0NXrfVaw1q/DJuxd2asJE240udIpO9BJXFj8Jw7aFPKaCBp73HsWguA3YQst2kmy7C9CTz72JbT
ocpEtstlIT+cpU27PN36WUUr08pZVxuDvu8cPuO34y6sQ+UQzheeV4ydrfrhtO81A9oow2Qgdnc6
p9Fragz9il3or38+ucz/qXgMzbAsWWeB1UVwdb/BZLCqCUqA7XL/DZFXG9FzFeZsqyzG374YQqVI
eQsTIb9OJS3Y71k5WJpkOwo9AZ+TyezGTIp7IEnCJUD+EfgjNsf5ASgsy5v+ikuuYKYa7/OqUk1b
YlgOoBlx/yJD9bJpTx4kOFQ8hvvakBt2G8X4xvd70yC+xlnor1t5IFgcnXHVERwYIqAW4k1VWMNb
GNT0BzLvSavZopR5vGZx1JBGs3tv2hjjyvysmp+pcg3AhELX7lkc6Jpgqq00oQRaaNDq9FRSwCay
Qj3JerGsITm2M15DJX/kbAzhoew8/9QPbE3oFXXO0j01MmyYUimy9Z6bqaWaEzYt1QxFkyZDa2aO
sARCV6zAAPt+4t/nVwtdgEPin2vf0leIC0N4rNTyWSuZh+/l5p8PtKT8TxfLmHmEs0dCkRXjf+q2
YRzMXiB848A35bsKcMONGECUqzEpEUpbrxF+f8PzrZ7Gy5S9oj1d+Vk3YgRqvop8PKYKs/ilD8QG
MV1ZCRYcweTuN/bS5PjzOVwSyu6mpA0ClZ331apk7dI8zNLt3G4qRO++VHUFapre9qrEdL+/r2nk
fGP1IWGxePuRLmOgGhYXVayBpp8d0UjaIttHNOUsMvHCmtj2h9WxAm5vL9dzaxKl2KAC8aAfI38o
PtigJfvFHrFklas+WXYJUOByUKVdZSaIVMSsD5+Wqgko8lXxeqa4g/bZKKq3Cs3GA4o0Jy2ECm0R
KUuAu3KdU9JdW10djkPo/UzEIjgMMxa1aMfxqUlXf/GOcknff99sZXOq90sQ0ZSHwmEiqxnarYos
tAuwhQmSsMqSPcEqKHbyFJEc1hyCmrpnI7CCgyaLxKoXiveaF9k3T7USYWz7wHLBX03hkXi9bE9L
kj7FfNIuD14WUhpr+iFDmJOVSrERcgVghb+q4X4+xSF5e3P44JTiwdKZPRFbyuhIEsRo47eWuaJL
FtwiJO85hr5AVcYfDc1Ft2GPMuJ1fWnIZgj7HpHsogsQ0EyuVE7pCEUdyjU/w1HAYv2aFY2W/hsH
6e8sQTCblkhfXbEAmGls3H7vqctpaMKprrRDNZA7FOJ7DdsCjlsklSe2sPKPoeEdSW0Z3/MIqWY5
sKyaNVyffjCN1eIpoR+Zn5uu7tZDOr1/m1wEdOhmd/lLhMNQc7RlkVirnpTYxYvxHw/GVB1xlFdH
3RIP373prC+QH/vPAkLpr+UJup2uLpMbzRRIk5C7roocaFs1Br8eNpx0nlSqjqK3b10UVAAji/op
GNmj//MSsOzM/nbfJCZMVSydq5//139f66kEjHKqDOGQSzRxi+Yt6ar4Ns4n7jDhIZP6dkSl1fTo
p2sELQIxs7SKzf6IWeqFuXQLIJos7GX18kO1OTQlsvrlZTX/6/JSMtF36dIPJRQr2+MgXkWlaI5D
O9881Ej80FprHUdq9er1mbARIq+kYYOyCHG8pm4FM9PJzsHoZEmRt65UPbibmt9d1Wu36hVYPJrP
mDBDbMbQ+S3NkxYKiqGcafdou6gis6dVpK9OVsUnoUtTp+gj4SNBV1rMYoGY/5DsOetgjVK8Zmq8
TK3NqtCPpdmoxJvC0FEAKq2nIK02Fnvtfz4KTLH/DnDTTVmlwaJrhqZZJnhY8betC+1Ab45BSw5R
NawXSXzk19IRzbut9DEzGx+xgW21WoEO3JvC9aBU0pHuIeKAAB8rwrQxAD5ehZRpFWzJp4BxCZ1a
gQQd03tSpp5Qk4mRrknOpd0nuRE5vkoc7ZDn+0ogMnSSdOXA3l1blWk+vJCZdNSjYSU1TXFZqiZj
jJ6n+VUhGKWTq4ZF35aZ+vKgyZG59+TUTucvmY0SHiPHNGKk2MRtv397C+JCE5/SUTTgAxnaU2dJ
7TYsinKTJaRX52N0SP20PE9DUbjwDWPssYRkJN2adsq4DwFOcSPlMrAj1Izf+KvYh/sgasFTN++P
A9+KXGN2FGW7Zc4xTNC2WiN+TCZbkCYmK2sq2c/OkGhTLD5qTcpuTcMIPBeahzIPs7Mmjs+orp1G
F5w4wO3IOEJwGiXiWSyTx7E8m/9VSY1PMw8wEfPl72+Yv1VVaxXptFJeilxeS1LaflQGiXIZlO8n
svyEjdH0OxUy77WE6fQ98fFIg8zxLmC8Ts+oYNuf85MpiJKNIOrZZupyDi8qnM2yhRNaMFB64WAb
Nk+GAiirFcaWAvWXvBcqPp1o1DqA+d2JYW1p00ZrtlVh7nA5t9wrwIcMsXLQJoTnbNuqACCwmiYp
OQYuxd1BFac/UDTUbprHvwam7kYvfGUya1KCX55F88fUltmK9EqT0sZa+SjbkyL9mEJ0jRokYhmW
Zl7JL2r3Q6G0kiT4rRV7XoVAM3FPMrI+iLYZ/vQFfDmXTjsBDINscOijq5GwhbCOkxyes3raDrKx
tSzDaQjyY8xwUqEkz815AGKgO7ozYTl2Lx/0fF0nxJpqriCthPiJJ9AZgdrWretFqw4YJFFCtmqL
2IJ+SOquRBaIIj3bGMkqzFEJsA23tYdkuErzKzd3de+Eg03wui1KL9N4G6yDoG6U7tokF2Tndjjs
khkA7PD7sgKr2C2lr/yRhkiIn/EFedWDKa5lMKCITiDH/dFBzDdirsaqlU3FjqadYFc+ujwlXIew
7tV64MODcTECsN0wcaWGYVFcqVXMgRZ9mG3txlBTfZU3eguXQ9zDAyY00xtJpiaUKOCMZHKtH4Tx
3jaf2via94/cf0vTuzTe9ebTGu58EUe36475JvI+s/ghiqfUOojith4fGhc37yP+Q2oRMrQ100TD
ZtF2Oga8WVc7AX7mjPW+mSQH9XBe+jufVXv4I2N5QtJiAxmp+u1ovGtBZg/6Z9AfavO1bK+Gf2dQ
clorUE5MshUgUSI9dKJkXYQdqPoOquO6yC6GAm4+vU+kSyFSUF5TUubRXNg5SEXjhnExz4lIxUZb
PKbuXcseekcwS7et2W14N0kGx3rKfQ45ys0LJo3pnmEZEFbgrIbw1PRb/G1atB6mszKu++nmqiUz
7uhBenQJ0UVNNqQfSfquZIpq7Ww1WhOhEhLYLJ2RQJx4fyY25/KAiA4leGHjRyQGKis+efOORxZo
dtFh84ipzbDCIc2K5itM8ZPP7cv0WAOQJQru/KtwYgSMU/KtlNC+f/dNgwXglGs7qNaDfs2KU28+
W+UjQHxYO7S8519XVoNtWs+WdrXqH+KAtVPdyda7gJi3HOmACzvVfO0RtvaPBqdMlV+MeK2WjiC4
fHakRB1q6dTUJ6s41Rmm+pOOJl8TbkOzYV6tBdzht6DsKumgWJ/TcA+9s5/tWfQF383lC7QCkJuO
Zv1MCDTZacPByqHFrJkEKJETPsTJto6ItPm9WjpspfpJUiSnzP6A4IUi/dCKCrn3pAIwakPFSjat
naQ/TFptgjfvNVqmFAVy7sFu5J9r1UN58xSAoXQNcz9C2hKSh9g/Khj61oU5g+2KAsMF3kJhfHJ2
8RbZcJn9jylCGxYMto5WqfAb2639Yfm+Qdg1EjllUWlDgLC1WgWp1duF+cKPei3FHe8/Em5a/tDy
JzP+o5Q42bNHwRmY9j+k/pVyf0ov888sIrXeri917REEty7Sx9qnWkCo5mj5xRsm2zC/xpWOVMfL
Uj63if7TvGwNfi7vNA3vemUdjUqx6Pbx5zL/26PYGPZtnA17CMLPui5jz/EhG6m9Pjkhu1OfGEQ9
ygYXFIotpbFkt32+Yz7/VmpiyYxhOhZ4+opYYmDZPERFvFk02mqJ3luBjFZZBbDKe7/caIF/LJPg
ktbabmIkWLKf4W4FYN5RLDYMBNzW0zqppZXeWW5omissOhd0x88Chts65SQYVVfUJ4xkoysbO1Dm
qDDfLSYTBs3VHlRfLOuOH3LSI0KeOBmZEgm5t0MWeU4rPvQhsi3xc2oDECm9UzZoQjDuDsh46BvY
Yr0FJm9LfrqzgEgN+rtXbg2RJuOAW0Y+232FrRZch/ysq1czRjZQvoJJP2AlcJU6sj3uPDXJVlX1
SVAYyaOsZQXQnoozjbc4NMgYfO66HSHTj1p+Vdor2O453v69gs3JMjemINFq8JXUHJXogXTB5hU/
LOm9FrArN61bQNbrOYkGbd56Do7gcT6m3IsIxvZ/Zp4II4hd3UifsiT3Zhg2MuVmSreWnFiYYXRM
I9vOSVFSojdaqn4C2ZbPJZu8FfAWSBEv8AQUdS1PZ9O4pcZN6W5S+VNVfwbRDmFt4adAJ77S4CWf
o9/U7ZRr+zEr8fPoMrtT4ScED8BPgT1Ct7qIXstGSD8YUTMh0qPE7aivGlIb7F7I3MpioW/a5mAJ
IUT5KmJlUtoNnTHNntmImFuZkQ9W7JiD6WLBFFnU7XUYbwD4WJsqIKfFGw3JttRMRVir1FvVEtNn
pcmnbd8GR/I18mjVoNVSKtKji9ZYK2Yiv9TxOJ8TX2E1WtfYFLktmJO4oSnb3aOs39MGAEXYxg0p
bfCtzKgjMnq0iLDvGpgeGL4CLy+emr55sbL+nEjgZ/9yikwlxMx6apxYBA8dzLV0j+diU7pSXCNE
8KOzgytjRN1tBT/l2hkY0xZID85msxOZU4oyggusKlFPd/idZbsgWlR34vS5brZ9tQootlwhW+uS
YxZbAQtZua5SmFEvKQjKfNMbXwge4nI7a02StQqWkTC5yUljJzkJBj2RVeSHdtLhAtn30fMQb8xm
Jda7Ul3BpyQvtl9V1lmhS34oNlz2xFnoRwO/+jXt7yVVI7o/61xN1BKIWVbIQIx8pdo0My1xF/7k
N3tsI8eDkxJH9KNhWuj4khuCoklXXsun6IbBxlGQCLuTda+lqyzsvS8cvql4HVBIzvDIWyms/fpU
Flv9VfGBC96NfSedoK6CRsvKtR8Ql+f6okv6UFej0bQxASnxCtozHHk+4uKJQHR8xQfHSPfMqvhh
PfEKbmAgubfniDEsWwUt0D2tVeHMYojX4IQStylu8/Q/xg/v4q9KFbd/Flq3LbdIbd74D6X4Gr8T
JDfph6oYbVH4qI1N1CPqcMiatFWBnLbPCUqDTCsIqjVbIkBItmpdhJahyrWRTgDHteEjkk+9L+Kr
ZewwUqaswVrZcvwcVPR0tvJwSDdNexWatTNfkAptKVEnXdPW5HyFstSpNWUv4KwvjHrVKdW6Gx65
8MFqiK/2ueB7roWykWNHGhzksuZebA5DsFf9YzJyQz5147v/ZhTHanznQ0mFp/kPoT88htS+dwya
5JBSrlSIjD8jiPjiVhRvGY3HiE/I5K7xqXLibuv+OmZvHI/RfDL6Z/QwAOKIfB73OI6M3InCbe2t
BdVGOOdxZ02P1izm5Ey+NOK+To5xfAMjq0c3OHV+50jZBu/9h47pubyK4c0sT0p91J4G6V0msNI7
qxZk0w/Nu9MVyZKtQG/Pc+gY0bFAvdNm67q+GKtgLeYkmt8oWl4T9RR5hxm3Y3z4w8Hhaqn6jzAj
pTJaDepez96T/lYh0V+Z5XPwS76PyXqUbdCLTbbqzHNtbcgvkc59uFErV6Ps7m/SauwAWQE7OAXp
SyPv1PbqX5qzMBGl8sGb6uS9Z/xifhUWe+8smrb3WQxumax1zDo4YOtTqFz5dEtXH+HknLg6omir
rWDKc/pVJ/bU8Rfoq9LbcJ1noKnjVRO9cN4a0i4VLmcCB0eCtHQ7MN/V8HgeWqx0e3bEvmv98E/k
hFortEvFsemvZrNu6h0bQwZuRvIWaQd0EvY0riKBU/GReXeWQV1xcig7hzq/SVzBKHK6LaPZgCTZ
/oh2uG+fC5266sqnYuxLKPvSWV+3rlS8KDO4aS/KttTerPYj649K+cpdtJjlYCereTAHlmnNjA7/
M5ST9eAG4VM3rkD/2AmfKElMwkdVXIGXssahD/yRAM+jyKfjtTHIyO1eU3UV9PNCkskb/pdj6oWh
aDqy8DRyu4mOnndZSf5JfifcifAj2aLApnXvyDBrnPzsmU7bHFkHOfQif/WhrE9Jh+Wdvu76lkaH
TNq1BWeEi/Ei7hyPKfImqq5T775/+dW2hLPdXXtjP0brLtmyJMDE47Y7sOjVOwXZ3521kQNr0OxQ
ja88vEWk5W6TAqAOl6ujUqQQojPV6yS/htglFIcSzmqpu/dIbit5g5eZRSN7mPqXKay19FcJSsf1
W+bjm/wrMu8smqAOvs+VSjsVk2tebYtwLGjrhLOd23e5dYFpCJQWiCJWpXVhEcjWA3u3ylFLO3/C
LVD2q0h8IvWjgtuA/FJ8p/qxyPLlzwoiN9RXezsFAYuuSZeulfYu0pWYHcQbHG5Mg4V8wxFPE6KW
XQ6eRt3hF1uvv04DZJV967901S8gND4Ac851Q3jldsI1IVJAogtaxzujPnJZH1XXgEPoP0fCvdS/
GiQZ+7I9DP2uak9ycLGOXQZB9c1i7hr+bMTCng1VhXE314FhR/KFP03DbIs2ad4xoVF1iABHKEWq
I7+aRJNJfmfNyNlp+Eeze0FAKAcbzXJAMWMyoWk7DR9hs62TH8pUrm46UEfitDpMFbfwGl5Tf+MJ
bEfdKD/myRuK+eKPWLsU2rklu8O72CqfK7nk6jvyI6r+E3OF2HDGfA0xqStWRbyNUEw1bvVODh7X
f29uOEf86EZ7fbxr6t4qPvUmc+qJP/VUUDcWIcpanFUxda/Uf4jazzFYSZw2VuAMcewGhLvqDSni
B84QUlVOEhuh+bpx+4Yd4BY2exTtuJMFvi28cOg19VBwQnbC0TDudbBJxP38h8LwNs8a/i7ciytu
XvTSOHVbtHu1DSAgzJ7HZicBnGq3Rbyh8Ji0d2/Krio2ZfbdHO+JzE6dvKL2qrFiZDff73Gn2XXI
tvRVYr1I3rR2NXQnNhk9lWn3a0yeAWrZUYKE+cFdtSjXYfsaAscWhLPSn+Zp/7gf+eN9kiBEKkYn
fJ9rnjmk+YNfyTVXFEeoPcyQHa9c80aoDTCNFu1HXmGaf2SAYrZEZ5dvubHrpl2mwsFho69TdlJr
VONDTC59v8aJkHb7zn+bI5Fgn8XWjtsgXIg9e4Hw8sRbLBgMJlu95mT4mss0XcVdsOF+mRFHv5NL
HCW2X7vzlVt/pO1KiHZ5tWqNL9l7FK2/boZdqk2rPkSEssYq7nYjL+jq0kmGkX3Uii+veJThiyI/
yu4+YtH0+2cp27LurjN1I3vb4lCNNy5Yu2uR9RGZVJeKo9OGbtgEb4nRiXD+ufNl21yYf4X9fvRv
rGZ4NFmGle6RlSBAeFc3tiQON9Am9mw1FrFagb/hZ+XDKxyd6Jx94LGsKjRmPziZuP300jljSNTH
a5BfYrlr+0NE/UaLqL9rXAbJ80g0ruRkB42ajZPRv3GGZcFFbLfzX9J0zLY0J6/3JlWoZd294Yye
sPY+Rgb0uq2XJy76xH/Tymuf106bYpOhu/DCT1HER8eUlJf9sJ8w12XsgsarWF3U4DZyIKlPubIm
sp5zENqrpLXtnraE2tvcrYkK8OJPlNHECvHDpOk0ApNGzuTI+Lyi9pd2VPxzCbX0ZvpPyf8Rdl7L
bWvLFv0iVC1k4JU5ipKo6BeUZVnIOePr78Ciz/Gxb9XeLywAlGWJQljdPeeY9qOnH4J3RYNpe2cM
e7tZt+0jqdCAXCJElxOmbe6gayW7NMExedOp5HdI47OKu1Fx7PUzkVKg6DdNiTZ4mQRrRTtl3t62
z3myznKMEY9O/mXrX0N5HswTuQulJRb54hvob025N5qPznt237ApFaxCzfhCJqy117qnADphf+bn
Kbq3buKyyZ709E1vv0JRL0fzbpO4D5u+qw9W8Vk0a5YDGFE1setfHBy8yVtifCkaBJNLgKGOwUsq
sPWcF169svuvwHso6V0sYflOzmNVroPgNDRPrVjXzYW26DzTsl75/wv3CRu4Q/uwAdBAyA1hZMvA
SUkuwBV1iLt3x8TJ0jreU0Vk51oR5uuoCgSoebnBD/fc9TETsVYpF6VjH+kXUCUEwDgqVw0WqctE
HrF6Wz6c9rZG+/9gjPTGsGT4PqKq6V4TL2r/rGB5D7ZVvOOONU6vPJg6EL94rL35bpeOG9/9vjC/
HKKxm/Jk6fiZ+nppjaidkwfQKM9lddDGV4NS2DB/BMqrb9EKcD5Vl4HNV9wtCv4mI2OnNhcLLWgJ
9sYHaf9w9C+nRwZtFwuTuJ1RAGCcm4DwxZ/UCrPIA7KYhd1+45ZuOtc8fyLvvizey+Ki2m9C++Su
hAlqWUV7IiLdbIsXcKzWjc/yGou6H7xUxWcf3LX3rTCQwsIQvnvXXLoOhrWYPrKCFUO7ct13rxPL
0IfTfm6sGsYtmjKgOE5h4oJVlkETr8EKLWYGgzaclGm194zhyTa+2wkwDnTvRrfW2xf9UYQxohWH
2jFBPokhxsHR+SkMmoBreimNdbD52frhKZn/7VPBnTJ8iWp7QasMCXNBiWJ8Gj944tt8dtBVZ7N3
9paHNnkPT9pwXabUkG5HhxFDfRiHS0gmK2iaLKbm9vNrlZvRyRqNiyY0zkGcg238g+n7iBDCbdTv
tjE26w7vFLVHGmxacKljtSccj7svWVWx+9p4/I16Y9wKWOTIGJMiBiuauPdSrFwG3bZxmPmwguvb
EEfFLLtwClFijxl2loW2EA3lm8SEWG6C+cJJtSUQXgsTV5ftJgKG7lBSGOuo1zIaKAVshKkWxHLw
G1ut75KrhuQc9LoOcomWpJnb+h0x1OMGC/GMYeKYfJdxer66ybJ6nVJb6U+Ky+hN6xF53XxlkQKK
KqnpAOVh3b9CSsFxVqpbGeh3+6epW7e739FRvkmLPsdeOVb+2kWEhNER5sA0WxuNYqwWOVfpzrAd
7BX4a0h3G7krwGdiYCcgXwJCB5iovza1Mm5cAoo34ezYIXdJ33S15cD1xK1JduwMzLAG/xpAFdma
Q7gjHKe5KcJzaFxooNnNYzKZdWgorA/wYBk9zruK9KZay5CWSBXGP48wVc38Q5JGrpvQNNu1VNNG
KE2Q398TzK6hmdM0wyYnPHcrxibZCidyzgjO4l9bKYsfLPnEdc5GP0MHXtfQgZd7aTXpWNQIu1EM
z1lFpUvPMNZyb+6q8SzUxZ1ixOO9lFpM6vcyIrTY18YR+3dAlIWnVm+qa35EfNdPEWuofx3mdcDh
V4Nfl5+t237pamO+qjyGUDo8xNnYPeixr2yUthqOnQgnBgydS2tTHx40GDjUr4X1ZnI3wLweA5Wf
8zM1TwzHxFJTxoC1ehz1VL02cfcYT3gwYwOpr08u9HHqLXEVQfNoosNY3DKTiiJ5BVCFzpf4iI2U
d0v1kjzGpPCLP59gCB3cSTOl1J/4IL1+ETqyOOApFun6NothLMktQpjD29bvY7ctn8SckhQuZnXt
uIFOMn7Loh8RTjausQHywny4Zv09gRvDFlAPC5Sc9KJyRWz9eWtU9F9b8tiY0HVyw9YlfZdYxS6+
1vqMMvdUFkhglY9yt05FtSGOAPgWgLux8buXLByJ1VNz/5vcgvKsvP/PVjy82A2hYyxPpFpIiuCa
EluXsDN7LY8lTn76l/NV6vZ/Kx/m89UWICFQcbmOpjN753z+H10/Gs+qASQMaiY0wl2qVpvB8nx8
R44O5mewGJn6+tFviudY1CO0MlykIqe0sjB4raJmjj9rWqU+koZDBZ8B83VEz4SG/N/6WM3vmNG4
EhLZ0dXpRxpDmy6eZDqUPzD0BiDubUMzVs6Zq7cIvHOVZbW1KxN646Xnew/h2GP6duvw0Wu1gmaf
S55Tp+0nr2V1RNzQbUseG+Zj0XzMh8FK2w2eplUCVM+d0lxVZVy9jmnz2oMX/8b8/rRvBy/+Af0t
XrVwkc8DDjwEalq0ame99uNfb4sODVOLc2VRFQT4ASUmwNslM5c/Vbluiql/SlS0cmpWVh8liqKg
Ce8VIxnfW9vc4n40vlsRdZlj6e5jCh6Oae1g7tq8XRMVUj9CQGlJ/QzqTYt/L1kWqruto/Fws9nH
luqc5LMh1Bi8TsUKZyXw3JTU9DEANmHYHze9b8xNYp3XRvHkRd8YZARHJQy0ez36AbGg/xka6s82
i9PXYbC4hJ0A40kczXlPpHP0OKV2tSLoj81XM54zihC3K7DlgTE3a/0Tj5p9cQznCzk4MsE68Tec
W4sw7Jms5123HzXVO2S93u0VA0BkphGjikMOO3femFfLVd4kLFGkMO9B8bj3g2V0O8sBKDAN7rkr
C8xsjpMrsL7cswQBSAhIXuyxQyQrd1aayRefcLyjWkMRMbkt5mXaXLAALpCRRHRzewK+5h9RBESP
grG214qZTDsvKSF8lPqrBt+CeFzygeWu4ztLAJfZtkLaf2OP+DN7RP7fog27Xdu6KO3mY5FbE6M1
Z2dEjc3zjlDOfXLITTVCdEaOccaksoDV+VS5HmT+1gnWfe9h8zbNIl2ZQ28t//la1oTzx7MH1Zdu
q5proKvRMOk41l9O6kpDrGjHRDkWmPgA+4xHKfBQw8JadUUhDgip7HtWNU/+4G3S2agkTUqVDsPq
JjbUk8Q+d0W96scGJKiFFxn2VvKUMyUJM6KLUE/T+WQrVgM8ll6iLlWEudcqxVqlVUmz8YKJWAA/
dM/kTCAVEVl9tUfQgU7M4LcOiD3dtAwKFjkkwlPM+BnMcIlKm0Q4cMrOSp/mLNJxml49oldG7vuw
+DyNsCDLQisRt7fgMgk4kvFbjpLQ/IVGZ3jIElxvNRIQ+MhTRHue9xqnFo8yaGPeg0i1dTjV0XzS
b5ltDwLcPCMHbQlhGhaGka1qZwzURQxtJJ0m+y5WKPoj/tSnm9zS4QzbSq7pCARQUX1jN4R3KuzK
97galgRliHWTwtHiIzI2sx9US5WcXPfiU/5QndG753lPUwNncXOOWCElBDQsZ+u6WbinAnDv4SIR
4BA4VMVW2Z7IfaeDJcxoJ7+L3I3BQKP5DKeXvATM2vNAFmioj+TGDeDE500/LX69mMVYH0kBSCkR
1TvpYQFt2WxqbprQO5wU5b5GzKcUf5oNZiFda/t1HWvjHsuK+jIY8Uaa1M2COne2yd1QTEM0IWMY
h+A18bO9oGfyEUb0R8qpT+4iSnmSGVR7M+m9c8+gj2ueMKyPqPfe6no0rwXwlSWGrE65TiAlupYA
J6Xx460/q5DLRr3qXupsPEsXK7dAoqFEg7VTqjy4913GTxb18zvzVjHY+6YuvJ9RUh+KibQJb2j1
ZcC6j4DC9k21nfTg9f5RCop1V9RASvuXLDXeEtDJx7wKISN6mbMz0yTC5Nz5e3n7yCdGWlTdQdro
9xLT0aRAxlClPHJXQ72ckHes6eFq0vGvaVnbn3xjgkE6E+CL3H0bCbx/nATOAHx/Bo90f/wmNOUt
A/xw36rfJSEkrNNyN1p6uWgc8jXXKQ+kpYFfcj3qlJfz9xKa+CwsuqD/fOv4axUg7xxzcibaR1hH
rqH+pXUXCN9KXYHNqfYeF2/cpKsGms9KYmjJWggYNjB2q0b/1IQWEohZOBYHPikyXnqlpIB5/N/j
rG+ZuEfhXFsKmoe2cXVLcnh0t0sPEqMo3GjYGanag6ZKrkYRf6/ZWHaTC//sv/rmGHzNiet61xku
U/JkSh+7Dr+tOY7Re2/g7fd13Jv6MKOC2au1+NfxxC70B9NgBt2E2Us3qMiYZp6Q4G5DDc6xzFVS
eljDnWTiK9mo35cAJXaACXlShayHF6XCjFRtC+aZvCu/rptC3NaiC3eFlzMYiXkC32B9M52PC0L/
9VKxXC+3dVLZH8jpzyDJpk9HhdjwxwaF5+2IyoatU8eOTqisSKmoKGca+o1GU+0UX0T/orQ0/nxS
sOpTEbxrju6CYtEN1firSsHOkqsYWIZNn6oKMmQH/1bqXrOx7o9GYH0RK8/8KCUDPAs/1CkTz2Bl
0g3Q8vFQ15yPOOnwR+6Gjka4XKYndfk1TT2t4NjKHqQ21Su89MFxUZ/M1k5dMYjzjKw71K/IXSMI
kNK1x5JXu8+NcbjXwkq7x5JR3zeCOIZUPbnwZxlv05GTXjH5Iq1jSYsMajApRJoW76g/5/bZMNot
5XLbTlx988/XiGRZ/LFSthzH0LEJuAbWOhTWf66U7bZ2S79gDiIsrNKGVrzGhVd/xG1725iPiL5t
ln1ZDnf/fX/eAHUO4k/SSLBdMLf4H/+MN9irSK/dRZP0P5uZyNKpybNG7NfzGAwvVa9aKB3G4Une
AGJrvicg19n+82+nCu2PxQOnBHmvpkCSa+Eg+v8SaNtrgxFlQrnldjkCiEZGOuiZdUJn900aG6KK
cVKSqTSpiPggN7jBzef12rhLZ38G+n5GNs7UbzQ6feXNQOAYhDXCYhoBPyoovE342QPwxdUUUhTm
eTahRmMLC+K0kgv2jLnHEQugzUATRO/si9advLqUiUuDegak6OUPsw7eZA+CIvnsTagM49DzN8Au
iPyKyGKOwBktf+sesL/3ELdKhs25gupqFuDrOgkbdTHrun0u8jb1oCfKSxgc5UMp3Lu+7VgFmEOl
olWMAnT77tmxYmMxEUwwr1PHTWFj7crmlzE7Z7H2PSrLjV3WxSmJSvHL7juErYksCBxm2mLgYOHm
bwRzfHB1rJ6kypnb6eqG59IBTi1Nupi1lNfmUG2jytdWiLENEsg93Jpkf6NwsRdxXzChC3pDvSNX
YcVa4hrV4/jkw9VYoTKd7ryosg+0tkg3M0J0+tgrVjIjSCYDkSCV/psHWv9TwS1PI8MWNEA0zbFs
GiB/XiWRhq2wh10KMSJoNx6w7k012HyC3Vg8ypeqmb4UkGlznHG4aBTxqTje+C30s/YWnRaZtv4w
gWT2/eDgH21qw7uiFTDSDSVZS3qDVncsW5rm+1QGxV2ctHtsLeVJ+jPh9KJ/VZpy1xSJsyDBIQsY
mo74GHoC2Og9RTSEh/GtJdboVyp4pWdLSULx5pxbuaXlQ7Y0nLn31YanvOxoiPa+/i63orHV34MS
HNFQdSdzdvoP6kj4RxW+3eyibmOcy9rZa1lf3dpSaVMgPXAAqyPljpbTECA6iOI32RiMyxpbXY+o
Yz6k9kLfZMTVMJmZG12+at1DwA6XmeZndzBy6IhxG10PM9JPB5Z4Gjxa1Qi9kIPbdfdU6U1259nl
k9yTL2LAUFoOVz+x6kWWqt5WgS28ykBhXbMe3ObNvqbTEwKA0M2hCu45xPdPLKkTv5b58AaSwDlM
ukI7LRwubms7b+TfpKt8HPLL6FAKdxqYdqXPPkKnSs90DcRWbkk0S5/vQqiDwFGovKAIPIlJd+5t
UpJAb9SbPCQMefDjHGd3H55CnWmQRJV5mVA3kW+0G7nLnZHJv3t2weV91IpHkyyP/60vov3toMF9
wBlsOpawBA/Jvx00neJ0LRYBouS7iGKJO0Z3knDuuBi3XpD0b5mhkRAwqh4A0Qq2mAvYrCgVBoLY
r9IGwqbBB4asLnY/zeLQzgvTxIuDhUmX5BLR6afliisduOn3AlH3qObezz4cHglXz9942jQgC7OH
kVjKix+NHzdrV2a+BoQMPrUmSXemY0IgN5xZAN595B7qSJwV6c6b0W0IxHBp+Cx4wnyYl5O92aOw
s5ztmA440YIiYwjk3dHpKUFJq4SGxDougnltGgX+JQ/N9Uj38DzOZxT3FOCcAQHacjeoB2CWkCHX
cnegx3eYSh/XVQa66oYAURCSY18pWcaEP7PcMq+dHpiotPJdEvTOhaWuQANAhMOmCdTorkgBW2l6
BIRYyZSNpXnxLeypapkTVG5jr2X2E+AVJqdFdVUi93smEqhO/9nIyvBDiUaxgdOA9l/maVdhMqxr
GnWxBhpL8uqmtL8nXLN8VuNJ2yUWxcUQNtNbGZsrNfVj4gbH+GQRzbSeMJUcsPu5z5oHInluiPQa
9nfXdB+pZd2TZyI0LwKCcGf8BAMlkOK6JpqfNA3oCOr+D2LkyCs1q+GhsBAFtVUe7uvU6//l3mv/
uahzLNPi+W0JYVpEurO4+8sN3VRVrSvQSLdDNIidpKiNiR2uehHYG7lL5p+5s6Bivrul1u7BAxjL
hnLlUuXw19pWw37Ux596VQZriawP6cfehwD2XZEfsjr2FzLLph5x4bkjcDUY4GinFaDX2EuCj8lF
1VEn5Zs9WSQ4WcE5cHTzDPQLLbhXaw/+gOUChqP2wESBNDA0a0KQcBoNP9t+tL7d6kltyqwnGwGE
dLG2RpXPYsyTn6SMoAejXg16P+yl5x6WzZ2wIhrBOeJYfQSGOruz+96Ajm/ZzTbgvgKWKsh2ki9q
dIVg/SW2BXNKE77oup4rdRh0A5IWdiVGb8z0ZNUz8guF6zzUTUoPUq9O8sUhKnCTF/j85G4bCuVf
/pLO34ZU/pIaYwRNtQUfj2v/VY5VwaALYEL5LyZf7vgIGgOtvoAjVQ55m1bLnIvl7BdDR5caFVMO
Qv3XVt4jsH3+/f7vLfmV/mA+SqlpR9RkrKDPUtscun5LYrMHhepEp8pc1nO1mXjqm6pgHIEPCBHI
D4/qHHFSGEqBwLcb7lSQZuc8t4clkQ0Ickzx2AnD3+gamju1QJcyRK3DqaT0uzjV0xWRIsNZOj1V
33G2N5asqeNnkpxnqm5sJEn8QnIREGYGbkNGyzErJ+dMW9XZC2xIOyfzqvuMVPalxlV0Hp3yTSbg
xnEExHYqk51RZtxZdB/WVjDRwpJvk+sJiFXzLwq9iFWvAVNSigChmVmoD4nvZcce+O26NsPww6B4
qwhnUnAnPXP72md5k73985Lb/H+PGNuwAJS6KH8NoD3uX9drmiYeMH4xbXOH0i+uGEFKgosfto+1
YVdIe2ZU/DQwVhWIzcsmKvfqoE2PWCoz5vsKZVGk7O3RAzlOXB5Fe9ggFfDtha+heSiBZ15Z8vTz
DVzep4FkPdtFHt3d7umEQIKmeSjxy14C3f7SWHc/su54yrD9HzK/C8AVjEul99hz7Gn/15bSzVqD
1MWb71QBSg56IXUJ3UW1Mn2bxumdRP3h9Qq5YsDy6yZsd6Iz9B3zVWuRH0vbyi6eiU7gnz9cjJt/
1DPcDe15omGaVLeOLYT2dzO0FEUR1JG9dYPZTD4vvxsjI6TPd14kg6hLCnNVdrGzrObFZQi/UBBA
KNvw8kXT0NAIZyj2cpfA1+jiwxIbnoG6K7vaVpynKVdmeDJNcJaK+6wPNgSBFsu6B69gBN5MSEns
VTWDeAO1EVuTuAd+Ei0U5o46yV8YVRZvWHTBb5p7CDJwSW75RbnTBGkAt70as4cX0pUaMgQ7BQh+
Pkw+bmxh2kbzC5BoYszXHUuxVTJH/0Tzi9z6/VI7FkwMowDgZPXeyvUtA1sI4ir5ks1bmhONrA/n
zRTOK5cvyq6K5r/vE7vso6e5TfHs0VjaM4ehbuM7J2bFMhS2vwY24p4ot9An5JQdvR8TLd+ydpZ3
DiPzfoLSNh+jbqgP4ZCP65hh8aKYGsvYjTV5Kt1AEHEQI6csQ2LK5C60IebdKgYT7oTlThaFLejt
JbW3u5ZzU88s4lPnptjRWdsm5PQl08WzkkfpKkxqa7wULiowu8PrNuCuGFO3OlaWVvETJCgYQm6G
lUY7ZzDas1oixLQpCc/Apdz7MGN0J4sUZjU+pplm+9eb6bwu+P2vet/n6TRZD8lQvTBbQhicB9HR
70n99uNI2+VxZx//d8vMVrfuye13SKZC5WLGzsqPAySnMX69VFqur292YBL36LZEnWWeFLLutlqZ
B3ujqf3rVEUv7q07IkpStfnZ4jD9bllO9kgfyzjJAJUKwP/l9sfMWxYtQzAC9SAbfZuHDpo2q663
BCf+2spFsg/QVnWDXm9NPwJSpXn1Vp+3hvlYrRNLB1pnI0/LzCHRbhrKAYjqyGmjlnfAy8UMQSzI
wiBFh+TjX7VZLXz3KH/F379s5JiEa/sgd3zzaewmvCKeiHDN9RnxGHoMkdWpZkutvU3p9G5PoM6h
mjilttbRE0rwk3yJbOvbPJBnggWgxaOLWefTi4QrR7o2bfAhX9JCax+EbiKi5TrN/9iL6Lw/VLG9
MxF9YOr1nykgayK2HPQoc4RN3ZG6qXxzyC7bTWpUP8iuVjTbi+WxsdS+s85P6aYgNW9z40t4yibo
GS4kTpQfvQKWDo81JHRlP+0Z3zTr2x+von5YSk9zPZ8J1RCWm6yqM+Bz7ObcjrYUziq1xvTcmUZE
Vk0UnYLgq0UtcbvjVSZDgVujTGAtdCtScKM5cNeLgm0JfOiFKsvYy+MNARLcRJR+I7sD1PirlM7D
ndzzWwrX3s0alN60wELFic4Z1Qvc7la7mDnO1Rw5lxyMjZ67YToMIiqf0fBylQSVGU5mOyzbutMR
CtrxVZsmEtnxb92qBU6n4TA2jD9HJfEPksmXhhQvRd/tesPmXNdSQuAKxb+KAQvElDrRRn56Tuw9
3QgDiD4gBvvEOGeiLs8KmmJQuNklb4YSP0gtNr855IOqxBu3STe1ZY1IyOMSbRUjo6HFPTaRC7Jo
jHCiPGov5tyvk7VHKXxn3VXabBlo0X6TOr2QH5Bsq7AyvJRDVp+63vW3RlJWrJI1gKiiRT+VVf4m
mbNCZYuSz+0UWkWLbUqznrvc/KZrqf1J3ThTtbz31nsf5G8d8NHjV64gQOlkFu0dh3uQCFFTGdYE
eEPYdAjgSj6jIFIWke5BI3Gufl5xYc7LLQH8a4UD2lzVUaEigdzInykZC8eBNZv8S2/515zxd6cU
orNB88zV6YPqruoI5y9NQd0MY9O2ir+vLWRgKhTlJwYdDoJYwt1FortPoV27+0o1yfKY36XhMp79
1Psu36SpZD2UbXz7l/ILarhe0xikG1NtvZU8NOXFdSwtHVIk39B2Mx39de0e5Jvga/pVTCT8Vr77
+3+X7zZM1fcGbdZl6wDrmfrWXQZF3D8m9i7mMUPmGWlGq05J7c04qNmV5C4Gvkh8ExHkV3lIa514
WWi2vZO7BaCRU1x5b3JPvvQdPuxQq9IjY8z8yqkSHSrc/Qv57gDTtIILeWe31jXUyvgsF6mGklb7
UpD6k0HfzrGOGVfVmqyV04fGuksVlRuRax/7INN2+rw1zMcoCZyjYI67M7pobzWqZx1YcSaceTXs
8dZUl20J4jRoNQU6NJ4NtcKa65RC2xcypYn+Dk5yMoKY9CHxKFX3oeuidt9a7XBGG0LRBORr08+7
nmBcWOfKm4HXxfb67040oxky21jSIB8PeWm/INyojzJoUcbi1Vp9SMXFnzkpGnHquBod8xjgaS+t
TF2l9B9ea6XHwkYThOHRqu3y8SPESr1M3ArZmBfoS3k6/37RMQYSDNTl60pB7+oUbr6V8+y0qSGd
eqp3Gl1tnaY+MZmJe2hRf34TXYtqnz7Moy9QOVWjTUZ3milYaQ4pYAZ7JRngxAWFq9oLLKZ89Utm
9XDoREsfOMMB+3tL6WCA/XXs97vZfK+uYZyMTZY9h+kNblQA2Xi8dZUsKzzWFsZUiShLkDAsmS72
dBtNnlMS3AaL0VxXw7CTHVC5UgUmzcmd00oYyEleCGqsh6kPunMy9eWtctMKHuiJZaEzdxAbzMio
JqF8Qgt0nawquWRjub89F9DPoj82oYGoZnnKdQCNuk+XkMmrUPzvUZA/AUwIN22kqeh9Sq4aSBpv
fNgETc5RpsZsKgrUfe0w+5DLrd4fFTDdZcNZounP2VAo+4w1HjCG6jMnaR4DNSXFnHwARskPzcvv
Lb8gPbwpRXcQ82zebBWG8GLUD6UN3GcmBjKrFKccagw+FzAKbpNgorZRzCC6+l53tb6dhO2+l9Oa
epSnY+S6+8b/T8Rm5NsNHGqg/04+HqtwHI9y6/eLqIClKU5z+4q+V8jBsJZcLspJqwJt1dQm4t3M
iHr+bxuX3xT5K8ckiq1xi5U5I2oKVKEPQRewyplgVlSs2V9phSnZK3OP4tLk+Y84tfJXt42CPWE6
WK+gAeLGG1E/wEzamiVBfEM0lu+O7RPuYAzeYaqd5jXWwAnMx4vcc9aDma4kqlF4r9Dx6ie5kwyv
vuknd3BX75Woqx8ihWSxPIT4ckvB1DufonPejxu72ykkdWyUGUvP+I7mVV8y/Juv86Gs3m/r0UiF
Vkb+AP7W0EpebDd8mNQieS9cY+44mhuz4loMACR7xFY2DmNQfOaAx+/lSzHm5lJx/R+y8JJnsoL9
atP6o7G4neekunQ8Tkf1Ucmsr0kfw48Y8eRi9CLlITFC/5gG5DRp5IzczttImXZlhyFH0h2NDokL
HWFMYGF9r3reK1hxhCIcY7STbmWwewFNeatHirnp5EeoAY6Aafc01FgSYgVAaQQvOyL1r69966pU
TwEalcfbkbjnNyIsgstE7GV9lwfkfclT/1ZkDNZrzCQJ8uZgghCY2zWud2d3pXWQRZ9pKJsmL+xz
ltbFhhVysIqN8NevM+ITVprq4AYkWCqkSq4ms3FXJvrBXZ9YPfl6hbmR83jfwNjtgCrcGy5JnWnZ
fc0bQWjdNpTg14Z8K+gVbmklZL4fRkdUNk3N4SwHkHEb2/ukKzQYHSneic5CuiRXE3ULgFbXOuSZ
md1A+477vTnjf6I0wMAZOOSIILZvqvBQwsZpSsu5k/3CkXicAzoQ6trOFvdh3mwq3U8W0zyZk1Fm
bukRXCQLNSPM732GbdfMzWxEr6yWqqGiP2Bq/jVVdlWJtiNjyb8354WOOTPXc99y4BK6eHaw+FXm
vWpDeLwNJDsVJJFaKsRmc21TyHPbiaoovPLorE/e1LzDbmdQOT8I5VeYSDDWemoZ5YdiAAORtzPu
jg6KAwOzU5k3j/LFa8Gb95Qdq8Eevhe65l40s3IvhYbv3iL2hKY5HXa3N90VafY4tCsNewEfmCDA
m6gheElyFwUGfnwvMe8IdbHWbpAl23aCzVIwTab0vMsTktxauZvnPNez2FrJd1MHP8RIMpqZmzHG
P36tQcuS+2EK1t7gU8hMDTm2WlvjJvLzn/huy5nq1E9RtChVq37OMv0tiSp9xiqyAqcLYRlTsu8a
9MHFHO3IaL5F9S63syY3gKeTiXR7a856dBvcTnmlQPnEfSTa9tPIkmCvz7Qgy+UxMpDOc4wgCYgR
gwIKOj+u7E1IKbCWf7zbX3BOriDYRWcOTDNkYDLsNVuTrttaLr/bebeM3GAddIlyiTrnIr9CHpLa
GzvRf/0DK2ynUy0n5FKbCFZPWZheWd01KjK/MZvOcvXRjPgm254kGnk/LFMRgL6DKuEr2vSUQtOB
gVicKzmL0HRsKnIdUWp6dfa9+84Hd0wyJRpCUA72vnCbgiBCsl2SHMx+gknLcArqNxtny1DD5/ov
3haMHU8nUzWfmwj1/RRMgDgS3b+kqu9e47jYp0E5bIgcMU+t3eECK5RvZkx5Uw4Y3W4DpRsMGwbj
a41jw1D78kHK2eY9fWDGmeilua/MPDpbjk1Oa2NWqwIWMS4/GG6ELDI7dZH20oaEeR9Z6y5K1L0T
DNYVRtMbI9vwozOrDriEYt/7atbvZ55p3JTJGjGb+1oy78vtxP608/Rehcd6Z3vVFxHQ5UadqmqP
IrZ4Ghz/pZm7p8WIArYtKjgSA4pe0qSLbQPpRe3K4E6C5IJZsNHMBVExmfxMZr2X376nYMMcKZDO
omYvWBbfd7b7GoxpvEW/Ck5jVnPGEeHbWW305IwEtHLrnId/aMRY5UT3KfxkWds+tLu0Mw45bMHv
Xjva6ExL7QoBnsYy0TkQgCdl8ftmWEHrP6N0j1f9oCWU7pq2DELD+m63/a3RJY+DCQsOkIdtHtuE
iBkxI17XTa0HitgWr1DNgm94SmVtJTNCwwA5q1Kqx8Cg4VnFk3IKE61b2CLScQaXHitsL+ZTHu9R
ObXr0hvH+5Cu433TBO7BHMpnuZeYGV+R1tMhVlINQk6Ai7se9JXZqNGjA3mwVVv63ca0lgv4II7y
i0A5Ix/saEmbrRE0iHvlAt4I1b0uibxj4F77rjlZPvfr2+qNvTQECjJKOY8TzlpFK7hKFc/YFBS8
o90clEHlnqO0e1NB0qtUDeQiPY62PHcBkI2FcgwKDdpCA/2LiGFltpomivKthmmC3zj3eDiHgFPb
kZam6x+5HJu9X4hfW8DG8aJVVr6dcKHK0z1zk+Su9IZFpSgVYmM3voDsmy5A+9PF7bcvqEbOkd/4
6FEDzPCFQkAmf04/rrMN6OPi8tcWXc1lajEMn3vXR8uD1CCVYvIl9V3CowpNpZQngqFqoSmRGnYh
Y+JFnohCC/CY96myibXOBTHlAQfCLeCH/de8kRvB8OXHI0foCPatU61Lc1R3ql4nK/k7tbj9HC0h
OTloW2z6dfNIgmSBRMWr763CSsgH9uJZ2J0P2IjE8KNRl0WhRp/h6KZLj3iTe60ycSYXzvh/RJ3Z
cqPKtkW/iAj65lWol2xL7u0XwuVy0SQ9JAl8/R3IN85+UWy7drksBJkr15pzzC0qO/8FYPJr11L/
a73tD48eWWDrQTfmq1vK5xsNjs04Ib1DRSHS1WSfLaOtWW+IoFz+678X029WFuF5swENM836/38h
sWW6z5r+fhZZebx9n5bo//8hEYE6wTJfZGnsbmWwXVv92e6GlhZwA2wKabTVA0uZTUs9SpFi3kPT
dBTLqVN2E1bxyoPNsfBskandxahEw/+aGb8dDfJ/ieqS2ZrcsS+n1C18s351P5nyi1OWYLRLp5hQ
kGa5b0tiuE+JZ34PQYkNs6n8u7lllmFCql3f5J0kk8NnaD0g8HNnbBHp2S8cQ8JbD4qzpX5oauvR
tOT3rXNze0lavQGPp61uHR1lkNbzK/CyWwz+wuPsHuWVeiA4xTxpicMjrkU4SQEchvWM+M2zfWc/
RBYsmBxrX2BqHcrZ/D79X+OmqIGpq3Katq4Ow90w5YylttVPBBoUG7OYXhO9csVdzCpptE837Zgj
YYmL3Bvug6JCWV1nciPNp54Im/ubOsZOvuVsICsI4PUui2nRND4Wg06DLYC2LHbS7FxN1l9MbYAT
Qcqs0wZqhlu+jwZ8ucYRCs1ShEM/d6/D/5KLbl3fiNbm+vcyRPFwlNR669uycXupS4NDQBftKteH
nrkkpfnM+ooocM66MbCcJBqwz6VwHsiUR2gZkQdUW2ezsD0s4LgIAd+tmlJDeAj8PHQojLGCuQ+2
+BPIflqRgW5u0uAxGObq0VdADygj+rJ6So3g3FfTFaukCcqgc8Oxmx9Hrw3doQrWbdEAlmCmZsfy
gAElBSrnThtLsYNJCFaGIlI8AB2WakAjCQsDBbjKe8yWrbTALGT2miFmA8PaxDzsB1sj4jdG+V5h
a+ahtyP51Lc0kEeLpOGpf5hNfF0eOeAQwzifCXM/kZy0xVtphr2ciEsEzSBHf0TNHcnzKPh3/YJ2
pT8/6ZOB1qsJwnHGuxjp9j5XEp6Gk6DG8a6CyOn1MAoPOVHtrkj9+1s5urOVkwQtF+w5xGUreMHM
MVI81O5EMHcJsKtLsPwHPfrzoqcxqUwmdt5RYU870HtE2gJdAVJzHuqBdU2EKlY9E/cwgQUVjiST
rHien4uZ6NG46v5UEvyI+JTmJ7Plss7E1ixRxtveeZYkhQJHxUbhY8Q0bJN7JAIfZ3ifuED2XqG/
LddL58GH/R8wFNUnznC0bdDLsbs5FFgdPZCDF/FXbQZMTpvf2To0/NyZmHPqmEWrdtmSvhtDJGtL
nhFefLtYUO3Zz6m/x9UwAg+p/PYI1ffTb937DnhVxh1gqOLsWFpxzAS0FG1WXzTiYJwho+kK4gkm
Z6bIm8yRPSyuj+nkXegmfKu+fMNmemk6AFg+m5hl5OZGmK0ilH6gU+Dol6DVjjlRxXf1MB1imitU
4XiR52l4Gzh0o5b3jnpd/Dg1T7uyrLXh2n/INn9KwVKuDWkseWLP2lyQ3ucvv5TlbpPIgQUzIpex
8/SprIFHsvxrBpyvoQLf0kTNuqirS+aY5K6RjsEul83gu8YMLN7gbssRQIcXTYDF8XJApDHAOvvt
Uy6wNEhWtS5VB9m3Cag1v11JDQtokt5F3cSJioxuZdgv5cBw0m8tLxx90FFp1UFs5JhCInECAsO2
zz7AkwIqhsGMbFUsSE7HSL/rqtm3ohiZgaTFJjeSo5l0UERg6lPL2BtW5LdWzR9FofKV1dJriCxk
NiliR6Q27crnZ65TXX5aOfqThJbDkDqA6NvhwXAoEfo+fSwtlJl+l71HYKn0iWl2pkswL9GFk8F3
NIBTmtOJ99Gmu2w23sfUPlut/Jlbfdi1Xny13YE3gks5NK3kmwgGPMG+pa2iqpjXqu7ksS+dk+5P
9cZr+6OcaGea0BKSGbd97mlBSChEryi9CKf/MZq5DqmOLk5PyG3qyns/oEuYQNmbswSFdBk3sI3m
v32v/+0bPurBL5B7evqhteYvbRGcj6q/TK6Wroso0beVRByji1cW5gdjWt5aSttkYXCCxAuLKvoM
ig6TWu7A1YohY9VZDqVVlMRy6inHGERj0I03ep+9ZXRC1nFPnFPi7LK6ffC8/KoZMGtc8E+uk75K
QcFdJTJYOXnvbUk+AxNeGy9TJTMQyNnOlcDSZae160RjgOSWL1D7xX50MRiZIP4wp+7mtn4Ff03D
N2ZmpMV/i0RlnIjhZeMfK2z6UPadbB19G5nlO4bTB1tqWejybMCS6jaJkKBwsQ7Cid3VfSdgJrz3
kbeZUe2Fc1MRqjo42PdpWnmSk9ns5qeqtNkPR+KRnJTfwxtbggLTh6Dv3nMGYetWE/cIJqJQPKOo
nV98qDNJ82PJedgZqZavRQIKVVbjjx8vTo/ukiTOF1e2FXX1Os/RuXHc0MP6utE1wcbSP0W9eOKz
lEc3iWxIvvPIdlN89YbJdYK61tOtz5Or4h+Qo3ElXca4MuM/6MxwIB0kH2Wtq9WoWx820TshBPH3
PvbqXZ20Sy4mbcNO5GvLGfS7piVpGlotDw6DVyDpJJjWGDUGc6hWhcjNrYbLExKEpcC7+fYuTZ39
rBOxU5EkYuCY94eG1oQ7nwTmN6al6knYd63KSMuJjFeLoeiqoF5YWwwoQzlpWx391bZJ5IBaQKYP
ogRAsQwJcditbaR2+7m51HZkbqYYF3auoXHBUszt1/6bM3Gd8+4Kx3cv3IVnlFRrx3Xv3E5eyTbd
ZwYse69y31G2DLRwvwwiwTe1ktUaQyVzHzsBx609m5n5DmIersu8EFQYjAUtUL4s8p4NMhmAKMQZ
BYE6yoEafeIAPzTTcPa4bitLqo8kgrHr6DElmbMkSdHQqqL6iewz0gnMbUofclULwhYQ8Zxdlf+M
ZvxY6rbaMONYOI8DCLoOTEXjzujyreZRKIaoArkuJxkWID4t0V213tDBJFb5HWKzA6ddbMJdba6H
KTFXfaZ9u878aE32xbP7RSBuvkqtLI73tGe/q5J0EY/5WM3nh9v+q7QM7h273mDHTZACvKYK2eQ0
ISyN+MXc2ddgRo3uXeZ8xKZ+ahsJWNXhZD0iCuICnP1kzbzFC7OSU55ydDbBsd7qSIZ1o9kmGZJ+
riXrKw9R0GVnv+J5ryMB3q2Jk7Xn+B9llnnrQnTLqug/uyK6ejodcKNivGRxRGQcWoRdfBGSqZrI
jK1oabARhhFtBo5xyF7ikP1kT/nk7eO0vfIMEhaK2xYUsfjndemTTCPQQ2XZrdQMnyNIYcUhR7jE
zUdTqmqLLsY4gk8GjwHo3suxI9qxYWzauFZhiS9hMxcCAhRSRcwDaKVsuJuZOd8VdfEB/s/mSM2T
0vlXp8db9xFHC6bIpEhciAVprzZiQOSgqHh8zvwZDgBLa4d9Jo2KiCwwUZF6txQ0AtB63p0Yu0sz
SogVpnylAzasZ2xxIG9jCLF4pVfMgMV9PMD7mFrfWtO7PwrkKAz6IB5argo2tBNF2GtpvjWXVpUa
FlxvOWAXM7ixa5BW/sz4symrrYr6ZG3Whb0qiYZYI3n509PbY0IyirWrVZ8xF9jQ6mc71bBV9g5c
haXEiaICMgW8TSxl1kYgf4swXSGPtd7Tzvu2C259a270Z6Ibu8ndeFoiWLniszBraoHa+pcWgU/P
Dv9mQmtzZDKxVjYwIlqe1OL0+Z2eT77iEtail+z4/lXP5AmNGytv06kDzl7hZWyATXcw22pbt2SM
uj5kl9HGVr5c8Np23hNghWuvplYzy5Sx1jQRAj+/jhxTYy9fMqV52gfT/Rz8+KjRwT/jw/7hWBOf
k7lemIZcuUDaT1XuPAfJIuYHjSuwHbga6OwguPhFDzylA8bDYPBOaSTLTYpRue8qXGsWwOqBcM02
huGlOvk2UI0TspRvDfzOoef/EJHzmpcpTkgT+c5oN5xN+oLyKMG1qZG3QThexcjzQPAxPi9mVYKj
F+geP6Pp36x7yUarAkqvbMyaUIeAGufec2vD8vWLeVi1u9uD2WXALHG1NOuxSS4pmoo3Nw9x2r9I
JEr07CpnXw13y9My8Pb6AU1th/1Fi1/ionrPJrGt+FgzEzGsGRk7L0FLSKsnDDT4mri7cdhYb7Zj
Ui7MTPPQcWLYj5p7jg9I9U4aATiclyZ/Nfv2SdTFXz9j0mXm3V/aGv5JWn8dDeqqFyfGmj7ciYJK
hcouQYmtF5NeQUmDs3xb8wBgh7vnXAx6T++MnWJ0piyUDT6iizBgiIRCaFMF8WpS3gnMTMc3AzCA
bgRuECyD5THVS/WrJmF3tlp9pxVyO+twZWfFh8A8/4/09CXTirs0mv6iBD10PAp5gGfLgahrQYNl
LggN+5GtYMIoUm4DK62OA+N5jM0dytr8iQTEUzxIsrI9ttMpUK857Yuq2kp3L2vjTxS7WPzozm/9
1PbQNz+b3WyuG5OHlfkdLQ39Il1jPXYUDv3GSb0XF8VjKF3OLh56JZP03xXqxTXrF3fj8iDrvvo7
qWLvz3Wwzyq5LdzUPHvIvzRSjcOpmMswv07OzhtF/tlZydHLZnSj1DwbO8AXqQBHVY1+GVom70i1
TGa4m9blYsZV7x4EHa5Ht4phQ8qVmDlYzWUtuGc0cKCTRw1b9t99ZK1rIpxPEBi2U4u3IUZRM82M
Q0RTvjWxhpczcENbY/w4qbYA+AWDa0m+5FDSnyT0ookJ6UqQFLG2dBAOtoc2uCgq60A/yTtaXVVs
3TT5cBWNKTcwL0HcY7un1t30xnFI/IqQC9SkkB9eADB9dGX/jgg5NOu62hVO+oJ7XwsHi/dVOvGn
W/uPSBOakBbduB7rot4OlX3udbpoJIne1S6AIaVR+Call22DkglqH7H+43TFZUybUpCxXC9lt74X
UxZtektR1CY3HLbVhwF92E1bdslWRBzDi1Lu9RyXbKY3Efx9aFk80HyOWIgG4cjQiAJzJUaLYymL
V+DgW8n75r2vm2ZFs5y5MmOx/VCOlyqFDCCmYXz3IBmPEZtswYLVcTLzfLQ8o+urs3ITtZBF6Fwl
zIQHshvUSIQAf/bcy/6yhIHhS/A+DAbl+eBv+ly/iEQrqIf+tvPATD6Ad6bFRb7SCx6KrBifsl4+
TmVGbrfL9knEUmWQZZEaROHpyauPXWSFlZkBsy/XdtHLo0M+MJA80dMim0+EKHevPeQ9MIxdKoow
SBp9k5jGZgwy8iCLnLOlFzw1RjUeyHaBTlv439Lq5Iqsxf7qjxmoGu1jjBGU2XZFkdvHhwJdqnFH
8s4Q0mEfV3NbuEyIyrecswZufMQUyz5eTNGHly43rU7Cgk5gY1GWtL9dKISsFzPb4DoyZLbTQcl1
EivzULkENmjiugSIWo5YhP5w+70MSZlOZeFqBNvTi0cxJORqiGVwoAdDPoJt/DMK51hL+RXpjk1C
OGjbMm9gXM8Gk4/UDad2uSbo9w42ffCVn2TAWtjQ26D9J2B0dbFFqWrYF73NgJBm9Vk1wGTF0Hgb
4hwEfi/NRiqtbeJuno51THqJDLp/IBQ5YPqHJOrfkP0+tlqCdM8m59wCypqM5iWLJfdZYpRhWrTf
Iuf0MRoLrdB1thZa8S2b7Z9ugcuC5uPWTzYY7oB65v/KTnlcoj4m17cByGxsvMS98uP62zHYQXi4
caXxVqT048iUCdYYcMBi6S+zgmxp+VemBSCiu4gSuNBwpsqXMa3gxprTu9l0Mw9md+9pVX4KOInQ
qp2vJXmYg0NZZ07lP8Xef3I9MCgB2Ud2q3dHGaWoh5J43ART0LJM5xVSCO3eNHJI/+70OZmq2FVK
rTzTOpcIhrYjEAIE9vpGa2I8WWZ0Gsf6mmsJeDalPw+jZB/lToehPOaMbxk1xkuCROr8YFE75vI1
DbJg7SMmBFXJZ6dZoM1jlzwAiyM0eheuh9KfSCiytt5CaYcK0+vquPx0Z3Sa7ewcWe4FTSiAMGIY
QRkH7MAa4/+Ozdbpt/E4WJum6T99/d+YUZgWDFtWciIcs1VUrCJpg21GZd3I8acaOmTgFUEDXULi
sJV47cGdQWrqNLzheUBBRLhkA+TNqVAq4NZzDFYJqNEj8JYaRjMZJiD/6RrK8UUzxXdK01QMWR8a
fW3t2S1Qp5yjgg5kJuMjxyBvA208DYMx/srR84WmbLmdSVdpFohKoB54Ulp2zzoJU8d4dskK8MZ4
7xrdi6V5pCLrKK5tzX5JJozzRQaFOZv/JMOMRKZId2XWs1SbYxyKpR9TOQ4uEe1fPWr5SvOIWZgS
LdlMGm0wN/rnlsGX3QfTGlvt0VMBA+8+Y+MJXGDy7vis6OJyCvl2TfxgqqDEdlrfXAXN1i297xrU
D+fva9oQoxvExs4o3HHfulCpIwvXsnIbj1kk9yP/B80r3HsGO16haAkwnwCQxcaMcvjM6T0OA8tg
xm1UJ0biM9UI7aFIWWd9yMdTYTQbu7KAF9OJIHbEq1YTDfhJt9d1lt3TtJjX2UyOhD25h6J33oNi
vqjEnTeu6zw0Dp2xES7+jEWfRlTA7GHQrnXfnyrLf7AK5W7yzPsy4vGp85pLDrREi5jkWVmlh7Yi
FAKO0C4xWC6HSv+WJhNmerUgvmsuslYmnyModV/MTijmCimdAv2dc8JuCHWYq5asCS/RNsYwPHk2
a2DfAFaFf+IinHL1kMgAoOvZu3KngtOIM63Ag3xlnWyvttzZ7dCFLb1LaYxL08QkjaaPFQObeDvl
6oCYsAtDcEEo5ikSFaxBC5hF6NPTPdN+h7PdQjdtyezRRHC1W7JBXZlkK3ZeeCPdDxaY9ThGG4oy
saKt8j34NbjO9CVLZziXi5ytS5BvlekLY1aIDZGzalpqLockt41GX3/triMRZ4g4Y7lKg/TZMPAH
pyOdDH28MninI4I0m3pAvgwkbx8lcFhEiw55TELgqvWAoSyOtmKhVaN0mtk6g8KcdxyDVVr2L7NH
VBz7+TkeTI8OZPdQje0fXFLkGDRuwByYt9ewvhleYsPMyT+HTvvSx+ClyzEBm2rJWknrCDVVG/EO
sr+T5qQnv7D2zZi9OwJaX6XlH76AbTe7yX1scKwz6vvUHHyE+iAgg6Gly6WOA9r9LbrvMrRMjqwD
Q/3QoDBd+WW2NhvQ1QRqUFob9rX3chjYjmi3hUo/K8/7GNz2mgEo64i82HjZ6yQMBf+MWmmaSaEh
4PhhKJvzyBXReG43tFTKMEAFY0IUbtAVEwKK27NLX4KWm9on1WtTdJEK6absUtvetrEkW8DXfoq5
uCS1Mg+pxdJnOuLgRzPt5IC4GE/vbHJD8KQSMUC9Vbk/0M/qfZuqdydBD2PFxLliV90nKXpQlCv/
Ct+DgE5bHUuBMnrtmEXTll7kjwO/i2jRluCRqTkZAr+90nwGIvWO3gKhvAGW3NH3phMbWOcE+UaJ
rgCyQ9BANFFKmG+iZXUh2N5dM94DmVrWe6tBRAvQ0JxcigfJW+113hgklza3XruAWnuIXg13OTMa
Car4EjGAgJZtBNF7OVsfDRcLro2/tKlfRO47oZ7YGYQCw9m3vXFR83hfjmQDuoNj7PLmR08XN1Gz
d2SvPUbwF3al3W1mEdFtQ3iIVXpj5f14TJvmI55GJyxitBo+cQYEoil6CrS6ag2zCZ7fsnO/+HWJ
hhr3JNJBaQ4INbZHLmzEE4IPbiqyTwYX7Zp42H967e5bpKClNP/2o783RXzMUd+C6FDHGe2mu/hk
/IxIINM4JxOlqV8ScGFxU9Mi+27NoMY8w2PQFizzxM6uGxowIcnt8FhMwjV6+QNeGd7BbvAcCPKV
sdRL7rkqK9yHigZpUK59LTvJMgLTHsXhjJFoPZf2ZUwpaBXmnhWRtpu6Yx5FX+NP4ppYAzqfg15t
b4U/RnezGFgRyVPwG/i3tnuJegtpaB3jXs+g+eMfWQ0JGpBZj+4cP35jN07G5t9QYtgqiWNDKTOH
+BZg21oVTY5ofmwETQzZSRdIHkW66aC9cgNCY2K2srYd7EvLQdVnCop2ZKB7QtcfNlm96tykOdQM
5RAiMhxRFiE1NmUTdWby7atiACMDckZPO+Re9vQlkrrf9bwtRdSRhcrDE/ULDXmTFtou1ZXcoRd1
EIwiXB6ZY3P6Ze3R7FOaBS/eADJU5QzNYG7sUSwxiFUUfioqt/WpzGloS7SNGSO654JZFIAD7lmO
vruE/Up2HMelXETwev9H9zHl0yH60BiNcmpM9ikMnnBk4M27zi4emq8znQUORwPFt7ex3LpdsibA
4U/zHatauc2IXp7auWZCmLz0LjVKnOs7blpFxGFADkA6XJGzQkSdSLTwtPzdnvF9IJI4Doaxm6uq
B6MgTiIbTxPqGX3XVpzKLQlHT6/Ek5tti1E8tbbuhhrboDvD/ySZ6AyyyT7MSu2JdfEJG0vprYIX
WjWq2Qae+erU8Qup7hkOqZ2dWT92wY5XT/uhH8F2KTYlHHwIqQw8lcjabJOoRFT8j2WN9AB76cPk
Le5IAQ6I5nlYeybBHJ4fOl2Zc3NM0TpyXI/cXIOugtWcrILwV2T9oWvw6Vg9x46BNuzYEQsd+QMz
lRGtpKmG5mihE0snVnWz8ve237xOxvRTv8GPjfaDldGwFiZQ2wZor2uWxGphF2Vk5QHvpSLMoxP0
H6yjcV5Sx6KwgtWFlK9BzMqpt56ijQwcdAlY4bY91Kd6fC9ownMEHr8sqX17/b3TYsXJ/ObLHs1v
tCLbCovDaqzrnT8W7j43gcv7o7NxvQICROzuTDd6NrppH/W6TUJ4WdAxuJNkRW4BPiyR8tGh1c1P
LeDk7/ukDqdYfxDvhXrjvAjApyeOed/jAnxLc8wtk+oPnV2sM8Gvbo00+dHJTBvoRGYafGeSFc42
qe5FAZ69oaNaOuVn08ecKpAxb9NaHmZ5X1WPkUBlrMdbOuCceR5GqZtAhUYf+bbzpsXTP9kws8qC
Xl9P7nC2AxQOTq0g3GRIOYv6BYIfBJFG/2wqmnXIqumROoJ0A/WlOeYTIGfqPbyjfJL0eYPuqeVB
onIgQGey8mI9yh/H3+ZAbl4wuoR9JeJ94E1vdoNasx+4I8kqrxmF5+shCQLQqcjQhsx+EUhSktZ8
Z8QAQb4hjTvVNugcbI8gRIJZJFVG7N61OfFvHXLuQNkoLYOw99nfy/R7IUBQ0lD+m3RxAjqCqxHT
5dokVo0Q1HVSXFXJ0UWRdL01AO90iqcz6aIZqQXxeYJiIhnwbrf+DkV8sStcfTe4UBqjlpl5beCv
Fk6IdM6+IxWYgDN6jzEAhQ2FJ8FjPBR2xVOHiQ6hfoGu3TJPQ0/v2MxZjHvG1ikdfPqabb2YA7aa
ls4PgQXLOYNnnioNagUmvbRK/nYMiVdBtizxQLiCmU4qcFproyPPsfD3n0ZmHbHJYCczzDsjr2VY
QHTtq0FtSPP80oT7VShIDDSz3rWW28nwuWmQKXrs5hQ8ogSka35rgwGTT/ov1TLCQIRHyonZwLPv
osPYWTHYWZO5XU0HXwUfQF/KbWEWzcUfoalU7DkUV/02bdM/pld9Bab1r7S/LEF701TEnnC4eHJR
yWglH14d4UTVdYyozHFWvdKpUtz2KQr05tBo+gbs3bBv45Osc3FAJUSXU2sdGvj0yHQ9+puKkTEB
idqtfg+YQe4iYLHIbwc+Hy6E45JdncXts5CFs001yaNFnFbhfkU8kZtJ2I9zVpOKuZRjphGHSec/
e/OfqvH/MKx276CVRv1Cc1KSEBwLAFgzXYAaMp8vVo2OgdsaHkh/DFyP/a9pV1nhQ5kPIJxzvoQ/
6JvTzk7dnWfq0b1fLzEjFINi7vNt5lRH+s7XpieCNZ/0V11qP/UyKG2EctiV6XHn9JXCoOHcpmna
uUUw3069RbfLRr41tp+mZQ3nyrObp+Ye4iRxx55boLYlqsztaas4fexcwK1aoAGT8sOPUhIKK+vf
kjNHy8O5/4UZdyxIW539jc1O/YHmtLaTyjgko3UQdFbvOGql1Jo+D5LVZBTiS/RW4WnlvYHUkAKj
ghgy+e9IgKr7//6QCFrLUTXOGaTe7eIIr1oxbsuGWHSU0/mj0fXr299BaEom12Q1m9tPzVrzJLuc
OCrX6R5ljFov0Kgdf79cIqzrAoG1Kjl92h7hR1VNmGpX6+b5v//yo/zD1eEZD4vevRzm+J4e0r2u
+mERq6KciIOyBZ1qTnfQD/Y3BrOjD+3V86btWPr4Z/rl2TFH620aS5Kv0oZ8puVLn+Qm18HwXqAL
27U1E9sGFwylkWneadrifm6N9qo5cXcdTWtvTxnpmmgTJcSqu9IHqcIAzWZUiFb0RoYR7gNNMgu9
kbcg5Pq+3MGAfWiXFHvloqD0TL/cDpZNjgbL3tozIarpeqoeOMgDH7IX6vpCB7v9geniLBSiqC9j
MSGwj9pnTzh4OR3kCoia8b/f/h04nu4dEANto4zWeiARnSC5GzaCSZx5Ah/AXY4leDLS9Lnx0t+v
aHvxJpe/mTHA0TI/3csInEsEh3RLjjSRYosPNu+Igbxd51Qj26E3eJ6q9OcXGFm3v1/dBO03fXs0
5K9pQ2R5wmTwu8ysFQcT57NOtNffH6NAin4V1rwxDWP+U2eQrS32rCdZ5YRzxn53BnFYntAWbsC+
nHKOUTd37O3zN2vqLyzQZOjJ7i63defdQksigKv/EZ6B1y1R3rk1C+sBXTUHYezum4a14yCN+G8b
1N61HO2MVb4bsE/V0+fyfSmsSzfpb1hBA8zVg/XiDKrfEtoY/WJVrJbCWFnio5SG8QAHedmXYxNE
L00XnYbn3hGDWLT04HaYV5xvX95eiqjmCHr7MAZnOPe08+6HbmovXtRz2A/SYzTQ00x90sRuOduI
6Uko1cBZZPIcj+bnjbI526MRRolyQtkQbXfjUcRBUWzqoS23IL3tp9nWCw6y5lvtqo/uJvPXx4LZ
dZDMp7jRFuEtQknL5Cd5nX0sdSM7awOi81I42ubXNdAGwXyZKTHSOWOOYzHtMy0vf2mR80JQTfU7
KyvEMchFuhZkjfXkbltr7Hlc+WbbLzyy2RPlhsmqu2fUiGEvy3YJ/MNOS3BqBm211mYrxpffx3d+
nyR3mbvoSGbqDq1yYChplnVEwKrfIe9NNvNUO6++ScFVTNPZSu2AoTWqe3+TDVF2yW4SdX3SljkA
+yQYo+kAZGt9czPTyTnpetCfTKGCnSir+JCqUbtUDk++1qEMZWAXr3WGWDSoS8bgur5vJ6RjYzyG
yOAXtg8rwNCg1aJKrjeZB8jFGrxyrYLRD4vSj++dpE7uUMR0awfCy4rJTLSu65p6o0q+gNtV957p
jjtOJGgXFtSZA3hGeUlxXxnC95kEWD/lAPZnKomeui1gsk9fNdPC4YVf6li3ubs1gnl4rnRgRU7k
yudfb32viJNv0BtypjGtN7xlCRAqsgHT5UtmAQQ0jZ7YCeJKOcWTXhBb2YLtyC6wMwk/apDaJS7r
m0EW5Lbu0Bz9t+ZZ//seqhresY7pup7F5racGa5ZHSATBQza2ub8e/lVG4wns2IcpyBAZhqZRy4j
/jspyIDQi/aRlbO6R2ZZIQrxyz2+83/WIkpnJM+0KOCpw3W98BmJlvOaIrnz0b78vvRqkEfVDVt2
xxhD5G3jkvYeVDWXf5b9c0S6JqaPh99rM6XdP4afDIcA9B1Lyr2jlnlB2Ppxv+9ZZB7a5aW26StZ
CoHP7/dy0az5lQPSPRmQFF3QPiDwsjZe1dB0Hyl3+oWoztkwZAOA46i/c9ZD/kL8UuX02d/A/nuz
LLnJ/K0ss3kVwVRuVJbnYYoUMrwJva3R+QAUOtzfnnkJvsgxCaPqA9f/RSnenDtulGYHzWGRuT26
ml9ex67OHwvK7ovXVF998MpkxrjQ57Fe8OSv0TKSEX/bFZRKpyuNeFWAfQafVZGMphuk1tStAeg7
SdyQJmXxPeVH4GyL6qSffvmOfem7R6JQL/biAr09SYnmE7ULsneFoWc+BLGH4qdOhyduyP3t3vNr
fIhVBYrr9mWuz0ycI07rW82P/wS5MX9Zbf0EWqN7RhTh4E11HCJw+H56n9V1/5Xhc9hoOZTmamLC
Ayi0PTj44JC8xNbxJrR25UTTwtBzOkzq7OZTebmBdm8vaOng/FtK0Z0wdmxviHQMgjluiyXnQvmo
+x+WA7onj6f6QAg2UdLquYQF8uXTy1iXfTSeVQyouqeE2t+QlrfPoUXti3AO+GliJNsbeQLiMvdr
V25+HRt+Txgvqrz2XqMnnUDzoXUxfJvxFByaCX4gSjD3WraNoAHl5H+qJGCCPsirSqW1ykCPhzWi
qnMfRe4rzsNVNsjx7XffcFL2uoUET5em7nZtgXdjTJyHGwOCxm956YbhG94tnrgliqOeOKsgxYJo
EaCR2XS2b1wHHPMGTMmnG7k46v6PsPNajhtZtugXIQKmgAJe21t6I+oFIcrAe4+vvwvVc0dzdCLm
vPQ0SGlEdjeqKjP3XttCeFDl8tT0DK1HJgXgvtsnfYH3w4a/tDH7vLoaqR4vMVV4Xr3MAphtApxu
CtH/d6jD76y0N66dD3ZcLt9I5nhfWpH1rjPg2zezyA6RpiVvy99Uf0D9zdxDQxa2w2oYx+ipl9q1
kr31rjVCP8YZU1Ct8qz3GnHPpsezoeH725hTJ+4icPSAjTs0m1FULgN/vmiYxAhIDniHOTSv3WLd
shIqJBktwsip7q9Y78mXmTznDWbloTbSS8Fi8oTps34CyHxRq6WsU3kcai3buDQStlXHzx7WTbEM
3/w7Fn7tGVDEwS5LuGwN2WWOXvXbIrSmL562RNzUNSsV/MqhCvOXqmWwn3ZZfVkgli/p1HTbnA/u
Dl539pLzCpwjuuuxcL8ymQRSu5Bqy6laF3MyPipubahz/Fu6qWL2wAxNXfFlCq46/JSPPGkSftaB
SCnIhB9JYn00JQ7rgTbRnZZ7J2VWqoT/ava1/jZ2trWdWb192/8WVsQSKbejcgcVUBBqjWxTJEkl
CBRCu828KN89kjwz+oa/qrdc2P0v2yJ6iCH5e0ZHYKNbHi5WqnaiyTJQPiiQtzdr4e2UN4XOQ6Dp
0V1Nl3XRsc8kOLjTqpN+/5nZ9X5uQqxtEylYkRnW36Vr7nTwXDb0qHccdWI3k0KxU0tJPzrdKnQ0
/epkYYEwAAiDRX7U1kJdsFNmL3u5rDQSbQnfIIg9l8HJo/eBx0Qw1BHJ/CVLbdD4wmby7sVSHJzS
uKjNRdAub5L6dqG+kie0Im+/hwn7f60IPCIgozgo/Hjzm8qj2xpSD88YELqQeopRN8XidykW7JR6
gLQDz6nzot0tmMXSCRCg73VlWDV+MYGNMsorCWgnTeZC2/DDj8EUQ7O/Gc7llCQHKw91RAR87fc3
MEAmDUPyshu/V7iZkZygD1kPkO0pd9AejY17f1t9rRSCvV3M8V3QOGLD6K55r9rwPWmF/7PGjmWP
CPbBMNh0pquStxI4iyAH4a3zjBuuXX0dTNkxnfHhMCOyn+s+ZiYY0LxTq6s6gDqCgGcGwtDFv02s
mGth+tEDmFjjaNicUwo/JSO+Q773e1NXz9RGb5XT2YF1/OJJhuKDXuhHLxX9o9c6v0Tlhc+Kdu8U
HalDUz7c4Pd1r9knd/aZBS7wZrcUWB+mbsAsTI+MCdZih5yGAjKfl5GI8O90Nk/8AWdzhbQtZ6FV
WjjYcafz/X+kztRGWWhdWWVHuqhUooMtSObNo+g+ACSwy/9+5tLKvX2t5fbyxFy/hpwZvCD2X/Uw
zO8ZCCGNDO3scQoyB4hshsxrcP3zTCG2FfMILn65/P2AANM4koNOG90dH7S+etCZdJ455izsAvS9
W11UYuMK+mJ6GeQzCW8PYzF69716SJOZczISsIWxqr6eTJN1dULvq8u/TqywkexEr1cXUpsKEGOW
u4uNPHsyzPSpSKI3YXv+qzvJDI43z5hs5OsBMvS1RcUJefQwFLls1lGD6DOoZU0ymJW9ELjkbGyR
bQsfrkaiJ0yBVD1ghsZbhZ/22uuAyPXBvutFb74yoHofEHcjgYbtkQFfLY2Z/62r49MUdvtYD172
0g4M1JzmvcCfsjOMBofy8uCnkbhzXJ3fVCYvXWd+uYVlSazROx1XxCpSP0A9p/7h3z8a1oJR/w94
kGcAL/UMHZu/LqT4g9uXBX7n5IzBjrm0PzxEz5BEItTA1LWc1WeaWsTImLQmWUUhzNERNA451pEq
MW2UhY6/LTEXzXv0Tgi4Y32miwXZMC5+aeb4aVug6PspISOaq1Ij02EptzV3/NTMUByERLoE8shd
LEOY+6o8ev73XxBY0X//hh6NTtsSpk7cwp9kQtdE/j4ZpnfMaI1hczOdZ2TqxYpP1fDhNUu1l07+
nRMboKVoR66n0SJKEFxVtJfWZdSN8hGp8EymWH6JsfnsmzYw9z7jVeLoLcrkGvn/0KTzo1YZz1HU
Ru96TqsQnSSmoVLbE6hC332e0uhMa5kkRE669wGLAA09vg1w20IwxhKt0IZa/djRoV3VqRY/zuFU
b7y0SYlmbpzd7PcfWAnIIFvIPi1q0ZFYPYSp9XpKUr3meBHOxHifKWuHFz19L5zUuGfWwXSAguHD
9CpUvq1EYVYBY6ChUG6V2XZM66fARppSDNK9ALSViH94Fv79jCNzAo3Mgio+SyTJMehpTi+ovQ3z
LrMzSVPXjmAkdz8gEwXXxIjCKwMObcs6km8sLXL3SV9jB/dQnmTjVZnBOfFQhKZugw6d0NewAKOl
xf4FWYZEUYZy2ly4NOPozhfd+zZyivmZQyTY6TiRaWE62yBENqmeaSCI7sfcdrYWIQAc+rNTv1yF
Gl8XyDLWRuTubll2rVkRq4EzcxcMI03bOPsO7owArGg7KA790hQ0bMnQ3M7KlImslp983Svoc0ki
cxjTq4rZTagZ+AnJZkd6WjlpDq6J2+0cDi7456byX+O6ytdhneu0zKX7aaBnJxpPUuJ7ZrRFBSW3
ufpkxiKzrpYW1oS8x9H3ifAoN4d8Vs2/jFbYx7HtkEqYHpFlHA1Wljmlj7cfMbErhM7RMqqukqrf
OfHkfWpDPRI++qYNcfYyChOXQD6huQ7G7qDFxXRvg76zp2KB7ofNeiAvCDPKTlUTcW5+K8cmOY9L
9ARAj0NqpeyH87y/UZ5dg+Ne0O17N5nO6iHwS3rbhSlHGnm9cTLVizciBjxr06Cd//22tsV/L1ym
5xkOaxaNSmauf+BcQbZgZWpTkPVFBf3j9ns4CZrPpQmop3m3dSHibIMp7x8ad3bokTd4wULqeotm
eRYiUgDyUKJnljgVlo9rtnxw1UMdOsk6tZN20zpWftZj00MNtlz33L1rVcehOzR20irRwia2txM2
hiMVzlSlsbueM0aTWVe+90sHWT3YzmeZDtGj3TCIsmKOfY1LSIJDatpxpKZCOfIy2Yv/rAi0nzZA
vTa3LkaPX72swuhUpwGtkKU7Ysm2WCWx575CtgQSHS6c837rNBBCZWh9x9XZvDqT+TW3zfn0m3Ja
RqI+2ByWPd8jmRoMmisdAtxy+EeJ6CrMpO34Lc77XVaM/k8v7ZlcaeBiAr9nZ1wKAGFjUA6NIT1D
4WQyJQg7Q5hlUUQVNLmXPzIbGsPSsoDQsLTh4wlEuoHo2OlxpihGVQZNi3ytI7P7/r1o9Z84Bfov
/nIjlUvfd/lrU1ubFyeJyavtRrE3Ehlt84Vmwtl4uJbZGxze8EG1oVwdOMRsBxugOun6Bimsk4bT
60Lpsv/q5OQndPrkR2QRU7MFuIWZ8kPdKuyN9tphGs9S0bD+9A2Q3va1FN14/vvLtCGbx2l5SHTa
/8ypAkO8hbbt7HRvGrf2kB+Vm1zZ53Ok/OtS7ScC+gLdFJY8dcyz7GavCa3a/A5PHD7/2nMQPE3l
9HxrsNqssjn1G9AE5yFGAjTWCSQAQfD36BJr4moT6jcssJgSepKnf4Nn1TNFpHUi3EHMqDcKRKHg
FMWwoOvl2mBKf1LoFH9BfPWTi5NS3bQUzWxNhGR8jb0JlbPmPYemEFfT4HYiCGEjKrtnvsthdyae
JvCLVwD8NxoWSNDyPs3jlwVRAa889j77Aj+qDdjr4hRyWBtxbPQbfRR9t4tTBu9tIj+tOh9J0HWL
BXIRnbLY6PacN6xXZrZI96LKZoQrVzlSnjHpiqcs6TQAlbr1OYDP9sxJP8UakiltwiQ9dVp5jEFn
MffhVcfZWF0NvfI+DW83z011apfe+fL/E0aAeTroj4r3d9uns8RBjuDM5RELDt4cBiT+ZHufLhb/
441mVIBlClGkuAnzEelbdwxcxV1Q6Tu3Yb1jnlgftQgINO8TNvm88FZQQKtFZDbZJLzlGvwN5zmt
Hcz/KaW+YE9bSa0LIWR63UHMpXEsNBdFC1e//5jG8WuFcaQ/qdfGpnsTD334s8DTCkx7wGPAQG6E
EUxGOXuNV+TutUqJ7HFk/TDgELrkzsw0eGCuuLRQ4KPIg57gXCxhVX/CcKCicrZ8NGJ6Zx2kAqzi
20402bGvUTEbpHmWSIVe6l5ypU1boRbeLsjWGjl85ybsg6va/wMSQIimKtZTEwwhqo/6Jz3cuIum
LwE38Gpq/OiuN+n0JtmEAxG2TVGN2XGI/YNRufXl98PAB2hfTjac9JjsCcCFdBUNBvMq+oxCGhvs
xE7dl2SAV/Rr79KBcjrrx2yXOzhrpsbbDr5XPzoZFlWySVBBWIhfsBbJt9vfjWP/2+zQk2tyUT+6
tSxOVUfHovTaK1lZCWZH7DxMLY/58lPmXcteg0jskwCZYz6NnHO0QiJW0RecwTBWz2WDhzHO7kiu
ATYHnIDkZx8sKnDNvcuc4sDbTV5KE0A3ttotXcQfXcysMu2Klckn9EkPPn4XraxFaGpDVARdMVGq
jKSMrgtZ5HvsQkO87sIo2Q5pYZziOpLbcTbLJ0qsXV14PV3+wNipyjPIKn2fSFIY/RQZZbigGVLZ
bRvrfjaG9lsd21+Nqe1fTI2evHA8BF04md2+heueIwmwyd3bDQloKgOuyZ2FcZIJxYLHTubDLU5g
ShmAmOkEZGWmcxq20z2GKw1FKQOjNM7OJEOSzujTRw5AxJGQOHXHeByHfR7i11BJQ0H4Q182ulbD
xtFO+XSZNP/sOIHd7Cod4Ky6AQJwZYeJTE4EJF17LGwRrhUfR1FxiJofM/Zg16ouNuGwZ0S5z4E/
7qo+aM8KjwazsdyUYQxWUDX8zcK6GgMu/f5exp1zVCynUDbjmfr2rdNzY5UuobYYIiL4p8FEMtkc
XNWD0/T+5fYK3OJDHaerMaRoSLZHwzyPRVeRGN5PD/5MnKYs0HV38a/OMJOTufyuto1yaMAtKiZp
7E23oaUjLDxD6rpbPr+yi+7G1kRlKKuUe4iclI868KfjILOYtkpXHRGximdn0upjTcWG3whNmmNG
HyIOoZDW9a/liWVwQhlpJp/V8bpv53irz6WEA1otATgEB+yL+BVBgEY/lY3AgGqw8mEAZl6iv0Hk
2btR4PxABv1tikFTjqGXF/da4KTjOq+CL0WmP7Egz2chjGybkyn1VQvR+Zgv5QzCAv0hoeejs2dE
1h9chmwno7fwWjkDWT2TqC6o1cnW9sPspA41Tu8bZyKObfRh1rpopf2qNVZ37QUnZDmjKb0FavbC
5bSmGilEZ/X/C7YrFpbuP8tlj0LR80xXtxxHh7T456mzqq0M4JN10gpDkDCa57xbr7Ip412v6gbD
+ZUuCbzgDhBwQ1CiF5siwpHN/ThWvGUGcICIGElVGpdzEz8WoY386smWT7+7nW2nHeZmMrZ9zqHQ
SIzrPIlfYcqyhDLE+gaZAUGOQxCObXnNFsaK/8UTHACNQ5qHBUepDnpskVenpE7e8sYttupQ5VoJ
vIAKtQENZwyQOB7PPUW8+qBzD1bMWpz2OlfZQ5B0/veRJzGHRfUE6nmHZATrE1SkyDaHNcq8AGoH
c05aIvlDMoBD85JFBiNcgb1zaM4xgpDNFDNY9O2UtB7G6RA6m4KynyTrbgkn0jzOJ03gvvDqcg7V
ieasIs8mh6nrX/qwumt1QpQmx9XuGzet9mPQ3ztLZyER5o6oT/2+DRA9Msp012Y85/cNCkCVHjRa
1OyUD9hkkdK+mhhvV0M/d2dFO51RIaw0qwMj0Xka64cZZtuYqmEdtqZ8LkStrYNTbYh6Pxr9spNn
xYy+WpQfsy/1A4j1dlfoUCfVsyBJPUbMJsYMy1vo3CjqHC1xH9rKvXPsDOCDLS/R0gBhyr1iGX8t
kiL5OjLrpFQsaWfa6FCZeKhYb0sGF+EUcNyiaLyQXaGfkqAzMC/N9YMfVVhUtKZ5N63mRztD8wyM
ojkMARQNx41RZ+wBoJTPgym8NRduWUmQKRiT//lH0s5GhliSG6veP/Wg3s5hLq3V7I7AhxTnjGK2
XUal1cgewazxRYb2e4ka9RnnNqCRaNLvBgxrDzMUbgw3It+6BaGANl6Bw5gayEWW9SuLuvAgacig
1KOwrH08Y2YwOEc7j5p1JpD6FsZEw/i2jtoBk4vU9e/Upm7UkItcA1nhsvOo9TtjHjUHpDk1fvBz
iuqHepnPoA4nRCIC2KDC7TNNBy61bBwVTHvFi1cPfaTRBtWAMlbLzVpEHI0igjdXNx0HqJc17g9B
pweMZVaI7L4oy4PSd6CE2TYxWjTV+J/T6eQZmv1k62nwpOn1XWeglIaJthT5aFMkg5o1IzN4YFI7
Y3jXcDG4AHhyZIX9sczxD67zPtTWsp6dFX3HH6oK/V2UGhUxzLfuLVRBRB6jbHa2V+PeXdrcvjlk
93FKwAdFxW4SUq7VBu/5RXeIrUUkW4S0LPypOvDCVxc0VuFWRvaOEF7rLnDwpcjKqXctc9klOrTz
DgMbE/AK9OxdjbsEYXtGJqWXz7hcl1Pe7x8Ob9TFm1x0inqg9U9s+8Zh7DTQ27HzQ01K+tBcUmj7
6apesPCnbznGIWY6yMvC52JoidWocpZ2j4kD6Ifxa4pI4RRWYNYcpIEvFkLUyJQk+zUEmyh0ZQZl
7wyTi1C+wLMQNDrmnsMZDUdjJgzXa3A25cVPxpXmq+ZEznW5Ks2AhJapt0ByJBeO3fJH2CUvOJK0
N8rA+wHnJrJQw7y9tQZn5lUMCPSqF2XwQpICK4aRmTuVi6mqJ/WQjuM7vjVxSTgEQrKP86vel8PG
DIQ8DDOf0LnXgtsEup+az6oxxT16+h/Z6LZHFW5c+hI7Uc3LG9rudxfg84F8oOR/zALEfw0D8J4w
BrClrkvbtFy1xf1jGNBaVdmAhJlPQYQRpguHc6HP81oNCK061OlmWF980CxbhTcuLOjooPSyM2Nj
7YL8mJUS92yGO7aYy3OfYiL1jORbnRVYR6bsu2GRYZKI+9uGKJwKi1CDT/V3d0U9a7v8zSIONTSk
kZ09Lx13tPlYZSFeFVvHmrItVhafvkbcXYsoCl+wq5z7SZYfU93xDhgWcrl+3CGUXijFYXN2495+
myEZquGjDwODgRdOKZbinkONwHNVMIM1bbOiNTP+1ZbpM0T5Aca8I93g7t71+1NhQEPQkb0//X4W
pB7ndqxydun5Z1g4fz3UBojvVe5wTy2/CLyqccnUVS2iihP5IZxFt1KXSgjQscM8TJH5VCIaOM10
lrZ6EMl9g8CQiROALOol3DLlXTzzMVID18CNWsb2YbADxJ09VwSlLf9G4opvuat7R/Uv+mR6n3pX
vCktANkZpx7Ezcnx0mjjuMV84Pb3oHj7EHs93b6ojQwe0byfgxy7ale7Z5/F+U59o3Bs3dnfnnqT
dWjrck8X032M8BbuA60xMLgStcLZC/yfENMXRlAAOIyUd9SRzZ4uGC6Ihgqvxue0FnpuExtZlY9F
kzyongYgLX1jyWtEzDD63sqM6ZNqYpstLRt1IlkEBn4sdyofy9FWkN2Tr40IgT5aZbpXZ3G+PE+u
tWp66vVeJs5BlEP+mGYTH7la6yEZoJOQmb3tqM8sTL1HNRnNAq1mPtNp+IyYzvv29O4Mek7hTjCQ
emgwCODG4IwdRH1xVPtAJQHVtKbBxyN+0nMNus2iGgW62pwL6XxXVyirDCh0k71O49GjtKv8vVhi
izDuXyIS01a5AUTFF155amlSPkgACisr0wZe2AXqTRAcL2C7LdMoOtQyFDuAHONJ9+xxUycOBIve
+UH/BzKK5YhnvaOCz1hf1K5q0lTfg/zU1no7t3tNy5M7FNA94VGtGIq91lXhggyxLnZpijdy/1b0
ZT7L3E+uApvK6bb5kv6IJrWHPFfCzTmqLRNyR3e88XHD4WeeIuHb2F74GLYs/vFY2o+FGVl0Mqw3
2UIfcOmlvNig3NUbWBHfiPInBCswpZQ5g1sm25LV9Nbkr02Q/1Hl5wd1WFOXvWnmiF3hj8YZ99si
D1bFFpyW5nj7OQ2zALKkmt9q5tC0mMzrIat3qhkx9kRxWMIvMWXT3Q16yb6J5kEphKsSOrln19NW
CU/nOHN2crlkBT3MQeNdaW+EZ59uIeFK6F1zM7zTEI1tCxpi62AEi44u3v9ZdOO0nJhLOuDo2PEE
Vae5E85W8ydr5Y3EcI74wsuqnbbq5DI1dbs1W9c/RidF6fRxaOA5TMI1E9MKsAfNL9sev85tYu5v
h7A+Iv2zH+ezejXJinyNmqndIAlt179B+CZs5nVC7OsKLf/Xxp1o8NPW3YEwKx/nPML4p1VQ3kad
0S9uL4O6nkJTk0vglAs9R1VPRniP+IbMFGFub2U3x8r8qQMa5zY6Vkk8CnFeejuZukCAbIJBJ/wa
tMqs7l4dAuM4YjkceZePTTRPL/74OFVxu+NAUJ7SFDumYQ+AuxyDJTOigwqvhXbj7QdxhA1GEAvh
fiiz7OT2U3HX2SA+nBodj1EiYm9k9+iHVXRRn8wJF9t1gKc06PFL5+Uw85ZjmwmtdJ8B3lKrlmoa
yNyKaQx6h4pcdPyp3bBx50DfJagIz6nMEXm3nb7r6xJNEMA/fPHoss16QNLReMOlMTtxydkMt+Vo
4IzFFQGGtjI9HDFxcJqDwD8Wrn4KnGS8mhbOco72+AmMPiSmeI7WStNtjPO4HQcWhsYYv93mvXW6
JU+yzDaQb7tDVlV3IAlKukvxK1EI/ecYTEx9SK2RscTkpglzA2Y6wNZKQJHbgOZb9ZRcW1dV0YGX
7ktLl5twnNhVS4fZ1qiDXaA218/w637dpGpRTW1VuhPV209PlNqnGbosjDUK7ZZxRyqZCuJn4fyc
UyWtXMu5qM3n9y7HO8oSQgWTbMmGI3CSCGdmUbD2rSi9mtqXcmlBqqlLQePrTIDr1o2S+qVyYelI
2rOrzsfYKdxfEHyz+5KOaGJI86TOCfIyeL17YZMfT96gnybqENwB2HBT27iiIXNQf2gFzhnyK3UY
JohoLJDo69wY3jVqur3rjHRXwXjARrMPg4envxat3FTAw1Q6rhMWxdmsF4URXuJ1YhOu1EUYCSe/
4qfI0VDSFUAMRLthIxaxoY4LG29Zk59aqL/46s34f6RSGvZ/Zju7DpN5PuaOw1DeRqWqDnL/OKiF
qVGwXQr31Dd4G9yJRStaBpWZ0z+zpQJxyGl21yVpYBqaj4Muiv4Za88uDPTjQSlN3XKwz170xoet
vYcz8yzoNdj0ZvzSMF9Sf0TNhJHlZIowvi9hzPhuMXxLQ5o+yfCDgRmtq7myDl1nKd78SwoO6Bad
AycZ3kfgB896Prc7a0iIe2VoVG2lR48PfahSbVYJjDHHawbITrm1UeEOdTE1W59w5Z26ZHiZr2ug
Pv/4WNXapnDgyasvqQebImoHPH+Cb8EBSnaIzpgGwZdV2edjmuAcbVLvJSjNac2BxL09C5evzRYk
kYDbpx8Df+eMMti1Kk3Mm35FNAEhTvcZyOQlT75ZqEQJGNJrEOoU5p3n7P5KVAOvPwM4uf2LDLhW
SopLBG+FFi90N33vsoxEUbwdosr56DANHmYofReypY3bg0XXd0MGUH50UzHs28mWt1rYSp61HmX/
no5tBAPCb1p6E7LHnb8cikM6wns2JOa+f6udbXK9WFw49qgunhtsUztMXi2tzV7rcUMnsXNcni7T
tNADBhze9QXcydEHEyFTcJT5UsGjMXjFETdDUJbmfRmUd7Sf3Q/GFIDdbAlPD44OVbBvnLCdXBH5
bI22h6sxDwKS9fIA/lnHWGx+VVVnPUXddYJ2GtSus43Q0hGAQ1OacW39PzpyhvnnHBhpKFJEhB2e
qVsYKf7QNg1EDxBO58JuV28hLdDoorWskYiirkaI7ltLDLELp0ljdsrJSK16oUHCm90QkAVJkCgT
4Dr1BJ1QiZ4rL/rrUg3iJos94ZYiThwZpkwhCXdfOrYwPIiA0nzoO2OEESI3b5GiTo9HBbG3Xhbf
8hSYE9Gj5n2jaehcQFtsoiKYnrIRgE2RBglIy0F/gbLwouYZs+MvbttivAc/O5H8tsWJYr5yRKv3
uce+5mTVhwau4Rbix7wGJkLpR+tRdPrF0xaDncoyMm0ye5Z7haWMdh5dsx3xLh3ublK4IJkrbgw9
GeA4ZDG1v4LAJKGQs0Rny+65dktWQqOQe3XZT9F06TPn6+2K89ezFU5v3cxcIB3CYi/mrH8RWVlu
qCkFRgkumfQVh9rO/LX6rqnXhMjmabwqByIFDKd16NxZEt73mFJcYItqdCbZnYUvNJchN+TyKnde
S0YTS/HtssSS1tfZdNsdyiGiiWOPBcMm1moHOLzqrLroYq8oze4j2jr7myjAMIqnAc7H66IRRLY9
UWkRQUuRDP9EM4//LlEQfwqPEHFZLgEVrEy6ENafvWLLyfQoltZwZmcai9yH1jW57269U9JcXfbN
gTMH48E6vMrFYaIeCAJJRNpcpNeDL0iMmeLKKqiO3OQZRRGmxyVCPlD2x+VZQXleuHiSaxtmKPhT
cNhLfyyHxoAqKR4g8Cxw98qEYNbB+lWms3pwM0ynsbZR7hGWCGwdTfJsVkI70NEMkPZqrCtLAPEY
yw/KHuM5o9Y4Bk1DjMTrv79WbN5/NNYJsLM93TANSTqvC92J7/9jsyvRoGVeloSHwEHOUfoEB4+1
96paEH9f3djzDSpjYmExlcVwCWUqjpUnppepeOijDGNk6vTX232cAZFsGwIjbwk4Wm/+kMXkXHO7
uA9FBi+cZDpW12gFLhXVNieLl3TMDkqHFTMkppxdUh6sZTwr6gjKbuBoT+oZvdi/nrmZ8RiU4Mxg
JO6lMT46SfQ9Wswqqget5+Um1zSJNJv2oefZ01aW+VcvmNo7tYpUTvm1gY1zZy15iMuV3YyS01bU
bzQ5zduaxM63ceT2Wg5/+GDPqbDhKlB/7dwl+0QFdamHUE8fO5Qth2HoCavKnHijBtS/p9TtNIBQ
rIzwoL6Wzzh70KIs9m7wKlv1c/cuBq4ofnWbmsTMJLfWare0tR7QoB2ZZ7OCPmE3pAPuoBNrK/XQ
MHR80+lLZl17rnVCXEWaiT/tMXC+oWi6jbiJOdKRpVtZNBdVR1yS0dsmyfeENsdeFTYY6Nqj1ZkN
LgHdqpE5pe/JVIWvKalBe6AR1WGQNDPNbslnzZHu3Rq2QgTxCXLlsLII6Tv0kVhuoojmdC/0uzid
6hdER/sE4urzzYUW99pdmTejvepG/yyoeleMeTmjRANh7LTnb8/8MSGmEGChbOad1U3TXmnbTUgX
fpzPr5al55dSB7rNy1V91LDGbAq3HYlwCbQzktFUf8YqmK3ePl43QTr13PAcpvrRn/vuq5snOJ6K
qH/IOuK8nYJ2YJsODzghiyN5P/4un9LsThs8bxfIYT+Ixcn573clAMQ/512Ooetsq6ZtmFTFulrj
/nFbzo3UhBUmBHZ0IFI8jnaruMqRKdBaOv9+kP95KcSwiWT7DXLip6q5mIKkdxmxN1HoyHvVVKJ3
lRzswPnMzQnIr0ZSi01SxVo0ooAMnXIccyvjPBe0QNuus88idPvnTq+e1XSkgt001nxqCy3yL10e
GPe2jVRVBR9bkf+gspBBqt2yLYKFHlgwf54yiAfSFs7OT2A1e4H+SgLam2GyvZ7dxr9PyHs5Wk6J
eKTxwld6o0ueie3/nD7ZKZONbjTmY23InWGZ9Te7RZIlYi99tMEqHejIk3Y/yU1gx+jchSlcbhir
v2W8EjgLBxFA+6H25aYcB+NpXjY4vDQbZLbGk9rulu85emI8Kevq339Stbxzmit5gpB+NdqA6Bdh
Ix4kSNxuOG9gvrZP4wAMNAT/dBf2ONVnouE5q9QhSCal/W7VpEs1tQRS2C/m3J56P3N+sGm/IXXr
Tx1ddqwV7NK0iJwfVZdtUsKKvvE3vwywqejqp5yhwe89k2+XXgJt/IUh0n10puBCqjE5nUu8lXrI
dCqp2ejhJzRkfwNdFUTfhCa4kVASMRbbR2a/SKkWC6NcjrO3g7jpdVgA0qE5MUKAg7wM+zL8ehDn
ldiB9lqw4GSVn0wGRsAe220jaQ9XNeaUVnznMnQmmB0ELnGH1UunEYu1ZITZU1OcQ6vt1vAavtya
UFr22FTZcNFccRcj7KSB7YiPKhyNB3QHmKesUTuGWRa9yTSkGgIYdfuLAYOvvasMgLOmoeILDt7i
BAzKz9u9zXbDOd5r+/3Yy+kVa9NL2WrabuTzsZnMsT/PY9HDOLOZiKvr29OgDCY+98tY0t3jSWyw
TKxAdY6ohflv7ua/God5YzbBgL5JbCD5+XuSvrVVSGvw6fbvo0oDrBYm/ToA+HhgzOo8OyREnNLR
slZ10W0aCEYnQZm/k2H+C/A3NIwpc4kwVXufSWtrNU3p+JCU2pua14auD9oo6iPqaXrBVFjpVvY+
uTsLN0gJMCa/ix+1uCI5gLdJT/tkPy4KCyWzgF/MYhXcxW5CDnNboVGtgurISTm5jFGwVz+kK41+
XYtxPgBZQFNIC+8IAgENDrjCrMofSLH964Hd7CUPgGia6IePvatPZ31Gyjp7YfSSe6yz2mR0j3Jk
5doM/UdRF9mjITn12SQC7oaywb/rF8Q7lBBHA3vM3otOgltwbO/sN+aHkkhrIch82xpMNPGLDMWI
tXDdTxmaDY8oObQY4s5u878eSnM4Up0PXUxfOEiovkdMnOrBtftzX+ZQ1nrm9x5ugp3O3X8n/37W
yiJdhV7wU9UfiHrQWsmMdF0SQV5L+Qk50dnafl6RNPT/4lI9nZnmVGBvOrIhRz9q945AEcbXm0uX
9f1LRWVMiIGe7dWlJH31kBcSQopdynXdiXyvDizV19srBTb01UX/dkkQraLdw3xNZ8R6IRoU+vAM
KafUOp+xeRfUr/W7BfD2NZvls9cNwZaI+/JdBGxoCC2Xke5arfo1hzF1gxgAsFZ1NJLKt9wv5aiH
+9KcUTKlhrQaaJN1vP0/ws5ruXFk2aJfhAh480pvRcqbF0QbNbz3+Pq7qqjTPTMn7pmHYQAUY1oi
CVRl5t5rxy021tDtQDnoSJeDkhyIZAif6jpu1rZpC50AbdJx1owFM7QOIn7hLttsNNZyV106rnGy
+UhVnNxdWx5vfxgGkouUeTGrXoaWhmBADIBD1L1jEM8vCHW2SVCah6YKGRkZZhwtTfSRxQrPiAol
Se4JHZ4U+7H40U/H6adpYPm2jdZbh2SrNe9IvNNVnYYUxzFxMJHqbx2nwgAkW65Jgr64UfRuY5ho
p8TGL3RGfYtT7ZMskJkWOGMahsTaXeERVJFhFnrpW/9XhVLxfDPfiDAN+fYyHNug83WegilIjiUt
krFBD8Gktt0FVa6+pV6+uI1Q6vbz1s1lTkk+WsBdXg5RWDYfKSAuaRCaFzv2+qPTJeWaXGdL5GDV
Rz8wbplxSqm+qkVVv1jmJXTahvgSf/og7uNFq6tnMxqaZS6mQUnevBIHmtwL7ccqYtUEW8v5uu8y
eqC45ggTQWPGrER9ivHh39V2/6pWzftg5BaZvAxygdP+AOVS7JGfbmUV7JQOES7KOO4HfrOmw1Ta
qqF9BHPw0bcREz3xUGmzsewK+OdMbiagqVqxlJIwvYrKx8m63aPUunaXqJQ7ZJZUX3/qsDqxzg3m
1r38airi+0m8dnMas/tWbzJcCmyDZIO+sqPsHHB9A5mv8VGmhrUMNA3AhRgW0GhcKqmt4QziK2Do
aM3khEIOIuSD1ybfzS5vDq0uQL5eOxJWhi5TPrgw0cYk3KL/JJhejMmJBy0Z8+cIiyfORCNSj9x5
dfvG9UOGcZEGLziB6c2EFbkvqExXJgiPlR4p5W5WkmbrGQ3eLpRLT0OIBLONtEc8DdlT0XNZZ66J
loG1AFpj+VrbRXnKnAihrBOUr6rv2vS3QJ8iKThRGnrXwMLiVwSpSQYuR8EwZCtcRNXBbwhmSUvq
GAy71qMaIv81lP6TPPt1AjXwRTObYZUitj1Bcx1wUVfeRr7fdgzizgn1eiPX1bJEVa4hTS/QV92r
NGjXf47U2tB2t3WqU2tMLhB1/ugSZPs48Oo3NU7rc6dONGXC/IerzZBj7e5bmcb6ETTVsGW6FB1Q
wrd3cQZaG3XNeIfOIKKpHJL+5A9X2TUyOwaoWPso6GRceCB6Od40XKXsf5yAyzrT9KENmnYN29Hb
q8KpKK88PzO2KGvmFbOxfptaqnnHdpyrTwAQRpALW4qpcDMIoYSoBw4hMPkDqCv2W01n3COIBDpe
PdkdJh72jPIkqj+sWf1ZoJuHCoelevA6+2Rr7tZOK/182/HN2i9aHeUiTio2qCFxX4DYv+611eyS
Skfw2lpusbxWqc6hof2otAbD5nwZJjppwAGEb4tp5q3Hj3GtPHoDLenKjO4zcaFmTj+Jgfy4kqcd
eU/oMoVDcDAhzwr5T+Yk+K9Re9nDvtUz98Woiu6usTD8Iw83x7Q6KXZtP1hm9Srfsakj4agO3fIE
gc15yNri9ryXu4jXI2ypWjeB+eL9w1G7HHQ7fyYuEuJrnX+fLOxkkGKbaxf0H2oT2y+uqgVrv1E1
8E1dciBnCdCmsnF8x3moUUYhAUjHHxPKLIWbwhOCEVoiFsgbtoPF0som9wPTomjwrWmeFE9q0qlX
o0hepObIp+m+G2zz2a/1fIOwu1rJvmvkZd2uFac5vgJ+byW6TWlryhClRQUw6StLH1OUMUFzyQNA
jmXUQVUUpxCTu6XfTjUbNGQrtP9fQzUiINEznO2YBsZLV9aHsQfNrI5U3XIURn3krgt0QXA+TNaI
2vGX9dT6+25M+iPQNH/BfqtZjUzQjl/PcdTqrfgpR+aknIOse/VQiB65y0BVxPj/KC+BQAcHNjFW
OEhrkG4A6DXES+RP8XZ3V+6mayWrn0vFbK5tXHrPJeIYEcpt06y9mwokiGkYZheMbJ9d5qRbW/Cl
K+FQd9zg3Q9z74qkx75PsvxRNstYgv75KnMCJMk4rT6Npu2uKdGcy/z7qBjUr+f+HAUhZHnua1+v
K3wyaI2QD8Yw8i3A6ebQJ02IJZP6p2T69mpp/WsXZclCZfE4uxVgdsUmSjJom/zt1qzPlfIensUJ
pk3xqrp8IUdwkPtx+sGz3Vnq1mqUBcHgoEuQWvmUPwYIH8w8KYmLUnY2TW6Dg5Q1I1oIDSfsc1x5
7tFNyvpxnLIneUVUfhtBgMNFHIWBecydHNL/PNDGtIhrS8pSXPJVsB6B57JZahEzqll6P/b515F8
LhTPzeI5eQTibROEvibyKymOsBEQeeVmB3na6tWhjxNjZY9BvYqFli0UD+joo42fYhsLCGI5amZ4
gMHLuFPmWcO9X7lTX3NNzgUSQHwiHbmMp9uNeoKAm0Awgp1ajR+1ak+nEGnYo4r6TzBi7GUmJlwY
OYbVhJ8DHBo7qyDM4p82kz2YrN9LFNHLudD1u7bpuyNCI0bQBYFlaYm6tDPnZmXUanPN0ird+vlk
8i0m5S/JE2Vr+mN6QSYSrC1Xb55UJqis297CVfXo3nDIXCyJnl4x54q+CzZm6kXvdn4ZBPeg7ZJp
E8w6f16Cyhr/iXe0U1hqZr8elBCe/G81uB725FF0Wr2brXpZVCoJciNHcZQY92AMfyGlwfJd98aG
+3m10M3KOM19QNobKbgVfncE8vbPuqf90FWquVUbnwIlbuJ1WrXDSt7u5UNnlZch9ekbTe3mVrxK
Jezt3YZOx4DfiT5cVrtDKhaJ20qBink1mxGzZjYWYd9yy8DtuOqkQT8W53EICbIQcQJyLqFHE/++
5b5O2cD1kuQVpMyoOsgeNckkJAjERf0mjY+B5TrPRC3g6O2ClaGN2XFAiPAqeIdmZFXvFiXRDpej
i2uCPKjbdMWw7H5fK801bVOL0AQe6tl/UBVzJDHoW6wPzYV+BtAnYmd2oTiVz6UmSz+GiPxiAH0H
ntC04t5C2p6cSc8gz2A2AY6HbWMdGdT1j2hEHofS6V/SYLxwWT3I8FFLK8otDq9hYxEysR6TIj1Y
fbqyIHy/eRjWNkOOno9cu/A5z8x7v+XTmXOdIgEe410RK+yixN6G2zZhakVz8GdEy+zKWZ8UvsBY
+vS+ZM0EXkik/FpGQc+EXS5bJWZUPrmAftxaIX4Pp0cSWGzGYBAuVDVLLlya0QNr17MzlNU7rQ8K
BwK/2PRgOZHhogwYtlqIOre0W4WsBuRV+YCZXWwYhtkpLuKsJe/90DSeivlzFLEPbfDNj5r7GO3Z
ry7C9dHZdoiR1Fxh6fF/elr5Dsuie+ctRJk02MV1UPkCivtAGgoOkGeg6xansk7WzP47vlt1Azma
0ivzynclosqcqG/JNYqdZ4XsEZpF0b5jILDReoq8DELCPSCVYDunRnxUSNM7KYiENqkBSgP7ibOl
8Dn1JSQjx4QPkSaNfoiMUTvwXRMQSqGoLmBjQRpmt2L03WvffxdwnT2qdPXEODw96WxqmZ+SiVuZ
1lkr2IXUxmSSbUWwcgPVeFuRuLVIR9DzTTbuKPNhrXr7wGr1z78fhKFz8iG9rxRFFJFa1p69nNZL
EMTRgfC/D5t/gqiMrn3wW7+lsZzvmTP1Wx395dqP7OZQ6vx9GMCbNwLzduwv0h8ZltdFqHBjC4Fj
EPrbbcew687BoHbbWRyF4jl5JJ9jpj2vVKXkwoXvsfJrcbeanIMjnKCWda4Unz+xbK8ADusH6FbX
sNH6c4ya+abI1gz1Dh3McJoMd75m1qsdF/060APr0a2IBLXmYvjoDfvieikgAtw4qTvCtqDwfDTQ
B6xcQkIgYNQZs0Y/W9dity9ICHe0T+kcWJux4+Y+oQs8Iinpl1NcotBGZsxtgUDyuDcePCOLTrLT
wCfurTv0r08DoNuFr0fIXwxNZAgYM9dXv+tURhyo15RiY5tlD3873VRl1/wwWxNzReF/Wp353na2
9xKWzmdnadPSzUeib0QPETBEfKk0WnaEoslXR33+fbS78cVDaLXmuunOpts83FRIE3TYJCO8OCpI
f5CXUeuClarRLC2Nsn+yqLQewQ+SaWU12QOFr33I3AmKHOqGD916NbjwoKS+Y75Kdg4yEShTlMs8
XXpx+l6ZZbIrKEGWke9He5uYafzJaaqnJ8OZDwq8xz3Co/5iQLNZpTWQek8p73DydeemnFvBOvvV
R9pwD/JOB0BMg5qbTUcAZEJnVhzN8ojMt+2tbyEmJEixW95FhjC/8rGNjoUVFA9Obyt72T3156Zc
stTlB4cYmJ2VlnQvgwKLM+rvW+3ptnq5rYq2+a5Nlbu/rTWh5hq7L7VRE2JPqzr2GqIrhziq8Bou
uaT8lOK+poXEP9YkC0jpgh8jVKu1k+nXhGtVLpS8cDyHOtOg0EnLZREN4T4YM4LNxBHmSdBo1ox6
ByOnGuLCMhHXi14QJ+aUKk9mQkzEmNcJgpevNk4at4egEcA8fTL3vcocsxn8aJOpg7eIbRCEQxu6
xyyKHJiBZfqdHC4/VbTvZp33rJPGcPIgDl+8ASvf7Qeqw7fQrHC8d9oqMcAeJWpdrsuo9ReymI1z
Jndk5R10Zk9n9mlvwdiAk0uKX2yY/nEAhGEXe4p/MrvMW0hhqFlX+jpzbQDFQifahep4zVhPzn1t
b+0cOm9tuf62Jf4LIUw+b6UCdHbCYaP31rySp6nhBo8BVKMGB85R+uvy3mTAMtnOSIscC5X8bqON
bWD6ckpNrB00AksJLYRQsCYAEs9BzmbvXp1wUwTxh6xPWu7xF3nkIo06NmzEKW/BCaM6KGeV0aLD
VnWVWf1DbLp0VJm0Oaum7NwjlfwmUONxZUDfWjroGOV2WG5Her4eh9slaCStsSAf46be/NM+sXxY
M75J1IQTMyK1BxPQhGhq1JE5gKwCWnnrarCNG0vPOUFuV3wPsZIWPIFImxYDvvMDkZDhU1SI3HvR
FpE/ZRIdXdIErbvh9pcgbO5bXyPOt5nJMLbn6DomZYQ6vIBzlccveFyVO+w4E5TF9I08du9xruJ5
P4VKsskoED8ssqLoPpZbDIruNqBcP+Deg+r7u9VTMbheCXT0wvWxUOVuMrwaTnkkdqx4uclcyVbO
0XkUR3nbcvPpAMAz/QBbYLL8hBNu5ewiPw8UtRYIDAyY8pMxRcnvBPGp6i2dfCt32LIFnnd+mGi7
m5SpVIw7XcF5J6UCkT5ugGd0m6bRiKWJdSRKLjTj1di2NEjqEXJzVJcfre5vMj1wV7dPypGqQ6+n
gYFUJ2MBzYbXeThHZHfe3TZJJRL5m2YKkBSOQ8/DfFRj/nRCKMMUMi5QyvXYwQZk6xG+iOdFto1e
KA5ADzdfW33LTUpXbj9D6wP93rLBjnBLQJifQwGwh3NuJ4ThNgO1XWRebWMwf4G5Wfio9H5OaQt8
gV/5qW7Azd9+a1rOy5k50kXScbVJp0WYOkSklxAgY24nkcs2AW0zcmrSed7N0d5EQ1Q+a5WCTpUJ
wtIvrFclDrwHBYGJElvm93xo/nlQFZgtJqCltvOZW9j+cFuiWGCrRSiR/lMZ8+/FUBhvugU8dcaI
+0i0a7U2POBfua/sglRJtzl/6zn6faTE5tdz8qdR0iBwyLJsG4ij2+uywduxAD7H7KQ2PklckBj9
ZpVWQ/gMeAdycoiot1DL91CtMKU42hoSSxQt/OZogcMiXNEMTnGm9BvLZmM0enouMuTSeyeq2x27
BWsXMmm6EtvQLQnXxJdASjv66O6TnfVHVU8Y4sp43LL/9S9DDcNUdhT1YdzPUwcfRpzGVd8tI4Aa
tBzHB9h/5KeR0PIjQuvXNqX/qSjlmzgx3LQ8twKpVPnMOxuLEA09HqmTiy7b2QlGwDAUag1N/6bj
uJIQtzJM7qM4t94rWDa4X736oU3scpNSqQhvj9Y9d247YwM3FFK18/AysUjfOR50nbp352+NP2Fq
YbN9M8FQyF9QyfQh/fsfim+Ttpjlp5tUtipSpMtqFx4tg+wh6VpRRhODgpv7dz7cj/vyBtsNskdV
3Ado8HvnMtKO8kxSDtnRndNKOWqqGz8wtEoeaJo+IzJMTrenOqq5ICPkiVR3QG7hL5/B9sVI4Cpi
xgdrbBFK4zbKu2GAxWUK0x4Nv3hKzYiBqVcRLgVT/jtG2We1S+snImKqPQRWf0WL5g51LEu82M7V
Ua4fXTF+lacGkUNOY5nLHmY0u9RGp0CBcQDhvNr0qt9ceE9QUcgfJLQYGX2mb+Pcg/xrBnvX2IW7
olADvghEdRnQsjhquOD8wXuyBjbzTucqJzkLN8RpND9QXZTHWHSpg94b1nUzRsR4cZq6XXPEK0z4
go0EikVfAMhnqB2geoKOjoYxzLiJ0I1urfSIZtMFQUJs3N7CdD6MkX3UWrD2eQZK36E7TDPAqe2j
x9VJX4GYTQzuRJ75vlEt5t5AkCAeOiPQb0cq18nCRoAx9n5+yDK9PyPsatdh5CsYlohNB9pV/ETK
u9C7/ufgOOaL0wUPkxOiwbeTZokmHlpZpY4bEJXxaXazHoEHxkfp/MmMTDs68KcWkrXYmS640qrr
Sa0WCMyJyjFJlYv8voT5pGxLn7mZYuOpEEOlKGM1xNXOqRjPRQ6k4THvqkVAY5B9SftImKO/b4bO
XSdRZ3wYSOQi3rbWUN4TL9vLvrB8IEBuXvZ67m1vvWJANZe6TxHSNWstyIsH3LRcLjW2PKJO+3tZ
URMkUW+rYWAaZbOFyBt4yXmkMVFGEo6cgAI0t+PyTQmYMitDZOy01AMaQNMWElL/K562rcOmDaVM
9hDhn3rXR2ZOFmJUQoBmEnuLvQQbSBoJ0WUICse9Jr3zqoIxhKjJaNvWxu5ruDijOunp5+3rJhD3
xNE7Jz0JFfAQ/QfLJk/O6lricKNKROAFn62GukkAuEcq+bVWdxduTcatt2sZ5IuWOqGVJLtOm16z
FOolfMY+7g4SlIr7nHf9NMXU7hKC8fuUEsffpR1C5Rpu4Cns82FV6aNCCsJwdnE9KWMYP0nEtzgb
vDZ+ctN8f1utiMx572km7ouIHHIJs65ndjRuZWuLko7VCvpR+wDWLDuSXf4Jpbl9sJLYPvcZo3Hy
fNYF9/R1JJUODpSItKAcSI0p2sjXygc+CNCdcXln1fT+crQINAxh+DWWtjfpCZ4yyfBrGruGD69V
S7jvd7W4J6uZPd2F1XCl9gfGKe7LQx5vCtcmTCDwfjhSLyHGaq54qDtaUW3QOStSt+RvLv/9yZlb
UTLBtkjq4Xy7XQYpFGFP06D5QbWlNuKfC3R0XEhOihXahegxkDY8y/c+elPQDIUQR7pKq/GEwHk/
DQM3JyzVik6HnbBg5y5BUCNV5WAusmPvwPFMavZ4emDk78zgaDOy+CBi2PVOU52Nkt0qHxmcTace
Vt6kZ9eUfu81gou00IekXjUUmV9y1ZybZ6mPX6cMDIkkH4qFllBng5NraCx7oovGHwEcQ7kSPoj7
oEGW5rnN1vGceK27SnmDp0eqGsEk197o2Dr723syzDBzpRKdKRvR2RkEh7ww+6sSD+P6z9GEGPT2
nBKkxNuXPgFnrCB5Et4hIlKPGIhhW8q8Tfp8CClRyNpRXUG66IortXN/R9MMFUdVhTY7e9jX1dDO
29zxiSDJWm1VqV32EeB29QK6XYpJb5W8XOdhzvyKvaaa7Zq5ecR47R9d9pBiqt7Sva5OaRawRwsQ
TrWu8pYOxg8C4kPNyq5/6MHp4JFVh6o1jwZ/N+RecMx1rd1P4kgxWSlgOyI//v0D+ZKpb9s9+6Hw
OIijPz8Vjcfb/+D2ug70JMhJKvmgufcN3B9jHFJr0nZbWhEfBagdUB44krud5ReM6egK7OgYegtp
MSZ9cKNGc/AQqMVAzIKww6CVh+blXGGXdiCIAYjL9VEe8bRSPugEmn5GQcXOpBne4FcRO91AFAgz
oDkKuSEb4LaP8o5LRoR1rxrz8jfCPhogxWteGuPTK4adQfbkjcue9urjzZGdtXQohqD5NYreiNld
rbSff2qeyRd14q4sf80gz16TYWqIH6bjBR2leYUQ/o0QI/MXUDdzCpyzj+lqmYClXg+Z2yGKiMrX
wRQBdnRVz5Y4pYKnUMhmrPHOvLU7tdnBUcO9ZvTps+52L5JIHs7ujwFl9rk3GsyQoiGd9fWGROph
mYhT+Zx8UPN8rTXacJbPe3SOueyz6BxP/dHzo+wzyMZjQY7VZ+O3x4QP7yYfQ3a6Eq7JfZQM5WtV
Vy+90uVXCOrxS5Xdy999LMcXp69hBGrBg/wA3SxQL8Ps3zNw1Vc2g7xDXJJyTfaFd24n+odhZGVr
y0ucN61FaCQ6uoABQ/Zf2VGJw/IRHw7ddjEOzxPS/xRYoq85GbtBLija/V7+y2pMM9llXAX3Ynwx
JvbESfxAL/RTHdSC3TPdXT+l5GXLFZ8DN++eqgE2LVCoey77p5Fd10Fi8eUSXwo0nEuuHmJm+rzY
We4HvOYLu9ZqJg18mTW9z7iaiQOUz/UuzSCwvPnq0e88/TXU8ca7CLUIaub3zToEiHUYwW1MYFwg
PngsrPGX3FCK3WPWOuMzapd+OzFPgfKvo40WM55Q6eIj0BLAoUT5rqxozLeTqzJdMNO9XMvkGYzE
fafP+hnEMtZdZwpWlsVmMHGT76qqJb/clEExGrCFpxjXOvbdO7PCba54HskFHltDtwXYbAyMhyVN
1CZiCwDKd9hC7e0FY1ZFlOTMif/7BbURMX8mqewfL1K0TZKm7f//f/nPC+Tv0RgZcGQ3JM6aPdtA
T5ewkpqIZVMfUICE6ilU1fnR7BBoiudjMsjWmZEb+5jg1NcOs5J8vRMzS8HTXWyZ4bbLsSAdGPqP
dz/O6VZ+K6Nobr4Wv4LxyIA8jaJQVHZjQWB8Ulfvs4qbwkXbcEqcOmQ9srWjCfN/GfhueqKF+vVV
6Mml/p0Wg3HjuwKtc0VsW3YBHsqgmP3w91Gv7+BSG8/EetOeJvEH3JS/kt8tx9WmbV5mX6dZ6k3b
um2/TSKu2g7UCEkJiVGkSPTvWHZeoX2Mn7gXlpVPY3ORMYJJKjZV0TR+GJ1iHBuHIMHJYsGstMI9
T27kU+ci5cytzIOcaJ3Lyqp/ap3zqoKSe/ZarQG9wFhE54K8JBGDzsRCHjNilD5UI3kuVYdNFXKP
oDg5CQBTUev4TbPlzbCuXZKc6rxAdiSnAPikK2f+0MJ+53vt6VbNOTaXs5M3JxWPn1Wa7YvRjeWB
PJNiRWnb3LVQ4RZy9mNUhn9PcRIckQQm604MDUVWZmWZO1DyJfgeZzyD9wqI1e2o4fGGrRC/k/8X
p+GLPKJ+D76OKKMfO7NYRjUluTIjugWPdLghyOeBRAfdbH7qPYJZryryl3nIoMpiF/jNFkQH3Z8B
jcZKsU5FQ4WQ3G3VKKcU5s9VPjSeu5IYbNcYiktG7C42/HbRjLTc5DLjKINC/eN+rxDY3VYe+Qqb
wkCx7hK7nc+VlxB8IL4uMy1QhfCn12j2SRbmm0IxBAXezdKLOQLtT+Ku/Ja1sFjESMI3Sad3zFh9
CqBebmyUP8S+FusvvfTIX5SS9UKA6qRusooYLynxbW1P3ctTi/HdUumMeZuN5WML6P2H6tkBfL2s
XU1u0C5uUm7LITBUOsIiVfmmxElyr1r8YspUM1Qq2C13Bt14VF42OtXiLFeKuVD8A+Gu3VLeqIuG
4WViEVwsbqyhp/9w7VY5y0rKx0INDIhYJgwXma+dzQnuhNwylSoBwAhLu0Wdz9a+pHDaR7Nab4DJ
NMfbL9XivyiLkSxi8b9WgZEeo5FO55/TtKBDqBTgFcsw+sgDZAhKPIdfR4V3ZtHp7xk9Visgzv3F
8mJtN9AC27e5btzJ5pbJbB/yWnhN9FKh4p/fvFmnahT1QGHF5GywdZgC1PpExfyLf9X4u/3JcV3H
tBzWO/w8uAc8W1gL/mId0ANN0S01T7dMblI8Ox9zT7vPi+vhLva1ZH4BDsy5NxdXpSDCxBzN8mwq
aXhkvm0IAGn12Hjsm2e7MdZGpYE+cGSiippfVQXhsDsAvJUj9ybSCwb9ndlsiMRpvva1Sl5tShX0
TqPZ0al1ebWJNX0lGTStg5iiHuP4IFsRRF8fI+/9fxsoPPdvribeA9dUqcgNw7NVC+vzP1xN9FmC
op3reOewqq5ap25O04Cia0rNeWVg7zxjk3DOo+lhFkgXjXBqKr713mdGTwOGM4hV74Dc4mPqxTsW
RfsRSEG6cut+3EphdJVrzdEb4WgOZqWuGArZ5i50EavOXuVhtnap+cK6Jx2csSv2k+697yI8SPDv
j1PS3M+WazIBsubzkCP0E5vUQTRx5FGTBvMicbP7XPW7NS1ma4sEpnjtBPNE7/zpTDuYLVaqLuw2
zFg0HOvopFilO4Cvk0/sUA4h9qw7xA7NadvvTJK+4Qxkzypghu/iAPumt5v9kjtVOVyauesfyjko
r3E5/4ArqpwSlc2QirV0ZyOc28hOsae+FdMQvceAiXcYkUCEZGSCcb97dFlxbj75kRZrTykD/li4
Y4QvuVGcfDvUqFTtsTSOQC2fJdHJmgyc0VgSb5gPGgyLCVbMqz+zi5zZ8dA7rg4h8I51aozuvzht
/svr7ToG6XsaNlZdt3SKzr9fLAjNM6RUYX6gDxwuGM68DDqYXlM/AHFk7gq/BQGjnnwrS0KgbNev
nlzHydZNj1LRt3JtR+IDVpdqReHirjp3nN4yaPqkHJSsq7GXXWyf5UusFO6YfORpFu6kBMXUlHSP
3SX1FzoYh/0UmYtWI8NjYDu8C7qegCMdDoV43ictZcGiL2gwPnvuHu8KOAVik8JfcrPy+0zxE2dp
0wE/1MPs0irjliibh/Khr9oN8v3+X6DQtniX/krncx1cwFASQQYgAtD+yYTW+sYpFYZAB9sfihNb
h4hPHnql0TbXmz/sZgQsRs05StGvJ5S/qdVlex/We54G1XpiWSWaADQasWyTunLEProWBpUsLCeW
VYJLm8Jaa6QbnWiqh49jQijPhMdiAxkQqW1bjWyLGBn1Nf1NOVqTp604DU0A36pi1WtVpKiGmKUf
5FGgZdGDNJ9rWngF2Yl0qQRh4WpjckU+hDc/ndajjCqqMbFBKCibEw0UhCd2wb8DhBpkBmoyFP8/
AQR6j6lTCo5Epm2dQeBK2NmsWhOESShMHbJxZOd4QKdmGv7l9o8/5R8fhmfqtuGpukaqgMl//0gW
MIbQbMbMNw+KOw17iEzmMQUTO4rJbuSOxTLDoku/GAPDrDDgdI3g65Q0buVA9FG+ULqFE7fNs/RB
cJLVQfOcveiN0pxjibXopiWAqDfHRLNvh1Fz86MTCjowSwvdDT336sFIiisEIPVeN+rssSvCvZKM
yZNWFQcF7sLO8HrrTrVJOfH7cHhWGxh2de4PP7zBQ85sR4+MFejo6e6Mnz/2j4XJ3HguuxHTWRit
hrzRHg1xNCp5uUTI7qJas19kuk2rVocmLfP3JqdV35BIK43a+E+8vZcbhMwCJOTS8l8nH8ut/KYl
0xxcqdNThluXISpoo2g0oP+MP2/q8U7bAJESidBIoYgaPqQoAI6mQLsOgjgpjzAzHnQDN2hWYLN6
Z3R+1gfmrnlAUGcneZ+D+EzywadxlPg1cX+woxI7S9dydiiniPIhiMQfGzr3Wg59NNCi2jroPtGw
OXrODQo4wmySmuVMiR8SF1qVr3XzKiLG7UE+WBj5sLxnM7Vzuh2NYHh0vARgVjOlJ0tz0zfw3TqM
C0xRjFKmAMFRn7XWOctb9aE2iydkg+Z7MCoRM3aauEVQqlsnGsflHx4XAePFprNMtty/GV00F7ql
KoVaMLQVsg3Qz0/epG1MMX02O9va1DobArkzHgfrPIBsvZM3q8buyZHtifbQhuQcZSgMFTIyz4O/
Mnw/2VRjmTwzqvuUdrm8dvDQlt2/LBDG33cSrs3VhLsSfIrqwOai6/f3BQK2Iah/DJqHqs9Awtv6
M1YkZWNqWbeWV0dnl8qGlubXaQAlPNTS5WC0zrHw3J38LsgvihTO/X6+Au8R2Dqcv0xH4im2I9g6
HEIrae3xddXGc0/soHhqJl6pc/Gp2XOaPIQEvZ7wxtz/sfuRXQ3yMWSWLZ9Tylg5/+8dlfnPW7wH
F5G7CgF0quVqmi52nX/ZVXZ4FmGz+tVhzMfXAeEOoedwduTDYJjmipVtg8wvWcrNkh3ryj36FS6r
MkWQWqnfIueelrSzUZNRXeKgNO+yPh59MrT9GE3tf6Ir5BHBhNZ6xu+9HUBJrgiWzN+BSN7pWCc+
bSveNR1BNMjhnmYtiPkt6LZ4IY7mxBs/5FnYfdxi/iyUNA5GzFtUkcaqOjDQ/9/vjiG+BX9dAFn9
2HCS5AIoxCQgXdyT//LuDCGTMBap4lCGxjUOJx16s6a/BvDyKEqJVCxmbEtOFmMvy6xm98eUZhQW
N42UQHRDBEjVTnf3lzdWvM98qYGTdrVN1920FqVmK5u466eDnZkPhTLO1BzR2pGS89DJiDItDcpg
WLPzNTe6YRvikFzVQqTz51TuGugJF8v//U7o7n9dMFQdqmYZLEx8XdhZ/f2t6CPYiTUTSVILcqKy
hbgchNgvyypc1FRMGnKUIOvcq1+dCtZUjMJqQTFlvtKDpXJkNxhERfPo6iqCb3E0kGwHV0YlV6uv
iUHwv57/84o/R8h7Shsxr3x/CyxepyJRTy3WrzUxC8N9/fvInM2v5wKr/FYSpXOQRsmZGugLaaK2
xfsMEn6bzrCvXMcut7E4sgi6E3A6O73HquK/62l7lIOKOEVcOHvZB8xgiFExjFXfKGE0w2meeubV
tVFETNSEjQ3dPDEDotPf+/7KGrrkNWuncu/bfb6+yXIh3CJlxvBHMparn+ffR4WeUKSrCh5J/6GL
gFCNBiKutjXVU2KU1bH2Scgq8xGdazy+dxOEcqso7iYVNN+E8HFrEjm2lnXOjGp3m6KGXDJowvQ6
WxO/Z508dnqUAZHPnEWTTK/KUI6XynJnjE/VmxSX0qDv1kE/KAjpCm11Q30Ec2busgzquZqT3Pd/
hJ3XctzItm2/CBEJD7yWtyw6kZJeELLwLuHx9WcgS1farX1j9wsaqCJbZBFIs9acYy4UwgzGV5As
qyqhaWSnNyeksu6zMVvBUzn1sBgo2zoeuaG/7I+5kTGLswf7k9pWxqX5XBqCCSRwHvk45JYd3q+z
stH5i1HVkEvhxEkoy4YCbmozGJexaoa1IQk+MOyJXhsU4C+pBOWWoTjc+vik9/y09SowqVMj/5ke
VPCS7Ph1QfVBMFw+3m75ZDXwM6wXjHWi5TqYFAYsddBp8hObriUHyyfZdNayehssY+PMR7DxxtHe
NTTJT9HYaWsjT833pWmM0k0Avqwyd5XGoySF20lOsAfIE1nCqQ2eEioQlbdWQduNzSNet7FYD7n+
Cb+xYHOQ0H0yu/x17vv5ifX0Rl0pMZae4EStq09epVdXoWXcAHWYbEgM/JI1+gdVv3YoP63NtqM6
7WrVpxgx/U7VybQ+nV7+OivQEyInFxf+EI9q49bxlzg1RvFFxXMlFjhIT4/BDy8r+9QjPmmmUrEO
dBuKktbI6TC7xptpBs9pW9ofXKYFdsYZkdrRJjDGkLXN/KmIUG4oKVpB33Q1aVp5mCnonWCdH/tp
aGBW2jR22m+qAlUZ7hvllJ6HYLGnF9TfD457D0P1xyI/pxV5o1FRnsO4uOoBi9jOzj+Qupl/82W2
1nEUQIYg9Vz91DU1IaimmAxRAesXdUh+nznDrkwdjWjIZOSRNOJ5b7rVDyf3JVgz4axBA5VXdRBa
++tMXYZVQL5sTNQ6lMxNZCxpBhnNKV/ITZ+2dGuWwdksjauRRmR0sqgMl4OTPGk1mhJViovy2D4g
BgXik1u0birv+X8P3Sx0/zmLufRvbdI3TOolkIq9v2exJo6KuO4040yvCpUi2eW/mKptDMgIKH37
YIVEqC4qQ4wdDtHELdkz1qCJrfoSs2jMXZrzB+/DItvpjE2rmJrlxWnr9OLSYb38Rjp1Yzc9EAc7
HB2PlaHhNuVTu/Qm3ckWlDJGOAGLFUtJ61rJv9MBy9kWk5FcK+JW76pFKDsUVAAMuDyNZfdIM2v6
LANbbrwcCPqCwd5OnQGzuc+IRQnt8Kj2lbRiukNo51Ako/IpTF3jG27SPydl48KxLNlaRomfnHw4
yWu31+23pGpHKuGFRP1c2m9Ozn47DAvvONHNeavZZWF6jyDh1qQsm61un4jBBr6IUv0DZZnv3tRC
n2ogyQo3a/dh6PbXsgYjai05LdSxt15mtvt7CEPik9wog3av9rI1/HnyMcpDm9c/9DGhRelMXbuK
yAu8ALhepdWQnq1RtLAG0RoBgsONcL9u9enWwDfamAbyutIjwdtawC+GBrsALLOH9hHLqjOL9h3E
x1u6pD8G0cRNTZw3Lir9YNO6VBREqqH1qnEi8ZLlzadKQ8vq4qz5yFoDfQa16Y6gus3QWD58sjI/
On7vnMMhH65NBIoCacNqIMCb6hEQewXiaBr02+pS1WHDBsJiXswO6Lzuh0pEyljqo0H83kVgROq2
/TQEKaHWpl40m8IqQ+4aHQKVbouVnMb0+Ee6xTi9rjC1P6qXOht9Um0vADJQfF+y0Bvfeqf7CScu
+5lhgUrRLA4o52YXrAjwR8J31X43zcIVK7fpSH4vBRxLPqlcIiy+wKYdz9jKngwIBBZbSQrVvW0T
a+QMGyaqK/VbekTR/Ntu3/kbw0a1yRLusib3DNf3/97ty0SnzZWVxXFsCJMg/HvO5Ubt9fWSLYQ6
q8bKWfUpDuBwuVWyyidTajn7cyDJ6vVegFlWWgMZdC92PIPhn/N8rbfktRWy129mT3qqIlbTevMw
6kDzqOfwLYcAeug6+ys0ANYZy0GdRYusXr3px95XikQ/78uEuqo1ybNMpFeQlMMF1WRmLYzZIU0H
/FrBqil19xnf6kdrdPUHs4eV1kYtgxK6r6sW2a+mpk0H9etlrRZt7cgzt13hBTsd/8G+xem6J0u6
23apeAIM4H4XcUn0rZZ/5FGMtqGW+hutSUHWmjFG2tSat7qdwYalffTskx+8/OiK6NU1N59h+jqY
wRsugOww5411MjqMQupnXrxnU9UVB10LWXh3zmFa2Hy0viVNQFbvK3UtCULCBiyZ+SfigMQSeldM
23z5a9wfYfUcLwfTTZJd0Hp9sMMq7uynzhkbCAYyvdxPI0i4fOTx9l5AnGvtC5YcArvV3MF8fsnG
EE2PidVtqTGoQgMVg0WyyZYTLwfK8JoF5mPRfw1pLz6pkhe5AJT3W8iXpZY/pHXjg+Zw0M0yVZ2L
EN2P2xMbkTXNSTTA7TFyme9SC/oN9bxwI8Mofmq8gRyHMkku9px8GFQB+G6IJunzrS97uTd0BOrh
ElyhDkrCQ6PiDOLsxSCYeq+UPeq9cfn6eSKqVR9g38fQKv68yYrqjMoouagvtTvf+5fdjPXfT5fH
5t70dNIaaKeIvzYzBfoHpGqiPfqa1a8dt5p5GH4jGL2l7tXDa2TsAiMWNNl9oB792X+qsnRP5vb8
YT6Y7RztQ8IvX8MoAeu84H2QqrFTJruyY6OJxgiaWmck2QG+b/boVgBug7BuPlq1/JAXlvlTJB+6
YL7FrIPUQ/Xn8XKGeTv5xrAZUiM6+LpbfQrSp7qo/+XD+C9UnOfpIOABxUGy96GG/NVYCs0ksuwk
GI8VyhB/mQxLqGsnWeMuuk+GleXCnqTRp6bKzJ7ijS3QTKp3xYhSyJaSDrrBPODbqBNsovKUZcox
o4MhM/9Tj1lz03cdo8Cs++t8kXepeAyvLpx1NmqLGo47J6shSaknJIy1CtV08Z6CI/lELO16uWj6
noQxTszK5jMmiQ1uUX2iG5Df6mh21wG3MUqbhmoNGBoY8NEugCh38Rewm21a1AalAcOkSyDhwJSh
OPxklXSw625aQq6XjGgicaO90sPOcuyJcKyzbbTIY1M/di51Lr6RlZO/VovtoaPIvweK1x6Jn/qg
4h/UAT0mMB4bAPT/Xs6ZS4/rP2sSnmfb1OV9AohNfq2/V3Ouwz6qKNPwRL2qREwToe7QrM8ij6N1
R5oObIgq3AFI8S8mHyGwIhBuoiDKASkOg/q8Q0eGzhK30bM6ZF3zIw9QumoLfQZ+s4vS2jyNft1+
vndXCSo4s6b3vsezfqTsIzqP/X6LOgqZLUVO2WYIdIQ4xLk5bOiLmf9SiNFhRP7Xr+0aruvzBok2
tND+uktT16p5ZHVBslUfn+I5bZ5HUpaceBhXZgGlN3QzcAI4/5domzKQmALxbg8dzo7ZzJONikqj
lYv0XSbG3mrkksWFNzVzcvmpHPFPg+D46uRxtaFe2F+Czkgf+RCuEqqo89HTbzlMmfOA8tijEagO
Mi+c+9mf1/jhS5YHOD0XUKSgUlp1hJ2M2khzcMzTg157vnO699B+9RfxGKLu9y/Jsj4b6+hISXKG
/togEZawpElHcndZUD22c0ow1e9i9L0iXQb9Tr3hR5q1Q5zRsTzX7TOcMQTY6jQlUlauap8f10u1
RY9PZNLCHGsSoPwM7vFFXVaEu+9nrRkJOfMdYuys+iRTsvvGYHzV5wgEmhSgdma8DU7eFOu5DWxi
UefkeH9svYDdtWCL8CUKKrbZCAqKcOrWCfvg+0TKUDDvVa8sd+GMgn3ANasg6fcG2tJTU421ADnU
7OjTozJcMUgFK6uXyVGZsGQk2quriadkqiho1Lb+j3fZWACtRL9LuoL3CHlqOpkadqom0auzF9tG
ejXYN21zKyqOM/ABFvWN/1xnkhZ43Rpv998mmcfP0djmrA30DgOgnh/K1LK2s2y8HbkJYfQeoGy5
r3syL0N+TeohqY6UBeFRs2NqyUTduNYU773Z/SmrLHiN9WnaEUE7n1I38R96E0mLKh7RW9knvj99
bCGS73JOqQjG00dDm15gAHlHNd+rmV+tAehI/rrXYXGsoePazx7MG+IHWBfBE5oSCBwdq8iVmCAx
raqmPLVZGiIihd9lQTe5liz4AAnl82f1Bnqx6GTW1vjoGpp78eth2pus5FYje3ksCIsrufemfJU3
Yqe8qcS68UloOa3yxdswpvj+Ysvey2R0SDRcVk65bbqrwUnIeoKht43HwPXYpgz2TXPXrQ+nV61b
ooh4yJkKGgoWtlLTphwQBBKbeJDVYaz0+EUxh1rPrtdNFXkHdcPmAGM2UUxwSjo0ewJHzIOYve6l
d03URsHkMEOjYf/QANnrnanYIXQO3k1jOtJzz79FCHrCXl4rpqDvPnrq5QHs5RCtwD7PH0RaEl5Q
TeGuzK2PChMku1w7BUb1WV2hTTEOSZ0CczElGWN1m+3xSCZvk1ZDMYWjXtf5fIaQ4uNgY1ltaxoM
J5KC1BpUrUaB/4ZX4ZPnCF9K/bCmhPIf9Pzb4+i0nzoietJRY2HfGPH4wRCj2GjWIsSOhVNReWT2
MVLStdwkYku8cIzUG2YH61NtqLMGMUwK/GBvV9MED7KYHuAJtJucItWGeKLx4c8b6l3htuCeHUnN
LWzXujtnV6unVx7EvXVRyP1WvtU8XW/O4DiECfyoSlalis69HMRywJXGfJtQ3vJz+YA3q90kQ9hv
ssAzH2KFq6vzqjjzDK3tKWA68QyqWP78vFzJpViorsSkbXqrNz7ofinUewMP/JoQGwh9y3oc1goA
bXVKiJh3TgK6RpQrHMQUekw1Cp5dusvQBhqJfZ5867M+6Qwb+lyTttLB8E/a1xmU6no0oVioNIp5
ORuX19S7VO1+UioZbgFUuBfpVOu71Xa5MiZ8DuGw1uhrParhqRMJqckCGY1TsdmslYwknPDFqT2B
2h0Ip5N7vYg//tkmDCLrVjBk6n2wqOAro7HPDI1XtTZCmYKbOjQIw/OGqzpoQ2+sIP5pW/oE8ZHE
h2c1JaiDmLL63EzuvYOpXnq2nKJ46BZqauaHzR7WcrHqfPnFSIzm/lGqTY34vdNRly5/uFnzUfcs
N1t9VONAI/vkfJ9q26XrqDYRGObJtw6Sp9YW5ouwAX8vmwkXuTMBywEbGDOk1tbARw5nMd4AIWJ3
kXD4AKj/MFrNvPrVfE2yJCOWIiKJDP/eRt3S6nmrzfdsgTQAziR/C57Ku+s+qTHTnBvifgMzgDjv
wIJcoF1OS3hI3pN/6CO1YF5zrFVOxPEW1kp2NLQ0ujYoXTGOLiBcp3yVQ1bsBomUMqyJ+8ZVZGw9
O52fEhcSAXLP4LHxY+1hwF9B7anVHnC4wRAtxA0ACI+dZ4fnMLJNIirt4bGMl9z65YxmwXA/U68R
Gv7r3bFzQ2g7S+jF7y9WZ2NM2GZc9P2mXgKgPBF9bMfMOsQJGwvFQ5MdkPK8c3d3PnnuO9ptcUsv
zVhVbKUvE2Kpk+ugOwijFlc15szLNj7KXXwPLOlRCiJ26QQA3t9n6D5JEyv7ae8SULc1xNmrp+H+
3TpigV8r9CzK64PbzdRZDRmXm4Dl9doxnPhQ5/EPPtTmGXNP+FRq3+8XGOGfTdDUkIh7SkSSD923
vc/lZP2Y1Qk8mVYLN/cYFfVzhsyuQ02AS+dQBI4rEOdD6Ppr1/HnT3Ic7yumGtes71yVY72rCu1m
us4t8ANnbzsajLWl4FiVfblPkoolwXKpDvgph23vTs2VAtMwm9nHBPUZ/RevXzcBjIh0nimh/W5i
tlBEjw6D4r1DEJSIxBYlVDnr6TWUlbZl/2zAvAVZ10BlhXT44Bo5Do8lRVfVJvNmj00tfuhIpn5h
Gjo7VTV9XHbXO2uZd0VqvqhnXz3yap+EYfkNTG53QtLsre534j3yp0+Gdq2+8P7VPsO1MVaIpdlK
FYF99hx7eMqyYa9q43zsJsV3uGVFpX1Rc0+M0n3nag05yJOdPdhfDavEXzOa2OGrJXurygXpjtMX
9Rekgd8+yyaCJMQjzLTftVeRyG/qFx6MzLhZM/lgoN7IVVShRNoSWaL+JS+X0Da85BQNcQqTS4wH
K3HdS46iRa2UPHIq2S9Wm3iO+4/M4YQ0wHxjbFiSv7mniyBjEnPkp17q27oIiqOoHSgK7TDBnQFE
kfjOIRtC/W7aCAacnHXjEm86mA+FsD8mSCG+5WXzZdQy5M2GScnUNZCHMbOg19dfJNlJZJrj84si
/WV5L7JEdMS4p7Pkda2XKWmeg6gJ6NoV9ktInAgDVCwAfFjPJvVo44ZP0d4lOpjOlfJOO632wliw
LeiVvYLB8qG+4RVsAq053u/L2rkmwgckOMWfc5+sDWaNzyxRCSUr9PmsmU25K1LfWFXLASaWYLO1
XIaZePccJGRmwFrnrmQKxxT1aZVPa9q1xqdCz2+qztBkOCOn0fwWVQlAgXkqn3SR1KuincnGYDY2
F/npZm5dHMNFPm3T3vbXspjIMCTS8RLocj7ADnQ3bY2j/h4Ji9oVkY91zWsXCneZrUPDRfW9zC6K
yc26i0jjAD1sQO1Pbls0cFuPxIYVBR99p3J2VJ9THVBTyW1/b3Jr1VdKWfbFtxgolPOxlG61ISqb
ooyY1zPW9/OfADx2h+HVMoNrmgcpDljLvvaFeFT9F9fow1Nuhbu6m+U5Nl1YPL+V2Kw1HyYlAUvY
5d1x4r9+asqWbW9BxJ5snQjRLJzWdwXCQqJHl6btpHDBSuniPdcKucFTT4TocvPYjWkcynj+3MEV
WQeG9A+K907CLvty8mdNbtR12Mb52hvzbO+Ztnu1Biu9nw1xJ7Z3KxoZE2Q9qG0ahdWrNJs3c9DZ
gfvmdK2J9Zw9es7EZligLAis7obSOlsSKT+5FU/3dwPy/u659PfqhyqEJLgbcJmY+S4MKixJAH76
PT/kI2boiV7DnGprFNfTmb6GAKooaKr/Vv/AzqPuEnqmOMsClL1NhEvDemic6v8M8rMrcv3+vDb1
dQ4HgUG/mczpgUykjKHzYSqK0cdZjlQr0Y123zgzsyewqmOQTcW1LeuXutXsc6s7rHfDtHxxwsk5
a1PuPKblQeSVdZxKp+GGJUgamzC5tUHzpl63Ihe2Z21/rj1bO02ZNr2C/YVXaD+T59WQkspWs14W
U+Zy1qYjSz2sAkXlpbcpxmA01VZ4KL05J8IcM4TuLpneQ7CeC/6Ep7kIH5PUIGDOVxHU3wG014/8
W/jakB+KFZRrp+tn0lIoOqvUpj9FPiex5pV6t6sjWMxQk52PpLXuRmOuNrNZD+COSu9lYhnr5/wf
yY4/C3MqHoIiIEdMRHeCoKZzs0WpU38trWl8lAMBsU5uD8jYSd51CTDaJIaLskxd5/1QbdSvLOTM
pFn53bp33fKqNbBrFf+lIi96xZIsOKl/JEvto8X8hWuoYKBrlurd8ripg3rw5toyV3hQ5m2EECap
hv7S+JOLq4GDOrOt0r3aHS0jP7+/nGv2kyaT6ilmGzzKov4QD/bLvaCcjGa2S0Y57JrWi9cTy3ps
8X+uleEUo8lzR4DsMYp9gmn87jQTqHb6//3DhucSFD3Vz2FCAldgpdOj+ntRuhWXsE4RCS9/w5jd
6sVM2huN/73jDPXNXtSoQUi1CD2ktVaX6jBF7h4mZ31jGozXwraNg5wmHTgQ9yikP/Fc1qn+PA0a
GU6JrS/0P/FsWHW0wKGA8fKmHef+GfrrN8Ny6Y6aSXOcplJ/HQrYTzHBPVt16bkyObUCNI26NCAC
3qhr3zBK6SxX0QHnAxtSpNk/e9MwT0lnBE/qgKTYJPHuMVpe8QabMns8Pvx5X9cog4JyF7v7DaHu
CnWAqfwBzlGwV2NFMM3oA9I4OM0yX99fcoiA8/QkuIfDZF1lbURg1/fLtPL6p3KkaXX//Obm8f68
5PlMLMYcfiEvs35QPUFrcD9XjfOK7D2ah1WAsfWtAVUVd4b42GBouH9nT/DQVhlFVC8OwUq3V9+v
LlnRd3s7AuoxJ114CK3+HIFSx4Qi2mcTgOjFGac3Vex0PH/YwczqYOQP49XuBfVLPXqTE7C+qB7x
jS+TQ20b9jUu5E1zUOXlsbz1KhHxz50POmPrSe2jrpv9QX2PbtTzGfjGT4FCd48bdGC7VNTAgp3U
SuAx2BFgXL9+qxkkSkHE5q9ZMXOdc8SAciPqzj2OQvsk2Mjd1EvqIKknrTt8yaQ7AuJZRGnH7KIa
laplCf+EgM4L8QHcfhXohafpNMHdeyrMdhuYWXwJco+9M9YYR6cNVDaDu9ZCQ3uLx+yVYp3znbj5
SyLF/MES4WauWMT1wg0O5hzDLqiJiAfy9DkVZbib6yLc3gecAmotUjANJ5Ugzs1aCg9KCqpeA4S3
B47aPFhl/gugEUPd8qxOnvqeqGU1/BZe7pGcM1krdeshIZIrl/XLWbhNt0cSIndq/q9ZElRQYzdd
g+D7TyuyN+Lk5IT5u+yvhtSGd7wO+SWM6Aer7wtkv42Dojr1c7L5awhWg3HUdAR3gSHVkRxsQWGW
23HZOwLCANkyvyMrQugAgC1w2vtv1y+Ixz6jM4Ce2VuHRT/QmEbdGRH7QhWBeXn5qEPES+ToLguf
gjjkk+eNT8RPRBf1/epzomTHIjj0XylBW1eSmH5Akw6gyLfpXtmTR/Nd3VsjNdsD9lcYgtqhwMa8
7EUPE01kQuetg1ZK50cU1mtEjKx6O3sOt/fFi1bY7eHPUJ1aQY7nW9iLvF3b32vQbNeLE4335F9E
tlgF/rtoz7LR0Nn04Vgyjb+K9qFvV148WOYRlbf/NX3utfJzM3XtwxjzUPYg/ncm5MuVQ+pDbsUO
02ZfbhHBuiD6NmoNSbN3XRltQoGrJqVcSsbbwpkOpc89nLpZfhRhdTVoQD6ql6grVjvdrj816JFP
2pB5j30v9JWTTP5XE768+r/iTA8vblruNLvsTm7EUkyJgB2n13eFsLajIQD3Bkgu0gH1us4DtC3c
1oMBHOGaTl1g7ogK8Bs4w1urZygVKiHWoNbnR2BnX/qa5qsem8naHrLvmudEx0SEaJjmKX8sC+sg
ui75yTTEiTMeqF57W765PRFtBNWnYF/nLKNnVFqfCFSpj2rrbpZoMjw6HCkUhRcyoBjAzUjuHGGE
qyLKSQWV7SvqsOirFpRUhqzC4VmDY24s0e6KOp5WqF+yatZ3IyiX9xIJFqQQ9rCh29xp6VbRV49T
m681OWmXhXGpgPpWlz53mj/d/EUOAc/ShVue9qvFsHWi1Gm9tC2ognKafnhT+ln9wINW4Wes6wEw
vPt5CmIWch1uPjBbV5Mi+T5IUpBTIZXMAsK7BgEVP7zYStfwtrbSvqIoY92V7u6thEx80eIReiUI
mn1cWt12zktSXBftUk5XAlj+chuRdeU8e1GxSkq9vFaa/OiwVyMyavK3TkhRyFsuXVqc+3qGdqPe
VQFOFvEkqaEBt0xACveaPt6zYOeSOncQwS1srOGT0zFfsBcNUUgNvrste2GtVE1e30eJ8SNfKN4l
i2lckvG+dKJPvS0tytNUeuUYFUixgm/gBi4mnu8HpOj83zK7MDGeQ/AoC79i8xexrhTyWJPI946x
WSP1rCyf23aAPQgMbr1Y0Ug4b0GT4A64h4tleUekUCrck5GipEGAlm0qhGmfs2Ta5RSXQR1N9kpp
Su8Rp5rQ1gFl55tYCjbV4IlNnY/Jjr68sfPpbK77pd2U6o5+AdOwxTeGEwILRTCyhvMBEp2c1EP1
sJT/pzTdA0aoD06jFTvNEQVwuLYBkGgaj94SJd4g460Su/gcemmy65JMP1JemB9Dw18jLiew1jbn
VymNaotFI36Yp7k+Wk7pHox6Cnasen7Yo82MbsT+WkcCGCcCSImPY1wrrfpT4fmrctB6fQ3nJn24
t44q6UGCI5XcNtwPfjE9owyzHtCkpIdOukdXm9wHxFDNLnWLCS0rOwJ1sIW9H8W/2Kr8v9UHyPBo
3FqY9lEqG3gRGDX/Q1VOFFPbGEbgnyhCetuqgBuF9PCHtKkw1kHjvrLDk7vC0lB9Ta5zLdFjb0rb
Gz+ys3vwl6912uZK4jBgnaqfcIQU0QP2NULZh3JphqPWp2j4YprG+Jiwg1beLIdG02oKZbANBfkd
KJVJLlF9p4o47lU7FYhRikWMMihdSmKjNm3SjK8cum1JehShh2QzVnm48iBbGZ2bHVXJ/c9B16VF
iIpH7pRbZ7eSgsoeh35DkK6OgXl5TR1CNCVnWrAX9frEIuDomdQbpTvJ26TpPxQ6YaJJtp/1ztgC
5bDeMWkDD0pg9EwVhOlgAWx7BChJ1lIf/vmdRZ1b+8AGRIRAv9jn9cTevB3th8rP8VxTbF0aEpQz
ohWaBrlS/gqjhp6W6wxpypChXosIgSCI2Ix2tjNY/9LL/8vTRTcbKyux75TCLaor4m8XSihrq2BH
2p3MXeW2L4mmw+1uPPvM5qBcd3MPu0va28RvOxonS46SuubzRgZtOg/2wolQYw24n62RDN4tbdKd
1Bui5zVYe70KCQJOHwTF16iMytdixHu4sEsWMv9YifGba1AVV13mFkU5flHsiKLqX5Akg6FP5vxb
A+hgivLPFIyKjUMW4HkUpvEymukz62Ptg9M3m1ik+IGV3lYphwevJLFNAAxXMleA+UtJStOPNm7P
AbTVQQ0Y4EhpH2YY/tRlVgHfqt//t2RCfYx/JBPLx+x4uqXruu8afNrmYoL5jwfOns2KZ7I3Tp5i
KqbSNta1S/AdRu+PfhlqPwiCXfeJQU5cKil9pgiCwsp1N14yObTx/t+ZhegE5dY7gbP8LerMxGYn
enQ+9k+vl8CtI6O5dRZm1yjPNYDD+hrIRBvxXIpfZxGvEYSLm0iUuJ66kckoskv0oXMpPtuECbRD
nX/LIph6Ye3Vt7bP3LNuScBkDG0jf/Lnzgm857mckd7D0htt8+BElnlJPW4MlOwhOQ+mj04sYVlF
bhC+dyd7zZ1ivNSL6sMcJ3E1nOSqD6B5eXpof8XZY63NJBNQAjiPYVRdVCj2jDBgLSc3fapIQTgY
RhEdGjtpD2WuO5sx0/JHdaj67Kdtef1x0BoyHZCAHFInaW5jS1gCv/yb1MrwQgRziK6g7XYi7Alx
a1MME3arnd20ehNjOWxzvzHf8pRsBruonwfNH4DBpf7Kltw1tl6Jm2bo5NMhRtq0wI2//O87RRf/
XLEu+hKXYCHd1iHviEUs/c9bZZgc2jVTrJ/KMYpuaeV0OwCVPvZut12nmjDTq9b6H3JcoA8gI6P7
xgjFDUsN2YnHKcWYo8Xlrhry7rEzS7nOtTb6FshvuWgonLa6d5jyeMKO6JenQmJ3quh3rJrW0g93
pwRA+TVxxZekzIv3sG/nXeVXPDh5d00xqtJ8blHLSk/fSEd+XzAaMMWrE8CD8gkSolildagdIqkP
++UOHJ3SfwgqwNblZGK0yeXzSLHyAe5ad+eJpxPg7aoIh2PvW+yS6rpj2sNUkuXZu9WCAUU79LPQ
JeHXNN62guXVQffqZl15UGjzSQNEtWhnp2mqrnPW3aKoOVazIz54JIecBKT1e4TP8jriB1tq1jec
VQ9Dh/g3pSUJnNJ/8Vw+xkaim6pTk4lj7hAKDFXnw7b2l+TZYZM2EiQInko0A9onF7/eDrfwcPQ0
KIphFs/nVnbBGs2gd42ref7F9CLHuToyii5DFEpltK5tvhPiW6vcMLXRf6eQM/6basn9J7PBczyH
vQ+WMIv/kNfzXype351yRHfOUTOdfC2Sss43oiUIWKuh/ooiSQHW2dFF5ZzF9B3BLWTzSmWfEcOc
Phg6+THV8Bhm2budkbZn6sm4EB+TbRxmzQOi/2ZLcGawtekhvBRzqK+yqQm+zsRnK94U/XKfeJFz
TXyWNyMc/RMBLsQgaTq1b6EJvtsd/eFbXj0SiOF8H1g5EJEeN5BgkCYatvRvfXvQoq66NdmCnQ39
MT7kQ9mt+sp9rMP5YVh2zaEQxGlwL91crzKxENH8RzFgYpkakn2pZSw+4YNYF4s+G1uy7COAVkjK
Qf/rrPKQRujt/KjTE93NYducAHBmN6K4SdT2b0EShyA5R+tmGbA5LBQF3fwh99v2iWZv/QT95G1y
4Ng7Zc2uDxnCtZMjdUjXz1ct2KC9ulRvlLKh0aHgGU0uq1tf5MGliJNLYTfyCbPLDNnWijHOOsvS
N3qRnWHd3JwcB4hrwqF4vNT7SZ3yH+Z+elNXOZ3lAGbLhsSu7m0um3PUudHXUXPKNeEt80Pcd+nO
mu2LTf4l69gsvZ8FE3l96jW7rV/vuDGkevWDVk75rjCYCyb/daprNo8TxX7FKor85mtnoWF0hBY/
hi39CqnT/qajp22yXmfdUrf9paLXfcYwHe77zAoXWAk1m8gN9xGZbYeYZzode/7smv5TG4Pg1cWC
GXRFQOe4LJhdRPNObu1uHtrmi9VoQPp8ez4jE62ebQsmkRbILxZlSejXGXLyOfwWz/kVX2TYrTK9
Ho/MSuhyhgEIkN9fxrAY0KtbvKuuO8B8ttl8wnZ3Itq8/OBKazjFKTdxYGEVvssQ/2Wst5Z19p9l
AQpg3XQNnwWBzQaLbcVfy4J6tNsWCYB77nJkQsr+AhGzIKKyR+DqiXmrTcmhcLo4Qvrk9OljZLsE
UsIZoaJTy9fBCrPxyTfHH4mwYrC9enhwnFq8gtd/BR+wCpb2UTM2lNibcfdH9BrXerLx0/izzFiF
3Xu3iyLWjQL7YfmmaO4W6OESl9d7FLkVexthN15hohzOyhGWDPD+p6gh0BhFatmH7jGk5rShdkj1
p5bNTS4HSBTV1hz9YiPZgz9KJ3AJBFlVDmVwXdCeXIGcfzeCwj+pL3DG2X1MYvFOh2WkuMXz3CVi
Sl4saVxwIZ4QJhynsEZC+judRZ1pwqYj7JbpNoHneJesM3rc5H/oT4RrfL2rFWo7+vSXRp46dbmb
Rwe6twM4Il9sJTNLGoDAYnhJHCM84mNZ9XUdP6mDKWNj09oRZgXp4GDs0o//x9l5LceNZVn0Vzrq
HT3AhZ+Y7of0lkwa0b0gKJUE7z2+fhZuquQ6pmqiIhQZQCaVJJMw95yz99pBwsq2qpT3cQgZzhNP
nw3TF8XHkjNvjDyjQCq/SUdC591ZY2PSGElrrbiRenUiSkqIExOBlMhzblHKzAp9aAGHDGX/ddec
srtQt/S7LodikHp4eyuhBTeZBaxMMqu8G2Mq7zOmEidZRRDs5dyOWBblnqwujEj3do5NAITQ3r93
BNspDndWqroL+ZztltRI0gUHe9lcVxElIQrtYep6MBUJEW2T0J8xPXZ/IQs355XOD2eHZbi24ZjC
oHPHgsj+Ff7h9Rz4XToRCZa7n2UBKR++x/qNmNPRk+/CzLKNHewS39PGnROr3X2X4MqSCS3IJpku
pNrbaDvdKmigJWRdqJ4SZl7k0HkmuUM0HkGHFzQmB8tHX1viBCSxPc4EhBURtGt5XTVi72nUO/tG
zlhJiefaasEazd3kxHTDWkwB0J9gJGvFKf1lb9X0/PKV7k5quhSio5MXGSpwrT+mM0P41Jhmeyef
aaoy2hGPVJEdRe/tzy811q+abT5LnTEOQFbNgnJv/bKqtDyzLUgiGxhoGeNadjIpRJmyxW22bZvK
3PiEUS/jJHwYJ7e8iLzEg9bvsrj2n0zSUu6w+hyzTkeb36ckP9WEsqArM5+ESMedn07aSinifV67
7XNPrWHNqElCnHHYKNarPdr9MiJ28m6Oc9xO6giPw/O8vZSlXAUq3GmXxsexBJCBwvw6Ov+2J23l
3/aGsn7tfL+5pFGt7SxOt7U/x5LqAhAyEtkvPllTR4gTA0t83TrRoZ/2Ae3JvcWM5EyCYLrxSlu/
Mwe6WIUdWU+Ggg4PU8bw0Uy7gxaN4+nP/wSst345nk2Ct22W9LYmcPNjq/p5Zd8WzkQmRQmYgtwe
R0zPbuBhL5uXpxJkQYyxsmVFAvKHcMp93RbFs+56r4Ez6Le5FlCXOBDR8E1JK7HhsvKStsRU9bde
k9RPnWkZ++/PB42yGVsswDPysQM3vPGFTlAepNtVj059X9MvAzPxIONj9TgJFmFm9qdA2N1j3LNe
LykztlZSzTDAMoM9D7RMw13A9GhyzvwSaB062K0ufaZVYETJtjJZEOXInR+YlzYXgZ+Rky9nJlkV
e/l9PM2YMVXiVu4pNHWXLMfE9UXFQuSraSn1fTvc27jkr1riytgHpZkfe5ez1ADWoG3SEoAK81Si
5QQ2QyJJqnsYoEiGy4PU+5Q4IG4aw2Yg2ufTrod2seL2luykbFJ3cBeVxUizMiHXym5iE9QE4g1L
WjQGEYcn3bwG8KEamQnOpNVeYw8IXy5C4Z2T0PsktTtd4l68dqj3aW1/khcL+fq3vSgxnLXFJA91
gS9uR8vnUj5HH3kV8cO9Noa3mMrFLatc2tkuQhPfwVrX11mMibK3PyhBuHGDQnu1TJLijUoFRu/b
6usAv6Vr/ReFQEhQpz1qLr9hdT9nGrgelVhQi/JmHAE1x4xLmRHUF13mdXUJclQqkZ382lAzlqFJ
bnsVUSs0+XjwSP5dSTIXCpHjUBbpB8dM7+spwZSjp/Fr3T9JOl7u0qb1BjqZyqTKp1MjC/e4n3rE
OSzBS4NZhRyFaR1dW5Vey02k6+Wj5yDSEkX3F90W+9eLHV01zHS6AAzoOqysfllWteRxQ1NjNow3
wllVlbaUoXo12FtSvn1vxyLceC6hhcjTJ4vMr89nsR+tEbF3TN+FtnDARe9lcyvligRRInhG/kxf
TL7aGlBXDcgMUMOnF5IVtzKIihNLX+QJEhIW997RYumCE3AMP9W5ukpnKvLgqSfmBuUbUWqUNyVH
RYKpfBWaNETmMZI8gJjanPWf9gbPzw5XkVU2onxCf8ZFVwHULrfwXOb34RBqRIQp+T3uc20VznnL
iWsPVw7ORFG2iMRo7mWvK2wzd2fETE+HmpwfSHq4O0z3dsi0w2DX3aN8SKth5amuescSsnvERdgt
aqhWkJazcvEX10jxq8kGa4rBv5kwBRiH8vXna6TnG5XRQMvcJmnoLUeteG/rvn3wE8/dM+J1KOIL
8TYND5OfGxutmY1tFpxmweB8W3S+xhmhLu04dZ8YRBmHyaQOsvpWe41G44s9hgkKXY/049FsIW9w
oxeqd2PF5dcHuUulyIQonfLdOHg3IMOoOy3dO4o0UI69id50NRpEdOhtvKjmYX1OW/kyUu+og5sw
9u1IXB/Ip9v2SnUJe9W+SUbHYshMVTgUbri9rlL1At+uFfvTWhSDsWNuWL7G/ufMSbRnp6gRzGRk
OmMn28gobs3M1W3ZmQ6eq3mQ7qt3sGNpOoSMO8qS7vgV/hxFCAlIndRXBciEQ1wrZ3duxbZ60Cz6
GOQnOT7RooMi8YDJYm51hVy4BzN+0rzsTiRRfqL5l65bk8FWndX5rcn6lbtFG+3ywQnvxjR9u64J
RVJliMDaF7kKzDXc1w7qPe5LLArhuJZcKFv+jknw3BbaCrNC8yFJLONcnYcl9qn+TJG3bubhmZyg
9WTIEuuYEF1z/WUmWgc/NHVzq/HPLVC/NIvfwPykW9lQrFXR3g0oOmQ/MVJqGKvxtEORxrxBsS9y
ssRi3EKwifICJpj1V510CSr6cbnqmqYJ8s+kkS5MS5PoyB96vGWFjXgifvSYBpAtJ9E3R3geIj2q
vU0UxQydA3EN2DSvNmYWLZsWdkc5kdVhUf321SdHL5svfuJuXaER2zjDXCAyXRq/tu57WFrXvmzH
+Ko1/BUJinPp3yKS/uAcytmp4Aes1YzGnBnG9jopRH5Cye+fXH8M8PsCulXb3F24KIOr/GrQuIae
Gr0D2xzkT7wf5n69MWUlyX7jGhQKEi0vDw4WJtbnMIA+AxfjVdT5uPWb6En3Scuondi+ber2zgKK
s0mD3rivmXyVBcJuCNHlSg6Sy3wzBF17nxh1ja9flDvozN6afhqo1IblRBGH/aqr0X4VBt15YUHh
FQNJb5Jmoymkw1q4/q8JR2HWf108ln0FvqL/GOqsCFaJ1X1Brszxg8heiqQxW9J0Y/wQ776mUvYx
OEkmkasWLdFbCJLVnlG2mGq/BJvMKxwSQ8fqTvpWqtC6qw0Dc/pIrgNMh24dlIV6kVvRvJV7xQvt
znm8Xu+/V9KujZpZAAa2ikFDPhxqa1mRfndHGML8QhJZiX7KhNMp8+htNDXra306FdoImogeNtG1
iHNDLD6hb9iUGSovoBldyNDSWEW5PYzesJIpm5WhmOtWDylTmfoupeIYqzW/69Qerw7LySMTVtJA
0Y5mOzwFZEQGcagtjEErlk7vER7n83cAgU7HXudHHFWrO0fkQ0kZdxrhw0mS4M3xwmEje1Wy+xql
X2x3rBC5hyzhqixxFnSArE0/8BdoE8HfRw7lnfYx1GezuiTUeQW432uIPUtG6zrFLsn7XOcusQRG
ljQHNLS7a9pu6ENarDxBUqCYkB4PjHjg5WTEvHj6jWYVxtJ1GuvqUY+6rsf/5JorsuzDrVYIumKj
R1hcP6qHIBVft+pEUTa1gc9jZuQUQ8KJEFHpo+viOCgCyO6psb8iZ6wuePXG/AQ2r71UfZUenSl6
uWKy5O4Q9LOzHLI3goLQbIIVZDfvSHhH8VB2/SOQ+gd/8AkvH+KvAc0N9qHjMEc1c6F1cC3O+1am
MrTn6EZFBqOUyDeO6+K+wurqOQ9yLtYVgb8QgKwfatTVteZhmvXqC3ko7mIKC3d/Ba54ykhgzR/U
Bj2IlJPJKCD7PZ4tI0Y3uOvGKXEyzzLqUgv52YP4yRnEU1wzklbs5kP7kHAgnwcfOEuLBHidzbvU
Si9O0g83js1qg/miui/8KH/qBq5WA3yDan6QB3GUB2Lrll27MGYymXzONS17yZvhV5x9fdy16w2x
CUcUZB15FEOZgfuwtPAkjazyQXjWPm1p+sZc5FipBKxiQcqvwFPop3YeHli0heXlECdpe7he2jD/
5FA2rIZDWjUfJEmuJ2QDRY+4M/MmAyVbYSXhLNiQReAcU69oTmpoG+igTeW+t0nOy+qhelQiMguU
HteuIzxGYnWOdtiCXi0Xbd282+AMW4MgXcm7rgd1sdMm4+iOJk7wqoc2GMbGjXwYySQJtGo8yT2z
MG8CpcZ/MKcmyIiEaYzVZarXIPDallqIy+Y5DhgUhCV0eBfi9UVLQH9i7A8+dl53grWNMGvQ32FT
vskNJffeMrXT79AD83vOLnRLA6JURsPhuzHdJtoTk7UfIs7XOgsDAmvMU6YyzzO6CG0I9LUPUw5Z
jEppoeWLiDDTmDH8IpEb317q8eIn9SMYw5aUA4OrXt3X9AUj/znXyrXqFSoOSzs+eKVQtk6mk1M8
s9yyDvEm0eJ63tJ4ncXF6dBYR+T/lXFpFJi30jU065i5Zxar3hiilTxs6ioH31Nbp2y2+gUwk327
Hk96rPU39J+1ZdSUt50fBVuGPYFGuXUDvEsvP0ZO5tw0s5auiHrzkiDG6slKVFntb63Rw43QdFz7
RDQMEKXM+6s4uB2pdxjemWRgMw+tvJooQek8BVKKjqf2tiZmoiU9XxCd34TKhnu8HotmIgjaRFYv
PWzyMozfkKkthDUEncOHSiCHn9WY8sEoMmfnACf64bnIrpPztWmgdNkTJyUubTJqQf/grPr+Qcnd
769K8SHrCnH08/SsKEq0zSgBvm6F6mWKfOtgzPgeXHWogFDXMmqBGWnHD76B6tHwYRZJbSF1N2K/
eRfyTbZKJlPbkArd3pYdyauIfr+rnPWAowQ181xa1R+CrjPuJyxJ4D9ZprIzQhy6n0zU1s0wdCuF
CeP99au86uApXXcj9whz6DeVRb5wb44lAxCQz3pUDYDZ6Gx4Shlv5E9GFyLbuOiANlKu66nagETq
zgOYts0aLX+LPsu6VZDesNVic9gy5ZyfJWscWF2n6KckJEw5HqryYCC9+4sax/hPpiNqRPiftORc
vL6/sj90X+2Ernjg6jB27ONOH+/HNl7Lsw5HY78zTQypcsSqivEpauA6lnG68qy0fPWL8NWP69dh
zP2P84YPwxs0EPgXqf7KmjRbKSlUq3TQNVb1bXC1m+WcMCfFLe8VL62PA7P8WwHraVkEhG51TAO3
ehbiV6J3f296erErNXXaNS2BXiFKoGWiZVB+dO5ogvM+G/p+kfO9tkjPi+ei7dVFR/vxBKMofw5M
ilB6cI9TH2xGFWYxJ4T7lCufpZt8IrchR0BI4KDhP+AY7q7oktp8Bk/er2tPxnmNgL56Ghe+WoYv
dCaXhVIUJ3MWSJLy2d60Q/QG9m7Y00twNlmWNss2L+1rRSArAXd4ZzRq7nNvMjHSHn0/JNkXe1kO
2YKEKOU+zlMC2jX1heFWs1M5K93xw9U8lQtom5HZkzNatfckQWpYB5Vh1WKqpf/ZeV/jCCanVtaT
5U0w7P13AIHjS8CJsIDhDVmw9J/swrmrZ0nF0D+qUfI58ib1EpoWZjclI6RjZjWOEMIXIteWbtGG
t8w8/9A11FkEi8aq6TCjy5MPNupHLCQBdDLSSxcKK/KLMpqvSunqz53r5CSBNgUz8inbDqSDLsOU
PtdGLT+6tWfume0S4N319A9SZcMaJb4h0vXHrX7qkjndW1t8v57YqqH+xZlwreZ/KpmErcO+gS7l
GK7DGfFztW+ZAvEJ64dDaOvhYciBopXjjR/2d/4YhZ9M6+AHOPA7nbuv1ZBGaTG/3KcFcx7htnQh
sWtiZEX5EIUTFGG28lAdr1vBt+fkq0NNpfr960iW+sSMhSg+Nx9Pg8DSX8VEr7Q9MU2VmeVn4HPO
EdNBvWjTfE0kg/IEeGY46wpsJ7nb5e5EL4nQUbnLsshdgbr+HbwHKX6pEB8aUnxWyDGrnXSGdnK3
s8utBgpapq0VyozCL6NsGyJau8iHuLbjJQs+b9HrU4DocnBv3bBm5o2ZsF7GcVhtrk/axCxklIv7
RLCkJwrT3+lzOptDm2sfVTkcxnmXGOtXDYPsAFe0vneGCRWAM084MCLZ61IJewWd73AQddaeleFG
Guj6huBB12rJzpi9SZpSC1xv6bSK0i7eX+8+DBxZ4qdW91AGUbsRCHVWftB2D51fz1p1b+H57Mmn
PL1/sFwoOlPtR8tR8jYg0ufL67BLc7j1ZqWRbEbDio/BpOc3Xk8n1HaTdttl+KDrtPbWLeaF1dWL
FbjJ1/2Q+dGCsHmyZKhfzwCTfnxoAn1LZHt+kM9HFWKADDvzPphqe9v6abP2yZF/TgSqdOrl4tDP
umSomPdq2m7rMCEOEHGoFdA4UojbfnJJLPXJwntNsGwzn1WUdasUUAvLXl0PJANcUquOjqjhaKGx
F5StcZFb0XzsNH1yqzohfZyqrFeytdR2rXdssFJXCzE10xHolW/mxtc1MCLM+lbLk6emU82DK+1d
Gt6HtWOxEgIBnKwEF481l7nhMrWFfUI5sZd7AQiQS9nF4sRhe7GYwkzT8B7YxQDAzGkOuN/1e9ur
vsR1Ik5hk6nElYHpsfr6JSc6YgXu175JVUXgVu+rdTDWL1g5E7yTkf5Br1iZ6og3NnYdD1s30CFg
wOZbmI2b3SiuGj8b6Rq/pv5s9EjHa1dJl8Qw6GeUa9PK0KPytSvCQ+e1KnMCUr607xSsiYYNHhPo
MCBMwT7UXLeRHoP6Ajja9+XrYNX+DuVsugnqWjuoCkvLJLChKPrNcxUP3rbsp2qbaGP/YtSz8SNS
39tWnVZ9GarHsdHh+aKgu84Tkp4P/xoqOfZpehIBalWbASSfg+athrJzl3qSoe1ItBN/fJXYj3kz
97KVVyvaQ9jX1oqut7sDL6c/i3x6gEbhIN7gaNhcmxIYf/yDE9UZSWbt4UqKT7OUROSI5qYsor0h
1lZ1VQ9rS9psMq1dfH9hQBqNQN02boEfL/oyiG8d1cLSOPNwwjFKVzaDpkNbVP2zVkSLuBVMcitT
O3qOG90ZcXJQ5+X9aFbWBut1u2hwjDNywYKzLnC8/g54V+OSt7RmtY9TAcYIPLWm+TkDZoFiNJ1X
nuCT5EsWAbNMIdHfIHiDEEC2U5vaKY7qDTKVnTD86mhG4G3RgbC6U2lTXnUUxLdMR0e3OeTJMYjP
uTKlVBitdWSKKXa+rVvHnhQrlA5rOV9x7XHLRMa8k0QObxxmOBaKGHM6yIpdPhDPVfIprHQQ5z8k
yyQtVdwEZXAttETFlWFjT+Y+bpZ1u4HNSbBK1qCgb0cikGU7l9yT4jYoObYKLk+sSJpHTb0uURqi
nRfIKNSzW1ugn8FvYrqBnQrNNaeJQs6U0wGSnNtxqMqco24iLkqpFW/9Gg14qeeYhIBN+K4GZlkV
TzVIFiXq6jtppEJuk+LpixZpUSM6yYsH2eXTK9odoZM/iILSt6IRC60kn793PTK2bIO3rhacjkbz
0lucXbnyoFS68lR2xUYVPf0Gho8P8GXXLVK4Z1fPunPZujAKWe89WH2ylHIkjwSjo28LTi8bOkPl
d5ScWR0cKykEcXJY0rnPgR/y657kw6jgPzLhbVGdGzQQcB0QA9echnE4+X2MREBrf4/QKsoNci02
jeutklgkF+npCGvrBgN/csmyOKQnOqOiW68jXHrWLOlWTAoQwPMu9sotZP90p2R+tLVdYyAVw/KI
H4M/Nvr0YxLQO2v0YPFGCUWLBXXGH7BerTnnNmpiTrsy48u4bDZEnogBHm5y7mcQOjPQ5mgpBizL
b41oJvuIXp3p1Kq5ssymUUNUVsP9mVdrQaqtOk+on/MKFr3NaWYrFxBdhOelnv8wpeP9fMC95mnZ
IOb3wnulnEWUtUMzFiXLsR+fBfaBlcTYlFWqLJLGKK5Um/l8V+b2TNfp1S1pLvnCSZvqVW5phBlf
t+RzvSh86DZv3NO6u27SGlS1dgnhhd9btRl4+EO6KBO/2ltR6dyGUKd4M1G8dg1nQKpX+YFM3OHm
K+Y4xXtfJnNCiWCM4Tv2bdtnl4LM+2uITmHY6Vmnwhd6bcZnI8yt24mAV6xevXbpgXauiWLNFpmj
jNdWWic8cTFJjKxGj8rS/x3QiPngq1q/jpCAIvaGaUDuFZUoPAckZRE5UGGLBLGUCuemq8OtrUHD
IOqivmMu/8lPUrEk0GhaKRDzVi6BbOaiTDv15Fi2tr/KwH3RqMeimphykHwk4zl9O9sIR0DOgE1V
5js/JLnWKeZYxomQlwS9FZkvlCZjZbx2s5RwmqJyyY1wO056syt8c7wyGOIEDXPtc3Ta9j7yimnl
eNyEyHwqbwezGFdfvfNT+hZ49pNIy+wqUpbL+lpN6UWhrxmsi8pN9DRgWDolnp2tlZr7hpLVl7JF
i8KU9WxWHWJUzWd1YBQk7laWe3J7kCHhaHCqYxcWOMoIqH00y67cXQ331WQyuLanj0qgjfVCKvqM
JGTT0YftEGC1xEI1ffI84IDy+kq1StqkFB3lrX7pU3ft6MEk9r2DjSXuADZFJF+LkQxyH/wStOB7
xcjGD1kdvY9xKt7nDV8ViH05bPdSOlTnxAj77qW0zHqt+MWANvuoKAEl2MhGLuo7+yqHN72U6TjX
2hFr+2vBB3ANeG/a28nIgi/N6HwUStkfRIXwFveXewv4TNk4Y+0vIw+9wvXJ3qBpHc8LZz2tihvb
G7ZTkrrnq9VxqBRSsm1tzQLwXa74usFP975Ttyt9TqsHycngJcbpY0RmuFBNtHA06F+oR8uLhpD0
sU0A50dkWwpviQKCCY0b6+WRmaS/t4Jpg98KeMGMLZBb3x+yMhMrrw2+/EUz4T8Gpq6YR066Ott5
ZivHLyVU02qJKVS3OyCJpecO5AyJdx5pG3IS0x1Dgn55ndSRPkffaTYWESh94B7vH5hrVCt9HM2V
UTVPlqY3x6zXQbb0jE9YjJ2UzM2OTWY/+zJ0OcjZ9Sb32TOh0GRJBkIpU7x927mfSLbFxjdV5cjA
M2fClGAbMlDS9GF4m9fKsFa6KjyVlcjPVmRBK1dvRA/fRYp2owzygaF06tFzIXzkHh3v3LJQlwRq
8vR16/N18jPXXw84HN/MoB7Ij+G09ap2X0colsIkXgSzEigCjblvwZZMmnrGQvxFcq/xHKrngT05
QIWogZUz8CEpwvKQhCcmLeYqUjGTUbC6m6opSSNHxnnfecp9VNv+srF8xnJzQVR9Y2BZ8658bvDy
bDUDskxypqjh40UoIc8GeZmHqrPuiS2M96Y12EgUdXPjYMCBy41vkz7DcKNr/XAKI8R9TZPdWAAz
91MA657UHhcGdN0dqE769aDr5EJlBOQ6wzvL2XKlMTdflXWxC9A2Hbr5puZao7aVtX5S+VCW53a9
Q1ub0gBTTRmNnHEQBuzY3HAtmG4n4i3OhLa/iWQESZ6qAO3mi6D9SlZruf3z4xbTC6X9z6U/jty5
+eUYZKQhT/+59B+Yj7K8EOHhKmEN865YEPZGKFojlrS161tpZUHkWiPkRis0dAuWbeHvhbn229b+
vQscbTGUJep/sxr20lRraqWyMwem1JWOGWlOXFY1HTO2pV7KpD7rgf8IM9++kTNuza0sfJvET14r
UBNQHuiWybuETbj05xY0MUZw1SS0HjZSv0SrzlW00tU5h7QM943nIaAIrAPgpKJ+va5uRz0EcFO6
xQo8KxQe4SDEdQJyfWLIieTwAHahIwXAAiutes7lja8p96mZgCpqnLYGXk6PBrlAcxP2SX3UOu3p
egrqE67wxqsu/fim0ZWrnUZ8sIm/BYEDYplgJuMY5hNA9fkj9CsTd85khRv5OcoH5+36ifOe03pS
ow1mk/BlyMHAxI1S75jCWh+mPkJPrtkrNxk2TWB2C880UV7Zhu0uWrlIo4N54uIDRAWt7Pr/PCPa
hg46zaNdjKVndR1yaoOOsfU64O7yVaQkoONbcojWFDcHvXUerkmQPTaSc+mVzlchcjJ4EM9l48AQ
ibKRb0uvwJlnGt63B2UEFyHCbcnrF6FUn0la0pD6kzSo6oSjYFrOrrKeZFDPVykGfOK3Ik4xiXgm
tjzBB4DH2qqXio64d2pLWlMz0ko+ENcML0NeJcMSjEAyg2nkA4wPJD8zdkbukphMuV8l3jbWwSbU
g9ayuGXeIEfL8rmkbNp909hvDaK2vTZoxq1nayS3jtNjGtQKkeOC22dsdgFJgPOrHiukK9pKBHij
rp/HVHbNNizK7fUaydl1aSMTwHcDPxK5AdK1JsTRLlcgOgNxAN+kTk5zn1GtfeKU7KagG47DPWJJ
sXfi/DHK13msZyedWelJchWnud71FRbQTMss8mcEALXBjy8KJKubFKUn4IE8OXyt8prgoTAoXuli
rwpl2v/5NcScLxE/X0IMF4s2Cl9XdVT1Vxcr00ZHI4sZewZOjhgUHBfnQHyQW45i1De4d+b4dM18
ZCQnaNcqJCeAlHxMmmDcTnk4rrR5t4ya7Dj2cDjUvLUeJyaVt0mTnuV/xRnbLPNYa2bZ3kz1xbgf
bdWmPfTIYV9Ygl7ktVWOR+XsBNF7su3dPGXq32ySDm9o4WvDcTLxBUnVXmqiQAAdbd4iodculdKT
jT2r+5LQrzAykmN7XUJ6Ttk991q8kFFkCuq9BZbk+kHPs/EvvEJCXnJ/+jxpFNL3VpGNkPLHWu3n
S3JUYGZuKhA0o4HGNIn6dkVLPznFo9pfAAtNC9aA4cfQaJ4ULAErPPT+Wg5lJTegNNTPV1uiD1B+
aRbqUVa6JJjsqRyzu4oG8SEKPdoWNM/ThDjMjAiPQpRH0zPy90I55zhVkLeM+klhZPtOEozO+NFu
HzsidNb0CpRT6Khc1At9XZQifG3cZKPPqSuTq9gLRymGi6K09sHXiUrjxkUUosb9ztUCbD8yEmuO
jVyHYXPg9uQsJKBFclm8IVQWVdNru0AvsxunUPfhDNrib+NsmqhAVTZLeKZh2qV6GdxlYGE9Tx/u
WN0Kxiaz5OR6pwhAOWQgEgu9NT7YwN6koSmaxLYHIMftQCibXPHdnCFu2KwLDDhHjzi/JDTd+54Z
5VrDGroM2j7Zo3dSVlI7qZhwde3YuBPU9NdqH4daPDTGnew2pIGBaK4garpdiF4v7m11NA4ujq+1
Mw+H95oe1q995sfD3RjZLPwTu0aoZQd0eQ0sx0lM45dZ7QEKf7O4arKzUd/6pYV/MytdHIKVt5Oo
zMpp94OXOKukHGK4cVq2J8MIwxzeyHursrtFg00Ue4OTkHQosmiL/8Nh2uv4+9IrvMtoGyR2zLmc
0+SKizMce4X20dAHc+XHF8TO/XUMQ+U/sKLNjRXksvuEv9JRUutkkqEbZPEC7CbVmQY2pjQ77czv
sLENDi7T0vcGoPJ3FzXSMmhsrKZWtguHqVgTYm3sksBsHoohYhJkNMZseiteUcFfKpPMTSg4QCyz
wMU+7Ex7zZ+UGzDf5artwouVsTbtNUjNbjjefKclZqMGnqHK1LOKOHDjq2EL1eCPLcep7l3S2Ots
KJiWqfV93HvtvmsrY2MweyOSji5URr7E3Gvzdf93a4rH27LSug8OqCRTTx7NyrgOYBUoNFsNvPxa
G4tFkbLEU73kIL0JojOLpUpf8SCru8x05wzLiOl/YELn/qM53imqtcbBKRbfn5NbRtWWR8b+e42c
pHPkjOO2yRLreC15/vwyrv/HSpASBmEIAyCT8sX5NSm3cCxSrJrJRfJdQ75oEvOB/G/9oKdqB8R0
MB/kc3aj4crY10kb335PuWsw8+9ilahleXIXpvl4hZvbTk01A768xbH8wSkccZT9qqKxX1oPlKU1
w00Iojj5E2ttWvLKmnyXkp7oZO+BQzYo3eZgr3EO+ppgFW271Mgg3mgaVo8//wzcX4xgUMeEayIZ
tHTLkvetny+9QLjMtpj7oYx67saMwDqVzsQ+h7n9AvmYC4XWfGBcZ3CFVNWFfH4QBXh0nE77NM/s
JdBhUj3M0tnLXpfsekms9twIw+1avNgV1y7bh0KhWrO5MjSH22i0w41WtAOJOEG0kc/5qRZuYocO
sG3XRPuJ7Vhn6YPjpe59kag7aUxAj2gdJ1WgMCPMgnznOaU6TnNEj3NEGb2DNQIqBX9xmp3Jn1gE
g/OFoTG9miqakkXV5/R8GFhdutCKbliEMqaMA9qAPCUfjCYv1rbZ05799pz8koTAqyiaaOXNz6uF
uqDn3p4tRnezOWF4i5G6L5qoiW/bPFFZMaEvU3uemlnw0BBPTH2zZ7U2x03j+ye1Mq2l1CPJBylP
ikT64jqDuhdRm+zZezPLSjl7vaYQ08dWaH/uakpkuWPPz8gt+QDeyFkUpLoAkOEFJSwP8nj5r0/D
f/uf88v1plz/+3/Y/5QXY8WR2fyy++/HPOXf/8z/59vX/Pw//n0OP1V5nX9p/vSrtp/zm/f0c/3r
F/30znz3rz/d6r15/2lnnWHZGe/az9V4/7luk0b+FPwe81f+f1/8x2f5Lo9j8flfv33K26yZ340Y
xuy3ry/tf//Xb2JeA/7Xj+//9cX5F/jXb0/h5yZ7T//jf3x+r5t//aap7j8NBox0SwhW1Ugc/e0f
/efrK+KfmmFYhmlRkGoyizXL0evyHfV/6iwvNf4Jw9S0Obukztv5JeefsFPoAhhzKgQoFVX89sdP
9tNf8Ptf9B9ZC1opzJr6X7/97FmAGYDkHVSpTMD+QTVs6fqYTwmzVy+zVqP9rpDF/cNn8PU7/X/e
mZ/8R+YENGmtgmbRH0CGf9Lj+JNS+m9/761/WSkW0QDcScmGQxPZE80E7T7W07/y//1fn8gMr/nh
E3Fdi6KT1efBNgO6oHl6m8SevvlbP7nkofz45oUCKYi66WDa7ckFkrucEiw3f+/NZ3PDD2/OjSzJ
Kxz+Bye3vI0eKxkKVsRRf+/dZ1nRD+9Ov0dXS0EPKB/Jdowcl5SLkc7n33v3+S79w7sTBA3amT/i
ofTLjuKw8o5uPPZ/82f/BcM2eiNMrMlC2u8UYOgIsyEI689/8J+dI99OIHM+jH74weFPdoNHksAB
t5cqdl0W1vV2Egza35uOWfeyHT3Ec2RJKUcjM8Tf/GMbv3xfMTbkSxOhd0D6B8FZ6KygGUf8L2df
shw3znT7RIzgBIDYVpWkqrLVnyfZbW8Y3W2bIDgCBMHh6e8pL/5roe1WRC688SLFApADEifP+e8f
dTPy/69k//ej8mCCCRPTSQuYMi4pvq7fdJjCe8Rg3Qs0UL8zHgSGsZkLBva7+doJ+VjaeLg2Dd6A
aF8ehIaCtfHM59hdo26V73Sr5g8RyDlIxlmwLCuA1mu/rfO1r5dvivWnZJi+0kwHi4Ip1rGdQKp8
BQJelm8xYd3igXCvlv+R7IfqQcUM3ZhOKhAtmdg9SLAKPySzGojeG6y6xEEU2o1YGBc94nX9blr9
B9KHsyAcJxhE6TGbPV+NEBuard72b/LdeeK6BO8XU8RiMYPu5TpXo34Hsoz8vCWC0dYlDyJy1eYO
LC0YKTLG4v7aQw4Tjbm3pJX5gfP8KfKM4PnEiAo+3coMQ7sbOhZ/Q+as+eu/zd8i769iQBCRlVgk
H2MEmLSK0PKL2qW83uS13pldbuDTYnX8QkftdwEh2OI13jMxsQnRRiuNR+8eQzybbmh7kAU7XBdu
x7hrBmLJsazRldV4EFprsRPz4g/drp+2YdmKcpliRJx+sundrG/NBzP/89+b8Jul+aHP/pPxNpKi
mePOXceMy89RlGx/4hEpfSF3/c56sMUgItH11mCLRwWY3SItsJq9efPfn/4cbvx/OSQLcm7amm1E
t3G6asuW7wbPhK/6Ecwa0WZSPO/N5dbcS6DZaCsVMq2iZ2k38Araq4nkYwa5n8Ns26f//im/Waf0
9v8/7UJeVZXaQcx3xazBPcek02Zeokr6nekgpTg9pZiAXS2o1KdPaDbfReD7oX11kFJADQ5tqxpf
7VTy2Ln2ASgNWiIMW7VMjZhiYom7ZmOK1//tNbB5tK/+of7301ovfDRTkSOVxL6CeLj6jilNSQwF
wWKDLKXq3YKypi2WV5ksPuTp+J602Fmw2Au4ru04AtAovXqtYxDng2qIZjpIrrHkPWxXKF75sB+6
OfrM7LYQlySIvUpIvHzGiI4OyKxHqLhgHAGonk+kTw+lGuekbFenq+kKcuytxKgYdORploPMyjAU
A27z1F4jDbnkCQIbtTjRTAcXnT4RWar6yF77FgCktX4awBNAMx0E3BXNgUiPO77aAVbVxfwDnnGJ
N4I02Modg1HR3Nb2iqESTGqCc3EgLkkS5lAJuFPCe4jriOEvmTjIBKJfTFqTJNjJEbLWoEYc7XVV
ubjD66p5mBXmUWjWg80cwYwJUnssSgaEPcCNp1mntCB46+f8nBV8kRZoLjZ4Kx17cYI28Vcp9u+0
zw6SJ+YSWxDH4HgnWfZFQatGY2qbZjpIZgDFg3YTwI8r1gbw+G9SvDRY8ZtclgThdcwKBloerLWK
gNvM/kGzgLiLQXQtgHzpMWhkr4BWf1WzwlvaMv1NW48gvG7LavWNpvKKWW9MjXbzNzDE0KJUErhk
kVeiNq2ermJLHxygX03raaEkBF7xaUzQUWztdVjiN97yP8sOTAf/vSS3E/yL0j8OXbIA6fcokN5X
DDTFB4w8NNVRtp351nUppgpzXVjSfV2I4KAXDWYONEaqr1JUrjnFLWBPTpUrf+Gn/OZMxoH/b30O
lugE9j1GZ9iUfhEpe/ffq/Q704H/y6rZxnXC5k43KXE5DpgJBH6aFhZ/8LT+VAdVoGtxqwMSI5L9
hRfT/zY/0dqncRABlh1jyrJDgts3sKYX3dIcpg5ELbRlyZ6HxUGve7diHBICHCBwUDPEuVpaGEDH
+1nE7fCGVe0QJbmOIm4hnZfjcXdIP9K+O4gDKITmic+Ii0VRHKf1PYqsE81yEAUmuUeNtLBsxwyC
4gyUUo8Uy+LHu97PhyT2UbEmJdaac0xScPFhaMFh/N/Gby747ygAKqPnq42R7bjiKx7ky8Q0eJEf
MzAv97xnw8dyZuLpv//Kr70Ieh3P/8oyAHK7uslci26Xh65GfOc+f+En/MZ4SC8urXGCa6w8NJ5B
1AMwfFGSNlXIwPtTBT6FCuyEVw1iPb/2Z7z7E00HMbGZEHQdBkKv8fR1ii2mBklHHEMKz9c63vkU
D6DXu+ZT99rkzbkewY1N2sfwGT2ftcfUosBS9wpix74EC7Om1Z8gqX7+4X2+LKAnRo0oIGJzNhhH
g/4iVKlonx54/ixrWQIegCOId+x2hsTi3hC3MnD9KPWAlAxY8bWA1oMBlmYtSV0zUQQ1ORbXgewP
vu969uDa7HWCexZpQYrA8xsw6y/gW8SCQMJaT+9BIUtbjyJIx8kCADw0MM0VdHMncGff9zoi5R3M
ej8/Ixj1rTCni/XIoP0IHAOGh1+qh27+8YtIWAQOCaUahujHzHVuQayVIhZWCfGrA5eE/EHbOHAu
opOSHee0fb15RTwgQSKu9WJ6zTNzjXadvsuzGZTpmU6J1gOXTPA4B4maHLEkg8pXYsWHSb7UA7qd
hl+td+CQAtMXezWj6yl8y819PuOhaFuTbARBkJBfISG0gb0rzruJFryKwE3tXioQkXbwJZ6A2WP6
u0xcS7MtQj8tzWaGbbHXxu76bscYJMYUNK2jAL7+56fezBCxs0Vtrsu6XbvCXFpLTJ4i8NVNJ7HI
cpge5vUt5q3fy5q/QEr6G4f6QRv/U93SWQxMz02C9d7Nlbc9ZO+ie1LsCskXa5vHLIIozzXZNaiY
agzAiy5jtPh1g2P8fOe3iQBdYgcOaLaX4rgKBjCTpjX6wNP63Hg+7+sqgCOGPF1xhbYVuK7XriMe
w+CI47LfpH5HCsU4u0tPewxeygewBWIqmrTwIRwaFOJprjGqccXV5Wjq7DawSjQdHHJwlQi+a5xE
4ZsjXizeOONpYYwHh7ycR11tUhssi3mlV3vCg+AdbUGChATYuVwAAkOui+ITIIX3Vd+9pZkOEtIa
JTat4s5eFzaBCmBsQS8Fdp3+H5r5IClpgDFY2W6ASnR18m5VbD1PIE35RrMe5CXMIstOaYOaCDph
2qo/o6Kg9UAFD/xzAwwwxVSIAetk+RePgHWtZ6rtwD1r1UYDqCrNtbXyG0YVoMo3j8QTHnhn7Gc+
5NBAvA5RXKZ3cpUY41xHBh1R0qKHwCPwXC99KhG4mhrK2YnvHvykaceFBe5ZR1kLQSX4EJ+WP/au
hFouJ2FFBAvcc8gwPKySClVGlH6yDMQC/qXS/JZ/f1FksMA9VdbwqBwtbuXQC2FvE+MMAKgZ6J/w
xpJ4dzBqZx+1d0LfFWx0YIvKpskTf1jgwUAbZG3RQqusXsx3iK7tx0wYGphKhJikCAysGFy+PY44
Cd44SOeoHSwItJMUuq+MFoDInblCU+wj6NM+ojz7k2Y68F5M/qydH9E6ksMef/f1Aj12i1EFmpPd
wJw/J2+/Q3d7MjPKeAH60xjVY+c8DWYgQpxKOY2laXosyzapN74cP6s4I+bukKcIpE1K9aATRGuK
g9yjf9pdSusghQgVDlifwdgSgnHW362qeuWgiEXazRCf4qCRPjZgcgVqBCMOZeUhLz8TeyR54L2Q
UGizyN6qR5AKgjbi0GE+nPbdgWtOY9WC3QO3vRrygqkX900707w+BO3JuW/3KFlQrVf5GdyaIKPp
QYpM++7AMVt0ugHCEigf0+qN7crHqSloXfo8fe45N8rcwdfwnL3z4FSaMfUK0rK/ad8duCXqmBz8
FhJeL4cvLabr52MC0NR2pJkPUmu+bkwsPVoObi3f1iU/AERPKx7/BS0yaWKTW116E7o82CmDiFRO
AytANOP5mudJyXN/k5uZwN56YJx96/hO7GiEuCIDmtc5s7G5pqJ5hymyx35saGflx7zNT3e7eXdJ
XwmYXm19HUsU61P1jrSVIaSoLTDCjg7ueJWu/Jiu+l3qM6LpoOSNli0D4Ricvpj163KePmK6ntgB
CGWW1qkFyeIMr2fefkUMeG26nlZLh7CTCRq3GCOHz7u1fuBR9aorRtpFOgvccqinQqwOTUAMgd2J
tvtjXob3tH0MXHLdJ6d10ozXWLuvq4X0LJh1DiTbIeTEFSur5Y7PzkFKsVfRH0CVE00HHhk5p9Cy
hEcmvX8rRvVOyuhM++qgzi3GDWzSGQJsNsdPKo9f75zojz9443/yx0H6ONt9N16FiZ9MHDlIlI3E
qidE3bk1XTR4bhFHcna/WRh3S0p8Ughhd4xBBADq2LizDAUY7vZE/hlBV45WbKZBuoTyEkZiLPIC
y8uHdQHdLV5EabuZPg/dmM8FQLky43WNqs++iN/3UUvCK4sQeefZ6iHohJSDqfz6oHuop1VgI6X5
fAghyseVO69S1CeRbI9zP8vDOL0kVXALpb+4cIUgItQPGAHWbLzyuX9fOPnBqfUzacFDDBFGlQdV
T7j2Lx6cCeBVPm3cljS3D3XAxJzqolpwDMfd11DHaeYDB2cj7cuDOlZErR/6W/82WtXd1IDKs0ho
m5kEdazGHNMWWTTk2LRskLDz1QHkV4ZWViVBwlxKt0CyaDPXsmnB8bSCZwkEMcQlD3wTupFsAnMn
rg5zhskT6KPVdUwD5UAN67l38jod93jGfq6QJKxy/WSriZbYkiBn+qbpvYS80ZXnajykgr9PKk9C
bYgQSwT1O86h/YIH5wWiwO3S7Xd57F6SwPmNc4ZworqNVOmHCSK68JslVv+wJSHmzRBOBK403e4K
uDBkuKQ+jI2qupOrSqjUkJwoBPnINc1LNebjtQRLn9j8B51o2kvFDx6hn7Ln0inHu1tXOzIK8qlq
rk4RmNFoThSCfFTLxF4iXVyVgRpqnF0Ep5oO/BPIhyxqW4y7rUOmD2ZUX2vfKVrUigP/LNd84k6s
qClsezdF/s1WSVrUCjE+fa4NyBCA8fEWAgmg33JHkEvTuh1x4J+7AO9gMWBR4la/Lnb7R6s07S4Y
BzUtGtoRFLvlrUcDIpcWqrdDSpyOxLj+85BVccjojSOC7exmfRIQytqZpEHkQFj23LiNd9Zu4MC8
tiJDU294l8bRXxTH5CH+JtvmKDMccTzP0aIRUZ0cJzwbk7yHhxCcVva7hxgFfDPL723jnrxgT7QP
D3InrtxZlvJovJpavoe+88Us5iPNdOiYKTTkAWOFtEAGpkpIEza+ILklDzE4usDz5J7jxantgHYs
lji578EVRUrKPAThyGiUS9wu43WGcAbA999cJD7R1iTwy9V2UFaCwOFVg2Vj6msw0q7ENQn8snUG
o5SuQl/WieEIvcLkUDlDOyYhBieJBxDgpDjfPm4/Z938Oq9yUrrHaH7glVtclFuEnq/MuhNUJ9/5
vSRdT3gIwoFej0mBVkMBJFT7d6Y6dpcOdUO0HlS0STktEuO9uMoWO1QyBeQfrWOk7ABl+eerghH0
FGytKPSr9K1M1UMOJnDSESwCtxT5LBPtEb8bMy7ncXLLgQ9g7aJZDxKmrJKtsSMOCgjtH3q/v1qT
lzgNbx/472sVL4JytmyhbAI+VPRmGcj00vitbCTpisyLwC33fuOAOAOmARqn7+va3PcQ56AtSOCW
3cAKBmleVBB6HO/dPu0Pje38mWQ9xNxU0AQBVyheNaAq+DoZo+vYVh9opgO/rKUCQtAApMHAa8Pz
+mED8QzNdNAEAuGwFtUEz7EqB0U0um6qpaXKEHCDHNyn+4pDUnF+Rncd1N+0EBgC+DEPUIHdDxu5
1e5zJ6EH0NZ5RfzswClBvTe4sYe7Q3PuOGTt6zx+CT55W9RfuE2IE0KXsMWMF55/dyN5/qUDsvRL
OyRjDc2ZMub3spjiN1ucZ/aF33I7IL/4g+Gj7LTsPWSTTHMd8CPUsa5B/bNWVr7al9QA1uLb4R1m
LMr6oDg4DElHKmQsSE2XJlttUccMTv+Z833rD3sDpW+S+RAOhYeDEhJ82HyIq7wxVfo4JAPty0Mw
lJIc6MJSjtd+ABUUEIxfWgY5CNp3B9GnzFuX7gkeEgQv79q+/SMTG+n5AzpLzzMU0t9cQoV8vE6T
PUHaABKvWU+DiXAeBB/hQE3OLNbbzfV30D8+OVOrF8q7Wwr9xfkMkVCVUiD2VvlwHWN1bHtu3/lM
80/ltjyQFp0HhQGGWbpUrmJEud6DVtENf2kPtbf/Nv4bd/4hfv7TPR29kXrbErT9O5HiiGet+zbW
AxQVqrJw6lg1JnpTDgMx6v3Qu//pz9WltRrKp+M109OnZEsfxexIHV4eMjK5uR8rOaNNukuQ60eg
bz30taeNFfEQIDXUFopCOJXXHtJW31Ucz4AzLTOtZc95UDEkmcVzDnr2V+gbb09xuerPmQVN+X9v
8i3s/+qIBm6btQbcjkmPpVn4cEmTCGJanV7ekKyHEKkV5J3t7vFwyfzU4zFNdkefTgupP8BDkNTe
YBLN5bg9Kb9ipou9iTJPCzkhSEqimQGVSnQd8bINkkWXGw/BO7W/kOF/POb8YtlDpFTPskr3tRyu
y+zABctVs/3hgLeoT9DL82D1F/PwAf1l886qJH7qtVsjlEYQBijyDlJKLhP6vm+cfGXzKnoqoJe2
HhjqBsipJLiejs0AEAckcdavLmLReI9MP5WvE9Tjr3xkYMyPvrzhy1catpmz4B4BGaox75K9R0vS
QF1kfNSDJPWYoCH2PAHU6+LzpfXygsLwmwLz5TBE/9BOaOBdrRx6KxuYztNHANXtTsu1IXYJnFXO
1xZ2q7U9FgpHCGp3pE8OoUu+TGo+4UZ4iUF0/vaWrt7jftV9oVkP8mE/zJusOKxbo0/rVp3G+ivN
clCLJ1UDXbwKam953B3W8lXR0ebdeYhcKvUySl4O8tJDlQIEn2KmzV+DTvD5yUsVj9MVCrAXBiXP
bSpeL4Cj0ZbjFpF/yncLGJbNPMB0IvV9Nu0ndJZp+S7kGlNjnWO+BoevZ3N1rCo8Hxd7t9zRPjzw
RrZNdZWmRl4gcw/9d9+/AZUzrcfO88AfdTnvPfRucEgiexDsnsv+hXLmN5kuDzJdpdpsWjE4dhE9
RKELc1j0B9KChJglttuUQUsTO9lA4x6ydXL5TLMcOKPW61JAgJhfRA59ut1NGjzUJQ1pwEPEUu5K
0PR3WgBcHE+nYlYKQuRrS8vOIWgJIPGyiqDHcNGM1a8EY+qu3039Qgb9zW6GuKWViYi3YuQX6bLm
MR3a8oMxK/GIh4w50kRpPq2cXYqlO3jo4Bqd0rwnRC5BF2tZd+/ZJYn9KR2+1Han3RxD4FIti2KZ
Escvzo6HofxqdmIJGuKWckj5ZeCdgWUHCYwqT0DkPRa0LmEW+CVovtrGlpB01Yv/X7mvjyAsf09y
nxC4tGVQe0oqxi6xURUoxMrusEC0jBZQfuj4/BTAq57XOdsXBpWP7P3m9Bs7sXe0Dw9TZYHRkLiB
adQmFwtdH5vTCtsQugQZoLEAPIIheG/1OZlmUN63igbL4yF2yaZCJ0C4MCjsdOpeRLE7uaFTJKgv
D8FL4L/OJt/BdTzU+cAoeGWOhujiIXJpWQBWZP3MLiMEX8tIHuucFqjSIFtWudHJXm8Q6U2K7q7Q
c3wnk5wGUOYhdmkUkSybGdaLhY13LWQ4jzGqLOIJD1wzQvd0ShccQ8wrvR5m/WnYc1p2CJFLLle5
Atk2u0xzof/C/Uosx2XS0USLKiHIYFMjw6D4vl7kEJ8VdG5d29EKtxBhsJdRk9tyXS/cgDxs2eQH
zBTSYnjII9LvNimqZF4vEJ1Td2NTmXtXioHWLgoxXY1bDFhEE+znOKqHrHbN2bqEdtBDTNeuCg6Z
k4hdapBZ6bJ3x7znxMASEkMVrQf4IoXxoTL5IQHM7bjkntPOeQjrkoZDXi0p2GWpNOhbIO0VAZhS
V5o2JsNDZBemUAUeBm1+6fbx5Hd7TCE+TEoVIUMU+uuFicGJf5nK8pgk5SVbUtpBD1FdGxDnCwZO
oJriMX4KYXloltGqoBDVNYIUr+2nKr6YyLwf0/aD6SISvIiHoK6uh1rcqPx+Sbv0I2g/wDnXLLSD
EkK6eOYhNrEX2wU03f6w1/LTIta3pI0MIV1NZ/0OGfj9UmJQNEUHqPYfJugw0gJuCOjqG72mmRaI
WjN/hLzd3SRj2i0lhC5hDlKCnkxDnS8Wh9m1d70qiWE8yJ5cLsmExLlc+hFdMTw9NgcLmUzaigd3
zYHjvSiu5XLBIDRgQOxxmGkj8zyELpXp6CBFHs0XdLVPYlKXRuSkIM5C4NI8tvNUe+Uv9bQd8jyF
siypW8tC1NIAsrlVJJCv0Xy900V578tvlJVmIWhJ59uohjmHVFq8LO84E+xcjBltrAcoreedlHbI
uhXKw5DdSYw4KbAU3GULjUGASRYYn5F3au3nS7uwU8eSx4o468RC7iCu8xUC0JW/QFbqj2keToCi
kYIgiA2ef7XPTJUzM/gLBLMgpAOFyqgtvtM2M/BJs6ymhb7yfFFMXBYbnSrLSTGQycAjC+kLMErj
BK45mA7afuuh0eciUghkMihnoSKZOBtDsM8smb+LpGSHSrrkRFqWELjUGQ1q4HidL3Ufvdv1cl83
/G+a6aANJMB2sLJYz5ckai5l2r8t9vYjzXRw09xyzDvVzM0XUEy9KVP5Me1pOHwWsgeBwtPPuELM
l7FpH6A7ehZEshPgWp4f70mrbV0ifHWbxtWhF+mrqhX/0Fbk1nH66VqftLrEBNg4X1L+ZxUvd0lf
k4oeVgRO2bvWYZUkLGMUfu/mB8Neove5hbp/vyexELGU9m0OLY5lvgiID8k70VlR3/nSpp8rvArz
g5hyTeszsRDCtLoljgc5I5hn9asUdJkOUpS0tQ88FApuUoHtwF1kMx5LzBLENqWZDvFL5Z6NWzrk
7rLppXya4rF+XXaCxtTCQs4gzo1AEoLQfdap+ADOYPEqgwg4LeWHtEFCeQ3pzxoRt78RJ8hTU9W0
iBuimLI4L5YM/N2XxfGHTE6vwdh4T9rMEMY04KESLOzRdIGa30FAZ3BsBOnSw0KGw73BI1i2KHfh
Xwp/lw1Es4GDCr5qOba1uyQ+OjKhL+tcPtEWI0iaUmhEP7Q3LnMkwNKiz+D2eQlm8uteOAtxPVm+
+li1WI1auPLVctNBjLieaFlTBD7ZrXxcIE80XaxmT9lWdIdeTjPNK0NoD8SsTAyovLtUEQBas62f
RmUd6f7KQmgPgAaZBOXWdClkd6+FOOuVkVqR4I5+niSUErr2Vecue9K+16k9sXalNQtYCOqJIKWM
G4OGCKBPvyc6+TLMCa1fiAn359/NXWEL3brpkg7f2NqcGlnTyp8QvsPa2aSlw2KXw34EnuEenCa0
vBnCd5ZtS0doXU6XqpuWM58be8cKN70QXG9b9ovUGcJ3ZNQnswAbA1Knzq4LIMt/mbFjFUB9tcnv
IKBdJZDoBe0x7cyHqMVlWhc9gr320kWRPdnBxife0mi9WYgWijdIDfhpnC6qivfDWMzmCOUpEg6D
8TAUOJNHhW+nSx/t4/3I9XgSfdfT7iwhWKiJ3Npxi7MJFaX4dZsIlACWyBjMQrCQwpQ59NOtvcgE
snyq6/5krqXxkrEQLsT6FCztqbGXQYo/ev22rvh7Ut4IgULValyOaR97yaDnu8jsa6MGUvuDhYAd
p+rV9hqm7YABKETiA19m2oAiC1GyS5sM9T7m9pIkIMBp49duGmgJKUQDZUVWLH4e7KXYilMsykPf
0V7EWUhntMgYXEl5Zy/1UN7v47c0LmkxLMQDxWsBHuwYZJJJmp3AGHAsHPGeFeKB+F6nKgIH08U2
/WGWkIEde1pBFFIZbd3QYD5pN9Cjrao/i2Wt3+xxlf5NOtshm5EcVFFCEMtcKpCwsLY8dCuxJAoR
QYXbVD83ML0Uyp2abdZHMY4r7QSGqKBhHiIQwcK6SfRDM8xn4KhJD0AspDMCd19VyartkOtSd4JK
Un9WMzC3tBUPCtzxNnCW7X11SYAGQin3thhpD3os5DOql47VZbxqQFUSnxzKvl0+dtPe0biIIc76
vHJBOCnLScG+h6D7yezNlzlqiR3EEBuUqyIDB37Ezn6SV7dlBwHGQNKSh+AgVXe79XktzkM0n5Z0
haxBC1IjmvGgMbSBhGSOxpyf8yk77EAe8YTmmyE2KHZ1bkxd+7OpfX5fqGp/cFvhacViiA0CONKK
ilX+3ET8daTUnfTjG9qSBBXuUEwJc2hinyH1uBxiKx/TsqY9FLIQF9Quy5QC2unPtd0+WMiQHMZI
Euv+EBkkow5diem2KHMF6ThRXMDqTf3y9Ln7ZJC7ypdVzmdZgZG1SBd+xPfTmgghPqgrlY/aVcB4
Wb4Hd82ncqHVhCE4yHZjP2195s9ROx4TrU7CC5pjhuCgRJktUks641aoTj4tgA/6i3QEQ2DQbJPO
53zz55jpz23U3S+Npa1HGtw7kSQ3q4bFn5lZX42+vpc7jf6PhcigEc94qVLGn73uyntZRcnB50NK
uzCHyCDoiiQaTxz+bFdxMrF+KnfzRFvuoGHruwZ9FTP7s3PJY1pVYO9NE9rzOguBQSiPfdvPHgeQ
mT+kFAO6zZYWqkJokOjjejCq8edl2o/4Qw+Z8MRzEmTLycYNqxts5t7F0UGkw13EdmIrNaQ0irwu
RxO3/jxMeObYmp3fgUn+K2k3Q2AQ5B08mzGQfB5W87B3/IBFomWdEP4SF25AnxymBWuO7VQfx4om
XcJC8Etpk82IBqbXdb+X/sayIWlbGUJf7GxiMIvDc6Dk6g5Dr5+K2GpaAREiXwzmophde3/udXxk
2XzXc2JNFWJeNIsrn+DfWS7ldzxeHZXh32hnJChj61zqvXdwnGzP74d48IcC3XbikgSZsu+2yWqt
/Lkb9Pu0+XuIBAmWz0LQi+kHmU4DFjuLV+QE9lAZRyvsQ9BLDD7YQS9Y7HoC402rHjDXQ7vshJiX
IQcLWIKnZOiw9wcOSQ0Ogg3SPoaQF5vAU5pO+3NV76dGXNw40JJ7iHZpUz+kPorm86ogKT6rA5SK
ac8aIbIwNnYzcY/oV90ka+sC4847UbuEhdhCWWneJBW+W0r7d7uz977dNHG1gzwp2jgCTh62VfZ6
TopjvO9Ey9nz4rJN1M5jXBTO87gdtvLbWHyiHZDAF12lOHMrDgjwNCcguQ9La2jJIOQtikeu7NQX
89msjIMNBIA810wR0XrQKVVFw6v5Vm5PSTKfAE75lPt2JS13HiKAbhdssVh8+pRtD+O6PSwDjYIO
Ck3PdzIRaboKCJ+d8cJrDsONO0ZWNKfMQxTQVIsSzY1sPtu8kce5283bVS7TC9XUj8Ty70Z+HsKA
pNtxXRri6RyjaRqf403Z6A81yrk8ssS35ftWJ7rAK6Rd1ANIGywEb9ji7YOV66Af2rir80O8ybX5
Q+2rWWooYrY5rbWYh+QzrEW+8ks7ncekBNdcknyHHtnfFDfJQ/YZ30Ss7KA+eN7H7nPOKo1OMU1e
Kg9RHH7IciXSZjoXU32u26I+JIYGC8tDGMe+d6YpgAM/r35MD8b47QA2y4LmJiH9zBBX9bon9W3F
m+YgRHabkN1p9B95COaYvRkmZ7DmM3zxUCXlcHQF+07b0CDuzbr0YKjGp5dM/Rm75ZLZ6IXnrlu0
/4WXhOgNn9a78nmJ706rU75mZyloE195KPnkOtctfMJRSZMhP0LUJznuDe3lMg9xeKVnHAXIOp2T
NnvF9HoCNRypWMhDHF7h48JqOcG0XNLDwqJLA64GUibIQyRe3VXM19EynZt4vls1/gCYmmk8c3nI
H8arbFZdaadz1ffdifmtu1ukzUj1ah6i8cpSxB0wc7dLpDC4enT5UmGm3JWkm00e4vG07lSTxD2+
Hjt7qbVRr6VbOO1uk4eAvFkuFcR24UTGP4EI7bGZNamZkYdYongZW1bjiJxLN3we1uoN9uCFUM5+
7Z4hkMgvPK2KokVXSub9K9AL9ddZZluMudJJfCFFlxBOlGAQLnYxQ0jvRXFY+umf0o+0lnT+L0BR
DcHXdkxx3pl+SKfPa1/QPCnEEyG7RxggheVYbtVRZ/ExhrQJLVmEiKLKjcnY7zCuhHksTYunF0N6
Nc9DWiS+NsPAMDV95vkYnTre/C+qSlrjIQ/pgjqepzZesunc3jAEmPv+0tUNrYrNQ2CRy5bd1mM+
nTddP+a2O1rXEl0oKJBLA3IZkSU4g1Vdo1GqyiO43Gjig3kIK1I2G/YhwaoUozv3KjvhTk96oMtD
UBEfIt1FABWdZd0+lLw/Fh0n4ZXyEFQUD2vNN/C2QRkswhyFP6ia9raQh5gitk5FC3IOHJM1OQCx
UXBSrzsPAUUpt6axEQx7SD89RpWsD5PmNH4jiK8/v45oORdxls7TWZTdUp3caPrqMKoRc3ekUBhC
i1LQexYgJrzt5ngc2fyUZbQZ3vxfuCI2mq02KFjatUtPqVrPyywVLVyFMB9jxQjtZZQsXZs/LE4e
lIyJBzzwzChpMeLUwnTWiitaKCc10jQq8xDhU4JcZPeZxwGPpHpsyg5r3uJplLSXIcLnBtsGv2fc
n/OsSq4qmtV9V7iC5pwhxGfvcmkTY2C9VnV8GNpp6I5rVxkaP0UeIn1YtPWatWN/LvuuPRjcJ8at
omX8EOrTudSasjHTebb7AditV02tnmirHrio0pOcTNKZM9Qv5/tFsf0YxVAMoFnPngeADf1BZ1u5
nmuJBjgb3nDtaGk5hBHtWcRsM+7r2a9RfQI1lb1bh5hY9odIImB9J8Xttp6HtvhYoe176NlKy50h
lqhsIGiQpGY7Q8lvAguUTx8m2dAYWPIQTmTT3OLFtVzPndhcdwCmI+uO0mzLN9KWhpgi1Q/gZVyx
pRE+eV70HTcvYUR+DeXMQ0DR0CRzvXpsKR5e/XeJ7c3vqn6x/wz/j7QvW5Lb1rL9lRN+x2kABKcb
7fNAMofKmkcNL4iSqgRwAjiBBPn1d5WPb7dVVli33Q6HQqWsTCRJDHuvvfZavWggrQVF8eqJbHE7
/r3M8T3NaPO0W+OU+mM03ZGRQOjp7z6Ft/zgD10om2mVAJXTH8PaZZNrsin8e74E4j3FiKwC8uQJ
7pJexusqZgf2N41xxHvhoXjdSDuVzB+RYkDx0G5NVg5/ExR5zzBSQkL+fRz8UYqyfgR2RFy2Djz4
GcLA6G9g3A/Akfcko6rt0dhfp93RoM9XPMCbWJ/maCbhhZ7Ql38HaTPWPYyqLmHGu271aJ99tAQr
tEdl18xtVqLqZfoMSKLdTrCrgaSO35Qe7lkbhf05GxpXnoa5X6ercVVluqsp2n3PJkh5DYVpeOjO
1ilakksBmzK2MzKAr8McKqg8ZDJM1UdBQp7kzYYtoGhkb4diDCM3Z0FKmuU4lQCjbgR3JNzXExXq
EHnwpm6WLhH5Fq7e71CpPM0tF08IotwXQe10GT51t2an7wA36VEl+xFs568Oo615CLeQ6AgRPKgb
BQlNvhHUIyGJI0Sk0N9fxmofrFbYe1bx+dvmIacGrdW2D+CLAv+IM+uDsH1hZkPVKyRNa4+6iqvt
qep04/dTEpF1H6PtdDhDC1OTnJMxnfvLsA1N8Bm66Ks7BvBaKPMkmqrHUa2hymUISmLumO2as1Yt
arhqIbG5PkSwHC0L6N4xl9cqNVEOa4IQNE4T6ObEOuG7nJp6FdeoMJdLlkpO0i8rbvpwFvLRwROz
SYPqQ1l5Sc/IEiZx4SM9tfskarnK0wD1gV0Ue3K9hJsWO0gRrEkuhJPR9VqW5m7hVWV3Sjsjbi3U
FfBtJmPe5MhsQvNejU2S+aky9Z5C8Sa4rjUfmryHsDzqU9sMSVNtWrTfxPUCwv8inCJ5amI7FZsH
Cz2ny8Qgtd7LCJJNTFh7SFIQ7LJepNvTMoKulVVB0pF8obUS2ba6uMblrzTdtaNTVZ74wX1wTcMg
gqnp4g5BGJH4dYOCVXAMZMfUIWDwPs9cF8Dwh0C+yeWyJ8sppjKGejcoMyrf+o4/Y5gRCrtxM5+Q
6HdRBrHEbvzoqmSsM8C6cXosw5HOECLiQNK9wCrKJhNE7salYpU6G7mat6xqbbAWoZfE7F2drGU+
KggJw/1m22RujUXf9BLEybgbOg7arGioLHOe6FrtGzkKXzCQ6Z+XSvk5I9RaGHOYyskioXU6P/RO
xB8AHEhddEuYDlkrF7kcRvxzc3RJMG1Z2fQiuUbpIBoz6CIv9iDbBH/vtY9DnZGob2BcX0PgxxeD
c3r9yNZUg8cH8fvKvsZlOqQFLVsXXDTQjXzlW+npgSTEfx3gofJ5VTV/YImpI2AWJRnupKo3CoGZ
aNnOQ71ApDivxNCx3SR5JG6Wdg3p3qm2MWerk9we9BLXfTaGbr7uZ9eYPdZW4HIbDt3LUgogfxIa
2u4IAyFSHcg6qw9phBbuzlHRQ+5xaOPHJbTkVM/4l6yEqkv8YeqStul2EJZsbL1bxlk0t2UkG/MN
1TwW7SArwxMHLrEMopOfAsgqZ2ZWoTZ5jbJQF2QRDco1x8Wuw1UXUTEfeiJ4ctEt3dscILHCtqQ6
hceFvFDeo42tZPe1I6WBa+koWZ91vQKKFlVt92gYpeVL0getehlhQ9EXdJAIscuyidrzEvrd/sxE
bGuut6GKnhpfkyCv6byE+8FqN15hNyU+F6Wz0R6V05hnkF+s20e0jwTpo7JMnpIOdX20RMtRnbrI
R98ax1uwd0VslktjDMIF3s7jhyhMHWzXtKu+Tc083VjtZZy1HVYUyceN1+195TYiC7Yhxsig0LYE
RYl4qT/QDnOCkkgnVz6Vih5q4nq1qxCqkbxPYhXsYnSZqWJMSmIzHY8h2VWELM+RSUx/ZuutCDbs
HdmCeufb7b3j6YyzJkEAqaXItFyhxTtcb2rcdeV4W5Mh3XbYEmJ8Q1VL7M4mkYLup0ZSdkZQLbKs
CNDh8tSvIfAyFo3p88CC+DwJ7HIZDaSypzQu2+AQwuSC7wUWwXSJA/DUrl3eQwrS+fIyXaISXSWV
2C6TyPQXgLVwugfgjfB8jY2s9raOF52tAohxhgWafoZi53qVatHEOXSQP/GqT1/CtFdfeEc7c9vF
5YaZUDLN8oiWSeF7VuNAhFgmpNdWCc1CDhusuim/iDnZz6J2J2NovwOArgvo2JidneSh9P4oaGWL
UKN0NMbBYQgYzVK2XsvWD1kgtzZLIQ6XaUg8YV5WtwgjXNagEzd3nizZBk2COo23QsaRy6SN7UXF
+aVndRHGw0e5kHnPaVUWDo5IBWzKL7Z4WAHl1QkpJti6FbKd01xbMqcZg47ewSvoX2F3buLLNGke
3Do47Of+SyzltIdguSiiuV4e4lnZoq+gbw1lgaHPU5j/OUzbRGH7Cb0/QdGOZ3BheqgFMgiCHR5H
m3lcE4L9UPVpJvBwc3AoWCbYeslWeWCVv0znge6ge+9hoNrqfIrrMl9HetVE7hNuY7Trodx4BJD1
RQu57YJgKUBrlUW7Vt9gSFLuiENFOYHTGQIA3+y114e1lX2uUjrltHM4Vhy7oW1y7db4FHTgCpYh
KD5ojDVZrNyhFX160YnmUmm/FFG03jZm6Op96ckn4XEg1Ko+n+btkilpM8nGR7vUyWmMkmGnluhb
Xc5Xska5ODe4h2FjJ6wE6/OeJhdIObe3EwAa5n622IIMmeCBxeWAaCsIg3Gvg6jOEq/nnDea5KLr
71Qs4yOfJATELb0VaCKBulKTB5p3We2GrOoo3hMbdCHMYcB2TSjqM4AVkcrYgh6TGqBzNpgmvIFh
fYyTRhW4IGmKDaaeOuvibbzhkkXflkhNqkjnkj+UNnBr0c8Nio6MV3V1wUIWAjuYHVuvYDcUFws1
Uh9k0ug6x/UxnoekVWwfA5nyJ2oDdhlRom0mJHpRMz/Y5KtdQ1N0VUCSs6RR0YeubUOfBevkP8Io
MqL7dOjVh6VplhExH/pCTykXicfMHOYhk125PaYCldBdAmHQvF0N/wB/GDtkQ1UOH+Kul98GicrP
eds63B1XY01hOfUxHKfLasMBAqDsKiK+We8Gk0pziiVN+H7gkoJx3ZJJ7Do2tKJIGiPBdjKLuhpD
NbpDE4j6c7tN9RtjXQsDIrLGtOLduC6oL62pK+TU4LsKtMs0t0Fasq9jDHe5R21p4zLeAWwFRrr0
H2nT9g5BVVI2x1J15slOq+g+2Slevk0RWEvZEAVg8g+IiFG7WgwTBRS0eXIz69baHXcNdOpqszb1
MYZF0z1lQtW7zmpMyN4laOeU5QQPVe3i4XpaFrkhNBmmGkZU3pmbru9klbfOBAwbS0WnDAhrOO7T
0WwsG2q59jmantl1D138+r6H3MR4PYyU9vuOulHvK6YQG6YBuo7zxXN0A+MqzLSfu6AqhKX0iKCZ
p2uBVPACMm8j+M+MnSDrMcbnkDPniMfCbRt2DfaZD5QHm38JVwW6p517Mh2GDiLWBfqCK3lbw540
OOuDRCjciioKsnlmWuc05i32lUj6bMHzbI4hRKmhVexrNN+Fsqq6W2K8qa4Zi0xZhAh5WTZZKCDd
IG+BwrQYN5HspK5voLVYoquJJjhKt3ldt8LFOjqvvAj1KWFyAr8mip0GDXBMVDZXW3/vXTI8ix6i
eIcGPHqSRxV803NR6+WbJYnmmUZv8KNZCWQ4TR818gjBe0QlkUcTRTFPiN0zYpPhfKos2dU4yJ+F
C8KHsSf1KYpTJBSV8SdshUxfhcEk5qyuZy9OqZaVQAowQz9bbNu3eg7HJ2R1SZw13aCCfOD0yJXU
O1Iv7VTMJOnFIRDE+9zOgvnbiVXTmge2mQvsdcnHzdUKqtqwJTZYY535SGic+F3bIBa46LHzbtc1
wtXMwXVxryJj6Rc6jcGWI9mpzGEia213W8rknUhEWu42QmZ2ij0AmnPZufUB1pP6G3ges8zH3pry
0CPcqlBPWnpWbKK5mOZ24ddN/RYYGadguQOtRPuS8kpEN7EU265bzRjnqP4dPSQ9fTbCdNNmiojL
cNhSZIhwjjHwMlHrCKBNBKJwkZA012VdIx6Lg/C2LztyVw+zxkk01fFtssTaXW/h2A03C1vbL2Yx
nqOv2GqSrZrjeBrHYIDibrfxq9Do+aYc6w4G8Ev5UVer7z8qFtk5DxTazII0IaTAAoBSgGzGtx1+
7YcUu30yDbnflqE8LPXGT3MylRWE2jbh89EiF6bQbmo+IqhroswIXsFNHV/kfkvT6jXUerkFXB48
lnG42J3eJn02wgEXQdIUrQ0WZEToqQTzp6g8m3cqnvRRo1KXab/xak+N8+q8nkcvr8qBysd+Dq9h
li0yy9G8y/WkdzFM6IN8KUHh20WBL+vzsQsWiIQ1wQRJObmiy0V2qd5NXsjqylXBRg50rukFT4bl
g1oCcmlILKYiiBoLCAEtSfFxG5BX7FgfBMOlGrn+4iuj64wikl12Q8hcch6xNj6uad2ATcXnHpwL
Fulu14U9eVprJjKACHFukrA5uKDt32g2X7uZXgnXwfSCJNGGmKKJSWFiFsiDVP1YZbPc0tt0abZn
G1p5Youcr2qNTDBLfcuqywRn+PoF9rPrvNtWnIGHyczd0bNNfe6MW+2uX2KD00b7bt4bxWh3DUwO
SfnMER7CflS+IIdu7utxAtO23KJjn8zz/YDN8oyvgYrOqZ/K+gYwfvsqkzbt806vU8F7356CUCG+
qYfhakoldB0hBoxtrEtF8LEHb0tkHAKB2673m72aumqSOxUu8TWDrep0VHJCWtquNPyKlf0G1tB4
JXdD7xuHhDbtLkzju2PInfg4go/ZIr5K52XXMjtgVuFQrLJ6LNOzCDKqIlur2JLcp/3Mz2UdyrTo
Y/N2JDTlPSvtVT2LoKjr7VRta59VYUfv4Me4XXTUz+6SB4l/2HBW9LtGLmgxHyCEsOuZjaOzznnP
T0a6+EGP8C3DTddtncNah33GXRPBqQxqs1FQ+3tuRuw64+oLtfTzTSRi7KMlI+Ot1omC5bBu03Pb
LK8gfUbb84j+9lfDZ6j5CkHrrNbrmnsCIdjDIteVZitF96GJp3O6+V0oGlbu2lb7S8Wro1ftzdqO
YgE4weMzHP6gnEEMj5owJ+iHelllwo7zuo33JeOuztFxBMcN1rCxPxNtAl35ZBTbHdmMY5lrBH8G
d77+NHMXiCNtcSblcxD6fl+taISqGxgkyJUvl6ObB4RftSUHFwLvyJdh2fSJQlvana8jirK5GDjv
LkhNE9z8RdOHWtF5vEpDsBH3HHzH/h40aTvm7bK27mEqbfkNRYbJFjiCZ8AwVnX4lA3dO1A7dGF1
QTzuPw98dBPa1jZ7228w/BVuWMNjCAYpz2QK1fJsKZm4rhJuw3zGxn5JrVyeddm08SGuOxDQsAtV
UNmGNiErKlXabg/dovGT0B5VXrjeYbeZoLNR51YwnHwweMNa7pzm0bGLzVyflSvW+Bl6Ubr7uE5Z
eN4NZYNJLWxZzEaYKmtxoOkMoXyXntbAcZuhzuMQ4NLW6Q/Jmx1tgTMDHijhCv+xvahbMRbD0KbN
Pg7MWF5ZZSWyHj5H3c5Nev4yQY6L5mzmqDPOOnFJzvoyuYcYWiXznkRheUEDIBoPSALS9Sxwwcoe
uIJx8UuswdK/WpJ6cqcQZBx+6GfVDDdJ23bB66ZMrQ8Q+JPf5gketucM2fqGlVsP4TUrARAUeihL
cqP4BomQjGkUIrDSx2TAIcrQ3lu4tUU67TXsFZ7gZhRDCWbi4VUAdJO3GcGuI254aOiJmiqeiyXu
2yBzFDfjvEJzTHCoeNrXe9HiDj4tbT3ynVd+FcUcw5wjr5epNR/dtGJ3Q4mr99edB0iZuTAwTSaT
mqoc6umTLKB4Ot+3QQlvOytNBMrOgnw6wymiP0SuGoe9kwTQgZtch2g3Gll3VcP4jRdyiePy3htK
uhz9lXTJu2Hz003sqn7XGoe8ETlIW+9lUrL0G2CkcNmZuAl7lK0QaWcjAKnuDvTWuYNkJN5w1iQ0
4nWmrNPzXsYAMj/2TGnBMuAX6O7AKgvIdW8Jdtp21AlEdIhJyzWLRTvOFzWiLO2zaOZcPqsgTXWW
UlEP2QTnqGdd4+8Ikapwydp2w3VAV394BuodwawexdApV9WAJ9SaeBuOCwZoCuspuvYqBNPRM7Vw
gjk2XTiGd+nSLnIXKUzyjK+xvaENneqvyUCg+tQ1laqKaqU6BqWAo+djLFphvPg8hhtJvwaz7YA8
zL2rdqD+EuRPbT2JPLYjTTOPWHz9ezS4983BU6DrqpS2O45w1DyadEiuAZaJv1mOed8gPLCOWdoO
3TGZqC8aU9tsM/p3a4z/+Or/j3q1N/8uXoz/+k/8/BUSX0Op9PTux3892Bb//+fbe/7rd75/x78O
r/bquX0d3//Sd+/B5/4+bvE8PX/3w85M5bTeutdhvXsdXTP99vn4hm+/+f/74j9ef/uUh7V7/fWX
r9aZ6e3TsCWaX35/6ezl11/42536jz9+/u8vvl3Ar788PJvt2ZSgsfz70/7rLa/P4/TrL4L+U4iQ
xzREqh9QxOK//GN5fXuFp/+ED20aJ1ESgPL0RvAxdpj0r78Q+k90+NEkTRNOAx7H4VvhaLTYCPEi
Y/+MI4YzBL3vPIgCtH3+vy/33eP578f1D+PaG1uaacT3+Y0W9t81KMj+hEwEYcppzEAeSd8L+xof
IWiJxj5L7LBVZwQ5RLMfnEn5t2nZ1FKUFleQb23nBPx+CBDCGCyW86af9H03NqeyX7uhWDc9uB0Y
EdAla7Qt+7u3bNcWClTD4Lal3pEPoqUp2em0L5fize0ECVYUyelUJ9hYCt4oF+0DP7qnYOqRBjUe
Nf9bFKBLqLRtb9lmBhNojI+YJ2juYaMe512CZZODyXCRSDDxgUQlEzCXVA7xly1Oib2AYIoBNpWu
MOvOUN4R5bWfElF+g+ZwQj41azf3zQmMN8LCHM6C3Se07ZHqoiJDRG4VUoSrbWpbpIELC+/adUhN
vjR1DD7/sL4VTYmaP3Em2t86z1AV0dwkvswMCvHbHvaNdskAXE4u2xCwgVYEeXmVlWVFHv3Qgyye
RjbVB5P6ccxgEj9ecALj12wBSvNlHoZeH1JWGjjGBwh6Zb+2XxGlINwRkPq6MnaLT8zW8sOMvZ0j
eB2bl1Qt42NqKMZcdEk+C835QxhsnH4duIvTzDIvZnxiOYZI4QQCxsnxYdtX4wJoCPLo2Bxa7ny3
j4awW89HyPGEGV8k+xiiBPEM5B6gFjJJYbMlVsJdryA1viELi2VIx5AN5QElgypK5Zc4Q+yKghyg
sFbfb8k2A1Yq3Z6HABQWE3UNEI+5BFEnQK1pJUP3Ya2akOXNEGj30Ek2pdc0WdblvFWNXndB4+fP
qVyaEHgRbQBgAc15Av4KSHeslVV7YTsgZ+PsVXnJ22BhuZqC4YWsFSqiKuHhI6mWih82AYACX1vW
r13sa3jb1wQYcDDP6r4MkGtlIUDyBqYOAl7PpwpwCz9jAxgXEAdHARdw55v+lJh9+AXxY7Plkw2A
JkqN0HgP1UunHigzZt3zARo7QLBahQR9UjzcAXeQT5HsoqiQybbd1Xoc+cUwyXr9HIxuskfgEZs+
pqtjL3UY+68lh3JcUS8xJGJN56MrCyHT29AHaXiwxHJxQj6FAy7bIgIeQjB2SV+4tmW3RA/a38SM
+34XSdbYfVxFYXSNEAkVh6FEe8q1XnsQVKBMDq434GvYvLZoA/XhS8R7Ez/72skk1/DC3fYMedZa
ZoKMyTW8B5sP8/ymCqHgBA0PzAFBY2YQ+Y2Qhkxa+IMxNACcpSNC7j3rNl1fVptKmxwxekJ2CDDS
5GHhAzsD+E+bjMPMIDg3HBmzTdaQX9RIPKbyxSZp6KKzTbvQdhkZGcC8FByP9a2aMplsCBJCz9xW
GrcvqVtIVuLrlrlqS+92rBni7YnPA9NrBpu1pN3DPpImd2UVRRPkqwYVTuuVD8d0uputAm0U+OsS
1H28G2ZAiTXq0/D/rZ/CIGLsjY+ZkAwYBjx8M5V0ddJvO8V80n5oVHe5+qAZrhJs4usTaeq1znBM
BNEu1BCxzvrYh4APoeb2OEkmEwCc88QOLe5FrqetdEgGhYL0UCdFdwQ9dm3yoZEqyQeXUuSo0+y/
Tv0674emVlEGDJ2gZlMGUCcutTcEGIAmBLhEjfJ10KEZ4YZj7q/7xbsSeO1gwmvZzyX4QmpudvAr
TKKCtiluZDYxuqV7hKMEwKeVvT9EoQRnVrfzUF4u65aOCJvkrexCtGRbRKnBk+sBy513mE78ia2j
lTgkKupzBGNJear5KvvTsk1xWIRzLMBoX+Mz0Jaw/TWbTBEEz8TaE7RR1s/xRrbyU8fxpQuyEPhM
tqvewi5vEDHW2dj5qX0sZV+a/RqHcVsg19Rb5qsRopKAShvMDATnSWmuIffhXEaUXQjPUHsy1yOJ
phh4/mbLKavg8eYK8BqcyWO0nkaHHuhmjdw3CDb62Iejak99Chw2A4I1LUXM3rD/0IDP/rWM5he5
ofFkwZPtB2VwOCo/dRlq1YDQtxQMp8sZkE2Yd3bExo+Mm/ovqDsmJk+H6QWFrg4WoHgTxZ89Kig6
SyoaTwdQfkmcjzBOupg5oWQPN4WXaJi5tzh62FSduJ1fpkaAwoeKyrwAsV8h34Mrgk4ySDxON3bp
s7iSKMklEUV7u53TTxUqzoj42rFOwLhaWpKO+UgX6zLawKo1IzUyHYTR8RDsgZCssJJb53L9mJYU
YolCo2yXx8HYZmuNLLZIt9JSYNiz4Me6AT6dNsO2mwcSuALMqKXLtlB7qAtJFDYPQ9KXWCjAXwek
oWV/s0aehs/IOLcwHxvt2EE1qmpR2zfG5nNZtvdD0DT8hGqsrg+L4eHlECPtKeC1Wy1ncbgGu5VG
cf8RXJEArc7bBDh+g13vuFtaF+o+g40LSnO+keTFNVRfCFFKdtjqIblSk6O2qOgWHGpd9888WSNc
Td+HmSaqTb+YkuEYTHrL2eVCOkm+xriArdLLdBCNitecKh2UeSAQU4BeMX6r25iNOwsXA7qYimXj
Zn2dWaRuFN04OABfMQe0vEhS75DCodz19km0nl9ZP9KI5orWMiOV29UGOQoM/VID5GTonQcSYect
r1A+bc8B8Cp1Xo4jVWeadrw8c6IkbWHcxMcTQIkj5gbK81k6jPG+qSKpLvuuDOUB1f6xzNCtgjqC
kN3i8mFZbfgYQh/zaXa9hGDwKlyb4/AG24coFOKfuersLdAnXj61QQhb8QL+eigYgh20XETDpvtD
UK/kBGkJrQ/bgpW3YwjHFpQP5urcwDVvzcc1bdLzKrDeHFXr7J1trEqyDig3OZamxq/wqXV+x7CT
8l1ZpdNroikKyc6Ncw/6hfdlodNKEHisDDgmwDBCmW0jbmM5sJGou2YxUNb/ESMU4XGUIjbm6EiF
PzsX73vHbQdRTl+uLqtxMKXkOKFD/Q/5wu8h+R9D8DeK3XcB+NsIALlhSI0hkvd2Q7XG/WLVgvjQ
bGclDoABy1IO808u5HvJ5n9fSJSGEWJ9JBVIRr5n+g16URR0JZd1g3zQQDrQbXXkiYQm0qe/vqA3
Ku77C8I1IaFIYoQU730a5AZG9sqwaSoa7El43qB8+dcj/OmWIZ9inFE4BSCWSN+3r8dDWtYt0HKc
o1U+TsEhqR5N97NW1N9Sn+8uBMOgCCKikKL8kb53PfIIhMDGK5ss7gtxkIdu317SG3qPLYUcoqPa
s5/0FP/pGb0b8F0/ZpiOsObY4hE8jEvkZSiWgRjbPyz98JM+hHfNy5gNMUNW+vYfDwMGxP372QAQ
M4Hcu++yab/t+a4/lK8InQqxb/eqSPL47GfKu39+ZAwDpRRpbYA7+ScZJFiaWOU2RA6L3hsQlgWf
ctiO/KTH7zdxle+fGQvBNQmQUYN7w953LJip7aCqMSGVOkWH7qw8h7T/Xj2CafdZXcy7IeOZuawe
+3P/k2cHVOD7WY87+seB3z07zdRWAagYs9JcVVSjwgPqFmhR6SVoltKrfI1+Jnr5o3v6xyHfPcSw
swi6RiByIQERarlMgm/LT2mqf56T31/XO+L9XIJ7ZAg4RGJJii25RC6Ilo3TZn7Wrs/e7tBfPbq3
y/0DF3mya+TKeBizady1V8FRFwjwReZzc2VfhoP7yb77PXv730vgj3fv7cL/MNwagfSvpgXUn0Ts
OWuKJlr3jACcR8bawgfzr/esP+2KmB8hZQx/hhzb8LuHRVaEsluAU2QDPTOoUGB/+t8N8O5BtYai
7R/d4pmubBYhTZmCn+0aP5oL2AshWArdLkHfi1m0MZiTzsEcZ/paoSBxaHfg/EIx44qkO/1kz8Ce
2Ycm30xe/Uyq/0dz/Y9Dv1tebdQgigtwdUH6PPEKPsegiUQ/U4j5wSjYGtMoFKAQhcn77hsCUeN0
AviQja3MbP9MRlCAt5/sUT+YCd8NAnDvu4knfI/CD/beeSaFG54BoPyk6f4HUxsbfCxCynEM/+l8
TJ1AgZjPdcZkmkNd4zAH1yZFPI72W5SrfjItfjArohisbHjGBwFaQt7NbMGiaoASCahQEYZQdK8T
EALD6kurf6ax8IPnEwuOyUdTLKU/HVs9iuFuAhE3oyn4NRvosmiMZHd/vZB+cD3fDfJuIRm9NXGw
LnVWlejAguUP8H/XN6BPBtsB/o33fz3cj85ijAdHDsB6IQ7IdyJqU/VmYDthVfm9PCTTfnwsH6eM
naK9OOdflCpQ9S/+eszfgsp3e+13Y75bTtOYKkNm0FrEYToLP7T/l7nzWo4bSdr2FWED3pwCaEcj
ihRJcXSCkIX3Hlf/PeBs7HSjOxrB+U/+k52I0ayyq1AmK/M1N92XcGNt+p/eYdorn+ATfUt3ndPS
2vsMOO4m/KKrO9Vz+jWVoHfJqLNfYiq6IcNFU6wlh7awokL3xvlMkaxtL/Sfklx+9JV8l7X5Fz0M
/wKuuZE0/8YolbUM72wnkqZCYTIVQ8Hm01x6DphTpoJ2AQtZyH3nGKGB+iiAo831yT5bT4soi+87
CPQg4S204Eh46dNB2wEj/VyY8v1U+o/XY81nx8lszrHwtRLZ+nN3YBErl3wDs06eK5OsBHsglN7n
AUY/ACfqkdDzTKfXlMrurNb/EGHx/To1NOrcukkvQxeX0nSUoYYOakVu01/fh7q+EZOVxtjZPHKk
HUdYnJtIyEW+4E+0CEvLHZqDLAROSvlFKlYO6EunzHGgOdU7ygwmsDmR6CNUjikNFdGaAqMClqP2
11KQi4v/KNJS4jAD3Vj7OkPyANa5iLvcAf2imOJvkjZ90OTqTsaiymlFWCNBHv+4vljOlv88oYYO
f8rgeXN2TSiTAuS4kma2wtuovkbBv1kSHNQmMTRFWQpApDoUlQAIg53RpY7a71IQrlw9F0dgsXkp
uVrzhXf6pTI0lM1OJ4JodpSf/rTDv7jcDHzN/hdhXpRHa6HvK8XqNJyLTTWi/RJGgAqFSaH/Mpad
9ST3cbDmmXxxnR+FnG/3o5DTgOuZ18NtaJsfHu3oETE8o3sa049ZiP13yx4FWmwo4CRW0ahjZZfV
qzaX5aoV5uilkXAcWPPHMYm3+Dz1lOllELC8O6na9PqXAt22NOVL9YfrK/ns2GMlHwdafCWQzx1I
ZUZiGO1d1r11Hvu2vG8KeEW9vBv77fV45wmWzEWtGuJcG6CIvxgYuNcOfBFohX4G/SvpDmdUG6pj
WCl2H6/d1u+KjSenunEabjE8DQRegZFXbOPoPrpTmilOklZflDpCdD4pv8fU9m2/i/xtn6Y7IZDM
jZ4mw0rScH4szr/ClFSAHWhdLPO8JkLwmjZyDD9nGmyvDYZXQLJg+uN++nl9fs8f06eh5n1/tAVA
QOoy+D5SsEO4V/bNvt/qW3kfreTJ58fHaZjFZxzUTAsjZQadaLlb5D8bMfkXc0YpwgJgN1f3lg8K
reqhGjQ+DdYqrbehF8KbsUAD7qasl9OVYOerkqeqhBQLdTdVspb0e9gYSafBP7SjWgELqlrCISit
r7Fv7JV6eOkiZeUCOQ/I96bAh4enRPovL+cPg6lxgkRp0/KL9oEYRZs0sLR9OpVAl0K5Ln9OWV0+
XV8cF74a68ykICsCgmBBni6ONqgKLkXwQaWlPfRNv4ms6kNk/flklHniipbKG0PVlWVSmiR6LBQj
db6y+t3EX2qandfHcGHmCMDFa+gm58gSjaOoeUZLywcz1yvsVU980CVcrNNI3SRiL3wapXHliLw0
a0cRl/CioGhgcsQckWYpPyHmf+Bi3l8f1LtK9ek5hdsgYBdLUbGUoDp7+mXQZwhEj5ap3bjCg0Eh
EdDAaIsbsFmOAKGH16GturUrbpXX6XFyPHt8pg37+188KvghHMsmQBlNUpbVRgHqdq/mXKHyzt9r
+3g33Ai7yIZasDKr52fiSaClcHzatvD+WgJl4pfGbPaFeRviYXZ9Xt9z57N5/Wc4y6weKDhpYkft
qHoLPsvfqy/TbbAF3yrtgEVvcre5z2HE/QArvLke+XzRMDxDk2Y4kkkBdz6nj85hbyIBzvyxgBVR
u60vQpBe2WkXJ/CfCMtl2Vsh1JqCCNgaKnNJpOXxgvnwWG5yvKnXVE/eL6nlVKoiZwfPPXbeUnk0
V8ohGwRK7I0rOpNL1e+huwVMY9d33c7/Ijxfn8BLwzsOt5hAmtVTIlsUlMr+e+mNDs4FTtn2zvUo
K6OiiHD6ndo6b2popImdHIqDvCm2iI/f967iiLa8F9y1/XVpWRxfNPOfHy2LCMZSDeuksPPB/CqO
yl4UjO/Xh3QpBPVSlebEDJ0TFymPaaZVk1UcJXlcHwbFtKt+rdh3KQSLmjIm5y/1zMUoNEExkr6a
syo53vmWpMNWn9bu5AsLwJJl+kdkvyQbS7GtbPTyRtANgEmAL3zPAIQDwj6lz/vh+bJkkx8JNtCk
tDNfOEefRI1Sq9ZbSEHApT5pTXwjdGtySvOUL7YO961CeiExXbRXTkMYrZUM+Vwc1Tt3zH50xmM6
fulVY2UkFx7F2F8fxVk8S2j4+UA9YBqk8HazbnA9BOmLAXKgT0UTQzj+TbujSP/xGdRFumJz32gm
Pp4OD2yPL9TiBMLES57UIYKulz9eD3H+TMFHnUIT/S/TZHXPi+XoI41K58W+RpXUAnrgBc9e1jta
nkGL1vcRZH3BnFaujvM8A1N4zm+wRfJ7z/Q0Iudgj0kct76l0PeXJx5Ij77Ii7z+PHrP10f3ruJ/
ukB0rgmRypMIw5Ts7DSYhDBtr6VqA3XRnn4OLjj78iZ8DO9by9bVTfk52RT3yW76eAGVevD8AKSb
SSF6uTD9ajCLopuxmG7nlk/Vl8CNnfoNERI72vQ/st1aM/P8O+rIBIisEdGiPbyU/Cx0ATqcT+Mt
N2hAB0Bh7VEbnsM6e40GEVB5mdCoiMaVV+f5gaXLssSJaJn63PpWTufXGzK8vsOQHmpruYae2Tml
vI9/Q5lVQZdqxi2ry13QZOjd1Ah72DTA6u/dZ+VW+GRUjrZpNoqT/iW9RI/tbfz1etQL8ykDdsZR
TxRBSS/fEeTzhq5MKc3uQQZq3IOyH2XjVvCSOzEbQVyJsJXGuF6Zz/MDDcCzqbNmLIAKynI+axi2
BjoAOZ8RcxT/0FSvfvxDatdafxdONB3sN0kxzFcQ28veX5rJSuxNBBpvzBtp39ymd5JDvWVfrhRc
LvRQiQTLaM7AFdoJizutLqPRqkciSQ/9a+aWjv4X57XdfWdROvVKNHVecIsNT5ZNL3PGeWhnBT6v
M5qxNDFzlMBpmfdpPwz+LwrPlX5XJ8IUbaY+1omcS3XNRS6Kj00NB8QeeN/zs8qq0fcmfNlqH8DE
f61byxBeZa2AregleoMQCh611cZLK3WyQff44caAp4LhqFJG5b7NkPU+tDW7ZRt7uRY4cguwbCo7
M3+DgENJVW7N5menIlhuQxFupM9KETqT7m31wth1urkboUBNz2IZyOM2nxBjsb2YReOIdGsmB5gX
pY4qM0dx702VVaxkv2c7mot0ri6KPNfF+b15uqPzVEvhSdPV7Mzvrf/bEFaOxrPsY76oJYgC876S
yQ9O/358S0ajjkCwaPXGlG9TzbL/RRnxNMhSX3nmWftxTx4Fsf+QUFCGRNX+l1hywiu5ipJaBFnc
zkU9AV6MGQmceQB7bjc+82Bwr59D5xt1EUU+nS9hRE0qKueDfQr8DaykTVsnIzxSa1OL0iu40C+I
FyTu1OkwJdasPt49dk720yL84oBv+lhpq4EMS+XZGm/y++IZzNzW2gxO8CSYDnLEG9/t1vr6K6tk
uQqjSk6zyqNdXID+QQUrUd7SaCX1ubTSdbYobr6iIZ4lj0AD69romdlJe5JaQBeIT658vLNcx5Ip
Rpk6dBaRNthSCVUVxCrJDK4uSbL1mm6q7AQ8WJ1wA9rIxYzyBqEy3ykc311LCM5ukkXoxYdDnaIr
DDMCle5r93H+VQ9eWvOJHvhKOncxDnczkBzOXX35pXw/zccxpvTVWTe1JbodKDusJCCh/Lk+mWef
iwt3JqvSGOX0PGusNNg6p1Lb0gKr72fwzySv4RHPvtYcgRtKBw9Gyra8fFtNb5K6B6MrNTfAT7d9
E+9llFo9bbqRwYldH8/ZEicaWE7NmtEd53XYqJh6xUsZT9bKB3PiQ3UhuhnyygGyFmbxdOlgaYvx
SGaG9lK5lUZpetGbOGUxNuXaBJ5/IgMIBBeHxZVPTjFP8NFjIomRhSutkFYv/J1W15FD212ftPNP
hNQCiA48TmSLJ8TizG1h6nfNCLE3DZ4H37qR1d/j8CcqNRjZq4WZ86kj2IxYoX1tUEpeDEdrekvL
unE++5Stdocubf5SfAWC4CKV8yl+ixBNcKSV/XRhhHO1nPYUJ+/5MpdaVBSbkkUY+a+pGux7K7FF
A7EMbv3WK1ZWx4UvRh3AIn2gkgbeYXEbk6iA7C/nN/ogfQ1i+bET/BUU4oUEkFwMkBktGmDL8lJa
stKmvLR8qbDrzbiJfsbfTNdwJoeu0b0o2msNlPkXn1xYM4KU3p7J+xLgwfJB21vwkOs5sZ1hJPEG
EZ5dsK92a2HOJo6vw3OEY0Khan62Noa+ThByAxk4SpktUqjJgjX3hgsnK6gvWaRTTWfhzNBesAyY
7cpcb5J8Vw/QSwzvWsxAi/zDSDYGQ4nBMt95n0BVT/etJgPEHzxKxh2IfhfFnOdxGHNbRitl5dA7
f5AvQs3zenREWK3WCp7JBtZs81GFIOCm37pba9M5wyaO7Om7ul+/C8828iLo/OdHQY0eMlRiNRCe
Csup0Mo0spGEfU03/HIYml2qAhL8bKGbHTR0Cxq/HUntjVwZX0Gdb9V+FZ01f46TJf4+nH/iLFJC
uv5WCUQfSCD6Q46xLXfwg75b9/QwqGbgbfN0/dA938GLgIv10cVUE4uOJLB3+o3q1E6wrW6LTXmQ
QZznK0+488rxHO3oBbIYXgx/IjZbtlaefynQWghzZKmACAIcSvJnXdtP3deoQ3upUfatLt4E6sqh
eHHjHf2AxXCbxoj6IaC3AcHyc2npt5PVkmxbePro++tTe3ZazVnaUfa0WJmIMeSy55E9SQ1FHYRu
xwlkgpx8aeDzvI79UNt+prcPFhzAv4ohWDNkvPRpwdvrhkpXEXrE8ri0SlErkonJDlqnOBTbuSsm
QIGztRvZBTq7crtd2CLcqTLFVHgrRFzcN3U7NsgekpWW+WdTLlxPuq1zY3t9Us/hi8wqAq4KtBIK
w/DZT/d7rPaTOEak3eNNdchc5at38O6i17+pBIrtIVCxsmQujgtgK3Bqms9AdU8jimMWcpIjAYj8
Mbh36cYM0EmTP/42p44uzdDWuVm0tL/TUyUfaykpbFXu7AzhNKficnJWZu/C8cI4qDlTFgKqayyO
aIRGxxoVd4Q+vlWh7QN2EDbZ12zfbOqD/xZu167Ss4yHr3Ucb7EHBLlpvSCbi/hVAA22RupwE8zC
XHC1M2lldGd1vUWwxdLwG/R2DXE+yiZnKGaxzD9miNrVhHwx2lNDt7LgL5wltBIpzULZei9LnS4M
dLDnkhD3HRwyu4OLTPtyo2Yi2nbRChjx3TV5cS8Qix4iydb86RbnVo4gtwb6C3LQFxj12hYpnvvy
tzzsetWOHQrCb9Yu2qv78XaKbNFzUhcx6GL3b/bC8c9YrJ9MjayRJyHCNXJI+RTOZBw8ao24sssv
LRue7zOAwFK0s/fgiHBLVmcFGRgO5lUk566C4qYjZNImFPBjMMN/ExAJOirQdPHF5R43Y6PJpSoH
FD2YB09Ktx4wHVW684XoUzj5KzfDPEvLj4kQBhud8roFwvx04SBMhqSMR1/E8hBve+mHX9e3+aWF
aVKIg1Qwg2WWi0XQYq+yWnDrPSKhaK4h1mtjEU2zSdLbciO24AmvR7w0IpNeEy/D9wbQoiMstCLq
rTOIUECAeStatZxsBXMQk5WZu7Qw6DpSjuAxiojk4o3IM6cppwl6u2Zmpq0LlTjbuT9MRf+9a5AY
U7t+BVV6qUpmAKhCPYU6knjm7znNQPqSGbPRrBf/cGoOrv5a7wTnZwJFu7LpvfhOd9/b3sfnlJsA
joNFn2JemaerJA2VGskv6mRmom0y5OvS6sPtYpq4mF/OFYoZn798ImpDC95QomAwleJzN1ZbPfBs
Smcr1bhLlzZ/OTgIKgiAZJZo7ZAeS2cgZkCSGTwHJB/7eQLFQ36HPrCw05x4a24+vCIJCZaKLh0N
ySU4qBC9TO4F8gSudBvHXQB3a7fphcSAl6gE1hR6qA7f8PQDWZXqQzQArBuayDYiFhXtp6Z/DNJG
WLlpLtxsREIwR+Jr4fm3SEGiIJWruEf5LBmqTWGR/MTKVkWzDEHl6q5t2kdO5ZXn3Dlpg8UB4I2M
RKGc/7eUz9HLCiiDHPJXU2h340/maEPBdxXb/zS4qmOZdvILO7mN7uZ3vopfwKZ3pe8I8CAusPot
L040tTSD6h3V3OV5OcDMnkLAExBwNkn6piq/Zf35+nK59Hilx/lPjPlMPRqthcWPD5wXdPorzaL6
0fjqP4ZwUvzn5lXaxG6iuf1+Ddly6bsiKM8n5S6g+LlcQaFg4KUVcdWkDTr790Wc3ofFcyQ96JVh
D56yso4uHWawJf4JuHh/gftHodsgoHcfPSeH+LU61LvciR1USrTHbhPsh524Xwt76fsdR10kL6II
Aa3pWEl6l+db1GuQ9jPDh0AOVq6HtUDzNXX0EQNE1HBm4eqexXLa8g7fBkdHIOf6WrkcBYya+k7a
W8L9ei1Iyz6BsUUP2emz6a7JfvZDvHLxrERZYv3kGjUfWKNg/apifGyFwM0xuXAz+pUryc95Y5Wd
Tj5CvkVSMuuHnU6bJGXqWMeIAOp92PZ3eRBWIbYd1OKgqEJQu62V0E9RytGb7FbyJett7Drrqzx5
kniwUkMRtyQGuGrrU4rGi2TkQ4qPS2H5L7Om8Z1SjWa3FdHHx9xjwjUSl3aRlxpNtgq9njDsH3tZ
qr0NMqjaq2dIEUVEZJVNDOZ0NATTLEWjZopokcqoMaAoVTSohVRma+m2xcUjbTJpsHRHlLFetpHz
GxWas1bAfw8m7wnRF7PfVn7iIdjhV3K4HTrBvMcuSF2zrjtPvZDht9Dvoj6pA1pb7Oi06lMJBDRC
NyrACW/azj62gqzv5HbN9fBsMxtUry1KlPyTpgYX3elny6pSF1HqTt9r2Ol37PKc/Ma/sQY7fKYI
50BKoPj74TfAMux8qB1tMlYIOqkaWpSlbmysYHys9O6GS+ntY7tsGWZRToj6MPWUkNG1w0OD2AzY
RjuJflwPciFvPVn5i7F4oPLUoQNaOGgWLgEYNrwFdTw8XY9ycStT56XRYFKJXd5f6ugnTU5D3w5j
NFm+UQ62wa5/PAYbjT05o/LOFkPD+8MsYwRgkP7+A6VnD+jctGVNXMsLLk3ZcaDFlGkg/wTqheTD
f3Kr3KhTsHIcna1reha8WSiGaCYsMdqrpwusxAWu0+uKRpCeaOlmKDE+pUKIZA2WMCiKOxUeNeEr
TuWD9ZxLvdR/6fIymnYZsjQDGHc/fB7jAIvnKFX0H1YeRtl32Qt9zRkGYQhWZn45IYuFujQIz1JD
E2QtSjEJwNMznBluqH9FK62W5RpCq8Oap50DmoSTMtTppOC9IU+TzOlqlQpVBrqLdoVs/L7JvNq9
vpTOB8TTymR5UIsiM1nihxItorwnGbMhlvKUdRlPnixfo6osX3IGNQxzBqpSooTis3yjDtaY5COe
K7aJSdKL146JK4qx+Kv0PceoLduHfrkyrvMpPA05j/vo4OKpDA0508B9BePDENMA8Rr/L83KV+LM
O+D4eb8c2uJT1WVXFha+A2he1XZs+A56wHea7HV2m6JI5v3C4nQlJbn0yY5nc5G96gYimDVO0jY0
a7fQdh5CZR9fFObM7gfYw/8uO31jL+Le4PkMqv4hA6PfV7Gq7P7fYiyyU73shtKT48KWo343ycXP
PAter4c4O1zePw7HHiDvv2kGp4vA09IGrbD5WoEnyEO0eEh3CJ/dUiC0HO1R2CU3cC7l2vloKXQO
TGebhiJsaXApi8wACRy0iRs6vokm2yaiI1689fHY8z1UxUX7+jAvLHX47XOJnPxGOpP/SHVdqUPB
pE6HxtaQlhjO3MSrtKKzRxNjooEJKpXjmnfwclEUcCBrOPZz82hw+081Emg45W1Lt77Lgd/yalJt
8XbtaX+Gm5rDzuoFMwqQovyybNHJRoihL2ehuhPekEnaNXbrTq/Nzlh5L12axqNAy5tIwgQvV0VS
38qsXjAcy5ysqm/bMVpjvpxVSOYhUZQHxjyrFvHePl2WrRb6MT0gBE5pwwWHeWWWO/mvwdHt5Enm
Tb22HN/J3otTSqXoMzPaqClLS0BHh/NGF5tcWzOMuTvkjxETGW2xWNzMgGbxS4LsFBBqkBGB3d+W
++srdJkovw8Y3ABAcRHQz/s3PjqMI5woe9pFBW/C7ItVUBEK05vJUj4lRvV4PdSFw1EF+fO/UIud
V6bR1BktfLCw090p0uxGXJN2mJPRs8k8CrE4uZIqC8fGJEQlZk+d6D2IsmGP6IPr2bBDAv4FPUJ3
QnXu+sguLxvKFuCMUEQ5y/o0qRn8uCUXn/lF5VPmRg9Qg8eHWVur2iX3luZ8tAXw94f7J+Qi/4tN
PKcS00vwbEPLK9YDV4eKZk95vaKLcKlZzCaf82ZizjJep3uiF8qubf0OCyd84zQ3vRk3WhJ+b7Ln
AKoGzK0bU7xV0r1o/RRXH/nLL0qpSRIhbYEV4wSgD3Ea3POiZFQFirt6i5yu4b/RNajssW2KbR+H
NwqgMVepam+rJeZaAjxv9vPV9M8UL2Kb4WBENI85dtyRnny7i1yMRjfWo+JEtnAwfl1fRRe3Img1
MDWzOMn7dzjaiqHcaFo2P+jMpkFZW9uqivfS+8q+yvKVG/5C1qdSxbMQOZh5G8uadp8GXMAJu94U
c7tGB6C87Q2M9Tz41v2f68NS5k23nEaTZ4Qi0ZY2uKZOP6Ha+R4nz4yxuhHe0u80zRx/E77UL6Zr
3VubfNfem4fgNXlVbjybM9ZNnMINnmH+uLGbb6uX4DfvztXba7myWMzgOxDtpVc+IyvnOTqa7oo3
TF/pCl+ycaI7K3jJku240Z1yp7vNdJBwJ0zmelzymn3HHtX+OKHu/RegGywq8Jrnps3pL4AD1KqN
zC/I5RZbIBTG67frc3/hOwNzm2GCjA8m5+IJp9ej1pcKU98Uj1bxJkk5wJkfXfvSIzR9PdSF091A
fIYJha0C0XJxc8aIr4uxRs3WoC4eB38aYS2ZurA/TiLMv+Dog4nA6NLZsccuxNTFD8l7kQb5JROs
6asZf/Qdz7cxaKKhbQWPH6DDYtEWlODK1sAYuZnMyu0q76ulltq296W14/XSsOb+oELfk3R4ebx6
iL5GLQLudn+D8MtG2nvP0tPgOZ3TA4KsnOx38BLc41F2/XtdyKnY/YZhoqJC1Wr5kG0tBbVRATyY
h+0sYssGErJ8vcZSVl7MlxbGcaB5/EefLfcjdNrbAuBZRVHbECy77sduZTSXglDVoSshKSqd3MVm
rvNyCIUAK93I9KhU4RXH+/L6hF265Of2HDx3GRSPunw55CZkwa4qI3JDbzd1TgbfFku0V+9h2tCT
3Gts5K/XY14aFluXE0qm88iJfTp3I/Pmxw0hTQ+nqKaxcZe5HuEMnTQv9KMQSzUsrlaoRYJPCOlG
0SS3t/z76Euu/RQ4+1L/LdAk0DwZtizow/+LpTGjC1B1s+RzZqSaJzKS4iAlpEa6R2zdjr21jP7i
DL4rEYEPmQFRpzPYG+ish7BtbLMP9M3sG+xq+AavbeILqQJvvJm0LHF1n5UWFcwlJE8mGxP2+g0m
R+FN4Fb7bJ8eQERJtvhV+ih0le8GSMKAWkbGw/pYLI2oxq7HFIlYhom4yab4FhfPnWF0b1Uc+iur
5MI9wvMVAJs5x9KXi6SKdT8Pk4oSt3arFJRNkaeCsOu0eK5N9UeFft+HxnU1v8CA5i4bunqP59hk
co1wMt5lfvwpy6S9FFRfVpb+hSMQ9ug/cRb3b0qXRUYNnkMDvZmp3IQ36c7YJPa4xRdz0+yC2K2/
rsFzLwadyeGotkBOWGZDlRiUIactbZy8vudp/YiVUkOXJNuujO7CyqfKrdE8JhQ7YLFApLAdRMzb
56LAtNVv5vc5amZu704b2RbtdQjwGThq/m6obgDaBtJ2rr/RUzHu1FmVNrub7pS9+Tn5gW6QevAi
ewa4GU54qO/KbbxNXhScCH/h/H4XvFwf9oVRU3lHuYuqKXXrZTOGGx1x/nBM7EEIvhsTxM4yXFs3
5zEoD8xceGQEoT8uSSzChEV6KpK3jY/o3O+zrYeb/Vu1GZjY2A1+W3eqttKFvBiSi5qtRxJ9hjyA
Q0FXfNaCqrPPkHWddi1Lv1DMYVA0zBCF09DYWSajSSXk+jAxqBQH09gYHoyqcCVDuB18qbc1vXpr
8KooRb+1axkMzvXPdqEeeBp+kT6G2NVaakw7I6dYBp6hxxX1frqrd/Gu2kRPovZU5bej2ziCu/aS
Pk/ATkPPc3+UoIA2VZtcnzBQgOI3CPRQv7KMyYt05/ogz7f+aaD5z48CFWMeTIqKZGoVt+4o7CUk
34X+w3n4aZBFujXlWpRLIMlpE0el3Q8J8HWlfro+Emk+PE7fdKdRFvlWoFdDZghmZFvxtn0VbLR+
7gUHM4dn49787P3SNuN23g4dJKVbRByuhz/bDTOplSNtFn9j/y1TZvTfYfx1yNrS9C5hG2hfgAis
dUbWgixuh3zwBc2ryRwkNd51hZsK0+76MM4mUeblqQLRBvB4ARvll3oeYHb1X+LnDUKsW3Urruqd
nS07wkDl4iGDnQEJwyIFsgJZwueDyxuNIlyHqvS3L2rPnSIVm+vjuTBjc0WBVhUlVApGi/WNZ0yW
N+jo2n2utQ6KVnSVmun1XwShEgWzDwkXDuHTTZQoWFxgYkH9XqxspZTQ6sXp9+MLjHr939cnFYtl
1lgbgjgm1oB2VAamN36JwFNdH8bZocNHOY6wWF2YcbZC1nDcRkYEj68HKnPfleh9rka69FWOIy1O
VrThJtgPOWOJqZk3na1jJH59MGfp4WIw8084OtjCOvIBho2RHVgHrSp2g7HNJJO+2xe079zrsS6t
ZmQ/LKQwZplrbTGcTOk0q81hgoXaLca+WnbjfZSfT5WBHOKfEIvhVGEs+42QMJxo8oZNHQTZ3UhH
bpVEcWne5oGgewOHGcHM03mLPGsSszCKYGph9C1sdNPBBOVGdaPvurJRH3pXdOU91qPF77W+w8XQ
NB3QFgGdSW3uNHRCG6yIYq4JTO1in2ZYkP5kMxk7oEn1RjEL/RD74bd/8e2Ogi4WvaIlRThELEWf
QlQj6Y6RSCitBytL5NLeIvGdIR6wblCkOx1bHeVhyLgj2ygm7UsTU3uxS7P23jD/wcJWaSd5ZTfP
K+LkOpxXzExtnvVBgV4vcu1hkkI/VEtKnH3qKPiqxmsthvMI/LVUT036eDPSdR7z0RbrzR5mg0hy
xCP3a4sjVlmZa2fS+dYCYTpDkJW5/0XJ/TRG6pVcDDCzcJKbXLN/8Ppgk67RoS4E4e0DX4MqDcNY
PkuqXPSlKZ8fd52yFb1fSha7cbdSWDjviM5dpn+iLDuGuo9HehgTRX/EGSv6BY0HRCy+6y7n+Xa8
M4ZD7CKUubu+wC98JWiJcw0f/rxEdnI6g/yk3hgA3ds43mbBsIW1v7ke4Xxtz41/OFA6BAlKrYst
NFjenFJQlxRjWTuoJSJI+E411PHyvhq/BbVsrAnZXPpixyEXJ25djCimKVRpkkD74ykztGcabky1
bz6aH/PRjgPNs3u8xsVBVT18OG3Et5GMNMPf2DVauGYqK6+p89fGItI85KNI2JHltdfyncSbcF/B
YMid5g4Rzodw12ya79WnZGP0h/527fF/ZlRDTflkiIttHGKHHWeV9HfKZ/xIb9on1XekfTveCE7o
iFvZxUisCA66hOvihzl0c3g8pzhKOKdocS8+ZcDbwGRzk9Ny6BrhN6/5K/ealSV6aRPwIEXFz+IO
PcvQAL0VRh5X3NCG8jWhp+z4SvHj+jY4T50ZyFGMxTyqUsdJJWP87pevM66C48YpdHMr6181OgSV
jsIEbqsrx/xa1MUBGaVGK7XI39qjX3ySC/Gbp4WPUSe6wyTclwBi48baFNMaDevSnqc7xOuci5pk
dBE2TdswlmqfPFFJngOx2Vepvq3gV+ejtlZIl+aL//QqUyjIarPAKU05boHTrdHlRpR73RyMslH2
K5m5yKm8TUOAMk6w+TeHi4ZMvAJ1b4ZcLE7Mvo9lo/BJ54x6Nx2Mb1H692r8kDf1ffizyuv8T7N0
nj4xq34ofmdfmur37+b+e7H8L/8/9Kjm9D/aNLMH9olH9c334vuJp/X7f/+3QTWtwP9YZCoGX/dv
Y2r+8D+0oKh1SMj4vXM7/mtMrWr/mamOM+mRrzRXnf9nSy3jc81xBgmY9zhqnbr6EVfqeWX9s/Io
HWo6mTA/gqcq0O0lgLOV1aaa9Lr93I0NHOnaNz8BdcsdWuXGp6OZ+Pz3X3qsK3V6RBGKtUbWN4sH
IssBYuN0kUe8KycgDdFjFUaPgzJ+zYy1EsnZaE5DLEvmcLpCodHb6FGKpK9tZB0gU/41tWsKKssw
nAnsVzgrdLAp88qLE300cfbpG2CuCv5PkvAiBummECL3+nxdiAKADZgXbWqFjbq4mUdU/AapNMLP
fXxItL2Vf1Lyp+shlp+EgRACDA06mQBs31EER1dykluV0ut+9Dm70wRHX9PNWdQ3KXvMhVpaJSS3
KmWXJdC1FFVfbDS//Bwa8j0iEjftEG64K261cnxQleyl8b1vItamedFtPjq0ud4/C6Ygu4DM4qIL
nwyYdLWJDBppSO5jq3MbodteDyExT4vtQ9F9bigAQKKCSxK/uCUioAyiL5TGgxHLVF/omTiyEYd7
fLMw9hmKGhTgGL/JUY0xOr2yXY8fIErBgQXS10JYFZ/y+N5SMG8vu80QddjZdla4xa72p1Yr+me6
1Nqh4k2Ojl4v/yWKiIa1A/0wF+qIeqjyzrszhKo6hH0vfxLDaHDqFvPYyuxL/FQ089YvIwOMIMLF
8kETk36TJVL/qcub9DnAXR7HhiHxnUDx/wxQUFDLLyJ6BEoRbCqtU/dWZA7bqm9FZ0Bu3PWF6mUa
0BjDt6uGYtGFwEwcK5/6m3hSky2etcVGxozX1c0CZQf8srtCTp0CmylnkAfrU8hucWMft2iI3bQ7
aYSCFO4b76sSoFQGyRqTU0MN7uukVG1d6fIHcxDKJ/Qj802W1eY3PW5r7HELL7hDObB8ISEv7wM1
1W/QLazQkcsAsWR9sg3lQP0RUqe7MbWsdfW+i3dAloxftdeA2qwN0fWLXtwMfpU6o0kJHI0u8WCa
iXIQfAXajDn+TEPy/Drr/gq6Ydjq0zzcRNYd7IzKXRW2EA384EmUizc/yGIb+X99GxVZ5PRmNNz6
tS+4KFLFmisrQ7fNy4SZwmr6XqwF+l16VzqDiThA4+e63aDpf58n6vSpDLts22h0odu04mdWY7kP
Eoh4HvAoaj0jtvV+1e7zLg4wclUgl2YNbQIp5jeIaq/cl1T2D2UiY+JrJuajZIgEiAYZomYGra8R
K6cUongLv6m08T4uSevM5iClkXUrJa16J1W9eFfBvceQFaWwEG7mTvOCcKt3qPVMg2i6ZWYJ0VYp
kKz4bVjZJ2tOkKZU5NkixvkTxnYqS6ZVfxsjN80mMKv2d51Ob5mZeIfBrPqbEbj/3eTVSOF11vSU
K1Z526ZZ/8dvzR9dKlWOGFf6trYs3vhBMWzbTKr/oj8pfop7LXZMXw/2UmbFGzMflAdTHyS+qaE8
jGWiHyKjVrZBjkRdZFDn0/1SgUTG/81K/Vdr8LvtWHPq5c0QbBGDTf9Y9NrsQsN7K20NwKjeoN8O
bLfDJFWgiMVAxeN8LA4ZxTAcuqhp6I0KuCpSu0PG8n0a2iENnUCtlceq62BltRC3JEFLHd3rECRP
/WKTTFqzRd6DCn6MYRR4odaRfMTmVSnbZEoT4uVd1PtWHCv+vSC7THK6S/sM2couoQCb4zmBZzxa
P42Pp7yVW4dMEx/pp2SulvvNIfDb/JMwdOUhVoNuY/4fZ1e2YymuZb/IEmAzvTKdKeaMzIzKFxSR
A7YZjBlszNf3OtVqdWXkVYW6r1RX9+FWcABj7732GhoHZ34QUk5UzO422nDAW6vxsqMBucYNxCW+
WvZinyKRRW61MmM7RAkDjXvIXZm9pDoGAdBfZeU3E7ZrNAFWjbxio+pzGfV+Dn9ScdYzi4q1duea
FIN87aPPtsYPWUST17VQN5FLmpuWgtXQskFVDd4egrjBNx+eE7Ac0z4qm00ijkdbURra/pia+tNC
o4Vgt1TsW9BsUxHP5rON4OM0DLV/Ylx1FZ8Teb8LXh9FDyDIn918DtsY4J6V/DTB6f7Yq3o8wOt+
uV3dCLtRS1VhO3gsZyRoZvDROvM4jet3mHaKwtZL8jBpw4qETawY6RIXYo7orSObPNEFJxajqzyu
HeIYbdco2E7EcEAcJoNsyzDl2Sa2sQx7Fz5tqiWg+qy3rvGi07RgF/PB03olgIQve7LN5Ygt9jDx
RaNnq+Nccodv1KT8pCLdl13Xj1XQN6rywhng/tiqB9+mQQmRfHdESHd0a0y4V1zrH7sc05tUEnKm
wK1yTwCM2VQYHg2i3q5yTZUjCj2BRkfAA8cgKn3Yhu+B8dB3BGzP7ZJgh8RE8G2Dzu24DfDl9rU1
P3ePtzynKwtyL1rNsxm1vLB21Sdag56A9RaBGj4jV1uFDLk8Ej297z+p1UKzvXdbXjvyKbSQJQ1N
E1etGaajtR3JZopcwZXL9MB3RFKTQYlqpU7e7ZMgmSV4qqsm6V8wxZhKJZv+5FI3Hlm0NX/52wKS
sWphPxCs8sFGJCnFWOucus2H+2Wz3jlrevihMEBDOuAkb0bM5wYyxs92jJq8U/V8nIPrAVhjp8vD
xNZ5R/rlxXdtGEDcTiw2epwMmVu27xSW0BVGINHRW2n7KVUSKoOwc6ISfu2dd715d0v3oNCTSlj0
xvb73MfecwufpWKSmh0irZ+0p/aKBs5UPmc7DFztz0FRm9kB9dEke5VvYJ/cstWs2Ml0Cl/N2OSL
5D8R4IcFjhMoC0FgOxI+BBiQ9SbHESoetpi+KTHDFdhYUtC5nu8TtJVvct5BkoKWVBQk2Ma7WNIA
G3fYHXpq5hNC+fyc+FZetsTDo1tRQaxKfl831tNymsEvLfpobh95EsH9cLCyObTGCUzdm0kX3rKK
Qx/I5sGlhsG9B77uFXLZlzuFIqGMBwpz6yXRmU6n+NDNSlZez783ze4ypHMGZ0nYVzsp/1ap5s3D
TRRQknkIvpedGjKJydmapcOMsxGZpJ+AVXH4xXU4vYdR6Tyso+VxiEGmm5bQu/PF0l0ShMWXiJJy
CWLh+xSn4Qr2TNwv7Ew4qEjzFpMHVSMjGAt/ftw6qGGaWo9384ATPUnaueAQPlTz6s05hZdlGSsj
XmxC5KlPSVypieNPh8E3zy3NxYtUkmvk9paiVn7lS7gRGMNtAQY3puj9gs2gm5NXcLp+2us/NpwK
rJzlzOclRSw8SdLbsLGvMlqRsMfjNeuSoDtuk+5+ogn0UVIk+GSp951J/qosJa8GBK9qZclawiUj
eHZRneRrOCDPY/SM+9QxBQpjbWzRpbQ5Gtaj1V8Sm4uUe7kV45yLxJF81oEqZ890RTINqDRm4x7W
znttlJIWU7Hpzaf7TxYO5DSu/oQge7JBv9zE4rJ1g0CajplyG5k32sW4ac9iC1k46aFUXnFaEmPv
oq4JM+pw7rrAbENBRpUcUhPd28bd0Z4dF4+VE/syNS9Jk5bCR7ocsTECuQ3b7pmDeUW9jr9Iv/+c
CFnOzTo38CWkoAwH3F7kGqqqR92eeWsUZE7ZtZhhHAJcKp6Rkopsd5YuugxjSW4lWvFCOz0cURK3
twpbz52HTynbrr0vCzuvmjQ0H8OEd0AHz0NRFfqIQ54aCyEDpmoINWiKXtauWtOgOVFw9/Kw9b4N
ftsdnYS1zCoifaYwFz6QsU/PeokgSfAbPDXIYzMqXFJ1W7gfMB/E1txxU4ku+k7lsuYUYymchthJ
VW3Dgx9q/pmkg4GjH0r3dmnXUzuJOfckXDSjPU1vOInvprTbc0QckS8NSPvlCqD6i4HN3IAvyKLw
h2kYDLkHJA6ugM9RH7oIP23bzk3v61xrljy5BHrtgJLttuuQnq3Y8n0wc31j153dio69Rj4KL9H7
W5b0O0oEMTXqKJIO8TGxVcU+srFY1rgtt2ENjw4z1mcskvZmCxJ9w91oc9jN+k8TQznrqzXEkctP
CWidGZiWB6w6VnhzmtzLxLQPHcIfs2hTnzc+YenMU5BZSeB3NtGvY7Kwcgk2H5GXwy+HWqmMUpg9
8RS7ECbLkJ9OSGcpVM/cfacjmccMo35vFLB3sLU7+Wrjc95xHXyxSrgqVRQ5hqnAOp6Jqi88aOFL
7tN1rlpqpsKChPwQdcbemiZsbrHbuaPRHTnWoZwqpg2IM1OnKn8UK9ZwB4/YFtTbW6GnJqPTdaDn
dJBmvjcMccaWVD/NMw2/9wPI0/3IoDYaxvW5dx67h0+XOfTxmEDX27gy8Q2OJRaOazYAJTip2WM5
Qcd0XqAcPswzPkXts+UMKcePAf4EpR76MFdNwA8zsgALaShS6sABLYctJFkNvx14lYgUMocA9UXT
57saaRkuarxFujmcTiYn81BrWARo99a6nUOqPbpjo5qfYZ/st7A2gnW/wsCZi5DfuQ1jA/QpsJ2b
UEJSZkjF+2HPNsxy82CcgwKxRrzJahnsnzYh9H1dG1/DRjcF1Whl3nGFg+p3um9LRekyHvTOhzwc
a3nsnG/exED328hTTRm03nrU3eAeEsrdFzmI4Kx3JPQxeN8jrcTpW1ITdMqO6cvoTPrSRVp+JsQ3
AlvfZgtOSHsI0G8d2l7EpUjpU8idaoot2izcGML2CeQMzCUILM38LIQlEkyHPHVAxcbPQG77L9LT
qOzmoX4xMWsq7JvDIaSzLYa5pjkdxJgHlrgs3eE5tXBXV6O3f0IHBhfVyUF6pbgTeY3K7ujqust3
4dtXeH1F5Uqb+R4570smIyDdtQ5tBRsoW6QiVJca1v7Hjsrw1sRaPkVYN6cIc8MDm3FgoS6VdzCN
2u70HrLKp9tffRDzbEwFr/gauEMaTWO572j9jc8R5GoTlIEtEPsl7KIzCJlzISLUoZ6L6e20+L8i
OfYni+/2EJE9KayAKdiEPbJAX/4o/MaeeIKA0Q62NJfI29rKzL4qsJkFN/BXWXI0vfxODdH0OAQd
PfsQHpdInB/yQEV+0c3dcJxGvDctt4VlXJg9gxnknu1Au+AsomAJycVPojx4ZY6oXjVHuXFFHpYe
3s6dz75GjnRH7QYfI7l0vgRUcPSZ6Rd0VjDVNCidzMLTMpgNw+vQflGbQeV7TVkZ7CjSI2bCkwzg
r8GCFRtCQvHVCzyXgQm/UGCkZyJawqILxDeAG89EBCjEQpwLzbTbW5maMU/mMD2bPow+IwLNHMKG
hodxs7DE29L2WbZzethSDMTrnYxlspLw87b0QTHAUw3dl/+jJrTNR6Se3PSye3N1OJ1M60xOwX+4
X3QD4n5rf64IA7pzI9GFDNPrVqi2U4NYyoxP2Ng5kcNF0Tg9wiXJlo1DeTS7eDwktUTnxFlyNmvM
XqyjcbGJIPwrSNfk5Nq6f8IzQ8rPvrXf9UauK6L/xgzdsC3RO3wa0Q2Y4m3lEW8pA6ikso7SMVtV
RItJoQvlo4I8a0C04go3gmpF/E2pwSxHByqW0ixtnTcGc2CycoPvAq3ythCSs3ifcxjwghJjlp+1
gq9XO65RMXtYCvuAkpZDV3es7docU39YkIUWybNqLKyVhCyYHjKCkIuTp4fgiG8iR/wcAvba8J62
bf+MXJ8oH5fxS5tONQwJx+bqRAKnFC5kpYMBd+B3BqCTsmVMZnYapf/CeANcAOValUJOg+z21lSQ
vUT51nr2doSQHwdS8NJOEyk9iXTJxKP2APVVUAWIEORZrOBGCNArzZA2iBHijr74ZL12yR0U/gfq
t9C/L3VQmgAbnN9dq1IOd1TZ2b6Ia1hg+9YL78S8YJ9WAQJODSzewqCB4E2tv+gcwg4Q+VnF1MVz
Ofu7l7VJH2GGz9onJVEuxXoeDtw6fSLWwdbIH221msk7RtoklWHpVPapWW5xCwOsZlh3y7j1b7Z6
W16l9P8yow/9xrbIMmSDKxrbe5VkKyoEHrODRMpOjvB0dwRWhT5dXKlAe9PfpDMfn6E2UfeQG/xS
PholX7drHhlYgy12kvcpk8MRvzPN+zZA/wCgtDRWTRjlAZeHAnF+ENPcXixb3yCaiLGzASfBd9fe
o2dx+WCS5k64vUXxQxw76bZV1UBsemzHWV2aZYKz2rIISDLxuDvEspzjoI9f0sYLXpedunLaYN2/
X4MlZ03j4yjxYUo+xtijY01u6qZGUsEWrpnGXpyx0XxOkCGeD1qaYp4WeAHPrj/FeEr3nqX4DhI5
HTyp/cdxSXgFMaSHWrIWBxtJVRJQFZA+tqaVWZI5wxQBd6PZ9YsEzXVA+kmlRfKXZsFyGIB+PWgn
tjIVmlZbgLW7LSu/l6EwB1Vv4Hb619MJfVwVw12jVGgW0NlGLEN182KmSR0DE0Izgj4FVkGOPzbM
VyfkT0a3A7NzUVOrT/sWREUiTFcl0MweAphPZfUo2lMNIlIuZdIWqwsQ3NCI6Ngwt2WqX8cSaxIb
4tL71egAMAzJOP2wteafSDwNRYSFmvkDAOtaXKFitIZwqZxotXOAGfbAyYhg4FTk84yTY+0R1zuv
7KhoF9y0poMsP/bR8I9NjaIN3hSITPGCqln9l5ZrAAmyTjLANWsm7I7coJbAnY+vQKqDdMgibxpu
4Mq+nWOOTOCa7MAZYjXeBHAXQDw1Gw7whIBVIovU7Q5WZLHEUZvrqPUfeJMoZBDhKN/J8HNv2v6E
jXat1ABYDtm/7ixZC+R2gWNS3CzdAS8SPgXNtS8M57QAv4m80M4kRR8T1J402s7WzuosZhI8a469
eSdNWzFYtyEleH4DRO4BctlJ1sQW7UA/IpxzD2RYJUDB8pW0/mFlrcwXG4tsCroR8O/0BSWuLBxa
p9Jtss6Ix+JTQ1P/ySJkbPaZzRwZwWFE0QS67OjyPoHIGh3jAjQPrXqHDvhrvwfbzUjJM8z6TDnH
tZePjfWwGtegaDxIIrZkBgS16+8M5iewcp3j0nrazwa5Tw9XJD9P5wQndBC7n5YvPYAmTxqAkCgW
xdoiPaUHh1szTb7W6A5uggkopGg7VAto5DO6eZBjA5V7ku2DN1xaychb0sOsh7A5LcH7w7P1x+gO
kCWHJTxeLqPE3XK/bStiEnmY0zU+zYsJH/twhP2e8MBuFh47zLRZKkR1mbyd9IQ7764jhsVlFDmX
BRRlOjdzjNURreJiVUwK09MGOhrw6kXr2GXq/OnTqocEjhhzsuVj1663KgwIgpZbmiONI/iCYYsB
qQK1XzYoDcN6O4QARq+j+R6OU6kC/6DrHjYyf50Qa1csdtd5y5XBG7bTTZwCJBkSO/1ox9Tc177U
94FC5xr3gYUhmPgCuuNyMTWfwMIfIliP1Rv8OBoh4yLWiKwdAlQ5bG3UZ8aG4BervWTBSkkbeOSR
FVOGeCwRquzdDVv6ihiM6KCl9QFCdagIvWkuws0lF9/ucMDHhneQgTSQVMYiB8DqZTNMhSo0dOxc
D0DEeNRRWACG1GU1cl11OdsdDVaUNuP9tA7NX2uryN0aosJaoFzIvXraM3w59QNFf1h1TR98Cmsf
MXRTDHAMgEEDX0TQaxK2hZdFRPYOFlBzBerA/nXG2r1fvLHn6AiT5Iba8as2A9Js/Wl8ZhMgIn/9
Xo9+hLEEThsaiu4VWPZ+HH2fPEQpigpat+ZY850U4Sz8b0nae7/QDv4FH1h7hzGb9y3ddvlFRmol
OLOQ5hIhBjXDhJ0/aQBvB2K9ZwYqYQZvoRibSFJBIkDvsPK+0Bn6w8K3a//srSPsqfnYHeZ133vU
pXt/6DRSeAo5xRDpp46pnxZYUrn0YnoOCF1v0yFqi81PsdOnGnMezdVFJHIxuXZLbwETqW5Dl7GL
XCcAz9yMAdg6xSHsAdsf2EvXe9iA+fmwLU8YMvJjJ/cVCDAqDhMMDLEGQNEiulBk4smo4DtwItvv
C7ZqhvA4Eb55VnQX9J6Y/Oja3E+eQMOqoQvlM4DGmrM6G7V9CzEoLnnY88NKfSQHjZ1PbhwGE0Wy
IANyxvp6kBZAg5lDVLr0WqY0BLVU76ubsCHuzb9O2VvWhG9xVMN3K+7Ndi+miJQj5cEZkh5AIB3x
854A054BnU55z3Fa+CD5/tphLQ7uuuLnaUXgnnF+ihaa688RC5db2vb7AQWJKfw5Xf5aElrCBaXs
vhF/27Exh+SSJn0IzGiDr7yQNcfBJta3xe/YCVC0feigAXZQI9L0jM2sy9t44l9T0Y5nuq/LxeJo
zWGipQrJE3Kr3Pqwzf5yDKJdFAkGYiVatwkQFkFzBgW5y9UY0Mtoxvkw4n3myFyAGCNu4wPinWS+
NoHbirSz7vPqJxK9iwaOO8V8PEFTuGfwjPAPSqDEUytEWbuakp/EmaWKVH093tGpBdf/GoQih1Qo
3C+9Jju047eaLpDlBfLHRtv9jBHiy5buXxKpfkiKEwkKjS8jRtJIFeAJBaaEXtrAmGMPnmEY+Emp
zVsOWO3dgRDPz+22zFvuAVn4oonPfkgdOFEsTZDc1C2nKEGAdykR9Sgc2gZJc4o+um7vMQnT8TmJ
MmfXWwHD+4M3go2FH4ccyk3S7hD0us1JnPADbZV/RKaYhfMPVs/V/q2h8MxoN3dY8K4OUd1guCqp
vHF61HftjIHO4A86E/BAKyimiXcARPaxbCPTDGWCeWXRpqrHdC8lX2d4WJTC8e0YNGqqBObMlYGp
Y8lhnFqweuFlQji/AGIezsB0hlOINWkOrB3W07rCmmQTcZsr62NKM7RYoBifPOrWbEcJ7LnsWd8+
aWUb7MbMVHBatMfQRynO6iAtJWR5Vb/UiIvoETHSGOwja7ePBfQnGOM5tR97Q2sQewO0Dg3rctMk
bR63lGYrhLeFAcmzwkjlm5AmPDQq6cqVcQB1iN1Dq55OvwS09siZb1gAODzwMNq/Fnx0gB0VXsUr
0xOMwyBHhZUNCoNPBhF65bo2W96qbql4u1i0Hj0UGx6fbpcagaGes0FBoKyu4jkOL/EWbzmLlgAF
JCD1bRY/0KcHhd1lWyLsL8jmtJ9gP7d/3q8K72ZMe/C5Y3BgR0yqvMW9Jj5Hr97vG+oXHBUiyVo6
DfmyujfrB3M2TV4EpKj5hBOUfamd63FrUfsVj97/nuoeGusJGW9RSwXQDglTd0gaM5wR37sobh8o
BlRlv3VR3qZ+9+TWNHxpl377QuZw0YW5+o0hyTYoZjPDOW80c6YX4M5xG72Es6JZPKAPT6OGFzow
wWUfoJfsBAHalcQYYKK1MkCJYtT7chRe7mEM9Eqc0rySisRBsXjtUGzt9s3W+N6zXarlhBBg06Po
bSlMprb2zjW+n40BaKbgEU9VkNjlSOp9wcVXc+wb25wZaMR5NMTBi+tgMZxJzlDypLG9X/UYFjRy
/BI11PtGOoa6K5xrVYXDFuRYdLTYaLCeYnRBzzGasJw3fXJxawh2QuKrr+nVZUeGzhUuYks+1V5d
oBWZsRFYee69McCgMtqOO8a7+YJA5moBa6ckVi0H/Jrt4MiaVJFXe1+nQQNP92p2lo6NnzqIsJ+b
nqNnkOuCITr8ZoRd3pCUDlliNPR5C3fTok9Xc+HjPFTSX3pZroKfyc7wLmSA0ivGlFtlYp3CpYhH
1z0T18kfGCgmb7xmEoXEZn6No1AV4AB76De//SRdnR59T4u3rYVewpvQFQGps2hF+6XcawT6xJis
PmE2iRGsIRohFanyA3hhGO9+DWCzaj1jRUZ34R6BoGO0681rAENFIYALWDQXZsJbW+MetaZLDmE4
6ipdqVcmQFDW0ifUXYAp7oXhMcZ8K3NVSLs7Kgdzv5ExzJeJ/oA5lod6c6jvLB2WC/JV5WkHDIzB
lboSdUj43Vt74KJj7AFPDN9cS7wy5nafEATo/eToHjLrSJPTAKkhSEPOoFHJuLG5ESEyRfuAo+fd
gOotBBCSamr5iWPhPLWdlT8A7a1rFY67eMAYss4dPpUDaGt7hm6xKTosb56nfgDuKp34XYcxIID7
3Tt1HTB1X3XpEU97fhy0uRrhrMGD8ChGmmN0b1A7PYZo/zTYOp051Cs+0z0AqQSltFcGHtUn1XZT
6U/HgISXRkB/1lqHj4T3oysi6s3l3i09UNXY10BPE39/7GrMknrN+zNda/WDxcDcN0foJVJBdOXZ
yBy2ofCQ7a4lIIqWCqMDjPjixiv9NU7Pi78wtKzJKwIKYWDKVqfzccJWMqaIYIFwLB/W+qdo8JlL
/B+O3pBAxdGjewuLaUcPMG/AYTAaAdegCwWbcqQ3uy/juMxHUIKBXcANtT70nALgn3xy14oVrK2Y
TyVZ5hAzr1k/KxXiYdTULYdwWrpfxmf1Sz0H+6OUIvqStvAJILIhWUtGzCm6+MlSyeY8kdgr/52J
9o7Hh6IBIpi/Se4wFoEr3TthUXg9tjtwpj5DOvw1cB8YLVxJbP/giP7x18GA/Sdx3+hAcPjp8M+Y
rj45uKT0M0y0uVeq9NGR9gPa4/t7gWMRBFLX7EpQk+G//k5IRCxd0r32+qfeOyGg5aMwqz//fATX
NUZj8Hmiq/3L7zcThhsjAvOQJ2OhcngEh+T/+C7wd4MEEcdw6YuQV/2e5ip62QdJ7YdP4M1kxsFf
6COf5XfEUDAqf7vCe5ZrMq/KLQRXwI7EcWLb+i8453xwG39c5JpNDeI7bJpghQLV3+/PiaPqo/G2
TI8x7iEypQF/z/+IpPk7yR7c0KsyA5KdAMIaSPL+plf+g3+66b4WXmDHR2h4ygX4sfHASvjSYzb/
f/tAaACLuDAEJBsjsQaeGr/fjVwhvTIYNzy5vkg94E0fUEH/WFXv/v77T2SViaYcf1/vJ4fyGEPS
f7+B998gQgi8K4kW+gsKHS57/1UM4zLyRMtP1nOvI3nWNGv9770fH0X4kQfb768e9GxMSiO4hsHT
xwcv/L2dg0fqNtk3UDX1cBAWo9ZqaT9g5/7+4q+XwNKCsg7eBxECrek7BvWw9rUPW/z0bk+z7ce0
F/Vcrh/xcz+6yLtPfe87xWqKizAHCLbAYIeKPPyIpv3RVa5P8x9rGJ1BJ9vepncBjNvtXR3kAbgx
H1kG/b7A/qbMg+8Ngj6KMnw0732QQF3YHTNcfILMcq2azeo7CVH24d9X2ft7gTo6gCsxZRHCfYM/
jDxmKF5Gz9P7A2YQ8CpB2MyhFdMAySAFeSaAU8S/X+93+nTig94Oa2dslPj8YBj/Xlcu4F7SiHjx
H/pU9H2Vura5g5PkcDsGSfN5jaPhDZkNz76NP+Twv1Mr/ve1kciCowAn5zUX9/f3Vivw1ZBs5T8M
8bElmLZ4aCvta909dPtDz5ELIz9bcK3aBv7rbX+ZUYNNDHM98cG38LvA6fpDoImAaT545DTE03in
i/BtA1m/4v2j4l99etrtSzqjt34I5pdaIEcS5KZ/f+rvaPl/XPH9AYKJuuQ2GPrHNJjqfGbyZkKY
gHb8R2tnzOlGNGSY7pyJmi/9uD5+cPnrZvu/9cT/XB6ceURI0CB+n83nqFgwLWz6R6mnc73pl3UH
UgFQ2giBdAxTR9lqwO90Y3SGmOOZoH/64Cf8p2eO6gL7HAoBmOe8e+ainai/oFd7BE53t5Hl1nQS
gGqw/0rU/hKNmGCl/HXbplu1wbYaihUELsWAjuWrJNFxkteJrp9vfZL7wXTB4Pz/sSiQ8nrNqsNH
DyHQ76tzNQ2o1KDYPHY9fYz2DfBkivBphvHDAHZfpFwxRct38Jg+cJ36j4vjKmfF6Q9PQZzKv195
Hme/ZbLrH+GZXM0w9ZkG7NHQbfTh5zF8oeZbMt+Q7SN16PWEfL8o/nnZ69b0j20U1gwrn0Ysippt
+UCO2rxt9ptrHkOeFmJ7gSkp4qbuAWuDmv1RRZX+uRFhRv6Pm373uD0lFLifff9IWsAFYIxfuliH
6GFAMYz6NxOBx740w5zZq2kg0LjvwC9+dib6FHZxjsOu0nt8M4LdGI5QCHvAQTZ/BIdIf7d8ImC4
eg8hcaBPr0M5Wlxj2vsH1AwwVqzRrKU8RxGWVM6sv1QPBmE4NPmVcYGdr/AHUOZIVMoBogxMuu74
xpA9sL+ADXZJ2ga0LDuC6jwXveKVW5AMSbFgGt7mNtiOSFfGNJN2n7u6eY4G76FuESsy418DIQ9Q
vyv8cTgn2i+Z059slIIVBRx1G5IdaHLUAi3jYw4tRcXArEdqOLzVnC8LrYLDFAU/jWavIEGCEW6X
cuppPjnA3BjiAu8FQ6FpnrWY11zOwVcIKi9x8rMFoNWx9EvEZpP5qzmMOz53iyll3lgfwwlz4xR7
3oi9GaQuFWaTuYmXcpybpw82gj9PPLx4uM3+7TiJtKx3Lx77wA4MPuoeYdT8AKREwIxxgweTJeet
CQ7cgTvYg/gX7Qcq94u/1Z+5sLkPCG6ug9dhJY9gfX20Q/75MWAuDEPs6NpEAMB8tz1htsZGJG6O
j63+EeIkwHtiAGqJ/1nLKgVsSNzrYp4pvKncdPjgkfz5LQDth1brb6+06//6/Uv0MHoykWtRlBsy
wO5DrRUlwVSKhe2Y6m4IgkuC7W1PF5CjYFh1v3T7G4BEft59zytJR6PzatPlftKwnCSiWc6MJzDZ
se36499/63Uv+n3TCH1Y2af4DwpkiKt//6kutqsvzTJj1oEPaJwrLx5KBEP8+1X+fCBwToBNOGSL
iHEL3nv58BQUqYVv8+MYTuXcr68x2NJwI3ikpi3lMt9gRl/9+yXfl3uoR3BJWINDVIZF8F6hS9wU
d5uPS7a7DSAa8MnF08R+/fer/G1F+/vzw6uGySXS1VDu/xHFnYD2hWlwqB6n9CTMD6G+JjvkaCmM
DdIHBkBbrreN9w1z8kzpOzQmbxMsxMN9uJk2OFWA2VebgiavQ4tp4vBrAxbTkQlbH8QZHZR+EKs1
9GbzRL557UMqP1CU/vn6ob/zYbZ3/VTQSbw7qoRsRgi23Pi4s+VSu/ahFYiFs4B9PjBJ+A+HIoNE
Em0L8uvhxvgeYLECCZkBxpOPQwdCSAvs6gcA/u64kPjHNmz9vUjZdgs5oLuA/gJKk9jYB0viz1WI
nwDJLz7Iq9Pfe/+tKBa9rdd5fBQaAcrh09DvAOx1BkpL2n1n3kdxk3+WSP9F2pktx40k2/aLYIYA
AtNrJnLmlKIokXyBSaSEGQjMw9ffhbJ7T0kpXqV1n7cu6yoigZg83H2vzfMIP7gFWNw63Ys9SNPD
UrdSPm5YePYb1sMZWfk5g5ncRnurhAKcp3QZm6Ogu6olAfr3ufnh6wI+BzYG9w8n+t+XtqZ31Bqr
QrHIdBQiPYdRWBaf4jbHm2XSDzIs/M6zr2x+f647XvofKeeyIrgX/P7URo8CekmWj4wvfdBkvuaM
/3mA9dszLvnQsRMobe5bdZbGziPh2k5gFKwvtEzQozv6vYehV3yYrsIpP1gtXLmhNCJZRYh9GXYr
U6DmCFy+qPA+966gKNU/zdTq/j5wH1ysLG6PZF7RiKNevkwfVDGdHEbh1OdGWPdNUDxpZU9fRrYP
o+aRnkIfp5XPbTsdWllvS/yKGwnG0aTx38vVpyEVV2bScl79vsn9/nuWmfZLZJkNKp+ojNcEtPcW
mcuRmUNrx0pranD2n//+9n/GE8vDIDwvt1raYS+m7Uiedo4bi87XOD7oJb00XXuY3XxPb8+Va9wH
j+LwY9deRpP860UOJZ7Y/yZqXRx+yaNtkYxNhfK2YWL8DIPpGrDxz5XBiYRfL5cmOCZ/XNpMb9Ry
2uibs6mKc9HLR9OM9n//dhcYjOViCHuVHBcd6yZZ7MsrOQ0Ykp7JuTm7+c/aKNfVMFE6fx9droAK
mQHum8V5pr8y8aIrk+Sj1/v10ReTxKSvLXTd5Yxv1L4SLUW1nla7v7/gnyuQFl2MugH2LdSHy1Ok
UDQd0tRhPTh9X6FJNu1bZBz5CY7bfOVo/HNyELlhtoOxIXnuP4ZLS3qvmewkPneWMxOk0MgQmQiJ
pyEqfVWl17CKF4uMQo/0GDVCabwN/pz3aShs0ZX9dO5BJGNWnavd3OnGJs0mtfEAmHKpaMz/qDBB
7ogqOklEzyK9aywog99XdpAZGQ2CnXN2g6bbBsLjwhNN6amHCLUd+b7HdNDSa7P04mBcnkquBg70
gnDXzct91KxInWSjrp3xgBwOei3SbdsikepKgd62CcW95sTDVy6USIkJlfFUatJ8Xfdp+jw7KT3M
RjQna68bsnOMgveUZ43xMIcxR+1IC0zpiitb8sVk4BfDUwU3z7nD1sTE+P07KT3DgbEtNdbOt3Ty
O4Q69UM6XTnYrj1ludT8ss9C6p9Tbyy08+C5j7pS5aMd0d44hJF2o+uluf37YrpYsSQOeR0a8Tlk
4KBAnPv9camumUvHVnXuplU6rqb/rI6zJCZ///vL8395narJEEjpXnWuXltkAtec/q79/IuDAkfH
0oGMXp3ltHEyOm38v38esbz/L8feH79/Ga5ffr9haY6OHqA6e/OD+8UTZ27VVIkgiaED6unpLlHV
r+TXWfv09ydfe7Nlq/jlwS1SlFJ1sjqjxxGjr7orb3bt719s1UrlUOV1i4FhY6PF8Fp69Nrfv9hV
pnmaNX1mZIr5TspP+jXv0it//xKT53hd65R0Yp6Jk2jcvVPaleV+ccz835FfjIMM8hp/eL80YTui
qNCqs+s+VuVulDvRvP19jP/Y7v9ZHP/ziH/uS7+MsZ72feaUYX1GpblJlo6Kzl1L96tmKNpkr1Xv
rrzQP3HDL09z0Tm108xSJE/s0bvdHBDl//2Frj3iYvOiK90zp2W1I8Av5NoQN9185REfj/u/3+xi
wxJJHQKq4BG02dIe7GlXootrf3/5/3/5SoEIrQIWWnUeUmBlm+7xf/eFLjYsoaGMSnEQPnMRjDs/
75Fd/C/f4GLLGtI8s+PMrc71Z2Nkd7oyAH8cUMukxePZAV5N7UFe/HnFbRP+RlOfx7zZIYOJkmTd
l89NMF3J3304Er886GIHdBsIAoZd12fPudew+ZzDKzHIh7MVNgVJKXI3oPd/H2r6jaZE4J1+1vPU
dwDK2tV97tz+FwP+y0Mu5hP9T6MNH6Q+23G4XaCuae8gny6uZP4/3Eo8ALWLewFIrYvghL6oXk70
EZ3dnRutB3v9YE6H2boCJ/1w7Bd6C5cLGkAuk5pW32huYTO1pDgmwcn8OUMoev77B/to2OlnIPrF
/WmxrL0YFaNqgRT09VlzbhFdoSb4L9bHrw+4OPno9F5gbTwAhn1XvSIyvvKAj74SWVS4h2SfeYXL
N7DqkC84q3P+rRk25bhD8q3KK1H7R5N38fEloYaX6h+2CkHWBqiPyX/Y3Y2WPY/1XSuuhKLLh7iM
fUDdonqlmYgi1sVe5XqZG/Y5KWyUz58Nr7rRdPfOshbuVHjM4mheySWn/p8P/68PvdheItXBEtdI
2lvO28rwvv/9r384NL+80sXQTGFuDjngpfPk+nZ4AEZAL1vb3f8XT8GgjW4Tao8UIX6fwkXoJkSm
YXWeNlF870ZvkjuLceUk+WidUFknz+Za+nKT+v0h3CVb1BSCCZDikGLaVwb/w/n1y583fv/zswtQ
ANUqgx929J6eOay6a3TQDyeYTX8Xs5ib/OXNc84p9Rly5MbmWqtxrnc4EWGDNa4sRObp3jL/q0/2
P8+7jBkbVdvZlPK8jLAknx+nSqz/PvKXKe5/okbu8I7JRXrZIy/WjNMiFWtpxzzXzh4p/kKVd7cN
sAekq4hHv4vW//sTPxynXx54sV7iqKTPq+aBLZYVyT1kkvyaP96HiwZGuO5ZnC8AKH+fCpZVU5kv
eAS+ePjWIZp8ryxndc0q9//z7f59zsWUY91bs5PznKCIkNbswnpXGbvJTHxz/DZ8hsgWzFd2m4+O
TdI7OgRKxopOht9frcrt0iqySJ0xp0mD9zzYpM4NmJXsWq/ER6v1lwddpqsdux/S0OVB7k8IXqa8
kqj6aBZYeKGTT6F1Vf+nMv9L1KpbeY5qmF3TNbeuvYf2g/nm3yfax2/w7yMuPtWYxF4dWjmLFfCY
He36axvaR9Ps33egyPn7WEgYBW5vU6sI0e8ZOfZLMeIqWaOPkleG/cPPhUkGJwFtoKSgfn8UqfKo
p1RfnssZxdIb9998vNZr+OHr/PuMy2bJvknBNqEpOKPvk/IrdJZKbgIUK38fFov8Lr/28pwmhP1/
b3NZY3L00Z6C3CzPushLFBWee5cleeePFc25TR9BoSDbdpfCzThZUQvGEtfZjXBGipBVnfhq8aRI
JP8FRE33UMNDgdzXLI3/mZbFe2m2MM2V1FZI2yUQr7BgFovC3peD8wIRhq5ANf9INc05J1Zo+8lU
VZbfRQ6MyNi0WjBEhrcv8qx7GOoQd2h0itAwYZaRQl0EOJFgYxHOKrS4DdVoSdEnP2V1t54gffrI
89UOPcKb29YRInNRrsMqfi3Rbw1oiDbJWLVw3BrIeA36v3ge7B+eg/FfaaSQSZDl7fIU1iVuYwZI
ryQ6z+N0LOacO3Crr10AJhpSI9giABKcdROGErjNACQoS8rI3sMriWHb1ZLm9WmE0xLLdhUbcIKM
1PZWnqgK37HAtpCw9uBEwa9KjTHY21aiHowyezPzUG6Q+Tgvztx1OxP43A4Ne3cfajod/wZOQDIQ
CGv1dvAbNzc2NkimY16rfh3FdrLRoGh8asy+OekKuXfRUS6HoaUOaYHO0IgruRciKF+cNmx21tBV
G8fg4ueVyGPcyHSOBVpSf84ybVMjW/dpGHew0+lfGxna68LqxE8ri6Z11JHSnvRBAn60Dbr5prGD
rhfq60niqTXPi4CkVgHiOddMN3Hfxf5chWI1ymnAL0kbUV9VcM88r2ifytaWfpoXgaIrJR5vsiEy
bjDg+olbB1yfuXQPfdeXK6QVQMHnhIlZgL9Aqmas6olNYIjd8TXuPchisBM2uovH4lTE5l5J5MOo
TOrbOHXdYz7U7d7yJsQekZ4xoLYApld9Z3Y428yYzJdwtlG+GQDQ+i50DpWOxjPEyWaT1NO7MZyG
IMR4fvpcOQGQuYjWIRVF/V0QqGBnJUGydr3Z2o/d9I5eREN07zIoblH5NlSXzI8yEIwKJ7ydI0Sy
cZuiPTR2qzaDCu5FfNOnR/CgWq+QjXW5s0JAb+yQTODA1gxyTxcluD/QN8hpMhPd5SDTtZl2P+tB
e60mi8pt7QS7wKmNu0bm9D41KmJ7nJxnUFOTvSLLCkogLlCNjPW8a7LaWelmI5Dah0Bc4kh7KIbS
PRmqbLetlYyrwkCs1HXxeBrgX21tBT2zjarwtnHkD83T0ba4rbUWFbrMPoPXIFPndRQJnXp0h6y5
BA7bTAv0VdCK8SDifKRoYMa3dRr1hyYQwacAY51Do0q1KseqvPcm1PfeDDYXoTOk1iKPv2kGRA4p
YTOlKJw3eRYLJPmmexe3EV7r6Oi4zFpvNkhdtLko/tLK/Q5U1d5WSAbXbmogVssDyoSlqk8QKkj9
6+HtABDnUAQuXWeIx+lkiB5cvR/9qHSLL2FuOyuTf9yasrP8EaLltk9mB8FoOdOkpSHUTQJkk9pg
bNUiz7dUofyq07HG8KA4xMYicB4RBGJDDeQypz0nFVN4Y/OP67iBmBZ1ZQyJsVZvoYZ4Hy4g3FXp
aPQYdNW0bi3nR0RSALOIttkh2Y42UGeztdm6xapN0hGtD7ZKuFWFzJmw9CPs5hHZtQuiJyeWtObe
H8KqewxpE9q2i1i/U3N5jFxi6L6AFGOXc7Vqqpn+xrTCmrqdggexSND1SL0kXWyuU+5CftfEkp9c
U8Y1Ye2Bt2lhTAqiryhC4u8FwaYuK4yu48n0ZwCE21xL8SfoCvk9D0YM41FMruPKea2Rja9lnL4P
RfNDoeSjwzJ57y3tq6k6wKyj+VYEebBtHD6ArBTSZ7d6wzW8WjlGoNai62A5m0nizx3tqzl9+o8U
h9NV4MCeKlrtc52O/MzKztaJiIRf5fq8SmPAfiFScQRgNfpttzB3NuCZ1VARP0RhFECBi8bbop9g
eEI+aZ74F1mJWQzbUsY11VF2jKfYaRAKWlX2xcnzJ7tyrK9dp+WnIdWr4zSX4SmkMlQhpIc818Ws
eGdBsyBC1d5k6Hp+jhWyj8R4AJQXmsfB09AuUrX3ReTZxyJ0fkiX/vwZ3f9N43hwCYdGW1EK1OkE
bEawFDRFhXVvrmNbJTtjkHLTJ2QHddbJFriK/SnpxLDjttncwkZs75SSybHO2XuXst4N9ULMaMYI
sUxp/WQTUn5vg7XteQ3+V1utkCMkW9V70y7XgFFH5MWY2kNHDwiSUBSiyLiluShtkvlo9B1um01j
PMapJl5tMwjr9YK03cUaktBB95IvMmg42g0C6DdNgUFaQQHsCRRqvqU+hOdkXHDdRo8816PT1yvd
b16CKVmlBNQgb5Z3yGixFERzZa8MlNMgg2V6Q63q2WmsF6vrvkxoUVa1mcWf4N6m0K+IBK2euMG2
J28FkKs+YUYWPlgxlBIPXf+6bUx62MYUndsQjNmKzFuO7DAW0twHWcIYTKFVHwslaUDFrAixZxje
GwwaDZdetHXSYqSuF1rbNkNmWCyoryJj7VNsDnAShvfmOB3MpKjAx60t5uPoyHFr1GZyaNDg3vWp
pN86lJCqA/kjx9x506BCPupt224GkbnPAUg66Jtc07CuUmsnB1rjwmjxQfsbzw2kRQR+yAuQ183W
53lyASV0MkEqF4r+Uz7C2QhbvbjF3E+sBi37qUCmYvhFWarR7RoOsxbfzyWkntzq0z3tofO9KjsW
SWM24Y20B7VOSls7TUvzE5C60OfACx6bNpO70GrkrtXzcZOBtEB52KkvRUXbSZdX7pqfKrYa2odd
WyCZXpdaWwNt77174BVM46ny3tzaKVdurQkfiqP3AF/b3Uh9QFo4tizWjAAKmHuErF19MQqt/Waj
MkaHmU45RNY5JxOgz+z1RtrBPJGDfhZVFXwOuhA6UVeNu7QQgR96BY73IZ3FXjGzKQeuB7tTy7vd
3E7hZx3y0ScZcQJOLUFU6o69r8I+2FBOV5/lIsdO0VJtWo29B4AbXdGjmWztpHd3sasnflL1CPs9
GtSSzn20iwYqXUAMGWFnVa6cufphAuXfTeAJzsxs5oKwf+iSFuCqIKRtarqcdU5f/Mn6tPwOvNna
0smrr9AFyW2czLmvprm+19teAyvh8a6rKCvzUxKL9nPlTd/sRm8Ifrp3AIHh7TSa9W1fG7qf6uJ9
tJZBG2mQsZWBSnZw3XULDwf6zxTtx5GsHA25gvA9aRB2F+1dREPqSivYS902nreqtmjxQxO/lZMY
H4NxUmstYjFCR38aKpH6tKX9dI2EOg5d64tl0j2YCt9Ay5Rv35QefUbajJR+pE8BY8VpN1SNvR4A
2Kz0ceh2WejF+zGZUtpZbbEF5DhupDlnpykOcCiSzFO7CUFZucTBp8kS3CGSrD3GcVZ9sqo82Vej
ba6B1w23oO3bb3z4aWf0KQrWYZqoWTr/dAxUDZ9gzE4VjDjQBmnwGbAEnAtUybuCxBmcVRd2NRGI
oGIb1ZBzCvHU58BHUcukvqcK91ar3XBrzUROprLbB6h6XAj0aghfm4TLxzatp+GsoN7UxKp99eJk
9c04Wq+o7hTSdDcqJvvYKnjvN+ALde3W0uvyFT39Mh0p8q3yxjSBWlj9prLbHpFMj/h/Vq1jby1s
AIwfDSi1W+SH1JRt6axywB4Hq0UibgBBWsNFIviYbWgEhbQ3nqvKfTrH9soS2kvWtMhv66o84HxX
fU0rwUXGzSOaRjs4Fm46lFA1IqLrIHPjep21ZnoYspx7n5qC82K4SpN8UDuPUexB/a7lYz+4LY3v
NLCy2bsPduwsxHySClVd5c0aSwGnfRGWQc8ALYvuURH5Hcxei7cVLJpDkiE+0AipfauD2UzHMdH+
qFvrKWrmldekZCckcGK6LXJA8AQ9up166NmVeUiU8xUrYRaLW4dAFmvU9OxnWJIFL1nQFmuZSgOY
tJEgM1p2QtTjK2UnEfcmkohc7KLbvHVIgxlOkN/lcO0S34NLSVjvavxUkRHEADliw7SS6RZslAXM
JbHmW1eoh7TKXjr44fvBRnmNaxGaai3zasApELucUa/9CADJRpgy32LxwuEAiRv1MxMT0Xz0hTiA
/hnAxe92FI5vjh70DxOShT1/YISw1UZ3sFsRg4azJcDCO33AviDK5zZHl24UrgkjbXT2xhyZKy2A
EEjM0R+MuHPu06BmrRcLi7W3a3ZIohy/biagXW7g3dO+oy9srZfQcX5oGX1XBleQ4zgU2lfPcLVd
PWnlN28KoLvQjcq4mGpNOoDn5FGLsUig0b5sIhNnX1hbWqXtgWTQAkTT7krHpsKviAJu7AEmiW66
5solLchertkUMTFI3EA51XZyGDQ8AiBAPujN6K4oeRkbEcAis8JkXuUpYFS3cej2MZ2ZYjehnBcV
P7wQ9pAqMRUQRShXhZShH0trJNMUCMKrGuK0N5u+Pknopbo5bnNuFtC5+z70dYtJaStfm/PxsTXI
a1Rx2+9ri5ZI0K/hTd1Y8ANzy4UWGnf3aW51O2S13SuGCu7JHhPtDtIkUOcBg9EcO5DniP3mBJsk
9ZMxhSjN5DIeiHGhnpQR0Eyv7B6NevjRD7iGRG3v8Vuy+caIHrtsG7jga7gJMTBGKl44ArNtycwj
j15Vd6Fpdnd1q5xNhBTRN0LDWolWcQOsBTrwOMK8XZ9c71mWNliKepqL79Ycvk2xMTyFRlEeWkvD
NETPpzI+0KgI6cyqhAKOF7X2zyi1cAisR9MPxiTbZDp940oFiEgELjKbfGrKu6Y13msR658lPG6C
+Knfp0HP4mdP8mHK2K+F7bR7MyvJlThSkFmuQUqUJt3CRUKjLSyCL54+fXXieblfTvBBG0WMp2Xa
zulksE5zEsVDQciKJA2UWlqW6xofk61NRXTl1C127vN8JonRn/QQ1UzghuM9EOAGTCJmInGuR/tY
BuHerYr6U4Rp+iNvYa5sh1kZu2inmuEViqHmjxImg04EtaKTDUBQ23cbiuDyaxereDO1mfmaiK69
MRfa1KrCnImyZdb4LVvoqZcoj7K2gTamB18NoKq0wmgF6ESYVa0E01hktbFvPKYZsJHvc5322In1
oBtck31z9oZt4jnBZqjV97Gv6ycSTMCvwinc0qYI4FEyptM0yU+FEz3NyTD6ZH3AupluCYICJTWp
R5aR3f0YFgNEJVK1j7pasu8wXDrs2QNmac0nqy+0U22VzgnMenTnyGze5qmbbuYm+UnaVvEaYrnx
ay/wmMv71BkJU9uiJrUnSVuEAavSeuNQ+eFZWFd0tIWtqRlz5dRAJI6D5fn2IpgK49jh2MRyorKH
8t6JtergFJxzBbggfp8dYaxjVJtQ977R/11tta5gOWpW800N1Wfa0CMCrmbYGrLM7wgJ+69jAWzP
rINoxYURDCFTaoubS9dyZHMjmJWdvswQJ7ZF0RNkTFa+4SqDm4k+wa9QbZbs27L0jqFj/NRj6PtV
SoamskBfSvenUnoFlD1Lj+y01i0CqsKX7YAqLAzN+lOVdyNX96wFtlrjjm6iNd66fdhh1BU0W5U3
wcpM8u90AkXEA/V7NAKZAmcizKNdMO+7WbwtCI8VKp5y6waBjZk9vjA/0sAq12Vjifuc0vsGwD7J
ONmbftd6jylEyBtnBhlOwqA+Gt04wAB2uwcnS11YNEBs6GEHAahF2pcM14dzb4roXDdmceulrvOM
3wGJKS6kK76tug9pddsCiLL20mkmH0y3uUk1omASqVy4jKT1tbAzIOmVTf7StnZwasqh3keRqPaB
aKIH8K6NX4gZoi6jsu6SwTiZPSMT2qGxgs1nbcoBFF8eJPOuTDzjZIA6gfwp1Mo0MYjAerjc/eMx
VIfNdi7mb1rUOWRd1Wgf2oHuPgS49JIRqm1FA42lUZjE04oMic+NGI5soF8glvZhGOXeVfHnygbM
EpVNt8kkoOBEj5IDze3VnYdZwtEgP3uaoSRzoNRC/qRbSr3YbvuMiXZ0EvADd2kDDW2Mk/ewGam1
D2R95VyZBXmpztqOMYluPbRHH+kLGaqKuwDcluyhr0ABs42i/Ao9fZOXZrtnbZpbTJDkRisMddTw
iX80gsR5Hmf3u1OMzBed7QbkZ7stHRBwo1a4B2lVJVtJVXymN6LxDQD4XNq9di1SLX7pDae9iZMm
W1uxBj29G6u1Ns+jn6jMg/yvqac5brFjISGBtYTdBsEjgyG48WXKWxcNJBYHbvymttE/isa2XqbZ
6o+05XRQTkdjaULVhyeONrlkdY0Dsgz9PlLkJAiA+v3UOwv4NQUclQtaviWkp1wR/Fsk3N/Rokce
lMQqf4tCSEtFl+U/SbgiinNr6a2mbrRvXTsPPkXA/umTkfBVpdV/SiAW+XofYF7kpc4W1gGIF8nE
vq9HLfNDZyzJWrT12g2mESeftrduO5sc3GzAQC0b8ZzUS2v/WP0wqnTYY/8FUMmiIfFgpEVOMydw
kY0+qGJrCjO6NepyAO/rQE/3sGGoK0N+tSf5TAOxTpSmXq00ajApq7jyg6pqD7hZPQfaMG6MIOje
u6rquImx40W7pFXt0fXA0RULAbbV2/rZyA0AWHXOZcnK1kbxvDBAh+bRKCUHQ1tYP122/BsnH15Q
raojFl94dKQrMn/aS5zTUDeGuH6RMWjXxPPcJisNiK0m2H0Jel8SBz6ekUOkpGsxeexFWVMdwHQZ
BKyzDZIi2g9KGOuSDr0Dvk35Ebv7aWDFWREC0M4uQS123kl5Qr1Ys6oDXBkaYzvJ+KnzIq4l5vAS
qcUiQI461yazlI8uSQI4610W+/gXzVDx81yCiM/NYKUnwaeRe8Sd5c6w3chCV81TjJq82yZt3T7Z
tSs2qg2Ur6J6XutVZOpHoMfuYYQd/TWo9cZn1dKFbTfBIZxIFRte9CWgyr8u3BCfJGG5u8DQtD23
muAAtlz4VhIOT26JadhMI/VaC5tsl3QDeTuvLxdOtuVXrvqe68X3tMzF2kQ/XWxGp9aqU88Fst5k
QfeQueBrS9LoPjbcWDFkluZXYN5I6qbfO8Gu2Ks8I8kgqaNofWV+h9id/2R36ubF+2bjJa9kzcrg
pig6UO1w7gf0s30bxzu4ic7drNkTqiUZ79DFxWsXwtaqSDFh1nOBq4it2e9zCjW8gLFz1GT5FmTh
kov8Un/Nk5NdbcXj8gKovn2OC9s+SaCJ+ILA1ZNjfph1cLMJjWBMjO5BmJXY2QKOdksJCdocTP/Q
FsQTYwFQ1ki8nYOSfw57bTUl6ZMQFOBUW3m7XLTfc6MLjrByXjC0+z4ZS9UDyFgpkUBjU4QHEsn4
DPuJ0stv5TAJTMuIchs9/gHXvVjnzsnpH3I6rCyguGQ5jdwmZM+z4Jl2Mu/WyCnwrJ1Ji34qOXSf
E9ttXgU4St+bWlNg6D2LuzSpPXMTVG15T5TU3bjA3l2z+RIqHQuJDEBwK3ryX46GMcRY1oxxEa89
qdhkMNNm2zDS7L5T+nCSJbhGcsLDqow1EOgamegiJivRFWVI2rett8lyKwW8Rn3EhP9r9vhlhJEx
rLICp7FMkNInU5TtrFI+cxVDKhBV62CeCSNiW+NSC7FVH0DOyQHOba+MHjOVLt6C6kPB3eR4OU10
H+Qm+RsMizjupNN9bkbqK1UcOacsmV7Y6I2dQwlkbWJbco+pQ+IHyEzX+OpZxabJaPzQ0aYsl14J
V8tkoWsAickKcSitsrxvfuQOdyczdctN2RDDBcLGvG4If4zOGG2w8JuLDWWP54qdaU3BxeJXGiAx
XZ0QBbT81tAkF8RYjfq70JrmpFodJiRuXas8RyGzHDdM3dh8l3J2qXDowvwE0bsgPp5VtZ6K4dVk
t/IzTArW0NC+uRq+CbVhVxOZ2k7C6k/kNyN0xa3KXXHTDzCkU5X9KLkOn5LQniBUW7DmLTIZ5Nki
HxsxirM5VrvZlL3oYVjtYQV5R/LO39uoG/iz+Hy6SVEFDCXton7W9u1jBSweJl5aQzUEghtnebi2
nDDCHCvs7ou8/oZnhrGRlYeMMOHAJprLVik07B7et1NPVGC6rzKHFTS4Tn6rdXWuTrmR5rc6ZSQH
kX07ggfvE/yyGA0tmd1NEer5nTlmxr0ikQ/AsyBi1Lv2aRANoXmijVhbqMVpxvjCaqJEbQz9prOs
5Dg7Xnq09SXmrhkBSqrcn42w2lZhGvm117bbunfqPdUavPaqIqIfY8wOWukZbICFvvLIrftBYj2L
IvuCKto9OkETbeY4MPZao6y9NxpEcUE7ulvqlNOn3kQYHVViPHVo5bZD0+Q35VhDDW7c2UdPNEE3
ht2YmqGHlaLNvJP2eKvNnntyQrDoWJe+lg3Q1TEVFAN0I9zQv4uFlOZQ568BRptkmM6RqKPa1wMb
N+haT8PbGlcGCjOOsaKiDsu/CR7YUCQeeoE42iJL930r4/3CDueGM1PDTzxuCZgVbdIR8j1YALUe
JrJYEoMYjlZ6DYAW1JQBBYmvqHqRQhSreHGhG8nlbtuQzLiOufOrQVBEYSNM15i3NqeRhquTbsXG
tyHHU6nuA7EbauiFYJzLvSv77CyIzXZh0p1TzHF3iV2V50Zm4rZNFtm1NHsfKPN8QgAtj7ZtqYPU
QD2UboDJYR3Xr1Ecq02IoddaEoWuZy83SMNxCOCPk2KbpfePZk8txhlwysAGhWa1oG02VjEvzUoC
YbawSorAc8v7TXjKeek87z0vtDd9T9gxZAPV5fnrXPX1HgejcuP0svuEdnyiUgQTLKm6bG+KIL5R
Rq1Ok1CQY82+OisrAUhcTR0B3kwhtgqT+6YeHiVB514bTdJhrSaxHF0K01L/Znl1cztJ2BKF09qH
ZjKmR9V35JmILtYOEU0B/RDOVn5fR7a70bzhPU7t4TkcCjtaTfbE3pOyG6ghfM/7yd6mbhxwcR5S
6tk6/0G/kE+LQZ65TITfWsssdphe4sfWptRzwypZp4nT3xUGjhSRMWN9VgQVIrbQO+J45x31CSum
ME0Uit38cepUimsKZ/LcpNOOnGrtE99XD3WqhttC5Onecd1uiRE1Wv6pDhoNhShnSrOlUEpsPJXw
94cpWtmJ9ZSpzttR3qmPym4Wt8lK5+LbQ6GwW1DBgXdonDJYa/Ew3qkxLLEJWHwKTK/ExMz7qWXi
reY+Qmn6zaLj4mC7WvZ1MGV67qdpWOt12G1MjuH7gtzwJu2p6hpWWBwTL7WOgCXjXZKnT4l0Mi6h
Qj81ljHyAVoc3IpUrhyqNZSaEPXZA5pCKlfTwbCC8GsaTu9FW73AFInWgk2cRr4m3lI91beOTiAl
NZycFoMTWloc/T4MEB17TtpsS2s2VhhlGX7M/nNbZE20SqeJ2rg9PgHHpk3fizKo8JG4G+wgh90v
tC+43B2Qot5NpYi3lALucNx1t3NvvfZGG/nWxBnrCqY4aMvoxmNUd9zRxN3/4eg8thtFojD8RJxT
pAK2ICHJkoOc3Zs67m43ocgZnn4+zW4WPbZsQ9W9fwxILL0S9KAjZwGQw4gTxGos/L8AOCYJxl4N
V6QDxCB+d1p7Y9vZq/urY7I7EsaAkiRQRNKPix1W1CHGaeCavAr2Lz+H3Gvcro3S4LaXteJzc+bs
ElRqvGOhIZMAHjwLydOY0aABDGS45iPTqXhcmty+UiOp782GxOAtJSFlS9N2b2YNPbJ1Zz7igNNx
ULEZYqxKQ1fSvlpMTomPRPpEc80fMyBpzEOW7kC7aGkze/e4qQDmXRrOPyUA63kR+P/ZNyIV5BQU
eMZfdhYPiqX5CpaRYI95HO81B/YxN/hxEhvwp+mddzQE6S2VZTtuxJVHciuv/rwNH5KPtgty6DBT
WOps0Ay700P6hYRnDVcH2fWUeTszSedXVXveY5vyhroaXCnH43uCQdjiXm4oo6b3WkEk5jPFcWY3
ZuGEzXQH8KUiv5vKfZCaw8kai+FpFGo49DqrXoMptXd0blkRrheqWMkHrSLVzvKXa4n+OPmr/ZmQ
MPdmNH5Cnm9NzypciU8gTgGSh0Io6gP6fv0UiHBtxzbM5eTfWtX0c2dX2/M0TSSsgEPR0zKGKSbP
e1u2/XdbudUFSMqB3vfU6wo0Fsp2Jh83qQBhMwWxCQ/G6tmJP7r32XfIjvm9Dar9LEx/Oy5p7sV2
agMqQjvWhhPVBBJaRO0xrf8M9fyRGskr7YRU+ty0OUsBFNj5ykeFJuf3DhMFzLVXxW0Pe8hyBE1B
lfyjm8/dbzG007sp+inK2XXDoiascxXCAMCEE9C9zB5ZFRNaRUYvGvWcHFOi63aBN5r7JEB4UPr+
32Cu+1dztH+EG+QY9AfvsFh2HplmqzATclH2bm1ec0aycJBQF7TO0PRlMetgviXWHaLiaNoNPL6B
rtdW8xRRTEqMdNnlYzjRD/GJAsqKs8l783tpPdtOYx1ZuxDmSN1ywDfcLL6rLipvNxYCGJ8iVS8Z
6cRnuMLybXBRVFSrX1xMeYcgivO46g7ayD8oFPKiht8PEjK2n4FZtvUhXf2rGh7V6sJkNGv2jM6p
Y3UiRj601JYdbJaGr8blmLWJN48UKM81c2ghQ8ei730OOkkLmNOLNq7ZBGgzQBdT1kYHpTU5b+nk
Viegr29LW/qhpC8TeZHw4G9cmuSqIrCerIQ15baDNeib5kd7hQc7iZDe3rd6c9+bouGeWRTEEOnB
sIJ2pZ+QfeNtbbR4yrZH6T6RFx0PUNjqX/tazfIARPeSeMFAW5KjIa8yPpMkkzaH3CUoqgfL0il6
RYTdEbUw1GfbMuVLF08zDnpS7dSpgxxwckI2SOUmz2VOaA/xKb4ZEJLNKSG7N8BAqu2BOpZDKbg7
fHpYtLs3NUlEcLnLra7INZMv+TAEVGxZ+43j+9s/kevBpZVTH9pP+RSZXuEzMGGmNVV+R+z0p0iX
hcrcoaOrpXWns+dqqiADmP08KUNlsF/pEllBx3PpkPRPZY0mU36uLdB6n07obnJuae3BMVnTLQ4k
7ImY+H7FTBGjP9JCcEv3RmL2P6nXLPxEdafuBh0Ul2WgL8nXnFWCWt6o8+V60W6yRcoX4pA6nj5t
hk1Vb0twtq1cdRaoKD/GxNx2tc6/B2ynouE69db9TZO3Y7tV+3GpPz2qTy4bNGo0+MbFW7dfFZhF
CJtJCakyW2oLe8zis2wvW2AEkTtr5IP/1vI69C+UWOecsXwTGBVCdpN5O40Un8ZcUxh3VzKdHQUh
mqlt/VzksD30FFwUu6mRFCNTO3TtOhu8TatNv5HY4H7ZwtL02FCHSt9aVxh37BsOD0JqwH0hg6HG
2nCsyyTdbE8tFCUUmyUpLsuqM03wwTkhFSd0B/2l/amGOlDqSBMz1+xMiGC7MwaSsZQUxgNZsdwA
zfhlGQvyTrFWO5UEcovSJkPlJf132Bn3suKaQCTr74BUomRxdp01UuYg3eG2zQ1GbGf+36kfbOQl
xlcKIAmYL8s/VrAMqDjG/mHwhk8n6eSdWWfvugE+9BfK+mq78SOrr5O4w7gfEivZUpBDISMiCTAU
JF9IPbPXDZnNzm2GKhyhp0LKYNcdQHoDRL7MNGKsXzktUZTIToxWBcPL4vbls+ECwmsKYs8VXcff
TSI/6k1VVdwjBdjVtv9DZ1Czb+Gxd4HFs2q7lBbaK+9WN9SnzSmKPdrOzb5sxJ4evII242IEIM8r
B6umdMSzsSIkpLrBf6gbSQBcrtk5bXEFqnhtirLjs/nFrrEn62r6dUOP6FYOhzIDnXanwv+T9/5v
0YmAStM2cEKT2JP3zTYuteVe+j73ureaSfUDM0txIKC73M1w3Hsp2WpsguiOyqtKDsta0wdmF4+1
vJEPlUVAIM1mFMN3ljkLaBcDw7L7OU4ULS5d+mfT/XhACZGhbqskOd6dJnU9VY++aaJGSTbe8tBO
LVACd60sZLXCf2+azvpEeeg/Wc5a0pq6dNbB0bABhk8jhFlxoOuJc2Ky3LsmQLrrdCi/aNRBGUJu
/xE+rrzn0DAO/ebAxzct5ShSD/tWe3B+PZDCIhFADSg3WHfo3oRI7+9L64fUaUDBnA4Pm1DO7wXc
PlwmEPykGWqquBN112dcVqUeF5QzgZXd10i+ntmg01Pe2WxYliKCiezS/BUlIcupT1g/ntjAzg9m
YKM4t6AUrzl6YR5DK5mf5ibz/kjai56sdSyvm0+NBmZK99F0HeWAlRsu29n6wpwSJwlNAN7qoUXt
A6QmGbtstMrUvZKcvsUEDZc7UaAzhjf9HonIS9jkEGlQLIEwp7R3eeEC1U/LSpnZRCGYtw31P70N
83rI6gpDPvavAMzYQxEdDagMHmnza47zKF46n+oFR5rLXeWa96VbICFOOeDY/jV52dX2iJISPZSL
FvwpyBrv4JpDEG/dbH5yIAWvoKnLO6r0gZYUDXYDPXvuOKfjxGqcswjk+Db0FvAdp/yJRH0YSLbI
a66N7V/VF8WnANChBXShJ7zlnYmUzHhHcrpybayJACW0H/+VPSxDYIyvdmKhCgoIjjY16qExUy3b
lP3/w0+PqAWyonOKd4JW8I2b+U/uVFVUs80d7dV+aY3MZe5tqhHlfqONO4ZsEYSkDHahm5QP82yS
3m6JvHjnLQegSrbKjUmqzS6M89bOsozxrkFB0+yqalhOpOczrcpxfJuWCTYp8GmkE0H9JmoRnNi3
OG80dJwIi9zpDk6OUA/cpadgPnOHQy0TsL458H4HWUcNCHT1REVQi4ZCk7rGT53tisZdPsw0UTEv
PopmiiH2FIRkUUXcCAZdStKUxVJai3J8sEYCIEL0/HZHawNKgLwMaNvNfkgNzQBmZw+zvib5NWsB
/lMsRUh1GrLui5pPY9q9T3AfzQ5FicBN9YhT1xRA0E/mnzwfKdgdv1EqM0LBX47Z/JiZdPE5WcaI
70GYekFzbGr9x1bba6kXyq4etPswZfLJRyhwi3hFRxwsKzgFe8Ex6Wr/J7Cal9xbqEMfUtpVy5t6
y1VuddWL7Y8RemaObHL2T5Q73MSwpvtmLKPcjwxNsXtrANQqgNXq5fo0eGVz6uvJB17UDrunZXxN
wdgdR88vP/Vq1ghErOk0v6F7pIiZT9+dsn5rOQra+kY4jTVlz16jdg1C+nALpn+Dpbd7c6nqzwJU
w1nfkgIHIxnyKXJghRQTZVwSoZXhtCuV+teJtngWo69+hlWaycmtVXbylP+oRDK9zLPTnR0DVKQ0
qKEgoCfgcLkdIMVm7heX7jyFi0yhHfKRzhRdP52wvJrhmNC0tDMblECRSOfAJC9zlOO+7wokmKh0
mqMNF0qVfUeU7Uo9LnBpKyjtBPJG+mYB1ehVR9WWpDF/3eRkULdERWAyxXZu8hxuhumeZ5SoLG0W
K0/RfZbdZwz3tZsxud23DgCoRZMqGG0GB0FwpiEXaikHA7RHttunsYEqOrNh81y4v9aFh2awsv2E
AwQ4Dy0ZYZuKBQz1LO24kOJ2/2u+CapxtvVR2znq0ONcQc+Qt/Gclog3BNVz37NZAj6yNA7U55LA
W6Bnh/6Zb7g61U6lwHKTKtwtFvsK77/QMbgeb9JYwoMqYk87iyLRhA4Q0Fx6bsZETBQebjOSLO97
8zKqbMVI75Gm3jgxk2Bn+wo2axyKKmKWwVxxAzVUgDocpKCN+rRLDo0hrwmkFxVqjeVgVBpuM19F
I6QolOp209bcN/PwI4gGnJ5ppMv33qbyp262i1PfISvo4Fkddrv0Icj6hcBfI1BviWHN/0rudhxL
tvW78r2/lebebigWNBiQKx0FivKTIJnuJu83CCR6srIlhkMYlgFASBYiV3z5UbWudYWoGT/xMAg+
uP3HW1RN91sxm5CqA56pBD/WaYZqO/lbDR5GQNxTe4Ntcmu2KC2iLdobdEnLGzcytDLiKqcPntrC
AoLpzXOhl/4RhqMBHMravWNIA4qwKT79rcBQ4DffFeT2GvuJbnj1mVKo1+6tiNIVDCR+nup75JVd
CJDmRymtoI/NJv+pMbtNa+7yB3Tyb7POCumv9xhICstVqpAfkVvGOSTaadjjxXO41gDQeDZugeVB
Dv29LLI+oHY3xNGuc/NbLaq5Q2VOeOUalE8IQNxLOfpo0OdgTlluUGK9l6B4e3SKqAepazHurRTk
xp/pB8IGQbcLTE+UC1SWl1rKPLhmSQAyROMdL5yEsTby7kWiJk+W4KuliXSHvBbw2M0eE3c8t8RH
J9anGk4CCwutrySOz/QF/+jCfe7c+bl1RrGDa3qyZ+NSYYZ4V5SOg663aUR9rs3tl4+vq9VPf0ur
F6x0zts80NJTeeU7AdEpDa/J+OYuAfpssagQTx+8uAqua1M/wwy/Fj70r4PigxudkzTc2vZjIPTh
gQoLHAO0r+54JrtYO/X8RX99yW+vQP5x2JA4lI+iKd7b5MZzr56ksms2TA/EntoqHB5l1I6bdyp9
bg2fhq+wnIZ/RVWiNM6rCIp8i6QLYNXin+FtyZNxipAizlxQRNn5lDGrcS99z4GKsFNF1ohDXjET
atS2NOrKbPxlTSUBtL3279chueVhB2wvDgXaOMXQ/KyILyJMRji+ets6jnYN8YBCoDZ3S14Shhg2
DpVgft7/ow2p3Bd6QmK6ARoXm/cna+k0rursq2kqiK+1ubXRGFuYoy2PxpXy2Bw5ShP6SHX39K6W
fyjyKb+xd92AaK2dbe90rLFe4kEgSKfh0LaoeAvt0WueKXAz24hZkggj4eevtqaoaeIOg4joZRJm
dTq1R0pu3TUeO+3Q7OQv5qnOq5lXX5kgJd2qMAIkgNzvZZvIU4cmltZlE9BDztqPcWOakUZDhxN1
c7YnWrvHP9QNO3pv+MbHvMrfpSbBGc9bFZPpidPFm9yfyS5GSl+t+XGe+umdrwJyKynqzG6pCaUm
Jg/KtX8NcudVoPHYFYpc9Cq3hrgtwNIYwlPoGfFup+TJHwuWy/3q+D/UKWYhq4+3n0pge9ArLzjZ
7oaCqfDX8rFfIbJa2oD5R24aT4RQ7F3Ox/uUYqKN2mNUmJbFcKZb51qmlVOF5Sqa+4L5KaTKDcEi
VNJOBvxN0gltWtYPHvtl+7bK2b8aZMjHUzqVZ8pArT3DTburJwAP9mLOItQVQdyqoPvRN0+ZA+gf
BZNnPI3YYf52Of/Q2HiIUeC4O0A2f9/7AmvNArSUBkVyUMHgHaWzOTujFAM7ihgvvG51VDg8dZh7
5qPM7PZ+CmR7yvzMPxVdR6O1k6PDmYc6SsHl9whtq0dEUVSpTWjIgF5s0kE32NLu/75ExJPX/HaI
4FaZPtHkU4jmjS5V61b7pUXf37VdoK89dbH3lj3lH8KjotyabzWhOlvjgNQNsVcUzEGedeud44o/
Wzti87Ip/KrJcKXr0DhNyOWOTmKNe7dFZJl7dnPsViyDpiU40H0+kEpt626uMvk90hUbrW42w20M
ZHsa+ZvGmA7hWwGwZAr1AbHl437JDBHlgaliczJ/aF38lCuiQZGL9ZdvztXZXpCflVyYd+Ts6pdN
3OCcYlkuINFyiKDUMH/05evmZgjXJQZhx1hhQ2T+u3Eom3OYukL6IZ1/Hm3l+4pxOqK/aX2Gdbai
BdNsCCFuhmWJJ7Io77KAbHt6LhtavjMZO6bwqYkW1rDvIS7wKDCbDQras08aM/aXwNwJMYDc9GuD
vlOme7cWYekOe95+dMqq8c4dYXX/ZsvCC7uMLEpDZmzY7kbxV2MkeaLq0kHQToW5xnNwoVqWZkrn
B6MVFXnpgLqcKTdgbNASm9hUqXjxcPQuTWu8NJ52dxqMi6XIrijImenv+ZZjk74zaiAXqPBcEM0L
Tjzb80dXOvmhhglEqIAYKnv02vojbYc+ovBYRz2W6nicTPkvk89OrY9KuvO1LTC7xmUCO9wECZeF
tXZ3rW3kCBuFgWyEcRs3WPHpzC1C1xrSB9pwzT7oWVjZQ9ByRFU+UsG1QW3cjN9nsZrrmSqyes/A
zeadSyxMRvWFOVDvZqt/LXrjQ7AP7PN+NS+YbLo3kNv+QY7IuymczQ+rqdU5QHaAuKFN/uADd0Nj
tW+uAdX9oT57ii26FMMRvOGrrjcRMdIAt2yde+HxamIAnZ+i7Vyoj7E8pqWzWWe61evh7+IZMkNa
Q6NB7yWcl42VnTuDMlw6IedDOcn5MPR59VoOSGG8Yl2ijk48etgpPl/vl9kxn3vl0kAPE6socbWK
PLaUlS8RVJpLbaPX0bqdZyNS9wJHKkZt17TPrYNIY8XKcdwSZb441HpDG/QFIKZN6D6kyYWsLRBG
amvRSxomgcsBpm2ia/a0Sxq7zfPIk+UQ0gAua0PDoS9xlmjh3gcltc9DJvJQW3ai6Sre3u3Nrrhu
qHHZoa5M3jIQU8wHAKrHTlFZyWQH55ehEgv7dt3Epc6b7nOj9SzBil7jXCmXlGKbht5LsqntJ9/s
prtxsZwHijvFVYmMfsIJseAy1iVsmb3tqVDpDpyc+jiYwZs3FMNvMy2ygyssfibg5F2JaiUaRifY
l5su/m6B6i6aVQvvmyoIgurtrd93njQfN6fxUaZ1btwMub8vWODuyiYdLn094F67dRDaqek+UHkQ
XFvhjrtADuTu8pjAP0+/1yy1LstWbG/EBtTHjbZP9EuGjAI/H54QmlVxY4H7r71J7SfraNRIR/0u
JiaPUd3mhs0WB1Q8Rmj2nO8ZBW/RXA0ZoJwoDoVf0x87b2KPAG451r5v0rrgMr718/ec981jXpXu
H0SQGM9cvM4l/tSNjyyWaFta45D2XhpJRocdIsRpJxezvN9o3YsmW086xIoJezMhh9dk1MfVamYo
8RK1GzyZvNl50BEDMRn2u+iMEhXeYFx8SllRsVvtAQCPDMBelHG2VOYTLwNlxRWaWOp3c/zfNYnI
UxngeRh/eQl/6n6r5iMywmJviiz9ACAV9EeO3Sud8IDIJGnQYCs1y48xGVxwwngnqqHBu01eA2Gt
aJI3dGi66n6Zadb+nVe8DesqxiPEmD63Sdk8VNPyR0iZPDBRlDxX/fAYdDgMZrlVx0A289PWVPKM
eAmz3+Ao9KUuKnk7qVA/QPBPPqd702kEEujk2H4I3AgyULBsSMwdWnzIxZYAAxS627yrV8IeCFII
h40a3RVZapz0vG2mkeJz7QTjpU5uD/ANMl4BNAY4wu1TJ6Pz1qcMbXR4YCebBolR1Q/iwnXKowDJ
CmHsP2WR3rLkugxdsRQgF6S070qIlbBda+4ZF+DCYG7BmoySHavtcnBwff5LR3j/op7VUZSIYNxS
JHcTQuVw6FlxzIzwY0dqRHWA8XE1avswzpjL8XPUj7czLPQQjkAgUdFFrCDKl6nGaTN2v1ZsOVit
1YOSqPPUSo18h08mrJv0HycRJn5z+VynJYu7TtnHdC7eGJuGyBfGC+3faMTL2Wk/EimWh6BNxGWr
MtRYGGVC10+SB/b47tL6i08Aezo/sT86MQ0A/WfbFADXjl1EXJlN1KXZT7n51V5T+PPecJvsLNK4
TzhhjFOiqEKk+Tvdd8LB/ud55R2uQzq00i2xbnccl5e7+OI3iyy4km20c8gcvUFP0TaQSia41jHl
wa9Zh2fbnN6TnAZO2vG6C93KiJ54eXblXGYvVo5u3e4WeksJXUjDDWY33Lrsd1Bm9XmqOzqyc8VH
xwUCCpBAkNfjYF4K3QC2kCbA+JFgwgxngPwXDFT2cdwq87qCVO2NvqJPfMoHfKLj7e+QmDmTyDZg
7ZmW1v7lzqJ64MFDPJqmP6iBgVczbA6esqFzsprSoSwb7F1vA6gCe2ATHOjbdRuDxmSnYlQnEANi
0IafQT05tTSBJG3Xo6avwdutqqVJ+1b6MvY2xlKLfluRrUjxIKkzo5bRMNTeNXAZ2xbcPwdrG54L
yq8ASMqXZXSeijFp9oIEkQMuZfHtDZZkbEAcwSvE5Oi43d+SUfFeTsZvs5gpWe6dpQ0np+n2eW5O
dwipZ/KM82+0YrRDlkJCBxPmR5CYiEm8XM/p5tj7xAryayP0V1b0WKYdnP3emH6j0i/jhIxPrFp6
udRVzaIxBHnLNUB7vIsNfwfBBJ4qrfKQbb23T9aiG2KndLKdtwVLZKNzYL/KeDu6JQ2TZTgPzbqS
Jt9tChV8oZ9S8P/fxDS9gVeZ16nYdHe2ofrFky4GUlgGB76FItWFBtBh6H7MfkivmfT9J5Vay6mj
0OGRUpubt0Z1ittI5xPSp7WuD2vTpJcxw/GEfEPVbLMtoyW7TXOnqiV9NH30DBWwMoJsfEQWWkSR
WusBRBtBgmnMeznhcUU66by3lPMcU9TXB3Q9SBNlItBO0704N7i4ZbKxTjGfHwyLMMbeBMENBFol
x06+Zxb2ozM18zXtqe0mH8QMjbHNoplDOdJLIM9TRS2Ft1QftKvacRKgUtJrTUG0SHEUm6v92tU0
8g0znINpDEVsrfNyYjGQu9Kpv/LEJ/PEN3iSJ14m2+z/stiOGHKEihODWBkDtfWLNQ0BbzUazdLI
UO4PLZaLuZ9ghhl7XAcMuVD4tMvBRppZuD1RY0DrWZiXHraUBKLk1UbYN+17ens/hQBNDXpUWlkV
TKGSt7wVc2XiQ+pdXOyGIWcudEVBDU3Hgb0Q01CNL7NX6aNNpE3kzYY49VhejpY3+ZfZCRCZOHDO
M3QXTbCUa1uQixMl1eu5zNgAZipoX1VT/uXoJYelkjeOqM6fx1UtL2451pxHpN5GvkexkUzpc8Y1
dnEWfOd1igw5YGaHSU2zt6rNyRPa8CEq9LFxKsD0Hangphkp6oOy4X+4Un4Sr/weCJDgl2Jmh42E
p3OztJROzR5zHjoAng8Me9x8GbwpgKN4IzB8Cb21dI6CyI+wlFtC3Jg0kUNANeySdsvAlA17AExt
EaULm1/ZsHnWC7IU89lGZoB4jK+TZ7+ADQIW6nKCPFcMBFglqF+r1XErtyTyctqclgb4zlDQHvlk
x64gKHeDiyOxq0t/FYaEPAAqO8L+dncB4cAw4uRVYn8tmzuitAduVWOgaLxipCVVSV+oXWswEvZu
zC+J3io3+DFkilW3TYJzYXfT2eadIfuk2S6oNQ0Q3KDouPUVqSaJQmYDkj2t52JqSQLK6uRgsn7F
6zqBXS7JTbWMTnanZN6SKpL0e8fu60Pu5+7LbMviZc0SFKFek9+Etnbo9uLZTmYIn5EBxbO8Pk47
62ui2ehxxQ4fj5D9u0k53Fi2EzPzK+sHe/OEm2SUWAZlYr4kS9q/m+gKwqFOXbDznpEfVRtF2Qba
LTGM3V3nGPmr4zMiW4MtAUvGcd9VZEEb2AZ+Jsq9rxI5/yFZ9HrvZ+ht9MSCSM4JLuoZHls7PSoL
6GvAdwQE1STtA1wAc3GH/RWDwgIZmC9XUi/MOwNm/Vu1rntzRxH7PpkImg1f95FZNH+BFeyfaTQ5
yGHj9tLK2Zx9dKeboe2rV7BqB1jeQ9WyIptjWn7LQtv7cV6Gz2pkqUBFzYg9+3/QJXEQpMqOGR6w
OPhuB0bfL+M1bb3sXI9Apia6hsWe5uvEippy6pj6C6FUz9oeZI/D2hpPbeqXj4Uv26sFlgWcChxs
m45/5vGWPJirdCNDZ2RHkflDiD5veezbrIAwcCPBW7O3S4W1PQQuQ0S2GUA90CkWsFm9zDkTGmad
0QLoy5cfXSND9Y3Bi5FCrQcslB3Cb1KQRNUU34U1z9t+5mI61pwYO2fj0jKcRV/WGYHhKkyqE3MS
dVRLzUdRAGPaTVfdszNjeZ8NLkJCU8K8Nn8YehjP3OJ2AXcd6VidcXR9ExVkT5PWs/IL1jqvSZ9M
9HEECWE2O4127h9Gby6P2yTbg2q3AeGwt353RFnFqPs4KjAzcvKXXQhBMLwTg4UDCD05BADGeDSz
1dGEYXpdhio7iFls90tLlH1Gdd0BozoJBoJLdzYt48HynSlm6bKOczekv6vGNE62gg3e6uX35FLx
M9Rl9q/CLbh3vaWPzXxu4pmmwNgF2NqPQ+ee26VZw9JiQHAIEIvE6K7M32bvHIoVfDHPrMNChEi4
2kjKpsSF6qEkfb/ZvXdcFAlf9TDJzw4r5q6+HbGrUVSnyTbUnb8Ae4fZ0v3ShuP/ctYOArGWTX0i
qqDbEZDIXwG5Y5J8lSMREE0rqz3Mgzp6+djuFKFuNEnXOZJWzzjSFp/vaakxOFKTam+vJqkmlv9v
cAx8LDfzEsgOToNUI702kf4PWwtIiESY/wRWgOPsjedE1M751tH4vOC4QRyKfLrqaJF0Rtc8KQ1r
N6MzvNrDRBCgL78YKKwLuUXGWeKFBMnHGhPZREDsimL+gZMjCUbQ3xBlwsMq0tekjGk94lnVQX4q
XBzEBa4vGRAZwd5PJkzx6VUG3tFaEXY6FVwR6NPPhm6aD3dEIS+natiPPEmPNpPPXY5uMeokeWRF
nif3HiTUZeaB52oaZqQP4/tSaeJFpxqvY+r+hhKyn7qu/bOlMBSCEsrDNMth1ya2PATsfHekZZln
31r7mFu3ORQbR17eVcGJtJkZd4uTxZnugy8IOIKE11yEBHAXLOcEbBFh3UdZB0jCsxfht5J7siAT
RKeksMC65L9t1Dz3rp8X98yEPIq28E8tnaTRUtfJTVwIku9XzpUBzntFzCiuAxaHiM57ZvykSZ2w
zNYU9TSWpymniiKXxh+u9szBEMVxNOebE+fKSy6Fhaur2sBFOYNv2qvaiS1RfgB2JfsWEDFaJ8tg
wjSyM6hdul8NjzGpbMS/LQ3eOsmiKAuDt0lVbnD1xkXcD93SxUGRMUmpRT4CqtGdiLEH7W1f7amI
8amiT6pLWi7uMbFQlySIPzvkyB6s6wOco/9hJnn6xBYynS3B07HVW7NL8w0TUop+rxLJM+Lp40YP
XqhlC0VHFRmT11oAfPk4eo2qOOjSyA8MBCuFR4bA40N4QeqJGSdaJU6Auwhpi6w5C48jKApu4YD2
vBJcLhAFDcBA+JbGmCgY79DbRXstmwLPQtGLCykhW5SZYAKBzOpjAHVx9HBiJKHJEBOXltviY63e
+wpynGM2Pdn4Pr0IvTizcoMTN1z8wdvNROntNXzRR4d3h4hxE4cXRC0VOYZrf6BwcuP+Nksgym0O
gwXgDP7lnDcPXifvpiAuF7OKsmxCIjwvzXlxyvpdZ16Fbstvd6zIK9IxAG9dNK/Bulgxp0SxM2Fc
joMW3jUTfRtnZEa8z02D9rjw1cFEjwDJWZvfBucpOtyRCJx6HGPKDwBIFxjSncVOiR+L8RHvuSbR
vzJb5B19AM7sD9wI3kbuo0uwyhtaRnSMRdq9GeWCmQd28IFYC37FQ1NeyZtBR+xge+23pt8BKTbk
ltBIzI1QXFTRbK81Y9fFTbOnFYHtLq/GHw6VOVwCUo69lRwbRQAbGmhmWxexTygZDwn2AlnGGrZo
RcDXUEynRlnGRZVANV0LEskvkzVbtevDVDcY46oxJYcB5ZcqpkYQDqn/4U+ueUoHf1fIsUWWpHGj
maN5XZL5e/PHXz1K3NO8pev7ACy+g4Cd4jXhi2XVEHD9p/IeAq0+9GpiD2lJjqglaX69YREmousG
BS82sQBoIkL+HoRawyGWjawju5ctiQhcOgiY/T9UnZYAD9kUEf0CdyD+I+28duRGsnX9KgfnngBN
0N2mL59VKVe6IdQy9N7z6fdHzcaeTCaRhNSaQQMzajAy/Iq1fjN4T6lKUnhNySB+y6ww3luNLTZO
TypohN/s+xxhrz6Koxcr5d3ScqQRHoPyaVIAlYTL+gPHp/nYqZm3ccPHIX9FvQiMgO7L73pW6//4
6kjyMaMMJjcBTwAz+0lxWnNt1GG/SwbH2FmyXXwO2pKMgckDGPNMmfyL1z3mSaJ8Z8+DGA4iE3W8
EIUw3gBPEE25OVW33FAE1LdRYsePsUOxs+bCRCsuk75z8BJZgZbeJ6D69viomg/U88Kt2mnld8er
vR9SCmM2CB1/p+TINLv5SMwNGy1lAYWIbWhkrZqs/uTLBbUggjNkqJLuYDZdR2HcQSoxyGrvI8Vf
h/A7Ct9aRM9ebQRzVrLcV9BqWmeX6rnxyxBAa/hH8Kk1NXHQQUDc5TVpyXUotYZYh3YDj5U6dHn0
UfR5zMMkJzOSx3ccUsNHVcuke5Vi/T7Ka04WwhOlJkwCAMNTMDBX8eDI30DUfy5l97VGbAbNIdJI
kf0xaz+mJjk8hVzNS96Z1gNK6ES5FSg6Cq2QwBHo+B4oXbQNWUx4MJqoOxUYMr3ZQyrfqXGNzhN5
2b0GEPaD2lOjkE3FeyQtFv6MNerOCBA3CIuMKTSl7rZ2hSoTD4v0OHSx2Emosu5M1UM7yQg/+bgO
pevyEKRIz/V+Z5OStUilI9y20V20Hg6xtdVAOYo7L37yRjUrMsgUQnwROAcnU/pHC17CyocE8clv
IorFFnTsoo2BkADwJOUPhq/T/GGtmkW65RDxtxVKVjSBEBfrAQ8v3NB2CTjfnq87w3cnjQTLYERx
JH5+75Zu8GyrEuIxMv8fYg7iVR8GjTpsl25sUdl7CynmtQEufC1DzqBMln4ilSx/Q3dRPxhB+ibn
HIikdtE/wtIpW1sISKyUzkaGMezerdbKnkA1e99rxWuelIH0G+UXUHm5YRNJQMeGiVLHR/K//ecm
5Tyg4IpxS2R+zPOuWBVm965Q9fnhRI5MDcnmkYMKrHiIK/lLz5t7pWud/ypRhdkPmorSY1SxWths
yAC3SCzlIdGOM3g1W0TAuBxV4Eg2ZQ8ukOKVbxBZIUa3rRFRSHz5pVVH4boKXQKbjOW6Mo9N6OUf
UwFlYBRbdB/sLhT3YPeyjdH3FDllrX/KA+y9HbmynpWEbBg6w9Here1mLTemDYKGUjuVPzTBept8
KAnmI7ULHwp78g/YHXcreJEfDfiPh66B5hZQKwQ/pMb3JFFBa8dqum80SHBOXbgvXW58RzQnAdXc
pLtAay20f1AN73miPSOAyd3ilzFnBi9zpUudN8MAH+maSJACqyC1RNHylACb2qq8b46dCcTaV8gz
aC1ciSrIrOeiKbk5bTFGZobHSSaH5AaZtR7/a05dtJ5Y7NIWKWv/4FtAqHimqaMqRXKo2Y5Q8jmw
2srGS853ILtWWfmm95B0OVXSJ8lFHRLoogQ0HN8IHqg+lyi0eHeMmZM8b35aalN/j43a3UUIkiLr
W3RrT3KaPSnK5CQ3vYtqnagoZJWACDGpX5ma3JOUhiHpgCd5qMzaPmL0hvCVGvOixwzBV4vqoTSR
ctJt0X9CplMlh+jAlSQiREhKebeKGEwzqSV4mZUOywwDUyi/NqUoOX2GaOQf8hLYBuq77QaZ0Rqg
RUbaLAJALNXqR8WRrIMVZSg/kZGEntIUT5Udycg3K+I+A0y+M7TGvsvjIdtL4PbRXZGKAxuPOLok
nV4Fpr9x1dh6iADCbgjoOI2q+ksGevBQgpF5y60B1fgaTecslYMdGef2DkIy29UsidR72froKPKb
GentJsAd+nEw9S9qo6N5E3GzVgm1CJCV1lttD9VjWHHfpRXrI9eBZEdS7R0oogSrBoTBvrfx3Sxy
MFfUU9kkpEcJtyQNjj3lpSf0OAH3h5rB+8sCBFZb1qHsy55Dv0wfFLuS77U65zXmqNTLmyQ5QP2R
gXvXwSHR9fwbHEUkRgCOaP0qjGqOQCFXd1CBWLi++y6BT+LBGv8jRAFq3/Hygx5I/hPrChG1sBsO
RjyYT13glagHpwlnRBbbK7PK3tFrRDqrkWpzpfAcBZmoDuu0AO1B/o7XuKkpnJWgirqwgKUYRtZa
AnT+prG5OAIVsTEGSH6NKCogt075uSiK8lUukZ52cyvcu32HK6on9A143G/U+an+QQp+TLl3tkbl
wqfJSqSHKtdfA+ExD1HQIMlb2xz2vfq17sz8saRQD/uKIk+pAFt2c7L4baqT81Lab10TynvVca2d
FYv6J4KKsBjsABSDLX+HShjvCnjhb3Zrf/NMCwRbQdGBOtkP4LzKlvoMT1OS5+SMYKJZWQveQ9TQ
FBqDHJ+c7nVBlKY0QCoDT3d2JnynjUBcdCMwJtmbNoKhGPfCiaFkHB9qSXOPKsSLN8FLEbR41TU7
4iX/nkX1Pa+oRGRxypPB8riInEbetqoMcrRU5JVpSsmmcwQ4sT6BRkkIt+4Gz+ABFabb2uXmQ4Oj
Qogy9pAw8rt9J3kqQkYkXsja9BVqnpBIbJB096gnogZXFDy+PbnfWlHyS0XgeQPTKvqn6klo62Yt
fcvRICXE0KoNgKa3nODymRLasG5lp/tKxPcOoMwguVr1GxTZu01RkyBqG5AJQZD+oHNsaZJAKxJx
0SENqDdZmVfed5EQ6BvkxavHsXPwMri8gPsoQlA+VZOVGQKzQfaNWoWKhGqoB886hp0bJbYldIN5
M5mdXQ/wyHrnjso/SpS12QMfJj8pDwF6OMiSgYsCvFSaxXBv2w3KC54Vfq4c8JGWSnWhDLkadLll
DMl4rbFqlMixFQV6PgVM7bx9Rw2bFHIYmah/yqgNQR3puvRAIQayT5iDL1U0PFuixIJDAntCblFE
HJI42duoUW7QK9AwJkHflvWFhhPVxAcIJy9BGFofAf0E6zzJzT1IFpsEP8ICpPU9+AI1Vz+weqgs
MrhiUyof9crIKS4Ap6EcIHha1H0Gj7Ixf7l23bgUQrtufOBLT1SuSVh6jr5J254KYe6ASIaz36DY
ZPT1vQEs3SUA1Ekeob3pcsqtDYugkgKo8hlw0ef8EWHrmto+KoMlEiY9LyukRhBOhCkqjZk9H01G
KKeAr1RDQpMFmiXwNFe/LzOXHAqgjB9eL+m/gkqh+ita7U6Ksp8WGdg9UBs8SnsLrRMq1L/gFIgN
7DGQPyrbO+1qGI8jv1rmBF77FjIjsfeF+ORDDsF3lRYwm6xItJvckMO9HynhA1kj0vQtYduq5L5d
C1bNoUCNEup1rG99C6ZKbavIF4RGgYO6N3wy0G868e8isFR50jaufWkraq9fwWFCATYr5R9SDdqS
9Fv+IzQ0n6dCqPIszRkbTXbWmWgoPhuaxUWfaPqDaQDTK2Gt3PEQbaATBOUdWI1gpcVxfo+/OJmR
QDO3dRro96oS+iiWIyieZ4iVUQBt26emkdRPVKnFthUqKUjDNO6FQzTJFdGuBkVzt1ncF0+SwsOl
GGIUbqwqeefV9IvjsAMpokGm0vmIUxBEIqNOXphMNCgz31+LAknC1NCBa7q6hG1Og3ZNE1EtCC0D
lljRfghap3pXO1540AeL5DXXwJClaCCuh8xBE0Jj/RV+DxLALz5Z1Lp3pvNiw1sgrhuV0+QBLCvc
Dm+LUAOFOQUYr6ujUh4NYzE0qcVXl/jgS55Q+RqaSH5svUQ/gjAf87uu/iZnmbVhU9tbICmAYxz0
gsNWp2xLaRuyFchuU1eUB6MVEJac+n2oR1SkCmVe9odRyxgWflX574KszSpqyE2QPxd7Fjz5N9EK
REyApKFzEuyhlAKEkM11PlLHJYm4I5BtqqmEx+RWZPtJL50Y2EtXfOL1q+ybPqgwXIeHd58rCnsl
QBnXUYLuoHJpAXiVumeTFLZ86HLAxgihhmb2Cq2QylmLdGlpkhJT1cJaWVHkbozMem/RG0Kb3dZR
69GTmCxM+An9BY6ZJsZxwcfowLDD4id6AiCaePWWEN2NcDPEvb5PsElY2Tkajr3HCS51fbWp+KHr
IJf0twGcKbA7v/jsQfnaW1nUnkJPN7hJWHalSrWUKhkW4HlgbD1UH1miINa5rxUAKVpN2ZTElRBm
vvXLJN0PlWZ9T9nNiMpTA3AdUFG3XUlmzWI0yxKQf4XJn////85dFEG3YergI6kALxqrZOPzn35e
11SMBjGAtjS46BNHolq4gpd2n76qcfTBHbJ1qvRfbzdxbd9CE7pNfK6phi7kiUUMaTWTCnSTvirD
Yw/rsiISashHuAsjde1ARCcUzBQZKk3Gd+NypHzktfQ+tpPXLHghXyEyavUczLX/nsMpvN2n8Tdf
GsVctjUayZy5BBVwmPxRtvm1794T95eNsIlNZVshyR7FT6gIAf663eLcKFo42CuqrfEPbVwnZy2K
musrBzH1Ci4XglmVPhMRA6G43cq1AQ4TZJqGxk62ASdP/NZqhcqu7kvJq9Duda50JNd5/x4i9ZC3
P243pYzfmozhRVuTHrnwYFnwtJW2+TYC4V8Pr0KUYBR/AgJe1xK5ZSoa7Q/bPnUhOdVyobPXW4vO
Wqat2bKqcBqOQ342pOhyxjbwQLbWvUksmSzYPM3M2MXnJ+vRplpcaH2ImVD2iGeJHOwl9z4zFowk
rw2YLjsxWYmWbSmW1dJKHt+73mYQd7X4dnumlpqYbOCqiZG78mlCVXfK15GmFWxutzAzVFxHLG8h
FI3q3aSFqCN3B/whef0nSr820B2T0almoRFFvV5wcMNUEoIKWF8kES7nO3D1XpSw117Db+aKwjac
7KMV3fO0r6V7UT8D1PDsT7d7NnMonbepT6y4AIdocZNYyauJ2A1A2DCzwR3BIktPjv3HRoP6RVuT
szxwbHXQUKN7tUi7tvBDRZ+vlf7LX/SIKowAO4Y/nz5ZcAkqxmGls21V+1MZb0iFSs3oGAD6ZPjn
dlPqzMrTOe9sQ2dt2NwelzMG0tls5YoeEVCjGPca7rSd8UtHbG39IRcfdM3ZNvVHT79DFpdyLHUF
sfWjFzt9IpTwHdIbL1H/EnR3SGXf/mlXZ4epyqbMMlI1jOL47+Uv66K8kiTPVhETLr8U6kcg8L/+
XQvjLzg7nar/awE7ssQ+/suvT0aWtK0N05zfXyjAi8KNRHR5+/cb/L6L430yQuPfn/3+wjFIXsu0
YFKGSJFGXUX6Q7i0p2dbAbCmGuMBzrvispVGgWuEKKz2RsIFoJOeHFSnAb+mocDafpdUQINu+YpQ
7VeFqmGn56cRIuoG0d6weO83iGOveAfub/f9enUYMDVhs1hcpbZqT47+MHU6RZYx3qntz4bxMViw
KF76/KTTYgirsKVAdCqMrRHv6j+9F00Gc7wQ0eIgcFMn50ge+hnYHp2U7nCou33QLayMmZ/P9zHa
FWiusKkno+MjQd84EsZW5NWTlWH9xc9XDeTn8KIm/WyN18DZwgN/qmSmXJpviLcVD6m3cMrO/Xqh
CAHZT5UJNCc7JxRagJJT57zV7n2/K7o/n1tVH2MSXRiCk29ySSlZqmeBFLknQ0Oqlo3zxxsf9Am2
44CUNA4vbfJ9zROg0CRTesN+aO2mH3JpwaZ7bnzOGhCTGw/2u9InOES8wfUP3H2SLgTC4/henisG
SXJkMRB6MQx56pwNkA7CR5W6J7uGiw5rBUOzv1igAI4MmViBE94au3i2gjI5CxCIAlNTuj/QboUA
f/t4uD60EFDRDNYmAb0qTx9dulRVUk/97MQJhLo96DwNgUP1zxfqRSuTfaBIfVEVmuaf/GSLXCEs
r9u9mJnoi+9PrkC0qOA14HJxqoq7yr8jF/zvvj+ZBX45wbMv/FP/yUT7M184o2cmgevCtuC4CZtA
fXKIQoNwqqHTolOabACYRw+84VB6vd2H8SibLFYuAIpmhlCpC05DzhKFI0r/NCLXuMZQNEkewVsV
+NcHC6M1sy3YEYihmKasAMCeHEuxX2cm4LLyFFvPvETBRAh7wYx7PBomnbloYhzRs22RY33DqZ6X
J703tJ1cJDnM+T5HHXaQj3ZYn8pS9z8YAoYQjqdksW+P5VzzvA9k0hSKIaxpMEhB2INgoxaU36Bl
FAOKVgauOs+ZalYvQYYRiTz4AbAfpM9Lou4Fm/iZ5W6fNz/pfeLJgywkpTjtEEQPpS+3OzeutunY
Cv7wwLdlMjKTzaTnnd4Dvy1OnfKpGE55te6RyEZfw7bqreTe3W5tbrEIpD6Rj1HJy/x+mp/NpAUm
CmSFVWCxAhqVymyu/9SyeGHCZha/LSwUNLEUMajgT64aPN1gnqV6cYJH5yZi7TSvQwxhr96Sh77d
obnJ0XWQDRZbzdamWTJgBnlutV1xgpH0VhjufatrC/fa3JjpWEYRFIEwVqZjViR+N1hBgboy2hZv
ju2px8ZBzCOyI29heuYWg4lZLa5arAdZTAIwl4KJHGhpdQJsikWa9gWY+6E1EFCqACRGpvLSOcn2
9ggqc0NoEkYT9/0+ECezBZWtBnBKozHoAhL1xs6jGBj9GlRv59J+Uzef26A+tvAeGnurZP4htsUu
r8y3279kbqDPfshvc/OzxVnlbeGRGq9OFWJpRvPap8ih5J9vNzL2ZrrfzhuZDHFeZyXUzqI61dj0
SC9hf6+b1MphkssnjEbKpf09O7rauN9s3iqKGDt91imk1/Uw6+mUDMSmqF4Dx1m4apZamJxPmE41
ioBreQJH55I4RywG5+Tbo/Z77K+GjdBXg2hkIq0xbvmzbtimLbdC78tTKR0Bv6QgdnzlaOfvipYc
hHNAqmyF8PfCQTI7WWetjvvlrFXHLOMEL7ryFHWAmJu7RHxy2nt5uMM8YK3V0SoHB7LQ03EBXPVU
10wCA003tOkD3wHObJe+V50QAd7Iyl2MLYRzxMQ4x17Xu2t8wGrST0DRC32dncazdse/P+ur6/fo
Vbs+7XrihQrpZwfni9t9m91gBpkb2bRYklOXcy+tylbKnPKk8X4xnmJvX6m7201cJ3dNwyYSsVgm
srCQmbvshmMBBPc5UU5V3FC8tJFaeDXKo1o/Kra5VspfqfmP4r5IzUcve469hebnBhHXVUtRBbeB
Pg2GXCQ9BhRLq1PfbWTsmPOFEVz6/mSvWUHfQtbh+8A6AauIeuEROHcBnP/+yTYDVhJGIbTNU40Z
OMQBgDe5cFFDNBVEJ0e0pBf13kkaqOfdnrilnk22mvCQEYwQQT2lw8AhguFiunC5jWMz3VhMDO8e
8u6WMS0H4fvLdo4zVoYBs/qTVRLivPrKjz/thynLvOBMoRN9m9O8EDVJW+sDUZ5wWUWxHvLM5nYD
15tobABJbfk/l/TkQB8QwgAR3tBAB3BiryJmRtz7F22MSS1AdIRrYpyss7MAY40uVD23PLXIwofb
SN23ysKtcT0bdIN3NEEnWR97ei/Zbuc0KL6Vp9TaQKWQXW7DbRguxE7Xq+qylcl+iYEIFzWq66dY
fAm0Fzve3h6o6wuC79saZ81/RmoyGXWnET5nOhdE/oU6INHLHlgRGPnHuDz0+bOlLIVLc9M/Rmam
pTB41vQMpeASD6AXylMPMl7SkMuklN0sTM5CI/YklaI0Wlf2kVmevOxl0Pd2symVt9sjd33S8Fxk
ASiktGSLzNPlEnOCIAfZwH5HMEeqtnqBbSqiVZvW2/jZwqk2353/tjU5W+TO8lAZiolQqr2pUqra
BdbCrhx/7uXhctmdcaGc7ZggkLsBQhG3J9qtQYXvqEkhCekDtQJNXSw9SZXrKOGiPWMyQ53fqC4s
4urkuW8Op6Uv3cuZu8ItubKw8yiQhISGdt8pCxtqbtueTZsxCV8DJ+/4QzipYSgTvqjuRtj7ql4Y
zaVW1MvRbPS6ANdJK0R7XfDuBo9e8cZddHsJLiwLYxIqZKgw1jbqNycPxdNR3HCNZ+7tJubOn/Ph
Gv/+bFl0Rg7vpmdZWPCo0JRRF7qw9P2xi2ffL+quGpwypwvdZyTuZfn4F79/hDaoskFuYDrdaSpS
Ga206tTmkKXS56H88RcNqMIkEUZhQp4WLKQAnnyba2SPgs/eLsg+/cXnNU5KLkyT18NkiotODuqm
VcoTonlavlYXDrHZ4T/7/Pj3Z8MvKHtaQ8fnZVXakoms493t3z+7EUDvUkvntrx6kAMt1vpGcYqT
iRxYMnwqyD2RbdjWsIFvtzR7gI0ZepsEgHr1TqwtOZeg4RFWtICmDHenGKjGFCqq91UNJD0aDrcb
nHnSjQlDugVGTCUimxyZYYUkVWCI4tRE+l0v2nXQN5jC7zXzPjSf2pgRbaQVNNXb7c4OKeUNcq/j
U+R36fdszkxQnEieks1rQ9SNEQkQ2NzE75a+EG7OnS5jaZAkrE4ta7qyXVRde/SYylMY8tIXztYP
1buwEwvNzC1B1VRHLAbAgquamWTpNUByrToZCIAgSN3uI3+w/2JxnDeiXq7zDD5wJWEdc8pJCtZI
C4DlL/P3tNllxULoMfOAI5g669B0y5o5NJDApK3k6DkfEBYA6r0bTW4l+SSbj6R/Kv53JKMT6Wz8
eOGCmx9PGyjXmNG7qhGiJgKgjtr0SR8tpMr6CS7i++0VONcEEgmqbOlCEDpODm3EF5RQK+P6RFpv
dURRd2G25lb4+ffHvz9b4R7mK6IUfN/UvHVkDNDons0aq4P97X7MrXDQbjwSCICtq2QuFvIWSHBc
tIVqYL2K1/vAq7Rud7ebme2OziNkLHraPOAuuyP3JVqqEkImvCPwucVsY63ioUKO7nY7MxEp5xB1
GZO7bmRlXLbTtJ3muiiRnVKRrQ2I4INy1+Kb7D+rOB4uxaQziwAlCN6HJKpVwvjJ6ScFqDBkcdXj
FfujWhfJt9udmRk0BaiMqhtcHKSRJp0pAJY3SNZ3HNybpt0N8V01QH5eGLLfabdJ2EszpFxUeMaw
4CYHA2poZiQ1A2OGSYfmfgyg2ib6mxS+CvNZdXd66o2amKssMNdpn25gcK6xhTeQNRQbDeztX/Ra
iDFbTsRiTkvAqZBTI6/8/lTHexDzaLuBDg6+3m5kdubOGpmux1A0SisHPQdUvMKz5i8e34p29v3J
mKKtFGDAkvQnEOst4m4xVjwLO3d2dZw1MVkdEBUqHZINXQi+Q3nAil1HEXip2rw0UOPfn51DQSf1
Q24wG1556MjXlq+3J2KpF5NzVFSd4lZGxEDhLgbVt3ka7Efb3P67VsZfcdYLOMyaGfhhf/L1B8OT
1jrOo7F9L+QFeMH8aLFbCRl0UO2T3qRq4/Syl/aIEm0Uc63+OXAMeIL47/cn/QDToPhWy7JShl2n
HYJo4akwcxtcfH8MMM/GyYkQZjOVoj+5A16o0KcgUuxuT8VsEzr4EYPUB6D0yRBplhtHXo3yFLYw
WrZt/ZWhbG83MTsLZ01MRgmKRRdjIduf4uLZQN4rf/t335+MkldoIcRdumDXaxPjWn19+/tzQwSO
VTPAmmpcyZPvyx21wqZSh5NuvAXy9z5roI8u4DvGb0wPfZ3FBIiBWxIg1eVM95Dpks7P5BOgVpSg
Ty72mUFwMM17v+kWpnxuPvSRfyAI2enR5KRSysyLcV6TeZY8lPi3lU2/cGfMvUN4IJrAnihCmpo6
uYkL9FxSlzfKyRVI2LHLk1DByQvjJdiqL2YwoDFX/lP7+v0QLAHq5mIO+gVJASkb/Qo8gT5zhdJo
oJzscsSBW8G96t5HYmfDNHMWOjo3lHDXiQx1AoIrTGuMjuZAxlU91ULe1GAVUT29vfjGiZ8ujPMW
JgujHKoG8WdaaBHrfA523S83/ov1TU3f1CmMyazzyXpo+ySGgS+UkxxvTGeNsl3gLjwQ58bJ4kFK
CY4iFU/iy+VtOg6umLo3nFKUbmKUVdFPvz1Osy2wlil360I3pysOD+TMG+J0OFUIZnpVsPpx+/tz
hwDVJ53EAWEQvbjsATJOWgXVuD/harZFQdcJJBxf/2KYzhsZO3l23mPwSLoCccnTgNWOtlLVvziJ
z78/mYYq6ocgt+mE5u6hg6M3f3uQ5hbr+fcnizXqVVwkMFw52TyPFBQEsQWp9HibaQvH5dxsUyIg
V8+jwiLPdTlQmurgxxk2/SkMUKZWS3b2n3eF5By4QUWhrHWVSSHG6kwUClrSUOFOSeUnDSuYqNO3
QFMWnsdzz3M4QEJoMHVAvUx3Rxx7GgpceXvqnDLZyHanrNIU8qpILFSf1dhfY8xWrk0JXdJcZPZr
XXb5B9VIMJAjH45+lNw1CyfbzFRe/KbJVPY6Xt5SxW/KsaWv4h+N9Jarz5a88Kaauyku2plcrj4+
grmsFO1Jg+rXha9ygPakv+qyY269NtK2rT4KBOlvr9Nr9ohpqryyScJaFJWvasq6Qu61wBL7FGLo
ZdqUFAtEdTcwAbNub7rRaggg1iYf8LYotGyh9Zm7Hmc7jhF0sqnam5OjRLKjFo9Jsz4p9rcALxdQ
dzCrk/TB0ReKNLOTCLOD0ixxBeHF5TYpUWaC7ZA0p0H9FaG3MGJiMjSag+yP8XQmgEh5RMJyWfHk
v2woiMoBYboa16liJ8Urb1g4uGZOXwC2XE8WiMHrtIip5RLulV17qgu8RDRsvZViXSDTf3tdzDWj
sxqIHki/XIUO6LLEaS7y7uTHm9iHAP+maKd/18RkXxWFH8IeoonORqdnLSn35lIGYakXky2lBWjm
dQNNaNKu9x+g2ilLS3jm/CUNwqk4Jnw1agyX842acIoqWNmdUJ6RN/h43B6khc//PjTO7kFPNZNM
1vh8+8kSz1W48KyafF6z2XMEI8ZouwE+c3p7iMarS1E0/rHS7k76Eq5qMvxXX1cvx0ZWSgRmoJ4f
AYW8IgHwrKQSrl6IB9wepEmc+7/tjKxLGV82kJmX7SR+X6I4ofgIIe274MGN7oIEXwYQyfDfzYUN
vtTY5ML18karzVL2j4Z4b/UXeUDKFjmi0CX3pP90Sm9hBcwP4n87NxnELMUoWuJ1fUSeduNAlEdS
Y+27C72aXwi8Q0YcKATZyU6JSzNweb/4x8gowo9ZkBfsxlr5eHui5loZ9wgEO2BMVyQTP6tVZF8c
/6h3pxqBEvPLv/v+5EgZNKeC0ukHx1iVoX6/V5H66XYLc7Nx3oPJOMnYCpCHoAdufCcHh0xGvWMh
CJpcir9XsyaT9YZHpPN0nFxVZuPjSNQw4UX1oUoenBCjAKGOQoMrUf4hWfiqsXHGzs4XS5cUGeku
/ygjytSn1rr/fnvA5rbLeW/GAT1rYLxdWtdX/aMjnYiyEUxe2TbWHFmwQbYMZMGfxcO/OyR4nBhj
5eAaTo88jJIgmeQdnfv+PVo6aeYW8PnXJwtMlavUD/ErOWoo4T9n+RLyYm7uz78/WV4VWg+tYvPr
/RoLkHqrpl9D+VvjvvxhGvhqmMZpO5uWQSToYY0NvbTSd2snRQvR7NJATa5FKiqmHyCxcky0Vd6s
je3tVTW3DaGTkVIhcrxGrZtpovcaes7HoTRRCus3SWmuBpyBbzczNx2GwlFlkPNXqHdcjlLbu67l
Np53RCTatu+RBtOUloSNtu6CH7ebmtknI3WB0iQ7HiLIZMBSKjaoevfuMUEE2HPaXV+p93JXflSy
5AB6/y5GtHrh3pwZRUEBGc4WSTBeXJPuIesg57ltu0fJ3Uj/WOUeacXbvZpZBjpUCQ36O0wJRvJy
AMPYqtC6K6KjorsfY+1OkYc/j2B+0woVsNvw36dqB5omtZIvUvfooKd1b3cLh/H1EP2Os6EsstZG
FtJlB9TOtyRDSPUxQ5xbAhq5tqzmAyJzC8fWeHCcJbfYj7RjQLkeCarqVbVTxLHRqrhYHdPQ0p7j
Lmk2uK5gdtshCFyoTbvQ3vS1+b8N4uxowielHD0JK3Rki2RkdZujb1pkWNKVh/JZ9d03H6vspXC7
rVQN60rZ/el6sGReRiNwQVVJuk7WA+K+KB7p+J0m5nAo0uTF85ZAk1Pw2u+e8QDTkU2ySeFNX2Do
ZJs+kqHNMUoQa5VWfpmuleyQgmmPkmpdJ+nKdy1EQFASiJfi9WnN8nfrwCXIvFm4/rEmLxeMbYkq
F55fHa3KeOp8bxMWVFyMBHZJcI/vAh6yCFflGjqhCcqwbgGDzgCNIvCKNrPsZ+YL/nV5g47jwgkz
t5SpXer2WFC9xkRKJU+6Qc+roytr0jrWA/3B8yxrVTr4Id+e5rnVTA6fhALvYHAjkxAmsLSoBEdf
HgMNpw5MqIddpGyaJc2G69PFkjm5eJ0C9LzGj3lWPbrUq+UxNrBPiZQ3RYoW4uK5QQNATHaN9BqH
8+Rp4ZmjXQmqzEcJu1oTaUdEwqJ0e3u45vpx3shkzVieiZCuHVVHO3ps1Kd6YTbGq2N6thg680DK
mQ0/BcNKcqV42HbWgEGsVe397ODqDP63VJj7XEZj/FhYf1ic/b0LzpuchBcoS9p9Jiv1UcuUz7wF
PqAA/BdHyXkTkwsTg2Qn9SN6heGCot8nS1Ch2Un576hNMbAZ/p14mvB9N0G/+Hu2xCWZ/T6qbuxG
qjNXCC6Q/GopEDk/NihQBhEOgs3fLKuzFiaTAIsEaa8iaLBeOgxvyhIoebYDLCeBFRoZkGkdIIpk
JKt7sz4Gxau9dtIFWu51QETVioUEa5QQQp7GXkpZYBeba/XRCKDkCXlVFTUP/OYxjpyPnhZ8CxVt
c3sfzl6KREJYenJvICIwObcgvxheiXrS0QgRdPwSec+KaqxCV2Ab6WJ89I4E5EEUC1Hm3ECigEYs
CwiT/0xabQ3Tw1NTro969OJ96/rX271a+vz492ehvtfraITYA9sfPfvqW1guQAvmjkhCL5jgPLmu
EVQVmTFcdtjravHJR4e21kcTioX87ezUnLcyiVegs9VKrzBIjtXjGiMJgXKvq3/I80J6TgfE/wwD
921/8N5Rq/RegLbGC79hbiBH2SluUIJ0MYWUYqmUDdVg1EcwOqtopy9KA8yP5P81MCVGoO6ZknEX
9TE18ILfIAv5V2vtrA/25KqRTNenis+uEqitqaW0yX7++Wo7b2AyT+QSfS/M6UNl/qP/42h/83kK
BlzGpI94l10u5iLwK2nQO07lg6ISWFhLBZG50GUMjihkQxiGrXzZAE4MviLZPZvRe3d7SJEIFhvq
nVb8Gc7r9w0J3xS2GDVgJAQn15fRGoqe15yesvPsw674i9Pz7PPaJG7B8vB/T08ZD9e6xQJJtV+M
UN3KWf9MpezFq5eCvtntodkAZ3QqLDCXLkfOjpKkUBIOT/uAhDox31JQcf0at5BJQItBpq5hXGUP
ZVT4i8iws2OITXnbvAbFXZ3nd3LtIME7/PHbmMbA+mkAQ8fuTNZBmQ2t1EB+ONopEq1Zs5fV7jHJ
lhI+M4PGuxvJdMJL/LWmzwU599S6x5LrWA93ZvDByv/8zLr4/mQ75lZRO1nN95v4RUfYGQHT2/t9
7mAeJap4zZG8AOA6Hmpn10vpuV3bNVl+VIK3SEMeHveDTn6WI3cdSU9KbW105QVgxeZ2u+p4K06i
WgrSEON4Z8jjW++yXSe0ei2yC5wwAJ6mKEgbXbLKnQB908+F8zDgU+d8aYyvDpoksntoLYSGg5PV
fBywDVXIoUelievmry7qYEFDrsufRLOQnJg50M9/4/RAL620qYy6Ko9ZucVOOjXxwdneHoelJiYH
uhdpWLh0TXmso8+pf9RyLK3kj/+ujckiMvtCAC2jGzryeOnXWMMjKFkI52fCPYaKiiYpEBDdU/09
qe+DBiXx8ijHXvvcx7L0EtQ+3uR2G62DIR19g6WPfYx53O3OzS7g85YnC0nNbEk3Kr88mljW5+Ig
smcbQy8vQkBbHM1qF2bHwftyu9W5fU9aUadwyLPySvXFw2U7UXQaFcDbigcl+3H7+zPX2H8A4KPG
LvSksf2zXdliJsfbRc2OFKTXfv61RFa1k3aN/y/bGZfnWTvYQFutq2jZUYidbOCO+ejbe8VfyFbN
LXLylEBcAIUQn08WeabpTpznbfY/pF3Zctu6sv0iVnEeXklqsGWbUpzRL6wkTsCZ4ACCxNffRe99
z5Egllj2edhDVSpsAWh0N3pY64iad0/vCvSANpvbG7akf0jAYRptztpc9ZorGEMAEQicS4H2T0v7
5NYReOkAB53Ud+masi+d/rkwKeKPM7VQhQthoLunWpDrwe3FLHnK8+9Lp29OaU4wfUiPGj155Y+p
2ZPutdMTVChX8iNLeoZ2ObTszB0PeKhdnr/XmlSPPbU7GslPJ+2CCoyEoGI12t+3V7S0Y4i6kSWd
Z3qv9Fmn4wggHPAexb3i+ywnKzu28H1UPqFgmLc2kOyRdiwvVVPUXjYdh++6dkjX2ikWP4+0PlB8
MJV8Bd6XQ/E4GFmnY/GQ2C+O+e3du4NwaK55ofkEXRtSsJL2eFnSzBuPBGj+KZhWxUcEIFC1wIyo
445ICjvC/bqa0MfjYBYgpN+Ai3El3tJmMyv5cwzgoJ8QfUhAVpIR/MAxbKM52kYGnHnaNsXkXgPq
ECNpnsbBCQCP7negHI8nxUdHwUGt3NcJmWsXPES8Fvss9wK9sO/Tsn2lpn0Ejdv7n9Hnv0+e/kiI
qilgpBuOJpLlKgUjdPj+Q8SU6hzawsYhKX95lUwggY2g9hyOjjLTT7Rgwlw5xVkN5C1+wwhGgA7s
Ejn7njV1yVmrDEdbCC2YgBrqsnLfNL3vJDkN0cWysqQF6wAQWeCka8C6dfBiu1xSB2KPwhtSfoxb
sGd3TPzibgPmzTa/Gzv+9/3791Y8QbO1o9lvCnbmigiQQ3Nmo1Tj+O304NUrlm7BB2Ed+PA82wnw
HMlCGDEALM3OZUdBN1W25UporqU0l7YLLbUYHAUq0HzRLrfLMGjvgnVwOAIsJ3KS8sQykNOI4tNY
r1VJFkUB6xMjbxh8u+q8yzqQDtmiHI6ZmX0HhXXYZ8Vnd3T3PTNWAqwl26fDb2MMzUFzjmxaCeoO
mD0Rw7Gjhb+h+Nftc18K4AA26OANgJIwMOQl4wSmrVrEjPNjjtZtX2X8cVSbRzBo7PG6End4kGwH
LX+yMmMHisIPmAUDEwRwt5itge+4PLO8LjhQpdl4NPWTbX3KVvzSktah0IeeALxBDcylXH6+cDKQ
mvCJHzuMwNXJT9WM4mylxrl0QAi50fg+txGjF+tSxtCCWRJZtOGIeafwl4J61e0DWtK18+9Lzwew
8M59xfi+3mZ3oi+PVZ//RM/yZw/NILdFLS4Frft4hzoATHUkUSBBKYgQGT9ays8h3+vJ7vb3F48D
lSZEOiBXtmQnhbb0UXU7DzeUPejtwUgj1n1AoeZi1r8iZD+jJG3rTSB6PFZg1jGT0ndXVGrpODDE
AyYEQAljlkd679QTuNPG3p6OoK5yy6dJf+Jsr65c+qWNskys4Q3BBqi8lzpFcpuNY8+mI9NPenPq
QD+z1l24dNaw8sCqwXY5aC64FIFhsKZOrW46KukXJWDj8+2jXqojG6g+YJAa8SAABOclnvkT0H+q
gyga9SicpvwOhq04BLMD2ZG0MUAxLyqwv2jTfS9yO+RDRcOyaptTO4JR6PYvWVioCfYPPBUByYMe
TckGVNSYMLCiiyMQiAMbHI5lu7ktYSH2upAgGbGRddy1R0ho2m3XBkR5jrWHHCEOw4jKA1dXFqTN
35MCkQt5kgomCrrB48wSx4F0QT99U0tADVlPbh77VrKNQQhYT59IP4HxkASNsUmTLiB27KvWjgzj
riqOtbrWUrRwLWagUjRXoxsCdC7SLjtuVZupSuER9fqhBH9db39vwHEKXOmvt3d76TwRpdsI8YBE
btqSJOiVapVmjBQ5mHwwE2KuDpsv3L4ZcxXpOEBfwbJLHjHxjIISzM8fieIGjf5YKE9quwZws7AM
C9EkbgZeNBjVk5bBjQ7BUocC5pj9BIfU8P3du3TxeUkns7FyMqdIBzQOkqDb1cWaa136/Qi2MB03
h9xXzV3tOIxWWnv9sZuCbKtNK2Z27fOzvp2ZDyebjLSh+DwBz5gaDZb1fl8HZqP//n5p/wtqpw4t
4v6YCteffohsrQK+oEXoZEFtAr3hM/q4JEA1kaLiI3gFwGI6un5WHfo1WPhFEaCAwtPVgT+VO9Cm
0QArXI5HX0vTXQW7Kvim/kDNaB6Eg8XBbK+JdvfLk5jS1EmtlIzHxgpA51594KDPPy+FT6Q3MUzm
KfyokbCugo9cMzSH6GDkQNcOplcuf30xOEzleo4As6chRuLClXhj6QjewCwRY8JUyBkcJ6kFOkGt
8VgNASDhuzJYpV9augrgXUJIZqBfEyp7uYQhGePc4QLpCUvzN6iFvP8m2Hg4AyNiNkVopJO+7xKT
DXY/HkEQzxSQcq4UURbc1YzIP5dn0C0HnOTL7+NJaGdgF8AzljwKJL+p0QZG+ujWhwzAxfm4UlBf
8EQX4qTtQr5YjF0cc1zs4BfYojHrbn9kx3TA9gIfDz3mcq6hGNpBtQRE9AXQO3bJl9u2eyGeAMsA
bps6t01dDcX0QwX+6qoZj1Yjip0HWuVdnrjdH11Q8LpqrpL4ylSSAwFVINjam+TdLxqk2fCegXQD
b0L5rZ57ihGPc66Gp39UzQc/yrv371KAdEQl63srVnQkg06TfkjGu9v7d31h8HlwWbjI3sM5yVX6
StMQfeZ4xjgctU3zm742Djf/vssA7FKAfqnRbCgtHrtIzICjeBw2bRaN+u4ja7ARoc8NwFc5SZ4m
jdu3LrqPmieiRGsDtksrQJoe7yQHZgvzcJcrUExwN5dDPRxLM30AjXyCshcoGnN3fHfeBzmFWZVN
4K/DzEjmvW3RgW61HTuWar1xynSn4p9xWkvILBw5YLYA9I6HJUyNI4ULGCFLKzPR+mMf2aO30dW1
5NKaAMmb95muViZGt489d0Luxn5irJhJGWsdPQ1A6pkBCRGXYHJQDhgG0ict8yAiq5PNZJ2o9bno
/lr8ezntVZP5BIjFU58HFKhbbGrDKW6B/rp9t96Bl1HVNWRr534kyRkgAVUpk0vdSGm477pNYFsr
vRULqof5ZAvty2/2TQ5adAdDx4z1TqRTA7TULQZWQZhVVOH7FzI3tUL74NiukPlVDsJrChisqLSs
QCsbkI6+E0ByPjA8nWfAYg2dwciZXl4iM3a7JPYyNypt6tcl8LXUlcrdgtYhtEZWCWIcdOtKEozU
4yoYab2IT/489zW839JffF8yZI5Sx5Y3ZF5kTkFfhN2395/B+c+XlClVnQEk2vg8p8FYViAoXusz
WdwgB3AKgB+ZMSTnPz97JjSk57SwhBe1ZRmUJRp030lo83bI4Hf4jwTJV7XtBCZKHRKS6iS+4pl9
e4uugyP4WCAQoFsG5bOryepGp13lxgk+32aPkwl63Sb1Bt9W7N+py/atp9xp5kfWdC5U2jUMEah1
1+ZeNIJ8vFBUcDeuuK+lS34uQdq1PtfbybMgQRRbkgFe6g5E47d3buno4VBsDKrpaJSX78Y4E6F3
wHCLJgOIMComA76+XwBaC3TQhWmA83Zln2LUiI5Y7EQcWPWfe/J8+/PzX5eCCOP885JHoRYXFnCl
nKia0rmxKLG2tLnL12DXFrYJ06/gq8JgKvZJRoFLCYiGwJ0cR2oN3Konaw3Mbu370h2vRYVGdWT3
IuALes3WeP/7cMZ7hC/SAWEHMFLJBJqVgCcSbRw546fML7PT7VNYUNSLz0sWMCPIYlQDPu/FPmO+
K0Lj/dHohQRpg4oBjLaCQQKGn9gGROC3F7C0/3hXoegFcAbk1KVEz4BMGQgx+xh+TvXvzFxduWYL
ajpDSCImwX+A/Sntv5sqYDQeWwX2D5wTFbHCsq6OXW/4qA6tBIuLstBDMHtT1CLlx7pmp4VpgIYi
srxfHfthGc+D/kNZa4dZ2jE47f+XIic09ExxeFdCinDL0B48lKM/cOTwR7h0sO14icy/4MwrjRiM
Sg3G4yi0Swbg6j54/5mff1+yrhNNAIDqDnGUGYlPDob4gIMARQIeUAASw/Vz5hfq2QLQbKnkA8ag
okr56SY/0/D271+6dGefd6XXh9mZXcxzmG5tPBTWL2L90pWVaHrpkFHVQF4SEwloiZC2qCt62hkD
jaMiqbeaUB9JrX2+vYrZQEsGHJXLmV8KrhvdwtIp64XT6FXieVGTY+wP3A9BCcg7q/Z2DtA10Vu5
hq+1dD3ghpBTRLMQ/pFOZbSYRQYNa9IUM+h47rtGHhjVsVljs1xc2X8FybUhUY4FG0YIUtJPOj8l
dRcagM1XuBcpIDO/vY3Lq/JmSl8HNUdZ13RbqSdTgzIb4IDfDPtCHCbn9baMRW1Ar+C/MmSFQwMm
sYgzX5j4R8w2RKwB1S0JQJCOCjag0vEskDS6mWGrO+QxEe9kSAn5FA20t5ewcCaA5kC8M+dhrwee
WGxkqlLUdmS4X7Jm35SKnyTfMyX1rXpF1MJiIApcziix4NEuTwnULHdJWw12xB5d/dliP26vZOHA
UZ7FVqHvDdB+csq0a1yFZECRjmAigBH9u6zqe5cfvWENXOZNT6UbCqLF2ftqaI2FxEszBgpAo3BB
WhaNQz35lcgOeVLdM9sOk3z8NXKu3mFfv+gWD7m9RgaytEyMhSNJ6IKv7WqUlVRAMUv7xImGsbpP
zH3y5NVbAnTS27u5cFj2PGkBvGIMWV8loDEGYbashhim7ciGsRVdWNzD8+/PyzxzBRYQ7V03xmm1
erXJx50F4Fv1qE73dUN9UlJ/YPu4WnGgCw7iYlHzZTgTKjq7zuIWi1Ii2/uKPjX+9fauLdymCwFS
1ISE26gMBgSMbArUHH2xyH4ldAYtNfH/n29LWzwjNPkjOYWw47pzzG7jRLNxoZQ0spWXJl1LqC4t
B+gzJioRoES/wpuqqhGoVqmjRFARn8ZfLMJ9yxq3WlFt87zZ3l7O0umcS5NUIs9it8erVYmIDjrK
ggCgguSH1mMr27YkByEnelZdWL2r3GFZJbFaxJYS0VbcMdo9pICqyIu18v3S5gFNBwO+cOIYw5Nt
t2dwQcBNHOlp4ceYPI+QZ+G9jxmvlVh6QQ/QTo4cGiISPPhle6TYPC86U0mOk9kgnRfk3oppXdgx
gJrZc9SGhAWmSy/vDfMKJ63N0otIEVqeX00bbdrdPvylNZyLkA7fqRrdSmmFlNEpsXc8W9Gthc8D
UGvG8EAh6hpJSRWNYjIwhEZ9Le7amm4AariSgJzDJMkroB6IShpiN3TDy6cgENuOQ4IXk2cqgWd+
ofaptreGhwnPl7h76lYnr5bWdC5w/vMza5bWYvRMAwL77x0pAviAFb1aOHagV8I0YfgRjBZySpUg
k0DVvgLQCkCOlL0HzuI1uLmlNaDvdU5RAxYIlI6Xaxh4xituGAAKuRcOGkv2t7Vq4Q56M8zvHHEA
30JuucCzshSk18hxbCsjYL3rN8m4p8OrYtB5JlZ8vi1vaTlzmWCeHwT0iVyWaLSxG9GTlBy5exiD
TF/xX4ufB5zKPMwHS+lIj2ZUndPRZG1ydJw/IzBkvZWfv3Tg+O5/vi9lLbp0ou4U0+Rol+UU2BMN
03jYTNrQrQTna4KkCKqugEDTlFgIKo99EZRFsMpnJmNozhnWOXeL9ngTeF1X5U5d2G7qdIAJqkey
7Rz6UObNHuxtYenqD0XlFD7qbSGmDRu/QnUk0TykeifAgNxWCRk9Vf4d8qsnI4QZYojJ0XSULuoA
Bl5vqKGfPC9mIbLM+QZVDXowRwThbm99L4jdHwTvO5+2k/6qNu7m9i9aMlRnG/PWYndmN5qciNyp
sTFwXlvMOvp98VnhESFHfYbLwywBFysFh4U5gnlcEzV5DTCc6EqaL+qZTKBWtpVj42J4OHng57yg
f8l3tOZ5BFyIb9Kh2zm8poHmNmTLco/6ep06gWBs8Ju2BLNmR5swJSwN8WI2wyxLiwMqV+3WM9em
wGZXIxtyBxHv3DfsXpd4+iwDTAafFcflJ6vgnwqRRsQCmbS3hku6eA/ORM0X/mxbtIHYudJnybFx
DEQ7PxN03MX5ymVbshpzEQA1f7TboCnxUogzCZXwTsRRV+mBVezras1RrEmQnLcSj1ZM0bkQDew4
TJvM/XpbY9e+L2lP3+ZZAlIbJJv/lFlovRPW+u2Gnm+QFLVPql32VYvPVzHy8YG5xvuypFDn35ec
nN1lqlq6Whxx+9AV06434yDPToW5houz5O4AkoFsLZpSUcSQ1KmKQS+ju3EcWfGj4t1xLQtdpvlN
HsXmGn7NoqyZjhRVRFABmZKvSI1RRYLbVLCo5NFLMAhET7SffK/WNrqzUlBc3MEZRXTuA7XRInOp
wrQpVA+mUomAyLahGRC7zfhbUiuvnDS727q2KAqvKRftk0AykDN86dCwKjVVJL474FqTB72bNjp5
KDD1+r8Jmn/I2d3nVooiioAgvbhPMSld9He11Qejs2J7l2yMh5bWmU4JJk0uJ1Oz56Y3IGsslOSO
ltkjmax9N5GVI1rozEZj65kcSSE4wxMl9thcUfE+J3n6k6cYl2K6tzFK8aikelA73bbujG2vqrve
KL/f3s8lhcS5OeBVwOldDe0TSykqlDIQf+eDX1HuKzT3ufKlQO6ver4t6y2zJ/uIc2HSYmt77Gt9
suOIVDbbFiYIjmjhvNLMZfdGPKS7hvZ2YDQzhLKhYS6tAnrb3mtn8wWN8vWhr32OHpqNM+n1a5o4
3xStPLixDY8suofY1kvfmwr9wdJQQW+Rptv2hWL5g4oh+RoTRIGCOMG3RO+FJeIHP6cV+WTneXxH
u9Y7lFNlB14JsDXMdnsgTejifavGDEGPGT8lFfDDAcrpHTxS/qT52B4EuqdCIKlkOz6abpCPOb9r
KrN+muyh28RVrwduacePbV78HVm6ZSljpW/xsg3UzB6elL6jQZsDvRugFrE/VV1/pzNUQdA7bk6j
XxaHTHhDkHiTEdQxypLEzsimNkm5z4f0+6T0SQj2QPxgW/xCqNT6ZTopUQwg1K0QpucPHU92pigx
m2uM/K8Fapvw9rFeXRVMOqJFDfCL6O8AnoX0ZM+QIreYjeeClTx41VfFDor0920RV1oqiZBC+DRu
2ozXKgHAFBBku1eWsNABKl76PTWdFQuzuBzYZuSO4RSuXqQOUA5ite/IsdYAs1Dd69PfPv77gfWc
yZBcDkUzvmXUjBz7UQnLafA1/qtuqd8Nh9FYa65eXNA8TIZwHnNX8vNKR+e56wAT+ahMAK3VX3ip
bxt1jTRlSYqGZwNejuggvgJhNKbUBb4MPJurKTsy3lnAmjGcD7gZUOkAxgSdPtd594apVZYpLkKm
wTfFaRsM+svtk1laBjrxgI+JoO+6BcSIYQFYjxvkKkc+vADFEPSAt0VcxWWzMp+JkA5fcdGP0WlC
iYoiqIVP85Xn+9r35yWeuUhzQp0ztfB9oBQf6uMHfjwy6fOU4vxmkGKKPjOVyfBiJVLThPmicB4V
t13ZIO0qmph3CENpoAQ1keGQp4RA1KujZAiNNceS+42TVFsUyOJ7l5ko6BCOIqjLCx+1XBrUZTZt
G4Wbey8ei8DSaPpbpb0WGmnpbSyR5xNoHb21uZ9Fi3T2E6Xo1xgqvWq7AhbJa34D66PfNGw6OYr2
KJo2SCu2Uo1fPNQzedK+2+oYCy1PydFJk43pJkHKP2JjZ/gDVGgwrSKzOuo0U2yaKEjy298mTwU9
yMHCGICgnwAf9wEl+q/HkAGjCDfTUgBs4xhn05eiNJ9xftvbIpbu8bk5Mi4vgSBpYs7Kil40EgDI
9VeXjj/VMbn738TIdzkdBFWbOSvufpnyYy2eyrX+heWVgGUJ/ahzm4R08gNeu4CMQDlhoEMWTArb
a+CD9+n7h3Bw60CRoSIrPs+WyDG8aaD9xjHRXGLvRutrpa1Y1qVLDfow9GHAfAApcr5RZ2aJcgXI
NAz6NUzeExjZ9iQ17tMpCVVuBh84FTRpwsyCL/sqtQ8NB4xQbMNIaT/s5DV29sm7wZTnzcJsnYpi
xVxGklaToE7eJ3oLE5Xv4jQ09Q2hmw+sArloDWNpGK2TBxuaRjNHYBUpUUez5G4i7bizhzHeVV2z
luyYrdVFYI4nCOA7YUTh+ZBEkm5L4Y5c72tM6msM7EteafmsJt9FlT4jtvvTCjxUR1dbw6dblIrE
L3qc58Zd+X1aYV5VWHmvRZQlG6LusgrcUs3XLN404iCAtXt7PxdMNshXXRQzAKoA7ZCOzHJjogy1
p0Zx/ZdUQFZIY59jLNRwDg3gFm8Lm2/l1Y4CmWLueJ6vlHRrY3WabJZVWpRXPD44Bp7FUzoU21YD
qpWpZIBMdqyNWdqpb2YOCW9LX7AZqEDPCQbs63VVH6i4Lc9JpkWD1geq/r1tP8XJGiPNdTUaWoNn
I/w0cn7XUEYko4mXdpoWufopEbrP+L1eqz4ZtpkTkniDyMbLf91e2ZvWSxuLXiiMMM2lDxtj2Zdm
pI/xSC2KxorMOm82o1MDy9xQkk3a9Oq+VDsjZKX2JRdlO/hOK7rd0PdVIETf/XFbdwzttNaePJq0
vkcd5ueq3e/0Nml/DEbXP1dtK3yjmfJH3mCCDPGs/klvRLXVCMIddSqhqM2YntrJ/jFOTbkfHRC2
qiobtnheloED0JMirIu0BmugmmwVkY+brsH8pA/0EBKMMCVRLBT7mbUOILo0utYItXD06HEw8RQD
TAVqtdJrLOlH6qaYUot6p3xkmrHV8uLJFsmKf5XiESAJogcRVQ8XqWn0FssoOlmcAQzDmhCP+BDm
w96vXCDJXfwjYO7mArgLpuFkd8GGOlaTFs+wLO79WhW+44Li16n93NrdVik5B/OPKGCXeXi2IAco
P5C8Oh4xvdkjk59pewA57MYkPlCXhuBJ8hVQIXUlP7W2+TPvQRFYqCslUOnErsTrlxrNCGPpmI7k
aE/uD7Qhf7WSfscHfWVD5ev6Jgcz1Gi2RHXSQpP7pRyNlWY7WQwO2MYQHqHobK/LfE9674vesJPd
OiHrpjt71DA1b63k05aOE9ELUGdQ2AdSi+RhwOjnWpjxjaPRKbZZ8ZMCPbCYfmZipQNnUQ5QSlDE
Aqkj4LwuF5n2AIRVS2Slm2ry8+6Lp2I+x/lkVu8LYf/ZzHnI4e0hp+nSodGpoB0mxuMoLjZG/gjI
odtKuXC/AKA0G1XMslzPmeJGpAPAw+KIlZ9cvyo/3f78ks7j+3PHJDwEzKi8T4rw3CpOlai3Ux0a
MRhBpRjkXrQVeWQG8OLUDhMcSdKDkhqgEmHFgaiDZ+Fa++niQtGbiygAe3kV5XAhOlbpObSyC51H
awxuL1SXgoz5oNDdgYLUjCGAGU5pobXZcvAcGXGEeI1u9NQW6NZUE98bPMzKF1rxfeJVFepV4+5Q
EUU2DrTiO5qqlj8h4fbaq3myHXNCA6fDgAbVWLEzqPjhtsQNcy02ttb8xCxrhWwKyv6mnnVIB+sP
y5n5KDqdhUOWwjFYE1+50At2AysDPxBq9AiqZdoLs9GqNFORDFFQlY1TY0MK56RW9f72Di4eEMww
sGrRfngVySDCAQBvD00xMGg3Qxc0KwL02fCcufR/j+g/EmRiAk5owQslQdYy5mGVN/5o6nVQG86x
FBY6tqsD6xQfLW9hLrSdCaDhwXIPE/f2xK7ubIsFQJrZIYZ91Nxuk4PjTwO75u1dWNxsTIBiaB2T
jVej6+jsazKCaV+8wh5tN6w14jfTyhtfClD/2QcwG7xNHuJpIdmUorX4zDSgRBP7FKtfqqIIdbXx
hWdty2nFACxdCyQ4MasDfFKkBaVg2M5NblUp8hcpxak2vxV37sPcsXQ3KXpg9yvv5CUl0tCMixuO
8VmE/JdmOWNV0yF3qETj9AQG7Ob19uksqhAgkmYcElC3X5HzdG5ad4OOMQI+WtpBiW01SCyjCzKa
VX4m0ARc9p5+EnWbPcSO2yMj7hQh6ePvSJsiycGMeFNiOOfZjov491g4WkBLQKNzR+m3RjM4B7Nt
1oaOlnQKERqG8lR0KiPbdbkpDWe2zgtsSu9+ITYJDL3w21jZ3N6bBY+onUmRO+qsSclzmiJFoQK7
mAXZC+OHLFtJCy4KQeoXIxaAUblCaeldqwFmcQUj0VleiKHVMuxTHodxW4KLp2nJSjixdFVA2Ayj
7iHnDP7ky60TBXJIrlkjx2kjFSISPOT+FvlTj74Mpq5clWVZczcnsOUQv0hXxTCS0utqrE1JyiBh
xNdKFtbChi9QfGdYm/FZupnADPqPuPnPz/IkhVnr1CqwNJFZPtF23gRMQ+9rr5/SVvfbtY7/RXHo
85rhYgHVJ6N2G1zzso52aLisdgAv0Fw/9/ydaSW+ugb/sbCRcMYOXg54NgBGUdJ3iw1J22iIzVjC
9wpJX4bY2IHyatMCU4sWawNMCzbnXJys+C1Pyzpx8RKaBGiAn9ha6XTt+5IOFk5XOhOIGiIBxqkE
03Ar/l1u/5n9wZz5gT8AXArQx2b7caYJTg+2VK1CbXjqzFcdT+raFztrQHCygZlGfiTlcH3c3qil
96xnzYtaArNcKxBsOF/RUP/QULqPQYh426AsaAx+FobQYGfRECxDiNjTqKtpjYhKxNtB6f2iuVcG
vKSTBMTVZeC2awgfi3pzJlDaBw1w2phPQs3fVYZHzLHeVxXW7SGymqZQKNqKq5d7z/7ZdyTCUYSw
gOEq56UALhBXuUDtfxqsyXcq9oihrq3avdjFM/iuAmPiO5Sr91SYu1zHuRO6huC1uMeYMke5DhO1
MDqXRz+XdV1TmZ8xSFKZyhMbdwPd2n3ked9W6/LzvZPiL6gZ+tXxAgYlgRwitxQprHx+m6G8FpqF
tXG1BzK+AkPMj2EHSjeI7ZVnmrl4prDc8ywIpqfkEo82uOrEagxiJvaneswBC4PxE8wxCiDqOP3J
Gb+7004xEx9/dzOgIj50lU+nNOi0OlCqLshLAhBJvPHEY+6ooYcm+1YznzLX3tXjvm/boMQQbGfp
/hjvFa4HmXlwmkOqTvAVwGzpo7oofTXeudZTBiRewp/S9Cd4g638ztZ/Kt63yboTzV0yrtXLZci4
N/2CesHkAtkBGyDpc5dwPDaGFG0Q40s3bMopAsYMcGuFr4nf9oQWW22vA0hKsZ4qnvl1niADgX4a
D2Q0XPVtNfN7x93fvtVvbCCyFsw/CeBM4IC+AiaPAf1ka6XmRTZ5HPU+HNk3DxF/Dk7uBrh1E8iB
J21LxaGmL4YOnzQx32x+KKoILEtszOwX6ZrATGkgxtPQuyFIZoJuAvnj3zgDhq0Zxs1aTuMt23f9
oxHDQmvRsCoPqfZx47Ass7wox6+pMrpJoDIN+VtxEeravcK/VmYf1Na3nj7WpbPJjc3Qlz7ANA11
W6Ka6BUGcKJeLLvy4/gA0rVd0T4J5zNYMgYz6upT531FbVGML0Nf3NnVa9mMoUjdPV0rJcmtt7Na
zLgVQJ825vq5JblH1xVVn3SxGVm95g/Jk9Ldl/lhak8WVD6jX/vmj5neVWSbN+/EGn0TDZOuA3EK
vgH8F5fmpmsn3g7ENSM7PjL6SE+3dWtWaOmUQKmE0BzVH6RmZIU3gayXMIqcbWabj96Y7EBSsOPi
nRAg/6zCmBcwp/LQ0He5CqfDWAltWgv56Czs44deWxvtWXD5WMh/Jcx/fuaRR8LE0HUMVNnmiVid
nxnfbu/UkgBkbQFzACngfZRNg2lXwBq1rEgfSt93AC7zge+jzwsHgTfBVXrMqNBa0SGviz49v9+X
v/+3r0vb07adZ7AeX6fN50p/crs1aPsFt2i66O+C4QRTylWJ0mOTMZCqsSM6mI/myKJsxADmSD9n
ehxODtmP1uqg75LyvhVRkMNGM6XsHR2uc23IoLxD1sEpdk77XA8j2VSDudbceCUKF1/zzDldBc9/
NQiR2UiCpA0rTqpx31Zf7WEr2ErD4ZoI/VKDdbtWhgGdoaekmoY7phv5pmVJEdW6u8bHfeXisRqk
L+f8AmYhr8p7gtRVRhKIUjkJG97v1Cxz0KdWo3c+M14ZqXa31e/qEToLRE0KoOaWhmyDdHk03lgG
aC/yU55+S+x7LfmJDg0/XctXLa0LRMOYh4LLQa/T/OdnRoCUoMxlzMtP9uS12z4pt9TtDhht/Y1n
297qnb+3l7V0ZAYKwMiaI/l0NVTaCIOT2LPzUzehd1FN8s8dMSOqm++tQ2D7AAaF9AkckGbJ4BKF
XuK1LUR+KjCz1KJwRn83/bfba7m6wJIMSf2yuS0ji9X8hBfiK/o/vwnDvgdC9Clx+t86qZ8wrLzW
/7Ys0wS6MnQCqOCScxOoe0z1aObwo6nfJc82p2FvvKAQYg4Ht1sbdF48Lsxr/ytORrRQimlIqGXk
Jz6QsMTbUB2agHxEKcy5Aw40HwstUoOSk5wVbXEq9DyoRudkTd5J8LW059KVQpcXWsjhjuZOh0td
5xhs0oyM0lPeOcknkwjrW9Yku4F9TmOY3NvKsSgM4y7ovANQICqhl8ImqyIF0gP1aWrbsDZRmqrT
O4+X/qSsYWosiQLAPgoCQFZE9UESVZjUSFnZ0RPrYI341wmMyp34jafC7SUt6R6GGDBaAJt+Tb1W
WpjfB693fWoKom2VXCUBOP+2bqa92nr2jKj1Qe3NfmUjr6II3DLgq8JPAhIdfCySIUyUrFOdDFJ7
/UFTHryVBMDa5+fNPTOANAc1ZtoQemp8noXO2q9fukDnv16yr3ZWd4pe49e7L3WDd9swBvaKqVtb
wXxsZyvIrLZg9rwCkW6Ubmv8jxsk35rMbEv0nUG71L0C3tXdbaWa//pFOI3j9Zy59wivdvReSBuk
clDHAjyWnsAfuavL+5Fvafk9qz9V497Sd820JnDhtsDh4XWCcShE7968nWfbxdrRqFjWVqdKbbpD
1RPlwcnbeWpFV0Iygd/z9gIX5aG9dKYRRL1atjpjC3rEho2Q522zZ5Q//1Rr43xvbw5pE+HrEJug
ydRGQULaRGvSUhskONWptMsMvaRjpgQcdyrw4sB1QM+VKJus5oFSeF96kJq3VhoV+WQlwdTlvDnq
FqqGNNXQzePp7HMtxHhgbpITTCkQ+owj1IQ/uYVxBzmjb1N0GtGhVB+oYaUhbWx1Q6u09W38lbu4
Mrlvdyw9kCSLgxHdO8eusYnfEyN2gIsxZN+qNsEx1xh4M8MCCVMQ3wCtccTYRlGMBd7fxNsnqioe
8JJT7kZqxCHOJ8P0eVlpW4MbSFyja8NHHSLOfL0pXzjGnCK10V7cOv5BU2XqtlnZ908kzdUNVwCc
g6aLbsBIgQPUOyNz/2rGEH81FFX3vfH/SPvSHrltJdpfJED78lXqdWY8do+6x8sXIk4c7aIkav/1
79A3L26x9ZqvHSA3uMAgqiZZVSzWck4EfB28+M92xbK3vDLTk6rFHnh57QR5ozlujkBad7em0qhb
DOCTP7xM13u/izBEoWQYbMnN0noqcmfY2ExrfK1SitdinIzNQLPhFRiCDvZlaCS6tWL6gIZBzYXn
MAGNL5q+04+5gYcVLszu5UfBNEkRb0V30XQFBhUU7g0ol5AVtlq3LDLLLE6RSUHh+03LPiTDUy+F
DVzxkshQ8i5s5Aj5hOLSJtOBw5i1SXnKMSbiZS8VuE46JimzrGwWLn88RTheN4YghXAt1gwyqFVT
nIr4SEJHxoS89nkLp8DLdniTilVBOlkz02olPznRZQBhglEZ2/ueZFUCHgM6mIFWEhteVamJArC0
U1IHVvduy8qoku+LpesKwzYF6fF909t6W+Qe/9PPF2EVIy8jljrh886zgQd7urn/ee7jBB+IJjr0
yBq80erGB7IpjxqwZeUnMEEHrOqOhvERsTlc3VFVZJ0Ya1t1LUwwPDTsW0Xm0fw0ac8u3Ike3l/M
muHxRjTkBwC+g/HKpUGYWTHaLloJTi3mozLmdyn1C21Dd/fFrNgd4PcAfojgG3QqYrMYsCoMlH0K
mMQcbQyt/Gg21oGMD86hwLI5yh+aczC3A0568XpCgFgrFtrkT7HRnVBk8IdBP1TWJFnNSijBIac5
KQJH/BLb+CJvZoWhRs1pAgO47nVbe0i3pvYhnj/aaeuTfvBJLklBrCgCPyIOMIBiA2gElweVgiY0
qzTanOJPSlFuG0ofN3o+x4A+MxySij7IpYDCSRvXobQ+GRUSdb4lm2NcMRvMgwMKHCiPMBpDcPEg
2jCyrNWrk6Vvire38b0ZNzJGjxVtRhc+KqUAGYP38oQ11Gan5WlOqpOXT2Ffback/Th0iuvPMtbd
teOAh8fQPgJKjCULTyGn1Mw6HbGasaiCDv+TJH/Xvm9hDbgTgYeE62R5GhPDEZVqChWL82DajJNs
q1YFAERGRxcFEIrE41YVeHgLnfInFILqDYAAN/ctfu37uM/xUIT7wr0uLCDXqOdgYBMb5OiHro13
hna8L2HtsK8lCNds69Ra40Y9niNR7keOvom1aKv03+mD+LM/vQoH3gMOCsC4b7p242Semmk061P0
Rx0fvEriTdZ2CpN5eHYih4kqkhBTO0ofqZNt1ydG36c60B1ZC79MgGAV6ZBhVMCAALPYa+qeSPCf
Vz6PeisSNwDcA/+omIAwu7ow7VqpwPHV/G0wRPV6KSt8QtuFKxeRP5rmeRkE/kNQJjevZrQpDdXJ
6NDNjE43/2FVWnxfUCWmqV3c5vj+ELNjpgwXJG92NkkOSO89ftoLUYLjMEaG5FAMUVPjq4OvXe6v
ZOWiXXyeH9bVo5N2s07B5FednOYAv0dQlhoevyiQMcZ8hvMTgEo8byVpiriNPHoybYoyO1p6FICY
BPfXsWLcyKui/xSwyQB8ENOPhdMp1CYUJ2LW25mxbwz80l1bbElVPH6zIvGD5m5oFsqIYmZaG50Y
3bxudUqzl/nQZZKnzeqJXH1esD4bqDc68BrxeZYdHXXLtO0A+tP727Vig4s1CNGBZhf9iCR4dSqL
nZvvhsN/+rwIPorXwFDnqVOd7DLIqK/IGjfWThu5Ej457vARMcEF6qStsphCpeqyT15Hpv9QEpAF
tFmkHk1g20kuV77lojvh7b8q9Bhtd6IGUzb1o4GX5mnIS4yetk4c6AAL9oupcwINl9WGZIn7LTcS
XdantqINwEBwUAOx8BC9KVezIivTYqzL02QWQd4emvwQoUHu/nGtCYFD5sBgaIBCf9rSCeSFlzdd
QstT1vwoqm9keCXV5/siVraQk+H+K0JQODfTcvwRIqrkD9tIjrm3d4mHSZ1tAeTgLn64hslb3YFD
aqDpHhx9YpdvjMnXUlfwcO+V3G9nkAixwleKftP0H6v4TyV93KCgjriScfHz9lthfZM5KYaNksRp
snwMLWyc6TfibVT1bWQiUeizbuZnFOIONsit6QksnJHyY3AevzMX3xfutLQys7YcKdx0Zvj6+COb
N/dVYMXnQI0xrIeZET4hw7Xw6qrpQChDO1VJT8CTarBLsrBlTYt5JpNzYiCMFDsRkU7T0LI0pycw
e5P+CNLxWsZMLBMhxBVNRErVi8b0NAz11u2Gk9bVH5NaBsCwJgahMFBxUItE8klwbwmI+lQHNQ3+
yPbgndt98eDwLo9REWX/EiGYfNx5+ujFA8qQmK3eu5QxNNlhJjRjhmyIX7YawTRqkqfWiGG/E87t
kzPEr/Z4nPu3+8q1ciOgrQrd/D9rTY7J/36lXHXvejMoylC+LbepcZhtX20C8v2+kDUNvhYinEs1
4jkceXp2mmzvr1kBVg7Rhv3jMsAaxTntkQlEkL9ciD7OWmlpaX7SLR+zeEUv+b5wGrjDHB3eAwCE
qHXj7S6osGm3xUg6NoZWu02V59IJStntL5zFjQjBk6g06lWV1GMYvTetj9osWCbK7DFvciNE2CeM
mpYei5sx7EBOlab+nP546CBuBHBluNKoRItZ75hYhTl+U77n5d+/8XlMSyH7hFakm4aXuK1Ml9Fx
CFF1zTs0OZHI/28ShAXoZh2prIQENAvqR7Sg/M7nMdUCvk/w21vCKReTDqKSmA1hNdeBiuEr2cuH
W9NV1PW/AwBC0D8CRPzV2s171yTNELrOK0BcRqPfRHOxQZmHupJK5U+rEmWBURTxHWDgkRMUrIKO
wH+a26kL8ybUrG3UH4304lX7Xn9pHWPb6pzEeWNZ26Go/dR5v7+VQnDEV4pGVfhjJCM14MQLHrKK
jJI2elKHeo5yX4+Cb94F0LwRDe9VNATSbNTK1iIogg8AQYDG47KlbttT2uIPXhVqBSry5GDGH5Rm
9BsMdmS2rN+K/3phbxfChKumdg0SFYZbhUhJ+rR86rudwk5R/lcWXxzEGvZoSOLZtf28Xp6wn7ml
DV2ckCokZf6FAc2si/Vdy6YnBA5+rQDibB7C+0coXA0/jxDpHiT6USXCHSQoUMK82htVrQpL3Z/+
opKvr3hU3hry79cFWzN6RS87B1/vP+bj++QctWzvlZf7SxCnVW/WILhUNnil2QARLpymw5Ch5Jp8
ZlGy6by/G3sH1g9fGfeEPTHzwX7JG8GCp7KaEfBtIwRXXdBpwBmS6IPscPideOXKFcbqYgYKQFjP
ANzxo07iafl/L2o4kg7AZUSqGoVu4fskLvq21wgNLfdrUr/o7lMjRWRYFWGhPohMNXA11OUS8hb4
ykacV2H+oswb6QDv2g4Bkebfzwvqiz4WI5mmogrRuN/3X/pOFpyvCkARBH2XKsBiRIKNbkAlV1EM
Gk7mq8c+kUfHV37qEIJlDKrxBtKbCatyYgZop/QmTCh9HhNAEqYMKAYgbGDuVq8GSc12zSKReUAL
NMa6Ye6CB3ULo2zbeGzC3n0DpWBQ0HzTqaHzWDKIrwo4bABmQP0W1WFRs/JEqSLQ5dVh8nfU+OxP
Q3YuK67SQoIBYAXo5tRxGSz1am77WWnnvA7zNEM/omI+0SHbpl23Gzxt01RA7FdkLasrurCQyf9+
ZY4Z3nAecYs6rIsfRFE2cSTDhZFJEAyy0BxSYuizDquJ+G6xy1AKve8sV27QxRq4flytoRhc2qU1
1pA1zI8BOdnjwbFnFBgdn+9LWnEu/CHggumVY9HfTA24ijMOJKpDawzd9kMN0jYpNgf3HoIDu5Yh
FthBDFIPqYkLs2HHlsWBBWhSdNJ49icTYLP9p7T+hLTH416ZFxAx+4XV3VKfqbS3s9nRERe4G+Lu
DVmH26oS/Pq+2CKatDocWoPv5+4H09iw8cf9g1lxAde/X+xBifuk0dAmVIVxuyXaTgdQQfaCzfpv
UoSrP4p7OgDDC1KKgMVHU9+Q9v9jUmxNAa72SnADma7UeediLX3ffqkN+kKq9HB/IbLjEKw+HZX6
f9tVxVtmBYmMIU52HILNJ4rNTGpgo2b2lPRbpX6KFH+WWaNsFYLdE0JatVYhxYn2oAbQH0Qk+enw
r4ziBpCHdhiMjHgohKen7wG25gVsCuz9/lmseq+r4xZC8oZVs90XWEVWB736oitvALLFuHpq7O8L
+tkEe+NZriQJoTi1OLhLASP0mhQY+UDwnXP0AWrtRjcSc5u5pAKfu75Ht/rRVTp0R7DPeaIeaoW+
oLVbD/rY+Xr/N91XFOSMlq47pRohwAyrQlps4zJo2Uv2FcD/94WIc2bCQd5gJcx1kah5BosiHXBd
EPwAPaSKuk3GkgG0S/nsIx57y3DY2ySeG99N3NHvPDA+RG70IIPNPz8GiBAmby/FNMVyyVpse/VQ
471Hml1Gd0q3kayW+4fbY/4lQFAodIBpoJa0qzA1mjcna7eJqezBceHXKF+ZenpQTG/Xj9bTgFXq
sbebtWbf1Orp/u9YP9pfP0PQtlnN5mkC3n9Iuxenx1At+LbHdsYDWoZfvG5B/0oSAcDK2Bhsq4Gk
2Xyf42eqfirjA42eQVh+f0mr1z8O7p+jEx+WnkMaEE1gZ3t9A9AWlvgwivsiRMwqUT1s4Y7JSDZg
GBsv9BqccbZ2selrXbwm6gezemnU/RB9n+Jpe1/oauB5tS7hxtFauwASElRyJOXZ8gY+chMoXXRk
Gd2iR+Q8YHz0vkjZVgo3UKS7bYWcEgIO78Vgr4WLfMBv3da/Tku4hJy2tvWGiwCy+lZrupNlR8eJ
sl0zOLv7q/l/eJhfsrgxXIWgczSp41hbiAzi11b/qzAvjvM+ELQJtBlg9/7s9Ys3fcutPWDfJEop
sTNb8CcOi/q8N6CUTNuzdqd6lxKlg06ywtXzsjCQhW4RcI7qwgKVHAhQZTvjvBwWJCc8SgKJ3+L+
4MZtXUkQ1uESS08xaFaFVnP0uoNJA6s6Z8quBgCh9jyxxzoH/mdnV+IEL2n0IIyznQHXru1PoBGU
+YrV4OTq+4L7q3IAaAF6C3ac7T+3sktEslliCqJIhkydNGxWrG2QR2s+JdEPkvgOfYkC/bdecL+W
Inb/gdStR8c0lmLpsT/mkR9LrgqJcolN13WumczuJlhqvuui0FLBmHm8b6GS4xB7/rK8B2N7hw2j
mOJ461PZPPn6EjjXL8qEKKwKLrQCKMY4eQgxjOZAejT9u/uHaV7/0dlfQgSnaY3ow8xbHlY3hyn9
NFiH39mkX98XPGavFUCmo/j+ZO3QEV3IcEZWXRV6Iv/vJglOBJzBFGEBNkljp0x5cuKverR3ilni
EWVnIXgSx0N5ws34NkXb1NqXgH6UtRXyT9w6KyA76hinM4HyuPT3BKU7lJ1RJXDHrTL8nZV7K+Xt
f5jfkmnW+qb9EiVoVq+CaGCwkHOI0sNkfm77Lx0f3ZO1HKxv2i8xgm6VDhrbnAJBFIu+2AAcsZ+z
bHdfvWSbJqiX3pVpVtoIM4b2BWxleTf4ZvxEmBvY3m95lF+rETRtqkv0hfxM1HhA60GlCKhBEi1b
PRcOJocJeYxbiK/DYqiUES8qOPg620TGi1t+oPUHu3usQ/OnzZtoMkEdA8AvAEZaatroFLTqMPAf
WvEWmDiq7NxXA85rAYIqO97s5SnBRdg1L1nxvaP7HCjBSf/WYsSW/amSZNvLKFzX9u5apqDTNVBA
x8Ttq9C2diVwSLKd7myL5vPj+nYtRVBpFJbiTOuwMl35XE/7tNiQfpdom1mXKLZsOYJiF62dYu6e
IVHgkbBoh6cahHO5Fpt+Vk6SqHYtVr9eFP8tV5Gm43RWQVssygIGVxaQ7Gket/q4GdRPrn65v4Gy
dQmOVBsjNgL+A/5a30zJqz0AFeZDNv5GXv16RUIkVnYqM6YcGg7oAqfaGACgsoPfWQjncwXLCaBD
hWBMq9XRy1zcCGjmfLGq6k1zh32CyBJtsv1v+AUTDef/yBJTnbQj0ajxaKk5RgfVAJyyP0kKHmvB
zLUIwSco5TQDkAFZExdN4e2ra/5GHHD9fcEldFGSz1PKszI5QPHqP1gjawmUrUBwAPPYjl0aQ4IT
GgCB+nr/uGVfFwy/Q2sgmi0QTxZ0b7MtQPbvf3/dLn4dsWDvXRFlQK/k6oRpZ8zYZZ+a6nsiIwrm
XxFjjOtTECzdigGnr9tqFUb0U5G9q8mb0m/vL0S2UYKBJ5PjlBiPwMN/2kVGICvEr2Ycr5cgmLal
ErTmEhxzl2WbOk02UfYeY1i2rJ6VgnPd7Dj4het8N8enXv8Qez8MY1dYsieybJmC+VOmYfYhgkl2
aOJoo53ahPf38b5CADVi6ZSjquqMiD9gdO00moek2I3xRy19vy/l/jLQL7aUQhCezbSAFGDrO8bB
eHA49Z9Q4/+qNVpbl9/X7GTImwpvJL0OWH/MH2Qx/d/3DfRQYpQMzBti+gxzXzamQRo884r+pKYG
RtCb76SSQaStbtOVGGEZNNHAuGfg1mLNpyb5TCwZi4dMgOC8kgnIkzF2Khwq3FXtD5t++Y2DvloB
/wFXd/zstkPbj1gBCG0xU9/JejBW1RUTcKBxQbUcnezL7/daiv6rCTGEVgRp4+f2XlO2+SCJwWVS
+N+vVqErLtLrjF+EbuKPmJywvlKE/Dlaju9v19q7wrxajuDFvL5M+phgu6Jo9Fl0VthLY2MA3fSn
4XdMEBEEQMjhmYCItFzTNLSZM6fw/LPi+CngsFw0bd1fzarb/1cEWjSWImim5gmZ4fZVD9kdfyaf
G1mJYFWBr0QIjqRwegK8Zxi69Sdwotsf9xcg+7pgf8RR3HGc8Mpvozc06GUSXyv7vGB9jdKYtV7i
CBRnXxoHabZrVW2vNkcwPtIaepM4UNvS3rs7+vVkyOpRshMWzC8CKEZt82K4hfHQ9BU1ZCq7kNY3
CfBPQEpCT6GYH1SnFo1LFhaBeng2BJm0TLG6BhgAYH4wgwp3vtTSGjFokWc1UkVAg60TwH0Mz4n9
OsTaTks830j6jUbfnPb7bD1l5KVihp96L+i4/B1rufodgkEaQ1vnrK/wO8inqd3Z7Au6TB7XZ/Cl
oSPLAVMUHuHLpZagYymtfijQXgSylByAsUxiMWubeS1BsBhK5mL0ur4IZ+NvIIKZ9dFQZU0yNzLA
V4TWTwxpcfDwm7l3Kyf60E+MXrJKSQ4xjexnJHycY4X+eYk/FuFedXTMQxamP/Bv4AWIF/0IeFo1
pzO9FAxoRmm5UcegLBh4ig4de+kAQEqVDEip4DJsgaQyfUzy6qAl5YuZVT5x9IAlGXriZfNbN/cE
fhan/EJPE0aRMMi+PEggIM2TUvX1JWKOb9jtVknPFO3EWvqjdSWP2hsvIsgSvEjeN27tYFjs4rqf
Y6DL5QYN4lQHPkoiUc+1g71eFf/71TULVvKsrlFRvtggoJri1IeqbgdbFvSsbh5wGVD8wdz8zVAV
XHphdbSuL2r5Qx2roNA+JlHkAyR3U1IZm9eN+8LuAe+Jz6jh/920gNcOSRPdmKpLZtN3q02e+yyW
KKlMhGBzgMqxTQX1nwtp6fdMcQ8dIZJUzYoIEO9xUAPLwAyUCEpmTj14EouyurSZGlSfXWA43/dM
K0q2EMD/fnX0qDnompLS6oJpIT8bnuA1duMADlDZnXtb3wQp+PVShBArQt0hyZwMBzJ/tLT4RfNa
Px0RzDVsM9MjiEJ2KXihjTzed17qZ82j1TqwvYB4DdDRIE1B553g5muLOj2NB3oBLvkxxmI7VTJy
t6LfvM0eY15I5wN0UnAODuiiramJq8sIwsE+1UefDLPfKwo6F5gFxhCWSSSuqAcQ/9Bri1QR+kvE
yTJXcTn0FSSW4B/J9O+jLABfE4DpfkMFUw7YNEV0UKc3LDO1LHrp2m9TXG97zzo+rIBgD/sJC4Ks
2g2cUZuBnpwQk14svHjVk7/Rkvf7EvjBLpIgoN/hOKDgasQ/N7QXuWX22UhVekmsIjBrYIYlf5YW
e27zMdAGO9Dc7ThJnl8rZrWQKbiGbGyNHANbuCrHJGjNt1Y9J1oZWOP+/tpW5WBAFe2+2Dq0/S7N
t+irzu3bDkqNhqthnJstJxjcDpXTB0UqLSStXBQYyMfkgoHu5Vu205h1YBGc8uwyDzUqLjkAz3K/
Vh/EpOaXv4eYE7YK9iQVtdDlqpQuKxWPeOklto7ThlKJyq0p9fXnhcPRo3judNdJL1XelB8by6ye
HEBIP3yp/mz1dg1UcgHKJ1ZdmqnQFcwYxJd2AKVhXG5t3dw2Wi9x4DxKXmo3ZodtgDcBJ4bjmgp3
d2OM1Hb0sb1g6myDUckp++bET5b1rHq7Mv9+X91udw7OgNM7cB5iMJ4KPpyBJHu2I0SA0xQFHTq9
ZdCpty4UbFGapiJzAWwzVMaWJ99jTLYbZqVCq4u5s4Z3mr+kZuEb8zdn+PrwWhaiBNMZh6Rqm8qp
LoXte4Vfy6ZIVvYKxFfAvwE8EGpuYjk/MvLMYOjBvaQFGXxXsXOfSYlobu0fWgO8K47igwBBhDKA
WqVTq7bdBaAFKjBLGrCJgExEomMrS8FwBI96VQvHLg60MTQ0askwxxdwjemvzVgWW8tNKsnU3q0U
QAvyFmwEOyr49YSshYVH2NyQmpyjprU2HvqtmLl59MyXIgTH4qqxAhzQjpyt+K0YQ3b4b58XHAtR
sgkEqPh89VNr8+zhySq8HzGkAgxetFChaCyYB7AfAfTR1u5Z66pt/yli5vbhFSwECEZhG2nXN1Hj
ntlY+nOLpJukFn2rsMsVCB6kwdS3ideGex4p26Bhx89BRgK8tFnGm8S3YukXgc/GHxsgTQJEgTgD
kWQDMAArt7iU0/ME8DTf4Hyy+uNKuxQjaNQ0DmCANpziAgjZeNyYqvWwyqJTDtNCHF4Jlm4KQaUx
ge+5Gbzsgplj3z30AA26f+QrGwUBPBXJsXGBvrl0ubZFSGZ0Snax8o+YFUu1b0kX3hdxe+i4MADt
CbQVPhsi3ucl6GeKzO0znEWLqduAmkEbbytPxsh960GWcgT7SzWST14EOcTy/OqPJJXx68oECIfh
Zg5YvyYIqEY8lEcz0JJH67IA9wPcBZwg6MUQDwunkUW1MWm9PZyNaou38sadNYmJ35w3JFjA0NIM
fmPY4gBS4Xp0dPNhPJvdpo02kQM8IklUerNNSxGi7eGplZZ2ChGA0LU+epnkUXyjTsLnBZtLW+JE
7oDPE+2pA08OBhCqJ/rw6AaXAheLUBTEcjegRLmVFXY6QUrypIAPd8BQ/4NWAQH8HYrqJjzVzTDg
qALXKjHm/jydevvYkwuZPnexRJ9up4BxVcBFYZyVT5oCKGJp3iXEE9sddOAe1NtpsJ4LIOsDG+bT
3LVb2wRWs0J25mT+TTEhpiqyG/e2fvtTPoAf8XwExJY4q1DWc5S6daGHo5f7laVtDOOQT1OAMl4w
mE9V/KGfXpI2CrRpTyxcOMnBbt86mZ++1Rm+DdhtCwOrGFHjVnGV58jrGC/AtNdDh0ZBO/UbFucb
B2N+gP++f6y3yg9JIOoDKQyCMuC9LCXVGIVQY8CJh9ZntT+o1qNpDL6fV5/n4q8WMg+aOeQVPm8M
4xbd/HFbS6x3XWWgLwDgB135TVuaVSvMdWsLKxjwwhsoyLRScOVuTQ8jEVu0C1f2rhwcv5KOYdz6
JizuSjJ/7FwtjsxDZuSzqYdMfWrmD0P07Can3zgePJQ5Njv4r8SeO8x41h2NdT1MmN87gRQWaUXR
QPIOqwYGLcxadK/ASiFRhZgdVY1tWx/yZ1YfADB2fxEr+8QfyaCFRGyDaVIhijKJYsSJUZqh0gzH
ROlfEmP8UNfz7r6Ym8wJAEL5eLeLxwWn1RN8R9bEaqupjYlGsa+debSMv1tM4RDvI9N3eY2mJDCw
3Ze4Yjzoe9IwHg0zxXCTsLC6ncvSKw0rpEkcNPpprB++O3AsABTkWQW8mkXA47lxmrEmsR2yGFwj
s0+/NWjrrKzzw+uAvzU4KYcFUMGfTH5XimwZs+PQXLHC3tvpSmBIVrGyTYvPC3aS6V6NrC0+z9ST
hfRL9iANKE5dR5MFXmMcxMTF7bc0xKb2kkYlxArthvp/OZmsFLCiwDzlB24xwEgiJBTOOfNI35Rd
bofZeGkSApgIbeM5krtvZZcsgLDDHIFQxk9iuQivmFGooqMdquim92iQR389fMoAqMTbG7VegEFb
/AdcnfKkl4k2DrUTmhow78ACKfHEKwtAEgS7r3oeh1oQ7K/U1cEAVqgTFpjHQV1xm24fXYCBrDz4
cOAOMTkpOiu78+p89CwvBO8BK4P6QdRqqNHi+zeBIMFFlSOfEKrac/sjl8GK3/paw+MNKNyOdQNk
ecv9L72BOa2tkXAoEr/25ldvZK9O/82RAcTequtSkKBJZuPGva1DUAqY9Cdl3Mpoa9dWosHcAEgJ
zP2bLN6oO3Efge7mbHploKVfbfMS9b7GVMnFcatRyEVBBp4YwNS4QQpqMbOtpWYVnQGhWJLn2Awf
Vih8HyU3oCZiPSJpYV6Nes26NjojM5j1h1SGRbb2+xFVcQ4KBFg3CusO2CRqJGjQGco3qx2fMo3K
arwSGaLSgifXidgAGYDodQd15zkyvb2VgO50vOeBlgyrRli81FuvSD2lBHFZ2II+HuUBySXKvf8i
9YEswfXnubJduSVDT8oYSRE3nLLtoI+BUaiB0b22hhMQQwuix597kIdohNOgcUsUltNGSVX3euKF
UemCbtfbSfz4rfUtvy+sx/bmnJUVwXpm36g3pPsAwpZH9XYpQriPrCkvDC2DCN3egZ250o/3v8//
e/FIODkXxz8D9Yh4n5J5ZNHsZEqoz2NAJ8Sd9OBGh4G8eiR6OMJFnuhKlpAFGZMsb8YJslz2hrSw
V8raBVbUFy0soJAH+bmOuqMQHBCnd7xKsUjovqd9hElfGRvcmoCfrzW0cyI+EAupamT2oBNtScie
KDhCwOW3vX8cKxYCLE4EOf8I4D/gykIadFWwhjASamm2jzrnifY7q9g0+sbW2wMx3N19eSsavJAn
WAi4jPLczrCg3FL/irPukMTFYcrzH/fFrO2biaYDDZV2DnsnGEoHYOEmKbAs4E0C9MOW5G5XP+/B
b6EGhGKTWEFPCzNBs0BFwph9BckUhnkljmtNwP9YLkB2j6hKUKwh0VhtuyUJmx6dUrtaf9zK8Z5V
0eeJbOdt6isxu6mzmWeFRrPptSDPN/f3f+2Y8VLiCWcb95+Y5+wpGg+iyjbDPCpfMzN/0Y1uH9Xe
o1V//iS7EiMaeNzQocPzEPA+G/VPVTaYyLVE8FWLzwsJDMuKAeODB25YAgmyTrJgdtIgsnBRyTAn
V/cLoAHwVi4qpGK1rwVIVUrBRI25xPm7mnkfGIaD2jR9OIzGfoFMAx1laJG7qVr2Vds59ZDZoda3
AaO7IXd+5+A9ZLh4ZYZ3Ui39CeAykgqoTlCsed7UVQ0I0+0kcyJr1gGMx3+FCHeUqRa5OfQQAh5I
n7mnInm0AMf16kqA8Kqs0tLNoggCuqnAREXq/0agsBAgvGdURjHAwbcJAGYb74PjPf6e4bBnoIHm
5WlkbQU/q9I8NWPiGKFB5+OQKNu5kry8V1R2IUE4ad3sO4LgywiJ8nliW+C3P65KcK4GvBTg+zT0
EQmqRPNKV9vEDiMyHhWHBHSsfb3f3fdUK7oENg0Tb3w0MgIBX9AlnSWA3VOJHVbxiwlK18dvCrRu
4goCvDLiQbEBvbAZGXu9tMMhfXc/Kg8SfvOcFLIqIHJE/hzdw+I9EVONlkMHPUK62PiWTN/vb86K
A3Q0RB2gHsXT8ib8iAyvyOdKUUL7m231gZbbQWVNAfVkdfXbwVl0ielg5eakfiYauNTlYVPNyefZ
6pRQTeatOmzL8lmtX5Nxn2hZ4BgbFQlxl0qujxUVRvslejCBE+hYqAkshc56oyp1NnvhEH2ubWtr
VtUhjx5+CKJj7EqIcJVHhjqnERdSWh/pLn+4NxYQxdg4tEQieQHSekF/J0NV4hkgv6GTdR/MrvmQ
xaDW6IsPwJGVPJlXtAF5cAuJDBtZY9flpnQVK6aN4lnVnJPQqzdG5ys/JmefyNow+e8V7lx0WKBh
CI08DubBhfVkoASZk4544YzBfMf7bttvJD8a76kma7tfOX1uM5zt20IJUKzHqHbSNrjB8Drop32D
x5rWYF6OydhPbx0MkJeBRw8EZpDk4aG73DWDgVvKJFN7jm3mvw1q83CoiPyhZiP/zenkblJjo2JZ
M+2L9lwafxV7q/rzvgtY+/mWjswnFgHGup/t6VeH3tHIGcfSZWdv/OTGgUb/4/cFL0+qmRoNw/cj
N3Au1fujv9524N2x7/j9eKBxlb769YM3j/NIvOgyqcfG2rGH4wSwtGDrkWPg7a5iWtIrCPqmnKQ5
9wfHLrZeIwOTut19znSHzDOOGKlbMY5W9Ikgp17UZ/Txe/FWJQ/X0JbfFwLoVo1sYlp5DWyg7EPh
J2UtEXBrZNh5IDcgJ4gUOlLpywMAPUoEwpK2OlOv+qPtpsDr+USC+e3+Od+6Jtwa3AuikIw7UXwn
x5hVUMs+Z2c2fM1MI5jQaUzQlVDUD5J94Mb9eT/ZDpDvPPSZCU7Qa5p4sKoW5tzva8+vZWiPtye+
/L7gLhLWK4nR4vtGtBkdP/nr/kbJPi8YxGi5nZMPrD0rKDRb3yZL1uy5IgBtkSa6KUALCd4V4cDt
gVU1cdX2XAAUvTlq4F9/eAVwpHjcQ6NgEWICiZa9CR46lp/T4ku7LfuvD3/egbWh3otJCdSshf2f
bXeyi6pKz527YWCS2N///Io9LD4v7H8SKQizKD6/ya1v9bHs/uPPF67PvGAGAT9cetaBOPNH5ca7
x3+/BdpjIIKjOREZ7qU9T5Omz7OSpec83prTXiPbUZckOW9TUujt09BhyXt4OfPjUkTnFW40q2mK
xrizm9CgbeKgTYHh7DroNCr9QTbBu6Ky6E5FMze8lHrbamv2NG9mN07P6qD6ZXxs+vP9TbsV4AHV
BuVpvIdQARV7UwdGMAOrWOW5z04gimsffoktP8/FX11yU5KlGLjD5+d03Fnj5FOt9RPVlhy9bBWC
ZcDiGUX2ojzXPk03swzVmGv+MvBbrkKwjBlYjXgt4fO5OfmW+a5sp+4LOoofdh9I1aKMjwcZQn4U
XJebhQZDYGUk+XhuaOU7eeI3kqtoZZt4IRGDokg73jYz0Rw8a50+dmc7MLtTrocP6xLGJVBnBWs3
ni3iw54ps+GCB344a8kLLbwgjsrHz5m/WNAWouKn3vQpoWTSTBPzpnOSPEX72Hs49chfLL8+L+RW
4nSM4qjH53X7c1ecZQx6tw4WcRiQPDAJAsZuRMTL822qCczHNlXPAOZXnqiqFT7yaSAcattGimEq
njUqxTr6OdGoa8EZolFjKczM8bgramM+19rxU64d7h+1aBE/v47wDgR5SA0iull+3damYU6rej67
xeR+BCh/9aYpOdvbtdoroBkjdXBf4O1ysBSX06+iiA/oPWHvOteZMQ2SDG/xF+puo1ry3L5dz/Lz
wt0Roz8/TRt83pg8P2m/6CbGmnexrMIkW4WwbZkaN1pkQUxvBhUYj73tf9slLv/K3eLBEXkswfdL
D7X26ZnlkleFqMKILNEfDNtDqzNm9MReBI3gCd+PQ/+m1WfN27gqjPz08BquRYjplsiIlaxBDvVN
0/2mDmSAtCtHwBkxMNQDXj8Ux4QjSD2jqzOj6N86de+WL56srrv2fTRLoDLCuxHQOro8gk5pNNom
cf+GNCog6VL/8e1BG8jPSUID1qAJdq0Ds8k1soa98dHF5P9wdmU9kuLM9hchsRp4BXKppasauqur
ul9Qryxmsdnh19/jGul+mU6UKEszmpfSEGmHHY7lxAl0HJe/r++/nOWAilE7QrCOh98EykvaoC4b
2swCRiOy2J0So9fUi507vHVU+Xpd0MpOoVdREN7BmxWzmM53CujjAjc67qKMeHESaBuux9bnxd9P
7gK1nRkjb/H5sXhVxh/mrdQL7/t08vMln4PO2VCNI76vqt+1Jsqj67uzYpGAoUDiF2l20SMtecsK
sVpnplUfgSHmB2ft3h4VT+ntPeYrbPgdK5f6TJT07JVGaaBiUfZRxvfa8KcodnWfbMjYWo50bGtr
qAmZsBwNg1vzQCl2LveUbCOEkf3zd538b9Nk24EJJFmDdvw+mprRy2rFAz2Qt1itn2f/NH7XZVvL
WrsscPSEotA6cdE/OBPWLn3S5BFL7PiH5kyzDaJ5at6lRTw/TDmf7wsNE2w3dvMCsI2FCjIMIP/+
o5+TtlNhOUAezM6jpqHms9bMJMZrUtmg5xgxs8Z2/41d2u8BXY8f83ExE69Surn1JoeMe6XpMSMw
zpcKQ1ract9YdrLxTrxjA09dZvxA+KsqMuZwCQGcl95rt+BlkacljXjH+MFGR2rmkU4j96wajd2s
gwy2c0ywJ/KpP3IHTb+FpiV7DJH5DsCm+ncoFozbUpjyqULI7uWFSwEFLfnf67ds5eif/Uz93Eho
6D2KOfpeonZOn3qz+qtg2Ic+2HfXxazYIsyPgtUGGRZmvzmSmDzvJnfWYSX00NZ2N8/awmbbmFUj
GnGBkHFlx3LJOotMjd5E3V6Jv7osuv3XozQLwBKaEy4rwKmuldxseRMVg28VgTX6t38fFVN4FHg0
EfdIpq4cB1vlA20jM3vIj335gc0//bxk3uK8tWqjxedn66tVvvKNnMCKbgWni6gLAA1x0Xc5l5nS
ZYraRo0ROPkusTfSlBvflytBvFWqLI3x/ZEGZuyNG/7Eyg04/fm2dFGrLmP1CMKYyGzbu6LHHEa3
8+fFvjlg0OAtYpg3UIeovr8X2U5e45w3c1erVhNV1nHJLG9posxqfDf/df0svWd5JMODShAxQSlC
0KcoF50qIyY80boqwq8xfKdzDF+rCPXdutD3qZK5PgPp066A5XpI3aoJSDENsE0gx/0DKH3zxU6n
70Y8l/+WOcufMUdj/FrzNDtoQ+I889ye9m2OF0VNplL3psawt4z7ikZQzRB99SLORZn63CaNSmmq
iVMV0dCPd2Yx60deZEvQxMbb9b1aE4TGS5R/geIxAEY7F2SWdWm7WVtELauGzzNzhwcMIKPhorGt
JoWV5x9aB5gSLA9i3Ll0ygxnKrKSKVVEp2NP7xL2OGThzDaiuJWrIpAdSJeJjguMFj1fELL5mNxZ
2lXEskfN2dOt1uG1DTv9vmRJOEZCEqfG93Me6u4nnj85dOM6bi1BetgN3k9ogYUIVTvMz6QJrqv8
0l9BSwrCBhA2wGWxZAyMW/Z62hFjijLT083vqCyq+i5Jfy1/rsu5XIZofQGyHP1VhsgunmuiW7LS
tkAcE9X5MdvRZsOarHwewC30uQNBZ6CIIymi1XnmtGa7RFP/Lz02t7YMYPiFcFnwkAKIjbMknaNp
sAaqJu4QtRiCYLxWN4Mz/xMAtiDgTJGfufAHBpAWEqsYo7H9o9t/ipsfVMDskYVDgAhfCSmt891v
5gV1OWVGsiSJfXoAsf2GgMuLAAHC5QUqDDUDQzqlo00T4Ev5FFnU8pImctQvcXlrHy82yQR5HaBC
wJHjXZUgEAWatHKbZ1bUYbYn7F+3kQ29tEkY7AfKGaTHQJaCgtD5Li19kaL5pySR9diq3xxW7Khb
7yzt9fpVuMCPiHUggMNtwJYJD0eSE5txl/LMjpo00n6Dylkx982/Yf4DLqBjUm943itXA9IE0RAi
6sua+1ilSGLOkNanIC2N6uoDasFiULdGIQ2PrJyAWBLXqdWp6qJCI94nl99K4ovtwvdR9UAVB8gR
2RscMHykSdOuiwBs9vUdhjFtHF5hHM49BFFEw6FydLS5AyJ7rg+wDNkZepO7iKQjoJPPXfbc1g/O
i/KN0WV3Xfkr2jiTJZ2xqlRSt48hS6mRzMp8hd8KBBXbBZYJwB9cERLKDDbmpJhkbpcustSnvjWO
Dh28ydZAY7I1GmhtLUhegycHMGnR0yjtW1OUCGEaZLZ+duSQ2IfbtwrhEQyXi0YqJMrPP58gYFWS
nIoMgdfbO9Le7KcDtHPyfUkVtZYCxBXnfVQtD0ruF/YGnG7tWMG9RdsOIoHLxCJjBuZPDXSIcvNv
PX9v0z+s+VWoP8rpn6VtTR26oF4Uage8HuVmOCTg4hEW+sSftgZlXMB+2Efu5HqVuVPzYxvOYJPs
1FdS+G5xVxX37BfnPpv9MQ7y8gt6dRG/oWXzut4uOpHlnyKdi7p23V5XjD6abYZJ30+D8mPOfuTK
Ey3E0Aeri5b0Wc++Xhe78gThAoOqAjBSuJUyMSlY2Y2mpCnM0Fv7A2gEYAauC1jTJ0gJUd/AoREF
p/MdnphqKCbI7iLb7nY8OzZuczcsja+bx9LN9rXz/bq81QVZApcO4gfRg3IuT3V4VrSa20axZT03
ShxMbH4ZbqbfENpCeIFsBGgThBU8FzNOecV1hvALTAIKOyhb6F7x/8vWFX2c8MzgYSLZIbkG5gJ6
AiWJm0htHtuUBOP8uXceCXvueLe/fccAknOJqKUJiOH5Uipmxn2i6wjsU27sFrPWvXQeOWZb2ltU
p0LZ0qpASyiakpFqgcMpibJiqybZNPbRCMaot4pO7U5LX+t4NAKdJ1u84Ct7KEBhOgpdqPvDaThf
GAFIwi5B4xUpHJjJDMTg945+TBdQxt0cMWHvcBzeO0XwHEqOdJrbqTksImGa7Iqu8wfH8q4raeXV
cN7LzShDIvKQ+85aLc7KdLa7KK5jPExB2mx1OokTJesGaBucAxzoyynkbl7kU61UY9Ql5R68d56d
T0/qkB+H2X2mdv2JGJx7aqJuHL+1lQG/B+zYO2OhvLICfTDJoDt9RO3p+F0ht3JU4KYihHrnqNTR
DiqDQLVxasylnoaI/lPSvbqFZl2xN4jEMeccMRTQ+KpkCHQ1mTGeYxmiKTY8u3/DxGM/mbXb1S9C
KGQ+gTMXPUnnR7mZungwGFKT2Tft1/Lz1rMFVDFacfEKoM/tAmIuOjcdhlJnNAz0AT7dA/JwG6/6
5S6di5C8kr5unbiFvQc55OgvtXPEaPBPGKW0gTzQhXU/P8QCII1UDDSNoFlGU/Z8MmejaLOoiNsa
87+mAYzwsenbS/9ku/Wdqb0lvA1aPdk5DUkeeUznn0mWV78cTFrYu5SM3gTakUPcGz/BIgM+kLoy
g75ykr1bmFtYq8vHEZyi0KbAQ6NCJbsfiV6M5rwkWZTl5SExG9/RDtUy3w3OdEfgtAPjeF3VKxUP
SISNF+xzIo0oHaR+4IULws48ooWq+aZGvVp/9IKOuUGusnFnF8no6YprBLlDgDNKjN8NNyd4IHTY
jV3Wb7gHl7dfUOAJ7kAT2d8Lu6bkPJ/ZoKZR1d7VPqN319e78nkH5xp0HsBcwpGTlluZS6apacEi
Pv4s0O366/rnL481DNfJ5yXnBuT3LG0ZPk8zP85dPydjQLYszOWjiQIVSuBoUiGiBVWyMDg3Q+y0
Q/1FNYO6YgEY3gIrP3b6xh293KtzOdIjZk6UlUoPOXbzZWQYBvHn+matfF/cTQBGwfGM8ERah0vK
Ankzmn3pfhPygFDr+udXtgnGC8G0A+DuZadun9ujOqDkjlyZ852o8z7/rKTNAa/WzR4mOgmQhEDf
P04s5r+c2+KEU2fOyj6OWuVz1e+TZU/ym28FKLKQUga8CRACNLmei9Brw50Y4rgvybRjv+otmM6K
Js4+L1ljszJ5rbv4vMJfnV+s28idrIQyMDKC+84GxFZcvvOfv7QcZU10UkZ5/jIXKOWqO04f6vje
GT+lneEVmrrrml8u2SrBX3p8IBiA+/LODksuKBPSRR8XblMaWaCgXtj0CnLdzktHp/FoZ4SV0QbX
D91KACmS8UjHY+TgSgCp64yVmMieR5ig6c3tw8Kon7rHIbUCc3rtnb2pfMJYuMDQ7wuQzFfam+uC
TtgKUNzOZl8v367/oEvVij4XTNxGxgcNmnLdhpZgolnigWKS+b5NjslW2urS4p1/XzISHBysrkp7
GnU8pG3ltT336Cb38tYqpAPEqOVS8FLQKMmsHeM/tc3hBhvrMKUwcSpnklhzS6PZ8Zv6btIP9hbc
dXURIGkUQSjCEPkSJwbyR2Uz02j4kzt7V9tIxKyu4OTz0iVuEf66BUjEImSpBmCmwQK5xVB1wWMP
rl0ByQA9I44UPBVJD6NFioQoJo2y+X50mddZ+3J4xH9t81iVNKCVb/ehubxN8Ra/5cpVBh+QaJaG
H4eMk1j+SWamsvTJahxGI919tOg+W0rfRvCmPqPXZyMCWRUlvGqRoEB1TRJl6gPKkyaHoliQxEFP
vTg+0thjw801aAN2/X+CJHeh1y1emQyCTC102Kf27va7T4SnIOjEkdeSz/TYDFzvive739P9uHHg
VreJGFAHGt2QkhB/P9FIM3ZoCbcaGimGj9HsypPxE8Maq63hk2vnGtkolF00FF1QYTsXQzKTs8LE
4zFPge0G+uCBsOL6Rq2u5H8iLqrotVbqAyF5lFQ7aLvWQyfzh3hXbAbVl04JNH4iSXrI83iOx5S4
eeRqXpfvi2E/Yy7trUNvxTU9lSKZgoa13KkGJ49AYjyOXr1VSl9dBRI3SHEA8unakkqo6oyKSlIa
xYtvICc+eVV5Z9UbDtyq4gHSQ+IXoH00GJ0rHtziNRAPFrSCceMk+WZPd2D8u675NZsMukJB6g9Q
FUSdy0C80xuzxaoIU9W0bD9sIYfXdur0+9IaqgYtoovWVtHivlggAM5QRkjQr0Fdxbu+kve0nBTq
gksVqWtkysGSKW8XK8s4s52kjvIibT17NL8XqYP5ObqvMnRw9PWRALlHjfRQsc7ruOm1Rr5r7Vsb
DHH40JiKwd4wOcjyygnerDCpQ3KU2vV419h7Z8sXXjkWcITBwII0NfpsZaIXSqeec6ssI71gTyyO
f1O3uyun7OboB9ANpAuRWxMYDtmr18sWqPK8hZj0909rC0+zcu7Ovi7+fmI7s6Vp0KXalFGqf6Z2
tNUSsfV56VgbE8BTDRL5kbu8ujtSvFw/a2sqAEsA3AB4lKDnln79iPluydy1eWT1cDW+KtbXW7t4
xSE6lSAtYEEbm95yIcHcleZufL2+gJVrefZ56VrSwciyjgNf6vJjO+264ROx8qCpycalXMnnoC8I
qUzUOYDGlvPbTbc4Fm3zPCLdYz6ld5XCghGzzjNMzSojtNx/RB7GoQgcioEOZelJbgfM85iMLI94
mXogNr636as+fVbILmZ3+riVPVo7ZrjpmIpmClJteXn5TEtrWlLAZfN97AHycl1La8cMOAgxwQrQ
o4sHINHUoZyGAi9/yYLKeWircNG/XJexdhLwgIncl3AuZEBt2zKzSUGdEjG78xkGNcfDV4DEfUqV
4Lqky9UIzk9gFURfusCUnl/5wWxchDF4znTaHPTqpdc1DBH5d13IpUbOhUgHYCZNh8nN8GSACvcL
46tZb2Wet5YhBXzxFCutOUFCMYzICT27rk9qtpHv2BIiORikbStSJfD5jOaYsrulflC3KM5XRQAk
BKKGd55XyRPT5mQBJQ/UYSv7ZdG8EXQjrn5z9A11nAjRz3U+JS5D3QtCxvw1S/808UZ+e30RiIvE
FUQSTdqnJTctrk7YJ0WnflNyEKYAENFt+XsrCRyxjv+XIzcAIE7pMYoBbmv3lveeSYOKH6Zu7+xH
229fMZFa3+oAWIH3nIuU9GPpw5KBhyGPsqr18jlF08/dUD4qyKoCI1Fr+wLk3LS72RycS5UUZkzj
0o0TpA6CazFg89EuPPN2yAeSeGh0BgEmpklejC6bm85OulrBdo6JN8VPWvr7djOA0aUugksBoZZL
uIrZ1H2aKQVCs9TT4s9xumHM1uwMKk94ZIBYATJU0s4Sj0iw57yMFHYfu0rgVP3h+hKEpTp3Z03Y
SDhJGuiIYJ0lCZM96wtmuBdR3wWFWfhO/si6+yXPfDe7fTGizIU8MUJxFLekOLks0UlC2JhEiVbv
jPTBXsjGYla260yCtBg3WeaiUyChfmqMHbP31/dKMgMA2b23QYguBRSOLtplGgV3040zFirtmzJ1
gV1HXbx1I6U1XAiRrsbUpA7mFOYsdIHbqFET2rD5W983zm1lqizN6FhYBAbxBBbKs82WN7a6TTo2
CHN2UJOXvaOsLIeyTJw6RJfM/J21Hv31AT0Atyk4epGokmMG22DFXA5LHfYDebSAw3a6GiXFasNI
SV7lf5o4ESN28iR4oAPo/REG1SHgNd4wHBai+9PUe3PyZGrfs/T79VWtKga9WChmE+ABiKT4Clhb
NFVjVWPW+YBIenr7kQWdSJBUH9eWyttWrUOtco6oAvsaeW4T5k/2Z9PJvWwrKb56EARoApwf8M3l
8c5tYuWJSlgNdzI/2vryD/AW7i+xspFdkGzYf4o6kSNd+wz1Yoansw5tvca0J+SYdlo7c7+aegMD
GDolKpex3EjLrS9OmE5galBrET/q5HQAY82HhOB0jCBi4Yc+vk/6DXjLlgjJB8x4rTGlgwg3Uzxy
n3zN2YfuKiAO8I5QucBlklYxkcHoGqUOcyuqhr8umOHY7vq5XtXOiQjJIWflgvImS1lY14tPrTBD
UYEQUNT+0fLgdlEoRCKKQUcuGMak1VQx0cyiiauwT11fr4tPcVkHyLO3HiZ+vGqltdUuvaYhlKKB
3UCrNOIn6eQZFcb2mLNdhXqt7bI02+V16rV0ix9uS4xkGjBzEyPl0B4aKvqfvB49g/+29A08+Zqa
TpciGYdyqWfemA5kaJPX6iywijAbOBCZyY4s0XVFCZ2feB3vN/ZUmGRalWQp66TAglzoxmy+WZiW
M+g1wueNK7RmVAGqQr0Gc66AR5M8d1Uv4fmoSR3qlfWgGMmjkaYbItaUA74TAIvxD7pppY2zEzLn
CXpeQuDvPWN+XpRvvbvheawt41SGtF+NNiqxMVhVWE4BGqiTG6PNd32cfl+6ONZMTPC54/tKhtri
0gYuxlm05oadXtM6okD4sUj1wZmVdmpA5YEjYC5DDXU/xXxuOhYY5e96K6GxuluAeQP5Kpj1ZDPQ
xlmGpCktw1hBm95dvHi3n170XIADF92qwm6eG02jHFs0npEyVJdDVzCvTxENFoc/16WsuR+IvMCx
jbyJaIo4l2KiE2KyWV2HylL5KTv2yw+D3w/pENhgMDPbLcdTbnp+PwQ4xoCAC06UC0BqbdhF05Ci
DqfcWh5sxVr8XEFbqDppygEDtswjGYaXWOX1junWvEsMku+GsVe9pq57T+Nk9mfDaDw9U2o/0936
PgYAKbi+LWvXDQlppMLQ4yiGVJ5vi43BdePcuTC51Teqoz+evOn9B972UxmSvSU9UxVNVapQ1UOF
Y3xvDbDxxpVeVe/JOqTLsLhzlZQuLFPrYjawPqI0srzUunHPcxZg6iT3zJzelsf4T8MnMiUzUmr6
UIwO9q55K+2npgwG/hEJaD5DjIRA74KVEBOrFlvjLly+uvT5cJcOv6p52Lh/q0fgRIi0jKl0Fnue
4zocKuabCrhiLLAG5F8/cNDg3Rm4hMSARy4dNEUbSDkQKKh+SMflsOi2ryGkuS5l7dmF8yVa3dAu
hIzluZSccaMfZxs+3lAHS/Y1rg+l23gz/5oWf66LEtsiP7qnooR5PvFYc8zC0kgPX2+avo3Dk7Hx
+TWtwLSDOFD0Z150BdqVVdg0NuqwS4rHxNH32pjcKanz+QOreKcdRSHxErtpxzxjZFhwN02We7Wq
fFYc59d1GWtKASgfmCY4KWhzlEwvE5wvykLrENar7PYu8MvpwcAwwRsHZYoLKTqK0aopBuVg/89V
0tRJhTlrNg1p97vId1zbU3tDLeKYSlpHCQ8OkMBl4V9pLW6NGV62pdCQsH9jfOyI6wOC5o/VXcbS
QHOf+bxhA1ae+TOJUthCQRNqURwCnLMJhdBPPEm9ciE+UeeNy7Ny5ASLiOjkc9E4LbteaQa+toyC
W6NTSm/K903GvdLZ8O9Wl2OCyUb4+CgqSDfUKEsMK2jSItSTN6tkB0qOeduBYGtrYsjqagQaHFNT
RceluL8n97NveDXUPQ6DqbzaZPE0563jG17+qgwx+Q6ZLOAKZBcs0QlLlhS6qXRvUQIjfVbHv9cv
z9p+iYCfgPVHtNlKDxup0d3sNGaBtInlO7TzVG0KVAo3ad64pmTFogEHihQTCAFB4yt36yh5h5am
vilC18zaz5z0P3gZV7VvGXmJcZKl8jmu4uesyPZKmCfmXimsPYh8dD9OmXLsFq18szWV7txuaT3O
coL4dKneynjOjuOi03+FkfK9u6BbnpLGuB+GZD44i9Ls0gr50ipXqiM4oqYwBgeB12Be7IGi6yrA
QRrCpsjHT8OoZEGjjvqfGpnJB8I0tFIureH+VllvTr5eOT0ov3s9WBY+/uvMvPENNo9/m0XNXpLS
yn8naFE71nGm3Vt1iRRwXwwHoK5f8qEavF6f7WOGtMderVNz3xEVXTDgLUf0O9RISZv0WNCs+tsb
VbZTSM69hBC6x/Au5XBd7Ss2U/Qy2TBmmCkMcOb56S30smpdqtNwnr/mg9+BswcjPa/LWD1auOvg
bkP/K2qV5zLa3KRFlna47/ygKt7TpHhsi0d29UxhAciTgdrT1CV7WS+FbfACMkrW7p7UqtndugbA
ErG/700f4oqcr4EQrlRmi1sez/XfxdKAyC1ex1R7LPUbe5HxuoAoGIQ9aEfGowxe+XNRFrpvsoFR
iEJfxZ2ylXaTYYr/fd8ABgp9ZeBCk9VR19rCC63HVvVZ7bVpC0+MLwaAncN+Gbv7pJ4epkb9Aart
x4IuB92o39R8q9fg8lAIOmQQKSAPR1CLkd5QlVaNWto4eMBRhlOWH9UBSQWrbo+OtdU2cem0n8vS
pR2d6tiwMoOG/dLsQQYbkOWOLt2egUSgcT7lW0/C5WGEPGSXUJcB3OgiyTj2jW0iGMEOD/GeJdrj
oN9YM/lPichg4VSKwrzMvqTRxu0cZDNDqsIcJX/bcqvKvLoIYIkEnhXrkCO2IQUFUDcaebjsXXLf
zDe/z2AA0gGRQU5BtMSLJ+/k2UyURgc/25SHZdo/F4W7w8Ct2Mvs/Ct4jTecz7WzBmIC5DDwPGMo
riRrxEBm6vI4D2NrGR+WAQFwYwNmPthTFaQuZ+F1YyG+d+68YW1IYiCaAg4IINDztdFhjl13zHG2
9QN1dsqAVNz+uog17QA/JtIxCHIuJheRnpO8tmuImBJ7n9g6hsLr8Y0g1vdThgqshZ5dcIhdzHOr
C82kWV/RsKj0nVp+s/gvZ9lrqD0lZGvE1+VLhE2zAZtCPxosk1w0bbuGdFaXUuS0y+ErQV7TtxBt
o5ZmxPFBnV07AvQ4/4iqTqRKpgETCyotLqEq0MkehQfhE6PXfDSv1huv4OqhAF0aQH9AIF5kuZNi
pgA7JTTEyORqQtV+jHSyAZlekYHjBiSVKdiuLtgtx8kx5iZ1szBDHLcMmPCnB+ZWZWDl6J0JEX8/
vbnOiBpkDiHlT9PhQY7Ex/WzvboKANmhFowiuujzU+daLVjP85CNPOjALcDm4pOe9BsBz9o6bFQ7
RUMdaJ1lXnWAtvs2K3Ss45vevijZl+urWP08YG2A44MTBRxN59vk6EMHpxqfjxXqk6NOt5pL1h5y
RJ/QtCHoAi58kmku20VXpyzEWLv5sdCVL0Ccg1kR/qfPOdx3e6p/NZiH8okM47Cr6q66d8DH/ciG
HK2MH1gueolAvWQi+JZDlEqZuTNOZhZOuhIM0/ApHeOX6yJWnnFNBECAVQAhcnGD5rHR+Kzg4BXG
N0LSoFDNQ9o+8twNtFQPmLGhwbVziAD8nbtcDMWRzHjKSDFUdpmHedxEpdU8uWBkACjl7fqyVl4n
MCmq8HNQ6VipRsXT3HfMyMImbo6YEv8jreM7DGoJs978fl3U6oqAuAbiUgxtl10/p80qq86cLLR5
YKtAQjyNW/2Xq8f+RIT4+4l14MIPVxmUNIxaHcyKgQwCiDQ/ctpOpIiFnkhppiZRE27D0NGjbjxZ
N04TFg8f8nr/2yihs5Pvl93QoAkb31/sMjDU6bNVJxtOydpGQesmDDXm2YB/5lxEa4H/FnEvzE+1
K5tg62FbeU4BqUWSBT1JaJqWS2iJ0YruWAd5tu6okwfd+eJmr+r0YBu3eyKCdx+RCryEy4QrkqQg
Gu1oGg6LghYBd2cYWwTga1uFKBWVbizlMpdjcdq5IoQMU4zN8bJf1y/F1tclXRfunJEkw9fBQVlX
j+1WtlDGB74fptOfL8WmaDiZC6sVP1/jgZhRQFvNV/J5VxfTM0mV2Sv76e88dJ8Sc3phbCsvuvZQ
APoExDhQwhpg+9JRg80vurnnSZhQ/dkaPrPuV6X039BPT70uK/zcsA5Vp+0MLd+TRPtCtQ/c19Nf
IPcQTZgoyM0Kv6Al5me1jl+GzL27rsYV2waeFNSXROcdGkckNSbE5KAh1pNQdR8n5VPZhLN7u7Mo
qFhAUI5cH8y1ZNtSh3C7MEgSZhidVd4vxr0S766vYl1XAq5qAHmDgW8S3I5kFppuwMUZKqVbfddt
QC2nWRuOitMpj8C4JgcTtNZebceKP7pIS6XcdD17TpQ7ajRbaY/VTYUtRPVXRAByEDiyGjMBJysN
O+1zUb5Z/G+yNXRQxrKK6wF0OVLcwEqi+1MGntWlOsAzrrIQ9vYPipa/08T0afe34/1eI+VDXzUv
BtV7L+3iGzH6/8kWPguGO4iJXNLV7DDlhhrUSUNnyPzpddkkqlrdwBMBkheoCFrEObbTkC2PGn3M
GMqSt/Xi/LcGByk8ICasy9JKr46xprYMjubCQTqheRiPdv1QrlhIMGuieiIoxyFJcoQc2lddq4A8
NclHcDsak+rVRbmFytmSIt2uLjeNio2Qkg+6ZwLD0nN9w21Y8SCxEBczjQD4IEg+n7+5LnNq127K
DElujr68bIbXny9D87AsKT3OTJufXTXRA8MGudf1PRTmR8oJ4JEHkQBCP8TscnGKm0vujiacdYX3
92Tq7gtn+aqPw0symxsHYvXMnYiSzlw8Ae9atRAFEF3sDX3KnvR6GX1Hzbd42FZ1hnoeWFLEACHZ
6C4guVbyCl6/3R+qL7Q73r5poGRELxta2eCtSPqKM5owt1/A2mscinp6coxHreh93m7NclrTzqkg
/fxgYGwNQOEOBDXFS9ybD0oboVXkrnC34BprGwbmvHcOOYK4UzLv8ZR3eVUraRgXh0Y/zhsQiNXP
I3mCHIMLckY5ZJmTgpYYUJsCnvA0vsT8Aw8giqvAcCAtjWy+dLJQNmIaGGjSsLe0JECfG3uZEmt8
JM1i+tdVv/oQYpygIC8VIC05icZm1uZs0tNwbpXOjytgAydKmyc77ibmGbnmpVl6mEgWIEU1gOOF
JWDEUclfY+y3mJLWbhQSU3AqEBUIAMv58aBVPlha7CQhmZwHDUOyiiEO0uJwfcmrh9DGroqXCCkw
yU1LS1aly1CloVp3v528PsyL+5dylLy6diP3sbogwd4PIi6Q5smdvWAjda3RydNQoy6YivjMnnu0
29+PfOw3DN+azRVZXrzvMLxIip/v3QySHD5n0GNK+um5LQCTsfhnqyVzkEya/qlJuBkYDZ+3eFXE
nZUtrq4LngLRJo3KzblgV8kIV9FXCGBU9ZmlblA0ltcVszczFnRWGxT2UPh2ix6tWO+CEbWBeDZu
h+pi0i0ohcHhgmZQFAPOf0We1g5bWFEi5Gaiv9hLvvOtmHvt4JzIkKkMWNzYse5AxtQfwKvvWYR5
ZL4zxq3u4jXzAoiIKiB6DpqqpMWAd27UaKWjSEyPNnjCyo2My+pCXAwBwgQgbJnca5Ln6oypInkZ
Fpgm2vI3FA09rfumdx94IdHNAhYAjIpG7k+yY4lOlXkA3X5opIsXo/gK+LQC/M7t91lQhyFeQGiM
ZuBz1VtGUiUuHcqwmfeL7mfOXQfY7Nb8z7U9O5UidHaSqgANYVMZxliGYzN7jdUExfQzT1PMXvnz
geUgWwFYLoZxYXDjuaBBNauqTNQizI3AbvzO9eL659xNG7u2ZpqQsxCRHHJUF4mLGBiEhvC2CHut
7z23KZ9qo/vRW3SjALUmBzIwjBcpVAROkl3Kswm0UXYPTAVaHb3aSLhnuPVhKduX6/u2+pKdSpJO
GwALQ+NqUxFqBt9XE/Vy1XkcFdejhXWXZSQgoIlcFufLQiyPFdkL+lI3LtbaxRUJRlwtFAxBq3Ku
u6TNW4zKW4rQdrofmDL6uU63wM7vGV7Z3qLkAHJHgKJE+fNchsasqZqzqgxdbn01MWgYg8uDkWN5
tPbx2ACabgrqhenRABCHTu59Wed3U6sH1/d7VbHw7gU/K4pW8jPq5IsO7sSmDGudd0Gr8GDpnTRo
Aff9gCCMf3+HzsFHkXw5WtIs63tYq3HCANjKypL9wPq5hg6TD6TXUUpGPyFBZVkkIc43ly5N0pEO
m6u1B/epKz7gN55+XjqiZWzHVj/hBRnArz4mjte/Xt8r8fsuDgcBYQTSQCiOy+DuJu/JUOlJGSZs
+WOze5f4SlndG4u1GzFW+Lqw1RMg6JmRWRB9nvJJdJNu0lyADW3nGa0lnto+F/YWx6xMDvkedyPk
hmEXhPEg+jlXSdtnYuAU2u47Uy08t16erdg5OFm+N5Nhb2Z0B1pAr2eBmO60KJ/qVHuO6/TY9uPW
kGwhSt5dMFi9g+rERCNJfVOKBs2+K9FBU6B1BhCZzk+Nhe01p3IC2x5Kv0p44fWV+2Jr9pbFXtOt
mJhgA7qPUrEMtSvjeEwqjVehU3RHd9a+85rk3oxgYTdx+1+PiQcfUDAKMoIqALQ0FwmJXB0HGqOY
Ec7KowD8uNmbqf+8fojW3lWwCmqAPYIc9SJXwMiSdMOEPTWcg07BvLzX3YMx3F2XsnZURUZWUFdj
HDIRv+Lk9bYTsJYW3CxDFBAPvCsPGNP6tBRbTbziAFwcEKS4kB4S7rAtfOUTMVmswdF33TIste8u
Sf04+au2g5fabz149npt3jCNa+8NqND+X57k+pjGkKeYdvJ/pF3Jkty4rv0iRWgetlJONbhcyiqX
3d4oypMmaqIkitLXv0Pf+9qZTEUy0re96EVFCEkSAEHg4ADuioD96peJsZHX921NgCgIgDnER3FV
Tkk1DNbfOaWIEu7y9MG5vTgDAmEb6UiAU9CILtl2VfkMjxkM2vG6KXQ1GmLsbPQXK/gjQk6JI9e+
lKkPhG+dDdXdzDvyZGapaszZanYVsRpa61AAgCuULg74mpnqFDgrB9Nx/pkTnh+0XKsix2bTgZdJ
uWdVZtx1A0kAwcntXT3ORIUlWtNypM1RukUqWTDUnatfyrqRDC5DrKUtEUA3X8qFH2rC/2JLEc+B
cA1+AQUpSeu8JcuNpRIdcEkSzcgHTKqsxJranUoQfz+xoznt64wUkIDo1yeC4e92pUCPPZrewB4E
Im7p+07S+5nXaCRe/A9kM3LFu2ftnkBBW/Qpo0YPZo/zn0+shhV9i9ia2Y9+MYTgz44YkC64mTLt
MSjMyDEUK1pzo6ciJQeXItDPmwBgXxClg4CDRxW9M1HFs9jh+tatxp+nkiQlW+wBULtqwOM09w41
LQ+17W7HqtiNuXM/ueB5I1567/dzGGgD5iu5YM3RXjGdQ5F4WNURBMAIo3ElIjI432Qv9VjaTHhY
2Lz/FJDpHkh0xVrXRIB9C+UhhJ34TxLhdBpYZSpAONH6lb36SZU8+B7jb9d3dO3SABOACNrQs3/B
Bc8aYGZmfylj7nKQ8XyyC2RfPzQOKC1Z6GnH69LWogiEa8hFgSkY052kNaX6kva8AqLNcusqbFlw
qEhwl5XkQ1paDwFhquf5Wl1WMAb/K1EytkDrUT8vgG6bi/4Da6ssqnV6P2M0Qcir8YF36U5jbjhT
loaYTNSF3jBtri969SBPfoJkkGY1LwvIOsu4pyG3NlmleOSufx9xMNghUVmTI2GHWX4SGB3usRSM
cN8XrVXcw2ueHX0q/wowz5XdGcpBKyhOLa/mBPDd+m7UyXfLVrE6rLkRdB0ClQH2PAwOlN5ahKM6
lGnA6aXo8QudZTwa1RxZJXm3c0dxKKtrAhDHsZCvw+FIjsSvM29EG2EZI3X0wZvt19yuNp5V/7h+
9qsKfyJGmN/JXVJyf67cHlvnYI5ulppRqqP5LtW2ZVmHlep5rlqUFNEYeq1xx8aiWhfMWkMWtlkX
5u7NjSpCGf5/6xxdOqYRHrYiGG0ba+wBQwB0+rFRjSa9vhDQOJxvG2gE/ivCowdz2mOWnSqjtur3
ThYh6XRLK1AQCU9ErPGRZ8Y/FWCOtHLQV5Z89NLppTdVbfzr6o3+BUAL8ECW8zMuSPf9IuBlTEFM
nO3LZpe5Yf8XoHFU0QDmBsQWU7vk+Ah1lknzO+DSA+1L+ew3n68r9Ooi0H2BHCHGYLryySS9MwYN
BlHHrDWRt03YXao7Bz6i+YbWineTSpZ0RhgF51cYQQbHZkUmP9gTKMq23aIok6ya6MmKpDupy3xA
TyusyEuCIuwyvhmo/cgW/67ElcvmRfVuWl2WYCtDdlrM0pNcT+UP7axTNHpl7J6IZpY5op6GlO7f
3AtgqILCId1+0R2XWs3gmpiWHWN0hpEfVLMgV20UnSWicRHcsZ64lk5cm1e6aDHJ8HyiwbuuHa32
Oyve/kLZMHoaVWEbwxplvGnStv2I8a6IK6toce4KErLqgJb761JW789AQAXQByFq3OcLwUAPwlJx
HkOV/qwafdtozvfrIlaPHHybgkION87v2cIne6UleZCXXkHico4aJ0qX0EVpU/VeXvFpgrsNrZC/
h2jK+Tfg9xNdQ6wbG2N3h9Wa4TwMNOwm59hz/4NXa29zsaiq3SvvjTOpYu0na2sAPHO9FJh3YJae
0Ax3D+cR2c740tfLL5Nr71o77ppM1bawon42yppiRg9yXZZ8anXrTIz46KDy/QcKnvc+fXABdbt+
bqtCxDMK4F2UbGXipxRYZ6fy8bDurP2yPGnBU57vr4tY0T682gUGHtqH95rkftphJHVLXVxEJOoj
Nt+u3Gefl6zUr+u2NBN8fsnBjnXfebc7GRvTWoELBbBZ8Hqen/7AspnUNvDTA5rL5qhWNDus7c7p
56X4aWx7recuPp9WW1J8AuuG4oRXLBOMpPj5Ai2EVLJk/GiGT0CxCHAL3ul4uqbg18kOGGYS8k7F
J7AqClh+kcpaGQubV7ztTA/4E8/Owq5OMXPpl85Bf2iqhjiuOQIAaWAXCG0Fh+D5oSRlQfU6G3NA
ONAoT9yDPoDfaQ5QmWy1rVnk+2Lq367r8ZqpwLKxNNSeLqtPC7EYcuhAqJkFeeaB+TD19NM0qy7P
NYXAMDa4agjCBGXJXAyzaX07LwDa7uJ0ebJuNxc0R6NdGRlUMIrKYCQwbpptPZo8NunO/ydXFS3W
nqNn35dCmsqfOq/TgPvXnLvScXat/cTNqKd+aFT3LHhN6ZelyiPL3lw/nZUgB20wyKID4vl7tvW5
RlR10KJXzZrQrUhCZ/pOrIdKu5vqQ5sqgrYV3UMFCxkfkYkURD/nkryKWbWephNoRmJtfJiLMmyX
ryZ97ubPetMpzmtF6yANIBd4aERTcn3Gqkg+M81icRVkH7TCfe5r51M+sO317VvROug0YMd4mwpC
COnYeOcsjsYGBifNwjl7C/6iT+lMgKTWQTCYc8dGtKY34djs7EVx/iv7dPZ9scCTS7pH2zSSwfi+
X31LtQ3Xt1764/oerRz8mQjxE05EFIlfpd4yiSW86lO+ackAV/Pk6mTr1w9trSuWtKLSZ/KkuGPA
7OvJcTnDQ8cLZxOZP0Tq+AW7cnimvkKY2B+ptgIcH9pkEXOg70lOTeTBOBFQ/rG4oC/O3mCvt+/d
6ecloxlH3U4qD5+fSViV+2LYBONT70R9tu9up34EhBj1WQD5RFOx/AxNA6fq/a5hsTU9GUO16Za3
1FQVPlbuOl/g6BDUgHzvAkxnVqDNsqk5xom7YSDHxh0cjn4Szv50e/yE8S5oFcMLBEVC2QNoflmY
epuOcZbVYW5/XxT32trJn3xfPvm21hjab8kYD8+9sSkbhWKtGebp56WTn6y2KtMBP98CTKR4WPh9
r5pttnIWaN0BNg4TKVAlkmkT+p7rYFsmQwyeCtwtxDo0y1OlwqetcJT5EIOygw9YD656yYXNJakM
TJEZYt9maHzlYdJ9qZNvifk2kU8lDd+yAxKt3nP2U/OjzN2hP8ZJD9ftSPIJAryOyrigHcEwE7yD
pN2saV+b1OzJS1B8sqyXrPoSkBegRxMV37CkFUKQMB0kW8FfjSBLuhCcone8yRmqlxb0No6rhZ53
25XzWwIG2wpEKhCcyHidu1NmW7k7gvTx5WNDtJDPqinUays4/b7YyhN33QbM1kgLZl572drToZ5u
q5Bc/H5xXZx8v3eaCS4Avx+Zm5LvfMX2SHYjPo9rH0AEtN8DdyqHuJ0B2GdXNeSl8N871G6dogQt
tipsWtmkUyky6LKveU0royUvAHI1393P17VV9XVJW0u795vKrcnL6G8WvlWSOq5+H/UjIMJg/Wir
PT8C1k043yAnL3j7dcVmvjGo+M8ZnHxfOmJkSgeg2zLy4tlbCl6RJapUM89Wj/lEhPSS4YuGCasY
xPxi2uD62uT+3sgVIaTkHuVVyOPRC0Z44xGsokR57ceMGsTR7uY5cvo22QJbqqrrSXHSf+ThsSma
kUBKIb9guO1o2kKC8sUBBxcmlQAhvW+cn71ThrX1hS6qF+6lFsAtgyrPgTDAv2S/jNd/VYAEibxQ
7T3vp9AebsNRYBXnAsQPOLH0Edgfy2w7qBmN3e6um3a3msn594WOnHwfJE5pM3OYerIg+XeH2QfX
v3+pY+fflzxtkxbdMgbYoLRCf/mGBU9k3FwXsXIG8OFiFqtAR4Dh9HwJdeJM1ozi3RGzwuo6BAHj
X3wfo8gE9z1mKsiNwF6WNlVape7RpE/twVX15oqfdxL9ihMGwPnfz8uQ7aVtKapKmnNsaPvk29rP
wCvuUXrYYArK3mcqruhLiwR0AaGcBbiZju4FyehJR0ZujMl8JJvsW5vtWB3Nwe0n4oLNTQDMBI5V
ly7wKi9J0DtMP5btM+dbK7j9RM6+L0VDHc09k2j4fmYd2+HZVCUqxB5IRwK0D/IgeGcDqy8z0jkF
ECY6cdmxRoZHT+kdz+lTHzg/Ldf41XF6P9pDdh9kL9cV7eJoRArbw7hD0dAOWmLpaDKDafOSmeNR
H8DwaIcOzULde0vZj7+QAw5fYLZFqUxeHrVGrvl6PR7zoAt7tqm6TWu3YXxdyoXlYxUesEpiqDCa
EeQOmYSPXlcVzXgs6z0mXWbexlJxyV5YPkSAMRBxt2gtAtLi3PIz0xgzg3f9sdT8JcrHzZwFN+Z4
0d4AGYIDUaT7XIy+OpdRMJ+4/mQPGPG+r4bD2/VNWlkBMpZIjgKFgpKf/MDy+7YttLmaj/M9hjWm
3fZ/+rz8vtIYYz1Z8PnJfzT2441AHbE3p7/ekmKsok4slzJ8ftB26daxd3/z60WPCco6guXhfOsJ
OGwSNNXOR/ZoNAemSqatKCh+/Z/PS7+emG7CEg+fn8ut73+wiw/5jUNHxAaBJAIscYIqRHjE8xW4
Wj7nRdPpx7xPwup+DlTtoytrgAA0j8KaYQhygWNouNlOc6Yfa0ygTjULuJsuYrdykvxeB6SI7gfR
nCCHVU6AHjTYs36s3E3LN76qt3dtGaffF2ZyEoVwpgdtxvH9Xv9Y5c91s1vyw3VlCsSlc+bUcRYY
WyrOAQRPqNyey2iKws+zxFqOZToud5retjuzN8km6RmIWh3ax1nv721//IK7ZfrRmUuBYGLSuzIs
S9M45uCIR6qlNOxtk3rZsRv8Mgz6vrgrQCwatSatn7I+y3/g1RqAANbWJ21nTsGyGb3JvQd3M9ux
zKz3GAfEI2tuyFdOTfIxr6eWh9m8DE8eRxVhzkYeFhWhcWmZ/XBfOe0mAN3MYM2dAzLZyQeWpp77
XdLr87YAb0GMt7K1G4mR7R2nIZtWn9C+ZGFi8i5L8/SbybMpTrjzVesZDx2PpGigYeOybXtv2U5m
GulorjksAV2K0DIL47FNJy0c6DK0EdVs73PWZGRro130gZbFEIEVto/bZl5+pAAqP6D+iNnM1TJG
fm5kka/16MZh6AYjveF+rjDXJ6Kk6UO/MtiuqNDDMlSm8T3zvHJLMp184Va7TKGROgCdzo370Q0W
43vp+7yIMPKmi+H79XSTuhQVjyTtg9epAOtt56XfBjvx8/C6pqwqI1jnfFHpBRhfiidNs00B8UgW
jLfd5tNdaoVdpai8rYoIfDS+gGQMj21JRObUmW10y4LpY3tsPysPuaprdCWYAEs/CvvoGUFMcZGJ
BON9a4HW9Yie3Migu1J7csy45irWuZUb7EyOZFY0cZulBFzhaNCN+wN8stcPY+XzwDKCVBepYTyx
ftd8TjxD3hSYpalR74jqxkI2wNr/b98XXuPk+x33B7ie3juW1RZ0uyEnKsSzsXISKN2h4oUk9O9p
gOci+JCZWekWyZEbS/rel0kSV773Drox63PFshJ8EI05h6DypOCx0ZadLQCUwBI/JFl9x0w9Yp32
kzraizn7r9eXf6mICHBxSwmgLbjLZUATXQhAvyy3jxbKpnWCpptt4n6/LuPyCM9liL+fbDGfxg7z
FSDDyDfBE4iF/+LzAoaKhBtqsjJa2Ldaq2m4Zx1drt33UdOVt7V24brD70cJHk8O1MCQsjr//ZqN
/tAB7DjHFEGybx7HQrGCSwU5FyD+frJBSIFrqcEd+7g4P4lvhbRIww4QxkGV9lwVhCYCE0T1aECW
fQKzDdSqwCN0LP0XcDZbyad5/uKbKrriNaWCpmOqtggZLoDIaFMwpwm5nmOD2YoZvS8GKyzop+vH
fvFsxqkIhjGB8sITQ15LV2blSCm3jgtgvyAZC8Fu0dl3xvipKH9eF7WmwGhkAYQE/Z9oV5Pi0L7R
p0FH4/bR6l659sz21z//mwPoPDJBHQffRccNopOLeY3E5LkBsJ9xHAkPg/lX2U17sGlEWXkf+D/M
/r7oHic9jbTe27btAx8+TRYJO5dul/po1E/T8FR3361l32WKPPPaSf75ZbhJzjVz6UffSgOsPC+e
AdmYq8hjimfi2ubaOEM0myC0BJ3yuQjicnCWg3bqqBsHfX5YFPmz3/kMeXMRGsOCXRARXpAj6fqo
mwjfoPOWHnmNH6L7PuLdq1EcCOkjcyabTvvg+bvMTDds2gFHujPynwCVRWnztakPJj1oqqfH5aLB
NgCEBQIAPCsvGKTBcu+7PRIPsQ7e87D0qSJBcmno59+XXG5rsLzoC3x/7n5Nlre1zWE7kzt/YApB
qoXIp9cllt1OEGQhDGNmVOY3AnvgfbEUEShBPWw03EgqmInxt6nnObFtN89FN78MbXs3dcNXylVN
Vmu7Jppe4R1Bkgn3da6KIxINST42bjyx6ckd0n1PQTfRByQyzfTTdaO/tCw01p7IkuKOJikdQBYh
Kxu+gO8PLcMPrSqftHY4iPzAM2MB9G/IGZgymCY7yRMn7jwWBgMmEiiCp7VFBHh1gm4YpDYX8Lo6
wzNlwX0TZzYPdXj5Npm2MJ7rW7W6DAxtADoAEbMn05BoGp+XEhjjOKBZpIeaG/zNMsQ14mLACQRJ
/t0t7D5xhgXLGMm2Z/qmLPrXUVM118n4pN+qjFzvv3Ik/fJM5tcUjirO/STCeEDQf4AysHsZ8wMl
W8bGaNbBJ199sfy3m7cQ+wbGV8SfCJHkNEFgFJljMFePuxRZgjBQ9aitKMLZ9yV/k6Fd3O04vq+N
kRVs7DLKP19fwYptnkkQv+AkRvIw7iRHA78eTxRN2f/kLEy/F8bNkR5ADmCyw20BRtELtiyGt4wO
hhY99ryPBCNCdtfXsLZLeFGiIQZWiQZLKV2ppW6XjRbT48Dqoo5tgeoJC1Xt9qIChgLIqRApiZxM
GJ2pJ1hDvtShlnwjcxN57rPR7Yr80HeKY1EsSTYdSj1m6A3HseTdR69234HBu/dptr2+c8LJn1/i
Z4sKJMuZKcA204xFLezBSvZ5f9TzD2aQAVSqglqsinJcBJcoKYHrXhK1mJqRWkOpx275a64+gwpj
M3G2z9Nj3RJFTmpNqQU0Hv28KLODReVcqVnm9P2c1XoMHvxNrb8nIizBjWO8X9++dTmINoCpwEA9
mXXMq/y61d1Bj0m6N7w8aoptZr9YxY/rYlaVQQQ1/xUjqd5sz+ZoDr0ej2kWVVreh7WjhZORKpaz
Jkcgb0HZDYo2X65fwHILN+1yA+wUB3ANtksYvN6+klMJ4heceBsnSWwDuTwjHrw8DOpDn2zaWbGK
lWsNgLc/q5AOv67Br1EtkFHaYB/dVL3Cma3uEp72KJAg23nxaknBMseNhBjxYr/b5BFRTKDqGF5d
AsChIjWDt7dcf6nSqQlYVhtxC+QmO/jI7F0/B5UASaPMWi+dauiNeHI+j7uhVzTbmeJml/2K/WcB
v/9+cs42cWlnjh3Oua8fOtSPhxHpOMubvngdO7h+F7lLvU/48LkavU2hZRuEQ1sdJKetW25Le8jD
sg6irEB7r4UUbZ9vSNkqeqhWNwFPJEwSQQLsYpbrPC05ddrAiFm29dNNlf3NJv/5vuzD03rp5qR0
DUDY9kV+pyRXW/39wMhYePGgIUuucaEqQVKWmPj97id/eP10XUXWfBsQ8SLKFQlb+f3oLgGZaZ2a
4lK9W3gQze5+nLLtNLHNdUlrN6sNMBS6GQSHsZwGMMcehGS9Dm89F3deUG2N2rmbbR/j8TRMR+fd
OwgJFGezuroTmdJthP6YPp9LyESBLNSCu6V+MC30UdOf19e26ixO5JjnDq9I3Gom3aLHc/2m6U+O
8zVFH9V1Gaq1WOcymNEPUDTIwIv8wzjNH0YDRbEWNZdExdbyuyB1Ydgn6xE6eWLYVTl6ycxmPcZ0
h03tfGzKR6/b5m6w8ed2uzQt5q/QTU2/NPyt1REXvdy+VjTvIn7A0xQZHSnUG/R6wQg1C/vpIKf7
MShD3Q+ZambXmkaCNBbBCor4+J8kxW56B1UprHLKPpQF5gp/0Nhrn72C0m6r94pQT8agiueLdypN
csZFZyWcT5CGhsV7Zwm2+Rx85HYXIYbZGnp71zns0OTtxqcU81+Wr5yTzdClBx3jJMdq+SelfjR0
qtGrMkGL/LtkJw6akiGzxFl7ZRMGwU8ruSs9ZD7GUCeHDFNDdKPYKif7rGnzyW7IcWLmm3medLBM
0543bWa/oTV40+b9Ni18RZJFJUoyzgGAWBdzxPR4mHf19NxOm6Y7WJrCPFcvw9MVSfY51fPSWT6e
J5i38qEw+C5xSdhWzaNBgS3H7O0+dZDgmY9OTXYDqZ/RPHY/d+WuL6pdkdIDLfKoyMqNlZKwKDiN
ukqFQV57Q2MyNKpmQMALLm2xVyeGPeVt0BeBUHly3zQHz9V2hn030seZFmFdJY9Zh9iz7kKOEuh1
m167x05Fi5fDiWiQeOcu1F+Pab8t7wsVJdeqMWPm9e9MJVAzkqt3Ua/V8ByAyyK/AgTpVTWGeYGK
/vDV4u9ZpsKGrMgDxldw5OBRAGyCtJNlyYJeCwo8FJMt2uX1Xy3fz9bOMV5TFchQeAbJG+MxpSNY
R3MH5kxKfiojJaDtWYWdc+df1F/CwqVh7edHP9Hz0GSYEALSN67Nu+sntnKrQS6WB8+F2pbcLuW2
U0aTKtNjlu5d0Cdm4LvYXhexohRnIiTbRDKJOaONpWlTHRndZyDrble7MwmSWeY6o5jpjnPyXBDv
6GXYNKrB0qpFSLclqbVpMmeISMqXvr/Pb0bJGuC/AXgSWg0DQkP7ueWYaZqSqiB4Uxfmhi1bYGI2
149h7aRBAgcAqGDbuajRDczJxjKwlrju7K/lRDZAB/6slQi9VTEgZYNSgRDmIuFZ0KwYqtJbYi0A
AeO+wwzuZVKxYq64ewz5/iNEOg2thhdGoWjBOIc21JohTPKQG49lrlBd1WLE30/8GamnughKG4ux
t1kfBdW+UU1uWUmmIPkM1mYbCGlRCzwXwZGUbgY7WOLUAEHbPUIu9jY5N4MpQIQHuCZyt6KIfQGm
oIObeUxf4tnYU7qn9R7QnuvqtRZPgvhPTKIElBG9sdJeFbrV4zqa57gwzUOip2Fejh9HoHVY4W1Z
A7y5Ye6rfvw1WP2DV9gRo1U0WKojWzFU/AzUbpGXEp3b0n7qAdN8u7Pm2I0KUkb20kTXF7qie2cC
JN3LDJsBcuzNsQ0MMtm29ree6GFFb2tsFyEbGmVB6uyiuRTlaGk7kz4FPRVqxPGCsb1hUCq8wVqU
AN5JvDltMIGAR0zK6KO4NqBVV5sRyrCIeMWhs6qo8R5KS9uBmiacjSc3ISB7fta979d3cFVVMFQS
h4QDEvXpc52v29rsy6W0Ypf0VpSbxj11vCF0BvQgzLT8BNbmbWq4d8RBRNV7P/qFPy3B9FbamWKX
1w4TPPgALaA+jite0pYxMUvkT3QrxrSHwf/uteiMr3aWosK6YuMoaqD84wmuiItBmgwgyqUrDSsu
yGM10A2d87Dnv+omiFDUur65qyvCmBu87DCBBA7lfG9NUpnWPFp27E8fl+TdxeBTA0C1QoVgWJMD
wClgGYI34jJlQU07I4RDTtFvbece/NbWGKKvRGFua/Z8IkfG5/azCQp99HLFk//kYYg7COmub5hK
gHTzohYA+IoFAXp5P6VHouomkKm5f1syePk9AWCGust8O/mUTUvX6Da4oom+B4ERmD6NMQ9RkKwe
rRQpq2Tpu33nNu9mPxkhXrFt1KPUGwYZU2HehGlJcaaY2gKPIgbJIzt8rh6Vk1hNpk1O3AyPnXno
6kdjUCTj1kXg+hc1VdBASQ5yHIYUReHWid2+fSd2+ugHzYEGzvYvzg2w3v8XIzmRqUyzZdAhJrf7
reFPG8w7/d8kCBM4uf2r3B9y122cmBSvfMvNl+ufX3ldgIQTfDzgRHAv32mgEc3yujXs2B02TvJg
54iXdkX54OuREu2weiYnsqSH2dxz3Fq4L2OQS4TEjPwWkFtV9mrVkk6ESLo1jhQkh7+FDNFP/Xag
OICaoJh1wE4uLkdpCW6B2iPLMzgcnLXVaI+mN99dP5FVn3YiQlqAN5lgsOtyWComajygzbePXC0Y
w74Gp2Fr13x3uzwP1QeQ7+CGB9n3uYIBTtO7o15D3mBv/L4KLXuMynrc9Le3IWDDDDEJG3VVTAqR
nJw3t1wL2tbGZKhDWxwO19exdvC42nAT4BlmXFC+lpZLqspI4UJJqL1XtcIO15T39POSHdbN6M65
OBZmb50yGuijbytQXCvPb8Stf1YgKZefVsnEKqwgrfeA7jcY2W0dam3rf2ubkN84r+X3jXAqTdIz
zamqtKWQZrU+kvFPk2EAd7W/fijiI7Kn94AZ80TlFE05UiAAYnN7qK3CxvjSF6aVYYUu5dT5Zlpv
rf9cwg1cF7dmOwIZgIY2RB4ooZ7rclP4NNBb6DJ6VdAN8OYybZNPRchV1Xvxoct1/REkbV6CuYyk
MyEII3bofV/wj2MWaGGZkbcKiZWN31mqWGdVvzEO2IfhiH+SnTZBP7UlL+2Y82c/2+ajImZb/74Y
SCPIcZAEkvau5IjRncWOnWzfguZ/UlyVawYE9hhBhiF0XC4AoY7f+aRtTVBu7MZ6h+oIGG9vP/5T
EZKNkmyaCLqRTJAKRs6y4eZ9k0Wlr1CytY3yTVCmivZ7wFrFQk9u5HFJfQpqbjMuh46GuWEtUTB0
KszWmoaBbM0RhMSYeiMft563lsX73Ix9w9rmi3sXkGBjzSA0HzK6szwVidDqqoDtRMckeAzRcni+
qilJQbVsoD7nVFH2mameemuWiSk3wOwACACUoGSZJqXBMhulGWOAZ/LmVdza0gYDCkNntrUIM7qc
v7gOkG1AIlPMMbto6ZoWrcHEg95EWf3Ra58clTmuqrPAiLmBaNF1xH6eaAFFJ1Q9VLoZEwP0Mdlz
kv00CpWPXt01eE08ojDx9QJ/Sr3R1OrJxa61Tqgv7sZK9J1dfrRUY9LWBCH7imw9aEvQaCCtpmcu
CLBznP7IMMigdMpP5mT2oYlZcKFVGqoxHmvKfSpOMqEBHGpFNQpxzj+Z/4lUu4TsavbJCr5c9whr
p4RnKNh3ABRFVCg5NQOPgNIKNNS0xy/e9DVZdjRXUM2vb90fEea5InQmWlEWBhEevcuDbbvc2T2o
RvfXF7IWG5wuRPL+Rt37RdVgx4B3XvgufcjacPL2eRJav5Jk8xfCoNQY2oBCPTLB50tqW80cLA3G
WnXDfKe7xHkp9N7DA6Ey7hweoGzTdZO7QYq10MMk4Z7iB6zuKfg6EDmgNgvul/Mf0Pl+mWR+ZcZG
On7oaPmN9wlKRUgghixRKeOqjpwIEz/mxJLTDsjZWSPwfHRLf9TFAQT61/dTWI8cLYg+btz8yEej
qfFcAgY1LE0gfCtzjnn+5DZ317+/voI/35dWQEqzwnDhwoyRYQN34w9aH+a/gFohbP8jQ9KJCqSp
fcAgo08WHnFn+QzNN8O8YZ//t8VIoRUb07EwXNgT8EB7ZIxDW2ObXFNomOpIpOsODMcFb21IgX/P
Q9p7h6T2FTmIVS22QP+FBFiAgEfeMjZbLUO7ChRrk37Q9Ih+4CpSjdWjP5Eh7ZaX0FbTwEQI0M7X
jO8G4zCyX39xICBOATZN/JOrcySo09JosFUmua+Tfxo7DzGJWWEiq+s4ESJ50XYwiTFYCdbhfNTB
DV7wrZ270fWVrB76iRDJiRZjl1eWAyGm9izIO27PDoDTHC0ySOYiqaXL+E00+rKCTw4SuQ2S1u+T
rgo6LhcAumyQ1mHmHO4yZK3PHcmim0AYaMjh8oeldcN6uHHuJR6FcLlAaTmYiwpiwUAyi8SYOdVK
B4+AQt/6vIyyRfHIvTQKwVOHqBYtPpgyKzMNdZwvdOBIRFrtnD6mk/EJffmAgZHmGFBVM7mwsHPH
i5QnKvUBKk542JjSgafJVLrlWNkx5uMt5T90gSOJ9PQrWFtu1SwLrGtCBoCcSAdKHr6nYLTI6WDH
yQeALRIVCfzauSOrIai+UB/H0Nzzc+eD2TOnwNtMLx9YFeb9y1/8fFEBRIIGpy/XQmjNEgdTZO24
nyPC9oMZX//+pXVjX1BdRI1H9LDKExMzj3Cw/mdO3HkoiB1yF3BMhQNZ2SIQYaNPC0VlCzArSXOd
Bv3BHTqTY6PixmubB9NXjWe24lXx+9klaRSiY9MRdVI0sjqSmKA2fH8YZiPWeAAUKg3BOvXOuYe4
5K1zwJ7Mqz3N73v+cQbh2NL+IKPCgNYWCoymqBeho8eXFwrymTZ1bE2Pd4mt75vc3F8/qxUDxQTf
f78v1+SWZklH3QTeeTbmXdr3W15noUm1bZLcnHFA9hLgfROOAP2atqTVTrtQralxd9n9vH0aO769
vpKVnTIN7BKmqICfEIHsudUYdl00+YQKn+b/w+JRhR1c/TyMHiqNOv9F8Qk0GxXGkVlW7ANmPL3Z
t0dcqB7/+f5F0SkltedS3wJq8NfcPAIsGAZccdhra8CFYgpMhsiaSUdAnTpHx9FkxSVsMv/a26oX
7KXlo9SISjiA5/ArMP/zM9AHbg1DW7BYI7sKmJg8zNPNrccMEcjHi5mMGGInv1bSLCGstUGdAW70
JCuiflAEQJcWAQHYIZBkAbkChuXzNXijg745T2NgEW92uKSirsG01R3xFfagkiP+fvIQaQGhN0oO
OSnCeKptLBAxJc6hUna4rR4K+jGAT0Cu76LxezDMCnx/JkM/S72hg/6djV5oudn36wejEiOU72Q9
JrKVs1MYLK4He2fR8o60zTffIu/XxaxtG/g/UDxH/wTIfCUVM2q8/Zd2HOOiwJCUHLirKiycedPT
25HleAoiOEI4D3d1QQeC3kOMpvWsAYOM9rXzjMldbjqEfvk6pe9zcXPqQgjDPHkHmXMMzJS0rsfE
KSQHtSHulkPmxaQ8WL3iKlk7INg8MBBg34XTl6wfjYgmGbsStMGFHbb6URTp/XZ7/XjWhYBXwwvA
oaLLJHP9mDclONwGMSHT5hsbQ61UxNRrIsToAoTeeKIig3WuaHqmsUyzoc+kfR1QKqv1j7aqeLWm
ZT5QRXgAOZagZDuXUdDRIBjlPsEbl/ceKOuDBsz1jG5ax7+7vmOXUSsiSA+jHT2RL7jIlWJISovU
DOGxv4yhV91N+RY8vxtrei3AkX9d1trWncqS3o8JDYYJkE8e29Mn33+jGP7Q5a/XZaxvnVAyJH4v
2bVoVpo86bB1Kf9q5Dte3LdL5KsS5iop4u8n3sYxMJq3GCDF1vjeSNnvTh/PfNJ7BZDm8s7E8UDP
wJWHWvAFU8GUjkFGrZ7HyPqHC/JSZFbcyquHciJBOhSHt0FZBJTH1PrOm/ukAGRfhStYwV7ZQOhg
ZgzsBmYpD+Stk4H6ZK55nBSfG+3/SPuy5ch1HdsvUoTm4VVSjp6UdpVdVS+KGiVqpCRq/Pq76NNn
70ymOnld/eYIRwhJEgRAYGHhtdSPS25vTI/3uGd+UleBoh9b/b7tG8ny1kVz1ATe4ojYxVKTm7hp
Njj6CMAT/TI4xjGrtJecNk+La2yMxQ7mxrhD372KCUHTdrHbr7cV8n/5AeA7BGUgOuLEtDBFc/kw
6tAVt32u9D/aMGDs2bZRDmr/5mabnu6Zdm8aH84HYcfR4vdfqUI8Ws1s7kobUmeL+g1CoiacyY/E
kpiPtYtwLkaw6k1W9FY22+Opcb/Y1VdabylARR8m/wYNyrkU0bnPtZWqXApoUP2UEj+VNP2tWUGM
8QU/DVgeALPn/z+7z225gJR2HqEkbUYDderCZCl2iuduiJp8VZzk7bZS8Et1+bLDgvCs4x7knW/8
Up4BCzWn8QIGNjDJ6c1BKzGFAkPDRgw1R3NKUW9uy1szI+hRg0Xk5KWgALuU55VGBtKWZDrRL1n8
2ZSxOXF/dLWcs88LWlCQWHeHGp9XaVT1aegkoPbUfRSTQBiHqYtDqCofLr/yFio8tThDzvV7y2gx
ldhWkvpk1p+9UffNbEMSI6Dk9aM7xxMhmHmFDBVYaw1B9cBxWPXgSKpOtW+DEt6T0sJfqx4fqIVs
DghRTRQthYgS3K7VlC1zdUq3nrax/3gzKmGbYnd7GddWnkt5b/pVkeMSIwq0W6YLGSAlB3+sbzSp
L6uHX6vYhQTxKV/nQ2G5XILmbjmZoBXcXsHq90GUgEQICpSueBBpZ3Q9RXs04sfnMjCS0+3Prx4D
PKwJtAMapMWsEQZcL2NqjPi8M/sl0fx8+KoooeaFNV5Ht2WtHQbmxeP9CGwsIET8/2fWZhoLUM2k
eYX+kBcH74hqAwTObRHXBsZC2IhueMDsUFgT+2vbwXLydBhrjG3OQ60/dssXC50D6FfakGqrqPX2
try17TuTJ+YPMruf6FR09anRB18rQN5vkRez9DRfpeU+qUpZSLG2h2jqRxqOWwEwQVzuIbMzz6pM
tTplKnnTpwwBUhbMhWzA65rW8dwXx46CaEYcO2FmlVv2xMH1B3PGAbwMknNaXQZeEoi/UQMFq/Dl
MpRhLt1yVKoTJsACBuP81iowjE7xKOsYWkkmIo8I+LkGDmn8IcKVjEmHCUizGi4OI9bpQWkOFeb3
qDa4uJW9bR+68tPSa/gRta9PT0W1+biGnMsX40yT9H21QL6d0++tqd2XMWalA/SwTdoqMitPAnRf
21nUlIFz57OqNLGVTc/iDFPJEzC4FkGFqbZMm/eNjKVvTT3OhfBrcXaTlz7vOzJBCIYtKY0fP9/e
s5XPQycwAQvZE1g80eZ1s9GjBF22J8snqFHJ7NDq5/Fxnaez1KtCQuoV7RJXMwWKEWP4hrdaEvqu
fp/3XqGIAHDRO/vu2e60SgxK1hbfj+lruVOzz7d3Z+WEkRCF++dDHE10E11ufhxrToJJ9PTk9enW
VttNbj8NMsO2tgY4BCDZkbVA7CTYmWKkXYM0GT1lyXc2EJ9NkkBGJoD//2yT1KGzBkRP9KTbb435
x9Nebu/SdYTO61H/LkDYpawbMLWLjfQ0l7E/WLspDj3rTqVfbotZcQAACgKfhGY7ZF7Frq56LIca
dFn1qVRbtKa1GOyuV+kJhcW3eHC/KAmT3I3V0+cj0jHLEyZN9HDoBKkL5mr1yRpq9EBOKPI0iXOn
eK1sJunaCaHWipQViMXRYSVYrrmmTVZNenPiZPKfqlHiAtY+D74R4BQ5E/VVb5AXY46Ta+OWJFSj
x2kup+e6Tz/ek4oS6JkUriZnalal8wBWZKhZrSrHfDQfaC9DhqwsBIh6FEEQxQLhLRJDmnaspUOi
s5P6beqOU/XhVAiqBmefF45haWBgUoLP93aYRou6u63Aq78eNRCQZnAEpFjutk0DCZ0Gn0++mf1X
Q5F1iq/oK5/ijqgPAGXUoPTLA8ioqzQY3dqfVMCSVVTrizp0ZMittUVwQnMOQeNt1UKPm0NUZWjG
sj+BIDzINzGRMWGtWBNUbpHFR2aBZ6WFQ6hrUqa9FbPTbN9N9Eimuxn4dNkUqLW9AuIGeVwNc4BR
N7jcK491TZIp2KsZpMdJ9bvTf+sAdH/8wM+EuIJlHwBlqe0Be9VZX5qgryTOb2UN6DzAkxvAXX6v
+VGdXbgJXUdtr2rdSYl3mR60i+TBIvs+///Z9zWqumVt4fuUHRWwnxvBQiUmdsWm41GPOVbAxoHo
WDwGPUX8Prk5O3U44VabQ1P/0lXPU/Wc9G8fPgw+UMMF7hQdu1d5TrVrtX7CWObTF807FbNkr66v
BWAGNp51HmbIoXQjvLH7zrOYTlTzBDBzt4+ZJNRc+TzCM7ggtAYaHGkiHMWiWzStJgMWPPFbcE7Y
m4/uDjLZnAsOg7nwyhJrJ72qOBOqTICWJL+PQ/rr41/n7TgAr6C+jPLy5c8vhoZpWjZYp/mh6B5j
KglAVnaHI5TQcYqnLt5QgqKaRuGMDcDFJ6/Qt0a1vIJHSVJburZKGHyL1y5mpmAdV0WMrLI6YlYa
8IKtn1pB64Vxu7d6SaR2feN46zBqvkAmAmAitjXOJGVq2Y/ayWXJprA3maNuK/vjxC6QAgfKqatg
nkTEf2M2kxsrjQ74yujXzkGZN3Q+qaYk47m2ZaBegBHHiBlEtoL1qxPbmb1k0U+1Vu1VCy/BJSke
kWNFZ7f78RZ1ZFYxKAcgeBh0ADEuNcx1k7RQ4k45OX7VvqXx620FXjkYtHp4GE3Iq+ZYzOXn0W/q
NlpD3RMZ2Oc+jyHEAJ+p8vm2mBVFvhAjeHBSWOZcOo17KvXa1xZ/mCRnsiLARn0EOUCUKq7bInqb
YXaghototj/1T3ou+f18ly+ztJytHhAYnkXDW4Zv45nHiI1Mt6tat05l8TNhW/pFre8nfasuWzL9
+fBW4bw5HwY618HRKohCH2FH8gYkwM1GTY7ZuP/450EfAZuL5khk7IUwZ7GMdBlUxT5Vup+hfiLL
lq4dxPn3BYVyiZrNqkack/bSxrnvJrKm5JXbh7AGySugx4CHMYT9AcuOVzl1op0q0FONoPPI08xv
aBkoMjrRlaUAtoWYFszhyJOLRFhZrpTdTBv1BMb4IYpnSZlJ9nlhpwa9yYiSg94z950YhP7Bhw/6
4tcLV44apFXLCZ8nVpilAfk4Hya6hBDLokWPw25E1HST9daSJdlyKvvn3o7M/NuUfdw4wXXzHjpc
Othb4ahnhWJSR90CbJy5fodWKmc+mpPkGPhHhKuNKBPxBxw4AFBipJaaar7YRQbOSj3x8+k0dYbv
yGZmrwoB0Qn8H2AiKIpc2g9quL2StbF6ouUTplLEmBJoyQCH6zI8YA0BZuNgvUsZfdYhRWgBEGjr
xyQHQ8byNOqy8TQrt4/nKRBSoRSCiyEsBOOw4izOQW2kVn9q/T5OD7ECrNXnD+vuhRT+K87MrTo7
mNfQpKDGs37XapTH29vfXzHnmKOhYYYM5lfxJP/l99MiAyy8AFGwlT2b2avSHbzyYMyLz6zGr2Sd
RysXHQGohwQIhzdeldHHJPecvAddUzxYG2f03uZepsQrlXI00vIuIFApce5YIRCNB5R3m7JVT7o6
/2hHfdOXVgrUA90XKGKnVrN3J3Nj1/ZGR19aC28meRKuaB/aF4DsA2Ac8aRYi2swoERVODVRq3y2
5gcjPRTD4fapre0jqglI96NFjJ/d5akxElMFzKQLaK+ce2Ngj7E3SN5Sa+oN+DPPJyGSvAJYa7Fm
J23BRTQ/MBfep17lj+Cc/AuYko2FoJiI5Agib9HqMJyCRZsRxl+tF59Wjumr8xTaxCABpdPr7Z1b
OxyU5vkzBXkBcIJc7pxLKrwyGhuerCaBNSCBQl5ikoa3pVy/eTmf079SBI/j1kSxWgwEOJWK9VDW
vc+qHtK+K4TtbFViIq6X9B56A++JGUJI0wrWjrVt0pIpXU5ZT1Ep1wLNLDe68uX2klal6ICS8mAf
w/rEa5XaKGIV4G/SYiUBxcoSLWMF5tg6kXihFdZNrOdfSVc1YJXMFH16kKTpflm+xM6bV/6xyKcO
VA9qj06+9P8jTXGt72jwMAB/hknnBE98/WeGts8V1SzAVQf6R5DlbMDxCWrVRVZ/XttF3rXATS3e
GOIjP9btCV1vE24VwRC7ecZDP/Kyn7eP6to6YClnQgTrYPVNR9tyBv1arx6Xdry3jE6i4Kvr4M4V
CR0+0EDQBjAU9IvdWfPJ8Xbl8qTMT71seNHKKlALQI8KcBOIbcXS25Kjv6rLuvr5yW1NHw8RiZle
+z4eFshKAekNQyrsEigqgTT20vrZiivf1XL/451JKCpjkBQSncg/YrDvpUbprZWVeAVXGL4UztU2
/Xz7lAXPjQ465BDAz4s0MB4B6Be4/HzWaeWiZVYaOXbnk/4xcbNg6tlD3+o7qx4jm73cFihs2H8E
YrtgA4DzvLIA4PRrWEXdNEJPUZjTLuxkxlkiQVxS32TGYDAvjUbygCeub7Pft5ewumfA4IBAGflt
5Nku92zODToCj59EWvVUAMuWgi8t9PJPGIv1UfLA/2zXmSy+2DODQkdPzTLMeMZzaZMYd07xIg3Y
BTfzPyJQEEB+FRO3RbjJpCtpnnpWAlN8p2XbIn9Q6d58cmSZdNEkXwkS/NlgtkkMiEgSVdkAEwxO
cjXKvBMp7it1OJYO5nNaWZDJUjKr+oD45r/rE45L6UGOE5tGEhneaaEBLX/cVgfZ/glHVBCjNtE/
kUQt2Tj6vrWDrgqG354iCddW5fDrisoviB3E1FKjtEpfY9B7VNlOsnfn+JVO5mcymAwhFTMPGSBo
Euu2JhIxMOrZyChjip0Q54xq5VJnGpIIAJfk0UWWLkxt1t8VZGqCbFi8rTfm9Z/b+yl4hXc1QVch
HBuMHocOXap825l616QLhCpPLW1/AHnzI04k7AWrQtD4w1/asDQi7qnTOtA+TXMSqd0PBgabbPo8
Af57eyVrmoe0Ch53sK/XY9QsTDO1u7kDSUbW+RPeDTLs9+r5gE4WFQUA0YAavdyqynU6BRO006j2
nemOeHdmE2b128dqCv85EMBXAEpFavsKwIWhdJ5RZ1UauerXrD2mjQwQtGZQodL/FSDm0GDkzHFR
yzQa7F/E2STA1OUhXgp8Ep4V/sWZwGibHCuDPgPhtvZ50Xk9S9KoVY6gmJL1MKzpFfAf8CvI4KA3
S1BeViNOrxpXeWpsTE2bKWjQU4fe92MsmwwrhJrvp3ImyRE8d72kBkvqWHlCfjNYutNQssBUZr+w
oo/vGKbY8alQiHCuPDabVXC/zXBBblLnGM81u3fpAhTqbSlrOnAmRfTa4IrwAKDBrXfc4qtuDI91
b+1103pJcnePAnPg5b9uS1w7KjxJAQrCGxvIZ8EvoL7etLMNd+SwXZkyP9EDw5Ts3dohYaAREAho
BtSv0jv2UufopEiTSO8XX1MfS230cwejpmVMxmuCXARVaC3nHExiTDIoBWZO1xAUW/QY10nsp6ay
m5gaJvVSfNyuwZ2CNJsrBSAEfGfPgpLEswcQZnskqjU9QJLP0YLbR7NiOC8E8NWeCfDIwqxBdUk0
WmqQTGE9/IUZgAS0foLKE28D0eQsNInx6DRJ1ALjqKiVL1GulfNAVh2tMqg5vDP9Xq4gsRbG3GHA
FgFo4WPwTlDrTuAkw++2+357s9biKpQf4MUwqws5MdHmlEuW97HdkQhUt/duW/+2mj5ILXNj9OMe
c1Kioc2OHjU3rB40iSpwe3aW7eVW6Fy2aIXsYiJmUkP2oiyBMd2X7RSM6h1Txk1lfW3QNGqMEkux
phzweRp/0Xl4oAraV/BeePQIk6ghiV/PO7yFJeq3YhlAoQXd0ABeQTegYBm6avQmL25JNDtWgKDH
N0crlLPrrooBRslFSxB/xgsLAdpyIkiWkwizkI9arwWuG+9T05OkQtb2y4SGI2KEkoCG51IV4aPs
WrE1EhnOvktC5JFu69+K5Yav491UACcDuynsVtkMtINW5tGSl4HV7OJhr5fBYLvoSKV+aTmS01kJ
elw0vL5XMFC/fb8OZ8bBKJtO7SojjxJWB3OW+3ZfB5W+d9Jk38pGUq9eLuQuOYEfT1qJqe2axW2T
eU0eqWgRVCgNUiDK00GDWRp9naA3vX9i3u/SkqWg3wdqiFcLhTIPKDB0a10VUsjkOGmnV3nkNZ5z
Z+p6gWHVrXnHimnyUWQrQ9ug7jFp6joYwXO6Ndvm52CN89G1SzfU7Oo+Jm3W+ix1smc6613o9ba3
aWr3NzoL6LEfzWlDEb5K4sU1vUZBFBTqeKagWUWIgSrd7S23ozmcXv6pNueoUUx4iXqSKJ6II383
PmeCxJjBzms6sxxn09je5NcqOXQNuXfwgK2fOjrsNZPet2MVTrUdakm9Vazi0OnJ9rb+r90vIPJR
KUBtDfNKhCDcrppkoKAVjeaR7cZU2afZ5v8mQb+8wc5E+6V3IKHA+FX1rjd3t7+/dmC4uogmgfTA
QviNO79RbWMUqBeWEaYgHdvik5sOu0T/eVvI6jbh9YA6AEqDV6lRqul5abhxGQFj7DdKWJBftwWs
2SGUn/4RIAQNpDFBfJ1DQDs1277oN5jIOQa4LH8wZuY4onqLAeEYkXdbqsgw/q6ECIQ0jkpDf5Yp
xOHTbA8NSF6KKMZIdCPDWG7bxPiF3xapfOYcs3jjDU+2XWyd5heZZHivtaM7ly4oX18MlWXFThER
eo+m5k1pJFtXVppevWioTKNmj6Z5TvR0qSBmnrlakSUlUiidb/bV3knoIU6b0o8L/TAiLZDHYwhj
dlz04a2a9Tt3yh7qPvl9e7PXoiqAwvAGQeMVOEaE1YKcL+3LvCpx4QGKLS013gDNTTE4zen9NDFk
iPuV3QXzkAuaDQOsp1dRtVKVBuu8uorYhAKz7QTEedZkteyVRcG6I+EBUigOjhBut6dW5TRP8J9d
FqPzUk19Zmsbq0dgastaFVcu4YUswVcv+WSVcezmkVZuTc/PdYlvXrmDWAbv4EBqF11+guk3epsR
a0qLKDOeiWZtYnrPij9N8dCX3xxHFqe9z1MQXOS5ODEUiPsWZasY4lz9pCl3LbpXmQsP/WCpPbAH
D2TeeuZ36iLViMHsyfM8TWGl/ZjG70P8p7K3ivfntoKu7u+/6xdzdEZvLIPLiiKahu1y0mQVW8n2
vtuiM0NtGotbgKesiDwwvKM2zNxntTkN9TO4ZQtVAgHT1rT/7DBFXJ5TaZwflUAaocG8fGkxA37+
piq/qXvXxQzTm++KuvNjpmNi71PBDhjN4oMb+vaWyn4F3/KzNTcawhe49iJSupee+mgPWrzX2yJW
byDsCXpe4b+B+b0UMTs2XZYOp5Zb/cZalK2FyXy5pz+hLrO/LWp9Nf+KEi5I7+UoK5QQpRZ3ZdYF
Mzkw9vW2jJUAGbkGizuj95Zk/hvOdgzAR0oqC9aauiXytd+80Q3n+yLoEomgNW1HGI4PgnsEDxnB
HOeTA4fmwvUV2Zb6moxsfO1Yzj8vGMbUZKzVDayjyfakCFX3oTMDJqOCWjsRHU1hnG0aSAsRSgul
8JjB9DyiaagWh7HdNzKKcZkIQb8Kr1toXUNETcywSB4wi8RPS1lCcPU0MM2AM3OhLCX2h6qNPZuj
5uC94BPnPvlgUzWPc5AARD4DdMKoBYhRveJmfUbyGcE27f3pEYOPJeH86i7hzYDB83hEIi0mqG3f
ZVajjng2JGWYJyoY+e5NW2JN1sI1xIho38GrGwVIEXAFzAAawxPsEqXufa+RQ60OD661BLQFmZ1S
BHqj7Mwu0fysqV5auwp0L/4YRvx9Kw3EMDxBjBy0KXjhxhxrOo5lEaVVr27HNrY2HjHKfV7m847Z
Q/Vy2yCsXSTOQePw1xjmPgk7O5heZba0KCOCHZ2RmNkN6RfUqW5LeYdOi974XAz/GWd2hxOOGN5U
llhWfixH1MOT8rHI001lOnep6foqhm9WyA6lznI0qH4YKm8zmMN3i2VfQYT62BO6oYb9YDfuJ8lv
46bo6rdBr/BE0x3AqoQt5xkyILniIkLS96fdMEytQ+HOB0kTAbhPxXjw3Mz9Rp3JDnQ69zZmAtFk
HiTat3oQZ79C8GWaGi86zfArijnxnddFrf1F6fzO/PxXy4V6AyJp4tQFN5PCPVOjsYrImLMHRal2
aqHtjBROO6vorhjTR3syn1tnfsrL6rM9ywKV9YX+I1+c2V2kc6M7CeR704sxPSeGr7aBLhtPtWYx
UFeDl+PEqpjdfalwpC6bhpl5hVU2gcEeK1v1VbK9vZcyIYLx7sykKdSCVNFg/ajYXhl+Lrqkm2PN
YfMxaCgTowPiqszadLPnJIldRjqq/GpzPytegGb4vVIcm9aWrEeENr5bn3NpgltlA+YRNZVTRk76
DZUdfxjTADlyfzDa0AOyOWkxI6s8mubDMMlyd3yzxGt4Llu4hrQxqVrqkA20s1+aL4OHQRUW8W1c
vi77jNKcxKms5e+AzP93b4Ur5yAHoKatW0axlm8nDEqj6os2VRvw5rmTEc7NRjMXf0Tb9sfVBiwk
HkZ+8AF/IrhyAKOYUywMOZvJDlzjOBffNbAN3haypji86wDAI9QyYNwuL8BInQ5swrC4zdK+LJZ3
V1bakak2ilmTcyCxFMKxZkbPBQqepANTXj1iEnDUt1vMg8uXYDHCzt2R3Ke5P2AqhL1nH+TXeFdY
JJhRpUN9A7GNoLCzpXTa7CYkcooy0AvgH19y83B7J/lOiYrJwwFeUQW9rdjCbdhLPxpLTSKmBPmu
1jd/8XnAGbgLBCpR5Gr0MImtA2oP5SBwd5T0oen+4l2BwgeQ/civoZ4gaEJhM48thBBYqeehPijd
cyxjAlzbondLC1ZGDUkYbvPP3Dur2QTmppxEenVXDm8OkdCArtkGBEPcXwHLe4V4bpllzmOBJTQc
0OBaIe2VE5JAoV0skdEOG3QC7G4fi8FVRzz2c5mCamUF6NhAjk6iCl1IRZUHhu3skloN+y7f5Jrt
J8ik92URJq6zBYIeM8dJiLQzks14T7kVfusSEPzPZTWmS6b3Jc0OlUXDeCJBytJfmZlviN7fsZgG
StmEbs8OdefdGbFzaEx7o5ZLeHtNa/4KOozqGMo9YNIQjgm8R0syeYxE5nDo6w1GW5UfpOV+v5C4
inygIqzOFQMwouTMcgklUdKHyCIpsh7TVRd1JkCszuo1KtgDgaqBysO3jMPczr7Fiq2tnApn03Un
pvxsC+arrmz3VpXw36WJGUZDnxtMBMhI1CsbtjR+63xKpoh2UVyzoKgkZ7V6pc6kCeqHuWe2nugF
iUo2vLB0Doc8lz2rVtM455sp+Fx74nOUS9RLYzvfV53tD63l5zZGOBHzYJfmoanAyGQYn0292Wal
eyqs3kcEHaSTtjVG+/W2fsrWzP9/ZkaGHDUpl5dvHXJvMRbEZPFvS1i9AWe7KjipeooH1VlwqbVu
9Od4v7BnTN26LUOmJ8Its5lCdKfHyWX1EMTmp5lSPykOcz5s8/qn5kneVrJNEyLdLmcWdWJcCKW/
M0pQmjWSZN9atRFdy+9NpZhCdDXDIcmqLF08HEuil9CQL3GGrs9IjR8ndAYOj671rCyd3+SfB/pW
FiD/rDdmFwemwXww59fFF63+waZt1Uiq1xrfySsTffbDhKcMmZ0yaWb8sNx+HOosdPXGT9pInQ96
N4fUWPypjnr9Bzjn1er70GzT+E/WHapBkuz6X+7Rf3cIo+IuFTdNrEojBaxesWhBo9iPExCEmINW
bS3EPgvDCBpjCROzDZWJ7RbWBSZ+7pxney1Wjwhift1WwdWNQZsBaNXgNa8SV8OM/jQ6T2nUzb1v
sMNUJftRicPOkqQrVu/TmSB+F85u7DL25qJNYxqZ+nysUPruqvaun9nm9nrWrhTgmACho++Y95Jd
ipkyJU5T7v9nywq08tTZY0CtxLcxPnkkya6IZTwoq7p1LlK4xcucJu3SwtoX3RCQfuu53ybkupkH
Xng1mFQ0VucpZtt+mchWb5EbUqaNPT52NUJ6z5CYlNWnCh/hif5MQLmugBqaB2pE2sKmVMvbTHeT
l/nluO/pkwWyp4F+N9mXKZcA1NYMy7lMYQdsPUWXNzcslkf2aGxb0v1fnOrZogTLVdVdrC05FmWN
dANeu6CiXz1b8ZeOhZr50ieSkI5/TzQXCCH58HkULK+4mFjXZ5MzQ4taSnZDM4VjbKEIND7Yavc0
57pkeev79484MVIx9CHrTR0apDD0me1NWf/K2t1D/4eL+815HsTiYJUryEuqMDo6IMTWsLMwlBqs
ibfPaP0enEkRQgTostn3wE5EdECFZX427buqzHes3kztSzWgp/Mp1u8zA/Ox6SeKHvG4e57Ytiwl
r7BVE3D2O/hun1kaCj5cJWb4HcNyX756WTB0voqJie69LePxXTXn5zsrmJsOwz7GLIOsNP2uFKfB
+gX7SciXfKa+l2GoScTmnZ19c5vdALpKi2SYyCV58qwGumBIwu9AQh24fmHjF1ZhXmOG22FUJ5V9
VucuyNg+yywfNOmBF2NQOToZbfuUye7lWk0fiQPMVtQAWjFQ477ca3ehC0kWM43KYmw2zNTcZzbM
3zKLYhSyp/+27abYqKkWby2bZcBiZ3/IrLcvPal+jFknS9RcHz2a9fB7OG7IRQAiHL2rZGNXVtwQ
WbNvkGd3cXfJ0Pg1CPSzV3OSBXDX3vNSnnD8We4sCcZV4bWpn6r4Uzoq/uht+042mvfaQEAOmJVt
wLhwViI6KI0HRugEIGjWB0rtx67E3l0biMvvC08IRWXZ7Kn4fu8GyfgcWeD9uW0drk9Gg6KAxB7T
sjlJC88JnV1KZ5ycsmMpLKrZbppEjVLihgrex6TNt0Wbh/1QPt8W+d5temXFz2QKq4J/bD3q8JSP
aj0C5bYZcn1TVO3GVeetwobQLLOnruy+T1m8V2sSwomFlJH7wdDD279FtnzhntjuoFcjf6OZs+Nr
DgmIfcid1rdJsRndvUrfbsu7PtDL7RYugqYMlTLocGBqB488d1vbxRwcRzY9RLYsQf9dUDGqWc9f
FO2+Mryw6F8pg2+JmyBRUWaFFbi9Lh6n3zpSIdKwqobNZQ5PSZLqJW6qX+U0HdK49sEPP/omNcF7
NmxQNtv/hVyUQFROHIbAUlBfVzHGgjnYT5b2D1rRodmMfgX316Ys8jtVqQ4kX0JnKCQNRtf2BccI
kkY06CJLggt0eWtqB6BbrYrTSPfyPVnqQwPAJgNSilqyHtRVjTkTxY/67ILWqVbHZorLYhTzZtCU
Z23pwyErJbDO9RV5YPRTtfc5WZdiyokRs1EhJq+Y35E7HUCactPKMF7XBpNv3L9iBD2p5l6nigcx
esy+54r5J6sdyUpWVfFMhHg2RhKX4wKLNiXuQ2qk9zrtC1+ZrQHwSnSlFu3bks+bek6J5BKsLQ6C
0dkGq42dFG5dYlf5MHZzFlltHkwk9WPZkIk1CXA3SMpx6qYryNpIMUUUJPGwnNWBPdJM4m5kn+f/
P9M1r1UypI3weaX8NpPvsQzStfp9i3PEOoDgg8zh8vtsVPDzF/QTNAl5JEkL3/w3lRkgPf4RISwB
TY2F0WtA95tuSKygHIJUtktrCnYu4uqYa0Z6q0c8zeI7L/ZChw5+jGprOfeBZua/4UaflERGUbR2
Qz2UQ1HpBxHLFYN3nSzgrwa5fhQT5EsXtjGM/tUskkcg27e3req1KE5XA5pwlPQxGvWq8zDGlCbk
KrMIKgjUK/nWIEbsYudU164d3pa1EiXzkgkeQJgBifKJiNlQSLl4mZahSb2dg2X5BfCLv8wZaCN2
3fimahTXCFk4m2wyKVfq6kINDKNHiI6ZKVfRT88W3YxpGqX2iOZhoNgDdaTGDrFzq/k2dagsK3Ft
zrFaQDU46QsQt2LlcBqBlqc60i3NqHx2mslHDQEpOElSZ3Vd6H1958dFg4Fw0eIRE3yyRUmjavbq
oMcM6EIzj0Xv3euzGdw+wOvrgBWdyRJunG0ri2e18IWYm33MLOUuL/VwmL0tbeOQlOVGZc2pLYcP
u2CIhe/lGoMZXKLaYKwPtduhRzGpB2doNaFZORl9j7Bj3mCo4O01rp0aqERALgggPUhpBZ+yxBO1
6kqDv6e/vBkYXtx0R5HEMtfWkY/nAEEmQILoJhTfbHoba03aIeVnzcuEdCMmttBGFu+vCcG8LwD6
0PoBHRRW4uj9PJoMAVPtvqDNxrdK2Ztoba/OJQgByzhaeewY8L9L1wRVDewGoj8SG5uPHwkIoAHd
tkHscTXbItFjNMP0qOku8REzjsAzM40SzV41Tecy+DU784c6sRK1ZYhq5zrzJw/D917Ldg7tbBf3
oz/qp5g9zlPna+an24vje3QZTiOCOFuccEr9UmjFYuBZkhnthpamn6pfU3Qb0yVHgXkA64VML9ZP
7d/tFE5NYVrSDhYkUmJ96st21wxFmM1Ix99e2Uo26nJp3Jyc7WnqdED5zxBUlrsm+aRmVeDVe03/
k6Y/2iIPm+JuNF/RnuqbxrG08Xjoh8DoD076cvuXrNnIsz0WUUy106ampaGQ5KgYVaOO1rNe9ce8
LbZ9ox9uy5Kcpyc8U0iTuB6QFai/eI/afI/Ci6fmfoxstL18dWS9zzK9FSnASTckZm3h+bd4Tzn5
reotusmgsPRnD2KmGKNvScU7O35q4+n2QqWiBc9DTBDn6iPf1SZU6zcg5Qn9PXrR4MKjx1+N5QHz
GX17LP5v5kAEy2hoFMtTBUv22KYcTlQ7TL1kbfzS3biUYqtlA8rU/1xKREWvuakfkjbdZ6nmT2Dv
6R1FclPWLfU/N9ITjM/iTUZsutjJQfszjZ0/D19un9Wa4z6/AIKRcVPFwjw+WFDFsP1UAVs8xhyE
A2HgIEnvOsV97E0Wjf1foHS5CcA7EAlBrE+Ea05tnSllgejEcNNdroF5Tyt33TAEY1WDXHyb68ci
ISErt5lx546SmuPqMYIeQgf9COowIq590bTOmkoYIE99xIwKO86Den6xlU8zYMG3d3hdFC+8Ym4I
kAWCrauSjA4DxUthtO+oHrA6rJNdaoeWrLq0al/Ae/w/gkRbZoKPf8o4ZiMGi5D2SuvB5/DTMrnX
zT9O/Xx7WSu1LBzgmTjBnDVWmeVWBc2ZvZeiAqoRU+VMIE3pUTV+dc5Dme3HRvKsXzXXZzL1S7+R
1CB7qJE1izzd2TXuvd5YfsceLE8SV65euzM5ggGbjfT/kfZdTZLiWre/iAhA2FdIV56s6urp7hei
LcIIhEf69XdRc7+eTCWRRNWZmXNeKoKdctvvtXRKSlQOMOA0ep/r6df1zVs7qln+if2zMsTGtYl1
NFMDTkYzILW7dQd/I4Ap1JjVhjboNrguc9G4n6xp/vuJzET4Xlm66BqynQMdd+huYmRzXcTqnVDU
VVlbvZ4y7Jst5VPppZuktI8tSUEr224YYkmu63s0JxyMSazIXlRkwOsCq/DcEqXGVCVmpPU8xzPT
yjZ0y/sEHVtllNOXOBt2XvyjWgMjXtxPFFYB5TsjHaqFnZGhsoq+shSgKcauYv73kWUb5Ol+X9/T
+SpcGJyTqoly5aesswavhKYqwBU5+t+5u1KhWhOg3HVuVIN0EhjNTmP/TKMTMCf58f41ILafzdgM
uaCCTLWUIRgRLjzZ1NlWSOPr78QZRL8aSmsnEpRd6oUGEhvhQfcBGMNHocQifI+y5vV1LKlyjMbq
mL8B/QvSMOdPSPbczbpSgyoHnIjZ9FsxftWSNpAWCfN2xV1cOpdTYYplrhAbZmYLYRj13zXpk+b1
2+vLWZSAYBPjvoCIuGhK72ruN4XnwLnI/ID16PJrgv9NgnIsPC06Vk92Gn3y5Wvmfr7+9SVrgB4A
cKOjeO4DR+H8OGJ34DRBT2zUBpV2EGOIguq0NuewpKqB9G8i7keW/yLbKq3BaSYBaKyU/eYMTzAF
3CyAInJUFMskINlKu8biHQNxCLrbAAoCOK7zRfl1MqbuCHlgk0PS6xs3rDDzvlSGtRfO1+sbuHgB
kIRF0gtuGPIO57IqNETbU4lkQ2186dDv8+v65xfPB6PcSPKCBfaC9aGOiVYUOT7vjPZW66aNtNyw
j9OwHlckLR0SkBngSYJWHNkTRYfVqFqbvQ67Yw522I6AGNQeyuqON+Nc6nqk9J10Pm/6BtwGGBnX
gRuObubzneuFN9R1jFiuKjdDUOjh9Z0zFxeEJBA6/gFNguTk+ff9qohjVmV5lIlexwhDgdpoIpGN
JDYqaNMoNzwFmB0KfP8YaGr/NpTAPqB2XG8LOSI9kAwyBBGbsR/bbNxqwHcLMOvLAW8ixqfU4eNM
wIEo0Dd+WZWoMIzH+UbLkcZoNX9CQZLom0Lrva8Dj+XKDV+6dai+AQvfn/FqVKgBnnW97SRpHmmU
Hky9BNftiAGR6zu4ZJ1PhSiqupoKrZYFNhCaoc6zwEPCbiQfUNGnQhQVLdwmBRoFhGhB6e2mtbnV
xY2CP49WOfj0F4lpUvrgOaVNDtAOp73Va5sHk9SyFfu/9EotDzhWwJ0Ek5pqnC3RWAkaCzH1qWe3
eqEFbCi3GFMKJLc+cihAy5pJYIARog6Yul6bjDa1s0i3uDhMTlHt0zp2A93l6eH6+b9xg6l+Exr/
dNC0gBkLHGvnLwg8QE5eaBYmMDsMAdkSL4BNLnmyrXIKB+qNXuCRckL/XdxvWxkjgTe13hds9Vdd
dGWoD1a1aQF9dONqg4W7M8hAtzlBFs5vHmGNmg3RNQDudM34pUir/C5tGpAtEKMJUHjMd1YJF9v3
KrqPhT7EQJhqrKe66L7qg6B3/jSwDUJsa+sVKeYmrd578FASCCX13IjB8oeOqL4At2J6bvRS7m3S
f0Eq4LvQRf5sJJi5zNBwdCc8J992GAMCChPcbJH/0EWd7DuZzeA46PUqhUSqxZxeBtpkh4H05v3k
2nHQ6akdyMJ6HOvEOYyVawfdWBUBJnDAOzkUX3VffKMAXAkrkJI7VVyGNP/Mpk+1/RVw6UGFfkKg
n+yBgCZ2edOHmHuRQEJ0gFHY5psRPU164CdlaIzOjg4irBI7jCsrGEDctOc+Y5u6xQwmqQgmpi2k
oypSVGFrdt6thwaxsEaFZJfxqv6IakB1Fu12mAm/xMLpqwJMqgOCEQn8DbNhobT+qYYVJbdkxk+F
zAr+JNqq+sJsi4RmaLbWQ3AVfTYLfyuZwHRsssMNWHlZC71uM9M6GMfAGQUoMJX0qOiw1q7osigz
uwGEDPEY+VSrbirHj+8qXPfQoGLauprp3xm9Tl/aGlWOkOvT+IA5WWdH6qy4nRC87bukIO+L28Fk
juYi1Nbw62Y4/bd88Mlu8Nanhi9pd7QsWEsA2dKt7L5X1cqUpaIw38SgjueAexJZJVRQzjcdv6Eq
tMRvj6Jwg7qqg3SNzGNNguIxTSav4KFBAuUBCIV5vrmutha/P4PVgjcJ1BeqS6uVbl0B+L09pp8r
7fdUfb/+ecUq/rtB2Bt0DlgYJVNrumZdNAPXs+5oZgcLgIXIAay1s16swEIhF73d6GVFUu+Ct2zI
OhEDWV6LnL2PpmY2rBVPFwWg5Qbgq4Bsg1t+fsg8TnS9sPI4Ku6rJDTfycqBbZkbs//7vOI41HXJ
xIDqVZQUoDJvg0z7ldjv8xsuZCh+Q9undt6BFSaKexKgTwRVpBUHcmmTMCMIivkZne3iFHzSJhpJ
ej+qxPfY2zK6BhB6cZOwTacCFP3mVL7LTL/zZ0wsfde0AKaeISXuOTz0ld1aEgUQBRcQyGgdxemc
H3hJtCmrzcqPLOPB0KuwNopwFCte0NKGzbTouFCAnwL41LkQkRQUY+Bci1K3p9veGKq7osRU/Tvf
H3YNzg8Qp2ys5IK3eGDIUI1TnRy9fsLgY3LnjmRvtMXm/WKQVAcMgTe3daqV/9QHrcOYmnHk5k7k
D+NjpqMqXq6RVCie49s1hgBgqwFkG+Dr6ks0uasxosURQRbTK8fQ7tJHpIxDGNYVd27peICxi1oc
QgbUxZXrVjSFFQ+5nxzLstRfCj2xXm0gzX/g1ZxKUaI6Ig3BxoHS48Zqf5L25/VTWVyDO2tf6Bj3
Au3RGmvh1EaTHDMxeYCMc52NTMp4e13K0qEgnocVBH3SZXeYb6Qi71w7OfrmH2f4UXVfuf5tKn+8
WwpCX7S040kaiLwV77oQAC/rvIIePRfshHHYdWZg2dWmy9ZG/eaTPfHj50t2Jmne1RPXoU+BaAYC
Y3psaXzvNuw4mOgLsofuR2mnu8x0Xxg3f31gdQiGQFsCGrWLyf4xzRxTxLhtwkzCNCuC3N7r4iFF
a/B1QSpWzb+rO5Gk3GvuSaM1Gzc5dlNubojvFGFGHL5tLc1+STVzDMCnl4UYQZNhhvDjruKSBkVR
ky1GE5s1rb5webBc5FDQlocmRjWn7WdA3qN6mxwr3w7rEgOBZUCsr2QNRG1BpQMgEnBMwOPSkUBX
DKDRCdOY7C45Gk6chCRlxt70+wSTQ2m3u77F85u9uD8nopQd7pDg9AdAKBylGCJNiBKBSpEBZxXg
tbYRSuYHUo6bYmhWakiLF/cNGnpWj2hrO7+4DJN75mhpGiDHMM4pU/4HDI1H3IinmNqfddF/82IQ
1lxf7eLGAqESOXbQRl1E2BO449lo8eSYknrPMI+lYyI9dtn7lQzojQF9PecOkZhQzo9XhFm1Q5Nj
AQb5UIrWeMyFUW/7WogwZ+naCMTSIWLS3QU4BPL84OI530u/nnS4fVBqQBhsbxn6wHdOIqrHoX/A
vF5Wb0uDZwjgqzXuz6X9hMlBvzISzJdsxeUgy3l+LjmSMt5TARCM2pFby0pWNnRZDtK+b2KQ+z1f
IPAaR7jN0DimvbOHx6b/0Q2H61dj6W3DMf8rYv77iSKFX4Zsc57QY92woE5+okTr2/e5/+m6mAUr
h/36T4xyNTpgb2gT1+DiUOAeTUX+fcjXerIWdwvZjbcTQWCreISFpyMdA55foCN2W+k+NNLesp6u
KOfFlZxIMc83rK6LvhcGzoRUjYhy2RQ3pWetqdy1tShXe56d5IOIsZbEzwNB9O1QIUjuALPygYMx
keiDdgeQkop/Yg1DUttyPv/JP466vTdou6LyltYCVnKg4cxEHxfubY3mT4l8cxx53ARaYFuyLR3F
kzshB/L+xaCVAs2L81rQQnt+No4LfqnULREEJvSFWQ6qJeb7fXX0A4MgEt3WLmo/ysHQXtqJ1lVx
hG4/dP1Z4tdIRHLnd947xy7enACEA8hTzhUmrOd8MXlcW6XJaRy1bYFOSbOx95WRhPBF0RpWeN6K
RVw6JXgSIJH3UNW6wDtvpgJZwAbKu5l2KM9h9vAwAGP9+gGtCZkf14m2kZbWAbJrthDAoHUe8+YB
uAnvF4FpO90GEyPoBlUjRKYqd4SRQmfGW+d7nO/s3/+bAMV1EIitUPlPkmOfl2bI4rbeWpMzBXZf
rgFhLm3X6VqUyMMVWm7HFdaiQ1m6xd6yf+vVzQeWg3eJwjFqpihenR8J4Ppss6rhkFBY6+LObI/t
BxIboML4T4RiY/hAbCa5o0Wxr4dZjwzTGuvj/AXVnTuVoLwVcI0aZjJhERJYX6MRppJvS+SmybSi
LpdcjlNByuFLT0rTrHH4zA+r/JYPj35x25IAIIdpgf8+oNDQvw4XEDMIKFkoO1cSbwIsJdbFgqou
N9m0lhNYsmaoKCN2nnUaANPOT9+MtUbWooWA6pfBf64loJcuMLT+zKWMjNOFRzj29mDBDCMXwLUN
MBAfi+61QoXh+hWeN109fYzIz03r8+STCiDa48TRtl7Cpy45w7xNoTv7xCUA2RVai/tAxb5IhxHo
dqPHVsYpFjeQzDoTfihqzYo9sHO96Ayn0MDbDUw0owrsbOXKLe4hIncMd6HkizTU+RHlGSzd2ORa
xF2HHadKj2+LrCIH1sbFiu5cekZgA8DEDbDl4G4qooDhzcuBSy2yQb816l8sZ9ik+Ve835UTW9w1
lORhaBAqoORyvqa2q6RXZ7h2hKLBbUPfyfLzZjsB9fr3+8q7aQdJG5Z0WuQn924buPXr9Ru39vsV
fUO4DR8AHGwRGzc+wK+Z9/W6ABVT9WIFiqJp4tbv2llC6gETJTDSAPTaP8lR+2m8/W/QNpoVNH8I
D0QaxOQQv1z/BYvXDnPf4GdDlIpkzvkRaaknSBoPUNr9loKPzQ8BePNuEUh3YuAJ6gHNU2pTiwlw
GQw6UC/C6OdGkyKMJXmq1rpA5rNQtMOZFMVhH8t20oWluWBkIp+Zz3bVlEQpeinChI2/rXRcuduL
8uB3EOQyoFFVKPxad+OucSoPjFzxzu+rgz3kQYlcVTg15MbsrA88JgTAGHYBFCoGQNWJY9vVSEmR
uYjcbPwufLZBrfef95+UhQosEjMzybYaadfQ450nKzdy4weTvhDxNNQrRailbYMlmp1q0J5fIGK0
GEwTwKLyIwfAGEFZGI8aJp6C3mL/2G48IOGU3VxflDpvMr+xuZ3qr8j5lZ94o61J6rhOUx+N7ONe
K9p9YldbyrzHUSaBQZOdlnl7mnWf+6F90uW0HXnx7Ah6n5nFjU2bG8HXoku1V/bf30TcGayYOIgx
FBWMGS9JfND7RWRMXriWHkeWb7OB3XYxunvG+NeEYc+gLscNoeTX9Q1ZsKOYOoTfjNnABfDgCaJi
A2w3EemLbm85cRcCnZnvaZPwbc/q6p7T7EdW+MPKk1FHQ/5dNb5swksA2KdqeLIi9zwn1nww6/bW
vUQS8zC1TH9Ia82+H2o721dTTu/7ZuLPbGr0bQdizBuDrTH8LqldYITPtM5oRgHBu6IsJsdNO8Bb
xBEI5O2wyVsrSCQf7/NMGIfUzYdvrC7ywDBG8z7ps3HjERZvsXPFpqwb61Pcok07AWlmGPOp3hs4
ywnwqP50bxtVuWIkFs/r5McqvkdvcELGNPYjzDPQkHIuggp+9msnxjjknUPR56XbG7BUrx3YgnE4
2ybl5Rj1iLRBn8aAyiEbj94WjkCf2Ob6dVzwRs6EKE7CRMd4pplDqI3+E3NLvR0g96S7MvMx/1TV
PKArAIjZAGlB7UJ5cLlr99pIEz9qiLXzh2aHboft9YUs79ZfESpW1MiTvoQD7EWjRK9MqX02nPw4
jqt+8JIcIA8jAYLeXdRhlQ0rR09znI5ioip5TtosqCdrl/S/ry9mab9gBED7hr4BzNgqly4zews4
eFCaJfpkSO7DM3i+LmHp3E8lKJfLka1uApkMVWp54N6hdn6wn+SdYzFvGgfETXjlSH1dQm+7flna
TeF7oHdzwwbArpn/zeh/SZNt8V5CN91eX9TitgFNe57vRkZHrSTHRlkArsbwo5rcjuXON1cq1Ytn
j3wU5oMt9LWpo0uZb8VxNup+VKARaOsUAxo3ZePfgAJuLSh9O2L1ycx9z/8nS1GSDCkw3hiY3Jss
77dN/fu6dR4sXzxUjKOJxz6Obfrdic1grPRDa2N+ZTCjyX0nFMG/R4g+WDj6IIVC0urcfA+01UQr
BG5iT8omsApi/6wQHwVgwJPfwW7PVxyGxYt5InB2YU78hSxrLMyzS1zMV0zgBpX1PdWDeiXcMxdv
iosWRQTluJsq3GSZpB3QcnI/ant3vDH6+rPkphGKeCoehhzwm3qbi01TO/arExfkpmCSbVxZ8HCY
wGua0qHcyNQbDlSyfm/xutm1BIOydumPoQ+w5d2YU0xbsNLaDBLtwkkpATfm+2tIY0seHRyZmVsH
pI1YirJdnSa6RrpxlJNsT5yDbR9svd426EQuhs3157V0NKeylHDJGNO6Rz8Z+nMqlz+DtCw+9CKh
vzwK+F4+1PGKx7J0SGjwRpoRkTJ66xSroYFQNUtNFkfTuDO+8XzlNS9+Hjkf5BTQ3GCrMb+t8QIA
imgF8vI7JzLWwB+XCsxgwEZ3Bqaq8I86dOy1kzFgdjyOtDTBgGPV5ffCxRjuCLLDkDT0+yBj5wHA
OG7kuaX3Q2i6ngRMN4ajyzL3I5tpoZUHY0CYo3GUBr0uiUtZzwUCAiYeO8y1lcux5CchrADkHXAm
0TuvmCzpVVln1xQpTq36Vsfj55KX4MQFkIJr5kHD+J91xPxFmahiA5N9CVfeBXhYxztcyFG7p82m
t/7hNQu1ARHo91qnK52US9ofIw6gekX6C867Eqxz1FMSN8ZTIzKS5s8MKQnPXPPHFi/liRBF7euV
o6Wt7cWR3uVBRVmwVh1YEuChCcrxkX+a27rOFUaZjR3pUzh8YmuQG69a2aS1z89/P1HfvdFzOF54
VHQif7zUfULtbnNdDS2dw+kK5r+fiKjHMYtZAhHCePLt22TcW/1KC/HaKhSr5/o5ldzAJrWP+vDS
0JXPr61AUdpJT9LMdRMoNl2/Tdr4myz1R1f3VtKma2IUfU3jsrVFAjFpuY/JJu7DKVvRKosiZp5v
0GKhx1AtBPmgCi6TwfUj4W087TB4qNatOASLZ3EiQllF2XVN17YQQRFqEfTjrCxhyaqhiAUD4wOo
E8Ws8+vEciebpmGAEtH3cYI6w66R30CqeP3SLkoh4KMC4+Wbd3MuhWTML129hjEAe/gTEEXaF9aF
12UsRvjo0/wrRDGYPXThgA7EOGrK8pFaHIjiBDwz0wsc9C6oPQQSvWS/ezltkr4NC248X/8FS97I
yQ9Qjcw0p2y7Bj+AlUgvJfXdVNr3Y0leCvDMYyDgAxV8lNUdOAgewJwuejeyvJ1ysI74UZcGvdjP
LOnvhIF4c4BBwo60iQcMAfSInB9c7rPWqxLE/w11dwVA7ISzRsGyZMY8UKM4FswLGpaUGyjNFG0b
CAOjJnUK5D4y8ooKsrnT3c64Tfq8OyAvmW0GQGwcr5/XfCHUIAM7B5uGIA3UKYpkTOpkjHrQc+WQ
fUF972hlZMOnJqrzausLZoaaK4OyXWM7WXwNGJgDIYyNsXF1xq7tiCRuL9FDkIvhUGgEbgKc6/3k
aHqItHyzu77ORXmYd8O4OFrvUbU+P0Sjgy+WpUj4peRTkv6h/mORfGr463UpS7cf9Heot8BDuETH
duGuFsVoehH667YGXJ+xehqr1wxMvoax4ryuyFLTHQMS/ZmWESTA+x9F8jqaAUc6imLSrv56fVVL
+vdkVertNBN9dIYRkgZzY3jhGqze2ucVhycfG0frkDuIMu/7WH8hKzpx+fPzwAIsFJiHFOsBOlfk
Q2MHaaE8SECiNG4/sjv/fV9RuUOnEWlq+L5RfolLFqTZWpltycT6byMX8wqQczq/u4nhJePIPS9y
qkfi7O14q8c31xexaDhOZSh6oMF0HuLIOVGjJzdVbmxM4LghbHptK+0Z0El3hsWejXxwNlVnftEx
u3f9ByzpoVP5yiVoWoICLyxnNHSASPdemdz7M2Pk8MhrGtDxOK4NSKuUHG96HTRLgM4DFg6KFIof
HEMbpF1ZeJGG4eVhD7A8BzllmT73TWz98hF2PhnZgDQ0T2P60LlC7tsmzlCZyfsg4fTLIMb8gGGD
+glT6nw78Ew+MRpPG1rQf6qE2Xutchqka8bp/b4EqrmYSwU9M/IyKqMu83rLEbGFsHFEVo09biv8
n7vW6bfwcmZQX0x/oP0TUaxyJ3QBRPqBGm40hnryxSu+XT/yhWuN/D+qnj6Wgtep+MCycUTHBeqS
POEvdpp+F7aOEWidHa7LWVgGEML/O+f57yfRQtNWbTvJzIvs/nbkQR+vmJZFRYxxceRukHhEBub8
+0PtN3XiJvP36x2qoPsxJoGs9harNqm1hvO8uJoTaYo6QwiNZpIh96Kc3Wb5Tb42grX8fcCpg97Y
wrnMp3ayW7QitTEUpRfVPrmJm/Z1IN7P6weyZIsReP4VMf/9RERriqap3dSLAPwZ6MVPJLZCK77r
pk/X5SxcMKB84gIjDwxoarXIh8JRRe0aS0FZOgsLx9b2TVZOW+5rxYr+XLwDGFnApDguwAUFbEZg
BpoM6tPk7QPv2Q7JkNuhoM9SFDfD5Oyvr2zxkAC5DZ8NFNS6GsInGqhMqAObAxpCDBavhhGz6lO9
Qh/pARduNZAq1VYfW2t0O+0a+KO9yH8LFIbDymV+EUz6qO2NzjdvJWotEq3MuIAYQsNVyQbHCerM
EAFtuRYkpNBXPJ7F80Tf8YwtPIM7z7tycm8KrWqdwUHtGpCxuxhsSA7fNNpKALO4tb47j9dBxV6A
k2lukrVZW/iRC1r7xw5kzO8+OljwuR0HaSsM5CruArO6odYbOFP6twzdRWsEa0uGnADoDG0EqBwg
LaxYNV6VZmtIH6bBmJ7sjP4iFgPFH4idUu0TLdBCDbqBrekOz3VJ7ivZrxT6lkrraBID3BpqV6YL
uuzzUzKHfKo5AHSiyvEClzyQIgvb7gXky2iwHna13YW0dEPdPV7f2AWtciZX8SCkOSVcKzC/X7ni
h1+JL9zwDpOVyKAj2doc7KIwFA8MjEfBPqphLqYspkq46HbprM65oZmYcQdkvLHc8bM/Zc6Kenkr
jyoPEn2DOkbL0fWK96jYmKQ2e7d3GVQZJrk/2TZNngqzN55dRow/qfS7jc5N8TgVMd/4wpM7WZlm
E+hwcR5Qg8feD63R3AAJD0gHKRk3WeomNzXV+5Br7RjwxurDpNanoGtyN6RtM95TWxrHyWqSYGBg
23IBtP2lLhH/IkFdwE6nxvb6CS4oUXTzoD9hpuPByLqyyBFxlQYQfC/qR/yE4c6SYzBZR936w+mK
CVpQJSBm0ZGqdpEQB/r0+SX1iUyY08GKpsMGzDzYqG3uvt/8QAam4bEktF2pL7GCTxLXHsyP17th
AmAXVj/ZrbeiTxY3DR4glDVaSjw1gG90AOHWNbwbIptgpNYhTqxHDKfuaJ5qINRYw0heVDDz7CEm
GZBuuZhull5qtWbSzyVd7duQkhcn5XdTzo7AumiDglHYvxh81No2zaznwi9XfN8FBQ2Q8v/kKw5Q
XsY50DNG2L6uvx3y5K6z1wgMll43BivhWqNLCjgmyu0YgWvVGHhVUdyW5q3mg5ZnqnpvXzu5d0Po
ZK14qIu38Y1FGf4W8pCKPMH8yqzNGrVI8pC1j5l1zNj3629rcddORCg+FwrjcVW7EDHocSD8nzpd
STUvCsB0LcH4K4hsVG8+NYfBMigScYb+aKNJNwMp+QeWcCJBOfiCD5YG9lD0TU07E9SuK97F4gLQ
E4UckTVD/sx/P/Eu6DRNfkkr7BCamzVw/v25/vOX6vm4TT5KVSYQzC9GAATwXavRm9AHV+6d5Lb/
45aIqrcAoGnEdvwBbnJehYW70b5eFzx7FKrtADAJ3NJZ0130bZueNLuqRmhd6I8s/mzan6yhAkJH
FQDjZpQ/+rXnMx/EhUAAgus+uqlRV1VcEKr5lT4x+GllxnYo09ybGrutmDcFpBGYrspjIJKh6+36
MpfOD32Gf6Uq5+eDmoG1ACCJJmZ8AhHEl543ayj0C4oBuO3WXP/DeALaxM/vCEssknL0nkSYCQ4a
49nzHlj5Lc8/XV/KmhjFR4xFLSciIGYAnpFtPhP3cerRDpesuTELxgP0Em/laWBpXtTXkcopXZpy
M8owOCBqtq96A81AcAUqkPPyeI0QeuGMfMM10Jrj4FqYhrKwPKmY4fMJbSomsPzA+JZ/oEv3VIKp
5MpYo7m9ELoZ2cPL1L3aa+Wu5RXgCcM44CqopgHYMWltl8REfaPbAFzxsc2yFQOnwgnNiSl/bqrX
0UOEkoM6K4TIpu36ujUikTr2p3jyE9BMV/prMTXjpuJO/hkklw48Pot/GjSR3JTw/UK0jMWAeYVX
1tC0eS1r3X+A35i+Xr+bS1cGjtjMngESIXRmnD+BRg4kGTNpRJTk+9QHf7du9g9m3IBIg7O7rvHW
gPGXthx4n0hGwDHE5iiXRmNmLmqnxqWxb+td168Y38XPz3VweILotlNdQY+hEVtrKImc0kWrwg+a
r+HBLG0ZYjL8fgfwSxc1Fub6nZW6sRlpE/iMvxmJF/K2A3DpbT9+IGcHbK3/ZClRkGBuyx09wWpo
iOrvoWD5yn4tBXhnIhT13owlIDmBZRU1nmSwlECS0mozxt7ZJpA1hL6zu7I8VBmYHluH1egyqD6Q
pQJNB7xAAKiipVQ11lpuJnnipnbEja3YoG/6+iVfUsAoFaD90gNKwgW4aYMOdIpMkR3V7b1OQbpz
1zaHlK357ktXD2pwRgrCc7qI6nJeo/yWEDsqSIjRRq6vHNX8FhVDDPghFIOBX4jZhYvWvbrN8nps
7YjxR7d7lQiF0/31nVpcwpwlms0IghxFHdQdzwZMzkKE9WLeD2uArIsrgJpBHg9B2kWwIRLOzClm
IAulP+rRBpgbaG3lyhoWTxvkkUCHAY+dYylW3aplVjsJThsIfNNznWzKbLu5vk2LIoC4CegvjPpc
YLC1MaguMOdjR068dTH2m2KaiGU/wTp8Xc6CrzcXBf7KmVXRiRPr8iahXLp2RLNXyre03WJEM8/G
MJ0wE867jdevqefFIzoRqeyeaU6kqqBWI3/cpQAelLtkbdh4efc8QAZiZANWUbEAMLgpnPMBt0AH
/WYKuPaSkoMcs6/AmFyxvosXGmB5/1+WCmPn9HUmNCrsKNcN9Ham27H8dP2MljYMth0NmwC8QqCh
nJFpwIOoiMSGYcTEqp41J8oxeLYiZNbC6ttHfR2bBVHztP75TWgnty6YJ63IGEvnqStd5FLopNuB
qQFKO7DH/mcy8PIgY10GTDjA2hmz29x+GImF+sUIzKfQqZn9mPga4npziK1QK2RTB5UwQLA3MPLU
tjbZIjJ2Qp6KdpsPpAF3sZFYEdwQ56fQXXoj6SBFIESe7sTkOF+4jnxgwnwR2paotgOpzWc+ZEOQ
mLwZA7cCMwu8Qt7zMEn2WrcvXL3/TQHEczRl+su0m+QzLY1yaw8T4GQ4qQKvEMUdHClAuclq3JmT
HEBD5YK5NM6KH9f3del6AOgYNQUMaNkXKAuk6N2u4kD2yrpbz7/t1zAOly6HhwMD7ZsP3a02UWaD
MU6lBV0Uo5+qabUtYKpvMgzZfmAZJ2LmZZ7oicKoSJfauIN6HYK9a+C7699fW8b895PvS7PJk9LE
920YhQEEecf+A0kTQMXNmXoCFJyLxJfQMFzQcJdETZ5909LsSw2W7WDqyIp1mB/K+UNCjnce3IYj
PqO0KPlsQ5u6sSiYBSOduDd+rwGFVvQ7IVkcFJ033aXT2G8aDpjt63u4dNUwmwZfHlhCc675fA9N
IOGakrtW5Fg7Xr/Ezkqj5pJWPf2+4iq61TjllhtbERX3+E9LDqW589PN/7YKxVukFvD5u3kVzAnL
536tqXnpojkou4GJfoZWcZVFoH1ykrqNRcgumJxPXflK1wizFkXY2Cl0gKFoqUY8LOv9sTYnKxIy
sYPCnIBAkImNTujKTVs8EIAKW5aL9NMFSoDGEXXbCQT5MbeeSQGItWGMs+8ySZJPdSPLjxwNOtuA
OWbgjqmmDtW0qWOiwSONP9kPZPz6gZM/+bxyf4nd6YM34fOGERh3pr9i4RafB4wbggCcDfqxz5+H
JUGsaINkC12bN1ZzWAVRWf6+hTAcaC2XWSzTKTky+9DE4rbSkuC9RLxvUT7yY3+/P8s/UZGogpc6
cPmx+4B9fvCrlTrc4q09+fz895PPd3pnAvManx/+8cBWqu+LNYT0JQloSYZygq80g/+fS4DFb2Mp
8fS4d8ONPeH5vud85U0sncKpEOWUs1jYiQ0aLkTnd3WYTytJ38U1zFnDecwOYwTK53npxtRzuB0R
78ms7lszFNb2/c9gjvBsJF9nh095BnrLMRo/ejbC5Rs4StVHVjAXsWaoRmRIFN8YCFaYU3K4E+nl
RqSvafUopw84C66HwQ78CxIOtT8a5UNbgFUXEzLZMOyszmu249hUh+v7tKT9YMdR+4PNQ5JQMRRI
OQFaDj5RpIH6NdAs+jANdK8n/T316OYDsjB+jFwuQeuR2tlEJoE2V9uErMFrQt8l7DY14mYviwFk
6SZmvo/XBV7es7lQjMAPjaGYolMbNgp78gwUje1I6kFsA43DybZIAV0XcvlWzoUoGkUWDNWZAkKy
Zs9YmKxhV619f17kiUrxUs4I4MrhNP4Zmpe8fbn+8xcqi/PvR2MHbjJQZtUwz3aKGhuYwWCgHa/S
rXCstSBuwOtXt909A1ovrLAeoO8EKBlD+UOT7591hGTcMg+oYyiWqUUslIY0TJs7VqQ3/IZYWgHU
D7ZrSvYS19279QK6OVHRt9CUihZoS1GfY5qjM0J2JOram9Q7rPldSzduRphBFgse5AWeDUpx1GK0
sqKJjCGq0JsMTFm+5Cu64TLhgFX8J0blvUuZnrceyCow9FWAkKC2YxaR0Sg/T7Q0oyQ18yQQRZfe
yIoLVLwm+nr91ixdStCAoewDJY6XqqjXlmmgVmAaiWJkosEuUbZr5GZrEhQXc9AGipw3Ag36SaSH
Yo2ZdO3zit6Lu/9bQCZBccvDAkwO17dovklqBHO6RfMvOHm3FTcyV5cOQdWFhkW9M1oE7QfrO6bn
Vm7D4lrgJ3to6cS9Vrv6uajy/0falTVHijPbX0SE2MUrUJvXrvLSbb8Q3W43CJBAINZffw/9ffeO
iyJMeO7DxEyEY8jSlkplnjwnES3eSrb3ix4SfQUxulAZwW5Dlg6FRUDTkK8/Hwl0I1AI8JBtjIzH
Rj1L5FCsHbprfSfmAQf9KaAvPutdP0W6q9W3jZP4d+nXa0z4FSAKg24T7nO8Cs9/BR/sQVYJ0lHj
m7Dw3jh9vlxLk4h0KnKRkKZwgfo5/3zsScajRtjoDfumQWJoTYtw8fsIR1DGRLEeBdrz72ddDR5X
xBPfOlSO/HqN6W4KmWa7DagaiE5MIhCokM1mp5A2mkpcdHYwZJBy89e4117R4w7lCcAFVwUJFtwc
WMHQvQJvjXzMPDbRKmHnRgZcQyzRbB3tBC23XaR9fV9jqlAhnUIsRLuzKSNDaWl0tAGy8SE9BYKz
r9czQN2HHD3cNZJ2uHzO10Qmulk2hcaPXD6/DfLx8x21MEkWcA2TpMVEoDYvWysWR2YmBnE0IyTy
QmG+eu2KiYVNdWZiFoYW0JeMIQcujvZWww1QraBLFlwYMJ+Q45oKr3iwzhaAKsFL1KX5kbL2kERu
YOnfWH5E5SAg40ruas3WzN9PXCisIC0/asmGGRhOoP100QBgPny+KkvxztmgZt5M78BQrSvFj03x
hiPl14z5prxlQ3zlUL6HEkzit0OJnk3A4ltvDcywsGRQ6sShmZKZgHLNDirvwdvH45ofXfu+9N1m
ZcmWh/fh+7O3VW+lvCgVSOOJ3NrRk0FvbHlrF/sJR6ySQ2ltbHZrrXFULo5qErwBawCqOd5sI+K9
SnvH5vyYdFflxpUrz+rFzQFQ60QZO+UdpqP24S4Fwz9EnMDzfYTIXeuMqLE+gmpzTwBF7uOVBN3S
UBzkZcC3iNIanQMIq0KXJYTi4BT6gDTEt5Nmxa8tOAbcokgxIvxElfMv7PTDaKoKnZOspzhISe/r
ClzOCi+vl8/3+ZIRZEqmMsQEe7Jm2zwnVdsBJ5gfkzZI9SBj4bh2pa2ZmGbywzhKZldDyu382LR5
mHZPtL4Ggn0ljLp8oE7cb/+MY7b0mSSCS45xRHloU79JQ7veIrj+fLaWNthHK9Ov+DAUSXmfRYOV
o+EJsl7Z77r3UBp5Y+nOWWU/nLzm7Ko+G9HMA5DBk+A+gy06yn0M9mtN10P0skDpvHxPmmGraPPT
iGUYe8M3Lf+qOjdSYOczOvMQbskTz0qd/DjULMiQwavUTVntYrm30hWnvrh4FiI2ClQ8hKpnbiFn
Mk+MDovXW7VPzbvKDTp9azsrZpaOLAiu/tfMPHbjKKzoqBBgIyaG76XSV8ZKfXJxq0P0BWSOCEGB
9DjfH8zQEp5IA3PWvyoTmHr6yyArTm5xsj7YmP7+YQ+a3FOQSNLzo0hC5gYpSndNoK9dEAsjAfmb
geINYpNpMDMrtSziluf5sRVlAG2BQIyPXvLl9BhC6A9GZp4BeE9CIO+RA8Nxl7HfvXG1qja3AIg5
tzFbEoEkN6BYCEdKtXPcG+L5iLNqfZswgOavqfuy2j29dLdiWA5uIUwfSgazeKjKQcWUyRL7DBVX
u/lRRFcqvh7GLBirG8d9UWSvkZAkm8+d03RKZg7jzOwsNEpzLXWjGGZrlfuQNgRpftcHxuB3zUYZ
28haAygu7EQ8JRC5Ti983CCzPZLZXqYj6ZMdjTyEj4i6XToGzlrjwcKT5czKbJMoWrI6GsAWh5KO
MRxc61B3PyuvDFmqoS391+eTuLjvUT6GGhUKvBdwMEgPVbJItewojD86edKLu26Ng2XNxGydRFfo
uV3ARFFtG/aW8g3p3z4fxeJW+DCK2coAbVjz3MXBwpNjr4tXK332tNIv29+2+J6nVyJacUprY5ot
Ug/VXwhSpvkRVHKbsvxZ1wcBZa3PR7VoBAzQwAFO1b55gkHTW8hB0B7e1b6G6EiLdKNYo0JcszEb
CM/rOlPNCO+aQ3PHV0Uo1hQalkzgqYrXhYEms4u4TugZowB7ZMc+OeUCSokP3dcxOcjRT6qXyJIi
sps366huMKTOm+zoaUHDDobcF+191K+hi6bJmHscYCaRDEGaFNz200g/XEVaFrfA0rTZ0W4D2e45
OX19wT9+f3bVZV5p21kzfb//3iYvWvFO1Ze5fjBTH4Ywi7LAX9bZXTpkeK2GaXPHWWiY+//fKGaB
lFMrlaPNPDuO9Sb2dBBGHhRb88ULmwrVH4AtXGTIL8vFJvQeOFAr8ihovdUHEpb0WhprRYwlK6jE
UXRnueginN9s3GmcOLJredTVldT3ljyACfjz2Vq4VBCg/a3GTBq080pTq0Wlrpd1ha3bhqa1z1S+
qdhv8Nf/CzseiusgNpjgXrOFT7RO9oUYKogNVr4aPJ+yJhTxAJnvH59bWpo0tAOjeIKOS+oaM3+P
UjtPo4ZURymysEx/MtvxlTBWnONSoIMOs3/MzHy+7IVBE9VhQHoZJmkKOGbh91obxOYmG5o9mGTA
PmL6/4IYG/JPHwzPXOZQaaCtBtHmMUeE0zl33DJ8sZaIX5xENFMbE3UoXvezJ4Ir7dgpRixX1fZX
Let2Y/8UVV+PR/HORrkWORcQBsyNWEqVIAJS1bF4JgRZl2MENOjnm2HBZUI+DnndKW2A8GK27QAl
Mr3exfbusuHg2Xk4mPLrmYkzEzN/g2gJDHIeTOjceIOC+W8DGL/PR7GwGigEe0Bf4AoDbH6210Zm
NJyWiTwOab6van5nDHJr0bV00d909OyCObMz21p5bgDViBfVMQcT0RVaZX5XreuGZsHNm8xl+gH4
JSMAWs7dDHYX+Vnk0ltlue9mS+yjhDDaHryA7dMYZwX0akXsU2mlm85x37UybXzTG+ywIuXUzsrz
A/Te39MGST2I9Dw6UlpBbYLGuu7pM2tb+FTXehhJau406Xp7MBVEj2NBjFsaJ/mzpQsWOLUHyld7
UGE0GCwwGykCV0aRr1eEIcHSeIHwxmKfOKLaygTKoHVMrf3A5bgVrd0HCAziveGUZogiQ+G3Hkse
CxBpHUYOqaik061nz8rVRuPSfQTescajhjTfWymaIHKcZhMnlYe/euQ+0Up5TXUQD9VUj797JHZC
ywItim81Zov2kOk/49TKNwXbJMUVpSq7Av+V7VeJ19xXhSWuslw2Pld56fduiiRXb2i7htj1xqzA
lDYIg/lxLr1Qb6w14Z+FiwAnEHrM02lBYnz2itKl6gvQyxRHt3hps/t67H2JV9NaqLxmZuad+5I5
ZcbjYrqdOfeT7DZBu06x/fzA/M2jzXcynjGIlYBUxIGZnfshiWMNu6Q4cmt095EFMSMJJEMgJKjY
bLPXdqPNtNBADzeqAFB2p0bP/Z45+pVyKnVMFWd7UzXshksyBk1CxuseTdKbsZXmSXEzDUBSZgVs
IMA7QsUqNGKVBwVoTp96ZXs7wbrRN6TESsryZ6nYe9uIdNf1XrPRCOVhLGkcVJ4twT86kqAcUA1G
lYiia9iAVj2eTL5udEcrUoMvBEQiayhYr6Slp1m4mCWEMXAqFpQF52roRTNQCgZnceTda9ocrL/C
iTdWUmzRBRR8viQLLZ8w8cHYbEmox9GvWpniaA2vtXYd2SVoV59FP234p8K7J3axra0/Ldq1WfEj
jVe2xNLG+2h+5qZ7o7ByEsF8B4yZucerLM/CsVu5DBatgMkHMg8o912Aabq8iGTeUXEcoZ9qBHq5
Az+S7W4+n8ul+wAdrADNI+2B8HA2lZAtiI2+scWx5hsDSAa5LeqVu3nh4gSA4B8Ts+kax4JaDXXE
MXGfsvbFc1e+vzRRUGBBuh2sAOgBmQUYSVbWKPTVxdFm91a/M4OxByHNigzg0v5G4RVorakV+wKu
7CV5jCZgDKKk9+14HUFENy2eQXbXt3xle0/zMT9KeACC3ADXIro5Z0tiNYYprMyD+5xy1EUc9uQx
7q7q4a1Qe26vFP//Aq0vzIHFB7UQJHAvdGvlyLIRDbjimEeq9Z2uNFBPAL38Hr8NnGE9+hgSu0EG
TIhk25u0DhFUdhBi7R0/0rR872lU95NUY1va8eTKgf7GNrNpHgB7nQdaUiJ91blOeZJSDU+6M8ab
NPXcuxokQidSy0c7ldnGqtUve8ibR54z91E44GVEWNwfeh2pUmbXQqK3mhZhE3vdW8VSFQiwfu4G
J4Iip2oLvypH8ciNrl57K1/ur+ktjogPWc2J03y2HqqrqTuYQ3JE+70NBVp2xxpfmN8/P4iXp+Tc
yuyUQOfL7YzKhBUa2HwfeeHn37886Offn52SGqKJReyi664eD+23lB/6Nca+lXmiM4BFUxiRVXcY
QUeu6IgiC0gB38vox5fHMYUUtuuSqVV8/pCVYBfBtoCGnUKzfR8AGdurlbtsYSnASYrGBAunfWqD
OE+ODC3YUsqkAeM2wj/P/S1Jv/18EAtThYL7hFWe6HxA7X1ugVgRyUA6PxGwm+GQXXvpg9vtebP2
Zrl0JdCk+WBnGumHNI9uarQVE1N6rr3iARNo3tHwitDxGGKJV6NYmbhLJ3lubtqDH8wZNO4NL4Y5
Yv7g6bco2Q38JbNuUnNY8ZGXuxmtl3jwgfMXqbKLLpVISj4OWUS+2c4ePVauuFPNyoG53AWTCVyM
U7f45bXixIlZdKbQv0En042tjUrS3ee7YMXCHNY10jyt+V8L7MVzgm7t4l2aJDyHJ8krkORfNNXr
qmKaED0a3mNn22T2qeTDHuT/K8O4XHWKZl5IWPztVsWFdb7qZWqTccyUDmYqsY+42mlV+VuP5KYb
nHtZNytnZ3FUFMhLYKAWOuXHEvLcA2hnv3GtvbJZ5FNBfELePl+by5MzYdeBV514Y9CtPNvKYJ+E
vFLiELAT99ep7E61W+W4A8e3LkIOexwfaLIWyFxO5NR2/c/bfGbTiUU6gitFHmX6LnBJGrlPdBmU
3SHx1rKOl+ODLRCNghgZGY0LUHDs1jqRaVQeDYDzneEote8mgJK5aR5S70ZPV2K0y62uA+Clo6UB
svGI3Kehf/AMpWdB1MOyimNaIVurs7tUyc3nK7ZsAkj3v3SRl/1EY+44sZuVx06OLVpmU22rRErD
f2HFmegIQQWHMHA2kLRiBTh5ouJYHdL4BlP1//v8/Oqpk7jsmYbP2z9vPPHr869fXjtYhb+BODog
p8T/+SokTNca0tTlMa6VjRJ0AdF0BfGZItJuUMdfmaql7QwpPDhoHbLMF5geC2kaBnEqWIMk3mjs
M1CeKYLMXBpAf3Ilr7VszEXTDEIDiC/MblSLCbPOq7w8CnnI8ycbCfTYA42CrPyarpGFLmVscUz/
sTbtxQ/bWUMAArUqWOskC5Jo9GMtVPSFymPsPEj+EoNxtV3jmlo6skBfTTn8afHmjYt60tWN6vAu
sMS3Jm0PVcP9yNIC1e9Zv+PO2jP70tGCiuSfNM78XTVEhjvqQ4SnISJ2bbjpEa6gXvz5llwxMr8D
VVypRuthJKnJtRWnh07Tb2UETZ/P7fxlqJk/cxAyImKAIDkeOzPnWmYxj/XcFccI2ogh5SzZlQMD
ASdzBs3vo6G707OCbmRDXtI246BOdY4kSfOwM1vq60JoB5DHJCEX9AHVwSw0mzgNNT6q6zZunty8
WBNQWBC6QZ7jw2+ezvOHbaYbvLZ1jsc5cBA70WjfPZVcR1L/7uGxVZltIKrB96x+D7aVmzQqIEKw
lr2fdvJn0zbzd4MXZTU0NcSRjC+admVG8Uokt2Zg5vHsFnnTZBpj82y70FVY+fzS/vqYq5n5BTSQ
cVUiwXucFKjt8bbkpwZ2Pt9ci2P4kI+a/v5hnaqUohWDwEjKg8EJkrVWibVBzPYuK8qizqdBWDRI
x3DggZGuzNNsCKgEuC6gSchugOcJgdXs8ZZFEqAEl4lTYjzF49ZJHr80Rf/5PvSaUJsB7uQiYGd9
xfSU6vw0Tp1gje6vNewtDQB1bMgeoHsAnC+z960R87waYs5PmV9HP4piLU1yfg7w+5GCw3MN7L34
L9xp50s8ErSt0p7IkyGsAMQNRKy9N2bu/T8WkGdAuzVKgYAQn1sAO4GuAHOTJxtCJsQvvOtU9wm/
EfCJbOWhdjlZGA3SWRNdHhZ+/og2UYYrC6KqU67flMO1RGfgV5cbGGHwv5tgZpmUzWbHzkjUUCej
LU/JkIXcQXa+XhnC7ML/O11ohwG/DKifcBnPYplGaWIkfJSnsPbuPC9smsDx9f7fjAPiBiAUAS0d
pup8UThxWR13XnmyOIEEvBfUa7HE0lIASfJ/Fmb+Dyhhy0x7WMgbAfI2EnZy9/lazKK+/8yUPTHC
Q+0BBZnpF3zwTh537azwCPJv2RUvNize182VWsv+LIwDCUt0xAFfgDQsmd1V8VA75YhjfqpVudWp
L6Af/fk4lizok5CQiS4lLPxsLdwkTcDZRuXJZE+i+FYfvvx5KM0CaYGnA/BjzuzzWlSMes4YPw2I
c4Ca/LqDogbyVeCthYImYBgzJ16aSrleHuUnlcgwsk1frXHILiw0GMp0B2SnQJMg0DlfaN1mI7j/
nfzUgNlCu3WqKy8Lc7lyUyxYwc9HVgmlPfzLm40jcvQ8p10rTpqfVe/vmfe25jwWLYCaDt0A06tx
LsHiNGUhSdljJcyrkv5M2GPBib/KULfgcKEpA9QyQmq8us3ZuQBJB2gIFK48zc5u0s4Otc4KpfK2
PUGjG5pjf3x5g53Zm01cnsiorVLYa5Nh41hqQ8iKt5q+8CFYm0769LjGDkD5AA+h2Yhako591rvi
FMktjRLfor60VrzJwinECx7v34krHulR43yTmbLJLYqmqpPxCpa96unrc4Q+MOh4Ayg4ufbzr8eF
nggR6cWpGV4N4x0Zic+/vzRDJvL4cIYQUwQ8+vz7eAC4TU4NcXIfTOV71TXgxf/CAhwtAcsdGoTn
5HB52o19baGykaQWkEks8AAGGFdpNJbOyOTP/2vGnE2UzNCAVE0FlIJv8B7U0gcLdCArR31xrUGt
OxG4IU091xMHqKdE+JyJk/Te+UOT/osDAYYLaAJMDvFCQqjKW3eUlGC7eoh3unyTp2s6ZvOX+t8j
AbZB6ALgmEO1YnboiCE1Wqe6OFEC2u5mDwVI8Bq+p2m64Ro0FTridyXxS3QIf30fgAEGaVFkXlFE
mBmmeSKqerT5qRzfTe9Jl8/G8OdzE9ONND/u7hQqgicQHAhzQmArYU3MO8TUDkfnfmG+unEGMIL4
TSUw5PEaE/DS2ZnOJQDWU55y7pYtlU6SLxE/tZYDtoACyRV9Y3r/Yt6wHwC5QwuVfgFULNKkzQcJ
K7K9oe6u7UMjWklGLp2difEUPcbmhPWfhY59POHtJW6whl/bkdow6IjV3V3drbE4LiwQ6jtT9QD7
DwoDs0dVZ1iQJiRDApRH/6MVeogw0Cex5juq3fSd+/3L+wEURzpKIlCzQuQ9M+dJZQ51JvKTNzUH
PhvpU2kANYh/SPT4uakFzwAQHCgl4BvQBnJxd/Yc4XdrI9Rwvzt+a3zdM4C7AZ2ABlYHkqqzFYqG
MaoUluWUP7Im+Cq34uQUwKszFXPxedQSzfNbQFiJFhEwdZ+UEeZRaLvhsNb7MG8l+WsDEQyOC1gj
AbGZnX9wTmHx0exwSp1fsRvwPt1RxYOs3Sqyi71tVKebQtxFxtqTZWF3Iy/9j+Hp7x/C/cpx69E1
o/LUa92tcrrQ7SFIwqODGa3dD/ME1X8Hib46gC9QRpjj+kmR5BJN6+XJ1FUQp3fUuLXa27R84Y23
cehPx3sEs3cYOSpo1k7xQvg2tXZj++HqmEhgzseZm26sVw4tT6X1W1XXHnCFFRhghl2EprtuXHFL
f5UMZ872b+8CNjxoxC4QppX0+jLuO7zTxm+uVQUleNfRwB7ESBXm9rsTA1O9qd3BNxK0a8hvnrkp
vJfPT93f6sLsR4AnCHcKGpQAv5hTubBSupkFAqpTO2r3eoSDMTp5GCVsa8Tmo8mNbVObPyTqBxOH
MIh/Nq1Wb2O8aPigOLDLItQZZ35lFj8//2kXrm5qdgaN0LQaJnzdbDViTlsItRD50PX3jun5g76t
qo01MQ2tNYxe+B4YwLXnoWANFBgQZ+cLb/Zl11RVUz6YYOPZlfFaynBpKHikAfExNXlctAIiHTwY
CVX4vu4XxhD2ogrrt1r+TIpfn0/a0kiA9MFjeYoUMKjzkeRZqkzQUlYPDjBLG55sv/x51C5ttACi
6oa80swF9cyUeVkl9QMDWlnrZaBXdOUqvTiEeNJaE956unag8zvzpLYwBh2Kc+2Dbf7JxAPqEKTa
ddopAlJeWCv328J0QS4W40E4h+rLvIhoNFpXmU5RPYgKbXhX+rcvTxcoECb6EWTEUEOabeGaZ1Fr
5Un1UJl/4o0p/nz986g+gO4CtRuwnMz88gi+WJo50DzxjPBNrYVNS3Pz8evTpv7g9aGN5jQuMytU
n34GjrmS/bwI/ZBz+fj1aRt8+LqVqri1KH77azqctNeuef58bqaxn/k1fB8ZMPg0NMyj7D7bqZBK
yls8OOVDLl5qSDIk9d52eFD2K17qcrsiekWCGA9krDKy0efjKOxy1HSGJU68277HE8C5gaSVr9xg
AJ9KvSYJfzksmNPxBkST5VLbm4UrGIp11UOXIDcJWWoutrb7FGkrzcuXiw87toGYxp301ebxDNGZ
V6AGVT3obEKEdyuHfO3z098/rD7IQPNa5Ph8U9+w8iln+89X/9Lh4udPjFrgHvJwPOZ71/LSJI7w
faJo2BfxPdA9ga7zgFARZCZ9/Nzc5WYG28nUbeUg9zOxAZ8PJ/dq5cZj3z100vX17j12n51uBS66
MGWQuUM3CkITvJnmMIEObQsZtFr6h87tQrsApvvLvtAy0birT3RNgLzOKSbiqIZSIWs67GS/Tm4T
7evfByIQKo/TGwzCGbM1wdTJgZLMflDb2gPH+disZGIWzsZELDQdenQaXjA+jzzLB8NN7Acve7XT
B/DBmWS7Rpq0sNQ4ezjpSDAQF773fKkbG70cBMpaD/XJNPtQAeScOCuR4cJSn9mYZWJa5SrsNthg
zAhZ9yzNtRLBgteaZDRQSEFl7rLwbxVNA+JvWChRfTbvcL9sc/FOhoNmbTLSruTBF+YMT0eoAkz9
QVMe8XzOSNMWuUA/xAMdyT4jIUrxmop3n59B1GgWRjVRFKBda+JSxxk5tyMryJR3kWM+sNZ9NpJG
3I5dIvY9kDuxD1mPU1Qoed84BqqdkWvuKmNwCsADWoCSNQ3FEj1yej1IPUfuepvnN1KpX4Dq/iKZ
G/mlnXvQCuex+3PUE/aU5JHGfVCwW8IXqUGZb3Xmm2P1AsJG0jzITLjM9yAyGKaVVm66RmiQSnb6
U9I3/UkbPOenheew9JvcBbJIL3WAzuI/6HPZNm7KfMba1JdSywJUR6qgjV2k/bxeP7Ao/YW29GRb
oh0E1fos35p6It+zXm9u+mpIrgVVSNRWBntNRFI14MEeDGxUBYeYx9Z2rLg9BjKxXyuubJTSXPaj
ksrJfC0uHnTaPeddXYSjO2bfuecCIs30dovxm9uSg7qv1aNxz/IMFJnZQB46eA6AyTWyMRvt1zhY
FF2UJIMIUlXT/I+G7hG/cVq2sbLSuSsH/SnqSPZUlaW218vKCKjduHkQ56Ojh4kTJuam8VNdfm8y
5f3oUOyrN5SnZKeXzc9Mtt91D7LWejEY19TDXPsC/UxBpcr+BY3nbgVuehuqSBHnT0NZ4FVlaF50
GEyQs3Mjtb65rLNARg+2yDwUwqRHAOQ7FE8SUHHGqh1Bgj/Ka9cshjdG2ndINdRbWdavAkjBEmoQ
ht2DZbjkrp+39BkSJM99Tb8b4zgkPqCE5KgAGvPzFFj1DKo/IRlBdubzNgb63vH6ogoaTRO/HTqA
pToG/qGtI3FiSDDt0YAK7sLk1db7I8B7QFB1db9hNXlXelf5UeH09149diqsaWMXt7VWNLuuEn/y
DgzhW6n0KgEFlf3osFaiC6x0syTUlYl+uLilNQ1oP7CHzhh+CEcBvlBokDMZjO6UVexVly6a+FRZ
+1oqfnR6+dYnIPaUWWIFIisZmtniLogs5vqsTOi2Lp3q4GmNY24YK8UmL9OEh6SN6LUaEwb6NVM+
WU5sQjyYRe0GCHy2K1KwALa2KkPdyco/ZdaXhyzjT/mAlnRSZNZGFPH3ptbMZ0cYxWEY6t/SUTUa
CcpYXJX5gDZ2Zb82sTlCgs01a7rnbNR/e6Wj+UY1GOl3ojK033XddCQ77WBELVSFY7xrUct6rlhP
gCiV7tBcDVAIt+4jomf+WFegvbPR5N+Dgy3oW88J3Zz9cVLAPNw6bdSmoHbu26op8i3t2xF7xzZ8
oyM36WAS4VuDJeWhHrjlu42tB07ayUDEcgjrvLBuXD3P9iQugS22dciAos/cSGTmK6v/xbgpd07O
46CLLDuAtrPdbeu6stF1ONDf5qjV/KbLqtusqPit6OBvsBeqJ4PzmyHVjrlblOgag0wED2qLtH4b
MehR5S86TeFgpEF6O+ReU9RXFWXpjd1WWuU3Imt1XyvN57o3MGNI8Vj3pUk6M8i8rEOuz22VnymD
3GUcJ9ZXNrjnO7uMH4bEHbSw0huwaRW28DMtNnd0jCBVqrhgmxTqXtEOO/Q+q8hORSBMa4zsh0u6
wcf1WoVO56Df0YWQnplUMcQosii9k9Btu6/6KAu7tm3l1Md5PcSy91tG9mZDrliCXZi3jt7uRd/T
NwMX5bZPIvIWgT8j37ZVlG1I1OEMsD6+71MLckdV5cS+UITeVWjxZ2FW2NV3WpnDI+qmv5pUJ9dc
td8E+kr3QvDhB1Q/JpYtVidBKjlIOMcu74M8MpybGF0o29wm/c9GVdEOOC7+RLT+aRTpC0iXywM1
pH1j5I55QyX2Cc6xFrR2Czo/y1JoOyUsRII3AvelGLZj5oLOP4s0cW06bdujvW78VdokhXRzznn0
4IH23ecduuxk3sbDT0tZRph1fRc28PN+nlhOiJqqFTaOlAOeHVO3Xu4Ung/KOrDb0PytlWC+yrUW
/lW4g3eo7KxU7y28d+SbSKWMe0vjph4q2XXZthdj5GPBcfsYTodruj+inaf0o6jGAgwvxZDT0OEt
80tj5NcggL6pu0T5qs0B9dXzXx5Fsiopk3vljkZYt5W5gQgufSIdWhHsrrX82iq1F01lfwaLMRKo
omhCCqVx4Y8t4jtfNAQtGJ7dCnAKqwhEZ2BjtI1gzPM+2w2D4Ni+SYy7ENcmCUZaaXdkkCV6tCnS
daaKevQ3yX3qagBSNrekSiHbIoTPYvxGYnLsrhwUxYVmGhuWGDRgDU1vTSij+nmT70o7gjQKVgct
QE2IC7p5SOuRfDOqWAScOjiy0UhHsRG2nm9LSNiBHi+LsGWj+sHpexFWUSmPEdAFAfKMoHTPx9aH
GGl6Y1hZDHr3MfGp6v4MmEtA9IsyoKjmfXMGs9lN+UkcVLPbmFbXNliFqHuRuc62BFouwPJEG6Gl
6gVusHtBH/QQwkMXVwVN6hMteQFX4VoyiNwuuzPyYfzB0Gdq3mqN3r02UzP+WFVmwIReBInSo5eq
4m967dhbh9mWTzJmBG1vRNAabrKDU2M6PLf5bZnqRDr92SgtCXCMRh9omZpb2iSAiLIegAAT9RWk
Z5xor5tVHUZlUgSxjTZnK/KMmyFxUj92RH3giIIQLVGo+LLKfcRVJu86M2uuoEQKL2LgjDRGAYop
jtfWrsusZhcZWXfteRH6tZOeGohP1egLKuStE+nWi9mm3xXYDp47lRZoSqbyOo/RimykKdmC0F0/
lK7EqQHJCqS2R+mVG63tTTQ7m+J3rYgb4rfqvgVtLI7wSk7p1gH6VUZS9H7Wysrec62pA81pM3Xf
Qjr1rTYQ0EBC56ryjKOyOLuRUI/nB6tJM4g/WmNbBWNR3RDmnjIHjdWigQ6zY1cvMThLylQWe83j
LDAytLMk19Tuwwoi6WkS7aq6aQ+Zo1kh5EycQz4IFaREk35FWgMY9IKam0ofJwAXLm5z4HVgCL28
amx+F49mvAGzU7XpQY+D/6MOvfhnVbs8aL1c30RUC4hqu5A5ZsjKEiTGHh13uHj/mIP+qyu7re7G
4gB4T8Azb2cB6i4j+3dsoh1izCLwV4Ew1ncrlvluypGgA3OJl3YYiFOqANk1TLiZF6D8BJd02SXv
VZXm277MAF026u9mBmhzbjgv42Czq0zZ951pJKFLyz+8EPQujUnzux5KcsNo1DyONIrgBgW6MLUu
fRKxKjY8IsM+Lp3O24B5j6S3cQPqNnS4x9dEeuM2p4MDHq+u8EKjamzlm+BWKv00Q5drR7wNCGp0
3xZNgVhOK23U6ET6oxxwG/oELdgPFijIhkBj0vzZx5F4cVnx09Xan13sRAEfkxpRXPqS0O4xGgoo
kFUKqJsELueG1KotwzxzchKkafc/pJ3Zcty41qWfiBEcQJC45ZCDxpQyJdm+YVi2DE4gwQHg8PT/
ok93/xaVoQydrqio8EWZSIIY917r22Mb+ticfo/+7G9HP9c/caBoI0Rv3ECQDCmavG+bOOVGE7tJ
OcWssPNrZqftPSg05qHrabZpUO8AX4IWBYr0doIFKN6UPBUodW8Fid2V3k2vvNoOONHzHHFU+tsY
tvknSXuNouPVU0upiLEOY6k0swbsJ5oAZFRDSqXBE/2ZdVWPA2tLWz9mHUu3NZancICi4QdBBdzr
1CSFeeNKk+DcQbBifUuBxKg2FEfcsNRJvgERoIgKUAmQJ/xdFzjs1W4eOq6asAYi6Gaw+Q9jut86
KA0RZh5+d4HvHovCL16gUvNvZmnn8Zin88OEeX3sYeUM27rpf2S2258MYtw3LbTSFfN6XIAAt6u6
RpC4LkW9kVVqnZBq9/utNeVZngR1pblxbU+iSsug1QZTOKMiQ9GrpsHJca42fDAdnM4M+l3j03xP
SubyW7dHbNmDKm9nolo82Utt3SEBq+2rVjt1KIgyYcl2HRWnfosID5+QlGlblO9uaAZee1r+snMX
p9pq6u8slg1Bkw3pleZQHQV8FOqJQPO8R9RlQO7ZtTFiK8oClGeACZeQDJoUWRbpy0i5HxheiX6A
WmlT4u/vS42ijDEwKD+pOxdm6GqchMnoH2TfoWpjmzbQjs6AMvL8ZFoTuBJtdRQmTOvIeVwRJufI
5dhDJ+Z3YZIKcV+bogpHpENfKlodZpniaGai8DlVJqZzWqd7CzvHNrOkv+V2b2MWO37Uyba6Mpk2
20fSYsz5JGmqWz6kjbirFfLR1PwBdHmnbhLeE/8hMc0W5DlTlQFM57+Eq06mUz7ZWE8xUol+SU1X
PvllZ8nAsKf5RRI13mG5vfEF2BQQ1RUY78xH4fL5hfivVVphN5SGuePUNX7kVQ4CBVQaRZB5jZ1u
Mm8Qj4nH1Qvl+PWkrr1XPSvQP4nzkKS5G0+TfK5hIAnhiaoD4XdvnQblQBT1C0Epr9CacSksfKyc
EOU3u4aWoH042o3VyMwTDsVPqU+yF9NOvZ+Om6ZXswsrVVZ1XglPc1Lfsbyl83K1EVdlYtG4hOzg
Rtllam6smSePtV+xKprbvpK7majHrqLFcJMVeWUdS4rbXcpsHqghebP09Aby2LVu8jpCZc6fkzcf
rRR++7j2nNncdLn/6iQVCUD+8C2EFhD3CppZYQekPpRBvlc1OGQ4I2ZX3df44HMNIT/ra+++tYFq
cmvzFXeCV8JUHgJ9JAJXmK92BzSKjUUomDN0BjJaArnlEXjEqkn65xnKGoDbrQQzqNR/GjIbQel6
PJxaby4Rb0j5TV9pdSVRncEJikHeJDM3UK/OMfJ9mzRDGRScvoyyxVkxmw5jCdIW7vi486HIMBYW
dmrN5MWQmRF4bkm2c1ZKBNKdEjUE/XRTg52En5Y1D3SoNC7z0rIDkeQtrKhuH2UzTty4qCbh2M/s
RmSch+aQ+0GBciEnkInKn8CIVd+aXFV6l2AFvs8hwQ5s7Dk6HBagS5L7Tw3stTtvgCM8tFOzuJmw
SDzB7ZFhhlNQHJvOpKgsldrOdwkN4H62l7piSW14zaaqBd1qBY6yrMwX3IyHSEC6dafzUsWdqDu2
xWH7Z1n3atppjjM4blOQPfJlpTAVC1hvNmC0sHkrR/8buh6Ayq7EFc7HkXWazVNdkmFXZAgDeHqX
WgAsZD27MltvCPMyydRd3xctQRJCzbFyM/sq61A5BenrNiJD/4z4qLOjhv2dpbhXjTV7SjVezEEl
P5q6N0mOcE7S4yxe8F+oUPsdhzMvnlOH7VGk6F4yZP9HrxiOkqd9H7etWYatOcDIaJioa9M4SRa1
Pu43/ZS8ekonoWuUInRIuROlvbMbuquNSbQhjs1N4NE5brpxx2i5c9pvvrPraRdYk/tmj7zddI20
rp00hVQTcdc3FyGQn6nX415eodpMREvwqaeyusfl89nueIG6hlrg7Nnlm4F5XVCorrwhA+KoU2N+
n4xMXguBIjnRkMifrOqdK6vUHaowz/QuIWR4KBLJQH4jbmR6+Un086+c1+4WjD6UepC2Xd5oZPme
8lnVP1H70D9pNj7Lpjc5VmLQUZoy01GBaRHCvMr2TWmIKHc1Crgn2Fd+ZUPlfsdOPNS7Oc9/IRjv
XZeQ+txmnDbROIw6MLHGXM++tO97Cy7rgAvDDDTM3ZjXxjdmDwcyz9a2rcgQ13mf3Qw2z3F5Nusg
U9UfPzXeWrcmAfPh/y5KHMNwZo78zHxNkooFZQL1E6xQ3p67gtKrEb7EZzIj8JU7g2+F2rPbwBxx
qdW89YEN4FZ/T9p8DlBRTd5UhBkpYqeIfClLy53T5fIpqzjaS70XzYCs16VvPQ6DI98y1WjYybB6
YlGc528SW8K2d3DN3Yy4ET601MY1klIpf3VOAVJS1zy2FuCkM8XPCPs8HXpcoKpTVdDxCjtt1YUT
K8cbDZzDZtTydYK8Fq4qlU+IuLXJS8PxQ/2iFTFvDXaXorJ2VHAF0LSXY9tuEzEiYMh+IBSAypa9
6F5miNLu8ZPkhOsQdRCXnnHpwoXBj6ndZGZQVImHMgXTEJoqJxvkxJ+nrs3emLKKw6STF4XtaKeh
YA0Tf7B02I6GE88JfbEQwSuxIoe0p72FDip+qdbu8Qp5VwaS6DyLBmlMj4XTFW/eImrIkgErIePO
jx53z2tj9pvfiVq+vUkO+PFdNLbJ1IcN4mWRzZSOIWtqTgnDvdbS7NHWaRJqUnuB7dSYkZUYUMwh
I+GIlWeTt/WIKKe08UfpOm8+Ed4LFHhAXw02HKibzCgIxpIzjlhjcRl25JDvss6Alg1aZkgXJMJU
V7NDxy0xxXSoM8O/JQNIRRPcVttlpXjs24HNUW5WQAUB2hcgzgxNJHcGD3eLgtCwsZxi83nk/1x6
AZVGlnIjC3luLVKTMGMlfJico6dfZg+FSnf18PXcFbgAECOg0AdkD2SVkSk8H0cLUThIvkVWvkO8
6vNXOJPxgSMc6EFou/DPWtrlImzlpF3lHIURd25ofdESBwXNX0gqlCFwOTCkEN9nRkRhJqzomH/s
3VesoRiAn//+M59gyUb/3+evhZy08wbE2vD8UmrEinak2nME3T5v5EwnvWtkld6xWj75aYVGLFy4
6c64kEA693hoKJaKBBCfIYf0vo9sBHn60aEeZM9Xb9y/kAP7+HTgK6FCh7QFxmW6dsP5E3MMJ1PO
EcIyY4+iEZ/3zcfc5/vHr/oGNzdidykeb8ob5u31vB+mrYdoxOfNXHoL+30fITyJbIfRO0dQC+bx
lL3+/z1+lUe3ZSc58sLOUQJLdFtdKhB7tpOQiQQgBVlP6q7EUVSLimZY+o6VufEBZJcBeavZBcjW
uS6CsJ1ixuGOCNTD+y4CsRT4KAQcjmLEtjjVATBDX+8loMR9c0EtQAq+vOY/4oks7yqR5cw9EoQi
MxKLS9CVs6/wTwPrTH1ez7ns0ADQgMHgR4l5Sfh9rgU4AIAKX+qZ4GXev4LRaAdRJpscnyXAMTS5
ZMo493xvMekigQqN/lqPPTC/yByp6HHAPogjuzcYFz7C0gfv9UVQAEBgAj0xLAAAIb1/A1UQJE1J
7x31cDfziIn9sG0fL/IVzrzIu2aWlPc/39oQecGZj2Yk8gYRLy8oDc7MCFSXQgkwYAihlFp7UJsa
8Y40rT2ckN3bYoxcsSXID7eIwnw+Zj9uEOB0QPsIXTeotx9gCj21HC0kw+UC2I6bya2OSEu491Jp
cqGlM68ET9zCnoP4h3wAg/MUGWq78M2jZb0hqxUOI66DyD0jiPv1lqAwW4gdixobsu/332bI/BFv
TKdjP9kMadKh1dfQFdg/iiFD/DH1ky/LCRHR8IF2ZjDOQPvvvG8Q6bUJereeHNMu7nTcdxfG9F+L
z2pQQ52K2smoVwFH8lqv2Doe7ik1jiEWQ5SOG24Ziqz0oUNuu9tZzHwMhJCWiJDk4dB/WsMe1ysv
6GeruZ4tv9gjAZk9WtASBBwX6C2iTN4djqzTjSMm0wBbjap7C+nZO2f8MdU3me7prrDcflOafIir
Fu6mzJRehdqbeXdvzh6PR9c0XruysB7zHEfPz8flmdECGy4MQwQWBxCZV6s186bUpHPrHH2spaw8
TbYdjPMWcbzP2/moa1/8vmgKaT6cATBu3n+7sYCHTGXEOWoXtaOGg0KlYoS1pg4RKiS++Xij1NYW
e1wEEWK+8GE/epYgT8MgBT2VwjhikdVQdZbIU+WbydG67zxARQG/TdxfkjyxrA4NGVq49HwRPIMz
J4YqhDgw3qDhD4VcEkVr3xtlcgTudAus3+bh8y79uDTiyAyRPpDdqCoHkd/7HvUmcyhpIrNTUw93
lSWuHOvLIsj3Law22lr0rLNdtKCQWQVml35ZBYnnQ0a2yMkASvRXX6VwaSqUU2SnPMcpIbxoTTzb
QxSOJIw4wHLWZjumpDJLVeCr41bvia3d/zef4J8GVgtSl4xETg0akAhJnswvFqnECMKFAmkjaGth
/Qej5v0XNnWfODXCY0c4Egv5Y7xk+P/YP3g+voAHxSCujmuHQWFxUINQg/AovOvK2g7+hWn3cdOD
9vTvtMN5HzaG1fe1jR4lYSy3OPnzvmKnnG6q6cunzfdNrM4H1di4JtQwxckFL9gJxCXq9pku+mud
hT0PZ9oPkwxMoqZwK784EXMvrmr+5RnAUCqCOJC0LgT09Yajh7QcxGzkp+pXCi2zvrBDn/v1OIXj
mIkKnVABr3qnaIQtmokVJ9TnG+ygfvnqCrR4+//38atbta1b2nsajxfVta9uUanq8+cv4+P9dvzu
+Wv8JUECsdAEz7dUKD2oE+wA8XkkzsPMLy9cIM+MVUROIPWGfBI+77WEecwpTUsmqpNHn2qlg3Hc
WpccTx83W7h4/mlj+Vz/HGYb0flZhePZyYgltFk6tpbYZfx5p5355u8aWW0LoAKDiJCgkdpp4JK+
nquvAdWWVWnZ22x4jOHDw1Fz9RaonDx2eVWdTK/YtNK4Skq1/S/e4Z8mVgvf0CW0SpKyOj130+2Y
f3lbWzh98KmC4IjNZ70sFaVuR16l3lEUrz30V/aFs86ZL4BoE5TYqM5gOUD0ve+gsoYWaKwTehzN
KNtDHvPlznn3+NUHLgyYcCHup0edjZsyO9bFJRTo2RdwUHEe+m4bEu/Vul3aGZ31PKCDWigdvaB2
hwsze/mNq5kN4RD2NYIS80vQ730X5Ulnwdnme8eh3UDnRotN8sWyP8swBbgId2yE5f7O6vdN1NDz
2DUynEeXoQhrflcb15K3YTlc2OTOdBYuj3DtojY6WDDrQ4zEBSFzfOUfeS6vkytx8ZR0ZhV818Bq
EU/tNG0nZOuPxR8oi1K2cVGtrYQH9cKkWx+S4a4AVBBVIxEfWi4/a8uQtkjSydEzTr2H85gNkYF9
ZahnD0YFpfYzmyIIvpCRSC8svet6AIttBHdIXA5Qewi31nX0t+ozx+LJ6JymEaoS6I8KEqAgu/vE
5snZZhWyum1SP2e9O7wlwlZvQ03ZdSWH5I9gVKCCl/kMZUa9EXbCAsOZbaRzNSRpjoGrRd90AHf4
aZtFZWZ8s/rmzWjptGXKTu/9rhtEkLEe0ugr7YTwlgwNF6AXPBl+BZ2C7GKWtWwLNYTcWsqBahQa
xH0HuUoT2MUInbpgRXkD/Wn6ODD3BNuoGX0+41f7xn/6x0HgFB5KOKzX50BuMy1STzunzL3+tq2r
m+Lb5w2sxvB/GgBxFtZP78wxBHW+etRRUs7J1DyCyr7Vl8iVl1pYbRqd6BGiR3X6E1HfjW3yX7yA
jeraLoy8sOkjGfJ+sqcVwml1Z+HxxNhmebq7cE5zznwCGOrgyiRwSZoffKXOkCGe5jfOiVfCjb2k
KO64Z8knq6/5wXTBgTLcmfxhdZJHf5WPUJm6t6loaiPgvLYjz1HulbQL+ui2lb9T4KH+gkL7NoFw
bmfagx8a45hEylX2js2dtc1dw9iNg1tBnomyurPfyY3uoavSvrK2FknHcAIMFOrNue5QOE2Zv5sG
o1ElMFPM0+hcQ6I0fm3vXwYKlgl0goWwIobKeu/JYSJN6UhOjv2H/eTO8+fjcLUtLI/HBzQtAp+U
89GWI/sEhSj8xDkhthgQ6A/G8Qoy8c8bsZYF85/N5z+t4AVgJvNdZMxWLyFmD3U2AdU+eZMX1eU2
6b6xrUYUh/yAHA+6cKeOirdF/k4jMf2mFuqh/dAImBv6QneukQb/+SngS4Fl4eFkuL6B2axLymmq
yclW9W3blPFA0oMlZ2i93Gszne+cBJInABuc2ortuv76wrLg6v5f86tZCYmRUnmG5nUHQWURwLpj
yGtO5gt75If3RAh6MVECmo2A5AIiej8/504xN8HsvUPM8N4A7IRKLOqDLDZO2aAGUV7cN372bTRi
qysOJskuvKi9pDb+/eYoM/UfXghCh4hYrheIYnBwV0eM7d5Wc39bK2aFtmFCNFjLE4rIlLeg6tT7
NC/IEtaz9xg7PbSa8OcUiGy75k75JQ+5Zn/mPnejXHAJzeAIJEOrhx307pfOYH8X9fUvJki6Ll8H
rN+1Dxy1qIuRZk563/WGG2ej1Txm7ThFOmc4MyGOeDdJq4q6tvKCPKXIUjjDRkL8aqKyZVap4kIX
rldAhmpHKNSIvsMVyQIn8P0ndHITMGBUkngYuF3t5VD0t56VuWGpoEyeM3opj3S2PeR40CKCsUD0
vm+PmZ0SLTjHD2kawRnW0gcHwnXna2lJTDu81T+trGZAbstprhVasWCgmcGvuuRlXC9p6wZWV5lW
l2NXZWigReWDzHuy9GOr4wsr2tIX78YK3gIXjQXaAfwKkj7v+wo7HwpdVSN/yIbpusjqO2I4W8+A
qlcqdT869sZykyjJkoNnwYBQ+U+f/4BzL4mkIgBDOMVhJVu9ZN/7GQRHJn8oUxXxzNl23r2cLhxS
zg2IfxtZjhj/3J49OP4cS1j8wZ4q2FtymPqQ/jMeDH36L94GKgGGkwRm3tqoq9yBQSrL0gdoXV/T
rP5NKfxQTF/Yh9bb0DIysKoANgV2K5Jpq06zqnGowdhOH3IgEgOVakAkIabLrKMsBySjnD+NdWkd
PNcmcRF/Bx0DxyW2ahOfp0Y5wTx9YPSVubs8O4nsirQsaFiHijLFhYF5blwQGG0XcQqo5esbRVfD
nMaHBvVLIKptT3n7jGPJ5x9r+erroU+WYAT2UkCo1wSLwhoaBAF9/gADlG8dq/xrOadlgfBwEUZ3
MfB4cM97P+oqK50nBvXqoYGH1lo26q9FC/42gAivDQ3TQpJfj7ayAoXa7gg7iCE2N96lteFM/wBg
haQjAH24zbvLiPhn1li+9CaLu+xQ6rsb7f4XP35h0WP8onoyUtnvnz6aqLWBKsfsYKSIErwM4sIc
OTPnfYCIfCBpfBie13MkpwYKnaQDf+jcIMl/OTS0GaynXwsiL5/gXSurlYWzMasGrrF8ldUWjomf
Xlt8Leb0f5oAtwJhWKTkzdU+o80EVzjoJB/oNG2hD71uYYv8fCac76v/bWI1twUHJnZGxcQHbl85
RuTDRllt+0tZrTNTeiHeQh0BlhiQQett2dGy0QDKHMrWDSYHXMx9c/z8Rc4MWWQ9sPriMoAZQVdT
zvKTfkbtPXbo+5C0OwgQP3/+mY5iy5aPYyi0bB+kSMLM/GLqTcy4+s00Bsi8r6S2Q3ALP2/nY1dh
VIGRaAF+g45aFz0aS9/lMM2xw/yrL+7LZ6W/PPvQgIsaMdh68U2c1eyDF7NqXe77h4rfZPuGfnnM
LqGgRWcDUSgCM6sBZRkdcn+l7R9woZxu3fzC0etD9wDhgrTW39wzclvrI/noGn5SZo19UPU1ebOH
a+tS1cwPAwktgOQB7hCQTQsV4f3q1KIKQmtMHTkA2RSRDlrs+QIy+1wLwFHiXwynBYH6vgV44hBX
yi1yECWqU+yFf2GofrwF4AtjmjlQty2lmdfbm6u57qpEzoe0VJFAnjRPt7i9BkZ2VcGqV/h32XQc
zO/cjdtklzQXhsDHi9vSPjiiiJXjoAJI7fsX1OAItDD4zQfLfSStHaWJC7DW9Qx3BWJi920b4UbE
L4yMM72KQBS8ri6CqjjWrhodLAPRVmD8DhQmU+O66C8sMGdGHp4K2Q8G9Rk1qypzgwglp4MJ0pu6
Jd2VkX712ICpg00Rd3oLB8gPqc+kGpiTEHM8lPZvy8ngZnz7fHFZCypAd1pacBGlX2Y+Mrjvv4zN
oQrnzTBicLdB1g9QqoS4wAz9vTEfwOH47uY0dlE3der47vO2z/bfAihEaWUK1chq1CPVXpt1JseD
o9iznqpvxUSPTnsp7HluGNg4dAHfj9s7toL3bygmKAnB2p8OyrZ1PNRpvSuL8pJ6ehVe/9uPGNpQ
CGAoQOC86seMCaPTuTEdfAeOnx5rkflm5lPomiJspsfPe+7sK/3T2GproxzulUpyTOcO7gERQZh8
acX4EOnAuIDi5O/Wg/zN+n0ApMN8NlwMbnb0SziXaLlVzXdpDUFrp6GYeCC6jXmpMtrZbsThA4Rp
DMoPBFgN92yB0N50SFWXB1TT0whZSkHrMHHVtivNCyvT2Z5EdMSCsACYq7WCsjAbd5CKTQcP1rUi
FTez0/03TfwtJACBCuKEq48lZ2JxKp3pMHTyj9kmV57wL+Rclke8u70sH+ufJlZDHKePnJetPR2K
/qdVWYGo7seqRHXQC6PibG/9087qFmBmhe/XCdqpgNhgEi5JcuGwc66FhfG/LNi+jRP1+8maYjHM
4dZCC70TjpygXrOnLmHslzDhqruQpVjkElhXQXlcLTygHIAwgoKkh7aDURvHT0RMmxH23SpnXRdU
adrAqFqXqP6onEOZFsOF74X08NLGu9/gLdcFXAUhacERci1C1NKeHJj154Mx99mmAwAIIAfhcfg9
rBaeq6KFEwYzG1iAu7momsjIyzKqXdaHBcwVwIsqHY6yG4OeJnMsNQgJPodlaa6ABoCtSKRBKbtm
pyEqQ/W4Sh25cuClUWW7y4Ttx3zoyB1ql1sPzqicqAeE57Yefb0rLf7syG54EcQZf3cib3hoeKCA
Q6mRP9K0EHE3NiTycKYILXfASuBXr1JZ8Mk45ixFpGpVZQE4a8luZlJsDJjO90020h0nrQ56Reeo
p4O4Ztk0xQ2qQj95HcgppMlJrNLWuEc+1IwcGwiVQU9woqRS3qq5ZtsZweFNhyrtV4mG5c2qKwmU
AgAvYNWhmrYwh9hrFhWi7uHjthPDCtOC+o9+K9TDYLbZPSOwaRLC/9S+Ce+c25b3JcoNhABc0zAx
DZRfL2qkLeHPvc160zqAet3EDUxxsWr7n7kDbzZxhQWD3mRF2LzroE5FcuNxat6hrrf52AlywxFj
lLAOTtUI+3Ai4owVNAB6nO8p7yf49IpbhLqtDace4mu5/9t1xRxlqGMHAIcH2hFlS/Fs1sRqyI2Y
qa74BrVBfTO6lYnoGBLGAaGjZ930Wfa4cKdBLBmTB1TwfXXqYthNhZYavd4x+OEQiNoZRKVAm6Tf
2dQKRM3N/kXb7jCBHUK4Ctt2/j61uduFleWLe8M3hggAd/vVHueORAOm64/M5+Z3u++7GMRPA+Xi
Js97sie7ek08YZ1gjq5vTIEB2NjsrTWr/mV2gOlA1xwxJqYYRSjfhDEax7nGuQxDI3vyRU38fQ92
1OKwbmlE3MwPMPzseoeA5x9d5fRJTOiWFIiuSPgTB16G6lDDsLXL+9J6qMzclwGDH/WZGV33mkmU
DzONFAG+1h5+Jh2w23rwjChBEAnlob0UMJmx9G6dZjhmJQyVdW1YsGUSxbcwR4NcNXZoz9N8PwrR
3mWyJ7HVYztPl/ExuWB5jcN0kKTW6OfsV+FM+Y+K++o+dWYZVOiMpxw5DLpP4LHfwMdHj1OCvg8A
xOAPHpAfd4ZV8VPZyB+2J8VLJ+3vRUJxGR7ALtZkpvDqAhEM9++32RjdDT7SeI++ZS/O1NshxGRW
BHdxH0ESXG+g0fKjujC/wyjmugA0ddBpZUqGuHzhPy2y07zs2TOBrz6wlKgikztd7I1m94NjUsqQ
eYLfkqZXeFG/DHofDtXp1ctfNbZ7QBxA6njjpTvDaVsUkTUIhY8s8T+68KbTzsu3lsi70B+Yjmaa
1JHbs3zTgy8RVnA0hrgvWxtHt83eqRmBoRBFxzuSm1c6A7qr5BMHlMAh4YQxFwxzAnMfH8Glabom
EJkHSogaDHhzKXzZMMjDj5ABC08Kp3npNDFe4Q/UwUxgBxSe1KGdlcY1TbNhO5e+CAWsniBwaRMV
q1ELzO4UlKJNRrqjV4JnZieZv0WdqjpslTf+AZTEvG5xW35VdVbugddw4SiugeOwC8BCJ1iodlhz
zJCiujYmSUlfgEHp6nCq++4GLK7iFcb51g9Gu5lCJ2/nhVinr5y8cbdyMLw4r7zul9FPMDaOvrQi
QwPvwKfB39lVT8JyTO0XJOx8MDfa4mSLPtuiZmwL57ROrzVEFw9joiRWbgO2X1jiwtxS5p0qcncD
Bl/3CFfq9JCXnYpU7/fLgJw2KUNYXxs9vTIsn+1Q3m+OAQEpvgHZIHb5NFlwOAJC1Zemdz1ldX1F
O7gmk6KH9zC1/PK6F4TcgF2E6npm/wAoUxXmCXvghpVEMH79hmAMxKOh6gJSli9IJoig5gbU7uCM
RxrAjo1pAEpjsGq+K4YePlEfzJiiabAngL5w2zWgK+ACrgO7HCEY6oHGa0lSxSB/oaxB2rn5VedX
WNVIUW943lBcWQp1O9swhJu138YOBH5xU/ZTSCajjlJ3IjvOTWuTVJzFI/L7YcMt9QMbbhlPaZ7F
84hLt2dI2DszI49lgTGta0L3LRDO4UgJpBxGCfLtaLHbbFBe1EjMD9SEBfipT9tD6/P2UeZSbDsH
7eK44qLGC0BmjBfjc9WX+BsDWDvANJt3gIqAJ6Vyc1+wpN9Ko5Nx6qnxivXZEJdC000LNzDIBKa7
bwtzDI22oHsChchRCTWERmcBsmHyJvKk6sOu8OzYSzWNZoF8vjFB+hHCD5tHo9PxiPdg5QE5Q27K
yTd2MHQYOzfxgB9IAQpgNYpmiQGrxmQU7RWYelYMTFvx2OWMbx34xh/bupR70c7qqWlHJ7ImnzyY
dtbv/KxMwD/R/c9CLbw+f2oCZkFyn7v9ANgQU39Ulf5qpV0dchh7A9SfrmIXvNqgkKzal3biQM1Q
N9dyYSw4E8t2MP3CM0uz/khGkv3Kqcoj3cKfb2dsAKoFnEh4xn/XrtOBDIwohm1hvI1FbV1j7iYh
QtT2ZkH1bT2Y0YOp9+cd1Atg1iQ+j/K/R0rRzIEzl2TfV4a+w7WRkitkHachSHOgWJyOHoucy6sR
9AEwH0wMXjqnKEZQ1zF04PRKckdvGoFShb62xS18vDyknQRDr3YF1EQ4WaUe0u3OCChbwqvvRWXO
KAc6EwBBFrYg7GibwScKlMrSD6aKdsDUKwkfnctiOYJoUjX0lz/rX603et+1RnWAxM2w9inb3LYa
NVvBmvGCKZPJrm8luc6nlANhmGZbq3CyR3vM4Wt2Vb8tysoJRQdiTsOzPDIh/9m4Zt1uK+hFbnA8
wFicdB2MCnCNttYshpTgQfGUuYHl2cAMgTOyzZIaIqiaAlo1LbtO3us2yhcaJUJI5FFmLhbsDPiC
0GLw7BNA0cLGBiApocUYJ12X7SqYKg9ECno9C5yrxQxthNH29K7ROBWMOef3dVeYd21VpxE0UsYm
t4xhWw/IVE8NKHiBAKYoQgBNbvKiT/pIKU8dJ5u/lW4dlo573yxgI0ulwwv1Mz2F9Wy0Pxxv6g5W
o4rfRPbFNzZTHrs5rNWDmf4qrAIAIGMAXjKZHbA5mBN2GsdZGzVQdrWr2QZwOjOGOBBUEN15KFPp
j3GvsjFMBCD6WhK+yQ3aB3MzkB2zADcsDQuDDkECWMnr71PNLKwcTNz7ZM4jp0qhCSMzrNxUYndA
xC7mpDbiFMiZmLo8NQEOkra7JdWEWsntgCoKlR6TgKT8hc8kDXjft6BJyNSNCRLbh5Tk+saFZKe8
ylm+0NtcaJeQVldRTlrnym1Zd8e493toiyGQNQY9AVZsA3YqTqcD93cJG7D/COyHWVnTeMp1v4dm
R8H0Z6Ubj9fVd8cGJAnJs/7k9UZ51XX1fKAGz2hQdHNXX/8PaWe627ixtesrIkAW57/UZMm2JNvt
7nT/IXqwOc8zr/572AfYsShBgnOS7ATBRliqedVa71B6oy5TEHaLRVhVIyE3cIxD1XMw+GLsFw2J
OO4WIBrxECEAGevRsQLMhwlhiqqSm8drnxT+Q9q31isiX26+CHmW7/rei0KnduUOcVLFDd7iNmUd
SWbyEuMofV8XLf5EYeuhqWlF/aL2jXxREOptkKiV1nY5cDzoAXT5Ee2dUSjdXZwV/l1md9VSi8wf
5GzqXWRoVE87N/naF0b40PoITUTJlKEc2uDVD5thDaEZ9dbRUh21KOQvlsiDo/Ak9IL0wOdJVDSb
pB2YxyQpvrQxl74+ohZj59EU/aAK5FHs2Pk1cneZl3+TqrLisWkkD0FhpC9N7n5TJEl5glRbkAxt
xCrsqvEFyT1WCqoO20IP3/mPwqXfqQ2gSramXYXZXRu16R0vruJY5AURfqlY4GG0zl35kdfycgE3
JnVmuFJFHaOYxVMj8b3uVXWRKjZKXT7Y7OsvtWxkK993k2Uadv4ykJPWyfqivZeRk1sPRjs8B1pS
P2sRmsMqCQ0n7ZpqXUbuwgqtrZZo4CuG0H1ACTEkzjCapayl1RqpD209keAWaiV3G19vlSWqKG9u
VKL0YrTFLsN9FBKbDcdXPsZIrfWGjCjU2LXglaz6AUHe+mecwrRH8EN9RI0JRQQTw56o4/Jvsz7a
+aidIkPh58tolDe+IjmWnaKGNIpx11FWXtVuWOwQsfLWqu6Wjjd69bOtUqqBzoagXV0m96rl2mt0
Vz00BDvrQYF5vMxD2163RsCVXmbVF1xe/4RBbR1klaONxxkxS4esayCp8XbwAuunKJUE2ITbLEVd
1gcjSbV7JbXrndnIb4aZuQvRlMou7NXeqeD5O6R94/Wog1n2qectkFLRHL3MhpXRoK/k+paxAs2n
bFAARLQptsJ3TTRUmFQPPS8jCndB1iTrCDGuBVVnf1V1CHdwbCN+UHIZBHqFnISMo4Fqg8GFE1ki
fYhSpYS0sAO92lqS0UFkxfbjLXw6/b6fVCfdLvcdPfDy73URDiu5c120edpkEYRo+rpS9jPgFbuw
xRD9BFtmrK1S6R/GEiXGMIpfNVViUPXoa2dX0jpr3N9NVSUvpRrmxzp2weX2QhwzNFGddDqOW2Gk
G8JxNIYURSxJjHRIgWWqozBRW4zKwccahbRrvACBaVIm8h4TB3fR1Kj3xkq695VO2broZa88e5AO
Wk1Wwgi17J6CR/bYamH3lARoi6J78zLWCaDkXE7sF9fWkCyRpVfJDtDkiOIscIrQ9o+aKHgGeHJ8
n6l2RorLfbfTqLk3db3fibZItxoX1iLwkQHJwG2pgCq7+CnFE3qRMUwS7TeyuTVQ01hGYYiVexrm
izSQLaerGDk30PN7tVDkTZvK1oJwsl0nvhstClX/SnLMukOvKX2PWnSNxwERoVb141Wkey0vsrI4
oIOChqywR93JcmV8NsDEbY1GCRcEvvIGZZ73Mo7su1YgK9d7BtFZUKn3hRjNdSIpD37eJQvLy+Vj
obbTGJrDtrYlexmo0c8kiYJNzBsMoZO4IbeAiC+CpJPCM6J4QI9KfQeGpn/NeqNfu6PMw5J4459I
kspvbh8YO9SJUaoL5dIZDLhmEtGUg7An1t5FQWKrTRSERdxx30pm7/iZnj0XAXg5HrDuPflFsUry
XrqDE45cU4cag8NB7a9lr0RtLI5r1MsSe5WSbHe8pniz0MdBdhwXe4l0wqpGscYx+1JajXmePxE2
j44EAs4pZJaUZ+t4HJe98mg1ffzgJ2Xw9ZOZ+SmtB7mY0vXkLTbPJ5d9h74ccpDHRtka4mHMPpuB
5fsYZEwuCQrRgTqlNj/gMNLKqwwgWuOxbvZ9uPXFjZrWWf719Ptnxmigfi0l4Pv2IYbw/UnCBvgF
/qTOifUUhI0zzkxvWlxxvTseERQgV7jDWWAI88/mkGeNzLLUlZ7ondHSSOSTQHNusYAvDdHHPsym
wAakWPUI6mI2tdCyp8L7/vklZE8FRbi++GDMwTCDWQwoelN9S6ofx0r9+emvTwbQIKmwjUGtYOrd
hwXkll0tla0hH6VS/BBkiUiEfbaabdp/EYQU9VistHLaBGyZLsqrXD+6cnKg5EgdZ1Dfr3fjrHb4
tw0wMNTzeInMkcBUrGwVdKp+VOyDUh3LlITFl+tNGOcZ+ol1jd6CPsER5/ogjZZp4NQz/dhwW1bC
fNHjlux8/MNMxS3hn2lJzqoBQGFhek1CHuTgZhWJgXxjMeapzg3Z30VJuxvd5glllC/osf2Wh4as
5Gcx+GxEmjQ0ZAom8RBj1qScS+ipaoV+zGAPxjvf+3N9+M6KLHwfOAZ7HFga8JjZKohFRGSD7NdR
pH/GepMEg0NKFak8QjmFZJB/Y9ef8Y6mDgGgAOFFs1C1Zw3quW3HKTIEx7Q1lVUhXJ3SSLnTXWND
0RehZGTShvRLr0qrLkXc8Hp3L5wKQNd4uzOo4I3mIBGSu7WEh45xBBK0GLpdaHySsDednSctzCrM
LXe634XCOHqg5BKWpPkfFvxEIuZ6MSa3rdnBlhE2W+SUWBFwU6iydBo1HOSNvUb67GBNmB2V4QJq
jFWxOW29D4fQoPAI6Exqa1VqL/zBkUjnXp+OS4iXyUoKbumklGLPl184ilKui1IcR4plHs+z9JiW
nWPmuzFHVhLROqlO/pFdbVPZ6cZv4oXWv13/DVOt8mRTA3nCJlXHgw2knjnnAicSzhMofIJv4Blq
GqFjYY8h0IZTlWrRRrfYEReboxUFX9NJ2GS2PsKK9NKklHnE+22lZv/0TeXE5FOr5puW3YA6nm3u
qWsgxizI4FSe56Nr4vZmKujgHfte/ip0b10aWKjoFA0464cQhfoUeez4tzJaNyb2Yss2B746hRBn
WOBOU/PSVZTu2EA0IRuLKQkWEenWVR+U9gkh6oWLFvT1iTw7nektzIkJRYQhzhmHwG8xSmoVq+Np
kGFXMSR7I8lxlyiWmVUbzsCKWiVC3BLGudQsSmfQW6mFT8vodJdoVdVIdmn3R52NiB6qj6xtKAke
F8qSf83yG5N6doTRzQmNw6EN2vDswouxVCGvqLJeYS4mJGZuAemmFTjfEED7J4W7SbJqviHQNEcz
vM0o7vOysWwfNwlyd/Wnj+KpH9Q8JoKZ0NAOOh03tgDVblH1x1Ezl/2oH5So3F5fEReHCvmZCSlO
nDanNvuDRJq5bPtjlGfN02CRzCMo9F6ut3JpASBsQZ1JgLYHInXakcR2S12Xsv7IkqQcdacjyVnE
u7zBeVe/69vv15s7C3gYt4/NTT/nw6lcN0M7BG7RHxWfSnr/ZokvmCutx/D39Xam8Z8vAxMHNhqb
sI7zYKeRc9v39LQ/kml41t38Hr4ujkPaV7NSHDEZs7fmPgFIfePoOI8Qpg5qEPYBfmBVOd9QGUrS
sW+FwzHIfEdxJZ7jyMbrqEB1fwr7NSNA8NRf2i1y0KVlD/yf+w4OwDn4UZJsva4CBRzi+IomOCme
91z6c31ML913f3nqCvBKlvwcBmvIAaUkHO6PnnzQOYFFFSyk+NC4BoLxiAGPT0Z6p8qPvniXuu3n
CVAcxZzK/B0PXPo4bZgPa0frsjJWA1kcixSnFXJwXnCT332+bE6amN1vVl1MmcRRHK2kcvpkI4mn
62N44QI9aWAWlZSaGje6Tx+UkOy9uvabbYfNUBh+b8Sv601dOD8mnK/B7TkxpZXZESWPcKhDijNH
0/htuD9vgRFvfP4vjfHDbEBLHa0hjfk8csshDi+33sAXlrQpE2No0/lHLDeLtYNWo5IQKKQJSvDC
xdAorwWIjV3UKfrnbyXEBHgOA+DlWfl3U3/oSxklY9FkHdBh5b3GAiO9pbygTD92dh6dtDDrzJBV
6ahk8ghRwMau6LumPoxSsPazr5r/B6sT6iLFnQWASbvxUL5wvp80LE43TahHqtfrzXgsQ+8FsPLK
V7+53bEWFd5+d018A4h46fyjPUgRrDxw5nN+Xy6lKlC3ajzmwvtlRPKvXOQrqhWkmn3PCcJ0g9XK
79EtHtQWcMMnlzzmCqTGABnzSOIwnC35PLYira6N+KgM38g5u6/XP382lqefn0vnxoqv6aPP54dg
V/Q7V1+b+rrNV2rwOw1uLMmz1U9bSE6B8CCtTgVh1pWqz/BjaJP4iHDa0TO9R2PwV018y0777D6e
mgGxT7YGbCq6eqfLAxcCkAp2HR9VTDGM9BflgSX50rXU3F0fu7/hyskOmLU0u/kNOaTc1TW0ZHiH
sOkQipfE1u3KhY4VhibCZUQFxq66O9UcV51d732hfjPQDlCH/K6Ok6XUYbHXhTdYeRcHWge0bZAY
mWg8pyPgC7nCibKLj6X5W9N+2M2bnr9d7/vZof+36/82MTv0U1XB8yocYnzYf9bVi2cfRL52o2cv
tm8kKG61NJtOT3XHrCtpyc8f4/jQNmvy34O7qG6ZDt8atdls4kyJqQImEbwbBgdF1bp/rexbj5PL
i5OZmaRxSE2op1MDWicbp7rcUTbyndu3CzPnCDG3wJ5uHBxn4eLfGfq3pVloIRmANt2MlrqGQwmr
q3IRBqO6E24YrF21pDCVCQrjOZZJpMpuiZ9dGk3yNiDSNSI42JWnHTU4ou0BbOERAf5FLGdUR82N
F71eX4aXOvn3bESYhbLBnIYRU6uiXG8Fx0DDMMVJ8u6LXcoA2kqwRmWtGQcvadqNYnjBg2Gk+o0x
vrA20UvX0VeA5DmR5k47mbhuTqowoSqvK7kjWuMBC4+tm+p3RWh8SzVpdb27fwOc0xOHlzRRuDax
giyYy6cNuqodjDZOnvvAE04a9UD1vkmmsg4BKyClCV628v8pbPQWi3fq2aiZ7vLyt6UiqaqQRzEo
2AUHxepv7NHzW4ScJVEZtsf8BXb39Gchoighs+kOCGF+a6N8ZRT/DIHquOYbENhdbj9fH4bzYWe4
sdgmx6wSNc/XFnADymaaPOzz4LlLfhXJ99hm8pVoKSs/rzd1vsBOmpqLdmuyVWbGMA5YULqOHazt
EC3IxLHM18Y7QiLti/X1Bs9iUNK/iHVQqbIRe+DtczqUSiwJ7ILQHknUddgu/Rt38MXPA6BF7F9H
cWheaMO4Tx0GLAH3pQcsXnlX3Zfrv/88LJw6MLG7yO7AD5mLOpOsKHibS8O+6Skq49UmttLwrbT2
Ec7bUPW0t7h7GjBHu97uxY792+w83oUukoGwDcd91i8M+9kn2Xu9gfOTG/UnClgmbBdUNedcwDbQ
Yz8Pk/AQ1SWI+/sgcBeaupHKr9fbITpnimeb/KSl2UUEBLXx8WUKD26Ky6aqRCReO/mX6pXWa8Ij
HUOhzPintMxwm8S5tsXYIl82quT/SN2x/GWaBYZ9Oj9P7s1qXRtheKyZ9nUiV1+9Ttf3vKzGBSYb
xioKEcXAA/hP1Jh6g5iR7v4ebRnAtt5Xaysumn/UwPwSNplY5BWIA0/X2i+J0of9ygvt4IAZl3gP
oG9Xd4YAESLaMcFXi9ssb8iFW0AIHwIq088FgHDMXqX6ybekr74Z2U89yMSVHWfyZAKIWYyXRv4e
r7tyI/cE+U5ZaerKTPLcWrSB1W5bUJsL0/BBqqgNYItYeJMnEpOgtoA9o0bStqGn4RJduc194mPt
Gyo6yJWiHXea0XlbLeOyC8fa30gsGNyjNGNVkdRbE80LUJ/CRf4H7GJnJ8lWaAPXR10Bc1YDz8YE
SLb+6dJEOvhhCWxT7/T2VweGYSePgDmad9cuf2o+mKpAwmEHmGaQJc9+aJT3ldw++VKtbRBLaLah
kfUrP8Oot/aha4DUHhZg4vAwLF394LZ5uQcIYX3XgaT8ycyuXwd92L7gfiPdYxE5Lga1Nn+AuWrw
CqypFZZDuYmMIWSGlXFYKIPu/ygbxXrKCAL2YK3+jLrurqsRd0D0AIN1khcVmEVgjWMADtA23Q5e
SN0tdRXuSefb+R3qGOZKiK5zbDgHC0WJwq2IEZHF/nnymRFgvC2MY/GAWY66BfywwjBHSpegtl7B
rFNC7qNnuTaTV8woredIZOEjuDXPyTRNuU9NTzm0bmwBkyyTY6s05SpXwHgVCUrUAysIWsaYbczY
1R8V1UOYu/YbR5Gx3h5ElZPNHUFYpGbtKHps7mI9VX/Kgyq9KzWxoh1CCjEQrtiWSdSs2kxON0Ej
M9hdQmnb6sJVY8nSyshleWum2Z+4VvSF0KsG/Emm7CS1KTemF+Nr5GK+JA14rSFkBz4+DAU2qQXR
U2Ld4omdx0wIJU1cN0ilxBRzmYKo0cdaaQ3/0Af5Ikuqna3mz6Pa33geXDrJNJP6L5mvyaVgfsU0
emi2ke4fTIUaANuyMl4LkLxjd+OevtTQxyNzFgNqLunesozCA+pza2H/UwQb28MByv59/cg0L9zS
CBWBvp8sTqbK8+mlaZaB10dpHyC24xs/Cx1/UCfo9WrnqmDqvLpNV43mWisT89Y7LkeDvgp7mRtF
uTMVrP76JJKwC/4hsJiDgCE99uVEd2i+55oMrtisV00QjPArasijkKV+WRW7QOCSWdWdWFRk9xaF
3GmHlLf0xqqHHigiFtNhk1TLooyzR8C36rNlBAUJuNFdty6w4F6M3THAjX2ZV/G3wa6gmOlgcCUt
NJdt8xcv1xibMMmbX00dp+vEsH8PiCJypE2Q1TGwF5ntqo9D4VZOaVtroTfVszyM3QrYWoExbmS0
L4UaYXAGhX5VRvV7Uqn2vVbiiKkOcrNpWQBENlIJORV/rkUP13nVQHLa+67aOmYV1O91gG6RHLYA
1Cs5v/OjOCShXgWHRIEqA0i5eOrS4fOZj2k3/LtMZ9dgERVYtaG0d4C7E46glRDou75uLsQM2LDQ
cdJkyJTOERdDYeeoxDdExErvSEBx/Vu8zAuBMUT6ydxiqkSdabnaI1yBUA6CwyhxUFkjWFLIVZLk
oPuwNIx4IW7hEy61iIW5jLgemutnhb5k4LkUVDhgm7Fl3k+59QdAxuNKAae993MDIT05rnwgfUL/
D8NpTdkqQfFtKvGc7kIlyGIJqKp/4BKCzO0PaymF73x9zi7E/oYFWoEiOAV3MAunjQjXy6NsGP0D
eEe1PUb6CoC4Pjhh819686GhafF8SKC6QSjheDE11B5cKolpcuNpcSlSNiy2EwuPkPJMQwD/2CHz
4R8cCnXc+4P/Gjcdpoph9z4GHa6h+qL1xWPhyQ+V373lRX/j8XxpKMlEI2AwyR8p82p0hQlpmxQs
zlg1HzPXR3DVFV8BUu3sNN54vvt0feoudvjj/TZ7JkZ9kaQpEpYHJYeQCWGlfyjI4a06ZDdXYwpL
yePx2zpEm/ZBrQ37vhl9aYc4/22LngtB9lRawsJhujmQIDidXrNvQ6z7AnePQTE4A99I7E2l29ar
LhLVKTLfWxp1Fd+1oT4sq8YsHsokrlYQ7atj2xfhd5K/yqMJNHoViyFcjEbuvWYK9o52y+ovFQ+Y
J/DaO5wZxzWxyzuc5uKxsONq69VeXi69FAP3SC/a5zQejScf/c2FUmHa2vmifEHLiBMiMPulpMXQ
dUY76r8PrMgnd2jNpxyf2ne3tLIvnkyQ//mJsvHO4GkNJmjKbJwOTjy0kWxB7tgLpRg2YaeK1wTl
4GdTjMnWLlxrY8Sefw+KOYdOxh73i8Bei1Hx3q//kgsntI3F1PTiQgSHauDpD1GsQe28ZlD3eRzv
giTb3crhXmpg8kWB0q6Cf56rhQtoWxEcSnOfPij6IY0/qxFEvfTj52erLOmkCUMsGfu63cXxXdov
ro/P9N/Pnoon358isA+HVNZqwJBHfj7Z17T9I9nvlGavN3Ep52SjKshlAjwArN2sD4PN2TEkgbHP
zRjHWCOQKIwW+H1S4TE6s1iZnpo9TfmqYVMEdbaUKanuJLctHGDbz5aCchvzu45aM3sKJUVetXLf
/bRKwwwWTWFr/yBq8UmXMlYLf3z40bOBgSQRxtEYGXvTfI62Zfm5eSX3JMs6awbEhzYJEczGxEo1
r3e1RoE62i+zsHrgIfbt+rjPpnZqApgmRWnWJjjKOepjQHN2sIfE3Fu+aKDRSv5X2Xc7gs62udHU
bBNMTaHJL4gZ/uryzO9UWbWljjOo5anowT2Nfa35FUg8kD/dI04VG2Eh5LgI0mebuRW5nRAPt/sG
nYEkY/Lbb75yK2ycZvbDlvjbGWIPleOUHX0mZx4UPB71dOj2SJqvYvUV9v7KkPGqz25052JDcF14
dFDJJX4+3XtKWbudPNYdZu0Nkqz5xGMqjeiusvzvClti+fnRo2z2v+Zmo1dkZo2IA81BWnN4BQHR
8Vaa/ud6K7OX1P8bPR7GJLio050hdESTmtAlrW7fwh3TAmNjDXtN65ww/FlBXbe18jHNbtXdLyx1
nrugPyedLSDIs0gf0NPQp3AA9m1fOr04GmXhBOrnNKH+9gzkjIY+CiUJdGtOp4ttVsNSzbu9FpjO
+NUFw3196C714mMDs0vTGIpGY413e/mr34eOttaUW3jnaY7na/tjE9NG/nDcu2Y8xPFIE96dHDqJ
9GcxIv+b/brekUsLGzFZQKZUBWxTnz3bU7m23KyhlbF1JHszSaWsjf80WtN7XZ0wZwgannbFM82m
6vyo3fuVvSYn7QzEn5rxdr0r89r931nnVCM1wJmA39Vs1xi1VRaRkrT7tGJjrgO1c1oSXGhrxPeR
vuntr4O3ud7mpdP0Y5OzngVSnuSql7X74VHNwEzf/f99fjY7HVFrIXDm2VfeUz0eolt57vNljMwq
IgxTEgrSyVx3qejU2pWgzHNKI18Ft1j7oQHmuN6J82MGASGAqJOZDfhsc7aQrVDP0YHLhn1YSvmR
VBxy+qVcoihgig7CZyZ9i9CaeVaNpLjXJDhJNzYri/nCXrJQ9uZE5R+EmKcLUJY8T68lqd57RsV5
g44HqiG8yEYngMz4i71BhlnTyG+EaI+L0B/VJVYTutNRtlmk45gtNTupvruNiNeBElhIB4juq4uD
xKLJRbVohASrO07CF1zV03XhRumdqfoqKjpWnG1JzutrJRDjwxCM0DZrIa1Sy2xQJFB+BaldbWNl
NJapkGx0TfqvLWcz6jZKjve2ImFQXpqTmX0K76FQHAmR2V1apq8un122nawgIeELqDZKiYFIBIGw
h2O8MRqrXlltKO7ixq/vTeK1dWAm0b7mQn0Zmqbcm5MUSToWX6LerQ+BglhZqsJKs7ZK7sI4RvfO
ce1QusshnKHnkv+WYo30uCiqrzidttvU6+tliUoQTtyRtRVWufN9Mm8Oas7djufMGwe89eS3KGxo
Rjs+mlZSbDn3un+CMKp4/7WGuUZXI9+1Xt4vB62C/dCGZbRmi78PMcaQvI6kZSfUeF2lol4WelW9
ZIGMuXvdhvs4K9unPPcifU1mb9wOJRzINIvVldrjWGLbg5c7aqkEXwZthBHeSP2ij43fMCaN7WgU
yWogo7dLXAWSep+auOMRTaDMFBuPfjzIxL/QOPHC6nXGNo6RC3Kjr1KhtcvOVFpg5HmnI/TmvllG
7K+68qAU2soKcDXn2TQEAqJ2kMTLXu6y45Caypsw4EouepkUuEMqP3DcsUArvDLM7Wg3w4MnRLGO
U2rcOeDmBbRDDQZkY6FopckvcmxbW+jDf+x2VPaDXAwHVZHCvTJm8XaE9rHETDDZ2HVZKs4QVaqD
Qom0gCYYP9lR3t71os8NWPy6q60HC1tDsupJc89JMC6VGilFpzB6I3Yaa+hJGY6/W+qvpEQKKJU+
rHmNMl+urZGaAjfn5wGMU+FTO+qMYpGbY7SpoyG719P6R9XYwSunY7EJIxKkhKXevqjlfhki4fRY
mHq6KqRWXookTZ7QTR//6KEqOxYQgqdc+j5U3+pFIMS4sWJL2fSl77+SsH92NfdZKrH0tKJFm7jJ
YzA2JQm9eNnpy+xr6lfqD+Bi0YtHuWUz2p6/xUm02zVIH+ztLrceSMsDbyWNx9zofo+CCmLd98FQ
5yvNy4pvWVaPr+hCDMlY3Q2GDSkzycBTjknkLXrX7J9ks8U5J3W/l0P/263U/JdUWi4SMzneimk4
WnvJ8uyFHOmqg6i1siwKNn6qyvGWOk23IzMyqMuySYdFlTbjhgeCtSmLxgXeWy1DsYrLpRG24pvV
9sqSWxoFln5UqBWUdkCVAt3BkTyBq647ORKPfjt4O8+Q/uQgUDfYNr95goGtYhRd+Anuu55K+bqX
PFyWpbJZiAG9QrI/70Hc107eCeMuQ9LmLs5ze9nqnMtCSIio4E+1klJFfLEgyi46o/9puE3xB4N0
sfMiM1jaSqo9Sr5d3kvGkK5GVSse3KxrV6hT2Q9AUsD+T8PX6R022EKKllagmItEy/MOM9fwky6C
f2MAHMEmMWNeHaDCTk/63MqE4qMCs885cOC7N+ot69rzOxNgtEpcCQOIWENM//+HuKw0LDAZ6A7t
/fBVeMYybn8k8T/Xr8xLYQVSi9xVE97kjOs2RuaAuHXU7Cd6Cp5a+S120cVOGJTuwQZQvp9bTNSd
WyXClFvE2CgGIrSzrtP/EBohWvq/JmZPpoYnvxIisrevq1073N3y9T7vwYQ3AIbDn2J6S5xOQ95y
3YQl3hyITu3yuno0qud0/HQfsHAnWUtD4DLPXrF9CoA3rft+n9c7kFQk967P8xSRnsb4fH8imUK/
4vNzgqHSDVHTaGm/11p32RrvDdVbf9y5WruKtfgGHORiY9i/okcHrQDhyNMRs3xNCmQv6ffs2W0y
PNpyvBjkwJFr3ZGr/zByJBQxnUM+HEHl+T5s+tzm8TLsvZ+5emfdVGs+j+gUaHFiUkCdQjpr9n0x
qmkcITu9p1J/VEVTO5WVL3BieG49DQ5Qab9qUfQitd6uVrvX69N2Ye2RxUJvGA8mTPvmON2+LT2t
UZtm3yjia5zLX3IzfFMr98bqOD8FKHn828wcr6sZ5Sgh1tPsu8R8l4fy20i+/HpPzp9/ExOUu4X/
kX+ar4lIKVpMdopm740/atVaUyZbtkOFnJe2/A8tQSgh+0QZ7owO51VWhaRa3uzRAbw3C5grrV4s
fBgFS3xbbrk9XVjrEx4RqhZO89wF0wx+OKRd280L1eyrfZ512ZqWuoWcFOVTp3jmvd2JftUY8kKL
DkmBSEJppR5sVD0HB1JGL0NSgtlAUMvJc2NcZY2hOS7ic9vrI3LrN84OSG3MlDht22pfxvIqQhTR
ibsU6iXyGkr6bUjy1fX2Ls218RdePhnYgEg9HRPwBlYLfKTae4XIHKR57kTRrlBjeKxj48Zsz7k2
3MNoE8k65ZaJk2DO04xlgwJnkeXVXhFvY/eGG6CpvrbDUSnvm5SocidH0hYhF6cs/vTqjYztpZH9
2Pi0sT7MfsljzPabotpXyCXiOtr9LMzutY9kezGmxp3aum/Xh/ZvQml2kNNdDiJ8A3WuvFm1q49G
Ky7VqtrHMsp+gAiUu0IN9CXlotJJ+ia8z2M1PPBMBAGMk8DCJoJy9BK7Xe4e/cZMT6v77NeQbgFu
xpv3LLFXF7hHtf5Y78sOeakqlw5RG7/1/i3Y8aUVRd79f+3Msh99MCHSZeADafGoIEQnxZP6pL+o
0/TGeppm7LxHpJB0yPJQPacef5hRy4tzy3XLet/4kvdrIAuP/G/o/7k+jWeZCjSGiR2h7BC3cGfN
ZjF1kcZMkDk4amMD/aJzgiREJOl7Uj812jNq20uC/etNnk3V1CQa4pxUnMSEAacd68ygNQtft47g
q7RoY5TbOP7sajhtYn6NFDW+mzl53qMXhr/sRnkpZZv3ObID17tytuv+tkPVyIRXKjh2T7uiJ4GW
RyTmjl2Q/1Y5TNMWdRFygm9KiL6uC7xmc73FaX2drIqpRQtUEz5cLPX5KZ+j/iIQAbSOrun2K7ut
h6XtWsFK9QH0yHUtr7y+yMkpuLcKZZf6SmDIM8CyaHxeTnfjwh1EjyaaO25LdNv8Za1vymhLpvF6
F88WPl3EHIscI+8Zig+zhR+MsNmDqschK/zRKO9DciMAuPR96DlcB4wfYjmzSRvbGr8cTDuehLXo
1HtNv3ETX/w+lilQgQjUKbyeLorU0qsyHgL/CbEpKV7axo3ff3YE4RJK9MyuxXIJ76LZlg1llL7a
wjOPbdtvPKTuekVfpf1T3d+Ini82NGkWwQ0zwfnMJgKp7JJgqTOOLiSOTAnJ6Y3bBtHQePnpGTch
/vIwmPxnz3KVgV5ockZMfmxCIPz45A23VBAunDnAdohcSfzzCJun40tPhysYCv2o6d0RwNgXUgJf
anBr/6EjOlVGdsmFN2avRU09mqZ+DLv7Ut2KZPH5708OtNM7XMa6YvYECAolSas+0I+tuoyGTVa/
XP/+hdOFUsW/358tXRJIqEyCmT2il579SKpohbrgyrK40O3GsW7ZOlzYKbBKeNFYE+f1zDCuFgZB
RGhrR23jIt8d3Tgr/y7Q2WFpEgxPLkMQas9cLqUxA13tddpRGRN5j8CU/d1KY1RitaLdeRlHmNkZ
5YOVRtZRTVJUoFHv2mTZiNZZYaAI6+nSqrCN/sHuUFe/PtaXliQvRZSEkMwAez8Nzsf7XdMLGbNY
7eh11otUyHe6hwWrKaEweb2hCwc3UgFYfSocSTiRzLbxJJGaY3mvHdWodWjE0eF2lkG7VIKNCYnv
emuXDg0dj2/+ot55BjocY3vIkyHRjkI6ijJdqpnnWNrrKP7DUiXnBeMS0sKk9zQbPiutNM9HqEjY
L76ZOEJ+HOXXCCFq6b6Rvl/v1KW50jmXbHY2peP53Zf7UWYAbdKPugcuVuJdtSQdZiyNwrxV37+0
Jz42NdviSEQbIksijpD+RcufbeNWXf/icjAReOI4ZOTmMQvPpdbqSjZdF1vF6v9IO6/euLFlC/8i
AszhlR0V7KZkS5b9Qng8Y+ac+evvR885191sogn5YAZ+EcDqnWrXrqq1lmoOKJfn4nAXkrvata1m
PPp+uSZFsmiUQihMAPSkgVq9XC09iRsTmm38ryhv3djbReouUM3HOgVB8OP2Yi05MWDhqMxDB6OS
sbi0pcl5lUaVqTmpnP5UfSpcRnrXltKratbfhy797BbyGonE0gbRZZ5B8N+AfJwzfwhyPQCqmGiz
/G5TJI4kg4l994uAi1+nn4/tTo7kKg2buknqdYWmwo/0MYeVAojl7ZlbHAX1QniC4AC7ysE2tCsr
vWeoIMG3YrYvZLTr97dNLLw3GMNvEzOvF0pBaYy0gTiNALc1YAUhoBe8+tkaH9v0ezt6B6t/u21y
Ls+sitO8cXiBFpLwucoC5EGD2q/FNWBaSn0a+9a/D1D/OKhUrbZanvW2rntQjIcjwgKtXj2UZkOK
IhtkRELCf3IDMarI21a6v8/KjPqJ50IlXDUlTcAKwp2tadZrYjRLB4ajqEC8xd3AM+lyE6saYgNG
N/3mfifAKascLWPjG3a7lqRa8jdkrEmSWAZKsfOTqbZh2qFwxDVE302YIK1DQ3m0ErIujoZoldYo
BkQ7xOVoZDGTBYP+EWcUvwwyXsew7Lb4Sy5zO5Taw+31Xh7RFLBCZ2jS4zkzFhuNIXaj6ojjyTTu
+jU06NL3DRl4KnUEJHbnN08V+4knyARJQh68QJ9NAuTdOUp27LmJycWdxQY+9blaqFzViUqZwlcr
QAWMsySE3Xltsr09X9dNJJM1WnkJXMEZA0+6tKYoQux6cHo5XuXpG4QctopQP/hhuusa5ZsQKx+C
pNjJafDajOkK2cXSzqABijtBJjxhvS5t5yPUs10p8phJoWj16DfeiF3+KtQE0ZkqdXsNnZ2VC2LJ
zYEtpu+PbB0Oe3a2cg3GiTgfDUegjaDxlEM3yHZo9X+wDzlYML4CdSInOO2js0UMMlgEKiRQHL1w
XOFD/HR72Za2IdqTU++PDFWjPLvmepK9fgya01HpS92m3t3tz8vTmZwHz+ffn82SNFZGpIZ8P040
2kJUEENOMYIZNJGkhC05cJVDIYhNhpid+kbBPeSpC4q4m3R0CjGJD7GcwBQfGd0mklCJUMWufdPL
Mnwamr6GKM2N7jOo8I9eAbG4YuXm1yz23ZVxLG0wFCalKcE1MeROF9LZKnhGknkYNZ0GkY9oVOwy
fsp9Ksumd6+G1spZWop+oUibHjQgDggILq0pMgTHlTeYTp4dVZqvHoL4SVaOt5dmYf+CE+BJTgKN
O20ewVl5KaEGkJrogn6KIb6RW5YnXDmYa0ZmIxG9qGnjkIeR7CcHdTwMbb9PrJWRLOxhMsdsXiJD
eG3nqcBET03AjpbhWGL7AkBsCwh5DVGzYmOeC3S9UerL0TScPnU/efXwaEbjy+0Fmebi6qiASJKB
7lCXnQ9D9irZCvzCdKpuN2ko3SVv8JN31cZdI7Fb2l/M1H8tzQcTCqHpS3FlOlYhPPmu/snV8qM3
KqdQHv6+Pag1U7NbwVBcAU23HIHeJLPjWNuOqGkFIxni4a/blhZWiHv696BmTx4plXshCzmig7al
tUZQVqKPxZFMHb+QDiDMOs+ZDmlbKIXLeWlC7b4wwG4Zu6bWPvSesBJAL26EM0vTLzlzNr0eKGI/
ncyq/p6iuNhaP0y1p32LXEL1d7iW5l6cuDNzMxdtun4WpGpswjiEmJ8xRaYrB3TBC0BG9nvqpgGf
DUgTXRB3A14gi2gK2svdl3jtolkbxNxBh0NYdhUmku7ZqP9S1ZVreGUIxlRWPxsCbqc1fJ9Jyq2X
XvsmBjRzxWs55etqGDHU2UQZs9NCodUsqyEjj1T1vBLyF1Ud30KzfGwz6ZNool1kFv/krnBQtGCn
VgDSUJ29fYyWBzol5ydZ86tsV9x5aW3KveHknvUxLKCjsbyvefdO4fFfrymTV+5/zUzreTafHmVb
tULhz6mt5jGy5B+Qhu5pt145Soujof1EJF2LCvG8dCtZfS6bQmM4gfclC77l3s84WCk0LPoFjdQR
Ou0SxBKz4xP6Rqr7rWc6vvBBywpb1yDjDT/L8efbCzMHBv47ZWeGZqcogj65o6HJcNwBzaWq35j0
zVXtqRACWx6+eMlTDWVtlaV3Q/J22/biNIJtIg1C8Ya60eVq6b4UNXkQoOLufgDcFqjvFmf9z+h+
m5htCDmS9CCrMVHB9dse/GKltL3oIHg4amR06K66ep7EY5h6NNQ7gWt8zcP2i6y4K0dneYWosk5W
qLfOa/da5eeSEk8s2qidez5w6bxARi1FTVMPql0kIvFj1U9JJty1Y73vx+j19jot7kWiOsY3Xe5z
Ip5YDohhIS5w0K0otK3+BpMH/982MrnSqzjlzMjMSbm5mBoT+N7pZDH3t2Kb/1ULavolq43uWbDE
5ns6et0uHCr0NEJ3Tc9+MR+P4wD3RfqRWvPswMUlsnSg/Q1H6vV7P4sOBso/tdtsJLn8DAH5YfCH
H7kX/q301R3wOaQK23szaZ9aub1PGvPn7emYzF1PB4yb5gQHuAIod503wjvs6g49R/RP+XX76GVB
4ohhNTxX6IoePDlfyx4sGoW37heRA2RSs9MiDAHyfWJkOCaIT+XBLLZUjFX1OMYrV/fSYuPTwFTJ
E0v1nLwrjNI05kfojkx4ZQdAWeGDaewwbZ/HdhR3g4xWotQcUTB8fv+8gqzAo7LE8hXw2rPMQCxB
bTp1+q1Wf+Q0KjbFXreOwztZQH+5nnNLs8gxhJRSLwZBd6LkgPjPaGxvj0RaOpYTQxblE+wgxXDp
PkU3Hse4kXTHiIG9AEkCByGhtrMrISH4PvrFK3d+ZMuFCHbaF2FhTvz4sdOq/Knp2vauDv3hWARK
vhmEQYdVQl/JAiz597MfOH8QTEqjutywyoMS3tcZj3GacXL9D1zwuZWZ4/DRxBNIWFEJTig6bpW1
/ODiKLjk8fAA5YBMXU5zXKmi6ytc9qFrfqtU997Vsze3Xst0LZ09PLwyoTSn6vlsGLHZGLqAOLJj
adk2gWXHz4ePpe7+kNLuTSkhHrm9fZZurnN7s+1p1BYQnF4isTaKWzfJPrrFH/SDwDgKF8ak/zM1
Gl7OHHUCJJ94YtNMg+jqtir2HbRX9LqVD8raO2pxlc5sTYflLPJrByUYtBR/mUcQm2ffdViDaL2/
PWeLJ47MCYDqKVc/bytTI9NNvICsmZDfQdoAPKWEbRBGkTa+u21pcTiI0TB3pGyuKBwTsK0DmkCG
kyn9j3ygVDkan4hGVwa0YmZ+s9PLG/ZFiRlJHZxCDY4klXeKvhZkLu41WOdp1aA1gCbQy8UJYEss
A4XGIMntUWTOHhHZW+luWDw+ZyZme62oQUUYxWQCJV5tY0Y7QXgs+02+Vttd2AOkhYj1ILpFA3IO
mNUDzWvoSuVd67/I6WttfKrT1+DT7eVfmDByZ1Sp6Xuj2jXPCgh62YRTD7zTMxplI7/fZQIzNqbU
+tTQPG+s8zyq+2Zb4ph7Ox3QSV15Hy1c7xffn/mWQso6ED6p7rR5tkfI+aGtuuc+Tbaton8QzPG7
KUdfwUGvmF1aGnpbABbSbQrT8ew13fpD31Ee0x303OyBY1ntKRsX6svtxVnYahx/FYQmzEV0pEx/
P3M1gRS5RZWHOkkB8Y7EjmrrpNClodkrfn1ETH2lkW/pop/8zUSpoMGbMoe4FH4kNshOTzec/KzK
X3L/h/eox+O2gJHv2RU9/76OfQX8USNuwkRyUMTbu3qIQKYai9/7NOv2bd+bKzfIgvOgzstxJpnM
hM/1g+SyKXKZ7hFH1h8E9ytopo1CFfAPJlsnQz5B4hEUmd2+fqiEMo0ouiNpwaR1EB9GMX4ZU+OV
VbjXqD3etre4df/fniHO9lBemNkY5txZXkR0vzVBMuTRJjQ2A6JgAex744qnXzrqMq98BXg83Vfz
7q+EJHpQGz1horEFHJU+3x7P2udn89fXkZGKIp/XmrcemNuffJ7CBTw1NKDQAHB5Fsw0a0tR4PMJ
ffzZRyq0f/Dzz74/O2sdkexQuXw/vpOlfRHsb39+abUVHiEKToPHwBy1NBSagEKoqDlVnABZ0c1t
MFZfZdPYpWDm0kz4RzIjbSO0a0Hrkqs6Nzy7Ea3OIhcnD/SB5OGmA37agn1U5R+d+U6itekZYk58
ElPYAqxkTtgbpR30zA0dJ2b6GopP1uH2DC7tr7PPzyOIDlqpTi74PHhjGrd0W3x/x6oJWzc5eBwf
rn2eJKrkuh2aTnFUozQ3Fd2lBw1F5hUrS+uBf0V/i84wlK9mVmrf41GYC4ojJ4d43HfFUQZpGq7k
OBatoJ8xEdlKxtV2k8ymk+I2k51cc+1eMe7MBIGkXgBhGplrtaUpcTfLIExExiQPaDWaQq/LoxnS
dN0LQy071aB49gD8O1GMLwhTfC3pC7dj3fLskpzG7f2wdKKozIr0UUjixC10aTWJYOdRo16huz1/
KGjVNPNk7ynh96EVuk0TZG8w3ih2E1trAh9LO5GGu4n4GMUctvulZYB60aBXnuKITfPZT6yHaExW
buKlG49SkAqsZELSzdMWadAXqPH4igOjhQBvhitsG//r7QlcWrap3ZTSOaisKwRCG1i0BVgZfU4e
CR9b6pIfCbRftpzq6U8Z+fpj3EGQ5maKuLtteXF0XOXsF+69q9JtmlWakoucAanq22+5WfavZq7H
21zuxpWDsGjqV68V9Wik32a3Epxrg2yA2XfcKPsQmMkxkvx7N1sTY1jcEr/NzMsrFPD7MgfTNqUG
inQTrTFZLA+DfaDiYmlJmx0xKTQqNIX5/lh+KIb7xv1uSi9/sCjWRPBOv5VGw/DlrjaFNKgy3gJO
m5WvmtodrcD9u2jM/83Mrzacs5h2pASJdoaucI8raMTJvrUfuPHJJ/n6ykttcdJ+j+hXuvvMlK+L
MAumpuLk9FloPtm/SWpwZYNNMz93fnTM/XfafpXEzoxUVBYCcfDorg70QrZJDgjHxMjU3VA1EdjD
npSYstp9tTQ00qe82Cf+T6rtl4s1Vm48tairjpjsBPXoex/CaOXptmiCjh0scKHTF3VpIm+GQO0T
kRbmMX7r3OKjEic7LVwD1KyZmW6ys/nTJS/xtUxRnUFIYCMJ1GCrJYnwtRulZreyw+WFtQIDTXIN
lyqSlL201UtioijIqzkGoCK7DdR2X4VBtYGQIkZE3guzx2Qchn2WFtnWrJAHy1GC3UAJHXGwB3qe
ozo61gaM5r0naY3diWJ8qJo+28iZWN2bMEjbIfRd9mg0wb2eFU9hnukncWI1qRPNPXogmvZipAAo
yxo7iYCUDLqEey/1iUwiS23Qmu6m6zLd1iv00KyuazZwRXr/CKgo2kEmftMEUXjjxSjvBH+oHquh
JximvqvuYTCVdtQ2JDvSROWT5nqSHQZ+sFVTQKyllgV7sXXX8olLsQaOicwwPblU12YbJSuCvlJr
S6V9xdoqMN9IAiTwvIo9OJdXVnBpAc9MzTaL7/lqYXW+5sCwAUtLybtT3t82sXSeSSDSUIZyAjQS
MzcYh9YYwmyvOllbP07J3jxzPbjF4Y1sTXWfauZKi9HS1cE5puQmQs2H673clI1ae2hZqopDq9N3
wxj2NP+8Pz0OE/RvE7NpswIPFHOsEE1I0naQtGerl45l2t/dnrqlgMLCkKkDAr6G/o5Z1AtpYyhO
3yWvNcQ+Yzke9ARaXR1CjtprIjuO1rq1F6eP3U76EnA5PE+X0zcKnhy1AWGgnjzDqKM1K3O38H0U
EWktZGQLANR4mOg49FxxBh2gnBnYpRus7OqFA0QwOVVc4TyedJovh5D1boOQJfcUDA4/PLkWPzUK
IPAkF9Sd2kn6ygtkcUQTJy406gBU5rFlV1dt37RAbgwl3LkQRBftSvS6OKAzC9MvOPPpnRCPVhdj
ofHd51Szjo3gP5TNuDGadC0yWhzNxDFGjQ888jzAs4SsGaeIyTFauzCEnatJKx5h4Yb6l8XsXwvz
2A6iJp7OMtHqELrfPZ0uUOiwvpg9Xu72+Vk0BCKYflyCsCvIJP3pXRm7ruJ0df6P4EoQFY0KctZy
uWZpOhSzoIWu39+WZguUA0Mc5YEdJ7zV4U59rULmbgOQO4fJZ1hJli4Oi62Lb5tagOf0vqaRAakY
iZDUqn5Vw2hnJinNxuZKPu3Xy3k+KEkB5DB5bTrcZsdIlceyhqtWdupejO1BTOg7VVHrrsSo/QTP
qr9Js0ZEqW1UnoHWNp81sUd5hTittvUy7G1XNwoFlQCv/DuhW46eB7fdy1rdv8Vmr2+gVjMfUViu
7nRTyD6DUI42kufmn1i36CEZ8a1qUGmbQSn8Y926EEO6Q5LsZVdNH9yIiptt5CniJr6qH5OyLk+a
UMYPluf62yE6jnVzVwLLM72tGW8BoR+8HvIwaRMIm95zt6luPoReoX7gCicvmUAuLdZq/ewrFu3q
glg+SNA8PGmV6f0kdDF3mhVW+zLsxn05mME+bbMKdJ3YbfKOgKXRYf6b1Mt+DpkRoP8RyracN8JW
Vat+p7hmvEfyU30huZ7fW65cbutWHFfWbOnwUnaYCpF4b9qcLh2FkGcDPBghR0u+l8t/vDRfic7X
DMz2RNwlSo1MO0/1buve68OKa1j8/ERBq5CavqYXbHU1Tzw5U+h0LH42SntqsjVU8EI8AnQTCmJQ
4Chdz8ODsUCHx8olmZjVPQ7mNoesK0tfhvJJENea2pYwEBjTJ3/JgkBPdLkeWTuEnRgnvJjkekcg
9Fnx+70eWgfK4kepaU+hCh2tnngbelc+3/Z+v94s8/NLV4yuQ8XAM3fOhdzXVUQLFVGKUkTlpirV
h9o3D7B62WGX78Yq0mwpgiNyMIWvcq/ptm95B4L23kYP+c+mAmwgzeUwbl2RJkFs1/gj/sDRo/uS
/hcX9urc+8tS6q3rjlsZHTK0CgPxr9uzsOQsgfuj/UZEMz3EL1dAyBJNKqRBdhLzQR4hkb+v2hV/
vLRpz01Mt/fZ7Zy3UNVpHQy8YvZSf4iDlct/7fOzVMXIFV8oMO04EzWg8bbSrbj29SkGPfvxWpFL
LfA82ZFfNQgodU/Z3l6ANQOzeFJRm3gYagwk/VEXCzg35RWftBQdqVSrLHqwKQfM+7+kLLJUgV5l
ioeNjo5Uoh7qQYIcVEQypDDrNT7hxS3Few/5afJ8gIQvp6xIjLFMR1kml6ht/REJak/ctNHuXfNG
KgI+homQgbQ2WO45wqSxcs1MGnFwZA3GDzv6+j99/qrimkbB4Mt8ngS0nRW7eq0Nbrbu//5+eGJJ
zNOVd5UN9aqgQjGqGRxgba9NDz2aARpsJcKbxV1zI/M+JW7QULS6YnB8FwOZmD2nkfYCz+ffvZ9u
eFZ9FfC6dmquobBme+Bfw7oEXG/K9F5xS5QlCgXoa4xkXN/0ztbrg2KuHJzZtr4yMU3w2clUK13v
2yoZHaCs6vdS2iXlsdJWUnqLqzTVpinTkn6f9y5VUiIr1YgRZUQPZpOuzdPyIH5/X74chDsIYq55
+eh0+b61Dp607+rjqnzP8mr8tjLL3lW1OTRpixWl2NFTG7wpa+NYtEByn6Ic4G/SXZfjQM2yjmpf
HpyoFtttbPrfYhlKrvKdhFP/LvpvO/OinOn7FbzRw+Bovfjay/As5wmieX61cqksj4e8t04ryVSt
uByPm1ZFoDYGdrIPKfpVlRPEK255cWuRyf2vidnNYnml4RUxJrwmtiuax7TwcNuHLW4uai3UFuVJ
imEWXQlt2iAUpbMocNBSzLR7yBPc/L6T1/i5lsaCIyaXIENhiUO7nK6oNoNhENQR5SS7trN3UnD+
WvXzz89WIzZR7UlaPu83xlb+h87kbg2QvTRX6FZNnbM0cl31JQ2VQCY9zETHL0BDbby7EcXPtdzz
4jTRnWQSXsO9Ms8dGK0whlnVj445DttBrMFhm9rL+xed5ygxJCxL3PizuTJ50Aee5ImOaXQ7KyyP
oYveoCXtzHB/29LSaOgeRe+Psh1o2Onv5w4YCi5ZE4bRoXyNGjK40y14gXdWyX+tPaw+dDGgGUBK
YraJRUPQdOhE8ZDVXtj14+72IJbWfVKp4h2A7hdJistB8LQAbTVqI528NKR5xSY2gKllR71eiYKX
PAr1TZ22d4N7ce4h5SrVVL9zeycNRLuNvpO43KTJyvt2xcjcPZaNUSlNPhnJvE1efGnVzAb0cnvK
Fo3Ah6EBEJr0nGY7LLLGFPiO1rMi5SYRfmLLLupPt40sbS4mCmw8/5FrnV1ZdCsbIQDj3jFD17qv
xlyGrKj5edvI9EvPXoD/7q0zI7Md7BaG25S61DtJBP9x8TWFJz1XvrIyVvYnpmBGoBmHtkfy1Zf7
rFPbxBqNboBgBiEvmeyJJUhPbTZ+oN/upZTe2Rzz79CgAgLlT6L6qrc7j0taOQt6X0Uth3/8rsuV
lW2weHJ+W5jnUiKS2BXP9MGxjEMobMf4g2ce0VW9vURz9Mp/BkIYiROYmj1m16Tbpnleq0xcSvGJ
yOJDpw8AY6svXhnXD3CEK5uxyxvoqxPzTWj0YZOIsgIVZm8eGuizMr/dhkbSHG7/rsnsfOsAWoKb
e2oouBIza7OY5vwmGJw8Kf9KpOAD2hP+RjDqYFMDPLOtRGypzCcrz/WlY3FudrZjURjoFNPyB6fU
uk1W+LtieL49sF/iZFcjkyjAsm8Aic8L5oYVNJafCD0jg5gyrfOWTloz2RNs6w/iIFUPAq0cH/sk
tnhMZiQwU+qTYRIVd4VV5KB3smIjNGq48iJbcjuw4eEKiDKoJczcjja6mZ+qzDgsb/5bU2xFf3d7
6IsWoHSASABSlqsOn8CPWzMI2Grkbu0I+jVXeMmq7g/Oza8Wa2p+C6X0whxjtbXw0TF8++lY30fl
XVUDulprMF06oOeGZnvFM9MU2QoMuYMI6QYsZ3Fx6pM+tStL/XJ76paOA899QmXgR1N/98y9Bd6I
v1Y4pYLwQe6GXWYJBzXIntBymOiGwy+iGHy7bXNpfNM6ITpPO/lVJc4rWt81y3F0YveUqU+IOdhd
uKFX97aZOcj4lwc6szO/VEVrCGXEFwhu+3SbBdK+KirbAt0lRq/QcCqZU8sc+PC+jcW7vJa3t+0v
Te25+dnNkSDD6woyAVAqbauBNt0vWXUvadtEBlF/vG1ryb1wHzKZ3O1w4M5u3QAxzUBvZB6KpQwp
tVrbvByDlQldHBDMuuSxYQYBCX65V0zU4TPLY914e7UHRRDGR6Xw3I2roIrRRrGxC9Uu+lQl/vAn
U0ngQqhn8c8cfKDEqQeVBFNZVsdSrjelL9qj/DmQ1D3N3pKxUvhcCC+I9CfeSxLp07PicqClGXRW
Q/LW0YQnHvfJsM/LB+ZVX0seLziuiVmH+ioIlOuyhlrrfZWEoeiEgrEZy7+F7lD7r+/eGhB5sS1M
Csfwn06n8Szar0RpiAajEZ1s/OyOe627+4Pva9PXwYVaUJVdfj/PvERCAlVyKmtDmaxY6+lf2Np8
+/f3Z79/gkamjRJLjmyFEzOOXbyzMjz5iYnmYmoyJMznhrocgUj+I4kHRXREH2ziFjmYlWze0hAo
OEKGKHMHXjm8HHnwhE5XyTE/DKFiC8IaSnY6ebOrn606fZq7n1bQ2RqQuomhv2plR43p2Ye6584N
tZ3QNQ9Krx1LraYRuoPSuYiit9urv+DLwQNBhEUlCHad+euoSSMxFWqOypjZXbfRXwVr164hBpaO
CU9iuA2or9P2MFsgJXLpa+x90QHbDn9cZN3jXOXNGArDykotDgdyLaAtnMmrJ5LaWbIgplhqKv25
acJPngfplZCEp8FcC9gW3CnEt79tTX8/O5hCFZLbh3LeMdtvcfxNKp/0YCsHL431mlhr2MrFKSSV
RAWV7qqrPm/YFU2jNITRgQp5Q5wGqSuvWd9fuSKWdjpaWNTwIceDqnUWTsiRqxruWHHnKfXGsqpN
uvKsWDaAYAN1kcmZzXY6shrIBqC54ARQBmkPYd+s7IA1AzN3o+ijYRm1MjoqGOzuvv7n9nlZWgde
dbgZpgjo4eyi7kE21oMrjU74dRDvaaxwqz9ZAkA7sNdCUniV+baMzh9DqyFXlfyd0yYYr3mz69uR
Hk8AFiBBf1HdzJZAkt049MvQOGlBDJHavWe9BcMEtOq3fbiSzr1eDWzBjzulp0lXzV1zlg65JgWw
qGXSffAQuO/eTZefnx3BoIt0aUz5fPpoZhtrLWCaV6q5Wegkx+UrsDFAMjP/+VY+6LHU1topG1CD
lbbleGo8z26KO0m7g3F/q9d/SyDQVeFByo2t1H9+7267tD8bnzUMWewZnXYSrJdCM0HD3DeJtHJi
rrc0RlToksnBAoaZZ3xayJ6LMWKQUvBcNKfCS+zIeLo9kF+UwZc3HO9acCMTzoEw49ffz5xlNtJ7
FxL/nkjMF/uyTVCL6+E//OQ3QfiFWVY2SZY8W3BxvKK3qBCF5oFvC7EEz0Gct/dKbVUPvWyUH7uQ
ZLg9umHwpREa81CrffOgBr4HAUOT3HHFJAfNK6NDrqTyThxiJdj0gVwfiUOqYYuacH/fEzgePbIM
dlXl3d3Q1vH3MB6yx2LUvX0YmtKXaOyFL7JK36mvFP1z68fdh6Yc6fVBBHATeWOECpwUbYxkMLbg
raT0wMXT2qSW8o9hFraHLlOVlz60PtVZ/TPoBNkW4EwIN/EY1OOeJJh/Vw6D9zUbzPGB1p3mzqRX
ByKUttB/9mIr/YO4iLC9vRJLqz1dwzy3p+6L+YVvpKGaiYnGahenGL7C4FiuMTMtHfozE/N3GzJJ
ZernmLD2TbSHFPH2CJb81y+ULOUoYEjzaCLLmMm+8ei2Frt9IBxHmKaA2kGj4Ilr8cTyUEDk/sfW
7AD2Ra3GXomtoTUPnvgPfM/vdvcTmyU02yTZiADntSIp81KlgHzqJLX7fKetMZpdB0SExHj7yQTh
gyhfBimGl5Mr9CTzJPWfGt4/SGva0nhU11I4CxOlQxBL+AqqDh8ymyi6671CkFrzFIjf2ofUfLu9
5kvDYBz0uhMmQ+8yjyBNVGN9z9JPklKZT705Sq+hVgifx1jpPmqtuCbKIU/zcumvIIad/D9HxYRR
YvZWdpvGa8e4TE/aUBRPXT7cSSi3jxChROMGwmfR5sB/NcU82nVjVH006jSAbCb1bbcuxa0YkCtA
EMv6lOGizB3CocV+KNWUyUfuT8nl6LsGjf3TUJsjTX1Z8/n2hF0f88mjT0o3k/A8TZmX6+7FUt0K
yZicWvj/tNamPmGX766sAAHFqZNMIFq8qtX6xNqqL3XhyRAnSVUBtGtvh9r29kiud9ZkhUQM8dDE
zDcLV9LSR4W0McKT0D6g4rvpxve7RCwQkvJEoTGbh9DlXPmeB7JCTKOTkoi2Brl+LoL46H++fxwo
DvEKgnyNF+vMSp8NmhopWXwagk32BA397c9fPyEnyrPfn5+m8eyCDaW68zuNz7va1zHYCfXjrnOf
ivoQ1gfAKreNLa2JQTKCRmnSVVcrTynFGFBHSU5yGqP3a8dZtwJKurYAje7UGUfNlr7WeYMiBE9G
aNZZdYKbvRIQqTjeHsHkjy7P9y+NOo43oQ9Ihtn5CFTRDywlrE6SXIUfWtH0P4sCTOmRhkKG6rbd
nSKIht373VqX1uLI2AGku5FkosR2uVC+mqPTWxfVqf67je3w5fa41r4+88MicsARKKTqVITBRq/v
2j9IhlAHoeeZ8IHmRf69/P2IZhdFiMs7wRrXDXaorMWjS0OYukMn1vwFSKziSWoqqSz9UH4UXJR8
V1dgesXOFn8inSM/YJnwYs/TLVIj+5FnevKpxtbOSztt4yLUJm5oiTUgaB6b4DPvvGyjW6m6yQVe
GRurbkH91S5yz/gGTfieuSg3o61UQiGuvbBjJDtup/7U1NebvUAR9SlqZXPrZ765R01DsFM0ebeU
G8IN2uKfvK7WPpquJhxDP4UGuO+y8aW39EG3pUz2jpWXhqjbdka1F7NwfOjkontJau7wTg86+koq
wRDonhWHbVrmxsrL6vrCJVyHkYRcLeRtVyWZNBwKrwXrddKUdtjWhCgfZWpABw5K+uj3VP/e7VIw
SLGRpzVZDpIPl9tqtAJhLEi0nuR4C65vq0bC7t1HAxQ3zWS8PlTpCr4WEfJ7Hjrcp9xXnqShfh6F
dCWYmxMrTtfTpI2GSyRhC0/CLNxqR712i1pTTsS/lF9Etf+RJal26MIU2j9ekg9a1AVH3y/kr5Ea
+VvN7dwtRf1i5ZdMp3C2xaH/nrKiDIuul5l/c6uhUkpXUU6qth/z+2HcD2tMFwvnFBM85ib6Je7N
mSMbA+gl40qHjLk9ZCAb/JUdsVD/oR5I+wlcJtwzVzFYEXdDmUtGe/JdF4CD4hYvSlxDZm5lefSs
RL78ecz1H8PgIgCa9NLBz9v6Y6iDKrUzC9Hj2/tnaXGnfAxpAIqh7KOZ5xPBg3ZVIXQ0x0fNNm/E
eJeaLeXKElAXTzlOomyV/tb0reYTjBCCDQRLs5HPqNOVubl+A2n0TOGBCYWnZ/tsef1IhaHP06TT
kOGEfLu0mm3m7SoL2vn3HxtM4eon1NV1/EV7Po2Y9B6eFP0OPj+pWxmKtHAV68B4yBLh8wFEzaY1
TOrMz9NSOpVilNyLIYk7rWnbJ1evpV2rx8pg9wj8lXbjR/Gxajv9PhxMqoEZApuqMGiP2mjVAGAk
heL4UO4yzfc+exBq7mE1fa+22jQDF7tg8pxngZYWeQn8h1F/Gss7wYKI4hGCs9s7beFksbCwDivE
1cRXs9WFkNQfuhITQ/pRAesotH/dNrDg3c8NXLWQkCORCHj7k/bJckklH41xY3UrIdbKKOYc0bLW
CF0fYQSli7C0w3eyKP5aiLNZMuTLhdAHTpccpf3JFL8lgaP7hzR7vj1P00TPvCg8MQiWwaTOxrx6
Gbg1kMNOrE8oHHaqHeVJ0tk0v6d/F3Cd/NCrAMITZLA3vZGhXMIFuRYMTZv/8hfANDxVTOGpQkR0
TtagjJ3vB7XSnPpObjaW552k0vjo0pOxcgxXDM27T4ZxHLXIlZuTIG0lFDXjPUi427N57bS4uFGK
nB7xC3y4mpr0amdG9YmwsY1owtvQfF2rT029MpYFT31paRYF591YZ6MS1CdLfpXGneY/VD3UenvN
P5hRtS30Q1Dfx8k7qaXYkZdmZ+cWytMmqTTMhoo23iW+rt0PSdPc3Z7G63MFuANLPB+obXPFX+57
UfLhM5DI1Lo0GY7hl8Tb3jZw7R0uDcw8HLDIfgSg2JyGSCigOBHaTdCmyYuQRN0+cpV2f9ve9Smb
ks+w7HDQwC3Me/1NU5CiKKoZ0Iv7IiUbczhEGzXdKOmh7Fbi2oXJm4SxJ5SqRfVmftkEsEYKoxHJ
p6x+DIuDb71/7khWoL5NDEj0Mg9j8y5KMkPN5VNXPYbhHhUrqdoPf92esMVBoPjEtFGZuCJblHmo
6mniyydf3hKIN2uR19r35csdFpR5V1X69D4aPiXqF1X7fvv3LzgCJun375/F+vX/kXZly3HryPKL
EMF9eSV71daULNnWeWEcbyTABVzA9etv0nNj3I1mNEKemAm/aIbVAApAoSors9dZWVhEPw051aKh
Ee2jDixzGXRab0JJBMrsT6WuqZjVV444pCxAXYGGRxAJyNcq4XoClj8fQZMGjtX7wti4qnqXwoR8
sbaJBsojJ9ZPWR5oSYi3om4pDjeVCQncMrWFKP0CJszxPvunZ8cmU/jwigVAKQwdQT3+QYbvcvm9
vCTcrMv5lGmttSnz7FgaDZjh7ebtth+sGgIPJWps6JO7yupmRk58lk3QLWuqIxrX7vukQBZ1cj4e
LgMjh8QxctNI+GDXXI6os/GYjpsWI6Lj1pvfWi0ODVo+Qi4xGP3t7VFdx7MIlMGrhHQ7UqNXT680
TtuBg28LbX8M9JK/7Ph5FF+d7kh5HLpKfM31JF6Yk6stfUeh+1rDXDf/4+RHzvsAIJvbQ1LZkHxu
nsoxtw3CgTJ8zMuDNXxKzS+3TVyfOZfDkM6ccbSRBUljHhH7OHhT0I7f/jcDkg8w0DcL9BhX0dSz
fSt2sVYqLubrexMHP1ImqIEAMn3lzrPRO8wqOI3ccdCCyU4PSWIOQVK5IOxRarCsTNiFNSnGsUQ8
tn1T0whUCFvXY0+prcz1rbgyZBiQkllyCEsy7nLf9F1PaULdNJqKDcRe+vbZZmGHKlL7PCVvt9dn
xccWUTwHitgglbwiF+zKtu3q1KWR5mpg70IvdhK4qqPtaonApQUoGrgpALGGaIwU2iTC1NDIhlo3
HoubVt+lyPEVLNT98IODwRMRKX78B0hjHKXLDXj2SASfgg+iOJTdbO/A9Xte7jxVGXRlKBcmpPWv
DN8ucg4TRAdbeOiMd+l0JD9uj2PVCBi0kOyAR/tyOMPmKkO+CmU9L/tk6QdWhzwL/EoVcFxFgMt0
nZlZfP1sukSdzsimwExuFxsBjjjzZzpsxvpUVehirt89ruBius4tSRYXbzyzmBuE8JYL7xTnfjgL
L3SZvrVjuhU+D+Li3ph2i360oX8bi23nKE6KK19fMggAjqLcBInqK5jaWKMua5DcO9XUvh9r5z6m
7Ss4hza3V+/3o+3i9bjYwXUHfB+A2thbl6NMm8nKXFJ5p6wGPGbcgmUaGIQxsAkHVdO/RnZXWjba
xBV2V4d3ZlY6y4tsBg/a0Hgnl7/2zZ6loZ8q4niVCek0pzMltJtr71Qk/Ls5Zd/6kW7HwlVcfGv+
fz6BkmPiOcddPcEEmuMXnh/qzg80bT+Y29sLtTYacO/hQQdA4XU6z6VGBVZiwz2BqzuojJeevuYg
Ab9tZG0sJmI6sMwvKVt5L2tN2rjpmLonqze35eSH5myEVfFvSxWj+Q1Jlt0OAjMunkDoI7uCTYHl
ryuZlrh4BBVQD2KoeFfz3L+ZhZ9uJ4c2X12Lkl2sA68hRgrV0zhODqys/T3CW9RCMIB0FxNi3g20
rI9oD6vCznTZtrLT7I41eXnn0DoNBmIBRmqY07vt8KVvtNICKnB0dGPr7BhIhFnQa0OZBNxmzYtA
fv4ny3l9P9q5txtNO9u1lZVErouyddvF3kNKCSBCHm12jLvjkz4zepx8lqATuaNPYjKSXanpPKha
hzyypvP+Yuugbx+tFYCv44Eq+TWDGI89jiI+2f5pID/77mHs/2LrnJuQfDolbe8WGkwI/9HUX3Lx
wj0FMmD5hOwAAH0DB4LNA7y0dP1ZjIKAuabxCfS2/0DFEUJjABrddmeZwx6tr4BmgEwPqJNlruQS
sWs77Vw6fnzqAQcJQI2Y6ocw6x3QyJTsQBp+1+b2kVO2jwHTqib/6BCx7dz4S56rZDxWB7worTgA
OQLGJgVKQ2ni5cpzcopT0NiULP/Stqri0toh4QEBY6FkDUD9b8jK2ZVFRFMnVmnEJwI6qYBX9a7u
LOh4E10RvFxFfZjY8+0rRRbW3JCZEBwUKDhazd5qHxoHWYb2rpqfh2J3exlXTyXAuXDwoXMaecHL
KwpUgoNjtsI59Qzt0sWh4P9ikwWDSqVpbYUQjYGuHCROQCpJVyGSqw1jreWcZpuHqf6P//HsH6Zt
4dlbSmGA1lnyrWd3jE1d4p3SsEFKxkczwu2pWnMAgJJQLEHjI7IY0lQVcScs9OIhasgDKwPB90Hz
/mI1zk0sq3XmY6aPbJ+1mGj15wzxtxbG7CH5ensca0thAdeB0iTQ8wBrXhqxczZZM9PcU2O/kDhi
249/3kZ3GmBv+O9V7D0YFNds38J9TUQ52VOi7DK4yl9hpfFaBQk6kljXlFF9I9Bz52jxyfP6sOr7
Hwjxjrz1AjM1wRtZCcWqqOxJG1L0hda11oCdn3dPZmPty6Q7JAbbD2jR5kIoqJeuYc/S+KTTrIn9
xCTNFJ9iUTXhjEP+OU7dnxYn5b6dGn9HmxxNmnrCN5rb/OpJ+R63dXKY3QlQaQDJ326v6H/Uva8u
lIUYDYT96JSRA1nwW+rJ0M7xye9Nel+jdXtneBSa20P8xajGeadVeshIYz6OJql382TGR9H1YBOL
bWdXpm2zRY293cw66P66KsOTybK/mxAR2kNwPbkrweMLaT6jCIgRF1sgraxtSguQqMY+5Ka7hsBW
5fjv9sAhEY4E3CZteXOPwqi3z12NbqupQyFY5FC8NMA0nNd6GRR549+Xft/f53SkR1/4Iw8az6oD
N+bOxp3mJuwhMrUrK17eicT0dxadp91Yj3lgdnYZkDFHoRPSQfuMw40T1g4HLWVuAMmB+c2bXEQ2
/ZDtkda2D0wHWNrRJjcYWqG9WG7P0GMz7Zw2AyGhNj1pcWIcUZp4K/C/emp7HySQ7jzv28J6d538
24yy8g7yec59krMHS4NwAR5BW1KbxYmWXr0fhjEPzXoog7EytUDMSf8A9g5yn8z5FOZeYgVel0wv
Wo3grAJyNmwqyHQ57ow/QL5gixRPtwH8hr/ZZdpsOp1rm87h+b7puBUi7TiGAJCLJ0JNZ2+hq3zb
eVpysEc+bmhjo4Wvr179zAPYZsYVucUjuzDCQXROSGM0lmVt1R30hCaPblbRDRiL52AEsjDIzfln
PaHM2XS6th24UaM21IigzBBforO7e+pLrm2tERCdyUzzrVFY/X07UD0snK7Hj4z/AWWB8RazXr/z
G3cAMfGoz59rJJuzbUnMHGre8ZsvMmA8EYFDPbz7VfT9GCDjXPxKOvKvMTTl47xIfgu/pC/dRFjQ
dui68uLYDbkltNBwreyr5+9S/W6IP42l50OttXD2sy3iYM5nfp8IYW4gt5SHiT93YgNWVPshK2nx
WKTaHPZd5QdTW4mNURbVWwoFq2j2cjgjXKk8jtg1gTaMGt64FFGszqrAJY0R+E7v6juNavZGa7J3
Kxe/3KYpnryug1gUEsW/rDrxdlaRJHuAToeHwkJumIAaczdavNrkogQ7gOW2p7wWDLsoqXZlDUo7
ivwxD+q5LbcO6I83Ls7L+9ZGEd9wcwx0LOgm1/KfQxN3+35I6TNhlIbIBiVvhjPoS4Nv72thAmjV
0eXZtAchZh0AJZbe6Yz4B0MTdujOaXpEUtzb81YfN1yH1kpdNVaYsRYNBOWQHqnZVvt+/tV3RpjC
b1s0yGxMq1Khy9YOazS5AiSCKwAwM+nw1IbeHRzO0RrtgOW7qLo6aMsUfa7aLx6LB6fpf9w+Hdci
KPy/UT8DOTcSNVKwPSad2SRNG5/q0T+YtZsHfGwPvIlxKhiqMvHa3Y3jBrKmOIfRoCS9T/hkehyt
XfEJghFYlapStO6ufh/JP+gVgjoJd+tlbNA1zCgZ1eNTYXVbo9Gf26lUlWmX+EK6TACLWl5XSyX6
Cv7nlqAY8FvqoEiz1+i+ZOi0PN5eE5UJKY7q6y4j9gQTHd95pQGCG8D/+sNtIytzBUg0qHYXL1ug
UpdzleMS0c2Usggd48iXflDqYnlfYYE9vOARmy89opef7w08mabMZmCoDJ2N4yui2bVfv1RHgISF
kiMaAi8/TzR9rgpvZhEt2mBwm8CfXj8+PwgWFuoXpLCveJIKnaROOuk0ahN0nIdepwjLVkdw9v3F
Cc6C5VGvROs6+L77hVm7kSh8aOUgWTTW0boB1lmQPUlbrUoaC69mlBMq27+j/uds/MZAjiXAf+2K
738xVWe2JFfCZWeX/tzSaNxN1idNe7n9+dWhIPMEBgC8Xq4i/tEjqPtPnEV97gLXtcO/4KjYIUDf
lJViVVS2JLelpelUA+KXyCyKFD1m7Ovca1kA5GweAi5kBxWzvtwe3spuX/qdkGFdnuVXglIEsiCm
mBiL0pLutfhhovyOxu+3jax52/LkAN4Sxxac4tLbYtectH70WWT5T3YR5K4i6l/mRToVwTOAHndc
XaDBl9Mphk9NYLl1FsUNcO8IsIT2XY+Hbex/lD4E7TTnhqSN7/XU8/IKG9/Uf3je15JYQdy82lxx
k6z4wYUZafsUQBSWtNRwvsz/8KIJq9YNCoBU7eS5Nf69vTYrDnBhS9o+xKvSLNMNFnVVZMb7voro
sP8LE5BnWW5ekK/a0hvQSlNhGRWWP6NfhQXR8q2jKdx41QNA+7V0ZkMbSH5k2VPhlKlbYZdmoFMI
0oKlr6nJ0pe6pRqAJpWmyESuuDQgyqj4oeMctXK529yd3bgx5pZFjbWdg8Ha/sWUnX1eSvlA4bJP
gc9n0H+Pd77FnpinHcHdp0h2rk/bn1FI/hynfSuGRLConcH59k9Fd2m1i2NF0kRlRXJnOiGw9eOa
Qb39zq6OxHrlLVwg/N+mTHJk3cL6o9EWmyaLg6pOQ2o9tP7utpG14hvWfWGCwYWAkFU6yjj6xAQK
VyyaKj3HY6H0fhgUxajcnqfHjqOaCdLaLNn5hVWErCu0jYWDb1MkGVeMd90D//wSyUX8hpOEp/gl
brwxpy3RFENVfV/yDZFCsBycVywysF83U7O5PZOrZxx4THGz/q43S8s1DBkx2IDlGtvnIns0upc4
i0x6RF/L30zUmSUp1rHKWW/nusftQ35OfTCXihN0daLOvr+4/1ks1RTEmZMGm8hvSqSWLCsLM0sV
GiyPh6srDiEtgjJEtqi2XRqBXmAXtwCfRUWOl/4YpuTb3MVbr9MDqEAGXfGj/TBX53LZ4VIFSA/A
1yvhg8pI7QSp5izK+8C0n0vrowQL+D4gBkAGg+IQSR9pXQoO4bM587PI2gMROqu0wdZOHZCNLMwt
gOtdM9+0ae2PiZFHjf2vxcNh5xs7J3697cXXcN1lEAibAHBG0fCqMplnQ2zUE6xMSI01n0a2cdh9
nmy0dkOAbhjEDO3lUABLc9vwmtMt7KOwiU7yq5qAs/yYbJhht32IX4dGEcCvfR4iJTqQZ3jfXAF1
47x0IOc+5BFLopHtKP324Z8P0jeAZbDw+K0y2HBKbDF7JqVR3L1Y73WtwEis/PyLz0u7JcumcmA+
Pg+QHINaG7q+NrcHsBI2nVuQQ050Rgl9yEkaObF1h062T+OAUqHdqE75VTvA+uqQ2V3CJ+lwMcy8
aksLPQJa22xa76dA1rJSLLbKxnJUnx1gBevdcs7xWhNjE1h9CVGZCtVIRZC+uiaofmMggGaiffTS
StWg9Q8xOo3qGgETedVUfbErGx7P/iUARJcL3p7SoifQrEny2KSRbc+bJP6ViXoHdpOmVQm2rBnC
zgNOEnhsHDHSfDFb1LyDAjdo+E+p+Yt0v8TohhYkUG/7mMqOFDcbjQswAnoB8Nr4VuZ3nH5v+o0r
PszaA1Ym0K+Dgn15AF491rWuSQprRi5gMKZN7KcBL1Spt9WRoA3FAoke2IHk+uKs543mZFMa0QqA
BkerDh4r30yXHEg1K2ZtzZv1M1tStGlMNc0avJZwbYE3z19YAquJxBvDjlVE0GvRICSjIMACYC5u
GbmsSXKWCDvtATJE1OcjVUr5/NNryZ1R8o2dpr+MVtuOOL6D2AU5Waz9zCwVkdDqeM9+wzL3Z7u3
FKh4gyEsjXq9d8Km9LYtLZ99pu49xoekEORisJLbg1qLeTHXcOR5zgNCbS0EocWHO10XZ0QyYikU
L0RV0uqVi/T4LKw0arqwDQFuu72l1g6h888vfz+bLNeZxiSJHTiit9GRV/uLa01HOhMVVjxGr1oo
vMyicZs0WAviD4Fm0wd91FUQtdXNdGZEGkNXNrUOxc000urINP9NHXNvGEWoG59uz9WqY6EUsNS6
l7KPZIenU2G3ix3fPU5ij+ID6hkqlNragoBDHysNQngUSSUjLvX8UtQZ7h7zF8BPiaYgY1gbBN7F
6IEDNsCABt/lgg/QfGlz5mHByy10r3y+zVWnwOoQzkxILpuWxZwLyFdEfr1Nko27+fgyAFkHQjWc
E9cMhAydR1UyIVVeOSyA8lIwiW3BFU/0lecFqML+GJGuGq7lHRsA+l9eY3YbafSOkAdSHbL8367+
JnpFfLa+Kn/MLT/nbBuKrG4TlsAc117jFDI2+t42FbmN9WX5rw056Vjyscg0AGei3Dlm7l7FvKKY
MTnaKMhcerzHsow2Su1kPEx0PNRat/Xy7rG1ipdmsHYoKCsOsGUh5EP4bKFkJFVVo8OtHTOYJf8k
ZhewOPKNiJXDfmzrwNf+t4UyJN/2h6lzNNDERskEJhMypwEaxGLE1J0iOlR4hCGdA0MXj7g/Ycjh
P+L02fHioBwPt3fS2sF5PnfLbzjzOjcx9KbRU+Tski2lh7p69GuQxu5uW1n1OwRTC4YHNDBymx5L
KHXcEQUDUtB9nLGN4B9/OINv9Y8F6cbXiYn6OGCqkcurYHhvikQRQqmGIN30ztRk6GyEk4nsVB76
5C8uFsSbDqCPS6xuS2vduCVSjhDoiAbLCuj4XE9fyvjjKfSFk/a/NqS1TtAhK0YvppHu87Dsf872
a9vttBlv81+313uZjKsdeWZJWg3TbROQFyXIOw5bMTdBRWxg7/uQAcjQpvNfedefcUlL4zPhmEmL
uSPuAaLco4o3cvm1t0YjXQToj7BznXiopukPLP7msc8889Dy/P32pP0GA1/bQW+OiywA8ifSvUw9
Nk3zst9HMFgFou/5Y2MC29SMbhUaWtxti6m0grYHsmWofBH2jmb+Y3RWFwjCvxraYAI+BDykUTP7
uSiL/jhpzs8xwbOMcr8IXV+4e2Bb3a3e21XoETYtywGx8awekgAwaW8zO00WVJlngn3CBiSuB2Sj
t9p55xSxfeCG/WFqKES3KIRBrREAATyCpeO0rAiziwkpNavZIeWeNYqqxNrqnX9f2lk5CKli08b3
wd4G8JKW/tK0706m2Ftrx8O5FWlvoT3IS0RaZhBzOU0PtlAMYu2KO/+8tKEgwc0KFEAxCPEwEBrU
7GfOASDr7vFmrIjqsFPNmbSjyFT1riFgboSIfRbw+MWe9spbQWVF2leAg096LLIssq02YO17Cv7O
me/d7PPtjaVaGymyctwubWiL0XjVr2Yug8F/v23gWuvj0odltoVSW8BJPM+iDHxTor/P/HsSH0n8
xukPpo0hKLhF8930j52+M3Vy10/7279AMZW/U7Jn17ju0lnkDD8grsJp3CToVZx3enL8uBVAoSFP
geeDrjnSVq27zqvdGazCRuFHQ8rvOTqiazKHLLMUBYTVGwSsEkvOFo1OMpwkqROwR/U+jebCASh3
MsRDLwCNB1VPdd83CQ28YiDh7fGtBlxnRqXx5Ta1CMth1O4GiJYEaK1KlWwWa94IhI9rLKwC15Co
jAuLaRVuEy+dBUrYZAisUlX9XzWCnOLCLu6jhVXawGOOTDXAPhS02d9YXAKspHjVr07VmQFp74IE
lTusMXCxJNA19tCS5jufQNSzvb0i6+NYujyBx7jmSad53rRTgqiLDTsNSEhVj6/q+8vfz/ZNQ2eL
TzGu3OxzDdjhh1nQMP3LXe64qOhBw0JKv7YpdIwaSEpEU/bFEnu8Uv9ies6+L0UMI0rumSAo8YPF
NOmfMY7/7fvShjDGtnK8FFVqb9j4xVaVeVo7teCc6LFYxBWveoRnu4fGfIn3oj//MCALOoJ0tXG+
lLOK9GrVW5HvQE7Fwr7Tlh9ytsx+ayYVVgqvA92BpBWQspke2sOwuT1da+MBlBwEwOgnWHjvLs1U
3TjEWTEAoQYSTeBtCsPZzvamaw3FY+RazQuOBYUKoFTAxY5GG8mSyarKSEacVE3a79O4fCVtS8Oe
sAI4foCkeQ1xDih2lel+yGdIUEAJpHAfs3jc89rau+nX2yNf20egWl1qDL8p3iRHT6CnlYA8DY4+
HN7Fh6mnMNrzr0tubpZ10/cx7h3x1Zw2JlHM5pp3nH9e8nJrIlWTZBMQTOmubDdTeTKFIkJY8wyU
9SFVBZgtZCWl9Zq9qRiGGk8vP7OC6tW974pwbFTFkbUoEYpDUK5ZCO2utM8zro1CuNhPcZIFnf0k
3EOaHQb+Uvk+4OYq4O3qop+Zk+6AxmnGKWPIHej0DXk4XbzcdqplUuT3EFB4C5EkkNBXxXA/dZyM
xl4SzZp5Mrth2qQxCkqtOdxVwtr4QGclcffe9Sp/Wws+fhOMoI4F5h85XTEQDXyfOkP2UgPwfxg3
Jjd2o+EeDEN8gnKL4hRXmZNOp9koRq8qYS5Fp1w1jLvMIRsgYEO8i04eTf/ilLJxcDgoJqDzRU41
ZH1F436mKWpb7L02M7SkZsBuksDuSoWptZ0FyC5YAEE1iJNKcntKmsEWfZtGmbPp6/3M9mgZuO0k
ChNy6K1VoDoULsoLVfmu889t8n30f9w2Ya344YJk8NEKiO5U+bAVmV2AiwO14Km+z9qvqf/59vfX
hoC3LzLZYH8CMlsO1mhagDKUZlFZI01ijfeW/lJ5qn7TtVGcPyGlQxRehmS5t7y24m9l8nVUPUFW
v+/hHl8YNdFuJaHA0tw1yGBwAJbsvQW8//H2JK1tEhCy/ffz0g1TtH5TG2gYidBRyuxd9rPJtrG+
p+n7bTvXwwCA7be2CaD45lXrbzr5edHPABUhUA8sZI97xW1zfRWAKALIW9sAzAd5D+m2QTJidFNP
5BFYAiD8+LUV20a7G3MVa961V+naoi8EQwBiXV05fGKogbpAw1TVez+9NOadoRIVXTMBCRBwR+OR
hrzuMpdnYZUFcOGgNT0FjxDUqqsqUPF6rC3GuYHlB5wZGKypNHkJAxyKEAB8C2VlfMUCXmHgjkFT
gQ1Uj7QaTPd6MadFEd1P1VszvN52ppUJAiQS1Shg/hF6ylR4yHsPfk0I1jpvkaMrg74F3W2p6lG6
vvfhUAuHN9567nWLrJPUzpzZaQ6k73MRb9EK9pzT5xG3f9HeWeLDj4JLa9K1T0qnsRsP1rKD/URV
3DErCwJNYmw81IwRq2vyYWj4xVgntIoI84LxxRODYv+pDEg/H/2VaOgSMOCxDfBDY7e9veYr+/ti
ANKdV5LR1eYK3y+rr6N9NxShGO+Y/enjVqAwaS2vDGDtbGlnUDaK2uesjpDUrA69eWySQ1YdbhtZ
myq88cGBgH9wQ0lrUUFOWfepW0X299r/bBlvtz+/sjvw8/98XlqJbqAaH3Wniqq8D3kbFt3Gi+fw
L4yAfB59m0gkgQnz8ghxIbJGK4tVkdvdNakfdOjlp5Mi+7s6EhdkDlBMwXNWFnXkLqUEuhYcEu7T
eMho3r9blHVv1lCrGCnX1gS8mlCGAHEE2mykhS+q2rYZzaqIZ/eRQT5ccvzN2vnfr0uhaOHMuWNn
+Lqw7xpaBaZWBc2gqEKv7RDg9gByBM0HmIykHZLpecqLCkvCkxGtbsdpijj6Z2fFoqzMFMATmCOc
vmiy8aSVt8kUuy4YfyJLe67KSMU9pvq8FJAQXLykzfH5GPujilTH1IpLAZ2BhAWIFQyEntI6Ow26
+eoRorjQfXksaiDAbVRqN/6sC0VktWrJBm4WaZjFlHQF2horbJPNPIJXBBk1A72n4QBKqdsbcVnV
y9fcAjL6Y2aZz7O7PEaKuo9NmMmqz3UzopXLDwz7FGv3hEQmEeEwfb9tcXVg/xFYREAHaopLi3UL
4eZktrD0YxGM5mbiJ1IozuFVLzizIU2e6HGGFYsN2vxIzHkjvJ+3B7GyWZYnNsBTYMxHW6jkBx5x
yiwf5iQyqod5fiFlt6cdP2iDSpJybSTnhqSt7xbMI6hKJpEV0gyd9KMq8F1ZDmh0AK4PcDjw7aa0
YXpQ3IMNZyInz3jX3J0wj5YKa7YyWQvBOrpoUUK/Zp+ZnH5E3aonJ8P/ZLEpMJxvwq2DedjeXpSV
ubqwI80V2CD8omthx3KGgOfvdaUwcP3aQUQNQU3EjBCmRIL00nXLhE6AmSUJgCw1dooXViDHb1s9
BIgyMJuPo3cvzUknMkoScVZWMTll2ZfGfvTjbQv6dWtze9ZW+OuWd8LSLgikBih1JA+A/o+l1cai
7KdnwdCEgNHsdKtDWP82ul9dtAhk5WtcqehOV1cLANvf/I1AhUp7NAOqCjmjKolAK1G8j0xxsKk+
v/z97GCbja7waz9LEH23oAhemDIUJ/Sy2tLRiXn7MwDpDGhtLfP9pkkitIhBToXvCf2ipSA+2cbh
7SVa3aOQw8CduSQqZQg/opiM5aiCnfJCe9GJnx69cWiPevkXlRf4wpkl6XA2XQ4GiwaWvAbUjGFe
KSKZ1VXBQWODkQj0SjJlpzl6emcPaNVovmvjnlabj08UnoyLNB4SadDWvVx06Dnw1MqA3B+T/l0I
vs1M/x6e//EYBlfyHzPSOSCKwRJzvzQIEOO9p9anqfub3QEEmAYdHQSvIFK9HEns2m3TlYJGCb+f
msO4vz1RayeZAUUu0KaCEhRzdfn5tjMZ56adRqXLIO9hbBrmbxi/4yk96qbiNl5z3zNjcguNpfHK
LzkIbrU526aJ/SUHmqofrJ+3x7TmW8jTgeMaukNorZWmDNRFOs9dmOnF3U+mKXb7+tcxX5BNAlZL
7gHzksoE6Qng3pOzaftH8vE2HcgxLTS2//996fIyRlHi3QXMuiVefLfZg9wvBJ+R4lRcW4pzK9IG
KRPbq0GqnUY2f92R9IvjKgysOZbpAxkA0kBwWlzlljXa9y3H1nANEME0xb0dFy9CG4/MJ9sUdXyF
vbVlAf8Y9LNAbo509jLgs2N+KP3KdGPsE4RrwVOHp+Rtp1obDxSc8WVgoECnL20UrdByi6I1OxrF
ndM/ejrYbILY39Aft+2sLQwOxSUQXy4VGRpgd3NudQaIpkevYIHTpQeDVI+enSmuktX5WvQEkZNC
jkJb/n42XwTkac1YY76qh6z3Ato5iglbNwDGNhAU4ehyJQ/jfl+g4XgEWqNJoci57ZmlGMJaOIkE
xdKhg0rPlUr7DESeO3kjzq6GbNgQBx3UTYZ0A3YixVjWLSHWQ2MmgmMZKJC0utd6YkK8p4cmJCv7
IAOVk1KyRWXGuFyT2cohlOfCTDIAlARARQ3sPG/bvTd+vu1li7fKIQvo01H4Wfqorkr7Fej2jHEW
SwAbCPNgDztLfwCLh9PhxQ95PsVtv9JzimDizJ50JPOYTwJUVUk0IVAuUf02mx0YgcqA7nJwXW4g
ExLyv8gwXBiVt6xTpywF1jUy87DKN6RSeMXaVoUg60IP4TnI8EpHjg7yRlPnAybRf6TQ7Svr+9RT
iX+qjCw+c7ZPe21yWA7Gg2iuX3sX8ofx0Z1Uj/+1vYo0IuDfnuaixVWaKQgaj0Pm4nHJnXfRv0zW
4ba7rQ7Cd9GohxwDBA4lx+6gFcF9ItKoM+mpG6djVw5RX1U/b5tZaW5DCgMKppaNmjQgSdJkkcmo
PZAowk5F2iAREKmu451Jsmi2x3CaFqifFfK+C2wdHMfxsHHyjxNiXv4G6dxzDGozbtdpBLkyT7uf
+kThdms30fkgpb2UWjb1G3Pp2BruGX8nVrlzZ2cDIdLA0hS21hwDiGc8NuDfCBGlJ2E3Vm41xC7C
dHGYs6N7vL1ga36B5kpjUeOG+8mX6nLbeshtJVGpF8/D6DwSY3hu0Y1y28zqKPASAAcqhI11ueex
nhGW60AyoVt4ancZI+4vo7Gp6qW5dqiCaRlvM+R9r/Pxtp6MII5DLN1YCNm4vi+ro5+nQQKS5NQe
Njb/1NmqOGvtzjg3KnkDEUYhDKGnkbdwapYpMEXvdRqHqabyhbXFQqZrGSCOCQDDLk+itohLsHcA
LTB4/DElKJn5nIbU775/fLXO7PhSYhgN03Nn9mjiSwZrk4z6JlXR3q2eEz5Y6ZCo1xd1NGmP2joZ
Y6Od02jUnPtqrj7V4HeOCfixOhJofRKBIe0VJKsAoTlRBvlJwurt7VGuziay3whgsLGABrqcTc3r
p1jL4mXd0ifUH6M+TvaxZ/7NJQW6ZXeBN6HIIh+JYH8aAa4b0sisJpS6fo3ip1upkpMrg4Fng/QN
YJKFHUMaDGdJb0G0CK0rBjkNNjnO7bAn2Xi8PWcrvg4zjuO4CPnA+ywtWwJ6zMI0MGd0dFHQHsGX
44QJeU66H7cNrY4HTA8LWYW1lOcvF6ev0oFyAQoDo2HHpDf3QrdDo3UUlZaVcwmBN3AAIGCEuKst
mSl0C5x24BSMiHdI0r2qPL86ij+fd6SNZKQjE8aEJxg0lQN3EoHnfu+ND2sm4pF3NgiZx6oEcC6h
GYgrWrtFdOIHBEmwqVTFQWvZSVCvgGnatgBwh6rw5ZqQBmSrIzKvEeu++CTf1X0c5la1YZD+7UHR
rmefdKOGKuTzbV9YuW4v7EqxS8L9wbYFFslGtyLkpUFO+xbzYzmD6zZVXSFrHmFicGCeg6dfvTKn
fpxJ3Q8EQtDsn7wow5YObx8fD+i60caGf9GtLm2iTjiD4VgzOenia9M1Ww0dMf43AFY3JFd0Mq/s
V+jlYcWQiYHQtLxfa7fhAJ3WCShZEOl797Yeb6H2fajnvygjL4coFG0h5qCjifHSOazEQj6eI51R
TO02m/VDB0CNX9vb23P3OxctvZsu7Ei3bemIruKJCTjbRB5jYod1U+xGrd3T+gUEm3tTz0Mr7sIe
XXQoPR1arwpHrsIXL+fCrV8hnRuC1XEJpmDckMIMLCinFxmq5hCom7/48RBkGhiW5pfbQ5cOE2th
vAWUCLmcxTuvqEqcvp1HZ9LFk/DraCqnQzP68M7xy1+Y+Q34AZETFDeloUF7ufVi8Ls9dU556Nzp
UwNRx8GLVeBYyTX/MxzkcxZc1EopigCV6vpTJ55qH4Q7HefoCCp2JYiRAq1RybtL6/Xb2EK+trQZ
OIuM9KV3QnXPL9CXI57cwt5Azf6xGcoIkU0RxqCzDv6PtC/tjVTX1v5FSExm+ArUmKqik3SS7v5i
9QhmNoMx/Pr3IUfvPRUKFcq9R/tIW9pSrdh4WF7rGTDvW3VSZSvXGDPzQ/M/kVEVA35q8geZT2eq
UdIOuttcTPdZVfZIej1WFwFVUhzRQay81X20E9aX+x9x2gVX6/M/USdTQx04VjT8Zh+xS3lmR47a
XHJ421ZmK+DKVmd+oZDIy4i7K+083kkaP98POzs8/xMWWtB4NeCpCbD7x2lO3WTsFY6wYqi9OLWe
AW75dT/EHNn/nxg4mlFjBIEWEg0fYzR1C7ly3cCEjmLcuH0xAuZIWo+2iuHheHCCyLWpHxlV9lUU
Wb4ZTHsMFFFr/hhXxOM6emtVUbVHGBt3nyuITX8c0GyTuJdpAVc4rx1qsSnbgaXNpbB1sAJj6HYf
Ff0oyMomXZho9DwARwAmAc/s+auwIQOw8minXYT6JvO/Wr3mILm0bj9EmF26wySz12d5c3Hltqp6
D0QUT7Dcc5vnWsMrvn8FoMSz9LV7ZLonZiv3Q9zZTs1zAT97C3EboCDMyHeawKL7Jn1K6Ov9lbQU
CWpM0McyJjmx+R4htChcWPA1F5L+hCx/LCGJ/7fpL+rawb30sa4CzZsunU5NIxu65lLrJ8pObHt/
HGs/P0vLXLWJExNOZxcJcovpio0DS7f7IRZXw/UQZquBNXACh9HE9FUuA3OxGqjfw00qb19HvUDp
N/NTLdkO9tP9wAt3HpCn2E4o/KJqNa8bQH5J6YgTNxejyocN8ot2w/WGnSIDPM7Ph0L9DZKFcLPE
FTubRlbJzC01nF2um54gC7aP6akmK/nY0niug8zmsch7veBoj13gtO5F+Vtj/2RavfK1lhb2dZDZ
FrLsBqBsRzSX2DlEqFSq1h7QRGJ8NdewdmuRZmcxH4hoqwzDGeOAwfRM8RviR805aVckRZbW+PWQ
ZheLMEZFh90D7jM6PKgRebJT49f977+Qj6BV8t/vP/33qzIvDF9zaiiYNQsZY1T8YgbAJPUuXYNC
Lg4F7avpagbCfZ796y23Y55hK6XJQI6RRdRAKmO5uT+apS8DGSYgFMBggXbAbDXnKRI2CxiZC0Qt
3CdRD8yvUxXACJyHgdOO/clkRrayW5em8DrobHXHfRJLWmALadkp6f/FxtdIPSnFy6eHZqOfhWwK
bS1ULWe5TR2nTuREeXeBRvD4qI9c7tWsdA4wv3MD4QztY+J2ZOV0mBesppt9KkOAbYUqAeZ0tqmE
ip00aFgeo/JoNT9r23qoId7R5VBZb8WOWwLabWcaJ2dKZVCPh/uDXjg4gAgFxwv9dFxW81VTdm5B
x6StL40Bfn5kepF81Y2VIAuLBkHwD25FE4/82RgbGBTynOf1JdagwB/FPqxHTh3MU0R2rCDxeH9I
85bUNKXQyEfyD6o8Dvc57MhkPRQUoqS+1HnyCDMZ1dOTeifi9Cf8q7OgTFPmoaz1kgs4DVnQts/5
J+Vq//MnoP8Gcww8RAAn+7jpRRbTegA66VJlyQ+Xf2d9t9bnX0jFwcn5nxBz2o9rkKi0GptfUm1f
Oe0Zdt9ewp/1MUGjr30y13hA7/JKswxq0kyc0ENoYpvzUmDaDQOJrJpfdC3SjiAdWSDN0bZ/yOq2
O8TIrfx0NMdN1DCQIAtFnKmqpkFViNFTkib728Fg0AhciIkfRdSRjSsl20uzzT0uXO2pdSG+FbOM
/QMyrzlIUdWPdllAh+X++lha8qiXTmsRikg3PQMjM0ojMk1+YUX10+rki+iaZ0UiD70fZ+HUwiGC
35+whHDwnK36ThK9HluLX7TEBPf5nHdfu/bRYt/vh1k49x10KpGvo2EOWMzsfhFuzdDGwWehjy05
O9lKh2VpFGgSTXksqCE3e3couh5LimO2lE3PH4T4Cf1/sobrXPgmqCTpqNcDb2uZc3C9AYyHOuQZ
7uGMHBul8WHJtBtTubk/Vwt7Bq87KAhCEAsn7jztywobNlUZdP2ElH+r2PxOW/dP2zmnPFeoN7i0
AgYbgtafjaoD5AWyFp7rYDrNH1XMbt1BVoN6gSx7Eozd6MDbTPGsyEw8PY38Ad3KXoMa+P2wtwtj
CosKJ0RDJr7KrEicybHnSpGpl0oLzBeh7VZ+/vabffz9WSqAFzISkQq/nw9Z5lnKCAWUmLbwjM0u
EZSS0tzcdX37W2flNzzNftb1uK2U4YumjYWPJhOFixzZysG5jOjNuLH+2Bjml4Qa+8SRj5VwsVf0
5pxBLj1Qje5F7auvEMz0YYm1Q/Vxg5rwM8CzqhcL1XejyZW591td+kZnvdalfURNi3l52b4WtbVP
e4LOWRMYaX5MhdghBVip+b+L+H08INFGBbISKt+omwOq9PHQdwvLSay0x4TDxgIa4k537MtGPxdS
E+gC6NoToyYTkJXSyxBgpN8KvEifobLhWoAD7ah1Hn/0cTcBGpiTAgxsFYFVOb/rqm4CeLMNK7vh
doG8/5lIeQjknG+cShSzK20zy63z4HyrnW9RcH+BgMd38+YGdn4qehOUEpCRTnnBVeprc6jswm+B
nAvHyn3OnA1Jhm9NN/qG1m9GpWSexqOAw8nGKoytZeZHUhssaHlxEKz9OYAb3cg2CUhNHxXbOUgz
2RdFfcDPBaU6bFUYGTgZbM7qodX91h1fCgc9vUGiklA7Uai2bXp02Ug8kpl/9cF5iErd9ka9Bo4g
OuWZ+8jLOnqQZX3u4jKCiyDfWDCE0BO2S4yh+xcZvPILmjRB3U1Gb3ZheQWFwGHlvBVJm/jMkpdY
FqjNas1G0bIHfcqimMENrwdQ1etgB3TgbOg8QEp1TzhZv4F+hBGwNA10W/nnVIkvTW3rsMIHGcSP
WwW+hkLNPcOymJcOrN3SWGfco3H2XULuVhTtGyNu0BfOwax4SLTmTJIkMIz4qW3jg6TqwWxdmKET
nyXNEYiKN9slh9i09p1iBjzrAgjoBmmfbQHzO+ewOUtK/hUuIoeRRKcxzrbowW3G9ntZakHfkI2w
lXPMHJzLIOGTHhy7aNiXg/1Vs+hTFgux791aDdLROkW1GnmM9z/NQn0rjT6ARfzFyvUNh9Ufa7NL
kcJFLldEYAhHbvQYK8HR4RJJflFtPKpR2/nF5BRdjG7kwUcw3pZwIvRchV1GuKh4TZ88MYmd3Jq/
lILYWzMdqgBFWPhY98UPI7LrI4dbsdXRoEFhzqrg2Q75irSDXTGJ8oNp50rQjCrm2lFQMnXoz4TF
9REuk1pgc9WzTbsPHCgkeKmJ/LCLqh+yzR0o9pMV+NTt7Tq5DkDTyUDhEc+AWdeB0Vi1O4BOz5ZV
+Y28NIAu1NWzE8Ure/12K34MNEtISx3aFa0xIgsZ96XyF+Tq+PM1iOsQIHF/3O0AfQvYTWIsbIBd
5tfJV7n9dJnjY4jZlVMVGS7SabrSfDMKaID+UNfynXd22sdTHFxFSE+gRwfdGrQlPg6DlVlFgaUi
ZwvakNzLxnqnO91z0fCNFhu+y2D47nZpMKojbBw0pm/1amyDWlV+682wqYwuoGmcb5DheqMQGXwr
rem0PwglfQKp6Fsn64DRoj+MMstwZETxKWmhIzSAWbqpYK2MNhd/kWVvwGg78WuqfIfM2SPEMULN
6Z/y0XhUhgJ4O/PE4FxylrrI4Us6PFnwIRWdudNxonWV+Y2mGeyZ47csyomX5HB2BZGN+JYrfxaJ
+EG09qSr1XkwtYCJ6gya0CHqR8jXuAYkCYft0LIf6OXgbiYEQv+VtR2iqPQyXT+1sQaPUPOrOhAc
ztw3heGrdb01Y4ESVN7hTtYeqKnvWTI+a5lBPFggnFAyfb5/x9y+LPGxQPQGUwc+ezd18Thz0HBh
wjpD7QKvERvWpVU3PHU6eypVxaPWJ7GveNghIKAdOvDhaBPMH0F5AUvMJhXkbCruD60s32KxslPf
Ozc3C/C/Id5rple3JkOG2jayI2fVbdQLJjHalqjvvQ1KWQy+nbpIJogRaOqWuv44BKGo9YPKEnVT
5//QHd4VWdABF0DlX85hxsvIueya8lgZ3Lrkai0DagWFMYhNmfMxqKG68JomWnNKIQa5kiTeJtyT
Hj24jeDR4YqZKwSnQ1rmAl3bszsWWeHFsUOPQyHb5z6F3C3UaSkOonhoz0UzlNv7a+M2vXGAXwAZ
DUB15DfzppFa8yolbqmfUyT9X9CZTLcwNu9Xnl/vgngfPxduAguAbtTD4JE4Rxw5Oro9NgCH57h0
3BM3av5i521+6Fpu+ALFOIiVi/gFyAflC+8V6xcIDN1Rizv9sYhUAwZ3Rn0Eo9V5zUqVnBS1yw48
yjogGe3Y3TWSgw5suR17HopMbtKI/CprPXruhrJKfb0CClYmqnhCQYRsSBaBB4WOlfqqw1n4d0Pz
CpuzxWWPw+mLRkZjk4Hf/J2qpN26pe2+OFTHrTAoBaqSvD/ZY0NPZlOJB+7E7KwojAeoyLf7QeM2
jhfabiyusYeukcBJ66n9pRF0+Eqp1b8I+C8fK2TbfzW9abaAVUc+I4RSj8eWkvtuaUV+QkW9Kak0
dimBRdH9bz4dzrOPgVMbZTRcqBPKZ5ZxponZ4y3uiLPRAAOhxxtOhO9wA9g5w88JHK17+sRyYyXV
XVjmgAlPz2OgEFE9nG7fqy3rNDZUanXWn8u2OXfsX8le4vaQxTFMA9SgJD/vj3Ipa4Dxu4Y3BmhQ
eJ1/DGeVkgMnY4hzPz6iWOi19kNhvmnKn/thlkY1GfpMEE54i87POvhRZ460qThbpe3TyMwhmph/
s2X6W03NFmqe+evYmXTlEy4MDlUGbCZUl1ETmPNu8eRzhINaEzKVTdeFIj8kxgOsrO+PbeFwQPUH
VG7Hne56ffbFuC14FTnFcE74I3TH1nAcC+kWGHCgXwCkBYDeu+Lw1YLoBZi8XEWikrs9ylupqXha
F72pFl9jkS1NF5IimP4By6sDWPFxLRiJntsyMuRZk8+OvsWOkvbDqkDnWhT9YxQseQ1oYRwUtsE8
pUlhaP69nVpA5OX+d1mcuKvhzN7QCo/ToVQRSC3/4Q1WlA+q+vZ/CzEtjatvI3VHklRHiNT1Iwl5
fF/pV4pm0wacHUOmM1UB0ItBM31eVW9hrKK1+TRdDc7uNOjin7z1m9qDCvv9wSx8GIKa+gTHAHr3
xiUbNJxubEtNnFNiiz8sV8ddSi0WssTQN5Oj1ufhNYCXYXAT/XLKvWZnT1aWtdlV4ElFYA03It2b
GBY86H1o5q/UzRZmkaB4Nf0DTBvQvB8/lEpGc8iRLJxFY+kHwMtG4K4r/iePXflstGri27If1urq
CycDkCZTwRO4qFsoqkFl2nElE2di1nxTD6q6FTYMB+5/t4V1Dg9fSLS9Y3du+L7EqDsweCpx1vp6
+MKh54eSWKRths5Y04J7BxzMViO6z2jaTV0mGI/MXjQAjUWOM6TiHIPRehG5WXqalSphZ/EGpmSj
8Tsd2vEMj+zoUo+j8jOJU7Y3hdVvB54X3+GOxo4UDdlNRePRh0WKC0Rhlzy5AiQjUQL7p+mwBjYm
5KSVE73zoxbWgJkLNU6ZxfkB1Ed32/GSb6XInKCvx+iEbKbzIaauesgK+n0sm99tZQpPha4qymEl
3wyy3ElV4sEOQonfG0UdGEhCvMGSmzrO3E3vpNDeTGXk1ZHpVwmJtqYk6GNltguf+qmxMMZ6oHOF
gJdSx56VmNmbnht/NdmSv64cLb+p2nbTmlp31LWebljc8l1S8DRUiw7YtA59s78jjZRz5rR65hla
UsHGu276xzah/ZpW3NKywJIADdwCeeumJFflkT6qxdCfzVal574smx8pLeqT1pbDSrlyIVVCZ2K6
3rHWUQqfbeSxppURi7Q/N0pXbEeLQEqYChpyJR02hq0YG9qW2cnWM/oXD4N4ZXMvjRQUNRQNcdvD
QGh20KdNqoC0XPfgWw6/a6C/8XHq1zwCq+L+Tls4RT6UWGbj7CB6YxCOqzimHk08Jwoc8TgkoSi2
9wMtHMVQyUOyBNEjiFTMD/046w1XScR4bkHS6KNwJD8iLfXHPF0Z0U0gDRnm9AIFrgA1o/l+dtvS
tXjPk9B0T2bxQttvBRAz9trDZn6HIQq0LgHJR08G6d/0Aa+uSY0OuZ1ahIVCfJMpDKRqzaOODZzb
J20egDJ7h4WCy2CZIKnN88wkrUz0YigLE/ju4HPtTFF6XVYeM8vZ3/9GN4c7QqFbhuMQr/fJK/nj
oDpBxt7iVhIO+YO9rcaVe/9mUePnoZUIbiKUNm6rA4MOP5oc4g1hrRRbbqdfB9Q9rWZcQa28tw4/
nOhTHOh6TixiHaDo2beRroo6kaxZ6Bp5YFRbs0Ch+pmlZzhYMmuXtM9VIeEHnHmJfCr1tZzzZku9
hwfFBerAuFbmnU2nLdO8VVsW8t6eKuTPFQyAOjRXElodxyRZee4szipebf8/3CxhA762ymLSsDDV
iZ8Vqa+Rb/G4+/zKcK+CzKZUNWWfk0GwsIDAjw2IebOynxZGgVUHb9ZJePvWAjaKAfMwe4yCM9N3
c83Pzde8PHx6FAgCfWpgRaEoMX8ZKqkddwbeoqGWfafW6xq0YuHDA8ZmolcEoUDrhl2Fdady3OxJ
WKkoBijoeD4UkSl+upVlBUlmIyVwehrcH9PixOk4F6Dtrd4+1frcicZew/EwwOVPd7g/uIc4zlbu
o4VD1YbCAJJ23HSA5MzeURbhSiWjEd/fgMCL+VjI16QZcN+vfKGbRzVe7Ygy4Xjx/5uqlJnHesaI
nYbtO7DRkeq2raA2oPbmC9TaudeDIOVDN4+sLPBbWMwUGfBpMONUlKzmN67COSCwIslCg8cbTTF3
6JRvldL5IfXmIMrqb03IObXGwOTFSe/+ffYr4rVtYgToRBOc9O7Hk1cdjMzpVFaG6mMjfYiuRp/G
3ADFdBVh3u8udDU3KwsR0DomTy3nxU+Z6mJtodwux6k1MBX8cMSjbj8bSJ1E1Ii1qAyl3BZ/ZPfX
ch7vT9XtJUVwsOJ2wqvHgVjILDUSnZvxsS6q0Ezcxk96sw7Uql9TulpYDwgD1idwX4CO3DxBDKkn
aa3VVahm2YWqeiBRLyvdVyN5KRLz5IzgZ2owWy/QaWzzlU19M0aAVYBZwf/AXViAlfSWM/JEG8Om
Ee6hSZRmi/5589kcdxZl+iuuchglKSMtd8YxLOiODUBZjEmQD86G54cy25mwAcHlef/j3ZwjCIlC
DNAyqHs7N8kZH6OG5HqhhraQ9FTgTRTmkiaBDjhr4Bp1srJYFuNBrnXKZ8AEnVeaXLeAFWpNx1DW
OdQDK7Kxi/zkVsnvDpSU+2O7WfrT2K5izabTLQvDgCevGsIoN3SMBuov8skatc3/JgyuSFhTwWNj
XtJSqgggABxEYQYzc2+sWz+TTuHxul9JLBbmDiKP4O2QSRkP6/Dj8jAl18aBQhjP0E9j9ZbWF6P9
2SRruu+3GE+4D4Dcij4VJPigYjP9HVfL0ODwmAQSRgnVUn+yDemNKRgm40NBSs/Maz8RWhHUtSSn
WKHNXqBBv3Em5uP9eb25eqY/AzcPsMiQhIe5z8c/Q5FDCbhHroRjp3lqtInKjWDUU+hzkQoP/dr7
4RZWC8IhVdCmSweklY/hUmIpoIFh1Cw7Js5Rpy/dJ6W2wRyYRvQ/IYxZy9nlTCEg5SnIRy5K+k23
ds0a7HHhoPoQYjZpWZd3KASBt5ll277YpmtqPSuzNBfQcFiJPVtjlkRaegAYe26beXr/ev9bLH16
JDXAouLJj2LMbBTQ58qVXHFo2Bq/YyfzNdhItQdNeXCHEU9isrLSliYNpS2003Dh2zBM+fjpYamg
G5Gr07AfvzNXw9YVK+matrR3r0NMI77aU4Miqk5PEKJC5fBk5cZr2hfHPiFxqGRVvm8G6XppW9a1
R4zxi+7CmUN2w09DEujFoJ9BjaeSWY03Ot0nNerelyXKlZOWnw2zrrnrTQ2XGDOilIbZ+FDapxEq
qDaszO9/0qUJwHk/3TFAfyKz+jgBaZ2ZQzOoTjig1HD4Sh+MeqVHgpQGv/HhnYn9dRVjLtgg4pKZ
DVrKoQ5Vv3DIUKUsoFvjVz2gOY2Delguq99VYrtb4Rj9t9Li5aaRhn0QALQEeNJ915KuAwop+tMg
LQy0RlN9FcBln3A3CUROxLFEiKMOfAIca/XuEBVCQVFPoFzX6rbYKWpT7rQcOzwSqdp5jgpBKzOL
4gNhuFfRcGXeMEG5U/ii79us4r5uMpicE/bDFpa2kZ0oUDgkEHXjqpdZgCQ1naMEJjM9PfK5BkKd
+tQDKuAMovThaQslydH1oQtWg0wRKd4QlbbX1lAATUSvXwxmWl6qa41XaUbl5QB0nPpEy086FM73
qmTqLnGt8sRaWD8CYa+clYJ944UN5GzpyPxbIyTKnpJlZYCaL+j7zVArOz5W7UYYCdm0aVyBWa0Z
ewNPhbc8io0dmusQ0u1Ye+xryo5FaWVnrVPaowI3SU/N2fDQ2GB8x7ENnIeoACvtSLJjiv0KTLVx
pL1NN4NuF0dzbJJ96pJ61+VqtXFjcEZiVHeCxmAWoAZNFoKKRX1GSeYji8Z85lYbFAouYpoKY1Nb
RrHtSYGXi63IYHTyMZAy6k9lG5tHZgDKFHVaupc6rTaopqN2H0PhuO1K95BnUg8G14z9oZIykDVQ
MrG0h1M11B0+UNefqJNCNdjsrZ06qt1XR5nqwYlNw9pO6LZHXSpsbJt5hPXMy9AQgDIAICymqjhb
k9CLQdts09AU4H6gAX0Neikv97fezTMYgIapOTAxUlEKmTcPM8uFXJxTW6EEwi6mTpDSYafY9CQo
un1Zusq8WrgkEBB7HFRjXKRzZKmmtZFsx9YKE+Z4mTJ+NRX1LF3y7/64FsNMBSy0ltGcmIuQqtWQ
4F1CrVA3ueIpmv6t0412B+/RNYH7xUjo8qJFD4aETvSPh1ev8rQpB90Km6T1bGps3cHe9nwt41k8
I5F+GOAqTwD22bWXmTETLbWcECoGvh0Da91reQCI92vS6W/3J2/pioWyLp7WKMzd8q+YQyoklBEN
XVk4Hk7sB4i+QfZIAsnolOB7pYGWuZ+TKX2/aaZGM6YQLIObDLbKWJeKrKWh/sOpvGJzf0iLx//V
r8++Um24Y6mU+HWrBBsJCFOypt+0sJMwX0DpgCaDEcx3EnBWmQsBLxpqeXaE+sIu40lQuOQLjZEb
K8zaf35EePKiyoOew62woGP3ySjQ2AndMf/bVfGmTthKDXhpSOjHwgZsAk7coP0HVMU6YfQ0LBjY
4io9QnnAt7U/nLRQx3RX7uiFjQSlXVj/AHyCJ+ccYg1aHE3yUnNDTQcZfWwvKUm22bgGFV8LM8u2
kqQX2SBGNxztkEGLRekPSP9WMprFmbsayyyjaXOjB/ADQbQ8LPtDDhcEeaoAIG5WULdLW/Vq0uYG
BVWXjBJcJBfeZrvefoRPmwXb8jI2vLH615CVav3K3M1P1dFqFbjgDogm3BdDSXatNTxQ3Jn3l/Zi
GMigQV7Gxck6rxqB2YZ0KZNuOEBwMfkCjJOiHO6HWDpOYVtmTnYb6NzNRxL3QJU6o46RRNQXKvUA
93LKxAez4X6g6UvP8040g+CmB1AnNKGmsV4l95RwQMnsyA0VQE37fwzpnMGONd24DCknqCWr0ntr
EaehX0XUKU86GiOi2/BtVVa+XT1K8qNzgXMq97FegaGz1kZZXIZXo5z2w1VMq0fKXA+Iyc3cT4sc
Wdyr5YIyUOXbJuN+Lz+pq/p+XUDSEgQo9FImJcWPESE4aapRHNMQid6opUFEgJmn3xP2+/73W1wo
QJRP7Y5Jfnp2XAyijVL0wdwQylqBBP2CVz8it9nSdmUnL91Q0+2B1YguNlAwHwekKSIF1pG6YVWD
5elsWMfXHppTjjBfiyCNAVWI2whtiNlaROs8M2ohrbA2jbCAh2fuWF95L/GZyFOTDBuAbDKvaGLu
cRbv3MT4c38yFzY2+ipINyHxBiOKeZVKSfuIaCy3Qm2wGy8XUekPYwKCAgygN/dDLZzACAVqJFDO
gL/P26Np2qhdidJbaClvo9xHPR4sqbVn+q9uVZBjaVgG/AjQKoUvLPrlHz8dkEVNVToxsPFdEzaq
LjwDtMytMONod39U4KbefkN8QcOelB40+GDMvuGE11cZ6UlYO7R8HBS783VJNY9FNXhCFyLgdC2f
FPQKYl5vuMXQ23LLzFPq6m+uivINZB3JPb2ttT3EPQyPk7wGNF8zH3ka9Q/I9uRW4SWoS51oPLxd
Ldim6cL0tYFrATFLAlFp8ndINeAttFo8R6KUAehRxaHnXXVgcWZ5cNqzdpYZuaeYU1QGiWh8wHqg
9sKUgl8ixTW+QCMP9JgoH3yL2SlqdyPZUb2NQ1q26Wbo22ijV3GNTK0UmygfBVIQQp7ymloHDmSu
V6umCKoyjjyLlIU/mt14jpL+V5HjL3CYHR17oO39BhcWYPQq3femTI+TuqxfaWwER7x2dxVXjXMr
GufEuPga9RD6lyVunIgkzoMDpM0ujijEq/goH6IsbZGaRkCwJ9F+NLcJsASlxh8ISjQMm7YrNgwC
CXihOvYR/sDJHnhTsUuAg3nQqlENB9scHnPYf35F20V/aCKibhRFLbxET1XPlIZ6zC1p/y0oBpTW
xniMAeAJsqrJjrzHVAEz735N6xYVoCFrdllBq60DZJNvi0o74N9GmPQCmoxifRNkRluA22BEHl50
kWc4EIezIwPk6haJnDBbPchsJPM2HTsfr5vC18qkDTTQFP910lZ2BWWWrxrMOebQBToLTswjr7P+
YkmgaCJu2CdeQzSJmomyT0Wvvaax2mJ1GVJ6TDjaS5HVdOWgXLhr0HYEKQcAMEDN52iOnjiVmTcW
bH/icVNkL0r3V8gKTBVoFvW/qmatU3yr7II38nXA2YVqxMRUFIcQsBPCGuYfxq+CwrRuT4xH1Dy9
Rh19sQZpWjpSrmPOLlTkVBCSVBATJKdIBDVof9b2/lmycOG4BGTG9/YOoHSzEPAWg5oDoTYykzYQ
eCXTauW0WhrEJBqJ30FR6gZGlEY6aFpYzqEw/mjU2NhjDsTbGjldWxyIpaHxN1Ez4dvz8fiVeocr
D9gsSHUTZUtFVe7raog9pSt/ya4zH1xqGLBxsBJ/gHCsT3q1DrI6AVQstasAI2gek7x1Pp8sw0AI
1DoHyxRH9exWIH2qZ5JifonjlarwOY7qNlq50xen2IaMAcqnaH/OW7ighWSFTKexc/sfIF3RCaa9
ycZIoXp7f7ksRYJmF6DZEKKAzdesQaF0mZJEjSBhxP+JKIjawOV/74dY+pDXIWY1jqrKWkO6CEFO
jZNBLHANbjYt6VkCBJgPRmCg6nVLbugT2mXMygj6xOV3q4dRIC3l4FGmvpK6QWaerDGH3zl285DI
UwFlmey30Gb/uDgjFJTTeBydMHISHiStLbe9br6BGqP7KrP/gCyUBxTI943DewMEjyTdtUUyKYnp
pTe6ZnSxOpJ7aHUk/shKto2GRj0TvbXQ+NLlRgwpDKbzVD0oTmJ4Nq9RqU+sEnVMV/oly7VDCfNC
yAe61kNkNdbOZTLagGhTvDLIvW2iWqugUhW29qlrsnIAl6l1g64oo72KJxHKo6kEQhTgVRRVJYqT
0tzgYgGWGCLIgQniKW4Cgeu4kbXn1BBfub8qls77qxmcq4NYUjeGjGpOaPdkclB46wUPmAWfawCH
dvUgfK1gn5a6moheEJCEUCeqiDfoo9IoLejZmwgqhtNQla+A2n2NEug83h/c0pK/jjN7XriRymUx
ArDa49k+MOaZ45opyMIL5sNQZitQdzPwsVEMDSEXp2cPDcHxYD7HyMjuD2XpgLgayrumwNUb0AZH
qjBrDCXir52lIUF5KcWX+zHeU+mb7fTf7zJ/QXBTGzKkn05YlajhseJrZinwu24uXcP+pIX1jNFy
iMeY+9Rg5yRRPVK2wUDWrKGWB4urATgCAyC16b9fDVZpigEPwsYJhZL5CvioOXj1kDTZrIx3Kd2f
+EM4djWIG8w1lYiMYd2n9E4IGe6AFvyYlcQTmrk3B+N7Tcw/bQL2+tgf7JEd7sdeGiJgb0gQJnjm
jcppqxaGqLJs+p6+ovom1uZKbWQ5AnC/kN8COmKegeh1OealWzmhVVxUmNzmyVPR/Lg/iqUNhvQD
yhDIQ8BemmU5Km1VgfzWDmsKJu+2jVZm6VZsEyfFdYDZDiaKW9WwXUExkV8S5XvudBB62BP7pKYX
h246lOJ6d993wuvIuavOMm29rv9zf5SLOer1XzHb5DwHu1GOGKaaX1TY0yWx4yvmJi0hC+T4RfxX
o5CN+nc/6srcvr9VrzZBKnWArnALhHZehn1mvTaZs3KoLA8MwG1kcHj33iDIeB6bQo8TO0xkGnI+
PDgVgAtmWYVQ0vh/pF3ZcqS6sv0iIpAAAa9Qk+2yTfXo7heiRwYxz+jr75LPuberVEQR9j3D3hG7
Y5OlKZXKXLnWi5VkP/D8/tg14a+UOiuz+gq6UL2NrCCBYF2m2NVTHtt62FqkRIjcG7Xud3bGfVuE
7Z3Tm/2B1VXiMycqPmfJHD7rrUb8ThiFr8fjL6aDUYOG4JTWKu1XO0B/EdCUYZNEYXwgA7V3jpjG
TTbb+bZy6Y95bhhqyq677V2WenGt618GZgHagt7FHYeEkBcWRpN7IwUQ+/Y6GosHEdULgA4B6gFv
3KU3K5wW+KXYtp8ph7Ps/7JWK47DyOjBphXZlWnO/b4Ef0QtSoTwXePsqpyWeHLPLva0lp9sZK/2
edwPpxEcKChmChu9/jyxtmnbgwRpDnNItfZDeIgQJcGZMOjVT2GzJ8g8+ABZaj6wDfU93urm0c0T
vFFBMheEYV9uK602jrWFomrG5vqL26y4iNdLQ11maFMDosjQrHIF74m6zgKjRouMaYG0RO3+bGby
IiyAmrvyg91x1CrDk+50z4i6TkRrAFAznlwiIo9mAtkQ4yXX+V1npINXm/Uxdv7GQwLQurF2GpYO
nBRWxHNUx5WgOkzGuj61LCTGNRDGmMG8BtdcfEoBR4ayEt5LqCwpG0GvSNXRGDNR5EgJ+WPmgXwN
uQJufjSNTf1NL3eV4XWJr1Nwqqw8mJZGd25c/vmZO4ETnZvK6NzntBT1T7fuwJ+fOnTFYS9ZQUEY
q4KLW9JnXVoBuUoroB8Ifw1GScPqt8w43D5Oy6fpnwVlHElnFjNY5OGL+2ST83aj5aDOKN5eL4Xs
NfQl0JgrM6qKx7fiWAN2ntrPTlV/onl5L2y6YmLZ+f6zob75qpHQpugt+7nstfusZ0gOM/HHgSCE
N/Hh2STpdpq0+2IotiJeY4NbilvPBugqr0GzM908haN8nszIi4wXm51KZCqLaAVZu2ZHSbyLGrhJ
kmGQtQNKfM/unsp6Q53d7U2x9PR8baiBZJ6UE5eb5mxz2y3EaLS6cJ77L6UAnghF/NozLBADrwRV
i/tbdu7815Ac7pmhtLLY0KPT4FmYvoF1clYui7XvKwFV3LAWhFb4/gtoGySeaOW5t/R9STCMhAlS
Glc89KEj0C3GS+eZNCGYplyQ+Wt8JYW4dELRBgacERBtKDYrW4uYU2xEHCe0aDd6/iF66Yp3rALS
MpKfT1bOmbLcWhVHMRsMG6gQ6rEStDbaQN/c34vQU/K36BCtAz+3CoUExKhF0ERgZCgOwgALBtvc
3rWLiwEWdcmgjqKNypFLeZzQnLt4bkXlzmh/hJGzstxL50LG5RKGJLMkihvTax0sMWXsPkf6waU/
8R7ZpvzebMSBRyvubHHV/5l69XZnJyMGBxtHOQ9l5eiR2IXX9pAV/PiOCUM5Eqh5WaJUS0G1q5dO
UXL32dbnALXlYO7s0ztMvGrRgwoGRIzK5nVbNkfEGpznGPrNQFaLZE28bXHVzyzQSxfCU2FnTYRH
Z5VDPcN7B5oaSpsoQqJZF6BS9eaKRT/yPERKDDmrafjTJAda72/P0eKukjJPuo1eqyswTliRkbA8
hIkavfU8c3FvjJm+IXmp+03T071NQTZ72+ji/nIQn0ntJ5AnKpHFYHVRYWSy+RgEmIP1UA4Pk/P3
tg35mlRD1fMYSfEruemUgFUiQLNi0+uFDS6OwBWHIgM1KwPz5Mp2XowAwJIAH0PkO0h9AY14XNXo
VkDySC9732rFX+mHNjEo2DYNem48J2vbhwLMgHtCa+cOgXDz6faQl9by/CcoFxoStq2TDL3zbHUD
oFsiRpDt4qamICOhp8yqV3ze0jI6UgcF8hTQnlUfQ0MJ2Q6tQt7DrNttkdZeEoabJppXHN/y1KKO
CycOAUEkGi9PWacjqz+EsDNFxVNkzSH6ksuHzjUyb4BsDhgtf5Tl9L0LLd9s85VJXTrizplx5Yjr
HVg4SjcBnFA4jykExNw0X4mrlnpFUOQHMwJYQ4COVM8Dr02t4GABf7b0AJLaGxHejxPYyJ95ieJr
vqX9uA2p6xMW7TuyVhmR20I9KXizU9lUDAegTq/rdC1yq7AOQPXOEPlf2212wgo3eVavZSWXsnTn
tpTZ5Az9nOUAcrxGoMRqkNkf6fSbFuJT14HmMZrKu6rqd/ak70WHoOz2AVlaSxc9pWhBkWNVwwCA
YMKOphp7jqeH9rPRrVyba59XBqeHWSPSGJ83a+7tLPzl9s+/Pm8g34V3wWsGy3RVIUG9Akn9acQj
o/pddCM4zA+W9ue2jesxwAZeezY6ESWGVvqYs6u/mS1k6AChf+Zeat3RNenY6712+XklB8hmWkYg
s2PPRqx9K2j3FNXlUQPYr2bVm5+vMIW3JdYbZHDIy16OJDUEpXU0s2cBPFcKign++/ZUXbtbGHB1
SAYbwM1c6Rdq7QgyM7MHcCbfA2AF3pHvE978Q/VgOGuudnFZzmwp81aXIkmHCGBwWkhmwHZjudvb
o7m+Ly9Ho4SXMbSQpphhNGl7iu1N0YG7CCkrVIdZ/2c1Xb80HuTp0WiCDAqak5TFEZndxfaUsuch
Jcc6dPdi/HR7POSVe/TSr4ENDvKVuB4QQl1VBCINqcDOhP42K9G5vuOOURxyWkFXFZd1609Wb91F
hiO2OR2bT6M9xJsUYO67qkW33uBGIpi02rrT6ywPiqKKd5HDza9pkk4fy6Kb9/Bg41c0lVgfEMzw
w0DC7FAZbPCEQCdFrbfppknQ1QFGSmptwchTbzlqPx/bosUahrG5DyfowtRdDVZTOxsOWUGzjcPA
sWC0sbMtWjvdGWBr8YTO43ue8Sb27ann96k9fGsa9teG9YeWZHrQsQZ0IJS7W+DNv4la7/ZNlg6b
uOHVUetNsZtCbj6AYccavLAekJoayvk5m1j0bOUtGEuAsvRr1zR2Vpz+hLAuNCbLmPhRBW5Tsw61
J3cuxiN3E75FFn8ASodXO3fUzY1IxnIDDcLyowGqHTzfKr6xBG4umsTx1g1TA1o+tPoQ9nHug33G
/hJqrNyFaZcfor7mu7pux4eqThm4kCd6V9vmS4V6jg8FVNODLkd0Qnp58LWIdj5pgQZ1GpI/QBvs
ZzQSSOS2Gop0vfjjrqmtLp1wsOVIUDcYBuF2L12I3bHENEcSBeFg7dyMP6DbE01AaNqf231BhpX7
Y8m/AwaBGwrIAaSrlLC4s1tijcSKAjuOdznYRMI2esjsNQjqohmwc6MZFBDKq5bQqNMZ5G9YFJiQ
UfbKIj5i8Z/H/u2wGeQmXB01MUlRh1Lk5ewNaZwb0HYKn0un/GVaYGbqSLgSOi35EclHArgpgtAr
Gpmmo7neu632TGdUNw0QKWcrGZCrG8sErp+i7f8V23/Vaw3nzzqq9fWJha1vsMe5+Ny6n0Oz9G/7
q6uRQNTPAPUZ+pLBxYk+o8vZ0oHnQ/dvkp5Kx8+Zj2L97e9frbryfeVxICp43KnA9ykoip2dO23d
NydapQk0nCLtBKI4KLteDmGy0oJrbpic4s7etJ0LfdWVxVgahGzpeQ1PQF+lRCc5q/QYTBXJqXYe
wPZdFBuer7RyrJlQbtoh0jgkfvPkNAAvWvrc2qIydXsplpb6fBSKW5ntQofuIEbBwJeab/O1VtSV
76utDmVixEBlZMnJzP5GOWT21kq5K3Ok9gSgdY81boQBzMlXVv0dmgZljnfs17NJcpRg2qkrC60N
sAF0tz6De/LenDe31+G6nxgbVsKr8WynKJmqZ25O5xglMy2G5Aw46AjEXfmhZo9pcdeHn6FN7XfG
HXW/9/Gfnv3W3D9Fcoj7HW/a3e0fsjyf/36HcjZdY2jDgoTxSdBNT3dOvGHDO0wgWQxcOgggyVWn
iBYO41x1aXJyxo3B9kP4sUn3bx/FuQnl+NvNMNgcedBTiRWLwIV8QBPnbRNyIi5COizYuQk5kWev
E8RMbaM1MJHYLyTfasXBrn22xpqzdH7OrSjLgduARFoeYa7CbTuiQ/k9a4GSGkpRIIW66uxMpCRM
xI34VOp3dbqtin27RqexOIQzE8paGClCtDaj2NmdVxe+UxxuL8Ti921QC0jUJnIWSqiCAj6vu4TF
p4h5gLwggLz9/cWFPvu+8vtdowKWPcb3e/cpyr20eHLQ8b2mdrl07sBw+X+jULZT0RdW0oRWDMGw
HU0fODz+WqF4bSDKXhpnROZNbmMhXhzLdxzfTe+L8XR7tuSFcXUszsahXIujkxWiKzBbYwwKOrSZ
80rzHOtHb257+8T0ICs/3La4tv7KLYnoHLoILmZumnehvU3XXPPa95UrcjDComWT/D6QnkbA+Mot
v/J9FSqpAeeHvgd8vwEs/U8mVvzU2ueV0NfoUrtpUiyIQO71hf38f02+2kgN6InhwNfGp667B735
8OaEoGQVAgmki4ga94Wa141j6ItBhVUP9LyKwVuT/5hd+7dRj4fGgIzeWwcDYyZUIBDyIn5XHz1G
BjQkaAD0AORrYf4tX+UluT7klwbkWp3dGWVCnEokMODM+xHKionm6x3f3B7FshFQQKJCh/ztq2DA
mRHqpDl6Pl09mM1iU4vOF9oHs10xcr2r5Ej+GVGcLjeMxkrxKA/c9q4Tzzjjtwex8n1b2bVpwbRe
hKEetEhiFBu7WsvkLxoANwxqcTawjCpbG+rtaGrDggRAySTJr8xcg/0sLgPI7tD6D6jhFd0dQKi1
0YL6PYgTAKOcMGZ7aiEZVw7Gm1+38pA4yNiDz9aWVbrLbVWPY0UGDYthshaCGzNQWe9ZjjMLio8F
DpRGonb0oNGrj3FafrRItlbAvMYxyWGgu4WgHw88E2oZ1tChJqN1NmaMpZFnpvV3aOMekZH5rAGP
aRNgI6Km/QOcUQXRjuQwsPKAoqEH9jYPsL7t7R14fVuiFCl7iCiQH2CqU3YgTfpB76eBBpbh1180
ErQkqMXutpGlXQjomm2j6RH5R9Xj6PNsQ9LCIkFqxPkBxPD5pq7sN9caMLEob0NxGhczc18Rk2ce
gbtjNOitToIk5V4E9fg1UvbFYZwZUObKqcJhkDWOwE6PyfTwnrN6/vvp5f5uTCvizSxIIEKImm3K
r+9YhLNfr/iyWgwW6of4vGYfhuqu1Fe+v7iToNwjO4TxvlNLPX01FTzvTRJUpg92bwlZJEf69pcC
FvnMijJJYZ2je6Yw4JFBYUEAYvt7e5auK4PYRRgAygvAxyCvosRBsWalIAJK9CDJv1rkY8H4PraC
mD5BYPEIpVHP6sLNkKF9RTwPa4oGSzsMVVdwm1CmG67aLlZ2omri2hGB4xSA4xablUeEdJGXYSsG
B6djotQE0S01jRDxsqwyIkTApzIEt4/uNL6l8f7LBPXE3YA2yzsLkkUr4MmlnQF3DZkgtEReqycU
KenbniAeGAsQWvVlJh6tlg5+2Vn9PUhE+hW2jiV7UMyS9KuQ0kU14vIgJTOPjSZqcasStkfz3KEt
7jK2S8OV2VxarXM7yl6cZz23yrmW4wpfBG8OTTl/ub0dlxbMQZISi4U2wat8SQ2VCeGSWQThXO5R
J3i0dNDlm8P0mFELoh0Afd82uDh3Zwbln5850SwmgOfrMFi0L5I1jNWbav40mOM7rlqk98GpAyQM
utNVb0S1sB6BuQrAeuT3rq+LcnN7JEur46K9ExgbyIOAdPhyJIaYKwSiM55iUHayqn1M3p7gRWAj
2xsllhUtnoqrSKokiSwh9/VY+aERVOgsSvnP28NYCLDOjai32px1IOSKYaSU1BiOa26r3IZqFaW7
9xjC6wOuAWGWCgtMGepVuXwWuN2h1X6DRKJZqxAuLAluZqmHIv+HxprLJeE8TxJb40aQmy+R+yd7
xzMK6Db0tEJ3GPVn9eCXpBONplERpOVj074M9Z7Hlp/PH948UwiXgKBDS4K87pS9O9Q1KWdNE0HS
gvvwmaF2toLaWFh0Rl2Em5YBPC4Cp8uJahtgbloU+AJjqrZJPj52U7itG/7y9oEAZYpLDhqMaKiW
2JGzw16RxnRmB3ed0B510aJ/BGwLa+1oC4sO1a5XDjIM56odrUQPoQFtE7iw8kmfn7I/7xiDaeDx
gT2FPhFlqpjm8ih2Uhxz1Iu1Zgjyyv0sQn3F1y+tCLR/AAlE3xmgIMpZn0doj039iK010D1oMXe8
6l6SmK8UJJfCD8gzoA+YgkLjukxvNw5vWIFKeOG6UNKg2uwbWXJntt0ObAmdB8zOoYjIHavEsWjK
Xw11W69Po4+3Z3Xh3sHPwA7EjOLlqOIgJwZEquWmIsgGNAVn8ZNm5V/6lH01whgZrnllI16zZL8i
eHF2kd4EM7xKiTJMJrA8ENALrDGlO1GR9HffQIIxQbi3ietp2M6uyPyJadlL09tsU4bm2Hilnb/H
h5g4c3gySykEFZsVNQ40RuUvieLJa+bZm6H/GKHJyE5XDvk1yk4O2gDOWzekgrjqcWcrBylkZoE2
lZX9Yxzxr1ybAFoXvAdFGyvLp0wz2L3emK0v+fWgN2m/48mLg48nNYq5suSu+DIWZpWd9wTIizbe
Gk516gx7pWK8EFJcmFAu4mJMi6I1DBEgJeCx6dF0NWAWuZ+CFub2rl1yNfL5AbZpAEJdNdsRC3cK
oUQjAteA5piX6e/4PqIxrBYOhnWFoeGjAGpYzHMw+kP0ZOsrcbK8/pToHAcAUb8UkkcLmbIWLrix
LCDxISCZVQfL+J5k+rYmH3PoO07RBzKcbs/W0rrAm8l5evVsiuekAsKXRQhdrAdqf90B7PH17d9H
dzD6rmWinLx2p57dLn1tIkXOuznoDmBkYPGToKAmWYlaFpYch4hKXUhgm5FAvbzC8Iib7HqYrcD1
qvBT2ny+PYblz+NsyqsecZg6R2bUM413VlDk3wvrLnHXkrELa47f/8+A/POzSSqMVmuyAgbgCvYN
bTCKYeM6n6g1bCd0Nw90lfbhepchuANJuowtAAZTXi0xd8ZZTzIraOJtEu3zNwMGwHwGxSQGauZX
kPvlgLpxaAog2+yghD45zsmpSDdvX5NzC8qU8aEaWGu1dlCI3xCRgwq8vfI4WbjsL8agXPZ9ElFA
xho76KG5RragZGlXzsayBYBo0CeB/9py350tuxEaVgkdFjuI23ukZkt+pOGKs1o43hjEPxPyJ5yZ
AJeVDubqGdMEiu5ck97Q5N+LdxyQcyvyV5xZsTKHikZgIIl+sLM9XSsYygOm+EQwlEAalaDnCgVc
5fsgeIY04ZDZgRX/YOBBnPZV8sP81qBP7R27CqhSJCogO36ltkSK3s3RHmMHIvvWakC2vT0pgYH8
+76y4lXdEwZ/awehM/ijvm2BNwrN39UaO9PyhP2zoyw7NK1pMgwYx0j2g3kI443Jd+FPt9/enq/F
7YW7AzQk6L4AB8TlwkPpXpuR8GGBZv3MNB90E9z00/fsrjMjiq+qw54Wkio50Dvna5yj5zvsf9we
h5yP6w32bxzKpZvOVE8MCEaDu97+Vg98B2b02ZvC6XDbjlxf1Q5uQ5BZWYC2UfVyn8ooc7DmTqCh
M7HeRG/Wb0KQLtcBeoZIfUPU93I9aiAKyTQPLCDu3oIu9m87evsIUJoE9E8WKYHBVlfcbIduNJgV
9Nl9+ytJVjbUwkIg5gbaHv8HDaQqqsVqHSIrg4WbsBr8NK39uDkaw6e3roLs5cPNB1/iIupRxsBG
PPHMKaUB1JFmw3OHu9vfvx4E0s/QOWbgh8UrRn09QN8RrPsJ0tNAEvvECLcl5YCqs5WQ+vqQwww6
ucD+gP7qK1IEJ7HasiEaDSDe6dXajtmnnBw7vqdrJOzXx/zSkuK24o7pvGxgSZs+uvV9DiwjAd4o
q1euXHlpXx6PSztyYs/ukYqlWl5mLg0IG31QgPZ15lVdMEGntWnATruy2ZaG9dpmj72A3ayeFsdt
TDAm2jSw7Qi7IPas6HGwiUfFh9sb4vrYo4dA9vP/x5CaYilndGvp0lAIRP/Uf2+AFbltYWkvoJwP
Dyxz7FfHcoxZAUKG2gqqvN4Ik6ceTcE12PFdMvCfVIwvt+0tjEjC+0Fsi1cKvXogayBfH3oyTYE9
2r8zBldjp2/GikgfY1MoHwPsdPUwJgbEKtLMnILU+hDvzHhlTRYOKWjQdSYfPvIFruy1rmorGkf4
vP2V98cmfszW+oYW5+jMghK1WHafT3loTIFkfuy7j/NacLdkAHy80s/jb/Bnl8dFjx07MWgxB2kC
nZCOeUNkvN2VoWLzz4RyoeSRw6ayhgkDkWMnNiPyg9m4EqQuJH6QekD3E5hVEO6iqf5yIFE5G3To
sZuG9s4I/cLwinqPprtIA5u7Z83bnm3YWpFjYfZQX3tt40e6CbGSYnRocvCUdkh109F32n4zvmPy
YAGJdJS9keJR74EQojGkN0pgbKKfTlx4U70Z+P72QVzIH0H4DMlbkK7I/KcK2M0yI8z6AbWaqnqc
rXnHw9bTC3DvZXdR/xhB2XXI76ryzYEsrKLegfQ9YOHI1V1OHhK9TjxRJNlbKLtD6/rXWJtbvTC/
Q4txJUO2cFAxfajgoD8OXlQlpqCJlRNQJSPp6h6K4c9InrT4y+1JXNoK5yaUkwpVXMDP+xr51k7b
8HF+bFu+cpAWTaDGhSwF5DWvuj9qLSc11xLkNtFQBiHv7onq44qNhesTgSV4cSS5xrUKWFyMoDNt
MQxtBOOimz3nYAyBDuX3rAY3G8kGL2nrFTe6OC4UD5AWkYTZ6tHlWopnfoHVMbrIs5Ch/H17aRZW
X1I7gKgA0TmeEoqPK5kzJKwK56BMHqFk4k1lCubJt181oJHDxxHWuhRP8cvdjO5Oh7cRUnqZ0DZp
I/x87aG0ME0XFhQ/OrcCctUEFrAizrc+X/Gg8l9XAifZpg1oM1I6UMVWNnAFBDptLK0LYqu+L/PE
9FJSeuiWe6pT+uRENUSUiOkl7lqiZ2lckqQEnbFAK1z1rdZT3JRxX/QIoUa/lWLcb8cmAQeBBwWa
SREHwAlcro0RstlEO2QfaN3oWe1x1vbT6BlrfZhLdxDsQJYY8DKk4tUceKmjpZ5osGNU411f7vSW
PeraoenuIZ95IF284UWxjxyBHp7vt/e4XJ2r1UPchosW83iVUUa9SmiRwfugSD5rgvtZfz/3QLZl
bwdHYS7PDNHLuZyNTibMsz4QzADrBDS2snqtdLK0I0BKgP+4YLa4gs6gPJTYEJEegzz7qqGbkayc
1aXJQsgJymKEPNfCGBntp6jiKPHVubPr4EtJz+6MyNmIbMW1LcTUYOpEEUgSr4GqSjmzUaRbY54X
QzC2H0Q0bnn1I9JQvAijXVJ9u70FltwcHiHA4uL1K3EElytjmjkziw67j8b2gU0dCN3T8rem6yvh
wsIVgdLFPzvKDhDtQMbeTPsg+cui9rH5ZXzvxvKx/rXikJZ2ARJ1Nq5tyN2iYHo5ng6MfJlRTV3A
h03nmfX27dOFjjcIZ+G2A9mzUrMeeZIPRdv2QT9nwYSWkbBuPtjO/I5RANWBbQaGJODNjMtRMAAV
6JgznBceb/5EUPG4PYwlt42kJgSlsJlRYFVXvUwyMiZhH+hFUKZ/zeErAnjSHyu0LKTf7WJ329zS
0cFWRp0c6U33qhnJ0YymyDL4mbBNvSL+1lS/coHC8Vq64JoEF9i1c0Nyd5y949GejH3eSkP5k4F+
bLOYjkKEB8jVfa6NHrzQ3bPJy12e2oVvZr/TiG2wyCurt1BGx8+AYqnMhslOUuXqaPXKEWCJhV+l
9aPVdY9jUqCKC4IdC6oBXbfp8vyrrvMj6KlcD7DRQ+IYn94x5/BVKIYghLl6mFcjcZuyx4EDCbyX
ZwdnONn2Swkhu9t2Xj2EeomAAxS4BPC5S1royzkfwBo+aVCsCKzR3oCx5aGcp0/VOKBJqIEKxMw2
eWpukuKr00Vgne+80sptpDoKv9GdX1Ah2tByeuodlDQJ31dGBtJUsgWrzsqqLHk64H6YbDzA41vF
S/UFev8dcPsHGTuU9ZGjUdJBr/3t2ZAbTJkMdD/LxAE41JCCU1YeWVzXAmhzDkz9sSB78uPtnzeA
MkHLMAJubLLLuS5jGvVmRacgKSFM+dWa3w4yxoMR7g2XKCCaYFG4NCDGmIZWgd9f8sSvkQ8DZPL2
EBZcD+glUfN1X1Msag8maJCiSoe0TqBlhm87IE2tT938y7A+xfrPECy29cfbBpeW5NygdE5nPiGq
Spc7Id74tXbUWuo5+ct7DCCpCw+HdVch9ahxQmQn0qfAMreNu5nesXHxCgWqGZEuEEy2MoDabCzo
3LIhiGzXe3Lo55isVE0XAg5YkPpHoLNy8NhRpoh2TmnX+hBAuvxFE+6uE13iuQBG8rKNwdgVH25P
2cKFcG7wNbdwtiammfAuacgQ2BnUWqfdUCd+lXzUu7c/4S/sKL5pKrndNhnscMd91Gfnvon7TzHo
jv5/w1GCm4aMtChGgRUakXCjT6z5VAzfJnsl+FjayRY0B3GvSM00NXNIWR2TvkUEOiSesI5h++n2
MBY8JHpoGMryEr54RaILsvS0quN+CkzQtLUUEBZAP9qVgHNpEICx4dELFReEN8pcMRAj/+c4FiLx
Wv6hLFeqE0sGkNJDPhrxDYjZFBfsxlWjZ2MzBn2M8LKN97cnae3zigtuHKMHC287BjVUcW2fr0WY
S2fx/OcrZ1FPgLMTI77vmLuxA7X1npD7qtqOayXnFUMqhe3YlIykJgwZ7abJvMw5ubOfWciArrwy
lw2h9wYs2nigqU+MwukszYnLMWDgonHNxI/Y7HH7gy4yb+pXttfSHrahk4lHu2RWUd9OY6nhnycT
Vl98q/hHRz9W5opTkSug3vFnJtSJQ9dCO7nOMAaiTfYc57z70No+GOqy6sjA8D2ubYklb3luUPFi
TWGSlgsYZMOPPHsYk2NZf8vWLoHlmQPgEnQXEB1QwUYaFLiAldXHQHNxKaN9yYw1r0XLyTvODy6b
/zWjnB/UuMMMWGBsO/DetebehczobQuL6wPyTOSjwE4CAsHL2ywH8H5qIjiAutHHBz4M9aPbjdDi
AmXzgz1BOjvv9eFgg1H9EPPZWrnbluYRwT9Sk0Bnu0hPXpq3Zo78/oSuyjL8SPR7Y9oMa42bayaU
iKAtQX8KgK4ekPLbzKMNcT+6aJW4PY1Lju4VzSjFm69x5myqC5a3FEUE+1u76fWVUHapfgDQANqO
5SyhkUXZ1U44zmEleoLc9yGyaq/tvhT9cc5+zVbqleyH6RSenayBq+T2Ug8var2ujcwKvJFaP6hN
c+odYyJBT74NTrMFH+quog9usQkbiBQMa6TNS0vlQrEVZORSt1Xl1yuNeGYZFXoAet3Rx+2XPU3M
HJ5FpWkrC0bl1Xk1NqRYcH0DIWqrOw8kDagKTSj7OMO8a9vnRD+hvLBDKtu3mk1HhJ/B0Rtj6zVI
Zmv6ztbvmXYQ47bIQ88kP6vx2BW/dDBDpfyuroft7R1Flk4mmm4wH2BOlmWVy6PhVOAUawy0Rglw
oXW2X4YE8rzMxzPdL5qjmezRW4tI2Au1H5Z5x+sTnIVvQl17Mk7DcIcAaFNlaynyV2L7q3ljcHlI
UoKaWH20tXYRcidDNxCyBmZ+BPmn1+kHXRtPeflTK9IT67c1pKpz+zjVj0n5U8Q5oMSDV4lmHxru
fd9X4BuOtk4KWq305LTgUQPF2e3ZW15eTJ+EXaBVVr1HW16EQ0GwvHX6xXVibxZPevdB1PWO4DFd
OUjdQTx3+ptbO7M45sZ9VQTxFOPxX2woabZNxnzLnvy0DD1UBU4sPd3+hQt7XbZYyDoA9iDe2ZfL
GzbOOIU5ei0GKEt+mEsaHcH7W29ZMa8hKBaOMfIraDOSoTDYt2XMcfaASKNBs5oWS1ZpbXXkbT7v
phRag9YM9SZHVO0nh/fVh0Zz1/SRFy0DAIp8NnpwkKW9tGxRbpEUNZ1gdEDew8CcPD+181PRRLtR
9zXRrJzqKzeMvDyyjQBXoS8AXktO+tlIC8JTs4IIX5A4D3R++Ht7ya5CC3wdDMZy36MChaN1+fVZ
aOaoc4L6TWm5ftHz2AMeGHzGIkwOhfl2pnHFnnpzjTVoNN2xC0bQMkxZTL1CBwIC2cCVabsKOqUh
WZlC9gsoBTUIkMBQ3o1THxAosPkti5wHgEkMz9GSz3SI5z3mew0XtTiZkloKLTSoGF35ejfrc4OZ
XUCmY2sST0sfRPm5ffMDRw7tzIzcoWc7AhFMN9AJZozC2ugm9+Lp2+1dcXWQZU8kEljIOUhoorrH
W2ZkFSGiCWwRf+lFnX0oKkF8ww3Jy21LC1OGFjCoR6MTU2JtlHPs5FADgggbLIXsByhgnrXcvQvH
bDtk/RoN28KowO0HvAViQkgcqlmOIhHEjmqrRv/fqexPWXan259uD2fFhJrXQP+qneYlTBDtvo0i
ryZP41p/8aINiA1LIm4i802Xy5+jnhondVgFbWKPyM3kA4KYLHsCcby9cogWVgcuwXZgBkWIqxZT
GtWz25VVg+LxVjh3lji0w2HKft6etIWjCnACuqUlFB2Bs7IH8rBCQpClTeAOOfQcy45Mh16rqUeQ
unkouzg7sF4kK0CSKz9uycoxeswxOrAGq88dwvVM0yktgYvI/SqCDk0Z6GxXjeGGag/Rm/sepDlU
wACYQqPgFem2hX1hdmNYBpMwHsz2W5avJSauqw6vl66krUQpHolmJboK57xPjAirlQ336HupwocK
AmQEDujZRMGqe+HJc1jf5c6Kt1i4oaTaHzhFJFzmKm0k+mycNVo2Aes4v0s1W/iQ515781y/F0AU
Ap+EgjwI2fAXZZvUdj5NIxNlEPXdp4zQrwMl/mBEmzDjG+CF+Cbuqw2prdl3Y33lzX996MCWjKoi
MrCQToC/ujx0JATV3QQlviACyS7XI5Ck6F7Xr5y365m8sKK6D9PIyzrSRQ5SeP3ziEQitCC2tw+b
/KEXsS46xs8G8opGOLs8YouBL2wkecDyv3P5AeJeHghz9mb/2EffqxhUtF9uG1wbk5LviyuDangB
5UFs+BBU8jSyBt5dtAD/gW2BnmVodF2ujXCrunVADBuUf5uHbMVNrH1c+flp5xQOn/FxTh9mshnC
D7en59rFYj3OfrxyaDM9nHibYD00577+NLNDnh7M6nDbyOLuhfwECr2SDp8oEUPEXC2yWiMPUvs+
ao5z/MCsFXTEwjzJxDSaV3QJCXfkOM/2VVu4BWdgAA50sMN5Q7qybZc/j4I4sFIAS6kUZU1aQp9P
43kwkU1DbU/Ea3mp61sIfkWSA/7XgvwFZwPI6TAAMpnnQUbZbsrgWvL4UKX2nrDwOM/5yrovDQio
aWCzgZ9HhK94szjpWdmifhd0peONBvc58W8v+nUxHE4SeXD50IbozlUIrIelM6bThBHx8GFyk5dI
5MfQ6sGhqz9oneZ3LNubpL+PibYlYvKnunxMWLfyKly4aC9+hjKxhl20bsn1PBDWwP0kmZ4Bu922
Zbe3NfeEnoU/SSNWrqRrptfXsaNXFkESuFiuuBhAHOpo7ZAH1mAHk5sd4jY52pO7+x/Srms7buTa
/orXvMMXGai7bD8gdGBothhESi+1SIVCrEKsAvD1d0MztkiwV+NKfvOYFA4rn7DP3g14H8epjB2Z
XA/JGBikiqx2CvMhQxE+u0nAbqk3eVyj4Ts4vyAnTiH0tdGQirLE3Py4eEN68Fa7k6kXR2NsgEw5
VhOPimqtgnvigocVgmKkY8zczIuN1XlCU6PnFcB0XY3+JTVvkuw24W5YNXnQqdsmX7ngTxpEiAXq
q7mRe5nHQ/+SNpUyK48NhyZ0GyTjpkahMk2uG9sL2kpHaiT/9QsN5NkWMtU2IpV37UaaJiaZdbgO
rHrXF/FoQCKaruRbTi7XTxvL3gkmEM11LsaVIB/pJ7MI9WfIgv/6pgBEEjKuuArQubN02vwJaWy3
9PiR8cehfszLh9x8OL/vTlw1b0wsDmA62V5uKIcfe333zSTb818/MU1vvj7//NW92eEwUb3BABLz
ygVS2naetaxfuctOvJJvjCxeFyHNzLBqGOmMx04vt1aZg6RsDNkaT+iaocXpqZumGfDG8aPTB4kV
MeAw8325qoM5v+oLL+zNeBYPMkRerSnnMONOfZjnX72iDConCWiyQf0g9ooXr0YylNuhr+oth7wk
NEe4ouEkbkivhQW8X/1KL6fA1a7qqYgy8QnRWqikFxCS78Zcxb5ZBwO4TvneLDdm2t1PxriZSOzU
PCDmNzCvBDx/LNox4iZHji6qPSNiox5labL1na+6/JhzFuTZ7ai/DMjUdMIEJOSBJNe6sfb6ntij
OGo/BIkQuyBAeruLUjmYtCh5NYM0XFPE0GJfuTJOWwBvDuAYeBWW2VPhjLxynbw6msYQKh9NlmtI
3hMnAWP4acF8OwaGhvlReGl1FMa9pNt0eHS0+PxhWxvEwlvsOwmRtaaojob/YppXDY/Of//E9n8z
hNn+q8Msu0av9BzfV/p1oQA63o/ThnUrp/mER/DGymKxddfpB9vEUniWe4lMXcDoFr5Q4FYbTVMx
6V/Oj+rkrAFrAJJQy4S21wK0OZoWojZWVYiBrzIv6NYgcGvfXwQg3ah36LoV2LzOk128iPz2/N9/
clVmisyZEwbh5+L2s4p+GurGxHyBaFb0t6n5sahRbFgD86/ZWVx+toK/mFIDdnAhpF6/rftL6h+m
bCWmOrn+LkgzcM7hCS3LQFrW5iDccatj7gao/rRQ6TOCKnvUoJu91jZ88lC+srXY0UaZWoQJzB0d
Z2nuKeplvpftmljnmpnFluZTVfqpiSFpdOtXTjDwqMvWWKZPGcF8zRHDn513b0/nTK2otzapjj5v
Ikm6EKJN2yb7ZdIDpKoAWgXP7Vz2faeCI7OK+nae1kcsUZD3N37ywSYXzeiF9lq+9NSOm4vLAEyi
kvMOs++51MqpA9m50begGW7lew7QQSbJPinYr8chqNoYyPw62HdQ3ns7e/j/kyqtOYaFJuIqgswe
iOYt0GlPN366wqVz6kZAWySCLwfctu94jUY3q6XN8vrodw863lvH2py/EuY/duFAYAg/DSy29ZRk
pjbRrAZxkhb5UGfKPtk6JOi+Vdb2v7O02Nk1pUKnOqbNuctVhOZ46N3Sfj8N979hB223c7PyTHC0
uERrKseSjUl9ZBaK1J3Sd2lBI5dxFItRn5+SFXsnt56HvitkuOF7L/0BzU0KKBNiXIn1hetfDF0g
n/disC/nh/XurgODHvgM4W+gSAlygeX0dWj0cOqqOE6Gf+XhntORRKfFnaL9Nim0y8xa48QG1mm5
OWAT8QRSsmhuRbV94SUUfj9OFcZ3NDPwqhqNa4SiteydcL1yW0vmxlrBWZj0lO/p6BWhGBvx6JdU
XqpMZRFYwckF6P7TjV2yKZJwV0OegwbMIkW2MaexA3Rb4qdEhu7Avchui8ecqS4miauBWcuXQZZq
VqRbmXknK4/F7dR24OduVCxtVV/4NcJsj2pm0A+jsR1d6QZTl/ArFCS12EzT/tBlpfepQJI+zoRz
M3adGSbY6FW+gQAaCD86SD/dieHKUPltI7z9YwKldXfvQyCkuNX2WqE+uJq5T6VZxFbiTXE1QWsa
N1EVeOiuCXvTKcNUr4pgwsmL8gR/7zCwLErRGBH6hejhPfdekFWjHpgmEkJJCdA1iPisbTaWYygn
9WBpWhdptQWMO2mrTSunHiNiZph2jRPWKKtszYzd53xyN6k2+SCdbf2o6qkKgUhCrSNz4VOPvIg1
0fGgKi0N4KSEBl1Km40m0zQwB/zA6bUsapNZVtxqrKCq6iYYXKD6hU6+idRFi++ga1Bm6K2g9e1k
rzI4Uw2jdmTlFjQJaN8H6PkYt5Uqmo1uQ+YvMVMzhORCGupSJlutTp3A5xM07UAKH1gOhpi5cPlz
tygijr/5CXSqyUVfAn3a9KTfpJal3aC9BKExtMnRz5BC0VNL3WHbkq6J9cGVl6RNKpwtyKhl2WTv
srFpY1S1gCoXRZYe29r6Mg6O/gkYwQ7aKJkKE8WrYECKY3f+IL57PGeWeNyZaKbByUADwNvrX4eu
W0NohziVbJUfj/g7mpWr0n53Ky9szAfzlfs8gc6OSkPCRttcOUMdmAn5UMlPreNeAd4dZEL7ULnW
pZcdKm9bTOW2o93tWG91fYpMVD3hrQSlm2GX0esSWPKsVWGNuJAnEAWsgPod80iBtz139cAf0M75
VRl6oOwhnHCF8YtKsrj3oclnXLP8wJSDS7QIbHrPAOah9Y2ZOIHdblMT9Ba2c2sM7cosv3v45hmY
cb0+mjKRcV7MspuULTXVgBnAMZsCiC+eX8V3t/bi+4sZduzcZp5U/Dg0ePZuhRMBa93+MoRvYWWR
qSv44Db9iHXsPQp+gyoAx0XUaithyckd+XOultWeik/KLTWMJa9DtEfL+iO1V/yQlelaVnuszlGu
N8FE/d3wgxzSq31k+iu+yJqRRdzre7lwihFrXlCwoW2M9KZoQlf/L2dr8ahNJW8Tonp+1IBOyUJb
BNoqHcTaiizWvSZlD5Zr9MRljW7HOVSaQ7zVFd4A34p9t5UBMCcDcGB6iYSxBvRFh+dEoLcN4p3t
c52XX4zEfyKDlwW/se+Ji4o12KSBO5rP3aubxc1VZ9Gp5kdpukHWXWuaF7JijG21lpA8eYJfWVo4
LGnnsmpMWn6k06dM1x67Cff7+cGsmZg31KvBoI2lGbUeJsQ4KWSHq9tOeCsX0fvqB5wg+Mezrhf8
u3dVadAkoyY4uPnRG+u9312awGexK6iRhFB10wXftM2T0zyo7Kry7gyyJiN5aoyQCkaxbQZQAGv6
dowovfBBtqgbUu/YW2kgoa7x67P42sLiKuxziMlOEsXiworAHND9clkVl+Dr7y8OA7wianNkd486
St7TpAWGWHkvT10cryyYi7zM4Iuu6CxUhph5kRB4KRBVTnUrElYXnZ+rUwf7taVFcNGOlhysFKuR
aBNIsdzYdgSSqGvdf6cHNLcG4xX0UHl7u+iZ7kNu10WdtW83tfzAnF1GA6Auzw/mpBWw5tool59g
EdNRlsg1hgoPOt4DUzw3w63Qv/ZrPOMnd7ALpAXa6WcyMfPtYKBaqVBhIYhcnrQslGuqtCc/TwD6
ARbEnTlQ3n7epqxtJ6/CXLG7We7NXDsflj3vnzdB8vyMzyElUk1zI/XiKuNjK/GK5/yIJmjz0teA
e81yagduqg8bMQAP7c3Odd+pB5+oQ5YGdNyC6kNu7FREhePuoXR8BeS7C8Ix3eu/VeDgDhgZ72ym
Llv3Aozym81UTAcQhX1GPHANZY4t9FCJSXcowqnIRDI1nAatjKq2HCI09tOwSD0k+ksFdLuTPduZ
q8FT0tJYsQY9F6CVRxhQOsiKFWnoE6Am0LnA0uJpGpMp4pn5FXwhZUj9xg2aqgibFMVU1kEeVXwB
Ab2+KUcNMY2FoMsoMAqtDEy9bsM+sWXYNcSKiDIffTF+sc3S3pHcA712kRSoyMrisc14eW2BPWgH
tGRQm8MmP2ZHNFvsOsKuctRS25jZ8L1yfY/aIxIpDzJnt1ox+VtPQTOIN0YR6Xgc44mxp1o3pqCr
Bj9A1GKNMREJoq8LN7nh7pNn7kebhCb7xPO7LKmhSR34o/2lz3m1KRPHDvRWDfFgjTwU7lUzjCGl
MWN7xYGd17wMDvXM10cD4IIiUYOzSdsac+xJwgyRKeD4PJgGiASnAygn6lYYSDQWaAP3Out7pTXN
DZt6P6KaZT9pjfZcWjYNSy+3Y7vV0SXCpmxLrPJr1rY0aBk1466xEILZEwPV3WCENpVNyGWFyGsS
X0AkBTIIJkhcp1l70Y51EQ1uXQfQ1kHmxHcT8CPp6XWJ7q5YCQiHEaMxQyrb+r4rmuym91tvOw32
EOWaTK5S2fiR0eVPrFZt5GnFiyz0EgWZQoB/giahKbN+M1FZPIEx3oh5Z5QH0WKr91X9uZAjDfgI
/luj7sYrS6EdsaTiZeZKDvvR+8QLhrVkgI07NTHjzAII3+v6ZGMWzh0WFA8lIIwXCmWqsPZ8ZwcG
jw+j0/KwqAroAdhCD6Uzijuae2w75OQBwVeOlAE4JGhmGgHruR35SrUXE0Lqo95Rf4MY1r7ktmKf
LOV4ccenIaq5YSCj4JAp0gFhe+5d5sWjnE9DDw1zD30oIJUq/MDiehb3bBQXWcu9fVuiOcCUrRtq
tY+4twYbe69G+4pmpR/QoRkQ48I/SxG7Bq3K4alpPQtwdco4zWruBE1Ty++scsuwZZkRk4mUz93k
mXEOpF5stLoKfG+TGpuNVEoGRj7RqBbMumlk5+Ib2FW+piEcS/0kzCeBuZ5UcQBzXRu1tAR5HITI
dgVQXCGE6XMAGvP6CSDROiDGRMJe79otRG+bS6MdmtjNfKcI0rE3o6ZLVCgENN4xA3rA3QmI2GTo
wswpkshPi36fmGYb6lo6oIeOsrhjwtoPpOGhJisjHK2ShiOz7CCXGYs8Jh/4UFVhKq2PXuF8Q8rB
2pa6hS4bXHvN4D7mnWlsB2F4Yeql3z2bQeVMqj5Ujt0GWj/e8KbSQltjaUya0j4k0AoLbM5UxBia
q8AAmoGtmBgBlNj87Sg0P5KNqK8LUVj7hkAxElUfHEVjKGNTUiNGFhA1VlqkF1xwHBJkZYKGsSke
y7mLtsbh5XktA8gFMpQ/02elOSTIc09cMIw4yLVm3Ph6w3coHcp9iYY/+IE8BF7nI/pwy0iXUxJp
A8AcuWpYhP5tETdVC/0pE3o84Cdac53n5/3de/MzoFu2tvKxAJIlQyDUVl+trgtBFRLT6YXhghW/
DGZehKiL59PrGO5WD5Ed66/MXg9G5JzGtajj1Bv9OppfPKCJZlNcNjDSOo9ecdd6n857MmvfXwQC
emekyCPi+5AiCHDyyVpS+ZTfh1wPeLzA24Ns6MKHBYekSXli8KNKQlx02hAIPTo/hpMmZjUrdA7N
mJSFz1falV95BLkCRg9T+aGyPjXmChLl5DS9MrHw9IdOHzW0MSKpkkbQ42TGSiRxegiADCFjjN64
ZT2uFFPS29D3PlYuYBW0CmzSwdv/rbAPrDaIhlCGRdPOW4+vq3Gde1rG0cmSxNWwt1y+4hmbp1xj
VOD/Y2Lhs7Y9Q0mmT/kRpSQ3aht33PutbQeNCaxuopDmhDPxAP8hA6dkpa5zdyh3zojn1cyaBN5H
5geTkXz2cvCyTA6qHbZeZRGf/DGcUgiGj/WQxkivu7GnQI8w+HSMPGX3AfGRlqOG98tcnvM5fzWi
RdpjsBM7LViBWBnwLdXe9O0KcPPk4kOIAUgqwCL0JSrNk3kx5ODhANvpc4c3yhV73SxWFubkDv5p
ZJnqkrU+tXgFgQE0cgOYFQOC4XBHz5/E00YARJsRfziIi5PImx4Bv0iQuUCf+Y0O1rbz3z95vYPp
5t/fXxzDjNIuq9CFd0QilvHt4G9opPoL43cuxVdmFneWblEleoZh9OULza4c8v38MN73CfzYUv8Z
x5LDiudC1WOrAdJMxWVa0ii3p3iystuyNiJnKGKPmhc51b3QnIY4cVHWsUV8/o84vet+/g2Lu8Cz
+q6nFUXyor5xkwzovQeF3o/zRk5uCNCRo+cCOAOwob69cChDN97ocoC5KIpVyHlbTrNi4uQ4XplY
vGB2kZu4mht+1FGqGYY+oN4F7rj/0spiZ0OBTXaVxECIqsOGl6FMyZYNm/9uuhb722SjQ80ETaPO
FM00BtnK+Tx5Ob+aq8XGJlPTtRSKCpCEeMwJHFr7goj7PFk5PytmlrhN7pe42T0MA8pch0GYwcSy
wDZfBmsFxrKyvZZ9ByjPa7WyMZ7GoliNFEA87cv5JVnZXkvl75Si/6utMJbGqGKZI5/UpKDT8ld0
v06b+Zldtt4elBJmSlMhIWuI62liQWHeg2b9/FDm1X3nHL/KKy92FzdGUkA6GaWI0ntgzdHyVDzY
n1DzlakdkiwJLbXCBDN/8pzJxYbTeJXXCtRzR6TRLkvSRw5CU73yI6KVD9QFrk0YdH9+mKenEj3J
AJ2DzH8JYxj7qTJbhkfCpXFvggR9+8uSc/P1Df6ff1sw3y4W+oPSdjRwGbRlPHxNmk03/MZBha6k
DZIudHK8o6enHDJguYmNnRtbKorATA+ExwzcMOfn6tRJBRbTBxcYOM3edXRVkEwmLvcxEoADenDT
dtAhF+NVla50b506qa8NLfZebWtd71Qubjb9qvHakI+/TD6KRXltYbHVhtFFalDAAnEuhhE53984
oa++v0yV00YHxZSJ73feF918tOrLRu7Or8ap0/LaxOJJNtGEhD5zD+6T2MgSpa6aXLV4B3rtE9LD
Yd1/PW/v5KIAwQ8MztxUt+wYmsDeIz1AUI5SPjq9i1zCr/IOzWtiImFKQKIKIsTFq0lkp0HArxRH
bkCrz9nK5DmRedSTFy7WXI2TkwfoEjqI0DhuuIsbVCnDzzMHgabpXWZt5KSB9sy21rNp/s5WfmVo
ntVXtTMrzSpoFMKQ3wTwm4YpPr8qJwcC9awZKgF1jyVeCQABZHKEWx4hgxBRiyHZd+T8BcnsUFO7
XydAn9cILZ1oXQWkEcjGt8MBNCs3BCdzd2BQsQevWNlkp3z219+fr6BX05WXrpVSPvuZAE9oIVwn
9ADl9U2Vr8zbqXv/taHFZrN7BaFMBwMR6RgIdqtrPBDJSjl/zci8eK9GY6Y+0cBPjFabsXmQsj0U
oxMaq8rCp55qxNCgVUfXN3p6F4tCTaEbtVWioD9mmxxgIvEVTano6hFBQpArdXg85muaEicfg1dG
FyuVoAG8MedijUuOyVhGI4sqyK84SKWe3+EnJ9E3bXCVglTrHRltQ4ikct7hnXFwWqTmtmm/ckhP
jgUqBZD4IWCCWBZ/wc0gukpHUycHWoCSq6bugrS88f3780OZD/vSwUEfyX/sLPYDcTNgAASaCJGZ
fczXCOJOfx1SSGi6xtFc9mTobKRgZe3x9dq4GuzxXvPHFRf65FqgkvRvE4tFV6k3GXXSIS/wZCZ3
DuD57spSrFlYnEtdjrUzVbCQsw+lc5T9lf/LjWLzHQZ/DHhpiG1ADuXtqYQATWoLDb2Gkrzo2Ucl
t2n3+DsL/dPEvFSvDn6hSkE1A+3nykDR8bmSK0mgUycerAE2VGmAQwPG5O33tUQvXJ/BOR87fe+2
CtxCBNWpj6PzXaiHpD44/e9Eg69NLmYNtV+ty8DIdkxZfSW7PHIhqjf4xkUzrOm4ndoD8GaBiMV5
BLvtwjljUOaWnjfBOUtn9bNnq7VQ0Yh+fYnQdAnKCLTg4OJcGPGtdnRbgSn0qfigV+6e+eDQ+w0b
gLMAVg5GMXvp0bis7/OC1sUxB3/ydhVUfurAg3oPVGWQVUAv1jyPr3ZZV0L+tQOE7+iQe6e/MVcO
+6nPz5kY0ETM+rhL10KWPlqsOc5JWwTlEORrBf+17y8uE22oiqxguA2dYgPuOIBif232wScPXmSg
r4gHsQuwDbydHniRRpu4qrtOUGD3/Bchk/i8heW7sbSwOBNWNijfAHn9da52enVwyUNzlTvb80Z+
YMVevxqwgmALrh0WAeRPyzz8oJGRWCrtrmtl3JgV24yU3RsW3xb5c8nu/CQ7FmTOaBsXmvbRsT4B
1ZwEPUSoV/6QecKWfwg4h1F2MID/QFv02wktUlTkB8/vr2lNPpQ6ee447VFMBUSjz7MtNOj2g22D
EYFtvVp/sRKwUzmT2/9iZmKeD/CWgLocpHTQMlvMut+SGoU0/BkGkxvwqmxlaydRN6qHoUqAns2B
BfShlh1Yk79GC/MjSfR2DsCDaxNQeRvgrn8n2ccgouSAUra5ntCSs4W2WXnhtfy6mSsOXkq3mqt9
rJjwr6uxvaCZ87mx5DebNV+NoX+QDHXFlNA73U9LyLWX+oEaXbNpAKyK6ahuQeNkRqD65wCkT1GT
avvEmcAXBfiLN11YZDrgOQu9lkYFZGdRM+fb3oWeDh2gnTCSy3oSAvVz75tvAcEsjSzqU5KFPks3
U+VsU/QTyBwlqbZmGz3T98TEU6H3d6XpJaGGNlZm9GvaBctjPrPMzB7PLMdK3pNTkZ5Olj8VzXX7
sWQXFvszafQ/X4b/Zd/E8c+5b//1D/z3F1GNTcqSbvGf//r8jTcp/8f8b/7zO2//xb+u0y+NaMX3
bvlbb/4RPvyX4ei5e37zH4BjpN34of/WjLff2r7ofhjAnzj/5v/3h3/79uMr92P17Z9/fBE97+av
sVTwP/760f7rP/8wCC6a/3n9/b9+eHgu8e+2KIh9e9agwdQ+9+/+3bfntvvnH5ph/d2Fyg+yWmif
Au5sfkTVtz9/5P7dM9ClrkN1Ev8Duhh//I0LQBRg2fz7rJQxy8QhNEanChazFf2PH+l/Rw3QmbnZ
8CvAi//x7z/wzRr9XLO/cbiaIuVd+88/5pvi1SnCcwXKegSSkLeae22WRzhFr5Xbp+Ja1PXOYGMo
lB2X7d2rWfnL6KoRWEGiB+g+HMe315WRN6zombguATYLBqvYqcH6DGarzXkzi0fgz7GAgn/O7+G5
WToSQKjySnBxTXOWBmD1uGe984kqFJ0IX+v3tazFHfzD2txa+oNQDId94R/ndYcLWBPXYy0rdEDZ
Eh0EVqZ1T4ada5vWcbSNYwEgx+pERzMw53EGFNzO1ylK6rYtqRdIJI4iE33Dj2aX6B9EYmlBTlIS
dJqpb32tcIGS4TSA0FGz90dgc3xROXpQd7UeleiLekBRkN3rfUM+UJb1OyMHwkz59FYivaM+i9z2
VaiPU+e9+KPfBwJpH3/Ha6kY+m48gEcmmpB+XxI25VvwppXdY0cKql1oOa2eOmjwIVliV0USGHZd
griprcYXv6EAKbmSqM+2lvo706qTUBId6dSeimoIASpUBRTT+rECeSqpv3cNuhpIP5gXpdWMl+mg
pZuxSvxIV1W3LeaAHHCJIkq8tglpV5EnB4515AON8mgD7fpFUxYPR2qbAZISSYzz0lwKtNsDukEB
aR9LAOgGaSdXOmvJ3tVZ3wCD12o3ig3JE94R85GTCsC/TkNdOJJly1Xo5ILsqGuQNMpGDD7My7aC
HloSKrdyboeusACrTQb61GhTEgqr7G8nZWZAbxm5F3myhuwhzTu5T8fcv9R5ByE/I00JQEu0VQc/
ZWQHAS8UuCCv5H70J4E25JJV1rUomELIZpgbU9PqS1dU7ndZ0OaKNN301Jod1FUGURQb9GWrG3PU
9ViTjvjgCtc5FG2LhgGhBiPAHZEfcpAiHFRlVHroozLYBLlSU6gTnTthmcoJJLAZQRsTGax+h8xh
3WGSRx3kNngosxRUCMpNbD6zSpIxCZlRtvWmtz3Nu7Sstr4RQvbOFbGEQidEkcsZ/5X6XsECDmLC
GTxo9f6uQT+nc00B1psC5ek1jl/r5X1EuPS3Fm3x68Ruun7XWtT4zrNUV1EHcB2k9cDoALAjZaoO
Km4nyDIrCsik6m+MiosUPyrAIWV1FbojzCS/ayyf5hvZ5oShtyttLknuVo/CMLP6Y0uVPQLoL+r7
euppZPsjT0MDEKhrBYkj4H04uuQi/JbuBzVIdOo4Lbo0h9fWDm4EumVyNJoJPcIdIIhYZaNKtmnu
Io0DR6wDCtPvhBMowbIY9OzjRvZVMoYDKITlzmVolwwzs02/AJkKyhMiZXacsAe/W9gzNMhHC+yM
ml2CXdZvS8YDQDbtcEhl+wGk0Vqseku/0LFId5oAURoKyvVjQaSKSO80cakDZwAUK70spdZvej0l
kQ5wNkum/rqGf8dk5V6C46W5z5Vb7y3hNXc2KqAPUz1WLEK3wHjIAFB+YTxBJxvtygSIz9R+Aj6y
umzRs3oLcSNLhlxQxwwc2VRJwOw6q6/RRgKG2EYWUKbrSW4eZV3kaiP6BL0bZm5hZwMP86XxMvJo
NoZ+WYkZml7WokNE7JRo6s59Bj8QCmYcADynwU0BHnMQRysHDvxGEosptNrMWIqGK4kx+u7XBtCQ
u64n3a5wBzLFnlWUt6nwB4BcO2sAtANwctzwjjftXEUzYBV1qTtRzRz+zAUa+eKiTtVjO3jqY26J
vtgURcmyDV679EJLqLERLWrPtNbI3ZS3oLMGbC7qa+7fC7+YbpO2RTuZX+XPemu4IL8sA29MN73q
nYPSTIr0aDrReHInFarOZAfeyQk9XAO0myKvHeDsDcT8WpsGBQq39g5u4Y17mdloC4UcJ/LFMoHc
p1mU28pJecCaKo24q7sBzoaPCxOMhAjOjL2lunRXiobeFMnkfGXSrnDUpwzss6735CrRPKRUMDto
XVI/2FqhXfh5k1/2JsPcs1GV94akXNu3A9M/5DXJbuqiVk9T4fYXVGsA6ncLCe6THGSsemwOCUrN
dW8pgEgJpRzQa6+7tYhqY40L9dGtbLoSxp3wRsBKDNw8qBpAQLv0RgynloXdN4cyLz8bTHhx5bYX
nuSrfNqzx/HW7QG5F+4jNLTPkt9LQ0ofKBnt9gACd/vKauwqaAvd2Gi1i/baoRgUQEzgs/mEJFhh
B5UFEpmyrPmdOWbZuBIdW/r7Pwa6yRgyqqnAwi2zB7Rqe0kH/UBA7dBuqgGCjLluVrPOViJ2dd11
mxouZFhBLCfEX2XFkg3eg1EO5kFxW98NWVU9JTUpgKBLgK7mygFew9dTEYMUwaoDfeicyy5x6++y
7Vv0BTdQqSlN14z1ynB3eQpmj3Qy2T6hzXgtJzSjlSgwpRChImuiPIsoBH4T+gqQC5iRJWBmXqZi
wK3GvZLWh163moA08l6WiJvOe4InbczdS3geAaZf0vD2CS8VMerDMNFPOnJ+iYVH6byJReLvxzBc
uO6g1ANtN7TT3vq09pjVBH3J17Ylvxe85hs+jWXc13274y5mnzeuiIAzTe/11jL3543/gH0t9+9r
67Mr/CrhpBxp1WZBrk1nA7HVI/FE5Pc7NpJIVU+s/6iz+pKtJc1/sB2es7pweVMDicK08K7lxnoy
w3aI289OF7AYcL5QRd5H9LE7IfpsX0DcYH06P+RFee3dfC8y9hXcqkIM3rWR+V9RgnkxJRnwrOdR
lw4lkCrevqrbNfTd+/sIvLpIUSM3PdNjLqkOan/E1e7ygxrbuT/ghqH1OpDSuD0/tlPb9bUZ8+1q
2g5zvbHjB5D/5/u210VU2k22kr06bQQsloj+5zzoYvGgt4nwv/SuzRovOtosk7WCwfvwa2YIAupZ
J8AkvANwgKd6MFlVHABM2DSecxys9kJpxbahbCUfukzE/dgMM+p2xj6g4LpMiAqrB6NA51238Rin
O/hZ6NFlFyR0tskOHAuA7G+dlSN3YnQQgQbpMWJvc6ZEertGlp0VZSOrAzO7LSmR59c34A3b2vLX
yi7z0N7YWewFVkMrVevaAzFB8558RlYhdtDdd37DndjXgHaDchApazx/y8GwFNoHqbIOdeKGU/+g
e99Gspb0PWUDhO7AwpjI0oEM/e2Epc4oU32EpBc6l+ymiHWycQH3/fWBzPq7gKgjtwxxnLdG9B5R
YzI2B50121ICCw+Ntkt4S5vzZk6cnR8yv3+ZeYeMa0YKStLpYKfelWjNbcPJ7ryF+fQtrla08s3C
W/BL3kumywZpkdToDi0FyY5Fqg9lkd2woQZ+yH0yMvn9N8zh3CDvg92GTfB23qBQk2dV2x26pJ0C
UELHpt1uBneAZwH6Dmn4K5niE6cH1XDAlUCsCVzJUuqSe0MKipAe+m4DBQaz+9zVTQrKUKh6Jsia
RedHtwTqzofojbnFIXI8NcKnsQ8e1xoV9h3I15OkUBvXcCR6CdGP1gwCBWbhdkGVumkSdEgQesig
m+b/UfclTW7jSre/iDc4D1uOkqpEVbkm2xuGXbY5ggQJTuCvf4fVgyWKnxju3bvRvejovoYAAolE
5hleu5Qmn27/oLXpI9tE8Q+9IWiYz/vr7LoWIF8BB5Y2TNMGqKDuWI4GKsWjZxmvtwda26jnAy2y
Ehm2HaSidSgmoKiVmp7Cho5uRd+1fPV8kHm2Z7OB3ZXUxGhtRnhJ145eFeS+ooX1Wnel6QHI30Lw
swUTKQdGzq3g84sqjbEB65LWwsscvmaWugX01WKm0ITRrUFVQjWId9ouv0s93UVzKZB9yQMGYmft
t/qum0Mu5i3oZS2TRgvBcj3IjvkTej8OUvV9tVccsBmPTdBtRIXVSaLlhzow0H4QoL5cabHPh4rX
8WlS39MOC4pecofqy+09cz0I7EuQKs8OApD3umryjk2XRR3sfSvQxYxSfxTU6j3RttSVrocxL145
i9Xj6O42ls7CcbhTiwe9esQDc2MmKzkiEHGzLDTeUUgOFikOIVxGQTE9NYIPTua3OoMKJzOtDIhs
BpcqUtl9JLz96eoh1MBXCALYc317eZVGeQ627NSHqK/A1fDUdopfDBu579rSoQOA1jIUyNF8XETr
jjBNrc0mTLreB8MZfM7MeBHkSdmKm2vh43ygxX6LB5JWQimGkFmmz8AWv8VfiSOFDJIhQe2DR5O9
VH9G0foI1ZB6w+bDMsJaZPHNYhqTso7IKVETuwItVCw3Ere1OSFfQ5IwwxiutrcykJyx2WrIqo55
DgkqADVub4F55y7v7rMRliqZhMgUtk5tiBIdans1RcLGvkYT+R7H+sZqre0EoBjmdjfE3NExWgSE
WBnypEENT/45Zd96mtvl9HJ7NutDwCTlQ+7vqhqhtAZNwBAPQZ47yGMdoDq4Q1Hb/y+joFGDbEfB
6iy2NPixcsGpFir0S5f8QkkD5pDOnw+BrhYk8eCZBibYPNGzayrjVSr0BgXUr2M2SGYHlGufp4Ju
3O1rb3Hgi36PswhsuRb3bBrEsFR0T8zhYQa1cPOhjAvXgFaG0OqBpaBkNgW3p7dUav84OefjLvZC
Z5nCNOZNqEEsy+ld/ioe66DdsW4vBZOT7MB1r20dXaYtuMjmyIu3uC7EjGqtiJEnv1Ad+qNwIxfA
keqeu2g2HNkeCptB9X1jwms78zzvWDzBYoGgKloYuH+jANWwExw2hVBwGq/3VB/I1BrhSdjYp2vR
43xM+XIT8Rh3sJl1oZk1tqFMc8q4sU23RlicBLOMtBbspFBI2XNfe9A03zjQ6wPgYpzZDzqqq5dT
SPN4BCSqDSlpHlHAeCbatEEX2Rjho8B5dtLQBW27NjVCGd6HqCkmSr/xFeYjtIywOjBof09BWXz5
Vs1NDiHLEyX3PYW0avozi2KnLjT3v2wxOJ+hMKlD/WSZVSZZTBqh6cNkbx6EnR7QB3KAOyEyy7px
G7s58Lstq6jVXY2bCToxM5R7mUAADWJmBgyGgIPLahuadWTPdZGEERQjNlDQq99Jn40URLTHcdle
7oRCqXjLFBpapvK1qY1XTeLe7QVcnQxqZpAiRc6KZOVyhIQUQ5/juDD6U0fbcyI/zGQL67X6uoPb
OjT/AZqAjs/ixChZ2WpSwULA7sZHk491ahdQoCicRKEyCvlcgbykmXmFhm6jIVTJQ87EL7TI890Q
83bjObQ25fNfMy/62eavikkdATs4lVkdRMWrxd7bON7Y/2sFL+t8kMW68kKPEq6JIZEiNfXKhvCD
qpHqPqKEv/KqUY9aaclvmZxnz6ws0LTT+QjcmcmouRtZKt4pqFcfSNx3b7e/+HzLXB5NvB7wpYFw
gUD8lUxrinQKvjbtKSqmY0MbkAZ1KNZEMfqzHYNBSrHx8LtebtRJFLz5kMmhILuMZpnRc65EUUib
OPs6Npq2bw2x95pa3Ui1PtoulzOD9tnZNpuD0tmHheFtCaXP7GSYPIYGalJ8ZVBBUWxQ3E1ln8tZ
BQJ7DSDEVGDWkkAO6Gxwm5VVBkkTc0KbUMMDcaypE9cVCtU0YUEdscQb9HE6Dmxu52lKcrBKIfLS
WqjtOG7ZEXpbgEhOXf5gtdy0bMFsGo9riXlvxlnqoq+sPVoi6yH3Xpce0BH9E/iTnpjpLyhdUoi4
6LEDj0XphVeJHqPAYQ2KMxmmuG91KRptTeqz7xHvJ1ejZNgIodffB6smQTBi/j7GFSyvsBjOLB1C
WvbORPhjA/v1NCH/oZ5kQKUXSBLIhlztAphsdx85lyW1X61yL5WSF0mpDa+4/zIdVLXhBKSC478k
JExwX470UQ1r07wby8qR+soB2NS7fYhWF81Q0BGDxcJ1M4m3VFVatTqZ40scj/tmQHFZ+Xx7jLXg
D4TZv2MstjMd8WCMejWkSfVJHIRHMbY21mp1hPnXA5UKVNTSQZ5qGhybB6yVFdYytQd1izO+Evkv
Dv8y0TA0JmVDIqDo0+7Fl9jLHebmz8kud0uHbAS2D1Ty5fm/HGyRdGhT1WUCT05tlGZe1grWm6Kn
3K1zAZqmMXr67wqNpp+ykcPOVtEjoDsgr/VTFkTil1qn+lalxF5Jm/pHVTTJ9xEJwM+hEbPPFmrj
Jw1twoOSt/VXReU8KFULbs23P/n6eqHN+nFMQBNbPBEio4bBjxWfNLvzhM9dQIIpSJ8h0OXSQP/j
exDLBSQVnvJwWwDg+zJcmpC8aeCWdtLTfZc1AFAcLXCsbk/o+pxcjrHYw6PUUFnO41NH3ptytMUa
uk7dBqNja4zFmk1K39S0xRYmKX2d8hEgXS3XrIANwrB1rc+ZytUWQ3cE3Xv0MK7QlzyeTKnhasi8
9l51mIPnoqd5zLUC6Fq7ycvG6q3d1eiR/DvcfIDPbrR2jMpBl4RwsvChUKTtAHlLCtWLovGZsv6l
FXvmRzovPVCYgI82BsWW6liwy4EU9mjm8Khqi2lPCxMttyEGVKSYMqh7paavZUblMKUx0EKI45MK
RsRX5JpwmZKghccIYIsx8K6Qs+tMu4DUAOx0Kv0zLA6Ht6jt8FLNOtEhA1TIWTKKHq9h8tUZ40sx
lF8Eqje2lnWaAwPp1jeyjPpx2UHbLY5LR0w1vLmroYc7d4JbVDYhID32lbjPWEPv+yoav2ipKSh2
DyIIcyA8NkKSPUoLP7PE2AOof3Tk0tw8fvN2vPV5F0fCYnLayLGAByv3+ofSz0cHgDRbtxVH+wbN
6UDw+d1mmXrO4m+NujgklUyElmBTiQdWeiC7QuXQyVw6uZEf30dPFvemV+AofeWH8qX8ufWc+VBG
vjX84vxQC9rngiKErTt4KMsfTLdFWT7b0Zc/72jP0eD3dl6UIcxMhsF9l55atYDWNHgrW1orKxX/
yxEWD6ZaFvphqptTxi0Zou5VYR3gO6eflBhjUStSXpncl5/UGlLuRy4NbF+2RfVtbE0q+wNecXfV
2BTv+WBA/Z8I9ZbvzMaB/tDxPDvQKRuLvC6x1oP6q5G6lwqgYxX4Va41gWr9+TP/YjWWMO5WIHCp
l3lImddIuS20G7Tz6/I9/nwoKcFU2JQscVnmTuqWgLgan9Bt1YFMNpr6U5eN9CsxGXtThIR9yiQh
fkHpUty4V1YvSjy+YdoCL3eUVxd3fZ42EUKJEPKg83oriA7SznSNo/5OJ0/dbWm9r8UF+CcDVQKb
CesqUWJ9T7NY5aFR70qi2gU8GwBlTvhGknz9agTIDdaicLpGnRVItsX2HWtBhHfAECpP+Wt7r+36
Xe1ak914xqFykTMdq93tG+a6Mng54rJRrtY8qoCIOlq9Gb+TtgkElnFHL1vY4FgMD45EkrwSIqe+
jj6hx4Gw9ORhyjtbb0j6iwhxF9+3UtIMwOxn0mcdlg76RpfoKk2dfyP8FtGxh5kB8LyXtyABdCrJ
tCG0ipa+16PY7QQlkYPbK7E2yHxadA2m1dfiYK0hCTmr6pBAvOVzhsv/rZpqdWPbXu0j5FkKPHCB
5JiVmpZFdALJ9dZqpNCAPaYNU5IOTnPtlyzJv2hWujGhq7RoHgvbFbQTkI7x9+Wq9XkN4Lw2hkYH
RfdBkWq3rEcVsprpFo3jeukwkiyieITOP0r3i1uzoqQWklw4Uk31JTQ8WeXf/jZrUwFRE5AuODXN
cg2XUxEalalyZx4FdXDyegLB3NzFJt0Y5So2Y8HOR1kkW2lEdD0qmrBM+ZNR5kEiNa9Ml96lqHsy
zHxjtGts3mK4xaoNHLgi0NVCQXbKPf+m7dgRVLw7/RlFa/mElP9hDMjTcKc9pG+3l3MlzGCmCjY5
NjoKQctXBtprZtpXNMzN6nuUVLUdZarmWA3wnSAJHNSSDjYppnttMp4Nqj5Cw+xR4a3XStXXGJHP
vf171vbP+c9ZpAVgMPWkIcIRTe9ur7JW80pREP+0DIXlBn4G0E+YEwHSsTgOTU4ZYCI439ku6t5N
7V3bek+tHW5A6SSoICB0X3E8oRkMuQUdWOgeFjxw7XnhM2Wk0Ma7uGq920smXeWM83Rw9Rkyrl2A
ZhcxEU1So5O5cZzS3s+0txkFrRPiWcx0khhNRjV9MdWHfLB8PkFLW+R+08v2WA0BykxZNrqJAOip
FMEpqdn4nMpVWjD/NhnIGRXgaHR4FjtbNYs0HlIS6onYeAOJu+8lPugTYCj1PokNxdZHmu8MvYJN
ep0St0qgqIzMv3TlvgW8iViqR6O3gup23Rn5zmyLEVW6XD81k5w6eJ/0ASssxckhq/MDZOj+fqCR
uhdh/bqLIjJ9GWIhfh+smvuyBYzZ1DQ8SKUmPWR45jitmU/gkCL0+kmaKe+JybvvTOp7F/njH1pl
zhbbM4kQfwEjP9uxXcauXhrAJsHlZRrp9KR14rhrKYSVHdpBM3jjolzZgUiH0C/AkJZx1UCVcjmR
M8M6xvqgnkamNp+gc2d9UagYh6DZ9hsfev7pFw+H+TuDmTpj8sEVWqZ/EsiZYEk14ZA/UZo5VDHt
Uuw35rQ1yBw8zjLmWif1OLQkBKHMpeND1QJxAJH528dpdcdqEAEDAdlESWSRTepNU4kQWQ6hDUud
Smu+6DX5OXXa14wpTi00AcjFW/H/qpQwrx5opCLwL4DZLUkEedZIQp0AnzpWXwxpeLPgjQN6yktG
2p8jj4LEyr9nQLdVXf5ZqvgrtdRDrYwbKfza8qKUgZa7os/SJIvtmWpRFaEcHmpF8wO/InaTpJH9
Tsk3Oo5Lk5L5HIC5YRmQWoKwAG7yy+9IIArPNNw56Wvvaj4LIEbvgxDlTl7mxe4W+HfeFYutCaDZ
/LCYRSqA/70cLScJByFaCknVul3zopKtvpm88vlwqNE/MSDsBcjCYj4jNPWLXq1hpdDG341WND9X
Jps+g/NJFHsCqM9LlYp+LlTlYdD5d1nvpZeSZeJTrUNXl8gS+QIzNXDPxE4z3Elpoh95VvXPLUiM
h7EieRDrMv+ltCJ7S5SqZkA8ooTm3d74a+v0AZhXsVI4zIt14nKRow+FdSrB+QdXTrU2njRrIel8
gPnfnx1f8Al5NvRSyLsBgVeCxN4kNQHo9brbFdnn27NZec2glwHUHZ5QuBivOB7w8BjrzmpCuPSl
XlXHoyP2zbCLJ8X6FAtm6yWGytxuNCRYCslQSszk1on7qIbwPKkhnDXIUTY5Q1JRn3YJmEW5Trba
VCtbEwLsUB+Bci80IRbJ7FjEkgwT3bCJCLgo0k6Rsi0k99phAysLuiZotlrKFf5MkCLRjNAE0Wzc
aZ9Kv9+ZT6YtugB2urG/1YRfyUUw2iybpOB4m8voiZp1mmmC+lHkL09pkISSJ+7qjXVb20lAQwCU
DPbXTAW73Ek0NhjL4z4kVIK0Xdm3/JlPsgyOelMjmPSM7W/vpvkPXMYQNNY/IBjzw2CRMU5sEFkx
4D1QiDsCNjAfdbxx1Y0Dcn0CrblLBRgn/gd82GIUATSZnOZmqCTM3E1l3O80Ld4y01au53I5yiLF
ZsogCn0HmPGY5j/BxMhDmFpUTiNVGbqLRua2qp4GVQMPFlkXmqeJl8Mr1VPhTmiB8UvUYnJMo+SO
Nmjmm9VEESSswCQeUyj/FBNo1wJjzyqNwxRy4l0E5mTXgKowwoLcbtuyeqdaV3wq9NI4UG40jtl0
imK3Y1F6amtE4BiPalD3cvIrz6etsv3aGkNHFN7IMsDzeAEst04W5dPYh0bL3qA3cKj6dqMHsfKa
g7PO2RAL2JFUkUoZSxAOAjCM28RVfIgJupkLO0j9iwGyVclsyKabO1iVqHdbsOOtCS5iipK2NMt1
PG7g9Bu/VVuApLXdcz65efizIN5Mkoio3Yep2tvCCJbxgGJ0+n77uG3NYXG+U6NtSc37cKphvJu9
KnwLBbc1i8VVZI1QOdFGAnb88CunRcDT9JthbJVd1qaBqweUKhn0CejdXK5VxDuhlwpwQ7PKLhmM
i7ZgDmvTOBtgWbEjnHTWkLCwBtsTCO1jBtM6CeCZ21/jOtoif/o9jaXiszkRkFvyKQSCb59OX6qU
eG0+OLFsbgx0fXlcDrQ4OB0ZoxYYqw9aAAvyYPBVvwm2Og8f1a7LYH45zOKEpHlRShBNOA0OXHhS
J99ZfupN3+Hc4oxeXjrdPcBijuBaG2WH9XWc6VQokKHPOn/Ns6MTQ92pQkoddnoHMxk8kqLRKYgM
le6t19jKpT9P8fdQi/09CFZpWNgYVqHpNgOu/aE15V+TTn5YFkJqkWbCN9qN46n/q4841U4MgRc7
mwZP1bONiLh2Dj5+jqyron6FSm5i5FMTUHKJCtPxjD5qnFsbT0P5+tmGWw2UNYCrIat1VU7tKkgn
WaUcio/wSW4+g6ujBzAx8iI3ehYf1AfhU/FEjubz/M6wAs0pveIAYS185wCZkL/ZyJvvkeUmQ/1+
FvuBzAzKd5cfu9JSWlKjDlsjISdIC0Q+sOzEU8tO8mkKjP4oEtDqZFh1IB12O61PXUPVN550q1sO
woYoOgBAetWs4ENVozTfhkYGR6ERbx9gIXvLHvRvt0PE6heemRtgpQHXtYx0hSVAeGFSwqZovtSC
GqB2/+n2CHPuc7WegAuB7y8CDLEscgljFbNMYajZsb0wFN9L7F44WyUHrecFhBvhEvcfBoRyO9I9
sGLhE3L5ASmSIrnq+jCqqa/0hy4F1X7yZ22rrNyIe/PBX84NNiRzpQbQiysFQrlKU9Gs+xBNcGgE
itlgJ8P0pmuwe7o9p7UAO/MtRRSEZsnLReQrFREMcEkOjUqpTwgE0i9zNOGdrNTcHtMpQTl04ie1
LN6ZBAuB24OvzvJs8HkPnYU/LGhWZYgCEEgpn9O8Hb3KGFWXbtofrW16qNyCWwzKJz7eIo2uSysp
TIgU5PmTDF88wYDZoVQ7ZPxxe0Krq3k2ziKRhuiImMZMD7N9uuuO7Q4URR8udLvbo6xU6JFOzl0b
SUXSaiz50nBCKGICikLndF7+adwXLmx4QdoXGlu2Z/DUVuxaO8xo4GA3ogCGJ/QibamrSuIS6cI0
MgMULp5plGzMaXUrmCCBa6hPoh21+EJSbUBjmRWnsXb5bC8E4fAOteDbC7cWMfBgQ9FnfiKiG3W5
31qk/2o+5ac6E3WnS4smaJRE8gsottiyIgwe7mht42F6DTqA5DoqWv8EXGumX55tcjbyxBRBFjWe
RlewISXojLs0gDT6AbAzB/dNoG1wzuW1eZ4PuQhUbZlS2oDzoz1FuvsXFCna85MQJk9oItnqKXXU
B3JsAV3Rq48tg8reEVaX99nXP26Oz9OHZg9MYFENu7JV0ovYgK5GdRJEwTGHwtXz9L7tNQc+Uxsx
8yPgL4Pm2VBLc6XckEuBQHjFeNIPeuXwr2AnEgfKFoHgFXedbz0qTmgKLt5Ytnnf49mlOJXPd5kj
H5U9zK427otrGMLl3Jeu44T1oH4PKG8dooD6407cT05kxyizlMHWEf2ocFzNHkIsswKgDCXRxebO
68ICNUQKIXzWu6KHGir8ukzb8spfmkeO0T1OFrJndqIv1RsPDCAGiCu42sNWCWvtKCO9sdDNwN9o
IF5ueChZQ+rOEkO54TbtM9uMHo1o4+5fKbAC9obsAiiPuYu9rPeQXG4b2H+EEioIVLdcCBYcNPOr
kiSgCHAAx/C4VmtIPaqOnKRwYc+hctTZ3cxvkhnE7JjDJf29zYWwEgn6QtbzoEYBqo5eUQobcWft
+kGdDcZiaE9fewlwiwqow4FSpr0XA3caOK80/Vciv9wObyttPyzK2TiLHB/aRsIkdWrY17zdE2xO
9GVlA5KmDN3x2gAsEa/nqPslpMKpyMz8BJ/XyJGjGp60WZF9y5Nh+AyRvlSGlFViOCQy1cCKetGV
IL/5uvFrxbUwdf5zFzG/YTDiLGYmE7fqQFGFV1musqdOpLWfwxDDEcr+Xoaa0j6uMzReCIRZGcyZ
nDydxJ+6wkfgBXPN76JE9Pu27w+cFsUPHSJpdjRA1o+YiAJZNcloekJcD10o3SYST+7Emj8oKXQC
Vai/2mkmgmEOf2RvhJKYg7dX6TRj39nDxDOHy1rqxHTK3njffwU+S3WtmklHojP6qgul5KDDmLtI
7d9pLg5ewpTOoXUs3o1UFJ+h5ZUeDK7q9wLTiYd6meDGKtBnID5HHk4zjE6rRvIKcawhWNjEb1Mq
d7vakH4I/Ts0AnU7afALMibW95Uw6ARKjeYPvVd1f2wnyTdUCq0e0Rxc+OE+Ny0poXRXFk6pQfoL
zXPVyalsOFaevkhjVR/gcVQ6g1W9RNaECrYJkxbWC0PIqVqArVuIQRQX+t5op9rVjFG/Sy1p3EPO
LIZEblHuklTScjsxetrYfQthLU3tM5dNcGyVlaK0KQeLdRqBxSgppDpNtX6NEkjfJYZORg/FCaDt
Fc1gn4oWHuSBadRgqRdy+Vj0grn1BpERahYxEYEQoH7oygBYuMxbik7IVYq8TzbLHEapVm/tisay
aQXRHCEDsk7tOTtmhhSh1xsZodQlr3kPMd96KDiEDDV/Qn8TRtHd4KiTakfCUHlTNyF0tsIUKq0C
Ec6MwiCO1SzghcLvB6mI/YIMb2kKZKwp4P85tSqDKCPoBgosS9y81Npd3WV8xyCdZ6tGbAXypFfB
0MfCUeBlD62dVPaiAba+xlSpTjnl9V4Gf2V/+wiupXXnB3CRruqUdgAPKKFg5raovPXa4+0/f/WA
a3iAQx4MD9/lg6lE/QzULh4mmg7Giwo/+zzI8t7L8rDvNuayetmicfLvYPNeOM+zDDhJG7gRUB5X
rC+FNHqFATHKfnRFtpfE9H7S3UgF415U91lXbN31a7cegPLoDmOegHgsci4Qt+S+QZrHvDyMZw0j
9MwSV/4hQf/FdGLoaHVvqWgXW2aMq48BKOCjG6gAu3JVVjCh3WEIDa5bzVY1G0JwOPFe4qZOrXrD
53rfBrm/VZZbu9DOx1ysNd7yGhzLs1PSuIQchOodagli4t/ePWu7E4RogEUg0wRTrMX1AHXOtCtR
+wM2504qosdYV/+U44ArUDcNDdQjlGKvNH/LvFCKpsIrezyBeWcT2HFqUCm8PY0PS6pFEALdCHIf
EK9DAW75xJ4GdehESwGAG7KOk6OpjnLPX/KDFWrH6VDvdd94VeAeb0MyoT0K7lYaunYKIQ8FJAHQ
Rzokti4PhjBkKm317MTVrDV8NJnxOgWVK6CGHHlwuLc+j6qAtvTtaX9oLi6njQYZXtsoM11zR2M1
SisJ2AGL9/KhZ6XhKQLaQVzU8FhlGgNrQJTgYs4YcD6y+Jrq9TsfoSc0za1WZYSYKlNp55Eiyd1p
giIqb1ppz8Bxs2Nw4N41rg13YlNkQdGY7X0Fys5Ta2X9U5Fy6Q5L0Rz7yoqwqMCu2TJU9j3S9cxt
zCQ/DqVIYfEnFRvv2GuaIWo2qKRAE3FO6cA6vlxtOEcqaU7bsIzLMTDKqLJreHzaqBsJn4Q0iZyq
ln/q4F14Mco/QS0OmR0TEzdKhfKVOPHuMCVD4Vny0HhSaUYnXBoUegMo1EkJbTxEQMsGBBU3D7js
aFdPwG8LBOKnSoVCIimgElxDYnPK8I4GCUl3eWFObifx9BECe5Or6AKzq3r8rBSZ5hsRPHmGSEke
2kIr3VFMX7RIO6Vl0ToG0iAYeVrEM2c5VKMQttyiVs44kmKgQoEPB7522UUFZhQSTTjXkRjofR00
nGwEkZXNP7t3zbgn6ORhR11+joTVBjeYGJqwwhUsqOPqd0n13eh8IU+c2zt+5QYA1BxMTNQ7gWtb
3nZ9kwLvNDDMpfFHorgVhwHvFiRjdZDfGc3yjTsCPQz7EDHM9QaezMnQwC5O1O6nDjqh/2E6mAyu
M2CQrhBIKte4VE8Iv/GxGR4U9JM0a+MJsDYZecY6/OXpvSzLtRUpUmiZhmmfepzSe0tvX/Q22ohE
a3tM1oF3Q7kMRjvLOjFwRQXQ6flJZUMVdJFi1U4iMLgf/vl6nR/8+Wec5R8IByQZgUBIu84pgJot
ctUpii0b7LU+DjJaXcRuRrn2ChEwQMbcIlMbju89yknGXf4Y7Vs7CaPPqN/ut8zI1qpXAIrg9oDb
gQJ4xeIS1q1cpElTnJJ9ey/YusMhk5VDo4Pdt2HlirvY3xKWWh8S5WgR8CkouC2rm6lVxZOqjOj5
ca8WvSFIvcTX98yv761D+wjXd1W0t1qAa1sRhdt/B50znrOvNyvKgukwhhWH6HbQoSOVFhv7cG0I
cN1V4Ish1n4V6/pKi6FfrYTQsKbu0JXla2ziwdiXSrxxrlaX8HyoRWKv5QW10loKo2P3Sn+UbuK3
du8wmDEeR08GW9T89MfKKtjgYDzCQgFZKAqe8+zPFnCYxkJHZSXkvPIgeWkTZasnslbfg7WFihLK
jNm7Std43Gi6VkNKA6/aeyi3tcE0UMUzY6P5Htey/hOA38LW8CxGmI9YYDVa50UwV3BgS8Z2DXjr
7jQw6x5dx+SxyFqYek4GVmU0++GR4epzIlQF7uO2ii3HEKcO2qNK1B95llp3RRuBAyyy+ig1eELr
egkO5AS+o/jn+wQsOPSE54opYu/iyKlFMyZtaYUZ7VGBKbyq/6yjAnA7Ws37eZGdXQyy2CG5JDcs
m6YTdIc9jig19IZPoYVNBGNjJHllKFTpICECgCfATPriCtYH1eDwKgE+ZBI+DzyJZsR7+sw72C1Y
Mch+sanj/SlTIUClvAJzVGeuKucWs8eBpfdCU8s7omsEmgCadq9PtfFdYGb/HAttei8O+BPyHPxU
W86y1kn6kj3mrAAL10zVQOtN7pVRnf3du/rbpebhr7Va+OEs/vH/9r658Ms50Z/lU9v8/Nkev9H/
D1xy4Ot1tpdmF54Ll5yn7se38twd5+O//8sdRzH/B4C0gWcoGEzIQ0Xshb/McWTpf+i+WTOKGlBi
gImx4f72xpHl/wH9oAD9i7wJmpom/tXf3jjW/6BDglIygH3AK5p4vPyJOc4iLBqoigNjAdYB6Igq
duJSaSaeCqbnJUpqkPb3JLdwUzzCDA/C0w78RZ6KoPK2Hl8fr6vfB+16zEVaAKn5KVIZxpwJtEpk
10F8RKXPow+g8fq6Kx1Uv2X25KXPOnoRFmBv2UZAWQBfr3/DIjZzeTbJgNeInb8S4sa70ieBcmw9
yUv3McTFirDyY38L3LJIVf4ZFswG1EWMa6WqpjL1vjDnCua+2I+u6mWn1gbE99dcDdluUv4fn/ff
8ZZyEvA8UPqcghdS3kcHtL28cccfHnRbclCu9Yfd44+zff93BDj3QZobGdef9vd4i8BmxASWCgnm
N+tXzOgkJVB9eZNeuqhs/b2OgFCAeoh8CNJSl1dr0Q4JUcGut5lXoJ/lpYcWsEp7cDUHfnToZ21E
7PUBkanACQ6S+FfCUjwrDaHIMGC2Z9/QP3PKU7+b+2WE2u02+mq+a67WEfksSjBoGF3pfMIt2mqp
HMGH5KCcSuyUfMe+5hDqQsngEawz+ckK4LT73Qzz77e/4OXT4O+VBZQDqTTebVcwi0hiOaQLa/gy
oUCfZModtGA28DaXWd/HEHOsmaeHpOgqaYlBCRujmgDql8CchU/0VNYa3tKp5t2ey9ZAixt9IMKY
thbmIjHlQY/JU66qzzOV6vYwK0uG+UDAFqpN84W+jCUljRW1wTBV9T4ljVfrW1YMCwXGf5bs9xBz
QnGWSsaKwNQ2beb9TkKKWNXao2MctonbHw3Yxc5TAT4zIDsmKzrA8Jcj6TGl2jBgJNhqOV2Ih6Hb
7Mhe8eRdsoF4uyxE/DUpHF5oY6JFff0KneCbY6A3gKG6ISyrz0aX2gl0JVGzUpSNrbASmGaW4T9j
LQOhRrVemTqMRcHuq7Qv6cR8iSPmDsQb0LfJq7uCbNU51zYG6qhgjYJZA6ThIkopTBeHvEfQkCPF
UaNjBnGr21tvUer+Zw1/D7HY4tC/6VQCsD3iUrrjqp34YunIrat53BfRz0adrYPC6Z+1b6+HnZf7
bD820ZAr8M9ClMgOQLjbknpK9N6W8ci/PcHLTHk5EFj+lwMlcZpnZoP5Qbf3C7oZ/lzkgfdJKNcb
O2R9KZGHATs3e94tj3FPE7ES6nze+eYjxyM78wXHcsC4gpgItF3cLWn/lSAPYbk5LQQvSruSEizN
tID6Go6aoFmHHD6OgJ4+k4LswBgOqyl2xVjYekmtjQls4KwXC6AUgu/lenbEIEWbIfbyunLaug4s
+R4vDp9naIPjKqXJFo9tvvKXAeV8xPmQnG0Vlo1tnhpIQeZsb3xmEHCdIcvt4zaedO28nQ+1CMRW
WwxdG2GoSYOVqWbMguJTvKXBvRqMwamBiMeMUQZt6HJGScW4GdNyTnJYCM2bQLUnRzg0wRZQaH0+
vweSLweSM9NK0Q7CfAh3SPlpkDv/9vFaS0hn9ax/57LYD5EkEWUw57vLm3zNl3b9XQoUlPhZ9cUd
uxM32ksLkMpf5xmgJyD0RDw48B66nBLJrNFoS5xn+XH08cY1vza+dEpDw88fq5cG+Ku96pK9WdnK
AWoP0A+D8LzgbkGD1lf235+xRKAlRlpKaAngPsV5Z+kdEzbSqAW/5e+JQlQPuaIOgPOySjghy7ea
OfOONPilQ0ZRhBcU7BT3eak34PmQ2jch4AT8CTVQSqYZ1HaAKWfq/yPtO3sjx7Guf5EA5fCVChWd
7XbbX4S2260sUTn8+vfQ82CniqW3uDOLnd0doIG+RYq8vOHccwrQO/X45uoyTzun1dqjU2VIEsLO
/DC0UDsMg6N0Aje79jxiAhA9AczzKpjqPf8sUxxhvIjF7fI+2gIntcvQg0t9ayc4bmtP/qkd7vPP
QNrLeod9Z9EFXA4wjYXs0sA4DFsoO3sZSnLPSUqKFH0/0XXi2o5/fROgooF9gD4QMl/u4pZNNVYF
xSrR2CR0Z/wsMXIEufHIH4j/aZN+NwAl7RVB+i7tRA3itRQC7Zy/rXO32ajwZjZQH0AMNyPVTnx5
dDt4DvhCwN+GUZCyrB3xU3PczV5CbRxVZm7Q9Y0lPaElLngxmTvlPTvIUpCFmdB2QxZ2fmhMpYSe
JwtvFrkNZjQdSyV5MvJKgN1cXwhOJkbmWeWDi6LUfkojpYcZNK2PoK4rXWoXIir1tYIAui4oMiIj
QW2f74rZ5QgqLLYY9kwtx9jNn8Id079g3F4aZu5Iuhcn6GtbeGqVOxN0HPJZn2E1VNu9HUJpFhIO
SyJSpFs9e6d2uMOQTsbSpAuzc2Pu55sJ0M/wbvZUgn6oUEZk7YNhtgRdV0brgSTi/Fz0Rgy5Zrg5
SBV1+GrG8tXLowhDzH4xf/ggNfpXp/RSHL2dp3jOwFRGGJJ02dWu5A5wINOPFHDvkYgejNUdhM4T
Y2MDwPySj7UuexVgL8CDH7qdg+71N7wc+f/vZmPdi0JDDrf4f8/H3+b4fEUvVVpUA54PdWPvGd8+
HCMoACADH2DJnh3Ej+xlLJ6k+/xGNDnMDX/9n3VgSfEgKAiGeZKDLNEz0B5jsewytC0pPbAvedS3
d5a7uLMH6VhQ7Tj3otLg2snRAL8yUC7FM8GLVoYAAGpVhuigRcVaKgavUEZRPLoaAbNHDrNljE+C
ewSWZTYsiWWCKpjQlKB7pr8zHwzoYNdDWaxz6abw6nucoiDeCF6/1VD4xDR326WkgJArlHyRrLHq
2HBYZo/pClZQ85lFWKHVdcKlYTgHyH50ec9vITgqsZUj1qlEC9bWhZ+xlvyerPnQTakClenRHZRJ
FgWU7HJf3MsTs1wkodFSlscS97Lz5j9AO5o3093sMrA35Clkkrk6qaINhppvUfIMRD3L9XtzYp7z
PSOADxIghKgtefamv80OQ+YmD91dHCSu8zD9cCZPlYnt6psf81bUp13z5kA0MxYB1LAuOIaAVZWo
lGLLG+1PUi1E0R6s8e36IVq7Iic2eMfQa9Wi1A0cQ0KnO80ELkhNpEkQDq4aYZJTjK8DVPfcczFM
nZGNNnZxhDZ7TENPzirv+jqU1c06scF+w0leiO6HteTsfKqbcgfBeCDNNxjF2Go3zrt9B6iiH+9F
FafVVx75DibWGB7xovRoNeqgDQnewdYHYYxbb6DTnEMhbWtsIDzrRnfqtnSXN7sVbOj6ahl0D1go
k9V1z1dbaTk0xFXsqLwP92VgfUBTtCBpwO4Dm7ScKghSu6LrsPodAedDfQhfEe7u3Codo85SJSzX
YPzrcYbHWETQuVagQSX3PybYn598xtRqsnCRYWKaITcXQR5+HjeTgdpT3Iv8p2g5nEuz4lmJywy2
pNprjuwDZu/Zi+NiVwNlD15d8Rw0+yt5d3aasHA3Qc6bFmg+mMQAPKiEM18FcaNWHyo5x6zc07+5
EydpGHcn8hR7mbAuQ+OFm/ZR2XYH5THtCEsTZpCRzB/hLaYA/ker3CkZ9KHL9AE3kSVlyxHMpEOM
o+n4nb/4ITiqUNpwPGE+tPYanm4td3IiM+/KVvsOMgYPqubLoXw1EGovNSld0SJXvc3JznJHJx3N
PppZeD9MxddUD4w1WLJV11KBcxFs6NqZOYl/La5mCV0sO3fYM5/3vbq1NLDpECDuNB+wQfWQJHm/
icqMCtKktRWeWuXimqxKbDro2E5nQC+sMmeMP0rdb2pjqdcPzNo1PLXEhTFzmZi2pOCJT0t71+vN
Nvk31fpTC9ytW8qhZLgHFihFW23LKobxVny5VdFKuPuGZo0xLSwtGj7pTvOyB+knY5KGWLp5dGQ3
2kXP6oDx99gHBvdOocSB7EiAyQ1hU3y1EHe6ZO4SRmrTyymrPktbusu2NXqn8v3yYG1YC7zdar+v
f0OhPe72ITysaT5h6dZdep9gBLNw41ewdxPVy98TYQN15XQaGEqz8FDYqIrxdWfdqgoMv+F0KhU0
CqdPGj8ko2hyey36gygH9FehnAwCIr7AA+F406mhDkJy4LlJd+x/GZ/mvrlXDqZngGjGl27AE0qJ
ipLLvNUEN3CtMIyICUVNzB3ojL/w/C00oCyYVwq+oQqWXzK26Sdwvihyxdq7jXHxYaQ7px9fS1Qz
iGImgsxmJfKG/iqqWsANf7e6zq1rcb4MM3YHuKEBeED9EwTzx3wBWHDqdujMuCMtHvRRcJDWimrI
MJAo2mjisQ0+N1vEBX5QBE3f5W7eG59jTppddLAOrJRsPBoP45uxaUNSvA038jb0ReqKq5sOfjzG
CIBsDo3Lc/uV3IzjAG0ukmv2sFEn8yWEUiUg805F8glsEvZovMqxA+XktMvRo23/GaD6O1tmDH3/
+QVcytPaSjl2U2yRukBrfqZ1S2awPuf29Dx1INqIoubX9du7ktuBiRZjGlDcZVAgbs0Yl4qcOIPy
XZHskE8HbTYdo6U7gPXOk9XHIYwFX3nl+p4Z5D4yPFMjgVDEIvaSuhNmg4e3tvjnzwoapcDUouwB
YBSfsDZIGgGMti0wyx0X535IRUDhlXcZ7sdifLNo3VxMnQAJU0lpq1pkyQo3QQqlJcWupgqZkECN
w+f1bySyxjkDtY+leMKjTBToBOWx44fFRzm90wgIvPzHdVvMWXNRKpTp4V4hewZ5bb7ZkIeF0hcG
tQkoy0gS3UU5MFOoZVvAE163xF7EC0uOjbPHWL8v6C/DVItApgpL0pSFHjzZDxCAZN51IyueDENb
CqjkMAEBul7ueCt1IdlKnNkkRU6RF73X1rIHLbygHiqvLkMXg4PeKIkUO1fNIjljFkHTqnJfDGFw
Ey5WahO1TbbQK/Lq1jrm2p1UpeAk0PGEqLOvRbpgtSsHxdFBKYq2M+r1Fy2xvKHDNKaaRXqNOi6t
JL/rJvgSPQUVAZiJhnbYXN/fNZAHq6czASsU7y+4RctMHfKmG3CdTcMF1+cdtfLPsuoOSwHVFC15
pUp7m8zTNqwQimv/GP8DkSZc9O8zBPwhF92NECqf1AU9R7VtMHfbIC2tx00Yjj8Fy7x0k5g5UsEd
CUFA9kZx54gWoVa0/XeGUf3Q9+Pkzbfqy3hTbBJXDuzYb5/b++lG85Mg9K/bvnSYMM2mD5lK2CWN
VaY75Yz+H/qq0EpqNQx039C0Ca4bWYEsgLgTGFKm/Ytx3gs20qwYw1FBEIcJqc9mx0CM+GDla04G
f9zJ29EiIlD7ynuPwRewoAO/jMbmBU9V1kbJkDIIIyoZtov/Txx32DFAPaIOQmt3+DGGZA7mOzkw
gGq0gOwS3JhLJ8TYeYCawK2Bz+MPUDXHqlx+B5PSvuwh95CKBhNW2rfMBCBd8AYqYF3cgwdVcqUp
mu+jA7IvdCgnr60O80xYjzzagMdhjh9lDOWBjXc8LKUghVxf4X/M8ymkArmgsjQRSRq95iq4ITT9
un52RBa4dLHs6x61RCywKMaNnr+pqUjKSmSBSxNzcAWEY42yQly3rkV/T5kQxbtmgpEXMYKc75Lr
eewH5k1LCgdsE+tTqPgP6tpk2Gob+usv3IAiCPFXrjXYkr4nERDpXhBjgs21ykfWoMjTfG/Zlaub
/XFy/nkhmZEy/W2G2zq9TnpdUnXcrSE5TEuFqlqZYIpOFsVcKx6SAY8MtLQwLH0xWBE3LZ74gmWd
hbQ1jBTKVE0Qar/DrvPN5iCZgkBFZI/9+Um1UK2cuo5YjlJo0GtrKQGL6q4FLUMKtmPa/lZHkWDL
2hdj/B/QMjDZKA53kTuQpLVTB4tjOZMyTQPo75DGFH2xtZOInUTHE+4CnoN704x8ifqxsTBwHt1A
RMQF0Nu/fmEvYzxw3p5YYL/gZOusQmqVdoBH14oBfCnUlZ3FBdE2JkLerltaCQ9gSkUowuRjoErA
+QYboppLRRWgxqvxmarLHwdktTvTbB0/SUFqqYfzfTENqExat3FtW5tirFXBTVtZrolcFhPaGJhm
mgDny42SMOnsDhta9b/ssXEVxQH7YuhGaBVcX+6aJeY8oIcMvQEkseeW0jCVtHFB+jZb4EDsFEzD
5s8Y7ToUebS9bmrl+JvQRAKkGz4Lc6ncolKzVrJGwqLS5BjDs0sYXm7myGvD3u2MkhiidtxlbGmh
iYM1fVMg6XwEZELHYgYMyyLg2OkX5SGfjnUIkhhrYoQs3vXVrfTIgRpm6cf3XORFa7Vd5gZEx7lF
ps8lUP3yrgGox/7UoMZY/osgACPlyOfQ28QUzEWxpY4lSmMHdYccupR599WBKv36ei7vNND3CHNA
845BnIvNG7KwoWOj4U4vExwjev5ClNjl2Ts3wfnDNF2cduxAUhG+WHdKYOYE89hQHyGWbz7hnGhu
SvSP/EYk/bnSjzo3zJ1Em45FTJHRE+WOdVLqPchdD8NhHjEUKQeVV2Vu9SSCfwk29Du0PHFhmr2M
c1rDaAPys/4rNl+vf7BLX3+2KB6YabWFoy6IWEH54UnA1abVo6b9jza4pxmcATGIAGBDxatJo9iL
ooOtdIKrdHlvz1fC+SS1y/q4Y+cC+qtu1Lw08wedN8UEd/t4fc++N+U8oz83xT7ayUeZ1ULOuwWm
8ooYucugafpLfmff09ceupiHcsvi+OqpCvTD/Ap2nnxD/8fVsu968hMQf0990eKize1jYcDGYZk+
5PRXnQkmDlbgp+eLZffxxJKidU5YTLDExt3knHTPxVb2i9p1fo63UEBwk82wX1xrU91bf0aVKL+S
n2KumJUH9vxnsM9/8jNKjJhGBWV7fsQQmMtKpY47gxlTP4iEPVZa3ue2OBdTKJSGTQ9bra/vm907
GM8Bi77R7wfX2VQBfYl99VVk9btWcu1Ucf5lzhPHGWZsNFNUgPArYSTDrVu79n1yI6E2v++90ZP+
pP68NbzsV3ij3rSv+V6E+Vx1OawYj4ofq5dyoQydQRXiyDZ2WupIkS2ksgTVjJWEGBuMSSZASoFp
hh7e+cdcIgMvFNvg9Ag5E3/azTd5DOZiYmsEqt0WWEj1oAgkSnp0jiYCDZNRrIm6utCTX8Gd7K4B
3IFxPuMzD/BJZNy0LzGDL/qz1z8Nt/9qCO984dwpjsDYMiLIYZdJCTRw9ysWgdqUp/iMwFP0ZK0f
qZMVcgdZsae4hK4d9nk3HQtEF9U+f+tvlgPoWSpf9xh8SyXdC+JSP/QNtLA3+aarySy+U5dx3PnK
udNtVoMage4JD403eAs71y+2hMCcqPfUX1wzgOT9fQTk6Fty98+LH5B0tFDPYmHJpRzKEveSEhe4
We1wrDSVpOHv6y/Cykk6M8D+/MQ5gawjKiMQNwG5boMg7qtZHq4bWHNJZxa4G6OXWQmdYiwhP1KV
gGxplz3EnnXrZKRBBPQYkvQgH8BJ83zd8Eq0dWaXuyPqrIGQhm2dPZXgKdibSpDCYCpSHBDtIHcx
0lZx+pZiB524cPPpD7IL7/pKViKds5Vwd6GNwj7v2Is5Tr2rgquuwKCoSEVStAzulLdS1wNVwIyY
haslzxYVjdKs+c7Tddjy+VmDz2qdEDw1RH9I75fAfOk8BaDkAGOHgEZRKBL/Sm+7X+MOuEw38mZB
8CNYIc8/LxvgCMJZN8iUtm4zYhhhFJHRrZoA+gpzDcgtL/gWxyLUGxuM8CSBZ0obUqjb60dBYOC7
P3pyXXUctanERhIDfPlqgWpo/Hzdwuph+3sJ39HMiYV+sKy6aLCEMd1Jkb5X42hTQNrmupWV7BEb
hIa4jpI9xk95iIBcjtHkTLMBBARy/GZXgOMmc8MacYLqJYHIj64gIJDVgZyKMSRCeZFvotZynmgQ
UGFOnJV4cy8EMe+9w0jDN0UQpq4IVr3mfk4Ncpc2i+UeqAsYrOvMcyJjW9cpiB8bD5x+gkB3LcJE
Icpi2E3dcDCmdn6xwqlvIy2DLbn9UKFDHIZAlCBDrsP2TkosMOup0lZdfmjZ0BAgMQSHctU+dDYZ
gT7m5S+UCDC435vhjFM50We6YxPL4damQF+Uj/JW+ClZ0sVFm9aJNR4U27VdYU8NrLVAdFONpB54
Jp+sjeqFsCjkfl89qqf2uN0FZW1fg54Du9sEDKDEuCXpHzwlDBr/X4CDROtjf35yA+uy7mKrg72m
2bGLgUS9J9pj66kBBYmrEEa95lPAII1yNmPEuaBXQN9nCtOC3XhwnMlVSbT+7vptX7kLaI9pAEtj
QBozZ1wIACQU9OxrlIp0534xYxdp+4/KNChRQJR03ZSyZgtdTsD9WeR00bMeIOgslTZs4XEJKCWS
Smrw9XoDaT3w795BZsp4Kff/hYu5SONVxnMAOA5U3rBM3sVIuSZTNJjgm5+ArPQw7lcUJMJb4Esg
DPv+eHMMeiZv+vVfkEiwIsHZreCsc/6myOpY6dDqBhoK3SsCtUKAjgGWVdz5OQv6g3BoRWSQCxgK
y2jNAUQ33x5VO6rfCQhKZ0c9sDHB6OaiJ4Ot4P+/QlApnd+LAWNGU4Fxku8s0/m5HPUJYrh+Gthe
682gyCT0cdiU79aX+ONe/7ZQnzi33TtyN6L0io9J000bp6RCw14aZ68aZxItQgT5hQ9gXxPTacBe
MKQTH6uEuhq2ACgwHye7sl8ytKLPhtNUT/8Q6mmsfUo0VpHTgqsUDpwLYQHensGSGgHWHXkMGhnt
p4iozxnowZDe0E3uhr8E11RkkjuumNuQ5jyGycZrjaDbKVugdNDhIOltiWGRZiNEIK99wtNFcuc1
C83asBNYBEgrvgcEuVNI+hntyw8mcoXmNbhD9wqIcqJA1M25fELwOdG8xpfUVTS8+AYzMLQUAJgE
HV5oMMVvzRubNUxgth1cca5+EcLBGnocAEbC1CXNk1wZA9VSiT1Y6ZHW5h1twgBjxb7gG7Id4y/k
qR32sJw8VKWd2vGk4JDqD5UROJHfHE1XIcUmfnXe1ScQuyqbGWU1H3XEYfMv5rq5dXLPSt7MtRJO
sB9W9EUaxmNoCQfI1s7p6Rq5LDLtzYIOMfayPKKCqPvVJnMRWB1VhlHG6y9qLV6iPLhFcXfRtuKw
rRcsSrlbAvSCW5cNLKOcFXuKC1HvIBKqsF3iHzib3GWk5phDlwE22ZupHZvE07bDFmMXIKt6OL6F
ID36k3+hSyDqEVw81jCMugYQUYausfEg7gQlmFM1dIDLCwlc73rdFZizsGZXadVHBTXh6wf2ItCB
NUC9AIICqyYY2DhrsNUWfQ0o0iJFB0mxfQiCf/xvJrjjMi9yr0kDTLQt2ooW0PjZbCuCGGdt11AO
AnwMiBiAndiZPbl3ZqNCGUKCkSrMD3JYZ27vhJuKOu9OVPbu9RVdjocin0ByoSjfalwXJCJZEVbW
iG+Hp4iVr6v9UO0Kwyu+BrASTf68U6lX2GRWXGgzCK/DylrPrHM+Jja1GEUJWGccYwqqBGkQ1/uB
zRYy3JPmhq9x9z4YXiSkjbjMGbEq6IIx9lcoo16cTt0c1QbSnhhtvml2jC5v2bIJ8cVNfqeYChBl
jAo7f5w/xewW+PNlPP72xSBeGLZVVaBPjpon+NuM3ZI/mDtGO6b4y0tfkvg9VYMZ8n2+4BOvRBss
bWPBK17ICzCumkG8loFD8ImrX6CpCxxXwTACA3SNB+EnXXGpZ9Y4bzNZsdM2C6x1mHuKf6aBdat7
9a70y5t8H7pCeyvPFAQQZZDuMLgsTvH5dWnnEPTucEEkfJ8Skv+eb8qn6iW5Ue9Rrd+XNtgPO8xW
d5v4YeyAeRbc1rXH/5vGF30DiECjOXFuX9Gmuc4z6S/c0gBCI+THjP6i+F2/iSPVlQsDaxC2Bnwa
bWx+KsJMWztrQ1CKyO2nNO7jGUPsTuyZk0g8Y+20nhpih+rEC81hPBXSzAxpb5n0O1NvJWl3/WBe
roURrDHaciRVgP9xX46W6tz1UW0R2lKZhINxA5RlYIJ9gsi9SIzvcrZAxZVDBQOE32DIueAnxsiK
uoRJDy1IrbiTjeWDgix+UbZzV3vyYhxDBRXr4aPJTO+fLhOGgTmAFCjqJ/jX852MNej/GRoMN31x
U0CaBdoSj4Cu7+Ih+fjnpoARgdoDMNcY9ufymNpOncoGoz1p5ltTvVH7t4i+mePXdSuXD62umRhN
YTP3QDnzyBdJA7o67Q0H3DYaA7ORrN1ct3CZ5uNjYcQIoo2AbgKGxS0ETQs1LzsoAdCeovFWQQXp
VqrTbVdlO72nflMANG7XxMEojIQh8FnTNxAkGPLfuYkRlUbUsFpx3vhB4H4Gwa8DIDuPyq+cuImN
MbLgQ20Qdw87CySObORX2xT3oC+WSeIJx2HYKs9fjHOjnCvNW0fvUWe0kEVZn1ZQbQDV2kUuyhvi
15Cl19dscZdxzAtF7yfYgpbpTCxM+NvH8tcAZi/R+OZlPREfF58VRTUFAq/Y1PMLAVxRCnEzigaj
HHkmBXlOoh5o5RA0miGp1m/KXCVxNbrO0JNwagRotEuUBOw7wJjhH4Z+5kFiYQjujy5u/6ohAXSH
9uqm/kIZqXCtW6RtrrGfj5ZOsp/DTeLlbnrMXq+f70vnil+AqQTMr9hwCPybAVmIYqr6zkL/eK/J
GS7SZi5+XrexdocYlSUsMFQVAvHzbQbsEy+IhcGAIaihyxLkQbdlZcdt8gW6dMRWSHAyYNqJkBl3
xUGcWuZVuisoAxpTBXhj8cPeLMfSUz4y4DEkl5HFSVCF9EXD8Wv388wk5zBCRy56ycBiGzQArAAk
Jy1IXfDeA3Y13WSBtHN2ohrZ+jIx3ILYCl0H/hyPcl7adjgBbEhBMZLi5MSiSpHIBOcBpNg2oAkH
ExgscSGFAm4hXRAerpxF7Nzfq+COSV0noaHks0XivtzIjU5K9c3IREooK9E2+jJ/m+HxYmlf1HKh
YSWtb/xcflpBzShwHszPeMvmN4VtBMGy+BekmZJBpiPsaU9p5JubZMsaCWjSRM/hlilFqkQcna19
LjTzgXMFiBF3jtvLBrcxK60FRmXDA98fWYQQrxU/zZJC4FsxlHIpnaxopa5nGUyAK+kBhEKPQJsC
tmD/6m+KLy11lc1QePJPNSg8euOIh+/XvPfZD2BR3WlgmMupCdZ5wFAhxAl56j3jTlbc+l480y20
xb0U9pgak9bA1gxbEHd6KXCl41vNp5ta4JJXKjOAt5xsLHfVwlRf5I5tLKBrqO+3bv8Vep+9Z/6E
OfSrtWeBf147oacGucOizaodGRoWl++0CrJmpVe9QAfkpw0JVbjmh+HmXyW9QDXh+bXwXxWhG7ej
texIOUJu9igogRMEyzZzS3Sydyp4i0xRcrS2RDZfiEeWTWry2YoK6qmucCQL3hFN/8xxK/W2Gv6Z
Ag6WwYZMAVVG5Uc3WBJ2fiIHp6VDsmDEsDT/TJYrRYKjsXKrGWSYoaExJoL/Pf/7cdaL3pwgd9hb
43GG9qiT/xCchctUCLNPWAWqENAwuxg56OPaguLnaONSya4Ve+XvHENYaJdrbt2gsVX60d1ynx/t
f8zhyYauTCbDzjhlkIedr00KZQV01LNNpgBo0ZhYu961N6rvKGBI+a6HDL7sgX8ify+8dgf97Sf6
IAaArxyUv04kOJ1YE5F7vuvBkqo5BT+JHN4mCPc15adj14Ja16oRhg7QEAxdYsAhXbYMTurYBEIb
rhIVGJRRtk4kGN1fe+kwyfe3Gc6RpElnxlA/wbekbtYE5U712VuXhn4PSG6g+P9F03ztiOJeY47c
Rt3wYty1GJNSB9Oojdd1ONY/vos8PmoRt9peBddM4gnLLivvEOaaGFCSjX9eCDV1Fa2SucRm6nha
+xtzNwcq3lQ45n/MDshaKyeWuP0Mq8SgVgFL0S2Ttaj3TBHqrypdFogBAcwDcokQ2rgOSz7XdIyU
DsTRVV8gG+nVBp25bNIdULCE8QPGhm3NHfoWEbsuV/ZW4ATYQs4tw7/g8rNGPYgr+bkjvXX6skqq
kL2sOtJMEzgWTDCHIOpTP6kv37N2b+cqOslfpON149+wigvjbIqXeVHMEnOOoEuMEOgmGuIEQSsv
QRwNdjU/23+EOcm9wjV/o81dkuKGgWoYDDV5+5XuZxmtH4i3esWdCO27UljDduCHYJYakc7FfJ5m
o1cgW/hFLNDI72NAq/X7b43vpwhZ2fX1Xzrgc2NcuQuKglkeqTA2Ze9F0m3GCGRpMUhixuTtuqU1
/4CjhRIUBnksZMDcczJZaT/pU+pgRvxtrlW3qKLYTUbsez7sav1uqKK9WR96WdlpEw3UlI2GiX4E
W8/559Zt9A9RsIRiDChWuM89a1UkNxFqOPHO3LO+V7cHjNL/78jRWSTDG8Prr0PFFQm3wYcBUWuj
Hpy1uFLfXImMAkjxu42o3bTi320I6piqIyOOuxgPjEuTOiMaphAe6A6h7c2KcszmhFz/fqtWgMIy
0ZZgnS0uggIwBHThCpShG6faauGzbH/1CvWvG1lL3sEgAC+gQIlCQ3UbW3oSZYP0WKvHaUK10jU+
o9sBqLmI1A/Vhm7bisT5Hq0nD3To5qsolV5bHz4SwjYHvbSLquygjDXID2eHmI1F1DohHUR1ektE
PrFy4Sw2z2YAAcHKlVz028MFosbsOESjkt9aCuBQj3LWkyFqvOt7eenQAd0AwwUTaUbfhe9C1ilE
siBv4JBI2dPqRo2LPavE6hQ5oGY8XTd2edRhjNGegEoZcQw/zi7nfaGkNSqwmq7tU1t6RKXnRVMg
ZwN2QjPOfa2FDIEtiXi8Vt4OJksFXgQ0B1Ss5vy8pEtnSvGA+9xTZbu0elCb8eSmmn0fz/Odnsbb
yUwEuK/LoAPtDtSWMJGIcYSLOh7GYp1pNEIHc7KGH9PHvBcx9a59OkRr0IJUHPAg8V5KlZcqnBYc
EjkcbmsD7VBUdzWju4MgvFuVhuCkrD05KO4yinfYhGQX5xWjJTSBlMbXY81Q1hLESNiLsmEY0vZV
RCG79skcgOPYFf/mPzj/ZMmipBm0pbC4zA4yZfwRafeFbpOkv6XK8xRqgtWtfq4Te/wTN2emQgts
ZieNh9kq3S4SybeuuC0ciRMb3AZiZ0FFgPAGzb852w69yxjoJV99nnPXvksQXTyzSnn6InIna/fu
1DBb/Im/VLo6j7sYZ3Fsja86eaiyYhu2slvHoOBHXqNl9bEQjaCt+bBTo5yTNo0+zewSXzBPUrcC
ej83b6rYJjXGga+7ldWLYOCKqVCQwsPAPTpjVUrSMONgVlZSE6nUgjIv3XkuXYhFBmn1ct3c5RvA
PuPf5tjRPdnNeVnykjIvRmfq630F6ZmfGX29bmQlEDq3wvmsqJZqWc+/b9vSQasAVKq3ywaHZKyI
s0cLQMjMt3IF8KIB8MNG4dHK4dLMfFS1qJZhwR4MF+P/x9bKfwlWxf6O82AHGwektozXjQGmuUMB
bvZ4iWfYYMFOc1dtWMCsuOEhFQ7EcZKhrPJxbosd0JPvlMdz3UJsMkQ1J3s0XVbMWW6TFy0ixbEC
XITI95DVdhuSA8jRRBDf6BHY2+/Sk7Erb5anKBDVxC+nQLifxJ1UI7LzOURNmTRBMYOxJkf6K1du
tLceixd7p96zzaCOm29jP/8KXRGnzcrRPdt+7uiOQ2rUE7PfSRDlKIJYvQPdgiAGXIFUIW7BQ4ta
ApM/4Uv/2axE3/4G4ZkKEmBbJ2oL7UPbk+/GAAS2Pgzv25IooPAS9urWTjGmHyEXCU0vRjR1/tUr
TRu0NstCUuZuWyL3ioXZvcAE38FJQylRphwm2GztgocwwSSFq0OUL96a23IT3mo7wb1ZcXFoKINM
Cuq6oCLis99RrUFVXyPt0jfNLmwIPRrBfJMG3UH/DZ7JqmMdKxgG06SQSnrtzoKsDsMqyL0RlHKH
1i5qpwnbOAQPUnELkOPWeWS6OaAHfRURS17ylOKCnNriDuhAJa0FpyS2dl9tzY2WAHZo56DlB+oJ
mEqMOrg2YEHVrgokz7jPN+o2ezJ+JUIl6pWriq6gycZKmD496pvn5yi2oVarOMh5NdK7xh30+9S9
RDI/lEgPAZ/MHfaGj9JwegAds/khSvAvzxjkdCAQ4JhM8gx99XPzM9SxY0kBnWRsfcjRHwvICMGR
YtHGuStmTEKoHnw/mRdJ1DApjgWa/hDCoCEb7igDpvQQA/ZoAVGegypM1Hb6S1ns1Caarcg+WTEX
EF1IHHOfV7frrEMw/hMYqN58juuhtmw3qtNUbo52WUTWVySPeCO8rlxa2rzr3SiBii4Ky2Lelna2
zJpfFwU489xcd+LF2bT6kkO6mWpap95qUw210yBaejnCpFvqAFhZ17Q0niJlsicylVJeeGqr96l8
6Cs9MkFIMmnqbTolZka9XkrKMSNzJVdWhiShUOJNNLW2+RGFcTpjPr6ay7YLRtzUzNpaWaMNnlEu
yh/VHlR5I0W1g1bFtCAMSRzqyKgcdH3uK5jm9SBqPP5Kq1iRQIUyGjY13CWaxiwjUpZa+8wElWru
d+GsNl4T1XWbeI6R5+q+bFIafdk0suQbKZ/MPnAwDGk0rm1lU/mEQatp+MowgCGNDBVpJduiTTP6
RwOirvJ0PZVyVC8Se4k/qyHL4qMjjTbIvVM9z7xGS1WFOGalokUbGah6bAx1AaejG1shLf8UcmPT
N4hYLt0u0e0scfNscqKvuZ6r+q61kk47dEom92D1GyAETtQpsiG6atczcnJ7SvMW8Ots0R7tLhxM
fzFmQ9pZo0F/GlM75IMLWfTScqlsjqwVMjBUVWIotNOCsOjj30NSowWKH4P+ZCfPFmR6h3JxXhU1
75V92o5LhRGXJu2m91RpHbortDkHdnhszcU8VFlTVy8xRfn3zqRZAuIn1ZY0yIwCsN4/437Pi7FV
GtuQ3rPGyYqSRE7OGGqGWqJR6jqLPqg7YEsNtdjN06gnx24uphwATKBP7JFMelNHD0pehPUNamKW
9Gn1hlzPUKSGGFyK37FEw25s9aRK3cxoFiBi4tZQoU5tVZNKwCVjda6RRo0aoJCrhccMna8SXYTR
yO33bB6oilFhOWnyxyVqqsib+lyudspoqNW9o2tQW8xG/VeqVWF8M451g4pYP1voFuStXXtDV2fZ
ZiyzxnpojappjnIZT87sgV8oMiRSww1lT31jFtHO0ZJ2wKRFUo9eJ1sFBLkNs2yVL/xNTt4QpWuN
8CulVtWOBPRg2vC1xHmZvBVqwjgHe8tqiVk6TXSXKaCHLUjSDNRmIutJKX+2sazNLh1CpkXQgOPI
Y34AkuCxHdvH0cqN/F5Jw9vQwPgyKLmqvIL/r8N+6Vy5SkbTnekYV9tWHmcfhUG5d5c5SVEukIep
jqGpKctD+pbHlu7aNJziG8BHMAukStNr3cZlFxhj2FO3ipGSvCbx+FjaQ6rOsZfTJhkYm/E0jy2J
dYsqHw7KTEu2K1MpUoHSbpNYS7cgWZTs517HcZK6VqGuMqZZ92Fp0tRvaN5Psln8VOv/x96XNMeN
c9n+lY5eNyJIguOiN8xkzsrUaFneMFwqG5wBgiA4/Po+pL5yWmlJrqq3fRuHwpEYCFxM955zrsb8
BRovkQFi0+Y4JMady7IE16Y9baB9Dda+8uz8u0Vt5kHYKtZ9/zlWNjLEqtE0kz+4k/TkSxkPrXtV
NnaFBH80wSA3oabmKL+UrnKSNhyGdBz3vdUCF0QM6gE+IOuiXyrboSJE9hlFb2M3A5ye82Jc1VXW
dcil4fvJTd+nvN04oL/B1JA5ga0S5IopGLJEyBRu3qqAurTOimwE3jBzx0XduTnUFirMaxhUVV8u
E8AgkS0qg/gdzJxWO5HVEsLhw1ASCKp4BnTwaloQft0UIwH5LCk9tS6aqqgFJGu0sQtMqb+mpSZg
FNVwZ4vv0Aga+XGsCTeGxVB7TF0VPVbHzi8yYS0Vi4PViL1CQ/ndE0Vx31gJuJBctQuTaGncWtiU
rajvar/6Fse0Dv6oKcRFyyURAVFXEjtS8clr2gZSbH3hO/iAwrCzmwErvFZRVfQBsre0rEwtctM7
gqo//dIebUQbkqQelprbOSLE2D48/mSWhCN2y8GtWTYqtfkh5kWNPAa1bEi2E15S6qNqdGccIFlB
ipsus3VarVJnyCIn8yBKHiMNXu8baiEnj4OPE2XRxCW4qkMpTShrWE3+OQbdzFrIwGyAR3ITh4aJ
E/D4UY+6oe2iL6xS3+tm4I5a+qQm43/oLv8/4f1/QyD5p3vTrwnvATRL/mvP5Te8dL9VKlXD9s//
fSn1kvYeob+XLPf44z9J7fHXf3LYG/8oZf10G/rptoS5nYQ5AVgFAxdRy0vSn5ObLhsJYdcZaYbr
xOmLhXZKCanMjhyxK/JNz7BdS19RaCF3OGyIUMUGyGR1cJsiWcZ2AZdZnMvuSiRWvbRzVQRhHHjJ
GrhQxcP/+S/zf95qRqReunLKoD+cm+kddawbceoakmwH5Y67c2tSkWQdpKPeG8jGdDq3KLShb+Pe
qY7vtlpaytrXsTdGyFZhLhhvrt5oOe/6dGX5AnKkU9NpR/tt36TQvJ+a7p06XRl19v2ieVew7laP
dFNAuXb3bhd62+1DR2ZZ9NIP3oiQ0WAz9cWqLAMueDsNRS9Cw2ULq0AiHRNK7IsuA1dwGpdz71J1
AlIBR14wnGAk6UX/MGTtVZImSyr72xIZXDc8SPMo8YRa37lxS5fIbZHvDH09d1blZr8hwVheJfQ3
4IZLyPdkXYhu2QiLw5/rgefy+oUhRQKxOSXZdWqN5IYybEGd9OUKaTrTRTO0j3Vv03u7CoIEqBGX
r6FnSfaTxZyLGlZebVsTIrFzeZCpgxXX0o/MkSBFc56au39UgdvGyAJxdVFFY8qQVz2IroOST7T1
d7i04tQzTqzzSGgIt1xbJP1dbqiLNzcGCC8gUMPhDsNjxb4E5amaJ8r2iuKaZK59gmC29bXUZr21
0xyK+4ZZiSUk+/LHaUje+rHDofkiMzuIXkq4QSk3OaIFd69LQHokW3ilgwvv1Ma5mFdn6bekG7/+
vqQd5IBB4jKyq+pJJQgtF2wgUAXA8R2UwGLr4ftoJCT6UV8iKwu3XDf7HcTj120LexVi07Cr6Q97
etr+5HdL0r6pmdXw66QB+fOkOq96wuaV7+KCFpENBOAhz21xJWzpf+7iLF5kCDVdT5SvgwOuSLCI
mwGESqKtcjH01Ly2VIdAe5ezKrI8aR6n8Ts3g60vxS2vwuU5ghWYx7lFp3St42DxdD23OArB7tO8
xC/PrfWB3TwYseHsjZrGRzMokCuu7CtkxUb2jm2D7Mr7j1v1+u4P6Paay3xgvrP4uPnRYVAxErFz
j10fqV9F3m1fvtpQf9iq8a/OfWG1jeuF4/U3c38MW5OFGbAa74UPOoU3/XAsHI1H0l8dawhnB5/E
bJnL+MDRw5OroMIWm/ZOjBXY8nJYeG3NsOv+NWJFutIZbw7zoIleLeuu+mY3g14kZf/dLcp+OX8B
9r9yHWh/J7Og3iPzlvPqQyqei1sknoEmGhICLkB18RbzJ8mW9Qt38Or1W98VjExsGPW//3RwX7+c
m/+FfJvXPK1U87///YZZgrvuwyMJBshEzXhtlpBIx6YmquJaBUN16GxdhyBjNTJ0LT3UG6P2zG2n
eudIddIX89H4fpmh6gq+yvuMrJGJG/S0vlKfMos9vlW4kto86roy4bX3mgqD53L1jwrj9fvVazRH
TLZB5IgO9SK3KrbAo7DcOCKjy5R7/NNcL82LaoUnejR3zPVyeAXTmiyy1uo3vktuGTwjm4/H9hKL
ir0SsRcPPldk7PM9pAV8PbgN2NZA8jfVNS8pnHNFj3UGjIZ5RbI63bluUSFtSt3Hi8Q25bapabAM
8AhDMvjEXE7L+c0aypjApAoRWYXr3fS6VfWiV8VeFeI2aEaoEfy2olzbzwbt0s8/6uIiZweQRu/P
9RW0URvX7dJ1P+0x1On49o1O4QxddsQ9qDbRqxFvr/WPSsuhofsUzDbUW+bxd7Mw+ab1H0xZ0Qfa
0HDq9uixa6T4LaJzU64OHm1qZtHH8/GLrYM7BjKlhZAi9l+IC7+eDtZx3PxsJChmfWwdvKCoZRiP
VfA4OEYKyBL8gqCxVLa/K/uczof6uYxNdffMiKkekhTEcoZUHCvNhV7q3HdvU4l3TAhVrm+yT4JQ
d1aGzNJvVzJ6LV/0ePnunMY2l8pk1qmWHv1HNbGEVJFNc3tvWAOCOfZhrlElNeTNBhveJ9TKEbnC
Oyzow9bGUzblbhpymSPjYh9WSUnughGKyoaHCBpmeImEzqHXecE/C0ROQXFISEBlHEpAEE13LrYY
VxX1WMDirxEdYMfKIt6Wp+1w9AvfOOLNiSxsiuJePtnW+ceyc5MkLBJXPXz8Q8dmBF5JN9hf/Fj2
Qn7SfFR/vK65l61aIv3VYS40mINapiYuUwjN8kVdpUBUjTK0hbGH67FZlC2OBUc+KO/ACmXfD2ny
8LFdXsqSTtxCh8LBgLQjgK8hBclrw0xyyypKv81unLSQizZhNg2bjFN4VnkVpeC+T0x4sYhbEw9/
T8lFUTvqWlYtiTxRiicYcRm1bWWvcgvOpoYB8KNwFbtSgGHe5Inq910sljFLx0/zXSHnrXE/DctF
2wKcLogoIuC5PredTB3wCoHgvGz2oCp3YWsV6mHuGLe6cjPaSbKaO5HHXhzVFORP9KMGQiMSUqXr
9/oRp02/QxpaZz5Zzp0B/XoJ/EgTWnEgV0BY7LzSyo8yaK9Jjm+bOqhzeexHi4RzP3500rXFY1EP
1mruaGVR4IQM1uznX9Ge0aWZV3cXPW5z+FqKMhINs1dzj4fRkocylbcuEiQuhAt+WVzUK1V6+aku
oLVmdHjY9QVdu6MDYYQ4HsL5Qz62jRmJ/vNzd4KnA1gKDBIETIHTneJQP90bPSv2hNMO7Yk1qTgE
0qr3jl3LFZznd4OCx1UwMz/wUqsx7Msxf27z+kGao3gaWM0gqNSAN+6mdrZsUoLIEdAxkD7q3Otu
CMornlWfIUEGpKw28/GL0bd83SPzBR56fn3vJ7T7lgfmcE3MoHvmmcu3gZuOt71ZGn/iXlivSsOt
4Tfunf5LOVrWY956epvz2NlnVcM2pu3K0CcMmc2HmmxMhCBXdafdpTem4JjhpXCkmQf8elm4S5lB
vCdvBswYn4yGd3W18oMh/QpBKhsR6QHrb+HjAYWcZpmzrzKju/Y9JIoaR/GJKOodMoU4gnba9q60
IS05OifLHrOVjscgrBDo+Fo6Izy+zC4jtxydva+U2a5zaSToUpIeBaSXvycBqR6APedbpoSVX7Fe
8werwoaQxSXDQZeNz35imU9pGXtbgNXqVRAnMqxqx0rnbew8a/Mtp5U23/6YNaMpuh2pY4GEr1T0
X2x4tqJ5xoAx655NW+Qvs9Z3Y32Az3rYVgFoau/N3HTJvkG0IDjMM2cTN70ZSMueBo2o/sX0GWNS
P8VtVjxqiUhP2NRd9xw3xLuB1/WZOjHZ9TxxIouzdjXPo+o681gMrbOfp7Bqsz2lxUIyKRGlD9Ko
wLStmwrcS7Hj0pKf58kUKo66UcTbckSo5WVC54t8xxzvpqxwmehjkxyrMmUPZTeIp7cmdjDzei+N
0jwib1u6BmmRL9zKy5fIUWytzMy7kqoZHi3ad+HF1M4FlFLd88vuOO1YeR3r57kx7lllNCi/fTrP
dlEZdhmOmZZ73tRlpJKxiryxxivrXRPokwI+4iytd3/DBMTgbHLJFwZOoMW0gN83BQBGnUdkStrP
BmT3nnmE/x27socoRy3wz3wfe1m7EGoAONFPrkq83W9aPagHpFNKH3NXhH4JTIc7kP6nNTwbQWEh
DFaB35mZ/PrFGOZral426fpfWwQdUzj3u3aXc70UQS1WP1sGvMfOMu7Iv7EMo7T8Xavvs8nca+Tw
uvlHdtGwNZsc9vOyv7CNIUZCEFZ1ZNV0Iro0knQUERuDanu2FNtnuMoHZrV531rsknjLtg5EhISE
aj3vGhxRrediKLulLR12heeJeKjKPivn4++tXeMvk+mdTkcIHwYrovhnXPlx6Wdc+gcm2hK2hC2k
KsVdjtjjTSvD2rxRHFfc1P30w4jGjFe7JGCn2ZAM+zO3ldrMtpTECGIg71oHEUwEZbvKhevAc/qd
qmmyNIBbuepisp/NSzsJZCs9Wa0deNURPU76K5/pDAKkHt+puLxqmFy3JMjuRAIU63xqzCdVqirv
9JfZ+TgFjjiH2LIa2XNnDf3dYHmfZhMcjC/I6XhAxDlYlE6r97i0P/3Yn0ywfZCRHMjzH3tU5ql8
5dI+WRgaQYKydaqlx/kSgoB8m1D/ft6tZtsc/GHfZT79a8cyibXAZmQ8zLtEGeDIsdPsIeNAS+vA
3KZAmMATjuNo3r1cm2ytqnGu5h1s6HHakFYePMWjXMDD3CXYSXlabPAB6apu08dW11eGh9B7IxGn
50X6DUZMuLNrJHQ/LwzZtqNK1enLHufUebLyBnrlKqvZ6DrwonmjsxKx6FhHT81fRt3mGmF4XSbh
bNm1JRA5GWV9mj/qtXn3lZmFWln1XUpWEtS6vYnQ6yJvRxHmfv8VwTPYu/LzrSVBafFsY8FxpGzn
A5HH+aFzzfHrZPuUYYwyeHPn3dIJRLf0nRQBpKE4gEsYbIw0uYO4i7nFO/hT11rXltnaa0+q27aV
Gx0XVZQ47r0Fh8m9Tr/5SOq68kvX3s5LpKs2pK5bmEHL25DYxaFiQ76vrN+whS4gmTifgeVGPshJ
PgLEbHuiLf10w3ICRO8yUxqnunLMI0KWeFQ7lXnMbKeMAp31z9NF+fyzuO2STePBmz3mAmBVJ0Gq
5akATZqjNDl8r1bbbfyisdcfXwatX1+wBsZ7Qht5uBoZlzyQMfMC4SieXlt+QxduzRi4kVX2Kal4
HXl+l+whq+WOqxSJlO6pad8Tj+qVVUqAC5y85GFD6nLblPYKmCJ5m7cKoDN76LDEGVIAN7Vcd01F
Ip3VdOnmRX7XJWW+kMYAjekEu1Xo4asWRgeTDyrTjKaRuehV1ozJUUoXxC6vsZ7nXjlwpbnRlDju
xpeY9dEnzQOSQVmLnAe0C53U9uZumcxJ9tZo0/273fJ72u54bnXPHmnVw3zaGX/5P3/qi41jbG6x
6ob8NIihX/juECHm6u8HowZkwCGl+qBThcB529H8ee5UObmrWNmaR0j3qZPy4KxTIq2PP3Wl962Q
+VTs3+iPR6tHUlbmYu5TQ+1vEvN3j5jwS5fyqDJvjdbN7pWQ9xSjdNQ0eLroo8O42NSxKZbz6NmV
/JSM5fi1U0hLP3j3L30e7APBpJ77TaEVxRDtvspKFsUj8lrO/ZfjMC6dDIk8KXL2SZGV901aRaRt
DkbtDjhlsZFPH+XKFNYx0u38YR8b9a8hFxiiC+C8AejAlB/6wjPukMxJ+1b5p/kocns+Hv3Oap5M
U6frypegzahAbWyu7H2RZWTHTaQcndfkh0XnHbpsK/Xw+1KdWUdNMBpRNzBvNbd8Lo6gOy6/Naz1
jUZ7c/Kt6+zt4pmlj0y4j+cqPh68y72LTkQfpLhEUimkwKOXwdDSQlqwwYGoM+sg2zMEBa7aYrod
QsZfPNk4qGY31k+/Q5J4JNHqlkzIcdsajbFNu2hi8u3mcgOAT9uOsE+pCwSJb+p25RHv+eNe/+oY
pSCy+dh2QQMBnO+SyaM8s2wL4nSnlyhFngRyB/h4vnhxKZAKyVbTFIRNw9PwXQGw05vDimTgp0xT
cFnec8YqVAICCudK5tOFOwQ5Xf4fK0G+H/g04RWP3unEYFXwNAfkKiYJxEtJYSDolA4LV/TWyxfN
nakYVhEpNS6O+GutCDxfvxnXC3wkXG0YWPg2QX5BLmBc9l8fZXHd+4wIvz8lRoKHqt8EK9HCB6hj
ltBQws15VWQNHmZ5mR9U1SE6mKaBC/iGh2cc0WFZedVnp2XX0zCfq4t1IJ98pB1Y5UQyCg0lJZ6y
aTvXgK6C0DvdP1Xql9G8G74ubHXDLTwe4+1cAUJyAFNCAgqA/XdrGaoY6LGkfHELnfsxVSVagx9Z
Pe5ANSs0YvZ2AhR1Q5rQb9MFldo7nCvOkHZlIGZ/m8DFYQ4OMpN3eYVcnvmCQGRWQ6tHTLgolfWh
IqOxmRv9eFYmUOrPHhzMiW26U44YiLBiuV549/DcZAKRUOPk9nJcldYNJCeDrW1RZN7JuftkQqcx
tIPBDBkf0800eBdl+v4O/oVlMebZ5m+W8ya/ve2TKM4RWnCm+Wkmp1A/xf6cv1z553Z+/J6QNvTy
rtjMZbICl1FIqhZXIu/pikIh01BNFKf6/uNBulTjmUwXPi6wdjFAIFxcngImjM7Hg8Q+4Z1vP1ii
hC96qHFuIYrWPWurNo+5NejrrNED0JGFHVI6ZMBrSge3CFboJaJP3aZPBr7xmYcUytNA/u1qR+CR
FrgWqCvVD8OREtY9pIlIdo4KPlc5FBWyFKE8NrjJ59cVF8oUTwwRhw7wh+xYFip7FBYb96VdASfr
8KeewL0yV6vEn25Nyd2/qjkXQNemjTEuf1RvJ6ArcBGTtXCRpKu0uxMyhy1V1h3ZMOoNyTiMu8dd
Pil5lIqk35JsPEIqDVnm+MJKHbqhaWZfF9gePp7Qt6we5F2IvAOrPcl2vd6KaqMJkq627BPiTLil
wTm3qED0+qLMRB4SB4gQb8wTHVY425bDWLizl/6iWDM5xFLK6eNcgtsNjcOgnk65aRLOv/aUmwFq
ExTRqPI/R9LjYhf0UG7O9WYYuLyj9B46r/LI4hJXYSmW41CVDxVNqhAOKSiIi9jcWn7SLT8ehkt+
4GTXk0lDLhXvC1B8Ll4Xhlvk7mCmgErghHhsBiQbS/2mWZrQaFrN70qvNtMrJgmgmjWcG580Q5p1
KNgF3UPApTHfdC6qidPA2QMfj6Di9DL9FzVUeYl0YPEfb1YCFCTUPCzvVjtVsCYlJY/zaWWnJIO0
chHPWINznzDAcIBDHaOcLmq6do6/Vj+CGV9yUV2xoThJMT5JaQ8T3jIaeEcj2XTIazA1VyP36CFh
eF6VtR+d27WLKkbWPSuJWNf8ZpbeODdfTdKFk73161LnXWKfytL9zJJ0ZwbZbwLtlzzHF0PAv4AW
mYgJX25wuEpl0mc+uEVySI2FP6p2Fcc93xZZnh/gQR/2CbILriuDiydI/CbbmmmxHWqdbXVvkGe/
auhVUUjyjJgB0vGB5LqeVsG5ZqvCzgo8aePfzDXbkErcC9+yjm/VDKw038oGqpZZXDzaXurc6rbo
/k7t2o7L0HPbfPluE5RyudBTgs4f7VCvtg4p1/U3OTngm2YsvyciaJYloXMw6qcvCbrimkMNPrI7
fFKR2eUyN8HImFuGD/uPrmKfcz/7Nv9vQICdtaqsWLAEzjTdtQhak67ZGEwe0zhvF02ng5VZinXG
+iUrKeTsfvRNeOLrdH5vdGocazsr93Ym5QoYDUAJg8+K0mvT4ORQe3GFOip3MXX4433igoM2WwdO
PaSLcPG2B5X49XbZZHQMtJvRE8539SAsgqc8uPxJWMreo/M7++I3iGmJ1UCIH415ATKCZcMlqUsL
iPTJKi5+rTkmq+fx9m+XyIzgDq42qHXIFBz7MQVmylDGCpFqYwEX3x9MxN5RuV0W8WAAm80b43Cs
pP0byrj5xkkCkheA5UjRi+j9pdODOKqHYWv7NDgaG39iavdThlnY+WXTP5dOoBZu46fAghOWb/KW
QYqI6HEf5MNTDdqABj0akbsevNvlUCtQS2orq7ZgkKu1sFwQQ/RoVPOgXbblZhZefq5CDHpqa15U
vdGVeBEjPfva0gqj3cSGd/N+E2ash8jzOO4H07z8pgmAXycM94jJmtshbY5MlTyLaD7+IZGw/fvc
3Byi7FLEZXEiNg8z/CnzOgm/Mi03vo9Erm81WXn+oe4EfYAoKqIC09cJwLqEa+1pGVdh6rv5dZ1L
8EGmfnQVXdtE0FC0Ntmx1jZuEVGacRpTdwq3za7jRqbLXPjgiAI/EPnaDM+dM5ALYK9l3b0AtC56
SN1K4FtZ8Cnz4dVQ5fXHa+qtLdc1TchwAYDwhmdhhJQa+CCNeSobE1Sx+XHoQPH9gC2RtmEVuH2G
3lK1J4VQ97SK/wwEtpuO0/a77DxrB3lcc9nLoAprhsRaGtHUh2kWz1Uz1nbPL/Ho1vM31JRQdOzg
btwnyA8SAamOZAs/twCvUnLr94rv/nEL2OashVtQGY5dtR1FMe5N2vDt6+b6Mcd/aVChfeo+wQfb
IsV6gcf0FMZXk7nMMygdIZ7e+CCr6OUqHYS/4kZ3mL+M6lSFUKlYu83YhQid+yuPJUZoDzoAy8A5
poQHyxbgj/DHRwexGBdGag3h1JUWcph7E0cW7pxxtWljFZ77lNVTKt0uPwCx8Dz3LZPWvvRIdXTr
7MZ1iFjZifvb/B8T3ufiYQYAOfy/UHIHEsG+OPVHfzS9OId5NDUYMouOZgiygY+1ooORr10nNyI3
V49+kND7Qhfmsce95aHWpb/Iazi6W3/Im3lRv1nVvLy0q8bjG7VkwIKsWFNkp6JianbSvF9J2vrP
kK+gAIcm9CrNvOcUIBov4Ml+7tJcmcyTbJlpkHtbIfyLGkvxKdP1sAA5uN0MXgKk/AhHdUqcCsFx
IE0I779MzYzEaA8AqoW/NsWK7qGQth/psUYMc/LOaUBBZMOhTzbUX1MT3PCp6X+xinGjgXPLAXIL
qoCvj8ZCgG1GatM6zbtc0wCC1RPl7GcHXVPJcdcqw9oFo2uHsBX/q8a7PgmJ9tc1qYK7PhiHQ8ax
iXvS8+6shrKnaQ3/24orHOE3jcX9m7lSp/NxZ0qSl43holLgVOwQyIdyf+5yreC27jIwsMkg2rAD
b+35pcvnmlWeZgdT5ODM0ITg/mOpzcAyHQ4aMEXVBGp+FrzfWtaxiDFobc2jZEpod8TQUN6CCzSf
Ys4tsfPhWskClDgZmxsvdb1t1UC4h2jerJDSCrfB1kEsrcmiuTu4JX91Vbd4q0dFknlhBeD+b+b+
rSXqTjKNFOnIYAIX1yKnN6hVV4UJvPSEQhBdeu0MxqNR++O+bZp+UWai2BSit3e11X0SyNj+rEfX
35piVCfCkqtppi+qGXoLAfKKmcdzFeUQH53JXTpXUUxxdMLpi/f0XDwAVI5lI7RQflQxb5BO6S0N
VXwZRhy8czXUHTQ4iU5y9du6QC9DKuTSeja17yNG4S1TMZQvO++rinutmx0HY5fH+hHYBWQZft3A
bwb/1zspRhwSQZNghAOuzcXTtVYZmL1cmafaU8U9UK5/+mPKdw1ok4ALOdVOcsNfd6Usb9NEP2qt
AVyxCATv0qCKv72Edmp4HdeF28WzS/H3dQofSVOHxsIKnv2nKk5wS0i71l0FwfDwN2rmdQ+kR8bi
07mnf79WB96AvZXrl6k/9/ey1iLmW6XhXkSqgo1bm8aushjbzH02Ze6t/cKCEkJcmkuIYs02gVtd
aHtMPLqDhbBwQm6VkZqroi+juVUkww4AGf14FqcV8vqQg7AkMOQUgT/w9S+1RVqgHccCeQtOPXis
C5BXPrdDjse1bScgEmieZ3sAB5NqaYg6Dg7Tcnm3zAgElbUYHIV32Vs/N6zRi7hKcBd/+amWCY8I
c1K5zIMaAHyQBk0KEnC2et3QXDLOvGrlplxcsRpyjaMKbQ44d5t0MoqF5ldNlrXRXGetehtKagzZ
TxTtnxrEELcbfwCGzyPx99bLTjHoK18JAQLGIX3yOGhuLKZ2Px7dX9gwgG3CywVShz153i/h88zt
/BgMdvOE4Lezt6sUV6pYAD+XZG4e4gYJz9NkUNPXvv9jYsBz7jKFEPJHPyZmYX3lcYXzoAzuBkKN
8MNCqVLFtZUXYBrbTbFv0dPl6+K5wdJjkSCSjz5+PDJvhPUwNL5tOghYQ/XukvAStGYLX0VlnVgV
sD+sNkeus1YXCzgLm4hYY3eTjZWzl4Hwbqg1Aqcx81CmkXq3bDJdYfPpKP8bZeuS5IdUJSwSE3Dx
rbLjWMXrjEPI/I22PRf4CLNvt4CnFgszd7ZxGVx5vQ3A19QPZudQz7EkRMJT144GuDNCY2yCjcx7
M+z/qtor7X5ttkbxuwGerqevVzYgwxSp4zDOSE5yubID0OsY6UFjzn1LIPdo0nULEpvesrEQY3J8
68mOzeAr8hImy85WwTKPv7AuHueldy5dcV0ssbronQGZhZdhkm7s3bhALT5BbOnrG4VEkDqrskua
tRqlfzOPx7lQ21gQXSjbm6T+Twjn3BxzPyeiBS/RSuG+cIzwXMEUR9kbbfc4t/y6kn9snNDeN0Fz
ne4WAeSDX98pvVZCnrC3xhN08ZI95yO/MkfffoaejHn04o4fRF8cx65Ilx0km75CHs+fnW3nkuX0
IjBtAAKcBPjEF/TzVJzaqYYcQnyYi9uu4FsvccV85/wbxRUI7Wt7xMkyk6xMUiDHJBDp0Hj+pRJK
Gg2mNs3XgJMGa2ngBAbNsl6ZCcQLz116t042ptba6gAS+XiAZ6fMa+PEANvAK4OnAXj7pVKL10Gr
AlQK4ySV8eT31vCn0SbQwVBZEMGiwfbolLNAaLhbuQUpd70p6oghiRlYFBBTfaiziZ/X26MZDYI1
eP/V5l0G3YfPsPBHPD7BM8T63gdZqQr4LarmS2OQeonwHgQlUskPOW2bLdG2dePVwtkry+wXicaV
0YRYL9gsyOGDjIjDuk6qr4Ftgn+UGkWw9gxKFNJeDvQwtAHbxgCs8VDmLIDkji2W86QQuN5PXlKn
syP8/LHNtG6ISP3DxYcq0ypPs8X89I1T9CGCLADE1ANjLG9zM3uqBqBn3vtYw3H6T/2ITXT+4MpP
dNR0Uj2MJZB8zPh2/tz5wuFThIfmL2W5BYAHHETh9LlQNKs2ohjgkprpA7owjKhnQPhTS3zVoEtH
HWAfx76Wn38aBBD3c8irAF3w+0Fo08aMiNeaG1a6zr53DfE0f3/pl97OTX0QH6d5DoakfXhBMBPE
0frBQJzP1eJo0P6EUBkBtamBXhYmnZemky94OyAdp+0g5gbxjlVSdWIt2sY8/joQI2KgGztvryiQ
j+thjO/T5h4cCr0ZkyZYM9Ppl/Pz6Keh8MciOTDogizeGYqq8QGsmBZ1bdH1YBB3NY/GjLUw42DJ
Mj87TafY2SzKIm6jsquhpfZjWLRG4pyiLYCzymi9cpAwG8nO+bMCxXmhOuB05pEqmnjfMyte4dEo
VpxWQQQGwqqjlRPprqdL+ESbVRbbYBLmj/THGKYNPO2yv/oxjACcQtKwQYiUOdpd8bphBmDNJrzl
1Eq3NKtlNI8oy58TEBBXSVnxPbArG+ghuSs7l1emW5ULMaFLhv/j7LyW40aSKPpFiIA3r0D7pqdI
SnpByMJ7V8DX70H1rDjSiLMzu0+zMUZkN1CVmefem7F+p0yVslH4n8+eWMWfWtzi64dNeJGx69mH
86fPWyV7aKeA518/80absrskTu+9cdJ2ZtSXGOBCwzfU+kF+CWNpvKs00uzl84hWcgk0M8PvGeUd
lv4pRR3YAfeT5RiNlrKZK+2TliTO5ufvxY3RdKcKO1DWL2dNnwk6An3+x3m3Lm/5y3XMJlc8futm
Odv4S7eUl2OTMQvUb5Ul609aneoP9TQY23hB7z47jnZuS9TPeLI+pYOTP2BHcO+jtO+uizVxpoqV
XZSG+hbtoHo1uRGpGA5CaYKa/IIJ5HkpY6PEYtbr13nL2m8yMZitToN1rKx6vGNYYD91oeEGTNDV
wMTJg4kTOSivfJVaLuoPV6/QQIz2fggbdRuZi/Uw015v+pgsHUwN7HKQ95nILCTvsv1Np0W51qaK
9KjURRWfFKcy7Dvfy3o8Au64vDfHQtzRXnGSre7gymuze8cU0W3VxtygmV187dmr9NCsz40S4a6y
HQzwXj0372avHr4vfaNv64WlQsWoR9do6Ye9l+vLrhNK9eyMivK5Lno1ZvBP0WXw/9EUI01teeTC
aVOlQt/j/Equw9HV90BWlNFSIz5OZXV0MavfN14Xn4d8PhSl15/SXPmUV/a118/2PlIjkpIUKpIv
lZ26V/LOHBdK8VSrsdTz2Z1aBymhxehVFGm8y5zeOc16LLasLGz2Oik152XS86Oc3qTDOCHwaeZv
JaflTZIyJYu8ioNGcfqzymF9tKY6ee+W0zdklMqNZ5gTuQr8B49jnZNz2BsftSqJz3UjlN3QZ6PP
DDq+5aSYrwibLdfvsLcOU67fTkpLlJGe3LAba2LqPGjYTNZJFMS8erCcpGMMljgvg9Xm59ztuAHb
2KGzlv+QyTKiqzpurcdW4zTGRLxtndQufXNKonMrvPxJzrZkS6tgIzq3xPDcKCVHeU0Gw7EOzfJO
Iw5g36cNVHLx4k+xlQ2F761cM4l19oIOpnVuhgYFlfzOjFVGFxqW9nmYPO26xZ24Lzsxk5Pl4bzn
i2sO86QFy9Sd+zqqPhrheJ2PmnNG9k8ilFWGnI4TB1JnFX5IkNYmV8Nob5lz/65ehAhMondOZH0v
V4XhkGcc2zlL+sLo7JpKskuWtSKOLR5AGrZ25iPzyz7Edz6aybNWzd3VpGXtwUiTl2V0yGXUc0Sj
ox5fJTS3iZ5UAV169Tki1uy+9BQyp3gCyTur3WAstWU3J1O9ccYp3A28EcTaEnm0NYrOu25Kj9yh
eblytVkc2snMNhlfyk5pJ3YitxXOEKau2ge8423iM1LtoOqDU+OM7j2fjUviCdsD2oA5UeKNRixE
oNet+dI1ifjuTMpRqc3wqGaee6ZUDHdmY5t4MYpnrXN0iorwUxHl2UM6x/nnoYxe3FIRFGNhtY/K
3LnLm9wO6racDvJCi3nrnsqhZ/uWxQ+WlMNmEnkR8G5+WihTbho2XPtdN3402pjdnYJG4kvrdtmR
mrA6pr3KK0rAdGts+tH4NFlT9zTOY/9ktvCydCp4j0WT80yqprkci7mKP3GjW2eFMi/g95x8fXTc
PeSGiNIQXf48t9FVGDasm8PQ9dTkRbn15mjeiWIMgw4x4106xfNuNvvoFm1vdBydsr5BVVCcFZaI
6D6/8Vz5LlVlhLB9YX2JQZUZtW7z4qbsESF6JEZ04XDaJOwR2jr9/BDqXnOaVGrvOl6tQEmohweC
4XQ2n0xz916hNr+VZpyuTZsP+Dxi4hH65hwu7blDoLmTn2Q+2/bdMrSnOF2KL8SdYjAosFLsixzh
vYr56VrRxvyLaerWe8Pqpq9FJKproSTubT9UzSPmrvCEOtbdkSqmHDVv4NEzET56acIigF4lrrDW
LI4SJfPLzKiCsDUJYUzxPeEhm4j+XKAcS4y84GILWGeYde2xjdFMcv0gdQOQUee2GYSFBEJXn4U9
HZPIHN8503DuWrN/aqscURZpCqYftonuD1V2RdmxnLqaZWBmkedX7BvNyJ5nVE3csFY/m8qAgJPs
wonfs9I33dCzF1x474verL9hFGN649R64ZflqH7ApPxQ4gfZK1OxC9N4PLuRwWAty81dmy/uNd+9
ewwTQsvdbJyCulF80vM6Emgy9dGzyhwVqGFuQ0efV3fZVWqW6Tl1ve9N3VAlaRm50uvL7w3O+nUO
CGXTtm9eiENvb7vMymnq73Ossu/I/ip2bh7p31qVHIrca3ZhUxdXUtKUyl6vyox9NXLhkvCORnmM
XrLezs/A5uqEitE76yOu6p4X9mCG3nKLuKfbkWGlo5yIh5PXTdZL5ipnvcib45CGzl6dosEvcKS8
S7haGK8CnolbszemyCNCKGkYiKxOneoJdRcav8Frkg3qpa+mKroXs6oVaoNUnc9GqOkByLBirJ/O
J53NkEHcOsV+nFvdJ3E3u24TZVsso2AxgZndMOsw/BCx25GtjtO+GVVlMxXTtwolwrVGFipxjIa1
NRpsEjnZP496ptqnah449PQx3EFVw4cc7dVZxw8D2JrJIDPDBkf6eiIUUaI+4UTNb9FBktkRz9r4
UbPz7p0UMckWobGr5N4hU+6bavTfCEDzAtVRvg3MYTaZpfUUuUA6liq5H7qxMA6O4vV+lHTerT4k
mj9MZklKjzrf6214zS765ZRPzbQVpZrdVBze+wax1T40qquWSJjAEjwbAPw6v4pYAXs0455F1sRJ
4HPlLHjBLkHqWZNNV+N6t1Zi8g5d2ftZ1iyHVvdE5Qudg83vhpSyY3KtAd90xKsXLfntslKqeLW8
peVoHCq7rbYDgVTfTduuCjIop2nH7liVewyVRxLMaBDfz0ScHJvJpROl4Hn06vaez5rSDE+ti1A3
Ya3CxdYQVa6xldEMU2TbH2clOpkti+uStC2vzRnKL3SNV8vLVf1DTWGSY0Fquf2bisjjoHfW2rBj
evk1XkL9HXKI+p2az/N7Vuryd0KMIHdOM3bbxHaHB3SXnBtrKkzkcOpFXST2hKhW7DuxF/OEvSY+
Jalmf/F00WPUzgjnc9niccx7BfN1V+l4eJau+WyaDT9DHiJ3y9VletcTCPUuql3l1q0Se6eFa6KK
N/fRbs3U8qOs8LgJaCXrDZ0KPxj6j9m8M7PRJiW+XwCS3dK7aUDiXh8kSSYepjK5zUi5W4Jx5E8m
OdMZH5GjdwwhlPF9r1vJVZV4hbuxG8oTVxWLcxxz4b5vqkT5uBCJ8F61M/p+tTG6e2Oom284W6fS
73DTHVOzrj6OOkeiz0CBxCs7ooMqMaQmpbVctXMjPvSF2fY+kUMJ3YldX+sKCQP55DUfbY47Iyhi
gDg+FyVQo0JnhDQFrtkHIkqTT9ZYL59R3ihr/e4EJFiqvl43y3a2U/J9Tb6ZIMTnpmyQkyXbcSQ2
x3DqhzHOlQ/0wwg5iM6arqpuuOGwsO/RWUdsTCbLcqnik5kS5Gm0ZvHei4qPJJdQ8sUhonH8e0ag
6427iQS5V1k/N3sUpjNrHi3yz0Uxf86pRso4ZtuY4zQnQ/D1F0WYvOeuONqsiziWXF0PhNEWe/4U
5YZbQDvlhEn5akcOi6+rCVIhMgvnq9ADkNmldajJbNx0BhrMRXVYqFxpyrFXUR35fBi2XyA57/1y
bKeDt76zdmge7V4V76NKD++bas63WfLsuVP37LTkh/eNm2zCwXazzaCr2XUs1E3IIAT9mHjUjXTZ
sPTFYnKnsv2tss0HTZ9GzIuKVuyGUbzUQkUMb9d3s91pCA4X9OpALH4Qd242emliX+JQ98OksO81
h8p2NsLpLioIolHNMNqOmo1GkSLzzutULcBSbfpOkX4RBbLPYVHPWPqjvVGa7UZnbHcW1rj4YQM9
8ntXsZmczng9R4q+DNFFTtNXx2XkLxXP1MZD23zW6FSuQ9SwB4eN2x8JJHE2tdZh9BViJkoyd4OQ
gCMsnNFt4RqneSqGk+5O4gbvXsp6oLy5Rmf2rVfJldxoSizeZ3O6POikBj/0dinuPDfO90leaUEu
RmEShxRVRaDm5r0uYuVr2HjXKUvHZ9/TB3s71Z7zqRvpkwKz1Idb3TNKtAiERadB3o1aGyjYpQj/
HcTtmNfKU4Jbhd2kw+DndTMq+3CM4sbzIQZNtmeLufqszTnDBhudzJPrkNjmW7g395NDHkbslNp9
itNh04yhOfpoh537kbVFDP9qETRkym6hW+qt5WHZuhRtqaX3ZP6NWXhbJ8ZwK91c/AIDOWDItEFa
DvXPmBzdrucxTdJau8b7H72ofdJ1vuG60RWiRRJ0GwUpfari79hUTV8d1Wi1txvxur1NknWpfkpX
E7X8R6VcS9rn3UqY7HSrY1batlhGvK7t7kwv8jbSyCyFL9qqNcs88uNiV9eeF8VuNyppo5fm2vFE
xtPgzvO7cB3DhTaNi4eI/zbB7fnQqcTRuGImGMZz613LhPaJN6gbgtJAIVgiF7sSuWogXnPLl2wJ
5wNBv9NxSqPuMtLz4lF8LQu9Rh0QnvREYzUicaaBvUo9NZOEK9iquzXrvt9QWlXPUp4bFRMSxYJl
11/CxOXGMWe2B/pe4pDggn+MM3tYtTUWIclBQq/YBouj8feWfhUVkhCabjRLubGdkpuhrMSMa1Dc
m2He3SqmQztrhebO9lDyeXGIPGuNI6rqjj9DiVBT+dO0pu9MccqriWG6Qjlse6fcadSdmtXJDdUv
meEpK5xxOSuxdiOHEXE0kcbnNs0O55c4zEX8fRhdgs0bMR89x7mbIEgBT295xP0THtzadJ6iqZ2C
OBnam4rf2qd1iQ5KFuYnhT2BVznxcb5CxfjYVYV+zanqEIvgjSIQuuCd7tsmiEm6/VgVLcPXyR5Z
cqyq6KNsfmIyeYv7wgyXJTAWQz3VjIRaNHLXiqkUtFvOddF6+adWs7snKarVchQhovfcTU3lg1sr
i756irtcz25DX+tFavy5TFCAUeIkbEoc10/IcdentuzGO9RvBroUI9/lc5JgCuJjzSeL/7jQkFE4
mX0oFkZyc4K7ApJiPWR1cZBf+ZKqahqYmRrm29JkdjN1ffHZoZN6ZG6H1WAqXpQ8ZhwxRlFBJKRW
bNmpsrwzU8c60uCTAbgwr/czEW2rLo9v0hiL9DJ5xqOS9BluRjJgiSEJEx3lJm0gsClhnNJOX9IM
WChnHSmk5osUzJpZ7N4LzuE0wBlPAbUOpBojEUeKYnGeEvRv7ehlt4OnhA5zT966qFD5zKgNzlE4
lwytah1Jo4YVp64fEh5FjfOHz8psPOUbVJrOfwznCoun0FbBp1rdDqwv3ig2yzuIjUiML1aiqwdX
dL2veGukVF004rPmDBkgQqWsn4cw36EpJJs9GpeDGefq0VUcxu2uyG7ZA9Kyf0NJPsrZW5QrvCMh
6sxmuzTO/EzJxFfp2HbB9Z8bONbLd0WOLMhHjpZ9VLrMJW/XiOeNFuNYzCOXnaAiDO/k427qFdkQ
gpMczwXHwahrbpAmk3Yf9dY7CVVVuyIRT9fIZfFDhVmPxMvNpHC2GRwkT6plNDSceKyuL4cbu8B8
y1lqPeB97Fnwyxtd+fnSP9krLt+rqd4GIqzUHXHodcAEs71PzJm+y1ImknwJsFE4DRiAFhuj721W
ekWVxb/RoIFXQde7dG5KngYtjD7alOfE/RnxrTwrTYxTB92yHpM2cW/GjrT7nRznyxaXB3JJfFtx
h7vQqK2ntmMkJdt07kien37iBdS5h+5deria8iglCJC9SvcT5pSnRR7rrcovXYbxOe0rNQliQbLp
gDPjZCqCVFezr2+EbvYbQY6jqSzNqama8bMFCd0aSaPeqWob76pcyT5YydweE2FuW1bA3DD3VB7K
oasDOcWtjQUNqVaioeJZK64nq24/5GbLWomaFSx5O4gHCbyRrPdnu5iW6xFzy9RY5tGtY3zO/Vxt
el1vz6SCazdy5IzFunrJzVic7C6q6KZntjHW1CcKC4E4EVB5PWRdWt5IgdLojdGe+J/xhuC+ipiR
9XStHeuToTvs0Fqv2DiKh5vYSxu+30T7nhjUDkuLxMzOHFLaOYqZmsxmtzXyqjjFuSHuKEjDfdHP
8dHyiuprvsynNiP/rstF9znvvPFozdWNZizaxhl6CgxPZQmOork7ZY2kcZhbu77F7uH7JGJUziwt
V68tAgo+mKLjOempAYMOKkBCy+yam7nNO3UjIz60ZjR33TCWXzUzjczTMK9rXAeRTl8Gi+SfTA6g
ZFXhRCP31yXohTuDh8528EH0q9IwUl39WHUaL7jbgGSm8h6terpvusILys4xHuSDZUV9vE8zDt2M
qKFjh3R235eYayFN/WHJuuHkllV0MLp8zQTBouiK9t2Y1Z8MV0RXk4ijTcVdcuYLukHEln3qaoYt
SAO5t4m5P3ltoe4iNx2uChoGv1aK5B3JgnUwZzW6vahvbzwPK9DEirw9eQo66ni13tlV9Fh2Zocl
UtG/8oQlH0RjdTu3IyK5ygb9IiP8wS6kxDKv5j/SZv4hu5BJW81sOC8rt1gEEWAipsmQ3CKf7Mcq
0ky4Yny7JN63dBRMXn/Qi3KMxR2+d/MNeqElLT3nGPZf2G/4X4LhlrrzaJLDjro4cRmt5Cx5UdvD
4GBMVfFJkoVUbyvezc+123yW5+m0cs12wAzyA2hIN6T8nWetLLHedMnpd0Cjcb3mUNNWkmME1RhY
40DUxqoDlUerxBp61fU3jEnNW+Ls2gdGy0nwyjbIn+8wl3Is/0O2MbRUNHX/VEXknRVD9N1tpsM/
4RxFPRP63IkrrcMzimQpDdR+tMFC5nBrsTiXMFyq6kklRuuVdmjzxK/EpoA/4K48SKE1jG0sErPk
X8mb/03KMfYi2adrDa2qRUn+iShuS1ZNbVbU4SRzTst+FS0b+rMpCZKhBj78xDpKoQG01v9KYUx6
wGVEKLSRi8f/zTvYGtER5WjYx38EPRK16oKxqazDr+RjrLMD45FhK+aW4mWV9v4D/MHeEy6TZs2l
/ef8gwiKck9ClrHjZtYvuE2e3tM6NtJsj2zQP0MQvVk+GqllkWLazafFm8KDHQODouzT7zCIg95v
FztZQflEXVfOVnaUGERxvA91zWryn1GIrA0zQpYei5qD3PDa/r3EIfJraQkuPIQe22BwWT3KN0YK
X+31bL5Q58lu/JBXP/iFhxR9sWc27/qSiaiRZ980a3oTExEkAWsOmDTJ5hVIXQsLyrha/Sys+p40
PD59Yw1NnZe1zJd/rBx6prB16tsVi7RRp9zIv3PRcGVrUpmcxP/AItqs6IdqFub9z1gEnqs+Seu6
s7qlpcQ4JKIDKYELtFqT0WTexc84pHTxrg01C1J+JiG1XjuHyw86Ol6J5MEBEf4/PETeT5Xe1R/+
4CGMeUPG5BSRVuqnzB6PIf3MKw4h30K/tURyPzIjvZchJfIglCCEnRmMHV2TyEN8gYoizorZt4cL
ELHBzhit1yCV0rG+d4WlnV6ZiExtlKFPNUuD6OIsWh47dPGFpn9lIgOiBL+2beW5BAJuF68ZQPQ/
wRHmx+ZR6Il+FdvFWRuc38KRUnxb2DTMaOkHH2E9yPKQFlP+pe+V8YS2BwacKzCWwrjpUBZsU0Xl
yv4ZlLCzs3/S1yCY3kbaHa8wFsBRbuXD/i/JiHxGyF/h6FwT7OSxUAEfPhS1ubyfR/ydF3GEfBij
jkmp7OYvIMQeaiMw2Ut+DF3m5aVlpQi8iuYj1vWE8fFficjiZuQj09jvfhCRZCDABp0f2Q1V+BQT
9L8bhGbeuHG15lC5HyUV0dSBNnticUu7NHe6RXoFpSFX7hJ//9dQxFGZFSPY5UNrpdJoaTjq3sIh
IalQpcbGDttErqGGhBSNk71sXpnI0IyYsNcYHfmAy3dOkpBG15wTu4WWjYwnm3Ln3SsOqbO2vY1p
giVwnWXtHoaUZzaKBJaC/MJEUpNBHo9iWB+9KvpK+zi+2Cj1vrJzIfiFjSxrfkuUJd5dHL4rlVYN
+sZWrw1X+2oPbXWX6gq9qobmQTG87PFnKKKHQrlbqsHyJRRx1aI5ke5GSKnhkQwFBwtMg9xg2aNW
oacTNamFTFJ+QJHL+aYsw6pOewuIiLgYHptMXUXRY7eT7m+Zo/RKQ9g5f1eNlKgXIsKc9TkT8NH/
D4YUCIWAd8bagL5JQ2h61GNEjvxO78HANKZGdluwu+b4Ng3J7G7eAr2NfbywTWtgzHLfjk3IsGYJ
7xejb79GqONvZlG7j7GXEUj3ikZUly1OIiFTkjgq5ZNRlffGHLt/oJElrwyaaU6yf4BHklY8XWYG
v0ckkyOQ6NuJR1DSD0zSlBAHmYkZq3ZIU/QWK+nF+Dl0F0rhH7wkXcFz3fE7X6DJwEJy8jVb/abX
qu5pXo2Ff4ImRpl5Z0ag7JD4EzSx7TL2sypTf4Um2TA1H2NTT+/+Ak5Y3fNFhgNd4MkC6og37LJS
dGphziI/alQvQ5j5ClKmWIS3mmXw4RMbE+izUScBmofxlFQsNnulKY3Q2/d0aikphFhwLzRFzKgZ
CMFYNK7tlkNRPvx5EvZHF8XdXrDT4UWzbse5Zg5iEZDI9tu0rh6HkESUXwGLlq5KH/RSXMhriPrs
kBwbhKZXgotj4/RPCAvzJPuMCeJuTq0nJ7e9p9kQLoGsOgPFgc2xKT0G8/wIkFNCPCsX2PYTc1nC
xzVHFvF6GEUKGZKMtH9mL1aoZpQvybItUbX7S2Glp8QM7U01DulezOlnLXPNXcxpsPsNjolT1T1w
3kVbyWTCJg2iIVzeV5nX+SIZvb2EM7VNDRPrghHUXwHN1NdjoKkzEhDRMOT5GdPY7XDTdk0cRPlC
1BvHUCCBTazTtpiFdyWhjVA8Z5OVEXFfbHWS9IbQvUBft61ZVU7Iqqjr3ZCwoDBLi/BGZ3K+EQZr
MG20Z6gQ4vcsSJn2K9ypHe86d7KW8kKwm/O/lKerIvuOLW04TpzpGCqWd1So2vc9ydHo4SA+CtHL
m6WYog8/U59eaKQzuHmIoL8bN6rHTjdbxX2cPDuJbu/KyXpUJuY0rxwo6do+8LQm2sQYr+8aHqcT
CPC2Swk5ZBSY+T/Q0Az8yvitAyvvWZrW282Gxvu95ETecs9yAuNeZXuZX3axucmVprxincsw+jku
lc2/p0apcFbBVbjGEfxjdBQNVbTVdXHBR46R1ICCapvHKP7ZQPgHRoqGevqmUe6cIqp+1Nfi2kEG
ue/0Ecq3pEgA8mbYW06jvIObzR9+oUq9zuyzVtc1n04a73/HlzybOSLTnRsHi72vmPV40N0y27Nl
CUvjT5Qp14wqCaqscfZpmuT3QzpUH3PNVdGd4II6/cqanCn6xBCfwXNlpc57e7D0KzhV8yQ8Lb+S
rMmzFv1W5OP46U+8qTRG9TorS/NZQ85y0u3Jui88tT9I7qSUWn4zD2a8dxXXPoXomepdMUZ686WI
NO8jIdjsVsO0Ets7USnK1yTtIiIeu3o6/xZDSQFZsoT9PuXjD6jvSBr+BUUJZs2yAJtkO/nKo9g2
nbIVrdXRPuy9xWlu62perk0l4tWEWuGFZIi9oiaW2PFXa/lKROrKDNDzXNCUudail5mwXgAU3kBT
+aqpsrOuIxOYEegveEpMyrdyZYRZOJV7gMU7aROv1+7Di7vsWfIqwdIr3wzFfM4T3WJC/ldoVRRJ
80HO55F5TL4Ug5LSlH6vEuP2FVlFBTMNJTE4TmZRndmmeZDYytNxhy2dW/0NttL6tt14LCX9/gu2
ysu1/1ZSk+zIf8Ws9N7Et7de638GV0QYcxxOMQfdK7zqszVfg7x6ZsMSXuUOOgAG06b+9Xfgal6n
zBAPJKsrvaoGvSOBfLL+Fb1CSxLfVEPKhoeUPTzBlNfw6l8IllaLZ8lEknlkUUDp1edXcpU3RnUd
VyK9W8php1MT576Ne+EoE0tl2RGteTGMdSmDRaU+xPWsvOhDL44ytrxCeP4kuau5utuqxVFvhqSi
PGxXVacU8zHwJY29ooeWnb0hYcwaNNYu+MpeeZUzcuTJ2X1JA5v7RTxqB8vNuvvaXBe4/g9elVei
eZyg27DwUvvDieFNLrQ/HPa/QKulUwi1WH8wObbKRlLgUG4a7ud8NqJvr9BK/jyNlwlS4VgIs/TL
Jzn2XCptjYJYydXsCeLJ1/GqTHuITbyfElpZLdH4g1df1fjZUkSLK7O6zNNXpePf4yppurMcpf7w
iqycvgSlcBJ9EdyvFPN8+DxDw/NohxqyjP9iK/k3jLBaTwqwlRbFOEsX/Q1sFSOZO8tmXqIrC1vi
NQtdg2Ye243TPP1KsIhe7C+ZIuYy1C9xFSxG6BxKUsQj9AwEsctDagLaslnxv/hqYNnOEbqJRHh1
Tl/wlek1tOAaTiA23fwtw5LPiuwM32ZYcjqjy71XF4a1RgjL5+uf8Ss5/i9LpgKvbN6SLaQMisdO
tewuCGsaZ4EufDQUN5AQq+ii7GL4v/ArgndaVjiRRfgXhiVfLcn9sXugGl9h1uJMrG1NXLUZfZvt
sBYbtZT+/pVmVauHRVroGBx1T2SnkfC13gLyApBzsn/CtTLsKewOobS+wC10QO2+QsF29wq4slh9
dlYd3QVyyUkwWSgkiBM0jWCDp0r+CnLuJds/JRld1ohE/fMr6Yoi8QVMgix2/cl/hlyT0xOoHQMv
5JxfXikdHf7NJTj9cqetpMtK6umUR4ayk7irUOxgjBl4cxFtVEUzbv8We9EPmv5lw8Jb2CsZshfI
9aq6x32DaJ4c7r8lX/BU914KMhpj2YNU961W/4WADe383a2T/v7y1CoN+lQgmChFTZ6XGK4lCJsU
RxymaLFOasZEmyBiwJWMjlfXQaf8pJd0Zp3L/0RhkYvCDsFERcdEz+ysql7XHtbZKLGKZymrH1iN
fC+nx91aOfwJjiUrcplspbAu+ffyC5DbJgaz7vL9zPKCm18JGesjtMuuOEnJ5ICtWmf0hLZz7vyx
F6HrpqBN5uL2T8xsxQbR5Cq/MDPyNR+VdvjyJjaT+FWeU6/ETK/YYyhNV/Ic/wWXSZYrL79XXiaT
SVQb9m/1Q3iKp5kAox+8TKOyOUnDdV8ayV5CM/meSTWP+wY0G8ndPss/bHV2vXp95Kzvd7wsM4d8
X6wnjSD5Okwj50ZGpQ1r6qvkZZMoxNkQotuOLmpkywr760QNH35iZTqZafQpzXCx+0jVw4zA715k
YbpRcGSStG/dypv6z5YfCc1Qh2j7UCmmneJ1a4FUaYyQ/h9q5kS2ESyr1/VNYpYkNIyl99nyWHfm
TCbKVG9btoV9k/UobuSYLVNVoEWvzMdXdibEIDZDxcIBCdDkyFZKgfNeBSKn00GuBJDoTMbG2euN
acutR1FHwBLOqru/WoNWfJaNwzcnD7mjQGdsGEzvq/WU8/TKyHzbDOf973xC/x8/m4nj/eJUETvB
kDWa5biXp+ebGE1BL7EpQ5HhYLQpGjg5PtnuWJ6lY0hSMGuN55LWGcnS8nZyDkU8RPd/5mhyOj8k
inc2ZxyXzBGC33G0JRT6rp3p3WXxYiwjGjGv3ZqSXL0ah5y1RbHykZ8oqdkpeTEN8Zzl2461MOhU
Ywwcq3FIMjTmR6PPjMgJgEbIEKw1fW6ohLr1mnTZ/T1Eu8SPeQuF4AWg2WY/39a5hx/ifxiIvITd
1+noDLtI2O+dNp2DN0maPDYueDO1THOTpGybku/zD4Y261O3G9eCXaZ8XC74f4HNZBpMFerPkpp5
eW3w1ZqkbTDm2NB/5YEze9VRblaRJ8ab7AyPBnrS2Oivf2Az+QhJO++/wGZllrWPZRHnwa/ozLXQ
mkhqLTn8b8nZ5d+RY+ZRb5OHhYVAeaTEiFKzjtk+nd4rNqOhbLduFC/BpTrjKtoVmf3tb/mZ/GPl
kpm20J6lSextdDbmurJ1E9N+RIdsn9IuJrqq59+bVk+Rair9nsfbI/vuF2ORBGmGoVGeVAMiorRY
dnFSfJYM8dK/rw+5pEHtNHAjvwHSJDqTIOltiBbDBe+stLr+AdIkyCCQpH96BWk8qlWAOFn9KOOy
M4j++VdzkQRp5KBEL7Md9n8CafU4Z9t+Fi+Sb0qYFqOgzNhQhi+K5v43TqMfME2yfeoZXPcMCc+1
tlQbA9va7vLr23iMX5FaPul2wCYHLPJgNdnHyCGIPJ4dAuA2XKEHc7jW6MffBmsabqJV9zs3/tu+
IzOpG/x7iCTfRGzqnKQHy6rs7W85W9LlyUFXDRxq08dEzF6EcGo7VZ39Tr5p0s85YRK6/pm26eqU
+JPbhu9sQSCxohIoILFb5NDKlCYZM3+L3FjI9CTNbm8hN1mbZiwq3oao3baZY4XB2y4k+VIUpknb
KYGbSnD43o5EjNg1Ks5DFba3P5O3xR0wdmLX9nVBIIIpDMHMnnB55J6HtjNmXzK4JEunnY5BGznu
z/xNYJTcZHabbfpVFFXU3K0/87eEfIeNuSZc9FF7toXZELmzauckfzPbOnvB9jFu0rhlRgQLe5Te
pNIMk10ZMpQqV12k4ljBlHnDWY9b8eU3LK5eBrYv2c7ub3gcSZ/ufa0LrMEJ2sUlXcQvJiXJ4yqd
JOcwpT7+WxyHgqDdkonu7brc8LFw6duCnvur9CrVVsjK4H6qtmlKiqOqMBj09SHkRozT4QNusqdX
05IMLWjwDzynRtH4cr3yW4yuq2+iKMOZmM7fzDlX735D6UhhY3SyCqSkZYmYMyaAOOOiVH/0SppD
+S7F3n9oO7PmtpFwyf4iRGBfXglwFyVqseX2C8K2bOz7jl9/D4pt0VLbfXsmZl4cHe0ISwSBQtWX
mSd1cz92av9VG1Acew04hTisXSK+wVAt9uSy21TQIXaK8al2NnNimDuxm38v2SlO4jzNjlE9CM1q
rG3mXIsRRXxMA4T1rRDrxE6zM/Pq6XdiXV5r9wyrCkzUTZl8KpxYuwh2F8eUHDnWvb6whkSY6Z1i
NwCP/t6z9ehW4t0LgPEL0GzlSfxM0jatV0ZJ6/2i29kZpszOyp9/jTeJK6fYevnX39od5aTPheG/
JEuhj9DvxFY8n0k0xXbX3YNXqbZzp+Nfj6NHEXd6K+GJc+4w82D1cko56Dv1bpgmg7hz3LqFoSYf
LM4Yro0A5gU+gt17LU+jVnFLXLnZgjU+YSVjx6Wri4UxXFwutlZ8STpL/VhXRfso1q8gkTWvaHLz
RV3yAYGhfPxF0pPyKkG6wLB/kfWURp/YUlvsLf9F1ZPriXUGtJ58d1X12tn8wku0/JA1qgTpc6pS
xy34Knd1yO2I0funtNeXfmJROaMvRQYYFf8h72WEz1bFeF9OltTg4Vxkvj5jkcqrOdzqTlY+iSue
Z315X1Fpswfkbz1OUSCtr3JfOI/xt7Y20n3amxp3cTHdLLKfEqnWSWwv6d+7M9q0fwloJ92YAz0/
zBV/hqveSH9RZbCS5bQ1UTq9v2qALXNnKMfT158SoBQUu0kjXWdG/kHyfZoBluRVM+gPhDbBuQVR
262dKNA+2uwp3Fxp8MUsomCTwFki4buehsI/2DGeKOrdTuZkZ/uykyfgFOjAQhj0s+EuzmFUC2Ew
VwkNVXxSohL1vZXGIWbdqee0ho/yN+rgAIKCZhP8DF2YFqgrv9cJjTGfNrouhW6cqjbPCkEuoRNm
kk/Iuk2c1VUsbCLLPOajc7YK6bvQCkF1FZBvs81v9EKnNx5HVSpdo2TpfKsZ9qrz3GGcFZIhhG55
FSkm1ulFN+woAPFo+iJn+SoeYi6KPdsZN78XENsK3LiWaYqntzC9a1AptKFSrP5PFbHsfZTBWnFO
QkWcpFi6kRk0+QUNVmYdZdtEJq5Qh+E58ctyDXfU3glN0dGYOZECB2JPexo9S6s2aD6ZyPVumhTm
auisbu33Pg907N9fhcUsmuzD3E9PRpR8mbHdrTIHuPKiMgYsFU3V9947pXHMfyRW/eX3QqMqy6SM
5lbdv1MbKWbzv4Tkwd3fKI5SIJcfpqjrN6VipdtmzN1Kheo3hdOnHrjlo0iqvdMcCX2x/6mb7yKy
JpkNUb0pvVEc5D8RW5MzzDsjSYZNi99wb2fJndAcx7Fwm5wkQMIb3iqahqtdTWu9K3kvSuY3oT1S
7V670ziXJFkRH3lfpAeQXE+zFB151lVPiJC6k8j452tya46q3MymUbt/lCMRAMJNbMQkcIi85bLs
SbmUodjO0k4ah2WQRvYNcM5t3ff7t/Iko/95FcidsTGz7phPqeW1gIe2o5W/sIZ9r+bHmfq64Bel
Mq3sA54cXhI1UrZQLCdZSz46nVpvL8G4Raz0M6aKckHmctW09anR8/TxnWpZK038cSzjG6FcGkMr
PwVxZX/EaT1/oxHBvunn2fjwH9TLxjDC3aDXu8IpGOmUvvwM36oZVyGLmrlpgnjoiFq/KppRP0+e
bVRBtbZt39oQQa0I6r5qmzkxZM4BrYTn/23O7r8KnEE7Par2ZLvvRc4gkxxKMjlz/1Q683gbMsc8
gwYzTlNx/qPWaZj0ToZ20359p3d2RhOvgiCPnn/RPKVBYZaTwadyxRTPL6b2q1oTMfhftU/LpjBY
7h3k838KoEJUyKRegjDxfyWApkaZfA6cjI2cdufb+Mf91OastoT3hBKKf4w04RJoEvqpKlzYRjcS
FbIaEpFC5chUFZMth42tYWRkjuNK/RDZVrLP1fsWhOuF1/G3CLpIL6WO7CUye0Bi89W0tO0FHZwD
MQu5xPXeS5+IoFgv0h7Je5E/nZwW+yUu9g8JNAPxftCbnunuLzpo30x7Wharv/7PtVCeje5uDPXg
/pLmk+exXMWkkj+LRB81iLdyl1oQO8z5aTDV/lnIohUAIzgLbGICW8o/sexhfqNMdX3VR8tqwV4s
GYqrPqpUfnTbxv5ncXsLeVSe/YCZLEProgZY1tl+f/NHjRSdkHa6Il31QRRznlqqnd9ppJNOm5w6
ETn7fyWUii/UtzCnjBCaKUrNSsiFc+BqocVEd9Y0whO/SfhJZjHuBZv532XTpZjwovn8Z8VUJFwv
zuh5scP6UXGfzEihV8VUzF5pzv1FNRV+T0G++v+kmE6xxoHOlPgCamfZTVeo0mzNL2m/q2w69iOF
5mYSg/rTwlPHjp7d8KJ/icwfxn8OKUFHJLwp7dRNnPtEzeX/XUSN7XH8WooGvrciauvwplxs5hOP
N8VMifNyVVKFspCrrfw4lNKN2su6K4HOWV3V1DKazKeaIkDMFyiqfeowabWk4ixU1WHQ52c86T8U
DXRFm5nDN9ELcdVU+yFiLwqgLH64hgOnrhw3tNerDCWWOPFyF/xZXS0btb3TynBKViPkcoX+hKNI
CfqOz3ynyrrtL1HBd1Kr3jRbWe6aW3Hf+AMJyveSaxLMkts0ufxI9wSEV9bNs1xzwlOhI3wb7DS6
UTFKQ7RK43U1L5+kUtvPJlBudsL/UYctGBr/mEmV/SrF+k2mnPXuUE0WcfIyarbCFHCVZKeBgop8
iT+kgdnsKSlZ/1mbpRmk9LRS67FlkZYk6OzckE6LvMynR+IaQZQinMfiy6B9loTb4k4XSu0cpCZU
qWkn9LB/V2u1US4OqJG/VWzNvJtXaSg1t5j2v8gWULUK/84zRv3jpOlHPOjOo5Bvw8WuLk5yERnF
/yLfimioGEvLyz3np7LxR+mWPWDrSYMzeKkPB1dEFn+n3c7L9y4mJyKy+Ea79aPI+BHMEIZWtR3F
f44u/lPAzfy43ytz59qSuteDyjqJKGNvprfQVbG5/KrlimndsNTNTY3J0ItUyTYwC2N91XFjfWKp
S7QHxfF7HEB5/+Gq5wrjv3hZCy+DWAp825TZZ6pUdr+VcTXOi9sGM7/3XsuNbSnam9jhV+8E3cqa
5V3kV+ONEHXVAD9Ooi2BeK3S9sAtH0T8USi8PZ3Zny36wS8qL1isFQqIcfOL0htRg3Zo2Dj9Tu1V
yEjuct/cCsU3jOOXJGan6Q+jeg4S3FbBOE/hSsi/OSyhewnA1+qSm1w04ARvijuGw6c2N7gHI0m+
FYM5EZnMOrPYAQpciU2gFkDTHLK0dMWsXA0J4uokiu+v0i8QP3LyeNp1o8F+uuj0Yt2kFFohrjwN
7jsNWFCexA5LvKeUNs12HGNqD7YTJrQFuv1OA2Zp0XdpvI8jfNdGH+4iNS5wTQXFSmtmd67XoHCC
S47yXyXhuRxDEvs7MUs1qs+NIQPzsMpyb+UmbSftpHm1xOiACOgnyCprwijlw6tUHGjGJ92nguUq
F6c2x1ZNC2xPaMZKRmR1yoFDjoNu4uRhfDDhOJbDR9tZwO5/hy2vArKWV5ab2NQgC7mvKasvBIGK
I0d4sjSnkpae86uWnPlZtp9gFhyDNt0FScWWae7vpShYWyApSWHb6UYnM0w1xVuRGVCuF/pxd0qm
qtwLsVm8XNBB5FUYocZmI22jUm22u9egZlLzCMh9iSzxM62JavYSprBXLtpznqooqmBXYiJtblv7
38W0XJWnpXwjCIDsG/LmVxE6xUuCD3T03grRSudmQVbdairsVOyxW6mxg03eoVq/5jnTrAcUNkow
M6cf5SDNO1uPvrV5P5xGw/4u2dJm8vP8wyJRmxWVOFqtMoNZ/OlpGrt5CS3GMRl5qyNznGAcTlfR
Wq+CZ0vuCdS/CteXwbzs9GdVB4kyhPJT1t+29jh9Uv3u4/BTyxYOtJzU9SBN37I5DvbmoL90lgMQ
E/DEeuIy7tvKKi7idhBJ5TrGnb8mTTVubHnel2OzD/W5vskSZCOGsEeRILkmRcXawSf3uqVMvpvr
8mxkjOzG9sO7wKjtrNRgyv6keZOixj3jSLy8y2Q70FDgaiaOgFShM2zxQFwE8Cqt6Qcgp0+V222V
qur+VQjPA2AuERlBIYabqX8/1eOIc5kZmVQzRSuSpnADRzXWVb8R6rjVWVzXILC3F4ncVsrmnrw+
4JrctVtFPgm5fKx6x21Ts3dJoupXzVy7Y+pDIk3mrguB7anoQTyqFMp2MoiemgF/ZQDneCuhU5lX
r2d4MLeW7HQrk7NbahBHVXyKLGZso56KiLZtnQqjDLAqbfZ9JhaLxN4q47N2tp0s3MsKtJ82Cb8C
JDQexrYJ90J1zxo4652OP6SUTwqtvy6bwwCmQIJzINEbjysUrH/R4B05nl3LaHc1xs2VwHZGUCYg
wCmuEOXxrCfrqZ2e9SxsjmNr92uRZSvpgd/4cvhN9flVkjzpXVJ/8UrwPrVwvIXs5G9nU3E8f2l7
CZiF7ZAJqh2D7+m2HNIbsaPpnTu0//5JVfSXkQgUbvD5icg7fvt9P6ew/x3u7+UjhU2Ljhvo7MEr
sNy4C3yne05o4XSFn0mo/Em705iLvxP6RzW98wPpJJyGOj9uZc7aBF3JOea4THbBrOzFbRaTtdoW
jXyM/Bmn9qsBQFMqiyP456L7tFDcAjtId2LTp8q1vMGy8g8rQFEzVbfTniB2tW4VM7pZ2LBNXGme
kEzEeVIcmbOs9rdNCbJu8QSELEPEkj6GPPPToqhcXQEAFfxNrCdbGDgBeqWzFYuamPkT89+WMrxd
qWGaleWnobY+JFVVnsbXpG1ILHujaveJ7I5pqnKPTJfv8mIXnMvbTIukiym3AlVz33T5s/g7Aq69
O4DQu4EGuhATou8VqKtT3AXHn/lbuSyix95BmLi6CfpB0+802J6e+E3zTtLWuU2v1Axgy++b+SQW
e3L0Lt147CwWA7Cf5DdVbg8nyzdmXtzdstUsn2XSzPeKJb204C/ukrj4TgH9Bs1zBgRJQ+ar9UCo
QakcfM1MprIl0sGtMzJT/p0HwfJPtS1Ph6RVdupPK0JZGflJRt12Db1c/5LpDZUT+N/kvGBORa5X
/L5OyMyyrXVouT/NCWjJ5zJTVkrRVp+M2WpOUQMKTZ0XxO00fZBhiq3HrDtxVpndq1dhhG1/VrMq
PyfyM0LtxyyeyuPcqyra3E/fQgcicK8vA/JIxjvVOG4oKcrRrkJA9IKQmuXqBGCEWpVZnnZxO377
k6FBr9ppVaa6f5H15+SLUtk1mol+xJH8YAULgkP3QQgm0cEKGia0s92ulFnKSWlrJgASa1qZXV5j
ZiQQYSXSY+1kgRdwgvPUbDi9dUBwmdAtxj45GL1SuYUSPl8yxX+wQ/gDg1tpysatmhb53Sh91NVk
JZZlYY1go4j8wT/BsmGpXhvcC4vEBBzj5PtsnTIGgoc4j8xD1Y5ArI0KyMUM+UySil2TpNK6XNLH
XeMU3vJPx4URbupBSjav7onc14KHpM72yrKPXCLJWV49pEGg7aKKW7NihMybgxrs+qtfM/rVc+sm
Aj3s9sYMlz3qNr290BPkJt6rP7ivGE4Fo+8WUXno0dLH1h8X6yiaNy0Yu6I09u/sFlZc4F0qHjUn
a9YtChpvs32lTMA/nNIXzgtTk/xVWUXDWdgv2slCE5YTqMbD/Vxk6EMmVE8M7oyZyJS+8WNkRPDI
tMJKzPJzXfRuleKyuixOanefl3VyMxbm1oKMRbdSrxwDpy/dWDfTzcWt4XTZvZ5FkH4xL8hVeYsH
nqBx+43VAYBzBEtIPOlUP+wDU/bBEv40cJiMDM/SfBvoE6YqxxUcL1ofylF1ef0tVK+O/10CIT8J
TwcNcpync5jSK3FcEg8hMUVGnU1Zr9+4O8wQsr0t/jAgIWPzYO6deTOUq51YNxdlYK/W8r1TAdTX
KvMWMvo+kfv0ZAfNSh7oXSNFNR0G9te8rfF96JWypnrM2gnvx1QpL6lTKBxY9XBD5uEgPCBdU7Oe
a7UPMbk1gCJHXl9+EQu6iF8vXhA6xW7szsk34vUFgAZ1IWPfX2qJC4449qqUPSG0f4eGpL6nw14Y
ROS2PZAXLl1hEqmAWB0nXdvi6qPTvmQQlcYdXBKzcaCMBe0a5H4EjGwnrpOiD7Te9mV1TB292rV6
9gHeOsaPt+aRrOk1r8/mDj+aktzoTbLWFHM8RcFfhkbC2ZyW0/niJJGN7i92k9/emkkmPzN2rXTn
N+ET+d3eNRJlPCdlelairFghpUmnID0ADu12ahJ8nw2c0I2eZeurxQRKPFRJjPSe70zg85wuP4ib
CEgO0s3cJy6iSAviFjLW34YTI/Yrj6LR3UTI6gHGC9/SMPBcFO2DY+9af3W1oNhVCeRMx2mt6+VD
1pvZ6dWGEvhz8rWSnmcl68GtMugaJB6LSEJ5ye1d2BHsS5wgPASDfi9rZrQuKZpfyQHbZ3Hn0kP8
q0FlNNU1rFDaG5bbGrZXy6JNacOSGwd8qe2CrtJXwqyizgdT1vL7vr2mx33un21YVezcDd7xTua8
LLaV0FLNPVj45nJGmx02xvS9o38qaz0NJq831EcRK3ewsu7Yl3dbMbX5jZmlzDt/y6ZD3pVyVrDf
HmykX2M8Gk6yvVpbImLlD7PVkfEgY7fKGAkSehlDkuoNADNNde5e3S6KloJzAcNwEJYXc44oca71
s5wOrrC+ZHCAUTw7wvey+jin8+esjdh+GwXKTGPeDCdx3pijh6iLhy2JgpjfTmVA/LclRprC7+mU
OXthi8kw3chQzLxIAlLeS7M3WTI4pqXz3I4ZqPacPpfWisorMsKOyfGNVwbs03PFb3Tb6eN3S7ee
iI5LBwqA602TO/ixU3QGTZaPfmY+V2Nmb50OOUE4aXqj0OB8ygAai2kdd8Dnro4aTS5lLzeKj7+4
aqSaYHCkqQ8WaLcNFKiSmNuHsN/mmFSeQ60hWewjDLZhubr6bBo6zleD7twoy24A1m3uziostKvr
JgHqVlVFcvF4Q0Y+G22OIhLeR04fHyVnUNalnhgEcGfQ51FneG0afnVsO95SYzK59eCkpzKABU1t
drmpyiFcp7oyXIwbILBBA0EwcI1aJZ+s6yAb/CrYVrL2zZfSfhMYGQl7wi/CrhNBZ90QUvrE1rW7
gIhH23oxpnBtpuP8MFO4bUFmO0fcHLXeIx8v+JnFyxONFFTZUpJcgmVXQ89UcBtkmQUBWc/zGy20
01vh7JHtW6kck3tKqENbks+s5IGn1dKGLZfGWa7R17IJnD4Pk9QTjp8iXDDMRFK9Nir7AzrJV9Wo
nbu39p8hkx8LqOnbOc2iXabZ8NgNDc0JL1BYHtpxtDYppo5dBsBxu3iCgGp/ofZwvqXdrVslU5Nz
EWwIlj5z024wPivsX++Dh2Gy/Y0kte2eWuPuVryRFAuPqdWfhyT3PUe3jI3SJX8BLIWszNHJHYCV
HoMuovrDWmpXSvCz+owpeu6LXTsXN3oHwF6vxvouSm4ryX5JYzt5VLv8L0N2fPetlQiP1RetHimn
VYrPITDz2Qy+0ASakPR1+hXKlGGSWwHev5K5gLdSax4vL84ZtkynILviDHqMa0S4NnUOUMwY9uE4
Ajf7tUiAGqiVcTbb3r/tswzN3xhYiNKGOUeiRF8WG1KTqQhVCb4eMlNrs5fNrxgG2SKpvDb8tse/
FvN99cN8D/xsO4Gu9xwjjE6VmVqAt5t5l0Ix3POxHwO1rdbS4LePTkaH6UawCaqURsWlotGcm5fI
XluNar4YVvrF5GWh60n6WZY/NXO/LQvNfFlMTbTq2PcZOU/b8qudHNMEkfFQgQsNe8Zb6ScABs6+
sCWf5ST9JCxPOBE7iMDcZDAoC31Mjswns00btx1tHpm2ThQ93ZAoGI6vPqimkfrN2ARHHF3OJsSy
4VWk0Q9JHjrCDZUY4UuhjBoJp02jhMm+hct1FyeEwzJ50PayAXFcuKNkOX+ZY2M3sxzetA4hmMUp
pWN3cycIpWRrohqeVvtdWKZsf5IZSrVfBCWhtZs9ffLVjR9Ng1cNLSJz6FiHBG8dYQJ6WVSNEO1Y
7tIWmpyNmuQtRioL8W4NET+9sSKHMkUQyLBppvFFLoFRjxZMmb52dsOgguy1vNSJnNVI5zx3yY+f
gIVXl5Wftb47z1+GiriFZEbZulKlr4K60DDNWJU5m+Xpq5Vp/K3q/dN0RclV7IETXS3Gq1a1tbs2
7jZhOnzqilTbYncYVn3V/pW3MThmK5NPwo2lThujAAb/1pDFGzhYd35TUafytytrUuoHHY75uq8c
Dj5FesCWQrW8474atOYAn0pRRx8qNftQZzo5gy6ZPA2m5huvlhzd9jJs3sSccjRhK9potX1obL1b
Q6jQYOd4wrEV57T5zlr5i2tLs/TnyUgzL1PS0KNojGQ0NmGJga83pUjtr+6tdPzczDzawsA1z9FJ
CrUfTkEe1vSEi4uGgU3f++qq5OHb0tHx9C9urp4XmCdBfEZPsex9Jmt3Cwbi1dYlYeBzqVfi3v0V
B7FYu1LInnYWaKurtWtqqg3mKYVDhi2vlEm+hUSyGjXzuz70/XoivSowEa9OLzPknVWqCqxYdmSx
rRyWNnjBi1CtmnMNnsYyDJ9fHV8SS4/T1fjN3ri+0mz8UYVz6grnl9RabjlN1hFM0WMCRxGGZZ67
qWVS0PvGBtYb4z4EURfY+8UMBpFs5bRJ7bWFfUv/DRyPwSHEFLsXX1gxPGVUSDAgfGcL45S3b0aq
XqtB8900i49FhUdMMCd823/m6yk2f7aHcVjd0HqRUNQAjKIC8Ozi//J4Xz42jS5sYmGgPAZ9474i
KeIJ/TJ2zuriFCvsQF1j0n7qIeqtGjM3vAzoqDMYn8zWqNeTrGoruaztHRUjyerqH3sIrNDilZOf
cUREq9gA05vI6bZVJd+bPr31kpl+8hjMEBsWP1mnsw0sc7Zk2kxFldoqq/CWRrdkbdg0MkWG/oEI
UM6k5297WRo3ewy18Upu2h9m3+e70epPkuNr7hAXh9EsPgin2Zzxoay2cwfVTjbtpNz/3nEGdmai
UyKhBUSKuIexnoVzvPV1fkGF2fDh1YPGrfBF76qTQSy7VOKLE62DdAAbXHaLvjjIYPsTBuCroKNu
Z7GlqRINVK7wpcXOuFc5sa4DjLceZPDOvRrUYj5VWd62iarvBYyd1uYVY7aNKYEyLhd8BmKqvVDM
/hp5tDxfN4/Cr5b5Xb6LncerZa2qLc+2dLed6CxUo7sesPKKi+m21hDd9KFxZ0KepthkAv/aHSdn
P1vx1ypUvzmpQg2bL2+bxvwWKOF3UPGpKRFCywLnqUqB2UCgcFzHDIyV4G/8dLUlmprcDgX+UqOM
lUNRAHezysJVqBQ5dkZxiBlQCKtbZLb+WY3a4SyR8aMFzG1wpu/aphtvZ8k/xVISbtO0YMHCFgwY
sxk2/dLL6FcKeGddC9wySBVe3tpLOPb+vnJCdgjY4ThkNQe8xo/CEleorJ5FoqqnuQ8OplbZOwnq
wloY5Px8+EojWHaryH9VvvmtlSgwaaaNgH1YVOdsJIgEniB+pLgCjyVH/sTyH6kWS/eC/PHWO2eD
FtxafVFsrGCIvDgzrHNoh8oKlgtz7vovPbcRIZc/eKTT7ZCO9Kq9/r9yLAKvC3V549MSErtk3L+b
s0yzlJU797Wft57w3gVqadyIPywO7Ddt6Ufu1YmX6s7nmGgdjW/G5JYKOBtzRL+72vLCviI4bg1o
etMUM/EOGAvVKvLbCCF0AeK/M+rZQ/81hKzyhKbmDMlDkBbSsV+S8gkxuDWIn4fFstegB1UBVIo+
MGlCwMY0SNkP7A3keQIGVqLsqK5lYOkBfoaRY9hE0uAkqY+KEuZbCzCwO0eGtI985fjTzNfIrbPT
OLIsCeSE6umFwv1cs6HWcletMNvmkVG6VaKypcfep0TVmuqrcmvXZe61sTWedN7mjJkV0l54/dA1
MyfvP9pQrXF8rQtchiBkistPgF5IRUpIRRYDh7O/VNqbxrwy8GNbTTJtirhxy8JeM/xnd0vM726x
BXZG3R/6rAFTpbp4ZLTbLh/2WclsRTeKJxJt0bb0qfVOVeoEl0+yYFL+ZBVUfEM7yXIE6oUhxdFR
Q4bH5hfhG8QqcPBl9SzYKe2QI+cLGmcXFtTT5CshOWioKW1olI/vGSrJ+DlHq8I+zOOQp22InFdU
q8DRmLgsRkLT4V9MGOq6TVTQJjbBsTckjPe21NCWiq2Q/0i3lULAnvMWHYxIY91sHYXFcHa6jmrT
tqBPVIoHsHQaVEdnoCazmJceMcK1mA5NbNJVXj87VcYsQEnOGKFn18TJvrp4pZZPlLVGuQ86xbwx
bOd2cCIOh3ldczR9Y0UE0WO4FbfEXorJNEiFfs+mGnvxIgmWdvKpob0Qj4xmPEqFxCu8Oeq2z7bz
FdRilrax7SbE8CEc4kM2bQafMlaMZQezDezjPx2MwWj3np8mBCwyO7mtq25aqZHpb4audDWl6/dT
o5HTNIfHq7dRnwib1YtoEXCCV5ujH5f90WxPil5uNLyGB6VQB49TcLhpQYadQqt6snlQTK0LH5Ux
30iDpd9Y2nTHFXV4gJ3MFTiYUUu+AzKvNyKfL26HwFJB+3WZsR0XG+Tl6uGAuMuz5izskGUUax+M
Mdm9WiLDDR3a+I5Lo7qJcqv8C4E9PEqVvh+MjlKRxRjZ6sOwzfRG3/ktKr+uzRvhkIx8k+Nzepng
TlXFHEx5kX0a1YaPAzwTxDxOw8vtk9cFlq/x+9TL441ajatX5yTV2fYxItgn3JOVj0+iKi3iQj8d
lHbYZBtnbG4Q4rOTXBPqbYP23iiDnQwt+84e07WgzuCozCeMwmE2f7aL6UOc4D3NpWA8lBMV58Jh
qbIjv28VuNKXJY96JZXRmZPcvjdbdqk+rulbvaRB/VBah73JaKWRKAq8wYY1bUSOduGpHZU4fRaJ
dmGUa7hKKwjipUtyDEFyMCgxNGCBDXLviSdViaFyzEa9CX1Y0lWjbgY7sve0Q7hXd2ZIsXGRD8np
6tCcDRPrQOYvyCw4R/habJ7nWduKkTyDhGzHwGsllKmqkkkrhc3m332bEgkBRLgx3pIC+RZTlWlm
2idTqSNiJCaxFas8qE28HhV7vEihVlEQ9vQpLSGIoayDlA8fVBOlBMHa12P5C60AOB1pV3XMytyq
1lRffHDxUmYibtQ0px3QCvzPElx3cYN0io6t8A++z45Ny+MEmJaf8aBx3twRRMxxBNUWvcfR15ar
eLwYQUe5MZlP9/2TwulMIHSoCa29Tq7vCgj8S6sVueVpMGn70e4qRiAuxepLE2yxbHbNs9XXi4+/
/aDP2eQGfgElTy/mlVrKvivbcucar6wdmTAJ562zwO3Q1RWSlAqQBJaV7OIgTZ/ypiaicjWRzlW9
EXpJqE3ZxsiyYMOlRNXm9sAPEzRrux/Ho/CU+r3KNJ/RmqcrTrunsQoThTEWO6kfkFMpFDAaZcfs
aEBEyPZRa8geq6rNlk9xCCV6fB7s4sXRCQb1ScrKG9/o9wITFERMh4s+nLYONPR1n0XpWjioKLWC
ol994O2lPBoBknloBHuDOSmbKDphemlYl4vNM5gDL6H9YRerjr+SlAtXGS/CN7MeWUnfGFVzCM/L
I5fuI0UaV9WUs8mjbkH8SMeOn+dKZXvMxBhxO+8Pb/2rwTT7G+bZuKkWX3oeEJ3Ly8eEwA0y7U8z
q98kdw3zoqPT2DGVbsW5C+XxnOr62QaoH9vFO29rn4/f2s5Ibsj8rsSjO9cZJp2k+jaaiQ5Qjc1A
bOJ0M4BKc64mfuRvWLCSvWNGX8IKiIlU5tUyWEDGM34aYCmv6m7s4AQOf6WVtbma9ZjArtVNBxrZ
zDulQoIVO6meANN9w2PhZHX1VHdnipXJhuZHBmTNXZ3L0aZeG4aOqVgZJvkm5Y15tcnWRge5NwEz
WJSID6bUNC5BTr52Xojbbuko4LvhTGbP/i4N5FspoTcsaWpCCsrXYtSio93UxLdnC0OdReww7Pot
yJmN5ZvpFk6jvREsI0XR4aIPyJ3Ad75ZmdrQyjQH+xR5z42SZgFKMISzpx9Xt62hmqhW0XQeAEu9
c91qpb5IEhiYLwaWIksfcKJRlEbF8MwrT5t3UBXkW2X5QxR6hA+BzAi+8WPfC1AZ11cm0jSTllXr
2X5aDLmK3cXPBqdVIgdYQhRqXNYYkKpHEsM11FROe4tNNw4/qUNKYZiZcUxeDNVjVYM58KPUs6QG
N2XWgMCopq0w7RaVsdXKjmTDG+MuZpHd2PKzMpw6whERN98A9xa7qiP0myJT7K30UGEO2xlBbHgj
Ra1ri8DcCuqe7kIrz7yrqdcOdWOrzqgsRgHLA/KlC9pj4girHW21fxQuX00lDSuXNhPPOQpgJta3
Ut98FLia2uAzvPp+83m0T0m5pu8JjUT+GOkl0oZPSVPZosQv21ilNU5FTI1p0YNYDYu+hLuhfhEO
9qsneO7JbKb6ZWHDCoaoqUUvgub01htsDDnVlIaNWBs9w58Yzz89wnHhn/mgCR4o3y07UE/MFCk0
Y6uHvs5yyxl3HXP6Li004ZbP786JwhbJMPe5BJUhyVqV5w8QliBAlS1fpoGeWVcNbfIB866gyc9d
oTBnJd7pmnmyR+bDLCVZH7hjk+2o4RLtC8qthMs4rdhcUlY6ejL+eDai2mOrSfJe7QjJmvFtlkvS
1myZjfSJUm2x23yDVRRsuuJQZVa5z/38o9BdbR2nUWnp8cbJOpyFeSPtwQvDRcOVeTDZ6roMTCtP
nK9iqs+zejhWuBWqMXykQ5jCJuFHpkpT5RA7H2zFedbkXj5eEHAkT2izq/ekPy8/UGynnSK+wTRU
bcsspKnzf5g7s+W4cSwNv0pHXQ9rCILrxHRf5J6SUkotXm8YLknmvu98+vlIuSwrSyW7Y+ZiIjoq
2nYSIAEQPDjnX1QKndMc+0m3bMH67v4EKoO71c9jFTAIMKFL6/O872T5SokTHRJjjQDfBK4hoRBO
gf/SU0b3rDVLzs1s8nqrvW8nPbs2qDmNuYG/9K0h2c1CVBOAucha99z0lM8ziFkX+gbHOePa0Dyx
KBrd3RWd4LyRq+ayScC7B4YJB3M6DyRYbl8g0PWkdv6MbY5Bb+0wlwHHa+jWetKqKjIl3phJXK6e
kc6xgSGZiTPyFXO4elavOkE81zlFRS0Od3OYPKOepXGQAeaGGEFryGDIFh62Hq5D/FU9Yi7HsoJ1
bBTVMvTy/Xc4dFlo6T5sOvAsLdVGLNyy7n0tPHNX2f6wnuDRXVbXF13DMS4u6hG7PXcy14m9Awvp
O2ja7d09JbLuYuzd7qq12abYpysPA1GtNpzVBKKOFSc8yx3tapjUD3XRt4vcNYlZ1RTxLnzOrgNV
YlTp1dsJVl3m/pkRFB4CGt+g1ZVe91cIfMzoakSR7nsYYNiHes6Zj3qDFWELFhaI1bR5efB67WJG
XDeO+0lB6OkSgVdvYbbpF9PvH3ApTCgloK82WLxoLkl6UNhwzyClqkW1HQoPttYYXVRmtPIcK8Ht
i8X9N7DspgA2WCgd+CnPBtsBiFTNt4mSy0uIr+Ah9GOKcvLNfJI7gWr7+Xsv9q0nAS3T7qiwiZsZ
sS3bzgD95gtMGW1SicQQYK4psIBOufh7/HZhDIDFQxMNSNCdMhNU4xDzspBxX5pNc8uXp1tEOD4v
f0R0y979nMomWP0F1d15Ge/N2NcbkyW3KbX8itOrQ9ZDRJsy87c9mDX8pT+7he+ufvvHf/7rv+/7
//IesyMKXF6W/iNtkmMWpHX1z9+s3/6RP/3t/oE/2VJajmrrumY5lrBsR/Lv919QavT4sfiPoHS6
tnEV+6rms3FRqVZzmMWULMeJlhIzZ0KgCUc/CY89/7jwBm9f6vXh+QJ1qkXO1JlXfj9jRVIUI1du
ieRwKnDaDFMH+vd01Rj7I3VvXIndstaf+nv7KYX2ymPawtQcVTpwqaxpGH54zBaF+DBPPOVqUPAz
i/EMh0YUqM6D0Ab1asgz/UbJ+naLa5lz8APRL1QMNfxFR6HlzAxM5/00AM/NOBiwLi1hr82qta/I
Xo/rublRZNm+Guz2/tXmEgHsQy0m0am32hv7ZoAG46JU7QzU5KdGuygZP9mYegBOPCqh+xjgj4Jk
OIZbJK+A87aV1uEY+9e251OeguHn+5QSzyDTdlWkaQESg7bVvs4XSsSHPRHQ+QuOneev91KWn+Mg
X9mR2U8Yn3o5d6hgkrUoLH1nqEZ1+/asaeprs0aYaptCCE1q+stZ49hNlqoelasZ9Qetzn9IGqPf
qKXbbVD9/4oGM/w+aQ97C2l57AO966G286+O3kFP1gyOXYOZF6tUUTmLVqV7rqZ+Hi6CwH5HXTvf
NV0TbKepOO1rkjkkdEgv577KwT3PSTedW6m1aoUptr/QXxht6ypuvnXZpfH7ws2yt7ucg6NZ6olP
TQgSNZ6wad/6NA3sanBub/7Q+/7s6RnjSfls6NwBe1HLXf3ZZzm7kulphQBtpFZrPSrXLx8zl/l6
dmhx80IubK03dnPnJL9WPujq9XwDjq8giDGxTDFkp0pZWmeKYTx4uYqrdaV/UEv4X9rKd9L8Q9o0
4Sa1PmDQV27mW7J8N1g71Rit8LjOl2mY4colRLru4kjZe1noAbO12lWJwd3KD0BOcZtvr6FX3nxb
haQLJcS0pW3IaWf44c13YyM1O6vQCTAnxuw4ienOAbHFIQozCL88jL713slx8lqgjS+PMs/8R2pR
2SG2kmAzDduvtiJwGb6cQYuzoulzczPQTK3tbP8LzUlYq4eosCvCA8Xk5AgI8hfboxTI0R+0+WUX
jtg0/fmw8x6AnE1A/kjs57adAPolmLHn5ptu3MvMD88RcV6KCMWzLvUfTePh+e5/MjnOX15wm6lR
LSFtEvaOPm0AP0wOzHctrm2N0nrK972O0nYXO+W9TjFbBTjgflYtpz4S5LC+dTNp1/BelAsrdOMl
UvT+IXVGOVFJGgpogRDHUsVbqPOs6PwpxE6QJJ0G/LkjIeA5WrUOtStROB8zYS1q2996IiMNazet
AwxmLQ2f7GyMjrMi7pOG5UyoyixlePj3OrEs/dwbzPdBG9rXT52AXCFOnti0UmnsG5B2yx/6ADtV
7zoRVT88jWGVyjoQ5H1fPlIppbougmBlZUm2Bqt9KymALtwaRoIh2R+1otmESVitO4WycxyElLS+
3cvATyHyU+w3EDZa6BMj0UMfh9sqDTBy6GSby5N7qwQ+11geUEIV7gWHBlIrk2r88/39ZJVM2/zL
GIVVotvAiQwbXUh7WkU/rJJMB7/iY/B7ZSHecmGplQReDm8h0Nphg8cVe1zXD3vbG4xPEtoedlXD
LfIp5EinWgp6nvYmGgb/Yhq359bwpSzxJiYoea3JEN+CVV8hmtDm6kMQO8n137Wt+J6+qILIm7fY
kw4M6lPrIR8fAisSh3n5BaSBzjMnXeYpNb2Xfdiz56sdIGY+3TtlHBg8mLX+Wh9aWJQLux3lZu4o
7Ny17ZRnqqJ3G0/08aoysmShmYW/VfuO5K1lAt1rrGI5n63m5T136UQgQWPwDw211Z9M519DTqbT
sG0BJw7FPudkR5aayE2sjvSrzkeWJMsskrl60LyrLHB0Qexp14gWrYCA9Rih4KRsOQWJ/jislYNo
RvPMnmIeOYYcyKVZ3WPcUq3m4+k0vc+tc76zr2c10rn1maU6yxQOLUD+5+bNwOagI3EXcYJdKu38
fFaZf+6lNvP6npTNv9fLnHMIK4SWwQ4aF4A8OVZMvXTWVlVk8UMv8/aqNB4o66pzzl55FqHZF2oW
UOcpg3gZDyJfNfGUKm+65GJ+MrasbO2F1tLRK5Kl5Ds8L2tWoVoGm/kGwipe2gnpBRfkA6DwmDRS
LG/GRMePr/gKshVzgDKzFmhBiU3VgYua76vQtWCfQXP8fms/WQ7ilbcbT3WTpSANwxLmy7c7aWKl
85RAg4NTs/nOGNoAX9FPgQMmkAXQQuMjAJZl/CUNwmjVaeOwnTO604T//fWthRvn3Jysvfbwv7h+
9l0oa8P4Sd9j0XwSMfsALNt6qYy6e663K8078yvN5jPmfYx8C4H9Vt1mYw4qv4nKs6d21eCdFw4R
NUky1W+P8DSAp9unaUzxM99aaaknH1lFbQWF9E67StoY4LmX+l9F33/NhIwu3YrdexrGk1+FFj4f
HJkQq9bHeqEVQ0OMCMDKMdJ45XVqNp8In68KYqIJHF2NhQf8A7yf7S7evv7th3wtkjBtw3CExUkW
nPvLVQRlXhuVNtauZOaG6qJK7x0Fh8ssD/VjORkqdgQW+67MYYiTqpmjgueL6rSgYNloSB431ljt
ZUD5dbpqrjLNB51XrqpwPAfFFXytnUoe5CavpLoyUGqCa/1jI9HGDIpkPzdjVgiTM+3Z7u3nF8Yr
s2zz9OSoVQfxxZNZRv8aemNKKNXjTHfZ1aATrcG00U0ENQrs9czSSbbYySQMzJlvGRlFcW34TrLI
iITu+ywHopt4173FApxWxHOLImm8d6pnbn6xQSRNOeDOuj+/1pqeUkpfzzc4h0VhEmd7Z1ISzXx8
e1SwMpjKK9W7V5prLWq7yUQpgpQk+mDcQbUzF/P3T3By+tYuniSgaPnkocq+HPzyIWt0sRRBEK0y
pTk+96OVcCMy1f6qCQ1q6DQab8/UK6+jUFWDN1GijW+qJ4da8jmZoXaVeRXEHfnraasO+hDXUL1j
u5Ju9W4a/eefTSxAHPjE5fzTJKnyDVHSYwYkTOSB/lRd/ZvroP6ctSpEPieHGD83YLfkGIs6CoCw
nbYSVw1myV10EWOZ/vZTv/J+EudbGP5OiSZ5egzDJl7Rkz4yrpxRRUxXgqBoRZDdMtMhvl5SWeZl
o1P6sJ0zQzesOT/yq1fNhUWRAqeZhu75qvkDplm5uzVgaexkDdm0dNz88/f+fn5lZomv/ag7yBVy
tR6wn+S4by3m5fl8+duj9dqplZSHodpT1CulffI2K6VQnQlrchUpRrNHR8nbjUYe36c5kCnNzDZ1
0xdXCimMT05A4qVqGmQiLUPb9ZHeX847+vc2ukZgXTcJjM9vVz9GvF1kM/Av+7Ghsezr2wZfq2UK
QGgxS3W/bCjGLmIrFY7zIVjxMu03zw3OTKQ6lLiyu6q1rroxRBUh8c7R3eju58rQz1oMDWq8AsDT
ApWRYZODRpzvdW46kwRoACGXc/N2oiElOWK/MnXhe0q7DV1DW6tDfpj7MoqOI01mHfTK8pY/mZ1X
9lomx7EMdLiQBTRPXmEkvVXSJ6Z5pfCCvyvDzOMgKUNvkxuWTZHZtL7qOrGYj4jqwh2UXVOgtIIU
D7aBvQZXV9R+8Eenet09DwhnZBrmV1t11dLa65Gu7QqIKdfPrVrxQA59tsi0rQLAYxNSlfuzVdZl
uU+zxPbm9+i5aWHl6IynGWb0J02bs7HOZIisgKO9TjtUGP+2ZUdVNt8jsOfWTb3QzrmbDz/04JEl
0k0J2spP7jnv+OeujS591WmUyl70Nv9xHHR9pzhxt4UWpO+i5mOiZRhYxW63rgpxm85dh416Ngk3
/GReXzlo8qqxvZgUeg3jNN+Y6zJRPGnZV7qIUsrdgzueDXi2fwl9mNZVg5yxZ2AfHnpVthly+UW6
ercDD5AwR5qDvk6RXJSFHc0pxVebq4t+BNKjwbr43maGyPbZXGiaQ3/q2GAmrNvUjbPNm+1CbVDQ
yajMmzlFl/rJh872r56bj1Q09Lycb9hp8429yqZyquohQzwtv+e79VVHWTiD0t693rI+aKQ/PWsz
t54dsg66+HP7adbu0iU6D2jFmFF/2ZEAbY7poDs3b0/XK+dIChbYZOt8FKSun7yFsdHpSp/XIegH
IrUxGa3rOYLTZ5uxGSwze9JMT3fyY9X27lJEPShQafrKB2O99dXmnV16/rk9au5+vjqOdOfohVdv
37aY9u6TeByhB8s2hEG4BhPnZaha95mONlxjXCWwiG6CEja+VunLZGhA7xt1fY5CzLgR1It2Qd/H
28jU82x+j58vRYLc3JpyaJYvrw9ULeM8Rwk2MIPxTBvxrES7OJp3mOfLZ+KY0Xog8P/s+fnKWSLh
yYViGrqTq1qj3gd6RPm9GoINyHzgwaN5D83bRQEiuZo7Vz39kKBmurBlI+GzDMSDb4/iK7UBG4ka
An5d0x0bgvTLUWyaPDNHTvZwvZV9ZJr5obH0etuOrnWMlXFE1wjKaT/2gkC474sN5MgyltU5GU64
0HEZFetKq740nkhXfZMGDyEq61emgrV74aKqE0Sciedhf+5rJkbCnrev536sfAzez1GVi7lY4LfQ
Dv7sJo5xXkYhg/20DvorbhWCAwCvyovXc3ez6gCkZL5hfTo5g1dPL+JrvSkxY+kMQj2bTyXkQri/
KXKc+gVN2h1SETifZ0G0p44bQyw91UWj9Zd6D0Rj7xHwNubc4sktZC5gWXQa5Pr5PnoL1ohpZcWq
DLrbIkWs6sX9NHyvbnNTfNCgoZyV5jVyPx38w0a5qHKjX6o4t7x+e1VkDNeKhQB4ZmznQYqc+p4q
QroYowiFRDdad4G1fb7lt1eW/kqoajumqdnkpE22l5OjJKTITh8rzT+aoUft1RfFO6BXE0Bdsa4r
BtpfzF4AWWNGFynJZlAw/V0cArj1yYaGi9zDrzyWETWZcQgQUOD0twjqEKZR0DnHXg2PhRphCwXO
cuI86+AopnM43AY04CdxwojYmJXU+Nsh6u8GPE92ad1rVyoBx41tDnszTLxx5VdVGaD3I5271J0E
1edDkqqiLwYAtwPmp9CMm3VHf3SyT09unWGXIKqSo8izGiN4FNUIAL8FBr11pGl8mF75XxmCLM+j
DT7ZFd+Rv4xDPpkzelE2UX8ZCxMq3SaHG9Hj1DOZFKp6G6LszNYNW/FGTvr+rw2DVUIbmMOCeQjs
DPQOaWloxA1W1jqIx+XQdPViGpHcD+HGZgisHXtC3XBRk+36dDosM3M8rNF1+tmIUHRx8YRMu/tX
RoSq56rsRLeljjwuT1dHkvukfIPDPDoaMhmtKeoN+kUYcaSeuPzZ6MzFGg0H5ssol3cno6OPg3YB
xkqs5pXyPES6NP2dJtxy6ZPU280eeoBdsNRLCpbsNCj7plYCSh6DtwkDXSDy9X2IKNVVwKDSi3n1
/GyYmjYnWTmpJCR+oK4CvI/n5PrzwplTyR6qnPs8OQRhhu1MlMqNBLxXStBA0WhdPb1Lr48WJT3U
pUKUSepPLkEfNOTredwqA3eBQn0f52b3tLDm1TVKOIeiTvw1uTZqvXVwk+qoXlptO15QdbeXAwl4
NCIJiLIB43EqPdX2+/hWWYzquTmc5Tm2M03QlpPh7MJXrRqNosU83lafNwcl0lCtUleaMb5PfPl5
Xp1obn6JgxRoRykOs6+e7yUrWTTK0kkrieJHXC2j5twS2ZemJXvdAKl8mhFVR+0rLD7Ok9IGEJLH
EvRB5Cfmdd9Z7wGmIOAUXnl1nzykenylQGr+PlmITclrL7XxulLF5byuQ71YGUhnnY9g4XkfRu8i
sewbr23NpcGut3Y12N0JUm/7eQ+YpxK+4ldDLfOd54IEcPyHeUbf3ldf2VYdynUIz9lgwPTTvAeC
GBGiRoRretDB00jVaOfrffvR1zWxTOKovfQzX2zGIQc3hBDrbnrvnq+yCcwvAmAnYRE526aWUL0o
TO1PruwcQvMWqvXLq2cQnUicy9eunkMWu6nK/RsXJrpJxtzXHmy1h9QWDUBzxDDsZxLByxb+/XEj
L65ZpqaZnEpO8uM4pY4SJkVwDKsqOi/KMF91VE7OHb+nRGg5uFGFZp5sRNc+5rDqjtOTn1zlxMC3
2iQ8FPHXp4snw925GhJM+sm/3kAUoxOFKhqCNe1ufvbnVqKy1BY9oMFVWdUbN0LZDLWXcT4MPd9Q
7/nJQqSDuZ7lJfNOPTtp7FFDX2sLmqBYlpHYO8l490qrb4/ya1G5Y2vINJgaQnZ/AUK1RiXTrjSi
ozKbiMdqkV53qdbvsk6xyKqk+VkuasR13Lzfl3L8XPlDMq+y00tLV0SfBx1PiflS0AUe6OtShV/H
9b5lncVjMW7+pg1Q/UthJnZBjaYo34vRXfs9EhS1WXHI+Wtbll+5m9nvepr353uZ2jEHykCYqXwq
E9TDXraH2ZK9kyMKDVObuR6MxGQmMFNb/uGTXVr4WS6WTejvrTb8WTbQmmp8L89AjqqSO5Gm1MBn
2CfR+9C6Tpt1XnzUS5FWS4oWxqpwKGIsElN3gJYFYI91e9tx0LmCX+ocusrqYUDFOcJ9Ix/6RsZL
Udogx2JT7cE3GsO4DtvY3+SmV2x1yMzXWZCkW93w22u4HtatVCYvVAjGa9uVTULWsfsqk1w+6q4P
xjdX/XRXeKWyUtNZ9kYFRInB8SaME/Xc8pKPjdu+k4gzecgoNf1HB8w4vmBOeesq/fAhNBpERKRb
ejekMfVNNebK2ulVE6JakxlLbwyouqcU9mfB87iSfAgJMGSwSMe6pBw0VdELRbq3QOuc92Dv1H1U
cytdn7d7sIH1prFkCEFgQLvWd97jdVSfZbBNEW/EyfCMVImJLvag7WKzgIGNmc51pnGuSIKcoZ0W
yKsj74kBNgBiNcVS01tw5BwGr4LJS9lpgnQ9p1HnLwzh2rpzmnp7OgfW2OmHQR8GlAkcdZ1FBkpo
3+ehrmGGpKEar2UdnGsNqqCLGcz9NA9pbHxNElP8bB4Uw73v+Iqs/RjeyDQZcGXLz41te2evTcjY
VISEKdP6+DQhWiX3tgH7d3UyF2HmkxHr+Pxy6gjbC1mTI3qSBlZHrDxMvIBP5gRifnWhwDS4fzkd
I9Supa+2BbZ7TImpdMM5Ks5EYG9Ph28qRBpIbAKPNeFcT4mbX52WJ+e6KYGnoh/w9FbMM1L1vnMz
K8ueTIYqS+RHQG4ffba7HKkEICBdbver1hwJ0AewsACblU45SsQ4ljrMz/0ssDmrtcxp33bCzoks
maR94uRx6IPigqy4WAYFnL06z91zlKcf53fjaSooxkYro68zPB2xRXiaCguU1Kdwkh/v45pMqVqc
zy1XTYLu+vcpqdQAsRmZ1wtsZMSH+V3J20g/ZM54N88NKrr1O5j1OIBP02J46rgd4uIa0OW4iTv3
DxmIj6rWXJ7MTmXE3nUGlRL2pJluPWMckAPFMtyEUXnpAceOYGzCWh77k1domjN4qdmFMv3HEsPx
+9wVRsbGrZfKuQ//8/nVKp3BOqATuHB7MazVuK6XJ+/YPJmKO2YLo42NxTSjxlCJjRU32od5ViUK
f9dGe+lFjrrKtNxceyYuw+YQFAsnDd4nTmKfW1X54KTyUZA13c7TnR/N9lbCZV3n7ugdYlO7e552
XanyO7WNyL1XfJ+f5h9Rbb72pW7v50UgkGvZE+U+r4NcR/BSKTyYvS20wyJ8N6+HCHFWpFPK/FAa
2daSTjdV88QyC+N2B5oCLbc/Vwe60P62DHsynRkWgKVvlge/6DBxJ+c1L5VMQ5RCc8JVyuTv+wIX
NcPu5fRBQNilrmwMo1hBI0f51SSBOK2iNAcKZvZnNvI4q7BIL7oMFZE4ROZwdIpw0XTDeKkn0XlZ
182u9dtw89rSyo1jG6TKJrCqai+M4XNcIc7QT7rQSV7VizKJAKEHSDOKHlswu3SuBzU9G8JJ45aV
N1Mk+k5+mladQuh0N4wfRtUNsJhzzmu3RbKSylIPYW8PfnY7y5TOK7GAqoTPR7c+WY2Rj69X4GHF
9m1BzlHQf76Ag1czPPw+y4cy8Pz65I//ussS/vff0zXff/Pyin8dAvJ5Vfa1fvNX28fs8kvyWJ3+
6EXL9P7t7lZf6i8v/rCecHbDdfNYDjePVRPXf8Lap1/+6j/+43Fu5W7IH//5233GFjC15gVZ+tu3
f5pw8Aa54++o+an5b/823f8/f0Mcjr+5Ce6/nF7z+KWq//mbYmu/GywvYfIdsEzHkKSMusenf7J+
B+EE/EKawMEtKkkpSUIfbL34nQssqRJtUhK1DUKkKmumfzJ+nzKatmNRyecnuv3bn09+fIqhnqbs
dYD/SSmR84Klgdk1pDRUi7KzcQJ9R+a9UePBiTZdZhIE2Gpbr7ssLs+UGi30pZMMqBn4sXZJItpe
K4rpr+JMVxZIQWd/RCXRww9j9+0Gf2QciCl/9hz7TRAf8t46iVtdakBS7Km69gOcb/QcU49aGxJu
b4s7v7LlvkRdcuWLvDumDR+C1gyciwzhkGUxqO6HVLPU6zQox7u378QULws+jA1oQsycpEGqb0oi
n6TizaxAOqyY+DyO0SxGO1HYc0jZpoMnzjXhPPhl3C/7suy9JUkmscV6rDq3/dZaN62rXoxGKo6G
W6To2EqJXrrCS1z2yWZEAWpo0njT+HUNqi1JnENtef2mMgf830b1pjDqe1erECiJ2+ZCh2d6cMvE
v8yqQT1zDGiVxIcJkOQyKI9V0ys3lp+ll1piGedOw2fQFfmASJZjal9lr5vbJGrc89iI0gOxCygj
vFmzDpvHToUZGCj4oyBrcY8qVrxss+gzN0KZyfCHBwABKShEZVzmFfp7nuXd6HF83jue/j6uzWIT
yKT/gtyYv8FWII4pHE/yfJYSfTJD9bLz83ddW1ubwhZyqaXBIcr8+KMd5qhq5sK/JqcAd6hngJ1K
GBelinSTKlDN6aqyOoyImq9k54Ie8o3qXYrOHXTLtNpXUWYsqljIvYOwxCRmwzcu1fJoISJ55XSZ
fm/XbbA28t7EsCq8R8wQ1ThSoOqV2yjddSdChfGTLmcElPof09HzFl2i+shetiSSawrnzdLii6N/
ibsiiM9YuoR02ATsSkcso268MHGJwGwKbG77PjfUj6bF9OUe3ljIl5soh2HnPJRnsvK/mpr5OUM0
eR0hH7dwUKne4V4AzCHPyvMQgvluaFAx6c343rHdcOUIg8911u3xjERPiLoKeqGy3jZGkC/aARKq
YVA7Cx3/nYa8ERabtbIKR8SP2lHAuZR/hA4qbpwN976GTH6AJA3KJVp8Zzl4aUV+ceHHfr5T8uGB
bLG5zrtWx69BKbe4a6oI+PqPIsx32ZB+jKpR4Prr1juyut2iAoq3cyPj1uuzZqHHBbRobMtHy06W
cWddyRHV4YVi28VerVVQ9H1+4zblxD+RKO1npXrM42HoN42NJpgnTf3oud6wG8bGeScMjSktkD4d
c5V0ZIF31JkbqOIK8np/DGSdJkt7sPJzUVbmMY3T9iKt8QlkJZcdwYsVGfhOarkSr4DHj4hXVZ1/
nrGbQK2yu1WaIvez0JrhS6Cq0bWCmgAnB9bgGOmKdQD2KwXsmsiEgYjusH+VtWYXLgME+sxgUeWp
NsJaRnF40escXRd+XvTiWs2MftxBqBxQ7DF6bge8TkwoYUdXnbvpDS/6mKJZYYTJnRrk6GBCOFjW
buMuh5pKYzR21XI0RpWfovJISse4GcIRr8cxSzfA15RkoRQIjOkQaWPLEV/Y8KJjaWCwiWSspe5b
FetrdA4H43Oiu8qj6lvNNWdQ9Q6BlvQgUbxr8EW2igclc8clcVOxUaRjLeISX5RSzf1DLTo8kfte
21ld5a5Dm0KhCztzBdxv3MouTtAp6P1gZzvh+GEAs7ro0EZ4NwQmmmtOS3656nYa5ZevUc3nY6WK
rvqUwVi/9dOqDpZlm+AoXiIYgpOR6C6dsPW3rWM58L10KLTESgMnMpB5fSHRYxxYaKVWdio5/D66
SVlh7Gks12PSG/V7P6o4hoytH6SbxlBCBAotN3oPydu070IpEE1FYaIE0WT7Rpk/jnbRu4t0CIV7
GQCW2DhOhWFUWIcmGstSjdmfcuOQpxBbkyStzfdWpoo710ovtMHVryJIL0fb6MpyUXohar6RLj4O
2rgOCsBjyzItm/suxsRDF5bch2SMVh3HWnDzdQvW0MklXyy0bMLe6JBtrYBQqEC0ZG4F2yhtQhS6
sFPeFI7bn4FbpqTVZY24i90scRdFWw0oSliegfJv2ffoXnqfqQIDFC8HG/uMIXUvCiDw72y7Rcap
CRooCmkWhvcgf25h55nWYuzs/pgaZX9kyfRITGD/lGZoFGGF7WM2WOEMcIc8q7hTAn6EkYqx71wE
kIuWDUP1yLjrXtTc+nbZ7cAmoYE5JPGtZipH3vcOjWA3OjR6g1QWRWRYoIbloZGtoOjBnougWhzv
goTkSgxt9IuRcUTsy5YF3o7JjYn6GmlxqUN3ji37wgFGhNgLumkyavO7cizkp0ETEpOU3hH1bYCg
zLJGlxyx8jZEyhptkYitzy4xoyn1/IC1p/khZx/qQbFn4QEUTLJUvNiDOmUZ1V1RJx6nryZwb/h/
xbYrccUI0sjhQJBH1zJFcsVKic6XTkeNMjV9NH/jGvgV0vepvfaKfLyaRSj8Fk1sYSoyXpuRjG8U
9Bw1O4/eAag3vJ0xoJGLtmV9lwzWRa+3csMiVPeIVUCgxJ5gjVIazEe17dBDV7qmuRvKMAJdUI7X
aYtlNUwWdZuY8XiB+rvyvsqTeKlo6lZx9Zo32DXORDdyHtCj4hP5Q3s1GV1/0uqsW6oNKhsZOmBs
Dn56V5Vh8ckrVPPgJ2p+HHCNuAwV/LdNT2+2bMvYjwjeO8+2TSR7p5KQZskW9hX3vhhEc0jBd7Fr
BeHH0nSim8YnJsxUjEa8EQrdGNn1rapFeM2Yjar6CP4rcu+TkRvWTdh0S8fHPRJFBR1wWtXbF25X
3KlpmH8JsGhl+7EcDD4a+0s0aHzqFJIvxzYiSEWiDh3HyfB1N3S+987E2wp2D4D0a1mijLAYEWf+
gO+68JdmnBhnBuw0oP8oH46thTbiYNZ2uUKKmLfJbv3yzKhgxcL+ltVD3WPTE9XmurDKaKPDoDyW
o25vutyolkLI9NpR4/wAd1R78CNHUfHx5R2kWMJi8anwLCodsbqh9sddyOfqPHQbXIO9Qd1pcREv
ZYHjxuC38VkfONjYTxuEFwTNRejAjx4RxVjFteNe5gKNVCI4lTcNa4pgP+AYqS9ZWdnaVadsYdjq
qnc2drLRsY2ItbuyTuxV1QbaXdxUOmqJjGyPLldoy/rWLeL6IWgx21rOehRMTn+EQFoh/5xPCqpO
6EPPbBWTd016ib9K7JIF/+QSkLhEdSZp7uP8WS60Kk4WLd6fX1PfQ44zs6uHtMJZBgsqTxd3Uagy
tqLLqN87ZSlQAUH8zl1AGHIhqlZxOHHKvOFIBcBe5bboPmKRY5Na9twjNa3EAR1HcG9IjuwyG6uD
64i2XuqF3h/nvyTSYEGGhuS/pptLydsCMBbj1rKl1GzYwZLqKw+Q4TN+hBtCtOD3uXnvG0n01ZSR
vu/jlMvgi+l4Bns93iY9avHUzkk5RUP+seoU1qdjTR7pojb5JxMQ1DC26rEl8t/mfUHnQWwXy7op
HCRqQr5Dt0mL1m6ZtSN0SpWNyRtIZN4isuodnbCsnoYfjRHnCluIp6PKt6Pvi2Pd90P3/+XB/P/h
mVuTnET//tB99yXovrw4pM8XPJ24hab9rk7HWc7UgN2F/v3ADS7zd87b/KXk99QZ6eTbiVszf8c1
3ZEA5P+Hs/PsbZxLvvwn4oI5vGVUlpzk8IZwu21miTl9+v2pd/GfHsFuYReDGTx4MPClyHvrVtU5
dQ6D4KYpAzr834pbFv+XRrcRIXxuPlOhNv1/Krn/u8JF4Q5YgGkI8fLv/6ps+0ii+ACa35QbaT9u
zEOxkA9oDaJx/STcIFT/N/vtP2tcMYPVqBbHOIukjX5HJ/NoD75wq0D/b4La//3TkmVdVcMkaYmA
zq20UTbGfbjpn8+bsy/+ir7U3V9f8rsWgPFnsvM/TYD/rHEF/AwDle0sN+Im6/NHVaqdSNL8qftU
s+d8WbQIa/th9WFd8td4K/bv9R4ZUp2YI1bnwNKHV0NdktG17zKaROod2vvoNpLi4iIH5J6Oi9T4
iOcA1Ayf73Q1lh+K7AlfytnpiwUjUJFz0pxRWc0l9h53TR3gq2FgKyB4RgogObqZiLpM0CHJ2aOw
qYR4BtiV+FGqXBCtKxZ3aYk7EPzopnAZzsbXkRwifuwp+V6EcAUjze4jTxQd6+WUb7HewOuinwR3
LjYnwUWrMibXhasN4z3LzkGG4BBe4H0XP0/KEftit0yeoYXbGkoIgCiqho63SVaI20hkuHrfQnvW
vOy8mHRrIbVGuq47px4cVTxIy9HU1332CHPNNuqTrbaPmnue31vrMRGyRULHci8PiqcPMQNUvO+Z
sqfaKAzFnKzRzav5olC16pf0KPeNJb7MTfEppqhv42rWONPQ+F2p/xYBDAeqiSoxsHjxkEqxpf6h
qj0L8utj8TybB6bsNxOvuwOoiRgb0njdyWzjGcD8WYce10cbwLa1k3jX5b5p7kT7YuTRspvvCuFR
KJ3yjZnwNPS1CYbTadsxAo2BZJeSPZFbhICkyk6XgeSjzEkaTVo02JuOw0KEGYzbYWo+crHsSaL0
8zoFL+RfWaZ7Gm34ULbZvRuqFwHKyHHiysqxhhxh5Kj2WVD89a+I2Q937McAcRtrP6mu2Nyj7C8d
G+O5P9+RKorSQj0/D/o+RqFHPuW7LE32qfE5N6eN8JbHmUOlbp/Fymk+YsPvZs8sj0BJeoNY5s5i
8vJOyDtHHn2lv1dkKqd2GT8kuKRM7GtkpKvfaM2dT3Ru2F9SlaH4mD0Ihbkw/ILTIZe/JAT9jH5V
Jc966CjpZ9EUHsZaeJHpq0pOHSose9CQ+bQiSu2q5eY95E24QJVID/vBVt8aLbtLijthyikPFQ+Z
JcAHT7ReUxwKz2sRIooJ8mOHSfo2Js5srcTyMWvcctsyYdO7jemfRE9Sl/UvQV0n1V7tT44xOakm
uQBOSMlffJxSuyh2QvU20OmW3bTx07ZY62eVU3tan7a5yeMA33ro/pbI0n2WaAhbqVMaq2k8VvX9
rEs2PiQVcki1ZpsWoKjpN/Xbqdznyk44eYKvxAEJ451ZoznfHNVsfcanQxcCbWZeQKg+ZdR8ilSy
88LBBRO8CsqSiZTfUsI1qu8NAIH1fMbqpLzTU6ZRUxsjLPSVaARUz6FwPw1PeXgsdLsXFgVCpsop
dBJrSbM0iPUZnAz9uRlhOYLAKtF+RfnS+ArJIbry91y9RXFK3gimZ9gq/wWcCHmzjKpvUrY0g5aE
ErWNHWQvUTQ+e/NFic/u1V2pPOekxXzLUAEnArAxQxHnHEQhK8+sP0vdRxO6Pn8VE26CCaUV/qV2
RCxqjMAYvlAJayXHQLo5FNtnoY0f6tit5LczHHQ8qpVJfsFir7m0msrmDT6wZ8xLNRaemD9+ULpV
As5h0bVAcv/sNMgaDedV/SLWEEHDfda1EI3CZRfNXyMD+P0wemfDRP0dMJpAofCtDLtG/pMT3Jgy
eqbTwcD1CKsST61bOyNvDLdamLjNl4gtSVF6YYWiuObFYeVMXoQKZpYF4acsnNf1xMO/aYiFmo/N
U2a9iM06lhediLUvm3EUVtml8XDswKJkh9kNW5YR0STPUxZy+Jbl5wPtEGxtVwwYrJJz685nbUlv
zgkhoiTZYZKqxSDsI/1Lo+hI1Du1fFKrT2LmzKBBDholP0YKAnavav/rovmbL4DLC6rSM4hb8/sc
x26prvQCoV9yzc/MKFvQXyaZepgG9V2OYNTI4HrzoRQt7kNMF/jlL8VwpQlp7zVsM++0a7F9SRQM
7YAGY+ckfDBsOaB75snDpo3posb0HOPdsLGmRWX6NbI56d4KXaW9E6OdZbnyk3zQ3mWqLGPHlORB
eOczhGa2QpfYn+tq0ZGl8/eteKs1dqLfj0zNGdNsdxrDbsfql9rTgMJ15PSK/WSQCmUgpIexcPvR
U8vYnvqvAU0Ce6ogGijbxtJcY97ORpCeoQFm9Hjx1baLnEZ6VZ129Zegr7OEx0/xGeveyxmDh2kF
Ae2kBqW5nfWgEhZCMOlnhyGKRPIRg2BD75N4sE8Flyf1UJYG7W+mn36pcvcg9+3Cov8Sy8Cjw2CX
MYrcMXuUzlVE7wKBGisoI2dC3aS+b7rE0eFqTn0gtDgHIk+VT/ZYh3adfc06znMGvjgLWsC0Ev1C
+CXHjtxXbltsdT5Db71UoS8bGxNbDFGJqJN/m5kpI86H9ueElhadzDMQqbyR+NlqTLhYyoMvR17G
bRSX6ISd7ZFJIFWT16dkxQVwniCNFjai85qIljGeers8+kyr46T80tNFR2tQeAvb2paJCueqXMjl
5ITnfcY+ED1N9HAK7wdnTD6jaIFvh4EYofE1JvuBljl9/MIVzZU17esBkdN9XVoO7N9oryPrWZe7
PuNE7iv9q/rVNo8Rcpz9KjHWirSceS8l6NDWUh+TyhVwD012Q3MR7Ucfj97CPEO8TDCaEn9HvVPL
iSvy6B0Ca6U7y49sGiHVYe7djZKHQH4n4Dlxz89uBW5vrX62vvSU58t7W87rPV6Qfhl9zdZXO5T7
s5rcq9JDrx7UQgxSjFozGtpx4zah+gS4ZhtqFRgG0SgoS7e56CDSszy96ejgCLpbQ7pu6Ttofmvt
cJVJy8mu43BbTvc6wESpIxUR0DwNkEsnvouFeHdWCjcbF3n9WYc7tQ7EsFa203x/Rs7SVHxBOwwi
c8/dlDANR9tccpt7uXVGRtLx8LaTtAsuvvNp9lynm9gacWnBvAxPwKRU8R3OKCyFxSiW3sBObRtM
ek/NQjMFVzm/Tx/8/4biNem3OaJAdLPTan/G+aoa3kq9ZvrtpS+yR8xlZreINonhyoJXkcZ2Dk1b
VKF/KbS5dPUhDHE0M9TIoVuRhb9j6UGpX6TyYTZ/A6PZpe5E+mPbP5wNYH3D8MrWV8a1mZ58xuPu
Z+gDtgoXI7KbaFuF5QbRfmZRj4PxkSmP0aAUTiaeP4tPA4ls7OOGRds9wIlH5i5zwoafJTm5JEto
8gW4Bdw199KhY5cIoa1wfZ7ml4nwiN8bXC1bsgLsKj2tWU/5vikSdPLQc0DFw1LQzlfWIkSrho45
IuDMe3EpVCH6qTbNaFLhoIt2xNcx4cRsevQLMnnVje5lFl1VcOiJ1/3J8hC2ZQuE2kZn1yNSGbmS
f3FQsHvtmCvjZ9ZEz4Z6kf07YQqMXcZyvAi5s1HVFZATDVhbxB4pXSsN6lLLpD8Ugz3S+iDQa6f7
XgUsOs5QTrHIkNWtWb0W005v35lsc1QuSVBMlKNplBCJYSY4InmVZtx3Ev4wF+3ZEBd3SoUq/iqY
oS+/xujNIA9jBNCxonejczqkqeQTE10yqTA9SH4/KWrZTN4YP02nxWDSdSWQYNZX1099cmc2j60c
5Iy4tPGnmPsnRAOrtSUciix1qtJWYtErpo2pJ9gGV9DjOk/KiwexsDPhcZQYnH4E4JrRMGyMNxPn
4oIjGkncT2O7KnS6woXmnKRsq4ZLpNEXRTV89CnBkr+dm40nChiy0ekex62BtDJsA5d2PPccjSKv
b9DtOlZwrafahqUvm/ki0pBcmZ5nnAjTQXDHCD3FWUAetVqUSWPX3EuS+sr2Xo61L5lEltDr5S0D
dzb9gLeCrVVHK0VZ6EZvaxRowlM0BJ1c2RV5WKSKDvBHJLwqAq5u7oCkXKKjkJ46mH372qA8RBd3
5RgQhPlQEykOHRwyB9jAKrew+N8FkuxOU6467gORy0q+m0rQ3f5FVR9V7Jo7/BYQxkNb53zCcKdy
++rQSB+N9mWWuugOvW+GDGaQE85v3eQbPVZTw14bfgvxo2Td68iBJI9F4UwIv5y/RCGwTh6GrXYx
nXYpoVzeADUruKGgi+Ip+dswrnCiHBL0XkkDdRSy0VnAIDVQ2t8CHuHhWfM7CTVOYYvEhJrIqzRm
3r8wnLQOqjJ353g7j3vZWHA6MLNzwoOlLRLloy3uJOFNu3gKibAeg8E6ggyXDWIbzsk8Yo3jYEVk
Zs2B0kkogAaqR2X6mirwbpwDMCMOqXGMyBent4tSXm99oD8tVUiC4YJlQWPrIjvk5IAOUSX+Jrdi
ro2vfVpOl0qtWPTRwGjYRzN0pAiID39GElAzCqR4cseuwrt71EoeLX0sSx3ZzQPeC/zFHd3kEqTL
wD7bqeQRlpU//z7Doz+1JimrBpWGDh0eX4m2FNRFdFLJA0ET6UDboNHGvlR32iXnDe+kgYvaP50e
uRGK3dl4kxX/LHp17aLEuT6rL0grvTbDZzq8a0Pplmi9nrWjOThn8vHsZDjjwHXWdfbYtlDM1Hts
1y67PzLJgZ80EseOGWW1/yKOekPVOjQPbOSDzzjMyiJkYA46JqIZWWNZf2ijGoSNR7W1uOTi5zbz
DVW1dTY8czBgTODWpt1ov/Vxl2leI8HL46zmuLy36DbGioaZhQlCv4oYlj63HjLhBBDEPtFf80Dw
WvmpU1bWea3A60oVX0MFsaznjTFYS/kxw+VHiMiaB+VT3ynh6hQKQc0ki6wGLYUds3REJ9KaAjNE
p3cYGxJxPKn8qF1qxbqmQhzWrdeVXHZ6jEWngNCNo1zcR3E4NSA9aYBuqzhOHJEspce/yUlNVKgz
wmYWOxfoCc9JXAXkWVkqp42E+lpubrIJlABOtV+c1yOKiyeG7JQd2WWsSK4O9tfN4Grdl5ZPTjsG
Srwo7k/6Rhf2srC0ThtNeC5bWgmzn+IwrIG1KMuBWtU1Ujtr8ZIIBpjqaYwrz/HiHP3KVpK14Iw5
x13aUkOjVCf4er2OX6y9gbkORlgrwGBbbx8VhAfXWvILqK3L78X0JSls6yExnxEJBFkCBHpMxYPC
oGnjiNmKf4h6YxueXtS1ZPYrwHufEGiqizI9NkxqnJdGuEi1B916L7khJSa+D5XiNGNlq9NDirxf
VYHx+jASLN2H02HCWqxJYH2hOYbjb3BK4K6dBeMcIAZf5Ez71UpBOvkinRgh+Uj7hxM9KAw3i5NI
296RsWtKKz8Mt3K5zPpg6oIT+DhS42YO9Iow2EWn5r5t4QY9VXezeTfl6zZfDHgwkv69J1YwvsMQ
hNOMPcNdQbEnhkvUa8XCkcl7WkTEJ2WFuyrasifKtXiSSVGXusE2VpwZnyJpqKhqDnKnO9P5NTpt
akxldVJxCgDsXFoAiZfpl0hbQFef5mwFlFWMa8HVC6+GaytvESwKU8cId2lPBprnID6Rl3vTHRVi
Jrwhb1UiSZ7QaXPiPQj4xUpq2ALwh6OTLqN8jX5XvzfJ5otR34ZZamN6U9L587MTvh2f4PBap6BF
dNDOr8NrkbkK6VV4nuxz89zrCsyhyhWd4XSPYqCtHtWSnAX15AcqJi0POgJR1Lq1soAnezdRX4Sg
1xrdJslRrSdBfmTCB/OxCw/eBR0KoCkw+Th7qJiLL1WRB+JgPBvQDHNhWwgHjJ6Gr/D8mTYL86iL
y6iMLnQDf9bugCJkRKxecMew0INqffyxEaXOuk1YBiL1TyQ57XxvGR9Gf8ckUR0+8YBzyZvuGyT2
3qJzvG5KbDUOw2lj/TKOjFVxaJPzguiZxG1glV+NusSxb5SW9Gqmu2wuFudmKRqrAiPFdHWe8Tf1
ihAQatGiCX+6l5D87ddnxZdzDAew13KtYjiQ9mpO0o50hLZZ489t5Z9it8keSg2CKrx66l/6np6y
z7eSSVUwvhd40DPt0n00p+1sehJy0yqvCUVoyPa+2K5izdzPmb4Z6RYlw0dt6Gu5Oph3ZWXdo6Sx
kmBeVOqiax900hOmEYcW3/TnsTrKjXYcO+YJVclXO/3GzLd8kdH9rt19Ja+LykalWYI1U0GihBk1
j4NRePOF7FalW1VNvBMzSaczRiMiNUNmGK+aKqVeXM90WmaVsjZIaCEM0nMswRCoI7YA4X422IdC
udZw0/h3a/7S4//uQS8DG39BF0bb6jlyofMmrxq36O8GnEeIkEVsJ81a+93Ji3+vc+nzf7fOFRux
o7nQdbDrNuo2WWAcyF0RyJem+7///NV4+H/whatpKWMyomq6YBh0xTkn+jbtPLgQJYr33crq3fQ+
Pq1Vm9P7J9+nRKjpTK/YanN//+9nuGJe/ucZrgiOqQA3sB4rCUb4RuB3Gut6XmC3bI+N6QrGWtfv
hmRpWjgW3ZKw+Om1XoiOf30+KzxpMWrnysWffSAPB81vJ2qAuuOX67CLgrAbewolqfH+/Svlb8Eu
0KIrsEtnIE+P5WjepH1Q148UMgz5y4zmvBgwyHRfUcHuTY94YqyI58lFxc2ungzhAOW6Lh7K7PDv
J/npt18hYk3bnIV5EqaNGpxNt4MAplAB/rIwd4R4/u81LsDid/v2WoNSQghGQtpt2ih262brfe8L
GxrdrrbLtv1S82mmOcWSzM6hge5FNs0Af3R2gAOBdVf5D4VN3us94D6wW+UeWmPrW4DglQLY/2y3
61kqvGVgFmE3tpHMADIetaekb7EUcAZms0G+bJrgp2HFDYNmgF39+vcbuaLz/mfZq5PMODHsDC2d
NxTt8H0qvFpHyzvTzkbn/fwEVWJe60yu3ljuEoi+CRzm1cFuOqHA8a8kkgbRAqUvmyFZxyJ2KCta
vjfA1Z/CxzU3GROKPDYtVtGDMOiOp2W9we/GKRfhg/V0WvQr00df14u34IvL9Jau0OU3fPfbrk8v
hHKm5dp5g1EQSMh7ku5TXFshp9B4od1L/Wpoj7HlKAltBDFD1xUM0VblG7vbukSm7x7g6prSjQSX
o/48b07YCLRdfjRFKgBF9U3awib2gqmx7C3ID28NOmKwpknYVT/XjKCKdd1N0bRI+C7asITWgt9z
EjkoHfoMWGSnV0upacqSgY7zppzeZhgcIPSubBl+XPfgXy1eVkuzw5Rt05zvzdMjmtB2la+rWUHm
dyWUx0a8v5DnTspdoj2naBFG8xE2qC2adzJPeL7UcYnIaHN0L017ZUhh5mY4BX0YU07PbBnOL50Z
5MxuSwAB6DWtpjZdxwIubEbr4YbRzqZrQttV4kOkMmXSYCR6MnB3XEbNtj3pjNPTvh/uK80fxu2g
d04ZikuMfvlQlNCa/hBa6QsH4mXsCeqoXzHqpu2UIf6AUraFRubeOAc/farL+fgr0oumgKFcy17p
GhwupB4CJMx5VDFJ55tiKxWvbbao2R0WSqlI4xkapSAeRJTw/36Cnx7gKu6HQ5HUDWbrGDdQzyHm
P2wUSbD//cfln47CVTDPiLNlY1XyJqkr8W1MYVvV5yTyKEBDRFutnrZAqPlnrCodxobklUEVuMql
zOLXAqBlqBxi3IE+iom6hS+FurFowg4nDNWqnTIaMG+JFGzGjRDpa0vvvKGVaO0q5og5YZ+3H1mP
td+Nn/PDrzGuGBVzISCzFvGuuJimfmESHOPZsLPx49+v649I6jcH17jciX/thtHMO4T9KeGxD9tZ
/tnRPMERnHrRepL3JfzGhmt1uhGmfrrxr00ULDPJ227mxjeDZK3JtrjN19IiWwOynA4SS87v5oe4
GZ/053Y7PMibZnHjZ/6w54zL+/3rZybd1HdFzMqRACPP4eue4FnUS7xx9eNZjgAnvblYXQ7pVG1F
5W2U7/69tPZDdmFcHumvpSWjtcy24A2PebedFcuZRRUyJ4lxF6P/YfYHbNKXjCPYan88lWjcCPAc
TDDIi9nlY9RUL411P49oZDdvMZowaYJXhPGoaRjhwW9gEsJPsSGaxYmWWVCJXl4wiwyq0DBEB5M0
KLEZ6mC8tkPvmVHsn4d0y3WPEwtgDkwJKU88I9sh9CCFqwjqcpi91uNG1BmD8GhZxQMwLnwRGsB6
3G06+cOAk1SC7Pz7FV1N0/xPJmBcXV+0ZyR1aPJpE0dBJ4VvzNh7EGWMU4AYSTvcnyzN7hlbsOAD
rM/pvlZurPzT8bq6tgAJJeYMyHyqU3Cx74ZZchb22Mjd+Pt/1Cm/O17yf398vFHOOfIa0wb3+DfR
M18/cMFyl7i7H/1iZaxTHyUde/TwlbUPzPU4svtBgR0Ybvcr+8Wt/fvfr/iPNth3D3IVdOEnMlaN
2NMmk7bq8MEMgoRZGCrsb8WxuesR4gqMNRNqNvB6IKyK3k8e060gBrUaFKKL/ab0Vbz20aLB+XbV
3ZA0/SOM991jXUXrPgLL79V02ly8wKz0LTOPbeoXcx/MX1lWO0M0Olb1QbduCLRyNXeAeoE8IYwE
QBIuMdHSmtUce8zEJoz+a7eSxcv63zyXfhV3q0hU0i7lu9EVgC/63vm9V7jys07WduOLXDb3d0tc
RV7Z0ucZdRI2/abx8G+6b7bwy+Gdr5lUXVhb/aU6pIuTVzqdLQfFUXMVO/Klw43lv6UBYitxlX3D
cxRP+cTNMuXPFpa/MmLpWW1rKgAeBV8wnwQCg6tAGDBMNy4/cljLR8A5bJuhxYZ2U92pySsal26t
280vuK78lu5GwFZ+ejtXAVvT57gYTW3ahBBWNGHb7lut3c3TGp5s3z/ll7ksT6mRyOz9tl9FgY5h
4QRiHojJTgFBin26byNWaWfEYle4cwonBb6QuMz7baOtBhpWSXtoaALXKiBmduOO++nE61fh/oR7
toCNyLSBueSaXuoQulzNNlyQepcY5ja27gC7uLAcHKwMbX2pu0G2hB3loBDihHbr5MH/50e+Cqy9
1GhTLp24e5J4XetjYJivxbxEhiwRociLTqfsaqgkJ+gVZaGBs22qBvJ0K9tYKtGobv0ofZtpXcag
h6CldhzSmtSpKHp3Vu5QNoGZLdQ3wqX006a8iseZgAnfUF+OHTkpJBZfokyO3PlXtUtdcFRk5DLM
vneigdi5XVmuNK7+/aqUH65p/SpSI2xfid0sSJtz4XYLueYrIX8IgwL6W+yaSyaOUL5ywmPznO3U
RcpQko02REHjbR/BhMJ9zE9fpDUm3OPD5OkPxV3xFe4YeynTZwX3RfPGDvupXL+WlyuUXjJDkyc1
A1T13AhCX0Ipq6x45n3mnlaxp7n/fis/tR+vRcHVDo/UExzMTbJrl+pKc/PHcmOumJHhP8XjyUbh
xDZW0QHTw8fSEdaWa9xY+xJqv4mP2lUI7oUyn089S+srbUMnwB29dDFvjRtVyE/thz/52l95WVKF
cd9X/H34+e3j+GAs+mfhU6f5sc0Euiz/foM/fa3r6ekE2riRKCxDlwOUroAvVB+Z0tqOCzidMIEM
t11To+jgdN6/11Qux+W7V3cVPPVeHvu4iOSNVrllaQ8vk7CsC38Kui+MfQFnKEW9UbOrB4jE1us7
KZ+5r5849KlTyHZ/ZPhuV+YMkTnAjeMGOmljMhv0+O/nu/Dlv32+qxjJQHlsaBLvZOyC2J8QIS3o
pvup4WqXlKhUnUqwdVgoT1nAe9HGZ7o19P0/IwiviwFzRMLU3VlHv9rRd6dbXYyf8lDtKlwylTI2
icxzxX2ACJU63slEvQcN9kmn0Y/cJ5uxWhui11z6E7/+/Takn97GVdArulAUFDWUNsNqQlriLINF
6JjNvgwdVE3+hfLR9QcGH2GkrnNclivlcFHFYxTZP99IxC4jFN9+kqvwFyvZSRh1fvp5XOhVcIJE
E2IL7YvgNW4JcEzJ4U3Cl3wQfQA9gUnMyMXSQQtU2FrbtPet/kuUD0Pm6rhtWncmbKQCNTwfkvZZ
siGutDHzzLZZ2PPrjTf3Q5amXSW1rRDmg3yJTso+fMLR5F1aTK9nmQsivXGUfgpCV/mpPIgdoyCs
YN5J7uNoq/vQzm+G8p+6hepVjDNqYYzqS4xLl2DG4+a8zoPR75eK22zhdNC8s2naEV+X00HyUBIo
bmw65XLUvgkRSET8V1Ua1sYgWxkrQzGKdslR8at7iHGrUzAtSrdezn7xnh+ktW63R2GrH85B8jQ6
/dFahXa8Y/e7GAJtad8tzw83b7bLOfvuoa5y0hblKWtGmmljPQhn26C+3ekOTVoutheEapZcM/tb
GeaVbtv/FJ3qVZBk+uYs4jArbRp6Wwz9OdZ9eYTUJ3npNrlxh/0U6dSrSGdKKhP+I4v0buYVK8uX
vXOQ+6V/cs1gdnVXt+P7admuVbfaQI3ctoG41g5T8JZ75dP/3zFRr8KaHNV6Xw88hOJnC9H7NILe
swJheStL+CltU68i2CCL6FNe4nnrV/bldzWB7pqPiQMO7CI1QPYr+L/jG2fyp4CpXsWqKB/FjPl/
wnT4C1yeGUBae4kDp651yPVpzuWrVniIg5wjBNV9K8yBdeOL/tQw+4Pv/JU2xEJ2GspLnhgdz+9w
IJfD17gxFvqD+HF+FAJw6GP3kH/++9P91M1Ur+JPFGIFWqusJjtMOawe72cH6pN9D6GUckLy92go
75EWsWW3cBvvGLmhY954zz9cCcpVcEot2ZytmrUzW/Wgi9qtdysrUn5ovPzJwv96i+3UpKZ+2ZIt
/rS2Gsy+SetDtCuvXhZecY/RmBP5jcdUzQIvMrv2cIZ0D7pdvyPS5DPNtde24xqIjLLVFW983D8/
7ZsA9Od2/OuxVCWZ2/T/HFfRO/njpjv2dr+SbICHZbKAmu+pQZfbmdccJZss6uu8CfedX2xGrw0W
dCCWsmsEsj9xSwyLeBn5xvLGVrjs7u+e7SpezXlWZ+rlkNV+tOg3ndcF8wLqVyCCF4auta13yUF9
QTNlGwd6gOqr/++V/wiFfrey9t93RZknsZnWpJOitesYomeaBE/u1BlgfAv2KaF03DLe0Ha+zO2/
t+qtcD4MmH3SpjnKw0NkQSuzjcg+HbvSl+F3O3RwysozKh9NbCgbflL4avqK2UXUuGJqK9phvkzq
LMZmMQ5QM5kBg+Dw2YWyY2ReNxw1xS26Q9S+VEjb3p+ZZoH2P9v//sXSD9f+n67EX/tAKYDDe413
jZqFn++rQPIBiLzuKfKe6dIFY6D6oi+tmvWtk/5T3+BPLv/Xkhdg3cjgWG00gN6zHQdHie/cedh/
OTGXYOzD+7A/JdBg5qc8xmSCymvdp9FDtthplrH9cOPH/5CP/nnCv56krFBbZrpQYgR13iCRHKhO
ua8cyYW9t2xcRveWxl11KLfp9saKP0WDqzwug4dahJcVy2i2RWOfCqvZhvSGSuQyE92oeZfYeQWU
wcwzVRhlN877Twm/chVeRaUM+/Hync/24BW7bHV2ltqdJ7u593Dr4P7Uyrq2a4g77A1QZCCGBwJd
/O3c2NoHtr5t7M18Ybi3w0HY9csxRcPBZUJtXvT3TNEgNCHa8hG31ZxJdxc8UjyEYHTQTUmnd+Zw
6C7q1rf2/A+f/U8K89dnN/oox7balDbzh/AyP4Iu0AWqf1OOvePKru6ZBYOVPC2Vh2Gp/qqeb3z7
n5a9yvkkSyzb+vLta7e4n75mtySoxZdQLzmV23GtpTRAI7e+tdkuUeubaPbnqv3rd6ZFS8cPZ4jN
zK39GSoPXXWHcylR/U6DP+2WwA2Q5101dq3HGz/ypzWvIqjc502a4zm3me6sPUV50fgxslnOCFOf
JputvNVExMy4n/RtktxoYv+0qPrfYXsQFKzSGWzdqOObpB0txB1zpMhv/KTL2fzuNV7lfK2QZkbd
8xoZrmGuUd5G96UPz/9BfKkJFsd/L/PT7rhchn99rHHEUVJHPXVznhhyVkdYpVUsvpSt2DiWGSGZ
g7FvOaY3lvsp3/qDXP61XghHshBT1quORmcnu24XHqttus/Ia93usV40m3mVLGs7+WoW8qJcyT6Q
lds+4Yd6oxT/KcP8Uyz+9QxKks4zjr70A740N9xSGCov6SFlcgMlHLv8Ulblfb2L7/T7f7/jnxb8
cwv+taA1ajmSGizI3AmT848IpbAQrNTBsrVP+Vl+SDo3ZnjgdxSWrvT672V/6i3+Se//WjY+Gfmc
mOygPQNG9+3lHTdP+X5wi+X8Za2ih1MAG1den70MqjSVabUvn27ZHv5wOP6UMn8t3oaS2oW5CsWO
Ocmhv4+rY9doNw7HT3X9nzf911+vBuRMRtQSYQHJK+xuPKZf7Uvjf6bpH7+/v4uL2cNunhyxvHGX
/SkJvjmQfxqQf62Zn/Ro6kd+Ee9yE6cbBori0C6o7aO1fCjeKtWmSesMe/E5fDZWremcymOy1O6H
iwOVrZgQGG3afbqD8cSXcsQdtlyZv/43Z2eyHCnTNOsrwow5YcsMNZdKpWGDSWo1kMzzcPW/IzsL
NZ8Qx95tW5soIInMiPB4HCCy/gmDjvwuvKQbS3zt4S8iU06nYBgJfipUAGZ8izb2kpVTG7cISUzb
qir4Nnjq0rNfWAl5HZpr8ML6Buh33GhvrNu1yyxiUkBgd9l/Rb6P6MofORe6ZEmjLoUm1MxuAq/J
N+kADzANBCIDk1Fz/Sw8lnPRtTnkFoP+Kt1oW6yl3l/V7W9vfVLB/ilrrLTRhBwW6yvUWT2xJNvX
ZOMTwv9TaEZW6Wzc+0rU/yqmfLscM0Y1GIm4HNEiM0LiMVnA/4AhIhtnTIvpMG7VVEP2YK1sZodg
Y22vHaGWmE1Y1UHRDmX1vvXmRIPH7IsTRXp8DOGIs1Ov3a61wdt84W/MAYZOBrgeHxjvfi0uSMhQ
AZAtSbLYZ4ykHarTYMJVN9j41Odjyg9f3dJFSqw7ucmiBttg85woyJGhvcCwsk4B8GAxR//7cycr
z51dnJJatZICChLsPpEhkQvjTp8U5gB3HjMmHz4m14bRGrtoxw4uJjNBFMGsHgTKSoPySP5SdQ8N
JkB5qCxB6Zbj1mEjrFeIwZv4naSYauoSTGs0Ooxf4Vzf0McCDTAVEYTJgYPA+PXkch0PyJoC9ME7
hmCBLMNYa4z5h6wFnBpDj1KPsQGnGd86uCtliuuzoBCiI5t0piQ4NLhjol6Gohc6xGF8reit4jxf
Zu9Zz9lhLGtshqkBtTgTAJ9p8hSXpzjEIBuLZB/D1QzGyplOivTfn+dXSPjptc2ZyLd1XMghy7V9
jRznAwNSGAlm3jFbVj00Ht/a6QcLIFhv5htxae0jZRfHPzhMc6zITDjjMu9DZSTMYM4jSSMap0lt
DtlZHpwaPG2NQQG7dFsgC9GSSSC6oLz1+x3PN/bTDS9CLttUeLA+fgIom/oQY4OwCGb6mjLbuMBa
zswuou/Q52kC/uBcn+iM0YwdiuNg43TvgDW4H/Q6p6iJze+YG9RXv9/UWnONXYRiMe3DKgtaHHHt
0ayPGB/c0Qe4ZRuch6lNm2KMf5dtxf21b3D+929rJgmTfioIVPk9P96k0XeFYACPO7L6UcLcylyN
oMcyFG2MnYKRIJgDON2c8AfoRU1oBKfoYbaHLK6pXkUoRSMZtfOq2Pp1K3vq0qQ7zUBAa0cB1Tqc
NA7CC3GEh+6EIV5MjKevMujyaLHpfrjPobMHK+UB+lwOxAJ9esQkdgS5J1x0Nxb8vKj+d7EBsPXv
kyqzhoIljNeijG+VcmvVre/2561XUec04dsrAAsRozp+geM5kAacV6H/x2X3TnJrDEtGuZlW5u8r
6+e8AyTtfy+UUlTbmgF3UEMwHYK41AuMScmuGRM7CQ/18Pf366wEItjG/XuhqWFk6udYVGh5nPK3
0usfgwsxkzflebp3r/HGG+HnL+KnV7IIQZBj1xjFxpMT7fpY7RM31BNDMSZdxZ4tQ5SC/AKhXmN3
xWPioNTwtLV5r3ykMNz89xY79BVTzE0hMJwFUcc2MpdWMbl+zZzB4z+ENwUgQ3FbDL/27haBiKsi
uGHPt9rrzAn5ImwqBie0MHCmgZhiR8YLAcULoIWN08na9RZBCO4LY++PuB7o0q6q3RoNHNStCPdz
ixP+7P8+PFFhWilh8cfBmzHGY4AZDOoMJuyCN379vKJ/WhiLEliYdxxGfLAAk+RV6P9Il9LtWSPs
NooQK5pfGK3+ewORmDd9MIfozso9eLedUq/0qEEtlLx2HcZ9YRtyUhyMrHkiWto7Wm48uq8i3g93
thxrkbq6h500IiLeynNidawm8WDO2rGkcZIzAWwNpxF0iBwG0HZUfRITJ5DgJei1oDXHnQC7YExx
ox86JgZLdGJEJ+G88dn/vB3DKPLfp0J6WhagmiKQQX5ryTrOS38ijMlfMcy3Uy+80R06OwWXZOMt
rxxBAGb994LgQldKybHIDu/TPn4VDPj1JBY5TLb/AKWH6qJRJh8bO3pJrY17XFm6y1GYEaf2mJsv
WZr+JXbmtw06h4fph/8Y1JRFZCljfoh9HldIXJTv+kvjpp7wBGGNEe8rEyxyZzQqXfKStwyZNmuT
21ZRd6V7rCiLIEMi0vdwecW5XzDV/JbbGNXPJK3YDdQLd+FGejffyE9LeBFaWBhIM2qJEkk88CAS
CYCnO7+/nZVyAaiV/y4IOjF8M3s47vPEoC/BpMdXgdNBSxQAJbGrVqO50XYmSHFSg3LoQyBeVe5C
FYs8dv2Nd/wdmHXtCUOnLTBGF66xJwDx/taf4OHBayUC0bzQPYrChyOBVVY9/P67Vx/8Il6JMwd+
nKNtaaJepAU2tXgXqllbuf63KyxnLlIqFBj3zebS0IcPsJoAygkGzLMcaD0gazD/od7T0t642kr8
XQ5gJGWfxAocsPfAttVm90xOvBdfGzezYDVzCe/+Q3OEJLN4yze+y5XtajmEMUpdPMosnSsGpQey
jGRKkJ58blYTfz4mK8tRC5GBu8CIXQV8USyppxDNWlCRDQQ17c9/fGaLwwzoyWImMojsHTCB+NSp
WYORlsh2hoQTHj/gA/MPSolE3MPubInnaoTnZelUG5/l2jtbxB24HIHfywXo6EgYpE8eOm/2xNhq
UKzsDWQRWriAHeEYwMAc5DSc/LcO0Dw9OcuP/TXwepAy7QF2UuBNADzx/vsDXTlWk0WY8eVgYJUY
V+zAMUd9BUdBL3dB48/PW0r/n9MTVHUX4UbhkpAp8MiQ774nu1DUfv/paw9rEQ6UUapSGOZxYIQD
mdPVACweQ7CZY+P3v79SHFeWkwAFqxZqMSjsHkbJ6TG7KaAeaP5evXS6v+c8xgaq4MTc/C296ErI
l+fP9luKA+gNH40Aa+0TKTfq4VIKJThoZiMfI6DlfGNCU5zD5OQxv4XSLWsvv9/nypKW53//dlmO
n7pImp8jNEKP+GAO5WbivKK0VeT53X372wysi9LBxyMMjuOdnvO7gCYf6HjTW3zayn/XDjhL3X0C
wxUKgTpEQa5oYkp8R54HN/b4QpNLFGGB6wl35Qn7pxLAUWVj9a3EUnkRCEhA4Y3E4qk1LroX+SNn
J077Trb+/NpLWUSC0e/owPY43xAVtSlWgguoJr63ZOPXryWfS817zQBhIcfj3JYcKw3cKnABp0iD
ihtUwatvlbAf4oy22Sj7r7TblaVyPZemsox7bD0E5LZ36dBjjJ1qgRte/BR9bcVS9xD4bVxtJeIs
petjk5GOrbEPzekfhFkbB6eVd7KUpcO8t644GIruJxkAu/HOALkm3QEbUdUNZbqwsoMulel52lVq
HxNsL14B1YeESbHIa27ZmeygRPGkCxjPIOABTKwVOouZEdmKjBAyLejj78quNsG2crdUYCstUajV
//160atRepXOtXeosTKL9Xg7RkXPvxW7do/GBkCroQVyylF2eqd1GAPnP0OE/kh6+T00rYT4L1nS
t/AR+ZLScD0yyGo8yxhZASWqG00G38Tvf3/lI5YWp4mip3VUMjlKMJqwZ44Aa2jM2b/+/sdXWB7K
UlPe5l2DDQR/fUpeo33Y7AbfJq9defd5kIy0BIIXsG+3mlNrxRZpGTIYGUYdzICUCNMyYEZfKLA7
FeicoY5OXoTjZayAu2lgyOgebvU71wKJxP+7RgDQZeN67j2W/fubUFk9Dwttq3RhNc0DM+C01ZP/
ivT+92e6IlZXlrpvmW+kpMhwOarAjtGV+L88ONcgnMVmLulsPmHQCyczgFXjEpQW0eMnh41dwJRQ
/KwSED+1CvTOah9BWizFAuruXt6HugBcM1irMW+UmARtQfYLmT2G3GjzIgpvKUrM0OeXxfPvt7Ey
/KhIi7NLwxBfyAneFd1PEEIOqpZfiQUMpVHtemvQihs6pCjQyefhb/AyvEWnGkCWe33+/forFXtl
qT4fgoHQoO0xhmGx9/beHsGJO6JvaUhmvqceCscfMP2ysytrJP/xcLvUncu1ilHEuRw0q9ukXe4R
K74Uuwj9ykZnXthdc2ls3/z9DlckBoq4iF08KVWl6LAHcNa9s5CSHJpbadNrdJDeh73v5vvQyV1o
D9H7sQOdHv8/xrTmt/hD7r7Ul8NTTJjECAcSjGs5XIf15AJdCHok3PTC0UxBDirH/5aQLGXmnJ/x
Kpfg0BgKAPua3YOfvAzqnX/6/Tmu7HlLAXlRtj4MTLFQ/N5Am2yE/097xQDeuNVFXdtklgpy4JVg
6lBJeFEGCG0u/wgCf2r7Z+FpPmSjEAa5+ggpOQbv8F14dH5Z9muGDKjdCCor5+6lqJyR5LKjTS7u
eZECyQgQal53Gzv6WrFlKRpPfYmKkoTbU8BtpIWb3VjeQmoHZy/VaFSrUx798iyX9z4zJozWFWZ5
VUY9K5/y8q6ATpil8EN0BwLTL4CUe3DP4LgweR3KNkgKpX0ngTjuDoBwagEDrrjbknRXVNYM7y+7
jVW2FjCW3f8KdsUR2+O82IxPUu5W447NB8DrJxCCXktl1MTWieBskUG0h6JCyHu54ozMjgw39i3r
tSje6vyt7NlfD/rbmSCXswgZJX7JdGqCR6G5zoj4yBLAbaEbC2ItbVnq3+WC6UHKj7g9ew9vaG2j
rDig0KAlB5y09N+/rLXy+FIIn9dyS+q2QdrSkksriB9c+MhDRgBULtwOxr+iCuPGPjQL8G/ze984
ky/s/bw/JBRMiAIY3nMNRqos5adC3Tq0fJ3tfohdSx18mylS2MyFVTbeSSPGvViry29ley3Hk+zz
gC0OOnkSTzym0CIK+JldjZOVH+UCWFkvDYHqmmojS2aYToOAAZkr69BTKn4WNLEAqKUUfxOi7sFS
FTPNWXip7CfmqVXh8mdHHOSYjQG2JHC1gWjK/CeI2xoHT0AxOVCCqmQPxzfRg1VoVQIqHhiYyDB5
DOIqzZ4VX39/NytVka/ZhW9rLKknVSoKNLRhdfkge5+dl3mdTe3f//pKvBEWp05Y3QMI5lfYHqQP
tnnxg41Ys3Ja/pLQfPvVYzUGZQrHlP2UntDmyENHBWYy2MRorWxrS536JFNeykQk8z11Jd9IHztP
8DgT+dCAY/Pvz2btPLmUoLdDQhnSoQTbWeD1aIDMupyTutSCXymmsM/Jxue3kiN+ZWDfHhY8RFqu
EmM8LEBm5eSFVOAQt+7vd7HWc12qywH2r1msIiwgJNcnDtYGESZp8MycyoVyaofmBDxLtMrJ7tBW
e829suPbpjJsJUQuZec8XC1DMQ9RWJ5dS3C4FO/ZTtnDR9Kd2z6qHtmTGZqQPqsvZCNVW6uWLUXk
eUxDxA6s6sTtLN+u7W5Pb9EOvjKGZCsWMFLKx7gn/3Gd8Ivz3TiyqFll+ER7bzgpXgwwriaemSto
8Tr7pJ7H6++vcuWj+jq2fFsnDR+lVa9g0cf5HwGqrpA7kNGWNm5jBc6i8ItYMDR1IygBNoFa6XZ1
VekV9O7KRzvZGXOIFRFusrcUZUcIbEwiAIQmDaZQEx21zuyJsf3RKPxHuFjoY/jOqHuSD0Z564XI
mI05OFbwyPQm59T6/WGsfZ1f+cy3p+FXNSyXKVLaxujN+toe0sMnnDAwwKU43SHcSBXW0qOvQ/23
y8B/uMhrHi83aat9q+wbauPU2d/C6F64sD0WovPQmOFjCS8aSe9jTZhgyto9lcyHPBqJVGoh5Qyl
OsWV3bbxRtxeS+i/vvZvP6sXWX5WU8z4BdHDZI4HfZO2Z+wcc2nSVuhYCUxLHTqf85xKZllh5vJm
bc8XgSXIgX8RDcgsAeLVqh3YAXbwkNj0kZwZN1S1EamTuvEL1vpsSxU6lE7Qpcy3CYkNhvGAw4U+
BCO4+laQV3/Oj74Omd+e46jQjq04FAPjyirBdWedOjZqCzRzpfHacOt1reyzS5V5NUmxQgY8Scap
Nf/rlWGQyMMMH4AroxGftvRha/eziEUTA6NPgUe0b2oTMhv4EaGUFJ2ry5aqav5DPxzKlqJyyfcR
AwguIHu1hizgMhy21PBrf3oRgBq4p0o0x58WyKMg3jvfEmKM0Z+KcKO9sLIZfVWEv73sUiAtYQZc
YOTwEfsAyaioxpQY29PhPbYRl9bewKL2NUwZZZBH4uGnJpBubf4WJjpY+5MnwGlhPHJIpGowlgCx
hgGBWf7lVaNWASsAC2sjNq4Fra+o8e1GeUkQpp7Db4jROIf3cHoiyR7yThhZYXalZ++KkTP3PJot
nu22eVZGRwZGIT0oVgd1BHK84sDsQdz6s/FQ+JVVs2i8jX4UpEWPHzQ9dAazy4+8GV1szpYkDUMk
5u9XWRl4UJYCbSYjJOBVFCCknj+3QWVFL1EGmygiO50EU4b+QIVDJFxGCgMlt6N38CVTDubvSAgO
KazhlZ2fhRsLYWU1LzXZbZGHsNbBj2HGTG8bDFbxvEYJJkgB/Qw3hE0rR4KlIhv5Z9qREHGlIM40
oSUoXcsQhaSN+LuyAbDzZb+to3aKE58rcA9Zi7knDnx7cHhDaavLOH8SP8SSpSI5KzumUefojhFr
u9jDBmwnHDsd89QmpECorfy+Lla+SHYOyt/ugoHjHKyHcZnOat8AI9fmQQh2v9X0WzthLzXHKNZ2
IjenaDzQX+fgYdSTE6zKDPKcvnVP/DMB2AYgqeAAnyFVxxBybARgufzXBtpSfxxxRZK13Xz9v3V0
4Ipb4GA4UyoMCS0RFjOFrwFIk9ypoBtNrZU4yi6+5oQKTB9G8wVBAyiP2JV1BQ37jQ9nrYm6FBHX
U8DIs3n5Hp6lsJ3q75mlPACybiq91hqT1+jkNqJiKl0S5/cVsgJzIEutcDuFU57PeTAPPx2ECodz
cvj5YPIVfnLobPFORQ05QH02PjNzzBo3rrxSeiFLMTGfNWyU87jy8IFZv6QyYIsI2xHeDGzxBEsp
nd5B5MCdqgc4ogKxhROQuXVaWDnzk6XCWI0CdYxBzUCTL3jN8TYnS9R9hMyHwPGN8SW2x0N7gCTX
wOBQdmUuU6WBwH2gO3g2Oi0cv7Twc+Md/NxwJEsRchCqsMMTEMt6PTMyq9tNl9oS9MKuvS3gzOp7
XhwxKjh1KaEExWN6hLEtvFtglLLHx3n3jVIHqnkPp1YTvl1QaUIztvG5/BxFyVJ6zGdTzdJhEvZK
xP9lGkgdldmPrcg+fn9yP28CRJ3D67f4NqLBEOYyHpx6CjEIWu+3BKIr5wiiztv5t78c92ATUxE5
Vrbn31Bzx5fx1HwIFupgxb47l4foEUvUjOz8nO/5ykkiPfGkF34/bjy6lTyHLJXHpAQm9ktGXYGv
8AZcbACzlciqGQ3G2/rwqYCDvFX/X6kbEHWuNn273bGeyrCS0KjpID3W4NEL8xr/D3smtTZ5E+pX
H6B010+913vyVu11RY5AltLkAU7x/jgvyeY5vZeYGsGp8EM2BMN3G5PdxdbmSO98G/+73ZKlFLkr
BG4qB+hE2isDQItG7AF7bXYoEeY20uWf8xyyVBS3ythxU9Sgg62kraPw/QTj6LLa2MhX0kGy1A8r
pQwSIIf1GLyBT8WYnQ5+XKA/cltal7VwvJQLl206hm1bsnvyEFzRtKa3/q94hwAKFglRhLFvzDFy
59HLDr0BY6HRyA6btuI/H5LJUkgci/T/qcgmnMW9yprIKbVVMwMEARZa1ISd18ZntRIxlrrhmhto
Mokt5F0ock8sTEDlo9LCWSnbBDmsRHNlEToIJVUw8rPiwIfjlVMBsDJ5PWMT3pFlk4P7HBwrZXr5
PQSurozFkWRsiDQ1BDGQ9A9DZPjVW0tgdAgCfxu8MM/M8BxtwVVXWjJEWYQJ0VelRAwg/s3gVTwh
QVXeVD7VWtUaiFXn7iB+MFtNkJU3tZQBiymHjr1fotvChdybTItUTwYKKFHVw1CvSNVO23iCa1ea
D3vfgl8X8n7AFe20h4VZD0kz7KOi+jnxjRZyTJjEA84vgCial1qeueJkdN1LBh9mYevTW9ubl5Jg
xKs6IbSb9p3v9fmuHVktA2AmM1kMKYI+7MPxCmRxLxrc1HfHD+wBbfCZJvsCtne/P4SvVugPIXIp
G/YbkqqgtIObW90wowhXO2r00wtLzFDY08GcfKDglOnYFse4eR1LWHhG8OXLn+Hx5pe53iXlYz9k
sLHH1GiZ6cVIrjRxBCCi1SEwq7Y0U9hbp76D6gMosgkyNlsG9ZhLd3xRmCl969FuyniwClmTj241
+TO21u93t7a/LSHwEStE5RDjCTM73+P/ZjcoOzyij1ZyrBzukt+yWHugjxtX+zntIkueeqT2GZd1
MCGBpbHDgsram+g5W8FM8QJGL3xDrRasceC1NeP3S67gi8hStJxzvsL5nABeM8bQ+Vtdo7qTZSc+
AC8xeaxljLkEZ1EC4Wu6ZVSC6znG5LPYTKJsL5PpVMIcUuGArccnADIyAlUAVzR0y1M66CB9tqhx
i7nWcRn4+AN8rGFjfBwbeeMb/JLv/bT8FkFTITDyI0IPMyK/AfcCPZMJrpCSE1OYBnM3BdNDdY3v
EmWTlh9tPvwTM8cir/6AUq4FyccUv7U5Z4/Bp5I8ZRyKTG4vMlolOg19YuipBaYc8Gr1wY/tOK31
CEgNifa7FF+5DMh4DfGZnxgl9ySjW8NK2UnMYVUMAzP2IoSfwK3oBeyM+ZDR0ux5qJJDx9iJCg9H
zFzjzwHNowrZAVmOTipTxvhwn2/0QVfq/UDj/BufmIiUcSOBysyiVMAZzJVzMgNF1HvphtD8MRud
y59zW0IWwZ3Ko9yWkgi3WYj5RRCxtQCmCEGOsfDxpnYvGyv15+oQWQq6IyyopJcA6O6M/gADF9WK
/1Y29K+Sw9vYiGEii52ZU/TWpnvy3HEmPNIk2MHreV9o/B4+2pN1ZWYPptrpQr2Fd7gHoEd3bIAu
UTYW5FrEWOrAW44TYV6CDwoBOc7ewYTfiafJhGEmppueiQ6/0FTCnI7OUWMr61gZmSNLFbjkyw0b
DJRFmbbArEF9EScU/DEuKZ+ip0KB5/Bp4m598dHWFnspfX1UtEF5FrlBq5v8icd4J6bnPlo42ArN
vmAjq+sP46iHiZGiJigdaChvpO9r+clSVU55zGIzAs6LXO2VwWSpFM8EmETwHjizDl5UEAMgNq9e
WNim/r52VlboUmM+FU0xxCwuCTDgNbECV3bq81auupbyLcXkdMzqOJtHJDoMd9hIxfmjVOAJu927
eEPpGjR+oCx34066qZfsb3etEn06c2Cg2/luq/O0ovEh8jKllQU1T+r5Y7/IHn2B6ZFND5zLGbHX
7ZJTekAZBKbDl/SPiJ/y+3OVuZXKE/kfKboiQrvR8HBDSOlNZNULOz4XTPyedS2s1mHCDulHyMEL
HIqmCXwErn0WuGskBV4V1UYFP8e8DAweUTC7jP5Ziay8unT5A5VgX5fFeolWAA8ejgD7qWAYzj4g
01E6/gn91muC8VhJqaPkaMHTAl4wcGTveJDA4xoHoAqZp+rrKXwfs6jaTX6DkkxvBkkAb3akIqEp
+BgzZpsrw6nwjVdlcFByS+U5oxxE+CeDusG7WYo+Znno1YcSg6YC60JPZzaZEmJs8MT5ZjMoOsO/
YcszGr+3WiV/ayOXlTqdw+1KygulInQ3ML9gNb99T3PYFCXJy6gWekb+BrXqKEOtxxNfGthu4sYq
hic2tZgGJfdcqaieBEAyxLAd5cdzKCapJnDFMUhDUD3HHsKmqC/goRmbTTt4OCwplQvfLk+U5Fcf
BqcqGz51sERW4+xRCge7EMWXUE30oU7fw6E/NUPowqG9LQBgbTLWaRpVw7AFX9N9EVUgOon4Ckee
ZkA5iVHWanUuIXAJsplNMJYAa4t/iWM7hf108CevW0MEiohF6zukCqJvpsHo/KSIHaZh2oJtLmUv
v9aKcFQrldoVaWHlSlKZfnQpX763eZmCD1PCqiJTBzxBYL1g8cMMmRHA1NBlAliLpGVNNDzFUesq
gv/Z8bI5ijAFFxC8ABkwMxWsbaZ6DuUqeJby7Immr03SdHsplmxukIy8ixUnEcdXrh4TJxek+jkM
AcdWxezvlJf21NcAXZq0efDhGts+VvIpDGGRDE+PwhpBwSg7B6YGONGTLDyHlR77qikE9mxr7Htj
lsKrIoVpp6K20NO5VWg25BKXI8bc/viixkdnAaPM4Y4GbkqdpvCG6lTjKBzGvi60heHDHRT+Tb0G
01wQcrFuQwRh2UgZewAtu4n2YrtnR70VL8CbJ6KDdrrCXLthH9ZQrMg2vNY7gSMmpkcF3Y/v7HSA
zUeKVnvIgaLDjLCoLQ8+OCUpuitAsZ2VKbyqcP6Uh8YusFDJM3zKJRmWw9mDpLT7vPpMy88BH5lY
wc6EfyvgmMoL3bVuQluNplfMohEkIMxgRCKFmo8NkbHaYnzlAreWXkKYcxc2w9SWjK4+0OPo8MtB
rcVJzDhTrmh0BGQ/qbhDxVdmCccnd2yCp5ZTrEBGaXG6xtwxxUjd0L9Ocb7DrYw9uoUM+EHwPy4n
vVOb3cgGUH6rXi/4qttk/IMwileKIeCb4ve1kxDBYIQh2UkUxQl8t0WawUwsA0wLq0JEa6sCb4pq
Rc7qYvIklKExwMcZoNR+xOsOZRRviZWXx26CzaxCWJcIZtql5hDD7KWCN/H01MGHuYfdXKcyOIZq
Q3BsX5JR1kaSnrpeJCYDplXYoWQeQdUOe5rZkBtWdAxWiZREFjIzzKrCzKe/NXEBH91Mr9nnnNR4
T2zpcqWR8SY7T5iBNZPvMyYLgFA9MMSY+GTfTqNqwNDMmP+MCGNKuEEpga62lwEzseimcdEL7EEy
yprdWDgi+Wgrm8KmwX8bspcmuzbSFebENsNJGguDZgaM3sIM2rcuvDMRjghoNQ26kH4SZCKFAuwh
KP9A6CknuAwrfa/JflDqQgihvioXL2Uhngt+9Pdp8ND3p7b8bCgsgVnoUO24vClYX3KEqhSszCcN
H14q5zppWb0WdjLjRAr8y7P2CJNiMHYynC1lRg/YONWrSL35UlgaHXZZgZEf+KYGWYkEuzI5CDJs
fjWmcXKMrsKsO47cEvlwzUDmeKgAwC11GhzxXLvhAaJktnuXVV+C4bAdvCaqrSRm/lbDorjRqKw3
iR4D8T25tNELeK0o8KzWOSgg0W8QtA5mA3J07GHNlO/ZSQvSa86dI+C8MrNBShSUlsLBncnXwxTj
htkHlwJFAjMUAgpv3AaPXRU6DE1cOUweG1rizcQ5b9fwSkcXpaxTW+ngpihgolBSe70fZLvG/hd0
zb5uq0GPgRUGd1XC9ighos58yl0g3LArRCOmaHkAS9GhCKSdikxNzHpIsCHR4GiuqTzrtcKtSbnC
GGI5uJYZid65hyqyBsn0Ewwtyjo/t4Kh0ExtgRAbU22FVkytg7VoBrWoMznkJRGGqYJzL/HGRPDU
FZhDkkMNyyUlQDSe3PRvMgFQg9mVawF3jliL2Mpocvie0ax/Eev2NDQFOm+XLNnDmCzmwV2DL1pn
tqD0BqdSQD8aOJ4G12JiUB0DMD8PEF1KsiOyyLKQFWOAFAwZo36L4mMNzm6MNKvHPOkhm1whRm4q
fgrw/U5EY8yPlH1MJ0bLUVloPIKyWhfs8vBC2EznR0hYlEpruEsgGkGIWceyvUj5sejMGkwyEQUG
OL+m8P1qHqZLBzEPba4YL838Cv5smQnXGYWYbQT7BPFxHCs9zAZLxjh9zbd6Mw4GExkt+6rQPwTW
JZjOL04V1NVcfiJQXccQ28Lpg3NzFYP5wqNa3argUco9+JeD2Cx3B1W8BulRHs0KCPHm2Q9h03BK
qhdmeEinW470h2sfeIzlwcm9cVQ4mWZ69TwFOwACRHwTU/gGNzFL4dW9KpcHHBZhKN2jO0C4xmzL
FDGNjtdihGk53mcRsCcRyWxSRM2ewr4pqyq0uNDy08VyMtVp8Cj4KWbA1gFshuKTrKD8xIUmleU3
5TWszCibYFREdUHmnaBOdqBped38zFElVvrYauF4Wk6wBsmtDj20AlZhKAA1w+ABPaJzZWtk4zGB
FkCGglltvCRsDH4o4VTfZXpZlXsJtQQ5hzhTKE9ls+eZB19IdjX/Bu/nbPRBF2i6sxAxZ4zM6CVo
p0Bm3lqCuhTjyQzWUQle5tBzmgg7eIUe+qEUEIcyGYajebVreZLr6jTidMY5fPDcEpSdWpHgYMbW
ODDiYBfyxBrTIX2fOhwaKDYYmlpQOYPsrOa2GMjWKLagSNVGOwlai3YC6p/sgRT4bmMXuwkRMQSf
T544KhafITXlZTss+9PQP6s4gJZirbMAIVZpb/Bw9RtzUQ+lvZpIEHBn406dSngtA4mC7TGSH4p+
3mCh5+9gjYt6gsqkMPVmw+fMJzbjv7EoO6Bip02qp5ILLFttNeDh4jovXAwy+ZmoKZeqsqXU9wpV
+TsKgWB0lDmnmesX7BtHYcYV4T1LXWnzRY8nhlL/Y4M+1mQrD1CcS5KiqWQHZXiJk8xUvY7jYKsV
MFXdPVVfefbeTHdxxNHQLJLLBPMYrgEBz1IBq/fxLaslThc6L9NrzwufHebTdBauLuDWtVCbpacy
Kg55p4JplzGuXGC5MpVDOovPbTalHyIpzVBtwAOe+5T55GQlnGarTDb7RKYapv8HmGZhn8jSft/L
NRwzsyZ0w3HwOtDDNQwjX7ucO8jNGDoC273kOAw4mB1V7bx64yZqZlT9HAYYxuZU7+Q7lZEC/B9H
57HUOBaF4SdSlXLYWtnZJrNRAQ3KOevp5/Msp6abBiPde84f0fmD26dXq2uoeZTK7zxjuZlKGhBn
Emum1ukLZFnruGciDttIOFRSFiRN5FNc+UoW4UFVBX+dGZymKv1TLDwDMYWDmsgIbH6Kq8Gsx2On
U6BOewxCjLo6c80fFGTIfXfcss/U+hC1g5SejdxKdjlvezVRE0nfQu42AFW91rtCC1M+LcQEwZ8f
+m2hqxor2S61xuS4DGbQRcqlMbqjBosXN+VhWywseCwUXeQVcebUUsXH14iBOtQw79t6XOLSS7fU
1tY3UdU/m4VVT6oOpcQLBWqbab9Z/5Ewag1lQxM6lgG31TR3G/uLnA62qHiJ/N1DHptK9SRI94bw
l25+oWXzWKoFOtEYS4LJV6L16TzyL8j9SnR9sTL6KW99V3+sihXUff5aJfOrDMazyNd2PC5V8kuJ
B8W41N9RlDat0c5YIYRKATPgLkLxQW2uxBP4NFCMwruQu3lz5mCta1fuDzmstuStll8WTxYrBVPh
491Vm/1gyYFUUWDHfd/OPCUmN64xtmGbcua2mrMKKD6lr1l8Rs06ZjifVOlXLsZ3bf7HQ4iw9XF+
2FFZul2SOVG+OFH7oxt0pyu/9eRuRntcmQj7OT1Kisgk86ubwk6iYrt6UcxbmTqlQbw6cHlNjMYC
HqtUH4qWXa1IoqBKyMMVD0qrr5xxcLJz7cj6+5YU+9WsX9oUOUJfBrJolyJqZZw3heYY1t6Ynxfl
J4sdztYh/1QNPiQ7xa+R8cmNQZO6avoc4Q6u3hPFMQkgEYWjKQblN4xlp9kx+efVx6y8a2bIgLAt
ft6Dhkj7dGZG7JO9YXlay+3MqnPQlvG6zeYpJvADv5TYV44AfzwMzMakv066PZHGNeQEwDIHDf+W
jYIvqtqU92j1M5onOuzuaRm7cnZW2y8d+5U5ZbRjsh5OnqifctBfEj0pnRtyrzX2en3m9Oy4Xqbs
qOA1FW8yvasL708zOCaThE5hpWo6lvlJi/Wuo+ZbDjVIzehrfUlQOrSPMOVS9oztdcGS2Bf2AHBF
ZYoUNrxQ7TlSPC06mRZtSzbLU8OUNwjOaJwHpeQsOhQD0b2bdTYZd9W8dSXyrACVxy53pHykhokj
m3m9L+MwZndTrNyNWTvknNdahJ+7rxXA8eA0a3wiqM/vB1aTZdgLQ+JZEumf6QOMSGm8at14+I2o
HE6L1WunmjOu3qWdP8V+pxUkWb50KhlBfim5RhHxQ3SHrIidOlOIPk0dXVwuc22EWgyBryr/xJgw
rbILuNevwqx6QuFFJEQu7xFGj64qwlV0FX1fl38GR89Ssb+4EpBrlIUyismdie0cNigc209DDSdk
+PX61TdXFXtItYOjGqgt4gQodo9pe3KLdVf9Uluxa2v9texDOTkPwjtV5b4wU15nEnJAGB6fvjk4
lDyb1kkqGIiig8VVmwNULBG6UVV7S+NkJz+yOhfKSaOruN5KxWC+/TLnjQM8R+pr9by3eytRXxRj
ZzCM4VB+NZrQ6MZjLFJGvsXvUtXo/rR2X2JaXmQLidiqJZ9Zq2DJHmc7laOznEaOOLEpFm6+nOKS
wH+6aOtKP/JrXOwl5rquOxmE6JmQxZ0FcmSxzwyfnTo5SvTcDczX02fb3MfY67hO5am/ZQwJSvmS
GJYNM7sfGShNIvytlZHbYCMwTkuyngoN/Gs+tTF/OLtb/GB5BVmR7rZC4xPCLmK9t7nudS0+6EJl
TWk8Tf9XFFiidB29hs/MMGglLuryc1Z4SFD7aUedcrdJ7l5SRqN0/jaYRVBDXIs+/RrnCD4HdZlU
uuIaRu0urVcHhOjh+9q8Qb/rj8Jm+TLwq16lyo2a8WRyXq1j99n9RP8sruxc+6Q4HWXnZpefWqL5
lhgU1jeptIZya7e/KV4pih+uaTTjXMu9YZ3CSur+SfVWuFv61TW82cdUvnAFnqHo3LEDaqx4cy/q
et8SP5+dublC8vSMtewL3TMGR1CQuvM4l63erfQ/BjgD6rDm7RBl+s+ww7FndFP3gubILmogxvKU
AONF6z56As3pO9418nCZpU271XpScS/V2kLx7LQOY8PnpvlD8oVPHz54zmRMnTZOIrdcXkQMsTLM
7Ko6XfGihrHsy9xAsatX7gpOlLj8FRCkKSEvXWtvTNJ2ND9O34hnrAhE3e57mwtc62CxvLIFKLTl
yuEb1ulQ+jZGm7ArmeaNVThK96EPWaLac1eC23my8V4A29BpmTravzShEUT3pi4oK0eS7Lj2+ymc
QD/VsCEWP399vLrGro1v6sem2GMUQCuPBO61hyU5mp1nZi5XCyojX+gYdHiiY7dQXH4adlG52fFO
YcJ/TA1KYLzx1UpgDono3Lwgz4Xyz57cN6nP6IJJHbF/VHfON4s1TzpweLM9VyYOK9XBdO5tqbNY
4KowPEeTYqpD3J7a6WPO/4bGaetX0OWmOYrLdfqruFYbV9Y+FiLNILjaPehI9IeXbi32RnHjYTd5
rg0sBIptCQy+wDkoUDWSFT75o7OyJ0lJeIsgsoDlzETlIXB00007W+zAliaUGLupx33VXun5KOUS
VPYTKFb6BvxPxZ1F7nKq7cfuX1wf0v5VNfxa39XGcek+8jk0J7pscd/cR2M3bee6CBBoNtnL1rlr
cZDrv3W+c0GnVMPwHH4q7Q/igRHjFxEyo6MUdvEzD6WzTH69IFOlMi9qmJjzJQ6FhXwP7b3bzr3l
FKqtzByV4CrqqUlxH7uGsGspSUPWim2eQPP6q05thg5Velb7XdHYiUqKKOG46WePOFXytD7mEfdM
TMzRbi3fZ73jkRM/qgqdvjOIBwlIv2l3mxbSjGJZ17Imy+FPEzCsKR8WBSijwynR9F6RPo3ZadR6
G3FJtHEe0kZgBsT2J7yn9bljKC8KpgCb5qG+OI1ZWBEGPNlV5mMSUqzLnHqjVgKYu61qL3PAui+U
dla/8CYO0b1PZluTbR3uj2Mq/0l1D29VL50U9Mv1RgDst5HluyJCCfHa4ljtg0w5NNprslSsq77S
ORjw5+Fbrfc8ycnikfxu1r6QfEXb8xB/i7ISCpkCmH3QJYAct4JHiDvizHec863sGuK5NjbeVsSv
MSB5vmdLy0SOKjbMSu+9KKWlUyMCXXethgtQo5el2akdONSSWXeWwfxJaWJQpXubuUyLa+bIFSF9
WXLCB+C3fXJUzaN+0ZojORcmUV8o7RrH+hGmFsDMjY3XEhCzuvAqS5snpTnCHoINWx1I7dBlexYB
gWARkVoWvNbWS2mFjfaeSCBkxXzX1R+DMPEMGFqa3Xk6LJJq9/X3JuhuwkTTy6SSV98Watvyr5mu
GjIhheCL2iWFWNKAQU9y+dHPYZqeoyZstacqP3UayQNhXJLroXmLlMDWhpIcdgPFut9V5BYU3Bel
Y4DnA0BYX5PQgljRurDVTtZFTl5aPBwvHDG5imPsj6Ez2g61+b0WGQ29vMaF6cqJuasTsBgq58cT
i0eD8fSnAA0bdV8iPPKt5OD/ZnzUf7XWi9vngupmZRc9CRZHh/W0AlCxIu0ac4g5CNrGFWflO2O0
MCKfruLEfBmSi1HfhPknXi6c/8L2ktDtU3yJSWpnaXVuBu5jEDM9KblRR18Xxd26naK3StgIdqDk
TQtVEi3zBqD3UFiFTyl2I2ckrpd+xkSTVBQdHEuOs62o7RELtZwAURWvWn21UqdaTk3p6vNJfzxO
Kr8G1mSFdxkvKMyEONOsbMfmdc2frG1jvTuhwpm6y1z5EM8EehKhirTruNbXSnlpo3OU/tOHuxI5
kxyUxSElFGLk64m5B9qdVeF4XwxUEepTU3mG/skfGcewrvEZBXga2uGr/qyJUFsTVmq7wEa8fPKD
GYk/i/TQSj9aHfSJbLez2847OpMswxt/ee0Eyx3UAKXEzJaxXVPjpal+8+RlqsIV+G8G8izbcLjA
0aFcUvpjM9hqzm/wXSu8KvtYlG7Xcqepxh21uaUqUHxikAA7NvVtKT/E8p4NJz1+76t4Vyq3LPIr
sDZk6DCC2+jWv2QAshW/rUxExW1sXrXtLb6QorajNG/Hrmr9k9qDjnAxTw4T/x2TOmOr27OxvTf6
23rPRigWiWNnExzgX5aIrgrZecDGUt5PTjBlsCPgpohft53AySG/j7/U+mcu3vuO9ht3kzzLulR1
BVLOsHqviKg0rSOKp6miis03sqsg+LoBNiw8G8qryfoQ2fVmi0jp+xtTIkEN1fqXa9ei/qfHfqz8
06zC0fTnPLaLLEwwTqoBbCiQa0dNCgU0zQvh5lnBhCCc1uppKFcivK4lP2fdHAxrPGbF52KFivjH
urbUsa0bbmSypCSHfDPsOndkRN6zDXpumQTtHkYorFYI58JdlzIU+bhXmLC1G8+znN4ebtdadZd4
Tx2Tqe36f3Md8LI0CS+2L8q+BdFaleziwq6PfyP9oEf7Df08fzryzK82YykLlDh+MS2fPXJYHLm/
ZOVuIfMaIEd+toYnaVQ4pbFnMxXQ6pcyR/k6KKg8Wo7ypnCR5noXUDAvbn5MacKMKskIhR7tIdh8
eS0JZu1rO+t36nodGEFN2ExuWV9QA1V+3X6V9E2ubVrs5+UtItCD81mvbLHkt07tnROjaeIQ008I
zwTt34OieV5VE2JsVz46uDhPxzhomp1B3iA2avrnoBCXf0wnCfy0hGIQ7uCZm8mICNuUA1n/kcYX
LbPh/vj04iRIiZliK4t+9eJtxknQb17B4cv1PkQOsr5JZxt/XEgCURpIrTXjI1ZOastFsngzp+La
vbbZUcqeAcaUMhwZzNowesyqtqXfAJxTJnvFQrlkK8BF0quANGawDpkBFKgCGenOtIB1o95iQWp/
6+jMx5haofqhj7aa7jXgBvNS0wg47nR4vOZ1hjVCNb3b1n8P3B9c6llcbgsCREC+ujhmZH1mnjjb
teDoeHvE9FMWAsk6bI0CGsu4LY43ZYp2m2FSKfFeGKmrtB8i5HPM+KrRyILC95I193hyuyZo5333
0lJeHNvNn1yHETJq9Q2qajHd6IlTiFUSfWItUqkRyNYOk15Djw5U4+jKbIz5Tsv20m+pellqx5Hq
jvGnObwv0k19VlZ49+nWvyurX5u8aO62bm6r3DfRclu++WH6oGbRBq2LmP4V0VaU5pHKbzLRMejR
AZVuHjc0QCzwwEc1+fkDoEe1dIm1LynlzHSH8mBsjiX/JrFT9N/5GqSxa3TPeXPsOydfgkj0gXf0
P8ukUUOBxavWHWSOxASVfVaqnVcmgoHmoYFSar+ETivO0dKGnX7qoePX6FCsR5VYLWGEcvEahf1l
oR77ayQZxLyJf4l451utdJ63H5HSwOWg1cc6XwCqQiP/aaV/inbv6wAvW1NxhpTX/5Fkvg1Np2R4
sWwOfEg/VJ8iIHCyfetZKNbcPi8Fv/SZv7eRmpA/QSnthOZXQ+kzWWAuPjua/KsVTxnPU0LHubjP
DLTc8z06ZtKpUXxjdSLmMfWV1hKyLu14+NiEI7gF7xdZbH4nhq3k8bgZy+co0FaJEsUzInuMQbEf
vBmW86eUxoQ+tNonqKD5R1leBe6fsudB+zAmnoYTz4HY4z13mRmmzoOegswcvzf90ELwNMJ+oGD+
kbI6vy588lCyHef7+qrB8qavvfC7dbbME2UwwIoHalRExc+4q6y4tJXGtaTaGct/BMQYsauK74oK
tirtijogpqadD0IeQH83qzs19iC7bR8Ws7Bb03PfkSZEVzcAuwSNW+6o+TIJRRx8k6mHUk5J8PLR
593US0+bfYFqUcDjwlMUy0//SZnMQhloxhkkbFPcbA3l09AGlvwz83+2cDJCFKybTu/SS/NlsaXp
1tMWx+6S0PzJ0dVuGYgzKYkjfp+ODOXiU4XF6zW2RXmwleJWEeyXpR+FRLPnixW9LWyXZXZti2vD
q9yJ5wxSncO5T8jhqQPRKu1Nxx/FlZbXLA5I90U5cx4AxtwUtrqUhwVamevmsc/muMt3wrOOear8
VRXpo5aw1LNFistgV/g3N2bG1Apm2k3N7LASsbiieFKo64ihBVn3Wf9z0Kn6S6XBBTOcfosU9eFk
ElEQ8h5VDr0tgBEtYItdxR+8TBeYAyfluzeNyja3yadv0mmzMG4YZGRbSOx087kJqhJWWGD/NXYW
gWSZtJPR50gVU9H8Jw3BkuzJt9nY/A1n2rBnyne5goSxOE1hEUdi6yTTb5RgxqIPDDtRRTUKXndb
9GCYJpSlYUmK9GQPpmvU3wv18mhNU5Gi7wUREfvNlnEDSzvymUYTOYoQaLKGGc6Zl3g3kqzX8Zg3
s93IjvSZalxEjDg1YT+5elg2X25fG2St6IvUNFT7QM9zr5xV12Cq1icURbsq9rTJQ86JjH7XGU62
/sgxWlvXyn0ZZZZ8iEwfKHGZjxJzBFxC4oj6nyL2+4aPgf1oqC/t09jG7rj+DaPqkHPRDyUgH3sT
cWoqX1sEOdiU0V+GlmGlhw9SfXUKYNI6ydvgxRRQ6eJdG9O/Rd/L0MGaon9pRv6AFsFMaaAjDn+Y
DitjmQK8b/I86fBtcnommQ/aOuoEP5uJ2GxzLzbyG3Amqkbzc9VWG4QSxon7c+RHbDoWgTmpHZUq
qvlt6RY3brEzNtsJhiDapg/JfIrKe8W1YxGnpsAXRmFG67mmCXdVeCLzucsDaz0OwzVJTkwJ8+pt
1qGqDgng/LOevFmEEaJ8oDSXcXAyHEk9zMgpFBC4mKxDmwsmGnwdJc3wwFVXKL3hOkO9iv5a35e/
VoDbTXfQpEp8syq4WV/rQ006bDqMouw2OQf/tq/XU1Um5GqdmDrS0TZ19v6nKr0YYHazK0Q0TfmZ
+DNPQS9zGa/n+h+wp50b0xXyDBR2mq6xHG7DkbIhMsEm40NDTAJIXsh+aQRWEzMv/W6oAZSnrb+i
SFHy27CGTR0YmOZzWnaZuqfRA3VQu2fVuqMJBPjhopbRmMhPMi84ug5+e7MKgGgvScSMSwExH3mk
n+f1RTBOVja7xMPME38Ylq7/LoyPcQ4MOVzRMxS7EjebqBwGVObr5Jpc59sCRLK6q/T4zpKgny5l
9mrpp3U+5whH4LO0vTo81+TF5cWjuHVpvWLkqZreiQ2DJH5i3GU8yyaU3K+idR/+rH9FqvNGuR1w
Uf7eLMtxmzG5rnVopukBR6i9jd7KFxmTt7r5KhDPWvNhooVVtdXISZpLvjkC9tiBMlzS3vL5tC1v
af+YrAHUS6CB3OFoTKJLkTNq/BiK102uUFxEJDMjcV6JW0TZ+/re8hj9ig/wYdWRXvH8/WqmnVu7
LsbekYv2oiA/PG+L02Svq8oIb1ev6UzDHXhtkn407Un8NjUGUPAK0HqkJzG/aKap7p+aXxWLfzWB
AWe77uOfQRV3BXNOL+3juj+oHdqGlBshglzYP07GCpYMWsNDrjg+68VrvhEahPZvRE5VII8o3kgC
W9T10DK+yrpjDcdNuhQtMA7R/D65Q95gRLuZ73RtP0C1asZK5Xd9qNBQHlpsvUSGgcRnfvHY6XLe
1RK1XWHXsBoE6pSAGRSjyd8mh6YSLJur3IsBCRqW2BlIEspe+CuqR4xpU3p6BW793nUW0VqBWFnO
Wu1inAOlAwGQAZBoFHHnQfOxrl4UBY9ny/ye47sgwrE/aO9LYS7hOvvqsG9GNjaLEib50I7fOQ9o
q+muQQGDunlCQrbAhIKsep4/hEf61XAUkK11TRJGvNKzzeSyEJ1cMx/qp7JdHZMVrYUglRs3Gk9b
fM7XjzZ9jxPXEj9FwOpUfdvWMVhEt0xmx4LBpjtJTPUXMbbCaSv/4pbbklXfhJwUmnc9A3l2UJpy
K5XVkeShdfqiuSQhoIggtjlcEWdM+k4TuC0nfyJ71gQboo4qiFGVFjxkq4ZifCz81oCGRnuwXRpI
R9JZjQSE7si9WMixo7MZNfVPlpxTyLU4tjsEdXEXmF1pr7Rlsgkl3bcmPMNJOwafgkwcYgpJp0wo
9xUVso6p/7E7owavEi/bqne9habTm6Br+Uzz2V01tIpFDMKi5JehALORjNMIb0LcvmAr8m2Mn6j/
RaYTW2hGd7R2TUbn9HJ+TxqCS6ZC63YC+bF8vkHOHSmZgAxl4SVsxUhoAIaGN7P5MiWfRxCsQTAh
nE5d/VWAwKwpqFJu2GZSnyVTtivzJvSOJH6P000dLiX/YFx88dUMlI2SeSvUf1FDecEbICC3vAzy
9yxQgZ4AhG1o09iFJ7aAiJVU2hllIP3JcJBW4gEDtSuzwhbJqlPpbwJDsXVoOPC2r9r67mNIrVI6
SAgNUAvqMavQCZQ5j1NbVu/zkiCGLT+4vU3u+sIArsa1Uhr5Z68XP3qxkOX1BtKDjRFNLTznu9gf
q+SvL9XduvT29LepwG0Pjd1l084jMiEIIbHl9BNN871myku796nI94oJUJdke5lvPDaNA5XFh3KR
nkaiU+Z9pT5H+VVF3h1Hr2I/985mSZdxmCK3k2v2yvojKTK/PAjLhyX1zC91a4/8KONrat1lefKW
Yt8zfCrRrYqBzpTbEO9rGSHEXWLMAUWxIkeffrsaWH7Y6UYIIM8Yr1VhKryk8sQ+8aPX3yq8cjqE
mgp7DEZIGzCgmZAT0F3eh3k4Z6V8L1RL31EtmZSss7em/FE7lF7DKiKiKRFubF9zz9WZgBWWE7IP
Bb157KWzcVN0BYurjhhc1oNKmmDVR9PVFtEv+/7SCkmYqfFni7aiHqCeuc/xIOGMKdTmIs2CGYy5
+RUlK/9u8rnIL8rKoBTvuz9VO406o6D8hBo7i09ZEZ3WorpKRIemhjCdUrRMwIqmaFcpMpacscbT
FDHxGlm7G3qcPi2qAT2RSqgKtxreMH4aDeBajsuqZorLIUpAtVv03+X2tomDBgvQulULdTi81Gqg
sc+oHsci7WyxNtv64Ob6t4XkeeVmIOeSSlTBnPbqPGGlInsS/k0ORotLvM3gWIR56P0lnhklyH3t
jNhDCIJoa01OZoRWTlWgMRrpWymrSyR4QxGoksVQ6GQGG+P8KnDrR9p1nZ418iOyg2ViP2sBQ5Fg
Vt+arjoGPTaI/zo2zJwuFBMzIRFsf6lwV/adECgZbkNLmW807KFBkNB15RKe3WXgl4b38F6YwqGV
hNk2BcXViBuSebER0A5Po5Y6UhWsypdmQv/LfjHw9Mhf3YJcrQTdayo7AaXpzYc+gfWoVmyD83Vr
oNyS5k3XpaeYmzRmm8MPpO4zSbtM5CYDnKyK05o636+GqdAMUh02RflQEyKGk2QKu748TvOoQupH
LDPkwyem37Yiv10MyHZd5vl3EvNJG1bPwyJnq6O14qmvumspWzA3xHwuzVnpP63M3JekJrXTWFO7
p8GjgaFoSvNPY4OuyzCNx5jLM4X+KH0xujDqZ1RXWfhZlcJBaXNRYNw6Eliqc6YwYtvMloYU0Byk
cMMsPJZITZlF1/Jl1fdC58nWvtb8eHmazINKHzW+Kt7JoRluPOixNywZjmbgVOiLjGXdUhC7SjCw
CMIXhQFQMl7oeOfer0inQ1beL90enIllnPen7J4bqo5iOxEvaHoE46Amd11zeyJ8eseCYen+J8+I
kGITKbaATcHCWUowgAmfiBVMcdF8eTWp4+NqOErMj9uEcWuG45p4I7KrUWatbl8TcOtxDNpCCVt1
UBEcMEBlKLZxi3BKv7b3mvVyZErjdGcmHqavYrBI31I+mu4fCGLUVechTs9SHRTyfNysX9UE+y9N
r+rk/eNSXREzq40Qmsm3otK0JTj4dqd22xdS39hWJX6JIJ/m4nQNmr8uz1rkEUu5i2J+pA501lRK
Z0vlIGGiLBk3l1n7QXOsluWfKmRHue+d1ngeNYfW2dsgiYFsCl6B+KtHFsqwHLUmFaaqbUbbZ2L9
TA1stgDU3CHneQgB0ypJCL+SX+QuOqjSEC4MjONakl+SZP1LIq7aP4GKd3fr9AVhYjzy4pQ/MkJQ
VBGrcjTiUGtfV6zRrtUrQgoqPgblvJ6tariZbaiyW0gPyWMZ2bNA3GyWX8vpZUA1qmQo5HKv3tpd
pjmaSZHbkI4XxaC+lt0c2mS7xegZdE6zXg2idUOxX65Oq/S+Ji0hVcdMjSiBhhapkBsB4rYFqyWC
1n+z8DlMSh/C5RssNxxkEMwRuT94JQSmsEFnZhHuVc5uyQo7d5pndSdd8TkPtPisME5hKLTxeFPE
6mlxu5dztfMERSvcISf1QiExlBoqTxQbi8oDQDpzqrJDtrSSXSfXFrNzCww25tVJgINlBAo29OTL
WH/MkuWlZn7BvHHO0+wWPYzrikKA4gJ9gZ+xREmp67roimM1enozOlN0XrSDqGbmfUP4X8+65VUP
Vwf+JxBvqluiJARv2cwyYFsQNCZLlX0MxAVQCp/808A51kIoRmXH5DqIrj59Tdun2gay5nYK+uAO
9SSYR453W3Bi/d7L58WwGP4ITBqdCMhBHvgW//qG3NdIP+aoyjoWgspgFdG/cqFlWRN0ZynfqiZ/
kcxVv6xIlwDuihKZE64eKVecYroYzVXHatC9adVerOrHeVKlhA6X+je/UuJe39EpemOOTVnEa5Io
7V+DxSu3J/M9jWNfSWeKAwBac1G17HUwQ6rsaAP86zE/9AuDnvWE/KObLlP1L4++kwlUmxPKXH8R
js1sFCUkgzYAPa2i5HbID0avxzUnXifVN6JbJJ1rcyTBct5v1X6MnyOsY/rQ7euRgmewI38BmSvx
SRhP6Qyeo6HvW8DPV86URT2I8ur3RIVT62vr5XbFXVUrF31WkX4W+5JBvLHz4TnVobPZTw1uT3wc
uTIEw0NmTT8DWsDFwiyCKmEoHB6ouj2tCQJX/AmmDH8mlY6ewHsk5xmfdozukeYhnrzdTEjgY/qv
FrsS4XnBEQoBw/07kwgyQyS7aGgi8WHt+EyJfC0lbhYVDGk+bxC70UE2Lz3sRMzpmk+vU3cXVRt0
aS5h2aFzIOQMjq4FbRwGEm8Sucdh6JIp/5yE5JIvDFndYRE+x9nyuK9uqdp6wvyiKipw8IyfTXGq
XNBuGsMwC0FaTD2XTHGLdVMLhm4jRErua7eORlh06cbXn2RUMsqFbaKf3DofjinbaFlup1iiWQIs
RwHyG5jZlmy9mAWRfcUm+SVao/prW4mMWjhbN9mWpI8hgvxfCn4OkhPyL8NAK8tf7B9AMAS19FeO
CK/wVBiQMgP+vlopUgc+ZFt1YgrYRYttbym7Wd6cskngzDigSpP5Z5LZ+zPhtzR13AHGtcOilWZ+
EnsNAWM1LEaeBlOzmuy6YWtO10VccUROfdrYtO7gRTGnr8ocWEtRL2pW+qHm+W+BJrSvvbwYdmsx
CfdBFNvdlFTjdUyG/eOWWND9x4m0OpxEYFBge9lRHLPWnoDTDdSHeANrXbs2leKnWCT3HYEWgGdC
FeTm+lT1Ndq5cRPPixwlqLEs8b1pwC607rVQ2Nm5UxC6ymVdhKnsM3Wp4ItL37JI9wF639z4UCo4
svoI9IpgpIsIfW8QyMqTO29oArXlS7CWnM0C93zRBYkmjKdE0u9G3I0OI+othUzt55ITHjHJypRe
CorHZa8xvnjYzZiiBHDl/zg7j+XGsW3b/strP0TAY6PxOvRWpESZlDoImUx4jw339XegXicvoyhF
VOucUFWRhNluzTHnMixcJULHVJI77kOp0RPU7R8oxsfVS+U5PEXd/5O7tE8JtbPBlt4sunieu85Z
r5eGmpx07xGfEvRe9FbSSat/kRUbi6K8eOLeoDMDoLlUaZEjnvv40+NIW5UvQfeqMUMG4rGxX3rL
RBZ+UnOwlAkVfYnMCd/jexa8X3duhzXNC8ry4AxJ9exZibZxwkB/9xquqdZX/oiOm3vewmWZUduV
MR2ZJdCFN5YuZXZn21Wx+d6M5bLTS9IyvMc+bDeG5yysQtHvIx4a+UGSEK4R1X2QQF2xrSsrxcQj
Z9lQtpVROKcIo8qJBDV0hiHAOaF2x5qTV5kcmjB9g7noB4+d+ccgk4WCHtfp7hMdSHDlkiFHcUw3
tIUs4aPqFp5HdhQ1Gz3jHTcpDA3YR9tl1LY7v6+e827HoeMTY2xI5IjaE4CS+AfT3iTq5xDQdFcY
FDKNzzQUR8pEchQq2ALbPsgNUGrWECtnsnbWWfbHyGxgwkbks16Te7UPNFLqP/PuxZZrWaD7mKZL
iTBe10MKo9Uv8KzldA2RwSPuYJMNYXVoeUpMP91Ta1Ttlv2sOZl+ZLSwGgoSY7PtHDPcNBxNEGa4
1A4itY6qVVbeQ/gmVFZc8Vo76gNNJoFS3WVaULarKCUrpnmx+q3V1Xshj7qJTiOA6tdpWj03Njtp
ap2e8aUx90N2RMoKO5Lf9GsH3+6c5gGIcGJRVZxAqwhVyqeL1CxQUNWAKVJjwq+e2hREa4xrWEXb
pOpZVb8JafxQTYCGs9mO7poElGgm0L+3WdnXy9TcMIf06gPdSsQ8GpEg1PKFcGAgsl5gAdz2Jsbk
CGobtVJcHEzAKskd9NCYfC2cvIfKvc/5Xy25ZC+6N8xczBgO2RhoSW6+yKqVm6jzQLdRPy/ZSIkI
ORpqkyJd9ic27uV47JRzTlN595Ll5wG3ik6lTXkZfPUzyF0myLdJ8ksvsj/4ho5aCvi0K7S7qkWn
EfbZx/o8AmI21n2H9F+zKvtwcUILdrym20xORlBvXvH/Hb061h8hH6q/d9SnTQcMnWItJTCn+K3R
T734A3mLzMhtepOp/ho1lP54UgY74tdW5QhPASNU6a3Za2cauKGspND4pYPxbxY77HNi/SmypE/u
qTC3sf3g8nIuBw9GPw6GcuUF2k71FGdZSyRmP3fLoyHhqoVWYa1RdwS775SMZ2R2qzzydQ4UHtQQ
fVxbKmC98VjrwFa1hSNrSHUUo/Q5ZcsPPWjdGRQVCzs+Op7Yad5dPlQHm5OdIYJVjaXRF3Mm833s
srHTOYzXL5y2lnWf73LTONHRl6LCE7r8gKlw3XW/9dLZp5G7NAXvHmow3/lI6b9Ku43fltsworRV
Y1Zrn6D9Ir0n8uQt9E2OoItOsq/yWVxdZ+PVa4oqgTxaTx5gW1HYUwkCi7g29+hLPDrtHDfSLvBe
veoFizuz90j+C0g4nHDhW0y0z7C5Zt8vY0U8IQm1qbnOO+UIGpBT3sH9RIoJkIY6L8ffps4U4Mlt
mb2VXY6rR3lQwkvuH1rfQ03vEFm+XPmimBfpfAmNYvd7FStTc7B8ZUjWoTsIlZaxlajUKmyXO0KZ
rKI9VEyPGuo7PnbtiKMMajXqUWyejejV685RRPXGnncFcxPYkuJwrlAuel5tWuhAhZmVPjHzYVIt
DUhM2cVrQ2AVG/JNq7x0Zby2S9o5hHu9fy6w/+otL5mpYkO1IbLrvR582FpC3blVqGpPM1rnLvSI
uDT56VpdAIzibWPLeQtoZt+Wybp3zENi4zDPtmPebSX3fGTXEdkURyM9hlfKgX1sbR+yoezYYir6
ytTPOv7+ur10XbguKMlUdrEzsN/hywdJOkxRNNIsZ7nSwg8ANkKAUGNpSbDJqdRy4PatfhdX+tJC
Y0mDS2V/cPt1XAdHzLhQoq+D/qEXnw6si1YSdy5f82xEZ4i6z6HPCbgpslctj4CQexLDjeas9c5T
MKqECKXjvHCHvZLsC5cY2JowVrHVqMNGVCime+MHvJ4sfIwnv+JxKsFS9YMvcD+zkSunfh3QARTN
e8lZN3InXvsof9qa1ryVa80doNLiHHgX+PIgh7nYp/4UZbAqZbRsrOjTkh8+Rjy5HpQnjlth6Z1b
CxNiTy6P6nf4l7ymn9cIQNSUdk2MtSrrP2ghuVcxeoz4V9yh3TQyXQkRJjNdZHc6Z8nRSneT9s2h
OYtsyo/NRgtaaxfFwTrBnUSVBEJwWZvlszGVa7Wt2YcX1RcPTgBpQQ30NStXNMNaUln0+w0JWFrk
PGjJiX5pitEtq/hP0c9CBV9YoYwnkVIp9YGtDE5S3kzabGwoF8bLNN45/Hv2ShobAlst8Zu97crm
iFhYSLqUOoKt3kYbnWQra2+xiBfnPJ0mx5Gbd7bZ/5m2jWgjeDPMNrSgwO+bCLJgD5XeUQKqkOyd
zwrnDrOu5T+yRhUM6DhoVuzNyhAWaVRUHxuDS9VxiAucVl76JBqdDM6urDjbdOdiJAQBCVXhLG8m
CJxhiUzvbVSS6fpioCxEtJeRIRMPlI8K39moYqVVNJEOcZ9kd2FJHRG4y2HCs8aZKYx9nAKkNMLb
9bFxyaZfVcPZM5H5bo9Zc11Ea03BfUKJFnVar9ZZdKcI7wHDZBN+dtR4/eGX5X8RKQIKRNHGRi3R
gwfNYs9lnGt0qsop7pRendumWOW2aj+0mq89mDVVAbVN/bmTdqsgr97CDjs1UXt5SxiVmZ9SEZnv
jhcTON+W1RJN4/+f9JRkJLwu5tQrSkWf9yXJI1Ly/ln9CtxzZn1Z4qPPXoR4hyEejc8Cvc1AQGkX
PVBszqxbPAt7fOQsvrXZPmS4Teaur961mKSVBpAgvnOS/VAiE/r5IswSbJgO3OGwifthHQj/TgFT
KvvoaEXFTvct/LS9tZKFrrP7Q723Skq06q70EH7CIniuYnVpQsZWDh7VEHdRjqkk7e782pv7aJP5
iEsClmRhCGeR5B0cbl1q78XoUju3sOvEykvtVJCvLEAbWkShEG3hY9k3zwIbR/si8Tei3hpvRvfK
SiW1F1zSsbY0PZ4gRglUuATbB5lxO6wczrjjkFb4F94Z073HA8Z/i+MmCGEWRm9bZPaiMS+jverz
Az4KV1kCPHUiWDvFsIYE3fs26EcnvAszTKaS8qv8ls7OCi5GTw6jKZkakgIG2i1AMSMgEM0QzTz0
gTVsLUt3Sd0Rkou6EkWLquTzwkWZ1Kuy63ZOYT/QhLRY1FZ+71XrCcrAKBOsDWNhhnDpCDSa8dSU
OSczn2PmMk88A1EcU3u+Us1li3klBtKEAO8I09SWLmdiIztFvVwm2r3xhGN+66rZ2tdifT1q42fy
iwyPTkMBHc+u8pX2L0HxSKFoCq2gXSBR/pYYOVRgzghelItUF8xYyWDBjYtdSRKlqDdqgMmhLh7K
NN0h9Qs924n2yzdGDG7hp6MnyFMKGwyX9fa5ycNjT6sRTEPiIxgpD3jGuDdbJgExT2R/wlErF3hE
BrEZh5Pi+netamF21Gah7H9hSm7cr9D4o9mbsa7PqXWCJADeGFp/xuJRxTCu2cIgOiiyqmMynisz
WesNBk/EXCO9r7JXB/W7WjUloThin3TIx2+C86Jn4IlhQ1cJxICTEWlkBrJgYNIOF8mEQANLWLwp
dEWrR+dYKX8MQvdxzwRlmy1MDwKxZFEp+2djYiZliAmlFUvwoYB43brZ0J1xnobBchw3A9ynTmDI
yhlWOu4Ev20X+Xhn2qjuMIKJh7nV4z19zpRy7tGOLWGbmyWboTik+kEvVoa6bsYdcfgocLORDEcm
cTscn4d6WfjLvNgSMRJ6c8/aIsGY5rppT6WE+Fkq/sX0l2W2CRwMJObvcuopSvFOxE8d/WbERGlh
MlN3eNz0yUFifAiKOWh/8J5KCw5RETSi3MkAIk6snNiiIR0VIt3g8aHlIQ4SZ2BR6LGeR3kpvXQe
1tmqG7oDJpvYP4ZyXw+vmJ3oHZbkZz3eN9F9TeeL/E4eaZV9KlSF9zmIX4vU3DpCcCs/3eJcKdnO
diAwKhfWqj74ykeeWVsqRRTfiZ+h7Lmsk2AxNmKXQ+B4Lt5xqi55kzIkrOf60zSfLcTuoLjQ/XsV
+uOT31x66NE5Ji+SFGjqCNtGF1dMcs+CsqAABkiCY+XCHjjl/ajA4suDh7KkS1qecywlesWfW94U
qaYsBQexjqmpYvttGZsqQXskD2Rvddu2/jTyO8ur7uj5weqLt82i05+1YkJgt56ghCO4E78gxo9s
ZPbAviKA8zHDKWG9y7r6rLTxHM99rgMFS2tOZunb2DefajC86lV9qbKdbh2L4qP17bmXb8voscTs
kuX0HGSAUNk0tylOLUQrBjRbISVSf+FJBQZCDSRhAFMXW6B+0cSajfUMXPChI/jBGB3+RMdtWSA9
dpdsKmMYX6mE01G0eeG9Baq2KUbnzkRQn7Nys7ufV1Ew83rSgtx5VhfkbgF36XHxGHbH3ku3tcY/
aAK23lnbUH+0W79feYLGDkmJU7Ts5Xqk52up17sBXJvKrezrJ6LrqMAKpd2a7NESGz6N7AFlFqnb
hKWd3XQCgIjrRxZgYRyXs2ottIuD/ZCn5BRsn0M6hWhEvpQ8mVbge9qNnGb6hIaNEZE5nHNwPGXa
gl42HLWKKX0GrNihzkO1a66KdQwv0HiQocfYXlioNn1a/0GlwrgbrmzhsS1N7yzAHI86lSbRMmu0
owlwYcT6IzsPfZVAFWn8WiKMKog9zTgZ6E4FUUVWfyiVE0Bnb0RHmx4idu8/RPVaz9aVdA8qTuWJ
UzDjg6VCMccb0yS8ysPvQ2KkTWsEivVqT1WbzhL1S8VJz1beKFN28WIk+2UosG86TBgctELAL5kh
NwfxfOh0VpmPRlnSHXGmVUXDUTD9U0MpRg76WdmczAB0o6FVdSLOGZEuFM1oYegdVd8+h2b6gD47
+hf8bxw4nRpew2U01tMbsEuBqcwj0hoOErgCChDdnwLDULzzMDATmJXlzcwzlXc3JKZhcJ9qZ6YB
NGklAHpfVm+BZ9mkL63KAsTKUMiXwjm5MN0W6KLHKKErvEipMryU4wmPQ6z9iiuKXfWbQB69BNA3
TfzqMAR6/+KKFl0sYVVzZ2618qLq3WzOlY1BeMBC2fXp76wm0meoPXqpsRdbauWz0/K7U8nJqWs+
A0M/VKW2G4dmZ73ZkX1IhjmDsiD7085FuAnMVQCHiYQIgzFqMW+cvyofBIyRowHbaluFRTr7mLS+
0v6iRSmJoVEPevfb5yG54EHk2t3zwpwVvV5lYihOWaXUPF0D9DMqFdUi5KLTTt5U9ioQxQ0Vytb6
RY6oksttmkSvhs+SnaXDg1OZ6QWpacPRsjHpkWNu3d8g3TY1/ISwljCGzqo5S1XywTcvBlEoGEPw
vYXB59Bs9VBZMjkKR25R3dcFGapFkl4Comg5+4xQ3WR4W5hwV+qA2mu++fEpTRc+fiY8FOFwqMPh
HNLEB45rpCaDPyZQnHOKu9foGC31MqjrT70p1szvCwyU2IkAkGJlbkGxOAkYVOkBlI67oL+YAwyT
fREIV2iVAweQNOFATfCskrZ/UhV/ZLiiG/HasA8C57N36Ux6rYtyXUxbacSJsngjBkd2K4ElU6Pt
rI2KyrVi2it1lDoc0xZRH2KeOyeVjV9EjUGL0Wxscni8qu/ZNZMEQawHG8bFSA07ycf6zungOYLh
nhJ4zrxbrsijIY7qHALVQG9pT1m5IKBr8jT3vk6cAhznyk8fhVx6w4NG3KGydUNiGFaFu6oYsg1I
ZrRimu+rNytc+flZqg+1twu6x0Hbtt4m9pVFH5696JCYL6G76MFBytXQfWGdcbP3kK7qNlwv0MJz
A40TvgZYEbpnfIcOvWW7o44OxGtIRBFG5LFG50rPfYroKDQZL4Lw4Dvs4U9x1JHPcm9bGM3u9PY5
My+itU+Kb70VbPgScTdMHtn2jrzDWpVPZbCT7ovBabdASkxaL1/Wru2dJju8XvPQQtyRUl/UGqUI
WDGzk87JLcMYlaY65Ylj7o1JYi5LQbQ+eBWCdrJNtZrDV33nWuaiH3GJRGOKFJMap6aC7DXyYSMV
HBBBXu88JxcLUw46xnzOvCVpBFr6UqqfSTSsS1ThoehQZcaRbMk25F+y9gM0tRZV26ooN4nCRJYo
aw3PnCBsMT0EUz/FfhmMX4FAEo9Oao53Pm5s6pEqzJrmHQzEn60LPFa3nD271yBO3rNMnyeBvYD3
WBuuc2lz4iRMLdpXFvv7gZSKMn0j0vkQqNQvcqJyouC+JRYx8jlnED/Zp+vGZmU44TAVVLYhU1Tn
wEI3q4ejsLSZVZbVznQCD4u49Qt5l0Q/cKkqIJ0V4CTgibea+enrYhN1FlFFkFGxupAIxUFrLA3i
+my9hKD75ajRRyowiAQqqKxurlG5CpPzmxh3lREfU6O+hCYWGSV5Uvxw78H7WYp/Z9UhPivQ/JgD
vysC6sr4C1iKemz/RNnBV1fZPbGaM6N6LiLMNt0yVw6epDXLgHWAJY+hTgzOveRVbZl/jSnAx46p
8pQlhurBBqO2yuYBERDECzSBGlCg9zjqwpp9VKn+UkrvVYnAhegvbds1GJ71ZbOBrJIl8QwzYhx6
FuYQDjAY/vgR+AAWJtnOzYpwsRytYZiMENlasmA5+DKCKZbAvg/88NjAeFoqVcvpKJrI+pTZ7k6r
yEt91B0Smp05sZOoXyY4a7mIzH4uw5VF6EatPPt6BV45/GqSAPDv3ucXYYCKrHIxjjA/2fBVuuCE
Cqq2Awk9PPqNSA8O4gdbAtZnmFTw8pkBMZIm2VQHevDy7GQnwTm0qm2finMhj1FHXqmUvyMgdmUj
lJMf4xVQ3V+aF+y91FbnMX6ywsaZOSKDUBo/xh7IZ9Tjvfk+6VWbYmT/JWfbvsqSjv1sTB23w6M6
U+cf40s/y2YIxbN7th0z/4c08httX+yrJOkijlpL1dkeeSyuymPRPDTe8w8XMP3Qf7kAa8pc/3x/
CDO//n//R/u/pQmwkhg6AQNqV0yeAwSDQQ8iGHYLEV0bivJVxh3ahlVZHEMDwyx/S1+gvptjAJX2
w++40TTAumoaEKOWVa0L5Tn2d1ObioSYJyiK1biAFcbci/snmbvUR9FnlWNE/Kn6w1c7t27BlKz9
1y2oGsMebYeVoTdVOhGaG9v3VKzs/TLXAKyKS+yCezVA7TPOEPvW2HYa0QMoFu5DmtW8YUq5blxs
/na4C5tfZYKGobhfLGM1JqNy8uJn3E4AfmpuZn2vY6/QByq2LldVPgTDS8Y8XL8bpbYJy3atuoQv
UQV/D7onFtEk3xERMhf0yvSoaqpkDUaWsqNEjguNFkuj3JUpgVK82QYZVSRb+I/snp2K9OCSof2u
tiQSZJtSVhstbnZZoAC1mjXqvxF8JRxddWAd/tYnmNYNSJjvn6lxI5rcmp71Xze2LeIkTzN1pKt5
cDgt0p13ztfh7GPxXG/iZqaukcXV2Ysyh6/GYzHbdbMLtNQsXONnW//x55/Ydo8qquHy+1+kuzc6
11jTEPvrJwWCTaXi+AY5LO0GskkFA1TKX/Ry+lU5+qxwDdQIf0lFfqIEEg5+4zKMOsy9JFSURKOj
wiYN2zMYl2OPFYnbSmepj6h+CXNocroFWOcyOLtasnEIIJE+7Y0GzgsdzQFUS7/TsvLcYSZ8op7c
/7GG6QscwnDHTZo9RMazQgJ5sQRz9E8UJILcYA290zuBHfilBfTO7B0Cs8lRqA7vLdEsnQuC1Rg8
DdZKJTYuJor/qLCjITGGPeDM0Xmldv5ro+E0ghM9eelyNMkiWmXdC8cwwr8fcEBiBxj+dA44JGZ9
OK+9ejQ+iXcuzp18N5iYWbx4OdJ4n/hAU8UJNqUvyL9SdkV+qEQ/6wgIJsaCVjYZO3sqqN2z8wLm
YhkHg3WMDaNsN6is2MKJQyBiR5fx3ZSJmxqPPWkz8Mj6V10wCKjReCBZ9OQdcZ93HxbFf9S0VZiO
d2q0YIkJAn2mqjYvun9OKh8Hrfmc6OY5jI4+R/7cPaVw7AR1Yewz62UzbGvd3CfVReh30vttyk3T
n4y+XFrlx5jtMeBSvXqu0iNhHrO4YIASKjolXlK11S8xQ0orL5UZSlrciItetOdKZh967CxczkUa
a36ace4nA3oWOMM+tjj4+7/ieI4hlLWx+FPsaPlmqfvObOYuJWEPP15P4JBRbDT9lOHh1Lq1k71n
/jgvDW1VkFHbHAm5Iw+5P0TUaPCGuOYaPFbae9huIR8UPJBeTTwrUYDuPV19kk58auWfQS/QQB6i
Yi2x0aRzy5iZDLZ3ACYDdL9p1w01mlYgzHK0xt43nEm8G+AE+Nl1mPA6DxBWxVNQm7M8/RXEHwWF
C3sTj3wMvhcMAvscNiC0yTPM56X86qkV9jyanHnOF6tBvZfmMU3vSVkk59i1iaAMl+w5O2df1sks
ifGk+6+1Hv4SQfAcZxsSatziKW7uC47XZI8+KGwg07YlfIQWupmYBxIvZ20E6z7HLF3vC5h8meaX
7+eFGwusZf7vWUGSkI6JyNEPXkwpNlSYCXj5IKZyNfthlRHTZ/3bQnsVRJ+pLraDROkPSCF424jA
rZylhJHWiMDzWUy426mfrCB+jpmEP4sPSvjp0WlE8UYQvH6RtncjDLvyO8YpF4fx1q8RWCplJbJd
QGpXo1EtLSi+1BCfaUuBxl3QX3Eedg55J9kaJA+jUlHMrbgWD0HyqWmXIGoXAtMQE0OlHWvITaOm
YhiHrzK7yyFgiL5xE9577a3S27nsV67yXASfWqzeVyOSYZQuyOLlpaCzgovTs1UkvWKfS/O+9ZVN
k94BqvTFOAv6tyKkDQltjiSqxODuFBf4iiX20GWf/TjhtKiZ6V3VH0cmJAvJNUIYCpPCmX//lP/p
TvNvj+CqKQoTSivcocBJQqYlNRUy9JX2Paw5FmGSwBx7soFcAvb3I3qBYp5SjaQdMvwZvB3FUbDS
3iDNJLbmOr6DrnT+KKbEOd/4K7N9h0ID2WKbni9bumAF98AJxMztA4Nym7GIJb4Ju5pjHymJP6Lx
CRU8DdXN7AFCdk1yVMSuTXcu7HBXPCaQJQk4alLfF8NmiOpzS3k7cSn+FbJZJ0haZEwH91bofuae
Nc/FV+3tPapGKv7BtLkgly2Lpr+P++7D8NqN2Q9zg0jJPqFxi07U8/jWZ1ujOToU5r6/w9qtrdTV
dlhtOGNZdo3U0awDhexeIgl+Kab/ZPp7imFeSiI7ISDtDzuMG42BrKuNcZZl3UAnZnUPP2dfnCqu
T6hsOI3SPHfpWZNl50ZLnAXYIblnunCs8w8XemO7al5tm1VlVI0iG4y9Qn/7ZTN6GaZp+6JIVrcM
WjJzcBpTzrfUhqIHIfEkiyt1T4IF5yRJnSunWuKqofhhetFvTC/m1f65C9K69YPS2AddreDKThrP
oDNPprx2ZQLJif+Q3UCv1u2TjEajWxu0Q58nU3FXccz+swKY3HZOUmwp6g0EJPWxgrCb28mRVFUI
1a4zn+jY3UgKphoAxDSdZbM8BE5NRhKOpai9H14j48YuzbzakUtNjyKVDPejLW3SiB2O1vkqJ0Aa
9ySxaw6yIXKRWrwpcOCWyI9D2L1aw8k3wkkVAtypw9+ZTC9FMoCz0YDJQ4eih7agKbMPgV1VctNV
iEYdtuaqoBBPTDV5Gqlv775/Q8Sta7ja/Pam66l67OZEX3ZIZ3Q1mKvv3js9O1AHbHKihHHSL2LD
8ky9EUi4wLTx27oU92H73j0p7DDRGj+6O4bTZLkd9wpUHZePyYQLonHbsGo+CB+LxMaJ3ilLkdOv
z9yX5k+cHHCa8P4hMd2Ro4fLUnmpaIRGcMmnCtMMQgMC9htkX6mX8a4mU4WUh35L+81m3mRExM7K
N5IdKnWWnknkJvEkru/BQMbAB5XdT6EYP3Rj+qdP0b9MyubVjlwftDIfK18/0PJmZWziHQXrA4zx
LFh5a2X2KOiqas7tHV3i56QMggfPFNq6FiubDpc2p4V44c3YZ2wopUz/1YK0glm30GglbHIYfzeW
MJ3rZI7x+ISj6S5Zs8U7EB8INr5GoNwma/jQfbAUK3So//oGT8P0r3OGLXyvsnOuirCTOXEka32t
3mNdp3vGrNp0CzLmlvaW2zzrZ+aimcXz369P/iJeUeDak3lR/tRW6MYZzLzadoSjjHvWU51euOig
C4xk8+kW2TM48jmZJzM6ajx9/8pr0zr6b49y+vtfF111LkkJ03d5R+WSbWnydB4+aVcyz5b/sRRi
Xi0wbmOGRaUPzsFzsVaU8Z3QgUazPtZ/eHK3JvarJaVR21L0ceccEO2ocEn6BpZRDl+lgHWWPzbQ
uzE7GFfrR2a4Fc1rRo7GOu6xjv4wwxP7AcAJZ9XZ9IACmR0/Even7eeNldK4Wh5kTk6Al2AVaSUN
ecjoJgQypdZGvO5kwVgUulxY2Q8vwo3t9D/1gL/eAwMLlJkkiCQOprdRfTfIiLB/unU3Fjrjal71
TZskE9Og9aDv3LclkAgx0d+/wP98xr+8wMbVXOQ4qcjtQFKEqnJlO8YV8n4cuHYzx3VE65DeHq2l
6oTRawE7dNJ6yXHbaggzlfRzTclrnWvjGNPXg8yUWpYoe0nugmaMqgSI14lOGswCdSBXF5WqhHu7
1pFvRaDuZZkTqRmR/+6VbQvTSVD1DGsRoGA4us5BpNrgzzxPVZaJ6n5JkvbnSdHjZ0nM/J7GGfmf
72/CjQFgXM1caF3VCFFKw6w6XTY0E2H6IBcUxcH6Ycq/VTQ1ruekyrL7XPIVgRGH6wrKcZZx75at
Ax9oaY667HqnPupt4Z3CoJK7JMVfSro8CWBqAdDJnPbDMn3rVb2asgKI4sBz7J5HVrLJDncCQmsI
yx+OHLdu5tV0pdiGHam9PxyU8kg7KMLHyG0Lf2qxduvHX81VdeuZeW/Q3yhMiAuDIsvrY6ury//0
IuhXUxTOwjQpYZAPtiD7zlTdt5psdr3uPpI2+uFlu9VtV7+al4wqD0B0Vb5k4NQiI7wFad7uotRk
MxfshTueRmNwyOpqSdpDm/3+2m5MIvrVBrOUflmWnk5aifsk09c8On3/udPP/pcJRJ/eg79mPuGg
b1Uln+truzhbco41sSPhbw6W9rj4/jtu/farScoOG1lm+fTbFdQ/sQrj7Ie179YnT3//69cDhftO
lfLJNghDE1869YdWmDeGgX414CWd0FNP0fhgHKvGaqDJFfRl/8PPvjEM9KsxXNWd7ys6n25BB9O0
y9PpPrP+/mbfeqBXAxgyovej6Ze7+KxVLGtTfkT2IMw5BOb3X3Hr5lyN4iD1/LFNgAVMnUgGA2HO
JhjlkzLB959/Y+n/pzPiX081zLrRJ2s/P9qg9r46YlBzHH1rtkkL+mUIXlTmXjdBr8x1kom//9Yb
V/VPb+a/vjVI4JlGM8uPMpQfeWzgsi+sfj90TQEJS3D/919zawLRrkayLWWeVN0YHXFyxXfq00ge
F7GC9/2TMRt+eAluXcv097+upQhDUdA7PTo2Rs7enCgId7KJf0QOOGjRSHoyfn81N9427WpoJ33o
aoZXEwoN+I/zKgmfnX6vkN8U17/aoPihbHJjnGtX47xMlcQ0oT2PrSrCp5KHvvfc3Nt8fxE3huM/
q/5fdyvwI9/1iyo6mv6qDR+j9qQWPzyIWx99NdLR5RrFM5PoqJga4S09ud3Lsvqha+etcXI11DuH
jZzWclfSZ1qxYEhCnPE00kzJ5ZtT6vj+7tz6lqvRbhlRC3s53Xs0j3ZdfVHIjugHRW2G6Jvf33/J
rVGhXq3dg9Cadkj4FnqaVdUiaum7NCfKBlelVHaeRNn6b9ejTq/yX087DptYlDbfBMcLUk8FGMu2
qPF/TdaH4IcLuvHg1atR7iam78V5kh4H96VNXpOkJpTm8/ubdeuzr0Z3k1qu14dpSlTIucViTfON
oAl/uD03RrQ6felftycj5cHQIcyP5pFOMJK4DUr3iEJLM/9hBrwxmNWrwYzNp23bjG+QzTNBgTg2
f/jpt4q56tWqndmdZ0mTTx7uoVfYpNu/02Klw3JMHvQ5ng9Aw//2DPT/fZscLyhkpvBVeRRoW4GH
EtenQQs+ekn8t2+4Gt1DVogi6BScG2NPUPlnjZe5+WE+vTGm1asxnSlVF8FCxMeIbhmkILPW0WOH
XlzAqBIl7YdL+PcnbbtXg9pMiiETzhgDi1PQ009Gsv3+3vz7+ma7V2MY6Mes7FDGx8JJefmpNzpY
m0fQPivTn7//jhuHPtu9GsIGbS4qEYXxsfOjggaXWTucNCWTMJpMrlpAUXL0SaOnQVy0hJHqlu6Y
GRv2Xh9xIwhC9tvuh5n+1o28GvGu5QUys4vkWPcnxTzQj/GHJ3RjyNju1XCvgyERZZJSMycGBXwe
exb8nDOTn96vGpM2/Vh/YhluXcTVuC9GTQYiLZNjRAuU0nlu6h/mw1tvw9Wwl1o2joHtxkcx0qmW
UKfqfzg7s+a4cTTR/pWJfmcPuAHkxEw/ZKZyUWrfXS8MWbbAfQP3X39P1u25Y6tL9o2J6IgOl6Qk
kyRA4FvOIWeRYCVSv1shnG75v+6SZPhhtPe511p1yRF6qwU1AzfpJrLeu9bew3TZ/Pp5++xbfBzv
OiFN4SdcHroje+8+iyDbk8ivSGL/+gif3YAPoz6T1SztKSZt5xRPuemo7bS+/PqjP7lAwYeRHqeu
FbZLll8ub8OD/bV+j15oYf71Z39y2sGHwd653ZADEcgvu1n6AB6d59azfhNN+ey8P4zxDryTVgkX
vX/3zvBgP8ltfPvr0/7soz+M2UlQINakmpGFg4v0MaVojgdlaknlmd9JTWd1+L+8Qh8GsaoL2euO
K0S/DmLRHuLJr7/DXy8G5J+lAT8uBhqcsbAueWKgd1THcituwvJYv/7uPfTZ538YuWFv/DLQXH5E
5vYDqlwL/HeLb2tF2vnXX+HPPcJfjN3A+flNPdRVEos/b7G/Kq7Ma31j3fHCoAFxrb8E+3V0RvHm
r491etr/6lAfhnBn/ffTJHiarCt54b/Xl5BJd7/++M8Gwofx60FY0zY9niQPcdAQbDdPv/7gz151
6sPwjUJD2tRU+aXvrKorSpepIMcC1FMQ/D4/gL0F3hU969/EnD65TOrDgLYq5N/JzPfIyB09tQ/W
HZ3jLBB21f/yAB9G9RS0IwsEDgAGaoEJdyW/OA9QWpdX/8v/8op9GN1ZY9mBm3II/Tq9lW/Zu/du
bq076qI7exe8UQr1uyOdntO/eKj+rA35YQxS0aEcMvf55fieLWsqAMEPQNO8c7yznHr78/h7v//1
l/rk+VKn//7DkVJLSBFEIru0Sgr21FnoWr8ZGJ8NQvVhoMdj5Mz5aSUYW8DHKl1Re+b3LvSZvPSp
jIX3kMhxUxakK0YaRTdWp5A4S9NfdaYCJZF31Tnv+ejs11/1k4lHfZgUPGmqzq3t7LLJgcuv4hf9
6J8K6Vb0J/z6CJ/saOWfxbs/XE0jRqgX+MAvyzdoEFRe5sEqf3be1G30wv7810f57JZ9mBLCplIC
d1F+qWLyHSRgqrb9zRf45KP/TH//cP5xLUAGeZy/IDVU0NscpdFvzvr0XvqLR1p+mABE4aKX6U/T
/gkeVVpQQdyhns6LdGw2v74wnx3iwxRQCVVQEDdklwOcSOgZiA4kyajfBUU++/gPw7/oy7mifzqn
ZpCk7nFOdmP8m+jnJ+sGeTrkD9e9EG5nSzIZl+MtVoxkR2fC9Frc//qyfLbelx/G+NQkvhWMVOxh
w5gehhtK5wgGyuvuD3M9/GG+/uYwp+fvr+7wh/GeN0Bm6owvgS4ZzCOtsVR0A8i0d7gD6cCw3N88
pZ8MZOn8fLWmJAqjhBreS0qYwB/6HQDbHV7L5K3+3frzs5H8sWWiDaXrwVFlcRtjbYHBTacQKxXM
LlsqiLDoBL9Len825j4M56YvjJpOu7EGE0Vk7fve/811+uSB/dg1kQp7WsjTTheDtbHsdp1ZXyo4
hL++3Z+c9sdWCHe0+iWk3f+iqzE4sYCL7Ls/P/nf36b/0N+rm//7yJh//Cf/fqsgWmJ07T788x8P
VcH//vP0N//vd37+i39cJm9tZar37uNv/fRHfPA/D7x57V5/+sdZ2SXdfNt/b+e777gruz8PwCme
fvP/94f/9v3PT3mY6+//9be3qi9pa7v7rpOq/Ns/f3T49l9/c045vH//8fP/+cOr14K/e4hfE9rO
vv3Ln3x/NR2NLsL/O7nYwBaucJTrneojxu+nn4Tq767nSzAELr/kydN+qYTqFnNI8XdPunYohAoU
Pe0+o8VU/elHfJothKDbkr4cBUbO+9t/n9pPd+d/7ta/UY52UyVld2q74YN+GPcqYIss3dBzTufn
KufjxkHUfR0uk9XtEajPN74z9JeWT88CVO1JuJu6di2963ztorPwxeTDPBj8Ygc1gxo+3c0BfKq2
o0fwh0v4z/P88bx+XnGeTst1hXIRhtvK8WiR+Xm2QNsXD2Uec1pFH4HBBJVEZq8H0bZxZlTldVfW
l1YcJScwhJvROi3G5uzX5/DzCOTC0/kE5oaqAN8hWeWdBtEP87uqhl7BcZ522ipcudOuNooMWo7C
BlcCX//Xh/swa52O57tOIALX5w479sc6yywMZzaisdp5U2R6Shbcl8yZoMbniS3+GJNivM5P3Qt1
OWKYDv1sgHHfT22+/82JnOb8/3kX/HkinvK9gAeTHl8uws9fvM7swJ8d4e9y3VWIchWGd0/M+lvU
AWMN84CSZjfVGRogsUx/CCIu91Rfa4uic8cu1halP6DE0kb9Lhf387zFmUnHDSF5CdsPBdUaH/Zt
uvF8pwqyYedR+hhtvTiW3r5NW9IDv74GH58/DuQ7Pg9f6MtQyo/33g5LF+hf0+/snAPSxCw8e9vV
gfMM65FIfkbwrU+7Hoe35aHmiLoyan/z/J2WJj/dBmYAKZQT+nbohkJ9WLo4TZiAwCKTUy3BjOfN
AoGhimkG29e0LtWSI+68X3/tn5cyp+vLpCNtR8DqDUUYfLi+ox+3Tk/jLIUkef0lHXNIzSTDsmod
VB61Bp4PCCSI3Xb6TcHOv35XZjLJHXUCFJLBx/E+04BTI9pod25XAEixasGEk1my5knLo6jCQ4cK
6Dc3+V+/LTfXcX1feA4z8b8E1/HHejCV2l0TgHwzYQuuJx0yer3DtkYddqJ0ZhnZtF9f5J9XQKeL
7CsFKpJvyf+jr/p5eGkZ2nbfpd1Oz15Hb3HRt++q4InazalO+p0yNRQPeKJBifq6c+Tu18d3mNp/
erQCDyTW6dXheDxckoD56RR/mNqgf0XMeNWwm0uwm2XUvdAZ0567QyUu485/qMFFqaWqN24SInhJ
G42aOUoTBBZk2ttWNytbuiXIvMm99VrsabqzQwRNU/6QxVB+WlqFdmbM3gqV6jO3dME3LMhhHNkV
64iFID2faJmtLK6u9TyjpKdeyj+3qgiNagBzdY8CN4ZZD9GbloM4sV6XMCfGDWlVN0vz7jSomEd7
OZaTq+Ce6PlchcCLNVqOfTFl0dEEFnDurqTNqJ5grU3ue7PQE6JQeGEUYkR1aRrcZ0IuW8wn8XU+
8cVB3N1o17/uGY+HJNDheWIGdLbCgoFoZ+FLNxXexmjpXGR12a7LUcIgcOjRX0l3OFbNCaQandQM
CgM3+nhB9YDKHKqiMa3cD1MKHshJAIc5VE6+TEuCLJNpFBMeTc6T4g2wtZahTO7LrtaY1IxNPyxc
x1P3pfalH7YgqLpGxVtaSNOM2uOyYgIaPEjmx6GDpLWdg6ZnFQ+0JacVwM7q06s6ZWSlmygtE+hd
CWWtC9rF1njhTUC711wjTw/iDtOU3wWAslWzcDq+c3I1RU39JeMTcX57o0PbftClgXWZKytqGmhx
dCqDrpuYAOvKH7Ln2bCjxi2f0SpXefN0Y4oBAHNdARrejapOk1vPZ+9Ej5ijp8fcDgN5nsRelW0T
OfGidyjGp31PuhU+mZUUS4cIgKoPrjfY9BSS3J9vZMC0Rbnz21F47522+VhbVt5wRz0QH7KEU/1F
z64ECtwrD9SqjbwjOvq5YBLLtWGewR4twHX0IWdN7ojzNQ4Kr00rUvqmyLuhi7J4higEp34zg1Q9
gheDuAXwFVStbsviCpqrrtfBMJOdzmSSAgaVkyrPJ7sZvC+uLHy0RI5L51QyVNW+CnhtXHhz2zSb
urX84Mqrej56tDIBHbEVbXtsvHKaj+OSJTi/I48rlWPT/dJgdLAPwnObkUJ9O+RCsVyoNllcXpSl
gE5fpsCv1TS3VK3bczvjKEvzO7uYkEuEoeWri8KSfbQd/bxzrm064S2kGZBDAYP3Hhq4lr6Ot8Sy
vy9JOmNZYN//DZziFF6SMK2va+k7uCEAG0UruURduIGXqmifMwVXakCnvWk8E793huu0opw20Ru/
8mq8QtR++nc5miG0lXrGu1RkwaBQkbrRS+FUNpaHtDwCVaEXTE65dYaTp6UDuvFPc1EshXntdVJz
QSqcjxCNxfSgZAzWYJLhEEH8Afxk4X2BUzzJQJ0HhfEg90lsZdeQ2xIYw6G9JHQ09Exkxo/ohFSD
ZdFIS43t1s/D1qzrAH04nrxMjtMujUKeFNqvkZ1LPylp26z9oN5HxQCoVMB/2mZu39QbmoTnPyiF
X0rsMo1FsX028v6q3Z53Vpqgh4LaIWgv9OOZ6dzvBDmX0SQghIuCdUwPajQ6arWgcgrbKNIbBqZz
1oJhaTCTKeNv7IkWUdJnvKIKk12WnSr3g0i68qJgr7C1TwDFLBSUkvvgDGzbkufDBINt3fnow8vc
xGv0edm1Y7yTHEMYlMLlEn8bAiHtx6qOQmo8UyyepU4suCyDzeVJus7sK1RT15HOY3dj0iTE8xlA
YpZjksORyBOI5ZYCH7GuzOhum9jzv85jeRpITUFL3wKS3e4j73oaQ33MSyo3Cj85qNpp6bhFmUkH
H2Fsx6Klr/amHkXlFClYyrH72LsO4mHfWW55iRoUsyDl4Fo122Gm4hz2f+wfijrAtkOFKmDrks51
9kHrUMlqO+TjeDBZM39N4tndeiUlamlQ6svKXp6FnTWYPXu4holbKnoCzTLvFsSN9wO+M0r92DSB
7Y9EtwsGrIxdsoxby05Z9hlWRRPzcmNjibTQaDPxUZCZjZIO+qCDD92fwK6Wkeo1c51nYeRw5dVL
c4j9Jdj4pKIPU0O9xmLVWbMxrddZr7lF+5xtuvFI7oCSzmAOgf/m2g2jq8Szgnt4df5NpjFm2x4M
oIACXZrDEiX7o6uxxcV5lt/MYYtHukjT8KUtKoMLs8opMjIzQwtiDXrqcaxoy5sCE77NxHW/16y5
6JvTCQ3YHRLK2jL2NmrK7OB3qQy44yTU3TCfD0VlG7l2rWGEcRVAn40qq75FAtrseUHYF7Nbn0eh
IOIdY7y/Sqahuw5TmMSCHhykHKl/wzVE4VxAb+pNzlsaj/t96Hp0jYse66KsxVfXH8MKtSffHkz2
aG1Clds3btlV38faAV44NCeMkwt8EIR/WcCCCUfQVGlW3CfxmG9H2JiXiW4gLHl0rDv0SbGI6NCX
5pW5CDMR0C7n1sF3SaX/wTQGJlFkOvDeU26us7anASnsbZpkZUOb01DRspn0MR3EuWvtdRcyNlKZ
3bROuCT0rXvxkxiF3Pvl1NLzneqdb1gkeIu7iWOwsAs4+oXReS26dLoeAufWl9CAaGced1MxUR0Z
5c5GFNGyYamzlGcyzaCqzrZ1UB7wWTkW4o2VoLmYWPFsesGUt456ylHbeXCv7YC8AvDec9vBHRM5
gF+6gGxQoBUO8LLjdsPhHrInDypWuSpDZGrKybLrEWwAEb9WDwTifDNuMcuHGSazvIHPx7IfqZR9
mEoyCwsKLma+hC1p2Q/bzlhIEvFcDkN27UWZ/ezZ2IWtZnpwcuAD+fjQBfAWi6EKoe4sKS7yODJI
G5zlXEyNe+6L6Im9+3s6hGetrb+pUVfY7ZzLvlfZvmViPEuCGQZC/OrrpWLTgyHEo9UzGWlUGxYs
mMAzH2XTXwdpRFVMIxiQbX2Vlp5D5QVwhLid9gOG9ktH9g9encRbTThpXXXgIGdgbvakB+qN+vy9
z6DjsSw7a5aORgsrBvqm6KNTrVOeeZCnMX10h5AoO/+9hK6UtiCvjBy3adgAYx+W9MkrAkyrQXJo
8/yL5UPQ6MAel9SuAbOBdTgM8XMuytew8RzUufjFF3opNzIskBtX+Vem4Etm9ZvCbcQmDejZh5pj
rZNwnnkES3+7uPn3eB6e8XOkW5/W1A2v+MsljZuzDFYAwNZhxqMClzn2vW2ZwcXTnd61LTAe5qFk
vyTTWx111ZpieKB/zH/gk4F3BuDpYcGxC5mjbuOaE5QwjkOk7ry/ye/oK7CC/b4S4LZUGN0Da5MA
wrH/VvbVYKGkKrFTrj2rxhjRm3kVNGn2PUwsbC5zHawIYlRMz97ykhnoasFg1OVE0GLv+94t2Jz6
yOTp0stCNdZSDOKBOfExnb3oDE5MuA2ymbLucAA/yLQ5PUI8gcZvwGREFgjVkIJNRDWYnGabEuqp
U69N2PqbJbUOU1ZDlxyBgreVwpHk3Pilde/PBNHRyaTcfORAYRo9xYMg4Z+R4pwqX96ocdq7tdiK
Wo0oQphak9K4u8Vq620wU301aRxSWOjOZ1Yle1si6LJ8G7R0Jx/NLPYDNdcrp4E/PsdLR9tkJMJN
1aPTyGxkZEtUgzUT5NbMzHJ2EdROWomDKKc4wRHKMp737qKudWHuBwhaV84yLOd1c1IqsBK9IFeS
nk29W29b6T/ZdTp/G9yxPVitcO8Ub4G7scus84xqty2hlGxrBZN+iJuyvC/TZcHk7LgvQ522b4mo
qHcgl4ipTQ/Ls39CKZpCscLwoOhNGdXOhuv1WpTyCVMRyygB38N2CrkWRTAci/zkIzOUZ4rFcTDS
QG3SWAWL7RjRoNS0+gWFZHGKIGCtaSGNpDOmeikLKFpjfHKZDKilnfbFGXP3qizs+s50IgfR3+y8
EulIURXpsxoElmxTQIIYHa+4Iv6DUMPuIc1a7lXWQOx1+g6fg4iFPEzjqbc/74NqnbYs+oUNkW4p
7Nuox7WUh/11GKQnOUr23rKDlSWqpThjCeAqlV+zZw5TyCaiAW/cQD1otCvP2JvTyd+4OKM6ndFn
izQQOk+E24Tcu+mdhzgxlx5Yz62pq/m8w3i47tqATYsdtscu1vJqEqF3rOD83+vR8Dqql4GwviXn
AsJCpb96SUO3Zh8GJw6ooinJKkuD/7hVh1QTA11X/jLbwEvpre7MwgQ9QiQ9rShxGy4Jhl8PY1nJ
QwzMIx/YgA3TVPyR0wJl1jnvE0Qnja0ikHhcBIK2loGzSFCyQbchnEtBW/e5lbUjD2LiJrfA2FEh
SS9xzrK4rx4GUaSAHmYX7GMUByzjphh8dBmY0d859eTfIC/RG+XGGTYVm36auKpG+PywM6+jfqpv
MjF55XqOKYoFkLYM8PRoAtqMkQULBz5lC2tYPo15xhozrbU5F61sXubBA+A5DbrZhqzV3F1OlMJH
QVQr1L5F5Rxy2wTjLlom56SdrkeOFszb1m8QuqgwUxdzLDSS0aF9DfupP4fxFZ41gGes2qEbhflr
OUaDDC4iY2UHlnVcgiwrkD2J8L2bU28TzSHQ06xKDuwC2bDNsz1uZO4v1qFNWlQXDDGo02Mkxm1t
DcF3H2rpuUPp75dAt99qo8wrXys4sKSahnWgCwR/rdyfHlUe8sCguo1PZJg4E9edbfs3BWn1i4SI
/UuQp5Tenl491yxe4gP7cu9yzHyHM7WsnSKIftv6fM9VNhEaXWXlEvTbYs67eiV7c+rsLiyzjy27
o+o1j/KnRKcTRr4p/bKIaDrjvTxtG714wC+T0LlJnWC5lAZ8UVUP+tEuXHg1/ZyDwkuNfVFEdYU2
ve7vrCkYv2VzX7+yhbz2CGrdNqYc9qXsnM0w5HDwLLseeAS9h6yq0nvb8ZbzoHf9xyxR84OYgvJs
7PFIjoj71kRap3XNGhvgoVPch9UkztOY3XZPsQEsWjM6UGZ8tJgNoaPszHcMLtelapddPTjJIWtC
/3yIBRDwVsh2Yy2sO8Hos0Fhw08vvFrK2qEXXcebeqRy0hmQySyt/zYOwV3i1ABWM5t6HWuu2beE
N3T4w9x1K8KeXgidlkJWgp8DqEOdqPtpnNBBtKL5Wkctu9wmSeXRDofx1rdkcF4wh6yoR31NsGit
3GKAccjOdWXaaC52UwN/TIZ1DOV9XuR1vLBKUCXCHS27kwnQccRD4/vdpliaYR32CupF6Jrom4qN
uY5q5Z0rJb5S2KjUxpFTvHWLwj0LUzFvM22QW6WymI74UuKt7baozSJaPewgeKpNjTUBmVZulzs7
9PN92YFkduMufPZt1HDpeDMy4V5Nk7sTXk8eErHWlN+0LH5G3XsYh7o/5gqNhTuVzpGw7UhXDIUa
wKC5W2mdwwYaA71ZhFfO6wCBC2hke582IvpqAjp0CDXZD0PsnaVFMiECszGaVYHQOI+TKRlZhszK
XLVaBMhVBBGvvV0O0PVyabqOraiJSEPlmSXWYwsGEgAFTwKYb8LlN4lhyQ1cogvD81k3RbSxc9GF
WANdDBCVGG0oxxNLiOu4EuYkxchUcVwoEs8OiZsG77qLT0zEforWS+AT54wa0K0ZBG7IDquuVMfe
n8xqTLJnapeSTWL5iFnxCEx4Rbza/ZrZS9zRctFAEt5QOXNBzeVmnpzzacI4CXQt8dWTlWaHbBlf
zDLIo7d43jrrfXOxKZPxRHmEx9wNnlwldnFteI2S7UCjkNCcnnZAsV3RxRtqwfZBAKFLxfP3uQsv
XSc68ug/lXG+G8b4oq3AkFpWGW0jJEbr2C9YQE93CAhLDBNiGzntvVsY4DOB85oVKQhFW94UFTfN
m7x7s4QHO07LM7cOLRZBOWGeLpJokinuTHj9s07Pr2I8gVUd7LD35Js49NKdaNK7prEeOr9nxqIo
G/6iY+qMsFi4PDfxfFCZjtbGTs4LU36bZYuTnLLpiyqAFh045NhS22GpTvp+RroIUIw3WlNUR8OE
cyZaipHgzWn2CCcqs44clhXzixVoFDONrLc6IDi3LUtpxvOwHt8SG1B3SrBXnCX2VPNSDqILlbfy
PPUJ/nl0ZIQJgZ5IcEEd6FNKsY6u7WeThve61s4OSZvzpA1eeaLCl8Pid3d9ZaXHwRWs8AvmltKX
oD2LOtGrBRIcCOvUy+iF8V1EB2Awp+VI8CR9JrJdze8gjprwcaZO561yk07TjVAb5IGGvcYq621v
OLaEaHv2ziFXfOZlOG9tVehvqVUny1Z5VdWjek5U95q7fVrSYA9c9TjXHtGK1QD2tNtZbcoF0D71
7+suZVe0agoBQEiw4q4P2TA90t54B7Hvxg76J2L466pN7b2XtxnNT3G84S3HufvBQ1xjLB8ihYWn
T+sXFj/BVovxiSVitgVSMx+GSkGPsgjaeQI5gGUu4kH7N3IEAAmduwMvF/qNhfCS19yq0z2+AM0i
fJo8OzzrnVE8E79lxDnh6K2BbMp0r4uovUhp9z80rhItgRqd3mkFgmVoY+cPzaWkrTALyYXKXHV3
/mAqtKbaC88dYahbcTLdH0ScUgMypqw2TU5MAk520uy9Qj53ziznY59FsXMedoX3KJLoOxHn4SpS
E0Ch2vU9BEEgj7Y2bN3yrGZDzz5JaQK5YnwJRA1MlsnwTrl9v9VuVx/omve5R7neEp5Jr5ZcDXeq
hABNvZS/Nb7DOHfaN8w5/UHmVvwlYr4npWhZNfc9a7sVdhPi0iLzg50oQn2d1915k7czsV1sCDzG
BtlQDvzwKtFAYkc/9RkIQ0EFism+kFdedqq3u028jCVGqbza5EP1hflxOqcJRuwL3lgr5DU6ZbR3
+sKJBgeDDFKNVU+K7LrUOsREbtvnYWwTUsjbogQPNifnC0C67VC4/iHyucurWMOZLmYlH+m38J6a
vky3dRA1Z23MwtfOCxYdgcG8ahPE7PhC5BDzEltSlWyGxFmyTRqagAc0Hs9d3nAbxy2BkMLgZ0+p
yAghpCyBvjm6KxF3TfZKu5QKWclAuW40FF8mCCT3TTO9NlPVnVk68m97N8RAWM76gcJVeDx9epfD
TLpwl3K6S+las1dhDRitpcRiZ6bC/TZOWM/dGCzbQOj9chn4qUiI7I5TOJznIim3wO31u5FLfKzL
qn61ePet4ooKHcv0bwMB0NuosC4zVR4tT7ACC7uMxWAV9vEdtEGzFWRCIDuSpw8K9kqZ7AQNpJVD
947NGtneTHb6pO1mGQmapi4cF3/e5bxLrxy90H1BZcdqaND3qJnawaVEgF0EhOH51snLVBL7mFn2
ELoI7TM7z74XcWGDBZIxgEKw1ssk9rVs5W1ihTPGjiX8NkZV8+yEtQX4p4yo2QTPV1A8RUSCoGld
KyR1FsvCo2pd+dWSerqFcoUPKbKSR9IK/jYeMI3oCqZPEOc24VFHrpakb+/CKICJG3fee+ugOw7i
ZgZGDl/adazxwPIo2BQsVZ78ZaivMAaVJ84x8KqQ2tF4GJJNV5/s016XPTZyAF4Iu/UFrPKyG8Kp
2riFB2mnjmGQNvFwkdltdjfnzb0zyHjXdzJd+4qyfekCs7ZY4P1RukV6zd0e7wLZuA+jSTO+mxMM
jwNZHG8tKsdSV23gJ7R7JgTASEOt6mpgg16UEfTIyVvYebhO9SYzrKSEAXIgyoOfdBsJHIH9Hxvl
jQfxbaUqTBOrYvZaPEcuagpB1kisrTaSV2PdTMRpaqv+OrlW/lw6YXLFKwpqFDj+t7lxAFCTwnPu
6qHy9CYsaqyyZTrRgt/7dXroaeSGsYqExKfTeRtlTUXubYiuc+LDZ5HDWsm3DbhzukfoEAqS5Mvg
nKCjVqNHazWSPCnw/XnZSZMgb2u0Qwwo1RCFVM5lwvcuDmOj5VFqq99lS0XrFHLdflfOtn7kNYWL
c0TSULgkXmcY2U9kNE6Mda/cCCvkXVUE3WNajRkC4t669CnF26ayp1C9Sfpg6zquWiN1ULxN56+z
M7NDVh0sfaKeF3U9wmQeZxfvS7ts3QAEiV3P48oZPdQOyVJhJ6qqQ5azjgoWn+1GRLq0rHv7ni5I
sOGFBe/c9bwzlQ4d0u0w2XvhCJ/Sj8laIwk8YwQrIN3F80SvGJjUWiXruSJAFo+1xyypss3oL8uh
iHJ941RhtZWDxFKQwrdjOQjgK3JZIup+T7QGszILojW7aqKiQ5hsEyvH+Winw0vdYlKXiSfO86WY
dgQUcM6wfdqEVpbtk5A93FIibhi1IsA1nHSngY0KSA3JBZmD+NJH67TJo2F+NnDDsRtLcwqhBtWL
GiBnzX7/xrrKBqgpq5fUN8Ym1dtdB/RtXbG99N/TeO7WZUJrQGAn3Z6iCx5C2QevvV3NTNn9Uzoq
ynmDWFarkSdhh+2oY9AFD3kAqVwFxReXQuLtPANLT2b5jURWuRnZ5iFCBhsZzhVs7rmgJsyKHzy/
PKWZmmDXBlX/0hucIw1Z4SMedlLXHS8c0nvpQ+xOIelU4O37IneLdzuF7VrlbGJN4ucHkwoWHf6E
jCy37RKgIaKDLKicNcudtj9My5I+omZuFjzahWabKZu93UFlmHvKWhBtdEPDl0B94NUEqM/s2D91
WNdtHq2HrCwPfVTUf0ydKQjjUKWRnKlOXA5Ju6QsX4sxRlQ1LBdFv1ASMY0jI82OXwqvN4fOGFp1
wh7rYVI07EPbfr71CfwcRG26pxoAI1n9ZeyWMzZkCVhmb8Ey22hHbKRmk/+epjrQ+7APfL0bg9rm
JVtFg3eKaHnI7Kvx2LtQSbpAT9/ykZbqRjeZewh4jipsb7AHat3PvJWm4F0IPT9WsY/JvPdt7JT2
KVnded4BLR0A/+akoOmoiEMU2OT6tcoKgujQs65LT4nbGETlWduFWXWcZaY3EA4XzJoj7WuUhU0j
/oZYMiyMoTU3zBUTLKIwggPg7Fau6eP9xCP6Itsofsu8sT5zSI2vyPy/xgq3hbKJRc86Tm+UnwJ5
dyWvbkf3FnMiOowktabzsQ06NmmJ3+yceXSOOsvCx9JL0cYry/W/lHYd3MRdYcZjHdfeOQZ67xjl
FjuiuFBf3aIkSFtofz9Z6cx2fqDhdmSGQTQZe/3RaVpnLzSp1i7Hm0HCHGIkoD/5rBqDBTKZEA0O
ucE11qjuwUWLcSOyCX4bBmTkzmXRlWTY1XIwse42C9cuxpdW9vY6PoWCJpO6exttI8HVAET9ovj9
iknwoHNKAgjj5eHxJE1dt/lIDa/HUus5SSNY38usiuvSIFWV84wiBltnq7GFVyWWDz8cj3aNCCNS
ATIo+P6GyCWqPSInO89zCzDSZHVdfAOWi8zBMdmTSk+rKn3K9rGvUdiRuI+NhEHNOt0yuHUcbpuc
pcN6aOgrGB1yQYkpSHTuvB7tQpzMZ3kZDJtIBzkA4eUU40bmFAQhK1wrKO0FsU8R3C4QQvUVETDr
aJTdDgRcffe+HzW174h3Wd4nOBf6oi8eTJQSJlWeF28JQ07gg9ixMdfoGqkKHtTlmgIBBnrS0QpB
Md9ClELh96gTARjLmrvpcUiUC2m29Of/Q915LTeOne36Vv4bwBRyONwIBCmJylJLOkF1BEDkDPDq
9wO1vUeE6Ibtg131H3hcM2P34lpY4QtvmGhTVPEF7Bo0FxWaiHTG8zC/aAO6jHaW4TTQNKn10Pd0
1qJKpkhdS1xRrnnkUSu5bBpXbAqFPntFUySUi12Rq+gbKlFuSvd9h+uUkNfx3WHUjcklM8Qqnt46
ht3ToMQ3RUw81CTA4wW6BkCXhJ5GeR3k8uBMVXvEWKkvI+9wBM11kGkWjGNzvBeyZtzqljCiGZmG
rH4/4doc56LsV4dJ38kkTsMmVXRY74WCiYk5ccrSg9AmlA1ajJXSLr5ueqACYhUHfpO0zCsRU8Sb
2y/JMGivmTXioDAZA2mYEIVbQpXjZWRloeioaXTUkbMaY1SHrbzlJFA1wTtOfjlK08E7ysreFCis
se1zJxm0+LoioyET5S2h6NEblUcrpaPCRnjvNLpyr2eILufM5dkI9BRRUo00x0LB3Cik6S4Tj9Hm
OOBgFSNqFhVtRF+paBCjbqJNx+5UIvPhYErBdpx66jcKUKzy2G6qtv5ujBh+AL950PQpfioJdu8O
Ci05UVI66FMmvfoo0Q2iwawSYv8YpsN0QcJLqwJfHh0+SkgXySMPoMJn92k7ghjUexUMRp0TFGyt
EYswL41qcCup2ceSG1dGMNwPUsw/0czKUHfYJQnD0zjUU/Ll9z/Joolyl9QkYv4UWmLV36pAqQsc
0Ak3qR9WKeAhWUz4o4W+AYMqpPEMW0xGq/boZuk/JTUouTOCoAfAdMwom+/w7B5vpRhVtYtJ4zxi
rmcB8BEnbmW7a9RqfONsK9U3IUKQeqMbQvlqyolQe5GQReOTwGFprgXaQ6MzNHmpXZZ9w013VEo9
uPyNJ0mtg6Fum46IwDXGCjRGL6YNnQVJO+Q9ooZcyjwWCYnjvXRIKiLPHJcwR3lHIomj3ud+FpYR
yLUZm+flkgmELDOEmk9gjROeRTSWq5uMN0m+wYA5opfWHeTytUOXbGdWLcsANkmkBm1mI9v2KM+V
8RCbe/pFIhI3dXg1tJr2vSAgp+YhjdhQKvjAFaEFoyKRjGtlKHENLBHBwVWmofwHZFG+DrpavI90
XkjgYdGwI0nIJbs0qvC7lLbDI9nkvqWrQiOow2THq2tdBiMHicFXmlx8KWPZum+GNr6OD7x9AWHL
YxEXyU7ViHB78xhdSw16KUJEeG2WcfqzHFXUE6sY3RN7KAjHs1ASd3FfIpJq9erXodOSbwWRLXJf
MSk6Stdz6pnTHqEvdlS/DQf5cBv0QXqjGgjXgBQ7XCYHGfnVPkMMy2zHL+GQb8oAiyC7QEsZqdED
S1V1wn1UJLdHQafdb0iHCguu+kjlNmzLZ1mSXtqM4nCsjtVV31IRHiesp9tA4H6cJCpDh/oF4kHg
G31mPg5Kr7qC0SeP0zDozzS7ZY+kUwWRYpTbmKjyrYMJ4aU4VtDtlzTsr7O0uZJbEwyTPPtPxEKx
z3AydePCuk+Q5qZ3APzMHNv6lQrt17TrsssqSZMrFBrb1yiL7kwiuytJVF8apKhCTyXGc5qjnGK1
JgKBGsHG6XFhYN5CkCZ2c/XaKi/19CC5FvjsjdanMnbYGA5FqJyLrlAgc/4Oh/3/xlg5Ybn4P4uZ
FdL8L6C1SDPn81/TWuw6buMm+p9d/iP+mv/Pzfef/PXxZ80/LurpI9nl/Q/6TXYx5L9USzNl3WD7
WZIqgvP+TXYxpL9I8AwFvLFsmSZ8k/9HdhG0v8C5i0ChNf2dBzMzZ//BdhGMv1RV5f9mwjkACo+A
yH/Cdpnx639D6k0w/YYJg0DGcsUEam4uaCUJyudDGlDMxwIAO/A+ofeOp9txovlS42mk2CLcNwHD
v/Tlw+KdIbS8y67+aegF5FrrREEvZGzekUngRaj9AHkmQnTHnJI9TYYrylzbUcGLMlE2Y02jtHoz
gRyBw7FDMA1RiL0jquqsuRcS0U1CdW2pFc69RzwdVTckhwSFaXd9uUlnELAgXTaisrOOiR/I25BW
hWXKuBnHG17Ey3GsfCOV94B9/Si+/fNk34XfPk123glg6+FQLJUgOqMJ0hbQkjunkwLWHDIqpQYP
eBW9GMo3DY0oFH2dYPZ/V3EKVmE5mhcCFbGpo/dC9QpMSd1tpq5a0Qlc8Cn/sQU0uFgSyYwO1+YU
+t5nUZMqedm4nWzahTL5gsKVdPgx8psm+L/k2FRGBcyyXk36cSsLc24Dqux1qDUaqJ53Se8PwPss
PkgKKWzjavRX6+j+MBHytQNFI3wJASqrnS0kjY2tPJ4wq6TuU0bT77mroioDESathOFzOvcsJoYt
AX1jBF47ZdwjWxL7emM8GonoZATeUXEEgh15TRn4aA/tusm8ysMRg4EW8YV8hQjxzpBdbBNLherF
nSDNVKPF74HdatL2Y5uIs//T1GAU1N+UEY0vQOiC3crDVwVrXZoKvtpToY40rLukAC/F6mC6BvZ8
xym+HY76z7gaqFuQaKIuswnK7keq9th+lgEuprlIwlrcUL5OnYyc3Q6z6cmI+LtoGqkFV7v8QAMM
sxfYTDuJ0kZI5xjfaNB2ml91ATXsSf4J7NOyQ2H6lQa0FaYaL4q5r1o06LxDJKLnKXvRZDwbJU/f
URfsHNiXHRod9rTTQGAt0coa0V/EAE6W8DpOx9Y5WOa3dKrJuUkRnb7vRvvY9BexIAt2R9NoZfud
Ml7eN4ClaRKoE44mS79gdqVhWQbyAczBIfwaYMwztN+Eeq/EXmTs4/JJix6r2ETl8HuIE9t3qXlS
zbv4QUDm488/RJ05Lssvr1kW7BsZwhGMo9Od2BD+mr0kshPz6DYpVXDPFjjHurwQSQ7tDn8FQCud
X3chEJ4y+C522UtWoE6vf5Hr6cdYS1+FdHyIDfJCIabHumv1+Dsg4xuwzpMNLWNb1tr2OJhX1LCh
dNwMknhFFfSy07N75ahvUaW8NmrzNlXaRyihdmlRFACyT0SFNp9ZS6+CMrwV7XCvmvKKis1CXuH3
h9BlA1CECDtHW95C1MMmqdbIS4fKsAfd2tbNdK2Gjd0poc/9sZGGye+7GOiJ6TT1TV5gmIqDT1g3
mz9/ineF1OWnMAB5wXAUTf0T208+UpYBMd+4M7Z7yo9zk/9brys3QPuvSTVRpWy7fSI2rwD3bsUe
ox/gK+C6d8cQImBdcE8dS3J5GhHAPUu3BVTTK9F9M0eYVK/+/HvfCdDL3wvVFJ0wRbQMdUmLi1JD
h9TA1mn1+ksoRiOcLesajyZPLLWNEAOPUswHlTIRGpQYrGEJLRQPJj02G+xFDTqcGN3EmdNSECyV
VWOklYXCZ4MlEd0vR1TZ7lNOyN0c7+Kj/qTTHAD3Ne2thloX0Ng+Vy4JnfxChhrLVWHSF9Sq8haA
7je16TdHoKh6Zr6lMndWIzRvoolLlXp8EtT4NZ2sr8EgPRR4U4siCUBehbdjk1IEjRB145ahxWV4
UYazdEoxKkH/wh6M6BHLzBBo/59X8xMVjJAIm3FJlVUIlSYRwMyE/PAiUV7ra73uW7cagTwB/3WO
2OONHfYBgAKdNA9ru6b9Yk3xnZ4/W9oM7cy6jglJhb2nidLRXJD8TkcBvqpvOyV5khTmd4h/iLQb
qMvGmyQFTmop1UXRgyNt4rfIKr+LrUzPRKJtLU9vNA782ES4soRI1edbqa6xJNJfiY5+jO34DK+D
CqjyJZLbx9438J6PsovKUC41pXRRDtokWOcM4ui3Q/BSSiVA0uMAaLTZ62h7j8RzoLmI6+ZXDqDf
JUjXm0FH5YkTvw9Mc0fD9BIA4m2iJk+tUX9RzPQH1aib7P7Qi/dqoTzn0nUC4wTRZZg+UCFvgiaF
PCLcg6J2A54NJNrohwy/ZvNJc3CCXPmpAgy08R2jfqC9tlPiWb20NazxBsA/Vu/mCzbOiXKbqeg6
HwR3/k+Zq197ZhujGykE/R16citHXlvQ/+ZvLiHyp5AwK1Qsls+AGh6bMjVBF6nY/WSwzUDch1DI
ExRuU3Emsj1M1oM5qj80oXlELv7LQahI0prioowK3D6xCwOH5hhRpsD7AKlnWFdRiBM6qaQlgHdq
c3xb6hQ/t6R6HRQ6N3Rggip4EsbysS2mZyCCtkDTvkOuWRKL10NmfUtV6yo2ZvlH4z4ZZjiHluBz
qykX6lRV+IZTZU1L8TqI0hu5H7dli/MwNBMFnGhN75e9hmB+l2tfBnVV3VGZ38aTe4f8g41r6oqh
GJJiLQLHoAskkZ5b62qW8dLH1MrKZkegO9iVWnlCh2wJpkpv4MMiEGi8bNUPFd6kle80pfblMLZb
KdircnhjDPSC5H045j7nAYRfg7ZmQKft2F8a0YEg2Pjed8MvdeDsmXGKP5uxFqGfMql5gN5no5FR
GRLX6FJeRBFA9YFdbF14AU4G4+9Aa6i1Yi6dw0aKEdLe4ERoBji0KCOFXYUEfKDMNawwjk+J1r9/
h2pQSjbAv+ra8neI+lgWgS62bm3Rg6Yha40EaBRcyv478HXnIKKvAdF95dqbP9byY8K+JVMlsVRJ
Bk9vvfwQD61qqq3bteWtqPXXA7PrzTcVOMVgWm5dBbtK0De6gEFa/cpT7qZZ+Qhx/0cmvOS5ucLJ
fddfXv4gushE5TpBAZnz6Q/SgkMFOtzARuVwJYr7gWq5nE3A+Wt3GC9kM76QQt1Lm5oqfeMaLTJc
89sqXKVNufLCvgtbL34LQTn5O4bchqQuRRQPIlDtvuWb0Dl2WknFOt01hMzXJNSiD9XFUI5enJcX
pUZ7/JgiRK8/1FV4VZX4wGehl+WPnVCuXFr6mU/GjaXTP5N4L43lJ0uC5ljrE9DltKkSWA0AuSyj
RhR4xAwQ9RqwoSm93A09b4qqpvlrgiCpDWA8BwPHNz0wr0SsJfXCmnHxv/qxxaaEtp0Ymm4r0X4R
wKzihohvacafJOpP8CJwM5RScKygfttDdqcdoZ7iGgu8NBqDbZVo3/RJ/BniglWZqEGqeeBm+6NQ
umaSX+rHehtIEQ6zk6uOMypYfgpmS7S8mBQ7gfhrTbkTZWUDIEXbS6AHbYX+LRoHODaHYBOtfZ6D
gNPgIfNvdqVQDXSCp1v8YlJP1nDkToUdVM4VRSPp81qbkiJD5oRYp8IvnW+PD0GBkilEJa2EY2qs
OlmZ7Tpk1UUDyIed9DtZGbd8a19R9nFm+qlpQOMZIHOrdwPU1KRQdyvHdU4ET3akLlqWyu2LGSoi
JUsdKsAWuTGVzdHlrXJYpo1MFAI4g0YW/qKeyOUaC7aaXeWHbWo8zvAB2vgwYt6a9kU9XobDj5Vf
9On+fP9FJFI4ZaqWLi5XKEqnUaca647GUxQ8RYQ3qFLEF0GI1f0+olCehJc1/KY7MYSce78y/Ocz
qksK4hCaSDULQLi8GF9KgR/UkglrjEzRrPvdKFsbiSzbToLSUYHn2UGivySjeKuP01MAhlzrhK1+
HO+zfryLG45vEHo0+jZcRhc3IOH9NNW2sRj6kxi/5lq25RH3h7jZweHelPT4g/gIoqAH/EObremc
Jp/cQzLYOQYUXWNdBdBNEzQp8G526r6+gRr8VGUdnRXhbupDDEKzuypPf6VdXdNEi7dVe0PEdij1
H2LQ3OgwlibM5Cmd+wkmp5UoPcUEj7mSv00YjAOXDaXoXhkDv5dyRzbxooy6Z032dOPoD4K4Tw6d
U1Vgv4zHajB+tG35texSclrMVaubOsDRB35iT1ulyCGDmKBWTBMKe18EdOK74G5IkoeKO5+O23A5
xqNpw+yHDy1+EejUVEN1EeGHcgxiAx9105MLsP9lq4IngGVey9LzEMIVziKsZA8lqiDoxECZJOTV
Cw66kJlu3Xc3gMxsqenui3T0tfFrHmQXtQQh+lad4DaGa0pS0uc6y7xZFNVis0o8d0uFOL2Gj8zS
ia4GgcLGHqjgrOT0Y2MHTw7aM2W3D8Nqcuf41mvz+JfJDTSY466sIzRutb5wxVaHKQgGFaDPRCaD
whZNn8HqHsaiJ0WGg1U0z1LFUpXAlx+D3kSurzjemIJxEQGSNoz625BtM7N77KYA7x/piwlC0zl0
+OAm0q2ZtxjC8eeCAUZcRaafAUTqkPM3qi57lGGuCwt0AgoAlU17sbfL1LqoVNRBBXOHOClgxcB6
aOaemoJcLELisStN4wvFVreuh0sFBgRUmcnupPQKstM+w8VWgttfpVAfxHg7qPgiofggaeGWmoQP
PycBENUWSgORJ7uuemrErfUDVCNBSTteT3X/zQAXrfR7LNkeExG1/antvVLDfNoKkrdYbnZCv+2y
Go/x5ApkInICMikoNeBJSPxamB7LGOx/m/RurGU4ZlngBULzPlAOMWlqtZcU4Wdn7eZAJBooSymR
ewTtLhX7tH8QLJJIjAWtZLyfPYMrK92G+pG3jHB74qEwwtA79uq26sfLWNftPLZujQ7GXSSRHsV0
pWuYYjaaGANFR/VNM61tEs596GZ65t7zusJyQU37fc+UO/HpGlGebSkYrz3aE7aYz+3laU8LWsAB
UrjSu/JKU8LtVPCUQcHIr5UExlcpeHJLl6kMHGAQr8oItAtZkp8Hs94HufVYG71jZFjYmd1LFKsv
77flf9Th+ZeCY/9b2zdc+P+6efN/0vBnHX/92KXhf/8PQTLpL4J+8j4a5yjR0NP7Z49GMP/SUUZQ
LVO0ePy5M/hX/1AkU4y/5gAdthYBAZVai8r2P3o0kvmXRRitEi1SWhR1ooX/oEdzmhDMKZaqUJg3
GZzEFHWO09DjADNhwCaMqNIPt8q23Q4bdSNvm+2H9bj9HTt8FBg7LYUbChpHrAKCW/BwJJ3043QY
OCFDI0fVD7KAK0n1zULY0kb98xiLKh9ibyyHOZe2NcJo5MwWg8jlkA2odaW2sDV9yS1vuPhDf7yo
dr0fujQcIn9lxNPM/vOIi4p6aAq5cmgZEXNIT3dib7xEQkHdwVbe1ntLsauVkvIcZ/wdmX0ecFE+
MhCkkJuRAY30qj284EK9lqqdtkw+jbDMjKS4z8DmILeS7sD52JhMbnQXPPym9LW1OHNlNksPyDFC
mqqq4Q2qPs0P3IRp3lMusqFMedE2vyupETZOsyavupBz/jzHRTm8NHhjknmOgyNtYB1AArfV19pr
dvJWuG1a+7CW451fVfJvg+o7VdR5I32I8E25yYs2RPcAQr1rbFI3cGMfbK4rXq5tyrOLSr2BhhNx
Kq2Q06EQAwJNcMCcnTCwzIEFBb/+810PhBstL1MRJZnI/HSECP6jEUjK78kIduTA4Axc1YbmeqV4
+ZO6lh8tbw8OtkQLUYWGp0kyi3g6YIMCU2pByrfJA2/lr+SjhZ84xJDutIOmHDqJm++zlaN2bpec
jLo43IFV9hHDzrtk8OZdAhWxxW11cFHq2YcbZe04nLlN5jSQ3UHKRdK92CQ5wP+hhj8BQ8yH3LLp
t+KP/It4012115En3Brunz+k/GlXUpfiGRGBCCCCxo45XdfKyKo8Q9HQHjfSpnvLH0B4Edo3XnkL
INiT7s0H88XcCjuQ+DgbO/p1sWb+ucisOIvzb/hdDue1U5caeND1jQJFTWoJu+ZZ9tKNeps+CJ7q
dm5/AU57QzEPMFJor83+06aSqf1YQBSI1Gdlz8UuFtFyikASJ7Y5emRixfFW19f6TvNFcnJdMwat
Hro8cKaAVSy+aKtMFYIOZM3/3ELZz3bbuNUu2+T74sufP+ei1/6+lMAtuDNRUzQo3CyOiYiKh4L9
F6jcq/Q284Lb1j461WPrQwNy/jzWmcUz6amT4OiohzLW6c4Za6FTG4xm7KMe22idgZnYS+Rvfx7l
3OY4GWZxBJssMHFdZRgcj3cTcgewIz3D6zCFbp3jz2mrboVXZTds//PDL2snIy92B1i6PugjRm48
SpIc/3xTOdp9spO85kFwu5WZrqznstpGlNggJjGvZ2e5kXlhqCWI5bWL+7Sm/nuDfPhqy7NW1JkC
uJrrU+p6Z5gb42r3IBxFV5L2Qa1Q74yvJtr8faCs7Jd5uU4PAtgPzhrVfETzeJVO90s7Ada1jmzN
2Lgku+2geuvhL3HO9GQQ4NqPVPixsnfms/VpSOJaNBVkidLN4uxR6T5qNLYTW7yQnchJb+obwWtt
w8/vMWp+Uu9Xxvv8CZmiJXKboS1sUM04naI49GoFr2Heq/0ud2mNjN/EVzpbfrTNboTBaURbeF0z
DVrUDudvitwxQYUmmhSRwRmcDivEA3pyAk9Tv2meN4KdeSCg9dvY75359uz9LHGytZvmU4yxGHQu
aH4IZ9Kp1LT+wFxbV9r0u8Yn0o7UneV07uTKJNL0+aBBrxyStVEXl04Ugl+0rDSxc+Mmz9G0WbO+
W8ozz4tJwGQCE6D+aX6KncCKwS80WUzjQdrIGN/IO8mHIe8c8D0/+Cs75syhOBltcbtNOLIFWjqD
3etNW/tTsc3V0J7Eu1TLbEm5zXvBgXTgZsmuoBINsN6t6osp/ToKKKWYN1oLjH+1fCV/PjewgKlF
A09QZ9Hr02/bhv3YFBJrIF6wjzfQxh1O6AbNUUe8VFYaY2cODYOZBo0hegy8W6eDZQ19GBRakQuT
ruES2eOwjZMVM7e1MRabNZZ7WUC+gI96vBZMGW5WBVhot/Ixz4yi0aqko2+iI/4pjkmzXgCHDlk0
ukLZaaO4h03mm4+SX+yQfHEMV3DXzv65IVVA+RL4NgAay8VLYRtMYkHCeWgEuhcbYdoHsrRyc8+r
s7hG4Rf/Pchi9eRDhxzoTILtcvoA3RUl7N0Q+XK1dqecua8ZiP7grNVLE2TxRMDXh50Jh4kXd35v
Gwf1DyIYIAM7Xnl3bed9Du+puajzrgOULc+Z2enWG6WuRE9wHq8mJ1NNp32UtohpzHmMALkwtFvf
WNsl8x/6aTU/DLo48kEEfiN5H9QL7urenr4aW8nG0XeXb4MHwxcuitd+n9zoaynUmVN9MtvF6xRO
ooKfHSdscETneNX4sJF4CwVftGN3rUqxQN++P0pw0kQd4Oe7tvXi7U0PEQS/SqEUcme4jRfeEz8R
vAVX6mt5q2xBp6i2uPkubVGRuplrTpKXbTggTu8pjmxHXuBIu+NLt7V2mlttCPxc3Vs5sOc2tiaR
v5J1oPgvLvZbaaBaOCU0KOhFVt7kTF5ySbXDrbfJXr59f8giGz2QtbTy3BYgnaVBgOD55wc7TrsM
AQaWoHZ7hLFe6p3qVA6S34DTyGvRMrkodoLsZ5vVB+fchYGaO1BY1SS6fc8HPzzbh2OsJLAyiBUk
O/s6PvaoknoW1BH36BSPhi95pZ/hYrtyhZx5twGp/z3svDc/DKvXQz8G5RHwCHkkUoyOJaw5vC0a
+r933McxFjtOMzHAHkqmBpAsfh4VZ3RpEyWO4AFu+qUhduVmbrlfSyLPhV8nc5vn/mFutZKqR2Fi
3PxF93vVUbbRBr1QsD6hK29CB5FSy1XoAvlrblRnkiP9ZOj5a38cuhYELRxZ1rl0O+zjS+2L5VGU
QR6MvxD6PaHVCpK9Wk2dz96d3NHUYhQgOsQKp0Mfs2ASYbDPQwd30qaxcUG6/Y762C9zCzhrZf+s
DfeOFfow0yZoDARZmWnwNL+tmRe58dPwCjDjIvUEVzqsBJpLb4g5DiSSprxFxQkM37I2UCdxB5UM
mu98W0pXyjbxFZ/O7M3qg3DuSGIB8G69oVO1Xqxk20oZ6kjcQo0X3R5e8w0KyPbwPdgcnclVvHrf
bZXHP998547jhyHfJ/9hNaUuU9RIZtFyYOhDTV9q+g+B97+P48cxFpdrcdBqxFE5FsgM71QvvAi2
zRWnwflvShGosP+9gktsc9F1U4PiO/rX2uV09EX5p9SvRJBnj9rHMRa3S97UOgaDjDHXcQS73Chf
0JehNJ44dG7jW/Bc3vTFvBc2f/5UZ0o6wIQtHVcUCoNAcRYDK6oQpXIXxO8FkCGxaQM7yU7fDBgt
uWv39JnL7HS0xWU2tSa8tJjR8ivdg3h55A7NHwRHd9Wb2BFf5js0ulvrDa1OcnGRWccKKXzxfZLh
VjxegHx1cUPZluml4K7e2J8joTmxg5QhGzz/9N5O765cR+23MzB26Tcgaq1NsEuc+cklSydG/y/e
3JPhlqetoPoXQSqCbn533FT3KD4VG1h80a/qSt0cvNKR2pvUX/uUn68VE96JDNZfk6gFfnrpmzbP
k/dJImHdaLcyOqyJseIicuaaNFWDkgerOPfe1MVSAlBL5tJuDM73whKfozmglRBizt2+KC9zFUI0
CAtj5Xb+fH+djKotsHt1IuMPlDCqFT11h+9pvRYrfy6TnQ6wuLzQsgNXj2CMPVyUO/Ep2KHkcE0O
sjNXHra1mSwCo0MgCnEXA9zI2vvicCv3K/Xn838+JEASuBnouEhxZFwsElHgz6/V5xF1r/J+5Xr6
HENDDUCpSALWOpspLVaqN9ooZ2cAnfCEmwjdAwetJvAHtkrLsL4ebuKNthN2qwHBme19Mu5i4TQN
K5K4ef9Cgd/eounqJo75YJG8Ta7oytvuy1oTam3IxU18VCcFcRqGzA9vJa3Jw7bMv6ws57xcp9nh
6XIu7t9cw6Oky1hORNiu64fQ42ZyTLu5zW5W76Uze+NkCReXrlzoR2sibLZFf3KGo9PeSny6dvt9
ZgXEjuyW/rDmg3emvnY6wUUxYTiMaoV2EhO8sl5yN71BNsMHY+b0TyHZ35+Xc21zLnY/W3MwJmse
TP41IVKUvkzi7XH1DMwffvnRJFmhAjOjAz810WYdAGlEBJ18TqL+CqbPy3wEi5yOZmi5l1YqZude
S5qgf4+3WMNakkvVTJnWHJu2O2kbEDFqPqboqw36d+uxT3MDBWxYRCAkjYvzPVYaElAhcxsQqbNF
A36UJ35tyFcF7HF8LUI1wxbt6G68U9B9vWrvS3/twZbnw/zpRxAFYc0HkORThbtH0BtrLtxoy+9E
/52jvbfPDU+362cBQu8jtC4XpVkyAZmEx6md9dDo3Omfo/N//obFoqtS0k/gW3hzipvj9KsHl5fl
q0ns2kwXO/aoVZOlzzPtNxMoFsRx3WgTOzr69H7mcpc+/vmEnLsDPs5qUY3SzRARB2GeVfoWlvt4
WNur586GLALXF2lKisACTmOthgxy7Ob9YzwgYTg9o77m0AB9ESbn6B34YGuVpzOpIunou70YJ1H+
9OTpHdY1iYzFCbp1fnIP+O9bsU+cGduhwTzz1nbnHOIsN+fH8RZLGEgZmnMq46m+tlG2ljfjp2p/
LUY+96UAc4D2oi0pf6qTw+aIokFkmFHYhM1Tbb38eSecWzcCBA2gGs0kHeTy6ZeymgQxYw0o40Dl
BOAPIlgOlggOnjleDnP1ci1CPRc8now4T/lDGlqoQZ/UmgRq1bzJpq+5dhPHnp54tYxAfnsNBN5O
2p//zTRlMCuYPqqUmRcR66GdSY7R+zTnIrPixm+C8z244aZ2hi9rm+P8qv493DJUzWl6lnnPcMpD
7x5dSmsb/VW5E3xEdC9SZ+3FO7+mzI4vaZpE/Yvzho1N1Acd480lIe0ScK+d7A7bdTzfv5jZ3yMt
9n3fH5qKDmv8DmiqkdJ5K5zMqbiJhSMV3NJZOwFnKnz0ozQqtRY1ewh1i7fokEvFgODaPDdAW0+Y
lviHh8ShWgIex7w8XATARFZCCGmexuJ465i74w5KIUgFLnm6SbU2i3JIY2zFZ+NFfba+RZvgsd/C
5U4chML941cD9foH9T56W73KzqQhnEToUvC16Sot2zs62mc6+s3zhEcK9nOIO/eS5cvVpT0Td56M
tHjd0LHP015jJAS2nPCy8gPGmkOKw8XqWGeehJOxFlu0wgMO/tDITXbTu6OL9DR0eFd+PDqSUxtO
vFk9hGfe7pMRF1s1NZXB1OZv2Lq9y31jgncS3CO9hxlBNhOWUdN8pOfgrVw2a8u6vGzK7FgfR6Zq
7s2LxokvflcR9ctwFT9y5jxapHj0sWBQw9xZvrStpfWlyCtB6DB41KbeP6F+1bnqJtvgG/dlZW6f
HyTYDQi7QFeTqJMuAR3oV8maYOEI0F3skY1jwJ/zmcifA7sl/lr9iJ+3zel4i4wvEgJtbEvG+42k
apzQ623DG51qh7PnZvJX5vf5252Ot3gPhaKJh6PJeLiC1GDxBE+7xo9gcjVnPcQ9E9OfjrZ4C8Nc
DXKYb79v0/wWQVj/e+fW1/9GB/JzjHk61HxaPjy7o5QVAxxQ+El0PWdgzJz2BZv5tEcX/0X9ktHo
suqz/Ap8y8URkFsrT7OBI2A9HF3dkbZUB65m3Ovhba0bfmZHMoCOOQR9XfjWi4ul0WPUL3QKo0Hx
Y8LB5iA+ruyJM0v37hgt4g8s0+xfjED23wt1H857cIQaN0NttgaQFxm/LgDma5iwc2f6ZLzFxdWZ
CMSR+ZDT8KliPO6+HSj/9s7oFVRY/o0o8+yIyMMgmTMz1j/BlCMDRT0Ao1CVLgKfYs6WSt52utVp
1hYI/durAcu5Jf044GLjW70xtlXAgNB/vs7rWbmtN5dwSHdWL5GF9sbclcDn/MP0Fnt/mDrsVFVG
618mL3ertzm7ikAYNGRauNK49cFJ7fARnp0tf0Ozt/AOF5Vor1kSr67z4sFFH682c9Oap53dt9El
ksL4JPxAWtztCGzKHZaEa6HM2lIvdi/FC0x4sG2guD95BL4Xlmc9ze+DuEXL+sfKWTlzX5NKzHwP
yO64mi8OfhFjel1N7x8WHd6EwFdwouf3s0Kr5FvqCGt99c/PPB8XFxaJHMmaGTKnFxt+u1VSJFCI
0bd/RBMlvsbxZBPv08vqO2pFMy6tdFabsGdXlQxPAxFHTWZ5wSF7OqVCQXW9dZOvsidtyTWRcHmW
PHEr3VorFJdzd9w8yj9GW+YTc+SUdDLuWZCRbWs4ctetlIznXXAa8LKKVDlkWPoEvEs4YZQk0wg9
k/nU1SadHg7JY0/Rp8YNSCxWySbzPj8ZTUONCmD//F+0t5YAdEVNRlnrR4R3vfYqBzJVb4VrwYHo
vBtcEk//sIcotNbe/bSKDKfLQCbBoYLTXKKyraQ0ezmlVoT/x1NbCLjNSe7K/v+0G9/HsACEgmo3
PvGqaviKGEowRvyr88Cc2c0+cxLHuJvLOe99tNUTfnZIlWWcQXvWJ0BLfLBSALVSiCD11dS+FcVN
tEqxOvfBeMvnmg6ws0+g+VBF+FfR+GCta9jxNr7A2Ieyu7EPHgZ32MHDcERcGv0/r+bZmf09qjFn
Sh9iFi1XUwGNyxBDQyjKF1H1jAnan4d4z+QWWxGpLnJLLg/4acv0Ui3RUtWPlLyDt9RBAD6143us
hvwSSkLgateaP3rRZe+Jbu+XDmjQtfv5zCQhC4BX1sEPfs7dw7G3uklVf/1uMQOXSt4fe8GvNtH2
4KHAc7VKwDo/Jv1BmT06i5SdLuxBmkIZ95dfjfcbsRj7rddu5wazuDW9w+7fCGo+XZgaupP630Mu
nr4J6x5LTvRfWb3Jo6dBngS70C/r5laQZbSQvvbhNgvC73MVaPjy52/8uY2/GHu+/D7so2KKUWot
dJa4d4XtwLns/H6bUK8/3lW7GXc2+usv77lFnisIhKTcNqBmTkdt4glV1dT4ZcTKXXhfkjJF6cOf
Zyb/X9K+bLlxJMn2V9rqHT1YAtvYVD9gJSlS1J6iXmBasSMABPavvyeUNZ0iyCtk9ViVlVkWU3LG
5uHhfvycM+eS++t/2+Cz/mVkYtQ3lZToWEjDz11WWTxd76ZutxLujTVUJ5ht3kj+5FZeBckYPCz4
0qr7BMfVWtxWfB7nZ+nrt+HBwZdvYyQijTpJ/wALnEt8xdPsMr++MZx0q9vZZeHSdF/ikbgYMJ+b
aRN1bzC2oa4PN3hstwiBX5DZhFkAf9cj79mYXgRkZIVryPLeTjvwuy2c2jNXCfD+vyzOdnMCGaB8
kMlHp77VqAmgk/37hT23rkCiAyANHg40D872TlbRXGIUIxpKB4oCdpWANXK8g8zZ93ZOM4c4GqaO
f9ATpaBdYrZkwiRF4FnQPkC0BXW5bRxuQlzCwYDIDWvW3qPtwfre5IzhCdE4WGgNAKY5VYKB2Hy2
Wo0wJnJTjx+ij9qAsZu8dKW87Igv7Isrnr+gvmmD0hSyXpZgUx9UU57oqXa3A/PYlqzSW+Hu+290
Gpbzb8RvNhX/YlFnsz2ZbArDWnsnu8ELVy2+g3KJ3l5X+Ky+LD1YT+d8Zm52aPPYbNW6Ie+dRy+5
I1LQaoDylb9U6z05Fmjs5s9v3hiNKuU8icl60ejUenrPwI8zrAZ0oXaL8PeTZOWnDXRfczQI1nLm
WhuzGWRmNu/Jultn+9in22gF2K63mFE4uT9AXopqJMSxOKHUScAN/qUS9BbGW7YG7cE9r32iAon2
ZNyW66WJ+6R1OXJkmoyrEXn0T8bUk6pIoDHolpf9m7HT4MZSvE8Lj+4AWPYTz7yhO7LmSWBkaRKn
uKz20Ua6Akn/go9BW93cn2JP6pxGDqUthP7zwxmH4NTIIXEaZm3XK3fxMEBJeKjkonLiMs1BeWKJ
EIcQoEqG/+vrsZ4bBz3MxuY1D6FGX69C8BIPILoAQwGwt+DeFBrlsmoHBvazRKqJyqk+yxaIyo4p
Yf4Y6qmg023RqSqT78RkqmvBy9sx7uUndTChjXaI6syMIMkmyNDmtMAjXharvhjM3i9jym6oAOZ5
qLSYmUmuk0RX2Uqlugwhg7KM0wrcuzkzLxQwtkdbQppy1CF1XEGhGJodk2n2NiEFBN4PpBnKAQTv
UQ0SUV1uNeh/U7kSmQsNIRA7CuU4GFBrIEq4kxUQdb3QBBJL7xAxCsZDUYNMBSpSmlGgMyOWR2g1
ySVUwrRkLCWQGtUZqBelnuCJ2os6JBdctY+IsoXqtAJ4diCWOaSq1Xism7sqSyDfY0PPtVL0tSKO
mbHJaBbE1yzKg+QyDdTOXI3AA2gryJlHVFWspK5Lya0ZVbPMqfsR4UVVyYlXdWMUgQ5OkKSabUKZ
JBmES0JSDLdgsdHDq1iBePZu6glarWyT1oF8AfkPs9hCeIzTWZFQKEB3GRRisYK2ljiuJHBIAcQm
KVVuaxLYfHdNEcYf+cDZTAMdtK7PSiXLDMyQaeIGKUjZ3HZS1MZV1Si9DEloQNZWQSAKbhe9b8s1
wIAtBEMEGpkPOoOy3QZSR6y2KTj4i51ihrrgjSzvrUiemuFqChIVWmWqlINsMAPZPaBnpItQEkpC
Sb2TUjOMNwx0+isF2qw9SP0rI7hqI8iAQPKTFNFrZQgMbGI9dJiB51QgLXGBG6SJ14mRj6aVpIY2
3cfQNb7uMHo9tUHs38Y5KEc1KCB0TVHashoaQG2hPjWsCR35rawkvYDuGHCmQTBZKluAbI1CtcdU
K6CgivpPN0ACPs8rHUXpIUjSHSQ+xMjPiDawW1XLg9xPoxITpTQpafwM3IcZF1LthLduQg8lWCzB
LP1eV1Dby6DnA/1lF2yTQX7fdjQR96SvEgCHzCDQ9xEUEMcb5Nhq6ZK1iTp6XakVuolJSikaDiA4
ClhiNOVs3Yl6E6MdBcTHkPhTQq0HYzf0NErRBR51iNetGkxxaSd5b6rBpTCl/VC5+QCSW3/shQhM
M3kGmUNrJFoR+tB8naqHSYVU3iWjLDBVV4YQlXAzxpoINuZSnfDup1JngsAcqDTIPllhGFQlcVmg
UORvjLgvp4skL8YE5EZyIgjMYoyGyiYKkh6QURYKaGLL1bq4UrMoEu+1Us1TNw4VtX+gkkZDVMtM
PVFtVTB0UKPH2OQ4+FoadJ5RVlP/gcxr2HegCS+QgXewsBOig2JopNTqmBqmazR0p06jNs/g5ZmS
G60zC/C/NcokgGl6IP1Dmo/Qqem6ZoCE4FCR9l0rRPQqVpJaCR8KRIchMzVVo36VwKEZKzxH1AIS
Ylov9FDLgfwgEEPMaKEAC9K6NJAgflF1UtS4QdZOgocVLIptmeQ0vTcSg34MSR88TAKZgk3fj0m2
hxjYvs87CQ0wSBjnstMWbd2siJxC9syua13PnSkyKxBiFZTEINbqJ3S8jLTYCVBQETwK8W7ICmVS
8NRWjVTKFg2hbHzRdBUYmNFrFjA3ZyKr1zGouFM3ZWGJQEmVkPBw8rBX6xyaYAIIcK8zEejAizAv
lTaBuAwgTP6A5TDIbZHKagoB1QSU04IkRh/akIzixmCKHnoRZITiSwPau91qkiBmAlriIpRBpC5G
bW3FHdGx+KVMZTCCh4MB6lwIxXN69QqKRjauVahyCSDJL9oRgidyk4TC4JS1MuZ38tRJBKqhcq+v
5J6ToydhGsoySJvilAFz0JiQLQNJk84gyphDXtKMGek3utGk4zbEjQzNHL3UGnavQIAa1Aio1Biu
2ExDbhd1FSWuFgcBqAYZaQTs+5qUhVOmcYClKOVpBOJWY3mxB/VNLqlAv7CpgnF5gjxgib/V/QAX
lq4lvlknXXygpIPPx/qApnS8hXZ5hyaZlGgdMGGuHosFk/E6N+qSDq0POcB4REOnKShtLKEyAEnU
WMXt0mHVLNnA3e3K2K7dRx1rOLwteunZPpn6PPBACkohugVamVjfUSns8k0I6mSfQJuMQFhXbztX
bYxkWk1MA13mCJEwdi2mRZXs8YOQ1wPRVBmXmzhksbQRqyqtnqGW2U8QuCyj5IcGeSm2niB8HtQb
g4bTdVH3AdI5hjRQ7UYeTVL6+AHKIO2dy+W6yev4NTbKApCQALpxEkjMQNLsLgTeZwIcUM+jSkRU
Lkoxr6wkSmR2ExhcET12FvM5YgdvxU17G23+fiWR0ymhcQZQFx18m8osUhXGQRHKIX1DXW+LB9UN
Lz+jYxon1So3y8ixmTgDf+Yc25tVcaK4Ar0waJWTtepJe7IhtvzO+8xAcu1CayKxJF/0ZIv3uC3m
/E8jf1Q80HMvoS1VIkD3HD+IRzhiVN/SN+KXuS1egtLH7e+hxrQxbaBQInuEQO5ym9mZ1Tyyyh/N
X57/iHVCBhqKN57JaoF418CHpHmcNmEpacarCLP4/MjS7Amp0lQTqpiPL1yhCf2TvGq50+oUgQgR
FZQWsJLgIwbl1uyhJk/gKEmT9A3cpsgZMSveoG/RRrpqzQF6IYh8FLcBgjWxdZ86vzGjJ2kA/gXQ
pgiKK6iFoGX1eEZFvW6VTEmwZ1GWexZBLIfmYt61J0CtztJWmgdKA38p7XoK152ZnY1bosjOx6rw
2nity7NJkWe68h5YRPRq0oX6zUkmZWZrtlUzGgiDJCVvWaA5TeoGwbDwjDpJSmkKxOuhWofjaBgn
jyhoCgYFTY3XIaGOVOIRbG7EFURr0FUWUed7h3Z67jhoFi9HKH+gBmbMBtMlPVUbSX8tKFrbxxbh
SKuKwGJVoOj++5Y42xncJsrSyF8f74weHn3C1n01jV2NK1dUtpO0sDJn0iIKyGZ/2ZidZzDKF6VA
9FcOOBZdyRomZKbN53QN1JxvIpDOFwZ1mqjFWn21ODvXA7igS13VX7UnXjwhDxBL71doXtbtPrbo
FVmhBO5AG2wA38XSaE83ImyjYCnrSFRDMmNme8yloYUY4SskLtY9scq9ftn9UC97T/Yyt0NPpwPB
0e8X8ZS5DuOFHpMhquA7h0ebne8pDxtDQi+LOnjxi+brXuJF+9QOVgUaV9EcLa4Wr0F+do9d57FJ
/vkXJ51SqgyQiX0Nn9VH3YM6kVujD96VXIgXOdFCA92pn0ZOEQByZFLAG4aGpGNjNZeDGAz1Vdxw
P80bvgGBXCQZPOOvYAaJIeSegRQ8QZtAE9UszFB+rR+hSdJtSy/yosYqXVzt0eo3sDRnXArvgcWC
8YgCydPjYcVx2jLodeJgGP60pU+Rgw6U9pU31/fe5KoGtcAu6hmX5kJa+NyGQTYK9JGg+oca6bzs
bGahjodR/wreLJQyoDSIRu4R52OHttHOkleRr70sQffOLeIXm/Pic5NChzULOyyi4hWegUudrZeT
lWfiJeXr0D6TYV82ZtAjARarPbD+1QN5kK81n5NBBFfBFjpi4LOZ/AbV9RpkJEsDPIWYopMJfk4C
qRWKnMYcPgv1WCGTO24aNNuxk7rUrvdgfUcaWvbiR0gO/Ieb9qvRWXwoIHPWxHH3Wmy7LUGGkSc0
uwcZbRW/UX07TdMej3C2Y40Ab3yFDVjDn5xIusvdS71bypyeuzO+TuVnZ8mXVUyGWi+hZ/1aI1B6
IvdeiBz+dG0iPAqLZXrFMz77yNrMv2RCHQ5C278aTxKId1f6BUQVdJD1aZaBHFTuGT8g/7HktPnV
euxBkYEGRgJeDT4Ar5bj028SaH3UoXgI7jU/8BX04ZC7eIuHBOKj0FuCfpyGFNwa9iQqW+BqnV9L
ZgJ2Yr2fDnF2O7LYCpR3Ob///ho6nUX0i6LlHZgF8NWZc8asoabgKRfS5zBe0eSpiV6///Vnjhf/
/ZBXRRZbAknWbPNFTULTTGgPGljkdRwxXHOO4LaHkFoUivNgS6jtfrX0RjgFV2owC2p9PnMEFdjZ
OqFfFHSVrD0w13zlB8y0u9qCJjEaarrD90M8jdOPTc3OslSXLTX66Dkl4pXyCLxMI5MrIXW/t3Lm
njs2M5vI0qhUUgftoXG02uKXt2mH6+QysDqUr5cihXNjQv8OYhNgfU+RLIkM2lISDIcMN8ywGgMQ
bw5XeBQsjIkf0ePTZBpocFHxXOX0JHPyy6wzRgyrPWTmviJIPJWYO9Dclk6aJQ7SXTS4ECO3g/kF
wyeBkA4dCsDr+f2NYzXnshhIFrNhiA5j4I6utG0RnuAK51Df38Egnq4dzOGAIS/AQ6GTQyYilB67
gh30vQQiC+qrLnhX7ATv/2VqhFMvPDM2i9wNjUaxQMjj6BspOlBEl0Msxaumux/cwo29xZ6FE5+o
A5ym4HgjLEFgMj9rUh/VVaypj6XTun8xsARr1JbWkPgABztU4he8MN/qR9tmZnB24lIlgo55nR14
j0Trw5t4/fY3Ir2lcc1OHCtUADZZduBPoOiQA1cBivmtZGd4Af3GNX3i7DEqDSAgbBMElijKHV8t
RogibkyER4ZJ5MyzSoWhNZZyzXtdEFLeSj2E3xem8pT+ATuSP/NwBkFRfFInVkYd0WwRv0KWFckN
3qtHQaP9yVVsx52F7KVVQjJi6QCexCQzs/yAfgkVAiYVEUQQXqO14pXIazBwnwQWBLWXgubzhiBu
C5AD2F3m90/Rt6yKwuCF75UC7Lrdpt/KoL8SlsAUJxfp54j+bcjkX+TLiOpoKguU6V5E3/DFhwzM
V6garg2r36J7ANixpQrxuXOOlftlcBb/1MMI2GYWv2JkqHxcJQ5vxVI3BFLSAL3+hmM54zTRjIVO
wU9aEiQYjkcI7kA2IBnxIvvSI9Ka6KWZfNXXN41dLDYAn5vNr7ZmR7yP9bIHYuMFGXQrbg8iWVqu
k6sHqAhAs/CCIzzwIbPBDLqWiXLBB4PsLBxk4MFf8WO2uFBnzvWRpdlQtLBCOVAQX7Jg3Qc3arzR
6qX0xZmVOTIx81RlPbUJHuIvKJeh4zCyUzQ4dnaOXE3xvhQanFkZRFVQKUA4xzGn3Gt+2edyNKWZ
wqYXZE6tiaGIKywd2XMWDNwlAO0jK4L272MLtQ5J99zsX8zbFpi9/EYCIb18iNfKRrFHjpJfCq34
CszuEx2QYF2HUAOusHl1IFDCRhVo/6I9JbbmG0jUoz/NcIBDsrKbyHtVr6MV6iuLXWqnvQmIsVDy
Qj0C4NNTbrZmGmWaV/1Lbxfb1h68YPOi2ZBmvimc2A2c8qJ1KsfkhyyzNoO//PA+M9WcQA1FAhPN
OifRuQmQRBa29KmmnWXGq6y+WQi0ztyhXw3MvaI0TDVDPRwGrDZDM7hkJY7hdLaYeQpOW+wt3Swy
P7izxTyyONs9oi5m1ZT1L8Oj4oEB2Bl+SBefRO5XnFgjvuIPRHSQulAgCO1iM+LtUbnaJeSM3KXI
6MzJR5sc7lQdcdFphi9Ds7MsTulL099C/9c0fsTFQo7tzCUAunqgpKHthxraCTa7Qkk/SAf9ufEm
b0LyInS1dehDct0HNcJ68ZI7HRFqESZArSjbmcoJc5lCgC+aCvmgSACDm2Dm/2zkfB0yp301fj6C
wcmycD5PHiMo2AEGCWge3tsqQMvH/iDLR6g31vAAEsiUh5tiWCXhTqGFs7BXj70oCIChVQ4IPVp/
uWo4IrBjOyoDGnJizSNHCiP9BK8zrHikzoPmJUbI44n8tEXw4gaCEi9U9DjPdmlZGmohysOjCRn5
CEVPwHKaaaGtY/bs+GlEQfc0CkgysI3z59UA/FALsdFH81ZDK6p0MaygrbHltBLixSKp3ZnZA6Xm
L2Pc1Xy5F5KkzGsCY/FDvdbAvI2Y7rFaZ266h4KrtbBUx27ldGSzpUI5XEpJLj4ma3qjADTakytz
p24Kt78Q7oAKUv+vU8n36JfRkWbskzEVH5W9tgHbywb8aLdg9HeizW8EWkujm8Um6AE01RSj0295
F2q1E9DwLuw4IDXa/MbDY2nlZgFKyxTW1YX4mD5oGwVjMxx5z/mv8RRepiBaGtssVImpLAgBJpIb
a32I+Tmgn8dd0Njp/jemcmFsc2UbliAJJGAq4wcurpHsOa91jiMAMrbN4hFYGNv8UNOhbOQBxsLn
GiTaP9cN6vZrKL6s4uVC/7Ff/OsQcDYGxOO4X+aElUB9UjPLpcfcQAc/n81CsDGdgIYhZsid7Ml0
VhG4eP+Ts/fL7LwxpxmrpksM8RGg7cfgoQIDBHnLkFtrGN6Kwrr5e51b/ztMVMJBK4dQXZltT0ra
GioT4qOc+70c5ruuioKl18DZqcSLADqPJiKE+RUDALVahD2eNVaaI0nJn8FpiJHpNq0xmY2d7wM3
3i9iNY6DlZ9j488cxGAo7CDTduxWhGwAtrBVH8H9g/ZMJIaU9ditjW2+hgTiE3+NQI0PUiJG6ynl
khM9fhqfGp95bJanI1WR30jWSDoASMGVQxiUQxbf4MdvrVNDc289VYD8yQSZDZ7+Sjyl9SBF4Uhu
tEkNb2F78m/9K/47NTbz1OhDAQBGJI/tCErxCZkMdE+EPtr4JfCb1bvfIYqaJbk/bWqoH+mQu8De
QZf48TJCtFvqayrxhJSj2R3UiT5ZpcGFiLJObQ2ujLxzuwQ4ODNSThWCh5KC0hXeEMdWiVggA97E
h05mzboE0g90pf3SY+yMT0PBEVJ2eB5A+GXeRzDEdOw0QXrMEmppoDvKHGpPuaWkH6izWCOKgUvh
3pnQ6Mgid+lfr9o0lyczVx9NY68Mb6n6JhRLx31pULNjR40kgfIoeQwzy8CYQCwBMWzX2AeWsOEd
YYs+88xSgZpHk5FoQ77hJEVq5kmR04odOk/xeKG/WemuuuOVd3EV2MJqqfY+S+vxHQl6KIA8ecIZ
XaFzcEGaMhoZQ3rQb8kufObxbOmFLiQmTN3WHjmGI0GRejEuOz3pMAvCtE/aHKRWZic9H6FBBqgo
DgI/e5AWvCBwKj2kj5acyqnHPrY0O+Zgd9Fz2laHrL6u1Qs9vSnz0cLBd753J6cLBylsUKri+kGU
ftLiMrZmrZG0OpDpUCoOUCJLTvh0K6ItkneTgX4UrNrzdEqiDRLwpuxQgxcnBPVC6IbvXOaMFxTH
H+rV3x/OV2t8uF/OVpfpaqln7IkA1dJrFlqfFsZzenjxWMNDDU060BPBTj82oOb431HeH4z8clDc
YLiiwYKDP7ciCudmIvy/J/SjWlpKck3rQ6+Yq2gYV5QsuTzuYI5vkE9iUwhkorMJKaGZd0hS9BpO
Dd/E6aXoQjmJU2opIMqfnn7DNZzZAHicKTikvAfvZANErVQqQpw+ixHKDPGK7QAzvNUsFcmuGjHx
IkERD5dmozuyN9sCVYdLDG0Hz5XbISSVr00LvmHPoancaOzX7uQ29n86UIilcJEyaH6cNNrp0qDl
SvrMm0OD8JOCBnmYesvF9dqraCPqd99v9hmR16cTBJc7NwjyTFSBZ4/ssDOQ5A3Hg2RC+aC+Eyzh
B7W7C87iNSo2uf0JwQ1uZNFawkKcOQfgpcEeBfCJY3FneygfSSwVTX+ooUPKdmEggV+1tRfGd+Yo
HBmZLeXI+qhMYIQjYbsrznzBUSuCaiWX/LGY+fK0cLxn+aafU/p1XDMHTzuq1VnBTSoeq22OeoJC
Od8zaYEuxsDNTef7US4NcuboWVobMtX7wwTJd+NpVN+///VLCzUL3VQpoxVEZA9q7qnycyheNlXx
f5202QtGRkuPMVSw8Rf7ksibCltvSFcjGEx7iMAv+MgzmR8dnGAyyhoECSbo6xy74WkMuzJMf+6M
PLcSj+dchdwFMRj6M5e3xblFArMG2q+5hBYQ/cf2Cr1vSnDXHRj0N5z2QUXbJMfzi/vglkAq3F7m
lOPLPndjXy3OtoWpRKSPi/Egq60rVJuy7G20ZA90sUB6boN8NTTbIIYClq4GhoJ7w5fdfEPtcdhE
EajyAgD9uvfCDkynWkpjz9CwPw+aCvU8XKVADKBB+3hGq7hINEGVAWDh2hc42co+etEsyVZBDo2n
KToHSkBBTEdeYkI/u5a/LM8hf+hxSYKQKggdTYgB6Cvet0DWEAbA4zBBKvQ/cZXg6oMcGJCwp5Cq
qqszddTlQ9bfCr0XBT9GYcGFzJCTPyfzq4nZcYAAWMwg043J/NRBshUkku3J5yXn7gm9dPdLb5hz
c/jV4Mnqxb0YSfIhSg00mj6Fgv+91zrrh78Y0GbV5hj0kXmqyYcGzH+fnA8levdrnG+CoMhS8fJc
umzOxSlfLc4u0zSZkITqZTgxroYRQeiQh6l4AjrUi70lxmvl3LH7ao4HaV8iVXQ/mhSw0IMoCb7U
1fex9BEHH0YRehmR7BAwKyL7SdpZdLpWmw8luxzQcsbaYi02j4bwqqWyJ4SxrateSLypvCDmVYZG
uTjc5kGwQlhamQ8KWGzSnSJfR91BbxOvJcTtdXlh6maM2ifbT+NT+2Usfa4P0TjIh7B3yIYDlNXW
QyNdTnGmEFnu6Bq0Rzv0DW8nPMmAlSz6ha9wfjZB5w1RWtwKcyChZKLzTUKkMCbrAO2vdb4OzXjB
xv9nT/4yMnPJrVGFZsB65JM4kCQf1lywebB7Y81TL8JaWnzHnx0WcPtIT/AHx/yV20VypaFf5ZB+
4FyjGFXZ8S52OfsHWgY+64uOfPP9yVsyOduXLfo7hbjDyTZ8o4ZOEICFSB58b+P8hvkyrtmGkbQO
Ff1RxqMwvSTP8kfrhy65QtXUa73wugYOSfChTYEaX6ouyohw3zS/WdHH8u9J5b7ty25Ns64rJ5w8
MAGtQG2GB0G0Wq48n8mZweN/McMn+osZoelUmjQyrpkaGVc2gY0vAZQ+s0AqH99lqxrIsaWkwbm3
z1ebsx065i1TpVY+CDJ9EhEXmSx0wUzgmtF1MJi2Mb4vLOS5e+CTwR5QE6hmzdG1hagWwyTIgJBJ
j1yAT3ApWo9AnRpvlJveQyugnT11bg3ITuqYeI+1H9H1UpfVuWQQXrEAUvz1LWYrWuQxqoAyLovH
BNCnlb5KwPCoXBJUwjmiotpOaABZmusZBJd7PQwZZHJg3FYBvJpHMJHagTEiMp45ywuBrKqxTS45
kI1L/n0/zWfCXYPTZAApjWtBPaGUU1EGqVvT+Lyb0GyConTqByvRK9xxtZRCObNxYQxCQp/yJ2DQ
mR3OoUURIZ3yJ4hEZ56moUycOPpNZ5egi7XxitjIqC39TZqaz9k8sjpbQzPpIVDGqhfeIQGgBrKw
42Gwo5tPxhVHXPByZwZpghQd4RgksdEPp81OStGqpUIj8aACf7If3ezAoe7aXb4FWd8uuxTAv7LS
FozySPrY8RzbnEXaeY0ubZKKh94wXSaRR0FDQEP6+zYiF0SBYuPCrjk9nLD3KZ4O4AR6BGcLKTWs
Qgdy9hxAPP1ucoZbXvrs0M4ZBxaUNezfICM9zY8em5ytoiZk4kiaDoEoQNwgUs/waucc6uiP2vLH
Re6j4rRW7ODCNGxTA/RyMRV96gNNSQQJogGcg4rjOZtliTZtQerpABSfR+x8k7z9bHdBSOJXW67E
me+7v82axTcw7HLpeK5VT07SP4PZTok81c9j8DBALIhK9YIXOL2ZTdAdoU8CxFLAiYizCyXpBm1q
xfoZvaQsfY3ru0lZeBqdtYC0IEAb4CBCk/fxlYXWfC0yTenQJfeN3lqZ4AaIOb/flWcOAdAuv2zM
lqcGEUYo4IpKJHnVqa2tFI6YhXaUb2rh7XtTS8OZvYpUZRLzsZMO0XBRVNDJ0D0y/jzS//U6/Hf4
Tq9+nl72r//Bn19pOdZgJWpmf/zXLn6tKaMfzf/wH/v3Xzv+oX/ty/fitqnf35vdczn/m0c/iN//
l33nuXk++oNbNHEzXrfv9Xjzztqs+TSCb8r/5u9++I/3z99yN5bvf/7xStsCfGQ372FMiz/++mj9
9ucfvIXtv77++r8+u3zO8WMWbVj/XDzPf+L9mTV//iGb/8RtDCyyKaMfE5UaeJ7+nX8imf80TbyB
sYtRFoASNz4paN1Ef/4hSPo/uUo5b1iAfDHvGv3jH4y2n5/J2j953Rp9Nkj74LZVzT/+97sdLdKv
RftH0eZXNC4a9ucf5uzuhjcEISaKOCC8BmMqvuXMT/VGE4p1k5dWnynVOqqa/oeW1Ro4W80kAkMG
Qz9Xm5Da6jWwhJgkDC86sTN23dheElBJaRLeOkysU80OWhUUi1nT26xI1E0PyoxbuWzheFT5sQ/k
j4yJoP9RpGQTmVlSWtI0/KBDktR2HUwts0DjRO9RQA5ATyc2aWsxPdBRr1PjEoq2fU9shHHaTmsH
RbdAn1O+5GRiV3JYDislV2+aKZdSu22q6YdZgWGyAfVLbfGGDJcXyRIrrHrJNxJ0dlqMlqolT9po
D21L1XUulIGrgKzainNtwMMi6kZPAAeWjVblwpKlSLzu+446BlOpIxIx2IFCI2u3SQuKAidqBM2h
JQ09NkJe2iRm6IkNy/BqbgQgepCTKFcKmGvwGAS5x0418vcplqgTGFXsEzWmr2LEedtDMKVYY05j
cJOKY/CM7ZO1Nk0rPHLFbrxqSFvvBWXK3WoQ08kGwQgmOAiujWkgKeh3TAkcW1UpWlgZzY7bVHtR
sox6fRMO93i2QYidTLVd6YkBzl+tL5BDAHlVG4WVx4zYBA5iuKaZKja2HqkPJAmf4qpUfCg+79H7
Uld2XQkE8WyuR25GkeqxulhSbiZK0syq0bFhjdj4UETUBMHG3k45q1ErWGKONgBrAHBmG1akGC1Q
vHTbXq8rJxM04TGbqsTHoQBgpx5TVyDVmyLVWCA1VEcIMhGgS70gBuQFHDAO8Jaq3chxvDMKEQX3
fiTTFnpH4AMLTSopl7USpKml1eWmr0sGecQiW2EKqh84EtohCnNqt3JfmRY+UHuLYnEckXVkk4Wq
6KLXTLoQCir5QdyqFslC0cnawnBxQnJ3bGpXU9Dm3OPLUtIDQRiUgPeVmY5NMAaZlU09eGbDbiu3
Ru6wtsoc1ehec1Ibd3kxVa1ttvp1ngjprtP6/lHBUlzK0mg6CZC091MhCB9TFQ2urgjbrMjHVTNU
mNQmGX2xN4CmUgTVjkSN7pM0SmxZq6mtJ0APy3pMcmxahW2UtL+W2nY/Cam+yiNt3ILiBtsrDDMG
RiQyvIk1WeNL7IgQG/teR7+xWQiFbTCh8qumwIGD9MSGNLnhxpVmeKFZI6inSm7LQFU6UogXVZ+Y
VhcNATTEWAPyTzAVDd2oHcqxLVYC08GvJkD6I+wVkFuyWvYbkDNDyr4v73oijhbBZttLlMlWIAR7
hICdLw61uDLbGM25raFblRjVdtandWO1VBDdLOqz65j0a72VwfIuY+VBft7Y2oRXXsTSqxq006tB
oC8mkzKEX2UG3vCwrNxSjqtNMaaxl3aCF8ettClCqbK0ioEknoodehd7cLgmMkBBGYrA60buFHAD
ic0bqC6hhBx06s00CtFbCBIDxcoSyXRJVm3leLyXY3C+6zmrt5BckS3S6B+Uohhs0ZJlNvxKdBlB
ZtBJxETyUrEN3tVmrK/EZmCbqSSlPSjiKpXqeCP1Q/TQjIK+S8oJoHClK16zIGnsuG6q20ASzH1b
1Rp434rChoQbmKiksl73YapApU5p6Rpsje1FqCbaptTC1GNDjwQDPGm7yzqzAU1VmvfP8SCxOwpi
dd9QIl8XwTioDNNgjTHc22gW1JPFVLELBDFWGTV70Yg1vw/EeitANoefcIAqQrD5yUmvWpKQj27b
Rj+Mia3FaNTu1LiJrHKCU02hpPWmjv1aCgrM2hAQG1iaSLQGKQUNn7pvxgz+uWsZcWO8r3HiojUD
Id8lKFIF0UoHIbUlliobKgWuSQTJGiuaWuoA7ReXkdHYh3FvTn5btySurI5UGgTYwbniBqQiP6Y0
Xwl9ESLlZhisqdCxVrHBY1Iadb6Cy6OBZwdl3j1KjNXKLOXeK6dskuyujxVHrhSQUnRT8NSraWpn
DTHB1Uq0XdB1mQhJVAF3HlpmQLcoRdSwcPq0GrxdnS5tJzXU0f6qMMKsSVcy0xoysTD8QZKGfC91
iXiIwPPkjHJ00+adalUEjXRZdBnKeWB3NLttlGawcOPYhckcsQJfKov9kI5eWcqeWNFVpg2WoY+v
JL4V4XsEQz0EpYH9a3pS3fm0k3eGXHu5wm6MRngw4S67XLkIBupTHPlgqv1hija9ZPqjwS4RfNs6
tBLKznTzEGwAwbQn+f9j79uWJMW1ZP/lvNMGCAS8col75K3yUpUvsszKKiEuQgIBEl8/Ht29Z/Y+
Y2fM9vMZ67Y2q+qKqEgCltZy9+UeXocOVgRqw+IfRVegrFKwQ1hOVgdT7kIbn+YG+RzduHZvqYa2
J19mEhYIyNpy4s0wGpxVXqMHe+i79TwkTXaXyNbGRQIXwsdoVXPRBv5cNhMMBvtATAXq3iMTgheL
7naRmfaj14yl7v3wEPtddNd1cf3l4fFHqHC7Bo84Lfxj7bVTmTETFaJLzJFlqH473kUHmjRdAefA
r4zK3exP2bVNBY6sjeguyUeexBVQxgcx1bhDN4Oz1VAf5idyTONyS+asyCRlX3Zck/uM1xHA6IYe
aaDa3OieVDq1C5ZnvbkYISpANB25+Qj2c73unGueNrGpKpLdR89w2tJOH0wSj2fltvDBUDfdOTEt
5Zr4SAAhjXwA5ti/rWgESh/SQdgDU1dpOZJTSsemzUGC44j1Q/ixZlrumWETloURnbpTq/DzVAfv
PnPusYaviqINfofpFD78YsGzD6tHyraLJOtxDMMPMpnlNMGH7hJZbsvWdLtFG/YcL+OvWGbd05ps
19b26ghBZX0aHfxEHJcwf/O8i78ty3Uw3nbnahbuOdofUm7D9OpJ1uRpNMHwt0nU75Ax/Zk0IXww
h3ColOXDj21xaYTQRcQ+0tQbqyHSdV/2M2wRG22TIxzT28oflR0Kzeu3dut0QQNNPVAtASvCrP2o
dUqOkDnoNcdhgm/T1YMuMjeFp7l3vb4zzG2katEJ4kLA6IncrSkWzop4RMEBqwqn0XZF9laz9Fdc
c9RYhMHG97TrHkYcC37ZRjO/iweKopJ2ZMtbsnW4Qfolek+RdCXzhd2YyXX2q83vsiEXE9V3q4nd
07zqzTvAGRMEgMej9sCm2CvHLVll1YPUD/K2GcxRtiZzRdhP7gUljOTZJtNc9319yzAA7p03ciCP
DgZx5xm0eIcH4GEIN6jYmna8mjhSuV4tu+PUbg+ZXAeBO86b5tz6VvwwmjZH1VF5nRyOy07N66n3
+v6ytENaNJ1djrr2WzzCLM5xtKQX4pQ5WIVieUm8Fq0fvBt3aOSS05o5RG+M6J/NyIJXWBhmu8ax
FwU91pGmbnondYwaIB0tJBksSBkmCitgvFqn6ZUBiUHJtp92nQE4N9bKB26Mr8q4HtPlFepfr9kr
w5K89Ty6nmBMO9k9HtrhbnSzO89B4MGnI7DOX3gxDTKZ9o0dtuDLxtt08DJR22tgAp+W/ZA+sUj0
6yETnevLCJ3yS52iV0T+oAw+lkzXrx1hG+jyzsYXlaCKJ3m0mHXfJzCK/iJeC9BvbT3TlQ62kl0l
XdSQkz/3gl6HYZDyDCh2BJoScuGVnsAXCWv2Ae5TuK9NV2yL8Q1y1yTQtwq67ia8DILq7E1aPIxP
HVxv16K2o/We4L4yqkMEc+R2yq0MxVwOI6W6snzyktM2CxV+b60KooOiqfCKMWZJjLZdTu/WqnRC
4wH0t2yXhtfHqN9Iu9+cmPtiiTaD9nlzk5zzyOm2zvVGm7naoDlVpa157ResjeNPDDX9sw5hanmk
1C3LN730LLyjc7PA7tHhW5FoTtqjdLPm0Be6VoOpmMblQ86D9JDNhLP3se6zXp0IbJyH4zaSdDws
ogvwYC7CntqlVfN5ZU5UZMSWAxVxdCDNIH4BTtLTIUGp0bnWcsNeAsKDskLR2EDHgHt4dZltA5jO
Uvh459Fo36yIBnFc2LjqEsGgMDGeWc+CnC4GJQa9ZmRPS7h9SDgujnmQdgAAx0GGEAvD47b99PQ4
v2zpJNPXeo7tQWC6+u5zhc6k8EJRxd7aZfuIx7K7UjbcBjsWEFdRcyvT82ggsxRtE7cHDCLdh2vi
ITiIxQUPqt3a8Ltb1HjqyWq/0nTM3tGxtfYDfW2EW3uhXcyaHZrCBF2N6sUAOMtOieZBekh7DgDx
Ww/n4S6ovFRZN3sF71dQvma07XHE4hsMnaYWkzpQJt/iqeQ6LWyiQZiuXsCeRGpUUWtL14rDnBFe
cjRUBTobWc1Ghd+IdsujmmR78Tpk5PU1gfXoYKsFJPpUqFTR44STo4TzqTxINnRdHq00eB48hwjP
3nuWyky7Keqxqq4S+4ZuLT0OrFl07oj9DTPm9tyFBIV58JFXkPDt0vWo5L5J+oPeyJPAwiAGs25l
X0wwtex0a+hLNsbRztQLfxq2ZX0KqQjKGFyu04Hc2STDtLsJPKg6WHd9w+gx9KKrGu1YhNYN+eTG
+HmxhkFlFnwkwpu/Rj+yd8PmZ2/NlnFYzMcoUQM8q2GOirINCwrj7t3QjmWzpD9Z35FKWKxT5Wp0
HmRkXdhcXBIPj24FgFDAyfhj0hHA4yXMcpOM7jxBKXlXt2G85WYLmpKqvouLYQuRgDhoe7U2bp8S
F41RKaca42TkovcOTdJJJhRLvFzK+wa7hcU2Ooz0bntMMvW0NXFyCS2DoUonyUvHMpGHSyJfozqs
aR41FOFugf/RcTaf0zWNgiojOqgsvqVrPC6mmHmA+77DUXK1GEifbR8tn7pd+u68Em+tBgAkcL/1
TZ97dZR8bnPLry6W8Ucy+HzZJwhF2w1dIsJcRm4tDXJaQOukBhuU1kCHjvy39CWcUALtYoKda+dg
KfDLJcEB7j90rbnDkfj+J8D2N9T3LyjWf2KI/39AjbeNl/8BasTsIr/EPyONtxf8hTQS/w8Qb/j3
hg3C8uYG5P2FNAKDhIz1lh2CRHisD9z8Lf+BNIZ/AJbEK2BGAW2aT2582z+QxuiPiN48B7FjC3U5
lluTfwdpJH8uKf0X6QOgGzLuEEhjiv+CwftTuvNPNHAzzsLziXp1ELM/JoABH1W8Bs8kgoU2Mp0v
Xde+T2hBIuffZPqOfjStQCzrNLM9CoU4S2wdwuEbCFTSJf79lPAIqILD5D4OqY1yFlPYpI91dg7a
wcvXBba2w4xemaFGH/kqVMnnLClNgNNyuj3vaUdpiUQuXiWI3zglHm/g0q6Xw6TS+AxKKyiUNfJe
Ap6ZCkKF/7qsLamIMoAVgvCTZavjFeD1qGCKDe+uV+GhX9DL5BjZvZNIzwbAbhkDVDqvookx9iL0
tQi3CeLDUM8ULUkwTgVGVWQNaD/8zkeYhUMbHJGjv0JpmcaHkGudJ3i3JSoaArRM7OT0U/i/a/+V
cByEOey4A5mTQMT3Q2D1dRoTPP7IoZOPOurFUmzxjD5V8NzGWHOVQTMXcHyDE/kad9/mPl2O7S3m
t9MwxXdZirFJhIAieg7wwQSweGXZssIQOhy2o0e0XnbS3to2/yseB1XpiJaczEkDK21PfcJ9JPEK
F/ZqKBVzyxvCfZtTP3ruHeVeD6dmWuILUbV9o0CN9jzrxpclMQRgLbp+dA2/Y+Km18CfWhhDpgkr
DOuiapkmto89EsK63A+b+xXGqVglnOcT0gLmFxanphwG52S+zRhEihSp17bwNrSbQOQQS+lHb7L2
mcx1aNUOgwDQykCr5MQn5m95SucATshZgyLcZl0EkHONH4Rp03KIhvRH2qgmj32ZVST2TDHyRp4x
OA6PK1zeKxpaXD2d1HvF07ZA3OL2TvzefxXCM4eGnQLb3dN4Hn7XrmHnTkmM84ORr4p5KTp2Zksd
TwT5PohKKBxAsCkfFhHNex2H4tF4RJV9NEX3HRyvkKci6hjDoWHzs4yGuooawd+bZqgZDPNHROSp
OrodiDTO6QD8SYWc4ExzMfYjRYIsEuWwITKr8EEyxMJQ0UxXubbJfsTp9JiChMa5buv5lSka1Udq
IvXIYjK4fCINhl63EHGAoTf2OVe5bzcNK/oQzoVdobcUsYtSMCxkMW/I8GApLAsm85p1+Ty1/anV
8UjRcnjJGRjRdN9i0+RH5DwNoUZvLlEP6K3UyRS/S8DiSdmlm/jEOsq4o9qbvw9hzKplxuRQ1poF
WG/J1OJD7BQlp3Qx3SWaI9CrTWuOOJLiCg7fbtduNenBCSRFmrZu33vtdjaE88dw5RCzBg727AZM
bRv9HLPnNlnPMRXb6yxbdzSAJ3C6IX1tqCm5EMsgYZxq+yPCp7+jdd+Wa8NImTVZUqXTRB+HzaXX
bLLDIz4KO4rGPiWwCSh7uOND8Tm+ti7Ijgh1S9FLzcCG8AG2n/Main0XJEfF4q7MegQoIEnd3001
mcrGElYiJ/7cYo/gbg4G+SlhT/5aJ8NwiVdDnyYB2cfsUvx9EsrgcpgUBgBSVyiy9cuUiPUiFPzE
AlUi6K1q0fjtGpJ4OYlTffKlHKEpb194N765wGP7jHHsflGPF81YTXETvCdqGxBUgt54lLF7RijB
8NGHWfwqoolVw9Cuh8k3puyCeirZ7NgudCl9SWRW39Dy8JAhP6PQevXQifeDOrrUq3cLZenvaNTz
eRrTKMSdQmg1GiPvPJiYZjmvl4kjSd5rMFYuQvyKxpGXcBaK66Jug+WNMiDMWEhCFC1OBVd589jC
r8RPr47N+rgqNj4HDW/ONY1cvm3j746mN0dURJqUPJDwhqnx3nCwcxdK1/baBS3dL0zDDynoOv2B
ErAiz6DFJLVt7bgTdlUfxtRZ89A6Gfh7J2pvO3AVcARh4TG+AiQPYDyBv1pjnjSZukCDEFSEk5Z/
A9CRLPtODYhCxbdSzgT5E29mQUZwGneRnysPDnC73gDVvSLZ0/sTQrNlj/GpWvjIDkEo1F/mMv/b
V/2f2372/7uvKuoP8Ol/ccE3wvf2p/+mb8mNpIWfNPTZMD2CUu4fTVVA/ogSOB366OzhJHF7yd89
VYj/g91QvAyrXkgr9f+rpUr+gBoDtnD4PTj8EfRk/05HhYywf5HRJOHtY0VgiYEK4B9Qxf+qUhg2
Okc6wD6412pPweWf9QD0vDpTR2RbB0Xahj2w8y41fftMsqF+FEgUybc0qxFTxzTOKNtu2XMWcEzh
lGLc24meuPa8zTjez4Ns9FOYbAApKG8yQD2RjhlO0s0zyCRqe6GwGiJD4CrBnJmCeyIILVD8Bpg5
Vxyh5bnpKNyrcM6I4Rw34zpNxxjxKz0amQ1ckkU8yyESnEVh0WH+w5EDtT8e9UE+1EKNe9nfEBsb
+fsJvEC9X70QjRMnNJ/BIZa01X2O0Guf3yFpQfp3sMkP2Ir9wNC/SOq137dlyPoDZryAfk9lV39w
o7bSs2bZcl/L8IGGwAAzNyKF5w5c71aOHXuZZe1UmvcsGac497Y48N4I3qJsE8+Rp3VG+PsdQO7B
+z6OlFFS8Iw/ITtlSiEnIgQRBIU0oP0u/pD0KFOM9+RejnVaP/kekorBMbFAqi8r4uaX1p6PcyFd
2siWiy8j/o3XmYmfwJxF8ofiI9B+h/OrUMSuXwE2oQg8YMbhkyCu4ocXNz4CVDIMYuGF9EsKmyuM
d3TXNbVnrrCFnWdA4uEGL1OvUUg9m0N/KEdjA/piVuHJXywxUVjZeFL+k2BhTb65FREkKseGVw/b
apFwkLedgjdBVKwtqAP89DAO/60RBzCAqZ/8tJvyurM90C86IFDngUWICWoLdHh8QEBGQ7phHxnQ
TQppHUSE8NOXTOGq8B7+gTNoaCS+AxxGz8zXOihJRKw7cngqTZUa4IV+ngXtuz2baFrPgE6nGS7B
9WzGHUuTuTvA7YXDriP0VozyAcB1+G779muTeqovnXWqeyesFz4sZTYVIzQjG9Id2qwW4XNCTGBj
YHuT4AQl2jOgOKe0E+cWPA95WETjhcdxCTXDCvaoeyH9Lm8XeOgs93VoG7ZhzjBRnfQeOsQ16TKY
k/QCPNmXdAOG4DxOcZHXuVK9BScs89VHixlCYiFtGuyJr41NqjpY+faOAWpakQg1Rb75lk3NEhQG
UgTqF4p70FZh3XLchv7YZsD0ht9qXMkCPYXXsqRuygkA+nrxrWzQReRqSOH5UcnMrDCWBfdEsv7M
0lkHyHSh2vY6XwNrEDguRx+wniVrtEOEGHB/oElIuQIX4rfPjPv4mFeyTvG6vvasTm+LdekIcUuO
8JHO33tiJQRoAw8NBQKH8CHoN+RSvwy8M4g0lyHi2z8gjJjkK8hJSX9sXTS0z2nYrXZHyLLIq9/q
JLiOi1fDjrTHSjzsJlbE6zwEDTOXDr4RkCPWOFNzrCdpeaERsM98iXW3B3tCC19xVWwZAoDLAZXN
7Jhpx280XrcDHHLqe22Je1u43ADIxyB6QdXZhCDznSAzbfKKBLcOtvh5GuhHFQgvAZY163gfMd1L
uNs0y6K/pJfMmKQIB658aQcUzB/gdlMwNVIOEm+G3Vh2RfZYxL+g5Gw+4CXQ2hPyAAf1McpWpjsw
i96SJz7SoDSQO79z+TBTeUfbzaKnxfig37KGQMXRAgwvag4mKWMjWJw1AOIdTq5oKdIikyIxHZn7
qh6nwBTxvPmlty2RzBEXOj1B8+mucxjVT10ifTqiG1+dqrbYtd9wchD1aQRt07hoyaLTh0CpGRlU
WnlQn7CWr8kOtFqkvjccmWEtS313nTY54j6qzQzV0f/iOsbdOgqkDP5PDcjzRyNwI5iPf9Gd/fmi
v/qQJP4DivKMBjjkaeTT21bHX+AOTf4g5LboAXQPDQU8B/6zEYmCP+DW6sP4NoQWE5Hp+Ax/YzuE
/gGLhwCMA5RpCI3y/71GBG8E7MPxQd5+OArUCZ8A8ugIlRBugf93gArpayQNR2GGwzpCxHLSOnOM
9NJdtFTk0+CIEIXPzVA16zbkbYvmIdVrUkVAFUpa0/BlmAE8cwRCVdmNZpz8ntOLMmALcOYI+x0H
ZvOGP7PeA6NBPhLV/o8GjdknXxvQQYidKjOHB2Dh64gWm3fVP30ffyOO/6yTg5Hbf/shkxsaho1Y
YFe+/99WjFmo/WRrbLAP16Q9gJ5WLzenwflsE8aCHeADWTGoVdGTMAibdp1iZ0elrOzmup+Ya2Q5
zD55nNNt3ac2S16zeuPfoFsGUdfLFaUT1Fm6i0LBH+shCw9rSJbHFOShxOEYjwFEZlEd7eRml4cg
tfSTsbWB8YhQS8Etu6gUdh0zk7ggiAFkfT1+oj6CybuR+EEYpR+2C/WWe2YNgt2ivT4faRxjjdP2
gGcy0LVb7MUBKNZe/rIgmH8bAAfmaHgfjMicQxtSTuHcP+IUH/MxybqLWhm/Bh5M/6RZqMz7NlT3
pLEUPvez0j+RYq++tQNCYss50PXPoZXZd91wWSXIr4SYLsh4ERkeqxw96Mwry9olKBXauBdvXabv
UbciT7HtNjUVkQdtQM6Zj2wemzRI3Wr6/hVaVQgIXZjZvEeyX5W4Pr2mg5XHZGJNtcCz/MDnoAbQ
B43QDdM/tMj7eXApdC9s5mLX+37zO1WrV8m5Zncpa0aSRzycL/GchNfQEK9M/ADMYsbUM+Bwb7ci
t+7QQmH2sA63LIFpgQ3UsCASbl3tDxOLzs+h9uu/bGu77xvq/Nn5c3RdFg4HoIbo12jugx2JF/5i
WOOVSmwcwj8fcicbNP5ORDHcgNpRaegV1vieRaMpccPctg+4QhNfDxxI4Iyl28YfTx4SRu/UPA17
1wFHSufQ7IQS04dJs1LN413mjxVyNZDY1q8I8SN2Al/r60cwQejAAo3ZkvMi7hT/QiXyTh2ocgA5
wFZq6Zuz9PoI+jaCFFbZBa8pRDR5PBCzHwQQ/6bz+3f4GyWPU+Lc714Q0RVR68Q3tdUS66QCyZyt
iEypArdcNpi1zic5+O5H0hq04VvKkTdvMrB7CKzcKoI2bddLjkqwueMWhT8NWdhl5MAT8SR8alSn
nMKDpECnnRRIobRQH7mHGIKkX0iUvNbQlJogG6p4sTvMLFjYmLi+50tbqQ2XjOm5eVhTaI+olfFZ
26CCWnLc1zU7GR48qQlqLNFvX3SIjrNl6D8VpJ4Ap3ayl8XGPURaIpAncHp5W8PgxDLkknRNWBKf
//KCbzhD77YkrXqgfEDK6kf4974Oxj2PdDwxQZ49Xn8DwvYU1vrQQGGYEdhRNeseg9KVgPFBQhLa
aXC5yIzEw9TKBHVtfAZE8+E16+uYWEDCeNhzBnyv5cEeQ4vL4jJul8+aRM9go94d8jyvSJIb7r0x
Y4WIDXmYwubL1Rz9i7H2ThnvAqT9BNA2D6bgEEHAs42/euBFeRd5J0UCmpuFl3qDBwDtpmc/kxUq
UoFladyEs67zSKUXIzo46jTjc+S6y5BFOfFtVUMXybf44IMCHEWQ46LWohhrA03WRn4Ce28KDyLQ
60zq+tgNfXuQqXyOELR6Gm2sDqZu9E8QybJsemjYbBCXbevuAzN895o6/eVlxDvQMT416/q8xiKq
fOi4vgXxUoWy42+h1U0+LUhDg+hRd/Vp6TfQZm/rYMyeBnM10HQrWhTMrsVaoXqPF0h/HOGgH5pf
MtQY6IgqTIbybuidWzvYHwjeo8F7gX3lc53e1aJ+bkgkUPjkF2vx/jBr0wDK2fW2OBCZwAM+vT5h
Bswl7ffCn4tAR2mRwh64Q5s61/77Nvj31vrXRCHMM4Um1nTeTRa6VE6oR3y5pR3TQ70QhWkFqltV
T9A6W8DZSQ0iY6pCWleDB20FolWPiIW86jGuwEUXsYDHbZJZjPt6uwtRqdZmeIR0ZEbsa8LzkKGy
UfGdC/o9VOoaZfiuxEjeGgPFZyYf57q/b0dIq+asKf20OY0U853vZZcG+GfRM+httXK4AwG9+Q1s
BIl3j4ca6KjKRYJ348AVCpEdAyD/OQQbOk+tLKYt7CssBt4v6dTlQqn7dUGkD+Ij1CrvGFpSJKV+
GCKK1VlbsDpD6KkvziDrvVxn0x7y32vgEjiZjfSJz/O5Y+pObtira7zXmMhLsHp5U0dbXvfLI+Ld
cKoNXeknUAvWBukrA4FcckWC45blvgrLANrZjplKWoS0xC+hgQ628xJM83bOqnjE3kQD+fTBBOPF
9vHVghvfR+oXnq+6tFyQYiM2OTNMNhD+NohTQ4G/ZLQOLlqn7b71J2fyIfTlgxyMfd6Aq54kjZ66
GN48WQ/Qz9yWM7aGOCC/Hce9DlElCm+G2xqUWJTgHsVEe2g2HzGKA2WQrvvkBAjY7RdbQxkBJzRD
PtQK1t5FyKOMM48WWQacXwvWnkXqXRPwIrhf2nwAWAyb9Fbzb55AaQHlb7cP0ChPbOhfA0PvN9KT
V5t0Nr04lr6koMDaFNIwkO/YKzilES5QF1dYFICKAVR439hrSi5Gv6ZI44QEE9/O5ImH3r89yhir
B4eVga5cZfCaeMkLtChQyLQ3tXzzI+zrFUWvbndxD5IlsbK/Nx0ic1cyvSd0fNgs1PHSqcKN9MQ3
HERbcEgC85pqluH+az5mZEgD3093ZlJfOqglwAusjYtV6hxB0aiXKvpaZPIyOFA7KlZLOanuE6pn
yJw9U4q+0cVk7HFD4AzuI4hb0El+m3l4VB49SC0eplZ9Q/DuSwc6knlR4TBvQ9P4YJO4u5PjN8gK
D51tStsDtGY272r57PQtg3rI4KaGdNZ6hRVeXENy3OtTkxJkv7L4BZ/4B3QhoOiGYzj6GLtMjWvj
f7c19HhiOLnW/G6YumZGn8aoB2qQ/bCNeFKehx8rrYImhk0FN09k6KD6WHVU1Eq81zdQBgGnWACF
iIgn7hxAhIlMZ5QogxveeT3bD75/gNMiLUboXZVfl5sFKN6LMhv6GBiAvEyWjWXisa1QuFEhAzkK
W0MD0OhLk85rDplLDlkTgB90+Ln2xocwkp+jDwGKiyTEqmqckYCsseaGfM7K2G8cAF0RrgyCFJ/u
0lmdWw+mSDMNX3kMCKaZxRNUR0sp0lUdMCfjUw9hsUxrmocrzP1B/+W+0LBB6Af0xxvWFZaIIgY5
aF5srGWJLZbdPAfVCnFeMPndPh0YUMcQYlUv5QhBmLB3JfoAmdLosSHHq78Dbd/XXXfyOvkY1ejE
VhSSfDbJezb22KW3dUkdODSusFLvoasoFyr0DpZPuMiCf7YMOyW0Q4FErliVae0X8AR+xfrSI9u2
KyI813JIoGnKGMW11+yXVTHyvdzjIKDmUWOCRW+v2UkX4gJblMKmjFGSaie/95MQp5Wg78a9dQ5i
sKM9OrYD5yBrhfDBII87X0FOWQ/YbNjq3wEWeAouwTR584NKwldIRg+cwcWEj6gcISyZbjclbfuz
rldYx2TJve3SYhjq9ug8g3T32MfmCmT/pFfvIaCj3EeyXuFjPSMfOsnzpqN9PmAzAzYNKbgxNj5u
Rrw2CCrHWtMVm1ZFTLGqb3rU2uRNMx9Lpv1C9kDM2hJ6+8Nk25dk80UBxLRqoalES2VeaeeuUbjm
mm6HLgG9w7ei7+OHcM4OQtuX1aY4x5H9a+IvR8+cT81umSBLWtbtvC32LIj/S0/pUvJa3Fqyc8jM
DwIXJWgr+/NGEui146wtQWQfyBRPH2pmVQKhabXoEMbso3uXWq352mwf+Kwf6cohRPDvtIBkPRii
HoJuD0i4XD7Tvnskrr4AJ7alh5JZNjQGPWpjbopghLQVkCJshLcAuz4cTGJwEb6fA1rfTz2SKiZf
FpHmz5I6EMexsDnkqHk9jsDlIndt4O+TqyyoOMF53sJaivYorjwqJ/KEmPHTmNAyAFG5mxvsTlTI
2oZYfKQo9M0zac1cNG1TbjH5HfgZkPLl0ti6oiG4O/+mKE7MngxwcibjU9dqtPMoubNpy3nSSx55
cB1p7bKfQSs/d4T7spy6mMCOhmbDYc3wXOdtPWNO7NPvGVYfjkE9t3swDusOsvPsKOOFPmp029Vo
k7ErGOQJR+w1wbwDUOkOsjm+N9NGfikTh2/pULsV2t5kO8iBH5J6zFFDNmDl1gZQffrsvplg0ofm
RY8qt5PvneooYz/jjpLvfrwguxHdhQTNrZh4wCAVwPkddiF7N0FRBkG5S1TRpzF5/g/2zmQ5cmS7
tr9yTXOUwdFjGn3DCPZkZk5gTDKJHnA07gD867VCT7qmkpmeTHMNalJlRTIauJ+zz9r7sOWZLk5X
NJTxLNw/KGDYnqucmR3FQv89BerWRmSTe2vLxbH1rG47SSnmnd/11v3c6+qrnZL2rNvcOlholfD+
xXScRqPA20brCteOEDc3N6AzmasnxBPy0MKZarHtmuBH7kR67ZeMV8HdcRIFmR3tYPzD3RJG3ZfP
WX/X2kXD/CF2kO77Tn+i4S8nFmXLH4EDuzJVJi5XyIfzSTi4V4AOQnxAk2ggEpvkuRhRuHOWVR+U
nWZfzmzGZR2NLR4xbbvKOuR2nXOgxaCDHfDf91hm1j2EuoOPKDnN8wIkFjf1fvG6pee464MvIM/5
gXICIL5vM++aWgYemHbFP81lzmkVUBOPJSMRZlPjYUSpfZs6S3y0Lm8+LPAf08Ths2nMuHUI/WIT
+pxeR9c9Vln5FuUMHboxt/fzMEhr3UWts8Wg3l6seGIxQqciGqtW74thuGkKVnyY/Ns+cdUG1vOY
FmG8ZrJFDAM95ULECv6lRDJv2SehS7hMHGV/JpD1X+Qxusfer/WurxcqZa+zLkbV1sVOFFdhMo24
FEWL5YmRWUxvD+KWZR8VJ3pH07VQrxlSFg86CsuHcgiLoyBj9xyrdN4tU+Yf+8kfV1rgTZwi1pXz
3LTvHUDJRzCM78PM976dzikt1B6q319WKg3y3zbof0qnFGcsyQX6raHak3i9lBjhVrNmS9fssUnU
y9ri7OE8g8lxKRphHQkCckKwO7dIHgJbsSnSVvKkB91doHPKTUSfz589vxRBE+x7MXa7MGVYBR9y
7VxauHawV1PtzNexUQGPNTT0YUj1eMYk2O7MwCYQi4nORngi+9FqMe+5YarHTqfJzwJ/6TFIKez5
x3kaElFfOqUX2uQizF5jjo9Dv+Ssyx2Rre31QoQYoNcQ0nKF/nUuJzI93cSrd6zbbjaZ3+dr8sPJ
/IE9/FMzI/tJ5xB9qVQyCEum5K6VHpxwmi3v5eKkL8kUzkj+fnjvjRMuvcjOt9IdB9APpo/G6SuL
kwHvVUoneUoIyri3w5JTm5HXru/n4t2Lx+YBV2F9H6Z+us5vWJpHHN1jOUz6LmMK+qsU3HQBpPBj
JqJl75RiOXs6Vvdxu5hf3A8elXHUMCRsPYWDtBwZVfpVfpGa7IVVYNrmSw2SEpKa9U7i23jwY+mt
m8F1XjtBKZc5ozyLpV9e7BCyls81GwZ8J4y1tLHkmhXrzs7kCRtz7UGfaVLyYxzK4J4+Q26cyjKb
2veydWRs50U2WXXIkrbYdbZPDsEcFwfgELXRRafa9WgL+WHppdxwldrbAefTJmWVHmXBmKwrnSRr
kL76HZzEnGvRulvhW8k5dMZ7OdXPQRfmACIaxj+iqHByxJte1d6zCQdNLn+GEBr7ELFzm/IrUjP+
yIxRq1jH+blvm/FVzrZ3EomKtgXxIc9GRcV2cAIKyIgpRBibAd0gWMRLYtkxZBBzXIq1xQ8fLNvq
Hvumre7cPi1/lKPUatcUbXjBMWLv2qxjjW89Kuva5kuWHZyO/q/CYM3THbbsSo+c9FyX/WDvJsbG
42VpK7TTESI6X/ll0QFm9c34Uvdt+Zon1eDdPK3VfecvzQxOeGsBXR5IJ2zQrRWNH427RyMa9RHR
GVj2Vjr0wk1WePocVpl/X1Gd4JDjT1z3rgBZjGMa5qhvu00/lNQ/wbx02xDK+iSdTn4KI8XRzSpz
Uzbb+yB2uBSsfi20U16b0h+f6iUU79E4qoem7DmiEprYS4+XcqeC4mdOXHx2Lj2TPJfaNHvc9AO5
6pb7aeV2sG/7fDkKqxt/z2WdfE6OdH6r3HaeJdaCU5AHo81A20BxRVbcUNwjy7KfoMrnNwjsXG+S
lBMZqaPnGz6J6KI8RU+ZdzCO2AJjC2tM2n4MRVb9TgQq5rZIKowAMbY13IUjE/pkYg1NVlbxS1Vb
Zsfwc8gfGnuOUZTCNCDBO+w47vCZ07lVU5McvZiJ9MpOB0lRn6dqSw/sPkfOPEEFLP5DVjjRC8MH
ioDOVequUbmzw9SK9JIxau24Zfvi0Os0fgu6MtwyORM7gy4erGLVzRwYUuqT8Rvyglovg7kcVJs4
7I/RznkyGBlmVc3rammmvTO43i+Gi85Pz9Jqz7vdnDyAbQfXXEKANidt/ZUKNRznRiT3kyy8N4sC
5d4fRCpWOT9/jbcrOg5twSHP5M19HTpk413cmfxFVgKjZZZ3RIYYwKSqIOsTr+m6C0iYE43wjg0I
OlZr6ffPXVXpLZMju1iBLSz3vZHWJW+C+TN1M1hJ37TP+cwgeFPNqXNVspke0qV2Ns0UDuwuq8t2
Lauqd9ZzbDXxynXK7KWzYuto25V6dbCwH5eZE2kVoaL+iAr1leoFp5NqY0TjpdjKaRPcWZazFgVZ
s7p5SNJUHqzUNtu4NbQTQg77Th3S2ZtLCmiL1B6V2NeSReBnb7YrUgbSvL/reuGcEzXYfKLCwdA2
0ELY3ext7ALhhxPsK1USJRqH98X15/5lkJ1kwmyjGOHfMSczosIxx82trSgRsSJVh6ywUZ7B35yE
aGsZW77xSJl970CaxB71VdP7FLamJP4XTfiVpi45A1a0ZxrMfuc0o3yeYkuc5qpzBMKG6z+imrUn
V7rL+gZtnPt4oKEBkaSfy5plLRjC7ysXSTKTXfictszP0XJy9SJbN3jvWyvYK17Tmz/5zWGc5nVd
LcrduCi+H4nJyAxoJ4KvL35Wh+RqN8WPql+abRZD6GYVkydMBHl8KzAijGmcIf62z5WzdxG65zel
ugDbHZaJy8JSTHeTmMWUWyOTeVcTYN/de3nf3kc2A18S3rFh8qC3/c+h9YtP5Cq8HkGTZedcDuOb
U1jRo6pSJOFBNp+mkM137QxyRymiXqda8kxUsfdTD4o9gmGJZXXIgvYwu3V4xM6CACuK0ro0Tlrd
D5VS18RrrSM8oVpXuZfdt37n3nVqyFa9rR0cIba8R2XimzXGzkceFU6zx6NBked4/rgtU61fkcUG
XGh5OmzTBo9ytLTelv6Q5byWyo45p9K5pOZ55fvxNTQBhQHq0j4p4vHJGuPxxQwa8WX2LPlYc9Sw
NcC4fBWqOmseo5hpg41guSHal0+47fX2Fqz3xfCg20/NUs+MSsSNM7R4doZOxTaGpKnGqo9Yn4Tq
sVeoX8LHdDFm0sb4GTsnpoHDshojt9qGA1EXWalIYgnTfg/Z321yb8G66o9p+tufoCK2Ts71IHS3
VZATp7Yb+08+V5eWTI5/wsmpNuNo2Q9BPJvryMqLncgcZxMugQLkxTPPQTrA3dqVT63WsYY3nPoH
tkhZD4VtXuI8fumLZH6qQ1ljdQpwGfOn+iAgPFS7tPXNa3Uj3GgqJgDq3K97ausJ6AMbSmQdjWEQ
ag0iweQSyaeey4/wiLCH1k2bX3UeDfDwznTnBYu52OCx54y+5i5vPPOaOi5sWBjIXyULn374LGta
T4z+frN9QLw0yfBVxyniLDTzTiKp3Dkeo7OV3bkVBhMSFNZK1/osvIQMI8DYj0WlB+NG88npb7B3
2aoeEG3ojgjR80PQ4MdbVwMK4BodD9dv1hf1XUKHZYK5eiiAuleFV8tzTazIxEygGbdcY/LTagL9
yimE2EGLuqe1orpyzHkRETEgLn5y7MJfZbUA8urayRiKlDjb1ixtzAn8yMddYHI8CBQr7Rs0l8Do
hpDotAzo5qTCxG2y6dIbo7cYKfvVWA/Nae6dcxXC3IZD8O56fXiwXO3uAJCTh3zqJJVv7iX7zrWg
0LF91Fc1MHVwWuta5V3wmQb2Rxll2Vvconv1UEB+bY97v0bGo+VitF7G1EpD9t6y4x5LfLp469aa
GTkFfNhI3vieMUuh1UvX3uRd9JbGyJppacL1PAJuaXXEE0Fs+dRcpkpskP2tJz307hlXKfj9aE2r
LLn170rcy0Eu703BGGWm8FqFES87ZFYKKNvwVqt+H/ZT8Dw76VG6Llpl7Bo6UbNuoZmcsH5Nk/61
q0x0LDCHHCkyTjjMfll6vP3t1Wg9pkV0T6LMdSqaLZrtndvavxLsmVFHwoBTHWcRPxVz81hM/cUU
puatcOHF4uQxVX34Bk1XrbNGJ+s0suaV1QfHgsozWNnTbL9TdvYrZXnIPePTFHQ34Miyd701v9Bs
0NbDtQUTFXUVBvWnQW4+mWJxyxWhHJgmCkrB3/DCEQ7llKUMFps29oPn47xvKXzlDi1sOc2W22/I
AZDvE0ff3mQ+IFMeue8x0PE6ZWHZmtHbTWqS09PII12vIdsZfpLMh5hNMgKRPUvxMixRPCHFJ8Ud
zr8GcWOqj2PrM/2NovoXs2166mrodx0Whg0SBYP32bva9Jb7sVrkIaZvU6vGdb4LOfMi7BbfZ2ss
tccyxik5ZNUjXIZ3pSVF7O3jpdkL3ORXzVm4n0OizUKj3wvVGvivIdkYqM77kc786MxZ8mZ3gdgF
OAGS1eh5NA2ljeyychSPGCTutBNDwyVl6UE+pqSQTwfbYVLVd33JmwRq6E212BdRYYAc41htgttY
dk0MEdiZtMf+NYpcvPvalOfFHZY7ukVvKxdU0YZWmXiEbFI/YsaGX2ULxrReunT8ZS9++1Ql7syo
SJDFZerljBTMlgnfv6UDmSqH258zEDXLEt169Ic7rurptbKI+xjgbj4CSw1ofFQZ8drH6PzVyXE+
zUWQvZM4NZznJQSmi5fcP8bMmPesrtEgciAYBBzkEraTCPucg0LRoegp4r41eUX4D2sOHQSWZRLP
aG8aNlUXhsa6DvCKeHFzt8zCarfpODvJqUtdq8Py4vX1jvF9U1BYGf+5inRxikzoXcJoKpn1l+wM
xBvBVGkWT4wMO+SExuypSRMgecfC+Oyl9Smxc1mRoS/GeyzCBV3VAvtfll705mchRhtmkRhOrSZr
3yoTlDvdchBrDLyPgoQLIoTHG69rYkGeCLN0hGt8wm6Kg4OGzqZAy2zQ2x2REMEW9bYFCvJgB0D9
+k0wRuHJluFLhVcyWvtZWlx7+tJz7nf5LiEDxA/obvNl9LhgbXsfJGX47eBceTBk+jDa7cFLXcUD
uNZEUPB9DKpz2AhMHunY3ReSE5Chm97lVmXBEufOmhub18c8kak/Ly+fPP2ok4YBMgFJ1jYKp+Wl
wcPzGiRJeliAKVZRHLGUMfCTqy0SeUiyx4zUUWIM3/0uQJWIwAxZyqmfa2HaA34W8cMzrfNQOeW4
ofbSv4bMIhanLKw7PEG6WpekAa2ljKsHM2b58zIo+agj89vJb65N5D7AQFP6treyxUIYgZUXTLus
oGmfBKXmU9OUwUPnleEmzOuO7B1WCn1OuV8di6XVjL09wZCBM8zqbOtb8Bmubb/I3ki+WnYcB+4x
7ckbKWGWMfO7JmMqKgLsLG0GeRDrk8Qyhju4F7+lleCo075/ZzMzOLVQnFdiF6Ijo8J0l4bN7yyR
z1Vit6Dd9Iuoq/yO7vZdwsHC61cujOoQZWuikeptL+LvoTTmpXAyZ62i/I8ru+FshVW1pQNfLlGd
F/eoxtELE3P7KYuUelyY6lzyimSWLDEjsw0mYysiDeJnF4LTW+FLiz9o8G/GE7rfVTzWwePskKp0
s4JgHHYKGsswWppDNpXR1l8i/w9ff0APOXpvQ9qkB5p8AigWK97Rjx7iIjcH5deCXOw2CHfaMtnO
jRuGa5UUyarLGAf5Y58lq2ipsyv0bbJBKA8ebX2bYdLYmX1Y5+E6L91iwqLrKxZlKAfxr4LGPyJi
iYe6idoHVWTqOi1VeyFdxWVjJQbprU1+3JEenwnDRFJRTpjNd23n2buy/CVf8Q4WjDomK9q2VY3D
fRbvqHFIZ13r3aW0lKvGEIfUTlBBVYqswrAzvMvdarwvJkvvZF9KdGJffSadJzd9jqHROGVzp02b
kDhSMZF0ek7ZOByflG+aq7sU+aYbR0g/Aqj1qhy4PnG/MahwKOQm0wmgv/iRNP9lk8eV+9TKcrlY
EoZ1klH3Fk7bDiQBH+X4ECTTvFJACraUMM8gTdtWhTeLQKBjJDUyUm/lSXJuDCqLwiqnVqMb5ufK
09U50OOCoyYnwj6+tczpyE91iQLou6F5R1uEjEkLJnFtecaX1N+LUOZ7Otvy1Rh3vF/8qViTMFH/
FHR5JO2Y7kcyZNF7kFvBl1f3t3qi9VaAafM6mn2xaTJRvfayfZ2GejPTR9wThYGhqtbhVdnG4j3u
vIvjjfNO5ao7L0NLaASc/aqudPuA5s9rFe4s1AbZyD6iKydvYWHP+7K0ZbahCrP2Q+sNH0VDngHz
+zj5IrchPAi3w5LkBgraOiyLZ2IxGFnCH04XphhkX4yiVny1e3ahp86crlsODGKX49z9sgHuNkj8
l1jXHnoL7DvkA1qNdG5zc6tciPTRFJfjQIQaw1CpVgFjrhchgAU8q9lqXEq/y3q+Hah2Pn+1sDoP
ivY92ojKJl/Fl0VHagbWvKj5M5I0ts7M8qLtBaJF6BO/xz2X6GvbJBsdKJKg7X4NMCv7BMwT4dNz
sqdyGNdExARbwbj4Mjc4jDdYx/wvP8+Y4/vUc4S9ieKqgb22LF/uyPHrj4T6GCYbFD1MyD1vbjjz
MXkx/BXTmseEWPb/PyP6b3abv2GwJDl6JCnEnms7keP8l9DQsSZtheMoP6gkS9eT1Tctvj+HA2Zk
FLYDSCHlFr5g29Kr3UURkXsr1UPh/Q9Lwm+RjX/7O4gPdoXtYuhmpoe7+++2oDwX6dzaEzvcstld
l1k2Eqk1/Psyh/9zi/2Lh8vrv3eLPf2R6neVf/6j/f7HmP35xxqkv/2bfYz//f9h2yL6i5vU5f73
+BQFSNh/YNtC/CWQ51gEBeHhxmxQ/ye27f4VYgwD+xWQ2Y4DcvxPbNvyIbqd2wJzN7Ax8ofY//8X
4Z++j0vtP31T/BCKNnLJBvDZr3Xr5G+5sf/Jku9hbRi9Ue4kNwlBF/nSvVgW4PY6dhbXvZs7g8ei
DIZ6XzMrVCoMjnloPwwVKAYNnLW2lmW+1ibY5OFig/Sq9XCbVxYspcOHCrO4mIR4d4IuSQ/zJXGW
rkM8EzoRomzVNt8MpO4YnMMtL/GPKm+JPCOwqWs3rhTAdE7Xe4Soe3U53412QZ1FKtL0Su7mRIB8
Ws/LtnUmMqPcMku+8ymPzKkWqfdp14AI3Alt0q6LZagxeixR5n7NWY1Tm1mLdyF0sj5WQ+r/iUJv
+S1pMMj4jUKs06fWuXl+A5yxgWa+fKgiPFhrWUcEzSwQVHDqmDxymJZ89g9JZcO3F/3Omyfy60ZY
3p9Oolj2YwiTQRHA2kseQdrjKLPKWOImH7U1bxHcsVJEIzsjADWWXWwRCbx2lCe6Q5tGdrP3SBu1
D6HDMP5ZdOmcnhC82LPsiuQuBOGIf+p0EPa9vyR1jRu/bOifBK9sa+HaTg6Emn4GBjvH2ScEGKoH
gv/I0eEkK4mOHTxNdXPFCG6bA0C+iclWwT2F1RZrWg5HnmXi4HtLL3HXaQzGvVc8dBLC4quPRF7f
A45ZSOqRu9g/m7mswn3Qh3W3LQacRFVg9xpV3kv/sFTZ91/7JELnQCYhVwB9QcTLNrGLit+XKANx
2stp6R5a3ej6EN4cVytch8Oj1JHWm2IMSrbwLDiumN/MRAZtipQjFZCVBIXvKB6WDEU+Dw9p19wy
gLIsFA9ID1X7MvVF6H26s+8Nf+i0RPgU1qb5U3R9Zy5oQ+NBawdLYZe48ugakA6QfCFdqpDeSSJW
HKmO/7ZGCJ3qD2nAxFckwxO3uIoDRw17rAiarkpkEgp9wGPF+4Mn/YdIu0QRvSY7cRUaKoQUrSZd
87UhuzDxrQiAc9TsR7j6fR1G952geaHKQTN+FGOzuJvAQ0XeLgTMtYe6nvSpyHLwv45IrbeBSqh6
H1TnkDDIX5Vu3CTETLUasUbLHUStHq+THZvggiUzKC844CIBoOc7ZAC1rqyfMYehaGeZ7VW/cM8T
g9XYBYkWA0aqJ3LabrEaXkHNt/SRbYPtNcb+ORDvOe9dEdWkyxDTnLj7wBoteS1zUYOyi8lzftQF
hFaBs2/eDKDZjWxn82nKxkZyj32M/BR9pGFkIPqE63wPA9ODxE2JBguit5yXYZ+7sSjyw9RnEfGI
3qRiArKVkxyWJRjjjekxxHGhVqI9MSViKhSg1mTnJEusno4hGLyUCMJKL2+6AwLZ+9oCXJ7tZUxf
bv+6xqDel+nrWI+lSx0fx4bzQBPA3QZtru953E2O4GHjyORTUqRrmVBC2PaD7Q670W9/SniLfCfY
hNncJP8iJkxIL563D6A8KHtRLajGYd2ubtAN7dppXPl26833npWoqyrSa551FJSdSZffBFPBurSk
3U6bItFO8NrStzfAK9EiDqNtWrwS/CuzhgohQjZkCWeNN0ImzstUpKfFi1zYoYjP105uIyzpfIh4
TvGs55X7Myak9pX6I2k3FJldsMu83CyIWQX0VxWTIsTU0yeDa1mo9DA9n/0+yjeArqyy6FI7+dHS
CeXbQAbie6hDrL41fpFN4ni4+cOIxOS1PWRMoaIypd0TrUTPwFzNYh+fZ/S181T+2zOdeayqieHu
6BXBxUKCdyC5iijb98okCLbA/fiPmcHKXNqPls6nq533vlmTwcULjqoaCD2sxlQ2L8CtrVxXfnqo
Q2K6Ntj57H7HofM1JPmr7dfgXGzjjNxD5c14FdvZzfgedUujH4oMU+uucTA8z5FK0lUTkuSAVUaF
19hPUudXkFlkrmBnyH9PphIT95xt0Tw1ek5306Js2GPAiZrE24o+tiJQ5Ox4CYJoFNRpsgudQs2r
rl4UqSsOcNd9gDeQeEurKtzbUx0BqbptrL8NwvnXvBSkCEoPJ8QhDBnAfsy1wS5be/Pi0cvjdt4U
RcYYkzlFGdrbaZLU2qxnFTe8PtX5JSkDrz4O3lQS8hl0HYB+nY9uculL3xXb3rKzkW6MQIaPYnJl
vxkWFuS+h1lejTvPNjpG8RLqAggcJttsls5jHvjmN4+QlR4qJuTFaSQ8jf7AluOq0bK98wYyw1bF
hJxPuVnYzuvsLqa9S2OJalbM5fAd44EYVtgmnc1kgZp6Qe/ea4uDYl9g3u5OC20tcmUxTbp+S2jF
6627gAwOQ0EqIeowsTlS7PImNdGuN766uATIpo8YdYmNERl4nUO4qvdsM1Pud7IYv4pENcUlxYnK
noA+LpFA6e+gOqfIoq3LlogJk0mG/Eh+2lCsk8ZiIwN3BV2EqpvwhQdpuNCqM8/t88a/RqVCABVl
N91leQD0EFVm5toiv/Ywx7ODqSrS3fK7AgTrnhZyw8oHL558vekbk9c3hQ7Jygodvi+UeDwnkw6H
XSvSIdyQLrSc/JplkvCeNlBEFTODiLpK34Y7Kute9Vy62cHyvJrN9hP5WqimXCoPuYOA89BjI1va
GeTGWcJBHB1TktJd5I32X8NF5BxTiT+nj3OXBcSQtDyAO/LovHsCiuv4mtQD14c/+s99zzcJcNt5
mGf3VbEUWu7o8xpoyFkWhHPMy/AspIUEXAyj/T4nZvjC/ap/JqWj32wytj/U3OJpCWAXHsC2lPuG
Hq4l7FIBw2W8CO99XzqFJrJ5tsSennbotvR9t8KvZzReBXyZiV50pxzaoSAaVoUZK7tSkQnB4CKJ
nuc8FVCFw0CeIZWH7WxqS+Slv7EtsSxvOTrewtw0hrQ0jSaIo46zs1vkstksseLw5/Zwuv089+60
ZU8AbVpQdCeRJR8lqZaxIEDJwPkTNqdOfmdV303Iy9ppM5S/ZTU7+kfBxO4sPTj2A0dV5DwDWwlU
dHuINwKtIbwU9jgvNN3aExtiAd1ws0yJ/z1ZpC5ua6bdLlwna862ZVbyfNhLpuuztFCnd4Er3BH6
a3SSvUWwNP91bDVKeYf21pCEb3MrTp5Y2jsOopr8dEJG5iv2/s5/iJE3bw6sZFAnuntfn2rUhoOa
7a69DkGcqTvX4pzBcDaY+uDBlI0HNy4zd59g30H6A9zk8MZAZ+I1GoKJJdovUwfo8FrDiJZJYOTG
axMt3lH+qotNNFAu1v2UNfnm3xqs/2s1/8WjufvvW83Nn7r97D9Gms3/uevkJ/17Epwg1O0WWCK4
1Ryf5cz/7DqdvwSW1BirLjlwEVv8/tl1+n+5ZIgQS+IEHjtbvFuw3H8Ewd2yTog/wX8cRYLmwHf+
N10ncsjfu87gtoomwE1ru67t8VP/y8pEHTXasm6cD8Z0S5Ltli+y/R5GrwIH4/KFKLe8vZOT+nqa
sNwfiGry930qpt+T5QU+vHeT3VZe1PHHIJOHLIhG+yBoMcLvstBHzIfeLX69cWaqkEZVkwUNOS7O
1jejIkRjhmOQBGXUFoVNPAZwpMmUUiaFWcdvJzt8Pw1W82uq0HSu80iqyUqMVsLWMmew9kFD0ANt
ZlSdx2FUFdKYzZ3uLaSfZquF5UaEls2MpojAYhnAH8iLrvwETOXhBRi29B/l32ICWteWPUl0pQ64
Zvyk15fSx/zWoWlFcLVFmLfVKrRNZLa+nMpmSy6GwFFMaWvzl1vLUI67NnSm+gejQSpNl2wFXkCK
VwD7wTQOGFOznF8hg37+tl0PXmIT6kBYW9fOYpL5+R04pLzSopBPGjtKPjIuD/DZMqkjkipHtxzY
raizqsUzUk69pXAuLJnC/Ehiw3TLjPPAKTeWZQNnEhIlRfOT2DW4ckTpmqCZcswEI58uXVDfimYu
ZsAIejaKc53I8iWqtEIxx0E2ypUPXM1M3SJkaaRAjMPS+0PpyI8J63GEMqojtN5OxlTpEmeO/RqL
jIHcyvIKgp6MpzFGZP64qH3B4EET7lWF9ie9LhlNAIDkNWF+rPKn8JbytHDb99eGuUn0nNp6LDEk
3fKoZov2bSexWDG/TTICL/dl0tnVpbvp6lWxNKgSU8Oi5w0YZDo/4uPoyx2GnVY/RSA45YvNs2ku
IL3Tfq6ogy6io/LDlBc1xa9MAvmtmoiwrV3p5zq+Q0EqL7mh9v3Z890bdjY5Zj0MbBezqUp51Qup
p0X7CbtNeJ0hff8ptiUY5AoRaXCuue5MuFVLFyvE5rAqPoLK4Lznq+SafIcKsXg/hY/7O67mQzV0
bf0HF7ed1SuCeoPseaac3NtLnJvTraztX1lJUm1pm2HwipqdAB7A4Rr/+YKDOOvC683d7KoV0RsW
wj/Imb+rRy9kaq/lJDzE9sq5jyLNXoNDYxEMeQcM2tpkbOm+JKXPybN9EQA+33VWoPTZbiMcshqi
2Q1VuSllTrQ27XSn8AmqUu0KFeKuIrVDxD/IfU2znzl1Z8KsGx4cU7sOgq1H+m33Kq1uyQ6+dKzh
l+UptOJVkHZ5egAYkyURZM3IQnAG6922lP3t7FBuhPWG+O72GdZGZ0S6NY1a130D0C5KSwzbKFvC
OYCvHtJ0a5PochNzmWs9tEPkLDuBsTs6NKDt4jSFeGvXRYqtGB2hqvH3zU4ZWpfShjbZhf2g8Ym7
tbaeZt5h8cgodeq2YzF1fNFb1rHUO0JyrfFtTLtwuVdVqttDIgJmnDeIbKqoGWNngtQrCvsxxkGE
Yc2pjOvsgtaQSDeFkzRHG0qugArpsnbrFqKXjyYjKZp4Hd7R9b+ydx7LkSNrln6VsdnjGrSYZQAI
xaAms8jcwCiS0Frj6fsDs+oWCfJGdE1v29qs2tqqix7ucHn+I/D7q9Pb2NdL8S0OTZE4HEwQHxVv
bDBpsLjEethnyuq9lEuY/HkqfzN1imrMRdCvpg0f2roXgnMRC0zvRguR8lY2qJCP0z9d3+JjzGyE
OBHBXB+Vkm19ukrjInaKoe3wa9Hbe+rZSXlZ4JconhVy9ZOOxhBtgvAPIY9J3UobI2LCFU072F0r
Bq8sjeQ5QtJskG8zkVfQWp0DWqd3O0xvBt/F2aZvG25c0tg+wPoR6pdchP5/jYpdKe78eihnmxjl
LMknZTwrQ2j3VzWFZ/wXqqQ1i4sEO1yESfgpK6Udq5UGq6FqPRkeYjzI5x2OE7Jj8sk0qj+VhvSK
uB6xOO88VGZux3JCn5OZikHWTwWTBhQTkn9k10MCyVCEjRvaKAs677pQE2EuVGDnu6P8anoXaREE
sTM1UzxcKUJX5vc5YFOP9nCkDKdasOqgSYcpCGpv8HZUUbeh2k/lCFKpMQnBdBZkgxUSWFgJs2FC
GHrBOqz0Cbl7gRUVTqAeFsS7xsKdM13VsimCWPXymOKfaIhWj7FwCbFLWvmYiwQt3PQ8129w1tQn
nDanfoRPBlO9uK1qFYd3InN4agqrjDIMOi8Q2nvcOgcPTypR2JehYhX6qmtQ6K901DAV6uKEyEEn
8CQl3VXjoFa7oFCt4ADdG/Bl1Qhqfc1VBd0HkG0jDU9tHg/hGoPo4kfD7b3dxAUeUj/Bfeaa/cTN
9CI0ckvZVNQgAaTqvoDvhlV7Lz7iGD6KP2REX94ulijSQuKZUS5LieTkZ/YOfrX+lKW3kG8Bxcap
1aWDUVI7P+9LlPHng1g1zUUwQXNcV3XFHFs1OHQ41W/UzSxbI/mjmNG48B2YS2aMbniH68J29kkM
eiAHDK/y3LguJSTSdjPlmnkZpJKSX6RyqIMBRpCTZh1Pm4LwmDKiWd7EIIcdKqniwVRi5dXDwJlP
VWpZGaGiyxSiVbIQxv0TwgOYK7YQEpblopWY5t84lgYVV0ObndK0GeHUw7BsCVfm496Y0H6DYlvK
gSZdUYLl9mLNyKk6deBxK8ETTXBVkeQW7vJRapKeLI2RCJ485ojr8wFHuS0S/768kvFgJ+i0QcEI
fsKSgsY2RsC73dD2gL3BlCnafQJ09UvsAt+61iOyL1zs4AKyTkZfRpSgkJEClqyCVArQ9NWiuCgy
cO9GaRJQ6Pg3Jl1GxWjt9XewWvUJhqGL+bP+jmuXYDjpGYScVyNSDG8rv2PgiV9EBuljqEMvuykN
rcd0Bs6xHW1bXLresfV568k2adyIJYEE1OwwVlL80W4iHutcdSSMMLnfNZXq1p1ZompjlWwHuVRC
B83DqIFA4dt7I3QSLBebUs/4HMi9+iueywv6IKnnJSmDfITciiJ1lbZNHTiikjKZAI/NMVwXHnxb
u8OxDL9UtEi+uI2ihmtgbeUsmjXbrKhTVx/DbmdmMSKaFlLoCFu7EQR0tZhY3ga6hLMnv8gcccbD
wb0sbEmpcLTo2qjaNXHa9heZKkT+nczLstkTziHm2SEAVMfesw1MBWhCkQUlZldrB106S8mqCFai
3moRNONYrsmix0Af8C4HpNlSCummX3gTzZlRRTUvcKMpYh8RABggVFShHXYw0irPRX3TmfvSDMmo
s/W+r3bC7M+y1alPKpusF9oG77bSb/HMM4UOdFIrU8omxDLAIYhrD3rnBBMUfUzemvgexBTcf1iF
Ypg2dDR2uIDwOipBhZBttTw07iMg/HGbD6hV2UT1Yi91oTE7Z6Lu50TMRM/cqBkPqGqTq1pdH6RY
1vIzBUM//Qx2XCtfpnhwlRdmKyb1Y5noff3UFR1y9vmUaCCAUoCY3UBmdrJBnQquE3WtzjBbt5NV
vWheqgIyCQeUasU572wFP1Ed3BrUh+WXPCTw0KCUCVlhGSuODg13tyiL43ZnBlKNXkyHq3xgYsLn
EPF34lDRrdgcn6zAV8lUU6m84Joze65tOgImSrcq0s7RDMNU3/rJ22Rqw9a1ypq0QrlgFYX2A0+3
CfYiFpUJunis43boi0r8rb0h0M4mLym2pgAod44gDSLXqk1LJbrnahsBTXmYY+wVLi+OFyVZba+A
CgfXLMTxnhdP8SpVcg3wPY4iMlsuFbMOT52ze4LwrAaRlleFpuFmZCspkuEzEoqMWrPRH1YYHFki
PveHGGMJguHQ3xjGTq0jWOkzuRe7pOlFpVSQPjFVTOU6QiZnYHIzwrPD5TrJ+IyFp983WSRfqUNa
6odIQaC7DfVJvc2SUscIR8AUuURRpQT1nst4Cy/KitPyXIqpRerdwIMkCuHKQ5Fg003QEsP9Yd8q
+YbUVYAsQ6V/6NTUUs5xlhzbM27kHhyDfISV53awTvSfYc1FYmsUdbKuyVNq7/McVRuKvigM4CeZ
nFzddURZeCQ/okkvZAHqCWKEMqc8YcnFWVm3pPhQVdFEkbeT1Bd3bd2aV91gXKeCgF1/Juc3rZyH
j/htg8CSOUGWUCgQx3FG9Ih8sEhOqWcPqKiGYRs2XD0IkvNnp5ZI6WXHgntNvg5X6ukq4VgTdxGS
4u7QpaVlXfSlyWeOy7rDYBJeCfh/GqU/SHsCbvQ8mQzAarIu2BflgCgAHarDKgYcnm451hXtMjJR
q10KdZbql1OawKy3wRcr3JfkLoJyaeQEgYEV8fCVi9kg1/LHXxKWdaxU0MRyK2mD/ihOlgbulMqF
uFXkMvWbtSAEOSOrJEX3ZHWofJFQIWW4+V+o6bcH3ZzK/Z+hJpsw04rEmk9EBv6LP4kMOsCRSFQo
qJEpKTAX/oKUzH+phDkCKsFTUCkgzM50fxrhAhvxyFVk7HFFCDa6zJ/7E1KS/qVr0sxjYNdT+ZeG
9I8QJWVm1vzNeMEIF3mpJuv8JY1mSDr4zGMIKiMbrV5ec5+mOFa/F8qm96JZkpo8DjsMfJGeRvKo
Pkzm2O4AxXVoinKK3Q/EuGdAkk5EsZvol+j4UhRW1OkMM4QVUeuDfFHPdTxSB+ZTuY0BTdbxEGnR
uSIRO4ljfA2jKe778qXzjW5yM85yCoKKHigvZdP75+DWVK3FpOACN4XBeM1hLtYbHdO48FB4Eims
nGFNn161OA1NsW2kFgbhdlNAybMbNccaDFfRWwPArDlMePJGezUeCPlMuFTYlRG1O8+orqwyRXmf
apkY3484RN5ROYKwyi4QY86GbJpzGUH1owgYfS31raq/EQyiuJhqT5iuDa/oVG4Nv34Ta0xywyBq
2S/KTLqnGK1FZ6UXFtpOjAupIU2mEK1LnrvrpiGu5qaKxVHZediSPWGe20RkJ7eicj6ZaPV2cjgN
wf1cyP2DEwjDFXxFqdiCfaEopgSe10Z6ocU+8pjAq3zT5uQa8aiSGj+QbnDMRPsKoxu7CuQxOhFx
SvMzQaPxMoaIx15VRkRaUaPPcAfN9HFdyRW276EJcY6agRY8GRM6K0ThAYZWz7UsyeN5PJtamgr3
ggfh3euyKmbfS7l4N8FMlNkRE8PZ2R5Te/fKNIxC+6lGBOU4HQO65nrfF5cDxhjIA6rJwCsFt5J1
UAsYSyRIDSdunBimNDfkBIRvZZ0Im6aZnUpMpIeYdoLfRdZOzVqRarbui/6PBNddbIAJqovbSqrX
mIH38g2MaBAuoBW8QcEkX1XLKAk3+O0emr5biRLjg61oibVH8SQ1veK7caSknmMNhu7DWcSQ1Ijx
+gmwQ3q3KqWirI2P5FbhYcpfHyXXS7s2P2+iDotTFZUJfqe8W7VN+acP6rspqimAmGFXmDXaQ1Zh
irARUJ4E6xiLt8FtqkzKN4SMostIWgHec//ba7WiIPhHWmrBpVoYgEnEI2HOGmcFeX9+2E53pR+P
xaodUKMc8gidEKXz2kK6KGXtYUSCQNxGZTW4+8Inx5S1CHFRMBEkYBxsSh1WNg2U4t4BiJWnCzMp
C/hMUD2JA1ZiEnnEQhZJuExMeOkUKsdzGU8mTOOyCIKiJWbh1q8pdbliUbc4ZucDWKWnCmZ775tD
3q9EOSOjU+jLBGkt6OU2wA/yGRXq6F3A7iCreK47GuhlDNlzdex0ZkZBOL5J0tSgREpKI7noIYzc
imWkiETmGhNK3alOu20YMrFJNxHb4YYXs4axLrFpupiR8tQaqYsnB/WyPNTwtkWU3+xHIg4c7KWg
VtVeoLavbLK+smuSKXjN2E0StxUFZl0maHeiBx/UaPo7ClSjXY9WcxmnvEx6y/SpGbceXi4CRVVM
GKpD2o8q9X/RJw4uhJFJopefAd8Uc9pfqRtJZjdyoYvnllAm5ILishJM3USgLyb80lXFdkERXOhu
cbaHgklqcYksKgVEQmkg1RZDG6Gezt80E2I65iMyjNdJ69sAt6NUVALuwy0RS0rcRtKG3D4F28Sm
Eq3NwB+ZVpM6GP1eJRIUcmOIO/MuqCXMSpomrpUVL2xNmZ8f1m1FHc3cRELSYSxV8tRVG7EiAaFL
LQoDuoJfINid92x1CuBFWwncDBVvdqmkzlsj8Y6FEfug2sJyICDH8Z4lWIR2Mcm9uDZReU0vlioE
JMW2NQE0LppP09tqMSpRV1TzPDqgafR5hqtxZe7zxsjVSy7xYbrv+pLkBfQ5AZmOM2BxRXSLWJ4B
axohe3hTyQ7nSf/QgnERPhgLdfFijUV8mEZcTlxQdGVAKudbyeOolVF+g6tGM21C5sqljEhqeuC6
yMlQyYhXbdyT0+4h6FU9xc/QwmdPq7VavgFsQnFHFk1o8WCv552QG3S8qYZUFFZqEuM4gBScyD0q
rjGipUmHqE2xP2BmgAzFzDa17B2TIgSC1HKIzA1pnoG+FkSs9yBu8fvtkn/5yyfCg7joPImGPW8h
btkmWTUG5Yc7IkOKFzRWxC+2wpg4U99y6BXw+CAmiZOyhb4lAkQE8A1slMzDVVbD2Od0wDUDywMM
BiErTJ0TFJBSnJJGCJzx0ZjwvkXZXIRSPQGBS97koHplXTSRBmeegzld9R2ucnCz4O1sKy/Nxke1
lWoCMatpC4iYhRcDZ0MI+b0unwMpEsXLQvUszNCRRleuHE1miG2zD+K4JvxjeCj9aa4n6dl0Jnil
xCzCdFV7qQatR6mtlsOYbPhAlnqW9xZswlEze8iJEfzLPNE3Q1MLMMkNxjA3cOwLVI2Tpy3GdEsy
9gyDTn0nu6jM9cbJrJStL5arp0yuldkH5moQZaXedEEm7S1u2btisgTDofDucXDHEsKsQsUqDobG
GIQC1ScMHB69Vh6fmtQbASPMMCg2uGYOP8QCRjd3CSIEdPGnObtdjwkOd+qUrI0mcnVWvQJgGyn5
GaEryQP267xFKVyX+WsXG0iYdTQDj1ET928eatpxq6JzJBNG9nPp2vCK6Crrkjh55pkw4Mgzlk1A
zmz2yKvnNc0oLo1qtCWbsQbfmElR6pTW2AnjEnVeDfjUWFSpfuYdt7BNQnKDBX/JVNO9GhHZ6Kj8
J9I6sESIOQoUmPoyLAQFwZriYUxmShdFKarySuiVDtH+aOl3sDWF6ayO6uSNyBZhhCA0+RbD6ke/
zMYYi40R4oToQVqTzyM1xqM4qrpC4OkDYgCmimv6AWEATBMzqbrhoZAipIgd7suIycALvasOH0N5
Z3QG/+dKl8Fp3CGyxKdRbSbCFNCGJLaSVCTLroYJwzSQbPJFVl0lmwiwSmQ37KCRMcuhkfFVgVS5
GesnWJNYSRKbZmQm9oY4CyLTNOTxniTi8N6asL7g/2/kiQsNK7TWEvId6PahH21CYFzB0QZy7Fbg
0iZhfGVXCteKghqE171lYiBmmLGU33qTphpnYQ3l/kbwBwKXCmsUMcvwugZZyIoMJHV8KsZYnTHH
4KUtc7PHREwgtJf64QY8wsuvw0YYecFp0puckEawZnZUgYvU0VL6mxAgIHd4nZPYVBRZk+1wUK+u
hxQjSkFKww362/oXeXMtrqzJUKpbzwu1fJ32FH1+EI5AuipOdziJaeVYOBidZyXBh29TBHSHwmfm
fmibwgsMvE3qS4trjFH5z4ROroD6zsFZktsy7ze5PNyLnZFuGoI5VawpUT/i3ibaVm8+lQYQHZ5K
gvYD9KtJDwR45u2LYRpZsJvgSJZOp4Wai4VE4j1ToPQPppgGO6oBWbHVUr3aWV7QTXY5aM2cao3J
Ltao475ozM6AjVSWbj126aE2a/0c3fNMcYsTVoarvXPfpnceHC6Y/QXH0DBdtgYbvjLpto8LkxOJ
9Z1noP0sPAMF2WD1+DHV3DRMBFSy286EO2TtcO/8SBgpQEDIa6iB3ct+bdWg+PyjJSWyFRLD2hrv
NL7pndInpHk7wgufqX7JzPoT407hNZOV8lv2TgssZoZgElW4N6ozb1CCQAgaBJUQJXIDZOpBMARM
hGyIZTlzXnknIVbvhMRGIeFtleYeh1873VCUoBw/H9ryUxtxFUcA2lazcJC4kFZDZ2R7eJ5dZobq
10+i6cvsPsOEsIrbaH7dRUKZrqd3kuSHV/HV7zfl/8namT0AGEkWzOKlaemGZBJhZ4GRQa/QF9oK
3g+wN2HhdXKKBUF5VfvG7fEWpM+kfIP3q6EqhgJlT1Moyc8v6o+k/MAnfFZFDCzutTXHADd5m2rB
lreN77QnNCvfdAeqhyFp+AZpMDLm3/JBABAMWj1OKR40ynOrP4/4tB/vzKm/jzTi499vytDoiU9C
E3VVWI+Zdzj+5+eh+Pjufx+qDz9/bv7Dz0fqqosEuTsD1zcvodhtIJe7Pt7GqS4sPkdrZKERENnd
e5ljmhSr/j/GiBPKQM7B/VJV5MU3gD8dFfqUOJTK19IArK9rJOMe78RMqVkM1Kc25iShDwNVtgrc
epxDurW5V7bxBgfGbbX5UxL0Mvw//1f+zeJYwjB8DrhhogzlADyGyuHnVjzfC5Dz8fgd8M6sR3FN
HWhnyNp1Q1b08Q4txFbzKoHVyo1Gl+DWa+JyIcI0R+YXJY66GV0Yunt1p21kRzw71Sdpxo4+Dx0N
ydwe8DRXgLIWn4czsJDlInFqFz/FdXXb3sR7wcURgGQ08hNvFDtdJ+fZQ/nHiR7O32TZMPENpsFl
AHBtKc5p8FWJUnrY270rObqd24GTbeERu4Gr/Y7e+I9f7uskN62Pbc1f9sP8aLNMqMs4cZBeQLbF
zB9HquPd+bpUaUFCziTLmiaDC35uAXF8Z8WYfubjT2WwiIGUX3x8LI43In07ZijvZNRWTEZlAQR6
UUQsAP3obfyrznieBQ5c2V25zn6e3jy/Liq6pOjvECb8leV0n2oRIvz7FPS38T7eEBOzRmTvHu/T
10/Dtow9HG9XRdfp1+eBG/OUByXiEvwStNq4aYL09ngDX7+MJckIFiWUajIH22KCe71ELVYPnYTT
iMxBE/+KTVFTEnBC6GLF+nhr0nfNzfMZ/RvyFMVaTAQ1oVQ79weLNCdNtoozbfGxNDfFmbHJncBN
a1u4Mk7sf9Ln9I55uyAgDRIjjj+Q/bGy+zyKwzQAq2LylOxkmwf/L0BHOIbKRelADTzgHXyPP1jJ
s+NGuZJ2x7v8bY/JbJFgfoGgq4u2UbvgEFIzKaPCc4YoE5zWkqt1LOvB/nhLszZwsWfQTexRANYp
ZPFNF93ETbCY/R2SXTw4kyOtorXcMb7zrlHpNp6/vuOdWNnfXFhodAbh541K0qGHfto8EL4NxCWQ
zFALWvIQexa+Ayp5rYodUM29SCI1OK8sGUfHiu+O5AJ9EXyazcD7rN8eH4FvB4CwG1KLZfZrEvY+
/ZZ66DEwRQaitxAcbRm35WyFXbGpn9hpvp1P1MS5n4mybmjz7/iwYfpm1WG0gogcz03kCGJJ2DbX
8HOFSLFrZeiTV8RppmlLRqa/Hu/iN5scJRVZ1Ki5aDrLaNF2rsP8KuLYsW7JstTW0pZk+J0Q2JxE
jnDy884j9vkY+tzaPLs/9HTSoMxHXeEMVHftqlT2U268+akp4XHXnppK81I41tji87Uqtu3Yzr9v
DpODDmAtXBSXgi1fVe68vULVg43xHJ1o95tZw4hydWEn5Fk7pzl+7GOpUMEALnea6bWC4FQFoXv8
m51qYLFE6iSLYhHDKDCZeo0p4w9K+N6pxT/vnF8GT+HGIInGzO9evE1qau69mOZOplaAXkIgOEnl
E/vhy50tQikDFcZ9yZxyy5ZB2/DJoHYN7nVlEF/zxM6Z/fNFIrMR/fsHLYZVzswaUzC+pjB0OgRe
CwakVKQ/ByQUr1jECQ60QHb+IG3P38f7fxUD/1c6Xsc9f3p98p/ql6fqYyX3/T/6XcrVRCq2pHTN
M11nfzSYir+jxFTlX2zjFHe5vnOpVgxW+l858ejVuR8iATBh5Jq6KrMw/5IHyNq/UKNz/wE25XHM
f/YPNOnS5+0G4wK4UNRxkSIYcJu+XLeNPq0i1WgSXGizDXq3t1oWfiiD6U4RRPsuKC8av7qLhzMS
KraqlNm5qlBYbF77qrzAhVxx8G48vni/+UkG2a+qqEI8Ui11sQMalR6Sx0GCdpdRO0mdLIKungVO
G18eb0j+vP3NnedqwlDS8zkfdrkP9VDuCzBwz66cwVFtgGFO8vyJi8oa99VN4BDJBAtrg6WNE2wj
lLU7dEzX6aW65VJxYvV+3rO+/hgmysdN0ReMIm97rIAxbSNP9cKAPH68v4uT7GsT84724WyJGx5X
YEOePb9x9B/zyxRDnVV9lzrxuv5HV4OvjS2OTQUxCCLb0rPr9jlMrnzvpAHI50vB1xYWEwUSZKbp
Kd1Rr4M7qVtB/eUdBW7qpra39m7xjLuIiA4IVqGyOv38njU6Hw6Av9pXLY4yVuOXB4kxDLWuJ0wf
76e+FzfkhV1xhDqibbqVUx28TW8bK3+brT2HWhZOaNeCrZ2TrubmlJftzqXm5qAktEmw+RWvIWzZ
J1+1nx9NX37jMrM4zRoosxO/UbsV970r/2g301Z7nv4Iz/u1talumh8o+dbB3sDi58Qx/83mMq+v
fw/Q+032w3xTAYbTjrunHe3UeFW71a67TJzcNskDXlVucGHsc6yNTzd84su8L4QPDYt1XHY45v+e
6N2uWHfczuvryOHqdqDqfFC31A+cYqPenFhiny8FX8d7scRQ/YXKaNbMemx9Vs1dDYqQ2iRlmLbo
yGwbp54D8yT/+xbytcHFMquzzlebmgZl/1pFpVtc+NOJTp1qYrHORNSKI7xUzy6s88n/AdOftMPf
N4j/iIgscJ+/+gFQwXWQQ2n5YizaASMOlKa2vNGpS98oDr7xwqo5ax/LA6YZduBitFj9hBV/Ypoq
8876dQj/bnqeTR9mSyHgqGDm9K9xEDOxapsDZrvbeDu6xprKv+NvdJCnyVUd+Cq7wbY2wr7iaae7
ykvulLvcGbfCP8Jav47HAtybIZcGs3aPXKFupak/rfql7N6Oz9bvP+y/O768wQ6tX8HuoI2UtLls
RLhWnmvIxY638h+2gb+bWdxLVaj3IRXLeU1QJlRW2hZLuftimz7069HhIYuV6tYjB+HEh5W/X4x/
Nzx/+A8fVk/IktACdDXeOZFye/E+URz4Y9FVxdLkyDfWmDhEK0Qadn7nFZfQWnDgVFC3Oacm2clB
WGwMrWmRKhLxW8SNdz6+VTuNcyB0jQtitjCMelXXjS2eqRfHx/777f/vEVjsDgYiqQC+N184SDdi
31wZAqnGGCMiSuJ/66aDf5nbWIFzvN3vh94A+JnrHeBPCxBGN0yIqzhg2BqinJUSrlQX4GknXrYb
7xFB4qY8CBvfJu7NMW1y19o7fRuvT4F58ty/L0v7w89YLO2hg4WWFPONZx9cKamt2yQXcRYMr7Er
uFjfcvnpNgRTOTpvM9vaZ27Mo948MRMXKNyfq/nD71is5hEmeIBWdj6QprUU3lB1sKPL2JY2vuYK
xFRdYep+nm+Pf4Vv1/ffrWqLF2qb69S6548gZ2clhVU5bTE6+XG8kVN9e3e9+rDKBl6+CpD9vLxF
2yOt8NfvI0/ay2vF7jYJbsz2qWNvAb39NaK8jYjx0SgWLDeVSMaiMGREa7f+Iddrmfll2S1PfjuH
/mJH7n/jM85/9Mt0ohA5I97YUS1rR5BZPFNK8rnR0Y23ZMY4+l24U9fpWjy1Y7z/sWONLXYvEa/Q
FpNDz+7WSIJlm1PRhT3k5Pvs1rySd/EuuqEE8weuUncYZF2d+gHKPD2O/YDFluWJjaaYNT9gxo5n
eCi61HeJE+6Nu94enOyKoMm9YMO34120NtzKje84JLfZBoOGfe6So3FiO/v2q5sggDzckAao2mJb
QedI5F31/pPCp95FBUHB1rLDXZna825yGm79bgf92OJiBxnNKIJPlrGGvNucODiyfqBD3mRlYDfm
GeEcK7S4J7aL73atj20udgvJCsSyauhlr1RrQjV0NVofX7QnWliW8zq83Yxu/rQIb/GBblG819GJ
5/W3R54JVEFtXdYp4y/ujYM1Vc3U0cgcXUuG2kQemh278wdrXIR5/uOUOjI1CN8JNsf7993LHhs5
k3qRKM+liM8nv+j72KopfLVKVF2r+qPqDpJ0H6LNaNQ/jjf17VB+aGqGMz5sf6Yn97pvQn1CoIE7
+lWKO93xFk51Zv73H1oYzDqTIPYyjqARzfhWWM+SBzm8cavx8X/W1GK2pwqeN6HRpLY2Fa5QPFT1
Zsgvqv7XIDeb402dGrfFJO9iIVBqQtPsPj2bVZASO/fxFuaRX+5fXD6gj8wGGDjufR63FCfjVK7o
TJ1DrxsfOq48huXq5HMcb+hbYOVjS3NfP3whrL+UIYKfxEO3fRpu53cmrk8O98lif/ouOX+ERb9A
DWdMERYDB+BicgtkTWPKHmfQUvX0fMBj2sUnnBIb2r12NYh5u/ZLrXsrTZGE1eNd/e5iByKJ8gMJ
mYRceXHuinled6rPjVLcqBvtRd9Ph8zRnmEwzwXzhhtVoq9GJ+VJVNm4Ia6L62RzCiv7ZlPWsPlE
cDhLZKikfh5vQpVnyQUXGxxN7AlrE8v6GUiYVbpxf94P0kFWxt3xjn8zmTQqh9w1qCh+5SVkiaKg
C+GW0/RnyfiWay+mt8G463gr39zYdJLmVWxHGV3cZD93TOqb3JdqRldR0ZUOez0lFVI5cS1cVGff
7046naB0ORdIISJ9biVQyBbB1Wq+xkxrvBDXYskxSsixI67nU1TbK/yTsuZJyso3i/5jy8biRjpU
hOwVM1rRQVTPs2eo1Ccm6Pu3X6wOmkCYJGsGCPqSk2DlBv6fDU1EO3+LZ160Nrnco/S9yq6HzX/j
UvjNzDDwIWZqwItBf7X4ZsY4mOhmhnk04wuD+8Blk+9QThyGfQ9srNxnP4mxmvNaTwDlX25DFAf4
fNRd+Qcn0JKrMGRwB5WOmE/Apt1A2Phg55vYJpkYA68dxgam229Prb3lFF02ujgigrIcTbbVhNC7
cwudtCecl8PrP1sGcxvYFs22vFQnJHGxwxUR8cBNacU20ROkARDcdm2ad8fbWO6iv9uwIM+bXCRV
Y7GHZG00CHHlxbbQVXtz1Hg5DBfW2FcrPALukQQ8YzlQnTj0vhs8Nq1/N7o4KLwerm9A8I6tUwyM
iCyClUDAneAc79uXFb7s3GIAfQ3rlRBa9vvVPdxGZAX2axHVyUZ3oHjP8xKB3nkquz4k+JOQ2pcD
cdn+4lJU1ojF9Yh+kkjhyjb5iXZ6brj5LnOFXfAPN81lY4sF2OeqQSYyjcn9ZSFulOCWTMvjA7pc
47CONFSXnHo8p/mfxWSJcS1JS8lCSDfEl+OotWdxHF91WB+f+ejRjze2PN1ojKLULNHWLBlW6qI/
lsK6rhT46fGUYYe0w4vKLrSnyvTOiRUkQo889tfjTX6dlzorzTRmki0siyVLCA/CLkpzqSOst7A1
dZcTGkpOx/FG5OWDko6Z+rvJNs8CCo6Lu4MXh9jSdikAq2Nu/D+yneqG18/im7dvNznTowxXkb4K
X+WDfCY49antch63jyfDe/O8HBWovlwKl82rZImXWdNRbVlN6/SivkAob0vbecvs7MHtL6en8vL0
Yvi60egmHuNUGym0qqK+WAuFVwHjlowtHiOrXLvBxWIVJNKKJBIUOMkma++Oj/M3/YQails53vjU
nJfYW2LGQgZ4gK14rm3NOHrV6mxt+eEBQuyAa8x04j6hfhlXAzIHnGZiMbkRLrmGbSPmRUvolk1O
CDl28IKz++M9+mY/oQkekbo8My3kuSj/8YIdDF1RarpH7PoDBjZ25Bg30wb3UFsGWwpOtfZ1AD+1
tsTN/FA0R8HLYnu0lRe9WpU32aUqrIo/9NvxwTofHXk14c52GdwT9/ZPe4pSe+ZrcrnFJh4W4uee
+i3WEUo8daA+LTphW3VJu3KCi/QOmddphFT6stks2ps/7oenS9kgLkqRYrImi4PJoXSORttOwHZy
u3rmdPwZXIgO2pqLeO25xzv7ZddZtD3/+w9th2MSW7judrbh9djLHzL5se2DExfCLx9z0chi+amK
EOLeJXaofTo7Ml/C+Ec9K+A6ZYWn2f+sQ/Nv+dAhv8UcP1ToEOrVtDyTzXMzO3HYfbnfzlL+jxNk
cf9qumjUzXmCRLv4JnUvvd3LYFNH3jWb03vXl6W9aGyx7vK0yXBKmhsTnrz8IEg/jw/Yl3P1899f
4lDU+ybM6/yOjDRcqGt8M3Cltx6ReUwrr/DTE3PhxIRbngCi38tSJ7AVG0LnKrNIq1Jcryw2x3v1
hViy+Eb6Arol0E5Hs8SwdWvtYTQd6h/WGRVFu37o3OqidUon3w1bg8KTsBlYWcjqDj4kjP5M3v5D
Sj3b8mKQF1sKqictrqL3XyO/ETUvvHhvNXsokOmmdsrD8KS+ECR0miHx3dflOqFCc8J13Fpe4xN8
2jtFFVtSpEsXx6hNq9frVPBcgTDx40P+7bIAaOQGo6DshVr4eemZJn4aE/Uue3jpSIaFwp/w8ONL
R5wSqROuT8HjX5CQeVhV7hK0h4srp9LnFjOMLPCIZ1hh/9ar1G3vMzDxzCk36o/6l35HcfMQUbiu
Nspj/IrTMuo2rMdOzLWvR+PiZyy+bi+1fYH7YPd+1RfJrr0pzwW3XSN7DIwVSkrn+Eh/tyV87Pbi
wBhL8ohzfMltuTmQ7gFVqT+xSr8Ax8uRXZwLmPeoEXybDl5W+jQkdniB9WJKAQRgza0pWR6GHzM5
9dR59KWUtWx4cVY0cpU31chYNo63CWzkvbsMQ3fAvNbxXuRDda49liduT98tko/juTgz8iFq5KZQ
OemDcYdVxspTkBJKkZ21u//Zl1ucHGJhyXot8eVw36RItjcw0jjewskBXKxCBdN6k4QAcmlcb5O6
0lnRrCA7sfE5kp2/ilCcfEcO1sebnf/qp4s9XH9N54YNE10HGF3MF+wv20ER6Vi3bnbZutn2a3Ut
b09Vk+fxWTQD5IooZIYBwT8Xz5dY7AVLSYmeyKq932CLkv60zDtei/spucoIqTneq28OK+7TREPw
VOHLLAEKK8VeRKi7wS4jId+UGKVsRFnIr60plk98ty+1Rib+p7YWizpu9Q5RFhck82d481AdwqfB
EVaJQ63GzffReq7YhOMZNTZ48KfL49/sKRYsARQ3xEXMgP3nrbQtiFFvid6wp5f/Iu1Md+VGjm39
RAQ4D3/JmvasvaXW9IeQ1BLneebTny/lc9xVLKJ41deA3bYFKCozI4ORESvWah/bD84n1F39XX2S
nmwXNOQIAwkyzxv7uxik+P1dBH0O+NVQGGvjsXRpVUrGakgLzlO+j07Sd4FLGz3Fa97Fr93GJf/d
61r6zpmtZeEThhKI/2yVmr1Xq256J++TfbhTvyQsDZbCJ2bivwyHeU+7/Gf9M/uSHVCL3Y3vbIR7
NsLr2mYLEinx6RKf5kXA0Xw/tZAPgNNe7r8nSf9RMjewS+JvuFwsvQFd5e+nRo/vLjY2hFbbGUt0
yhM132UtcDFnbwTfoXl7tKYtJMD1ci6M/e5in+Xc2qxVMRLlIJNhlvOkTHlFOzLd2LOV9IKryEgi
6DRWpi4vY1MjmyKRDeMrGuzHrvUQvpc83Z0951f7dRvWt3IjLw0ubmTdSVqGjI5wmPkw0EgSzSWk
CdzmaCneeIrAOki/BtUNfNotjDo8DZ+2At7KOTLriT4QFPa8iJdxtWGOx8jQ/fYUSJSaga9gYLmw
RO5n/1GSm93teLfy8aBmf2Zu8fWV6iyFQBnSG1Q3gWM3HjejQRDprtoNu+mxOHSNB5hka5UrDiQG
qVgLw2I2/7gMA40W63mWTMhP4D9a/UnNt/r514V6wAo0JOhBIvymXZUPB6uQNZK0AaRy9kxmuiuO
+jvdrR6rO9FvkXbOh429vP5WCYum4lBIZGZqCY+Zegsq5Gjk2PbR23wAdHZsX+6iV/tOeQ0+fGu/
qS6zYS/22227K3tJ8ZJrbyFvR9t/cfMVc1ZijZjiqfOX0PgZp+2Gk1xnS6yL9qMQ6gN3vWy21ENQ
1IZa5hiAwXucD6DmvUlN92364/ZS1q78halFugTHb55MI4c28kFU9wrwonqvHcf9/9vg15r7X9hb
7F0RFDDk6YQY82lgxnp6yr4iRbqTnsa94jFP6JVPW5Uu8VcuAjUlWd1kaoh7h3T5peubTc5bqkPD
Vwv/Qh8UUs5vuvM2F798waeXmo/lVm3yCufLvCLNMoVaLItlyGVx24zOr6sSMmwPsltkV+BOPVae
Fnvm38pbf4J79LP5gti97lqDtwXDW4lnF7YXAcbpgRuotS6ombrkCe0H+2GqxvE1QG9n30SyAzpV
1DBvO9J1Hne54sUmV76Zd+3ss2KI6uz+KQ9ndKH+/v8zsnBWZNrUTM0x0nAfjF77XBil0BXcwPRc
r4W+nGMgikmqZlz1Caxc0mezC+iDZDXKFxC/ZsP8FRnlreGONUMUr+m5/G6GL8ugKuyjvT1IieAd
uYuSx7iRd4r98/amXQcTdEJ1x3YsihMIt2iX7h8FKQJ9kwZpHXlKU//scigSodotjQ3c2nVYtDQ+
o7qY5LKcK6YGNNngqhKlAnWWLVfugLtMQAlur+b6Ml8YuRr1aKUxCUXRST/69/mhPyV36iG9t+5u
m1mJU9gxVOc388T1bDeybx3PCeykj9mz09wZj/FudB1vvkeXoYSm4VAf8yer3LhGKxkRdqnsgDlB
FudqMl8xh9ZWJ155g1e4havZp+SZBhJptL6TXhlkeoSF15N+gcaXvME9beWAmz9gcccixvJGTRvF
D/Bf67t61+2D0wi6eScwBsHdtDMPTAYDbR4eeShtoplX0ojLHVh8IbrezPxyZAcEIDM6QdDjg7iR
nnxXfM2d3fSwVey5TiOANpDv8t41FSFge3lDphzJcsQq6N4WjUsl+KUPEaenE4EizT2kjzuzno+3
/ev65vN1N1XEueDiIINYhMsRCYi4iDGZN9CNd4AqEIG11X4jkdgyszjM0KF4l4wWcrWYknXImKKv
BgRztxezcvFhTmaa0YCGQ4gSX+6fHkxqN4YJ5Jjp44irlJaxYWHlhESc1HlnUf1UlxiQSFJN9A8n
Sv8NQr0kRXoxv28aGtRd/71M4hdVzTc+AmuLOje53Dq9NGHhGwovqP5Oc5TjKdbf3raVw3GYG6Nd
ygCsesXRY/QRSKGsGj0jfylTA8BC6gXpRidldRlwKNvQJlsy/DaXZzO10iwXczB4TGOjjsOM6Vbe
v7YMejWWBUUKvbzl+ymHHo4JCeqYXTGh1md8UXxrH/ndxnmsuQDsE2T53FNIChafMZq6wNWhAIfT
s+vvc32sXnxKKgdkJ39KNKZdKbO+oeDcbDzz1zZQMBABiqDqdjWypc+9NZjygG5Pvm/y2R2hwfxz
Pzi3sPC0IlHsxkJuyEsRHYWa89g0T6qebQADVo/pbB0LRyiTjBpRiZW2st4Zvv7mo8nt5uO8sV9r
8Rs5uP9u2HLeCuYOHTgqhqB/pK3sV16+i3fKGyNAGt1sCeZSL9r+bIjzv8zyRc4BbxMK6ESi3w+d
swpJAKkyvAEx/dydwpxEtkf1SPI6xj/zvfype/hjhJhxaU/4zZk92ODsMCipyPioKu1SpMPjqfwY
+vZW7FtpFGAJRADPXGiBgItdWoqQB0tM9Cb5Ijsv2Vt3lJ7NOyH/9NC6opTXMvfk+jAKfrrtl1dz
RaZYIl16R+H+UEYTLnW2RJhVsgoFqtFDfNrXX8taK/0PLaLg+aFWtRZaQ0ZQh4NROdH0qKLoHcKO
jYz1TjFSK33QfdUdKnRNzO5b4vw96e+n8kUZE7QJq9eyOerWdz2tVAeh8XG+D/KheQiqtNDvbi9j
JZVjAUCb+NwC/KEWeLkMpHHbiCrTb9zyR+Q+Pk9/RXuJZ+7Ap+qt/Co/oF+3u230+rYJm5SUqPeq
1LgWn8QSRGoXGB3Nx/I5c+C+SimLVPvbRq5DIkZATgm6GAvM1mJh9ciok9yysDRJHjL1M3Iep1z7
0GWHYjj0PD1vm1vZSGQeFdo4aDnaJt5xuZF9gVC2Iw3tb7xb95wfKo9pMk96Amd3H96n3tYdW4u9
5wYXkdE3+6CLExVu81z30B7aOZa0sYfXB3W5psXlKozI7JWBcpzaOCpDFEr3yBNDupujYN4wtb4a
y4ITTZQAl5MiUkFHd+pF2ShBLiZ+DJOtIdTVxVCRBrpOunT1cNWHqpSKDgvGYHspgrtQl1JT3WyA
XTsegzsiXaY2tTLGPCgFxIVWKN4I+Z0mptJ284Fa5jE7UnyjvzDskOIIPicvW/dq1bLJ/kFfRgts
iW0oLTSAM6eHW2u0IJttspr/mKXnqLF4ivSJfQzjsYbzdBNVcX16l5dN/PlZMNQkBfE6I4V0wW/b
+8w0RuW5jsIg3Ph+Coe7/I6Joah/Vqhe2hkrtYs6G4cM/SdUrcg3fun2z669s6p+P2rxro2c0+2L
fV0huDS5iCNw99QyHNmtV06HJJiPCk8f3qCeAovybUsrhTFM/Q4izCtdx+LBqFR/nFldT677pkMk
gfYvs3fP8a+uA54onnjhT3s//oBV6Lbt68tBVVpxEBwRbChXxWLIVeHYFZzzjXwnl9ZeTnM3D9WN
FW5ZWRxfZklz0GiUqADXgbHOT+P0IufWHz8fWYttoHQLKEOwsl06yQDGtJgggEKyb3wJQ2CWRuHO
WrcBXFpdzJmZhc/3SKjZqGHS6JbRZNBn3B4SxGY+/IuTOTMjfsbZ1dJbiaGlij0Lgs9w8Xoa75R5
a+jk+v5SBQO5yUSRyKV+1z3OjEio4fVGKKaXpO+a8xxOH24vYuvvXxx8aMdQcZdMaPoqrODJjAhR
vHFPV1AwzANRxgYxSQvpClps+v7sKEjWevVhPhiHFM4V9e+EydwaAMz87o8XdGFssaBuKOQRsaTM
y8bMjRCyKoeNt+mKe11YWHhx4xDrypbloLG3U8snVPwQf9rfXsaWkYUPK4lBB0cYKVQZkeHxU5ne
T87WM3slhF4sZenCkRUYaYwLKwzGZcxPURk054dyeLu9Gk0kjovPA4ZQ00abiGGYZe9pntIplUvc
2ILn38oMmKNm+zl3qp+z+a1UpjtVHw8odXhUup4nbfYS/SmcVLdAw7p2dE9reYt13d0Ume8UdFFV
JfQKE3kGbXiNIdOPy2YnGdoXMwl2ea25FkwZsaG4SHe5EczRt5ez8lgUHs0HgcIxY+7LOlhamHVY
pJyOIFeV93BL7kpK058UQNA8bTQGKcZow7HXPeIfmyLHOIsEhW+mCFWwhVqiu0Nh7ywNnd7J3ojR
1+MpYnqP1FwVCboCy+qlnSRvoxlCKLoVwIRIWbTv2XDXPlS75rGASPwpvhe4NXDy1oeSHvBGsFiJ
R1in/STyQAdwzaX1sALlJams0pAS/X4IR+uHb4T1j9sHuLqXYo6D5Og3Qe6llaGc8jEpWOMcvk3W
u3BGrXgjsIpXxZXHn5lYHFcohWgDTJhQ/GE4ZTmU/PD+o6wCRU2VDJSaNGPr6NaXpdMEohAvvrSX
y5LGsopVcXS25dmvzbeG3HaW3ehnYni/RSTdlMHPCGnJeHd7Q6+PDdAKc/906C2T5+PC8hgqTuL4
9OgzOOf3yO71p0k3N4fqxKZdbuqlGRHPzu4Aj5180CLep9NRf5VeCjDWzVOu7scH0f+1jvACewlU
By/D6c+ROZemxXmfmS4juDQG1Bq9In1PB8xVzE+3t/D68C4NLBwmGDW1DgMMxJCizeP8YNTBrpw+
/wsroi5jQqN9Pfff67neKzJWqvR9E8KZOn+txp+3bVy/BVjJmY3FKfmShK6PwpujQ05t7pNjPOhe
q4bPSC65KSKJ/RyeJnS/b5td2UBus+A0IFuG9m0ROhIzAzuJ/BVCMX2/k1S7fJzQufNSJ9C+3DZ1
fbkFT7TQPCD/u0YcDWIQeGgZOTMCOvLZc6Q9qZbQjn7LwuT9bVsrWAeMKaCneV4xorQsyjQSau9x
x61Gs+3w++3xkjw5oDalYwYoXd96cazcZeyBilEtKqJXaG1fT8MKoY7Mq/26ReAsS9BOsgdEKDYW
dp19sDAVgk0m5qlTLwt1mZLZVEdqsTCBKVLc9AXInW4gdummjOirzKnPMbX/uz+v0FxaXnho34zB
qIrHNsHkfV1UaHnlvb0RE1cqoJdWFiFjyAutaUZmBZv9sA9h12im+77xkmO7l47N+xp591dGj2Gn
+XPcsrAMookBXVpPyxKbUocSbx92ts6C91Exu04wuE6WHLRC+nD7FFe95cyU+POzuKiHCGTbJd5Z
Fm4wZgcz30qFVy2AKwLlJjPhv8wd4VqpWqMRkkD+U1F8M/W/bq9g9Zxo0TEGQS5wPXIPv3tRy9bv
c3IIUB/UfXNE2wYt4jh0rb3oXNu9ayEUC973j/sbVAr5y3ULeVCeRgsfCf0+CpQe24Z/jLsnpKV3
DfpWt1e4toPnRhafFn+Sp4aCJNpJXGWng3/YCHa3TSxEKARgl4WQUYFV5sVKr+vSD0ItrC15gEq5
T6VXxMbv5br529HjB7uDjDYYPtKVfMq18Esy2BsIjrXA/3u6hEYu5AzLN3IjF+hn1c6EyiHCiYU0
H2U9fzcowUaNa8uOulgimgBjMGdAZ7vgbrBld2jVY5NuVZtWT0sMy/zvchY7aQx+2fdlNHtUQFOp
3vmavuEPKwuBJUNQIgiqN94vlwtRR4XqY1ukXgVdpJ2Vu0lVvDjdpDAXv3SRrp3bWc5qguHSAkeH
jmA8KABzP8tPFK+q4F7fOUftG/FvKO+3HhArbzNI2v9Z3JLyzJSMqmrtMvXMV+WQv0MwTYmhTccp
DskX2ibtg7Pb6lKuTGpeGl24xpAbWp6NGBWPJppq9ZfkPnyZAKOcmE5xW08/jbAY/CWf8vvgsIWd
W0mLWbLQZoGUmUfbIoikRYDausN5Zr/89lFq6n3Toi5aHJS82W/RqK7018Ra/7G2iCZdOVaxUyOJ
Wu8sd/hWzZ7uCaBguJPfhS/KJ6rp4J/TCFwkxLmPgqoks5ld3fqIr8Xtix+ycOO2jhhgS1HQFYxn
8h7NxO/o+/F5vW/BgUIj+VT/bIP7fxGyz83+nqQ/++IhI6dkVcRuB/MTA59er/euhnz77YC6EgU4
yd96PqJJtgxqqDfa6KWzODM0n/rWfMsUaeMtsJJ/qbCiiJI2TZGrEcCosTNj6oQCsT9/sXJEjmP1
mIX+fRJWG8WLtdVodI8EMZwgRl/EtNKWUoU0Fs6JIbyTM/kXs05blKKr/nBuRPyIs4OBcXq0/dKG
GHyv3//mqI136OaW33vPdDUazmgp5k8N3JpbHazV5fHNg9AMFgWy5kvL1ZwaQ5HDiTKrjwZEdHPw
87Y3rEVsSmckdL+xV8sbrnSxLfmByRh/frRM0uP20Zq3UHyroRNdFiqLvGv41+KUWl1PJzVJ+YYf
JhLW5hi8Wgy2eyOTsNkBNUbry9YlXl/YPyYXZ6aYRYT0YJJ6aRYf0u5dkCtuMf+bD975wsSvOPcM
DocBAxCrSZQFbhUhEim30TGspWR/+6DW7hTVK9UWrEPU7ReeAO2PbcUGB1VpgXKoJyvw1Bg93Jo6
FK/5QTvctrfSmnIol6ESKCMtL193tysTfUD7f9lk+vopZkBS3an76hgc1R+FsWd6WJNhlGGkYJMX
f91jzqwvvgUzb4zWjsRkK0+4IN/V5r7XwH0yILZXD2Pw0jQwa2/N1a5etzOri01GSlbr0wyrfth6
U8+oeHC3sa0bJpbD76piSr2dcqORPgZJmuxr2MJfxFVA2tvrQjd9Gv9NjPxnVcsmcaFGqZx33D6t
RBRbAZcYRVvesrosIZYD8FGGHH9xEdKa6p0kESKRtv8syPBo/Jz0F9uN3sHxu3PutgSftgyK+3J2
8+IOQqUhVGYC17ivq5Dvy8aarplrYOKBsYj3hyOoopb8OKY+pQEMzvA2fYU4GsQx00nxTh/c5q/i
KTi2pejrP3eQXDLO47/V0r+pDYKVEWzKJnMT1NUuFzl0lW72KiLLAxDS2Xyd0nIjrKxtIzUSZob4
CvBSXWR4cqgOJQKguKMef8jC4DkylI193DKxuMqTZCXKHCnwevEoyJw3IFAbd0o41/I5oFPFMgTG
COzP4vNSVKXclUbGNpGvIVxyEhWf9iRkLpJ32t7+HuyM3W2bqvjVt2yKVZ/5X1aqQUe+xpAzrMCT
48EBF34ITiHe8RVQwkN7l+17VKOa3QSRSnmExh4w9X7+WJRunrlKAOhvCw2y6rEGs2YqR7nCh6BF
6My2ZgK1ERqUgpSge2OM9/n3DL3XuhpsG3fFoTyqGTqnhPTj7U1ZO2lBTmeBN6Rcv+QEKiHqTQtx
YfzSOkWKf99r0c/bJtaOmkIsw2Do7Vyja+tEjVqrjVLP14L7vJwPnZ08Qie35VLXfUWmr8/sLMIL
3HtVkLZTwlxFcJIaL0jeObAQiHSl54D/xcbBQCraYxbtjuXHve67SNEaomeeFW42PivahgHx4Vp6
K+0T5MyEEt5VG4VBlCCcmvY/y9FO7UkIfSWHrTGRVQf8vQJKNkjdLhcC4ZXe9GktbuKwNw75bnwQ
qgrN0xtEk2BPCwgcHOacvXKTZXKtnA2BJrv3H9uOfHkjJVMLS0fYFoQAkuIZ5ON/lfvZq4FeFeVu
+L5134QTLHfVEiOXALCpii7Ds4meOZVmHYvq32b12FNkHtTajeONOtTavTq3sygClAC5ql7Gzlxp
YLmaXda0G6/Ctd3jFQWKUeFbh0TuIoZGTEO0sgmfXr2j/RCdhOJdxRxi8kFUGbaZVMSHZbF3BhJq
guIAZsSr5oPlZI5Mq5vMOfddu0F9vj30icKr9NtcffvDoEGzmfES4gUCU9CyiaByFqsnQXeFViKP
HOkR/XJP0qGkVn/cNnKdsmJFVHpFl5mke/kViibqsYWBFWV68HNU7/E5PzQPmvylminC6s+BriJC
DxxQy1xffom02qNPvr/9O66chZ8B7TZMghSrrrU/HT0tLCUdmW/zUXmaNOALzkaD5erseI4yiEuE
h0IBSgzx52f72dUzI7kyOewYZG5VHPgY7WtL9GjD3dBtZK9Xl2xhbJE+2LXRSZXKCz9JrHZ8TsM0
+CzhWel9WQfO4AXRkMp/Gi6xyaObrIvqBQKQi3fAUKtmZNNx+00nm90LbpHwtP3cuPqYYQamDz6Z
zKJfYxISp2Vkww4pr4XjLnGku7iyPG3qdrc9Ym0HqaqhWEgJQQG6fnlcjh+olZoTPsz05wjPjFN8
zvOTkTUbb5sVz1MpFdJSpHeJfPsihNDDDuHGNGPPtpOTkdjPXZJuOPd1KYYtYw6RboAuBLiWAJk6
41HqaNhQj86L+qv+YP2HyvG+0Dz/xfDUU/qze9iqg66ujKcNlQu+0Vfk24YhyeA6+thLNeUTYnnv
M2v8dfuQ1k1wX6nDiA7wYvPUpqWxXuDmKNb+qCX6XXG9pRW55giQ5ahkZgL4uXTrNBqjoTRxBKN/
n0XQk9EqL7N7vxo3AsS6IUA20IBQHlmOmPdqwWSUeOSSqN4pE7mvad5NWuO20VZzfsvUIjy0bVKp
RSgnXut0bpcWn4v+Z6IOr2G0VYtbtQT8RaYRxEtjeY1SKfEVx+cLWVb2KZAj4LKT871W20/kWxtX
aS0y8JD+r63FF1+vJGnKGB2HhAMVqmF63xr+myo5G3FudUlChVIM19JiWzidXTWN0kKq7mWOHbkZ
3Nypqb+T9PbDoEAl+sceDlSTVya9Y4EiWhirCl2dOg2n6LL2NBuNpypbA+Qrl0iD40ZMRkKQdqUA
UU5lHjpqwLei/FXEP9J8yweuZz6gTWCeAAVm2N/I+haxdI4YHCMwkfJ1qElphx6xtyg5WjLPK/PH
vFfgWj3IvrdVzlwLfEJvUAz7AV+jxrII4qMyhSQeaHYyzzU/znfle0PxwgPdEFfxlL3/QGEn2aaa
W/FE7CKlAIOudj34nUuVpWcqdjs12M/Olyl8k+ctzaIVP7wwsrjETZKQPqg+FSqn/hBN+slKky9G
XT53zZZ8tyquzkXiaZIEni1osZGGVeqQIwIi0o9ojGovigL16bCv3pwDc1z9wfL0l/DZ/mwD4ttD
GOmZn6RdshEgVxz1/EcshwL9wFZr0wHWFvEpm5mfb7bEXjbObckFgwpGJ8PYRzNtaNLZHfjfoEqh
hvo21XHUbNztjQNc0iL6vIP4csaMP9X2TwkN10pv7uYEZQwES26HkbU8m8clMGVbgZrpSr02GBKt
92taotaLea972T4+hDtoxh8FW1AEhdYWQm9tK7nTOnUyHg9XX3+5KaRgqA1KPQaajvEHCXrAeBO1
tLaFKqgaNAWYqiW1ubzgHQ+wRqpAR2k9+tu5LH9yxugJ1nEHZKARbTjgujVyXL7P1GqWyouaVth2
PLGmrHkzCyTwxrcu7mBe+lNMO7cN4hCbuTyaTMA4Llc1yaGUlOKJ7Be0RrTPgRirgc/ptk+sXadz
K2K1Zw+SQdcSy4+JH0hnfBs7AOe6PdUbPr7qBgwiCYYj2qfLj2VcNVbZA5WHPOBOmh2vH96i/u/b
C1l5Wek8IP9rQyz0bCG6nzIlWbKQGWG4MjsOMRo5/uekkU+pvrtta2s9i6Ox7byqIwFrDChjd/Np
lO/rtNkQTN8ysjgZLU2ZMtKoL4P93qn6F0nAlBtn42hWz/9s2xYPUqvQJcT2OJou3ekhLBII297e
rNX7cmZh8YUa+7YZ6lx4WPGujJNTJR272LrPho+37Ww5wCIK5KUd11Vmp54qtQc9NX+FfgMhgt+B
tCtrZMeIPbctrp2QZsDtA8CJBuMy7rQSLQ7aiWC4euAVwadUP+aRsnFAa9tHseA/TWzGGhYHlKpK
1k+NQczWxkelj3aRH+1yh4nMrRRwdTlnlhYHhQBGFleDsKTWe2PWjt30MEtb4k9bVhbHlLXaBD6E
TbOLH8nwvdcstymMf3My/yxlmSTMTm0VksNSuvydlSle2T/W6dvt0984mKs0wXeCpi5J75xQPQxh
dzCD+r4KOreChPK2qbVLeuYDyxwhThyzDDtMzczUDMXjXP6bMADqTHyjSVevBvTVdmosv+JUhjra
VY3iqv3x9hrWz/0fC2I7z+LzJPt21Ys1+Lbslf5D4/gudCu3jaxv1D9GFpdljkegkAPLGKs7s/mY
99rGSayvgjo5oG/xTtIuV9EZBOVK7wkypuxpxqlPHW8c7/7FKizRB6K5CKxr8VKKfd0euwTvLUPZ
Dcy3wt8ijFndpzML6uUyeqscpChjn4IKaq32SYtOt5dwjb4je4G58b9rWGyUFPZJZhTgWykzPveP
1UfzPv5if1RO/hd2zIsEC6fZu/IH/WGbhn/1ap4ZF8s/8zXHTJU8FJHMyWVXVkukg4KDMaAQk2xN
Uq46xJkp8ednpgwpqoMoZyfnOkncqDZ/mWbbeWm9xdi+fmQGMmf01iF5W8TNqhpjqRGI6Kh+TqLp
0I7a1pmJM1m+76ho/J+JJTZ00MLc8WNFnBnKtMfoVNz7dxogzWlXv25ztl43Tn77yD/2Fn7ezyoP
BKMT2Cb/KHqu/k57iyD5F2Oo1fctBP710OvC3sLr5awvYmtsADY9dh8RGGBCaToUH7R96W0r7q6l
I+ebubgApBzMZ6ScVz6gVR3nP+N2YPwGKvGxahJXjpT3t6/cqieKhx0MpnSRl/NeVY+Cgl1j0MgG
t02LXTYFru9H+9tmhJ9dOQlCoYIZh1rREpAGS0ipqJIITpLJJG9kfK1T+1tT1O/nOryTNH06OQqs
PEr16bbhdXeBiZlqLtXrK6DMaA6KxbAED6JJ9aBZ2/tytB+j7jSX/pNepvuhH1xebU+ZHLmG/nEY
64O0mY+tnSsfSbI+uG+vydPzzjEyaBUQuwFJ7VqllCNQPe4gd/o0D/Jjk2Z/2sLEa5ky598g+mEC
XVx82UYOPhZlpNDKH+XWf0BS8nB7a9dch/q8aHlB7XU1m2KFMA+ZJRexVt8583eNpq+9VUFfLcOh
pcid0AQL0PKrVhjxYBghRpp9+gFZ+aI9oOqUvEp7IfyX6WKgo0/31fvtu7j6NUL4jwc1jkPndBGl
VSkaukKMdISP+qv2A1onLzvlh7mFPYVxksJx51/6wTylr8MnLXa3xmXWfObc/CL3sexokiENEJl1
ddcx0NJIAywcz7FZ7WZjK9Na+1KcWxO/5uyT1KWK2QMqI9Mq+p0y7Ttp6z2/ZWHxUqhkLbGrkBjQ
yvU7P0KyrtQ3XHLLxMLrda20mk5hEUMx/VUWzVuqw8byL9yecXHwMPT2qKtfblSGCLuSFyILcnj5
ymaGsKAJXDnzRqoV8+6PrfGpo5dIl4qp+2X/TSuLLo0aim9Kob5nZOW5U6SX0ak2zKzkPqARFJqI
BCca9wtXT2InqkKdxoQZwvJiPql95frdB2grj7fXs3JChqA1hD+Ch8MVftzswmnwY6puwTy9SVLz
GkHG9ccmRNOAnhG9w+vJWClnyGyK6XvMrfyQ+NNzNskbVba1mig24JLR6Lhd8wD1QaMzAwupreH6
hiv0MCp7L30b79UDdGjgAEI3OGxBMK/RPr+HYknwhTqioi47OkmdzLzsA5H61HdZv9OAivguldHu
KFidqw/DbjhEj90uf7ZM/v9dliMT9+f+zzQ8/St4uAABLmkFBj9qh7Im31Nr1BXSb5Nl7KJ6C/Kw
8nG5sLLIurQwLYZIAkOrVE+BLHtW8cNprP1tTxERZ5GVXBhZXOUxlgdZHTHitHBItXXtNUAHXAiL
HzQn8tQxu7fqfCNGrSaUoHY1ZvuRA6EifBlA+rgqqN7//qSBQjhl++onDS3POVaHNPC2oG6/O2SL
RerQ4gv8CEDhq6sNV0ERRzatj8GrPjqnbq8dslPzV/A1gvX/0TrOHzuIdIud7Ib32af4fov5f7UB
dP4DFt+xao6B6oQMjzXTyAKnKZnmnTMEA5IVSeB8HOxRNY/ASub3ddt1X6fGDrJ9GefdazhbR32M
vBqoo9dGlv5Xh8aWQ7HOGGMvS8eq38mTGRRuP1RGxYBYH2l3fVE2zr41G2drsGLLK0V0O/tIxkkf
jM3ItVej0QffCcGuGza6/1mzZn1joHTl888QANMHKFXTzFm6SSvLc2dl2CKn/GLX8gEkE8gfJjdA
boWW8vH2XVhbGn0JMdTDKDcJ1+XSrFq280YAk43A8JpAo/75moZbbZCV8E/JE0wkwqAqL9LF4y1q
ppJklGy8NN4ECXzZThu1lpUv2YWFReBo51gPZwMepJFXfJl/bWJ30H6W+pYrXAvbEIyhDYClW0i1
X81eFrM9x2VDMPbDpnF1J3gprOFLZRWfklrfB1oFSVydFnRf+nsp4VVV5tZWiW9lsXAxOUCMQJkI
MOHloYUKsgKTghBL6NR/d5n5K6vk3q1j+1XOGunPd/bC2OIeZ4jcjG2AQ05aPbizBR4/16S/Sqn6
Kyr87vDH/ki6g7Cq4HO/HoU0gsmC4oJUTu9at+eGh4yIpNLH21ZW/FE4o4In8lS6okhoirk1c1pm
nlFm34NR+UtOrG+3TVwP9vzH4f/Pxu+B67Og0ZZmD7yPmyWd5tQrHphtYLTB+Q5BrMFQ28l4rZg7
/Fi8T5+2OqnXI54L24v7pg02BQSJ4N/s7eO8y3caIF0k8r4GBVNh8d/lIRqQ3NBByvP0J5EFef1j
yO+kd8n7rYHelQhzvte/v4tn+zDn9AxzCTxPBtpKnZi6DhFlKuwNN1178TMYAwMAdVCLY11EMi1E
d9KOABzUuwFmSKGxymvxQcwq5/vo/ZYw9ooLXZhbPGtyyR5iWeAbuhjCYfWnkmwAMtfewGg7wnoq
iPnlqyKe1XUW4EjeAILuMn6EEsW1gHoH++hovreOw2MFtHzrs72W4vL1wSa8zDD8LdGFY0sxpSli
kk0HwEbWuI1XoRf2w+zQY7J+Ce79rVxlxUOYM6AZq3HpKQIvvLVqW7X2LSIM+ExXyb/qNK/19tPt
+7hSisIIH1Xx1BG95cuYKfeJE9sxg31tP8hu2vsMYZraLpgRNe/Kg22qL/bsfJWHLdaBNUehkgGe
EsZEWCAXq0sqSwHUCMwraNMPljzuQtXYasyvZXvoZULTLCCu12Izyji3lTL8nl+fbK8tXErK1q7Z
j7vizTpl98Fr+WA+Dp+d0NMqlOaELtJW1FldKJBUWQj5QUyw2GF9HgxJQkDPG8r8lEnQbkTN6+1D
XEuimXDjuyeglYA4Fpe8BGTraxOBW75vH/8zKGY9G8fmrnqRNqcjxV+2SKEvjC2uuOxnqpaGRK5Z
lUDcHAv/ye97t+2+d/Lb7YWtXQGKaWR9KvK113qEchLoWUPf2x5fjOBra37ozX/RW4cQXyfV41XA
f1k4ojaEYZOVvOB0rc0gJkyl4Huuqa3s4jtp7cmRoW0JRK+si2E3gbQF1XsN5khstQmjDptRGbkD
2AonhPO4Ov7p7gG6NiEmFKQbOoWGy7udpVmTQ3pKsbfL9s6ouH1Re4GU7W6bWYmNAsApSKMABzK1
tNjBPkmnvhADDvIrIo6Rm35RPjnP82v/q/5Yvo3H6ZRtRK2VrxovfsY2gLFpUIkvJ30CeWwSs2Jp
+lGW9jUwyHBn7pR7yTjwaNxvt8NWLWowF4gHCIXr5RWb4N8UjUuGpCI3giuXYcwX7S3+qHjQCP71
L4jZTGrIAtCOapUtwtfl4WnNLCvj0DFxXb0zE2Qpinzr3K5jPybAYQt5Qd7ey6lZK53JIvNeEAs4
76dpPxeu6vEMEVpxQuHGeJq9PLlzaujnZHc7Ml7fgkv7ixS6iwK4A42IOQdd27XF54ap6nTutzKg
6wB8aWYRHCkbT6o0Yka05JTHuiXXK46ig4qI4ZfuBfqErU/3qkmBouODSlV0+RLRCiWQaECLEFnR
q0I8sW/2t2+d2JzLKMyqxEwRSR3nt5z3iflyK7nNsCVddDdCoCee7rLieR43intrh0TPhAEmePXE
B+bSDwEAplUcYCcPS68OjJ2ZPKZ5unFIaxvGkDMDgvRQiPOLM5qdvGkRVuA+xwyt6n9LZFq390td
2zAdOQoxHgrqcDmGJdWxo4YtJtpdv2veeH7Qu9gn97Xsxi/9KTiO99G7DOVu/aTsEdAe3MmVXeNe
3SXvt/xj9bdQfqJmCI0YX4LLTaUiQ9WwJSeQ7G/Qlrp6aeAqnRsy3n172euWaDJSn1WvS9mUJos2
DDKedNaxRwNMDX629ImSbkvPdzVACmwV8jmMFAHXvlxTo4VGDe2KKAKTk9c7kkjBiDTBLCAkfBlY
2BqAXHNN0fkWBRr4npYhsgi1qepbLMpN81Box1SOjzUMubd3cNUKNGagVEnerpCxDHbAUGJyl61q
cGPlPSK0buv8OTSBEv0/VpbP4ipp8jQPsYL8407RH0I6ebfXsXbFeEUggQGbEotZ+Fw6O84QS1Xi
pf68Y0O9/yHtSpbs1LXlFxFBI7opsLtqXJ2r7PKEcCsQohNCCL7+JT7x3qli8zbXvgOfgU+E15aQ
llaTK7Nx/P1lEyvJvYXaS+jO9OFQODo7A2BLLbIcL0rzGe+JODkJ+JP25JSDKvC++gSC3yQ7mkdN
Evtxw/R8vJb+cJZyBu8iDsQZ4Ccsm8ARISKCdle+uEjwrzj06Oipsg7GwTtWh+ywYXF+gc8tIjXD
oBEKC0s0yTiUEwbo8K705bU5ECMuh/6H7zcniueat1PUic7HVKL9wPQEFMEWgnb+YOf2ISVooxyK
uePFB+1B1100Y8pig3UJq8ZdmX8PQGrskwfqi+TyatdiBQ9hD0KtGZO0REb4SLK0KxHjeRB77KY+
af19MCAXrvuIiXutaTyMW2jKlZ4zzhM4FWZeLrx2v/O7N0USzEjW6NjjhrOboIl1H5Nf6oQ+yx4M
B3iNrsFZd2+JyDjk39lVf3ROlxe9usNvzNvvXVqgjSFoMnxhSvnRqNDa0mhse3xvlz66SRvW1hzN
28UuHKiwdGZzgsXySUfm+Aq1nn2n/5gzCHHlWyuzm3i7peBCqkgNKyW5KqECVYHBzNlQKrBXL+Ob
jZuX+sZI6jil9jmMDLF3MEbQQTSYkpDH7jOSkdfiQG/8nboW4Au1biEx8QzAtMSxOl7+fFsbOr+N
b34F4Z1BM4ZfMaKuPlpu1BVVJMJw42qsVKTmLZ1BEah/n3MV9SynjYGhqTmyyKOZZMpKiqvy2d9V
xwm86cVncpzJxS+vbqXkDvZcTFkjgkCYeYblAeNIgTwI97/bhd/JTh9lJEVUn+ok36vXy8bWtvKt
rcVW2tM06tFC9kOd194MorLoYkNsZSSr5+atmYVLM5sm9bIWX0zue1D0tvHwC2yv/r6/NWJ6yE/k
Lr0Ru2nnXTsxA7XCB4xz/Aclm5V6CrYWcKF5kh7KDsuurkA/2+o43jH5ucFk72FmkVCQYdF7/2An
5hHA1cv7uxo9oRCHnGEWhyXLKgRgN6nT1Xi+gPSPRkc+11O9w/BUonw7LlgQNXQ8ZVae6HqMML4V
aVtcY9xpK0iYXdryUQHNNJ5vMC4CBbe4uYbsfK3UnOYW4+dRZ58r1Ooj2aCJj5PmWvmv1J9uW5d/
1NZLYbGTAWJy5K8R6fuDiWYZyKojzbJ4cvIYihLxWIc3Uj1O5Ett/kAL+2g5fVx4v5q83A0mdFU9
PwrDLqmDroHEp5kUEmTJYkw0RRCu7XioHpyi2lfVV08ZR0fX0VBNh8vbPzu9S6teHO/QASC5Y6EZ
F1Yap/mNwcrdH1tABRCBCVrdqHkuoy9TSlFbKSo+c7g/WG1k6GHDIawsAsEPmkTz5DOwYYvLA66m
wCgpAjzR3rL0S2pvYR3mXVjsEqbrMSDkItDCHOribJgheGJ7jSHxpnJvXFBMzEj64CegahuncN3Q
rCUPVAxIvRYvIYUMJ7cNpEddi7Y8dM6yqGfDD4xx1FHv+X8R4WNd/5qbN/bNO6ECiNyOPabE8nG4
0V7z4Hd0D8e6cQRWpncxsYueNAgjwYB5pmPAg8mYQIJWxM5d4UXkYQB3UxeDOxbt2UcHzC2P7ot8
3so1V83ORA/wIYgTUTV4vzw+2Zy285i1gqg8+2GDPgyCJIlzqL6CHvfoXZd3W12gtZIgWAKhfYYX
EWWs5VlU9tC1Nc/+SQbnrtM4t53yuPiIEfwclH3ZzdZrvxKsvTO5KEv3lT+mTtAgAQjGxOAPDbN2
3H8K5irrVmV17YBiohBQJxQTEJ0uinMKA6K+TIGC7nXxcchyAHmRFNYIRuWfl19A+xfiD+hF57bs
+4832VnjVPOldlOVjC0kY6H9E3L1F77jrZmFA7QLabLSBWV7iPmbiqM122wAONbClVm9wMW0P5wU
tOrer4TlbU6N+YVjJ3XTQ5zu+xy9gwLib+K++e1G6RSUQueqHWBvVAYU43HP2vGzM/mn2rK+Q71t
gzd7zd9CagUlfIhAAcC0uFd4oFu7K1sM5QG1F4EiYe/VbKuFNX/fpc99a2Thm6a+q0MCmRVMe/Qn
TZtd6dsRGG43PO6qGSRxeJrgdeHh338ct+tIwNM5l82c55TJRyLA1hj6W7pf8yVcLgd8D6EFYWpv
VkV8b2cAd3aGUJnFQgOgVFa2DdJ2PcaVMb4ykz8WPqc7WqUbM01r99XH+DTkvWcA+BI9NGnS52GH
5aWheS/d7BOKbzuLu187ne4uP/RrO+lDBwQBFDqbiOberzBrhpaAr5eBSaeKw+GnwKBCvsWpubqe
f40sp0zyLHNLbwaoUsi6XrdeX98MqdfKqAN+P/YrjPVfXtWKQQcIAsDnQaEBOu7ld6PKmQwG1EaT
sdhX1kdUAe91P3wpOf/556YIwbg2PhUKzkvfWlmDYQyVweIc+Nyd0NPRljUoFCtmHhAjbyTd8+d4
fyBRDgN4GeBV9MnOurNmkIeTYbnAK1hmMmIoIoOvJdQ8NqyLmnpnZ2Hk8JfLSzz3HDAKke6ZXRM9
97PCpT2R3gJlZFyk0BOO6Bg0SQmZ5sfLZs4/2nszc6z/Jq6pMC/YtyC+jusi2NfTgYk+Vj2PsmLD
t6+uB688Ptas57I88zLwIKeKPu2sr9uMP1r+enkhK/kYVjKTeWNAGOwty3CiHMOwYLXAYP3B2Y+3
iCWAVwAFClJBeeiO5mY5dnXrwPEENzU3WZbnPaDCTQ2OL0QNb0LjFHWgKe56Vcelp8MTqnwZ3ahW
rJrEMfTmAwm7i5gCla4waFoHJBYTVRFFKSiPFTvSzsK4sh9uqRisfDMwMuI2W56P6sGygzqG5iQ7
PWupTGSvDdD5hxtX69wTYhzmXwtLRsTQVZVDKVStUp3eALWzD/Mp6Zs/5w6EpwNHLj4UACyz231/
zPuqs5opBMaRPEw5sEDtIdy5YMucZ+DS63y/5eFXgltgcgDWhyNE6/ksR0axkkGWAwtzo+Ch/loc
0U+MkawklMQChNT5JobkfCuxMjCY+4DwoxW3bPZJUD3lssXsW1v9sOunICUx26KmWSljwQjqHegn
wjWdcSISR7NUCSwLxdaDVlGzd6/rn8au39ufhxtvr77MmgfhRhS1AuN/b3bhpWrbLr1mKENgV+iR
J+xJPrE9Xup90EThLrzlH5y43WdXNfSEvvmvW8iu84jkvfnFy1Zi1LlqKba2I+yKgJPHyH5Y/BmJ
2inQ8hSW+cZTulLUfm9xEdKFKZkAwMU+h0f7St3w++pmrjDxO/XNfTRPxUl9be+bq/rOOG3lZec5
0nvT8zl78yJ4lpjKyVEg/umgAqSgJgGdX9XfDxqI925LuO/8bZ2thegI4tAClLQoSOiRlNI1YS3z
MZcBXWg7AKUYOrsI+eJ+YrcSIZItvY1YdvV+vrW7yAQx6h/4eY1P6j+Jm/RXcRxu60N+C+DxA3a9
2olbPLobL9R8TN7HEe/XunBCNXrx0oIadmxN951/X4hvHdOg63HirHgO2BRV3RRP6VF2PyZiRsLe
oln8ncZf+AVLvoaxDSrW29jt8hf5BUf0VD5PH7DPeEti9WwkfzEKjCWDPRXO1wfCaFkOYiCP6okL
TcvgdtjNbpcenMOQ/GcoupXS8Htr8/P55uhC1qwJ+DgraN71L3oPUr8D3TMkk9m9+QL13d8AUAgg
kCQ/oSU03Iwn/tBvvNErCGK0d+GHZ1oBTG0t86QxDTPPHmfwKSHRNKp90ZafqXavW+nsjaCLVNVf
Od1Hr6GJVsZtYNBbVLk+huF3s8IcjQqP7mShZdZUNMrKn7Zodm3AIqgjgZzEgRJ31mxw4JzHFTNi
HCVYdArwQi5n5urA7qc8NzFsPBTDIyDHwzGzFUZgfUCf+8EL9htXYc0ggiZIsMwjxmfJVgUWWtdT
qN7xPHJ+uHSXAdC9B5R6Z4D79rr77EXVB6hG3AaPf2EZBXT0J0FCiwRi4cuN3BYBggw8Hl/qF4rh
1FJHxg7UeJH4YO7lbkz4Vf601YhZcaqA8PnIL1GqtM60zkhnj35mmSWEDcankSFVz+24sbqd8sIT
qNY2ctmVB8uGDiR2F53u87KD0RJpSq2RsYT6sSuvStSqqQZ6qwr2tD0xhx4ub+vq+gA/hicHEvNs
SFEacwIFOihMQxb2i+kJGUYMoKqPeU2yp8GrIUQ863JuCYateTR7xj3/r+HFQ5kWYQ+tCmzsEOMI
Ybbpxb1mQBPwSPMIrHLmcetTrsRZ7ywu3sdx8HyMy7Aqvi6Y8yKJ/5Jc3stVB4LJFIyXomg0Z3/v
3VjpicEDT2SJ8Qe9Dw72LkwAzPcTkDfs6c5+tQ7uVdVFdmTEJNFXGgyAfwdKBqAL7zIcwwzXX8bM
EPB1p0aDsgpj3fQkusY9oK6+1b9fCQBmPDKaHhi3Q29rsZ3ENeqs1iMqzwr5vO/IKjZKxY+ZYZ5E
wMFG7ULJKLwnvbHV5j5PbwD3BsHCPJFEgEVZuALVj04HTMj8HiPGSPMonX5c/pQrSSko+VDDmhlF
gWJfro42CgsPmxRvAb4k2bXISuvv4DxUO2DGNkcQzlcEoOs8YYraKVrNSz9OC9WEZTmBoc8bzF+o
ZmVflBOmf95FAlAYjgVyFqDBOONJTUs2DNMsNN+kAsoDXh2Qn1JTuVEyOH8kZjMeigZovGBBi3vQ
l8RWOUL/WOoyeKGixdxpPo6ZG408LW/zttjSzDi/2+8tLvIMZTbhoAS4100Dj6HTpvzI8AHnZxiv
1UY8uPaxcK/wwXACQQezOPleMVAA05DM94RmO5CYqIhI/nz5BK4acTB3DWXslQOIdlzn956FhK1y
BhWPw5B+MtKAbjyrW2bmT/km8kJRNecDQWg7KENGqeFUNzI07P9yMYtkoXWZcHPkgfHgCfMWLUDn
6LXlx7/YMUQmqPOZM2B9cepQVcxFUI2zQK4SV+nUqq9BW7db1dLVo4aqEWp8JEB5b7EWUVZDWSkX
otoBPZhARt66DQduwdY/Lq9n9Ra9MbTIdAypRvQu8ULiNkF+Oj0aNrBgwsSo72CrcOPOrh4EeFOb
INxHI2fhU7k21UA77B7rxF05mVOEQcctVNu6EeSMGF2A4twS8qVsh3LCcKhpn7fTnjgt26PaHpob
ofyqHfDegwsqQHSydKdlSsGKIbEY06ilTESKBgEE5KUf//EnmufUEDcFGPg4QzY3ZFSDnOC2PbQc
VDqAUTOj1W09GfIQcNDeXTa3cvRmvXoQPuB8nxfqK42MXJhYVsO7X+2ks7vMsOiuVlRtbOCWpXmD
37gFIbVQ1pz+TWLMdk7JAWPG7ExEs2H6i0UhesCwGf6cA31V0bf+76H9wAh3daa+jKX5mA3958t7
t3IkAhTYZu4nDM6cIWSt0VC178MFTT2Qm0lntiyPrcra0qlZszMPEWJcBlPKZ1gQaIyWrJYDusd0
8A+B1bcHnfa/Li9mpZznAjQJ1QUQEoH/dhmeCGaRVBogzIGkyh3wi/0uP7aHMv7e1pFZRwRSP/d2
1By2Cmrn6UIAo2QGOoDk/yyA8HA4vSFAaJm3tXkcINIBacJG5LeGHNPbTqTWNbHSaXd5ueeecB5O
QDyB0GUOxxYutxnzpiwVev2NcGi/A3KpKSPHkuY3z+8wUTwWHvzxZZvn3/G9zYX3BR26VxaWhYRP
kQwNWnnVim4DSrlYFxYEnMjc+gfIAAzGS/CGY+WGcITjxHVjXLkVMsthGhKr7fQpM80tFPriTs/W
wC2M8BLfD/w6y7mVNOSlMaDoHXv01u67XSerHRvHDUzDvC9vKlWwgvwnnM8/7hiSysU7UvuVoa0C
Xd+egj3ON4pIlf7BKOpXryaf8xbDXH2whb45XxqSc1xuSCgDHHU2MdaaFW5z1cBo4N3SKhP73BLm
bqTexiu5ZgiESHiVZ6z0mQ6JVlq1NnrAMUQGoqBudzoDGm4T7bXEU0ACAEJruNgmAaAIePtFLINn
qwqmdGhBQJBC98b5oMvQv0Zy/s1nvdiZvRnZPfdvtS2tCLW19DTprRR9cQPOfsMipraUP9Uiw1Sh
XVlHXhnf7cz9M+q2f0zgw808Pw6qLIuLPc7skKI1YSIEtU/YTo/CBVbqj27ybyNwlIA82rBw1nOu
K8thZTgJZCN70baxDLZu1rKYcWZisVUFiv6dEaAxL7T5OgzlyWUdYN5p+lTl3o2rq3uVm8Vx7OlX
gE8fU5+6N57Tl/s0U3/mt85+yvL+1cwjvY/VguX1Q2iMV2ZjP1ze0MUjABMBJqzQykQOjkdoOfRM
6eB1XgDpdScYClRvuvaqHWoZO1nxtdGC76rU/3bZJLzHwq/MN+LtV5xP65uIpLNb0x1k4cdc6bqK
nFrazIO6l6ApXGdhpDIGIoUzHlELuk4g63amoQO3tUY2fCNI1ZJbOVBPovfV8RAsdpP2ozLt+ts+
7IBX6cY25KeGc/AChYBeHCbt1n1sF2B0jESmBx4xw9P6BgWV8pPr8naIc+7r8EVVOtNVVKgxHXTU
Fo3COC4yRDqOUV7aVQ5O/6YrWBXxbCJTGzVo05VlxNq8M7MoHIDZuc91xYtPtBC5vKZ2J1FubtxB
Sx1xtxtMFfkFyE66iKbuKHhUaIf6bUTdUoJbPwuYBXbV1p9UxqOAVa3RRorYY6givCRdYUcafWb/
JDAz7BxVV1NFMcIiQgNcSKjF5WWUE7NX4b5sqfZ+TnkbSBaTopYgwPUKNUCoYkLqA0Vlqx+PubCq
EbgoUlj5vZqofOjdIci+yKYQ9XHCVKqEkpwDp2G4vayhXAl2++CumrqK7iqV99MXgpvqnQDMrfwr
CLWlN03fhuJhYG7JEw7CC3qX10ZtRJjRsEYwVKnWekJFiFY7BMnljcT/rHfcJcq/M8fM8l8gvdFy
EoUGZ2oHRqHsWWTzCAvKxl155xr2lL16qrSfrDzgMpFG65CrfPJ5Grs6tKbELIuyOCHwSa1T3ktP
7eEAq+Yjs0Xvxo0G/cU+dWn9g9Cw0SUkh6rhuXFz3Dh86CIHUgFfYwo+QNMhNfdat5OVYu5PtxUy
uBZUmFXUU0P6XxivtToNHWWgWpxmtAg4dkj26I2ei98hUQH6UoOtIgcDMKN8+gGsrOEnKKsYjyg6
ZCMenhyagH5PrPbamYShHrKwd8adWXQdYghzCF6HcPZCFcgIQYY+FYRGTuqXfaS6yk8Pg1Gp745D
IS7qtZErs5uA56ep9Yw9SRv7W6oN9xnVTnrf6ZB8aNGisRIL9KJ3mO0dCgiS56X5UZlpMcUaRRI3
5oW0yM8pG/hXl+bjBGR5uBfGDPMNMAv8pUBjMoWOgnBfjS7sbiVmusAVFGLS6Qn1vNCLSUrcaq86
5mSR1kb+uc7zlEejjwsT0dzo24QGchwSr+wboMjLEcfJcITGxEAKTmMAKUf+QylPWzGnSuGd7qrh
Ic0MfcQ99nrgR6mTxoWQTsK5CukhqyyNph4NxSPxpr6JPHQ2raglo5EmnHCMEAdZ96VXHSkjE0Fo
AYSeR3mkPKCVo84n9DME5D1QzJAmvDOt1L4tq6r6VBVt5Rz7SmRPdsDhFW32O0IpGQR3LTK2H6uu
N6DNzCbjJqftBCprm0OkuW6mHhP9hYFBd4t5WQxfQV6IV/qfq1A3wXPrNeIrYmBlHX2cPqQaqBV4
t5pQXRxcqL7tRkWokwTZDPprAVL6UQ014ZjXBF4pSUk/fNJuN9EdycTkRnAsDEMQiqgns6G5e3Rp
meIByUpm7ocwB/g4bmuPFonPucF2rUcZPaBV4DYR5cLI4r4jdfoA/OHEk6oLFfQI8+weWwgppimk
2VOXwdu+mJLClxZO03xSuneeMSc7PFiGWXwhbKJPE3hzHktzAE1J5pWpH2c25EmiYnKnT1pRy79h
ZavolYZAqwU0XJNXu1BIwg7wMVUQcWb2nzEm65U3g+0ZTzUugYoDGhZGNIoWc0K8wZVMtKB2uQd/
OAOmziisZ5Y2hgP6EBe8F042EuswhoyNkeym7kZrx/nEi5luHGx2+fATFOoOOfWWHuULZbWD082L
oE7spujIh0YKH4OQTjXykzEGI0ArTttWSRko/yVFSFnFGuPBqFt3+VCcSs8Ysj1OkZnf4JQ3d6Xt
j9e5XauPjEFd59B1vv+xMCao+LjeUDxMQHJk0SABG71WnWHUMdqCgE/YZdg6Bwwfm2UC5jawFNYO
M92rnBLwsDRUij7CAJph+XBVrRoEnlDoZiUZKd38hmeO8hNOnV48wpsAoR8BhVvfqwzlU/AGNxpd
DB+UAi3SS7cxoVvbEpQ9ucMbDCY10z0EsiQ+dg8uqwheZtSx4QTiLksrwFp4AJBmYlbpWF/btdEO
9zn+mh0wagpoT1PpkiRTSoU8ZRC7f4YwwfDBkHWKyS6fwkPVg0JPrO1HoCKFNrgdT9xDvQqz8Sjw
JgPJcsDHGpm1oBpgQl7ZDIIDUZWx8ZvNmciucaIDYze6JN+BMzNk7U5OiClUNDm0fZTCq9RHlMan
6VMO0jt6qJy8ETELff7JZH346NuTSRDrhPV4lfq1aUZ1PjUYzLfsokhS5qQ0yWtoKiSVqFl1B4Co
DL+kNa+CXclY4N7WVpiNH6jnj89hTYMBQbxswb3gW6xMCB4w/MNdCZeS9zxwj1qHQt+i25jHZMCL
f+WaDVr/NQ+avQciZXcXNLYer0jv1k8N+HG6uMvBKo/EmPQ0jTptfh1lEfyyOFEppqgR9YBXcGCf
yAji2Lhh41QfPNojVFSTwEVhpZbpSzg0uhZRFVQ8PXDd2FMCJ6vEXgHWkh8ybnTXhPZIwNEF7f1r
itwbR4ChpvjRdGQtUQ/QWfE58/u6eMh4U9WJg+CE70KKj72zytZuvg1O+KuanNY76R4O99OIGKLG
eQL8CqHTFJY4v9JEFHRb4Mx9GGhukmM1YfT1FCjZt1eFKPHohvmYG9/9pjc5wpkhNOhr7mQtzjgX
dZtjxt8sCV4jM5TyUITcbB57NZUzZ11oYAnQ4vTga3MnLz5AmAd0xywLcowwpb4EZZCBCth9EAi0
8Grw4mRxYHZZfWN4Rti9ktpLb0iJZ+cB5EBdCjfgt6XzEQX9Rn3w/XFo71G+MeydY6cWkIzTkGO+
KWAdIK9RWAgnfPZ66X6dimDA2+x3RW9elRTK87HI8EU/jyFwNPFQoqv/VWYKfcUU/Vj4TqUqRKFi
+IreywQEMhzxMWNB9ux1hQaZRzGF3wet3Ow1HySaImNuoVGRZXbf7hj+OjtAViHkCMrc6VrRoLtv
/QIclSXvrDqydCPlJ11LnV9VLBAOfrqmQxWZ0KcbMUWQ1W7xRJEcgFrBbZvyZJi4oIkDeZwnl5tD
u3OUx9orlsnU2vlpJj5AGheHaupI+6mxLN4dJn8k+jTOkNO9ZQ3hVUsqZQBV4Ijua1vRsHp1W8H8
G6vEBuyoq3s4NpMNxngKpAPCw3bs7OJUUzwY17yo3epk68B7NkfovAm71eSuaWhVxzIcHUoi2y3H
MhmnwvOyJLdwj0bw2U6W+TQWeVm+Wp2PC1IbjtwoPC76pP8kZGGI+VHosGJUZy4pvElclJlxQjhu
WeX8VFNzkGV70iCBd/2U7rxeA9DijUd/rP8i7Z1xEqaD+hLEZheJYA6vh4EMSFWhIDPlcT24Y+IH
HLnTRmq2kpihmDSjgzGfj4rn+/WlrRipTzuMc6Iaflu55BsihfRQ8z8sLM0J4Fs7i4IcxfvG4Y9E
nCLvyRt5xSZ1kp4dTWRMUNNNrGFrcHNZn1uaXOC+htwNairmCkj2KZSflXsHFqndtqbpSqVlpnwP
UT4FBP98QMOTGJIcLThivFSpD1ww3ag0rlggaFgCgAzwzFzYfP+RPK8wq9LlXVyCjNeSMiq2aLWX
lTHsFdhdMFWKBhJ0epelHNWD9xFzaqiy0A8Wt4+GegRlyeHyWVv5IEDkwp0CpoW+6JJJZhxQwhSI
cWI+ttcQ6vvIWXPQAyIRWm1Cj2dR97eVzHlFKJPi6oASEAXTRQ3OHQx0t1XVxQ5iq6hNBXJ6ug91
m8BvPorKOuGhBSQgZNDp+UMy9NlroO7nIJ9FJxMCWgvjhaws20d9IC46z4nazH5RWiAQKrfg92tb
OrP/YCwZ9UZ7CRYZUmGVHJyqsc/dm0w6v2hFgDyyD7QgHy9/vbUjEuLjAekMHeUzYpy+rjyDhLaI
c5kmGhtbmeVVuKXIvixAozqFBrCFb+fOShjLBc1MtR1tuj42dBj5WX2yURPqi8fOrJO+aHYW4obL
6zq/XO/qYUt6l0apkaA01cdB/lSY99nwevnfX3Z7cBjeG1gchoaFhiUyGEjcu/xR3CN3BZ7Ij5Fn
hDFOH0Yu/2pNQIoD5IdvdXb+LJA2CW+CSfRdrrspOIZ8ixBgCeX9Z1lzrwxYER/TGAv3ChpsPBw1
wi0Ma8UVt47gIdhXvT4SXV33tk5MxB4g04sGUtE499mt6TcPqSjvuxTVl8ubvPoRZ5ZF+DALPbXF
M2ZA5y9rDYaZ9iYepzwJzGx32cL58cdXfGNh8YABw2kWtoaFQLFXxovv4KI7lAxd1ct2zgOO93YW
26pBSul5I7Z1HAOgsLC9agL09CFt0kS2j63+ogp/w+ba2tCORMMdpwWEnAubbMC7U1mGjI3hKWzT
o2dcm8Yfogd+n5c3RpzZYb+JpLRERsEkRREHbS6MVusHhAxbcrNru/fWyOKuKeYiWu5gxK/5LkhB
bGKwqOP7ph2ueruKpvw7MdON7VvxWWBZBJB+buriP4vDN6ZA+XZlOG8fSD48NzImlEyeg1TspUOT
sdtCaK3evbcWF4exc1Ca4RxFcwHNZwwjhTVGQtRRxf6BPZY/UDXNAcC+fDBXDwnm40GGbs6N4sUh
aVMtKsPDKoNy5OC8CMAKnbU3lRdstXzm/Xr/dGM8/V9L/uKkpFmhC2UEMi4m51NaokYI1aEi6PaS
m6emJMf/amFLultNrTIAl56EIyNRK56RY4ASaivQXv9mb1Zlvz//VlOgSOxhVfYBs1D0GlSOmExy
b9ubIHJ29pHfbr0C/49J4MvR71+h7suq2hmVgZVR60AAQ07KnfoEeqHPQR/14cEGid42deTqewdN
cARd82Agek3vFzp6nnZH5Owx+RLe6UR/bB9Yoo/BDfgivhb3NNbP+d3W5NfqHXxjdA6U3ngXZXWo
CCkY7cZxL0Zx1TQy6QS749wzAPALT1w0+z8/OHCas8gJAMNnLNAMA9O+7KCerUn7rMZp50yyQD+3
35o0P4/yZjQUNJlBUgyOkmXLzi10mQ2GlDFjJcoYvNx1GEmNTJJ/8orgj7u6MOZgeB7jjiv8EKZP
7bYpIApQQPCDvxC6wRK+9lS//fcXvisTJgB+PRqOjXkPLoiufL78VVY3C0MOFnBqEBVbzr50nSwy
TPzg+PFDJlrM5X2VHAwecIqXDa0v5F9DiyMHZkNEGh0MZQQUTwbaUPwP6U9+v5mQLfu/tSxeFttA
AYhNOGFSozJypYYAtUFeEese3PFtvXGeVxYEkA5UxNAVds6nDP0BowsuB9aOueBiZeJOBlvEDCvX
FHQZGOhGR2mGRix8Q9GYo1FPMBHKT5V68cTLBNidYr/QCk063/pz1w5zswSRa4J7cAnEGAJUhwwG
c3UqTtwuEkCo79Jx636uPI3EAQIIgnkoo5yBSmWN3qrpUPTQ69s0hOBa2SW6+/nfHbfFvfG9CgSO
I45b5Qc76Hh9mfJmCxu9AoXA5QdDKOB8M33ZMo4OgozJCg2OuB8ja69PxRewDTeRP8bp70cK2fIW
WP93Mrx87t/aXCzMsvJMWDZsyoRcmaDdGXeefagf6jiM8zh9ovdpNPyQP+UhvZsZvjan5VYOJebk
gHgKHLCxnsnnlR6o6LMGHkntyw/8uwQH6y49YdY1MeLqOHMRu19bFaMyGiZb0PdVbwXqi5kpFRQY
y5pIjzp2mzYcR8fFbIIB8jBQq6UoVgtkMpcP0Go4AOjf/9labLRtKmiIOLBFv+oEAPjxFhSgCb0l
kfEgp4h+N5I/nNr5x4G9MbkIGs0QKnRigMnU0bEp74T5xR7/5mL8a4MswsWg67SrJ9iwwWw+oU0+
bCnpbXykpRuhwE+ItIAFNzNjj9Nhz0ZnrsI5dczdyt3ww79LDosbAYIcDG/i9QLtwHKUMR/4NEAZ
CsGMVbvRgK4QNrGJbTv7ViqRg+SzpQnGoJ09o43zi7BmazJx5Smw4adRw5rnRwEUeh9ONdItSQa4
TUy6xwkoFodsxcPrFqDWESJKRDaxeNoc13BRonDxeg4tCDufKwyIXj7vK155JmlHPROl2XMUHqWO
QGMJnOKsGIO9nb+EOSZZ0BnZAriuG/IQa8wSo2c0xCMxjFRxDdWfzBRXJREf7FyBYk/1VnJ5SWub
Bnw/ZrbgqjyUgt9/lnwURLpMYUlIa8uigYLf62ULK0fdfmthkaX0bVuwdLZA5XDDdOdGra8/sAo0
oELJjYO+unFvlrOoa/s8s6zJQXjD2zBpayC6zYc63JJ/XU6DzU5oroQhrAH4B+Dn+We8yQ2gBV7I
ssTLqfbeCBaKCUJCLeAUmL7+T4pvK/DP9/bmPX5jT3Gfd5OCPYmi5UQLMOT1gLLoqJ9wkwmPwvqH
ALjN9n46zRaHweoRebPYxb1iZUDna4V7xb9m4qXZEvlZ/fdBvIltnIt+S88wtRr1qRDfrEi72Gxu
hj7YeKdWLDgzlSEuLR7j8AyDjO9laRMdgXxQZuzK/lU1/h/KNs5nAiEbKGTALThP6SyOnusE3AQA
A+0B4O1um4zUV0TIEdyJdpNcvlIr60FYYc2NFQDGz8ZmzEZModFjt3TwP9x9R5PkOJrlX2mrO2uo
QLE23WZD6VqGvtBCkqAANQHy1+9jVvVMhkdM+uZ1D51tUSHgBCE+8cStmh6Efvz13/9mF336+xdb
Nh+z3DDmmJrIDDgAJkuOrEayw3Lt/vdHgrYK+niaBleWyxJQi1Y6oEiidU29SVYRYJthazYJwCbV
lSTxm2MILwcnKho3QBhfrrLaMCelZRgJnUKihch+3EghHk9vfv+JfhrnsiiZqC3IOhKHYu6QMCAr
9RN2zx4oj3Hx64G+LAIQtFEogBcpAO7zo30+EwpkvZKYTV6IZKxz2Ew6DICXKzfe18ABI6DdhAgP
+TsaKZebPzOVHP1itDzV5GDBtLYg9bExM09OOidvA81el+N0zJLpCvP9yxpEjoU2B0i9MJn5iqzv
J5N0cgJRSbWOpaXZmMvChsPYUJRXNtN3j4iRQKwEmASivJcrowDCvJuMvnJNxfBNBA2tnR2KHH5w
jLabHhvMVmAE1iqIzboYSKhfv8evDwrtXYjxAYgGIR60wT6/R24UExDpOXNb7UbP3lh114prY8x/
41P4Z856XSY0/8CLkEF6+jzGhPPb5i2o7h1jW7BYTjXclbgGDEhWVU6qpuPvnrjzgGBMaypqPhDR
uDgMAYXRZaQhEPCoiOEYtVQ5em2Gvz1zM3HFxmUMF3ZcxJ+fysqNHvw3DDLWNIJOcrajtX2rV9nv
NsvxMKAjIBWfFcm+2MFVFjWrtjMBt4n4EQS7m5pcU6b7uplh14xSP+Ql0f+CScjnR2GcgPYjgcnH
qwKWQxUsegAZvLLSvxyBeA4LMlZzWojr6nIv8yapAWxFmlYaKfQx4swHIHAvx8A66ry8cjx9s6zh
1IHAD90LIBgud5VlJEXcQffZrZviARKxwVDIZ9MWv70G5hcDJatZwltFkeHzxHGuVoYUwTQsnyyA
ck2nmk5A2v92boH3j+Y/TgjUADF7F9lLJ1W01nW4jUZN5oxkCJLhmiPz1yWASgGsu36ofcycrM9P
EjV0auoUYtwC4FJHi7MCyhfXrHe+Zuxgl80ZIJxUUMX/kgh20piXBiym3WiLLkt1KFZpYLu9p8C6
CNYt8DV1oytnwaUGFlAsJpqoUFcHCgR12suKRJKPlBgNcMnGNEM8Y8+WYU2LBPjANdgFFMAa1K2n
a0lQQh+Ln+ykWhN2B1q4M/aNU5fSgijpZqrJcye1p18fIl+ORnw4mNjMQBVUqTAvn6e9pgDzFzKp
AawoDyJOs1VSx/d8GrKgg5eTXsFF8Ncjzmvl02GMu2aeefRPZsrz5c6ISyJphR1bkDPSAm2RhTyQ
wia8JgX9ZT1hGNTbf8gXka/cagCLW9Zo4FIBGJ04U5YCnKhfwWB9OVHm7aBAfRewGPTwvoB8sqqd
VBvEWcBIZf4ygE8BSL6MffJjyv7jVfyf+L08/DU77b/+E1+/ltXY0DjpLr7815a+NmVbfnT/Of/a
f//Y51/61756Z+eueX/vts/V5U9++kX8/b/H9567509f+Kyj3Xjs35vx9N72efdjEHzS+Sf/X7/5
j/cff+VmrN7/+cdr2bNu/msxLdkff39r+fbPP2Y11//4+c///b3dc4Ffc8uixENf/sL7c9v98w9d
/xPsTeQVIJvPgct8nvP3H9/R/oQ6tmVCJVGx4CYq4/plZdMl//xDUpQ/5yhgLgZB8ANRD95pW/Z/
fU/9E43lOaGde21zO/iPf3+0T+/of97ZP1hfHErKuvaff3w9a8CIhIo1QDcgByMKuLjULDXOFa5Z
UD8PrZWEfnLpmrEDjL3HvX6Z+zTIrrU3vmbmP8acgzmwYb72aoAnSolUY8zW7zaGm8OHRDkKN1k0
YeQWV9ifuGYu9/I83FzhhV7uXOu9OD0o2vc2urDQnGpWCWMhLjgYHPQbAiKLNVaenRULK1+KZl2l
iZ9pzEkpvTPSd9wfx6LfjglfQNbDmdQ9gM1OLFse7qFNPe27dF+YxNU74SoGA4q7j4HHBfmj9FP7
qaje8toK+3wFPskSxK4AgCBXV+7AG9lY0mtUl4epnwKC6DVra5+x1LXYskdqVRb7rIOcqnYy0sgX
6n4awVwbhLpkWhECBgu2xdQfScS3HIcg2hOJm3bDBv7yocwVX43lXZVrGZyA1HNTcD/lK6pCdg6G
fhY0q0uQlySS+qStPZPfVYZ87iQA9KM6BBDM1fsGuuP7Av9HSpjCTLanTzrUdyVXJtnByrg7mcLh
GnFSHXYnpuL0Mg6YKjtCxRQNX8X2AG91NRPFfZirmo29yi3LK7m9FeVjKVvwNKQjbAbFQ6KoYQI3
i6HkXgFLRTNVUHh6GiBSFNGHvJw8AyyI0T6nNXwaGLUcZciWWnbsqg9wlcAgSWzNYUT4YEuEQ6lv
hZY7gLy8wRmljeNFUQqX9eoRqHEvEqYrknFmJYBYcaptDbi2UxwpDgT5vTRLArtkT0zAsZhCNDTF
0lTMhUK427L7Fj8CXqGPJHlnIGgSCgs0HFEDJ6WTFpCBb2zDt3PlTkQz46usACjIVzFgFW5cgFuh
53dtD8Q8KYoPmzeh1ecKPgY617p1iHTzre9suqFp6ys1dUba3nAGtUuQBby4WQwy9D7j5AP9X5Ba
tlwuTlg14JDgqRN6ZpnmT8UZtA6HYAVNo+2DpBBW4oUm0llPZQdErVu7qfelbHsmG9cjM6lTD8Rr
q2VbvBUSwGk1XRpStowJ86fqmdUJeHQDdoAJ3Q8pkJLxKGkPbaO5g67BB+IFou6O3Cd+2r3VBQzt
87upl0GHGJWdUuf+kFLHAGhdKWmQG9R2Mmvy0i56HkpkAx0Z7wf+PKoDh3BJt2z6+mOwrDDrtQVB
PYOUmZPpZ7mwFq3INypMV8Rk+lxXgLWRoHTdelLRhJ2MFwyX08RS1jBWBRvIcCTb8Ggy3ugJfseW
/AIWa/GIAKLWzlDOxqKJF0nVbhOp20zirtQjh+jdAmSEsBo6D9RGL6twQOnE0ZsBsjGmZ/A6BMwV
YDfNQzlvoegilNQlioyLQsgQ/k6duucOIGmuLkE8lWnw9ntLZerDBsSHupan19kpwo+VOfZQle+b
Yror2vQ+nlaUtne92vlissOUT3d0LECMMyC3OsQLMvJwajNfH/tzJ7qTpZ7iMVlUiNcpJM0h54A6
J6h2YJEmvQ99liV8KH0LFNYsekcg6Uj4NpI8JwYsdWB2CNKlY+GsMpu3qe4CqmtbrHW3niQzMNGA
6Au+zox2qVjTcazbwtFHc9GBb5sWzbIamIEqd/VY2vY50eMdY+1BBa4779L7lrWBJeXbxLSWJVao
WkguIv6TBvnFPrNXTda+KvQFtEzgpfLijCsSbMNqxM5+MFLjmMLIksysDbtTQ/A0PGoP4QCVSQdm
kX5kVJ6eozdJcEanKuQK6NPEZK+A9LRVwORNSJNrk9Gd6IoMZkALBBAytMYQX56hxumMuuL3zbRo
BD8mZfs6ZOJUtcPKZvIRCg4PWa6toAX+CD3/NazFPHiNpU4jzSZjtTa4wxiHhfWq9AtAwnOHm2oo
U21VGYAZWzAh7zExyTMSRTdpDix57ZTULeZTYtyNxYPdvrHGCksNEBWqeDUBXU/YcHYosbmqIGXl
LYK4oAY+FMUp1EEND6QR8HQ62QIjDgdbUdaOOoonRQGVT+IlmHz9pmHQgBL2Y92pRwVIlDqBiuw0
HNOOg2tc16/crN6g3+6mpfXa2G/gWK/wrLWDw8StsrVdmZ5FrqTjXyJ2G2Bo2Jgj4oQT5Bc0kAA0
M1M6Gc6TCtyvRIy7IgtG8KfbkoZqdiU/+CaKwXDIXaxZDRFOOIilPtfecRzVPWiR3OX+bAWcB2Kd
QVllYwXQmz5dQ8V9idvnx/tpvPn7P9X6s6pPEjJgvNiyHNvaMXr8KYT8O077OS77kWB8SkAuRrjI
maFYlfZGixGSZRQaLjvbDnkFG97T0J+ffTz7oN8sEQvcDy+6Vy4tGCqaS+aKnXGfna9JyCBL/xJE
zU9sA8ABQZ6vLgqTlFVQQR+JY+Sv8lT4snZQTNxN2TucejwzajaqgesxA9y9O8G3BMd+9wqO4MHU
xYoo54ia2OPa0syemGrD6+6V6c+JXfiSPPhZ6idKtGTgv4Li5laT5Cnizo62VTnzhPJNm61NufYb
PFnPPZBHnNhWgw6UOKURnlRpjmheVaCdpRZocTW/a8Bob+piV5LHKH63QX2m9UHBBaRJZ8SArjTu
BwUQFAA1dRD6NM7BucYRJp4kbMHUwjlJ0bnJm21qA4koqStQs/ya3Shj6RtVvmwldjtL95eD7ERM
9Wo0eWx2yJI0TMRTr3F4wozwCTMdGYN3BiQdDrKkuGMy4k8r2A+5R1CniHMt1JU9r7aZmTjUHB1Y
Xe0sXgTofUMvJPElqL9MkuZbA32x2ODZQviE3NnjQmVjkOumgzjVzTlbCQBCtYS7hKd7UlN/TA+x
eGnkxtNT6kHN7aEG7CKUZHJGoOFQSv3csu/bVg0NSN5qtF0zYW5M0UOqAPctSsay4qVVRx0xsICQ
wQAnV4JydL6E6f39OI0HO+lwl+jZmtumNxnrMh1wyJ9b0p5QW0wdk8ebKEIZOtoo/GmMkr085dvS
vEts2IxVfRgNoY66bqal21E0vj7oKxMqhFZRLWpz8Ez6PmCaVJrOxmtbA0X7KacLUy7d2cijYZOX
paiWlSdhYHVRya3G/MQNex0T6jRmcmggIS7XjwOEmBWNQsjgWeoPlbqNMa+lfqeOJ4q3bxgvWnkL
X3q/G5EEpRBj0ip/yJsASAPHMsIW4rlEzm5aBHBm0ngdLbFuB1dOH9qavxvKtLDKZpHp5jJrwWCe
bNeUtKUxaY4lIvD37QVj761ZLBIYWySkw5WuB2rebWjzboDKiYDYabP6zorgagvY68hPaTIsZEwi
qPCox2iuVT12celG+QdHnTuGKkUUHbKoW0wg8E417B7aQ9pCx3ywfXRZ9zwalj277VjpC9Z5cr1C
FX+hp1sFmhwZQle4cHgWLZ1aYo6Al1EyRi5I7NBP0ryyY4eqykGF3mnFHRWGSyvil8C/R03jA2Xq
qM3giYnAIXcdYe/JBEIaQxrU+j3tz6IDrVyYoT6R97qsDsSW4GiAG6etXJ2lXho9EGo+sqh2K630
mDSdTNzgzDiDyhiI4t5W3lgMK+gk8euUBVlLUdmPnagfls141sfcK6JsMUgknKQQCkpubBu3EPV2
4oavyyTejDZe7dB4pskOAvhsbhuOKZJDV5pQBD70Zb/plA6a9qa2At96YydyWJElAdHFYDDCtKew
aONFBMGBomIb1tRendpe1cBrdXxq7MRDIXhrZ+wtaeznUTn2Y7pJVI6BeCiVg9s2wtHptkywtyrc
t/oQdAbAtxN9kieKJK3fiBIO6F2/0zBvDDaOLCk8JaVBj5hWtoqAqiNShKjywZB11AhAKApQI/ZF
3j0pufkY4SikOAJLmvpW82hX8Q0YsTB1iBylogjvpWEjoOdk9UZo5NW9DJPUQQOMIJqqdUf0yQOj
+j4nrz3Lg8ZO8Yq01ThiyVnQhjaEx+T7qMWEdEbA+XM8mpuuzQJRGjeQRtjY6RhGZRwM+ejZJEYn
fzjoUwuGfrGU0ZyJ+pcy6TwpXlLpvpfMnV2cimhpFYnqqOpLItUuVeWlAjuZX9+fX+uZ8J+A4CyK
hTOPEvWVzzd0ZXCeAmBmOLh6joBAr6IPtsfOgGu6W31EAZjtHm6dJ1ShI7e7Aqe4dHjDiJ9Hv8Bc
leAjpFk0Yb0lIOw61RJQ0UV+378OvgIJ4dkk85rb2ncx0KzQiFrS7GYHG5HPT2xMctYLlRtOvpFe
Ie8QinXnCFdbaa7m534cXDNw/+4pCUS2ETxDyAvIgIs5zhWIhkktgdqDIh+MRDgA+AZIx72hRBeu
bGGz9CAPuxThs2BHkmZeMzxB5NzNhB5eed9fWhk/4qX/jk8uDZjaYdQMaAwTSMw5bGmqjg1eOFwr
ZMWB4pADQrXqJL79eA3qdiUuIhezDmUYOrW2QKArBJRdzqPovRREpwLllF8/4qVS9byofg7ByFzn
+inohBVIXbQcj9j68QmqQo1HHlS3QA1Nu+FutayC4hauGYFYIQEpIBxwl67RPcexe+WTfB/9/s9c
X0TbbASbFyo9MFuZniYZiDiklb9+1u+WFtSwLZjFoSUBMNfFtCLRGyVOaogPu8lN/TxzGOgKbRdI
OUP/wQhmCe5rr/KbuiQx0aiCwjkMO9EbvRgUJl49Pgvy5NaHPP4TvLUld3DJSvMbN7Oc+v7XD/nN
NH4a7uJ9NkUiRWOKZyRZ75g1Ihfzmqaq9qWPYeOR0FVGIqZBPPqyc8L0fipjHY9kZ89QuMh57jUT
24GnG7YWR1jXgs1WnWz7kUB7j2ajQybhp40BbdxmkzSJT8cPNe0WiIpjOCzkxakvTzKJF4bO7hJi
3yfTuBg1XHQEhcKiWjVQf6qtya87E6ydCIW0SHZNrvkp7RxTkvCX4MqMKObXk/kVT3zxpBezKdAD
gdoYZpN3m2RKloqBsxbCk1mLRaNALiSOzlFpQn2MvsCa0jcEXyOhXHRTDB4jDVrUPAwb0u9SvaRZ
ulAhkjLwa4mjMp/8F3ndpxdysXfQujZpY+BjIoXYFWu6m7PV9Ixq1ZKsCBY494ib+vT66v52uc14
FACfwOi9BOHbTT7h5odneuOBpenrfnZMz7DtwvkIVaYtPFB+u7s1v5KfRpzPzp8OrH6sB8oFRtTZ
YYwtn+r18tdv/ZtTHyOANIyGvAaO8sVsQi1HjKWK2SwQqFoo9MpYuXpxpU3+/cEAjAuwH+iVQIP8
84PkYuDGJGEX4czwIQ2BYHmIFhZS2QkKLhJEOQzipY39UHazsM1+iK9xNb97eao8N57Ry4Cm3kU5
IC3lOjY4ptKut+NQOqN1jUv7XcUB7XkNEpZI8L8K9GflCO2i+W3VKONlicv15RCvUfRsUhFSI1nU
I1lnneQAuhBYcCaNu/hWkHHTFKD7CmADuRT5SgeXqLG0lm2MSwi+0IVk7Esg+9Xe8IuRbHSt91sx
3FCSrDI993+9IL6LgqC+iW4PXhe0Oy772KibxrHSZngKSVqTkoUjsCeZ/CTXIyq6qCtDXYShm00B
eYH6zQSZLK60cJa6xuj9dqf//EkuYsBuaI3G4tDCguIOknp5XxQIylto/aaIydA6KSbdG3MO1I2w
VkVlBfagrgWrdnkOG6qiv7co7IjBZWJdd21Fzxvj8hiaO9vo+P1wqr9Az/fFCJbRPE0wCZkCmCy6
7ft8FnSWCwc/F7Uk78qL+W6rQqDGxNEDBCbu0c97iHYTYkmgyHC5Cq87UD/1LO8VjTNX9nC9Buxq
c/3btQCi3gzAsyCScHmf50qkQZ8QqTFS9+SGwhWO3k4n+MMiRFukx3Rb++bbrx8TOpRfZtaELAMK
tTPmBYYNl2dFYkTFlJuaM0aVo0QQXMztwc970GkKscbeSu0ohA5fwJm+0KthgZ6dQ6w3W6eO3Z9N
nR1TIC1wDC2FrAcEWZwn1b1HtGGJhBel449J1VF/Q5Bi1oGZDUeRTCBT5V6tQHCPvyiiXqqDHUrR
LdXOGRaUlKnBAAGwMdM9zQAfOi6dVjXc2cARBhZBanwk8uQaDD3S4d7Suk0X9U6kmK4RlSuNTk5K
VChsIpjsoKscR4E2xF4pw+NJk5wUzCpea8tEmqBYaa+munZ6pKlSaTsx+kOqNQTqOPoQTQuzmL6h
n+MN2YZg/st6k8d956m8hB4dQYoJAykUCdDYDIsMSr32UrTC60eASjYSlquhbUpILmslhIBUAg8v
xe2AjjPHN5nfKgaKecWq0sMesht5slflhYoKXDbeGnQnMd1p2lPX5wHAmt4Yv81JuVAbB9DBF2Gh
or40Yobmxy5u0AWDqmD/2BaLCu9HLtsVIadc7KFIuQaDwTFRBhJRvClRrLDis4Z4XP8LFRZGsHIb
2uGoQd4uruKVPVq7tIlfajQrRxRYNAmm6egJ0sbcxKbxlGb9kVsNKmjsxbRH1W3x09AVhLbTkMGr
bZqCiCWOHn9QEkw1PQorYygqWU5lZSvWyT1gickB0+MNHMbsyX07ihuzmpsRumf38Tol772WLdh4
HqzSJQwq/tCS7qybRk+Ok2U6ZvchQwXMGLOdLsHesjCWEBH2MwnlxmoKQav3Umass/6GIRTMX8wu
9RoJF1+abyx19HNm+1VZBkXTo8IKrFJ9muKTFLWBWpjuiNy7Yj4UM508q4OoYp4Sd4Fsi5siGWpH
qc856pEQhAtSka0ZVnnJyLOA0WYEUn81Gk4HkdZpeDcy4BEi1Gsb/khFvk2LPIxn5HPykRqTp0Jw
ztKizShMvy67RZxbfmcbq1iuoOEFKSpWYanZxw6JEdQg01ZylfJxVG2/VVEIFsdBhwF7uchaFO/w
adv4yIbCU6fIS4CMpBCfVZm9pengAR3jSCpeE18SEjuywr2oWMbly4DPYRHwJgrZZfbNZAeMnVrU
8grI4FlmyMULybV9TO9bMIZRS0ntJcuPClG8EXmbZucBbaYVZNuMfjNF1VZML6VC3yHNBkWte2Wo
HNah794+itRGD437Zdv7HL56yTsr9yrdZcNtNku91VCZRitUTxYEFVI9shElvVvD6CmW5PDcPg8m
SApmGfbquMiKdZKrAW92mrIR7RokSi/TQ2TzQabTNR32qvoYVc8Wvady7I76GiJ8sCwbnFqW3U4C
dHDbylsL2g5A6d1odenlEW78BnL31l0NLbWoVD2CbZLDZ4gJCM7iKQZpVnpF33qrolcAw4wRRlbM
qVuC4mkPiq1wKOi1opAe60EspWLax9oqtxnF6aL7iYbOSGX4CukRmuEs0QroGHJH6qmDWwgybOch
ynwhDqK4Edpe1T7khnnwAgksuHLxTEC3DrW1DjX8oglSOu4ZjhtFt7ZFdSTKi0W7nVVIYZptckh4
cxtWxN0mm4aQoPOK7O2+NtFMmDZNRg8ZycDYeqUl2UVE9YfipuuELylZIEPcPFUjnK4VA1rNuIMw
RQPX3/xuxEoZ6e2YQ65YiQJZMkOjFogG8ClJtqQ6uoq17KpNuRoI9aA+uCZxuyxNHMWWtGY1SJKY
/Chdq1iFhL1VAmUXM1o3Ct92UxSkpXCqoqXORLgnoTwOJpPH0Z6kMHGANqLwWwPVPiP2AM68tyMS
xAp6OAS4QzI4cBrjEF59gITqjcTHvV0Oz3KLJ1ejpYk6OR8SL5fBbZmY/tZDBbeKHzWEOWZth4iF
j6SVAIiB8EC8pkQP8WF8Qx6XSZWvJQNlZwUlaLYpUOYtaLtoQMIYBDQ8FXpXNOLBwrUnpGWTTTcm
Yl7Aq96FrgOECOW1hVm+UGinOl2J7kR3l+FOzJJ4JxsAujS3U9uhGlU82QVfIP46dmYXwpfqYQSE
AXXUPva0jgAYX64gIx3U0gwhBz4odwk+Q2nlELxvvAybiw6HLnkY0jde6I5RhYWS7jJSob1jbDRu
BUa0mHAA9TjfOpTYo35XTNJeR0av4U7TEvxPNUIerfVGdjSy7jkJZeNYFSWwB5GbYzmW/YNgJ0Vr
gpihqN1sFYM7k4IWt87R7j3LuPciGVK1Ji7rxWiDhwiF05y7ogb8tOhWDVqqKBNnJgt0AICyzHLr
6DQVrzAWdYBD8Hpp25vjEp50Gl6IjXO2zGF5ORdslRVK935p08UkbjP07ZTqYFbjmsD/Fa4cOO8M
N5OKdQbQSAuhSyany2l6AXw9UJW3kcZQIQFejIQWo3ca2/XJ2rbvs+YR0pUODDxW0dB6WbYfBrqA
rSvWIuS5bWVjC8WXJR6gKO3WxbGuUi/uJm/AZU6VE9dObQTOO/zG++iuJ6qXs3zBQBpvieHnECFM
opsOC8ks9lWWLgEnCGi9yhv1pE/rEvgByBoa+FsjehKW1daORAgAVoWfxJJbADCE2QyKccGzbJMA
DMRb7EMZZ3laeXWXuWCieEmRbNWyX9sjc2PgS0DhsarOt8S+yQ3Q1rmnWZuMwUW0QA8u0e/7bAjV
Kt7rOAh7+WCiFZBW2Exgpw4AikfQlRXmzrCEN+rF2oz3BOcJEUMoQXRYAGc3ZvBzH57aNnHjZNvU
mxK+QRThwlCKU4ZFNyjRqk9x48j+JPJllEWHltlOLtQbrnQrrg0eAQfR7BFVnqKJA2eDe01/h4jv
WmFhJ4VlCl1dW/EV7bU3UQ1BgXo0sEoIrjPJM6wQmo6BVu4n3M9T5BNlW1v5AnkUj46KtZTRPjKO
srLTk/1EY8B2LI8Vr42KeAsBa60jZlmPEDIvAE0yUEHrtKPdo1WUVY46JI42PI2YEmMChEqDUFVX
LqBk7RlJmEvMr81tX+4oKV20gyE00wWaWPPc8Kk8rXCfZ6bkdPmOKlum8j1FyaxLlugnrhuiBpW8
q9PkRCP4neKGqhsOj+t118h30gz0i+CUPK4yLSTRU5Ld8XxtNBw9WwXS7uPN0C17q1kmaXvbDjur
XGtG9tBq9taKY9RU64UsnrrsUE2BbISCwA2QDgs6Cq+umkWR2YE6vLeatYjH8qy2p5yfyADsB+Rn
ydx6VeSw75aqsoIHd2DEIYxK4TW0YRB5TQCR6rNFL2Gy5GRjFLvRWKo5lEyndSSvxPiooZAGuEye
bpRMvTGkB0KCyrqDUPiKlmuj3kvKPdysgoferHZml6AnB6IKaEYD11cQKQnjBFiaem/nCMoLYflj
BZ0bSFne5Qp2Iy930hQKdRMxeQvJfB8+SF2+qIcIu2ehtwxrPD/1A0rM7Q01KkzSrZYsyqJYKuNj
bMS/n8IjgzKhngy4ATCzl2mbXPJJKhRNc7oApYI71VcW8F502B06j06BevbV3PRrEX9uYUDMC+QE
1Jsv6zuTDGZRpAigCIJqOe6oD9GtRec8TuicUNSaM48vrumIfBVdmHNhMAOBjpnpiJesCGEPDREG
1Zz4GR3q6jAcci9Bx6KDwrdPKxgBXXvOr6npDCUG1wOQc2T+8kWJlDDJKtReUZ3SPnBzh3aciK8w
wr4StYAm1sC+AA3NANb2sspIqxiSudCkduRVtIIs/EKsAJx30dG8VsKY6yefSxifR7qoLo4it+Op
wEjlR7NEe+ApXkPAwUPR/ineGI7wVad7R9d0XPxNVf0baX74a5ALaPvFl/+fIt1/LP3/Hep+njHo
//ivj4a+Pv+Md//xa38B3jXrT8jIoBg7kw6A71axyP4CvCvGn2hNztZJ4FVANwXv8994d1X9E8qY
0LOEYZQK/5yZuvNvvLtu/An1ClSS4dkGFur8B38D745hzMttgAoqOPQoCc2qZl91lQBIhgDDoKoI
NES/ilIeQjY7OncFjQMIEZ/LOOv2ZdwRIMQdLom9biXsRvCmXE9p3ntlrY5PcAHYAxEqFvAOkB1Z
6pXDJItmBWntpx9f8SSNkCqDU09ZLi0grvTeozYUcuh0rlpgNkdlgFdQPCWxm0OKcsmQMZ47y4hX
Y54B0Tx/mc//1DF34bHgtrFiPg6lRF1UEuEkHtkcSAr8KHIa7RYC64Ek9dba0qob+IIk5xxVAXhe
l2Wo6DEAwrIi7Wub+3ETPXQSz4cdar4NkFQJOvIQzb3J4i4KFZ7MGBpLOkMdNvNVncubskW4yPus
frYAoAZsyYUqOC7xxDjJcUr2vY3cJJ1AjTPykR2mjLED9KrSTZ4Xi5RN4wplpTiuUhicCJOvqaTW
q0iFGUdPsk0JZ4oNI2Md2BCF/+m//fiGCjLUmkSQCm8lctMk3X3dScluIiO5gXkkzF1jFR4pUmPc
WJ34GCIkomgqFrcMttOFJEcnq2HsliNJi2pCdk3zYDITDVt5JIAgY5KCwYb1jNITI6At5yckNgBY
lWYIXzjdNSkswi1YaAP4n7DDj39ysJQPxWQ8GECmrPq6JAt4pz7bAgq35vwPN2IEn+A/1OskiYlv
KMM5kfVt0Yvo/OMfoOz2alWJXQO230rXARmiQ36AlqB+ivr/y9Z5bTeqdO36ihgDKOIpIijLlkPb
PmE4NTlnrv5/pPXttU72QdNCyLaEoGrWO9/QJxekoD/1+hPruFhx7SX7ZW3qTc5H9tpIS7ZhP8YQ
v0PrfcifCnssvNyMZE9IwjwlZk8llSXWyULH46hxMgX3A0NlX6Q0zi5m0tsuCQrJVp3L+bWu5Bdr
rq7d6A3TMl5bzYifsoHusRafKpmSaK2LmkZvB9tJhstdN4SJYBn2miiL7ZsglV522y1YcvBpDW3D
Hz6RRmDu7xv130cwoMwtWFwqbWtlSh7Ldu04JUbA21/+DFFXHNRIYOsihs8pTxAHVE15uG+Wei0P
SxGXB7lVQzdagchuQ4ZH9gAJKQpqbo9OY7gZprH2InXqLiLMu0tye3Q/0N0OiClr9/o0PGFx0j7c
NzMcwMScsrPVFO1DPnpRlxunVjLoDyrTdQnV6SD/u4G8NQECSklDXBRH7vt1Fs2HoU6HvWT9DmOR
7PIp3ibhGh5ggoSHuimZi0xr9VMThp+Cg77sIGAOiD+a0e/ria/FhfbQSgoMolDKTmOZfA5CCU9p
rtpw7KpH4hCAbvQcWmUb7isK4IdRgwKWdor0QBMWGn8pe4zWlHdp1hy7TrwogCiBTOwzFPDbc3KD
BN3hgswDEqfe86XIjvfb0FrsGDgZdOZ+3/134P+3K0vxR4I6lRFuSsHUVJh6nVacwxT49P4B74/0
HA/7eVbIIulKHZTldti6bQaDv1bWQMT35/I+pMueriy803453zepTufYntPSW9Ag/vPcoiQLZKlR
nLTmqYJYomtkxehiiPk218YHZ9dceVGKmwwc9uG/R+d/jy6VZO3RdP3AMVjOWSnZJzXZTYn9mEvW
GxyM0ouXuDrLZlud74/qXK3OhSmNhLbIpXc/UMzr85pY5qFPq2Oj5PEZ94LGU7OSKcGcglSPrS8t
Wg7jGivvVU3MkFim6FmvheITvGDsB3mJzjWieb78jyWXioewVMoHebVyH4qgvJHyuQmMauy2fZ8t
XqiL1L0PrdWKBBbJJbhNkxpniP74Aplh6sqhnB60MCarAEZuesjDlYfWtCpBHUmBbafebHb03lp9
fMazYhdJOIXcn6rVEmIncQD7yMySrV3wzayrnZyGoUxP0oihjmx3qnvf/e+AlTXKtgrHczgb8QGm
T/LPppm6/z1SCrOCTFmtykaP5Jz4kbq7pHGlsuAy/7Ass90kV8RZGfqzceMcZnIxvAidjPJ60o6h
hNTqvtEWxTwY8OI42TqapKp7L0cbMG8Nv2RZurE7u/4yWk1ybDTdcPuu7j+telMtnmIldbpJFGU5
xubyUKQGu1OvKkBOMu6fND/cRQJfiWBYlfRStHCf3B8WcSz976EiiatJitpW7ltYd/EcJftKUffL
fRdilnKa+SULa2Jt9BhyE8RTQixOVi5QRm3mt1hSa2AfNliPaL6kkC113810Iio6UE2Naf8i0srv
45zszITyBc4gINE/+6MU/52mMj+Mct5fO1smZFohcZy4hg9MIIxnOR3X65zRnE11/fn+lJLJXLJJ
FuQN9AeSu5j70Pmzyif5g6Vt212sYegpCwbT182uJMxklZ8mW18CA23crhVJ8YisRXLCbj1l2SSf
FLPJH7WC/kmc99XuvnvfFHOabQa1WYL7brIW+7gv5ONYYEoz5/obcojRT2qIv/fdNSpPxaIQTQEx
MpKi/Fxo2g+8jPwt0phZyrJWfBJS8rc0K+DSqXF/SYZuepbH5J/nySaJ9k2ZgezffopV1YT5o9Yf
mo6YjaxMpHMHgXhO6+Z1CUXKRSaRyGaOyRvko9if8mEObPjQb70yvq+qOTyIMp+foLZtZb1d9kKN
wDjICXNruVDPfabke0OKq6Cyeutq4TjvqIY5/gzq3laNYR9ZK7RJwrLOA9TGeyV23yjTumyqSJWC
++7SJ/Z54hWzqOInvTEUN4p03U10LJ9zrRKHIqqKB9mimzSL0SKwyMgPkc3sy9sedks0h89G0iMc
S+VPQ5bxxqiW6tzOmnWGyINj6O0AUoVnO5pIjCvl9SwopLxuTOKgNTr7ua1WUCrxoeNj+JJzYjxF
nztfGQ31pchGyZvKtvPv5eV/u+qt2ry/+H60Ace/Mlz45NdVm4V17oNmUfo2pp1uw7CNrmTZke0y
dOOPdmuStPl2XBQrUE2tdiMdaDTFL/k6CGpiM1HqzyUfVCfr9fUiha3YqWV6zMYIKZC16m9SaDwM
yFz+zgISspHkX51Ykk1iRdm1xVQsyCul25eAyYUR7idD73dGKKa9inHRXgwK4om16A9GTxQumVLT
UZ3oFxqNvZ5Wq4SuVOf6GSuL3K+K9U9oSrfKScW5NiQ0NClX/bOe0uswmKU7aC00Bwwh3HSYuseE
AEN/llP1NE/Rrde6DAQ56fNB70qMDSmcU9mim4pw5DDW+uLrVpFcWQxkiyrcqOm6fV/04hVfAIrR
pnjLNWMjOnAQbonlDXGr4spEfu9E1C5vxcpohZHOS0U4RFL0tccMr79b9auehsWn3IcA0h3ZgY14
7GUalkq7iG8V5YZZTNFHU0WSuxRzezSLFE+ORSEKaUqIgVKrdVsRVnQYwlLbMEf1JwgvmVtDh5+a
LPpTFnO3K4b1q65jLs1wqF5qgEu4XZH0K4lNNqrNxzhVH4r4WVN5fOIXjU+1hVGm3cfL9r5LcIZ6
iAsb4sjtJUlub3JLLVyyblc/tnfGwB/I1CF1hU5kama1OlF3+d8M/amjlN34yBWBcERU5iXTuEgx
nKthF9ddMJi5eSyzfAQvBowsVXoapsJQFxH1pqTtcL5v1tsjOeN24kLUSIZbPoQ81r+jTCqKUCDD
R1PiJWvS/jAU/i5SKv2J+nHZJEPaXXXZCj0WZMvJHLuMfCPGnzKlDWX1OOEwBJgHfYjXYAwH80wA
z+rN2IVeq7ok1ikhRciOCKwzzTH6UAWjomwPP8LKAk1HGelgn0wYKbgg1gtGKCs/iUScGSDVrhOM
DkzasZvZi0wnIkoPNBqIOMzT+hXW12uXGfNPF8YntJfVWwbG6RVmOh5HS8lO8RjqrsU49l5O067V
mvmnUdMvgnq6F1IBZz/GTnmv5mJklGhgma80dFNtrD6miRElLUFEq3acHrtE/6nmuPpQ84EQQa2q
juFoTE9KKx4zya4+RuTYrgwuu2f0ll+6aNren29QgHqxPf1MMYMdUtDwZTKLfZWK7FO3axpAVmIz
9CnNNVein3+e79SQqEtDP2spuHM+oXlJlzz/VGXpd5nM+IpD1TbuBMvIMP3QCMx87Yl9Oyw1oo+y
MJTXdu3loK/axrsfLUOWP5rEUHQ/2t2iqyyD1v59N5b151DppMt9z0BT18tm/Jgr7XHEQmArQkMc
2rovuEwLc5/rzECxoUu7lSSqPVdFvmt0VTuYsUa1IDfqcQgTJcABXzlV+hCy4GQi6V6xiyPfTS6T
wzTMFEljA9lHz0vFa8e0ugKKyDuMLmixdmF/HNBaOotqsnYJB4IqF6V8Icbne6IT8SPCbKerc4Mo
UyAHo9NxQhPYH6HqFl42yuWbpCCwsXvdbQkUOs52Qf5K1EkPOMCohyjqNdcUac5NfZnsLvzQUMp6
4RKVe65b+zrX4vd+XLPxOyH+K7kasUIRC11BsxPJi8nxO8Rlqh6kSjF92RyVx2akfUnUGEoP1uOh
VXVIpI9FXDHSt+vNxXpd32IhQz8a9faR5MA46MJmoNvcqUg4OoSMdfSnxTPyPE9WSvJZPp2KrBNB
L/fKUZOibmuOjYnqSI530iySg912YheaWgM2zgAco3bcSVpZHqwqs7fZWEdHbSmqLSbhIxIf+HtV
1udPoo01ZLGS9s/u/bluUV2yX5HU4I/8RKdk8qm4mKY/S90OnxKzXM+DPT20oi+fidkpnpUFFQdL
qIehiXkKAziIehvMHMJL2aKtJ8pWOczSqO4Jm8+20jrq56Fj7G5l+nzgR9iv1FH2rujje8aZ+C2m
YWNDNYmdemxcpQ2Nn7IovqKyUd6Szqa47YriiXwWaNErI2OmTWZQVqMUyDMLab2uCBO0FtoXy5ic
1xEzAZu8usdwaiNXr23MmBTZK6JiiGjgtfGpmofcM238xs2sEMFaM6SVPSKxsoi/8llIl5Ss0GfF
7rHg4Okhi/R9OAs/mpm0jT4fP2pbftc7rb1KKf2xZaJi77U4++iudVIVe62zsSiwitN9Q3FY/u9R
oo5bVoWPHafzqBeiPC7G8Gwo2hosNE9X/34g0vKHyWizPV90vFXanjX4mI2XXuikft4eGWoYB8QK
I0uQ7CzxGFJh/CwRKUe31/z3wqa1Gw+aMiOykG5Ve/Qgbqr6cmkrd+Ht+Pfd+2apl4uRM6pWVVRe
VRv8LdbVoNMrBvXbU2TqxsFUE+tqM0V0zXzNS3W+pixzndIOWUTcniulngYxsrD73pAky1WozGOj
BA1h6JoCJVtaHKRJy873n5egJ4WoPQ4kxIfHDnJNax/XZA3/2dyfve9qdU0aby4kr5/a4tB1+jbL
82qTrLLp6upIv1r0u26Mfo1GVjw7C7H7mDALmHutdXmr/b7Ie7+vuSPScIAYYbV5MEQLVo/pdlRQ
Q+o3eSFaQHt96cwGV3qcTy+JfIhH5ETVBxWRre3Hcm+uL0k4bO009ztJDcIp2miGd2OCTfyY3UMU
iN2yfpI+DQ5Jmn6oW6p3uWGlGm10/TFJMUtQP3Ksd9v5ah07o6T39BdOyyAaOCTzJolfZclwdAkt
QDl5mfkaWSUmFyt9+9cZakZl/Z2s3zlDPG8ih58vNm/cghtM7Z/IBi0/5QFeyfjN+x+JAdTai6H8
IenFhWrhmDW8jf7VXLCskj9vb0eEb6tKiKORe13+Kdb3GsOEW/Uyl+4cgwTQ7awID9X2Aj3ngMNy
WAVtRlN1wAqgOnXjodczbzCzzWR+ts3Ayz9sC12ehp9m9x5hpyE6rDtv0jSYSeq2mlo4Le+wn2mM
v0f94Oac57EnuJLZmDcawtO4JaSvfFypVh0UODLYULjlb2HnBJHmc+DTKjIyceVY83uGRWBIyiqq
Y+gD55GtU91eDfEgT7ge4Eyq/Clt18TAg5jqzWDZm8j6S8njqPJvISBO0uxHzKqgvtfL7yX5Mm4U
o+SrKCAJV6Gbyi+ZTubo/CD4YnQVfolCcTBfQwRnXBv59DF16WagBZ3UC8Q9w1FxKSzCD8IBcBDh
AgDoGsSDVH4L1pF2wzp3k3HOFoG5gv3T0eyRgpJfuq7qXyw7fpGf2w5fwIiTdUiMNvnQ3lRFtDxf
2/E7km6nkMjujVo+E6nrZTVR0wVqfRTDa0jurLIpyxtB5pDpKG9xIQkV93a5jcR191ljo+91sg7J
5HFsvtfWHziDy8ZedqPhFpJj/ai9O3+RTCovfN2bXtqYGG3UPt4MuewatY+kMUL9BJdGv3neQ+v8
azwl4d4QsOscIW9g9qzk0KYuAW+gqjEcRY0+McyhVY1eh7o9gfMk+Kj8oMrTYVlSkNn1q1B3Ch+5
dOqYVvdOKVARk+7h6OGIS5andfu2CGLNXysoLJ71LJDgj1vd8pfRa1lgql4NzA/W0eylP1jkZ8Vr
ml+GaLNqW6jAusZMsamSA4ikqFnME3f7agxbswVcxVzEVWK8lQ8szxr1STOOGqw0JtDBJ5SsbYK1
3HXZuVLhjjl9w2QU2OlGlrazYEm4zebaaTS3mzbGcLKG02TYyDxhAKpjAcPD+Amrqdx6KawBIJRN
BgUD8QCk03krSy44NAYvKxyX2MNTR8r2cvPYtTvoTGPojYAbigOnxyouqc46DwTRSxcPUoqtPDet
u1YPQtmPf1VowO2OO6IANG59lVpD84bq0kh7FdZKdSlxWxs/a4hEWfMYxa6MS2hzataHtSH0L92u
zL7Nm8rIFr8K/bFf+AYjx+gug+aW1nsD8wm27Xk0F4gdeFKYSfKMC54bPq8KF5fyYsZ+kgYz4Zz6
vk6QIP/QZenFbg435Kyl+QnJLGR7n9LZmPe9flqivQVOrcEgd+3k0kl/ZfGkSddeRkduwaIYZCcL
slONEYt0SOrPvuYEghcoG9v2YbXQH3IsBhDzocXxBrchsC8oOZwv42J/QfFnHKbnc7uQW9iODhkq
axOgEwILyVm62ocQx7txOnJXUS/B0qtNTjfRjuAeM4PmgB12qp2M8kXYtTs3M1gaVEgLumJAoCVf
qIcRRSlfB2aeHs49WeFOjbi6ccrsolWsqxwj3uNqq+jBQPdp2hnak4HThS5fNRK95bdpCcCy+vEh
Hs+d6odZsqm1T2X6awyXsoadsgmzwIp2gzjYxiXBwQe6cOKuXeVK2WYtH1nsMeCPpK/OD63eY9MM
GS2u3GZGxt/HoWAKBosinv4ACc6AbAVL89jZL4W01+MNyaWAwwZuFsZW/xjTvVS6uCjZZIXTjag3
JB/P8YaLoxCgIdsmddLpm1t3BQMXjp3umz6QhM/igeHAqB1oe5gUpZUL57cL0fQfZQDi0bdKXH78
6SaohN8M0t0rm0bixQ0ia8+i9TfvbRTf0eZ2faTf6RMTyheOOXBwCJnnCiKH9rbtsXHfkunNnD7M
jBXYpWSkO3yuyzHEQGLusanZJtMWSZb23jdP8DDnBaWzo9gHjFZTxRsdYbvLHPBuU/yG28NCVLtF
5dVLmopMuUNo7sh2Ck062Wk9bj/g0RZjZx9dIEDN8A22w3pQF4LEjWqBxJzYxum+iSDKFYKIM/g9
xQ1576cgtIt1oxQLtFiPejQQmhHIXb1VC0iSjGokRB/a5aWtBz8Hwi21eaStKIHMAa4m2AGyLs6P
jQlfStjtoSXAGG8jkh9TOiTFMILswGVegZ/dhP6g012KthGH0uS+n5OnrmliYnAJ+waJO+Rd/WVH
feqbUkdG92BuIaTHgciNSzPboO0pBOEJbRKEGj2HZhOxVKm4hOZvsrL2Jovqm3mCg/LhMM/P/Yg3
zIQjDfFgcA+RtUed6d5mrGSdD0InYwun24wEjFknKb5/1Zlw84Locin1R6XHb4GlcEcnhZI/NCin
PqsoSffWClFfzyyPyYKJuS+qr1pqLqvdfkA/O4FghX61zkw66GJlvXxIZAXjBtC3r7mwXit87J2p
dvJDDE6us+TsMRPnyq3PgtBGpx7WfcEMON8IaqzAhfy5VqTUpRRY+XRc+kWCD954KwoWq3+Otdu9
aGBJ5ETayGBH8SGn2r6QJUoUT9cGIM3VsfQ54BQo4Vt4g2EhyTGjETDGtF1UYyA6p4/inVCLHZnc
uzGRMTQajMjHtutNlwdytC3za6720vqoxM+9TBIwOJuPu59zq+Isqo6Zjiig93XcRl4Yp5/JOkKo
L4LIPFrJQe67L4ZlnDU1mQ8BHdMaaRn0nwJU0DVtF84uXlItF0OiWj8anTnrR4iL3BKeYUZeJP3U
dUvdhHuI5YsbrRo1IckAW70BzJ+Wt9BMAgueIGFUWb5sSSlK+GyEgXMvaSaRysOvGiuHdSoOqagP
U9tt13ILqerEkcUIX00rPU4EzTkKLwmf7w+bBYl3LB1Hp2QWQ30h5G7XGOvDqLxgLX9N2/o9Mejt
8f84GJdhedMq5cX6afXmGeXGZ2NwC99Cp5NndZ7yx1Eqol21cA1IdNxG/btt4k2fQw5QYsbXks/Y
VfQzmhYeqsjz/FFf1k06hd7CmbAxbYeknSgqCJQl/0xqYnpWvtR7kWIuBjMvg3Ua6q3Fyu0hK8zS
yXQbG90ilHZ6rCEbtTAISY19R4mvMXDEE5YDaUrxkA8TfE3mSK3UYj/tO2PHoDfF8+toDPNrP8yr
M7UD5igTviPhc9WFjIANahs7qpW9PvBqTS2/lFIi9wylAj5sjktnwMuqIJPOIuOqSWenk86gj1J2
jCYG6W5byRerTR16OjaNiOcI3ZKlBrW948dgBTgC+wsBZNM1v2s0vTdly3lRnm9Bs1M2bfWkcMry
Az91T1bTHXSTg5mULmnZnt4F6XzWjddkKOjuPXWydyN+o7w10r+t8ofwKifialgn5qAgpVTvBRZ4
f7Fim5J1s1howob5fZmInq8Xf0kMlDIebOKnasNqzokcmysc2HQfJoxOGJsAeLzF1Raq5Si2TCtm
uZMxE6z3WkJVLb8luquIrcTpHR6grI7cUChCFtf6sUzPbgJT8aLJ43GFD2Lljtimmyv1/EXCKUfa
oPZhoYc8o3b1bW6YlJBL5lorSTZt/oukIYRtrxwsgm6MjaW7Mu8SlgcDCbNB+p03XjZRvLkR9RRf
/8rdeJbacywu9OqlDZWxRAgs3n3qoaEMzLweOzxSiioXd5OSMWd+pZqdYX7pbonGIsaiCLJG2vp8
EOyfop1S75V1cbCKkbA+zDyuCX4u+mXy52grL9jKubHiJPvkkU9qQsbt+er93Hq0mz+qclg0N6/d
cNqU1RZOelJtOBtKyY/aiHVeC8sLtXM3bZdpy73fSddOc9ObEbEb9heTCqjpL3r2OElb23y0qeq6
6iiPJ9PyZ8tHNtNb/pq/xahMJl+RXO720vAm2RtEAJnEWgNb35UMFpxhPRibIMEAijOA+TkVjb4T
iW+loNHbaNxpzyNuteLcb2Gd/KyH+WBetQcaE7cvKZBzesZIafI5nY8TDpMCjkzuKUsjB6OW7WuA
1paWZV5iukIsh6bzVY0Q38FNcYdZHaxe6GmL8u9ZRplyK6Wfy+oHV5OdZLpA+SlfBzgUNKPZx2cl
dWqgpk1viMCA1YFWYVRcrCROvWL59D6zLfW0jjii/wqtz8wK4KNDD0GMoxaXdrlEKV3RC+V7RZRG
ESySz0InpDzDKVeW/AHLg/y1T9/t9ELFamBR0xzX7k+a5R5ocXPD088FCiRRnCTjJGevPeWJRs3Z
4sC57KvyC0umIfmNzdNNYTXt+uySpu+jPDL8+FSiAmACl53baqV7uZ291GR1HpVBOzwl6/Og7gpY
vYaau0tzTeA5FDWsZoiVnMi+3avNtehfCJp3stw1JWJBuPvtjzHEFqq5koaGYQ9Tr7dCtP0dEspA
jSv8tx2yjQKUmASzEUQixUxjAij+laRnqU23sXXCIUsKH7v8x5Bkb1mfC4AExDwx7qGMjrtQxnDd
wO9T/ZbjdBfjRDLAU+/VrcLtWgtPhI8h5zRU39TlfX5auhXsMA8olG1kqDTKDkJ2zFa4qXqt7Y+Y
T52Ve8kI1oLZ/aupMMiSXI0T0vGQvtkou5W8j8pv83bedsPoRgU+0TNGM88qn0CTE7dQL4lCr64O
/vld0AXcIYV98ZjhysJVz9yuNUiz0k373lSepWzlYjvZLFi/KQdlKu00v/L2pOKFt8LjhfXHGJ/R
uHK/bi18IQT3pVPevEQXtyx91iN1LW+sT8XwFkxQbLcduWcMVnreHJ+7QeLeP6SZL7pATG+tivxp
2UyR7dRm0Bjv8Kc2+YDOADWl06gMnJkztnsayDicFkg/FEep36x5Z3euoAOp0sFP+CIU4JRRKc90
ZHV/STGsigXeihQ3PSkTHhqbDTEatTWc6x5PISJyGbkGbKNIgfILfXlXjBjerIWSahyEX75DgIqc
uNPXzQxIKK9y6ymJ1HCBWMK12sHedWoHuOQt8WAAWWDjayFhHFYr9I3q15rFcUmo3notnU91I3t2
T9hjkSe1t+blY1WDgJWS/K7WU7CUnm2ufiOMHXxQRE0da61yt/oRcoRefigBjqdRe1JprTkSfkDc
/OnbNLban9HKdlM5/CQ5ncBSW2bgZ5p4HSG8KnrYSVcE88HwleqQdq0l3SVr9joY1Y+dFgAcg98l
075aIm/J4scFlks9ta+GypuQBX5tNh0ezMe7FkwqQuaSLcLP52WTA5Ni3RkzRE+C6Db+3f7/f/uV
2MfAItrz7QmSI2q67K2vTetwQ94RWxA/tFHn8CgZNwBCvoywsLw0wk603VTCAnLhHCDkjkOa78M5
nuyz1krniWJhLkxfCs1AkZe3esIRcBX+7djtNU2pHgao9GeQUzu+pQAdqZt6RHAFV9AW+Z6IASi6
3UjVsKUrgj+oxULtRUEVUzUPKGcdTbzT1xrmT8KmQKOuMQtGOKPBCKcE5lbh81W5CC1HCaZJAQYf
PdLIpVn+NlG0aMoJC3Kn4aHIXprmQYQvOk2p3OG6t51dH76YiEnb5zQ6d83DxIldKH2w7xiOomcp
fF6VB0xs4/wFO7W0wKiNz6ypwSifY/aok2J7mzTnm9GtdJaMKxoj9FRPvXSpSHBpLpjjOQ1KSh+5
4HizQ8Kkrx6dPHqIZV+dERnuO/ttUi7mm1a4Q74DarryIsYeOjwTU3T7EOvHvt/J9cHunktuVwNj
tqMV+bLYD1GzWexN3z1WFb2Nxx67tBZtZxniXnCe5T9LcpINv5q+VOmsQfEfrmNzkZVdmXhFvpMt
pujvDNF0j9L4Ue5+rORkjF9qcxbwZIYz6qkp8sGmsDCge1EpFKbhzqiC3mIWUR/W0VmKvaV8xON+
aH9Le7vwu3mDvF9lh3Vcs7IO9nvpRSl8HjTXDt+4gxy/pVbMID84GCe/lrsqVx5jo/xrWkOgFngF
xut3l8xeOQ3buLB2sHaYgqrvGr1sZ4Hm3Td5ae00e3yb1NBX6/p3EgzDAzdKj55KSPNTtVqHtJu+
bTqKm3JS/sCD2Y4wXrTo1l+WYN1Y8rKVV4XqUClYbpgoUxIUf3XndlL/o6kImPWF/OccCV21UH5p
1rVtk8LPKbWT0IRJtejGTon1F5Tu/ISUXOCgZJhY20EssmWnG0hl7PlcIw4IjHKsOeTN/LkLlrzW
Lo27fSxwuOvEPgPIBTdsOQfz+J5mFRc27thxio821rKhGo3PjYa9WoSdnowSWKtca4jPxE9k7mL0
klvnLFRypbr2iGsUuwxsWA5enarDrppZrSj2ksKdNqyjTJN00PXvDrqkBXXA7criqltK7TWmqfpr
l0e+hCC9byfjXQvpJGVz95rYBRLD2nqRR3RdEYbKb12S/1ICbMd1XE5LmTH1J/Lsm5SyNpbWjpke
dKMensA1GML5rRXVKLQ6A5YYF2095e9aZuNliPZw7kLFK2G7jPNT00HxtXXpaYoES5CDfAOZVYrz
nFXyvutSEFJoaqDAGmU1bNCnxIAYg4l50w1OlZGFLNf05uS6lq5tmFSPEEWcUDIPNpS0s5Yv1cmC
sYdjlvmTTXF4yaWXctKqSwelZjZXHJ6YQ6VxgY8z5H/jKdKDaqWugEGNbpkSQcJswCcQFwn2mMLQ
oHvYJ5MFDI1Cfy3zxcugVW068u2dEQWllUeym4jYPoqlh9JYJL4Sya9iMEdvBUGAdGGqXtIu+Hqn
q4JIVsPMrDR3Vo/ezpbRS4vJL6Pv7DCUA1MTeKQNKdQJ8+KoteNbbeajk6j5g6wxuciw1zTb1wyD
QhpxsMJAqQxlMIfqNmMhgsJzQ5FtvSKr32nZ080joJO3k45ab5CPdiPfyCZ/JiYjbfhSLVq1RrXG
eHGf02q6xqkBvpjq3FlgTVaz64V1StbPbBjtfWhGbr805T6h+33sItM6QFLURcqfJF0CNDAYfxS0
YQPgWp4qTse31GVh6GtQQA+K1Cf/x9R5LKeuZWH4iVSlHKYgJHLGgCcqp6Ocs56+P91RT3zv6XCM
sdh7rT9uYnSMo8hf9t8Xj6Fdt2j1NgIr3mnzl05ZDUV8kqtOcqdeSPdoF4R1S+pAXcjLxEvBZQPt
WIdjsR69sbcnC488DscG4aCR2gTxPYpqRb2C6lhFM+wsSeDLf/82f+napxr7uevX+UHuFGknZO3/
fzF6v4aGy5m3wwKPbjVjYt3Qxbv//u2/L/WQxrty/vLfH4OpR8fCG/CNvm2l5OGAlVhm55Ur7qpa
XXXdjKYl5MSYOrd28S2r2e8kctwGjbRuLWM7SOSlNnKhbPymuUtxOX5EvoJAta/fTRb7yzYb+0U6
Cqnjp1bxnuLphHtYPQeER4eKT/3b1mwyHO5JRT4kmQi6mHebGKR7TEZlY2a5K0RJyn4kezkm+yly
ioikikUVceOKnZEvPCV8I2WCAvSgKbrOO3sNH09qjjelBXDicUyYbyHN1V0rzpmc/oJ2oew9CLK8
4Q+w1KvQp2BWlcXhldXwk1N3TINbWLbZIpnJeTEimD4AxG6VduNbWnpL0jjbtTWQDwe6cQpzPMOy
pl8bNA3EKMTk55rk0KH8t3BOq77tTejsYnkbJiWYQloEAOTqVk8VzW4G8gXQ74LxYOfsq24nlzhv
Q/1RRqBkItx9Jmv21JbZSojkF2b2gjfMIi9cKF452eBb0zNqLLRCeGyaRrKlSV3qfj66AwXMS3EA
QDN7i7QvVUbAoM9wEumoZZuPO+y8K7OJgiO84x5C2nQQ3q7itCh2Qim9pS5vnShCMd/miGnVJm9X
jZfiI22B/cpjpxWromQgqg1WU21PphlUFUpEEBlaP/tBn9YO3upZO0/PKJpm1qY0grDobhJgn02b
K1QQkcVnuC9MP+RDtsqPIGmiU+Ywglat7wSPNaw2YtIVCC5uS8u3zUglO0M3fwbhW7b6dpUV3TUM
fRZarecWzX4BT6Wt2pntZRi5yutW/JxSiYwkMdx1lvzZWl25bkQAsbxr4UDGSCCovrgabaJc+oHy
AyI9gSAGuBalOihlGjhFZhZ2Go4/xaAjJMBlu+2j8adsguFSWfVwCbnVN7k3O4gbUiywZq4Ki5FL
jEE1+oHU8EJv7LGQ6lVxqvzAQRtrXlCqmZeoriv2RnQSJgMKKk1HDYvQTYqqwidtkfypme0qDPNy
pyjTh/AdUUxOZYbqeIrya/EqAvM8qhredngDD3MUiyoB5tmXMd+PMgmfBkwaSRiRhlPJ/6dNdJgm
EFY+tE9k2gIeWRITsuSuqGSTpEiK08vob+KSOPdpX/YHBFELUYfCzdYkr+wQZ2/SanTbDuiRrgdb
Y0gIvYpgCXlXhCfk+eQPQPG3mVNCv47plavESS11xW99ESjrunwFI2fmuq6TFZlkY3EQkNX13OT1
VpRnwFF1QqbuqqhsBbVzda2y9Sg6tQovjWSMeoVetlUeaPMWaK8R+ko1p2VJrYXAUhiceEPBUSTe
N9BEsNQEDKiVdzqlwWW06wNxwymajXtrmsh2GO38EMm8kkcIM9foX2acpuu8DDEk9fculi0c2dVi
4gIziudIJ5Qo7qzoVchri30lGz6zaKuJDw60Ttx25lEGM4lv6PqXQv6TGmgzffJWq3EpmNgo1oG2
HbKPysD0FP8L+2fICsQ/BgaXNhRXvU/on2OGjyR+mjUdDhsh3Pj6dyRd2mgfNq4s7yUsqzJlHgL0
k/mIWmzE7VJNkU+g983vYp8RHUR2MHyeId+76JkWiIaeoekCai/0mEMVTruQLnl5GOJbZR0NGPWY
4tnJa+14U6t0IUiZrYWblLXAG/idBqbTVe2yktF89WwbEJdfAZj9MILc8O1iCmXJscpZXI9Q6ia1
AIgNFDqckkMroV2odnIg2713bcBBLRBVyMvcGSWnYdVra37ZCUQWD89gFzv6Fyjr4A1ftZC3Yvjh
7XP+D2WPCwduyLv6HUJAcjZWghdXa0nnshjzWWRIXo7WnPweJjLNXGUkdVxE07FiyFmKnrXUPotw
MyZvUwTtWAs+j9pVVc614PqRCy8IutcKRPdGrgLwLrYHUkHAOt9ddKJXpCUDeYx3YFPR+K/GJpJk
hyTMwWW3lerQNWlX6muIthBLSwXxSV+Wm0LDVVc5inFs0YrUDGZrq/3zatOtIAgFqA75UefTAu1P
QqnEbFRqqk1t4huQjyLsax3A+3O9p4fYlSm68fvWDpqzeReHnC2MSgtEGklebsvgnMA48jGcH9My
hFVq6ORL2ecgvY3gNAJPctNKTUbbzKpJV765jshRr6ZTIh5S71SzOXjyH/lTamEuB46hCp5OPNfB
VWLrp0SHhHMJKYYZ7sd6xRPlyT9sBD1FPdDVfJcqEch0OPqtXWi8G6QQR+Scz3e55dJthFZ6qV3r
qb6qpnnQfRlazw351YreOhv6rcqzhZYzJkIIHgpqB1OcitEesqID39FVUq1q0DwgHBloCRv7Qjkw
yK6HcT0kPvAQT4n0j0IaXkfZKVtw1ADvUA8YX2lkYY7rRNFQNgGahc/RRyGhmFCnBe8qv510B+jp
VxuR5BUxmMsGDwZRGqPpzv8zJA2+/CfRKKpQBVdzD+DaKUp7togiqfFN15LyReCtuIoK3lxwKV4m
Ui2jBw8HOO1Ca0muV0CtxpgB0RLPxekKXhaT4a63l8xAxXfopX1bb7tpw6c9Vn71XEGt80GAA8Hl
+r7Jfq3sJyzBtaU/IalsyToTYM42EWbmUtcfQhmSefOwMlLrmV0VECQYAvLG+CHDwFwIZDRk46fU
yktLugzaC0/spoH1nSoGMGarefPfSeNATwA5t/U+8nmTtWIx8f6KFhLbH6zHKyucj/WB8CUNfWSM
3OYzTvDHebuazHKFCqV3BMmu5StDKr6VIebYjhZ+e6jbda3v5VC2JY31vEjcDu8BQie1SkFvMVyq
00JMrsKXKO0FC7NR7ARywI8Xkfl9kKxbmkTLoQEJgdYgelKP9pZKng2bl5gtsSVdQm+wK/Ar2Wcw
I/FCkWXbU9gzPuRhJ1d3XrpkkECj3L1hJzTXKHlK08YS8a4iyoEmyo/lJvCOmQS9E1Fp+Ir8g2k8
Omg/UIUIvJS8VV4aYe7jQQkvoc8m6ebdJe02HHGRdvBYlbNrYF7kYTta9KCfpuqmaYdSfaLMERuE
8wof2k3eb6xY4ryhLoqYkzom7fFs5k4V3yv+HJLI1eyUYhvgoFVtuhuz6hb+QYLkgnX0UpJXJEcW
dzXvG7I/oecd2+Xer+9d4xYT49oMzkGPYSo+4AmLKdfRLxU3EKxugPJsWxWuzAJPCu6/Kd21qCoM
x1LcHEXcFN3kDkJ5qfM7p0PFOtTVuiwPlHjpjavOEyuPzY7GLR6zst4awj6StrH012RHeQCg+gu8
Z2iskfVALMjeoa9XyOvb6DEUv0dzfCreMRgeWvWjKe+oODKwNfquahUkDASpeQc/3of1q+ugVT8y
0i+9NR8I0BDA8D1iJz+9lt1FbgkBDQlUugfFKpNhOdpDph1CaSfxu+9+Y05Ac3gp8roNjx16rcy4
RN6ON4Cf1BN+JALm0vIT/VTG6TVfJBxIOqZQxmhKw8mnw8az9BQkRO1HMPMXO95h5AOdgnPrPmTb
Qb+31lXofkT52CvnsDhEqpOJTLgFwquDLDqaeiCLFWYUrI8RaabPZpfhEt6OYNZRYerqnJ7YlEg9
Kf47SV4ylmsT9yBaECHdxP1WtK5KBseKL9HVRJcig4oInZ7y3+ISpC6WHKUK0S/zO9q0xqYvN3VK
c1J+SuX9qK5A+FnRYpANT/5XtryudS5/eOpVyzE5PTKmjHpfT0hyCNabNmJ+asvDXst2er2VusdQ
0nvAYWDEoP8kXXlPCRK72ngVib/yv45qheGJrGOuo4g3jaaRRT8/LRHpJqrIXPMY4m2TQcMSP26O
3NVrVLWj8ej7p6wyIW5k/bssDqrOVLjqmI0ybJv11hwcdf75wBZ1OyPKXbp75imTLl29T6v1lH+k
AqrGrRg7qemahquhHMRfuAgRihF7S27gUeFGqPBuZ7C660RE6nEmEMbQ7dZ4oE6TIojyrS7to+q7
4CETnGKFWWj4LEmstw6mtA88alSAOlfaRYjWQ/gsuTXCaD8aZDptiKjWienD4xbffO5HxMK+zd8Y
R58QZi3FFt6KaELJvPGGR+NJHY/FtI6sY9B9pTglgHzlfxw+EWFxiWGjusdKIhd3qgi6Ee7lnJab
AQUtQhRtVxcHPm45YBoiTmPVojZSolelurlqM1NF49WodmK7JmErR9wWnLjzdYSCyBtOUrVDJjH2
W2+PmsxqyIKLD1q/B74lZHv4DvpPhMIIaPnrkXiMw5GSk9pfcdVpBsleDwuRk7HhTRTl3zr85J1B
+ugLDu+Dnp40zs57WxzSxhVPleim6mrUHwiSyUJPOmEh6O/W+pX4uKhO9KQwAUiwJi7PRzcfHgmr
m0hkpi4voMSrZVtcNQFhaLs+/IC1WJQkX8s8dBcLuTGDPUqcU6VfQuMD0S8SQI+l0jtPBCXGhM6t
Bo3sdWR4CJqngxeaDJIfVbyuzY0n72O2uJI6j/IiM2sHNmGMlXxnicXW8qlkOyL1M4hQec/PD1mJ
NmNCRVTvPYswzmdSX1Gg1cGD2pcxv1TxP1XfCB+94BL3JY3flC8txLfZvKvuw1I/U2mnx749i8bO
uYWEEqueZyPG1PO9Hn2okRuaKx2VcZdvhvg+JJe0/pT7O1SzooJ0+8jbHony4F6oh3vdH2KI6kq8
5tUjG/5K/8YFAb9aYmXQbpn83VePQk3hy0oSt7wWORE4AN9OpBknJH3JviNwzP3tWH7q7UGtGgfj
HdVpFLeFJxO+PHD0iIRybpMIeiXfiOM2Ux+xZS6ryKlAbpg9JQZbtMEJJHujjGTgzx1oJRmDnAYS
Wrt7Zh674ZSbJ56GYjok0VoYVow1Q3SLE0iMhQXbUzoqcaXxTKg8mZkKNA8GVz6qbQvlmVMIex79
vqGGCO165oTNO9eWLW1fI+s9D4vxEWaPWcYb/+O4i/h+r7mLyAv2TNxMciJW5PE8ZEfWmCJax/3O
UHfWkBHEeJlj1s1jnb5984tLi0PVMJ85MyJXGeJgpLtydxuSP8U6cwyVCvfjQjdODXUaSKll8aPl
ddblZhLdEYSie07953wUGa4PpW6d+faMC616zTmWpI+mcowOPWp+Zhi6ZJyShXDuo08dxz09YDLp
s6HyL8YFEMzPIieyKkFNSRevfqn8l4FGaipa0XgdSS4WRgicw8QBWtzjhDl2A1iJsNEAB+SJ9FY+
W+JGz0DNLmPxCXwSQXGEPx2ijfTaEC8Z7QrrTQ6ZAZg+XIThF+HF1P/58S6pXJFwTTb7hQIaMORr
K5Nsp48QVyoeaQNFx1AucoKq6UCTFJKVAXWhlZgPQ3XV0r8WMlIBLzjlVfid8Y2xAwHPEpxCsKBj
jEQmip3TjdEpCcnTS/FSFeaOQo0dP4HYKFsrqJ0UJVbvkRhc01gRPCMBlaVJ7ZoHNYVH4iU1lCHV
xtfswpOs5NAQ79nzMYsREpuBsZyou8wii88xOVbDtZoH7dQk85U+ikRZtujgwVQBRFA+iZBiX51m
LCYKYxAcLytrmiV36rIovQth4Ci7hXwrqaEIoVzUxEOQ8te91YZssWarwT7EtT2Jb4kcA574epvX
K5NK0NLY7KP6Wk0HFH2s66rxqKpFNc5hk+9OunM3cFVI+UfHI517NENtu62pr4vUDfsbWoSqYj1e
oKmOwO7EFUiQuEHfmzV/6LwDuvSUWafTs32HO6P9Q5jsMlQApWYoFNt3kq/b5qSfKeJBq4Njm2Us
Mi8okXoQgMgkmdgqm11CDaZWkvXZtxs4/o62Py28lMoPwXuF3C0kWSRwZq17jgHhXFqtE2TH+pUn
EPm2fuu7W87uo2CAzn6q4KTgT6jFXU4RFnk5FfUf2b4Yr1N5o726B5mpUSNle3Jp7JbtITEuwPp8
ZWMIERGGhxjO9ymVN0s25mWCP1TJQWjOmgFbZ+zT5tRGx6LeFXhz1fBsjFdtvBbFdkSey+PqsS8W
D0TOJJAbFraKUSc2lN/gvslHdLstNT9zE2ye0TSZGjMFqLAl5Yi1ayX8wF6HgVm6c8chaTeiLXtz
sZwleHS1ojDVvtVgp7YbpdoZtOyEZEofNRV+41Pv7gi1Zfk2JtMssI+H7aRsEnxn8H1vS0UW/dup
yDbJOwD7ISCvw6FMvN14NDgxp0PHUSgobPgO1gs1hFMiF26d4NAOaX9YQOBbpuPZ3VNpi3eUTA/R
SPBKZMKAvRzn9cgwiRoRGWB+xpNLWzjc59ztecg9+tZQkl3M8ch8NfBc9c9MhJzbodWPkn+jtbWG
E1NZ37icepl5m+G1KPvLCtjMGUbKz11MEsa+r8gM/TcmoJuf1czmwqncpeqnm06NgP7fSRIGPXdS
LskAMrU3iiPF6YqIcgue9qwbP6W6t/5h0uc/w+TZTSuOmmIg25JBRHe81jXrTZw6QYps7CT6LjZt
TeBqv/XsB/Jd7p8IaL0SQYoDjhj3t0DaGsG9BKSXnx0TQnww2ZKlFZnuofDLZ8FkW1WwWhAvRKRU
zwzdx79i1/CIlizjULMLoXskkpsx28wubLr+6pdXo824SeNnGj0EsgrV8mDlvxFFO3GwWsyeEtH6
Qo9eSZdJdRptx6rDO6gPx050mSfbd68zFWrRstBYUQbnZ5AUt+hZNTCqb5PsSPsWh86+7p4tdqOM
2RIHxYiT8lRL/0TTTTKI5mpDrn8nv1PxbHVf/vQchkeh3XWAk/gq5S7NrRND0Y+ubYhjDLW1GTmk
FCH5yMJ1zlUWrqsSxf9GK/cRaZ+GS1sUWS0NeznKS2+TN5vYc8NzI67D6Zl6DziBSH3L8d5qr6pF
puab7K2AljpjnQjnprer4mwwAlEQ2NsGUZrJimFPMm54nnAw6dp+dgqRu5vufQ5YpC1yscDFSkC4
MFxHCq9y7ApkuTr5UECfQmUvG3wY4soPz5AEansYSKulR0g9CDU7Gx6aDSraMfyAv21WsTb8Zl64
jpHO0OgXcfgYxiP1dKCujjiF0rPBz4dDFrOM+tw1lKPVB6Mgk3XLnk3lFM82sEBMnKrvFGTwo0hd
VlO7KD6MQGZv9JBTmgyuAJCc1l7B4fRpyjd8JiS9YqwwPsinXq5QxtD1WS5L7bdV8ChQLWxbXXXz
TFBrcDjf6uzUyteG3q+YgpToKVvwsqhPFsm0yVJ2rqOWb73GXKQGXl2NQHfH0l207CqnMVqUgDdY
In6VKtaGGA1pbBd6vwMQFjGQBeJD/E0rbQn9XV1MoWE7f5i1+M8TVBd4Zf5WiBObKjzmTacsjAPZ
GbwAUs0NbRFuAOUCTDnA5yYBoinmZApdGetg7rtmcZ9a9A+oJTXkVyKLhsXrJondZggx/S8pXfX6
d5H99vAyOPU5dTmLsJx4HdDHyo/d4kMw0LAoxDMsDNGY1qqMq4TEILRCDrc3ma8dKx2fZC4fO8l/
BK4XSKyFgKxM+PMtcshhCMpMISa8Qjh0arGAFEexOlR9skgx4xbnycM0d4xUt7LODEQ9mKp4GND8
0izW4zGWwbTJ7F36+rUECxohC/V+pC883Mlm7eiKjqCVyYRPWhITN8Y/vWGgujZadiJzK+qZknOX
973XhWXN+YHlZVuSvR60jPFYmGrUvQxoxUfZLiXvjAuc4GwF8djRIuSxOk5o4HPeHEfmAxYRHyr5
ziSRetd9tN2lHF8ThuBCXUXayyh+5gbP/lkWARKszA7G7yw+lMZXW74AxGLEuKiqeADnGttD5bPO
3TL9DlPH9x76vRcLG9xuO1oW56sAkagFU1CB9xnltydyP4rGCukWlWG7Tj0kI1WPFAh5HtqFUSrs
PvwsoYBlHgcArdwAuL1bx6RBVxdw2TI7qm6BJI6+TxIBfs1qracYmNN66TOlZOodcQPZ2TiAM4wS
SeEWBGbTdFeey/BL41TAuMPYzzjdGDjTbhzSHoLUAAdAyq9rVaL2dOfPOJsVkkLDjjAFYjcdbQQq
geKGwFGxYDfKK0YnWEeBk4TlOoyiYw4WbGhvHwudCVGpkqqNm2CNGg/GuVrz73POkFMwnAQGSExF
Mj3uNb9Zhe8ufSKNC6jL89xxAK1GIxCQJg3Y0ek7uddveh3saVGERPpXAseDyvq0oVc8wAndks3e
IN2/PA7JetB5Ph56eWct3+BX47wsyjPECMahubGgY+7HsISVpjZ/hPTWzx47w6LjHDOXZqxGMXKS
hoSS2ul1XOCIn4z+mwx0O2/uxqTAzqcbtaxR03lw0mvUHNKzMkdE/t2qtT6n2LQlnTgoSC9WoREL
pUYo/uAdjJzWvRSjYIkqu6zw6A5YwRIEWAkfQoH8mmCkndjQb11Nc/FAzPkQ4iPNOwyHhLe0XfgI
ggH/n7hK6uBTU2U7RfIro/jKvR8ZFr/QLh6VMoUUrnzUbQnkjIQkrpMOKR81MiU2aYFu39zpzd0E
G8nRd2Ro1TRrw1+sdErFalBuOlRUg4aJVw2++rraTpbm6DImTZR280ubKEifbjVB/zozI52sy34u
5nipIOIxwxH88RDepUxadky2jG3JTIEi9KSzVIiIIewRerMjCYo9O0NqmjEl0nYF1Tswbik9v5tW
dUrmt2yjcPynAvHppiuYrP5zDKG0TAxpVzfidtnAIlh6z173kYCft2xqVdrYQfUjigWOF8IY86Pk
YyY1oyX9AuvWJHCxRsaJxiJEa67ms5kBtQ9F84HIlKA8inq0A8hVMX+ZNYks0blrf1oDtSi7wGig
XCRfW2aAt0rTXqia/KeLzY4Tkgf9pyl4IwuX0a6OtXsljKumUchZkTeqzCnlsbEOSN9nmK7uLJIt
XkBQlaw5dSMtwOekGeEfjrUoL1Imx3r+SGJz6lmZAKuzP3I1Fsbwbdb1shS9s9UWQHQ1avtPjdgy
rS3YjmczitXuEY+hFTc66CR63PCCdupq73MkYw9Q5pRok7Y+adknBKfxvwgDZn/Bu7V0iOebxmp5
++wAlVw2rLz4PaIoqesL5pe1hRVYQYsQ4PZTkjfxa4cRkrWkAooP9Gnq9xpBdpC4CyMBYoUV1vB1
m90z6ho3+6fpJENTrdkZnBghOQW0FfSdcBFmxl77MzSFdLwrWfkq9GSHhu1WdMm1gh8V22Dfw8XI
MKzwY/BuHne+XJ1M6VbsuMCKyILPI2UTtFvBbolaIVf081Dnbo3o2fM+I59oRlyvsRHAR5yFGjtZ
v43I9LStKJJohcWoO1iybfQI97VUZ3PjpXn10tD5cb3moI/HBI110hPC0usu2DrJGIjORbeEVlDA
W/P4o2jQZ0vBwUAOE81XmnWIrWTRyem2RsopWyqs1GfCXB/E1hK9b8pZxqyw0LR+ZTETp9wjnrRm
Kh+yeNOl9DCjovcNxDtFaiXrXiSojf6nb2JE7Zk8m3EedExfHoht1HOhYlD2o6824sQH0vTBYS7z
r6KcHW6gqtVLpP1U03aCeFeaB/Af5yJVsWyL9V79DWriSdl6mdFFIsCQmMYmUtNcgX4yvc5GoftX
Fxz2SlMhtSbUBesfMFZgCyammOiLDgHemqqPoQFXlfBUGF7mbgsVjmtorlD0RrXXxG3BFaKcKsVY
/OHVskWN1EJNGs+o8ARi2ZYZUADRCmijqTogdOPDqkfCIKuFWt9brtbuuzd+jOnUogvu0Zenwc70
v0VuwyR5UiYQaTk7oxAtg6a6JQb0g0+5PNlWomyDzUFzyAMnzAHYUeVutJhGguVIuILBLasc1AxX
4JR/x1NWQB3LGalK2qnM8OvjCMlK5MwaKRrG97ySA1FZKWx962o91wD7FOIFbuV027e8HmZKqpbp
2rrF7SvOZI4+jlcGFa1aDsTe94Jd8oJYj5n+VGZypFKob4+5+i1qJIKqJH7xblv9tJBNwRmI5PFm
k5E7RTS0IGWyW7Ei3zS0Nfy39BmK5LNx4IcG6PR3iuki6ufCCOpkNCBDlhMRZi72aUOqeDlUlmNa
bsS+vxInt7FMdKpRQhuOQvSMlhQBm3yE9nxQ0AzDj4mMv4MuqzZ3ZYNrdkGM0oLPkGtlWMmQMUuF
OzUFmY3bLtC+NIlfI21oE0JP8z6m7C6rjsdZmgDBUZ8SFg7wDgiEw9fA2x9aKiab9Cftj42kfKcs
VdL31L3N9JLpAGDiXmj3uogiIhHbZ+NjkyxDSkoGUJout9JFmBI3ZmrifUp1YzNWbbisYm3b+dCT
2Tjeyb7dpZK093q6SrUeOUb+tOKJHKDPeRnurWXVKCsVaKDQ1e9MNmb0mU++J1TugGEQTdWiiLqv
iIgIqClj0YmsWdE4vMlHWkgNIWN4gPUGoi3H0njymU3U4c9C3hbUfw2Tj6FBctHFNAd9TpW6Zi0d
sXGwd8SBAQaiI5gY+QR5nUdzO8kKaJRCnGvgcqBAvlPJgYDBrfzh6VQdn8x7uzarux/p6hGIVrVQ
kcmitq4Hojra53JM0P9Ef562FvUBi/RHVJ4H4YhxXdOPsn6a2n3oJ7+CKb7y6mDwrKnzQ2mIGM9I
Ev3x/GFNNIZmBxRxeCn2uWT6iYbukJbjjQEhaXEbEoXMsg5a2lBUb6PaMvuPWHhjvLCHcDpa4UiX
QuHUHaJa0HJ6jpJzdkmBEpMjvTjcfvLCqGoqia79OH1oSrivRLQ0spo+THQWzqCILymU84NfZ4gf
ELl8kbWlKP1qCP9peKyrEr37q+KGN0L5wfhL4u9SrFuUVCXsf4FaOIyblzjnH8sY8fuxlRE7FAVz
zLAmD5gwhyRGhiwCD2jT+Iy4KvtBfA+TpHOI9Yat++FGjj9jnzrw3BsaLkKWm64KOTNaFO1xjDu3
UEfYxuE1au1FhtkJq+q3HsKPmrGrzV9Rma3bEqeTzHPn//PbWzFupL5ZdMeg/gGx7FRCT0pGnrqA
7ASDG8Xec1tD97G0WxtycNE2iPUz9yWG66iAh9Mj5DrEKEml8s5awU0THf27tM09eTnheDXbpy8d
Q+FUlL8eKGvdlZdG2vSVPx0yxXyqEa4YI9QRnOFgM2rS0wqtRGPMrty0bNSmyeVUC+Iz6uUSqtFj
plNh5lpyG3lVxLJ61OCkaAcKf4GIaS5pr72ELnAAMM9WsCca5VnQ3joqfa/xlzouCkU32TsFrJfI
N9Zy+8w4p9JZY83vK2Bm71g3PeVfk4CLU2aXRLe2ccOQ5Ae3ByOohghjlv9l6pjyB5MeNh2xjmwG
r3Qo10oDDInntmWxTU4KXa3B1K5rdoxUbR7BQBA0sV0tpWy0ECHodnSLuJ30PgrCjxmxrkvzNB+l
UcBqLTwzAs7wLQKDR+VVE+Mvvw9W1J3TjxVZh0SST51Y3xA+2jlRSL5PjcRqbi0POmDskknfd6MR
YWd57rqtwTaDnhVeQVvKzXcdbfJ/vRSf2w7L2jiWoa2UjkgJxaJO67+itevhg/Rmr3M15aJ5t5i/
aREXGHAJWOHXlvNutP0uUe5humzaa1u9heBCWsH4zIPhexotwiqEpenvFf+p124gHMNkv2SNBg9i
MlCF03zaR+Mli38EYx8GGWr8TVmh5Nz5+jopzyIFYHwH0Q3ibdmuzfBHioDss+ug7ET+RnOngnke
Kwx3vQyNkf+mgfE96r8VO4bBDEwGBLhSi9l1dsclP9JEPoDP1AmFRBCno/rKX8+QQyahFG4T1bxR
CveIVf9nTBAgBVJ1kxI+aGbDrFwEHvIow/qsmlwlii34EgOvWkqm+uMBVAXBfpQb2pXotH0NqAPk
00iy9MCstl1O8U+RkCTjVPm1wwd8GtlvTM9WsRQi2zBZZgFw41cZXxD+C/SISe3LatJba6R4z4X2
K+NhYJWFjNJafrOawbfS2xfLtBsm8r3166+pmpZaXRL0JDTvHt9lorrNtNenVR+fDQJzwpcWrDkw
g2RrKtdxeBFMMQm71APp/QstKgfJCN+Sh4qXU8TOOUJDbq34Yk3XaAD2epoJyWS/QXf2vI9AJvMC
bYT2Mj0uvthNu11vravgAC0OTU6KoRPKJZkqnC1lZ6Cr9QDEW4lWw+lU1cKO7St847MbFnIPuhaM
2mmUhzUcG6FVIWT5fwoW08ECQ9DOCwMsi2SClI3ujmFDXnmhsYKLh5gez3C6MhMBofZUASK4IC7s
VXTin1j2V37ofP6gkorSjeIySHZq78TKKm8Qo54LVkz/g4ogXf+qdKco/gnCWY4eWchLSrai8gsJ
oEQHqMDhyz8XnrD7H0nntdy4dgXRL0IVcJBfmcAcRFKk+IKiRhJyzvh6L1w/2C5fj2c0JHBC7+7V
9b3LWeduseok0onzkQj2Rk9d3jbqcVvwM66abko2azEVVpV66ikino9xDheuAM5swmwofIQk0zuP
tswW38Juny2G9NP3ANYdDJ0RjFP22LEtZnWYkztnhKMg7qX/WxmOFDnQCGuSMaOKSljBVDaUd+yT
L8v9AWPRTVbOabPnmguSgkkkHp5ctTflp/AdL94nTLemG7i/o9BuzHd+eQ6UYy2jcK2lHAIDZqoP
/s6edvSLhyo9G/z4Ng6lWqfElBiYe8c1YjNFtxFFRviD0YQ/Qh8OslPoPqzuquMMjNbM4TH2yPpH
YH4zitdSvA0PhnGSAnwOIxhekOFYM5wVvzVeE+bt8Liw0jSdo+eUmG0VfctQREq3Le/SBJRXj8Mw
XuWMLgOGycGXy7kuYtSeYy9flxW7O9HV5qLKD4P4XIo+1LESavE2Egciy6q8tyQ43gftUxIfrXXw
vc9qeEMMYMy5NHJ7oWLQsw9j+cHXLhDeGHYBTgS7NmBzgPai4J3jSzT6y6o0Pzrp7Is/4dXMPcLk
YWmLAuXOtIM9wEOKv8LxZnnqmoYE9h3ewnyPRyFcheNdA4tDQ2O9gQovD0hPRzNYd9KBj6xOnDyA
/NQNWEa4SiVoeDOAh2q8QRhTaQEbpqNoRt2mcQ0L8jhGeA8GyMWFlCxSvWsZfWfkR/G2OaaAk8xs
Yu6hsQEdPcTUaKyqXDkMyLsztX5lboAYcUZu7UdQIXxNIbuAHh017d4P8Dk/2tHxy31krW3jyetl
2rsgzF5lov/ogYIygHzV1QEuxviINpdaGOxuXfYcOf+jWRX+0Z0KOoE5mMWPXfyYSbLro/wjN43P
tCWK5dbFJZTY87EZpUIzOTaIdWs9izBZoxYyWcMelTLzC5gfjeo1h7ViXnwGjIW902S+2zUkw/lQ
XPPupg3B1QsqqG345wj0DofW3+TqbvDJrXTHPNg27iWUMTJgafyOp1kHCYgcxbIcAFpFo49bxmZU
LPbLpouxe/svOqi4gw7lgojnVi/y7y6mVxYraobZJyUxkXoPXbjqvNTDb8no9kFBt2qXxV9uqi8a
xWYFq6NnlidMnLu9mpgN9ZlesOxEWcEE5YadTnPrGJd1laNju2qBEv4XJjhjyTlDqOBJ36NRDMZH
L2/a1MmzXUQ2dfqlS1ycSvKHwyuyNhFZA3QjZvGYxlKJUqq+k6++1UDlIKI867T8iC1Lm40ZUYuM
c45ZAURSFK5voVfSyunj/WFuz3ttsUbV3OTzNDs20DD8ufYygwWD9ra7SUx5sI3kOI9t7TxN2ov5
KD5IKRUlrMCFTqbVWhD6gKzk5Sv4B42yGUZQp0v+gnpzyGIuR9ss2xhiqWrc9dHn1glpaJDS+HdQ
KPDadureqtYtPMa7pd7VYJvzt6JZpcD+sOCH5MDHoJ2WthALDoyIVZQri7kKx31UAvy2FQMeqD7k
FNdesu+FMwRLFDdR7xIAAf6lNwl98KGxnXa7oX4yg8MZ4kfyPqncG1Uc1N4yZZQj8x2H2MKI33Wr
2RftTyezQihqOJ7IKacpvIxHW7GIk74iHUowhjPGoVkGPG2h0uEp7dyapHp8cSNgOQMG7JWiYsrv
HV1sZjl9NvGRjJn0bdKKW9B9vtBqfIm4l9ddQJqMbkfcOQwdwjNAboKJCzW+zsZdBb5guiekGsfc
TGdxpQUH347WszL76XXM3okN6sGY+WLbuafefQh/KfvZZBVuB+z0FHBhBKpYHgnycvIsDlp7ifHS
V2Jf47X1uBLhdpvBvHBMgLNPL8WNX81IrSCl9neTicl0ZZzp9V8D/Jnit3a1waaXHbqwGSGPK0zX
qWcMDnPrFPhLooVN8Kke4hw8prrJkaG4dAF7tckSnvv2k5HzEM098QYctywoBClepEFEf2X4/Ru7
qPj0u3x1CPOZ/s8bn5V3ZRRnlL9CfBFBHqbveGC1kOTdEP5k1clPD4xLTHM3fUhWDlboJG9GqwRM
88+VXtq5DtRbWnavvl7ooLjEeI4aJrOrnhy+rz4kHNX1OnfPRXfz/3xAaFyJm1PUbOLhnuHWievd
rNHplpX4OpU/Y9ELQK0rBbGCPyJd6bTahOMmMv7sSUT5ojpFxPEC4ucKkKqmQIMCpu+thf0sy4MR
7WxC4uKHrS5qwRu6dn+lrG+bKBiyHGg4SvhrGkcFyxoqlARXhNlHfo+bPzn5xvWP2WOm2b+cHCgc
Rq3KV7FHTU4/zpN/ZvuV209X+fPKA/udpCewutlQpITZVc9O31EZrckgHoshv4YlRkVV/aplmwBF
x96Pq3rgdZE8bW1oGeorlITaxXoe8kgoyo2c2+T4xzUJsWD125QA8e4xlbrDdWKeVeikYGA+pWwp
OnyESzSB1mcVaj5wrZY9vohhocfTIHWG+n7rDML93wapKfLL2q3pziN7YLlb+fmmMJES6dTjwfc/
SowW43qUluKLZrZthKvfRZkKCV6rRKdj/sA44z0alxqm9+Cd4CEvu/ecDYhh5rjAaGxm0J84/Zjd
Hhk9VH8am4aSvaox/9eoiFoVhr9voNEqfeCvCDLfXapjUeM+jfid4CZQD8g66kwUHROqj9RyFmV3
6OpnAd+YtsjAkhZqQzm3adrLhDkXFjAUnIVOw5VuzJWI9Y7rBiitFEnerv/MUNlIKFQpSIF6jHHH
7qKwW0oIxJX9l3CiowlKboFDY2ea7FbkXdQQGIdPXahUGcyiRltde8XN1AFMB3QkI+C6eraYR8w6
La8fHUkPWJooXXCRJ13LTB1qUMsPeajzdZLICe2unPOFE2Ra9TnY8T+UqWXZfNNv+DvFiGZJNHIT
hCIW1hcmLcQHKEDxQtwY7wDnujEvq29ZU+Z4BRX1rfTUT7r0b9gAb+waspmc4QdUVzhH0R+44Ta5
deBit+iUBcYoRfRTunbOJSCT2dBsTDyG2cLii8lxJJR4qR0xntSbV6lcbUPNWxIcaETKJpUCpNGB
RKqhtaqJbc8MFSLf4A/PQEVBVEaU56L24jl6bFKAGxWVBFrQ9F41cxI+RBh8TW7PpXBLhqNAezMt
ZS7gzjekTRC/SGIKi+e9uTu2Fa0VrWAD6eG/IgzJlsaaKyM4gET+Nrgp5Hb7SnFqlFzM9xxPCLUp
0kGJiID7EeNQsxtWiWY+lao6EpZrzIH5gm+86Do69ihCjLJJa1dkSygdmJbUSc0lFx2nyOdg/Dg/
A7eyDPb0Ut9Zhv8nxXDBm7pmHumXTqbbn4VWSxwn26964E5g1QBm6G5Vq2Ze2EwMx1h6kx+99xBw
ey0g8dGqZL/h8DEO91tB0gN+kVlAKFN4JGT/U8rlZ4wrkQKvtrOvg/vSg2kRkZBFdRHOJS5OwCNk
o1mkoMh8A3VXzjmi+HvRD8Yi34ZSjC9bIvpVecjvuWQ7Sd5yEeQBURkRFHXNn92IWxlmLeghDhAD
X83ML7J+F8HvcN2BdpSsIdZL11XAvXlWmPk1reLLWPXmvB4Y/RQJhXOwgm12UDJBRV5d//tHejXc
pTS/KLGmrGMaJFEFak4PeShfeKh12YQP4o24SC1r69k4r2hF+e3qsEDuKnp47VzyYiRStSDv4Bfx
vbSezHc5rov8kSm5sqLFWjnUgMGiKP3lkU1JkUTZQZ/+jT4vBq80CTBYZOFBfMrCiwBqFupfcQtj
0eaeO1bV4ihFMqvuoMUc0Y1r0asXtf2oxcGkAbqUra3wqJ6YNDwrHbjUsfM0OkeihDN405MqQkPK
PzQmEmnUAL6hVox6C86lBn8lhplKEFcztwzhJePJn/nEuVeEY+e6Xzbg2lzr7gohCByP7BnTf40j
IwBMqkx88nBf0I/gSMpWVspvkO0jSZ3soBUvLJPNSOzguzDEbICWJ5+B5hDEcc/1X0+Jigf+VssO
Lj9Cof3q5rN+x+3bUMXM8iUwwsO8rf74Lej7hjWJU1sfMNzgskboaAqCIMxhkWqpiNO5nNZYtYRl
7IpSLI1o37bfKvNPPeR0lTEivyV466czTVsgYBDo2AUusFc2qxrnZX7MYA9pSLQDxd92C81WLEas
3nqqrblEbWKcAkTtpsWIuvRh4J359inGi+Szld/4wxKGKiz39ripfPQY9lqifuSIjIXGTbQy1mhN
RQgPWvtoOFV1MWCxpiaHy3gpO8IcLpQd8NOOi7xU4p4j/prj0f2La0hbl7SDr8VfR7G4U52jjlGc
tBHSXw+zVPN/oAHzBzNlzxA6GcgJzC2qDi/Mipk4XlPcaSLHUaHAsViheollPbzqhpFCmlS2I414
ciSZyZhpZruULphQ5b8Mk21G8qbjWwmBRfyozEH+8Yky+fTJZZn0WlfEKtZNTq0XvwNAYFyVJEE0
OHP1uNF5vqZcRhS9mhLLBo96zF8iw0gXA08qCBwH+j8pXnDoD8t/WBinTy0Qv4VJdhR1Y2l7QLWA
T9PGizHRy4BW+Q+Os8S38v83o+uA0zUSfAoj7ezmMzLWOEAGKh3S4HdZhBe2sevHA0GjUDlo6l7r
HxVPnM3rIoK7zYrp21dOUzhzdOVmplhmVq1YF+1GjZfjuPH1HYYF6rdDtpq922+l5k+v+JSAmqmz
OPssMlKV6zTfYb7M2mtXbNTo2pkwFM+F9tF1O7xcuBiJJFb+mbx0rb4UTmYS/6pQWSRz3vc/scAe
We1iEzZ5g3pgXBLlajWbgmgtxWswL1vgbMVckt+2iwH+Wyn3RKqFdTLSmyvj9HQU/PXyJQm/CWvk
/YmVNTD2plj/h8skN9ZUp4bf0FjDVx3EPjPwFQIHpkQ+mNzcM+goykvur5NDUb7hWbaqL3cErABI
Bz8vd/DMuxZURsfx1c0PvIzFv9mQ3pPgmNh/HJxM+RIYH8s2/XO9t5n8pS7pD86nF7/T5mr700eH
0D+F2rOtActO4aaCFXIqrpamCSk33Z4N5ta1zNiO/4Sxcfujp30UjOAncjrseBxgjeATJpXSkVwA
eqqeIslReVEL+z3QWiff2MOXLbVeJR1Vif2bSA5TEVt7YnNVSEn7XOj2oXAi9yDKV6c/3OCsijdP
ud998k9MdzcFyycYr8GvW1vFGjVrVLbE1oHhApMmfCfUoyDa9xtmxonnwyz5U+rI3vXp78Q0x+uP
YayuPhLySc29ym/I0Ul7YZ3U/KOXXwz5l4saFUIl3kcMkSqDrbdtvLL8neTkijTCVQehnxNoyg0O
iWhgWmReBBOFL0D3+JQtRsZk8/gZdfMG0/xBKJHxuurSNbQuqKv3nsxhNkF6UrGpJvskfQ/dxe54
S0jxmwmTLizSCm2sSMeR7QQlm+4uKJGo9qOZcx8/MUcjVj4tj2kMX6IyZz53Wk8lH5Y9fOvWG1vg
Pl4Sc6cdGHLxGY6gaB9UTcr5XiVT0izUZDV4V6F3szDD8rMxxSbHRYtq3DBfCk76ADR/m3QbvVuZ
FKJXXP63DEQr6REcLYx/PpyUE35JPdsk2V4Ld4Y4Mqiyl0WxCOCRV9tVmW9rHL3eNjM5AThFibrm
lOEtzx+kZgJrV3ibCvZEDY12M5YXwZuqsrg7vbUBhFTHe6Xbuen5ZgKHjbFjYujyDjIF3N7BL3e1
iSX5ABGjti4yI07fOxjqv0JaSeaWlFQerNEalxr5CEDS+6wn3LHWR57d7WA6I9UgtcN1yplsKzZ6
zzIvGHOcFEpgWfNbzKzZfpXYYFimY/8udC8QsxJqWo1Dmlx8YCHJUbbJniw6uiajo76sMdb9O/sB
YEtzF3KX6h9cpP5zhWv2CQcvS10w7Dx6s8pNkj7n6LCI6K3yBQk/fvRY9LNt1t1KpqbBjnikUAFK
Ln39yVkYh0LUOI1CL8g+cv+s4Mgq2OsgjI6utQev17YLIEMbMmZG+mG2f1DruS1EfBUYjgBnBkvV
OCTb1Dyo1q2Ll0R+hIuOMffBcGfrxHh4w6ZDDgJ5q+4Na9H1G/I0kljK7Rq/LEVhuCibwEGk47lE
YVIdlqAkZHjmhOEpkFa4UMBUwLHDyuSme5KyQr2SeOs0Dn7rYIm1TsyNodgo2Nua1oQeRJc8IjOP
CSk2EvwyPZjlDkVZUYlYdOdo64O+UUc2h8uEVWm8bUwBQujK5467+tAzZKu99ppY0y9DbyHdn540
3932dFd4DeguYyy+ci/BSxInz663IZ0CVJJg7kDnIMowMhaPAbAEPz1ELR3nb7kldRkzl2u5mAbx
bTET+akK7q13qKnTKJFoYIF6Vr42pwYkSC/pIivj5TTs8Cv5jfWDHseaE0zCDVIqSTDnmWuukBhf
pWh/e28EmRxJCJtJ2W77yroZ3JQTgfFDKj+qNub/1dvfDYlPvMgcOHTFCW6oiwrbJWGJ9tJqVAyc
c0qMx0aZhVJqrHqhTwsAz0XfOTACvQVX0g3XEan+kxEEtfq0Ksy9qRIROfTuV2zhKA3fdkdeyHAZ
YNV4jfh+/bXAXmubNLt1eX3Fv9+We7X5pEjV9bZtvg26pS6r6Sxj3p9YZbnORw5Z6UXyB2OnpGsM
iKQP0EetrrVXIY3sC424IXb1bFMWa3whWrtW7JWCS9qYd/dBO+L/zjtvIPqYqQvsF2MmKxuT2gFV
c8asHS9CTrIPrRLRVhfgBN2fTOo+gTuylB5EEzukynSlO+Qj/5+amE0bAWK2vqmHdbACmtOl7mqT
l1tgebNdjp4eLQGxU3O9oq+qhy4pQzayN53+a4PR8bDUaoifA6la5qp1dozEnvB5Pqxb5e2VaMNQ
XT8zUsKqUn90JF+5As3qUj24pVPHO5FvkO7of8ZGCnAfC9h/D8EPbDlkE3XC7dawA2+2fjEMH9xX
ssGpDkS0Ykvl1WNM7Q4PeySO3PPNOVa780i8xbTGqiedjCZhnkxayVKYzBtg0/OAvKVsfUbelnZG
nnCUQsZXRfdlY/pmRGIDH7Rd5SxpkvEale+qDnBfPOCFXbA5dAVzQaDN3mdaX6KazoSzBgxRJVu6
U21HAcEYbxu0Uw0/i1TiDBr3ZFHtxGkwvU/TwmjVwtiwbQ5mE+1CP0uFy8pG7L8gDdGRtw3JcifD
A0tuF9zxoLX+KU03se7o/pfK9Kazlmnk3wf9HAyeE2OjihFc4GOlzIdYciRCzeNDeGQP14W81tjL
QUPRWYJN3GKqQyCZkl/yAUHzDk1+eJjntO5lQfToRfKRtNVHVlnzohNcaHF45UvBNRvOIeU874hI
Atd7JDsT+C3J1wMfZpDuOdSswilmmRxKZIi2/2v6Q5RQDLIzrLPfLKvq02xyFjFgqxtfMPHamCPP
rZR82MBmMpuIJMHy1vpiWsYYNR0+wgqY0Kavz4X0UzJIyo1N7u/aFjXHGbynYSKhQhoUFjedzEPB
a1xysxomiKxuNgbwMrJbarVTWLgTCtCD9LsNv/rhN/XuMGTpfKTrlAuYQi3uT45XbhjxfvWrFrui
BFHbYGeYDl90q5Y7PdmIllH11ieEmKOPznTrkhfLFAxK52+T8u52mxKlFBZwNqQGntsw3RUBg5Eo
WpUPPErq0iiXyK9MGCrD3dljfrGVLajirmRS9MW+gFUMlXjdDRjhk3jlKrhCQAbUp6mrg3cpbJnr
MpYwFkXsWNnVRkzHtJkoG7+6KFhr0vglNA3iJKZHJy+8Q1k1+0Lq+OF8EwKj+qpxGjS0qaaX0Drr
4W+s7Vwb6XadU5eG/5NZapcwjbMS1kulxW7gmt2uiiiJMisPq169j5Mp+8nsNyE3rlzhAs0Yjy+6
9EPyaGGmqHRu1hh/SdDqya6TLgOXj4m7gGylRtsERKis/zBr1PF9LbG4Aeyn3t7uv1IWqAzVjHo8
bpFUETIMCeY1EfM8qQ6DDsWei6DhWfW2Z1Cj68ZTilM4OGJdBlwp9Szh0WSInCBru/3wgpI171hV
X2b5bRhrdtTEXXOkCVX4MjSK3Vr5Q0xugYtXsKRfcb+aLhBWB40E1w/EsF2gOjiVNHtpvE0ZDjsO
4EdqHTITatIzxfKiM7psF2O5jWjASfDzHazxVY/pvMl/4Nh65GFcWFDEOpXasQdj7tUIaNum+mYw
2OW/uJLSyMYJFp9qmzAsRn7ma6GYV6VJ1xRYq76Q5pnt7XrDRiAf5hyZdO+ZFj94KzD5S+U+Di8W
Z37F3RHJwIXOndxLO7q4lta4K+SrBFwWH97MM4xZqX4F7gzy17zGIhnzo9XSvvH+8XtEgB8GGxdY
8pbcJzEiEIyzIKBp71FR26qM8iJV+RaCl05CbG1F2CUpPQjzxdARt6KFx40xOuaQj0I0irul+ScB
TKkevmXW+MrUWVHqecTfj7yoESBngqhBFZLjzwLjUBc8Gz540zsiKs2JnTHjB/acLrsa9pVKCCGq
YGVRU4ZIHXg/Ey1I5QAkGERl1pELnmjJmHEBsag1iYwHtNG8NTDunLPmX0yrZtAS6tYN+6oFCNak
/NEtKb7qtI3SeuueM71HKlZqGKFwwOEKD+fbTePZqhlvLq6sZEJelhjjYVVI+keYt3P1aZpk9tTY
8bw/q8bJpEr2xBsb5zKbmc2VQ+aug/mae2ZEPiW34TZ42qrxjP1oBPMBx5kyRc+htQccDXUmrpTg
Ue9lowo+reZ7kPRVws+b4OcuGVxlrOk9KlNJqCCpSk5s1XwwdV5wY5G5RILGoxjxPAY8l5QKygTM
gmZeKRkfqo771PN2HW2XtIQi8qYLwXunArG3rjhaHZCYQKvFgihVMExoSwgMVoND12gPBC4jW1/w
0m1WnpdSQ6n8xLHl4TX3CL6AEVRpo+npyMLuLC9yDeznZ4rq5v03QQi+9JIAlpVeDG/g4gZguBYS
cj2HOk89VlCFh6WAW8ogOVkrlj/ONQizIeSC0KwYsadfWbkpI8o1Ye2oqrlOwcTWrbzMcvwROcSO
avD/hTLPscfW1TfZTxp2u9aoz2ZbH6OS55v711gMtIta+0CJ7vKQAQ3U/kDyfQgGX7V2EaL12DOT
1UycxMRxC9NmBWKQB3Pujp9RpO4SWzkSO5tV+3JZWjkM0JZ1NHnQUgu0EFojTtV9Cwm8BqsMDzqm
PmDkX34JCSUBUz/8asGvDNLBT07aUoYOZJdQrNDdAY8T+6BWq2v5traFvOvre8DbbZXdYqhOHdpe
tQuRVKL4u+x+g3wv9bwO6opBrBtvjG2GLBflv3Rw0zKizRpEfYAm4GY11DpUbcIptcnT0+PMKD/x
uGbAWofafgps5Nysm4CD4OBumW+OBjMFTmIiHI5+BrIvJXsYEQLlJGhKS5mCC/SwTsEtmO06ThMy
NplhA53EC8iM+zcdJxVcyzG8lRGx/kkjwTUnT+NerhPZsxovzfiWcVuU8Vu3fgZb4xA2qVu3yn/2
41RmCNyoy4gR2b8DlZuAeazLSOA7IePgWf5Gh4rgAsJpMQAI0LUaX1MUPCOcrVLkrwGmHsMa0DE1
R7pERpHP6eqaypduWgvkFyOX8TL2KF8AW99+S19bMbyscAJkYQTG2RGS2u/Dk4Ckq4YoCzhMKwI4
1pIE/taEPkD/sVOgdJhhOr2Dy8n6PxQHP1OWKqJulIWLotNJ6pjQTWAi9Cw5mBUs0MPtPc9piC2T
tczRigrCNtpCn6hpJW+Nbef/NM2rNJZZ8dH7BJlnZJfrBtaDqi5Kvzxm8Y8fnwr8zkNzGnzWaNOc
FQRyEhJWmtXsoA7TR6Ew1Qn2CgE5I/jnu9aij58toLwAKny7liE8yRyQWMY8vZ0bhcvs2JxEYhbo
a/KqcXI1bkR4h7B3ySTK3fpsHZGKmVPGCIt6mWgfA32NGH7n+mjPVfUd4p4o2YNcH0CVMSvKn4Tj
t4YHOeRnt6fWspTdKMeyn+nD+pBpl561VoKuNo1Rqa2JPFDu1BYqVKAk4sHRHhwXXU5nxaAyw/tX
Eptpq3M2nGWyoR23A6/t8bPdawbfg0fTmog+VbyxrcyZzISQIjh6UbHg1Wvf1p8+cQdtaKALwGfM
6zMN0Xt6Ux2Fi82IsEjuhDPytgrjxZSeTcgzpVjGUpolC+gesPoXE11EpZtGdPk8XGkk+isMi8Oq
0xUCZLe8YSbbMLZ8/VMVmRpYl9T6uIgBUlBw1xLMcK2/UgRzkxyqkhAIwU9Q/VIYK46q0PHd6Aua
MDsqFVXISH37ExS09pnWXJf/tRFtHiLb+F7vDHB1TnX2zKr6xuleijB1ssV23H/AQRbAR4S00Qj0
BAONACCmSHzrgEXNSsw9EjeYYWsxTLE16CkPhF5JJbphbtDJo/Qr4sLc1qSVoSvlxg7l3fZajmSY
9ewT3WZy+7AHc22aqGdb3wzmHp46vXQKJefzjtCzeUAAdYroLLPCdBz1ofuwu+n1O0xYU3R3xQoc
+/VcIQRCS1TY33vvGU9O3VdtyKgNGL6mawtjklzq+FBH8trbjKcCbFZif3Y2eZlv1//JPDL7n/T3
qDos0ynQHf6WPj2YEDmqdFj5drlI2NerlqhcNFzoBJirBFSnuhCCcIxLfns8IRQOUCb0xTy9afRF
Ib0a4DxUyzsdb2kgvRQOIHE0rjo74fCMvsmLajwwcoQjz/YWpiksUMPfZURPbbq0ZGTQaJ9mv/+p
OPy2cQGcju9/oFKuu3bKrxTQvfMvjvmFNjgD2ifJgFDGgFYFTBYJoaIjLOI/2+n90rX1JKnyv9FZ
d7RTcsfua5poS8PJ9rgVhA1MQxUr9y8bUaFc+3I/ytskvcdwLyXitSOkKnzLXJXHpU67reD2aw8v
WTe24wDKmUMOPdM58yadBJrKVy8Z7VpnjAMeCIcyZy2GTZr0DicqyiESEkPvh1/skvjuWf8sxiVV
EYICfuXTu8Qo2fQ6xyqe8Ei7nvofncHLRUaNFyl7DFa53hQTAU1pFykg0q6QyBWfCma3HrtMjpSk
tu6igSTudgMyJTzy4mhF95YlReF4Ipg4JRufjpjsNpIVJatIGHpNEavHoUtVTy3GNQwFglNQgRGI
19SvHmaOMcVkMEJLDR4x9PMat9nEZtYtZjTw3CNU+oIhgfLrT2dfvPOyi7TkAyfgvAsov7co6cmH
WRg97PDBQCnuEqZk9JKhElsPdThwrysrgl3vhrwvw8AJKMc9USX7b87T8l2cIuMdV/qyckkDVj+t
/2y81pEaGhrGdOnhnbPEJz5UqVQ5SP6hsATFU6VJBYdCouAXRL2v4KskxJO18yBdwK94lIwlHgWk
3DuMmSJ/2+ALhUcTN5VKQBUJkuOFwH9i5RLffDDLWbE1gh6yebaN386/BChvgi7JxFs16tbyLgr1
0mNvY6Xlk1K/cr3YMR6Bfldy5UrWrr5iB6/krazuKFleWWTorfEdNg8/L/iaGRDRxugRer+2WCE4
UBn5HcmhMT9z49Jw5U74dJGuA/8dSFuBHCTxuU6DyciG8IqO5BTudy5dlXmZPHIqK1qbXMQU3iwp
IkjaFWd8GAXgG+VibiHPSdMkA+0nJHhkjhu44xgygOrkX4PApRhu5KfFWui2HLIC3BMrWrBuoNKH
qaDKviGYpAZx/LZbwACfZRkTJ8AKYEejHFeq/2sG2AELIHlwXDzsVmX/313YIm4TZSsTNEyb7HAg
4lHIZf0dE0Gu8S56NaWRUx3nVkjEAZEN6uZlmQxP7UWKh1OKdlLVMG61MPBSdfOgfbLXscWM3Bs5
IKq7lrIYgQmfaXs5mnNtVXmMfSB7YWbDbwEO4Fbx0+sMxiGOArbL/0T5VApOM6ivtB0sCPPPGh4H
BcRi4DQq4FIbcCf/IAQVwTY/UYM5wkrDWqiLiEYm5OPJgSN+Ygbwmvi1NGA9Eu9/HtU1bkd+FYV6
Y7+uhwO+j3kvuUxeeVTckxu8Y3NwxHBNfjJaIQL3TZCtwLUzvdxRgmM1/RpZYEx9WCTFRZMRWBCg
rGA4lhDFBwIm3bS791e6z7n0FDMUe2bwYfEpMc8Ag4L9dKi3Egn1kpTKwGF3uob5Lqn4pZQsK8ZA
JffiyNp04zHGgar+uXxCObqllH/WIN6naa+h/rCEeo25iFWOzBbIgP9qFkKnqfWbYoS/WFitBlRE
JE6G1yjbwfrHEROFsLRxsF+yTjC0ejXuveL57VmyCo44Qd63HNH19TgQAyGWRvsaII/Qb69e3n1k
UowskPOYk+gh8Mz4JeuvarU3CEtGcx83aAw/CFWTgTs8GFnIy1GiLjExPj0uO7rCfQu8npA5X5uV
I7Sz1lMImmVrkVsn2hFGnBntTsPpzzRaTxGOpITd0eICmwEjLXz7M6t4RkuCtTEmPTtwv1OZw5Pp
okb1cfnsYLSEW03b14nL3deacXhju2b+Pq18XDPRjnAT6fkiz0un9VPMsW26k42MmGBRf/VYroXu
BY5mEkc3VL9dxnn7anA4g7rRrEvKTHjgbs928c6qQz+yJZDdktlJlmbgLsOUaSxQNptR65+MaUrp
8Oq4ryxhLUnrVVoZJGl9LK0rXyC/G+65khMmnoMOEoEWBlzBE2Zhkhnjb8slMUhowvK+0nDkJebE
lhWIGFhp0RJRENX0nYEdx/0l9e3MmtJNeTeBkDn7L3sZo6bpx/dssI+UFkmgO0i5+QV5Ph2qUd1R
85j1jj+GP41CFk1LOPFOIBorWWnyrzIcDLqs8EAHvQ+DesIlR5PVRU6DhRAN+IRUvzf1SFVuyfBS
ED4uL52LOtUnk2kahjculcj6MzxaZkOe6/Yk+xW9J70T5him3VJjwEq/QC1Z69z/5/eOCcU3k30n
d6l6+h9TZ9acOJdl0V+kCM3DKxJixhhssHlRYBs0z7N+fS9lRXd1xFdZmWmbBA1X95yz99rwbHrh
26zTlxEQj1q8jeqnJBLSWpMoUfa/4BtocEOdMWGiSJO2FAlI4FaB1+HTqu7glQWNyLMyTFhMCPuR
GvWCiEL0ps9oXnZkfc8Uh1kj+YE0EzMjOTN+keQWg2eruz10B/ZZkptKEMF72owLuff3kyq8guAm
3/rmYkyMMOQTUumKfIci+I5zczMOCH3ljAGhPqF5VCwqhbaPt1nTLtVJXSmyBGMgIF4k1Yl5zRGv
tAZU80LAe47a3wt+CPlgGIOcNpTkRS71EOpmTs1Um7hz4i/ThKk2jrsspi5mXLSTaxymdEFykJBe
sld/xsin+aqsoxGwd4VlxiPmO+XAye2AnRKTU5ZuS2ooHRcpAH5mKKqdsZcaEtJLZeN3IN6Kt0U5
UUiI46p5uKZ7jCbToL2TSCrnhHZXfu/WdXXCELrt8BjiWySxEO8sHGGo70Wst64uYtgtrZ7JEovy
OJMju+aSK7icw08bq9CF3J1Pube+qAcr2P0Kj7vYq5Y6gTiMgMhBFJNLF8V0wn78VjhldXxTlemc
+8jaW9kNmckbX37jH4veCg6qJlGLLJuC1U4u2/4wQpECqsCGVyHwcAyQPROFp2BaGb8qGhlee/Dy
T48aJfOdPjqh5cvo/FrWd/qU+BE+2C5JYfN38bmOqB+kZpEJ0loYfxBXZNDxe+WRjdiBNAGUR+F9
g17ARNr89jlTw7TnY+NVBzkaEJ1UY0+tKvxJrSgc1FFQyXKWF8f6wyh2rHbqHjUbaScJ8Fc1c3Tx
lBR/XrWGTK/jDJQXBYxlNBYDBVPaRsBumus2RUWY66vS3xv+q6GeaYaPGJwBEZHhXzVu+yZxy0QD
d5PSeGZtIUzjbcCXIA6nMXTK1NV1ogGWEtA0wzuGHi8nngBh0NfWkalLvFCPZlGxtGcbZcRWpC0m
Xe0dNwWjFIxGJPyw3F+TKV5DEkQ8uFfZJQv9Ri0RiyMYKpxSWUbe3qo/2Q1nxlHpoMoZN4PEvgk5
BZYSed74oRYmOzhqrpJO+/FnHIjSgVgRcR/lOJPbajO15wISAVtbM7pPPP4kHkKw/rJj2RtvXQ4o
pcoa9klFD3TBQA2kp+yrOnazGP1eYB6llTgekT6mxqbZGpTWVei2xHMQP2FtANNmKVGivZ7SlsUM
kSV5Sm+NJm2iR6v4WyBCkwRi+O2A4YVsM/IQNSdKIX6g3SrY8Wucs3oqHTyDWXmuK/OznqzSfK1j
sAl1BMpJhYCL8U7JTEd367Zie2mt8TAlp1s8tOtBJTbM0yjzMqzE4Tqm2dqm0drTjTPdOJ+CKWMc
kJLT6Cm7wCvOfoqSov5BZyWr+7YISrtjUwwFZx3xgI8DbqM497Z9iASxq+9VDzuayU+HP0+ZOwZf
8VAxcySUPqb6jobUdNhk9ayKic62LuyQLFX1dPGnZKtktzYIH+TpbJttTDR9WRB/nYc12Kd8dtcq
ez7YfgrLbZv4qwwXnZ12ParV8R6XxQWCaZYUuCGxOQDjPOg6NEGEBmOCHjr0+r8gQ0eZQfFF3lkI
8SNM8bbW1kZkDY+ULdLDeLQcQzZRc7PFpptC19RAmGoZ3UBJihzHSt/DiaCtzkCi5pX6agReteiV
xHegksRoFqJlb1CQNN/xpEO+E5lY9b8TFqO94bGJJG0rdDoc2bYsPYEwkYJuDD5JyshEooJD0sGg
E4yUKWFZDU7l08fULQKi5ZJuYiJZ+PAy7IqS1hAMg9+i0HgSfaVZePMS4a1CtNGSh+ZbYc2SNcRO
F/j7KL+M5GgxYsMvlaWXghAjPWsOgz8SxqgfvDEgAkffirPSofkLQ6rKRsJmGRHdmtNeMr1XCyiR
0QHYDjnFD9HaudqvDZA4HRFZeS6ulexCRDw9l08UlycJCS+YBaIHZTLH2D0VywBVrtho+ziNvsJa
2+tcrZr67je5q6PNGOGfcWVajLOJgxgiYy0q0r4R0d1qD9GQ/jpUo0gcFDb5hYjdQjq05vQ2ZBho
wcBjgTTol+oSmoOqpDcCoyUiB6cKx+Ey6Oz5I+HU4Yknuw+Qnvya4ktJ1krkhAflDKOT/HSn04qT
cM/IvsKJRo/EiMnwsqyDlCfypvboe8nmfazkIwZp5GKi9qMz4SiRrjNG5xB2a89CmjT+UiT3BElE
IIys71lOirTIx6+9IAjtzV+WpAs5YzsygI9M7jYgnv4hjrEE7s1qLdNLS1wdRQnSRoZa+/Er6sEx
LhuD+vXP75a0xyuKOaxNMHLSjcnMLnKQIU39VYaNJexUgernl7xW5HmCmjimdtYNo3PDKX3mOiT9
A7d+8IpuZCrQmqZfhqYA7phWeW9p+KuDlxnP6bCV8i2ZEGDAJPXQe9RPGEVkOk/e+PUv7OsThntl
uvNfkxnOI08mxK3O9wsjS98Mr9ihu/6ZJvPlTUZi5yybS22pmOCb6wHqgjkQOoGcjQCO7tdoxXY7
aNPNargI/H58aeNb8SqLj5BgZDZ6SJdsj/lqhTOE+zqacHzuTIEC2QnIchl/EIxQffnWOWm1pQQJ
AI7nNELutieVSG+yzck8ljdwtKB9YJBbS+QqCF+gucRsT7PSDK8ko1jIEFsT/k/znbbWR8CDm8KA
mF4elm2VBXAOi7XXzpWYAMF1GMD0TeHBHL+MRDBOoCHBK9Gh0WPdVj1TtpVeIDet4qpuMrkEZBVe
iHjI3oaGfwgJB9ReNxrkzzzpBlsdGMUmFTsTRHh5Fn+UHipxx5jCN6VikuPzyOupz4uNPk/9o2sR
gqBB/k5FYFXvVRS3WzViS6H1xcaIaFq3xsXDLluSMKaMb+jiV9nY/g4y3KEmSY8G6hcyIGbNZMG8
ubhhUsWViXxHOxnDnjAY9DJcAX23rrimJW01FFuuOP7Dio7OKE3xI5xJBFXV2qGH2KCItxaqeouC
8j3ttTMVkeNvpxALSc8JMd9no6MPGgCzUehib+m1o5RiFXZEkzG0I/brIKIiGZ69LgDJlpYj+dfl
w5J+0oDdRX9Qg+2krlkHagFnNtpqV1aPRoJ/ah6FRkdcpEoQnsSUxbvPoyMqZYkat5ejtZIuadmi
IRVJUWVBxttB6EZqF7haoP9ApubRXu3IKpa9v4TuHHrSlD7awERTPWjFrRn2dKhbXwU6hIBioePk
SnpAJJtOfpAynbK774W/sH9XWJA2eYvXA3xZWd4Be0ts8jT50cmfY4cBlUch+ZHTD64fOqJfvIYR
H+oIicPnrKptTUQnGuBNO8VIrtlc5RhjRoa+4RsMGf4Vwr5DqmJh5s036mGGOE9nUiPoeInfwDxL
b81+LPfWpOkkN4R3KssooNvfOVuhswfMN0JeCG5T6wQU5c2rsy6Dj1V9bDSmQgef/Zd3EoDMIi9O
cX+3OUwOE/EkOY0GrH7FXqBuqaJ3pRyWhfjpFzhuLGxmYkoFJxfiaKf5u+q5gYHBlU+zbHSccAwm
MhPClm2lS9i4sUAtXG1IEspoZ1dskEQGkkwp2FuyMnOgPWoo6RNXE0UYU+S5TRyzdPGSUXPq6+Ii
m9KfVfyF6cTQDT0BzqSKLu6HgHPWWg3xjW0cuBloVcw9mUiSf0brgZRYCWzPBoswj8sfi/1vm6as
q7Jw9Tpw5oQI/wqVtM50psx+zsNLHk7KYNKi5RlelTwA1UE654wXfZ8I8muFRUfSOtzj7DyQSInl
sSUSQGOtVwprQT/Z0Wa6Q5/vUrm8SFl3noT6IuGx8wIKiEpyNXDdY3sSjOye4jkMKpFnR+EaGa1t
6mZpwDrI/8ZGhQ6XvWfy0KyzEb19JRe/mtrj1QENmXVuOUAEAOap4Q3pxEuc3nD8LGKRYy4DuQsG
DYzKNVKHVyLSBRTDOXAMGQVwP6rYit5x8D5KAsyrtVZfkv5IKLOZr5R6Q9IaR3nbxrc2BgnhGd1F
RQuUHAq1jZei/DUlaF/8rnF9YyIB7FNm3xXEIba+6RZm2knhjXR4hZrR61E4VCk3eN/a5OR9dBoM
0EJ1GEVdMuKbMwPdW85kmLg9bErMXjDSmaQUadW6ZyvS8cJ0/hOTMpDNTJpcamaPIg4gG+qvjnsv
pQgGUwF9SZYeE8T60dRpRJ8yABBykjrNjBLIeFTLLG/XjKZFTIRhjgtHwClcESALTz+maJkHbPPl
MYh/mmwQr0Qzx27FTqVBaeFr0iWUwM1SVI1bossUBC2zX1kWtnklgzTpDiRIpTxgAT7VMdfBs6mC
715Dzx+rd5XNtb9T1D1B3URh8sQBNyTJ9UcyZId5UJxpe4KAcypgvYeTqGwLGYNFZi19TgK+aNGp
A6aG5L9FwDTqcae1twrZOcqSuDsr7SpQiYLJW0zQ4adMg1mnmVUpzxHnRLMqCUugCVqrxOlAGpLH
HAyf4grs0pSkpU+0BhZrBuJe9vQ1pKG/EOb7mLd/qSI84do8Ug+e5yme5dCC56EYWgsREmNVcmok
OKmxG7HGw/3bOj4zh/w9Fr4i1rnh3LBdS0gAoQiAlA6wUzl7TN3AjQEGKojnyOFDaKpqe6G0Vi1i
njykf3euRY9VemTmQL/VHOJlLCO/NGOA/jWuIGEnVsZngmoPz52rYaJqAXFWGJJ08d6Z4M0hJ3he
ssNp11Goqk8vpH+nVuu8S/ckq9pNKNy4IVd+jMNMAsPFJJVryRBSHSki250cbsI6wFRXm8kuY1Y6
yc+63mvR8LBg5vp1iYcD5DRzER2BuxoEeJ/Encr1mee+2y9bjqFZYGips62i7c0ht9UEGWTHg/Xa
Ia1V1Jf6sqBseY3624AiAH9Dwlt9MEsUU8kG8xqzdBg1pzK9jThn6AzCUlWQkZUAdVQz3QqcN3ka
qezl/h418slvaPU+S1RfuDFVhR1xrGI4Ymp0D8Kl1ML1Ro4bV7hs+nWZGNSHMLcpuYPxL0upWCMe
BKh/RVrOE4drxA7WlAeUQ9KyoQ/KsKXc+/mMBtBcgwoyQ/5qqFeFU+Bryr4fiGsALZB252pkE84s
BADgYLkVaoXAoK4zYlqD4AfoaCoDDST6Q6NBZ5pYGBDvPLVb3bvIQCUVPNMsZXaIcqPpZMS2SE3i
YDMlsgWnmt2pVxN7FgjgqzJ3LNu5+Fu0LEvyfRw/2+JV5d+JNrkeJYQ+pzjBkFAlYVWkSGKEbmvR
deXWX2GDdPJhpsKf4VyRBBmvmE5/iApweaNZVD+qoO2DgnvMM/ZZMnBWpLNfPcbmWnP1CtSprj6E
qPQjFlp2kgks+sTw0GftPX8eleQLvXwaooRxs1mqtf8uxuEui9Chx1lgQWAAzOibZM6QXohyzADP
1WRfQ7MDGlRp63zc6D7LdvlN4B5OF7Cq2mtWwqDHXFYANEKSI3xlK9FJVTAUqdyTJcWoXUjCmzBy
witYT4GdFrsqJ3KhKVyzym35peN5mAI0AHkvZHaAmx1c7ULoLDiVJrZqQFzM3xCQQg0g/R1Sab4r
ZNVm0UqpN+voVfdvUoYMX0SpyiIcGJYtl4/M6DZygAzXw2dTPzRqkEB79qi6Ilk9BNxMrEgqypXJ
FZQAOBxFadkxEkuL8ZZVIy0OR5h8F/4FC2B9tsAA9HiuTMbDPDUnem0e4PUqnd64/tZG1oOLKd8K
XdkGoQfT86m+WgU1oPqkpfCrCtcJrS0BVE5bE5BBS6BZh2i5vCE5itwEmjdxdRPfMG3jSaZUA0ot
fyYa8NGwYoejdU4u4wblx8wC+zxMU3JkN3L0U3fvrXc24nfMzC0bVMNjlxHLBDZdjOYi9KfGukcT
adKmU1Bt9RRvTUDPPDrrWrZuOJV6cRIHxHgKLaoCyshgbfR5LpzlHJuXSq6EaoyOVb6bueQKWnuM
w1B1tDgBUoeIkx1dAbH5s2rILIIIlNP0TdHY5nTKiVk70alGK0qDlTPUFz9dw7tQl4XK42yMcZH0
h5AJoZyINLDr+pSC/le7PvjMsPxbAlV0XvtUOLhgbWnQXWscXlOdOiaayEol0SxYMByJqfLQRusa
2mdA1hf505oCPAJYuoO9P9J2K9flvdqMdyGIz2l9tcrpVI6yHWNVgNxuNJxu2D+SeAbRxArgr0Sv
3YkaEF6hPaTRsambI9AekP0yZ4nw+czXWA1jJI7mbkhBgJhmA3UA1bRwnphwTwGXfc6WtMCbobQM
x7r3OjgkivGmelDF2WwptezqgoiGhAeSIV59iHFz5zkioChC5ShM+i7FSzaex87xMHEsmaB1RjkT
G617rY2HYagHp8tJ/BQB7veE2+ckpEkNNm0DU1fwJkFnKRgLq0G6DMtPoVjmTxMxpgXGJKgvqRiJ
6Eb9ym2F/kz2IhsK8S01QI4Zi5pPD4oymteos8C4ko3cZqg3mYQ81aeBIObaXw6W3k6DcIdryf/i
jOCfbDNEasLCkSSo8iAx+7mNIqGYB5s0DB1SA5BJPH/Qdc6T03kgJ5J6zBhZVkdXYOqlx2+eqh8i
Ab9D34AoadaRAgFQ706V1OOkH5apJCBIQp4gm/TLUrk9YhSndOZkS8TzKcksUHThLdmmN+6NnpUz
Fx740Zh4iMO7ppVb9omQ1iOk3vpRibS5jLPb/nzvy5NFqyJB8M2+LwvCTRtjlZgUIAUlJqe6vqkz
Ts+aknXddS33/jxKHNeNOmzYQDY16VC4bHwddoGMPiilo6yqR0+q19ToKLCz8EeSzHXIA8vKgm8z
IfihF9YCCapYmUF1Lko0dwWExgqpssfPN3GxRBRn6TKSpNgWKCe1bCuJ2xp9YEBcqwQbx2ofAgPl
LhOeNcP3ypPnG8cekEnQzwmp9vxvcSa90K2xaomrWWOpY/u871G0tSjwyaanHbYgjyf138uOVHo6
AoxsGa2LUw/AtkObIIf3uCETxCITggpWEXiwWCye8rWmrse68kV+5LE3r7restEvrnXoH6SCaSpj
hTkfLq8DBy5A2t8ar3dKnLk1MyM1fYumnMmcucSAtTKHxNHBhEgElRghTKcidrLOtJsYv14mkHIX
P3J6DkUyUszmE6FaNWZb26O9EEJkqbyB7Fga82P4FlDFZ5bihvD1XBXiq5G9W967xsw8u+l4HVEm
sgu/SjekqhjVR4fMtN64esDwCzPfmUqPxRjZdtt+9WUTANbtV7mofyAQNFsoI+TMr5iI3rpJcCVq
eE5uFnRXK/6SjfHSq0ypar7ybqhfMLrweM/wPh4Qi4CbUwr1H2kUD209ABOwvK1PHLkHlEjgMLTx
UcRBGXCTl8Zwwz9BSJJv9/r3WEPLbqG4aH53akr9ooBbVok798pvTWUbmSsrJMqfkLZPvYJFpiFR
Lj1HEd74aSv4MdYKKA9MympZX9J84iJRaOJG6m9Pq0KPahab7y4f9irxXLNSKpuGfeXjjY68ymnU
zlER3BREvIQTORXqsxfvAeOBOocflhOcqp9wXaW6zCRHdWq5s4U5UiT6q/KA2Yq/bBJW/j7aOFlj
uSowiJQhy5C4gFppBfPtdY5LVPmbGG4w4t0EubAt6Fz3qhNZvRtpE6ENAuWVTi6riBd91WDPGDzB
1utyWcjllieEakVLiw8bWsq7XM6qJ0UckcNWJLRXu4opb4+HK67VXUTyCOGP54BygDggNx/aD9jd
B4VtQufRtg0vZKPBV2gdSaH7S04dRiPOX0cGH5BWJh+S64kigi4AYqFLIYuP1DhTQ/BUinwaMMor
KBlCdlFD+rRXfVZDtVK4MKsxdvg8ORrbbVCk7w1Q3QzWUfdPWedtmxR0Vf+dsKhHEhnfKQavOUAl
EkgGrjA+CTrpMtFuyGOJidxxgqGmc6/QLMtA/Bk+VhDP4PkUbxN8OXqz1S1kpVTjO5nIu5SspUov
jqNquFrA1KGtJsCr40mPmp80DJciEbxWKD0QgBhxSn8Lq1MazwpDBiqoeY38d/5PQWY6mtYdKUe+
x8KtVxEGJ9D2UHiABMdrNU63Q98wa/cIODCPtOMhhsZ/CSDoOq5/ohHtuS/g5sQJq43uHDc6DQcx
A+MJGo/cbpO11hAGMBh4s03zI6NZUBLtBYdvmXQkb8ksy/bEfhGf0pzGrZsMGeCL9lqlAsAHXvLq
W3XZ54LTmuGqbJJVr5AXSObX0KRH1WpJb7tNFkabGcdvhszCpz6/VBkChBZzQ5ZfoMIcJpkAZXFZ
UefUTE56Uu3DuQUla6DTz4rP1Gp28fs0FOGzkPWEiV+AHdsbOdE84Spjy59HeNSQk03kRoZLdrrM
WTObtmxKjdKv+6rrMGXaIWANHgKQpLRtoRPOYV4tqEIFVs2ONKtWWHf63Y/SJW3dIiuWbtHEK5W5
L5qFdY62ougEdwq0daoRWUeISBZ9M26ZBcsBrqq+GJBkdaQukQebTfu2E0qn0eWdi+bfcX0wZyx5
Ug2pCj1Ktu01jbNYMzBNE9p7agyHagAAmpJn+u9rLLfUT/9+++8X6xkyGN/+++F/vyQy3F5zhK8g
S2nGF3wAX5lxCcYJKJFQZiRs87v//tEoy7PMAL2XmA5VEO1iBKN8Gw6BxOikjZfr+XaKrDem3aOL
1hJaVZyYhKbO7w4KMLkPasp7wvLyf//Gv1fIYxLqRmDCNPBCHANdnaDYbqS9Ikn+qhH0Eq3H//7S
iTJpyDLzJ1VkkLP892FSw8fBnFsOYURth/xaEMcfapiTOPF6o+lTXIJvnJaDIliEPfu7NDSxHBPp
GuOddbrQeysaGs4MVISRgBqhpx4zVEFxxYgM1x5BUDEfdzyyzhDcwpwx3nyfaOaUgxi+Tg0EjyY1
6UuWyO+nlnJcGY7z67G1zLf/fkkE5i0JWpsoribmxfREKjU01owPsQxZ4SnQyF2sZjuSVfkgPKR9
qHrUEoK2lquGpCJklFkjR5soyhWXbfHx37H990us0NmJwS/gwaFc0+b3MplhscWcis0yfo1q62Mr
apm/Blon0ySVv/1/xxvSsOn41qLatmgMEE1j3P/3o/9OqdmgTxuDe61UJIjVEW+BpOVEUDb/PSxp
kOjLVtFuij4f8H8nUG0GC7aZQlMjd6KeZ0nSV8O21FNSQlscsEixUggDHNpBGVBvZB0popLFmvXv
L8eu4gr+f1/XOzIKIlPrF2rk6ZxqAAfeENKXVq0HG9yaIFIdGUA6fwgoBFKZBEu/4EHLFtUzLDgE
Ju1CCXbtf24MU0cBMJB4hMWYU4uRMBnN/3yq/763f28gn1p8iFblFqH4v29KMw1ahjEb/X+Xc59V
+9SbiDVv5xhUP9iIVn5B35VuQ4WshbRglfrPp1F3QVKuVTQltMag7SHOOYp9+k79hvpeP4scyFhk
Ifv37f9+EcILvo+PImrpwVSsBh1wo9RHl8ANhvD1Ko6ySwgMTZthxY1+MdlIZ2UHByuMDT69h7iv
m03gEv1y9vEqQd/rrEKBqDfcyZGWjq694GG889YQMhApoB1w/RWGWB9yJKP8TbX2V4P9rS9+mWey
oRmV5VAAWvH1yM06moVR8yb2GEG03hud5JjAZ3+b0AzhLxdckAe0H6QXRNOrhUo0deiSIGfmv7La
WHf6gON0NCUHth3ELlZYf8nInyjiOTGP0qlySnMFH44kFHhXZmPzcuAYSQeUaV8yAyVOnXw1FSgC
HSoiKhwFNA9KSVRexA8HNhZ7IgVrbLGUjfV3/qvcZycS2pE4IkUYfNdSDuMOaeXJFMYWYUx07XxE
jlTXRAF3r+DKh5tleoySYJ7SoUhQh9oJpRV7c2WmSgojghN6yEB27Dy1kf2p3QIAC5ZQVEn8HQ8y
hgaY4HS0yagkkD3YdGnSvxEgAX0XOjR/kNjwzGsYKwGe2cYB7DJ5GoFO3xBIkj08COHaZ4MjN0tl
Isx+Fi6RZyEGpBQtC4AOFosgwSgO4DaETtjYaa2wjux5dLFdA0v/8PH3zfv4DWoH3j8FJFUa9SFW
LI61Hy4Eqv9FXJNRx7CarZhNlhph0x2yZGY01ZLuR4yEFYi0E+WNM1w9iGPoV5FIzP8cHnH+HeM1
XIk96Gmb4Eb8bh5sHDVOOTgzhgc2csTwz3qhtWses38idfE9Uo9DhcKlQSIu88rQnhh8PDh04KsE
wxFe/QeboZQn/h9eKU9wuruFKwIbGTBtcGPsy8kMQmjw9LCoGQeyW+YpOfUNiwLdJUejhHvi+lTI
O7z7XyqyrG1ZOMOToqV67+7SYTgyc412/WZ49JBK1wigkZHLLkBhJkYf2TV7UHpTQPEBvN/qYf7m
H3wDbzQ7a6+IuoegvPkoyLMwblFBSkpt/xScp1f+wZ9onZLokJR28uCkciVwPVSPeW422d2VgdWI
j32h/mp3+XeoFtMrxLWIoM+jLFpM1+IYnrjgGiYZ8Cvnv4N9YcLPooZqbXiSDLeLM9/N2+N9zJMZ
dJ9gwh7osflyALsQgywFDRvMV0bXrlmWfx6Otwc/YX7xgvxA9SBGpmj3vLZgkvHCOwMJ88jOSCAp
ySI0wA+L9NVFeJo30vmC08+b56TjGJjIbrWP5i8/HH/oaKeShfqFjKl7KC/+T/3iH/D/qMjS+atc
LP5f+Ndcez4nB3xA8m5TPnIQRHNTNUyuT1ykMZMgglnGJb+B5IvUl04HPEbKcA3t2Hyb0kNMrjIB
CFi1gUWx9txxS3gSZENqPRuGDAvFsNXu7E1Ga2FekqvyzncUr3DPzLH+Sq46lhIE1Uv9zbyEm/FX
v3DHs6SArp8POp8XT8Aewan8YZJHcE6txUhTF1QZEvxdSC44Qu05TW1hcGS/eVpErxhrQbYVT9EP
5BWYBp/G2TypGzalEfNi0R6/BQ0/FlgL/kxD2yL4jwdZjqVXga6V9eZL9GD843zfGXNbvqyxM2qw
58ZQIPUS8pA8oGxoWnMVq426zrM2sEvK7hVpeuh2rN9qyaQIy/WZ9KZ3PgT2F7ZiMEKeOFU0tsVI
NGdLDA9sZJeLMrH5zFQE2oGHyAaYPwMz3gAX14IUHbSgCOgW40cG4PNJ44I/0Ongnu4nV4EnjKKR
yVntGAOrHmKPhcKZK22rpAFhc3bhtXHVLKNWIZbReAbNEB9leDlmHh+lKqS53wccbd5g1ce3uI7j
Zdr0f1ZLswJYKDruefV12xYUNPOfpZRiimLzb1MhoKeGlTRWzmyZI3mBpRpSEl677G3mO5BnxQRf
4c0uC/TZ2K5HbD9Lv34jPTzQtxoCAHRp/tRAGogk1/+rxwYSRo37UElqLIOTeV7WiLu5F8MTC3K7
MV7mV3dl8cZZuId0tPFP3EdfDaui8fL/WNi5cOYl4hWdRareX+k140yd+KT+0o44FcB8kG6R7EbQ
uTuvdPGGpOPhwQ2EEBcQDWmidH5sHkBlhROLTIP5ScSTwbj3X9HVuhOkDkVBeSdNO9K+CADvwXLg
s5jeo2typdHAxgguqbFm/uHo1Rf4q2YkO0FEsTXS8QzFahsSrbO6wEVdNy1ewgX4DJ9oJ0KbOeux
AxABN6WGxkeE7U3778RtT4LHPW8xcl+qT7y7I8JbwUH1bSA8ZTxiGwPLbEetwIZsYHDFfACi6Eqg
P4FtivhdUHY4vRFiXKUryzpezHxejMo/ljHVTb/7N69bzL2xN+9Wv02f0meDkOmJB6d9Q2hY8ySD
r0hUEmMxDtO5emRAAeY1Uf+arnRGYMqx3vGB0MDu0Bm3HyzvnY86I5Yyroraxsl/5guQOP+Uq7CV
rvWHxs/RuvvIzvpvry1Z1GDYneMPDuPMGrxyP6QbDd3rkmVH/lV//Q8WJPauPBmCB00k+deEjPbW
LOFn8SSF7MD1zI7lkr0EjDmYGH91ROnEKTEHeasstd4EyCVXlsfsuyLNzGwMp/XKYG2qOZyEriuP
IG6QCRQQS6ioBtU8KWlLl6GYiAwyySqUJ3RUeVP/6BUVVWOKka0obU8EONB8crQY+WxanWnjaBGz
Q7U3JzDTdK3VaWUG3BOaRlRvY4BxkTRzl7eczUrXC5fCBULHoV0baIdzm/g5tN/0KOiCxcxrhwX+
JoLOt+a638hoU7tV94njjO5f4XSxQ9ALnXkQTLlsh79iQIHwIOUAObqlLx5iUh5RtLMPV38UBE23
5J32aog484eHs4wXfMnclNySBLZ8tpiQAbFwvnfP4RMGRfIuwhlcWN9U0dOzvvBvFcNCZ4fL4z+2
u09eo/nUf5CMAGrlQqTVCUJFe7JZKC/d+/Qk4a7qnOY+PVNz4YWu9+N/NXdymvRbykUd3dUbAsuf
kF0EQwIEOuKiv/kXXr+/Kafqk4OEr7554t+MeW2UVQBhAQTxUWggH4RvjwSWycFYlYOUp/36pI3a
tNg1cVuhdsaPiMsBeMr8BqN4UT2DO54Kdi18BzO6ng+ArIOWqok4D30ZFHJOiy1CI3yORC5zkgsG
0dYNUwCbO9R1IkGvCEkRQCOAWXRf4rZ96XeU2dyv7JRwxvPE5GvcrNRdmD++rY+OkhWcEd7Kjwq9
oGjHN1i7GYeWoKcnJpryJnwosxjIiZ6M0rwz/XXQwuS+cSWQd0EsJjYsrsBIBbPCzySfkuSCYnny
LYi3cmxdxdJk2MO3HCamYE8ZZyHcbP5JLXIYm7TYkgRbvDVPznX1iYqyIOLyh4utYSyNvpy2Iigz
7Lr9MhqgDaxqup+xE2obX18pPcENiHYg3NilYMfw6Md90i85K7IEYnWH33smT3PoYjuyoBM4LezN
u7cTGAkkBAQu5ggj2EzY3VHwpmBXF0QS8fhSjTcQ8cpD/AinXVShY1igPQ+pH9ha6fN+lV1TpLus
QNGZvVj8F56SY8ySQcQn7iy2WuyBsmTNZneC/sD2cTNZ05+f3EUfUVQnMreLYg3vUO+ruN0HRnlR
demJC7Qooyh68Oqx2WarowGJsfuvkb1ghUZxy9OAtUW4d+UgL81EedZkLKe/dFBZThHU8VDh/QWZ
U7ZYj11st2xRZXNjKnZvrPOWLvqJhSGqXbHFleTMz5sr7zA9VQ9qFLZqbGLZpfIbhYLkxT6he4kj
z+r5C+wSJ5pqVuFOLTVf0L/SygTm72qvjq1/OH8P+z16NtROX2zJeNP8FtdR8MCIRCApyFb2mHyu
wIbmRpGdtiuKJPpvY72sDAckCb9OIwBuh0KE/EoYz2hFixcrrE8XnGpy5Lg5zDPZunA01dIRf0N5
gcMVJoVBQDWvjsOaTTVxYt5yLgMdr9PWSSUQdhojC8Pv9iu+tQgbL8GVFOCKPSmHAA8Cky22G6rL
CyABfS+oQSgtx7f/IerMlhPngmX9QlsRmodbQMxmBtO+UdjY1jzPevrzLf/7xL6hjRtkkJZqVWVm
ZZHVQ7v91XN8cgo0PrzADCtEkgiLFgopoY2ARGSn0kfwSSUrDaIxityRHzAOonlnFJ1ZZIg9BiiG
+Fv8J/a6jhhiQDmDxmHGcahZGRLJ7kHaJpcL9Zq/yCdDhZGbpJgoBVQEfPjNfvMEE24QTJGT1tyb
dG2xWL+jr3RvlzLqtaPvIL33aSBhgvvLJBn0EMfNPXAjRytO5RAYmzHKwhWIDEohKo0B+yvfipmf
MchzSUz8yNsQqM7ij7QWQLoCA5Ttu9hiKL3sfDR1913q0m9qFurC7qVdaY3ywrAGE5Md3CI0T1np
E12LcdVJ69iAmuhAZ1s/3SglyFUToDNtzZzV2ZIDKipe5Oi6X3IWRdsiukVhHDNgkA46w/DJYWMi
da+QCcDNMDaZth01bQ+DVHSuFulfXYhcRPa+RoOx2IWOKieA+csNdV1FEsMpmL8L7Nej52UI5dQ6
mYttggSsvegrnSmocDOGhXQtTGh1KieSy8pjRN9YskiSCRP5sgG2ibMJB8sZHzoyd1QSFAmItShW
xKrQOYHTCdawpe+EDmHCX+KoOymmAaGJKuw7JlIzpUU+IsVor9IHMsT3BvBwY3nvGFUxTQRP6pnH
NMi6YB1lnl4tZEk7h39eDxN2OTIW7nCKOGMYZLoBiVc+dNTPTeTspQIzsp6BEjJYNwNESMirDwQ5
w85DNQZFrxwN7A/12kASwSQ7NzEnboQpGZZ1iQgq4AoEEymOCVIEjXvzFdHyVU67JhK2vimjLgcj
ebLmJlyKP0VUQKGHXOeXf8GxZH9XHQImHY4AdruACjvf5c1TYCz1WqebZnSZGcIAFWda95hctivo
au2XkBoHK3JMKMeW2wq3V1ykh91+UHRadqvHYCECN1/8ivKJUE0FFyyU0TV1rN+QGrs9zpQUDNE6
Fu5ejOVtwVfHTZ8t+9ZNrNnJwCXYql4ZoaXXwmw1SmvNDvg4Hqkp3XU0GAbStsMvfdJKVD0jarXC
TBdxF07vuGumU4uFtWG4oYn9XzsyIAsnonVEhhnG5GmDr/8qdgPqj+GMFKvZjrXIdWJApldjepA0
6LlRBEeW8mz1qcbPQ9A6+YADNoKb1APQTnow3QmJsar3m9oRne1JfDOcw7+K5nrKzCUFPPW9OewY
LAS0wvkH9BEFtD33RS7NrkSvIRW/CRLzC9cK/EDwAjqjRh0xvcQUhX0Wj3x/i4WCZndbZQCFynXm
zVsh3mPgNJn/2eXgKBBP+6qWm0WlorwfoXeN2Kad1Ua6TmffrMPLe5M2kYVUkc02n3aB+k/N5XvL
HJSmBFeUp5aOmAln0lBaBYHPzI7gu6voyjdL55CeuAezfJX7BwB7wIAKydKnQsd4TGP0rvSOmrmj
dmKjsL2tZ7wIt3Rvsacw9YtQLdFS26F8HEt4Rdk07hM8LC1+pZvEAYmT3R5LtXqva6dmxrG1rKgn
AxdcZKD+oumKSkJjhPExvo3R3atdkAcHVMyACHNZrjXlW7RXUTM7h8Hc+WRuA1sC42FpAfPf8Nn2
Ci5e/S7pJky6ehsqhZnmM+pqpAMoxRbJiI5wo+ZvnbXEDLNql/jvls3RghwgRYoWqL4box/ejGGk
nHdJCFAJJ3Q+OdsOmUs8BubKtKNPqUnyPdKtu2kal7ZHflwkYG0+/XuUm/6AXsfw8eK363hA8mCc
O2ZU6Ayv0QKs9noZQxLd0vC+Ddlne+hzw9DZSz9l39saBb0qYVEs6j2HBICSziwaBlqTNVSP5sFd
WXxaW/2J5ojNHeYNVKZQt1O/YDesfmmzAegL8KhBWLYFIWQauf5PugzJW3g3acthYYSbXgpvVdEv
B0ky3GJAM2l2GIUknHMaQHFTAM3xIL6QjTK0j7TdTJtw1cvWvfMYQK5UmDxldv0ZliouZ0p1z5Jk
3w3aD+NBkFYM/adunSJTBb9o6D/GgGpXJSIrCBCSKK2+QR7MvIa/Uektd0khdSQgs05y7dqlamdd
AeoCHikpS4jyiGQZkmpJzkIY7l+EebAC7cOAkV6aKkMc52k274YL3tc1Hq+NvQtkdOplv64kAJWO
toC6t8eNkQ7LsqIDp2R/IHYqG93AWV/R7VWX9T+WYh6ZIeqPTgv7WXW0sdWPQqlylofNKHMmlLTg
0nZluTh8ATii438ydm2r2Fhl0GtY7xKl5YrpJ1keAL106VrJ7Rq1BUsTfNOkEXLCA5S6bLiMioy9
JplSq6DzKm2NcUBlbG5yXXIlybaoaR6JeQ/oAUaumIqWWBdWIzjbwliSmUIGJucBMklSzFx9yA0O
vUUFNe2M2MCMUnQeTMNYe5WxtBXMl6oMTQCi8AWWDf1sU6lytpN8pj9l8QXUgC4NkSojxhXkABkf
oRMzeaIHv+HiKfrS8xfdL+p+9Wm+fOYB/IJNMaqJvfkRHdQnABMQZfcgBQVWech0R/1/mJ7ynHtD
/PpTAZkBgGefIlpy1UlxSX15xEPE/y6Zz/HAQIpCH6BJf+Z780oWLp35xfAbHMhQbVp2Zsqv2O5w
/AS0/ctsbXvFK19ktt41V0UqzQf/LgETAjgEUvigvwcHUl7ydgBJG7ts/l7gmg4mDSIygygB9jAQ
Chyoe7T76RGtnS3wgInadgESQebFh4g+x2diLMEdBLUB4cceTbeY68Rb4Hwggfzm/yMjBzlndCrm
ZyDKZKnsdCTh4LShSF1dzjZ7JofDFIdf8jGhWDizvAZwiboi3vsbp1lKP9MKUDD5Jdt+J8qCP4GI
cpX403xmgcidvSuQKS3KL+vDudOeIX0Ozo6OLZnGEGpIinZ6fHH8TGf5a/wGf5R+5GvwO1y8vX1i
AxITgag4tbVxwd2JsVE030m2wBw7fcK8kNnRD844SeuWvwruS1sBLQUItQlMIscn+HDZEFGqw66W
tr554fvYDo4fLqkHj2JcnrEULlIGU6J3oi3h7ybnqJwzcBpWWPdLOsI1VZ9/FUzssVQ4ISwc4gAr
k5+lD0gSeKqO9NshdZ2RXMA32YqoMjgEXBVnjuyfW56lGrB3IT+mtYE1cRyf1AC4PsNUp9rZ0ftT
QvlpVMU/dO636gunJSMGdV133q4X7a8z41C904GXlkzjmMFtYlwhUSuDd3BKJaxLxe4dIbEgyn/V
b7xC29UMPuqWCmo/WhxpeKAkl2Di0K9Cq4inMXnd0WvI0IF558N7ckzv0iWlB4OEF+ENXnog1AWY
qnh1gOtA7OplRZd5QsrL7WUGwx1X4VWHQOaoKNkT4e43P1sLewB4QoAqwYXRu43y6tj5kbUpRv+Y
0adKkGAzwIZslmRSsHBg53Wz3dtBu4hQUc5S2Z5jd5l0/sbzIqzWhDwNJRDjcPvAPDcFWnrt3qug
yT3C2k3YwAzaBQrdsQDGw0uhr8EZFpSEnGoQeMzBhGWOmHLj+OvwFmN/Rcn5AQrnGDuzeBNRHQ/w
cc5dS5eSbH5J+YPOKKhHZZzXwrO5lR+T7OJwUS8tXAd3WaK4siyt+07ljmwS+DB53hzaTfc5fJaQ
3VRle5xmmHrnsLEckPUSXaxfKmpIG0pjqC3Bnnz7DSJbF/IGJpD/NH7ldkUyK6gwh8Hrs/LmTG51
+S+N4z6j5NRfMpvRmbjBYvqVn9yA9Hcx4uzpfzdQLAQztV4LUCJEyD8Hy2Q8VPiPeGKDSorYCFFY
cgvwC9TTYi/jgAQT7+q8ZQ92cm4X/rO3Gcg250YDZeCcUfFQjML+RaexyC5tVL9MBJxzM/geusxb
S6QH5ELGb/Hp/6sO0aG8gcjcnHO5509mbvE211+gpmQN/eJAwz3cEaQlQ9l/9RdBLZpc+KAljTFA
CiCd4n1L4Ly5PPuc2SLmWVtaVefy0hPUmv7UnwlejcvqYEBLMGrjj7iiGWoWXLDk38Q3guNZ2xrE
3IwFN+ei/3G1Tcvmo+TtzanswG3W1WjbO6vr30xHKuDu6zeie2igLVl2uBS0IrYE/YLaPNYwaqFN
dtY+vSN0VZIJDx4iNmwGgjxU7bkDHwGOhrFedLGS7RS8OdQVBAXmGmRuh6cI5JZFPgj6NxsXndsu
6Zm9wK1vp613HV+oxYE4XoQgLgEhgyCrPunLWdy9HedxfEof6tVh9l7tEoCgughKbDQ9OTCvxOvB
XnCRCXKtDyS2KGzAIg4zPj3SZcos0mXOA6aMYoXNCHrdL+m0QLWnOWRhSnvCHz/NcgFoKtLrQJcm
+yRXn3cwFITaFn72D/KC44aV4I1iWg7+Tqz0at5dgM64EeEIswsvlX5Vew0F2jpfeFRgItO3Wzk2
/0ENxIjfo6XUr3UGVtDbAugqIFFX+QGik7MZWPFIeY+BWr/sawrbvRcfJ/RSO0DE9iuhIFrz5xGu
Xaxypt2R72mkMDSeDbPph7CBNW+OqsSfl9cSUyTMC97VrwKIEFzsbkUz4599Kb+St+9+zVz4d5Ph
0RleODP94JDE/OCCTVt0dCeL7F29o7fmParv8fjjmBg3Hgxm0SEbYfxmOBeOKM3DITEaDvh8VDnB
4tvcJQTYELMEMFoMsdZWgh4RM2lwoiPtUzU/BAdHxRtfRUSazX0YRNRMs4zayYbDjFNMzawdS8gC
4AKcl9+sM5lDO+zUZqu2K4iYWjkN5Sn2TxA0zUcd4dV84fvnC9wHFtbWe5lPZ6u5MvC3A+e1n8az
rFxiLig8ecREY4Boumbw3/KZSEuTLa2wkCGFPK9boPoZxnxd4kr+nM4c6ZeQxOAELIXkmy7hnwWh
A/A+gMZ3dwB3HEVClZAz48P8x/YM6Ro4gnpQ+BzLCzojeBkoPtcDaF/9Ukziy6J3lqpxNPO1079x
CRkkFL+Af+gArW/ek1VkPovPCAqdiUOwfUDs3ewfSVd6U/l+JEasf6IqC5UoRBzlB25LxJ70aUFF
BgsCDJvyFNCix/0h1j2oTj0u2c/F3Y6WQAHb3uAVQjJBOOTF3F6q7nLvsJ+w3YM1csOAP/K/EHHc
duRshAY2DWQn3rCkTDwbb4BApAGN54I3QjLDyiGowd36dyK/wJEU3uFJ1fAfWokuhalAfQ/0Ichg
/aT3TH2csd2z67KJk6ez0VeQH3R8YfCH4LLL9hpXhRIAlitRtgY+k+i61Pn4Sj197mfjdQwtNNRo
mqcwpCrHM4jkg76yb+cb1yKEYtItbmYDKxNh6BcOxGDw/EK2ZlA89GKRSYEpzmVcgJQlbV+g/363
nKIFZipoWMNwqegLp1vXHmUkeyiWVbP+C66E1nKRlLUmA1ePbYHMXqYj4RrAMvgA/2JZkLNAUEwL
3ICCj+YHuB6mhOUwWttSdQHzMW/JPuIXMH3POuEU8M1tlEtIymlGxroVK625ePxhkZA6jVf8ZU7h
i8WKwUZzcB7Tp/OLlCFBagRE302u80iY3oaL3AP6GXtS65f4TO7ffOpPwCVFWalPbXSp9YCcWR9T
6lLO1wvSNtIB8j5KXNJk1ozXrKj/5GrtlTgqUMzt7KtH06agmc0r1528DhC68FyfJSEmNszZLSiE
M25FC+3Vt6/si37PbIAG2BU/Z3RW0M3Mc59UiD9UsGy3NEpqiwgslNhDh2pIEqnaXLYkoD0LF5v5
8EvNQgFOGlwvkZSQTBCEwXvYh9BqeC+AIaog7g9qPNY/G1NGG2O7Qmry9739ekF+AEPfMQ2BySwm
fwBgF/MFXL+WTYefGLNn3jDF5iIYsdui8UUaXW47Y8E1CWGV3uoQ4fegfpg4nkdOcK2w5gYdltEN
zcGUGxieZsFIYKkB7tnRyOnDwjCFU1/k1O7gHBgz5JAadGYshm4Txa7x91+1TJqKrRDrBVn7Ai8q
Vgy0lwSd8UM4zrAoPFobgGp8ojCtYD4s5QX4KKQTRhU4B7QLWkIa0lp1l8SrSaW7c5HSKaxjoLhv
5UXiuIIPZOcBPK5l+P+5waCgw+QGO/abnMYo6GVsW/Ge9+f0HGkDjNvCXk7Tnb0b1lLxsoWvXXRs
5opZtCbRIihmsotvsDQgqnM785/uYeIwgzdixOhUs2pX3J4kg6LTRp+zU6MNY/Am/QLlDZ7GmghT
K8pRoldbr6GVgOBI+xShAoBngo/GJy69sQtTlMCsQMiE33BK7NL+t3MOLryRaomV3zwocMg5WNUi
eaCwo0AW8gRVaHNI6MLGJY9M5A1pHe0x5ATsLd0vIgKiYBJtCHWgg5A03AykGhThFHZY9LdPGe7F
guKYk6SUmJlg9+Vzy7jI7wLgnmre/2tCY4vs2qgoSxId8iI1KJwlKd7muuoCk3Ag7ilYGOnHKVaM
W46+imTRGswDjAJol+yTz8o3CG/KWXzAFy5L9lokFSAh+pyUlvPNqa/RnNN6yw4ZzkXXBQkLcCF6
OBg22LES2NQl54ououR/0LT6jWkV55VmT5IYbhHylZpTSf1dL5pkzbQHgoNGR90k8jP0Zby4s6lQ
5oYzR/vABQmzZUzKSXeeAnGO8GBGMwAvjsYFmgY+AtZYrA/M5Rllk1yaz/A7ueS3+hbjc/TLfsRF
w7ErnJX/WBPjNXwJiLeY8y0CgEGm7NFgizpGWfNz/Xcsu1uN9cLW9zWt7Q6SCmq3CQs5lT4lHGfx
ukyjZSoDqdGMMmOvxf2YG7Tsl5xu/av6aWIXKYetuiQTEa4l9bxXwbOW+peZb3pzhUyU2FrYdMoh
chN8NMEZ1jQLtqVxTFXBoFbxztCvSnukzZWpiW9heiZWixepO0jxJF44+ZKWkjsmttyOvupmSNEb
hsFhEwEQvxxtgCJcLfDce0ZOdq/yvWS5SBCQwrL4GcQjjKGxL8BwjjwBUdwiZVgPaXLNoOeZdmp3
1jdMHWbg0sn5Ng+4DGRz7VQWbnbv36Xv4J78EA6IAv27CfTZz9nreJZ/+dd6Zx+0f7DSHC+6tzvp
5nwjJCYnU725eTE4LKx7+R7cLWwnkFJhVUdj3Bv/cgSEVjm1I9BFOYs+WlmcLdhoeZcUS3YrtiaS
p8GkEXNDeAwGNgc3x8RpQO0kUqu8eWc2STWtWnMV46etuuB64mpxnZLjFK5ZOcaj35Mz00vro2xH
s05Dh0jI7PfqA0EDUbi2BXU9EH/pJGH4NU0YxLMXjZ5IL36ELzEdAi22A3MUHlq8KK//CRG4uhwA
u38MRhVgATCED/x1eR8ZIbGchAz9AjurjVvpjt2W2NdhUwpk0MxIyrXY7YsFO/Wd46FSqH5M7c7Z
sU7+UX7nuCTJnBuIfclfRx/xFR9DojShuP/i5Fkn1AHvdG9Jp+at3WXinAaD0Hf0X9k9p/VJJpMf
38uvGMIDo58bMgQ8yUgQuepoTODmtZlpwTwJfUH6Hl95EwfmAutoib5CXsZCwkiE/tRoQSqS4N/u
gEjlg8hITG2tRCcngrBY6gaEEP5KiA3SRXYvIBs+6HeFpsWGCaoP0GGYjw712qKelo28bp1VgD/H
BETtIqeFn/OY4af9I/kGJtJFPEaoBVuO3jLHXpEW2peNPQY23gt8tEUvgTm+69g5o1pKDkDHK2Pb
7gXuSIT65VN445JQLNMOBPtO5f3rHU0CHrTYAO3lr0hdCxG7wDRR9A46Bler/9h74jjziJLsEFSY
BgoKHS2mgDwFqpchmiBbBdni9yQu5LgQJSS72UN9OefiAYB6Sz7z/R8mSSKb3xhWEiwgUSgvwP7C
0/RLDozQACaahrAPXCbHD+S59NrEM9d7xt8CnThhhAwwly1SjQ0RbyBKhNpbBfhpKDVthyg6VyoS
ZDw00P+B6+MzyRQXqkMw9ABbGNd6DMhNG5QCYOjR0hM+7y4J4YAgiJ/bhb4rzkxd8ISGJ6D0UYmA
C0oXEj7rx2BnZiQTSTU9k4AFOPhCWmAd+zO9acwPoDrhdfiZcCumGT2QS5W+tJjyf44yifuWMMnM
Lu4vr55b6jJKTqx8pCHRsLZiV4tXcukahMYf3Orhb9H0sESyj4objNyBzLoQKRKlps3cUXRLKEr4
7D8xQcZ2J2PBS6phjmsLoZrvw7dC5ESNZcSr4adC2cK9x4g3pqkwKAZrFIlQSza5El+2XHJz2pRn
hHXUyXzVu/eFnVTdiBKN+jmAVGeYMtWZOef2bk/4BJJKmIDXDm2cYqskbWBZ1WjFWZvqwvDPiSOE
6fxSXLhDoa4QWo9U90DGeI6eAIoEi6j9duxdpB76EzQIDw+gVaEghCYA/HsBBJBxUmKRU1D897wT
vTv/w0K0FlRoHBzWkA5WIWvm7byIHm7sSNklf+lPRZZJ9sqOKNAGdstN+E0lnK4Q0nM//AenC7wa
Id6LRMQ4gx1xeH+BdKNcAO+Z5SLeK2fE/eBXdKCCTDO/tg/3zp/EM3eou+ewGiTo1wBWgIPhii06
EtBnkxv8UQ2ZoBHIefgL3rVhinXt8heB45Hy8WF5TyTQX/sICqTEW8pvOAEPiB9v7MkFsCcE1NIb
dnRk5YDJZGi8n1qdDAYEKSyOGFsIR1KQEaiLc/ML7AK7zdkAO0lPIDuAkchzLtoW6ObCPBk6BTjh
HJqTWGSwsfPMYvLf3KiR1mI8jcnhIgFgUDZcyMZcMu4eLZJXHEP/APAYhy7+RRDnpkMnyCpHiwea
lmKgJi45f80Ecv0d0ZJSIdWofGBZeYXIibiSp1Y+IOBF5MmiKLHXhJhQ6Y9Co+Pa2JrcuNzc4+VN
fxWfA/MvbsyffMFpd58yvkFcLPIwanBsyp+sHf+b5cXlBMzieHxpeFa+LdIh1kUuYxoqinaWFVfD
xhSPAizEQ4h4jGsPdtCgnSIo8gP4CNXcjXUR02Twt+aAPsjurF+Kf9tfsc5RG0MoIQUpLsCv0i9f
z34BeRHd7Jf8zI3LAIjygiehbYOICeZfAHoyQJEv/2RZg5WJuu4FnYuUR6xzBUpLFPuQLCNjKFwq
veaXGXZgBKrgIYBHIV4AGKkrgR/52lSh4YaX1cn8nTaWgIX5m8CbkijHeECJtJe4/C7dnbfgoYp1
ZRGo0EjgAQMddyOWMMK01YQQCLSiIYPXUlylPICmktozGOi3LHrqsd76aFT1X5l3/+I92kCcvmm+
IfR/8sVYc3watghAjHxP3yTf4TwdmNEkTHJLkcEDVIgM/8EdgWxny1M+GG8FMNJIJlw0/Bxwz/7B
0uVImfwHByNBRkYCMwdixUEZaoSmrSJLh4v7Fg0kHLNkcLxrviCfKK/LJ40ylBOcXU4jn4cLAGDC
L+UX9zH/U3E0QYuAkHA1+B24CeddoPFn48wp0q/UHXw63qPgqkhQOo4vFLR/MEr7rH5V5MXpij/N
O0Fokk/xlwhbRKm/yIB4yvgQNtUfILfX5BNJ9B46j//khPE1+JlSh2OjumWIgmiwSPfRg30Qqom2
h4f86p8A4JwJIG6QfGqt7uHjzecDQYUn1hdM5B84e4IeMz6QalHaQwDxJrABYFroIT4OH7Fjq4d/
mfENnsmndw1PMTg1ABMniKVGb0MOlMwZdWYRFEeAwZIg1YsHMdM5844j+zmL6jH9csCejGBc8gPv
4FOTJzBw6MymjT/pw772S/nFB1KP7Qt0gj/MK+mQCG8cUX/lYqVynmxMK/lsQnIPqz5D5AaNKS4d
2wLXpsaSV5CHU1QxCJpdsELOL6GZF3cptxo7uiiVf0iGyQdJRQMcN+4hislHT0SiQr6E0hsRUtBw
oGIEhE8Vpymagvzv6K9gYwsQsYkrC/5MhEDfvs8ZCLRgL2MwR5G7FGvouGk47/flDfxmeBDSvKdJ
f+E32QDYUvi0PqmaJMISlg064gOXio335cwT84gB+kswxtzX0A50PMOyGi57IlXegEQ+ODQPdkAq
NKrD4OK9qKhZ7NzxnPdVvU8O7cJqByY2GkKEWIwGM4ITalDpvcDXxhyQR8nJmJ5Kh6YWo2owJh/O
jcUNZPMOzI1ivI79hYFKAXkVIU9ro4RkhCTNL7I3M2Fku1ob+0Gru0MYTihrzx21TwtPPHmqt8J5
CNuSr8yvmbfum5s0GfWtaXbOahpspm3EYP9h0Oq3SWaeXMOxtm3gBJzQ8idQanPf1bboaIegNPQh
26keDBVGX5ArCPSWMTa5QR1313Dou6tHu/as0RpjWymMhsxaprkyVk0MWva9c1s59q7L0YvaTlx/
JlK9cuxAeqRGvyoaCr2/Y9SYVh4RiG0K1WaEWKJwp2jhmwIanHshIF7eYWjqyfVPMU1PJdLLf75S
00gm+ZxxVTjMBFUPO+uRi6sWTTQmPI4T0Yldp6p618OBelhvpE0RRto9L/L/fUqDaber6gD8NR8R
ZvuR/CaZevcOlBiOps1k5gHnKnOggTFm4fmyPGErgsGwHTgOpb8l0WnN0xGjzTMutMUc5Rwe3+J3
hXhwahLRwo7wUJPHmEAtl/HCLut4+feav4cpdcbFFCNJCxTxmiotgdPR2ypVIiP7CYxrHUcCkuq+
dKkxrv89GONmqMqR+Qb8SjNDC7gi+KyUjlWdjVPoOkP2jysjb/572hbm1unSBjcJiybzLHq0LapZ
PLXY3QIzfFQteG3GcNy1Iv63Dnvks4Zc4SllCRyzpZXT0oJDrnuM25Cq1d+zIbfmg+1JdzVEiT5h
bID/tYUENik/Cj30/vVhS+ufodlbRHTMju2bJV5E3r9BUuqlXyHY+3sZ1m19WIF3pIG1dvzSdIGG
QB8835sbTYnTWqHfsxJWYDTKYuMotO35uTpwx+f6tdWB25GkGh9WHx+wAAgfWYlg3FJp0xanf3Iw
d5iFTarTDol+smXOYNdb9dXIAh9v1P+emHLWXIvCYb9xyFS1hjmGdW7pO2YPJLveZ7ZDGxfySZOY
qsSskrOhhPq6tJTy7pc6tirJeKjFsxC/a9opbWX/959YaZO69LlP/9+gr5vUDzcWsw8YqCrbu6Qa
ulUm2/GxpKPftTrdvFQJyG9YK94jbDGDa0Oz+4xD9WQ55nDJElZIY9M9k3sFU34mJ7tM1pBdyumb
/D8vB6oy09oVTda/NOTjVtSVH4o/NgyP1Mp3UGLAcaxvbqOC+GYqC+fcRDgAqZbTHdsytpaEmvzN
0MxmDeCW7jSzpA1bscqNJw3xforR9EolCIfX99a5cWLr3ONqqRtFse4ybuyysrpHHuI6E7bWP0/m
kGnijau/p5nCeA6i4jZtGRznTGp9aeMRBCJRo+3f09gJnFU7dt95UL37CXb6sqbRf5FLyCSTQbkl
AV7pkt/T4ukN0ECsFyWTiRPpUaV9/yYzx5UPXP/6lubtJl8fV3TyXzyTZ2HV4iXbFOhu47o6mD3w
42yywbrMekIv1GGDlpoMmLPEf//9lCbaTg+q6JM5LKvOwGclZjgBAlJt2HedFu2TwW0abGFTZUJm
0GVnNbGNbUbL+/bvp/97CPvgWBUghRjEMe+4LM5B0P3kRhB/WA5yECPRJHzXcVDEJIA2fFO9w0Qz
PqksGeqLbOINQwVjk0OwJy1eU4ixC8y3i/GAl5aP/ZqHyCR0MpzZEDmWORNE/TasrrYZMXlglEUw
C70W8y85uORpR5NG7xRfSJs/1VBpTqoG34t9Q4yVS5jsg7JCNMkI4ZPtnAfFo/ocMGHaeDbFeC16
oh38AzqrEJTXgCmAXbMEuXORSZvL0amCQz1q2Qqrn+7NkzQZutmy95EfXq3Y9zZjYsv7mm+zswVy
lDnym2oX3jZN0qWUTHxb8ZAnGQ0gCLrJqvzp7tHyjfGaqQ7IpbowPA4MKpdLTf7xzOZlMgWXNAi8
DIprFeKgtJCjBqMSx4f87TKFdWqQz/s60rqhmVZSjkS4x36ZCfLFM4ya8fD34NT2wx4Y4Z47o3pK
WemJyVTbtMWRTMNHdhnXqkyTihOsuxYfjl6X5Y0SV0D6Y1rvPPoG9aDU12ZbTyvFJypmFjN8uZr5
F26fTKBgGAkn4ZqFwRsOId5a86bg+PcQKeE/YgDlwlhVznHMrZ8maDFUl1VroztG86brFkKHajCv
siUBNQ+xsiK6lrtCPIzDsGsG9d0uC/9eOLazNCQGRtdBL92kvDtYUIO0JBGInSBc4rWTPCqn0LdB
pWC2k72YyoPiHouR6FCLBwOvKPIBMhN/gruWi/5MdFTXcdloLqb1/b80Kc+DplB2N/TnINsFT6X1
czLM/o2hkPJSzYN+O3Wqf2ic6Cpnin+r62Q1mhptexZwDAmF8RjDfIO2ExlDADWoTg3IvRTRi2Ni
BpUxDHPlGLK0xXCt2hME8mVhNNKFRAdcJ4wYGt3F/6KxaJk4iwtzEjE9Ss/C/lR5VHiNVElY0SjG
egxSphHLunQrcChPav+qDJTmfq9yH7I4mVUn2hPeJtugCcOB808n2dhZEnKfLB1JnIosPVTiQWWK
4CFQ+kV9rXJ9OARiAf09yL02HkxHvmZqJizHPlI0tWnkbJK00J4GM9/XdW86aCm4o4JSgR5htV44
p2iQu7ZbGbg1an5Ldm15NkYecno2mITY53S6hdAga3tK0Uv5iGzTsIZxx1/fluXoPPbpRxy05qKW
FFbU6IdHjFBQ1GvdNp/6FCJrUnDSSZltVY+9uf97SCYiYajgTfz3NPArZ5lWAOB+HDNwzSvurSwB
NflykJ20oAW9ZSDeusoqb2fIxuRePe7n41TReNEzB2GVM253ZfpNBo+WQBhR5GhaLb+1rdm8aa2d
LEIZ3k6PVBX7QkKVrZsBbsbe//6ETBxYG92u3ds4RpVCyu9oDIwWTz3xYLbYLmhJLMzIzOli1Q5i
Uss4qlMqX9KyaDft0IP6if/EyFBfmENHp6RTYMjV+m25++/HSUSfvI3QuhX0vvq6bB56S4839VBq
a7Myz0qCdkedqu7EtOTuJI9Bh58hQyv/niYTzWij78tbQysg6j0UU1m0J0NEkx97yk6mLfld6cCR
WtW7W11MW3GP/GHyKwYnKkDXnZX3m9Ar4t04IlnGIyZFSAeTyG4xYPJp0IlGm8Pka08id5bm7fsQ
qdJuahPGSuvlwR+zddR72lveQQ7HJYp/TR1xBLcsfwIRkRm+5DHpMgym7E1qAC9qrbM3mUe6L1Eo
hIZarisNddM4ecaONAjHg5bkferqu+PY0Y+EGLSlxxnMxp4lOlVrXof5fohD6zzoZbQMtbBB5G0e
tTYornFcM7yz8ONTXzLmqmAC3OnvQR97ZcVADZoiQb5MklRanap8yf6jvw26Jrw/Q7DBXs2rN3lc
/P3Ki7N4o8fUG5NfOMhaTGnVM1fg4MfqmkzpS1Mrc89UMnPP0PB+9j/l5JVxP1g4KQzOJWNvLSZ6
50DJAjlk7nlzHM3gpVotW2BCww1b8Cbq031TMZDGUZFFF+0arWEGu2FeNGAoD+vgepMzzhtPnnnb
qitJjhkJXawYxHgttIz22htXBo+BHqhH1WARsTKmS7Oaqt8OMxokGhP4LulTlpifkd99Fa0O86YM
X1MBVWcDgpKWKqtRO8hNQeNvZtLzS7NL7mwVtWDm8tDvlNacgVor/xLw6/qEX3dTrlL/J+2JqMfQ
vhf1K6hfEY4NwzvdJW18j5Qz82IT5R6mF787q+FDG8dZoh2r6mKne8e6sfcX6HcoIuhfEjiohkhh
RRpMmwgz9erFJ+2BYIRqx8ThJbgRRECaLMEp/XaFwzygHLQkcEyK+ZwAGiiECVx7fi8UY5rA3Dha
AwuwcewFh5ef0v9j6byWG0eWLfpFiIA3ryRh6SlKlPSCkGtYwvuvvwtz7sSMQtMt0aFQlblzm3+W
C3xWvifJ+tCYR7cHUcEpjqZ7G69hSKDQPrYzIC7gY/MvF1E/q/1q3mK99mQ84zqDTx8uZYjahADf
EQ0snzGOx2/zlwK98DFr3/ll9oln75u//AztIe30dMNOAY+E57SZf82f6UYRewE+rvZKipBkS/5S
b555OQXoXXuw5DNiPJRBEPuF5gRDFrbyeOG5cS0DD9FxO2+ra4mN3RfQuDbbkYA96x9wIi8YxU5y
gEyECT8ufgkCGpwf8u38i9cCojZWFHO0o7CdbkPAUwp/8GSfGx652o8iyqGtdesJ/SD8G7HUtmWW
ZW0JKGhiZ3wHA2JsgxXdeOGZ4IaYUKf5jqfAWwyJsFf+6ZfpNkbYUDOU3C4MPJOVQLrw+ec38+d5
MVztOHnWDQe65iF/TLfyD78AaKTQPaAQKTs+z4k8a7fEtoEikReKpRkKBFy5JKcpvGQrwFUBioH6
eCtdAHzM1Tbwe6OAl3WfrvOvsvjNaVGOA0iSme4MZC4F8DiErBn7rE1cQajBbGE33aovBl2LTpD0
bs6d8p2Ux3BRtoW11+ObhkGDxUhmO/N+Bo9VYCCfWBlf7iifBvksIxtnrcFmAA6zXqTw0SC+wBoL
MKRzkWXymLB1qbMF1nxKkEFgWqu/h+TkxjVSL3DNoT3BB0x3cLc5GrZJfSxSP//XY/wJv+cuF3eu
TWrsIH6x6vvEnp8OE4Ewc6yQTFC/qn/05TIEYI5kQBFxHEWBkduYSUk1XZBjkYENbYUnIDGdbeFt
WKhJXkUBWes2RlUNgtn4A/GVpUNwa5+/hXh2Yq24U25Ue0RgYVQJ07iabgqxEzW7ItmIsgk0mB3R
Z1ndKcfasPCz7hwWDvcBNxwpq/LLhiwJYkn0t5kYyk35Z6juJH9N6pmdzJxclpom2RhCjuzHhwmS
Gh4IDD+fu+YEc4FbYPpm7ZPwiS8/Gg3COiCEYymHRwJr+DnY1vMyFlx+FMZggnP1quVHAWqLaMfN
XsQcAK3OW/OLlSILhOTxHqC5JYcCWDAgRSQqX3GYqCpXqh6W8h6rflrb/AALi5/XGN6VBtE020ld
rwW3e925RXGaEc6nZBlZ1aPszn0CHwdpAzLLkm91XhXD4f5kkOBW2yPsMWZ56V7RUAxt5MlTSV3k
iNzI/4aEfLYNQTE4E+fGsRK2ESN6yV5IVRTfJX7/W2L8Njp69qbG1CP6BVutrD/jtzlym4Z3TT8L
8jcUeXyDqfAEvP2wewEgRx8cP1ToGqKNFXucnjEbTyYGUj6vRhwwYl4OhQk/vzzGL9krwcQKEFaE
7fS+JQokPSefMgdqv0+SwGDVFUYw6Efpuwd7JulAjn/F8qvKr1BDedhaBmR6MPnhwm76+d6K9qDY
smnj5N+YgaB/DsVxzH9mZU9qtB4zox8hqlDIbaJr9yDkQ0xxCz2XvS/X2IcYLEvxRT8sBQfSH8+B
EK0s8d977bRPLns1wem4YimZcQHzW0XQSPEVPW+h6AjZlUqyrJxc8429coDml8enIcXK8Nj0/wZJ
4b18lNm3Mfz15ZfVvHBVVGU/SmSi+rgl1jk2MFwkBbwfbgxTH4bO5Ou1B6JLGDvcCsRn1iZ8Ex79
Kx8mycZksONQQ9+yRQpMSrFc4vdkfOTZNc/fdfwRVBxGGSlfM/Ndqz4qRC3VJWQqOWyifflZz8HQ
vECxRDBBojbR1Fl+eiZ/CLRVj/t3KL2Oome+xfN3Y9x7DbOA+0LgqX4BVTJDBibkB5At6es1no9v
S/3ASX9MGUccJ7KLOC97PB9X3bgkHCpr32VHln0NMWGGOGab5zC+AQozPEq/DDSBn5wmOhlqR1XA
kPhhqL6x7GRAk8rXpJsy/xW6O0GBzIih+ZpKHw9pbDhXI00z+ksS7P5/VAKnZjduXItCg1jo2Kk4
4vBoIMCJ9IQCZtCuY16E/f1liR3D2q83VLiSQCSH+1PKtpKA3ZZNhNvCRJLLIHklePbxW3ssg0P9
BxX6kj6iFG3LNrzzwNnrCGU1x/dSeSETrBCvk/gxVD+I33XDF6SP0DpOw2vV3fLMM1cvWSgSm57Q
R+Nfy92Me+dnep68/JsEIXaKGoMe+GPppnhwDwnGXdS42jF36FeP6US4Q/lRMKoffYMxjnbi8vFu
n0QD3WKqTPXSyF492GX8m49YX+VXbYWtts1E/Tf+aJB/bhY8pO6sQxkxjQMHTIuNIugGz1+X1JcM
Oh3uXXNAqCO/KMCKTzjaTBQekmw3IMfUPTqmU4x9iL2t9il6mJvMjGh1PINzs0XR7VjEeg4XFudd
joOespE1HkFZwLmgR8uyzU5sj3zqYbHNokB+ka4IF3BiECtUkVSkqWDrbUCIYpLTUui+qMOSOYC0
RmjbpmCegnHwMQevqS2nLU6O0zeBgrF+7FRvfiVXAVWPNh9Sgt+gznTY6iH6ZJvcsaM9wYlM3BwY
LbcLOXjpcJGTqzX9UyS7hcTDjdkm7+mQ7jTtLZdP6UCwE56mIDQjsxHQCQ4jznS6hMp56ic+RTNC
pxj0IzFzbtl+9qOXkBTJbmntStg/CADl91kJEmObDGcnCk3w2Detv6hJsy1RVDa0CjjX3I2486PJ
e4bclC0OC+Gl6A5x+cPlpk4kyGlTvzqE8mYWgRHjRtLHbYlVDtkSGRG+BeYdw8GAWZhbXhn5awsk
qqv9IefFKZ0nqEH6RsTW/1md4cuGj0yBethpOxmdyhQYTw4DsncjwYuY8GccLNju4MHxLoivzfB0
KxxwaAae0IuK7L2RrxGq8xxyq1VsGEwcmWPj9vJ8lbUXuXxB6rRB043ZwD9V+JP1i4wqsaafey+7
m5m9hNW8Ud7hyIhEpUZwXKbnuRCORnYT84j0clz3KnFnQj5OcEMQ0Hwb0T6e9yXekiozrVIW7AW0
C2fYDKoZBkrqt/gHntJ/tlhAbYaX+bh8P1+ff/EL8i+Oa/WjmXey3+wtW991HsqeDZ5a9nyafMMZ
T3WQvlt72A2vTLJClX6X+nOjPNBMadzjFBOEvUJRTB3joX2Pf1wO7dGh1T0u3vJIz6mwM/8GvJgo
PH3NGfyF5hxZBs2NXzFegs2VbSZc0wdn0txstHPZjl+mx0TwM60ocYztWu0j8zWlvaF4nI664JlU
gerueSwos0xb51A3HVYq35uDF2Wk/zlY6cb9SRx8KmDKHU3FHmaHs32FrROONiOyqk0ubUnVIpGD
u86yyemiNiR02mIfnHcUgio6pNTWM/rx9KPSXYFENGEbj85qAi7vses2ZFuAHcfuBSs/P5VJELFz
VGwW69c6u7AlW3DjSQ5D0CM5puDWg0dIA37HscMyWbBeb1fpI1zpfnQpekEusDejmy8RJlElLke4
4mLtLYbDXqmJGFvv+TEivjh32/LVKnbMDRCPoyXA2kBqHCi7qLHhuKp0+gCpqv1sbYpSYeYUf1XJ
NZQCUSVf2tXDAM9i6C0GIm9Gb4ATjXzGov5DfGFELeL2hofxO6TdmeAfIlgYhh9pJmKuOwRB4LfV
y9u2NFT5vkBhNR65hBy+/BVlU9pjy7CNcuDJtfglWmig1AFN5mniTYuFwxYRN9+yiKhFkC1KDwJY
2n7XcsnNQ2ycY7zumB5z9JiFqyGnZTutPjCC04hzMHc5KTb40PzyiMZ+fH1+0tixqKdvmnCyw01m
BSl2S1vhzYw3TDdR28MioD0DDa8x72h22Ocg4sb1AC077UPbetD5kEfBKIj/44DAFILMDGuo0xA6
7Wi51vbQwg1gQ1HONXhGnoReq7LVYjuhlBjXXotnpnuiW9RuAHt8IoZI7tJOJEnvIH9h+ZoQ1fal
LI4JNeRfRLgq6U/RPhROZkdiDCEjaCFQua7/qpatHShtTKRGkEPxi4pg/K+3nahzeG5D/SKR2Nzj
jkLQzm7ADn3HiUQKpsj8C3h03LK2S3CwhAIMyfsuIXuzcPBGr1neAlHF246YmQGpPHIV/Oc3bKLE
kfD11khbgmrxVKeeFkqqKhtZKEErtXDDl5p7zQqRK2wjCgZlY/4W37W01z80zeVQM77Zcrg5rG+O
dQ66BeoEMpMv/YvtoLmE/2bGWRi+0Uf2roGrB7bnOPqPuxyyEFI1VjDqSFgeK9Ny092ry+KPjPoc
a99+LqnTZ7hKbDlTIX5/5cXW5OEqMLg1pSHbY6o9QCY9kovzZBhboxy128nnKlAKa6AMEcqjXYfZ
werHsCX+UKS0ehG+OZIAxGiUiCmYiJajxkwRlvfQ/QAhuJN3VNfpu3jUBHTFO8JeOVAxwhnOSrIT
HqDSmrgbMdFUcaiE9bMpfpHqd0C7prfO1DonErdomCl10c3nygavgdHaErEWpVt+O+EMH3YFEriV
E2iXn9wkcmbXr/UfDSpDMIW9jVgmVDEldK9txKEK+cBkNGnH5rXCfq522XhoRPBH7NDtNi+98M8k
Xlpzm2UnIhVp2VjAFp1Yc2U2pD/+TMArPN0vErX4tip3FfAkAbqUhZUbEopdBBZxkSIN6LoPMZlj
E9KKtT5DIDSx9EKIda0/dwHEWLV31dyR4x1cQIARKG1i+NWbPncbLJq7ENptvvo5QauD1hZaX8jU
4c9gaondFMpJjIHBmVAbrO1242GQwRbGIS5ODkaNnXBQ0oCdsVGdeYL16BbCYVXdZA42C7LoPEEk
U7uE6T3v1uWOjqTHnAGtx4ZtFPO4XvsQZc60gd7Cl+QAMo1G1mq23vyMz5GPYiwjhI9CDlaB9w8v
ElQ7RGWzIkqutvipHMzWmfxnleddjT8obxy6+nDc45hutAdKXd5FBHPNOuMxmuHnLQWLdCXwMJsd
QAOcj59Ud+yxWLnsIpkEKw8J0K6EpKVsgchg/ihZoEZfde6wZUH+wQwZhlqReSWuyRSCfD4gnLOd
EMP8xKpvM59pOmtlU2ZOktpcv/ECYoSGjBqb/YhyWP3AZPRX5OiAEs0lDqEpAk6yfD7Uj+iPHYs/
hRlBpc1pWUceiQ5sJmwjcJW/2eVoSIRmaxq2Ce8abSWU/2vymb7Uf/3fOHrKdw1Av2vO1Cnc99dO
uPN57Y39cDb22uFJnWILYExE71Gz7af7eJMOKkGz2/aWGdvCqV6M78IhkMybPMTroDKmX2Y2hZf0
SD7Z9HJHeZBAfkzP9RE3dE5yf3jEZ/2y+qcyOv4Dv4HVxseV3PXM3PXyNfWJwCt61zqXTyz2XDUL
RMklk27iqhheAw+zAZXZCGcd0JAG/18y0SJQVjrEHYZwyett09odbGgIHXhvFaTB4SW+0oCVmFjh
7SjCcrY7FxFRk18Mfdshjv9EQfdEvIeViIQuBCD/0jW+qe018zXG4Qj3ahQhSHRtqj1B2RoQ5iB8
N1RCMTdGBuMYlfFu0T875SscjtzTGZ0GmNkaE++h8a//np9Ud2xcPTsDGCnMxoUMTFeQKR23ImR2
zRagjPfuhMJL3smw7HBixhEUPQ9vQXU7w27UncIUxEJ8ZUvSPkSRhasghS/FTrlKLUYKFYIwY2cB
geA0+WC6A+nkSbEKB4OATSiv/zLmZSKoaCCOZ3EltY7MH7cKipKIrO0XNi1m8LlAoAsaQtjYmzjc
l+JebD8kcTUtUxUo7J6Ax+RCPomHJRuZmtD7AMdw9QbxWY3OYKUBA/yETv4AeQphdbJnc0SOnjU4
ACnr4b8uWxKDbTGDuoEOm9xoIlOolLH/31LzcVa1LNbyWl5hCr2WtwmCnmBr036KOIbOk+lXMWDr
RvkRZ8a525nb80mtsdE/kSI1PzRMuYX33zb617yHxxgDRcz4IE7SPWFRwCWebVq/DEo8UlPkTLAW
0dpzk0Ivw3cDvLy6LdaPccPShxO5M/D03fKJALLRkid/oQ9GzcvUP2hk+bf75kymPELvaUHo6Db1
deTse3lS5QBfb9cxYHdo/yUyxkcbdAu1HKj6HvuXSggMDlDkCfTLLF8WBwF98NqQdfv1Kbull+HQ
+MVluHQv1O0ADHxmLeIkwLIPGmsTNBdA4KP5XtXrp/5jRrdirbL3/1l9cDmYKoN+Ygee/lM+c/gf
n8ar8Kb+UoBV3+Wf9s20650jkrwkEBgx2o6fEgi1tW8odUXbXLiHNhy6GHw8qKZ7DUAZS68jkwAF
0wtqKNw/CCZooVWBnHnxCyEep/Kn/mGrnN+Tu+FC/IVFyIyiPQxv/7NtgbGnBeXdCNCP3qe36GN5
E3fdtgqi8mj8kYIMHUixc3yIfqU3GMHQneGoL3Z27970H0ZOnE3sw1BPqYRTSNLn5aqD93GTkf+3
idzkSCu7GMAqJ/mDei//BvXQfztPAuJkHGE6o2HzoSWvfNEv3Xf8Qsu01oGIfDxN9aySbYkxJ/nI
MAq2MzuG7rYI06dN/ypVu3UbfZH/yId8k/+rknBoKxmr6DSW8N92Kdx6wkMhCjPbsDYjr/G/u/v/
4Uzo8/CZUG4EaUKgDlXjhly9g3LIP5oLximgasWvFrtUTVioUGizf4yIuenwADurHQD2QLNEjdCf
aJYS6jiKRDRgyIC/uRItRwJyIK4NFxPIhcnIK50cLR2FPvs0b5Z3orUv9AC8FZ1iCpdW0kqHnTIg
9NtSi31pUD4HuJRbdaG3OlvNrrhQMc1vvNcY7RfIHIYZNAPb543/IVFZiO36RFaiwrmMYxNWRbA9
yYFlt/tXQwJlSIUh14Lx2BbosMH/XvRXeADZgdejrEPk0DnFB+9ehKNabbrf+aS+9u3rCCy7CjbW
enC9y2TbqG1L9Zgds7n2r+LfWtICq6ANAQBDhQLyBVgYHmA0sYLjGgbn+gYVknFRqv9RbyYU61SX
1Y7ZElsTTU7IacsHU//X8Hzn5/61Oi9gGM0220f74tLdMdmCiIp9DsRfbAR1uH2uZrnVXUTv3xxn
LKCXRx67pbViGgvG2p29PJ1Y2VEHq1D8o011yZknbZRd5kXGBpDtTbqDbac/4Rvd+GW5q6/wIwXW
3J/xzUWa9S1b5vjHt4q4aSO/ig595LMWY0pc9C3mATZVnblauGMbamnkVF9VEcvsnrwTQH/M87Gj
faHwTt+bD5ZacxmnXY5bNLKDw3Bf/Pn49BJvfFP/VQhG4AEiVc/8qNhVDFmh/77zB5hWce4ydmA3
QXu5MSWX41EHW3Jyf46OHF2Fr/2wgWrIIN4B7dlmAbHYWjnVOeH4poaT/lN+CT/RbXH6N+HM4pBw
JfOHQ3p5ntgBi7v8b3zrvxo8flC68KH9kyEpgDOvH/s6rw9m8gUAYHgbdxkpC+OqX+AxWk1lcJnq
efMp/9Df6GJk/E9Fp/vlyqcKjWh3Mb8w0WQ58FGYb02FBmz7jNaFu/YCCFjIwg3mr+Yy+NXHzJD1
Wr8CYaYg+ijauQz4CDvlj3ZM12mlxj3qpd/rlPhXxzfnrwWC4Uow/2xcOm8MxIi84lxddxYcUIBu
kEDhvgwqw2YO3IFe8AFkzNIFFu6vnBgwTAvKK3omRDcf4ltxt96T239TEBBxSkKI4JDMA+mHjPSI
Gy+0G/a7b+0OI0YH5cNIdMQXHCOgXf2okfBtWsWLOVQfSPbQ4OlAwIPDV4VYO8yjAQm17VoHcbqd
UGIaCrXBKgnPaE1SG1OgNbcT0HGHvLNlEDXYqC0FxH0ME8VVaInxBr+EbFPmodv9L08+JmQQ5r8p
+bH1NYTcV23Dtwhvhm4LMPfBoH1cvzfRQv0sMmmf3K3ZhIBl3ewoPSFrcjX6U/XRfHCW9q8gOM8/
oN603bOvM2pUYGMOdt3tSjAIlGjGhhl1PdxBzL4ZponmwcSHGAcLLlmxa3Of6F8DCynwGKjnXypm
7G8jeTQa9NWAtK3ndEiNg5bsn3oATwYPZB0xfEoePDpd+An77IlacQ89o13OOVeEMp8QbrT5oh8v
e+iUiuUZnVclu6i0nwBBKhR61vtenI6wzbAFFZOAl7Lu9TcLv0KMwVpvaH1RDnrg1dWU3dW1fdeQ
bnNRktdwOWYZnu5bHVCjvZkYJeW8BVgbjA03sNafKAkzhz+h0kuwP1CYoe+GzpYg+EMgKa7l4soT
fTdypx3NtM7Mc9iZXyyuMQHbsWviczMi+Lxs8XPjdRTdiX6RSgGdTYOxx16Sdv2TZcyHTI7LliIq
qjEOAvlab9oGh3e2CQP7BceKXJnqhdDMzg952NtyBxNhx65p6Jc1eI4zeIFlMT6/FOSOA01OuqXQ
+6xvbXRdFBbD6hW8rUWcPJwof/B5FO6Kz3d2ga0C1hajzfyO4pqDTsWEIH0D8eBSR6uT9G4tQfqQ
rEbGabNG9hzSpzij3koqi9jCRVT9Opr3ktW4DPwk/aPVPciiOzmf3KIj9YxR2xNINuO/tOr2ZfZr
oJR8Yk4BZ4eUMus4SM05DsegKY6Em/8tVnLS0/g0P9OgYWhg1ujP+XGEz0RJDJl6XI0D5SejNHV5
a8jJ7PgPe8mkMJBS/vUGJhoII/iQTDjklYBmMd8/F1fkUo32+tcJONTUGBBcvwrhzu8sLYcZQiJL
Pa3bRphss/6zSUyK4PS1xfkvi3ABM98iND2E9Yy9heG/6Im6sVvJE7SFq4xTgr/jLioTcI+vYqPu
1fw2xz8S8teB8sLgdo4Y8Cmke4/lflay42hS6LaACgkbtqAdLY77eqpXaofoGzM4sCaxIVnDv6Ec
GsxLepENLqhF+WLRXuWqdW+fKoo25VSZbFQ087rcvjEjHQhx7TuYEVmXoFxAsYNHgFLOlximLL1c
A/KUJva4pBhGYreSAkVLzhAp0nYQaAiblmrfbPLBqSogvkwPxry9NjnJ1QnoQ11MwIaKq9NJhVJ0
q0Oyj/OfeEhDv8sQBaH/DOk8REF2qhan2ZjXH8xkqdPKjmFzqp/ZlbBIvFcnJI5nQceYa2zb8G6J
WaBP2UWZi2onWY5E1fgVzVcqxSwANqXBickZM+LJmVSJnT6aJx8Gk12agi83mB7ozerGXSH0r/Pu
PmN9nib9ZS4PkAKdYsYUTcrPc4piFObVrEJGA75tpJsui26p6KwbBIEbWfhr1K8k9mIYXcux4xzo
lUdHWB450+Itwv+BUwchF25BGiuWVAd5D75Q5zcj3JvDxyJ+S+k9l17GY2UGYfkFO66HPZcK+3Z+
z9hp8vJPVaG676zm0Bbb/KKiOpV8NjnaY6oSWjzcOhgoI5YFqMPDufCGJ9R0HyLIDAccNSEAi121
+3Y46skloUbheFG8bPUusAGekS/IiRcSHV04WGT30KhPa4VCDUjrqrQ7g443p6wCaAKVXpgz+3GH
c8ohmu+18NYwbG3pNPz2GYyFK0JwFr0ZyEg8Nqav408+7noYQHKgAyfP1ksiXGITA8+BTRniNB7b
5aUDYg+RjrElQurCGW9B59grBSaBIdQN1EpglNBqGJHsyvxHnu7K86qsA7wKAbHuLvr5ifq3Zuzq
lOQ8oywWogNj9ZENSvOfxbdA0oh5jY1g5joYNEYkHDP/bUfoMOCB7jN80xrw0Zg+/dhK73geT9tU
cKOGQddLYfn4cBOcnkauNZ9WYvlkJwgXZ2hxjJacStxHMYaGxnmBP8THY10t8TZkh/GZUgx3zPGF
8WQQsbrtZIjn2TmRWrIan8knigjPBLZzJot5mZdHbAqEFfq6ck87j+pWFM8FNFUGfop6KImwNzcx
0vHYptrNSpd7M4Ki6C337qKIhwmzotwmbJ1WSZyvGMTK1WFQYc2jF/QVEV3gNu49DnqTapKGdzrw
ONMuufG/VhekzT1v7mCyWcfIBz7KXX8Gi+WNiisuRD/d5NHXuv2AbFzerxzQ0l9wn8O/od3VN4ni
UsKb7NYvXm8vkS112+RJOsu5za6YIg3KS89o2ajpYCj49dZ4JeWSZPWeYdqU4t1k9QEWzEbe2q2Z
u0pJsLr2kszXPDtTb5s8ORP9xlVYdv1eiQ9PxVXknTNYbpL5Q8SsCAJZkOl7hcDs6KhVdzV70bV3
syVTec/ZPhXnmoUnL8c+w6v6LAYsRyQYMlgGXkfJl6AcCFLUejeUg0qAce/VoicQn9M6leXP4anO
vVJmkXgmwELj5LMjEXhqus24T5NDLnFZPc1w25QwEieS6BAgBlNV1QBMopn8TO+oh7g5Rfk1UwL+
NUVvrE+x5dXkTnEUUOtgpSQfGlyFpXuLq7l0NZJDYXgxXHYHsCRSaCVDnXlI1lPYEN1tLU10ysz5
JsDH6F4GVj2TS4hJ5g5JGzc268Yvyg/D8CP5/sR4sCVncZsSgybpfldftTCQZ8yer3HJEBhXfOFR
SNZbeZ1NW4EJhwMmrmikTeHJR6MNjggNcfFNHU86L8mCyjpjjjfue/Olkg5l71gF0wMvWgcS59Wf
LZ1vsjrfReKNJf6BWYm5hfkdRtr1SRz04Fp4kjE+Zx4BSLSrFSY+PpSDbPImxKED2szJYyuHB9rm
zObuE+eFBR2GcZ6jsysi9waQzj14BosQtKJvQZMimrUl4yDHpPRD6Qmxx67D/Ee8qNweqhDw8AgD
V5ABMIkxTn0psivonhDoAi4ef84BYDN5Zh0ZA2dRW/5YxE26OuyrLI0XEp5hXVteBZVxBhvHjpNJ
haPrL0P/wq6+NC5braEHkA5WjtXoGfOh04+R/hCNC/zgEUGE5i+Vx9eJQQa9c5xulvCVyd6CmYXp
GQT+1cdheljZZ/smLudBOCYKUdqn1Lglz0AUTilxyKIT43urn4ThJNWBhjCFChCTcHrPn2Sv2obD
zZ50Thq76x6DGKY+zcwkyn2o7wshqOu3SPSs5LWM2HwwkxotIrExEcKsLzp26atAub9ML8X0klS/
E1rTUqrto1r8VV1QrGVxFG/TaU8utGL6onB5Qp5FjkqsAAkOe5IaZ+s0tDZspapzScmM4Q3KyrGP
HVXxoTDFToixuHKuRzxY6prOUxKXiyH2Ry1VrnUgGccEJyoyvyikn+OZpJ1CRdEBxd/r2he2biau
1hOK+/RHXqz13wkBYMYJDVyz5Eel8Ds2LPZFOGGlXUteGKAd35Y6JjP8poOkYgaSSHK/SXYGAVaM
82tmxMSaMIzAR/mlED6kDtaZx/KbFWqW63M+1sNBsNx0IB3JJSdSwt/EDB9P8Sgxq84CBJk1LViv
vXfWsVx8Y3hYIH1WzdTULpejmgal7AnxPvzTpdmLTeFoYn2Z3qp5L8ZHPkZivELrRZAPyvgQZpge
7psqBhQjS2uzFpfmKmm/GpMI38wxMj1kFooalz3ZMG8kaooJRPgDm0ylAqfCUkFb67SFK+O7UGCO
aSxA+g0Ha0DYsUW2gmannQ3ky6Yq/3cW8dhLH7A1Q3nKZo+E1boGAKP8e2Ua1xoPKYSWY0sJ5wVG
ZS71Q8hYkk0z5YUUz0/N8E06/wptwwbiDo0sjTC9nhHxgwj9/Dn+yF/L9Kw92TbatoSYEGZEQlfb
TzCxls5ucaGHKAza4RXCF8WBP7Mp+e4oDKDbxAzOaex7xVHgoSDQZDbXXkeMEZ6Hsv1KQTdxnweS
Wy3sNcaPdm0RvOZUxTs2wUZ6btKzIX4/9YvJiAy3NiZrFajUsNzqItrpwm+lg4zWbpi+zSPhJpAT
kmDZhzKKbW6sIr9PFBfjcepPgvGpIdE0zmh6AP5btEuZfB507Jv8p3odUamZ6xyFcol6ImK6V94t
PibB19NrOni1h+LsbUzpsvL3Fj+1bgoyBuiilrtVtFyLGLPVARGGNggfnW8GJVMmJWAePMOm0oRX
qX/01wZIFqx5yc9p/1gbmlQAqINvIO97TP3/5uglr7wJ/GVafqmWitBBNUctVxDEHt0Rnkj5QVmt
W26aejCrfaQGXIcyeaejn3NUhkdwUXqmtV2rNDyOHIw7GdyjYKmHW1lt1+LrrDZMeuGYN+EKzS3E
palo+13ODxEbaLZaTo5+axl+Y3gTO4xp0K+u0XanWWcuh40xQ4jJOjP6Uc6ptSkmYoNug3JLrMcw
unLtoMkNuSDssB9petCkgwHgphx0lEV2ESUMQ4g/1wMdA5pc+dKLW4yFw7NkgK08atxlmIDAcmM+
DLWGsy40KVbfYcK222dz0Fo3gnXOyPC2RG9C6qwJ97LTW29acl9KW5dPVf/Whl6uumrvw3oYapce
SBocMQ70Ct6wx3g9ItUm49R2O1QwQLdf1QcASfNCcHq1KzK0B1AF35gqaN+M70t9xyx8uPf/3foG
rKPOTSG9MHthzzRSzAB1LweFl2ijKAZVTGbC797CH1QK1AQj1h4uUS9mf2UwyFvgCFrn2bzQjICO
zAw9cVq+ACTDGOFyFOgagPtgyzdYPq0IB1kIA7co6pNjrF0AarT2g+1miOgYXGF86UHhGH+Ocvj1
jMZPM8L1Eni2VT9KiOsxYWEkCzQ8Mn6kOku0l/w0hzF46+UPS70tgLmYBozDq/b8UCYGxP/4I1YC
WCXFDdjIWBJue82Z+jEmlpBbMpgA2u7DAgFBfMznR275I7Peai+X+4qtSARxeeYPC+9lCrPOWYkP
aCvwHcSbAlQL32jGo0ywza2ApEMOIpjzIJBnNQ4ID9C0Y46bKqVpu0dyl41XuFHjFJikBT7fn5NP
owGwVYi7MvaYYMj6oRjeinU+EO57ndV2UOVTbNw766IYjkZ6yC+pH3QIrgBZPbyX0xV72u90tTaq
7KGnL1qdLiIG12hDVDDxvZXSuQWK6OPTEvbus63wg3slENhKfETuhRakwAeV2w9If79zjfxgLyPi
HEoEPS2juvKs6u+K8qfrtJdfMTYTAo4GR6ApbUZL9do+aS92HexUy25UbzKv7Hqi8iJWr7pxgLOL
avWZ8YneypkkbDuugji9CyLGMR6kZp3yaQrE0BtiB8r+QvOIfzygAfCezgHrcPmeoj+EgZr60/Sg
2py7A6+BplCaqDGOs0yjc6I3EKVgXPwkOo5PkBqb2E0L/m8RuQhpkB9xe+5khT7jnI5+x/4rasfQ
2rW4zxU7sFNib8rZxPAdR9aRQDHoTHINvXIv9wer9Zj0tv0hXg9km4m2LsHmc54kkDRe03gtXTE1
G2CMQmcbqPLVrC4DiRoDATsrJB2HrtYcze7brAFp28VXphjio59PewCtS1Mfe2k9es1rKd9bHqoN
DMOdhGvKZNYwmWdpyWlhMqTU15Z55fj02trpjYc2nhJrz57aI+0TXpPh0Ncnqg+6PTU8iRmS2cOA
qWWy/T+Ozmu3dXOJwk9EgL3cSqwi1SzXfUO4soqdYnn6fAwSBCc7x7JN/mVmzSo51RyZF5LvzuPh
Ljg9wcFTWMZQrT3knjXgSpeuwQNoGaddVLhrMX8Xlfk6yIxypTI7/BMxAFUYt9JEQzEQT/PjXcA1
bGUyDEHBJYniYf70LbpmG7quhFHXEikGXluEb4R3CNLxa6OdEy7E+gk6wyS7VuNAhVke1/vs8T+S
/NIQJNjf5oljmyPFKp4t9Twmtwy2WvoDa3V6HOf7+2NiYkCzThgotB6j85bM1zV366o6f7DOwIdw
CB7NNY8p8jibGW5W8mob6lM9fk6IBRTnIXimjIe4v2anSf2nG1exCmYprBIfS0NiMjSds5jO0IEl
l/2284IEuBvcIf6UP2PZGzBeH6P78L2UviScmQxBCqinjS5kMJIczqVCWXPQY1+3mPHWLzAuN/6m
C36rxPQcWHZ6swpZi7PD60tfS7z+f6AjTx0NXg7NkBB1sCnX6oU6Z8hCOfkwoNhMuByeiu4tpdjQ
LooebZSCvIboDJ+SzSZuJjPDpeVE6XRwc6jv+ilF/2AcrSTq0nDtj4/+2uRsyvtuYJCoZU9UhHTw
yC9E7r30o0AzHD+Al9PfB+M/IA9ZCZfSy9tzQqLH8KVp5EInW3NJTVbG3irY+uLly884fWjFs8Qb
2hASIaRZWcvrkhw0qEEA/lW0iKF198f0kt7Z1OcqJmnDrjoXqjkEHfiRxNN0+vHRHjYKWOMxSiyy
o95jbzlSfixvq/Wi9U6KSZhTsXXuf0P2Ihc3A/5wPP3DSaGaQuz/IKPlybGJq6irwbxVTHO4mErT
72DKwBTCVp1ZVI7HMexE8CMP+O6nF4rjaIqXFbK2cogFxxBPY8HtxJvC8pfLYt5ECwXB3gzrcg/G
Ov/K0bYhCoTZaT4fLnDWHPTywESxTo915YzwE7D9AiT6n4eJpDvmo9qW+qmF2+6P80kq/iRmaoMV
ZikcxCzUrA+9ZoaSFU4KpG0wurFK2U/iV6O4GtJLLWy8pmr9lw81x07MKEDjARpwMCJZ95XhpzKu
5nBOC1ee7YqVkAgMquP/IawlSpTbAhJ8Z96mlH/xxBAzi9LsLCYHffqYSY8Rb3nrbyl960+Ghx9W
JejRMEEWI5j2VC3TL+AJE0yF0hfJph42UYv16SphoYuV0fQ/JuLfSQKaGPeLwTi+yNiT2arh4gjv
IyLW8TNSzQUxYirjKYvPTybJdFXMukvUIMDN9+kpp1eS9M8EkmGfHZjkj4U3dFS54VhHncQYkjFA
agDZc1/Drs5gxRVUCdiwH43maIyKPcCzqWCCSQ6c8Ea95Qvy74OFIgudWn9uh9PQn+dH2LSBZXj1
3dEY8+NiZO2nJwDAbD4mVoT+oJ8cKI73MmBI0vfunfySxVljukFb3KLSxKvWssRxS26w8OPqVxCz
fzUMr9wYN7qaeye+f1EJVuaT3v2kTN1ozAAq1oeXUcrdo5Kcp+437l+pbo0RPtE7CFGqRk1zrutw
GA5HYTmJFE5unQV9F5VV1GJJ1/vFiDEz8hXjvem6Q71s/WAyPPcWiA+cSJw7tQEt7Dku/d4iCuA9
FW+wYCXhxUwQoEQaxPD2rRpO6iMQc69UA1EJkR+UwnkoXvT4ZGDxNkbAVEvybJj+qsDMDRcCc2Vf
nxEgPS/9QVqPU+ujuGRJU76ij6MKsmqG51GD345Gk3ts14NkQZ70zdTXsJvU30Zlm5UAwQ1snhRZ
OKpojI9QocFGO2TmTZX9OUNB6y/1oX17xE89v6xphdboE3thAu8seBFfHwZDOJ+FtdlZMk2wB9OP
Rb81oRF7RXOREM5260nFyyEG/f9+UBZkY6TDQ1zdxxImtVckLiMqkH0wTXYK9FC4cm0aQDgFg2ml
YN28Br04PtW0LyVJdg70YVCCdXqd1FNrRGghqyowlEDKzvwJhz4jKEn3cphcLNPi8xFT7h9Hay8w
LIYuFCQLEmufWqZLQEA3+HeeKHAONdzn3M9prOUDN0TRIqkDrsMDyu1r1oo73K9wSuuHU8yeXkVi
HiI7Satj/y8GlO89mnbmkvESEBeJAfAofvU5sVaRZESJ6WapC17c4a8Pcjd6GaPV2R4mIpUDGLJK
EjIFNKBDMN9EURoohr+sfilH6eJ2PQCjd+9cEX8zMIMY+aW7LuGkXkWQzAdsvBkhTKgIx3mDHryY
3LjtefkVTRpmRcQu7rTaHbbQcaear1WFaQco9VVlhsPra1clyG1B+4e0ixkESThj/Hr/x9idvYVs
zUo9irLcomajUeQeZnZ6bsktNq+T/s/KPbIcp/FEgA1uzHgyDmJ1rCqydNnU4hgxhBrLbWC7lIdq
ddfRg3zFYGk5mIPdrE9CFyp4DuvjUap8aY5UmLsjcpYdajsyQB1j9KB8JeuZiyRpfhT6m3Z6eaSf
unyN21eCHWeNg+LwSEIqpUx3pfEd5lrbnGTNhXmdJiFPB5AnzVjzUUOaFSZPd0DZ87S8ZNz1WEor
cFHdrHRghsRovvhxhJ3LeJQhaa4fe+0tb/xs+jBx4OaGY0wjZjRoodRFItZxy79ivgmtS2dAe6Fh
d5DSBFytbeB5RsKnLJGB2A6b1dauM/pkX2h8Nb019fvUfWLx0UweAGCsXs05AP5nKMMiBi6V1lAr
Inc1mR04DRwN0StGeHrjcwW28ahwypQvBG3Cn9SgsGYPxNpahYlnNz38Znou8hifzbvi9wxvHpV5
zDCoXB1Ol3x1aajoo/Rlf/+TleJFKc6c+LP8VNxDjNZ4WsJja57Ln/E1+yt498SpYMPMrmPvjUyZ
EF8p3Jk5x2UL2nEvZPbLJL2oDyRctQEdaKmkv9IM4JNkotPmx2mL5HBh6VjqHtI8YBUsRRMJLNDs
Apbp1Iut4MWf2LV1GtrjUJ97TIPF40Qc4nqj7IPD8oCtkoTA5ZgJCSwr3QUW1ZJTNfp8/pIGMOFH
YNnJnfDL4qob3FbxWEnQcmgtitJXh2iKb2Nz6ixvAFmHQfqKjitTXDQdmRUt2im3KDCe5AccXo94
AsTVMDanKYTlXGDml0UZfdSCDOK0ynAossucP4s5uSR/CCdNefu+Dcmu/NgCitzvUv9ZlOdphfMK
TBso7bGbmfp40IIUk3PVY5M9sKr8ZD6MeKBKbXtGT41NDvm5JDo2Xo5y4UWBt5MK4yGf9mVOV3Vo
lcDEaQIBoQr8BLVfE2GTQn5Q7iaqjKmOJPMbWQVjfhGqhDuvEBIicWFU9T53nO7A6ZZrwcAkJx0x
5Phe4f6fa3/1GKnQE7RfCZdCYw7xemnJ92G2S3zEZl+PQBNn/v2oHkXlXLBtu9AYj/fVLue9aByq
kiacDUGydP0D5mz0e3UBI/BgpJTlM9o36jY6T4YblgH7g7HvQV993jk3b6NEYCew+az+GkOdp9HD
SxndLh6RuQ1vFx9zghJqAGGUTqZrZB4zbFFFuRSx3EDlVNWtqXGng9DbBVRyqBXAfwQSJPwfDlSP
4EIKvx5Thx3tD3S8rb6AwGHp8HVdUd2YLBtPmACQ7YRTgzXxm4QLcTUcJiD6/D2a7mB8qWYcLfhO
7ZgHGjR1Cqsrb69qb32UY0vtA3FXJF3bAX/ps2AdfWPyrtmK6RO3LZjbQGntAepL0Fq5iCPIXjni
HOSCG3/IiU8wjaa/R2VBV0w2KjWA1IqV9V3/XGemdVcKKNDHXHAfTJyEg0qwLCofzF6X9yHnGDys
+qUEtCL8YW3boCEDiy6ZutCRTBcphY6vAVDshgXuuh94a8UnvOCRCU7Fz4pRatABwCjC90iQAZal
UEd/gNBmJMUNcmj9INLD4bC+MQe1/riMX7p0VBuYiBDw69qZMW9d7S7f41QsJzBVxgDJDlo1JJ0Y
G7lwAWF7zslTWcIkABHxqZ1U+TjMJJEnbjlfULMIUGbL6yi9Qyydv9D1YO2KcpHUg5I+ObF8qfse
iQgCFVh8ZOl6RcbFec7Pm5ArA8bGhMEDxYMwqfSOIb/yOmBIWO8JGeEAntJRES9CDD/tmpU+LlbZ
SkwwplB0nhAiUb0PUHoJz4wyyb/D8oTeB7P+Wy9trcWiw75btlnZKcGHyVHheC22cTbjLdSz+h+M
H4HwcbIsG2dFSSWFJMjoh0oKrecJA2wFh2x2v7pi8kVAot/cI0NmvIBtb8jQsYM6IPj5zDSbYuTU
4CavyBEQaxafaLAk/G8wB6Zs/aHJdXmDgGT1glIkWkWioxxM4M3WwSkc53v9C8PS7gW79wWiBGMU
tbuIgysiWGCwBGKFTUfijqVDQ1gUqAFTbHb8vEX26inlcViimig+jOv7EC4ecZvADAj4+oASgXGU
CZ8KDZvsPZSI+4XHLX/2V/a8VvsP5vUF01EGeMSNEz28o9xLRI+xA+SFXLlQkZrZb6OfTcXthoAC
GG1c/dqnqAaZoOynmQEmZyGTTOxHCBcI6vUsDjiIvi4VFIATAGhKGuEAbT3I7k733g2e1VA4qH/x
omAyBiUVHMR8Nkn/NSO6KgjaYIBsfyVx4IVhZ8iXoGUA5tK6IMOfmkG33a4OYghCzzZwiwpsxwQL
ZRfjtYfqQAIrzP0MdJ1HVRFp8Oali7XcTHJV0WXIto5L8HtJNCQeB1UObLOBuooWjdrVKl/ui835
DH6DbWEL9XPZzTGACL5bwYSsH5t2aW+8mb9clzqkCtSBmETTuulYW++3tHLCQxrWO3m8hzwHyzwM
NP2YToxYYkLbd+66/mQ0gD30770NFbVYzyg/YHKY+w7/43Tf9m7LVJj1TN/CkB+DFEQIJAyEsHyY
GF4go2KSV6y+fg8bpJXYvZR2XxxoM7sknJ7qOcjXSIdQgNuG7CoY7UJ/F9BwE13ALCugC1ipbrm4
4b7dGfd5rRyoNHcGhfKZeeaje6bOy4WzTMyRZQXd6orNyVrcCs0CR5vh65LHnIYRhWjasFkZsuu6
XfJTnijdEyR+cO5FJ+dWnt0sK69TIrnDJteMdxTcEG7F3k0/uDtNkSBc/5GcQJcdE5mHvrN1HjmH
c+VWjGqqQEzdYVMVQuA54+4KFdQzGF9DMVNc/uZUqrPj4/6vZ13obgrUDn0NiTg7mUmjYM9Uerm7
1kEB3oTEmFrfWFzuJMHwYAHEIJhocOAwva8tPzsO0nCuvb3c3xQ5NAporEQtdkzsIWbLsW43FH8x
5mKBVri8MlYGZsU19y15CcdMIC9mD2kFfliK1A0jud7hyoRrlPZ8KR4/NogBpXe1sK5dk1YapFUM
atFPRaJdXYiKyOOrai8RPdPYUAHrW7nkJ9EBooe8aBJ7iC9AViLQOxgPN8NLJXMoHmmEPB1+J27V
MCWIMycIqvCr4ZAITEa3b0+4kkenlyXvevvaqdGdxLjBNbnmmA0YqJp9MiPMF31Wv4euDcrsXzoT
exfhFcDEfcLkAYNHhF6La60XjdxJPcRWFWoGKb6MM0oocwxQuT7uGggP4DPVTDsHjM2xINxBvKdt
kZrnka0NTFgcO+VkTxKKKWHJkV8I+FKj4kSChOmUqF1gRoI48cz6yYYeXEjOhlHiOI6gsGWDgGVz
tQJ5WTkYZ2v99DX5xYn51Yji83SQP/OR2wuEwtNx/YbQQDqa4M4Zv+5+6ZB8wgHewUjlhlfvXktc
hki/ZRMeo6uB1ESLgLEymJxIuZTtGj1YFK+5ox1+aocv2l8qxmUDu7/ZU4DYsJimErEnzHwyKE4m
XpmPXz5ShfDaPOcqh/s+4Zifh6QkLwvGtyg6YzaEU7rspZVeTZ2LysXIciaPovymGL/D0oOFyUuQ
UoBbv7oBP+V3cGyPy439kN43/q2bIJXBT26OVsHHQvMJH8xPJr6AcgBIuKGMpgOFeQ5c5kq8HxRG
j28QJpn+fdwxRdN/GcekWsD8rLtZIWJR9bU+bauSkHe0XJuqlcTU3eMNixj/7tNLusmncpsZL1Jv
kLmFKPnhFvqR2kzO3AVfHSpCwCuB+Adquj095YyBGXKA1VaQDPf71p8vlgg1dwc7m7Fe52JgGYqJ
TjZSn3gL+liac45ZWxYP4j2M4XIawcjSRhKGqgf1DObhRywXwvpL8LUb/wotF2HHys+MFG9j9A0/
+QcTCJ4RGxAJEzNSpQs23dVN+mCCPb8k0u6GCTU4In8TyyEhZ8XdArYtwK+2Nky1mjLAALSwkVsw
pF7Dfj/+o0UEzrxRpWXh8Dy+InL7bv2cUoOjdoulo81XH6hNkcoXbnuqLmAXJRYQfF4UX7XEmRz9
AMfDFU6xRHmyK7zMU/7hjASxtvnCbQmqm0G1sSPkM0Ja4Fbfy5OCccb3JgyDlvyxSi5VDBI7rDW4
ZovhqeDWwAZJ9Izz/VVF8YCKCnKYTxKc7MSNCzByrPwRsOVj+UjP04vJNwkxnSI94iofK9yX9rVj
nY1v6wbRJ/tLPeOSuYw54v/j9ojkk02XmmS3kpC+q19tsHPYEOCo9ME0S4Q5vGNbcux/YYnQrs+q
D9GwcQu//wT+GA/rpYClj1fVh7nYvYEMYC8F44PoN+keoA73M4To7RPrTn0d4I34xTU/Y/ee0/SR
Eo2Qfte8EdUcBxQ82CTc4bLMwfIJk8nmFb6pFwijloNPdQj5B2bn6HS2VbnABhjLw6lC0g9dwpH/
+q3SPZAbflwEfwf71QjLS/EK3h0fiddB5bCjMOm0o+I3P8x2E9yFmt3jkr6zAxwqB784xhfOW7dx
E0e9YAN8yfAr3k2/6bf4gkKAQuJr/EW6hHyS/YN6qb2ir3EzX3ZINdyEW9NHne9AI6MurD3J773p
CPLylZ8JbAvIRD7WLyN/0h6VJ8w03fhMGs8lCzIPBMt73FjcP9p3u+yYpj9f269Y3Gtsyf+To7TL
fF6e7l+YuKN2g8QPZvBuOrDjaD1+47fSH8hEUj7SF3YTT4YvrH0EiDBrLioZqPyw4jELAUgiuwlg
79ljaA8vQiBE1rN+GsOJv4rb4scnin76ojXD++WGgu7MW/ObIHkqThI0WC6Za+m6BNrY4ykJV7SA
sCye8o/21AVH4cxujK9wEi7z/5qk9tSe+hP7ZOSrhRszefh18b/4JX55FXULOc9WJ8fFtfB5RZi8
tL+IK1iCKzUvF7nmUIvHtM34prhsDl3Bx+wZ6GSW93nvpRM+aXjOASYFiMhQ7ps40Er76TP5pJ2t
l+1B4XlLnUveWc2KkVx6ULP1HgI9Z5zs7xk3G64UmsXY52ByKyJeiF+VJOLIyu9nuE7/FpgbSMkx
XqiR8boPROHNDqWngBfQJr7HQACsj3KeP0M+BVMepZTwBk0LoqEWwpu6X6sbNBVI3eoF1QGyLpRQ
9ftCgM9rRe4tYE3vzF2AfmPOHUILjY/kDUkFE9ZJOgzpEyNhgxgAbmmyOOQIiioaw4hbrsIxCPBh
fUfMCVvjlXaf3nW1DimmRMZOe8bhBmG9Kb9aC9z4KoHiIxmbYOauRBN1pg5cb6QdXC7SP4uvh6JO
btHdyeTAURfDiCUQlPytl/YYLqMIKLDXICn2CcdF3wqLEL6RUwUjnI9d/IcyFqot5KIjxFgfUaCP
bYmPuj1cTvJr+jF91k/TZxe55nG53t8YLJCvNm3X/a781RBuJ5vQZ0tOY4IHsopjhkuarlYfh6h8
Fg/D+zQ8JWGPvddT+pxG+lN1LKDa9UKN6wA4npk915Ny92Vpug3j+K4Ute6kGZPJrBVuTUJ4V8Z5
+zHc8ELjiOueixBuFKfabDM95ygTFd+EoAlTdYVFHA6UeYHyvf5YhpN6TTSdNo7AFoAePzMC5wDD
0gYaXPtkc0IP35TKo7HrDwRNnBEZYWdhfN0PnBCvQnyGXpZbKB92A4I2x/xAk+pBk3ua3yVCxpGc
ZQDGe+tsZ6/xv2VxkIJs1ifw61aa2KB8bqIKoT/q2sUev+Dj/Fv+5mgEUd8hF2nOCPd3q0QMKiG4
NuA0fLH0JfWUs+WTjJc0BwH6/S8Gem+tP7ynUavJuMGYGMo8PgjXYpAu79iZnyFoA6ozxMmf8bE/
oIVAoenXNzXCFCtY2thGFnmSfx+B5JJa9DW9VUfxDWr3d6KaiLhZSHd9vWVgIqR7oGeuUgyC1hmA
JuMtxzPeGpKEbSbCJrUj8S8tvx9N2ripjuiw1ovkFLct7Pu+IPrzxbwLx0bvJTfJxDdwqkJ6Gdp/
rfnR1wRBcgbsc4k5nAMddWLL0HrxPXBWgert8UYBeyptP3dORlTqd2Whk97ni4uTt1wctA3VOOUt
mmyo2HDjcBc9GOkLtujM2ZQMKv955KwlOwQJkGkz2C5gIKZkuO2ZurBgxXBC50O8qeXismw6QGgP
Ih8xMqwiEEasdiUxbKglVHzmQtgaM5OykpHYck+bExt6EN5bcM66riw/l0LcmLBTtbhOpN767NB6
oPJVFNtqZLga9BB1qiClgrkaS9Oh0bQ3KqGpviCMerA4jD0ll7pwS+4f86EdL7LkME/n6ESVBbAJ
e3VGqbR0f2lXfS3wzajnllWfThRvmEqg+LkgwYRDhCk4uU5X4/6P8Ue33ETlOVGfq4c384uviMRE
v95gRKps505IrAOug0ZLRyCWR4keSrgnD9oTjxpNywYoNK9ZgUnlDd5Jk3gC6iBaI2u+zesJbCiu
L/16pNfS8E3R9o+cZ+XVHJ0kHeF5zRLfrn+AgIzzOvYLqsn7mzUdHogzVCYJlHunYXJEnc5p159X
LHHqfW+5C5SN9Yl10tj0gg+SRDnCOPe/kdPEStToLoIKXY2KeySkAfLuR+ZDLAQ2UoxIBVQajww/
BeShQANa5faILFvuDifGYXNLjHXivfXTvtVvKbFkqp3EdrJZgMHgZ8x5TjT6w0cA4DeyMARODI4O
2RdlX4YmMKpUs2caIR1rA+2IJRjauENJkDVe9RvNwyai8qLKL4n1LFofJvXTcigyCCI7fHgJYuSY
/1CUNyU/jUhSqzqiU2WISxFvCf6KNk07LWNozcdYjCRCurZZPZZZbq/6L+M5IbIGooJ4hbKJgdQC
sofjLAbJmPPgZsU4QkMEAhyB8wuiNk7m4K5dmGb9jX3Q9sdKPTzKoFRgiXukxbXPvYkE8WwpH3l7
EfRwrjxMZ7u7U2EjWBwLFh5h6NgIMvn7xhQgR6v3lqHIYwmCPBs3nmyR44gWrY8rF1f60yk3Jr74
RcovWn7JzGv7YPTga8XX/Hg2MoDJyzicTArh5Ie8DWN8JiOG8TjtdqH6OF8/ilBkwk9gH/UrbdFC
4nPUyifhzlzSVziLT8kP1M+tZ7bVxDYBBbHHsuazIkRZ89xX5wIDkv7JavZbdDf4c4LV1//SzvzC
IJHliZh0h+a9aQ74MGw72U1mDMRCDLOGOpyFS4tnDImCAZjqCoOBCZ0GUwwjbp/jUH8bjkC6xlE9
3xHcmb99gjr3Va6PAl5B8NvuHqa4RoX7gVeQtCJFmggObU9k2WA8dcgqv18g4bm9FtLxazLmFHhe
NoTjRMmpJ8ik2M4s1P4cZLRqFHb1vnXb5szrkcDZjBDC7GASIB/qq6uubncyH1sM2sIl4JZObXfH
9Fe6iMUxz05j9TpmgTm86DigsVzrA4+bfB1zjmL9Wr6UDwcKj3lq0S1tAW047W5Bf4Qs3N0YlMmZ
j8IHu2Z6vA7VJ/1Dh9EZzlNb0OpuODI8P2Gr0KJbn0NC2v+KZkeSUaNjcwNnlXwlFk3RnJtP0wyw
DzLfp+B+w1/mtHAWc2K968fawThwR4u3w6/hRHpcqv/vKg3a+LPc5peefrW2DRIf9o03c75iopy4
D0o42lf2ruIgZDNAdjFrmxyjwM8Y59LdvYAJutuynFZYV0txvPd67arkzvQLUVh4eqA13vfPCzwi
aCTgq1zz1bRrfc2eebOYNlEcPkGcOyj0rxS/UH5x4MWGXb6IQgpUaE25vU7KT3nUW0FwpBpvTUU8
DZzGBOn1DtBAiV5BeZq797W5jlBUBXpK+nXCC7E6ghqy+hVIgvadyVc0Py191w4EEHyoo6OFIYxE
j8RqrKn3DCyh81A9gkFttgjp/vHeEYok7+WY0pBtCRg1baR0yl0w4hJyqOreVaRKMHAczLfu2fHe
nizLg7gNCEntLZDxyybH2tPDgFStcS47qDjEgJR3HnI8xq93H1bE8ofxIMwGOAuGdJEW9Eqbcs/8
3FwHzivNGfREF+M9lSr+wNUayhoW626NYVG86QYAHmwqvxyED5IbRSMe3b60ucZqFMP3BNuDQ3xV
ZESg1DTd9/KwQbcFHwQiVl2GVrBp+Se/BxU0dXv/qd9t9cCY8WTcHu/86oy9KrwyidCF4gzJNjJ+
lA+IY3jH7sRhP6l76SW9Frf8qAQkzULO5ninmaLdRRC7Q4teTVexgVJ05nTvDeJzTrTc3eylmD1g
4oLDzGWSHAYXKgzSOGxhYlu2dFH+l7jTgzXAlJDMd8l7RjiYGurmLoZRRH8E/vIPBtIUrC/yV3GT
2UVeeyYOU+CEIy91iwFVv7gFj/OpvpRPwh/LrA0Kmnr0eiyLwWfD8wkrlLTZtWqISXuShi3ZpRwz
ajAp7CHtObktb0UFy34/ciG9UZNzgfgFI66n+k3DQRp8tj7w226zPJztHgwUN+W9McGp+1UI5KZH
5Yert2vcl6Fk4mQY78Fl1f8rfEia3JRCHvJNhI9uciCdq+ELKhd12N3yfzQGQoBps/o1/G7xw/9Q
MDrIGW/c8crr4zp/UtsvJIP+Efr5hP2pZNrs5hqxMD5DQdXwrQCXYJC4/RAKCSZB2Ko6FVpmHB8L
e3q4/OTVPz7/OvySVcQZxC+ZvcV4E5G+AOm1DbLVpwOdDMbq0cKwmsIjR1ANoMI/mvfqW7uJ1+qb
IhP8betw/9ALAn1TqPQHLUi9nmHf9snpFKTj5lmQv/CkJiiAWOxZtvDD/oIIJBFiu4coyzlCBQvL
nCaeRmhbWzhFYHYAVyq2DQN3RjBjXo6vt9j5OjnVDH9CG/NzD9Nouhav0neOWP3KuoYoqGmwHpzE
wItkZ+2aZ2AzHbdn/H0ov+ABMgbZsd5xAc0bSIg/lJcUrvxAzKDpl5mA25gvE6pM9vIWn/w4It7B
UuirJYkbp0y8GjSalD2nr4jEi5P1pwXH46oxscqlpsF08NlEIU9/6mVvGn5wMEXPcgNUf0JgrYyO
xLIiQZEfBmbTt/ivS57YmTxG85i8yqf1wqc4aLGcJShP5VP6NIAWLm5jkwsJg9tJkCTii4Y0kJFN
Z2N1hrKkfKoO1a8FI2CnvaipbaS08Scuz0bbHDNTLkRIn7g10a58g2fqkN+20ZtDwniJMWXndSbZ
lbv4a1tH+GtShkIgQfyaQk87KMNZyk/z7AmX6ZaHuBthu1a/j4KLzN34m027w6vzl53IQquF/Xzk
yLgvIRIJLoa0vaD9t2SSYP0M/w8yI1kxrNtxCuf0d5Dc3mcCr2TwTp3JcAsAPgHJxJETUG2+5c1Q
boc2DxxA+U676+o2CbIW4cLse6NEYzyMRpmLuPUqlXkLEp/rGIegAvHgMsOSyaEj58z0WgNYGeU1
VksuxC2LiWOFp+ielGJY9tZfWnv0fZjr7My3mukiLISh9Mq6skn8IQOOhnklxKVDlQklKNBwP4Bx
wsVbYqaFW3EoAMqQ+FX8EIFEqDGpICxhFSTk7i+y/zBeM0za2VOYdY1uoQT38VfqqZvBTD2yWB7M
0GO+lyexeES7/aDF/06B/bjX1B3AtF4F7fTaFVQHe910E827q8FAHjWnGFauD4cdXpImhefJB1iD
DjMrQ5ULHyaK6wP/hc9OuLZkmgtHxgB5Cjr1rU8/9Hj/d699FQGK5VJ9xuZzvT6Zcbjgm597Kkyl
0a31Q6Iflp60u9DIw/Z+VPVjUQcgDbz2WeaZBvWwjx9umQTxiPRvR4B3i73bKxbI+PAJ+YHAK6Oy
cUPAxx0rNyxTIUoxLwFdECUsZugGMIawa3RCZFG27FRCDCKqVOpQq9hVr/XH+rL+/zAYveDMtuCp
Imw31IzhApd1ik0FADZ0F8b6Ww57IVDtwV+OZDHKLWdboxgowyDCpfGB5ch+NU7GL3l79BpFfTBG
H+J2S1l+f7KUU9x0O7tiyZfHhq52OE+kCBRhbKKg9A06TSjcjZMokM1c2j8IJvTPWDDAH57Boq4I
lroWqSEggA29XYZXRx2CB4puWyADw45CHlDoBxUeE4LecLM4RKDKaslWKLB+6aXLIYX6Oh8G4qrp
9PCl2PInbRXLs8KJFX94+JYABSjIH0eUv1L2bXLjxHfmyeiOHV4f+IBZ22ntosdtVY9FwgXDBzGv
mR7waHacD9PgkXDLUKpOHJMRBJ0nlhM4wtQ+gDdTp7VD9RUwz+D8xJyFwnKUcdoB8HjTBRtvP2n1
ytWLLdeon2RIT2wQrDQEsCd7tpwRi+DiRGM3jicoXypm7XjBCyHrnGcvzlAp8J25Ehcpwz3NwwZ1
QQ3/HCrcuRM8kg1rBAKSTd33yF6E5EnqaEj4ZDpcPFfo4pFrBNB2ahXRxEGhDx1PBk0i1HDMOyms
MPu/e4DojNnZgFv5gRv2/90Y5Y/ObAizBJkuxWOAW3LQ88RyL3u4bPbuSCUiLYe+OdBY0/OWkGGK
kOevA+ylKUL6q4ZHuX686+dmuWJOTcR5b+6mBuAgGnByrP0esnodZeZz+cC0O0oobLaSwsnYYnTK
axU12aU2XW7cFv0V/nYCa74+yosPZvZImfgcBtwsqpc7sRtZmEPmSA4rMRCD3XOEmM+F9ZzLLNVr
PdKev7UCJ3woYg0YY78yhItxEPSLsJCSsCf5R64PRXnsUF0yKDBwn73c6Twz3L02Q2nsdG0eonXh
Gk81Oy9P1fKs6Pu7nPzNsvITswWGBILMCB43i6wGHgT7EvzMuk6YRCzI32TUje+yflQTrP/MSJuv
In4IKZe5I4r2Ckvxu0AA76wZ+KeZj1e5hrppqsTP6k7OLil9aE0M7FVAfzDJDD8VX/8flIJMME12
tbhobSEfqFA4FsdKnKUKGYvG0kHII9AXyqTFXeoQDVA5HhQUQ1TBvZMD5eh+h21+TwoEPCn0DgS/
e6wu+Ek8fmbQMhJlw88B5+88ASz2AKsjPHLW1EllGxzboO0xbeQGRf2H/mOsQquAgLKHMAHwno7Y
ess3SyTJzyG1U8gc+WHjZkAk3JA49Z+C9A97IUao6va14iYOpOpxGL0ZlftTkyFDn1YxrunDSrvo
KtyUvYGWv+SoChSTfATgnY6m+DTXx4TIjy4LTYBvqT6S8zV88I7V8mjgeuLUGAXmTpP4m/kU2jzC
HnJQGI8ZJ7aslC7/UXdeu7FjaZZ+lUJeD7PpNk2jq4CRwjtFhCLkbghZuk236fn080VWVnVnYqbN
5QCFQp3SkU6Egtz8zVrfmlmv7potTLSvnlmDrporh0PGTnfeXXX6y2FgZHJHCc4GAvVIP4CEnrCR
Eaa1G2psfE1pN8tpCt8sFW7yJdNCchD5B1HrUzUFh36VPTxmyLvYXXK2TPcU6B5Esou58Bbdwd4O
1wFJEWfcNQppPcN1y7KMvBb6EaZjZvRax4v6g8eVT0TKuNNm6Cn8S5jtJVZNSB+zzjlmiIFQKb7B
8KCFeG7ebGTad2TctnMmYMB0Pxt2Cozr3wagQRtehe/cQZ9a0HnAUS5XJvA47irwHAtchlBK9Q4N
5sKmG+EH2CRCbHiU4Spf8jjzoNgCKp7xzCmaTQk6STuOXBxo1lCgeNPMkJsKM6zCyItCCWMcMInj
1Cx6xar2jndJQ5BUv7USBMfwa5MHqoYyxoc4879lPlMwrtKVpRYNI5EeNeM1aAmyZbZ1S5mO280t
VzUFnpdrVG/Ul8WIr1bZhwn1c4AEw/92iOS6y8ZqM032VnTFFmbBrg61zyBpUHnUc2G4i6DovtDg
lmvbid/ixH/6ii2OhQfTJgzy2nZPfrunCsCbT8QSy1sPKAhg6oItd/wwEXGA06YzthV0A/cmTaPJ
y2K8VRR0pMsTnrExSbSBTVOseJaZAiXk+5R8VRMysKVLIyYelR3eD8MlTylZDzbHSXqvDiM1vL40
zYOrSD8/EvNEohKvGSo5daVBOgmxchNbDw7khQPPgE8ou/pI9SuE/LvQJVENdjjTLmqC6O42p0GE
Z8/8do0gUTfe4ZF0AezH5qi1a4vBRXY30uJaa94wxgWjW+dsNiLKU4YcREWhWF0CbkeFypIhvS80
BiuL2FmngrnTXgD6QkygcUff2ggKv5sOFB/pDTmwtr0Fkcv9qnU3+vgVFKsqxKN/kv7OhN1TLxXL
1HjVxRuOxgjUk9qwd+0ZMj/0IFvwzPHrGm4JEsxxSF3BUAgJaWVGJIc0m6Y46OXFY46fP41Eo6kt
joYiXOE+rQAW76ZvZS1a1qGmNnPjfdzfRsdquEy6uYNAQj4tUHrKAmqdeRkf6vjSV49e9xQDZEcn
JYsdoy8zWzf2sQd/quF1HXZa/FnZpEcxON1ZUGwxZOnnWl5k/hEjl2OSuqa0Ltmii7Xjn6rmuQHn
0R878hOmTanuBRvM4JAGV50ZK+YIDP6fhZr37bNnxufU6/eGap4HDRCiCplQ0zxGOMkTfvlfUi+j
GbM3QCdkRlirjJwbzdhi4+JY08C63rfsh4ZZFkCwE3PSy4dl/chTlwjAyT9H2fsAEANjOM1bQw4e
L5e4GvJVpp1uY3RdZ9VKn55Y8nTDPgL9hKgn29q38DpmtOzy3Lv0MX6hSjKjuSPmnCRpjfrjxr2H
aMDE5SFJBJ0d1OgpF3CzHsM0e3JIzpKE401DD2E+e9Vi1LCV7a0sH3yMkPjfaQXr/DnMIqrGQHEg
WFo/c4fbkz5Ee2PT0mg2MhHF7pFrKXspvV3GfKhk4shpOizG6oVlJuv0lXyi9/pE6Tm2Rz/cDEt1
iL8KDbXLvKObAli4dZHRCCprFBiKGJSNAlCpp/ZdgoRuKL/a4bGCJ4kcllA0OffRIWBJhdBeh3PO
wICsBHcbZStdkJ7y6qN9vwXaudM4a+DIsDFHR8cD1ljgCUHli1g4J+WJEkBbIc0ibca8JOkzfkIK
fMjcTvYgkIey2lpNw7Wyn/RS46ZfueCPunOOyCEtb/DWjca0GcEZEqXmSYBjyePZBAGcuzx0znHw
UFQXsrpdY1OkOxnvPUAaBMGrYknol8+6j0c/gl582BqvlLGytnSHeTkRKLc2L2a8jIOzlq0rHuD9
p10DUKQupNk1uq/BPcXUp4KUoOmsxFtF/zpsbpCF8M7ZpWvn9isoQc2MgE0A/dF0y1sARXkekn3K
vmxX74YMrdIqNX+Y4wiorAFM+u2Aw4AbkD223InxbgSbywuLl1DKuaryFnkg0X3EKqp56RzG/tjA
xJFbgepqLn88ax4iWaXhT7U3CIHxc8J8FBB0BnueZSlFSDKvKoKZ6A7a+Bg1B5I8fLUV1oNdoDuy
xkvX6I+G1TvLKuYeGw1yVcrwWWasCZuN72UPFZBhikeg3MwQSH5Dt4wwTa1yIKOvyf7E8Iex0w2T
lx6Y0kyPLKti8951WHXOax9YPbo1THyrLHsovefmBuRZtmojfTh3cz2G5AY1i1RIhkX0CxseraOE
FHHH4qYOz72DgPPOOolNvx4fRyRlchkGi+at/gq/AB73sO4iBho7rIxBy8yWpQKTmTcJycJb+Xh3
i6UGx+q+p3XZcBLO7sOF9TocGXqVDKtj9j/7Krl0HQflexNu2KnGlK/5On5kuUaKG7sWGk6Mxvku
tlY8CI3uFHMhtXR8dwNyQTTHPnTt+7wkauzAQYQuiwqXmWPMiJ3ZUsmvdGYVewxZORLAT4apnEDu
LZmHYduCbsmB5PBVqXmIwQcRJewuHL8kW1uHZNiwNsUAz/A9w04JfKN59KFxOUuTp8GE1O7kYKNx
jGXcTE+jTX5CD7vEDF4ZxHiUCQ2QEh8RVt90r/oA8bOxGT2NZs+ySoI491R+NSrKeUNv4K+hu2eM
ySx3P0xzNkgMbopXf7r38EAMs2RciWpXlLTTBNHgwNjq/tKpV/zex8cG0aBPhNJylLv3sHoQuKrG
bYWLTyJ3nZPgEjMHL49+vuxZkaJH4pmHvo2nYIShj9nIq5W+yObQm4+NQ6VzS2Bo7Rl3GXeGw+S+
pOfZN4CDuKYFKeNIfDGYnKaP2puTr5Pt0+HEGYOzm8wbmJU1K8bpdiMgVDPsbezBB2DMtUlNyvJ7
q7xlLTb47yB9gOBE6phuPGQd3tJsmCJj977nqNkMaGPclSiOIeJ5Art1VMcsve/5NgIW8vxIlGRO
jqjYTDWhwJes3qREU0H4eRiyJdGOGhsbhzNtaZjrkkp72gcePLJNh8FDoOqfF+YtBobzWVw1tF78
nnPYnHSUt02cZq0sgfyX0ScAXZNifG9qNCwWnm3jPjOO1bSIqgOrToBD8DuTdZyy2X8sskX75aLn
w6nXUU7PDES3wb6BwxccrFvK+DoYtl4ELQwvyD2nrksTmuyCmspxrwcb8h6FvimAXgCF6vYVT5Mc
M8KBDCGC1eAhle5mErjj+eRmPmED7Su5p/pnBGOqBvy/KV0GhwwKFia7omyRY6BnL8TFgzIE6Ymx
UuUWxSJLOZZx2dFHeMwgv15ZPMm4nrlGDGtRpOLVaWg8vF4HRlzZqD88fxMamLSHwIvndcSPHK5R
xRb2Dn94z/RyJGR9JcZl92aAoyTqXM5JWZxjIGc9zJ6CpzsFHrxKaiJwj9q4bMhvRI2DzgNeUYxE
9J5pK3lBoN1rH84myCSOPHOUQMVbbuTs6ElhLKuQvUjSYTHstPqgTyit5JQydLqRQ2UUfNgNOMMo
wLwm6JDQH8E4lbS6ZV/ctyrgcwfzONX6j1uMi0T6qAU758dKtZzkAxuxGIaVgjjshSoPjVk+g8jE
G1ELjIQUPHEz1pBt6++y7yYWaNCu027UFrHZQGWqt8pkFBow82Htu3EEMRlPBQpdh2Nq1jQNFgP0
zbxj08Bvwp1XODsL1gJrM649Z8KrXepzn3i+ESFEaXN9AegvKqZHGtkM+x7D5VTjMGgyLd01NaKr
qOhZjkNJGbut3xGnLPVvj8AlaGBxfKZqSohxNsVTah2z4k01V7ZNHoa3S0ESgoj2ufpszSe7Z91Y
7atg745zwj+I+iSvFASJcC6p9aj5cLIZZetblziWemYwquQwb84aHZFZvurOue8fC3yPVH99u+79
c1k+cZ+YDlfnMt3Z4dk0GPjdzBMtRh2c6slHEsMe5hYbtQ2fve2cnZz9WPBuAyYEOmxdbLhytcVQ
c9V7V19sh2lNFFWTgy99IlnXbEFMbG2GFIOrxVsWJDQhEQ1G1b8k5dIjTOWnTEhBvw8UCXPGxap3
HSas/IvndoQoKcTgHPhzRtDMMO5VKBDVmRtOT8RO3wMRVrEXfjSl7/MDekgOynzvDFqTIIMo70Fx
pMfsGdtnCqhfS/MaZmbN8O+DtpckLIg1ZvjVa2AXRwuEUkM/GhNK4aR8exIlyPkolVIf9bSpQyIh
giEtYCYEGgWHGW3d6a3IoOyjSSTUmMGH8wZKc1Qr06WQTidfzMb+cSBugZxkPy4ZqDgfIuQcKiWi
lMgnBNLE6f9R+1eKlunQ6ZcSCYUe/MTU+Ub/ZSZzaBNW9NwnR91/Mgh1rcksi458xrI+a/5RKOwi
h1I9csATKFZEmxqUDyrHtmpv6HXaXKei9dh4Ls/UbqsQ74Xs67xXjeoHAI/ZL5LKo3EQhIX5RPTF
JhqObQf/peGypwL89nONf1eHEqTdPBQsSF3YLAe9uDKzbkZq0lOCnKU/KRM0tE5kowOTi31T2Rwz
vEPDmwKWwfHf4cmAX/TS4/mlh49DUEn9qU6WqXWIo88oOHo8W4ziq9JwdRw0a+GRNBJ9xeJgoavt
C/76pVVvBOaW+od5C32x2IZrsDXRQTjeR0cJP+K2XuTojXP9UrGlyppX5hhVeRHVwuyJp5kagHrz
VBxz66pz58bRD46qwsvUHTv6uMifI6NpV8pjIRhF7ME1yCvB+BwIbR/WA/DV+uF1+mmqpzJBTMSB
WmJ9EOZr5VLrADzSPnEcsOIMCIxQW825jC7D/hncNgeKY6RfM8M5DirleN3Xr/146MrDVH7TF1nc
BgASGM6w6o6yZdsvm5In4SJJLn13qaYO18SPzEkpSba52prIA/363c8OObABe99TF6iMNHj3LmAh
iau6JCCa8zTZN2JjxBfzmObn0mpWLT/3FiXfTR/wKH2nvRPGu9M+WIBrXCQOL5H57purtN/k9a4F
5qe2wBUitFKsLVpj6/H9shrIIGnYyEDsk9Nd6b5myIkgctpA6Xt2Ftcgja9xdRrd8NEhYVZcsvQ8
GHsje6xNps/vcXBNEZg14UvOug8mWHOJ+BwQp0xv+SFEEJisiNCeDumlxHrc8w/aO/RHN7h2hpNH
rY2N0V65Hfi9mdCVweaM4TsEKbc9K2szxI/oOsqSLNb7/MD2zfGuHcwlNMdZSf3AKHVxwzn55yz9
oORCtkvx0nB4JumjLD7TII5ABsuNm/dEomlghi3uZLa9bJ25HuE6esYxyh8nY5+FW3rpDAqcxXpE
3qZyrIDGwLxvuB+DequJY0uhxVk6aI9GuZUouAd2bahMsTuW+wjltFPu7fhq99Qhd4bYCCK/kNZb
K5mvvfiDlFM725HOLm5o2/VwT8sjs6X5Ffd7WT/n4iHHHi9YhddbigMO+LR5GQ30NK3Jwr/toAEE
0OrIv7B+SuTtLYxGPiLTOmvfYTjHYq1v7xxIgIl3cfmw+34T9hA6R2QzPErz1yx5c0BjpwyXWf7s
Ejr17nm0zma+ENVWIHQTR7PFzpwstfjBMx9FjruuWtTZ6zCuGwqfpr1a3rNs3x19kcbQpq886OK6
WhukQJQBQ6NOnTNvWcj+ZsstUYIakX7vAdCsgrlvEgiiR154n1TXqAU5EOUMuOocQoiXG4+R5Z9T
AyacrvEJmbm/0WI0Z50OSsd9NdTAIZZjGzObdRP51ibzbeoevXlpnEUfbingLfC52WMav0vrNAzv
ptyluMRcWucevClYmMw80iwa41uBuVAtxBvnlio+25g9P3BhmGX2Ti/XjXt0nL2mBHPUE88SlBbR
ylfXFI2TwbET6OdEXTsMBra8qAjk2cySq9DeSerxXVizo0QPkc+4FhgCqvJemRcWgYX1aWunMTqq
j8pdhOyBAOWz0FuSiFiIGVSSxgFz92JMI0teA6vysz9+GNVjqgBx9Z/CfU17NDALxoStv8rNfdxc
7OA2aCiScxPuJ2dbQprTlw4bNjb1PC3LJxcGocie7WCddVur2rWQ7MvvXr6N08GtntIaOu9Hnm/c
aUnd5UrmG2AWAN4AKfxp2U+3krEY8gZa4padj7Nq8QhGCwIkXfeQsE73hiMnHEFsSH+tnzDbtdzT
KecOUnvUPOw1Sz5zXkaBRILakUaM6PBd07+nKLvNjWnPSV4MghW0f5JfU3q9kE45qN6E+UC6oQeU
3jmW1juaRj/fcOu7+XcEhi84Nhl6iVUFghr8jEz4X7tpWQWb6CMtiUs0deqiOp7b2t5UlGDEg0fv
nfqsXUos96XLZpnax/ZOBI+B/dVkPy6G+eRZ964JWl1FiX2j7a1DZtXEcWUbkTtQBk4BqHOcwkwi
NIQb7Y73wPhJq3cF/jiJnaCakCszlu8zc6UK31m0DnhOrYvRYJq73y7lPmP5JqlmQtJdXXWkbYn0
/TDAHRRoPJzgDG5fllsmxDVNhbYxCLRjVuYge9EUucLBKzvsSV37Yt8Hy6YCoo5YhCQkChzyQ2Bn
TLs0fcjDH8N+1LMT8tKEZycZJD4fMaDsnx5gTXRi1OzVFXDLo7MbTI6gjUxOXQ2EXnzwAImr/bNf
M/VpI/p5zwyokmgDWOuNG7Sqpreqdzx7EWV6FPFCMZLQflpSOPty7ZWvJm49UhzmfnrzAK2C4sEY
rg50xbpeWsOrmpbsVmtxrbULc/OCspYzQs2M8UFo+Ayijg31SbfPsfUd2vd8sTcOOnK8fMabqcKt
DkgYym3HLB4ACuL8edXDCDuqnhAxbJFkvDBKUQQEckb81iQPxZOcoEy9FCAci2O2NusXTro7f1q5
/sFFNRQiiTcOU7XgInb6x1B8drjJeo+wzPvBmcX9xraOhXWI2IOidktamNs62Ld7u7qljmo4O7Wj
lM+ECXroWIJjCMQucWddgQZ2g9g0145tjGYABoi16bNFYqzoEP13XqRyNEgaW8SjugctPLrrweRX
aBza7lgn7gZAyU2YAEARac6sYWDXH4roAGPUT7Aen7EBlulTV/L4FQeJxS6eOqbIr2X7MN52QmyV
mnWmE0YKPXKdh8jcZgmEAeYK+CgUzOx7Pb/Y1dwZjnZwokLKrReTxZhz6IBF/PDZ8AuV5qazTgkz
we9pfJ0UN1lLnZnvTZx1+H+iTZiy0txlnGR4B1LxVqbHykMgAv+DmhvGyrRJJsa/p1H/7Mg9WI0V
IZvoFm8TNNNfSfe+OWXTbkRrT6oRNvvm3iY6ij6X15qW2HaBKu247JngdJiSyJea5kPHDuNOVmcz
o4B8UlUL+iV+YfBiIADlQ+jfaXQj65UFIONNj3Fadc9b0sSC7y7c84it4qW2iapYTsQxxaQizO8A
78YNgWBsxBHm//KXf/nbv30O/xp+F8dCjmGR/yVvMwYneVP/9Rdb/+Uv5d//7/XXX38RjjBd27ds
x7Vt3TZs1+Lrn+/nOA/528b/8tzGswY1EtyWLkoPZsD9+IPtxEM3JcnCIW4QYN8CLkma45g3gLep
EeTtHVN/g7xkG53CkSXUFK1s8VAT5pC/lOOy/g3WoccPHbJ3/d7KYUf+F6/cFH945Z7hWbrumWDO
ddvxbdN1/vjKg170qRuw8E+jqgKwd0sPF+3JFzdOSqexd0BZEkQhNLlO7AKtRvY0GdaLTkJFYang
o/ctNg39RNuvfA0tEhArX2/OLm+wTdRDl3rusXFspHnA52eeFfrLugse/vNPwHT/+D74tTv0GoYt
LEMXruN4f3ofHgEoZUZykoowduslSK/YRghjRll37F18RGGNnsCUhX2qGPfrqj+2VlbvfdPVDpUX
+FR55UeVDtoh8haCHcROOvFj4nnjxq9DylRLr/CbdD2iD3/lGb326Dp5cDBGeIBJ1Lj/xUcjbi/5
3y8q7/aWTN+3TMt0heNajv3Ht9QzVQoKx4d07aC3aS3nrDKnQxhsx9swkPqzHtrL3hrax6omXiwP
2+ngRfWpHJX8jvsKRoGLEDRLD5F+Zw0GezIlbga6VPZzM06ulSsfHdn4u9/+a2oNZxed8xryoxzs
7iGIBm1WN31IbUHCXVWUzAZdJO5dBxy0z2JsP/VQr4qyJn4za45KRxVu42ybTUULEKJJcPC57NmE
Nsqn0uXa6Wx0TV08UIm25TaxbhJ3g8GxjMKBvBn+6OaFzhRPbvxOsonJLG+d4YT57U9SEHv224Xz
L3+4d+vf7uXPgnceh1Hzpz/+7VJk/Offbt/zz7/zx+/42z7+VEVd/DT/6d9afheH9+y7/vNf+sNP
5l///dXN3pv3P/xhnjcMyE7ttxrP33Urm3+cQbe/+d/94l++f/spl7H8/usvZCzmze2nhfTNv/z+
pd/OLA6Cfx5xtx//+9dur/+vv9zzM9S7/Mv//lHx53v+l/N32X7I+PPPP+H7vW7++ovp/mo7jrA9
3/AdPlCLK7X/vn3FsH+1TcNyfCFMxzAtnX81L1QT8SXjV13XTZdDxxGu7erc0XXR3r5k/mqaps+1
L2xhep7uOb/84xfx+2H890/w/344O/rt9P33G8k1Pc5mDmjhC90RnnCMP95ILY/cqlFgsYosCwkR
t3gvONmiDNSdKSPq4SbVPJ65hXrVBgEuSnfLYAKgqBI1K1Mx6iC7S5vlUGjKtGNvpJF34Ba+P62H
LGYx7rcqDa+ZoybSOxq7Cy8GBRbSJOKHqqVrd8P4FLhOzdI+m4ao3op+0KNtO7Y1gvTERAk1qgji
QVU4LfMC2ZoBA4We/x16AfPIKmjSeFVFzqAzCMj9p0wlH6rW8Cy64qcTyU1Iayq0F7Yv1GJMGRVm
ZTFMn3qgH3NbUeUHNBJdkQ5MqsbGGN79ICMTyks9/yFIE2uat5oNp2qqZQ3dpLT9aNe5Gpq2MDCs
DCti1jEySQrF+lmJgs1lXAxRhX7FBneti1YPXh3fmsal3eiVg+bE4rkyWDrGQu5LgmzaXGAQdAK9
QGg1jB05q4amlZgXe+gORVZDDpJS9yycR2PLGrcuCudsG9WYv6bdYMQspwrP4oE+IaMOFNcC7DVp
B5dYK6MRZEoUJl+yVWMzU6anM+Qi3OdSxBo56LpfecajVRlNRK9rFOG+koOuFp3eiw4DjG0kkDm0
1mKwIq32ruXadK8ySlxooczZyXIP84Hz2Jk0Et9EP4r4KS01RjydJ7OaRRaLzpFBBQ0ZPwDddeuh
mBe+U6ySpmPO3I4l+La6rcHvsctN31Vo18XV6sZsOMoyQsRaZT4YzDDOsclK8lmQardWhKZQapgm
jYjmNvKDyMKMVLT954SDERnZwL6ydSRwqjoeoDhkvQHowuiUF52nwfOYkbp6YxBX0oTmU2mJFBn7
WEFT88opQXSlh3kDojSSyTrvpAfQYxirfucPWf+ZqNg1Z7ryR3M/qpaBitdMhMnJFOUAzrSOwM1W
GVoJRyHsvbMK4NM1U1TwkhxU05VsvfLQdY7PHLDyaLd6SblEoNvEhRYFBrFWZdzSHkZVDiHcTeyt
soOB9VMUMeQB+GbsXX8S5aWqDHS/QSDxkIYGgGrWwmz5Ok3nRikrA6pjZTif9WAzZWwo2cm1zfws
3uYyyt7MKUIaJKPR/rHL2DFYR1AtADBwBtg2jYbiRpnkgI2JBUWxIZQLS37PZ11kiXsUtYqwnuk5
U21Tj5A0aLUBEWBo2cbEqQsttJbTBCV1mJ65WuRH58j4pRroCcqmvel3jHS8t4baC3geN4PLTRbF
z2nIUMPP2jcz9cK3NEjzq2ZKVyA5zGG35Fo5vPUB24c0NNzX0gp6YlxvRmi0/YlBbIEM8qNf4RWV
aYnLQhrHfrTYIWgJKv9ab0hcFzk+ubyQ1U8WhbAwupExPVNWh50Pb8c1YtAgtW8Fzcyn3f5Ok2F6
mPrC4aquI7edaX0GTKow0u9WS6PiwF5FZxFXm2i7zSCP4v1gOH38UqixYENjuz1SBb0wWGDZqsFm
X49CygNocObgYVM/RXp68h3jzddRVIi6f4VeEg7v3Rh6eOJsPSKFuhqKteL8gPJ+YxMFHXNe39Sy
9qEVrkBMSSVHM9FKNIFhHNKgunx1xeMGibOdaiQ2BCx6VhR72slNbZgrZdeEn1aZ1K+JigJS//Ke
JaOddu+OBv/JikKcIA2JLn4FTLxh1tFmsddv3doitmUUXiDXeRaZJnwWC+9ZHhmM85vR53KoLY8x
s+brlpxntm0rFsdVaB5M10CHlmVtCMGsRd6a5KYVEcFeAsixfdqGXEzgwLspGPdTOOD4USMNx11U
FBxq6aCwM/Vi0vej0cAKKFSIpiOslSTDdewupZQYJlzfVIeO1JbxLg1zPJFlUYLHDhtGEXeuV6Tq
3W7NPt360lPQbZJmaucq5aBeNtqgH1zfZUE5dqSBRLauNsIjk8XwfICuvXADILtpO1Zrr7eHB6Xj
+8mstske2SCGsORDRjwTfnRc9JWe3HmZTpYSfybNQVSRQcaibvUNt4+TYZgaGx3lq4jTSF1LT+Ff
hnXwEZh88S2ffB/Gad0zsLYZeHNEyL5SQFRwuEuQF3oiHsZCqK/CiFA6qE53K+BagcRV7vJU7U+2
XzNP0Cdp4wRCFerOjR67f167Y/VUZU7Nd0U2sCf6IRjBE0HKY5ZO/KrtGJ+NHRXfZp462JGJGqxx
UUfkXCaBZTEgK2MXknI9+sswVhbwg8a5keQFQ/2vLsxiUztZiZlxO8mp+yqNSeNfLv3Qyk9SommZ
t6ahEbpoyQ9T9wwitCsOG8R4PMr9XCIn9nkCkIA8CCXOsV6Gw17J3C1pZ+2fMetgAPP4jqpd2jQx
gTwyipCaGGOvDv5Q0svnTTbgoKhL+SAF4q3eK1xjm4zxZOM90ER05nQxH8pAt2qiE3R8AUAbAALX
uRT1Iq9rSZBQzzX9onUuy/BpaoenQPZT8Kj6pOMw8MJzEnsm4sai0nHyZL0Gzc0c1RetZgl8uzYw
CgxtNqlDm0QpvKS6Vi96FpoVWHJLPk1eR/iqX0/acxZOvfucOzZ0ptS10n42FhiJZWEWKXbAknWr
6TdExHOqKOM0hbmhkznoy2lY2p0hPDQ1Hji0uOAkK5tAN57ioYD4xrza816FEdvX2hCMCtyyTV50
lorvneiag9Z3aBmyOGQnPYmUqXuTBPq17gegcV5I9ImsHWWeBz43wjtTOZEd4pvezIjqW36FFiFV
VHmRK7Q67OSFfdsPAshLt2MxErpl2+Ugn/0Yf0Q6djokwTpKMON6KpbtUmpuCy08kD4CUwgMmLeU
FbT1SlFnzzRVpTbeKgMGFmGVsTXzKPd6iqSIaa3K224fQfBqUOTZzFCkaXi4+SPH+Q46WZt3cV8A
YZGi4Emvu/4tpyMnZ60wzeorooNGWpsWHHY8oMsfMcH41iqdaaXLP3bmTEK+YLkTj8syT6qz3uYU
nklmkRRAGYuPPwjK+KG07RDpeK/5HdLhCvFME1Qoj1D8o1UNmBLZfhGd7A7cRWRzuZLjDGWMyGWL
LXJtRglVTq18OADu5JZrPewlDuPKz+Di5OmEBDcvNd9fNFOuamZOejw5H9ArDGKONV3ATo6dgngd
o2gE128kyNfIcuyKwGwNsPDOIAmksuvPUXr2sNS9RMNrmvkM/zsxdkBcfNFrDP3SEFtxmYwiO3iB
62E0l9Wo8GSl1GkSmLdXPxsxpfvVqgMnXrdJq1t70xir5LXVhfZWpTq6XWnk/L5tv+p51EWwW7iX
Fx4/23+Y0tJolmUQl8Bam1wk26Fz9KuTGEB6XM9+VFH3lXWYboy2QonWt7bzk1Kin1i3FOZrl+Dv
iZuUzaa0h368RHaCuNmQ5eijgFJ5vLT6UYfv2ibWQz8kVBWaVhRgJYXePzL9AF5DIWKR15cjigtl
N2jQu4LGIYE2lE3P/CvgKgoXQp9yZvBjrNfLcoqj8ZT2ghuaQwrv9+1hDGE19e0cKbbdTjzV+uqz
Nlokl/xGyIr3HGWx8kwTN1440m1Edfc/b9v/ez35Q/mdo/T6/m727+X/B425IWhf/9+d+f59LJrm
+z824r99x987cVv8yjxP8Ax0GejZvmn+oxPnKzrDPtujAfNs1xEM+n7vxDXD/JXmXPd9x3aFafi3
8eXvrTiCplubbtGMu4ZlWLbr/k96cetP40ZmWY7LoM53PF8XPFn+NG40XK2oishBG1KYLCyfRZ4O
90NFKhthS03HKqn0x3PXy6fEHjCDAoNLQf7KrG/uzVdmTtkdi5G7XnM2LbRPMscteK6j1bByGJeO
623Yk5K8V+Fsz6++gbHZSbOfaExOhil2dp0guitPBQJap2Xc8c8P4vfBw3+cAlt/Gtjx5jzH4Hfo
81++59t/mkE2gTS8JGBc3yJW7vQjx+nM1jN47ckpyC2secRc4GOqmdWh3lZvI0uKSKv+D3vnsRw5
sm3ZX+kfQJtDO6ahBYNBMoJyAmNQQGuNr++FrLauTGZa8t07bqtBWYkkCOU4fs7eazOUx7dfhvdK
h/Ya6Urix2tmh1eseLV7o/YMrWWHjDNcl+bJgazJx62OYfGDPMQIpIv4qOfVTYXNbEA+WNgALrLP
AMDt38/Q+aWRIv85QdvkSTFptQqTp+vnNndRKp43OuQtqQB+Qg0F74ABxWbbpDu7NID6Emc3fc8c
5u/H1X7tr/9zYFN3dJV+kVTF1w6O2xpqXvVkMKv6QwZoSJ3cKJW77xBg6+3DSMhWME2ekKxJmL5B
KvbUGodE8de+NNlolrspj0g2ZPYQzlCc/v77WX/8/aTuSGHw8knjS6u2d2zfGyPclZkNNafqn4oU
MrnYdbV/MIfhqrf1fW/116JPIEH4K2mDeiEaTVAwtSpFN26snqlS8xTrGJYGFMmZte305imqiyfT
C245q9FFBuSjOcupo0N9K5Cw2bl+LsizpIXqjPh61bx+1po0Yr4Dj8hXHlXMyAjioDsBK+BDVlZQ
ZDR735Ombl+NYCwEoRT6na4yqcg8f2UJ61ULkkdY2ceQ2kp17dWknzDIDXas+CiC579fPMOers6/
/bl/7q5UDZVVi0WBZeHXx0qAnBrTCIWdMxYYXO1b2+e9JyNZiRo+sQSYGJdGGLeMXu81J30LfffF
GYwnr2uPKvHspIgkwr9nO2wyrRuFvRh99aqOtAuKMgp0QmRdcyF05mSW8RKRaRtUK1iwRD4SWe8z
hh2mzEjOcwChbA17o4fJxGymtvyzgMKnK3OaiEwgvUXujGffal/DyEfIghvDJADDhgoyGWGQAXoh
A9wuHs9WRicFUU4slGcJYt3LLg4U2pL00MxvCTzJloKJVRXm130S7wiLOkU8qm6trM0rwTzcEvkV
n1iyMXw64M+KF8zNSsOqkt8ArJrdqZn1buJWMx3cj7lFELsJm8le1C7DVTSGRYZ3kg0+EHUKlKMU
2VpG0c4K261Vy11oqZe6i/nnbB4PPdN4xL9CWefVoa475tzGBqPLqniyy3ZfTc7d0D+0KpjFGkbl
yDiKGsImdbdGIyNdMsvRVqfkj9ZUhAbw3lXo0C9VkW3Gxc5n09eLAiEicIrA2RRZspfBcAw11K3x
uPNAHjm1uv0Yu/ygh3hECEnqALW2kp2Ui7xGCeQr6NpX9Nlpeqjt4FbxNWbdCUEwch/Sn6owDbNj
3tGImCsdwQ2F3Me9stQBFbZAKBKv3LkdxoG42qANOwadd1+U0cKJr3pwlgnNN0KyNx06HA+k80fS
ZDehAHBS21uzGx9Cy/tMG6jH8Z2Rmyv0gfKsMQ52zfIU9piax5yJEIMyHc5UO4LwxTLg2hFSeXR8
SvhutxY95XZhO7h2VefMVOyxVO+93LglamztjXId9f67hcNrGFBhwK1J7eRqLFDh0UGn+UWcA8ZC
u+2v8jF6V+ziaQSyPWryPEyrLrBdymjS2B6pHa9LHSJmHL9UWn5DZBe9PA8u7Zyqfxs+5djBeUZA
62nwttCOhg7iprA2esINbbIsuaGqsiyL7GTB0mDEPyQWLWTUMmPCaJxtu08DSZ6NMrjUbnoqRuIL
SnMdpcMD+w+ggeDXjYbhIVx/RekXFSoOfxQPNXPirEguii1mGqoKGaONoWPiNf5FM4rbxFc2WuSe
6bRe2I4xukaSWocXEVrXhQajJHJfPegAudWg1yNtcFBvywJyhGNW1x5U38YqaciyDkfwW3JCxROZ
nUqpoxN3yRAgnva1a3geUxA1aYGrwcFUR8GvDMW1iOGzOp9WUXwkWnYq0u4hRVkMwQKVasJ3VdLK
EsqZdsVdt7ci5dIH3NzSQKoUXzWALOiWQVwvTlViPIiLaSnKLC81uCh7T14bTv0oA+c2Cmto9Mhq
EeO2IyyxOC2eMpSWPvszKCLRfWiWxNMkACTsfN+Z8uzpwWdf6MAtnGTmufZGGLBmiJYqA3XfBvFL
5sdXVmZeszuscLuxLz3p7L3RVIqHaHDPCeYTEefrjH2WYuCgtQ080vlUShjUWeGIhbbVxKeMymjl
V+kFUXAEPmsFWTAlAZdwPz+We1uS7WrTxV0W6ZScBhjIpq9Lo2AtwqYApDaCGFSXQsansiqJ2xkQ
FmjGrSbs60wLPxnSMJ+1znh2seyaF2VS1EbaVqntuTaS1BlGDBNiZaf1rDBSgsvBRFOFD4xt1o3s
NhmjDS/rZop+N+IxC4kNpplIzAQJkGV+isFJYJPux/LQ58q+A7kvyL128WW1Qf1gkDNlerhrsCdl
CiHWjcPQUgMsNslNe/k4pO6nEeCQtotbduKHyqVtR3czuxOAO8uknVjJFuEKdasc1SE727qzRHG7
V3RA64MKnFAGvHwRkltnmbTaSpgEk3c0ZAugGn5wK4KWAIbnvPI3fc07BqTZgSWmi/AuMFsysgjS
JCRCa529anBpSdIoKvXKTPxDHsgNgcTbgDQpeAMWQssmJwXL7c8aRAC3SXY134G/f6HVL8P1H3Uf
GweVbr20DF1+KWyTPOzCNG4dxFliTsqYJM/YbY/4tRDYItCirzqECMugMAm0D7JedvWtIS7dpAfy
57nHfoZK+/8Pbb8Z2qqC2td22DT9e7X+k9HwX4fK/8O5Mc/G/9sU/T43fs0//tfDR/n+ywbV5M/8
sz9VNLaaptQsR0pNE5o67ZH+GRUrGntXSzi6IzRTsoqIf3eoqv2/NXYbkspa8Ec1g43H/92gMmGW
bE81R9fZuPITzf9kf6qy0/2pFDWpP3nODakyIuBhV82p0P9JyDOEZuhWATIGHN4rk2ynRf8oTtbM
nQ1ntI+437/ZUvFd//2QtuZIi50xHXZ+g18PiWLB8iyjmoIvRbc0rfRT0QZzZhOMZt/iSZ+pw1PV
vnoen1S6YmLyspRw6GhAzbXmQtzhPIIxGGfnhsAL4akLkRPayC7JbDAghK56aLxiH3kxOxOK2Igq
rMJAi6qq7i5ZeqOJRQR/zhTkfPBJKvHh9mQp+sRry0rN8CMhxXSecgjpnrPT6s/MJiqVGPvkOg/f
8HcQhKJhFHTGo570HySGoAJHZoUJQdOMmSAPcWxwgBbQg3Jy/hqxHFsGoINU7l3x3EvttSe7MzS8
t0qiap86yRgJWrqHGc5uQ8b7PlJRqELn97OzHGiLeulNYZu3ltvdJnCebc1HYuiDUwUY5RICbSUd
pMRzDHUihHHi1W9NBKBHwTTKRue5GYO5aq9l6dI6H2vuL0rDIYgWRk3sc+qTNgS4EULMSF6PX+MN
BMMA6QToQ5Bggsr1Fb7WVdkQa5Gae1rXc791Fm1f73Xpb52Y4BAx4jkmWyUjwTMCjtgc2857Y193
KIHA2l670rf8PqtGww+R4sDL9jLM96LZNsV75KDjf4+a5xZJc+Ze+ZJQkf4cIAIvzCsbWEfvneix
PTXFXpYEJ+MUNw9+Xq0dCxijtdMUrLx4woaLmcbkNZ/ACC0sDNVDbT8o5mesQ2r0MuD1pANZHYm2
SBmz5hjEazeFZWrhsKNNqeOkxdS7IqgttsQ5w+jpYKjJu2sPBqAO4967ly4Bv+ZL7WIuCu9zCJo9
+HB6U2TwgNHgfPsIQOrzQL67AbCy0LbSv3eThyT7qBA7VmiLJrhZg36w3zmGenHkm+69Ki294f48
5S8ST+gq8Z7CNK9rXPXJLkdr6anPuQUqNT8E3lNGTzLyPtz0seishdUCFSFfW2WuRRReTRhyarwo
DuC84FyNNrKE/s5xrxShXLXAmxklo99F4kuUhAJ9fojId9IZ+oSQjA3YQS7SWNfekl0PMkBBDl4z
HEKBCnvcwbEjqoNG5k4Q4QuiqV/CZWLKvBZNRZcbvbTd4ZGE9oq1NnrxIRp1ACdjyGr1BzqqRSx1
7K3s/rIl2+ywpLUTLJHUU1W256pWj7HTFcCLtUNrh8S2IGuI3guwyVPHo4deXOaPgXw0UHdqg8Bf
S3XXv2iKThRUNWPMs9Qx0Zol9wF8Z4R7GwplC+ZRefeJRBdXbfiI8mHmy4vdvxug53R81EoC+4E7
NKLyzxudAWdMJALlMB4Px39O4vpoqM2ii17CSLwlSr/RkmdNooYT4z5qd32oE7TiLnKTVPaovDKa
+lwnLxY8KRMPbOhtFK9fDNqHQaFZxte56j6FYbUPcCEWZPoyEEVC0QEoOWWlthgs9drTK+JS1IWF
VcyxHmOdeLHqkW7/AkkILgPGr9H4VrXn1j0lfbuqLPKDGFUC4hrbcgVrXngPSgLSy7jhRoHShS8F
GTMgIkoCs/YpYSGW6SezZ1BFdT4ZnCLQpTpBMaNyJwxKvOxlcu13zqEHwFESIWuSudDrEvbf88B0
jcscYFNX2BjrXn7r9gFYbBfGSA85oh4+Ao3PSkmqH5WaWV18LMFBTm5NDuqd0OcI/jgbpZUGUkW3
XehV6gyBH4zCbo4gCTsbNXdP7Lw3PSfGLIMHi7hk65TsJ/x6pYBopPIGpmXNLfMjyjF64/Cw8N0G
FU3GIliVSOuSQOyG0VlVnEer8jSTDWIMKzWD55uWJybyZtKiohFTKsZnbhqkkBgnOx/39XjUym5R
wDQw7xztkrotw+t2obM/KmxykiA155axcM2AWFr+XPRYS8L0wL1Vfju3yEQhnYmZ40ukyztGeNjm
QRUphngpGm8tWDn67mhDgNVb/6bjp3hc+ak4ZhdJtrtP1EKZFpvUSBHUdlvPUmH6vveMwez+tqgn
ym65HbVuneg6HM+7NumukTiATvko+2wfg0dyjVfmgLeTWapDpqtM6eflteUNcydvYDVaG5vA2xQk
RIQDOgw5Ymss6kCHJGWSrslErzkoqQnQlLx4HTiThqEYVRn/p8GeagiJG2EzGdqrfjhELtlxng4k
G/pDPe0ESGupuSfjomuYMdXePqS5lEF8zSc5rfWW53cWGUyID/D+juLi+SjEj3GJEe/FQxnTEDXb
2W+dh6ku2Cb+DTSPiuxRNM6JioG4xmhUcgTkSpoJ7cscz1WGayf1bwMAV1bF78e8flFXIdtJZC9U
DvlTGW6wg937Id5ue1wq6X1B/o/XuxCc1FlEgPQVCdmMtqHgW/OCzpOBBr1zmrkDzcYGTepnw73e
WXctiDJM5w3xCCpLjAVfmPYXTqyTF4REWmuPDj3+kBZkLVCq+KcgOgQDvU0ZXSfFuPE8/Zgp4bat
nYNdeDc/VaV/aNX/WnNR3mnMIEyKLQNt4jTZ+LXmcrVkRJJXv2EoX+mbaN2tjJVGBM3fj6J/2TdN
h3Eo2alKJc1hlOG/HoZxaVRgQLr0JMjp7jMdyIWVemehnTK0sA6ZwrPqCdv6o7rT0ucCe9I8X+Lq
iA5WH+Ffg28SYMKOxrVnvIYksGkhkcVggAYVxRWMUCtqH1xgGnKAg+TcFi6tGu/MkHuo2uV3JzPN
Zn5q0/52Nl+6/8JmbmP1jFLRRxt4gii2nhR/smLFRFODhmujm9JzDjo2khpLjvhh4SsBhNvLhq5j
RkajwUdQMnUuQm0+9LhFSTrpcfP74ylHHDCngkER1oJDzSHoRyEFlJl0z2OubHXH2aFbmBkZPBPa
7BpU+JSwocwgIru9p+VQt8VNDQbXMh8tG8KFZuL/l68xicgjKCr9JsBYMYRPXUOcqo1mK3FpETwV
CSDC1DFPVnmMLX2WdRcBGzSh85WdY6KkLP5YReQVMpt5z2LhkJrejAgyyvcUSmHZw5cmZ29w5bZK
0EYGnQkZsUpeZZFd90BxOrAodFUWKW5ekQW4HcQCUxYagwevxyflMemCCao73rNF3DOShuusbLZq
CsATdFQurnz3kHvU5QDi0gR+bW8sbOuz8dttWAK/ycwt4rJZghfNOOpkdKUlJv8YM0J/8qGfiCKb
m8zO2pLduP5Z6KQFZJV7pY0eFCf54aWn2HNAqN6EKMb7TH2n0jwH+a1ivuqFuch1dZWKx8jVHpFV
LmNJBWQtx0KdawGZA91OVanTYKS49pWVjhCxtGWi0VgJmhoeqAB3OXzmtOUK0s1Z//T8MYmduVpd
t1aIo/M2J8zN5btlc4P9Ml8bqrZQ7AeTboo1NggumHZPSekfAvtX7QgJ8dm77d1xofALB2E985BK
1uF7OcVKTbRS9yErXtSYuhfrPeOUkfLCYQBTgx3GZ1Knw02fI/MIQgI8sQ0NxpWlI8GwpHpNjbtU
GJQH/ROlZpGgpywIRQ7sde7RDwqXkQGFvn2mx79IRvNsecnFYddQq8Z7NFBdCSyqtdOuHZq8xQ3B
H2pCf1tRj4hUdkHfE22IYVQ89UTOAybqlGYtnLOBScoBQR34c599SFNYy6jf2w59F2kumdFSMT5V
OaZxZ+835XxApSXj8nFEn0d1ifefCjQxWEH6e80iWQcXGZLXG7rbMxD9Hs8F9pKhDG8cRaCWIHKp
IR+q/+z7YRkBGiT9ogAQP6QvFiINNiSqbc8q5aTrd11WA/muGUsCPophjCdg5v0+IZkNupQ77GzX
es4AE9JTW3YJbTOV/BhJCEkTPPed9SkTRPzsf1TagYYKm7QMDpks7ypSga1BXwgH4WjG+0Eeg+J1
V7FxNlP4PuS3yk6/r8HiKjUE0fKSmhcpzZXMPwuftY8mYc1Oc6AFCbYruWs8b28HABCBcpUOOx0s
Ur3zmfTJJ36yMxT7Yexerf4e1mULhLrsXnQIOwKPLvGDk7CNtbfsAJVl4w365tlA3nw/HLvp4yzY
QLg9t9Hk4eXxlrwMUcdq4M78fJgrwJU6UEMJtNv8OfPe8gTnRsArTGa2+BFBYWyFeZfG2E28/k7h
BYeKS5JsiFXQljTHITPTs4Yw7S31jJxMfWsQ25yBII4Tl83EsA2KnKY3r1WKB7xM+uc0UXffLPbG
719IUor++TbahpBfZ3J6ape0fIuL0wI5hPCh1KWYJ0y/5mnbQ87rEIoa/muYByhY6ivLgjLsuney
dPiymaRB1aMDxNC+6dkPp7pTg24oGUAN9yH/QjfVmWdCEHKcoxZXDKT0ZTKi9y4pfdNHBpKzUhQH
gXcZycrGavwb0emAMKLb2i+p1CewCp1Tgyy3ciMIbOOd6VK2RHiqwmERUim2Nfr6TF1bzPvc4s6j
3RziAU0kPRSXYkYFxEQjg7GYE5RwCPlxRKc44aufHpspHSb1PhTjo2meO6pBXF8LHTLXmOZk4Owy
kLUjmmK4MA1wgvwQaz7RTeLetIp9gha8SUrUUe2jYw5YhuNtYYxveUbul97D7fdiY1UED7nrrRTf
Ql4coBniceIL6erEg2WQv1O3+EC2frQYTmol2Qt1slXaZF27cmHRfqfkX465c90Df9NTxmiAH0Uq
L2U8kJ2xCWJ3ZUEt9gv9Svhgr9XmpXVXaQf/FX4IOPDhEPqI33kD+CoUTF4QGQPAfdZIi7Urb97S
1tf6YutrmFtRBt+6vgkIgZZ++BhppLSjWDsNZAAkKb5Cx7kpwx55LssBa3BYIR7HwB4X72UP4JWl
o80wkKFTDwAO2OimhXs1WhtJS0Zqj1EynFA81AwPPLM4SnC0jprvSrBsNusvYsA5oKCYlHsEsmyH
LnWgrGtkmVwBiPZF/WTr1dxEze2V6D/UJ9t6qqNb4TV7evTUTyELLVEMqhQkk4FtREW38BwDoNQI
p7aytIXTh3Qi1JCs8iAgedTlpQ5F9WKBFXVZULwIKbpP16Qr9opHmzviY5WazZ3XU/q36Y0YYDoY
/XVfwaUv/RPiu+eyepHsy4y0mOcq88QsXRnkjzMEWtmuv2yt7s7VK4ABAJZbb+W77BmR0eUqTbkO
u/QRa/cIGyyrgNQH/TJI3rvoqgt3NvmQBXFJ6SFz9qnjgA2+Hds7dudEyV1QZLH/lI/mFC4Hmc+V
+kwQDs2Wfq7RkJAusx9f16+9xL52SGQz7Esd8nhbLcyPbubY94xZF8hlMVTMJh1xOryaDjskULSD
C691cPoUpBo+CS/PpptVwBkYoQe4ypPIkjcZEKFpVYCq+DqJGlkKppAHq7ZXFdjsPr8OzDdVOHNR
E6FnHVoIV5FHYkRJJ7B+reL4pGDGdUI0FCdj5GdHHzZJgkyzvURfVyTbWgBRcxgjBlCuCOOwEhxG
lzC8GCiI1956brnpINVmAThyL+uXoocqbmmkKhpPqtXCA/fo9KSJclY1dEKodp/lkB6dAfNImzZ4
UEIALXmN+afwA6b6pXWLNWKhl2/Y1ZZW7W4RSBz1lDhCRb53sv0A+nHj9SLfhWbRsYvMtXXZwHl2
NPInalADJZ2+wmXQZRLlaNe3f1+2vwgpqNCxoArW66lJrhvOl/1Gr6hhyxT0LVBvZfWe8JH6+8//
zS369QBftgCVEWc9Oum3ighOc0W2yEKZkWi9UB7C52Q5LgiSXMdM59aIupbFDe//IAg3mlI0ms3f
f5cvrfppD8fJagYNe0kZSPXz6+aqLJFamcbwRhTCnJifRfASzd/stQboQdl+t5X77mj6l8FAYJkN
fw1v/YocZnTUm2De73B5zfmqLNPDd+ZPdbpVv262ODvTNCexE5Kbr1vHMhBt3jNedk6Uh+t2/wbb
8zzF7FTfXcc/PjQ/HenLPU1Du/Olk7/VC7zx9NFW7paYkq0tObWIQCJlIb95jH6vLX49ty+7byxI
QVnHykXsPGI7CfFdQTze/Xe37KcT+yLKojKuMl/mPCA1bMhttVbm+aYkzGY+LJJVcPrunv3xQlqa
LmmZ43JGKfnL7MgvS33A+/XWs7mK8vvSf/rmiZ/uxG/PxE8HYHb283AqTSI70urizVgDvFsgNFkA
cJ/ns/B/cvWmsdPfDvbl9UqrNsmjquDqEeK15DubztQFUvSFM5fHcNPfDxf3mxYDs7q/HlN+eckG
W9VSN5mOOWHKp6RP9lfz9NHdACnFLzYDmcdi+l+9Af9eV/ll2ZS4KxBI5KxqLVHmP5Y0/+itDRwc
c6CUa2ID93+/lcZ0Jr9dXYmqdppo2phSf72VoaZXVafaHxLTktG0ZFW4BxF3n0ZirEeS4frhA2/K
NlSdvUIckW0d0XCTNU9ydc9XjyGIGbZHLbvF1mqHqHcKNK7avWu3x4Lv7mjHa0rqkSSRRHEhnOwT
lSgcn8xgcac1ySGn35wVEdQyHR1HchYeyHwiG7G//edXd5rdMr21dCy4v63TSeLWjELGVzY22bK8
gnriefOC9QzhyRwTA/jw1bdP0u+9KswzXFYuLSYaJsq/Xt/OSNVCofdjnzBtLbsDjdgFJPNZu8xn
S/UBoMT8u4X094eXQ6L6ncSxmqX/aAb+NDp2Y6W3yni8QMyD5jzpnUwy3bd/f3D+cF6czaThNjFU
o/T+9bwUDZNcGKhv/XiT5i2az2hhhj00k9nfj6P9vpgx/TY0HaiFUJlNf3knADr6WCPlq3OqUfbN
1UV3yD7SS76Rx+FKnq6ucMmCeoYHvPAWe5pezk34zWdC/X2903RN0EKdlOlSfN2D1gpgDsetLtVy
IAA5XFnviLVgZ6H128BG+fsZ/+GLOx3N/PGQ8qxaXxY8lAGpK5Xq0hBWsQafuXFesWxeZQs2fN80
hv9wcfWpNYygQUc0/PXj7uee1eCiuWg6HS/CQ7Si/+5spm/BrwsMBSD7dovGswni48v9w15bQHIg
LZbqaFxU8/DoL+B8uQDHF2IF3n05GRahyA+L/pvmuj59v78c2zAhiqgmN87CWPDrQxrhky1FpV2m
yHCSisn/m4uluYdOuwxPP7LGN+3c2KLTXjpLg3cSUJ+/IY3rRbvzTnArNylvJyTF75aiPzxQGCCk
zgsKUgOZx6+/GBZ0mbt1cUGofgZjv86eRmCk5RwA5t13T+8f7jEyFiRTqqVzHb4uBwxnR9/wOBZ0
AA1leG1py2+e2D+sOPxklS21jZZG/pBt/bTihBkvDR6yS/AJvy7fEnLc0YqDwbowCB1bhTs575CD
rb87ta9yfEpvjiYkPx6DPX6AL6vr0OqFknMdp+90ekNLcUkDgXcmXLnIrGfNooDK+TytDMFjSWzD
38/7D1dWYtawLGEgnOF9/fUuNlqC43LoLiU0vP6WbtTff/wPrsqvj6+BRgk0xQSM0OXkhvm5zIpw
1VU05xhoE4wrX2UYLBiQ4pq6sSE8BzqsSZcGENt9jJA0QTOs9ERHlAqyfuBHRDSkxU7HmjLoa11/
Uekqei3/wTdIun43CgUz5B2gGdKBYdyyEUztTac9ugR1JDQEa7iiUQExtwDse4eTcdOLniHwwCxg
G9uwxUkGVzGMo1gYGFOUj1bvrl0ohhU9ZpQoJXqMgSRm5qA1kZV9hPYGqa/6UYA2aJVpuKpvdBuM
RLv6+6X7cwGHAUnnwk01/pdLpyW9EZbR8KNCpbLfBBt2h9vx1lnjPr+XS23zX7zTHOjfPa/8stiM
bRu3VTkwyotvkmW/qXn8uisyH+beovlmVZ1+1tcn46djOV/q0yh1xRhwelUfzLuaHgjsATdvloJO
hBC8fBV/x+z696v6+zefaQfvOd8JC6Xb12++3fpd2lbZhTihtj4N4trrzmU2fnMU5HK/nx0WL8Ar
km8dS+SXKxn7RVyy0LwmQ0ousA8VoFAC+PatN+sw/1lDuGZCtWm8eqf0BSYsCRX9xjTfx0Asde8S
6/U+i25LEN3xYxCcB2uNKXqey2Lu+rssC2Za5qwLNEU9mFTLehxMHWG+ILn26KCk6sZhpeABzbQ7
TNwzpd/28kLockeKgqaDttCqAdYcBZ1G8g9Km9wOSARcSYYxSXal1MTLBmJVMm2qPXM+KLDQnXjj
QIHSCQzpWuO2FdcqQHwLt0EW7hwFF1MSAE20F6b1knbRmrmITFm2smxpkWs4ejUvDioQ/3nMoI1m
98i6iHb2V5U/7Js6WriS+K9G25qDv1MdurpozmFczbWeFCsm8gnRdDm59jpwyxStf9HfqfT/YG+C
3NhUTIQLNZ9rDlnFOnJ3Zeb4xMbmxxL+S1cfIsT3ud/PHdFthvID/MtVKN/dVt1k0ZtGt7NiSlOK
N1E8tERiKjo6qRvMvTQ76VqpVympX2Fv0WILQF+jhlP9+7Tn3owHvb8ZInM5ZPSJtW7Ws5RpE5bO
fSvVKTgV8OHQEQPDjN8B6DYy4cqJ5zVnIn8HTtzu7esiQCy31BSEI92yK+66lLhGsPN4YGc5gTxj
TtvfuxR0/xu4L3r2FiaPtngdPHulVagBkO5Jens2FEXTA2xAft1gjreZ0yLV+VAJROgMUuaaDFkW
dtpVCSIe0AAm4IXvu+tICzaCRgX65I0GKod/fnBDsYmHYZ8NKM5keDsmHROYYJOawPNrctqlvS76
bqmI17Sjf0sUbsZQGn/2UowOM+Fn7hQ+ShqT5UwW3txDFKfftHxiG5SgVbMTubNqc/ByYP2rHL6L
8hHKxzJVYA5+Yv9ZF5mAYq5eMQ/YehGR0FxHTCpztb0Dk4ICjdVprBdNlWxk8+QRj0W8hKu/Byge
fU9ZD2rPRc0Z4AacZg8N6Ebv/Bc1Konv8/lZgYRB2REi0ejMOSoSWfTikEKP622URS7JYmFzKRt6
cS4uKfJ8CkiYEZxA1Qnw6SmbpLBufWM4WIgZvfaTV2TXetF93/nnTGN/mX/SsGbiW23KSjAX/UgU
lcySR08W15VJlEfr33kNsejk2lpFuGh1AqwkdjReRUVMhNiY5C4C4GKDRrauOMc41rAYDIuuJMzK
ylk3CsYAVT4eY6i57uSF8CFBADa/kQkan5CGqQMSUIN4DX7tqciKRSWGrZJ1yzB0X0Y3j2cFowKi
KXlHeuES3FS9hXlpfbcw/thnfFn2VbyHhmA3RLllfykbgxhsb6g5l6gfVra2DxCnZmQUqqXRUA70
t40pntwmPo9SAUIK/szC+FnqiNSmaIHnOCz4zG9w79HS0OpTAYClh+EyII1Xy13Qgmf6LEkmVE4w
wGtqJ6c2N0YfboegvyUKTwSbDFdoUFsvrQlFcXCGfdvyzAK7HvqXOt8GAw60zD8rPj7AWidLlM5r
K062CyPzGLWA93lQp8zqHAdMuArbTaycPXxBHpmgCE7AnbLzZyw3R6wW8pwlQOZTDZu3S+oK4M6O
wKGO4Dn2DaHOMkAWQqU9DQOzNnkxnCfCBK7I85rX2S4P72IaFBovt+U+6NWuYvipF8W1Fr4FzfCo
80D6AFBdf19Xm0x/BHcRz0LmwEZAt6k+mAr4XEKEy7jea65H9F+Ch4Okk9rBa25pa3vKeHKXxoBt
BX0gqJBNYZfXwk2BWqY7hzDWEAFYwUllr1asX49Q46cvSN1/5IScUFHso+jFBEY8wBeue2sWW9nR
KZurJAR7aTGDKJ59U91WLhq5CgT2dVBh03EreRuxODVAONqaWIMEGnuprQMbzxIxrnVEqhUsUDMu
aOFAf3fL28pqr72CiXllc2m0jeVrK0QCTDAdRG+2Ej4YIw8KQKCdBxWz6c12XtA7UILwKippXfY9
cSz1OMwshJ6qD7jTiPhKaausePL17BLp1q6t2ozKkc+crnk7TXBl1SXAvY8geCsElteJw0ISBkJA
rXsXA3/30+5asdrPRiNHlf37WBPMSh47UHh4ifNKgVOT3Iz1a55TvmVyK4t+3Ur/oHdjPTPraKlZ
N8qI+tHbmRXEHPU+L15zmPWgPlhXCYtSuo1OmVRk7lnPcb426skQ9GFR0odIfEBF+YJqLTHJ2RV7
k+Xeb6Y0bYHw3NzmtbZPK+yZOss7svz52F3MVl8aiUPSQrovjEvgmtd9YS4DsDZxc0yl+94BgZc1
ywt2H+csIsHwt5qLnq+boNSIB8LjEYNWxLsb/Y56tULnqh1ZzO+LmjCsge9gkxTYxGGjMftBtmbe
2Vl048ELxnLux802Yh6xdDBkpk5zagdSwgugJbE4iNHDjJzdjG2HSKkrYPT2K6MK7lIzfUDdMAtN
/d138xcmTztbetc14aN6Hl1HAYMsHpiQL2jbiR1OuoM2QmzIB2T5rVLuQqKDi9w8/R/uziNJcjRN
sleZC6AFnGwNzLhzEr6BOAXnHKefh6ya7giLkPCpWc6qRCoz3RiA/yOqT4GgfbPs/72fot8x1kGB
BRfgt25uAGCSWCX9TjSRCPiAjPfv9esf/r7EvApqG85xCJ0XM6tR08ZOrZq3CjfCXD0o/dvf//6f
6lbM6IgVFAR3gAh/7dfytOmXXiN8wGt2IFL93hN8XIDffIpLE9S6b1o97//9MmuZ/lO3bc6LTtzl
9EnJpvUMxDIn9xlj2ClL433iNTzJbP2dghPI/e3fP+EfZlO/vvbFVyjq4PYizB5AADztWNvkSHr5
rnDTu++a629fah0s/fQxp8EqsR2izHf1ZmN4y1bdpTyDXDZDJJt8c7b+aa3G/AJLE/sSDfvPxdFq
6JAPK1P8BBbtDR+YgYn+dTo3vp7vV7zg1Xc7mj/MFPGZ//SC8q8fTwAwNzZm8Jbsml1/E7rDhqiW
HbrYm8L+ztuzflUXdYMO2FbTLLC0zL8vLsyAA55iaXqfcwTDuV8VRFYV+yxHWIZTOP1mp8BX8/vr
/VynXE4w4bVKcSaXn5wktUg8HibwOImuLY6NPHkyqK5C4VqxkIto6U7KPhuK+WUqrmNF3cghPDiV
MA+Sj3BnOkFS19TN1UPblDccn6CQmkcU6faSDZC0cpG0q+zQW92DJlsPPUTtZCYHMZ7eKnIIEtwK
cxi4+vBiUA1aOqLCXrBr0TpBsSCwp6d4OZkUbkLUbjscP1b8I1VPZfMoUNfXWF/E5yZ6tYrbfIm3
aZocIRshrGx3oVRvhXEiZxrNIof/wlnV69Vt2t42a+kvkpJkzChB3EjCJNqozb6kTQcv5QlW8UWi
mtiY+7CptxONT7jsy4SM3ni2B0JMlbqEqS72BNu2m1LIPWkBvCxSj4u9fiWP6GeQQ6gC+ci1cgb3
5lhKCnHnEFnynYp9JKr8JCKYLjm12WhHLVXsWL0LROzW2GaFnuR15Lv6HL8Ms+hzFnbYiCSJsFES
QIaF7HYC4KLhVkzzM8HvHbnCA/+DoDzQfWWoNkvgy2yAsoK8zsTvcGnwXEeXQjLHEL9YCXt5+leg
PQ53sY2EDcltvWVq4c7Q6hDseV33UFJ5ltpirwWqyHhqXpRTSkRqWLx089vSPsrTW9zdDQhyzW4L
u5VQc2rssOV1SamnS1us1yTRt2GDl5gc0TU8uTIPVqK5fXgj5oQ0d+kmSgXUgwCvsYrLpHgl6m2I
gTzVpl0/xaeqpo3XiSdFLNmnRyv+GFTRb3MaTqLZrHR5NvvMxggh9k9ijs9mVN0s3mJgskEUK0t8
w7X5npPQvEREeGdwvsmV6SEUIBubYNIzCA1GAz0vKHbTdOQQHLTU7oA537JJvYkZXch1fJ0F42Ew
35OSWHplPsRJ5iFiAdr6CrNioyip3fK2AFUF7a28cH7dULC5aYZCcA6RcaFNUcmOhqlBTW6JwAQe
NUvG3rZehbhGovBugX2aiSyiW2NTZ35ZayBUYia1flxUdtlTqFqzYxLyEsk1noYGLTUASnyIA7Nx
acxdUeqPUYa2U+VqYM4bVy9d9KaIP4TS7wg4C3SMelX+mtSZx3vgPMet44dYoGJVvKq6nao1m6H1
8RAdK+p7i8AEsSt3A7HKU4eokIhb/YeA4YOkliGY7GKE7jbqLRkF+yq65woZyzeJ4aeBQDPqnkrp
zip9USJEs27gLXhSh+q2BYs/NaiBMEYU5M2nDdlYs6PmspMTE2Sg25wCLARKdowi5K2WsBtZaqaU
gVL/VPe5LSeZM0aNw2bDHVvRC6xki6zHHcLxDvDKqdYybwnC5x6sJzfFSrorcancg/y8wv5Nj0KA
ryhIj0ODLbns0GropKuncnprtQBUhPkjZmka9GtqMoOlInlQBM4BVFS5OKB9zryVw6FX52Aa/NCg
Gq5z0oerU0VA92B0t0kkb5Z6/MKvvQ9z8SBb1K4k5iLcJYeu8cyyPKQl46lucoPxuTVx/lAxQwJ8
0FsN/PueHR6cVnA/pJcidBOHZiNCiQkN3VsbCh0ce5N2uCXLJ4zmK+nxtPSdm8M7nfvOs4TBNRVu
GnoXiRyPuYfTbX5NcBfDCpHwGOxqpbvHgb9ZcBO0jB/G4dDB1ReszFfizMWHshn0fYzarO4SrJDQ
EBTNzrqnf9gJa3wAJOHuJM2Padx4svSopQ8GYdmDdDb17Qz+gnFBncmnRgTzyPS7AveZcM9bcfoe
Ma9OAZCK1RstGmwFokMj9MRCsp+B905Tw3UT2oLUgkc7ysW9MPhNNziTeZiEI0An+AQWMl/tiugN
d+rfdO6XRT+1PatHWXlpsCAWab5b2rtqwH7Y+plyPSFMnJOHKScKBM8mQe0VOiuLwcdYiFtNfJUX
H1gnj/h8Z02tGzdkLfUbU4zhFtBbaKZjIueWCGfJlWsDi2aD0VRrrk0CiSzahznwB3yf2fQpB68i
I4q5ZjjICSQN5yTOHc24r+oveInnSCJ10kLvTpRYDHvSuK6wTKSFxwHlZOyDQOTwnX78+6ZRo89l
eYhR6gWihcSfQBh8Bpq40ad8K7Wig3tA6SsvKZ+yNKUbQpF+7Dv8NYv2NDdPY2lc1ywhosAiOIrr
lXnFRlbHk9rkbj1+DF13VTP5Ug0/6WcOdaJhQp37kegJXEf0QoBcY50cbj08R/lZ5mIVoM8zoBBI
gwkRmSjZXdwIrxNulFI8aXS1Q5H4YcrDCSYroSEMOunhwTI5AdycIVrsJZ5YjQSODKJGJXCMwQ9C
SfXM1Is9FbO3dGsyPJwHgo+H0bfYqQyKtK1UtobJZ8aTP4PbacyeNpIc9lk3t8EQbpPqrTOGYwY7
hlCMhelVht9jPTXNsP4otfhajvpDRiDa8FZRuTC8dmnG91r2Fq9ZZHSnVVh+VXHqERQca7DuwL8w
qPuuW/hDLQZt7H8EHhfdAqbeUqmE8R91mmzjwXxj3Lkx/HnHz/dN5fenKvqXF7toD5RhlLQGYRDa
zv2CMGjaSrfYcthtyofQK797ufXPXda1P3+2ixYhM4dpQHz3ToqIq9qtT2jnNdRDjFxr7U42mo0L
O1E3Ub1Rz3/vhP6wemQ489P3erGkGMNZEcpo4rXDWwltgvyQ3hCUc07ZNE0HaG+b6rF5jXu3oqD/
bvH5h0725xe/3P8IM/e5qkzvEVBt5owZJtS/f7w/L9D+5+NdKjiNMJ3qeanfB2904wNr+7vhKTgi
eshQPzU+yJnb5Zt1/Z9aol8+1UVLpMIJFqxkYoMmXK0NX+CR5eEoLp5R77tv8NsXu9gQtjlE2pYX
W1fHqo1JybHOlbvuB63dd/fFn/ovCFQq5RcrLUu7eK1QGCsI8NP7AsFerP0CGIEOcC9l41oDS5C/
+/H+fHn8z+ut//yn1rkeK0oC+r2VHTHt8M27Bplttr4ZHZigT0G4+a7DlP+wG+S3s0xDVDRVRVTy
60sqrSRLgxV+Lcz3SiHiUQrJpkkigpWsQx+fo1p4D9oBD4vAZiBE0xkg3G9hRgxkG6V0DVqmvKkm
kYNx5MiE1AJX+zQjPFCFei+QFqbG+maZ+695rr+ZO0m//z4aSslVACdKvP/L30cmDJVrvULfI3kd
ibBkQ+KTdCZskLOXEjbCIwzCUI05kkvxu1HA708xXp3vDJC2ItGcXzw0uzIVNECZr2qHFHsazhNe
cqHTvBQFHqFxf7+xlX8+zC8PzXWCg+QHybIqI+q9+KX0iJGenChfRTX5DaGuYh3sGhGHtr7Pdc2r
G32nZk9zHnxARSYhC0DgHN6ZuFXm+rafDCKfa74ohsw5LOixII2tlhtbm7TtTJ5Emj1LCMJyazkO
QeY2wPglykIGmF+Dmr1z6SxI88WbqLgValokcABW3bvDFHLdiJ4Vhdf96kbr2C+VAiQleEUJNp5x
ENA70M4s1b3ET4FB/mCpyqfVEARt5o6c10erQUu/tGyXlFMIJaQIRUdQIruBSjdPz0mKQpqSKMJP
MZTNzVg2Tj1J226qtgrRhJqEkaVucPeckwKrVgwO46Mc3uBCzeXBCqTn3AJOHzV21AOFINNMJKR0
nR8vhV0NxJQabkabPgdk6y6PHYtmfWy2ucKWso2/2pjOrUDDNo3EuQomgVVF/Naqgbqp8DvXJiHO
KU86mlSx/FjqHod3yud6F2W6yeCdr9oB37LR42o3YqcektM8qOQMfDTzR2t0vjnPPobMLb/dZ6XF
txkh3BapN6BCnrI2vweNhVFX22kCko1J+5EPa9J6dydUIbBt7EcjSgKjdCQ52hZBDwmyOcJ8eE8L
hcadgMqxDa8tHZOD7GTQBsySLk3ZFs2pZ8XNw8Elo2mv9kRtE0dKoAR72b3VzTZ5IXYsr7toAr0A
TAPTBncCXCHsA78CVtXxDppGfDXm2LPCateC7VumELss5AHhSY2+4hntr0USqSsFd1JGCpsprlhr
v4W4J1X6FaCMTTGF0Fi61WDoDOYbufWqSkIh+4zEcuYUI8zwIUazG9bPArOwJnqvxsbJJI/9Fv63
0AUAC5ul3QzDyyyajqKhhGGrqba6HUiPUfoIl2bf1mQC702sgkDq7E7h7tkrRnZQqr2lkfSas8FP
g6NiBpD7ZrfRk7tuTn/E5JrF8cukFl6QNHzk5p6ZkBM1CnuKmyBLrztItKl4DEk3rgV5K+o8iLTy
fY7rXZfrGzMtDkHRkvMp3YnjoTKrbY7/xSCkDs4KTZdfsk4zuKDZqNhChgFfFJ8KKXUz/K1MxtzV
q9lUKEJDapWRmy+vNxVmvoSxQVmPSACNjREIDzm1NQapm9o4jdGHJCX71PwEc74XAJTPAmsLqUs9
+IoOw4eNJsoeweUE8pDYyxVlWHt9/hRhsJdZcy0u8D7nG4FvLR8fYYb7c0jspHjVlsNBhEcj6p+Q
Ehxd0D/1qXoPpXkXWJHfVuoV2Qd3XUEIYUqmcj7tYvEjC02iBl4n9TaH4BgHh6QorqENeGSLXUvC
cl0nIPiZoOUq4BR+O0vDNw1yNYjyJ1PorxpiH8pB9ZUCAsRgsKjTOjcYjK0g8LvyJDLg6A3Z9KOb
AjuIdTdrkE317Qt/W1+zQUXVL0ITudNyG7eq//fH85/Kkp9Hp8aFskfWA/LP2GTi8nHhgBYb1q2c
P9Um/zFvhfvvXk39/dzm5BNVFvscCWSWXZQmslkUJETor72yT9F3W0L4WHQnGa2DjLK1G4HEJ6aT
c/mJC2GELGVzMj766wIwkyUgMB5rp1exZaIlyZs91CjIpOWtoqzByh+iHB6TRqRn4zZX3CYr8AAb
N+yOuVxKW5VfI+lrpuNrLdHTSxi+pU9fPRTDqUMak+fMGiQMexUG2M7ypWI/iM0GlzAAC3Hba+1R
Y+oqDd1XurLoU3EbCtqVKsjnnMlYa92tLJmSVxbbR25tvR2cqmIu5kuj4WTBSRg/de2ICwThiHSU
xmuDBjLopqvQZNJKPx8ygWkMJllwi0oe9nKzbWcDCc9nP95Ww65irIBwJxHeGyXxrPmYGYSIiBmu
YsnWMWxZ0p2E9DRHu2epqOy44Ofq2AWhkyymXRPwWCbqWSunbUDwUNvyr5EDgrN31Ge/mecXQzKP
TYMnUYaGxAkSIZg3DYLKmP8qPNdJK66Jg6NVLsrpSo7Y96rQAYsjAABPU97ajomYkj0Y0W01f+bB
1oxGxuNXAcGLqc7eHvlCWUJK716ytXcvGY7FlMSgklA9b0hvZrC4gT2ItmPDun2Tos3J+EhjExGs
SZTiuG0N4RHfgiNGJAoXwq5R3qr02UBez+OyKiRGsmdpvJ0ijmc98vjbZ3Ug8yRcNo2IYVmqDzqP
pZJAnwBHfc5jKlQ+grBxjKF2svBHWuwb6b5ZAjdu830gDfDeAexH4pWEl3lUDS9l9lebic9EzpU6
iXIk9kFjDhX50ilMXaZvWXjO+tSRQtbaIOwr8SNRuc4mZVMLO1F8CQGaVLODgfALFI1KRixxpEPK
9hXjP2oRv0a+xGGXL2+dxK8sMFeQcF0xR8kqbOxCe5BJFNbkzhHz95jJYje+1Ahd6PGL4IemMPXV
EifuUYkNhGcOBM0x2em5HFssyQVTLXz/XM3XY0juMnMVBsRYhU+9ehern1LTYQp9aYXUDrKHJiGv
o2dSZgHQZxD9DwfK3E7s+5so3TJ24qiPXQm9aNy/rHyACvcrQtqNmjLIiXajWLpG07hGr23mkdk/
KxVLI04P/kPQv7Y0J9r43GV4WKlLW5z2BVCCBOwpux0nRRETpNtaX4ls2M6HZidy5fegamryDgL9
sW6LrcxDIlQzb8zfxjlggpqjCmCSbnz0QrCXAD3ITL4sAuILqfBRIFCW9NOxXipGjNZnLSQ3mapd
Z4lOGgSZ5Xn8pibxIcb83gajo3bXYc/cPzKcklKko9ypgswxymepfUutCEmWHzYcg3Jix8p70LUs
dNrjAG+CwFRPH5CAB8OJysRd6RbCPBPvUHs5aN5INjYKadLatM3DhzI5C0TbjoRqUH+1au4o8kM0
ay5IH7l+zqqSsOGWmWe2jYDXGuboiOOJKDNKvdyvE5BJUreNYumYc/oAJHyKhju5B2M3N6xtVbtq
79TmUcNem1DlJnXhNhZrGPG+1Z8qnXMovUV3i3oQEV4zMNLw6+g+G+MN0/gNaBF0NpatBWQs8jbb
wF5m8uWLq44Uc6l/HYdhS8Vqpsy8LfBMwwAV6EnrJqcBUCExnS6azEsgF0zmXRW2oCQqliFQOgza
A+jNzfAlGTMoJUqshIxpRta9SP4mwkQQijuZHd+if5Uizbr5FMsnGfMqo+Syy7d9xLMaiNsMvGhM
PpXpk8fuIJgk2/EUNRlmEtjBMydFL26poWeSEZu2HwJaT2zKePPVjVY0LAPYLNSfoWzsM/EuM1je
hLkDUqMpDishNngP5QD63sNSBNBaSDyVURAtx9JE9hBv8/aqkJ4iDOtWVXkUgurQg3hxI+NdJpOy
Fe8knd2yeS2GtyNYDdYG3FWWF/U3HVfn2BuMREt7WJ4Ytbh6SlIsb7l9LaGxReEL0NXtom7TsLKj
9LXVZDcwrFsCVmIAb8pwpgbelg3AYB4ZS7oPgWcMNUn0IYM/Up5xArJnUo3Cb9VHQWYVgC9ePSAB
23RyD5pG29RAYzOh8rSVo10Qtw4wL06+yqzdVwR0xTiqcIzoY8hnmTZSi9oVnNOothwzDyF7c2r8
XbV8RDnjYphXhvyjSq+sytiwgQV6vk8Rz4062c2LbaG9s2oI8vxr1gFWm18RSEQAoSYxYl+ex7xz
ymJAXHtnLV+9+WnwkNEylh9SQFV/rRCY1UxXQvBWJh0HyOSFbPBF46D3bg14bEET1pckMMH8qFCI
xjyBQ+uRzs/Wm+ilIzUVUZIY3tMrb+ruVp3v5Zl1G0paMXUtAR6aZrE9mBnoq4ShY5QLzC03zdla
PjPpNaCUKbY52txG3QJXFOATxFHgwWp0WiE6zJzDelD4goKnnIUBuex9eh5kZe0XN0VcuEPrzVJ/
mAmrUyRWX8Z7STEoIahrQAZJY+wR1AvrmDX6+v7Faym9b+cHY3omMwu9LmNrjn7FiJ2lIg6Y4PiU
5SNT+NBob1uainp4FsTG7kHNN8W8NWoIkxnxUia0EMJhxV4+IjLhuADXXH7GarwfwL6NBWsXFcne
V8kVUlTNRh/6nTLpp0LZpUu6VbBfaeFhzG/R1E5tuT6NSEm2fCMlPk3s7WQCa9nzh3vcGfVWB1Vj
9R/kltnmqNu8YTS+P6oe6Anr0YEKmiGnIxu7iTM/gfQxT36pZwS3iydIKtAr7CmsOavvyHGBM0ik
gHg9cDqbxntdAxJW96WCTX8WvTr0FQTPVR3TNf3gX981DFP0UtiHJcRsUVhp7E6Fhb2t4r2So2RR
wj1KTLfRGnvAv2YIhwAta6CcGpYH0dD5UfeowRNSzBVTXAElvSq5AQJLgVMNZmjeIx87DuOJSt9b
EmRFMkcaIU3dx8wtFAR+SNGgx+GV1R2DEcYqE/HqiRWIlZxKfV8Fs5NBPwkU2c0A+7XGZwLoZOAW
GRnfD03s1ITqkI60Abv13lprAh+lGCto9g/bXGdpnfPYH+RjK+Yk4FWsdDJSsVWNGZmBPscYWbuJ
voAqmCiIkejAcUJKzeZljo5SUN6Myhl7+aYN+Wv6Xq8qNl6FLQKZrjkflonUHXgRgAYD4RX8MnQW
JhgGRAia954SJQRVkr+o/eTNarm1uCjLcRXpwl3QH6uchYp4UoZ8pyjbqK48KobHqUNMPFF3ExuZ
yu8lTNLK0gl8w0VjgRPhAFMr2q6pZ1hFNQEhBi8C+3jr1CydB366a1U7G59SbfmhTQ8LblDwKLdM
dm2tfx+QpCdd7U7acxgtm7Rn8FcM7E9NkiIOo0lDjZRghHqpxe8tDXAscKr1+54bLVFGcszhcNTl
QVPijQaySqlYJsqNV0v9Hlb1u5hPdgQ/VaDQXsmgJeFZnQWIT403AkIBK3/T5+t2Bugfk/AtV46x
ArTALtRUo9FyKwAlMUlRCsB/iA9zfDDTU4/eCAyTH8+xr+bAERmXURGxV/jqRkpyul6l1l9ENtvq
ynCMzE0pX/fSuFWjCpG/6JKTtFUVyt85uOEEmPJbcYVIcBqSFgKT7iQOxPOFo6vX4RV7Ms/qQidM
X/JqN5jeqKJjDEagGNNmJEBU0SIP3x6oV/Oqzz5lERykuKmXN5MfHU27I+X4n2L2YMVyrlU/G95G
xurqh8Rt2g2Fq8PFlJN9xKyvsD4F7ZnsPISXClOad1HkvwsLMg25PzWmVpGjB+0uRvcZWw8y35w5
n+TmNAw3Vng/SRxSVIBhzVWv9lBUJEZb+bYe62voGwSzEJoYkf7HvEXsGL8xGlwpUDo5DjTafbf4
MiDEsXdoF3azuDfXXIuQqWvjBCz5LTIO2ulsgJG0wM8G0vtCqUZ4GYBD0+1zoJaTNyBlIRQBsSZC
GUJHW7NxEvKrpljdFkrMGOm8mD8GuP9CY2A9pps2Gn+g5OiifmfIUHtMW4looZrrcZzcPn2IReCv
b0THS8ajUW0Dttth39t6lB5zjodOPFmx6WjjhNQ5ZC751UTROYScOo6PoTjwrN7Xaf0maWyTy1ey
vKcJj6MEXz1z5Og1JzVnHCgDZ2csPntpcdsYy4N5RNqhJMFZk1BLgc8p/SR/VQig1YKXhACKJcsO
KYMWa77v0helo0jMksesNMC8tVuxYBZZd665nFU+tjqdUIRvyoIEOgY3GYtd0uFtHVeYyvRyyd+n
EOKl/qklbwgXcaLcElFhS4HXoRPKDXkFk3DhHRtT+kFcuUAAUtoZgFcRDwjgaF4zlSZFgMsyMES8
lee3Rj/HgIthjgiMSvT7RrsJQAVHoDf0lg/32HOnNQbL457aD7E3gXBuOD92VJxZ+xL0z5bytCqz
UL5u4gF424wsrkEQMzxnTfBSZSmjSQC7Jj6MVuIgvc3Y9w4LJ9FkOS1Kh2TBIiSAsuWpJ9BLZxFk
0rZ47ptTasa2Gd0DmqAHqR2Bm1NDNIszfJctol+pXwRMbsiz2tVRt9UByVgMMnsZIpdqbiIt3ncz
ihXUaSaIFpRIHZ4PYHzOOGIF5gQRCImNDNGJ4ydGndqiu5aOisVY8fR88SIQQZEECIJHxwApwr3U
vDQzz+kItqs+bIcWJx8U3jp9VtEKJ0gwLH0rhpFTy+IuR5KsW53XM1mfzsPS7azyoaiv09g8G83n
qo6auL2GOkAaFB3THstd+zKsgbxZsNEZ/lY809vxI1ePCjp6rXltOPWJ66EI0LBvt3QdbNw4G78Z
M/1xyIRBUjLwa8rmpd0VIm41jpaMajQ+g1a0wVWZu3VFqj4Ti7OJ3NDhFPxm0/GHUZqm454EaS6B
d0fY+etKqkr/TS6Z9+a+fYk8y85YgEWHVWH57Tpx3Zr8slXBmb5mUfFqoogV9GKJE9dt1Fd9ze5S
866kbexrPtET35I8f5cY69KK9cCEp5NXfmkyrMm8Vc1q9TWuHBHEDJ6El9F0v/nBVkHo5acxMbZK
GkELvxveG1lblinGxXJU99Qm++TOOIMptCEL2/lV9dAfvnvJfzSoFy+JmWndH+K0x/l3sZYCw9Kk
Y76896Kym/GMlQZ9YfMmzIajRr1diTSAybkG9pdGz6Xgx5RaRq3ZzZqjxdN0bjk0BDgWzzkqFRIu
kXmmLK0GEbmLUji6SBvNRlniZuIxsIY41qjqVHZVamZQzXlDvUaJsLgAgBbkUEYa64bn2WBl3KBr
BpErZdtQAqy9lLslh6qFrdYEDMJMYGmvggHxE967QWYf5oC6yqFOF91jCz2k7O+i6aWdHnXppmA+
okSPf//F/iC51X/5+i4udiNN1jzideVrvVPVh9uKzt6bXzMHL267ka/Ap3EHUKra2iPtVficIcz7
z8Umv76Li8VzWM+1Nrb/Wjzr2IY98UflwhW16ysUXt/he36Xm6iSgrCZ+xvg63qfX9zhYtG3QbdA
DGKWMuzWz6oxZOYzrjgIVsj237/lf/JFfrlIL17w4vPluOwabSy/8ipwWhR29TAfJmbkU9bvpZha
Mklvia3f9SLLwzmvPKCrTtaEfjZqOymJtiM4+EgEMJkYhyWPnLRkgQdsr8Fc1JAmJSjLBpjoUWbh
krTRcyfclbl6m+KNAvuGI4RVCKiAhCFCPJygFB7IJN9VIJK1pdopYUu0ESHXm2am2LBY+Jguu/Wd
JEaOBn5esJrnSH+tiIOymk0jXM+YhpVuxGmk+Wr7g3hgRmDwCJig8CBi9q0961G2iyzhYZavYZY+
T+MPkZUsD8GbMQoeg2iE6bb4laZThsj3YTKdZDO/HWUgD+2QXClCktthwLRGlVsLk5+W24vVvqH5
/mzrU6cTQQOGvIuZbOQdCmJl/man8tvpc/GjXajfY+KuRamb3nXi2FAs58qDNm/r6f3v14b8m4hg
fRnTNKEsiIr0m4igz/LFjOXlHdmYM78CRbpbrRmlz0YRMwFCdmc98Qic3ONv8jpPu99yBtvBE/sq
5+/vRfrjR/7pvVx85KCM/iU4QUTOVG9xgkco2/Wn6Qy26OFhRKX2jGnSbr9TZH33wus//0l5Qg5s
Ho0CA3RIKYyH7dLu0EOhrXH5md3Qzl7M/P9CfPLb6furpuES9MGnTRKrad9LMXOU/KrJX3pEwNLi
q1Q+JsOLghkQMuAJQT4iPXtKqD/Y42dzv59hVefVkajgXVdFXhftmv6+J4hCv9cJkI6YyD0UAuuP
AFePho8WSEIbEx6NGvDDZPuPOj9XX9jc4ivuEL5k7hh9USS+DSEE0tLyRBWg01LuI60+xkhno/h6
4fcIMLgp+mcfdFcS8fE9daPUpO8M/o+5nD7qyQSVsfaIRD8ZmnKKzPjUgUAe0/hOkY/jwtySmNK8
a04S/SF1ox0UnqGMuxpxpsXHKTR5rxpsZrOOHvPRWkUt/ak1ETsxflTAOIsLW/XyXiMM2yzfohpn
g5rtxJjULmYVkJ4gKXZuCrapkvO9pq49XHruC4Mw01dhXuxOu8khAGhDypqmcxUedxVpBgVTITpb
V7IEoiZobNq3TM9OaSZsJTNe9yCcURrTxyVBGl14OntYiSW0yFiTbBP6NZEOxBT2RXIVlLsJexGj
v1Ij8YqPPYQ3aanQ7Zg7KWIpkgaHmegCDeV5Ajoq1ywSwPlXo3ODVTKeCj8M5L0knsjNG8OzQpE+
dTXTUTiws3graMW2GKKzgGyZKJlR+GBxBB3DCdRjSmZLyfqnohUVmZ3K5U6lHmjH66Y9Fuq5iID0
xHjEWfHpJ6NCE5KeRPUrAhyrM58PES4JTEErQvMsRoHNVsgbHPfXA53fBB+jxq7R7aS58xtEUgXb
wQxESzDRAGe20LO8KDg4xZxIdRAIKV2D8tD1r2k7oHZRN6n8acICBAisie6gUEsr4P7D2077gT59
a+B97FF5KMJ90wzXIbzpTFxN0fW1kMxsDoZTnTQQvu6mlPS9ZdtX4bbmN1Gku4lVIrPbie6H9yui
3KBvMcRomxcfZFBn7ZWWpcB7Gie2thlJo+bilrkfYG6EieBX+bSthng3wxwINbTkLd8gc1s5o3lk
S7Aw1mTaOp+C5YEbVWnMb1Rw61l8cVb/onO62KSPoTUZ7TK9B7A1u+JT5oL+z5+yKtxH5vAyYbvS
pc1pGbRlmqi5lKviGPiSU3gMfnA344smp0l6Xbkzyv3/yzP255c1LqoepZ1NKZCnd+rfq/Iswy5U
nHwPRNgNvOTMnIspwPcqtd/9eDxjf/q0xoU6c1qUuIhk86tS7NXeaO5GUP+byS2d5FtA0m/9x8Vr
XVSzUBxkNbOCr8nwM1W1c+W2K9R/HZL/UXbb/5/J3YqIjfGna/m3dLS7uOj+1+n1tek+i58DvP/9
H/47Ik2X/wssoCIB7bIkScI4+N8RabryXzhpaeVlA7Aduk+uwX+HeEvmf4nw6U02HwBcZFnmnfyf
iDT+kagB41IMZLAS/+V/FJG2XnA/3eD8ec0SFVMBBcO9p17294EBJn4QW8XBvXHGaQHdK/fNo3WT
bMWnb7Xm6yX3t1e7KP0NeUqreebVODZnG+6lFzmGG2zL4+x09vf3m/bHj2dA7SJqgH3jpaIW7ka6
dGGnOLVbHdmwoam/xUfmFzvo68i+rqpdt5pV1//LoR6hvBzJEFHd0m+2ldttSfc+5zviV/gn2ePg
WufYhoDssCaGHkV/4vHOzw2hlobT7gEehN88II2LavCfX4gLh0tBpTjWLn+hVJuHIuj69RdibLaB
uua1LmQBd75hLOoI2/h8yK+Q5vmhg5/rzrpXNifpudvxoX3rvIkPyxYVni/dfEbe+hER5PA3IodA
LO1/U3ZeO7IcyZb9lYt+D0xoAUzPQ4ZKLauyxEugZGit4+vvSjaB6eY00HMBguQhT9XJyvRwNzfb
e20fpIuvO+Gm3PTsRio4VdVTX8uzyqZEG4xqs9nqjOIccAue8Lb7zlfjNrMdit//cC/kvvmXHesf
PyrcRfS2JAYqfyWR0fyb6ZAPitP0di/7S2+D4cqLnT4fzMqVJWKcncdY1xuPg+jQOQ1W4Ye4Fbmn
QQnaSDvKLhc9wmGE0W1DpDsu2HAIZaD/0voNeN/N8ARD4h2BA2E/gfz0iDYgKG+2A1KDYNup47qx
1la4n/N19I1PCIao/C6WzkhGBRFpK+XEf+lw9cHQprVbrIcvJNXaNy9A3EU+VqSG6GjEbiaC+Og1
Bgzx047AeCO6KKQTvY/LZur8IrPRYo7iZkbriUA6tDVE3DjqMaz2K9EmyMZc0alsvVA6jOnNGHfq
e2CsOhvLz5oCncndPJ8Ug3A3Zzw+6LHasdsyhm5XLXrEs8g8EOHRi9HasA/d9DndVid6nudgSxig
Qy/4GGzHZ2zBllu5wpHfnz/3P/p58RnWmlQ7EI9I0TuWIZE/jmbBHNoEl95whvpCxFP11EPN8oM3
yRle+628RbF776tjWPzW9/RaX3PBZcI4/jZOue5/68Wm058vjw8UdZtm+vOvadr6R669dMY23vHG
BemWuVQTfvC5w1ObWH7kGJIDX+Pjc9rEYSDX6U4teEvj5eFWT48NUCq0GKOX5sQK7Ad4U6Bxcick
kSIHnfZJMUeo7PDNWCoED3KIIGbkzsjbK2yJ8QmrOwwUHbmLRIAuU1MkUR5KkIHhj61+pDxguT0i
V4Z5CHhxvOYXzKnw2szFNhABuHm3h3oSFn7XuoZ4niJfOLGL1vSaPaYG1oOEtGK6p5a2SACVguQD
1ffZhGGKJfiRFcUHvc7I4IbgJvMywEyxyqCNf/GuG+amrI40+OHK8px/aBtcxpQq5eXRACaVzSYf
sVqF+2Et39AEDb9U1wyBDsV9ckcvuT1+Q/ah2P1ZGx2L2ubWuMjDDwxwuvVkU4cXdgzvDknSarrV
l/LQH9C3uWW6CjYj+0Tg9M+kOdE1XOl25gjHYOS5ktbjIX+uTtMa9bFLw+8gPide5g3r5IRUZ/Ll
wYkOTHExFC0ej6QXvPGUQKfpv1UWjR5vG63/6JgcTw15XJ38Xmgmut3tTIBi4y7y0yAeOpdw7ATx
Nfc/mlFktED0l9STTHXN+Oe74a5jJsfAcJWa9n+7Y3Y71T7ZCYkbLY5IxEPpFNZbWDPk3Mc/EX7D
87A4AxwSe1lPq2ZX7biFmU/MtMRz0qzkW3SfMxv0Q74v7opfv7ZYoHAv5HZ1X7bZffzqv/DH4z2T
SEZAZTR/8w1A0Yjo5xu7C3ZNuYWCGR+5SlW9x6WFl+wLB20LR4tL6xWc/cPUt7e2QMLSM5ITSVvJ
3sdwgBdCfsJ6K3uCb7L7IjUkc2xFiyliyo0w815GbnJk/FEVfpkzniZ+2A/CT5nIzllNb5o8+wZg
GKG7x61iCxD9Z4Yz6pKigTxJKJStY276/bhLq6fQOunmB8tl+SMYLzwX/XO+0ez+xubkl7vIbbb9
U/GB/uzcuYm0meJXoqJstXbn7mVQdoJTkdx5qNf5S/GFzg3asJ88l2t0KeMtt9Zoxm/JJfSCq3wM
T8T6jJ+4t8fPZNqIL5nNIPop8x9PWnocdz3kICdj0bkD2vZD2e2M5TC49MnN7YPk0LxWW83Hbmm5
iBxUza9ETIBoVVfWD5p8YdNv1V0OxZbhnHXJuxfiEtcIMNzuQ01YhJkDpUu5jh4GSfjM8rlG1F/7
C51yH9aMgzpnHTjj7Fs8NlqxEawVnl632yvOQsPJmTHIrigRvNLch1cuiSg5YIQE62x5f5yuRXDm
4bDn02K+x27st68ocT3pcpXYe/PWNZ/KfcQDYjrJLfzJTrhtgYyYTovLbVih77G59HAMT6vCW1o7
oMVU8CQ9THC5253nH+FICiafFVwtT3NR9byap3Tfqm6TbNq9wP5jo+72Oyf9QP9Xz067rmwW1/yi
OcH7hGMUGMyKYXQu28Vz5M/rhgAgbENuaK2UYQ9dMmYeagcWOi0bzwUMs6myE4RIvkEA2Afphaq1
IsbCQVmQXeriIjr8KU43s4ug/3nHqRTtuNULvv4CWvA2veW/BtKJxrznNQ5h1MNc6TBmuAl+4lOI
GU10xBVSXcfyNfvBcNZsc10KzjwSWnGA+KOl9/RGjpWTbbB3iTvD4Xp9C+SLOjoZsX3yKs/dh2gl
SXgYdVYpMguBoNw1Wn1HEr6n5NjMWwLp6eW2K8PYYTcoo2NNQJxqo5GTRrd+eIgxkpFPxcQXEBKO
bgeRMr2tgVnwDnXlUb0EfoxhwyGC9kw3UD3Ex4E4qAwPwqbViLqyoRTWdM1Gn7axhoIy9VM2xHhr
SrYZe6EAV40Or1eqJ7N5uRE4Bi07ci3NTt9KJ/YiyWPLRCsukJn3rJxpcHdILz4s1qF0LjaN+Smh
Pk16v2kI1biq+Rp1FvPgh9EO4deHdGt5HzVbfEGmvQqd3qbCVp50Nqo39IchPlKO4XmPNSQCVeWB
Ywnf+sjtAT+epB/jA4URgK3RQRhOfBmvD04FzId8tbwLCCmh/Tr0JITWY1hE59WcICKsHtD4juJ5
cXI32OrRowwDuKx9yfawybfhDCzOoRKqDNJAVtG3qXtZDQsAPognP7iyTmQeNP2EdYjCq7+Yd0m9
9/JWMfGMu4HLVgKOAfE5lGjf4PwoPMkTVikVbSQcqtA3EWYdS2zv7b6VLhDQc/MYdirFy2EUXmX9
kikvRvQlllvZZ5EjvDoTtLVqNRJ60OTwBMQeRCr0oA6bjJPWbhruaa0N98EfP9HH+cO9uUfqUyPB
rC59c/M48HL/S10JSEXpy0KNugvPInGTDExkJ7kYKOD8etc4Q/xFOg2emfJECfdUbdHZ2NiTJnJo
SweMQnIKV3iiyUcimJqBmkNqIPGM7GHZdvopfN0dH7v3SpWvaEJ52wsc0lb6I3qCsRPXBkcqP8Zy
BdpQMsJ4XdiWXmCj2NGBvDiN+f5mcYteOkf3x8iRPmpMFa8Au0BEQN+zcroDn9/bP12CWd2I8or/
Kvr8XHL/bf/+N/nfFvHkeCgSzGhZ+Ssnp2LSr+JGV5iVrLCPwRR+kj+ClMOYHvroL7vqjS5W/qPT
IKPeoq8IhAQtGgVksVI/x5eHMuA/oon+0sj6x9XCxKgH1B1vyF8no5bVBqaR6H/colQXdU4Er5p4
qk/tYv1afnfsfGPzH96Jvwwz/p8/8y/NnnCwzImLt+I8uKAmsWLstyTv3EhAgpAxNCdUfyCLQvN3
qe7suY+JW2NbwV1FX8cD11TXx/OVcuLlq/9Ev/23nxNTP/3Rd5Mg3f9lvMFLC4UqNyhJeW6Pgwfj
UfzF3G73B2VfeJW+Nagdl26fPzEyK73gCDnZr3w8H/v/fMtV/t1NXYUrhsgADYDyxzTmn4YeeESW
EcAly4YlE30/zmzM/kfLXBEwTsW0Kz22JC86c636Mu9o3Ih53IdriSwAfaOsx6sEkxwdik/RhXxX
/YWQJNxEO97l7yX8n20GgxJFXOcOuTeiXG03/ODqChbDeFcNBIBkEWGnwJ75Ho27ZB+8Wwr12qcx
7LTJKwNWDV7E+IKfMoenmhtveen0OVe4d5KSOmyRyLFqnwjClQJwYgmR7iPGSikEHYKYyBCWfvCJ
4CuBnsEDSVJq76CLxj5ojy7+hz00UihdN5yJaBtd0x+8avYCvyGLy+tHd8I3oG+1tVFsgPCeLVfJ
DoLdnCQBRoKdeKlLJQ+66cQfDiR+rD44sxhb+486vPchB4XzyrzoW9Wd9RAmj21+BFvOsNmNvkZu
KM/LDjXxQ59uYwJty1W5ybiEvoLINC3fyneCuCXYdTszlSbGYo2kaqHA0fwC558tr/mZQIXL9uPQ
vM1PpFNB6WCS7Fu20a26F0Sz9LHb02OAPm40zKIx6TT4RIjjGnfwgrf5pjdh2+OJ8wHDUhCwjYGR
LPdhAvXQsa7puEaSsBdczSBKdd3SzIl2Ytn57QFwwVNaXTjGSCkv0xIk4Lgy83vUQw3mLydfJwwQ
LcmOtJNxFY7swbB3iISeIGUBguoczHiCG73wj9xitIKYdRM+LX66Vx0ix/Qn8bTsECb/cUeWnwQX
xGzrMcSQq8vjqlWIGw0hdG4nu8YXHJggZJZ/VRvVVzzVnzI4+Pql3HVc6HLfOGMLc2gguIj8aLAo
G5JJMHFcYDUnP8toI4ud1TUuXRTA0se45/K8frRlCI5d43yyRaJMoE+ldjWtpgMFIAFnFOHYXRDP
jrODJZT2B/OgeZVUp2wj+8zZmKwMxT56Fnd1heayXYkEyWvXOPOqz0dnq90w0gAM0m11NMv7hr4X
flYVM/lqufKOEKGMeK1yUXX33E/WxQ26efcNy4M/fWOhSTqwbjfCp2LBtuN5Q8FQK7ual4hYjlNz
PHc74Yp4NvC4sVrAtZjt2LEPjOsO0EdywcBsF9diGO5V6+iEXJ+F8cU4JbjTl8FivU2P1YCBBiOo
Lb1ii/XVTf6DrhwEc9SfY7py1O8qPS6xfysIkl256FBmhyvyq/UMwuUBC8KWF3nhz/xtuTxJ3NFA
k+S7LHnJp10R3JLsFZtB/a77mtfdSp9HZSDUebsgKOWtJ6ubuw6xCzT93E44wKzw1fCCvtEccAxE
+C3AE+CGVsyjyA+wWu6ApaYKLSlWFS/7Y0MgKfAEG2WL9SvcE/knfmJSAeqMD7r+DG/Vc2UbF640
bnbgtHe4cD0HNoNV2/RySIHFXvJ4V5rXuESX4xJFioDRiglG3eUBf8G5YvVvclp11saiBoQGKsEJ
si12Ukax+Hm4EgS2foDsuiX21HKkt1z8jHGj9VwH6ZARRO4k2U5ft98Yh0Cz8gxsWi/f13tji4Xl
0q+5SuxEdDH0wjp73AlP804lR6SyC/+Rb4VPidqbB/axtsC9uuGNNlqyKY/fCP8okvmf4zr9hPbs
PCvcex8nIAAvVplPraT+kVilJKvfgeeJW+nm8Ru13+lAko/drykxMF19FV/cyMuX4Mp1w6GWCz/R
O7fZyngF5vrZY1HpHbPYpOlpK4SbsF5bsq/d25v4kvyUbvTUf2q/OiU3qX6F01zmtWnThSvXReL0
637Vuqy5j6gkg9sm2XhPaV7tRb/flev5Ypxmei3xqUq+snHDGFPeVYc5dmLlUdKk390RP0FFFUes
U9o/Sk4Vsx7FLdCwr/xl3jNu3P453vofjWVO1U9x65qfn+7wUf3vx5d+ldXcxGHU/Z9//WX7j1+H
P+VjyPEvv3CLLu7mS//TzNefts/4Ur7Rn7/z//d//tfPH9/laa5+/v63r7Ivusd3C+PyX+YmD0L9
//rnb//nlx0/cr5s9ZN9NH37z4OWxxf8Y8rCVHL8abu//41/+XOCwr/9OTAR/0fzEct4iA7/78yC
UHF0AeTzWDD7JWpa9S8jUNKExyhWVaKLc73+aqUYrmXcpdlRD7TcWA8S5O0llGj1pegA0dsJcOCk
BOrDbPUSFvKcVGu9ln9zNZXJ/BwHnINBgjWrzoLdMsftayEkbH01FJqLuMCSrac5eNXkCgN3nuhY
hkgkRGhHky4YlPQqmW2wVunGHJbOrM7pHOV0QQYzgc+gNKcRKRCgwt6IMCZWJbuyRB9JbId7nied
B+YO3UUBsi1IuOGMinBOoBuHqyarxuMUNpR5g0xRHqqNvItMWa1XYtlEwypZSh7eMprnbznszmZm
0pxNue6mEXyPtCFUDM+IvJdH/RC1bDZjyki/luTfMYoSkMmJ5epSBHMs4HAeNTrP2lLvZrlm9xvT
pNoJy5ieSytTzxb6C+FLGFr5p4LBXKFxnjpSn1Ir9BmWxHdLig3KoUQxGRHU5psyiRCKmhQfxCRK
uDR7BYvVopYE1Db1lPY7uc4eCHw5THxRVTIR5yZW5iJsez+XCdHoej1dL0lc7MKQBzaTzOWaWJYA
EzputFsbIhIxzPQzVGFidgnBnZJFSnvfQuczSjny9S7LRLtSCVYtFCF4tWL5h7eTHODBSr67yIJc
A9VzWwolMLeg6DgjqkhUtgimM3QJES1BYtMfnRQjo6lfgrNezY25cNsHDS3ZZZlno5PKCqbLVK8C
BblGYp7iQiEiOhf0ffNII8Bygaa10OqPru1NeRshKNxmURFTQgUlW+7EN6a3rmNQ6dVWMrH8ydDl
rYpTMVapeUqyQT+TGvYW8ZsDXTtj1hQy78XYLRpQ4lJYmidDlsJ6E6BCeUAgg/QAQvIt6XqOeqkq
jR8heWRFqF2V/VRLo/zUoi6v1SJoFzfMeourLPKNmBOr4kTtyxwRnhqcRy2MvFopJ1ZJ3Z7kfBb2
cSAMP9HUIbfPNB3/M/jj8jUrq5QmitTdZHOgm4A1t/bKThHR6dSPgNU0b6nVdPjy66JVlm0x5N11
SrKINqteQNETA0pjmOm4M2GKNlpENzyYOTqqcBI8wqKxoar86JPNPSogQhZlU1LH4o80m/prVi/v
yWLoGC2oH2U1T+9JG2aAg00dD+LQJ0DKR87QJchOWR+17qIV028kSDlOW40RkrgMmFZj0N6SQVup
LWvZV2QITisjTwwPyVV8GoNOep4icT6NVjFszD7CeJcmamx3Yzqv0sVi/qMK0YceGOFzDbLa7zrF
coyJx5wNJzgXYjIf+8oAS0kisf6kNUt8qK0R/aEQCc1ZtuJmk9dVf677AAxIJBm3hYcNZkOh0nNs
TKxkCk4SOVBpvyqW6o9LUHqGOoPfTsKHz9AwZzTFhS5ll0WUjbUWwjjNZCK+2T3mK3qoZoeA0Hw2
1aq4xTkZv7IBilOgGVvljzAHcq/oiZkYs1AdHWb0Edowc5thd1IFE/Iiw6hSoZGcUoTKAtOpIFxu
ejKfjHm56EZQuCT+LhhQyo0UBKMrR0l3z5qF2dBiIcmCrPSZpnUNo1XsvVQuFG9etAfBs1M1mwOM
8oZNDcQujWVtVu8qykxvQEy501Mz3WagZjBPIBJL6gTnmtaZ2s/Y5FhimqH91AJ8uklDkoA9trzL
6jAkvVPG0m42VAAFiTSgimoXE7C7VF+NQRC8qR2XS0SiObfYvAZALtUlLZ1sVBLmMzEezV5BRab1
QneRlEeVUcevclGbfmwWylaw8B/I8oIJJLfGt5Lng5eFAysmoSiRaJSOg8Z/iOr3RUyLiNbcIj0r
fVttZqFPqHRyFjTPNqmufKCRtUqnJD/CDQwh0ghsgZ2ugJYRappBw9Kv+rDG754RdXgqIis79GKK
oguUoEG+gbRgTy0EAmCIOCzeWqDpx1LMxy/NCrFZW8jL2a0avEUpPgY/VxflJi4Pc37fCsQX40ef
yCRXxT5f5QNQ3wqH3rplI/U1Ystx0Ofp5OF8Lwy7zJTWTYl3+AqJI5baEf+eiCmZsVwdf42ZepsM
TJCzOJlAEGQscoO+TIdEijCHx2WI50WpTIx7iYWLIhpU/WlM+yiwhZmjFihDPLx0rUzgrTgK8C51
jQyXWZg0NzNAaYBTGmQc0ZW+GVKNK+Q09pFTZlp+U8IlPY3JIt70RVYOi26lOJbjChtt0sjbQS/L
TRy0DHAlIVOgnS76jyJI81mq24fFJ0RbKQ/1jEUsLaXVopojHtJAKJ7CovRj8lO8NqZHMUeo+wUk
i14s9nSrw+JDy4khl/NE83nMeaK1Tn4haaVa3DmRtEs2G/OhMs3WC4JA2YXSY4MS51y2oMb0tYg8
f2C/k9NJyW1U+y8hpN12M4iDshcC8I/q1DZU1R2K6C4kDW07YdWomVmY1loExox9UY1DSMnBfDAi
aB+ZSTXUjdbbWNaRI7YNbMdOx1m4RJIfL0K7t8K0PhZ9Jh2TVGy/cEyWNtkh41sB8Yo+ZqAwga/D
VODGSVm577Jm0vBTS6MzqDLvzwxbxotYgBxno+aPlpDiSEuUF5TTwWtDYNZlymRUd2iy0JFntG1i
S+cjzucU/36YSLtRXHA0aLU0lAyn+1zEUa9nX9IkNl6whAweTAV/pDupMxWNHPR6dKvUbrxUixTr
9DUUdx5HycXSG3CnRA+b5kql+Sz4gykUBI6XJXPrmnWRGTNm06aTFB6KaRZOXV2Ogj0Indydeqsm
o2FQLLZTTZTNtzFRdcuOilACcarPTIADTWQaanHzNmFh60XnZRCq4eWLq6YX1G1lEdQhyoB6NRIg
am3bZbOPH3knxv1akeZdVeonKUxvmSI1LiQKJSdGoUjX7Luo1POQ5khE26oR81PbEHXDUcXnQ1W8
UhfNb2ThvgjlJTHFS8ttnsgQGx0sbe2YwWygpl+woOd1ZoXcFaMNJcM7i/6mAlfV2/GpmIfdMKZe
s7DQQ+KvjEbxolJ8SWtsdqYcfRYD5kWjfUmjgbHvjMqiStRPNeTshlgB/2GWlEOhpbex5dyIrPZY
akl06SoATprCmAPE9VstMCWr6NRVRoAdmpxJLTirYvoupqafC9AJw/R3bIXH1pmSvcb9VE2kozgM
XjyOPPCVOwLzbpdgcMvsa+7BdIl9iq28e9KFt1hId3Hb3epZ8CShSupDG5ekLMutykWxgFSCly3L
Ugd/E/1GBNT8k9OYRpxRb+sMm7WgaEShZHOq2LPW9G5bh+FOTSPz1hA7ak/RYl2sntQhLe2fRrqY
uSAesiaTiYtvYUlAJvOmWBcEjNgN/ZrROkta1RzUWJgEh+Mwu1ppZu212Vqbjb7uxGxdp5T14jTL
Th3JN2Mo0FOLk59NRQUH9pFIwhGCDmbQ1mklvmmiVDKCQU7BvLBrwNyX/TMn9HVue+2izbN5krpG
dvp+kLfjVI1enzY6I/cFV2hDXarMAdOvthqqq2oNgZ+3gBAIJXLSKGlloOMJ/Zt5keiW5LORmiym
kUejQGQthRDx5Ekpvgctc5KxX1byZIhuNYwgQ8A2I8RSYiY1A51ys8yRoVj1ixzlRKrR9lF1AhWU
1AXB7itTdA6k8E2VwnWcIRbpuIuFDPu6xfACkQD5Kc5WGZFAeEt6IpGCdaPqAFrk6aqIC87NbGuJ
GA2rzBeVynBkLS72bLTCbdRJ92qWdPFFnFBY3ntsGbKM6EJSkptUoGJoBgP+yWKACMMpeJWUMUap
IMqEIecw/yxMmYYpGS/CBEUsMbX5HGI7ZrdWrx1kQF9v0TrM2Ve2WOecGKBkWiDUU73GeX4QoNvI
ILy16YhmbFlZQT/ZGsgwbeAU4Gez4UYyZghOKeKR+MGSy4tBQ+AUbRK1rIjGErI7fzukYflt6eop
ytEqW0u01y2Is9D3CrIFki5709TwUOIUT9X+XhqEs5fNQVaQ0+ikQKVd9ZXOBVySsdpUSXtKtOmA
Vew4R+pZzhb0PPI6bjhZJkvwuJBkK11lNBnPb2qev8WBdYsK80vta9R4o+FDy/ZNQ/hpOblWJhg5
R07lnTLl/SkVQiRhE8f2IJ7EPNzVmFhtKanQhVmTB/IO+zX8vKVOl5WkRKj06xnYkNQwMC5w60on
yDEA4qJfAbLIYNJXamuREZw8rxVgMqCXD4E45UBT6pAcx+7OZ1ntZnNZvKDuw2c1JOpurJJjFjdP
Q6rsK0OVQAgq4Y6Yito2J4YmKSQSivKM/mo7Bs91O3f3pbGGowF/vcQ502vHPujVp6QVk32fwFIp
CJdYCwF4jHnOGWGw0eEBjxc0/mVe3CNqcqAomRz/zv04tByJMnwLfrpDORi0nWfT/EySMDsafA9v
SAO8wVWp1F8Fd3VeSSzfBg1XQDnWG62DVbCaCy1+iPezUifgTsANT6QXQ1WwLVNQfLOZttslrszQ
jlNlcQPViAUvTeOaWKgqes+5A7tNJS1vrYonXeoS5HTVIOHS09McST08zuweFlL8lsmy9mpOzSj6
sRYUG0pKGoDkFt6SetHWiYpMrVP6jyUC7Zdyf3TlOShuE1UpP+KoOo1s/ILXif2h7ehoCgsZ4iBI
bTPJS3iJwTmKytlRpeJ9NDESSn28bzjiOdAgxS65hlO3f0P9Onu6GjPpC4Qdq4jlXni9ClEiCpXM
VbBQr/qu3qbUOvewy74e17hLk2UM9LFutB6Wy/RLkgX1ILY5JLxJvkmahIgt4dYdXaNE3FOCND7k
xtidpAKBiSU1q4zc0bWIfZJ7J0fsaJPg7Tap8gYX9KqinrDSnlaZgDJlLkGpTUBAg7nzQgvNUjVF
1BQKbpdgAMVmGfUtMvXWNtDkn7mXkuI2VaRnhVjYBEv8NUqVx9zUmPbIk7ZSR07pNM5CtzSb/DOH
vMCAZEhPedkJ1ykPZM+opkc3WzI+uiSldrJ0aPGNysVUAli5nUpuPUmKcDZJ8a3Qbup588J4L/al
viqrflu2L3meQihplfcsGVUanERCjnkR76u60BlCxfk6HPvrCOnbSefM1SZ1PBKw+G615pOczht6
G/0homBfKQGXVJ5Zp17Mu9yHO2pJxHwPhlRFsycq8JuqGUMSZU5KP8za0lo9vKiR2TBJ0dNTbC7I
+FPGk0UTMH7LVceckEVMWPK34RJOu3oekSSMEjIEQQm8qCsBdsyHsZ2/gpEkJ9ImGM/HyLnyfK+m
2pkAHb8YoT1UVEvg/xjN5cEwQ7jUW2yC+XEIDT9Il02Dc82WsTfTYC+3cTGgrZQrGu8yPTW0h2J6
GXnHlbZVriRRDigDcY9GIRNOsy8oOhbBq8L6k8f3EU44jaA3GuVlCBRYUjhpKbS/U0N/6Rv9W6nr
ZqObmPS1VkNMICD+rcn2irPzXCcv0mQZQJpU66Ym+bCrtX7h6Po1zFZ/BjvDaK8BL1In1nOWLPcH
sEwm3CtqlkMyGsj2ulI+DWb6MyuEnM0x5vss2HSW7payTs50pHfoSmBjuoYeM+YSg8FJoD46EVg1
+p2yKzSxwp2aOJAYutdoMW9nx3gKCu2pm5ubXOki11cDZUhZX5M0vDTa8JrmmkaPRDlqXb7N5CzF
+gcik2ZYWvgTjW0YJNPJjHuyGZtBG9wlrxNX7qYZzn8+ekUqPpsto9K8Lj77kruJ2abTrZcSp4mj
q1URyUunSKGJSmDlo3CQzKhCXLpEy6lk06F9yiLrpghHlvCkBKN0VdUIbWFbsm77bBRdIgo3oTy9
J6nkKQmRBxA+o43YdOWxLSCQRJCpa6EmSyWXxW2WMkwza/yYA7UM0gttsGkr0vur0FrJFS+R+hvt
WvCM6wlbYWx0v13dMWdINUFFKCJhx5PmirwMk5TAhFHeMiKPla1pg9693YkJ8AmtN84tLVo3lAVG
YHD5tgB8o20wCaBfsglMi6iSqzPBeCMsCJ1cJb7HXUc8KRIrY1KdOmZyF5bWNc9zQAzieFfKet1b
IpCMGJ2zAnVhzdIeMNnWox9xK2WNFnJMViTY4FRMmRxG84siGvUTzC8Dh+ZCewBpZIpaQGNya7Li
eJtuhNm0e7My0h9ou8tK0ZIzRcXAfIZ3qKC+w6k+oZRohGcSVC68yTeFO4ludF+FnoFLsXTifdqh
2BiR9DGFAK+K8VGfh5J5IvNDyNw8CBjfGqM8O7n6yFubgIBkUbsNsJzC0YYdOZet5cZyZPct6UWc
W9WqSrJ1HKnmcajC33mYFRAsHWq1Jn6NxhlJ6Wx9Nkpj+VMpcxGmMbcuA5TITY6rbnkk5PRD0m6V
ArZNEEvPHUlSLGD6/vSsT5NaPw1Wuo57RF5FvFZN5KCKXj/l03JaUOppCH+levFN2I3zouZHzt2d
Yig8OSOaR8GoWL0UsxgyoTXmSk0vUhU/ut4YN2I/oPxrCRMyldcmJqtVbWXqaxri0xi4QYGfiRP/
mFnSGtn9uoiXcJUxxmrJzYXU9xwHiJzVTLjICd0XBEVmA2x4FpjGNYDrIYP1lk5Qjuy3oXWAo7ut
h+SXiwhtF+HWDc3WLPS7Zgr3bETRBhpkasrwJrYtDgM1EkEPZrrfDP1TEyyEN2YGmsvEEIF3oVY3
YtWXi26yZYIo0zTaGRpuR9pYc4jiqUFoLSnl8xgJZ9Pqmqe2Bt0ocTLMjliRUKlWMH3lTmBQPS7l
yDVJ7kkyEsVGmzYKKURgG60iP7HLYmg0qko1PTrYM3G7FTgYu4qkB1ZoPXWgUNruQFfuv1k7r+W4
kSza/sr9gEEEbAJ4Le/orfSCICkKQMJ78/V3odgUKVKa5p24Lx0T0zPdElUFZJ6z9trA8D1Z6xFN
aO53tGtGl31NMWA9tQd3xoLfzaFQ+Kl2jj+zmNlEAJZUsbJzZckfPOaY0UabqVblBqznlaXfUE7s
92dh42POHdq7ME0eQuxHaWOuIu1ylPwrE2sxuPRvsGDqtWpFb89e1v5NzPPONp5hePhldzupI5kB
MGQUcm/5MJxDNld8NgKFVRASR90EAbzK43xpoTsLM7iQhhV2pWziHJxByzadohw6pb/Qym43dvKb
Kfs7t0mWViYWmc2iS3GBPvulaJH32RkjQqTUBuPBmD3v9KWJq2GNc5Anvz6zB5sAp7VUM15RGY0D
bbtQa75+7NgA94p9L2peqbp/VmtUPXHaC7R2luON6jwQQOunpdLSzCCSTP5KFPZKQ/K/aIRDuxPr
qb6Y6w5OzwTtJINlo6MUzDLP+qCG5/HA4QCJE/MObQgj087h80hrhT5cpHzPupH8QO3dNIBl6uDN
TKaVTVneKimwY1We22V955Tk6ZWin6tmjyezSCDW0kll0SXxT7NJ6gpR7Fjcdanchx2FRA4qSYKY
Zm+eRGEnbyq+k3ItIs9XaTsiezBUMW1BvgzG08gsrZmigMwMjolDpzttDNgDTJhJ1s7Kot3z1l7p
lr3W1Gm5lfApyBqx6fDGlkoUrIIoUdalU5rqvKQC3NklI69gOoCMjgoiHcNzj3rtmiop/nkDx2hC
F7LKoTVzyluSoAq2VizUm8B2YA5zLvm8QLzeBIw2Wut89IKzSmjlnBrta2au3J9yxr56BoI3Gh6c
Ez/S7fR/DpZqlWaPScZY1aBzaB+PuXpQQzVivP6kFcO3GL43rFp7rY4m1YmRS+DG0zeFOT5zUn2O
A746nJwXfmLN28Z8Ci0OC3wvp0nwQVgEKjKn4t4Z+0xWx9u4ci7RmUR7T22afY8r4ow+8+K8wv8l
85FJprw1UsjYxDtLQnZ0CQf/mapMfykszODT5I4KI/IAub5NFXfPQpFDUjgsrA5XG26fSocsRvqn
p9gUAqu/UltAEKq9+aCn301z3HeJfaUxCJ5Z5njSheIHXb1PrYN2sfCbu1ZBSV9bIcV4fnJeInO4
54wLdqmYC2nzVeOS4hYqoJrDbKV3+F971L/PArPWto7Lo99otkysWSvQUV4a6ixunDtVFou202n0
MQsaSdlNJEW41hKuLxiWwkxjNJa1O2TvW73G+8vFpdoqhhbPGUAmS5033kZBzTfrdZAuFnuUyAoL
hjylyK9lOOA5yqOZas33JFbXRTFqcwSmO7sg2ZBwuHXr+C7X+NQ15U8FiaGmGBD+IbSonzCzSfJ0
GYjGpTkJHpzYXbarNaipeph1fQF9GnhcIywgVy5X2TrVAB/9OGIPEUEpx/lz3LKMbsPsgo3BmcGk
bVqpaC0T8dzFVJtnGnByCSFVp2jYioYP4XSXqR1gLq0IgejacNOa7L6GQb/wVP8UPemSKzMav44P
nUMmijXGd6kwCNVLmIJZgYjD9AmmJzAuvu1c2vzx82BnThPzeHb04iJuMOSSzp1pMT81BfV73KiU
CHaPPZs4Iaf/jm9tw7I5FHyJYnpcPVNFgUo9WZleq5Vi0zTmP7MbipdBYot5yWqPNDhXPDvot94k
DQ3D6Lq2nPO4QzismwY8UBci+s9ZdFnK3k2q88T0b9kD/wxcXs8UzN0R4ZAbKxqXjVpt47r9qQbl
E5HAXdnwSW3DDnm8Z1cgimgMGOHPUq6sSD5dIBzpUrphRw+e4t6l5shdIsxP0uIbM/7hwrO0hxx7
GM+q8MnWshuP2Y7OunFWoUNjhgZ/0+I1upWlMZ4nDJefTTadYt54iriUSkpAbxAe+blKrvyCFchy
5PltzhHihxcts7dbFHLatzDR8nOn6Uu5HFMT7k5QwYUpzcUCOZr6fuwSybPaCDWOHMUQosrzw4Hn
sDl2WrAurQLQTI9sGaytso0chFdtnl9UWqaGUExtREClaFWWYtPdfc0TjCUf+jFUrq7Z4KOPu87c
6D7PEKqnFTWeBmuYBB3Pv/CZnwDlF+7e8evmRFhxPh95Z8vDkKY4vCOm44z4pXlSyro7p3uFXVkG
O2CfMnv18Hwhc292jmjLQx9axWbgc+YfKK3gkN75gqIPPWkykxOPSj5Iqm394OV9vG4zu+Ktxqtm
hBd06QPnIa+E88rHzX2XRHWxdrjqowCUUQlpxU1wxw8rrFZNjt80SIkaOJUdr9lK9GgDgsJi0qxL
7qTuoHP/H0aft5Qty4NH86WCYDr1SYu00XDVGjCwupuaGD3YiDCjFAp3h9gl5RgjAqSXe9LJGPF6
8BvdXRZMsa89M7incTj6MQofNp9rqzsLm0pgbeMHoBe9jgjX9MaZJ4Ng1bNbnwopbPPEZVm9aGO7
vfLcatgMNPImPC6m7ULJ0ms1OtVwKSQdYDPBrXbX5Qqz7MoqKt6vIx8SNoAlekdR4msfI8czln6k
GvWFmaneLnG04dFw+NPlJsXVkZdP/OA5sc03qlXMbdXnBnrSXh3PGwfaNHXo+3bDIME13bGRdBwi
e2iT0W9kUuTnfeGYZ9MsmmCtPg4DDWad8mDnadbMXb9C+lxkGYHEMsurvYzsMltZPtTVzO4sF6lc
xRTWSJyuXii8+X5kDiuF0Is5E3V54z/wBEXvO0Y8c8ANQRVmOr7mXemViKI9bmPn9E9nJ/zWCCFE
raDmAjN4+cidbyT6Wjo11sZ0eOTPBa2I4Mh70YQ+R5+KnnHm1l0XPeRlReFNrnDiEuWY7ofR49Zt
IC5HNo8Kw4nkNnb1LqaNQ2pomt3Cvw87XsfUToZwGTWynzOJtFbsoyCJaXgxeP6l02aRAkLzXLID
2EmBeQmTnmGkzCvVjvhSUbnfgzBk9dUoBHpsYS2VtDf3cEwcYFW7ucrLSV0ccrzfRGwhD/9R1SZU
XJ1aN7vSJ19Zn2voCQv34T//R/vPG3oVscBZ8RooaIOv6CulVeBetTlETBxW1Bncq9uE7tXSRb56
JLJqbSTeqRtYmWL38Y3M8gIrOFHrQj280Vl4Cmvuht6w/TdEKx1jg6tp5nPKgdNKGo4bIdjURaIO
Yq5I29vYUx9AWcuAlriRr+obtqWwcGMelt3RWkx/38RvZa3+EzwkX03/4chx4VGPth0Li70oKBU5
Al3+6Jx7ajs8MQr1N2NPOnpUqEYcuixAZx5h95xQEl4z7AFeWS+HCj3Q6ZKZ1Gfgi9en89TqHYv+
D9CXyWCdByw/7q+TX4GnrdxGdoegisL1G/klefmtcgfqUeskRtMcnyI6hD8xYHbSUy6ckRXSHV7A
YlSd+REGo3oHnrnHNl8OUwFJR0Eo07GxDc5j4bfntWflF38mxETHJZlzrLw2e0Jj1BVmUKpKYLKG
wG9UUIx0I9wWmnhkCehFGhoxJCsp4WKapLaeo/ok4oHErrwKr/j8SI4Nipo/5ZXuPMSDi8rlqwhZ
0xoCV6a0N3/hyHLHbHesEZtDLZSMdPEElGnCWPuizcrZ71SZY5fJqWr6yqae0LK2a4gYN6ZyUrbB
XRSl3tJlTHbmdX68eOHMAtMtVgXTIhA9YDOVZsxrmBvv8h1wNrRkFIRQi43a0msrjSC/6RuLA+l7
/IyZZvHoDkmDGZbQbaahhGIcozy/sWjYvW4crkTrwG41ZDVmtbOkY+/K0oAnf4PSeqseT7KKY3DV
aMnJJzpNU5xnhrxG8V8INdAsQh3oQBO4NgMdD2INa95lDDE+AGucuoADNUz/+uwDtlZ6qrk0u76+
/9/QNeyhzj4ViG+/jK+NYEJ7zYyyO77UdDnDsVmp2TBw6Bvj9GswmyW7oFqBaWYvRFudSqQUbf3E
SopygzLeF6EYV1WTkACVZXGeG7V584a4cb6hIJBi2m/vMDfXxEakSpP+NBS0J81gxKT66Yxio1Vu
Juot1sJ2rxsB7uQJfbMr4xk2ITx9w9/qDO5v0Tvsbo2JgbMlUf5EDaqFgIJcHmk44ZT+5OIa10ck
Toe3Q54rVn/E4hz6bdY2coizrFWH25a5LS0nVXYIg5KF4C8+Lu8d56GtqHj5AiMn0yDCUW5SJvgV
Ri5m3KZJmteozegWH2C5PEsPUWVWP52UJqeCFS+X9/LyDZyLCrKRskHo+3V4LmWcvYgH0tQuhzjO
ZNSZ+Dz0D01hE3P/zNLxZUwucrCtq6/ydGp0GY66O/uE1MEDsI8LrR+/sDrPcadQQEZsIFOvdYYq
eeZbKwbYf8brujINL4bR0U7fEDvRGsTW2xa/llmUJ9qoEv79d9jOQRMFAjE6i+5fiDvmuetGcBzx
ulZjZ/4n7M6TtLAVisMhZCT+59YmXnqvCW6CVstP9WIQT0ps2hvXNpIJaosYKU00niFLDAxtf05+
FDzSsKk5aQIQ8EoXhxrunuBUpK9dh+zREc7jRY9ypTLBBUU6jIu0JwxsRBWRnsppH0M96bZHVE/v
WBXSRxBRBDbxep0/stnghso1GznbEdyr+szlIM02T4yAlYYWRmeKK+RWdyx7fmT5wjYgWx33zNjy
SttJzX6OIOrmcWnBbY/MFI3CRinQRdEV8OFURZ/1iyPwZ/QyoIykCUilTdRf5rb+iSFblZ4v0L/M
DRA5p07obHLWDbMjBNiW6MIzCmUWDLHtnSn0bvslGtAy/IYfftsejkRg75i6ghnO1qFB3rjA3HP6
u7aOjGUgoUYDvWD+YGG1erIc647XNd0l9D2t30DBvnGIyaMFP0mSYXJ4QAx2TYFZRY2gamNfb1ZB
nrQnbUa3w8QORiMRqzIv9SfPScbNESJMac3aql6XXYQ2FR6GdLGhtyD8Lyhh6igaQTvbJm8+8YR2
6RdQH5n//SNT2CQ+nGqYiHE7Kr56S5jNRjIdY3nvPY9AmKM9UNczfWMtC/H+3yDDqG64sJmExDXF
Z6A10YagcoAcg+/uUtuJlyrFDo1LYl1PNHMzEL1YKGM7HsJqKvKY+MNclvm+l7mx+SN/6LOfOQCj
hydvDCLjXPNaD6cDaRB4azr5itMO3GxNZ7C2/J+AxJQxzkCzA4X3fiCIo4fJyR/JROF6ykaoBqKL
FzxxACxYpTZrcJFUIC6/OEVGAvpBCwI9Xb3Bihq75zt62ss9hwqEM1yEnYTJhQx+GrHuPB6pRVHI
c8VFsNF2rnt+pBfBOKolqn3JaZqsbkjdSOACRXyVYxzHAK9DGXg3nzhGxXKKPdhve1PmLUPWVlR0
lvS4cUKIuPkfqcaC9agbAR4dyUaZ2u0Jav9u9oY3Gr2rn0ppZMGiqbE1HxnHWB1ZCUy1RqJJvwmL
lrImms71aR/hVpD4jlRQ6zvrSD3aRn7TeR6SRg/EZjMUlD4d8UdcdUO+N0qym1VaWxvOocD/fasY
ZJtaY6DZ3fdvQl8j8vQLhjSG6kdaMJp/AyIDkAF3xbPpp2F3K0HD5y24HOatNyjSd7WC4EIanFYB
u5M4RTGpOLraryoEgY80qbDlMEaVx+fg7OMAmY6vRba3fcEmE1fBZOCGNkoSJ8LPHqrOPtJCmiTD
ehSPSi0qIsCtmVx9QCkD3Du5s3LqeyICqIlemEqmdY8aITRe6BistWUepiuo5q0sOPLL+zi+TRyc
YelJlOnbKrJXNssnmx+OKM9MkniWaLbvQcwSpsQ/bYFDfePWd9DjszBlAoHD4uw9mBnw0SND6+2G
ToVRVuwAyNqU8zdKsxA3MjQnDmwCNYktUHy7PMKakb0eW+hDweXS6YZi8QvcHAzKVvyHph83NnRp
LL59xDhFbV2TMlUAofIpkxfyl8Kgr/M91Gnp8aKiX68z/avQutV6ZRZ7rD6jXWVu2g5zGKSnM2hs
zzG1mPf2wBo7RfHyV+jTw2qmdkwrw3T9G/w5TYHp9uBDlAwHSUubrvf9JkQnWlQMz2AyB9osXfEN
ps4+7WuaeD5zoVWTIkk2WGMFGzm6iL08a67BEPnB4+B6i8lB6leUAP6JFm2w/JsRlUykWz5Ro1K7
YYbxBCq4y5HDuZyEYKoo7ZtPCGmi8yFjo5CNGx7aW3BGB2L9KaGrqJSHI0xaWE9pr55+4EklaYRh
4KH+Zaa0qO4Ywy9zLd5rKo4rHswQwYMRjhe55v9Um/hMulglXMwyR8y0ApRxRqruOkMluTzxppEh
gDviKMM89mXo1GVpo7K0Is9W3L6Ap9qgHmg8X2tKmO6qamfnVrQIVRgg+wsgahVo88hlRm6byvfW
JR/cMEk6oql+yS4yaLhRYqQpMkxlcc7DLFODYfOJUXW/ZaO9Z/KAIDWFjK+E8932cgiqIWG3+Du0
OkCqUiKhsPx7BVcHr8Lg0TOn5YnGE6ApHfxhwu0OH2DWkQzOmged+V0oOXTle5g1DORN7LLqeQNa
x9ZQ5gbk+ulEtTZJeeiq9qyKsmsu5S6fnz/AreHEbwhUTnGMKwVzndqfePhjJ84VFJiNsccP5h3r
KtxLpBwkoXCY+uFGpDSP5A3bhTCkZpUXLU2C0K/NRNXzz5gIWGIA83TEZ5hYa5b+K1GzQx6J05Zp
vvLtftVkFG4Cx0pMAIPHCPlvgKwZdBF8zfD9v0OyoOFsZDKS52+kbK91vBBzcc4WrFz+77QsW/aD
rhoLXmGXOavxgtWdKel+CnhqBPH5KzxL10ednf2Dz4L/r4k6zpOUkE8MiVvZZxyJNy1xRmvor93u
XpL5iBocC1kLY/f8StXGYjh1em3FmYYLhUsDJcsxu71uguDcTMzH0GLyhZpGFu5wxjl/1kp4muYx
z6kxadJN1SC4ZW440bejJEupZJQdM2j+B8JNnY3unk8Ybp5nl7b+cyJx2d2XhDNZNF6bbLFgZ45A
rlckZ5k5LF6ZXPgfykjqZ4/+Py/dTxSzha2gSXFghXLe0URoN8Y8Uk+Szj8YGCHgdVNw2bK8H6Nm
7VtUy2EfErR6xlisJv5XIzR/BHgBe7gATQyvFeNHbqngg+OdWoyawqT+7vQXzpsMDw1dLP9G9IY2
YFGVLhk+vlC9alRq2Ica9NukPJKLz4BvLUgXps1AX8Qr5SsDf6m25FBixsG1ZJGBoUkzCRtkfJEL
nTRRxCrFAhBoL2U8xmw+5dKhH3cigGs/OeThj3+FgG2p/ojZmvzGAY+UZZsoCr/KAmd9my35DMgL
K5A4+39BwXEA9pa0tTb//0EGJyNuhVTXwntLmNpdT6PC4o94MBEOZ2EC1S0+88Ep4NzaSQLqzV75
4DQd2a5zOF+E0A/4WX6RwqJQ2ttcG+S5EVj1VvXBQ47csM9h8j5JcNnZRZ3dH7lhRRvDH0bYBOFs
VKl2pLxU2rOwcAi2sRBKLxlfp4uOER88IBixUql+uxmF5nFxk7M08u8bddUZzsE2hXX6BhQr2Xji
QSEN1BlZun555Io1tzxlhwAREeYg6WL3jjFu3QumxTjBfuOMrboi++/Q7/lnzjhMPRMxmUN96F9Z
YzYypI92E25s6ijdSnnrePEte8hLKdFo/SKPMwVFScgrVbBqXiVKvywcf3/EkJmhew9CeFd/I5FV
HtJt9eRS4d07QNL/L1BySvQ0AMuPGaTVPLFy3ToLOQ38j4Byk3BqUhiiUAhc0cBcI0/1bdEuklwu
DCXBumQ5FAnjGkDTof70S5fdC7qwCVtmNHZZNOZBcpAN6FE9wsu+bY1Iy0iSzmw9Dq+Fqp03Ci65
MdGGzQeWuR487d63w4aYTTWuHPqeFl6FWtPT+WkGcIyLSLOiRwrYH4m5e4c3xHk0AurN6Hlx9fpS
p+2KLfUfUGet8J5rfoGHyu6u3pBnG10z9FHE2v3IPUc+xATpCVXSC6lXJ761pLz+Lwi01Mp+oQ02
Ws8vcNCul/A6Yq0xodBZiKxVjYnAqb6kiF0j+hGmjTxluN7Ov0RHA4HsNPbDm/8PhHQf+NmlhtAd
Pm2KxHhsU3QEwv+GS5vdrhTAxY2X0B5f9Oam83LiwxNAreX9T8L5/kk3FSr8BlK3HUXngCiJ9u1f
cerCM/LLKuZd/YupjuiN85uIWrN/mGr6xFcmp59xoNc8qhcUcidUtA/US7J/9YfzV8SaBHc1g0NQ
qf/VtEtLa7FlEWCZv8LWeIzrNWgBKydLoT3sF3Ydkk7p7Pqk0KvL1Lqf6GvZ+4tA41L9SmDHo68j
BiUKr6fq6jcUeyT1oJOupq5mkcS3SCRuSYDNHfOyMwPv+W9Ytu6hkAD3uAbIVudFMCxGibcaFKoL
uq2i6nPZoBMR/kVC87mJvScbsJT8A2xnBdUFw7CvApoe/iu3bWuKikq3YvkcucgQ+qg7OVLcbSK/
FdlIkaQ2TCoc+/SF5HZFM5H3FU16f6e5mf3wBjfppsgq/SGU6bqsI/D7vr0aHey9ojt/xbzjTKO9
Tj5aMFa/wd4W9ackCyeRp/LUGpU4/cx8JwVlgRGZXsRg/wJ+q1lXA+X1e822z48AeNqWlJ8wRE0y
b/M3EJz0+S70x8cjC8588nQA5Tzi4GqjboBszuMah0/RrBqdC3gLPvdKh0PDIXcGq5q5mXiOjLZZ
N0FxjvmcxJLqYISgviLwKuWk76DF49i+bUh6Puo+hreJJKfD98wHZaPWsYx3/40mz4Jk4XAzyHym
Qm9UuZFX0GQABsRfvoqWa/Fzr7X3E1xemfJeaPm6M6P1K2NO8okcUlbujpy579XYkSoLzchYKMlp
FpT6nDXHeqLO45SFvxpb93UJtR+o1vJIoIetdeoqvAB/p9ANNR/2nL71mxcS3VOggChB3/2i0V3g
CamfuMz4vdYP9n+F0hvvvsvQqn4G093rzMI8ESBd0Iotn25SmEqLQz5tuO1HxK0mUF3vaSL2/MU7
WJ3F6ZDl2eHvwLqoCFlEwugv/kCttwbvGpuu+YIvGxHCXwC7myCJwb5grz9T7LIYtlVAvqwgO6hg
q+ayBehLpoeLnV+caX32PFHtutGYC9YDSyId08hQoUHzqhyypWnSxzox7k7YXY+NC+wD5y6SDI1J
hlhqgt1HkdBR3LmIY65Ctzv7I/NuQrdwcyd0ps0/su91iPCzxqezgHaC+Lq1pLo1Jg6+59ksZLQC
WfpOf3CHm+PhSMS3BRo/SuTmXOM4KJJynMh42I9qqbTWme/efAbkE+VZQQKceoAg/2DyjBgPY9Cu
g2KtSO8Q6Nk8IRc9AfOh2qzdYnK/vTDzZfNMf93p6DZnJfCY37I9ZpY10fMKoG1A6fNE0GuBcdl3
4uwVole1esqJLxmt8ZHrZkVvrwYBrPoOqPfybKu3jI+I5DtKTC5C3EY1VJbJaPIfuL6Gul/2Y4lx
ltOeapPDYOL5ra4Ek9kWdK7O+mVUX03AfedZe5U0Wj42ewJrTBqGpUJT0pHBLyfaFxkq0MrCdoM9
P2JepYCW6taLrh0neZjYfE9CMVfjvZGfwwrOGczA4/nrtr+szWEj1Ue920+4vlt+p2ftkFDZXRSw
leev6L6n5Gsm/aT1wPcJo+NSiUfI4S4dPUbLlY49Tj54KZ3g72D+wbNx6vLRtpcFiib46JJx0lSc
ykos6oduWSd59D3PdOqXP1D+bInhsUn5uzcvqL8I7IoGIdcuVxPvn1TBMtTOJ+S/5Z00wHqSyAFA
Aee6Qjd+MfH/IPp+g4geX2djjUvRHaYwwMh3jpDbagoEdPWdnhRI43n4no2evq0FHOx45rj6Lo+3
WlxukSbs/pISCHFDFK2YRVxPq3xEjiOIZd/o5pMjvisRcpgEiKj+FmnXqvjZtcGc9Qc0L/tlz/kW
ASgi8NjyodrZMILlJDfCMdhPgUoH9uddugCABMySJPf5a8Agt2/H8dTJnqaUQVcqy3Tqafdh+1/S
BrJrETXcT4EDlV4FpCtT5iDFQFBqUEals3jNHmT5vYsjoxDKAzm/VVueBtj+R+7d43DtoBKlbbW1
iuVrMsGODi0uI+Z9xYCJPZy/jygE6MNVhZh4mTNJObFGYqZABKiRdjJ5LIgQxi3XBEILY9BdCZOS
AoILWe7NXeS+XO17i7La/kZBOxiZ27CKPqUY8sGbx0QqhT+eZ5zFPNfdBWDbXsbgiFBDFa4i9jNT
rgFAcWZzOZ2yDQFR/tJxZq/5hgaKOuJFODKnN5193WZrKrV83eUYiPi/Mi8kG381XVSo96W8fZ9+
cNSfNefaVNn4ljUfsl0ekOR7l4MYdNylIIefshDlsO6adcYHJ/WR5eFCep+KsB3sGE06e01GREY9
99kYCo0RGDYbVXNgp55i29kO2VQbfDfFJeTAZCTftFBHpfqdKrRjcELNUxYyJSTp7+EJb4ChoZIj
q/g6P0SFpNtAzNVi4ogHoGp9nhk3pghRjCKtheGeDixTwKK2vX2q/3iXsejBFWZsyxUmWb+CFpjC
yNlgU0/QC8BN9vRGBImxVtxDH1TljgLqaP8xfmElOgV0LlG35R8zGCFMhstHLRPbLFF53SUnrt+g
z3hJZCgWky0XU/s/qQxpneVCn8Kca4NkVQMv62sCQ1PdzUYK50LUKa7vH3TrPG/vU9YrfUVNww83
C4lGhyutszfTQsqvzNm7CEc9xoSu9bpkTvXnIEeag+t4Pjv6vJGT0qxd/2+pDlH0+4Gf9h+CHY3r
I6ZwCX5N4Q4jjUb+ba1ePjLjq5+6fLw0ee4sGuXhK0EPN5c/K897rgZG8q+BD2Gf+ABVTtWvnfT+
U/QjhwLLw5aakn+Pf/SSrEErku8jbDPPv9LYHnMgfnqi1Y/MKOZ+hRmTNAio2TwiJDAlQmJ6xDPb
Xf9rKKSvvxHqp3j9Qy6E4PfMQjPzWzakztCzKukNGqm5YqYnv0VEgLFnoUAo9k9MRPHtB9/6JkNl
U7kZIcT3YRHh1ee9gVlNaxV9S9T9IAyxeQ2OJGNOz0vTnn0IjnCGRNFuJaDMyAWGIdkHnNA+pUhY
/J+QmZj9liRxkH63GotcEXyzDXsJa/73TImCRGrOZfsKyGsnKoc7G1ePevotOI15GqmSx1Vo0E/+
e9BEyQQ34ZRxGM+zEZFT3k3cdKjsoKxoWPFiubZ629nZANfcXt/lT2R0bo/yJYKiYX1Au7d7H0Px
SU3NpV2OC7uVRErShhTjayjFFD8TlqqdFMsht64iLbgwvWp/jKh4Hm47Jyl/j6n4MZd8D/ps4fAZ
mh0DK11oodTVpfqFwEpr5Ds9qno+wv8ltMI/8IcOf663zmln2FsrlPyJ/yG+4ppUnApUDsSyCL0I
1ssMHXt23laBPeF9pMVWU3nAmTaeHCMtvjxPmLt/SrVYYCcnXjkFo8hgHqMtI09V/ESM3b4cb3Fk
sfKiQ9bvEdqdfT3k4tHepOBDgmAn64xOWgT+WYnk4q95FwuFoRmE21jpkIthREDS2yaNhQQH8xGC
nY7ZKemXhHV30/W7KQHTN/LOUn4qBbDyEKurKE4yZonUjJgGqddPoRi9QMCfAmMdgzEtkaXGtM+m
cAzNlKhO8t1rQKZWp+aEobOWLsfH2agrG5dtdpqFZ+6YsiSJ1O2n2EyqhgiNQSIg6OniUQlRlD1x
sdcIjSY87EO9Kw4vOZoiUMKVNCL1zNf8f8I0iBPpAuhDIh62U6pbMrjN5TFQU4nCvw2CUT1Pa1k2
M9nizWK7lVWXAUnUhaJ68e4lW6ON/V6p3PFJ7cgmzW3P7fj4TfmaTOY6mBdxC1FRfjylbAzP0k/K
zgyfWZXi03VQta3BOeV9oFsW92wG8ToUNYqPJy8vovO8KLwrxfUiZrJTECcIA+sSg2Iw8L6zLf/y
XSQHWHFAIZIi95xlZZd2MyW2/SdpufWJHqiSsLvLCUIJHOWsj8hPwa9Hk2fhY3Cn61w8EzTNrjjT
Q2eFlU5t118SPIaT9Qw8yj5ckNUU27iV6cMx0BPzFHnwfMXdfQz1lInNXrbNpfxp8fhb8oTuDi8Z
H3LcPtIx07p0HVjntMr1szpNOel/zP3Q7ijvXbOPnm07jsxVFsY1wHXYubuik8VVHIz1cwM6cnEM
AWXSqbfF2OgpFSxTEkjxdPWujeuSYqNjHAhRCNYcx7JQg/SOjHFb1NCq5tBWa0XR/IPqRc79gA4R
gQYRIZjE7Mb1unRR22670cIgWBtc1OcfUkM5F6mbsCj5232sBAMDwWOACIjqxNQRvR9DRPYY+6dl
7o3rvKKfBpKX7HpSi2Vll8V9HLZ0szhsqgJbVAs7N+0cZ6TnnVDEiw3OGSMkt8LI6pXaYZlr/x47
4tf/5GK04hD2Gj1ibSCe1dpAPKez+9kMXeutjgEkz1YEyj0ttW4igYbApzR4M9rZiOCVFJINowTp
ZCnJ2ZdSSFQEYiso+t45rfTcWyZ+YSw1n3Lil1BSHDUnfS7cVUGUEjWbqRKiCQKWFI3lGye5ggT/
JajUSZasorX4IryklSoxdNdh4tCX3SRtvo7IT5H7ERCEM3NKL0mbmvMuEWlDjVc0PhwjTNx3yaaO
WELf5Zj8WuufStXPD3/KMjWNamxrBEv08xJOlFVCSErW5aNl28k1HKw7PwabUtH4V2WRmzcwH9Wy
yeuiXXJbo0vlY8wJVVh7Z7h1hvCnbPlCtunmJe9U8Nk5TV3P3H7KPLE+iyAIjHD/5+BT7A/q0syl
zXy1jvzFpwhUUzjXde1U+2MMClY8B3hw0oPqEoegRiOvCbKRh4o1H1uQEqn51ddCUVYoikNbFixl
9IqGAAp2je0xHpXqbXZSAOR8iEhpsitOzSpRbl9iUkph/9AzSzt7iUoJSXo4GlNECse8lNZlyK4G
feo5/i+BqVLmcBQek8GFRqhkNZD9/EZ56PItPZVzSBhDJjYfElT8uc3MMrQuXlJUubjhPNauPwap
aiuXtARRZpCaPuUzU6JKRXS58IeBhiph1ItscKrlf7JY6kNOLJRmYnzlEZM+LB2JvNBqDXemDLrb
P4SwhrqzT4IxI7UKB7Zx8ojoP0msxFdd1hpjNpdWtK/1XFtzu2vuHGGK5TGbVXSqcWF1yqZP9Wje
tDSJWfSczz1ccQydEP2Qy+QkQ1zL0tDPpi2RxqNN22UStHCh/ee5Poxb4Yf04ukG4evcmGgYFYm9
nlDnwzeX7180K3Kj3YkOAZo1KDQcJXWxjGu32Rq6fha2/5ez81qSG8m27BfBDA6HfA0tU+sXWDJJ
QkuH/vpZiCKTLF6W3Zl5aGvrru4SmRGA+zl7r5VsfOrhsDy7r97IFMUYaamBEtzS+Q92Vh+vhaM2
KmsrIhT11zTMHnkNv/gkCalo4x6otdS6DiXQx1zv1rZH4XtqAX57cnzJHf85iF13dSmCeWb0EoQ6
p/U2iddKF+XajMfDr2ZYl+Xl2qebtGRDgwLVD/ZzRWz+OaWp/93MnZFxv9Ev64C0yL/6YrGKrE1M
UnJV4dpciIEa+zCHs2uSUqxxb/qwIW4518goXFw7jV8xyvNPc52M1Uf/6Kn8KRedIjLO1PiPXlkZ
Fx11qwL9+/8sl4V2ss41+TBwvHClOjUTgzSa3+2Ob7daSdkcPZcJUpBJ7DdDX6wLEtCbngTeISBV
TrqoIZcxEff0R3yGU24tkrGoDlEfuFuv5w/ypZjldx4oEaDWJOwsLuBWeJNlw/DuAi7mgGc6pxzi
M0NDPHG+xzsqNeFvSJipwiAs5vo5G5EIdHAaWq/Sd1/EWCsaav9RUwua5AEZuofrkrRWaLbs1T5Z
5WBiB8C6E+bHv5TVZurKlrYpAse5sZYa/oQUHj6Gjg/prRKuOANdD+89b6LynHnMp9LG7G8rRbLG
74CvXepsHND0bVn0bszakHEvkOzI+xrHIHb5XufLOE2LZdPzxu4ULEu+uPEmjs3kVIMmxj7Q9LdM
Fb2jjZuksKjqG9XyV9tNAu84sn/ckjAyDgWvoTLyyi+aTxLe0Xrvnhe1u2PCY0PxHXy8EInb3IOV
cHd6pQEVVaaJlUua9WoyTG//Wy8OUPfWjQPcC02TH8ZkEod88Mr1UATaJg+8dKeV1seFs65RW12W
bfJc0WIhGlTg1JiB67GTPdlu357ikFFnXk/troPGvrtU56axesET6RyGDlNk3Msc2iusrS5lll5a
TQNAp56WLlMuI3VxTM5NOjVaJeeO2t3JEodJ4ISw1YM4e7i06Rh4IwMLa7iXU/gBp5DSUBrXKzPH
66PiFJHswIHYdCOEUZrfw+EH53Hp2uXSlrdFIEcaseDFxsqEBDWX7boODwngErnUYYFvEA2g9vus
3oU5F+fC0NeDsturTBmn/6WCpybL3XJyBBepaT1jCqPdD32q3vPWRUAsB2efh724ynzvHeKyQdPZ
Eme97SNkf0rpi9jvwqNmGtCx58Ze5LjExaaOTe7c2BMd0xmHJQRDlmMtUtiJBXFccyIoqBIghF3Y
+cdf/T2/g8JaZRMT+WhIzW011NNRpAPXbpvj8MgDiUdscPpV6Ztif/xKZ2x3Yc7rbLPfJqjBX/uu
C5ZzvY/5d0yfNzW2cVvLG78uu5Vt5sZN0dDLUl3SrHsW1lbqYlTrh5bdvVvhV5AOSiDCJH/W/yzd
z7aaM8Gzyh2uL5pL3LAIEc+BKOCy8xNhX+UktpzcC9b50FXwVlP9pe3m4aerwdpwdV88f1LtL/VA
DSjxzqs1zJgVHp98IKQ0supqFpK2Gw3sKHsWulO+1wqnDp3vDy1LhxuzlOpBQqa4FtCQMINIeWNG
Tbzjww/JuuQz2HcSV4pNtlyyGSIoAz44dQHuXNqEaScPTp9re9H1NConcIwpioE9WKXnIs6CW9NA
T9WEwMRGAKAtY3e7WNfUIqkoddDOrPGh6+px401uzjxBjNvajPX5ncCVWhtd8AU6fsAueW8lme5L
/5CFGY0UsuWvU9zGW9OVewYK0Q0vGZvclQIYaY/GiToJwcReH250GRWLC2Efioj6quwSMSqZO3h+
odMuSSJ3GyJ7xjL6UU+0TfM50mHkxWYaLS89Ra0JnXVXRM4iIx4AuLm6gW2MraFMnNU4VaBD5+dE
p4Elg4PPzsGtnpXPA6wjntAnDo9cP71ivtksJ6fFTzUo7QlikbbK0VSsL6XGrK33MNfTQw8teJG4
erSH98TjafBJcPxsNwaqR47YJOHaba3bqQwUpBbgil4zYAM1QUoXoZp4y7atjWrYuJDJMYc3HgDG
z54jtfN+7Td8dNNSiJXE+LDp5wxowdFm8l22O57DLgr04aX1GEwNajwzmbSVHqGCzBk43PCxsSFF
hP1XwGPYuGIaeKzfjVdNpfxT02ndFwlRn6Ebw6uOPSAYEHysNSeVlW0QP5lgSuVpes0OS25yCDtc
bnEF1IYKtqaiHCNr2VxNHVg1PwuvJnc41XRyV67JRyrLKOaOhMXRVzqQ0LXEuIpc78pgcLmkoQV2
KgoBnSQi+yD3oFgL8dSXqWKD7/rZCireiko7FeG5NEkh49kPkhYtIerO3hzAjvPbwv8Qvfg2FMvM
ApV5qVByXotWQcsbRQLoXMWc3FpOWpuqrMorJ8OaNVX9Xdlz0/RK6NjJmABZZ2W5gPKCISmvNPw9
tX3j2HF5sGtV7Gg2GZuLlSB7sPK+APBlZauwwDDMBW8iJVwj3tXcW965/boYZbY2i0od8+xgDcGz
URfREv4Iw1OrnJaZns7ku/Tad+Hq/SpdKjfbjQWnGGsCgpNFj14Z4tW0WVhrFgbWqOY5/K/KZdiN
L40/U4WSeXvv6odL59KNGTnZIkGcnE72fHQvya6R501zj29UU5DnjGBclyRuxhE/XSghB1vJvLOp
OX6299HcDCx9PhcBpLeTl7tyFVpTvCqk9R6nzAtcFFB5bOVHJgdgNMcX363xjBpltPrsZgaDTgHK
SKKrMQNRW2gC/1HBbwcWFY+RnG+EJ/cmiF7aH5S+C+F0a8mZdVV32bPtJnexNL6i2dHhAHTPLEXy
L25KOcNm0Lvw8l7dhiAiAXD0+Nypx7J+n7wvoxxWjtK6e40v3iqt8mzdtV52SrLCuNM6oIpx5HHq
DcVKM2x3z/6MDO488ApdB5C34T9d2p9+BFfdp49ia8K6zrNM2/V5HW5UkxvUpvm7/tUFNTV3upkE
QHEyD7XxxHlAO7tNH19fCqHQl1DwBGJaKkcrtpYzqNWlHjry3lqRaoD3Wstu1bTZ10tHtKpMyYSF
mU3t6Tl31+ZWQqpd94J/1F89UYeRYhwKRg56bd/mWZsc8h7y2KUvWlKL2PWg+/beEMU7L/eOk6gJ
gVVp/34pjoqa84uiXcSYLnrza1LgjQxO/IjPjYOEXRbxw6VMOoZnJ5LRsjNc/TjlEgnov0uleux4
i9yIz67dM1L8d7sUnO93vWIUCzeF3vpW9cWx5vQ6td2rtHnd/FffFArXJhCNfd3QSwMma2Mtdp5U
WDmrYbxunHI1hWCYKXqlK+IbYBXNtZZoEuo7O8kECAPntiVttAiMIFv3cohQpcfMCWvRwrZNgNAs
g8EA2mrUsP0sejmWgvzRpzi5RyAzhSzAGZtPflYenNQonkhlYK6eW6tBziffhjZ6jYCi3Cf95Fyp
wr0tUBkhDteakzEJ435IWve+GXGDjFAZzowEw4dfNVapjwWN8GRnW/FBjNQu2DjIQ5aRqah46h8r
rUiPZsF7rE2Ipf4jvogU45Cor8yVsDFwzk3XsjbxfCh6HRza9PeiCYHNlT2DNJKc4MQmdIpBM05L
fZzqrZrtGJfSa1jl3Qmq/KX3WpaZvVQ24du5+6rllXmdyqR9uVRf3UarN5ah3XJnZNDFY4+/nLu0
Rtva2J0v9knL5YFrCcUl6S4ns682NMeKIx27p0shtoGxSQWHOotIgnNlUyS6tGPtgTNgV8JFr9L2
/dKQ1eK8fdATCoWXlmw3kcslrgbFcwA9B1cbY+bk4wZWba3DWGIxmOMPkmmsdpfKbJM2MUlCavCm
3oTfP2uzhaK0BztxWDqul98USD4OF0FH7mEsIoyQaCDS00UW1OHS8kiJ14Vp3l/6s/pUQd9qxuR4
6c9aZvbQkkQnR/OjQ+vmHl7Cfta7fxZpyyADwNzMFMS5TWvWgbMLZ6fE3KhlzQWPrAnSgNSHjqGp
wW75qfYI5mptPJYkmiY+o5d+rWeDK6zD9j4ohj0H+vZG+bAPiW+RH3YAI7amJ3dYepgXwiBfqMgl
j8H+bAnGjrFrrX9twTSvhw7VDbOX4GALKqCKeB/q6iE5uQ2NNCZIGd+NtDq1HOUgnljnph7DW0VJ
89ELuuqkFVq6y4JObPMcX804Z11UL8N14JnjXrfQfnNm9/aM5gVZdGOfmzgtpQXwvSX1f8syIKFU
nnL0Yf+6twhQAGejp88Ue6DW0F3BIh6Xec+fvOHRdyjVZKzNEbMIs3RSN3N5t7Rm8NxAEuyglUGz
utR4Ld3WNmBO5PlS4w18lEG1H/FKKKMDwquQolfZ3bpp8SZVHp77PoeJ2zXVfgob7WQHFh0WPruN
bNi2SxXcyoRfa6qgzzMA0ze/qr6F0q9Z3ULmm6u+MI7ShSFNkLRJWVK9MWjXE/HY/ZKXsLOIoSQm
7pq3LWbmRKVr5nrNYixtHas8HeAJuv1Xhv5vgUi7o94H2tZta+fIFaPcGoEY5teCtawmWml55DLb
Lm2E4K4ory/N4JBd1keUgcEhXmyBN0/E06UiDEIQCUY4mIfIMk6Gqc9awuHad7xTWJMCV4HjL+qA
7uSlM5xjhGEvD1gnhM206rVu+BhLNR4yrlQ7AzvW0kf2ti684gZMMzc5dCScL2V2+tUn9ujPb0d+
3EcaYTuR2++x29Ugy8p26bTGC6PDZFORzMiZywfjC5WLEsqoct7Y/RXLKVUDx/B8S6c7P8fl7NLq
+NxMIpBb0PwMe2bbil2N5bKZZLpsndon2BuZL3wwKIj3mr+51JC9muCPBjDdEB9toB4Lz3wbZQh1
nuLjSgx4zodLPdmatPxbkVacTeaOMo/340jJj+EHAlQL9FrrpsyStUnfUkf5diksG1yDsBuN5aYD
c30fa7Qo9D5zv7lmSF6j83YOG+wNfw+3lIzl+lJfToa0vgudgMvJpcPMT5WD7zzgtkHhXcrMfYe6
Hf6bWnV2i6k+DZ3orYuIxVy6zX2TV6tqNKgVJxRci97OgdRLRoojYgqGl276MHBiQZoSucjJAB7p
T1rcVUcHQOql8wyM1IM5j1/tt85z6jxUtj9gc+/mNERYnLuWF2tskQFCcOuTv0AExItqWE75G4f1
E0SFrckgrwj6dctMqY+ebP5xWmgTfytG10bOqnI/lRtFMdGhYO0BHvpXPXoOlFk2oD/dXJU0f5p/
WtLowbkb8mmxSgSes6wmNBYjOMN45LsWPSXBlzqOli6+MAFUHA9MX658InhZfZ03d1J/KXg4B3ly
JRx3OxttkokPTE1DTxuqneYUT5PDBDisD5UWG5tLh5pwSjGnRMGUusTNNcHPsrfybRdXFANpU5sj
srYqfs1d+zu3qmJBo7rwg/tSFbeo2OjIEgXSq3NI2MfxkIXOUpwf3WrJNsNNTQjN6aK/jJUXXQgm
jtGFqZub35U5P7rWnsHc1sQCyWoUktPHOH7n8k9t/7vK39IMugS5uTIotkX3Enen+YChI7KCxsCS
1ND3KZ84wuSMuP9vatlaCUWDUKDMU+q4//SyEx66k487CPzAQjkBSTucIu3Bq7NT2Ec3GOSetC59
HOHVKqzQc0s78MN9FKZLk6x+k7/g9GPpK54BPS+dclwkwMxl9b2tIPgSJDa6pzH01nz8x5j0lLAP
c5cbLeCbRXJl9WefmwDEpiC2WVTDgz1BCDQn/AyiJ1jToGun+7MwiYNtSccvmO6vGDMR2+xvG0Kw
pnqt05qUG0BPeT3S5UJndJTmuLVy79awxCarX2MXCe1vjXC/efYC/UaWV4lWrL3Co7tz9LoHaQAT
pSgOVymXr1aP9CN/cavbnkd0EEKU1CBMwupubRpqtIezbgE/daEFICrLnjocJEkftMRrzIiBnQph
53kqmCPkE/wvgSL1p7lUPuowbg3kDtXGtN7ZNoMQZz7n6Pc4APaiOM6KItauHAn6leqNqyTnuyTS
kw3B5s/auWBebhNum5rv1SzqRSMd0FHRVfeo50QomxBOgLWzveRYjBnX10sdvS/uoMZ8xOGZFZgn
mtu+RZH2Q3JkmGvBwagRalXMjOqXmIY6XJgQFnkYNrchyYNx3Rsqn08oaJAwbMjnhP+4VhcVElUR
BjZm4hHsSKKzBS4lFNV6qDsWJuWSEfJsRqrnuIQbrOYau1GLclP1PsmXsDJuqebby4EX3CEagCKD
Wn+pjCk+dSafuN8r7gMAU1c6zcZMefUpau6pJsIFmaLrv1XdRe0RD+q+Jum0H+p3mfM5IwoJVv1j
6OS61oID49THvBZHmtYl5CaDPzo5UDnN7JbE37DqW56ebTzsNC3rTnMhfuieTOEcMjqzvcF3KYws
7tTZMXPIQMyFSIJRIgEb8Tio6KEeCce0gv/rTBqVQ7oxccYdtAhwpw5xHeLOreLEEkQ4LZgaAVhE
a085Gg5Ut7Olvg07bR8NzvPgBIy/MTGw3jobED5+SJ8MrfpSgqp32Qk7hdxk0tp3frlxgf+K1vsS
I3UcYpoIbnaj6uGbVZTPZZ08AVhhV00XH03GZlCQhSGm/b2TD25ra6HQrAt/hcxxdannmzYbuULm
69j2zhbnwDkImNFws4kFlR0bU6w5Dvdbxko8w1gXYMPEjbb3vNfWGpeyFnsj9q4E4CGr/FKPATFF
uvy9nu+HzKRC3bNrC6eYzvZrk8XfOv2NBO+TCuJb8jObi5XK9vJ9KJtHcwpB9HuAUtWmHxywSvBA
RJmeo4nRcuS5Ny39wqNjM+si6gMd+UQAZCU9/+iE+bwD6Mu7dqYAWE1PZDE1n4eWjWWuc+i0ivTm
l98q7GAGV5F4zupaHUubCbN9YQNYRAwLE7zTQqBC7Ib4uRsr6/pviIBUeiVHDGsd4utp+/xOtfvM
2IfjsCSdNnMDsuYelO3hEx3AMguSrM8FiDWIdnNxYxmNMexbwrkryyRyKgAYgcnVeHJw1meLk1zb
lMBFP+574TAaB9pbM7oj/j4jBaLuRdbMrjBoqXS6Sav7n1QBl7T6rKNxQu0qlt6ukeMqZBY2DPYe
HewPzkArPD7Q+oUzkBvPYwkaCmJP82za5XaGDZhxyeM5I+TCYADs7vQStvUmAF47MQeoSV/3nMa1
8ssgqBtQ7flPAAEHOBbRpIiJXugSL0TzOn/SS4NUUZSVNiVNn+ZaSixbIEm/WLuoT340haYTWv5p
7pribsW58RnU7Vvfc1/hClCPqGC0JigPF5uXmyQPeUqgJR8OgGAhcPbeAkwi6+W/2L0YusG9ENOV
Mxu+aDHJdUYX2ehGuG2OvBlr0kQqfTDSAdNT8xb8NH8FfQ1b24fH3xw8Zb38jjNQ8GKVPT2UNBb+
IBo49qPS9xAN+gOsP0HmxpuqJbbO0Pueht7uJ9zAdBu+Bc3dH3CDAAOfxplD9Rxy8aUY8MKsHH7I
P/qwn6CDdBCrovMJs07rCUffb8wD8MbwSMX3n8yDMbQxK/T53rLgrKVwi0N2ip17beJ2+I2DMABU
dfmvLiwEWOSk8JZt/wKDjN3IR2WXB91qNgkgh59khNhudmW3jcXTTEboTEY/7GRFNJBGNTdRN/L6
oNuAlUrf2sG3euSgQmnIh8ZRMrj6wUzQA2tFEXnXjPHuJzehmcLdGAObHMvFzE+g1XcYMxa1CBDL
HHbrwA4QiEJj93O3aw36eP1viILZ34VjssosyaVnVlc8BtWpcq3VD5wCHuJdMJQHX3+dKnL0AExZ
8F9V6W2erEEqFCFD62BY/4lVCLts46bVwv0NrTBLGrrtT7pCZYybUes4Mzc5cCzj6LfROk2Ss+Mb
8sBo4tB25F5+By2Mc/yvq5z132ALvjAetGFYeMNzgIvh4lT7f0UuVNY2rurNT+qCsoY723nwgdEH
XXRV/0/2wmiN15pFFyOMV1yKP2YF2+i47LBic1gpYqhxa2KCLbzsKuhpJf2NxRBQH3E877pjJDsZ
wWHGMmjsR1PfeYz0mhMIQKcseWefz3n9D2NbqQQhGI0DBO6W+UiS39SDPLlCnJKaF2zef6+KyFhO
s9DtH4hDA15XKeqBult/u9AcAP1G60kwe4e9fYJ8+h0c30n5IOJboT36Jkwhvy3BsSd0qrQHvYDN
2g+q3pmqug10MldKnPn1gL3u1B2r2mTdtEMAwcOl598Kg3dtiWTc5KDM93ABF38Dorraetmz1715
6YuTpBsm8wtGb5uyPyErJEU4XLWRQjIEo2jQTvhX1hWzYiN8UmO4IpdwriGnOtrNYA8gBAHZG7fC
N48cyym+4aH/UzvHXIjz/Bd+jg0pEPBsyeR+DZsnawI5M9ja3ZRkiGveS/1UsRDpxbSKxq8JSg6O
79qqdqqtkAYsMAbWbvkmiPYmZrUzQYuPhfc4OPIxzZItY2HOLD0rN+8bi22NGG7D+UdcOYGDVnAy
b9woWDPD0hZxmp1zm7/5OvV2IknWI4MW2hhEwoMvhlMjDRrjA2FHdLycWXVH7dMxuu5wTCyCoVYn
zbR62BA7St3V0zC2dKaSwxQwRQ3wBwzT8OEo/7GeEz9amB4SL2XBZ/nptsqSadWFxgPRiheChFhE
e+2mbDiFW1p/0zTM5YrqoS+a4wWeUfX1bUh0EZlFebb1Fg6kEy1GBh/LzNVf+YyshtL8SBtebqAp
1201vmiAn/V02Dilxxl99vL1ScMCS8fyylw+KsKNF/NxKKE5VNQRHYzvsT285mP1HCR2stGgvlhD
+ZAK+WxI8VE3Df1P+ci/SphHrFTGyT4oJpQcGWjut04FpDJubxpvdrS055HrHxvTt8lzLdbAIwYI
IOeWCTDOEdeDM4JxST1AQuHHxOqeE61G2ybm2s/aOmQLXKiHym9e67B87cJpXORWeWxSDSpwJt6m
1L+OneKYk6YwWrRVpo+R1quSMzvbYlTzU1jcTj3x2N68i5IvmhdkB1jOXyejIRVbnLMCD9UAc7MT
V5Ejx40MAzhtzkiUiOku9NHbLAMa2znnpKzpYqKJtR/7AOVGYwAZPtLzRe6j9qKib+67p7r6FvOJ
SbjWe719ttG2Bf1z0BxE8b02spNdwbzBR9faKx7ALN2vc+ROimd7JQSwt46Mm4QOeTuU00Grv2gc
40joggfLuW74GhqddiPT7K3DAdJk2UKOXAa48QoIl423Stj4GnG5Aje+aNOzJ86SEG5O2dLkIOfM
SUstPLgo3dqW93EI5nOkDh30W0VcasivpnyPFmFRkcxQrn4u5bBPbP9GjvJE/Cifw7XbmaWSDOgQ
s3Lr+mCeVLYjHrHVinrbdGpd9/KhlC7jGmWfHdO/IrcakcXr70t911Y0r6rGupq4ev83b6UJ+43r
ms7REyFDD7M/RWO4CQJetWbAq7Kb5Y5dkKVLre4ZwxGf+Td0JY0ECMHi3uiBNON4FDbLA90sonej
uRE9+j3a93w6fe8h0iY4ou2rl8+cuJprdr5hYz6wMGSCMNZPBnm19SyCrNsPvUFsiayApMq663cz
o8Ww3qJIXLUFtVeSzRk95JYbqERkUHfFu5fhKq06xocDljsFTEaFPCXjbkNIqVl9UlsCBkWsDOxN
K/MHm7D/Ie28695rhxfJPnqtolHyaSUtJlxvr89WSX1yOIcJ/kQckv7huXicMG0mkT8lk1lm3UFo
POhIncIuOioqY4smVRi9SVt9eid1JGaNx94oyTP09r0HwAsZJIDZ1o7/V9aL2bVYEh33caj0W1Oo
fJkU2bQJIxtQpUG4sXEY01gGMczptplvBJ+Cygv/hW3F135EQ+an03G0vIOKO6ZDrTz8/6Nghh6k
m5hjCVwIhMF6f7IxLdnM6xfptP1Ew7AuttHS0tYQOL0MnE9hO5CgMEzAIoLDlVOi3cuZ9LP80MFe
uF9KPexuKGK8FV339T+5Mba0vsgpe5T98DHY7toMhxfdLW5tJ3WXM0+G5BAbVVYhrsa50CF0XfzU
Z85smbwori1wAdQWNoE2JIeIT4Mwlx2H/4OqMVKG4tRN1l0QhLti3Bj6HYoB5Jpe6p2VCZHDYJFt
NLd2WD1x7X3Ui/BxhtD4uKNcDjai0Pi++ss4z4GuyKNgc0HV4kswyaNX4l/y8vjJ1cbZ+u3uTATs
dSqu20Fc9zOtZmyrjZukCyf4YpnnEI6G1XyLkVpGab0djG9JdhiJ6tgurdcqRYW41rie1dhGeoBb
tskPgcarneLBwu5aoAVO1zGPqrXRO5IFY/g2Gz+9LH8sEszmOr3txCwoiVa0uumskH/4of5srFu7
py41pHdTR3e14qiXOQRoWobmMrn/DwDOYJRHGBhnoext4uyK7jbU3EMVD9+cW1UUJpEO+1mbr+a8
3VhEW6dPcajSJc4797qS7b1ulgeibLuhsu4VCdd/FKIzJAe3DNCJisCibZEcCdzvNPVO7Nvm3IL4
QymqdEq8QSaOSmRPF6+obiRXvOVfNNSitiKBkavNp1p0kPU70Gi1FDrMzIJ+TqOTNTOjATJauGGM
cf6E6cTjdNdCKgnRj+rg61Ju+yxD93qWf6FwQ/XPGfmFXM0iUkxqqwzxRMeLzdAomvfpQ1RxH+n8
cC0VkdZcbrCHbIRyUOW8puH4Jam3LL0pKFfhhx36eyXT8wzhqamtrJGnWItPEk9XNUutVN+7eDpL
S96NRrAcHLEtDe3BcaaH3wA9cvadevoULTjJf+vH332nVs3k38JLpkVcc7RO3nFTOQdR+vbfwB5T
et8QC7/GIcGAP8E9NKX6RUOc7Se8xzfG9RDSUs4Eck5OOnhSLxAfK+YTOyiT7KhtLZTE3GXNNB9X
MdBwPXHVBP330be/YFD9BfWpG5+MC+fDC9inthKK9wRre6c5+8M9Ix5+eAjIyTY5ZKtqohndlVmh
M9eYgErGccyTCJPkVn9D/2M5tCSgL9SfsvsYh3qnOAAtWb1e4D+1gzI5QUGqWSed+n8QOEsWeVzu
g23RP9jjQ8q5hesaWXTkk3G3q/mSSlSKO3IBAWjtFMKjV/8Qtlp8TlDxEhz+4WyNGK41wHWYPb4r
bs/4z5d1ZzNPDG4FqdIZF6QT4qij6n3w0AAzUAg4bbf/kxgUuC72S209a15lZt4nhb4Jevdb1xZs
w/5CD2KJ2CxNqZ1/ml+xCN2Rz03Xvqz6I8szelYWWfKUXMfqEyVkZBq9dJC8+ERJ/bkJ46Lqmgnm
R1DbVzEQnYWVlu+4ekKOBZJbHZwhq8Zi6oqbX6ihOk5JKLox2izssX4YvAHmy5aR3aAvivyvrQiW
gS9e/4odEiWbZd7hHRBrM7BOmTVl9PIxav8LPFRp06PismtP8UZDxr2cBm2rx5T/nYJusPGiIRpa
jCG3uiRfN9ZAHMrCc9u8qJGQVOFTvZLROWCAP5XJazRM+4ukdjKLx8EiURDMPt7fqEW1PX6kWY//
iR5hm4Tloig4gge/uWsrmXH4KWAw5eucilyVEbuwVLqaiUaB0T5mXXZXOlRjZTrOZ42UcGeN4F2S
oW3fmIycu/odGMxR0YDxsEPMwKNcFN8Cv98M1YmL0b2Jmhlb3jZCOELVe5WBRGkZ/eeG/2AUBVLW
Tz/ujEVqtFYHzTjez1ikOtU42iKv8dQmYoLRmuXWNnnOehV/rr9QkiJmcsTyToz/jwNRQ1cFNAGI
uHkUnVBfCbe+taFK8AW/1o30SzK0b3BZ1nKK9y0YJW/MDpSwjp8kpUTLXNKf6gvKGGxoznpM1EPE
b0Tp4dIu7XvH5f8ZjSxj3gxxE2iEclCNhhh3msEEb1q57QJnBoEkhhZrDkCrydGv3dDYhjXTSlR2
hAnHjZbYDH7AJvv8dSpO8a4j7jX5UkrjoTA9aJbTnLHk35mJGWO8z3SvX2Fy3FT5+NoQiaQMfQee
kUgqnbFYY2qhbCKYzVWapzzw43GTchkfkpqShwGVth/FSevEtfzEOQ11theGiTu8YQcGxBcfxkGN
07U9yZuAAQBvFFZKZreG6ceb3yWj5d8YdNR6L9xXxJf9llnzpPi9zyA6sHSN90SJZWH5Vwy8bwr9
ysEznMXTPhmqve4diiq9ToubITHRE3yUFdIf0FBQdZdl+ZSDKhJQzWYL8SchCo5GRfoYADhLkhqo
RXWFvu2d2SrP2VucUHLZTtwnbL/dVuVrSP94TGEdmGV70Pqu5B2dEySMnV08pA+SyRx2rmdKGo8/
CVNxR7wrK++5YmioCqXxGjjdteWrG03aeyHMj5mDhl9gnVCd4gtlH6Kqu6m47UPohoj/Rqd30TTw
HeKIDGoJvFqWG0SIiz4NHhSPRifB6jsYgGEZXixbKR1AxijtVLapGn1juOIesn9AapiToTKakplG
+CwE17PQqb+L0qAL0HRXpIJgtfzAWXVWs6Sh9yj0kKBRtzaFvvZ+Yq1MKwwXpZSMrFvnnA7ZQ++E
r56B36Xuj74vHrRckvWzroo2wDbyQbDohWbW4WJkJom6ZTa94WL8A4A1Mehoi+Hg/rQz/xuC1dkf
XdcsG6UxQC2ybGU43aMzFOuqye9yBlV9UO5IKIkV7oYNBSFSFTH3KVN79iSz3wR9ZdAfqFkSA0Ax
FvHW/AnQKitGkVzvKfhzh4GhZWYQ+bh3asyIQyO7bqLuW2y7r23KorTsU5uFvH2b+DQUvHYC7eQk
znenT0zI3N6BiwzDYzHs+tC9TfP8JRdkERPFDHxMTwhY0XTwoCjUzZCPN6GWvnd6/jKNoc72cv6M
S5qadpttGsGSkqyGajaxJp/GUtQUd5onj2m7y45fyNc6ePkJ62q45EZJe6xRVs7S6QuzazJZyOS2
uI5de6eXMR+g+lqk6i3U2W5/mqgjNSHGMofrmd815C7nmMTLsX/EX61CHRHDvv0fxt5ruW0s3LZ+
oYMqhIV0SxLMlERl+QYlyTZyXMhP/w/Qkmz39j7/uejq6lCyJAJrfWHOMQ1FNbCTssKLwy2xYQlX
m+l9Qb2KgujgtNwHhX+jdsp2BnshV0brJgQr7JjVVg1jzWyb7xWGlmyIz4ai3fiIAkvye3T5jtFk
4jWxFjOmDQMRvTbZTczIZ/aXlRo4CJq9iOTezNXrMG1JRqxu8q7yfIYZTp+u0IOSVUjM9fiEvwia
CqaD5pXsEZhmG435OTmOx7oRuyR3yXBTNyhr/+KFMcqGLJ+v9ISlZh7cDEwJKzZ4i9o1EBrJjUnI
r1JxHygwssmwat5RmWACKO4qv7gLMlQfvnIfj3KfdOF3Ez9M3zbPf+HDjJ7sh9ocn2aEWFK4UGzj
1SDKh4FY8c+s7dzJSGhBKmWUnhW9BHKPQP5Q9ecpgb9vo6+0TmFMhOtIMRzM/4RNZKtymqOrSJDY
OnaIGLzaubRZRPx56v8OG+vYisoRGMQTi+1NUm/L/IdO+DuanT/QY52Ftxge1ehsBqM8o3O9rpTN
VI9biqSt+gEgc7TH1tnVw0NnoTkkh5d2ndtnTpHutISJk3ards4itzbz3vUTSSaBaPtvdR+u8ubQ
07O2yW0Cmgzdw42SPKvoX9XhSTVvax46s8CUPtgMNj7xZFqEnl4R4KniASuFrvZbpJgrjKZHCRHW
zgmOplC2i95LynfH/eZ04iobHssPYlmtGCsruVNYo/cC1hU0FnAZdLidF/tEsCBd7F1+q49Dd/oT
aNbbj3qx/oU0I8B4ozB/7rKfbgLaiknwUCT3RnlTOS+Rub+wzQrISmhHgWIV+SfiLP9p+94n5Mzh
sXPE1iaX1Nzr5i56rwkpLwCiaNDfrPChFwWKcdaH2ubCPNNaesFsMGL4B4DPBGtnViq0jEjzamcj
dfqFC/4sLcenss3fi47yRW9wygHEz8n8zeJO/mKhjVlt8ZXxANyajFCPYVGcY00hrv4fYDRWsVzr
uipemEsDFJtz0NsupJCL5V2d63Jd2nnhYZZDJ37BpbW2iHe4GcubLGVqNVPT9JLbaUq3cSPxffWQ
qpC+I6P6xU+bg6urH5m8+4Cotck8D0DbdsdMeIHbGu6xttToMNF1snuG20MOAjwISRZWDeQOW6Pl
7iZEryP2qxmv1uEGqNJ7+uwheC5Zn6UlzLCNIPoad/iiAB0Ib00EuWelOYzMiD+Gr7PVqeOr6tpS
BK6jTY2zh+eJwLfNDGELA0IKGW42G0JeQ2QGCZnt8cSIJNzKX7HtWCcZ7P0Csg3z/tJXOGOAmQ0b
9cJlm3J+aSGMuDnw05MQicrgfl5XY1g0+M7YKtJ28FK6P2ulXVcBtOEPTBvWxWm4H/KAbLUzT2g/
rWZimwWBKqapChbU2W39cqG2dQaIzgPyxYUePjRsLPXsLOL7D3ybNoewQGfs7hIwycIp1w1+PYRI
Xww307zz64MFHGnGuAmxSaK1Yj0T1IoPbcHRAdINaP0SKk6lOARCrKGJoE1hbHo08yuRUbcZtH3O
psUypsS7D8abj99wHH+oPSVNcOh+kd6oYRedp+ojwCFK8IEdhViOoqa65+9Y8AK0X8J5B+G3sMuX
2mr/YL9Jc9cw+U7qZxIYYChK4uz9VQw1w6I5AifkKvWijuYULsyvGbJBZNSu9oK3yS/ymQnnwA9t
i7MCO9jnhRYYNmkZFPrfKMhXplqQna2jDSDnKn6yKub3MBJhdf4PVtwk93FPLidfP3I3oAoW7E+w
tDte0mIeONRUwMI6f+LjWkjSnXZvYs/5XyhyqCmd6InwNgN5sb9X2RzXvPFjB5X6ZAIGloxCVNJw
P5Fy1vjI8tObkXIoxnGzDpwwgcN5WTw1A69FcEYJtdCtvaG92NqpSu4zNyBe4E/OnNNtzIRRN08U
V6w//fgnbC5s1KUc6KwNXCbl06g/ptlbN4f0ma98GD6Ef4MViCK/ycn3TDSxnEh34fBywVaKreu8
Mlha1PQnvWnztFh8+uemf/BNnv6BwdcHmq7MblU+mji6UZ17AgmbntQjMHUgKXz5NIPqGutGcY4z
qq6rf0QFTzEfKiWBQ1JFQr9esqf7xa1rk9PIFLoLzwzOPuB14Nlq2W5b8fDBrwvLW8clZC9Zaihn
xhoV+G+IXTQiPmKDaLQJTEm0tL9gdoQNVfErODvH3GEjAc5hLS35VMY//i9Mu8R4aJX7mWoXxl6Z
XyvtGD5oWoKoPU9twigZ70hFrR6UPuY8DFvXvsn18XZoi5Wb3ebmzYy4I2JTnfD84TF22AgNxfoT
dBfnyHV8GzBZ4dbq0naQ+zNybhnU4Y8giy0XW7XWMT5d4He2yjq7b3NnM0rG4m6vVtk6gFCIhQpH
ZSLwLvewRseZU/ALhScxA6M93M0oPGAC64oYqpZRySAiPgQcbuDwuknZyOj4DyLeSNuCNG45Er+u
6/nuE4yHx/wYpue/wHg6a9AIq1mD4ui/gDzh8qMLc1pogj4gL1uVdKqBVHdnvHKNyeIUsLiw1I47
YyiifvMLnUcGVLAdNL07I2vQdDfc6Lrib+y+Jwvof2L0nEzFFGbXivgG0XbfxrJUvaxsmEqEMtxJ
28akWY3Vtms7xFoWzAD85dG0gIEz6oxGAnaTiRRPdtdijKj7Ey4lLrKB3VmHiNKkCm9B/oFXDHq2
Eg7+LmM8JII4JI7SsghPzVTdFel4U7G5U1KJqjWJdmroPLefRL5JySDBcHrH0USU9W2dJ6c8C+Cv
VfKN4IqfVmbFXBm8NR09HGHWP5we7R9pdo+VEVrwf6br1BSPxdScYagvRYc8qejBtconkoXIBaSZ
UDNYDWr/MnTyzXTBB+mo1kq6UW1W82b9AYLuXR5Cks3rU+6Eu1YqP2rRnjtaJR3HdDK95yhMy9bw
hPGj7G7Z1i2j5ooU67WDc49t8qZyil0RJrt5l8a+oyjSFdqIXanhAM6M1QUbiLSz9pEefqIDSWHD
pi5XJTrHCqtw3yzAPge/SYKanr132SurslXAVqtrxXtD0HqmSJabw74IjbnCwSMNvpDRTmena7OO
HjgF1oUjt4obbbKGT2ZMYmZUDaRFCW3auc3T8cqo9GRR9MZ6MtgKx0G3D8gs1kt2fQlGuR77Wj+y
oR/xvja0G2OzT+G2EKkNOcPetClX/6SaL5ENFleiea9M/72AhZC03X1sm4Te/YUrLPSDjUgtgVhY
ACzWnXWPzlhULzqIrkWn4mxSsjtVIWF6wIzrogBKBmsdCCBEbOfg/qee1gB2TZpq7/f6da09RnH9
3E36lmka+2F4tgqRNXqO8cfat024DUqOF6YBBv2UcFpPMwBK0T1+wA7VUt+6vQ0JgFVm4Sx19ihq
hwKVsKxAFyh2/IOYXAoKWEuwI7XUh+n36KpkmQXK4ycBsaCXCYPMw+O0MqVgq2quWqejwBlW0JAO
UBHNXG4iYtoAI4KfwpnsrFvSs4omQF5gInQhMgvZ1MFsnA0fw+rCSrTt5DnlEO3nqZbuOyuDyjC3
xOPMTcwrLvua15XtllDc5Vh7RIycQRWejPrngIoy8M2bRvEfMW0eBweUYdwB/9cF8X9dQfvur1Gx
rxoF8e70nSqHbQSclnQ38xWT0L9xsUxFmGyz+ltdGEe89lx/h1DRPYxMHt7uuzD4bra9l44vmaiW
Y/zA6bSQDnFeQBd19bFPAcMyu2JT8GM2WloZwVuF2IvEOmPqOI+W72mUvjXRGHZVEBXJARyRUcr7
+zIv4ltV21n0IcDXwTJhe8MFkfiUJHI5qHyuQ+SepjxACtKxtJl68qS153nfHisEskP+UTISU+Jh
rcfytmPmR2dO3ymVc2CEjC3UQ0v+khq+YQbbOEV1dkL+StGtVxj1WncR6uOTO7SsP6djbxJZURI5
GPrtrsvkAToVm30EmToVygx3LOYuz7VWTeDseE/xXWkwAVyiBpKbOpCLoMxPkkzPHJOOHULg4WXH
HFk4YpehHTOJyKnb+qfS9kdaj0Oia3eyd5YR40YnG1eDmr6WE3Ox8knIZucM7VWnx/vQZ0KWoLln
4V8n4z7SOa9N5VZ0wyFxk6McOo+a9drw4waFCUOTUL+xNYE7FfQFmUh2yYeIf3Mf2uMmauHOdddd
KR8Qgm1LrdgNOTL/ufRvreuWOfkid4112PZ3bmjumQltbGIHgbztLB2ftpaMW/4lZHH/qnVpWSem
uo+4Pk88JIcQkf+kGesKo148GVfxCIwKkyHomYUD8VI4+37odoM2Xdtyrp/bhc8T65jf46lCLgjy
z8FWb6OVmX6QFLyOMaJkJApVMZouo7HXSZ5ssGx7GRLYCRE62rMQk2oyys2IHbe0273WuF7bKBzq
2u0nstIikENrh12Q4qv6RFZ26VWTWluNpBMyBTzLak8Fh5Y1K3SRK/c5ILtQuYdI4oUmEk0wU3To
i1aQNEt87FQi7Zfp2gjWNYJhzXzBxbnUr8MCl5BCFPPADw3rMimx/CKztf2Q9C2k25l5ZaCxMkJe
vy5dViRFd1wtDAK62N00LH6C3qTPaD1L9qAINCSb43WmxUAF5p1XSoC59ShI4DVL2tmw3DfwsQaT
4Fr+XyScwHaowcxpZQ+ERJTB90bFAZKGXLzBk1AQ34A62KTRdLKcadvxPZBefF/Rrs50zTEK35g6
Qjh8oXaF+XeVOYbXRfn1UNwyLpyjpZaVnS3r0lxGNvjpTN/UNMXgJ5d68GKPHbimAKJBsW3dZgXv
AgRpuzEjQa/zLcZq6ur+2jGmlcGWDiuZN8Tj0UCoGydXvRAEd34yOq3SWIrsm15UTIftJzWJbiTQ
wriwlxarrnxg4dD6q1LP7yatQIzso4mznkq2inXB4gxlWTHYqwKiUKg9K9Zd7yivYwyCBKtXZP9M
cvOoz8GJw3MUJfefoE+1VJ4q2vMACa4//dT9l3pIdzXEzwbKSU3VVomfI8NxvVAAePF+6A+m88q4
i+U04z9UC5NkxVJX+zkCswqLXRcTicyswIQMiirCc6urFuYEdkjPmAtnXyxSQpUcqrNSxq+hzjg9
68mzj5elMqTsAy/QUGUEBGvdzb8E1iVGap5N7qL5uohYec0IUbWQazOqtqk2H8V2guEt2URY+wMr
gv1MGHqDt401AxRTscbWuEsCFa90/051sCgR0bbgrnEoLMyhw9rjRXAYBiw2RRhvFRCzqlmeDZKU
07FYzAxStcHQmZr3tcu3yWptP6NIlfrdjrqdMDn7y3xFiNBqppKyp/EKMRFt4N5ZeXyooLaPNX8X
LjWWPDgQzjXzu61MKwyOqwTImaJQutXZGrbHWZgRNqApBPQi7t1IkvH1M8u7jWAGdCGZtiqtW19f
O8Md5uF7HyJTYX1vwpILWb2OmwdbFjvYKPd1/MNIk1WcaR7wv2VQJzD8gHOBOFWNTNmYtj7dZEGD
73MIri6Y09Ea6qfML6Jn4RKXOqag4kTOlT2VJ6R91CBZY8+4Gv/0m3sqqES7RdZrIzaDEtDVBYGq
cRacR9QcuYuSzTFEcTArBL6/WKhRJc11FUUhGXTB1b+YqGBFCRZxzJ/VINV3Lktj3XVzl3uBozqQ
0tgdcNHaqcIB7EsUcFEdutNGi0fjdkKOfm93okl3tpLzLGAsxumV2aff9NSmYb3rDx27fNlPD38Q
VIeod7wAMenrVOeZQ+4hIRbwU6txhb69/J7xmtxc0Kr9GLZLJyhMStUvvmpbsaGsB4VF0QWyKoeh
fcinNLyxK+gqyI7l6GVO6zMFAw7MclNN0W3lhAoUkTHeo4VEoeerhD7+ArGyKGtOMUnlx98w1rwM
i63eVtWuazrrxY06ebDyuluLIKqpV36jWZlY917ea/5PDJzTRtKRXmtOaa6qshNPk22vHIMPISqm
4ehMJuPDUCTMqO3CftYmrQoQ8LR74fgRRIGAia5fMX9kiU9WknvIFZlsGtNF5G0wz72QXGFDMGFz
DPxt0jCh2c9MV+aVrldV3PujOdxk8UDgVIdYL5eV7nWUC8cCCqwX1ikuoDyFp0Ebha55PPsxoV6p
qwZeobPuMwXCCx0OMFEEBaGPnwDYPutAd1TygaotelD1AmGtDCoEGdhimqjpNgo5dkz+NMglgThd
sLCFnYtjEHD05G0OLNvq6mPA6trTGzgOQ5EV6z5KBGLUkRkN3qw2WnK7BFeT6fOL0pP0BkHgsDSy
GsaRY5fKTZD343vWQWgMEiU/qxhaKBwlTvZ/wGQVgcrXyNSe0JxSWU+tMR3LvkTXUqJvYP55H3ZF
/SgTYV7ZbehcCRLWPLXA2NRG9nZEYPkQab3AGCUZx/lNuTISlGpo575n0lBmsBtP6JTk6zzruoWl
hd2RyqL1FAdUQF33DO106v3JIFVkrECqdbA7Kde70P/mWwh3C42zbkbXTgmVoJub7lo0+oMILWaZ
KfYfLSLrxY4t+5gmZg/JPETsMp20jPKsLwUQmb+ptllRBwRBVgdCFF4dmpDNhW6bpKFUgLVM+N+V
MHeu1LFurvKGZOEw0eRZpE2zMmbg7UjXd6ySvUgrsbFAoOzr/0fmrVqP7ksSdOJnKtGwtSEYRhJl
wrU2IkhWgkE5yDZD5N5YGxt9yvY/NFwbmJ9u5IxprWY4QeshPY60NCKmJxZfqcuEkQNtbfkTJOMG
I11E/llowTLJfV6kHiQVNnUj2V4QuROH1xFtxQvPzbJpu+YgddGf4iYYHwqji07/weWC24GIphHw
krlNdNdkxET9l5sritzLJCtlF8DpydaiYpULNcNMpZDUgSEGEyhagZXejvcGg9bNiBH2EOZMUS9I
3YABDm2e3P/G6rqUvSIPw3VLKsgK/DCaLEMEPyrmxQc7tdJbdts8sEOsvjRtL3dxxP68LoF+ljNs
V6DxFj7dVxGwilo4juQtnNG7RKmW3xOlBMJroZha9r15V2eoBCbUPGcJqfREWyPwcy6Y1XXLMVN1
bRE546yaJsR7ESSVdjeA9dop83UTh0l/JFaa6mxI+RmhKJBAz2DzrFZ0zJXs5L7T5RthPM9B3E0o
rGxriyETrL2B4q4tjHbZt63jjUhR15j9m1s7daNDmYQxrx9gePpRei/ACS9q3THBAtAvmtxe/Qve
e0H2+kEj1nVVfhB8azjdntFqJO74TlesKGMsHAW6hemr6r8XeerewsS6YsSj3WbU+odyhDcRqtOd
MbN9M1ueOqPAvQreFw3c9BNKOLjvC+PXT7FVlJX+PR8yRJXkkVInJ0G/YOMWMqOX1GVtONxy6TE5
sXxgVV/oX2NMbo0GNsUUDuU39gbtlZX6kNcl8K/JcttVrswzKsV/KcE17Riy4c6TyIwwMVk/SyUY
CakoxvG77opgr+l5do45MACvoHViCfSBCDYtHguMI7sLJjguXQZ4ymLMhbmFoGfeOV1WIbSOk+Vo
5OQ4UW15JmNGoxrae5MXABlqD0lKK/x9ogffmF2QlB3rfBm3mOC5xT7eW9PfZKSJP1ouswnMHZCt
zHqrEJ99pWaD+lL0bHdGhCkLznlnFXUT4oogrwGQzjG2kUmPjhPkibnkcKsrVJKp0T+WDbrqSDD9
tX2Se3mamU7PJGJ0Uwx8KsZQQgd6VeaMs6bwRgSN5l2wxMTQxzdj5rgH0ertxi9q5TZp9fTFspr6
qtOwF+AbZHcb44S8QyJEtCBdDTo5HgO/D0/WTC9W3LbahBZryq5WCdASDvUMibrYRIrokDeRfU3T
DrdhQIDkVBkzKDPAg+Yaxdl0Q+Wxc1T48L6ZvQ91/KqXiNe7xiEmRwkar4pQe2HFcZ+GpGOYIiev
yAxEewlirCmy0ILK7kc+cYcS1YTQK2isGRpLXvwAv681jZ9iwhzeWrqC6qsj99UMSK8NpLtWlPgw
OCXPaVf1ezwr+paDHZfEPGoyp85Y/x9VbSPF1bvAC7VbTbGPHZscuDmfXGRRt/26b1rJyjr+E46c
T86wTImL/y8gWbpUQ6WdLHWzO+kWugdIsez0Z1pyEUkyrya/3P2NTOZn07PBK9K7sentkzv0147t
on64sJNVEoiD+U7/Nz8ZQ06DQbzWDyleTj8Kv/kG1pcuq5s1ma0dJbtSO/ZhZgU7jnLXECqSgnFa
ucPtH2RlXKzcH4dRlii4JPY5Lpa3C2E5yN/0VtsPE5K8Qmk2vznLRPDdyanRvaow0HiVETPmGbjs
ljMelIC2f0CXbU0+6W4c4l5l+x/4j7/Zyw0MrEXQGlAjwfgZwTfgAKRvfDCYq/Mk6PkkjUYFrHE7
k5gNB9Zls/o3i7mWzADfeqsl/8DwDI2WyTB16YVwhjXVhE0Amrkp3L3RY42WPE9YSo3tBdE8ZSmN
SL/XfZWlZ/bYWBZDa2kcC4yQjSo2F1rzkEChcftp/0VsDgriE7rpPaEBT3Tlx1CmyurCbW7ZdHUr
rYksZnX/oDd384qgEdH+QnAO7P4bcVH8HnBURY8z0PlZVTjU1aBxljnzwjHz2qL/CWkTnHNbXxel
vKn/B9GZveixUL0L1LkK6UPzFJ5MVQ6Hx6xjT3/hOo82P6yt3F/QzpR4pY4cuTW15dgXsBGs/sm3
ytuhYIVlc9BdQM949e9Z/mx7JhHoLCZmBn+AnsNs9NTWfP3FeqZb73JqdcP44D2XQ8mSJVZuLsxn
14K2WqLrZ6/Uf6Gf08w5+UjqZvqzobBqHa4v/GfS3SLSnmqIlTMEmkP7naELHyh1vx9Nb4oTXGej
Oq7a3rSPTZG9lR9IaFCOMZMaWlcYr/SEZodwoCa91AYQPYT86VysG165fWXP+XUZoI+/adG9kqD5
aElm/icwOqpU+lSoZ+CZXtHnU47E763GLjz+PtQB7M3evyekGRPhXwTpbnKOkUs8538o0k1MyTES
1qyZzGRiAirPMmy2tGMc3E4P53x81Mw5X/SLKo2MNhQl2eZfYOkOkuOqV6P3sEWSMCYsyruEnCtl
tN5HuFqHC2ra+jYS4XfsWjJT6Ek8Hz33VTVDp/VJmUNeCZLsK+NaLfYX9rSha+MSMemKfVl1FuG6
saLipp5VYqKbmSu5htJh0I6Tlp87alfvP1xqiXkDZhxCDo6BC5+6M03y68Z+o+Sh6eEmvlOXvbQM
hCjwbBK6vk9adVb+TOZFGzn0xyGOrSv2VotsEk+ma6teJ9uDooxkYjtc8dOI8D13HtSGm0kvzLdo
msw9JbRnCMXEONc/swuyDupEAKIwDRIqHMGOK+yVQ2O08DUcTGN0iseqd4f9yJbBbJgqX+jWOCg5
w+pRX+nonGARnku3pOzutOzaBVoQ6kG8+UJe5wnfkGsPZNtOPwHsTqy5hhWyfoRSfowMpD/BxwAm
WEDNSZtkDjxpSPyFUvCbg51H1Xxivl5Q2PmUYxtRMH6Bw/a7GMOTbf1CYsdZ76lWWq/ZXyODiZtN
pNX3DKakatGTFtmxaM+AVtjYs3lUybCM/R//Gypb4//Ay1Ve6VqIYSZwDhdktjWUIBW0AfxfaTw7
bo0YKobLuXZMKzgEALRVAzSIVu8vDO3UpJBHCEFj+MHRVofpqY9r8PWgtJ2I960Pdr9p2uQc7xjh
oBvQPonaRjo7nupvUYx38kLWZkH1NBXD0wWu3ZoqU31QJJA4VoNeEc72BdnGavCk9iW/A2zUVYww
84uzXWrG40RLf6AAX6ZOaJ5GLbw29aq8HdO33OnJ2bTT/srRtds+UvYZH63KITw57EgtFLTGW2kb
6If+weG222LLzv26an3rxtWs73TS3UzkdviobaXNTl9UblH47sqnQ6TwZ8Qt9PK64Xe2wE32+BvT
bcfmVhY9gVkzqtt863SkVLPu8gLsdmP+KduwODXwZPyX2x21JfMEDqALu7uNe9Xzs+TEXt7ekB4D
46Rs0GzjN4wdSNAKhA5/xBAjzeEtQ3WdNm+JW1urC9Yby+BdpsliE9tiU/lTsBpnvHftADCZpGQK
DeO7xF+/s9/Id6gOvQbqHxfr9aQRvvqF+27djhyugLwyV25sN9XQYmTTSozh+xf/23JMH7CL3F8Y
4B2xXrof20zHwxeYqt1KL4cz9xsL4Znjl7fNzPpg/Sn/IoOHob6O/IqvQgcezXBwCUhZpQaFg1ux
Pul/lDE+wXa0m3vQ39x5BgacmRUeBDVml0Jeq5GpnS7McNUKn2Ny47+w4YQURQvWAT8n354VrN86
HadeRMrChSBemgXWMGJEGssFcSydvdDYdOmhNniS5GpMFWxRKt1/xyGIGL+1u4Of59USgmowd2NL
8p+A/FsvF9C4ZKLBYhy7s44Fh93tqgY4XuXpYwHEcldVVXmwg3GvlX17RchFs7kAyAnLgbIsMKlC
xnvWes7oIkqAMHYZ+7X8tnSYwUom7LvKDjdalIobB3gdtmJIEgbNKvW9jugLyehKkSVEwxy/YVhk
McAdIyQkgudvnrWU0VX/RSw3FfXajUag02lVe4o17VrUd0y3aBQE0ZzJyKygvUmmJNjm0mWXRGGH
wYNqROg/hyRtd2yntjUCTiL1hp2wmaf/JprjAUIpqYRyr1HNr+PRom6YUNdUKjyCFMFD9wfhPMDd
v2zSJWcwOZl8/UwzqoU7VeNaqGfyCEZPd4CdOX8Bz0WsopSJ25b8vrLz7EHvF86s8GOOu+2yPvG+
GOhDeZ22UUZUMvOHCwZdjbcEgiXHwYD2P0EQACiGtGiKeEHi04WK3qVReNNboBUq+plIhPJQFA4i
sCTcT6OaboZa2NgK/2KlO/bomRXcngheOpN59IGKtvwNTNdmxldp6waIGqjpJhEBaRHR2GJRA8l3
P86+rdze6sAj1kZOyAeT+vX4BVEnG+9nBZigT/IjcILrHi034jPyOMq3noUdSU7gml4vUHVyEnaK
QZmL/mX3C6xOOph1zCJYypEKL0cLczKHUTu6EQerNFYpqWBcCeGK5A68uP7uQlt3o9fJH7ItrKrt
pCOPzl1+AAHC9Au8DtAi633ocR/odavUvJI19OaCX2+i8dyTVLFABiODKN4XAXbZsRnXMjTF/kJj
z6L+rS5KBJn6jCWdiezI9mFRkY2r5kMNZ6VbFHaGAaGBzI6R+xmDJXq3f9PZB1luw8HZXQDtYae5
RK4k/sklnybwV6nEERkH6Nu/UO1WNoIwpTTOmInuhwJpKnHW4yIMqEMj2mO9cPQTlC+8NADcm8Hx
DKesCXUF4j5JJToyF98pLGn/ryB3tQM+M9X2UtN9scGzw1BiJroPcPhrsyQgJCqRPY7uSjXKYDn9
iXePSINaGvPku+6a9hQQB+3mE2FEn5j31K6+1T5zEp9AL3iJaF5m3nutl/Uy41HLsXYeO2cMNjP3
3bSn/ZBZMKz7qPBwPf6D/t7yhARCufsiwKsurcXUJm+xHFajyX9WrcZeJlCIjIY2DMDlBvr7w4UI
Hzg9pMoBL/dvLDztWFKCWOm2MU3lhQ3PVIfqz9EOX3z4CbmKDoJs0VTsW2OWkovUbZ6YiWWo4cLX
tjYQjPI4XnjxjYkyf0hC4TVOc58VKkiy/Maa2fHUXysZarwXOjjMP/nxwnKvhiE8/0bIk/V5FSnr
C0U+IxOJ7bK8/zdJ3oIQkQIKIDTggybPEg/O27Ry9Ik9wzx2ISOELtb5J1WeTCRmT9+Vv8Dy7Ole
bISRDL9BBHyw5bXyNOblWtGTowlhHqXYvXD9xwtkvg2bW0d1j2Gm8PB0xv7CmtdLNKR+fuUm7NYt
1q0zcr4EDoMoVtmgQtvIVkuXF/R8jbOVXKW/wPOd2gOmb0NsXGCN170T7BuSgy8Ueo4lf6mkrudw
F8afJPpORTHO+mRa/YWj1yUrYjc1eeWZpQ4swTWBJlU8Mrd+tGyHcURvTOyUuEvaIkc5xErmi1Kf
xcVrEyMG+ZtUHzNV6jKuFG14KKcRXyOLiy9iPcfOc5gdxSe03haFuTb5RLdqZ+8LJ3u/wOsjwNSM
Clg2U9Bvwy+Kvd/wqBIa30KtTFJOxaJk48a76Eufz7JFCwOmIKE5zy3UMKW3u6DtFdlXy0Gdw3Jm
GMsX396MgP/oMJQBgDvuUhb34otzP/jylCMD+5t1z/Sr3mWF/K45Fba+mCGQ7GHyfoHvRYJ8PCs2
pOmZmwgzW4LOiCE50jZZM5dyFWK1BX8Sd0F39QNm9xWj3/GmQdE+Q/FNhwSoPhiOzIUPSnzf+W7j
RbPmNTakuTC67hcjv4nFtWrRDpIjaa7KAGxwkoqzikzvC5VvCw2dTBTtQe4jwEKqHfbkf01+vkKz
cP4bnd9k0dnos5t/0PN73LpeVXKI4dyI8nQbsGLNe0CDto/43FGNlwtMX6FyW6vo9Bet7v4omVov
L0T9YYgJPqs7be9236PEda4mShMzSbDzidO/AfsJ6eSDDldkhuxndHgL/G05bt6TpsVXvqk/KLmt
rEKC6CdJyGf+Cd3XqKPbcp0wsllaE2fKF3s/9ocVCpEAH6VWrEU/bnhH9DnKIW5Ar4Lzvg/+/1D8
k6j2PYz+JBPoDmqTDcekkWn2ao+wTr6A/Al+V6wnCSPjC5Pf0UEfVSkCfWQ7H2x+U0XNMw7s6kCy
FP4EuYYld/rB6S/M7mz4vlj/xeqvjQoVNZk9TClJoMh3hVrWKwBnZpExH/5N7Ze6vI1xBEDp5uGc
yPgJ8+Oo7AC/+jsh+SbwC184/koFhVR32C/+wfJnXJxsbcStsnHZr/ZA/YO8xC0TtPYS+D51AiMw
qFBkNAUxLbuKX4RkKVjK9nzZaJC1Ztg/zVh4JfCsLUTfQKIuAphSUXGl6vYhbbP0ulfqc1o25Bxp
1mnyyfDTqaChTUw7lcH3gfYS/WiB1f1koHHEx/tHFgBfrl6iLsBwMQcCtIN7ln7WbZrWhTzg22hc
JmSeU1S/XdIBBodLKbX1V7atw51O6oiMJ9hZ/b+TAkhmVZjtEXmXjeN1HLPw1KPMhkDnFycGtn9m
Bwxq/2pX/o0ANb22ExWPuMwaFJAoYxNqE1tar+FHloAzoEXSH8u/0gRck1SUcOyQq1lYSOvR8fep
/XiJFtDN8DnTU+pv4gUEzdVSE9nN3xEDsc4vvxUxkSHMS5L2/2PtvHbj1rZt+0UEmMNr5SipSlkv
hILFnDO//jaWVHIp2MvnngNsYG9sLHvZUomcc4zeW+N6y/x+EbSFM1EjPA514GwBFf1JOeBF7tKR
6T7oaAdUbF0gpNliGqm3iKSIS0pxdjAPeL29KgNFP5f4U9LWlGHJO9nsYCDA/fLIE9laWV2/8Gqx
oj5EyLHnLTEJVV5XcmEiVFKbdZgFPIYd2Zp9dhPkNrHfkHwQgaregItApFvX+JYeVAXAQbIzVlhr
lu1cVfjpmLem9JjU0cbhjzPhI3bJL4ZtpTrcMJrOHIeqBgFbaLWplytzPSr7B6EA7pFHl9l3lwEt
6f2g5ppaFg7xLJrnAWt0ynQ686SsmjI6XhtGWpxpakRK7VoUDTYRALCSWvAWXuRRsVTYmUT2+mA4
kDwdYxXYtSBN1NFBddAHj11dEqYbbAde1rH24A1MdBAUW2/2hBYJdZP63IoiB2zQ6d6ctE8PBh//
QZvn4xqQ6ZaIvDYFakuDtLuwoUd2wHNWUMlXWg0PTO5PfQi64FqjSvNvJI7iU+coRrATFbAUrPwi
BlHPSWLs1RTAlEqFlW5xmvaqeSV3GuZiyt6/bQlEKnZyK+6yXa5WzVJgVujHLVlaaMiTvgEo6aBN
SAXpxSqaK1N05mGjvAocdiK7b7aaKj/IBrHMlFSgXeNHGy6t8MG5iifaFsFvveryFqJXtvdVti7R
ACrPLEtHryXsuxIMS5kDyNGZ+cwK+e6LYKFVgNXng9PEzgN4Z/EVtA9rKdK3l1uOGEfXgtuyGyFn
MA69st+SUaM+2oOYrGOTFOCVbMri8kIbvAtcs86hD+zDoZv1Sb+QpsZdlNavBdNb+mlhNmGYDnSP
6cBBxaA4gTKO4f3xIPJhCdWlOE0911tIqetMerXn9jjYGfKYRFyjgfjgFj0WgqHFFxaA+qR23HC/
zbE15E2192xPBkKpnR2MDarREPRXO3W46YmzNAilmSzf5m2wy6md2UqqrwaNg6lgu/BTho289/qZ
k/NVEGVvARKYNfKp00Gn3wC0Pp8jHSJempbqQtNtJqqcLjoz3ucsabQG5urB8ZAWBC+K6FdYyusa
bcIPpoeGWAuhWvMuTWEmERYbRZlpzL1GHNgkI7d3pflB+lBMsrLT37QPlfIcmJGw5N+jxkow161V
HpJdU0WeC11lxQtNdfLFhwSiNvBQlfBEa9N69gmq4Gf2tgchRKQnHveRlNPfYIUIveaMFgDaLu9o
hpB9hpuCBGYGBzdMx5gXIUstTBDlOnC8dOk0kDF0EAIHVYRVvlRiBGQptgeBFmSX2oSzGtrUBp1H
j11BG2cjr03IH8ZUTGHJU39Q+YaKnGU0djae99r2L770XCRPhvlQdPecl4LoTHduafJzFhk6WoSe
eH/m/NktMpNBeGsE3uPBNqHA1SCOwCW2lX2oNWJ/GztsDDxFmrE8f7F4Io5Ug4RBojn9YCpB5nCq
oAjZtSDF4Ec6UXheFYoyyyN5c1BRmIB0nfJDRmEU9bOaZg8fPgq9V/zZr7LhWth1+dZnY823KIZM
JDC20AY7Bczre8nrm50V3B0kFUSS6Jux7F4MporOEYwVa/DpwVYh6vITBC8KHhLGiigP5xzrHw7S
Cq8xuHi0LwdvhRsTVafTlo4MKac7laagiH2UPQeNReul06qTb2WFzoeSGyV6U//ef2TMM8oLbcdr
7bfUglyqU9HUItg2cnnnHdwW6HlWeu8Yy56viEOnZoOvZZxwKbisMnfW+9RTQfNtUCs5lEndbGw5
whkDdHYvpxaMxHRfMxfPxGDCSFoalBE5tsmHDiPJi70SqGcxrEK/LrHeDlYMPbOmkSKZKyWL9iF4
I0gdzivz8SuOxtBHYlYzH6qMojJhTinplr/jTuCAPKnkoayPai2gWimLQjArPCtflzqLLya+DgJi
qlMJ+aZs81mlIWXk77WCQilYE6EAkzfoRQarhqXapFAthhKMFiqxuS6tztjKqh5PufVz1BOTfHtQ
bfQEMqd1n0XrGKYlt06WOWm3Pig3AOB4E0ugt0N5lSwHAaIwxshSREhSfXTepjM9aDhiZqxXbaHv
S9laxF0APhFRwlhglLLmizLJ21y7/FBzhHFHk6wAd92i50gKXmOtp2l0fB4rKzB2eFcalmpczXI9
DM+MUNzi7IgN1dmyRshWep2eB4Ip0qM6cXdYUwnO+v+/vcNtuhE72eXfzB2ZvHcrZcPOAFPcXmUo
DJr7H6QdhZKQe+Gu967skNjSR80Ia4cd3zf6w1drR8s3tVb0RX80dwxaWsQc1xFVerEJxtlnewfY
NlZerMvf7B1kGGugkH52ITLo4iet53X23eEx/H8Su3XGimnxHyoPR/lVAvH5g8qD1e9IwY37VeeR
KBd6rM3/NyoPWXiIExtzTsiMntqx6jAqu5FaYUScYkoEk3QEE5axDxZV+IvMQyYeiuYFIooyH5we
qTl1g2esHmk0LVxzeRR7dKY3BzoB+uNN7pEIjCKZSDo0uekLccnJb98lH7EFSY3lSwZti4oUqex/
EH2wUppp1IpZxyG/4dInsechOzerqwHKiSb+RPZB8PVW0hzS6dz7DsIPcEixmDK6ty86cafA6gUU
4zpK+T+Uf3AAQfATMgOUiDKf2TLfO3Zr0rVOW5+NDqGvdJ7vunj3PxKBRHgEkBRN/lsEoujmRcBK
49QEArZsmtAVHUwgSZyQX3v+gwakcrq5bEz1csXgeSpId2IMVR7Cyh98IJ5/7VUdTrkGf/bfdSAu
3w7opSdGkAL0eWhvKbMORpCKCwkOkaujDwTeyprMiSvfD0oQQsETc4oUhEtc44WjgITS0QqSgp5a
Rzb9Jke9LCKi8zGwFTEL8rM0hh3aFwGWklbeAr+BjSpZS3J/VHQGbUiUWfkypIK7YwBWc7gvlWUQ
hBsfHyFhZTwimV/P+/opQqiiPdjOY0+c88Qn0oGFqVJYAelcFAEGf1aKqBp/3BY2hNuLG05MAfYh
SZsWkvrw4RdJXAsPu8MZWxtyaUKJ808FECQA20sxtPIEIFieEmY8qEYEzDG6WL1+mEacjOt4P5AG
4cqtAEZNKiI1buKsi+s/KEeqWqKIs6WJ8bN4JGzsmW65Mi8ZXhCDfASC5cxvg8chhUvWmuFg301d
X2U2m92Fdj23YQn7Qbz8BxlJeEtOf/9JR2Kxf5lGvgHw4FRJUlRI23mSGPNPYpLCUHZs85aIEMZ/
dZMIQOc49jaiu+AK+0T+nTQhnIWAjovUrgc3SeWCwbC0iZ42T2B1P/lJ6hWL2JsfDSWcDCL36cNR
wjKGq6ZKHyk3KAFU16eeErZp01Jq6YnWEicNNeaE+bOrJDTMmQOXb/CU0HuYleltBSNvUJWkgsDJ
NtxxLj96SkjuEp8wHjPqSKMfPSUeQlzdlM6OopIo67RxUlECOLWV9NQHVX7QVYwloq+8iNFj4iWP
g7dEHO6jjcEwqZyGJgXvOtGKmWuLd61KBMT4k8Qks6tNRREEkPapyCQWzMssY5jiVuU6zMlj4DPx
wHoDDELoY6AEkQQ0M6dak9B1aRdq0PAQjDZcuGvqfGIBalmUgrvBdBLr8nkUhvgZUqY/7pVsCfqq
DjkvykOBy+1RJh/UJ+Yg+ah9ao3gFfmNyF3UikA29m8KFMeEi4EQuLN2gwZFCPorXxyqkXqxV4Fv
HUwoWeOVmzhOtwcbip/hHRJsfkxyX/MnAAc4ZQZ8OJRJ4PFU/bsVRYzEYf45zppbTU3BDwdz2wOK
1T0pCNAKVZi14B4GBnJjhJz8o2YWwmwelChZfldQk9uL+TZsUrKeYxB+WtKPK7attjUedjofchSj
XxQ1cok2I/NG/fbNjdLV94jRD26U0IAPp7Fm9vt5Ld2b9FhtEKXWQ4fWLVd1gtlyu1fEnt3CmxWl
AMZXme28YfSbAnLl6EkDGytKFflsJZxu8d2MUrGRCKm6cjnRw1WWUkQd7CjEVB4F2bgJbXFsE1nO
P+woLTAsjI7O2akdxYqdK0hHWyFJBKZzoblKuuBZIpA5VTKRz4runcVZcX/wpDSxdkaXVF7lhkAf
NNPagywlqqRNE/pn5okvxbH7ObGsrUECKE56Ft+lt5btTJ9XPuHtBCKMfy9z0s4scJHFXBUx8fHZ
ovJXfLenyDjCU6giw+XTPguSp4RquDY+6lNSit9UztGnxLW96iD6qe/6lIQ9GRvEXjIu1fLap6Xo
nBhUbO8qH4Jx8etRoEJdYhLo8jgKgrkpQfQ4kaiUaj/vUlBGGW3/fAsCeAT77zrlrdoBFoXW3oKy
4+iVPLdeMR1cKkiLkno92FS8GNKcz2y+ekpZJHDKmPV2grv5k0kldPa6AIKtnYuA8kS4L9gG2CVB
C+T2hUylqK4tWqVehoyeCbkMmYFY69z7LVMRy/nQtsCmIibVXE4vARJTr6bTTexykKkglWucaq4K
ztxQhkG5QhruzaeSQ+vjiD8VAW+RuGYzzaWeAv7gVKnaZlLiO9fBoBv5InjXqrD8HOcI3Ll7GTPI
lUQt6YJPM1KAJKgaSGKf/SqDhS1JxoNfJRaDpU+Lk2Pr2PXzi7QOzx19+yZYKTammC+oXkzdXp87
MLXScFmrxmVtZICgoqnOuhb3Why5cB9qeNrZvQemKScemum/IiD0g2WljNmYkVji4hz0KzZn00G1
wqYI4GBLSjLSiOeE6q9QaFdFey7DAeBQslEdyyMDZkF3Yp3di92osLla8q9M031otbOqSc8SsBM8
FadezJOxly6DylcR39fZxGxgmcelNvLc/NwHEtl7zx7vzlTJJkVG1sHa+j0gUvpWqkYYqcPCBgZH
D9GdWOMMzjPhsfnAVxvG0kGydiHlBHU9yeNyUTTlNstvBwULDcBw5A6Zo8RdSX0wbex8Yfka7S0N
HI3sVG8elpT+kKjkwEQT6MUEh19CWjRq6p+FmnllK8Km7ZyDi8WwpkVICAEdC+a6tqYe8W5kQanr
kBaXj1aWSCZ0RO3vIoBUJeIrD7OU1siblcXPSYY4BysLk+8FdqJTMQtidZt5JNAjtDCbhHJFFOSc
A2KQKZ8kLarsPqdBv//taUkN7MmLo6kFIp01cwX35mBqEfK7PhPOB1lLT/ufuMK49RkYCL5GN/9d
2uLW4iZ1WbHz0XdqMDsf4hbHu9ZrLm0OzVHC3WY26aXVQd9CJ4d2qyqC4pZBQiL1IGAeT0qS6aYV
XDo52cjfQhdm4xJZkxOhS0dEMTN5rxdjzWGJA7fpB6cLGbQhSmYIFxV7h4Xsyil2BXKmXSWRwy63
EZNmu8jXkVNchWadjcQ8ySdl9qxUFXYNGhVu5478AiDdMKD+ML44nkoVUPN3/2R9IdTPJx7CpP4f
5hc999nEPbeG8g/yl2JW2gGrun/Rv3T1OvBtEbbniQEmbMO5XM8+JDAQUDuQOpve7oyFZ3UXghh0
I45PzlqQ+KSe2mAwwy1AFM4/jDABvzOwPmUkusJWIVRTCRAxk1MzjDN4qEwb6EXTfNHDcCRiUuKi
IPmTIkaOkn2muvAdCsozVJQHU4yAKVbtpd+mGNfL78RhfoIpRtEAvbnFuTfIYtoz+r9Lx5Ev26pb
nFpjCpgxyCzWxJ6/iWOaAfVfQmY+ymMqlCIK3rdvAhmjimeSo08RlU9+e2Rkwi2JTl9lkMnITR1C
jK73PwplOl+7spig4pQxdc+emAIIVLwyUmCrI0NTLnLcMrovQsysNwe/TMAGQ+yoQv52zDRtIp6z
OV9LWjzWfAuOwYlrhirwlQM1o8qN80E5E2f6eYrXeFDOJOowfoXBc2KdaQR4LG1pnVpnyANMfKNl
bOkEL6Of1DOiqobc+pS1Y/J01TSwwqf6GVmz5r73cjTQ5OJNR0z6xEBTie5EVvUpzeHLRMz3fdqc
tayYVS7OpWXvB+tMSTa04X4Eu6ukVI8nYOFbYCbQzoSZvVdQ1b07ZwhJ1fXV4Jzp9WYGMYzbBcfG
QHs0I3dylM6QRR712q3CBChiIKwIw2S+GKX1Vqk2for0W3cmFiyZo3SmULEx8UtWZCgKjpb2de2I
H+oZ2uWmwRJv/Ff7TC6WMy9gpMdEyc+n1buAJjW8c0dG5vtVQKOqe5ckuduKS8+9PmhoSrzcxsrj
JJKKA5Wa7V38euqjiXR1HyOmnUp9svS6m9BTlzTpjHkXawtVeuptW1t1GDA4JYIAhAtxENOo+ixW
tLUgu1d1WPjAHBqAqDX+xkFN49jeTnCSbuLvRDO493+S06RVH+76jhpEa+871i2O2C8GPw1FbpxE
jBUGOY2rilPn8pOepmPlO/XbU0ONXd+R2ZtZbA4kV0BLbM70tkE+EI+EL4qavi8fjf9W1MRM9AxH
XnWqZq/tFjSFnpZ3g67G85hBRtqcmUI5L/lH6pxzR6nMDuqasDJhSVH2VAOw0R/6mlTU7YHmtRLa
6x/sNXZI9A+6+tFeUxfh3r0Z/DWWTaYMEIngQv85KmzUroGm0cjPB4UN1Sz0Pjo+CjQ2FVbXVOZ/
c7o2WAxq0GBhkSt0ISERuxMbZXvbbTlmZgSrjaBi70fltRLehDZ8RgLiD4PSJiWzhbyrnFaCJYwM
aNBUId60NqUkzWMvHgoUJ2obA5EMhRXykH+y21S98dSZznOU+hNFiEho8sYrZT2dSsRPRqBQytgb
B33NIqWdWqG7tRIWSqamYmLm4W4aG74m7DfsS/iBb74blQQPJoe778obqQUUEypBtXRD/YwzHZmy
3+qbKPJIWiCGq4R4rDgklGjxTz8bcKAB6WOWv/RLy5VW0k410+za8NrrwCQe4fVTTggu91TS8HYR
cm9LwQ7Zan9lE6w09BY0NxHAoxkHxwhCr4dBjlPbXL4i2P2+O/dcDMYMkxLqgT+Lckw/5SVTFEvF
dF9yQIFs2z77cnyXH5OOw7h1HrNqlpsUQy/nlFSVN4pu7W3BWRjRvHUuf3bmdBrTM0UblXhzUl0+
64Krn9Q5dZPOulI8qHO6zLtOm+vcmFDbXTqmdtFoMGT/5NAJUM0Vimuw+s3+1aPTAgDKm+uvHh2u
6Rk3+0Gl4wkeClvGU4NIx7NAqvoiADJbufKV/DqQo3s7sjZ0ikeffTpuFkxNvzoblDqxbd844V5v
jKURBBNemEu3sF8SWvY/WXUaoYBt7oUINWtqH+xc5lGWk3WiBP7NrDMyzz+pdZo8oRhLy2PQ6wgG
HmajS84L9Do297BES67EE72OLgVzy5c4/WOKnwyKncTRF2VpMLf40OyEFOhUSVkfPDux9GQCzR9L
oa7N3DKBve5NNDDzvaZuJNNfO1+NO4pa3zIzPRh3IgjtZOCnZSnubTGaNi4jVG7czNoWUhmyS8W7
owghDC0mPl/dOzmUSYYZz67E9bKNg8uje8cuiwUUVKkQHg0PQisPJj7w541RrE70O7EU3/i69X9k
4KGcH41K+6qQkl2d/VnC03K0qHyEIymMAOR6cgvYU7o/yHgy01v6UgzpUOV07tQLWzYlQprZE4ng
R4Ia4BO/enmAgMs5+PijmgfL8GUb8DKLIqL+DUi9Kriz0/CXaiavg55HtaktFoVBBYP8YOGc+Q1w
tmL/YejxUnEeOdjAs8mppKfyGMy6yW2kCSsvbLZmPciRMnbI+MwSGZqpjyqAPsEEUupcAATwXdmj
YNIr6iFInYiXAvmLHG1PHdgEe+U7WwUH7XrdvRckm67X5o2Xr+KSNByRyKO9p4cW7PG6kXgKN7xh
fAZvrjZurdsIB8JndU8grm0ZkClOZZpjsrszKIlLZC9zvsaKQvpkiLX86O6Bd2VDiEqcF9lgO5ys
BoFPQ10CrFohIHb87fFJTKQQcq68GDrKb21w+eiXlpSKkwaihKHwiOUQmxfBhNz/hrnAN50PvX3e
TqBoxOIxU8i9WYtB5yOE4QK1CN5dYWc05sQ3/XkWdlOaJvvAiK7Jbxx0PnFHzayJya3Hs0TJiPaU
XKVp16dJts+DYCcJgP2XB7FPVWRbv/Uhhz3TrlylR7ePPCjmE97WjnBJAmbRJ1TIXLd2pxCj13GU
z/HW3mcunykmDAutU94kP1KkrTNj8c3zw73qMrGqZFo6g9ZRK8a5ZT/nubPwU3vXVy8gb+JJQ1mZ
gzWTKyvjJzNrqD1Y14VXbzuCte03849U9fdGYD8WjNVwy5Qj0wfXYUIW1yHLiNBPiXApypZSEzpD
85fB2IKeJsFZ3bbWRnwTI2LMrHaeaRZkFzO7GTxA5Kdp+V6n4n3lkgb+agOSdY2sOqvbUxsQBXlk
o8Rg8M/kVcpxm4nFYASSzO7arqZRLS+ZlMDYO0qBCtn1Ro6nEcHN8iU/JzMna80rmZMPPXXjLmNx
8SEJ4mn6UnbPsRUR08eFk6VLpG+Psm8Aywm/m4JSZ8HRLZfAE311BZmFee0o17bgn1u9EQHI65lp
i4y9n8yUHRjxz0iGBcFC1mCWw0n6my8ojliIhDhuTnxBHncNqsWXpl9uqbT3RFL4MVDIYuUIcOCo
TJqAuK8kbnrF+bAHhUrLGW7nnQiEfCqxjko8n37tIsLxEetIjbIieBCFB69A3KlFc095/BePEI3C
ECBRRlLcMvpbtNx/NQqFLAU9Iz5LXfZ0ZvXfZqFIvsn6S/oQ48EslGv+OBeEK0fmL62pL+wv3/xC
VGm3EUyosY9jSLVCAtny7JNjyCktAAFwWjXPor9nccv/b8+Q2w/jUQJ6UYVB3bz/UTUUO/7EA814
ahvy2fv0FphKq0t3YoUKlz63y+TZrjiJgoAZa2aYjb2rsPEP2iEj6a6odj6VMUoAgrt+61ElLXeJ
s+KdO3fD6EKEvn7qH2pYlSQ8Lv7mIBJnQRTdaJRHMNuPwtbeCgOT24voRNPRVotVk1j7WtoV/QX5
W5AHylomRyVsK+sljATozhbHs3xmDIgCgckA4QolpxgXYlf7WUPkpfm1poh31Z9MRH7fbCAIrL7J
iCq93lf2SkouAHrvtVKZmqIxofwwbl0q9WChcpnvM7D+KqrO2hxnkHYmfPESiRzJVYIjahR+qIkw
pM3MFI5D/uuPaiJY4ugr6HOjhFU+9EQdPhaWdI+DoUjgjqYY4oYTwqVHKRKGUvpo4p7EUwRP/K5H
X1qlzHsrmC9DkPiRAOR3XRHjGZ6PwiRzY5jjkLLelUVxmEyGZllRuBvI4jhfDtoi1btzWmd/NBcl
nXAvqSzlT8xFFrC5PsIVQxvvTV5UaBrOGViFDrrsKtBu6H5N5DAHo1GmaEu9Oa+dRWUSjIdoHOsr
J71OeVVUNsRJFCiJwZIbf2Z99BiFKpocApQdfhGl9HjaZuuOA7qbKNNBZ6QLM08kDnI0GsnRJg+y
1+yL00hX+0WFfPTDa9Tl+RaD27gE9UoBp5xIVndd2u6D+sVrFPJCTAphGVgp+7N66dowJ/gkjT4c
RzIRGdthtuonMGKyvm5GniCUU9UMbYYY4khtRVjKsrxoaaxw1z0xH3n6rql3P8qP4rAZtcRh1YaP
4VcJEl9M+goYDWDmzBizPOi4kIDjRij7vuqQdAfWryBsPuuQEj96tOSBAvGmQ/JEeZ4xouYZ1T8N
NqQO2k8bTYl2jxNpYzf1LGLcGQLu83TzJRfpxNJoc0exKe0ObqSBq97l1cLWw5lsQHA1fIlmQWad
8RGpeRAU7OiVh58lSZgUvGnAWt255NYwO9UkuVxdA0fiwCiZl6EbzQ+mpNrkte4BSoEyiqaTWdLt
IEwqbRrzpI3+w5lkCvOK4qngqtujMol86cIkPnDUJtnmL3Jr2M9/tCY5RODxjbHL68TXr+KktHLw
fNyaajsZyOKRP2eUO6pQJ7FssAFN/mhP8jN9wgkMgZLLb90nGz98RqFk+AvWG788jkyDRUlEWel5
/XIwKfltdC72F0eZEvTRMYHTcfMuVKLhKXckYuJYA0siciahhp7F4g1IkItTr5KZdeOM440gEC13
5AcHhPdnt1JLz9PmFfddrBQxP2KKX88N1+IIWGM5MGd1Ioz33olcyaqDlY4K2IvUdengky+KVUdq
2qzjJdTDEZD+lW3/CqNqblWDL/FFFOBnOHvEay2jUy0EDE+ZXpNWgdnvTKu+EPOprCcLx361qopz
iMFsmndvMVPqx8Z/NCyE6DjFsA47qJOPbiUjv1Tre6ETwKiyZcOUlicPSigC/tlLbnatB8N5Uzt/
lyr5RT52BsuBFKInUzXEwniVFNIkI7cRzwpPJMocTWORZ5caGs3Fwa+kuNGqNuJvfqXeO+OLCMiB
zNGHY0lEtsorWRgqwejD/qRZ8vWF31wNT0GUEmNX6MaK4O+M8IUXPCWKtl90zeuJYymT21UbpEfH
kuHTaH312HfKChp7ff3br4T1TKYI5aqXpRbPJSsfgS9Gknil2zufgDlvp1O5EltKztwym9g8gybN
W4hYrJyPYimlA59HwSxsRE5HLr2XOsZz4BT3TqXzT6Jbkj39kvfNuNwVGvtzD8DgaBAv+XH9Kuuy
AWK7rCbgT0IAbnW4UMLnVI+dvReawq6GqMBE4s3FVJYPcu1r100LSpPxU41IbWM0FAibSjwbzExZ
legjy8nu4PvpE0eLzJs6617goLZEjWmK2Z410YEw3oC3WZqoxirNvqSVgUal5+s7qJv6sP/lR93c
FUp+Q4ETWUFTCbe2O/+tcIrRn+mmJzHe0cJlLEv6smVIxlClfhYpmo/0TiwWRrL/cDv1cQfFuCA0
m+XiQk6RPPndtcYDtrOfGh6CkCsS45n5dNI/5PUCy5McXCXRsiGCHVnXcoNNJOZKbMMaflc8gUAc
xeJrKN9VXTxjYpZ/CJ5yHXRYMIM8oqWP/bvlqWtdLvlsHkg2GB0l/xkhKtu4hvB30DzV4bPo6CgD
7mgofjY82Qwik12T5yNBEaDAmjNJnqdY6rtiheHJYn7llvCZk5mO3U4tdnnDhPC84HKfab98mfYY
63uq4Xp97dhry5+WYCZ+655iSn66vfziewrzXz4REa/P538QPZkFn91fg+hp4JjpC9XlJ12c5QY7
LFwdecOag1utwyOZqE9r/fKb7bvmKfVWqftS5hdCZk5U8+m35YleyaoJr3yLICBC7AiJhW5fIXnK
7BCOgTpO+n0Kx9zJRIYwa6dZvvudaLBMmmI7+J2qLhuVZ1V/4da/Mmlt/ao7Lr3Sip+W8ZvjKUpz
YljeJlZQxhb+ugQmyPzHrm4R7ojvhidQhNgWZnHNz9e74SmDqGCLtxolW+PN8CR0kyjcWBy9VS+D
IZWONLeeMHAZD3kCiW31u98pzZhxwLl6MzzJzlkIJv/D8STROXFQqrEto2do4qJTubjIPrkgEKeP
h08OnAsbaqD2bnpKzaFUvtDfTU8J/HegpZQ6G8adZVJA1Nvr2oNTmJNGnVvwx3pUyDovJas/l5gj
sgZVNro0VxFHXqo0ErMcqAiHkN5fHW1PnAX9yl8KvKlZIFpUWShgsSeHmNONYrJd2q9341PIlyai
XtPR4D76nmRfnhh8aYLkTq+zmW1fWS0i9aY/yp4SuSWC/hAqNBxQYObuzjU2sVhsjIJ7XLbwRawL
9X3JVxnGCqc50gP8d0NfrzJ2jkbbNYH2hWxBLIBlHxRPRP1wKpvl2XfLU0AZDlrEZNA8BXAgmmwu
M9X3mpmnz9+FT0XK0okcDCMw8GvU7E6FT7lrjqL0JU6qZRiXs0Z7yL0V2ZdFo/kLpy+QuhE4ITxK
JgYKigOlxJvFbECHD4w6eTc9VayZqNaOPe3R4KuWyv4k7R7FnL9Uv49zdfTZ9dTChxfr15yytGaC
FCauzC4IOu3UZ02q1/Jo2FbKrFJPbU9OuTLA9zvs8vuWcJVHxrybmhpXbJ4kHrK2rOGuyJK5I6NH
sUhmMO26BXdZqObJVeLGV7k0fK6plmoxFbPPxidR5I8QCFexC1aocYIOlKHLAEuunkpBBwrS9ReN
DNgvmfTMMFOp4oqNeVu+1GB6sZJAATvy8qllp3RRMjseS3SWxlGlqGOkRdU4DvLJQQjVqAxdbZeY
wcEK5UOYnvjEaeaKSnEv5i/KpmAihMsm9oR55jgXqhdP8ka0Ji0TWNeJ4ymZ7Ob2YI5Ki+ckTDm7
C1kK/V/zzrxKvLEv7VSpzitYvDeDS8om1n9VcdVaa0Z9CT153YAdHIAqvs70Ul8OSimiXEstbzi0
3gaaSypY4r3nT78YpST/PK5VgvnGXOEbW7GH+8kolessbsV6/WaUqqxubMtnSvIyGKWcbWXfkEZH
4xjAQimW9qCnJh/Gq+5dKVX2I1GLbhUpAOKFcRKfNYveoK2ltcoFTmJLfnBMiYn6GiSIm2J82xNH
xBfoddKT0zj1TMMTaDs2BCStsfairnG692iwceUbVbBZP0moEAeJAPIgZwhZMMpkGNdukHgzJYPX
rgRs4/z7QCdnkaoUHSnf0WDGo8RHuNpGFhMkY1BU+dCrkCaMJWMStNRBnKRPMQ/aLHl4axj0nkqD
0dlFl9ZjXcRCMYisGqOjLSCClfqQWflF1I2bRANsWE97t49v3d6+a8puk0TyS8NH90aguwlFzpl3
euithTS9eNNcZc1g6ww20JE4CcwbPkt+qgIAOFqvuj4k6rw6kV6BnwQYM7aUP3uvNJXvW7WRRCBt
JEkH+xXwG2kUGNL4w371ymrrm/6qs9d61j6U6POy0N65SrWFzQwwN2TZeCrDcgjbJYGy+asQC3te
zWmh5C+lMT8vSAK08fKrHUvWfKKy5XgwZKlCNncih7hCuJWYh5yKsvz4sSBUmQFfdmpe+ph6TpRZ
LV3xksb7iTMr8h+FZN+J+3drVijqvMScpZTS/3qqSBgO/qxQrGddvKTnoDiXGaWGU4tWEW2lgN0E
Pu/UIYiVYPwhtolSWIGczF8o04IdrHmW8vKCJWKItfwo1xJdIokHuRbnu4RRAdm9uRnfNQXT/7K6
UeCbqrc9JnvbWLS6eIe9Z+zHKpebl1PR1k3E3aYLpHlOm+Ro2ur8ZlbbL3GQTT9kW8O53z3otnxX
W2a86T4pt5BhPPreHqYgnEEZ+vWJeKsK+kXLK/Wf5Vtxmy4klYTVVwFXlm9ZaE5qskup6d8g4JIQ
cJncE1RPnLTsHLN8oWb3HfKSJL4/KrhyG1KN2S4hNoyYEk3iXURbPlScsRV44x7neqrq+7p6U3K5
uH8LaHFB+cnK5WnwufRuNJi5DLAY2ZMVOZOjmwuOzThBWfTVz5UDwBAtgwSzQ1fYmVrNm5zL8Zau
UOOjg4PXTUSbi8UXPZfpnOkFjy4JV0NwATFvMhi6bDYfsA8Xp4YugzxFJRD4IUchMr0jKT2IutCF
bT11N4i6emmSUJoK+Q+ursbyYOt+6LqaAgdVUXKYku5rmzhw0dDtmB/FXQUGR1mrH2q1G/tz+BS8
suvJzxYvvgEx19hTi5fQg10X6vmJxktw9EkU5dM6L2443luCyx5iHckFH6tyNezf/8HrFYg2yY+t
KNUL7/XV9RV+MW+C4pPhKyJKmv42fOXESMI6nb5bvrqYyRhUqs6/lnjiDJovkuL3pX/ZoPnSR3pO
e/fC9mGVyf+PujNbjhvJsu2vpOn5otoxOtDWVQ8xDwwGZ0p8gUkkhXme8fV3gZpIiilW9X26ZmVl
mUlRHgE4HO7n7L1Xf9ZQHTAi65y816XiY7v7jvqKhoyma798Qn01roI2hG7p+7ivjCJVBxA6duFt
jEQ9ic9pRAqfhUhXKOPV3wHARiFXhZasU0dZakDAehLmeKcUkJf+jgXW6+2pBS7mBwusHQjr0c8n
HBgehe2aAEISp5t7Py0vp22ViuDkiQlW4L9xlAZ1+DMuWI/5PyUKgARvDbnuCzSY4vLbCc9/u38P
DYaemfPlW3SwwT146fE5H8x46P2j8Z0QlqYkPgo41sSJTpAwL6Zngy5MG36DhMVVsXYxpjyBwtIi
26bdhpfWUT5jhYn+Uh+JR4ha+/E7LsyCN0pE3OoHMiywd0VdrX5QwyznQTFy8p7qYEZqO8HN0MNS
Lb8Ou2HT3b/JD6ssYiJl+ekXP6wXG4fzyHOEWFCeh719+wZBzLRvXLaUb0DEhK4R71wfJ4hYbH/0
YSx/w4i1+O4tfyT2JHkMm/RqIokpclnx4LFN3wpBSsofSGJkqp6VFFgU/1KJ2o31v4CJhVyfYvUc
J9YaGnYw7K3fcWJqepY01Ay/EcUi2yIfYQdULNAfvW6Kl5jpJBJairuMwms8hPYbaLGqLU5bYOMl
lazf6WIeu1m9vqj/ABhrx2Pp+/NMeyyb64ky5sAasKmtNcr6B2is8nM0Cv1P0JiI8k0KgXYCjXnQ
P1w2P04y3nrjqUzEo1muftDGnOzGbIGAabvC/4JAgwAh92yMm5XZuA8vkWO2mPvoESfqmE8+6f4H
dyws0N2vOESleKCD/KZTz/8GP2Z9UaJ6Tew3Kq8XADK2fHcF+/MJPmaR/zzgfUwpdSbUQxODU1LI
q+g0Gyn6KsMM5V5i1AdbuYsmGPMzFpkkSXP4WLqPE4yr5tDs1hun+hLl/Xpikg1CXLBL/TOVLCvP
4ZxcfAeTKdZZ3DdLGvekd/fLZ3wywEh54X1OkclqTbgU8MlGDCK50s0GFqlfjDKzR7tDjBvb7fXv
jDI9uyKwcvknRpnaJkj+w9XUnv8POWWm9Alf9DevUWW83eyz91Bl/aObmwHz7N+ElQXWZ0pQE66s
dKK5TvWXY6K7CduDMLbl9YRVYAMab9pziGruKPb96QQxk+FZEJ8PxS3yUwWYWRjcuP4xbAnCexBU
27wVNdvOASx0HMd1F50EPn63hbxzsimM61OGMK8pm12oFUulZKXbNUmw1VlprK9a70Ap86DO1By1
3a09nLRqM7cUYqAq5tbRD6ZmvfNEPqv76ATPy/Dvw894ptgftzxX/hq6AMWZ6gj/LFUEqo3DTwRa
pF/7cIxm3yhotVftJS/0ot8nsptryrEGhtbXyqm9B4dmEeIRadce0PohkVu0+jLZ/QCjRf2+pOWY
0BK1T2tGJ3P1/hsdzdeqY9bf/QSkIZNIFwpRZVZTOnCRw307lNou8JuQ+0PxAshaQnoXu3aJIOEH
O60dhvqGmO5f5LShWbSUhebo9wk0CxNto3bplXRcZS+KYDFGZXocvUqco6pbuGNJ9gaWm6UZ5s7S
i1SSEg0bH+kAEKdRSbuKPLMC4QVgTdKLcdKlUymIqmOT2A+ysYbMEtciX6tjUxMAzopQ2VLbTdy1
xiJ+rCelDQKkYgQL3ys+1yjv6LwnHzXVHVeVuSVb5xuIrRUgxJs0PKSkUkOP9HaCePQTlyRFmncO
tGQC14vc3gUEfO1/wdkAbyRwKKp469i0XHW39fBlggrVyCVaP/1rJR1uvJOjDJ1+ijdg84Rxg92Q
XKFrt4DrVohn7kMSc+dqGw5Hop+sfVQbaKJfAt5knZ5HRLtt8cUIe+eruXW0I4+8nJ+8Nz9rqHBQ
UFw7ksiVIQVcS/n3ITAG0uN0+06F0sD2Cgqc0AVIqNwnBDEaWZfR9e4bUv32T0y4qjC/dGUs9jXt
pb2TNV/TSPdXFUk+i0YNA6rOHU7PgZi6wHf6TZlzkhi0sdr8AsdVFiE6/VDsXZS7C1UhF6w1oeg9
UeQ0FI7OFAzQtnmxlLzJ91YV5gvHySXI+daFDaq256UOhjyp2kXgE/DoT3U5MUHm4nrQdl6cWpuS
OLooUay9xLswTMnJmTT3CTJZpmF1VqQ+YKsG/yT7UaJngu5oedzKuqTy7U4kOtvUwE75kNj84NTs
RnWfNTeBbeUnRDBqTUAuoa43+FupkakpBGjQU+AQ3BHpWwOlLvU2kE6UeTpGNB/S6u6JWJdC9rRC
YiOfqHW2xcQW9CLPxuaci2buBSi7gGDMkQlMQieJ+pqN2xHVUxyn5sEU35h2XZZ/Citz2EajT4sI
IpDuenT2Gs3eTIC7DHPQYTxjBiirSHXve5GTg1lzlvTzbveEu1Py7C5AanUoFXejjqB2PSt77Aaq
8ei1SQwCf1fBIbckJr8nBF6oGcuU7NVlp6N3/cbBS9odr7bLOspPFJfMjCcSnt8yaWjskXlDDI6j
uzfNAN3TiRrOtflktJnQeKWyHt3G3dRKyuvRgBtpkm2P6w0roYkKK3HnYdEjhCCurx8jwRHvOS6v
6roDPukJtbSgg1rG1MGMdCq1B5gNO4mx4xdCL+sh9akrIQb3VBjfQHqR2/MJ5afaLzAuThZGYyyu
TKWYonTab2Q9W3f8VZjkx1aJG8wevVhYGgA9M72uSMfeviTtqVhqi4wYPc84xEDiyfQK1bnlUA7r
bAE34Qd1L0kM+q9Kmc7HkV2R1RAS0efP6HvJ4PdU7VRkoAFa8gJVpmu45a3FhmYjfHPRTUbYoOGw
R4gcrQrEe63XZ6daPIlgWJKF3/gr2WnNsfWr9ois+N4ow2g7Es3hpdohKclxeYL2yeALEu5wb1rp
mfjJ7ktGrHxVQK6gk9n3psaKHvnqdHL0wLYmEKESSVo14UO0ZEH6VUV8VTbJDbFtdDaxzRd+3a9s
ImFn7CGAdyjdreaHFpnt3zB/IPCKU90PHo3ICNYCbymqVkUuqgbo7RvQvwjzoSO7caEpGW7TwLpw
FBpo+lSyqJ0bcm6tpWY0D0XcRmwZBDCdDeLXZK5HKoDTeFw88QCdHJpO7+OO/gUFzB3/EWIDdG/t
BRiwGgSBsC6JbINuf9SaGrsQIeNbF0qgTalvFu6eOIEU0RdlQ/PGecEKdJ2uJ8G/f3jiBXpBaqHm
Tq9HuohP3EC4pf0s9cr1C3YgKU24sOH+6I2DDT8nnfQp0/4FP9CYPH+lntcIpU1yNLPuoWs84v3L
IjuE6tfe6+2dq/bWGuTVmQodcyetluTaJjxRygLtvKovB51WaDCS5dvSfGNnjIu7GbotaZD74Ttx
0HL9yVchLv2kyrdOHUEIxuCeE9QzM74MvWPPTKqkhds9RIp6r2TqTvc6uJLw5bcjPeoIrZAXmZcD
YSWRgYKWFAROPMNF2BOy6xR3g6dtqOMZZ6rFWyOuCDBqfBVGnFYuI4uGjuuU7rKYzOsvaIVOIXbc
M7F0RBovbGrsNUByIKWYVXWOAj/JhX7SmIuMPOagQxZM6pnBQaBsd77V0fh6wTJ0DAVHOcExehRl
i97uq588w2mSw8AktkuhsLXCOIL776JQdG+joGiTeTmssojF9xnhkKUOorWXx4fcSdu57hwDx4z3
hQpY1h2KAsMCdI9SkJWg3Fq9sUvSjDAkQ/Iu8Or1E/1wUJqlM3TukkDTnFMtNu8nDKIpNYlRGm0T
4Jl6GztoBeu7OpfG4ScR0ZX5aWFrIW5lpMW/0IiW8LxlrOTQRNzgkwkRYzWSojJ/4iSGmUY+Hm2c
sq/v/Lr+GpuSHfTES2R924iBnYWSmdqSyPVII47sb9iJUHsfc0/ehqW2BK3oz1nz7bUrUL3FiYqL
c4IppumnuLS7/VjbF09MRSLrx41lO0Ssm2wMmtbChwhc0Sn47xo0npeAxSLqiasgjWPeG7jln0iL
ll88QJQ/j+KpQ9+Aqi1V2c+iCbtYODJfOkzqmU8C6f0QyXUN2LmcGIywFM/aJq/XfqRdvWAx2pSB
XEFJiP7iGbr8A9HW6Ic9uq6dSQByUxlfyKRSt0+Mxn70YNxPMuyOw4PZaps4d/W9iUrnideYKzWR
cPz5dRcO9WbgvTmDTHJDKGGyKsj8dWLNO4oJ4DhGo7nScgNq/DOIY0QCoJUVJVqIkdSCol8VE8wx
rDVo4wZe+Ano6NoBqcIgu5+gjp1Xb1UXsCEy250fEsCvB162lsQMzKEZIHZMrI585V5ZlbY5hbfp
JwI9CF3W77xHbDhbLiHis5oWuQwCQiITy8eKkbhr3WT2GP0SA6BxVIGxz4IYqjMJsslKjY/lRIMs
bWzFKjLHJyLkALT3YyTufLPvP1G6V6AKfGNDul1S7OoUpYShaTcQcy8L9pTHMQp2JmeH0wkWSeen
XbFVu0YtHxGGgA4rq/hEOejI0UIJQDC3QqNMVjxaFj2AbwxJnHgVZ+swn0thqTT0Yh1VNNji0B31
OzJVP/fDbVv31qEOJRwyvFs/2JIDAgYPwMC6qIID6RHVvhhi1L+9sVQz68pzORgEPT+yaTyasbNX
hfLpCTvJIZNaojoZEpzroUnGVWYTfvUTP9m62Ym03OAyVXxgLUR0Fv2w/YWiBJwqZl2k7/u+jo50
WYmc+46ktEmutUjo60inmrWOgs45SL0zctic1qFaARXvTI4tCvfA+9R1bnLiDOdPtEotKoy5KYHY
J9DDf2ErpeK328COFwaRWOi8TjALkOOjtp8mguUQxPqqcoeHVBDJLoP9D5BlUds6ubgWLfW0+Qpe
BU/LRLRs0fmmFnKdn1RLP9WKk6SEBP2Etoz08q6zDTwr3+mWGmYB3wrWFYfxjTWwdnUNkWhPlEst
DXzyQ8kv1VoMrl2VK4eSrmHaRz0Z19Y2LgdWLES9wh4vLTVzjkmvEcGrSV7gP9GXyQHkE7uWn/TL
RCdhI2nsSRcRfPIbTz9KxE254pMTWKrD5g0eZqrTBLfVfmuHBO+mdtJt6Ek81KLN5k9czEi1rEWE
uUf1qws6gGRf2tLedNxoPPhJJesT6TYrPeDjAh84PGEyx8YEBGU5yGfCfNi4RaQtAx8fI1JjUgPf
omZmOnLSqIi+IBSnO684IOYS51ia0aVfIlPVWWQW/k+Ept1HIVGmZbO2HfNBM0t3Fvop+e2Fc/KS
p9lb4B6oZu49vc4/pSauKKsrlyE7TAQAzpmmKHjht72CyaFGYn09wmTqX1A2k3RKropI8gzwSYSh
7JajJLO3t51t11Vrie6u0I3TvK9uhKdA98n9cwv6zGoicMYmmt1a9t2tTdI+EM6m8+incAjqiI+p
euxWfrdCK51y/ipPqmakLWFV2+YHl9MbcbVT2Fk8sTltwVGl75tZ78DfBumNjPM7ozOw81NCIV1C
FtbRYGabCs/mXGr3FSBKsgwhub9N7MyxJyadvniCdsqxRhMT7Iyf3M4MaVlFSvvCGxBSkjdTL9Ah
/7vsThyptUQtHQWfUuUin3DKTxDPXrtyXKvbfPjrv/71P/913/+395idZfHgZWn1r//h3++zfCDv
269f/eu/UMbxv6ff+flnXv7Gvw7BfZlV2df69Z+aBvr5S/zF3wdefK4/v/iXJbOoHs6bx3K4eKya
uH4agI84/cl/94d/PT79LVdD/vjPD/dZk9bT3+YFWfrh+4+2D//8YGlPl+DbFZj++u8/O/2c8GuU
Ab9ktDBe/8bj56r+5wdD/4dhatRnLClsxzZ0+8Nf3ePTT9R/SKnqwuY/O2g/bPXDX9Arav+fH1Tt
H/wENokK0VMXcvoAFWNMPxL/cFSOo45BHIRqUOn58OOLv7g3v+7VX2mTnMGAqKt/fiCo4sNf7Ban
ezh9M6kJh/ENSzMtw6IrICU/v/98wfLOH1f/D5+s09Oes8+oxpi3FLvdtCTBe+u2NfHf+CGZFLID
JwzaqZgZ9cjOyVdphHJODrdeziqKRKOtzyy7V+49FQBdMAp7Y6rDHUhTQuN4sUa2hEEfR1mxEP5Q
3pkhlYtVp04LFBQEzu1FJIyWJkbZY2DvyjGY9/gneTIjY8U19JyFUoBQMdguQ0mkbFemTY8eBbHR
1ghVN9iMY9+sVQlfNUbtJnLeZNSFiG53bR0sWyXKs67pqo9ch9soG5zTtKzyi9pvc0CT5Thrs4qN
hcZuGrulQ80YSJp5VEtRrpNArzZ1Rh20DyF+BVEQLtsBYX5hkg/qTeKkqirLkA613pxi0UZ71Bjp
MfP74iYbKbcK+THnFE5eHM3h1PWpxBDNtxLsq8J5rFJaFJkDFb4UTt6sxwLPjhqe92TnbjAWZZu4
0cUG8bu3j7qmuh7ViCjyQAJJCVGJLICxYqM2w/7QcsCGI4wnn+MHUXGu1FKq1qRSZahwVsRRWnQq
U8WBIh06N7qtBObezA3OV0KpNgge/ZnqEj/lVXV94dhDjSy3TDk7GdAnqC4fbBdpD1HN5sxkO3RU
2iTggrEXu9SEQCVQw085b9Ky+OiPZX2O79Zio6KxUY+rjga87jYJYPu8bIBV+aN+tCtS0yH/uOPd
4NQoPmMrQWasFZMd1DcFR7JCmYmRICuCkC1YNlHifI0aN1zxm9yoFIl4idMvKpBzs76ayoxtHVBe
lSSCuWem2pckqQ1s3Zni+Ccq+1s0VF02+Cc9NaET1CPRCjxTk0BNwrqq95QZfcwPS6IyYKNbyLph
fpmG4a6Axw4jlSHgULpmZgvZhlZ4jeoR32zNh7lorCA92IYZXNqe3p5p0ssPQfhJ70N56sILw1mB
uoAiJPqV3kawZ4hindVQxnsPtHmUQnSu0Vvhf/PS4rNX58YXZczIwsRk+rUD9L0roLOqEgGil5Dh
YBElQ+JSszGJCsSKi32madzhOoBdex8JUn6SEULZUo214mDS4MUaJl0yTLsMVghdf4IEKTtS75NF
PcbrUoRVDq4AW83SI5s5BA/eEcDPtVevMyXHZakYIQfavgoNCHm5cLGaYMLairDnUOnGhI2QBEES
rAfdrqqukXhSxsHVb/lLUftdus/U0LqiF93NYfwEm8FxBLFpXoOCLE88mSzbSo8+lZbbBqskzwgT
pE2BdDpRdF74ae/lN6oTHLNGprsYit9jmhlZf+qlSXr6bCn/vmA+XyBV69X6qJqCpVa3NUen2c1K
+XJ9LHTKsg3kx5nmylVDmDzhWLOy/mwj3nFV0kOgC5dDsvdLcvn6at2gWe9z5k+gsNHmEpIy8s5H
Mt/6SBofSvKhhDDFy4+kOk0cB4phzMqFuqq3yXJLeTeaG7N+mS6DBWonnCrzPw/61mWQqqU6prAc
Vdecl2NKBcheOo3pO/naLu+yZk+nm5qDMvvfDORYuioMzbGcV+8jUXh8il43Zsj6URnXhN9BVNWN
lUZuxp+Hmv6q56++6dZKjSwHjfllGbr+8jvVoqN9FGjAviamAyyAwCsIxeOQkIqFmpz8eTT1rdsG
hVlVbVIbLMuY3sTP3rRtGJDx5nD4b3ZQla1dunLPVNwYM329zLblzt/tm297sRdbsRezd/oKr78i
U9e0YWybDP76K4JbDBEn6zM4UUeUTutxk8ybFbSmWT3P13L75+/4+1fkaTANnUfGtJkkr24eIgAO
oKS5zFR7HZIqrMOt0bJ3puKbg/CWVqUu2VCJV9cRuZWApdmrMwWfrIqxntRRmRuL/8VXeTYKO7Dn
d6uYTg+jzyhI/rpUbMsETZp78edBjN9uD9eLZcV2dE2a7OZeDqIP0uBt2EETZCM08mpL6VD9eYg3
r5ajwYJXpTB1Y/r5s1mn1epg1gb4eFtr13Rst1qfXepa8c5jq7KNfTXTVMg306okHIw6xqsFIo1C
XjoW41TLfqEuoEkQIznjKwXnztJc45HAozpHXxiu43Xz3uivd7Gq+WL010sibzn6yJLRYUEu5Kp6
TFgO5Ro3xV24/vMFfeM5fjnWq/mnJZbb+C5jUR9eBBt9TyGyvXQXvMLurZm2SoAFnb036lu30TKl
btuW1FmqXj1ZcEaduCpjLi8Ps26r674i+D703pkt2psX0lEljXAWKqG+GidRQqUhho0Led5+tNbq
CtnlnNowdWZWDt1cp7f5UjkfTqoH8p3TbbVJ9u9c37c+Au9ZwQtAUnw2p4fm2YztUfcHfl1qM2Nd
b8WBcIh5P7dn1Rkbm3fWR+2N15plC5Pjl8a71Hr9CjBVDtXUv/FPINLeDuthTsLrIVwpS3VWnpEy
sLC39Yyw2WpGyPk8nl+nm2xLNNPKfWdV+30pEBZVS+lIVUpK2q+eHwR4plMHiCGCRs69IaG8qL3z
bdU33gYwpqevy5mPR/XVzS3zNi9RVnFlDw0Q3jnpxwt30c7NZKnPGXkl35lO01/46vXzYsBp0Xh2
K+HRq36YcXllP+ZrXSk4SIxYAPIRerQ6Sv3Uc6jg/XkCvXklpaoJW+oaHsZXK55tjKUZSyL9K+F9
hH1APFF2/ech3pw20rAMg/qucJxXr1VSYQJdFhYYs+okSy0EPYcky1YOtaX/t4FePQttFZaWpnDH
EiMnSmF8VN1i3WE344T+3nM3zbDfbpbNSmqhVJCcVV7eLDuTcWSnXDf7QKg0onJvr27S2zjcqOdE
3MzMebRoboF/rZSFvPJu//xN356cz4bXXg7fx4gsHK/TZsWyWcJdZ/MwT+Y1q3jwYM79nZm/c21/
f2OxlaUoY6qO1Hkzvrq2tPW8QgYMSDepaapNHOXEGd1a9k6tneXgvTPc07x7fX2fj/dqXrqd4ydh
yb2sV/nWmlcHdxHNHxXaRXPnQt0kB2deL92ZN68PYm+eiX3zhWyxh3du89NO/U8fY5rbz55J3D28
wx1Seqslbpe9/wneWrBpz/R9sqYdTY75PN3082ERb/J1sVEWYl8dOWJSUN1Ye8qI7yx8b97459fl
1aqkCLemMcsHsg/BRXdHovSchLyzZkUq5Bzs9Zd3Jtpb64NDoUvT2RZp4rc1H4SRLqyG+7DAlbOk
5UtxhItPnjVzPLvsNs7DO0O+sQ5KTmpswNi22pb+anFvEtsJZVFM11xd8SrZFcO6eSwOLYb4GRqE
mbEq175BA+raXb4z9htr1fOxjVenxUrT7VLPGFtbg+vbgh1dmKtqncwRVKAd2Rmr8UBE7uGdYd/6
yqY6Ha1sy3TE65NH7/KGT+LpXbM29Xl2as2zO3fbfiHV0z3BB7cMd3ZN13zOYrL489hvfePnQ796
sNOW6O9YZ3VuMroSXlwFc18frdNBNXDSDoZ+8efx9DdmlGTOOCgkqPGSCvPyker12sE6yMqJlnNR
ncYLb2nMKZBsYjYSgF6uzdPxtmFbEXH2Ctbdyp3BceJ9G6/zBZLtY3gIzQV5i1fZO0/7G9tywUcz
CD+2bE1y1n350ZIkJO5UMNnpCRrn/tW4YFU9iE/lrY7Y4iPJpytex4foi4VV8J0n7Y0XyouxX10W
HW9QY5UssCDON+mq3YBp2pbr6r1tjcZ3eLWiMY6U1NhNi33jqwUkbpWRIhBTrduNKzwfa3KflqjQ
5kSvv79cvTmaoWoa20VBOf/VMm4GpLHQq2NPc0TogEh07i7qmX9qrfLr+Py9E/Wb19DklKsb4DQ1
/dVoVExt2bhYF2wqcRi/k4ecDhDCcegU3crSy5MxxuHKgWH150n9xkmAvgOzhiqJyWng9aTuhj6A
VcWyvMg/aut2AUj0St+ALLn1FxBgj95Js0AycVOuPTCpsz+PPn2tV7fUtm06Eo4hBDEUr26pZhVY
LhuOOm64EdFZO0EadPWdpfGNdeLFIK92p12WVWbXcCfLloS5HvYEiU0S5ihYHrP03nnPvfGVKCRS
A5e6xQ19vd3QCqMYapVCIsXTmTSp9SPYqx3/nS+l/n58mgqWv8aZPsez93th95bfVoxT4UuOoaWj
z5inMWGSCcoDmHxyMBalCePClXvFjd8Z//d1n2LpdKQyddPRf683dIaSBZKDqhftaBlfFFH8kcrU
Z2vKnort98qzvx9pXg433eNn3xboQtwbTkRG+ELOpsUNtYjC2V+s0qV/TvPnnbv4+1I/jcfjqOq6
Tgdu+jzPxkPaa6q+y9eLo/bEaKOjV6fvFAq1aU1+OfkZY9qhcChld/p6hWm7ElrxVEUrlt1SLKOl
v3CGhekfLQG3bqqkBCst2yV7eh/9mbwyz+zq2/P3HzVx/7ZD+7xB+69j/phe1uXjY334nP9/0MtV
TRZ0+tl/08w9ZPFD1n5+3st9+o1vzVzu1LfeLf/wvVXLP33vzIr/pBHLIevVbadAh0pbQ15CN8EW
zICXU2vsaGtYBWaCMBHis6+aOHVbV2nuZecSSdIhpp6Viesri064SM1DLzz48WDv7XRaTuoM4aDr
DeHZ1P0kmLdS1UUfKCGm6crBCMuODBpKrPZkc/vVSan0SOU1q8ViPzjWMZJZcloUynjphiFqi6QK
77tU3aIf07HOdLm6NbPUX3aa4iyCyM00ujQ9x7TOzMO1Mahy4xd6vQo9JyMKmy1HUqbFTh3iejzL
XOndYgYtL0cVdA7MuSQhmHkoIHYU9r3wdbKa27bIryILNpbrGVV6LkwfmjS/2q68WLVXgZ3GgGRt
kFFkoddDCpfB3BsA5cW8UkgvUTzjivC64KhbU0Am/SgDeVrs3FAir3ae0okTQtmdYq2H5XCWuwnW
rRHzDbwaufGaMN76Q2BFM8IkjK+U+Ey6Ah7y2LysEcSA+bPGaZPXEhMRZ2GOQKQjW6Yy86POzpBs
0vKLtIabvoo2bQWpALWR+sVRwSDXoCF2QXWDxMtZjbXvnGsxWb9u3irLSDZybeVttU8js1nSS+P0
qVtXsBTcEyJkGtqg7Qkh191Z3Ir2tAGOTRCKEtvHQSnqgOD32piN9KO/GqHr3bi6ipyPPenCzMuK
sKiSXP+y76iWw4YJN7xz3S8NN43wGSTrM63zsqXvezJaqK2NNb2FII0LppPLOvXHu8jE3k7uynCw
y2S48fyC8PlY5usx6JRTgFnIv/Uypzom9XxHvwp/UeOUXyLVOZUYb+dq7eU7p7IsckCKbjtERrIm
WMMmhUz1kuMgQ+ymGWLeyGbiaWPnHTs/hqXR+eQFqTodUU7y3SEukPY1em8dk7Azd5UutmbYeOdZ
LR5F2fdzS22Jtx5Le9OWPmE3htHeSA/LhqcQjhqV+SxqLHcTK1hRuzq+dZIM/J7P83KiaVThY7NX
LioXqVIW2NXRjNUrWsjD2ii5Nu0wWb4NOS6IH8X2OpBdRMrNo1p5Ogo5cs2qXG7JvArtQJxmkaNs
nfJS5GaPxaHFAejkXQ65JrGJQCnaZGXbCuqHsEyW/BUD0usRsWWaExEou3g4zbKaa2Mk3a5CzjSL
EWkk5On6tFbLKkXJxyzdpn7SzssxZI+thzxRClRaPSAeS/bQsSxCKiKncTZSss/wVTU9atjouhEx
v+mMfNfK5nXSJ/ppx/0/9XNYgrWI889u7EVEFemedo9nCnJDYecD9gIz2dvscAiKS2AoSHvehlp2
juehOxnqxAROgthUkMmxFEkI1NKsPZQGYvA3GoqPpekEE3DYC8l7CVx2lTzWTKPaXOpdmiI00fAr
BlSG5yAbKPhoY83tTfHIuUonbyFNpjguFUwjgYEWz/J9XOkhl2OZ+9J/GFzOumTq+NYF3alq0bZp
vKwdS5wiQc53nWsml7ZPqOZSC6SzqyoRrC1RZ5todJq1EjjyptW1C3TW7ioZVAKIlCw210Gg5x/t
uJ/WnmRcFiQ3XqI+pneHN1hdBQry1kKp4k1q6M6JndHkm4E11681NVVvPCcSV0hduBgyhzdr1229
j/uunFeR81EZpPW5GXsxg9MBtbvI9WhD2LW1kgAzwpwoIBgtm77LtLndOMrBiRSLKetXKI/1Y9YF
JPukjTunM+9wsndGQqFFCyCx67t6ib3HXVQKiDTpCO/ESDXgy5nVX3sIhjzsdgSbWtbUeMLgoy/q
Vkj+a0DgiuV7/gZ/t7HPSZ5cs3LU8zpi69r5lnlShCIm46lXPGQyqpMTKiwhJzWSELpClK6FJy0j
ljNjENCJ+W0HReboawI0gm4QCtAlol2SxpVcpnbVfCwdiZ9KtYuZ2ZAGZ7j9Fj3GRy3oCcOu3PEj
Clx4umjgwLiCL+f3h26jqkVfIcTX7Q2BvxG0ClCzk8W4AGFiuDMA7PE4M4zU+2zh+1n2oRE9gqKy
V66my2Oe5sV+FHq+V5zxBj0u1l8PNlpsECklIAoYAMwarJz497jVWXlqu0W8korZMpMd666Cgb7L
Y/2OSE5r7iP4uA/csZ8ZkTnuS0TbG1vRugp4qjmARBn7S2Ga0Ufdqyh+iJqMG992ko0nSUzxRzAd
ReXxf0NX7XGro58VoCFKJVu7NjyKxnOJDEtTcWF3+GQiwzUv9ISJm5aBeVGGubyt0mrYhVHZrcvC
xx+g6MG5WuAhG3MUkn5PXg8MjdsqKsXWcQimko0d32bCd/bIM5iSHhzVpeLW+kXpdeGh8buE5Gne
XpeJgacvhM66z7OeJzcvjBOhez2uWCPvbhQsAj7lHNJLZ3DVsgehKdgs83AA3GOqYbn34jpDHeGk
aFtjcY6khSlUeg3kDjshOI2s+/ZAXA+5RqonfMKLVQfHGra8dGMP3emUKDWoo4HFSwu/lEqO6Unt
8mhnd3p8JwKd580Os2VSVO0XEetECVVlkRgzSBYWW5PaXvcFT4PUHe+qUMoqm5WpY+GrsYvbaEzG
T+akFyXw7yGVACpbH3l3q2R6TYCdkl0Sp6rudU9oyzKemJilEZ+0JSlqNcEUU2YWuZCuPeYrJGLu
uuP73XqVPt5qxKXclnAWkDtldf4ZtXkJgao192yxypMoKYdwEamVdWu3mvk1IkDvOo2IWEuRHHdK
gXJmXEdywNAU/F/WzmM5ciTbtr9yP+DCDMohpqEFtWZOYGSSBODQwqG+/i1EJjMrRXW/wZ21dVd1
ZZERgPs5a6/dBtq+9+gXaHNVb0Stumc4JXfHh9u+6anJu6ktF7u9YZacFW1EgyQr5X06RtFKn3zu
RnUYditMA9p5iJF8Q8GsRu63aLd9i3J7zBtej2LyV1VrkOmdsjHeeWFPrNWbKD3Nd5VjfMlsiod5
HR5q0UxrpDUt37TyxY1R6vi5/a6K8coQgG7G4Dq84+msH8aRN4Qy4g2vAfXsghqRqBhxOjYrTlwv
om7XUtAk0LtbY4CtSguHbWMHsGDWz6hscEV5N0mrWYcoyqhLbNdl0z+M6Yfrdv5CD1JvxRnEWTuN
f3CzYWsT8/GJcBdAVNeTF314iTWuh0YnbhbaRwFaR+oKNQgtetoL4c+l50ZnbmTvdJ/oZBjDqxUB
Q0ORvuiV/5X9HLYhin8NzbhNlUKqGqEfNIyGOzxrHy9wKLhLaVmumwhZla/MM/CSK1mIlNRdsItz
dHml4nnYTJh8rch+wQlNtri5iGwplp1bl7dRR6RaemG5KWotumHPi01PG8ylDLpomTX2Ktf4/7Nq
aowgwUncmrz5zLvOrrRNmRg3jsgXng3H5si5JoRIEagkj5d+W/ix2pGMXJCs+Bh9kR86hVSdj0e4
1J3+vLVRqoST6hgMW/DHjlZlV/TIlouuNutVP/Kdr6iwisxC8os1lqGDRcAjCbjMPdSRsr2jwd0n
K2aftZNfX6ByL85HI5hvyureGZl2xAY/xExPnlurlqshzZ8R6j6pTueqK1O4IpfCWQCz9jppCuPO
1owr2WMpW2R9E61cJ8zOCPm6d26UvEa6lx4cAoSLNteypZcafPgsZAs9Mgwp1LZ0MDAHw0PfF+c2
LT6GR4tOo4LNqNLXSBH0tiZJm0DY0oAxVPrCT4NXuKpr/vcbX5aXEdOgg6afWSNhD8fpV2VLCkcM
3UaW+pmS0cgivh8B3sqNE8sKN4T/nJrWc+FW6H2SgrJtgmt7xUliwbkNrFNLdl6LhkUFxbMTi03V
WTE+idw70wPu8HXW4Q2U/deYAp46x4o3ZFzf9JHTmyUlejM9fWH2E9BwS69FBG0XNduB1L8TGEf6
jl8i13ceijEU97EVTM9dcUxlrOHpq1KKiMHW8qKfjrTeWDxG5YWOK3Low20RiXHjhli3MxxhGGtx
tYqz0m/zqzqqKTIcnReTHcI6iqtk6eYo23Jm/kiA80vVJv7B7CyfK8ik74RmeYfSf4/S2cvl+Le9
RlNwYhTtBnkcesM4PLiTe+vEiqNB0I7zC51+qDLcVoWlYOqip4YJXG5AGk+431bdUKdXoUY7VSWb
c44wN9mUPNsxm4QJ/nbFEa0iHMAROsgAjPkpq0NGVWhC6mT0UyK8DuagQs93GgUqkCtqOZVXcSbv
NPyoiv2zPujm0hwaVOa9rLjqKbkNgvw5l1Qhl8QzIWmThVl2LzIw+2UTOfl5b5fFssAKkmrIGx3a
YzPHf9Xs4U7Tre5ymBtk/apBBDBkRxUSOOO4VC3iwX3LevreykoTG5bh6M9yfSTzND/xTcx7fm9m
50PMMaIsAohhgi4b5O4feCXfhE8FY84F2XHLF0VOhPxnR7jZuu5No8JyQTO91zAaMKi5wsLix0MO
6VpqSwtCpaNWqddqsgM2RlZb558tQ/zlDXRDq/nNqqptOkyluvcqp1/wLdtoxJydmsiSO6C3zHRn
0w1xuSCES7FBY95XZfg0JaR0sqrKsVEni7iXr6HG/8yJ3l6HpvYWR3q5Mitu5HEA+u2L+6yvr728
zDf+qRQ8UJdFzkFNwk1LNfIaCrCmdbjdgGGZXiRlQOtTa61ynZ97SsYibu2jLxJ3rWH64l7G/F1T
vGUiY0fmdMvgYVwHKI88nqqXJIHmTjeO033yIWnbWjiVhaO1XDELuCda9tD6XJibeCi5MaRPfcxT
kpeZTeWQs2LcQD9fSE+pGNJNUngPg7C/FJM/NwBlBpqseSTgNEfeEHtY1Z1f9VvMTybQe7ZQjXr3
4sEhQpZzR2sb/jE9f/wCg+SgV+si8pcKEQa1myOltiPJzcF6zPU0I7Tp35WSmJrGsK8m2MYL1day
J35RdxRXX1eI1LJevyNYsGpKmqHsCK8Zsi1+g2O1UiZtCs6c3fZDPTwGgpyvnhKQbBJMxf4XtxPe
rUmdPcWuyJU9d9KRebTNMs/GrwMNQC2fomUgsTdW4z4o7uKSJNswuZdz/bOTpq8x9LI+ePE2cdz1
kHU3Q6PyBQWQWIbs6oVcU7Fw3UvFafKgFR0mM+exTY0ddD/n9x7nfN2c514VULaX8jsjF69ac1mF
1Z2TF0wNUAY70l1PiXPkvvY05WCnxOxjoPMZtO56ueEDe+6G4Zc+7xaJWW45DZ01E9RObd+MdetC
0aecb2oW6pxsMlwPeVW9cPKgkI51v+cE+kL4VIaVj5NfvHE+fBp4Etmm/QyDvzTDvoI8H80lv12y
Zc17UUv9nDLntdFiI060YRESjjBT6uDHqId7bB+YgDvn/TS8l9qeON5ZbpyFZXNjtNWu7t3zwH0o
0y7a6LQHFeZj6AJRJQ6pHjMWjFkws3r2oQl6enX9x1aMy0KRPiKCvdH4LpU03YwJF3yJAo0OhYKi
q+EhDkjGZe4qLCgG0zdaKvbCPx/bqxz/fVMzgBJBFewLzHx9qiJqDrzi0nPy7TDEtCuEDNSEVUfM
JUDIp5wxRYUwWGe8xUrkprS9LxG2OiY4QP/e/GQltY8AfmHWZ1ZLz3pKx47JfaPv36fua6wF27rg
4uT5xBNzhIYmbT2Bpb2aZb8auwpxSEzGnyoAuHpXjC+GOX7k7JsWvpFurBoeKc1SLr18ZolxVyTv
28uJ0LzbauHK07F/C0jsyHrkJITfxUu5Kquq45BIoyDKn2Mw2uFWt2lYT31tU/V0p2Zl9sB4TPIX
+dV6Iuyalvx9TTFyp6UbnljzhI+G5ssAOh/vbPZQyuGh4xLCH4JT15Dgz2+KZkOFIjGGvKVFvdAX
o+vROJ/7t2mBj7vmHRL6iu5iMi3j+DLlAseCFhhrLwTz5EONJuooiYnkmbX1tZw3afs8Ef2K9PCu
88gu2J44i91mJaie1834mmN8tEyTgGcHt5mEJ8tUOC8F24lVmvKN8xRkvBr0C0Ih0yJxJlTIrHk8
EVwIE9F+Rgnsss7sgx06b2XKi8VqqDPG9fTcpsVLKPlvggQbPjOjs8jweWBSATx6tBdxAAgWgN/7
yLLZPMwsbxfhz6uJEtMbwPKa/nn+ANxgGrguxFTdE4KHZRGkzAE8H10Pb8kuccH6ccoNvKgnXAQT
U7dy4qxDmnujtWm7TL3qziXVJ7OQByhPIdYjdyU/IWWrryK2kQViFbTs27KrN0ncYVtuj4zTMANS
rqUZ7U7nC8NRfpcn8Xnh8+7rETAmlvuieZISk2ExRgji4+mMlOiSwwvPJskVUUzuxkm1feVED16s
LiajvHaKiVo/FJDpuyfrC2oQ7mVUXCjva2nrX/CSMx3RyzPTus79Z1aw77mGdYv88WJyyTBWTCLD
or0ZjS3tcqSaGd5pFtZLP1h0Ai06zTRLbeTLkA4LLqiokxBSe4DqmLWdba7y15Axhme7HyMFTmZf
UN1KqU/lOPdtxQjf6KKbUdlrTTcPU+A5WF2sldYRiRHfUpRNl9GgFT+a2aVXVVtan/JFrSUWXTJh
PX961lbR3UWCqIgZ8z7UjDWOz7c815aam39lnnU/5D5GIr6dPQl/JZqPfnpC9xFTYk/rqKK6cBMF
2t1gxl87fcR4XegHI9cuMWCvNf/D6vX539qnlatEtl0610FCJDxJ43tVDXO7AU6/L27CV9tHUU1b
lH9Te5wX6sfOC56MltmhcmlnJ5DvmeVXV+OczxkMlmMbO8SrSnXtZOU9P5Nk0Uqi9ghisOvLa16V
2mKsbt3ReA0KCz2jyElocHWnBrdn50ZYpV2ks1xFhMcy5dGXa2+FIo0kvWidKMqEGI0HZEKZpsl7
VTLicDvakfyp5CEivb2vVzeJ+Th25m1n6LemtbMm9yjocOg0b+kUPRepHmkNPqjrUkL4TM1Ey4jL
Dv/GT97cobjSAmvfmtoiVeUZSoGyOyOdTLUJAlRTc947R7xjPGKTkK2i9mp0TBz51aHo4ifZorXw
s3d/di8H0TMqBe4hqX2F7mQXhRzFmRGUDJKAiayrIdaf8jRj5puPGK4ULxdNf5mG5tghMGLR2HC2
5TTkSYcbqOFjS8LR1zyyviabPwX3c5tUa/crzcEzpaxqvLCTFn9Kni7YhRbbuKLfi7TSsCBSxxTS
vpS6vKbu4yLTfe54SczIW1arjAGYtDhj+AyIifFftl6Jp0bR0KiVJGpCjTx6XpfZCgSZCndV4Y0K
ou0oHIxhdbfX3II2WZsDLubWoHRfpMP12bUp7cl535RF/2bxAq1LfS16sVMpcbykwwUskqMncCeM
/EZi18hXUWYxi+3rirOd2LeRSNc2jWuOerNHJtjkfLhgRyZ/5O7RyXLJtVK/zMOQLHVSxVzEzGdK
m7slt5Qv7uh8HUt3O6BVcEOC1nzRVzEDviPmRtpmKa5LGr4pbnOTCXmZVcMFtRwHmgMlUwHn0qnU
dcuj1ycRD5AVfTVFlfExGGPOvu1zhmSiGAjBiBQ6LeKQVyT6Ehcy2Z/iNajqqzy2ofQi81rp1d4U
xn4M7unFXllGsR3sitY3E+dzTv6KCevSM6xLZSdHO7wR+qXjAo4knr63yfQE7g2R++K2QyyFxtuk
ySBKCdgFx8psdj4mW0FfVhAa51lrHX3HedCGy7p8lEX2oQqCZM1oeoyqyk1DtUMTqvPEHul+4JbX
sWRg3ZkuNac7jyJ3X45qnWLlosvgoknLdVfximXMf+htVHSmS1EGk1a50LisJ8F57T1giHYKymkH
k2umYx8dNvCEK5ctnY1GNV0qT73Fnsn2x1Abxa3MySZu5ogElq3RXHWZeOt1NAIZ3wt28YQhzEPC
b37hJoVauKXmno+VflklxnmrDPJ0nYaSiRX8WOfsR4d0EREhJsBxj7TsLYlfWobovJNq/tySUVYH
nGOM7ftQOx+ZYdz2RXzdtQ2lkQUnPrwnx6L2i8X//o/xv/9lz9tmTnw0acC9aKleOh9U2t/5um6s
/TybtcVsfj3UWfRv8ZZsGWgwmlDFNvP94spL0pCWDO4dp2WwyW7YVlFz8W0hXLjeI7WCOEIG70td
DclhygescibKWrOIHVxfPzbELhovROVOsiJd9xyZ3oMztXdwCTyXOxFrN6eVcRWPN4CU9b4bgFid
JE/R0vOu0XnXLNqq44DoNWyInQayllVy13B0c11qELkamy27gyAYN5VJ/TvEzM1pvWxG3Gcy6bkL
myKbFRdMd5twAk34nY13p43zpPriampFcI9/N3l3vZFKjCnkHVfwiVPjvEDWGSKmwXB7WkSPDmsC
XePwWWHA43nE2gEpyTyWQGAS1iXDPS3svbufa2rWmPFVYoRmzOsaTy+LFJ8TgxntOmuaDlMfp88/
Nte9kZONVm1jVavBcMb7weszChf4gwhsnx+D4nR8OK2z2xzj5Fh3/GzKegxv/1hsq6xiCJCiMlz/
x+124vTM2Wxv5Y2+fUgCLHXcuIjB6labLt1oaFdRkSgsqvPCGwdaSZc1AyPl+jszL+6ngHkgoaRz
xWvUCOP30OcW5nSIOb4twQPJY78Jh+n25yY8rjOXeK51OZXOre/1FIZLSih+rsWHQGMCY1DxZmH8
WUzof5Eq/r4gTysAa1e14v7XBTnrowSpGLeU04rc8wgKl/Yw8LxnT94wQazdDifLIGM6iZW2MmLM
1KOpfUkdYpfoop4YzzVUCDTP8wadPzx7UovSlTBsr3+s0uvRD48UHD2c1uk+Y+n7MPftJb23H4oH
5tLEJMbc9cduXRJ0XvOiowKcApXlb1t2jVnluBChHb2kvUY9xMQvIOpcm6Ul7eB94eXUppCgJXKD
l5PWM0ckYtVm6dGu/Hil17640giC3/2+iber4too+J06LkepmE8NAwWmTT9386XuIXo36RC1vGCJ
O6paQbXRSs7r1nYTc/9zWy8nxvOnvz3uy2vytS9uOhxDiVCmkVOxFU5Zr9p52f7tP+WCFmD+WMvA
4UljOFb+9ZetfhdhT0s9Cxu+Q6WIk7U0vft+u068qL/iAg5loQV4Ah0Gs43noAEW8upvG/8k7Lx9
XuvRxkv98NaY/7Z/rP5dxPv56Z+TjgWEioON93P/b6km2qNwo2fQ6tY83F7rtrs9cQDByKefuRw2
uBkGEOijruoG+ajtUGIXhhWlaFX82voJXTnOPFOqtb0KogBNI2twMQTZ+icawGwTJXU6rvqGSQAI
8J1WG3elI2Y2IUXcGGtvXUhuKhIdotMQkXxdtheDP74WRCVXP8GBJHXavTUXv/+gB3q/tvayC+3l
MOgNI2IZr0ot8ReNm8kPOtNuvgEEZpdt8RrKx6LH5zK5XNxOEEHVqxvAH6CdGC3yv4ME1B/MRsfY
XEvXZj5gTuFzYsq3E1XAYUnek+ftdz/JgoQmPcvg2dsELSIAYvwLdk7/QAysrHo1WIwtLZkwUG9c
ucJgkC7YrHqUKTMid1qk2HGMjM0TLD8mGkKWThVy9xOYjJt8uC8EM+5QcFQPpHozudIenMFjJOiu
I4chwwlIsNTUX0jbTZ/cYlQvulM0fOQoQBsan+2s3QmE8DOeEFLltYjj5vE3PCFyinFZg9+cJcP0
dEIUtN5xXodhGlg4j3zkWO4vvEF/j6nhonjpk1fAgJPzG+3jdRSE3tuUFLTSNEgEEf7PHUqf9ILH
9/hx0PWvJ4ChZ+XLutAejqNFj5pF8/NCyIqSA914w9VzH8eeu/Wq0lhzLPL2OJ+sXaxxEI1NPD1Z
5TdbBOnidQRGXJ8Yh8hiSEq6ILz7HXRwk/zai6CdTrBDq+aB+ER7TS2LxYl6MEQtrmPyrNejZtDe
1KDe+hsDEdYJ4wVRNZs45nY60xCN1fBMq9EEtzWC2zGLKTarlb/PxtD6HZAw6v4dvGgr7OrGsJr4
aHESWgmL8ui8kPrtT2DC15NgHniTu8umgItVgaggYmmaFf1Ama3ORMTgynZiKHTHsFcdK/6l8FFI
JE3uLdPe6F5/hSk4CdmXraoEawaICtsbyOLnIn6VQToywtZ5I+F6RIPIyY4Hhb+IzGpla28TM54f
rIVS8mlkj8mbVDtMGg1oPLRwTXHFXY0t6/w476p1Pmpnbt3vEHEx9lEZUzGf/t6YqO12dIty69Si
OnManUVswfknElNkLiKUbse/4RmGFPS2TnWyPjEag2e8j1OtnyM/1iG0EnkxkgRjHaVlK3gMeXai
NkiowZL0jbqoNE1dQ6aKbSXz/mBOIwudmeOIiN4tkHfQZQWTtKw6/IG/ER2mX3oMIvJi/QfWYckm
vbYNvvfzUvuEd9AYy6qrrQH5jdC7+cl5WFlwLQZeaKJjs3wCPiqvadddaGUfJ+gDEQXjkVF+UM5x
axV4Nm0DlMoay2EVlVRQaGN0HpXZU2lNFz+REIoJEtb07Z1t04nUTPA7dk2jUd970SGh8pDQ/icd
khXUbjmlztWG4b93VpbVe9uId7vn1/SdF8nCFzthZsHQGCwtMN7D0K93P9mRKmrim9yoKdmlknmT
DeItTgZ1Fg7y9sSR4E0dF6NB98PghcUGoC6lfAusBItge1kH44MZ1N3WT6r3LuXn5qVdRX2lV3Cc
zek2lkHDmPuTNBm6sVpXLd1DVRHV0AV1CNzR1YAV1suJPXGKGMlmyIBTVygqa990tolKuOWg2dyE
jg/+h7t/kkxLjKpQyzbTUIZ1By1Okc9kWD2ipCm3TeB8A1RCPI6LAp/ZqhETNSQua4WqNe8jEfcM
KkfEIVnHibutr2dqZazHYN2OE+XSMf6dE79iYelal+PEUYw7UrCy4uHuBLIkAuawS4wHrv7aOku6
D46hjON0dZuEAw/X70xLM07dPhSVu01tZsgNqwSUJIWxbzQEapKBzsrS5qmMXrRLvbaqxeBTy2e0
GpyYnlLXAPCS5THCbv51lr9RL1gcZ6EkeNhP9CWZ3dS9UB0tiimhu18BmM4sHnRp6XPHmE+N6UzC
SCzwHNuceF3POAyaUxa7pVs9yElcIiUz1xCv0eonGzNJ/rE0VEWLsShiJNnO2zdIxowLPh6B7q25
n0R7MY7TXk8LaxU3aXh5ImZE0XGGoC/m7HdqJrQrFrIO+sYTOpP5Rfe1BXM7+K0rrjKXydPvCE1u
hdatmnKTVUg9NRiNEHfWg83YQRoD45zqoBsaHFQYQ33WUBiRXp2FDeWorqtPz1Npxnx8sqfa7tub
mHzRdvT7g2z5Ufs5v6+Un2XtN+69zNKbb7iNF9Ash9WRPZPUt3oW9uc/2RsPBd1GLybz6jt7o0Xh
oazT/pDLtgALlum6ZBjKvkmr6L+b6RvZ1f62cZL4JtJ6e/Ycc4MraArFo24tTywOWo9gWVpaztoA
IKdX9nVn8KkJ9PC5Grn0DPP/UTXvGR2/Ov6kdFLbyuadL21AxRRcOXND7WDRnzy6Y7l2TWq220ib
5dJ/IXfUODdpSaboOpQOB7lJ3iRWMNx3lltuSqVLEqVVf2SUYG1cGVScD3V1VnfMAEyDRcsfbE88
ch/aij4NtkngTku+Dve/QT5eyiNM0yLjwE7f3uQzuvMP3CeYPIt0WwTllMS7JIG1OHE/pibjrwFD
OWO2DbfcNhaWqOhYbp33EwMk9eAlM9HumeFDF3CNOKFA8eQcJkM8RboT4LNuLusaTRcvXsFnTYvp
OGiBGWBWl3/wQW3lHJkSHgyDCuSZEzIgyJa4mGD6vrNClQlMC7+w06yblGrn0JoOP7Chzokthsff
yKE8QvPFlLddghGycAyYNoxzEV2z4tOUb3SbS+JUetf/lSlK+k2keNE11dugI33PkZiViZ0s/4kY
efSEGgCOhpCCKypc9DfaSPnlJSe6JcQRT5DXGrTmBB1V9hPmTDpHx0PKuie0sQNjKDblee+U7Bwe
P0Gk3PcRYITTMiztS1VUr4OK97+ASX1DnYiZDuUa+AgsICP1lRWlQGrM+5kly0aJ4cbxO7CDX5Gl
sZxo9Un5WIU9T1OHrSo/8HRiQ8zykhcSyeJUXcB+S4us6VxiPdIKbyQj1nzjFrEWtyou6+3SSFvq
x1jVeyicNKRfnCg/6SZDpUfVj2cnwEmpklJJDkO63zbrX0gn5Rk3DAOPf4ediqxlHmJcspn/zjsZ
RfLha/zKq9Eqd1HBik6KV90XL/+CPnk51xiq2NTik3+KsFF7ifkWx+rLHxhUAIqed+sfJJTI220g
aQD+pKEk478thqPNX4ioJtecRdb6zB77Xq65gRWHEx8lQvNO98ZwF3TcmEx7P4ni9QcqFYTMXxq7
Bnn9jksNA/LjmqXCL8jUJNDdySk8YVOMK7Zul9yE7PY4lbZ3PxCqiB6qNPKmtVlnX30Xe4sxxcQB
+ZXPTFVr0cIW+KLch4n18S9wlTsv9Q2Lw9UvgBVLmnrnD353cYKsqPhkOwJdxGI0CelmoS1BBQwD
Z+aqH+S45el88Y27cuUZ7ZmwbzN7Jej0W0j2iTN/1eDH5tW5+BuDlVFHvjAa3tt4DJ6rdm/aE+75
EktgzlNduf3235ksV+fxJOP9AOm5wmlssgcvLj4hrRqNG9/XmdNKfGvnGwyeZ1Yr42XAYWf9J65F
MeYRJnlzQra6lPVDqMnNnKVgF8cAq5XmuerFPuzFxYxw+YrvBjp1JLxFt/2F5WrRWywtJX1Ohv0j
i5crtxA+dmxv34jmid6Oo9c3X4Qmdhyw1kEp90jpli5VqJSqISVN0u1fcC9BLUwRJU+hjK+lEdJZ
7ogt3NaOJ9f7TICF6Sq6hQHjUEQRhnNZm+6tVXLimnkwJy3zfUUb0OoEhQnUwUCd2SXMnLVqvPIh
E4zfocQ47CYtvfBjUkQ35DFDWOr03qkbnu+MBGd0jKcXcXWGcBWDDsrvaoogg8sARfEfKFnaDeHG
UNUtxMsWxS7JITBTjg5QZY6ntlkDv1JDdNVSUCNgCFoVwczaIrmQuYJ3+UTNKoNm4gjy55M2cwia
QOFoj6YyboewLxdhnr4HKdeihmRUaJm3nO3gkQpOvn9gaIRYrvyAWieGN4y3jeNk8byOinOtmbkZ
FpCawzhzRtN8opFwb+1Fak0bu6ifKuXjwJebH6RaW/T7yTH2vbS2dPdJ3d25jr3JLPmuD9qTE5PS
qWzqkwMJ78Wl6AYU5mKw8/t/cmzZMK3KqPyKyp1fmVldnHC22hk3Vh4nS92MuOqZ/SJS7rOVmLAn
GPY/8bahsnZZ4R4pgX0TQYlFMqqOfca24TvtFo3inH0a0cjyyknGte0H61+ot6DWLA5bxuVki6eJ
zkN78naRn5+rstql0kcraXsbt/Svcocqlx5rDCUHqz/puNbsj64atjOKEnXOWeUE513VJqtCClz/
Bey3QzWAsKn2nLu0xPQs7ZbjvdSOTOlO9FwMwm8Lez/IoTrHf7M+UXSZIakCtsz7HyRdzoayGYlB
fsJ0oncv3aT5mAqgJ0pfkkUft4RjRvqW7GQVkvgyYTjLaaIGhfG6xuy/rKdZdS4IeXDWOAF3CcVO
Zt8xq5ihO49ictU3azMxn3+B75R+347xfR6BISQYGH1GNZ8cXlX0kOP6HcWyy08cL8rbGzfHdt9Y
KIxAEwy+fEHjvvajeAxSdda2pP/d6ErJ4eoT1Mtjb6/nDLi6qT03e3H5H6G9JGedF2ur/wbudU15
qWfdvfgnu8f26qotuRB/8nuq/5IE/U5nd7SoJgYOSXjkXzrT9GJd++8Z1/U2wqdvydepNr5onTqm
BnGnmOlWHZ+L74hf6kwUzVvVLrdGXNYcwW0de2pk7v4F96vMHCzAOihaCmq72xr8dBeWX5sroZmb
EwIoy2v6i/eE4dZlCtYsMGmkgb6ZiUAjapk3ZnRZ54gZrUjtx4mXeqTO/f6xDqqN0YN9/AkJclET
Q3mZmUI7Tvk929d13I30MsK5scLjZZBQoPgrOmj6yd6lPvpXfNBy1LFijp0oWy5G9k0/MELWfyu/
aSkvBSXk1lsvwV1uTC6KflVfJL6zgus9xEF6xZ1q4+vU3tjuXZQ5C9XH5Eu66z5tCQs4+whp/3/n
Dckb0+Q6MkJug8tfuMM2qfitdtnLf2APE8qGNVfjIvorf1jy2JRxd/FPBpGzwI2wgXMZVCkjAJ+S
/drgNIc7+ieO6NLDNhneoxbTu6IHR82mOytPDzmdC8sRRDaV3S1j2w9GVU9/wIpBqBoCTZVcW4l2
XVl0g0h6lmAmAds0DRuqfWTg9BeK0Y8Sg4eBvfoHyVikbb6etPxiphmlsSr5s3Wj/W6ocN1Wj0Jn
u8tZmrTCCW1MrezGczpy9CXjvfxyZL/dxecnyLEN2zXOpLtpUitYR6cAz+u96ibrO4fZ6E/oUc/7
r34a3yalvvVY337yj7Jh0COFO5EylRd+DxM+NYjVeXz9E4YUPPlFhs8399TemJ7/yUUiyL+mJ4nE
7omNzEVxjiUXrP7/l4/Mc6V2xMo2UKUzJumn3ZrJPbGxXW1ZbxEm5b8Sk8LPl3oYvwQ42f+dnCy1
rUFhBexkV7FNTWz6J6uUWWjG1MEs+hWf/V9gymBk3KcFNhmrt5KBx8I0Td5wcbo4kZVZPp8fnfDi
J17p4vn3VMdqP+AJRC33d87Sm7KHwk+ShcGE7XfeMkHUu5yE9uX/hrk0ymZb5Vuwy7l1yKAC/jt5
aVVkC6LK9Zc/8Mt49Ld9LDeEaN+hBbHyzv0w8dyPA/xhr1zqfKT5coIz7bLjsD98PfGZgDArjM9L
9tacTRuJKv9fWM0sDnD45sc+z3afyCbs37Lx4L3qgdHHN3QTyTbjGvOMZlsa3NMj2NOj6WMY+YZx
dpZYGgbgQRgQHvqF58zC8N1us93MdCZB8BiU+uVfsE7UW5Bb0ZNZMHGD7hSRooRlGF9/EJ5w7Euj
zsASv1Oe/M7TZWcZ21QebLMGgkR4DOzpFSAkxfCo6+oFtfeKY8ADAfYXpfsX7UhMhMTmqrarjXT1
15go9UyCNg5B4Inweee9lp1x6IV+EEwhTDikgB562kKB5M8yATKJr/y2kxShusW2LyFgNNKSk706
YaNm6TzzhjgXUXwuOdSH0SWjEVZH066fqNYik5dwxLDv0sxp2TmK6x9AqRuXGBTLhA/jv0KlLl0Z
jVFdNwNArnsHw7M44aU6nutlW8fPdi0eCgdS7ztmisqaB5v8Eng8Z23eN5/IaYApcl2FcjcODHgV
WczKufaCs0/4VOPnTTBjNwOoRDflouRf/TuEKqEouCR8OYGobPsRBNzaknzXf+RR+foNQ3+w56Fc
RzMSw8hvaCrQPYP74Kb0iT9P5qYNCPf9QqmW7roayAlJbWPHBC7D3E0WY8wZzRqsHSkhVui7H+Cq
X4IVlq67gct8TrNhPwOsUVKzk2kfa5u/OHpvCQp8kqxdLpyVq5MAP+GsUUkYJBvOtDbez1RrBwzT
6Iicf5KtXc0pulD/j7Tz2m5by7LoF2EM5PDKAAaRonJ6wbAckHPG1/c8tKjkcN3dj1XluteWSeCc
vdeci06IKn74mHBtU+ssHUlS5d58pJu3CeQzEXY17IFoq79Rm0dHyZEpkkVVniOtOzsFX73omq6n
tTmZ9Kncp/KNCMCmZFJalRZKD24XUu+XHGxZtnTED97ylIWVeasywb38/+VhU1SaImb3EolVJH1R
pPGcfvU8iv73ydhw+Faryfr/Fo4NeJSrdfeN1RThVzt+/JCRHYZditblibwSgMSHoGw9LZQidf8z
K6vR8bhwjDaC+tKX6SgtA+vxj5lZSPjF1JcHcrMi8GkotxwJNkFhPdbqN18HxSBDm4fGF4mDlYjR
eq19GBCyp/aD3w0GK9W3NK2n3hvm4ylP68X5ciJcLzK1HcyfXSNmHxObY6CGR+ItX1vkWghyQWRz
NJigaJW8U5RmpUs6hdz/ELhVw57EJckPzXqU+OJLzcUxeqtYhms1+bItya2J97AU7t9HcH0PxUFJ
mtWQOcyz7ZUc8scVg5w8Mclokr0Jz4jn6hD2aaWRphmJ8+JMjYZzOe5f07pom5+4038O7EaUOROr
Wdp9syJURbxhvH7N7crSQZ4CGkwVKlYjfQ+lyXWC70kSh7e/hHir9lCN41ajwncaSKsQ5zU978Zq
LkSil2HpFXGK9YdELzWkXB+s2THVO9X1WRqk5PMOA4BxzNqys2sA6vy7iPjqkswXU6uzxUvON7c3
ZV8fRNS3ejLHhYUe32qSxSnwSx5slo30FnwM/Q7yMqRI/b9yv4UPK69mt5pCCuIP+V+wjFnSEHBW
w2r/PgdsB4yTu8uaZQ4TKxEHTq0n5g6sOgk60/qzqsts3g1fCrJcIhxMl/bGNKPl1CtrxeCs/jkj
7DjRMrCN219iwnkrPdfqxBrwQWrvPfmRl0t/igunUE2zknEyFI8bl9WsonpZRIeVtFpMfrMnc/LM
ERj339QdpL6EwzvFiJmfzmI5BqmH/n+LE0vN8Oj73j2J4sTwzhz9YowiOsPsTaGjyOBAtf5zuDiU
xkPa+d9Ss5y/ZYwjq9rHAZ73P+SMxbhjVg+M19pG2MU/BY7jvt21LWOL1vuepYwu+CAtT9ljqvby
4W6Izn8bQKY/Yl63KeVvGYBA1WP3JY08SNl1QW0vCYj3iWSkczgf7KXF9JAXP70SQCKB9ON9QFlJ
yV/Y6gXXlocu1u5es8qDKKHL2uUxr1z0lU3DQnIlMsuQyF/qhI9JlKDIrszbU3Y5aPVtV7fLX/PL
hQTT0xBjJg5C4BYF9VVRxLeBLX3HO7SyCjQzlXTrldpF9pRwTMgpO2DqsvbkZxFzjpr2oHu4jGsW
pZ/TzqquXw0qTvK4P9ey5P4YemYxjhjhoZ/uVe52r9Fn03oOU6ef/zX93LE2J9fRZg9DuH0Xg26p
hK8y95iEzv1dMzi7yIgYDKOimJYiEg2ztu7Sd6nouiGzRvnErOn8aynqtokBFPYzJd0XVbixxoR5
mnyV2AKQk/0VdJ5bjtVVLzMGLylCPqWn5ZRIP0vyiLHEqF6LELVhM7yQ/PkpSO0d2Om9RKkJ3O1A
ZK9f09QqFoyMafwpUE2CqEQJ9Jqp9vVp0TGU/V2uOg1dIDNFoQ6zLQIOzEH+JS+qzj1GrLsm/B7r
K0LWg1zxkpn9zFlPCYjImM+OWWuZ7eaYOfB+H/PWOq2ppZ7P6UGpuErE86B/FLFrz6y3dtJcVmxL
ZolMMcwZRppeas//I4JtmDk61raf21WzjRTnS9E2C+wwiw+R7BFSQO+vHTVY+bJ3/5/hbCZRRCYK
lHfJxTGj7R98Jf72PqWd+MOd3yfQnCyg/zOtXUye/zXyq+rGoIWDJaVuX8Hk1At/og3jU3a7pmsF
iE+jupBZzzHEzVUMWDjwuZy1NRLxP4a4i6RxJ1nh19mUp9tGj4e9GzaSx7OeBzg1xT43YxHpTjvY
YpnyovNPce6ykWjW1tryQTcyyW2IqzF6Rf/1+3C3TApg3ulJ85V/fr9qpMqaIzHLz5qO0P1AMnPJ
n3btqwUMMHFvHZP0OlagrP4a96ZMkGdOK3cPndBoqYFdArsT+zYyyCCl45p/in4HjtJweaju3uLf
mdpXoE3yDePoZK1yyNqVvsjdSNmPYwzcn0pzaXmy4jZhqLo6AYZFL+pD/jUVboNE9h03IpEMn4ZU
SLCqbPUWDx98I1hPCckcv6rDHy0EMZqwhp/lq9PsGBbP40S6rxEavAuM27Z1kVEXvvhjaFxXIdjD
iC2MEdjxUjMD/fp3EfJaHcPtMKnRmW2Xurb4HCY3AOw4wPMoN4aUZ2kvrQ0zUN3S7+TtT2Wazzt9
zuYZ+ZWng9cofX/XeBnantCLjDUXgd1vLGoiZx5rebGhmjMiFWhsaXU0EWH54ZpQRniuNBw4SzMb
lse8uRMm0hXKA4+T+2jD5L8PneMTu2Nhx5551Iha/yV4rtaGtUSpkqwcgxKOo4ft1/T52Pog4wSR
jgl0NvomzcQFd06g7d9F0RUl55HUatKSnUhzURfG3Una9jOTzkZvCy3czD8G04sgORRj4P4um54k
Gil1bKyzP4XTkf4V8yIMsI78PZyOad6BSmXe7/uXIqDe9TqRgKIMV61mwvxEAyxjxqjmN3n1CfcN
fqpuUxWKcmZr2P0sIYb7XXhdtwbtW2VGD91oPApTnJbqlFbm7H6lOjTv4tZSb3Q7Ovx3oN3TvGdd
1sho/C3UXuiQbDotJ2y0EmLm/oQYgSXK/K8Rd5gwZT5NoXk2crn+U849aUaJftXhJiCYOT+a6f49
666zEpjbVJfi5LunT/XmGHnn3b/Dh/K1qD1va7FUWv5b9D2ADd2GnfH8b/F3WsXzRcUW6CYfpYcq
I6VwjME7Wc0uUcT6j1n41jHZJsR9vFKOLjzrD4F4eAU3LC9+zcSz7gIOHh+NKuSr1HuIAF9z8Xyk
Nbhxsg1v4fgGOG/e+cH9a0BeGXDHengfmw8hed+cuiUgT74/+vP+OSSvmvk3q7fXx5w8IT8azoqr
Y04e9leex2VmLI45eT8ueIDWTOCatdJQ3JwELNlzrdhFf4rLgx06M0cqz53/dVy+rQgTGEwLd71j
8C6p2Gv1PN2kPrqxmOrNB+Q24xQX4EZRtfyYnw9lntAhjz9RivUSoqeniONakXO7+xCinzopmOds
AkcCdEY47kWO3mnufNWmZOVjlD7S89t4QFTkJMDvEyonnsJ/iNO3t21Y3NRG/ljH90OCnZPF1vUx
Uo+66/uU0VVOoj5peSD5teWfv8Xqo/wrwXr98S1ZX6Jz2KZNiDyrythPiYh9ZOJFjpjFL15z9rWW
bVqV0jE1l1Py/So3TT3ETGLD3RxT9x13Y9lWlbMxZq6gdrIE3t1wsExk/eI3+fshxr/Sy4zV3qL3
UuklV6Nmked8zd/z212YFYjfMYNfqUCosVI0K2Z47TnwWDYTafxRx3eBT2KoGbhFZsFL9pjKn0yo
ILSMH5P5iuEhuGHfyir1FM3PW//KLJt0+RbPj30YcZZB08zs/QBKPfTWx6B+FaOF6vvx5i2sP4R5
c61QV3nzZib8W2Df1vJxJauePf9dar8iFTzXtDEj38VeH/p3FNntYtlzQ5D8lsK0vt58yvHnFS+e
bnK+RB9z/GkyGXPJONJ6iMx7sx1J8yA61HBHzSnR5ZKbMo0JFIZS+e74P72P+E/2eDeGmNRofoJC
/mvW3xi/tw54w1vcv+pkH+dJTh7EV/a+SkbkH3L/ZaUFGBUSHgr8tuaWTm1jYWHzqidjneQ2IGIp
4lCmQp+FTpHoEQgIzARUhD3CEQrQRqoI8bA1i6jrjNnv8AANUmBeEJvXPR0zyqDffuACAqFxCul1
PrIBJQULRObK6yMfwFsLcg79k12qC1RYGCdeOAFrrM8h+75kvbb7hAv4IrJnZqE0f2MGJLXX8Cg0
0fcI2xThGcWe/x0e8IJOd2vsMV7qQyECEQQDn3Mp7RdvJEGaq51bRymmImIzExZNEmQYMo5IQVA8
Rp7Zbo9UAcAzxaBVYi3/AS1QPIz7hqwsMijVhfkqjDziBYnSqIvBuzkSBnLE3V+3tXIueukX3UQ0
ri1DVu1UF+0an5evQA5iVbmUNB2f1ok4SFWPfi2VPvUjdmAO3p3GvH92xA6sobxIpaImIIZr8m/o
AWbSZRjj3DjiBzJnQf6KWG9Z04aMLU7OYM+hY+ZDDHtU2r/SCJGVE+mNd38CEqJE4RBs26sjlEBt
areeVIsVWVOYVJzXtluM4yYICqYk3L5nH+AELEsN1o2cFnZHZU3ynlLwo7E4KAlsRe9hl8CGluPW
FK7LePzqxzymB5qd/xNZwKvosuzhyTsWKidl5sphI5uwzU2/03VuAqnhwaIbwVyNtcD9O7zQyWnG
SD37MfwbwMDI7AZr1tqnFpbV3K8MQ1Za0VwKx1u0FwumVMNMcAwROmCGnMRSU7YmvRds/8Qy+HqE
MgzuU/AMkU0IG7lQsTxCDWXZEyst2M3ifibgw7zxD4hDpSo4CVT/R6rinf0j5iDnFH/3vXX+e9Sh
GWvzlrviQz9mwO2CdbDw78viBuCkCFPfoAfHaBIXQf/hH8AHJ7DA/+3kppY6xf07+EBdJ1MsLt2L
+BV8aAuP/smYRpYQn6sToq+1kRsj/UmxHvfOMJ3HhnopB8SAPxEQnacOG1m1tx8piB7OZKGmHpS/
XbjOWBGqEpbQTyREokxXPXqa/6AhrHpAEp1zwX1DIiCW2eBL4tKLbOq3bESKAYFuaJjAIyDhFSm3
jSCe9n+kJEbZYebqET99IyVimqIecmL2izdagncjMl9n2AtigkLIu1RigfaZmEjRkJbS2G9CNDk4
msrVR2xClfIHRQ8ejuSEaVoyVHDcz8NuIvwBP6HKU3rOZcBaHfkJzwmcJamjZdVXbDMKX0PAjL/0
yFDYsREihEH5/A6kGJK8uFQ4OKzNFqftH2GKwRvDjaQHTPP+SlT0KIvOahzBmBBA7ySp+9IGrAs+
UBW1ye3U0yySfflBicHdjv7TN7KCru9yUXUkb9/wikJT1AVoULiNpU1lSsG+bWTVDZpWWw2xHzw0
wo9aIZNetGULyfcb1MIZbX0PbDqspkG/eMMtps4jA9RQYV2mmDzN2iN1+lvcQsr5x84qqOED/5bh
SqFrZC37iIHlEg2ysKtm6mEcreIBpZi1PrIXzNW/y0o1LD/xF23epXdG6LAPFAzG5JPerzyvmL9B
GHFSgPqE4kd0IjFqR0OAHj68whhZEX71JYIxvwAZiFiWgUoA4xcow+hIyJl+fnMEMyhjNxcaaWHS
I+/pDI+KL48DBB+dhVYp29KBWhYyVxWdicIL2GKiMMKOYeEX4EatYKGqqkVh++uj5zVEplwMSJCL
ZCmrt3qeXBHhXQnra1RJa4tCugItlM9Q+x3QIbMuGrpsEcolv6OAuS5GGOzfhzhRFie+I2/47TpT
syktOJ3eIcIu8x7qk33Y9ivVUw7vkQ9ec6s+8R+LPvuG2HyZpuGTgD+cZtw7VoyrhDsz3m7hle2y
/tBxjNB43pfYZ9DLhrpOsqhBKXQLajPPti9MyFB1Wyq0GYS/cCFh1dx2eX74HRpCTx2RyNZ7j4cE
ERP08vGFEPGc8S7IdlbdLgbzFnjvJq1M/lDD0wsuMhBjH0YbLVE3x3W8krEJ/hkdUarDEHHIqRXc
ywzZBUESTaBQXbaLTXVeSdxuFA4PWe8ilRBNNozOI7epnNuB0zvThHs94G+ukspZMcpu15trChs2
gYP79MiZlDjXqYXwboyov+yFujw3DhZyY4GcDN11otxJjbKzbAtQDEN4+aNJWzcp79IaFAP8pM0D
1wvic0GgtB4nepyn0M7rKA45I5ec+y1b3QzqsA4HHLlvRApfMcoNu7WlIsNCfEuZmOmSaZ4H0/0n
OCU2kieDHO8HPkX1IsTCPH6VtpkV2ciMriBDh44DVMXuOzrdiuACayU+I6YagltRi/ZCRx+OLP2J
8PbV0MirDwQLBZILrYncV4rFbocfklqdv7f2CpDF7sq55U9u1IybVAmJWSsYeziHLfLGOC/UcS3g
Fo8mZH/yNgUj00zKVqYdczXN802iVOd24F1OvnE16o2LY4BL54aOUALS7bBT9XLXq/VG04XPcT34
tMdL9aUVjjA73lkrNUTKESBhRdl2in8QOMyQsBon0HNCYsqyusA7Den0ZgfOTQxVkvKjarOzd3QM
/lPJQCQsAJls6BOmjNWXJkPJiBDTDwFmqnznm8ou99rLqJWw4yBtqi0mHhoyVmd8SNAPlD55wTgh
Vk2UvlOMreeEV6rRb5MkunsjacbUvpXsgqRAET4HauqOZbLj1XmNJBThiznX82mN8GpPgmJXpeTd
5NR7hW0aztJex30PHCwMSRUJP3Fh8iUrlPGuUHEN+5wIpJgwf7EyqupcKIs79MKG3DoIx53LyE7K
mRNFuCV+6osFi1NkwSoNlWaZ29ZKqIxPTE6GTn+W++GF4HLKqK/Weu0BYykrTWtWzhA88MbBjM23
rh5dJr5nHzEdlShTRjhJkDqF119hAjc4dCm3fyF29Awuwuor1E31+ST3CyWQzlCnnTkNdLuUmtO8
YI53GKdiL1zJUqovkjah+ojnyxJPxvc28lZvWE8/Nj7xwapBUcKf5sj2jEbhtlq/8gng4Hh1O9vZ
yIq5lBtJLCq5wIT1WcQ9vWYucsR+8JQtnMDDuAv6E5nAX02+VYjvJQ6zK0oR/pMESlUMqX2P4Lxa
pEo1k8jXS+UTmyVwdX53sv7DF6iifhkn1sJOeNJhzMiWCiq6CPViF9vfp1b64Tf6ucCFivASCeOu
4+BWxXeTNtxnnTGfwCzTtj5YeK3runVrhy8Yame1h03S7I3FM7gOGTYSsATMYc1ZfgU+4+JhsxvW
520ZXUgktmscviFSxd9ARsaoEJCjgAUEfehzPIT1twZHgheOS8EcTbycA/Mx8PNzRfH3QhQNFTin
6W09ZsqyMU0EW9VCHcLZCUTyFYtFs37jazH7deWy00eoE293xJIqIbztL7rG2kY6JjGZqCBrXQEo
wSFzZ5OXRKxz/KdS58xVs7p8RZXMig+7M/g8DZH2sOTQhQeKqFr1A99gVsFElDR3hNLGiAN/NpQ6
Ft59zZeepdKZIJrIUpbjldz561euaSLnp3v9tg38lSp/46f4lMpccmPXf0c4yQL6B0HWvdugN/c1
JnvBOrEUWQZZuDZ1/nXRd4ozl1E5zRqlPeu05DAxdGgsQiMIUelIPyMBvTixUHIfbCt6A5Si2ES9
CQdC47wuHdEolXSjSXbgAx6lj3t4RoMO4h6Xd8gxqOrlxQdSqoclWuIhFJ0Cc4fkoyS39AsBaMVa
je2aW5zZhAozQD4eDf5Yj2mjDbkqp2f1MN1JyUZoFrMS22lVLIvIvzR6ZwfEMx/YzAjWyuqfNW5+
L7gVhTlhwCqnyIAAvBjwWQsm1KyG8WPy0+1YZE8CwZKky6z02iOFlSJqVkpj3kSja9LCYyKnw66L
SaYBy8ySCyaza7+OaVoO1jQZbYPs6jOfFfGk8hnRpr3bG9mNjoB7LHO303M3CgQeMUgXRuLsrfgC
bOAzvBXXxkxFV5zQopU42yPD5YTR1hnMG4Fxxb3BZIVZvTItHI4AXGJWDUcLy+pmOcZiqjAG/GX9
jObBeZfcDeWgUXrPuEjhQg7o1Snf6XfYUIFxXpls2PMIr1XXL2zyBA3kk1GC0YX8h7DAmWLkeAe+
T5K0wFAOcJFsDVNeqEZG0V26wtO60b06mifk/wUdVhRolSeUZ0dCLKUKSXsuUGbE4UGgYrF6jYJ8
aYzRg9Gmt06cLfjakt4QFRgVHT/2ziJl7Fjymofq7BUk07rILSiuOcFkiewQUp1cZ7B33Hl5Evlz
RuKcgPRlAemnEAfJuP4BvzMpii4yv2TO1N9lFtdy1uxZT09o9+UzdDbUPPBz1eJzeOeRbk7QNfo8
8l/4MyWaq123Egga183zPm4WNhGXUPfdjvOAGaHQC0ooAs8NTP3AYW33CqaFab/0yFQObb8k6uee
ALXATuA4xwUwEnlVmo8sZeN7ADq5vJQ7PO76dQuyhnRvxw0cVxyNY0EwN6VnSTgfNJk4PgBbAbPX
Fu06I9seI1YJBn4ImbMRPNugFA9aa68EhHXC2mRgUCPIlwX//yoGpNDQmunarHbSpR3yNWU43dcR
f/fmIeDXhPzdCuotHq6k1loIzbvGSbVg/dyqaAWCa93ifK7ZixcMzpOaBWuVEwmnDYTBg7ig6ma4
iqOeUy/nOlWmmmicdYjFxzpdh+q54OP64ULSjWWrxbPcviShMlfaZQiBFIyIh2w5XY48kQKbJEMN
Kl8YC9Wn6ymS1uqUVpTVfD0xdAbiT9MSPCu0AKZ5eez3Thfvs/JJi7KLGNJeQHVwTHy/OVqm+DKj
u6Eir1Ne6PKVIOzS8DFN0kezmp6KSHmgWH4n68Zi8HmmemzKqD8jXtY3D3Fiu+LuoPvOQvzoEWd8
UXgeKeOStiaxD3T7WF+raCNPFB6AHLJkDxSGw3MIp/QcJcTYaBaJYmk/Ot+NiJtaMKTbqeMZnNyi
DfGVe4WliCeJuhpyKX0/zUdD3TY8TfIHu90ObYUomTxSdmPo7Y8k5uvKrClmmNZJTFqyS692HpBb
q7OcG+iYo3etu5XWJhATzSZNx2UBUi8wEnL7396TfabmuVocP6gqq2LY+yF7Gg3jmuqRLUfzTcw8
cQiRSvJBq2uVv1/zeuSD1vklFUN4YodkThncgtNUww/8BgvyrJOsr4U5XuMVYvjyhgMG5reRz4/Q
8Q+J4RpGdd7ZdyByk8n1REfG3bNl87Y6F22nGLcTUowWEQrZ2VFV3BMw6En9MpGtRR11Sz38wRbk
0DT79+hgwiyDmT6zT24kRgvFhmjzhSK0OXnY2rrRH6Omd0sFjWmubTGlzVtybWXo6uW9kn5pIntm
atiqDGGBkVdDaLPz+tkGQHfRnDZEz3SPqKE8VRsle/ImY6kjI5OUcKsp3U5GGzyvyqeQH0zQmuGx
MICSrQUjtF1SeE+NSq8VqtBLgSGGHrm6ds9z3bOIN5rsz/sN9LiLQo7iC0qQ25ztrb2VynrjKJY7
OtzOrUhemHZ0PfIUMpVzPZH5+7evNPlJIIsO9/NBAsV0aFR2KCyBNRtzthIsV3j6shPEwKMFxOUD
f9PL0pd+qlaCZkyZG+PluoRoTCl6jcNk1VqSi0Dv6h3YiBgqmMd9gXPoCDfmCgZmcy74Rr9X7jkU
UuSx8HxnJjDHAKgu+S5AR0wlbucF7kgAzvd95ijZojDGRVywUZAsajqM61/Yx0wSQqfBzfxiLxoP
KhAyxDa3A1PBKZXxpzW7sFWJDHE3fwEi1fRMxSrxykTWfrKSpPqc79jKQzkh8EgjQLMd85sDkbTs
iRU1bWJgkrEvsSF1hoOZWK7AJS1FXtTmThCTsPpPUIkrgxZBp532OS9WwU5GlNlEJAJ/x09WMu8K
fl2EKWTQwrnsBbOob8n5NiTN4VW9jvvgY6teeV225TlZ8TWKMjAMaS3QSrPTNqRBaOrJXMnOSDaE
sH2f8MqSQ3mtwGkDQPacWvnJrtQUNWUVLW1z+jJaj7nmi7Kkw4m5TJLizCqVtcAuK1iwIS03kYFG
lRKHiXtm4J0LADOspct6wns8Nt6qt9UtfRJrY0o2Jx4TTR2JtmZ1ZDKFxbDdCCxzbKID3zyU/zdq
TClb364FndkZPS11VNf1uNPDc/pg3JgiLLK+rq4cxozfOoKgoexWqnoQFRF9kC+c6skqrzTsBCrm
UdXJzobMdmO8rT19varqrBMmEEaE6x6n6izp2zMp+lqolPZZaMb4DljZWvMPEe91nU86B7Vjr0QS
WLPY5+p9ZDyplr1WyluBeZIaXJN7dWmzmk86p5PRfkZ/S9/SqG+bNGUbYc6SSV1zkp2H1CYYXb1r
pXTjxf3ZCQYVEsx0AkF0bumkaDVAyOC2iJFpEPgW7RTNFMyVdNz/iQ41YTdlfzyXhDwHrKNryW5p
K3lUXFFboSYFlJAUbwUrKpPpkUJ9LXjRhsmOxc85a5y54EYn5Vut5cvRYyjmj/1qBB91+FFkpbYp
hnjf192yp9WNdQbf4aucY2Tt28uaAaPECEW0YCAdBzpsl2PxIFX8kXGPpQw5RjjMts6XUWD7ghQa
ZqlaXJpm6sptSOnOD6Vv0Vr2h6F03BHFB1ans4aagdwMF1413Z5AVM1cpmIMImZS6rDNpnIuzO+J
Oj20Q742yvJJbh9GlQ8QWnuE17wM7wYDJxlH1XeoaoggH43yshuTG1KOG8XIgYPZWMdP01AS1ioX
KP6axxPC2qE+So3nN4o1Jr8dhe1GLifXsJzvFZKXvOWhqGb8uxgnNPeCbe3gvhqYhqwAQHUsjtJH
xtVx7nqFN20V9sLaOK16ky+coT77nsSl2eRByGXJUs6Yt85080CodUZHJzBXEZrnCMuWRxh24i0u
tYgjzC+hBs9HjWEItNZQBpIoMuZLzQ0L2ACUxFX0g8/d4oTItvTAJWRxbKemS0M+18eWdOi0SumS
S2CnivyKBcQClHOPqH4lm9nSY5aqG1sn4Eta3Y2juRdtIio9ESkOSyf2vkYKoYD66zuU1ntUetP1
u8vRuQ2TQ1QqV4p9EXOtHA0EdsC12siyOJ0rKvFSCxdrfdAEyWJ9E6htSt3EPIvo1KWOpGvh1mRn
eaokURmcUFDq+d9FMUnkKGdN8zUKw+eUK94yjw6+eSvL5d7SolXXxHdJ3D+8h3E5UAR0PXE24jw1
kQ96z+SWQ3II/XhZcGzMzlik885oLov+sXN6tqb3AtGNpUNp4WbNczcPxGhuf4J1eQuv5GRw2aYQ
KxFeN9hQ/Yo3+mS310PW7TtkZEd+dzQf+jq8HrsrKbx18j0x3kVr9/siLNysdlapHF2k7bXJF2hs
x00fO1uNAtxIvhSIL2259IF3F4PDfjGm7k7CeV8PEFF7dCC7aQiXNIa9Z36HqJv3xIFhVqIs/1r5
N3T0PFDwhdmSodPMZqZq1iuFL9nk6NyW7blEx5chrV+wYByH84loSIUTL2XNJpnoxmAtwvpBh8F6
IYQzVUcIoJ5lk81TubhEyjRvg7sXVtgwHkRXjWHGLNsc2+XhdOXUzrWghiNDWipc8Gv9ib4WvLcU
ANAyGa1eWlsUzb/XwmD+UtwCiHY78j0vKNMOukURtu6UUyUFP9h2jY3Skkxtln5oc3EYeZTEE2l0
+UwXe8MPI703LftpDKRZmNJnayKYQIBNuYJ2fiSNY051UbSl60czGHq8MMeyxdOwYyNnwLeS93Qk
3a3K/J5532XZ42BF6fJGIXfRDW7hzZFELsfrAMkCLHINp9Xo31lhnp+IZMMb76XRXJTV5HrEK8xo
X2acBvL+68C2OfUpYYjLYl0xipbsu/5nq0zmMJDiNnyilS01dhv/kfjusWPmT8By6++qRHE7aK0T
t1xxIvRjhbPqcxjfnujl/N7zv2CXX9NfeNkEuUgWzD9QzGqrIjEO1oFSIJeG53HOBNBs6bCxMgaw
VNuHw493XLMuo/Cyuo3S7kN7Op+gTcfo0jb3dGOLiOLyBDrz33K5P2vCiPHwT9y5wgbs4c4bPWR6
opiUO1nn3xU8eBsvWIqGm5qnGZL6vW9iglRvampkIm0DCG0k18gfPGoRmyq6faGh69rccNZb0C+0
lzVmmdpBhLkEGB201SY2wF4QiVeTBYNBTpfi3BMj3VRUB8kO93Yq1aj6fUGlFZKBRDOQStvPCrf+
SWH4QeaSVjpOlK/YdO49eYRwAKeTMj0jzHfTFSYyjIepVOkE/hWhLvtzvSKjleTXoMlLrer2YZW7
AqjuJYltJITMR6g6pndtdHhQ2MDTdd1dxrKxEHx1ScVOwkdrMGW69bg6nHp7jpj1lDa7mjYogVr3
PWYN5yJgtpYO1bPB7U4amKdTnpbb5bpPMGXjHSPCx2zmA37dR9IPKpBcnp0jKvdUYfXAYjhq7Euj
uo0ZzMtqtrTlcWalXwSR3Tj+2hgvTlB26BV7vywo8SJX8xPNjvNd6hm3BS9fCpxZDg9AUVDabb2X
kmZd8NH3PeX5jdfmK0RkaGaX9ROVQX3Afp/5WR5z6KCzBHh7HMYdjTM0Jr7y2xnZo+y88DkPjm6k
OZdFDknqecPyNzC30CPyPl7K9rbPpztyWpsPNUMvWLcGuc9YX5Ddfkr0NdHXXa1eGSUCSD+cR006
T6R8J1hvimw2PUdJXb53mkOfbfO+4aOtUUb/7HjmNg7VbdevaO7kTLVKdYoSKDl7Q8Dl5DbKhwtF
VdbiwEfzL1Uil7VjPqdSsGEL4LBnksj6vQPDPeyKo+G5uTauguiJemJa1eJrQYnL4rcSGHuZ22Ft
VgtDjhaACfMmzxZpybjGUi8Bx/t1S+7oBR3nwO2yCmBNXCD7o6RsCHGTMJuueVYBDj35nFxC/8zQ
o1s/Yg757HHA/kyVF0y41MRYRxWzTo8JN21sUDDimGluQqW7D2x55YWohQfrTuDmOlfspnbmekhh
26lYqW6cnre/vRnp+7aVYCmDIMb6xJvx9gVC79NvcOKuzOujT59+RdG7oN4Pk7+gdoCXzfDaxdQm
nG9XgkoPoRF1Cw1Hd48qmjETcziSsoaGglBJr8bgXADq0yXH42EKzqcyu55k1NSUR0LrdsmqMW9E
dVNvDy4ypFdq3S72oze5HZF/HiqzCC26/AKw+/lD5A8XtmwdkmY6VTvlFcUgGdkQtsaI7Qpa5arI
uMjK9mqUEWIMI2IohhI/u56m/G7ofH5FySfvDtPporKC78fSp+4BymgWBAnXqDlpnYBIefkcMJcy
uAqIHijSRIt30LtYG9MH6E6IqLt23/fmyu+Y2fO808eJIcvt54qohjeuJLKsx5aoQVMXEjbOvGFX
MQ47BlNDP0dy7oLFt1q6kJSBKjZ9l6TVEp0lqryFzeNaPTZIeTioM+IqjfwkiqSIUX3NAL/4ZrMZ
t24sZiuFP+zBj4sb2AmfPwrY/JSzz2X3m1rBvAml84AXYjZR+ecny46xpSDpYyAcVVM43Ut7UTp1
AuqL0km5JuxyssNEelCWyed8dcl0ky/P1kOgXNb2XsyDZfqx7XmDir3wo62pbiQC7aTZnjE0ncqp
ckd/zMwLqphuI2qabEo1RaQJLpEgwmbstDkFZDsjppDFjhALEdteDoQAAkAdaPw46zfc3Lj3/myx
MgiLSMFE9YQ9D6PmjGMZdhmK3Ba2468Eoh82/pzduvuG6ae4lB3TnvWVetn9D2XntRs5mqXbJyJA
b26D4X1IIXtDyNJ7z6efxUiZVFZW9TlAY9A901mTCgXJn3t/31oK89L/rOu3pcQ939wFKgMFn++6
qLvkmN5RIt2CiRp1WGZWkkpQ9kH48N3jz9NtJPsMOb6r/HxhYd1zdxBnX43+wgI97mr2R6uf6ZOs
pjOjHKf+/oNnmWuxyneZXO5dSZ39o+UvgVkuo2KdyvVRdJ8iZVF5tHcZeVc1h9Wfnq2WOGFvas+j
auv35j9zH4NGIOV/Dy6/zNEfVCWzz0G/GkEA9eibq/cjC8Dj4JpQdDXTec3ChkiELr06urExA+Yu
tfWaho+fXADHCh+4EqYp0FTstFeRZrHNHp5+EgKicK9bj60S2rJhLATNsWt3/wcqIPf9W0cKdpW8
+gAGaKOW87kyvx1fIzKA2qkU9Gx/flEDsAjhw6rmFcavyiw2XuHsPuABCVgGdRyV/4MfUPKXdEOP
FgDj+OjtQwX27xSBjlnEYDAEQyNeovbDnvcTKCAIBD8lKBq/oAI8fG5Lw3yqTNRZoWYbgrfRY4rn
f4ELYDhY57qwixyI85VMWivzJ5J1N6IGxqB4vvmgDQhSdJTYJX4RB/CpTIJ0O0IHOl7AapKpw8RA
klQbrKoAh7aApLJMYCkIb204BTLaq7dB8ph6/y8SwaiqXeMg+2QRaC4v6WK9txImAR9KsoHGY2jm
J8UwF77QzT/UZCOaQHRY3HfWtZOoG58a4h+EAu6IdAZff0IKNPiQTsHP/u+cgoYej9Y+XkYLTksZ
gusbf5/pc/RErDP4W1l/jQx92yvqHIymHTJY/6YXONW1XnVLr+IZQOSDHNuzxWOu1xC99OH+m2VQ
tRuwz2ERvPVszT8EaBeiga+/DQy8vH5hCtn0d66BKW09uiwj2oA0r12xwWt7JIAj4iCoqmkzijPM
6lbrhP3ggCWtxbmi1GjqIeEx0vsBPSDUbg9sGUbaH0bMB4aAsyDNAQCkq98QCGE2CwdoCj52g/cR
hFDq8pKo4lnSGYZER17szcYn4dXsdK2ajMY1jA1jGfL4KV3LPGHh9rwMjn1n+LsjH8HzfLauA2+4
DSQjzd3Cx+S125mFSj0XYGNyh5xKXUnjt3urkIZyCmT02CEG5sD46Wiz4naf6qhMwSe4Ps15ETaF
WoQLUNXH2je/1G2DYu0at2XcXm9F15t1jrzS3OvaFVkYG+vYe9Jl/Th60Evv2aJkMRIWSq27cTjF
f1EWZHVumYKtjXP0eqdoLp52Ru7uuZXzjU98KlA2o/lNVXeDfK/GykkkCqKLKIOadC9XBDQ/IAxx
Gi6VxiXkz3CAtAWfrscrUP7Whe3RZE4zGS1x4/ZxZDKEPCk0Hs4KMQ5HMu5T8c4LN7/gDG77Cnp8
OnoO2SmPGjnZZPdKyXEkNYTuTZ3IJ1O88nGWNwi4pfjayq7aJLG17Kbo3EXobeKQLxAEmh8Yh15Z
xhUUqGJ4sCp3Lro4M5R7VDEE8BRusO66LOQZND1bS839KKEZEQ9lEB56gnwuumYjfyybNyuVbe83
2EOaweTDtJIN/ZPDFqXz2fcQe/PcZFdiNbH66CXVDbtGZfcHCiIC5aKbsO8KJtD8EUt+aFExpQ1N
+NxcDT6LQbavIyGiZGFkIi3V+mKhp2cIoPMaMPUvYETpM8tk+fobNEJUn/qo3gVlQ+o22H2gIzI2
mk2eztzu/cuX1zG+yPPh1OnXtUlyRF6NLInSBVbs+nwhng25OVSaNIEqIbssApqlxMeoq7el3nED
OXeK2Uy7gv+qzib2WURUwBCSPjkhe/lEHE7qzsBq9n6kr/Httc0i1fSZ7HLjFQmBh7g98oQEMeMK
cpe7NF/XWPj+xqHgaxWpxfwDRdH6z74+azV0BtgQpv+EUmDDnmWVATQWMIV45mT8oesbwRR13S8q
K90KWOVI9NgjnyKLa1J6OJ9+MSq8/iYhIN7F1Q0fiQ1ZieOztRxM8agnsCKscB623U6W9heARaCV
08jZjgwLt1fZ/ge0gshaIF5u5btk5CAb4VKPUcDgBGzNZ1N9Jks8/wvbwpffSp5GTeHPe+Vq9A2r
s1w6Bl25dTleeFzHf9AuOr0gMJAtK6Z9asAhJTNpauAR/Av5wuT7FWX9JPYGfoEl5Fr5HNGFbABg
NKbKL1GyI2MfyGQ+fvML/sbBULJ0owGnQRT8rAbeBYmBApCc3QCHx3RnKmGs1sv42Okgajf/Asmw
ANr5HJbTiaA9q7n2FKnovbO7kZdR6FO5kQjL/URmpOBwQIrOAzebjosb+flv8Iykcxa+eY955jeE
hk+BUpG1zSdDQ3GjY2vEU2sdD1xcuAyV1n0bM5iVxW7cCZ6q6sZs3528vC8CEtQfXI2a+Z4qg/X8
ja3RGZtQaXe6q6zb7F5S1lLKOuabs9EQnYtFVpTtk4gjgISJGrm8mve3n1ZEwVRWsdHaH2ZEQcyW
tds9jtPOEEFiR2Smrdcye2WH5crJsvxNX1wnorWGi326wAUvVA4zzW1Xck6f/sR/kDnSiLe8SmZL
InroKNBtK6Sbm7axf3oVlbYlCxIoAtECLKmJUJHX1oDWJkqQz0upKGcXeoeooBLrKDnOLwgPevAy
RwVPgo6Ts23qWEvIsUZj1R+qtc6W6i9AD6/l3VYR6t0F6mGYGAs7Tf5lZ+xk41gowrIisLsgyEas
0Kp2xT08N33t9jIL79SZOiqEGMpgfwF9iCRSZcFxF1+wD+F6uHz1Q0OzFZWwSd5EnDRjsjBjejLy
Io8XIWNlVUIHHylfVXx19GaoEdpWbxcOiEBgz5ES8lugQMwuWyZWtPtSPWb5sHSRYY+6R72yTrpU
3fr4xyXJI44bONJcdPY8MO75PBv7Agkxcv8mSEod7+a1UDX9X1ghuex6yHTYFH8DQ9RCPUa1i236
UxEpBHCLwKqnQXJPw+3BDJj8xQLr5FHbKg9lNPviiCRtbhduNNBGGk3E4jDTuhyOJDwRenHrxHhT
zdlFKFmYCPTqbvkFFvF4oR4sn42N/DtcJAM8GIMonRqxQxY+KV4lx7keQSOKwj8hTfvn3Kye+rJ/
7b2ontXe6sIdKZyOxaFokq35go8QV0iTth938B9WSsvncDqSN0TElG6ls6YXioToJqUmuvYkkOwm
NctfBBIihV4+muUKciywPtNJFLvDokQYITKqShN9R9SbWVJZslMUscKFdLO+ySSBpAazDnnbMnU5
LhZOqc3KAIpUa7D6EHUZG64ikM7DPLAnZYro21x+ay5Haomek/+uhvDhQi6JDHMukEdbaCOKUxij
BRXuDbKQd4hsnhMNi1MlJeYkSOico02Ruc/8AJsUGgvUSlPZyBrFMo5EnkxbV/U3WZwMq4sqsw4Y
xbFdCMRWOMS4ongD75zpBXoiQiW6Up36UQ32Of7HpzAYaVMtqwO2zRR2yAt5cmLM/U5fFHiO7+Mq
vh8kwLQMnWwnhSg6glGK2LkbCljMYg8BJRG9dXy6IFJUz5EmYlgMV1mfLt0RlaJS3VvFPAf2SiOf
UmIPhhNfjdQUmSlG0OBkGmQy5FFlpPOQXg9ws/wyW9pKvEyxVHkna3ytaUDQqZO6wF1YJI48FcMT
iTzoVOk+mSqCZiYrsebmPRirC1bFrLK512lnmiXxDCvMBa5SDwxZ9ZYYQ5JwizKNiEd/ZNW//kcF
xBvUEeeuf0BX6hSe1bhK+gd3RTHzCR23aRZYGCo5/9vM2XEqFbw1x070WKXuui08HU4jRJbQWtaS
gdMmDAEbtAunQA5XdJRnVbbhP8ygf2GzEJh4LDvOu+BZUst9GpUcpdhtL8JQLxKfahRXF2do/hqU
skwcInIwMeGdAiuw90uX+Nk3sqX2Zd0eux/GiG0xVG2ljlFa7h4jvUUeAEWIDNtlr1v/ALh0MTpt
EytBrJqSfbGMOkEokZJAvPpFc/HYOYDNDym9NIAGmd5clKN1Om776kNbak8NkF2245rE2vuL71Jp
8dmT/UclQ8eTVu8X/6hnhCvibFKLzhplcz31lGHzO+mFBxLTFp1eaMS1JPH3vxBflOAFq1c9/Ql9
kXNiM2rVUBAhiiJMu4jUtcI23x1DLbztPvyBf+lbgcNV4x4v/lLcnzkBZbm2VddBM0YNcZ2oFI9H
IkxJN8QZYnfyjYTp/BcsMN5ZSG+IkKcrxy34oz/oME3DNghoAMk/lKck+t47Xz47ylLnhHo1ik+/
ODFFI29jl3vmlwBVzXJ1SY1k2cf1ieZtcBbqaBujB7Ev3JjWcIY1/fi7tPGEWZjI2rzMjFs6waX9
F4iMyh4pT9Nj/UakG6lg1BKbp5PPadqgXe/LFSG8D5xMk4dn2i0vRva7OdUImonu+9WFKkNJe57G
bI0uZBlPUe57STvVo4d1FKlWdXGjW9yUx9OCUx1y8pCCz6DaVBnONNwlJpknri5iVfV32AzhB6Gq
jj94M3lYLDHZRksjCdlVEfYYuTNu7W14NzTkAL+18qS7ZTEBlHBX5upDVgHdaKwr/Uu/+ho4prD6
J4QmUFn3MPBVC++oVbJ/iK1rbv0xWZYYMD8oiRbQygVJA6TUWmZKwXc1gkHbmgKbEu+678jhwpk7
efJw0BTn7sKp6bJzX/B+9weqxqo4lyu8pPL2+cmraQTVzgs13iopfR4lbs8XketfuTUe4+JQGI4j
uyZQYcMP+z/wNZ7kOjOZe6/SqkTpQ9m+YGwy1bGxg6YrJDRL0ytO/4NmozYN7xPWsnUV1A0RAHdd
Hk4Xsk0oKYx2ZY2wghJTKiRBqBL1lHqSaVbi2T9csGrZIIytDPpE2ZxKGetT4bUY8m1oNscReKMU
/tpVE3Gao6Ww/OLwBb1JqqG2War8D+6N3FAC0wxh882+SRxWOqiFcxUOoeeKjAUlKjlaoVbkVPAz
X2g4Ah2TMmBXeEN9xOBtyXu3inSYD3paE8ukTulAqheDt/9UyrYqTWA/SvOj6QsqLNXWWaqBP09d
Zd6b5UwRC3k1gnN0J+fbqnESHME5B63sfpFz/LhA+uMeLvCcyAEZCnJSxYhBcuFLQ3vB6GhFzbtM
BZlgROnoCa91OGEAnbQPiW+RcflE6hg6A3hLzhZCk2Ys4oXXT6pO3ZvzoEj5lv2NrENsvs6JJHzB
dYrWeOfV+OrC1+mMkok4lOkvY62T8C3JlJImyOHvkJ028Q9OLj+kXCRjA/4nbCew/Ffy3t6S1gQB
iACWUx7ACwfscJ+FSrECv9N1arQpJCuaXhg8Pa/MUSyxXuAQM6J42rTfyKFhMZiTCDK5JMNGJE8p
Mq8TjJND7QQJDRnvTmJxlTl3tfxJ5SEudY4EJZ4woMRLaf9k8wxhLU2tjjiXldSLwNVJbZJqbEjQ
KLh2DZ2tm3ktqg1PBrNOlnpHpNNBnPKtzXVrbWMO/vyC7jH5GWxRRFBFe41YBjwZ3UWfm9fOiyQr
MUZc44Pj01KcU31iv6B8gpybAo1CYX5B+WAi4unu5vfCUIZz3QhuHFKrf8f6uGV7F/CWxv0Wl3zY
5qtYL+7+wPt4rHeE6uZC+HGDZleUPDwrk3enIAjmFwnvSPqpOnhyk1+oH7+ZAr63Jk6VTWO5f7kQ
f3JdnLe5FM4chQ+7Bbc+BU7dgs42VmKZAJj7xP9Axd22ihUeBFSnudIkR7qot5VQd+tBk1bkkFDr
GOQcgkRfywLxR4/Jz+Ri8k0azkm13831JnyvrSPq0+eeL3s6fHh9S0P3pm6EtHJEBRlCIEzpy1cz
TsF2UQb1RI+yc5DJjAkyygqaWdx4JdpfzliFbamHC0OoSrqtiynyghEKBxfAeJCtul7gOv0TJ6QQ
xoOwilwZM/AXUagRx7Q+Kf0vObCfsemtYgZTYxZF1prbJmf78sUW0mMO7C3j13hQCE1Vy78ihkRL
m2X4XRAJj5Qhx425l8n3F9DQoMDTFUmJXsTChgJK28xdacE+q4DziuieXT1aL0LNo2X4kzxkZVps
MxeYXGTDgovluWR6+xcCkc5XbZpE4cESkmxKQJLVSq/DEtW5BSraIW0l0Nwpb+1VYr00pnT1i0rE
L3TSZhzWBXbZgavxRgFJODP+QScK3Yq6BB08cNq7n5Si1uvXXVWtL6CioZiXIa0ZmePaxPKGdfDF
K1IAxIg9ed4vo7Hy/4Ms0oN3N6zfvqBFXUzVIPTOlW6cOg1eUVuvRm6RFTmvnXz+B7lIaMYdgsZS
JjDXF+ExJzRaFSG350AIDhRCxRx5Ay6Xu0jFVFn7REsl9hO60btkOYI3qKToSFPKTLRolJxXHUrr
QUnMRytYgmTOVGyjq7QJn0KVR5imLy6C5L8zjrw2SO0hrWailb6EBv0TaWc6FBRL9K3kSYt7vXSp
r3xijyLDWjhDwPGERHdWDTe6rgvspB+kOLBjX3SWWSi2K7PRFynTxW8SEm2M2BTaaVxXx4trucVa
DodAIFHunT2+ARbl1dKk6PutXf7JRnK5QeUlo84qDDr23ugdo5bSWOtE609GkuqE3so1nblJYvXC
SurZNk1pbZHydOfBOW5TAPiGJMy4KyEjLe7/Dk6i9FixaGGqQrDdicGT1b5ERteg2GNoBAb+BaLU
ZAF9yI0AbslWjIIQA9lXbVTHi97WVZRrQeF9Sc4ib6Zsfpidv/BKspgaFM+XWhcEk1RKrj4pSzXX
p+DUh0/S0uDuPOFuZC01YokTyNrFdR9w4e4A3m6ttmNj9imB9hqJGn+5y3sLTayVHy4u6BG95Ncd
4krzUAjRWN8kez+UkC2kJKY2RpclClB9gmMycueklG6/uCCZXL9nmbn5SWWi1UsRAm5fKrlzSkqS
HZjKwlPOVQIF8QJoyjLlJkR6MZqkyxbgTFFeM6bR5v/FaeppLLOQIJDKvi5W7wOrBZ7WFir5Is8e
TdO4p5W1Raz6p236J7pJS0iki2I3S0V2hnqIamZIbqtAERc/MU6lQUIlz6zZN8oJYzVHJrzBnPJB
gzUkdgOltsOGdEdV6rsvopPMSkOMxPeLlbrJu23Y65LdFdZ7Ir0gm3uyFPEp04cXKQsEYNa/0Z0M
MUrmKQXai6Xa6t1tVuFh83RlZqTayw/Qkx7SCpPF4/8L66nn9ZmoD7HS0V1dcG/nCiLJAkLhd+wT
5DfHdzZu4Gyq3Lj9BkClprrAkUjc3uTFN9aM0w8QlOp2yxQuEtqDD9/1TxjUUHqrMOhLO3LiYeaG
7knUdGulp8JCKCxKbtLrqMHG3go7IWrv/S4/aKnCmgIdts6TfqLXTNZHJ3ZILBSb102LFhu6Ih2i
JmM/9B/AKFc2DkmqnOvWmzE0wXhNedZ2OlhhvLzzI0XJva+CSmIaTTcxd+ZGzflX/GHObiTOWDX3
37jrrXnRJ+QQfW9xoUk1pNOMlLBfWuQupdU4o5VebQdEfItSYRwYy+mT2iHD/pZrK4M8bUO2ad+c
KRCWS6L6VxfUVMXFSuuBCs0nbkob2ZNdwS05kuorKP4X8lRYBTuzTOt1+IM+pTHBoXyZbvQu1ia+
4h5/UqhElipkNTKaPgi5G5eZCtn9yV9wVFroHPRaePh2c38SqaquFk8FP/ysjynUi4Z7f/F0B4wg
Zysljo+/ZN0G7Gu2dfY3omqoIz5MXUk2UsfN1EksfTEYSrT6SayySi6GUGgfyDyGB93Tt2YArgAP
FvyG3O3tSCVSCKGEkUgHjx2G9OQbaIXcyJ8nfpRPL1QrTTC4bbtZsXClxllG6MrH69RtIjpC3uHi
Akd7jkodXEsh9MFKCLyjbFXt2mdnlme9sBupV0GsJivTxAfO9UR6LbsrK94M4hwBpZXsvylYkiUc
ask7Z4Qhp6VG5oZwlxAtvjlYpTu8y2Av54XG58HeDd5/zCbVtSJzATJ7/pOMJXUyYYkxgSRL8clX
PsziIyKr0Oe5GJwvlKymljpWNwKvPb+TssKcB0Tf5psLLUutyxfuvfZPYJYvpVeNJm/EZrgHNpdM
nUS83f4Bz0LszI5HNBP2jFzWVFTI7w08HUX1pVFFmKaF+v6TqNUJBdGsmqZEaBC97StIBU5y/UtV
bpqdncYWZdkRsaUrFkwM70piNA4G0rE5ROVUly72ckuF6th79J9dUSZYl02sUCDhVvA9T5Ju+R/c
LRrRLHkpwZW/s7f0zHI3MaaIFq3AxFJciW0zenNX149F6myNOlE5wSBQiOjqdPLJSqhGXWznPDJZ
0zML/0RyZbLRbXRAehcsVz5Yb4ofDCydhWARyEZJtgFzXw1avBgZXam/jIWu557yaURvfYvJDR1J
zez3rVJzaOvNFdmWrfKD2KVYgGr8qqYPilcZnSx6MAQ5F3yXGCuGbXloZ3NiYT8wXppST506P1IC
Cg1QEqXCnV6r0pUpECkWqWVMfTWgJDam2is1pVdtRMTefwC+3CiK5i5VNvkg9fK75vJbSlF0Eg83
EMImye4vwC9WwdgIqNjV7LL8uezyDlBJDpspGbgXn8YujH37wgFTLZ30G2vmCwvMMmgOuyar0PH3
3catw2tuedvrTMhqPMFiqgfLKgAYoKFJHy3tP9hgnZ69VYPy0gGEc8Kc/cgvX3tWGldkjhyJ+Hoa
81Bn6vyNCMsrKqGpdFRhwpO/6O+rWLn9gxJG1fna8wppevG4R/FT572kxXU+TLXqYIrPg0lR9xCG
B5UECGQiAi0Plnzt1sR7nKMrn/VwrZBbabZtvA8ZkxqbWlwK+pWT78Pl0Kxb/TqRriLeWGElateK
dGV4WwNmu+6eWnnBn+UqaFgpSdqVaV73cT+x6jt6GhIfc5bdSERD4kEFnu7jx9N4k6Vg27H4yhmT
Plv5VarvhnqmpKfEQFjYQVoUH0xPJntdTsJbEdyIQ/gDMvNMcW5AMLWeZKsNYwZnn/hXVHmy9rpP
9lH+2HAcj/uXRJWIOd8r7TlRr81+W6sEj94d9VYz7v3inIYehtJHvWWTp18J7M6HTd2Q5Z8P1lav
No5VU5arFp657dx1DgbRB8VKhvWeXpUYuWQcK5YK+KnhBFCUDcqVWG314M5r87mlvGFXCUxy6eG2
YtiTHUV9I+cvYnprSG8JkyPo/TM93vfle13dpOJpUK/c7D1QbxGdcQPxAFDtq+TRc58rh3AJxEkB
aX04UPZj99QT3mph2NGwiZ9F5yzLz4QwyaffyNKV4lDHYFIZUOxSbxqCTyErLYkOEg5A3Je0jIZl
SGzR00y7S5jBS3ywUOMtAT1zBx8HBVBLTS17lCCwVf5NjFvOCLnKOI53+msi3KTRikybbFoTmCBe
vQnjZUCgoLrKq21vHZ2UL/gOOBsQ7VzdJu6cjNcF0saH2Sh3FTkF7tokhnkXXpnB3PCXnU8TdpWo
e/5kqK0N4zCYhwbqM4OAxi7JtQ/F0s/zpdtkU7BxtsBgpW0fa95EJYTXJSnDAbekkwOBFR417u4i
k3/LkmyXB7TK7Jp3v4ns6hs0hnPZdKgQkJsaKQIMnAyWp3KwjDS2ZSiBKv1JMo1JQMlKyh+6hqag
DOuCo5RnRDPcBLNx0m6houpYN7P55u3PsXOTBgW3vr5a5GNW34RScvTojTD5n2A1mA/SfSXfUyvW
D2J4iMJjVDy6cOM6Y4tiqupo+88qTmi9MgvqQxBsGn+f08KTzpF7FWtcpPQ0hBerkabOAIBm63Un
rTvze9ZyNtrXSw3DeyDfi5SCCPdOPFxUsnxF4T1HClI4/B/WTnhITq42WjhHXOgzl4gUbOL8Wsoe
Ke534nscvUvya0g7xQgei55OvFdMIuVdZC1JSaRXTn371OXk0VQ+Ezp5PhPYmMGGRKXQIwa7znui
RT4AdUYLMA8jshW6/tgTxGOa7jK38aYyX9b+veMsLUbeVOV9Rb7i+TZpxZcklqcpWVbuZlMr6Wxk
bAuDxHCe0Xkd0yjSDeUq8+zLT21ezfgYWRJP+ShEYAPGOiQJPgS3Sh1z7vAmVc9Xvn0jTDIjz282
DhEqiA4jPqnX5mT7x295xi9pvC5L7jnUNyY5cAJPYlnqbEUi7qDxWbu9OtHOKG6A5mnmvSnepeUO
cl7WHzLpHCR7t7tTnaeCz2LManfWXdbKm5S5HbrwSTn1ifu5KZTHBPDbkmGdXUvPwkMJFykhRuRS
JMtuDBZOBivxhhmtLBpLmff1BE/3kHA/Qt/ZMqrSx4hfw7f4qa2eWMCTGOTEwOnzqjewKiaE6j28
KXD46uTFjNkTFAtR0Pn9W+Y5VzZlw7U/3JkJ1zzf+iKyQ9aQHLYoT43rwie/eqfhDiOBL0/+3BRL
um/278A+0UjAclgLj8IjLKkKnxdvL04JZpe/a8LNvQ9aFpsx3XcV2pkJ8YnP17Emnv+WEwbJ9GsA
Pc2+YT4fK0whM3FmpWw2eDS7uEiJhM1SriaVU5JARDPqeLlNxgA8pQs62J8EwIK3RngtHPicSU5O
K+Ljy0s75SxEfLr3SCj01VhfmPO1A6YlzOqSAHAQr/xwsCujmeo1cBM710rb0ujliDe93K9N5E4G
R6eUZT9gJZ5sypSd7rxS7sK0ggHEdc60gU3RTFdJvfFUdcj6ek5Peo0yTaxOmE9Mw/SBUMmN2tAw
AzCY0kAV8tnIGCxIJgoiDwjByE5xhVgn9mvCqmiTEkgeWrjwvZaY04OL2dIz+lkV0gQBFh2Ft/Sp
6uFKKB9HzsBAnFKXnImrLTPjuuXcpdPoHv9yMk0iudv2LqxlFoBx/UpeyzC2YnBotUeF6zhtXnvQ
/ryp0cZHJceJ6QNe2Ksb0R/m1PCFwVsyzUMa8Eorc1Jl9Qy3HqWUB0XV4OjxA/OgFbmBZtDjR7Bh
Wz7LkIPwDYoMWuNCmll0KBTwcBLx7vGMEAXRFLUp/x1oMxmha4KlWe2RRwxshQlNA+m88LlQjH3J
J9JZV+P/HzO6V0hwcKWMH2/VuzMrpmtTG4R9xjquys/D4wRmgyDvKCWpxXXI6TXgKGW9FvWD2XKf
Vvmp2YvLDQV9k3AQBggaiLY11vrZBTbKa5ap0APOjvhMfpXkqJfx/aFyzJLsPS6JiHFrdhgj1zwd
4JrDmQ0xlJt0+YxFNOSLPzGLJjypUFLnI2pRxCXv+sNJ4FHxSVwcWOGrjjLyardYKa9bt6NjYUE2
vJdbmWc13SELieoIpl2LJdpanqlk3u2oIZMJsIF44jRx1SlAoLUbZIt0aHe1rh1rK+AnAc4YpCHP
oPGaw9tqaIsqYwAGp1FCqdoJXMBSvU5JP4gusdBYmfzJbExrb5ThrT+xjY10X8rPA9XEEd4oqxm1
WH/jSOI59FOKgnyL+m5BkICftZ3pdNUEL1+PKEctu3Jbj43SYBvSfAQ6dnG68jRipgAdeya0bsRB
R1Z3I9fRhOmTFO1rW/ebUVvZ8sSu8dKNeEexoswUU1Sw9qbfHkwCXn+CHsMm28mesB1Zj7kzU+WG
zXAjgiz5hXs0tHJf0d2ZyZm0a5nTfTIf6yaY1uz+NMq2vkPCSkxmKk0jNem3UmDOuy6fjRTInMcM
9ZCJ4ac3IwkSYjWn9qSyRxqkBxUil42tH8e7pCQzm7tATYyZolYL02Peayp3uSQ+iKG1L0r1WtRg
5dBGTaNHP4qftWE5siLzbFUCcfjERcoeg3cOppGIBsCNaXqq1jFKxHci7mhGf6dHSuUyWlewfgoh
eM81c5+07jnS6d0W8KaMt9Lkke+2TMGCnev0K0kaM9h6/hRZoPi5fUSMAYmo6bQdx3t7az4gpwDC
/CQx8o3JVkoKv+dVHqbLNIfuB3enUe0o2HcObzHNWxFsnHLjDNPYopY2Gyy8CuY6oSDtAWdYld7C
H679mu3IIqquAvmccpQAvBBe++qLb3A7TzOAt9uG6j6XS0z10qPNEmibAXt0iic8e1QnMb66R4Su
pX+bDDzDjAAeMXB9BmqCzRaOqUrHYYH/UMgH3dxJ64m0kOQH5jPTGNKi4101yRs8LhsWwSymnSJj
hL3htNId4aJBQQqUEx09WwcnGh/8eUw2yh7HEt571sFn4Ck1VcKZqNwE5SNXNTfinTKxgOTM5V3A
Q1uqMntQ9pZ/1GdMphZuuedSwmSN67mt+b6w0s9AxbkZSDjm4BwVTBRUCkEMxb0p5aVqnGEAw9cM
kZneyMVaUs9aCN4JBOKCXBz/8pWtrgUTrXvMoHCABbaD9F0J7wrwGAIE1CW97yFYefktz0roKuit
D2a+KybgAwubvvyETk87oZqq7bi7mNaCe5qtZPOCWJ30EvVLnSRsswDs+gvgGczSadeuApeY2pT4
dPjMw2sqePuKAZ5DRD7bKeQ6peY6s9Y662oZX5HfbzWo94HNuMaYNdVUeKXGrlvThBK13j8rzSkG
+YH4NOR24Z/GkUHNt0I0l1130w4b3QEzdcD3wRPjyInf1M9FR9HkoZOv1eY2H3gPPMfCA94r3o8K
FKcioKKbjON8Iu2KbsoPyOvMkrU+9bsr/uZzTzvG4Q60XB2su3ltY6gy030FOiNDNqgOkIMPoo3Q
EDiyCijmQBW8ETdtc8sfC5VVrx0Sk/7rVCvnWk+BYCVOSYJyIXBOj9fBDHypPI8WfHGSle9tO7aU
GYSr5CUe3gTtOm/nkQ1P4hC9eZTPpCvPf+ew3loLxTuBX+y1q5qz1I2rvgIkSgH2TFAP5w+6tNf1
hdCduRmL5glUHt/712zqzERS86tqLiQHI9+5/F1s8PTRNf9Mu7IWbvrm8/yT0gedwXg3r6YsiuGI
pQT/sAZN6uylVe/7CrzMwqimkrrXurUQbIZ8DorR5mtex7u63ojOKbFvYi2yFUiDVfkIHk9oVsBm
qvql4aBmVFfAliYJQTizuabKJ+fL0Hri858ZEjHoUyetxl/FIpy3pJaDM92sEebIPcOcwcRK5tqE
cyl7eSeksJTeNXNMPslx4MBqTLgfwQvJjak8/nQp/XX9LWmgDR9dDou1dSfVud3g0+UtV6YHMHgr
XeAdcqGLPu2TrWaxUF7i24AggDpvBqg+1ikscgyzFtm7A8QgZ3HkMR/xmzunXMRMJYgtT4wTbSvu
vzg8lrQqJqzjxjZFxL/t5GSSMf0biluHqrZ3l5RP4zcNADOsQ2/KNIGTO3lTm/8th5Isf5SLjQ8T
AqKrNnklUs6LyX2iHofxN7Zr1UOGmyjpTxBgSvfoyfXEEGYz2Xlyi93opxb/j6Xz2G1dS6LoFxFg
DlMxKEdbkuUJISeSYs7h63vx9gN60OjgJ1E8dap27ZDk/NcOXlRFfQibQwu9st/l4na0Lk1B6Abj
bgWjEZ+itF+Pwp8BEaMSDFuMfnrhN1rGy8R4jHSYrXJq8u/5Cz5OonyrSki2SD6G+lJkp7Jc40f2
WuIKalosLbeEZtblCWdV64OMx86ivKxr4RY6FFwUE3vmRb7xoaPqxu25dlTMJx65v5erj6h4h+y3
aJBv07lQipA7r9oW/66rvwDeUm5Bvcdl1ed52SKG5E5xGas1OJuXMBaX/joUDjyFcHz+20+z05OX
pf805dmgFQXSW6D8kUnZXdoKK5tF8pFj4Qpm1WwjC3H9sPDdyCM+mxb55BOBiOzWYqamS15kMyN7
vPjRu9SdQ+qLzr3Xwl6j4abZy/VNVLqk3KQQrl/qtiouCrMgdNJcXzftl5zaZbuxgnM7bcfFUyxd
qA0MJxuz3qYZIWMpAb9L1HiOInmwAVhQOXlKEDL9Yf1Xu4VToVdTYWwIGqk2NUtPjCrh7I6YeR90
ba2ngLcbUjMZ3H+YlcTw4lMNmvZiBssCK1OV5eHWSLaSv8u1mxIDcK2GbDlYBy28k0wrwvnAyAm/
mu0rRyhDfT4mvKGhdo+x9BjCTTbsLR58LmzFeiswN79e38H0nWHeIaj3mTbOgGIHOJ055Z3qHJ8V
f9VaTjza8xcgDHpJe2drO8TlsJnBLXt3wiw1q7nBpYQxw0Tqx898pUEPIrcvjsrsrDZcx9CNrOUT
m4eKrm1prYslCd0j9Vxf/lz57Ypg3cF9Li5WbuPYY/RXmWqOSX2YL7viVFeOIW1wjjqc+NaBzYXe
eOIcx7IyCnbfG1x6My46BH1RtTRdtM/QlYUVLsgIIqPpVmprnItSIvSsBX3OIjwD8JWMvcRff7Kg
YVtcOIYjZe99vuHgNqyCtE0b74doqWCV8g2LaqE4iofOdFh8mQ5WxcoR6/MaCwTNOA7tqlOA0deC
dYsJh8TjlysnsP3Uq3fmQl6IHhpJLNMxrsYDGTXd3Ey0J8nYWRRi6Fc8Cazm4wSw9jgYoCB5uVC0
e5Oc2u6g0PAYd12hQ7KcrvHU8jHLq/GBwm8Pd/R/aEhNl2h2t1YDhGWimvIW958ZssqY07ALPSqm
S1nEoYyOahV4SoExGdPzqtBslWUpJCqvIgruJFEN4q3e4ADqMrCT/kT85iEZzkZxbYhrg1DFKPHl
88hrEtzlJ6lTBxMUrtU2YvRujhcKfD86IodcWRNXDH1xoGJkuyY6cTKh1qdKz8x+w54k3PqijTeO
73I8kGPPrUZrPMjEzd08XU8GWuoDngfebNRTbQcuCiSbvJLoaKPZq4C9LWxP7LOyRaQdp+HdCDe4
PIfJvbnRxxBh5PJKLzJzl4Vr7Eli0VObNxbToIA4Hs2SP9ALETYdxicS+PkGhyD8TkcUCulB4MBo
HBAW8QqtryBuQ/kN6/kFlo+9sjJUYFPHkvHnAiv24JtgG20Oh97aYJgBCLDURhByO+LJGngKd/hx
BcOPMWwsYxdkKKl8p8f6l52K3eAEC5+V1wKFUEmrhBBgolCVKuNsss/vJI1a+q4ulzEhPcpK4Y/4
K71YisN3lmDQyn5H9Ldp55mmFzjGC61hs1WaY9uxnQmZrBmxSpfgcfNX8b8H+d7IDN6RuYEIyDrq
kg7HxtOgYldYjMOsws4S+kjFd0geqZAv9HxTmpTY0BWCH65yXVvWvZeVnhq5ePbMNtdh9zT7u0i7
qsxAGZsTVb1wZOw+wE8awSnblXhliPvhb6Cah896eBOmvfG6j07raOnb3MRNn0F9NkNWMF7sgOe5
Y7mRU2SQIx65Rz37oFxq6mY+8Lr/EFvgD/1zPlBtg/jA1uDYvnDkmW9eXeew4BWRdHcr3CXCWhwv
qvbZxXMPWYqHUTxl8kYL8Dc7opxSxlWSbSeb/bK/Z0zAPIBlfgOF4U7OHtfeIg2WIJ4mt1k2HV8V
5VXe41hCm564soN2lm7QSYC5KSPK+qXcc0ZGPD/ZIB3n2coAfmdIeOEyKJr3ftybxdvAjz10e3PY
me1JeW1bdQVC1cI/Sb2Gk9X0cJZQiUsw2/huFgO0/zd254g3jEBDuVxr50o4xeKhSFbzA1RxtdTW
QRnTJT2s7qytOY1ytjE6jnmbrOv2d4ZOhfYRT9+tyjZ4eLBgsvX2wNijytdCuEBXsF/zW+kkmHq4
aJHmy0EhhkO96No21j9U+V2mT+uyR1N9lP3nS1hPGMrSCPV4cPYHCi49LiG+ueyE01rC5Xk8+cEl
tN4wK8DQHEEoE9GpY4qXdgyDtb8ZsOU3wrtIWJEDggvQnh2nDVFtXbPL6zUYtJ0rSClwF7G8uQCN
0bFP/nXIcuvxggYJVH+eQPs365VX7FLlkt6GruImBesm2Yq6OwkHgn4XrfAeeKFLedHpSVvhg4GX
WXm02bLCpxA2pnVIEPWV50L5UdkBJOwJRgmID9azbL2pKNTzcfHqt37xVagnVP8S12hBsJ6Ly6+W
AeutI/OrEnl1b8NrU37rCwT/1Vo0GPC2tUarhCRBVH6BEntxoN3DtBmKgpX/ptpvHhysCasBm2Et
+p2vciv4NcIfXV0NiM5Iuy8A8s9RdS7j3XXeku6DZlUpZw05TZwcR/qhdtxF3cEKf2ACiF8qN8SE
r3HGRgYwg0tCrZkkcAh8TAq+QfmOVWKdQLM4Yto30JJOyV0NtrLwVddcXZTM/EL7UFoYhVNUjHwn
V2+K+MEVlem0owNxG8tEv78gKQrCZb5lrH5Tp2uNiZ7lwbVTkeAgcxaBsoXhQFhDX37l8GVfIIMD
S51CvagDzrPJb2md4v67Si+6SZuw9y3iHZaAy5TyJ149WLlgsMTg43RYAbLcXSTPKV2qCh8y3vgI
kBcRblEORUOePCPco+5yc5hr4dsQrGVtKegnnxZOBp01eZFEUFSEXWwkrjhdyYanv0gX3IJWNe0+
Le66BUkdE0+i1hejDY6mdkAnD2yQl5MSszY9Ry4ppda7n3zF5bVtPs3Ga3V0xFtF+euzP7hKHctF
+lhN+ZkHtjTZCIvOyfxlUu/7dKP6h2p8i+svrfyoWxw9r/wgSrCZ4mU426JvIsxXjCC0Ge7ZHaji
KYKbUN5IweJbXqPmzAgU5MAmvehq6S0t1lOx642NLz+VRYTbLqzRXeXQpCnfrct7/LrKNraSQKWm
cpZxhC9JlGJpjEY4WPT1r9ztEHqy8P/r0y2DcavTnWJwbFW9W/Y/UWW6Spsv4v6H6cqeGp7I4kfQ
b4MHxV2+DaAgwUpfWtZajs5E1oMov8U2txzjiR06Iv+HwcIFfRGqx44Ty33CWix+DiCx88fg58BN
CzmxrRlfU/4IhFMvnTVpV47ULNp8kwmwAzOWsBpFHuPPpJvkFCqehKGy8qWbhKY7BLOkX7HOebhP
AwgVvkBhfonh8MzDmiJTWcPWzht1mS5wjt3E1BWfI3Zou5vJ25Hr6cLvb6aPpUZGGI6tJjuGAiIP
uZbPo35kzKdJxi6QwYi/WLINLKP3VN1bq1exNwAXaYPtnqhKtAHEKABrlXs6mNzHCv+Hc5kN7wIA
HfO1ZpxGxRH+zMmLH2m0HItVra2TGr8mUAjs++VDg9vfX2qu2ERUConEjiRvKnFt+kdqAFVhxF1H
YmJl+iqIflHKb9zpDfOtDS94fREpVRXLhCvRUD8qoFat5AAJODgzy2ofJpusPj/6w5Y/hkNCoK9G
ZrmSFjT4a8Glo850dau1a2MPYFN6k7EdGfqLQwskKZGddIbwTPQB1k3po6hPuoKweWHYQbm3zoLh
oOEXSOUgzxS/w2r374+j9hpuQfr+Gvdh+o0F4dwka0EEpxrjNphuAx7uZDCwAiYpw+KCwYzSnrt8
tuQtzbqx7MdVQ29TUWQWoB7Ga4Hhkh361Fkek7BRU+T6hwjbgW7VVJ9yBJ3lruLs1y1r6/qc7LQ8
UlFCl9Ax88wU6RTBqo8/JpZyGbXSSL76la4d2WLmuovzrRKv43c98eZnzsIiMi8oWew55UDRMLpb
ZcGb3v02fFbuDVtG8AgIEOpcooWj9HeL/zhAeKb3VzFet0TejAv9szVss4Ey8yGLX7TsnbrI2xV3
aBGvWZci2F7Pb7Mgb6tNdxM+qeZagiHDUalpMpUl7GlK8hLP3VrZzbCmIUNe9Mx6PSVvofSgV5DG
lYyuP99lZGs5Aqvba2czKlZfrfZtKgAl7ErmBQbsxUFwG+U8/4NF9gcvQq/6g5C/GdaOffHIClQ5
D+JRtpY8ESCXuco2HoxlaFefBoSepvnkGsS4ICUtbvJC9j/PBP38OodnQKvqdKzrnNdoR1wsqXhR
iUsrrgDKuYHD9nBCaRjh6ziCxy3HdIdLo1v7DmkOM4RUxh+AdbqyL6x9Lj2k7OHvc5CD6oy7tifB
jKynzxf7WKl6N+O7YB1xYJTHfdVtRZQcdMjEHfbRYKdaMB+VJNy/CtICiP/IbwpQSVJ/lZaKHJet
U7XDANom4GL45JZCNnTnZ9eD7TzjJYd+hYlGeZ8nZ9z0SWwCyG9tuGSKp8preGWU1U3FpUewXP1a
pUAJQvJ8ZU9fhj2TQuFiDjY27YIQC4L8hjPXNX9svjkrT3c748qwg/iXRNCOyWf2p8C+n/KoNasw
PxfmhHm8Z1jXeCKE79RITiyvdDTWnTdGXmG6r/h3xIiza3cz6qKFm3ZeBvxLpajbBUszkV5HeFb8
x3H5MNNPyMmsI7d5eUzDLz2lO33tMwAaI3ivlRKyxbcgrnPhqLPaC9mj0KmIOJvKl8h5zpkWiOvs
urzXZJ/ZBob8xy725jtBn9Yp2NDUamxGvybl19c+Iv+ut1dLX5e4JCVfTUB3tBmKr6n9FATIv1zk
4T8se6BZEz81/y1EbT6jA7F0n0d5RX0Lyk0VvAE14+68ZT50zZmm+oQCtjDjmoaSvoKQ4JLbNu0j
ZxjewOXzdNuCQZRLP8gXGpFGBe9NROk/lFKGs7php1TqpMptA1l1R6frg3sY6Uy5+Jt3Cu1AO2hd
xfGuixWeebsKsg1lrvzqMQGLiuvaak9NsZFD2DbJu8BxhbRLjojbCsumgp35S0QsIwymOxnnphdw
AJ1sLBfns45L0p6UnjH15MTTS4eAkOnW6QuwWsRRjBzz+zaqnzL2UPUhJ2fRz+2WyS2N30TxoSHm
87UzL9oA6Wd2FxqyC/Ee8dtrOhsDVzg452oYSW9hTTDPPFAY4LgFoPn84zGxjzxgEmjr1L3hGzYz
a1XgTYiLxWupStd2BopEONPdHWYXbcHRCC+RiIxwXdqjS0JI6HwlPgIRLMgBPDpKfOJW4sGA8TQM
pGAogZPnlq2pMoZObmziQ0dO1glgiClXt7YJ83ZFwkHVoybElWPcSwq1hu81bIP8MZ/EXDyIFhAe
s2YNZBqP94qyVwcH1V/PI/c8JHBN8CJy5wPkYKkFExKx0cKXHla5ngTvRcbh/AVkUFGddXM/k8LH
68tadeMbVOWFUhynkaJht+KauSBNl9nLlXBaNDGKpSWAm1C0R52rKpe/lPgb2N6Qt2W2T7VVmA0k
63TOfDd08gQItx6lyxxvYrrZkukwk7xE34mftdvacn2BuouDC3wVFDkpB50OzdBX+rgu9GtXsT/i
8cfpWWluio6ripcUB1P+m5+Eobwr/TULPqpnpNfoVLiihT0jIZVKkNbsfeR7LGwBJ29/Q4TM6zz6
uOJgyiIZDB7BT4AdOoLXOPmYsh3P7cXmiFQeOt2emM6d0X+UKuE5Hp2Fjr+/vpT6g1kdED3C4jNw
NKIpZh+HZVuFwrfxBmEzbkYBNkOBoR9K9BihkBqd+XklOHw14wO7+AnyZSZ+BNbZr95YMjg6zOVu
hfmsvzf3Vu3W7a4xftLoY3gvy1MQnM1xhSkPS6cCZkJtntXtcM1sgDARABYiTr2kU7JkOjJxMVWf
afM2jO8+LdxrgHNA85oxOy9xFaawz7875MIZ28sNokraL8NAl9mcDe0mmluyXnL7C6842xyBFwYk
yvtSXGuzXm8fMshXWAdKDNJz/IsRHH19aW47zIaC8VZNT0F5tPofrHy/28j+l1IQ6L0A/dPu8nTR
u9u8z/H9D+BhRWfzBiXFzd+ibvManKb8ISRrgOLODVqpkATMfWNBradUYdvXL66tWTnczX5Kq+m1
NPD+1n+dYdzNOx8j9jR/Q4bHEr6bWN1S9X1Ir2X0p7AaLogO5w2R2N9MbEHiimPO8F0RDNVk2gWK
mV1JO3JTZek8JjSlbuKp3Hnv+ewURmSNDmwm/j+CJisec3HVm6fEBdOf5YaTlUE2eFXc7bNXXYBY
9WJqINHionnBm4XmGkGBjgXKgi04hv/TeNwR8Z/xQvfTWI4ZMCXrK3M4hvJPaSzw1wx0EpdYHDyn
kG6K0jWmudPhzxeQCNCoCw0/RWv2fwSwVMZ3oboG/pmWYTLZY5DIiha3WUtspvNuIRR/Vfhu9Xs+
Nys+gGXwxLfBq5whjjZztHmHSDTlcLTKOgw2cbMl0JQMOaxAuV7JQek1FgbfMvSeXKd0FYfawJvU
JxZ5LbCSJJcYgid6azafGXJ7fg7l3rKJiGa+Cqg7QZn8i6XYHKYjA5uKCmST6YI5hs82qyP1blgn
WH1kuAVtJOmsMnaq/qdQflUT1+Sud3rvhS0fsy/3d+RxoWj/ZhnwLw3nmOx1wMS/4aX0iVIQi3Wp
37AOBLfF62+4J/597Jjh/yzhQ0g+stLVImgXK4zq4mlJy7xC+FpDXhrX2hJvQVwXIWMg3+AI3J8U
Xe0XFiA7c4z+ZICtOe5+RP1F/NEKSpJa3VWRyA35qY0f81yIMtGqjvPcWVZf9V9MBdGAtCa4QlV+
xNhawaWHhUR+kcptUv1q/gEsKg9dNTuq89U937UmhmpV7ZTGhfWbVF5MSLxu7EXADwBV2IKDSX7L
JbHCQedJAz6zIRpPn0AkSEuNAuWv+/bFp2ltQ0VC5PaV6QeeDDNMRK1FAYydO4xHf//CGt66DjDS
Qm6D2c5A3uBwgvubI99xKFOVY9Hu55ChEmqqn98jBPRZlzvzZlwTucUwvJIlIMgc6ey4U/WNgsdn
BaSOGzPp57usuQUgiUr6pkdXpWe007/ZUOEZ8XuFj2p8WN0z0n76Etqf9jMHObUpz97n/mJzr9kC
M/JyXBFLMwm4fLFudUEoaa7wDOqgsGviYn9r2tIpwNjw57b9roWR/IacqTF2Y+exppeQ6sE/a6eD
Hl74Tc2JlRyt0Zx0VDf7ZFQW5SOjYg2vgEfXeeX4q8OISUBZy/ZUMfW3UO8kk0Vs8qzSo5+eADM7
mrwQK4oGKlQ/wF/LcHCcTvMu7PXeCH9K+ZwCgkRQfS4syj0ITUy7MSYYaTbOS+KWjkM74+UjlIRN
2WAHEiDpthYP+Tt9UAypRHyrOxYrxaoXHlLIBpn5IcO+Y76oXjmF8aHnTlsgHMgkMPcR098ePJ0O
JGlhP7kqeZbBClx9jjGVVvRT869RKGc8uKntAeMHs9PMhcUotmLh/Gp2/KFl5C8z0+mTz4RCsvDR
pil4eBGbtqrfB0Za1QPgtrRtQ/MdnQz0epO2t2j4SrTier8RpgXNmY13LOCKzmdBFWPDP6WxU2cj
EyYMfzxI+Wl+3xOBlVr5XvLjz2FP3JU4BfAuLfnxg7f5Xp75Juyu5HE9//itf6+xQItyJtmwB6HA
AQFkx9rKROxy1Q4vogWIA3pxVevWQ5x2SnEphfccr5l242cPioKiLOXoNrHbqOm8XrlD3LXbFKGd
zxmfBS2unyOnfWCMwLAHARQwc06bR0GrFCfkeI6WbOeuK2xxVeYzG9zQkDPsCUOxmYQ9h1DUGl88
x+WmZ0kP77JnB5fFKzUgyzaygMdJBlGnZRbXS5X0qUmbl3oQWtkBZRj5KAjrY0dusO/jKpinLL21
7GzXb7Auw/1S3/pgqBY90+BaokOBB/5mC8LOjDWkIMGMvsiesZSDbaG9iy94D8+yWvo0Ow0IKHos
PC5hEsa4z4e1PcyvDYiiYKw/TdRAcv6jS+dy2mf5VdXoKcgnmkmpicxvBAu6NFs7WQLbda8l1DAV
15qSpfGaf0QVu1V6qtTNBKZridx++jejA2wlg4PbmW9N/BdwLbA60E4YBzYqmCscVbRMofFZItFX
EKRY49dMi+pbl+rM/Ozlwsan5eWdLILjRPzh+IbF7wgtMexYpTEPnGJKAHJViHl/k21REciJvVVV
ZVfVd/5QyqtWQA0BSdMHmnwineeYrdd8qoDFRBNDiJhTTjTYcKowZU/9bQdm1oEQZ4YBMaUFKzsl
/qcG7Nhr4PegpsYm0SClbjJ+ZYTF2a9PUhz/TvLf5mI6f1DnKdYVCx3RFqWJLZ0FZAgzCnZVyo6b
WsrJVnMsjZ5EpztCfvxCBD2BHsp2hnWTU9vm6zTGt//yu2Y5SWj+NXgjCOGJC2cKh1WgfEr4vxPk
VRM6mJFj9VbD8Ih0Fn79WzTrCVj3m3AkQLawZaUvBwCrompBTK9XJEuadKy/9yGb/Uq+c4hXpXVo
9Y8KcsaY0M4RXidzREaTD0ncq2lFLlwDGAl/gk4P/xVmTxYQtUpwxJGsAlivLwavdT1saz4EucT0
xM9yhuyMLVFh8/HpGSVmw3DgJ1Un7OWbkywmDt4QsmAn/1Zr19Y4a35GJpe6LBDWVXhKVhNZWSOh
agKsXQFhF7s6I2XvsK8NvFxgq8DRxSjACd2uc+FoVQ5AZ7PsrXv1YkggMpbYH60m0oEnGX/SREbT
agpPubYPUpZRvB0KHY01tY5R1N8BhGyTXzB+FfgT/vhu4EXZ2n9qM5dy24At8zhf0PygvYgGhtfB
Q4BfbAR8Q99ZIU+wW6LLCpj/xLFh08BmW+GGYUPQu4xBOFQDUkJN/KAGYol+w4dFBjA/YUyHZ73X
YYfEIWelPznZjLlt45H5nhFZEnEmpTscaA2Fdm+2N1IBMe7RqUaJJDFCW642kgsEAFiXgj2njL2K
XTbBNfmWQxc+uVAdXihCBG7OZLhoiB0KIt++f6v6xGKWv/VIUIB0+W209jHKtPgthHhlwt7Q281c
reWXx3W0UMnGQ1SCQt36U/AZwueSZj0YM8/yf3LxOqNDUkW2L44Y+P66rcpNwKcTiWjjUsA/Pcx3
RgcIeO4Jl3jV3iiDROMM+ZsZj7Rzay9YKtlpLgVhuFfNVWVDtbHwM97I8VwW5MgRw8MMsaGxmPkx
MCNXkrKgH3OjdAnuiLF0OjrduC2NjxoIGB8ZDJ03FhxtM7tZGYwEfnwoTf4lhIk8qz6yvWye9Xyd
EyBQZXYrXWLDYHEN/+S/UDfcPG0GofCoLitvnFZys+MrMam4rbxPKYFzzJuc/CnJ0yed8KfkSpt/
B5pwGzEbgW+SxMNMMV5xJFr0/DjXjSZ/s8rd/GALcrcfvG/zFZC051Q8N/KhqIgEMqd1WORrYxLx
4bawDqk4e7nXc3ct/qbYcH3ym6pSpWmCETiTTtWf0R2IVWaHsJ2m3woWmaGt6+AjUN4rCM9x00JH
fojKJ6Szf48OXAnGqyViWDqumduU/FkiTsHBQgCZjnzWeGBLg3Efm3OEyChP3w3dzpYcveLadr8C
BKFRoV1qvLy49W7rzhF0aEkk3v1cPhaFiCHrRQXXKKxjD5BR3l/BX9ZS9+GRUKPT4ZZx2BOMMIcK
kSgZSziVESJUmte83kivc9j9KRJJxEGDpwS2PRIRL6sXo0Znw2VSoiUI7UIedawXB4YqyPnNruzh
rkxoOjK2Zfkya3fdOefcz/ejYGKh57CuARKvXcw/pEX7V9aeLq6shjgM+lI7fF3L7EcP34PkY0Sp
MIEfdf37ayDddjzTPli/kvgpjocKnkJxHdUTbMGVibPrnxoso4/WPP8g6VHeAuOMUw9ij0M9XvL4
jCul2g5OyzY0gl/e1YQf62AKix+N7k5HkZLduAAkYQPcR7HwWMY5grA1nRKXMQ4x42Y8ETDr5OKn
ZR7911tCNhyLd2TLiF2YzkSIWG8+5re02dprLVdrhZV/F+0hqsbq2uCrt8hgreFDk1EksAKbXy9S
HTYqxmY6nsQdIo9/E29DT5rNVEjynPPQ1kYRMrWTqkcwuN5/r9hCFw9V2M+YlaXDg5qnhRMqNlIa
iPVyoWLOdCHSQoMQ62ksQ89zBTP8T1HHWRfN5Cz3gKTBmGHQXOlo0itKYPL6qYbz3BAPKQBiRepo
F6MCfrCLtX4Lm9xbvHHcgo5pgslwsKA+6NuA/Vqp/pTTychuGeLHUgwWNYe+owJmdD1IvAFI6clt
EwfVt57Tj5rJhHfBzyIwrqJ09JcysXvGFuZkJRMNeS/YLLQ/Zv1g6W8hfCdKewX8Xxed/cSrP9rj
UrVoyt34BWZrqDS/1b3SbVVVFiN0NT1kP1imzsgybR4i9fov5BtPNTsgwbKDaY0BFRI4uDFcru1w
+pdmorQoOmB3wg3E6paGs1gEBgth7VGxvp2LYFciLoOMrW+4Z4LX2pJvmPV7cnnyMXid/czG8rss
vuV0FSpvJp+kAL5F3+hX+07ZIw3kduOsQAWF+CMXawbBV7pq6u8JGWXH8hYjQOXbqgZXrz77/BJE
Ky1fmU7g1ipTEPZ9DnP2OhsgFo0APf+q2QAqMuS1KyDWizas4uZMw7ClGZLeS/OIN3/gygPQiCdW
zzncMKn/LVK1fKM7gt2yKXCJyhlQkYFT82ddTMjAD2LYW9jlIdZZ4GgG9YYmB3UyuOpAT7LWoFWl
+UZEEhzv6/oUS5u+3w00wE12xRln70fngbJKrovBwGLSoFuoCGnlcwm6a4sgjCW6BN69m2pv6K/I
+BcJ2/ywQYvLGsKLIOertpF6iZfyz/213BDf+sc8CDEFvYhHXRJijBP/a1cLnoJDrsk0jV2JFwLg
ARmxEBVbNo+ULbZluUlo1OMmAz8znzDtNdGtLO5p8gFumAmrediVXC4+Hb0vqIxU8VVKdk06vQs2
ex0L0Zm/3NNcJNX3FS9x8sHATnvmsGfXP1Plz8LPbXTl4xhg1LUS2t+aJd5L++SbuJhLOTvW4m9m
cAF8cULjQzZXhc1eMXHFOygGyYZV+IfXjd3L8aJ8C/k9ymgphpgo/726HxEyPRhQqryV+qml8eaJ
OImyHi6p6lLUAI28QVzlpCdVZzzjsNZ8HwE/5l7RkveY89px/QZphLtRR3eFaa541ZQT4N+LHghO
Lqa8OCeLIQyi8PnMmMFdVf9megWZCgc3AS6LDsFfw4p2EgZ+FIRkcBqS8SNtvc66ha9bGP41+pvQ
XzJ/N4q0hsdxKXilti3kXZsiv6T9wgOJnDx+ktl0ALNh9juqW0i7CGkq91q/EsZlEZ909SiLl77G
NehUhH+KtQPcwoF/djn+Kssltl0I61a0sQ47Wvm1NlMqd0Fc3qWZCPeZNNtPDuRZ4i5imvfC2ClY
/LHwZK2ExHK6Ffq7RXwIRE7tXQPk0oqt1j9HgPtSPhnpZv7i9GN9dp6pfNj3FuqhUgAVLhLleQh/
ZFapHWwxy/ULfBLYS9gow01Yru3NzN6F5tm5lZsCmcbdCJMSkRiTtsp7GuHWGk/YwpFeMfgL4uS9
seHdDhZtv7TiPTtqBy0iPKTB5p6eO8aYwQy4pS8AKY5DsoIjxVuuRacZjZ8wB6D5U8KD3I7Irio3
QiavbmX5aEUoAjZKSZVwleYyJ6UYrHJAJyb5nedArtU6psP/nZpjEv3IYcGu4M/qVhClZ050BmBj
9j9+CsKsfQ7A/XAB1WFE84w5jfZpdQ9pr6kLC9aMhbfgXszP2KdGwmeczafEJnAKdnHtAMtBZXBC
cn0XyOTQdEGhIoUvoTsAm7UNkojcOq/sVsWaeV+Iwty7wCiVKRizLZ43hs+cNSvMdifocOGLr4r5
AUQSSffoMZJvL3hBfn1hhf767rH/sZQV6kQXkVzkRb+wNMj6WeVQxbQPsCt4YbVFbxruM3ZjtDv4
mtXVHiIqB2ZQARugRHGD64TSNis8NfqSjmz9sh5+8XxNP6/pl/PnWPU2APqU2xVQry1xJ3sFMjBa
AHSks2N7spoxT45Q8ilq+w5pOVMx+zoyXV/LUknskO46mMmkxI7gvwIlcS0n72VFyczhPZP/2q5z
jRxHkdb/MClnPp60N6DIwzmIrLPIRl3qrd28+S1Y0IBE6OVWZjPBhRbOOFB5U9lUEV9qmV89afDc
zGLuYoibEnmKUWO3h4rZaY+s4aoWb7hFLV7S6l+4abWX5GVf7TERgKq4zZbQ59V1uXotWbM3ZNpW
p1q68rqw2X8pm5nEr1mHk1ScCvEoJp8skSCfky/PW7ftge8r4W8U6X4EpJFcLBI849J8N4Q1xp4o
ohEbb3vFhBlNcAe+aNqmj88D8ZWxoyoQnxFaDfkz2Sf0zb7dYOuQXOYSML7unb+v9Q+LKA0LMaSj
Si7RcGDifLesOpXvpvoDwBFTelreItgtMEoJO9wwKswKtCUrbuvB/3wZ5QIxeqKTE6QrKwupW8fo
DXJeIwCBuGUHD1Y5YdWrpUtjzaCfe5CO0z81P8l/PqXW2kKVHKMzCN5CkZiTrHMc/dbJVoncIF+y
YQnyWwrBfxoo6CXdMYgv1FTCBQIQbeObgFUkjsiaUfaq2hEnn3D5Wk5o6Buob5DTIZk4rBheMktu
ufOCCtBSvGQ0fcoA06z3MISUwOB4ohiWQ6vubhAruAlJe/UdRfm0Wu4FmWtyUWtffcQPTIxkS04n
HcYY71g4Oe2PCDVwhjHGb4OfqfWRa7O9pJ2NeeRg+w6adKKPPHlJWGwDDDBjnlwfKNBrFuI4ibLF
hIEeyivTv1bd08p+YnB5DXzUTcaJOgDXuVkTtUNyxnrs/1oVc3RYAHi8xOcJAIuOgsaig80wwQ5G
1aPiiC82/2PsPJJkV7L0vJWymnBCFKEFrasGGQKhdURG5gSWElprrIs74Mb4+a1i07ppRuPgDe7L
zBCAw/2c//wCLNKv3F5dh9hb2udY/STO2UzRFeOlb1cgwIT92CHotXLw5Ven+m3tl3Y1rvphh7lO
LLv9tO/mHdOLiyxuLTVdh6GBnK1kBMjZiwF/mIg6OnDFJetH+w2/GaqJ0Y3uHSeKxeQ6IsvwgRXs
pd0tkuZV6Fz8FIa/Dz6wH/jUIEOTBBHu0M8ZGdXrztom5baMLpH/7HpmBOZCw2KMa+35u6aHnBIs
wL+RuZC9t6D6iBwSHC9dv63MP7IQj42JARjw/TVj2gxtimOAaw53ZO+s+xVEvSRaSFw97xSz1uV9
1L/SBNr5QiJGi9o7B3PJR2Zrydoyl7CpIFWDWmgKnuQchVL7AFknCXzVLEokjVvmfB3C5Jh2KIMg
BdnBr9jBcmUenCHGt802YTpqvMWcCIG8HcaToDhGnHFBI83j9JcxfNBsML3H8QJcNc/WKgTnFgcX
et3QQWJjMlCAig6bprK2srWqh+UQZYKfjKlaM61r2zX9jxFKRSjtOVKS9FUNLwDw0OLpLlErptQ7
L2F5tRsIhMY8rjXu/YoGOxmeaXgspEsbvHXJIeLZqKcdCEe96le17or+ICcUndqu3KszOO2Zm2k/
Nq1M3nw0PfPIapvgR0QVX69Mkapc762WL1cuPWnL3s2InLWZuI68fOJ4TGYkWPqwA2d/Cfx1gOO+
suj7Rw/c1XfQNfyj8LLQzINjYgu3ifHLw0hz9NK5pb4lzBANdsAB74Gcg7p4eW3Gd5VA66XjQpQS
pBWM+QE64VgBkUfKdjQ2XQV/0UwXBm+PnJa5MtjouaLLnkgrkIKV32+APyzpgNYYkIslh1NFVOMj
Dp2q2VUPNFgYHVYNbOJlrB3qdmW2bFzu9OAsEsUPGd5wDv2FXAUMBX4ovFAp56/Rmr+q5sF3kRkz
w2PiCoEMSY0D9aeZp4YQOX4LEVOxKNP92J3C9jXpvvAMRDzgAyHynMGrrGXvRWreo+Y+TITNVXuv
2VDHV+cMiwIOu55pCmUDAZU0dL+BBhuPbdFVXR+N0EAP5qevPvsNhRsUd1wq7tGc2QPUyO6UmehW
yUCtX3IQMHqi6ErRWGUfEfpF+9HQp/c30QH33UmzTggCRcJL4OrGT5NsErAVhY5C9NUpEiiGaViN
eCMDXGgtmfcIFHaIaROwx6Etat5LZLiaO4R7ibOXrxEAT6arsVsMKl+OhivHn/4UFItpWPhiyv3C
E7gYBmaxTD/0Kxl8guPRJV9lSVEeHFjmvUI12w0vQz3MnObdhx8jYyD7LRsreqeRwFDKqtZZUSYM
9R3lJNszDwAkMvzr5qE0I/hU7KgVMsqiLd3E3vGKcIcUDCkBsuwPu9k7uqAxefNRO9HhyEwQ0VxR
awhQ0A92DotAlIYYRc+rikMC+5EQGLfLL/gI4kByIBt+eG8Sl6+vRxeKBrVe8zyX+ZtEc9lVn2W0
E/MpG2IB9vkvFAYpcWiE5dJbq+0hNi3AIi6X9xN+EmwiKFjSyPFRnAc9IuIkmEkQwtsTsUdIFCRI
GhF5wLF79y1X6Cmn+l3t2Tmil5b63obvTdFUm7+dlr0kFpYH9EJCBUCxG8UQUy6qzQaEhXAdvgkC
14cZpjNMtVPnGMQbO30Tqbp1EcFtQAuYvArUIWNYzJUwIsSo/lwrscTrW2aIXzLLgYOrvAIeo+RP
wleydV56hyxncjQ6zpoQtZXyVnF6ifBqnkHdwMwJpyofcbkoOcUIDAqkXmwiZMFqB6xyicq7qt6l
cqfY2wnOJTG0lFVp8p5RcU+s/tS4FAyB8uyNebNprmSHwlmeJ5xOFKKQDIp3JvzGul0p7Sp3tsBi
GRQpsNTuWyuBDgxShJiNTQpIiiizg+IQFrQAio4YuEIaS1vePsx5S2S8zZop43YxFSwN8y21P4rh
PWNw9sIsogY/HucWgZIB/tSsAjE14KExTbRI/V7s8mx5QiyccwyN4475FjUMNkmE+qjLaGBP2bDn
1PoPok2hmRlUfV6dw+GnhSbJ44rlUVhc2aNnWm2hZXOoqy7INBD+pdOveEpgkcb2j2ETIY2lTMPi
tnH9gS9dUbH3qMwJJSRSdEudMDbQlDrAO/AshyJvFL56C28uUbsBjCfKWXTpsc5+h7lVCBrvQyIo
xnjhC1tk2BzoP2b8b4GQiJvaPfiIVIzeJ6cyc5qx2XzUaA/dAdIJsIon4tZWkbmVWRAjRxqUCg2V
k+Yw/KvOPMnhyYAErqypl3uEg7CjrBcoXnnIzOci6pwIROcmiJ7664B3Xp2tbH2j07/C4ofUicFe
NIfOYriARyUkT4oVQgfb/ISTfKMsp/ArdFD2sdGUB3goMtIjiNpZ7k72lrFm320CRG6CXCQR8bMS
TRm1FwgCYkRa420W4RB7BPpnypW5jApaeU4e4lv9zDEk0aCTqyTPPaUK4QS2DDIsR2OADDkErAuy
AmSW/ymybi0Oc+F3oHx6Nu7py2hZz4hTq/B0AtFQw0M7PCUflJYaBFpzz1z8ja1U0JJZqUgjxRYn
WYuHScBAw/8SpnXhIyIfwgR1C4yraR71Vxl1gKJtU0ykItyAiuISsDajPUruUkLGsm6qrVOamEm1
i3R0bX1eRicz3IIn4p380i+tGfASn4vp63XIrhHfWg3kGXFcvZXO9UgYl65D/2ACmM0+KB4N6BvW
srVuESY6wAQmCCT+DpQfuOI0S9W8SOnvZNB5p4sWrICBnsbWPRDuabCcwOr/aJMntKu7flw7kwbp
CZuRc8vEjeYCFHvRtZtIZC+Y7NEnWzrJ5tNj8O+QBLknLcUZNj3b2UgetnRr0oMpM5OftuxvvgHZ
TRZixojO+88swppb1odDqJbfg3NjQ1O4Xn3QOVlp2hBvMD8pDlIETKGki1THqAgoDwmzSG7HnaBy
pFXSkxI07SJI3CEHHNZuwQt9sh9cmhppNDEGqrrT8yOtFrZ2HKQqHN6jDDsoW2NMIJaYzmyfUWXR
scEa7ayyFhE4jRcspQgdIUOAje6aCwBX40ukwBe4c0RgIRH2agmDifQiC6CX/bevrjIQXwCx8oLN
ly9Rw8TfLHe5OPrOMfbudfApAixNe3nQO7QCAFTGKQNliQuSEPgs7cR/w1eN2E3dGrBRazIAanrW
EgY43T3yvlLbGdw01LSFi5ZodKFtt8On2FibejYG5TEjI9sjsCKjRMyhrhHtskNza+IqUJTfsfYo
kR8/zP61tOBtY7qhTW8eIzMj+9YsZtPqNCfAVHmxxnfRqBbEOVfq2ZE34BuWG6+ZdzQzfVk49oy6
1BjWw/AmbNsSslhdKOX2kh4A0hMP3KPPHh4ay9SkdVN4Wy1ZBjglSNS66iroF1kAFOTPSmq3rHlX
LQtjMb6ix+a77OU5qsCBKojefjBTaCUTgoNNRmNC3gcvytl9Z7kxXxJ2Xlr/ZihPzHl46jyaTLgo
UNHaC8j1C00eG4SBixdfpabCaMBXLR4FG5Oa4f0PIppeI4kkrs+0uQXj3rQ22vgGy5S0UZT+hnX1
0/Rl9IH9RE+YfvjhlyaQXf8RQIFsawdNPuPv9Ji255ZwWfIEchwsxEujc0FyoNe3eIQ9Ri04Npi1
hLBXno5+tWicTOsmeL5OetTltx7/I8sl557QL3ampdbtyaCTFJe5UWh+JexpY6gzX75jpAuXJV1r
HaV3+Wp+I6jXJXyYQuKB6K17X2bR1HPSy2YCSwJBkSjXFPnJcyhqMgAMeB+cTxiDkTlWIEJVLcYw
cLum6L1Qf3EX8apdXdccaasp+0gZOBlax98AYwAdQmknqeYCRkax2Aod6bojNDAneOddhWoQGl9m
9O6V53GExUt51VIny27nAKe84MtqFa8h/WLZ4zT8wuCznRNZzfRmYkvQg0NpcuuL1zH/KIh8i+Ah
qk1xVLpHL+YjK7E7Ksx3gh46rPULjEIkI2yQ8KX+jNH1ezpT1qRZjGoyC1Ejdeys266Hz0+tdXi1
vGSuQfTgtzhRIMOelWJbybMCLMbyV9K3V1LBEErmzYFjBpeY1EwyXkr/K4scamJIUhD621U9dwBG
92IM5uCT0BSnXP9RhhYXeR+rODegR/cmpo7lLbZd9aR350Y/5pn08pVjRtWuhY5JxdvbeQW0e6nz
I0+5pZ7NqsMyDwzlahabQYL3NW/qTdp+lNi1pWnOfZqY0uN5h9mREJMvZEGJ3RrtHcGH0DBvXpmt
Cw2/jqZ5eIECyCjZ19+ZTGC36wjx1Yahq879L4avEkawJ30p2UoAwID/QXwdl5rrU2HdyPAS4+so
+An7U+JsO7eP0HeaJQIbOqGXzlqAD9XxamCXjUxKfTdUzqpz0rMDLY8GvQUCMxYLsD50lm9oexza
IF1QHSHMMwrCo9rGI5BN15uEHRgVd3hUyUyqES3B80AXBY2GtPgX7Ec+gfS8cl6OS/Q8eAKdNGJA
h+on0555A74rt8tRChchCj8IbVhEUJxRcHDfW5RnlcdzU1wlug5Z3mqqgmJ/Qhr7kBvc/bfSJyg8
JjJhffHzL6IpeSsu4cxClYbnJ6hac2BKxGs+ivQbAhwUAyKXJLykjj5MBhYTtW99pQUXA2ivOYn5
qQ9wMoQ7J/kqptu/8L4A2XUQEY7nYlYoxZ+mtvYH/Gg5FJQ3SuVoPbrWeAAxdRj+TG5gunVyynRn
phk7vOXaCYyL0soN6E6Vulk6XT83E7ws1BPyNkDvFEBMcIPE5KhLueYnuPa55FE3wr8KN7aAfjmZ
277m7t0keyclB9wumHoKsTPaa31bKlcV8ukEVFgVzSKCEKSyQvxFhHsQa5cWrOUZ+DMh7Je+TjT9
vMC4SoKMWqDObErRIM1ooqmBGBtEgnoufWGWCyGeDohpcApNz7Kp9uNDcsaAP8EjJGbQ2V8Fjw88
R41xLaHlYD8WAqyaGRYVMGwKjQMwOqcvZ0oIjfSb8AuXGI7wLragc8JOxwmK6yvqSrAWMtfmUjmn
XF3k+Vbg0kRUAi8l3qda8sD/DNMr7rhMhXDSSPggZfpUyrtCX1en3EAhCePgTrDaYuKaoR7cqbyw
fWhwrNby9xxxZrHDwnzIf4waIafL1KT2pqWXvscyWkaaPqZ0Fk+0NgnvTB3rBKTFmEF1A4aHsEkV
zLCanJPXpGGFvqJy8PwhYIJmBq804ezl7BI4cg2WPFN1arExY3xGL+d8FPlXSBFZbxtzn7oYeGVr
svGWnYURnytmcUAxCuCr6PVSmoIR856MFQpVUFkKZY4huam2npo9qnd0wszXij32WWhAzHyRCatn
LBF2kgnVZtmWmBhsEvQesnEJUADhdgqh1Jl1g0OjeylxzWBgCpRWW2t8qBDlL+px217Rjdq0YYl1
ChHxe+0WdMlAhGSz16wiaFvST93Xq4AAcULGwHVglKPRQOqQX9hYWvUWms8ssdcqNzBiUM7iBC50
22Kny8AEhquzAizYT6r9CJGqOAyeL+zdcZi+aBb7yeo+zYbuEgRYMX/auGlntTonz2tRqux2xB3I
JLF7z7FegTuF9lHjcIvxMqjyL9k+yr0rKdC857H9rCiG25Y1pu1wn1uWYHeUh8tsHpQLnsul0z6i
4kokBU54zazA0XOKmMPgdbMqsn3vSPBHQTkx5yrZGrFzXjvyffrD4hIniu4cGRWNHjQiNlUxGYdY
agnnVHXro4idRmDg/Ey0NMAzalyk0yhB5H0VrTTZYoF9x7SAEq4z1dEcnnWGs9yTubYUQcjWfzPN
nAUAkMBTof/si4P6QTg1dhvYt3MM0IvkWOMtaykACNsh5Hnxuu0bNIHPcDoxMhwZnNdsjU7ItK4+
j8XRju+9/R11X708rQgHoFgrEmhe1sXw2QcUbJkOcuvSZacehTnxITqKACgr/zxgOu6fx+kozVkQ
OAxEtSZcNedNpCw8O0BZdG6XVHveCSZ4ogFZU9MzeFC7nxR7lyD7zMM3CRO46gOIFOc4g+ziAjTh
bL18j/YBR7VA+TUIcHWukTzNw+HdwPu82UvOr9HuVXOjognwHo521aRfFuqUXaIY0s/aRnV7VNUF
QkINfbg6t3p/rSUUAbAQSdKdYzgSZkfNevMVnnBYRPK4kRbRsoxcGklxoIqujk8OH2whedcJ4kbd
ocmCr2+IcXvzlKWlEEmo0obZvgpSo8SY9x6lM2LfQhkYoT9TdSdbEH2w1NgWQ8/2y1gIghIB9Ux5
19Dpwln+pjKSbAOSjV9sJiYVhgzvcrjTe1fDGjINvxUNIbpyMauWgRkqqPE2MCWa3GFVupAzihUL
0Vz3zPXD6C6As5FiNGTsadFeyxM0Wh2XsmZZQA3GyrdJADtCikuzAXm/4/E8C5VDLwNCATI6Aw4H
V4uTIGepJGjnOCUh01CWU26B9TjrccUeLXogLVuijBbGmjVICdVrseFM6MIVIH08vdb1Hv5Rpp2T
9NriJRDuUN9I5dJguTPOWTguXblojTCzp5Koi2tKx0y4D8K5Dz2L4eqtCtpthUXJDGiOCQV09QH/
TZq6Orpj7jLkvwOoiEWfIZQqjQral85t8nMUnj8Drp+2rrfpuKrIY8P2p7HZu5mbeM1nWn915iWY
+ath+g4CMlRQH8QLx/hIYdFWtz8+d1v4ga04gCg7bddLqD22kBgIfgCI/Ano1WwPasKhpqmy9VVc
PIPhokw5T96mZPFF3U7xn1Owt5+6s5anYGeq1cIZicR6rfG4FQNqJslstMIuUa5hU5oHyYFYK5zc
uMi9MH4SBE5mWnrsUEbq88T/SEkvq1Lqm9akOufu5GgXGVAES6a1BlmaYNkxpQVWe7gKoP5HC9ON
pw4Wf85ErKhWIEaGutSZ76RtRWB2TqoiyGe9uuML2i64ZUV5MhBo4ZZu7Vr45ypXNKWJl7ubjC1C
CMNvbPbwXWcd7ah3Et0L7siC3mx3rpi2VCRCVgbrkPO/Ugpgov4lhoRfw9R1mMnGEg8mdk/AgdOS
S4UXgV6v9fKW5N+Vjm2GBPGK42tiSWgWz2WgE5Eurb5AuIGZF1hA/tMmR7c+BY+uIYADPgk4dNxc
Y4ol39Be6PKxWJ3VGgJhHxERviDtAAGDNoSwhKZ702AMDWcNw3A/Shb98KicnT89tEeO61h0NVRA
uPGkFmeFBrygTojfJ/wCIfhSdELgrh4TITsUOYDUGhu6E630ajE0J11MIUR1aL+deCcNO8VtxwRX
fXN4wpDLKSsxNYg5vfB+tI0HUZAMm7cM82iq9qVN0Py8xCxUwBaeTktLR6eNt0TfMnmQibW4+cXb
n51HHqF67nyWkSPsHeiduU14Cyb6Uo1AQHFX7NfepUKOv8zkLZTbVj5n7Xq0ll6DseSq9Hi5OWYA
QExasvGs2DWKQ0EjMmgy1Ocl2OuEWVa267iYAUJAtCF03Mpc/kqwFMTAC3vvveBrKMKdPjAg8nk3
JzlYw34j90tcd4XXC8xM6BlBQULkq0/54p2rkYDVVQoPpVxNd8AZwpOGOdA7mxFdXBQcW567Ov60
+q8wmneotmowh1sV7GXzUhdvWQlZyhUOh/2SUq1l8FTWPT58+JGVbm4vMasqCxjnS8/bg4T08bsm
hNYhY2aUt5rMDvdrDJepx2tDYqL3qTH5UFCFrmNrLQbaS/xPk2FeqxX1Ash1sB/rm41SAyN1sk49
lgmuDAkWEhufVajva87ABSadwQfIUMIUQF2O6IXg6LPj6cxyhb9NsUEhEza3WjmM+sPCqgJhH9TQ
2HN9ntYOHG+dF5tp2GThQx+Tlam/5+rdLAjLQVsFjVO0rxM8oZKD3UKSgkXNMK3wvMWr5MjgiaNU
9FsTQph+RmTIy6h+VgqirmVbnB2J8aN6HZQPFaJJzYMdtvPJJCfRfhupAuOlM648b9MEe01/U/wz
3q+ytyn0fWJuomRvhg/HusFeazGoeJuUNUzkILjGgPiKdfJ5ArQNy7pwrgGYig8ianwxKBqrvdTs
DOpmzCRkb42SuZwI0BqVZebDO9JH8FAol9LTzhiWIU1cgnLpGB5VswF3QLqhBK6Mrj0G6TRNa0l/
qjBhEmArWQKiTd6G/FHQauVbHNPiVhQXXeAvmD3PqvsAV1juv7mgUkuExDaDiyTjXF8RBGGH2IDl
t0D+Jakb/8ba3HTByisXuT7DpnqDJ2QCtS+HvmnKJw+H22YtWF+eeQz7wwTLxHCz/GNUFqN9y3XK
8DknLOMtu9nYyk6+4oKp1m9aeFPz+4QPF9MVyQ31RYLxMGTZBW9Apdv6OJS/AUJNiQoH13Nz7nUK
jDzCzXe6Ty/gSVhMCekcbzaeBOZcTpe9iSKBz1l2CPvwcQDeivpLUJ0GhFPQNDtoNPSQOA2b424g
rrrCbwRUVWpR0aO2ik54G/jtgJB24VhPJaHe2gcxci0EEjkGGja6Rf9DV38jPmuP+k62PsFZyMdZ
ime+sDDwOyXQk0AaF7a2TuX7WB/G5oTrc23swbAm80SAIvArQiqM7v+wtoPfpOdhnnCC/cjH74Ru
z0zJyZAvcGch0rT7zGtm81p64pKERCTLLzImJ+mjtb4nVoFE+Z4K/mJ/h5wQhpQ5yqYhmkR9CD6d
ja/qnbckhBODZSZyDASY0OPAUnQL4hLmXn8UM4tUS2eR+iNCQiLlMQY3iNSaDzcXC4B9pxyrBExk
rzcbqaHMFkBd/p2ibKHKN60Vm4OYZ7Uhbp13B0NULrUyPdPmxal7UoKYzrB/BwGHgQOua++8ZksI
DXdLb13R0au3Q5BiEIDVP68YazueHPxQPIwaj8LkCj+sRowZkvKlBh1LamPWcKxExgF4Z8DxSOnf
0sh4SYQrhv/L2YfJzxARTJI+8P30p5CAhoOZnBP5qU84fA23aCPx5fpNTnwtE+yKePYdtVVQnkaA
rIYONze/HSqr3j/8WTjgfs1W8UHxeeTJurwl8NAH7yfja/X414vpdiM9mNqXEKbtEl4L7Tgga6e+
DEoHyoBzxTVdVsO+zJYlrsikcgbzlrrqD8bXzltAjxQnPFxwcdrZxow2GNR7xZqJB8GoU3Gqesj8
nIQQr+PkHeFXmsDEdgnc8XRxs0p/p2MAESL8FvudzxyJq6eaR0VZqbRriKRRnFQYGrBx7FX5R6DA
uMJV0VOzD+xtNQ6iGPw67yo6yjp/BhLYOw7tw1eiozLE9S1YVWDVzlbvnjafTHmKuaQl9k7jGFgz
g6ba3KaUamif602vst8JueWBZTLFa0ZLbGw4iFDOEJULkjPio0mYDQxFDIYfqNlw+lSwc7LZchyg
6myjyFsueD48CE+DBxRw1Z8RRHhK+73ef0zDVqnIalxQ/dkyKBxZD8z5qp7X7n/LHitTF4THK6Eu
Mh3bxBQMw9bAUXs3DZAUqJ3BNUFJHBiGK2sd8Mh11zz5MZTr0C0wPXF+gF2t/KfMj3F4Gczt2LpN
s4Nm30MYrCGASftBvzlgoKTD1TedxwJBbvSryKB/OZhT/Ziyq/dl9HM7ZMy+s4MTcEmXrRJqmhbE
JCQmKP8iw5YZdUITxRBI1+EjYirNVKPDxApaI54D6ToicTAJlmoKIXMTEV2inJsRrGg5ZS6Kg1aC
f4NtIHwp7Z7BDK+vXXwKo7cR3kgdgzZM3UtlHBoJRtAtg/OAm1/OdPIqgl7AeKTmUo5b4dRO0TOQ
TrRh5GdZc7tiJH4M/YsnP5rys9YuofothRilw7IvtjGt15K3DKKThFiv6hZTt/L1VWnx2MZYxe+9
DM+We1JCl0SjCWDdrXkgMQxj/I1fMd61Y/0cqOYrHFlaF2kG2nh/1ogPYnbBpsLDwpYvHR45bEYj
0MzBK7BDXpukdHN/hpcGwcSyQdHReMMqI9URfIj5IwgMyl115xHxIO/DEOIoGSXWylJvkfTqsP3j
Myu4hmsFSK8eeGh6dyRJo/7Vo2JZMSwxxxVDjhTJYY8z0Er1bkO+aGUCd9y4l3Dq2VvhzwQZriuW
w8gymBXFjPoPIVGRrNl9TefTYywZ3e1kSUqLWW4GfAAazuIQCwFMGOHawgQjdyMMP0qsblDt9+U+
bF3dpFXcoUQ108tQp0i0BE9vmQXLgtbcok4e70361ascxJZByyR8oRj0U21FEV7TMy3fW93VRL5e
V5+StrAHQdKE6VJheGF2J1OFRhMdSp2lZSP2RBW1U3AGiLFbRviIrhrfKR46DyJ8B59eX2OiSe+g
E+rQwY5EB4Knixg5pkdJighg3A2MR1qEwmF3b/j4k4GIc45pVXePYlJQwQFr/Pkmy+2wzy7dbtjg
xOVHy9i6tA6VD/WFgqwECWCHgVgAExNFi7HHuze1XA3bh67bSdqtaD9TA7fQe19vpDGhNX8yLYyQ
xnA+JQdYsI22NyDXWBcyCJiO9Oyd2I6nIUuNmmRLios+flXFzgZerrhYbj9stWlfDMdR+pJgOU6f
ib0EvCd9fpJXevQBUceScTVBw42B69EZ3Zz9MUNhoKHedh5lfR23YfbsQSwAqGWgdxaU2fxiCGni
qlktOEAhbwAXJdjIj6+8KbAHLrihTN/Y/9r5Ey1pC/wVfHoOC32T4I6hQ/NaFiavhIkGhWV0IDzT
YtQR9UdrOA/lPe8fGU9MXWBrNH5KFhaMiO+T8CstFtjVWtyzYOM1K0kFl7G+bPNigClCIqdlgDsT
bCBodqT3BZep/TBwbVGUG3EHjbXNp62jbfSsnkGSlev5DOYQOTIyzHuB9+Iub9hHXGtYDRl8C1Je
GhgShwKXXh+srqDBM/VHL1+n7Csy56LK6bWVxOEkPAVFIB/D64qZKF+J2Xvm38b4blqf4pEFiI1e
hYhaojIp6VeYFAG0G9WlMraKeib1axJ7BAIZK1+G4VsLzyrlhG9p/ZMAUDR8E1UokgM6XwzO/Ba6
xa9Hj43FhXLo/Nd0/EnMaN6HICyDTeLe0eAhzhcDblpJigP4qTDwJ7ar6zheKph6pHfEn9wBzLS1
DHMzeIE0VkjioIRgGApt03QTXLb5Kx5suPrMajFpKGySdNc9mcYUpLH/6cDDoxqF685ypSHiplQq
5jCWB+Z55aKT6Eb1zIgj5Tu1BkNnQ+RJfNTeGVvetGa3W8fOvcRmCwsZ9bvKHgUzCgsurXyjbyxw
gGSsnq9Z4IX+yqdPwm0bPXlOy+GIiXSD6tB/S8n/8rBQZoR9c3xk70gEzhpSc5xvxQgl+qr7Hy5j
258sexumd9lxQUSpNu3wkqonLpUt7UFHAx9Xj33mYGm9R4spLfPyXAL0ev22lY5AeiPQk10tss5b
SvUFf9+W3io/sBWTig0IDFO4qsWsBaWzWDg+mkD2AO2bbZAO2ycjNZzXBo6p5UurFtsu/ZjAI9Ej
+aupx1thFxoPBSylZbrQ48yDIM7iBMMy7RDE+Ak8JXOT+jlICA0Mjr4aYwamQgu+EQatUnPvu+3k
TtGGt06Gu6i++IIYUAijE+Z5JS77a1U/VSQldz/KuPOkR2EdR2dXFzuzOzNBwBE1Hk+h+mPEDU/g
uaovUX1R5UeRnZJ+HgNSZfAZ5zwj/kBAxK/iPcz01nPcBa40rXCYr4rXPO5ou5hp+Tj3oiBpGABq
dzu/jPapAO6P0rMKAAmJV/8MMH6aEFCDyWOy/95N63iCsbSi+0G0k8vXqDyIQF6DmLkJUI2qCioz
FssK1OUOs9FVa90NSLxcZbbTJN3Iw0lVDo7i+tFd9ybXKYqlGkezGo0svHUN+CyiUuA9+J0AO7G+
BHpUOYrCTW58JKk183r7oNYDneFGwRlbWxvlu4Z/vaNLa6sFlrfOJYPvAqUcpx+dF0QXcnrZSRjx
9r+ddMG1Sw+OIxwTNL6LsroWfTKXGpupd7sGYzW7b5z7YF7F3bIFGG9w/nJj3JakqoG/9D0U34WG
KcSy0bYJ8rlxRIf1q8MCyPwfKPmSh+7+vSve2gYQmK8OHnukcDcYaUGTi10neMqY86lAwxSTiylb
VtGuwW7L5tHGY9QyaazPPl3pOGM6MWCSrK9lheYiBor1zhhqavEBDUBd7RLrUzfISYHEmOymYt2b
hxIcWlafMd4hGO9h16ktEuMzqxlhAS3ChHIwuKWcj9+G5KFYWKgjdNOp8keC75iZKBF4LBx65RL0
b726cgZ6oXv8kdswtBp2nQCnqPrLaClapI8JxbEOocQSbkD9llBimEx2BXNnGfKRjYpzvoL181Vj
uhqhHNqxARUFlD8Il2wy9XTwy3OOQ5Jk0BJJ72n8Ds2MRqUAsYCvBwrjEDvAYA51HZSEMlrIDI/k
MmHr2vREevWrRluO7aboP0qB3TQQ8doLDoea04Ew7zj7PFDrhPqt1T48YLAJ3GbW9EzfaaOC+DEi
yPC2BGpX7YpoFQ5FDlXOryCDnaFB71BZhsqrMVIoxpcWuxnOLebKvnwQCsUMngiDWh4yFXydPPSl
cOfm3BT7qw9hX5DsU2MdEEtBAaFt6JEvvfkQkgh5hVEYJjcMQ/lm/nA2h01RvuYUJlIHw2f4FLya
qF6SpAj0z9HgQWrvQfBN2OFdIFS+r5LwyJC+Iu/XAs7KIR/t8+45oZCSQFNbtiNvuOrqw7KuuQya
wbVTQGTYAIkdLWHJMU/SDwQVC48Aj7e1nAZmDgxkYZFEIkDyrCVC4dZR+ppOr0yqD1O68o2CVvSt
0c/UVFCma87eaVrq7PYB1hXAP4FDSujHVB1Dc8NiEkxzxUfCbXLsEnlmSwSOwz2tCBdn0WqNcNEo
gdx+e/+9CoFuYeengMrO0sH9n0CnO4S1aHwOw4bGzdaPUn/ux++q/HDCH48epDQJLrA2WYG245rz
c8JDOgd3Z5k7B2tVnGIm6RRuE2795iArH8BgAhNTuN7KOhc/97S5o/tknMUw3F6lSoHzQ68Z4NAh
ARYxEGFcFT3/+pf/9o9/+29fw3/3f/JTnox+ntX/+Df+/ZUXIx8+aP7TP/9xw0UgT//8zb//zn/8
i3/sw68qr/Pf5v/5W+5PfvhIf+r//Evi0/z7K/Pu//p084/m4z/8Y5E1YTOe259qvPzUbdL8+RR8
D/Gb/78//MvPn1e5jcXP3//6lbdZI17ND/Psr//60fr7739VFOfPhfrndRKv/68fii/w97/O/uf/
aH7+8v1fCA8Jq5//6w9/Purm73+V1L/pjm5bjmMqsqJZjsZr9j9/fmT/zXAMS3M0UzdVXVY1/a9/
yfKqCXhr+W/8wLAd01EUU1Vk/qrOW/Ej/W+aqaiKY9uqY+L5ZTl//d+X4D/cyv9za/+StekpxxSg
5oV5j+Kfd1x8RVu2DMswVN3WDMWSLT4hP//6uISZL377v/pOVcT1/6Luy7rj5JV2fxF7CYSEdBu3
3W6PGZ03uWFlRMwICYT0689D9jl7O3xu9/r67txmgEaoClXVMxDkxAOASuZNs8PH8ap5oHsPmJb9
hF7ZxbNF+r+/4PkdGYn/xy3/PFmGZ05lTNZne37LcWYLOFge4Gpl3UcxDClmkKwZpvDRNn5E2937
Vh3SvCqG/s0UD7H8KOaiKT4GVVV5cmiSotSY5reGTeCby0aoMbkkRcJHNOdVw5PhLpnm6EfXxW3A
sy7jB+XLHOUW8cO0K5ZWo/COxFTcxn5YVRL6FqjhiWiCkoa0DGe2xuUDMqsxn3QS7aKu41exTKGR
kMU1na9m5xymExofnFAQJEk1xinwixx//ejJUNGP7dAy+TklbsR3pJcxtEExx8L0CVh5NMHhxTpW
kDOzsgXeekhLBYJ9J6ZPcHUAIctNOVjZXUouRz+s9iBGVGDWJ4DYN9cxF4C7ERdxvZclnAEvoFoI
oQYT6kHd1nCPi792zYpHttrqDMecvowOLC4Bc67slOP4lSwUGk7ZkHxe0sIBe+Ba/Y8H9264rMuJ
tdeRG0AwpdWIb1wv+jq98cF13bdUClBNgtBC3+Zjq9EiXJq0/BKkRdZ3RIMGmnpMccrSxPqgQjlD
FYl5NA5VDC4uIYZ8KedxpPsQZaI6DCpHnzpVAgoGJVlQgeoQDSmA4pPVl04ZfM2D7pzfx9JjMlWW
1ALC55ClTZ8y/xbvjtbzhZuj0H9VUkHqYSLVYq5TyaBjvCQJDtgz+gz6mhCuwns5kBFs9iUA0DZS
Bb/1Nx06zujJQtws3YmAr9D1yAQm+JB+ysxepQ1K9oQs9IsHchMAQztgQFf0E50OoKiL6NIVBRvf
1R6Glgj6en4qFjBFSsoxjY1woIQopmvupyLY6KrN0kWhcOtWGVfPIcZjY+qfSm0xO87ZUrKLaiiG
4SZifTJcdyS1P/qxWFtIs4i+0kqND7nX6e8pMhhZTunEvnKet/DT8zP6nbXtwPkvJNyzGZPFl1r2
Xh+0bIFEnpMZja06N/guKxaj1igLar8UPsnxVuMRpXTXdxVwT9WUY6Qgpu7zwrF90KSM0elJqCve
8iXnn5Vv1l5bJZN/kOFcc5WKjkBAaxHJr5kr+sQaji5TIitP3gqe2fxOSyjWQGmHtzjomAlq7VHr
AMGrK6L/scMAUb7aQvzjdgwjCITLIhp9HTXOgsnR6ifNmm566oahVDhaDXW3C2WGkmUR4J4wJzlO
TZO5SaMRx8aKUipAz8n4d8JnTD9nnyvozrToOeUxuvlcwiXGKAo9SU9mmG+WGr4atSUZBQyb5QnK
JogeX0/MsfGQ6ygHnT0mDdjjMbniXOOkpLLYgngnlizZjUvQAER2WI9W8HbVqMjxu2rqf4+jAeq5
Ig5i+86n6OcQnvzqeB+3d2TwAlBhlsfZlaq7wv7DTea+twFaJ0Wc1g8QwoSCph9IAnyAq8efljic
2SBXoq/Rn5p6eFhSVl+JLO170B54DThWKP0M4HywAKONCiK4Ht2+js7w1FXT/J51hj4UpYRUF8uF
dugZxmV1C9kx290DWgEcWWzhoNgaqPBMcREN12om5l2OLDR8V+B04F/uQdO+TNsFipEyGkB41aC9
qWxc1vJA8BzqeyvhUXkg9+9bz+MBABtCvuWdKj7PxLK7yqRevmnyVIMZ1bTybV2WaI3UZZ5+tazH
cD0rIUMvFpPAv0+DOhTFCqIlDATOvcugv4nR5UwgQxZiOB3R2k0oegVc1ub8D0P8jk6hups0mM0F
qNThjheueph1KyMQBxIgRCL4q+6Y4KVeMQYQzSkA3dO/UcMv2S5xfrpv0hR89sBq+ACQvEFTYxhi
zJMFcJm7XFB3K2o0KPeiGyDfGmoAR6YphVSvmxrQ8zwM1Ws/tPftpLuDq9qlvMyicQIYMme/uxQK
hvsoCQLmPhxAY23n9zJnNTRC264X+8gF+DmbWSPJk6luvpQJyGVLOcQRBGYSqPI2+QL0rmwqK3c+
ikGQLHTy6PoGPc8y+mnZhPlTpPPxiUaFAuU4crZ86EwBjKGZxlWNJu9QkqQ4JQLLDVzuZeEW4Dgp
j5CaTF8wszd1C71Ng6POjXZN977uBA6oMitq9HUXWNmVsTG/y3iGJAvto07dyGao2GGsQ/G7b6cK
xnQL9ThJ103XofVrJKDhnBi+V8i6KJ4jP6Niiczbobbxh6zhXECBqIcGQRiy+j7NIgpZpByGiHci
VsO3hev6sS6aH4Q5+sOMyvx2JinvooQQDLUCtLNjnXf+Er24AiyIHK7l97yRCAGasclepnqATF4i
GvZDxqOBkDNqWJgsg8foo6vJUrTQEg6bcd13YK/qnngBAE+NKyZwfw60bVG52VlDnLKYwYT3WZmt
4scGQHg2UIoeNgEvvciHT9rG9Rrp8NhI4tjfsrxp6hu0OUCojip5tYwKIowxMKCZR1tjJJ797OFZ
A0x3LcCar4sY/MlRIklC0FD05GfuLDg9TjMVLks1Y6gnlnn4Jspq/rhEPGACZj0Yoo53mdmxbJgU
JNV8uJ80Cxbt4SIF/YZ4G30jI3yiL4PpFaDXUUZ/TnNP2JsS7t1g/VCqbseJkndZXDhzKGg/xxeh
qPvsMp4dnNGSLgPZQ3Biv3ZjD0/pwbPxlyw5zi5FGYFcFxJAJBriew0vvxJYh6GCDEg+GAgxtY5n
KbqUsvswMQKYfYHJJg7NmEnPVYbvFRzUYAlX1OYh6krp/pnq2X7QfFkOFSsO3BJk7sX78gJCuTWA
aHCkhyoHcU+aVwlsM1QBlBhXBZQrWNLOX5EF8h3eNXGHlvWABY5BQBDJpuu8u6kjB0w0PiIClF8C
DInsksuO1eMMCVZrf9muWj/Dbb7o1c4551fJUMDrVHBzHygZMkznRp8AuNeqXeni8RMjqA7upC4X
tGh6v6BLEYAowSnFdrv/faX2OPzqPtjx1y97/234/6HK4ig5UI4eqbLuvzXfcKT69ld9tf6Xf9dX
qNH+laBsSTOSolwSKeqbf5dXUv4LG4yjqMk4xalbiP9UV9m/KOTRUHkkQlAUWDH9T3VF/iVQDsUo
10gSJ/jPLPnflFfJ3+VVlMQpdC9ikfC/a5xuzlQT6pweIsDEr33n0TvIo6h9D7wO6IoSA+A3XZpE
nzmCFjOVAl9ONmhAgwsRv1tC1N/QzI53UUXFoUGU/0ErrGweaxNETgxm7WTcQRH0/QG6hcG2j0dw
JVJX2vLgMrX8e2/9e9lfqNsSrNezSvG/j8L+fhTZGsnSFLIbQ+PRCPXAhPwyWQz1jJxFUMlkyUoQ
4CVH47+mht0B8qyTixxJut4tahp+9WUpnkLLMQWd8K0QAAhbFDQ4KIEM2wIX5yIhHuTiBfhlMdgW
Je2gPzUs7TcRQMbaLXOrv3hnxdWUkejzNIv0Lqg6u3m2s154xLXw/G8t/N8nXF/isxrYOWtIYPhY
1UqudgMQIfuRpF1LLqoK9mQV7ZvPLARQS8ZCgufQ5gMS0+v3XlfxpXtjKz6/98I6q53oITlHQ/QW
BWb8RUuT/zMvWkcn7rFuupfukfx9jzwaFsaNC9hcdPmRUd99L8eIfMg8HDJlXyIlvf4wyd8l/n9X
cv3zZyvZVRnF9yelB5Q25HdGlXg/5iMB1DOBoIufsxVDvLJ7OGrXd80is8daLpCnYmNBPkH3knyK
52mVIIJRg9AoZt8Im0I/chySqUWb1fjLtBfxzzgq3V0ObFt/Yo2OBSz5+5f3RKm0KGe7DyXgXDLc
pEBgvL4qRy69dpWeL8o0ujHJQSzYewA5CtVdx/VwYuceu/Qas8/Wu7ZjB4zfZPd5oh9j2PoSIJTP
+9WbxpBUGmUm1fjVpoaGK7zqeyTp/yTyF8Lt2I/e5MYM4GOjOK4Mj+4rFUD1x9D9vEtvcxVfz+pt
j+NNRC4T8CYaMu3Ou/T6NM+XOlmSkAln9wwmr7Wv4APkT4TNsQXZ5IC2a8tWUhyypYYnVlL9Avft
zAXZhL4ZhA1dryDTKuT3vqmA/tf3ry/IkcwVb2N9cSKt6LqtI9RwvAsZxqhJYz7CcrT4/fo9jq3M
JiqXKSFx3uIeVs040bJUy29Uuva8d7rtRDbVHHMnsRNbLzl0K0fYTOi4P++1kk1wdlIAPlbXdj9U
gEkLd2lHvT9rXcgmOA0QVGYeBrs3C9kVBbBHIdUfzrv2JjwNd2MM3Xm7zxLzoR0Y3DDnq/MuvQlP
zLc7N3dQQKSorXsCH7VoPLHY65O/8I0jm/AMUFWixrZIKrXzn/O2jq/zsZZPzQzSUlaw6n0h+/nu
vOfYBOxY+b5WAVHl0LoN8DApARk679KbgE2n2BVJAV1lSnBCcukeNhRn7vZNwM4I0GSQI7qZ0BmA
Ejdgl2deeROm7ZCnSTkasyc0e7Jk/ofz5PH19Vh33f98r6iU/k67XqV5Juxg9pmq2BVNIadv+xyc
Vlnqiyyro+vX77Puk5fuswnWKpnhPtnnyMEeoCqeM0AUs2g5661mchOvqnPoB0q81USrjzz/5bro
7Xm/exOtuSxE8Ik0e71CQ/N8+dzOoAScd/FNvA4dlG20xaI0Cb8YKnh7ptlZqSCTm3hVsuyAHdZm
PzIyAgmaSrjQAdV03g/fBGg8KeplBhcJDuGaeliApJFnrskmQJeeYhM260ZhaHtAu+hm7MGyOu93
b0JUoWPo+94ikOR8Ifi0A3TrrFNoJjcxagpVuHmezJ7F7ZPU6fcB9I+zfrXYxKg2LOnCsph9Ap5E
DbX2MXFnZZZsLeKfn7r01Pdp3uFFwtMLbbcvwvPzNqDYhGTfsE4pqGagbUsPnAhAa9+fWI71x72Q
S8QmJqNW0KXrsbdnmlGYiuY4GOGcC6kk1UCLFTrFhquVRjavo7laVeljbDQEzWwBZq3xcw1j2Lhg
kKxfxBfVwv2haTnd1RIMGxiYQuisLofsm8p99L6s4UgTLbz6RExvQfLFEJcBmLzEcj4ETMp2YMNB
H0bXzX6atboeVAmUeEni9ueYpO2VqT1EL5MMngJRgH0oZamAoHXPD7Gppl9lw0QHJRODbnE1JNnH
hXeQn5QNeR95DrcdIoCeTuxUrbIY3O1PLOKRNdykHjLXfpQzPlYW7lV5A+coTPXOu/Qm9Zg2bkea
IxKgj/M+78l7kidnXnqTd2jARNat2zUvD3WywsybMwNhk3Z4U+R2ILgy8EEDRJ2n7yojZ671JuvE
Q9/yOmvMvqoBCIoNsKYynz6ct9qbvJNhFBkMUFF7Cktq4Ppv+iQ/75sNJMRfySEME+ZrXYc9Mjko
OKSi2tVxXVye9cOzTepRoRPdpBDFaNdeVpDwCoDynXfpTe4x+CpJ9P3wMiHyxaP4IimW89Jatsk9
IDwtdd8kZj8VAqqRHKZipz5O8frKXshr2SYmo1nOmmJ8v18wh/+WB2h9ydTDtSXk8mODXADAZhCY
4jQVNHAqVFOU5PrMNdtE7WJGwC/nCvlaxe6W0ACPbk+b876O2SZwKzN0aYb+Jo7dcseWOzecGbjZ
JnDxzVW+tzFeiGmue9hhyIKe+a43cVtOrmZdi20Up+VH0kGipSzdmQuyCVuQreqpqfFNj9PosSzJ
vjX9eamMb8K29tDgq/IeFl/J+Lbp50sMQ6vzDlB8E7StWcaYrT97mQHWK25i/euskF0nEM8PIiKL
Q7DMYT0kLFQhWxBOtoDXHfxCWPFNyA4zsCdmwqVNda+L8YJqcyKFrVd46cqbgI3jCCCeLrUHmmcg
KHMBxQ5vILKX0eVxoE1xVj2c8U1sQkIwMAW+KGLTAH2Sz+9EBTrC6ysfr5Hy0lNsYjOJQDRpdIHY
DGFlDCzhEr0VSBRQKMWQAUqKCeQMb8ZuhLn3DLOriaVQPWGc/E4h33jex4Zv4nhYaNp62v4JCBj0
QsU1L08+47EtsI1kOgyuJ/iSBaC2l9a+HWJ1ooBO1mV6afk2kVzUGBunMb5j1tWA3bjEwum6TEEL
qHMw8iF2abN+fgp80JcDX4dHbq4v9TJEB1HCwVjzefziS97d6EFCR41w+TaLPCQOHVZDF6AJEApz
3JAWyV0fQQW0zcb8xMs/sjB0szChixzAbDMcToeW3LAQ5zsmoe36+tY6dvXN0oyem7oewc/nEQ6Z
86rPSU7k5jXEXlj1ZJPkYjcl0g9CQwSoFx/SxUDpueP0my7m6Lxfzza38KJKdNbixcLfbIfTPtQN
T8XckYVhmzTaAOI9YRaGkLPi0suvmASc90LZJo/6UtWWM3yzWosR/+whPpTA+vqs98k2mRQwJSxD
BnvP2vB7AvZpKqYz6362yaVpShoqOEJ09A04a7bbc8N/nve719fwbLbQAK9TpR7RhK8AQCHOwmgV
4PPzLr5JnxCRZpotw3wYdd9/tMsMcgfGbyfSYrxuiRc2Oublf/127WVbYSQH4JKc0kvRAEMzT9EX
L4CMN8lU3sQL2mh5VZPbqU3MI6Bq/QXpJUBSSefhmKyng61KcR0vJL6dqUvgos6ra1/R+OK8Fdgk
EZTKTmjmIXsyjHRPsAVhKQDZ29evvu7clxZgk0Ty0eWcDyHZ+5BBgnpkoCtHkMC0TMCyr0h6yEfH
NjnxST9yt3QT9G0CuLavSLIfpZkenEz4nVzK9N7HwtwrTtcpqcuWh9ef7UgeSDd5wKtyiMYKI4w0
6wU8GSAKOuV4Q69f/UiOTDe5IMfMlc8spocGWLG9JpYcgKMad35W7vvrtzj2AJuMoIDzhZi6gBNg
gIK/beuf5dydl23STUZgjk9NpFDZMuV/Q34AMsv1WXPdbEW1PE8I0TDLoexQxUXNlSC/En/mcmxy
AZO+x3hUYK927VccAusHUQ7izPXYZAILrGnnzQRdd0SutUAmZsqfKj6PvchtDLeOYUaHAq3th1t0
vSEEJvbn7ZFNAFehG4eZKWB1OgtxaoK+/4e5ZOfN6kDr+PtdygRYaesDtkmRPDjUVTs9eH4ihDY8
jv+HuMjoJkLHxuZDRCoK9SZZwbAF9bYAr+Fy6pP4pm6AkW8V9DbhkrlAiIaX+24EtUl2QwRPPReB
CZ3lECTqIFd/1mpuCSXUkK5wsqGgMQEtxGcDwyhlD69f/EjGoJtwLtoEX46kMgc19mDEq2Ke3mVT
IE8iLZtPr9/jSIalm7CmRdvPSyQhJJyQZq+Zbt6v59v3MJdyl+nMCyBQkvHD6zc7sq1XCtDzQGex
76iEr/Tej8WnCrruua1PXHpdkxe+S3QT693CNGa5PNkjwuUeUFcISJPqIQ4lJEcFMvl5T7CJepoE
NoI0kewbmv4m4I1gunheFvyDSHt2LMoTG7y2atyDcdIfyKLDpYuz+sRG/bMQLyxQsvn81KlrAqD1
0ApbKAcWfebRp7ZvIKiiIkCSVJWMTzIv6VtUfYAVzwG07krGsMIoUvp2DBlsHlgT/P28eANK8wRN
pLwYHybVkkd8g6GSqHR7EDgNVWClXLVigPad85AGq6yCNCsseK8Ch4DbVGUeQi2yvwKavv9smFcX
FcAPn0kNpkEma0g4n/W2trjEgbURQPowxtKdKfeJrG9zlZwHNsmSTeR0IyuDUouGHNYqD6RKuD9C
B/Xi9Z8eHwnMP1jLZ9thcqBuetj8HDAO5jc1QKGXVarrWz820Gj2DRKCVDHcOlgRwLcRIU/eRQUE
tkynzW3eF1HYJThadndAhK7OaTSGHULouquKd+Q8MA8X269JWgLnzojdRySb76Ra4YvGhxPfqpcT
IN+2vFMXjIsIRJJ0DLX5CfpllyDh9Ff9DALo6+t8JCX96SM8W+bgmsRX4MLsoaaH70MD2QBmhvHM
qyd/JzxbVoNTEGLeU13BoiuS020cgfL9+m8/tkU2pwQloK8dtUWyz0oJzW0z0LfKIJVznct3gFRm
n+hius+v3+zld5ElmzedohUOKW8ZDg021edZggjSeL28JYBZnnjdR4qrLXSQ9CUsh5s4HKo6Sm+t
y9KnNlmqj4akzWFwC4rzGXYMMGyoTkTZkRX8U+Y9e/tZ1SazLWNyMGMAWVDXzkBrbRno5QpLvQHN
MHykGWAMp/bDulovZOE/0f7shtVkiJxmHg6MzT0QDN0IAWtHyoMGJ6ACH9vll3GTFDclxRRwmkl2
MUwzNNsxLIbRZEhvs9r2l6WEU0APZgoWo/rlNDTNoQMDowNSt+2XwnUxxDmCfZizQbsrkhpzt5Rq
eUpzxx+TGYyrC9M241s55sWj7QGJHXOo4OBwVd97W8DgKYx5flF47i64jQikMQoYEpXlVztFPZwt
JnZfNbm8en1vHSur481Jp49UTiCQjc0lEH0XQdbF7zEKjLxJWxV9RRQVh26MCSRcpuRXSuvynrtg
P6hB1k+R48NbhX4TBD9AG3KL85dlWkh41NWr/+4EQ7nXf+eRZBFvUn419CivOEprvha/mH/ed21c
nDjtHTnB/DnzPtsakNbsUbrNYFjqwt/TRdD7AlzXr0Paofub1Oy8I8xKB3h+CBv9TKIqX6aDW8Zm
l+l82Xn0e068ymNLtMl4zFa9mZZmOoDM5yEMTkPZAO/sqzNzxCbnwQo6kf0E1dI+jqCHtZiUPNhh
rN8pHyBa11Oo+gQIubQq8aeOEWvt8lLQblLf4EBULTrownRRVn+nYJEOUIAXNbSVCrlr20b+qA30
ASH73Oa3vgOZ9bwNt4Vs5kCY5j2+1oeByK+L5vfRBHrP65v5D3T1hcfaIjZl2+plKdR0UGYV3pek
mm9trpsf6TC18BCEUuZuIjLfgZZP9nXL2X2wkPawNgfO4vUfcWS7bKGdEsfSVJQEDlYQvp+RonaY
7NlTT7huupeecJNWZC5mWujMHpymaOzS+rbKihGecSLGMGU0KeRmx3K8zUFO32HcBTFt2gP31XU9
1Dy0dSc+M8cOc2STOHDiVQqyVd2+bW0EamADfdpRgzSpACfZeVBhIOVaQcULY/K7han8zUx9f2VU
n+zBEGjAGyvaN0WEn4m5PwSqDEQwmswXJ+afRz7uWzwpBe6wG0rX7QsBJbSC2nrXRR76bEmTnnjT
f/LLSy9jk3essUPiu3I+uBxnfQEFdLtrOoZFYJ1mGKjMAg5HgHpUXvjl0s0VSgw1g/DXGwhgNhOU
6cYFIKFTJIijAbBum2cZt6nBYDUKA8NZl+HXyKV6ApUKWjnTuMChtujfK3SOdnWD6OgScNQBFGoh
wxvBneoUieTImeePfMSz39BBr3Fmo/KH0f4TOwOHJX+RDn4nsu+JzfbOducdFskmiZk5h+whTePr
Fs7C5aB7KITW5BAr2F31QYGl25fFiST98nbiWxhrETLFB2EgSFp7e6VFcDdNiPD1nux8Yju9/LXk
ctMJCqFF/y2FmDRcEeFFmMOv3sJao2UAY2BIml+ek5/4FsoaMnRebOjbfeUp9Ceni6E4lX9fTn1c
bpJT1owLj2ZceoZNgYSytDizKJObbCOmyY/Bpc0+FdCI02apd7OEed7rS/LymZlvsawAC+t2Ln0D
y4JkgNQ9hAWgRDqO6QMa8v66aCR48m02/Hz9dkfyBpebvKHScaBtpUEYDxXMhuo5+5kvbnyCBMSy
gwBwDtsoA2skVwISgn85wuWYVnveMyj1qxbqSrXUp3LGsZ29SRkhHUXB+Ai3FWi2Zhaa3UUDX/ZT
844joCPo4fydkpzxbVC5afaE0OhKufXYTeHfLd8sbTGWFwOo8JDm6/K3Ear4+goSW/NvpRlsgV9f
7iNcTr5FzjYeOAo0TN2+cf2uS1ZdQg9afEZwuoaVDn+EetflqGErAktG4CQvMbq6knUA1gLeY1Bm
Rjv0YqyiW0suMw1J8g4M0NzcZynfwYbrhun6RAf+yEbcAnEp40XD477ZzzEju3o1ivZVyTrMtaGO
HEjwDwKu6KeG80c+F3yLzi0JneshjPC2ThtYE0xsIj8SR/sfUSgsKkjwDWC5IdkP+JeEn7GLY1C/
FZRZbuIZAnEn3s+xp17//NkHoxGpaivCoHPJEwYDbVFUN03TVbt8ZtV3lD3FntcVjNCXeRckzHiz
sHcrwVx1urjO6gkGF7aBbl+UJtWldhCF4VPpITZfVBqGiAP9lDH49LYepWi9TLl6o+Wgn2y05B+g
bYJeIFniX6y3iz6Ry1/+BvIt9nDEfhZLrtDmKUz7WLVQCKWTBrTXhAB38gnqciSFN3fDnTsx6jsS
x9lmFaPI0MHyCJwWeN4AOsUhnDaDnHpbdKV+//qrOnKPLTB66Is+ggLZtNcpShN4ienLqocGauyN
vX79Fke+gmKT6XWUpHy0kOrkei53iiXTIbCmvssWRR4iMZQnkvCRb5VY//z5ppsZ6eocEop1wb5Z
nxZfykWLT+c9xCbB18FWAx2zeU9aWt4Utgv6DcsgMQLuVPM2Nd6eeOnHnmKTvJc2N1Rh+rqXmbni
gu1MXV2+/gzHLr3J27JrxwAFL1gBQzMLyp5Fw04k5COveAtxRRbuljrK4aEdMjheNg27L1lfkDdk
YVDGbDN+arR/7OOzRbyauMgLM4EVPM6mTy5oNAW4zZTLbYq65NLnY7abuv4aM4obMXxWQZ/XkoAC
xt/bK2cyzmU2tkArLORQ+s5cd8yE897NFu2ap85o9Gs6vHb9EHTzrSL+21mvfQt3hflmyXk3d3tX
GIov5kJupgo6heddfbOpCj30vJcRimMWw2moKaEc0qjPr198TRH/sxyDcsTfa95XJHelQslXFnN2
H9ISDjEmZR90TeOvr98CWjUv32QLfs2gvdPmHHUvHJMxHwm0ggVYX8b+aqh4fVAyLp5yiJhcEgdX
ziEeYA5cwHdjSsDV2MXOOoi3MzgUfqI3MIcII40e+3qC2wfErb4SUdurrJZt8qar4eZAywhev47Y
X1VQ4aHN3erXMpXfIEUj4Z9NKByMYhl+gW+BkRe0vDIN8zTfdzAsWGkitIG2vmbR/LPy1XKVUjZ/
rhVd3iVFFKGNCksRoypzbcfcV9BDg+CMihS07aek/jCZDJ8SA/lRg86d0Z9zn5M3y+zUo1jgapZ3
HQRqa8vKa53qOYZWzRAeupDG2JBQvvFQxozbBKNpIuT4GdbkJVQ4c1/fTmM0QpGVVYSgyCmia4X2
7wNKB5hATbz+1PR9/hCFBirRBB6u5ZzCCm2CsPulAnYXXohuJh8g1QvPMGAaP2Fkrfayr1ab27Ym
b3mScAdnzrR6bOHaec+ggXGdG5PTN5GR3cVaEgvMIqF4AWEPk9yGkY0Q6O4jei1dyA8oyrOd7Ory
uqjU4i+gtgjB7RqOOGXbpJDJVhFE7UhVOnEx+1bydwzqbG/cYluMXEKn3zbepz/yKa5uW7KeJVuw
He4Xl/bFRa1n9YnRtoF2fIsoxhg84fikkoTBV3RVo4/gKwLj5Bh6IZXR8FuHmhJEsGHs1i0TfGwZ
gzlvnQhIwpo2szA/q+lucqq/Rqup3glN3ccKtlfd1cIGtN9bUKRYiVmHBlOv07fp2NAB1kvNMmOG
OMDetuxy6E7lsa3qHYPVYntVqb53Hycbpw5y3ilSgIkhCB5ESvoLqoz/uA4I3yfoE2a3zkwxJH7x
IL/yYRbf2sLiwNplEQSkFj4/NBlUidMR8iL7SM0waWLAl1Rv5gyV7rRAwuuiUGyML3RWx/FOoJn1
tYE0FPSjsmb4FOmI3Ys4pNed58PHsBgC3WT4WcbL3F8MYoa5DBrZ/ApoeiBkIV5r0z1UG923GApu
8NGrvIXqxwjX5z5YDRviMYPRWhY6wi5YCfU2A303OFYgJlqMDKDqJxYNh/AQxbc20HGGA/1QQNyu
tGMLW4PKXvTDgiphHND5gr+hFNlvuOp2ak/wnuE8Ui/qWgVfQy8yna4HS6FIXBXdeCWjuJgxd55X
zS09lfOVb+CEYyo3QCpfLA/V1JTXXGq1G+pJXrV8cTd2ol4cUkyw4aKqoxh+SXMFwfG4EeVjCYGi
e5lqiN5J2JxSCU1BGCmUK81IzrD3ZrK5ndQShqu8jk15MY51+aMkNh8fugGk6seliubvZbHAjCOr
TGcvnah/NODr3jSaJ+V97+duvE14rMmTsfI3aStYJnf4SkAaZ4Z62c6Qkj8uva+uTT/COAMwlo9j
yqtHliTVhWMcQtW9L8Kq2RZ5SIFPJRTjGMjkT5Wtx0e0w/Q7/Pzx51wIO+8jjOw/uEg2H5lvoOfB
hesvbAvVBott0AKQ56GoW/FmnTLpGzYtI+x6HNVvgMXClUMJ4SFsr0XdFREEfBLtYyiV/h/qzmM5
cmXZsl+EawggIGKaWlKLIicwVpEFLQIygK9/K9+93WZPjnrS02N1qshMIMJ9+/a9ovC+bsZuG5ez
eRol7Q6qZB48YrFsoUTHBIUWKk82de2re29ImNB2utl02rSnQqQgq9NBU78F+sq2dAFqxIzPaSuS
9SQX+xEhM9imaF8r2VgVVJLR8jfEoqHJYsg9sH6g75Vlkh8Cpq1dGLb+TyG94A+eEcqsOCl/izrg
DLBTmYEX8qv1mLj0m6Ic73VVwwn347oknT/m7A9ySGZ5vIzbymraUyvqasuXbs6KYMVHW07V1g9b
SCDEV2W46SXx1XnZ3rnIPYGnb67GIG8uE7YSvwBilmfHMKP1Ymm9crfVstjOiqiu6NLKkNTyMQFH
Uhcc2toDShBH9kZnMgCj62bxtDUhYe1W55GpaZvxnkTa4eDUDUiAzCX43uPkJ7DcSHdHHHdpbtmx
8972+8LlKFjy95Dw3BdNcrDmx6ptIujCBNLTklSvSdNDiho4EUm6jJKHvmBDaoUXm0jrqp03ZMqA
peqW9M4Q6AUaNo2Jhidc8O84Imcw5cUqai2RPPZ+44EzS7nk8NRbz1IX9BiRVwRfztC5QL474K51
Dipr8S111Sp0L3XfpG99WBourdHS68Gf6le7jRqwzqHXbGxnIRRyGUpp1nXt3KLDB5xHnJYFga4A
RZIHz4GuBmgqs6a1l1jmQSYTI6rFA6/K9ma5I4VPgnZ2urt2iYOr3fITJ4arcw0JsLoSCsuFnnkd
McGLywpFJNSDEbBoEnKiIHx5YUYFkLpbSzVQKdERVpJtKwPRpqmqdaXtfG/5WfiJewXHSOC1f8is
zK9EFZhfaZwNJ2vI4y8VRe5eqUyAdpvH7eTFhNurKGOdIdB9DK9+cn7sNohPs5M4P4k09UFSVzz1
IIU2stCSHO8bzjgY3b3xg6bfFWFdvTJCa/d+1LuHKIcjKmsR7qsqC8+tQpsPA/K/ydWHXEzxhr4A
h0UAtp/ual3p8FEpWHlA9STPhp/kijhJ3yOC38/Dyfr2MdBtjIpNv89uvq+V9NoQoKqfP5pY5a9u
SFK5wet5Jjqxf9ZoKK8cqQ5IZCEqUEpKQWvlXOT4LdL8Ial/cs/Vh3Lk9hlt0AOqd7JL1hMz6lpx
Vm0CFfuX3JjJZXmF7HM/T1p3LTsO96KV+pTqYoJsYQoQjkkMZDA24c9A6DDsHT8KT1M2leeqpiaD
VqJ0vG7TGlwM/6/bEOjrdI99Oouc0b1v3xOsWv+2GkhqfaeDp74DGCKM4x/bDuiaqSAUDxGr8quJ
DNR8jfWxhTmYhSEam6LEcoWZPwljYiaxKBPk69arxs/MUfHWBEleUGZmmgTywG2gRdwiiNNK6oeY
dFCQ2+Pg7dsGXMzotvpsT9F8SNs8vzcophUQcmntF8dqwYUxzm6Aj0dmPwR+fvLb8W2oQ7LhmZaO
aHxBfam8IHNXaV95v0naxljq2rX87onvdNdZ1Hli5Xn1sLOJdiWMcgqvFtX8aynZqhpsp3rV0iqH
XSvJMt3lmkypOAqIrRxmogF0wlbzykQEy666Bv8G4JKGjeuuI2ZsbWRaO5tkACJ8Mr7nZt8D1faO
+gqRqS6AOk6+BSeJKINshqCW8BJnctk7rlUD2eDtgrLqZlm57y1XrX0pRbkdlMgWnGBpcg0Uwc4Z
Yxce0CyBKKzc0Tth4Kv+WF6LhOY31u/UNVayiYuEStayovFK8hO51ElA8jGFJ3QE1xLkK5J6siHA
uui2BZa1G8ugoJFhJ05P3G5eR9i1TMYt6744M/ukEK/xIr3vuCGXTfUhKYlxAj/MF756zfTslJve
QDrH4wZLopY2W96oqyfAlCiKvcQSaTD9BUWACNqPfgUXTLjv5EoOm4CzDjd6b1813yxouz5RhL/l
btGsGXOyH1rhXVoPY54Hu9iZ8de5YRkfVDmJ+6pI8v2whLs47PKfooWmMM0muqP+5E0inHhLIOsP
wX9GPWHA9uXBbbrWPTRx53/N0dAATm8MGMY+kzbU3MbS0HSXTPDx2Wl+l6VNw4IqQ+qJV9ILbIgK
LNbXtN5gJdgiS6wqxmFCUum4og9cHKq1RFh3ZujL+C4uxLryCLLaztRPE0R1kjh3fEBpv+sGWEBl
oNs9a3fLH8/zF7373xtIwdb9/9BB/qc5T2h6R/OSJIdZW/xi81IX54rp7V3apgNgi2DeDr0znDwn
CT+HCTg30aUD3DGXyZObpDdOMq99ECygMbXumr3V3Zb7hTcwIygSeHw6E9QJc2BGuo05znha8zlo
d2KxiisfyGQfHMADJaDsmBkgea3jhR09UrmDooBYBlw13DoRSRY7DPLZQ5rXze/ccuGwNpO04DfW
FApJJy2AgxGUlZXbLwN8zCp/SyIT55vCCkEWcwN8Np1RALC7ZTpWuS5xSIbyV1RK+5EXb7hUHb3B
Kg2xAPXCkL/bjk4It9jPFxIRkYnWHqcoMXKzP4MVnxaLw13kXIw+UnCeucUjBgL1WrT+9GJxwrxM
fpQcAitYpq0OJXbQgISVbCMij4cr8PWxdNoEMpV1q0CbUvtrEnr5jPPbn60R839pv3GrdW1K87ct
PPWXsMcJcDCJthcnlUFwjdipONeT6D5ZkHHmdarghs6eMz8NicPhE2sK2pVSnom27lKPX262OIei
Tu2PlpnOL+XhqG6nwIGHlubVq2k78emMDj1rGqQ714v0veSgSzdjzgrU7WSYcsyRMJgwNZ1aHXrx
SndL1jKs6mFohbV67D0iyGmR36KJVeVNHOT5H6VH76hDMDxlOMi7rANptqTuzFdY1EVHTS59RvZt
E71Ms39j/3IeX02RkSE8k2jNCkBttxS7EwnKsXKLtYN3A07S0qDGlnZ/DsGcPtu+224Mu2zXgh6l
u+WSA5fpNW3+ppbuTd0Ybcg5JRRpkE1qrM5YxBiwUBR8eH2Svc9hmQkANH7wGRVu767BLvXfiAJk
ylspYt0RMR8nTKkK6y2werjdfGkBjt3GvrV8MpTZ2ZFjvncRXqF6Dnb0avUONRLZfcPdyPBsWs1a
SQotYkNol2tbzJyFWTlgCHPNr8j2CmBIuTjXRdmeTM4fg1ft6XuLLZ3zEAp6dyftgnIblIP81IHw
IYnxkDurILbiu6S3cr77zERnj7z7Y2R58sGVJvfWbT5OmPGI9rzHxNM+94UlDq1wzCUG6XBPZFf6
iks4HLhQal6wxhIzUdNWsOtkkD62KbXhZqS7/SCbDTazT5xnTu2HcNGFv4Mpq5/tDCCWM87FZ1C5
Q0tY+Vi9sHLRbAlYbTe9n7rkEuN8IzeK2UDKFkOXwWmZahlvhBU3jyEuxD+s80RnBtEgm9uo6i6K
6hmGjC4pTRtC9TuA0szAwz8qUtGLpxvgLKCK1XZIZveYp6EQ67wpxYsh1f6+F+nyxpEK55gc0F/k
DgS/uJ27N2AaiwZvVpOZWVlRx6xmciCoZxWtfGLD8KGuhkVF8BDgl1Q424FrF5BBUSW/S3vQu1l4
esdJLqaNKKVDvH1cOX/duBvf8Bh67kZrEb4ZiYEJwD07xyS9jr+9rPCsVcuwfVt22Vyu6gBwoQks
oI1lgkRjJVK9q0Wbn1ALGvyRom29zMQ3907vfBt77FZzn7A8Drp4rHY900WXC5tWPzCRek1lShz1
0BdnUltuVOZUVy+1k8vX2oW4HEvT3pHlrJ5lQ/gyWKNU/fY6r960bZieyHsPdiz3UQJnoUToaklg
//HsXAOLIkB1V+MoL45jxp26bbxKmhXTSP+JPUxKBdLwzF+TWP6hER3w0SWXW40EfrXytnjNTBq0
G2fuwfigtGdbjsH5YpGXFVFruogjUVawdd+7qaansIbOIjnbMdyCdkP28aRLm+VwGK3tDr97eM0S
O033Da1Xtx1RCl5bZZxDltxqkLx13XXoVLRaXjSDW6SYyy5OLJafXkvvLe+0h9BTKeBCedY9y67k
hEsWAVjXEhFMgNKKr53uFyClEUumgSnm4+iWJIoyP5lZOqX22PARNfcINunFmXwvWxGjEzSAN33w
j8SgwPAoDBfcVN6gf7XXl2KTTXVM7gVTVv4mLGBXxx+XXVon0Yn1pOp3MOT+WtiV3Z45DGfYlr3v
CgiWc7yf86qu13kXu4ewsvrnSuc1GfteFh4mX5kFN3rtPuRSLjscNfK+qoLyWDQd+lRbOuVrGXDY
N8QWHmsHH8yK8BM0rVzNq5lVNNawVXuJWiIBdaf8c9rG4VuV1h0xe3Z5zMu5YsaTpJdlnvzDnETN
zq/yAu+4nR/nUdrEfNvNfTva4pAAYwALVsvgq9CMvnkPoEChBMyYDnrMtH2oafDNUizUEHXNkRNi
Q08H6gawAsFpkWRvT5bEnuURehH0vfcq/LJ5NWLh4sxhnq1mP00+M3+Ap+4NPMzD4MT1PZQeJIZk
KG0Wy32R7jpXh+mRvJTqjouNBUdBjYMIx3Q2A9JpFGzgtnC+fNWXJ22H8kSs0nAKBnahjFxAayGj
u7+qkL+gjmCErBaqWYgHgSfXfHGm3BGUQC1dusAbx6W8q0qqh0AEzmtKggkiaePALuBxVEfN8/kL
rguVRs3M+87KtSVXY63zXY7N9qeIWv8p7emP7EUsjx34kCONWcojLWZjQVFb5iOOUHPzVo/4M/KJ
HPYkZMWP1k3ftQ28yWFa4p22OvE96il9yKxwOs1+gVzd9PF4n/OefrTIxsSwY+4JsGDtFhf8lCyL
Yea0Yt/R2At5T21ID8928dEuC3BhiWsfenKWaXjtfgsaBjybRZp773rTbph1uic5Qb0P/EzPbR12
z8qpohXOd+dXxewFekqnt77h7Ajz9ivM8hC0rQ3GKykavcERIaN1Zif2U9dq+65Wi1gnTdieuLW5
2YjFpwDRhRzqjWwcIMaesB7atIGKXbDhs61VHG2YjqTAQk2qPsYAR8t6sWMJRXKR0dZHCCw3wThp
5yn1s354mcd2oAWJ7CXYznMQHCMvg+JtNV7irBK7jyXQrHCkbKylhgzrGQElqxrMcWgreBqirIV7
klPfftWBtJrnwATpPhna8k/57199OVXwekyhC+66KjEjnGVBozLOo/U8xHbfrRk91vJVWa47bM3A
2HnrFpKWy+7TQ+f1wzYUkXyuExQwsSQaAo5U6SUPVbUbQ2YaK3/KRUgN4qEnLFjDVujx9Ydbi3EX
OaN1pRqAylyFHixN5rNdqM2WEm3YwNgIr2WQ2Je5SeWaBlH9GoI4WAl+vEMKvGMVtJk5wAXxkQnS
8g+L1sE6qaryqRjgaBRhr/diKfP3mV6xo2Zrm9d5yDtAHFX/HjhoPhaZEPsSthLUVu8Z0nS9g6fj
HRuR4i8R3CcnafT4pTW1dKCzuyRRzqfTc+SgWFmg1cfkczA1kx09zTtrGedfrc9wWzYojauYk/M+
SMMF3FQXMmYZRucoWyd+ZT6jXkXfVLuOJak9S2YsgAXNLK9MDrAy+QTBpis5lvNjDsvvO+6l/kUQ
PxAoq08WbnDykbelk6Wvy8QWX2bi+gfxnfvKzIMHwm9gWJC2g3fvV7fnokUIscAep7re9CSM3FdM
P66daFNvW/eqeZzbPgxRAC19CuDuoeJgPOEQjIU5LZbjnGithzu2A5OL6jDHYFEyYPpsZcHZTab8
QaR2+MSoIDqXrDPROcUifKrNpI7SIwe+EHnyXhnHfECv6Ladu7RIdGLYjZkDq57oOPPKDieMCVMl
b7XV6tNgiXHLNYTLv+kApCLzfPPfID7UUMEKv1RXXyfdRraJ3pBJn33DKYoQSKC/BnHIsv0Qx8eE
53bfuzmrJAxY85WfNt7JHYfkrO1SUepFQbEqTAoluOQAWSezau4CRGmwRvgg0Ff5SrYNY7Vya8hF
YNV/cZe1NSJOdHZTfqVRYp+atgdR3Sr/Us2NuGRtyspGG47HkHTs59RLCVUJEgYJ3JlMAZomDphD
5rDgh85n74+RA9hhl6LikXkbAZ1VkJIh205y1ZRZRzPDMGGHnBB8ea01bJepDh4M1j+FbSvPsAY1
up3IVMyq77SzAmZCHOsJ9JOPiUEpoKHK27AtOy+AkDRRI3NQpGTfZaMlWPpz1CcajA9edWk2/Qhf
qooM05psAg2y8jt73iOP5O+1UlCVZKjbzRT4GSGxAJytPHd/EajHQ7EUGb4XHmGx41lMcayVSCES
8yY0Z8r/Nx3f5ohJvFgnldgUUHKau0fwE4T2NFa61dY87yc5JF803tnr4Cb5r9AM6R8B5CS+ieXT
pkoYMyJ0m+oqMweOol0s40bNkXf1nSqD7JlCDs376HkeDavBQEnDVYwKue/nRm7lPPOC4XfYcCGl
B5Vb/l8ewepYLhXuqUGxPMjzAM7Vm7aTG2prPeWVs5YgR1+0cvpLlwiwnlHL3GCdLqrdU4p+0nmO
t8yeJaF6DOzT4qQAQSMkrTiECBc6FsBVBMlrmfW8mr2IauCwZQ6HyhfhXdtPQq+gyYgrbVexX/pS
7TA4ihNJNfPn3En1GTim503yy5RQap00AijBbD5ctSh/a/HL3acBMUI0T9XWTd3prp0cljHdzoFZ
zn0Rbsu47B/DmCLEFrDMk9hTTxlrksdJutwV4BCukniUMwGa7XUynTkxrStftWfoL3I2C5nzggUR
txuDsKJVmyRibZuEFPs8rTnDNcN+Z5n3zjzFAN0K+y3m2mWm7wlWDWqTKHhgSPorxgvTJ2TV+Dsn
MIP4xSZjDBgAnA5nYY4lyrYGdEpRNoSZ2CHHi4cxgTJO8VQBGo3tE+vFycHwy4BWrRoKxTFP9/MQ
ueeMHhInW0GbVJpCnbyWs4yBfHycEcEeLCxwgE310nxWeW4/xn0kTsQei2Nhi/4auZ5z73lZ+11U
9ZTBAp5HnAl+LyGetv5bPpT9hxTC+T21EEJ7L2aPNuzn9ypjjHsehErFrpw7O15hdhqvHO6oJ1Jy
MWeYEgzfx4dxyFfYd5En+D74adudh2H+Z5w7MuaGtMLRp3lzCuXd0rsLNb2UpSo3XWVUdbBI3ETq
KcenJQkAvCDPtZtEjgQz+l547vNBHFtZW9uI8O8Tk6jpww0iQPUWa7g9+Di0Amntoh63YkQc3B9o
CQzQW6EgxAeq3viNE/01XqS2REykP/USIiTLzKpR2sZwB4xGOGvTjcNudkf5R7pjdXD7YrjKaoyp
rZva/awzD7oMo9YHAaeHJa22de4qxJqDHTjWBVKXuaMzaMjukijeSav6e+yTwDPC2dJvA0k6POVz
aB3a1PL3A4Seix3fyPGTqFyIZnV+z9pbPGzT0Hd5rGCoNMjpDIlXZVnXzcrYPbyhPm0Zj5WNW79z
/LG9zBV2LP0CFhKUnm5FpGD9jPNCbLzFacA5wJDaCA0kmnvef8U6If1VTIokqtbMSGLmp3+OlCyf
PDRZsL+Nvc2XxXt0VZYxe4DuTgGYnhjLJVu+PdDnJAn2O+E5T7PMOx6AopyfOPy6I3WoQqIU+fcy
9M1K4rVYA/RaWHVaCvFksW30lHt1+h1XpTxrFhf+5MNN+fbM4j33FTG3NTLlLpRzuELWi74Jqvgd
B22/1fZI3VsODPEoI7Z90kUo7KV7e3mHvc1eMWM4ZvxtChadpxoVMCu7TSoaZ0efTO+WZdVMKVfF
b6ziqhAMUs88P8qmF6KTzQP5tawfFx62l3Yo7ANBXM7GCUn1sHiJcG4wwd/nwdRvVF4Wd63lx5cs
CPMnQ0gpSrwvM2aHZjyDyhTPKbng0TopJTAqgYafZmH6kpbldFfY/s1+26DJG46PJ98x6DZVvGwT
k5fhobURcdel23BwEqn9Az8yOI6istqttZDJdJ5VHq1qzv+FxfOm21Q50tdmytFgwFURZEP+Vn/g
sEts2ja7JMkzssZrWfnk2HaTD07P0k7w6jMxfMVeEt3RFzjQ6xPrPbL6aeeCGDsg+E0HN0pcdzUu
OjtlSJJcHLUyb0ZN+TsEOetYN6K9FsRXXEQbeHdhxXIZyOa+2MagtCwIXTGuwirv0nzV+Gn+yaHq
d0/OcOMfTn6m9rbDZbwhMbdyf1dt3G4Ku2ZIWhGP2y9Ohyg2kuS0LotmsjdtX/8OMz1CnWPksPfc
JXrxJ+xR973FgoYYp7R7cckGULuE8i0DLYnKtB+BXPH/CNfx42f+DfM3QPvfwEOoRqwN/HabPlQx
N+6SvjucwvGOUrn/IzDl3AvLR3mpeT0JfQimCpZpzz/+1hOddyVHM1u10hrXFbuPKxZW4XRxua4x
UuujwbF59pmU8U0Lz2XML6er1XrJug8639tqx1flYYnyKD9TrJp8WpOYEUQxPFVrLKxVxAu7YVJG
B01PQyBBrkP0dykAz3tBVD0JN61fI90UySZoE1VtWPRgBSeps7ZYKSINvqm1BpsKo53bozMgFDCz
zJGZxyCieXXLwOWPtxNF0Jz4s7VeqOkHgEBscjlZGb1O1ZxOeHV8b9r7tqmmU6zzuF7FJMpZnzUa
zaF1GGtzD4/feHlk8FFlTAhWiWrA9g1l6mXcePHQr/mcpNwzhgj+6NkOAY5hhkBecOpi2QsHq/vS
JoPcQHVz7hdGQ7Cv88SeVz7Urm0vZXs2Xu5/OV7HYKiywspZuQs8iwhXETTPyH/pyhqXSYKxyfWE
2QTTMJ/KkCVjqW7+jxoFcQ3IN6falx2w8xYFr6KxJCGsiG2xt0O/YNCUZFWJsB2NOzuLWVNgDQ+v
TTV98IWFu3Zo3RMI13ivsV7/nuaenTYX2ewuCiYZHSh3jb0t5ag/UFD7H7Te6iONfe/Zs93WWWV4
q86MdbDG5R2ndmN5y6YdYgp0POJecVekxvzV0qhDjSiDPk7mxe/UXij2OydO9m3n2Ff2n7pNh1DH
pRzGap/xYH8qgi/1elSW3GRRM3yytpbfJ9i6nnmUk7uuyO0PZwSkVrvGXJ3Im++Fa8D6YRZo4SNy
YHp69p9Dq7PW3Bz+36KPQXFntebure2XpV6GHe+/WbsQ2y6S8vZH9jdlKQjt8r0J54GHisk1Hy0K
axBX4Qm21/jHylMG0l3SM2lGIgj6nKlyVDf1AeOM/gKunZytLuvPMkz+MoeKLrBW0a4Ydca/2NGR
CY6WLCzWfQo1Djte4H013oPMD1ZFeoDjARxhgAqrbfLLGyGzOaMRqBMwI9ZBy3GieLlRa3EKeXF8
Zv1j+Z7CZGYSKVhVQVZ/7mB3XUps6N/eYJUfknEj+dxp047rESs8pNzYArwe+juK6HQ7WpZ65AVU
T3VTRPd6kN16oMDbmVlUm6KdkbCJ5y4AgdI61ghTbfCisiZ7aKy6+ppApYICiWpmQFFfP0KGhKM7
sWPm/tNe//+aCf7/E+37Fp30f/FF/4X2ffmqu//AoLv98X8x6OzgHz4wWXhCVCmuewti/CeDDsTc
P9AbwyCwhRREymFh/xfh23H+4bGxFLL6pcB527elsX8RvoX7DyUE0GuX5xssN+mL/weP9/BPn/I/
6ez/A+Hb/+8Xl6Be/qdJcZ7E1dQOFiY3Qk7WvpvE9YZ5m/6sZLKg47KEgepkrGM6WcPVdSxZbDKu
LnLje5SLtWdCK1pNsOn+ep1MHUrGVl/HWVXtShYL9MsSfBu0usXbWPgXkBFslsDGmM3NZsZZgJJH
pENegYyE+6nZTo9pNap1G9fFnaEDfLebdjrZeeZvXFWMdxozyaGOFgHf1huYJKtGMYuKaj/Ua3zK
4q2prW5XeEuJXUOa7E/EQGtnDzOzJQ5i568NXAsDhJ6qw7QQ6pDUqr8WRPI/LUDQ1Brjx3R1bGS+
LVSO6tEqLYdScWjks+IQKM8Yd5jwZKyaMkPKmWAJaMu3BAKgvWmErTLET3DwS6MuNpEETB4n+r4k
9C0fpSCyHvxMDM+F26Vv2kT6U045uSCKBBqmYMEZX8jwbpgN1avRLZN6HeoBZheFX3/UST02t3PB
3/JhYHszrL5dcffUv93cd6LtxGoLYoDNPhl1KH5VjaO5zsf5npwE2ILRovbKs5tdsXQkmWV25utD
3qFJpaZ1nioVjUxCoKoD2i6Rw/gFY/cpb9g7Novh5w/Sc5OO2doX9KCVq+2zVVlDuxvHsXkOCRoI
Efzc/FMPSwnLurD2SZT6n1XdZDuV9AST9F225qqz1kzDPwsUv7UdqWbnpnF1SWncOcUwbUUoTGXA
dJTkfTtB+fJoS5+GucBhFPa3uSi6fnq7hYTYDfZo9t00hAQqyZcwUFeHHpcd8T7fQmNVD2W6zJtY
Jd4mrkCQ+8AKsO5DGHtxaRPWYTGpi29F4YH9SAlle44fwHWar2xxu6uqxfDgTEPSseVtn7hDskvY
tYQMheGZ+chy1XkZv3Vtlv3RY+FUKwrUaON2urzURWR946PQW6qQiaKiJj9q53L7PcQ2FwUw5WST
6TT8jRu27nANVul9wwbmPu4Dg79hWUYYg8RCCcadfPxxefXRZXfzkjR8giVfl6OYamI+HqId6yXJ
sU+N9TdTvvr2OlMfh0C6C/dPh6dxwpry3gMnV+9Jd3FVQEnTDNnymAG9vU1EranYE6jCCEoxzeb9
ynARIjHM6RL/socmuiR2bt/jtreeVWnhqPPcFDOXx1LA0OTvkXD1y5IHQbdO0iG0D1XsuBtTq+qp
xb70uARV+GwxUv8KeZJ7vJx2x63FbKRoUBii0OcyLMsYSUzQjtS2f8/x5w1nYw39oVRYlRf4Ceul
C5PXempYHJob/673HEN16U0d/iZTJPPqBoKn4BDVhEg0BVdn7qbrbDvuuiKZ4n5sEv9xDguKknRS
zZcoA6dch7Ws70EEKx4xhnvbGP8/qTP4GvpCOl9irP23mzq8V7h9nvA6W1tc+fHGscPFX9lkt29D
VLmDGHNrHcaifdC3WG387+a9DUrv4xYHxOcbUidniOonlWPPnuQYM4cuu3Ma2+FzCMNsNyGibiFO
h28doi28WY+RRYp0jXA95ufFyaafmYz08jmqmB+5pbu8UHKEr3YYv+og2CqKmqW8aIg51wVHJSrm
xHBpqfhXetNv6iEyQEMQPtQq5LB76Pt5vptH1EGcqd9J0D8geyTPOvMoGDqnTn4mYLzLRmMbLteR
ky1b2lLxFPRd8UP7QpLfJM/NSIShgzt+E9iz3o1Mn+4zYXWPRFWOJ1Drwb4e0/QnmfT4AP29uZZx
7BxwYc2/QH7itvNHp3lpGVQCLCuRjNF6qsXeYpAWu9lZmKaEbkL3MDMJXTWTFp8KbS3HC1IlxyJt
AT/hJw5WuMCaHyLZPxYTBC9D1eDYD+1qPGaCZPCliGjUiDqjuFSmPY5Q2ncdTu4tqTrpgWB769La
xfwgLYrblb8YQSJs3F2GajIvNtDyc5XFw1dXNM2u4sa6y+k6tw6JWPNqGuPlUglhP7macbc9m1MB
8nLjpPUdGUXpcxNQY4IJbu9dZ1D7OIXrgg9mWv5WjTNeMrIcONkit6FZ6/uVIy1N68Vqhes0DAgH
rzosdia+ii5Vx6pZ6r3TjPIjmQv1ypi6O7FQPk5bwXP5kjBPf0gQ+I9dGPdnzbrOnpPX3rV9bt81
cKP3ooaOsWL43rs4HLv4LGrl7ce86A9D480HqeOFfU8cbwoLwbuQjtqOutXPxWx7f1CZBUZTlTov
pcwdRB9r8Rl5ddXFXUZ5tXW5/IxY2tUqRRW7K3X9b+SdyY7cyJZtf+Wh5rwgaaTR+ICaOL13j75R
hCaEQiGx743t19dyZQGViquSkOOaJC7yKkU6aTQ7zd7r6HUvPWON3HN4Ba1n7PrRtj97uV6ClnYm
QyLswnnhj6A088sUGk6fkTRU5uTsM6bhLOjD8m4PqhTFerHkR03Bo1oo1VOR6Tcps6epRNTxraWN
/JuufI/Zuq03pJQDYo/SqWgaBPWkVavUL7J7E3XTaXRd7jjtlwNRentrxZZ5VGNrH4TR5g8jePcr
SY/wKJTlBS7zLqk0ibTaZT4KDTQNaPlrM16QDaN+vDerXr11Qzvfi9Fjpc5pX7Wrhj7BXeTErruq
ExU/p2VjHy1RtV/MIVx2Xi28hY40ghIrmdt67ZX0u4O0bUWKLSO0j0ZsNNcpfWnMOmpaR0WYbKwJ
sCKHuGxvvXRuhpXnVuENY2PjIy0P/VaJBEhUTxAzyyL/ViJ2XJs6NT5FiK6CaXAoxfRZu15cH95a
YmffEb4x17udQiZz2/RJjr19yNpklS/vzP1bRyfAEYQIQTN7ziYZwN10S4imIXaM56hIva9xY3Ha
tKZffGk7dkBo8NamC6vi0Ja9dTN7pnHUOpN3U2I4Y5AVGa3pSNXnxgnlPs4v3q1+XoS1qZgafrL6
xj/kRG9bPsb62pDxsKM1JTZDJtTBaO34jeqykdBqIpdUqjBPNVaOVzpjDKmnIyyemeQU7dIcCn0V
zdFVnmMM9XKHXXXCesYopO7ABMkuRybkpYHPzNQssGVesXBkzffrusba7phOCC01nR/7sGyOs++r
s2it6b7OiTRqDmMc5S2z29vYvhHdPN1xtJWHmRPnLnYUe2sIF2hexwXFx5T68rFzl2zeAeUYd3Wr
vAfLHdNnJGhoBXTFoh5rozuO1AOTzZRPnNwl+qJ1WKMExhNNWSZuOUtE1n2O83BYY3SIjlNPvMbM
9YFjpKtw9SSW8TjXvfeZxrRHMq31Q0crdi9kqb86U0KY6OTToZ5Tg088F7TdG6jCLhKkhqGUS42f
nUaQszYaEbuU/9riwdHduDdD2pox7WS50p6YttrHf4Cezz6gABivoHO4TWAvYthbPP+Ng0aGTqSj
3QCvdfoON2G4Q4AZvs6U5deV7agrsysaCm1Mxj7TNVc3hkGbhw6fc5vIFmVZkiYDesKqblF82Sp8
yDAK0DUva9j8LIddRIe1WGFepcQyGEmari5iWPDUWYdfbGiTbRJZ5ibBH4Lhp+nDQ5zG43U89NVt
PQzqklaY60k21pUfpV7KMYQHh38iTY8sacOHi+xtYxKOwdGlTmlbWR8ClutZNqVR7qPSc8/kfSHz
5qnqQT9h4FA3J8mLkY0xLv1Z3oYW4AeaF8N+mXvk63Kqsg0kldKiBIvIcnAz72T4bBEobPLxWPaz
v5ZpDpe1TasThhh4ErnNbp8P8xzUc5E9L7XdbGPq3JtSas4TTYxqbGLsbncFYpQb1bcoE6sCAZXG
kWS2TDMOavDd96gVymMohviUw5L7rCf8d86SpEiWZXqV8262HQNkDtDZ020aKhQ4LNEDkC3+hoQa
5X7wXL70BqHFmFQG17aM6Z2qWbhhlXdoPAdmkNt975+RnZs7ZegIBf/iOzR05FURg8yDXDe9uehE
dyQy+rEOzX0Vj8PtoF0Po6ZFz4oxacsmylxJMSxjs0+MIjuaYyffKP5UPeuhMvYuH9ej1un4PqkE
TVnoencizHJ0j47/DWcrYy76Xj4zpo8IOJto1Kq2/KrMKbsPnWK5MfuI9w0+8SyRm6EoWaC4ehz5
2yK0oqfciPS3Iaoi1IyevxPwNq+moezeHGadH/kq3O/5ZGORJHa/QyDYfM0n03vGiWp5a9OTYb6S
puM9+x22hiAaMxQYqbvQJskbWtcpjzgf3fJ6WEIBVsoAX2h0XXmjMrSAaKD4/owqws+3UDDuic4Y
xcU81pWdtPLrQIf81RVRi/SdUu/QMZVxLpQB/F0P1yl632evyxu0cjQCKS1VctVL2yQFw/20Ni+N
E6yOhArkqreNqvjLy3ayT40/eGuNhnHX1K4qqI9Vy5PBAZptkjIbkY/U8btyWeArXhpGgzL1P9EE
x6qDwwGTTqWLJ0SY46FH1fkUVra37qxUz4FVpaOPNGyWyAAGIF5Su/130lb0gE0u+hsHnck7f7Zd
qbxe8pXpdSEGI6RSKyuqzDN04UvG6N6msyEDQ1mdpHyGiGWlGJPyLApyq6iHAnai7wHzxp2nU3wR
Lq6yGrcIvP8OvX8Tjfd50auEQ8uoNz6yunwVTSb1elCk15aprCs7I7euTMP7Pjs9Tf6snI6e59Mp
bIzsWMcLRghXjLc5MzC/NJFiILaTbSPkTTgbU2djNnPDvik9oEjssjTKuupY1c5wo5Oi2fc2FUnb
7b1tQUDmQuBht2fc2mZZKvcz10ZdG5ezF9CXD2moIaOWi+NdAZckjptMa8sAd+8G7YnWQcZEl5tZ
9DTaWsNbL0iRnxZVtjv0KBIvXd89yNQwz34YT5+0U6VNYGAyvaKtVx5tr9hzWyv7UivMjRQBIKsl
Tw8uie3KbSe+I+aifJ4zgd8SdWa0be1BPIZ+1x3MqMge1Fg4mMJ95KcuGqXFrLJnYdTL99pn8pKO
vPiaznYdSFxfTA50i88jUyiAirhsHkZXFydJd2utQsKpYs7zSwMNp/V4WVu06d2TORRLkEW+9wUZ
mxqCnnbM/KMnfrK5lZ0zmf3WT3zxTOrfrqwEB/hkTmjQjeVBlY2zD3XfbTGYNldlJtB3uyPWnzYt
EB+QLR2AP82bKAqXDWHIEESWnVz3bdiP/N9zRD+ofcXj6MoNQqT+NWa+0SrBbfFi56hMwMS7ejWh
uFhT0Slf+i58qPpLHNRYKBeSSpEddzanN6O393xsoxEYpddl6MRnKHWRZSxvnpc9dWZWbQwxWfFW
y964s/rMuKqqrv40gCb+lhql8x5nl5tuhq4N7MoMt2YJy3PGHhpQ7xtWdb1oNOwoVorSP05WF+9g
c9HbSX/8bqcY6lMh53I/safv51miJvMYK7yKKAZxEGO/me1Kfm6ZrHOD67gB20z3tRhAT1QGOUE0
GdW1bmS+S9O+v+ooj10PfgMIEetMjMCDvJjCRHMplBejsANlNvVt50inuexNHTu2RAAORbDCJxoX
D6iMotc4q/RxamCf8UWU9zk67XewHTIN7LiOz9KOB7TLTKp885JMTEE7YAREzmETFoSDdyMKMICo
nuorjtJmY9bWp8hEa4uSJH9T9og9xQp5COgsI2rnQ2ihwjDFuZ7ZD/ZmSdyf4n0dkcyxzWGjz9RB
914+buxJIKCKCw3Z49KPIj0be06R0Uv3GMejtWFZUbKtvBb/NNmkvy9ICF9S05juEywVVN0SwasO
DVByOA5o5WUp809kpdrASYkdNx6yMwwp1cBJS4PlBS95bFHO6vO1GaLRpAIoCizadYLgW5STLI4L
/eDvWD3yT6MZegHtdkttkigz9KpNwg4b1BQpSAt1gyAlV7ei7xKEL0bSn/w6E/YLpcH5NpYq3AIe
ZTqrYWXSWzWUb7nBKRbX2P27YZ00iXnSDLo/zLiJytXC/kr80oTD7dxJFkI7WI+ChHZ7wb4+RWGK
GhevzMm1suJYE0AiQokJXGvOlOu6iUGMJLQymQuYuMO2XFRur1Ajjp9sys0LDTCLacuVRnNZNug8
VtYo0sd8giawllTcBmT7SJJIPO2L+DvHvKOwRBZLNt5lgz1d3LTde1mQQM3pRUKY5rX1XSl2waG0
5OPoMmemoQN4M+BiJ2QMY7V3fGmdJRWoDCX+0D+OopM7e2jj6wJSF20jiSipyfwYxm+x3NWWM9xN
cTPwpnGUIlKCwpgOXdIHzTDpO5pZEk7FkixrhJ2eWPnJxc7np+Yag1K3HN2LpDPR1C47w2VBFNGA
IclVnMDroqzQHoWsjcjyloe47vS2BUyMn7M0jO9dW/k3pu7N7yb88m1um/q9yKg/h8KYmWLT86Vz
O1RmzFpBzujFAbp2te29Dh7jHLnLZzXF9W2Bo35lF73xPlLf3XRmHycktfXEpj/m9/Eyy9clMZpv
GcZGlKdFvK9ACr+nIg6vBO/otaF0OUMImKxVAnsHdsI4q1NU11QPm9y67WkgWyztQhyXPO6fU48x
Y7yDYR3GRR2AscHAAm90DlKq2MThuqQgqqf5chTW7l7EAEE4JOY3kj7KMXGdF7ehtAEJiNJhM5Dz
8nkRHsltOCKfWYbE2To9Zvx5zKYn6VBAibB93kSuh1LAoSqTieR7jbh7kfqxPysj6CuftEruxGAd
I4MEp0g/2zpJ8AmlxL8RYtpUhhF1AZNcJOubAs00APt1SoKLY8xLP3VI+N1VTtK1rKJ+ni8228x9
blrMTysPrepTZw/T0U88d2SeblPsClE4EK29rjnMEUKYwGon+drCKmEPCHPzhqMSaWIoHf9MmBZ/
VQnFzFWp8Bgh7x4Pk9+2595S8YEMzs52VDARefN3lZsl5W8IHNnjcvNE6wfo/B2BV2bK600xa3Uy
opwoLzQjva0dO39JYzf53HrR8kAbNXro55AKVqis89xI42Drqt7OvSmOfWqXE8LVSRPo20lAdCN9
BORTjHFKev2jiXl/4yw5Xec2pEDUt2jZvWyZj7Zq9XO7qIxsVutNWNvUoPAlb2RdRLeoOY1bEADl
3mdy8Xtq5fW1SMZlQzhXHcYIh3/RWmKThEN/pHBQXVdDLp8txfDjIHW0v8fCWgdeOeTPdWJj7w9d
82aqF07EUtf+VvbVRKUdDewX5dEVcoQfboepNF9mlzQFM3YHE7yMIr4wuMUrcJ/2TTykD5JTYe16
TvdQ1Gl/TUowwinABK9Bil27iOxJhNJsEy82wxrITr7krpls+oVy1spuU2dLQ6c4DrKh8Vppcz/G
cO2lSshgaV6jIA2b5b42I6YOxHZVFfumxjo1o9phFYGuu46Q4cfrxUCVtFZ+V34hXijYO2nrApaw
BvUI6mMBLiJRfS2tgQvPSitrHyHaNWlzQCYIhPa7Z4Tw6MB8QbPCAOlLM8btZuelK8cxWSOXhRCY
kYSnu9hiwz3U7K9EerXAiInMgENcht2w1VYM1KZNhfUlmY3+eaI0sBaTJ04x0Kuvy4DbGhpzi424
v9ggjaTB2Os6A+GFJ1RHTTVGzLTV6J2wwSCeJsvFpxPQWScMisMIeak5TdmDr9vICxxLh/zOqkR+
gTw3/OJO+AZWjV5MErXGGX2kKLIlisHoGnhGGl1XglwR0I3NnygzZPwHRkZXIjDcOnusnDa0Ahr2
/lcdwvhmt8Frf2pBebn7zB1m7O0lG1jA4EJcJb5fUfqe5KVzhuVIfRpSjGmbvGvKaU8fNdxVeeZH
JywHofvi65hNuV6U/yBSU8/77lIEWKUx/hL0lym0/IHsOcO6Q/2nLTcWy8/YQC0ovmUoQtN7eh7V
DTyYfPzqyCl399KMSppAeTp9M6cKEnnv667e5FkLkRDhfpXQl22567iyvK+TaYxM8pwota91ooqL
yxcDaIYOAI9mPHr3htEztlUR1W60Z1XNrnY8lLbwOltrV9FkoLMmpBvUOGoBMI20LqEbrEu/q6MD
8rYw3TaYc85Lk8RfR426dl2OiPPRfMELaebijpyJGrosiBEI06tPpcfczxPdjfq+xab0vrR9tctT
6q0M4+ARR8ueGKGdVnNLdrhyQqEPo9TNlpoExxlqJexb9Tz116J28hfHXFK97xSM4XWvDfo+OTg2
aDuqqBm/SR8NnxRcj2mFs4QMMpMDRXRBGkkzk5pah8X9PAqJgTsEIHJCSZbek9cjhDdbCT4/C72t
E9oehmVHfKFQga0zn+aNaLiFqI3ck2em/adFzy3Zg6QQ3kzGcHTqzP9e9ilJczQlV7pukEh6yk53
BVW+TxHlCXaETOXfexPLpY4txryPac+/zZ0JjkPm48zAxm1fmZUif77MW1zpCpomxb6cg5JShX0a
xkrc0yr2Hi79r9uRcicEuovL2qrm6ZMqEud6kgqZPc3VO8pv6XGsanuHVLk/Jnls711lIIWmhPk0
U449z97cHu3Mo2vrlebWkVQ9MFsTdQn8PCtm1eU3flTOa79bLsMZJ+2pDYPz/IdZXgSQqLyO9Fgs
uvJE93jwQdtYoCtwr8KlycQeL/L4TLqr9CoZmvQgdWejC3T1k5ICHx1mKX2gRmRtfaoFkkE7AmJr
Y/vjMTPwFK5yM++3dLoAwixipkoq5FO4QMReZ6YurvNRhU99gU4+54ZoJBhTOpwvp6iDoyG019qp
w4Mdjc6VjQRnjY8LvT3VAn0b60nMWCx73JWm6m5AoREuWlGnjlYTR3xgCMpNFA5TWd+A1HbcjW2V
YDTgGgzGX9y9/8PqmcuUmP9dPLP6gqv4y/u3Lv67hOby3/yloPHtf0kP9Yxpe0rYprDgUP6loFHq
X6atlAMBEcWzjcHrfxQ08l/S9m3Tdy3lCOhREEv/W0Fjm//ioKY+r1yXCF/Z/0RA8zNmEgiv73NS
StfBj82NXO7t76RPpsnMkjk1yX7BWr0FGZ7uIqzjgVzKfBeJzPkD2uECWv0f/KDneMiCTNdxPYUs
HYHQh+sxPC/rGAkd7edQTRyKXfjoQG0+zMuQXs0Ks5edYy342/v4b9XQ/ytx/FT4trr//I+fmYd/
XdTCTWkpoRQqZF7N33+k3amxH3By7zVFmjOavnhtgUgifKBZ8ftL/Twz4selHDrxri0cU/DSP6iS
KNLPSw0WbD/3RXr2F8dgO/YdgtQs2zK9m09Ze93ux/+KlTk+/aPLK36kMm20VxbaEZ83+vMvdTOH
CUeuavcZhWJOW9TeulqMWzvujBnDcsvkKB3DOkhU81YSxux+f33rw6PmBmxhuRZnLcZ5/vkBM5mN
gwuj0Gpwul1ecjbZT1ilk8/ZAJojRoox0s2MSensBjF6Ayy3IJAOIqg9STDoznrAvj/tlNWPL+PM
EO/172/ww3r/cX+2bVq+Y7sCZdqH+0uwOUOZNZt9o+J+lRfomTsisb3Kh2mjo9K4/f31PtCj0bhJ
W7mUWF2qqcp03A8L3mihzgzU6zDqc9mVY/XUI/llUm3Iep37uGrSe1wjnAExub+yNZWr3pvPtFUy
/dfW/HX6/7+Wy/2Y+va3zw/9hUCWd9lwLIEK7+PnV/ReRU80zPaDjQyECnLkI9XCm3tsbMubVqKN
0/MA9+4l6et3yeeGNkleVP4z1LU+VPE9EnLz82VIIKXyiQpPUIrEeY50Xx/a+QLcimrPGoJJWxS1
qI8a54r95VyUqN+LWI1QMqLc3oZDFV55VmH+AT4qLm/w40/0bcfiLV++w49fYK21xTaRFHu3HnHG
gJsk19S6ni4UFNwSXj09V36DHWjGp0MmVHNI50V0btGj7rLQ1YcKcvDbYLnG7aKn/CGnq/YZOgO2
cswnDyn9m1dVueHBgyzzLqwc4CF50pd+MXA9TqUeKctQyX12OlBvq66kzTIWw7ABEpI//H59/czJ
8X68UN9zJeVDYZlMhfr5gzeGMcyUEef7pV9g1fVOFnSzawS/v8rHr4ZlY5l8LLYlEIFyaPx8FUUd
sp94C/DE2+gF89GqDnVHOrK431Rm/mne0sdN5MflXBKbi4iUvuQHEK43dU28tFyOSmh0lVXJkRub
Aqjmfxon8eE4ujw+DobLCcuSkf821K+Y7BLgRpfvKXPSWffL6SmVZv6wGE137EWSPxRWnNz//ml+
OCN+XNSSFInZhtiCPk5PFz662VyXxV47OnojngZI5gHtwnDjVhYVDkL159mf6tdMXyrDrYvR+Pe3
8Ksn7FoWcYl7KQj6lxf+N8A3I7S8FDBCvW8rxCxAMivWTU8RDHxqEf4B2P+L1cObVHiJfNiy/sdp
X4NIYwQTUbuvQbU+OMnITpuMqKmINjDXa/319z/uw1ixHx+FIMyybLY6lu3H0ZoVpLIE4my1N5tm
WQKHFq/exF6lIanoaiiCxciWW/KWch0zGyuCX6GS80z/iCJqnKj0ULm2f1WGSffWy7Z/YzA1dph4
DMV2TKRxZu5Y/fr7m/7lG5GSQhg7M92NDye3jb2MxoCq93MSUTU0iEywJZcnP3Kax99f6leLXipG
PSgby5kvP1yqVJTyG34S4VAbXll2Z131HepEw27UkWFrJXPLB7n//UV/8fsEr8P2fNs3pedebupv
K475JE1mXzQGExXPrSfK8Gqm/Q34OzT+MCvhF9+XAHfjSi4mCJU/7IlVTM12mTFKhBqbDpDYND0j
MlSbwWm6u15DD7IFMoPA7Sv3PAJl+8OC/9Vv5eo+QbogEvs4wqSH1zAani73hQNNpaDwc7bm2r/p
k8r/A9v+8ls+nHZCWo4DnUB4l1P958dKgC4vm2WxR3jVHfHjd8dOLpzNylzEc4QfjFZktXRHo/nj
K/3Fc4YSYtnS4+Ks3A/rqFFZvrijrPdJYw474YRIsJpZwCXx8vAqXWb2rmSE9UhFJObbyyOird+v
ql8tZY+AExuB51r/9qqR0oboXtx678Sm3EOKlodRhyaksO6uiAyLpBub7R9iul+8XnZM1ybC8KXp
eR9COiU8YTYMcgJ/7fjXGM+I6BgaWcTrRFJW+v0vvDzEDy/Y8vGwmYSP0iNL+/kFwyoKVTaqat8Q
q10nRfs0dH+MUn9xERwUrFXiVQUZ+0NUXPiixXQQsyNEUwgsD5swZLGIXunvf8wvnpyN6YOtGQqk
T1n85x+Td8tg1MZY79EoOc9ZQg2LJq85BaifyvoPa+MXn4bNWUpO5QGTw3Ly88VabIWY/3W7J0K3
d0WMynPtm0S0i1TFCTGicRv2KHoB+ch/NB/gxwFkO1hl3MuP9dgBfr60kRJ3gAlr93kmjXU7OG9G
yqn3+4f5i7VPAdNn8dNg+Pcz3DfMxkOeQ6XdcFmGC0HDEuHnjvQIVihDjLpK/OhPwcsvDnO+dd+R
/DKOqo8J1OLQJZnzsNgbunSey2w2KH9OzaOiG7xPZfGnL/zHRN4PH4AgkxU+lDrbJxz8+VlGLnKK
fJHVPhU0jveXfndDwdiIv/MxwDLGMgFcyffHp6VWIcC00Yexl1QDYEs3bb7XjoUENrXJAlokKDuj
1kKt5zF+c52E2D9z9YgXoMKNAPbJFxtx6YZWjd09ErjUn37/0n7xBTgmwZB7OXvxTX04m4Q0O+2U
ZrVHDU3nuM6pyjKT0/ikIcnc/ONrXTZGDgabd0Xu+fOTQ2KINsnOCG6lEa21NaJlaI2O+VnUIv75
pXzBCWRhByNy/3AMzWajy9me8/2PikeHKB9njDLWThin+99f6sNQxcvH5ZDaUWZgx8fW/9H4VaCH
Gc0p5OOaIjJqLcVIvUDWO6vNzc8lDX4XIIxbLTc6nzl8+lnJdxOc70NnjGUWMFLJvp3VsJy1VxdP
+MSAzPBK4DIxwOft93drX7a0n5evwx5EpG3aJpue/PASGme+DDynIHJhLZ3qUdRfci83znWHpAsw
cRK99WbcPmoXHRcYrdAIqtZe7tAZNTfp4kSM/DX1XVvpLACGlNxXTEZcxxSfjzIZ1N2oyok5KiMs
E5ilJ1jT/R82bevfM2oSTE54AhrBMfQxnLFoPxKwqnLv2g2iKhrNNc3KLmQ+vEliz/ZzbZQxFQwQ
1QEdwLeZrsjh98/R8qlr/v1JUrQgnrOl6bqmzwwHCL0/L2dVVnCg8IXuPd1ia03bJopvRvpPVkCx
Hl6A0d9AfYxXix6f6WV6OFzbxFy7U5x8t7PqeWovWjHKcfqhn4yEjwEbcgRFBuBIm4K0iuXJ0fnN
ULZrsIoM94jcnTG6b+B/aMgMJ4o367Yb7impfynn+AlhCstLTIeo8HcJxvkVajqPwWkYEhk+apZ5
gJ8oYAT0OvHr/dDEGycub2qrPUegc7p6fjKnAvfxZxusnYEtAOD03TwOp9Fj8na1/Oh1vbbgx9B0
3cwUMdK1LCUses9bZWZPKWU+LG3zTCsEQ4kMUDieOzraEWPBNWRkNJkbTQsK0e1h6IpvfWhszALm
TpceShc6hTe8iosvBdSQS/EizjGqI0dGYr8xlIlsPjP28KXwkRd75KrRhrYjrLOhXJspINLOcT/3
Frh8IJePjhmus/JWRAasIgcS0AUrGHfXkG6ifbkY59mN750WqmGZl5je89XUM+XDDd+E19wxEiSg
3v1CSWNd2+YWJTIAn/ekwPmTRY/NDNDdsa9rb9lazQ3Om9Og2teJocMdtrg+zEd4kZDcU38zF0lg
GWoToqbpl/nUGoxEXLCzjNo91mW9S5r7sT51pvsyyHembKMX9FAZlwkConewKd1KUZoOZG0fZW1+
U/33xUY20M2QSejDxNEub93VotwD+teNvBiTfGwv9FWfa8ui20qJdxnbK0DtHsllRhfGus9xgYFc
aja46h/tBiWwylcQNVfChOtpNki6TLBSUTbwXOfhJu/RILGcUWY89W0X6AJ4Y5gBKVq2nbS+6ijf
wklXa5zq116LnqmTT3jc3+2YJmTqNQF6X2fn4drHer6Ziu7VgGoI/hlex2x+dovqWsz4t8IQW019
3bUnps6SEfuBz9ATIzWgqPZBLNzz0ondwqiZvoQUr+WVwBQKGGfCSpkeG9TcK0HgO/hPnjaDMHUe
1GS4UHRLDIgd7a1s0ojD05WXgI8T7auTVV/pRVxhZTuVADl0DuZQ2sUJwO8VXEYEQ5cumQUBjW3y
KV2aB3Ms7nA6fF2sZrcQcwU6/NbycdWttbE03/bXxMpOjput6yF9Ts2X0s8CzHyo7qfdnAyIlsHm
+N2b4NhYJbT4iib+3qnuEKJeQOn7Hg8QjMN2XbQ8hClZmwP8kGFwgjxWp37uL8CafSRDZiC0bUDv
oD0NabwFyHvlSPsJ3S1mQfcxdwcAIOhovMsO4uOeHOyLe4NrDPclp+KqwBKr6/FQmWpt0zYtHXUw
qcmiW7pfeICMBz7l7CNIejG4pc24vjhUX8Uc62KXVzGwtG6i7EjUXMN6ZdrCVR67rzYT0b083Vy4
p3NZ3ydO1uDaTNW6AUpcRGKDtkSPq66ivfxDXSlZDT70KS3lQ+4lBaYYPE5t/TYAWX1W4BDJ6PEL
+F9QpJydtr9vuuqOaqb0tBEUgzOix49qbs/blfRUs1IDP1uKgAE3AfqH6AaBtcMAAee9MKxHf+mv
3ZgbrqM9Qo++we/Tl1m1XjrY6BowWh3fmdk7uupA1cNL5xv7rp/uZo2+p/BeUrbVEGVxOFdfq4UA
oIqWcI2yDPUo5o5P7uJZh9l2wnqnqhMui/wmBzO/9Rvt4dPpLhr1wg03JnT4x2hom5gNJ7Jv0ogE
Opg7r8HDtVC+3TUj3BQ3zlMIzRAbkY/7I58+Sq1+Sb1j6Gfek+Vo7Eo9P29xKjBJzbQPbavbTLDV
NArJKn9gFonxzmAVQZQCPfab1y33S1Zi44a4383eBWCD4mzOfAbNysimqtovX2CiGQeGP9EBzirv
OkdKuGHITP3oLi1iLr4QUfsmkgz8JiuHRtQTn2gumWYVy4ONMuOqUcbS73JrUYeQbfYG5n2OaBQb
+WosQ+OxqebkZaZDD+aT2TT72MV169rIMZSv2QzNLJn12U1y/zFpBKTAvMsJXZyy2qB/UjCWdO1u
dY0DCMIOIw7TvmbANn5RfQU5lg0e0dbwxW9EZm6HAXzLhJKuqyb3bV64OKSmYn5tmTxw6NIGlh0F
KXD4IdP6Vgqx2aYcuxR3Zplr6vPDK2F08dWa9HSg3SLOQNjrZz8aega39PpKIvYFNmhnNe9ojL8U
TviAcevZL/ICqZmDVWOLPQe/QGpY00034s1OYYK1q2Veeth0fueLdZ7k1TY2zS6Y5iRb24uNR6Yy
q1ujwSafkMx9SmQ249ILk6PSYXUwBDIDqEzqavYLtC0QeNSrdIz2sHSXvQfXOyXD4cXDqIiRy8DS
Jtz3tB3cC3dL7EH4UJtx1QOTQr6AkC32JUnBAx7Z9tFNPbFnVBZzvWxchquqLYbrojcdkJKmiDed
JTnO2sZ+o3rV3cUCKwaQ2+xIV8c+RI1MnywDi+9CUfNshvFGFunjEg4pg1ZGfaR118JMwDG9LlN7
WUkLHnzlK7lJunBhTgBaaR6S9JMYv0o6b0OrkavsMgKHAQp0NlcR2tJ+o82pvsykgXkSqBmCIawY
fArkMzvsi+ptghhO1ctRsHhjRO+MxgjqMrYCpEUM2l7y6Nwvjbn2vHi4imMhNMOJ8mEdMSn3sCzW
7EElN9VJOLaBd8BhQNrgqs/gwonbS8W007rvu4A1bh0KgkCD0VHCeFZzfKWXcPnUTnO9m/6LuvPo
sRzJsvRfadSeCWoBTG0enxauZWyICBfUNCozil8/HzN7ujM8pzOqFrMYVCFRgaxw+uMjza7de853
xtT4SFHrfkaxEz9quit+zM1tpHlooSB/KwR8MibZikC0cY7qs1elic6C0adeSPNLhI7b8GcPeRlC
ORaXdIAPGRj6j7pNYT4m8XgEvQ8Y1i5iyiHNhPg84J0DrH20FVLkoHU4EQ21Qe3YK/PDBWGHFwbv
VaePPclc5jNETQamWtUwl27Hfga7AsnnlHv2kKymuOZ2QTSDxl433mME0uIZZxmH/cp11MaZCPfa
0klRewIUpjef4LQunEcOtvmgNwVgUajPqzJj52niybqeHJ+gKIdYntsqCuZnQP3GHkKrCaheqvom
tSqN0hZB0A8jm9JdoZvJBvta+VQn7IYjGkOUxzxra3K3xnVlEcwR6gNi41CRzbcDYZBtoAylROAY
6uigiHnQliApbBKgv3mIzfrGqaxEQ0anAGLkZWRvAc7m7OYdTnvir2DNbjkaB2fU/SUUjJkqOq6t
B6hwlEp8z/mBLw/jmJC12sV5Wb7DscrusStbP7rqcxxyps2zXXwwprI2Xuqd8uGMghBSZGY7tx3e
hNXooThPZk2E+Iq9+8Yog1PfSx9lDHiEJYSLxTyxmui7qzqoWXVWoUMiVauvbfAhnqPLF3coxwtI
JBcXX4KBMi725ZjpEK6sBazGRg16dQiNpm12vLZy62km/M7Z5rM6poS/q7StUbr2oZn6ZQfhOPlt
QFCShw2Tmvu0k0H+gpmFYtkz+71hD+WGB7/GOtFPH462kNnHgpCFYqpfHU4l8FhldmvWTrvr0Ine
FyYgy9LTkvfJruanesiKTdNAwzRNEiI8+6lrEYuiuRvW87DUh4k5TqxeIqIKlnnGJ43otL7ahW1f
JPkKx9KSkN/jnKi90ZySgzNZ+rCqGedl2OGs/lTbbfpQlYvIqO20/LxUC9fobFtxlL0DGJC/4KxN
/Gp8CUkR3852liK7ku6m1AQ7mxNgMtFJ3HwwB/JLotgaH1qh+SjAfLXxHfQEnomh1laEmXkE0C0r
RO/fz55wpzXzLWhqmPRxkXtjeSv6qG7C2tSSdDf0Bo2KzrM+UMrFWxucCcAvANG3ruEk66LEAgxn
X2B5hQQLRIESZbESnW1d209Mnn9YdP4PY6kymtqwbXduNATwF1VbnNU0d+8JKJUknGsnnteF3dSM
wwc6dcROpOZmpA4Ky7ioPgtNGtjYE+dRBRXhzgBP47Mq8NlTCpkFiykhQ+tOurW7EcA/blVcm/vZ
F+JAzuO8IrrGBG7ne6sYFc8V/o/l0ZbzqYU+AFVQ0Ckba5dwQteAM4MKsKMlFKJYrcJJ67Dz+UjU
wMoVnF0ap7zTKWQ3i5sJaU7dzCcWrI8EjhcJYpN36sBk70Wmqu9qjHngvXgNsEYd+j6ADek36hxT
c3LmtIprSq4YNLQOoGQU2bq2rR+ZGtpnvXU4m8zSeEk7wI595D0ZtTGHPgAdNI4FCTyJ7lkHDF1U
sQI4QlUF2d6dRbKJFSjBqHK0fTrgKSWhyjpHlAjmMAiy8+giUniC4VEO+77GED8Edpzco6god1lM
rMlMgCNwawc3YuMp6xo/vnVn5cN8pdUTrYsh6JkJeQH6zqi7b5Fm4EYzcVQKQhVWg07MIM++eE4s
ojv6oY1QDTfdrTZAj4O1TvpUudyizssneiUZGUEpil6vHeKNlb+w+7GK44o3Hmwjn+kATRxcmQXS
RDDIoSZE1D0Y3OSj3s3f/QQ7kNX1PjzqXN8blVBhBOiZILlWb+8ocD5dGAPf1Ez6IPlzz0Ax2lev
DRY7uQrJrPrRGay/Q+6kHGmMbyR4iBuLdYHMrXK+8/L+SRuiaJuZWnqbyLlAnJrF0w4Z/7gqTWLe
DPwna9kiSJFwWlbgOcuL7nbBxnZ76GZNSQhAEENZF0WwjclwJDSiPdgc8i70o3YTG2y+iqwJFGoz
x8+tr0FfLWkBWOVDMSWcG7q+PnKunOAGRNU5sEpgnYbq101k/5BpvtR2I7ggk39QbG6qsk5f08p1
j5xwCdZu3WiPMUasmznxN1rWaduxHWgrAIZmMRi7jVlWS6HZXmAYtPhB+6dAVxxULEce9YCcWCi4
kR8aRprlK8NNA/oOUbTG1eM+EoAxg5jRgOKvPKO2ed0McJA49zaVhJScFX0SGgTY7FSJu5TkGPTh
qvQu0A1KYiOd+o18OXfnVeM9kVrOlkgscphkWj7LIVa7YbTHjSmGhyYYTeb9tfOE+TO/tDGRgV0+
5JcYdfcapEdqV9Ox0Gv9gK1Rv2pBnu0IIJV7A6vmqi8hWDbEoB1nDnlvQ2rpOO6yLowb2BEBcs9H
256CkPuPtaC2kyN6H7mpEutbymF1PVoFQvB+4Ak3opbusNi3JeldmQPPtzAKWhC9llZXwdDXm7x1
5MYcGvvaF5Z3MJLijbiU/qmP8CWyoqtj1EJ4NEgh2tjSiX8MEyYsF8AJkhgrf6JXI79DAhW3Qeqm
LybCdbtxqh38F+vUD1G3RjTYQiEP1BF4fxXs04q2srBBfk61RY49Q0csfImqPvEj4XGdiEPJ5l0i
mTim+l43sToFcCwQvrPp6hodLy2RzbGdqKYTBaIQuTgATU0r8OFoLSV4j+h38HcW95QWEbT6SMeh
13Q94uPc2cABhnjgI6hdkhW0qWi35HFkodUF9d2YF/G+TlkLhzJvNzVCKXLqWHvwbmXrrCjFxSUP
b5PrPmdmbCHV1uibZquhNdtqbQxR2aawT5FQ5+oyFU1647nKPdGub7eTa808p+6R1B6/WgfWIK6N
1CE/jApwr1HVHfxckgVGhOq2a+L4ruDMtOICA9ZwvwVEVRG46Y/+vtDgC414CVlUGh1zznwmcumH
PunuFdmE6racsytVUeArbX63mz4LvTK/+GkVrEwQJ58iUQlo2moChOQQ30e39MXCOnEijhixMbp2
J13prnyMlFmdG6bwBNRXV71S3xgPAxzp9GdYy+oaZwDq/4RQGrOG7A4kedgXxoKvMPv8tlaCfZt5
6Ervje92UVv09SJbHg1lphzMm2inm2nC2w6QIbGj4GkwzGxD1Nxb7gzzucGdCVAlm7Eq4/KDoN9P
O2dOyndFbbXtEbgdDBOmILFAYm2arLmeTrGyol2A+bgB4fCNpCR9NZQF+GTDxPxNNvLJ71x/m0fu
FMaTQYJkH8mVOcbTNerBH35ck6pEEg+AzMT7kZPkHXJuMvZBYtsP0PinVYWfc23QO6fdUmLeTt3C
Y/vI5m+e5NsyagigsZ3GjwDWz2AZaEp7g8APBSWz8Ofqsax64hVTEa0VXpbjgCyKhg65htwt98FV
0W7C834I7MTdiUC133sZ9xu9Ha9E0Yx4dHm4HQnn341L500vmifMn9VZVV4dptPYYnIY02NAQgUB
Np23zt3UHLaj28lzG4nufsr7IZTghIeQaGRal/WY5ifgqcSNxcnnrDNsl+TSbIwCvw4RmeVRjxix
0QurwWtYibnVy3FeZ2W2h22lNrXPSMMkMxCvWUeXLZP53nTs+XOkIj1r+OQ3pE1ftNTq7y28LXDf
aN6Ulq+vO8MT73BRSVdqtI7qgDcvSPBiY9Ia/JsMpRjiTlbHZw9rHrkf9VHmSXPVk6N0UsUIdrz9
SNLM23pEw+4Hp522+hzopD4P5XGElQWevHbVB4MPfAlaLNRjBpXrucA8/e40n1nrcdZ0BFFxEdMC
Wm9l6Jlz+RqLJl3DUpTHVg32MW9GdYOlii1kgFhCbFzQ7SMwTrQ7+9jd6aUBxmY5y9fwC2nludFd
PLB4RfFc7ImDzO7ZXcfQrKtoDVk1hlidj5AJPFssZALepBzGMekBDYh3zu31t6gcRnprJFSOTZ5s
epkm3FZjOlpe8KO1TePYDgGkiqJhbIDo83qCKA68NdPPDiDf8yAKEHnkWAfbFk+Ezgm9TQaiVMbC
WFFGa+yj4L3HlU1eh8K6JNBbOPb0O98fFDO/UFMP644oL6pj1BgdgBE48RxBHmgZV1vB0PJA/tpN
gq0PpA0leIJ1NrQnSBdZTpogruv8gHyU3IHGr5/mEkcIUXrNGIcc8HK43EU8bV1iFMaVY0hjolmd
GBuZpnf0rBgO57SYarAMMUZ0osKDEQKjS15LzEhmy2WGq8jvop2RpfJqxGCBMXu2N0XphQaiXCzB
+QXaxneF53Rlk9C1Z/aUbo1A2zSz25DSrtOeaAJ5GvDf7YvBvmkHEEmibSk/ExjiuiKgANCKiS9O
ptpGDBGelnkECUBy4QY2XPM5oHn4LtgebzNNTfTcszgUtEB3hhtbF8kg86UiGIJlgUrbwrxhZh91
HBs7L7K/wWUrN0MA0Bdis3Mw9Lw4eARyx8J5rjq/OsBkgzLSyEdh0BcvbEA2QdkttFpAJGXg96/K
la6/m6Kh39S2zfrbVbazG7zIuadtSkqhRWyGVcN0H9EnH+sonbaJaSff6PXjUR3ahM5yp2qmHMR5
eEHHlM1P0ytNNf6Ok5Zau1R8R8lTeqIyEHtRe8G+gwkbtr1Lmkc569SwvfVIS4EWsy/MU5u43cVR
o3cTBDGz+yHgKRQ+dThmYBKdOl5ZjlPmNoYodDuDZ7wZJwvDbEJHx4lbudRizqmDDEXRllvyO+gR
IlOI9bB9iJOlea8T4aUBNovd9xSBD+ClLm1vKnNkw2gZMvXUDcdIxsAT02V450feqeldEtArQ/NA
XeTloSL0jly7hv5O43TRy+wl4pB5Sj/4EJOfDHpMWyyICtKynkiWVjVzREb0+K2NEJuTzgkNHv/p
BrM5nDANmNVKVF72rPtWe2+0dnMVS0KYAVcQlhSOrGTQxGatdVdBjHebHL0q/R6LiZ/duqrEaOnH
48VFEAGkuxjfSA0k66VJsEISwUZrVszD9axp7a2IcvNURFX9kJHCQDVRYbclygReW+KqU+4OwOVi
0oeIbJsD5iczFJ73IS3aM1HW5Q+9dEUQJu6Y3aiJrJ2QTPfUPeN4pgjwG0FYgt8j/Mob6cPYHlPz
2cYu9dmB6eoJrSTdkNwdNuYR9yQez8qMbqohhXYNIDQ+A3MBa9F6ZPdiwnbcfdPo3vsE0PM8sy5+
xpOI/RN1mLs3LJt9dSTnIQplYKglB7atTrVbOXSKOq150OLEfgqKsn/TsULSLYxicmBFj1xmiFv9
m+x0tZ5Lxa8rMy09xxLpb2571hNB582nbdv6N75kD4ZgSjDCAEMWlzBBFWvEKrEfBkR0y1VnaShC
0Zn7244jHf373NyDgTfv66LtribQDL9jvXGzx6awL0lXIlsYCFeiXrJpkq8TuThEiGl+hCGAdr4R
JZYN+/ffy4qUE3Y1tNMtBSaA7InI+lWaY/lf1di774Zq5JPA84Eb0UcXRyYt7ZEgifbT6I2PJJAW
+m5YYiAykv0Igndl3lwgPen4v7sx7e4zJsd7MsvjeOeVKGZSpZLuXmV1bmztEutvCawjWSthFffM
KuP8UPhRkoY9A1hrrTMNS0OQtdZqIhSBzobJWx/JjNTLrmPayoaQoJ8vJwN6gB+VJ2/oinu47P2u
luXobHpPckO6qeOWGihPY8p/uARbnlJyP9BOUFmUJIbf54yu5KqO6W6EkTcX97Q04hfa8JygA622
t9IY9G+i87oj/XOgrWVWPOm46IgHdUggL+D57KJq6t8ArvZXcHimI8F4Mj0FKH+uaMjy4wmwk6za
iFf8PuA55UQfXUbBgxli1UKTHcj61a2oTEh7iC8eNo1t1Khs70cuip7KA7FCYmR2dqasI3YQe4ja
tC6NpzBLOCBt4GaSHVAjQxDMGCdx75XM9cO0I+wcs6vkaYwjB8lK5/M/WytKz3AzrCc6AmSHteC1
WSwKCK+QDpuHbACElqnF5xn5lvZdM1HoOwKUKV1NjcPdJFy4ErnlAVFRwyN4yvYZTnAb5kblP3Fm
cK88KybJBf/vRbTwTNqmAERUORXQX69jvUJBQz0emYuArqhjuQUYj3C4c+DbQlBheWUhveI96LEY
05zNQyI4kLPDVoi7tVlHDA+k5VvxTnqD/qJPNrlgVEXqWaPdeKKNxePVqsx+8mnTV6uosfg2wHcy
mYBkyTeaZ/VJpdg1rKntIqhfAZsvHeHyOsXtsG6Un1yCIihuAiIxiq0R0Vxdabju32a+dLqg5TRu
ULRNyRHBsPNkNSVPAvPQV7IX3Hfo0dk5qWOTXuQ0sEbgx4wuvWZ7mFo5njNbn9JsYtCg8wYVYtEt
ZvVsy7VDBO5Dkmg8917AY6jVBEWsKsn4aNvZEvWtykhdWFWmjxxXBUa5p1E1PGp+mu11BG/XFlOD
+zhFzFEMPL3sDdElgZpyPzle85AHftIdU6fz3jnxYBUWqucFAbjB0hRbs4ZpQROUZz3y6h3FdJxt
Sa+AfDPTTHwpJuzoBw/jbHcwPSu5Yz9q3LWPORgD6ySzPZ7eGDkKL0kZDsw5gPHxfOeMsK4Qo/S7
yRH5Fl47Sy9RPS+MqLidHszTCtqsP1F5EOW00RkbLY5rhEwSQfInIABhbgREwZ6JhcVz3GTLS97X
nHau/MX2U01dvl3EjSB9O+IqN0Y+sOhzEX5oMA3PhQXYdzUEJomwJKIzj4qyfguZwXqq2AW2wTyO
Z92JYth1or6r0gru1mz044bKnm0od/nXtJ31nUmOycXVfQIdkKfbN50XLViqoi1SzpGJSyeV5vrS
puJLGssCVBZheGytZekSzmdmbnGNxVbtmr4RByBb4hAITT/2c8J3wU5XuyFfMJ1ur+2srTPyz3Uy
E+LBMp9G14XjslCm2I5pJkSClURvNOuJc6WOgRx1jxNryV3L833djHl0GbArktfiqL0WG0zMRgOb
VQmil665mZb9yVOiw+9LQCb9Uc2PtONUQnxdCcEDZ8IjskM1ZWpnkpRCWlYOdBOFAZ8rYWaDDIfk
8RVwWpYTTO1IfXFlYXfpZfMw1gbvYtW6AZxhRdgH2fH7qAm0MLfgo6+HVrSMRTrnKBgqLJHmyExN
o3YebJ7uXd5pZUxxJpzv5I8spTKBmPs6Hoi0Qjl1Zh7KvtW7mE4qkoLWVBAZgeSZtZfZ6CBTcnhU
AI2OYe0z/kDdxaahJ9PwaOu9S/HYslM5voXe3ZqKe6otLVtR+/Dw9kBpKFBr30zCwSvYNSkRzRNn
eXkNWRRWV52gjEi6DltXNho3NKquJUDYlV/pxspFNhFq2oglph61o5RDd6Q/wadxEivqQvrjYLiI
CyWo2VMs9KTBz7eSE5KiTz12+ikL+O6u5gj8aagNNNo242ik2gX5gSg4uNSM27Nmdv5wAPxbdutL
+tYipPns/9fy195EDSQiTvrfwfr//af/Ka/gp7/yIEr++/Xn/PRjAfT/52+3BAn89IdNhX1yupUf
7XT30cnij18Bc+Ly//xX/+V/fPz+U+B6fvzzH2+Ck87y02KiUf9ssF70f/+zKXvTyO+9aNPvxX/s
CMv6QMD9x089vP/zH8tf/c90A+M32yB+PvDww/jo9pFnDh9dj4f4Nyx1PPwQExhT6OCp/8ubbf2G
zw4jEx5SLKSe56F27YTsk3/+Q+Pn+Z5t4arWddtaLF7/jjv7Z10+52AolVzH1wMMMw6RCT9LHvOs
wMqi3gH1A/vdejCF/nRPbv6Qof7ZGP27sP+/1al/XABHqIkh2zJQd35Rp/r+HKd5/W5dExpTPGir
LvRO8YYO/3W29ddjSCt05TzSpl5RpvxC0rnoNf/u2l+E3ZMWRHXcvNu7/oDvcjds7S1u01+ohc2f
VaN//YRfbqFHRd7O9fsQwv/aFw9mOFzo0sWbaE1Bv4ZcEtJt3out2kzrYlPv5K9+gcWs+Hcf84vi
u1eE3xXdu98GKHZ1xzvaBGt2FGPuY9kb9zjmdoU9HIuCaC0wLExxoDtuKWOA69NrTwdXMqFLtZd2
Sl8N4MO2Z0ZhLR7qdvB+8cv+6itZ/v2fTVqWDxq5fZ+Oy1fS74ettmt/eUeW7/UvNwQ7qeFhHDJ4
S36+CMl8bpQk78Z4iqqere81nZbwzl+4P34nF/zdZZZ360+fRZFsq+nJe3boD2i0SLZYg2viYdZX
6Tbb/f179MX27nguKwRoA9eyUaVjw/3yHlUqzahB3xjyb4tztJO3DD/XLo9YsLO3w722jsJfXPHr
0vD1il/eHmpq3RPem/2t/E4wZdh8yz9gva/ap+LOePwXrrd8K3++naxDUCJMwuEd1/YJuv/5duLm
iX3beQPYe7a2NPbWyXq60S54PjbxVpx+8emWt/IvV2PC72CUAaTgfLlaggGFmOE3D+kL2IKrLrRO
4pEm3o6Qu5290rfzUxzWu2jzi+v+5VOyBLKsc3xAfw6/4YvzOG6DyNE6HhrwWDAx9ssaOH7G7/pa
X/0rN3V5Lv77c3rmEt5IkBk+Z+yYmBq+PDfT0EwoHhbvLd2YMFfkPlS9PpwF8pJ7AEvOra4ZsErR
A8IkPHm4BPJbTenqVkNhkxoQn8c530y5ObTpOusUrQPcdvVAetJMXV+NY1SuRgsUZ848E1ialtl0
/ggvLYNeuy8YCoajw38Az6Iv7ksCvmDdV9VlbBPzGRtlkYS+auofg5qencGJ7hkuxWfNt6eUjqPQ
DgTHvHPkbx+aOZecFV2Y6sg33R1hB1i7+AkkDusJ29twl89ecSfncXpVhH1fD85UH4QGYq0eB9D6
ygVwmPXaRK8SYiTQ9yzd4fHvKJFTxTA+YoatN5YBhxWoImDNJ/IHyZIzsVklHCjb1eQpD0J2gOYy
Nrvy3bPS+sp3Eg6CU3pXUra/Zk3dZJcxxnGH1Kq0frgjY7ZitKu9naaZPGa26tXWbNvm1ufNfrZB
lsSbWsnqREqzH6a+RWpkiuberqrlEE/jzKHf1257etIhMx9oddLH/b2JuDSUZDViL1K+y0E4ElOf
HjsIEMTclLB7MgrDY+wRSaRKhD3e3Nl0JrWcTOIKpLSoWoUcKsBUsTI7Rahd6bntGdPjcONJTT/U
3iIixsMNUcODtYmWxAQVbM1nUmPch0SAODIboe0iQ9rvpkSGsYpQZogwyvHIrdoywsLQNla5nvvY
D7aTYObN7KVQYk28yTJ/K9Evm8LfCGtihuD+SGWev2mEGzApRyE8l9reduIC+3hAgf2Lt/LnXYmX
hFcE8wdeSyo1zExfdqUiNVQAQy3MivaYJcSPxNY1VMrvgY7aoCVVvKNPUNm/uOrPC+z/uaqLaoRO
LP2LL1edksTOFFMeUhE5gs2mhK8aiV/Yd//y/v/+0YKFC4TUhsnkz6sqLgMS3ooYLXq26rrf+7qr
JP/8+1VtqTB+WmSoZAOLC2ATNlCUfVnUWgOxFNmoK8OqxTExNDCps6ndueVC8Ct1qKa+jjpQLwfv
5e+v/PNW//s95Mqep7usqb751fTdEekQi44g+mS+zqRzMTzrkdbILoi013/7St6y72I9wxBoffW6
tb4gAaLjM4rXxrju5EV1T1X6i/LoK8yFR9B0LfYex+ah4Mv5UkzqTKeQJPShfkz3+SbbluGbs8v2
ye2vNqK/PheeywdhurjYfmEn/Pxc2Dhy9TlmNGjYuBtOdl2vtMkJ//6e2X99sTi7BGBSKMYs7JVf
HvE07ppJ0v+PnNQkYcPLWPtJiW2sXe4Lg/hHVSZPcZab9wR3c1DWkH2+2nqd94vBh/CHlJidbt0M
CNBD5Rj4fdDB1TR7gs5BDENOzeckEnC/taz0m0Y5/Ra13vwuvR4uG1xW8rzpiXFqx41nQNHfMFO1
Dyk+oFdzkbvzSDk5iRc9kcSwJ6fHwbciuSnpjz7YqFiYm9adezPnPuBzNwWS1uQc9cJExqDecxRF
8wqVauJurPLGsZt9zEw/ysuX0rFjcU7mzPyg4T/Vx7+/tcZfVw/OhTbdCcc28G1/LWCKIs89wZJe
r8ftuHZD60dwhSZpZYTjTtzD2f3Fd/l/uyAvtw9DjLWSZ+bLSpLAhyQ1bQrbtVqbIcKk/XiiKUJJ
OK1J4Lz8CrLw10WFQzCoKwPqjAmB4Mv1lBhpk7DN0QJsW7V10BHm5XWSXI/eC8TTXxTYf30ffJ0n
1KUU5KBOmsTP70Nq4kVn0BuK8Vsxn5oI5VP6i7PwXz8Ql3ABslD/Lcf3Lx+oot3m9y3S9KCnczxD
0Lp2vQ8jefbshxag+i8ekJ8rzWVphAbFx+EI5Pp8qi+XYzIVqIYGerOh+3rK1iLUD4rTqBPma22d
/erx+PkYzOV4BA0MnGyhtBPgvvx8A/EwgPuP0aAf/R2pejt3je/sSA0dUjb+cbH/Bx2p6/qjuu/b
j4/+8r3+/6DntNy2v+k59djK6/T7n1tNy9/4o9Vke78tZwpYBIZl4Zv3eAD/aDVZ5m8cNzhBoa4F
/QMM979aTYb9G35bHnlb53jAesI685+tJus3Mu7AnAQ4i23cuZzI/o0gTf7GlyoBMANbjrlwpFy2
6q9HH1pNpKW7iP1cHdyox/D3rhqwNG/cHkcfmZF2TdfTTjM3XvtFBU52ZY050M2wt9vkWCAs754I
HST7TlX63D91KA/VvBJd62dPBCgM6rVmvVxlPlGXoc7Rgy20iKOl/xxk1hn4YIkAib5ufjDzJSQl
TpeC2ZC6sK6qLm7Sa9K54Y5WlcMZHvuDdk1Ulo/BfXaN67SgCrlWJHXHz5OUNgl/aToF5xxDX16t
Y1VjvoSs45VY5CYNE2wSaeZDn/faqZtxO6Fj0j3tJRu0MQWFJspBu/I1WPG3MaqqZjvXbgAuwnLa
zGjumkXhudKFN9n6fRYoK3mQ2EFiJFgkKk3Nmz1WjqLb1A76lF4nTj55xIEPXd07VzgvyIliW4Up
Wt00bL+5dFZBHtf6cAHbFhFTZsVyRtlCUki1J9PDGW9GWcvBCaOoEBN0vNxdmeiYwde2+PL2Y+ok
R6j6+TdDYw4v8V/SsNg7Gg2Lgx60lSIJzLOaZ1gpEvFdz60Ky6EzIkAJ3K17mubDEFpFhrp57qKA
+KS+mxlk+PZiiJYg5it+DlRoE3T52ulk1xF9NDTgI4NEyxltJcLsD7qp8mpjx+3obd0pxlCWpWVU
bWKr5rvGq2Rnp85K0KBayETJ3stug3z4xs4u/Hsm2WIK58LVmq3ndtoDHSkd7yVWgis5EUT7BHla
HBHlX5dWT4ydb8KPZKo9zsG1y7B3PCSic/wjZFwCnYJZeTdKItDY4C8gLIMAAUJXSh1wq1yhbqRm
zJ2qt0muaA3jkfiC2X4xZ2MYNhS2Xc3Mz9ALVLER0Cg6c6XTfWptppc7M0kHZ5tyoq23OVNGeYgL
6LQH8hbxgqy6jJd950xeB/JWipx0SlmQT7sEPLmJe2e5CebsrCe++UXlyuuvpwI9wY5s7ML+5pgR
YhlSHKwKeiwpmWdL4AI69sU8cyhB3tshgyXRr0IwT6R1FAqCO8SboQziSwAAF8FV0RPAuOfE6LuP
AUIztZNzrSPs9cd53JPbpa7nMbnhw7+qTKyKKYtewOzgL+yihLCUnnALorvcVmKGijwm70mKXMBW
3Oqw4yVOVtJGiLuym7Lr0VWAPdp7diPIp8nJoF9ngxRy12sxceeEilsvaTQwaK4LnIA31hi7b4mU
bbZFrO5oFanlUOW2WC1rB7y6lKpdk7VFXNSS3aKvUZj344NwE3wLYoQKjXmHRvxW72OzpQ5xi/ZZ
eZY3bkTvTu6tPpdRArY5M6YzvQz7qpycoV5NRqA+XMf0nGMOpp5kwiKyr5jAVa8ErKRjWEEOWBdu
MNBvGgw5Aw+0cPIKv4jOyJAT7HvMMs2wck057XSZD0jzDBnIKx9NXfxJYEnHJtuo+l5aiTWupymO
bEQ1tSn9a7Q2yGFWjmkv/H3iYcpapDT2qzEiuqUnRnf8ZpHNQXR5bZnlXhJm4GNZLW1vTQNhCJ6h
NuvPwzzCpWZSX2eESeDZRmuzgAhLLYrf0yxIe2urM6ogdLOQ76ZdySC0iZLqGUkGPkK3TChUpE0J
Efpi+13ebzWvrVGccaI/eH2kXHIG4tG662SUdVuSFBSRta3sgguw+ghiiuJ3wF5SDxKBTG0LhQfW
jaxVk7aWfCTKx+vWmt2TYmfximgbdMJFCjC5nPtDpWMjfQ36oqo+DZz/qKDjpn1vSYlsd2yH6tZ3
hYkhqIqVgUXWLnI+PSFpSKLphT8t5rDkrKe93fzIOj1LBO0J8mnXdIhwzm6GiDSBdh23iqBBlGiA
Qvg1Ct8132RWJMNJ5MLNtp0q8OnEBmmfGcYuyETXmcO3u8Y76d2UGrD2tdVjrcdWiz95GiK32fha
jgZyhJNoIjGe+3bNeNSqLmZczeNxQmSDfqQdgk96PBKBCBxJazXrsXYX9fh0yVto5wvjpFjsSYjg
xXGsDFlkohWGvs1r8ltWLu4bXkg3GDWk7p7xakcFbApGpo+dhX+RiDPXKNfIJjIsn4Hm8qkyFKbI
lqXW7rMEsGEobQuuanrP8HOWmy6tDOehn7DunIei6uc9hO0JxWFelMF3X+qdhUMNOb5fyWgGqEM6
3MTO9VLZKe23ICskideFNh68maE7wb4CaXyTxvK6K4QrLuTGxsc6G6ybKcXucMhiSK7bgY5kfchL
86DxpiQh4qTgtSMLp8SwCXNlY3hDNV8gxUOBLT0kkmFStX6/Z7QWH41RN/RLXyKYPtWRc2l7/x2j
JTILV9CirUlvG0gPqE0v/d/snUl23Nq1bbvi4TruQJ5UkURORjCnVMEgRQl5nqM7v/QLvxXu2J+g
7rPJkN4N+5WfazYtgogAztln77XmsrxobFNIHBw1IasS3uCaYd3O+AlmAQcmWj7s2vNixZWTqfsC
J1i0nKjvmkUbj5w4UyN2RUsKtH6vQMYrvWb0Q1wxqVJhyk+N3G8NW5nRn9BLbQChVg3WZV8pAuWF
7KHWOGRmWT6qi9ffIPbMK2QLdalJVEgUpWnzw2cjFlbh0NUSuyaT+iG1zHI/4VkVBdsMGW43aEuH
cpn0kexVCFMefVNArQf5lUG65Hgiave5yUjD8oQpU+Unq0Lwz++3zKBZqXrNVujKSauF+2EepvG5
gvalY8fmVxFLbajoBq8UYo1hZFDUoapshoQYMvJACZThxC/FWnynKWX2IiI0mXZdTrg4AtRGCJ7V
rLG6VaDkR1NNs/JEQ5vsTj3TwWLERRm8iLNMUUgqn1HvklzqYJX4wUjeUSb8nA/87wnj78uY+b8/
YdyH3/+2fsleP58xln/z84whSMyml26iRaNUUeSFNvzzjCFI+h/L6WM5R4D8pMbnJJEX9TK05h9R
8MuqpUMSg0ClcP7485DBj6gRARniB6b/ylHkPzlkMN74dMhgjm3BfuOZU4BFmZp1fuoN+7nVCU+4
CZBTC6q0ZZtqQbV0ZB31Q4VICJOkrBehDWrnqS0SULzivkiRubdGLNuRrDyF4/wdd+GtpmMUw0h3
pajCugxZWwolOSkDqY/k5ujJ/CgLyGoxiyDumM2bsDG3ecKEIBuonJQaW3UTDVdp250wlv+Yq5kw
EjNAK5LcCahQ7VZBe5KV2Y9WlAdbU4eXeGImISUJ0KWmLU7jTAKIuFOlqLXusxEcjinneeWYnTzs
1BDZZRTn6j26G3AqnTJZT6GadsimukWqmuRPbZpKbxr4iFehjK1tOQT+lySVNLBqw1uVRmQKF6y4
jp6wRJM7P89kFfcq+bJxF/8AcKK9hESrbtFtV4Yts7IQPwJCZRWZdSC5JTpJL7GM4CHsLeVk1djx
5HH4vlj+wcoIjYYsz2TzX1UCHI9NHtXJqxKW7RfJKvkTIxE4CAlX3T6Kuu52ZGKyj7LkwSeN4VD3
5EAZAJDA5sxLUUvnH/cUUZiPPaXNXYaWB9g4gD0JR2csvgZkXFwz18hv9KgM7oJ5wFNpWTVjDaUq
9T3hBCPRwsWs15hjymkfWkJIR5yMx2u1inDt6WOB1bwyh29YybAlFVx4Iw1msFNJ872KMHpurdEg
njpP6ms0xW8lo5W7ORut00AyBBE/4yDh6gV29dySnrgFPs7EjfhDHGZpPd8oahNtgWXQscur4qnU
purUhA2COfrYb5aEj6D00+p7rhfpdjSDgU1MVXYy+ikUxYTNTKoxMLbX26MFkmQbo55ywYGmu1zL
8Nk0YlhuzZoIYCIy5+0sSIueNSyrdVoS3gy3oV+Pph6u4kzDbENY3X6GXvplVq2QMDStRuquTyA2
gJZrT4YxEQYkd6WiILicYZCUbIuqPAUngnKyp34gXQmP26S7mqSu47bN7qaYxA0/Df0vPgcwDHHM
JJh/jXnvGPHg349y2W3DyayfsQyQTMGRcPxhmLVxrTD7I1YIG8ZNM1jVacQYujgDOTFbjVpioDL8
bwji+D6FFJJKksrVyZ9IBDEItb8RwqKsvEEhGwfEbKwRzBRNOwIw/UOIYwADcd6r35Kxs3J3aBJK
vDofV7VYadt4JNKmiSXch0KLXLRR2rsoK7oZvlc5umpsTA9mLYZ7nVHNKqrL/CTNSsUfp1T6jzQi
v7LgSDVEWnQMVFOIN03ECG6oJ95Yw4999UAfQl1JA16OVrD6FZ0a/W6WsUnTESBCvg3TE1GGokd0
ubkXzTS8wdKoPbeKfDVViyA3pTYnqnKII7rk1l4VER7rE6dHMXCkGqZbRYIUlITSYf2CQ1C7rYqy
ep7rmVDfCcUpSTMuWzqKdsuM75Qy4SM3K0g4yP7WYQKpcJar8UflF+G68eXkCFKMmWuoAZbyD61G
uZSmNSCBnqJRyqscJIpekcCEllBIWtWLMbw+pLJSuJIBfy6nUUPqTrTHfmnQ/Z8qa9Xo7XTS+eSx
ojEEUIVxZ8Z8y3oYTDa5RIU9d++68wwDU0g21l4NSZz6sKWdfg6mPoqSzpQb75uESvFA00tXGY2f
9yp9itTa96ebhjwr21jRinUYBRc2+iBHcA33wuU+T0F+vdzSyv8gFOFMoA4ctG9qgCRO/TzdKt/m
g+6MlRe7ltd6GqA922w8cH2KU68vaUc+951/vfyyZX64fBYZDar46SbuQy8NMati5CPdpsySbS43
XteKF8QVy/38axz46wWXod2HC5oMqgNJmjDg3pL35haRcukT/Tz2+/UKZ9163/KnvOeWFtGVLDwR
3fxFQnJF08AdX+bhAUMaIhzzwnNz6b6WD/rDfUWtkclmON/IAvaHypGwar4/Kf9bdf7d5Bv676vO
9cvrZ+nl8n//Uz+p/qGRqYJMkvqQdgJN5Z/1pvkH3WQqRvRCisGklC/jz2pT/gNyJwUgwxxGHxJN
tH9Wm4LyB9Tu5bdBOqYktSC3/wc9beb0n5vaDAdpt6MyY94hSUCqz9GVWZjiCdYSrJBd6FY5V14L
Iv0UOqbCvYXw9y2ds/rJAkhnl3Xlo7SfpA3R82Dt6BSWLlnzAqmnYlWKu96oip1M/PEmk8y7ge1x
VyHqBmIGeTN3ZiKlZLfMmaraZtBWKTtqb+ROh/ErWWeT8kMKpba8In4t6+m/5LJ8XahS4wa0ArOd
35DchCA6eh3DLIFdCT3sWgAq8TS3Wu2D/MwizZGx6D8rZdwdhWqwEKXUBtnD3L5C5rRg6fVKKXrt
B8nmgkErNzNxr3box+2m16mG1VY0agdVsvQ2warGV9M2yXEkafwHIKa4ccOwws7eq5KLP2kwj0FT
NN2tSv/NWhE9E26J/u6u/cgy1qIiGPcm3IJv0ITYtIuuctPASF0gotAS/DGvXsCUQuCbBMW1Akg4
tuaHTmpxEgeUcQpCvCBWtKdQS1vTKfrJ6+v6iIXxZjCe5lFrd5x5+R8ky2DiTLtiLyWWT6fRyNRN
w6OF59YIvif0F21x7MgCjwBY0kYYhse+xbKoIIcxBi0FxVQbzznRzq44MHQbJZ9+UtxDWeKgUX+v
Zb/a0iODwDML/VeDAsgdu5wMVMgirtot+aKFfGNlUwTVgIyTtpPkvYLJzJUKbNEQicAGlbNx3aVl
fh0hS18VoOpu5koIwIXmni/eJ1pqctEy3XUNgwjYLiV2cUN4DXtS7pTWBPsvh0zjCSbwRnwPgAcT
P3eMSgDa6UtS5c6moD1QvdF4ncgbZ/4NCyrsx1cjqO7qpMREO0M3RNRUIFAH/LmOBOgw1qgMRzWl
n6rIAgo6fMs2tec0PeZiriqKCwXSJo2HrlZL5mQ0rZOcEXmwJCaaQ3eUEsLKqyGXYlsVK9xIWGRL
c9fotBetOni1JkH8XlhRd28pgv6l7BOJB0ckCqUuFxqq7M61HK7p99CAF4KIcFCy0jInnaEZRaEq
XTdoDr+lTaLt6nrAuBU1PQ73DpTQ9AxTlcYECDAyDoG5u5OFN9UXVnmTt8y3ZVFwBTB+Tx2ayFca
sAqexKjPGTkZiARqNcSiOMkeL4rl9mlFPcfhmfzPWVpAlVpkeEJkFDsYKvJtV8rR8/L4X5NnA8Oz
07QDkyudWFC9epDbzv/G9CV3mxriHV2etP1Cgl99hTOlOJhUsG+twGNpIpfAxqCma6LA4+XIqWvr
wB+LI04qzrF5V8uV03eVeZomSz6143tqOpGqLx1aiEd/bpJHAFec4cgc/GHU0NKiphWfVLMNDoZe
DveB0JiEyXVos/tp2sJKJjEWviUp8IXRrHym9kSylvl91kFey9IYq49S5YMtgxy50pSF0tfxRGJH
gzscV4ujd1QeBAW4Uj4waqduTqGJNdGV2MnPPuuaO2NwWI6k9QKgzJfjjTSvSU4x1pzoxKPia8qR
jn3Y26OItSZQhtKrI3E4UWw+VAlPRNuKUuvUmtkn69xS831s5ET0hZNRexhbdJvr4WNtW2hnPYDP
xefm6JMf7aGKmC94Csl4zOnKrcZBlQ9+mAXPU5IBQSgkc7r1R3leJ2GmQSfDnoGevYHSAIyL9rIU
hC4wvf6Usv6Wy4sy2ZLUlyeWBpgxdQDKzYqzXn7EnRo8NxWJsnY+k5vuRFaSwzVVkN/ZvjbhZqcB
rnpq9lXvhIlfG4UlSLwOZl/Q18kqwwnnVQMmt5FTy7dAoekKoiq0vGQqw3tdEaLtYqGHY96Fqktz
jtZHLhmgfsK2BoIFVbUvCUU3B7M84viHWtSi9oWHFQvJdRKFERNLabjHZTYzUesL/qkk1yeivqvb
MsnjVa6N2VNQjMaVWRdghjgPTSvUtt1TzvezoW0bnsL0tppr5i+w2yGR1uCWkKDH3U08Z6BBuyaE
ATZigbgRTODuWuKbOyYZFXZoGp/z2Oehh39I29DMREmpKem9L8Ckm7EUrKtkBPiKKUhzW6sadkEc
BAGgicr6mnEsu5FmEWZzII5umGPv1sW6OGHOqm8DXVFOYhm3V7SKxL1Gk3F0BwNft9v2BlnnVaRj
DfbpWXZNXm6DIHnNu/ENF2XUwlaNldZtxJJ2azq3x1Kz8q9k24EzkStFeOJRkQ5lT1gouJGOg05T
KMP3qB3aDWOeTIbQ0gQnPG/BtdmTLm2XsGS2Za2rT4pMPzVu0bqa4yPlS7i1FDXczmktbhRtZs5B
L5ktFYYDWzR/UrFgBSQ36LKWrDmA0XR3U7DwtqRl0/XcFfy9cqE0B6bP3ZUBsby1R95MNMCxKsbb
sVAVTsuT8aTKSB6VUlhYqaZgTQf2RvGJnvawZST8hlwq20yKIB9rXKXxTsKkuxkE0cRPyd+ax3Vj
eqNSi09am+TsKIOECb2e9YfFmHYcBV93ZKLl3FKnj2wnY9KQADq+tUhyckfFEa6xjMNf8fRmLK4r
XxZb14TxeaRbLemOHug/KpVeiz0GOZ8NxrD9rAJpLiYGWEBuTpDCqUEyIM7xLmysPAPXnZFTDonn
1Yok+cYEUrIrIk14qolND2z87TRhgDtctYZY/4Ai2zAuE/sILZmaKAEPajLEO0MseMtIqmDEIkDq
1I5iZta7Uu182W7Q/7ds8LqJ33OkpJLatpTthLj476MsCblLVrCk2pJA1ydV1B9Vp7ZHI/LDaScV
pbjv2io+TX3U3sHhirOVTpj8wcSTv0YBgIKG7eB7p4xUWgIH9Oss1cdrg3HKI65QBotobvXrshrZ
C0xTkAkvj3lcKxmtJ0RkGTpQOBrJyoQrWrktvZzFkM2B39Dp/Q8RmdKzmL4Yddu+yIWRrJnSl7f0
d2kDjknFGi8DDrZ8Pb2pZqmDDJpqWP0TLNXrlPg2k+6b0P6A2ACaIu5blvR+hikfa+KeklJ3yePm
fJ1H0r1GeMCmg2HJfJwJDKxSj3EPaESmU6jy2K8lk/QAYDL9KcsChvajHvi7UB56pzFaa5VDNbQs
4TbWOgLBpu9DSUnWKb66z9SOZ9vvSS7tzWpVtfQrA4agKyNFBYK5VnSMTmn2Qhe9YWVkve5EdtC6
UB5GJDHH0Gri0i4swJBT0eHE9jOYcmC4D4y08Yt3bIROE4zqRjOIv7aFAWioNkz+9UhDyyPYXSN8
jUYC+EmfKSE0WBeIo+zmghpe+3FuQTse40elF2WXahtISJRJzL80ZVOy8j7qtPMc1uEOk24a39C9
A2cX6tY1kCDrRptq2srUhXsgeq99pjB2ijqJmeBEK9ohdqI80iIx3HaG3R4S80KrlDtn0Tb1l9wI
DK8RK87FrcbcTxWIgW5CZAVx0/GMz6N4BQChQUbeji8ZXIlVYQp0GCvKl/6lNFSo/5FC6ZmHB9LR
xlMdNuEmiKBPMnuR17mfG95iW4FrpfernjPZCbEz2nINwvT1wEntLq3SxFNaoqvlBrATHcIAYUSM
NTZjCKVbnbFWaBMzPn6PkNUaJqBDswbpduv7frCOpIG83DFV9kgUvlrdmL8pVTLtMXBAcsDEP1Ao
5cMq4EGi1Cr1QxTOdyj9a08s26/dGFl3Zg85ANNvRacrO7VZoDl1raYHdjD/IbMCNvgJ6At512V4
6IYOT0KhRjQilQn0CpuCL2jpHgQAROu4ORqDUGyDbpq/1sxE3qY5H5GHTikxH6q+V2qQF6NypWvj
PoT2cd8Nisy3wiqo5wqwLd0v7b6cIIqFAbnOrXQFzCun/6aEKwnGdKdPe+piml8gpOus0WxS6r8W
fgrPp9RvpSk6MGlHmGGavp2l8hOQIOkr2W7qSpOK6TCTxr0RWyvyUsrv7TTydoi8UKvG5zlmyLEQ
hYYc2cgchnsDfyRS/STfpGGvPGRFxk9iOpY7uYeyPulzC+O2LDdgRAU+CKnCTmJmWzKS1aMc1ErP
V9cI6DCUbGv03HQ+qsl2DrUQpzpxAq4xdbKtofqgR+hTCOYorLyGUJ3bog3LDRFLGWZ4JMIc9IPv
IoQDmpRJBMLUVL2gSBWXX6Xc6KKfbcYx6jzAGaiZxMnwKBv7jdYK9Yqckhi5YxfINwbBb5CUw4Ge
tl9VvaNl1bCdKkQnYyeNcCPhj1FDCnyGpHNgW4k78FNrReqryWNIFKEwvqqIzOY4/GQSq/VsUiXd
AxrlqC55VRPDOR9TqOQ0wIe+V3l6vk6tSW1YHCpBh3jSrRHSeO3wNnXfZhFdSFx3tSuN0zaUzFMd
zXRrlVeBacKsm1CGIK6KBY0lWbERElHNAwPK89qrOQcASIrswgzfrORgCo9wuxYKfjcei1BbHqoJ
5ZSim7ux1ldBJQYPNbvmXTOQogBzN2LJn0DmdCCTqDSEiBzAjkzumRO0k8noXARy6FdEHFWg5HxW
ESkKn8yyGtbq6BdP2kiuRM9JFZsgp2kOZcXieomu9HpQIXz7YIxTcPGHsFHj687Sla+w3vJnP80a
D/CA8ox0gkpHMjJ918hWcZUC/3VkAFb7Ec7AUVH84S6wImYVA+EvXjHmsUO1VMOTGyNPxoFDDHVe
U1dV3+ZeqdbxRCuVbnf6piVRu0LTMu4748s4IjjTt0qqNatYC9S9PIrVfa0H35UhEJb89zHaNou9
SF2MRj2OI7gVxev07kICOCQ/ke2dXzXvLqVkMSyhFcbUPXaK4PhTKNzBcmORR4L5JX73O9FazT0m
S7ig2sUQNfE6FHismrzIljoMyZ7rZ+OU8By/G6qCAXNVnlIB3kgVZ+Z9I1UVBqyK3fcmX2xZsV4N
B7q19Oxl4HWOYi2WF0jy2F/qxQkTL56YgHgLdUw6Gp9z2QGPfLfTVIZfAqtDIF1xkojqu5og0idK
Pt1JkcRsy7CPNEz+xfC17Ya+WY9tSKEboaLrvGSerGdotcWdPKeN4RRwOQ65OTKKGgyhdRhSzYNd
VaN5VRVj+pBPXXBDmLyC+5wi6hB1gb5TmhaDfEKcy04kRydy9dlCZmhWjAFsnTEKhzQ1CR6CNqNP
Vpe1v63yLLoJIIJ59ZioSHgyON7XtM07+Q7cR7aTUi1bJ0WF3lwzQIDCLRcBCSrkAoAHFtJ+bfHx
QGxNtRycp9JqoCaYP+6YF1elBxVHw2o3tZp/I4ZNsDYBb3A6jVEiMqCK1C+0fWAvdwZrUxyb/VsN
5J82kClIpK20WbqWE3a8qcW1V6RiiFqlGvcso8xAtOIo5CQ6BMhyHGaSEKhC8ALIGzRSroOF0QDT
kr+znU0Ty1oLd8gMJOIia8uNpzi7w39GVgi0z1di5gNH12iZgW2twS+3xAHMth/rwjO7Y44wzO8O
SGemYxWqXQvPv1S/+El5LLt6FSkTetFewEuYm82VlJfKIRRbuKDipFxrrIwo5oIIBIYw1DtQI/la
J4IAGVZWb60w0uxaMvJ94Av6NkOECsBl1r6WoRCDg5zivcBT/+ZXsDAeOYYk/bbphFDaFGLDYlwy
WOU4mzbDpuoB0YIpGzKOVGlshadabuaKLBkQxECpqmBn0oXQJht91gh3amoKwpYkX1oVyH7FLeHk
xfWAwiZ1ZYwZPbN70Fg3ujAGA07UjBBaTyvjPiWFTKoWdJxi0j3IWyl6kYeSeO8+kSuRmZnSD9Be
ulm4RaWqNymzvCyc3qQSScq3Gh1kCu9k1JwsQfNwPw5NEzipPij35Rz0JiNsRYTUzgPe9w9Z3WbG
qUWNs7cSvdqJZcBcTmgyo/3+ofv9mwHV50EDTWVE2hanEAUIAF3v8/lUqEIFKaAn0abN9mUzpqsW
zd8FB8nnGcqvF1n+iA/TjEwfjLlgZL2klG6CoDVcehWcpWfYF7D+GOX/9U19HkP9eT04CJqKOwBz
wpnjyGdiqhGaiiDAuDMsGnx0sQ2oGW018a3MRzQLf33BszHfn1c0QGVzOYUMx6V3/+EO1blWqQ5m
e1qXW+XAtubmm84tbenq3/A//DIIYGfmznB2iOR+U+Z+vlgnx5bQlbD0yPyw9Z2F4wJupWCrtrUe
1+X60lTxN8+IrJESaRLIDlji/ObMjFcKW53NOR6pRSo5Utg9/PUHuEzR/jXHe//8Pl3i7AmhSwmD
1ILVzi4uZMdlrRWaxyz+mpSXQiilzzPS92vhjeF5xyDA47/MbD5+V2PPoUBCHLhM9OqTlV1pEi/l
ut/0SOgYzMbsFCt6KuHXHHQ4Zyj3YgrZZwfL+5/AUV3TwAZoOArPrdJUP1OcUPJxGFobWLPn8mkh
OHDYdwZ7SJ7/+sM9s/r9ermzKWkNzKUnKoHLSatqF6/U7oqAei/ehzsruuAC/d2roBpE54mIRjHZ
n68oHDjrvuRYv7wKyZ6MMlfc4hT+H78KjNcNnTh6fJkavpFP36Ug5KWoYcyIDyLggFhYpyvfbXeS
g0AQW+NlOMJvljIEZBARDXxiiALPLhhOPmvYNNvCXrNDgpgdo3Rjd7QtPs8icvPHwZ3uMHQ4F77C
37zzn6579oIYQ11aaNU/vvOZEwI3hR9gcqOX3vnfvSWfLng2yqfJkWUwIW1xTdKi259WHHPXs4uF
cyMsi02yFbnT/ubf+Iwv3evZ42rqbYXZhi81dcaVQiPZljb+4vECIu12x9C7eLOXrni2JKB37ZLl
W/1zRRWvCuf9JlVbXnGO+Z+sqJ8+3LPxfmylBY1vaE2a/EgJQ3UiZZc2QenSo3q2TVgBIpdheTdo
Fbija1mb1A285WWUHJWjzr2yW7anizSPCx/meVZtQ5EfCBCgodI7qMp7JwW/429m3kmcBv/Gt/eb
7f7jp6mebfe5SPqo/+ejqjrDbQt53+Xanlk40U7zeG5YW5k6ODQoLwg1pN/sXKhJZR2/mYk4AEbS
pxVI0v+8+LTuvMmjvR8mB8L/DtGO7KktA3H9VnEK0iUuAj7O0mR/LusfL73sMh+LjiBQwO4vaxHR
j9md6uioUpzAO21ZGA5PYNH24By94Yagmdoe7qKLeqPf3LxGiCVcE5M+hnLOdBqTyJgjmboDHvUw
ENkJIv6+ClBZ4SoRN6mpYDD8p1jjN+Xq73aXT1c8e3NmGm869DiWJYDUFD4jH/LyQM9X/8ai+5tt
mipribdVFfrz5wrfGHjtLI4jlYK0Gq5jF9bd+1ZW74StsPrrO1vW039VQJhayQg0KOgkhrxL0Xr2
tmqDkFSxZcDY/G5KJLMgcb3kCv68IPy8BM8LcKxFlUIN9Pl50TozDyck8Fom7mTyNhwrCB46vSvc
eE7X//ntfLiWcRZYbQZWVVN72czHPCu/UeSNGrQXPrLPden7/YD4Rq4jKRDMRO3sWQBYj1cLFLIx
n0KiBpRovlDL/OYCGv2V5VuBXmYaZ5uuL9cVsceAlvBtFctk5JK67HcXUBYZO8HOCnXg2TeiGE0V
WalhF8Db7ogW0zYtcsELtfV7EXT2aEFJ/OdVlLPvIpFz8KuxYPdspnhzVnFrmwft67Igp96wmfP/
/HvRKW7flU8K54azuxILVAS4WyhkSZGtI7Wx1Va/cA3pN+8LSihT1fgGNNkUzxY/XYhgZi6Gx8fq
sd5KduL1m2otOD2FmPGjvcnXFze237w/ny65bHwf1lsIMz54R9OenGGytefy8LMc6jf6Qb2j91Kc
urv84WJxchZZvKwMny579hQqihCbjaYAqhxs0JgHTRwA2E7pQW/FTQStddTL73EmkC3VXfiUL93x
8iV8uOOEtn4VYoMzCgDiwTX9RDuvhmsZ9cn7cvG/csS/Q976sHIu6Mg/4Y3XLxlIyLt//J/ib0Aq
//F///aSv/3tVP/j/+XfovL7R9/9+6/4qVE0/lB1vPWWIS8rnkjj5r9Eijo/wTy/sBpNJl3Gcgj8
L0/MH0ypLdoF8M4IWGEv+5dKUfwDigKrD/9hg8Mdoxr/kUzx82v5Do/jDzNw/3NF6ZeTbReV2LuN
L9RfxK+9QWJUVhOAwF27qVwM6tFJdC/LjtXPz+mfV10KEFAAHOjP/f5JFrb4Gb6Uc8eAB0EZs5ZU
AExSvFXStQSrV03DNYYVbxR1JwF1mqabBkncnBlAa29ghtkTGGRROhrBrRC/VDqafiwdo/YgjsOr
kdBLooENHbp+Rd/o5cwtu2FcVaNO1oG2F+I3dRpXmUjlN6vcaLMyK+VW6OJtaj2K8iEZvnfZ7DDL
tz88LZcLIjZBDtoK3BKAawvy41wV2g6W4CN8gUBDRATwsWq8VfNklbRMPRoRgjkdR/O2jLbJJDjY
9Z2/vv7nCvDPywNz4OHj0cNg8XmFSJfyr5NJ90IKFeLlSOFLc15nNn1VTf6lm/38Pf96teXnH9aj
nFkBUyxmy2uJ6Atb121tD8ydzlcQEj9lQ5c/hjjbX6fbv77NX/dQQ4KlvaiAlw3tlwZfVtUiQIQO
jFDoJWV721Wd7demDYLqoc12BCqyMrqwDqB6fbPCH9LY/VwiAdaClP3NNy3/Uiyc/Qln+8DAQD4i
qZRqdPC6HZGcHrS44SradGvJjXa+S7I6cHZ7OsR7wnLcdDN/j+4uHXh+/Qr4IDBSsVbQAfnlCy+x
U9GLIEqEPOYu38rDBDecYWv6+NefOA1ovsxPZctyvx+udPZl112YzhUailEY7/CobsRcvFaQ1XW9
eiMqJ5RItxo5MUS8LdFGGMfJ7BGQpeWVp+nIrKIvalAxWEndLCazaljpiuxOdXW0CszSr7M4HwOx
cEgd9SpyxSGDuHJjbAVdR2J4ZRALzrgHV+mjKhziieBxcjNhVyvS9UiSIpms277uHUETVmVbrvNQ
3Bi54kwmX8OEyNIivA+Zq5Fqa4z2LjmSJEZgSSbYNVUOWZjsTENexUhjqCpw8QAEyVHkQkC0BMkz
jNLLceHJcr4pIsSeMVwIVUM0sB9V/ElyZE/tWxf7XtN9n0j3lHP5lvkFk2rfRq92yo1wW7FumfVj
Mw47KM+uUY9bSB94lvzbtOztNL7WC/FaB9GoAKvIeK/GkcBbUICSSDJscLDmGSB56gBydS35pfW/
WejvTJSwpSgyKoFEGkr7aTTt2Wi/pgDhQ7859Ja5ghVxLSmDW1WGl8rf0gh1jlp9L3yDQcpmSlDp
M3hCvmxphTfXwm7oryb/hY/ChgiymuQnBQ3LNKOiHONtOZmP7RAjP4sQtWUrAqAOhf9ckXMSpRVD
aflWDGfi5QhHlIqjKvVXcycf4hJeqslL6v8w/cGLDXTOqr8eUmlVVwiB1D7z+pncowLZ3OxGXEx2
W0D4BqT0Sub7790kuDMa/S1pTukgr+eyWI1F7pBr54pCZmcGCoQ6JX44vZOmdpenQMaYchdBRAir
gXhvkU4lfBwBsWzkEhTRVR2WJImZ+8xkBKKQ8q1ZO6hU5PGKbsSUhDxrEsRWuqW5avRAL3Utkd4W
MbQQZ/OQKBKCsq8Y0g5WVEPmwPVCflI2kQtI/C+xt9DDpTUjyhVZFcwRCRBDkmmO0X2P5yntv2WK
cWz8YG+pXzo0YbpuEW3ir6B5HJtZRFJWOYH5SjAruUpvZKkuTrV9091Xvo9zKd0ikkWzRSToTO5v
yGhOf621L1Nm7SYUCpIau1I5PM/jWrcydyTjnIXVkZqHgiDDRELE1pleZM6en7R7rZFdeQR/qdKh
QSkaVNJVoWabllvzo8qt56NJzFuZ3faYpkwwJyK0lrJrb2u/PzQWfwqSgG9lOPFndCvfnKG5jRs8
QQ6+dm/I6N/l3ZU4nfyhR/lgkokQr3HVPUMJ+dJp8UMQ0LXtOeMRPd6011ocPM1zvDXIjKyGZK2F
VzWVBNEfvBzdShmSDU/ULkZUP4nRGkX2bVMZ/Lbx2McLV/NVTfJtj1qk8hNuVXIF0viGnHrBTw4B
0TeJrq5AAxwIqjhVRbGpzMbBOOYSPoVningbonKiKb0d2+Jeh3BCerQUdM4oJ/zXh4C1oSqFlW6G
RAFcEXBG3IcrVntjEj1k606gGt6cI/rijBIQSSxWnTN083oer7FxICDe6H6CXVhhsuyfVPWBUb2X
3mCfFfVbXA4Cr9y4KIUUuh3CeET8CY+TUBlkln34HT2AM82vc0h1lZH8Ys0u5n0AObE3aaVHnLZH
qvylfX85MZ5tBThp2HrBs+GlOx/ZAM0P/LzAuGz/BMINo8NSmlUHWKUwWDwwKW79EI8bFJ6ZXaib
S+Trs77TUnmwuirUz3T+VWCGZ22+eG6GNClfG084jvdstuTO03WC4+lNG2TLf733/VpUyZgyZSaJ
ADCYUi0//1DmqOHMSHb4Nsalo5vHNL+vEDOCPuUcll+qKi5d67yJssBCjOEbXs/Js1a6p68Ve/AW
6l7jKatyJUHeIx6HjzhyikO2nSAwrIx14NRXl/jmZ3Oq9w+ZRgWjOVPkaM8x5vN9Bxgjur5/E3LS
nMVx1ahffVb4vhU9Mxr3xQDXqILqoyANLi985PKvdQ2csAXwuYDuDfG8idxknRJ3+tflCQv2/tf/
z955LNeNpmn6Vjpmjxx44GzhcRy9RHGDoAzhvcfVzwNVdleKqS52zbojIyOZ0uEB8OM3n3nN5jWR
lc1W6h7goNSOfqade42+xg4eDsfuuXtKv4vP85m4IP6427PPpl/n+683s4dGf5kAerQ7m2l/3kxr
Zw5Gz57uyaePdOt37tq/vNK7mkZfFlRwtRfVz6/4bIAXSS3JqW4EF2McDHqucK6PbEqZ1V2Sy7+e
5R8O+buAtpMRfjloLzQniNxHqz6NP8sqXu13QbW60dm4tk8osBHer15kmSd6B7e4uIR4qX+wDH4T
3/864u/yGBjtVbzqL73bhb1d3gFoTumtCX7pFbo9nj7s5/12uiHNjTSLqbC3vKuRFXOa61r0gvGS
0zmzKzko48vIPLt4TqPCeljs/vbjvtM7j4R/rDADqDFqe6Ims5/9OrHQI0M3d3jFS9benN5uHprc
DoljTAccqXH354526uE7ZS5AseBfv/LfDrOBADEVWxVS5PtEfUZ/zzBqrm/607nxSj+1Z6+6AiL/
nwhF7pP3/TIC4WKIJnnbnqH++rRlVCytVPNSF0dyen/U6epNtuhVro6FyucPJ9E+Yf92PSqfsIYp
wvxNuDepF3FW/7GH0HxGl4rGF5rrbn8Lufzrx0KpvxZb/nybf7neuwyJ8BeSPIXc+NqiR7gBAlye
P3hhH13i3ZacV7RADP2lo5+GrLL6KXUTB6LaQ3Zdz4Nd3M2W/kHR/e+VXapV4CL+axTfnUgoqAxi
rb+ohE937SfVJt6l8zJq9ubHlI+au4833HfOGvtI/pprvnvMrUFOy6xHAgxS2tce/SG79+frjl74
Jj9EDwbiheQrAAv0YECo9yWCPvLBEST9ffrsN2FSMkfyBl2Zd3tx26eEkFSIxuPozp+2UAp0RJxs
zTefNRt9C/gz9//69f7uijSCRB2MlCiDRfl1gWhV38Ky4pRTH+f+plu+/H98PYcqDRRD/XtPC7bV
UDeoEdYRoVt3h7foR9v2fhD+uuLwrBFVZJBllrn4PmLQ9aaSswIiIN6yBqSl8XUaimMpk/PLAiLr
IHzkBj4cTnVZuK7zB68MU52/3QCT1QQNIqKRrPytRYhbr7hJxpc1me0V5Z+EJlcBdxiNxGNnyFZW
5qcI6rWEzHQjogrW3mMw72ek71OEBn7ry3IN7aq3N0QuyuZNxPMVD2Rvjl6yXHM0SgBqnXpRvrng
atxdaSuPx+9bgnApxAmaVy5RpN2quMQW21kV1fMkKi6caWtTz6JgOoqEnUAhuus0E00WJ2bf7odn
ZbyY3kTeUB5QSI1QMrwt+6+biUXzWu1QGt28ko6doDnBUph9CJEhQEiLxqEFTNgtkDyCeWPHHWIT
IAhRR/MLcw3VZrgblh6H+MrNFAMELsbVqRoWKz7CQlgt2mMEi9ncDMJZduNc+GHiBiU9l2UaxBgl
t727guY0t0vPraVryjvsrXZ86BJ0QDvRS9PXHA8yWu9B3sshSmteVPkyJTgKPch+8cL1Mw7luIz2
TiNQmVtnagMoaVfHSIIcf/DKw8NcKbg5Gp6Y3FIJ2sT7uFXteGTRdffZ8Nj3MtwhNZil4wF6KaQZ
J9IeEQXzsfG1cYdAIOmuyQx77hZ3ElNrWI17GFhuromEqcgfkyGIannGZzsYDeRiGhG5yWBtrv20
uLoEQKL91orlvUElacnADVF/aOnKzsbsNU13RA8NzH+oQhbAFMzVzPU2i6JQhyYbLclVKASr2xar
mZ6r9NOsUpvu4DfgPKZX5EBYWyep6DUVvHgY7Og69ZYBz7quUCNCPHmq0yOmEw8SqT42wSnVliZt
7+CGeZWqu6karMXBhs0Ps+us6ii2QBgdu+J2KpejLkzPOTFKaX4+jJiWIQW35cIlh/uUzsn9PEyO
pHjgQIK4/pFRGMjWI6ptVtPFlxrL1bRbrG7nk0RAZoVbCbOzCYmLXLjN4SejKXgzyFcle03Ui1ko
JKtfFqWw2uR+KisXu2gbqrdN49qfIUh2anzqqzsTq9z8m6bED1v1IhgHH0n2m8ogAS9W5DIrq52o
QaVfh10jStX9NW3CsiIgUGhSyK+6cFWEu5QOACtQRoG3Xr8A/woqjVMck2VsM1giX/DruJkGqJaz
GA5ybutoV2m3qZ7eaL3iFP1TbF5lOftSqAucYd1hLYUofSJcZCNx5uTN0zSk7jL9iDJUaAQkuGJ4
IUaNoE7ROyOM9ppqWltLd/EuJoWPfZk0p0OHGGJyN6DmKBWgr+Mvo767okDjOxwXcVcHAsCtg2Ps
4G4ZcG30sF/PMtzCpZutscmdPlM8vdisNAJL/TgOXbgcEjtDPmwyL5GIZ3iy+ibMvyGKvTV+lUXp
WNBcnFDQ2lRPSTDQwplu0mtHaPFAr1AYU3GclRI/VdMfpUE57jA9SxjAxLjuTsC+txZndbP9Vi4X
UUlPUHjsZoxOY/+a42KUpTEzFXaYqVi1JoLSkS1FQa+cydkpOH6bEZDsyipG/YirJNzWsDBle0Mt
jXaHJuMZmEz3iZg8qXP3XGWcmdBXpK63O9yi65Q3XMun4VAd06Q8I0xl9dqbWffHaZL8HPo/gsro
eCINCf6zH4ZwWFmxucROGk3LDay/Jx0YatlLbixlT6hBuZoCWcIs3XUT/dGovSErajaoMswPSE4l
SWAMYLplVs8UuYkJPXPqTlHSBq1WXiiA38iFYk/tpxqf+APu4mKS4AcgIWKLIw9ia80w+niYYX0o
OwWFDU1Mr4eClX0wty/4QLPQmDwAwjHxQB+0LQq4X7WnKIm/Za1dwGUsRO0GXq5fGSOdKZn2e8eq
y11gtBOwVlG5HiQB5KJhNeOPjB0H1IGdYXo7IuQ6deVeGLKjobvKeYpq2mescH10Pe6r/MBR9RkH
9KNwwONDx/MAkl+JWqeEYhdCE+r2PJmZ1UDj2kqoa8KKKEDySKzjJ714Xpbcq5Bvzepv21q6uUQc
Kao4gcMePqxHysDf43qG7iylpU0p5gYaBEGYcXhc18HuG+2+mpDuNhV4fPCvGyuq0hA7VuiVhh4O
/f2hWQ7uxjksdc03FjVik/LNIOgUYtX6WqgUYYvtgsiePSsPjSo69cH4rqVzifshBCWZBr6uVCdx
MgM139s5xSdmZSYYhtNMimckuU8tH12u5RLDCbSoQThqnJ7FrvZQa30UlyHcNkRAFXcTL2Mp+xNd
wgbFvq0CKpkMXjz80IfEbtubXOBDi+HmyrmO8RbNu7tt+YKx9q0s9Q8w250qvaW+SLVSCrr227pE
sJJwqmIz1A3VT+Ld8CY5T+sNrkNWtm7nGrUsBc/xZyyrLWOmywGnjqOnSvu7uNPdVSl4mN6uFmpY
iF4MdWo4s3kP1ylYhNyGm3UeW4hL22sKPQMRUHi7iatt6yXN5s94Irg7YT0XuJMkcQSmbGkgijcc
LL18LuBOKWxeObLFg8ZkduEAU5qF8VFgFtR/6+mdJWkMUf3TzlYq2k+H9baHPYbLkoxl62wXmegu
jRLGWNSgBID5BfaV00hJ8dSMHa7FXzvpNs3gGo33kzg+9FEYDeoZanM8JMFGTb/Pn8v5uvVneaeW
QJ0pFSr6rKtu/roharBSeJWIqdTrGCNVGhWYjL9E/H1JYAgJ0BHlyk1o8ZQj9Jf8QYN4F5emK8ez
X2XLl7SkQJGbQ5hQyQbuf+6ExdcoXoiHxD9IqEAdXtXth9Cpd6SexHqI2Qw32tI4W5PcrR3iz2NA
OVdURKg/A+TgDn4mwRuMzYHisaxcSFR8usfuvMQn2jMotFHRJ4bTMDNkzhRoNjaNgrIgmJroy9R5
FTT/WN6PqAEqfH/u9O25E7NPTayG6DJazYqjWvZ4oC+pZI7Q1RR5TrJZeHLx3KhHRfDNA/oOeTDF
j4r5FSC+NS0APtIO+VkDSt+5aa5S/AEh5Pc5HnwC1Iw0bHy0d6nOlMo4IRlfdkC6YBng+ISr4Rr+
Xm9KvcQXnA/75Hsq82umsAfq/7zingr9paQ2lmqnriZXjPzlGZcWu3C2xz2/Q597Z2oQHqG1+/Uj
RbS/Z1hcFrc5yg/Urv+WYaVVKU2y8MWkWyrVn1T95t/NsGSN+hFFyx1+StX016cy1CSO+v6ln19K
CEcgrf711/+mSkWTV0EWizmJ1um7ctGozVm3Di8DIiwLLL9xqPx5Dug9fHCd34wS16GwD0oNCO17
EAMtmxY3gBcZI5Ta+AQ97YPv/01qvfu6/PMC795+brY6YgAv6kX1yytbsI2u2nn+aZQ52P8DqNhH
D/Ru4Gbc1vHlfcnCEmyu8E1ltumzNViKr7wJRzn4aJq9A3v/LAX98oDvSkGLPqK5vFAxnl20DGz9
jfzIU90orJ/V59WJBNbVh/Uu+e9r6peLvisfCHJTFfLyMh6VZ83rAd+J4eFO9XZBvA+v9Zv1u7sL
AvgDqIS1zbtaXtNAf14XisXp1XjeQnwbQTrrt0QED6hmrGc1ED9jJ/dv6Qv+Oaz/vOp76OR2kIFm
Ti+LTH8JswiYLfa/XmG/2wn/+lzKu8ZSMSWpLC0vFUn17fJt452lO5JxJr6x5G+q1/mVrX3/4KK/
fXF/eaz97/+yGSLg3cOdf9mRJP21pKRHb/RF9movfviw5Pv7axnybhGoAad9N0lwOmpEQXyZvPJK
4EkvA2/22zqsnfXDAuzvyts6rpciBm1IQyPP/OtzbcZojAf1RTxW4zE2T+lpC3RHf2jPUYBgzTjZ
zVE950hvtqHOyH60Cn+36vGmU3XVMHZM/Ls5WtZ5Al3zBf4yWfk3IX744LV98P2Hd0DeKimbuaIw
dEbzwcVy0aGENFn0du0V7phw+6d16f+iMkFlMk3/i3jwN1TmYx3XvyIw+fifKpF/mKC1FRG+GY1Z
JB7Z2v+UJRf/4KwEHQbQ0qCqCh2C4/g/MZjSH5LCziVKGp7G6s+p+acuuf6HJKHcQfVSBWq+Q33/
LQTmu94hzoucoeYOgtQoigJf/3UNaEpUaGYWAxMzrO2sncxwd6PeLvF/emP9t4i09/3av13q3Tai
rMi1bVxqt70WLwksVApN9nDNjh+trA8v9S7QSQQB1eufl0Lbm77Ril9n58q4bBd+U5TWX9727T/C
wr/K9u4L9S/B4t8ebF+If9kfxyXuhxihMuocP/28NZyPuw/9vNXDPkDvrwNxhnlE+Zj6z7t31ZpG
h4beGzj5HHxblItoypADTzlWDavUPOHTM8U3ehVrpgP6tWg/t5n5tpajAQhhqBPgYEPm0VUbw10A
NOyquUCdLdY3KkJbflPWPYWWvDFIEZXRGRb1YM/L0H2KRepkSkbJXDc1j4rxjTnhdDtjCDvM8/oJ
7xNK1ImR1Z7UfKnE+0EYyBv7OiIRTpSzWomaG6X4GTZLVviKFitOhTwFFeUEsic6E17dCJUnlnIW
1tOcnik7k9PFMz5ZyUGmXEi+VGam+VwPsuKkBGh+tR2UHwhsSm/IyCOlIMl0moShOrUVqK3NpPYa
d0ZqJ1pt3OJ3tbnmmKMx1Kf5E9JU6oUbwmh2VtCUkqjEzoVc3G3D3J6FHoPHSMFGtjLy5QJMMznh
I4nxsNag7aBoLWAllPKsdpAyf3fVu65Gkd6gp6o+xaOGpbDY9+KNDAy0caH692SRBXSnrmwQ6Z3p
8T6pJWoxt20lZrWTKEii3+tmnoYknv32tkgzsq22EEv6U5MdurcDikIZQvPxEHsTbMDF7ZSujgHo
xLLplprUQSHHKkhxlWbE4RhFpS9pR0831FfI876OyQ98NqX/jnEKRdZ27PTXw0Bx1aKbsF6FTFxL
CjsVFVllm57GKBFWtyx6vXGHSnPQte+fE4RPLtkBYJ2prNsaLAqVNAxFvg81LppAJ9ESBX5CfTrX
KOmL7iFdu8OKfGOyXkfymvjUjT0QCHRVsxGpneV7h/YVpcWCjsAtFdYqstXWGB8xAqCedJBRrfW2
dhUp4sh1OfXfpVjuoaGU8/RQNCChlhpfnFha3VmhupWiKDMSWtY4N1OOGCMHsZeouKtjhBRyUeqP
UikpDsoXo7doXUuta1FeJSN/MJoUcRuUUW53157TqJeHt6Q3o9ctikFg1hh56Lam1PlFniU6Gm0l
K09JMowPOF7VeJ1PKuUXfGziwMiz3M/bHKDh2hqUCmo4YUGOtVoXtELTSs6hmjtk00e9f0iFybhB
KaUmwikR/6Yzg8ec0qfl975AaqYS5fKi9112VnvZcNH2SgNdq1oPecTxZK6qXFksxS0sRuVNxN7z
vOkbNuEJ6cNSN5s9HtLq09KN9RHjumEFYlbR12mVEQnEon1O83F6jljD9tbkM0+AZ5dNkVZoUe0R
TCqRY3KPCKmeOcoaJV/ng4bQWM+L/brJUXI2xARzrE0EV2h1xQAsqFKMsbBxPVu+1I1OhbCcl+5e
79PIiZs2el6Ae4ZGN27Y0qUVrSPYUoW9RcgAcrEMwckI3z3EaQqaKJrxBbPV5T4Ci+sPUTd7s1ze
V/j1DJV41/UUqea2oeuiFFtt6aBVHTxSU9fQ5PaTtoIKciJDEm6jVpJeR6qDb81hbGmVTWi0NfGh
BibaZvRQ4lUcrHUU1eOsZcVGVbafuZ9Jq51GlpSXOdfHwFj06SLG0/og5mGHjLi0UfBdhq9oa9a3
JX55q7uVdfRprNLpWlNKP7Y1ykuGVLaq1VdpfSfX2wLnlMKcv6oxKpvU0gQ3TggEwfUKWNgUKBx5
aW3Wpl2kooDsIlMc3+dcRX40KY0f2dLrd1mWbF5NiDA5TS93r/Ehoy+14FFttbH8o2oFxFvFdaGd
t9QoaqX5Tb31Mbp5gu7MkgBSjG3idMigAeSaiQKKInbWLhaTIyNiVwkYPXW7RUYJKF+6Ds7a4jox
FYhdMiNAHEosYMCxAAh1yUB2eGsc08yfpzLt0a2agfhT5K5Dw9im7xMQztu4rNJzhsND+SZWWXba
+sZcLJR/RezI0U45GH2XYwBdCTcdmC/OFVqhabQb1cGjshBrQuaoNNH3mRGOE3UzulflpT3SGwIB
QxAm0KhD32iVUGhIWtESO4P9uXFbVXlBKPOhaR5ZfeCUEqN8MDGXszb2Z+tQ6RiB5ugq2kkUKUcm
dPItmymVohmmvqQS3GdM3/rjihcRqp2oylGN058NNoyOQI3yebHY8QH3OatSUQYblET4EvfCFzxV
0btthbQ9Z4KkIRvDkTYRz2EV1bNZDVpME69LDlcM/ugXKlX8rLJLjwegGSvkTsccpOiK+pjO2atG
oi0hZHc+GO107TZ03t0yFUSwZmJS0XLFDW8sD0LhHlCpfWuKGHv0GZSnjOaBg5Na/7kdyfuhP/Z0
afrNVRFKDaot2ZsITflYZO0YFHF5TotyoLYfKQ4qXNFF7TAwG9qoFXZQaRaCQ0KpLccX0pJmvPMU
VOfOlZwezppEu42ONDzOcVWq69xkAN0lZUCuVMsGzFPMZNf6R/JPaphl21xHX5R+q+71ReifiCbQ
cBuahJqjaO5kGelrjEDl5zLr41OZZAqNTC3+BggaiCxuyxeUk0f/0G6KU9b6ZNNi9MeDgYOmcmyn
Q+aPY9K+dODPE3q7s+lVaYzDbYM+/wnz4sRr8HC5N7uhDxVd73BZQDdLt8X50HgpW85da1yA4uZo
i0zRZTfte+rjLj4lRdTebLUJm0dF1Um2SqkSTuoUaT/mdFbQH4gn/VxLI1LXBSLL2PHVlWLFIvZV
NAWrrg8MAPA1xauJinWZVVl4wFtLoVrcofTW1s8Fbml5KMQJAO+fser/Jmn/B74amudE+v99ovbw
o8pf8/E/wr6APtf/Xyd9rddxeE3/426svr/+ksT919f9mcjJKrr+cNQU2YARrZJ2/ZnIscj/UDVD
AQm614ylvez5n4L/2h+UnsSdqP2zmrxjdP5M42TtD4MgFibq7gdgSrr676RxmN/+khsIcM4BGuNy
/K6IoG0zgmFTRmAW4mdy7K/CjRBQ8kfp0zIv8nH/X/VqXnWX7uREGcwIkHh96BRLuonu0usE5b+6
rJ/XgB6qV7rZzeynR9nunP6YnfPXItxrTfS4V6sJVR9so0uX2EOH2Ivwa4ZI4+rHKdz5tKo98vPi
yH7j5PfRUXZbH5lJe7VpaZ56V6WMOp0UJwmFAJ9TRwrSoIOXNHg7Pb/1cz9zVhf5+EA/YhB7pCbp
5Nfex5F2vKDQGzYAjDUKQ/GVjV7yFGcIYM9dOKOoBMN1uBhBe5WPxo3ut9eVDFMPVWc7Ftc0nALg
g0GP4IvqCsF4NI/1XXQrXIuH/Hi41heUpSAdosQNfqwJMUZ0hYvmG3YUmmh4Qky/JDeFaYFM0kEf
PkW3I3iY5StMxRAMh4tIDvDn3voRur0TeY8pQCwJp2l0M9zoDYYQn2gC/edt7JoofIPT+oqzBapV
h73nirfReTmmfu3nroBZyABNq3ISb/bacHMVvzvRywfoqn/pTr1TeoqNRecxPxMTAq/OQ8mfb6tg
4rfm+/Iu8Tb/cEehsw9NL7mbHWJ/vzyixYdwET7blb86yBfB6EaT+JgdTQ+HhmN+m3+Xvx1ehqDm
Pnqns8ZHMOszCD5g1ZjB9NTA9Rt8loDXApHym0D0SicJxrNxF92s5xVOmeiJjmIDn3D0m+xePJff
t09wY6AaxRP0JGAVwIRhdbralebypQ85mZ8qtw2XN5FKmxYaDk4FXnqbnCZ/r3xjgoQTjeSiHHNR
L9iTkpmFCT0Y1UofjFsj7LgaGBFfQa9jy29p4Duak/mpg2Z80Bzl0/xZCEtndWRu1nSHbyk/o8EZ
qPflSQnpsdHrk2zzqt5Lt8xElDdSr3Bb1gn2W/ffx1PxRCvxK+uHT2Z3Rrj6RDnADHzBS2/yh+yS
neUjBOtLfTLvs4vBCujOWZgcq6N66j+oMf90CflLGeCfS/0d0hGXCRm3SSgvMMpdyFSUGxxgRnYf
cKpbDffQOW9vg7+X03W3CJtwZ5wD5ULQRXhUQpAxbvma3NI8tUEQOIO3I/dFO7c+pU7q7VRBGRmU
g2mlgeTAkkcAIA8kYApW9o2g2mUW0QHDX8ahwe3lrsn7Vpjlw0mNj8gg2qBXbTBYtumU/hLUd9oJ
+R9Xd2IfrVwf2AcHonGkO9n/2L6WT1MwnMiVnsABLEHqrzdNcGD253QdT/eCjYLCJ1R++bMhiL4k
nh4WJzXM7cipn8wv8UUOpSsddZO5dNFvmJBhHMqP2712j7KwNx2NS2kEcTgd43Nx2q5ozHrqjeYr
9a3Jp9HFtzNkpujJ2hLTe9nXgzfZJjWpzHobrcJ+/VJY3yp2hV0PBrC507vicXAU6/tbxu9D0nH2
z0Y2mAh7tUqHb3L7UDuC+wgmP2NjNa9tMHiLQ9UkLBB4A7yNFiPdlQqUenBgPgqn+DMzzmnsV0g1
YWpvIMn3m/vOHn5WfV7KRThV582bHEArdu2Op8NtYWv8X37dvAGRGvMeATKcmpkOsi/7GsotqYNV
hFu4JFiAVIUbDC25bnFZv1IhwvICWASXzNzaS1yWANjt2lX9OKCr7tAHtmWnu0IjcyCruUDOkcuS
Trkr2grdmtxDdsxCXskfOWoo9FgoXltvpBe765HbWnjVhZpzcGICr5A4LGgD8b4NMtt4NL7ETsf0
S5/p3bJQFaRRInfXFcp4NNM2nOjeCEkuLNkXAlROneTYPCGqZv/l4P9NzQ75rV/r4/9cR+9aDLOR
5nDoTfSlXf2ycZTVoHcFRIDaAO9DoIQ88OZ1jmnzBAzlaBtnQG3+zqGFKMqfCs4D8F5vdDV+TBmN
T9gaexRMrO+Vje2NVdO6iHzogBZwEL84rsF4GlmGgzd5+5LdJYcW58X0dX+CRWNYqPd6sUvuzRzr
PCCq+7TZD0n+Ahkm7pDDFRVrT4fL3IXmMWKjQll470a6BUtYpK8GTJIv7AOdOQaX+wrjnJ8SNs3W
7flnRMX0hNquq1imvf8RM+h1n899oDk1/y/aXZjfq3xR69bBgSkhc5ksnFHWGt39y1tXCjMmC1XH
nw+SEShMzO6crpDp0CRnVmYhv3Ux7b2k3H4aeTpABbbOwzC1rgwah7jisXvx5KwNr37NHvl+xhUA
kg1U2hX9wdsYT8lBLZ9/sCRz5CPfx3Azp4Tb4ilyTRdDYn9947XYqKrZ61cEXOMHnPqSp/7UMndU
FMh0Rq5wBBvhUN4z2FL2zsWreJ0Qdp2Dl7BmHZWNz/QH3u26T3RHdCdnZeGstsCb2f9uHzM8G3mZ
sQcSKyjc/WDUmMizhX0Iq5FFF1YcQftUrt0Dv4fVLRfBcd0tS0s7S1bhRE4U7o+zh0qDN57WgJ2A
t4f1jc8A8QnB2qdeHeyDV4Xbs3mZjyvDASvBM3n3xBN+5Ddn7IiO7T5RHd2HZMabNpw1qNgDyBvd
mPpz4Xb2AzRgnmFlwlX2G5mMdeB28a7gmuXPsdCsjJsuGJV9kAduPuffXQ4LjJ0HJAxq0347AeA4
Xw/As3MqIxzsHgJE7ZzxJNzOQR+szOP9WtQN+JoZFcTMBfTLZSSOCsToeUGN30GpCAu2Sw4e12Dl
7VOiOrM3BcXPvjpsKaZYwuYRuZ0/MMTEHXbDgdW72/P2nIS1q69O4rNdBT1UK466zDeY3zQV8Ctm
5omcyu3XQ6iFnYcKPH+S+HMAROTnTE2vpi8fJ08IOi+I7Pl0CPsg8fflMPCRyoa4zQ48uSthSEKo
yxZtC0ESDt9UtuHDed+rsLNnSGWm9P6oEB6dihEF08wlDGYV9gV03BhRnyV1Zz7Nd+qVPY13XTrS
hRoL492wbFQbbvN+XQ6X3Jl5IwqHCTGSB4/KqvyC7xTtlM+sPD+e2cyAmfcyXyV+e9/4cWklXB1Z
CRF7kcJdTRwUrAvCaDjZF+2bzvIV78BqcsR0NP6aV8Gv2dZqfmd0608zy7EkDFjYeGb2YJMp3THe
CjPF8GTeVBESv0KE6VDVq5zGO/CcMdeWQtM9OLVDMGcXDPLgMbCOeFR+7m3wvX8ubokdaz959tW6
wuv9uctUPivVVog/MaXnEbpzrzFJ9oavDtoCqxlHsmTQPkPCMBLu7KcetzKdUb+n+wxs28rvk+/1
dR/q9qhxowXDsJOUTKdxofWzNWSPESF2cwMGm0AlcQDcEnRv+Ipeqpvybv2xBHugMBDZpIQrXcDO
wVKP0Edo/cMVu4LpRFbiosTr5xc8JkHBexKyePWRntIxP8bH2i/Ws8Dv3Syn9tJf+h8732X1Dr5u
5TZBELC3p8IjpQq4F8BL+JcjwcgEsxJn9lt7sdILWZFVgCqKibqpPASgbvkU0YiTkVKkVml3REV7
2CWQnwBC2v/xBkv8juogOQPoMnePWxqXF+Stl/GK8/RPNtHgbu7BHwjUlgBTjJ6vl13aJwA9lMg+
XJtA8Te3JWTPAWM0J+0aPWoY7vCD+GA8tfrT2rn6mUDMTbxysUrfJJXQfFBoZAFWyrCYGEXqjxOb
STicwI88Mb67/KIj34xkIdVJvp1x+EbI+0kNZSI45UX9bj6qt6nP8PDZ7CHmdvQv6Y/DFTjyLV0b
t/DQNwTZGrsY58R3OEO6XQBZ39vDzD0OBQ6vubEvuLAdvZJIMeaPMYrj58JCldmJrG8D5pkofvj8
gYUvgHVLbPpavdIdGVY3P6c4LJDXQNKGLIl6Au+fqoHaBuBU0/DwoqHYya89w+cRHY15wg/1Ix8m
5ttfr7AnfYRhaKkwk03GsA73POzw870d+EKU3l/V5SS8EJ4yAYUeXEHv4Cn+qMSWHNL42PzEq220
r7/giuF8AzNtRd9mZ/YW9zX5uSl0Fl4mrETu0bANV7V0+LQHkrOGuUu/y1qdPQydCLvxnWNRxaxx
JAzwvTJzi5yL9FJ0AON6kuTzpytgg+GtZ1sd6E/gWpxyO/K3MkzDzk2um+Ytb6vXuTTuGEWEUQGV
kn4hUsHAYgXHFUyuxF2gHhybgXAnwzRtvf02BuLkrLfi78V9cV1jXwUhAjWEtUsQxLYGFNRuAhLR
i+Ey29nWoWa5paOzHkZyPonPYBvrc+bw4pi79utgKxy03Dw0PPRwuHpD2L0H3am3B9v75N6Om/30
lvl7PLsP156CDBYpNBdBbYTLiJ8F9ijdmo4F9422IWfezw0FomrDM2HizoZEdE4iAAmH/84M2cC5
aLD/rxZewOzvsEkgdnKokYxWbHZOxpmaE0nxHDuigjsHx8rNjg5mqjxJxCa/h4MHguiU85Ca5mPN
5n8IC3/x0T5gdQr+/kmOX3u50XgANTgcmUePbch4cSiBuPm0eWAO2ZRNzt7MnXwzaMg2OEj9vf4y
+Mm+Dbv7KJMCsCkTFpwnoHFvPREjciNcKHNnzhYCF4tf4IYJpLwkFI/pFbWM/YzDqhAgFhmICgWR
VJkYoflBqs0Js6eLH3vPqu/0KP8Zfr/DnpnCkpYrvcoLQSqRJjpHFYUlznX3O3GKq1Mw4gxBG4UE
gBcAqpRDFoYI+3cCQzJnB6RdwFGHgMtPYmocFLd7vLWEoMypcCRscNSnqCURmVrbTfQUXaJLdz7c
dKHsTuHsIw3vH4hYe3vHvU3efNSoGfWfisfVjYMhjIj3aJOxY4vs/hRqgvLYXwpvOkE15l98Q/ZD
4zKc9HDfEUfPfJj2tI07nD4vnxfr1uAQKv3+abOqm/6SPfQ/9mNAetzPt5LiDTrxgWTVHAH9nXFa
rG8Ti7vkPNi3qgPMQiSl9n3+p1wRfiqOFuBcvvHXOE6wBRd8GOFwm+I65wLnCpzcExw2T3LMo/4G
Q5h9JXEafMHYNysGj8ISRbr9SNlILGdCVK5vUzmxV69gxWROvwet3n4o4RLgzQ7bBJ/ZY7TobvH2
6AZ1jj1qtuRPm7PHBnv5TnYb0Hz7qzEg/gNI9nUPs66fj5MQfOJ8wjbFG+k5RnAgcmGwHSvlrqdy
jr0RpSwk+Fiz8PVzdvLFzip/pEDUe/qD+nMbiKzNnT4JdxsLTUFaQDmmpPoap/YUcDD7K/ul4rI4
yLN2XU9sevz/R9p5LceNLN36iXAC3kScOBdt2fSkKFHSDUIW3jSAhnv68xXHCCxiGjPaO/6LPb9m
K7sKVZlZmSvX6sl/qp3II71NToYocmxeC6zB4GVvoVJ+X96ozzEqEReRSqoX33Rcb+FEEEwK1uuM
JIzOUE525zB0Lc4kk48bmlTq1XAV7N4zb7M+HZBpIHcbVukD7YDwshIO5EI8bXlcc2cFCQWJ+YoL
eCdSxBP5j0jxjO1R3ZlorF2mW+QA1iIx7Nm404HQii8p8RoipStJy6jkkNQhmSAeJQ73Meav5S9f
ddf+t/Q2uO82PT5JlBwy3ExONuYuvZZfINa/sCe/bqsETc2S0krS0HVu/B/anXnpFTAenES+9159
hOMZJqGbFsZnkchCDAKxRsCNyu+Vu44qc/PJOkTvLJBmVNUexm/pNf//n8mtszMuiPFb99IlJQnv
QAxsRfbg3weX+bv2qrzS9sbl+LOgvknTbT0C3XH4zNHBJjFsrnlAk8bwND60pMQ84nbVxXCXkmvY
99WV8368pL63qYEyMTRxWXBEouvsuuaJefOJ4EguuVFvExzeuN1CQHbQ7/VPzWUGaQNRHJ/aUcOF
HoZEnNfoRQ1M1Q023beW7urhuDOvjlfeXXrAv+PFKZ9TeWMA5baGb4Gn91Y88OO9d/FSsPhPjRuY
//i//yv+N9+KcgBiEjYvKsG//ukm+lYVNROQ8r/16n9U/7+XP4ZKTIDZXv0DsStqhofTj2p4/FGf
0j8M/Plv/ts//JO08GkoIS38VpzQaeJvC6Iin+LkNAHL/eduzdWPfPjy5t//ox1jav9HgN8EtSEc
ICCiKOL8gaszUFLWGFJ24ctX+UOBaPuzHWPBXsictKoyv+1BFWb/asco5v9x4NiHqUVjthmyKBpJ
/0F/+TUS/oUZRHORG4IhESw8w2+vEWF2GB2zFlTESqHkrbXj4ViHmyEIbkK3/+Nc/COsTlzAXxfz
T1OOgxgHUHgXOOtrU3qsOnHdVvHKKlGz1YodXUM6tcXTZOtn6mVLZqSobSRF4ADnoVJbACSNijUw
3X3VqrvzZvTXE9JvlyMV53xT73pH2PE/99xwUhhKHOV9TbATpJDHa/ejfyGKAvjWr4uw8aVVSiX2
4OSemkRYF8BxShMUu1EcToiR2YHe9pV+JRLa80uWyILeLllu4cXxaNY9Rikk8RLnOfDS2CqwmO//
BOn+43ERK3hzXGCb4B44mBb90ilWMWzttjga6DBm3anc5VYY39LbtC9gBC4v0NfMru1R/2Ae9eLh
/DJfV1v/WKVn6GgheCjWvBnaiKKWuewT+m3pqb9ABAopuWhhJ2dMCG5JOBFAVXuqLp3R1q2j2PIZ
hC1r5bRuXe8G8rKv55cx97VeGZEOKDPrJWRvGKFeAv5uG1wm9Ou0nwGFs39xOF73dV+27ZU56UTq
ftQHhoe5/lsP1ZDg5BpW0VXymTfUDimA9Bas6RdeJKQRy1m6NAnz1rx0NpOmH+zcxXxLmba/1rei
Gt1AHcLYKy+ncm8R4hd2eMYFuFBamIYjWK3enBTDqaJhAC5F6tRuIIyjMZxdK2R3i5RCbzdX4O5p
4GsCA626EkI+07VUrQsstZSfabDsqFatnTt9HV2R5/BPJi1smrLX0Q1tJTJbuqlQYOsfxw8VheDF
qbO3B9gCTGwLtRmC0Js5Nz9B11QXinratwFM1pbW8kNAcoxG6236CKwUSqPNf97t1zbFb5qAl92e
lxvwUZB71zx7KMpo++NBPM4XyaPeBkUsMdpGhEUtEb7f15aqUTObto2oKHzT872JTj1PAp8HQf7F
G9cMACNhdp9ua+iq/7NjeG1ZAKsna1RSrQDtiGUTUBhYw1VU7c9v41u3+tqC5Fa93FLK6oSFzvjk
t58DWAvKUVnrWnwTtQLu8weM5x/d+NtAJewZrmUiSsQAi3QvNd+vTaPAXmizKij0AoWQaSxcxflV
/W1FniApwsFUFZ+zEXv7oxPDvjFAcvwJ2CEkGZQ/xsX5JrFPr8OTxSgEA9svzGrczddfqvCgvvSP
WKQNFuwRiLtAWW8FutirSNah8iS3Pv/lJJIp4eJem5QOhwlgNz+ZmES/+qG5NrfFHh3CjyMtUEEz
tcSIO3fHpyuUTgrYQX2oHMz1ypPvfbFP/2068u16pAudDcyTGJ1Yj0njD6XB45IOgUQD99aEnHMa
YdfWL1+J5y/aSZQFb4dtdZ/vwIZTKtTpOn7QP5beOv9M63bh7C9+MSnOK74RksKwwpJpaPR8K4od
orfWrovizrkUYWnJTc75rulXk6I+d7BtEnFImMDbqsYuLAaQQNfK8LRwGt8Gv9enUYr3XqQfwQJi
CHTJx3wHomeX3JeX/2IcR/zkc1dNciFeGqG9rmGp8brjrRlbXxSXaUyw4gwKAEUY95b3vh9A4Dba
ZvTLcWMk9KEUtQSgyeywUWowiQTmh9hwq4VP/DYwv9oF2fEgVT9GgQhKApJw2jcXSCle6BdLd3HO
i06+qngqTuOCOgCoi9CXXLkDehfdx4G3TTB+WPikCxv9MtYziT7aWIx2KzYa+NwX/adZrVSqYdG2
/VqB2DKpdkMqC0vG8qld8DXyoHR7bPJwFK5gtL/Y3XMG3+35tS19J8nXDCcftVMVA/FBDFq19JPM
HYW4heg68yp8fR4kh5MwsZEdR+wIltGYWsx7slAaPepHwVFzL66+eBNSW6dU5+4rZ3t+nUsux5Nc
TuC6xagP/IBq4+91ikrZurxqL1HFu6jouQfPC/Zmv5wJaMWyyZVgkX19MruwseOaMgIL9veUfi+Q
pTw4NyNVzgBw1/JRmVuhxaC07SIoRAr68ueTUxoGZnHqG7SYhHzR6ZESOSVlZ61/9Cljqlcw4Jxf
4swKWZojhrPBvFtypA9jr4R9x4ZbOI2ve/+0Ufyll/XM9X5lQn+9iaY/9LarQD9gU5AEgMlUULg0
Zbu0DCmcN7bXUxjxmDfKKUM36kbrFg7/rAWHM6DBE+lohnQUEkYm7MYxYI6t1fu2Pz2pWXDxG9/C
RY5MRazwrcZlkcLdAmseaK1GsGd/L4+78wZecnsp2NiuR30KzlxSO1O6wFqRpTl6FyGY5JOzaXHp
15SSnV1EU+K4SW/hGs/Ty+AQaRv9u2g8lpfdla0v5LPaTBjnZ1g6o/oqcHFDusZqH4VGpfEzUPNo
KS+hxwHmir6J4Iwt4bC512kFOPf2kv+YPYoTw9JH1HhFR1qPYXGfx+vmfnh/An/g0aMct+qTfQSe
sVS0nz04E5tSKhGpftiqUI6vbP2p7X4O4efzH3VuM6myIOtArZUihZxA1D3aMzV/v6k1+8QGadJf
K2O1QQdy6buJ7ZGPz8SUJT3UfegO46HBFBC4TWz91LdiVN+9G4Do0Hb+BnsaWEYnXqnPS5nf7JkB
xc+ImQ2bhCEH0dqAKtYNuRzmDYxh5XV/KO/iXXM13GfXBYi1FTyN74LNfyPbfMmxEXDnsti88XTX
lm7M6Bd1VFv0/Bz7bgDUBvngwstn7nx4JrMHTBLDfmBIrqsrEJ1XEydcaaUP0tpj4jQqlH7p6s8d
ffHEcpH/QLNO1vcqo/RUWjULod38aK6LB+Tln0ZAKcwaA8wT+Q/iF2m9ck/rjGcXIuH02SJglSCR
FlOJhV8jK83l0EaWncqvKVLylOjBBZuDAMX5mzEXTF+elX+u2ZESSwJeRSmUqMBEZEOjkuY8LWfa
xnvV/CAqhcv5/OxthEcCmSe07d5QixqnJjaNTMTTELbECiGJ7tA28FmEC/Fo9i5ODIkfMkkUClyZ
58TcxdJQ1mmhXnrDdeLQb6283XG8XtjJ2UM6sSY5TiVQgwJWKECfiEkziSLmLNCwgJqZpSbDzv3G
MOjirP38B3Q1DeUswTH/UhedLLIvMt0MPRYpuK/z+xNQI/Md6JwViheb9GYpU5mps5J8YcaFlNaC
cVs6MFmT+pbG4C3xoUMmONlG4aUDSSOdeMoeG0iEw4Cu9WZhd0UG9MavMjSkQcxD2VyWrDwe29iC
ckUss6fPclyDzYdOBvRLum3o2P9GniH0yP4yJx2d+hR6TVAIc0Z6cKLLsV0SeZwpz1svzL5QusCj
peniPE0+nFL2w7EPe7GRaAE3NJoT0FL9NmSGhq589nx+B/WZHXxlT3LThRlHhXqCU9P+rIG9aMqL
E1UXRqgaJpgEzolxmB9QuoJFey4vUZHpfyzTlc08w9D1Erwg9DB1W34uV37ZO0EkIjHPZVEvFxwe
y75zLhRix0Ss0UBe442EpoUei1NWpKJw7m7N6Ga4ZSCYaSYGpZKD+7E7QCUbmsjILj3UZ7zAK8NS
qlHB/1jkCje+qNByUdCYCKsFTzPjP0muYV9DHY3bIDfGMsdBZAk6y5UXXXvNgxhGdc0ANtxmIezO
RCBH1+jA6Vx05gKlXKaxKpgpKWGt+ixe94JcoUI8BuLd8ydzbj3kZqLWjvtEqeL1RejSqtOiE1s2
hA91y0yPf5fUV268ZGf2UOiC7U203pgTl27A6NbQYti6SO2FGkL6ztqlO2Vr3CjvhWYo6lM3wMu8
p/PLm/PQbOMvs5IvSRQ9CMqRbTT39mVNFYC57J04+VA3CVYTQsRyrVi4YclfvjIqbaqRlqFL35+3
mMKci99eFF1yY+goIxXQpTyU1femfRy7QxwW24X1zl2B6XqlbL6vtPEUq3xP8T7XgAb3hnihdwBP
Qf30a/t038dXi9nv0oqlm+eb5omKMvE3U8C2lcyAKMG+1+77Ib8Ii+9tyBBjfICeeD16388vef6i
/P2FNemiaEYaJHnJF/brAG5wxq8cBqm0bGFnxTc7801fuIQmEcProrQCx0GijXwZJHWnVXJiRDU2
0o3XjFRBmQw/v7C5aD89Ri9BbGIySrWTrfUv37LfpOa1GARFg3KV0Oygy7vOL5fP7uz5IdPXAaVY
aC9K2b7T2AX4DXazrRpoD9xs1QVcm4WVzW7mxIr4FZOVpU4SFKnIQvtdQksg/9SJqaBiD7ZZ3TGU
fds9wSHd3Cw1F+dX5zKhTYUBJIx0TBut75vWwK4DqZCp7pRqSaZY3K83x0SILbgGFJfQ90srgwHB
Kh0slHX4rnGqG+T8rusu0FZd6O98rbm13bFaiBWzy5oYlS59Gerw5GeczZY44X02kmTh8M/mSzSV
UY5C0EFFRen1sjq4Z7zBp+wnmu3O7rQfXzpuw87Yms9L+d8/WPNQnNXRL4ca5LU1JcnjJPew1kKV
1dx1jEvQI0pRzjGvTsDZHxeOoz730cg3/7In7Z9e1FljQbsMn4YWtYJQHvmz+DhqJVzRevgtLRyH
ccWsGR86BD2KTdSbDfOmgap8IDNOxhU8VO37879qLlszNAFOA3LmsvmvN8FRdAdWIW6i0b4z9foi
Y5q9tD9lVrrmPc5D/ytUW0sXc24npkal63/0jNGIe6K0YHEUBKMtLxkgyyLT9zpQ7OfXOBuep/Yk
R9CmR8Pz+5cHDWNlT91tcdwdGR8RmelQXZZAyxcszl3QqUXr9bbSL7J8pSY290yPioE2awfFNAMi
7/Jn533P0BnDAM1Ne9syIb00lT3r0qfWpXQkTtNBhWVInOz84P+Mu329Z8ZfvDzSg7A5/E73Cg2R
X+dIukxakadtI3xtpNxntgUx2VPNw2dhW+c8+tSKdIVieHn0DlIbOh/tJr8P4rVvr9KdD0LbRIfh
g3LJLMPN6Wv4fgl9oIkvJrvcqWnJqVvQgAE/4My2jLzGH8d8deqB049fEROAgMDYqtrjcqDU5u8n
1SrNgRTxjQ5UlTqtW0bsq+CbRhq2XjfKOks2yXtBg6Az/Rl8655Lh1kQ52BeLTW7Xpzg22X/bV/O
e7whGftAJNQ4yesBMH2x1z9kzJ2FO+ZwoBxf+f778CqnC7R0bed3/JdpKRoM7qmzuwjTYXmn9MN9
rfv7PDWWruqSGckDws04NLaOGfFeTYmeyVXIwFGLDLH1I2vW6H2MkNozQXP+MM+FUwBfBB/TMt+i
Zlz9mEWF6Dnl3cCYAZin6N3/ZEF+iR+TwjtBcxStIhIf13xXh93C5s2uwaIs5Zg6DOWWdB/7pG9P
tSiFe559NZJMZX13OL+I2c8zMSHdu7A8GpE1cOVdD0G77qPpMH5TDwueZa6p6wByoyMEctkhHL52
2HYW66114mkRFgyVqFtIXp41bZ0+Owwqf4GP4V4g8AWjMYRUyMFk6kpbWOmscwOmrXr0L5w3JXDf
djKlHEXu3ztf6iTbHjXrpqyapygcPmZD/zvfbmJOCopWbWshiRgvGpPJ4Pi2gMvy/Kebdx4TE9Km
0kPUnZOoLtQVCV2TrRWSix26fT4ShWIuMrw6hlshlAwJxSJTtMgi3riuiXUpCpoIb/joJgvXacKx
0971F6Ho0yPyc6Cqv0vqhRs976wnFqUgeNKNk0LBSli0Pp6Y3lKDtWquUMqqV1WNjB+jowwPGeO6
Yzbv9C9qU7O3ZfILpAuptmpupZHYcSN5tmxoPpPRXVWduUDePx8OJ4akaxmNQTJ2Nt5LeE0SxbK7
1cN32pWoMmqkGdu83djWl2U29YUVmtJDPNPLoOnEmXJKTpMxiMaMokY7qEWXju/CAZJ1VceGsYrW
/TP29t+haxM8wdZe20bayma6aykkzHsAnowI5/J8lCc1YjgNQ000wWwYJ3Mt3KkWyC7bWamBt7V+
o5fvGAyr/GVNCnyVolh2ZLE8TYFMpYR3ZumZOvvEmpoQOzx5gXsVVK+JqAV3bvk8mCekesqH3iso
wWnWV1jm1NUw1jt1tFCCydL7skxuvEhbkOyYjVKThUqejtRU6bKOhSrWwVTGg54pC/XaOQtIggIo
1lDrRHTi9TqPcDYWx5SuUNNCVdV9j7Nod96XCmclOzPdYoLHRpwTyID0sbQ+h45RZL5WfG2h42Jm
2pU/1B/L01IonP1owGB4hqt0mt9A3pNRcwddxYuJ4p4A2VftTkx5Zvf6BV3tbvE5OFvWmxiUvk9m
+UmLeBpvh+DJG/RVB7PacNW0zNFqj80JOqnksnZRmR/SzfldnXMmPP35D51KtLGlFNPxUabKmTtZ
5QG0VeawsorL0rW2563Mno6JFfnbKYrBBBZWjCTdRh5T7uSU503MhtrpSqQT2Jhx7+URriM9FOPW
Afv94QTjKrU8wZFAGRri7HYdwBHLsOZiI3v2hQ0uwHMMkhcPl/T6Aph91R8NkbsISAkPz8FcCVaI
cW1dqgx5uyOENOdXPIfiQZnhl0kp1DVFHw++qFumh/Te/aC+zzlA9voegri9eFsr9znD44nPeGt4
KXhe3CWJmdkgOP0JUhAsovh00rWXm+I/+A+UGHfwcoiXdsfgJpvdIAf0O+3ZV09t6dD6StZkxglX
ABPu2r8MYNti3rmlpIBKBDP9LzQx5zd77p5M/bj484kfb2OtLcYOk0MaXaTm2F0bTrpXO1X/DUc6
NSTlbDVspoOfY8g82Y+I6SDiVx+tBV86uxrXFk9qhnpg15JW0xh6YAoQTXF09f7KSk4l43XH1Ou3
5lEJlnTqX97Isu9GptaweVcwCvpyeSa7pyrwRhs+hT+AqVeiIwoLyPaFlX+Bjm+2/WU7GkMYdLbt
NwXU1kFZ04mYxEivUY/MLfh5aH8xMVj+BNTmfuM2iGmafzEaNrenU8uSjys6tYlgzg0ZwU4ZEB83
6o/8jnHpGyhmviH42O+TXbKkjTTnWKdGZaeHErOhvBhNOhh3E0iPF3Z0LuxOLUihKWyPVR+1fDrx
jshrqJfUh+B4XEGiuxCK5iwJElYEjXXAjzIAilFTxmhsLPWq/Q70St12t6kSFShsBgum5rYNRS/H
gbMc8V8ZBHVkTKcPSk4JsK4V07mrbPx23l/MxgPBQmsJqXZAJJLDKBJb8esUE3BeGLBGwde3B1x1
OWAUbkJBY/A/WpQ8x7FTci0IsDhUK3+PODBoTvBc8YccagQzX4WXS/JAwrvL13q6RinmHWM0IZ0Y
i7ViX3sevKK1tj8ZSDtB5jlaH0pUhxWjXIj0s5WKqVnJeynZoKidWGgDsaHgZmMycG0XlOtX2nPx
IDifRLlCuXQv3OLwL+LP3FWf/gAp6pmhP0Z9JtYNH4xgWetgS2pX2QEo5IoEZxPsrPvzX3feJEOR
NkP2qMVJF32IncrOE0ymY4IOwbUdletmCRe8ZERcm4mb7q3iWGbiew7Ju7D0UCt8l6q/k3Hy6vp7
JdLFSEPPPp3E3YsBpkbjU2Eeb1CMP79dsxFnakW6DEaAYAviFmSBub1CZm99zOzVqOwzWAD8ItqH
JPGmEW+j437B8qxvmaxPuhS9CgbJtl5mE8xL/9K5iBJUs0wYxfxV83i8i0LYJM/bXDIpXQg/KWov
eJnHEHKz9X3oLQSB2X4KfVyqkMwImIysvT4ZeezEli6O3x/9qhdcyVfv1iHlorD1efiqfD+/pEWL
UjjNx6EEao/FelvqG/0Lbet1C9dVoq/qa3fXPCwXVmaz2ekqpUumMoyvhn+scvzYR4yTj9cpghpX
gtoLzuRqXBlf4u1ii0H8vW/86GR3pXsX+lpkqMKuUACsvp/ehzsP8p789nQPtxSE4ef3dva4TMzJ
N1Dvo+4kttYIoQLulc3RXnqaiBrU2xUBbQByawn1xtfn5XTMDTUIMQGdIpqG7KV/qd5kD/VDA6mM
dQs18XYEY9xs7SsdvtslhNrs20gArf76AdIaOyVwrEThFioXI7RRp71xFZPuPsCePD4DlOVhRlC8
ru/iq2yDmIJ9WyxcSolR6wUy7jDVQMpLRV0woLzeg0LrlOgkfkK3hvAX1j46KdfwrCN1AVFVdFA/
qt+0z6cfzrOgRIRHbVtX2/hhaax+PhOZ/A7JFXpN3nSMMIqxegA7Oxi04GJHnheW7/yye17sE84V
M6brlhwgyZUbZz3rNvdw1K+NC/cgUOXq9TIwWGzhm2M2WZrk+NDpyML2ZTDxeEw3quFc6QMqWU5U
bs5fmSVDUsTvoxFL4ls69rjJ7c+2+15xl7B7s/fy12rkblWvBU7FEHm0UpFDsdthnZ8W7uVsfX7y
beQRy8RTCz18yREZuAk/pfdCERqqRjGwh2YYBa47B0VCAz6XaNfG2/O7ODepPL0S8uylHeZJ2gsA
SPQhuh03EW9BxJhQsYccMrkmUmMYiniGbx77hQRqPqBMdldy7nE5uqVH2rgKD/5D9SQobJL1N/gn
XayKMsVSQr5wZjzJB4Z+hIKyyKYsWi/dfZq/U/vv5zd06cSInzBJ2DzfH7VRPDK8MW6j/Zg6zQ8f
yaB8fd7O0lIkF9JpXmVGgnnASD6baYqI+Nd6cUpjdjG2gOIaDDG9GWCqe785UcFDyf0z5NrXUI3w
icQL5hiSOv2rJ9OCSXmQKeiBBBeCt0G9LKGuvE7J1NyNeZc9lbfVY/VCOXl+J+ePIahUgiIip2/m
lwo77HIqocIbGzvIzvfGo2a++H8xiIKkQa+szEUg4OwHnFgVGzE5KGqtJ2osku5m4z4YEI1C8who
NVvDxPsleiqewOguF0Vnt3diVTqednEyEq3C6qnO3w1xd2eBlji/n0smpJOJt0kcTZxMG3UnJbzL
td96SUwWIYWzsE2H3BbhLPngXtb75rmGUFS/Xt6t+fRzYkmKZoERMowh/H8GAeT18FNFtutRaJ2L
+tUJzA1srut/IT89m35O7ErBTSv6XqeGJKpz5s/mXtgTrMmtvYK7CQ7GJcaI84eRMdfXh9EeSnMA
dcg6lTDepU1548XO2rCDpafm/GXzGKHWVYdBWrm74XVq4JzEw8jco+4WdjC6x+8EfYG5o4EZfRLE
qovZ/OyRnBiVXi6VFWaB9xLG91DEo6uTMTBePQspiXHbgVhFhuI3LsHEohTaTEWpIuI6xAJDv3eK
73XQLwSAxZ2UHAilHvQWmz/OZnlIYCu2oeeOmSyg/+A85O5Gv9YvTgs59HzuOlmZ5EHQpO5HS6xM
FHkidC2oHefDCiZkxuDDSz+DO/j8Xv7DSi1U7XjuMo0p3QZBZqadHEwiqiAo79ZGcUADkAQJKvof
rrYOH5YyBeGk3qSx3t8mDelC+GNZOQQ+HkmOipZR5t96NvNtSrjO6c0t5YCz129iTXrLx06rFmWN
tfonJP3IZASCerYAklLvUh5DSKnQR4IleZGfYraxiuzyX3srdJynYSiwy3E0xH38o2YHMTDMnLx0
BZECcnxLIwuz3YCpPelieE1vnlqxVHS14MZBlO4DrK1fRGLBKOZxE427/DHbVO+NhWxz3gf8Wqh0
XexyiI4cWw6R9f1oXOVe+ztxb7KT0sVItDZUE7GypnwKUba09QUDS6dECqxW5Wu2Iy58mQipwx9N
aq8y99P5y7a0TVJsrWyrNE2RIDhZscvcgYrjEmJ2aR1SUC2q41gZ4sWTwZ1TuZ/RxVzZ6QIYaOkC
Sz6ji5rGLUUBpzm6F0ZRABJ110lu7ZPm6b/vmFCpY8pRKIXLc+hl1I51JZLkrok2hYYQ7VJ5ffaS
4vfojkAKB2xRWoyfj/UfpebhMnjUtxGMiuY7eCkZ6UdrZ3d+PbOF2ok1ef6uG42o0MQrKTjG1VfG
fL8NbvSYmOVdxTBHmSO2oFuPEULcu9aNm+1583MHcGpd8oW+6SW1JawnoX5lMBx6Gm/+NwuSy+uO
oTkGwkJzItcer9Gv3Zy3MBuxpouQvFxQWmmSi1o3qjQQs0dbDcEM0IUds0v6lf9oA9Z8Pm9z7sBP
TYp9nbwncl1JxuSFyqg8HtelGR7GUf1O4RgxnePSR1pcoOTsjLQ2Av9lD3fZl+LWhKgQZNinHoGA
+mD+m1RcbJkckZmqRagWrgSKiJJFZJ9RYj0yGWMi8oP0zgXiJDdM4axfRLj21tInnNvPqT3x55P9
hHXCD7QMe6cB0SOGv1H9+8xMCCqyH729i87vlzEl+892S0NAczdgallywZHJPKFBpZTcQ792KQjH
prU/f1iWTEguOG2cPIw7rkCUlocBnG1aLuWJS/sn+6zKdxjjxQTyCAjSfAwex5bUTdQP1Psay+gg
fRFkTUtvmQXDcs3ObnFK1NNJvSGcXGW2twLQDo1NeJ84389v4wsC+8yhlIt3dWj6mSVsoST0MS5X
5ZO3K+A7D6Gi7zdOuzbA7ZcXGsz8zmVYUd4e3fVwnTIFvkxUOhdXIUQRRDM6kUIG/NXNSWNKk+S/
/ll/qG9JVe/CO6on4B++1U/M1t/VV8mC13kZ/nyzAxOj4qRNr0kX5kVO/XLVOM2hjUz0AYwE/v0u
fPZC+04/Ho1VmJlfstriKFRA1NVsiUFl9k0yXbnkGwydv7gQxzlDrsnZFfsMxmG0ZpBDqNBQWTph
SxstuYYuUBr/GAusjoliihteN2qMSomyVOMTt/Dt3oLSgddKg15HCoVOHLfwQuGCVONdayPM0ufr
ttqeCjT1UmPteD/OH+dZr8C4gcsACAU/ed5gaCOQRgIxGjjv7O6qCRf+/lmYgAcYlZYlSYwjMwX5
0Gp3ic93Eg+5IFgh3oTihqPyX+ARB5uHuPYTqldX1ACSbYlQ6G8scGJfOqxWqMZdXrDAUPkc6d3q
5C6gemfL6dMVSidRafIWDXAsVJvgsYSOGq2SXc4wGGs7tCgmjbTZopKmhRB37BaJfGdTRc9RQa4C
uTKpsLy+j2oa+60vIDuCl0Vfs7E94L9mZVzGVzFiPNvzOyrW8+aITszJgcTstW5wOaKU1VcFsk1o
r3fdAgBv/n4L+QGglTo0U9Kulr5SBJEAqzUbFW0bco0EfpueVnew7lHh8ZYMiuD0dlm/DEo3PC3j
0EnGl8/YbJJ61XwvPtfvK38DoMWkd4Yk8T1SQV89A8wEan+/dVAnC5a+Yq/GUXCqWfCpQqnJ71f6
0qtlfk+RcqARSr1PlXH9bZCnfmhxFwV+oH1C0fkBts218pBeoAV84TydPyizvgXSRKjQbMi0ZPBV
N6qR4o/4TH84rUvGJNslStQXysc3H21iQvpoJ5BjWqGzIvPG+BY+VYf+4wgMqbxWfzoos1h34y6G
qKi9UL64yD1+cBFEri+Qj4ZwqlyEHy8tWPqEfsjMdCEoA/0eobys11F6DJv9+V2dvX6TJUvXL6pj
xwhMrp/rbT3lU+i/K8uFu7BkQsrj6NG1pi1SnIjnrTZ+d5XP3rgEt583AoMixNbQSclYKr8dXbNS
MVK2ZaWtk1iDZ9FNmGBYp4lnB0sVxXl7sMgzHQHpogyeoTNhjalIGOJDdBE8mrDlkdejomajlAQh
C9QoS1XMJZPSq9PMRz1INM6DfdzlUbzJAG9mabo9fyBmH2ZQMPy9Munlaev4DniJwPXfCZ3G4hJL
9A5OGxPwzIuS2lI2NJNvu7gP27JNdCV0mVkijepUiQVBQmQHj02RrIMMdd4CRcy+XjiLc05L4Ihp
RjIMwvCxtLrGUwJFObG6v6JbRSyHIQGBvw8CUr+Y3oqvIvkU9GlgdKLu8jLw+TqcdqVhkRCJ+HZj
w7ZuocHk1czrKbACdIx0L3y92b00dRIwaF9xzNIhUfumK5Mec3+BujTlKvI/QLiwFcp7+rPv0gRa
6ygpbRZMC3/0ZqUT09LWntSyL6uY1wMC1hqMQfDIfVVUBNjcQ4nY2j57Uq+Tb+mlSkBaeivO7vLE
tvClk0dEUuVlmQ0sW9BmlSU6nAKZmx3Ci07oTS+NtM1dEpcs9O9tFnd1Yq+ukySCP1ugu4oPzVOy
rY+rQCiKDt/QkhyeWCMKWkt0knPp7yuzUoBq27H0KpEcKlf65fhkXEWXzq31dfxq3ptiXH/NwE/2
6XQn1IOrb0u7PHu2LLhSGNhXLQheXy+6h2yryUs2ORkRry7dXRT80Czl6gh0/PxZmgl9dGr+tiQ3
T5wiK0avwxK+CO7Mn0a1UNydw5K9siC9jI4lGGa/ZSfja+/C3usIARrP3u2495lvWY18VrigBXaF
W3rhXVfB5jem6179Aumm2gbk8I6gTlbTy/6obdCAW3Ll4sa9uZEMgfH+gwvNlOeXEtVujoXG+BRy
wo8ggz6JNnAilECRx/sSIif3G59tYk9KJmrzFJ9qYS9Jre04ZquiVNa/YcIB9WVBsYS8knQG2zjj
CLbsmmP2q7gaVt5ir3cmdXfVXybeVK/LAQZAMXSGot6lDhflu+N75HaBi/orRrD2+a1QjTIO+fv0
8reu2MS2dCwds9XsesSHgmFZ5RWTbrq/84YHL1/s/s4ejokp6fyVVXsqepedDH4ad+7eZCSSOO9t
VNBizDpf1kv5y+ylnhiU4kMQF7Ve2Bi0a2fVKkjEmAthQHjdN+d9YkGKAl4fGX565MtlR1zHwPSM
zfNV7X/nmE/MiJ8xcf6j5uWJ2WDGL7O91wZfjra/5AHnXf3EiOTqPZdv0wgyLLRTP4TBbXuPFulG
fXfahBfuc/Rd++ndCE5m8EWfKrTHz1+z+TxpYl56fHiWXUWtzxoFJ40AmAIvfRYEasq+2af7JSrm
2S/n4qgMEhfaVNLZKByroD3GzKHbIcI8PCbuV9te8PlzWByK/7+MSMcjH/zWcnoog/UHe98c0m/a
RXNVIYKc3be3kM78C3Wv2TM/MSkdlZNV58gMYNJxb7I+2nlxeTj/pWaD8sSCdE7qwLCbk6j1B4Nd
PdvGcPzol8P4jmc02IOUns5CbJ4rEL3aRuloJMOps5qMNQnNYHRJ0Q9trlCEJ6FVNr/DL/bKmhRT
bLUtI9IwYQ1SxmsqN+/SK3Ol7/Jt1yxWo+YTu8l2SvHllAdu3LUvi0O2+DAe2hyNdPE+QLL6+wiz
7JJbFAt447R4QKKXKfQ05Zek7yeRehITv24S7KrhRzTcdfZzW32zFBMmiGpz/rzMn8hf5iS3r9Zm
F+WGcF5dxkzQ/RFR4PMW5u/yLwvSXTb7RAvMTHyx4rubXOXjjb7Um58DgXAqftmQrjLMOWF+0rFh
dd0JKiWQYHndWHs/OL7za/W2j5Wdman7orTWfhFfKE51UIvkMKrFjeqdYGb0olvKCAsQkdkn0ORn
ydddHwPvJDgSteh9VcbrskNl+IhCuYIWtrO00UufUrr6RnIc2+JFGCN6buEwqNzufzws0lUvAq9X
3UbcBu3OaEZG75qFKaRZ9+WpEHPzLIfyUbIQGD0k00Joyi/M7KJ2uuquP/XlFsED7bI4qepCEFiy
J7mTwBu9wlUINL73cdCC9Rh9L2m9FNqX85dg9lZP1iX5ES0+ulabi7eSNmzSyru0ejPem4Vzp5jq
vSUK3lGkJBfnrc410+j1QFolxlPNN0PZfk7bpBM1Q/EOtgUc/of5XXC7qBfj71Cbi/IvDFN0fOAB
l9aY2L5V//Ea1VZ/kGIbN1BbMAQOp9WN/riwtrmEdWJOBnbTy25se2TjROmmPQThQfD9C/pvVRX8
AAwBbv9Hk1I6jmysV1riva3fNJvqILQbFeDVyo0GJUG0+w1uODAv0OFrJuKUutx6Oep9TuWbFdrp
ZWFU8FUezNZ4/zuLmliRrkBumZHtCJFIsEAKxBasikeh24BlHTbH78lu6UU15xU10xPj36i4vRkC
z/q2UwoNr6hX9iM8R3tVGa5bPV9rrXdRddFSHX8uAE3tScGhc4zIrQSVedTDGp9qzo+wUX/Erv3f
IbqUSU1ICSA/RUFEOv/K6PRhJzoSYQGRMcwchbEQSue81cSCXAfp9RE+cOHho6hqVxC5xSsn6R+9
2N+ehuZ3MhGdMX0D4R6bdUm+uApsNQ1FVzq3L5Qx3LTxQ65fpccfhf21WdL7mjsUOpo2kE/D+4HF
14+oqq4rpRfVQo1O5pDB+gFCPj52uyBngtfcLxz6mVgJ8g2aMkzSFnt570zebMoJ8ahc+ONq01yL
ak+86b8q62/O/yft27brRJJtf2WPeqcPSUKSnLF7PwDrKmnJkpYtuV4YsiwDmdzv8PVnprp3eQlz
RLf7oR5qSFaQt8jIiBlz7gx/QO7OlytLt7AJ3xmcbcK6mRJeqTQ6k3w75cFjGgQPpZWePx7Ympn5
NCYjIa3i+jHEMWwg8mJxVx+/fGxk6TX4bjBqn17MXj+CBT9S3CIVQClhfoXH0zbyk0erQnICSTJx
/I2z9c7ibC/i+uwCU40r7Z+tqnLr38kxvrMwc4McxEg8s7Ajctz/A/km6OpLaWGPw4SN4AbSYjhQ
s0i4ya1mAIpUcdoo2eN4Y36958JVrwnM2ZWStaOu/LYmH7MUBbyzO9t7TaBwvmrvWRpoXbNtumPn
CeQ920aVpVaO1vLJ+jnI2Q6sQ4dqxlu4X2UuL85Vaa4cpUULBgf7Cy5HfPfcz7KxTNICeyGcBi/K
Ur9m6YqJpUctdNP/svEL5ivtQjko36d2OAEhbRh69mbwjG2yCaW3WixZCGbe2ZtFFk2uEyNRwUzl
y5P4SvbRg+ONT9kJKlt3zqdVMKLx6yvznT3184sTHCBLkIOaWwWGZAverNs3fZ8HY5tvxevaRbKy
YPN9nzk91XqV2hZx65blUw1g2+94pIv1mm3xZKQ5RPrUej3VXxQTi2oqjM/azb/WVbhwEb+bvtkm
H9skTSaG5ZooRWu59NL6qx1fWdPKs2HRnVMLHE4osQAUN1umDhCHjJcYVjYBe9Y5N2bN96Vpr70T
lHObJR2Ag/lpZ+aZOggeEkPCjlIlUtdhGj+IraoSTpsx2Opn56j6xDTfuV7zF+q0fmR6tnJ606NS
ociHdC1sEz+UYwCWYEjE5wjVKBd7YSbTeGyTYSQeHzvzM5mMNQT3sosEuglxIviCQKP4/jxYkVk5
QuDdqR/V8LNb1R9XXkdX4361eX7xOCiWa+TcQCM3J0GSSc8K6WCylQCAsgYC1fRP1X/UgI5ZgFzm
ds2/LO5XVOgU9A9yFPMaRtuUso1b7NekObb96I/OcUB0OjpfPz6Hi0O7sDNzY30/5qNUkqZDDWWm
5IdW0JXrZSnVAzTqz6HMjkQMzJ/FSpDwBZ9tkBhX6PEDB1IMugf5KTqporb044e1CVy+EGxIUXC8
pBGgzk48KGdLI4UeNcpzQE81rem4MTdvkZNX0SqudAw4I8UJ2iWvQzrdcI5cfFnefTy/S3BAjP7n
Z8wiLymMph4NTDAYaQdfsm1yLlCmOdhbZEJ9egoeiH01oagOiZrkZu1Bury8P63PTomWJk5TWKoK
YNUuUEJAZqwVOpZPIgfaEOzQkOOdp/6ZZpZRWeN0xBG4NJxteASfcf+i5DHwwl55si0vK+CNILkF
lhmwjPfnPiurthwlzv14lLFnb5XTa58UD/Zws47CI2qCfnF2F+Zmy0fKckqZEiUVh/xEO688qpq9
BnAx6KnLg0IXi6OSgbtaoypZXLoLy7OlCzvK41RJk2o6goo69LglVnJ3i5fVhYl5BD2ZNYkqZEd6
MYEqvxibvQyRsC6Zk6xcWGujmYWAWWBLhGdqHnXHtSDYrq3RXq4MZp5dEkFjtBVeOW4VXnGK4mRx
2xq5t3KclbP6YD9YM3+ZywnJZ7X9zBsd7N2Aqdy8ND9G3wBz9xpIZWXOrJnjJBGt7EIlr0hiX2Uc
wfmgrSzLEmISwq1/Hac5nMruur5LNTBbVv64AbL2mKa+OBNrQ6/Jnvvih8K6lof2dtpYx9pwnRsl
K4FLb5MhXPPXypZL/DzvvkfNyUWY28pcD9MR+6TxczhEeV21R+YptkjTHSqwayOowvc0HpDM8Knb
JvXZ0xvGfxUjtDT9IBuGDAK0/CidZxwm6AmBAgqfAmoIN+9BYbqqc7dmYjbaTpFOOAqQMwIlTo3P
3PkNdSQH/SAWkGQEPnMeyU+GzNKOY32LzvKhduwOkrkrZ0Lt+fmZgPt3IJEEikikg96vmcactDTV
2XYe/tF7Ue2VJLrYhOhXXrG1FBeptbBxhJElnzcoFKBwzIEOV/vD+MHuOGjeydVr7Okv/Qu/JRu5
ZeGqUs/SMl0G27M7JwwNpwCsC/GfTu9DET6FvfwdOMe7iH5202i0RmtMDyOKup61fss8fuiQ0zVR
Kc1vjXy/Fsgv1UrfmZwtnLCdRmgpooNuWz5Pjms/lSdVc+AHdJcmnmBbc93o4sP54uUyu3SKqiQi
G2EUVYDRtaB4pNCp2p8KyZ9v18uzS0CMd6OcXT1hH/V6pWHrV2gdoFvgxPbTVfVIT112rJ8U5W2G
bQO14V161SGd+DtH8GL3/JIDHpJ/BqJDSk5gHz3oU3dYORaL19LPSaWza4nGrJ3w8FRhSrzvkGjZ
qPgaMOqv4tju17LaS0CMyymdUwaYem3l3Vs6ke1742DuQL/sB34qfPAvj6GfXxM0ZcrtWlC/chDn
DzE25EAItTgjhdNe0yo4cn1ai2fVdvjFm114mNk57CPLtMcSHga0yHvFk6aISZLj2uFbGsqlI5ud
PctxgizvYUam6ablhjvFq8u06JgvhjI7aqMVsKDKYQP053fmZtgbB4WBq47xKghi8ZRdjmd2ygCR
ZkOL6+wN5oF2fvvc+BRvHAmFE/EgbxoJ1eQOrU982pYFoqW1vbEU/118wPyY1b2tDdDeRcI5VWQ9
ph/FzG3jceUGUnP2wfaYnzQy6T0wmRhnULYvoxVuCmJsnCy6bzTnW1ekWzw7//1udQQgf91589Mm
maiR+8PIgL/vxn2DwJDukySK1+gllpjo3llSvvsi+qoIVwUxDK7b6h4U6XTgc/rj9ESgJz7t+8af
HkMw0clPHRqidmvEMitHgqqfX1gfoLhgBAOsNxYYGUefR9bK4i1bQMVKCcBbdE49NDkyctB9gjeV
8WLGUNCq13S7lnfhTwuzmL0fDZokSos9KUBeN91nTb4J06cVd790h4Ig/q9xzNbJIAJU+0rAJLb9
YFeoUo7uisdiUzyTjeGOe6mvBHnLcddPi7O1QTkWDYcqBRaaDlr8THTBOSyCslae7tIIwfh/OMJZ
yBUHaUVLE/No7sQnCnXU1IsEtBhBg7gZ92PqGmuJhcURAnFhKDl7g8wJsIzJiHGUYZHedj4/trsI
dDTpJt3lwlWQCLx4dnUNwYaVka7ZnV3dhKaaSTQFUUDLhbYvDhoIsdLX4FoxKXSnEVy++qou4uIl
Z4FIxDR0KJrOj1rfSdb1CnQ4gRTLHTq2Rc76S9skSMaV2bfRrpmXOeUGVd7974wX+gY6KmrGr6Lb
bZYatSSo66sOYBBWMc+6Ytq9euBNHniL78ZyIwY3EN7albsY79IL07P7MLc0QLMJuq7wfk8g8Al+
k322tU/6J/1FDD4CweM6GcGq1dnNmNeR7RT9iPjTuNYnj30he4VBiaZNxz3jZfSV2OZaBWfZlf8c
qzmnr+rrpOsokAdqmqmzY6VnkINEEAA1jusg3CX7bHC71O+vy0/T598SEnTAtG9T4JnUd8xOcMWg
ghIotLgB6AE37mUpV47OWzHll7uYQbrWBNxf/wV0XMsmzgMKXRfVK9WecGwk/K6fhp6Wurr0c+Y5
bz3CjQekWPNa5WCk94vwYFz91t0F9QL4DRAc/wICLU0tDrNIfUo9ufVA93Za3318chbP7IWJ2dUy
gv3EClT7oLnLTzWQTHQHQszVrtXFDCu9sDO7XIaKt2aigDfqIZr49BF9URLTWB/EEXxgaymfxcfE
pb3Z1RJkQxITC+dDrWIO5c7KNb+o5wT9U5z66+4eNch1Gc9Ft3sxytn2HBKN6kkHX5BowUNoD6Ax
r8l9LsgpkLbuf7x0i1HBhTH1MReRTWUMUTa12B2SD7FL+p65mtB1d+iN88eWlr0N9DNM6LTZOBgz
b1NImiE9Mv0jDi+xF2NIIQz7BqUrNBA2dxQV+NW+ocU0Of1p9Y1Q6mKAdTZEJtCsSGQd5X19j26K
3Ms9ehN8siFqXp2AbWUg6vsXEkKLb5wLy7Prs+AF3A+HnxOH5pD5IJHwO5fuzG1+u3bGl7henMtR
zk4gGUBOCMlXFR4Pfncod603bJ19B2FOiTccUPTDMdqDy0KqotbW3jBXZTWam7WbbNkV/LXI89Sk
aWVdImx8SIJB1+hnlwe2/RdISNWAfnGwF5M7O5pDw1Bu6dSyvnUK1B6pwbqAKsiB7ZH/XRuW+nMf
mZudSREijZLnMNfhjwPv4sh4La5c2y6zk9ibYduEFUwkh+h7sVW3ITqHnxEzu2tSYP8fR/pzlWZP
/EBD+54Zvzns9JTiELZbhRsCgSzyomuZ0aW5M1FeNwlKrSiLzYyRALm8TDV1oOKXuJWZf0squaZs
tIgju7Qyi6DaQQiWOdh4PUoFneFLsKhyv9kM9dbyVP/NWhyz5KYvDc7cmVmBaqdVSKigjHb5yG9T
vd7ZaKBv+7VIXM3QfPddmGKziEnEZTewBjcCYMoQBOjcqQP4hb1m4q7RN7/hpi+NzdxWTYfI0DpM
pKq79PdV40Ggx+cPHB2KDBRjkPf9T+eSzdzXxGgHbgwE/aCnHHXbG8zCKznC/37lElqbyVkE0aV8
qLoMM1lo8tja3JVd5Bv6nhmOW0El/Lfm0lbdB+grxRv1/e0qJrMPB4GARWHmqW9dvandqedE4Hb3
+qO4WduVi7esOmn/a3LmRjJdjONbzKLEQTrs/8OkWAigo6v4hFtQT62CsJcP+E+TswNe0pR3jGPH
pHbqWSakUFbSTIuBGIiZgKhhFpC28+yIkVVJVmqIUiC8DI6dzG+UaqBinfYMv/LYt/VHwiJ4AJJ3
IJviEJP/hbEMUUM9dsabzXFTKSy7yhI6O7NDm+KqR1bu6f0Rty2qqAMRHiFbTmdzqAel1U8SG7Pe
aLccuYTcLb8o3zx9Y19LX545VMe+W1DaRg5l7XZbmN/31mfO007tOi8cAKdUevRW6WOV3vAojwpI
hLrqs/V5nRLu18jzvc2Z/8xaM89Jgfm1CPOq/ikqQVNWT/++O3tnZv7aFLxsQEmCoTV+cBeZkFYr
d9ynO3EK2jcKNpSKV15/C9fre5szF8qNgJNUTWdwE98ryjeJkkeLN71ifPuNavB7azPn2YMKstNU
3ldDBtQpDmC8W2MOU27xg91pztwmKCnQAK0G1B+12/Jetex2brEhP8hG0dGswQvW9qOpPM5F0B4l
Vl1Wyp65Q3OC5bgENX8V3oWBq7/QN0hScFozu7QjHdOkBFrS3Hb02RlkCE9aZOoB2+7BLy0jv7dH
8NqtxUMLLhoUA4ollJiMQZx4ditIPZ/aXuG/TOhn3sUnFapkjyAyib4g+butIDe5RjC9EB69tzm7
FqhdtyAZxoyKHCGzeuqpBwlY7areHzZKTt5Zufx+jY/eW5zNZlJatrDfUlrB5FfSclkPfJ3+ahhr
sd/iul3M58x7ZfYA7Ue1W2h5NqyT3pegnt5+fJX/ese9H83MW40FtHMhDQnMXoqDFqGtI7n7HQuO
ge4AEw/kOR6CAVIWJBEqAJHznA+2S5j8rTH8tDA7VVY8mYALwEI6UHdgN3YarXi+5Vn6aWG2s4Oc
BlqZYmdr2dmoucvMlR7LNQOzbcyE3QihrkkrMw6gS7yKo2z3n63DbN+C2KkScQ0TULPfi5RvaDbc
f2ziLYk986cMrNy48IFJQWQ4uyA0CMjTxEBcqKpZkx95096CrFJ+V0JPpvOgPl37zSPds9fkVulT
WrvR18+IGTeBa17RTbGz/RKKjuDiydZ6LxemGN8GOm8IkepQjpyNv9aaUc9SfFsCxsSoLAE95Stv
3QXX8M7E7MBGjtQsPuGpq5n3Yaf7rTB92kFxQ18j5VpIxCJJAF1V6BBCvdWc94J1QhsFC3PFJBjc
iU/1/XhjPyZ0Qx+Hh3xnHlT9JPuz8LrOl18h9Y2ifejX/zaaEVoiJhYadwuimbcc1cV11jp6ixIw
jkUd9l4jcXGmBh5SLx/vqsWxXpqZTWtRpmXbKJ1rFfob3Oe2X5/QgvlqPeY3YDY+pNdKq6t/4KDJ
al3yHD+N+3xlrGp7zLf25UfMHGWeayVr1AtrahBDdj/6vNyG0thrMvTj1dfOgusHYyMahXUQZiGO
mzmc2Jx40CnXLw7y9JZnR78puJWOaEwGziMCBf2attvS5r00OXNBUzSWOdqSgFdrn3g7otC5F7x3
I7ry6FGr9ctEgk0cajQQOEbt930MFNRD0wbq/RGA19+NsvA00QrCRQZPINlrbGqBQqCwV1zT4vJd
WJ3dEZFW6lWkqgWgzTsXrLgxk/xPKdqrSHeOuuqK+XjTLnkbUOX9NcrZArZ1KQPIkiFtEz4BJAvS
hWLlTloKJnHkwJKH0imCrvnjseAksew3b7NvwXgfXvWn8k48qErX8APqNw/jt9XKweKwLmwa7xcv
IaTrTB3DarbGrt/Ee7PYTnvHqzb1dX+WOgSd187CmsnZfoky8KVaDUzyMNmznFwxyvcfL9biaVPs
3SCxAkfyHO5RT2UE4TiYYOOtcM59ddaj7ccmlkfx08RsFJmR1CZTi0Ub9CBoSHNpyX9oQn3ChTce
K14RWyUTWhD4ZfIY8zXG0IXWCjj8i4ma7WoLbFR6oJbfulWalumx/GwBqKLYXqadItMzr+MX8Hf4
a1qti8f3wvDMOTlF1zETkjluF18P7VXLv7ISesIoOk4k3Hy8VAtaHO9HOYsU+tGK+1AVOc2uOQPG
eBgz7UuetSdCi68po689Sc+xlV+Ztr1CtqnGcekcbTAto9OaojUeNytSQu/XkExpWyZmpeTvkm+S
DqY3RdkTlHHlJphW9fDmm/LNGj5SB5kIGDDmD7ahBKEgEH7CFVQLb0a9r455UzUrN+eiFUC6kSVH
H/kvfkrv8yqNjEyRrRjUrc2svwtj3q6gSZZmDgpnBIARC6yKfBZ6FiJIWNHHwu3K9KbUH3uWeEP/
aUzYyvZYMzRzgWaZBlwHmaxLqwxU4y0IF0e/RwLS7lZuyvmmV8tzOaSZz4jzOMm7BpbisPG6MPVC
W9sHquAwsD0vdh9ve7W15lvv0trMfQw0YTypYU3T/bD5DiFNUPKsdXMs7YVLI7P9zdsuiJICRkwL
ks4jwNb5t4+HsWiBgMUVwROSqvPIieihkGiVFG6EUMbU9FtZOytpo8UdcGFC/fzC0RaKD6eTMMFS
7ThI+9iQKXS72nrGpb9Cj7S4Khe2Zr4oNkbN6hLYqhLjwHn9bWDiK6LxfzNcedtqJqbMMABHhPt7
PyQjoHTkjRRu1oTct1uqf4EYW7GSCqBvBOe/bDIbep8MbKjIRM23NM9jyzTAycEtY8IT0eq6myTW
6eex5fbnzDTCyh3zJDnkUN0SnpZ1JPMmUSZbyzFjcG3H1oNWWf4UB/130nIn8Ku0h160YfTojrGa
PPPSTCSfp4lQEKFqAx1Sl0Qh2qnLmlogTrHTNtAAyk0iJ6SgOmyH9Lqb7DrwzKiBol9qkgBlKB63
kkg3S+mU7c0eXExPzVTbKIlFbfZs5SmeOkMWG5pXMdBJvJphYvWfjWowuj1XChIVMHu8indVZmtV
76Vy1EAFSGv6tZMDyaEkwWN/oG20ncY0RM5fSyw00FelHLbQpeP3tJfgYWzCIAB3W6+r+8jMo9jr
hR4wPwmbcs/0UUCGtkvprexa69ZmaX8/tLTWAG5u6pu+sNBVoNelcTICu7jvtSy9i0El/hW95pBD
ag1oh0RkgOypzAV3SWdmvpE3Q3zUM3vSvDEY4srHTNXZFsoHcnBDTjWQgiUyAbKpANP31i66Ydik
vEcWmmadvMWDhqbXMo2CM5FO/N2WZVu58SiK0jXLOGiQD9dzC1jeKD8NVGuiGzuzrDFzh8SOWi/O
ynQIQri9ItSCG7tlYdHcSoOWTnNLUmJo9mdDCynoNp28qHLbTfFeqpp9lg+CUrfRemyuTU4ClkBW
Oai1224wpeGLCjehNwLAIM5daNhuIhv+tdKhx9NYBkAwuaOdS6uU0ZZKSQp/jDXyJ+tB6QXR+7x8
DqIyS70017qnyODdreMIei2TMHDAuZtUXG4kd9CG7rS2BSWvqe++5nbExBddL1DVd2nWoxTuF7mI
jlVrGWPl8U4k4GbI88wKfWoXqda5TG9L52wbqXZlB+FwnWSkFb4oQMl21DWJXwd2GRyaMq1HNwB9
kLmvqE2De6uz9W4TpbUWPuGItCOuCc6ElxCA+xgt0mdDWOKhkinRXToBFd7VvbyeAmE2nhkCPLjR
WB5lN3aujchJ48bmDOXKqR+Hp75jVBs+g28qAot/k04820x58cTNgA2fTMmTMLsptDGLX3he15lL
JHQHSYNuLlZr8UEAsRYfBhwftkcVIcEINV18g2hnZG76JCqJO1V5Yt5EWkbYDeKkMgE7s62NW50M
wg1j80ULKlRykgbUzVmXX1XRlCWuUYaCbfJWY+wKObzE8VkUNMGnQXSV5VUOr77rUw39PpsJs9iI
tEuNDTIow1caF9FJEBGkt44ZCUVlnGrJhpp5bbv1RHLxANeebUmiAeXWyNYp9xM3SshgxoVhXRdm
ga7/aCjYhg2kNL/kYJ0d3DJEJvRxSrDk20kb6ui7k0R1ckzAlpHu9LFOr0sSDwZAA3obfCVlVZAr
YqVJu8vRPUCP8ZDb2RdhRYUnZYgDY2g8a681bhYZhOAqTdykY6TvtSwk07G0JbNcEIEMjhuRfBJH
8MOjC6BoTPmFRSEDlDZtHydZHjSEE54RNoHXTVNhbLHmpeUVYT2EfqWnRz1u73hQpwBrmi+GLgOy
n6phk0VAa+VUxqfeaCpXS1P5UhZELw945Q7S6/kUNVswhZJPoCJIR2w4R5dXTRb72qTTrV2NvfmS
FcQsrrOkKceHhhFpgKwgbUpzB9/VwmWxpJnMQy0rvdrYKeOai7+CX3IgFT3JL2XXSCb3QQ8WP3uj
DaA4cD5rgnKgluEIoqo7k64i0ehGVmhNX/om7NtNFMkq9lhsdpqbogGk3ZaUa/pBxH0C+jOTxPYm
qMnYu2PUWjl40CHNGTN/stNsMFFDj5HVO6cGhCZvGyocvyrCz+CcuMEX7+OQn5hI1ti4FgMMTpBY
g14Pit6zSz/ikNWAEDG2PEiTx+vaMK6TUfenvv7+cbD0C1PA271/YWmWWoPeZFUiXyvA6dDGXjU+
KKGXaR9c47g+8xeSbara7W/Xq6SLYdqF4Vk6DTHaEDACwwLZ2Ey7SsPfiQM5iCoskAFAb0J9wEWQ
ZmU9HLITAkkefNMryNtHa30pi6HZhYVZLNv1hDajCQtt+lpMVzkC81Z+/XiB1mzMQk2uafD3HDa6
KfPaGt101Rch1gpNi/sN8sIgVMUFCIqY93OVlTI0WAsrSVe6hRO7UW0erPiHYa01pS+OB3qtoH8D
eQGbN1hX1MB5HDQIm4CPjZPqhL6vay2vVp6c783YwLmDAo1ZoM8DCQbScLMDZIR2XgSy/T5EjOQb
qgUmABxpknUeGdrCXnk5zeriypySULEcxOkmxJLmrI5BpMVjmpFv1pAFxHgaiBhwazqWlWmP09hX
5b0TNL12iOqcQY9OGll2lweQXfaIlobF95bTtNKPXQaQ0j820P95Gf5v+Jp/+kdsXf/Pf+P/X/Ji
rOIwamb/+z838UuV1/mP5r/VP/vr197/o/+5LV6zh6Z6fW1unov5b777h/j7/7TvPzfP7/4HZZm4
Ge/a12q8f63bpHkzgi9Vv/mv/vC/Xt/+ynksXv/+x0veZo36a2GcZ3/880eH73//A/fZxVlSf/+f
Pzw9p/h31/G31yp+/uVfvD7Xzd//0Oy/UcWcjXcISigWNFTw4ulf335EyN/QvA0KEwLea0JQLvrj
v7K8aqK//8H/BjYaBwJfiKkIcPYG/GWdt+pH5t+QylbspSp/CPoP84//Hfq7Rfq5aP+VtemnPM6a
GmNR7u/nOwlpSAsIfgMwHQB13lqnZidSJJY51tX2n5Ir3lDtCuNbXbuZH902exAEXE8bBywu/dYa
zsgvr2V6QUc6/wTAmdGYo5KicKJI3Lz/BLN16JQ3k6dI5bpt1qGL1yrUlT0hUk7sYky8oIwHBPO8
tXQv7yOK9xnLn8EKxr8JbtpPoIauPDINFAxT1AJpeCbQEVwLbZ+YrX7PaV9tp6GN4g2SvNFV0E46
MIAWGs3TEUGDnU6HjDvG4xAbrYcuVAD9gTyuz3IKjS1IC6NTKab2KwI6+9YGA9Kex2GJp4zGm1cj
ga5dHWff8U4qtwxQEggftCHeNF3VOhvRlcGNZqedpzcc2lshCq5eiWr709SwTc24cdPzODkVk6X7
Bchnr8agQLdXHIiD1fbhvuNdxdy8IZqvT6F9zuPR8BAbJDe1DCC059Tlj9wERMAOWHwNRw68UWEF
p6Qw9A2ujcGzaetIt416c8ejHl8bhSUwsWnsHHjURriyegkOlF6Ltlapg3as15ProRrkPh7IeJe1
onezeCIABqSBl5E6uLPDQR4nLTY8I4vSex4k6SvLcvvQiVy/qu1gazS0uUkaIiBxQ1p/HHX9E45f
OrhOZnIvsTXwSg5VW59MHlt7ETeDB0URNHWAbb53kT0Y0IEGmXSSBZY7Mj7dkd7p90RGeu61xCq/
905nelbIyF6WNR6PWjz4fCjQt5na2d0UpOEez2kKMAOty01WsvwYgdd39KKE9CdbhORTpWfhuRzx
pIuqmm3K0apeIX0bdCjeNs1TBhe6iSa96HxMNqTNnCnAM6APmiPvEueR62WxC3St8bg0iqukbbPz
2Nph71J7JKfOqfEGSnRxEIPWPyQo5R0jUQKZbHfFYXJs6oY5qEDQ00KrewfiQGCCiaOdSPQYl0lM
7lJKoyuBh0Prdl2uA+mv2fQ7tpjpMTwu/cLWtetOEP0qkWX0bORGetWIpvtURxIJijoPPchWpJvc
zMR3k1VW4nZUBwkB0cZNYNYophjIaxdFkt0RU9O+Zta57aD2iQGEpu22gnZXlYx6QGengkkX5OHT
TS2i/BDXre2LHBpGCFByHTlDqJW5eUnbrS669oyYBbyQTV2hEu7Eojs7Q1c8T9ZQeTIoobSnmfGn
Os2LyK/qKrqnZZKcUsbYcxImfQNqcLy7wrjLQSNlaHjRqwJw6g5OX58sGZITmE+y1OWky3bhJMgu
G0LzbNt1dttGNghGGq3cdkFbb7ouacDpEzSbQPZfLRvubnTooW9HseGlVm3gtC0vMnq8ispA9+uA
517fpvEGuGFcnYGlX1ujVaCrajC2+G/0yum+KGoINY2TgbORdWdZl+PnhrNwP4DtH/ysOt/A/TY7
0kL4B1u+dlOrKz3HEHw7iJG6eAyXWyPOdX+0A3mNTeagQUYgJc/1/gdOuO2aUfIDT0K6z3pGPDto
BpQDdBCihhk/05YBdT4WIV7pSV8eoclTeDZPk+2AnJEfBtK6wkME/eeVHKqjlFXyZ6LlhWeM5bgZ
eKVvGi2qrgUkqTxiFGm2SadEexx00u+YE/Z/9kNUnQ2Grn/TICCZEjVAlGWrtg6p6jPlifXS54wJ
0Mmnr0RvBh9XVsG83BjDwhe8cvyhTptvThnjrTzmLHfZlFupB86+cgvisBg6RW3Qg9jHqI1tNRW8
81GFb0LX7PvmZYJWGDqTqiHaQREoSn3CtOrES5p/mSTVnqypsXHuh35nj3gaUznlrl5Gzm0DGsqT
DVyTvY8noYOjt+6ObejkXpGkEF/Icl6fjImPboNZ9VFAjvBQPU+llg2bJNGGa2BPjH2tOcN+BBTN
z2M+fCNijO+rAem0WDfEnqVF9YW0ku3q1AqvBR2w/wNm7GKLaJ9ZUnAwfYS5S51x9MkQgUNrAPtH
bTsBZB+xoyX4q6/rOod0GyhVX3kJSEpbM3pO8QzechrTx2ocE9/izCauE8UPpBG3VGyFTupzU1Ky
TzIQck1T6QU2TzyZmT5LTXHL42A6Ol2tu6ytbUgXRNNxhAvfZTIKH4H0yGq4edOu/D5wgmCDeLy+
RurBMwHTuiddIDZJ2RlbR480uLowvaEtyQ+0n8TO6QlmJqSmp8sm/+wgtYqlvsc0B9/TmhTUy5An
CrhR71jTkcec09ektqvQbXTkMjyB2YFLKHhMHpE2LZ5jOeJcFHYuXbzYK5/Z/fh5lGUaodHfMb43
vTwE4A5yGc+dG5KxzdDRamMlznDI8obdjJHNrw0aBcWmC7rh1oEM0S3l/XCFPCR5YEaT/jCB15oi
Z/pGAxZlrt2M6YaLBCedw01LbNka3mUcRXPbtjYmqtcI6GacbsCNW5e+Q/X2aAdB4Q8QXUcICd3r
ZKwGZDWRZ3DloA9Xklqo6NoV2VqphcpJVdiBC2hN7AEjDXmisIJOX4pswuA1FRJ6BqLybTPxAi1O
ZQQBeVOwBsWk5GQ1Kkgw3XoM5EbgkN87XZXcsZG2p6kv63umseymjKvm2o65uA2MphvchGvGJx15
52cQNcf7/P+x92VdcuLYuv/lvFNXzPDKFENGzulMZ76wcrAFSCCBQAL9+vOFq253Od23ffo+n5da
q+zlIAKEtPc37SiYH61JgRAngpsjkXBqRZSekdwk2u7ZKs1NP+L8CbyJ5JPfyYtEdf6CwP/EvSFO
ZRQ2zgAv7ayPfmrt0XZ++8aBvCEmgJAPFnrjVmGEpXzpuZ6XbCHCLTze6ds53II3X5j0+wAoJ9eN
Ra0QR+oBI/egYcR8h90SDfo1CkeR6cBXJm+0Ry8ZvsrVJnlXCN5CMt7UcZcpH8O+3Rb6XB+jGsp+
NsvtouYgd4jbVlKQJF+l8G4iHweVnlJxxTwHFeUS95dtIjTWPmVx5hgrHgZXYGdNZPhtGnrMvUsN
xid6o3MUVq9bQaXeXrAiohsehWBDFgJCkZrUve8dr/Nya2sP6HIAjJ1HjKhj6tHmFRFNPZD/sG69
d+6qtYp1zWDgDDggvKYe6ZBZIEzYPNn8vJEISVzMJLum79M7jmmtF2s8ukXk9ttxE8zNSB3632eR
yOVmbrzgCjpQx72vtdAgTtw4iyJ3QKaOTC5tvM0Qblpj52psR7i9MbtsQbYkXT6S0Na52tCb5IaQ
ejfzGK+c8FW1hnbKMY3JhTCmSdfMGZvK0xo8hllF0UcTKrBuZcXaD1Nem9b5NoggvZq8ZKuk3SQ2
xV4VOPxTiQHgXvdSL3J+TrYBKYzeaI4rHdgNAhIxbrAnrcqchRxSX2NsJD5r75CFlkC/yW6LnW7I
4LlNjl3dQB06TNP2JWFteIihZ1tcObd5q4Pp0XH0ElRErz5m9s6r/VJrJJVmJmSRzMFZJe51H0d1
+7y6IVrUVaaDcyNiJtddBGcfIo+6ZLlc18k/rKLhl42K9cni9LqpjV5yEzfdk4be1laK2x4FKowN
X9dlCzEL2LMux45lW+8lsjRBXQpv9FPscVAbc9u0qDBZVx+iuQ3W3ImppifFmvhldkV9a1pFYAeY
8P9sSLrLJUTIyB1vJ+cdH+P04GeQLFHZBNBvFnqA4SlQxInupGy2y1W067JLOwnOQ9axOqokEl2+
dKRDFl4o1W0ddi6mWDRdV8AAsoxFJH2nXPqYViZuJbkQkeFluEUYXLBiw8pFmgz+xTB5mKiZtr19
NxJ4QTZHK92xcJznfArF8rWOgRKUUDxvu3BaIsQtQ2XYwcPbiFlfUHRUm1gxCY3GqRj3i9chOdUk
gj45ST/eMBorr1j6RsCUCgxWYa9I5HWvpe8eZNCAEQOxg+ztjjWH2IhO46ojTkivW8J88ASCsfwx
KQdD2riqR2sPf2vS/+qE/975fkq1QemFthPdFWISkDGL0dOfGELYbTYpJkwJRjDBeuHl+uEMSE5v
OEm+8r25WZbcuYTXtNrebuu734mNfgaOflwd5CnGpJ9H4v6qqXJNjRBTP0T7dDNF31z+ze8f//0P
/Bn4/HEF8Kzwx55/H+T4n34f8abWRMzJ3Q0htrzLMcn+31/gkyT+fAWIrAF6+YDZgLB9VkJgg8PD
bMHrHabDiFG0mIJQxTuQOTmqh/x3k2j/5eWAegHU8xAMkHwexjSgc8AEsqEgR2qxAWYcg9e9gyrc
Madf+e3/wEVxhiN/AkfwA2H7xyLBXM0A4YU/IxONu41eO8J5/J2UQ9Ee+xxM79nCJCoZZL9LOfr1
gf10tc8pR6mOGgGSrEjdK1fdWQHI6f98gn7+vuA/gYd/Pq6//ZrP8Ubh0KkgXYZiQuA9EjIKjcwo
bFc7b58Wv0s4/WT++vVin5De1vFoMOHW1Zfy0B/1xXlIsbP7H4Vw/Iofne8bxEUuugEXaOzPTynk
W5Mk9VDwQ/K9HXOrs7mrWqSsBLBoBx7CCuUXH6Xl63Zg1W8zT/71Gvnn1T8B5wubrI+uoaCPulhr
5LusF8jIPafZpOi1UcHt/78e4z8v+Aly5jLa+tAdivgebajCBVHByuycZCYWxHb+blWeP+7Xd+Cf
lzvf/b/RG64Bb7bYoXBbXgb+0R+fSI/WoS8I+1082yeh6Z+LBv4h2IcitDS/JEC6i2kwpUsUROb8
QEqcBknWFU6an5+kd9KPGuMN7e+y1H597zD4BvJ2CNMg1v9l/STBTD2kWKPyw2m+PCrvt4lHv66R
n6/waY2MRnuBz9AQH9bTeU7RjNSh8QAcpDLZ7w6Wf7FNYmtEOARm00TAiT+H5ZpNN5BPInoGzoi1
GIrwrX4OivP8IHWNnvO31sd/cftwPbhukig5s3yf1iMVm9FjPBZzMRz4TZT3t1iQ8GDosv+Ydwik
+I3+7tN4YKwSxEMDHYeCFrA4ROufLhjr1MHAmLX0XsjRFgbuL7z79/rJPAcG2ePhzhTw4S/Z9gbm
546//M5q+q++ACgsJLd7IPyiX4yttO80CmlbYgbtDjl4cNT+GMJZOdhJMYkQ+Z7Q7OEcpDlieNp3
VgzidfzNNvBL/XC+15FHEriafB8kwc+vpQEkOHX1WPXDtzp6Mul1Te7//Ubzy3P9dIVPO3idJjyg
yVjNUIRg6hu8dr+D/n89kXCJAK8cYoTO+/fn4SGYVen3wTxVwc6MiDIRu7hEM0gq2Dx35OJ3K/WH
yvSnrex8OewuKPtSrKDPOQoGBMPk456d0x8BqC7QTyAJDCEqGb3ABn4MkHbQ3Y2Vc/AKWwKr3wM/
aV7MxV/v6P9yZeDKsLf9oyr5lSv7psTciJ+5MvyLP7kyL/0DQ6AikviouxBg5mHJ/UmVefEfON1B
eyGvGZNgYAH6B1PmeODK0P5C8Y5CNwTXhr/7iypDzs8f8GF5MC7hSEG5Gib/EVlGEnzW307DEFUu
eDLsQIiRA+GLt//n12609cjMClRHrEN/w2rjoE/6KsUsEcPPu6pBKlq5+M+tk2ItK0UzC/amcgZx
7LfZPLRBqnLt9WrnreF6raJoj3kj9wmkgscGWqKsib2hgm0F403DejnUaA6CUdq9SySgjXGskcDa
pEGedolfCpwrhQxgtNVe2JWhb1+kB2Qvmuqosmwrg3F+7Bi/BpzDKkePl9JDV816vp2gYeJXSSt0
kRKFJq5d80DW0dUk2XifOg76vABNee8i28uDk+3CYM6k9bu70CNQOkLQF5xqjpmJQSrfWVirfRIa
Cgu1nzth6x/5CPSu9i90kKJKGRUL9hqmzeeuC3eg+0w+KdO9toCnQKsBHCdk+RY6dL1ES5F6yMNc
t109cnGcErJm3Sxe1NxzwHR0fu2WOoaixy6nVaIF50xcU5/vNxBFWC7ICCXr+FBH0Qg8o5bIXx3M
02BhGgmp3xezSbvHTqxo/bYlXYtZL/jtk0oAsPNqrhGfIbuBV8kw37Kube7aaQRb2HbstEBTnjt1
uOaso+LLFhMc5VKTKoUK/B5PIs1nz9ugGVPv9bbWx4GktIQWswaGVT9BZ7dmmrinJoKUaW4eBB2v
TRd7OZ61iwkg6Vc9bepWzdiiIne89ZjdE38CbJ6KJT6szoapGuFtB710NnpqyabUBnk9gMFJER0x
eLIGNUb2PfCjO1cFqqhrr5zrKVcK1jxm1G3QIHxd2hnyy7ll+dZ9X7i6oQuGSHSLPi2pk14MTN15
LQPMvSX2tIzIAe4TWsQYxrY4scrHVL6mW9cfPdXO1w3GE5o0zIPN6mpegeZD4o1Mia0VEKJ5SN8K
puFETe/fgdMuKB3G49LF9B695WUKQqmsTRPloBqjIkxlX07QH1W1YVcBXvrSbfhhqrV+MfMwV70H
fW3sPntz0OQj5nVmzuTch8t22ugGZe26AJwbaHglZ3ylbQ0H8P6wty3DEhX4Ct0hgKAr3wZ2ZpJ0
yWkjATin17EiYHPi3chLV0HxOnZuc+R8K2fYvq/9abxsAOOodbvYSPvNxhr4u40PdI2/j6S1JXCu
uiS0vl6Rxr7O/nCGTlIoLFPv3vZtdLthHO5uCrwBphLYtGxSpb0Zi9rZ9rUVd61KbzwetzmE5Xzf
cZcdAWFFe5uS09I7X2nvj/kyr9dzG3eFT94XxXSFXQAmYb5cm3akH1A5YtDJ4EFeNwApdFfwoVDV
nbYOlRFpAOZOdvoSziBAzKT38aaag1ZaV8tZnOZiznebxZ5TtG0grpJpQ1hkz48JSPCyjYPLLfLU
pUO942BsaZfh2GwGJyTkCwD4wtUCjAtMtbQeJjTUfZwb18p3wroxj+aeXWJjgRrHAZrcuEcJfjQj
S9OUks9rRWJ6bSAaZQMpnLqHBTFCFYfccqgMk1e9yA9YE9QObjcvB6F2aHmfhTQ9DgFy/2ySgQbF
xB7CZDbw+iJ278ZuvSXjfNjajlR8HN09UDCaxdFjCyvkMVg9D6lwflNOnevndFwuOUv381DfEYLB
A1OdNJeSkm+T4l/cuLZgUKcQPIpnisVGzS5qVjeDyQAmOPR5Y8RYtc11BeahzZTygfSu47Lnmwey
Rootj1fvIx6SaqDL9draCrLLBlrC6ZX5jEMp7N6RDi946ORQHUaVcji7TFPwlrIleNd9gL0JBj7O
oZMcQv0tVq67GxVikPFBLE8B1RXbZMOqc5atjJuQX7V+/cDDkX/40CdmoexVFsctMtGDEF2HAxJu
Mq7JhyahR1BiIBEXN71tOwrmibfbq8PpnqROXMxW3i6ec2PgEciaqF3eBLj4LulzF9kSYJqqLdBX
GurRg8IEqYM/9SJTTnDjq4HeOPXtMCGszt18Uob9GiJCTVw1y7dmCjq8FKSU3f3Yc8SCsvQE5rqh
9mIAgzVVEShXHEA38H9/+E7w5AQF6edw76l0yzuiTW7jJz8OMITQ7De329e6Rrgot2DhxqBq5kAD
uedDLkSzVQ6LZ3BGSNBSpn5JFbKLYgkYx8UWX0ytvPCwJCiO0YTp925hmRIkKKdge47Z0zyPRwlv
cNEw580ifGsNakjRWZxCZmIz2qXgazDOPR3cYN8wvk/Y/JQEr9p/oeLeEealZuroclPU8bKbjfaf
Apiq83DCvFqRII82pBXycuadcUH9CJCoxQxIXpA7Qeu8tnK3pePVnPaVTr3L3pnvEc5ZbQ4SZAEV
13oXdSDJBL0OeFAG8ZynIYJuOMW+9pHotdQLsmeR3WfU9Dizr9AoAH+VcDwEJwj4MWMZR6V8XMbh
zvUbfHt9grLaP2y1qypoVrxcufyocYj0KfigpT8XI/CiJHbV14Oejk2wPmLO9a5xZ+9yYoDpwt4o
1DTeHbdpXgfeCSLMFy+pa5gt+rsgvGnX9NUj5nGQzSEYoZdparxKOIQOHVQVZHPrvFvmZNeNBDPQ
Uh8wB4UQaaMIRg7sHRuiKx8aAZQzZtwFeJLUBRMi3AgjTCIT5quHLT+ktCLcKcfFPIoJWnHSTo+K
0ftodG5pbW/0Au9xEvQFvBL3jXueCC1ZvI9W/hELjbMhsY+exEbZ+cGroEk1J2XvtC/avY0wZCc3
2IVZo/IglpeuDcUXLutimKAvptx7Eiz5asY+hQNCQ6e3POlA92XYyl2E8ZZ5Z82bGaY9IgOug2Au
/T49+ewqteZFb95J0RMJ7nwfdc1CbFB22yoxwQfGTjhyOdLQg++hHN680dt7go83IWX4zP4hHNv+
KCeGFpRByunSGi/TOpwgXNnVXRxhvNuG+zNiiYBPe6hHrBei9LOOxVKOyXu7GtQnG5iWmIrdcj5G
/PYJwsIHBqtEhjPsQMW6CzpxGIbEXqEC56U3hwUfbH8cRhext/106JXX7kLQzBnUA1DezuzO9s6J
hqi3QhcTIjA1GtPPure+dVCayk0U0JB3hUsmezSBWzayv8cSL+A+ADMUg3czUEvnoifvrfyKS9xi
l22LOnH2oDoLZ2muEJFZuo5s8kQAx/Fw3Pkx1I3rfFT97baJY7fBsiKRf0qbD+5GS+atmCE5LPxS
MzzSJr6B48HDn9b+TkTg7ZI5OEBUlUUjqPxhAldLnVA+tb4Hnbcbhrma12zW/Aoihzt/lrfE2iIA
CZLHAd7wbl3KqI+PjaFPGiB6aWK2g8j73Uw1y6hGYFQ4Jk+ti0Nv6zuRh2uC8HIH+MXShcdNOifX
FWO2tmavVHxLIzMfWCIhx4jXPUhEjTs/nsgcVaZB4DPzWhiZaoehCG4ODLKRrmEJuCMKdVcjvzsQ
9UoPlDBD7XCIYV3BxjvFedya5r5portoUk8Uew0qENCkM6wXJpzAU5j+oLnHqgb2jpNxpmEn/Y1c
gQmboG7v9ijeH4bpLtrUm2/w2jAB4c0Gy4zzwLExOP0GgXeauHnNRDH43kks9oE1/ZW7OiTv4/lr
b1x8jyW6s4gbPYhwKP1Ywbm3JLgZzXBVO4tbbGS5hR/rBl5PgFlBg3kDGuPXOMhXL0xQACIdh2Pa
VWMnllM1PksCEVmnUoW7GgoclSOYW6MuUliAqhiCuB2L3RP8XxHY2dm7Hzf/q4JyP08TjY4kKuJh
aS5SgIRv4mxYWBf1vCQtiOorGBtEJtR26tmMhBFORKHS6EPiLZwC9iXGTNRyiaZH4o0HlHbIlJAc
JFnfqExoAJu+OKjEHGUov/nBckHnpM7Gmj/GiOee/ehuALDbRGlZtwqFjVlz6VFkFzQrdnp7iubk
jVl7g3YkyjpOtzs+h0cXubON4x/alvsFWzaSw4DVVWwekYgzdj5A6nFFYdxVbr1+WUKJqjJMoXpE
UwM+J6n0QrcClGtTuhxipIDBJ2PuvGH6kKEWu2HcSCa4BgfJQTPHYY2otQ1Ca2zh0KN1XO5Tf0Ju
ahx8gfJJ7GlCScXkJPHe6IOKUaiwJPOd5Napl/rQUrpblqCcLaaHbTQ1RRyjXqGcvnOIHxBymwYo
cvpdsI43Ubd+eIqn8LohXhF63gyWtosJLPTFiFaloE58cDTcbUM88QrIU1um2rvb2vicwgKSE1Bl
wQaFLD9P+AVxxXo9pWuIUCzsbl82Dj5zhZlo70RbgrempW6NFz/0smQTSRUPbvvq8tUtV6b5Lm1H
b0dnHKPwGpk8SSFI2yu3i1DDNX5fYhgMR++MXySQXu2A/TbJeGGT2JZyg2YwJK0LwY3ck8kpzDrD
JTInTY4G20NpAr5XR7t18YpxDGXlxQxkApxDQBEw0w12gwB0fbL233ytOGAGjVJg1ie9ysrB2hFj
2FZTCrp+4VcRCzDHrKYVNrKDmtRrX4PmT213Jc0xauOvpkN/E2y3MmgPMbQWeuG5GZyDDfC2yC29
JiFFsOmG7soP6PVs6XUrETcHARc8iRlK+32IuqCOYhwZQRVAkgy5W/wSdt9THzExoruRUGXCYdPl
CuXzMNZuFsGFk5/DTWWWduKaUXimWj0uxXl8bBbimEPUwL1H5IFA8umy9q0VC8ksrQudwMM1k+6a
1zgPlIu+JdUYADSdj299dNvuYBLnVk4Nog6NzLoNyio0UKPj8J0mcEvh/C14A6+OY3HT0M1crbFk
BaRnNTqMNr2xnJY1zkpP6C2jPgTKLvy4bwg22q0c8WY2eEPfdppAq4Nmtnd8TGROpHod++kRWYBX
UqVeHrRQUjjxHSzIwSVCGNF1N7ZA5fC0BB1a/lhiKcY3jUsRptET9Ctp1TCRZsnUgP12/Q93xO6f
4q/mVGASIibDHrkaOuQY+Yv/PWjHx44cJ7oPkTfoTP4Xtpi9z8D3rvNe9+QiaKD2w/tw9LUweJYU
biRpp7YIelbfKshmSuWNTdlzFlSRoOYgKHMOk47srbdBxLJoGew5/Bzf5cKWC3jih6xhMT0EDTt0
S2DLNWre5eJ2f9qf/xcm/S/vnKL4/4ZJv9DX4eMnR8GPf/AnSuqHfxBCPJImAEqR53mOAf8LJU2B
hPrJD10D0O0fpMBffoLgDyiqzoyJj2wLUCdnq8H/BUndPwLkIQBvRc0F+T0iIf4TkDRMfiYOgMDG
MQwxSItJ4NAEqP+JMTR86xQY/LsmpmG8V6tK4QzeID/H8JeQXnm6vR/dhVzTMBlu5dw1J2yc41XY
re4DjReo5TYumuc1SJYbsa3eQ72MGJdmPCBp2wxfnNODW3LnOoHFLyLXIoLkE7KbFNY6DKJkODOc
pf/uTRDH+HRwcdiN4cEitnYfsXa4wy0iR7NKbJ+iZjDLthoicAX9LdShKJVtFsAL/yQkdPPZ7MXr
e5gaBBTIYLwcUKRebVFP4U+mgR1P0CnIXpRy1Hz81omROP0RqlXOWn22j6IN4H96DlnkTcEOEsWz
tUH8aU0UPJEXYbwFhcOFDd5pmsRV0Nqc+2FzEznKXEf11pYRRLyvzualhY3WqNREDyRv0qqXJLpW
thsQ8hj21YiZ0jcUIrAHMuHNzbGE1g+ncxMUfLajZTe47B1zCSVKS3mUXVcaObY72LQgt21QEvYb
xkkEpQ4EOaw12/YGqdOFdPi6TwikJLMaWAkT6PgQyQ6SyHM5ZCW9iGf8Qbt3tDNfLK1FucaB+Lw7
vXS/kdDROjP+PIEVbwbUg8mKxm7tuxwSzwO0u08zKvkL4K76olmF/eiQZ3Sj1IJtN3IhecrnBn1v
EVrCjgHREn8AjwfW1A8f6jaB0YVbI4arDN1kBxGzkmQPU3/DLuMwHIdSO3aAUqyeuVthrrR5xTda
Duxsej03JkU9ihkZasgcNZWgSEHKTCC7HSeBlLmcdb/sXPg675VQHaJIfWh1n6cftlr37LDtf5ht
YfOH8Zb8MOFSVlMYKXl/XPsU3gkZEpz/A/CzYms0P0RsducqhmGrUl6KUWSQ2uYYPoU06ihST3MM
TVXpARR50auxt5McHDeDjgha8zGAEZjQSYJnjOQt7z1IUuAgtTX6YB8zNWO3B8IvJogIwcpaigLk
bCkGrz5Uo03VtQnScCombAdNwfB1EYsL5BYV/Yg0MxUNELFzSGt+uJR9BMOshR7xsmX4qWRvpYWP
mc0ARboarISTMCC3JjDPYCmhP0A9wiE2FNH8IdNahOj1nagu8NsaAE9o4bCGbPvCegjAMyti6hb9
AMtQhs7R3EDKPlTtjKolRx3NcnT+4jHYoJCHMVdcoLnCpFAj9kKxK6nTN/fs1t6meEXKKLWDhFv9
bOV2uEF5yJEEs0uMA5QipSEzgH1MAgWj13L0IU46FesPK/jErPo+KGwWLYZj7Ae/Y2+uHNybphXh
s156cclTMn7ncBN+JAoj0jONoWBtqVWkH6A09u4I4hKIX/RQ11iJiWGmXaB4jeE9Qf0OY0b97K94
nGhOwTAVmNPMQwcuksguB9pSLNrMwJ3Ye960O+fEIjVQRo4sVKgVu/TthjlQDBg2Rl6v+1A0GECg
PakzKADWHGaNr05ae/C6MJ7chysE+Ll26nT6MOvKLrB1OQW8GAmwsLDTe7vo8DKunfi2FyOQ5JAP
6OlCYk3WcquSu3Dt+LAz7dYeDWPD+wJIB18J7uQ62kH7icQFviBf86BjYIiwlSd71M3TnhonKFvH
sTYXmEwK/TXYiwxJOaNGM76iezXUYJm54tHFLbiCurdG37qSuoowlChXxB9LB4DyfWdgyIDjiXhI
u/cVB31EiMlTmClC1HFK3KZLp/KpgbECSbC3vMOHo4Wx6Ygt4Ik6BUxNBGbf+y56muY+G/XReGBg
0uDQbPBgTGMU3o7UDXJ3bCKsySnuYE/x2QPCCFDSQSj/ka5ufd/6zfKM5LihGqC/zWLHiRABgqx6
WbKIp48tkdNX4OnnWP5GOCUxYV3iH+Z9pNYMzdB5HdihP0kHE7byIJzgJNtETws5xukOyuEYRbMM
m1u4XyDkh+9+L0kjT4xGGxA5OPYKWVvIhflmMaLNTxb0u0P/bZQuWhIefrX4fUG2JNw+ai+xJRtY
UuIMXEQWDzX+S1ofvXHDrL7rnCF5oQmP79pVf8x9yHcBVsN3pEivX1NVu49Bt76gS44QAjTRKwYP
y4tOpM2S2rYD1ttD6KuCNlB6wnCGN0rI7lE60aIvhhkXp4SZjymd+HGCX0LuZBPOV8OYbtfg6Saa
63RDmFYQWtiFNIxjTuXO8/a9hdzVKGyYrFmeakdRxPWoKWWBzGrADnekiSGxFSuQBZLy9jqNRg27
mt2w0FjFkBjAXfTF2oUEXrQTuSDzYAoGVf/zYjW7b8NYFxBi83IaWP++aMwbwFGGeZpEmArUzrSD
12Ao1bJp7JGrfuFtS47j4Mcl8kHm21Ut5Nl4nDyHDKs5TtfpBK/viaFf9wEEZ8Hi84wkDPyDwRjp
kscW2mYNQ8PZtrJD9qItPF3j4MU4E4jWz+EnzjRXiLHaQMulfekOawHie6dbhWlVA/dzEKBdAdKI
7TfhQA0fzqzcxHB2oglZNCEQasp8+6rWEdizDlkOpMqWZzl3KZBin3nU8j3tpin3jZhPXQK3S+Tx
8Tze0FzRZWperJzyuXeaovZ4e9UAV8kXuOjeTNSRspXjewJNNX5S6O5ihI8UKxJ1gLwLxKH5FJxS
hzZR9hNYGgEdLegdiQcuXH+8TDpTkKSaJiTc0ekeKpBrf/4WLHBpxclDn3RiKAIEooQwH0YfPiYH
sDl+S9yl6hHwEAxpe1R1mqftBF31GvTX6zqMp3nVrH5FL2Iu6pkl7BuJB/tVaWDrWxojPaFZehgi
GlsBDwYtxNwebsyWNeNuGBSayrbHKDjA12t3F7RxWOB9qm9apNt819hj1psGfkkHvwOn2cscKr1P
p9l/km3f7YSa+OViBdhbd04+YiQAISsp6u+Q4DI+k1CzAkh++DwPSn8no1u7FXAN/jBRHSKNLASC
lk0zAmdAmAEeH5gXvQnWkpIA+QXu09q63LpNHdrY97M6XGiQkW5VXhkYEb4MFn46JM5Ysmdp+hyk
mn7TyGu5HvnYl45azS1yGiMDotq1c5n4vqxLDRviF88dcG7WMKLeSEl9k/VwVF412+JehNjIvyiX
gAEzbXwhlO6+TEwA0sE9m+D+G51r39Xy+6Q3qPDchGOoW+oqN/vR3vxvp/df0Hj/u07v8pW/mvYn
Pcz5H/yj04POOYRwBW1ZjDloaNr+7PR8D7oWD51WiCgbF6Zp9Fh/dXpOejacn+fEJFC2e+eJ639r
9eI/XC8NUyjoUPoiNvk/avXwkZ/kMEg+OE9oQyxvQAgiMD61en3ddR3SUeDpXZO4A5YjRosUEUKq
mtXisRmIgRWWhKZskmCqVp6Eh2bo1U2bgptBV9NfKG/iD3BOwBQJ+OI4usQWA5XuSaXuCBkIAn+p
RROZBXqcjwB6xUHKeYMzjJ2dy+7QFFZTdQioQqpYk0CjoGV8uSZCXGxyAPDqaf9LK8a1EoGYd7CB
uvc+JoNVDUzlbRYJIKBJXKvHAUbdPdoDhSN4pA/tAPwGvAtLy2QSSN+qFYKmvSBf2ugycNiX2ikV
GqCg5+k12ibMGYoHBIdKdzgQpZpnQiOI1eGD2sO6G18gb9E/dFu0PXULaswsBSILVXLrTJc9sNqD
BG/Todsa+g4TRpbURRnP2rODUsTbLRwSvC/+m70z6ZHbWLP2X2l8exoMBskgtzkPlVVZc5U2REkq
MTjP46/vJ+XbtlxtWfDuW/RFAxe47SGVZEa8wznPKawSAKZZsXvsZs+kDmRSsBjiaX4ZZI5zo5to
Uov8AvxKKjZiiT898BZdHFbsAML4nLPS2LEH6hYqbFkLanPcYgYy7+gP/GNE17dIi6RfWagxjmHp
s3MpxhAniy36ZWL1Yh3yr7GUwWN176N6zM/VBYKXl7m8iowUNP7ouV91GAVPQ+507KNgId0PHip9
FFCLIUUmLU069+dZfO7FjSoo3jPBKJ/gzwhEZB+Zjf0oqbSOEkJmfcuF5sinOi+owJJgRgDiJnUc
VnxQ/vnJYpJ6uvPMyZgOfT1T7ICYi5wvFLu2H21sGFR827kRefbeDwi/+2TGuTtkS29SSX5ruoAi
b5Qos+q14KAXOx3ZQYTptBKXPbbKSrULJmuaUF/IIDnO1CnuIqpAqb31BNSUW7vxMmdjOXa5H7nX
fOo4OSc7r6Ux3OrKBpXtWsJ5Ds3QhH2Tx7MEPtz3w9GJ56qFDZc3tvXVDWXM7d5PRrZuOwM12czP
z1k1FkrFsmI04S8YLFAlc85LvUw7PIXQ2sJwYbVmcTu7vTt+kuLSJE2jgguSIQIZ4YtuzMnumD53
FQozGvH6ETFm/cA8uHKS8kS7n62yOmgzfkXsq2jaKn0d6tw7IKdscMu6aVUs82GCWiQtN/gWTjq7
wsXpfsVrbvMJi5wGlZ54p/sJmlnvj6zJelrwFdAH/dRnzIQIyeThlz7ys6Uv8njH4ueqd7prV1dE
16nEtJ+D4SZIErCvseFvg84w0Cqpadq3o9BrI7PaTYEnf+sOhViMmaruYHTaN60Tsh/0sx6P+NyL
rY2Ial4RqGisJXZMRPJDsw0sqvnN6Mftmzm56ZPL2/VYtnXarkMkWFsf7Qaj9t411mPNq3FPVdqy
nxx6BkTOSsOooqSyp45fvNPTb9v5uI94mv1NHfjz2qRec/ixFGG7nQon5vempv5Kjmx6WjevNmNR
2ivbdKOH3DHybduVPDmvxZu2MFm6n+JKNmsnmHFpWxEKobjPH+fJbXmOg36fUg2sSpdyL3XUMzH3
gmldKsYmi4b/devo2L+iG7DPllnVO6DNvLwcrkuh8ojtQWjvORej29DRU8qPtyvZoyJEipSH2e+y
ITlJa2p2s8HKLayjbxN+emdR17ZNH4K1J7GmrZ11ycYMC5iaNL/+pu7xkKcMtLBDqp3oBiNcStvb
2Zkal1XabWxh3syRBkIYm/OB4uPZLeWnPLXFSvnRdV0397I0EdA4DRLKAj3dGr95sSn6IDhVdr6J
65T1PPb/XTjX3RXKSFTCeubgtKALGLDV1sNovZlAeBhfya9oN/232klWMmg3ECkQqLTiS5OiRBQj
Xy/Dsms1wAMqxzzs1zErunJVs2FZtLMbf0oSr173TPDRJ2bnTvn6S6gjs18yNdDvoexmZkoRmkO4
gtZeWq1RrNu4y59ZDkMzKga5133gr6fIsx4aYZXnprisUcVEkvMQCofiK+3IePJMNoIuCcATZ34w
z6eok3JtJTbTS4LyNjgW9KZPhnQZWQxJsEQ323nuGoQ8Jrv8sNpILGSboHB5C+wGiWRGCRfQCTbI
R5rgnJNk8yxL4T03SqitrrN+4yPz3OZB6SHJ87gy6RLPTS7EbSCNYRcErrMzYr/4inm2h1HNWmqr
QfA9StjY6B61WTHGCifrDl8p73qp5iRcZ6ZfyWWR5y5PmSdjL0M3Ka5Ck15pq+I5xWLOr5FE1+40
BTY1tC+mtfYNzuZewNU0h2T6SnqHAgtWjftRWcU+bPS074vQOKBUXLi81vyh6vBo+ZG1mUy/W9MU
svDw52zvJNb40pQK9/3cF4jV2RbdueM4fAs4E1aR76htLvtgZ0bDeDMG2YQX0afzMLPp0lGxv0Oo
5Pm8o2W9ZcfrFFfIO9l/FuW8xdLJrNWLyw2BM/JriD9/6ztT8hkT6aFPUr2u5p4UZ9ODfgAdbHy3
MTq+tH3v+EsrceXD4Lbcil1uXzFOM3nLAzuA6lJEO7OyrVWGeLCJ64zn3stkyRiLoOIqe/BiN8iI
M44D9MCxc8pynqwZGiyymJ77a+ABubvw4oad15RP+qzjSMbLZHauYTfoL2mt2s/xHAQ0MWZpoEEe
qzvU9uG5Ygp9zmCGJEaEJm8g4ZYgjEkPV8ouzU+cEAw9lIW2lQNwvqX5jgm2GrL0cxjlTHCZGRor
q5yqnapamCDALHaVPXJboiNzvuaEr9J0VXixlwFt2p5NZA1EBFKgYxTxVZzr+qVNhonlkXSORhTB
YlWB7xqoe63gIPm3LmYP39EmLWrH4zlU8plc62LBrIF5ianYbufIWuc9dKNbdIsxihv/buyKN5QN
26oOGF0hi9IC9akLHI5bL+GS3rdByzhoglzCDlsVHjbfzJmOZZTY7SLoFeEVowTPuNS5v/WiAXF0
MPYPLpzPVQ3biTUjBUS+clvl3LlpjuCvRbxgTyZVAPW2RHmkgruC+SMCJrmbnIkbjzd/mwRtmK7Y
n7kMUAYj2Br8eza1VzIAbTQjLk8Nb15bPPe9L86GObIgzPJjKgdIl4rZS4IWkMYvvhXzrE6Gre4K
O9tkrFAm0nu2rZzbbldwf4XbeugogBW95qpOm+4+zEusxyIgTmvQ7T6L4sZectiXOOLLOjrC/HHS
dZs4apWiF92Wo/3ZCVrWKYJ6+hQ6OQ5xptnuVQemdJ2zu+awlRYa2qhHGCfKAmFw0QZbl2V6spRl
Xn5NrRmK1KzckCc6muOyy+vbwRyBbVi1m625+PtXBD7AWOcunTncgs5Dvj1WwSpisbScq7x+NJqq
RCfEP/cQhHXMfFGlV7Oy+11shWxElYKBaXanwSrJmRG99SDt+XK1zV6/R0IERkCqYDq0VFJoBpOy
OY1gbxC82s4VamkIUxQMPodpHlB1iFncmH7b7qn+UPRSiOSdue7DztzWqu8+i6qLVsgH+0XsuuUC
I/fad/uNoeW2qwYULRZKiTbLzEUnzfGLShlDOpRsBnvXxMG1GrLfj02j2k9dUr07UQOUF+TCZX8P
wSqNHH0agX8cZ7eh7rIszbSy7IrwwKV4JpuhjNZtFta3qS+tT2EVxD6ilSrPv8NxlgGecCmogOOk
7m+485+023TDosKbgJel94923NrMtMP5zXZzhVvAHmFsOVVXrL0G6aqT4q0NhoAZ71TOB+V08TqM
3PExYC0FZsdubzOGucamNYfwxFh8eAqtpH03oHTx62LQqLmlqDnccjfMvXrsO5fdRlK6wZcCM7hc
zWZe3rm9Yz55MvVuU/VcpIa96cYgZgREaVh1sudF8U9QiqOvWPEdWDDBqBZ6tP1VGxbzizWa/dWU
Js6hSYGpLBOR2htPo+oTnmhZSDS1DaLYpxLla9+aFbwAZBx1xoEim9OQunBP2sI0b6I4Nx4NwyDx
jVVrecUtMtKaJVP61AwSfEHNP3bT+tXjEPnAK8PqNjTL5FBwVpzQD+e7wGB8s4gZtvihAPHSpab1
mkyO/96KsT2VU8kmxgqc4tTZTbYZYtbzg+m6yapn8PMoYju80rxbL41rxndTHoQGQ9wJrQRrtxK+
SyUJa7RR0zF3cxdOFzWPnHzjEdbCyM/IaNURU0rA8FUB7BgstWGQXR4i5P17l/PaWTDcz/foHfxl
3g/5WqgKzLAGQnqSOq03ogqrHdfRwPBU9EdocOpo9Dd24sIeNWr6npLVXJi1KUAikCbTYsgiCk5m
l9tiHK0VXI7q2pwy+9o34ZAVAcr3ZW472c4uU1JC0ws2wGMH/eXShb2g+POuSyN0ISu1RoduuooY
kkjim3L/wfDpzILmpfbsT7aOvo1BqtilBMjPQcCgP7UzeW5FYJwkPf2CmYThsXJp/RudxAaNGcia
ZAEycz44oVgX4CXmJqo3gVmXiGPxOhRGWsPVkVwstd8fR0ISAHHY3qNKZs5yvytPRtk01200TXeR
8BJa92y86bI2uoWCoU8iQXSu6ux9EnWBTq5U96ZrqIVZp9mz2yYILODqhnql5oatajTIb+68yRvX
ommoChzeRkwN5nBFcUBieSknMd9nhhtig6liAuYQx4efiwj9M9C4+BiYPnraIotfBsswjy0RwNBR
ANB02qX+7NzkGS6Gv219eYti40oEE8i0RLjXXT5IZEVz4F2cDuLGSabpuR40BG4zMhdsicN7C6xk
yavddasUcgSl37p0HwMRp6+umdXP0dz2W/Y2MVNmNCW5rqjrnWFV2gZVcjwDFK/jgwl8Y5m3hv/W
AsBCMMjuFo1xg2qKLvnWgxdULQWeSqrhHLScZ7ygIDinVjy9hbC6di6A1usir5MnW03xpmiNEgAI
xORzXiTfxikCmzbLZiGkgSwNaRkYLDs1wSJZF2I5G/ibXk03iIog04GSuDWaPDCIxMIqqkyYeVFc
Tu9lz0B7rAenWBkFtubO7IsNla7mKjO4dDyVHMKE931sRPtSFG76xhVK104nvmm8KXqIZ6+6qswu
vq4SSDYi+PrDAPBvwBT/OxUEwIGAqeCZ0r8YPD8M1Uqf5jLJfQJaC+XcTKzdkDfnXfL1Imp7rsZB
wR/KJ3UFTw0CSpClM0eUnKW1+sUnuZhI/zRMMni8DAl9j4IVdQ/I1g/O+ihiH5y1Il/EQ4bQQMCl
XvalQ/+YZnlyV2WG8TXOfO+BhWBzn2mjOWY95r2lMbvJ+/cP838jYkbETGh/LgZiRPxhQMxf/vuA
GFWP66qLEoji0vaB0f7PgNgQ1m9ohiwPcp3ATim8PyfE1ncBEchR18VuSUPM3/UfLZAwfyN6DDsu
1mpGyMxm/o0UCIj0X14geh6XT4beyJX8t5IXc+iP8ABPGGCIkmZjN6Pp7HxokyD1CjteBWble89y
4ONR+7t6btbo77+FWuflu+8bnb9FTlDF92kd2NXBjxJaLLQgYFoc5Mh7GTvBsIuwkcLlCSInYc5m
FfD4qM3WdZ9wcU8W2nVmYjm+rsZPhm3Wjk25Lp0mzldZWcJZLFl+d08so58CiIOYjdw8x/kFHF7A
a+u0/9LY9CqGnQJmgq6lkcl5lXCSr7DF0IMv5Ah0f0XaX9Z8ZdgV3WSyqZknaCfXey4MRPIscMiX
mFuugotE1mNpNtmDfWNSD69pesLymQOl/izViHFRFIP71DhaBA8YONwSw4sqbgCx1yt4g97GlsB/
h84QqzEC93/v+1Rt6Pnblsp2HpM8+BRTczNg6FBQDunc8YeEqr8yOLaybUeNPS3nUjLHzUPVkGFj
5pqENAlccSO7NvWXZdMb3bIaZ6FebQYs8xYbmoxfScNIuUvg95UWEzI6x9spi7pvZZWIu6EHU1cV
TmAuJ5dJwBF1TTa9VpHjn+0+sEgFaPhS7GMBxt3cjpMtw7OH2EFsrUYE10aseGapQxLRIjLYyh0L
PAqIbz12ucFtyfy039BtKvm5RG2oNwMP0zqOTlgZO1sz+t/CsR27k1IFKg9UnH6/xOmkcBNObRZs
42isLoZSSo6VKIXOLrvYINn45DXYi2Sqa+5vpy8N4FNIim7pIWPzJeqcVLz7ZVjD6EucNM2vUlSa
ORIQcxbsWS2EFthNBZUrU78ZmO4Db3kf7NGkQijcNaqI2Z8rK07MfWnCl/1Cg6iqcGmQghSvza7N
9HOszPJJNGw57ripzOic1RhC3xFTxC0tvtRo0vq6Z/m7DadZ05gsUr/uB7VsK49a4OLPZTVJ8ka9
MWs2Cuspt/x4neDhKT77wYBjrslK9Em56HV9yII0b/ZUyRVr4bJHF+v7MmYq22hjAqk5w6FhRIhm
5dVlwqK2SIJUWjEDNVOxg/3oiTVCRNaaToRprBfLUsZ8sis/LUZt4lWIZpf+vIkcJK5JUlhLnbnR
F0a8stwbmVE0B1ajbrn1xVi4/KFrPYV8//V8aw46CeqDIoeAjzgFQfTM3zDM24TSq3qrpB+LQyTK
CAUbKu0Ctp2uixhrcoS71bBmrM8o4+N5FwvV9WswY9L+or2GX4II++ygPSNSp6Rgq+4ukhmk7SZz
O4RRuOmichnAF+y/SW8cCzCDGY6yDmw9J8wyMGRHgbzAJMPFCP5q4D2itR90nEqG7q43RG740nlh
LcJzqBOmg4smy0ZTrWQ3NemELt2u+gEzSeDUYWjd+HxBFxqg9GItzVXl9LU27wHFWUz09ox8k2Ft
GGU0HZKw4K+jnp7SMzs5N3jrcl6eYVX5eZoQV+fOe9XBxgurphsv++fiUQYYKOvWKzdQVjFrYztP
th57NKroWAe8iTyQi3VThHhCjJhYBuxZ2ClmCKB0UTG6Q8QzGNXn28EOsmo5NaE3EH3bg69cGVVu
R8cwsPwFHS1MDiwlKo8fwsJ1mM12Ye8+T0FYFbAjS8ZrcxEn3b5r/YRONyXX5ZuRux6ZITkCuatS
uFX6rfKzoPkUun1UQTuuBsrxpJ6w5KXAYs2xzu7hVz7VRoDty3CQS/SOW6yACaKuSena0k0yDNF4
SDwcS2wzujDZ8UpeIXoe3nU/DBh8Yau3N2QtJP7j0NoGSRKd6D1v0XeRE63SAiXtXa5l6J347MNl
sJo060EAbIMrbfr05e0UWXo1DjVlIzLTMuG8bUt9E5I8M2+8uoz1URh2gsStMaz0lCvjXRsUpuiw
27on7CZMvCunucBGs3HyiXbxMg/cbNumx1S3qD9AfphoOPjNuphdnXDsVpbfdvuRdmNjlrZqr/uk
q7vPc1N9Fp3b4VuirY2vO4DIn3Kj7dUTm8ShPwsAHulzFk3jO1umCQNo25TxmhlQaedIowb1yee6
Yq9ZI9FFDWPtuyCXa+0MmbmldXxWWk+62leycMc7MUCjvFaZ6fEsYwbWB0gGQ3OT+fFlezUXkXvE
+zPML9Ir8wQtmtTzoipbuz0F2lPZbY1CldeKaCuT3wGH1pmhO8LSNEP4vs7QVbnwMIemDG9xyDCv
z+YeCqE7dpy9i1l2ytkYqARTlOncqjukjf6+rUjHwenmT80Ghztmnnk2kuSV82LK9v4EVC4l/YR5
ESqokRBZ5Irhi2MO+JjMnlkphihErepQwrc76SKQXN2eTm86w2ObaldO3T8x2omRyKceU9wpb9WE
uzUfAvgCOEHlQggAoGA0RxxRoi+mbMXAHRlXVRTxa1jyAaeL5ZmIgAoZUX6yyWaJj2ng1sMqJlGu
23i9h/fFcGSpYPVo39k6FqBPWoHZ04KhMXrr34v8/6ur/9/3mvfndfX5rX778p7+175JUds3f9Fg
XKrl30tsQSFN/YqMwhRk/skLiP93DYYA3y8AknjIxZUjvmOA/qPBEBeZhckNiN5e0M39IMEQzm8Q
g+jsFPX6pfz+d0SSvxbYhkW1bnswz7AT/FhYGwEhBtDfmwNZ2+hxs6UVZIekNa+5JVfzRZwJHRkX
7vUIC9SqiTT2LeKDZbjD8Nchxy6/5MiwjVLufuhN/qZ7hajyY8/4xydyPrDyRqe1igGiwCEuzYNn
VGABiwtQy2eKTd2/6QpgXkGNVElO7ZXHfhQtM/QAKB5fq9h6qrzWWo72fBC9eLOpkBaIi3ETNRCD
o0xlG5GnD8pv1SZtp2I5zjGQgCK+Y8pZ3An02jTC5iHtolfiOw8zoNc5i6/pdp+mGQyLRc+/y9Mm
3GW14axnr4D1w059gX/lHer+PsyKVTyHZ9yCD9pMH6qs45Rjd6cbPUI2iF/kEEUYiATOTRPs8+hu
UYzcT04B9ZlV1aJr3Zt5bn7RhF/wNT804X9+oZcv+kfwWlu6RluN/cGPU4NCHWkesMxlqLko/EEs
Sl+u3FSvqEnALZRXUxm/Frm6uHfshU3MUt8028IZrG0aFLssdN9ruA9Z/6mDJZ0b47mNHWPFzRpC
OsHcOXBCrVprIusMaAdlM3I5RrgdUxboqXN16fpt90EJVv296m+r6pdgrb9Crf78o17e8h/+qO7Y
mn1i+GB6g+GcpvrIVv3WreWJL3nX0sEhX8FKp51APQeS93dSwL6AWq77mdIFoOoOxeImKkO0w+kW
htCXzmMdMTc4G1SYvsiCRRAve35LnXnuCEz7XcD2l/CTH+GKF//M3z6lDx0uTq1+ig2zOtRBuJtm
ukznABx8hfVipaS1Ne3gDpRBEsYai1r62rvmE/L/pQ/cOuHcL1WDry7h9RVVxaqUlxaLvbjyZYPg
ubgLx+H+n3+h4mcv1IdpDp21dhJF+d+BNhUREsSQLWIfINdAjMXU7kvt8Pp4xQN93v1cowMIdGju
7N5d1hSQGT8VRmfqFyGXP3vo9oeHHvNDd5ysPnjYbLoIG3THL2v81YOBGfW3D+bywH54p3Ltu3Fo
1vXBnsorNJJXzWWhVbnIqJ3e8hkp58Sbm6wvGe1t8Suiutcs0KmS78MMXVds6psgxNDSNDV21GSL
JwerRRq9mmlyT4W+K2L1+5Drp6/RT47zj2lFCjb/OBVFfRjzdGWH7z6a2oTJtYOVNVW/Qjp+mDD+
+Tu7zPt++E4czr+Ilp2NXTHsrQuMv8r4fsIt0vGFLYqVqsvrjnUGC+7lP791l1HU3z6HDzcVbKIm
H9liHAZ/vrcn7xgnWBEIwbtwONxvGLJI1pxG4zEJCWScUOC5zmaE3r1CIA01NMIWC1IHU3dovsQV
aL2m7j/7xcBZ5jFnZgGQ/eqz/uQxfIxXcp0Jswri/kM79K90XRaKNADXFwAmiAjcN1GVbt3Qf7Qs
qkxnJq7Dzp5rSyPGD9HEcL2sJxMje4epKAyvWzFgCgngujvLRLvHYYy+VJF1N7BbQ0drEfgiEBFm
5i/yfH92Gn3Xa/7wgFklVoRjyuowR6A6EmTmDRoBS7oP5mw9O0O7qiwAlHZyEfivptLddOyWO8e4
Kf3mNKWA6qV7iyloMVvd3UCUS9aoLxy0uyDDAyLDyvzF71Nefod/zpj/eBftD2d+nqMVzAIfbjCo
mKXRWd7V3JbIl3HOXfsD84MQgNZSg+Be9AP8wVAkd4Vbmje0q+4iY1O9UD16OmzDKKRQBbKyZl8b
ZJJVdtPsUit4NIb4SQbicSrkJ1/ghsAjs+2a6M1sLnoyGcllNOLaF2o6InXvwLDYDzL/l+jiP/+Q
H24H9nKtV9iiPFixXrp5dHTd4JC5/jtT8t0l6DupX3hcR2eWCBXbo5m7mzzNjV/UEN9Tdf/uS/5w
5OdeW3cWb+YhKbBlEVwEgD2j6IHHrc8lJYVvJ8OKGBWBKWEgB9z+UhpVu4w6fCnAn+stI2SMDSSA
pBMiMJ+kswyF7egIrJENtCk7A8e0LGtmCnpEcFDO7S0NsU0KylJl7kqW9ZFogKNNgiSKOT2sAA45
a9+r/E3eWVdeOSRb3wh3aWC9zaRPUprhw6zwJlMAUk2Z5vwIG31Pnu244FJKsS8AxamtYcMo65MT
xOgnneDsTNpeyMK47vP2MWGtrGXy2nOIo5ksrrJQ7kodrsfBrTeVtl9/cbpdTrG/+4I/XGLKbAaP
BXd3MEcK2iasHprerlZlj3cFCUC5GDWaRVnLAgQ+Sk+cadba5VBccRMnG49SZNkm9puvUf1EJYoO
DahjjUzlUEMEWNQjhfA/f9YPou0/X8YPN2JftGHVy64/4O27rvuT6q9RapxtmR6RVgFw6JyDMyhr
NSrBDD1YeYKgDOaMpMx2yyZMt2MmF4Wev8V5fZOMrzMZVMzptlXZL0uv2pUjzC+m0Y0iJnaWW/ih
/FmDA140ShwXmV3HSPJT4Pk71CP4clV9l7jYDiT4IugIwIbIHL1N3SvO3oVhXGX915F9dohFK9Lp
+p+/B+tnz+xSMfxwSAYz55weYBY5hm8jw4zSB1xTcK5EHe2FBwsl8CJvUZhw4gqXuVLAQW3M/pbQ
qfmN6Wq4s9Ht4iXJ03VjVkz3Kg8Hj9XjirG1vWumcf7Vh/1JGYM3+y8f1oAMZobs3iExErYBGGoC
fubG0ynIdUCt7N2EaTWsSNdEncBoZAlqoV2GfnFluyK8a/II7pd2dHT2GDDcDxlgk3m265Pf59bS
Iz5lmc+mseQ3G6/d5hf1jPuz0/3DrT+NyCENxy8OjWPiW7M7wDSEqu6SJhKb3i/ntdRluyZyZFhN
djGs+iwHZNc5CeO26iqeoztVBTdlN+0cAc2ndKiZCQXR67Fz7WUP33AR2ba/lFncEtij0g2GCRba
VuyiS0SAUyVIUAFDvHZ+eG6x3JFGa9m7nKHQTkJMWlQGwpRU8/9A6M3Vbk7TorzIw5Bk3sGzJFab
qjFoUqhESbNjwfEKk+EcDWJbEj174le0B8d57Rn5Og7UjDas0+U6lGa+JPOl2QdMvvkdXap6Mx+3
DePQNmkpqlURrnuPx2Sl6bBWgyc3v3i1f/K2yA9NOKxOt6N5LQ+BgUof4gbVUjOU3HsAP7CKJuEy
DAF6MsJ+Hwl9WbBkh2tx2Yv5eTcQudA4IHjFs2icQzLL256UGjnriu5EOjdEjl/ZeQ49UYpfXFE/
60rkhza3GMrcRniZkk/lPeu+/dSOPAMGc4BOLX0G/f5sWeo5s/TNmDbtFkkgJ6VrIOvIWf4B6D83
mXib4ujun7/En36iD5WJ5MjVI+EXh5j53I2YYpPjp7fa+wC5jzbc4QnbTXURQDprjS9ihYho2KUk
yKDL0AQgzGSFIexwxAnAWLStuyD8xe9K/KRC/T4s+OHssgAqtQ0xSodQ47/EMesvsGQSi0NYzZoi
atwnucSn6t60IW3z7LckQLlA9lSGf2NMR/tGd4W5MYbOYp4AVqXkRVz84pv7yckqnb8eVmLOcX0y
TAfLmOwJTdkORbgyDe+kvGLv8lP3unnjON4yE/r2F//On3S1xGH+5YDMrMwUVjoNhyAS2zYJtmbm
IOaIvKMOPEBx5rbxfTYrCsBbjwsueGyaYGtFmOmAtBC/LOezp9tf5MKKn4zBvpe7PzwgHrozVPjS
D6rvH9mpuUvZooYtkvEcxGjtYPyR8pLk75mhjjmnhNTFvU3Xv4zt2VnL1ojXiH++FJHdLdDVvJFO
/SuA+uUr+ZtiRV5OjR8+G++lWXbG2B2QDRGTpPrwE/pc/U1Mwj+wXmx2VliBDaAYjaL+SPjlOW2a
TyZ66Jr8tGUvpMkMui83TAyiA9XlcNuGbrRCc3iHeHmNgv5VYTte5SbImaq9+edn/LMb+yPsPEgN
h8mf1x1E1T86re8hmB4XY2tAtqizV7avn4aQC8KebBwr7ZvifF6ETPKZKWgyBY1TEwFvszslN0QF
tqglef3xf72HOVXtP3/KD5Gqf9RX8sOd55bGrI3B6Q6WGLKFb8YnUaGGjcz8q6xYx7NwuEHmDrgK
bghr2ytRcN3hxOGTZXw8TtiH2ePCqoJnVVOcdaztS6vdfv98/2rg/1Bk/N/H7F3GFF/+J9r351m+
l3/RH3/Z/x8JvcilfnhG/4s6fh+91/Xbf129Fznn7O+Zv5dg3+9/2+9jfgPli4UPQoK98JUA+MuJ
+/uc3xDyNwlvx/XRy5gmhHOOtf8M+v3ffP7DQ/MsNFsY6f5Q0ri/+Vi6WAAgv6FRYk/wb5Q0ZM38
5TeLIgf9nPJsLJ0OH8BWH4p3pbo2tFl5qdSeHmUzEZU148c9zN8DtPy5RqFcmTBeBgQRIAOyZdib
+8jI8F0BYWY5FU7JGTsfMXCYBG9QObavok6ST4wgmHFEtMwrhB7lrrlkfMVuFFxbcN3eyZuul1li
JSvWiwPaYMBh3cB0Ic7DDSvtaTENknXbcEkUq5VPthjWmGeMicGWdb8yIZGSQlbaffcVJQbD2/qS
UoaEwKQx6mIqQzvC6zNcskoViVgL/3vKmVLaum802WcMLevubHql/W2+ZKM5l5Q0BkBoYCgejjCa
/Tt2bt52NAElTO3UvuKKFBh6PPCNueMRwQbuNgOuIUhmI8TR+qLs3/Pakl6/0e4IFimXRLc8Hi9x
segTraWBEP9e5imWxMwlCW5m+n02gIGBUGgJdLTNmWjE1CLQ8ZIjl4zWe/E9Wq4OjOJhci/4xPiS
PaeqND+llzy6Gif2tbpk1KXDbJ2rS25dzDx/E0STjXhy6G7rSJNscUm6gwHbE7pFvpuCQebpw6BR
zth4pC5otcBHUqvmYQKtqrau0ykbyGGXfotD2VcbqAPFrqVnu3PlBHyc299CAgzx0agzZ1UlXXtW
FhnisGNseT+Uib8fwbq8VPY8sT6A+fyK/MYG+lvNJ1Av9vNcD/kO8556LzwDJF9nduuWrF7WBY25
HlzDuAAslQe4vtFPJmmMLD7/m7nz2pEdO9b0E1GgN8BgLpLMTGaWt9vcELscvfd8+vNxt466ipUq
TnffDCBBENSqlcsFV0T8pguvaAztx9KaRQJ8Z9TbgyJd1pxDsBEZygMkf7XulGY02lqtToBTae9W
+iRukkAftrXQGd8sGZXrQpLfRi7oFtWM9BCHabfPUsDtWSNXTquilAA71JN/NrIUw994tFD+Th+t
Jg/RT2xQxlRbQa6RTcqLZ81AjUJv4zS3p4aeVIqYExSmsKYMoqMpAwA+tyGMBkjpaX24hzlH8oUG
XoPsi2F0O6UWrR+ZL8o3bcrCKwiWeijNiBuzQja8BF18UIdR2MdkWc8hIi/XntJ4d2U5gpCCG1vs
6PGGR0owNTIvgnGvSkH3wwqZXpGF/cvUGygURfF0CZJJc3WldFNUJAHoVikmnaOPG+ysXyCZwYii
YIkAiYom6JswFhVMTBXvdBt+yLBLJXWk8FMhZ9B300Mi1qYTpyARuorsDCFvlGzVODkPtazApbkZ
QsojVB9ABpeR04+lYYsAaXfp0NZ7lBzGI6ou4U7Hbu6hi8L7Lot+xEZM6VNOblFkMLcyL5/zXBrA
DINi2Soj/obbMW1MW/cwd+B5UXX30UhvIyjgo2ykNgJy4QLhAu6VQO/cV9Uk45ySd2V2ZvDw9vZp
q9S3k5rnCh6evbDF39si4AVB/WBmYn0HBbG8MTPDc9C09xDbVqynPjdQPw8bSheVgn4/FHNbiNLo
HMYGpa66Tq77PIYgmBU8WTZGDSXcT1LYO2YAl2/0hPNWyL7po2C5Ff16B+42chq+UG9aK/cPmZFw
UoZWEFFQRihFiWBQOVJLvdcKkZpupbqgm1KMB7kV+msBFWAH1bLpxWwhJ0zek6RSDinQ5m9ACFqb
QBXyyxzB0Sv4PjD7usaytak0vjeJZxxSuatfqN5URw/EBvynQd0rWSHzvA5FWxEK8+iH4rzfyF5M
OLSmGwmxsKNsFFgpecgy2bniWU8aNdU6mKwLRRS6n2I/cqhQrQHElsXwYKhmtI5C9P81eln8pFZ+
IduWB7aL4KWrt0JiZTsjwLaRFI2A6BgAUzGN9KFw8UGweFYWUMRIKa1Gdvo+ao6ZN/mXSo/M0V4A
ennVJUjB0IqGpL5twW6hskj3x9p0PJ4oMwaCcFv6VQALmU9vQ0gukl/CQAET3VBN9e0pGM2fodxX
x6ltussM7RAUntoInzEQMBGrWSQ3YoTsZhPWkmP6dbdDLsy6KlWvuQZfH152Q9Tt+dSz4cHQHSyA
zChQ56Coq8i8EhQ8J+F2dIe0zxFNl5Ba5hyhmxLTlsl6iPk5omq2BIX7QanYK6iXauhUDer2DuCW
ZMcavNZTTf8CoDywSxUVX70fs+feouuiFHK/VSCaOGObYS/J1z5ABzSRz7rgPtzj0ChIoe1rvuGM
SoV4dqTp5VFXheHn0EDxcuBbFVcepe49eLD2PBNBAttx0mrbRC3D+7QtRnItHVl2BBF6ZVsKsXEO
CgBva7nyjDvUk9JdnDVIlBhgdywnalrrPBstym64Tact1RMMRO1SDwrRFjvNe2wN4GxboerHexl2
AsrhIG1FYKKx+YhRZepmVBhg5SIOgqyerlUy2YCc/6pFrXmYgupaSbvxexgXzUFMBmXbK/74XVUF
Pb5i9YFzYSE/XtVqOP6swmGwwwJetThZyXmXaygJ1aCDNa1FY0YKxfDWbDsFMI2KpzXqXpb+SBch
b3Y4UMAdBR+3qWoK18BrQCDQsU5t4jjqtMS8F6sUNFsSBusZfSm8TVAIA17vkTRW1YwhMnLVfAOO
RTdKy7znKh4FybaqgYr41EWxsisiGeSsHrSQ6WMpV3+0VJI2cOhix1NaaSfo6vdAUypgkJ7+qDVo
FNiBYkqvNFCRc4jlkh+Ndl3g23hQWtYTMGyETbcpwP7S3Pho3OUXsmQI8i4F929dZBgTG7Ml6rtH
8PUfCd/7nvXHGsL8pMRKkSeqCsHFgie/yNbTHFU3AeHmMsJnM4ba7jYaOEpSGCKAjztgV8n1SnL0
MfX895i6PD+JZQV6w6Kc2SPRhfh57EbGeN7QdbBKeaUUf2oEjde4rJv8BxP8mORmnSq2hp66FS/M
TWW0GNd2K+21j6WGPybxfohFV0dNhKyqkdHo0zNNR84Jgw1/X/vCylqdHEaRgPdDv5DkT/aapAFT
bqVuaxWIECdFi9OFuCt4Yh9NrfojK/yvneeTy8a2gGWaCQC/C07vagOKP6jcGEqjkretw23uW87X
p21e9z+LDv9etHcDLOp8HjoboaLG7gxuTEiCpeYymbzd14OszWJR/wSlW4q1EbtgwTMEOqvsuwfP
8fbrQaSVqfwuU7xbq2rwhLSSY7d4bhRbTh3ItG58AXKzd7Rqh2WhO7qJTbL09binz8N/tmh5d8Ke
ZILCmtvx1J+Kqz5LN6GeuxDyV87C2vzkj1cIgTocqZuYPkYKtN1Sdsbc7Kn02v56Qid3C6UBVQYS
p/JS+DhO7Gti1xSJ6yVYkk50SNsCjvc/G2P+De/3CjGGHMV3VyvSRzw2UurzZvgP57EIOYORVoUQ
JG6KFIpXYHjcSIL3D+exiDkDb1QxSRPgezQRoWriffD1Qkknd4OYAotYMSG7LkLzZFTKlKIYBxqn
OZ+c4m4gPG/Rbtx0+qbaqC4o2NVe5Kmg8G7MxUmzaoTjvRG3lF59zs3pdkrWYvXarBZnLNM8M0dK
CZouXWv1CvXMlY05eVneTWFxwCxVjCVfTFxRl+C5vxU0oXBd3n69OSev/rtBFics1GvyrA5xKcmU
t10RxNteFG7MQTmGSrF2EE7N6P27YLFkei4RZkwMHTadg26H3eVu0r9atn/otsWtvOHdgszpRl4p
S3+smH9+jiwWUvT8tFCayFVKIKulmU9YsUXpd7wgUIPsJP9hsnyI9LTF14whT54RJLEhqSGMhif3
xxgxNkZVtWnqoqUEO9+sf0iJvAJyO7WBuqRo8JQMWQZH/HGIXsYJvityN6Z1U9C4TRXrrZ4AiAcg
FL8+K6e2T5cN5LdEHf6muTgrsoJ/AOhzV46LyxnxZY9lqtulUVx/Pc6pVcMDlVlZOBtgqflxSnkY
DSVIXBe5Zv2qNyQUlvw2/WeDWIuaeq+pYZxrudtqyqUpVpdWXa8c95PTQIZIpY4LyHvmYr7/QDRJ
I+VmWbgCPCikRbqML4SR/Y0vBCRMC2VH2VAVfbFWjaL76Dxn7pAhxaYN/k0XCisn7NQ8DNOkH4rG
O7a4i/CtGggPRG3hSpV0AdQJOGUejStHa22MRbieRpOej1S4KS5J4pg9NUq3EgROHd73s1jck7g0
Oqk1CtfE9QCBX0SzylxDhCO9+/rwro0zz/Tds8CoPIqNrFZpkoulwCFQJjkz1LBaWbFT996gqgVv
QOLmLxGFqmnpSpVTvMumJwqoP4amJNtWkjdvAIP69ZxO7s6fY2mLu0LkybDlKd1wLN5wykImTwNe
8NfHMGEMA8/RDIhSi4McZ+hloL3jRlXgKiBqgQSa3d+Yx7sxlvMQGwlZZCN1tSyEq+rLEsJlXbKS
w506AO8HWVwXL5eomqSZC9f32LfeT8XvDkKbvfyj5VrielHQKFHIyNyy0IFAzRKZNT5VX4+xNpPF
lZkotIcpCW8+xg9ott0OQvGrz6u/s/EmaqbsvQTlZBEm9UmHAuPDI2iQDk6gVHex+zfmYdLiEkVo
2wgPfLySuRiB+qpzl3foMddpb2Q9RpKCGK+EmAV24o+HBo05iDP4aAB+WEwlTdRBJpK5RWduB8OJ
kmsxvSjCXa0rWA1AFS5+lLidygV+VSSqVl85SfNrKusbs4dbqqQrMeLUvX3/exaZsWm2Hi/6zK0U
PtP1q2YJ+69X9jcGYpl7vx9hcWspT1EA5hhaeLo9iWEZ3qme8irPIKAirNDfLDFaRS8RrF4XyNXN
ALLtGniVQCkvjDvJgWtUNIDg636gtVIIP5AloTZb8CHQnU43oszuunHCIjGpPRtZIgQuRdpTCJTi
HYY3w+BIcqAfh6BPXwoz8+pNSLK3aXqlM37VUhLIN6EiyOIhBX37Akg9cwEa9SuojBNXZX6EIdQF
XUvlk//xiOEfkM7/cpFN2KUa6vLBVEB2BJf59YKf2lGLFqM507w0Kn8fx4naqpAxwXThzTtlXW6R
z1wJXwt8yR+H+P0Qi3wwUyBmIj/lNg7V//pQPhbfle+wuzbpMb3Aeu6hzzeNeq+6tGxX4vPvx+ry
OL0fe3GBNCGYwI3lbm/3W9M4U7eDG9od5iywi2ztIXTWCAsn9k1DcVsSDRr0oqIsBmyxehwjSEyl
piG5GtFxFfGoIpy2u683bm2gxVX06hFwXle4gYycZKCKt0mmX40q6gV/ZxwSOiSYZdNYCqsUtO5i
VPfdVPW/lUp8FVgRSOtiZTYnjiFm6gZC0RppjbnMa0IlnUxVL11FAXotvOjxj69ncfLvIxKiUMNR
EHVefENROFdkn7+vpf541CMLmLvX0oz566NIoqmo6JmoBhZFHy9T0hYdjoO1ixTahdDUP6UwXcEV
ndh1/f0Ii7sU+arumXrlBtXgWpN3Yxnmt9Qo/k7wAb4hA1eEGfqpMF11ND2r2vVhOu4V1EV69EL9
EceABGmFr9ds/sWLG0opgACHUz2ekksUWkrLZrKC1jUUqURUPlMhwVrIEepeeJ7CoVzZovn+fRhO
guVK2kGl2hCBqCzup6CmXUYe5QqxvMNJAPxxmzhGC+7CxwcbKv3K9ZHkEwNqqiWiGYYY/qdnNXiA
pK9M7GjC/Dwck9touFWi2RmKXldEvz/z7SYUL3nUI8sI4SvLVhZYms/2csoakCCEciRdUZdTDskg
OmQaXOwJ8urQiHeDlezENHUm1ACStEHgmqZ5eCVo539xa1lrpHQkbLqgJJvLb0tGp0oEKO/msq9c
qBPyM4pWRudwfaOZQpLefj3cp7vxezgeSdCf1bnYyzq8S5RQJithhDDPvsXh5SoGpIPoytpqzn/l
02paioF3HNvJvz+OYqq11ucqIABsVTbdITxadnhu7OnewZHYfj2jz++/eUqAvBAnQlOfSX0crBPV
yZqA6SMo8x3UdnWPuGzxMn/FEJrbWvFhoAZgxw4yrCv3ZH5ffJ7mnyPPx/rdYoYt3dLaUFyxkWE7
IN1Gn/agFd1LGL/4nqk6ha/btWeufAdOXE8qQSalXY4qSc8ygqIP3E2J4g4EpW1Y+0+6AYgBm47W
NmPvYVbqXVvjE9cD2wKTUjK2AIq5LA6VY+2JPhtq9hPsA8zntXFDO8sWwutJs/X4rovwRawAPYbe
/uv9/RT7JOB7FNkoSkH0/RSMkGUQMJ9RsEPCDBytQnUT8WQvpoevhzm5qGTvKC4YfGWXR7Ya2DtI
f66OnuVNJvqzvYCWniMeo1zmGCfhcIPY6cqzb96pxQHSTYpV86IibbvMwuRWG8W41F10TcvdmNfb
QrLyvVCu5kgnLuSHgRYPIcGUikhtdFfcm3tjh+tr7gw3+kays23vFsJGXEvKPr0lKI9QK59rkxQV
FWPxCfEV2cO2S+dN2Tn5LZKLezxr7cGebNHboKfolCuf4xPHxBR5TpigPdFuWLY7JDSQrCDzXEWF
6tlK52pO4J5S+ayOjZVdWxtqce2z2usjtfVcQX6ppjujeRMlyekBPn59Ik8cDj5GEmVMkSLgp9rM
2PSjx0fTxdkIK68GBBNu6tXKsT8VPRkF+RxeYwSUZTBBogZZNsS0Ia6J9nDevJQ3iSNscRdD/zx1
lCMgLrdBQcUeVp6bnztUEt+7d0PP6/wufMqSBbK+8lyz3KnH6SCdxXua7gpYFNs4wuBx8K15+XpN
FyQQ8iwWVIYqRb4zl+6XN67VhyBqFc9NMAYmWl2mbnkRHtXr7th+x9j3mF+r35JX014Zdj4SHy+6
TP4IdpjuKOXi5Wd3gqZIjQTSxA1abF24TXYQjtzqEQ25xhXdeuUyLDDr8zQ/jjdfz3dLGwbo+w6M
Fz9G98ELfD7FjXbiD1zEg9IOrT0T3fVu5ciBLePotVnL8D5fEcbXdIVyDGop6uxp+n58MqXIl+Xi
IKHGhM5Sb15xkDVvjfP3OcrwuKDsowPNNsxPpR+ZbkY2Jc0B4Xo7w7u70J2VjfscOGURfBFeOOgz
8byYL+m7hRx4XOhTVx2MO30vb3kS27ArHThW22ovONo/HW5xJeqk4wvIcHPYVO2517OJf3oHMH27
YV/123qlSHdqn1CvMbRZOxJhx8X0ZL8dK5TRDgD5wm2cir5bDmGNnGKFClhV+qsX4dR68lGwFOqL
OB0ts6YSb0cDf4vD8OzfGrvxwT96uyh1cK7ZBzceh/Hr/Tt1QN4Pt1hPRF47KfYLpPrqgsxCA5Y4
eMbj14N8fjrI84fuP3NafOuyXMfviDmVDdYksRw8++GsBmY9hRF0wFC7/Xq4z98FtIgkRdHInXlf
Lwurk9dUGFPWh76e4KDfe8KvCc703xkDhoIhgsUmTn489rxXurID24fDNdA2aSNgToRZ4j8cZY6a
7y6XMCp6JMCZaq07D2XBmsGKcC0UntodunSipfIcxqRyccRFtM9QpG4O3U7fj1ukT3DCsDEv2nu7
2hkd6SI5Jj8ze60kdOJLwza9G3dx9MKSGsS8hHAhLoVv8U0NFfahcp/T80nYjofkRnAQNYi2X2/c
751ZfmlQkFKhuHDFOOAf1xQUMJaz+XAQ9z5MqY35Np1XPxJn2MS2eufddzaQs9sa5tz36AwN1svw
6esf8Pl0wt3SecpapAnz0+Xj+OGQyX4d9YfBEtufTeGF+xr72xscP6T7r0f6HLsYibDMV1Wh1btU
nABMkFnoPR7wvNp1Box81Rrumir7IeXVyovv96p9XFU0k2mU6KQh0vyo/TgrWTV0LEaGQ7ltN9oG
O0JbKxx/K/CixRdRtUVeK38Zz8lHDZldmEp82kx9SREaJ62PwM0fJqv/VobKede0P9QSSHYWxm+R
EKw8x04sJ8OZuspXc86jF1PU60gz6mI48La1veqxSgSEhIadOnUrR/TECfkw0OLWd6rU0wocDoEg
GU7om0dLDvtt54V/PYixgKwfUYyKzqdHyOyMi9npcIDRNXvtXHeafq5ayUr0PzmdGTYhapxECGIf
j0ZnxlqRdZifYJsnR68za70ztJVIeeKZTsJvogg9V5fJURejJHhdYaGmcK3DX7MT1GV+pKpym3yr
ERjZaEf1vPqZXZiXwu7rS/b5A0rSDUWNnMow1E/XWYvksE4781Dnyb2a+IqdKf0aiPjECjIGBDEw
yxIJ/uL7mTeV1CKIeJhiU/c3Ua0DxC7wrXoiv8wOv+fzl9iSF+Fzldf5W/MlYfKqeM0IF6+vzcWv
YvlP/n9ImpRmib7/Lo94kVf583P+ni/5+//xv3zJf83NU56AgDdn+ObMyf1fviTqhyKveKI6zw1I
iP+hSyravxA9pIXDS9/SSW04Pf9WHpfFf2HIYZLpYF4JCot6yv/9Px/Qy1BNP/z399D2j7EJ4XoF
ZUX0GoG4k8BJ1uKjoqhw3pDafZ7O8ofsYVx5IoDS4I7+Gd41Q6b2oiG2SS9RAjFtLP7+pAlCM4z+
L9/IdF7cqaDV23SM5fSyUKMRzm+A28ttnAu+/2h1EbF/8EYaybYsqFWuPVB/K8WQ/iM1ZMzPh6iF
Nw+YvKBR+8MXYEXuzDjV9D1KbIXw3GJP1dxjPFI2z8CAI8TIkWzT+9Jp5t4LrXI1K3C/SxIUTJ8x
ZMkTRXUwdaFGdYbjiAFu3Nc0XIXePC9F8PtMTjG1Me91FOtEHcOuVoZBZrZ1UZoO8gehXG3zYUKc
V5la2bqYmzvRI9Qz+owoI4c/JD0MjWgvWUXRfWuiusAj0BDK8zBvmvJh6Bqx3Daq5uNdYYXQM4qk
yDNIp73YXI1CFI9XBuywyq09rxoe6IDjYethLNAfEVjEsLCsk0jfsnIIHQqtlo92F+u1iaehOsaC
W8FogzqmB6EAErYMoi0C60NqRynep9uqEK0AHSFFafaeUjSWQ0GuMeESlXE6ngedpfVHDGf8+yCE
fXY5TFqY8td69LJDO5ekida/Ekby+OYFARbJKQ6bBgS8QFGPSWeJsD27oVIps0iNiHx3mFTVphak
yUZqy8Xf6xrP9wnFkWHYqoVC+REzDfkKKJtnzL4tEBP6YCz32EFJhh1Uglo4WoNr1Aax8xg3GYov
t0k8+IFrDa3lQi8rsq1XjI8QEQXMw6EtxRsYYWlNJpaLl3qtG7ETyRCHHDnz1XsdNROafmFmvur4
XEHeRW1b3+DxMYYboZvUYz4N0X2v9P1dGiFGgqAWtlpmbpj+rpJg8RZNT/8miT1YhrnQji9QidMe
Sm/X3Qk5ogbn7SiOrhiFdxUSJrT9VCPphDtLRGlcvhAzNFD3odmV/UMm1GFgB0aji2dengchtalB
kLRtzd4gxF60YnHRFvIwuq0cts2T6eU4fCOAKaFkHKSmB2OALhAyXRBlcYL1MZi5iMKyj7cpnKzq
gB3mqDqKOP4MiC/h0e+ltjqbCm3WGx0RHX+uEsn7WcSUZDcI0inCTsb57aLqoSbnOawjRwys0mph
wXXGQ1HL4ZtZWbr3kIy8my8Dbq21Gaai07BV1x4qLStbx0B2Qr+Vp0ii5S0YV0M/RslV1lWSd8Ra
xntEyLx4U+qxD3GvYgYO5MQsO8dIHM0sqR41MMkDLw7EWfP6ex3VeBAkNKyOqVybs89kiENkIoLR
uNaC2kO5SY617CJmE003Q5LTuOZdpwXf29DocTBs4on6YibO+vBGIGznWySEm75rhuAsSUcEMJRU
qh61JJpepTq2woOFcYiACjQeYY7oBVN022rNL3pe22AcZLuvNT8+MCEJV6QsV/QKJkoyeL8gC+bl
eaB3GuqaSi1QA8hMAG5ymmdnVA5V5drCmG/ao++OW/XQYIuatlp1LUQ+3KJskOeMtEOP3eiRSkfP
Pr5udC21JbFssL/KzhQtu8+V6aYz4hLSdpDR8kJSuc+q9KgPUqHbTVIbGXfQV76ZcVSX+ERGuLUH
aanKiP83wXeIDCSj+HwVZzSFigcf1uNNzwG4qsV6X/kKJEJNDvJHzOTl51j1J4zEewOdRxanEc/6
1oyHc5+46281E8dJJ+kTZPerMQZfARguGfdpL8dnHu03RUNxDyDNmRrLYbj3KiGu8EHC4Sd8gC5i
iZdm4NWF0/lBpd4UbW/u4ffUIIxA0Ghv84exdfzaU6OtApO82aEwXGIMZ4ZdeOkjgT05SVpWW3Po
+XIUcY1hoaEeOB1uiRI+W5s8lUHIe19FQRHRqmRLiduvbbHWBxfT+Mbbsv3dg+yn5jeMA/0SKcCy
Li7yCM/1Zgr8n5gLEIUKiuEjAutTUdjQS2rKgFKdV9J3n1Z1eKj4juftxkfAfIeELnrmpqSqA4R7
Qj6Jo4IVhrHBv15B8T4dU1EINkpfDD+r1pwuhsqQj32BCpwDxxVD842sC+VlX/fJpZSqajrfpSJp
uRR0eqpNnmHyeWZhvQW4JLfw4rSUVnkMWvoJ+aYyc7ndeaQiBLpa7HclZsLNi+VNdTZtaUFL3UWO
MIC4RQLAL16mtkD7hHPR9hd0qsOZJRqLtwOrv5m09hdeuNo+hk6bowCa9ppfOC2eaKLoBGmMJBku
GB7+zllnSnuEyIFs4eoa4iyhp+VZCaP+Ihqz2nd0fYSw1VKYCa5F/sFyXzXccjyYp7wPnEDAUfN7
J8px6g6CqmW5nWJNpNhVlnjFFkVZQ3azvprlzUPNfM0m2UJFtveMFy+vDQ8VnVSjTqoOvK6VzhSp
Flh+UOKnrQnSuMOfU0HZNIGoezP5hj86Q2NqDdL1HjIOl2U71KKCh3aWW+WmjgK1O0aCPkVzAJyi
4aweUX+hj433Ex8lMPeSYrexniF6jKVLEjwMg0fhb6MqQ1XiRWUqJh4qQmOdax79PjR2OLa5oxeD
jPqUENXR5LR+GPjDPjQEoTWcyVOLCbgSyhLSNS6P/OVgVr+9pvQt5PGmgHgPlWbQzcAFzCB4EOqD
AUZtjFa89Rx5ZVL9RJbe0oJt28paeIY6F1YmeqVi57ZhKyaMDCwhHQ6CbKXtwYp8oz8Wc2dD3UBY
NmlUhGMf/AriQHlqwy7xB+j7uHym3OPE6F4ko1O6XVjRbLvyI3HQd97USPKDZkbigwWpm01rklx/
DMRAK39ZNdC6my4bxBjrvqTQVM8e8SRr5Q2vZT+6ajEsw7m281L9JSszST/Dxw3TmlSraettwrFr
npDnGo54vuUHpZTqCwl7F9UJmxzbLHVS+972BkAYuR3hIanedRnPVDjobRsesiar1QtBkczxTpYD
wXvqxpGHDPz7CLfhrFH0i7EJG0qnLPZwlhiD1UfsTRf4D32Kr9Qhm1mbewsTlu6HYTY6GtJGX9eP
hOH4Uh7pgkK5xXzv1egH1ADSqFVnMryMXmjqWyrsJwUuzEHqYiN5m8bZQXiDj7WnP+HEG6WYzI21
uCm0HIhImzRZup06q1tLDz8+/sFZU5EAZyNSYBX1WSH9Y4INOT3Ho1d6heisae5YYieB8+V4+y4b
uv7jsf8+xVgkun+MAsiGHHtucC/x9nGvtHLBKP6ErSTfNnWtGrEEucwj8GeB1dAPAa+4TOHFQMyA
qEuv0aE5wMk1rxvXuDCOqjvWNs6wqwXIuWDzZ1Izr5tOZZ9khtonCc4sc/O+umrh+2oFmvzWONie
yhvF7dx2hyHCDMJY6/ecmJwOhmXmtWJPJUNB/jgYVuCtPKrGa72VdoAk99W3+Lzbik61T2zt5eut
OjEYRRDT0uDd0Db/1OsdaGSSDrbP3S47yNt46x3EH/Vu2uY7PB3XynCL6gTLSP2IcioYBBya9GX9
2CziAbb4+DxI56b/HRtbRAnX2oOfD9/HMeYr8K4QPuDQK4rd+Czuu8oxjwH1af9IwXbTVk5+TSt0
dcM+jUg+DWYGKRyghCS/8//+bsQp9WkxFP5bUUa2Gj7A6l+rWM1lvA/HbzHCYk5p3UxeVo2vghtf
ajvJ1R35btyJTroDUbzSxlrU+HnrzbOhsUrHUZI/lUpxtSoyyxReexHF7yBrv3Xzy7LsD6YeHNsq
XuHmLBGzn8ZbXC2kvccAsN9bch7dh265F+zO7nfRpWJjaeusNc0+ncDF7JYBsKM817BXovUtln+2
1hEViZXd+lgAIVYshljgQ0SxDCGn+29zbMJ4Ys9X41jt1wwBTkwEuhRiXAA/KcguK9oihpxaJctv
qWnLcv9QKLWjteJ+JTqcOAywc/hgoP0FGncZisaoQTuIucSPmqNtzL3KbYoc+Tq8sbYURTbtvf4t
dNbC7dqoiwvVKb4SUx56wwJtgx1mQu7Z1OeYUeTCGgd62eOZd+vDDBfHb4jQHUJ/+a1HyP4yQXHo
trjSH7urxPEc9H122q/S21DDEW6GR4S9tuvItyV249NPWNxuKTR5C6b8BNukqwbV+2I4mwOWZMvn
2Y2/urzyiXDyYc6LS6BTLfl95ert+GbliPVuwk1+lM5QY9mNlWPr3/tD8cvb5Dt/pznqhbddu4af
3iGLVV/ckUatq8lLfLRELiO+Mx4Kx76Pu7J3v3KAZ2LXInJ+mOqiGtmFdHnwWnkbj7gEbzt32vfn
zR6J6ZVLv+xqLTdRXTDM4rgcI4tzpF058vGPOPbs3ZG02qnjrrdEfwspfDGxZYtJyqImU2L/rdtF
17iOBMom3eZ7a2vY6Xl5MHfNg/Iouq1b7gr7/+HMzhv01fDzEXv3zatKfJ97hkedYDfCgb8ef3rH
6qp+iPelM73xtsabubsIjjjnrezp2pX9Laz8buygHXVMgonhxxhR/l2284/hzRMIynoP2MrOD9Zb
uUM5sjhWD9URu4G1J8ap2Mvrkx44vRbQQYuYoVitOfhm+VI41p2cnmUHYxftBDsLD0W6CfhyYYh4
9ZffTr+vzJ+DLqJEMWRj2Mbq26wTFgbfgHvZ/Roabwnd/vcp/nOQRWTo0qYeG0t8BpVqy3a9qR+M
rXSM3GKvr6BJTkeAP0daRABNLfkQp+pbMO5C4VHQ040nY868hvZfndEiAMien0DQU97UvtyiZXuD
rNk+Vi7p0NpGl+9xsJ6G0o2hhIrx95Xgc/o79p85/vYaeXdQVRRLNayC3upt/isCLWA6+VE5Q2ha
2FZbeScH+7J21DPrUO3XkNz/5ZL8OfayBY3ZvDZ/VNR90myx5zDmEF9dJ06wM+zw3jp2t1SXkes6
lPfqueqKZ2t4qFMvO2Lvnz9hESOMZMbqE+TrbXOeKOhp2/j60OUfaLL+0icHc6WVm7lyMX//oncL
jmKfLCB59iYM34rwhyZjuyhtv97U0ws7t1hJM2SQGYsrAg0evTMCfXSu8k3RvE2/z3adq177B//a
Oipb+duldCRbswGlnOUr/bUTM0SPitwQEAOIlCUkxa9bo1Er+XWgLVFgwa6/Sa379Qw/pYR/ZDMW
L1lSQ4Avi/wTZkgkUg1+mvNPjOjd2U3sWtpPWz6c8nY13V3m1r+HgyQF7oOy5KdqQaokMc3s6Ykm
gTNna4EjH9ID6n1na5fi04kEk0GSq8EyYONIPxd7R0dLpNcTPvX2gHyHtIlj53e64QBBvMkujJeV
lZxX6v1Xch6PagFwF1DHNIUXl1D1DE+OQuOXclWc55e1ndvUKX5Sgtwm22z1zn/eONVSSD7m6gHb
9glZg1oMkCG9YuPGreREuMFtVKfbSlvRxQN4bXLLJwAUKgXMNHgQ3LBZ18UxGZpYHtEIeEIze6vt
4m1uW3ZdboRL777aSjZKKNvsZ/KgX0qHr5d1mWAxMJ3zmaYqmRCVl8UYoxP1IBOmJ3Xvu/U+3vc7
dVft15RPPn05GEbnRKIuDARM0pebV5dK6Yve9CTynKt/zqFL23NOwLetPiiWD/LlUItIOUR+msTW
9JQckN7G9MT2nNA29tm2RvNu9f3/6Rr8rgKihAHQC5FhwDYfH29JJglJpfev+oVx5+3bfW7HtvIT
q+yd7BT7tQv+KWTNNcd3oy0eLjj+Kn5moJKDYp41vIzmuMnWZLnUxUVb1jUXM5IawRspqb0mXbLt
/HNVinZfn7mTk3hXOF1Moio7TSzy8bX0riv/utHOxOTh6xFOZRCWRpkRrCE1RsANH3dFic3GCCzp
1bhTR4x5NlAUMnBx/oPxIPyMr8sCx5tNtro9n6IG2GEkvP+HvStrshPH0v+ln4cKBGJ7mBe2u+e+
2H4h0uk0iB0JEPDr5yOrpjsvNzvpinkdd0S5oqLtkxJajs75Fg20GUsF5Wv5xo/sDs1SjbyJfbLj
uzK0dxBK8EYfVkerpbKLaVzEmr/jhwsawp5ovuuoP4ufVldDKHn0GvDMVmbyYjW8R3FQZASQZiZG
n0cx2pgrwiJv5Hq0/GJycz/eF950paFxdmv9lvflhqQrQZeHEgBAcyHhHfajAvm3OOrzfuKpkdCX
dBdvs70T/IeH0vKkmMNgw6LWaAHcBQjb+dC6Llagj1u+zLUCNEDr8E9++fDU3yXB2n15+bVAIwVi
H8gMC0imZbnWqnKedlP3w2iE1+mgi5WePforH+vTIKAbWLhL9MtLqyw0tLp77Qeesq/xVXozQ/WT
kG2gSo2usbWhYRaune2XSRy6xtCdgaQGbi+Q5hfT6ID2BzqC/oN/g/5uSIP0nkOa+Go6KKi7DEF7
Ze3LyTO8GYsaefRkV8HXw754/sw/AIijuFdwcyIbOf+OZBR1TLP0BYZtrjVAYbh7UXIoy8l85bK8
3N6LSIstR9G9mnoMdZYsm+c29W1fhGqI23lTraWOy1wO9EIDHYNZKRM00gtuYwYpOeijZS9DCMfP
xyR0PLiwVEjmlB20p7+ewouFM8fCboBvCIhd4DWeT2FEhVmKsnlRYeWXm6an0vYgFbly8F8ey4sw
i6WSoglrCt4BKXrKd0aYh+2zfue8VN8IwMtYInOev1YA/XR9mujROdjlWCHL/hblae5AnhvbXCKT
y/1avYNSvfVzfjgOQarOx/MG+hXOLyiT64a39sz4dNRIsDR4NIPDeZHcAQeCjnYvX+gJNroxPA+P
ppdfw73kAC9H8xodb+Km+9Wnx8UpioNmpjmjIwWI7oWUjlWlU80mQA3m1G5w4Y33y7nrgU6D2ZqX
/2ZesQPaIFCobyhwIXPHNSnWJdUAG9KmIGpogOcCiIwT/XxVFWldCA0Db3PPNn2KBwngwY1nwb/s
LjuOYLjdzJ2J/4CvdLmeARgFpBHivLiGgR0/jwyTlrpMcgvffK69JF55Dflvn+IIJIHmwkHz9LfP
d7hzfIy4OITMVi10QcrXJoN5wXWrbY107Vq8LG4vYiyOn5xBk5xO1kuPEyELyuvqsT8YdzIkHuAr
92nlVc9fHwuXSxcp7bxrNENDP85SF6ka6h4plMsp5tHJvdlRKJzrghJepbmnnObOpvqMctN0sxL3
4mpGlw/LBo89MDFnMajz74c+Fq1xRb6KINo0t1Ba8Oug/23i+rJ2q5zg+XD7+LJEtxHwYUiN4eGF
pbIkkTsTKe2G89fsKTnSTX90wvnhXD+TO33T7GDufTOT9Fdppp+MER1p5IuzqwuqD4sVoykaEOaK
eDWux+C9FxTSnXltu7gpt/rKhF7sB7y7PsZarBw4A4xxq4nXHtKqWcaCthlRxYpXLuKLDQ9xFnwv
E0kAGA44exafrYutoc5G51Xu+ZFi26UPk296M8OauhHF4zkFrXtt510s0veokL6DzrhmYY0uJlJn
Vm0wTbzFww/nei5FgEXlqTdl4qm5B/uWud+vbteeYhfJwHtYQAsAOkP+gdz4fI3GUS6piWdM8bv3
oYi0fS/IcRfiXrjF1i7o+QN9XKNzMCDacX+i3EIBZDgPBuV7G7Zw+W+99XDFwE1ltemyFmGxRIBv
izvwjN5gv+dr3viW+r3be82xvpsTt3yzdi9fnGbvQ8LehswI6D2YxvMhST3lE63z322Y75RrrQyc
ML2OjsqpzLfANG/z02rI+a+8mEXw/kElAn394kpU87wSjcLfCDuWO2Sqoe0zeRhDEmThasl2Tma+
CrZIdhod4qs1EW8t2jrYBL6tgOsmMKvSxPFiXI3h6INhKneRxw1v5QCd18N5cBwoKjT0QIHAo3RZ
We1INdYtDpf2W6m5w7HbzFWQ7AgCULOrfBaudVQ++ZqoTIDTpAIWhnDa4sXdwINnyEfxJr2ZhVb6
E3zl0UDiT8AaYj/Yd86vr4d4uV7ngPNBg/KVCrOq8+XTNtiSita+FSL92ZtoZhtMFn//QDsPsrj/
BiI4oOXtW/uteZJPxRa2PM9q7YpQhqhcXJV7IN43vXS/Htq/mcx/jW1xtIwDinJZ275VPBTOFRxH
AiAOFQ90a/tR/1HtIHa0TzZfB12miyhbzHwTHGgaqroXfNQ2Amcirfs3PX4smjvUMVA3oX41PKdV
6zbRySRrMq/LS2kZcTG5FYXdTSv6tzzrYYv6kDVaUHUrF9+nq+TDqBYzmUdowUWseyP9fSZ+kXJN
DHVtDItN3k7wMxzw9zeycIGrdJ1RcVPn29efZi3IYm8VSscnq+/fKu2BwrzFvh/1x68jfHKHnn39
pakgAZw5m4buHQRoFLe2iRyo8uiu8yMXPtrDJjef4Zqzdkx9NrJZiMkAxlqbhZ/ONzGpJmeANczb
nNHGBopLcFZChrKhbh/AsxIgbx96UMlK2M+iIklBVoum2eXL2swN2IkjKsHCq4Ygb3RYZT6tzOjl
CYxkZG5ov+MPL159o6PYA0zWgDyEV+gEFz2vQ31d38CzDfxu8AnC1evts3F9DLm4whXBkzplA26c
qL2L66sIHdJoZwXWKZ99bx8jTOc6DOwyEUJLCaUtvPUg/of0b/ERk0StChCXfs2doOpO3xYYpRqC
kgm8zZq01cUQF7EWD7upjXoOAPsv2ICCDjD5Dt6udbOWba0Oaf64H2qrJizpGB3mIcmguSvDbNO6
Bspnzf36kC5aCAARn83f4rOpBN7gqW79SnfZFfH1A3tz6HV9aAMaArYXfV+TJFod3TzJH0anIW/t
BUY3l7H6h3l0QHT6UPe8/g8aJBcn8GJ0i1NedJzWHVaH4apeham8UzzUINzvyqY//QfhLlK893Cz
GKGJuwwqL+dja0g0WSbCqXvNg4kT/jdvOmWjAb/z9Q6/HBhwfIAvgy8zE6zf604fZrE2JHg9tnil
heXG2lXaPP7f/v7FUu9ICckEMDFJPRzsQg3Ad1vJM+bL6SxJRP/24wgWq1xhIBly1r7q2k2lA4Jo
3wxlSOB23s2UnSb4v41nsczTztBhK9O+Okm/YbWxqZSVfv58ly+HMxsFoLxuQPJ0qX6ftbDp6pvp
VYe7C5/UQ9OQTT4Yx7gD9c3o0xWFxMvXLqZPh8ivPgPaCWji50uNtlRPh0p97avUL6P2PoFVWJSO
gQOUYw7De9LdWUi9IezR0BSClXem2rozAZZSmJHRlY+5lOoFP+D8x1lstF4y/Ihcfc26Gk7w4H9N
uyZpZr/fX1ZUw15DuhK6SgoKGlnuZ0npc+0uAsGSQL6OGRtNLz2urXyTTw63859qkYAROsBEvVNf
Oyg6jfBKco1nPIVqt/gWEd/6PYE3bU8rU/HJzoTQCOTrAIvX4Tq2/DAcwu5pN7xOSlh0jtcWw8pS
/mTjmBQlIwK08EwvXxwyPWy2LZTHX9Mh1/wSonVK037nhnadsGmvGNXeqpOHv717PoY0FphIwnUk
y83wGt2aBiBISSe0lVmb18di+2DfQHcdmiE4N5fXuAmyVoq86DVu3mCFCc0bRYm8SFs5NZcSYPMy
PQujLXaNNtWw7EaYF3szl+OHn+29/eY8p6Hpw9Loycnd8b6z3eJeHlZ7KhcfzrTgQYcqCmzb8PtS
Zs0xYiUGow+EBuuag6OBd+o2ea+Ho/8AItqVsi9CFuabtdfV5Z27iDz/ZB9uC4MlRgW+0mvrS1T7
gPDYtFvqOpvKLx9XS1MXueccDBrWKP6jXnShGmunVkoy1UT5VEJZiAU4bS2AxeZbUIGj5ve/Whz/
r17xD2jyfdinF5bfj7yLu5fxo3rF+5/4S73C0P9Q4Y0zW2qjC4JUAYv9L/UKw/4D3dJ3oSANfwQy
UP+Ur1B09Q8oqYDDC+rI7OgxN4v/0q+Af+QfuGzwB6HWh9Yg/v3vCFho5xvCpPhb8Gsu2RrWTFla
pAAyJxLWnRmMMtEp0X3Aqk6KByPiGZ+DfxIO/giw8y5sJbzWt2/RK/eKn/CX2KMIuVvDHJ7f4Caa
RfgFJTm8yyD7eMGXKWjX4vJmegAu6r2wAdGIQKu9bg6rNf/5uPzXYfceCXV3sN1wFiFZXCp3jKrK
dNZg3FZpCT+LTHbTTNORwBrT1zPabYiOYwFkudssrTrP4MnaJXV+3P71E6AtieFqDoEp/PmBALG5
VlZKjpnv1dxvDOPYiABYltEVK7Sg5TfGrGpYa/+MtDhx06GPnSoHdLUwVY+DDWThvZtcxfS2naaA
DdVKvPPr93JkizXlVLxUqIavmOhIWSsDmhcqhvVhn938+ak+8iLnO/ziA0LcBZ8ABSus3/Ppq8y2
p1QqsH8tSrDsckOE3RQ3D606JNz7OtYCvvbniCBHiJIBbBbA5Vrc97C5EmPtYESSgyM/y6S4suHK
AyufFel0sVtHAtCvwQLaKMk70EBMqHgO8Py+W/lJPtkh8/0MfeWZIUeXzWz41Dcmq0srME9TqD5p
+8EvAvTHjvS+C6G7F5qHMmCrYtafzDbeOKgkA46gQ517cXtBIYmj1JVaQQyZkiqDMK82+Lhn/a+H
98nKMQCUxasEAnHQrFqEaaExgc3KrIDqILEUhSvYygSuRVh8STl2BuxHEitgk/aUSftFMbXw60Es
rvr31QLB2jnRgQActvZiv02sgNrNPFn2Y+9HM6L5Z7s33dGXu3WZ8U8291mwxT6wCdMB3kCwTjla
Te+mAG40mZvl5SaBuY2erW28zzbDWcR5ij9kMqMoksSS+EiZfQUf9qj4Rdlvpr5MxYn3+q5Tjxl0
MZx+Tf3/kzUINx1I8WMRYnqXWX1RF1RIpcZIYeIScdd2Hlvl99ff7iIGQG6QvEZmD09fgN0Wsyma
vEiJjHkAMnuQVlBVjWxXLVcOyEUUjAEgZuBuIRuF8iAeEuczKKLagN4Rb+GA2/pJf0hFFrTD7uuh
LFb6RZDFKgR4SB/srm2DbIJGUgWjPof5X4dYHEZzCLgoEbDfMWnw8l287WpS/BXCabaatNyyqvyI
3lUqcWu89L4OtljofwYDSBr3pUOA4lkEk2LUEwgNtUhmE4+LZ2P4WcX+lMJ2IXuCYsTK2D75RpA3
hFmf855GL1cbseSgkbzvA8qPcQshhKj3GHn9ekyL1/GcFkISWcUhgWTuEwefspZ11tvTEIjRVV7R
MPdlf5pGX9+YYXcPJ9Rm09KVkS038EXQOTP5sIGHjpVEVxA0fgHjy4e6hFe94iUSKv7fwx1cjm/x
0TKtpgpULIagUGEjCu+wb7r9tzo875k1dKUBX4Oa+4z9XmwmI4acltPEU1AXlavZHBIMK4fCPB8f
Ug3MF4yaPkRY7CSdyJGYMCMKSoU/jAnrXSshQdkZt2KCdfHXS+LPTukyHAgVQKXipAN6eXFFRTAn
rZM0nQIAAaSDFLiI5HZIDFB9ElZrxiaGnRSETI2R7RVK6tuYRYkTFDaU6O6GBOodlmt0srixkwmQ
HcZYBxm32f3WxvHcVDicq45xaKJwQU23GVKF30IxBzo6LvgX03VtlCgV6TYPBwbLShdEj2FPWpmG
harKfZJQHUlAq/XOMa6MEtNelqX23AwqZD5olr/kvKs9W87yIT3+vF1r+lvdDaUbxaV2X2tFPblQ
AYfaD7FF402loQOtSjuoGGUJHzdUNMSvRbwFcIZdkd64nlTrqEjLSN08k9OjjHOvK+V9F/fBlEN5
SWk82oJW06BMClWWuibS1Xkfu30NCajQ6mi0sxO7C5iWZBtTG7t7ZaqSPfSsiqAjVr6xZFtBhLdv
qO0PVGnzLZv/uakzJqB13xSieyy5bFrq2mh2O/5M7X+Kmi6KrtWorXUfHimHjJuPtoKfBnowdePD
BtgEnzQWRfzAhRwPs78ZGiNTjdzGtKVxGNoYQutWO/pCUPFryjrhx0OlnQBmrK6afKp/cHDRvzlq
E9eA/DeGy+M62hQKETuYQHTcHe1setWUvgv0vG11JNyZ5vXA6bo2U+Rtn0MaQiYVCRRdGscCapb7
eNKHPactxIdqKHJt8igOhWJVpSsBB9/kVGQ7YTltWKdk2rd6mVyPpTO5qtP2W7MQxt7MVNttocVc
ujC6bndwT9V1F9JctVfmTReMziA3eSFyP4+o7jFmpJ7RjckVhJWrHYOBU8BA8uXuUItkq8Bu2rca
kwfjmJfHCuvSryez3/Jxap8NFvC2ijYUyjAhjS3uo8KU/8QmpG4jyLhRyZQ/9NZDNHawpYxSjtJr
qu4VtNF7KEqJCUigShmvbYuhJaDXySbqotjxqtF6bMlo3EUarjeXZsZsqjzpd/Ctrn/SggI23UEj
yyW1Y0GwT1Mh1sp4LKk3lB1eynk9XA/QF7yuND4dhhyn+DhO+fVgT81jVGS2awpZwYi+GK0hyIY2
f9Gh39UFWtJAeG1SxnSHLuLsKAQrRdfALXtLpKbtREvsHCtYRD5WnPKcx1bn55re3rHRjl+yNFJd
Gqk/q4jVp9iQEMiq8NdADcq+aYDkvSmipEUrtf3GzLjZcpJBG2ccgRpQUsjndNDowYMQhkYRvCJ1
i0MDujLL2K3Mzj4gN3I2JnwrQ5bpNZQKG7PcsIbUSC7HEqPBbvIrpg3S13CXbFIOfZpaDo078Ui6
6VQVnpPq+77gBeQFE+nFcN65MjMb+Lq+dk4cn+gESaIUe9LQDtTI0tOYRGoQF1V94NROgrwoous8
t2Kvr7X8tdZSfPV8Ivc1DuFfWIbJoeKO9PSodW6MnAZmGY0HIAqAATeZPcI+0NB8fSxgJNLr01Fo
U+yXFtM8PiXTbqBacjv1ZnKYpA3j58YU9Apy5eUm16zcbce2zFy1yuiJ5Fa2ZWYmHsZBj9wYiEWf
F7zd6lJxfCtTxZVd2GrpCnSkgMtS441FU+tgVirYYqNW7dJcjx6yFJ17TZA2MGK4EmLRwZxLHXUY
Kk3aQWnEUSvZ5A+oPexy6Nw92UBhK7BUfqACpfMY+dR1NZbqL1KUKFzGLD4QYZo/1W7E8WZbbe1p
tOCHOhXQP0qSIXVNyR2Iatn0t92k5nMT9XC17kt2AE8Lpq2NCe4qp2Q7VBD+jvAlKHQt4yxk0pp2
Asj0gwrYsis6Owl5mrbbuIThOOYrCbJehW9dHelXWadZx0ayNjSarjyxyDRxTeVjfoI9CPwkcHYF
qTSNF/wMg9enk76PkzrfsLKGXGUrnT7oidC+2bVC92XVlLe0Z9192tpaOMSjs5dsgnCoo/VuYo/d
ccRpB/MmK/eyLkZ/28rKvSNkuYd3r+LKzuwbF/qlU4ILLDV3XdIKv4Gk2m9JeYkN3xIva7N2g+Xq
7Kpef0wG2W/rxqkDRUEPTO8I2w4NjvykbYxdH3V2MMq+CqQGArAx4sETq2p7qGN+BKoUZit9jGNi
grLdnZpEhS8q07odnKw4aRXD1OSk3EnbTB/qWgoctOr0c+RxHkyJMj3auqSbwextbzQi7TDmjXFX
cxtKA1Dt28aj3R0YGxJk1ijbh1McyycrzRp0vIncoNVfh4lGNtDRKVxg2zpfTYmCS8IOMtikhVGk
94GdVTJIolGHPp8eaWHSdMZhMqhy09tFf1QLrdjKahIB1P+aAHBf/aXNeHEwcvStClnaXj7SrnQL
w7hNwOLzq1HnPlNljSth6G8cfbROWqQqYUqMCK3Ehu+T2pQ/MvzadG0CFiNL6XfGGxJalVKjdWGM
28qMn+PeLvcMRkZ+YsrcK1VLPMa8tIOqVjQZKk5nbVo7ozdNXMraT4lDrtKYVHjk0ojcJYkgKMhE
cIDR7O7UC1BfPSXP8KyqbBhUyMpprwTkuw6VxcqnCY2cb1GhVydHgfiaW5j1BLXaFjr4akVfrLJQ
rtRJ71EvB+brjTtNCS03WQcjU6fUywzQnwrFetOZ+oYMwHDTCvh3H4LOibarW005QPnN4V6ZCphQ
JaSMGi/Tyom6tTNZ40YnI828VLffOuCdIXmm9/NlVZU7XY79W6d1HZK1Nm8SOKROaezhjZpWbmyp
cgv9teFnAtOIm4EkdPAl08k30hToPKOAzGJXjasKUqtCu6krY4BlTskfOIdDlRsjQzz1o4mMsa2Z
avotN5gvjTzBeKwGflIZc2BKm0z8VzHx8kc9jiwY0bZrbtJMjD/h6ZUR3xhjHrttihVusorrLj6+
GUBO1LD3EJvkHKqGDYfuZw91TVBX4xp3J+8S3CZcsZ6cqeiggSCa4TZvcu37mOfljVRL47uqNbBf
7mSWQ6Q0ZmMWjlljC4+AOe11UYYDvO5ipPVqAnDYYBUk9mQBjRcc/aVzo5m9c2Xb2taKO3X0ISDb
10FTKVz1OrOOb/QSGOAemUMEOUcLnmAEOp92kPTQ+E3N1NiNVG+3mdnlUVhUVEL1MbU1bOiKxTeR
BJvKiyjHoqgMhU7bKsHQcIwZde0L2itJaBMl2ZOobX/3LfT/PEw3pDaLfijjIOGa9ZObLeRWDQhr
4nlXTbXpZlFLI+gGK+Wmh2ypR/QJ55mMCngdUVwwwjVSs78tFTNyG7SNuKtUNMn2JscHxJqyeOuN
5TiccrXvICIY1XHj16NFBuSvSW5vJ+jtQpY/nfYWUnEFSUgx3sgo7hOPMBAmoIao2K+FpPFOEWbs
jTCmvGHI5T02sSQA8D7S/KSMSfLqFGN1mEQvrp0JCq1YzrCvTzkRQQN0wgaaseivqlnC/KGEJGis
iIR5rI6gyRtPhREQPqhWoLZTxv2SV+UQitJ2rnqISHpQubW5r9jCeWVK/CrbsXmEfGCa47kSSX5d
ZK2DuTCQk24zdYIkaQPwjzclkPUznIgCNBbbiuWNTLdiNzFbUsCsTO0g5sgiiMsWTpfttdxqBg8y
qmnrVlXWsG0XT/0ekiu1J+sBzhtJWV4BSgQr5oYL+Eulk5hcQ4mskyn12nYVK4FDR59Me8CVC6is
afyh47Ue4gx8TFROA5n0L1JQfSehx7wBxftWkgkug1FGNiRmYLwQZvlp0yPLx6PsANoqXGwUvQvL
MpkgZdx3yFegTOaWMeQwnb5owqhWcZFyKVIIMMfUt+r4Dbw/PD+oJPFVFEVWBwomAzlzr0D9+C5W
SaSGIwTj7q2aw7YqyowMRj2xhhIQycvXDPdnG1b5QJ5YFSngs+smtKUNZtvfdORrXtRCOtOthxq0
vcFigVKosAiREJe1FKRzRpvS3FOzajJ3hsqUyO1bq7+DYCjqjJB+LS2oURq5iZ+35RsV+YDrYL94
/2WNE9GisrMC3ltxULS4QKymbrxaGp3XlM1aGfmydjPDf0B7QtNDBzZj8YIWWpRQU0EVr0YSLUYY
MA+yONZ4WK881t9VRy7f6v+MtFQqotXIhBLhrY5Vvpni9LmQ7a1em78w9/dwl77L8xQe1D1/TGNz
pY5zWZZAwQPtD4hXYLD41/MyTtaOfa/rgxrgFpI0PxrdLyE2uojvVioSF+UP0Dl0mMnCYAQ+hM6i
wNLzPrLMtgQ4N02Er2lAifHimqXqDp0xdoiNv1noRb1lRvGAlAs0IaiPS2JMWjCH6wnRAil0V4Ec
cZpJr8bW+3pcC5T1XDk6j0PPJ7CvGkuMBdUCJ0ZTfpboIc+K9zo6wALonnlI1vU55pV3vl4QElYG
9ow/AOJ18c0Kpc5F3UVaIALVmxmk1YYNbn0P4W6/8aU/UyDLTfbKrqOrNc+pT4qNc3BInlC0sMDP
WXzIqWcJaeaWGd1kdzMGIfKF4r5Crv17u5nfoCsT/Olg4XGCzhm4pajNnc/v1NSiLdBnDVJw4eHR
uRv2Yqdt1+CM7/2Ui0n9V5wLaIyu24loMakpOKWwH92JE3KojX7MASmpjslW26Ij5oJT4qa3erCu
yrDciZB+sNE9p86sYQMo4KJrUPNGR4k40QN0WiGW3Xha+aPSK/y20jj4JBDK0bM6JmwvCH6dz6hZ
qB3QjbEexNkeOa5HohsyfM/M2693xvL8xHg+htEW47EN0kaNXaPdiSsprkMUyVyhBV8HuTg7IfmF
HiaAB1BCRq9vqSyglFDtlyaWR8Qgl5HdGMN93RZ+4SW/y/6Y5BneqGsShRd7fhF02T8dirRCEsz1
QCFutPnJ3GFrQK3cZZAnbMItAHqr9LRl48KhyOfRqAZQFBx5VKnPP5rRqKgtWoUeqPvJFyhgevKE
Uiooccqt/TArP84iZ/JZq3x1rWky/90ft8Yi9nIL9hqjekxLPRgNA9rsJYxyagNSwqizvjW67IOB
Dn248mG1i6BQi4ASO3oaJgAWM3rlY39ByeCyKg0sH/sEGdLDtLXRz7BfZ/W+eJUYt+y2ogh+Fk2f
f5oP3QzBm7TTnHmxgnnU7oyDvUuflA33AMa8WoOfL3gSkLA5j7a88C0ySkOJFXhKoPAaxIc2DVMA
RQLnJPEwcts78ljcO/70/X1O/x9g9Q9tPhf+vT3Q/Vv5Fr/kZwCr+U/8rz0Q+WNG30JIepZKwBbD
ifkXwIpYf+C/AT41I/2ga+BgGZYVb5P//gcx/zBBGaNg46vgiOP/8098FdH+AKqTAmdj43d05/4O
ugrp5tlWmLtGJqQv4FI173wImSz2Pkkhg1N07GikLJNhbijWtyJNCATga80Bq7isisSrnCILUTTv
rxMNnnE5SVHsNRNHkT5Vhk66tNGhTAbMUvM7hfr7vkl4ewPC6ANQqCmylx4C0z3gIDitlaHfNEml
uWJqH+voqXdgKjhCmKvjd5TM0iPfxRThlQNTJc+IoKUXWz/rYXg1c7ot0RbJOd7hcjJ2MN9lzNes
b2NV3HVs8CE4PZ3QNwJIM5d6g8rDUD0UiUARHmVn80hQ87/Hf5vguA3gTtBYenmFRwr5RbtUbEGX
LQLqoBhgGpHy0DcKe7YZsa4Gq6w9PE7No1WP6K3ZEYo5sPTawMPIwIOwKWBl0RlbLVWjY1PzeJNo
0tnJKsqulaLVNoNMnVMLUbQAZjhPKop1nWjzwHDK/gQnEzWkmhJUEe+Odtr3h0JJgdhBoYL4dkHJ
TtPH3kcZE+qtEyQTvNqcVA9E5vp6SkqBgkBvtN8NXlLfEaJHXVUzp6BP0mmbQp2+Vitnm7OqPzla
B59idLR8p7BNFKS78VGNuQVUBO8al5Mq3iaWldyKBu8oE35FkIIwtM6jFqxdvAo58dx5oSdjtPvr
Hn0CD0KL3SZpGVDkqh6KNmZHakLrZ+bOX6mFLbdNLlCXB6rO/hEbCliWvKteOolhEL1NToD+iZsW
HlK7omhrf9Sm/GXMYWUQR/H4OsbwmpSG/KFUGg6vZoqUH3k/4NXIFJjhNKK2YZSSpArabpoj75jT
lz5FibTFfZ0Md1CbSfBWNw91NpmHuNOG3xRiMDBPyrbw9sh9wmX820qT8SHvOygfo6h0dGpQyZK0
cPYRj2xchFmaH7QyNzxwiCBUUxWTeWuUQ3cHcy8125R9Od2XaLAN4cjqPmyHqN5QMjn38MEhT70s
zO8oisXwEYZ/yg90In+VncpcFrEkd+sO9aWwsa9R1XFc2sMpBnVh7tOuIGyPmotsNigX924JV6Fb
YkeGL4v0KCmWbRvXimeirnDsSWN4PYTbAsPM+JGrSRym0Nx4E3mbfnPaNPmNzKwJ8xz6v7mUbNjX
itMEvIbLiPg2UrYzjfbAcfcTu/sOO5nUJZkSRoq8dkQVoAGIZBFJsmQIk+5kIdD3h0AaCm2pEQVy
0GG7grlBESOGhGCq/rSTlxLmJUNOYM41VJ6qyCe4QPhD08JSBxf+GKP1m4U86ze985DNAuS08Qz0
RFF6PkaF5qKb69st2PE0CytWenqheuqYuZS/mDEsJNljb//IIuHBt9qlSgGLFPSJzDsLWJKuRbVO
gyMHuO8c9PDkauj6gBtj6UeTDv67zFDgqbLOc0wIYbAcZaZyEuQKnAknKKWp3/BRRocJQL6T001s
4zBY3TSo4P+orbbYwMALEsCow5HtpEA8BM9B6AM+jl2CSrCixRvSK1OYkUi7HaKy+mEKIm9EH0+P
ul0DryG6EaruUQ9xTlVWo0umBgmCnUV+ZBH4AAy9CreYyFBeMy1FWUPl5D4SSvUd5lvaFkJYcDfW
M34jptK+SrD8nqSDurZb6XpXhCYfsm8lQ48DPTID5UFBh+7IbNFngVAT+tBkKrsxLdq1WywqCpEZ
hQ+NbzEUlKNEy67RnopP5SjjwIkc9N/6SZq/jSlJInekUt+VcQNFUdlFVzIT7bdKOMMANBd5czgk
5JnCvhcistCeGQ2oITLHOCr6YP2ETinavXYmhYbTzAL5e5yy+FXEJYXVQtUlz6Yc7rrSGjazs8dr
wzX4nzElu000R+wMVCxDZiTVLy3jAwooMA7alNK5aTQofsBubZZIN7v/Ye/M1uNEuqx9L31OPcwQ
p0DOSqVSkiXbJzyWbAdDQEAEEMPV98qq+vuT0/pL/XWf9qltGTEFO/Ze612tk8/ENCdLIgAePGdG
84hg+FCMSiEqiSFdaCXx6UsLr3fhB1/q/kE0ffkAKVFs7trIU4dZL2Y/9+OeLK7Ip2hYNkitoq+s
ESnC2AK3rPPINqiuTAyEOVJ4E2Myt4yqU5mGKnM7Xm/QtUcLCx+GkK2XiXY49Y74Qa6UH702ERuq
DLcuvpsnqR9GzM6QQTX76P7TnsZ3RLkSSbsI+3qcWhU8L5PBII+6VfKz8eGFyBZ0z3KK/KUVnxrs
TShL+H7o62iP6N75h6g7NJhajhyWpvbSW16hiRhNvfgyNsI0eFWH/jj007xG1p2E718gKoe7eY3R
Vda7ZTZ4DipjJEihPu/kMWmlA4psGIefFzaOT51FKJ+OuvCzVUOMznk65Qgy6x/rUldf9TJGz4al
Y1RUo2/zdK5I5mDu62duouMt2uaOykCVWG7Czm23i5bOF1G5Gg3advD37lzNzxMMYgiMa8vbHhqq
tW2iwzgJAWAP8gNPLCYC0xflnfTAqh9VnyLQrPbH+3Tsqvse4d27CB9tp6jRjy2q1hzLaBY5VQa/
Co1I/dCxyH1BbBvvihn7wc+KYTIC8UfIVpWWdsOoGdYe+tHbMoyABPI7pES5A94nNF07fPVIIWvf
bFLexrltsSbiySZFmabIOxoijV9nrG91KORP4ZhXYaNX13P67whmRACubiDkxhQFVJ40eEnx5fcy
zlq5SxYFsYuYoi/EHUhBevTPgt7Ie7RYDVzcUydsxqlGcYPvUVAg2giM2ChYG1Q5j6pi409H+NXO
9D0CqTo1T0WL3d8Lk9yspEqie0gJa5P5Mm3q3CyIAFvTuMRUlkIlgzlxQxyY3hsZ3vgzjRDPXSVo
E0NQAB1Ip9eid6sGn15Tfq0Sf8RT65rkafSofgh5A5JShz7utkcTdi1p7B+ihZPvIyMO5AM0CddR
1HogRDq4RWufz5hiYOwS34RVWkMYQ5BwXXQO16g9Xczhc4Jcnq1B5x2UTBZEtzRmfM3Blf5ZWUZd
dOpjlbXIMApmK7MyxdcXM9m+/oqrsfzom7G7nUUdBHk4cpZbGJmyyIf8x6Kv+G1JuXsfkYbtlhmi
+yyFugOhyBS74ixZWgvjfCL71zkR5s7vEhd9/9j2eQS5wy3A6Pwh7jHWyful5mfGLCnmAKBpjLRQ
MTioJVcRn+QhDiluU1AP9X2LDnO3VsgQG76koh+dV7KUlbMeAJGIbTYgaKzOYHpz9ZwLcMOGbRxV
uBaK4sJADqECrvZ4j8r7SFn9rGK3O2GOWSK4DrIgHlUOYFJ1T24aDyMTrMsSLD87qS1MHt12EnGK
vj6d1qSyzkaNizwaF4yI2jrj1u079Pqw2rW5LWc93MA7HXhrmlTG39kwHL1s1m6EcYatPQ83CRP5
wuhouCOdSJYtDjsRDMAMUpBaIQwyE8Nkhs3NlF+ME8TrGvWSv2LIJc0X9N7WbSB1uIFOg6a5wylm
ZHTu9W1UL+6B9I2vM3B11S5cSlR5E2Q2iNZr/dsusvXj2DQYqbkIfSKJg4hDhDuFtoBfxBwbLMFA
0ajQ/FT9ojFzbRL+SYdNszdLO518V5ePk/X7FxtU0cqhXb/V1Jr7EtFMcEH2bPkBxr//ghhDu0tR
bj4OANGvk84Zv2ndQJjUcJSTMi2fgjpApCmyKbumkO6ggZ3StjrHVl5yqhod4SsjzHkgWJQu1TWw
5AdurPsUuCoN13xpUlRvoozCNcOK8FCGKvo8BLwFUwNys0salyh7/CdpO68Xo8sb1xdmz0dM0fFq
4EnbEog/Vm5fiTvI1Gxuqpg12ZiUr3iYB5FVyIAAg3tm6KESE+goZ1LTZOv1o/wc96TkO5dgw4Nl
fpRJ4Q7UjdY+QimfSzfFerPArjgdPEfU0a4PoabAnQimeYU5Tv0j4VMFp1rly+9Ng8i63MdXZ68g
WXDXUlweB4wYS5QwKWrcvDb1Zf47BuOUBw22fIVTA3uRLRpjoyycZ4yeHL9KSIYQb/5kvMWNsqoU
lmaeqMdpbVPCypXBDKWBxLoVkKt1WkdZZzEQzCtI22dkM8LLlidz6aG+m/mCXlogQpuNo88gJg3x
kdolRsxNBvRDi5HVMCCcSHTSRZ5UjALxuIBGLNcY4tEIzUyBokhylFFQjVcrbYZkXBMkVrpHKHrg
chjL+meEHC7sfLzSCVft3HvDDjctjbIaBjgNaKHfPcP1KTa9YPKTx1rovxgocJkRTo/KSSUpX/dO
Kcij34bT5J5gH/kWtditItP2p0RfNxMDKGc8dPm9qbibYfJuVz5L5UpAtrENawBKam1/gPFpVswL
1Ap5G81J+CX2MthI0rla9/6ImgvWpXFvjEtBo5SScptBzoXZIi4/vDcB4UgZZ219o4MpAvewH+3d
5DNzoNS3N2HUzTGElByCqroGFXsNGiOGk2guy3x0Q5QI+HIq7CiTsLeZDBTizxIII1QhgtL7qedg
nrd+KRnNNKh8G1pH0IbAMCiDR7RD4GRaqBtGxxgTyBQSO5UALYPLiH/vdsT0eB7CUqVZ2CGY8EbM
wXgqFWxiB2XEhMlkBC0PPgciZXF7G5q+SqAgdJM6OEFXiPGfxRRxJMHLsngGPmPsMEYEaH9thd8U
szt6eZ98g4iwF8heGGIsaaL8WushAYtDInCMT6raVEJWK6Hqes1L1t4j/rEqFL1YlDt3g6p4/NEl
1BZCaCBFYdk5MlMN90t/Ucpqug9hwtmq2JZr3UUekKNBtZUz758XZCWvQ2kcknkdvQMP7qYehuZY
6jJcO5S5xdibajegCuAZGWy1oTpN1ui/zN6l5sXexUR0ldAu3JQVZagStIqfOa7qehoFaBuJvUvJ
GR8+gZsF5S1lxeWhbnm6tyOD8TpkmGF7p5QPSR5bpBkt7HVy5QxuTLpkcZmgVVBhk/azgdauSwbs
a+81RqwwOtVn5rvrOqEc43l5i8RihuaD9acnh6cdy7XLvXXDqiiDNAfZajEIJNuwDSKMJLwd99rg
66Kj4CWYk/WCTOnPk/ac54ov2ATQ2St3b1p1d3/1md96tK66pWh/YUiBXg/acph1eeAk/NqbnZDU
KmBlfJiKYRed4v3yMGI0g4n9WoboebeFyj5Cd1yGdv/qeP95yMt8LcZQgYDffq3b72W9GE/EZ8rD
79BinAIzePkHp/XrGOavY2DiiswCzJc999q/4ROMl6PBO4eb6HMDlu/RHuojSNknvjM36bbaN8dh
/DDw7Wp+99dh0eu+MPA9KEGvOYVxe4lVFN5ZrqwAog3xE6f+gE2ze1pWftGu8XL884m+d57Qp3uo
sjGt/M1GPJvWM00Xnyvre5+FnMmlN0DqI+9SJLZq/NT/8oCXUcqbXj50z02L+EBYBYJd1zQ7C4Qb
CvDqkE7eR7Scd08OBmk4cWKf/PZsomadhkQn5yGWYiM6y6CHrz9Bj/40teO3f76QVyPKv28d4hL+
9NiCV3Y1UasmyyRzL/ZZG+CLmcX7ft1tLPD+/QuBeO+OHfjNXz7bGmGBK+euOn8Ean7vzcAw9r9+
h6txt790aTXS4Gzj7x2Eo8EH5/jrqOn3U7x6190+Thl6mGehHeQDj2ECAW0TJvkYVvoF0un2pVJe
tP7nC/vuQUElRO4rxoiIN/31gTGtOyCO1D0nbHDzUSMVOOyQUZUNlqRVZko1r1mKQuafj/r+m/jm
sFfPKfyDVHHp4Xb6wMz0BYaItwzIfxiXwYP7SM7y7o1DeAgGvwlJf4Nk6aryltn6Z4jht/jmZ8wz
q//JCb05xNUQzesNBpQkOE8XSu8F8trl/o4BQXQJ8/gYXf/RGV29Duh4kFTJ9AwNr/4cl0Y8xgHt
PnIqfnSU6wce3I8KwV5nVUOdqG6bIfxgubo80tffmuTNVbt65NuqTGonCM8W0c0otkWaVS7CoJP0
g6f83eNg2b84/j3IKa6Og4EqqxwVnmelbjAT3/SyOwxu/QGq5d0F8c1RLn//ZvFdakyKTUTOyxQV
E2oUQr5Epdn38b+XVnUpCjAL+9fZXL2zkHrW4+L4556iSUKOrfzhgI9WNeaD83l3bXhznKuXNPV0
H2k8035yQJRLZsc29+vmRE1zj73r6p/foD/HzL89CzBHAyGMYeNvaobIN1Jrlp6rxHZ3iMZO7+FM
aTY6mUBW8JAMgjTpxwiKx20cS7pOWOl9HdQUAlBL9JrEqkJ7P/TtwbgYGmYatnm4yCX2wd6i86CN
+KGZLN3yySV3tYRSQEyJvJuxvW8vGr5wpeWCMQCDot7xPX/P/aW/hXsJSYAxhiJFLaEk/2gh/G2+
ebmXb8766hWDyC9aiDfdQ+9Nwm+xBv5WHhW9bwfnqWwdYA2WHVv+JzXe26NevQ9lMpFqLgnyx+in
avC3y8R+/vPtvFIV/Pk1g9McYAwEQ1wgP1dKm8DvY8pM+3iJ8WhX3jM6DVMWZ+G6W4fITf9gIXln
pYLrGBNsmMUTDK2v1kOKTa5gyj8nszsf3IGRAoHbzfGDc/roKFc3y8NwgrmRe2aQ4lZFff9nQNR6
LDpRYBokby6pyB8VHb9qwP66jpAPumCHw52JCfiviwqmE8SHUe4cQTmVuaoKABX2pmlnVeeeGgNW
FexFTKIFS9toB7ofppsfnPY7q2cEXAIUTUj6Ajnlar2ZJJ8YBsj3F9od2vVLnSVI+lgyhoZHporh
Hra9fxOY8Pd5Iz4wvPiHYSq/Ou82jmYE5wTnIQn2TI4vpXaeEx1s//nc3j01cIwwu4TZBK60X6/u
FEQqbJh/Lmks8pTHzx6pP2Nf+8Hb8M6XAflQUFL40ExeVtRfD+PSeFiAujtjP4zeAKcdWl/ixzxU
RaqWD0HUl4f9aiV9ezRyWXPefIcaVY3S19W9KJAmkgeH5YCgrxwdkc20Gd0P88jfu4aIpMIW4PIp
RxzMr4eLJswGeJSeBUE7No/rpbrv0GtawdLifSDfe/dQuIDgkiXYw11blach1NpTyblrkK9peHlj
HUa3tmMfSVvfu2Gg52BnA8ESVKZX58QcGB6C0X9QOjoTrz7WMK0ht2jfwTLy0ev13u3Cq01AOr2w
ya/ZKHj1IFLxyQPmvXbd3fuftMyT53YDLydELLhnHy0pV8yiv96tN0dMrh6QwIaTBETkgTyIHXmW
RygG3Qw9p/jR/0JXTu4/QIsts+U4HLE5B9fIXVWPC6jNz+4GaLyXj+rzdwqNCPvyCHL5ywpzvcAs
sWnAOg8fbJ3cLUDzpjZcWwjfB1iJiUg3//zOv7f5+OVwV3VN5EwjJhnBg1wF6xRF4abbJJ9sPsB9
edeB7/qhiPC9Nfzt+V29/trCvIqV7uES3tafxLbbQdK7/4iX/t7L8eYo6dVdJd48YtgfPhDHZrP8
DBs8jGPF/+7aXS/L3LN9RaPgIUQ4dCKPl2un7vrMy1M8Rrh27fMHB7ys89eLGTbdYAQGQBH61wd0
aViahgYPFwn0Zcs/ZTC2bZqsWn2UNX8lbf37tXhzqKs9XEUtS7olxLk1dx5SEJoivLvZpBm/Y2fY
5T94798rJt6e2FXJwqoG4rU5fFiCH5x/c6LHf75w761gb//7q1olqj069T15GDFKTOkOKk8Mbj/Z
sf/gNP5sQf5+gyD3A0XqEk549XDDoeYxg8du+jzsLklLYt74uVe0K/uMcFnEgGzDk8Et67ss3C6I
rbmErYyn/0Zw4e9XFCuIBwzIBdmHtMurkkHDEm4qr0Sz1N9HNWKgR0QXynV5UgX0U0go+Gjd+uiA
Vw8MkpfdfunKB8Oh0IHMadtE5OWfb+M7HWDUC4hxAaoKnYvf6ByVS6UBsurMTT7svJvLU4l+LAzz
+ZKNhY9WfOEjUPODo169dchUAUEugVQXdRECl64F7LVr3DbFpQROLrPuTWx2IkL5zgZYqPYozF5I
aTZswXwe4/A/j/1/St3/wKftzW34DYX4gAl//6378Vaq++eP/IuFCMYNnG1wrsNggEbkf0l1wUJ0
4Wm48Achs8TAAH/1t1Q3/gN8ITw4aO5BxJhAxPkvqe4fkOji3xPIbi8fxH8LhIiS/JeV+sIC9bAK
QEgM7E+MJLSr14/C1hc3cPRmOh7hux2GYV4rWOzhQHRIA2FRT8sdb4Ly3NpBnA3H1CvAZrzKsYIM
p2b0+zUm1CiO5yUFq6ODnuZQ9nJ6ZQwO4bAZ51MUyQZ9c4jmFIT3EJh1CHJiNnkJG48+VW3aQ5PG
Ar6xHaG36eRPOw6n30+XwIKLAWF78DRMjl2HEX0ueE2OnQcfo7+EFG9WNIEpv1QdZrUwAa1LqCoa
yAkHe5DOUm1cvBZV5ouaIgmkgv8hhHHyNSG9PJSDsk9UzOo1HMjwWqqoOxjsBb4xO9syC3SJ0Sw6
2DchjYOVjUCwLzGl2PbjkjxDDwCYB5XBfb2UEwgYi9I7t6N62yzhReJqIpF5E8WU0neIKvp6Hk4Y
bqaPUACFh2kRcmsGzGsA3NKY386wHGa8llDcNL6dxmKKEwhYrNMlSc5SEb6kCxQHBVzrlbee47gd
dlQms5MtLhz0kD00/VD4odDgyJW1JdlEER2+CumE6aLyg3E1+A5/Rniqyj0CotQIRfi5BDRhGzq2
e/FY42clX+p85L17V1KtoF301FYlfr0xbc92dugXKNjoS2kNqstY05UNMEQb0zS+nwdTrRZv6L4I
CsM8xDW6WLw2urXITYHaMm2O9TI7bQbJXB4AkVSYVirs+zGTrbpwXFVN7+YkpcFzEHb9Lhpn5P6E
yIUioTBZylRczGPMNp6dm9sendMtRpEGTtXUrU+A97j3LuLSOeA3Ec8cqHHz2MAbrFtZZ6UDPUTG
U+vskVtbQqMruzYnY5PeMsyXdoNRJoO91YIf0cKn5vjlC0ob8s0ZBeTcZXMb1265rRxt9jrw7Bmu
9xaqI/AFML0JjqUCH8lvPXxSRhXWd9PIJ+xBRlRzpUxWZSLKrOvHKs0S0n1CNUYKv57sRbDBCjLq
+Ogpa7YBxOxPA3SOP5pWD4VrJ8hfx7mrCj6jh4AuWL1HVzRcicCJj1XQxQ/RiFh4paJ9VWIfC8mW
Z+5kRMutIC5ChUrXvE7LAl2rIwxMqFafZi7SXaymMpOVwX4FNsdNoKUrce41VLQXOUXV1zvo19ln
Fti4gF4TPg8SsCHru5iufYeN+7hr5c3M/Xmvw1auR2Hj07AIbTKdRvVJV0hjaKFKLGy3pJkZdPnJ
hX/7UII6+hJYeXlfgbbJnB4KTMG0fdA+H+9Jop69sRk3F0d6MQYxtOjtDFDO0kbTg+2UPMpRleuh
TpiEfhm3RialefJZNX+NvTHcl/FUuUXbyFfPSdD36FP3TgfUz2bqkYe+tfxWpYncwKArABdC/+Rr
UPnuDh3OYSU9onReVrXSK8+GQDV7YQPbt3RGUyR2RDMxxGJaOOAz9YUax2qNYmI6QcHFAVAx3RZ9
nxA2/djFU1jHjMbZ7CzQAadL2B4ob0GvgOFr2yEWdS1BWkCIFnpx8J/PJIU+WpXPXlsKt6j9uT3x
1O9ghR5LF2qhRT2rmcujDUJnzOZmcV5Bo1nkCsIOuSmFNyNdUboXYsE8wS9QIhdXTzZ5Qh+oywig
t2VeCQ7K9CRAl4E4E1aC0BtFQbv5e+qyiW+Q9pfQ/UD9ZjnOMODnnZi/T04SuDsN95QVCm8wZcPg
rJeYkfOYDOTcAGWCL1t178pk+ubKOFGFnCaRQNAKBQPs3b0smp7OD844Iu67aWonHwDcQE7rOM4h
Uhi5A1WaE0zMzVqs7lOVSeJPtygdy/5gaqoSRHkQoXJUkPN9gDnmyk8HQKWtqWEloBpNZxkMUCvF
/m6GgkjkbSIUTErCGpWx0OHz2QV7CZjSJhjCMXPj2kK8BjL27cDTUWVdyKspG0YoVzZEOUlyUxLc
z9EFDgVoebcCXzJGDyeDSiSYi9kuI14KiHfR2+s17CmVhntfQxKbd6A05MkkABUOybxp2mbK4dmv
ObRInCVhQUev79ZtOGD1JC3pbpuyb3uIGMLGhRKIDt4K/JzAzRCu6G86kmK9lqptoizqLQJiai+i
IDK0dLmpOSTRhwV5HZ4FFgCADwAUIN/xh5WYPfdhUlD9wuZKjTwoqIQeqUeZyOUgwREKYyj2Yr/3
fnAHuCu3V9Bl+UO1JIW0FntqqFndUy9ibaHh5MmJpCaqcycp6wTx0rU42HiuV14fVp/7JhDPVqbT
yoEGaN2Q0vncYT6A7rjp1U3rGCijkirwvwc8ndoM/pUF3/gw3jLCQb1ADZXXpC2PAzAUj2LuktUi
4NttejLcVL7zpyEBaTKQzUFKCgXgazKgxZMHlLZd1lvrfeUTV+6GN7rfuf4UPIy+bA4ddJCrjs3R
DhCk/sQMSds8xe08p41QB6euFkzBIVe75X2v2q3yRuIhC9bVO8at+1V7wbwrFyURgmLm7rWXDLdY
Qzu2Z7ZmsAyl7cmESfkdotZ4h+QdlxQBa6K7kYCrhYXMg8UgdVD/MO4PmRoj9jPFd6/KGMgATs7V
BBGPP0VBBrybBAOO43PK1HAwEs4M3fbGARu2nJysGjVioduYfYvrJjHFmPCvM6+hADeBjbY6Qe7c
qocU6dSEfSy+1K2/ldTCUW5oBatQ50p97uhU2Y1FR2UX8MkDcMEdIOe7GCqcVaLNMSL4heOlPOCh
eQQJCiILQurDYBpnY4LeA+yhWbZ8luyWkMMiHY0PNy/DM1h78WqKhP8dxiq+CnBSWNKm0ED439Sv
yomXEDg/4f9oSn8qnFiHO6z1HHATXZIDJLbltlT40mHGuHyqgrlcCsA25eO8TEvuoHu4CkZXf4VU
rFkZ+I1+lCyeT/1Ux8+BJtitTgkMJaMZl01Tzd4Dh4QRynyt1fckHlGLSRuMW10u0bbsBPsunSk5
cY+LVzKH8qaHFh14L+yjbmORAPfXt10hgH3dDar3thEK0tsStWUF5Z/FeoASqt0xRyJMdlnYUY34
AGYRLv8unIT6UWt3foaGW207MEnhj5yD6tSSi9YaPQt/Y0KUZsGMW+7iGfKzpI3YBjr9YA88V3Op
j/gOEvRylTIIX8FTSA9NytGkbWvz0kYDCrFwCF6n3gig76LulmlSHaaZ1a+JjSuI3Jru9uJrgKcg
YDc6Anw10M5wDGU07GNoJtb4bEV5FXrzq/HmsICCstuDqgfyhp6GJ3zj0h11Br03Teq8oLbsthq5
Ft/NQpdd0pfRrnY6aHLhhSi6xY7fCBhG+cx8Z7eQaAHDgOnb3msuRbM2P2jFYjQnWQJhFFByUDID
OjP3vlxJbD8iQKoE7XPwZyx011EM9Mi40mPVjvmcLk1O8fGCy6EMZOF1/ghgHInItqkXPm1961WQ
RjfmO7pB1Q6MDiyWXrxUj1Y65maCH6LoBqtvzBCrO8jL7S3IKTyvhop+l26qT5hBTyBKS5CmnM4M
9848Ovs2krYIQNG6G1Bmb7mw00o7frKBLkmNRcvn+TDggV5Nc+JtHDqBZkhsSz5o2Fy1CdFjReLK
ZQYBpABCx68JCrxmMCFgCJ53w/jVg3RdRuuKm/WbrevdX/2ft8q1q9YINGlApkNtQZB5D6Bzcvn7
NzOIQAbMIreZ5wCarPAJLSrxf32CejK773DXXiY2/39H7903EDOnb/0vfYLLj/zVJ0iiPy6ZvxAL
+piyJNAO/r82Qez+gR4SQoEx1AAv178ki/zdJQjiP4ib+BcIw+UnLk2+v/MS/OAPjKfRdQCrPyQx
PqL/jqHXQ+jqL20CTM5DpJXC/nVpWL55IihJUQQs/MK8Uml5Q2UMt22dNr6TzeDmJFktYI2r6Yw5
iBfziG97DjPssAENZ8ZbPBibtDorRWM8/JmG8B7q7GpXz4n5aeoegmyiY1iCKZl3eI19s64ip4Vy
0vQwC5gG5UUOA1d6doB7hAzWmS+FRzx0T9w2cboicB12RWOXEjqHuS9fosUMfQFvj/qk3aGlR8Dv
khnuDaQC5cYs8z2q+rr7CnAc++G3IEauO9a0Ahi+Tp2My+PwtkFPIr6hU2vpjY3iKT20qI5AxiJA
hT0loksQn6oazjtwmiCE/gnOGGhXrtAo84UYdG7hMnRvmBvzFuFzfUkwfGW906/KZrZtBrFyGWS+
GrvnLmDltOUu9CEbroCtfAa6x5ANkH8M3Q4pSvpp8dPxruOVIifYZlAaCplUWRvEfb2H47txbxvl
Mzihk95Avkvr7sbhVafuhOZwlfnYRGAETG0ygkCbhHP6CMj+kq4wFjcsD2sWoVSfBdH1VzZV7BBc
sM1ragAI8zIFcER9doJAAbYjAvMSMkjXXzRU4C12WYq36zmc6XCc4akVeRhqNjzLMHW+xVWz0IOY
3V7iKz/431NV8nUaiB8jx2V9bAQzFk7CtPmxgIszxgicKJmE6J+oDF0SPn9ZFsFuOppqmOA4JNjq
0cKCDGKr0Y7cjj6yZZBgE+CrzTMPFe53M1Fs5Qtnimt6ChJ4N24GFqkeG53EIQdsX0h3AvZ3wV1O
l7YE0LHTxF2DxUdKBC+WMXbkmTcnkIHnzSjYJyr1RbmPIC9+orC/NiH8PnDIoNc1eXy6aTU0gE+t
L+D8mWVry2rbuLiBBIREugb4qoQyL247cg87t6dOU9dBeZ30FT5oCqhB+Z1wBZv2agK7nH8NxCgP
IRxUaOICOYsIYRia9PLQl02KgqOmzHtkJaroYuAUUE45uE2B/o3XZkEUwtWge+xjcteqxhZoi023
I6xUt3SpQxCLaUe+lGE60D2UvgImQllSYXFCDtygZTmGPI/hJcR1GjYclwLBfJ4SspjaqH52LedA
LZEOcUFw4Tir1NWm3YHI5+0mUJZHeCY4mkie6aC05gEFCZaEjuuDHQxo2wqUkhLtGaB5RcZsnH4B
KurSdllCOPzgToLdTo92PyzjuPNQIJZHMajgsxKxiTJULEO7AisvxWBg1HJag/NpksKq6gWoMPfe
dknbbGzd2LKIkpDyLcbf0Qj8Wen7B/jFEP6h4XVaOykWl11JFJaMZQGjN6emozdt6/AhR5dJBbtL
eiq/HxAV1+aVN3dLYVk3Qjw/dEScR9A4z6jN+i2BdF5lugTjtZAN7OgFdg2Bk3Fih3M5OKW3NWCq
LQXkmvcQRMRbk9BkAPA0UWLtdD1sgNA2G7WawA6BdDS18FfSPnCP2J9w9BoAAmgO2J7XiBSZy1nt
+qbluSgd1m8Di0bryuOBkcfGG3d9qhDybAFF3HQUpiFAOmmG3UwATrE3PfVViH/eJgYemWa5DOT7
1nNyEYKetk5F0zVbuCnIS9cgKWDTal79NK7Hmyd0krp9G48dolCnMj7XKgjYbTRjRSpKNFYOgYyg
7nXa1rxo0926tfX8ggnVHNMYTcvDsEQlmo5YYLB/HUOCfix41T/iWraPfNS8e5ijxTtJwZEhJ7sI
4E0gCJ5GUJO/CICA9wFM2pB+YyVeisTQKM76uoTgEI5yvq403sUxrFUOou4h6oJmwIRjwi55VOmE
lo7jjgw0QDBtc8oCxERIHM1dJx7Ios+WRr4E/aqJ6m2lnOhmAsiaPgDcBtu3pwB01D36Eq/Simne
kqki6c53Fbx8MW7ssIqNQOsvBIopPc99RMkOz6b3TNF7pHgaDH4I+mAS5pePPBJEROXM2ZCi0Zr7
qitvKkpBfwiE6rIk8booB8S8AimuBEIk87QF+NHYIRjgd4dXbSXbJECrglsRZt4Cl/9ntK3A0Gks
K48BbKfggk61aApvSmDPxN1J/LVAcw++9BC/WcE7P/SefHduzBpPIYzxqiNVcBjF5ALPCRfsf3J2
Xj1y60Cb/kUClMNtd6vD5OQJvhGcRjknSr9+H/nb3TPWjlrYuTkHMGyxRZFFVtUbvBOFOdyfbUBm
1a6B/kqbvTDjaIN9UYJal4Jzw46KWa1elnXc+wihB5XY+SOBcq+zQ9WNFHEs7QavM1GcbCTbx0kd
BuG+ksPhW1PF2XMjOaG+C4Kiak+wsWxrS+E10PYFIu3txi+9onaloATsL8CHneqiSLRXPbcCAmvb
v0aDN9jbWM4yKuVl2KRbY+hMGfIMtZwDafAAmrMtKCMnaaygFGroHDUFhObNoGpxdD94IdWabkCH
QGpgj11C5kAuc8Ae6aQYdVwc86Lg0xhJmGVPUem396IOcmcvKwlE4TIZfmp6WTanQLJQ1vVEWqcc
hJGD4rgwZem+kdvUuPDawKBQg953e42XDHYK4CB9Gi1lIJl7DREGdePbmaoiG0hNpz8pcgYnNmnS
iGuCOop4X9hmU95oXdC226ZJNdCQY4yirAidwLpoLE63TUnm2b6j+Wcg98BSGNyOxgVVOGpV2CxB
6IZ/rXD80PUXcvViB56ERDAk/XaX+6bAuoKY+oTMIcrXSEVrV5WdGt1RM7zud9/ambTPUd4O+UhV
2V6aVon+qEQAOkgGh/gBh3ljeHKgUBubXFV7eQsVdEjvyqDTXgsDIWv6LpTgXCIrOvH4tyCLEuiI
BcP8VYV10CRhKXvNwz/kJFQfLCBG577/4CN0JN/Q2RmtDceKf0wzRVKZgZTqoM0XS3dB33vOFvig
8tJakuBrJyhXZ0fy1Jbqb8itausYYardJJYH0JuLOvQVeOHxLfUJC2leXUaLyxxVZyDFD+LkkkK9
8lSYWof+OS9/sFQFLQ0xyM0uMouwfhjR+Hjgd8s/NdvDDSFXMyrm8oig7MZuUDL5BVXXhr8oAjT5
USfgThJZYW3Rb6rN6mjy9WNrW9Gd83+2aWPBQAwLxCZ8kQGYtXMRuTYKnDJ7QK/hUkuNnO39TLax
hiYQDZdIp8M517EWKHdJGxX9lugoX4U+HKgTZZ4ku0zHULxoEQ1v9iOnzKbL4WnxOwrxw1EzAd/K
D/s+O9Ydvbojqh5ZjsITwLANv7XDyN5i07pR2rbgu7VSSpDq6WLxmLdiyC7HIYBRrHIFSE9QJR2V
SklCkcwTyogEQqPqOowvs9SPYY9UMSqtalBfOg0y40dlRMueCiAn9zPfXDMuda7V1Z8iy6iLwE+j
lBCrFJgppEP/vhuMYFDutU5qA7dFj9feZZGMIIVuKa+5qjQ3gaZFNNWVsjW4saZNcEiRizF2iV56
+CUD2miPRS0ibWfrUSadnMArrXvuMlq7xZUurL7Z6A4U13HQsYWULhNXxMym2ss8+SbzRi4qaRpo
ybdIhal4FWVgO18lPLXz105NZfNWEQ3q1YNia0/UYrSCdUaDNO8qDpaqwQgRrVhdibdlCwPYFS00
4G1TlrLzBwMu9Guo6Y69a+kDlkaSZXrNhV7Uob0d4bDjK6EU8CmpkTgU9S29TCxkXCjKbQCoSdIt
zSlPuhOmA+M68kCm+ZuyiODruhgYDMFeG2TafrYOgY+iSNMCKAz06klvEpNFB41P5G9F3kb9Lycn
KPxqYtSYfzsdK7d+BwWl5jKWY+jqklrR6vamEg80v8HKYQjXJdQ8SJsO8hZxzdmTiIkiGFc+Nyw/
bMIfemqar1T3nGDfh34DMTmzLHbAptd6f89FolaHnSbxf8/1mrjt6SGjApQPd0rXSMEAQ1aLu2JH
LEDhnvVua+o24t6d79So5gLcQCSvUJioJaiKEafSTgvjod5KWqaCkjMnG4kkFFQWO5LE5y52fABX
dUcBztqpWiTDezQtzyuUjd0h/f2KfoKGeK2Xc0PSg4RkoqPb5/8hzJb0fRzW0j5oS8s+2UZX4Jpn
OKJy3hzEj+uHNiCzfcjolSfb2sBh4FAVfhvu0kQj+FnEUej7Chq5DrYtjTZe81lNJOMCyXkEgh1G
yLygk30rwc9Vdx0RJrrI87J/HCkrN3dF1gb6fRHGHaJD5LjyH0yG0YigJGDQr+jjbtxWXPa6xxra
OUfYmKbJxVD3XncIakV7oYqlvqtUKGXkwn3xQ5Ys5dHG87HYhFKBxlvgt1pGtbrVi0sLYZ8/WTag
d40cYpp2XB7zmFWogMGPERyQMVMgUYHzWRc3aWHn6Lgb7WsgTy5SWgfZFuko+z2SKcltTTmxjC2n
rgDIF9PDu274KkW0ics2p4w/NGg8oOHSa3yJdjTuEL2Rj2olIT5lhT/4q2gPjL5zN4xIUGBzmA87
3eOc56qv3plOo2aXsKULbUPrVDFoVWX04TspaXGPrWqOwSj3HW2vwlJFhAaPlviXUPysdUeVvvw2
qwLFmbAN7DmFBK7ZwHriyiiMxLhVnYl8YBSDnW8BLCA2MJJ5JbtwbGo8FURo1ES8JIDsXBlZCDzA
9puTNjTS9dC2dPZh8vb2Va1zZyyQt9bCelPrhfliJLX9m8qs3LzJSl2L28CSOghJ0O7rjZobHq8A
r+M2MWK/DyjN6/Z9XqaRh7UBDSW3oyfSEJ8UmOm1ISEaweuXUXyUzT7VNmULShoNREjBz4pMJQUV
o8F4jHGASTaVwbLfJsLMbaqmTROc6EZqp4pMxq0DqUYkyrAisRkiuURxIdacbZQk/b3ZCSU+lJpM
AzJU4t5CmaET3kY3C1nflV7eB5sWcW/vslIyutwdwt4Nh9SANzkx5gHAs2PhrdLb2baway6yXONO
SDFUiM9QsPjmtTYl3LJwgqcUXvgB/zwbcwk5Dn8UXjM+2laW8fNRs9rZ1aBD9g80547yEc1RqUCR
fSv1cXZilOFOGzTE0LqKvM2PGlKJBm1khNbt+mD4opERHpIyBY4iGKtNEU9Nddo6uCvGtShNDrZG
r46eN3Tfnczyr4GlC/9If3HAN7gK6yvJU9s3v8NM5nsRQ1LaqrWW6+9SafvBIw5uAfgRhWOOmgHV
3W3oUVy6iZ0muYIrgFdEK/kYbQ2KVaJ+FcX2g56Ucr+1JJWwjYVFm7W7IFQNb1chQ1QiVmdICpUi
KaHfIChqbEcRpPU2IUOHF4PripPf0KcevvVq3B79xJaHy8bPs+pXLWSP0yZtGv9CGpBd8TkAQ83B
XyDS9DsB2SfZOnFJTwlZT0m608ohQGgusGlioeVyifGE94S5pkpGz4lf7vLY88NvqT/27V3VNUV9
nfgSCpGULjFVD33/vvANGtKxZYWXRt1pAHISLx+uRWnJJ63sy8vBU/WWbDxDb8nwOJMbxynju0zX
7Z9KisDYLra45GxyI3QeNdOOL3xPK4qN3nYIdaPxK55JqTBwkoA5jBttjPLmUqosE8IuX+lFzvv+
5KGqrG0SB8hA0eXpewKoucT921MIPN6QjOklPYxEXNJocaJNOyqt2A6xiLKdkSUSaqVaGrVuS6Ph
FYyPURzHsDFx+cIzieQzM0Lv0TL8wr6UIim8SIo46UmvYyFd4PwD54Msp/mT2WVMXxWPCAt5Ln0o
D6iyaW+tLUS35Yro3dpxoN/WYVgB5HHuWwSO8O8RvU2K1XJY1Mi9qFdJpmd/Elrt95AXnLfBDuX4
IguUBOSHAuHlAC9laA8jBD10NfAqeTAMTbvXGw9visqzhjf8raxXNcNFJMbriM55tx8CqghG9qvX
ZGwZ9LruX+UU5Xyv1rgNNtQsmVj5xvcc87aOJzU1qzfoJdfhQMbBHe05UEYQXhzQ96jGGAeKLpp1
SEEK2ZvE9Pp7EPXjRVdbQD0Hz0ku/OLwq0CNohlMXJF0ud/hfuG4IVKBU0U0UCL/UU384JViITpS
CKxtAuCbh9DGFG8rdAMD0jxEHK4KB1TymzTmm0Xo694MfqLemIiv/PAoUH3DHyo6qFKbVgcnU54d
GchWX73jUPA0JolCqbXx/YvIGGOsu0ojuDRo6J/4YtKmAA9HyEDJETNLddAuq3qMbDBFo+h2KMBj
f9FKSRhvwjYI3rWRazYbSFO0baTXzoMjo3sQgju9lbQoRfSoHHxEt1nfbO16SO4juUeOliRfj90g
HCgXdrJevtEQouhheZpGJTtF48iRmpOiyU0xzUP2SzfG4Y+N84O8SSUkVjh0UvsdU7L8t250Ef/U
LNErgTcG1Cek+BxssyBQH1U/R9yjcPr2DfQe37DPkG3YJFXVYHDkoCayUX2DYmioDOKqFSLExIqy
9ROtBuQIG0VOEYFMigjNjbr/TkWswOzTLO0/bEMVot94Q8UkvaHvHV9rYwVXxiy09rY0Hf+aqG/9
jFPLM68+tFM+6V1NiOX/EM3/dSimztmHDkWv2Bnna45hSaq4HlEM1NKmsHok4l6Hcj9Ur1YWbs+P
9S9o8r+xZv0xFR8bxcOsyY1VFCxo/nvYt4A0aQGEkfVNJhU0Eypn5dX+bf79N9wcbE7kamNFFLg1
x1dFiWS0fJV64v78y8yYFf89Xv135sKg5xBqeHxQ5+TDLQYrcXeLX8iphN+7Gz1/lyq9sfNSu2JG
28s29J5D0/g1NCvc2KUXnIFPA6uRpbwekcGxMMTTPZoUTeTrrtb6a9jopQbWjF9RWx7CSKBa3XRS
LBoSL3aTUMZGFdEnWslA4fZjEpVkFpZP99vHsyT3f7cBEwBx39yEjlYdYhUdTvf8tC+soTlxyBuc
MKvVsuAik72njflIEkwJy8m/hYGOeI9EsjOsfOKF+TVnnJlhHKBexoxlsTgF50Msq3vSo+/nX+Vf
1sL/XUCm9e8CGrteQXWpLtzRSTZIERzo2WxU66Go6tP5EWaq6f8NMes/5g5acbGBUFJXUDWqykM/
hUTuD73JAY3Cr4rgfDrqW/KolZb7X1n5TyLKvNfeN3jlIKkm3K6+QKfsQPX4WBgyQfFZqt8HEH9y
yhcLi52erC3Tf2ll/73nLLJkdkGK2tXCtRR1k0kCxxSJQiUCPQmec4cy29tky7HxXBQHOfiZNisr
ZOkTzkIMXE2gz2heumXcpJeBOuibKuzBnBbR+NCq+eo+nPbbZ5M6CzZmNUgq+5CBAumCxGHHi+jp
9eBkD1OK4dQwJZD01Zrd+ZWz9GKz0NKNOERjYC7cjM2Ovui+Uc1TLzgWVj1zF04ecxZaEhSGSOpb
4eZydpTDYBM4JjpKewKLC4+as/09S2/Pv44y7alP5m+iEXw85qAJFxJta+Ga8DMZZBoTGJNrhdUz
rmdbPZbh+u9Rnb3jf3J1y1qhwjX9HsnDywjPyfO/ZOGtjVlMEVFu1ehACTfMLYq6/TWNvx2DqTne
Z/ukyLcoWn5tqFl80fHaauo6ESA9/W1T2VuE8zoUm3NJuB4xYAQfSeH0/GDKwoqZEBgfZzggq5Bb
NRbuIL0AnT4VJhKx9cWAYuVAcg0QnHrltVO/AyLamsRsgTeuNPwIgzdbrEzuwuFgTIH8w2WGYlVq
xyWrlgK/G1KNzYxXKU0Pvvpomr/IXFcOIXXpK87iTaRgbxNUGTEuJbAJLFrJmoysAXmX97965QTY
+62T94w/rWyLcmbL5tH96iJ3igP60Vta/9TuERNkeeUVbRUmqeyNm5bGmxQYF7YzbBhn2+S/JSDJ
UVKtKF0sBWhjFrQSzxhLOAb8eC7UqK7fG6m/DY3wCmD+TQNXAJvWDatQVOZu2ojnF8jEvfl0C85C
mG/T7UUBSoCM6r5ZqKGPGsvDFieU/1xV8fbK8Gz1xc5nFpvmuo+yFx242hTojCtrgJhI9Teq4eIL
lJiV6KgAN9bz7xCAdrX1dv5XLi7jWeCjgqElgR39zzImADTeT7Du2UC+xUqe1ixbJkePqaFkNwzP
IqRw1Nxb/cXqKp7JSfzf02xuTROoZdCXMltppBSAAAn1sk2d3zjsWd6X+BRo3/0pjRnpwgKKWXn1
6UN8EiPnpMYE/8uKNoLAwosGrAzThPcviFK5fUdEbFiYTEWV7WuPrmHc/14Zd5raz8adhcQoRsqQ
FrFwhRLe1+mLYmSbqTJamI9aBbcF883E3lA53tlxs7IalYVQoc+CY5WkahEqhArJwgY3utHDZhey
iYvSe0OD5ViZP7g4GKDjI4pj1FUzlzcvWusqbOULxLtBgyQIhq8ehwvbQ5/FT0tuqsj2OBhgXziu
37fJbsDt5m5lkhfC81zhLpGR6czG/30A+hoewPoGjO7NEF2ztFotvdb6674/mM0evXCXLWf3yg0H
01D1x/O/YeknzIImhPfSS2RPuIH6R09jpFihIHkhXnq78wMs3Nf1WWBTZTMozVAI16FkuC0t5z3P
iyNL6fzjlzI+fRbBgk6VMrnkxsJKsOT3zoIBkH/nDLeA/rIte+BDJs6iTF7vcMjJKztzaa3OYhIK
2WgStT78I92ZXIeHp8bzf9iB/K0YIAoM5Q+VXvrKGbr0lWbXMtWcVIGBGbi07AET2jdjj4xko9m3
1ItXxlhY63OrvYiGeWrXBgEuN77JZvSweg1ZOJi1WSwZijyzGptEINW0qyLW98zQRdpEV9P9dWi7
venHjwTrlRWxcC3XZlGkjmxtSOBouDq+69UAcKZ5TvOLiHhFxGRJGGP748svN32yD9ebRjbTpOwJ
lFOWgzQv9wN773Gx8uL3/8ltVtf6wpLTpi32YSg1wgGT+r1w+wLVSBvvcS28JTZAFNrbSfWbe/H5
KVy4mGuzoAAbz0iyjHcqzejnFPmnMFS9xr5+iUDw+TEW4sJcKKmulQaZYMbo5QE/6tSdLF2pzh7O
P35pNc/DAv3vKhKjcDEXeMtV744M8/yTl374bON3cg2yfRhIkcLhV1KMb5CfXq2u/n3+8Qtb/a8P
0YeP7FnAFjpVEy7Y1N/m4N84dnmir053A5Dt+TEWXuHvDfrDGFSSB1xBqfJXmBLR3LIqEGrlfSNO
55+/sOH/yr58eL4CuSfPLdiGoqODJe/7obj0x3uokIdyuiOGyIKuvMrCdKmzzQ6qJ4LMSPiPYvNC
0Ym+nKHgu79RMv7i3VydbfHYE7bUOgUGs7h/TEmFIC3AqXAzbY2aGxhw2S0BpcKPcDV1mxbqJxew
v2oXH+aw1PCPt5sUcROvOk5RnkSNa/c0m9WrYZTulB3Lw7Mx3BDSzn+3pXUx2/dUa3QbPtDgthW+
GaJRgO6k454L5vnnL8SVuZgDItJFY3ByutS3H2RPfkKCdls4wwUYq5OkPH5tlGlGP8wcpkNT56If
3JjEvSzA+HlNdDOdM3o5Hp083n1tnFkgqHKjHOK+HVyMUABBBspFG+TfVbk5QKO8//Kkzc7+VAd6
hHv54FYK3gx5e1OVHmpB6e0ghddd/7VPMzEyPk5aDcYQIGE3uP1YcjuL907eHtMqfymk+tnXvlZd
/Xvx//BpPLvwao+6mQstCJXsKZPutW0bgKyJom5lkIVj8m+56cMgkV95plEwSOjH2yTwtiGK9Wwd
TmMb8LeShu6XFsDfdPXDQL4Ud7qksACCuNtnSn8NBbTF1wYqOxg50BTxSqKw9EbTfv0wUJAbcCOQ
Onczq8NHN7WPmkbeE9NDbeAiq+iym8qwUqFaiKh/xYk+DIYSWQgIhoutM8S3zlDTexflsbLLn2A2
V2Zu4XT+e5n/MIZAwR5cF1mHjZM5Ppplt5GJpec/y0IU+5vBf3i43icYOcMvcOUA7W5vzL6BZAQA
sjI/S/X7vyWcD8/vExNQgBMQJZPHdni1KT2EUwYOCXE3GixroXwriy/uy9nuzwKU0cecryFoCDJT
9XeyZGcLBBmSixrE5P2KtvJmC8c2jon/LLO6AeFM45nw3OwtzApsPB54tQkkNfncGQ1ycGu39IUl
LU9//mESm1jrhcbJCp9bIItf7KymxriICjNAuiAYt6uRbel7ydNp9GGofJCspnAc0g9DOlClQZ8l
jdItjUfSgSG7r2KcW9fuI0tzOLsrmLVqh07Je5F0EDbVvDui7D9ln8zkOBXUTedr589cS9gHEGlB
Kyf8FP2T4dvHLKF0qcej2HRxPaDKsVqYWagGybOLgar3mawVrAwt1WickkrJh7IzWQ/61GIFibaB
BituMQKWwJjVIGOLXvEelKCWVopDSxM7qyMg8GFiwxRxH6JplJoWdm6UgXLz0CrWLsjFU1299Gv9
soX4JM+uEC0x3C8SLl9JUP9xQuAgyZh9MZmfm3fjc+Tg51XiOYueKk4lEwRJfWx7COOavrKVl7bX
LGxISF0g7sIYwMXdopNduel/DpgwS2TBJpVvBUfQ8+H280sd9Mx/txdYVskzOoaaPgjdwzQRnIHy
UyJxBK61vhZKg8gm/DuKZcVC0YOMQz0KvpdO9TqYCcYCcb2B3LiT+ugC0ZCrDqGgKQFIjdgttf4n
RI+r6UKGmOpjRkWbv385+tnx/Jt/vkqglv/7m3wTeSjHJi/w5fbWZ18nWfl6/tFLkzoLI3pq9EUz
rREj1+GmOnvPrN1WoJvSJc7VVCc8P87nZ6U5Oet+jI1aonpmkDFOn3hXQ2fC6hvThy8m+TCC/n28
GGwD6ZXp4mIqv+zOvopz/VLvzB/nf/1CaEet59/ng8zv7MTiqjcCut53YdEeNb0mQImqvgaAiRfn
AG/X9zFzyrt2oyRY7J0fe+kLzUIEsOamC2JChKPjUekE2TWXs4s6TamWUDvB3ij42oXGdGaJBg5W
yDHkZAAWDaxebXdhZTzhqrOyBj6PFdgp/zuJQkL+cTBZA44Ebt5hK8lW/hbF3DKU/KJtxAUeUOcn
bWGoufxwMDaKU0HQdbvoYbr952MCjPxA5+6CzvJYrXWWp5/+/ybPyBb++0pgKbMR81/CX5RoPxEz
AwOtHCdEP1IsDTCEREgpWFLT3Ii6XrvVLmwmexYPAGGXeiHUwR3y8NpW1KNumLdDvrLgPr+X44sz
e6cGHTA55emo57yGunisg+7JC9XD6m5diGf2LBhEeshtP2TWihDqTW5EBPB8JSlbevb05x8uYZZc
i8FC2Mj1AyS0qJdIubMSK5emfRYEejkqh9Ri/aq4TZZOe4Eh683qD1+a9tk+9xpsp8eRaZeDBG5e
e5VO4AtYXKv1iqURZtvbCkq7swqJIOY1O1ptiNw82vpJKpKVlbMUJueCvMMYCdkZIdDB/roekmfu
vVX6wn/J80s8BhltNcVf6GSj8PDvlx7CqghlnddJteLJ0TD7asaTgi5cJPvHqeEuyTowzq7fJh1E
0FGxXs4Hl4V5tOabHvC+FWUKhw20SAwR94XhIUmvYWm8Er6WRphtcKnKHU0JDZIxsPRiws+W6VVr
KkcUs1auuQv7ZC5OIQLwGiWKBK6tCdwEffN9vcOzEH2t2f6GSi5pRVRiupjYMHMd1dzFHn7BmVU3
V21R/pALTIA9HOJW5mtpwNmmrysA/9XIgPgobmzSkUDRsUsfNj6AZA+T9NUkb+nLzGLACCjZszR/
dJGH/G3GIjjiZue/4XBbuZJBu/5rS2wWDCqoMnUQRyO30ELsomQQp7Y1wr0yKsrRh4njnh9nIaRZ
s5CAegUJXJuPLDS0+Cz9AI/yKNtr9mcLd5e57HqOf1UPyWp0o0q79wV+EU18WXHyb8CHurq+KvWz
sJrnwNCot4a6M6bPYpdIbdkvSrEmor7wDnMcqB1pZtSU7EUP+PmU6kY2HdGwvjQ55dVx5W60NMps
x1OlksrAsrmwAAe1zeggV9mliK6hfK3DtBYWrzn9+YezMSi0igseKJaqd/Z1Fv6UKukGcfMDMn0r
R8DSELOt37RtjpRIOLplGj/LDu1XKiCmIyECCXvy/KJdGmO22/kO9F8UXiMKMTwN2CgbrNQjaP9j
cLLb/mt70Jxt9bLIhVMFvEqvi+Km60P15ETSiRQP+riyErkWNqA52+hm0qlh2LHRUZSbrJWHa8mW
mt2oBitNpYXQODeQwCVmMGM4i3yAaCOk8WiYzxPMK6JnkSXZfrWAuHQezyGdGvzKIeoJwmmEXoW4
0ekd0ULKYNvXMI9pKE1WErldbdfv3wvTN0d25l4dtvaQwW/k6X+bVtTfgZKNyZ8IOl0GuJPoPJXD
aJMoVP9iKcY39v38QlyY2zmcM8FLMlO9XHXpjUfZ29gIZGSQ3/DQ94teY5gj58dZCA5zbw6fUyfG
tk51YwqL3YBHqy3f45cOl/etVddymWnJfZLLzDGcYYDqr4oik5ta+2KsUNSQL4SQdp5/GyFEYU69
LUPsYzRfyvHdWKu4qAs51By3qaeFaXN8Y5Qbe6g26C7SnVAd95zZRXHCVtZFzuoGdJKcPAOpxMwc
JSsgenVyETnBtVKw/Q2UhLz14upChDFmEcZSq7a0G/orQRBh4ixjbyaC+DBIvnWppy2K1ec/7MKx
NQdjAnbW48hJDRBXWbsRkM83Dqpdh/NPX1qes9jSdUFp+AluyUEIp9VsRnOL6IYLyT7ZQG56iDzu
Fq2yuoCmS8NnC2h2mQi0QIqUITQ4w+JdRfai6y+i3CdBvKuH6zx7C6Vvwnto14qnS19pVk8Y9crB
WhqrcKU3L9BnPNSVuC6QEoZBuPKBFoaYoyJH+MVctiLDjTQERAdLa67gE/cnP/SrS0GOf/5LLYSx
v0LzHw5mdM2EV3k5vtZK9jtKyivOt5Ph/D7/9KW0bA53RHIlw/G3Nly8tg+NLp0EMGQ9k5FciY/2
qP6A1+gixnaCxfbn/JhTEvbJWpgDGuNEIoOZVranGNuwIfsTWwUNria/boOCk+ekSfLKR1qAzJpz
eGPtB2Zni9Zw0U+gblkejeoaB+sDg3X5Tc2Qkb2PxX6EWLteKV7YvPosSOT9WNVpwagKUMC0SJ46
717F7D4S+8p4ZWykiMlJb6L6eaLV4aK9hVz9temd3U0cp4fdlkiGmxYIE0fmpoDt3fSHNOtfu7E5
2FoabluEZ84Pt7QNZpEEOT3TDsgRXaM6FkX1nGJX75XDVVhaXxxhHjt6ZJG8lheq5PJSQDlLRPzD
dkIKeLvz77AQDfVZtNAKCN0dMnhuNw4RetWgp2XpUh0hzY7pRRUIZ9N69+fHWtjPc4jjoCGbjCqh
7mahHyCK0R1SuXsr//8Mdf4PRNyc4xylrBlLkFW6C5f5W2/ov0PPXpumpWAxRzWOyOHL+XT2aT56
R87PNn+I06u+f0zUeDeQnRRt75rZSuRbWFna9OcfIp8SoQRsjpkJD0i1uf/61yLxXwqsAb78MaaP
9GEI00xaIjVDKFL6rDr6tySu9qsdvKUXmEUBHzV5fRSp6SI6gNpDDdumKoHNK2r/vUc/a2XDL62o
2YbXuho3V+RNXK9okq1v5SddsgdEFlP3a0t2tsWRrAkRRUKs1DbFbaE7l6FWohE1rtxFlqZptr8V
rw1lVbINV03GYScPtI19C0bgpI2GlmeiraynpSxkDmvUDbWTi4iBTBXxls7ZT8s4QMG6YEQdJicw
uqhDK0oad9UaDnEhtsxxjo2mtJHwUQ/XpWaP9t+FGFEUBbBTwxvNR/2Ga9D5z7S0PeeQRxVVuAoM
Vef6yTs0BdP2nvxC3/ScQT06VED0kDreqWiVnR9w4cPNcY9DUGSIx6UdPNWfBa5MFpJzcvnYZyuh
8q+t5yc3hTnoMZX8UCljLGjRFT0OZPWNhNrCFcqZrhPi50J5ws6lLY2ckRqVFyDbpGjqkSSOnG+q
WU48KpFnD5Xv4+DRnoz02vSrEyyiMFC+OfzbMs4mUFZnZm8ole8KA5nUHHXqZ71r0oltYoTSdxmW
H1gKmydGyXjpIFZhBSsvucBA/Ks2/DEGabKNWVYBENYwY3/cOC12EZtMCZ0LWdfrxwigp7dR0Ox5
Qdetvyxbvy5Rz0M6Yd8JTW8PosuK617t61uUDcioERz0TvA6gvuhhwe+kgMufexZEMA+JC7GgHJg
+VdJ3N4lRnchshcMFlaKKguprDqLA1IXZibGplOXQ3rWJ9FYQ3noJwmAvkOmpH88v2qXhpkd9l5l
SDnkat3VEUCDwurdZXFyNwTZDtW0i1RStbX9OP3wT5bvHM+IpqzZpCZH/RRvmqC9RjfBqQ+J2Ee2
eeTSWUZIVIZig8rp+XdbOArm2MYxHsHf0Lh3R7m6AjL8IzCHy1HWVxpoC1M3RzVin2HYmR0TQFPT
2Wilf2NkwJFTO99n0viKuvDXXmNagx+OZd/SRWehk0iNaPxVd9nJjpCywSXna4+fnfq6jFJIU2Uk
vwas1yYcr4eebs3ajl6apdmxX+pIocb2aCADHd8FqnjK8eBJ+rpHfRN5ltVb69LHnp37EVmhgkAT
47T+yWqsaztKqd2pK7O0kKbNIYwWAtooMPEaCZrYYGospMlMKwZg8mwkh9EJXAgtX/sgs52fh95o
RS1v4gTdXdfSozHNK1skKxtxaaJmOz6QUJ8eQX27jvxegOA6DJ2+9zFVd7/08+eYxaY1zNQPO8NF
O/LKGyXX98Kb1QvEwq+foxQRaVXjvuPX20Oh34NVTfbqEA4XaFAXr+dfYIHAZs7hiWbRDoOu9QbA
pe9Bv1cCGTltfaNeNxJGDhdV7hHD8LpCqCx7o67ytSUmz/a5FSKbiJYmJZTsdox/IAB1nEJiKj+3
ZYswkLVZvYsvXMPmQMXGTwAm6gxVXyTyDnCpFxl36lij2/ugVunaYb4Q8ucgRd8PUNGcltqgN3tD
yIkL0uRQl5U7qcl2dncTFAbOasNLOCR/Vt9uYY38pVZ/CJg5PlVCUaaOraW95MEfuaqujGINY7Z4
sZxFGkjHRdnI9LnsHAMjf2ycQ55q7ykCjbsyNvPfWBgaOx/rjofQnLjR6ZoK0cKLybORvb62g8Ri
a1UCSJ8kJ0+lGZyqolm51Uwx+ZMjeg6ytBU0/URMoQZFuet0cJ761cLIAmPcnGMsFdrcYZNUrAVP
/5FrstharXmJ/uB9KuKrEY+XQVNf1bxS/iYjspq5ILcOcS2j18FlN86qK4QJV/b40gaYBUHE2OpY
i8kSay36WeooswlvQPg0nZTU6MRX1rdVkuC0f//fWTXmcEyltiyheySMgYPOIqZ8f5JGeyvGb7EK
jvt8zFoaY3rPD0seOdkB7JRquJblvbWjurPyaotv1fPqOf75jOEF8u8IXami/luQuamJet2RwZem
slW4miYH05d2q+f45wctiqT/juPHImm7nDeJR+ky8PU3rzW2ILW5IOqDB+AO6em1uvjCVjbmYEs8
lGLf9CzuPsQhTRF7ASNa9tB0iNE3jDYIN5oZUr9rA35+GTLm6EvmUMZOlPEQVXmWC3EtAm07qslN
getnv4ZLW3ytWZz4X6Rd2XLcypH9Fcd9h6cKVQAKE3P9gKW72eIqUqSkF4QWXuz7jq+fA95ru1ki
usacsCNsiWJn15aVlXnyHL5Ypp63eNoHK9B9ZfEsugPBEUsT4fdxcQ24s9uzZKeXZqMItjfyCSBi
fr1wWowsIQNDnD9DM3QMe6+BmsVutG2oq9qgXl2sEdTY8ceUUJC7m/YHnuH9f377b82rFDKlYFUF
XitBTsagN2lhHxBC7UdgkwPwailX7233a8iwTCGyapp5ZvoL+LGrTN+Tuf6Q1ZZ/fhAbJ0yGYiIt
1kEDojL9EM0CzhJ/skdSuCTW74uhe4Q+67yyF563tTFhMhwzjs2BsBg+ifRAvOuivH6JAvEAMPIE
RO+qBOzGaZYBmPBIE5ijUVAZy48JEgVihmQDWEKgbgcV2NIJu+SwaBfnByWptf8z3QvVktdb0BAd
Ge31/qJo0IJSGBRTRfaAjE/uNFp5C7RmDyEY8gmCtk8DCRMQuEZeRLrvpZGDATmfXMUXWa+RN1y+
jNucNGq15YyzwLXHMr/BG5eWwUXUPU3LF6Y9GkXxXdm38/alDSWm14MmQEbEYsHFanGzPOisjXcN
qF/Oj2Rr/SRPMpQWZMgQzvhz3F3SjH4xKHmewmgP1tz5B63q1DNHPTpEPPp53uJGjcqQEUpaU+hW
rOGi0QBLA1zNDdhdnBOvIOtLC5XRDixpeHalZL8EiuaMjWHK0KWmzIZuKk3DZ3GUOBkb90ApPs4m
FGyL5EJY+Zei0I9cLJFiXrcWTXKW4yySBLKspg89txAClOldl+mqRv4t/79qi59GAyA/B2V1vbw4
qosw5Mtla8c/s1I8kDGpXY3TG+BzvaZM/uhoRRXh/oZ7lDGtETHAotVjTDT6SmeuI3kduZBcrRSn
aiPGkWGsZGSiBDG46ed9uQf8wR2b5ApqVf57HbyMV83DIqYWVB59Zmg3A5KfIN6tnCQNW8UQNtyu
tf79SZhWTnqnt0uEKVogbU7SB72F6HIs9ugb3GeqmufWREluENXjugwK3FP6wtGOWmu+3YYXda9b
0MtWXCAbJ0ZGroIouLfxHjH9UVzHy7cOpeoadKjTUkK2la0BGxhmFbO2cTHKgoFtTUqE6T1mDeVO
+IDVnVrXgx76q3tQwvnpxga2JGc3cc1CnhjXRx+0HsejsechuOSjkjrFmMUHSDoF0EbJyr3Q04Ol
QfGoTq2PYzwDB1TMmWdB6MO1chVf44aTsGQnMUHFwwadOnqz0XLEoeGC2okKKrW1SSQfYWhznqPT
CKFoyFD7mfT+rloKhL5ci3flMAjF4m0NQnppRWWDRytHvbqqIgsCoW1+C0x4oPCjG0smk4NWIMZF
Bwscd9oYR5zWB31KL3KQT5y/jDbOq4wDDSAaNiIPg3J+BNmdfracpH6C3kCGlyKkZlQEpBtzZK6j
O3ELVUmnKIQ6jE+T2dgFIAC+6dPS+H5+EBsrba5WTz49mCcwpvYYRFoGP7i13ExxdNSws5UOZyvw
khGgFXRpyjhE/A1EuzdY1vcmTtB2HU5HMiEo11C1NowfdgvVogiKI0j+dCW5xCRCyUER/G04iV/w
oUmaI72AUdarzkMfdvumDa+SrH8Cdrdx8kCf3CmhigfH1pxKp0eHUsmyVFgxqL3fQZqpcNMApPJh
npV+OUOQ5PzSbW1v6fDUFa8xsakJmoHcq2jtRaAx6kirgLxuOHEZFJqNsTayDKfHMDLupFG5n6PR
S6saMhXYKnRAiwD6A6qZVooDtTEgGQiaaBnygQXwMSbXHpKuuctiiHUaVZko7qWNo2RIN6w1VVbI
2XpiQQbmriovIPFdvpxfjg13IAM/0zy05sbAh7MB+p0zn8djps+9H4j8B+itF88y+Lg7b2trIJJP
gFbMaGcpjhQTxpehWPZV0b6LENuQQZs8W4K0gDSHD/FICCnp9BtQ+rfM/nj+m2+cDRmrmUwQ+jEn
ZHAMC4omgw7YVwkQm3Z4J57RMKSLEfrTIaQwYAE6EFdUq9C9FMU/RGA+93ap2Klbo5BOeKRBO+Hl
SdDbOchtrY9xCsXFil8pHx1bFqTDLSBJC9E3grurD66R5deQrEFNYcKr4/xCbGwhGZNZhwySiBnD
QqDfy46jyaG8/OP8Z28cBRmIOel1aEJQDhUEjgSZnlrd0WyWR0hkXsZW/RRGxqA40VsPQhmUGdWp
zrQF8wTpYB9FY8R+iAChduKtcVqrX/Pmao05oZHi6MY7525dtJNLk/AqLXoQoPmQg0+P47SInZFC
bOf87G0ly2QgJrXQyxBbmL55gBZjtu9J4oKB5bamz0h0oiyO7DPgC06j9+9cMCkKiMAdCuZozCKS
Vxd6zT83iX0XQF61pIO69LJxC8vckvMU1IHe2twHChzv2gV8JSbY5PqFHGILRMrlIq4h3avq790y
JzmCKu7DELok3A9Txiyn4BDZrGyKelbRpMcKwlRXLIorn3UdVQXOG1fYCzznZGdMWgPtF2iG+sM4
30cQMoJ8KZBZqo239XiX4ZdNSMEyTwFGz/RnWpquqGcIIk14MiYOFO7cUuuOs7kgolEgwTYmUcZg
Qqx90EqOAUER7TKyg8tupG6UhbedmT2ZHApEKnz1xtTJcEzGgyIcLJP7QkAPyCTaSrg/qOduw6PK
iExKoZdkjNgODWcI0nvD04C7HdF8qoGBTBGTbXg+GYiJlqpoaBqD+6SkmZtHUQ64AVuOED1s9wRS
0B8rNqYKN7RRizbYOpUnuw3SfQNkqDBlXTZxr8/jVWQlRstH2zpBpUMNKnnowfjShdAcNK0rvU1/
NgtkAEFVdzjvrLZmVfIc2gSkVWpjwONYPfbZ4OVVdS+C7n6yBkXqaGtOpZc39gQxLYtx6MWY3w0o
fa6pN4gN3iICOipJELcGInmLgWYcKSNYAVOEDYxj70FmL/cMO3lSPoU27lwmhQ2ZYD0LS47JCq2P
SJLs2rhRAQS2ZkkKGPphQC6iRd9P1JPIJ8gXslq4ZpHqDmnFRQWswvkVt7G53khfyyjNZgj7nAID
AVBY3T1Ewsqus1qDPEYTVT5Yf1DuI1w/liOz7xJowio22tatKEM2W1sDnzMnHPmqfQPpJM2gHv5v
XjxCRtzJhxoKuwTKn6Bjf6+7lWGb2pDSDoKMHAKkzK0TIJLK6wmYjh7/g65bFjUOrTnaExThzMYG
kVGcnR43oT7D3mICQpTiCdROneJVuvXZkrMoQiM3wLFhQNhqzi5KHa0NqA20iuXZ2hWSHyjLBCq5
OkKiLm9+mtp4w2sLLUSgLoLMmY/uzCN0AJ9D3bg9vws3jqvMTWknAc/19R2hTezYh+wpTAF1ZVCp
83Rj+HbeyMaVpEs+YeSRKOMORiIBZvOOQdbR+tCqmnu2Pl3yBnUJkrO5AM4m4Bnx8wJ9glFW+DSz
FXf3hkt4aRU8uR4MrlU1GPcRhk+LAz6SawTHpV0fATxWurSNdZCBmzoNRcs5bGjDdBVn9cekr596
u/3a0feB9g0ZqZlAUbSaTCCu7FrfWQxixm3dQV+xFu9CthgyVpPzQMvDAQZwZzZOWesXibBbxZHe
WGWZdTKzKlT1AxyMAIRG9mwfzaq+INT+cn6Lbs2/dKqXrF1IR/DxJiQ7l1WaGMDtJkGrrhIxsDUC
6WgncPPdWMJEX5ZXHS1uUDN6NIb3MQMYL8HNyS5FkpaXRoNjABTjxxCEMN4MjhOIMz5REh2KNFIk
NjZOgwzSJIJBYhbJch/kiN7Q1h5ujjLT7oA+VPrvrfj85fI6GUxkD8Nk9ogiQoO4q54ZXqCr2sP8
uc8KZ/pohhBWrr3za79pTbrzF8NGMZfhuoC86X4euyNro2/r7C0ar4GezZ7x0ioR7SWHNlZ2zW1s
ORnDyUWfFl2MkM9M6+YuSVn2AMm+OnZGrdScpMu4wsdv3FgynJNEUcMEQ7gUd8nsVBDUnVmZvy9S
l3GcRhbopOmBOB+6dCDQZEJbe6ZHuZMXALzXE+t2gjX19/NLtXE9yvDNUsygiOsbrJSGZoUsPKaQ
He0S8OKl7PtsGwcz1nFkVXHExl7/BcIJXesOrPPcN/SIuxph+R/pTBYvDpfKmyqzqBy7iyL//ODe
tsZlvMgEUfFCo8n6DAHpKWVpc6Dzqq81m2BXI+zGGIf3sWgaMmo06hv08Ict9gSPb0Dg1wMpkvo9
HopDxkJnKYii6r8Vb8p4SgO9yZCHwF4oW3tvL9EVEzkE2FEfcXIx7bS8iY95Ow0HVmXY+7lRIt8/
KpLvW087GW2Zt+2Q18jEAEfauAK0L+B6gyNZS6fojIgodI2fVgE6w0y8Fmq5yq2z4e1lKKZF7Lxe
ygxNl0VybU4pSjUWdE0vNXOyP71nvxhEclv10IZd0KTIAwEIxqfpozVBAoRk+8SsE6TlwTJ+3tDb
norL4Mq0ntLGFjBU5K1nEw7yuv7TVJaIuFTqdW8fbC4TXWpkzKs0j7jf9z3ol1PqtgFw2auzwuod
Eo18z9KF7oEiKVRufw0/f32BgXz59bO/nHO7BXMr80vgTkaQOEAw5dtgFS4kTT5ZY+M1Rb/HZb0z
gbB3BkDFlQDMrRld//7kfuvyYEjqAfqYeZtfxiX/BsW8D1EQ3S6F6qG3ZWLdmCcmyjbv66XusGgp
hOTmx94cvAi0qOP8eH5XbLgrGWfJ+ibjNrSb/amFlG+c1/frtWlqYDcPyeBi25+3s7U1pLwFwj4N
msTYGkZCbupA86bchpwyaHiFCC/whN4tgFtCNf7ivL23r0uoGL+eODBETYENgWS/npsLiNQf44Aq
XndvOwUuU1qymISpFuOjLbTft6FYHIF4St2fs7XmkkcgQ94biFCYbyYDaIFY/wN8MMB2dZ9jQ/EY
2jAhAyj1qtNHEItiCGvGlCbeHLGjlVatg7fEuxbgFzyjqdmZmGGC2gkEELX8W7fMqszyRrDHZfxi
D9hRM2j49KnUDlkD0bxiwRqYZjW5CGmv65BD4UsD1ywk4g7QCFbVIwT2zxvuRsYrDnhsVdGMMx/Y
LYoC3QVEQk2PWEh+cJN+mqrhggK3q1injVMjIxZLUAeTvEFdCi2e30iCrcanOfXn6IeVwGqpf62L
zHamglnvuyWEdE7TNAf0PsMDxLKMe83aBYjEQBi/z5tFcXw21046mjSqJxEUeELhCs9bdgDyE+QW
ohqcMgzcYAq9gk8HZZF1a8WkzIJWtGOdBniUMyDJWDXPbgZsd54k3jhmz3HdvRcVx2Vcn2aSIoWK
Oyg00voj1N2Bh7QO78wucBnVZ4eo7sUj4J6gj3HXwSQF6DDz/EmJ69pwCzKqLzXJsCRrqVJAvE6j
7UNPrCNLWAEYj8ItbK2+DOwr+JA1tIGNsfwJIR8IOpPDSi/fpTtsBBT4ePolf2cJisuUlENNiU2m
Bs9107ruNHE/4wmoHMzG1voF2tfwJcW7CPwfVuAgZX6BJ9O1GONL0fFdFvB7ZYPulqX1mjuJA0yt
RInagiNo9GAfzi9djp7dgeiAj9blENRfE2N+Pu+5N5yODO7LkgBxL8MKTcah0FpnqG4yzlE0/sxD
8iHoni3FHb213SRHYE5kGkYLtCAL0PSAFTt2Y9+k/XChjNA2ohuZi7I2IuzeHHUAs/kBQsIdGla4
vUqpo3qn3Z+fro1wQCaknEOztidhodbAxwgvvPhDLFJ0vlbv+3wZ5U0A1crtDMd+bk1kgwI0PNTC
46mpgg1shEoypBs5+0ikKUUu3MxCp6XmT+X7aePdCDWu1/sWG7RLaY+kTBfMd9lgXAAm3wGXFXwQ
VnRFyv4Ps8zwTMasheH8JTcCVZ/XBkaV/4JIrESBUgyyT+A5uBzG/KiTfJfjMedo9vC06MKPiui4
5N13YmRPfBIekD4fZpRa0f20R0ihktXY2CAyZrEs+9Q2e6SIqo58SGv9GxohV7IFhUfd2OMyaDEM
W9tckgWRdcyID9oq47th9OEXG8zkH+yVN3MB9Pvh/Gbf8EMyfLHIa4MFBepOGWpLl0XVBA9GM4wL
mm5bLXPsTLcuM4vTP5BXYapq3tYESn6CjmKyjbWyS1HnXCeQhmBdVDWRb3ghmc3SDu2CdDXOb9LN
Lq4gUSVXRfqDC+6dn7Ot8yXF8xkrTM0YBdxcMHTuFAC/kpFaEa9tOGsZmNiAFXuIYng4cFOQh7xB
e46f2KIZnXHq59ivx8nQnKJZ2tINAosDGcG09n27gUkLg4zkoI8cKQVa9B5pAtcAAw5j+l4P0kto
DXpar0qMb6ySXC0O4yquhwRptQUifOubyNRjv8nbizTSfpxfpy0T0jpZFIFJyVYTC4nB5tULByDy
VR0GHKN9UX15lxkZ2Eli8GxA5RvuQDefpqFDJrzM71jbAyKRJU/njWw4BUPyu21aRSnR8ExJtekR
EENwwPReW4kbEQ8rc/p5KxuAM0gCvHbvpEVP1TzgVY8n0fOgG4e4gIZEY3Zer1eQ5Q3/WNCd3AgD
Gp/1Y9MP+/c+YWWKT5Pkdjm1WC3TQKqTLsP9VKWd19UAl9rz3fkBbmwJGf+pd1E54z8rwRvtHJKK
ixFr1Rji0Myfz5vY8KgyBrQyQdZZBDWud+h/28MujGYHbUHQ//RRwneMlCnuiQ0vKkNB5zIgmjYl
qBzi1Rq0LHUg1XmrXI+tcUjPrHZ1K3GYGX4xiANEz68Ra+lt4ptVc1zJRYh+e37CNtypLGbeTKFW
8Bo9OwBE6UezD4hLeT4r/OnGistI0MUEFU4eod1zCoQfmtOPrA89BoIqZWZqy8I6gSehPOKrJI5b
INUnPbq0Ort3131VlOkhKSJVgmTj/MtIUBLNS2GlaDoiWc2voHGV7BMrBL1TXyyAwMSJX8xjpJiz
rTedjILJCIgb9LRYozzmpNbsTcEdyusJQ0GC0au0Rjtr9DHTNYUL3bj0fmECzbOQ5jrQ5dwsfsYk
+B6IAlxX07SfZhs8yYDjRwxYRoCW3nd4ZBRqNVBtBHk+0PgrGV9EH8M4L51gXhQljq1NsW72k02R
12OahiN6f/IEwohZNyL1L5K70I4LP+uq3fmjs+ECZMzpUkxJlXXoC0Soo++EwW+tpRNOPMWNAlez
dSPIkuZFhuUPKUG3m2Y9siC+6yqQcaX5TTLNX4ei9tlY3HYDSdGhBZh13ho2aBlV7cRbA5ScENVb
ZAYnii4QvWscEg/XjV7dVqok9tYqSRFCPUHkr67Rt0nm4FtmRq2vzcMhKNE1HWjij3ctkgwytSst
Txugk/xxVeImnXEAh8oNsLmKJdqYIxlaOpV0zlJiA+se1f13mrEEBd+yg9ZIV2Xz/flBbPgfGV9q
QPzZMAM0/PdGsm+tAO/KUvtgmFboEoY33ntTVjLGdLHbjlhBZvmsyvUHtD6WF6Mol2sj7ibo+CHv
9z4PIMNLSVtOQSYwItD9GRTZHs2+jNukKR1BR/rOgFpyA9A4EyCAaIU/gQmg8GNBxSeSlugOGboY
FOEo3ZEaDIXZXLlTn4tGUZ3Z8uCyojlaoLu2MmKAMWvreizN3mELZU61jDfr7VRP7VOTxffwUpOr
DBk2bnIZxJiDo7Wp+3wt66baPkFWNg76VuHrtj5cioDjNs6MZMKHR1rx1cjpXROqRHq3Pnp1DyfO
GrzTcYx+FOBawuB7NeZfaCNU9cyNMEqWzu4LKwtYhM8WRewu6BE2BTo3xOLGovLs4FEZhmy4AZn6
ifE5DfUWhso+d0hFo2uK/EjFllrhZzacpQxKBKso04Q1AVMyUXepk0MQpxACt47KzuqtXStDEuc5
IekYIfVR8daZsy8AMSGBHFbfSfTTgKuB1Kbz7t0q3S0db0urRFLXzxY2OgIoADqrGgu2dpR0sZQL
ITlJAMfXuvYBMqw3paXFCse1saNkUGI98LhsoV/mTxPRXauC5kNvGKVTV4s30/ibXkB0Ncsuzjv+
jVWX8YldXyd2CVlLPxf3Zhdc4hVQ1s0nJTJ9I/ST4Yn9tJAgNgFEoWs3ZG4fAb52EGuOZujUhgVG
LKreYBu3mAxXhLhNP+aQffQHlN07M/fMOXFXeM1c2msS+fyUbVlZT+iJOxFdWVcasrA+ybP8Kmni
0jH6AX42jTj66IYO9NhzoXg9bZ2Zl8bkE2s9VP5yZgCxjrpiAvhTUbvpsHxe4+VeVJ/DJYYkUUFc
I6U7qmeqXP/GDpeBjTNEprSxRiI4sbTvUNvpPBpm/HB+Brc2nf56Bikr5yiwVn7Rusk7n7A+ubMY
NJVAatT4eouszu68pa3tJzkB1tWRna0UoMRCG3D8zFLDiyvurZ6aWoaTWfo1GoL889a2xiW5hX4l
f1qiCDyHAvduUdAvY61dQMghdvORK+7+Df8gIxiB4bIGbqGpiZqBk69PNdw8bUudqH1EYLWfO4Wh
jRtHRjAO5lIHlkC7lqDxbiySr7YYbjUUmM5P1sYOkzGMQzgF1gJgPyJB+3Go2aWdWKpiwsYRlRGL
DbquTWOlgGjG8Dlk7XUf1skupuxAE+0oxKiKMjdWXMYqipkCRB6AyAJkcU3BYui0N14JDpy9kjR1
g4IATSKvT8sSd10SDxzdtHkj8kMfktFCTSTS+F5fumXVUhqri9I2Tc0VUWx90tBdMHjU4AZEXvI0
6r0eCPT197Nc341VoKuo0bbWkL3+aswmM+s1lB7NtfBojCZzelWHwZbnk1GExkgI2jor7D9g0YwQ
+jXWGEK0kjuFkRz78ipAORW0LOpi99a2kbyFAc4+UGIgt5eNfVk5IQuM4NgQ5HsdVhW2+SHgSVod
cpMC9PByCv7rx/Tf4XN5+ycUpf3H/+DPP8pqbiD60El//MdDmeO//7P+zr/+zevf+Mf+ubz+lj+3
8j969Tv43L/set+6b6/+4APc3M13/XMzf3xGirp7+Xx8w/Vf/l9/+Lfnl095mKvn33/7UfYFxMI+
PodxWfz2148ufv7+G10Lk/91+vl//XAdwO+/XZXLt/x7XPfPv/zS87e2+/03Tv4usIEAxWJUt4VY
nxvj8/oTRv6u468IoSa1OKNrCa0omy76/TeNkr9ziwhi28w0dIZuyN/+1pb9y8908+8QKaE6GhQY
F5QjK/TPr/dqgf69YH8r+vy2jIuu/f2310fegOQGtXSQROhcMCpsGRgRA41vklHTnDxsgSFqQUJP
ITcD4dZFHE5m5i/Tp6Zee+BfTWFMpxFHkqct6PFhakwCZwz4D9ME3+YkdMUtKVGY/mmIEWox3TIY
h8jja0NlhlZPrbI0J2yqW91ufzTQ5c2ixOvm7E6bxwueaPdm330ZiP0hHYuLuNPuo5wWjgaZhclm
lwEDi/T50b92Lv/8Urg7haVbOpdTvEFrVoDvQReLmNXl3KToFFGRwEnpr19syEnqtk8jusSw0XnE
XbzMS3bdod2B/3YX7pgillMMyJBmmYuiMzLbhjHBwReTkasysD6fnzSpgv/PEQmT4DhQrOQaEZ3E
jWYERamgxYj6+SIxItcqa5dnmqNlxxa4B54UXkjt/bQcFlVb29vj+5dpuXWrQ3S82ASmEeM92aMN
/mUVHeZbhw+KCf8cnawhYHM+5fUME0U5uIKXu6QUO6sN3MlSRPkSHuGXiZQfreApQBtjCVPpI+R+
vbZ24tQvKj8pvcEdPaSX9wBkAtAPpIdiDddz/W/Q4l+mcU9b8CXCMuRaUyrqPqkzSIhPO/Bjoh/H
ad0cxbND4NFrZMpW5YoL6jbuwB3ozfQqLpu3x37yBdaVPtlExtiUKYnwBca74tLcT5fVTeCBO+eG
3I4769i58U2y/38OenWGJza7oem0soDN1p+8+To4ArS7j+6Lm9ztnMmF0FXzMfKh6NISJ1FVRN7c
uicDXvfdifGRtlUapTBO9qiJPkJB+LlF6tvTfLpvL1DCTneBrxiwyuYajZzYzACtDFMbTncdcPgh
98Fj6MZ7aJ/s6121h/SiYpQvp+PcvpLuk3pJ8jYFCN+JLvLHbAX830BY8i53LXc4QBzTQ3etT2uX
dH44uMxvXM2zPMWw18fQL1+C2YYuOGJx3Oevh91p+hyIGEwgWsRumRg/mDHf952FJdbaA3iqS3cM
x29aS9zJMBUA3Tfn3MA1pzNzjSIlF4xeVY68B4NxDTS6eA7MiWqAKhPSI5cJc0i0ECaotezEsrd6
FaD9dZj6p3vgTNdt2wIpMZGBSqA/HnJIOkKUMDKhEKw7tLs0xR0tj1Ol8IJvDcYQhACWxTgVMgC9
tMwAsi0wFc+5X7X3hWhVx2B9K8j74cSEzEGca0to2RlM8H0WOGgDPNhu9oe1173oCJ4iT3UK3rwh
Tw1Ke8C2Gy0JwMWNO3/yzMfEy93w0tozf/6udGqv8w9/LtWpLWkzzEUL9a4YtqreNaEJ5VsOeay/
AvuzE96463Wnil20dCJV5TVuvFMN9q0I8tS+9FAb0GirQRxdc2qdO0uluVZxXw3vOFQmIVAk4pal
E7m1R6/7PkKzOa6r+FMad45ZKIKat3bhqQHJb6W9xebK7jVnyXuv0D4byH2d90pvHalTC5JTCoKh
FboFCzSCTrFxYEaInsoYTWzkGNSK4vGbw6GW4HinmMyWi249cIxoQG9xu4Y3o/kJBB6K0bwVJeGJ
9C8D0nyNJZmWOsOCiHR+1M0RHNg1udYi6lmRuD8/cy+ZYvn8nhqTpm7QRZCGFYyZn6pLsE30mRO2
DvHX+yTcB1Bge8ytQ3khdsUVuw2fzptXzKXMLWShcAiiGMxlVz3YduHYy8P/z4DkLYKAj1m5GgD8
x7HT+8ZUYRVUQ5B8RGqhk6vqYcFCxnpaLkAHodgPUkPmn27oZI1kQEFpgiNgMmAiu4gPiCW/RjfB
pfW1vGR+tWeGS7+cn7Q3feypwXXMJ7FNb4S6WMQ6prF20YK6p/pF1UJYWj8u2d6wPmRF4ZVAns5Q
VFfYfsvnmUgUWILpRGdybq5syyxMVtt8L46mW90v36vOEQ+NP3uZX4x+5mqX73n7nBqVAkitbU10
vq4DRv/82FC3UukQvxm9nZqQ4kXDbPseTT9wGy7dicf+OSoccUTYWDt675leegGpPFff4ekaXg5X
ZrwL1ZfnWxfa6ueR/7A5KIykC6XgoQ7p5QanvXLDQ78PPLtxKTjRHhgASytNqb+41O32ENFIceM4
ZXHoRvf8Er/p306+hLS77BYR1jDhS1C03rL5KhmZQ5r7hezO23l7J/17sOvPT3Yx2OyKhJPVDqRU
oiUFkWjldroiz/7m+dcFNYhuWmjolTxMaeYlawZY6aBPKczvZadw0W8P498GJAdTQAJkxgsHD40c
2SOyW/CW7P8zRNRfLuZkFNLGWMoq01gCI2YZOwn7RKfrZJgu0eCniDZUo5EX38AojNVQNJeHpf+o
UcQEKtoulRFp5Ru7AzGUgTXp06ek/NxbnwhVKb+/1EB/uTlPpkzyGSOtRjKtI9EKJ7823TKFIKWf
72P3Jfr1x6f6Xt9lvjoGVm05yZW0NEyqZN1yvRm6ywyFanY4f3TeOqI2srFI1uq6ocv1X0wdY6mF
sdHkEiogjmX0jl4xN0Ij4XlLUn3kz513akqKduphiufQhqnRJa7umq71PfBS13TSB3PXwBGpKnCq
sUkRTz3QMRwCGET60GF6tRvSC4MJtAz8UAztrW14MjQ5o1Y3AXJ5IWKr5UfvDt6qF7HT/RiR1eDO
9VX20XCbK9WjRWVU8kezFiP3RDA8MENcC6v0edl9NoxQ4cRVZiSvRHJqRN3qlbLmkKLSMiLnw1X0
S1IR6a/NQRl7ee4zQ+4DFtGElo4COz25CPbFbjrQfX3R7QtX9dJ660jZJ4akwwzlHzRINTBUmvNu
SnQHxWxFZPPGvrNBHUM4MoMUiRPp1Na9WZX2WAZOPwG836DIOXhNlzl6oOoqfmNtXlmSjhTIyEjW
FbAULddhz9Ek98AnFeb5rarDKyvSOUIGW580CDvgIb7sSn/Zcbd126vcTd3MaXUndBMfbM7/+b47
scpkIg/0zo1oxYFVNG0jEw/aUaCPh1HVpXd+ClFceR07MJI0NKtgJp7RDApgIN9FU6nYESoj0hma
u0JYhQUj0HZAINb4yQAR5ZwoChcqM9LdjlyTodcQiXSo8aPHTJnktqffFb5u3VPSbWgLTmyU9pBo
IjK0sTNR5a0L4MONm7UUY+8yDxAogmh2T4/Nt9Kr3JE4aevOh+yryqWrjEtBxRS09lDYMJ50n/Pw
nuK2siiacA6CHeNZlW14cz5Nis5y3aRClyM+Vo89UH154CDrjGT+11KgJS/6rJjQN93FiRVpcwxG
Wlao/AdOcRl1Pou87hYRRuCtOXwTvZyLuzw2x/pe/Up4uZd+WUvL0C2LGha1ZBRRKFAwtymKlhQI
3MgL9rVfxU7VXFEv9YfDuIvNjwxp/RGCJ98mP/didZ5ZnmQkd7mOfl7DEKj8Crm1KreJETQt4U5y
KXxzH+Oxgovz53Ccd9GhcckH9bjlO2A1ieyrjcQ2Ph3r+/rM8yFnYxtDokZwVA8Wk3+vE1NxFl/Q
tqdzKxuRtmqa0Qr3GRo48j/YD3Gcv5p/WJ9bf/Z1f36OfqxFotqb/giZk32EpFB1PeDdS48zKlbV
PvDn/flt9tLR98v3MZHINzlwEqi/vx50W8WB3fctd8LcG/38Wp+d4Cr/YN0H+35Pjs3D+AjKCO5m
nrjQrtLc1aEAuysLF6xvHoVoGvUmv3HWWoPK1f+S93iZK8sSFlYDBAIvaYqTB5xA296kLRV3WHNh
Vt2dsWjIlvMqdEPk/SlDUW9gFnphhgzd4NoN0y7AbxA2T+fnSD6Jf34NG1+DGWD/khP2ELvNuD6V
6GieGkcLb+vuiw1kp65qFfgl2pENSUFIGQQAL6QGAz0MwkQwDRMxPwBmcW0m9ZVF9fthBMi6tk2A
4cV/+IyVbUvRScirKCsH7IOhH6r9PIPmpQkSFTncW6calBr/mkopMoFOMnDQA0bIW33ladOPNa0/
hF2uGI34JToBLZZt2zq4OZFCMuBHXu9riGUmy4A7yU0A6Zl8hMR565Mxqn9O7dTfaWYLtmwn7zho
49yZNaP+VOCdbV6YVgOebnuwuOXyzoo+T/0CpoSejEMFhNEM5FLYIL7zcvD0ghZYNxj9X9K+rNlO
nUn2DzURIJBAr4xr2PPg6YXw8QAS8yjg13fir2+ftdkrNuG+L36xw7UkSqVSVWaWZzpyZPDIaSa/
oIMcf6lQ2+jdZmp659GarMUK+1lYOsTtO1VObmPLjrQYTDbErDlAB98SFmAimO4jfSKttFtCMdWp
yTETTZlMBPMCTG7vjSyG2LdnJY3VPBQocGBCSq7n9JMeIxn3ATkbNBCT8ZPBBFF+BX6jb2hxgu43
idOfzULIU9JVWREskLf+Vk+OVgTxYAHEycwuv6XpUBaepjlad08SiHipalY/yYyn4ilGqPiWTyam
5U68+27LOb+N5RyfFJDPTxh3Ix+KnpiIBWbV137LFmUc5nmMqSvtErA3rShmckMIUT2gE0K3Q0st
Jj0MrZO0T/YwGmZkQICTejNVseMB6CAmt1a2tUTKGPXBG6ApUxzMZRicn/NAs+aUgphsQ2tstM0H
4OCd+DzUcdIGo9GVlVu1vPgF4lBX30GegqkHA+RmQDe6cJqMQve0gbaNa4y8AGHbwhf/BNGHJkPB
HYNhpufZrpQNEZiyLdSD1S8lYpzKZviUtGTqVrwDwaqCnCJ38VLBVAa5OCPGSRfVAnauSr5BiV93
AAHPFvSiIfj6IzUhMYQsRQIZ3NaNbfrWjM/ttaStxIOe6+mLKAY+HZZeL+fj2Nrmbwkp2vw2m5u0
fmrKtJbeqM1S81PDKHOPtbT93WeLyF3d6GsbUIpaACU7tpQ+mpU2YC5UNqCwXyVLsXjDUEwQswX0
qnpMRVuUh7hOi4cslax6npa5GW+nJi3j2B/mthWFP1Q9+JnelKccqJc6IWSBoihxZtMTQHKQe+nE
InmcU7tnxwEdx/kAblr8VFlMJP9YsdMXfjkpm7l45PHUbSFYBzJPMQEijXGXZToaHkkw7ivQO3tJ
IL4fx9kweRWSqzZz01pHoQXCu5NZNFHX5kthHO2Yl1oSdFpVTbZft3OT/DRqUU4YfUbi9nNiW3EO
CUOt7kDyGQBJPM9p3lbnhtSE+6XoVXMo5Nj9wDjwnkY2BIX+6Ywp/pr1ToPhallbzWEG5ZQSXTEL
ouKNnXIwHSBtwwHI6c1+7H5iZJ45HmkN4LNwY5Fj7/lUayzUZq5I2BjTeOwn0xae6CgufAjgtwzN
eUGnUNDWFuGQZNR+RtgHRKtlRn0gBALWfRe3Ny0HIDAauUioq+dp+8OxRT9GJhl7/JNxMWXj9j2x
03tRrzPuYrmotURTYxKsasvquZ77uQHYQiOvIl8kqg/6MN7lBb7imfcLkS90srkVtoUkmIjTSSJC
WjXqC0lVR3yM0xyegddpC3fUx2xyx3jCIBAgupgdLGZdswh4tHE8pIAsLfdl2TmnLh4zr3MgCYYz
2Z1UlU/JmRYCnDdnNKbKW2zomXtWN6K2nHJHVYdqYJkKK8xGwokpiKqDBkMVQYuqdKXctJi1yoMG
V8p+JlU6zt9zms+lN4EHn/v95Cy30DSlNMJIMWt45ANC0o++TiS9bQ2orfrtXDqftblV/MBmq0IW
A5UvcZilSb6nZucgao31yZbLMqL6vWTSTQwxfM4Lag+nmFTdz2mmvR6NosWkvwouWD0MZonTnKWL
TPyJleLrJE0LPhHz4hkxGHPqFiuNK49j7AiakZUllDdB8+muT9RchxrqA78Ey+TotrWdiKMhheV4
qsq6ya2crP2C4cFc+bbTJGGf8Kp3cWNAfGi2yl/FnGrEy01HS6J0HRIKfvHYH6tOEbfjgHoGGess
KBkrMZbgbTTdFOX5bDs+JRBZCMG4VrnXod1LomKeY+WSBnMOAkJBrsMlVpdTJApmpS4+ERO/DDjy
6I2cqfOgocbTlRiTjulwmMgrOp1KLxN5J+7A1pXtSYdEae0NBSRzPkPtbnSCkhdPBN/taA71AGDA
kLTmJxEvC4tiSJnmnm50LCxHw2dZpj1CYH3+lkgULVRqxR4ankbrxnFlJ67KBB0fuESh0Eu6bHhJ
c4dpPhNmjjk7ymB4HuWg97ggDsghIHYOqcNqpuxuxFWpPZbDyOWNKGn1NWk1vLq8eg0o+cmCOr32
FfGfiN92L4EHo00jzcZ1iFakniaruLqpcUH/0zm9YwYZz0YQam0lb4AmTjNvKhbkCTl+yLPqtcVx
9WpsNAxCmEUG9qDZ2t3jwpLaipZB6z/F6OOxsOvokPuC1Lw/GYnhQKU77jDpjBY61wLCs077nI7A
ZT+aDQo5PqjyonmyEiPV3WVJ2yEA+7dCzcCWp6Lp02eHi/rcZH/sFzVKPjOUp01vmg1txMyRnpHf
SZuzPNQJn+SRIEyjjcYlq+9LzMMxPK0yeOsDBq/nLiyamkfkNAmkPbVqfJ7qY+2xse9/kTpzSFA0
GZIqWWZ89poKqpOHOq8Sx00GUT1lZjWVB/yZ8bO0Rmf2NGeUmJ3eLuqsKwdka8yNwMxeK5u1U5O3
SRMVS4FZL0s7ErcEb6aefCcTBdK3mVoG9XFVZnIdMgKujm0WpRlhAwzys0+cokemKsdRnZtSLmYA
QIouPIVWHP2cLarn57lPu/Ih1gG3j3HK8696IQbRuBjGxrNzDSpw/1JKTkA1T4QVi1NZi8I4FPGQ
0tazZ0zTe6xoPOlLWGjCsY4V1Gr75IaYs6A/WpUXNSijpLEhYcBGBERA29Hd8MXcN/YINpOli1cD
fABv0OCCX5baEc1do4DZBZlqbjrMaxts4k9miX+TYLSUfLHsjHu9gI7rkxg4MtWscUCvqWOelj7X
lpZ/K6TSUnfRwCdJob5pGoYNqEBVacUQVkWfzS7R2gXAFHxJEup9LR5nHWNYXaeFC6pK6OPZcZBh
/DPF85y4NcFEdJfrGK0SWKKHI9j5kh8go9Jnz3papXgeSuivev0AtZtV3zarQluayTqXoitdZhs6
Sj+JjW+ocTCt/GFK5tajSqWYWmpVkOvOkXuPUQ18me33+OUKPC+NSJcTgDVDIRv+beaJzaDyNcRZ
gE8CMAIVI+bXNI4yZ2/p4vq+1SBv96jQzDTC3Fz9TjZSn25KVC5mt7ESTkI24JN6SM5Gx+cOJk/c
2VqhiqBEWYff1Qaoeh5KICYGd4H8I7yeUlXfVMmk8ajrS5kFaIJMuttDzKNza6hLOYdUt7VQwsGW
G7Oqkbg7UpPNC+XKUGBBcuhKTMDZZP6CZ0nlDR1N0n8APghqvTUQ40WanWahQ6XaqF7H0ZYYrCUh
BeimstResQO6fj9NmhV/H2TcLxg+gCzVNeOZ6L7EgwUXv85vWdyOj9D91H9gAHwKva+axT9qw6yT
aKzY1PtUNdhQB/Libg3JoNxH0XSVo0DDKoAC91xBE4MYhV+0jQWXKkF70kDw65oFZ0sN2oycVjmD
gsT7TNjZhgMWX5HxZe3jHPPZGNwcVFx9uJclX/onzaR47SCX07um8UCk01SoTYQl90XR2Q94o9jZ
t8WqbchmKR6HMq/gPkIVcXm0FnsZwVVvkm8UE9XwSrFpeh76cjKful7YNebBs3SeAgWo7b1MzbKL
5hrjDY8N7pXa4w076UYFybalx0RKDGoYZKiSycwORJTQRVi6vG6PVoFj8UMbBpyPZgrMKnfRvcAE
S718BQO8H14xlUTqB00pywwG1YB0Q5Q7Jg7FuOXCUaPyjam3JtS107mIfVT5K7TvR4bRL6KPtTgU
tcQoeeFIqvv9EDfjsUOUUYdSH7LBw5IHBFN7nONzvODLPOYdnYsG/fU5zo9Gyk24f5nNeRTHtP0k
a1rGAfQNcwACRgHsilAzTpEhSvJsVbDagFEzBpZVxY2bYNJd6squrR416HSUPs5a6+s0O6dL7DFB
SeDQ9AdXTu2mrPxhZVMAqHfozKX0GpGR7LSg0fJ1npfcPjBA6l+g8LFAFieFcOfvykptt560Es/X
eRyqE8Ns0XXSaIpYxKhE6tAZM0Te5o63d7RPSe+tHzlYJlt7YJ1sIgvawNZZzhibE1kgHKDcVeht
jim5SSfXtFoEID+h0QjOrPOdtENdHgtM+UQSIweH+1AzVUfVpiM7SZXjP5no0lhhjPQq9eAIDWal
ODmzbwynRxYnFqJBLKlYiJdJEFkxNtRs8ttFlOYYgCshP8mCdeJB64f+sXdqBaluiXfOwzhY7Q9s
JLQaaKabLxkRPNJYA2wt/q1f9Rp9QDZP2qOWFDzxAVXRM68hc33PdYY3UZfUw+BhQDf9itNPPK2k
XR0SaI443xbICmCGkIYQ+HOZs7IBbrbL+4jTJBnDmBFOz04L54+K2p4gYV+IKX20hspREOBd8LlF
x4bfqW48QemM9t/HWPV9wLW55NKNrclkhbcQ3GB4HMy5hafYYBWTjPq+7Z3hTq8duGiGIoDhz2My
W7ddCo2XoM47WXzTJcNTDKWNro+wimUA01diFM1LxoymwdNPEaZ9wTQkkT5DfXXVOJvFTPPF5ZVd
J8fczCEyQhmIjqcmU6K+RZkAgrkY+POJ4sURtlU5ZvfCZuImVpaggAIOw9d65Cn5LAHrXe6NhoD1
liu9uVs0mkBC1mzGV1pBee1m7mpZPadpUjcRyZ0+fWE9OEPM7ZwON5WedZ+mtpssz0ybIsgWfgAK
PnnBuyTxGXgxrkKjGRMIKiMo++I11lP7c4rg6zucyMdszBYQEprW+JE41pye/6vm4zqVFJi0wVxM
4s9dH1dnZ26cm0HFkEEXtIlUjGk6T/8l0GNgBcaUuInOsl9IzJMyQA4bZQ7Cqmf3A6Rk+6UC9kzW
UOkIP65PvquTQmUev5IRZgKOQEAQfFvrEgoE6iwH/HH84kQQe0WOHKxgIkFc8YIvHuq7jdm1LHxZ
Nv5jElwtVB11ZItbdk8+zZhThDTVXWUlQ+aVbaR5cbh4oBc85t/kr79t0G4M0hWXflELjkGmypMa
BtPmhUjbY6zydrZxC23/Y4KaNorNtsHRCHhrgoiG9/YMExYOWx8t1MGEw7iIoXqFd6v2nLN50Hwo
uRt3cjJrfMwyY19rPUuTnar8Wmy93N0/xVhMxwPEFLuL/sfbX2LRxcq0urfcPi4xzcrK+SmtkTVn
dvEIUPBPkzx/vPYrrQ8GpIKhY3jvSlvZGGwawjozRbeln1CMmgqXJ+3e9l6xgcc4cOiWTdEh3Pa/
k3oe1pE+mKhyUgFwjFGtu8mvlRyyoIVUZB737Ze/XtYbk5tys5nUad+s5ebGeqT8JdP3WoHvkJIb
n9nC34d86bhK4TP6SRyqb3iGujTiJwDDI/b08WK22D2Y4uC7o2RoUAYCxMY9ZaWbZdMqQFkBz0Oz
uGFFYEPrlaIsCY32o1MOz1lJ/Y+tbpsf/7FqW5BVR7Pd3qKd6xJQT1QFgcBYKiTSwp3126UKerns
CJhci2JY37+WNh9LKWXqkwFLyqtv4ohMaDYi0/IHv4kh0OBm4d9yPbZr2+woxsQgoVewOEpyU/a5
hydr8PH2bZ2eAkFlQqnIcZz1m22BVEJC1pALCRpaZ9tHE8LvN0gG9nTArlkBH8exDIw5xBHbXAAS
kwssXgwxqqsosVJnPo9QzPr7lVza2DSn6lmJYeKwkTX944J7cZn6nebouwbYuluXNjZNqBkFqLqa
YYPVwjf6s7DkT4lSiwQlXmdPSWb7SMD9ptiDe7yjzG0tb50PRa3ZVrCcQm3sHk2TlT3mGZEDoYZn
pEWAxCb3euJ+vKd/WIiXgR5mQZLGdUNA22X2Ft+E6A5ppmZcMTQr+K3zTBR4DhiYlLZBFVl+6Roe
XD9+wSMpJD6zjomvjce9g7C9b7Y/Y/NtTRv1f2j8xFBc6RIUt8ziZa6S3MXsXzABmNWHeFjZO5fc
tT0HsMahoLkS3QFh/O0tpzfOQrUci+8C8wtLb0E9sMMGeYTl4qHWQY+Dhdh2f9jZ9e1pWW9XYoIA
Dni5Y6PpvbGrlQXq7g36/Fx6Wv+9GHcYIutxu/yqfwwAPGHZDsdX3QIJYlPyoZYWKDuxeS+z5ivB
pCYX+9DurOTd9bO1tC71IivqjUy0WKzlYij4Y72Un82pSjGeyqUViqtPRpO4vbgtu9fOfP3Yda9s
4purdbuJoOeN9doUJx2AIMZZ0d8fG3gHDMXaLiygdvR2bXOtI8NfO9J67bXCneD+XuMV0ehpEOxz
otkHkTXcAx1sjwLTCdAfNofYgAmk/NYpjbkTXQIcABQxUCyqdOjyMw+dsmCxXrSs2jkD29sV1kCG
hhNaSN4pgLZv1wgd9hSqp4y6JTRcMRDATbLsUFtfDZvvuMp7nwRYSTdtBpSWxQHUemvJ7vAwGxxY
SvSjZqmoUlGRlsHON1v/l7eevz5CTGYDMqxb0N14awXYmnTgZMTu6aDMgarn9zL7nuUp+vxxhBNf
nhtUyV1H437eVU80R8VoAk3XQRXANL8PEAfPx/wHEvD7Jjd+VXz6/vFPvLYPl7+QvP2FcrIBj4VO
vJtDbCqzJ0iEdOFoDv7HZt7hD9Yve2lnE9wmQVmLYgl1cVOyiHgpfFfzzAOim18d5XfTK/wkdHaS
7PenkjBm6zg3IOgCu735yhDBrwhKbRT9h2KdXNO+TE29l/RecVpbx9kAdRVY1ndyE0WyoGWIeing
7vRcAFfYpD8rWd9rTryTE175WDZxuIHJTobD3qW8I7ViKDAR6loCrWtxqpbOl3sUsfc+i7uA6SYB
+gvPre3JAGWQF13tKBCO2mMXZZEZoS0a7eGy338amOEOqvAGPg7ZAtqyhGbpWMJM3BoHs20OFQ93
fO597DKRTQC/ZliGiYxzc/p6QFkcluZ4Yc3ABbjikPtp2J8dFU3n7LY8DL7hSbd41rQD6v1/b/zP
Y3UtCYCcvXU9pqEMJaWuXMipornZfF+OnTee83+sMmRIoYZjfAZeEj2Sr/HOmf6TRb8NO+aarDNu
AoiCPzaHTQkTM8cz3Ojm4GYYL1B75dEOVzGQMg2z3CM/eNS6eSB8fmx28uIr7gPX4ehuMCwb5YO3
AaXFktVCZsgbMWQtBYY51UM6YNpRukCoXwSl1G2XGcC/ZAnbZcutK9uuHCcRSEmqm/wdzKnQ6Swa
Ba+CCoFwMXPlgBa8b55ImHiZX3p7AeYdXxQHBX78r8E1OFxkHFNP66KogMnLB6/OvZUXknpxxLyV
Eu08D43ffFmLz6EJgYt9TOCf8eebBSPsAKqP7w0P37qZrfUWhmNiu/3eL+7KI0C/PHaTAw3bexM8
waMZ0ZPzRYDLdgMg0dE6AyjlAzqJH/NzJ8+7cqTx2W3MskGwBwRtc95q0L7QKrQU5OMriMpjmKrz
4+NTdcW5GEBsOoCwf3RTNvE8KyFUm9c1uje6/mWsKq8sksiiY+LFLaaGacaXuM0x936P3HTVLoBz
oDgD8PhOJanqFUq76HO5iX2eVB8sAmgMDt1HG5QgFg66uFtHSX282PfR3lx3Eyz0PwyJLfMzqTIc
sXWxMbCBNXA2xHhwCP/rK9KEfASBGIKB/B9P8rcO7GhZPsmRzi7ty9LxMBFdN9AwoJC0+/vlXBra
ZBpxIXtzSUCEIECxlSV1KUAnmbmzaet525yHN8vZhD4HZXyZ6x02DSi3YBB2/AWaa+LU61r1S0+q
PWrde58HDA7nzjAMjgO4BcOWldA6RjTl5qP11EpHeLJTe8NTr+T+q5V1oCMuMoqXwNuPROy4Httk
Ia75DB0Rv16f4yn0TZRfgCPrgry6+yp8730wyQ1qcAAHzHevwjZOSVYsOXHtovYclt1amQpINuxc
F+9evQw1vAs79uZZw7sC1AENfWpQSU8S/dXGbg9Wb3lyZucuLj2hAw5Oy9PICMCd1d0MKZV1iCS6
htKvLXR1P/bTq1/034Vvp3cJmWZGW2DhtNUj4ICCJd+JYle2di1mQ0YTBxvljk0U02Y2DjkBA3NM
2iPEJjBF8r7s9mguf+bgvD0K6746qF47EPBG1HrrNHpsDXLpET/44Cp0eDlkDObX8VgeV6mQVbQD
Q6cCcQs3CpVvfnLO5KBF1n15Tj8hNVpFgp5sXz87O4HgylvARhBHowSQZPQvt9V12qVjV1cj5kWH
7Q1akofhsTgZBy0YvgD86Bu35SOU+//6aWlDTA9FjtWsYb8TuputSY9j0LqdofqRlxb61AXgIu3T
qL5+7EDXXBppJ2rDKHEi7/yTnl3kBIqPKD9Qjhj0ap3A/dE8VHECcq/dAhH0dYqQiDTuXt61a3VT
sgOkWBvwTl5cEk2+5tID1d0J76v5gUZrxc76jDboPiXxfcB18GLHqFtcU5Dw2dZaO5qruktg1orY
iQM3KDzQH+v78dAGUwC0Zw/5jNTVb1Cb2HGk97fyW9PrT7vY57x0nDJR63jSqD8aB3ZcuTB11O2F
qPXOeHuQHB10drTB0HPGiVrP84WdWBFDGAZcx4qSA/Iq6XOP3cOU55W7fNVri7o0tlmUZeZWibbR
/yzqLKI+YKF+2DsOVxLXdVFwU2CLGLQlNlcKRrYbZjLCzkpX1E/Ilp1P7f10YP4YALIRYTBUdSRu
Bvd19+qr19f4r+1NKtCRxSiU/j8bmp1EpMI13Pyd6jPF++PtEje5wMA0QMgsmHFsMGOqc9btFhzf
XxZvTax/f+EadZspAOdhAqC1KPXmVzy62BEY0cD0nHC8Vf+QvZflOzradlkbd1yUnZvDDJtNYITj
AwD0Yj6uEQadQ4TP/C4HISx7nl5Rvu8eime2Qya5umYTeaCJ5qXJtiVBIPTbylrtI4JCqwMoq3zn
Cl5X8O7AXVjY7GpuA3yerRZSw3laKDu0/eDFwK7vBOq9lWx2kpVmqiSDnezTeiEOUXJauejL2t/w
QFHZDSV7BjeHm2YDaBALDFY9D2Ra+7IKd9b0vugBj7zYu82t35SF6hYTJtZgpd+KR2A2mypEc/k/
XikD7WtsYwSOB/3lfo/UffVkX1jfXEKLAdfAXPcFipa122rLfT99mhruAVzuF3Fk9g/9nmbSlYvP
cSBqDFG3FXnxDu4xKORYTtoDMe9rz8mh9FOgjo8yLLzGB4bYw4jXlc+z4zxXPuUbq5tPSQD+VkU6
YaW5ZycymNq9YRxXTgGkQVHFQU8GpbLty2zJ1QLNdUpA6X61s/tyueXpccdb9mxsInHalEmfDQZC
ZLfcznpzj4qaL8S5jG+yyfQZK3+N9jPNJ3fomlcK2coeuBrADoOm/evqAZ5PF8vdRGunSYdslviM
vfk7M59b8fjxWq8vFRELGmUIWttKiZGZGdrb3eLmSxo0tIHq/K2zjDtu8a5ni+jsMNCydIA6LCxn
/RkXN8JSaVZmmtiwMuHA2ILVMlTmCdN0/xnr7GfaxCYYHGkWOKx4Hctp54NeWyTKL5QaFi53ZCtv
rY9LZoh6fY5Oo31vimQKTRHfA5xLdpKiK2EGywQXFbpUBkNt/a2hSidCEXMgLil+WzMQrriGMuV4
JQDWAMF//OmunTUb8poQSQJemG3H0xBETDaO2oRKCEevK5ZtYGtTtmNlPbGbWwf63JaOPhd47O/K
xZhoC8KMCQcR+Wfg0AMJnEU+fgfA0v94OVcNQdTbwssM3rjNJwlo7D0Qo7NrOvrJBERl4ukd4M4u
tMl33PGqKQoFcpwsdPK2MUTTx3ro63p2ZczOVu+UL42Q08NkKuu7XZXhxwu7Goqhb21gURxlim1q
YEwFSCEdnpyreI2ZBu3L+GCeUXR3c6AjXbRe4gK87b188pp/XJpd//7izJFptLJRA8twqkAD48/y
/9AuhEPgGe2Y0LTidFuLKzMqk9bBPuZkSl1wUx7SyX4xlr3c6koH+62h9YNeLIXViFxFjh20rP6V
ttOzbpS+BHEs08rRgzuHrC/vijh/FG13a6Xyy8ef8GoA0QFg5IiR/J3WgRx4W0DhDlPRrSWwq+FT
B6pW06udTtZVTwEE+H/tbD4Zr81kyTEMCJ4y+ovfedkJrW0tGD3woD15qE/17S5M853o3BqcL61u
gnPpxGk8rLub3zSfxKEJ+pu2QC8SzINgLZRrJx5RT3hmix8BBdNdHQdyJUF68ws235e34FvJdv2+
0YL2CPe6Jwz6KV3rFx29HD0DhDaEuJsSREO8IdbfkHtzVN+yM7nRHpuX6du+ivG183O5LZucMWFW
XaqZT67UmzPT2blIuP+xX10LRJcmNomhPcRWDrT2AlpNGprLgkmnNMro7xTkrI8tXV0Mbnn0FdGD
QHP/7QmiQzfPaS9Qfem73h1t/abN99t7V62snX0EAxMdzE22QjpQP5byz3ds7tDfKsMiGsL+U31n
fpoivL/u6c7VftVzLiyuv+giMozAHplgTK5PzfHmP+YALt59orzDHf45Ixd2NmdkmCnaHWswjW/Z
KTuLEw/I0XwkXxJUmnOkTDvf60pxG4fywuDmSIyLFF2+bmWH9+xQBQ1go5nXB1pkfqevce/uy1ut
3ra96lGxMv5opEMWYZO9JEM+zGotjdYp9AHkY1FOj7T8JE1+76RnoaL/g0temNtk2UUyGrwWE1QX
O2vxMFj+Ls/oz49tvMPO/ee7/bumjUfW5QI94dU/xrDpwjj12Ik5Hv9BgSEDRtAfvsT3/HcPje2T
+qI9Fj9R3NmFkF495hcr3TipbU8jcxR+RJ9rB9anfjofY3GO98b7Xb8/LgxtvNSxc+Q2FeLJmmks
gEKBMb8qvsf8T+SW3/LX9HbvzWdcP4P/7vHGVR2mKjMHNcNlr/E3cRdH2WE5Am6WBBgFeoIA7W11
Y/wGiTNFY5/vfOF17z5y2k2UTgkoFsYEVhpD0fOOt8Q6WOOw1+rc+4KbQB0D5sJihiXm6fc0LwNd
s/0RA0jzme7k23vr2QRq0GFiPHCxnq4Co5BMQTztjeG8HszWHBvcARQItiiThVTEyZ1iLYonGF/2
1HmVZx1l7iof0lyvYvcAXHfMC4ub/QMcYLIQP9HcCUmGNnweArTtsvv8jqA+rfvmaxrs5b9X3fLC
5mYnVUucSc9hE/O0vhsrk3iGDLJJhzTAWM8I5KLvpTN+achehfVqtvivYbZp3nXoO2GGLwxLcNwG
o3BnZuNWv/84tP1pmLzz/Aszm3A99vnQcqh8uCNkQo5lOB7EjXZn363aX/Vd/QlAbxSq5Wu7Jz1+
1UUvDG8Cd55PoGYVMJyp3s3KG1vsHberOwhi7dpmBU7N3kRtCupgWZQpbqKifdTn6TSmX3PQ5nd2
8IoZiJei1I+iBOCc23QFvOlyhLLYjBqZ/nvqfJJFEG3wYmCgGsvLSiSaPTQafH742PCVaAK8AKpy
gJCi5bnlENUGph6RGRvYKGjQQTyNzQ/LBE79nmr/tXOHijSGYgGfAdDa9qWbyh6YIAlLayW+c9Vr
8uhqXu9+LaEctqq17+aAV/f0wuLGOeK0y3kGBRbXaCGikudBOzQHC7IVH2/hlXYpXgwXdjYuIpI8
TRzFRpdivIK7+Bbm9yyH9vP8kN0on/9emzTx3bTXB7++PJTKEPApf1cvM9uiGssMmJd2ndTaE+h0
ns1sh+Jw5YBBWw5wRtSsqYGO+NukFjolKaWrkb4D4HDGC14UO8nX1XX8a2ILMDBk31vFghethLRc
Ox9QSAJH9NPOR1o/9iZEXS5kixqo0U6zAUZaLxpxBwGZgx0U+DqYqwRsxt+DsuERF0vael6x9FUK
PIhr0TT1Fsc5QcHXN8vyJDvjNJTl949Xt7eFGw/kRhwvg44JyhyaX4loAZV2MDL29//FynpPY2nv
kYOWDiAyb2BFq14shQa90L0McOGPrVz3uH+tbO7n2fx/HsfmEgA1yHhYe0yOPRMbp54KZZoyXZ06
nnzJn+N8bxFrqvfe2/53Eds5EYvSG1aSFebYhrPiNxpuvsXs/CQ/QLMk+HjHrhqzUUxGlxhP6j+R
9+LhmcdzSo0awK1ytsJuMKAPNYeNnPyR5T4oysf/P3PrlXJhjg+AVNq8IChGQFfxrq76266iroOq
17Qnvb+3tPXvL2x1qskqrVlrBbTwkFufaQb0O6WgsINawXZWdtUvLjZy43o1RHQzMmAjofbiWYZ2
KNq99sOeiY3rpQRDEa0CCwL7H5rAA+ZRzLmxM0bp2osdaEEOaTrIUJoAnL/dtjofwEuTgPGtxTtQ
kL04e0jDxl88JNW/Zvu0D0czrgXYS5sbt0gcUg6CIJNvAV5aZxsmATt2oRblgTqYO1/qWhfnzQo3
jrFMzIH4GKyhTHfTobcOCaFwhcGnO/r/1zzwclkbn9CmJRssKNFBSFNBfl2Zr4W0OiS6BA9Iq74p
O7LXXb9WY36zuI2TFClok2gLzS4k8DwoHN60C2DLyY0+BJkA1BSNll46rjNxeOke3vRqOgNIIcMg
J0DTAMp66zxlz0eBiaMAnLrVJ4zDjbMDkPno1qLs+jhgPF7ugtAEPsguHuS6316YXk/PxXF3crtv
1JrO02cDDCpghgqvPJN75tJT5eeP9sMet+5qWnq52s1RKY3qv9n7jia5jW3Nv3JDe+ghkbAT774F
XLn2js3eIJrNJkzCI2F//XxJaaQqoKZwqdnOggoxulmnEkhz8pzPWEmqCXijZsPtWnHoFVJTT4GG
H4OeiIOuiPYCsYCv/RpO5NxWcBx5tmBq3YoV2psoOqnaC4SYrqk+PF3eqs9dzCw8T5CwLQ0eePNm
p0p7GXNI1JxeK7g0vzBcsMHr8arEhjs5iOz8HuAzb509cv65woYAICKgpRYsFYmMbZRJWDfda/HO
v6cuOhZO7WlvZK/tkwPz02t5Bfdyft0A4Yb2KvJhzN3T6aNPStNRFdMn2bXvpR8A5yNUpwX+dhWe
JVbB/IQH+PuvWLN9IVCaNNZjXNjkPTaAFBouP20SwKH4AebIl3UmwfnFYYB6Bzo9LqLzrmRWy3Gq
GBjdcKvsoU3kxPeWN96JXT3ZJl6+We11nd3SjyLOZqjFzBo0JORJgZxBairfR/J3vbzuICxfRr4R
R/aQfCnTzJUydRvQzcrkFR+/fMR/D3j2OjNKW3TAMGDhWNk+FPfdLQMoVnd1VIfIC7lWv4xf1ko1
5ypSAn7612OevVi9SCGmgVUDN9TkjtjEzjYD5Kw9DfyUdQ3v1bc62+vHpEHjcGKiuD64wT7b6qJa
KTmDQ5z+KWvtaL8Gy/y/rJO/hjgXgTA1qktCt9BOY9UOTOaTxIRW7W3e+QSicFb+OpG9mRNoTMrO
5Zd69jg1CRWcCeh3aLPttugJwAGhmFJBt1cARy0U6tbqtmS5r41rTcyzMwgCngR3V6h4zNsIROZa
lYnyF02d9j1CvxuEucDtv0Y3+uuEzR0OXfyG+avANTFJFlP3KPDsAtibaiwnJQKjHmW0drkr/dAz
v/P9sA+uBkfbQygM/Phx22z158tP+PwEPoo9O78RFY21GLF7p/dUJ3clcIkwnwTUqvtsvkQr61S8
sktjnR3aUV4hCSnQPIEYrZvGX/MGtLXS/38c1WziVDWxQuiWjLZ5HVcO9dsNewZA3THuw7vibv0A
W5s64udHqUgIJr4U5YjXGo910dz2RuVZRnetdsPKLF17frNtDrM3Ra9LQ3mlA0DUAjx7MOHy3K0V
adfizDY2qYLaL3SYR6TMYl4kr2KbgaiAXd6IujeDK4LysPLWROH30tyY7W4do7FulCjBcZf45R3d
ktCWb6e97oO8MLqXo53fW4AQghaSYFTMqtAGZ3EPcczRzi2G1/al0VGFiz7pADVgtpZrnDv/QbcH
MRYAQBDOZm/NjDMIFItcQ7OhdnbV7QTlBxceIBqNFwXr+vLYzr08FRc53O41/He+k1FaaSXUboGE
jWvZ7RvYgtet2R4y0JAfL4c6N/MNaLKAnaqAnDJHjkGwzApShisqjsgrKUmEOJlfJ3tl0u3Lkc4e
frDLgBIMas9L2hSE5aAVKOAeQo1ILpz00XoIN4YzomsAAVZPgm5gsTJLzg0PPqoG8GoAXYF5frqw
a9ytYp2ksk0b0M77zmP5MzTMIdk3+ivDOzf7AUgCqUVTKYiCswlZqpKZQnNMrLhwW+xF11xk2+r2
P7h+n40FMSwcctAkQv57Oqw8oiQ3xeRPdtkDNPJ3H1Cme6id9dRX7OfzNQ1MHDRPAY8zFncKy4oL
SDN0OLpp68lV5cVTvgI1PZOhoBsig0eHywuy7HnXRcmNUU5VBpVoDzdQwxcuzSH+B+CfyPtlpyvw
oAG+E/BkvHyQLWbvKcpCEEQrjKgjOnx4W1vvvsUZNJCY6q1MieW2gVAQpkLV3gCadg5+kZKxa/ik
i7oF9S0GDT878qGcC0qHbtoMqQJMUy7HXL4vS0ElEqBaOPRiJs4mfGfRPITSPoDQoCVCybLOjJV1
LD7hdEaICJjpkPPTdXCdT+eeCXsA3DMhQJpp0xX0Vn/A48q36m5tzz0XRxfQWRCMAQqZ70yQ5/gT
HSZOkwhorO6gfOW2PYELADFUF6jaNbz8uYcHJhzYzPA+NyGycjo0GnFOSkgF2MRA6tFea8Xn5bez
PLSAc8EegZmnK5gaswCJWms4uPrBljty6LrOLa3QDxruFSlxk+pXHdaF0sFxODHeo7RmUHIGDFk3
2BnbEsiGdnroXh7QubV7EmI23wYywldCQYg6bR70yM/a8pBqmR2rkZexYC/nkWdKD3Fwb64h8s9U
HU6HN8vaFMrbhiaILUxrR8shUJ/32UYkv8C2tk8WeH35f4BXOnOSnQaepQOlUo8kyxFYXONy4BJ9
aLmGQg8Od1U5c6jl/RN+3WnQWUaXTUWXxlYCeXdOb40G4uPtroKJBU+9USW2AaHRlnorr1dcXeaL
HdxYTFcVBoeL9KCWjAimGuBs/AHsaRxUIhnEOy0UekfZXr1KLc9rDPIonvg+RzNWn6DKW4UtSp6p
o+6hDMy8Sd/Xpv8hrsihM1Qo11+VBrSV/kEt4DT2bHHmAgQOE2TxVkd4TrgSc2LPdBt3gJqhZwAP
u9o6PD+TjsY7W6FqajbSYOD5dj71IZvIzLta35GfRENwnc27WH9fl5FaDTtbtcYw9ZUZYQJD2Xdj
Uj/AMKEtI1ZOEbu96gxvHUQzNiuzaZm2nD7h2YLN4VMRcBOjFVbhHIK0HlBAu8ofPtdrLWdnEnI+
VCOJoYBlfDqTEpVwBb412Jggk+ySUElaO0hov+FwzLoKO7i4XB7dmYAUulJI/gg0QBZLhbdJVBEZ
HAw2aU5ilTuYvsCE7q3S6UqX4nwkLBNcECCcPxd1aYMpC5hS9XYRwxkWe6C1adsSxfOQ3Vdk7Sqp
iHk/2wPALdRw6wG5ZIkKiOgA2qYo7v7Bqszui2vTBcG3F57c2Wt0I66TkgubbLiBbKEpdas9lVhF
K5eic6MGhQdoGRUywvIcPGbmMKIxZOx/MKh7hCj2EymmByVX7vTC0H49x4G2yN+xZnstoL19xC0Q
56zIfG2axJ6aiKHfvjKkM/mGoJ0gv5bxZ5H49ukEfrGOHUejzKnT9x6C/5cn5bkzkiIb1H6SdaA/
NNvUJvgjl5kwHggYmh6++qN6EHgV8yl6V8JN/o4LyiFeVfoS+8d8ygBkBN0ZZPUqIASni68ohO/Z
gHdlSRw3dKOeXJqMg0O5zFeWnSJQbYtYivBGFHwkfO5prFxhadKK20PvRE8paJWvwbN1y6HvBKOp
9k5s4Io/Sm7XAGvLb/g/0M7C87XAb6aALiuLpE43sk7LclFDriMvLq/SNvb+wVvE5wttYt00IZN3
OkaJwFwEouigTr5Zlq1XTn3HDtNWvgseZYj7oBr3PThEe/Xhctwz6So9CrsA6yjtkI4xMCBR8sYa
2MMoNzxX3DD+Ik8fl0OdWwrHoWa3MiNXQ16I1DvPJC8238tcWVnTZ7rIgmqITQy1BwMTZvYQDRx4
HRH1YWUj7COzTeNX4NSXztpOdW4saMSBroPbC7hrs0BFQM06r3G6MsAySPM40LUJcW59HUWY1/TH
OGk1RUaEckoOKdlYEG8nhbEy7VbGMS+x9dEErDzH9hTp6pVCyk0rN2+XX7t4FPPFezyQWb7XcbXj
pMVAdOjOVabaOpVc+VAi3kgdyRwoL4R2mKe7KIm/Xo587jg5jjzbGNXU6HiticFNdwxuEhKtYXQH
24xmDQVydg+2IMD1s1QJ3t/sulBXeV3BjRGEyWctxVVFdbItOUhODxmwD/2jeapuQ996ujy+8y/v
76CzIywweq5aKXKtisDPojvQ1lxL5848QtTxILYEKqMlDrLTXanttSEzapBr5Xvu0tf0rrFRTqnh
PYhC83d2NXg54PF4pMRZVTo5M7yT2LOJI7GugG8SYg9xAgu/92gqVw6Wc6/tJMRshihAPdVQUxh+
gggHt+K+kPy2nOBx+GHC7eYeYMLHNV7R2jMV4z66AGk6DOlIhqBVVNthAM17XKsbyEqtwbjPPkBs
gyh3QCprUSjSOxaHcOgClRz23r1+xcY1UdfzD/AohBjr0ViUMZ7gEIgQQtQkv4sP0YfA3+fwaB7d
7IN89oe1S9y5bACp6t/Dmq01psEHFLnaADDmq9Ya7/hNGLQ18T5U6OOoA1zTu62+J8FjZ7hB7Sjj
Dsm03dHmZijyDUNNSUW5uFfqbQ2bll9ek/hykKzRcZ9els5yA/42HLanNjwhbVjM2GXycjnCmRP7
JMJs+rShJrV6hwikC772GsyoCawo4WdFOd4y/3E52rk5ZEJFDgkedLMWsr0lySBDxklvE9o76ti4
rFtBJC8OOqENhfYmhQyxqNbOj1L4wQU6wPK2RfLGTpikw//SeDYL6dsvDgWBUObWcH1TQZlWZoHa
JOzSXOKaXbWZAp+aEsaYgfl0OcjitANFHxVN3F1Aa4d83GxHCUFlgn0Y4JNw3n1LNMkpO5isqSEM
yDCwoadePyLZCtX3y3GXXWIERtcF9VpoJsn6PCMhpZHDfTJD90r11b3qoT3t1qPbf5jgauT70C++
XI4oTpeTcx1QMth1WLpGBSpxHpCSpE3hCgh7UJiVBzyyq+qhxgmbj28p8ZWqWknuFvEQxRSe8MiP
oY09L0qraj2UcKmEcXk9sA0JRlBQGsONquZr12VAlPG+s5lWrcHyl8JNgF1CZwtaVAYqx4sG0zTV
RpGVo2k3Un8Hu9arquqvwVR5ZJXsl2jGG4xvpPxFkjWPBg99EF3J6PpOTe3CMtXLwoOcb2Vtpcu8
2AZ+fitUsIVHPRgms4kmjaYWNtkA5RV4AR4SCU0AFgF4AZvmfGsqgygZpv3K7rZYqwpU66GxJroC
EG2Yv3NGkylUNWYCvJh8D4NiD09H1ZGVMl85mc8Gwm1ZNzXUPxY9qbKmZYcWiGEHndr4bYJpppUc
8EF4Oq+s2MUOJ1q+wNOZBqWg68yxtaaZhWyKDAPzNxqifQw7K3mDkihdk4ZY3k6AYFXhtQCnG5g/
LlC8XWLyVJgc2rWi5NMPI9Uz4getZcISsaUZYJjWVAMPldQ08xnhYAkltI1Q35YyZa1scGb+QD8O
ySMOKyR38/u7kke6WSUwVutRYHFwMc19uIfv0xK0PTOFOyc3+pWTa7E3okIBThDeJtHxauftHngG
qwxIeuh2S5lvSfktgUcVVCuynUaKpyZJrscKimj9+Hx5p1oOFXEtaEnAuQY71lz+EfL2SpTASNfW
VEiLjDr/lIr2Mzebpy4rkAwAfbgyfUXac7I3YqS4DkBDCAcO6oTiGx2lRWXXhq3JEdFMNxzeIWPw
HmcovRq9f3loy8kLgUVx7wDXDHTL+YKUsDeYWldrdtB8K6XXYO1wXn6+0LPEuUyhbyPagacDoTRi
HQ0yFMZzXIRtWKe36q6C4OraDWr5xE4DzZL9CZK4ARlxqxgkGKxY7XhTWfIDA9TVo4O8so2dHZWG
ZAMcQMimzMsEsFBPuzyGJGUGl+bDRPTgboKL0i+j9mGJBmF3nB3orqC4Ont4bQRhnrhHuTjZ9S8E
CHqwwp8D90PbUE8TvYY1j7LlRIeJAywjIIWkC5Gg2ZlQa12ZlHIJ+1PsyhUvYcUTNzj9KdnIk5LD
u4ZMKzN92WeAIya4cjBQgVDKUqkZPFFhCpdRGwbHg6s1kPMhnYKsOzI7WycQpZZSqGUXA4URfVrs
6jwotlNUfu1iyYnS8BX2lmt2RMvT4/Q7zS7GWgcw4jjhO1XlC4FjrR2a+mNdr6nvLOesCIM8H91k
ZEHzRrzWx/AUS8TQUQn1VB0lJ842cF95i+RmJUtevloRC4LEUFOFi8Y8+8mNJBskjuynjmAlPBk3
JVAJIPA1vgxbd/iWooJ9eWs5k/cgJPBJBPpPuEPOZxN8E2FAH2F4ag1jkABWiVPlqnntpnljOHAS
2E9Rd5UAU6GRFg4pcAEbZd1JsxwqpPm+CCwwGcnkmpTdqFq1sqmfe8fQskWqS7E9YXWd7kxSxJtM
afHtyITxRxrcRNlQ+mXNm5VMa3nJxRQXjmcw7QFky5q/Z5zN4aiXCOWOQGAW2Z66wzZ2Wjf8Lkce
d2S7/FxtpJ0d31FQMfmOjpAqhsU8dKuoHbyRV2VP/Rz36tiRLTu5IQ7kEtdVaZaUn9lAZ89Um5DQ
Dwpianbnyi+EoePNIFas+kn5H7Rjzw4R24MOsASEwOZFM0MbNGsQE6wU6d2UVLdmNlBnLPU15NZy
w8cbPIo02xDK2sgZKRDJGr/kIdYNjdyV1XI+BID8WCkCeiQGe/S+SGySEn7Z9GcLjbfQtmQbAcbs
3tu76i69l1ZNs9YizmZIC9n+rkkRMQK3RgflMTb9lUGd2+GQJP41qNmESJMmlHiGEETyzRsFqr8l
tZknVKOgpq2NDv8xeZUf7X8dJSCm4lHk2RuLlRJFqwqRBeMtCjY1vxdxY4fs6Q9K/ZLuuYNWwvPa
Gbr2VGdVAr2TICcdYKNVgGdNQBKi8bQyV86FgDwclOVlkXzMG3ZBU/aJJJZ2liuFLcnKdxDE1kik
ZxfzcRTxLY4mZFoxmRZidaEXcq948V53hz2wK+5/IrO1vJzjGoFUisIqR1S+ZplHRNqomSY8tbDN
4FEN/SwYQmvBFVcqTx7dOF3zNzo3M48DzkYHyJOmshEB0+a1G9H4HHY0vlatrysrYDEwlL1RykFx
RUjvLi7/USXlRhuB+Fu/tl7xEIG16gpmkPSilc74HeozIFsFDvmufFs7AhZD/Bkam6MKbDparbNn
arSpBn81hB6KOL414eX2UQc82Ve5wvdyPOpr1dzFfjwLOHumWprHgxSmAB1Uoz3hWH2alAR6tgNr
Vv0OFy3dWazZdjnkMQp9LQXLs38bpZfSfElyENHppwIy5hhB27IpfIO9XH6da49U/PxoTUR1xOAT
pKLkztJ9x2FVTDWeunIUmHYQYm/7B+EUKBjiri9wlLNB5jkbellHvW9sVSXeabwOHQkW5GDRAtwL
KzSSxmsuwotEUTxYISEB9KEK/f3Z/hXChQge0eACDZYOb/He0HZmBnNprmqFr5qV/qbBrmcNTXE2
qkFADkRGJoy5Th9sOmE6Fg16QRLt8i1jY/RkJWT61geycRvSKC5sJLZrY11spBgr3OQgZYFLNlR7
ZysETu9TDw1U1FNNfsjgpRZNa23Yc+sf1UbwHtH9R9FidoeTLT4WWQ3NpIoXXg5Dcbw0K4MGcf7a
khoMK9K5mhGtcDvOrETc6FGpVoHGQdo/e4laQkergPiV3cfZ9BwYXXoIVVg6OrRMw2jlCnfmKaIq
hawFoFWR58+GCBkzQoIJ/AA5kO+LmN0MWbsS4sz0QCFCEeq1EAlcAIphz4AHXJQ9bAZ1+PJ1ktwQ
uwQaMbbbMeZ2bRbdLYG/CFtZgctTUEe+LorUQG8AFTBfDlWMRU6yDJAi33gMNkiid9EX1bY23WYd
X3juSeLKLzRx8Geh4DJNSiwNMfYxUtXvOgSBlQFoxst7yrLQDxcTXHqEcK64fc47DDqQYX2cAqsl
knRh2Vo5xXXmwLsUZYXyeTUTE6//pJaFeGgAo6EBwPSytV1mTZUnQQ4tqNfOhYTnht5Y98I9MF7F
Sp55fgiFFS3sxMDCma1nElJG4HiPUJG8NY3sO1x4vq08vjMHz0kM8R2OjgCIbkAdKYPcWtVS0+vb
KtlOUusO4bhvNSiEGiN7Bjptz3PtECfZH5D3//oY/lf4Wdz98dya//lv/P2jKMc6DnEPPf3r/1zH
HyCYFT/4f4t/9tevzX7rtvzMH3n9+cmv38v5b578Q3z+n/Hdd/5+8hcv5zEf79vPenz4bNqU/wyC
byp+8z/94b8+f37K01h+/vu3j6LNufi0ENrIv/35o933f/9GRH7yX8ef/+cPb94z/LubOPysF7//
+d5w/FPtd6jf4oBE8w9vHuoMv/2r/xQ/kX9HFQtOOtCTh/yDyMQwO/Oi5tG/f1Po7xq8DHG4ig1F
g97cb/9qilb8iJDfcTIIaDyA+IJbYP72f77YySv6+5X9K2+zuyLOefPv3yA/drIEDIrmAHp5UMnB
2YYG4hx/FtfVGIdV4QVhCphFBidyCMXKE4z9QEatdGi04JjbSuXYYS02FZf3sFPthk1eVJbpoIQ6
srtAsrp0H4gC3vfEYlPSO0ERdtDnkpBa2/BeBZC0RD8tQ7vektpbbklSsxvlXEZHHZ4XAzjSRZgV
h6jOKAkdIyJlZVsyS6xdAlISg19ZkleTJ4CMkJmYrJoeKtiLKdsA5CnJ17uR2ApjSblV2rQr77Ws
MXNA2WF2NflJGqnyZkT3rbYrTevkz7xKrSr3WwtOW6jdSZKwn2gTRuyu1qVqCxHRJIARezAEbyZX
Rpj+TnwAgxMVoMGLwKBqc6ADw0hK3XScurqz1UBmRLFrjMYiSDPr0PRJDB7jl6yX+i36bMnoRSAb
Q64F9qwwodB5Xdb9ziSR8pjRtoO/Y5QVtPQIjIZfrbatILlJJzN5hpAOULlpx2mJE1kx2rcs00gE
wnVWpkkBX8aepfF2CvWGvic0K4wnlndKtUtCidEdJG9aHttAN0PDvaB9k/3ADj+8BGMh6ZtWY/J1
YxI4LGp6XkYuELkQfa/RG4yvqiHCx6jtCNeDqTYD5qpDXe6xS7+pMLQu91okiFxT05MGBrtmINlj
FoMsBIFJA18sLQfjgC5+92PghnQfK5p2A7CU9TQYQxyjfioqXKSzgq9yVgCqV+id8lUK9OHR6MN0
9GIu1Qc+UDSZs6oJUli+SuO71kqU21GN/c42wH39kQ1D8d6aKXjgTB349wLu2lD/6Grjs1ZKgtrZ
KAdv0Zj3kd2qpR0O021DIl/Tyu9lPubdXSJJ4U2dxPXNVBUT26dqQeRnMzCzfIspyuIKgvGpYX7A
UIdXP2QusydeUHTDqzAtZBW+nPKY2FZPVZ8WE1QhS33Qsoe6jdXaHsjAofgSGbRxLNhLkBc1ykY/
CA1OMBCisDL2MSmq4SPOW53tgxhX58bqmfEGC8wmzB3Y3IAXNUkoTubOyOMovu/GWrbuSQ9VSuPJ
bBnrr3hWJTtI+WeS5uS81WL9XjHxZCtfljDHih8KaTEVQb2QEmXy2tSKdBl2KElHnDgK+wR1Aao2
GzQum145xAQWI2+qXPHB8II6H0yyGWRmpcqGAJZbyBu1nKSR+lmsWY10r6lp2gCiWE/NsC2qgm0V
q+ga6zqlRlJA8wt6NJAa5blhpsGTVTQDuWIaYbXkJyp2MOVppEoBtSQIJcIPplC0aQ/5pDFWHUlW
yzB7VeqGN64Mz59Uum3DrNaaXVxINbSJcMqjWFt1Ug76OLqQvHBxOVGr4SpJehObQRBXkfqgoCcC
WwoNiVNLTBjQbOlA6+IJJzT/kIqamV/bqCiVDeMylbYNhw3pJlPktlIam4AdVLlpVhomnhidcg1V
zKg0iGcWFDrbGsugltlAHSatXD2qUmOT0FiuvjaBXMPYr8aGfj9m42jAxqSCXAMPk9SBiwA0okhF
Cn4VAFXd7BI1kKp93xSGLYPUoW4HaM+FO2ROZfEtBmwz8fiY3tVSm5huNymBUftBzcNr8M5p4WZg
tPWG08dTH2XMhjtMlHebpuPI9mMlDTmAKLUWtJ8Q8JcrlwDImHtK0wzNQwX2+K2WwbLekbomeM7M
kphbFAtg6D4MGtSL1DgGYh7QsunJDDVV9zugB5LbyaTpaHpxXZuGz1FpsvO4C6IN67MktxMDuJ4v
eaY0D0GmhYYdNjqpPb0q4Y4Xd1al3oDRERU2SK9J8xX/iJQuTSV9G1hpZWyiAAIPH0WhEjfCGZB5
EqyFgY42pwp93qhsC1et4wx2pNi9ONDuHK7AL50ygOhf5Q2vsgTG7SDO3tZjmMPfU85YCpJDrqgv
itTCpxIsjBTUq2xqLG8wIhiC9qgxdT4fTQUfmzVwBtUozwJbbYcssWyryZVSdYdGUzY9Qx6JZjZP
4quiUgGcGLIheeBNh7yrKTsVqp8KaAVhJzsVPkm2m4BxWPWNFcRu8jbXv4e8DUFQbSWYZvehSNrg
Tqg8s9pE2b8EcsRGFgR5hKICrwZpRQpmLjMoXjIsRCQ0tpPm2soMObufLBrKL2ZjBfUmT8luFFJs
ThEmOBGLOgL1QsNxE/+Rvf///O83XBwv5X+Pn+NH9Jmmn81xEvjzH/2RBGr672itCFq1jAsAeAWo
zfyRBKr4CWRphCYnEjGg+ZDo/ZkDSvR3QfGF/xGKHehSiQrLnzmgROTfBd4CHnmC5IH09NeSwNnd
RIAAcBECggCp4BlzIB4nsUozWHMS+YtKsttmUNuNZtVXJLPedLkzrgEOfk4aA91+iVkefOjfZFDr
7DGvrtgEbZ3AeA3YC2LcqiNxkDA9dSa9CXC67Qu9fzKVF514bUnSTRlr39oE/eHJkOG8C0onS+B+
Z2S3kYJPTBT2Uo+rYNjZzQikfdRvIH0AdRVFXra5sMmHaSvlzDHGwk1K8mRCNHZiOLwV4xCG6Q40
F7vR1K+lle6O5sKfKfdxij2ryyE0HJXRilcMuDiibz27+PVxrWUhwMw2tPQ8ZM6uLt9F7bCTDf9y
ILoWaVaoSqYanTw0bp2RZW/qNG6Mqb2maVYBqNngESvbhNRbIuVfCprsqVp6BoFFA6xSDVb4Wdr6
Md+ECipAWvIWhuVBSXfmOHoQBnWVnt6yHqpy7WRxu2yb657A9qhJDM/QpnfARf0qGG54UX6yIt7p
0fhW9rDjpM+XB/kTyXh0ZcfjBINEwcyHD80ZSGXMYRfXDR0STNi89732PlTQ6UDpJXBxcoWvUQSV
siZAX3yY3CmLNhCi8nv9zuTGTdrqLm5ph3Jsv/MJs62vhkM2ld5YA48EZWjbMnLXolXsGMVNTMdX
RoJtGaV+KKc4h0338mDmqCkxGOCl4HeJBF5FCWn2xlhNkpjkGEzaJ9d1Ez+3kbQB68+VarB/LOal
ebeLcm5P+Zpi1axs9TM0xZKHvQ4iL+o5Ou4N6NBy5ujJ3gi+1XrsKDzxi8RwG6NcGag632HEQI+i
UbE+jyoTRR6Gsl4jWt1qrqLzjxxef32cAD8q9zdy9Z4OOI94RK66rDIcOIndD1LceNHI3C4jLtNS
34DOBjjSJgN3SC33qVF8HyfeAR50rSrdrkWJ22A45AmKzxVY92bpTWWHLSXXnupMfzSU+mBavS/3
9AeWpDcNsj8qkriEqBut095BxPoWddZtGtDQ1lLdDaQ1lqV4obPZe/IcZvVIw0KyYJp4DkN6hb34
Rh7UnRauVQbXouBQOX7a6UgCueoRRUISXQ7dLgTJO1TXXuqZsaAfhnUIVpKB/55GMVKz4ImaQvib
tPaQgzdh3a+sD/ER88eF0oSA4UBJBjXc0xBjWBR9jBK/I9w8ym5vlUAnTA/orLgmVAfM/TrOaA76
+bkwoO0P8CCkLwQO8zRmHcjpZDHEFJzxIN8IP6GRed0WGou9q3NcSR2ptNd6s+fWI/Y1lOJRsAAY
eBZ2QjOgGSM8zbhDip7Rr6FpuFyufZ5Zm3pVEkhMgdMni9MQRX/8AfQNvY3TUbIS0ij9CH/d2h09
+afjjLLD/rcpfGlXrUmknBaZcAXA4XscTXQijpb/VHdl2BWIRoYvBrLgsZ68ONhaaB/JU7IjyReg
yZwxehgMxVb4uO+j7pDI2k4pUFjpVN1W6ID6g3TIo3x7eZItF8vpdxPf/ei7tTBzlztoqjjFiPsk
caSp8No1OZDl0XwcBLIqp0H0KMysaECQdAhtrodQ6P+hyF/0aq3hMS+hzx419PJPIzFpaslgIVJO
49QmLRoTmqRfDaqM9Zm4WdECS93amTI5Vd26chu5Ug8/zXCNfjfX1lh8k9kuhHpYzScF3wSCE1t0
zFBeAr5SAaBL2pXRXg7CrzR9Ibps1+XD5Xd6PjZBgRQq32iiLZ5C02oRncTzBlVfOyTAF3GI7lIP
onIr82fO2fljnEexZuMMzSJtDAPz17wmH+wme4B5TGULRCS9pkCu/5SzU65wJzU+1a28XeNcicWz
WMpH8Wf7cBXXvc40xK+brLAL6UHCLTprXlma31eK5fNplTZwds2gcUIELlehc15LF3C1MiaEbDx1
r0Fh865yIjCj6EaGa3a707frDag5VA0pJNqGBAAkyNtAv2cOVbM4wLwBag9OFtdulsTM1rl6N3Zo
tI2EoZ9Ik+cgAayeEgdSBodQwjeL0xCqhqxX7TZQ3nCXsldm2uKIQgIHOCIK8aKKvsCa96jdDYEB
fcapS7aDOvlaXX+bWmU7KNOB8PhBJu19FJeHsGq+dGq6qaXKLdJ6pav6E4N1MgvABgUzC7JJOJMp
eAyn677Jej1GZyZyDJl7qlXHdpHmvgSLqMgonS6gW5NHPtF+xBHzS6vzqugxBtuhjkLHtNSDKsPd
vccmPGz6Ib0elcTP0+yQj9iuTeONqSlOpjW5p+U6xbfG7Qi3M9xnjYVUXI6OIszc4DvQDs9lA0xe
6kM1y+6uAwhcwTOwuy3SlaRicRZB/0koCYA3CHtO8D1OH1QlaXrVGGHodEN7M3ThNdhhH5X60Wnl
e5QUG61R7+RsFbK0OAEQFjOYUqhrQL9rjqGbQiXN04BLQJs3udNb8bZRc7cnsZvEXqbdDvFDaJbb
1hg/LbnfSARVRCt6yVT5ueHKPeNrAlXLiQsgv8DfgFGOJ7/YIsMaENO2lYBCG1zaQXi9/Wnj0jmD
Z8Ca95fN4DD804izjZLW0ajUmhLYQR/4nZUlDjgRryp/qTi7Q6vkUGhWYHd9d4CL2/XQAm8oB6jz
VY+/vGZPv8hsreiSpVWhjKHzcHRHRtyhfMqN/NBNxO1CyWU9dOCl5AY2oDa6AT5KcNeQqf/V/Fk8
DjEpQL4Cpn3eeSt7FMxZg29RjQaQvtvQeL88zjMzHRsa9gQ0lbA1yPPnXQV5J3eWGCYQmr3l58Xo
8dr6Cs1mL4qT25H0uPQN3uWwi8PBwvUctABx3wNHZI5eriYZHtAak+wMZeIIAngZH50JKfMvh9FF
WQUOxaZsLJgvRcfRXskQxmpepaLxh+ob69c8qZbplAXgP14Uig3o3ZL5DX0sirBQaws1lUJucPcM
3ins2uLXYEhdY0wKtE74O7NMj9TlIeunW8rTV/QA7y4P9sz3wNGCsr7gwWDTUmYZdKa1agjZrthR
N9g5HDSN2k2xqbedU+1SDw0N+s8i4lqHmwcOlPmFxCgkDLy2IpzxPQS8gfmF85g7OOxJiE7034av
l4e4nK1ihH/Hm41QMVjFOhVWg+ku3JIt2/RIJerVXWhZJUM7/jiO+B7/m7Pz2o1cudbwExFgDrcM
nSS1sjQzN4QmMefMpz8fZcBbYvdR2/bNtjdgVZOsWrXCHz7k+1NZYuhpsE6PoYrQ0PablOtRT9xp
7Nxc7N0prnZm6G8KJn+pgMtwKLuh8asrkEuLmk2TRbf9ACrZ8G29fA7BE0aaRCvzUVIw1zXdIUaq
2TC8bo5+5CUCEDJMOG3YjUn+XVeYPyiBk8UPk5pdyfh3fP0WT6+ZT0+3NlGTMK7CPWqOnEBhxJAy
p9FS5lBMkcxLSoprZaUlcn18k+vqPNTMKSsFkuwu1R/yJKflwrRH0jyhiZ1Qax1dCzchoqwDpbMY
xTYOxIFf7sZR/V4x7E+V0kmnUrVVtpa6qC6M+Y8c5xl1nLeofj9//Wr+nzP07x2mr+JhMkljM/r8
3qWy769VJzIw6613yT7cDQKYn0t0/ncu3Oek7PMbWl00lcEYKZpIWduA8X2iuVpbbHTRE4zfMt1Y
+SfePjfYxXha090xHDii5f7DEOE3z9XPOO0Rp7zk5HBarliGTLufoQJ6Pwi8rCr/saQXqFshdIvt
uEmOaY5MXOaobnq8668Mp/eGzej1WzQqn7Jb7UJUOekDrhZfHXK17NsJuaHIsVAtCKQ/Zl1fOADS
6Qng+QwAjag3QYtUVl85D0JfncAg0NkY3fGpOupO/mh+j13BAfsnb/yrxgTzb0v7C9vrpA5bHYfl
2T8Ell6r56hqCdHL9gJ+Cy/OLm/7K6iFv4QtQ85Nu9U3Iv80nf9laaZ8iKmhuUxb5/PSOg6mRYjY
IbEantqmcUoYEwn8ljZ01NoFlbLF18ZOFUc0/gcdwH9FAuyLyTLeYfKrmNpmU9nkrfmv9WcIFLvk
xlrq3sL27YB2rh1WFztmZ740VFu0+VH3ldBY0FZNFUHNTUkoeepRlNyGSRK4i+eyquxgkHYzvRW7
7YqdPtfepEtuYaY7zBQcU6D7EWT3g1G4SZK9fv0pztxiSzKHCoMB7utEl4RP0wWJnrPB1V98K9dM
6HTpk5cyQADveIgKywZVcCGVlE/PFa0OOrE6qGhZp136eQNkuVqDOKAK1e/zu8pbXNBDR7ky1D3s
CLglKrqzC8VqsVGJaq95aoFu2eE2ay8cv9Pkj5SPFiZkekAL0IQ//5B5DENxsvgmBoZrAbNAI9lz
2V5Y5dzV82mZ5Wd8OGsGbNCqW5YZv0mgjI7TS7ftrwSSohYEbIcfa+4h1+Aoex9bDGe67h5zqAxf
f2t5CZWr8E5+C34UAoXIMGpVSkakETNzzNBZJLmC2pYPHTbwgxftQpCrLXbX/WuVoko5XWc9Pet2
myPflmyqnzUUN2Hz9c85U0wv6TYUSpGKDvTgKvKZAVyGWuXnLAEo/l1uYPJdV/v+/n+72T6ttdpw
fVJ0jR8J72tN9uKFi1XPg+FkvddtJIeIc5P/MY9JaF+6VLUzcfbT0qstVgx6XkgpSwttszUNk56q
6Qz1Q12pm4JDH8/jzZQ8GVJsG5l0k/WQGgXTDRpSsQZKCzCcqEg4oL+7iVGm1SzyCzcG+6MVN0la
/NHMbrBbozXtqEpyr9evxjrYCe2DDJbDyuNHof8lmw9AfxxRb/eZ9TKARgt6XBGC0Jbi3xpt+6kV
9rKON9PWX8qspDcS26ywcOylQ5LUuxzAIZz5m0ip7a6pbbPNb5W+eZbk2dXyS7XmuVj56aWtDkwJ
nEp4f2mNpx+4nHIXwE61pbvOUENxQDPKP4W7+D+I0sshOD0k/+zK5b7+cFQHVSwVRSDfng7+ttyE
m3KnHRYry/9gdrPs8JO1zKUrSV9HO3GIrULJHAtZWe4hfysGTvBD3S+A+O6pdiaQdxdY8GeCPd4N
/15urWPXoMoCnFTl0bIduJpvkXmlh9bOmONDaD5NsuWCpt1eOOVnQv2nRVdBR0i0urAmFm1dzbJH
t42wcF2EvQBSigzqEWb5T/izy4Fev1paCFApFicpZkafPyMtPF8eOyl0Fmg+MzFbgzdNU71j9wS/
ym1xaWZ07iah1UvHl8sdPsBq3zSGPvRjy4IppAoYu6ETu4aPsVv9d7EGTH69C//sLrzds6sS0Oky
L3X/O1z6w24VS8loUFZd4hoCzlS93J7OvCt3OplMeaif0+0lW7dzt4j+z5Jr/81SVruhE7BvU7Xe
HmX1uvB1+Hcc0mgpT+OmviDAu4CKTr/lhxVXW2iw0KKVTbbQItssvHbe7IrP404v7XITbxaBbA1Q
rlPPtvIncpGyvgGv+/1/edPMOg3URwE9istr+fCms3YUyxj6nxPDbrQF3y4St3Dy2MFT6onW71sX
2hEp3Wa8UIOcqwMpDVSSMyaTcMlW96SSqCBlKqJEHNnmVnLL23m3TGlKnVx1sdi99IXP3swk4ZYp
oWuJjuLqtsScXoog/IZOkQ9bvQhcQxAcoz5EWnc1dwAwlA6t3sIzDd/zE+sCyf/snv6w+urCzHxy
BXOUQ6eUrs1244fH4r90I10KgGXStijCALWCnvf5Y4Jh9OupI//Mzd9qDjfoUsZ39qNBUUUPZtHl
MtYlzqhaed9L76G9epk84s9V7CKvqW1lV6nYKReLqnMR7+OKq9cmqMxNudaWy2Typh8T9mPEu/Bo
skvMq3i8KLwqvafp6yD7ccnVLS3kua6A/+VCARQ7MjZNR6DHNTZ60ngtTdVGi2On0CInESYYG6Hb
SrIt1o0946arJIGT6wJ2raYjFxa27C/JkDhTTS1Ytls1qTxVSDaZfMjKh3765ne1W+v3hhrfxA14
Pyl6bUvzRrPam3TurxuaqZg9OA2uNhEtrWKebN2HUSDugdw+lkn5iA4JzV3frZNwJ8PhEGvf0XzD
8QXJ9dviTRWbX3oobUyRVr/kDrmwDcV8owcYxbPCGBs/ZK1FBMe0R1F2Z7/EOIVyeUq2oNkju4rE
+1qV/rRxdjfI2BR0ptOkhWdkuZ2FEPqE3lXFXzDjnKAQvE7Pt4JQ7BGGAWwX2eosPYmh/ASPiXJE
c9Fx3hld62j5ofe73omFCMdS0wuDF7TIHgxd2cjCvO+Z3vqSsQM+DOPTQcjpTgCTIcRPNfQtK8+d
Zqi9UeOVlM11ijh0Vpa3saHvmGkcEoOqYzacOW63M76rQoUQZiM5vvZt7Acw9PWbbMlXPAbBpwmO
o5qIXmYNnZOKoqeO4rHVhTtpOpYGjkKjGNwZ5Q0MmJ2VyAc5AEMfJO0NrEN0IOHFZY2n1NVVQEJb
te1WS4o3v8NNWQUJrlN31YK2DUaMZ8XMFqWL7q+noYVmC/Uu4tXMtmRltWFlsjD+Ok1i5Bk9bRP+
HrbxY9naeHYuxgOyW4+OhZ68c+HyOD2bn9ddJQfh0MdtLbPucDC3yU57bVtbftS5tJjr/REU+2II
XyLY56O54IEQA+LqWDwtV08aCRgBisF7YtC7i9treTVt9E14f6m+OdegQ3QIXvyCykZfa9VM0Qt6
ik1NPgCYfJOX404wJGcUcOWjeaME/qsVQXk2GN3WD2IYeOnoe9PQO4M5/pHr1gPmejT6Ym+lu4b/
l5B33n/99rnMUF1dAK20Xdas2qoPixi8D1bNP5aKaJNuQreL7dYzbWz76Ct4l17Kmuv6fsEsU0pm
H1DAT8R68cGKBVNvl2AsbZBCv6qeBeeXcqgP9UV9mvNhmKEHoyVjmY2u8qPWSPjawRg6CcJSXWk5
2vitB1zf/yn9YhvX8q6VWxchf7uYjN3SfRr633IHiqb7y1TKnaTU8RdazVjtDDnf98qvRt7n4EuT
JEVGgpmD8FuT7/06c5LqUHXEgmZ+RTd6L4r7JoCNp/iPRuzbIXjFOryykm9a0wLaqTjEx6SLN61m
7RUYLBx6L4+1JfZh+4Okh5HXV4KQH4umPdTjRW2Dc6kj7SV07kQwBugzri561cizWO+W7+Bvcam5
KZzelu7lTbGh//Y/5IgLMp6mBsN6hBlXh66V4FFJA920wWHPWztzqy6k4MIZM+wU4xyBIv0VE9Df
X2/wMx0GltXQ/qd9cOpzJAlDlgUF37/Kf8fMTQRK+5D2gWzcqIHojFFx6USdKZI/rbh6rcLYYpCu
95yo6Ycywn1W7tRAuZZyPIC0yvWH4ra08vt6Ejd91O2/ftzlj38ObQATIA5bKkqg2KSts1P0Rodc
A4rWcVFa8F5kwB5fL3FuEgJXYdGMg6guqmuuOpAIbZjTnFc6tQ/LVGOAuofIie2XqjP1UA9qxLg6
9aCI3xMlvDJwIZC14AaWgJOD5tW65KYLiscLP2vZQCePvjADIL9aiwHC5+1sDHOXiVA1HUqRK80C
MRfL07WCZ89kHbq6Q72928/E3bSAVl1r3602c6xs/mMEwtsQXZTRXO6tz78H9iYfAz2uJY1eD11L
qxsQl1vuNdS4JOFm2e6FM9E0pD4x7RQYkSPumsueOqcv4vPCq/Ieh8iuG2IunXnGLUlVHKtMACpe
SqpPa91lGZyQ+d4UX2sUjImFeFv0VJ6N8TgnwY2gR+4AJDwvE3fpgn39eZeb8vRtwrqhxrPkE859
102KX1Q8lFHvqxnzUAseXe7lqng0NayvzPylDZNL5eXpWSY3oc5bXF4AKKx78bOopUWlMAwR5L9N
l+AKeRADqBJZAIXgGnUAF51rx4JzXccX1j6zfUgdSFTQaV6MHFc1dR4xowE5RJ3JsQnSO0n91net
nff/fQeBRT4stNouuq6WU9ZRqGTV9GIsU+446VNm4qWLR/MThju7yi9iZwC6q9UBMBDm4fKVItyp
VvY8p1gahbRnYTYUcvScWsdS8R2g/9tY+vb1HjizsT/90lU2FValoSQlO07M/lTZXSy2tjpeMgfF
j+Z0qyng1HUmHtQJNDU+B5KxC6IQNRXArpO80/pgh7WFx+6+z3LqA106jD4Ncv9GSvPfkvIrLZOr
tH2sZlT5VcFWxb9ROe7VoDpEyvjUUEib0W9jTu1xTA4d2v1D+6MU3/zJ3FZJdg1H15EUL+6Ovtjd
on5jmwjdTnG+g1Z8m5rxLTHvupcKp+n6Q6llWyVBgVaMdlnWd8DLsx/hqHsLH5Cx5UMCK1qQf88i
4QZ0oK71m9IXbi2cqFG7FZ15CHaDmNx1vn6TasggQt21mhLWTYyXmjk8hflb1KWPMQNWQ0Fv1Ngm
4bxtADqMlGqBKW6aKdvPdMm7UTiKZWfLTQXwTccFLtsFUedkxnHqOycv9uAEt4IadXYqMjzooJyR
iNJKzx/iqNwKyrTXp9LuC6T7JNXD/tXLymxTNkuZa1ZuUAKZD++6zt/zGl+hxLum+uT3dA5zcS+I
M7/+tkjYCZPq+SN806AkIoS2RWFbpYeqbV7yAqIvf2+Wbhrf3OfSXdlLdqiG20m6i/mHnOzHobGV
WruaJ31T88CyhGcUiUFpPcYmrpzVQ6hinhoLni4Fuzr6Uab9IdGSfRlo7ignbmm06Io+9q1/H5hv
YkefOt7raN0KgXBj+jeafCdaf2Kt/J41yoOe/NWHxAus6abHq6eqc4QOcqfNvkUyEKh62LRidlVa
4U2a3SQG89+xEJyojL5D3d7G5aNUwX2iNp/C+xi8AeN3qVfctOvtTomc0Vr0Cb2qDd914cTkmMPP
eQsOctzaCge5jxbZdzoAxnjIZPV+iIzrgDMdJAerOExK4IL39pLy92jtAwjc91D1Tf2+zxsny/Z5
8yhPwPki6TYpYDiXdu7/FIO/6VQBU9X32hh6egcWIUNa/MUqnpXSlnwa2hOe5KHyR+tN2xiN25D9
JsRR6Kax/K2QNzr8wrKiazom7ggvMZt3mRXtu4Ae4pCDhf4xYEAHAQz6/1EWVC8dWifTNJ6ZK7a7
EsZmXyVvWZcxq1S9fvSdRJocrcnZ278XCnBTF2hWvPrlt6zSUahkY1iDy9V1b0XSvqvuMfrc9oS+
wfpbBdUG6QzCGozkKd+a1ptMuEEw6i8UXf4ynnFzMO3FHFB+2oXHcDh20t/O8iRd8RT01WdfylEH
U67GsbFDQ3eztHHEPnMqY9y0HXwXU7CbUectvaG9TBCdHlDCc9r5B68PUTyc4lIvojAZtauhKJlP
hdQPP2E4OXM+HxQls63Cv9bjDKUFw459BrSIWwywz+U+OTRCfK0lf6Bf3QxBcZQn3UNKej+Wj8Xc
PNRtu+vMW0qxxB596CL68FBW9T5muCm3/b7nTu24buS6dEPO/Sy9hcKwrWc0FTTLhflij1PgFO3o
wtt3pwrOXaxtRBBCVqHif5m76TwfhhrLK7F3yiQ4FEWJWOH3dKsVN+Qjo2iPnXFQ5vatVX4ZHHdD
fpGxj8ypr8KpsdO2uFWs3MvknMMm4ozhj7sSMZMU0nM/IO6ef4e8fz20T8Ug/gw0/4Ys4L4IrlT9
h884cNIUTvdwpU5vxqB65mS9qoUJFzDfmF2JIh9h6tAOQAHNBrV+lB0q/q18jKoBPQ/1esiUK71/
HbIUxni9ySNhm5nRzTRXIK3FfagjbpFgaGodKKL2TVnaYR/9mWnjhUG0x+hgQ4B20D2xwRImIxLi
RfS9x1eRIOCaleApJXZuWOYZje/K/k8Gno6atFdlRpaj05IaxNdqjm9hnz+MxU2lAqTlRARcrfD9
Nxi27UDIbMv2KpVVuzFkT/I7N27Vx2HQ4VS+jSh4SMVRqntPYKk2m7dRJ4Hl7Ox8Im0RkGpJbhr1
uktit5IsF58ZR+2lPbx9ZzYHOswi2w5JkEq/bkwT29Z22piw+yJZdbsiZVgm29yhdjrvY85uRKYf
DIE7iZ0njwU+2tO1WAY73oHbjBPNxsDtxW5vUYDREdnXSiXaWV/ItpVxLxT8j6nmg9PwnEYvg7uZ
jk+Dz9UTyW6idy8g/jxrCvZ5F9V2k//VzdHxu+67UgM2RoWThO250AoeQnUCA8Rh4jsd2hhf5yGn
XE+6Jagbv2NJwWq8SxJ/mHeEEljKyCc3M2+ih24rPHSb/kXFCfhSq+odx7ZKez+ttEp5iqlJYnVJ
eVRAt8GELIH00MIM0MrKMbQHep1OZt3lVDfAw11fpoXjP8nyfc8b1kZ9E2m/Qvnb2Gaulf6og0dZ
epJ8nRHN3bBwvvs3PT7m4o/Jemj41xIAIzBuTs/faek+F/5twuhc9nvXnF/xZvda/yVDI2Yc4CLU
Dwv0Mg1md6p/NjE6CYHpTjNJQvi9q3434e8yIE0E0ioniHs/VSGKWcWfuNLBYt7lJPENnY4Ln+Zs
8rZoYC7q0+hPr6pvQxLwfVgGJE1ySEQmJAPCs4H5QyX6zCqA+MGw+xh/clqZvv/dSjOm/bWtJ5dU
Kk/Jh8sm+fBLlmz2wyaZi1yoTJFPF0AATrMHpXkSs+/BxJis5L/2MeIRgS2Z1WufH/VC3ElQJJF+
0O8vvJKz7U60CkAUMSY7mZFlVtKi7sP0lSv3uhv7bSbQiW6lx0AnDg/CMVSC14EcKANP/vXa70X3
yf79sPYql278wqzqlLWl8knPQestiWQSBt9kLtAUp1BTKA5E1k0sgKpJq/tWaW6wv9mqobXV5E0b
hwz/Q7dQSKk7mlR+5oqIwXz9M8+0JPlWix/OgrjClWbVg44NTB/MgVS9LcQrKRbuzKHc69adFii3
FYPbXjNi2+wFV0NtN22hSsXDpZ17ptb89BtWBd8gJ4rQdO9d6QV2hETXVne1reQlt5e4OmdKd+pK
oP0yBkC0AFdLWTE+XmhE0hTNGa0ET6pf2xnsQX2+miP5v+8X8XIXOQombBKtmVWBOUPRUNOePdC6
WD+pNaPqZeinINbltLsm2RBIJad8KNwBHMKFWH12B0JgwBEHzplxQjXj1kfsEH0opwwfphQxmUC5
ayKEZErZ0egC6w+jGTlCsmesa89je5Qm0h81JscbnJw5Tq2K7hQeYz8kCW9uQkhoX+++c2WthBLq
op+rgvxcnZFiTMa5FJcWPEIFaDN1huBIQX1pj5/bX/xxOPMQtIAErK6SsdEraSwnRuX68zjlmzmv
d3SvAmcYaltp4usxHJ8VsS1t1DftNp8u/QD5XF1Nv9+E2AZdy1ztusgoFCVq2XVmvHuHD7kQsztb
2Y6prTiXSUpLqF/HnmXMgJon+A8mDZ8DsBKVGW6ofPm0A7e41K+Xruf3T3OyxAIYRHEVpPKaN981
XIS1Sq933ITNXttIO6EGB29Lfyf0qxmYBZuL0MBlO3y15uqxOjmMtDymo926vbvYdSxyX07rAfKw
++fAZTr49f4814mCQk83C+IRBhKr/alNTWkMJQviEb4JsAWnsBFRKYouGWGeOwg6AjqQCJF3AVzx
+YO1/Jue3i4LIXYpPWTWTTP++fpZ1m4RDJ/AGcOuJNjDAzLWXeLAiLLJF7p/sE8ylamXeNF9gnHp
UfmR7Uklj7WDyI15gaenL5Fu9ek4O9ix0lPkJ6wHj7Vg1hIpaeCkqUmXbUvYemnTlGK63HdK5QnV
8JCF2cPYGPdJmh3aNDhWo/+tQyst1/cN7YEAtV1Nf7CMcR8Zlq1apVOXMyXvIRIo7Rmm+JK4rXHA
2oRKUrtS9VOpKJSVwDaj4k7Si6s4DGh10DgoH2QBnQB/dMREsVFouNYEoXUiKoEWv7Ba8VF8z+Ai
gyoSB6/KLG9I73X9WLbfzTx8TovpVej1zu6VWnC0LHXKEgaNPD/EBYpv+f3ATukaaW9WLxnYXrmh
XRNiPlqkm1F9/PrLvpMBTl4u4DJwOegEn/RqQWfjy63L0LuQlvNVWBDc2a3coDwW7RWREb3XuoL6
LObflfC7Nt8a+KsGFZXgomYQSMbBKKtD0A1u1dyY4lWbhkxQiP3jt6Iut2aR32NwhsFt/DehbVNU
EkZJF2VkzkRpBvAILCBBw5OsxRz0xJwbuSSiNOphLBZma34lRL1Dw80NE8kL8+EHQd5O1XRPVX0h
Rp8JmSiAkAXBJbH4BasQrQgMiRVE8lGP+hsOvt2m/z0UEA/FxcVsgW2dcmdx4tODqE0FuzAGN2rM
A7YNGc0L8gGjekD98CoLp6vJSu26G7aRoXvGLPHPgm4kCHcLqvjX+2Z9JnnVixsulG9GGcvjfQ46
SSPKNR4VPu3M3Fa04naRZrTmzh4oiOQME6TgQgxax1NWZOLKjf8OteDm+LyiVJRKbKC/adN43cfk
4BpgDqGlLBiSC839daK3Xmq5kj/UIHHWyIWQLkuJpde0D9ZwHJSXlOaCElxgrZ95j5+eavUeS7Od
9XhmKZPsQavwia0EO5XuUZTqVPFWjacLA5L1Xl0/2+oenIIhUoOeBXP/2Q/vsvhS7XLp5S3X1YeX
55e52bZIYxIZQWgUWvucq/qbyFZpfcRdZi3yJiFDZkzcBN1jHCRend0KUVfhOlzeJJBx+0WMN4/e
wqC0B/G+aX/LcefKFeRENd1MteSkbLSmvw/wYPt6W5+UNO+vZ6ExoVaGIdB6/FjAjPSDil/fNA/h
0iM0Ab3lb7M+Ol27NXYTTtOB/iAEf3394oh4uak/xuL14quUvymGfAgEBXnFbaw68mHgjntTnRSk
euaU3rYKvGwPVH2Z+RNaL9yzZz/ch0df5REqI//QaHTfVkgqx+AhGv2DhTBUq3cHjCEvxMxzz0oG
CKOYiTjiB6ttUhbJQBuAXWFqOQz0J0WcuE1cBkCOOby2snHk0vz6455fEqAmSoMKEKZVBNHnwvfl
CkxJqiAQUQWboFZJmqbdkPROEcX39SB5VpJsvl72pKWxfFbi1r/XXYWTRPCLrChVH3nmRyO8Rh/a
1sJmV+R/lQA1rxaBT8BLEV3RxEBDBc6UVvzMsmh/4Xeci6ASSlILUA340lqzpAnp9bVTJNi6uqlm
R3USDzM+JzShqTqLOMw7rvMnOjmXSOTauahj8tq1ZTBIMrfaW6jOprJUDUgt9MZxRL629MnKCl8+
TsbsaIB+zblAxTazowYPG5Rnlfkq7n8OqJokqbaz2o1q/NXU17DXn5GDZEAxvTSx6VF5zj50rliH
XBYh1EdDZsyeDZ3WbBc81UPkWk1zCPAb0TLLidQbE+OruvH33ahvxRSQSW239dasm9te8Yz2WWpo
uOcIQvmbLsTuJr/CYvKnYPTQpGnb1yYlUSxcuOCX3b46+bweZqfL51nU6D4HTSPRdQS5CTtJtI/r
7237N0wvWb4ZJ3fNYiiwEOSQuUaPcd2/yPuybTSQRssABK27Mj0yysRAsNUV1NjUH5mfPrV+fjt3
/mMxdoNj5GLuIqdKA1Ivj62K+DKKHWYQHxWpUbaBIB21SvY9zLd+5KmxS0Z8A5bIL+pvAE7sVkKs
1ZCPcq9XdA7m7VCkdiu+thGq5XPxGk3x9awz2Qoj4XsiJ+ivJJkXoN/YMAHpDeiLoQIEbb4Ruoyx
pQ4MP+shVusO2to2Zk5eYxk7przM8Ar1iJhSNf/UYkj6tXg0ypfOGA4xXuxl270SXZ8jA2hsZJcB
JbQ176aaAZERpLshjX624nU0xxujLm/EtN9oUm+nukZVP2zh2dn+FG4sCDUXzuTJwcB6U8aBGzOQ
5T/vqKEPt2Wtp1aM7ZJhG+JRotJmyz0VvR6TXZe3g/9Hz0fC1FOHJmWYTtsZvQWM5RN7AvH79U85
2YKrX7K6fLQiSi3DX36JFtlpQuKDHYo/PXy9irTO1I3VMqtIkIAYDjkATN7QpRJ+Bp7l6Lf6pr0J
D5d0qc6vhe8vMo5YhIDv+nyqgrlvQiln6LbU/MMRjsMW4Tw0sOrnS3ZOJz2N9+f6sNYqyKsdUpaE
cux/3XkjO4qbeOPO3KOjuU137XN4IUU9u28+LLcKGEHJ2NFPWS4V1F1jynYTlt7Xn+pEUGl5JIoq
GAcgXKHVrj4VSpGplODMY88GUzipu24mwEpTrtdOZ82AXg04ZToUL3qSgijYyGQ/y2ptl41+DER0
sEtG+nlxZ1XDNg3RiWe1rVplzoBKV90euwxCWtvcNMN4IY07t5ehTKHso9J84a7//OEt9LLFwmKT
zb6JCkWP+oC8NbLgQkIhn6RMvCH6ESKlH/GMJu3ndWjGDMjo8hXmqK29QVXvrPbVkkAq6JI9clN0
gqsM13N3XeXdMbBGSrbHrqm2Y82IU7pLjNpW2/0IZ9SUeieTXnKyylG/B4toCxDpGqLaLPUXWHun
P1uloYliscbvJvasfnZZC60qIyMLHXODTo2jB7LbI2IuoGFW/Px6F505GCy2lMbW2ayLlmbWJCip
2O0v5mEHZYfOP1McaYvO60FtIePn8YXc8jSLVz6vuTqM+kz5OKKUjl2jtNGRuIhnF/NhB6DKVsMw
4cL7PPOM7ANlkbFFBe10MmDGZC5apRqshxlX+XuRvtPdZN9tYD77aA9c8u05SeXYeADPgWZzp0Nr
Xb7wh2ujM9UiaZsZUZPyl6Wg78banYpA5NxcuBbUc5Hm41Kre8EKh1GyDASaKgAvWZsxYwL0FoZk
kVe9nEJFuVWVeiPH2c0ggM1MhW0iJqgsYSdbWA4ILTFp7ysV0w+5Afb9Ilft9aBCdIEXoosj2V+M
mQ24iuSqHKVv+dhuZd88ds1r0Gvcg5DXi2v2ZdRN1xq42cLfWz1VWB/+qfT8tWkAikcBkivfv965
lx58Ff46tapbSefBO/2b6v+x0pev//6JnN8SXz+8WXOZQH74iHlj6VWmsUC87yBxqJ5yFdLcJ2a+
jR5v8j/wkD4XGEH1M9JZFLdOzG77mFlOoLIk8J16ouOe7sPi7cJznX9x/yyybN4Pz6WkoEM6hUWQ
IN6wBTIv3Ij9njhjS6AivJiGKDSkC9fVSY/6X6/zn2VXZ4KmwqikCWdi/NX+IncMXqELLc6YCix2
O4GX4amb4I5c93naXTqQJ5yV99UxIwPeIJNirxkhBEBFmbL3hza3jQeOOntjXufQeUue5+OISlX0
pDjFRnHor95cqrDOvXPqTJT16eHiWL268bD96bssWGDaoTd0EC/MSy5v57bOxxVWXzWm/19RAhAH
quQFUTUPb0X0TIULVM3TIoWhCdGUXuein6aucjZf6gNTkXmPOg480qzGfDwUyWXRbSyqw7Z5S4yn
rzfs+yj1U/W1qEXS6yHFWWTI102fuCtkPw1pJnUqrfc0rV/8JFRcOfRlr/TvwfahJTlPDwo8E7s2
ZtXuzQgyRMWopeo8vdWOTTbfqZnqlfC+uiSF5Rbvmma6n/thOw2a5OSD+hgN+xmwv97tk7IADKil
PxMj/gawzIrCe3FA2bmuN5lxH1rxmymH26rKDyG26l8/74l2CGLnNJGpN4H9v98hnw+oWpEg6Ymu
2tqjvkVvWNnFG0D9tdOgH7IBQoVcxyJxJuzVByQRnMq7uuxHff5XGORO0C74Qev0sqlQwiJzUG1F
MGy1Ok6Vvm3BIaLkuokRYSeFc+SktcWmuVe0ehto806tEwi2jD2bvwIeCdwDm/YBvBbbJD0G8XMV
DBdugTNRmpf1z8/UVlF67sa2XpDmRDPRQTO4/i4+zzu4lpv8rbsuH7pHtXEuHed3OfjVliQ3Y26I
cKEO12gVzOp2NOug4+V04g98mbxCNb+3KrP+vrkbUcpSEheDIqcvSCC1PczLSv4ZpM8iTgAjuaNe
5VSUAsa5L5L5Mwp/DNMvGY0xDfOVpr7PyFaj4m/Qyvac7hTzws12pnL4nH+tEszMt7QAIiaWUPv0
qTkg5f1T32r4ojrvpDWamB6Nv+vWI0fYdy6i4pvsNr+5JE9zMQ9couaHm6jLoqAuQ/TV9HvcId2F
pae7EhK9ihc9XioBTxDwy7GCL4fYJO1j9vPqm0lAaocezLMNZvXGiu7k8FoWvwvAo3P1ZhZugh6v
5PFRC36qtbYZoL756Q8hSr3/Y+88livHkjT9Km21RzW0aOvqBYCrKYMMitjAGAwSWms8/XyIzK68
BO/wVk9vZ1NmWQzScYCj3P0XMRwB2LTroBvtuPMP0ggDRdvpiO/HdenU8jmNopOT+vhRF5c6UPRe
rIbKfEEe6IaDP0Q42J61LH4r1zjjoX6Uz9SX5RPTYj4FuSjzdnAjXe7tJTZxphSJql3ScJVoEJbv
kox1inTdN/gCm3ChQUN275YwvlfNcwFMuajx0C4GJ0sxU9JQavPQWBaClVQWiNZMFAffURZYFRPd
YbFxek92An+dNDi34FmlyhHuDnCNjedcffehaqqdtkfqfIcw33OFEZVemiQFmFirMd7jkSZvA0t+
DltqUnIIqLdtt3KobBDE36H1+ayzx0x9vkr9nWRMF1lLAZtD4c7rs5XuQ7rtKV1ampsow7VVt+uW
YmIny/s6+lEBysK6iF+IZxER8lNYIBQsLUhG4atkYRPz0NdPOsXL4NdoVKu4q+y+zvBJlndt9+aJ
29CCMROjJOivtbhwJe9aNUJXnG4nIGIDxbayesWRze6qHQZIjjJ3damRiT4vKIcl7P9oNHQ6yTSD
Gf2ufZ8xu1l5I2k3wvQYRYeq2AZ+a1flC3Zpnv6GWZw76ZNb6por6i2dGTakxHIyDw0vHMn8ju0G
zXozWI/lXTq6npqSC6+wFqF3/tzH9dpSgTyk0bozLKek5ov2hOtp92PSbkpTcwzjxghE8olnqbhu
rec0u5O8d0+4KvvJLsgTE+GyKgcnL2O7RsrZAjjeDQ+9bqAACnKD361G0i0sAPHV66TKjpKfIkSj
KU3sEiMUFY9WS79J6bcr468Bk0TVwN+FxLsphr0l+1QNf0zeu5/sRdDSunRTTq++l1+qKlU2z3QT
FUopx1CjvOXRC/6Zq74MV1EdUQnx19GAr+E9YNdNr9yL4zfcZ1YBVjL1L9y1nL5s4Gd4thZxI4yf
vfJKxiPLkF/rOnkYIDWrRWNLUOzxX9wzUQGOx/thusOh5mCUt7VMXVP6Sd8bAuZ1YxS2FZy5boFn
ZA/8eNLgrUTSyoUAX5lPfdXO7Mqi7weV54g6FyG7lwlmk0P3fB14/kEW6mQ1dUK4xyls09KCCqVe
wl/krqmNdJ30lomYdrDvxWIvmeZVafTShk/K/GhueH8bZMqAxkqH0g/uJ+ScqdSnsXLRiPoKczWT
AmsUYv8WZLaetNC7A+XOR8x8lYk1XJpGEu8DybuRdtg70vrySafjqr2PktR3pqIOYVzEbwI3L+ip
AETaJ6NDTGRTC2SIobKSqxFAa0lLZSxQwgrV20JpeDgZoH7wjifoYyXdRmGXOHLT3gWp9SxlWKuZ
IDyMSuR1iG4L0K012R29yzjIVhNWLeDZ4p8TrSrEjmy5vxlUts0A8okCYLumB34n+m+WFdlRyn15
ashz0T9ILdvw701vNzU7BILxtkg2mXndhy9SwbIx2osKfykzrrZknrbW36vWXdymro8SdjnLmGcq
6GVmJS2TiuS5jF7Udquo95UPpUs3donUYZSBEhJCKj7od7oYIyBiRNFWev2EeQTZ9MXsYhdL+TZW
v02NsYqjQy8lK4l91pAvrUo6SJO4aYrqopFQ9xqAmnXKZdUJT35VXXjh6MQVkJ+ChV6HXJabzs1q
dauMuDqU5pWWbyTfcjPjWUy01SDe5+bBKttNUlXXqWlcJh2YaplYTbcVe0R+xPcCu1NPvhgQcGit
wcUR1M65iFqd7HgBm1nTHbTsSfMRAsLIKZygzYV9eUl/7zbWAhSfxL2ik2PRvEvK6Fc4sA8Uyiqr
LEdF3zQbyCVSMBCcOULTrpF6t0llcFuMb6OrmDMjLVZerq6lRN6KSuT6RvyUGfJzIhc25Q4Zg68A
AZQUNVm/vGrZFuZJCMrETvyO3e4RT2Pk9t8lghgpKP8SeUXliYLwOuM8y0XESHpzhYcjbky8paly
i+4mLnQ78Ypdo8iuWQMqhr0Q+bem/1Ab+TdtbG2z6jallDniGDsSrDD5IR2wlc1ENzXgBJX7mvue
vO7kFmbQaHvaddFipIj2SaI+cgIS9a2OqLYaj0LznYzcziZ9PQFpgr7LaA+BFNuV/O7rfO/B34XD
bcgjj3TS9FlVxIKrcBEb8cYY4GgM6SpGpSSp373qOQyoIGT4vxaJ04ARSvtHKZYgPLwmw6U6PE7e
LwMcrnYDpNI2yBm14CEL1m1usi1cBWJtC+mVmm/G8NsYvGoBBx0Xf1EroR2AooF5FZW/yuybNOB1
oN8U/r0fjvugUWyBZFCZRUiYd3F9a+YXw5ivBp+99SYOf3mKzp8qHCWU1kOm210W2UjKOA2Pj42u
I1mPHLqZqSOcIzg9FruKBbkC7kPC9LA4zvBDxSY2s0fSIUACqwH0XmKiJIiqQ9r0VHUjLiXCGp7E
hRhx7Oa4c8fChdG+ZBM5HYDUtLlXtdrG/i0dQMTRbK7b60JBGM8oHwV1cAI1deTx4NfTWoD07aHg
h8HuWtWus0l1tfCgFIew9pwC70vBfOYOaw/WVrMO0P+sdCtgDVD0s5Mwj2xe1cNNbVYzPMwu1Qs9
eKCp56Qm/GlUElQISoPxoEooZpfhNqNDpxSmUw77zC83Om9Uy7aF/pbHKNIMW9HvNv30UgZIGUyP
ddWuikblDz5VWeP44pUvHGTdt0FTNRLlVBWlrCzYSx0q6joMona47ovvEQVCz6SDqbg53UYtu00F
wQ10adOF/nOlkQbEnDD++GRMFIS1HxkUM7XtaMK+RtO3MUSQZniAYWZHfe1OY7M183EjZuFzBDYC
fpOOh6dGtTONfYydNP51a089rDXpW5VWd5mivI45jpWTpD8Elbcu+hJxmFmDUPDXfYhbB36wDnc7
hVM9fwSoQnE4me5GxXpMasQH2lG7k/noVYbj5dfJ94njFlg3J60IT1ZBL/ZjSiKluNKkJXfgCJHv
etPhGDKLfJ9LRj7Xg1TahiZwTWIBZ1nkIuZYiIASOy74YNTD/kJopTMt6xM5xMcQixxiaAIaxQUh
1MsWKYx4lW+Ub/H3V24SjuiqlAzkc9LNnyhEgAc+DGt+u0cJXYSryahUxAx2za7eBC7lArSrz7+/
E9XED5H0RdofCHIpKyWRGnd8l1fZdbzhvhA5r7PcX+52l4UTUeezbrpzffpTMwSGAR7nYAEAnC8+
XTrOdrNiTbI+25WE+b40Go68ON2WYeEUgkR2X12HkHa/npknP+hx4MUHbXAhluU5cCCsK0Xa0S9r
SRCanJYp9OBIUXeNKfMowas8PepeeAku8VZI9FVp1LuvH+ZztZGa0FwYIpcGN7LEqhhq2ePbW83r
ks8bdLYgIeBlnoVczZ9xcftVZlw/F1+KPCjrLCaUXk2jMRInuwjR3Peov8/kEVLG7dcDOlmLOI60
eLt0LgS5kYkUYT41TLUdNdz3LgupwlShhnz6lucHq8jcbLyRzmpmzh2vr8a5WDiin0ZJTouKhF95
mtwMoUHhqn4V14hBlGcVauda8BfRloKOepJWgEkYqzZraVgWucUPDNBQcjkrwT+/tq9CLerFZjhN
RlkSSr6N7rN7Zu5Fua1XogPTf8UgnRhpAPeV4orhhhv86zfpU3SFbtG633L/rM890MmJ+9eEUhet
R6uYJm0weNHqTNKo7/0kcs3+/X83mZZyinLZ52ZoMmp10760G3CBkBkmJ3yWt9n/XGts3nVBh0Nr
UbFqkZbdxsgMYwUXV9U2rtEMoVpk0aqaI1obZZX8ML99PboTvZQ5ngK8WKXwikrlx0UJVoAGFuA8
RqcWV5eTbIMKWs20LkDPpSuu25s2tyPLMdfBynoWzrRzf1NcPs2po/iLVgdeZiUgWb5h5mMdEb+i
7U614DuXllVnXBu0MQsI5nUkuVKNGGz2UxSf5fnumFcHvwq3YqTCNyZ76oAOhRuj7vd9DIgSVRnX
GxAVbfPLrjQea/86LLlmCt79KBhbaaxdqSOl4HovkHx9/VZPTsyjQS12ukRIde4DBU1/dT2mP0sy
LuHMtDwXYrHF0XvT814gBC47tML2Zvqc1OfA2Sea7fPsAMRGFRElzN8/P7oDdBI0EDMjCpILcDm8
98QtL4VVvW6HA9dD51/QXps3kc8T4q+QizoyIpiAgmHo/+5oztprGDSh+IXQwPU515lTF7fj0S3m
fkBfBo0CRjeYP3sN8cn65ut5MH/n5VgQ9gJThk0CysKLAKocaEJpsLjE8DEE3dykuWuhBzOVQI6j
cv11tFPD0UR0jljN4IiWHyuN5cTUGobjlw9iUbpWZdpfRzh5bTkOsfg402RVkWnycXpHWs+1bPKF
G2aDq66jveWOG989p754blSLd9gNoSZmPSGxw3EwUfPF8sxqPXnTPR7VYg+y8imY1Ll1Eexm1t+w
9bbUAOzYrc/c48+NZbEvhELoK0JIINnCi7jKyJp69+tPdOpGezyWxb6A7JmmRyUh/sh5mi3KNSBx
zuU88yv5PLP/mmuLO44wiIOQzxtDPPxIwxrOam+X+lvbnhM7OrkFHQ3o9wF2tAUJfRll/gygGorL
Yqe4/l76Ri2IpB/BUfmJ4tOGOvXXL/HMd1qCGavQjIJBIWYqa5Ay1whcrr6OcPKKejysxd2lCga/
AxJLe3vduf7WWCNic6/cUr9GttnWzmxE8yL54nP97g8fvUQzibn3z8AwfyxcwbRWk7JR8h9nxnQu
yvxaj6KIgzymGeU9G1Wi++mi31Cwr+38UluVuxRDJiwyAAX/OhP1VFpx/CYXG0QwCp0p0+vnBhMj
dWHuhj0iOZf/irD2uVCLjQLKfeVVA6GUBqOt68Y3KJeiX64jvps7VTw9x8lN0avrrpgonaFV75Vu
J6BQbazhOF4WXY14zFMY3knZ9zx7hD5AfbJBjEbDmrizex0QS9Egi3elZpS51WLnFb/arnFL2IJY
rG6zcNikGSpBwrdeN20zqWw5vK58zJPMBzlEPT7/lo7BKhEe2uxODO/DEbFlJFVi81ZEakTR7lKS
gzjbpmXsarSwcyqTRaqsJNwkROt7h7ASNcE6+GlVP6QGZbWJS31FIS5Y1wrSWpblKgH+Rs3cyyq/
NQFYtOg7T3ApCNdjYO17H4HeBkxzUlJCvMhiOofjg5+06zAPD0kcuJIYDrYYD296kzRuUZHWx4OH
kmkb7sdWuGxjH+1TcYVb80HV4pUZp1hnDK9F+LMDgFBHPh3DuxEmZ1XAflTkfaB68Upj4ZyZW/Mq
/GrdLDbsQqwNb5hPhtmHoLnHlm5TrZQ9LcxDsjl30p1oatPK/+sAX7oedEZbStbE+sFSF7AIQic0
aq+sa9lBc3tLMblBD2GDztPs8qI46a7Zgn3twZAEq3Mgq5Nb4F+41SViBLIcdd2OZ8lo/vg42Rbt
mav/yZPqrwhLsIdhYn2AmNy8bqudAl78X6vOncxwjhG4i6xV8UcZcUHizMj06EZxZ/fg8jZcea62
0jajm62KS3U9n/fZWWOJk1vi0SAX27ysRxmKkQSPc3M9yKEbtBcKMkC/5+m/vw7/4b/lN3/MyPq/
/pP/fs2LsQoREV/8539dhq8VlrvvzX/Ov/bPf/bxl/7runjL7prq7a25fCmW//LDL/L3/4zvvjQv
H/4DiGjYjLftWzV+e6vbpPkdhCed/+W/+sN/e/v9V+7H4u0ff3vNaebOf80P8+xvf/5o9+sff5MM
3ui/H//9P3949ZLye1eh/1aFL59+4+2lbvhl9e9o96PFCZd3vhTrYGPow/ATmR+YCsa8kgF4BEcv
vkuWV03ALyl/R+QC+00ZYCGg9jkDr/N2/pH6d+pWNHABAZOYk6mrf/vvJ/vwjf76Zv+WtelNHmZN
/Y+/fUwOUO1E7ka1cEwFzQ7nX15coZJsCOKxiOj7CUjzFQYA9gqnOlpModxBi1fEM/zXj3PxvwOa
YEFYWPg2Lw7KUu5ar4zpSKrRfqSFailw38GiH32AP4d5PCyQ7R82TeKYrCfK4FTDGaG+JKBp4Pmy
tJ1Zry3CIRs9s7isGXVgSDsvqKfxJhyU9METmyy/gC1NkTXtA1AOQHo86wCrbXioCp1OUoZE7y3d
dKG5Vk150Lah2PQecJZpnPq9X2kRGmHwiXwLiqo/eaIrFpP4yzD6jA4ahl35zhjVSHOEVK70S4+/
J8K9x2vUzhKLq6qaI1Xh5NUsbdKDE/KjNJfcMkq27aQ1NmWaX1FTPqd92wY4dOpD4cDPSJOfpldE
N5UfltKt2scAUKnOD+M2buL+HZ2X2ASPYQQvVo8S0C/LaGl01amaPJVypOSHsW8AygSW8DAmarky
e8lwFboLABCs4aGgrFFsAsR+ONuDZHrJcSoOn+NoSOATJk2bj84oJ6j/Z13px4chzTk7EXDG83KS
Jdo34GvQ8fdgOCtTpDfuVEy9vFI8MxqddszLcZ+nQtSuk3AUOIxrfWOJ71rSD92bUg5jspFkpU4O
+ahkJYq5Blbcdh54HYYpPmDXdWmZQc+dvyvokFctcMuDKLfIVDSmL4vXZViXP5FsLEKXnFTUb5VW
QvnQS7PxOQ6qKt1OMReptZX3sv9gSBkuNIWfJ7nL98a2sg1r0iI0b4lRNi1ackIlVk4op8PNFGgQ
SJE9F32bZKrxNmNSpb8EKZ9AeLQC+JSpH4A/J3qBG4RV3Qu+Btxh8hNaiWUKPRFIiYdTu1m9BVGr
ox7pV+JPWmxrM4sDnafi823MokcJCFa1R1fMDKJy1xY5JnaTKOWGI9LOxdtPMrLoUNBZ9FVkNJ16
SIEBxgIGpJt4rMOAe4/WGC6IEEqkpifqjiWbrfxNkZo2mf0rACSFiNamqMd5VfNoNAM16kCrr6Ru
lG8yK4EGEFUToqtG0UwbS0hE/8pKWv/O43zWHoYxQuqxHP2hW3ljEV+IWMoWr57SB9yLJN98osdQ
QzgpJCPcBcjYlYe+GRPjJkEsSHWjuvGUFRYfkXgv91mOHlo6Sv3KFCm6OY01eQIUwcz0tmUcN9Gq
iesBTp+ZK/H02kzmIKKSkRQUJxM50e6kqXtujdr6JeAYUq2jTKsHhAh17q4QJoAyZBEIJ2puxrcm
8TzYrxUXwbhlCwdAgmP897aWwmIbC0n3bFqecNfN9Bnbi/O64xuC0aBNqyGX1mk1SPNaamI3GYos
3NVDXArgh4z8UkDLr983Q6hMdjhIkrXRzUqTDm2DPcdV23kuYI2uRAfcioBDKH45gYRoy6RyJq9v
N0ZZdcp72wUzvLiq/G8AUqy4dVQ2NURRpGgUtR1KsIJmI3fRwSwSAk+7yFu18ZxhCk3xstINnE7r
ypCxuG8tcHem6IN4ymur50YtiVzIB8v0JbudRjHYtIh/f8sLD3BI0YRo8aqir+zqqJLaX2GbejxZ
1ySuPxjNXuXcoDUV5t1kd21nAqDRkP/Pdmpfa33/INSxKH4Xy3yK92UUVlcxmNarpJiS7kbVil+1
Fq7zVrpuVKQkU6ULqCCK3g8c48Ri3XaV8dbjPk2vj97JrzQfUvQuhyF/6aIeZdHKREldKmsSIC8T
xhcMLBDCaAfFx4S3EaqD2fsJbjGePtwVeic/T7R/e1vuLO95GnxgZL0xTyFdya17Pem0q74xhNta
8rt3tBw746BAN83tUinNGNdIk/u+0lki4hsI6jXAKhTZ3HZh8kNNQEFlnmCRxrSjScOjmsQSGd7K
CC9MqwDSDtG3gOVRJG2IPlos4mySC4Bjp4JdVunr9N2TDR+t01xrmxCehhAruyTr5HIXK2lu3HdF
ViovtSeYcbi1jCgE+iZP9UhXKYlxyf4x1L1cuLGlcxAVQqVH34tioudfCLr/ZHHsFKs2ZvfqbT65
dGc0IG76nZbUedM6oWIYmPvkaTSusl7oQT9aQ/GI2pZgYPwsDpZka54YS9TkgXNWFD0awfAQYgW6
gIeemaTZsNKnZkAXuQHVYAdT3Xk/Qh3px1Vf6UK57SKwIpUghBgAdlbSqchElIlVZutKA6D8Vsal
XgF8QJ1soxpeMa31tDZRxlXapCtuMYmIiq3RAeUT0LAS1qHem/LWSopSOShyAeQlBR45rTCzb+PS
4WkjCwnjELRHIyUT6ysImjg/pJwbePZMbFAgg4fBq3d4wwvttdSqwJtSI279H6UewvqwW99o3U6W
2qh30sFXsE4c2DD3ftyN8Y0htMBuqlZHaTiry0bce8XIchbHYTK2SSmU+roUp1mFNcIQz+HUEEE1
BcpMdRYnOdz4pREhKhSG2vDd7KLMBO2q9fBWIrksjWerl6QnhEkHaIz6FFFJEwM1WxftaJQ0DfPw
bpS1OuXEjQpjlcdy0G2LgJI1iuRVVDbXjRbK0qHxQm3b6L4QXQVeVPS7aspbqgJmZ40rXCaQ0O5y
pSvWTZOGaHNJXfuaM2WwKkRH13qMsqT6mRtpMWxo0YRA4BMxfB+rQIYAlnfCeNWOZdzvVVwryo1Y
Gp7uJn5jpKsm0/RHTZnC9sD/HUSXepH3LzrUiWQTjmwkmzBIBcvhqUQ7CxV5eAk0K9mUvZc9x33Y
hNsWRwT45Vok7oPAR2YoQ5UxBF4i1aALgxG71Wky4yfU4vSdrmZqDkWFV/DNbzoDznujWOwrwZgV
N0oLuH7XjpKOuYk5Tj8EFbY5162syVCOF7psE3MuUFJGbjq5imrDOkhozbh5YpbyIbbyMcEcrm3z
VZNo5eCOhqaHTmmazOxQDDxxR4on3A6mJQCNjXv1u5rOigV+Z/FhxpZbbjiaSWCPUkTNPVGnBPhU
HeRvRWYMteuHPdJp26RROxBERnIbilIHPg7u6CVCYjqyuFGlJvXk9EKNt6SdRMUQIV+bBZJPeQfR
KRW1ziooADE3tSoOtiSNwOc8YYpY5bWvxk+6PyByoIoxzS57HIzEpDHtIYzdoOcbSD1LHDzbRaMF
MUrLatLEsPXOXMw/X8sBqECZmglpMHVJho6rc1JpFJS5AYEaIaoLvfdsCOcMFxYscEQU4VHQfEDQ
RUPETFySdJEQNgY983HZ87dBb0drYTU4qMxMNgbkm/+f9DbjnPSSqx592jmp/pD03rdZWH9Men//
xp9Jr/R3DS1BkaRWRM5Snmu9fyS9xt81YB74AoKJwhp6Fr74M+dV+NH8Swhf8VuIYpAO/5nzKuLf
sbOAb82vzpK1mvw/yXkXDSTE7PgDsBJQkkRezpC0RTGmiaWyReQmt8W9tC7W0kGIbzEThS1YbaR8
lia4Na+qMynpx2bF56CLIgxy2AW3uy5H88Vt2tlEyhCow1Jnm0GtR5/iRPq7iMX7hpMC4XMuK1jS
J25iOYa6FvlySkVTd0tjDZvObrRHqXz7Os7H+hz0l0WcxZg6LUo8fUItlLzSQf3QFfszhfVFGv9H
BETqFEaD65o8j/Somq/JbLONIqW2KZR2n+5lJXU15e7rYSz6IL/HoYqzJp6JMtFMk/sYxSOlARRM
FOUaRe6VtM0egweoMStx6zniGVrMRwDLH8EQeEWYhaeX9d+NwKMhVWGalLIGqyOM7iTrez12wNiL
VYIsklXjGoi6wP/D8ODgIFgHDQeb7MWmq+R6kdbtmKIm36ubuhe7tUp27XQ9tim6IJP5TfGuAzIq
DJrPZapdV2HyiPT189dPcmJewgfiSaAk8yxLHYKhAN/ZzoQWVXwejNdq5juJr0337eswi6LWPGk+
hJmn7dEb7rnS+KkBYJYaENmo+XNKlOs65rY6VekuxDf+TEv13LgWRa0KrQjdKJk/nqpsJf1WxtNV
8OEFhGcxe/OS+qsZ8OfsOXqFiwUBS8McyThju9+HV9zhNolr+IjDWvvx7rzp+Ynl9+FNzm/66E1K
XQC+WSRa56eOpFGHwWSyYBP7+oMtd+RPX2zRMC49bZzogFNV64ZNr2EDWSeCo/rhTy9sv3Ob2IRK
ZVd5+CPmri3D1bX0fDOV1WUsUAPCDmn39ROd2Nk+DHyxI4hKL9OL6lJbRTgWpI88PHwdYD7NvvqQ
S7xpXOeWKGkMObugp2M6PmhE66rDxeQQ3laHZjW6oJ0qO971F3j0burH6PYcFODT5+UqBuGMMxpP
YPWTQJgfTB0uWPO8JRDFQ4pXPayQcxDoRfucSfsxjjG3NI+m0dgmmtXFxJE30tO8v4Ybmos0jTQn
dsPr4I9L2YdGxHH199NynMMhAGSK7K6SJi7WiGhUgqXHHEsFHI5QGZGVv5elG8kT3K8/ovppp1lE
WqwPqB7RWEmA1DwoWxTNbGW6gLl2PyrmC6RrRzeD67H8loCX9z3pckw7WF+BrcnyAUUdJzarvZbB
wAa8r/b6emxudIqBqonRhf4mGA+95a/l2sLs9JdlCe5UKk5WaE7tD7ZvGE4xK/WjphKjTWv473KD
88+0EdPJjjqYDvUPLvV2HT8PMADHGsllb6BuOp1ZvZ+n8uItLFZvQK1bMwLeNwyye/FKxwgEjASO
jdvg0cDv7g7dubV0VbvtRbOh/e6Kon0OC/J5C+EhcAADImYh3I1R48c5pnPl0bSJ9YR2+r4DQ5Nu
a8dfqc8DOEnjYURf5ywsaEFp/2NiHwddbBMda2eqFYIaNEyu0qspxUMd96tVfmlBGEf6dmfs0wsK
cGvsxS+N/exld65Lemq6Hz3EEnwrZi2+zTWbtIlYW5bcCvKmxKY0OXuP+LQpzq8YxQs83rCN+ETn
RRFaxFyG0U7X6mZwVYdaS2R763wH79SV7XBtnFlgpzao44jzJnq0cfS1GRpIsnAxC2deCRTS9lYA
N/D1Mj4XZXE/ytDk11NpPlMHutzhQYTBWXSrr4NI81z4cHIv3t78do/GIiSDn2cyb0/d0G65HVf+
AQ9lV98ZCIcVB92uHpSXeK2AcqDt/nXw32Chr4LPr+Ao+DS1uuQNDJFiQH/bueOqaB3kDZz6FgLc
9/Ha2GgPFKREoBArYZOsGoygzrzmz/OUEw2XRx13AR0l0MXHpMpbt4XOMzTd3AK67PLHxsenAjzK
16M9GQhwP3QtSj+fRG9oyUWjVLRAh5WnXtPoEbV2qW0lpTgzImkZCRERDV47mmhcaj873BRoiHQK
PFna+tMajt0sAvfTuhIemtW0KvbVJQVA+IZnxrc8deYuMi0DVUSbXQcdujh1KAp3Fg1N0rv6mxj9
qtDaUaHHp5R7QFGvv36Znw7vZbTFxjqiEWv1FdHqVb9CiHEVaRsLbR1pVW2QDtci+xwe+2zIxbZq
CLRYgxCGsGYj6ePAELQDV74Z1zA+b6noOF8PcbmvzSPEJpIrg0SJGRrKx8WRC5PSwt4iHLIi4pBe
DHpx/3WIhSasgdzMxxiLyR/WozK0GjG613GF8xcD0nf/zT4p7/4FoNi8ax0v+TkiW7UOw8eU9U82
AZagTnVIVmnrl9Pa28+uqvjFPXQr0Y1WvnvuFFpuon+EQxyPc5ZmmrSYlHWleqnaZbCVE+Uect5N
PFORw7Y7AyD4VN5bBlrMxyrrkecRCVSPEK3D3FzlPt5ZgnwBYHIdaM0F3vLrqB0P1KGvs6TZfP0p
T80WNJf+OdDF5JQKUUE4k/hZyX2vvwL6d2a3PhNhiTYdsqpDdnaOQPe9MW7z8vnrIXzetuap8c8h
LCd812palEdYUKXVT8tDycCyW30XNWc+1bkwizmv5lkdKNE8jlkWIwsA8EUGbMyywU+nhhvx9ahO
rrHjYS3Ocd5bVMcD8dRNchNU8BOhghtOeJNsUQCgyE0bZd+eOQNOfyxoe8gq4lmx5HeKAo2qKsiR
1xjF50JMbgcAimcGdnIpw4tjXQElooD6cYMaRamm/YVWgGb3K6qGrg9uzHBUez6pz+PFPtXDfi+x
o3iLD+fVEvAZGTvk2fK8uS6dbjtdNSt5LW/7n9YZCN4CG/fH1ojqqI7+usUmvFQG7/1WsQYR3bTR
MWx/i27ACiawGzr1U4oswOWwetkXTvKGhqRkG3/C1v6vyeLJfeso+jyJj25GeZFiYCgqkMCrfRnI
Ln14wzinT3r6jSJ6TnqC2tkn0Q0FxJGk4zQLZwH0DzJxEwdAdsh3uSvszuW/J64lrO+jaIvvF3ly
Y3lztHqVXvV7Q1j379Uu3Saux2s14rtyV31L/qf6u39+yaO4iwWY4yIbprRrWYDNLrtutlimgPyf
j5v8zLL7fZ58Ot6AqpArY0T2CUjmKWZt6gnrTv9R5Hb+LqJvPn7PL/Wb4Dp0wp1Av3Cym42wO3dd
OHX9Ag3yz8iLGSOaxmjJI9uMZ9WAmBAerH8kHpJ/VPx86UzacHIPPQq2OFZNCwXO0meYYYhhpv6L
3nxAsQYNgK/3mJPL4CjO4lTV47bOBoVBjWAruvrepKwgt2fqpJ+S9N8by1GUxdkJXg8hnozRmD/K
F/yg15kbrCEy7v3dnERKoHPOIprPfK5l8QkQXx6IEiOr63Lbqz+KuTRS4GZcrUPhnO3Umc9lLHbq
ekBFyornWTmk14N1C5hipbThNrDe/lffy1gscSy1ikSf50WmNj/ANTpFVD3F/rnS3cnT7a8PNrfr
jnfHUuwNzp755Q2Iy0VXsnRuazwVAa8TZaabWvzvYkqY5aQpmcGeMdYeEu43IZorX7+qk5vvUYhl
x6UrOj3mSENH63cyocPsX+uwSpWVFlOPOqtCd+q4NmVafjK0VVLeea0dHSmpH4bAQNh+q7W4DxF9
AO6xkTaDI61wSHel3dfjO7V0j8Mt9iOjF0vAkJxgWeViOKs2z6p5loRwbkyLfUhq8qZUBeBa6gZk
Bm7Id8jjOwzJgclRB6zbs338cyEXW5KgCGPkZTqCamuUMxzp8TcZWLdHFxrPdybL/dfv8WTaefwi
F1MxKhSpHQJgssOTuTHW/l5wSneA5hBt5+LWuQGemPloPc7lAwmNi0+81iSP4ilQEY2SgQft+wCs
XCYpwZk991SUWfcb/D/Xj09+hv+Hs/NakttYuvUTIQLe3AJoN35oZkjeIGhEeO/x9OcrKvbWNLr/
wdG+0YVEMbsKVZlZmSvXStRZWQrQZtT1vU6HXol7sLFvwtesQjFZ6X9NGKvyvmQHC3VZWhfGIyrI
1h7efa+7Ae8WHWEbOJi79+2J735hjsq+TeWDRuo641ZxfWOcg/iTho/TYu+cQtsDqmO+9RjNimeE
i/e+wWsOxMYeYH0VYMmFj2oL1LeMijJPcC9om6cjTFNu+ERzxhfl7A1rV879W2trd2UuU62aJdai
09+zhlRbvN4XU3mx/29nW/8kbZDgcvyY16Un/edWvPFW0jyUpqPMiTtmN31r+AzQbe2fiHqrL2ZD
qsoHU1F6sMxVVEyb0mzNnhUlJ2ihnyeXt5ireMlRPhobzvDaJT6ztQqMTjwlkdNha7wpAAC1zP85
O/WXQHfk++J+k6JGOIX12qgCMtdhipLAmiuhY1SjzWLsyTfLXbYfjvkdczzHZEP/4dIM9DDohogx
Hsjd10/A0UhRfRTy5PIgkQtSdJM00Mhf9AJ8+kKHg9mzqpC2QuflWTw3u9pNdQDNbBeAkPVnQaxv
jieRr4nQCYFg/DO62Xq7rBMonfQZUn1kXmna4rFWPjhCyYjmKwFG0X4Xyq9i/DDaj3355f07tg6Z
Kyvr5qtUTI7UjBaEZvMYvsRWobhB0qJaWPTZv/RWf0wpQFhgfsdzrNFomj5kdVVRhpMa42hH+W2s
tapbD00E/r+/jeUGbtDZ3jguVxbIE5DxIXIQME7rG9c18lQ7icylhqWy/zYm3zKYCd/fxAu3yNLO
jKwOR9QGeUSCiBEetfUHMT5nuobQefC2xV2uHIwzY+KkvnFTRjC2FdpDiRCwhycSVke/T4rbOI4/
VUAUNpzw+tHwZ2kEZ40AQ2t8zckkMwyrIJCGDjLLG/rq0Df3wXzX6flOmw4b+7gO0cKY4CJimooQ
fVHPr2ykpxPGKAAb7EbPvqnJqDz7lEV7kV+hOsx8wn6rXnu5nwDqBOKJBgkaUWuHksxz0U5yUrhK
bt9NgfKUVQGXQHXVLPmXAsAMqcnCmCiQOaAETXt1q/tuMRYw+QXNWWXP/Cj0NcWPzkWTTAh0PGmn
jR0VJ++tU17Zc1YZidU4SZj9bU/QHWe+U1L4oBO86w7zD2WLwesi6PyxB9bOotZOqX/9TJqjCCUC
8cKYFHrfBewNsnToER/4AyGD6vi45ScvntLCJOcT6nw88GWTq17GRO5UTKqHwQ9+tx5isUcEUD3t
Rd3TQ/S2WwrrGCRMCnpywGFArC5m6py+sFUE0TN37EoksPMhQno3DWqmHnI7ZSBGSyuvtM36c9wj
2JhamdFs0ddeflgyFouJRRIJCM9XmYRWlaoetcSjMpx8c3zt0X3492fnzMTKqwVKGEpMoIhSnd6Q
zdZ0u5RD8Iii/W4bYXVR/RSDkCQPKoT4gBYurka5dAQEg3v4H53qwHnpXhdEiuEbBSKj+tVB+mTn
Lpyvzgkal+yzkmzEqIuC4d8/wjRpE/GFUbs/d66knGHohEX+x5PHx/CDvGsPEkAd2wc+w5ny2o9w
cBcbieGFl/2z9n/Mrl54cm6OtW2xdidLKGcv1n6c8x9SNt8QCg5wMn1+/9v+AXKe+QUMIgUJONym
KXZRrM9NJa3nJhWdU+jRTq3RotJotrHPmNjE5AoPS+2Bgbh63CFNmN8ycdNLbes2pJy/K7lod1Vq
fsnq8ddoVLBC2ZGFnGLbnNpxnr612oBspwztrlKg51mXqJ9EPWMwdja2t1kyohek2CFSyY12iHPV
gQ3U/pb1hZFBkDnbh8EaJrdwinRwQz363TKJpEjN12j6VA/wOMyMWMatxpC4FhCGwl31wPiBEVLQ
yszi0eiZExkWpnmnAaAQE2N0GuHd9gvuqq+jpvvaJlP114QyOnXLtvtSDXbpG0svf1SVCGYxU01o
zrTdYzGn0RGRnfl+tuHbRHFR2VVxphzf/x6XgQ/smQayG4QYBWt9dZsHHaKOXlSXIKrahbrtWQw4
vG/ioimE0zqzsbrO+jCBljKxYd+Pu8UntqWoX0gegzKP7Qny9O3+ybVlGdxknBQUamQP57epNDM7
qzLew2mfuUF4BCW25aSuuGISk/+aWD+5ZR344GwkNeWY8JjdLXvbdDVEKpRX2292YXsavucwCUxP
qQ8D6vPGnorweXaNGExHdNMxoJRieH0d7vJiAeHKrKab8cIa78NdJ2CKp+Z+C9V1JUk5MyR2+k3S
x6iUUpXMaAOUL6NjV9nfpH6OXUUNv8SGsQXnu7KpZ9ZEUv3GmgyzctgpLEu0LwSJy99Uo1taH5e5
uZBFBaMmoAackdWpL0alCsI5qphmy9xoPFQVNMLhRlftSnJ+bmV17plybBjZhmi3uDNKV1AWOV7r
m19ELWtb3OXqmmxw10ia0vtf8wjU05QHxtACATSZVBrAD83Rfa9uXWbxo1cHz9D+MfNHReXNF6Jk
1tVBM5Z/8DZB5hb7/CD4AaXf+vHfV0ZwHWfWVh+qkfO6KrsuRSGoOiZVcTOF8b+szv0x4fDI4A3A
fV7PQ+VGw5IGTGj2TyjFTXVL+eOKL2LU4B8DqxtkJRYE/TMGZlB0RfU6M3nyvje49ul16vcATWSL
+ZxV7tDOTHcqDs1iewrCxySK24Olp7FvZ2qze9/Un9LX+vsjucKLxWJQiDh+fkOZ+BxKacKWoMKJ
j/GNfrIOIkPawqpdvT6gWIB1iTVd0DbrQxk1XVszznqyD/Iu3Q23SM/tpUO+l77WG6fgMv/ipDH2
JDAEPNovgNitliyDU/PcTO6oXgYHxc+f45vhNrsFd7/cwK6zZ3K9P26VoK89XEDrQLmJRjPr1FbH
gxCS65oEaXrn/w3ukuACGdBoFVirBl6D+02T187LW5Piv7+5w3ZbVYkkTCYnpEp2PJaqG9uHWm1X
+klKvpvsxtstkMG1a8C81x9WEMoh6/f8kGdqzKslccGjuE77VCyf3j+aV1Yl2EaoAIo2lrUu88xt
13VJOlEsMI89dPIhRAvqFl7/SoA6M7L6WunUdnb3p1BwmO4Kao1i7gNmuNP7a7n2tjyzs/pEcl3J
qj2wmPFm8FVKO9BvqTseQrv8rnopTzp89JtsfpcvIZny85stFMnAm4OxMN6qzmIL+2YfviAksofh
y6s1t7Lc8mez42K4qitGsupdfSz+2iy8C++x8i5nP2DlybQwW/Dy/ADn49/o5sjXPoiLkD9uJTYX
L5/VWlcvH9VcCmxhKnRoaw17VTHcJe2OCbxt0hDvNj7olTzqbGXiYL3ZWivqskoSB0dU6mCcLWNP
+qnvluPgHnrGB9zGdMPK3dYtvbJOnunI5VoC/3jBJIxOx5QmPY9ptXwYTf2vMUeZBVVG7bsabyGx
/iROZ99v9bpbHSAryLUqMlDNqUGqiqpPcCpuu9f02T4tz73mNkcUDEX3kKT441D7sbIrX9/f6Qs3
IH6CAY25QuMXjeBVlVIOna4zA/LyXrprxqdwfgqUH++buHBlwgSwXyrhECZfpFpGW1ehoYLHDbJd
hLpQP7+8b+AyGjE1I+qbgo6ZOdx1eh8V5hhoOouod4Pv9DR8F3ooxiH/lDwUH6wD40iCRdHfMHvx
qsCskCjWgUc5NkHp/JDGgyUtc4bKSHYnrl98E96LBHy7lHwZ3MVYEIzCMEqwOt4y55bMKbbhluFZ
IQRLIy/zp2N3LEAric4NUpQbC7vIWlfmVm47saNenSW4HYa9ske4aL/0+4G2supHN/DJap827F3b
yLfLW23kmNijBFmDaEk1nzSWFp/0/XRPlWMrH79y3M82cnXjNL0cUS7jk9n35Yu2R/jVNwtvfpo8
dd8d5Fv6G/vNDt9FFFxt58pNF8k0aZN4FELN3e6keV8/tF7iD8fYg+nER53ruECtMe80r6JjupnA
XPi0lf2V7+5zB9yQvfAovetOgXPnUCIUXOX1iXG2vWDz+azf2vv/pea7srxy42WSKGYc8mGbL/3s
FqovEtMckvvIdFPV7b/M/v8XHba4DyvHyuQ9Wqlg+1ANW9dpIs0a6sRixWjMgD8Fi8GoME1p56Af
k5S8dLNhcBGKFfnMorhSbwKWhM6sjeyV2OPJjxg6mFyVVB8Zx/1Wqn/lDPPqp+EILJMX2HooOdLr
pm1ykFTKlApFWLP4loQpeNAwkJstV3DFeat4NsfCFBOK67e/NtSBXtuhqNtAmS5Y9UtvgMbobkSG
tfNQDbMoO3943yFcuTBnRlebSQdyUZKYnqooFoku3bhvT/J/uDD+TyTtZdrIR3u7uJVbzYLMsROx
uOQUH43X8h4tqtFFjNOVmQ5LU2ZhzN3/tDgN/kJZh2CTwb/zkxLGSocOs4ga1KKUW6Sm90L1feuU
XPlwsEaAOtEVWEWIu+dmnHG2nTpwSNjUcNdLdJXyH+9/pStuBbYSEXHhZHToBJ5baJwudDT4eSgA
q+5k1g/BeN/Ut81k3jeQW79v7NpyLIVaDcNYQgh5ZYwQ4RSdisai46CJ2PjUhDdiw5VrRXPqHwur
0AAtXbhQmCCpzAIvrOEpq37k8caEwbVIjhUIQ2iBoT8qr74+rJpQHOrEgiR2w4eG1lvkd4ygwPfS
4Yy3mqZXtw3HRHSlV8INPv9GALngpdLYtjI5LTVQtGrLQ1zdNpysgIXxZdbYwRTewgkqTxaUfJir
b3N9k4UbPbQtE6svY85aV8cZUL5E7bWHuTGbH4Mjya9KIqX794/ZBUqb2yJoWwTTC7cGWrzzDZsm
vbBmZSpBore29/erKkc6KtxZtGPbT0rmMtfvSf5mBLlcJXIH6JfDM0EXn9nLc8vzAs9FXlLA0Q/O
F6tFp9GLPpp+tzP3qBAeUTOz4v/phAizOoJNLJcTufITlhWM6ZxQoer7z70UodS30TO5uqV/QFQg
jhT5YlwCmZTQ7OtGgPvHHdx+VJBRTRTVALo/O4eyP8Krv6qb8rHDEx82PqiIFeepwB8VCRkGHcDc
Fw8co3XKtlMoKy9QpQh41XC0dtazaI5uz1dfBq5zY+I6vskCiNeGUVAiBXdHi+3Q3Yp6x7aOwNVb
/ebOrb7ZVAcmUBnu3ODcy/ZLP27dgstNI2yIySQK/mIGZFW2DAwIh4MKiW4crS+5kbfcpgcERyld
ppvsB9d8IlhME9QFlDkA08SvebNrul1r2ZzDXyjgzgjZAFtE5So/qT443dDfgjsLd3F+ImSSJyqX
IPxQ1TJXuwefb2vMNWzhSdseUtQjl9B39K/6FvXJ5YXGjkGLgVozeJk1SU9TJVbZz07qSuZfi3Qb
L68ErY2weMWGgJSKhyFH+6KKpyrQskUw2jFWOMNF0vnQ0hb59407dGmFPEUljMDgTLFgvRLHQilL
D1qoPvZlsbP28U183+6Ng3Gj7OAB97RdtNu8uJePQkaPWBu1GEG/tT6DVQlNYSJmc+aEEd74R1pN
nyc7JlYKhYnguYAzL4dDLtc7f2O9l9eYIy8iNIgVJKXWpqG37NSh4tmiH+Cs9fTfplcfxIO7eEGT
4Wss3c9fouNioyLYAFvZOqBXLsS5/dWFUIvYgJQD+8PeblxR9ko97RA+gQby4v2mucu3y7m5Vcxb
srK1wjAVaTCzlYfgFEMCoYLI2Z5cvlLywhYNdJlihmlfpAtW2milpVGqEegRwN2+8dT40ZOzLxk5
ELQbqZfeNd/zExyULsTvGzDD61v7xv4ql0g5b1Zd/GdrobUHLDPd5DSDBWJ+s95w6alFONcVJlJg
0JLXQV3OliYxJZ6F7Y7nfXQo9iih8fgWOX/23Gr+dsp3MW+MPRIxkI7k5uSZ62pYocIKqqSGePzK
nnL3B+X4qO9Tf95+QYmjce5Lz22tAl6Emk2TDLzUxMy2sVc4qMZOVL41T0yObJUy/sAE1vbA5cFO
RZ3vsjzbZm0xDAuTKmq+IL0xmmr7pW4d/SWU5waZ6bH9VVW9ioZGbut+Xrb6Tyq6A9rKqnFohiD8
ObdtkHj5bJjNrg/RSIYSN3yInK8lOny1PRYPEursz8NkRnsLyursSYom2XEzO+LJ0eYNfw/sr14o
Od0Xkh2tdKUqc9wuzpFGjBVtrr26KkJfqnrUdpC4vWvC9vcMZSvyriEi4V5fO+Yu6iAXdqNg/ja3
lvE9B6x3M8OPvJPHJL+jOo2bm5OQUQFVrptDVhnDY55I3Qn1jva04fCuHdO327qqEJVFvxTIoBdu
5TwGO/HUR+y59USvWlE/iYf+NlXKdZs2OQaMKJcPh8EoGmNObbL6qH8eU/skx8WWts4VR47KtlAt
MA2KQevr1050ZYeIhEJ+hubmDun6oxJ4Q7WDqdRfdrnPcBMvZMrDzV/ZPYoq7+/rZdyEOMTBsgLS
HpWSlWO1lWChUjNR8sYD9KAAwuzbVH1438iVfeSBD6xFhhGCLH5lJIzzrlQKcMZK3jRHvS465BzH
fAtYL7Ki1c07M7O66Xk81zWVBoS2Y7f+PUOsoe0FgMdCqwjWbjAN/UmgOLPPgey9v8LLpi8jaTD5
wFoCvIH0Y52xFShCyAk4zgbWEmifhRjJHsoxtzyhaX9fbnW3r3g1A+oXLIkmEDDH84RUhYkYemHs
iRdL5An5Shs4boMiE4KJt1v2rpxS6GWgEaW4wWDGOt2wkFwwtBnctoDxpDfdsbwTvezNpr1IG1af
8MzOKq0IFqsY7I5kMbkzb1q3J9J37mvzXXBc/Q9JBZGUIR24iETDfv3NujIN8lQ8pBsC/UJJNLzJ
buW9ShTahBZfLuzc1sp9NR1vi9Ri1iQ5TXXiizjk7Lpd18f+7ItLvhnXr1tEHwUqP5Aw6xNiBWAf
Fos5bv1QnMTqEt+BIG7xuofmsNUnvLzhhkz6QN5EWYLh8dXVG3hQoucB/ort/FI76hcG8zeumNih
86MB8QrAQ5ajOuB6VkcjroulpJbPE8yUoaAGwN8SdIZ4PJqyNbh9fV8OW7fs0jue21zdMhvdhzTt
wXq1O2VvxOD46dmHNyn3rHkZ4SID3jvfBrv3nclVq/gSSHUtICxrRI41DdNsIvrJMF4BfWC4a5UG
wfqP71u58skYTvvHymo/h6yQElWCsbdY5ruoHHaGlm6kstcWAi8pqgZisF9de4127J0qTIPSzWr9
U+MYXhPkO/iltqYlry2FuhSDORYdFWc9LzbnpW2lhslnalxbgWS2Dv33N+tKUm7Qaf/HxOr+ZlGr
TpXKSRAM2N3HkPAsplirDzLIv/r4vrWr67GFwhGTJNyrVTBp5HlJ6wnyvxnWfFv52Laf3jdwJVzR
zhbDU7zHgaavsYUl1Gxyo7Ac9RmKrbsaIqPUa/f6F+QO6O9tOqPLggb2hCiSaHdRu1xVa8y4LUZr
5PKi9v5Yt/s89kwv2Te0UYOfU+31qvt3Or5Vs7yylbzNBQUV9RRKfKuttMdM0pjpwGukr3PauRbN
gI29vHybGhqQNraT+iSwL3EL3tSGnHZSqtShKmrfmzf9Ib9nqOC+/vNY22Txuqw4YIswLN6mfLa1
a1DzuptNvSyB01AohNHFPPX76uG/JOz/d+PpSvg4s7RyD3IzyFKFwsOf/qROP38cT7Y/0IQu98N4
3IJhXbtgZ/ZWrpY+4dw3GSsbvfJluIOvBmJqV/RDgbBBPH94/6tdiSacfgSyGfYBzLnOe1O7QKFK
RzBqGQvPqXf58lwEIdTN96Nxr8wbWf4VR0iJUiYWi8FBeX38rRQSzbrj+JvKJwWwta391rPn91d0
5aSf2Vh9sKXoS3WJw8plZAFOHzuVqZdvMS5eNcLLFnUnlLkuaADNSjbjEVUIV0t5uJdHsMsbYf5K
bQDKeq6RwkQuBEZrFg6pEhOSokBd3Gn7+gYmVq9zUTd56jbhcddW89bU6sxlhR1WoUII7CwU70O/
iOuNvtC1Y322GvET3jiHII7MvBMmrI8CXQuq4Vd4GqFBbw6Ov5Wlb+7dyhVViT6g1CUW5Ben7iTc
enBnUBLvNscILodAGMBldk0QrkMxJa/HJYZJUeGNw1YD8+VsuKJRWCKlwSQ1uNNcFMYLbzOQXHFL
Z1ZXpxz5JQooMGe4+YsAMSD48Rofgo8mtaP445aT+D++3n/XuK7Dt5rWTapYI7pTd4KEQTDQJg+4
o13h/ftGKBuKS6euq1P3X7e5lhw1ZMcgYV+mamdJ+a6Ot2iFr8X9MxurNMaoB/jvbGKVgC2ku+xn
sreh41C88qv9uo32v+b33i5JPCvfnH49lOtM7ViSqn5KnZcyvVuSp3/r9hjhF9IWNuoWwBVWd7iQ
kaia0ZiDOvBZHXrfDLeoFi5zFywwduTQncaDr5+JadHHaMdhAWogdaePuvQw2V3rW0NXfHdQi3Hf
X9GVj3RucPWR5iZLawOKJULhBBwJtvSjyTPYhJquOYy3W1w319dH0YLKDBSy64fiOPStoiLF5o6Q
YBkWqr5TA82/4abmFrTgMuqyMlAFloGKCd9qlY3lTM/kk8XxW36i0ji3bnsgp3B7P3uofxLuTTd5
EFX1ukLtzw2+b2zspfM4N7/aWEOWHC0QAwiCgy+HcwSZZCFyb+7lY39Ufm2YE6s5f7FiDp4AhomR
DLmocmd08cy5yPH9EW0p3PEz7vjXqLmCPnuAjB6amtej8TR/2DB8GdfODa+Cjh0ERRbZXLsZWTbE
N6wfTecOjM55Jvwx7aOgPDG3SmDXV0spkSa9IHVZpfi5HehmpokKtQGNRTsi0JXu4/khiTqvKTZG
sa6skLolGYjAQdABWx2kdlaLOQobSpbxKZ0HxAhf39/DK6s5M7A6KskgqaE0017uq8Yf69s4sXYj
c/XtByKQ/76tSy9JrZxkCioXwR2wRilJgyXHZY6DyYPXcr5vh9ch/fW+iWs+5czGqqm0WHVtpB02
Gj9+mPzhU+ZHvkPLjvz61zY59t/lpdXh16lp87oEB4iG3+o4TFAzlspg/MyzcKi8JJGL/BOYIx0d
FDObTXeo5PCVMdJMPppaKz3mKgNv7igvdeCJsmeMbFmVjQ99p5XqgxHHeuJaVToM+6IuS9Vtlqym
8UCj5UOg1EGE3p6OonVU0JL1Or0LbS+Zmi721KmF6Dw1hvg2QvXwcWDg5DhDdsutDPQcGZ9ZQoAU
/TdNcR07H9FZbYoc1vm+nqsbJCAhotHgC+XO0pfpj61SNYwU66Vzsqd4RIxSHRbRGGkPbStFt0tW
MRsc9FFynJqo7dxGRZvIq4uYRCIOc1nIbUpfM6Tz9maCVI3TTOFHdTJ+24td7Iu5Gd3WqjO/cYIf
UjV36J5UBpKXReEHM7qlQ9CY7tiH5i6YYJ+SZrV+VGFIK3xjUsnNl7zhxVS31Rg+VkOoHdtscqjC
GB0EFWiQZ5l+1y6RGL7LUOf83C1qiptQnO449E237EZHaX46E/qS+67qHNtjzEdlyNEZtYyxaITX
RvRCjkoJcMZtnCi/cVoVLpS4g/HZ589Wkt8M7ZzvKz0VJHezVN1HSmDsZ31pXhEhHXK/l4Ow2zPY
y9NfyYdjWzih49mhvph+mXZSfD8POR3foERc5oGBB+1r1zeIycty4ZnKEnqVaSUfHdjsf9llKz8X
xRgNh3F0itA1EV5GTH42ogfEfHM3s5BoUONovMmcMmEGpR1b062WMj6pbcILw677G1mpi++KDZXu
qQ4jOfTQKi5kL6+jqT/w7XWvcbLA8oYlcz7UYEIO0OqQ7xZKt5+XvDqFYaIfm7TMb0e9D/ZGVDgf
uzGnixMwD6LPgKUGxQvqisjXazElUt6EscfqkakL1MkPuxrBvZwWxp8R4R20jhIs3Z1lEf7Horjv
p0ClZacHKMhLSfHQlUF7bOcyEtKpjotIZ/to1Wb2uU/hJ3C7oeYpuCTGTi6EHqJkoxTqSYa6hI9o
Ykr+uBR0fMMEDhF0iCFEgNjxKecF9jipVeAZvdQ962EPo6qa9w+U8+RjHNotkwqanj4osVR6k1Qx
Yd+Vco/CzNzFH4Z+WW5yJbIf9MSs6p1ZLL20y/TCONh1IR0TGs6IJlYvczzDULtQsfMsJQ0eiiTT
Wi8YMhQJSfHtnZ7Xw/c4stNvjhp3Nyhv0fLPAsmzzAA/aU3FXpmiz0jXRUdtztJlx2u+Y9jJNpHU
yS118RntSqHEzMvwOWvoUu5iZFPUjy0yoPtwrr4Hc+T4FXPffuwYuSvEMT9z1kDZtkBVtKAXWGJr
3nc4ipcwGkNkdeXUbJ9Ue+5GJLRG85gz1HibSnqNymCoMZbTtDtUVcd9pCq6F9pO4icjuola5DhH
uDZQbGlRD3BVuYKJD7FcedoHyCff9qoKqIj2hxcUSnUzTHHkpjL/mAxp3iG1uPCis6vpa4ZK4uCq
GufVrDT1FRnE0m+HPPfDZpkBoKYmdEg8H7KGKX2zk7SHXGuTz0ViMQ1Y2frO6kb5lKtmfEIwmJml
0HB+oTLK/9sUtAjMfklu20FmVrMv1NfJRo15r7ROBSS0MhVfzayXKR/Vh8HWaEL1qp0/ZWkx3Ef2
9FcatNUxlAzomCwr7n868NTcIqcJleIw/yqnuXsusrHby41TjF6tx82P1oSZPsocibdj3FofqsD4
pcpDsk+qpDw6TtXtSM5Tr+yU0Ff6IDuU6Mvu0d0lp5la5zHJ7eRX0iTSjxSkDrM09hI/5k6uPisO
gKNWdViWKRn57MO4WIT7MFONzkXSe6pcFLnjr7ozp7dJLCcfNavLNW9Uy/inrYH8gxwpTPHflf4J
mLF0HGwJDmWlyl/jomeLRsmJlbtuXOafS5ckCJ0OWXxjzp3s9W0b/XLShRGtpC+SH2UX9AdnatQn
ybLL0W2MWnpI5Vr6ppRN8KROY+ipmqSepLjs9pMVygeorpwb28lysqrSCr8raVbeFFn9s2uTwq11
CNsbxfrayNnoKujZhvvMtnsougEjPyyZNH6oKiA6SljaB3ZOO0L0F93mEUPLcWxFfgOaytO61HjS
a8QffKXNIclD2qj0IrhlEVDrJTdQpuFOTmfrZwpowEP7EtOx86Oo4fdopSJCFTRTB90vmtEMjzmg
B9vrdSf8njdm8dmOGqRcEsmYDklXxpkHY2LvID63zP1pbhqCXT0EqUsZNeGwW7/lEAVvd5k74yDr
+XIfKKnuQ8/g3Am9lE9WWeQvBepqXDk1M1FSreRheTKiYQYIiNBt+kOb9MY5OnGeSicHkrdjJKEJ
mCj5L2dKpBFRYxMp5wLPEHlaZGWLL0nkeVUvdy9pbXNYOpScXLmo+59pPLR4ksiMDsEYEPL0VEax
RYmWE0zloefYgm4gqkZXko3EM3uD2BLUxE1d+eRIC/I5cxnsuz4adoMZQmLU68HvKi1q5zhO+Rz6
edbhjWdmqMDIJXn4VxrL0j6Xm95T7Ub9Du9K9aBIi4UQaU6xHFlX2TOgl7rTw0h/TtvZ7A9q2Qs5
9UyB2UZ1op5bbk0RjQqprVwbiVbUvbRkT1H0u4U4qmv2vXpItEo9NkkfPCqLYXtRbpPvlswzKp0E
1Qpf/2GwUEV1irk1XGOOVMkbZXtBndoxbqop61CJzrr4IAf4V3eJguiz4Yw92UBkLQ8Gsr3fnAli
mM7kvDM6z4SN1j7LYY0vM5v2dzPJ9pd4Duwvdtx1hyyaihuUh9VvgZb2VOX05YHS++D3yyTdV0mQ
v0pB0WE1yyTTG2Yt3dWSWfnEYw5lNtvdh7SVvxXRlA2eFOvTx1nVxvzUKdrwKWp6u3P13vgeFm0O
g0OkIGfaxoEW+Fqdf636wfDNxTYO0ewgMS2rwxdkrbWf5lDDVmrMBYgcTqFj5dO91cvK6Bp95dwn
DHyTH1pGBy13l+e3Ulkon/S0V3dMqmUHWZ70W2mwv+d9kn3LQ8XYGXz4XS1HKUmgMt0mE5rqWdhG
OyPolNvcKLNvalyEJ9TMFzTNE/lVftAraziGmZn7VZAHN6Nj97czyiyuVsi1by1xcCubdW64FseJ
+nlU+dNiws3D8z664y+yP8RcEq9BbYHH92LIC8EiHqobSQ+zvRzjavTM6j8uleZYXtcN9uQC7Oh3
U2ApTCk1wwuBbgHlF8zm57ALLcu1Bzn8oSfdckt9GimCIrdn3EHa9+m+KbSp8NW+aCBdy1VSvUmi
eKcn8o9BMdp+1zqLMt1MRd3YnlmTNXmOns93chRzjwZz8OTJmB6aXqu+ZWH4lOCk5X1oF4bnBBXz
oIY948uGQfUKeel+qXGWfhqGKHsReuuDl6Z7TjRywWSRh4VMTXepvnX3dmdod0oWgpiXqwadFwWS
Ek8QwLhmBjoEvGHu9c4oP6BWHxyjNp89tTaH0ivzfoBmRMHjJzVBPFoUU3GVdg68thvT26pWpC/5
pPaeDROSl4ykyKbNv/AzQYRo5wmUT3ppLB8YuLOOipF0kV+PSXinTXjWSYukBzOSAzcp52bvDCUh
d84N/bY0tcFvZXFM+poOzDQo0pOuJv1N0KWLh2+ZfgxzMt84Vh99gX0//WuI0njHjL5yFzE08GxG
KDYjq1Y5D2oUx3tTi4ZPw9R1QmetAmdGZhDwgkrjr5IyTvjnvvlqyCUF3TiZeG2kUaS4spODGpsq
y/iWLol9VzYhinCVs/xoLJMZc4MA7mWh3dduiYLZUaeqfqjkJN2Pdtv9VZp2dTtljT0RoXqkI52u
FU+Wqf2pF2Mb7FuknnfKbMjfR2OZ7vsMSWJXCJmafqBVEl3xuG2RVC+cU6dp4RcZ7PzkAaOTT60g
ZOx5k+7SQW+PEuHuwVFie0Sxrv5ZUKrzDalkbgbyVOkxDEC0+fZsz1+GMLD/Kqwldzx03n/UifY0
16oBa7GpjH6aBygr572TIPgCw6V6J3UT097aR2AXi8niS9mL0IfeMbrRF7s8y5LbZkmn30D+BAVh
gvCQOzu43AKKKFy2woxxSNPyJUD76zMkB4Hi9QC1TzTIY/E9o9coC52nrlCsY5lqDrC3oGzve0pK
d7W2vCjl0N+N4o1kz/HBmqz0oTdrIDNGbH2N6AXhi8CQWVaT3xiNHN2opZztDKeonvuJNC2Uc/tr
Uqhf4Qorb0DBhq4hZcXn2LGzezxjdbLmsjnNQbk4Xpja9i+E7SuvqKXlxB1TP5exjaJDbE4Q28f5
qVcERTDjN5r97EwapOYO1+z/cXZly5HjSPJX1uadswTB02xnHnjmoZRSZ0n1QtNV4H3fX79OdU9X
Ci0mp+qhrbtaJYIEEIFAhIe7I8RR2DttSjWrnzQP0RFuL1WLLWbNi32J3ktBM5Mat8YC+DtgVBrF
90BGZ3R23zXFJoCe6g9FKfvXFMxW2KeqWMZu6gtFagVxiRgCuBCoUE8ToIspi+idn5OpsUYIAKMJ
xs/EbKMg1HhQ+rGQXls9Hyn0u6FKb6FVS72bjBD7XkfsJe1DLYwdeSJZaKsGNE8kE5UUvzOjSogh
e1KIGjtSJmfDrUDkKEGMOVWVil4i4Psu1ALu7SquSinrIXQG9sLGRs5FityyHwOnrHMlSeywqgri
qKGM+3uWFeQ6aRiUk72xpj/aQCapHUcIMSebiUMCJdm4AJH7GpJyzoj/LTMDVIYBGA0oMvme8B5Z
oFwdZj4N3VJe1V3m+naxp4VVhubkJBCWEO7OZ5++yNYh3YtCgIpcHfrHuBx9oWmpoTICsLj0Bkbp
DMHB+QG+yKB9GmB+gZM6g+aLUqJH+CSFIJqTcCnFf7f55pdHUaH+jMZWVPr/zkgZdXkdlAg94f0v
ou5YltcKWUMcfZF3xNMN8KOiBqQDVvD5S2p9TFmJ4OFDlgatJkBtwUKyF3ItbQcUw2d+7PFbmtts
JeH5xRQijSqjoof0PLRbuFINagNZl5bIqIq08cDWeGy1Cvbrr4A0//59HyrlsyS0jN5PHvkt1m2L
fY9errxD1DugqbC4Jc1bHESWJq1N5t/3nT7Ta2LXIUI0gMX+PJm+EReEzZo7/U64Km9qKwD5iXhF
vQFKa6nb79dgfn+fRAyI+6WEju65LWP++ck+bFSJBaoAziGkVcCkFUmPoapeof1jXNnwX0wjdgjU
+AgS7SL5SPeeDITdCZTBhPuf1MSOkCRbmQHcIui4puTNBQ2FNc6rvwNAQcd4MiBnYb5Qi3nnY8A/
eNyaDbIbm2a1JfiLius8DtAtoOMG2pQHuMQJ6+kQgoZsHqe5RQgOVsHJCja4NmxW4aZfT+PP0eaC
0ck0VoEsdZLPcM3zGJSfpy3ZoHNct+fejsqamTJiEGFp2zVJky/HBVAYOsFI90v8xpT0QGXKTNIJ
CKMN1PtLoqLVMEDudNRsedLvzjuuL2r1mNUZ5oWaGzizeXp/kUiNCMlP0DS1KAilN80xgd6VjKHB
hsqeOg98qCsVmi83zMmQXMEhbjTZx1UE/XlZUr/CN9e7Ycx0L8kScjNoTeKALGS8zBD57UMpqu2V
T56X7vMpB6TZ3CwKIlhwgPGONKa6TzodbID+YQYKUNFMrbmGaoDwoHj/k97pfz/hpep//x/+/JoX
YxWyoOH++O9D+Frldf6j+b/51/76a59/6d9XxXt221Tv783hueD/5qdfxPP/HN9+bp4//cHJmrAZ
r9v3arx5r9uk+RiEvefz3/xvf/g/7x9PuRuL93/94zVvs2Z+GkPf5D/+/NH27V//0LCw/3v6+D9/
dvmc4tfc5yROnrO3/0FsjX/V/G++P9fNv/4hKNo/VX2GgcoA9ahg/4Zj7N8/fqSSfwI5PyNdZ2Qv
4hEUirK8aoL518R/zvzPgKmim2bmKMTP6rz942fSPw1o5sLbomSNn+OR/3nL4x/74I/1waT8+edT
eWvO7whwNuAIQBmOO/aIlCh1JwjJJlJeJV074l0bW63ZptDDzYhWcUFXLnTkA0YQS8W42lVacnsy
Y78yNldjzOR0aBux0bxhAEch0ee2hap49xvhvhlpaRIR/DbqpNmD1t/oQ7wfarIZ0Q66Mv7ngPDn
t89e6sT7gWteQm5qUD2kYiGghugbpDNo9Z/Q6V/sCo/+ElTj5zicKzAY5IiiqgAXL2pZE0O+RViB
WX2GMPx8MnfeonHFD40wMrw0D8Hg6yrGHjjpqFjxZZ/jiJ+P5w69UdWqMWRoyxr1W6150H+t/fbn
c7l4WM+gWdwkje5JoIKLj3W9C+S1TbX0ztyRluMuytBtC7EdMSeeUaSDCfrVfT5EUJbOH2sjcFTG
xn3WqXSHRN09MgNAJIAoOKsTixRC7axsr6XF4SrAJKZiiHqT5rVW64yZN/c86LZqy1ciMdmW3UF4
3QHN5Jq82wd4+afr/zmtM3j2ZD+jpZBEijHFmyzoLoYa19XAuJviyE4iw+7GMDHZqLnUL4+Fjqgp
SwZTA84wjAVPiSO06kxonQkps+Rm2BuTGphyDVLjgGyVQHvSGpRSmkSyCaptQ5neTkhu5JPvIOtg
Ff77+VlbWL7Z+55+A+1CxZ/gSL1IUPdtlca2SIbeOv9wLh74a4Y0zuNUVV2Go5FpXr2Td4bb3nff
xifiYYODDVN8SQ5rvFmfo4CfA3GuZWgGocetDMo+COOSq9AbES6Kvxhv/3w851EmKUqHlLUaeuO3
cvV9yi59+dfulD+fzfkUoRozBZBNxaMsS8y5NpUbN6wQjJVFWFphzql0ZUxrJIfRmq6+FuGWhiu3
VA4E+vPFOa8yCsj35tipHjblBVq4djHI0QdWOEYAbL0IpRSqvtST9JxLyrGV6t88RnjAbs6KENnV
WPVA/9dBAd0pXHadIgFlaWCZOjboKFBvzm/geQ2+sHBeChA5KQVF297wdHA8JbUdl5GTriVI5r35
1cM594GLcWuwQTK8TOqepmi066bad0mzoYW6GZCgPf8NS+vE37QVlhcoe0mal0FEdDByqzREiFEF
4iUL6GUVlz8S0qdmI4mBacjdZZlHKxfjhelTOfMnRSAX9aCrgDF5kXRHcgtBzvmvWtjVPFK2AWyn
6/0UVlPvENyZSbay5ByD4l/bWuVsvQIxFKlULEu/gx68Xe7KQ1ejW2XyAAq/m/MhLUADl2tIY3le
7i+2Ac9HFI8kKSpZwTYoJWcEc3kWF7esh5xR30gHkQQ/qkTdAHdhFvLwRMLM7dVeN2uabKuxFN1K
FPZK0h6Z0e/HHklSGviHMM8f41pHXtu3M3BymKM+3AypbCNFh6Z7/ZCkZJfRejNBMpcokx1GlTMm
ipV3I5g3J7oVlYo6xtz1JgXXySBZIZrRzq/d0rbgPFLUdS1k8/DFDYCfIVrR0WuNyr2x8vgFu1I5
v5TpShX5s7PuwRWsT4YzarGlMuiNyC+9spb0WdqA0ueDs87goYM29b0s/J7MfR2Fe352OKLsnxuQ
i2P6YMjlSpwULx6Lzpxael9IxkM1UMDq4VmziW1jGeF6Ls+hlrYS2i7dTHg9LWWo26EJOt37Q99n
RgErTm3LbuIk3rjmvBeCNF4brI6aVA6xTT1BFnFXLmsTijODOUH1NGDtlU8pQEotkHGhXn+bUn+0
1b5DGU8TN3HfmIAzHJpIfEjEbK3fc+mNOCclZ4HaFSgHekn4jF4ye0Sds+3soV/75AUD57GjhNGq
ImwwEGLt6HAL6ldHle9GP7Ypeu59JMFRcjPGu/Pbh6Ni/mv7KJz/ivSxj0k4gGixLV0WqTflcK3V
6Y0IogRU6R0lyR6pAUzyoJjQHHVaHak1/UePdLkU2YUOfsiyteqgfy/7S/U3T1KFi3Jk3D1lrCaI
Z6GyHISDpavsPR3XsOVLu1fhfAogXGglVwLFA16z+9CvRB1pS3/MRAb/RbPzgm/hKwuajJomTkvV
Gyi9iozhevDpYQhKFGfCwR2SEiQ8wBNGInoOJ8N/6CbJEsrEC/zUCqkUbEetkNw2zBzwB5XO+SVf
8Kd8dk9FzhfXHkHzIh3404k0qHbFitcIwcoASybC+bosa8moxxHoUcEUOsQvaeM7FRRvzMjorn/r
GxTO6SkCAeijxRV10l5JNd0BZ3sUmhWbWNwdXKgl+1pJgM1SPADlPrTEUq8A1RpOIE9Y7YpamCVe
MibsKOCEtPI9RXwXOrfvIP0kwMjX2OOWns85qiGYAKzzgarSG7ZrQpsW9JJE25rQ3zs45XnTn9xn
M8nXJlWBjSY4l4lgRQbZZGQ7ErBKNSsh4fyyX0Q7MuedUFFP5RRpNk+lTzrKTjTP7V6MbF2qvKYA
lnOtTWDBKPjSCAlD4LJqqni9AtRvoe3kzgLId2Wqlm62MudvpFqtQKTi42bryLv0Jt3MxBHxtrwQ
PNCkusaqYv3SqnPRDJYD3FtzoBsWD1F1G+vPquQE8vG82c2v+9VycJYddUBY5wSfESeeQZ6BgluZ
oKXp5+xZC1Vg3LoKaH/hIhw2E1CDJYoB59+a6zL464z7iKVPdyr4fkNlkg3P2ChXvtd6uaXaNZCB
tuQCkr1Za3RccPeUy47Uk8+0tvNVD0gcZwYMKqMIHcI3KfBUw/69j6GcXdeo8qbjKCDeQ3//dm4T
6iILeo5o2ZHd8mrcrNHtLqwJ3w2V60OksITgZuMPECezRP0pH9e+YmEnUc6wJWUo/D7CVEVb6g7I
wQS2eFQOULXdgSrJTg64wPzmhM3fd7L6ih9WBU1q3RvAxY5Syx6o7vR+7iucHXrUrxLvLX3T/P9P
BiKtYfhDioR1nO2HqDdz4en8JywYNd8Ch5JZk+gVhSpNqjlNBvxA92SwVypUK0mfpaXm7FrzcatM
oBEH7O+lGLzVZYrV1lfWeunhnG0rbVK3Cpvh9Sw0lXQjja/Nr4kq/WXZvDoU6jmZ3AUaslWzql+3
yWRxbdvM3/6Fr+M5KNDhkErNVACcDXIVakduZwYvwOdZqgsGwbXdubBnJM6aASwUIKKEc0dQgcWX
S9v3V6Z9yetJ3Pksij00CMF54fWWf62Rjw5o5pTgUCPgxAX+cp/k7m9tUImz5n6qVUiDtroHTatu
ypwQRG8RAJktIG3nR1g6QecS3alxQWUDsPU0V70A+XqGPjFpJzkh1Aey1m0LnKWo9x8glL0y3ILJ
SfN6ndgyQN7VBBgdPITNMm9WLWqhjqmhv1o4MOiy7yBLA2bV5PcMkJenIGEgllOMiDNm5nzH6wGw
xL/Of8zSt8w7/ORbxJSKFXy55iECAQR8p8lbf7gMpZfzj1+wb57gXmjRSKSkBHc1VbFIILwS1Dh0
bS3BsWQhXDBuoAroKwFRPSqhAClIOIq251+cLESXhDuvlTTrIzqqyKUx8o0Z0S6axiPauPddB0h6
oENnsRTegDUGVq+uwltkRu08AMoeFIhmimxLqk8o48jhFtJ7dhfGv3e7+XjfkwVjVYi+HwGbz0Dz
ijx07kBGu0urlaB6IUz5SGWePF5v1Viv0IfiFYa/VYnXT8Gmo8gdFZelsfIJH7fJL9znh3LAySAh
RkALGEosWiOggyndIwS+A90J8P5yY2kp8qMN2i061a3RJhDn8Ba+xrA9c3PIJ4AICuR6xK5z6h7n
9fkFX9hKH77l5J0isPC0CtiYPDIBGFq+lOGKd1owAR7vpCMR1pQQ0PL0/ns9eiFDE8baVXcpw/xx
Sz1960SsaQnafRxEs8ZR6KC7QH7ytzP0SMHNy0L721Y0bGkFCyfPd4Wvlo47sNGqIgD3OiIDpTd7
pUdOVweyPIRmHsi4pg3aoFwqQxdhUvwnWSpeWjnd+WP8HU2KW3EgHikDl0iFq8btvtUUm2hhZyZF
8TQJArD/FIqvhTLcA17likTfsFo7FHnwmo3kXtD60WzSYVurpSvFRmMO43Snaj2U3ws7bdHHocqX
QI9f60NpouNlL0DuFSBW7QJCHyv8YAv+8iPTejLhVVyjpU4fZlAFOi1Di5YWqDbMpl/JnS7sFpFz
Oz36EvwpYLrXl/e54AHFwdQVs1t6NB9O9H4YQqhG95RE3NOp8pC0d1TxNw1I5EKKXClASxTpmqcG
9bGsa2uS9Lfztrkw6eL8/08mPaF+IE49ThEFAHgfs54Ek4v4Dm2E7cohO8/vF/uaRxZLeRawOB2A
axBDw4yZcUCBDi36uWHWrfhUI3Gc1IZvdvlaeLq0HLMjOvmoSI5VvzCo6qGDLOndfngUu/fz87WU
pOJ1MKIhGKcm+EhSzTqOia0es02LBLwEubxp5cK/9AFc6NDLaS0xFR4zlx/HfB9VgKd/O/8BC86Y
J53qioqmajwiPJ2uem00p2bFfJcqmCIXMShpCcVvipTmfyRDBUDrPpj315Wpvt6u1OBsWJ8ag0xF
gaqRRVzMvpugF183E2LJ4AsRoWiZSC7Dheq4hlxciOchbPl5M1V5LktTVfqeeD1aFWhOBSv4Jt12
AAsHu9Zsns6vy9dLjj6qz8NogujXAvh/vGksPHSM28bU/VDS6fH84xeCLmpwht6M4P1kKDJ6lesf
ZjmJ8lDtqQampM5EjvVaO/Q2dZDGSNE46p4fdGm15m89sUOSGIMxyqjxpao9AV6A1iqEksFdm624
9MXF4SxdzepQzEvsh1lVtXj7Q5uD7CRXsdAN5/0iH91/LrxQ0/n8JaASZEUFZS4ULgLfjPfTPgTT
IxqvmRXb64RWHNv8z3E4ww+q1M+ySVOBkNF33ZG++LtsC+zE7aw5QnfBTXqULgborcU2iCDVy1/j
mPw5Lhd7JADMSSXDAeYn4EUYjfoKDVori7S0szm/oElDqYKLA96YCHuUEQszJ+G3WDRWnOXXcTV4
lj+vTVqlLJ9GJKs7kOoEKbHS6hHVMrF9H9Zis6V10Tkn4PsRqo+5hvlR2+2kNXZisNsW7ZYm7TV0
oElPPukRM0Plp8FtTCX7MkTPb1JqmiXI0U5Q0RqcELJB6dSc0N0NsNItLjjXI+Q8zhvb144ddDuf
pwFx8FiUfql6fn2TqpWptSueacGKdc5z5LLSG0aAKwWT9OOggJbBSIDqeZXYygBLb865CYDPCkEE
jbwHRsRriYAKSc7IWkJp6eGchwALJ5q1J9R7ioaYEnsNqHd+vpe2HecSQHUCHuAE/WthctuMD1Jf
4ezxBjC3BPrD+SGWZp7zBiSnEhKb81mNsi86ayf1MUfldC0gXno8Z/Q0oGMvVgqqsRVYtmphvPAF
0UUH2nNb/l6KCkyon3dlUtEmQhOm5om49xVHmg32WGwVceVOvbC6PDBSG6MezGHIyisQvevumbhW
ZVs6WXhQJAL5oZ4EoKJ6tMA9yOi5yg/SMQms3jAxSY6wRS/yby0z35QwBWAOyOXA9yrtjTbTQ9Sw
C5D97hIteDs/wkLUCvqxz8sgtt0AsjqckzNsRHruD92ms3Qzfap263X3pcXg7NgflRQkChXWOrlN
yJ2uu+fffuEA0TgTZrQdiyAEPpXUg4uG1UpIPKV3zj986aU5M5b7OC5oidpapt0PceMkfrmyrEtP
5qwXtC6aNoRIJxEFHBYxGtvEm/PvvLg5OcutNRDIoU9iDoNBREZdMOLbSJKibw7KPhAm/b7Gebng
IjTOfEGTXwR5BJidgZxAbbzF7aGYrgb9x/kPWZgiHvRoGLiPG6xTvRQAbSsIVGiMjMPKyi7krikP
bBTRzp4pc9m0sUVrstF/fsW+6/ZcTKBWeYtUyqqy8rymf7/jUh7oKPd9AeIm5BZmJbDAAjfYfPkZ
4SfUb4m3VlGdI5qvRuGsWJukkSURSv9zdNh6sUc9AbW0NVX6pdXg7Ndg2ohWVhkoc8iIR9QRQ9k8
v84LFqzOI55cBGohAvWBkvleWeXfqgbZBVwBSLZmw0uXGx5MCDqxJBQIcEX0dr6j1TCHpHBKdLMZ
FoLCmS0aggBowQfnvLmqlrI0X5yBd3UqBQkpcdukzIynY17a56drwepU3rwFpe/EpgYQphJtEhzK
7CmtBjuLVp6/tI84q86YgWyPhJv6zPeauXPbpgwl1zWnsTAvPHowANZVymQgndryJfXf0Cx/flqW
TjGFi8LRLS62tPnIvcgoQ0WuYKEdA6vuiBt9Xd17dv1fmBkPBczpFBGpxzBxAp2vmZ652Wea6YO+
ZEudfiMxE5Id579pYal5HOAUNx3onVAlTw3wBOn3vXI5jvE2N9bqkQumx0P6WiRk6mBEjTDPwFoy
IAXsJpCZOv/2CzEwj+cL/LrJNB8bKWYHOXJwf5w6l9YXbbaSVJpX9qul4E7nUIXboP2IZrSyM8VJ
RqrHB0+lSpxYBgGJpqBACAyRe/5zQOS7MB5n0qxXwJvjw1HRMbyGlN2xlUHyoWYgoYRY0SE3pBuq
JM993KSgyMl1m/b1o9p1P/KOChalfQDmi+bR6AY7KvxtOwYXuSQ5Q5hAYqgBs5RCXurU2NeZZIHH
KbK1Fjp5YuW2FIJA0ZyFF+JbUnZHEbk5OYQeTKN1wIWDykYTEpS/Mg1aXuOFmkxemhS3LRDoTUfM
thkuGmrgNVuU+0mhbunQA58rQKlNVhy/TTZ6qb+qaeaxeLQVzQAbdyu6YN7dgHDpUawoMBmZFyvS
C2118MOAyqvV3EAe7F7KHkgM1A4ag4nU7iO9NTZtr303WIslaDZdqtlEr99zwUAWFz1jVQPwvQ6m
wbS7KsIGjP3UgDfo0TLXy04oaDuQvN0aoDSxwIZhJWF1X+TFlSzl15TkqRn2szpZqIvOkCkieC/Z
U1/Le0LJQ5T7ZiGp+wQUItjWuq2l/V3tixsAZ/aZHn6bumbb50gKUhrty8B/A1+kWyv0AWV+158i
iIFIzKrFGMg5KPcJxnchQy9KjsECAyl79HztIl3ooH4JUjdZfWhbAUxd4W1aNYlZBBN+7zFPoQoP
eccUuUYtUxtTKmvR8sN0x7JQNXWl3+dyjxqGJrRmJvSFKUoM/DhdhblnmS20mDJIvR3VYkBPXnvh
y3rgsCiz42ra10XidJJ8RNe+Y7De6Ro4uj4BjbqkWfLMeQpw3mWlDU/Anr8KfrwZ1OIlzKPUDlh6
qAVNwLHXHiShTF0/78wiy4zLvibPkxC+SCDYFGS0X40Blje/rOWhMSPVOGRF8L1hwWXcl1sj/WD2
0y1ZkGfazu6J9eGhwo7PgD83p1j20qCfWW6CW0UvVEsBE48RjiY4s16lkW4D0L9ZwoBOwpq+9KVq
C41yF7HoKPZsA2o3MLN2icUCvzTjLt+xaLpHDscG6+Ro5kV1nYfGHlmdB3CNdWjGI8i0KJnsduX4
HMvFK/akVRvZRcck0OlBxg47+qAl/iEW6nfBSOymbXYiE+/jfLR8aMvoKRgdxXLmdR0NZ5DGH9VI
1mCMS6EmD4zVC5Zn9XxkFImVbWUn9+Rt9SJD2/5AkCNs3pmtvZ13Uksuiju8aQgSnT4H3Ekrt3V5
DwIzwDOzlchg6WbBw2OzXs0qtIeCYG83PhRu4EpHFGuq6iOGGjfxi7g6ZwvHrMyd5hotBpJOuFuQ
W/V61glgDkMKCDzYUBOxs1XugYUJ4wGzuh7JI2uxNlnsEu0g+Ef91zhg/kqb8jjZPIjFsQdVoheN
xO7EyktjZYtWgpUU00KcxqNjqwZJx1HArUJJwVQiPDRQjdW6zC3H2MpwsSzU3I2UYCWXsnDW8mBZ
vcobXWO5jxYLT/N3UAA0Jf+7qG/aIUBLx4/z23cpVv8of5/cBST0T7KWYpjaSe46N9+oNwBxXAjf
oltIHLZPww7kE1bU/RcKo0tfxp3qYRt1kU5qJFi69jKkhZmVIPST4QymqH7LiQG3Tm/Pf99CQMcT
nhtyMBTqhD6+WNkr2msP3JRRvIBg8/cez1k/6AwjsGX1vhfLkSf4SJUm2QYU/dc5aCjPD7HkzHg8
bdFWAe3EEJK60GFN3jIUhKHk2wG3i9bXtjObycyv6pUPWrBOHlcLLH4IifXE9xriI6irrhmqfqas
RdFKULd0a+ABtYHQyl2s1WjnvlUe2YZsZsoPJbBGaCALv6qB/Jcv4KG1sQRW2JD0gkev4ksFEpP6
NtuA76fexi5zcWc4vzoLl6uPyPXEfJosE4hERN/TqkeES/AEv/fcebyT5/pZASMJMsGDxNhNrExb
o5JWDpWlJeaCeJDI1jEgQIKnowkSFGTu0AI/TaTffHPeuhU1iZpWYxuwr+30REFLT7yydxaMeWYh
OZ2UuqkZDSEW5tG+MiOITaLHtAVKVyGCc37al0bg7LkMUjUqg4ZthKq0Qq0CYAd8dK+aJPyeffF4
WiNA+zCo6AC/T4mX9YMjBtllq9PfmyEeSDvVWtCW/iCgg6AETcK4pUL7oPfRXatoK3fADzTmF5dA
HlEbJYyAfV2Cz1NaEKQKVuxrdh9AsWJUUUwEl21WZvtWFZ76dnC7vt+0VKks3M8yNEAxFzrWd+Wk
mKyWKzMbRjtMktyqtCzEjJPHqOyedDSJnV/QBdwYZC8/7xldLmQpaTEjlW+APCVUN36nXGt5dJSC
ERFwe4eO620kBp4cg+Oy1IfGNhplP0WqXSUds7quuAAh7hoMdSmk4yG8qNgNTdSDzgI9g5D9CB2A
yrza/UM4htlrmJUFx8RDd6fCiMKQ6D56B7/hmLIi3OPOT+nSkzn/0eph3klFyzaalNpZKl+A7n7F
/BYSGBLnO3BrB4dyDfOjlZe3F8ghuz3kX1TEPvWUrh2oC0bOQ3XrYcjBeKsLnnroHqsLxZXe83v1
OD61dr71HzOI60B7BUTR5+drIdz56Dk9ceUM2KcmGAEkDNilUIOLGBy8NThtsxpaGc96uLbTF8bh
cbxFGuYguwOUDvfJq+IIKonenPag3Gw2pd3bitV4vmgWB1TJI2+NpW1hxXiQLu7fcqIrgYDg9y0D
RSVqK7mwqcClZ6jKygQuHFgf4NqTCYTMEqQj2lDw5kZuAmWFZlclb+cX5wPO+IU342HAhg/+Yk0x
gk3pM0/I5q6rxGlj/TVDYlrrjS3NCztvGgsKNtvzYy7sPx4ULKCLH1AFeIC61+4qv7LVcthNEbVp
Gq6JOS3cVT6CyZM5S/woTiW9h5CQDiSOUm4HFj5EtIKxvtTRW6CFyAAEpijKrjYyJxhAZtHmqSsR
divmkptQcYt7mVDoV3jbter/0pdzrqMfQgERWyp4WpSbXS/XdtLOeMMp3wL4n68Z+NLHc25EJw2b
gr7EBKNpBbm7h8wO3OwlPsi2cBBBckMOiDWPTDSNVRXVJevjYpPWlxKaNQjYkmIEAXFiS2DlThKC
bOVVGComEvArAdbSJHIxiqoTsRONAiZXXsvhxui/V41br2GrFuaOh+WC1hFEv+CE3iS4k2n+dgJV
dwbSs1SHALYyWnU9bkN5LVhcGm2ezZNtKkkhCAgpIrqZgih29G3vohd0s3abWTiqeKTuTOQ79QEe
7/uXLdsV+vG8BS89d16ak9fWqyzSixpeDxIIblEiJTaCJm7F3S1d+HiELlLpAljlsMBQHPHAonJd
HvxjsykcYilWrZvZQbs7/x0LnlWcv+/kOyaIC+sx8REkTJtW/WZkSGVCNun8w5ciHR6bC7J6hmgK
frt2RuTcHe0lAlkOBNUnJ1BtRYYo8xpmY3EszuRHIy3DvIbJy0BsujOgMrBDywfp+y5+AyrQXaum
LU0ZZ+fD0CXAJGBxDKTiIzHaGyBJbwd9pe2AfJS1vjiQeNwunYKOwHsHm4IABiRSRTAlyGVHdfSo
Vpm8D/TuNRFLF9H3jVZHxxo6F5C5KOdLkZOANE6GFEEFtEchtNfA5t6KUrEDQbvJSuLpXYR6+6Rs
xkZ1x6YDBQt0WEaouZiBgsaTtuv2cSNvBalCgA5+fJWku4mMt3XlXwuZ/9RN/duU9nZEqvdENSzo
VFyqgw55rdhtW7KNAnCOdPoL+GoGF3idXSeC8iBTQcwYBqmngBJ8JOCP7zSQhgT6iw6kga2NgkuU
9L2gAdqymDqLXjzXFAq5mTwgbjGU0W6b/BL6Yr4JUvznWCdPkEC4j5n6yEIN1V6w3Ud6eQtNMC/p
xUe1UbZhkh3FUdrKaXvdo74ydPWTXIv7sagOQ2RclzFkuFK5fGUdOCfG9ALM6FfpWG7lsrtiYK2H
hg0guH2L2pIkehpkTyza1i9gZ7rvIGnXjOJgablxFZIAArgRiOq6wUrRkAyhwcz0e2ZGUjwiFY6q
aGvITqlnqiUN4sbXUVRiwyX01w5Nk+4asdsGTXlU/copCuoFMWkhE9XZVT8Q0zcEEL8XEzVTDeoc
VIc0sZ5uqprYoyT8aKlqA6N6obS6DVGvVwaOaKvLsp3qT2Ai6LwRBBxghhlvxQDEJULoKQpoCuIB
GDD6EhLZlSmUYVRQ16OOgSlRij61GxLc+AUczgT+lS6rHFkAx25ZX4jNGhD169ARtLefnY9etxpK
WEg1pdUPSdW3jc4sMtzR/K6YkpU46GtrhXzf5zHAEVViXoBlTAvwcIggtH7z15LzS8/mgpkpI61Y
Q1YIjPmG2RYTZH5AKBXLKxRkXx/zksF5tAjVS3BZMd/LteGBzEnRJrqiSnhV0jUk18fV4O++BpWK
z9OjB7o2BWBU9SZjsKfasNVo2sgVdcXoBwE0Vlc6F1DQ75XfAim+ldt2x0DSMgxgaZTUnV5sa+V7
qdaWiAvb+VNjaVa56KaHhEDU1/jsrFSYzXzUMHGQ5Ig7prVu44UheITyWA9qAIUcIJQrw41DqCnF
MdrsAlDrn/+GhaQ6BDA/z6uE+kaukQaHxEa7yu4alKBqD0qmkYXEiE0t7UHeSJtxn3hrB+DSbuEC
KdCIxqBCDA0vDA9GdGUYlyoqj2tcqF/HO39T1x1EMKZrkEr1tO4Y0etIXdnjdF7VrzYgF0jFaQjN
OMgReKIiyOaQ9fcTZAljQ2RO3IQQgagsmqNYp4KlUAw0N0EawxqT0IJ0Ov65UbXQx3bULxJ5wjkF
yF3QQGILkhiRlX6cHYqSe2jDtMF1byl+dh9AxsWpQmj7CaqrJqpDhtXMyIJH42HpCnIUkN8CreuA
dNEU309xaU3VC+2uqjXukY9L4hczxuPKJQiDCT00UdA40jxG4MBqzQLbK3ANCwRDOfpGHckO3TUo
3cK+4tHmQyhrTFNwV506ZRP4UK7C6RlVzIUYzoqPXthcPO95jZq7oIvDfA4kiE1AcPZy3gy/vlxA
e/qzFdZJDIWzFrlW3xhuRqW6NdLJhpYbmlOE8SmdFBsqOVBtGlfMfsmvcAeCFEqCFKNr2fPTws3g
EQPCviPZvuZWFuAwks4dCX7dReUQ4TrTQaLByiP8hxxcxElzHzF5B6ndC79v9xqkeXIp/o7MBtw0
89//n7MvaY6U55r9RUQwD1uGKmqy3bbb04bodncjBjGDJH79Tfxt/Og1xQ2Hd14AJekMOidPZjPy
l9oc9sOUPbPR/aEIdMQNLV80tIIh7QK0S98a04uIOj7bOjty0wKKxvmrzOMFNMhQ9dJAszvQizZ4
Z1okR6pW91Uv7r1h+HV9rz5KfF+daykUTUajzpwYcDF2jOzH3IvIDWC2ewgI7r1oYb/1ohoscA9Q
D3H9haIMDYCNK/Waw5Zx8R1zDVIJcOM079NuOC98MtUJaRcy8PkHNHN207E+1GAoAqBAbPnslUuL
LsPloTCYI/Lg5HsLL4URF5ciQL0lWuYXc0i8mFuXimURv1hcGT1PXY7ZaZaAVj+NltZ+95v/sH36
qBy/CzOEPMl/ra3VbYgpmhjMy+tHzL5A8ye+fjRWzFgGy9dNUjiuhXBNhuI2T6tL0lV/3dkKOn0+
NoZ9zwREWUuyMR+14o6cxbo/3YlrSulQlLDi1L1Zkru5+p57kHHzEJDKaytDvguIXqg1VQDN450+
8PD6Mq14H0fyPg5mm4DNw2Gy5uIAcWYI6OH25W6BVFf6tvr/MAhPEFMBugFd+zDZz8AcDX5zMhdp
imD+W5rb4O21HyJ5AlWv7bHUGpQ+LIS2xRTNRwgYmqHgO4jshZAf3GtGiMG16wu3ErVlUD1rp9ki
XEUxR7zR8mSOFwVwN6EgOmw4t5UjJePqbchpYvAfgajEzctGwPPrUdkihl17uJT5dbM30LwUiDqq
6VvQwxVbg2ArhSgIAf3XFIZeGZXRRXPb04MlyQAi6Gfn+OrDAJKt6piFXggSmuu7sOYMZQphxXNz
V2dTAtpUc2/sKFKa6tmJPuBHO+9uE06xst0ydXDLMRddpjPM0GVQEm3/KkyBrjBk47ShSoMSc+9+
quK+D7G9PeNAV6g1SCZ4FvY2SIw1pXtXXSBwdIE8NXm//utXzryMyLe7kuVTghNiNT9YeagGGiHv
2ljatRMieYbOMnWulVhZqK4D3pp0t1mhbjjnlfzQ1v97ROakc52qH7Cazi8+xPpsAAMekXLrdK8t
jOQMoOk3u1BwxKlg5H7oKHSaiiBDHnd93Rcj+SIwyvy9OkTzdJLAaYoWMtMMsiLFzMLBhMKxnT9M
Y39xhSWi6y9bWSsZiF82VdNBLDjZc+2fSo9dNQSG95KYG435tcdLjiDLLc2Erl6CK6ByGlKIMIL2
4mh4SeQ23Rbx78p+yGD8bBpNJUvwkmmIu+pGZLt2Sxpi7fuX/38KvCYUnd1SxfL06mOdKKENwtuu
PVsAzV5f/7VvX/7/6QUMzBpGDRrWvSkOs3Y3G7et+nz90StORUbeT9DdhcD6Qmxd6tFc3Osz9wkE
eVv1Jmkerr9jbX0kMx4IGwtiepBeTH6r2RRnEErL+aHYSoJX3IQlmXLeMxTRoXmMweLXXmdBDmzZ
9S9fW3jJiJ0e9exBXdoM9qmZ/tlqinuJCL73cKlg1NQQrZkzgbaRwu9pU8WQXY9S/XsjrbqMwLVU
kPhiyEEBFz/41tSf9pYI1sp2ynjbmbqD4llYlJ4QMHEWNQ/6Kn+0yfzCO1TYv7U6Mtp2rge9FsUM
QJAFodTu4gF5gCh3/eErJ0bG23I3H0mtKsuF91Snh7Hb8GQr5+V/gLYYLrUBRcfYh/JDVEWsFFFq
b7Uc1z56+f8nL6A4kEB3BwcRazJO4OGw96VXthsuZsUPyGhaqMWjsQECzD0mIXBH9pQqHPlToxDI
bGzggtcWRzLToZl5n6opQHC2Gw0FLuWsjV1tywuvLY9kq5Xazw1ucYgidYYD2cfDXN9fPy5rXy5Z
alFVXZcyfPlg9D6IgAwQFdLi8frDV1ZeRsmaucN7tSxSUDpk7zbXoCYNvvaUac+F6xw42To+Kz9C
BsjmumGDDgillxy66WB3UN7KdMPBrz16+WmfTiZjZAb8EEChHBdElKatBjlnE15fnxV3I+NhRcWZ
rmRYHwrNb78GSVkFvUG/FdmxcLLo+kvWfsHy/0+/YE4mMiscIAjdVH0ojBzTjkSA4G3UMdYeL5mu
M2ZQXS2x9jqPuuFU5OfEOHzvy6XgSsoCnCImBR45BWam1IOkLU5pt7GzK0ZlSDYL1QYhHA2FuyKJ
xvSPkm8syNqmSsbaKnmpAt6o7EeUTnVMNxsioDPk1b6X3X+U7T/tp4bxY2tsgNep6ckZYq3qMFl1
UTYZwVeMVkbDYkbMYRAcT+OBF4GSe499rv5gsxcyI7swZUvNZ+01UmYMXm2lynog47wSIi5A9oLh
hPl21uwxgHfA3NtGPFy5TcjIWKXuIC8yN2lMGgquvywF9k7JQrNpw5mmUd0Xx8pLNupUK3svA1sH
IcYJOuk4sRhA61ntqyINLALl7+/h7iDT+V9rbjMVks0DoA7pOD0M0zCEYy0uplN03/NJMka1U/Qe
JocXlBPz1R59RAIthr5XdnSZt7xu2Su2J5PKdi6o4IWJlyQqZlaH+p7X7vv1R6/4Ixmu6jhGZvfL
uXKmdvanUW8CfdYupQLqx+tvWPt4ycBrp8mqhgPW4rLZbzDyB135b54fKRq7ZQciYQM9Sgx2+jbE
rQz4bGcw/WqKvvXxMiAV9msURoFJj9I9tKTwE/3X9Qev2LMMOs0BwWlpOaex6bEfLGOB5YJloOv3
KcrOG12ptXqnjDrVoQzsJKRDoAcRcaQHBYZusr9LwVP71e3HDQ+7coRk+GlrEiWvc2xwl42qrygi
GLvspduiLFp7/PL/Tw7caLNRFxROAoxpfmY+l3PcNRvp3Fp58H8wppo3cmjFpvGCZBf6nu2n5+mo
vS0U/MtoOPjyNwFeK4bwUTX89EN6JHEcY7PAd2lerAnl3lXbDUNYWyMpONudW6cIEIAX84cRt7DW
IH4PpM71s7r2dMmCx1H1FOHi6QpEbcSpSQDnarc4bVa3QDJiSKApatPh6dOu/aWFi2C0+wrEfBeh
ihV0KGde6Ma9YyXeyMDQvLBHvUpxUjX+YGOofeC3Bds31dZYwcpCqVKQpgKoOkBPYQmeACHJa9U9
Den3sjsZB5pBtzjpCPKMcb4IFhMT6LkNA17h2dRlytZWHdumcREEOIZltaSIdKeOWEPuAdJ7Rmke
ej/qXZX056nUH/Vcf7t+rlYMQgaJ9rhk/p/jUKCMXvem39v1xpFdSWNkVCiUhNRmmOC3Oz68Caa8
2F71XuTNseaQc0zb8diMW/WJtVNl/NdB9cAUloRiGC1p383MDose8LnRPA7lxrFdiRWqZN1TnteN
UePH9MbJstje1nU/F5OvZcUuq8Prm7EWLGQaVzepzLZKzDRuTaPfDUMagDghYAbAgbzVgjmxHxLi
QqdWE7dpqRbxpIE6oOn/XX//xyzJF3VsGTRa6WmGQhWC+RiE5g8BguwOPfLj8reMVzr7X1aQvAjM
Prr3W5PvKydf+x+U00SVKh0XlJM9BNrsPlF7DEuzeRoUiM41Q6DU4t7hauu3NfkpUm8jo/t6SzWZ
AlbwRMlsWhMUoJd5M+53pPFx9fdZ26Bjv9V6+PpoajIFbE3nYgK8D06jzuJCzc7GMP4C5QhQkuzl
+r6tTJ+gK/vf4z9x05hnHU4VzGGHLM6Oxr12BH/Oyd64IX7tVTUZZDln/UjtBlfm1KOYsbvUCwvJ
+HD987/2QZqMrgQ5vZYlto5pyRqsS/V8GezvcS5pMsMrw/Ba41jAjoPKhgD8aGWPZCx31K028ru1
QyT5BU94tmpQXG312ohavdy3ynxIQL+iQgvHYs6G+1k7RFL4z8o+sz2VkNhsgWoB4vpmQtWrHbo/
dqds+Ou1bZCSANcsGnUR3Y2n/sKyfWr+vL69X8cBTcZJLtqDRuXCAArybNPftfPE9VeUSudK8Qvn
9fpLVvZBxswVlVsjpZtwje11zI4l9Ei4/VKlzaFJ8n3eJt8zBBk3J+ZaJ3MBIBsmZMEVdPLyg2pu
3EdWNkAGyZFMJ0XZVyRm46/RPrfT/vrarBweGRnngcmotEZ8szW9JPR36xCflDd0qy+84htkfJzT
qW6vVqjHcu+Y4OObC1U2AuLarkph3Z4803NdxMOEoNdDlGBKz4AgRaVQA6fafW95JBPO2pHmU4GX
UHAyFVlckt2gAKNfbaBT1wKcKxmvztwEHTZIhOSHhUawhfbN/1Gok6MbXf8Na3sg2e5QaUNvMOQ/
mfWDsUfLvUGusuEXVo6PDC+bOjd1VMaUfdU0vlGe5/bBsLH+01Zfb+X6ocm4sqbU8qmeEF2WG+D8
OF400DriChLSQ31XwN/F38OhajK6rBlJP+YGYr4OBN5kH7wWkrd9HRTfDfcyzAxSMGbVCoTiRO+j
LDPQInYiIpxdpicbicvKZsvQMkj7Gf0A/qp9hfkdAHf2td3ikmZuGN3afi/u6dMduQEPV12i8b8v
1L1d/qHp4FP7kLAt3Pza8yWjVqASNLChBoyJ5iH3QL3exkN733qbelOL5f5vGqvJGDO7KLypHrU0
5i/artlh6s0He9cLyNqCNNycr1v7HZJZs4GUfW6AQTs/FPes9IfDwibMGIj3XZ/MwJaWRy8sbr97
diUbrzSdOtRBLmNx62YqRNA27pmVEDSy+PO33IiMMOO0HZhC0TqyuqOgia8yI0zdjWO7crvRZOZW
cC+PY2mB4chugkU4Mgknx/9g3I/qsPu7NVq3gm3XZLxZpxiAUSxDfNpt8TSWvvMCBAXG18t/qe63
5xYI3Gpzcn31bcvx+GQuRpNUXjPBXPqIh3aQRUyJvWCRraAA0Lv3amy8anff25/FI3x6l00w3DRr
iOQNTYIJtIRUOXh1t7v+9JVoK6PHKg0Dg6kLgJeD+TiVzkGb/BVJEmv0NwbFrr9jJceROV0tYkMi
m+AQJ6biD65u+6kNMqXvPVyK5D1TB/AOo0bv5RP4ADU/dTZSqNWzKxl72YCrpFRwRzH3Fsb9gCbN
Au1Y3kNw9v9DKWIlVZZxZKJ1y5m2qEgzLXnJreTSFsnOUOmOtd0RHBmnJtW2rHElisgwso5Yis0z
BN1pR28WJvTxF9Cw+FnFoYPgoD9dthUw1i6oMscr8xJSiuWKl1w6IEA5ppCHp0X1b4vleMUZy4Ay
s5loWw+wjI7vOk3buVlkWEZArA3LW0viZErXtLA0w2nxAuOWhyTA2YrUO7Gzd+ppK4lbO2Qyq2uq
jK2nsgVZtjf/LasEbPS/9gUjAxAl6zZJ8FdsUEaZDaK3hyntQNgYlrrPzxC/icDPaJ/NBxUcfSLW
XrfxuCux2JKivVAGp6jY0jrQQGlegXtQGD5YzUMwlYZttXkAVhdPMv5p7kZKyobExu2806N2nzza
/hzMURdg5PR7uZHMCNnOoPcwDcBaMP8T8nk3D6nvddBXLjcuC2t7IwV5faznEaMxgMeXNAsYwxBu
kmyViZY1/yIvkkFoVYYJiEQ1MnRa1GBXxHOchO8fZzje4n1YwV9rMh4tzW0CRTCEQ4x8/htv2gDJ
ddBjNhv5UBFmm52cFfclI9K80cvtuuizWDWmOGGgUDTmG9vwNkLJ2uOlqA7yVMJMU0Ut7V9bnvr+
SNqf14PUiqeSUWl6AYKoqdWyuKGvOmh4FTsYk50zPV5//NqHLwfrU4pAZugCjiLLYwxWBYzO/gCm
T0Bovvd0yZqTmrDUmODHO9WO7KE+FSK/B0xqIwP56Ip+dUIlI7aZQ1KMiGexe1FB+e7s5kN3O58W
6iH7Vn9RjvNfzPYftppRa4slRXWejp2iqngdMaH8qLmBV0XA6284i7WnS7ZslGDNTW0Q4w5aFQh+
HNwXYm4UBFdyNRmnlqmUJR0fQWMOvnpf95Ro6or3Iq2PrVK+u4nYqG+u/AYZp4ZuV5vkrYWGqe2g
5mjvMDl6rBV942eseW2ZxpHaLan7AfVT0fn20Q7oscb0GqY1ap/dkuibfluGrZG2LMpWG7K4Ezel
9S8FzqIXnq+MG220tWVa/v/J6qBsbTPLxY2zLdQbkxm/EtBSV2b+47rZrfgMQzJqj/Re07KMxEnx
L4eoomNeNJAt83Ej6qx9vmTWtTVCF5iaeawIfqlML7C4+0wht3X989cKPDJwjYnGZcaEEpuSW+fC
Ya0vdEPz8959srwuFBPZlYn3J1X7Qz7TXda7h9Rj8ay6p1r7tfERi1F/4Vtk2scETrGCOgUqlIh+
alSGyWE4ongCHs/vMQdrMtCtQ9goJrXOY67MP9Xa2mmkfiXZFvhyxehlnJtmNaDfFg6JCy8NdLf1
De1XjfE2Mha+A2TM9YVaDtUX6ySTPxpan5lGOeCw0f0A1pK+38qh175/+f8nK6nMxLRJbqBSrPn9
0wTXDhGGZ+t+Oi6zsdBTe1P2oIcKja2ZvA8I2Fe/ZTGoT2+shzFJc3XKY93uzdAe6S2wnxgNN0Hp
lWYp9KCNR/SeWp+iazARd/QJVzpAKzDmrKXn0VBuRDfeTRr6RgQMNINjlr4wwH5TEPZqCRrwQsd4
NEplXvY9cQdNl5xJWvLW7cEIHANZddujTu9V+s8KHPPf21/JmShGOtpWMmVxnup/FGP2R314+N6j
JT+Sm0vOpJXp0v16K+35nKdacP3RKy5KBslZHDhjaKMX8WCDUM+48OpfRjdwHR/DgV8dEykPoLbR
Q+mXF7FB2iFwGaJPkwzntP8jHOOgTtZfLe9h1NQCHzj7PQ1Wt7c7WFxmIlvIwPTPecr8qajBZKL/
dMWCo+29s62B639SjJvJ7orAoO6r6/QnUJLovuNC6cK1sxdPLx87Xb/Yo3e2dEy8GUoHkNWklcAy
mrfmPEUz7YygFM65BHVhYolnr+9G37bqyK7HdIdYgxJt2T0tbU3MoIdMGPfVpFMf0KofQ2NG1ljH
Zc97CFaBnSmn+WE0+A4j0a8cLUvLdIcdN/vn1Kp2ntrERUtfTLfEdJnJfR3tas68++vbuFYukxFY
JRr6KgRQUV1+cl7m8y7zSegFDgj1+3MeL9zNWzF/5cR8pByfbN8lw2ymOmI+xbEMCCk7vy4qFAjK
DX+24s4+SgWfXqBN6qgUSpLHlqr9zt3hWLQKWMi1BtQIM/OdlqobJrt2q/oAbHx6ldnbzjg1QB6B
Cfds2/7wkEaTb+ytYxqIIdgm6vhIKb4wBRltaeFAm00Dj9kLelQND9quPR0Cj9sPZadlvgnmuLpP
CzC8FV5cVOKYoPatU/UtbzVwxrgB4c4TBeMKSQdoXYj7VhF56Lrab7CXRmxy74U+HAY6/G0BNfIo
koEWrsLnfXknEgOKM8VLOpKfBp8SiGyoYaWqG8nsSholAz4pDt7kajbKa0gF/Cml/0ani4xKedGE
STbC5+oJl6KcNelVMyocpUKr6gK3NO9UK48G276dhwJ68+VPysC7VVUnC3wZUEgTVDk3cxIWlL13
+bRRaV2rWMmYUE8vcqXXcEWYWK1EMyg+dJ4/tXnzM+fNjXCsJOzdlEcWoX/NTr1MxRZln/d1BvGx
Mp9OKy8RcfUhBbWvBXoiDN0reX43lvUzmZJT09eRpzd/s9beyI5XqqYygDSlLXPbhOVxnT9kDvAp
EJxraR8S7aAVJ5Jsua4v7d225f68KGzwxwqtjPk7GHn6I1gsfxFohZNwAr1HgXnlXzxajHFrlPLr
6zDeKGUCTFe9pGnGKrZ/suMU5nd2UN3y5+Gk3VT/yI0IoajB/STg3/FoeJ+UGnSmWdGm1qpYxRBk
TS3I6rmG7+XdJdUKVKOaDbTGl64Z75HyhKxOc5plbhW75KKbYWqctWlj6O9rpm48W/9vyqfrNC0n
B8+GsvexO88hPVq77JheUEwtoUrjL7pizqHeusEu3/w/DhPvk3KH1EmrpNXxPvZjCDG5iwpncxJ3
AAAf6A7sDxtXtK9DAN4jVRO6VHULVWdQfGoCFQIEPmBMP7ka2KOfLL3GH9VPUK1dj9IfqeYXP0ru
+XvmVKl88AqoorE9CM0jhxLhTyaKuH3V5jtRDXtusJc6B40g0o6zMmiR3YzgUByLW62BJDhljm8I
008y96hQL8iq6bmasmB2+TMHwg6Fzl03tRBgK83o+md/6d9tW8YRgH7Zy8zGrmJKbJ+5kar0gNLe
FO3z9eevHFsZPZDqxly1hlfFljVFXsICAaHgRtvCQax9vnRZmaZuzorZquI5DSdIuNKY2vdCbLiv
D8zbV3sqOZPWzLNJH9UyVuyhv8mrMQ0wCX7HKaTQmHkZATmy0uzNc9OnvkFVuEczgBYRZB38qhwe
eld5TaxhPxd5Cma09OJpbaD16YkAeeKDkeDXPJs3wFP6Gpl33ugGqpP4dVWEOoZWG4JstHYOpqNW
yB9IlCBVcgwWisy5U7kq/L6oz0xVwLAGabAyjzzqRHUGmLsNJie7j8y83JV27Zutc/DKOXKKJExV
hiG+PE4b/S3V8zcXkPgkUwM2paFbV88KaSNvGh+96dnSASeZ6L1R/E2o/tDq482QL1reuHp2TWgx
Y0e01rf6LLBAzVRzyLq5nt9TSDMXE/hyf88QgTYN89KJPhDjPOPzx2e3m+MG6mfjApKfoY1V8LAx
GAg9jQvkvN64sMO02Th/H0X0L7ZQlpDMG4ySqLNW4xI077j3QzUvFHyb9QBWG6dFVQUXAacjO4Xe
dyYNVeVBLXnAPHOfpbmvzz85wCipAoT/dOMVFNPEVTQ4JbiHb6fihWk/oCoYcEfxueijCiILM3sb
FBZO1ikHM5gpQsSBQzY/kQlcpHMdOjyYR/fEKPS+DMxc1QfOmjg3QXlVNntLzGHruVtJ8BKFvvj1
MvOR7UxZaemwD/4yZX79D8M6ewytiT99OMzgNIaMQGBsRKgvcwq4EilCcQcqs2MPV4JxhSBRG39W
FpbX+958Etatt8lp8HWWhhdJ4UopHExm4eIVO8PwZqjjLs1Mz3cbh/tzpj208DA2a+/Q7cj8XMmO
Cccp+547kyKX0/cuJDHxah2ygDVBH8IszoZHtvZrzZ9JEcuFJolHzaSKtXfvZbxZEiUvSmt/DJuP
ZpAaFqGbIn351s+RwStWb3WWY1m4RKp0r3d7VTcgr76RY36Z0toIv//NKkSTKrwv5iLOBnBO92oW
DBqK4T3dzRP3Rc5PvCxfRCK6jV+zsngyiMXJuqRO6xFiQ2OgAemRurcJiapuS7x3JZmVeZLqkraa
VtR1DHlmH/zCF0IOaX9KMSDokC2NoLVVk0IOiOlabUYDOLaGiA8XsCTjmreAsJmFez8D7/zG9qy4
Bhm6IuAbWp7hRVR7NDGzkM8v1w/V2oMlP0A4OESrosAZnkG+qp06zf6mecicR3mimSkRVhG7qqj2
Tmr+NTTkFu1sPhuemV00tM6Pdtfeap3mhOpggEabImLVafXIWu4G0NlL9zb8LpwhLiTXf/CHfMkX
XlauYdd53tkQ8KviUtf/ZhpoUOcOoGG1y/yiB2y4I2nUAobiTd5eT8azXmZnr0ifWcGmAHIxD7hL
PuW2ttea+VJXmCKjxfRc2uSNkq1Eb21XJM/CR7MXoAnEYpHkUkJdY0w3GjkrT5ZRMYVoqULqEYmv
XYYdWE7cjdi9kjvKCJjOtb1xbiss6zxElQ6iVWb9rjP79/VtW/vuxcw/XbkJr2bW530RdwgPevte
crG7/uQVRyQDX8aOKSqF74sLw/UVVCWhPBXM5Svd7A4t8eaLEyfDXjirC6DCMmgGJmCE7om9A3/4
Zez7c6si1xzsKkS//L1B3pXD/EaxBaT9uvto2zISZnY9q3cXJ+i4DaYGFsVvpxrRGiSRSKfHnCmg
1EktHtZsRLaPNHnfg+y01bZEhNZOheReHCWfrdIWSGkEfaqSOhIiv8xk6x73Ne4KP1DKLrxB1Zxx
GOqP2VrjQ75ukcYwcQG+fjrWbhUyIqaktPE6TYfnxaxuVxjhCLYzAl74wFUMaIfVl8GB/q5pa0jx
xxKIazfx3V5HRdDYc+HEitq/jeVf2nXAfpvlK9jrf7okQUerHc9OrvzIOjVwC3GfYv7FH4UTtEXj
+gVo0v20xjzynE5nRtUfpEr/QVcgJKr24ipsN1T5IW8wr2So4sTROeio7ZM0B5cZ0rm0NXxe5KHh
AeoPEfACcstqnRx0FxmwJ26c6o8o+EteJn9mIzl3dN4lyphD/DaJHEVrAF5MD5BsvNMV9aHtyF3K
yX7GHWrm5UUzIRWo6WenrI8dJvgWees60/YzyPwJmXauw/yKDM9swNBQn58MV/cVaAP70wKrWISF
Lb35p9cKOU1TgRnZ4q2kaqDrTtQ2w77WrHdhtm9VU9/Y7i/IL9f+9e1cS0dNybPmLWtwxW2WA6MG
w2O1o/txV9w1x/8PkY2VQy9jF6q6mIeu6xZZIPrXMDDbOjhVVCW0xCLMr2aH0RqmlJHtYvhPjM5v
EN4d5taMc7X7Ybb2ewuZhuu/d8VtyvCGycCt1sxbZEGQUhYWD5Sxfr/+6LVfKXvklk5e4sK3jF2z
I/NTDXlPdQtLvZK9yXgGq/CyonNVFJ26psVosH3kdb4zZgugAw9s3kSLv/crll/3Ka6kqMLrjgEH
ks2xU7yqGQ0ARPjm6i+78unhOmadLCVHqgGZcHRgkSRsxKyV25shuVUoA2eNiawqLpo6SEXIszdi
npvh77w4na1BibXwIcMalNFShmT5/oUC8KA+FUcvaiEZ/C/7Y57pg/f4vT2Q7mnWmECHxEFVlmtP
UIrR6qd5U0fy624FIoRk8F1iqENZVXWsOsCzztWOt/rO1MAADzKY2be66slFjU+dvfSnnqf3mafE
5WBPexUCKYfZcsGGkpkiID3aQLhRQpinYEU0MbBClXUVpClUQKz2nNaQh2/M18Y0OETgS2jR52dc
548mxm+0gT/rVeKLicUiJRh9a/tgTjGPRVoIO/LimadqPCv9r9lp0do0XsaKvoxD80sY1p8xTX9C
faiP3II/dm6Z+Z3do/8G+vTMMk5KnsWQyQTUtDIPrkV/JDm5nS20R42uD3Ut4T6Y24IBfEGNAVra
WoeAcPlkKuxH5znoeLEcLVJ0RlvjrS3onUtaO1BK677F1FLYl+Cv1ZI26hCusrJ7H1FLS/L+rmkB
r00hAjc6N5WWHISVPildP0aaKig83vxod9NL0bqNX9gtVOLtA9AxN3XJX2mZxIarvlalc6xsVQ9Y
3/8cwFDoM7PuAjUp6hDiJkVkaLgdGjZG0g2ApvTxh/Dc01SKFzrN76IYw4kTcJC61ZEIfiZuSvyc
0zsoV4RTOr6QJD/ns/dbtcnDZKAT1VtU7DvCowZxlKdiDPup31l1eWeOPEY961KJVo0G8AT7A2UX
aMT3mAOe7o3Wfsp4HuoDrqqjAzVeV4vUIY1rYt6mbsMj4g4HIeCsFH06uTOlgc7oyei0e6MCLTxt
+C9AzaxwnjmwLQNYGwTbQ0gVVcIKPKpjk3Uhp/XJG9sXq6/Qf9TUk4omfZJPrx5LLT9vxAOZ+sSn
pG98d3aCurVeMjbcGcK5dL27qzp7j1vVuaqTx8Hg/3iu4TolUILQxR2zunsozv7ONXarj8PkN9n0
F/2zt4baRw34QOzSg+Ko514B+1aVpIHXJbt6UE+dXUeW6x7s2lGDps1Q/ByQvqjTRZ2tUyJABtLo
UP2BfibUFkh+svP0Ts31Rw5F9m5ooL3mxaKubuaMPxE9DZEOG6FTWRNEHoe9R7uAQly0b/IbKx+Z
r7VD6GBhQ29pren8ltnUwy1NDTEvGaplbgbdYO1twuo9srGoteih0SFuSxMlSjvtqWLsjwECXM4G
HlRUWAFpmzxskDn5qiIy1DOG10THKKRIoXzfNCCrZ3soKgUKUbGy9r0NmG9gzh1EBw2SBqbNzlMi
Bh/rpeD60SnQrMuizsXUAvGIP3FxqZMpoEkfZtPzYCa3StuHBXf/gV7v5Bl5Cs2Y4W7KxAUXbRpA
ESAa6/ZhAtMwzSHYATeF4c8msozqFoJLYCS394xWTWTiOoXZdHB9ZChLAwkR0twr/ZpVwJfNbuSw
AR9jtCcwG0TQMfo7MUiy9rnu+RUoNvyWWReKPNQvnYb7y1XcryqGJHOadkJp48y2Yk9DudTN9qPG
97VpLOpL7zTvbnqolyrZFGWTiSGKEs6RjeiYgGyv6r3U71ub+klVPSWt9s7UMoI8DgMjsP3IVTXz
7bl8Vrr6lSuweNXeTbyrUHHHNWhA60J15jATRSSw0jj4wIjQBtRf0Jxuh1+QdsOaG8IfM+fdTuwA
7G13bQslRiVR84BUWmSqXkiTPCq7MY+dnt2Uyvy3M9gMVJ13GrT8xfh/nJ1Zc6Q6toV/ERESIIZX
SEhy9FweXgiXXWYQEmIG/fq7svrldLbTeeM8dcTpKJMMmvZe61vtdA/HCaDUJv+YRkAQmqHd48v+
pUdrA3Dxmsnq1vXxOmoE2HYgN6CpohKrwBwERP8QVIC6IQ+stgIGcGozImlBiZuZqUdtTzF4Jonm
5mpiTkQWBjQHSj+jzkIh8rU1DGvMwa9IFgtAXX33ygWNA6v86q3yDydpkuPbWSxrxSsjrhR9zlBZ
02nz25q8UM1mfwQRB0qdIfHlqbFHe3xA2dptp5WzpHqTaRFRr2ujntJfi9HduvOwQnQwsslcdB56
o1mNRYfAJeAkUm33EMWQMcaHRFam38qgM/ganPq7yikrND6HV4bwrkANzAnq2Q5tmYbSOoUP12OY
p7RbqQbinpp9VX59bGf7SZglUuPaj9zNI5+kIVnUzphVSJt2P5nK3bi9QsLx3OIwBAtJ2+WIcQUr
0zegZRfKDgAzi11jXKkO6T92Ho0Eq4Y3rqBhwfppv1D0nRRDYQj1u9bVidGjoYPFdA7ADkFqDRB+
TR6g/nbsK5XUs//Mp+KWVTTyiAPYBYJyPGN8rEXaBG5Rr7OF/yadDJzFm9cgwVvr9PSBWb4AKXic
QvTpqhUOPOgjTCzK2zRAa1riCPZm6/opI+ojzfOHhtOEtsOmgD5uVTcS9H3wqHgRT0x9dmXZbWmu
nvw560NApYKupQkA1jEQ6IHta7hCpHx1hnlXTlhZcgECysTkS2HVpyPksu8h57tS6LpQmzw3Q3jK
Kjy8VJmUm1POH1+fDsbXcywu9WvPjRAGSTupCE5SEpAjsOD/RtQXIXrQ/p0VnmQC3pU7uXips6MG
7ZBB5w/YIObI7fmwtyqG4GbTJiP6UXdYh5N/laHhOOekXnep+9IYbZnYTvc65kOU5/BH5NWTFBiA
o/RWjeH89tIs+nnne6mZf26WmDuK5K4F5zMTZ+sQvbr/PMY+QJVrfNdfadD+TVm+auo9FUa+qUXZ
Z0cSUlfaXfwOB0Lah7W1abAIl/Vr1cdDovygxm4WvfGwJGlczddgsBdOofbZcUUZde7zdKyTBokR
jIYlMp2vPMDTn/jufk73+Y8jlmHXllNT9LF6k7zCxXiwK7KvGyH3QhbrUpiHchQbr/KD2X1o3fmZ
m/6rO7tXDmIXDsH22dGl17IY26wBqCgl29LlUZFn61bQ+yu3d+F1nSuikSYL70CFL79/WcL/2Mt6
N1ARdMTx8vuaxuPCcfJcET11SFvXKRplnYEqeEnrl8ZbIjIoJ/AL/aw9Fsw9jj8/39SFgqt5Npob
12K8dClHZya7Gd18Pdg6aVqkMWZXLdKXntvp2v/4LMzWIi7yKlG1y0MgUuLibgE6UwXopP5Sd+nR
uqbAvvABnGuZaYNKIJ0xnnwToa3Ofa+RbXkND3KpvHlO/sw8cInsxayTcfaWsGJ2OJfqlQq05NzS
CgrN48X9MG26lny+NiddKFebZ6PV18Lol95C7UWPL4M9/LF95L3n8xMfGLrgrRMQtOHZlN0BpXXS
nCL18Ocv49LDPL3Nf7y1ESm4Fj01VLM+hfvwQ8Gj7c+v/+6Pnw3VsZ1ALHScMgE4RyZDmTfBWKdv
QpTkSq34exuI45yrWGEqWdxFVyhkNOrBFMULSMC/ZEl3EnNpkHvLbdMNn6TkA95ltndrMUBmIwMA
O176wvz6+UYvjK//UbgSsRRaCZn44H9A4Ny1kK5+Igv1372lc5UpAFCQVvq4y5MWhqsDQHfttfik
S7/9bG4gJoLYHHWSOhr7PGW7yZnXhli1tvn754dzobB4LhptrWHUGgCNpC5ezL7/nMu0Wk+8ey+Z
eiGz1Vx5SBem1HOJqEJmba7crkqaMikNE7n125qWgWyOff5pXMvDuVTdOpeGVt48dbJSPCnHTq6p
18Rlr5NpZlGbVWVgpcsrY/5H2RTHaWGo1xSRJuYK7QdYx02I/d1/+1WczRol+qYWP/2SZr7Js1VL
XturvvFLL+1sXuADLe1q6AVck0Pkxs3a2WRRsR4TTwbow0DxmG8LHHEO5AoF68KG5Vz5XmhvGC17
FIlpPkLTFzTulfbrpZLq35n+H1McEI52xSUVSRdBS7nCrZTRCRECzxO6JtCZX/n+Lu2ZzzmkOXXL
qtBQOOYbcbRWGl57O1hiGp5syv8P8sGF1eKcR9qlPK+teqySFFTVRMancL7OCkEzjuTaiH8etRem
hXMwKR1dDtmQcRIRhWI5sOGT1mtbX3OEXfi+ztmkZinqkle4B6RSbAcy74oJ5VULwapomPbmVSTF
pWd1Wvf+8fKNzCG2Y+Z1wqbYNKE8QFCkCxk3arBzG1uq35pAKwUphIesKp+If02LceEseI4qNX1g
AkkJ8YVXqNs2cx4MrlEFY4hgXcgeDpgihCzxWcPlc+WNXVoLz1Pt+8z2/qNVzTc9FD6xE9LEK1G3
CrNHAM6ihof+5tpZ91Jb7xxfaurFLDwbLXZmk1eTm6jooNzudMUzK9uo9jAJe8Zz1k6xlOUhHdjD
v/swzzYVDjqpVT5MPKEVQpj0es7BrmVBK6+Z2S59mmftC6/vmoFWcG6JzH0qrGZCZd2NUrGEXluu
YZy9Ml98P8LYOaQ0NUHmayjEZbO8SVFWg+jUHW8QDH7l7/9tfv7vQY2d00hH4WZzk2HhNZoxSEux
sZmI6sragJl0q+wT867/tErsJR2Rf5qm5aIMRiC+de8ttqw9J90RULrDTNQyyLsKXZP6PZtUVPhe
TCz0lSWi0hEnrLaSt5vc8q2YwhI1jf4G/tEioAb5YmkRKFTOCF02Bkxw9sxRQuLvg+XVoanEc22S
/sodXzjbs3PsJyUoMFgdVsQ+PoHR5UqD+laussMUn3JLLUSzGqt/Jw5k5yBQRJcZCka8Kin4tq6G
MHO/9HhlX/v9thw1o/+ettBa4ropKp74aUyNFcGEWBnXvDTW9184Ow9XbzzCPNa1PFEdRg4CaoIl
c5Anq8YlgM1sZXV2xFEcgaQOYRF9jxSHUv9uyvyOyPQ4Cy9CfTeUtLobzC6sSrkvK7XKct0ETjE9
thZHVc9+yhkLOtKVwUBxeLEZHPio8MtyZcAdq5b6U48inq1lRdB8OhWnASROcZx3rhyr/t7PdwPg
dP//mPwr4bOmqnCsglloZZvm/SS4QDzofERs65uN7gx3rWA4BVw51LaDYaJRWXlR4zCY+fsPKfLX
Qc87QFFDB2hRox0eXGO5qxk+2Vywjc+cKbTmbt377WMDt5lttTvwrXYLSLyhrz3IL5xuY/ZNwmbr
1iEs0l0X55aK/bZ7qYxTo9D/yGcvDd1iWjPKLGjdRxz6WHrDRxk7mXhNnelgzKixMPfYpUh6bIRK
Utt+AW7pydKpDszcWIlqrsLS51Hrg0rnLfeTyjYOGnkFhxWuKlSUKVKv7Bz99gkNFoOMKIeipQJz
KNY9yKRQYOVB54sN2hb3PltuU+bfQqB038G2LbnxxTL90FfzH5Sr1+Ns3rpNtxZ8SqZ+2DeT/2Cx
J414jNgZy62HHifaHgip/Hna/3uW+u5lnqbRf7xMjyPApClwmDTXCApeZduyD4ZYw+tpGpsiJHGP
XVZHAnTO0GZJ8CB/vvBfAcR3Fz7bQvi5ZRmV5cGjpfneN9vILvTBhbDfX+aghjnMsbaSvY3uFGGN
B37QWzncDcrRWLX5jmt75Zk60IIEZra1J3E3dmbAAJGrMxb1Gexe3rLq2EdpYJVx9ZZyN4F9uiU3
ndzYyw3oOuEAEiBaMT/f0d/D8f/ckUvPd8R8WAzbl0iDKZR4oWnVBOZYb0oohyak3cCcGQ4QgPIy
39r+n3wEFaI0AwfCNUu/6QJyPRjH8/q3nyLp2MkPKSmuHAK+3TS59HwHrVtDGLyFMLAb3iE+hKle
rSq0f63Twar9QFYt/uda6vH3qwWudjpI/uOLWkrfsghbsgRUm2jG3iXk23TlRsV+wqadhVVU3RUy
uHam+vaEg8udzUaZA+11hqzlpMsODeZLS5Pw5xf6/REHf/psbDDLcUs5VXmib/q/R4J0peGXQBqu
E+fb9NqO5dtVCZc5Gwm5i7YWtBQ5dnaNl/j+hLWgq9ZC/qtDBy5wViovKC/nasZGiGfdxu6RcQ1b
0TAwpN3y1c/P6tJbODs0j3YhpG/DsDtUp1LKW3ZtnvjbsfhmVJ1viGvDI0BoGgAZARU41Q60zcth
QPePdH2MEGwaABYBMNMQzV3+mY38cfLqr46ORsz8estncgPgw7uNupVS7Qq6uV3P/F+cNnetC3c/
YVno8n49CC+ZkUJQTx7sMZNagewfUiAMSKH2Mp+xgavHQIxLLIBgy502SFPE1QuKIkWHxD+BbNTu
a1AAivNy45pIX1zKRDX8yiD+/mSAt3i2Qx8hUWl6NF0TYqp909UHJlpwC4yo0PZdg2xA2hng6KEo
Ar36kfXp08+v9tttDa57tnGH6jNHirngCUAvt8wp4aVw3uDp2nSzL6HKuP/5Mt+PAnK+by/yySpN
inGsHHhbmgdlqdCfqitj+fubIOeb9rKeihHcnBwiVr5eOIQGwBe0HrStwayulEQu3cHZTDQ6IEFY
DeSrLPs9q49iSKpp+/PDufDycV7+70kVAJuSuTDWJUZy6hrmN2TDtiek5XW156Wff/rv/5i3sT51
ei6BFtJpvyMGSxbbTEw1X7HFfnsuc8n5IUL2rDKHZgG5g/6CxyBoizSYYUa4dm74vsWAC5xNQXIo
LL9oTueyGtAdMqm72fzSPgyLVqYGyG/QEap6XJUqGwM4N64Fjl26M/O/H9xSl0DY9hBWZ/VxUHBR
FBAC04O9/Lny8k938L9TIDk/WPhtaWjIHDDyXf+da1QM0/kD0qmDCZdhILrfy8LvR1eM+7mZYJte
1MqQpHi3cGS8Mr//7Zl89xvOZgE3Z63gXgMWjcs33eChuNOOOqqH5Ss1rXeCSrcnJj8wU/FuG90L
vOkhNySC41PdIqwDDk1t/Bkt8wnOjdfaoHItJieeqloAgGdgvw5dv5ryz5+f2fdbHnIeZVBkgFRk
DjhWLWf7wnLuDVn9St12V3ZdjzRMt0IbdQZt2vBef77iheFznmsA3qsoFZrusBkjHKV7ntE/G7rn
n//4ha0IOU8zkD0vGCEAjvJfOIKDmWmEhR/w/X8woFe9bJce29k001WjaOcc7NTiZNdxoPXF2lrW
t9I5QlIVeNbBu4bIujBqzokJupPCL2eA2BzsgifzYGQ3i/e7W379/MQuTPjngAQO7B5t3A4T/rzr
+13thDOs5oYTjNeroKcB/s2YOIcj+KOyBvcUT+p31Z/O8rugyz67U4IuzLakWlm1c2xYH+YgpWXQ
l/DZTX6+u0sf29mUw+Fy1NLElYduCJdlvWQqtIYrY/3SmznbaFg+yCMLDubrQYIkAAEm//KzOz5d
eTOXfvvZTEJ0zzLLxq567oZjLXuo6JApBpHaz4/m0lJ5TkRQAzXTVnrp2vcPp455vS5Cw9gDn3IC
fkRXrnLh3Z8TDFTbQ9LrA12eKQTgFThqOkUZKgFbTQPJFIBgK4eIP7w0IwmXiGc1GzbkH1eufuEZ
nvMNmtGn07wA39WulBksXyzu1t6KwwG4tWPx0AbojF1FMn4PN3HJeVIC8n19W81/abQm34rj77gJ
89j8FC8ndkbYfPrb63KsS7d2+u//2IZQ6jol97HQuAXfzb11D73GPaHTFerIhY/73Jre2ait8lkW
SaoPlgcih3eDd1bY/65dhYd1tg1pRWq38IjlSfFriID/yAGaFyFcyN5fwvH1QumFufrcj56XkN5O
0LImBNgUKynWWGtjM7mmPLn0589mAYGvtgSnuYCKlC2oXQ63vle9iAyDKs/futk+9tC7+8ZVicil
EXU2L8Di1ab5iAcHGZ63Bi/19EXv219kdSovX22wXNhMnZvPS14Cx5oBezyFkGzeirsT9niK5ygL
nefroRMXPuNzGzr8ttlJW5AlYKaMiEtjKG5J88oc921P3iXnlnODNV2WDUAqV7z/AnH+BZWnqK3z
FfewyDGsfIHsrm2svz/ao9b/3wPSLXJQZEdQshRoFDNDLZqFP09j6BZcupOz0d6VnpWNbY7SRJFB
SV+yX7lAiwPH9510oe3L3N1C5yywPPHEnF6h4VKeiqy2Buqk/a289qk3OyuePYVqbObcDvZ43wrT
2EmbvOkBh3tzQBfNGNEZLMmUMGd+pX2aNI5zW4zyF3oCkDsJtIfyrLmjpIqBHXtcjFTh7N7ZqEQC
QFY39J4jQn03+G5UCfdPXfMl4Oa05RkglFXjPAJHuBma/K0nUoVlBhRLrtKXWRhxz62dZvRDAtgQ
DQYWOjNDWrQFHWGYt1n9VLkjEnP1MWWgyZDiA/GIKZJh4YmkbIjZANO4ZQeqBrpj6KCGURo0S8hW
AhPY2mUix8n2f6u83YxyOY7muJFu8wqsCdJynUR79ACCU4pTgbHRfWrEs4uGwjLrhwWt4sAiUoae
U2x12iJJTFpBlVYH7i2HSSM6eVDoOzT3opN/Rs23lLbwoVRFWOXtbT8Mb56HtMO6Mt/Kjj0iSn2A
aYs8UlJAkl7WQAkB7WKnTmCh22FT4OV64Fu6AWElJbpfupoij1ViNYBOHWgiIisnm3pUIF3CUZhJ
Nyb5jB2inz5hJXVxZLff6GzqNXfKN+Vla9jcSAhX8kYU6q7KhlVmj2ih0HXOp6gGZqkp4a9Z9KNh
T+DBtG7IRcuCNGvjDG7eIB2qRzaSR0t7HAH28oufQHZskFOgSHMYa31PYJwIFn9cDfkI3MzgPozs
VzpWrzSftiitPreTvXOE9dI3moZF495lhvEBp4cbz4YLTI69bC3rN3PIY27ncUfhW55GL148MJWo
7la+Vg9dNUB57sNH0pk0hislFtTiQZnBhjMXNxWEuqREwKIJiYUxbFKnHFdeX99Uthv0RGVhg9pb
6phNaDB0ICkEjylC7bulTkPdoDdExj4YPetmmOlN7fWfmuhYTByYhzEfob/ror4YYEgv3f3QwXdM
7BtB2oM01ACfxpjMrnsoWudRMbhOBtu/X1IDKJkCUV/4skI/tx8NAa2BPz+Z8OkspQSFpQX0hVs4
6Z0+YugLI0NZqxQQTiTkFfjE+aEq660/YsS7blvDSEyC2vQCYjmrdIBkgdX2Qfd5E9p+u/VcOHn6
5dD7xlfjkneYv7FS1BBP2Kz8nTrzjZrYPh8EADOYfdFzG+54lu/QiYKjZ0xqYNDDomBRiYbNIN5F
i3+qs2XfSJguWB93kPQjDVsdpG/u5qWJvErdqq6KLRCeQPMJUFrP1l0OAnbjtQmdnV9I3PrTTKlY
MQC+kPqZSO6tpKnFqmqnNFBW81ljh2YiTDdkvH7xO/1SdPanhOBeiQY6zp7fMq32oqNG2BblwTJF
HdT1MONQ5IX4PkE9EjBEweUgqgddTPBFTPvSkrGsUli3MdMoR60XW/1GFNSj6Tcbm1oSLk0E92EQ
Bggnd0Ll+DwA2KAMfA0aiqPgS0KLtSx10Kb6q+2w1Z8Iv/fbEaEPNcQpGJVU1LExVA/z4sHApjYN
VY/VONeBBNC1pvnBMdS2omKDBScHmkoeQZFca7QFgwE2GVZ2T3VtPZro7wvVhAXs3wIG8swZ76tx
uBcEPYi8s5NmkTeTWayncSBwqRRozFDnfpTDEbFcVjgKe0ALJwVWz8pXQKwuSKJK1yiWvwGImsap
Qp0qa+B3XfIVfJ7RCSw2d9l+8asaqhf8nFIVr1U5Rq5j7MwWCSraylbS5TtOjDc7Xdyoa4smyJl+
ypvpM0v7O0H+cBvWCEv4S2TAXQb4cAQ5xIthZDHxpgeLWkdkc6wVxL6AiaMs6t4x2oHcZASTlDfa
9f74C16PZbC9hTGle7r37OEWqN1bLHevBpZoY+GPzjy/5w3Poswq43Kabm2eb5G8hTyZ7r7o9Qqs
mt8aC1JTG0bkV+aOCIjdTQY7jWlBgyCaXQWHzNiBfpXmWOecPG5866vTcisr727IigPgyO9w5jxM
TfmLpHCMNwTaKdv6089ODNTmBkbE7QAzPopGMdFgs/QfTYpbYfnvrMfgs9ltrdkS2AU8ElY3h0sD
H9eMuo8kdrRw+2EZq0cn946m6dyNmh6t3t7NeL5D4x7SOt3O6EtnNZyYxbhs4IdKljS/TSe5LT1I
xqjxUmU9oo31FHpSuqulxScrwRpQLd5tVbu3Y25A7yMAdQPgq2YdbKwGGHvIDd0LC0i/0Q98z2yC
zOgP3GDbuSmPVTckCJmOYasJGtmWaH6hdiWVAfKXSo9DNX95ungpYXwRo73mg3Pf4P8N0gbt0FRH
nMqDZXhfBRsohK8pVt7FvT9xQidbgmYyYS3UfuxJZgTDQDewbgYTXGMgbdVR7TZPHdXThlJze9qL
WJyG0+wcTSBbVjXMRrTRO3dpto5wUJi00Ymjy0hW4BbEAysOk3TvR8d9qZcKL2J+mTyoqqbOeQSc
beegbIa01zLkpoGIy3LaUWkmfovyI9dtIhAIBVYD7Kz0k4/6ixTGHUhSFlypxm8M52hqs1uJ3Qr2
HRCHNQ68VBw2OgUpDid2nM/NM4W5IsDmcmcP9gcXdGNCjoBH/9fEST8WTzwuPWLndAUUfZV/GHBc
DGl+Uzrtl2WVezfXWG1QsSY1WrcVv7cVUoM79HExiYGHCaQD6/tjJ8sucNn0jIDKeS0yL2IILpiy
D0iowX7oo4IVNEBwTNL5ZlR5SLuasG3jnk4cokZ8HGZieFh9mZQvkwlThi/93WI16KaN69LFd5nS
355T3ps+32eGgteXB9MwrOrBgy/W6w/jYGNGKYKirW8k646dyj7LftlYWQkikupCQ1rFzpjyMIfn
FZtF5862KZpAKDoHXKR/sjp/1Wyw40yWdxJgZniJxMqyulvAUga82/RYYWxnaXpL+n5vDOBdph78
zvBOCzw9x/eS3nNC4tE6zhsj8sw8obyPeyt91aOJjo58W+z5gXOKhCm1IUt7VzfL3gT0Z3LsUHZt
BxVGTTZWdToxFygKTM7a5sOGlXTrVV6NX1uDeoe90Wo0yxVnnwh7elcTCdF0hutuLh+7anpbGnVE
TOV7DmJW2I3lTedrjLV+htA8M57NmWQxl/lbPlpbsKkAAbYTNMW2PvN3tcJKR2qyh+/2l9ErzL1E
3Q31svdmewos072nI6AcPjMgZ0tNENmXvXSGD05HEcLze9v76h1E/qNhYEw7s4twXmNNZI1ttaOc
UNP20Cx2VLN2lw0ymkm77Rl6CVifF/gMgk7ZIQE8pGNZh7k3g5mzR40kW0y4h08LBOhzdILxEV82
ujUwlzbvVdqG0A5MQdqTdFV5LDJc+aR9iTetJFuJKfty7OptOHn6vA7TIKrt2Oy5/Z3N2B/HmEFM
c8d9k/cRKRoVeV65qgxvvfSmBItwOVl4qR9C13zIhfNpinarSncDac6uNLM7W9R3aCPcwsdqYAZw
T3W99ZCXOioNUDeG5RQopu9pX/4xa8Satfm4m0xnW0DgZkj+hOd2b1bj2oBD1ciyDcBqL+ViBF7a
7XQ9HS1sgdLG2sKDux4mfaT0T2HQR1PBEdo21IFUDQIEwosNOiTQIk+QVKdK+DKo4CnOi3kJHQOM
zrwab2gOPctI+yR1sZHW3biukQMT5E23E8W0rQf4yDuo0CyfWbE2Z+yNUQOZ8qM/m0dSEeyRXHNt
lM3T4I1b0KHCfpAHbbKj3bB71ExhfV+mbdm4O+5Ya67mjZSMB8BHAhPZrbPcum17oBHtfg7mPI3K
GqDrtA67uViB1RJMGq7GoY+xfD1ATBJldvZ7YNUWh8m93eu9cIwHD51Fe/DWio97C1F9MGweRgjM
g77PQ069rerHjZ3Pz37jvOW1uVKSvtipccgAlKPK/SqWeZUyvlceB2AekC2Hb8zi068xnIeC3WS+
H7ZlsWKm7rHHVu9ZVS1RO5NxZdQFPKlTeZtqfdtKgulDrnLwvIOcdNWmMMpHCU5ISudntWDXw2XF
YCUfHRDLx4OpUhgKNHgNlXecTgwFHO90BEgo0hqJtclFl6gKvaIBvkybsC228Kux7p6EJaMs5WU4
2npjzKi5Qli/SVP6ohacNRcYnZsc3Dfh9tVqmZpn2Ln3fUPLVYdpCIby7EUqiCvMsakD4htwAbtu
hiwG2LbB8IBfd3a/ltFEANOInTvUVWVqhOjU37t+/SZIdVOZ4FDoAU0yfu+QMihmfy/a6rNB8z51
rNvFUki080L8cjDVPII9rEciYFthTh1PK4G5JEsrDljGj3Iyig2o8UcNtzh2AbDWTti6wr2/TkXb
r3yr2jo5f2tYjXIBcQNbeKgF+ObXQMptObEKucF1NHXpF2IcYuqBmABNDiRedgQNWrTYEw+1Q798
19/XiqXRktpHauUwuczOduqmF+6IrWGkB7vGOUSDNw0rt5uHgqCA5WfwUGMHg3+h35cWxZMefUjx
hR1umNtq7Qj5Bol23fIUc2ofCWVhZgNtkdIvwAdG0PdASEWzesdMBiN49kpp/mBAsDSVcB9m2CM7
hYa6QcYTxQpmdzHvMUVaalk5afNstu27Hn2B4Jz6vkg9M8p1hYADc12284bXUD0Kwu+62oWekD+h
9PZScX2Qc9GvbCeNpDU8+GJ8wAbkxhTQqTpmnGoW8YxvalVhi+3sYbZf05RCUvHs1/Oa9q4fYhcp
AyYK+NuX+bHW5l1VmDcABT1NxvzQ41945vBOLH1wpHrse3mvpLrJm+wgaxBhSX5LfPO+7JCzVVhT
gLzh286Yn4tcw1y3YErNopHC+zxl/oOR+U+lUo8d6UOX9jfU/5wdunJadUB68CpXgCnM2CdnUyRJ
ngCwcFP7/VZIM1oou6+wpCDTEsV5Y+CPtVfBvzfKrTtjL+KJ/A+TowhGAZQsJsl0yu8FR4yDdP64
ZfeH4pDpd/NfqsKHcOrjzNlXK/M4FeSZtw3MrjlcMiV5FDWNGGIdQujW4xrngs7TUdPDt0K4+VE7
GY9UkZlh3yKhrp0ojmnE/5jTBmWdOgvLln/2RD+BGXDj0jI0OYlAl0XOdhdVKJ/QiiKc76vO05i0
5tbz018Z622wGHgLFgxOHE11zAfjpTVg3B6sZJ70k+sBb5XioI1q+MYB5ytERfwBG6iIV+IlGz9Q
gv/VzOYctpSE6URJgEY6pHUayBVsEF8ANjmyzDxYLuqNPBNYD+vsBXNYOAjjmGOpBUtyP48j6MHl
qcn7a5ZdPE1NImcvGnFSUnlqwcCPmTof7vyRvnathWWI6ARIuUdfmNHcdCEz5M7lS2L6usDgZWFt
osEtzBnQC4ERPDsI65i6Pix1c+OyAmkgQ/6YYUQHGogC7tPQ6K2H2hzNUE3LvmyyHfVwHreYA22s
/z76TRYghBhCIByO8BP6wO+KDnGtzfOyOM8+HQDFMTce4lFKym+0N5VhQ07HXeluHArIR8enjcr9
nZ7Sz3nydkrrkFC1sj15LLFblh4rIRStYrPs3n1hHRtUOT0yhQi92NpyPiIvhAZgs62GasR5tRiQ
C2LCPj27SHcC21BA6TFPuw6UhnGwMF849cawAVdgAArMrgxHiF8FjvOOQ59yz9laNoqSYG+8SjHd
YFuh497DXoNDcpgv/0fReSy3qkRR9IuoIjdMBShLlvO1J10Oz+Qmx69/S/MbbAm6z9mxPq9Z89Po
HVCHXz4NpvGnx463kZUdYi94FH39nI9EnuAGAJIzMEAtwYzEmNygV5+xF304WB1ZafFUnOaOmIHK
R8/HM0+Iv9Q3je3+R6j/OSm8c7XYYdo0UVlqWlBpCkjB/YrH+Zcpjij+wQ4EpGzrqGCirmcwxAPx
Jq9jwyfaaEHsiEBV2j7W29DP11c5vvjsu1zA43xE4hlJo/ydesGdpfhhVSM/8oHghoQqijhlgRFW
aInJD7ra9CLwtr3NI+6TkbHV9eSxHcA/QXW/dH/ZqXXUER/rIasaoYkM/8q49KX4yknSNltB0qe1
waGN2cRITqlI2shTML6Onh/t+/+hFeX27jdYvRHwpV6iVO/O3soukqQ2O9Pgvkx1S8hM8mQszYth
pI+UlJ7JgQhTyYAqG3UsoSxZ9A9OWW6RStz0xA0N1RDOcffRE++AmXVTxzP0vP5f2jPamDlXmMLV
PNcfJW88y8eXlzNvde6zSivyK4dNPi2fszneEp1IGKG/xOmyj/P2WBCSaI1sezWHOKjLWWj5N0kR
QFDyJc1JpZ5VHKhlvFTxCC5nnIcse5VleqCXaDP12cuYMEVBbMWuu+W5PadVsssQTffxcIrz6qsd
/aOgP7whvjEQTnuQJmFKg/5K48VfXdPtNo4ZBZry2uGaXt31vfWXBw2FdTy1DzERd8Hc/7I8PqVm
+WrOxVY18QMJUgThgjxvHKt8422lAdvby9iP6t5BQ7/u58z7D0AxMCTa5Xy8ZDNAZ4qPhmYWdkOw
SkM03sbUkrC0+4si60kW5HroXvZg68ADuIeykadDz9Wl99RBNeI/TyCTHWN9Y00y8ucVCHFpEPNr
BwTbl75wPktFS+TACu+gGFTtw5hqV9IAvwvPPaekbVf+eMi75qGs1ZHCxyenUs9qcb5FwkEvNHub
LtYp6dG+D40kWI+YG1e/pwaiXZz76lG52dn22d3SMUi98kGr7rOUthmJO9z0o8N7UKZRYv7VMWJ1
HuijHpP70prpT7Hqv77VBINf/yMNLYRkCbDvAZPkV+bg6+ixfDXed+F2m8YlzGoRYVP6e0JH9G1u
xv9hQ38ypX/ytPa90dJQ2NVp7bMPx643tl0/Olbzt6zZB4v+V+cN1MaowzRTHQxqZq9a5KTdvrNg
DspcvbMKpaAktLCnEynmmQoJIQriJA+rNeGbWkUR8G5vUmdkJcqfZdX7kT17R983Ho3FeGgYQd25
PJlkI3lljBzGcR7Av66tX78BkvyZhDmRHVN9tjU/bENMAgANdjv9yel5WXu3OaK75awYJpY2Hz7b
M46TPz4mbvFXyupoJVZBag2AQEJVVPLWxHJfMQDoqtwbY8OGPv+jBibQCWZwJ/M1xSiVk3zlzWRk
iU78VgDBTZf8G3QRAhlWm2J1/pktAvUVL0jK4l66WCbY3h9Mo99aTszlQpFwn4YxUX4bq54Tdh5n
23T00ZBus8mVfqmFG1FndTCltVtWwZ8g78qWRmDY2V/jr3sj1f8QC4UIKwBkXEon0L5Jvz04ZvKL
kPYkBvuJZrd3Q/nEjnDfVWCIW3PVXss++1sqN+xTAA6H2CjIAyKP/Z90NXBH+EzsGT+CYnqI8kR/
FI772mRMk/5EwL91GaF/zivTjc9NbvskY2WA6bulgViy5Bjl99ijfGBa05R/5BKNunh+cKb6JY2T
17v7ol6GJxu2zkDeH5iI2ta4ODoN2VeM8+8G42w9uQ+OpwV1Bf6lYnRjWp/upO++V0l5bGuMeYC3
l9nKnueyeY1ToHpD7CpT3HIThqXlvtFXPdmkMVzDPJuvxYpBpLfuicjdlsqpaeOaJMhXrjr1FUJB
3Z3eAIQuzcgANrGsmhawK1TUVF8SRG6dcMOWXhHiouw8rLPUCkiE2+iTcfBlF4wkCVWps2tmXExe
5d7wtH9X6n7Y+PnIpVTQUMd9RqzRFOYt2InXO0FvxVuvllA8/bkbSKjy4vQ602VmG+4+jf/mgVox
ndnEUX1MbYHNazL9B2US9LV0NgM1QtXddqTXy1evgwf4RcBr8kzYIjdi/qdP8hin639Oln1UdvvI
ufyQVcPOSJFEWFX9QSKmiha0k4MmDl6fhfOYEvk2dQekjnfc/2eU43EW3rY2p6/Ey879SNZhAwuL
sWKKRuAuJJYElS9Hkw4/XziBw1qVuLBBa3JN++Y/lzVNifhUEQhoVfGuHO6pfS6pcNM+lhNoPI2y
0wCsVF7drP1n5MOOONJvO5vfKKJ6rnvz0Vq4cdfxBfHVcMhMWLGxScmTSJorGPIvF7IdGh2JD4V2
a1KwvqWXh3XhqCzsaQ0m5vJCryhxqy5KpkfgpkM8gybl3GKGnndRJ5xtJevP0TKumdNuJ7NENu+3
m5YGjF60fHExHdxrGXdB7qVPdgGmOQqcTgkPy2yPNVl9cbhW7QPXxDc1qpeV2Dcr18NhTphna8xb
VE0FBTd4YYlfKNanUWsp4xoush/2hhLcAiznRC/cJhNSkMC0G+6w61rOY9Ss3ksrde5s2hzaDxmX
hAzM0geiv0su76i1Lf29Jlqa8aaP0aWKxuAibOrLCIN+D1w7YElnVPRJ8lJ/ZmE/u24OvrcckbWG
MnMiH2+vlqlb0tZRI7WPjMoQV+ZNuHbLR1H2oBMQiJtl0h6bst0XDhYur7pW4x/1YKR9/UmPWi1T
/9KHxokaUzy2qQ+B1O/IwAYZo74094aH1V4jO6nCVnjnrCWd0yc6QdGYYXamGTg6lEO33DylD0Ft
wAEl1nM3OnvQ/se+Ug/O3O01O7kOs1VuISi43/2c9TiZ3zxO3Tyf+qBuBbKV5Meehh88X/qLr7qw
aUZ703mc2/nUbl2Rv3AiXjLRYwCbAWQt+7+5gR0yDD1KmvIA6g0G7+1J5reifrWOnd0ZrOPLS+qv
N93qt/cALoaLl7UoE2qKEw+4G8A5GXDFz4ypB7PuTlTF8VqlftTy/Ei3PKxzv9PjMciJg5SMISFP
r7ZxWxkZbWPuPJtzt0S40tHzoUruCd0wOb5B1KBpNZ4g5W7zSh1mvX8C3fxvMKajEi70plvSAaRl
G89zvrT2o1k1tlrV2AS8ZL9aM1VBE7sRN9ZBF1UXYFJ7UmCPEK8cIdV8NNf6xzTYlHXoI95hfefp
/UF28JdKl5Gc08hMOAozbKuDfKgN+zNOuqC/h0PTu3fwsqLdLziMN8SogUqPG+WwpohmO+cSy8L6
Wgo+mrFP6BbmXnAS9Fh67kWlw95fcA4KbZ/b1kWVlrYRhgxMnVizHoSrSe+ZbPor2GFxbajhgbGQ
QSMwVNbmT1Fk2zXzOA/U2VTuW61WqJ12dTdguM1OTUw3jHHJzim8gzDAg9Tw0TT3XMvxxWQZhbg+
j1ViHs1O/mfStcRxwSI8t5UbrbNkGXJPjUVxdweCDMzyqJv+dk6MHeK8B83RD/aQHpyUlHK//HAJ
9QtdV/1lJGJniXoeigG2ii9vM1niqyk6Phgf2Kue103mEOtYudBSJTmvkmzSanQP4zheUzA8mS2P
qwYknto/QjfPKxZSdkgwREkoDMC2c8RmSA0qwaHjOoNzpmfA/9ADkg/iuYzW5S5EmZs/QVilfq9c
NLIknPwukJpDzDWLUK5OliNOXQuclC2viU1KWb74RM1OYt/ZtOWNxU7maRo1hfzUal0djeUvWUFF
S++Sjv47HZZ2aHepuYOK+1T0bhgNK5ZGWBxj0hfZnVzEkJVFSbaqRW5fyAvzaoj5I9E9ns6Vzzu+
u3RbO98ZQx5UC+GyKF1qUv161yId3DbJEewyart9uUNJFLbknpK/DXPtzw+axaDYrMtewHKiaONy
QYhSFSQXwDnc7ILRp+MaWnwcns5I4axjas9Lb5OVO1Yw1zMm7M5mSCU2bdMKA4PeumuZt5J1gU02
wy6ud7XFI+5Pl6qzD3hcv1zf+ZKahAiMs2/dzHYCL2Uzrg/dDBLdykfXMQhC0rct4Xl4mvrIMRmh
zC7ZLp1FhmR9cph8M1iXUJjtDRXEv5oj0DXXI1G2IDfxn6dBd1W6vzMK6Ua5qZ/7JIaYJbs6pxxq
27g+f7fkIl65nudf15aPlWH9m1mOW8vftxbKDdefy43HSxDm1YD0ok+3mAGh0pYoBi2ZNMLSvWlX
NFgYC/fijDZ7+oKYelVPFf2reYa/ObOW09i1STCoTwdWeWPBGgNva3yE/oszdN829AEAyLXIh7M2
dlcJbCyLVD5lQ/rupezXECiH2OpRY3rA8nJ9lto0BOtEL23rfhZpZe/juSJKMy4veZ9G1HZ66J65
QDtff/Yr+SQ8Xs2+m7et8H8bVC+9YTzwUn6amrl3DJZQ5khr09tgsc5IEmXKJbf2rh6kcqrPWZqR
RGX4T3hgwrqFbihmFCx+vLzYlGMxM1Vbw9duCcqubaZsnPD36Mf5HrmaMfngj7XDEbhF1lgerbLp
Gc+aCGyVjtfsrt0gatk2UIyVnrtGbl8XoS7HS2v0kTDHgEvpb1iXlzxZX/VEAz7rWW9JKSVDw710
ygwd0on4UHdT353aWv9NV4J5DUZFFxADQi71v812OqZte5ohd81UXPSGXOG6Iy3ZFnABEx/XajSQ
ifZOtm5M+lWzs6bp7HriWd31ADb8v1sSEriOr9U8QHVZ2q10smDu5o3jE+gp2+Y2JFid0yVQZosw
ChFU0YN+SYKNic7ZCaFuph7z5cHHVVV1sIY7vGOtHxpeOXrvg4yuMuNuwyhqekNlcuyKD+deWNZ6
2dH37K9pyL9dK/7j9NjbHLSuLqIENx2/54S0uZQh5mGAP5MfxDb/0Zd7zKV2nIx52WRT+wsEcanr
og76zI5mQc6c5dUfvhurDcGi2tm/l7NosxaMk3emX/nSjsMMLVOF7IQDFQboqZLkuxyofCCeLFlC
DlYZ2PCfZtpFOrjo4Eikg+2Ti39pLLpAsUdPXokoq0Ij1tsfKNyJeNDVf9qQkuGcG9t8gAJQnvdh
dPJckGZacYTYNStqaWwbrzwBs771hf1vun81NPVJCWCTWk4ouhpIPAHPiOkxc9LbnBFUXDUPy0ze
t/GfWMxILtlj7ohdWhe/dVJsxZz8tlb1ZincAd281xS9Z5qvVoDLHt7Lp6yaFgv2iYPfiYtVli/J
gOqCKNaNS4gLSQLI9laUq4MZP5PLvGUyRDdRvLJZhixPh0ZlT3blnN3+vmrf89vLEu6uW5xba7b/
6UKLRtk84D7Ow6KTB3ea5tAAmomQIUUFLoPQb4uWLbPF6beQGzpNehJ6XT1u4qwj1sKNIzk2n7IW
x1F4V6CIn7Grhy0pLy4YmU4jQ36TGqYeTewNVqpY8lrRU88WnF1ISTt1BJLR1pq/IAfij8/+KZcE
EBdjE3JzPnTT/L1q+WEtBH9Pti+zNPeNtI88s0/t3JBwgJ8rYVZZkP6ZnrMtGtbp1AMFGnv/rSN3
3eXFLuvaoeYO7eSClCKTCfzi8IOsbMPWaG7aESv0kIujrueRRoJrb/XARFUlAh7hnZjnd90lz0g0
+l5rl/Ooj+M+Q2fFl38YS9gWmuJi3+sjzzZyKlaY0Xq+mgc2og10+VZV1Xclh5EYkLrfT/zQx8Ij
nMGK26DNbe1YCL74qUdQ1meFBSZGysucNiFynTiczYwaC6sms8KyznFsJds1XV8dMJpxdFBdef/J
Qmm8dJBXzjqGoLn9RgnKJSHviDE2g5Ke+GLqI2vsCLozu5gaSjoHzfGV0oYL9G2D3pXdE+WrCJKs
fyhJU05G3tkM6GyB31SpdioIikislCyJCfEC7NVP0Y5HLV7ekgwEjaGcDPYtPtwk0it8dszVZDxc
dYn+HcuZP9QfdlPu/CH1wr4qNjZl3iiU+mVbW/6rRNik+mHnmtVvO6Hus4bCC8Ysv2akjqucwOss
iTRNe7RM56J763lgE5eietOkpGBebvuReMQm7cFoMy3ozPRKbiEtXMpDy+UV1GuicpEdkS7agvI0
V/nB9oCpwlrvDFyIBee8Yb1O863RnDzIdfBvg4dErIlAoTh5G3KcOTUH1F3ZfcwUovyVqdKjYWUt
sJv9sAD35UJf+W+sHT/719Ih2uO/iEkvXluPPOEeNLVwznqNvU3mwPzW+jv52kvfiGczEfsyv6fi
UOgAoh9z6tVcau1nrMFKlQvYI6MIoX7smd44T8HgweU1MZ2QyNjCzPk0uUI3cZvyFtM4bXYR33LQ
DNnRRhuVItlg761uhvbicoNyvFMsutz7z5UjDr7+vUz3NKo834k8D4Vhm+Q1sIN3urMZZ7ABlDOb
jHtL83t0jOVpYKPc8gZzWVkRVAL+LQ1W044vBIIghgDEEqPglGY8Et4mszFq56KK5GqYj67vhxJg
NRJN/UMpYXpokqlF2zHt5IDXPqNHZEyMAZVwtlsoU5sWc5fKdHqykhIMgMw0DxOHZjwXtndukSs6
XXPRWBknABVh5R1/SoHCIYFDtRDzsmgVmS5tu1ztcTnFLDV5Vj7TWV8dK9eyotETS9hn014RHITo
kiF+dS8wmmSMGFfXvM9jqIC9nuCQBordas1nPbmnBuXv5gLtxK8D4sYJjkbi3to6hZOuEIYn9nVS
vHdxDTzl+e+zy5VPZri1HZRzUjGZKRZJ7IOvRWScECtjrWeljY8iAUK16/Il1ym2NhfkUlOD+BjF
XZIgTYCRwhAIrDLf5rSs+YTGtwIemVwl5+iZ1m1O2l2pUxtrAL3K0XwfxGwQaTFeOogwmxRZYfHQ
EhEzb1gKPxDSRfYojoXyNtSK/JbD7G7qjCFQocvMwLU8sl1Ww7fOrimhjoGIfW96aguC8QxjNkK1
Vrt68M5rtx6TuwpSwppHi3qfHaO9pbnn3hAdy42O7ptkeckrWqbPaz41v1qnTgND/65KrORT8sYB
Hg3bJPOuiYhfbH16EKlJcI+HHpaQmOO4crmZYy/OjD92ZCGUjTxyOny3PbCi80Ygm8xNO0LId5lz
40skw5XStRsoM3H33nIqsnU3AoEOyPB6NppTbE9nj3V/Hv8p3m8O31vZt3/ClLz/BnpR0swju7NB
Vbrk0+e3rmzjfTVbLhJ5FxX2JKxJ98NnmjyMrn3I5XqtELc21lSiCkXYkWbN3QryFgsD+IL5VcEl
Zjqrj1e0aO/XQucfby5gwGdmYfLFHdeNuhEzvE39KPAscjyL17fSuFX9tAhV2qAaNh5k5qELNttr
OQ77Dq3paIn0NKbxzav8xxYSTx8EvCzE5H0H7JBK5z2BhsBpcrgre5zhx5LlW1FVOrvW0+Rnb/yK
p3hEJdPURNz31VfSWRDZZM5wY23HAlcTrOVdJONadCQsWcmpne1Tk0VXWnXorTBACenppKyIQvsd
yWdQHN9gcmHsrVvNHdG4yV3ikwsUN+KjHSasEMyHXcGXl+hYBVuqdXOlCo4mk5epSS+2vUAAONXW
MVL1VGTpi15yNTmVjO+b2s+ysj95wxylHckuNTqawI+NM1rik7Rh/YymgOIvh0OJNqVoawVmM5gg
siM2mimmynVuu+fOJ88GnYgZznPvbRN4CZl4f3PT7lvT9Pb8THvTSf5GtLsbR9QvTQnGv1jvukL9
k69QrjOqF7laZ8P9nR31qsx0W2sSevC1FkodEmF+e0b8wYVyT8t5Vqs4iYrxTwcs8XN9n3bAU/zW
qYH6vSqcf0Pm+kGVkNVU+0/13Fx5lB7qAQSGjsMgNdWhXFA2Th6hynP+oHp1HCykhJOJaCOVx46m
IAg6OL6I/YrxNSavs2FjdIEKpiS761raFt58jHeDBeh+xw7rhOiWxQ9HSWB4j0yuK5e3OSstdG6N
D+lJbPDIzeMUK6FJfA+yvnm5z1roXgDN9tlqfXpD3rFpjKHEjUE9YpTUw19KqVOc1WFiinbTr/HZ
sp19XXO7OCB8luD0RlYXAq5YG2+Bk6q78WAmw7az8386WudF5ZFvFF/MvA0fiXhJ0ckXPdRoAUfq
jSOV65z74OHQssVmAjYRTZmEWW68+viIEePGKJmn3D1p99fI11ve0JTE8kSInWE4z9SuX9GPZRva
A97TnKFSk9lD4fsYRWDBGJz9jT4nJ2RkuwHdzK7nmvL9wg6xMISZq5ALJclJMiAOtTFEKfOAmSX7
1uUW11DIW558nqb1ZTJ+6jnTsYrpe7qT9wwMv/W0WEFscrfZNWHFNrvRvOR+qLfDTmaVvuun9V/W
/xqTQ/UGUqCVTviNBnQTCJOtsECLXaTu3cMD0FaSA4lUD9ZpO2exOoy97WFymSlY6IO26r4rH2GU
XGYgX9gRrfMjq3+hjxrCq7Dard45TxoMA3xPUCw3RPlXU1uvc6xeapeDbO3r+nDvKS0KjdoSF2zX
QTSuqXGrJXesO2vjg4f+nw2i+WyZ17wWwqaZ+O+9WRzTooX2yVcytPnyhFvcEURGTyVrHVVl9z75
5osLNEgpOgsfCpRVGlHpJzeTuIMN0XRXxVZOEd14QUhWRZCWS8iJcwK59rd9PFOUDTmMsYNVRABD
Drwm/ey/1Jbx4aJU1J1036Ha2MbGajy25fRLa9JFL4rmpq2a2IoiptCB5pPaNlF1Kx9ogVIPFsKF
9Fbg4crsfrn+QD6Qq801EIHDVMmt0e1LquwQT8bnuESZDERS9DNCL4m8xBl2iNMoLE8okE4OlMbD
lAhts0KBuY642Q6x5W4+oiiXn44gAxwh53dh+Nu6tutAi9sGtZDNuolKrafRR2E0s9G1apM3wEZ3
vFzWGqVl89y2wt5pZDmAL5YAnY2+y6S7teVwki2ZPaI4tbl31QjlWlmd074M1rWNMGZRpKyJ2x0H
n2gQWE3aqVs539y+gD9egswBzbUzKv5+9CLZgkFwmeKUmtoclm95XPR2b2lDlFOpcXeJbbK+vqi0
PZN8e1LLF4AhwR+0io1mvOvn6dquPl4p9zDP3E9mjAh7vF9LjdrSgP7WWStXpVRBrdIX8gCelrp/
HmNXQypM+ILspq90NoFW4dIBFz71Sbzb9AilZsVw6plBMhRXRw4PWZt9D4p835V/vdIN5Efavvfq
YxlTu+PBaiLo2/hsGzV1cZtRnz8FgejpQphpZUFMAltW089kro+Nz3fZwHLyGD3m4/CvuCeqLORr
KcGbgt0nFiiJ6kI7p26xTVBQNGr9S/Lq116xiNj9oy+0nauTTpbDlys/g50lJLDxUUun9yOOT5CG
JH3E6FgzWOa8BGWfc6kV39Teb3RzetAo2CSuLNv1dv07ugnOiBJ9luFs/U47iWI4uON06CSdRFYP
LduQmurEkVn60PCdHZJc+Gm4NaqURUd5S+OX2ZECUc/Dvz5u9xo3U7toYaFz5zsIAsyYfp7eN7et
YrRMja2ZyFeMX79m239l+XRd2TDimlHJTsyIXDmkhI4sN37dhPcBccrah5p2HM9In3K6wjcqT05M
V1T74KekbAqRE86jPlkCn+w2ZMwvi9J7Ri3npbIL6DINcRRRul6bXoaqvDklMpJh+Of3Py4dOymq
bS8TF7NwHnV+1A5OmgQcSCt/2Cco/ZfVv5k2dEfc/LVg4ACL+ba2uTGUU3A5goFRlUUFEQmeAJQD
HDZWOvlS2NZ7UuiXtsZq7SPLVX0W9MXEmmna7w2pK9jqSuxHnCc6FDGi9GucAhEXKcVIDghX3sE7
Ve2u9tSr7uXxvsmLvdeU8LbLIdUZ1FhLQPP7XV52DNF4HuP4ubSLr+WutrfG+yJo5K/oVw62O+8H
obgjVDjV+n8Iu9EM36VXnT/lm9k3f0xLv7AIHLW09EJ0vv80Erxtpg0uWxfpoPOeaf5BOfJFH22Y
75H8PpeSA3Z1PoyFoiDhHwxYVaWINimZxE19DLJMBL2PbKLteiqM3TAdlmGTwLWTGxFHXTJzkKFd
a/PqIdcq9I2rgZPjS49Zf7vmj8WIdW3RrE1p5FFGUgsuyvgKyH6ZEPKYaXtEDn/2UnxgyBBWHVK2
tdVja3lUxlXXvvYDs/UhBD15ug9cC81KG8sqVWTppKRw7IdtCyM1u7SHFfi8C1vTN6qC3qnL5R3u
zcRz5oVW5zxDZ4eqrQ7K7U9Lh0Iybm951rmBwqy4QSF6u5OoKd6YTbcmZxMGgPGyPLMAObs4E+hz
qVkTbYMzIp+LtyWNf5uYnWuKpx/svMwkSfKfUfYiYD3c98ZEl0O/Ba8pgWwLWp7wMJgJs0TTKeAe
QD+UcESJ1vV9FHte0vR1qNZjN845V8vwksz53Uuz6THOdnSBU0L/3+j1Pww39r5rzUgrLTyCzVdb
5wx04z7vqfSqKQ3yCpfpdUzCwh+PcgTN7fBzxYrZiSRbnNnuzktQBvjdogIVj4fBTv/VTRk1RvOF
3OUNzPo7H++2aQ2pLmWi8SLkzkbFjjJXP6TeGlqWe3ZU/NJbc+Bk1VWLs1tGD15ugMqPHshFE2ve
QStpq/O8OtJboF72RZS/GzVoT22LfM4ZJU4E7k5kBFhKuzpa1jWaNR2UxymZjIZ/tM0EWtudlqZ5
55+91mNxUdl00IdPreVXVGuzrXV0zEl2LHPtv5biKqtrTk3NDNlxBlDPSbSmI6tQ3HfOzFox4WVJ
YFV3dNC0Nz0YAgzRFQ17QDGdwKh1N/Q0OxgwJCYcCYuXXVd4JZNkrrWqIlP25I14ehzlKn1AoEMR
mh9WBc9RnmnnGOlRySCV477JiNO9V8c5WXntHTp5ABL9Djk5AfH05miHAkFiCzKymZ3kS4tNd2ep
KeTS/kQad7KYXOwm+Te26DZ1iSrOGR7rFrcXmv7elZdGLVvP7nZWXTHDZ3xmXcw92VEFazzoSfNd
r/2ba5X7uLt/DG4ddQNsr5rym+Y7YefFHxSaPbhCuyCnf1wyfodBxySrNXSQlehQ1y4/pmsfzPXw
vkiWszmpflpO9gEB2SGD3dd1ntgE7TJXuDtv8oKSMp9ZEtuG089hss7bpWcEyBCnYV2uz3SIn1o8
d6SKHxHSoP01cYxay7TX9fro5d2tzkx63OqDQSF4MCJ77G3tBCH4ZKyoOpaYfajyf8Z8PSdd/0fv
8aUbwfqKavxt9PyLKQQ3Yl2AWvEm5voOE+qLV8VhaoiVdUN+dPH0VMcLCIV7lR2IC868oMq8Q5Uw
1uuazclNu3KiTqvrKCwTqx8Mo7axGnhcsGQYCYjftjrnrAOumEJTGDesqG+tM/wh/ieaXbgPyAW4
OHX3iP3soiFfwyYc0ad4r6aXm8JYX6xakjq6/A3IKYBZ3Ijs0qfCTr+IHvcDWzBN9U1+sGYRpib7
iFljGOJdA2Wxt76CAC2Lz2UE3Ov1PEThunWVsewqwdA34CotrI9C2Vd8BWHbG3tFJJLlclS02l9e
xkD61HuY4CqM2ZuCeXcU1mui1LFYTUYEss9KA+V1XgrsSJZgWGzCvsRojud5144eGQn9vBdO8W8Z
fEBbUig1i2R92XyPAzMTXwIAozUtmxVw0F/4NgvT+dWyZKvBgNWW2N7rYbNxDO3afXcqLzLhwovZ
Py5T8bTE2omF6bpozorW3HpnbAqc1v5Nui6Cu48B6jC0rzj6zcJ4SrL5K2/gF8de8l+jTJLD7wrq
iLzMoqecZamebhZeTEtfsR6j7pnj4j2++wfyBVmchTG6agioqLdlyqczDrfVSQ4mADkoD9/UIH78
yT1kegYFJ+Ttf87OY7l1ZMui/9LjRkTCA4OekDA0MhTlKE0Qchfee3x9L9SoQvF01dHTirqECAKZ
ec7Ze20ZKwx6VoVTwHIgksgJyr5wVEP7HPrwMsoIYNARul2QHWZUPLFpgU9I7qYMqTA9060+rw0Q
2joTgosh/RRTfV0mUrJFEUeVz9ZtJdu2p8yrGc1QAfqipolozncF/WT+WDjIcf4e88JnKBJbOYwd
PNb3Qatw3DbmU2lOxVYo6SqHpkqWpOYtHXQUusolByXgQGh0tMG6UxAvS8GMhq02t5K1aiDtsdkW
03KsUJnLCDoai+Z73YDWkVTX6uMdGnbMTE1MHngjPSpIc6yqOAd4A7RctrEcfUZET20pLj60jNFv
NsePwzDdREVzAuH0ZnL/l6y8GtidmRQepmI5tl1HRdkQK9h7JF8eYjXx4drVjhZT8DaLcksXrdz2
jbzXcdkTmUWmYkzzHgerW5mWL2XLs0g1R9IxrQ95fuJIxD0esj3e1T9DpHkD5XNhDvuZXN2GQ3uE
/mbW0Rg1c7BNO/GSKs2tMUu3djEfiRPCNy2/oNi70pLiMQvRDofaHq7itsiVc9vKT0icrrUhPFuj
6hSjfhhHPExqrjB/nMJLJ7PjTUabbWNRPEeUk1opHUdAWcBkntQ4O5iV7gytiUKQKc6c9F6MOaW0
NSqhmZGa/cIsmqYfK6kBanySgnsL5VSX9Ndq3xSoFzkACWYXcmYyB0USGfbYmMkZJRT0ucSsCVtE
240MifVwgAfSE7JJKpiLna3ajhZsC6Mb/wx2vAuXbtfZJCBqMbnxnLhXLgSKsEgNUFwTASymY5VH
M7KbEvXock2yOp3B+Ws0GHQEFM6hoT1qFW6tSKv2kD4/mbh61mRR9ogAF6jVOdXIPKZe1oL+Dvsq
ey1m6LBcBPvBKlBRko1hpXeyBoiCmOV7fcZvoYTW3pIy2oZKSTQNshRsH6XW303NdMWLTC/AijBS
FG+gkSix9J0wdGq7rHPkut2Jged2MDDgdW3FsHpcU2fdcNYOqcQTOoWBJ4nFBNowXYqg0LbJ9I7J
hdbdWHhrH32OQReqyUwLuLjCynKTafz7IXjBLnw0bY6eXUcXw0DjBxDT1/r3rumuFMpzxoaXqUsO
osxcdo7drCYXXPUbXes+W2qTMrT3ljrTl8g5+CI8CHV5XwzJvlbYqCVz4jwTwaYAHjy5ZsvOFlWR
Y9rZ9cgsqrDwzq264y4/anXrmqPkGD3bQS1r90NqYfYn37Cl4xuVL2NpXhiBzRu9H7exJlAO0EbT
IC0ckslARle60sS5EmB+IWwv5ZXbjBGyOVt+MOeIrT1RPxk6oMo2do0kiJLF9yaIl6PLUM0nwF6f
LfQlR4yMOsirZaw3ZbtsjIPHIV9dVHHuZXb3rCUty7YZ7gxWnCDvH0qDbqFN4RPM6FaEeJgrjOZG
p37a40KGoco8uNeXEvNO+ieIBAcpw2bfC6a1Oc1AzMgnV4wzi9gyfnZzcmrkECEY53+8MTc03m+a
BlM00ikHqzRNrjgnyUEvfUlSd5JEX8FKsPen2k2IxXYYyzdtYjeYIutYl/RramLLSSbemkvzPueS
nyxy5oVM/7as57su0s5mH1N2S/N9R+947uOnqa6xZhU2Em4DZaEZn+dWxLuKFRPmB+1SKxttN+xU
6ykzkw5/c/nZdwaijbHdIYXZ1wZgfnRVeCx6SmxdkIoja14fT3vBfMyYhTtO+lYymVT3nNtadLPh
GiCMOpxpeHfuQNcguWfwp+n7vEM6mMG0t/vXqMF1I9cQd4rPyOifU5VJccfA1lb6YwFwKrLld86E
m6KuqODZTfM2fIXPQNh0LN0nVeEyyz4y1SBFBJl0nat72wTzUsLaGDln9fEalID0Efq/W6TkQVc0
8Yeh9ReM6yKdHBpgpCvmJ5BOm7iXfaVeMUcCBoUWuOFkPSEhyxigtAwDgD5F1XKHHNcfZRwLcYUn
ui+6hyrlJZfxi1Hb7yyw6gPF2mYKZK/KEyYQxXRfTSGiMItTVHHJx+kwJAiFl3C8YLM7hASqirym
czqYrEvxOaombVti6AzTwBEEryW9dJjLZdsTE91W6acUL6eiROINTAnTdHxoDaiTEp37Bf84S7uG
nhHoipmJs9QgfjP49EHl+KV2KIZjtA4JyqHItqnE41sGlM91R4E9Nve5AbJsHfuOUHOIhLUek878
AmF1g+7JSbrCm9Xcl5TuzGn0UuBz3PYhjZyyoe9WaqFfmKy9ek+kssK5o4AcE3WZZ1ds43L+Z1qM
N0mJrvFYgvMiSbkwdbRun1mHDmRCcdOQ9ooRNrkxq/oQ4j3UNMLdQ/JQkIOeKmPa5zpeWGzHWRWd
9STeM3bcpeCF2pKXFfmZI6BwaJG4EszL4qi60cr5HUUrvfdkr+BIBDS2LQSaeAo4bHhwTKgoE7U6
Z5N6rYbjW22n/ELqgwlNqUjoDBYtvRbmC6eBwtXGm71Vk3pPp9fNpfa90MVFwQe4LGntMoLzIwma
LVLqiXlm03efCS8/1ZAXJ3m/BTwjNqMtzkWpHMgjQZaEq9ysxCorjOcrfcU+pC0tBjo9p7jDgYPW
bWOgC+oMSdnWae0JxNZ9EAMa0CEl9rDHanpleUWEd9nci9ngVJ9e6pWYpgMEqU0eHcBeXdldymJ+
DDP1alaK2DMN7XWqrH3EbMriBMIOXtw2QesVqYbaeDzl5nSOJX2va40b0dToZO02x8EcEUNS5tm5
EyPSHvNhGHVOQwYD8OAykGliVCQhr+kKdV/5djGgxay8QC32UmXsMhWxTI8im+hiDQBa48VIHNA6
o/uFDLZmHb2VRXPsVPQ4JfoSpuZaWb9Kbc9arqrAnSTGKRDGNJKNhwj3uaQgEDOldo9ArsKkt9xC
RBm3eolqAmsiIzfaThPDQPkggnjeSJmggqwAGLV4wfukQmWTgInIdkqdo3O0WCcCayJeQlMPKaYl
Y8T8F5tgs9TpaFe2X0FA5vPFp6VzsFJ1y0WbtR9S2HRywsGnZt4qZ8VVobS6F+s2JZV9qZY6d4Ia
crradfh6tIPSta+479cHFm1yGXqDgTqpb8BGNKxjKh3FcZ0DJo6SkgxhGo+Gia4FFc1LEmkvCkNu
o4ovag3WbQEkEg/JexYpX7ZWeYDYUKGagVc19jsugxvVZn0O8TEEpX0eFYTDJQPTmaCYVniS1X5l
RDqLvDnqaA2SWT5ZyG38ORHsZwlHCkZZTG+Sx1hOGLfTh+oVJrcYQA9RnD7pYrynN3K11DpyS4Mz
5LhtIcdLgrXZ7LtD0weFw6r5Rx0WT2hMXeVsRhPf67cRmTGFJe5ExMRz6e5p0iElmsV7ErP+ByTk
iIjJVc18C+O2i01LBNY+6KsnXcd+xrgG2FoGC25dL8u3NM9Bnhiyp6Xz86CGDzEh9foAIxOHZLHO
twz9McQS1KZIVpn5PdNDfphzBhJzUq5GFGk7wTnbzEP7ZUTjeUK/wbGMqeiaktUMrDRi7K90UQwM
JyiU0qIGlJKcuz59ksz+T25b57Lhbx/g2nUz5zjU9JYqfynxeNvOJutrPKCgSw9keO901m/U3OM2
j9TREXrt6Vk0IMbWGie0I99OoslPbVBoi1LThu1QaWULgTNBzT9cQph5cpkibEL2lKB4wMLwFEnV
m7U+WRHdB2WJMZJgGBC8ZTC1MLBjAMw9CqgOVxZfJ1KYqMnGlQmib2qi3G0G45EW1m3eJ9d6K7vT
bN6nPcMjK8a0Q0RjEIQmQ+XlIOQJ4UWGr7DJ64NaI5gfFIh2QThdK5Cb5B5zZtlYW6sXfhH2Xl7k
zVqaDA6MMg+f1UNt9wdSgEB6mN0lVFonSLkZddO5aZBmjlwquqtMeJdw4Rh0SHJ31qmwi4jJoaKu
RqMvNNHlJgFRW0W9UxudH/VRv8YjccBKX4IF1IetXsv6eFGt6SlVuz0NViZrjW/M+U7tkvV+g7S1
80cRZM+SHO/oB91m/SpLQ5yhz9t+hrodrDr9kX6iKIM/s7Y6UpdPuZCeJBuJwyAtxBlVO1KeDhLT
Wl4RjcO0hU44fNEaKuBOgyKZdA+TZBAiJrOOTvUZD1sCgCN/bcqca+X9pZYtRx4NAE1F5U5a/mzS
Pt3JBt0RCxmZ9c/biZocoxd5eDSXhgFD1WTYsBUC4HW4MnSmUPWo3gR1JvtDWLzAyaTSmODikS+U
BW+jbT62Y5lDa7HfiwCVs2GqexD026GqbnFoADYgq3ypaEWWBNG3mvVhhuG1ujToxUZCKMJ439Hm
NanbiYAq9zKTOVGDIotkPWeHHrEP5r6WSa+S0TlKhLqJHvUxTqq9IhtfQ0klaMbUzFVSOnnJHCnj
JKYPylOcdB5eLKaamTfwfzRT9z6q5evEtHMQJqiiwuvY1beqaZ9sQ/fybHBidXpHdnLQe3ZgLc/p
7s/ZV9Upj3O51n7cziVKaMJnJ2Vi5AKl060hZmwWlmwLMx/7p3oluuw89eYeJ6UfIWkIuvkhxK5L
QRedFTHeNV30hquZmbH50Qv0mEZMPFKG7GZgvJQqEA3tAEOvHO3y6NSOpkx7i2vTj2buunhWXnhS
Hx0E9IAtA7eDFJhOCReH/h4bWts4uIZWMZJZ3WJkxA2zQKHoZ0SBaaSeMrV8zGlGKHaxN8LsPcgT
gwOE8VqXKuyW/Jgh7DDNxC2q4l7vp9uYzYt2EuJyPM6bWNQkZI34hjjq0Kb7qLUST1Ok77pGOWsB
iFUlW55GbbpeBHOzgrsvmVSBaqSk5J7o27lfHqyuuFgZVI9EQboxIOwMxC5qxhtm/be0p/e9oT52
zTQhJ5xdFXfxVAfeyNnLDdSYAVoQfyKV2Zeq4qGUPqoGo+wpOQk6mdTzjjGgwG+o1GQz99sluwoH
Gt0KwsWw0ck9CGHlIPlJxvygyNgAJfhHzKLMbLoBs0c0SvwISZrDfH8o+vmCed4pJ8NXkOGFTF/p
Z5ed0yfjraYtftKmexMtDikhD7EZf0i96WeomzNR3cxKiIiRzk0T1cdIat4zNbyqu/AxX1rlJk+z
lX0jmut4qW/wyTWePc2HMK1PuKsBTGpQOqSQOe5UObroxDYxKeQzoXTYWrX7MW8eS8YC+0EhUBBg
kX7QUgoFnRdZNlA8VhVMu3LAERmK5cky6Z+ntXw/DVLizFSzUBpM+rgLSq1o9hRLu9Nb2MD9MF7x
IvITxYoTR4ARtCU8JkZ5tJEWgznxgUrujIV+B1OHq6RC+Y60bJlpdyxD7IDOCnc2fYS8UL0QCg3I
rv0CgEDTVosj83AgOofGILyNQGhnrDlMkoGu6mv/PVxO4YQhp2RElwe5R8sKZfhyKNEpilrGc045
ptuPcE/9MP+sUe5PY0y9yzQtmW02M7M6oHDRtjNb0bZFswA5Zn7Qq3Yv2PtTxS43+tyc0y77SMvk
Dzoc27f19ILed5XRHdMesAqjdGJ4bBexJ6c/CNy9sZc7CpZUj1x7GIFSaBrmeXyvBsngnNX16pVk
v41mNtV9k2mJ1zHLoPJuvaFBbrCMoMSmZUunGT30ZDh5TIjQZBJ+uizHRANdF5nlDeK5dhuqIEqs
ySBxTjsPgX0maW5bS6gFJiysmyYRzyPKOXapYqsbTBvRBAuVVHKAfLcZxKwNToD7OEk/BEWe0wYZ
IIjkyu54g5Eubmcz9NRiiRz4mSiNZIeZ8LVelGgAGusyGIprzkOzWbsqZRX5BWCofnUpgb5qSnU3
pAqioFXPIzlFkt4FfbKXUGhxqKfygg2kSJ5F95NQwn0oAoAOtTt3CBc0uDhVUIOWRJQcJcIx8vII
7Y9eFYrBJnyoTJI91GoledM8rsrraRXMR735ZGo1QUvlzWz2PBvY5iYFcQioXmVcjtm8nBPYIqps
d55AssDzTn2vzJBG0FzYHHzz4FXBqtZn8EgSWrUs37x8+FVv1UZlzGR6Ee2rnb6M59FecGchMh4B
p4WqxuAMKg73I6XMWk21eQ3MOmLNSwXPqHJhvX1Mmvg5KRbdqXtx12TtycoRFas40PS+fyaD/H0p
CsZRkdNp9hPe3Rcg6Q8duDJZl7pt0HXbZYguEty8SEP+qjS6A3CHxsSExKzvtmMRHKmYOzrTAfTG
pLVxIyHbrBqgfnGE8QNQRzPIX5S2G+RZzQZ1I2aszGsTmfKP41k4Zb4yKR95qnAym52cppqQisM/
7kvdXE9AzdFIFRp6k29NBZPRfjOMFT6TwbNtVmPzveiVZ8VMX6SGIaa0vA9NihFtHB6H6tJPSF4U
GQkfcLXKSaqRY+z8ahmhk9qFvyjTY9ZSirJinmj9OFkqP4R9hYSJvj5wX1fPxjPTsMHtSPhAYVfc
Qmd9jYlVtucB2Xjzadk0FjodT23Jgbboo7PUlVe0Zp6nFKEoGJi+ZoxT60w3V4RHgKHcqLdqqD9h
GfEEss2QjmWhCFcm3JWDsi/BFTUNfhfMrKnG+lrRnw1o+qlA2B0REVK/xJ9LOlI90WsBr5eI6dqO
0odGtCfcNc6ikGjQxtf4P3YCUBXDL/wv1nWZKtdDExwwjB8ypXRsaznMVGJtKY4y5qFaWB9jlXt1
GPpSGF3KUj6b8XyPDfoqSM1HFaIBVi4IOVru53P/0PTVZ1GCqGb4n4v5jzFQKEZ5cIWr+VW0KDna
5arqGRjC7q6y6VYNEozK0yXTzctgRR8CmtEMMRCZLorLXKPFgR8dlWWdmycxUSXF0dsw9WczJdWx
oMttx9fShKlPKI+6hRtUpXEUzOCiuO8brA3LJp6t21ECPzwoxyGcDkFTgU+aP2YMp0WV4AfS+62B
nyqxb7GMsrQ0Dv+vI4dUOJKWvkMmvbPUhZBM9rSs61iROjdvrF2VMB1JxvsurGiSGvCWSvzMgApS
v1Jsp5aUPTRn3MOdfq0knHLiFc6XKMoxNiRzU406/pbhxhiQfIy56Tcm/nxFjkJPsiUZX3f6OXfY
Ahlul1L8uoyckYrB8nEuHEqVOR3uAWxNPODROPlNo3pDSCqn0K/HyrztIJ1aCsP2SFISJm9w4FGq
uGiJUsyUxnlM0lcrpKGQKFf9tOA2j2jHWH8WTb9BjOHGVk0YJbPnpD8CHaErpO3kSraP2OZ8W5AC
zILAEDZenuivsTuHrwg8Xb3/yu0exECJMS/S3szWbjac4xs34b/vZPRMy5KBRJKmazKleAR0CkmO
UYThYbq2SLiCznFXBvUeg9pFbtMvVU/fOJQM2zFJTlXUeTi24R1y3KBUDAbkNAtvc6Z7S1DuWtHi
LBF/THCkJAFuqU2vwgofTtZkJzto/mh9VG6LBseQbDE3CiNa8RqSHgDwTJXznZTZBynS2e7pZRlW
f44soGdxMRw1Y3jG5KqQYCseyYn9Qq/mJ9WARhucuyLZW2xeyHuB4M3tW1EFr6KfvSke/iCPhWqh
EcRgtLnDPnSllH3jkuqFSKnx+IWYJQdvSTexG9YUCgXKCUvcLhJUUyNkIClHFtYfBEKLZKU009An
0Yw/yJUOjXGUvVLBKTyk+R+TA2Gl0zEZdfo8ES52J9OTR9GGdFbMzB9o6GkDvg+puJPs8lPWp52u
xpiv5h6WMOoxxT7YDSu8CK/0Pjs1o3Q2hPRn4d1ZVEEToTb43BruW6UAsqzfxFJfaSER6cTbAky2
s5smVR/6zj4ElnySl9jJFfvcDdZz1jaP+VTthBZctRXdf0WXeidTaMl0doL6qM/8rNUY3ZTFNmak
MNTC2IVC3IpQ+HFYIf5HbajepfNdKyiPsk9MT7EH13U1w3mdqXlSU1yZTEineDl3U8JAQYpgfEX2
C88/nf+Eo4j9aCXEk6YDFWSZojMQ4+IKDqmF2SjHblEoE9Y2WQuhzKwsaIBjG94GXbZsm0pLXcAX
7wTZPmDQucHl7nSiOqcqisk6eWSfPnTZ7I8jfVyhgBtOIaYWZGWHEf1Z3PmHhuKeRB18swPOhCXq
92YB+9toxbMMTNlJcbIVTXY7jGJx5ES7N8NkJ80h7CGm2laeQCg1EeVbbhyn+Ox5zLZ9Zbh6hclT
4VVL5TVZApBCD6oYKih8y4geMpWTxl2buxvSFa/TnKrVLL02XKF1E1CD+jbL+vJehP0242aMGlIE
tLZ1N/hREbzZYXxqZ3UHo/FZLKmbJhDmy2avWIzSgxKhnCYw4QwL4jVb96Go8lK3LFORkm2SPmVa
XHI8hG2F4SPXIKVG/2g3HLliI+n7AG1xLDw2yJey7GCNdQxG5fYmayKg2ZXxmcjUtmnMwKKx7qsF
SHEG2RejElIYfTRQ01WeEjMtTNDQqHIG3Vxxe4Eip0FIq8SUKhB6t/JIYyyZVc8KNLDW9ikc0OXR
f7sEhFtt8kw99qlESxTK5xzNoF3r+4r7u41T7a5JQr8WJVL1yXznXvcbc66qTTyyxJDB56ul5M2R
tmaVq3sKGU4ziItbC0rZGDFRJ95+7v2uTK/nnCFxQI9qqcR7ntP2kcfHCvCTO6LamVH5F/Q348h8
H5OZJhZpCTAHXWwKZ85T73Jk7suUwOlevuftf8BByQkdr3ivbZJBz+DkdDdSp59h2g+bGpnMIi8c
6wWFDpqEg2ybfOnGei7VrnaYVJ9J8XrVBtQksnnfa6CCogjZAgoUWWbfCmX831bZ0SGx3jKNUVTB
gV+2DWeOrQYfTXszy/N7LIJdMA1+IGeHDm4tnjkKAgwgpXGolvGagtztAxkckMYJSe1LX+TtC5LT
nSEVhWd2Cu0UA3BAqX0CZMx3kASum5UkgkfOxPJXXqE5eRJDwhM+LZwBrVuAN25XNvjYcdzNeXxX
Tkjflip5njXa5gVbnwoZQxbFdR3PpzzgJJJGX0pYXNSVbzwblCY9N2jWYFR08QkQzVtvxp5lEjnR
2N5Ih0Wr6URWpnIjLevQRu1e9Sn9Q2dkO2bytWUGT00PGzwr3IJhIxiA2ZMN/ajDAQlslfmaBIxX
FfmfroQBNRbLlZxlHLmNmlEnn5I18h/chnxD2yfnm6EF2luEaAct1vdWQF5KLA1OGDDzAInoxGXK
78xoiN1UR+FLbduuBWETqG9DCnmBWvg5Y4soluQutEH8WdY9wow7prTu3CcI30eKA1IHgqt6ivyS
OXFtSLSF8a5jZtpGDUrdtLorCu3Qkq7SDOBMF3XVJD2ruL7hz++zCNp8r9d7NRV70s68ckyOSRId
7aG/j/X0GXdxsClrtrpRxmv/UST9Xu2Q3s/BAbn8ORHjahq8WII5L8a+u8RUezJt6rcxIACuhttM
ixf/qXg222TfdEx2I8ybVmntK2YyU4s7ajSvChpJCkbRtjTwdwFYXCVVCozKrjdf7ai/nYJYcnOl
uG4T4M4xul1zlF9HDPqYlexNYgx7ORzR7MM2VAv1xUDGY9bTVV5U5yZAgEZvHPfXxFA9bF9A+B61
snGB84NhVctxm1jBRY5wM+NMZEVOLb/N5shLwuVDrXJAiM2DWcOloca8JkGkRnCtJxz27JmxkHax
mupIf22EQ6Z+LVLjFwGexYkcKiVM/sij1iJwYUlO5fquRosnkvGB+IeDEujPtcmKOOmNtFPB78GP
GRGdj06YcVJhHAnqdCSqqdKb9fTMM9nd4Vg89iEGrmR6gkhX78uZcVBUWgdc2C9wxPca+cklsqpQ
UjO3wPqhNMtDK5fIB9dsrHl2ZbbdhvlqUVA4KPJxXsp7MDKnDKItvJz2IzOjTxbCwYPE+GaOyriV
FXKvWuW14cTX2wZ2lQxGn2buGSFVmInQRQYEcKWZO4mejkU87jI0p2DP92p8sRlzjLN26sxIQu+q
XUsGjtCYem4jG8G+RKZUIUDWpAoUPTd4SLs7vSwJQuiwQCZ3ci4d47aMAcSwvRVYeiI1+TKm8qGU
FtIZ6J7hQNGelzXfnPEMo6qpOGvgQbZkgb6qFu2QWOoHyl7t0o7BWUZIMYRQQoUOqoy+31WgMN8f
w/eFo0OG+IIeXIWBqlXebIaQTcjBBhPR0YDPD6SY9dWIdrOBgrasyWwHLtQycIx9An3v+kU70ye7
0quS70fRkUrJLmvBaXUNSM7SeGR4dp8ZNuPJ8mwQo7AdF5Oj0vJm21Lgh7rqTqHKY0MvOQsH2N0N
OvWGRpg70VOkxWA6QYh2UNU6Xnz0LHYSOvTa2s0I6SjOVMEcEzpH3kMLIY1to0vGszIyymNC8roK
CUBMfeTtbJCEyi7ctXiT2vyBNAF0HynT4ImMgK0wQm9sAhSkKf8Sz4WDJLG4Y7jwRDyIU9rGqR55
9ye8p/XIuCmZaHMM3X0hwpuCftKG1s1OtTpECaFxsPD6bkx6K2h4tnWeYszGG1xkHW5gEnik2U2C
8WU2JN5LQKAyjW4/t2Qf3IIXxfKz2kznYBKHcUqOipjeWoHaYOjZXkftA/kw5aCkXaWSifZ9iN+H
OuBG6wzXAtwsyCx53q2McDiACZCS3dBSDlWQHMpg4U9JlVe1ECdW15MyYF/6e5jYT4Fra3zZx9s5
LsL2f/5L/m/TVFm+R4HBocWOI/R915o3tlX9krgp/xAcaHzL9UsS1WbnxUBRXNInvBAuvIut/aZf
y37vGF7jB9vS/S2lTv0ppW4NyfvXt7ErNSZlA21jvpQMNAcDvtL4iBqG0UGtAzOeGPBWzXtDDUul
tBarbYL1CJxEVlTQcmImELJkfFkKtG6Mrd2WhbH21HI1W7bZPdbaN3XqNNfmZKclLNu9Ynz0UnCS
OvujiZe3xO6vsxnYzpRfVQMKHs4u7t9/q5/ibI1v4YLKzJrWpOkawmf5mouC6bpy5YPhiR2ZOMe/
X+Wn4LpvgYKWRQLfYIPMSRSgSoV9O+DN/ftHyz88bfqamviv3wc0/oS+gs/uD72reukRHsK5O2Ji
3nZPeJM9XEu/PQw/XWvNzvvXtXCEjNIkx5JvxTvOY7X8ZIOm/fsX+SF/T/+WWU7zJJsnAOAQOuNj
CII0pPcdezEt0KnGF/fbdeSfLvQtRTBt1I6R0BD4BJpcaX47//PDE0y2JbEhvywHzIy2TxtrC1v2
4e9f7qfHTF/v6L/unBVM5QwuQvKHfPIXs77K2UHJpoCJi+o/6+OLXia0gxAmWMGD2Y4e1o/fchPl
H95h/duKNDdCncXIQ248hjeLQzrwl33Dqehx9oQjdnLn/P1r/rAy6d9WpjqnYRboarizdIxU+EQh
62lvTLM57c+/BND/9PN9W4/iJG6jVmSSryMf7GvtLlUUz8AY1NGDlZTcaxf7/u9f58d369vigOBs
JkKlxZVfSS6l+ENHaRKq4jTYqk26R7eDeHBqC0hyoVa+Jrn0Oivz/cI0JrCgYtBQ/+XO/vDmKd/e
jkIwELZ1Bhnj6DCEpMLzpzT95dWT13XoP8RH69/WpxkMGrVIGe80Ed2UbfmBJwfCUn+bwnUmgJtT
tteIy6D8EiK+Pnf/4XratzWrMsOyXPC97QS5K41FC8H+NfX2h2dQ+7ZGdZVR1FGos0aRCsQhakMZ
6zGt3cqZA/sYFonuG17lS5+j+cv9++GR1L79OBmUCHJ2WVEmwdDevrbDk9p9kYPJ+N1tp9+exh/e
Yu3bwoVtDntMbUW74LF3rUPr80yKba+y0jMZcucdFPVfHvyffqBvy1UXMRsJRy5VXAhDbPa5mzjD
xnxEeTdtof050l6I7d8v9sOjra1/w7+WRhUpNHpCRrQKWU+2V2tfmrr/+0fLP32P9Vb+67ObIE5s
eyT7Vr+dtw0R3DnJZ8G2clFKbYvX5Su+/22J/+lS39alXIoV4Fh5yIEHzzHxmdPd//NLfFuFwHEE
IfN79g5PIWA5dSNPvUF+40c75Wi+UDj/8hz/FK+tfVsHgjxPqzEcKHLumJdiQNr21wjrb4L9fJoO
iA5tf33OjJvh5e/f7YffXv22EECEaKD+VJI/ry7aIN7pyXOm6b89xj99/Le1oGilJW7xqHG4Q17t
ZA4AGLJrzfMMIG0zuOsmL52AgP392/ywDqjf1oFKA8mCdjzeTTMamOZhbdh2SLoayUGo78Ln+ft1
ftrP1W8rQWrYXbqQ1bKbvPAsnkAL7uItDeKT6mbu/yFu/af7t/73f70+5NJ2s6pG6+ujwC+jTHyg
P+uHru22Xvi5/IHj/3ve+g8rt/ptIVCick77pYl2MJwA/sXS9RDMvj13jxad119u3U8X+bYiLEpS
R83akVdvDT+lSL4NfBrRnrQtdvKdoKnP3oD2t9z9/YI/3cJvy4KdGDkHBvQr9YiDuwL19gZN8Jdv
s74m/2EfVb+tDHILVlqLOQsl+3gn70AR+orT+O0vf/sPS5r6bTlQCwtJbc1yYJdsNitmOv7lCVb+
ecP/w5+ufHvzZybMeGkbyVeymWGElX/IafNAk2o8AeR1uwKTAOjykA585cRL5td1QOSWWnsz/RNz
xsUG1KXIXvO6uKLZ8JVJvZ+X4MIV8urwlHb1jOOtc2hr7f+XszPZbRxp1ugTEeA8bDVSkuV53hB2
lc15nvn098h34+YvikAtutEoVJMik5kZGRHf+dD2CsfBKJ+ErvwbYOpR+4x4xMG0beJrz2Kndg3y
BXUX33Odhy4kA6+Awo8i2oeBuNAPy1QbiusyAPMm6cu8QNowGB2NaMiCT+fbQyPJ70ZTffYVmNIU
laolIUoHg41SRj/JUx5y2lq7WL8DCrCOMGHuYf2nRECdbG6Qit3QE9Ouany4S7+zlaC7lnzvNssz
8IsBLfhAMOjn1tFlxeTQyky3E/AJZP7DXUkP17pMRBuLxvsgRc4XRoWK9j+8DVO6NUSDBkPSlCGg
+FC+Kzu0dWHOyTB2MT1VwVPlg/t4Mn0xeutJFpXH0OgOaIBIddNNaQ1wnkXrXQ3FW9fTPr0++hMb
4rqJ9Y1AxQyowRf0Ljx1wDEM9U2siUiHHfND8mlVVt2Krgp32VYZKhCv/mskpbTqU+VvUGEYCBIC
X6NkayTSu0kbcONLd6agPuZFujdFijRIKhUNMkcaqHelQsVKNZi4YqfYtEYdvUHdehHqdT6SVRYX
26bwD1ZdvhvUXUI3e8ML47PmbmTl0m1UgGEuO3EDv22he5Yd68o1/Jq7tufZ29guQuOIIwOw+wev
Lb7dtnoIWgrFKp3MiRDncGVItNFns0Vy/62WAzbmpvtINyuF19Lu2xKJ5QApBX5OFj7Xp59qgE9J
E8Vuu/rJrTG28wKao5XQX/epiICrCG9LDeFhreePYRBAsoHdf0wpvKIJqtfl0JJtTdTHKuhzTLyR
3VeK9Vr51FBhEMVGtCvb4a8+oCfV3Ns4N59oE1/pWbQRoK2Vp3rpkJJSB4xeqTRhqCb7nzDUJiJQ
KJiCgDFYN9DfrOV0ZaNlzQ+CJ9xIGYolSklPwHVKO3arB08IDmIW7qjFHiPYjdgRoBg0nyTJfTUc
eMwoWZSAxCNECBBb5ZrMygndWb27g0qTnASa2XBJTuv9i+YCAY8cqHyXF9qJxUoe7fUVOGw1BpcB
jqC8qczuraMKevnSUxk3ebTfZjqfsVqVnh3B/yLh5t+hJKUiQydyumiegQTZyk5+l2603eU7TuxS
8mjjrQK3iAwnD+xasPA7pZlcacOXOhfXvl7MxN1TOQl5tN8mFLlwmThl9p7NrbHB72ypbIU7d1ks
MR2aucvUsIz2W2cocjHuVDLCMsz2+E1RZraQqdheHu2sEewKsMKtazfolxfZm3JIlw36qWW+y29V
QmPh1lhdHo6phxjts46YSLh5E29JlbSAbyJDLbx85amBHm2xUl+ETVLq9JuiEnSwhaksuj5em3B9
+fpToaI02meTBo8fev98GskAvbUh/S5VZBeKvBfqgtYrNC6FkW/LQrvqrOE9Ab6l1bjRV/SoXv4J
ExHQTx7uVxDpKLosVz4HIxHDqB5BeS4LR8NJri9ffuoz/jnM/Lp+35tpmw45YeO+2sV38TJcJs94
5C2yJRzx+8t3OYXwZ8KVn5Xh100cWIEYTCa+HfG2lrFcXWlGFC+oStGl4jxZXfZ0+UZTn/VPLurX
naCWNKTVK9euEg8Nd1ntdb29amrhtfRo2wwi1CRQGB6F1PhL6WYnh8LOJ4PXVMie+7nQbyKy/Pl1
v34FB7PIUlUOZFVl3nu0qiSeoixCQ/3Leg//zA2/ujb9VPt85gVPDuNoocgVWaUwzmeCdxyb2jrY
+Ftx5+7YLVaYss/MB/U0Zc8N5GjVqCyT36/Dn4MRcIVS5kHB05LcXg572bspZTywVOUZFtOHoJAo
UgmnzOFb8FKIz2iPcwrg9JSX92aWXylydV0HQMXJMBDQSPgSmTotgRQsr/s6swBx45OWt82b6sBV
HhTnVfDFBzEDQMseCfQKG69hSI+xX4G8Frgfu+hBCkXoU1l7KDBBD2n1RWUPSPTy9zU1G0dLGV9K
zK5NRsTN2ysHt0XqO/SQdzNH4ImV8ifD+Ou7sUxBj0vE5gS+Lc4r4IKN6uHyL/9Z2M8MnThayiJF
UMuGQNJuBHAgUSzvkBqtnMH626exjAS60NdO7W9IQH8bDT6LBs1LFZhZ3HqkxxY9c2ChF9fifWu8
yRFRs6KsKOSDCPbXRjM3dSbesDgKRLBhB0zStHxhYFs0BZBGCYJ05vudmibiKMegx4Xidqfx09x4
Cftgkbj4WVn4dMQnQm1MFEoPpeY/BH14rKUUblI7s9JOPdgoCsLjrVSqkGxA0jzoOV4NPy0H//Zd
iqeb/vpwhrIZGrg3oEJ9wLFLN37LtJnfPfFNiqc//33p3jIj2Wf3zmoPRjg2G9Hm8ic5ORqjRSuQ
+8SRlYDE+bbaARHYwI+AzLH5iaFWoMz+8T6jVUtDp91h9+PZ5lO1cracdI/FIVsH9+Iq2wZzYe7E
2iiO1gZK/FhpgqSxgwin1B4tD02ezzSI4zEgDZh7GL4KjUS/rzzMskwFdK7VdjMh79QojSKhyuLo
X5UQVzQLTyIZZ3cUWMnMCzy7fcNaHy0d4Ih0VTvRNYayWvdR+qGF2sY9mclp6b5GT395nM5Gc9xm
NPVVxCCYkOnsYcMdhMGlm3O2zxdOdXv5+mdnINcfTX5QF1bdasxAMfvKaE7JrQ/HMVeXL352ALj4
aHoLqpQ3jcJxQKEkquSfYfYvewIXHk1tLeAoIxd8Vk2jbpKKRvVhJkElnf1iufRoamuaWbkxdjzb
YtWskGAsuoN7JW5o6dsKM3N86rWMpngFHT7DHZwWXlVclTqePOLr5Rd+Nsbix48mtRr79L8HHjW9
hkaiIS5pN5RpHFMza+VVBY6Nfv2S0DHoE3hcvuX5BYt7jqa4gVsAhoZkxHFL2JDG2pLbqvbNWt/0
Nozb8OXyfaYmwmgya0lZ5YJVe7bi9bi5KeuMdpUhAVER5DNzYWJczNGU1jNdSpSAuRCg3c/lLzGd
WYjOV0F0yxzN4sjRkh4yVsCBAmCWVNjptbosl8PBW3mfgHKQHlnf7jKjP2DulHy+Ass9RzNbT0IJ
vml12kjwi9zE23rTUaKqZnO5UyNvjqZ3YmDeieOfZ59G3j+Ea31XvuKOSr8QppBvl8d98i7juS4w
U1RN89hrl7h1nwL5dKtcw4VMPrCb2Bozg6RMLIXmaOYbQxvRZJ+7tkBf/ipqzEcYYxu1T1YDUKzb
VMc4VU2jd6ekd3yAI4DAJSPdSWtkXLZXA22/cNDXCiiUZdn2H5EQxwtyU4scdARyBpkeOnr9TR+D
WFyM8pWfFOJTQitDzMIrYTFApPs35Du3FV16dpXuWm39GyWQwfnOZQem1jdztPjAqChI47Ep0ozJ
dAWyQjp1Va9U2pNwZ54ZtNPV/iew5uMbLURKbMnxkPNpFOra2SYbZ+deVTzklqbUZXYnrJR//TxG
y09eiqoxBAOlzFd93+0GW7kXjqcTHim0w9xkmlh8zNHiI5Z9acWGQ1VE+o6x/cshHwwtnsn63Aub
CCcM678RJZbliZPSNmmLMFY3SYe3vAANJ0vdEC0s/ecUHhQsLdsV+lPgza2wK/LwOVCbq1AFNpam
5nUuGg0ULwuZVX6cGcjTCnVmII3RypWE5KkSvHSY4+69/yG9dlfhvvoEO73xb5s9XjbbfgcaaztX
YJ+64WjZqgMjoHMkoBCJosXwwYWAJnYJ21wM0UwLO+NoNfNsU+98tH6poWq21Is4VlWBdOX2DiV2
eciO9A4sW8GC6x9Kdpf46iLVTesq8ioXX0zL9kk7oTEoN6hMtxIKSgnXVr3oZxai8/kaHffg/34L
GTAW+NRlQGgOd2Ht2t4SW4m1Y2PhwYq39DdzbVw/DZ7nhne05mk5zsyJyE4qm/0fq7LuyeltsjJ7
y8TqFR36Q5zqK33ot55rXmNsu1akchOk8cugeNe6Fx4icvxyV99oqvBkiIq0hqF90nQhgmxMc4MB
NgCaDA1mHNJjTjuJkWPM5qflSlbkqxigYuMGNGcjrGgSdUcM+Uo4sa2V6o8Sdo+KqT5mnfYV+x58
SWSYSzXSUPxjs7ckEXxywIrFd42I5wfBaJHbALcHVyAf6JkSb1JTvw98awVlEECDgC9N96KBakkK
58vzkk2Xt6/0ogMbbI7IbezLX9bEcjFuoPQSSREzzPLgkQNE0f46MpK0zzgy52Kun/a3M+OmjaYl
GAOscX0aguWofnSwR5b8mJJSYoIvE9a1qr12qYGwg7RQGj/h+0gKSTZx3CurRZUb+oEe1fsOWuq1
2kNHT/zbCh93mtsLf+l1xo1q4aZWp/5KzIfYNnSkSUDCoAahTBzcZ1dVhqPQtw8waF22NRixdQRx
tXM2TSrEq3KAFeP7zQETi40nWm+mHz56BvymrttocvGeSvkVJb+TahVywLCpkZqTMAEP5gQPBjhC
YAUYonR9tdGxU/CiaquXzaOlp3dulOyconsv2+TK0+Sj48lo29D6qPInlHCQJMmr3CP1qzlwmnhI
sbIuUUpdZwmQPwGUY+tWBRoXepzc/rrRJbuIgz/ghg59/TmIIIk0HRd3gB1gMmmGws4L756+c2lt
bGDKpifUWORsgjrtFl6Jr2qQ6PdSaeIvil2IFj10+omhI6yLBERGGGHoIOGNk+IpUqAP1dZqoQTI
9/O1WLdXFJZWKqnxVsruyugPupJjXodvphIiSe/eFLn+E0nYFxiIwjxlUYrmqpVYffHd1bQBkiil
ZuQHa0uVsA/V2ECSdeg2uy6pAb8oZm7HmNiYMauYjI5GEQCrpZawqYcNejbgnVvAcnYD0xaLn81Q
/tG7dS2gam3wsk9pbUrV4drLocBo7kcXgHYydewZaPO/PFkmwi5jFJAEOC5buU47Q0hxMuo8DtGx
XVELv3z5iblojCKRQs4yYQhpRMTI5tVwu03mWncezkqO581tJFN71igGsRLDVMCV08GMqecgaRnJ
BgBRaN2gLgYvTj5ctQViDEM+QNp7lbToKjK1q9YTF3l/AjB6IPZLj+qCIR5yGYrv5WeferWjsCV3
I2r2khjYbe3uhnx4S+hiELDwu3z5qY1KHwUtwDdqWENkDtH+XYlL5GyLdOlvhXewRcuQPNJctWxi
p9bHy51IbO763CgBAeqshv4BVfTCYO2J9Zni38S70kdxB2xCywt0UnqyA18Li2iryl7ivFlffldT
TzCONdqCDgWVJ0gBe6ioXzUTLHB613kYzcyNx0TUrZ+e7VdaUmNBUjyPm0RXzORVceNt4uWfeuW+
ETSs5g5KU6dZXf3vbbCrKnTLh7KrByXCvEFb+p52iwP2tqsbMCryR68KL4ag7XHxhiQYP/iejIlI
BCdTotMUloTinHabRJp58tOdz2yHY/0KenhXAFBOm5wWIxuU/CVUm/vLI3e+VK9b+mgFsdy6Vp1T
GalcY4UQ5kv+a+usIE/0izWnuu5ZW4abuZTp1KOM1pIKd75S8lLGEPbA0PyBL3T5OaY+8NFioORx
Xqvgz23TpAFAYaSkwLiudXl7+fo/PYn/OwiaNbpB19RqjxIexqSSLnR4wbJQPVa5ZsdQNGS3vnEb
nC6LKwxqF/waNucnlWactniF0UnjR4XbKJirDBnDkEhfOKdcB96wcTssI7uXLHsI5HJnAFqltWdR
tcVOhF/qcEgKoVGZQZcvqKhjQlpCt9/6QrayZjU959+dNs4MxYNVllCeEjsfkBgjq9CIkzL8Jy+/
uqnLj5Y3BVM6NS50Slx6ipP7sDZl+QYazuWrT2RQtHEmSB3qsIhiLt9soAIu86+ees5S3Ci0ZbSf
+dxh4vyXSw/bf5cFiX4z5K1VaJcDJHJygvqiK8yZr+v8FquZ46XNbZUcDF1o0zm0EcKl5uR25oEQ
97HRkfamNpNZnkibaeMskCJnIQmcPMRXfdjAXEHyp39WobXpPGvbds26BeM4nBBLAOAuD9DU8I8j
IK1rvDhQE9s7wQdpVM2N7iFp1ZkoYHL8RwtYDaC7lMostfU75EnrwVZ38o1wd1q1oLH826lVM0cL
V14lRoYtVEpiyb1OP7oryaan9w+ODVtxBcjgmM/o06Ze12idwfIr8bMW9zvM7TH2KV/MTL13U3X9
T6MxzsR0nQL90vAjOxsOcU2DN3YbhTDMvKbTZDizSI7zKcFgVpZjplgt5wRNpHocX//Cp4YOoDzt
57JJp1dx7i6jYEZy494sUp6hcYunJIYRh5Ny7bt4Vg7XopzvArPeFxBe8GGxL7+2nxbec/ccTf/S
a1zwS+jDS6rqi7J8T9jJFrRTYZ6lUjwBZUCmal9bXYnjJSdGsc1ektLfo7DaFm6JPWqWbtMS4wnJ
Mhdt1q7FVvxoc+Ggdu07HZYLks2AcVzHWEO2eSkVuORpJh1bhUOJNJhbF3b95ac5H65p4xSMTroh
93CeoZPJXNML9BBI4irVI3qesFnV5hrmJj5l47SU/grYygjEZN1WqV0DZcEojzKptA10eeZj++lz
Pzcmo5VFwsbCb6lm2Z4Vdos28l91OkaXopBuqqw4gj7/SMqOiKm/sobDIH+3HtxwjFbh895LtHhV
Hu5HhYaEWwUJmHzjnXbjG9a1j02JU+NzaBlvQggpFTPdRYfVZyAIDw6mVpyzX4bydLQ275zc/BI6
6+vy0Ey9s9FqRjubqvQ+z2Qmf7X8AeUw3uuXLz016qMlzPTl3AQOn9pIVo5OJ6zzztxqinhbBQEi
Ly2ZyapOPcJoBUulgVdSRakdYj9Ui7C4m2KtxcrMgj+xxoyPZY4kY2/W8fF6ETxaJKiq/IUpY57O
HJUmNvrxaawYMquTtJzJMVDW1ZwVR+qZL3ZiBManMMHMJWHIPCZE72wq8a9o3kSyu8I3TjTvLg/y
1NsZrVNdPNBnnrB9eEOB9hEGQ4rAkhabdWNA7rt8E2PqLqeh/zWzIY1rQw891fYzc5NpBCmaswxi
CXmAupQ000bAsYAUsK9ymI+mzBTzg+eugJq+LEkXelkLDLtkqTSx1JS6lwpyXw6cs4L5UDrKq2ji
sZXC526UyO49RPpm4S4lN98YAk49BrylzskfwRncmP23S2e2S2TRk9NbaoYCGrv9a3g9QLCkuklr
nYoVVmEult5WjIKgsk9IvKyzrjoIKFZFcs54gPaKFSGkJCzch8ckwyZH7ezWJSGLgVuzFNpu0wBQ
sQJsXDCdfTUd3Lmh1RHd0pf97eFiR+OxDSf4WEFHpi62ECSRnC4OpTqHhljvpU1u5DNb0sTJTVNH
y6unukMjaBnb4EbZeMto0xH+dnYCFHZzKkQBz043AQ7h68ujPhVpjU/G+YAxgOrHETEQXNyVvxbu
DeSNwjbeJEvp7fJdpqbfaFHvmpjMa+9YWyd6yEEwujPTeiKdo40PunGHegZEHl4yO+pQ2QbEtYAz
2gKne0q6Srqhg8a5n8vpTM2Q0WILtj5QTalJbdJzNxAwX8Ky/KziynasYm4bt87HQfpooS01PaiH
0wegbl1bOVS2tpXWEBu3l0diYrUa5/lVJZb8omahbUn5tc1VB+W7jN+8CFtRd2a0p76pcaof32RP
TIM8si27phaEbGqJi+eeYuAKZ7GZeOd8U7eujVkJaYQvUD2k9HGv/r8sjPWR86hsiUsXKsqKvf/y
b+9stPzii9JEic4e21j7tOwRSME6Ho5xL0HT/bh8jx+9wZm4Z8xGMAxVg11oYX+rXtUQEVTxWFo5
PurFou0+RJyCdKdfDkm3Mij1J9WwMnImK/U1rT8awUGCfOaGMZKdrYlJtSIHK4m0PeBGsWpmXoSk
nb70c79ytDzJXZPEWtym1K4ohThoWRZSjJg0VZp15ubPTtHvW0BUoWvtvSK2MwsXEBhIMS6DAjjM
6E8D5xfIjbXrY+O5lIbjyTK69LNHaUBQrWHWoVIRW9ew2/AnPpitf8ipclaNywLlg8Oo/AY7ANan
NDSQhEUwM2MFrnO7NTincB8Ae57SgALzoVjDF/0IMPDsJXI1apnedqHx5Se8HUcv70rDp57g4L3m
pF5tm56D9zrwo65LH+KaqoWqXDV4nldWc+zSEEncsClKd5PU6p3HrkO7EuUJLRKwrdZu+xZ7vF4n
QWTk8q3i4/ST5PtMGrap+dzTgHENiend1ckptSHre49mQ8T3MUwwnc2xdki3vq7aldAsfchxHpU4
mEzhotA5g/igl+HvhgKtGp0j2EJKt2XC/y35u7jHz4pM1raAPpZaNej55KZvAJAbpJSS9ODJxbdZ
p+8p5UczV28kQwFt3pUPmqLcB4gMQ+HUL0uZxRWblePnayMVQYgnB6ssoFya2lHNsSrMmz9i3x8y
sO2OL29JzoW4d8pH+Px70bAezEo6xrFAgeg1zUNqReFO8hOe0n3h63jVWnHn6cGLZCLcN50jB9dm
0RfqU+M7+PNoIlQH96B7zt41EiACOfSRRt3WQCQsCZPLNJ1LCE8tg6MNyXAxjpQLzrSIo8OFXlB3
6oTqb6SZuGQJa8kBj3l5Yk8uhqPgnyxZYjqnZapatWt1Ga7NN3dL5LGttsHTXIJhcjEcbU3U9HTs
3vrUlm7CDzYOW1grdNK9kzJdi4fWXZgzfcRTb260P/mF2NEcW0c2hppYlCxBEq2gG6rquvDmOkgn
7jEmYxgShC8PlPhJaSZQyHRRcYJCQgeCccv28rhMhCRjQoYOEjm3Ul5YVNFoqEu3hebMRCUTW/iY
hNE2ZutaAa8o2P20nti0ZG2ifT0TI8oTqZIxAgNXUy3B2iP6aWI7tS929L0v3L0CGX/bbv11vKwW
bAziCg5Mahu3QzATLU492eiIYIm95zgDqMef4IRkGbvtel77Lv1EnWf2F3U0LxFmRpFcqCTK6iZe
h6p34DPYI81dJ0X3hcfbVRDRGl95uyL0n0wDpw+8LocFJo8n61u0XXwg6ElXXhvty7B/rktrbdbC
DXw1/Ls71slWDW4gLiA4xeQrduuji/lxIVrDgkK+uMwbf1unJSEe3MM0hD8oqjqUOxncTOOsdRnq
GjSAdRcgTBpCrGy96Njk3XWCWUtqCtealT+ZokW5TFTfC31YZQPePpIoXglB/yYmKSL7LMAxvNfv
PK328W8Q13ks1YsgN+5kF4IirgLp4NBc7ldXYuuv8Fz/EALXRbaBXXLp92+Baj3lvqQjgObQyfai
C9qLJfRPSRe/JJH51OoIhlTvQRJw8UTR7JfOokWTDQsmeFDor639/lDwN3GjrvhuqoA0dfpu5d2z
0Sh/2UxulKwGVt1114oMvZMt9avqw6eupa0lREKHsQ5cSsmEQ52szEwHva/dVWqP7FvBBtKznIUu
yGu9b67Mxr1tBvlmEGkelQN5K6rwArP+xhiqa2yh76WmhyEuK5RRGlk/CpHwZEJ6ThRv7zCANS52
p/aGe7kSdjpqwYVa+S96i+C/h2pKEwBeN/61I8erIapAlBdbEsiPpTtAfW9eSek/qJLFGVF+8E2O
ju19WbMxu1qzijXchLSh+1Op+mPndJ+yBZWVb4rmhmItFTIBBzuPYgY+XjbCc1pjH55H6gJe2r4J
kVqidUK0rLETml12HUiDODPPf5a7M5NhDLjQXQjFaqCRBO/bTan4x64GdKq3i8wq9n3fbFUOuq1S
L3pYqiUuh0rrAlrEA9PwNtSicNZOcCnH9OpRMUr3DirVxsF3JNCMldvDmpUK5Y6PwlgEQvvalvKu
98R7i2o7/U/wDy04ACYRUVLJp8IYxtSJ/F3H2F8TbLUIq+uGrybpDrrcQkU3AbrRlInqGnq+YQde
COgOiy0gkrBqt9idzW2pEwvgTzvsr0wFs60tOvZUuzN6/Fja6rXxvUcs9x4ckPy4jMFYp49VkZBR
/GMWfMzlcP24olmMWkGHsYdj0T+718tV7ykzDzVxtvwhD/56JlXI3bwmtWO3MWVmg2ByT/5oiB8u
b3dTJ2VlFIakQNJzNSIDpj2IS3GNEUu+PFWEUaMDljt6d2RRZ6od0mk7OPfhjoIRPTciLQy4F5jd
tbMXn8JuKb8lB/79qm/gyq5MY9GmM29uIlr4H0BH2hoRztwpn6JME3wlrpLIuYl0YYtZJ6G3OFOU
nHiqMaxjUEhiVC3VgqEIrruT13XR7hr22csjpJjn39pYu6+mHgBewF12ELzjU3hUvIMs3/V0M/aG
+lXg4eLiRFjnj0q+zYV4WVvPEAmC4NEpX932psfwJMDJrFL2BlxhF0oRWGFLiXaCwkG101bIPhde
1O1MeBHuNz5MJwOjZSDuTvARUTjE0VOnS4vG1zaXH2nqo1NHH50gN6LTiz+RSvAorkN8ZR7NFdNm
hbtCtxBPPofLudTGVEQ3+upk7DEcC2NoWyzxMrQWSR3PpBqmrjyKeSvsErXYJCrJhZMd7rWmv868
oImAaox+8odAVlGFnJLHMPCl6stsOeiHzVo1nWvijUMRFzdC6N01eH9CjiUcaVo8A8X8vozzO+r6
IGwZM1cxuq2L4/Ags5xf/nFTcebPh/prSdL0NqM2ItBCEMl7qVTec7pmXSv8zmLxILLpKjpNj0n/
7J4AuEG5ccT4YWj1GwQ9S0nSr83E/aMgg0BwgBX8ieAyzNVup5bL02Lw67fVXS11Kic4uyhAcmMJ
zxnyUBszAz5xdXl09b4ZIGi7TPWKlnx941TqQtWfnHBusZ8Y9jFKw9KGQMe7ObKd9g6K7aKSca7A
rK5YK+FdJmJiYM2sxVOL1ihib0KrVQeFY06lP3lhsgvkDE/u/PHyJzL1nk4T5tcoZAYJodhP2BQT
c+mKeGfp5j7G9Li09Jlz2tT5WR4dCQwr9AysCknzEWxx7NkQtZDqwuO899tFmBW7UmtvBHpfBUH1
cHZ8TgJT+ccPYbSASWanll3I3iLp5rq2vGvIPY9Oxo8wvfW/vcPRshXWuhYCBk3tRNhY/OOb3SJu
v1vsUS7fYGo7/pnfv0ZJbUM/Ux2d7ZhG56UboKpS5AO95Ks0qb5ol/9uAOOoYUjsMTyVrCQ0K3wo
QrIGCw+23/RmVpSJdXSM4VDlMMzYk1ntBuzngi2E45lHPB8RWmN25wl9ZMoSzeUYrK9UCdM2XSQZ
19ZLpV3KAZ6WCq7mQl7bQCxmBm5id7PGaQq5zOjvtDDtU7dFvCQp7NuD7W+No3E3fJc7+sKe5va2
iR4fa5yusIRK7+sEUUuzAQ6/xYBxk++wK51Np59fKKxx0qIrs0AZ4BIhDsY3yPgcTHzdrNXM+Jwm
6/9GhNY4ZZEXsQWZqMDAUHjHI2ZvYfmUGsmyp2Mw1MIbRzsGWbnNlZ1Or0WFA1sTzQzT1IOd/vzX
1++IeW8qeL5RfCdF0N419ZNYzayu59c/WCD/vbYVloVj+oyKzPKKt66l7B3EB6qUzZTdz88Y2gT+
ewO9CgWxPOk7C6Fa1AR36fflEfkZ13MjMlrZ0I1mrTHIiJZibRuq3R11p2Dlu+YGE7l4R5v/6mSG
lbXtE5Cxq1imnQC08UpPCm1Rsy5oSfTclLTKSNpwb0pYKaraUx0Gb0mcLUuFUyB9IuQbuu/G9+8T
LDbkWMA3jl7J3C05XyftUx6BVk30q8wVlnlfrE2MxeKcgmpbImXoVfxH+gKpZl2uhQEQHgyDK9kR
jgDlHlIxuYoLYS325cPld6Kdnv3MOxmfJFg2+nA4CQ3jGMfdoJP+Ko7j00QjvhoNqFesf15aI7tx
B2zTC5E+RHEpl4wMuf7PKtfv9TB5k4v8kGqKjTUXTge1di1WfUZj/XepJEfc4a7L1r3mRP8X2Fmx
SCQgcdjXPBVBsBVd5dZVu71pGKhkmkf1dLoIpGBHAhQXSUN7shT/hl6ebYJZbCAq+IhJu9Lttri/
P5mF8B4LzheZ7WSJJdJ9HSv3sUjpJRW+1ES/u/yWqPCff03jwhtENkw6yX/Y9P/3q16pH0u/2Lbo
8ANFuetbTh+a7i8VIdrqjvMcZ+1rWHbFUhwkY+EEyl5QtSuQTHj2JOWHpdOt5uQqoHMd+qCoULAX
wysl98FfDh7WIB2ZLdIRPRz8TFshFkdXxdHGN5NkidXZpxdzKdWFMej4zXtmBru2ll7iIm+xpbfs
1KcRyOq+LBlVvOecnAj5GVa6aTTjo0rzW7mtnvFqWTml8ulp0kuPAKz0mwc/Lokl0D+n/ntRxtdd
KmKXIMu3YY9gjI8hxVKhPCZWsfWl/sFXtHwRBXjzCbL8LOnKYRBpYXHKdShA05ep1VjeXpCMxzzE
hg93KHnI/wwp0YyHqbmoCbdeD3J/6G2BdHoWVQdHHXBmw99TD/pimYjUHk3FWCRyj81FUTzpVvmt
NcJXniZPIi0z2Eqri4ZqjenEr/gQvYLuOQpiffK9twXfePewNOt8rNgkDH9zpMML04TM4huIrAof
lrZcmpSQsBpzXfM9r5x1lGi7BvPgVmuPZB7RoOgvfmDcuLi/JbWBaViDNJ/dLmiOTZI9h5b3nXCg
kTXz21SjteE2Ii5MOSohZ6+Y5RrzQmxYpQIPvXrNvnCl4BsvZL2dJt7BkQVv7WBRXycAIPvkMand
VeYk2/Lksh2C1RPFjsIUy44TJl9hnv1hozrGImAOaOsILLyeLsG+XF7+2M9vHua4qa52paQp5CC0
xWDvN5+KsvPoSrt87Z+D/f8uN+a4lS7pfS8UG3YmvaZQGSTAPA0KQ1iERAUepVYhUfdy4WuVubgJ
CvVRyq2VAvN2g730dTeU6ToszHxVasJr7hsmf1wcCIO2J5dFI6PTPKeAjFY/Krq9Isuf2jC8qi7u
UGJM1vDyU5x/Q3jl/XeHilOLJvMSHUMDAqrRdg4rlWl9Xr74xPY3Loo3LrVZNevYpKxwZXrGOtXe
L1956mePdm7EjrUDjI8Gcy94NKjk4250M3jN6vLlz+ekrB8R5K+gQ4yctpAo4tqCRsXbXEaKufFh
FanGjQBL/PJNpt6O/N9Xjw6OedC6kGqyZtnVH444U+M7D5nSrZ/y/++fb+qF5cCztA18TXJWrqS2
nKNsDMlDpdX1Mu6b6wHVptnJq6jSroT+U3bjrSkBuvRLbRf6TUnxBMksGqIDpQaEgK3Q7jER67EG
pCwTztFPJgbyB3H266eaolgTJPGmU3QOplqS2eYUnSkzx8+JdzyGgUssnji1ZpCLa+ZR8yTXc8HG
+U10nPkx8JXHAbMN7SBpFp1lLMO62xi6P/O7JyLTce4m1kr6IPowYPfjqJf51yGGgmaMKW8rri9/
fhNvfgz6loJGFKT/4+zMliPFuS38REQwC24ZMsnJ81g3CrtcJTEjZvT0Z+Fz4582JqJuOjoc3ZkJ
SELae61vIaoyqmx2DS014oS412yK2lcO/u6y/SFAQ29ASATuaXD1W46Ea2BbkcxLkCbVwzpD0B3j
c2aCU3anboLnPgM92+dlubH5XrvA+e9fhlaiGE1XVzDbV9WEod77DLGSDkLvfr5/KwVfd9lSyBxz
yogLl5bLsWhm6vhXVfghQ+KklsNb7jhxIMY3bB6g3x5y8NPQqOMxMnrVVvc1hGbSFLBSCDbKHpGG
uXWv9DKaWPusZ+iV6v2J0foIx0FoadNzpfdny+qKk5RwJ1kx0L2aA+kmotyQSVT6MBIe+xF99jjz
6pK9tIMOgUKtbCH3vi95ucv+RpUMdGyQMRWBfvHR28hbL/K/WcJAxuU0UIY5XpX7TNlifq49vMXi
2ED1XhE54TyLLmkFpEnhPpfa28+PbmVVWCLHsyYfud3ivVTUBvIiU5z6+EaXYWXiLrsMAvQxmL0x
KDjOWbQ6p/ozWn5+/K94rmWbIaksxNOAxx7FMfbJvxkSiZ0y3ieWc/j55qzc+WXxtKh6GEUhR48q
Fk4j8ibfdbn7+aNXBtGybtqrrYxhS4bTUDH3VAoQ+JJ9mk53eayj22nGBkz9atjl9VYP9vtVeokg
toYymUba4+3SI9RULf5YfMvjtnab5rH1ZXWhk6uXwgLHAmwbX6nHcyeGA0DpG66wtY83/vfjrRyb
gkxkHH1Y/UBRb5NKehF8o/CxUlN0P3cOX359SpzWkCMgFtBjWy8zd58GTeJBmOwpx+IK/tqg8OXN
z499rdKmL2qk5tDH8ILjYgZ/zuPQPBlV77UbmPfWsd27h7hE5O7GrmrldLuslra6S/XERTFUVghc
4woQJhAIAetNbSVA1/xQDcnjz9e1sows66HM4JYq2xLQXhzbQJOo+60GxifT779nC3fJGx7MuEop
cuABW9DuE9Wx9mD7nyrbLHFwFXs5Hwp1W3nI9K7fSSu/57mOkgfCOpFsX3laou7inA4B9J4UGZts
jwjIazXJKUQp4tgqBdQpyRjQwrkjXXFWivopT7iXaUUALUcITy1D4KalBWZs32ozg4K7NdwXzbOF
nMFGj3+3E4fSBWwOp7zpGxBrcKDjHhMU6jtrCN2uk3e2rsEgoH9I6Xi1kKMvM4S018WDbhdAu3cH
E1eojOy2LYvcQzmOoBsGxGlO68jS+aXL9WikzbFTEcZZaCCN5HdTwz6UFgnhCUFE5hv0iOEgdYgc
WVLiH+DSd+XFwQmq74GzZcY7Aq1SL4vTA60gK2f6xenL7KLg9GpZ8UeRUrDk2/yduEnmkRw/2KCQ
X6TdxXWryRfKdExGE05idtF1/Y3F9R+KM7sPVRJcmWp3cRp9Y+h+P55QJfrfOe9Y+USZm/PI7HMo
lc0dqze2Qt8vvM6nZ+TLdM81LqqR41w+ZfoDN8RrWaHNrpRwxhvvVdoGk9DOvcb6jb3RyvlJW1xJ
2dq5mGZGjkqfBC9PCkVHdKczaNZTubFFXlkhPy0YX66pG8k4qlWC7xCIs0XWQJvYARdF8G+Te/7a
Lx+foghBrRnQY1UCKb/K2emGjaextvp+rpNfPrtsFEuYVZZExbkMIa154P4c3ZedkqcumD3S9Wbn
Ye1JLN8jjHFzcCSPhOPb/G/iPCIeAdWsK6STbwzbtQex2KqZeWX1GcRqUd/sq+KqQ9itsfXmmH/m
d+vg4s1RjXVOpKpxyF76AODyHQ9ifzxKX4YpdChbRvK1S1goBLg2EaKNQNN2dApQWzgkEMMJ0v3+
eSytPfAl9bkaNYj6KxznUEo2jzmijrokBCGW/0VAuJ8hjqqM6J9pK1JnDbm3xDdrvSRKR4CDml1B
4q7Ypfv0rOzFtbJ5y1bes0uGc5H3CBSg2Ry3t7eb+qISSGRNw1MdAqH/5E+2/m+LibooUcFqW028
yuOoBAijQSmteLEn7ldGg4RrbWOnuDIClujmdOi5EbccLcDuJRv4PiXHrth0aX2/srtLejNsF6mc
gPSO6MU8spPwkfIAm5N763jIOvK3n8raFy2mOyi1qWVbNSJT1XY/MmSkG86GLPpzt/bNXFQX83x0
qdrBs4Mj2ZBcGXEVujUO7X2rQZEEpX/S3GhAXVlc3cHF13mN9tsoi7OwWO+BxgLxmJB3BtdB50pD
HGN8joT0hsMMmbQbC+vaQ1ysFkrnTKXbuLjNw69Bo09V8lza7HFjEs/X+d31LxaJEiWfxIqtuYc7
hUbAd/RB7iEy9Q2Qeu1mYzX9/gDpLCnPZOgSXMKAeSW1zDfHfGexCdsPtHNNY+NwsWI3cJaMZ55y
TbVyXEqVl+jgzUdV7GacvD0TC60aIqOuzQOCbHZ90q+cpDF9JzeCFsLgn2/m9+PUWUKgTbVt0WXB
WDJqfU8SquN8Q95//uzvR4GzZEBnXdprik6SCB22a4bIcL0HEK3sNvYdK4ur487f++XtbU9xWQIk
FEPkrhw1CL7aJu18oK9ECJYkUpPKSynQwnMR92s5bA8pYx3+fGlrt23++5evNt1SrRTbQT853dUp
Er2mamPYrX3yYuHozAzp8gZKxkqBJGud/ZLVVprpyuZziYh2uknC9Dz/6AGwtxeRvVPn4qRnXt3b
SL0vYAP++e6sDuvF/J9IZerIrJ1pVNWh/kDIZJD6EFTbHuDaexcqko19ydolLZYCxpuKZPC5RFZs
3DZ9HoheD0y193ESDIamPrsg9tkaPfx8Yd+/a0FL+t/Hbmt2IqvMRBmjaQPGkEJlV/6M+DMxYYs7
WWzUZ1YGwRIaDYl+T/MR53TFeWMMfQJjSx27sgNylkQgNbFrJVYgOHd+mcTnDzpg1DDxBZoNuS/2
QP8fNpBtbBlWFtElGCjTkhzWb7wIYuPBznCuK1uPjLcTVtSfn8hKSQNd1sUjQXBMNWTDvMMynH19
QDw8SHRITgCw9Zg8mTs96pPg5y9beyzz37/MemCuBmfIUx7ZDrqqkDW02G/9/NFrI2sx7anTV40+
14EGgfzp3EvqcA63r7E37fNXrdyoiq5dgf6/VxC7nVnbILBE3IABXn92ho0Ru7YYLxlAU1yklTGh
3JMKE/OClX8Vy9kJkR9hcoFzIRn2raiekr45S9btqLYFaVt5yywBzY1rVqh+FykCAYygBjFGhXlU
Pv/8WNamyxIJpPWJGFr4LqMOyYW7vPazoPTtYJywlk1ATY9/shB8vY0BtjIKloigrhul4eiYLkrJ
kMSckx085mcOWJshlJ3Z1WB2l8lG7XFlLCzpmxmKT7nEsTRC4DSy5wAthf/l6ef7tvbZi3EGrBUl
xecWzWh2tgobkGr29sbrZeWJk8XbpeUoFdkEqyOtjRj7Ffepq4QemiXZmIwrLTOHLF4rSc8U6Qwo
afS/QWhFnZSFBgP32tyJaxZsrV3flwScJazFGgujLS2ULUuBdtyo7VLWBZUJJw4hQb+FwliRnztL
ZgsgnblhJUCBzsZZLch2+l8tQFt5rz/OSeZN0J3pS/5a31a+clA2FprP6s9/N+nOEufCja7qig5d
R5Hc2ya8lQg/HaR4sSu0qmIdAgsJF11CzJty1IFDqeBwJk/5yFD81pwEVczHyklffh6On+Xa737N
/H76snKTqs+n2IBERNOTUw0LtiHwYFXnDk3pQ02rPVOdN9IDddQZxb4oUItED/Qo+3GAvtK4WCOM
4TTXUeKku8wAkOrnH7YyT5bYTrR3Uq020ziazJc6bUMTcOufP/mTcvvdJc9f+eWSKyVzGq6Dwz8l
qKXgqHhprfoDia/3SqMc8qR5RbffT1rGPbVFWOCkjfEuLYed0gLLIuAsKpLkr1EpcUjHHFpWRT1N
aekXRQFiFKyyjYGmaY2oVkuDYKA9cogOFddE5Ti+L4y6RROS7Ys+U4K8Ut9IZ0vcveJpsLpTo6dP
U5ad1C52AgeumZ5PuZfR6hQTONgBvYHxtIjRo4ZcT4dvcExd22Oa5nVGN//XIKk2dbY3YvOR0wSE
63yKKJlu0xG8ZMa7m0I3dtXEjqniKkHv4IkzqdC9yOKH2JQm5HFlcsWmAbFXPTU9Yg32faFNcp8U
zL4YWvkma33rKLnylJfyVmsYkxhJOxCY2O8g6r+AJH/381Ne++TFtsE1UpwWCCKjWNacYqO7JcLa
GkAYJ9+Mn/94jrTeqgzMmqgr6yAxzwU5Zrj3OkoL+bCxfV9ZAZeiE52PmahiKCA1aoLuBirDHxEH
af+sZFtErLUN4lJ5Ug91JyG0RNwqyLhzuHlShUR6HYSxQBWXAdvlVThu7dxXNrxLOQo6QL2dwnUf
DdOlGQ+xTQJ3CvNqDH5+4Ct3bIm7rScEqJP5ndGjmZ1CzYUEDjUcFXlTVH97Dbq3n79n7bbZizd4
MfUAvEnsdTvLU1EoDRTPOvVRjM6hbxs+9VpEeWyVfdcOjPbilV7HBc+QC/z/jUkZIH85pEEbYSN5
BBZ1zzde7CtPZwkFUmvE7qI9hTWROJ6kuKQE0Y3XmTlsrOcrj2eJBeopz1RksPKIaHaNLITpjtjN
zkjSs0xhJm4ye6MAsbbfXrKBNDSQ9JogGHCuLMvA9v8/sd3etZctQMLK4rLUJ9ewoVVWUSMEuXAu
sTvu67bdGMYrW7il2lFhOAcoEh9ttybm+3Vbw67v7n4eu2u/e/7SL28+pwWSps+RNG/XoB1rGrzc
W5uplXqDNX/ll4/WZD67wHDX7TbZUzaA10/xBinPDImPToJUYtAOry0AtjYG1NqNWizw0oYcnM6Z
gJXKvMTeJ+5Na2/cp5XZ8Cnf/3IxaJgPvCjR/RIT+DDXtoAMB1qojbm29hQWU7riMS2pRF/CFu82
QowMbePcsnZLFptzQALTJM7RU7GLkzlc+uYujl9/Hjkr03fpRMJmsOxQGeeR3rxNSR5UA2RViKJn
/Jfabdz1lZ+/dCClwLsUht2kEbN3Wf4y5kcovn/++Wun1aX5iLTUKkHjSSNRe6aF5FsjYCG5azXf
9RF+UXoz4uOIFNqNt8TKM17akfg4jFStqjTC/j0y0ioELXOj1Lbi1HLMxSyWbV8pVo3HzK7yq2qH
Tt3OfsHLwN966az8+KW0M23rkSlCxJECH3qj1I9qtSWmXfvxS02nLcapLwQi12P6XBcXM74xRuZN
7FKmHzS/hv8ibPlWl3HtQub5/WUek7Qam95BnHSVI0VFVW/gsN9YftZezEtERNM6mcZ19PyacAq5
b5ywYUYcURdAzYnXsrtxXFy7hPnvXy6hbaXu9irU7xmKqkN2Yw1bCp61g+hSMJnHiB61oa+N4N5H
4MaEI3B1ne4H4D4qr3iH/TXIg4L51qvxsDENV5YRY7F3yuxpGscBucU89jrct/FQXMe3NLCQIuAn
VzNYD+i5x+40buyjVx/TYrHFcauU8aeuxJ9ApYD1DyFJQevlhyJsIXsNtjqo+md14ptzwdLcVeVE
tLFmxjjYI+OGCji8WjCsS7d8sgS5d1VEmxQK7BY9daIxq4+pnNWEzlFO0kZ6KbZDoAt4DYVFrUUG
ORpCnUc1GaocoimavbiJch2nEEHJHhooGLpr+67paeSWH9C8+pAW1Z6Rm7HfxvW71nTqiaqkOyl2
aNFXLU33hpbApBMKTDAFjFNPax1fYeZDkyG2YeQ42hfDztJwnJ0VgwOOyMxyL7LLq8DS+Gs/We+G
hobIDBrXESButgCFZiIR/ljY2MzjfJtJ5Y0Xk18qmR3UPT+3YMs1U71DBx6Zjmp3RHbrHzOth4hT
/Qig3aVV7yqVNEGhi2PcycsELDuaecp+JOauL1h+BH5Y8/vButeLMzhM/gCHA2IJd9izfmgCmi7F
uG0nF+d1y8KjldmjNUx/J8sBqWqYHmKnDKnT4eb0g3YojPSdq8URp2IeqKoLLlxbvaUx7w8sV/pz
HaPXxwZzDJmMq0trVtbBSPOLpeQv7VTqvtTSMihZ0VzUmF9iKkJ0K8Uvp0Glxhj2DenCNBd0h+P3
DpTEUBPmq6DyWov5S9Lzu8aCRq6oxTPS7q2QdQroNdVDASKdF8NgZCljlJIUcuLp0k3qESZg1PIc
rl05bmyfTTYbWt37iY9K7I0CwSKxexwV4N5UCOC4KlSP6D1caRnCfHQc5z19AvPJzDn2MKPmZVNh
esYorx2Z3+ma9jKo9kVk6h5mKp+BdYqs8g7vyfaxsazflnRu83GIAPo7WiRGRJmOmlw3CBaIoUIF
03iu6+IP5Hy3vHEjU9QOMpPy2AfYIej6pvImMzklMv3rAh+Ymm3j1fg1NdCRXV4eFGyyBppZOzMb
snC0s4NI63ekkQF4niKPSCQvhmWjW175edkhOVGJMkJQgRGwqumV/ctwGZxk5Daf+892kV2p/fhY
xhBaNSJ7zCX8ImDFMPzf8Ogx5eBY6S+lE7d6050SU5xRZoTycNhTru0ViWWpd1t/nOKLZZePvZE/
ctOuDqiV8BMSuF6R/XfObESpwexAh/hAi2SHyKJw4lDlDMkdbn8HmSAwYUMOu3aTa36aiSi28/Kc
qgoUbUzH8qopoHzAe4qALD/jWtSiyueoxR46PuohJEKHl7i4ggv0r07ho3PyFA5wgiIQdcAfcKOa
DwjhVYbuSp+ao1Umb/UoiAdYwmz9Q64cJQe7dsiGXWdlZ/YfyTiMiEbtZGlUkNIHAZIrLlCXG2/S
tQ+fS/5f3nAquqETs+00IhYCuIbMc1AZ591W3tPaG2CpFh+FFH0KhSUorkPYo5KIsAcotBBOGAxI
aeThVo9i5VW91I7TqUn6ugGVrwYyjBuvCCf7+bW5chxZasSJMPSmrBpEaenXqcrgvDuZxsyk33gC
az98sceYgEBNk8oB2V48JN1TXd79/LvXistLskbh1PByqQY6ULviYAXihBgM21PDLBBQwe70g3mv
cL990z0eKht7jJUtxlI3riMRxeCmAtNQ3r4YQ/wgRHnI9ToaeXUBW23j2lbOu0vBODzl0+gMsOID
ERc1l3ifHwyACvn+51u39kgWRzlTs4irwFodjc2+7h97/f6fPncpCO8SHedzAHGjkk9PdFIi3dyi
ZK1t7ZeKcADgEAfLtDyS7E3Vo7Y+2kbQFODu9Q+NdlUXf4X99PNlrPWhlvLdXrRj7FAXdLjL/wOg
25N2lZ8Bsg6VoNw4T38uEd/s6JYC3rRJSQwmRhrlPQ3Glu1Fb4RtY55TodAowQrPXH5d6lz6Q18g
KDXukOg1O8O1S2PxN1dFlkEbmz7PVa9vsPeotFtoTXy16B+Qa+dNVK2jvqogsgNn3qskMuGBBdoi
U6xNwM/j8Je1lfcoCNABw6hBnVJ9Ar4cMO5H5CvsHERS2yc1SAHMRgGleKQbi9Xqo1msJrB2OQ3a
3TPvXfXntAzM9Naz9kgn/xXvtg7Yayf6z+X+y6VNAvAo3hhJpN/KnVsHzl4PxZ6EOgthg6WeAJ6d
+ux9Y8CtzPfPq/36dQ5BWIuApEq7b4O59YnGNwRvobWbNTythxoRdrBX8hLvbAR/bqzMa2e0zyLn
l69FkGvbSLObA8tl0ODF7rFfCKyE0QGH5p1+5hGOaD5KhdTdqFysrJ+fs/vLN5KstalCOAzpUL04
aX1g0OY2gIJjlIzsY+N26ni5fzOz/iM3hl7PbrG7Q+u1RwF9VpePEduXhzKI77deyGtDcSkydvQE
RycNZ/Q6mMLPXO+DvMvA7oekdV9vlbbXZtlSaJwM6TTpDPUSo8p+o7nYAEcQB1U2vbAkvcq7yfDN
UjulJXks3CGYkBPsM928aMK6zhJ48OFLKbzSSXkHhKp8VCr73zZuS2FyYcg2LU2IbeukR3ha3SOE
s0HGA4mjjQc5l1u/e5Dzru7LcIlTt1PyGt/QIwPOIzv4piL0QbwxrL3quJ3KvLJLXOqThQk0qd7j
exwsp5T/KWoCIfeWAHD1Ec6X9+UyaGaaGTFhHlWP9Jjanh5mO8KAPNbAW+pe2I0GNb+ieE3h/SsR
yVnKlWvHrLWKqKjtTM8x/VPLUPYb9drVob+se+hOPhWyxvr7CQXPgh65Itj1ikN/cV+3qv4ri4W6
2KYosau5sTXGkWPgoDfJa0leZDnukzbfuVsdt++3v2SpN4bRKyH9aPNII/vJMIDdt8PeeqEV3RAb
f7/ZIkutcZzoExkGyHGHPLshCb+BGmxjNf1+2JKliliWFWljAxqsRhgeagw+SS59Z2y9a9c+flHg
TPrRQqGkmbM8yiuwUwaEL6M72ASa3x3ALUwD+LN3W+vp2rfNf/8ySQTshG5SIVon60B1hhN+1Ke9
bNXdz2vJ2scvNg6FqAzdFWYS0fHX6O7gDifGhjNgZToQdzG/4RtLHZoivMv+ZblefUC5di/3VEMb
FYvjfouitjaS5tfdlztku0ZhtRpQggWw3BrMltzY2IuuHGOJu5jQoIVPjj5fQazt570OSMzjO/FR
+UBKxBs9baetfq+1I+5yUvczOdLGppGkzgFizl2j6+e+SlBRmP3zqHVXLPj5ka9d1VI3DKd4XTPH
TbGLY3dgYOxn95RyyQ9z7Xm7jb7yXJay4U6tlaJkEtuN/DouGMgO5r9N8P+ohoGtzjvFSiNamu/S
Tc5Vy+/GQt24QStr31ImXGEklxlI7VGr/ZXTaagrv1TvUaHduP9rN2YxpWNBJC0kii/srRP+vINW
IGNoztT1qDdzlP9x7VhGiCIrdizcETQ4ldz3BcZVJg9ltvW2WxmyzmJ691pZSNeBgN+qucB2mP6u
ARtXJlF6cPx86EDGRP3AQrsw4GpCqFypWq+iMQ+UZC9K9nvsyn2PQhuAHA8Gyq0/3921m7tYDVgy
trY5AnzfNE5QW+ox6bQNutDaRy9Wg5hWIzwv0GvEOnhc7ikbHv/tNy8mf9mKGljzCueKGOmFwF7W
yE2L/22yLDXDXVO4DYth9Wyb9n6YtCcIDwNX0f/tBbIUCbcpshmEDo+k0uVQ0WnHMR5vW0Agf741
KwUOlJn/d3WvjX4inSqRA1YiTq41gCjkLfLt0cIYkLhcADbdwa1uFp4TKxvXtHLOJUtjtG6OfRUT
yMfHmtyYWgPwKMzgYS0g2cRYL0v2MXbNKa2RB8GLa0Vje4f2f4pJg9XY+a103VZoytpivWSVSXAG
B4QxgSh0kDgBk2ftNB/tpx20NcyH12fjRq8M7iW2rEX/R7EHnLVHwXywBwu5tc//fr9KlsruojFI
FQu05ZHMcEkzkBbQ7LQh4RKxZ21JeNY2G5/C0y+7AFO0UK6aqA0CW/Db/DNj8IG9CfKP7ma72rzy
ZiCLFSCNtXo0cpyg9XbHoSAuXl3jOd/iqa59+mIZGHrqpvHcpi/osROnfkKzUL80w++fp9LKE14K
vIVBSjCWO7z26XM/nlHQ/rfPXfQSiKlNRYyIl6iVN7KKBPnH37uY+RYZ4rIf2xSm1QM43Zxsdfe/
r4MQe77/X4bKmOBOx61E0k5bPdfcvHY1lvnpmCbAYAxgTVE7LGt6ll1xTYHjnAqkc2TCOUjku+eI
XFFrQI2qlh1ZC8WbCdiS3cXnUjV3ig50ydw7dGvnoafDrhciIO1wncZxYHAwmgrQmFQ6IAxMBVVT
KC+JaK+ZKfy6Le+snP5pkWJpaiSSGWgSVHu3LXKnaFvL9YqSkvxH422OlYN6E2LFvT6YnuYCTR9l
J+eaepD9h9mfrc3HitKfLDMoaTGSnAz4pqmUwG5YltfWxXPhALWIVusjn9i5H/PAGkmktIB+sgKR
c2ziaM/XjxOWIFVWv1OmooHZXadKHpi8S31DiPDncbuyLi3FqwacpnFS6VmEQPqJ37siPXWoYjLE
BZX5ZgL22rcs9iOxHGjLsk+HW4ow0oPuK15xT4Ed8cyH/Fwe2KsT8SM5bGF1TOOzEvDf+hD0JP87
wDNejoplIce9F87ZdrNTz3vgbBOSBKaiBt2on1mXXMcu7rftXiEL/Epj8oq5xj4z3FOpoFSXNUmQ
gcfSgDUqxuIY2y0AfORgpohRt8xQL5QZ8nrmMj1JC1TubKpv3EZKb3LRl0fLtk/rD1FAP2Dc2YS+
y9gORCU9KZTbQqLbP2dot13vJ411p1KxT4v+oGcVLH9mcWcxa1+WegldrPUsbcD/MvpaFRxRTlN2
NQrhD1Oue4WqvHKGQKy4OjK9ukFcWh2mbhvmyXQelR5ldhAuwAS4RbbA0XKMJ2QeB21KfouUoesr
nDtY6IJKLX0KkY+hgdSadrc1gi79KXFCkyGyT9LS8TKnO7MSpL0GuYRAB+6MdHgAtioYXXk0dRh+
6Nh6NOvMS2w1oZ0B45mxZ1Y3h1TVn0uZX/O8CAdl7AI65cBpWkpgOPkfJEg/FxoYlS104V7J6FFm
c0qvC9qnkn3kPLb8YlCSoCpi3bfiOvFy1r5NXffQ69Y9Clpg5/QfVEvPcc9/lY24J6ax763ykEmY
hgA185BzZKOODf4cw4apidOdxQcSqKLigaknt9A4HFPkOngCgZwg0iKeW5P1nqB53pAanBPVGwxs
eoVtaru+chksdWj5tPTNEbA1o0G/TxJT+k5rTZ5Vqie9IUDXwvKPf7ea4cacpPDdMb2xnCKwpI3/
tOZQHnEIMcTUNsABWfs2yffCUj6afhB+k2jhlI4ABOdYXhvF9aH1v+p76MoRdTg2xSnPu98KGV7y
LnmE2w/44IR+jO2QIpWi9XlmRzqU3AFVLehujfjeGKrHWhq/W948qil/0iu5twU98AFhiJnNTxUg
uBqP810rtDdd8tO8ENXu9GQyZByXdvqAGZNeDKjRH/WBPKGcfKMLcmEjbmWFNBzbRl4eU13fJvVj
aucPeSn3BJSjzIqPyBft/FbKxKsdfYSrarzXY+0+rm1EfOh/x149FmnyGDPyyPP6FQEJQd5r+xSF
OKgTul9lDyhC0yLKHjrEszbQgyX0XaqzW8fSLqWe7UejrT0E3jW+brT7dCwesSF9a8QQjhO6J24X
8cIOVZ3fOb0qPZsOb4PhgAnf/yp68YdN4qINcJ8Y5aWCTrmyMTEkcuBrOydBlZQ3KVDH4ArCieI2
ir6H+uNiUoBDtdKFZJffy7bt4ZuBaaLkti8NxC2aFZjR3DFBPqzr9zRm0Ey601np+iJM8sRvNRbS
TNkRSu9FXXVYRpKXESnkST/Aoa2DamsW+GuhXtm8zH04ICOXVgYmpXvHbOXJKq2D0vB3R22Ocab7
QtUiDVhni5BDTPp7oH8OShrfUNuoEWidYccs1UsqJFpIPTnpvGb3jZqrN9JSQ9bDCqxWxl1p2CHP
zGPcdEgJc7VQQwKZRdUdHW2AcGtAvBGyVCRK1DjWY1b8Qt71Y2dMN25rngc9R24q0SBFARPfym5c
Zt4OlXpfKGYo4jkcE/O/asgvsJD2omyQDFLGBzZ9BnLfIMQcbpARPbzMldeTkz1mY7uvdDCAXP3J
1DIQ2xtfulVEqHVtVg3SfoDXnkz3XuhJAbS4+4AU2XPLxtAutasEwdoK1e2T3dA7B7h7L2MoxfE2
9YwKEQe1QV+hdwrNbDo0NkMAkg0Lk4OcPGWA9dfCEucIX8GLuSYq8eezDXEQ1YcM2CHpPhqhn5At
ijd8/VrqNURyMD2lFL0yOVJfyQqMojF+MnS4ddrmNHD3JLK02vX9n6wZxXG0YnWnJ/m1S+x3MtEs
7AGF8xRGP5SsxhqhG4MndCSWWyp949yggHylIoC2GMMWZjgDDn6Fo4dV69QfgPj2Jg16PYvFfpmJ
Xd+KQGs7cx7vB5O2u6zVlIt0s0BCSuZryDfXhunGZtVR5MVz3zq7DiHlVTyEiilV3xXOSzKRaOaE
Kczdta59n5rIhpX6rarhqkos/mORXxAk8tJMri8reiIdhEgTfVMw3QFxnrMHwfbm8btLNJ+3wJ60
deOrogyKdHADkqiFH2fJR54aoRjyB9HVxl4qeVh18Z6XeoC5hhdkvi/S1oxIX1/1RXHbdgAmzpJH
i2PrJG31CbxHVF8ENIwD8gN96jynWXbucuucEDw3LrrnYZhwc0uEhSEZgAKAlgscrG1kHNL8F5De
15VbiDvSGFGnQpLGJPDnKsZpmaVviGwE0WeaEPmT+BACPk7IAC5tBXrL+DzmXemXNmL1UBPw6gbw
NZBC+oyFI6jn+zEx79ypVwOVtLuyqh6rMnke6l4CLxdXQGLk94AEBa6k59JEy6ckWpCD2wdtJvJI
CTexc6CZ14GaYXbFg2azgKS4BLycZMhrXl6yFkUTbNZDXtRuRFW7usPWy5upmKkyBFhRHkcFygjD
mvzOALg9mRWYjfpUW0kgW8T/DQY5243Bdt2o4WnDbpko7QGeP6iAslOt6DFitdtHBRnzEjSUgsH0
VxiQFOjJ/1F0XUuy4ljwi4gQXrxiy7e5bW73C9HmDiAQQganr5+sx43d2emqAulknjQn1wSfLgYl
5VGa3rWJaHh48tx7seS6QeXTvpPIffCId0LgAQxTnQPf9j1czonOTeBDuhFcBt/P4SK8WB+hsB5G
iDqmjzwcf8OG/UclrTCalf043TobXLywfY5HU3pz/9d2qJBXXFZsX4+Y3apAoUxYf8jIRVHY8rwQ
BMDCAvvSU3aKZ5Mzf63RRzxVK/URh2DOdiTfTFMvJfBjdhoXv6Bf0bqeug31Mn3g7TndmqPX9FWY
+Ec+zhfK8C/f+hXDVnsynIGd2NA43mrYspjDCtaxhymcDgpLhhQ7jFRgZy63oUShsJOv6yJLA+no
NgylxDC2jCBaDetKpBhixLy7bpX3FE8qH2z76+68QI/0H4mvFS9slw0y+tN5GJu87jxNpjR6PNTw
k6opyLwd399k93dq1l/BnEeAkbXoYsQ9uO1/8xJdB8I/mg7B/K4S5ivoZnzypAHEGxpVJt32EKz4
XfsQCTc+uTnNdjZszSGL/GmCIDfIuUqJtGjEIHDtLSoPBszHDvqfN3gEWh0PqQkB8uBozxeOZhdB
HkdtBSpN3aOZWkT4hPWF1NHFc+3F9MReSVTjSmRqPQsop3Kvm0qGQH+k62gBqWjyp66RwDA24Xe8
BMdoYGiNbO15WZij0sTTqjJH9fCdtEq9u/d6yWH4W7vyd7fBWDgDaq+iZstnKs4YIiD4d1adB4I/
hBD8GlwDrYovQR9lpPcOTOwmi1C0amp+8LZku+sej0k9R3kShhc7OQeXAAdsiXMlKDN5VwlNPu+V
rUqS+8HgFjJu80ijuz2Wf5HWhoE2/Nc1TtUu9KDt/Xz4pYrDYuxemwbbMx35lUiak4NO06yNXVHy
Wf/OS/M5Mc1hwO7eW7S1pwbNHKU7QuLJcftuBD3PQvzOJL6EGNWKwEebQovahl2ceEx+B19X8WKW
ygx8AxAID7VnX0LJLugtKkkb/XWWjmeyxd4c71Xikw8deCfFg4NFuyyEwVHBRsjF16VAzA7UJ3p8
mFF50tA5hyr3t+Psv1qgbe+efhw6yG5emuUU9d63r9YXIXFGhjM6IuSQO41/3Z35gPcDPBj92FAA
ADdAoR0Ni4H3JwngQaZt2WyIv25gXM6jKCxoh0g7Hj3hkyAUe+hYOUu/6nZkf06zvk08agscRpDZ
q0hdMFEDK+Hr6Vx9RZv7i2cgcKgb/ACeeJsHg/sd320ovOdaLzdk3LcpXCewWieY4cgCiaByc1pH
VUKWD79bnhGliR5SvznKcWmrOmQnaf33NbIQ1q99jpvrxbgyR4PCOWZIxgwRqcsQdNL0smAi+hac
4YlnD8atoQDtYAYZGpFGvRSZv5vHzjVhRkJkTcX7/BVD6h0E+4/Dkgnmrw3udrKA6IxNNYbIAV3C
aK8wUl3Y3AKODXvpb+g+8zdnQjHNiNYEXhdJ05DDTtEPz6ZtL3azl1sU/6plMWezR4/7xBb02qAn
c5qAwifUUUdJbpPkWzXdg49ui8L3kQ4KTbsu+9VWE0b3T9MHj2rohvPYzXvebnBUxq5dcRkHbhWM
zufqzWOJK72y/vBrtX9Sy3yi2s93jlkzjjBhjs9cAM61GOLKdcLlJZvoGd54AWBwd6WNYdBXOxZZ
E+LSwn6zMDivaa3hR1C616lPugK2mjcX1Xu9TdBBMjuIWEODkOo5pPNvvWHZiJcBRSTIG/f8z94R
zptlyVLADliaZS87FBMvEtBYB/CzY0tTTR0hVaPMcdb9c83o1Sz927LY47b1/3l4KVFaj/ZXQf+F
av47I4osx2e+AY4WiumfoK/LWU/nVvUVd4dDsk2Pwl1PDcGW1FiWE16/IKvv7MaD96A22Gnn+tUP
2g2HQF2Eu/PTu+iyRKcxd50mW81A8ByHKM+Zz9LV00nPmF4lD2a8tJjfFcu22J0ehgT9JhBs5lpN
f4Sx18aPS6j+nnt3fvJnfohccjAkQp1Mf1OTPTttW3ghoMiMVF5cMuvS/20n2MgJCIoSncYBbu6Q
PAZ1mMUtogLoNC5/sHzICA8+tmT3i2VZLlHQouRsclO0PCK/fUcPu/aAE0gTZPsm8NTXD4kTHvhs
ShWC2UM8F2qmeeG5Ab5T/gPRRuXv018u26rDWZxwdq2jDnXuUDWlxsrcc+MPPYaZDpOqVdAOYqrh
ru8VjkFbDfdRjQMHP7wLbYDubA88Cr5atDA1UDk6cAmwPqrwSKTJ0FWru6DbWfT/kmYcirUNf1Vg
Kyda3oI2eXIDHP8x3hx8cYfJWNAXMvSyjcQUelXl5S7AfRzQK1qQeIrTuUt1RLu/bRKCMl1SnH0I
MU/uqQ7KhQdlcHvYK+osAAL0Ox8SmNYDlXJPT5jHomvqUmJMrzkKCzcls6hjJO0GpFxg7aAQPipr
cRxb+AxmWB7ubwx8d2/CfrjhAhIWWou9D07JzlEoM7lXny0vG2DhYOCs2SKREfyEe2uexdCU/c4c
BNKvuWObTEb94xjx2w6jCif9u9TJVzfK/6aunbKe8a3oXVA2G35aPh1tBFYoojSPwElslFzRcobE
9rYtZe8tRePFL4vCH5g0IoPYJF9QhDXC5LOCT0bXavJIe5viYX22LoEzxf2cbPLdb/JhhAoMHyXE
Tc7xpq5nEJ05h7GjFuPLBFp5juZLCMYYBEHdILNfX+sZ7IMkMFD6+Hpo/GVjaMo4/Em+P5WOq1D9
aB9rDZQ0TSc28MeZTNXStK9w077EnvdfZ9UNnz/OdkTeMWJf9Lge4dLPx+A+1cG8xFyDJ4E94Gcv
ROS3ZTj4uL4xkAzLc4TU59ZhgK3xH9ap1HXk8+YEaKGN83AEXziuWd34Vbvrag+2l9aIwh35I7rU
XxZN/qD8+wIkVtRiuy54bKIN5ZhkTK4cN+8eGMCS8FT3HAC6xX++AwLUF29wBA12LWe3+0tcACXP
PO47g4Nl/LutTZLKLaxYs1cibJGxDUcgFLAQT25uhtL22xzTvyhTZSXT6A+0A+RlYG+yWWlM2G6B
KrOffeZbbjkaTPViQByAaGoSORbutINy0cymAL4YNgWQ8hjvL+4Ov4pUSeGGbp+7dvpSSp8aWFRS
tRl51C2K19VG1cGDkiPvvX69sV18tTJ+X4S3pAy1mmi/8jMvjtHCEAicnxNLNwKc3TNEsgoH6ScT
us4BuntJntug0fezFowO+k82UZfUsr/MmAJTOvrua6B9zxzaMEHLnkXsJtfhOVmar404F+E1/9wA
AEiNqG8jGq441zvUvSxZQvAojGBVQKtFI//jjPajsc2/Dndk2q8ASWRKvuzGjsHu9JnXWKS3Rsmf
yRfHCGPgMcafYnr8Nz2YCRYs5QIay/dlFvqoTF+XJPd2uGbc9rsh8OXMn/4CRyPlYMDvom23wxM1
o9rFXfpChSolPjYrYkW6ZSSzcd8Rn7ZxvCRr9B4rdHO0UoDFGpbD5pAUywLnKSbtg2F2PUbo3kL/
GGWZFyHTJEbxnDeLn7UXHLf01OAa56TAfuqqcZqpwD/NEcsjn3/pjd3iqS2Iws1op6sPEI49PAEp
PqEz2etTSM/LWJIfFJLzcvPCf5SiqneqL7EBjBrMLTDAVsIgIBg1zUCkhI7IDecQLIKtL3veg8SF
i/tpjAQCOACuvcAgUclQP0UANub2LcArtBVU44SM+/a61P2TH2O2a2F42jz/A9GiOBQa50PGjkWB
WYjzDcllkbRT5u5LWHHQD+CSq53gG/Daj57Igy/NrR7Vt7TQ3DhziIT1qUoSseWui3OEj6Wvmv/i
3pxsIM7zmlxswC4OqyFZ5HJKyb59WUHPzkhw0OBQ6cwjT2RyaGpbQD50axk72XY6I9+5DP1vOxis
vIb7WJWIyzgNFx8xouCMKMgm5j06WoyocBluQ02elg6ABbm370YmW4Zuwqdazydeyyh3iUa7fa+z
sQYvdSf5XadUGhmkanpG9d7ZncFmq0DlfMOFu8lnxrpTxPxq6/3MWRZsBJz52Fj3so5LmRjEIXCA
DSHEz4xvmLbjny4IiyEJA+BUwirjJ78jwu9TvUUVXruoSCLZHE1TA7L28f1oWvKhT6acyv5Lr/5Q
Yt9HD027i5zPPQYl5j7Dx3PkvvgUnvxx2+ZvJ/mHNPQ2uGBCGtD2E58Q9sKS1wRa0ORl9a+RGUu9
0XeK/NjUI/uVOJg7d8CXkOCzxTjeUYB0HD2LDqT1Y+lxUAxJ8riS9gVGCHA46ET1a/1Rt7xYmvnK
HIgOQwfEEjtjJZRxPbwsM1IOpx1TLpAP7J2sFAQfbAEBle8kQZIRox+oqjuKtR+yGPXumKdAzfX8
RlEtvnYzUBQKeTMWryncNwPyj8hptzAzrrv4rIMN9Fj9BHz3oqf+Cl/LBLxKEiTuj09uTZ/GhQbA
/xKmvUXYi7XLMVwQk1bDrKglfQcEP3ZyZEU93jU1rYeZy0qYOWYkWrRIn71GK37+cApyAVLer/0X
LJtQVY3ZxgPyQaxqjDO3qVtgCDCUMVY7KVf4jOs249H0EAYVBwXOUbRMWvR8yHwcxcMkEKTlLf95
CAlYhvWkg/mbahQjBAM4n9gDzIvJWcYTyOKh8Ojy2AoUtFOCq2kanjAupStScRs6xBmd8B43oXPB
hFkSn4HLdLKdGwzDa4t9D3kOQ4NUjvUy3/OodNC9h6OH6uHkB072fzORN47DCm2TQUE959wKVjG3
r6al8zF4T+8I+EjhhEBjHL60dXCvQWJ1Mfr7aQzBQITBZwzePAahCY7vj9+456mRB/B/z2L1H4Y7
ix9P360X57JTRwPbBgpE/jQEhZwU9CELwavsObiVr5CJ3N+id+jrjmppH7dJFk20HJW7IJl1Sm0s
0ETXYUGk/iSiv0UD0NXUZluCFt45/ofs/eMYrBVesxJMJn4NekgiRVLiTgXDAx/r/k306rA6zRm9
hNXUwEcBuCxXAxwgC0mcctTmxfNA6oMXpRP0D6x1AAVrsM58PC3teNzWABZqQNXAvfen9nWqIvev
15mPVQd/47EttjXqQRLsf1vuvvCEFaq1j9I2F/COwDwT2qV378dd1zSo4yD1GFak3vLBMCc2Dqyc
rniZlznKUHk7lo7WSFW04hP/XtgGKDw8garxk8NvvvcX1oZf2O5V0bKg63sNL+h7rcRWo8qqcf7x
ANxFDE6iRxS0qftyovsJte7Oc9NrtxwCvFgYdZEAJbo51746+TuN8DCYzPTsMqj6Fc3bZcS6Yyyt
zqLdgteYeridUaxa2yqQcPGvjJddZKdUuG1ORQKSc637DEj2zy7pV9hP/MShZXqwmOVyVteQF6Af
rkR+3HFqxGNHgxtcEpiUE5RQ4aZPUubzbUvh4B5yQ5erMzgvbUj/UBE/Dj7wJRFvDeAXZwMU+3ty
UX189hWGQZc+D0DyrFcSvws+LK/RtIL7Yl/U4wbXfbaxOky5E+Qs4YDuAgvp+g1cVouu0Lh09vV9
dHAB964pe8yfWU2aMw3oxZD5a02ik+DL17gntogpkmgjvNSngLD/1EA/12W9TTUWwhb0quUUC4EQ
ixgDTLRFE5amviqd0QdhPWE5VZMhx2CblB0U9SWNbPgUxQ36xyHQ6HmOsIbCEljdA3QoV4l0AO9j
aOeIOWxTj7imEOwTx+PqutNv5LQPiQFpuc19U8wCj4oO9e++BVi7zcmvM+NkGnZ5ZAn2Gdi+frY6
Cktut29qQHFAY2ad/ehr/OGjeAocL/hw5LBjMDQ3GiMTh4kDYKbKArf5Q+axolJep0Q+KZmkXTf+
8Sl2crP1/vGVr/m87mBbbInzwM1lQnWGSa4kjdU59qupr62TwrMJoh0h9Oq8elj4Nc4Vv81f6yFh
YAr9AVQR+vHCCAAnsWgjhPqpHJVVRxLOr71FpovepgpC3zbtDf6yLhzwCK5LSbqosjvnhQnpC7x7
XkY8DEW+W+edpJiM0aYaz58g2UuXwAs+AIMNzp2Mdcu5bgphhgzXUub08cXtyXFG3lOmQvEf2NIn
LATPyZBkUjklXbzKbyDLNnFyYBsUFiFHnXtk32W4/9ft/9WK/oMC6Eg3ALIJdXJZBDUKrWMsfhDA
d/9uCF7mHgdvNH1Tat+HpX/pYwUzOU4H0eDV86p+D4t+lRhxXFSCT6iYEfY4B/dX7L67BipOra9P
6AD+8vcZgz7CIgFe/CbTi4Alrw5lJRjmWA90m7uhfHnR2CtsKNfkrVMfiUYCmAuzSlUvGvcuG6c8
Dg14SVLD3oMLLYNzUULCMZ7wW2KqSbzbEsesEO74ToIkb0L3H6HBCZU9eEqhyYBLLzXT9tCxBQ8Z
xioFq2zSoWsOL+wkLAAYPfRw0m8GF0KgPezX+z8ObdvXgL9sqDnBwPjXh/6yogzjBIm5Vw7hcqHN
WngrBFNsNhi3hG3AUIRPtaofpwALWvDVAHFRthL+jOqEYkGVdspl97oxe12hQsZVj/ht2uHJ0uQT
Fj+TyoR8BSwkKPsKP2hjS+ZE/0Y737rZx66CtplKSCF0hHFyi/d8XJ9N0IrDNGgsUVAi65r6T4vK
W+0hn4G5+JgB/drAgqSIy/dP0qFn7ATQaQgE6vVHi0K6iKHBhXYMjMx2aqI96ylugXrK/GC/NaM9
8pDdEs0+XbniZlr/4dSq02iJSiDmZxXjVupJX/b0t1uGLyr4tUUrUyr1Hj4rVQOwYqWYuqsPC7ky
JwJms17qCwvWB0SCf0of6peNvA6I+5EdhGLU/rh2u2oX4DgC+Yumav8tsSBpIJZBf+9F+eNzEtiL
36gbkePbMM45WHaezWK+LpBUyDE4BJt4duiv68ElGah0i/VZYU53o6+QmhIm0byh5gFUcm7ljCl2
OEuFq6pd0bVMEaw3T2WdEC9fIXnzXH2nzT6wA0sNldDDBbcAgOxO1nIcMa4NsfCMPzHXHrvgn7c5
yFNdnjQOptSaqFqFc6qX+Z9N6srd9reo7asu+UHSReX0AsET6DVMNA7M4IGg93BotqfJDJWa3W9N
9QnysdMQ2tu896dtYWeQ/p/BGFzM5lRid3+Q0gkuyrfPrTA3znGGqrocJ/Y6Wf+0IvWk8Pn4OKPp
gc4mxXYYML2Pc8UEwSZqQF4vO7YSLFUSvJKGFotmWAujNjkcM6pDZF9PB+zyQOfhsBjiV5VAPoWs
kXpBzwNL0KOhP/sENvqkgehp6k509S6znrdcOivLotUcg9i/IkngZTFDMcTiZR2doo/kxd3ZCTKD
x3U2J+R8fnYRQFdHv3Uk/9XxPZreMRB/qv5Fcw+0nBSmmPsPGvkWM8fYHDHx/kiBuHccp8dd02fF
/P9WNjjpNqFNEw6DYmEBQDJXeSTHi+v6BS7LtkiM/PAX/StW/qgJuiiH6T9uk/cBHDQVc5yKaYZp
KuTeEZpGpOZMVyTO4t7Tf3rksfgY8Ed81CQBVbOqECbmeyQN8SHwr7NljJc0QL+Bv2HQXTjiAKKL
K4djP6g2H8Qyo2x9fZMKg4Ng/bGDhIDMF7v2lznoZTrLSo9vyfKh95c+RBdY2xXtmrzNunkad+8x
dmiB46JFUK86WDsK/KGQzkEL5HGcXyrCVQ0JFJfei9S8gOw4t515Zu7+hhJbm6s2yRRXSKHgLxgq
FgAhuMltH2bDrrHVBQO92fUJrT8VRVlZvUKe0yfPeGCPSiy/8JLi0y1viMLH9pL/+Mo8JHuHY7WF
iw3kXGC7m6PZ87ii0GfwgPN2Wq0dtttegLps3WCfFPF8E26Yo40u42zEDCcqCJeKRHvVjttU190G
w2j7IB3po41t8dPI365oBI7BH2HfSZ34GDuI7LpXNcUzajexscgcCTp9CpODWePnljojooQga/TJ
97gO174GG2Ncv079ejjSpc+FNx8GT+hsAFpp/eVCOpjrKfiOYdxOyLDPE+D9MgH4Xz2kbPnB2VvQ
bYIAoAF5NiJopsJxneBQ1+wfBViFIuC5xa62kRPNtxCV9zjnUz/oDfiQWaZuPYXg09gE9cruXXwd
PcwUaLVmJYF7HfCN54MDwriOcEeHqBex0c8YwMPfTk5StBI/P7JgBIvvJ9VSTtLF4Hkv44GMyKau
9pqTZvFejhi0Wx49JwgvPzR8rHyJOJ6JYXieorE9sjDJAse9DgOie8CrrsFBzz1wpwFXrueg+0Mx
oPkWeUhOKzGzZ9D2Ln0NMc1OkcVnw4rANA35xpDQSq/RbaCA8Byl9AOqPdUrmcUlJsvJmOTDG9Bg
iQjOPMK1k864yMCU6GylLQLbQxk+wt5XLnh6IRLofiCV5xftQXnfxfgW6gTlXzPPMNeldiU/u0KE
jdjmg43oKUQCUbpO4rnuKRrnxphlUPC/SapLKrdnoMk3ojsPyHG8beZ+c/XeFbSHwgT2H9bjdc7A
ddc+RtxaFHjrj9adbqwFOelvkOgFyARzEYldb7YYpvqJQY2Zzk1SxENfyHF/vCcgeWJ5FW5SjSZ+
1caWc5scF53cHGUqs0Rn6kRzar0QSBePiILlid31pZze2SJ7haDg0Qnrm+LR2Q2314iOYB+xdU2Y
vkZ4oFjsZ0PNIJaMp5z4Y1F7/G6NSTvIPAdX5STcoA/B/y3hKenRA5aAdQwJyvrGgwgh+Fpxz+gh
UzOgE4jeIDCHoVf4fH1Vo8haN85l95wsGeRz5PzGCBIal/1AXYkkKX40Pj27qKKB2jGL6vYpTmQB
eRaCAPqs27ZLLZrvcAY177lthSUnT81KH0wCdIs/bFZ7ix3+dmgbHWZozoBUoHkbOnEWYAQ237vN
gzPm8RT/Jt52lmHXniw6NrAoPZKWsoo45BXE5T89hP/JAZNT4mUxEq7Axu9TDl2cn0XBngqNiJdw
kdhe7B+D8D/FPcy8aUCbDuY8OeqKMO08Gcln5KOeyceT3UULuJylf25M8KRi6pxkD+2k+y4gXQCZ
D+0l1G1gjgWCtJtHE8+PwQjLpodscg7xQkCO6p4H1pt3pyUYYiFdkl8ebbI+3K8+RtrBXR545H0m
O/6ZTiYPAnXbaoQMxQ3RKjHgVdgtuSwz/YY+dk+VzzKIvR98+EOXGO3ZCmqivtPXgfFveJENmD36
a1tsD10Q/tE8AU/sPXbbczAUvUDPAlf2pFbwdU60fzZtI/NZgD4Ba2UMIqnYHv3MAmxgI5MPJyaH
NgYZsOI4IImJcg9XHYnty8xIV279fquX4OB49EULJ49CF2oN9baGQK1clxN38kaz19iAqMBQISmc
uUCIwB+mflpbXGQcEoqVKBAh992ChIRrdyssmd98aGiFGqDNwUTSYhzPWAvZ9DzF1xhJBXbysnEI
KIRdYy7FAgm0399pCQ9v6ZYUGxZzwzTgatvG306C/di4voyO+qJN5+ZINLNpMyXDaU8SqPu9Fflb
w97ldLzjeeh4bvEK4aWgzM2oBTVh0UaEBmoO5mQHLR9td/kSgZUcPaENKegylDNdvx2/P0Stcw3X
6OC4kI6jrZvkZgeW3yOfoq/b+IiSclDWSYeDs+secwG+bKJ+206Xez/pkgTdpZ8D+ByVPHcJfw0s
vNJL8BrF7ZmEdwRh3mqrnkX3EXn1RzCaI5XjF8SwiMY2znlrpjZdoGZVAdAaLLFYCgcF9+p8FfrG
m/YUNqCiNyyDuRQP0T02dXHCpy4kJBdTWE4+eZRdd+soxDi97Fnuxx7UfizI/QTccghBcI1R7a9X
8+9RR3UWjiGFpNx5MOF4HfsN2z3xKFdk50XEvi2jOFJsbtFt94rZoHLnGVl6UGHuann3jHxtOxwX
Mvo01kwpDr4HFNBAIxXJAgziT4ifBi8j6D/Rdv+FI0QRyTp0eBtwFMJDcj89/YpNLkfqnAixCPBP
HgGU1Uv3N0zW6C5aygMbFFNQ41UU2YBuACSwpVjzAYIqLHx3HG+6u1gd5wGiEdECePX8/di7KCby
doC0pHlntcH6+C6mGdjzJvDvjSMsTJzoz4yFo7D2X2tqRGE2J4upGPro4z4kN0n+xTQpEta8o6D5
EtVgUmJ+cQDWOWHIpAvVX9Ksr5pjEpvduto7e2jA8+jGx/vM52ykiH/F7EYDHAzG997WDUfBhozG
gUZPiPjIBAMBE6/uYeTirDZ1XBrvRW/EYKmM/y1BruW8D1BlSgglenlsDGT4A4FkMBweUAV6I4jA
wyLisQc1Fs4NgOkYV1Y3iOAUy5OP79+GGFsXTPrIf8+WGpgxAMJZYuDi1jzh3gR761Wu2//1AwGY
jIQbqU8gfa6LjF/9pgPN3VWy3b/NfecOPW0WYoknwcIOYEspdo/7PccoIhBcJaVoQR4u+GOCqJoT
CpnwGl02OBugxjqLFfOkA1VcWHdr1fv3JEO/0sScVz8AeaiyxOyHeAwAPpMMLNTn3vaYwhv7HSwu
qiMDP4ex5eTeqytmFPSGYqiMJ2+i2x/61XxN01BYjGfR7r2udxXn5D3LaTwEysT38qjCrkDPtcLQ
yte5VE3z0yUtdg8hrtDa2c/DqArHJi87pmodLIcGS/bG63Dr4byeYkxMUwv95Jxvgc3XHSUfEb3Y
JeJlLxF5L5fbsLdPfOx+Bpx4eKnOM98rroIzkjOcInCnD7E4R2VrVujWIzgd5SUBt951639gujFC
Yfbcawj32RdH8B7UbBNkDVGBVoNbv0J6p9b9Qer+7ExYcRsEdcoe78Aqygjtx9DQk6NjEY7tMZFx
kxThpgph2cfQOZ+GThUSEb9JANUjqJy/85CclAu/p4UDQddX1dEzFmkVqXUa7PMblIBH5t/nl/Gl
41DfgqHGdYFEx2TU73uNlSjBPIknA7oT4H/jr7eWtk7KA4hR/OGhmcJfNMjgXVj7T2WH0wC1D8g+
iJ187IXnELNxA9i+wB42TJkmgK8xNF9dVB+9FgJSPYLEWyx7lE1TsP4uWuuBAYmDAJ5hOC3OePDQ
U4yaEyzUHKErDItgcGAomVBc4eLLHLY2Q3MdlvPgU2Eg+A4wFuQbrC9yATURsfhNNe4LtO2QUSQv
tFXfNUoxMeYbk41t+M5RFgXdCubFzqAvHImdcHzH49MS8gcWoHSZDUePq/O0su+a81IKW05snAvc
c/CcQF/ztO3oifbhTkK9rsDmc8CJuR8AJM+BUW9spU/uNny48XwGNodix+xZu65IS3L6alDRbYvV
C9nNfw2m2jlhD22y/c/ZeSxHjmXZ9lfKco5qaPGsqwbucK2oyYgJjBL6Qsuvfwvs6u5Ir3CyLQc1
yPKgC+DiinP2XvvWc+ojCkLXilAHElxW2KMbNeiZhNYtS9mj3JraqL4LpDlx8Dho6kFPmDYzK7+u
7fQ5rsTPUiea08+lRWOLXVkN2Xwse7rn2Yk2GAixJrxXJy0Y68+81qqrNrlvGgIGC9qPrDU1328W
Ky9SVD0XkS7mqTWgK3CcE8qAjRgQp9vsFkh0oSwbb8MSB0Vgh7vU4dkb421cS4j3kW7jI6NTpnKy
oHod1da6NaKd3zNtpnXmku5JiJX9HGvamhClOUEci5oJT9bQ2nUSCh6FYl1qhOwWR466sU1fr3mi
eVaQOsDR3QmbfSIPlBnJy0ZNeHBKmqlG1OzzUWFGxr+FmDMd2oWpKMWCQuB1hd3GTJv7FDCt6bPj
JJ5mUXp04SrK6dgmOD1H6UdBGcOViLyYtSiJcpqq6N55XdbTHaaZdymO79QquLdj+cUR6twx6exY
FGFgdyJrYOv6aKrO7TgoW43+6zrVlY8ybdbM/Cu1Em6cKtdNoxqzIr5B8PPe1CbUJW051to+lxDN
RbriLPSSbeFotDjGo9tUz5acOR5pduwxGbZgeJlWJANsXjdoRxKd7pMBnRi7vGUaeO4wlGzSku7V
LtTRzQkz1zryyH2JE3hFMNN1bCnNPB8gEIeSMvV5H1OlAxuW5A+q3dxx5DzknDdnfUdwU2a19yOH
wFpvXIrl3qJKIciMDts2VrXIvLfiUnPHQd6nmv3TwfOYqvk6c8rHYWxvsjahkh+4np4Tq1wtLCO/
y4b3otNPatMc276R54zdGUgxjs5Fcq8b2jyXCszKiNWcvD8SnUO5WjEOHuE2FP4+VKRgoawgioed
51LCs7EokDattGLlZMVB1tRdwZHNjChg1Fbn5jDpcXeyPvUTh9daF+gDeynaq3lyklVn1yBZdI2a
lX5EIE4f8MW3tEXQF7eKn71ako9TTk2vUcgslMxf0FXZDgESXlIk7g3JWJWyf9SFuROjYlLI0F8c
T7xIUvZmBok609NiX43qsq6lfKEZ+VukBLeRkl4XfsYK6IXuQJRk17zElliluXYbWM5zQ3uzI4Yn
TfgljRTfamZzK3c8uL3xMJYN4jzEhNJ4sFJ0LTQocerYS73Lhnmtxk957t+NDsQwEt7mTTxtelqW
yUB5RGf63BrKujGGtVEOtGkp8ShNweKVXVvW8Dqk+QGGTDVLUmVltNY9NcoXkUa3YYoVMePZjqzk
UfKkHeq/lZ1TiSvRmicYL9ukx4/UqVtPRYMUjXSzDYljRYZCJ4mlF6sanyrLwpXQdfs8Sqadf4rI
XZR3SSutvFG151GImc3TniU/WLG13PgJUdxdXmacauP7plZmUint09o4YtzkEohezHOr3Y9J6Ta0
TVNd3YBInEk29ba8kPZoXI5VUa+gUz+LnjkjCsOVkzdbhKEnM+D31B0mHNVxflrR+DhSOZaRV5ZZ
zMwq8R1NqndyTKRcGA50aSOWAEakGqM1yNnRynIPzCEOOctRXQ2bmJbJGBxE218VFWVaq2Itx6JR
6iltnWjtKOlCUJZPUkzEInCuKkW7MaJ26zXs5epBQO01DGeGkuCZkkbucrRdDGP/Ac16M/QUzPUh
uYk9ZxMbNmObnrbGcz+CLq/Cx3qI/AWFGaqBtPQEz8q6Hp7LIqPtzfQQWj6VhRimo9ZZC1O1tjkI
2jj33mO2tVpTuG2sxLOq9Bapp+/TiFKWjkzMKNghUoZZyar8VmQcRKtEP6Z4VmayY1+p6JbrzH+N
Un9l+95xyNhZRLmDichSTkOX0boISOJEAwLlbsuefokqxseENVWsBhndMMqnQVKesiF1G9+rZ6oo
gEvL29oMTrmMBkMb+xs2CpULcPNayu0PxFc+TgWxs2p9k+j9qWP5xnN2naQpJyPbp5OJgEMIv13a
uGNnuZrt00TdFhoeyaS+i2SFp9NLt0jR2MEO+hvGmHdh0oqK8s6axZxV2kFfjiWdkWhobdQmlr7P
WjYwpAkSem6kt3osrmwj9OZZbb0V0jjO4yKkcqWuNQ3VnRL9zJIKm7boXnSTfbos9dK8SU1Xsn1S
vkqBpC2p3lAlI3RhTpFKDyHgg5Oq/kbv9aXd5E/UqCcEiuJGRfsY6zoX0r4ZiMNpCNyi01cfRYB9
UE7vhEK91gyXqBU2vl6Gc6/qP8gSoYzjvfZV9RoMLAljKE7ZQB1K5kaEHkLC2o/2DqVx8PQPEbGZ
RkbZmu68gi2FrVL4w5fDVyqhP0Z1uBJdWrk8tOO8bO1VndJuC6v4vnPCORzlY+IAP2V9VnO1WEp9
uQ6FCn9d1nZROb4EZeemor/tS3vml+qTlIala6n9g9/ZlEot5Tb2GrQnlGviQV2IsjWRkTFIscqx
hVaWKksJElxr21ZUtWTpYLFnGEsKYj76HpG8KRSkZjFaDTzLyBzZUxzJLV8XKbpUpRzW4wB13JJ+
CB0XM/6eZhZO+80O8ZA8Av6STDErvXoj4uag9TEpNf0h0SP83Yrbxc6uzcTaEVh2RyeG3KottACd
SWjTXbbwydfT9w1+5AllijbB56t35X5Uq7U+cGCF588OJ+k/spSE0mSkeR+xVedLIkEMb3SL+nbo
IY5hepgVBJmmKjXoIWWJVQu7XZR9fF3a1UJra6Y9zAmdIaEQESgEGt6mGBHqf0r9nRtNozJjwaGv
rPbBap3bgeE7G7Nxwam/w+5Y4MzmmnBRV6yra5sNnBtSaVTaeqmXGFFSnZisOqYfQsegR02kN5uK
fuaQd28quQAZh+SZ3LdYIwLw+tSg16nvcxbFtWSY46m1MONryL6lukNAiQC59wbyDFT5YBPo5OTm
1i9zco291pr1YY6WyQ+g4LYm5ceEdkB7pfTqc4SSkPV+qYQldl+n45Dd3ulZvcdBeWpTaeOY/Rb4
tUo3qHpOvepkG949m6mrrmgWReGtoHzeZbZAAdVS5MLapWjaquhDNvPJy4iukKrRvULFOHaUO7su
ryJJPIWetzN0451z7vUgqlONFjNpEXBb1UGJ9SWu/mFlDRQf1Fh3hZPtdJsTUMsS3Fbehq0IK64p
bapQXIXBEE++4mWP+rysFbT81q5i/Ux8RpuiKlddavKCgRk4cxUPIH/R4wzVilXhsyIMPqL6oXFL
VKa5qp58sGtxHz1aKEpLFUdr64+rrqC62jUem5N2moYssiuskkYIs0czOG6WigeOM3sNO6hfYsFR
G0QMRm0esTL/tIaOuixSG8AWc6yl9DrsmVZToKa6lmXVEqHjMcz1coku6L5G4NsyZ/MQ4YCQ1npj
lXPV4IYisMr0ScPRzEePMhZ9FWNKH8wwOnU7KjcIG6T+bnIYNd2TFquIdhWUjVK/N4eK3Va7Gj59
qFl0jwoPfzPrQ1I1y1BU12NLhUIViHJIUhgmt8Kolj9kpyOcMMXH64gfZURdO4opIQvRP0iY467k
xiuJn9BXTYDUy5jMDlUcoFv2kOAb+fieBKRSjxIOMfBgVINxuV77o+GKsDo1bbqr64YekrkVPWR1
EayqsD/W2fCzr+33sFLTVRLwIKW58q61eKXL8sOs0p0BlGmRouBuzHpr6dHTkHa4MGp9FcUZLTuc
HBESq3JQp5AGenB9hpXBLqBiKlK/Y4maKWkjAEyo7/mQLrMK5AuLzwI/4SZgj5P2U1maqlMy5Div
22xhahzyjBgNv5Rcd/p4p/jq/YiUbJfoyiHwaHJahYUGJ3HLwZsrqIfmDU90aWNpiMQxJwuvCYOb
1kdTngn2GR1jyorVhTxUrZsPOO7CHO2KjONeR480Si11OxUtN+38HJtgsRMtEr3JUGNLO+oTTE1j
9mpmgwtcRplXsXKja9a28Sju6X1go8CJ31Vh967dIVQcZDQrbYGsOYHMFtl57Vpmux0Z+LXcrQ2b
DVsid0RN6stMq9m9Zfm86XifqDafyjIpqbwHK0KmHYpkCmmbONDD7hENPkeYsp+xS8MbEEZ7y/mp
CusxgW6ODWvDLI7DIcTN4Sw0hcFUdDacQRKfcWpYT4VOka+S3tUKekH9rOFnV6S4Q+kx1bOQiS8I
n+9vujGkzRc+IoNQOBai+fe4FQwe7ZFAV3RgwUkuUEBBBLtOivTai7JdCGRi8CmpSJLG6lui0kqt
eu5Y0mTBz2daQ32E5cSNRSyRAN72C7JhsajkbUkl3PupA01xG51CRKzL+1xu7+OgurHRPyDV39Zd
Hs1lVAA9BWCUCpwfE2YSEaMmnnxATr1MVWuZtp1M7YTGV4yLGf3HXtThtvMiDoZcMU6jbwykN5lw
HD1CAdiWlgu2dE6QyFoPs0UYevJMkbVjkSVvBS3StlH2LDvXmaQt2JH/9LT2TpOkl15PX6O8dQOn
fpPCaOVMPiavTIy1lSn4eQ2qEeEp9DFfUQ/O8PaOY32VhDjMTUzoInHNlONa5QNIoatiW/XTwCLV
Rt4Bxc0qrvhyShIiXzOCZtV0bDSUDCXk5PEvKasuzb5wFjV7qq5EM4CEjTkB7z+YgYISZcDplql1
zqaDrFHEOoPjP40ovTAU7oThrZVO/tGPHkgQPZ9q+aSQGMzdwl7BiL0zleB6tOh+p1nSz/RQORqA
iWecoEu3MqKFE9OilnxGgcxEb+c3UA5XQ9dvMbi+jSrUGtzarSFWGQusmqVHB315g2hy5JALcLt+
rVJzEcvRUxkh1ixTn7Ym/ouQo2c7avdRK22jji1i9ZrE1k1ZBxkVQy9Fk6PNe19r5znlJYcKN6v4
ATObgWWv9yTOvqAEus5ft3W4JiiWlQxMzXQ/qKnYp4oaGYf+q94cOHPHDCjtiDYtmUhTeGiZa1BN
ycPWpyYXjALHdnZXyQEpDr3bV9HKMtBXyCixazoEOLseIgAFY9FzZi2WqsHH9WTFDR0HD1NxQ7tK
ZnplH2KteTV18Du5fayMnNDaGulqrdFOrH8kg8raG/2wwjL5hqV3AWpmnkHNII7LCC5VsY647GZ2
oyDMyJiWTO2bmLkLGMrzkMvSwoyTJaS21pB+AsghQQvHApZNGSYHSsV3vdd/81s+CfC/ASudx1xi
jFKtrPHFJ7Ga7PVVuDJWeF1nwbZYf02lukBpM86oZ3JfhYk/VCwrlf5B/X+q79XfXKpLkDzjjHxG
Pwp9oczN6ObWzP4Y7gMXFdumf/BekAX/NZKgcYY3rWkxOmCkkjXa3Zndgw/6Llbm857+7vpPF+0X
clukCq8PTIQtfMYa495dMUZ7U+UoOgTiycAVYZR+ss0ixEMdpv5rH4ODqxriXSbStyujZC7KmsO9
2c7pZzg4cXEjBb7fL9tsqvOH7GixyY0FVTrtoQ3HOfpd9kTorrROpvRLMW+AW2i3pKuo1UtZ27s8
wpJiGTv8mf6mV61HxeqpkdX6Qev8VZV1bm/jg5zq2zlF3wX2kX1oDYekMH4I08vBicpvVW2+OQPS
/dxejjLKPbXkizTRcxiyAFZ2NjfZEmAVvv16mF14LLUzRFghj1aRjMAAPSNxwyicm8ywpVMhKEvd
v/YRZ0++jTu3q6swW2utACCBp4PKSjxvoYl//QEX0GrnCUmNwCAc151AjT3My5hzZ4HHP8nLn7Ic
7/ww+Gs/RD0DHAYkcAUob8Gp0b3zHUTbNL4Vq7ruOWl//VOUaQT/bmRrfx7Zog+yaqTNu+6XZLot
slVDQMNjtXRWtORnDtwNUCTfIHIvgPet86hVudCq3mNuWStgY3rn3W9loAPBzJNDVn2wma08B5+z
tdhCDa0+rxSpm5ky3Q6zP9JknU27Q1lh6XMKADjfXIJpXPzuEpwNSfRalmOEcELbZUbEZroCObAR
2+8RpxfGi3E2IGUtGNoeGsY6VbbDsBL+qi53jkGpUv4G5HshOsQ6j2xVfbLhNMMS0Bvn5V5ekExX
zOKDuQkeTAiLMOnu4xOViZuvr5l64Sedx7dGLUVQ3UHMqkP/SJbpPbgO0sKeNZcgVxex1mKcK0CY
Zv29HM5gJE3JM0dxKOfyLpnb3zyI08z+mzunn61ZJMorwuB/6FIOpQ334JkYua9/4YV56jzTtfYU
mhIeb635EJySB6nc1TIFkPrx6/e/xBc+D3b1CxV2UMezoIUjBSI4e9KQ3sFhYRfarGwFOpRP51xQ
karau68/9NKPmiaBX5YxxddI0DOnH2VtfGqiQX9toWHz379++0uD4mwu0X2RN3XDKt87W1+6VYv7
GpBiELG+fYN8vQRI1s+olhrMlEr/RKgSKDrSf1ghY5yh7dp6jDLrXVzjp/lmdF28RWcTgyf3WsZG
PmFu9G/0BTrPZfvwf8ne/YSf/m4An80MrUorl4go9pBjcVSKcFtY6ELMXF9ZxDuaJh0E9AJdR4mg
G9DAIDwfZLGeRBJUVtZFg97HtKjyd9Yqbl9rPd9YEWwBnYZvZA0nU9a3NiQBNfPWQ6WsS3g5k8bC
mjXaS4i1WQhra430tYua8p0fhrvBSdcERC487DC94f80onJtoyDrR/nN7xtEcsKat0q07ZJ8QQD1
spQQCMbqrTWEe5lg3xxGkleZ0qrJo3cDT5pe9NjGjU0rhkdZjQ6VoSxM1KTNoN3TxfzZRsMpkYBM
jWn2zdN1YWL4nLZ+GejRKBC2F0W8tr2HpHOdbiOrf22frJ5tZT0bK19qRvE6r55kJlkz3Xz99Fz6
ztP//8t3boIGeZMAW5sBBzPAO8gbrKvfLXIX1nn17NFHGZkUZK4SvAjxhEL5s7fCcbGR3xDF+SoJ
PtlSIrPv659yYZ5RzyaCPB/GssSUtVYcwBe6eVNS9cNrQxpTm/3Fy3U2ExRpMFicxwnxsY/58GZn
YtaN3wU9XNoWnSf+xa0qBG5j2NJPw7x7AAsB1xvByoO8nMIq/nJUgno2A8QFE4DTAQO2M6maeRIK
mbTWZ71ir76+FxeGleb8eVhJUY2lwyB0o3Mefcgeg29j+Ku/myMvjKvz+HAcdENhQoEhm49WJ5wF
fTu6OIJzNgGkCdMDxCW7qr55+C4dJM8TxUPdVCQP+xr7jimIOz/hS3HrrbNiiyFm38baTTP8b+Zl
7ewhVwfD8nG3keSz8FbmPFrS1uiW4xwtwbbXvnkmL50qtbMnXh1zo8r6NllrZbiyNY53TWU9tmH4
syzHpYi61URhCtuMeLGfkum9xB42ZQVWYeKtodahp+vcEpCXkIuFLOWzGhSCm5swHmT6bC364KyF
Kh2CVkpKlXYd9hla6Qp8Nn2ly2VKx16d1YgMBa3CIg2vRuqwZW7PQ4jFoomAWOSwzzQ0Gr1PJ0Lr
rxpaAqEHBMIm/7B00ivZxjEgDzvDwNNSozOB0TErEGgYpXZrUouvLVz7hPWWDegWj2+QENnwzTW8
tPHVzuY1CydlGKtdsg42Q3ZEW6sw+uwrPBok55zUZFk+m8ty/n26zKVDjHY2uZGhbtdICrL1Q7DP
OSJjpyN1S3MxaSF+Y32c1wsULzgg4GrNvw0HvLC5+rc0dSXLVYnlcw1umg197E2U0JWhgTcpTUAF
2T5ClBmjgooT48Y0tVNQYu+ohAWR0DFwEKE5tmmTWPp4/fXUculSnAeMDlakO23Mhq9dwnlbCNdf
OIuCeL94nsziO/AqMwDN82793ZbswsLy+UV+WSNxX1DzN5oUfatALowYsWxuo8Th1Gq7X/+oaV78
zaOvTNf/l4/wdN1RzalAoWj7OkJ/9JjHd4G4UrmOBEjU0sPXn3Ppp5xNMbKk5baekq/l0CStonjr
N91CH9Ep69Hy64+4NFt+7qJ/+S3d0GMi1qdt0D2R0hvsjws6COFGXaas9s7b1x9zYYX5XEN/+RSp
QKsQJ6zEVXUTDu08A/JIOf/rN7/0gCtnj1tvNFkqj7w7Y+xJnwoU3VwPXeWmn3euOiPm/IYZsHtJ
/9re5fNa/vJrQr8zIPRHbLKdeFvL0RXdoH0rG6eu9r/5iAtr5meV95ePCMbMsftAidY95MSZYyVH
FRDNN9drui6/G79nG4p2AA7ZxyzIESadKUd0TuAszrh5gouJlKfvEw0/b8FvPuo819Mw/agTHZFH
obxKSEaGiEPBLVpMpdcljhxXrJClffO7Loyy83hPh2aZQyp8spZXdKpR5C7VecVUU66DYysttDkY
gG8DrC7cofOQzzhIctMumARGO91p+Lis/Luc4QvPvXz23IdpC80fusXab9qdqdj0Jqx53TXveiK/
fn2tPjePv7sxZxsLvac9ZJkVdba2vUcBcOtY402u6pwe/dBV6wiQQrRJkJGVVr3D+XbbINGOq2Zd
Z9pSaMldaTvvQZBBTVXnY5yuDKyOX3+5S79/uuS/DH6SGtpyihFd1/UqpDFequsWV4fx7UBRf/8A
yGcTRgr3oykDPiDu0ekN/kak41IfYDul8qrjSXgMcnNZSeVbSrdNtb5LArqwQJ8HfDphpaRaZ9Mc
q/qDiqJN2EhE/GjcmPjkS4Gq5esreOlJOCtLZMh87KHkoAjRdgx/qNUCKfM3731pyZDPpo/cVPXS
xrbGBltbVnPjcVrMw32xAcrlorP/+idcmNXhuvx5FJRGmCUY1Qk0+tkt5AVMyyieOwuoCot63r63
D0AZV/73AdK/f6DN89RPjazGLDYS8ZmQWiyUpbH3t2DkThZ17p4cZ2/+9S/7/SgwzzNAhdFFUSZx
/aCIlxk6OLr0DXgAGwvft+2o345w0zmbQgr20FTs5WStChItZW8RUG1Rvs1p/P34Mp2z2YOQwCpy
eq5VWiuLzJY2Na6fzPg2BunCtz+bAOh+D7kcTCbxkQSRXPuwE+fj64t/6S6fPfqWCrZtnEooVn6Q
mo/Ruvr6faeGy7/Pp6YzTTW/zFljI2cA8HhfX7nGRIRS4hRi95HENlE3g/ZNMu2FZ890zh7sKAOX
hGYVu+NPGfLIJl14G5RhYELvtIVYKd/8moufc/aMe2Re5NFUC2qX/poG/y2Tr9ghy1vgtH3Hf/D1
VbtwN+yzZ9zxUGAYNTs3yfuZKEj12m/ayReesfOAz0SuAr2Opx6ieTSd7oYYFI/vblRunsXfVBo+
63m/uef22TkgpmOK+ppiaF4a+xiKGpkmsBOtCCc8djLL91H20duNDE6+SgkWflAWHNUB/sSoeih7
qM7YIc97K8bsA97cLh3GSaE6LAo1hxPe/FBl0AqDeQz66Efh4U34vO7/8dr/P/89u/qvL1n98z/5
79csH8rQD+qz//znKX8Xt3X5/l4fnvP/nP70f/7pn//wn4fwFahr9lGf/6s//RHv/6/Pd5/r5z/9
xwIVUT1cN+/lcPNeQfT+/AC+6fQv/68v/u39813uhvz9H3+8Zo2op3fzw0z88a+XNm//+EOduiX/
8ev7/+vF43PK36HZjkPx/Lflc5X925+9P1c17/B3XbYd1gGydfHBOdM2rHufXpGMvxsAjRG7K44F
SRbp+B9/Exnymn/8oRh/l23Nwb+saRhMZZOXqqyZXnL+riuybsmybNt4eh3L+uO/v9+f7tT/3rm/
iSa9ykJRV/z1WWPN0ngvU2GTpjiaZsuacTZLJjEEuabAAdplCZQhokmOrZbiGA68CqRiU5r4uyKr
kHZ65GnYd+wegqAN2+EtLiTIxLlXqeANfe9kCmF8ECGhbVOn0zaG2ldQGpEyklykeD5I9UZ9U3yz
f9EhWrwqBmCHdYONYkHaLebMTAVlOY+cRt+xpQETqne0uzHcosVqvF7ZGp5PFIZiGMaN7qdkyqJz
/GENvb3so8SqZ1XUQ+0RSi5fD73AF1cQ7rVvWzTieEaLfdHkNJrbdDxENbiuRY7Mc6WgUXr3Irmf
UjesbJEAg8JPG1dXGNWLp8wGvEGOjLBuMGb5V0nh4QUPlRbGMyUCbCPBYLyUaY40Aw/QpkIdVVxV
eNcPtZDL8LrUCtASoF9auP66ljuwtwHum/MGi3M010QHoaeJlNbt/NR5Ak1m9y9V5XuuVBXgAmDe
wLgsZF8+Vp6Tkq3VA3g3HR2GZw+jrRzyH0EKyzrSQESXSZ9uMReaJ6uT0FbV4XhS6yyASqKJHpKH
ps0kZPnb0bcerA5S1bYssY4NDNKZ0ToA5qEBb82xl7IZhqp0Y7W+tuFGVKferJF4YIHygIDlSb6k
nByvSpTPO7CnBjJGojTmXHNt0ZBss5I4yW76WK1OWgNiR2S1sgnrsHhG0Wk/1H1GFGGb1/GPsNXG
JxlE+W2t9sVDUtsqo6cOcbzo8d6yuYGu5DnsP/zWORVO0X84FuvX7RAJL7nOYtljD5QnwSwQfdgY
ZGoRQCHJWEysLF72Cr6JOO3aW0PBLDEzzVCxruQsEaSpFIOMOQM+sHMjaZGNNr8urJ9eooHml1Bq
60FRnAYDtTpPRAEhrp4IZyUJ05C8RXQCd49HKx+41rn9XMp1cyBbqd/JgKsISgP3FE4W3NwfKXZa
QfY86JYEIxklYBHD/EoIcqMmr4YvvlYZGixF3UM4nqkHuYjLpQz4Yx8gHFjG2E4s2gWLwYFvEWSy
CmG5S9/CnISZWiFsDaQ1TL5OMxCP2/51kymm649yypUvC3dygX6EBjaTjEsHKMGXD4palYTO6dXP
oAVtVqSStNHlRmez1+Vb1Q7re82DMeXbaXmyKVctA1/GQxgG3TIXRbuCABkya4zNPOjlknFcv5ig
0159FKsHtcq1H6GhJFdwOiU37X70eYDjswVZF2oRMOvcpB0d+Grg5imMoahoJhwOQVbbDNkLsuRU
BwWSqqvKSr2D47TirhWkfWhG5ewclLYzs5XxAuFCf0si2zjUnhysMFTEWO+y7ACc0kSUWOQLu+l8
V8qdYYmF25k5Q5DuVThnq15Ke+hPELPx0+M+iWNn1Y2AVynQaYg1mwc4QwjTHeUFoFx2NGtYOE4s
0+uspplh6Ao2356fraapdCNq3HmRgLkh5TqxPeYYvgOsQIwRJdkpzPrkCkq0tqiMKrxFAo+wV0vC
8lA7TQeJhGeHdE7F++FnwBeoaKrDSpLRemphlVaLtAOXsVR1DzVjayEC9/TxHd9PsBSEIM9ogurb
vrFggTQV8YYwjEC3cmGI1ZMfFVHqa2i29UGRIt9la+9c5awKH2SjRcfcIVJoqAwIfZVQJxxtE7fF
DR7HrDwikCeQSW+kZSvIxmm62LhNahX1ji2CifI/k9i5PnkS1p9EIA0JdbXaQ0/FW4hA/Cd+SFDH
LeUT01bsQztKztqxjSwjFi9vodp5HWm/ySjtNULwiKGRGgrckkXb11XSUf9oc6TLMysS3TGOtObk
GyXYbmO0cY2JrDDxBVaNT9qjUmLbVhoPLA5woFzZZ8wOXUGslNRkqNChC9muV8e+8ZDKqVnObaP1
maryQSKhwA9X4Wc2iRjRPIeRRcYXNq6rnCAFuDyCBMWg8cKjE07OdaCvJZ6vJFC2tlqCVq0TP4AJ
OsYhSrbJ0sB1UtqZ1GI4WrQstMDDPF16bBi+IaNbZerXwUKuky5V4N1kWQr/b6RIO/McFFN41/WB
KI5EN5fwOvNNBz/a7ZOoJtITY8XRKnLson1khjgYJTRLlT8Agy/xcDj4+u8I2qluKs2UxCK2YLhi
9/GjZsZjBcBD9Jl19Iibgc/hoOZNeHENKhtURBmIQwM3DHc+WNxr9irJYOOn4lE42Ypk0OmIScK8
M/SQ8JahN6a4GMcJiMZUAEWj6iWcGIYzFq3KuzeJI+gA+XgPJGgMPHvCJ/EwkvNqx/TURQvLIkTH
nzvo15VXnDcAMZm4kfsiUjTKWFsHwVB78No8Vb8zlAIwhdRqwp9Uv17XA1x0BIkpGI76hVMqYzvH
IqW0YDWGaiCTcFBV1O5YDd0EP3q3SUbL7G/Ze3X5KU8NMogAsgfyk8j08iokvm/edpXQt2jhhXRf
S5C1UnJO93Wtj2tZwRM+99gFzXsbMwbrR+bdFHoDw9KLGmXnKQjk3TDEoAE3Kkq8lVHbZTjr9CQk
iyYWWIqsXNiHyLThE5i12hhu25PaCzNuIkTJjp+ihtNNbhiQKEhRFSFjTDrSCGkgjo2XzNB0n08L
mBPauq/UnTwO3qY0tMCba/iAoKb7XoJqtDYiZZY1snXKe9vIXYITOxfS5rgku0h7743RP4DuwlU5
KH31npEm4iZObLh1mQerXgzVViua4dkiJuajjw113HTyAH2kcTwwVZYc+cvUGNCLNFA5ICerY3ET
EDuLhkSy8CUY9PKgNEZ4x8ye6Ckz7NWNw30MzLJ+IRKu2rV9wna/ksk9kzt4PQGzRTsz8QItrdhX
3mu4K1C1Y/D8tWHfYFvODmrdGIBSFXYdseiUbVnl5AKZqeE8triQm8ATx0J0fKOiiRh9iVGV9cwE
XokJZoiGrZmmAF/lqKP3mIeGcxWoxEMG0QjDz/BiMqN6S7Yfe8LYP/ygFRSntEDcCkvTTiKEzJpo
qnIKmWHadkApXeBS6dOw+YgzwudmHQbFTV+Cy54Zia/eAgh0nhxbzbe6qW84Eqgnr6arOde7CqlM
0zrKxrAqOI+h6jxVzYC1LA29yPn/zJ3HcuRYtmV/pX4AZdBiCsA1hVMGgxNYkMGA1hpf/xaYVZUk
6I/e1T3pQVamWWbF9StwxTlnr43Ue/B/ZVkSbLq0m1ZRXUuvsZGo4GQ6KX2MZnSrKfncT6IiyK+g
iQMdZCEBKQTY9UfAkIuV2lMQsbGUqUgQuoRXU4Z+W5PqAMp428CajfyivY1KVP3IG3z1p5LXXmVH
4VRn4DSIL4pwoUHmaY3ipL5Rw4NUOmnVppIBX0aVueMDV1R09HEQBoGSBP0DYxC/pW3q3Y1KvZ6k
4Rjz4Tket9dXHT7sg9K2oJcQmW6tIOTBMPjaUZoiDFOU6TnV67f5oPPwJ7uog81oGMOdAVt9X/IF
7hV9UhAnN4S+Wh+AVSpI4RsMRBlRlOSNezmp/CO1Z+pdOf+BYUxmXUaddT+IAckCzr167bfacAki
GqBAgwfOFANGlQAkOdnMRUPJnmwZ6OYGPG36EkBUulBgWtsyuIxtQmWorTa54Pgzl1Wv8hJxViEO
hxgK8Ko0q44lAsqsVLBSC4UMLg7w4FbSt6MG+WxECpVUmNqJRQN8VbAlSXVAlx4FzDCywDsgQ7Jb
TUR2mRr5dQ+93c5DkFYFd0NMWrICHUuCEjCvuks17729Wo3alSfGCtCKRvgRQd5LQQ/2+qNssDLt
0Syrl2FKAygXAzDNUmVaR1Cth7IAAJDk4/gmQgqCxzcE1arKvBjSijca1VY1NQPHitDi9twkECCd
tIizYaOYKl9+jvI9czvCWU+JkUW/lUYLrmN0q68IrpFwYuwQroxYTR5EXZF+6rlVXCk1AlaCGrXw
y69Ko3UNYdgFQdzeS9MMZjMFq7se8eW46Y3GK1em2OgvOIrEezmEOcZ/tGm1XtyKg6r/LqCXXgRy
wSWul+Pul9HmHb48o3IIO/XKFOWZsJ/7u6Lrw+eiCnDq1aLhUc4C8zUdICFE1Pqt86kI9j5PJS4a
c5pCjUL5vvI75RHVHHo6WQh+NwYYED8fCWblwhPWsM0293TVDQocS41Bs3aWFOkRd7rc2uiqHl3k
BFBhljb6CvY3doE11cUTlGAXx2M2SQRZji4q+i5MBu8NhzB5NVk94Gb8t35I1NcfYaCXL3GnDKtC
aMgqRKI5gCASQgEnCYVyfVmykDfzJgpFEwkwavR84H+t6FFRQIgM4E9WYm6CdwSGuPYxz15DlBse
TejhYArLlrtYiByqr5HiUmY29dSCgEYCjkPZk10NcNSbaUAhkADO5cYQoLqd3Yy6niqQVOumP32G
IItzx7qPR6O/BRWgPGCe2G28Xo7Wmo4bgjsIYbzCMae68XPf2kg6XjClqYPbTNsEVUKN0tHwcsst
vLADRs4lNuibO6uadtgAsWujf74pkB789oFayFFQXdWdKTxHYWxQf4i9wzRUEH/ZyFZakuD4nmbR
JpMR1065kLtTEnnPJnQL20Alf6jhRj0qWqwjGZSsnOM5zIFA1iWw+6Ezby1twMgMqEmysRrf5yYk
AQHwUyCQSTJmD7CSjec+bPynKMiLWyUr2C9lzYSI2OK4hzpcDKodlWOzqcNQHQOC224CNUSQhXZN
sYv+s6xaE7z/zECrkfDpISRUqN7IVQNLea1zlBLy4EsXdTWwQ9V466oF8u8GQx9IGtA4knEIsT6X
lQdop/XKT9t2OwRy/cgRUP8o2ly/hhQlr7NSFbAQSqbBDmeIggex6y7IAmzeDPKPmJWEVrabqmY+
sHs/vm2RqFIRWk08zeXhpWINXANKan6TtW7x84sgaCqhqEeOL6agpwTP8LH2FrBht7FbtKBfeVDq
iO9YmEgz/IdGMIRrZTSzn7mvab/4NsOnNGuo42JBr9oKUmlszhNrFmI14w6kql7Jloy1bY4PG0VA
SNcasZckG2Bk3dptqGDIg8Xftcw1CiOFgOesrs8QXMNQuVaL06uaygjUuTNUOpAyyfdxQ+6wOu8k
r9o2ccL1Sha9XZvxWHcrj7vkysNfMVqHYt1Y7n8fJf1fY5+f4qXfxlL/P4ySmsT1//cg6frt91v1
q3n7/Y+7hr/V/8j//ON9HLK3Ovz1MWw6/zl/RU3BF/2TWKRmKqqliwRHCcP+FTUlVPlPVSYoKisq
NGjZJHfx76Cp+E/REgmFGBL/L838O2Yq/VOUdZlo6RzsNBWD7OB/ETOVxTk/8neo3px/kCQZkqYT
1TW5qy4SDj5mbKqUCuGNoWESqynvVqmkenkeYn256TgBVvDTLwZcvVIAUQr5bazYcJXuQXT9sMrw
l6YRk5w6ZNxa/HOoOorYktsJE3XuWzhM4pahbw1IpXVVHaa6R08u7yoUDol3kMVrHdYXrHu7B9um
whgu24MHdavEdk1Q8XUQC1cZhTUUO6AN1GZxvsxA8G54S4GF8vK28cPGScB0tfRQZ+RDSzAHtYD7
BVr8Ornhtvxgjsjos8r8VVY5ECTrT9eXP7KZtDuJaGhwarU1WbwxBy6Gsjn+QRaCP5PyTMAH0wrj
MRDvLemBB4cjzuYMPiWE4fUkY7gnX1UW8RITdyn2HpwaC/VYdO/MglUijBtFa90J23WYxgS6sruS
2BmUwMrW22mH6w4vxQgx7Wy/wdkVH2vlrZ5gZ2TWRpN9Jx8oDYNFGPXatSV0l15TXg4i78CKe9fM
yMWcspAh8YKWL0ZMhfpbvYpW8nRXD+pD4+M3neNKDQOjUbTrMDR/tRKBbksYgUxgzVjXP6OQaEFr
4zjF9YxrKU5fJrT9roXaJsMt6rT+Wsu5FL3v1y+KBngoqxFUGx7P7Uq9imcEIkq7Kz3GOKHfqQ3A
rzx/atLb2HgIovKoIAmXm8HWC7J/AVAI6t7RYc/tV1cFeC0TFT7PS56IiWMVaE89kHY9Ue32SUWp
r/rUk7aW2xF8ztOnKAwOAc8qbIqJYaj8HfppsAmG6mBKc5AocTrhlVokW6BYIlG45g68usxHJX2c
PJxlhWive5AYes8Npl9YMBPRAYgHULz6ObTWapBBTgNz/rBX/Cth8SlBceJTUw3S5pTD6RpP8s8Z
UUwvuRxh4Heji8+zr7beYVEJHMiLssuI153Ibw/64kyrnzOJf33gH1tdJEV6whIc3Ep4U5aVU5T7
CObO9/1aFCR8bWKR/C7jwacsgY4RVMAbISKIiAE0YUm8Kq5aIuMDOOLUGggh3uvZ81R5rgabVTcp
eKQ4U+Tq9f0vOtlnUzRFXVXnHXaRFC65k9YFzhI3BVdcj1gtZaXft7Aocv9Xnz80wQ79Mb3Nll0D
q5LDG542M4di1V8pB8i2pCSe5adplSGcttszidVz/VqsIGiP7FA+c9mUT0kJ3TbYnenW/CcsjwM0
hrLK0WKwUJctIJrtJ64NN3BsXArh4ABSxG85xgZHEsj17tna3M/1AX8N5McWF+szAjFR6jUtKnmz
s4Z645fz1oZhKWQgQ87cNtVWVYjhcT/CfRMcU0/2uqRdVWrpWnF+7OJxbQKKALp/ZhmdnOSPv22x
sItqLJWmmqIbcdO51L+sdd9RDt1Wv+NFtObmVlyaV2dmYP4zv5uBRaGKkMWm0Xm06b3lPO6e+ttk
PduT2dolzC34om66hoV6rjp4Idj6Og+L3P0c2bGEud1hre8xQd+0a8nhibwxzqyxU4v446DOC+JD
YUhYGHh9c6u/mQNeanffCjdnhnAeou+GcHGnqY1cNQODFsoVfEw7+2m8EJzaacwZy2xVOZnjnFsr
Z5bxUq8qZV1jjBRu3AwyOWOwdz0GcGacXebBth2OoTyc24HmHeabXmqLTY5IoD7mFi2qm47wzWra
4ohBlsUGIUlZ57kFMg/ad80tNryyMkRyEO/NUQCzbrb9Wl1T+7L5fvLOLH9tsQEFhe9J+DdE4Pvx
FY5+RzrPMEwFvm/lvSL9a2+49aqKJkms/s+LsPNN3JpkMbqJdkXqaHfZLt3mN0Fgz2NIqffOfJIe
u5t4fW6dLFSY//7O/tPy+3f4YfmrjUZ2uKNlKNXr7Og91iS7DsKt4Kg2FvOyHWE+//OcKudz2c97
q7KoS7wzRFnm8rFYLE3aFYMi6OGNxXVX6Z8M5U0jtBvK1Yo02vrM6J6YROpwTBzvTUsy1fdHx4c+
FpZqVapYRDe90/+R1jCCxMEmvuK0pIuvlHEluv7ruK2GcwXcJ778Tw0vFqkSJiYZnDwCQoN4Tr2S
ldbu9cJ3VCBC0/Qa+xP2UYrTBd6qQA20MwhHUIaP6UK9ZSMamYwzY3Fiu/v0kxYLWhxVYJQhY+E/
MhK1nbnTFkstuEoOOa4j4u6Xs2vsxGb0qc3lmRro3UjYLrqZpVjwdwxjj0GKU6+NB4IUK09DueiD
hXTnpO+Ps82fuERQC4RNDkhiQzKNRZczLSpkC0r8e/Nh4tbxCnN5O78YSEzbJvcJdO1nhvnkzFua
qWrU/4iyuljghTxxn8H+9EYvEsdXcUGCUSWQlRXSZwKYdoD1qZgrO3F6yuA+DSV0NIpBkqy4COIf
eC5cfP+D5C/fAE9+iyiNhG8pxWxL1d2omFU1qrJ+HGHPyhjLNSYbdeMdxAHroyTxAJXoP0TwA4T5
UKjFb0PQbIWm3lYkw8O02Kjt5MryeCE1EiYnZAAziRqPGZVIMNgn4wN7fuMnwrmvdx6qT3vj/Mtl
UZw3RkvRxLlnH79eb9QgYmv6cdZo+VsSQv86PMXDud3+y6GyaGqe1Q9N+UVDpUuv6sfSKjA9uOYF
qQTmXoyfhfyuil69/lyd6JeNcNHi4poTC1QM5S2dixsMO0FYFkSIxRai602C6QLp5As1irbk1p1Y
xkvIwC9aBrtMNVeuE34Q8wvyX/ffL5avLyhdFVkqJlEYXTfl98X0YRwqsNtWGZjKsSjCB8svEpJu
6eiU8VsWKcCZMR+JJgpOrT/kQ7cSwgIroHyS6zFWJIFhS4G6Ec6Sh74shMWvWsyOQmGCULeKcmyl
cW9F4UNpjgeyb1cGGM8pp0iNJNlomiQ7YDmP+B2cGZYTP0AiJKXKIuFRig4XG4mQkBaSFIalT976
9rU24ltNJbpaqNuYWhlRIGs+iYcm9Vdjl7ydaf3LF6xTeaZbIu8gSdW05Rdc5GBkFJg1RwqK1iq0
EFts/ZXU7WvySjGZEeibmLFowPQa8LWk+NtWu4ha/NUGgj1gMc/8oC9rd/GDFjdnrxAFoC5Ff1Q3
kBp/lDfhAQ/wbefbsVO7oytMTr5ONvLt2Zn4cogtWl5clzx9vltYJUPBidGCf7Oa6dxkn2lDXVRY
94moUmD3796Ro14JOD64ymZ0MRjHrcD1UEmtzozp1yX2aZKX54YkmtEUqLQq7sPt+OavoCvZkmM9
wszdft/WmfW05HCYXdag+2UQEwZxqn4U3S844t+38eUY/DxRy/f7RJkZ4da6P3bmtWT26zx81v2L
nqzC9+18vcYuGppn88OOJfJ4kw2FcauBiuhEQLndlYLduuiYMQI8FI6TOOU5TNnJ7hmEvy3FpKh4
eTRhCRxKphL1R3kA06xlK51aAZJ/do5I9/senpytD00tNr/c98j+pEl/pADcqUksmdrvjhzP960s
ZMBczOdx/NDM4jwyciPwYt5yx2bdrkDMH4mjz5918K4HVp/GJ8lpd7zvXv7rd/ii5cVuoiEvV7yW
DgqUSuMxgFKdv3/fvZPf9IfeLfaNoZTCngItliNcR71/MqPy3EKcr/Sfbivv3dAsrBF0WWbNfV6I
eqBT1x68bxvC64zniPmAlT+yXRCtOrf+3mO037W2WPZdPaawOVI6xGUgK+RV0Q8EnikLIqFRVDjS
VabTFvK1FpB6G/11HKb4myquMcCy739mVIES7HbICHF0eY5gvpCgpVrNwW4L5rd4mKz8MW0Vp86g
Q+bxRmwhlHM1uc5jEOjtuA6ncythgUj89yL8ewznb+HDxzyCffzrYOmdzm3u202zbWyweLfy9tyN
byGg+drW4rsqDTALkZbPG0dvOsYanD0v3yp1Ua854+HcY+T0Z/x31xbflyw3laqPrHKlLF2/1e8H
LH2NfvP9Oj/bq8XHVFGakhNoZ29H02uqdrA23XSnriNbUjm5zgVjTm+/xt/dWnxYfUfxkkQd+BEu
jeyUt/UNlvcH5bYGPIFZ4CzPc32KLn/+v/VzTnN+XCnJNCIa8LJ59gBGhttpi3mQjbcXQoAVJ/SZ
TfjcypxTpB/bAydi+illtIxrs2svuXdBigi2zeV50ty5OZyTrh/bSjptKjB54tteV1S3rih/IhgU
1Axn7PrnI98nrx5/z6G52LlMMUh0dd6AVSJBGLxv9R2wHyfano+qfY3uft4lzcW+ZeQFlhMm60Uc
tadO3yCbQP3wkiuWHeGbzgawMQX8huJi9f2KOX0C/GehmoutJS21Pjd5/h4FRb300/zCtNbft/A1
Sr/o22JHaWKViPm8Rt5JOpJryatha61wDsfh0SHtOFxyEpz74ufZ+eYkWGrdvCBTm6xgRMs/6VVK
df3av4R699QexTmmcjyrPJx3qu8aXGwxClKCesg56AiqrZKjFbg6hKXcwSQVfyJ7XMvBSloVG0s6
KwE+1TSKL1VRiGZY8ns09cP5UJih3BZt0x1RJ8I/NhxoCfDXQahYdJaQ8/czqp/6Mij7VTT0nIZK
k5+/xDbtJB7LQ3+ckueWsn85RWoQY5w28t6iNl/Od2Eq2D2GOyVPsLS6SK2rHiMUNZWwbin2OpGR
rqe2EA/OQL9R0nVRFRiupI6S+o4p+24DFF+ZXuK+22re0zBkB32qDyHerxRF73sD24DIvO8AjU/g
xTWJbPafjsBRhJ2TP6413HuVO9nwVpr6UvUhFf/4BwzyqolfMQvp/HrXCaID6cVN27vEIx+AtX1f
69hKouq0+mvDOzdsp446XqmGJRN44q95Fj/MkinzCo9wAwJItFclPP3IvE7ymUDbyUZUVdfJECIG
XCaxUWrk0tSI3dHCYgRXNievdjkOQt+vgAUe469bgvahmcV+hUSrMcqKZtp9u8JH8hp/XJe6COg9
+3xNalU5nmnx1D3yY4uLjQr33bRVJ1qkwtj1t4rr7+dbUHBlboMbZfd/05pGREOfw+RfMtR6E7bD
SCH6sf7jbQS7uKY1Hk89goXNebrzye2fIOR/mlscbVasI5Ut2SKD3V8MO39nbZpN5pw7sOVT+/3H
lhaHWinrgYeJ83xBGFx5VV56exJheW33G2kb3PmX1mV8PyGecVVbchSHcmY3x+lPP5uRO/lLCKgR
gyXmR0D68+egln3TS3LWHXMTNTimSll5JsZ7elj/buL933/44sbYajKvrrqjJ/7sS/lywio687YC
mehI9N1MxH07Lq/8qDz3fcyb/fIwIIf0786935s+tMxc+qBP826+h92XIPeqVfmorONVsK7XrSts
NKdb+bWL8kPemqszq/fkeWAQ16YUjVIWdLufdhqKLROR4v3uqF+iDrmtjuNDij3dutiKr+XF6Cqr
5hkHkgfr/vuG55P8S68tChkp69Dn5fy53dL0EPfEnAvdhMyuf+s00cVnAwOU79uZl8ayHV0iECuy
jfLRLG6dZkWhZpB0vP3F+irKCkdEfxpGslNM+WrEFlxvXv36TOjm5J2evuETI7OvGstTz6zqqaV0
jFAAcXfVydYR3psOjsHkBdES7+HZueWP73t6akQ/tKks7/MoUfG4YEQDyeIMs7BgMxyzzhwpe/i+
pVMHB/Fkk2VDaTxlh5/nLkHppCH+748zGxVbNOlPnD1934R18rnAN6HqiqZQ/rM8nRCKoU5ALnVE
84pVGrmdHj0dNrB2WDU/x7TdlcptYT7HUY36Wd7pEeu2pKqi16vtNOGnEpEWEu508aLNBluU85ci
hIU6EoQpdfzb4hYjmhYHpYTPi1L/qBZXehWvp7jaZiQ52+bZpxwxVX41ZB3TOMCKkuBKjYV8iPuK
Oe3S4F6J71pcnfRipP7ropbvou5laK7MbngY1YhoZ3wY8DdTMcWp0ID40XAUuitJTn6UBm66PWZu
ZYqxTLBlUZMBQlwcYqnpmbveu5hKPAfnnwpaMPMoLoZxKIEWq9IqsuF8bMidAT18a7HLpgQVIa//
RyL+ECjDZijElWA8F9juhOJ4r8rBrT/9lGYhikh4O2lruxiAJA4E+fLrBtsyRBR+rOyKylxR9Obi
AviESGDlkRyoMFoykp+o27azTYsxzSWDwoYSc8fALCXpKamP0WTHLUZxmh3HGCbK/T5PLXfKhHsh
oPxkRMVgZHaKy7skarYs6Bf9aBBsQV+m97iQSOkuHKMHP8Ak3XuQxnifk87m+0UGg47cEzYyClWh
vItCjNkBhE4oioLIW/VK6/pYOMWqsRK87Knp8rsWT1Axld0+G6996u/FMaA6UVx3nrWpGTUTDCg2
KEL0NFjbpm1/YnKFtgRBPALfQt3UtQk8sr8ak2NTDa5mmZsaf49Sa3DyiK9FiD2V723riAJNxBvc
DzOlwGc02jXiC9U366acRQukUiJtM1cDVvJrq0HQMA/lLGWB2VcK4taAXqMo6raDVezP3Lj4IVU0
G4Hy1IS3sl6t2yRxUg11Ex5tJS5SIFIcPcBHwrg0s8kZsQmSEMFYqXBp5g9DfOuj9Us0ivT4PUjW
CsSnqGbxrS8TYWMo/rofqjdf40VcPdX1oxRe61ScK3jx4AK0qmvcewLlqI8YTdUDmrzhIaqKVdX8
Kj3svvvKQUd+QBG9FSZvjWZq38k3vt8+MZ8VxC3zGJR7b7Dswr/Awv2ursEy4J/sJyQ4WyIcKazU
Qna97qYMijVgBxc/8GspE6hLRusvZk9p+NhW0WMMy6BBHlUmCB70+rFOxcoOB/13IKcuZph2WGjI
N35rdXoHBvOtQovWqPUl3tc7ikThT7KyWmHre9Ua4Ivdd/yVvHgRNu9dxMd8mwVrSX3DkXY1tCCS
9XTVKQViu5JfKd9jRbaJSxWdrIZbKe4JQSdceKEguGaF7ySSNMNKb8Q0d0JrBdPOHdDX5uAqIFT+
0FBQS5RJjhrWpXqyEnhhyRgv66qxaaWrmkppobL2Fnng0Cej3pluNYou1++bJmNZXcuecBMUIzW2
v4JgH9XGyh8Ps0pyosDZbxFoabdKfDWQtpNCn5CDfoBrc2lOVyqVbRUIhkGJNq181bTXrGDWtOga
2CV6aPsvlU2fPuMmOR5qV9CAnLp4r2KXDq4cs7CmENFsojQeMxD9KCo8Wy0PervTh6NuPuqkqxPN
o0w3RHWVbjJP3ljoIwmA/EhKjF+PfoU6de0BwGiU6zYEhB9uAvOmij1YrFdh/0sNX9TsMUt+NQLx
NfU1GTaZYjkA4e0RZawh/WqtB4Maj2qEHIC3N8AhEdtmK93JOEa2BiH8enD8QsexCaKjtZf0ywG7
Nwv+QUudI1CQvdVtJ8qt4zpaW17gtuMPNcATV7iS/MrxmVOs3p2guBMKntoKcIhYcGXSx2qEZ2l6
X8qPerkZ8mPmPVmRBuEFL+IsYJ9i2afCahq7TV9flMK9YRKn7vOt1EYXEZ9rFgduIxIyFBL4POou
TdXbMiH3Ht1r3i9k4euWk1nD5NEUWghpO4RFQYUW87HoX5M2+TOpiLGqB8tKDooa7nLr19hk/IfM
gI9TCP2TCssuLeSPKZYHIrXj4k0o/E5NyqSn1z6lGkjd9/JdUu3FusT/8B4540OF16OCWVOr5Ixv
6SYtqehR3ojCY1w+oxojX1ZeZAXgs6qn2v0ZfWs6iBvf2sa8EItEusmsErJIjmhsth6kKk81nrnb
raPppxbI9tRin0bkXDbau1Ak1jYo16WEx5IWbDh57NlF3gchkocjXq3D1q+xwY6j36Os7gx13+Kh
O3iyy/HmBp2/m90dzeYAG32PvhgTyid/umsppS9KDo5Kt03rQcjC1ZR4SH6Tq54iACM4JMYhl14C
Ea/ke6lKNxMIKWU01pZ4GQSEGER8mop9ENzL6I0hWhBSpnoqcyZ/a9V7DJ2jBDet+GXobxFOOhNr
dPKAHuAA5hP95wJRF5aTKspu6m6CXtwrxm0g7mORqxamtqa/iVBYoJdHOKZSpSVeGPxziRuo1Q6I
krZTKu/BGq/Vdq2AttebwEmFbcfG1PjKDQwN28QmeEyDTZi/JuqL6eH8adxo4nH204KE5HbGlYVQ
jYokNwGSHuDVZ4U/wso7TBOEe4oKfHW49P3nuhl3fTI+dm196JXaJr7mFDXXiPyXqKIM92+qkh9X
lT9FtXYrcmOS/BhVoxupr6NprMbkWffu5VZ1PIEV3GLhaeAGya6WIqHsx4NXHXJVXc0CaUVLLnPw
GXlkOonymhA7V7vLgJybn12kavDQivThqVOtbSvWdjuou6hVV3j53cYBfoT1ixokmxrGvkeC3mqN
ey/MHzDJwUVVX3ti6bbGtMq94RjJ01rrIgRa47H9oby2kraiDtVBO4VRTL8R+6cpo1SnqG2B5TLK
Nyr0UrFPVoMaPxpxc4RLCKVC51qFDFLYKtaww4DajkRxOzWvDdyMVrWQ1GmcIfAHZLY2jfJpw1/z
asGm78Hw72U8BAfiSKYnbQ0LF7rpTRQupvAJ+M2DqcZu2U8TTqCQHfpoUyjCjTrNihLoE3pwNQQA
palmxbBpthozawrbMR63VRlj0ZgLkyZsiIrZk9Gte+ycrQuzbfacJXYeGC5+4jh6bbUsA5BQIYpL
14nJ8UMxWjaWrJ1iHbQ1cJOCH13ti+B5GofVpHh4qpU7rbr3Gzxmsn6Lq+AG81ulMnf8/qEYbCWg
8r/U8BdVQHcIJAf89ezSN/XPbWg6PjpMI+oclMpOBVwAE3RT/CUJdyJQGUPej6q6kzTSuM1lXfAL
cnwTMbIcx22fXOPmB/0OoDZyGJ3MqHIsp0tf5EsJf5APRk5I7hQ/EM8frnoVsqPuX2pYXWf9Xutf
TNNDxvJ75sQUMDB0ZVOLdx5utpH1Oua/tRTf3+yiLH/zeHBF7wc7PzWo+OGBlMvyKwHhsS6Qnuv7
jZfCRBKgsFCNbYrQHzT2l+C1FDqO+Yexpj5e5HaaSsEmgXfgmdg0C9GmQspocIzHSrmKfZ9FcRxy
8eDX8r6p5BsLU6fMS7nHoeYTiK+iicXkimuH58K1ALzhH9S6uBzrahWWaM5rXJh9bPIMjI0iYR90
YDkwOxcDpFb1C6omdFzcZXm++D/0Plx5iX5ATQ+cyxZwtSb+mITFRaK/pH6/qoTdkIq7yeNa1A5r
4Ch2gkPT1Kh7KeE9ZMhrbqBZeC7cdiqAYeiqps/PNU1a5gVCeRwBXGmEz0XcQLHlJcW5iVLxh4VX
qt/KThrsVD+/CBNx20sl2zu2uBKEXvFKVC8K4zEHeFLLofv9E/JkMuHj71okE6RE6vxWMYiyW0ep
M/FyviwSH+JwQpKywbQ4rSm/7wYbc93EyjGPFbZmPx2U4Eyg9VT4CnWnaWjiXLRrLsJXU57p2Maa
/dETwBFLP+X27kxXT0U8CRaLmmppFCku4w1+gC6bOor+qHUHZty1DsyEG0l7PODd8zmod9r6MqqC
K5RqURtqieoyPh126ajEvUgOCkO4OB+5mLzV4oioYt33zUaYHq0W700txxwzc8ZQtrsSdkCYbJTo
PjF2TVPds7H/rlrlwuKSN6aKAxfYbrLKFTm5J9/fVjrGSjUvnyL9qdfZLqJ0yFemg6xL54JgpyYI
vT1VBxTtGfKXWEOcNFJS0h31Ob4i8M+mGth89fdzAfkEGMzB8Nf5fs7kOR6zHMOPjc4/6kPcrw4M
CwLbOM8ZBjvZY8OTXE73o/HileNaQNs9CQeJp2MNqYGrEE6U8Kws2aXgfTcbVspeszV0jKsJO7c3
3/+6E2WM0AE/DMkcA/r46wDA+QZ0meOsHoLqoTrGQTp05FG7fXAlOZpT8gLDtfTMXJyKYn1sd/HR
BqKX5W1Ou1V5n4rirIS81GNln+fDmf3ha0uGStCTGB21veaXHIvs6QXV7VF3lIWjAvOH51+hNsAj
xjMzfSK2PLdEO3z6osE/fR7LeOwVa9IIX49+igKW65YBmkEEi8RGJO+iCVaYuBHqh+/ncA7DfV5g
n5tdDCW6xK5WKpqNwtsp02yhAliyk6S9Jflnoqwnm6I46D2VpIpLlUA1qFMfxDSlygjuVcx9wWd5
HiXbcbpqjefvO/ZurPClZ8yYCnHSoFB8EdSVfQyXKslq55KJfhU2awHmz+vgAiUgt8Tzz65lV3lW
RvL9EqH09blV+nXDYGgtBbUJZDBqWhc7eu5nUdiaATmt5raOebXgRXmmjyeX599NLBMSxWRAMmjC
jhKGiJghtiK2RRgZkiF3/YcJPZdU21K8slxpd6bprzvT3DuKmOd0i/wlJwBQRUsILLQ8fZ+rJnvA
09kdmtGVOqRCcAbHeHRUDNWzzjzX61MDq0iIZ0UN8Qwny+dPRddGXeCiw5q9yO1LOJJbbTvrHbBQ
ceOf52uYTo3yh/aWWi+RGgoBshBRZmlyQ03c5ODCao0+BuX6+2E92TWDT0QVsSUBAvW5a4T6zDYQ
pPZojteef+fHv77/8+ddZPlRgCT4z58/3xE+7NgFmEVdCOT2KJXpURB+TBiTDcOZuPyJsPz81XHJ
e4fEKkvPwRaFMzpKk72M+rLgZ4ZfpLTBmXw2hTrnn3WqRx/bmi+eH3qkmzoX8Za2EI67dXYhkpPD
s+/7YTuRn/7co8WSw8HBNM2eVsCzcnXCL93JL6EX2Lqd3Krbc8Lf+Y9bTpNqknBDVSOraFw+d6pJ
ijYGQD2XClU7ZTuL74L/kzKhUysbAJJmcR/kXrMs9BAJoqjW9F6cR3x3zoRb6+mHRUVlQ+7dUf6M
O96MDpvX9+N5apl/bHc5aV3dGV3X0L8o2RLwHYVzqpb3TNbXIfy7a4sZi8sp+atO1LscmC8ypVj8
ElungkZ0VGckHuXOEzjSYX8zb5XFHjhpiFRtLa/zn6DfqG+7Ortvfn0IsZI44hVJssRZcfN5asdE
UgEokDBvKy5NxGQxKOZ3bCfDMW7gk84Dvgl2JkGBX+fNOt5n9Ouw/Kd5a5EAVIsqIgwT9kfSGAQo
zb1y0HxbuEW01L+O62Y1rYarwpFfikvRPzPrJ49krIGgRUFJ4RGyuOMUkzm1nkcNFYlH3LLm3gtY
Uc2nsSzNDpWOiamubIfruLXPV/OeuK8y9h/anz+HD3tFkfmQ9QuWe7+PIbu73U75YWxn4QHFGPJF
tyLAa9rJJt9+v9xPbx8fGl58z6gOcx9GV380E3dm1lOv9j+kXdly4zqy/CJGkCDB5ZWLZMm2JG/d
tl8YbrvNfd/59TfhmXssQQxhTnfMxLz0hEsFFoBCVVYmUuT8GpW+9Xj7P0ydLuVax55yGwzl3hYN
KxgsPlXVlXJbu0Pm48JVDxOQve4q962nr6qH/2HCn3Xlz0LsyFkuwtEIpZjVxyqre1Rg3fqAccBb
8kLXw03goEwhFLpbvAK+DepcTKupAtrZFM5SABFcfw1+3Xd6la111SUvtSeBUNIVp3cL+NGTaOJR
A2U7zMbYwywbiSBe5KGGt5q3bErad0RKEIsbF3MQ6P2gzQ0aTrbqR7FrKZj+GyNs3HhDV90aGc+t
5WU35o11F1+FW8NNb1DXdKd7QeguLS7ucfCkyjKkOs68HCsQsSewy7DiINburSvtN1N61B9bz38H
8ZdfbUFE4wrsLkURRRaE5B1WDX70o9Vzvcrrsj8EU3QtUUitqD/8ONji/+7miea04MlrlF+0+aAJ
7sdeX/VWIfoRS/cU1fCZCWCJoMfg0rFGBZcq5jXw/EtdoATXAB+ipti9KHcD8Oupl96BvVF0OS4A
Q2DtyCqXpCVDB+UJA1YrDFNX98UruH5+hT/DH2w0ZH5KXDPAs1B0OIt85QKsbIZAIwWsDg61bCih
1Q5tnP4q/LRCsFDUW1TBQXktmlRfjK8jZ9nPOorrVKJy1fh4YXdDa1MGANDAyRcI5kBFznE3j1IV
ZjUC4nMo89c0hgL4uyBcRQa4q6WYg6SF4AMDaLU35ieGOK8lcGPaoAJUHBx7r9JLIiKlEdnkbhUz
89OiyGGzg75GPzhRPgiCYik/xBvLZHPdmOznn7Da0PagxK76A202YAB2Tc2T2tcwFo5FsZDm7wwK
jm8FA5iqrPAIsyyN/L6aBrZ8xVu169bRU4I+MwCD8+/U+QPwJ3bYkTnuevTBkAhNRpjzbzGkfxVs
g5tsg86CE3qDrXuXY2Mxwo+Mcfeh0YHHGIIB/cGMAAfW3tV1IWRgWHqNHznEz2l0g0+kvoeNfmVu
G7C5jFtAb5DB0s1lZxZTGTC8oUytY3SZMpWR4/3at4qEeVxgAVnNr9+UDyx7GyFkH2MGEMLigsVj
i3MeGN/muH0lBfMANklcA6EMecPs1mgVOymu9epJTtDbVNQtGXRB1C8fwEc+chsrJ1RS5PHLR32N
Zlr3qlxBttOpvcmVb6wfiVsKaXI4ER0GgWYx+e0pF5OGVFZdOjFw6SvoeINrcKjLDniCd/1KWTHo
//jTum9t43ZaqZ6MCeDCJs/lLvXKp8ClruAzLwft96/hgrbuM50AIYR13/SuDNnSah3uy5+V23uK
A8SAbb2MB4HN5UPgH5t8nQU8tE2XhBg7YIDIfgMwrQPa9028g7/X2v1la4uHJ1oqgGNjFt/6ivOj
eycw0abq5h5xXIHInOh2oovYSRZTmCMT7CccmSjkUEPNE/7kN8UOQsyQGLS1A0tI/WsoMUJj+uWy
T0vHNRuhAIQVVNxn1WoDYmqNmsvtAVILoZsHAFtDfF4HLTcAXr5gl3wplPNb89gaF7BKG8Y5ktX2
gJ7DWgFs+DbRADyc2uZ6nHTW/J2vZbynZxDRRc10pxSoSqZWtk2jsUfWGH3KUItI560kgT83yJqb
aAAXH7r+UVatZ4BaTLwWLq/QUlijZwFGTYwo4RHKJTlToU+9Ig8tZBFAt9AM7iQ9Bbg6L1tZOrSO
rXAfHhjDfJCmsT0oWu/FWopUMS6hseP3jjLLO1ruSoi84LheXbbLVpz/IoaCFpWFj0+BkDwNOFyh
JCRT1B1m0HpnKV6zsbqL2urByB5qSm8lnwhv7kWbOjgTqAxSeYhjn9q0OrVsAy1tD6oPMsyyB223
Idt6PgAkICnoOSv2DJJ2yN+AOBRNMhLLezoE3txE4E8fgRsl4OCsCiDo05vaNwSVu8WfhzeEqQBE
DhJ3LoOHoggpqNa0h4mEt138Ocif4LK2NQ0IPR/E6ETw6Ze2oHFkj51xR3ueSC2IXCEJdajK9w5g
HSVrHTJdB3IiOKGXzq9jQ9y6J3NZURyY7aEd1on/lmj/SjjuP9cR+tEY/pJRyD1Dp1dlEkslRHEO
ZgL58+K+HxXszxbIN+CICMRNLofukjsmVVHsxLaEhgDnTltO+P7W3KLRWUF54acFU5ctnEeCibo3
emvwiU0UcDdaWCpaYOlNd2jBkQBstN8Ndy1gfGOqgLJb30s0LAVOLTT1YBPikxbYdZAw8XXcMh0D
cBj13SEwAFjGizXRggM0obY0/6FVEOYNgc2KTRezFfeXvT2Pw1PLbDWO4pBWEv5m36GRMKMoMKKq
1b0FGnrUrQC3sFDshyVDVcgXagHjDKeWmjjUja4cMQe5tZ67dXLbIm+vHvOteK7p/PQ+NcWcPnKq
miBgQ2eYqpVDK2MCBRw52vTr8sot1HVOrXDZX6/5fYTXYneQHtJHCPw4/bXlgFpj0x2Q3wrOC5FL
3HfqgiAaiDygSxm9pvVe968iEHhd9ui8GHjqEB/5kdGXBoENotSrNMYzroWiyfxgNFAHe7tsawFQ
c2KMnzCRm7nGTCJWb7irb2btRneKtf4IJDaQbChQMcXrwRNN5wo8VLlTvjKhHBAyD0s/2YAQ5SaK
NFfzkblXQNabiSBElj8aNA5ZaYoRkJ3GoRUAEmBqbXcYR7x+kt8G5j078+PySp6fiFhIFOplsHOB
eJYHBPRyqRbD+GXkMy2vW+vH3/19bjO11BryKmYnhIykjf5M6B/F3ZEH3EaqZ0x1KhY8AFzUn40t
BYmLoZSQZjHtANiqy/4svNpOF4zbSuacq4TmcAg4xAlofC8D7b5vp+78BUgBDWA3r8o7aJyJLC8e
tkeOchssiAN/BJKiOzQ10JX2uPI/g+t+n658lzzCbtZ64Hn0/gdOAYJIO834Tnw2uNJ3OHWKFUXw
Od5g1hiaPNk2W2uPdN34a2Tdq/HlDxbZQOfGtIDgANs69017S0liyy+7A0jZHQPwxFmVt4b2FKfD
b2X6PZHeHiAYFUr9Wy6DuzZP9vNcrTUKDttoFklwc3sEqArg2VCcRXmaLuwRHbNRfQphk12CGQQt
mQEqDwWHJ/dtz0xw2yRS87DuApPupDFxQqTyE2SqMZoCKb/LS8sdKmeGuJWVLIqROYAtdnHZrEPq
5ErqpLKIyEm0YtwmCWRr6ieCFcsBCht7zRmnx8t+cGfxlx8Q/DEhccBOrbNMrojx1BgkulOzF2Og
wKliOG1KACT2IbdoCj7P0qodW2P+HqUEEYhYgBCZ6c5ong28tPunQRNcaSIT7N+PTAQUQoJ5DhNt
AR3R2xhjeXR9ec34zuTZonFRBvbFgU6VTHfdVtvO7vgwQV8QMqpoTM5O+QZUiz2anjrYwrOLqxye
WebCboKSoWlJ4NcefIz5+TGY/ToKnkEGS86m5NpM6VNq+HiwD+bvRvhUFi0uH4+pNkj6CMfL6JWA
5aJJbSO8ury6SzF/HCPc8Rz5GHjtMXO4SybP1DGUVwhfwUtBj3gnJoFulAJN5NMYgQ4XVMcAht0l
GBl6oM+YXFgHXvkrwLyb070rW9+O7ewBjZsuE+wAPl/9+oLHtrktQFK8JOjk053yMEERPV9BEOa6
e57czA09UV9uaS2PjXGbIQbhRDjhrNrlSW+jFAVFDtGUPVurozvtzB9uL0RBLseQAKE7MEZ5UPYM
neSuv8J8jZP164Q41kFESi9yitsDGh2hAIvLbkc02ena2Gnk1b8PweNl48Jcg0hbps6wgLlkYHEj
sD4LjpCljXRsgQtyQEfrZDYRBWX8mqfyNohejUAVfZvLVkyZyzego0s6lcCKtsa8MYBQToxhww0G
D4kdAEAhI+Q6FHY6wfqJ7HIZd1jWPm0oYqLu0YLK4lUWavbYVN7lzyQyw9Kto6MeRJ81JMgQ3ZM0
2D70SeMatG+jiOj0crxhbv3UzJjRfC4zrKIf4QKmEMQJHy87smwBPCOmisQI7DmnFpokHXwtCfXd
ZGbOWLyT4vmyARaw55v02wC3UjOUj02Izuo7WfZX0INDWhRt/LTzmjB1ydi7EfDYl00uf5xvk9yq
QV3axCELk41yN1WaA31Udx5UwT5aPsm/rbCVPQqBKPRruUBNY6dnhzCv79LyoQevxxxAH6MSHTz8
a/m/Z923NebzkbVGzmlaWrBWu5Pp5NC7duOVktm9U4UeqV3i5q9gzxZho5eOWAOkmoyxGwhDPouv
ar+JMxVLKUG5yNO8eKVBGzCxg7WM5lIg/S/0Z0uf79gmdwSGddPmFYFNiqeZaTqaB6lWdEQMjzyH
974N0VC6AeWroPPP1+C+lvjYLncwRvUc9lA31ncVZopL6ChTDMfreB9ifiuta8cycteHRE1kNpvL
Abv4ddE419HPloHY4XchRP1AVyV9uRzs6voRugYM7aa5/j6vf9S2f/2vC0r/cffIJrcxg4lU4ZBB
TjPRVqhNQg7KcgMMr1527exjAtQL8LeugXsd2Hq+j5JCazxWwq7aB03ktqr1oceFCy1LwZZnV/3J
KcPMGLJs6Ci26DjITrcH6F+kUOtphel0+dqCgIGuVNChDldtQkVxwv7WJVvcwqlkgmIiBkj3rQ69
aPU5HxXX8DtHbsLVpFxHOdmAYBeT2Fb0cXkxz85SzkvuYLMCc4Ci31zto8p006G+UfTZyefWlRT9
vrOghRWkzmWTfBtfgZz6ycpyxxxGinKodZNqL+WBQ7pMtxtlvs187TkJDcdKwrXm12tDJ/dqA+Y0
M9hWLQhDMCh7+YcsBpIBUQ5isf/Vud0ZzpbVK5Ve7Yt4dEvoqID51MKE419Z4cskYwjWZxoYsBJi
knbaNHO1iVPvspHlYP3HFYMLVrNvIlUe4MpsAhkRyFAS/vT7cc0mzi9bEiyawYWqQetIohHcacBP
5KuACuSryrq7bOT8TfoVIt/+cGE55Y3RjRb8kbdmcgVlotlWfiZPDPNez46mApwTUJC4Dlfq42XT
Iv+44FTm//cvxhy0mezA8eNgKPyyEfZHzvf7t3vsRxxdvXKhR74MkOE+aprrorLcFNJ9l03woM3/
7rJvGyxkjmwEdR/UDYs7cBpoJvht7PyjPnRrNqKT2qDRUzM3JmsVZKr+vYibTRSP3KsGbb2+6Agc
VAgYFaAcPGCefaYSZHEFvULR9+Ku9kaR0gSTgNUepw6KBo+p3tvJIGg0idzhTgpSBo0OhkKspUrc
Pl755LeuVs5UChJAgTM8lCqhStJSCXYGqm+q6EdNQLAD/cLLoSHwhie6DajajaoCK3n81uiYVa92
Cd0m4ervzHAnRWS1YT2oMBNDnFPtUZvWUZZQJJSKZUG2I/KIOy7aMYFeNAsCoyKeFjR24YOuAtRF
wedln9iHvrBxeW7bapIg/BLCkA7R0jbx7QZEDBCOs7SnOf9QEyTqwJdctsnztv93J38BKwAjOBOH
QOJY+mYyIMQhweAOszNumrXk+aFNPloPIrLbzlUdYod3kpiqePmo+jbO7a9e6qDIrMA4ZMds2oR2
OBYiBxfD3mKjYQY6GYCinR5VAxARSVY3CHvH98FMn1w3mA4H3BzEwZbN0nPwbfie6CmyYBZVBEVm
OR4a8zwMqwLrHhkkZF3zmLN03E4w05yKmBvPHnXgV4cIFtOHRB6JV8+pcxLQIbVRYxtEVudBLdsZ
sheotNtNdZdBde9yrCy5dGyM/1okbnpzhDENI3Z15VAQwYyx9ydGUGiESwYx+QRca/WsKWINmwCM
KM1TOu4DCFj/nQ3uGjajzDfygp1RYG6n4003/jTwcPs7I1zcKXoP8E6AFH+k9zF0aAdjU0Pk97KR
hQ2E7/+9WuzsOrqHG6kuspjCSAzuOOlHWf++/PeXP/n33+fiK44GQy4irJQ//MLEuJ0mP6AB8Hc2
uLCKgeLr1E6FDTAZ0Va3S7+0W+3hspXzN+vXVvl2hbtmB4hTmFoIM607oYuZNXaogOaA3huvvVfm
LrkKEkfUvxd8H14Lpur02s9lfJ8skpxBZWOpfxdmGpecD2BaAiET9otBU2gv/Nbrh1HElbxwAx5H
mUZOo0wK69ACLSw2PlhnwI2A4etdP2eer79d/kiCcONVX2QC8KTRwBnL2M862oTDGyjx/s4Gt/nn
YZyypMInCcP7FEMvJWbFJNEEgyja+FvHrDsFMEhYQY7lmZ/WNZOH6FbpG1nVTv/7j65StIox8krA
SaKeDVijXEH9iSjVHhznuNh++4ogTeWHHBUg2IDiBrYUXLlMCF49jQLVypJkbONmr5oQ6camzRxF
ml4NJfR6gHDzzNr2Q/YIPrKrLB0/QrN9ijWwN1kuaYcNSjc3UZZcpWiig5wuNiJBenu21fDzgK+D
LjUm5gDZ5M7bPGq6QA2qZp9XIJcwNQcTmYKTikdifC2BqTHn2eTWGbY6KiQ1tSLYAFvwrtklV+OV
f6P81NzOpZ/Ze+4E7lj+2yOe+aWpBmOQB+EMn1AXsVF3YQqboQlCr/I9pYKTcXHhjgxwuzujTVSo
IXPKAKyToEY7iBTDRSa40MmqKfN7HSb0HgxeaWbTTvvLZWI/4egm7AYpU+SOLZPyQKd9mbxfPjZE
LnDhJem+OpQ9/n6k3XXJrzCc/tIB7iqP2swClBMGtErxdIqiUfzxBy5g9BCZok40laeqyksfrUAT
FkCLAv6cyK6ICLdC2HVz8oZh0coSUbRmMAX+9e9Hn0GX6zYb4rrZN14fuuPNK/mkHQZq8gNooF3z
w3iCFiH01KcVJJlBToYdMxh/spJHv4EL6CZRZzWr8RukGgwoQPUq4Py9vJTnZUbOTy6ipymKMyNs
mJ8+pB4xht9ftZlde+l9bJcOiF1FA0pnd+OXRfBngPNFZTj40wAPaDklTdg2+6QF+PxhiJ8UERvE
YowzCo3/mOBn6EkLaaZeg1MTmEBp9rtLBLVokQEuWQH0uiApgQElAZU9CIC0QTTuyTNL/eeMNqGf
yoBcoKjhNmpmBmNN/LndG1J0GNXgl9yFhyJBuPsgmZsVZUMDUF0EzSqLpStCytuqbq9LSFSmc/ic
m/oTmOLves0AQiXGgOgAds6oF5WHz7s37HNi9BC07AZmWvh3jtmTWG0Utd37eEURE++DMXWrXNni
t4PxF03gWtuWWroXlk7O3oywDOoyfGR2CJwJjRlpVY0Krdt9HSjJvsRZkCa6lzTEI5Agu9VA0XR5
sywaVAhkWAG6Z62V08gdadST1iftPtAKUJFDe0Q37Fq3vAEpw9D8wXUGiU2I0WGykwLLd2otG02r
DYai3Wvy5FrzvPWNyLns0FIYH5ng2YmmWVebtKnafehvK/9z0gVlR9Hf5xasDiwry7UcsZFu0Waz
wdkp+CTn2BoWBN+r9PXvR+d0XLXalOZYJb905pt0NRdXFShFV5M7bFIQJoNUvBGs2tkrgjPJHZno
JBrxCJjI3g8TsCmBxaA6DEaHyaF//SrmLLH1PXKOmGadq2nZIqMBuWVSObX+83IELB3GFtZPBawK
63iWbGKAH6WqrN3nPchViis5xNRVGQpWbDHfPDbD5QSFX1u6r8FMDfYH1I/ylWK9WF6LUUVQ0D34
ipMmnjHYmUDCYTEAj9xjO/poAce+TeSYJC1KxdfJCFWmWgQQWDymj13jXv3WGEiDAfawvXZXvU1v
3Xr8lcWsbR7YVWWP942roOqIMSYpBiG1DSJFyMCJQF/L2+DIUe6woEkUT4DWt/tpS5zQGVAJdBky
cXLru2gvMidYVv7caHI6QhgW+1oZrgcA+XXJEEXMGeqRhT40yRGS0I44I4cbtRo3mhG3qDo1kwuJ
6B/h9FpX1aNe5t5cU5DBR48ZKXezCAm2sL0xEIQSMiNBRZmQixmMA0WVYrQY9UjwqG7uaKm/lWBX
Nnvj/vLmIwsXyokpLnZwbZDWivp6j/TBDQLV9IhVay5giqMdkvTd9GcdROR6+oAhvsKZsp+BVQw2
OuHVFTFMrzCSPTjYXowxAdPvxMg/8uRt7hpr02H62MfAZy9vZSVzW8BY7Ej17VnV9qX/Jxsc3CMa
IYaiqgTl99ONJvtFkgZQ3tnXgABsoxKoM8l5Bzf6Mxozvq1fQ/3QLQS7e+lYYbgNDFLiMa9gwvHU
KmiSssJXkEq2z91b9BYfim3yWkIj6lO3bIi2Iz8HIz5qu4JbZyH+T+xyx5lV+D06/7A7KY8j3dBC
hGlfSstPLPBBWA+pZDWwEG/GG9AR53boWg69Y1QV5s9APDbAQo177xiYJJQNVPkx3Mdzz2Ietta1
zqr35pNWYs1UW1/PbpgzRbvC8T/Cz2k1tB79nYJLRlT7W1pPBUI01EBupZxhDFItTY3QgreRD82F
n2EtKvksXHNA2v1jgIcXBI0RzmUHA9qagFuMXhcQkPTynyVGvQFZzaGz6FjutL68v897Ul8ke99m
ufynhUReZbYw23jKit4kXvS7wM7WriAjZCFJIavU86cbDFTmpgfJewE4R7CsPApBrWedtBIzH20q
+jDNDwL/FpcVY9oEYr8mulL8/pNjbTCz//j3XG8SyCQHnrHTbJBfs20fe/WTiHlvcWsoR0a5zUe0
Kg+mCW+vftVC7sOJ95kz7xhRV71NXFnxRAj8ZS/ReANFCOCzBne2+TqRismAwZr+IN2dnz7pqiBR
XjzJUPP7xwb7lEeJSu4D0KhJeOrrd8FV5hW30e2GHMgHY8xUvHBbmGD5u/z1RG5xHy8ZSGJNGFDe
x+QXja/a4MESXaX86Cl7w+L18u0W962SYbBGv4cNaqeb4KoBt5+1m7dML1ZEMrZwbUPJysR/MBwD
bgVur0URSfKMoiiUTDN4+J8qsMmW2ouGG+Dyup2XxFlD78gSOf1WRRCnOS3xrYYQjFsgyI4cqArE
LhCa0Bu1FcmLoHDkipKuxRg5tsvFYRF3cdtCc3Rfd6DmQwXanX+pV5lTX881VDjBkhtv1cERhf/S
KXJslgvNWg/AjWPAbEsjWzZvJP3ft7a5FeVCMZ3nrDEmmGADBUXuQqRrlfwe7+VV1DuFW4U2E0Zs
Xy5/yKUNwFIVHaMnQCbzJT7LqubcJHmzN/snQ9sQgHAK4/GyDZZ389fqsQ0uViKt6Vpd9pt9UCU2
ARxeTyAQJtN1NdJHVd+pcnst6+XmstWl5wAI0L9d40JF18aoT/2S1ffB+XDobluMZwxudQDhyErU
GxStIxcg/tjhODZhLJZ/+1CtaYdbufAEHi1u7yOPuBABrXqhBRO2N/SOUluCfJwjP8Vu5migrwA3
aAtSkvfIHX6Ktp3IMHeExTSqZQsaGHtVsWwj/ayMDym7tyRRriCyw2V8WlZoecraI60rO4qbeJhc
ptCPxKtVPgyridg6xJyQiomZC0UfkHuGSLEUF2kL09oakhWTlwEyeDtfS07pNRDyvcLz1U3Xovtn
8Vw5+qLckzUpfCgh1Nh+iQGR1eZXpgpiRuAWP+guxUoiGVbR7K3isc8e2/7NFNWyBR+NH2uHyJQ0
E7a9h+IjoHc6hE+aMLPjMlldjn+RL9w5IlcEcoUq29CIwlRuIZqEQzL+ddmK4JPwtdwgn0mXdlix
pPo1yu8jeGIuG+Apib4SAgI8EUpXoFk5qzdFempEaUCQ50BgYkimJ5LIOJMG/1YtiWxr+uToUBwC
DwLkVSBzMvg7KYZ+Imq5s5q6TaLYYOAELqgnH0PWvEEI0ovM8WPotv5QQocrm93LP3lx5dEnhjAw
0xngy7BzMPpmLpv4xCMkk1DALIvfHTTM/8oKX1EJ+t5PswxWovzQdRJkwXJHlQpBFC2G67cvX+na
UZZZTNgNHdqve6W8y4tXP3inwbMvrJMLloyvyXbmOONyAnlFEW3QL7ULEBWHkiVYsuV8CLqlBsG7
FTyk3IlZq0nV6L6FfAi4vnhjbsuP0KnW+gFNH6aHR9y0sc1r+UoTPCeX/fs2zJ2Xs57X/RjDMFTD
6uE5rt5pKihtiExwh2OQG22n1DBRyOvIei6ggpinqmAFl8PhHz94IG0cyUNWswXMIuBOJ2goDeZ6
zH6rg3J/ObxF34rPzpNZHmt0A5t9BQKGt/qDNVH9xyS6iX+MXgvOEUm168EpRWMw5wBvllp+B4lJ
TpP1SlfjZjBxy0Sfnemoj5Dl3GRX0KEDF/0A6SvbWCuf2grj72I666WPqKI9BWo1qOycySC0E3SL
Rl9p9l2qravqtR8hyifngk0tsMKT8gU+3J+g/rzvoYY6hyDIRFGW1oJYWbSiyOChZwoomKA+XUep
rGspLbCOTQ2u9uLRgFZGKv9B1EPH4R8j/May0rZuScLOJ2mfAZkARc3rYni+HIxLYa9Cu0FG1xDd
dX4UvKomI7ditd5/Kd0ahi2h0NvmD2km4hpjv5fP/lXMmzOkDezw42VWawZWlUmois7zCrq/z6nx
mCEMMwPokTb9YUCC9LJv7DOcWQQTskIQeOc42jLPwASgarDoa09jFnq4SLwQEsGVlLnZbAgeGotL
eWSO+2C6HxE1gZDxfgSfSwfBwSa4z6tPqxUlDiJD3HmIBkNf1hTfLLH0m54aqKCpjlJBBJaICgmL
RQuofSNLAX/KOQJtSLrA76YQ1d38R1FXVy3ExebC9Cy9vamC9HouG1CoFK6vVPgpIvjXkqcoMsk6
E3xAPZ1txKM7ugmkFDSB6AkYCijSx8dOa+xUH9EgO1wOFbZkfKgcG2I/5MiQXmSVCSqQel8Zz1Kn
vXajvErD8oekx1sziN1Gqx2/Na4uW11KMY+tcucIeKCGLtLHel+O1iqjwK6PombE4griu1mmAgWa
szY9+nykrlNS4xShNxYwEl3aOKbVoF1fCU5FkSnudjGSKuipNCH+g+46Hd/BOI8SCQgFO8HHWtrX
AM9RwiRbUG3lli2ewpoqNZpSPf0V5a1bqpoHcIAtBWTbJNbq8kc6P+zBmoWVQ/yhfQQy+9PQmK0u
R2BY8SFBBmXpr2UNTWdVdDef+3RqhYXKUQBaZqiX2hwnBxQPnDF5iTsoegBL06fvai4qIJzH3akx
bluh/m92fQ5jM3TYKlT9tcfLa7YAhDm1wO0nwBDaUR6C5ICJiZ9KHD4g0j3Lp5DFK7CD23VElZsa
zESRlgo21UJ6dWqbCw8lou2Q61FyKELo2tvqTXHXVXZ/Vbkt5rj36Q5y96DpFsIvzuMfdrHVgOg0
DBXya6efMJMCTZkTNT4Qa7AJxK0yCSrKNHbbWRf4uBSTqMCjOaSw1qzKuShPGJUzaJIcJIgf15g0
niGeN1Wld/kzLpvB1YmmooUkgY8TUyvTYciSA8U93QwvVp3akEAQWDk/e4EfYjmhzDSEziHIci6T
ZIIzABm6bL3iKbvOwT5eD5FrZT7UnbMNeKAEx9XC1WaATwC4O9wuSH54Ksio0/1ZToEn01BDtgK1
dIrWx1CWvkpKpCVRsDbH0fUjaMcS+qmGumiTnC0vJToMQz0Bgz4qUsnTgKkhoDEMFY0O4Y3MZJoc
aClDt75bQd/FtT5rp3QgfGt8XP6oLA05uepgFXBnlB0stO8Vvk9cpZmcKJhKP2AO0slysk2K0g0j
1TVnDF1SeRvjE1w2ed4lAHIA5Q4CJAFmtSy+utyTxFAlA2n50PrQg7D2UTABjvQxS9Rp5cobWvVq
wHunKQnkfbAzqTqOYGCDmG+aC37M2ap//RbGcYDZEe1MurQzlKkINFZqG0s3ToAow1ScKXpOnp9C
p2Z42GVJaBcDg43EacjsMZu8Qg9+NmNyMM3uNjDMWzMrnRr3iF+XbpEla7TVNpWqrROdPLT95vIX
WHQa9PeAB4LgQeZjHcPCeVVVGcrSmm6HKHKowxPJ7i4bOdvIcBnEyuAnlzXkGnxvMAmzpsyNqNmX
oexAv8JuZ3QrLFm6T4ZxVZtg76hb6EJHkojo5wwgoxMV/Ui8X6AWe/62AHv1JPmN3+27rNoTSJ7T
oAdpUeFOPiSLK2kfWtpWn1dNNYrISTR+O8E0yKThM8j9gLrgjuIp0zK/NowOTj+lJa7T4CaNZTfq
sn3TPM1z8SRJ8U2rl/YMLQogoiQZiu7C7vrizwBcAHsb7WAca6dnCZr6UMsNzQ5dI9x55bwKnTa0
g62OFv8EAGDwHHsKWEYF1Z+FMIf72NEg/gTIxuLrTmUuKbgk+n4fzj1Y82posmeZN9RhZdMOoJM4
vJb7/r70fyrT+4xDfQxufOuWAjCqaj8vx9951sG+xdGPYUffURIVlckoNcnQ7w0NpJpD6lSF5Zjo
jnT9TwrSiBD2SwWau4kofVs2bQCjpatshoSH4Q+NnKSK3vV7CF17szSsAPyHNDt6kRApx9vThmjJ
QzSlq6H7LfCa5dUnBzq81jElhLMV+QBIo0+9TgFcbSUwlu+DN3NtgQHKDVdM5CIAm2iAFpeoCXR+
cUJ8D4g0OAl00znWuCyUXg2zpN93tb7OqeJME2KtHmffmebW6Qp/m49V6ZR5skqmcC1SeTo/zFSI
lMJhOG4BJ8NtuXrGQFmXjh2rByoZ1MLk35B9EqQHZ9kc6MlQ3EHxANmBjFfG6aomc5cn01R2e2t4
UIxgVTPe2exGB0P6v/5+rC6mAXLKyL7P0gA5IrVRmGqzlw1gp6wOiuttae2SaHa6YfDQIM2himpV
aOtFDjRE3I5Yj2okwMec+6vJ4MHECYK5ZrDXcJABfNAA6EWt29dJc4VjfjvqGFSXZ08pZZHH7Ml0
GrGwBSonwCEoayZwthJZS/Ez0OLu5dHujN1YhiuVZvO1nvygMXR04mkfZZnqth0o3Enm6h3ZGPkv
wcKfn5majCYGshKMzrARmtNPHJuNlEez0gGtmuwwy+LOdt/axTtroRpv5VoH/6Egqs7n7aDf8QUM
/LqGz7KvLu5yOZAl1H69xsN1ITvRVbkvKltyzJv4E9cjWYET2NaukPu6kQi/cL51YB45mAbVDcUg
/FmRQ7PdKssAYFU5dGjwOoeaUwENKVjZRTMaBJIA2LdUDCCdrqwyTZDLLDN2G9H3yZPsZBuMtu4a
t4MLLqt9ve5+iVxb/JqoxmLLKuy/3KlgDFZUoBLQolaKuy+BHo30InBraY8QJM2YtDDxYuHfQ60/
VKlV6C3cyh8D2Wsc1M77q97R3k1beRtnRpu8an6JzqJzmBeLmiPD7IcdXWxUieXBp3oNBGT5mL+k
bnELTksWK7VdjjZAWJ7A1eXVtGAUmsW4m7iqR2TQGcJCqPsx5c0fjKfT3PSlE/6Ano8j2/lt6gSC
63spaJDFWaiIEcg18ZlUHMe94bdNi+EYPNzDF5+EdqSJhiSWvuGxFS5HCIoOnR6VwgqoNyoIaGpW
ty7jQ259XF7C82wYle4jd7jTJel8EvcWYP7Uql5ak4CCUnEL0th64TspxgG7KgRXgZDF5+x9h1g5
squzXPkoVqIuwf1YwUGZaV7NbrmCBlXiopzkpJPtQ2bFnT2KLlPV2qpq51Rwui9FDriYsOtBAULP
nhpzErXUMLEPOzl28vZHFz9eXthFA3g1GxhfV6GYzB0uVlzL01hFmGMIaruKrY1F+/VlE4vfDgLD
bEaXmGdjx30DshvFkDqoWhtXMd4Scj46uQbeyHawJ9wLyD9WwTQLlm5xB0BpFkc0uHnPdOVI6IMF
KegRm9a4GcYXCjUM1vG/7NxCzo7+G54rGmrqKDvwl0BTzXUrj/CuX1VvxGlsnCv/x9mX9UaOY83+
IgGidr1qzdXyble9COVylRZq38Vf/wU99047lUJqZoDu6YcBfJIUeXiWiDhO+Ent3gmt/l7rrP9A
+31tbShYYYQVSgEIGxdfrRrzTovzsQuEnfFAGsB5ZKf+0xwVq/vbvY6n+Fj83OrIrK8UQQaiKz7x
Z4nEp00n4FXAho6H8E+8L/ZcPFLbTw/Gs2KJnngSd1sTItf8C2rF5r/GJV9xZdWsbNo+jPsgJa+F
7LZaYUthgLdw443lz9kyhkJBBf/gS0JMdOFemn7q1bgUcURjySr7yMuz0u0lxUuSyZ6ql9tnZnVV
IDNgtgPOjrRML4uxZUWaIMcQBIyFkd47XTpkEIuIen0D/bu6LuBLZB6OSleC7GkxKSQyJsSG82QR
UjxW7Hc2podO0N12q2KxUpjCcgC9QVMcZbErOHPXD6w2BsTeaMUXe5aj4Gal3lxZdW+joQa2klM+
QQdtcG/v5+pt0CFKiXIphB2WoWffN5EEIE0XJOifMeOZkvseI/RuG1nbSpRDUOn7kkha0hi0pm0E
MFLBxtIBnK5bG0R9Z8pMn2aPgrzFz1t5d0AOF3lVmheBll5FldmssArwL4OpXtdNOyglOmT6ZDmz
NQw6CeN6w0uvhUVgu0giYM5oxV9lTpqqGXIqhrje9mzPr/oxOsCJedE9hlg48cNWM3Tl4SEioKRg
+KLGf1XfqjOKeGnQm6DIf8bqzwKqYbc/2PqCIEsNFVE4LX2Z2UZSVY0VQZ1UDYin2OIf9iGgf2a1
ew7nF5xki765cg4J5qBh6wAAAJl3EeZVRQZ5dIKyEYplVsGOWR5ZGdkgiF/jTtB3RG0OCTufCI2X
8zIkianRiILaISQ4oDWePRuHHq20Y/HUfKDU/Z4/94PVP3c/qz9b3nj1k32zvIj2SpmJoAIixZuF
GlOIewQkGwXAlVDhYm0LPyzjPjGwu3EoJEweUyE4lFAvVUJnmk3bTCVLQnsmK6KNHujah+ODwaAd
gm7TVb0PfYumFhW1DXTov+ZZb2uovGjVJq5sxYegJIAyC6bq4vVe4kNao62mDFU1XDGpsUDpvEPy
YZuP8qN+7h16P92JFqjFpiN4G3dBun7gOL1cVHnrGrLgi40dFar1UGYB5T/iJU3dw7sWFl4Zu9Uj
lOtcaJ6XWznkNVYcJ1UCe05DBw/tl+V9aAtspaqDZGw+MQD8z/EToubMCn9LFnXUdHOgxdr5hPoL
oBUIZzmV/vJmmEpcofaDUEwg1BZTwzKU/e19XHm5QUlCQEK4mNzVyw2Z4kpVKV6aEQpyCRvsSvqp
x59RuAFXWvVdmCkBbM+XMt7ytSmVeGDYPjQ84vGOxu1gA/N1EAzMSxQh16GEQGLRKphZkgGEEB5V
XdiFUi5atFM2Itzrp4hfCmSuGPlrYOULr9aKZG4pJXJQNtojLaUjhjU7VJ9tTMB6V+TJizZnT1/f
k0uT/EN/y7pqKU26bJTkIO+yu0r6rRfMM8nDYHY+mauN9a2ELbgPogQ2kYH/oKdzaa3M1TxnRSiD
SoRwbEcfQtWZjhoUiyDOOqNvKAjWFrPhmsCHs8IlJjArFMJF0jLvmoQJqpkmjCp+tKNu+iSAwW2T
XVMdTLtzFa/x6+qgOuJuJPZm0fn6HF9a5///tw2WO8zADnVYH+3RDWquzVIdEJB2O4xk9SGNhVme
6tncbxnmW3kZZ1/aXbxdpSlCg8v4f6smO+rzlUq7rcnR1/rFfHfh8DBAjUBQYwk3BxxNLoxYkL9Y
KhgXYKu4GYYr2EVqKxbKS664a6JDv7211z7o0vLi6E5lRAwGJaQg1O20yR1F3Mprtyzwx+zbtyNg
DXbSDAvleJbbP2E4bV2I68cCa5BRrAe8VEF1YeFH0XeC4oqg4fr9ne1oV3i5r7f3+ln0CnfcgSpw
26muLuibOf5zvi2IKUxO0h7mtCaz4566zbDlTvkvXpw7riODCiqyLtFY1uP5/SMZYVKgqbNsddrn
CASeUrG9KoXnOGOPJWBwgmvOlYeAaxMcsbJCVMb5tEDeJr8qsrBUG0KQkElgnEdX99iuTX1Juddt
PnKBgaPrJ/Je3BqcsvL+GhdmF7e8FYBL6vWG4JbzADhz4GOqI+ez5h70Zbbe+xWnAnMmF5gTwYhe
XjpkLHqYxxIB7VN12vwDqSfwUB+00rYO6Mrn5NEaQhmiInu4PqCRlCvaJH25L36987N6lrzSi7xy
d/twrm+ijjQdA44Rbi8zsR5jrMdO66SgaV1euS1tKIMRCwAX3S/cwt98/FYtEhl9DU1d6wiK9czG
mSpSwH43+/ahe+u95B7qgS79D7hS16EvamPfjC38lR6hrsUygy+v8PsSkGV0uDW0Wm9v49oNQOCJ
YpWCuZlXyMm0ASVLqkIp6LIUlArhMClbovUrQQNW8o+JhRuhYm1OshTBjUiA+ujHWk6dAbm6pLwU
/UZdZaUWhm1DRQWtW4CUQXS49FlCVIkCGhhyIFNv1pzuNOx1SB0OCs6DI8S2+cDc1E2CrW7tVwy7
8GQwjHm70K/kmfPC+0s0J3I6UBmVv6xxGnPfzSCrN09QxXAbl95rrQvVyfJk/K5mPHR8Elj68L+8
rxe/YuFZdGWKDBJlPH6A9HBf22kODYLYq9wIv8ApWqso3Aih0/+g4qnxnf9nAxY7X0W6OWsTTNei
H0HsO97qnKzE3pcWFmmuQPWyiAxscYfhhS645T6fxUdPw9/yObIbfzMWXHOcEA2VvshryM4W37RI
I7WkIpUCOXJNwy9iP7YT13CME5f4SRKnBYkNRZg82DS98tSjPI5ISRUN6GQvg3tZSipJK/FE/Cv2
Tb3uI9FdzKq3QTTf5+VGX3wF2YExeeAtyIAWobOyrCHPkTCHQlyToJMnR0qjXZOkEKVv91KP4bAy
6shSbQ9Nv4+NLT38NRckA82DahDANeDZX15ZDOholSKEaVWd92P3o6yGjUBmzQN9t7DwQJHRNrWB
klOQNrGXR4k7D28pGBKotCYJ2fCoq8+EoqFQh5weeeIS8JgINMuruhGDfppQAGoGu49zN84h6SDq
fstap9cEV0lVOEP1SW7AZg4fb3v1lXAefY9//4Sl+AkbpWGuuk7E2BMMYBVN4Rmvh1V0AAYVAFwm
mQiEkr6vzC1Zl+tzBOlCBUK+OLiKAcrn4mNiPDIFJijvcUdHNzyUB2M/HeZT8bDV9bhaIjeEiM0A
QB5t1CW6ItEElscTh+EJ466XmKVV2o40mNUNbmDFIpfEf9rNmXdXZ3VhdXGSwFYiVMpQyQi71IrD
J3FrsOl1hgQLWA/2D8EvoM8LN5qMeVqRUAH5PBhO6KNmnuBGPmCGEHL61e4ztN5Tu3PYj//yxCzM
LnxrPpNZSBoUmWuxe6GNsu8G2UZN7E6Uy1Na/lWU8VgmsXPb6jU5eGGWf+VvKQbqsZU0t+iXDZ4Q
jI1lvGSmpRxkJ8PEzPAzPM0/UBhWXQR2KmaUOXDz9rzLztBHvP1LVg8uJlpBEw9REIQtF/uuYmSz
LEToyGjReJYIxsBMw4fCMHHV6NP7ymg/57Q+52oT9NsgbX5sLoIHbANkZ6HyxWMW9EQvt4FMgOs2
kA3Cs62h7KB/RC5mNnvxbnxKnM07ygtDV9Yg24UGOjS3r1Qwirmcw6KBfufgTZGf7Gq8oxjl2Xh4
XDD1Bqp1W+WF61IOX+A3k4t705ZVNbQT8KOtO9Md5oV6ZDdYeLwzz7CGX6WTeOXb7S+65iCQ8Kjg
ziC1BGD0ck/DEJ37MdYAODskKOQY+9FDg8Hf8kPXESdfmixD8oajV1DIvbRTp2ySmIkaNS/ZYHkc
B+ROR9OW/ek1smOMGN9K6NaX9m+TS/BDhp58JWU4LilX2PGNPd0T9z+If1aPJYR1IHao6Yq8fMmE
YVZbCXMA8NW6yC+eMQgRGm/aSQW+CZTQTVmR6wiP7+U/BpfvVjVqRj30uGOjPfBRprono3WSWtJ7
8RjZ3Tly1M/bp2TNoX+3uHivWsbmgkZhE4R1apXkKdM2juE1jpSvCfk+H+ECBN6ywq92mW7gNeaC
SCNmuGA6awyHxnPU6s9W/L+6GsA5OW6LJ+H85n9zp9SMR/hwtGn64q+OOZLlsNVtvY5usBweKvIe
ocQRhZcm1GFgfPR0G3S1sWMaw+zG7icVn2XW78pm9kd8uBz62V2R/SUhzWwVrPzb32x1SzFeRSOg
lYCXvCwM66YwFyQU8fbL9DRVae3NaXWoUXm0DLXwyRhy+ciT2Qiv0YyZuGL4fPsXXCUGfBO+hPQV
8AzgZC43oaUC9HYyPBYmWOTYcJePPFIpPEBabyxWvaqpcFucPoPRAIiRlzUVczRms1OguFYVQdGp
rxUDgz38FOu7UgjPGPnoZb14lkLQSYzeHuLJVsbKTuThoZleorB0hiK2SFjvxsyXws96Pk99tFOi
2LQiIWcWKnM2yOTOMLyUrDlIufxeMQ0bqJxlA5ggs7GTnj10mvQ6GrElcLErrbCyFnBvsVcDdVCs
lqanEZG0mZwjWYEaSgrnML8B13YflboPkLXdk4/b32D9JH7bmMWbkvRdVhCGj5Cw0MM391M530Gs
0oFASKwyWyCGFZWlR7t+B+bEq7l1tVduG0HnDtBBNLHRoVz4jligpTjFcI9GB7KkshO6raHEVy0e
sByAEcaXVyC0fVWdYZlJSJbETRA3+SsF1N9IoY4lx8HQJF4ICBMg4hssk9VFfTO52FWqqUIf07QJ
xJJacf8eky3C+lqIi+I/og8caPF6MPsA6kqFqKQJstPgRJoHkTG8mDs1t+IOOKnhNcHg294SP1A1
3Co480hqEfsAnMVvEh5sgGEWN3dm0hSlKfx9l8SBoTZAvLfQp+jBY098KTsKaW1p/akvhjsh7qH3
nZa+OtRPqW5gLJzk1GYSgUglbuw66mErPwxEOYy8l0FxuPJpGHQ60jrrm0CaVVcbpZdEgdhIedYG
6NAW6sOkvcRK4+qDHgzhZ55p1kxkv0nmAxD+blaWlqKnTl/p0AzVRkx5A7U7fUoF3Tba3Mppjnl2
WuJQ2vqlJnmgv2G+ifGhmfVuMGdb1bMntRMsTB0VeH/EU6rPHKC8pqp8Gr/nGbVSaZfIFHDc7g+J
ZkfDVzIT/NX01HdgQoEDLbfYPDM/1FnoaAXYEiIG0ufKIZ1Cl8bmHhLxTdhDyIjaBfACQonu4VCd
lUjYgdph1dlHqg67YvhDm9GPanFvivM+GlIbc05tvXsFYvG+wUjgVEg8pop2mO1KVXdmVkcWHsM7
TKH4PcWxlRqxE4XMks3OEsLZbs3RI2qE0bGtLxX1sehGR4wUiDK8d/mjiDqk/KzrGWT3cyjmAl4j
m0Aa3GtpDjoTfqcpf3KAolIJOwC3nFpsUVobLXTXI2uEHUaaO3EWDkIOPkpy7kWgZnJXh/5NjEHG
VSPus4a6nQlc0oD02wwbnO/ZDinGSyiiowq5x2J6MNpjpaLfAQUkM8dM+tv+Ul9zJqD46V/9Iw5Y
v3y0ZFa35iDXDfrFoyclB4wsep/LncLoL/RCg7z43ZSoVSgHCRBoTCfYJ/loU2F20xmyBLLmxAZ+
fFrZXXovjtSdZzArI7LPpNkCnQ8JxGhP7JRqx4xifgb7IWqANkMhouwnL59Sm+AhikHOx/hDLyZ4
ISJo2yahHU13eIksTTmFkeqKInMSePFRErwuRfqVZNZkgFg2YhrGLECfeUIjir9qhzwVbTzyP1Vc
WimqdrmKlq2G2atMe5nHk15COU4WfJlhzKfctpZY3usUCVUpP7YJIOz1YTQ6N0lNT4/V00SK5550
u7gediF0J25vv7p6wUF+4YK3KJR+JaDfYrNGiItqMEcem0VWWUwIoctAQ7pb6trOnCSvnU+sUP1i
qKxhvlcY2LJt7NAxtobBl2vTpdVdHb7WykNDp91ExcOQ9H6UoJisvkq9aquksHII1VUQ3VQGr1dD
K5kMX42Nl9EU9iEwNH0JKoaGa933b2ElPKgsO9cisdmk2oz8HcAfHBW7bITTQGKMecUMW+VnTH52
cWK14FnBe0SZtCdi5iQm8W9v0drTA5KQDgUOBHdXNc8u66oGjSUeWj5PiFzj/PdtAyt5E4Lir043
+ORXCK28o4069ZBKQc5mZfp8P2jFMaGpXzXHtIBFkjX+tDWJ9St7X745CJgNPsUN4cIyE51FPaJG
Cu101aK/qr1k527qRBia/VXQGHzD4mSD2N1C8l3TcBA+fDO8ZOeGGilKlMM4k2N00x+tzz6G/t60
UYHsDypS0x7aiaqVDhYUR/6Dnru55nJQVYa0CUiD4ELx1/jbmRd0Ix9JjGLWhDM2au0PuWjwdpX+
SL6AeJE+WZH8Lqa6FVavFRSEm/GkJi8ROZr1g6CeaSOeCnlw1ELcyZF8LFpxB29/lpT2E8obe1mT
HcWYnysTfz8svVAQHEDUAv6Hx1x3uwwfVTXvp+gsp0FV3o0QVyTyiRlPpQryplq4Ehgmqh6elXZf
DJJlzuc0Ppg6s6hSniIZ9M7YOOpj6Zp17dJ0F/ePeVe5ZRTe99F0VlXDL+UAJWYrMn5U2eeUiQ+p
9Ca1zJEocQgVrTCjmKDniiTbZapnys0deAUfYtPaMoLoSE5dY36kE4YhFPFfQZhRIEZnWK3AjOqt
sXup8j/D7OsU3E4W2YL+RDuodymPyngnjS+j8spKeeMufuVxV4cWWGGMRMIoEsCULz+dKonIZSjK
Jw0tzgUoTX3ilHFQS4/aoANihO64LqCTlUGBsze8eEweyrK9L0U1cesuOeVqtVPqMy1MB9RNuxH0
gxjVfif2n6oMT6KIj/pQZlvZ0koUJSM1RO8ZYDqAxi9/tZYWcjU2Zh+IBRxWVbq12uz0eXZvO5K1
QgVEWXSEkmiVIJpc7I7RR5XcVQT0k4Pu9VCwnf3hjfqNy/W9W2UXj+4W02athoZnA8Usg5fXr+QF
Cm2AHAemBwdZZjP84+le6hn3SekZtYNZ8XvpSMZtSNLauwXhBuBmOQb5itKgCiEJuwYjcBBAja5k
j3f9OXWKj2KHMbTKbyS+yq7w1a3RmqtbDDYDgFjcVSPbvvyUcG1mMcrAdfO6WgXeYvxUvLUOXrtT
9TPzp/8Waoo/iCcH/wtyM/o2i9IJWvFAuEKiMjCL+r6R6sdW/KwlcQtysuYRwSEHZA/6YCCA8d3+
5hF7UtcCG/AWZLr5nNXmz6YWvHGeWhfwYQfUbqAFu41LgRWsXAvkFRAk40DaK7X9qMmlLCGY+jNB
qjTXK0tUA7PXHb0+6EPoD7n6jFneFonkB40exabyqPGoCUgqSjk9FOjLGQIoXRi4k8QQFkvafVJ/
jOWjVH8mamRrOAQj5s8TxGDAz9nSKO/Lyc1rfzyiVHQmOXg+6rtWE5/o5a6oDF/T2JNhTg/6ZPyB
vLQztqc0zl+mrkeOe69XR0boQ6TdZ5HRW6aZODr0XMH90OPKIhp7CzXB6abaMQZmNeJro2E6MhQg
hzTe1RSVvES3Wr2/zxJkJPEvNFwcI5xcSSAefs+QHHsSZOo5rEIrjn/0feqI8htEje2w+eij4xj9
ztUnMZzvOjKdDHqYVczggEgnaVqnmR4zJtmSfuqb10I95/37WEWOIlO/Kgq7jwJKvIScKQW7omxe
IyYOFlOOY/fQDFhNgujYUPLDjCEETLqblQbzhJRTS587AhzQ/JH0O6P701fIe/LHWgFHeXbEJrVj
KrgF0htTGA5desyBh6rzaid1b6i94aUMYmmwzf6U6a95Bg245lNRe4/V+zTJHiODOYYU+p3M3itI
sLBetiB6Zt92jGvH+0uGGs8GCp7LYlWj13LYSm0fFMmIBCkLWio5WhWfOsreJAbafrGpOM9v5vKl
glArvDEQcaAsLHx+XIPomMspJ3oVz+imkp36iNAKqtR3zQGIE3zNjVRq1RV/M7mM5aEwWUv1BJPj
AWIEOYBOpR39QWr8m9ialx06lMR2t3d2regJrhygAJCYAQNjWfSk4STSMIdkM50br0IqmpuqFdaQ
klGE/CNNmWuknYdJj55aUZClOmHj266F57DPn1c0tXFlLl1Xkw94gbjWSyc2Vidl1kD/3F7jloUF
ekWterMypJxrBDimkdhKsjW7bu0xQ1+V6yGBQ31FlVNR3iJGBn3OFKk7654YcrFks5iztg4+IAqg
BvS8rrBArVwMZizhyUxeRxcTA56YYcWetIeK+UO8g7aC8GOzw7bi4oHU+ur6A36EiuTl12m7UEya
PEHk4zOvM/cztZrKKn3zrvfa3meu/jpSG8MABSfcOBhrBb0L29wrfHvUyrDrjNAAG5ALmdd3dWJr
tvnGe0UD0s3nxmrsPPVALNiyvPI5YRjBCb4kyG3LR1sQcyOuarCAzebAMGN2FnxIxGzddr51Cwdz
YYV/7m/LM3NElBlmAiMS0fxmD9+f3QO16VG/dkR9Z+ZO5prOdE8CeWvs0Io/xTmFkAFa0iJopdz3
fTNd5nKsJzJmMTOouoXlbKmtgRreCShHeXDzrb7GysHFYEWMVQKBCeiNJaay7BiBvLZUB+Pwq494
5vN2+4avfDACsoKGyFxBq3QJMzLTFpOeIXQMRJUCLIppjWluT+OP/8UK/joAKDC2TLjLSmQ6TPWB
SvH8xY5Qgxeuj1se+UvrfXEwsJp/21nm1yKkV2UCHf2gjeuTjBRXZ8WfMSM+pMpVBTk+RJZlE1S9
/Hced7vIVKw8kh0x/NEKb0DBI8pSDuqQujEImfEMGLd4nyQDylzUbqbSAisWpKoHNc0sZn6obWWj
32B1xqOii54+1xhgUYKNQPy4fxjV/miEpd107xSlm7m7SxLRqsZfsn7GpA0kQ4esuI+b1MrLRxFJ
aTNoVkgatK2Io7bUgtSvPWatUyf7oooBp3lh6VuhhlBlj+w6fs4EtsvoXZUIewRddjzVZ1KlDgYL
2zQM7Tq70xWUgHHLyzGxob1oF5j3HIdgawyRq5CzIJHApNDkrJ0KQlFDBT9IfzAFBbnpcWC/wayx
iGJ3im4zyZ+J3Zg/ZEwMBItu7jNs5IBy47FQd2KDUV/DQYkw8A6lU2hoalaSA/pbPtEKwuDDuwDF
ClmtoFo8Wk39Wpo/MfjGSuJ7fYQulf4p6qNn4uPkkCQRZ7ZvUAvoJsHK0gRjF167KbLbULJ0A4Xx
ZiPRWPEmF4dmkToyoCRBjQcZUZddrescE4rUs3mItdqV4sK9fRNWXgVoygKRxSFFkLddGGt6TKyt
GfRuKihFZ+V7bgoY8/3ZG4lz29DaxUZQAEgWCnhoci+en85M41gSGdSKQMyBem4NWQslmbdeGt59
Wt6472YWL82EN91sVfDBxQNGldmtZvOhh+ETJkFBxsfawpCsle6+BAR0EW6YUwMv/S+wCAQC+nqN
0l2xnxDoaZbssJ3mhBEwzACBqnblh7aKWogl729v6TUVCcgVrl7w/43zzfjm/IcRfVgSwTj8PoN0
kEuP+R0wGJ7mSNpu+NueMP/HbY+tYEdPWxiTlZMjfSH4NHS6oR65iKoxSSwetSqBKHGnWhDUuVNq
0dLTxO6irc4E/1OLj8rxbjwvBfbpaqYf0QS1BDBrhqp/a1V6s1Ob3ink+CFNFbso2/2QApIUlhs9
t5W3lbPhoSkGaoRxVcMJ+zTqi5DNQSF3tth0Pov+5vJD0w+OQAZoyj1ufM/rLcVACQhDAmLLOQRL
iLicmbEp0FG7Cwt44aEOQtY/TxKYtMVQ/s0E4iqR5hhV8WoaozOEoi3M42TlTfJQQ7bSqkLtVWq3
SPrS9Z0CKRM/SAeOEjM6lj5CLuppTKB0ctf0matFUgkvTJyIlW5bhCgKDMwLO3pHcuZjjneOumoT
oCp0SJGtDhiLnJPIHqoGkzqoNeuDLQ7QFY3Gj1YhoAZXG47m2n3i13LgGsIhRCnywtGURIwEATHh
HaBdViJAGaiCwuQcjAoeVnGLY7kS2l6aWzicOZ5pJWaKeVfr5C8x6FEbTplInYTFOwAmf7XGYDel
LOMpC/cDSw9o2DuFYaKcKxC7Q8lFbrd0W9a3ABV1IIxFAHG4L/7mF7oyjGiWahBP604m5AekXNvp
0N+Miemy3tx4Qras8VP9zVoCnK+sV7DGkFtPUeEYKDdSqXQopEzFTSD6mjmOuEepiuOlltl8GE8D
E7osCkgh21oZWUgsHEVQ3zDzxQMfpgcfegqSVrWHtNvNqubW7JXOhdeUk6+EzVHt+7/qMH3evrxr
Pwu6cXx+Pa4CYH6Xu6B2eTwKyBZBsR+tiKDoXb8Yo+6g7IJ39ddtYyu5Pth9fBA8L/Nes3J0qS/J
1ElRYChpg5a66RahumuNZK9loU8lnKw+/pnSdK9UD3K5Jby8Aq3h8gyoThLo56AGu1htqlFo8oEh
GaAghp492FWhQ22W+xjtqtrSrt6AZVznHV9yEJxWxfPlZdlIq/W66aueBZ0WWlF6r6Lfe3tL+S++
fGMuLSze0ilDTX1sWhZEsXrQMtnvyvsB/efbVlbAoMj4EW2htACNkKsqcmFoBTqxuYihzGfRHvbU
zRWAkGwTSpX0vnooEw9auFtWrx8WbhXfC4pUKAwtoxRKunkiI6wO3uDgyXQwOfaxPEQHJOA2iFZO
D1XHN2lLFXXL7GJPTSYPUFKGWRJofn9Hdnqxk1J//kH3ooOkhlqGbs1HpXLJxm1caQ5gxRDoBPJW
R7K6pDSOqSFMulwydDZJj3qzw3Gw1Cd+Jx0kr7O39UDXjihXUIQtCCpfgb3oJBphjIpw0MPTthQt
uk1dlOuHmC/qHxOL/Zxk6Mkz0Zwhy1Dsda/2m138i2H8LzDZjurcPqrXDu3S2KKyIOZZiEJizIJG
wwz4EGmU0O+nUvH0gb4MRH2/bU7igmzLC4gIA50V0OOgnLOIJ1UgbSul1WZIQrL35E0PMHTObYGS
RjxrOK2T3hWJDeV1eBhOqSo2G1lrH5DzRfi/HIaxWHAUjg1pkOwFUQE+v2HpmKlwe40rwQKKJt9M
8J/w7akkQmuIYUVYEJcWRhYSR/ojQ1LDjZ1m176jk1zGToaiNPX6LRH7rdUtPLaqmCwdlIkF+Tjv
GKpTYr5BEVu57ZzVC9gvL2sCt3e5OLWOpTCdIhZkjWolla+LmYWWvqWrGwnyStJlXFhaxFzVAAbn
KOEepPv0s4UF3icHWWD4S+/nfeXHL9kjn2oJ5dC3219w5ZWAZQg74ZlH+LEk/AlNMcx6k7Cg78F4
F0WnyI6juPW6r9xzWNFNSIfisFwVoUNCqlbT8RaBf5FYo5/CXwP46Kp/OzAz/4fGAQp5UEPn/0JK
bekryxAUdxHCJEGIKspA85exOufyr47uKy3btxyIVveodbxjJLF7ez/X3sML24sboVGxN4pOGIN4
r//WE6t7Kh8SPEtzIJz1Q/Q+Af/xtPke8qu88DUXVheXIRZ0vSMyrGLcpCsoQgTq2wRFw9oZoeMs
a7MbEgqAmWgNOXMLqbWVkFo6fb29+mVeq0IoDMkl6o8oHyO1WhQPklRTS8YZQ2mjOzGgJlmmOn2C
KfUCw0whqPIx9qOTtR+3zV5RkbldE9035JpoCKBbdHlT81IWJoyg4LQN4tWH6n4YLNODHv8D9U03
hJSIfDAP6VHaqT/QEwAybCMgWTqjxQ9YzicToj4UmhE/IEwSi837VtmaJHoVAHyZgLgyKk7Q+4Ha
4uUalbmY4sYE0wGkMeJJbn6IQMztrDlyuXZD4nVbip/LcgEscig2xGgQkAOOsLDYm0LdGiHknJu+
diJC74skA8sZshVZXrsRaaBuHH7e/pRXL8q/jIJHimxXuh7Lg6El0KaiAP+DEOMkxypoDCt9oqUN
Uozso9sBrJyV/RmZI2+YXrrCpeXFzWWRWIwsguUsMey0SizD4JAof2OBS1+4NLO4qkbei2FTwowJ
hfND5eWajclDjSv4xq6yIwfqqrctrq4LaBb+TnNh1cWlpBnU4BKAQQOQHA8z4lYTKgHKxhO2cgEg
J/aPkUUkhwFpWgM5sTZgErM79UEXft9excphhIA59HNAgUFlctntU9vSNGZ+GM04BRhr8mlU3qEE
ez/V8PFR5EI79r8sl+FLySChgJSKMgoqdYvzX3V9TyEDB/gwSz8K/a8AiBxjk23W8o8G6G05+bi9
xhX3iffxa7A7YIxXqmFj1EeqUINppOjlsSTRASVJp4jhtFn3MBDhmOcToL7zxvN8VQ/DQlEFg0Y9
YG9gGC+T0bDK2q6L5iIwU2PXq6ibz4XfCqOJ10J5obl8npM6dNFfcEUmOpEgAi6tg8Vd/k5FoPUn
ddR9owfoQ2L9Xan/ZWP3VtH+RS/l31O3VZ9ZcYUowEDIDZkD73ctS+/hqLa9GYnTnUAllzCokNVl
/5x0xpFUxnkK9wJ6MRSyGNA8VD0ReJcs1GJMi8id2x+Mn4Dvzy7CJlRxIe3EU18+ifzSJ4csnUlq
FupdLxaOLMdvRrgr69RhGAgr6+FGPLqybhPoVlTH4ZAxkmK57jSv5TGueySeGioSCdkDseEBoYDJ
s/J+1jsXWrxuVqAyVP2uFdUZBFDytdH7bxcNzTlNAxQQEjTIDBePLZBiiULSqb9LTUy3aakH+dE9
xO93RTj+CMOH/9oaqvJ8ogAILJCOXbjLWMLTLkwhu0MF4q6THdI99lHzUJmnQpPc27aWAb8GkAlo
R2D74TpwlaTLz9kneoviX9LfxdFjP3T3VZfuSwyvMs0tEZorPM2XKejPcKaTfq0I2pRNa1AlbO/E
LrHNQYptea5tda4doBpOan4Ms8kDvxgIAjrfxUP+f8x9yZKkyJblr5TknixAGVsq34LJRszncYNE
eHiAMqgqoIxf34fI9/q5m5m4VVT3oleZIR4eFwUdrt57hrA29gp42uCafT3o4517eRITNTeYVGDw
JzoYA6u0wikKeejQWTStYg1Q2IUQx/varxCmBYz7krngP5/fa1OaKs3TWR44QGCiY3FfWduhHcKh
H9F9VK6EBZlovbggjXN2ZGg+oFqIuuoJoHdyaVLblpCHxHWeUlVfdaZxYcacGRnSTRTxFu/TU3Cj
I3NWWG6GkZnlKu0hf83wFXvqTzl7ggfkDc3NwL2EFD0+0fE+gfaFuitgC7i3HRcrx7mrYMdktoey
eqHjd/RTwhmacl/PixMsPWRgUInFZzMgonXKOc0aOXLoKNMDPHG9UlcCwnCvUPRmVVX8gWv5I6+U
e93OInDytjABjDJe3+m8WEF+5FWv6EbgjOhc6jHaDT5E8H7zfP71gLicYxUBcw71j8/TKmkmaKfV
Az2wto6b0Vzr2SGBd55wApcBmiMuxDtBiB8HXPaPj9WOGVjEvERAGbSll8LyCkJmUG8AGi4NrY12
S+LW9ejeuU5XXbRo1EEw5ykP6xe2ugh/Oi4v4WFQd8V9B3dcJEXH5aW8mae2l0V60Hnp23q2z7JU
+EbbeRkfA9zGYY3bf3MhCz2rF0pbJ7P+c+gTMCBThzETLMU+aUdGArmcmoVWR/dTm/tpezO09TWk
wy6cO6d75q+wSGOhV2ujHHO0PTtao1G94ulBq6GKUatXzjRZPkXux7XBK53EHwALbXIRZxpYo/kk
d7PB77HhAJfJXr5eHiebCx4GTU3gsCAYjYrG0cMQ2UHwtHOUuEAjsEsIJvr66wjn3jIwUJCNRNcP
fa+j6a2T0SiB5UkPzjT6XBdPLfZpb9BqJKHkAAytyNv9WA8XcpqTLGOZWB/jHs1yl9ojVTniStdz
YOcXmRJYPhAehyBrPQ7Itgdo8KV2xXEq9XdUtP+xmgH5Py5WlqQeRjFgOmszOIxml/mqhJqOYXku
GIRgAVyYTcsoPqZuf8cDLB07N5riJzmvNvQNx9w5AFuaVHylqu8MyvDpWFzI2s4GAqkZGQxsvE7K
wEWysN2JosQ68OGwfMo63Wsy9Cz65kJP6eRYWD7cvyMdL0sUX1qdDIgE3nwyc8/Rf6rTRSTwcpM7
eXEfohzlvE4G7L4qEUXpXW82LV8bnBC+k6AuVgdaO3vbaUPeZr7GF/aj0q56XAy+XhoX3umvbt6H
jdhWRtXUOzwDQ+Lk6K8ubFIJOqeFcsmO4ddLOx0uiASoBEM9+jj/7EmTgSuk4qVO6XepHWatup0g
Vl02it+YBJ7j4IAWcmXN9EL6cnaQaEiCwI8eAmSfPp820OTVlYobyw4jr3PWeMmC3UIpWtN+Vy7+
12L4EGp5lA/vExU56OG6mhKrqdiMDb01mOHphF+oRJx0WY/jHG2aIxg9pkiIEpcbuSngLL7G2m4D
ZQVx4xyIUud/tCQ+DGypKnwYWG5pTZX3CMjceHab0MH5PDYX5TnOrglY1qA5B7e3E5An/MzBVJgt
JXYUfs2tDnon3H2AjEGgp1OkGMXarubYMGXo8OZaCmAY2wu9ybPn0YdHWH7+YaTwfjaURjWVWDMz
rzSf5/HCReykRY9sE6hcDfmgiYbriWQTQOSgFAtrOvTWmyiyMIcaA+9BAa99oaAso4N3CBnyGXkP
RDa+XvBnzn4ERwNhcdUAkv0417OGokWvCcH1G3VLIhYg4Xpp1sXeXaWgkk5P2W+vPmSV6CxjpwP5
4ORaBH9aYox5XR/gNHNTUba1uAU9fKgCpFK/MLrj2haqcp9iHX07mjSZM9ot9E0AK03aYWsX0AGa
rGhWG+gUjLfUkRemy5mQMLQEQxV5FKBox7mUgrS6sCyEVGY9TIHWt4dmpaIngMXimXly6JwLCdPp
AY9ZA4QHTjsUS1DA/jxBR04myGCYJE5z1+/1PrBzF37AAEWPxJutS8DJ0wF+Drcs2Q/rQXPa0pFJ
QuK8erEA9u2rG2Fpq1S3drkbWmP99PUMPV1/n+Md3XF5bYpSYQqJZf4gjGftEnbvpEdoLZdnMHdR
x/1bbvDzgJR66MaczCTutsmNtU135dJHBvvqJUF+O/nuKoeXAT4cErVL7Y2TVBSQAxvmCVCLA+Ti
5BAUtK9RfuFjXGpu0PbkrhkSYEErJaoFoHA6kHOZSDWvSS9oCJy81aPARwdT7ZqFXsCqIp5UcMaZ
EnG0Kr/+cCfH7BICZApsLtBHOTlmaaPbkCBECJuMHisHzxn1VS7hmVVeuD+eTMmjSEeDmbDVQKIK
kWRhANwtYpSuo1Z77zoIU5Z93CoXhnbus8EnARVKCJqden8aScLZ7JYIiDRN1NAeGSC2IR/V/pYC
VVnmxOuH299/nQDPoijiLBrVx22qfODoOBLETMV7i0RlNKByn9+M+c+v45wd29ILQykSDb9jIkwz
NKANd3SMaxCacqiy0Cq7naY9maOSt9GoKrsuTVdfBz3BdAAyCjgFONC/oGpoQ3xehIUwYWAPulUs
Uj0qlJJ61M3SQLQ8Khv924xavQ5vd1ejMRFwt5fdjg9km9qA21vD+8jnpx6ONZll3BlFHdBB+mbR
hl8/5ck9AP5T2CXQtwODBqzEo61oToZUzIOqx+kCkezu9GGFgvyFM+tskIXviA8NvNzx/YlOkOkp
ke/FAz9kDB32ezV9/XocpyvTtQgKHHjf6O6e0O9cAwY/9ST0WMVhwUHvnJnntrMP3ekLgzlZmSjg
o4qCuQTONzSBj88mOydWyxojtgs1NHgTZbLxCpX5FahODPJ1c+dcCHkyuCUkBDlA6l7cTI4ZO67g
KR6oM2LDFftsgigCNGOozkJuXzh4zw0ON0PUs+GIBozl0eAKi1nCVnAyJZPhaZ15NylyoxlFlLnO
hpj9DZqxwddf7mRyYHAfQ+qfl0lZNqXrlqkRi/xhAn/XQikhce0L14lzr5BAbAPYJiCsTsRNIDBS
yLl3SCyaewOrTnD2qtmQCTOn3yV7wMQDOqX/DrW84w/ZRG80NusBC46Fk+6kPodD1fspZGe+fm8n
nbhfcZAegXyPw/7E/qkXBgPA1ybx4pMw3kdW6XUHbKLrNjauIYm76MEyqJTdoFTvLyzD/OaiEPfZ
17o4vy8vFvDUo+0D7ayc98AEx22Iyvy94o13w3t2R261lbsa7u33LHSVy4Kpyz/76aKNVwwqMyYo
NLlBjTgKOyhDxgiDBp8jadjNIsg08k5rsiJGEnfOeCh6qMnot52cVxUptloOm0JdXEj7T285eAx0
YIH6spb24vHoVbUt1EyWRmxVBhS4Rk8d7ahx3euC0rBw2SGvu0ixs7WqZPe2SG+/ngHnXj5aMWgp
4uA+ddvLa8uiDIi0uAI7SkJKJOsclPnfDRcuxP+TUEDRAtuJw/r4pE4nnNIcPvAxG1keGAaOpbTa
ONy6KXCVvTCzT7J/vFZIvC0SeJCPBHP18wJqWkOH7ignMZDPXmeqQWbPfg5RY8XJt61+sdJw7j0C
tk7Qm4Fb9cnxlOijkaYjbhsyDenB+bn0SH24oQbti1mFIJNmt4kHEsy64hf2vhME2LKGF6OfRVgD
1njH71WxpJooMz5hwr/jEukntLrtAAjyaKrvrCy7mUoRKO30SMvpkNZ0W03QxBHDuOGOvmsvHdSn
V+ej5znauyw11eamwfOoW3Ztr4stsk/9BciwoPHmGFQcgLV//P7UwvpB/gEA0SIK//lr223ZZLXI
cPnKW79xqgAKhF4t3UA36wsT69xRA0NF1MiAXVg8Dz+H0sZiFhrv9NgdDx34arPdezZ9/Ho8Z4NA
QxFmh6Can2zLWCl9X9qtHgPk5VnFezs1ntJcKq2em7MOKuC45YHOekLPsgYoyWagy8ZFCpIq6E+D
Ngeqfst+1/V1maGgWgDSBVEj3MiP3tlsdXZBeEFihUGFS8DioV/EPgBq+U1U0FGgY1icydNicgbM
AznsXOPBgDze1x/m3LbyYSS/pGQ/nMt6kauwNShJ3LOXTEARUi5KmoNvsuxgz5eApec/EPgG8IxA
5/V4Zds0sYDCARyGqCPgoxCVK61wSrJNMdAL58DJxXf5RGh0gTSHLQzYkqNpnfC8UzWEkiAu5xaA
R9WFb3N6l1lCWFCewz65+H0czQLNmjRA3rgBTRjfvutCbT/F6Zqs6apQonbwTLhsGZG6zlcNaNue
wvyLuuznUtMFXAg1caTdJ9bwiiUUu2yRJ7ahhc0o8VoP9D8omyVQp/Gmtx7OLdroiRU8orgKo9RL
hY2zmzVSHNDrfgmRHl8jZWW3RtoJvITsBv5lIIkzwJInbZOjq9p17dppxE8B4jZszqAjNAbw6Kt9
zeg0SLeCtE6H3xZfWBYNTqyFjgS04wkVSZWQMqxNZCDJq33VBH2gQ1xC+55sCr+Nqg3/sYjWXza4
PreUPoZdJv+HpSSNhNkYkRG7dfmGsvk1T2qIKhebopzucnHpKv1rsRznexghxodLPP7naIYXPU3K
EpqksXbXP9tTRCI1bmNnk2W+8iAe89ts3V0ZT8PuogPpuVn3MfKy9j6MNAd+onZblAah6diqK2sx
BFigwu8QToOGyE963+3VZzVo/hvKIWdjo4C9GOZCd+KYZOy4hHUKOHdx19KoavkOhbXQ5E2QjNCf
6p6kY3//eos8d3ZBzfRfEY8V5qneFK6YXRKPFfEd88mBfJpl338d5Nx2hY+oWTi/tFOyoNaBWExw
oY2TcfStBvSPS/XPMxEsgLJQUyK4Hpy0USshm0YFASvOZx7oCiRCQVj47UF8DHHcPyVKNyc2FH/i
MQdPIVGh37L6OsIJUB1rGyFsEKpATjjVyUl06mQka3FewSqLb7uH7Kq4yQLqK68I5xdBGmWh7gnf
DUSQ3Nbrr+OfOcA+hT9a44xPtlL0Da6Xowi07NDkPMApFC7ywP93kY7yfWJAkVjnGCgWmFEAsc5H
dL2fZ34JvnZm2wKBElMP8Es08o+xZaZmkMFxkAHMJtJMx/RGZmxykLQlDBtyQi9088+GAwofN3Tw
Sqxj6ngjFbMeID4ZM27eJ/oUotavZ3QjZ8i40Qv12zOXUWSDGNbSgSKnFbCWmazMy0zGNXgN/QYl
jif31fGWUzm5RMbTT1fYArREKg0OMmC1x0Pj+ZwK5rAWczPvvSZQ9vpN/bj4N1RxsUr2NmAggVwr
DzNkqjyYNQfsRt0x/9KZvOQdnw+Gz8+hf96ekQFPkN3HcyjjdVpDtLiyvKa54wpOWzn5Vj6EWn5J
xu1vNOBxWGR1YCjBuAKJ11GZrHR4MWk2aWI3LQO7khsnrV5x2IdWDU0AMoCVBW34dodakKfy98Ld
Jxz21bjGSe6zKiZG5if2XgKEpZkbu1PgLwAR1FYGBE2FpLyz0m2FWjV8ubwmye+qsfNTsOZrY51k
+AvQ70umjaY+NX23lnq+BvgnKDI7SACjUPVr22q2TM+jtoaKzkh9XNQDUzCvTjYO4A+qUe7s8rsJ
Be9yhOcXLly9AisRd0+cn11/JeyHiaRBptzXExTXVzI9tE04O7qnTN06b8y1ma10mMXSZlVOe6Xf
KcSIEopeKzz0QAYNNe3N4nGVG4EyN+iExqy/mRlaCMX3pnLWqYAoB/wASpt4CkHqYPW+7gpo91EI
0Ny45oNQbjtlq7mP5ohCpGVAhyxdp02369yHhHUvQ9L4s1WGeokGIYo9Nqr66fxiGZVf6JDJliDb
QgXehv44g+Bd58ZdBWcI/lY67z2LxNx6iqRRn9CoIIFtv+bJk4S2pKrfsLYKlBJuu1MVUWvXQxa9
JJZX9i8dD7tU2acAyqBsHjKu45B8lv1Bk5pnVUWUtBHvq0hhP0yVXVn42L35BOXouoV0R09Xaic8
AxwERz61A/HQWPU5VIzs4XWaoM8yr43qO4FOdQeJvHn6OTp5LIh6MObumVG64Vbjq727roefaXFH
28cpg3YYdstCE9EEnXoX97OqF1Fvf5shRiIyaFRClBeaqd7YvZdkT9hzY1g+xAl8u2cbkWUhoTdN
34dS6kifZ0gjfddl6rVtdq2Yaqj23xSSRRaoDI5arzWDwVDjIRFQl+DKSqH1FVPZpubpOhfku2Kv
lCoPi1rfciILTxkJpIpVz+qmLXpni5vGvsPXsqClYbpTQPBGS1dsW2MOgCTwxEwjq+gha/JT7zco
/3mj8mKmAzDrEuLdSqQZt6YDyLoDEHnzqjU9JBPnK9vo1yr0ItveDBTzUSY0qPUbbl/LDq0UKLMC
cOAnDpCXiRWUhRK4tbLnEOgwMA6uV6AmoVW5G8ogbRZwHi66Y/Y4lAxmGbnP8ykqBfa0HB/ZfVBn
7WAOGxtXHnNvDb0H31Mvn5ygU7cT+VFMOWbfjqBzY/T3Sj3H7lB6EOJfSQtSHMQ+6L1hewUQoaMh
NI9DmaNTHwQqlCpw8oncSQPi04MWsqJaJQnAsLLGBO2CLhfrLhufagKgnb5GTgOhZBlJw1r1ZRUK
R1kBMePlmeLTWttnlom6A3i26VNlgWeLC0hBtDitymBu5j0FkSgZqFcCRsDSn6laeyktnnUHG5SS
+Jl84OYPx9oI7ZU3z01TXlPV9FLW3pvlrq0pdONpRG1gdzmsCQ5uGtnGM3Qmo0JDsQwaV4NFPTdr
X8qM7jQSwldrNc1vKJB2zdNkW/5o011CwVstdrLaqPbPsbi2nHd3eKk6+KtxjzrrOn+bR1j+kimk
w7jq88OAvZLbWw5ymeR4h5qympzEq633rsEOWmPuwLGlkisb97OsVfeu8nMg0IPW2kWfyzb5Cnog
NXRBSPrTSIsLSduZOyKsYlF1B3RhYcQdZ9CFO9RsVpwmNqCFp+3VuLxTQts3V5CsObBtftPtLnG2
yHLInZxGH2IenUZpm1BVTIi5aAGT/bTFoYeT2Nlq+3ERMPezrR0sbEc1LEIFc8+fV2B72kDDoJfU
4QaTr4toWF+0Ezm9wOBlIO8BFgCl4xM/c8UpRSZVZXkZ5rNe+8RZNzIs1nRb+OhPgPF9D0bDBHiQ
62e7cttdSGE1+zSJRScL/J+FSABG/3FxscloVRpUbWOwlCA2Ia61gu/nEfqAJfGX0jIAxLhFzl7a
Docyf1UbEKeUH459N2ckAF/dH9js0QkuSeqMqiTzYGkTWN38UPcPBkFPhcCNz258I30mTb6uIJk7
QZuOYgu1JF3zFsREfpV28CatoctF6WrKy7AwDIilO/CKeOtbHF4msPLFTjemVQKMPTC7WVD3Vwom
NnHh0EMipwPOlZor6OeEAgekZT25JXCoQ0jrxi+sF2epxAhPtncDx5nQAyojbmrtGQrRSbkrRzsA
DWiSkKHjLE6d7DYFPn92btV2W8siSpXNOD023AnNTPdkAbZmC7KWIYZbpDUvjfpAOxNunXKVdEbo
YpkvqlOVC4WC5j0dkeHMK2g1h7DYgrJwFSTioab3Bsh9JtukA4uGVPGJC7E+w0OOGjGjCKSGiv6U
4MzLPat3gsyYN7NAldHhB1LVntprO2tUV2To4ISHWTxGurhvBASoePqkNPm+0tQXKs1gLLWbAolM
QqzQau0A5C30SIW6RlEG9hASylz4aJn54JQ3eSFvujZbNz0JQHY8zNVBwoOrhpa8Qq8LJF2MaBDQ
wwbWXE1VsitTnJdSv3aBgHAMsbXU5nWcWTjDjseap0g330CL98bkyVbtgy3lPbedUIL5WjV3pfHM
bGznHYERSLpS5l3d5JHG87AZ7buvr1HumX0A7cBlxcFPbWlPf06Gu6q1GW7vLbLScS2gOU6zfjPD
6mua3poaXdUugvGDT00fAgI+s4H9sx+KIS7JT1ykvfwG+sjK02Bc5SPGAik8cODAcnowlHJbjc+J
Iv2OZ9i4H/sEoFb92mJaKKxNaV8b053u3AzDPXVyEOmiRiJBHBQoOXNfWPeTovtZZq2YYmL3VgOQ
sL1STX622g16w+DadCFWaqTq0wOunL7OijBNiy2M2XcjW9MZUdUc29b8gu57oChdYEGEEPpHb7hi
hS0396qhXPW68MpynjyVFLD5eiRcgobcemNP142iRoB2+QXvPVHsaPViJKu2SVZaRmMX5XmSphu9
aSML/i3u0IIDb/i9Mq7sXN18/Z3O7kkLLgS1e1wNjy8PVg9KhFtPbZzBxwAoG49bk5fbhlfbly68
p/UcbH8fQh1dj4AQ65zMRKgm72DhdDNVbVhrl9g/lwZ0VJ0D+wxgwHTGgGi6giG035pvPCX+7Nbe
16/ulG+A6/SH4/UY2gkvpkJxlqPOvFoU/uc1PnTQ/VIaXCpwl47Wi/GOiiAmtQr4syPe4hGiBd1K
e0J25fPFUdJXv19qGpzpv30e31EpxKRpoqKl28QStVxx3x74tt9RH4J/B2NvrbPwIjXozBT59EaX
M/xDgRMGncSdCCI2AZKFyERRv7yS68UzIfGQcqGzdDFjOVc9+PgVj7oJ0BZES0lHTFA5I5Zc29Ul
DMaJNICFxhtYXhCW0NCtgNDs52ERJ6sdWnAc/OA2wDR2+XIVJIOAo9q4q24D/vyqXF3KeM4MbKm/
ABsIHR/QXo9WwkxaMPympI1TXGYZf+La7dcL4JcN1VGut+zwwLCg/Itq+NG4TNiu5UNSyjgr2/tB
cwK1A75M3tnjmzGXK3twIbr2LenNHcnoqgRyr1Ucn87iqi3XGbFfu9TGxV+LnHbyO+sn9ndfmO7V
IAdPH995nWwlpEJ1UftTWsXIGCKavPXkCWRX7MGDV6DmrptDJKvRG+V32BJ5tZDlpYV+uqcAOL6Y
DS/JGwTVjxYCmXAhAWkXdmFbth8hnU0iI2R3cMEbt2DuIUfwmlUSXqhEnlbsEBU4MjDeoMJ8IgZT
m9BOrJSJxiXNfQqrmUGdQq3VIhh8RRRSwF9/zTPby+d4y3z6sPgIDmmn1jDK+c3agoWTrjW01MpH
Nvs4JIPL7sanq30JuJiGoGkMLMfR9BGlWyVMN2msijeBmg30dzyNyZuvx3UaBcqEOhrsOOFABTn2
rBcNUtbKJXiNcLjrwWGiMCyEHczXUc7ctT6HOTrdIDxpNdJewmzqb3KDRDzgKyvofVQzWq8KhM/8
SyfC6QpfVFhxeEP4Evp/x9gUYmXVyPO+iOEZuHL0H1MlLnQWTucgIoCpC4lHNDlPkIyU5LxyBStg
yZT73QTvx/weCs9hO0LD+Z/d/f98G/9X+g76SDmlnLX/+C/8+Y2LqaFpJo/++I8r8c7uZPP+LuNv
4r+WX/0/f/XzL/4jpjC5a/lPefy3Pv0S/v1/xg++yW+f/oDmAMquN917M92+t10pfwXAky5/87/7
w/94//Wv3E/i/a8/3njH5PKvpZSzP/75o82Pv/6A+veH6bT8+//84eFbhd8L2+GbpIye/Mr7t1b+
9QfR/0TRflELBBEPOccCvhvef/1E/dPGlAbWDZhl9MKXHZpx5LN//aHo5p+w2QD/Ev2FXx07zJ6W
d3//zP6TLPQJyBKAFgMfdf2Pfw3+02f692f7D9ahcUqZbP/6Aw+DreHfB4EJFewF57pIGqLMAMLV
Qvn9uHWkPdHFmCheqqZQORf3xghHajAFmTKtGnOeYfbr2KGbgp0FBxd2JVpGd4tr1TMUWt3XUXem
NyVrQHeoXT0PbAdVuw0X9KrvFNhnctr6BcSpYNoLqQp4Y6J++R1yKwSdLmPLJNzISOKEFXjsuTTv
EctccZZvdHAkOwu65h1zd7nePXdNDSswYvmTk0GrdAS1UYdbDemg4EvGxnisFMDXMjWfUH6TslLD
RJn6bkXAycju8wquvA3VYExGDVnyO4tnVN/zTslis5xzT1VMmCZWAxx/U2ZDLp82EpXLqi+Arh4r
feUkQ7/cAcw6fdQ5Wqr3UKKDWSwuzhMN9Qpq3z8AbeN8u6we5hPFVRSvHxPNhH2npmVtMMlBi3mm
1XsocOLy0ZUoUj51BpnADsltNIULvS9x4wZGItQbiBbj9tmlN5lhDnHWFgBjWg6HcI8gMF/WyeSg
XKck6T0MBeruQEbWwXzYBkuQq04aG3wYH/Wkd0MIP1fxIpmP2Dcd9LJQwSa42k5APAyq0q71gad7
zJRwKBJ8NJg9wze0cTeKutCM9TZZIw3CdS/xWE6DtMvWkB03oswWUPiqbWPnmlkoYFtaq/lONsV9
bdep8JLmzlWkiGg/zze2VhS+qtCn2XSzWAetHcaqrgsjVNQVWSAnAxIvNUrR2pPTKG71kKmV7sAE
pco4XEVTV+KezwxSF3/vlP/vNq//H7clEwv5P/+18k+2JWxO9Dv99mlXWn7j710J+8sCAwdSDuQ2
gMuWrOjvXUnT/gSwGc0oQgBtW7qN/96VNOvPX9h4FegJnPkQLPmwKzn4GQQiFsoHsJ3Y6H5nV4IS
/+ddabEthlr4knqDRYLtackMPuxKcOiqej2FrVRVDX3cEZR7RjReAmpMWb3p5PSCDgK5rlm1h7WW
8sNGOvJNSMIOXIURUSmNbJM4KKSBIgtV1gTtGYf22srJ4TnGNGiT+IpZKp6FaXoLu9YfprTlARhC
rC7AYTncC9tVK40atxdhvmsldpUV1O6GIlAtmngc7g93AtrcISslHk5PkvqlGKpyDjqzF6BAWOiD
ZJWiRKMNVQKOPAd5WO26geZ2+WaUVZp5k96QF4E9u/bUPEEXo6gCo3ehfl8pm6F2nsAm4a+syRoP
Kk3fpHSbG5PO+t42u3orlw5MkxvDqgKT9rrjKGPBTaFvy6yVd6zNqlIL7SpVSvXOzSySac6aV5Sj
d6FnTl6S7axPSpJHAq0Ne9iKxirGb7bTuK8lGcYflpU2W17Mhf5scaZdj7nJtbU+DuU3WFebxVo2
Enk03pza+06iobhuJhy3hMEaRBm7mV25q2axXeT1gMpLLo3u2a2yaQ3Uu3Aem8IAFsFsWfFd0UoC
2KEDtVRvBgu08XKhf1tYBCOcO6TOQ5lUieaZatEoUZc0Qx2UYwkTDYPMT6rQ9DRFT2HSCpTcNFps
JJtlpI+yhsVwXapDYA02wI0omrXtOlcJfU8t3ESggZ/QwrdLVDOjNuvw8HVPbN2r1BHfhzE3GxGi
ZbB0y9M3FEEAhKeKyPqlo1OiTCSF1kR6aYwmZLNL8VoLW6LFwaxFk69P4dEw4wXeJ25bTE+qRg01
ZkId34i0GU1iFSRoof3AoppEC0Nmx8iC3BwBmiFQpPvBczqDhC0rN3W3wiFrABwgx2PEIzMhc4Ji
zx0EQ1PLqzOBmqaz9AUr6JBYqzwrRxnDJ8R5S9DoT19gIUlHv4Vz1XvbQiAglIbNjMhQe3QrCW3Z
uHS41P6668dJhzltDT/fzslBXBSqWTmxjsKl3HY6bM6EN9VDcyj4pCnvEo5VUM3nGaqJnlI3ISwb
K5CV9HF8qHEHNN5IDmvnXoJwZlCwlOdxBp9mxukWihkqcZGLi9u7mUubR3mmT1E1c5lN6AyywtEh
5tj00DNYt4o7YMiclwd0rjIdPawOnTbZgmqHVz1HaFgOvRWibCyzx1kOXKKFT6xyL+jQTwcDPedx
neuFCOYcytcdMWZz3TvWANfdhIxtMJDEVbakTgt719XZ1LzZg2m/we1yzGCTAleXZ9lY1Xc6A02H
ErkLkoSW3mdOS6brQR0qnE9kHqKKF44CvELN+Conwk7eO3PEqaobTN6zBta+fq2Y+XDIZvi+vwo2
qy3oPr3bqqnnCLdHz7BpJ7Luen1gqOk1sOLel23Bmm/S1DlnAdgmNP+B11kWkZIzx7xL+Dy0N6YL
Y8MfNlaL5qsJLYcKDc2JtJo3KNXQRa7LlGVDLGyTobIAs+LBz7QRHcaptrLiFmWBBp7V2CpQuK6m
eu4epbTdeadCYAj2OXwui6X/bTBACDDV22WVjGZJfQbIFzMDq6VMK/3JzYfsII1UuHd2Aq3XvUNm
h+6aLnX4O1Psot44Np10dPudvoZx6Uxvrb7jEI5hkA2ex5QkXlMZmdimDhqJ1wwwbOyDNUlp+Zzm
tf1aFBDMX6cFg6CTksFYdq4tuFTTCWR0WbQc7jLEroHxzFNLL171NDFVdDslqw4gloLjCdDuZGQT
/Ii7TGwaG2py2MH0AbVl3WpaQC6lM/XbJLMSZ2tmWq/v8iG30n2tzZqxHTqWy50yNSJ/NZiJBMio
oXZ3Bd0QUazypIIzo17oMwpwI64Ba8sonG7NmKxQOE8K9qhXk9ZHtlVNEGstaOH+BJCDJSHF3pDE
Eic41oBtwQcSOvTYH4mGRkw7ttY9OCu5s3KgHTaGWdm3Glgp2Ky8XJW2syajW88+E5UyvFuDlRbx
LOwhv6rgsZpRv2yHuQ07R3ZFaPPBmLamLM38O5Qlpmu3tsdkNTB7nBhWhYMDF5mvY1VwM65bPY3U
efqRIvfznCEtYGecp9teqvqjbQrjdtb/N3vnsR05smzZL/Ja0GLYUCHIoNYTrGAy6QoOrb++DzLr
1k2CbMar1ZMe9PC9yksPAC7Mzezs46b3euvzGSUT4u9Ru2WbroATu+GkYzTJQYN3eyHqhBPsoZWm
QTuMNbVLqWXsS2v04n4a3PMUKd9zr0PVmTCP7g1l6SxIrc6OsrnX7yA2hIsH6j8PxYDuQhxA1oUx
Knbm1TNCTItmGx2HN8pizZ3SS/B6BIhQbEAKG/bBhgntcmm3B3Txi7DvxtuCT104oYiDWGJhII/1
PSyM4CnfZdOhhEd3pAEmHHaS7GdHHEY3yzZer8G2VFZEi0rRc6zuSkYK3W6Roq08dE75bjDLCGct
u/dBzkoKmDRtmUR7GulbErS5m4WtpQ9zCD92VKFLooXS7h9L4uX7orDljQaVnpazJ+wL/kHzRrgs
dy19KJU+bZXVQhA1aH664XRGo4JVTP2T8oQ1xv5INSfAKNpbK1P6LPJSimhyxuYKx4KzVBU9Amlz
yafEqcEiL2xyQSaj6MKZl/yu8cb2KuuWE7CBgHgzdFN5pDjZ9ID2jrV1O4WztMxMgEloGoBeZ8Re
78x3DpzUBNppjHOzXsp8TeZeEFerd42C+QwyOL592RVzWwRIV7mowjEUWHyrMI9dbnl1LDXcCgI7
9cilbjVZovw0O9S+qjgagSZ2AMjSCVB0W5C37DHPXRSh0q6JbdIcG7t1AtXp5k5KgiigHd/TlkEj
XnUsu/Ur2y1jRAxPU1qpOhxrbSmfGobzAkscase4oNHXCu5bl2VdNUUAFVZRYHu3RtANGWR48WT1
GoIYo63QflQP1g9m1rAMKhuA3qqyU/cEUDY4c3FyW9VF5qGaONL2XFHFtVjk4+QEKFvdA6nfv+vz
+IDzp9wi49mTmz8i/b/v+B/u9J+CZ3TYw8AYcQpYbYCvLv/9j+C58VWTcXz4gJ3PCUrVWy+yovwI
fhWI/acSWb86VP9IIEDnjdEAYV0QGTji18KOukcLFfoJaaDt+bYFfSfBybGbdsbryTL8x2TuIin/
MNRa2pHJqbNGF0Nl5/65tQd/vQvms6UHQNwAQgKG/3iAh2104n0u2fZvnnAt+ICyVPRdjWH/W7zp
UQAodiX6MLLDSfzPV+OhGx8PCwzXZwbs3E9F6WfOMh5qi2F5iT4aAmsLf4MACVKF51Mtwl9+QyST
gP0Bjh3ynFU6ty8z6HIFugcEjc1KbD0CeraFDQ/muHUe+qAUTOVGl9OJxoqvPijSyCg2LwypT/34
7ujNdtYj6iE12yJojpCr2eTdbvL+pULu99z5c6glD/bHopAVc7gvMVQbOZvyCq4IG5Gg6gd567Ab
zsV+2J5cGl98yMXPDL7ekD15/prjNPMU5L6sp4EdDHG1mIpFClU/ulswfeT5VP10lcj+9YwLAgHp
RqD9Uatafs8fz1gODa5eE1pGlqqfFcIW5acTVUAdeYmM/Gh7ys175Z32e0BgasBkhXIXcfZqQJnl
OHFEB3fX2dm4FD1UHByivrDApayeLCSaQhg0Bbm7UCozhJ+qjRtZqhBWppEQ/I32JYyn62wIu4rs
MjqcwF+sCqGff+Hqsw+ynTJoTJa90O8C+F6nmzKhsR8aVeS/+NdiK65PMSK/mNXo6F2UoIu7wSd8
rAmFltfQhqIvDrk6FLAz/8zot6Pk8fc70/LjVxsT2jOg10J90gURcFXcAp4lhzcXrr72NEYamk4R
P30/wscKzO/X9+cIq6qum7odMxRGaDJgx4rzxhdB6xXJ96N8fg6ojxeksQmoJM6tVR23s8WkGbn1
Tu1ryMBEhbzWP6mvrw7Ezx/kw9/3VjluJpVl95X13ifeZjyvbtS+OKCNaOMg6ovgcRG5O3p5ahtf
Xs3Hj7Nk0lC4wrG1MFNXD+WUFfQHvfHObDTxAuwOuQPPLw3vJUe/CjtlufzFUlyGQz1pMSsDIGN5
B3+s/Rqk2BrvFgZ3GZqYu5jb/FzJiyGt4sIagrm5Qu3hrmsjV45R70cmMquLNpL0KsTtBQBP9KfV
pyhTq/r5MoHws1DnWsxoAI9ea93KQuLanRrvUwUcUtUnVaHdpuBpSM4uKLfj3n1ySIOkQIZ8tpXo
YN8XgkXNxDdkKvH/P1FSXEnA/v5BhgGNMJAp1ieO91T6+QAbgPf8ybqmNwghol+nK3tsnoonfY9L
J/oxyFvjBicm4ef5AAqVBlAL1DjQPKxVWIWCYKTL0L6fn1cXwBDvnT16oEiY7n44wYwy+Q+yQYUz
ojK0dyfGXs7vj3MRY+NsR7nHBdd6XW3MR4G8uaVgg4LOzuy52ZCY7pqdfv8/aHX5vJgtfOxFQbqE
oJ8cgMhkzgBzpwxqjhGHUCJBBw9IDMdCHHrydjo7Fb0sC2n1cB8GXG3xSMkRlacYUADwZ27lxtyw
rQEJ6b9/iRBJY+qgWrfwO1dBEjyh+6lr/h6n2DN4tQ3JHIM6FJ3aO744yfES/xhrFcIbSuM5ADVI
rpx7ezPq80BESNm92rG/yeLpjBohTf79Zv9x0NVpbo253xcGBiXIBtfFRTvcNMI4EfKtehWWBfhx
lNXngq8iEaB+sV9zsT8HVe9aHsrtDIFpdzltT5nLfj7BluEw8ZfdBySl1TYMsp1qRijggkreWiWN
5v7VGR9OTI0vB4HtFnTFMLww19hc4eUwqWPIO9WRhq5pG6xAEY1nzq5JukhdqaQ8nPJvWkmnfr9H
iPrQDQ2ECbqTVg82SQem5ahzBFU8JrQJ0pfyfDz3k+YePa9oIA31vRmOGx1dDN5tc9dC6Cfu683J
VrPPt01gPP77O8zV4QqMPKwRa/wO7wCjzGTEfcwJrCcKk6XTOq0VzXN5aqjHf98VIBhD6frjMVfU
Vpp5FdRJxmYxpBFJhvMb/ntaIrbatiSndu3Pu9nH8VYBEEAsJTeW8cjW2+jnFaDb9DDfOLdDZMbT
ttnqp6DEX6z9j0OuPmye+qXNagyp7dNNvisu3KTYWLvyfYhsaLDHDYtPieJXuvzfrxUVN83Bvv2F
7Y4vDFbKxcJpTOode8pFYkYwpIQ/Hoa+Ks/0a1SL4mwLLY5tnA2PJ+/Yn1fQx5zFanOFPS7sAF3k
LKwN1F9JukNXNEFROJ6iRZrqXUArxU4TgL548AVFCZA+EiYG1tJqPnUsRYbe1t9NoqICfum59mZD
drc0xHEe6vRejRuyNOGJs1ocpvHCg4QKFryed/TNs8k8uGoPFGH4/YbyedZ9/FWrWaeYk4ElY7yr
5qaUdmS0f5e8P7TrfMgRfT2CD8z+0qD2SfBvatpYeEp/x6UhpGfWTwlnJ9TKcBvu3tBUfu/uvn+i
z98XzYwwAnOA2UYUtL4p6vMk0o7V7zq0X8OFT865c2KEL54IreqoPDt4GmzBqy8pUPHWyoG/90ge
1o+s/JethMsaASYcLMzFERgGVZ9C2blsmmlm71BSbTIrBPdlsR8Ah995hmjinAEA+KAqKGBOnctf
XGI/jrw8+h+xvdbD8YSO7N0O+mjRxtZGyPdu7G6cBNZuxeVpRsUXNyaEikDeg0aFWHmdEGpnLie3
8n8OzWvltpseDnqzr+18dqrBdtnMPgZvQBcDCevZyCMs5i4fH83QeEmy0n8bm3Grsz7MzGdV7Fxz
U6EnZzSe53w4sba+WvJ/DrnOIkKhmjGW+W/Gix2kG/+XA2i6K2SAtEQwJdVdfpH9csUCeuck/OPT
OoDbC0TjAAfBnNDDPPr4vA3QMfkk/FehIfdEd3XzLtqT0eOnqwYSTga8QRBAorXikwmJyQG+UpY8
jj+cjRZXe6Cu0h2SzbFza8dOYCRZXL/ISxi90Mfvl/nnw2s19Cpw1Ry1VF7kEXyXMSIBTHIvoStl
UR+g/SlCQ9iIl3rygT/FIKtRV5GrZxGlo6R2bCMEBfe/ROMQAG+MiCNOPvkNP+00q9FWy7EUZlrl
rjxa8pE5u0UX9P1L/LT4Vn9/mUN/LPea8ypD9f/IU/c9LdTeRzmmhd17R9nb9yOdepJV0oAyaaHd
Qh5Rp/CN17kVJ57k82179SirTbk1oa/RaHbsk3Qz36HlDK01fAzMs99enECyoUxUhEDesZdT2+bn
CBmDL+cb4FmL49H6xj206G+p8mVW9NF4nr/pRohS1H7CHXi59+e3zbRvtza6+O2fhgyhEq7erDyQ
yamr4+ct5+MvWas5WUZbx+nEUezo1ond8rpBMujGT9QhO5PVNVAsKMeFfmxvzKVIc7qE8Xnb+fAq
3FV45QGWUsyFPC4VBcs7Sx8W9xj9Bq7jFx7qpHVY3KYXp/LfpwZd7QVtQVqlhDzaDDpJym658RNF
iFM7zler5Y+vvI4sUDEw0KEgjkuOnZ5p99PP6uCHwBgYAWgtWlJE09bqkpMJna/Wzp/jrnYBSpUj
OkMePY5sVra3vDH+94vzzwFW2wBaPwrWZfLoD3kM+WaDLtnvBzj1fVarvx2MyppaPEHRBD6K2ToK
4yz78f0gJ+f+agtAE0wGS0NxrNA2cgsVRNRcZ7DiXcBSfqzujd2QVLvywttm1/6VcfP96Kc+0iqQ
luNEy1HJY/6UAtPC+SlTkM/30dXKXp3nfuGZsF/FHL/UExTMKA5aK1I7sR1ALzupIzvxxdaJ7Lnt
bbRGySOw71tbR48xH68pjb5/Z6cGWe0VGae/jx+NS/TbPjXoh1Hl9vsxlo/+Iez7+NrWJWq7aLya
47sY0Dn3zXu6tBroE1SVNCiAlv9+sBOTwFtFB6OkJqr92PwMJ7IWJ9dZOxFTnnplq73AQxdI72vi
SBe9sHtVN68yTb5/iM95s9UrW37DH1HBSDzFTZzVVYzZluhbpO0D73Y5N/4nJ8aX7wxJJYDHYfj1
Ccg72HCUrkpxHHJ5j9C8y0/t219u2wj4kU9FFzLczj8+DhnKmc6U45XR+8yq7xwhD62OIntpnLAo
+vpRAARFughamLVpGaJxOnKcfSOUZ56CU0F39f2n+XKAJd1t4WKLlNRqh/OAAvU4Tnd/FDdLa6gF
Ys7/3QirbaxEOnjOXHFEpSWchRUK58QE/nof++MZVvuYO6E630l5BBRuk/Kw2chNFkA9do6eO56c
Svd8+fH/O9p6H8uk7TZdKo4ZYCIpQd+rjDooDg2Iy79/cV+vml/QLB/Z2U+dDU0hK61s+XEAYGCH
LqGwAuexjHm3GR+cROxPnalfzoU/xlvFPIZn9Ki/8GPVpxGQT8HYiBMl7S/f3R8jrHYzjVFSEL6M
ANJSIYFr2g4ii2x5ykHz60dBK/6C9ocYYDUlHJi+aqnPjgJpY+tYuD+//zRfP8c/f359DTcGkGZ1
/PkOAKM0V1CvGwEMvwN6qvXjy80ZxjN/P8e6faewrAEEMnasRmfT+Oe1mSbOcGIL+PKig+zhP4Os
vjsnsA2Z8TRsNz9VD5UT6OcSdQ0XzR59jObfpocMukVob50w1fnqNVoL5hpNjkirrRMKo09KWSt+
RF+9GwNaEadlCQBWhcs9s5SZfP/RPs+JpcgM1ZqOaj3KmKtd2+hrB1eZ7qVnaKkv7vX+VObzc8EY
CGsdjsP448heIDn08VygmBOzMvoXdKjGS7Q4xWY0b3koHvrYSIyo3ABXuPn1VP9KAPR/1CR+0DF+
q3H8f1AmhM3hn06JTyKh//VO2RHgivb4QfGI/81vmZBr/YV6GZyTkKuCJAYY9f/IhBztLyh/YTsG
kQ7Mu9H9949MyPT+slBHQIkUBnIwqfxHI2T4f6FDZfHOhur193/6j3zp6ndo+FtQ+rVwEcHPhxBy
UVMCJY0jfWl0MoBjXE3FDiK5xiYkjdOa2DIUvjIupOLdOzrr4MxZAOQV97Mx6NAmQG0RFqmGy30H
ecsVOCEp0t16mr55S3NyDb7iRYpOtNCySQZqmJsfe7t21c6AQI1VSeVKG2Cbxmibd8+aRu/NdceR
bThDX7ICUqTZ2k1p1W+2XY9oCW/B3bFoXNqlNt1ZfV+RywriGRFA2zIExB+LK+gh+gM0GK9up3fX
aKTStEBHx2wO43VV/EhH94y7hf+z7apz28yhC9EI9a7bws3QSdKgRzyAZs8HkhGgHj8AkWNsg9lq
2zmeWnTwXqGENJ/ZyuCR6SvYiQhPu5zAa/PSxvf3QsvHn1YjH3R4+oK73FX9GHVeT6egntHoKzqi
FaFLVT0gKudkY5YN90KpN0QLgE/OdPCIwNczcj2fNgoCv6Qj04Egir+d5UguUgjgz+aG1/1DXVto
Em7FoREUZonO7Egd6iwJ9dQEo/RL1hOjB9qYIi0x9aCWzbkNkQLNinHal6NX7W1wNs1udqvQyUvr
DsKewcOpVymKnuEsHZO+UW7xxLxc9df26KfWTQ/EURFCU3utPGu+zN2us9HwWwxOUOKV9/uhtdnV
mPrgMQ20b0ZA7LLpPgd3uUNChHQXWjfMLHEptYDZHGf7lRNTyxOny3+qKc3Q3pVmO5twKrY5lxLK
MDTW32UKqo59yXSuIoh4hjqxs8GtI9pMtAkH0w19H631lsiQ+TJhdhwqbl+DCrXJaqhVG0J3+djk
d2AKAZNv6s+wqCAbP8vQglnkgBb5PUhCEeEt2zG0bk1XrYIo9MznAhSkHNrunNYwdinMDkRy6CCA
x3VzL8xb77KfJaXbrIZYN65MM41bBdbTIEw/PzO8oU0EoDJ3FhubANzG7Frn4y16y33UcpvGvCiY
3QIAaHU0B2dSNUEz52MCCpY/B4z5rQsn5KkqAGar0Xw/OGiv30IYrD16uf+E1L+Oq5dCt3rUTxo/
az1fvFWGl//oHLNSYT1w4L103KMSK+/dR92DQoa7Gss2o5jrowZtELmAiEyaVwafq0PjdgZUsF3V
FVgDaRXYfm5uhip9I/YEkF3r2vprT3UqE7ceRjAq3QIMJR13dicW6EIIuMzAhzMcKpLCEnu9msu3
tCIlnG4rCn5V0yzd8hnAIM+1a8bU0h/MUuwgOEFHXImahgKS0kBSkwAQl/s0BZytyfuzoZOsB+Oy
rTE/7CyD4+SkhalBNvM0CBGjTyc3Q1gkANrTtnmYT+Atssan116Dni0zB+KQdXp1S9LU+9E0M9jb
7ZDtsgFi9KwELdIvh7uqTfsRWxy3YQxQ1l2dEKnnsCvqIF8JilqT4Am6Vvk0MtxQNjlUUADvsWYo
Y1nos4hk7m46g5yleAMZj3yttGXEoE4j2ASwGr1IVaJNPNBDDxqshivIEa+kPkStN1avai4fB99g
D6Pwp7jOtE3twE89nCwDlVOF25KzLTnsyNGeU+5N6IKeR0OnecAtQJQu67E1xtAlGoBdGiQf7ljN
8N2lOXh7mirmMuxE1uNyi7d0XrS+f5gsXgISojHbi6BfSjfVOLvAcvY9pEIzIJpFSKlxM5Um8y4h
dfGg1tboGLe9Ls+NpouHxqpCTUdkxCGf05f/O8d2wJ00fWzsYQJXv9WmZ6M1H2alrjPolMPKIHQ7
Y7Y4Wy/r65fSmd00koRbL+CkOC4AjfKAQmoPLSCblzWdQ3p0TdDhDzWOKU2oO6pG7Bn2v+MEZZwC
VNBk9cbiLlhXgoMeCeMKgNKEO0yB2dZAcFoIJkG+dyrtYcbVcm+J9go1QBFPtiCPo6szN2nsWeVh
mVuaGfa1OdhBbdIcGgODkTPHbdpnvCMGFRjg2V7S+Km6mqZMR5/ZMIy3/QiAIhBmBVj/ymnPNL1B
JbEZy/M+pfRZEoKVYthp/9Y2OHv2StACQigJ7bWRV+0d6oOwIwBe5ryBZAZOIkIfH/joYmcSmAaH
WZfeVYf9Ur5XzLzhqeGhzxeeI1VMG+VfQSxIKIgwiDGAqR2yVzOvnXNFMhfnylzWiJStBjUkr0xZ
EXFf4ddJw8I90XF0s9y0o9Nhm0aI2oa6xnJ6R9vJ/ZkBD5tCBKVCA0f+tLNKrwTzSDbYt+ZpKosH
q4R/TijGBoZbvvLco8EH7VB2I5hZlp4P6QUzPThgckfwLsi9CoRd6ep6NBh+6mwnIkv8qRLyFDg4
p/WjVfawgBCaV6tAN3oTUNxRuu+kJg9cFV40dX62xfZg4M4BcxjAYvMe6ANA5WK7yaClIZa6aEzp
7lVXtWfW0FQbe/Js1Fs17XJQLczNbQb0MN5D+ThKLYX1qEGtIcpy7xoy6qshx2ZEPM8Nza7zzoa6
hhwOEhoW5R4Sr5u5xFEeUaY0QAcVa0OW8qmM+tEG9nJ2SmilNJecwwu0LCMhp/bK0XJ1ybXaPXQZ
fgkEPdWeWxBiJSY2GR0cQHMYSIz6cR0TAZk/OGToo1X1u6YqL3ScJhJuKa7drrBA8m/1XQnVVK27
B1Hgq3XdKDe6cp9mYFfA2kvBz+46FQyzc6hbRCj6BI9HMd+ia1wlfkduPZddVLZ27QmTXEBrUgVd
j40bTmZ33lyCvgt9FbxSmw76S7hXNQKggSqFFJX5GUlKv0JWsfQhXpw23QC+q9fObTAKo7jS22k4
9BDoOJIKnKG+/AlwSb0hlfdTEzZ61ycuXlGAByEM1ILNkLFHOUDKljYqj1w2Plise8zBMbgC3BEF
ZF6caX16jV6InTvbZsCqEZhSCc/Y2YkobEniOScqSbGXAKKrxQTBnDX39p5w+773cRiorngrWZ0U
XWnHIwpoUTH0G7tA//2zyYlRXFeD90SHuQWXXtLhtWqHuFO2OeANDj1odiboin0GNQctTbLzCxOC
bROvBJtbjcapRi9/zBB0ixidc++2CclXnItqDyNrIMwnWvNyM484Qs8700UVXlTUmSMfSQYY/Pbq
LTPdftr3yENlm3zoZn/nkZLEekpAQy3nDizWuejkne5A0hpMrsK/88DHyENc+RsVuNno0INnzLZ9
YDaiibiQOTe3taCI2KE1GaDFqyyQympajaGYsBlCTw8EcTp4QFvj38EN1BEQtV25usp/5th39XCg
/mAawZQZFTCcjDrVDnY05zkpij4k6SAiwxudV9Gr/ipjEwW9YpAYLKZY61DZUsnr+dYHR7N8qTMX
eGurqneOLgaFMxUKr+Oct7q+hWcqGw48q8adW9uo3mUaH9+ky0DryCrfQ5yWWvYd6Lt8TGQHXWRc
VpltRNM4HVRlWc1d2uqqA7iQ1mlMiuwWn9Et9hCywuRtVHM2Qu8/8WnE1aZt3iqm+V0ygiYtbIM/
a/XUPMF+Gl4hpGHeo230OCJEnVU47rWmvhwHtI8FkCKaboAZZT33VgaDETb01E6kqvI2UQ2Toarr
q7pwAW81mX/kGaJzAJ3d63GuEP9PTgutBsX2FfWdTX3ElRJxoYBAtgiYT3o7VpmQ2PrBeiGJ5nLc
MXQNn3ijDRJ1EGIhqc9bKei2mEHUDI25ddykQgA0BHnnOyElg7SSdqa68zL2TQWWaVbBpwoJO+sh
JcrpQQSeEKtORq6mAJQv+1rJoqsShoxud84ZeqWdvqVOwGru1CCiK/VeA32aJYUv9HvEHDVwfk7+
OuDKepMqWryOk+tVwP1y7ZHXCMt+VvMIlqOdS2FsHDBkoppY9lWObmoUrYE8EAc771p/J1qhQzMM
N2rtiYO2DB+PsezhEsl4cZ9TNvFkom1/nS3IrKCbPQdMYqj7EA+79HW20XsXZiC3XAJHALQ2SCYC
XPDJmBwZDMD7x3af6+k2LbQW2E+e5uLQ+ROvENW5NpysWINGihRpeZR9en2yYgZdLoVgGS4qCTwr
u8exLOsbf047B3fIgW/NHgv3qfBTLd3nuIo0iQBKt4iY0Vh1aOboLB785hYUizPWtswLpkZ7wHnW
mtfMdqYuQMAgx4PNB70MHab7P8XcjuhH6DmRu0bXtHtKYFlRTBnR76Rmpy+geYhmP9SjuTSbgyg5
RXPN2a2XTVDGjhVa8hGaLRzcSodWaUd6zR23vlGUINHNwimuGlg14yaDjsR632mm+OGl1Gsv6x5x
24VndsBoVNXMBHxlsVZDXnhtBNJVjfYS6gAANPjmvDGpzyAyzUZRP0tDGecpIhdja3pQBF+5oIm0
W0MnuKpC1ClAUtCNloO7A2kFVBHwApx9iAoLx16kVC7aol+JOShNgqJbyZcezr3ndYXpeEk0i6cR
b7RiCic9wxLC7dal9q2E8KuOEFhW3Vnm8kpcLfgCfysq8w547KbetZknxQ69iQaDahJ3cBehYzlX
cW6UUiuAuvDq5tqlFqCeTA7tcmD5sO7N0V9z1ubSgJwTV5lLQoeWvxHaVYd+KlN3wZvLqxoL1Lxs
ZmQsYtdo+oPCJvEAXiK8RXEvmtrHntfFW29DNh67nnKm6wYJhDaQOSE5LLL9Wd90Dr5uUDArx5LP
WO1D10/yXIuGWpQBN0uJNs1Jtv6lDtIv2+VOLaHIRchEtk1HM3tbMbTr7nLbofmPvCwqCGRhO27e
Mdp1L3WpPSJg5+c64FVNkkODvh9toQW9Tm1gZP2y86/dYcBUE5MNHaTRzzjoyvaNWaP51nAOTXyz
GCqi+M4MhGjuuG96A75RlAodV25ioZ6E04sfxMDdy17mwPLKwqAeCps6yHg2R+CN+3U1hVUHsLFt
0uEMJmU6kkYiT+ukLUwSkWFs+jNT2UO1dcbJH0NVDQodokZOzUeFnLC3mw1o/TaFq3RxC/G2iVsh
MlDdEIAyUg43YtbZk1UVYrjS5mZo/KB2J49ENBPNpY20CAE+2YaMG2or3Y3qAQSAMigH3L3C3GnY
uJ89d75Hu8skgiEb9DZsiFst4RVVaM4b0UOnLgg844pLQbO5xXUOwRtBLNfr6j4zZmKe93M12nGn
151IuqIf/CyoO5W/1zOgORuwqfh4jz5cagOOoQ+jjfT1hNDrEtpsbzoURNFqk8kcEB4jbd6cyUaE
TGZnCw6t0e/9WcD0N88no4tKs5egzXdDwVNcfgf4V7zblRocccHKGf0aEXO0mYjzFmeN4aCJ1iyG
XcFN0N+lPvY/2mxUN3Va8kdwgDSnChuadtmmYQN/KGcJYoyWllube8HiuX491SbSUvCYE7v/nxlu
p99cu29zwy9HcEyOH/hRzj+JYdP8C92wKKhCPwXjJWSG/5MYNoy/tIVlh5wwfN7gVf3fxDDx/jJc
xCX45/gv4Eovhdj/UO107y80aAH1qEFeA2am7fwbfhTs4T8kh224QNoQfUCEicIy9HDrhqu2nEhH
rA40oQ6935Ftip7tgWACUGrmmbv37fqqtFSqdjrz7JkGrkO0N0Mv++IJJin5dAHVo4Zsm5P28w0f
3OFtNMXUbiD1oNXeR7Z21MO2595PFOMc+mLnVu9uaqj9gT1RDvqDAURJvXvuwy8ii1TWcxYziWMD
IB24B15Jv7Ru09IidaQLHewHj0/a9ZxKExUjqUBhs0rcpLfukmSLRkQmaay64ckqscSSmXSTl3g0
Uwh2JzAkJzQFY8+Dj0WLO0ME7opWnxmZcqyo1IcG2S9Y3JDqOlXgLUGvSwiBUUTlUC/uiqJzti5z
c7lxZpBtdCBwXmzkVvpw6jSSY5MpsHFkLcSZGi7QuC0hRS5fctW4V3RC9uiyhZHPmIgiHSrAXMD8
Q66vx+be3jAE1zqEPUVt6B3cZmZVX/eOR9SzWeWWc1Z4A+9hN0D4hLQTd2k9Bxm4NhlIPDXtL8HW
KAPcMs9QfDeGbY0ANruwp+Iqr3AXjj2nK9M4d2Qd9rh0INHs2+j8QsuBDc5+WTb5U1chtipkBjZW
PcdCIWZNa5yzfl+1ELxbUHRZ+Hok9ure8284h+FLgrt99jYCBnM9WwBNhFPvVeYtY7XhwUq26589
K2flxuBkts9nwUxxMHDABaJvKwRbII8Hnupb807P3FemMc3aETPt5B4lAYacq1m/NFnT3RZObrsJ
ncaBblhLum7rSHPe5pZK3NLjSDLXVRvhzaMv0RwO+lS2XqCZtdfExgjqX+LVFcuw4Rq1Fc0gADY/
GpwSgCpK1ogwA8xFH1wxh6RfAFhDNiGHMo3AC++8FD7nVw4rPXiiWPbN7OPrbAn+efHUeHNVnJWN
FG5EdE3uyTSl+SutBK4WXYYjLXInK0O2J2+q/gziWgIlQaXjONVLQ46vk4spGPlgyghQNNDqUwYO
3P7inBmzD7AWIrg47dv6ietUR9AyN/gYzKscPyzhTwttoq3Zj/a4dAa1ci5SHrSpp9qzoa856CmT
Ob5h+pYQWM8uYBse4J7AF2SoViXLiaiAKjEGuO7Wnt7sU4+XkKJDeIqqpTb7IvRxwUMJiMwSLjKw
Ri4ii+U2TDwr0aTnUKVb+MN5B68Dbvr9LqcDqG+1J/sutBQw706pJSAkAtBjcmg6dWRFQA3yoCCh
0qpE/L/ZO7PluJUrXb/KeQE4gMR8WwBq4kyK2pJuEKIGzFMmhkw8fX+ltt12R/SJ6PsOX2qTLFeh
Mtf6x1h22FejpfL5Zhb8F4UtWnGJrWCejmCankvf+2IPKYlm0SMRKrlD+4pd3puWODuavtkBdbf4
5XS40Qoq0/tMA9Y6dS6V7QSvTV8i37hZ3nb1diGwP+hTTSLvg6kUbSTKbVtx3aqqexM8O0OCBLXu
vjQhUVCnYW12SJZA2/73aJqnZ2/b+FhVNFXyUOZDqU+2X2rE1IRU8axKy13SvL19eVoXRKSoXXHO
92rgym204JB0WeuHWbaG4mFbztedsKgvgG6GYKhRh9I9Fq3pihRKJupw4vHJkLusgvZ7MeLbw5e/
Aww3klRM+WRtt3Sugoy2GMnTfiC0KGYqXwPHypo4HKoinWdL9n/V/mR9U/tSAvRGRqm0LxgKM1Go
fjlox554132SWb5AKnccS3Vlv/cBwS71YcydlcnXmdeaZ3LQ4Z6BHnTWF6LnbZDK2niPgO9WnAxC
+q+S1KHpVNUW9RmzWK0usVtS2g6ln8v1QTZroIjXJFhGHWafXRAR2yC3Z28Ihi2xCHkBGmiqVV8K
N8yHsxlClfHtX+yEsxmzNlwUQLsHfMALl2JvzsaPeWjcwRe/IjDEhfou3U+X1SYFb3Q7SQbbYu+o
h20hootsSNw7REJZJ7+p8zplJ3DEISh2HI/8GY3wrdX9Nxaz6RQQiXMY+l2Mp3xWIrpGM7dEsfJL
Mh528nQUX5LiKGk9f15Hkttd4sbMgV0k/GJ5ZTikraeq4T7Q4EF/8UQ5G0etElm+AD43B/KGXJ3s
pCMQo7pHo1sdSEhr7wjQknyVSPW0P2mg2ja17flic7QAVe3dNB4cv7cD0Jlxtc/zmD/7W75+s3rr
uJIT5x0xHLdE1pk58u/6sNYfcVWMJw8uEp5yPVfLnvZwmEEat/u+cqp2/sl2BJnRoJgeOJI8uMG+
UW8W56NJnD0Cev6RF6bpYCU0kp3CFY2bLWgq3kwZriLN10j3B3K5rD2ZPBmSGgWIZx+mQez6OPeo
ZBpu6kiL48RX7AsRR5oSDzaaGs1z2Iepb42DfXb2GDZBkAP3ta5gr84UlLi01cSF+ZVLirpFNY0f
6BRDHpVw6Lqf1SDWPvV8aln5IEVenCOno+WSEJyoOY1TPX0SbmAmqKzcz+9VE9kq6RsbbKGJ4r54
Ghbf9Z+aEtT8gOiCQEJrrcs4K8K8pHiMOil5Lqydr25OALBKVhj1/Mlx5R7z7Isnm2yq69j0AtN4
V3ef/djT36ilehBhTelTO6l1TwnMHPOjHkPeW6+X+sMP64YauEmVw6mhy2y9F3OgiSkkIQ04rFn2
55zSTi7q2t0E5nvu32+cBN5bW81TnQhRKzrTLStQwcGeSPmpbXqPaJdSjTejFFo6AUq4U1Pd+EOL
nQx0njXd1oTUFI5rvflrfJnH4Y1NFnYhXP2Xyhui5zHgddlW3t7DTR2U37i/SCprxAWmgO6sMJhI
WpwaOn3KHsDjEJHNB+ClXLVSsteyZ6dbL8fhJIq6Oq1z97iQKBrfN9bgPlt9WdVMb3UEVzyN1fqi
VztU9xaQCm9w77rdfuAVzuJlXm1UrgABPK1OnC/jQzSSdVWrwaULtiPdD5x0kNHDaHx3zXxHNkO6
1m3svjVu3b5A6kzFFaKAuMXNIx79YQTxGw/77TOb69D8XilbpBZpJfk+1WpmvmHCWqB/jBUmrNnj
adtA2MAHna9ktFTyYzXEdybhSpzhQTSdf6CUcXwgji1Sr6XdutaPiCBR7tE534LEatf6czO5QfVS
KjU/17ltuZ8ojPbe1qhh+R9MDJtDPJ543joZvtedA38TxzqoM3LnCvUEhBMjm3dGPkxHaNs6NLEV
ykMD4hOmUwwaeQKLxOi2OXn9O5aIC5J66boYUxhzx4O1FIJJpF7bX1oE8MC0KHL2uyhAfqyeQQfV
tkSgXhC2bBMIhwnJK/S7pjhpYPDmM/gQ/3HAeV76ExwcKJmyDoMqHKazuUMufMg1AZd3DQLCLmOv
oZm4I8h6PIiynrf1UFeSXA3Z5eRoHjrRvXatxRE2m7XkyC1+5UZOY9oACdQHRlIxQpp5JqrBWKrJ
9k1G3CkE21UGCpB4S+utrd/jtl/kvVMLHJmNyWE7iik6NwUgR7ai4EAmXROWnwTOimhe2X3xOjke
8WhjPwmkra0lg+MILmqlbDeT+4geZYZDCtqyRTASjmF7MksDvplPhfiLlNXhoUX5Up2QlQRxOqFk
0WsMeVQFU7Mehlrs3pl5M29SVcC3nVjXhUt+rZmwy0DfBv5rB2X8wzahbz/Ef3JOzS3y1PxJPzXE
SRGOt/srK88tIFWI3HAQzLfc1ClwuMfKP3mq859sVaeyrY+BHN+n7k/2KkA1t2mAoEVQ5XrLZw3+
ZLX2QTcpXm1Zflq9rlF3zbau8tEoaF/icFQe3HVGbfk3SXion8k4zJ07IAlOppXoRqt2VTIPnIln
exvRS+jAqd6DHLXMu6mYTZO4jIT5zJpXTh95aAd3Yt67+dP/oQv/QBeABP5n5dm3qvv4/rGhGP31
J4P/PwEJfuTvqfnu32xWeA+PrY1aixSlf+ILJFcTKmJzWTpE45Oz+k/hmeX4fwNTCG6+R6zcIUkn
/4UvgEvcNOZ2xNbAP4NB/G/wBZSj/w1foLEWwSXaM6JpbeyxN3Hav4jxp6iPTLxuZA+Q9WrOa17r
ugZcWDziPJMxMhNBSUsObJsVwebP3yvbeQ36af1tht1bs2Gb4i2LR561F8xru/vEETf3JysQsX83
9l0J+RDb9A8a0/QTsANZQj/Zyx1z+7VR9K0YUJwdZ58kkKgK/K+MKHCrZeMgFhmFGZ/KJcBjCu8b
F2nl9J68jLPlP9fWvKThQn58i7jt1ERSuJ8ApJnlN5bHvIZOeR4lGiRi3pf5pa9YC54jwLrPrkVL
fEbhxNQ+tHVeIZ0w3U6YbRxZmYigeijoQB5/P5e9nNO8Y1hMAEOImGw2yu1OrDVzcBXltF3wTkUI
vjm2+oMrl7G/5MsQfyeoe2EEFhXln8TW1onT2bLNhsDyTLbmTSxP/jr63t0E0HAincF6tkiqzIK5
FHNCtK0lHyVRkdcgjzcn6eDq+nQaSxVkI2UAw3XSFqwrMbbhISiraf5Nsjd0Tejs1SfK9vrwbGt/
+xpAPTTXRkimuFocvYrYnHX6oT30UsgqftChJ7Jqz5Pdb+7cYZKIvTfyCngjhxevi3ZiLL2bJgnN
gc8lPmjkuNMu3urNcLrQgXAjFWevFUfQ4wEaMPfl58mSdO+IEl3YcezRmF065RtAK6a0fnzpAuj/
u3ECdkql3beMGuWybmcdMqVfagL87NSsbGQ0KeRWfrTht7D4qonG3lmUlNClQs8eSoou2lbGGaqr
ka10YjuQnZwVevPcrI5UzfCNdGx5n+z+PbZ6QskH2JFJZ7WW1cFnRrF+2Kod5cWt+rx60YV2m/O+
qbk+kkDbpUqBXaVs81f8V8uYVMuGmLIp3V6dNKlMT2r2EVBSFlsRyyn8aXdfa+qQyjuLY7Y5rX8g
KXw7VpjVf6AqsekG3Kr/A2I504yrC37nBm953rjLu+EP7OUaR4OBkVTMKkr0WwU65jaDjo6bLjs6
9orly8yjm6OUvsFqXl/4/ZnYdeC2FRyxuJBJbL/YfwA5KMqcUoobTtfZoIbPcLuD/5AXK223EwpX
cD3ZUTv0zvzSeIk7Ay09UsSw0IiZI6D7pj00KSPYAVihW7r5eI3bcJtP3LLbz6pu9le0QAsoY7fv
rXnsoLeHL8ENiWQQc0ElHRDY7sKj8byorQ6v5cohE+/7XF4pEeEL5P65lchYDe76/7yr/txb+587
bBpIVX6HhaveG0tYEwPoVFZnEi9UQuS0d21vF6L6czeqP/dk/+fODG7XZ0XgLFdp++deZc7kjpW3
61ZVo+J9m6tMeVu/3BmzVvq6VC3AgIQ+O7MC+sOl6GJUXyg0qhcEDb1FvjV/4nsUmoZu1c4saDI6
RxLVrgykFX+XUWxcu1w8Qj2u69soLJZF1867T3Hj+x9xDSCbGCjFEZEBx0fmkilG9eBubuv+4u2Q
dYb8wS5h1nYJYF7rosSdXdcypXoeNRjHkvrWGysg4DmIKoonNEKes1mqUXzZCgiVKyqkG4fYi2oh
bjn2GuS1qpbjudBSW69NKfct6fTEXNwzIcV/cSHV4n5D+yAyQ+LuXFFKvGE8naqBNqu6Dhr+f1Fl
YKX9SrPlqWfA7++ilmOW2jIsXVftiLLNCqeayUCzmoCKaESn8qe7zhuMUmlBDdKN5983bg4kK/O4
+OzNvfN9xnU0sMnn8j2qwFfS2Ku67ZzL/NWeHTtIdxNW+mHzd3Wu9LA7PyN3jRTHprHXIkHMYPlE
x5vF3O1rPTxSZC31ie9bsF2HmU/F1pFVn7xSRutnS802+qBa6/7ZnjZEiHDyXIBd09oJ2keCneOe
GhlOYjRvNvhnWyOwO1Rt5B5GLeZvctW3ss7a/gqs55PxAp//gXSakZr7Ok/LevO++IvXvIz1QA7w
FllM1pJn3k161f8ku8Y99xF877YG9RMJqr+RvdTIgG65dRKkUKWRE+SM9Ebb30lQ9VAl0egKZx/O
yBcbt/zLNj6NrV6952efRpcwWapu/07KdnPmRg84QPmAjmbyo6xGEkjKe7hN1IZ205e+57SkIWNP
iqpeb7iUEg+xVTdn9DATxw0YXqbslV+q++HJM2Ren+E/9/zA5dTTJhwuuk2KzWmfZFETiVerNBR5
BJA/04a2uYGTTRPnMxl/tjoUcVuAt6A+/r+p8+9TZ4g75n+eOt9uFUr/7235+e9+B1ipfw6e/t9o
L/nTMkxcDQaG/yK23L+RUcvU5xOURxbMrQjw73VNjmAmRfVDfu7NZA/v/8+5kx/CQRHGPHakfoT8
738zdpKJ+29jJ2EsvASPCRcPBa1StEf9+9hJMn4wjHr5zJlkvLeiIjwfP1NX7IcdctY9Itrh5GTN
DC9ArX53X8b0+Zy4zuLp04j2g6cWuccPJ4+l+WKWkly02ARt92FTp/4QiNJnqNg4rGB4Jd8tp8+j
MVmbNnqzqUKKz01Vjf1R+qtqHmLlFsQgj1FRJ1sZ3ncS9m9J0Cwhi0hDoM3u0VH5bH9dmr1lcor6
rVpmuh+meR8zl72K3va+r8Lqgvw0V97ZYnxJgUEdmxQzKjwCqxqdr4uFgJp7C71vkY4mrsaffe6L
KBkAMfsXO0BERfI2hdlXjsFue/W2aCs+b06tKQ/XUbyTKkqijU1HMLhjIjv4lWQzah+bQ7m64zEG
JQvUYVpWCmsPm97y8W6EN0mrbZEOx3IY3X4FCo/fJo9m98Qc8uiars+GCuUIaMn42ay1Cu/JS43F
d29S1pJB7pevIUMv1B2EPpYNXzSAvrPOSyBhb57kSEEs8e93vVct1qGzwuEnYdMqOpNYZRPIBCG3
fL05Jg4lsY7rwWMSRylSyhn0KEeCnJbduPRZsDvtJUaqGzPBWTmahXE4oyq7rLFGETlHP6fcfwBA
qd078BbHfuAeL64IpCIiMAZEGcAr8GfZWqDoO9mtUPF7vMTx18JBzZ4ogtX1Og3jBa1asBx3rp78
MtWb+7w1VnGlUisYHibg0KemHho/i2AS8ySsWktfkEYs74NXKdrSuTPMF1R+qF2WfOcNYfOIF1ux
tXDKxviVPEOON4q1/VyuwVrcU7/m+J/2ad2XjNnrbfbcpKE+TyT5NJ+LvrQPMyXS5OEHdHWUNRzb
Hji4L0IVIgm3muF9G9aAkvhRfPWlbSxm83FC0jLaQH6OJQWdvi7BPEf6SNDAjKTsD2eSdfeHRXgd
Zgt6Cl6JOLXcA8L+rXgwcot/G3YToOWi3/WVbdbvH4Jqnxk26EkSSeO5FrjCljNP4Osh4UTMsj+0
Vm/iNHes8NkCx13SQo9PS1331yKQRzXSbZbw8IT1UeRsHXcy1rH4Ye2MS+gb0w1MMsUuQ/Z8Cm5T
21422aIaf5PB7+ynbt5DCpbD1bKyAYVq9WlYI6jYmNDX/o2SjL46ooOugDchyfgY47EI7YcBPQ+A
FU4FcVXFNKkq9UcoyrQNEBYxm7TMnkjpN4LPhORnqAofohDRZ05L2fd8D8Nn5uTYHk6d3mltIkG/
8b+hLcYytCGwasJzOJhezUdrDC1NZ8mmouAjWKy9PAVBV4XNEbFHszUHiz43KlqgNRwB+oV/Il0m
3db2nWNXLasIi7k+VBb+mbd4iLlfk4IHieA4PZle8Adcd8YJ5kVNlWizBiY+obqPnDLZI4tWFRRi
IUHmOykAsFPebqJPXqe68dKVC4UCqsEwHp7p8R6CbI+6uIwTbEOFl+0OUNaULKM14iwKUYltD0ZB
SaD5rhWtHOUqWwLUMZWEdw6itfHY43QJaaZvRbd+kgtcq6I12qORzeG7n/81s/ojQJJoqIfVZqWp
/P2Okqno0Lrki3UCwsVXgUi8Ta+wnnGNRSZaXPcyOf10T1/5/m3nOcv06oHagin8LPWGMnrNUfIO
RZXlc/uDG+1aRXhxmumX1yA4AJkkTHTYREExaTxt160Zg/5UWnKCJIeXRIfeL1U2B0F/6+vwGgIW
8YJcIH67H0Gn1/B5qztzKeZR/OXWJXCjJQcUutpf9k/+GsZPA5qGrwifvS+lAuXlzMVBUFhKy0sx
FPP+IybmHiZeh80hhPG7zcp702ZOC4mcsd77n9AdvsLwYg0zMkhoVzi4JSayyhVUauu4TMe8eWgQ
wfJ2RjY9mssww3dN/R499KIfjqE9lMO1HQvoasWRhg13WWktWf1qNGncebvXpktpAknocCG6M1sR
j8uMjfbRHbWzfsI2ArvYlxxQ566s0fKij7L6X7VXfZArsptzG8hNJXgAeWZKz0npPlJxtq96mz6X
OypIb/TmMGPBAy32ptvMB/Fabi/UclXyMkETTGVWdPkYZ6yX8mePPcR/2tQytE/NxlOSuuXe4B9u
3SqKrt0exytpTQRtfRus5mOIZBHceRWryTvQtmThv2Vw4Up0t5t8cZyEPiH+BIoJOxvRujPZ9cF4
0aZTqSsvFR7K6bt8mWT35uqch9mdKcptFgPd6Ie5f6Z5R+yJF/XijRtNXvW69Se+JL45+UDCj1MD
E0+12swBHbWRtFNkmltzhy2NDuGi2T0e72Hs5RGFd6FPjB1IPUhKlo9D2xZt0pj1EwpQrn7akeYy
oVAQtYZicbEfbI71l2IYqA2bAPHRDvhbm6f2uucG3RhtxFE9GPxO9ogDog+c8okJnPTIuuuQlueu
UnerAOx+bPG4gw71EPFZs3lzkfJh4zOsl7LYDuW+6/a4I+ATiTFT0V0C5br9Ze6qaLsLZ4FGqF9I
hjQTxKJf9Ilvba/2tLPUbv1GuIwswVfGWn2dl6j4scathpSRm/VCLaZ3HiKg7YzxDh4hCoXVnbcC
L1xGJVknDmKqG6hjet2uEf+2PMEM0KjJGt8nk3bt46iHi9s6OR7SxRTRfuRcKPR3J56/8uhD2yvv
22x3L5ZSn+mDCr1Esum0j14McJAhZPDekdtwJK2U8Hwbdhn6aTT6dXtsqm22TtIqqGUJJst9j4qF
UedWcUW5yAKDaoKqP2MHaV9KzrmOAZMqqcQgHFF3/WR1VdbSFBSfLCcwYyJta7vaEq7qxlDfAWBt
xWViMFWPTgspfNyIY++O69Bawd3EeGfxPV3sl6bUcky9uG/3N6jxieHBD8jGwwACAhbsgwFUm7En
NIlTm8xDb/7Fq6NmhpiYQvO0etZG33g4IVAt+qnrjkUU6q+lMsL9QlYuNFCBQZSYKJiKOIkG50Yk
uh39K5Q9rXwnbBw2rUub19H45Mml9aSMlbRtx+1SaCwMJ8en1wD9oy3VdZjsDSXo3sfOFXdVslOb
6p17mApznJfuJsoRVcm1MditzHoXJoM7OeiGhPebSl66tXPwpiHEguZpHeTAtoWLLkD21Zz5Zd8v
SVe6c/no1KWF3jkwtTnWLd0uCVHDuXWqRznDLMcVB+acCwzHHOBB9n/b4j84iv/fsngY2mr97wrI
f+yJlh+yDhKxGDu0e/ybApKWn7+BRJAwSb06gTPhvzAU/As9AC7khX0rPLFv4Qf/UEDCUOC1x7wU
+O6tN4KElv+FPT4U/Jl/SVi6SS8dn0BNkiZ5lSTg/TeGAoBXio3AiozqGl1kkOhRH+Aiy4PloS8q
sX2yBBvRlb7D3Tt4QpUmlYPjmQ/U4d7H2MrASWtEIeXd7MyMNYo62zlxAx5DBpEeUj+xzeB+m6Vo
v02qa+PjgLUCBjnYhkdUXhgEFfax6q6GpOZo1ePGvC9df7q3FGzOcBhvPpSjrh1bvnSimPE94Rk7
+0gorD27df9VXrLPDKQZtWseEHSwlp/aYZqai4kBYpNVGJxj+VTVX+XI8Xi8idVv/TUhW4+9QPqG
mK9xDploizK9YSKmqSvaHVq6ClI6crqLnKwqhXffQ1IDTzXVfJwqQZHuHnR/8lv2zx27krjCF5jv
jes2ezJui3W0MGQQzx5ui/7UNyOMixVSTGq8qfksQ2/jJqYlPV0Da/Tfpr4yl93l3jiHRY0bt6Vw
4aeE6Tl5xsaXCsRQ36MamVYEX1Wn9sd58o9yR6F5HCt/RnpqBfZ9NcvSOxa4S/JzuUThm6WBAluC
S621rVPHmypOLgwiqIYeotkrg+fQzHE0ZJFyej/6Pdo4Jc29I3sji1OwrVY9JaWHFwcb4TZTUXmV
tGn6wHPVI/VuITVtfudSblfsyyuaWDjxaLCR11vSLljr/KoeE24ZIw4DBV0bW360DYwAa4O1dxf1
r4VCRaWyYURFoT673PYK23ZeKPh7RLSRRX1a3AWllzZ5jYIw2sDEMVGbADFjvxezlanJ0jtc7ST8
QxSzTHm5D4xnWSaLSwGHXOWTulfjVMgz3ENtpxRa5nzwQ2PiDyIc8nMLcbSAU+RseMitov2FPaN4
HaLePnbFCsyxNTspeAr6xiOGxnNreIq6mC+Fj/s5aVyhKtITRiETMjPkF0/u8PFRs0WnYnGdleQv
kz9FLEnTgerl3ekPGLfgVUz8uZArL2Zb4ypIh7XbfjGdqS2jrxMzNuv+icZo/UlNzWhOOXuWlYhi
XQA44qD8qzNYgr4FQ7c9YKoAw+Sz+tnsVqOONKzV35lZhuhIY26XdmGxiANy2Nq5gPi6FjtEtP2u
Nqt4wPLkGEIu9y6CGMkqnQekYaEAGtr16upgrKk32/aOTiupm65N6r3F7+sYYT/VVa3shED2on9f
KatUfO0ydKDqHo7Er98LV4/Q/HHh+LScjY952FVvQ8zGf8odhcaFr5n+ZNn88nIu8U/yxrgvLB+O
BmD3gT7oLp0e4bfq9RD0i/dRtKM/4R+LE6nj+c3fwmk6yJZHOHExHbwWYYt3ywNxxzGp1fsw2+EP
iBw9HObNUmuG+Kc5BwsSKRQX7aaKC7brcjiKIcYk31Zt9RfhJjldms7QP8SiEXQCj1bwMe5O552g
8IKfE46CCRnf9FHO9jA8ltAP/rlj5g9OIigpIUMeaFJXohvhFCFo5NTrrfylnLn4Mrq5PSXztmHu
h5eOsCW1eqHqfGvH+8KvABZYKdyvNMQX5iXclyJI+snETzuZEhhxpuAH731rUj7NlVIQI0jGQ8Fp
3uE2UWRaumos/NcB69peh29toF2qXBvbPMihC+7xgEMXhLVfO08zNvBvi93g27HG9R6UoYAmK52w
zKS9PaJ6CvqDQmODkecX0E34ZEuXTP8RJUbER1MiLtUKCkUMlXh3egt6OO9i2rpG4JOb1m9yrrwr
SmBWIp2AlS7WP/oNRY8y/pDIxcF114aWfGhX4oGLVkXDwYEsB+fuDTteXQ7Wa6EYh16DUgT6ApWC
8XscfkoZBgbrnIU6eZk8qiIPzuA0uPBL3wf/wvkvUl/skZtSUCdIbVdV8Ty5LHMXRDgreSXipkHE
+0QwQalymzj3PmTAjLfCD2+9VTTQOFW7F3dkM4+Qe01/HZ3Z6c+l5XR0f24lXdFhDcWQrI7ovtBT
uAdJqOJNZ3KB+M3GMm8+hbXJ7bMLvLYmNfZfc7D9aHfPFTko+pj32r1EpHzcL1644ey3ys8DsQAU
TrI1gda5Q04UVrW2KLzXYvwWWZ7lXZvS1MOFaQIJtNFxY100xa5rVg7aVukYiEEd2VE0zA2gLQs0
BFtJuy/tjikEaQSWgznVT/SGhx95PDHmB22Bi9rRsowHue21Try1lScHcyE/oyva2DddN8ylfeH9
2HU3ePc7SQ2MAp3sf0SGBOtLqznSUj902p8Llw6nJ8sCVwOT+53R2ntdlnVEEKvtfriGU9RNP6IF
FTkvEI0khNpaWMmqJKt2YDXmbtvBdU9q1JIGAtqLUhvJ8Ztn5eMJ8VnwVfEVfXDGpviOw5fDJlwX
YdJqRC99aI0FkR5gaee9ZM5eXad+GsNpO4llL98D29pfujnqVCJ0x92/t3mb4XqL3XREpP/DmwS6
6Nrene9kgih9dYqxexKLz+ESjM3HJK2Tl9eQxM00YIILMLvRcpMYRXHlQWANvdAMwvZR9PrKk4CV
tVrEi8u1zaZRD0QE7D1DY9rbPtI8E5WuSF1gKXnAjWbViQVC/uwQVBZfQr6gS9J0mpMwxJHdoUHt
qp82Io/fkRmm5jTskJnIZRl/bOPaT1VT9R/jVsiY9JOxEVcEuaj9SMkI9hd3n8hUaIaAoIfD7MZg
Ps1SP+NBwUIwtCLXWDuHRnFwDe3dpg19oG0wvaGtHtermjjgHuaRlOVLUS5gCGau3gvhzfO96lQe
v40k73hvix3E47vIQ4ShZahF8dbj2i5JcejaluGtCYvLgG6SlXA1JF44gI00h+8DVuBeSFQIAXkW
nxVnc/t9Rsc83a3Nssi0DHf3HuN+AlDCre8RGcnvsJ+DZW8yL9+apIm8z225PIdBTW2nU+w+wQdu
bScSeapZnODVxUjvMOG8jFgPAN15XTbWBjdFvynVk+0SHXA/6C6+BE1V09HnVXF51LDF02mOyU4B
1rDxDjyE8I7R8AJhoNvuWVqSG6oTsvpr1fb0YwsNwoCdZd3snnyxrcqh68/Tw9cWIUbxMdyM9WWc
I6G353L7aH2BoWNQXAmesuyHVg8u+GMLumVhz0Mt768NJRw4E93Uy8ef4TS3LuNrINTXdbHwZBd+
MC7HRkvrwmBWqCzED3AMAu0s6YxcGdlRx49s80YLcVlj6ntRUQ36W9qW+r2i20RZjbSdJuTIaa5s
6g15+PGKWgWGP/bvrZqi1DtpDeb3MNjaO+Sdr98oyLW8uxVVXv5QQMuYrIhnElAa6RW9Qs8DFETP
mFTkaGC3eLTtGOEmX2cPaXQZbE7WKAxm7zbq4MW4ZnmhekOSjkSjvXjdh9HgDRn8gwirNfzSLtEx
jDmrjyvcNy4MtH7tcXJarU7osyr6EHx7eI87wzFO1ccSJLuOSptfPcvo3sY90lh3hRl380hKWFcw
7hIZlecDElSsmtRujfWcuZskyGQWUSlTbKBu/XO2oZFeC2qw87NNM3bwE2KtsLIKub9Az7PnfXT0
Gj0dkdyPwdXxbK/7zIURP6MPMhW48U30Tfntsh6xaYzPNmaX6rWyZm4pFeI4fyS7QNhpqNdl/wwF
FEW/mYf5lRSOYELOdCiOYyTl+KVno/gdFpV9ATcJgjMW7hPaJeqgIlf6j6v2Gu9zHeSmTgtkkHTF
oFmlXQwFwpgM0yzlf7B3Js1Ra4ua/Ssv3rhUoa1eg5qkpOyc7o1pJgobg/peW92vr6XkgMFwznun
oiYVUbMbcS9cwJnS3l+zvsCxs+Q6q/OUJNbSGRLJLm8+hyNZV56cgk5MrjzxwOneES2J4mecmLLj
uMpTx1NMnaOqtGnC+0CejD4Qk5uARZJkfHLO6l5Sy0puoB502UXu5mZ127tV+l6z3UFQ7hWTuOE3
SrttIktEDK+IYjNQRqpEFzX6hwm4kGzMppnmTOz5ZOWZ18KvEAH5hpHesBSLuenKsVaPQlMNkpzo
p6Nfj9j25Oj7VPfNNCyZaeb/N/LjDl/Uk4rkQUM1G74bkaR7Vpc1+7KLyEKvfapS87lgpbyT+AiN
HY5QyFWqUNJZMj2nh+LADSVSA9tB2do3HJjzgJaXNHau3SWabylEZba06DlrbKTN5wzzsB2JNPK8
Z9zZ3KT9zEdfb5reujDzLHO8gUuGuq86bn0sR/OpCGxauETTu8YBIaDZw1FVqkEjOpAOOrcdfMh9
ZvWEAyY3zd+b0ibzXPP2ZrMvbK71OnbeYX0mNmethpPSQPUcJE0hzMITNAo2VpjnzwJyluNpVGxA
rpaS/YJvqNX/D1H8T3qk/6gUJe1/PDyNSf5zmvX8a/5Ksxp0W2nEEmlFpllTBd/TrPRoGfi1WDtj
rwPXQoMa+leo4FuRVmWSiW2tvwiLf0lFmvif/D5rzZZtUWR2zf43SpF4mynQUZU1Ig3ADUx+R/sN
vdhwCKc7y6xvcngK4hklF+OeYpfbfg1BaTUwP+hfgQkR8KIAQZi80pAKSAxZlPU6HPtom2L9m3f/
Xnj8fw23KQwSGf8QQMmr4Sn7VVQ8/5JvHxSW08YvXf+//pP/8NfHgP/0109d/Tc/ZHTEX+RAmxUY
RsXgcRl8AB2hrZ+0nwPLwLap87YcGXVzmYuTGi5c0ujqRHfO1Fp3Y4lCTglXjwgkIHfEONfupAaq
SIHSGQAOStEBuHFGHRsrZaYTEst4X4ymQwvJbvekZNv7IldTMDYEI5H2nPJ90+iV4i8pD+7EkEFI
QIo4RqaXFzLRG4h0ynTs3cFA2zC6u24pjknSRv7Umly3csPKH6aq009uXMcnGIW7xYI3G6Vt+Wwa
vEggalqXXReWWzJk083E8NSpjIfwlGrFGgiJ5+W6Bf9wKQ3uvVXXZsmm6JWXntuylyt296DWeETU
govuqOLF7gZNqfahUV9p5cDhQsz5Z3I4aCvLipMQRe3zXy7vSa645YY2e39ZW2K5Kmtz3HUtzEEg
K5nHo1+5mMHfvLMGh6yeKGCrjIvJy61pQjhjEDh8Foi4JLY6t5vOma51Je9vFdxiv1TKBFkpzsut
qYF46wgPBjOIBT+O+vBiaZcCa3fq72DBhLddaD7Z3NL45zIeDYsDbhvnvJ7GGSPUma2btJXyOjTy
d8PYzicOj4mXLGrae3bTqTsCz+JqmtLRV5RceDBDLY+LxYOZT7xaOyN8mUvV2BV6cS8Fl0tu/P1L
MgtLpwYj+lvING2g5yQRETpksqXJdF8v8XxdpMviidiM7mJISaUvFwqrepodnGHoj0RE52sAP7oe
ZI4MtES1N05l2twpFnM3NHpx3S/WeOFMtg0wTBvbfehI0wM1tNznYyFwxpT63urXi3ZhqVvCu5It
GYAgZeGON3U6GRdUuCHeDFRrClI9L9zCrHt+AM3JaGd3D+UF6uOQrcOFVcIGhTlFybVBsMR3tEnv
aFNOC/dAtTxVsPZ2VY85bSEywy6qZ6K0MAyFO+Pnr33zgcYiolgNy9GO9KPbat0OgFNCI7nuSSpP
8b2BTPDQaASt4QFNYKSG5A4SifW8TFNLRr2V1wQrgFBa2oHgMBpF3JE1xd++pCyVQtvD0j3VmSC5
aYfX2K8QbrLubrLyjuw2qZbIShUPpn/r0aAGheUqrXFIEzQZtE/2NuLS2A+6O3qIn+8APOI7Jx2a
flOW1QXkVFbmheR/7eaG9iGUbrcjJrN4vW4rp4JYJ8cJh0UXf+mi5XoykmnZiDbvSCY1y0WrKbqP
X0jq3s7i5qIOI4nANucBxdjxKwHZ6jZBFt/mFeuCVoTgxDXHoTpn2QN1G6E+VM7EyJ+RU59NRHM5
rb+NMQi+jaLQOVDV4y6yFUa7UgMcQGY2n2OUxbCScOymk6431nsFTM914ThkucwWoTakv7gZM7ml
kOjnNmTYjdHBL9RU6ezAlhU7Mnspbd7qs+hDpn9tBop6i0puqcZsJEcfsWTtqxl1xFqWe7USWzv9
1DfWPVkr13cq26PjSS8uq/f9Yhjv9fGqKGZ3KzpDePXcfkzq7J1UYDE4mU2REyDSPOv3yMOpF0cO
kLj2MSZs4iEqPnaR+qmsbqXu4CQbHJhT4Y6YKAiDehx6BAtIvhhR/kh8db6JmirZsbbbbwRE1mc7
HAdYl6q8G5d2q8kx3bfGcCB6dIgXtNb+NNfmi1tp906iXZRc9MTczWgEqPftckBqY0S8TSjlWowA
2rAXtdpTw2an6TNYl2Irl+V5NMMvysSGl5LzIxd9wCQJ5W69+pKR4d8oCk9fIx+xghSJ9QtzfxA3
cMf0j0pfzAGXAf5osXth9NehpS1XBHvSe6AYECsKGSxzbn6m6aI/6qkwrvn7NZavZXn9DpyX815d
5vjZbDPzI0cj+xL8Q+wBP+y3bZ/0O7Wm5t40js4Jmacf6DBdgRgn0wvdpja5Ti+jFOsVZUqTZptW
GUuC+gWEtBXm5JWkX9aHCXQmX+sV8Ao4Mh5vwv04AtiaslC/igHwXsM1NXbQedqgFnr4LucXbvSu
sshgTkr0GDujeyCvlV7lPffgTbteCepc3dPGaW4ifNutM9TLscCIQNR1eDOVvJPvqdm2e5eL00dn
HIHDulaydUKDa7sVKX47mJHXhcX8vpwL/W5ydMGTAvuBktBAEC5p4v1suNnWhWvXFk74GfZU99Wt
e/T6SIEtUDf6pq078gNuJdO9ZUL906Qjb5JVunXTtoFRut4QtOVDZmrRu8oK44MGUOFqqqp+q4KT
oN9kIh9x/gt6zbY3CyV6xI4xuyyMiX/y2RRTMHMQ4ZWa8o/ZK0f+HtGWJzZEtK7DfpE8LEPNSSUY
QKc9pq5enDS7bPcE9SOiDiU1a/h3IyJ+kn+kuQNnOZ4iZ0P4sPUw8dNHrdEqZ2NFVXExt6IOAHVG
G/SQikLL/Uz93uMrHh2IY78zrLrZ8K60j4pcqyIJyMu8lu1RCds9wU3oEVjydAq5DmrcZ6+sVH8c
KZ55xWyax7kaPpKWo+kYAuf1lkWJTqN2ZcurUpriaOfQtEw7Ehs3gbTvzARJJ9dy3pmtpb2nLCo4
LrjqqQ1pBRB8mb2uKSnRSrIkYpht2HWpuh3LHNaEzhZOz9feMYFcM+p3ilqcjIyiwaZNtQ9FgpPY
WekH4GUO+Zgwv1JzTC5CGPf0NNKd2wnY+FP5yanw83Km1Td6mMuAxBFEu7j6wp19PiSWHu9ogp7I
OfrTYswIhmP0wZTdtIJEokOs1o9GEdf+Cm3YNFTAIaHwvFZwCrb1WJX7JdPfyWTMgmrIPy56He1E
kuqf0zjp/JHzC6Rt3dxKQkYPJjYF4lRCNqKXM2+iRb+QQIlb4gtev3SOBy2gBvZWj+UJyMdCE8jk
R6KRP3aq6qkZZdd7oZyUp5yWCGhHw95VCs89IhQpDQM7BdttDjaXcnIXIHGTLxNBWhBqTX7KNF3u
XKPPD2HOkXQT6qq4ZEclw/p1r8lIlo95I5w7FQX7ADpP2zihOge9ilKChzv5ThdRFAGBwQ9QF5eU
34r3ZVny3+Zk7UAfOtBnCm2bTPWkbKTlaE/aqAnETTA0uUDLK53MuhO2QTxHKIjsefMpSgmDVBEe
elU33fqZkj1vYA6s1aYM6bPM1GMP06jAqo8SOio0+vw6ciWNmjR7Rp+AJyLVdqdbZfFiaPEUxI0i
tnptPzZqhcZLt6akBtZE0muipeH9FPb7gToS9lx2EnZ0zEkMYZUUA5yL/OtUL+rRsZNsr+OV+72p
KVvXDKeHOrOr3UgqOFC1Sm6j1h52Ka/+o+4sT8AkF6r3ku6saPVuW8GmpGfRoqOusEJIKqrdZg8N
4ZdtoSbxZVWqj5NpKYFsQe1meHogRUdCMmFs7PjXf5nDWjnFlRltIxf+r0BTO8hBf0ZiBy/e6j2h
zwGZjt4Yis5Y1X6+1HisFDC1T7U6IP5hCPDEnVIDYjy1p3xjZ1AURVrhbPax1Zf8We3o/UASkLCk
HZY3mVWG/ABNco8l36xLFe37FqvvmYZgdWsSVTpoFeEiVu1zaH+TPEoN2fSUqTUQ8WVyP5cS3YXp
4vted+oMdccxjmT/OCFG/QgGsla8sSiWBzwUpsEQwqVn6RjcXsYrxY+c2OZZkxCVrpWq5KsPx+Qy
bTP1KeL49gipp7of9M49yHjpb1ortuo1uAggkCwEiyk5uEueaWrVFH4Oob/fGEMLjwMBrps3oaq5
FPbavj1iFNQXOh7vI6RSsR/MqTGwgFL742Ab8UOMP7d+oUTbb0rVTo+07AEqhAuHCmcCZ48QJYpP
OP78n+pZMhFX0+hSXVlz3H1KFyvcDUCFBp+0XzN4dW7HntnkzJHg93LgrFS/4TMJNmb52LTS3NIq
Wjb9EOWXY6orp0qLtdOStA4uZAohfnIb0KicC4qWprsgnPGZfhvo7gEPljSLybnOaPMcIlKWHRO2
hQGMlo52ReW2OwChlV8d9uzeO8PoXBK0At5YK/CJOFA3fHGBfiXBKIzwwaZKvMHsPXLdbK9hWuTk
STRdBQubFX4Saa4XkYK9j6Wxpqxm7cSlsV/NJfOLLIvypZVafb8QK7+Pp4X5hhR3CsqUWX4doM5c
pB1shLHSU7+hA3FAlH8pHDrwm4HyI3+OaGB/oiL/x7UQU8UN407l75cPV6mYmNu2avX9WpBzpG90
Rnyn5rxMSDrP26yqU2Wv8RZ64M4IRbkZLf1ScdIZpbDSizsrJR/Gubm0Pw2AesUmq+3klpyuxil4
xgG+4PJKItxww3D7P/5D/I9XlaAOFfMmNDv5sY4NlSuy3o73b0WDeVSrQ5NV/UPmavoTElP1kZzf
AEPCLvLNNx0BJs/sQNrnf/VWTChErlz1MpoufggKmWidXWLQuzyrCn0xmbwESSEULVDvqZ2J1Etc
bqfumGLvEnVX5WkSgDMvcIgqzpxLYV9JUETm5ofu0JSA+aFXVhuSNy+5On/lwPqZwscXUIQhSMmC
hCitCnsgaJjrlYptleRebeJf5HlvBmnJgs881S3HjAPVsPmwahUgF0f8A4vGLi7M1yypoh3sRdeT
OdezAgobEF0AtajVxF0oFJ7lC5XYK7GUhGCnC7XpHeqzRquA9FQtsxlHrgAJ0VllkMq58LK0TIPR
NsoDYANxeZY09IZo5sLBaPsnXQM7OKPaPZt8ZEZYQXMUXVOBsPxXlcOc+Z0H+hq7V5ljkiLxFVl/
UNL+jlKxDksFuUNP4oI8BlvshpxpHwyzJ20yt12GPSPA9W7PKgjFHoq2lfOJ54kDvGWOfZyP7ID7
PG5FGzrbqta6wI3c7oZrWnNJpMu4BcUTHtWBjsA3XWRM22tKhermVRsBdyoDQCIKoY/vAknKS2e7
VL1FjOF3kQTIZs/M25IAnkUpScy4uhiV6gt+2YcwJ2PEadEkiA1Csobg9KtsUtvaKoLF20IjFe8Y
Brsyit5sQaJxx38joCCTTgGP5m07SfObiDLnFndqSg3e0DXTjvOQxLT/RUGZjHzxuj6Zrr/JKLmp
J8GETbcV8IJ4F5T3Kst4GxLLAmYRjB4IsdV+7EJ9dVPpaypDE1SxagdnjcWKiSInIu3ArKE0kLiR
HP/aKARpYvYYSABBzpqLymsP4t9SxAFwVpBMVjxtHEP1VwWmQos7NiMtHMut5h0vIHKy3dr3MuvO
w7LjYmA5bc4NoBR7MrbmcbBc+U2Q4Q2d+KQ6uHkjAFDHSPWNvVaryooZRHBwDBU2c79lKUV4k9Fr
IIv4gM0kQYJXfQbkaRrYHCG2ryIN1h8oamN8iUZD+awrxhbOwlWe8SUzY8s6x9vFe1zLnghj1Kxy
QcQajaSF5gIuuG9De/HHRFRBUlXT8Z+FnGTgh0yw7S8hxzE4pWKaWFyPv6s5szkU12pmYUi28r63
xgUumprtCoCIftvTlKsGxTNbQP8SAhe5aKU+2VkT3pW2yskftu5l3mjaJRgkGZy1HXdoCbk3unt6
1XeygVj6oLqzdxZ3ACNeyLh5/6rvmKUib+Kh0mswNH+j76Tdi2hcuLn8cfjorEKPvfCxkJNToZKh
9oyVCxsLGBXJnUX9YCvlTd/ymX6r+mTQpo8hbaldWIVya3EhD/5eA+rNvHwEQTNxvHYVgunmgwln
Esxu+qRoFPhKteoCdKb5BjXghUDdvHeK9DlLVqWC++xm4kLDGkmfbY3KVd4nVB6vpnjFbTlr0WTV
i2QLXnZiSsJzdD4209IGiDbl1nWzZpcl6CR93tg+wLAqiG1+QSjHNWWfeKU+NJi2keFFIdUvjo/h
4K06EjHzTccElMySXWlzoC/v4toKjKX9wJETSkWHg6cXeOd2eWfI5DnOnfAiDZv5Ux4NKmWZ+p5b
dOr3MMoKog5UOk6NuG7yuLxi7cK+owSmXXdiuDirT8mSbBtFuVBzYOCFAutw2YNt82uD74buPI39
ndlI0IBBhFNIFbvanNUpl7YlXOvap5e4ilT9dEGE1we1x4gibM/Dd6GKIFOSHVWbSQvt9LtclRPL
MZo1hQXXeSjqdh/34AjN1JsboQdnASvhG1+HzZYrK0mb7N1iVfvBPujcJA6EGiDzSNsFUfKToCWd
7qoP003bwdQfi3HHXAK0AesDp86gKco9Ahc4Np/g/q4OVdawDPQCUaHDRkWybV250+focwP4gIv/
/dId3ALunwo8dGH98qyBKZIZC1H3HnMoCHAij4C8s9fTjiPlD5r4Z2lsfQd0WfyJM/+On0e4VQz7
0uxxiDtnpnAZkrLpkXiJhlUQ6m+a+VpDS/mhnJVdAEuCw/f2L/2sdPsPentZmcgsUxlo9Uuht9tV
SbOBlJNVnD7+QU2rPucd70qAh6ug5thw/iDGqe2WiuXOtIytGeeHVVeDpnRhtCwelEtG7cGOD6vA
poX9+3rGaVtFtjZfuMMs7P38IrQR9xgh3zE+i9qWprTkGr0/tVP8CKK18s/S29Dx9124767ymxVN
+D51f+QoSxaXzbbtDxGOGi1/F55N92clDsHQ9GbOp1uFqY59OLvKiVLgDO2gCHduNi4fXFKjD2/E
OdGm+zTPX876nGob80YfjGVzFulcvpteopITwP68qtNioZlRapdnxS43W3UrqKG8qnaShKlHzUnl
clAnX87yXUmn8rRaUv5c14nHgZiwYqxfjEb+oFv5F542mk8iWtvZlds+tHkW3xe4GjdJ2wGQAHju
pZFTb/8g8NVpTfeE1vihEAgC7cBL7CeVb0pLViYirSJhM/LTMCGfNPYXzeFVc9b9BqFAnsl149NC
acUz7BEqwq/iX6JmajBnM3R8LZVbe4kX/40UiKCi+U6aJX7Rk3w6i4JdSAY65OF4Fgb1gXSdyExW
b9BC2tqG6T+ihSR2OLMXVZIidPkgDaTdPYKSzb4xh7uzaEhm9ZM5CnnMu9r4lNTm1a8C4jBxqVVJ
Ed/+SUXEzIgu1TLRLiPTZBiklU1AWHo8hBqsLhOkxSE2tYtXSdHSVHMbpeZ0OGuKKi/aLYm/2AOI
8GdhkUBwtlkBYhvbYe1JTXntcAjWd13Pie/vZMahdS8cbpnbn1TGySZ7Z42lgQjWm/6oCGgMMYsp
ucUZ6FV0TBUiFTg4DAkJMMNGN8a+sJcimOYaaPkPBRIrSN7axXSqo+kTJ1H9QzjzW1qj9fGsSA7j
AmfNLGJWM1Akqzm7GtLhOcKB86eau6W5pBdk3Tuoz0m9jYfmCVgjIyuwFc/yZDYZRVBnSJqrRgn8
V6xNuUuLe6kPi/JYj/K2KyM/dxc7iDkAb+BdWZwb5/ehodxwGw/3lqJoaweXpBm9u01hs6RBLP2h
oLIMTXc9IdoMz4UosAzUjifI7J/R5D6ctUxNdLCbVcYmEkf/quiEf2JcWS8h6AXYjtMrE2TR4xt5
U5BU3Epn1TNnZ/BZfXmxgS9tTZYiN5w6+WO2c+/TtLhXM1ZnUDgnZ1p94ONZ5DTtGe4hc3e0T7lJ
FgwUdnuYOWhjq9hZq/m+1QySdCzoKCsS81fVE1KYCOpE3pxFT+qkpKCU6MkplOcwbffQGUl9UXgI
pgzVHboTgeKI37wGLODneHRcQWmny4UR8raK2CT8XQi17BgzRvJmz1xIH5A77MAwkabRJdVD35vm
nkdDGCSoS8dXPdQhM3hVZ2wovdFD1XXsCtYDOnpvM9ylL5/PoijVMUnGV6ifLKNU/EpJzUDHvV45
yH9JpAxEnUyHFQFo4M8G0eiDAQd3B29svKAIUt91OKWbV9GUjkP9ZLgUVZ3FlP76APaHSF3uzgpq
LKavkdZDxV1VVKg6jUftqfBR0OYNWMA2OGupg2s/FZNh+OCa3B24L24+qSK9NJVZMIA59M/qqiXo
gFAuH+7+WV5V7QpuYs4Ry1KKLDhrrEhHEVhlke4AyAyBpOmaDmB0NN0N4eSkeNdnsbV1ZtOjAl5e
viqueNTJJozyO1YOThAcxRG0zKdX9XW06aITzvcMlf7IWYJ1aOYdgQSIj6lukuiLxkjhujUVD6mE
pjHp0embHJuIp9E2jWOl010/y7LFYCSepogkyCY13Dojwe+zODsR0faaEYFXzcFzT/GMflpxiy4g
/b5qtdFU6PwwanJpRkjDA81WTRt7Aw49olNBLnZityRQhLZeBf9exqV+wnqn2X9W9JQkXjW+s11E
h4y5i7OcK0GIKmVX87pOQx8DgwvZqutCaOxxY6rrfKUnsUbFv4tV3MIEbf3e7Xk/a5CR7bixPKeX
wOKYe9oQd4fUDtxjMypzFYgUMzvpGG74RfyNbBOBlzGToDHZdXyVgJeQMSEAuZmn5+wkt9PpLAML
KkkrofQTo2mWn+jx1SoHy7B8xB54ZtQOUBOzM54Uzb1MmvuZtofMJG1nRlETuuz+WSIeSJk0uXyx
Z5kGQqGr0xtR6CP9WYef5OI5WVvqCecCYgY0xlmetqtq/PpNO7Zt2BmxHeVb9mqs58JVnMCUpBtT
xgR4EkPPP/ZhqD9iDhC/Nhz3YuZ7dGowcWJWMpFxdEwsrhq5qD+ynrtcvVGSU84VC1zbG7WbKFzH
47R44KbYYxJ9nEgCg6F+1BezuPyhLOdGVt62RkgRXsmT48I1Fg0Yk/WNxDzAbjc84CvZFRktlHBo
Ajmg4S4/TkY8QDzJO43WnYsKb3bOuK0Ix1+urfvDq9jcDWRTV4K/d1ac1TGubhSwXPw6QqS3YQ20
lDLGqjr3xEMPVQegl/MoU8OYqyZNglV+DnUuufo4Dry4GKLJZm0M/jsyNOsqNM2ynvG4Vyk6siPH
U+gvIKjZzmWhhWJf8H6uxlgNCle0d79p05peoB3r2AK5/6pQJzmxSzYmzfTyrUytNdO4h1jOGSrt
n2VZT9eyrO7kpH9lySu7KwYxH2gArmwRTBpHAhHkGkH+7Xe1mu9k7TVAaTZEjk5jT9jY0JevWT5r
DGcjX8ckOz1rGtj741/PO+vYBP4Kz44lOwau3Bs5dUF95NwrkABZPSBcYcY2bJI6xJRZNe5qrEsf
OX28VqV0L0CqUKJa1W59KMMgLiJxXY/st2+G0o53bdjpN+kk2k2dhNaNY1rd6VUETxID6lgzfBPB
dVEduiEyiFZk5KRXMZwQI8Uu1dqfBXEAcfegw0Oq97ADm6qW68159NBh5L6ZOrlrJbR4IcvwUUW7
/6aR17F2aFrRXleWSwOIASKaod9lcmdYlguq/vpBSflkmxTmiPOik21UID4Xv+nkSW8QlCCYSKPH
kOTV+EpHD7LNt38Wy01DAaGSxoKekzbm5s1b3TzR3OxynLPqE0MA9e1ZQFeHOoTwCZ3NYmUkaDRC
0mc5fU4tFXQIG9QsbeFEoahawSTMltBPk74kap/v3VJkKnNekMg3cgCCt/lHnR2Tyt3hjo9H+1Vr
z52B+UVcvf05pfcquEsFU0wD7H/zT6p7TpbGq6fEObxK73zOTzld3ufWDUcPZ2MJfpXgbfUKFrv6
TYWHe8jEATqJ97dSfBaWt0aePr5R45dJOD6tPwqVr5L8GK2n/nkKaSCJe+ASG+ajPv7fUOWZEyJD
MNpPjWmMnmtoN7pd3LYNcKZkSoALSVbFQqENHOi3NPc2U5ndrTvBniwjrvORzqxFeD041UOf4Raf
pXuzwYisWBmx2Waj7rjqg2/kexScowBK9CcFv9GgHRQ4towqELouSmt3VvErshQBsXN5PKv4zEz6
jSIfJmOsviwqKHKzvU0icZ9HVLV0wzraQw/+41dNPysxnZsODLnVgIOgrIEGu2r6qdmziBmNn4m0
2+/iyG3+j3T9YlIHf1RRnf+NuE+Z6SosF5fLNbC8Nyp/PuXuJcZ+xHT3f0vpt2iD0ZGFHflD7W9S
LfVsAOqvsUhAKuA/EvBiq+IzuDVFVQCge/wP1uTYCT3L/lmIKNiUOOxNYjCEoj2VzI1QYl6araq1
LAP8ne4vJaXjydVLUnZ2yqkCFIkhnCRoybzdnF0AEWcLV3mbnx1MGQICf7ABFNPU9wzD3IiFrGDT
UTs+2wBhbBWXWdSze7BaAVROOfGF5h1nAtP/r+2AzokzP0T7cwhkBEYr4Mv8wRJIaWVfEZAs7sB/
UHUw14THz85AR1Cn9quEEtWrPbA2Kw2DntgPe8DASwBq6xKA+NUjKGo+gImGwVLy/b5Fg9cP7LiL
w9knMGjCE9qwuMGvZkG02kcsVxckS/+FY0ATdSS2AvSKZBv3EzAmV/9oGyioJ1DbCFBoy+Uv9oEx
wroyVRaw+7r5biFos4aDgtgQvPoIzIcTBhxx296YCT3pmoTTXPC3yVByvExa5NmyUTQMvTJea66r
ocAHykOueRpZ3GHLkt3rqBfWNleL0U+SXt/8a2chBzcTENtk8ecP9kJMI95PChJHrqiXQ0ZY3H/1
GOoWkBfpRHdjorwfDThVQWZ1VGjOBkOXKLVXlJ29OQdIE5tv96SKhxaDoeR8tO/LlRT4ty5Dugpu
1dr6a7O6u1ntBr6n6kEvXWsHmwFvO3fFNtbbateq08u3pOkbz8GslquIlrV39h10veCCZCaQPcvo
Sqlh78IjFUzDVm35LYn6Bxdi1ku2jPBNvhsRs8udteon3zLtQA0zcbkaEqJU+90QddTZVkeiYP9X
SzTwbay63sZTYV2fDQlFBzzBzYygoQWZ6184E7r7RKak/MmcqJbK2mBQ5ltgflHwkzGBnHmMy/3k
vHdLPHEmOXnWafGnmtSnJF7yzaOoVbShMjya8+JRFHpcrQpQCXzGYnwwjJKSL19rHieTqatfnIuI
zhUT9PFz1zYPFaz9t+4FfAgK+VN9w+mGxvOwYYrTdLW/8TLgmHJKFF5KvqGLxsvvngaTsixZ2SqX
Ix9xcs4ZqPnubkBn9juTx/TZ3TjXHslLMTMICwImoIJRSU9efcbuyDABJgO0rofpkVgXuf4VHVey
7ktLmnTMMH1xBljkSdTgunm0uG55pvrLsMMLsdI9qRszOdWJdvjhiETvR+1D7DCXoTTA0ojx1sR2
AFK00KIJmoGMys8OiTMVgS3tJ6YMoI21Dz3d/u+GicOqQh9R4G0Z3spmjP+Yj4+mflz9kxIVbnL5
69c6mSCffkP/OUYG+8tLqTWWYuIXHs1A335YKqH+YM/2XS7DnaY6zB8TFf7urLBKsVcT/O1ag6j+
zWAZiJqrg3H93WRZVN9AWu1Vj+1VnBZSCpe9WW/1qeMvB3fLBSv0m+cyGr4SLQe2D36yXjoyYiIl
AklQ+Oy+hDUR6Tw8JvAIZzXZrkZMaX/pmuIArfloFYyrwu4EdcjBJ90WkjTnD2eG+24gtHJEtVw+
/OzQjHJ+p2U4PDpdgsiZAyeKTjFN0I5W+WrY1En7Lhzyh++eTT9MGqIKtiZTd3uCBlcYOPVibGEF
9zvRgtCgy/dq4qQiphc+s9AG2GrZo65s2jL2qZwGucvW3J98nWjI4aqDBqyawDGqw2rvlBqSCNb5
RazVA6Pv8DAfzrHpX42erLpZ0IquTATYPxg+umQQxS4vOoiCjQ2GA2qw0Tr3FDIeazxuzUgu/mgB
pZRUORLdOEV4doJY5vnQZbBQS3e+leDfzvFrwS1o4AAHCOILq3NPsz0/9EDK8Icy64GbPFleoz/9
bhORv+GjH0IJwSqKF/eoALT+r9yiNsuIPFVI82ywMBvGwM7+1TdqdLwZPjB8o1fzSI2KgJWjnIzi
dwNJs1LrKlKKS1sWxudGyZU7rdOWk1srT9+NpA7o/SiIL4O0fjkbSpXs9koav3v1lBQ1dQMkrpe2
o/u4zKHGEHjmHBtegH4HiKE2uslfzaUGpewuTie5n6w2+aLPWepVc/3hh7+UATWxdU3szh6ToRX3
lhZhEf6zzWRoKiQ1p70+W01xxO2nL11ctrWWacCmaYhW76hdt17KDBYt594N7CFBRA0ZOyjc8jfj
aWi/Ao6r2B4uQYSdzadoibF7w9L73YBqQA4St27WnzQuFFLAfEprk7W3H1ZUDciHKcz6kXHgZgs/
wob1/jd2VKVwuS1LppxEw0cM8Nl6h/7dmFLHlknddmDTYCVtlOnoGaH+6Q/mVOOim7GOlnuv5tRk
MnYXgRL1fnGoMrGK4lZzmPtifCAufiVpNMFcmBzvR9b9bFV1KnyLruoenaxo+dqr9R1xfUAgiuvu
InYYMalQORtpfhyd+EAS+FlNjMCkMxNi2V28MbNMtze9VAzEH1dHK2YDZzPm0vKGZKm3YT89/G/a
zms5bjQNsk+ECHhzW0ChPIueFG8QJNWE9x5PvwdokRTV0sz0xu5NR7SjWAa/+TLzZNvHofu/ylp+
UMSM5nmHflG0/JwvStvIzqJqZXp3xLZbwbh/N9Dj5XIa06coqUvvjZZa6am7rrrZrN5HdAX3gs6c
+EPhAozqr1BoXheVa6xayh0xXwJWeKqFOzmPt4Pavi4ee6hhHuSFGC7/p+aVyjCMfH236F4NTCNG
2HrB16m7pL/7vDjwhUnpVhRTBrt/imBdhR/KAoUxW/P/HwphQQVULO5lQjA6brRZCQvoRVoZhukq
7aWX4Mz8pxIGwTTf1mBC6djTaCejLJgrG9N1XNnrf6mENUjP4hDf/E4Ni0olscPKE/efkljZUNho
ZudfVDFDEi9MnXMjZ8nI/o005pfkyzpJz1f/RhjrlYdKC6//hTaWasBxA0/69kdhDJzq4HgxHC6h
Vfw1qPCYWEWv3YSGMq0FJX9pVOGOobew71rc3mEWjxudHnQIAEhiQVHAeErx61odATolpMdj1sZo
pCNDaPRbqNoJ6IKsOPzf6WOxaoRnqWOF/61IFl/6E6r5rJOVSZQw0MY5WndqhLKLUJaq9GPhQN59
imVNm4hQxc5LyKClM3bfikG1JqeKBdnssAi/C2feHOdURIaxpeyJdhSrbN+hKGHy/6GjYe3B32sS
jVvEtFKpqEMEOP0pqJXJjd6Tk/g3mlpjMFYmhhdtF2GtKeSXSUgVB1auvhYLOTrWdYi3kKTIp7bm
a223Ksk6fOprg5BfePNY6KvGRoWmylqnc12YhTagf+2hEOr24VNsiyaDhb1k0fgithmVGduhEQC9
/r3i1gXGxspgvM65h0V0C+o82AnlXCnzJ+UNxAghk77H5Jfl+FW9CfLNn/S3xEfOqJLe9fussGUa
Un7V4PxJfRPNnWZKPppQEW0VEhNfVTiz0C/KBjrUosQNlJ2SLGteFjWuDev7KdAELvDNPZamwYV/
1LvUUPNJD823JVOBBJc7dSl1W6kWbzyluvsqxokNvKGISYjOeMT9j2LcEKAuk9pMkDl9dwzJXvuq
gRF7UeRG/D5R1acQrN4VOa0jImqI5v2HKpcW2LByOb3yR3ECTvefVDkZZy4tQ9PtV1VuENmK1J4R
za+yHIoaXdNGeBFYCnfXP0pzZV/tEoXmHjPLxTXA9YdfpLk0MZSdRWriZHDoF/J5Nvwbea4bTYaK
1EM/fUp0YLi1bYM/gIgi8xUzwTi2EknBHRadzjO0XdR03NA/dbosoyQTprKwKbVY/cu0ag/YfD1W
T4U+RAdxKHeLXqfmEyYWsXO5qY9npv/7HBjs35qd3uA3k4B/GisB9Im+6tX2aFrpBTNCBYz1LOBV
RvK3gOfnceDA0vH3lgqaPQM3QyiVd/W/qHhtbnj7NrnzCxDxv4h5YwdadIUCMCODveFSgTDo/mdV
r0Cv6EoZgt6i7E2mtge1Fz3ApuuvsoFU5qLuWWPTuo0/qDKZRTm+sPyp2iwyn2jE8oVIp/RJKpNw
XXsdj5kuEc6eRT/OFeHJ6P38FHecp/SWZqI/iX+TxMppkis5smK8B1HMNJd2nLITjASkUT5lwAhP
ymVPNyK9saRS/kcpcDA9/BKdnkObnKMqIqmxt1Frqr8wiZZPSVI1T4ssWNHC6eY6cvenNDiVbfBm
yVp0XFIsSl++lYrQ4h791xIhcfpm04DAXPIsFdcHlLRG3f5BIdTNzFoHzRDv/v/KhPRiYKAJ4GDF
EbEQLPwZvEyV6ROioTzqXCTFglH6b4RD2tyDXRDU+7Y2sKACfbufKjWH1AeeTldkKIvv6iHND6pt
dcnlv1AQU0vMdn1JBZjgoc2gWp7JE8lnBJTHRUkMQy9AUjfxwX9IicTX+52KE3SSepnrP3S2psa8
MCa7yWzL7Z+1xQZ5yKPGeP+3vkgeYzx0tJ5tlyzOAAeLi3kqQSz/l0KjQkfAuhq77OZTbAyquDzm
VEus+8Cit2FO6yyqYxmQ+dBHhrKALMddkqV4rwyCXuEkMcT5jyIkw+uIuWBaXeIwvyZSWK7IFhzq
qBMJBCBIJgYQ3KKrtc2iSuqjwNVLT8FAFBKxgdUEp1uI6rBh/mYVT4HVYqX/ZyBIjimRq7wq2/lE
wik71C8KIvufqiUAAwDziXyREh/3O4PgYmNdKFIvuJ8qJjW/t9jwtGNkDo/VWIY0+00Dpp7J3C6S
ZunXzUXNKCwYxuYASdS058uZk1B8c15SRVMngddPNTKLk7IRCVHdSvE0wMOzZCbg74KnUk45p9Au
37lGOZm7RfZM0q1ejf0hHYh6f+qf+Vyv0g8C/7/Oq29k+Ewz3eSLElp0Ch7w0TFbb0/A/69PPbSR
rpOabWBJJ4VmfBinYpuI/v0XZTRMVM+WuVhWpS+u4rQhLv6ukFL87q+1uPEQl4icNjKjKQBYVLSU
R1C8JcHm/6abtkoKthIaghXgsI7cPs1PzL+u53BTEgyH0srv/s43mea9H+V3RW3sLKN9Vaj6W42B
5C5JpxFWNENXeBrjpTySlg6Bb62i4dELw+sKnxwjbytd+VQhNuY1ckWhShefKivMTqZSXkepzVel
1VTbs6yOd7PY2hf3jYCH+V1vrXTTHnzj258kVz0TnmJv0reY1GHPh/tQIXu+JKimQv1rocB8kWHr
GbxhDaR/TJ1oLCbAhHjuqNpx22xSYEjOV1EWz3UDZt7bc5AWt3JW0o4SckMIWgtfbeulrhFAU0Gi
hZ3T3KtV8+0fMu0kqDZNlUzIv0i1Xp2uVeydE1bSwyLZ+r6VOcwuJWdUGXtwtc1Xi3hbFPVdUmac
ct4FXC+06r1P782K3BIj4B9Kbh4bzgjNmsZNekEg6nxNalllQE9eBftCCw+cmnC3M7FdpXXHmVg6
hULS/53caocUVgO3nj+pvEh4bpY1lqtTPrrC1njtVRKoNOJc/tCAe47ju5SCx02Y4g/9Kv0qfpi6
Wkr6NRVJJBD0yjxc2YZ+FSmhsAnq4PtXJXiEjjFOkoWuCBNHoTcE8Zfmyx55vQydAbANGnygJt1J
KQYXP9YcBvihD2uh1a003af8SIS3QM/Bt0UoTsZym4RAqxQ6DdCCLftDLDaC4a6f4u+LXqxZsAnI
9fEkvIvGYezRVkhDySIcj7L+F7DP5kM35lFAXxmS86d2nMvGluSVvDGX3Fj6UOUNZsmKaU36OAxt
yWwGJZloYodzsN5K8QgGlbp0XsdLa4it00Zpz2jOeF5EZeymXKvCYLMIy42BuNdGwfUv4rIEo8uJ
Fdw3mZwkGxOxM3QpFu3XTRAfP/RmZJyzAhbRHpXG3Oi0PYP/rQj1wqWjWH3Lkh+fDNRMOiJLEk+n
RYceWUTVcdx/aNFw4BsDeMOSTtNJPK6alq9sKVXlRqdu5DOm9lWXrshO0AJYXljxVBBKtJzPyFpp
1eZKYCdeNOpMYtnvx2PgZRfvUnVJXXzRkLbkFHqVSug3KXzIFcnxcFUo5nU8hgHRXTPeFqbVEXUW
WsdTWuDLIgd32Ox7qrlIw2MWwvW+8ukPUcXwG/0OGMytq3k2yj8kY0fgDZzPK0T84096dlzfBjSa
EnCs2hUVKt2ld2X513IUeVsosOJcS+OUcPuY/D7UFZ2hqnQcmkSYjYk/xO4+7O2541PLs0vGHp77
S0oOa4AEh98iZ83+SvnnAH1G6gEbAu9Baqqq+GJJzcWBfB7r6CgP3vEXKbwoiIOxq5KOlWJaosr9
kqTrzXyXG3npxmmEr9k8zYG6d2Uc5EBlS/z0lV+YbLtYn8083YElgGzkp9gkPWO36OTaIH3Px1Fb
i70y2tA3kRzYOJk1UPgoBqXs4o3elGJ4XhT0wswguXcxuzB9XUskb5HStThO2N2GF9DXHCgITQw+
vJPI71w6ccV1r4Wvs7Qu1zizybtjJ0hUG4roT/ClbMqSLYDjW0QCyrWAMH1K7cSwEnDw6l9/kNsJ
C27oU39eFHcjTflizb0IDceioug2HVwnDCO/z/R5hsdSMvoXem2Wh6p/oDZBvZrMO5ZaC38k0v6n
EK/qWrCWoO3bk452C8nH1mNW4xp4xibIWA4gizly4qXrn/R5j0ghdmhkxA+RfmimN3lMTjBpsDPJ
P6T6BvMKkpY9hOT2PzX7piKNUBT+fI71GEbM4n1hqbY2d2uZEhdkHz8bmRJzb4rcB9+V/BB2tA2D
B+smxuYu8aoLoxtuPT2S/pb2c9PPqaNzEloJpMj6/hkjpMX1pUnEp68af+ApTly3HNHq4rUNkSAW
rT9r+pesn4nHGOXcgCd/1vxF6nS3rSTBDdM0vroNoXjVN0Z7olNnSR6qSWrayRDzAP1wAgiUakEj
meU1MzdJJhT9KWqA/PzJFxD42rnQhhG2IY4MyktPRWQ8JNZYYcjVAl7Zj7jiz0YB8Fu+c//FKdBh
jd6CB3+a3QJdV2e2ZyB6LJaBMASJPcGS/rAN9FYTuHIm0Ict8VBTi2E4Wl+3EHQIZH11EWhB/0oc
kKEpogwdqW8TVuY4FC4mXb1b0o4C1FQyvhMGorJmSxvtz8TjF1+BblyVSYOyTO5CA78nFPG69nVA
MyFpO8u4UnVOemb9UvP4PS0hSDG496zrEcFPUp5wHDD75609k8CnZm42HZTtbaOegvG1SE+ads6T
y5dIfYmSZzN47KvLiTYBhWUjjDYN7BN2pAYghhbNaevnjmNODvEhkl8Jj8zGBEmHDPa9lHe9dBZN
J7VsJXUlGYQGeWHfdGazQjYdh7YnImmgKaX8AFRuYFhDZVxOgbmZo9m5X9pKfF0x62rEaZcXyonr
/QWK8dbotV0Qd5veeoRlzVHrImJQys+I+5wVqyGtm4LkIS7PbBYTpO0faqzb3UhOujOh75VuU1KW
Hj03Y4kgajmdHK3DufgE9UGXnpRuM3jw418i7MC99CQYnDvrK0tLbDmcU4UvpngCp7ydY6DXvYIP
phkuW8TXrjyLAIIr5oUqHqCm6FdGepfRyqumFXZ8iGipO4kPHdJxlWq2LgTXfFJugwk68+NTmwh2
HDe2O1nkYi56kmBRu4uIe3FZHmsoi+mdQX8EOQ6wv48ZIYE+oF4rdcviTZwmTJHydQgvSiHdYWUB
9Xw4Q9Dss9bhhx1SoduCviEgJu9oYtzNYdWGQ16gT87PJg9duAwjvHPjTXlNR1hzqb7RMVp2jtc6
0StJupUcr5t+EzKAbI8dwaNg7SXORAo4s/XRkQ23MNZNBAzcmdodMBhi9qxMVBysJSbRoHOlI03G
lbXir2xdR2z23hP3NfQOGCigjtpNDQBEXxVILnPJSG5HR/Mqe5THdUbsSVhb3tmXThT8jiGKQAY+
nTjptpulZScQL0QT0tk+wlYCLXDX64dY61Z5tOtYs2sg8aYrGLsOA0R+D3a69k8dp09OK5Rmcf0A
Rhfb4nCdB+d+PClTz839No/2KakqzDBqtqcwCuuKn/HmUxl24kBQ66u//Svd8JA+82WpSOjfacXt
XPiCBwgPc0pH+FaptgU5Mpxbjn7lxftkYcC9+M0xSVyFUuT42Nbc9Jxscs3pLCb7CQJF7fjypmKb
rgnSf/dD21D/iijFlplMrvHlFIAkBfhHuEIxbO/Ca86PsDXSyZZBakzrKVhX+vUkAzZEw+rZOY7V
sXyW9yax05vksjsn7ar6huEqhMcMw6Wx9ckecCXw2I62Z5IuJW+4Rcn0DVfgZkUWTbRxw8f5mpXX
YuBGMYy+9igs4N1y1Ct8OX2JoYmw5ADk+GSU2xrUvLHBs6PjkZgIcDmx5o7RLid4SsGnt4+6mSiO
JYCCEULOLFUgKMppmwJip0P1W3HOwy3eJ5Ew2yXKhnqnISBmtzwj1GRtu3pNsjrzTsnIonM0GApY
NyR2bP4wXwRyRhNmvC/rl1ja9Phc8u8FOzZrh3kVJjcKJdNx9tbzeY3zbzXVj0hhq1Te862Lm6NK
GzZZzTi5wUFAlR1fxOZShwqVrdqnugZpwt0IMIbDIxo0j3zPSBqn0Q63/bACsaamB+BE9HdS1OcK
/DYZ9Qg7w9y0IGkmG89INNykF8w4c25N8c2EAd+7rHvwYYdW40K4ASUCby/NNrR4WmftleYL+hzM
vU8CkQNOudIwHjoN8TJ/BdKKJJqOW0S5JrtXKSzw33xvDWbE1FaCYufPnn/SJMdM17m4M5tr4RU2
jpV+m4vnFMxADDUc5TIZLvx7H1T3q2XtS9OGaugbjoHj1gNYAb5u7c99uXZibgdhP5o2wXO9feY5
J4lnArKq99SNSP4aK7eB1S3czZajge40O55OSGqGee5iN6xWBu3jr016zRi7itZycK4ktHOaHy+x
VxUWILpVybnnkdFJ+Mbakd+nnPArl9ifRP0DvPpoVyKhtDwWtlA7pCtalhc+/XDn10c9uyCIPz6P
8kYGrlQ7lkkVMov7UF9p1iZuXJjHIaQCzBaYDy1t3YZ2fsFL47PVa7r58Dg5pe7Ssdi2R7099vkm
Lw76wNSNr71wp1BK2mFlWHXVHgyQaK1H7So0XOqwSrxkymXKy/adNNtboO8oKHrmg4vpJKaf06VI
aB1f+4PDcySMlIxuKHj3OB5NLskenn5fuCn4jUfvYoQg1Aknal6onZBTx6i3AYsF9Y3yPlb25PjG
6t4ydzzuenOUpZPZbZHZ4rWVO1SwmxHslGuJtToIr/n+lNHsU7xMogxIw42l3MvyrWk4QziuZ4da
fU+aXKDZIj6q8kZkPwg2DGKT0IFL5rVHdggeUuYQMe0MjR1ZezV2qm+ifhE/kbdLxnsYqznnv9ju
N7PPCfu76AjiTQqCIN+0bCvjeoJkVjHQE9Z8IMZDTrnMxJLKWoYQ42Seo22V+sDfJTdGcO4iMg4u
kzVsbJxMnFRy5wa+mQy5jzlcqU4A9ABsK3ufuuXRGOVDqTH65sljaEQfjs261j/JbzqHJ7IjDV7W
EwCo4GxJdsVQazUXEiLq0HobOwXdgzzBwFgMN7W+N4RL4VtGtpWvu8pmnISfUcTf+xAbnHChuwNB
VbbShM1jNZ46mdaEI1edMJ1fuyCcB4BnqVtLO3busXYl/bsGjqjb1LXL24tEL5krl103uIqCS4Lz
cwOvsgF6SQPVhoWXEXhzGcs7c7CllapfjCTHiN+VazxYvGhrQ8AmFx7KaV14Z1ncGsOBEu3AP0Tq
W1fvWmWfYqTXXEtyaukqC9a5dMUJncMunurXUN3wmNHnawvZmQ/aSx2SQew9wJmSZj1zRFFWnAEa
UOAYzV4Ut2J+YPMVsG8aB8s79d0zGYYVLrvAERCwH6KYtg/+PV0PO8s8xw+eeOU0JBRBhky7bGcp
a3qY5mulPp00fWs1G84B3XDgZQvCSZR2QruvRpbPjRLdjSzeI3Qle3jlUSy6HiiOPTdkRBdCADNv
PTzo5oH2NemW94Jq2nqiMOlOGl1KdWTqjVMHBIPfveQwfHm6dMZoqzbeslor1spXbvN45zHfqlyW
XOwN7Njs3n13R6ll6J9IcsN56ASXl9RW7mBuONDk/BEVtkOegDX2SM1jIT3lg80ApXDladNoO62g
iA5jz6mNHVrCGvVOqu0XRn7KxL3fTl7ZcykHb7wVHyJLT8LqxPwLQNYxuWUKw+rEc8NGyxPCCUGS
XhUAEll/4Y+nQr7mFLtK9RtglnPolVlEm2wybStF7tA+6P7upTK5bNrdeTZrloz+GgBcQXxOaBPX
zrp5LNRtCQruph5WQEH18k4tAN7eBPzh8XlS7mTtwmfcwOLF5HQ9KntTPzCO4bj2KsH1Nba6dcHx
irNJgtjOUbrf8uCE3RknqfmXz0pc/kUKEUmwPRUuxaapLfCQdTZCKx+vt6/8Q4WIMB0UCsCVU8bl
UUYBuoC3VjHULA65OtNM19wqyRcP/pFKJYl3mSoa6UagXVpxy3zNd0QbH8hFKs1+FNap7iI+AxPG
q9xbNj5f3lHDwjRlKx5L/XyEghy9YsFLi2AlObQQ0wo8kbV7Cpp1xn/GftLBNoSisgqfCYoL2UqQ
VpJ0r1knjCSdYvM97lxqsayGjX/fZps03gLHCO9V8cSBhHOsjM+4fuRky3/FL5Nes0MjV0iiMze5
0ANfAHZmmDV/3gXiHf8HcZYL+V5FyT4C4Osdvm7VK4fOQRrfyrBFSErVl4xnppf2HB0txmYJM/Gp
Fim/qVoHiCW4XSgzJMKC3tWS279ts2Z9HT6PI+8Pn921t2uv1cwJKYe6Dx75YZM9A6awhz8jBXIS
hCqZgm24E+8ZPO/N/MCMjj0x8s7lhfEKbTe99ujkZvqpUczj4AC9S5FbWGovODJyycg3xYwDlSEl
bPX8IFQIA8bATfBaYg2ZpJIjr+XOplwDyFyOCeJnY64X1jsFpn2zbpuQs1YFR5v4Lu/Y7A5srSsF
02kmNdVqrJNTlhQs95dyVEPW9IhFktKjgGpl1NOu0PS1IKh3nL8w30k7+C2RtdJPVrsqHpX+xiND
MREcAy+6vh4GV/qePGbWKk3X8mnOMt+P0h7zL4enzNzInGoLm3scKwYkGw74XMNl1OnHKLyOvnnY
AjmjcxLmMEsIXAEGxKUG060d0OHyNx5mdgu3PItEgHN5p9TQcxzFYq0BZ4ThxB2qc1eerJvJnH8l
01snMlyUyx7KUSQDCUHji7obo3vIoXJpk7w15Lc2tjazyxj3pVO2d1IXufeK8moNoHVEFr2LMANI
JEhbyrexNh3GYt2rZ3O8nkKawr2rqf5GC64vnugQZnkfvLPAIKVj6EeUPHub/ckFGKsSCHBuejY0
kVVkxKtWQ8vwk3TnQNNczYZlKiSOpVldeAHP7JTgVPFtEZSzuW6HbzQ5cpijbn2UXlrrou+NWyqX
Dzl3VRL3g3CukuPMKNfXIwfVUJGuxC64wjVq92Lo3ITUvrRUTMb7tpxugSo4huQdKFm3QHyTmNq1
Y3T0y+g8+547rT1iRb3Gz1e20U5jsR7gPXUg+xltpCh0XPzd/IL2C6LgmKJBVBm7wXIsw2h2zbjr
6wyPfzZF63LO684gncUarQwjnU9y+0YXItyf4bqBbuUmYMHCNL1f4DqaJjxawbevNmmih6dKJ5uG
2kGhtSfyMFELjJm6I8zR6LsP43QBhPlYqpxoelkUbD2Si00fRm9yoRjubKPWv1ustUUkN9jgfnJS
FyZWTZyi72bqZoTLPkpRZWfjk6+yqceZeIgUGsxZePLWZ8XBQNEgzbAWcoqVi91irzZpJqONLj0A
Dpkd1tBN5C1cG+DYVkc+UUjWDPi0w6QTL/q93zrWE0gXUcBeAtfn3XPtC29VVN6RvJv5PlnRnpr2
UVPSy7Yd7JGOS1tRcyaWoH5ay7iU8lq6mH3YnBPJVQWZ4LaxUZPWjRSuPD87sidPQl7WQa1Qyo0e
YrDMQytwxTijKK/Tk3UZXP7Goh1Y7NbmkG3l+LVPdWKuCyIIp3aQfw+qULuqA2iKi2G7MRmP1PHd
7z3bcVAotI1D9G8T2CRjb396t8k5JHZOTexqSsy7xcRdZiYcNY5IC1NIsip1I2rhxgcPVlnXBuBx
RISRu3W661RD59QVPFhBnXKUYKNfeENKU6Wcxrt9K0cPEo1FFMeKKW1BRe9YOrKBnCrRbPS+1WqV
43er0cqqVBeT9a1QtNeFRaTCU7bXVRwdLYW593/zfXM5f5rmzGX54f0uZXLiRXdFxWRgtx6FZwmi
Kx1T62A+rynyi+Y32zSi5akdOd/NVnAS6MZKiphnZ0E0rbI28vYzhMOscbwH8b2k5Hehbq57E/cS
WTeYScME0yNoucp5xLRyi2nfu0k8z7lbEsKinSHYl3rNfj6bxXvzvje5LfzRL14WubCLZ7KvoJHA
NsTMXShIAeiblaFLd/6lTpPGKhtizhpfLORiJB5MDcrcVxu51nXfkyrBD9zE+4gKITeWjNHxIejE
iZS5xlBiGK4Dt+vGwq3yZIYwMiPITEGb8aR3i7W8keBW5NLjJy9JMtZjMxx/YzA3huppSj16p8AQ
/MNjDpjE9S02+5yOyMVn3sLakwNDvvDM8Q0P/hbEScLO/E5WWnznPuZ6D6fCDFj6nfUcgtibHlY7
KSi52IErtkuLlV3quIH5iYLaEG1q8EtDxTG5is7qFze6WgOLsQgv/dORHhsMetm4obmbW+VKCpN7
IdPPSWIFG29kRLMAmr540xtpfBmjcNPPnCaZGaDW+YxSYDUZ9fCmGuwcsENIHtXXM66pMozaGaWw
dDMhfdRh183EJm/U70FZ/gJt+p+96q0RHkB6IMz/IDcJZfpIyqJ2Fs86jERkgFPuAZfRkrpySDvR
nv17DzsgsNxOCw4WQbXynDIGSle4eoYy9BXrJBbV3TTmm3/62ZU25mnXTFZVCE+Lp13W+/Pk6Yxj
++x+Ij2298eMisb809oeBcWagLq/XqBPH/Z2RQppLMyZvGvRjBz9Cf4kWMJTw+EVfJrocST49LnH
6n1eNedfGVDawHkoVYluaUTDVEx5oKB+73hPs28K0PEFg9/SfWlj2djPUChkSBvzVeNERXEXxNr3
Z1PM4AKOdHX+8MBb9F2toiJ+WABRWRE7WacmK5WD2gKKWvzwel5uxLHTtsOVNyoWh1hc8Wl+G4pZ
cuzD5vGf5vi2OgWNh+UKwDUIADpbPk3yphXsJFM3Kb/+2ShvjU+tbOSLV14kubBt+7QBD5ee20lw
FKpvd4NuvWRNom0Rb/NwyPFJV68j+CdW7o47dHSDDnlFC8arEdMesZCmSpnBbq/S3PVOm0qDDiN7
XhGvhDhFQ+Z9JcXS7tNVH8UDeL6pstPuHLNh0LjLTvrhrLe04nXovd1irpdL5lj0aF98NdgbKgpf
WJWXUtZcTsTJZZk/VFNkYePn3Hba1jNs1D6/HuGT5tL2q+G+NYZt5wV0viwdSnN/FFmQUb1crPfU
2z55mXDVKcqmqYoH35/+wlIxo6z+Jws+7hlGJPQCrz58+ILfM9Yb3UrLxdXCuAJVe0xE4zuIRlwI
vJLS/gV29WnMTzWPUkBzuLVol0f+kl/6QApWRptRZoBLn3rjgsBNvzYnQtH/ya6fGKKylbXqdkFi
zZb9KczZJ8vXxbVfRgpuiF5+UCv18ItpP02tY8mWttWyiu6RPutxPWBWnu+umRhazmLj9wK+CXlw
ryXH3Dff3sFZn17+oSkcIagPC0ErnlrPlqpmsmcvP0EQoGmAOjX/Kcm+p+DnkiHd+eXdp69fBo+9
aYV7I2ZmKcrZxFbLto0Y2YCT1M1NnLJ/RfVmQW1RiJRbCQS4IMSz/mH6H6GUb5IXtdVTML7ZdkFv
iSAOZFF5Nrn3LgSuYeLZVXAe86j+HAOwgkdLKgUKQPzvBbZUbjE6dNmZyAWuaSsIXGrAqBEImGJO
S0pjXdIydWlYYF7k8lEdE4pKZ6PzjOj6Gg6w7syMcescD9CurLblJvMeEOjGs2mMzEjlfD0NMpq5
GLnRtP2ICsRqBhLPM+hMe48LGFq5Hknhz5GBbqiPVZ59mxFevR4csSZ9L4Vm3UN0TrJDQwWFXapM
Snytu2/aPHRxH5AsLh8pIFDsBeyV6I+F1uHnQTQtGd/iP6PS4z9FCuj7sWpGFEuqoFEV+hrazFZm
1teSLKBgeVcE36B9LvkCbPNnFsn7IDt8TRhAnK+5bym78oP9JcQskvgp7SacXejMXuMMsvofIgdR
qD61pISW1IEYFIdsRtlR6CziNxs3YqvctGO3SSew/XXKrP8dCVakxj6QubLNWLA4lWtXXX9NHmQ6
uizWKr4QKdVVlK4vcLACtD6oFE4dpXkoy8RDaPmRRCgGbtB9D2We8NwCDFOkzOmiKLroaou9ioRQ
KiDDaMq474S2Opo9NWpLRGFS9W0qYZChyaZx6mp4/YwqZJ6FSpMW9UHz6c3F22SsBWP66yO3IGWy
sBWq5HnqitlLX65jwduJeqe5sw2a5bCCPPsRZlADraJ0W6jdqfKObReUZ10npdAobcAYImgPKw+j
IfezHyGHWDSMQ9wAMibooAnw4dSxtEWhz7Z6D3JAnU61NDFh9btnjIeAreOSzrI5+aDMketaz+cw
OeJDHxtHP2BAl8XxpdpG2ek9DhGDeN2D4caQpffMVHJt0wAfEsrA35ctUpupvy7JCPpK+200mgdJ
4hYSaFa01UaPBq9puvnknAUs6XahDDOJqKbHrASJC0x8T5sR51Q1Tq4DkKNzPFXcY0n7Z3ZCN7t1
RxXIlipgNsxCvdbVsd8uOYq0U5zMyITTkqUwLcYSScj9Z8GkmaK2FRV8nbmMbWrhpZWDvM4t40xb
JgMQb9wYcU/6/EvKgvW6XNcdR8UlaiHJClxp/oglbkFBsEwxiK64aXwUFJUylSgqaZWRYreus2GT
1NLTksGg6eANhNg1GB4oqj3bUqSlHan72ODMC9h/nNCxfkllqIVMdQRDZFOs1p2Iq3xMh308itYu
M6rdR0rDbwEpZibew8Kg3iBJjHhLaeEzABrIsUNEOUqBF7D3azuPQmLEn+ENudtSjMH9REiZCPbl
CWc23U5ik++ULga9yfg2llJ/LbY4TIXAFsR+3OW5dzFMRIZwNkSkayJcGAlWqIBVz0iD3RL1yOf7
WDdbcMdGwchaPi30t7EHSTgoI+eRLwi4uBYJIFCO5mpFlq2F0cTAm3gklwdkND1UjVuN8UFqWHvN
UJvnug03Ze9t9FbQn3WFcUQmq88KdoSUjht4E2F/hiCaHujjaxyfOV9Hpc+hS2oca++BkSQdUZEt
DqUGI96On7BN6pQOKrI1thIqtyMApZswG7ZfoyTgCWFjG29LmkRttjBfooU5pwvWA80u6FYyJXGF
qtwCKHztsdHGfbYpVNE4UFG4B5aoArD6AaKj7cBclWZ/uyRNupEzIiYB0Y/wkzT945I4oUWbTmPV
mKuUVl+TJ50XjyuJUDla1PT2GT9RWrKLeZu/LaS6kUXP9eudGgoPC7CuwkkIDMmk/Y3f9yu5riFi
uwuL/QKvo1l9b+kERheAXTgwacjU/cKwS3q/3IZQBIOZ5047Nl0zsOwiFX+SYVSvdcC/W6B2f0qr
0GaNkMgIxK/lvSUwafZ7wSI4Yhy4IFckGw6GGo4uld/Dlh534Dsz/86TArSdulTB4aPyyiF80RFu
ThNj30C1pgChO5v+gISCsPqRbckyj6+jljzUXrJtqXkR28hJ0j53PnIudDArq7DSHj5oeeYYO1LA
zv1BzAv1Zw1AI9MIoHn/h7IzW45bWa/0q3T4HicwZCKBCNsXNRdZnEmR0k2GJFKYE0BixtP7q+3j
to+7O6IdcW72kUTtXQVk/sNa36oTfXGr4SvM3PLc7f/R9xJPenkoj1XVHbRbHYVibgrk3dmHDA8R
rvhqW+OgYtiPGabRxXAp2/bQDsFzHKOYdCYN8dlpzknUk7aDOyaYkJ6Rzvp/cchIPC+INEpEloTT
bFYd+dua9gS65/rvLL5sutK7J0MGTru2rA3/bpwxydfQJdU3LjMYAXO0+U8PjSyzi3+16JUp+0hl
6EqJDKYanp5Gb3412Zo8xdH4xI+GXuX5CQu87v2/c/xMnOgjfgGz/Sv5piROjAkz0ZPUtObWdXV5
bDoOid7Nzn8Zbub6gA3BPKoGHmKBwNNRw0cMAJzlegICRLDFazVUG0907385cQpEjsy8G0FUbW/3
+cQIQ1sBzKtBAveXMQeZgMsyYeuI5MrcHmhH0+9/eXRq6/xMB9iLf/l0oH6/cRyQNd8jEPsPZmBE
0MIRJYisuhC5CLeEzigcpOXByAiGGdX0nKeJwFD5Xzw8TtMdkY0jbiXp/pDxr/KXl4fE101fLyuH
Z/VslRYALhGvymV+V5W3HFkduG/O6IZ3ImW7S6LuegyDarlcnT4gt7B7gOs44N/qzmXEVuE/LT//
8wDn17rif/98DRH/XRN3mSVp/6///A//dJf9tnVX/+n/++/6hz/U/etfv5x81buf/c9/+Ic9RUKP
Je3LLs9f3VD++1/w99/5//uL/+vrr5/yujRf//JPv+vB9NeflmS1+a+p3l5AOvb/O9/59uf6Ewtk
//P//ENfP6/BzpH6WwAnyadi8JRUPNT/Efkswr+JOPBppkLCmz3lERL+9wxoKf8mhO+FsRcR3xx4
vvzfodDC/ZsMmRAoEURxKDAW/E9Sov1YEVfd1OWS1Ob8+S//FMZRpGI/lBj1Ag/5cfDfYqKDQXgZ
v0jir7QdtZEXIJdnytohUwiQhTheJXteE0KoTnh1SYRVSTpf1nnI873opSCoZ/BfBMuO7AxjQwZb
RXjMjnihotlMxszBvYv55ygYRBPjZP2hq5CQY+FDIMKZCv0A4OclL53JfXNr8Y6DBUUF1YkqL1hX
SKhcqzrpPqawuHoOuk5MZ86c0t/ChIawAmnqfqkhh2NnJhEHX3qEDJX1pF1JwRTTR95zDOaSzNpt
1xfBySncFs33bFnlU6d4LwSTpXia3CADdtJ5oU3I/qBUs9s0sACEyA4JUbfl7JazpubKwgEtT6or
muiQk7AJTI0Jojov0FLQxDil6b9JzAcLkKFpvXrnWbFVoSNuZJQG2CFK1YbkBuKwCz7SQiHaorBC
KZ52Yk4Ry2c6gk5JIgP2IiJr5496yUZmZ8pzYEdpyCgGKatEZ4A2ldCzbWrb4N0djOhfu2RuvYlM
13yct8PgAvhDpra25RvDddQ0xsZo5pogoditVk2nMEub+uSI9lSA8I1tZBCZUELi+RHZcKpqcpGx
FoYBMrXA6cYPeeUUOUPNSeQUYTr88nTOEDMXZ/rIYkQpeQ3nU5tyGpJkO41QOfzxZSjYCJTF8jJI
U341vqhycxBKTrPaN9Xq3VkneBbRRBakYAERPq18zliiBe3ILfHODn1ckw7qSzYRu8uNcZyl+y3h
MKQ/+rnU7bMXyJ4EnSK8rnWcsBimrfVHt31a9Lyu8b5PHOYZcT7EZHO0FHzl6yhMY9+TIAoY07sA
4xsOets2R4fP47a72omWkujgryWZku9LlnvJMWqzFPIaDDv4m0ALfoet7+Yn4zn5MZyamd1UTYX1
6Q25oCGo1DTlOEZaN6TertQCb8XFgrCTZb6+ktWmcQfqvn9eMphDA/lRop7i07iA25hiNNGVReNn
FpKHUoEcIHZjxpTIyl91j7B/iVd3k8hYvo/t1N2kISgeVhX+3qxTvxNLBeCssnwFdSbBNerPIvOI
RpYO/pR8XgQWq6ps2WwwQP22MI45896kT6jS0SvlOnuSNdFQY0Nf65RVSgsj1S+vCKBXRr65JRDS
DzDS2OCPga3eU0SnubMXZIffeHb+nsxThrZMPwN//8kW8Ec3XJFOHY8dnBA54eDq0+Uuycd3P0vO
uZN+eiu5mg7oO7eOacs9QTE70pE2jQd9y9PvFJh36dShNJQxpox02ZLOmqHWYD8Y51F+ZjLQQylB
QqhwCyzJfK584YG9RdlVlPI5XtRDXLfYTvQbbzhaygH9V0lBMmgSPkJbfshVf5tG/ZdHCYb5XBBw
k4Q1SozM3fYFD1BVIHmQyyHxeTPxTDGQN1f1lhqoZ0vkCg6unw1ZL2+9a5/XIH5zxVwhJmvIQSPG
Z2hCveni/qkczW/R2BfvqnFwOr871el06v3soyxQFNBbnZJh+NWl7NmBlLOrMjUjyV6+lizskzD4
tcahOQEXi0lEnRBDemX97gdmrS+8nv4Pz0mP/VVQHtBDs0aq26+g9ZpPxmTJ3ZL7Ed1+KrGN9leF
tYrjW6XYdQEG1xO7OaUAlpGTk0MBgmudR6eMI+Yj8kX6q/bK57mSKPTqhqEUU47lUUKfJ4gTS5WO
mvLTujlpRLnsblgQs42tlOsh8aMmB9u2wv5Gx2kW+zlZ633XXrBSsc+A+OhIUUT0Hl+s5+tDF5RF
fhatf1cNRYTKKQqRArpoKut+epiBNbxyyLWo24Ko/rEIn2H+Gndwmzada9cck2A9Zt/SgmHs2DvP
xdi/rY6kuENQ4M3YEJJhPFdKPJBx4m5N3TfPLmknOEqd09JN+q5N65910/WvjdvmGyI0Dl3TfR9h
PO1NzS6j7B6iISG+On7yldwZuWYPdRUdJcnrh8ZBCYPR/7sNxweVYXtsV/feuEQXVQNxXOWTCtV3
HDXPRYL8cc3fc/YWyL1Q0dTRctP35uAP+tfqDt1uXOiyKtcWByfFPWBbaZ/jpuB2XjhxYK/NfR1u
l8aqu1QUA2OYQKYwBd0i2fNcjPeg86OT0TSKG/JHwSdHKDW9IY1uHJXIo4or2v+pe4xCZK1q6VtY
nL54bgcTHZpsbsgqaPqDEpYNLeN9Lk7SNfLhDR4lmQyTg7+rdzpzx0f6NEVrf1Q9u05V+uWV3k13
nznVLiIhhtzSitgoxeT6Vo6p2GYEmwv+zXbWGUNezH7+VfUWb0Y1yntvQGTlsqAKgpgcq9zO/RNJ
nr/TOf1yWnhzqhGIp0gK5gycR/FJFiDB0TUC4qJSlxj4/8F4kfsj4cI8kAmWPlRu8BoEBeW4iE4T
o9uNibsj4S00JwrlkM/MbhtncnqQuvYfelkw4rIxfpOpj/ZQ9G9Kp/cuhnYIKZIU37DqreeSD2rr
+gnCGVGj0yZ1A+aXoFEQI2KRqGWUEylsvWuTkoGXSCbmCRlJa5yrNxgcNaJeS+TdmlSn2GWjgluN
lyHN3xpvDXfIUPBlrWH5HGdT/ZuM6e8hKfH3PiBgxIP8oXmIEDbrMPwaagheeLzqu67rxjeNcX2X
O8X0y0+k3TWrVVvjWLPv/OYneX2/lJMT80XHag+eIq1i1ubV4dDfmlmZE2lt5TYPQgdx2qDJl7KQ
TdzIC6B8p0v2m2vR3rqwkneZcpljutHwsUYJjli/Q3taxD0KUPYTRcaclTjAL5LL5VNTd8iImro2
N0FS4joD7rUpBvo5OC/EkOYyfZ5jNuYIOD6WyTqYbPPqPlfA3wQ7mycCrzziuYZkP8brBA4IGSpL
qPjkL8AlvTVmKDUzGoeC1PCeO+pQVvzbk5tUUMQut3Pfa2ZSbLzYDpHZExb019sM0zKTdzQjE0tM
p25hdQi9F/V1I1KuNzYQTC9HokLRsZhHwtXD3RRYxBW9Sn8nXnKZplrvw54oa8+NgoMKLaCHdUH5
VzOcdTEw79dl/or5Ki/MfLvTXHGsS1x/N01/lWe207gl5dneVY2XPxRt+COu+Xp8ju7t0CJn6JMw
Pmd5bC4FCCJi2G1GOF6gD+RvYmgnh3dvMgIqj86EcGYRNRv1Oiz5EUn/I9B19OXAKTCHnHqRZ9RS
ZgGUYnPpzW9DHbCC9uvFf0lHx3xmnI6HLmO/2Jmw+Q1TDJ1xGeqLZxCCpRlS2TlllCXagM+g44Ju
w+VXkwT+XT/5md43UrM4YTATzmfe/bU/5Wmlfw+6c9LbqqLqPRPltbTkEAQ9slY3FtPFFzHHsI9j
r2O4GTQ3zbRIWJq10y6beerS06LXfkbyssw3qpuyY6n74G6SU3apoohdSIubH7lh78wuDh9X/ylE
MH+uWSv4O8ADLOwbJrfra38zc6UmT2kWju0xGtMuIy0u7TZdWlWwlyKbvsoUBMYPV6FuTXz1Suy5
2rMVjjb+EtRnw355TxXqpFf335LwdFlJklJb8P/m3P7DWnA0wdhngt/dC61vRMDtWXRW79FVd7tm
6t1bRTbAdmE/hmmAKK2hJDMocoarJbkvGPcNAn3gOrOpUmmGf48As/Ilw9a9A7E5b31/Wg+Bn673
s4tmo6hpxfzCAvQg0onZrRdOv/Rowm9xNfuHIDDRjjxf593pOsIsY1U/JElPxlrJle4HQD3YFRxY
Z567ph7e2YeTqZHrr6VQgJBl9lLWqPxVOiZHrv4/0yi/rcpBXN/y1yTWuzOhmnYrJTXZfzb+VRon
PPJ3seWZy+U9rPCup0Q/7Ku+6KGi4kXe2iGK9s0Ee3xMWYjwDEdY5Jr6vpB4WPSq152l0R12mSWX
m+05k1oZf1uLdPyueEaPtsq8U2myZlu316SqESJTNDjIIVKUJQV0BCaTCKrDPp1I4etrVoFVHm0b
VyVIpwVyZKLCEZyCSDr0XvmLmVx99pocdWcl3slSCDd5y2MiO9c8RRZrEuoASxA24k+/x3VeGcZc
3krboNgKkiZ06OsaITAjI6AMTXw7hN5j7+SYU0jmux1DKj/Paw9BxNFHL7ie3XLoXyH5kgvYGuLk
JQ7QkBSSe2kb7zBFVfHuJ5p6U6KxQ9A0g7Uokxa7BYOhX4Pj30yi7w4BA9Bvjhrv2cagO4hgFAWU
YQgnKPfjN91Ic/YHqY4dPAAP2yTi9zBPL01PwRv0FVg4o+gizLwrYjf/LB2z3Htdji7cGN75carf
jD8037zMhW1hlX0sKnyUolEYuUzYnujx09tsZAWe0v9sSAQedtHINqkp7NOgcA2OAAPqjSEy5Zba
X9waLMHPS9zZ5zxf25/Y2XEAem75fWBff66txnDg2C9a6PyMQR/NHF0215NxH+Ox+jJ0efiJJoYM
tHa4bhKK7HYWLzLB49HZ7qOZq/Ktios/LAbKI9vuGn5waLttOM3JuWsjUujKpdhUEeR610M83OCg
JQ4kJOC+XYquuamnPPnmzJn+tl5fuLL0g+9p4J3daZyPAKiKD2E9ucs7lT7FhRU/ywlDwkgs2nkt
Gu9nQT7StmLq3N91dfjNrVR1X1RJDzmj4ZNqCwflJFqc4i4N5LDXtkTtUyoe2qIQj/3ao3rXgNR7
kR34roYbN+WOy1MIT5Gb3k1JcnAW0zC9we+y1miR/Xi8dxA37ccBnxPrQ6KqCDfag/HjM5iYf8xL
+uDHAls2K6JR1RcnrsrjGBIrM63lhTTLzzDz+7te6Ts4VxmlZYqHxhsJxZ44JTG7NClSUpAk2lbo
k0vMRz7VZDjtiRydH9NUoOrT1Jn8VnA1xqXXZH9TuHNPVK4M/kQpaGTrTqd4xS/IP5wdh4VGyM28
JcN0wQ3Wc60VXht/ot6EcpdNrbdt2+UNsNJHZ3P/g+KYea/BXWr7tvkNg6VU26WYR48yOECGwpYS
/55so4ehsR6AfoqxNsMC5JK9eYQw/7Zc3fId2ZmDHavbaEkJvCZA/keyEq+ouayR/HmfdJ/jH6Wj
u2zUaNY267QeF4fgwRDqxjIl5sXp8w9G0x6REhCPdksAxJyyTYFJIG2aRCWmKBlmL6eV5a4fc4vl
Zgj8Y8O1XLBsY6KWgHW4tbQCjGwcDRdi6tblSu/LbklMC/FlRZfao3mn9E5KgzwV1x6cFnnrYW/V
YbvcWs4iJJDXTAZE7UPslffDHHdYpJygeCUD3HzNCc8Dh0w5FLdZMc13Q5u3M2romNcxqT75Qw0o
3TQgb0LeClOzOjOu692igck/0nTFd+c1sBXCuBnZWmNnCNuUIUkACiQTLPcACwNbDPwu2OcLRUa1
QEUpohlbllXxbk0XzADVjH4kl0XzhQsB3a0DEb9oCCM3gw9E1U9t8TzVho3fXIH9yDMU3eBVRnP0
02pdv811E9448dB9+bxfwUOjpH7rBnJuN7WrmHoMAafl1+oY+StdjHwM/EV8B2UXT/tEIrFBfls7
IMMjX50iAQtuahdvC/U7inczZ0iyi1zo3bfj4jJf7yX1gebXvntEmk5kzebS3DYTMZKwQiTO5na+
Sm9QjkQBX2qq1kcRlQAF8Phv4oWgCez57BSY9Td/gq7O/e06zAigRrLyuLxiJGh/hV/IpTkz2b0L
coq4ipEAroKGHdoxDtYCupDNnG03YghMq6KDnpMycJwYW3rbpV/m/kLmzUwyomQwsKVK9rYwNoZh
l+pRAOrkkdlWtulRGcwSJiBHDhJaDRNzS09uesZCLct6VaSo4u0ok4c+cuOHBRkn3rNhuMZ3wqqo
5j7fIf2aMZ7SsjalF2IMbHj/AC655T2KYxuwGcYkSs8XxBtejV9LoOWeEz44Vk7ffVDCFKBVPHNS
TgcsLHSi577jYT3Jski2dbpOap+V0TG4prt0JfO+x2Sa82ZXiby5cyMh9xhCnENqy2ejVEk8Hls3
NiVtTbHi+hOOwwEvE3wYezR+k7yhuHYvQe4MZORJoZ/clFr7OPYT7g64bQVriHah7zLliwgq504O
M7K0sEasLfD+LpxflWbh6A2lQFjKwDffRcE8Rt9EbT2zjwm7IFfPjQ2ZDOJ1nNvij54Jbt71Gnjp
uauI7Yv1lZ5UeEG161P7A+oKiXOadvDWB8D3ADLzxpOV+0ZKnme3IaNNnLYYPOZfnUyqBaF/VLP/
WZzwmqbNJnQzjozMShF8Dwhhv1v9uiVmPCAf+45FqTbIlUBncQlHOHFknJQdRLcFdXkouxbkpR70
Hwbx+9BdFDHXVnXJbwwb4iktQkJf9RgVFwAK80MyplirdO7Sos0ti06vdgr1ONBkhXcTMcxIgOKw
alGnkh+M289iP41F/DICvPC3s5wkMrk4N5gYuhZSddFYLCkojlnDB6Po7hjVsMqdUz91kOOoq0tZ
4zHXbNcvVWlQUtgkX57qQMTvksLjT1aGvASVKdzNOKTqmmJRY56jthlf6jEYIQAtfproezeLkvab
w3/CIzMmEkOzovB/BmKO5SWUhUruPcaI82WRsT4NQQs/axEp+KnVcLrzbWXNMUWydEcg1dXM3jDb
BkiwivR36SQRtnPXwfm4BNezh53yMrSPwNzTjiM9E7mqCbnrCj5ul8Rmtqy2S1oZ3c8ianV2qWvS
1d3dCPp02U4FDxxo7uEap1DIZHkloxvZq2J2Fj7mXV0ApVlU8clkZ213JJ+PHJvcyPRP2WwqOEVL
BESo0Lj1iTDapJWLeWRx7HAwvtR3cFth/nhtApGoaGH6tb3nwBXsm2iv26iDwGUtDhlK7dx+Da4v
1wvbo3A5c1SbYavDEpdzNwIaREBEFPSGGbfK9S3D0oW4jbZM5g/fR2J6Ay3Z/2FINqyuLql1HBCu
qXo4pUPpY0iJwI0YW/Y38cJ8kqEGIXGnIPO87LjwnBDoERCy+d3KKV1vkWDZb2Zww23WxBQ2beM1
9c8OdhHkg1CsN35R15+jh+8H3lfG0Eo73VpvfYrDByC/0h6CLsGCNDduFxzJwonMPrNFkLyT8231
fTFELGnmeomv5nTWRwzv6ZU2cwGNa1OMY9J+FaJrHPJtIiP3FJdB/D1wIvwIvJsOnnOBl0Ui9/hY
pABu4CejP96iK4ssv6boGWgE6u9UGMNdaxkKYAbO++rWWZY1uKGrEzFwaQrUete2U3XDuI/+ek0r
vA9RoiPsiNSfzQHY0vzVj9J9JuOyvZ/DcDwxOL72o4sSMRHAen43Jf3ErfXCDsmFyCsuckb0V2PD
2M2HbBwRaHRjHIaPQ1Enz7yRpG5uUOw4zsFtrtGQIL+T+FTjyCMkK2XbDU7FIWizVW0VEwjmuMkl
L3xqF9CyfnlgpeEUUMh4/LfEMmEoplBYfgbIrVh75Uv5jvuGlJhZCOnwCszFs0hy9Sfp8z45rqtQ
xUPQBbF7wJIghg03beJvyoFZ7fNAMwD8JlRFS4UWrEeV1ct9VjvdM51uo7ZYNaY3pDrkz3NMOvsl
CTKzLTUFBOEvdIFAGKrGnCbVzn9kiVeNh1fZix31ED/lwsTEivV03IwUzPSQmaSBbNB4Lr5PsPR8
9NI4mKCoI3gDGHG8tYUuS+y63eCconiaIIrMICCSVIDh9B23SaGQICjfy4aia5PXbfOZwtp8ccZ8
MrBkkMka6XKHrCHOazBOuHwcyWvOYFou0YllrS1ObYwfZ+PUQfcS6/TKvFiU97KKgowlMk6dlzVZ
PEAEJA0QMr9k9qXJORoYprAg2a5jRmuDRHZi1MHE4RGZSaOectv2wNRH9pR6wpHJZrBQ3u26SmAY
RsJ1LJ0hxwzLYOin9NM6v6M2Tv4ErhmdjSySxnnWURQ+e0PV5heGrw5LtCCAWyxGWrJ97uRkIxaB
jJ0j80S8eeOi2uHiOkP0K1RVJjdlz+7nGHhdIF6aWDT60e8QevVB7xabtem7/G1cOlEcwbaii5jj
+Ev7vNZ1B+eUWRuvOuwri55oHlFd1+KDKzM5IW979qcYEMVqU6yTKAy5wXQ7N8FLqtru6MYSGaKv
jPepGiYnSaTZU6dmlWKbxBlqn97QoYEjqMrbuurAHjVyiL53zeRNGUVZDC+9LGtNqu0VxDX6Qfre
tev16dAteeNRqSZ+iGqjcxODjaYkG24ZNKHbYK5E198mocW9y2ZuE1mbjkS+ivTFi7PyDLhTnMEc
9S8qayJin/uq3BbUx/UubnPvHMft/DaPvnk1bVK8GR00Yu8UEJ1Ps2FTGCkPdVwRReKzQJmAy9tc
RY3Xw5eafEFmiHgn/xS8vPgYRagdc8vmdFmO4FMtfuY4ZeNbEhZxr7uUHT/r/kmfRDSwalmiKuv/
sA3k6yjS6IuYyR6ZLPr9pk6etIMjgECTnH0ZhG41PyjSX/oz91/5Opt2/gk3dnS/LJO8YLcsGmM1
9bjF0eGb5MPOlVhJqBmzfDzB+Wy8nQWc+YP6bgoBYpX1fGTr1BM956nufkqH0D9Vdh1wf3JapNu6
SeuVVamZaHgL7f9IdAIeAubdY1a6E7b/aZ/5zRt7mfXoqehcoOraoCAgtR3sHhDKD8S+v3XM/hUk
RoWpwSDS4jdbYQQJNbW8l96odml33Qzk9T6W03Pn4w7lXEovupvPFtnbQzsOF9OW04072l9XCYVP
cbIBIfhtjsDksXvrT33Nl09MeLxLedOeMESvZ1V6vrtJaZWeNJKlgAdFPUf5ik4gd4OBcDdXHFBV
XIZwLU5OGrAdwQiqJiEw4XrjvkuJKNjBCkzvq6t+2XIsb2GaEwaae89t6P6mpCsRnOf+Zypns5cT
w/BchxI0bM6EYBq+tI0+u0Ee2o40pDFsvs19Uj6keT/DB64EzL+GbKOV1TZGPsTtCcuObRY5DnAO
JqJ77Yof7cBOtUgmfcl6R8+vtcyoyqK0dO+gfl40AkVQFAMBG2BNhqK8YR+Kj53mNyQSdWWbHtws
fq5f3Uksu1EiZ4Q7bO5WJNhIIOkh0GeuO5WWX7O31jfjxOYWdttdpvG0jwO7x7hzmIsO0E4YtWZP
ofX6k9LBU6/FKDYzXytWe8GOEtfhFgveez0RKkKdH9DjpFCpuinyUKj0Ktpk0bBXVf+cgUc95dqJ
ZwpdlRxKu967TfejqVV50y7y0XbpHbvMmzxX+uJzNHt+j/CM6Ed/rtMDyaiE99Cm7Xvjg23N+2um
MhK6l8VNMjqVmAI3Hd0z3p8Gtxx9ysKgcteUen0guUPs+i5sLh78C5GFGeYDXV6k7D8LXVfv9VyG
D5MI0xm/ffdRT2Fy5FhQJ0ZdBBby33QCdtNulrl9v8ZG7IvarLdlxrYL22Od/JjrFu2GZVSRUHBw
qIgXKreIYUH1zuX1HlIUULHMpRTs0nP0M6yUlh3gwdZlQRbnWN3bHM+7zeZE7tnt2YMOsOB2k/R+
jIkuLrB+/0RusZrXOgp65xwEq4uFIZfJL7+YMYrOrhpXZv0Gw3sJ2v0HmcovcZx3dyyyUE3E8+g6
gIp9kBbRaJyTmGxCNOfA0cxG2TX49JeBO0x35fCg62twpYmlu4/YwVFbzcj+n0eH8cjWQSP62bfZ
+Mid635owIqgpkpiKfaZ1yWa2IWs+rWgU4Kbk4+gi8Y15kFYJNDYvgKsmLdVQnHuhd6dO9WZesRb
Z/B9rVMTvUUqSGMYwHVg9gGlG0nbYZ4hVoCDeizHxjB17Fx+/MYOlF/GhuVaMWiXQb4TAzL4Pi94
5ixNAWV2KNJTtizdnVmr3AWtYW9UTgEXLKiX11gNNBFZsX6y/gg2JdVuBWUtqJKD7JlVzUv0uOr6
YDNO7U2BpTi97QMtFs7DMW/YOerQB0Uw8rZNXVlmb304Ay+LPLZjp2KU6l1Zl7cw72av2Xs+pQb6
n7KHnFLSYrzksbL9acgE0qiQso3NYChXe1DK7fxLbcOU9Vof6v4JDntzKnqCoL+tAbsxOlWQj0dN
RdTsFjMxDEK+1epzS6LVsm8nNx4PNij7g+M75o2DL3qfhjF5Z16wHlcvuFoH3GWaoe+TDMgM2AFM
uhLT3N53Piuklv/kXeSPZK03WYHjstPtnvt2vSsVL+ChbHQfIWblCjoP7dWjVJMDQqqgXIPlrDy+
zAdLobScuhH9220ZIuU4VCguP6BWi91UWg+Cso2exiJ0rq3+CL8x6tx53OcAN9VRsfpqf/SJH1wZ
YZGjSobZvevtczHX3UfCEv2Hl/eh+7Culf+NZjFs900aQXlAfrFXwg1+h6I3976c/qzrEoL5J3rd
ERcZCqP2TBydC00NCSiFTj+LYpx2nhpwFEs/a6lMlulSzHPN2LNAEwOp4eds4JJDd6sgV0YuLMQ0
vDMLn9eJmql6cReOI2er0PYcYm3IEA3Z5u1xnvLuBEsElU8PD5xU5XZtqx/LkHQ706SIRpMC4ws7
Ebns8iT/idor2zXs5o8mDZNd5pjkcu33tFeUnN+1cFNgCVHn72IDAM7nNodJxSXOhGi3JAqyF1DZ
zxUGugSDlwr3x1Xo7V20aSpi1OeI2+OXWvlkVpjqtQBNocg7oGCOJ2jWV2XP2GH2URVzuNBrQxQ+
fTUecwb6xS2bqWo4LJUm8T7v82m8AZTQ3vMNhiRwYadgwEp6G7OAppzMo/aEiS4s4PwvLV1wPlMa
sHTT4YgoOw0Gr9r6UZT/TnzRQYzy5nfGlmwXXHft9KWQPCoAY6WEVhSBxmA9Y6x9GmssMOAp+WH7
RTN5uWHw73/1fHafjPgUgP6J6eRp0tSKewowqJVqbu0AD2JVdMNSTjeG4Rw+vYorcZ+DJ+Y5Szms
vYH5FGyiKqP6SYLvcwIOx5+GF68Cn9T6/Z+OEuk1oMVDoqlQzuaPXhJO27nKmDaayg/fo954+yY2
kFq1sbA2+tZSDU1+c9+LK0s9QyJSH9axsMfVaUiNciuQ6RyY0wVdH/GRc2yRQy7XUQQxKog3O55T
wL+5ZpdYIoHd0bMTnlfWNcCgcGwQdfnwtCk2kvBpquzr7Av1Pq58rcrY/CbtnfBQ5TzRtdOgGpKr
up7tbr/A6BO/g7JDeTUoJ4YwVz1QmeMcbZzh3RK5t1t87zUz/V2iAMOqa+waBnbgTeSuRGU6PRBz
6IBOTbFihTUjywAxCQjlYFl2IAy0OHqJg69Q23Zwt0XJegSXVcCDbBdWBVFbhlBDueAJ/mxinK2r
T8boNDNFOSZ4E3Z2Nt1bu4aNu6cNAAG1BiNDvHIFTJr4Qz4cUUZ6cDWcJL9hR6Bu25lp+q7zKhez
h/tv1J3ZjtxIlm1/pdHPlwUaaZweuoH22cNDMYcU0guhkfM88+t7UVk304MZ7o6Mt65CFVDKEs1p
tPGcvdfhMr2UFlskt3SL/W7wfc/aqZ5HECw2TM5RgV/0znU+Hcvjhe461kYw3WGEoS/6isMA6FCa
Qom4wcpkHqQTEt5AEBJ/xwltfY1DCQgh8nXL2UpR5beKkqqlRjbEKIZd7DTaeCCxyfao7x3RFagT
egONklnBOOMmlnV4zpus7deBzOCcyYOG1oGwUZxbn1BgNAdi/H7OFIiaDHuWo97EMprEFpVxrfZa
BUYypDQSEXqXdIKrqeOq4zsvUDgmq7gdbtLO9rdDNaa7dCqTnTMgl6CiHzrEvpEN7J80XLFAlYXC
RurOZPVzGXsOK6KnaTXAV0AeW65iDgdrYuJXY1q2Xyu7xDIc5VwcB5QqT6UAQBLaBmBdWLbET9zb
tOQoDKk8hqmnxeDDHeNHWxbKLm0pp0p8EuKqb8PnJdSqxivDLNwvVpoRsk8DQYwiaLteX/rCTgDY
5O2D62Via0MEB99Ycfy69QOqbfZmT2HLoumLdO+PbWhslVRB8BKTfb3l6YxhNJHac6LnxTY0Rf1U
Enjb4gtz71wvKG8bCnGKDbd6AudNzalJjbgqJLr7WaeS4r5nZwMwZvXAGcuAOqy98F3o6MAUo8q/
E2MIyyqgrGyuJNSBFVLdhCFBBF3v/E3f60m/ITr3ecio2JumcXuPgXjTcQ04NBWAHF9RnywCvtcI
nLmn4zwRkzbZZDeaVNFhEtyHbIKspk38kKOCx97iIurU8bbY9w0pI8zopvABYlkT+lfRvkfW2O2R
Hl8ravA1UllzfL1L1p5OwS+ReQlUIOgeRld4H4U9EvasDdR+RfbJ4FwzWdlQd5HNAZGnqCB7ZPhs
StCwkhjRDsnkhzw1soMg/LggN4IQJAk5QqTELNOw37qJrRBHSje+iXuzd7oD6ZvbNqMObquAfg47
uJ0mZUT8DjKDo/oAqnx/0rxZz7YD5F02I1dcPxAHu4/0hVNW2n0Qog/C+Zav3JakvtPV3seB4DZA
Zgy6dRliFMZeo9uWtxst545jA4tYlocPcS+HDKxwBBrZHhGZrNM0l9dZQdEPJY4kGBFcqNToRKsk
yJhSDSHboKe4cWzEob1j1tc6H75yYBz2Hpi0uPFwx7Hc3Q5eTbwUebTBrZ9bXdb3P2x4Oztj9Mub
0Iuil0Zpg3vp1e0TQo/mmSiIiWagUCgs4AQ3Us2TteuRhCMUrq4yjJ9XWqY+KeL3xV4Bj4x4HkCo
nlwPg1CRnJrjc+Zq91HpZgcnqf3rkEpA1A3hAlhR5TJuwsm9LAnT6CVqQC3RmitdiTaNyMHiGUCc
dH4cq3Fo3xJWpbRzR2HQpO65XpfS9ZdOAzpt0NhWCSiVO0E4Xy/yz1nllIfUQvLfM/Yo1YL0GCf1
KrN9wdJEpj7TGvBdyLUL4QX0kGjZMdFRrsvBgIbaIkZW/SbaZCxxFAHAeJCFAr6fj6tbqXMDkhuJ
T5wQH4XhyF0YUW+1cUW9qPkSLxy7rJ3hDD1wV7Nl+UXg0cfsk5QY6haV5j/rQa/v0ooEoEXM8lDL
dDNqfrGt8shZRSpq2akzqeY7KvuOODzcSN/dwzSn/pNWPlV9N7wYoIW2LPsVjALN3gYl8q/G0r+A
acefgd6cEjyt2FRjXe/ZyOIn8OE2zM1arHtRDIBPQUj4QnOeSzaMxaAzexdBFOvfhBX9JEJ4Y6PP
eYDwMd2axSfVVsRdQWQKPRsBFFV1vlmCn9YQDqUyXnDnB943LGggrPuR8uWmUwQ3vR4PxM41uSlU
+weRNgzrg1+CiuyZeoDo/CH72tkc/Pahg4kBpw2mOeJ/YIkNjnlwhBxP2zHDSncT1XqcfSBxtaJ8
lD4cSHzf9RGVHMw8oFKd3ak3TgLN5moMQkSwaYW7bWNiNQM07logLfuazJRREMpdFX2F2o2ZVnUL
3XEqZ517RA4L2xkUqNz4F5Y50jRs+tSlpXxO1VPtpJUi/FhqvFGShaZ2bbs2oQoRwUNb5VFaQnnL
iqxaJ0gz94nMxZ0NvG6N4gwkjVJ8dZs6/9i2GTu9MtxVpWGvKF6osQIVTHWOXaDHPXXjqch7F0Gb
IgMRivHcueD++gBGLWK7GuSkqdsKDA8N4hwSiQIsTUwBpLCsJdRBxNwS+UiegWayeEfXB0ntRkXx
i1B0/ELaOUasFTrdBpmCqy0dQdknFt0W82XqITgO8OX1RYDmgKf4ayVFcLxgAFU/MDw0xRVdLOFh
y64j9mSMJEet0qphaAskhDHets4Jdhllnrq92RF1H8Hs+RF+P5nBHY0TJ/jWalg8F03XZP2eNR6P
BIJ7NLS5Ez8FLcDMoLdRSfeMlA13uOdeUHUHnpSuV88aSilr2eA2JVGQ+572PUZZbj3242CVWwBs
Vr4wnBRRXRXIYWO7IUE+ImbylpOKAx27sC2Ela0FKI3y1uuYsMrCck0Z30ccpbAP1Ek1yJ2oQ/Kg
LWYVVIFGbV2LWLEB7xXQ1eLWNQ+9T1IBM2eT5ahmMsOrqJqBWYwDf0zkcdtaSCY3nWhXpvT6b6Xa
QsyiJF6EsVNV7Ct8kUz7sso582NBUJalbt2Xgx65h0KbTlW1r1CuD/QCwkk9olfsypdPwtJQbjsy
hpRfdy+DXQG5U9zss0lUOb61cKbIlT2U9ic/kCn4hSmr6Wp1Cq7KzPdp0UBzGU1A8kgAP1AYK7hN
9Ia9wksgoGksBWRLQaUSsdvalvFsw+V3TAoIIM54jpXkY40YJ1tNk0ajLlcfZ2uWgPLjkKjPUoxr
l6U+XUmg/yYqUwFHzjUf0Tf6mDs1rnYQ6j2BvFUnkEGCX3MDf2m68RSRQ8IYFfy1eMhuysaIlV2l
aFbH+Gl+mYQRWJ9Gbl2oVsoRRy1na8oRktW0q0ONA8DaZxpOig2ncJ9L3yiN7CpBwFV+UOIepdyH
GKSh/WJjbPtqByUyIVO3Yv3eLUYSmosSZ/Y4Gcrt2yRQ4f4oUZxTvEPxpX3ddGP5bRyKggUWfy5y
JqMaSBO0rlJnH0SD379ckGWt/R1MAdTVHbuAx206bwv3m8ORQIHY6U4ZJ6N2yKRpqjncqPiXObly
+XbQ4RFF4+SCZmEIDK6LChyNVWQyGr8juQ+5WXMqk4/KaFDKrUTRhSioN8LPRR+CIHABvT0oZUV2
W1Gc6k6xkP1vCsmONVQi4e7dZdpd1IjqhdQ1MUglcWRxhUXE7daOqGP4HtboaY8c0kJl6fcGKCaT
bIb+4tlUgEXmwzUPiYNISN4nXZXdhErBcQ3DmP+UKJELq63Fc7A0yHtHJPI7xd91AeHf+wEqPR5g
NeDnIUrFMMXi2tXlU86aj5GbW253q5WxOlKNUsM10iq26xzSsUdIjxg0GD7Use84e80jULABP6AC
bc38Gl5GYkcTaNHI5CqoWtul4/3usxlF6bCnrBowvGZEm8j91nMpjz1wkqYkmRnmTzWIE7mCL6dl
X+FBdg9Km3tfiT9S6lwPoUtd5azjVJT1ktRaVjgxF7lXKcHP3FbUb76Sg5JS44KDnRXoZXsVaUgG
/SWiTmS/o5YbirVwzKHsr/Ve50RZQkLruCrp1q8Ck0cxBZoNSJkoOFA5xq2FWSEyu2hdeoEl9qFX
EOs0KXn0JRzVFvZZhd07XOImGCC3u3UKZtFROHeHKu5lnHit9aKFBpI5JwqyPZX1ZLDvoHG9YGaL
26uSkowRg9C3u12bInPfUjVYwUaSsjytuAEU+TeOekW8meoHg8dM2lG7TQj7hLeq1o7jNyIiSfnR
tGp2QCHqwD8MUljdrZqFkb0p24CieImMy5ScKWVA0QBPaqwq7P3oIcA/yurPSR9uMNex+oqtO2k+
CYRKAJcMJ6uVz/rAb6EYRY4reZXrtq3/1EDLIGR0uJxE4BDY5DiX162onzVwZNkWLbJfHBARc4tp
/Kbs7zu8pc7HQNYJAEqnSFR70Vm6pJHUHdPuPi7V0vkoW868H/PUrb4kgr6bTI8cHKnV0lX4RynJ
qJXXbHdeAyaiLPWKrTaxmg1mQEoC2l6rRJ81vE4tKeSoVcorjwR18cvXJfTeJLSGKddIvjLExAlU
hoJFylSmzmdToP6sFQdALFt4LAjVQn7PmAKVTjm06TgDYBUj3S4k2y6QBJ1ze0aMY6eXgpQN1WkI
NVmq4YG9MjsUdPVoNSWHljzxrvo8bEvkniidUMDpreB23KtyMgwYgyL4BDXueqgQPfeGvcWFTx7K
yM3BvaCGaZchfaE9BrzvMOx6vfcc8v2ZLE1nlXkmXQYCD9lIe6OOeoJwzNUAkO3KHtHwVWhRrrEz
w0bzEOGm7ZWVpIBiFiiwsa9HTRANvxySsJsQYUWy1XHSeWsB7tHZ+L3uo5g1ILA+FmBs871fRWZx
aFTiYIoF5bwvsNLluo4qHlNWmJf2TYFzBAlJCMLGSHdKF2pJ+bVocGvmD5EMDHQuvWXCH9jbOWfS
xWjATb1vVbXR7DW6FZS4H6VjSQ28uE24OXlIqoxQ3WbUDTrwSvZgeexN19fUvugVciPeClxnIGOW
IM0HGuAGgInXbTKYCUmq3HU4HfsFKu9FVSFKAjGg5ViA8GqUyPpizBJDtcr60ZfD1q9bMtLrTtUr
80HJUsOi3JzmBEW9dyrL6O9iXVMxDJg1eep8kVZ2rlzblBqFXaTCS9jpis+Bx1Y0auqopaxfotQu
v3DtKJpFmNQtATUlM8qXnOT3sFM4xzCQIhFLa601aCf7Xtju45F7/u4P3/l/pE1ylxFGq/7rPyfT
+5EdnVFnqZbQp5OYgYdaaIJ//v3rA5KK6f/9/4jEZSj5unBTUS0EFJ+2FjtCIP2DuJ9m1YKKFot0
jdZs5X0ioCt+nG/ffKt5qROhxVovbAPz/3HzEeHHzIxo3kzuPP+H4pQrrdtW7bg93478WztC15Dg
mZpp2ZqmTt1w9JpmR9AydQSg/0HY9+Sv+mKlEFMZF+fbsd9ohxyAjbNfSJs+fd2OUrm+aXL+J3oY
dh/c6a6sOqG8EwphedePPxhBmlyXCVXozjc8ddRfWIHpO2K2loKYtmXauvobO3D0gtLsCVeObYJJ
oVqVlVsuQRHdtglC2CpCkxao9/+8QdsxhCNpjFk3+3LkoazKr/Nkk4Fs2rltn20pGMUS2KZFcc2F
lVRXqWLaOd+sAMXw6kVNVeA1dHhdlZe2tNmXLG1g0QkZ8o2/R+8N11u90Vf9Ll/7N1SL8F+Y18t0
GS7PNzsfP7NWdfX1dw2TIUfiQKtjHVMep6JW6ep8C/MPSAtSdUxNs+lS3m7Wn0oVQo7sYJdHsSey
td1g6iEmpHIvNUwWoTCmXgWZhfzL+Xbf6E/irlxCaFYyOaZ/fjRwItw0xH6beKOGLrZtu5REqAjD
UOQ5fDrf1HxyTK9oyGkaWs4bQybpTaVrHJWbTKLlv7zC7X5UNakmT+lymF19jakiUe5CPc0ufL63
OtfWkEerYB4cY77KjURrnVrn1G1Skct4sdmIEIpETZ0tY5mK4BD0RCAOfmBkd+ffeeKNzMcry6ql
aqouDcuYf1dZONxlkj7cWMVKhnt9E62JbKCbfFK21a23yr5daHBasY9XAnrZYBHgTU2YJviHXn/Q
sldRc8Oy2CCAw5hSFwiwlnFRSzTdXITCXced1diGXAo9KulFhANzizD40uQKoT44mFTE9fnfNNtk
hME3F5OViYy5hGgxG9vUpaX0ZTeOm0LDpsUZaWfg6aFI4XMZk+f3jSfu2vcOGdzz7c5m7R/tgmyx
YaCCd9Fnq3GBmj6MR6uDNz6gAC3j4hCTU12fb2W2h/1uBdALjZjCtvjX6w7XyWdqbSDGjWojgBty
irH14Bmo2RtauwRD7YUlcDaNfrfHgUbDC06+mWH1uj0oHDoUYr/fUONwD37BxUZQfggauXEpDs55
4SopeuUdL2k5JjPI1gzBEvy6UY1LFqr8ZiQHUdfWgmgMi2DUxM29EiAB3DoE4qMLLyqmVfVoKE9v
KnWdszGJJx2b+KzRoii9SdIJ3HNf76HS7wiULbp9ua125z/hGwP0uKHfP+RoEeTKQY1G9CYbR/9u
l9VH1VVvU9StjUU9xUG+JBTFafMLs2K+NPzxetJmy2Yf0005ez21jOpqaHg98LFrY4OIZZUsvWt1
A2FvZVxYiN4YpdJxJDkym5Oe/be5kGhKb+vUCXDxLiuLNrTrF10VWrrIm9r+mlTYrC58v9mqKwy2
aE1nM0PFKXEKz6YfSqLc7xxJkzGMzho4jCQtmv0SVKOrtNvzn3C2j/2tsdk+5jS+42Mn6zec9BfC
3uGbM+zD+Tb+NkxmLzT18dEwUWwVTVupjBs/x61KgQt8bE2i73qDUhyCpQY/E2mOQh/7na8M+YVd
7G/L2az5aWE4al73al3NBeUT7ClRYErMp55Nyb/zL/lWKwajRONMblm2PRuVnYbINPQ1/MyG8sHt
FVAxxup8E299K8OwTPJajAxzwm0dv0jAHdG2IU1s8kD7Toa13yZk7eG0G+LCxP7bqJ9OiabgXCxp
DXX265a0FLolfUZOVLmGnu144Vo4n4pQbt7xRkftzNZkym5IsyS1tvFluIvND3Wrr514f76Rvy38
s5eZddtA7kHxBF+mdZyB0Kr2KU7yPY4MovE2sDqL8OFwYVq9ORosIXUTrT8r8GxzG4EYRVWY9hvT
axBiBeZ4DzGnv/CZ3hwQR63MRjamnMj2yq7f9AqL2NJXy+yTl7docUq7Mbfnu/HSK80GeK5T4SWw
yJx7xfDQSOFsEVJ4F77V+UaEOjuFZclYjCXgtk2iUc/Q6jt5VZlk/s+/ylvD21LZQKZzFTeH2deJ
e4AWOW7ETdCheUkEwltMnqlzHSf6zfmmpl55tRcz+I6bmn0iNKIFEnQWcyeJkJtmMJhDldPz8MDl
4iP8jVur4VwwWhfW3LeGxnG7s69lqZ0dgfFmBqcH7KgriBid5lxYWd+aWUeNaLPrnZGBEE1qNo+0
QG3Qf0SFPeWCF0r6UFmPonk635cXPtv8OkKo1XLY0BD0obFZKG19SIN6ncNyWPaqemG4T2PgzIfT
ppF6tGsEuEYQukbqxrBJaU8mibgluKbr7UuuWs+1dFbn3+7CF5uv7p3UWV9NGkRJdjW68Ysm5bJX
tMfzzbwxw0xdAEpSTapp/+2eQww9G51YHTaQPLKbtCnjHQH38sLLvNF7JkcYuDlScG9VZ2uuZUWl
VraAEwj7NZsWd8/Kxr9xY4YmwdcGPTC6kE/n3+zv594pgGMJYgGmgIRnzsZ8VWNGaNx2QIxTbPUY
epK2MNynynAPk9Qlaii6qn9Fp3JhOXnjy9GuLX7vmYaYvyyXyYorYFLjSD44+rPm35HEudDGG1Pt
VRvT3DgajmC5ZNXoHfUffblTq2hRg6r0tE0DbUiIfUt65nxvvvlSDl4bE70hcM/ZEaDWGo/KQbyU
4T/43a9W3OPq+qONiY8K5fTuj+kEIPUYqzr7n//94RRl9fgv/fdt/jN9rMufP+sPX/P/AzxWawpI
6SoXB25/hIfV6Tx4ms/6P9+Gn8Exz/XNv/8HqnUK3XU/J2irZv3LJjwLGFXVCJVw+PwTzSrUf5Fs
MeGmSoNCEarB562ypvb/6z+df+lAWYHXmRoAQtu0tH+CZp0HFnlP1ZRCOExzxzH4Oa8HJjYJ3Hd5
/WVIeypayjY2kTKSWiLni6jEssRSZmaa77tUsZ/A+UnQahGEDfuhwhkcu4iiWhiOXyDxlpm76BC4
Y/xznHagkhQ8duv77479R2Pu/9poom/PjZ5dlnr/cZj+6/F/Ho5H0e+/98eoQeMIrNfk34ZOvgDX
1P8fRUQl/mVLYow2vHdWsWnj+TfgV9P+ZRjEHQlg4I6Grstf+vco4h8JQ5gYvcDyWtPf+yej6PVi
o2hk26awvzMbPCr1GTrEL+rBozJxNF45KYUwLoWITz18dvTCeJmkRPHUQwceyETERrp13zra+qiv
/72GHeeCXm+of/32aQs8WpFb0sNWFFXqAcrsghwYRRD/WB5frY7HT3695v/15Nlajxwp1MjxqoeC
qvcxGviW+mLhmG2H/oNmKGhwf77vFaaeO3qFVBdUKxppqLQ/iPLaQnJ8/sGnun7qs6MHZwistUCT
6gHJDAxGyUd14LaPV+cff6rrZ3tToNut0qFdR1aOKO7Zyr+ef+40GY4Of3/1/PTnR79bCQNEn3ku
DoITu9S9K8ejhnOibDqL4GvU3jYR7uoepW/v7RStuLPKAlyGs3CM/BoQwy2Sn7US2we7qD+EoCw1
9co0QUL1Xb47/xtfn7D++onzG1JuTCZoVQWHHL4MMHlzKlSP0S9HJlA32u35Vk718OxkL2KUB25G
D4v0yyQsBH1z/sEnRsY8TOLBcKxibEgHS/04RJQC4apnfzj/7BPzxp5NeK/PeixI/Oik0de5vraQ
AofiO3csxP8791LEh43yzVFiz2a+B4DPyuJRPRj6T7OvDgVbmlIF6yGmoAJ63i0Kuis9s1Yii68A
P1GDu3lOopQMGKVhIG10KIvJ3qxK1902aY7rfrwtTH+FuQ1xgLdJPAXnQUr9lm5l29wb3a7c9RTW
bjXS8Lmy0WxMwVLZliDg9DZe+fhyh09EJFEYGAeXtNAAww5WLKzSm0FNb3FHLuxiJOuIFbvpbzok
it4E7TWuskzbxHD/hFevObZvWXjgL8PQgzNRRd2N0nxpHcR95Y8Ma28bDGtkEng+f1DEcmW5kFQs
RE/yIQTfSdjo/vy3PDVOZmtg2sHShEqhHob0sSi/UF4PVMuF1Umb1om/7nh/zqF58i5EO5I0MXPI
RO6e4FmUdYzMH5zXWIW7npo0yI09eRdIioBq/gZx/RrPGJW+/EPeU1gE2LodK0966e3surlC1nY1
sJet8Lssh6a9MFemXfCtnzlbRVMAK0C/GM9tS4lj7SVSwIQNX0QwLLPyZSQDFcEou9Df0/rxVmOz
NZVp2Y9Cgemo2+6nIURRbd+ZFTVu1MmdqeyH+KcIfxcwua0R6yEjEivPtA46NaRcACotKrW4UT95
MaAoP/MXHgMeVeIhN6m8rEO2BU1noZ4jebGk0OgSNfcyDK8cHV2o/GxMtvFGuRaVtjTyX4KHlG23
FKZN6SE0ZFGzTJNsOyHeaxN9t/rYiY9Z9gHO18J0n+zoZyYQOhMtP98fJxZAe7YTuIqNbDeh7zXC
M6GKVNe98OTfEYS3enq+got4hAgm+KyegW81pl43WF3KXYAeiFCtK8pSlOz7FBYRX1ClWqA4ByFX
WoOVEEOuOX7qrYA/MthexHUY3KcopBthrrFk+xfGw6n3n20AZhbqOBvQXmLW23mS3Uz5fr5nT2xg
1uzM5wRh4+apxtbiXxskiBRgyvqPpEA/Iy6cD04sHtZsI8g7LwwcOA2HWmHH/th2X3Xl5/lff6Jf
5llLxGdtRPaJUx9k7HY3GBc23FO9Mlvv8hhAZC54rskyApplIeB+FeV+UtrK8vH8jz/VL9OfHx1v
zDgFeQRi7tC5d5l5ExbfzfAfBb7/XFKt2VoFNtEcM29QD6j2Un2HVe/8T5Yn1qW5QgesHHfZtlcP
v2O0IRw0t16bIHhS1VkYob23gs+Iyxda+RyE+0q4S0yVT11dA9n2loECGUPGSyXgagmJpm2DjVMZ
V4FMVoZWbhDLblrKBilJtywisfBLc09d1iro71sLtzLMi+RrRfEBBXSUsczrfB94a/A+ufcJ8M+F
M92pQTVbbBRAI8ngWhyKSmWDzA296zufPFtrzHyoSgxA0yXlIRyu9Sy+sD6cGq+z9QGjUZxIYY4H
4DKLros2auuvffO+d23SKuqlr//2pjSP6BU1ziDNjVgq/S11Hkt5YSKc+PXmbIFokiBkxnEAiCaT
pncNxn4cfg1eAx7vksTsxEc1p7aPJpuUGcjh0IVP4X1vxMEt0gsbyKkHz5eKsMw7DRn8oaRoFDLi
/MInPbE6mLPVoet9xChQ/g5mRY1marMMqX+reBfW5FO/evrzo+6gyGhZ6QHdkVDbrG43Ohby80vE
qd+tv34ypmE3UyNnPGTu4wQ7A1YNAetSzujUUJnNTVWVniyHksM+aEgreurVO5/i7qDdFlr3431v
MJulwaAneFmnNspdLZ8t3McBYIrzDz/V8bOZGmRx2QwNMzVLVwVz9NId/8Rzjdk+jq03qe2E5zb4
rZfy0vHo1GNnUzOvbSUoIKkfOnXnD2v42e/qhrlkFgO/15cxP5cqrItOPFbmhZ3vxPAzZtNR0XLQ
WtODPe+2Ve8Fd7BLScRTfTGbkXEDhqzt6Avip3jv/OzhfX0xtXc0FzWngm02fTqHe824M4wLM/HU
753PxIQCBthG+b3+1nrImvX7fu5sChLGrsqi4LER8Bl9+Q9Vzn+eWYzZtIsKDokl5IVD4t33+pei
+/m+3zubcXWUB67psCDF1tc++uCH5fv692/Kp74rJNC2ERc2zrOVH23f9YPlbM7Fnk++sZXjQZqP
2vhYX7rAnlg75WwL9INuSK2ajgjzezOq75sKiXznrdTS3veYjd7362cT0Kt9NwCEMB58OLODcoWz
5H1Lp5zNv7ytipZ66Oph9Nf1sO/79+2Fcjb/Eh+IURDpDOh4l1Fr3HnfRJGz+dcoOU4eCqYeBi4N
GCu9950ipzTA8XqhjxQr1wG4HgB6pugl33lp+H3mP1qHOqqhNGPh9IekW2FtGZQLI+JE4ETOJqDt
pxn+d/phdL525S8wbduhqZa6W62c8kl6xSao7941+OYCzwjHrtuW1sg9mVBS8yTSb+cfPI2xN6IE
+mxOJkWXW3XOnFSp+qEhb9AGtgFjc/7pJ1bqubwaCDQaAI+zXq+ZS7SvS//L+x48m4yhDsU3tej6
tlyb1s5t3vmDZ1MRt2+Rur3N4RSaHX694L0/eDYXB6jAgoMMa19+pyf7prkgxDnVw7O5SLU2dMyU
K2cvPMSwE2HGXxjdp0bGbDaWVHrVnWn1cEB4W1xsG+0OR/uFp4tpgL018Ga7omqBrMXBMh5E+KUa
Ji1DvPRBTFF5TggLYOQz4OVFEYE4UdLFQGkuTzzEYjvIjY5KRmDRD6izdX44zbQdf+7RcwdJ0MDH
1Ut+TQXl2U2oYIdbvRdXTQ2UnplRhwEcmAcI5u9b8+f5bFBWtJBQ3sON/bsiz27LC4v+ic+mzSZ0
35aGn8e8idVscTIvMndCUl741acePttp64rUVTONNuwaWI+jja0+BuCcz3+F3wqrN8aENpvVsWXq
gHy1/oAZYKlAzsMwuklN3NbZF7cKVoqTwiVSrrShOSCHoFhRiK81WOHNwS1uwc3RwDAEN1mqrOLQ
hN+nwilrL/y8E1NtrpwaTVGZCeXbOAAUhIT2PXSZ8y9+6smzxaEfLTDq5bTqDBDZqVB/YTU79bn0
1xuqHDP0+RHPDcQV0CQgtsNU1fNCf2gnzl2/05tH+2oRlgO1c3g8JMRFEGKOGqgSbSyjHBO3hsMs
pLRH+EltnXXYfkutJ6ltDSp9GCBR0+IHxWwPrdxAFJVjsq6qaGUm0TbXKMg2GhP6Zp9XHw3l4Xwf
T2PorbE1W28ou0jJhC4ZDuD/FlFwX3Xg96iPK4X+zq84Ow6Q7mmKSleHQybBzca/hvp9a/xvl+hR
P2Poz8GIpMNBJbfHxeSdV+vfS/PRc0eRRd6QE7XryJMoeG4Hs9ye7+0TI3oufQ3ivBc9vrzDkB0o
kJG2F77iqefOVgiKS49l2QgWIHh+nt0t7fidgbTfCqSj3ijiBNNokQ0Hk6RnuWg+va8nZnPbaaVS
UQ9vOABP1u68cv2+x86mtkLOF6+sHA5dujIoR/nOx2qvVwwnjOo2Ktz+0D6NQfstj6vv53/viaVI
zKZfDtmdgtckWttyFyqfexvOoh6/7+IwNwg1YR4YPiVmDlSIJmdYvu+QOTc4wTq26izlsT2oFG1R
vO/XTnK642tO71J4WQC1PujXxkPYv2/1UWdbM5W7g7yUDIjUv0PB/IWqZJeSdMa0gr2xdqqzWVea
kBl+zzq3ypai/eywNRtgmTN3Y457heJLXuXdq2G5UOCEAw9ZDDXFIe2flQuiLctBAz0qSr7JIJfZ
9wxcirHuA+0pKj9REon/M9CwkAIkVKILxgJ+HQTV8HtXKntDDDvb3RnNQ91dmfYud/Yu3qgFkcZ1
LADflXI5FJBITKrlVYtxxKeiUlQONJniP5fqy/nRe2LZmUtva4PSmnbbDQcJugT4xCUd82+Z61s9
O1sdLPgNxeCp/cFDV2Naj57vLSOhbpLuxVXu1eBHHP9UAKt1n4z2i8fx533vM1s9fACgblpw07YV
oHg7OVwwz53qp9nyEQWdmkooKofoK2XOh3fuJnO7huX0keca02N/ASFq2gvHoxNHAnW2YbPjiSGe
vqobfjI5zMXjg2l+d7v3JffRrb6e6Hoyelj9+NmZ+xGfaSAvhILfPncBM3j9XFNSLAQAcE9qm/pF
qst/dOqWPBjp5za5dBh/+1OCEHjdiBPXOidwgoCi3YI9dPPV+aH39kaA5vP1cws41y1lVfmWydZU
qbKQOkvpXUounfrVU6tHm3g02E1iRvzqDAFHtu/y/flf/dsV+feJKp2pwaMHg2RFU1Y3HO6o7+rp
99pw5XWSKjJPqv/sI8YaKX6rtsaGmhF31OVZKOJGOMomgKsfVsXO8Msd4BBqGdoL3YvWVIVaqZl1
D5FupSjcUvJFlv5s8l0ZPKnCX6XgbjsSQKNXruKov3Bk/8Ms8NZ7zGa+bEVra8DkSaiaq9Hr1k0O
34ycc1f8CIHuZ8SXPE8nPZxg9LLXiVFQWdVfRf2+je2F0Vj7ntM+dR3avEOSlq5s2WwUE6IVG3tJ
7VF1RMzjoVKTKx3pVq6l12Z6TZmvJdBiYEoxfKznXv7Qp4IK0QsFzx6laDeGltxm0Te1/mg12hrG
68L3YO6AL9bTcp3CXxnk9zy49n0FRYu5oUKp73+Kww016T6Idlz1PfowY5+qzInxvgUEVoGSzxxQ
pQboP/tZz5NV2X+N42bZqp/jVFtWak0qXuVOSdWhAcqnVS1tG2p+8jwad1YGyhfcrkHJhHRCYcXr
UX12od4mgPQj1bgx7Y+2fh3BdxsGZ+WAv7O6reLaSz9U7+zQXMJUWJeagLD7SzUBDoZfwDbdVZTz
0IvqXWuutGYTapSwcQtjyrLoSzJk8BDPD/nfR7M3hoo1m0sklafyLJy185wiBNf2j+wa6AxM5WDc
5GLnRXs3uzC9TiwKc1lHYHg+ikJukm581TYukNWtWVzMTJ5YL+fajlaA0YEIQ4xTEQuz/AooPBh+
xfp1Hj/F2d5pKON4X1NR3LG+V95jBos1rh5BpyaYNwvwiK1ZAjosFo78wKVpZ8fFo9pQm0sQerBg
lOWgze3/5ew8lhtHmi38RIiAN1tYelKU1wahVksFD5RDAXj6ezh30z+j2YrQYoxieiAQRGVlZZ48
35mR/qlg4J42MN2D67ZpRCYU1VoA0medQYOmIK+TidlRiNNUbJubonoqvbuOZMIDY/M73eGNGPif
nvSPUCVsb8pnQGu2MPMA2Qtd8Lt/vxG3LnyVw+cN+IAKY7TbFg4Z84mND/++7o1vP7jKGpbCNUp6
Kaz4fFexDZAC2vSNVvfvJXo7uLplyMOpM7fYKkf4/ZL6NyUi6oQRdkWVjojYs0s3Cnj2f3+QvycU
dnCVUORW3c8qn6dtnZ8cDrPpve3yUIzffJgbl78WNYMxMSxjjz0oBwKFaWUyzG88AJhZfTeVdWOl
XEubuRxhN3PJWPQORNM2DPx1zgFp2bj1N5/hxjt0LWrGyLcmG4ENGkc1S6ZAXf/70d+67lUUNJqy
gZ8erls76VSkrfgmCt667lUQVBZI0DCHQGmuXk96RJxvDoG3vsvL7/tjkXYDMLswSZ+3KKjGHusg
n4bjo32SqKN9k+TfePf9q62eaXK0/Uu7VdGnhr7Z2oHVsOeFUZGJEpg+XwTH3yUWtx7T1RKGS5jU
ugolqgnOqKb0YRmQ/yzqYALof56UnGnf2QWHf+4ckXJbfddtvPWuXy1WcDWsubh0BUvB94aa130P
xjs8eUy92ejad2431uUR/G0bvXw9f3zTQHoI+NshunnWrtMwp2LtAo9Gi35aemCLmj4bgl9iPmnQ
0vvwobOnUOdHZ1ShovA38eGgO6c5M0IdDEullRkrA5AZl4eBPgLWl8GeGQzzz7rda34dgiyWYjLO
d/303wvrRpXXvla5wmO/s8BzR4dJvDQzTJ2ny2gtztjtmHTFr6qtkeaYYY8mAx3uhvzYuHee/4sN
LIK/dVS1UB0vdWzWFNA8VAgCUAWqVJAau/ydUT+1c9x630XgG1vJtW52mrSLGSYajuA7KxGPmVX9
qAiLWeP//Rphdg4c7mWTIiCVTQAtM/nNOr2xdq7Vh7nAXBycEfGC+B9df9LU67+/OeOGBBxmyf97
z4uA7foS4IDL0CwxGQB+7FwrOHQeWYc62UzeCDoCzfB254RwCMb0/qYBtp68WXA0l/CSpSh2eIue
2TBUIfOXAodTr14a+PhjagAytVdD9XHTJBx4BdKFNpz3FVhLpnCS0QNGhsDlnWCwZJo/c23XsG1R
7fT2bAx7p90OHRix+8bZivlTMPDkU0OD1ex9uZw0zsu0EQ8cbloh3L33vkHOYIniTWfGc23XON9t
mPs6qyOpq9jx3wT4lKCjjIB5AraQF0GyDLAOX748cbYFzISLPew9ARnHAcWG4t2BD4wXwwcNXt18
XwgdUrgH70KQPZnqgarzAha0JCe9u1+6HShLunaouxVpdwM9zvS+sreuBWt0IDgWAr7atgJMNVDH
2iSoHj/W9nawfnOQAF1jU855BlRf7PPfjVAJBtmPPuXPM4aeCve5UKCLane4dVv+/vc3f+uNujq7
j8RSIMEjUcNgSSUOpfazNeBebbJ26wZtD47cVpkYRtkv34Xi/5qTf4mR15pQimGQAnYcuLCep2iL
hpoE7i+/I60GRvJjY8RW/VI9v+YpCLua96o5H3kNC1J/HfjPbvnpTO15YM2do62csV4VcIWoWApU
MGxWMWD3M2EUhlz/dz3lulBDCeAjRp/AIfG2OvlmqV4W5N8+/9VWTZfSqipMxmyXxkGvPQa8YJwe
rWkz6vGE+P6z1+Jqky6pVUvGBfJ3iv55jPPJz657tUP7LjyPveGiFKh3lQfwTPzv696oO9vuVcyt
G7f7f4HNiOlUVoEb7r2DAQq0RdhpdSyN80Q+LO+DzpsBtMaFS/BvNm03p4zB5BbzslxGnoXm5AgH
qOUXg0e4nzQ+kGxUx1RTbHcHjR8sFxNEiYAzlZ43AL19mUG16tpPzR/WsusOA8vDxtjUAH3l/pJe
GBfL8MjZsckTIfceOTrWwXFSAKt+9k1di14DV5uNNseZntJzbew8FDD+/UhvRAbnakeoxsmobcCV
toaZuB+y/CZJuHXZq4ADPzxLay81CF0DGNl9yVG5+tkNX4Wc2W9ggqvlaJZ8wF3pMHnsG+ecG5nC
xbngz7SskxPRFZ+h+AAspcNJuXAfgMf95jn/1+j8y4p2rkJF0RUAXTk2joLaBVXpbW2FYapGh4G3
ECmxPmESCRf1CQbvF7xZDSKk0NuwpNVBDCa2Zg08pPIz0PSfxe5r79sF0vUWQw7ztnXFb+sZztq/
f/YNXUUVsEtr2zHUAuU6wA8gq8c/u+5VVCG+WQ4Ww3Ul0tkiLj5/dtmrmFJqaFdVNfQxpvvM9M0P
Rcn2tWgWbBuXaj1ut3VDgFLkt72Py4395U26Vs3CTFcOBRiLWwGOkQfLw8B99FsLxPBd7Y0hGb+6
GQcLEVdUi+ziDoXMCGD70J/Onf9RVA7GemfM+5rHvrqgwl6GebyHO00kGgAXpse8xUSfkU2+Eeqi
X8H6rxxfFvOw9Cdw75tmJY1sGXFaF0fFXyyir3/0RVyrdiuz0YEXwgOz36xhQ9XPQpF9FTBg/18t
5YLHpdVHMmY6/2b93DguXot0i9GqDGGAk7PYR+XMNYgJqI8U4OXZfoH08mer6VqzS0DikRjGQ1gy
u3j0RMq9h58976sco+eLAwzeZT1NK8ljkLl/dt2r9a+BEbP08I/dGvpOvqjv5h1uPe+r5T9ZFuDZ
3gh1O3twMdvb9eiRPkqS9Pz+Zzd+FQms3hxcnUjUBkW7lxwlWPlNOndjb7lW64L+d7E5xr271ivt
wDS2dsz/zqrJ/ns8uFbsWk5nAwOKiy9OIuGvpX+zZd266as93ARFFoxf5KCAoLjBV4N2CvOK5EfP
2rpalWXeO5My8ZJQTGPnEZxGf3bdy4f5o7ji6cibvR6qB5Ha06obsp9d9vLs/7jsFMyN7gJSs/Xy
d2LsbPKzXs1/3cU/rrtoAMdTUyLmATepJ5L+8H6v1iDodqgEgRa91YzY5KHTfCMmvfWuXS3C2cNg
p+VVqDhn+Wl8/NnDvVp34CgyfXFx0XHHku8MP27c6bWeFka2wdLY/3+nKPv8+079W1e9SpdzDjcp
wC6mrXKGCFQWKExa9xfoeVFv800DWmKXbwWwTFVjgSWnhWWL7mdH0EU8DTBDCjmYKj1OGNWdBrFa
1+1p99QOL41NVqoD5tdZ4pKoD4jlEgqTCA9gEZZLsKX4EoFYseGwPHDKR788VZg4YWtnPFgmSijH
3hwzOTigsT43I123FsrT1SsUIlEHlsi6LhzIX10Y4OkYjYFvoRdqZFjndbsee74pQJh1pnnYc3FQ
ZrfxRSby8zShoLItyIqDM21yyUNgoCB1dWCRpWnxkJenRfXbUktmV61M7Cghn1Vot8s66NU6CDp4
xRkZUI5wDw8eApCtQyDF3FVvNT/bbK61Uz1ZSi9XPVpFdZwDFG5/E0duBL9r9RTV8ZZPHk4Dpdhx
88X14Hyn/1CUcC2fAv6xHDoLq3NwfssLEurh36/nrZu+Cn7AG+qVaBZMV8zp6BuJLV8YXqp/X/zG
q3+xBvszBPKWqdkBIQpDSaGq4tJe/fu6t276Kg1hLaiZo4EnXYwZMnHQyNJLFvXvixuX/eQvybJ+
FQhZ2TABAyXsM5MWLhYQzF2ASPvEij5cAORhcgKfksRta8bS/9LclwG615rnmT2Od7b9nc/Jrad3
FTgrnwB45yLQ6/6L1j+1P8xZriVLgAmC4Ai1w9Ycnrh/tOTPvu3/iv9/bEyG5FNbKYRPKyWP869/
fxs3HsK1nL+HXb1VBCWaQinZz9+8Pze+4WsVvs0BoZJjMW+9JYiB0w4XAYWM5kL7903U9/7+Dl1b
sjoit0ARx2iGlbtpBxsk3ZniBtl+yR+a+eVnz+ZqGZSQldpThQferOn+hz2Ka0F+bYC7WF80oDB6
eKT4i/wsVb62xNU4bLxt1OG3IF4nrXUeMFzx7+dwIxxce/uCLwUkBiaQt4Kt5WSjhQRZfvXdiMKN
N/BaOQ99nzkZEvcN3lNU3OuYQvvRbV9L58H2mwsyITpW3hvVlju/kSFMr9pvnsqt+768mn8sxxYE
U9WBfLyly5HPh+E7TU/w91f7v7D5x3W1uZ9qLUcvNQeXYoBKDU2hqMYUTZvXkabrMTPLhH03/31D
3WpfS+qJ7Bd35OgKW0W2DEEs+rcJlTZHnzLV8MxuxwhWksnAKIqy6MrIU53/LKAZlyf7xye13F6p
C+pwW5/RsvkmMvx3XPnL9vLfB/3jqqyCyCwYEHxAC94WMgExLZS+c+xQUc+bMqYzW3W2kwzInea2
T3RdQ6V6PdhQnXRdNgN62BqvuEKkuqz2n1r9uPSbGkyzaXyqfLkmmErJoSDMjfGXGt9rfl/zFdje
ko7p5PkRC35r3nfWkv89jL99nKvdsmpBCLQctmwtA7WejQ3FOOirCRjyoS67LVQ4dr2e6yOmF1pu
RNy4K83zvxfQjSB7PQ9QFQ5GniucNttiL0kZ5suawzE/2Cr/h33V66mA2fFdgfcAkpCn5Vyn/77v
GyvzeiaAsYo3DbDg26bGd+kl4/zdmjfNG/NvYL7+70trK2humr5DduuMoZCR2f9y1Y7oLz7/UFAX
AmZBxmM9BFHnvY8FQdN9Aw0JPEFZJGv4u4+rguz8YYJX2bPynn13owzgUQDKbbXMhzs2gJuhgN1a
oJ8MvvOstYX/RZ66HIp6J5IWy5ZeZmBoDMCVw991xWGGJooNMImbxj1Pdr4ZgmFrsA8vGMNyqCO4
gIf5BK8V+7N3+Nr0HjTABIGfDIl9QIk98R0/m/QhM4FhtfoyHvv5vExmXA8bkZ+U0aH06MZ5l8fg
7kZMW+UejlbugPlvP5RWt+8DGhMFpDMHypTTmFXnFoWJdoEfO9zLRqLOxQADde2pGz4BS0JDGz8F
mQq8qPGbxMzvO7IBfWebqzKdrNOy7CBsjjoaw64VWL99328AowbT1YrE+DVrO7Moo95Y2RVJmd3i
aaqw7/uE5p+6eleTH4KhFc5G9TXgEbmjjIhUiXYBZq90VSVg365qA17ZwJWGgw5vz1lfTwvPZh2W
htoniFOnGVGXdl9U34Azs7L8N3VR3pbAshepg15aZT63wzZQn6W+5uWT2YNVCgSjKIp41g6TP2a8
cp54fgbwPmGsPTsthn+xgAO0solK4YcQq9qNHfmlQL7tBDjOlZnpzimoZFhaBwq4k4awFMLt2yBB
2hA9djwWWYhGGgh1IhC474+62tuDkZm+FQ2YfjCmIfbLJba9e1TNUDEK+eRn+SwiWTZRgD6daW4Z
q8Ox/vSALLcX2GdhmlNZhwUOiD53ImgxAQl/b6YM+uNYMRdoOiP0ZJtgI4UahOsxDRI7qex7xzzx
4IFMD2O1G5sTPNcn/Cgu/+5oFzvJiFI4Sz4O9QF/7/D38SHIZLLQFJ1TFiRRXcSghsJ0UaB2nnGT
hSbO2eN4AKUDHeZEuIeWgRD9ImYKVQ0Ccfflm6+8/rD4m+9nY/4656+G/Grw3zwjq2F9BzxF1DTa
vqmSqtnny1turioHOmHwgcbT1ByH5mA2a6TTkYYHagCTTgyoMeNc7dt2zy6YynNQ6qGLSRaqHXJo
KapiSPT5iDpOSjQKDDOJefsyVh32F0xKIbtgb221hpH+Pm9gMl9PqW52qaAQV2DopdCCld9Nq9Y+
QhAMKunBGffKFZEQiWoxUt2++85DN/exx5t4ZvJhgnWZiZoEXPL2yJMSYQBOixvmG7ZoUVs/L/3a
AQRmJFvZm7FLaFg6GwZ4uY2XVKuDcELUWZZgO6A1r716GPOrvJDbNdTYeNoKwCnJA1RFoC1ZQNs2
geXzMwsE1RLLqWjkPihPjn309FPrQ5IdQ4uOdpghC9gmvHvszjCnHbHN89RAgAIKu1Y/VSipLhA5
dWjr4ojud/c10J0B02I4RyTwRu00tIYhwG3kuR1+s6k+ub6zqRogga0qs6xz7rdhU7MQcOFYR29k
4hZE5io0W2CYWxkH6uGCbxm4nXj01WU1hlohPR9ILMj02KCOInsWV8Y9LHlDx1YhCx4lh/wJy84n
dhwUU+T5hxpPIGjfQawLCfWiamhXaO9HGkw+JOaYLWfnQuTfMzC+Icnj5Wpq1s4gQ2+MMWoAjVUd
M+spcO9z80mW7GDCdZJg1DGAosO0hhSq+mTgb2REyaXjL0yffhkQ83mBtp844n+3NBfbzKh32zBn
clXpTUQssWY4LI01xg/04bWH+r2ZaKhDHyEbJx78i21Tndr8YaZdGMg8nWYZs6WMvc5Jq3nNG7Ed
mrQgqdBQHXazbrpfRkykVkkntw1/UfZR0ifXxOz+ndY9o3qqDRsHuQ7+xBS0oaW9dcWdwstD8wAn
t4tbbBtWUNPX1tHAG2PKe9KjHW+S1B2zgiV+f6wUalRPVXlvY50UnUCXfpObwRZ9sagLqtit36Z+
2CBOBxg306wCxTkd0msjGfTzaJhZhU1vtB4t77xw6CybuFEYOqPPfY4xzwDYwXGtyL7v+sSmNipq
ReKZ00NpvXVsY2io1AKm22ooxGGyDAItmM9q6o0Pvx1zbXHke8O6d+4G8mEsPAwgcJrUqqIr0fwy
xKbCLfVkA53U2h0FksHt6JhhXj2oOdNGGc/5E8RDRm/EgW0CepsCaR/R8mPCfF2g7hweE34f0Bfm
p+101MaNNMu1EGfUebB7NrP6WGwjHFmVmJqWNQveole3e+c4RhUGQ33O24yIrtUAL4VqbVYYqN53
HWC7Xo+8i61IP4dtnzbzoZdVSDsEriLmxsmo+wwsaCgoAAjzqtAgJCmdE+YA1w05LCheN3yltE8X
9oXQ6+g9Vr+BmieLUCHEociBOR/BbB8gzNHQBuEl1Cw9j3IuHiT2d34HBuJMjjbwoPWuwISlV2a6
lWEfhmwsqkvAUJpYN951fTWZW8d+XOTRsJ+M5mQ1IFh7d1SDdguzy9IGNvk4+n5qoP0EC4wKO6Eq
ngWJgc5GFwl+DudyfNSw7TEfJupigPXxwlC3xe/A1EfQkSMhkFFX2paJd7CosTDtUI1sbco8rqAp
6/VkDJCLjSuvl3u/4SETbWT7SAkWCtZ63uCFPjQtWhBIWNq6juEsHBGxRmQ+eMNWIjr1wxCVBETj
gGeacsCHV8iy4KjajYmJqXg53AcaSetxXymegQIHczwZBmWKEbJTgbpVwVGZRce3LL70eV+b27b/
hEukZpyaYiPkfd7K0KGvYskTwk8gH4dq2g/l01LCDXdhsW8lAhVru3zl7XNlprWC05xMJUZr/BoR
jGBnB+7Og01Lr3QE8C9WrTCjFJVdiZfIizmOLwsiwPQcBA+Nt1rEgTp9TEsna+S2D9qDMahDTSDR
gifQpJU7CjsxAam9VmJrcScPh6JPDC1nU8/PA6XRkOdxuTRZMQ4fYqKrSSYePnQesKjP6a5VCqa4
d8gLEQr8FEIbt3k32z4syzKehXbBzaeG+QDhT9iROlr83ej8Mo11m1+eq3XiuRmOWENc1FuBR+Di
cFFqmVuNsJLOOn1Iu/pjwdbWInFZkM5bPsoPeIktJNfUKlJVO7E5/9KQZLswApbsMJP3Hnm0DnMK
r1gteMod5VHhLEfp6EkHmA4WQFDIFeHBXmDGyXJ+e4yntecnRMNAWN6txayDRxFEFO9NNfSrxnib
uiF2G4EcIDL2hrDC3DETJsrUKN1k5CvGaDw1mCPULjYYm1rua1feV+6Xa59y91y3J+SegvOM9SpZ
6m1AoCwxaNRXK/jDRK4E8WCRiO8YRGn3jeEAd1qErevs7b6OOUVa2JurdphDvrQZcJIho03GKSbB
HANLo49MhGdh46lJExNVdjY6v1UAm78ZPYfRG54t72BNj8P8gnRhNerqDRwI/HprS4w6wkgKgpuC
dOtjHjKdOEmFKuziHqbRCw0TmbzEy4iMfKDjqWwbEAjvOsWBeRqwMESkIZeS7gR9tsJZYMoM77lo
gRaX3W4Emn0uJjg70TsGo8qCGSfbwZajwA2n9da0OhwDvIRU25LGOcoQQRNEfPQj2sIfzLVRDO7D
YEFiw/yIl17k6WvKkCjWuECLh8J47NTp4k0wlB5OszzSoUuHmu9Bbopav1hBQR5pML7wcVEP0oxq
gEe0u6C/56+sod6BULS28JgXbdkFHaRjtvPaIKAyOOsYSIoW80tgxs/NvTDo2zVXa2dqIorhoSlA
cg8PGtNpEtDlz/Wisg6L0+9H+K/IcEQSP9XFyTem/SLgu2E5eiS6367XH81yy/p3buWJ64NQpKvY
nfnK4xDoFwfeY7zJR+6mhfCfTmCih2MtRtz6DK7GYf415mWciyfpBiuddimcy7dWsMHnaIznwimy
Yk6DKbGsKcnhODRa2dz6n9UIl5ygS2pvigsSD5dh6Z1UIu3nVHhHcJxCHwN9wNinVMoDHbzEVWfT
nDOB8k+v+yFM+NKpNO/Y0O6ogBaSQb3q48w4xKZboC/2KHA6JO4TKfqIQhePzLEieeKTPikXD5Oq
aj369MuDLXio/qO2S74fhnsYt4SueSf78ldrF6cZkQYDkB3NyqWMoFxoW1giT7vOGJHcwQncQNQu
+dStW3jKCKs/BP7WwYgYvHVC5XYY1wI7XPNX+XDmbK+Ii+j4Uga/4Mk3hAM8POuywJaGw08poN5H
FIcdsCWNg/JR4gF8LjLolBp6H9fM2ivYC4A6HWNtZcPy2GFQkmDjddQ9HBSTwYdLed4/KGd60GHd
LZs6Qr8HM40ZN7LGxi9ctLCe5l2gqWRUXgpMBDQCkVR5QgsZghVtkCb2QGabZxwlcIZU1RIpLMEp
7xK5PHkcKUFrR63rroLKwIYeaFkH/WOLUFkL2O6z6RRY2F1BmI2pkz8trI5apzgsIJSZ+lqv61NA
v3xqhzZmN7k1xQsmkxfIzKfJjoSBCoPPD/b8sFjHTuXbRZiJOWA9Otsgv1twHi8KkeUBDsCExqaw
IyBmsq7wQJ4Yd0Nvf9kwpIdBP+1Pwkq97kCMDeygw8B4NcunsbgbgyIMxA5xC0J2Vu5phYoGlRBB
py5c9V19ftCKKspzM6r75oQOF/KHIUSHN3Pn4M6qilU+B2tRk73dqtQh5u8aGao7FjvlPc0jRaMK
GUPQovqyhCWzANsrow5TsV2N4OFqmRUUGx0qLD7OOIujtgDLNvhCm6EF93m7JeGAswT6u6mba9vc
PVg4aXAPfWT1AJYt0DQ48XuLlRFrP7qYvb3Y2PdT2LgsMYM+dPwhqhHtTNs4llqxV+gWKz22MQWm
IdNpCcaTzFgzwRiY3bfJ/wqaYksB8TLKX6IrH9GQOaIgAt8GY9MV2OEa6R18mz1wkWdQ2uG0cPL7
/jgUd9V0vpxJoxbJcCmsqFL7pkNv2TP3rpoj3xZIzxaci7bEZYchxzawvMMRMfI6KzQ7LVn8twrl
RIVVhJIRpLhNge74uIQNmsPdW99gYv1SxCnOgr1XqNS4to3MrIkp+QL4AiUtEnGsNQ6P+tl6n6CJ
NNHwdYOP3Cvu/RFv8Jw50l+5EkcVau2K2ooHFyybyxQNS4rWydogYbgzT331HmiB3Fs5wwHFxsjA
Vw8X8Yz4q6LzQrcZo0ArUxdVN3u0cbbHmgARQPgYz54ugWdtEb6CUZEjnnOXIch+LQicAtOeVU4O
rTauCJLWxsJ5AhhzFAkjs2y+poFHUKWDO3B3qYgY2MeULe4rc+XTA/ptGICBq1n3WdL3gOfbUheZ
QbHvGPOJgoPtNV/akjmtk5r5uvGtbCoA31xYpuOtrSzkn5OzcpA94GxsWEtSzAtinm6tqefjXNvH
VUtWbTOeuuCtM+ShRyEKCPBQjsjViX5YcGsCk60cFIbSe2mXje49j1DnEO2zn0+oaMz+vRPXiSp/
M9PfBSgI1d5h5gEY9BwZbo0B7zfTeW/zjUKRna2U6DJupxxjyFq9r5HJjfyl6tY96he2TBx9n5ci
FFDEquJXBw/lqnCBN19CVtrpsnxNSFgWnC4n+HBbfFcbKqGoDVfwU3Iw6YTSGhTb6tgq7ZnB01LW
3aFCnKYNuAltsy4ohlmCBaxfKNGGu26c4rq0wh7n0mWKW5y0IfvekdHfeYW1apHCtS4Jg+mtFXKr
58ehLDGEf+yJH2tUxiJ4t7kNw6xyX6FroeN+ie7i6Y9rYddHzaHIjL9af4xEPiYjRfbXg7o9jvFI
SiB9clQqH/MlXwV+5qO95QLoU3rNtmVPQ5dHwYLcqne20sc0jY4irricI509LeZNwCOMBETMgyzd
bSOtgaqEt9EMiXpQ27thQhAPWOgWPOn7CVUmA3MPKmqRFUzURrEOGlSwVuiIF5AaGHnBkDIyJ9Z/
ctk9eeTiSl8dyewluoOo4QaxQ/O4HRT+qIyLikaFqXbKx4vS1jsyHyazOVd0OrGpw5A9glilpbZR
ZiNYagznqKBTqxqhinlvnluHFNIXG6+LqSMN0UpcDXHDfRYYyTI0447awZMDQxdUJx4xoBvB5n1P
l+Cx7tTa5sZe2ON+zqeMQ0Wro6htauu2geM+ao+XP17ZGrLxLvGmKmxGbY3t0JxZgTMm0jEy7sX8
azr7wtoKIV5NBRWKiVOozFVKzBzV3N7BKLB2X0hU1y7QawPFEacwTzrzkf2yBRs87Bi8sVypmX3o
wZC15hJTHdN6LfDthpaI3tEy1b4tub11oDSYHVBL6sQsa4LhJ8z96ySe+9eJQw9N54OZG3E37nr4
c0yvljeFdf7gkBfCgo0c6i1s7V6LBZE7UBlb5sipsEDcZ38E6cb4ouMzBZrDLrxk0cDPEXlS1EPS
murIWTOFnluccSiBMCAeOxzUg5dC+BtVdO+TgmrX7fczddZGzWAmoWt1WHkC3Si0oHAQUghEdQUJ
vML7NSfK1iKP7jRD7SyGZzzfk3nna8epwle24kVbRDp5rLykd5HmBwKEAh82FWbvxrbDwHFZ9Iiy
Owf2bVKrCJIoJ1ryw5mWy9dgZwMbQFHRUH3jOGcETKQK5/4ieNTZ2av6O43SJKjNTcdnlK5pyuHo
QywIoab7AOkqp8GGDSbOZnjD/DGAV9AQuuWb4vctChd5YG50AagfRkZCwRzkTEsfa/ahqtcE/MJL
tS4lrF+Z5p29HArI8H2l4h58hsRqaAMl9dkhmGAZu3f/MtRYy7QITPS/ZHr5GZyY1EKbiuKfAv2B
y8+XMdG8X5IFyaAy/HDAhJoou8u5B0ZJuHArDaSIDewk7YsUe63DqcWiO4GEgS/FnWfKUHOKSDOc
rynvYSwEFxre+pErMM7injDJGNfo6NRb1aIIw5BKTxa7572XTYqFCg3nfALKVaL+FBxJacU69C5S
p5GY5T0oLu9DgNED1kWyfcvRbZ2+HPbg5R+LxDapealwhozaqATD5mMcfnvDA/U2bTBiz+UJU/up
6FIuy8SSR9fXUg9/fFg+cTpORmfYSC4zHtgxfF4xPhGESAC2QgIhtaesysj81s3rwtm2Zhu23S5w
n6jOk0EZIVn0WEPVoNITX8eYpmFGpethKv+d490fUOI10F4zA+ThPQrGM8YoDAi+jCIrNfZSjubT
oJwGy1FlKH2dW3+jDavaI4kS69lZ3nWknWwS8JjC7CNZ52qVU7qSGjw9Oz0tSlSppExzw0l1LIQZ
D1sWv6e6ey95ixXWxJqrsNX+9ucp6if/qbTgMBl49b1fGZFRQ0evQXq2VOYeXjApqQ3k1ptRbbFt
rPGCZ4Lpa2YgDtTjl4so1fNhtRgPBNQSF/dP8fTnUqLEmHvx/H+knddy5Mpyrl9Fsa8FCd4otHfE
6UZ7QzbtkDcIksOB9x5Pfz5QS1ocLJK9Rd3NDIcomKqsrMzfmOpTVTWA5PyT5eozpWGP1hKEtFIK
SMOQrJPGjG1DVO1uOOERJM0tyn1d1y8Sxd8j2HLCLmbfluHe1Ie158sbRxDXYmJyqlP3np+cJDBc
VVWuHM4ETawu87BZqw2mI3QspOjgKrdhf58GL1bwErRPLluAhKxJuK+Up7Sl1F5duNqx1U8NZ7YE
mWCXSiQFE0GIFuHwEpT3Vn8f1r86mFZJf1SbNTV8EIKiuaSCqnjaQg9hKBzGznUhubAvL+klSkXC
FS5d+WRSlbHEjVBtu/YUFgc3O6rRQfIOvnQQ+5dOHqW8r5mGdpOFy1oQTuiBJoSmQQzmkQMnOWz7
Hx6cztI4NtpFNO6AN7kXXvU6B9I8XkR5M+dl/EzTl0JbZgrIxpIdt1t0jrXo/DmRyES8xbvWyXc1
ivCJh7yna+dKhuG0OkMbcGuoHMCgySpbJTqOx8veugyFi6KmepQcBEe5GpRir7GluVjntmsUyem6
rUoNxjDZ/3CptRsn/oU+KUiLfS2+SIK7VhQWVHsIgkUp3HX+bdHNZWlLqSBBMCpsR4macidrq0yx
7Djttxz/I3P83rvaUI6CfyyrC01FtYRGL300l+rlrg23SW0qD8EgryAW7aL0Ue6svVJfqWWHDHMi
IkRjPdVpfaFhMmhbzZMm3lWetOSktXQtH7NDnK6qRVI9E/NPg2utVUE5jMo4UX0yvfu4BtNe3wr+
XUyrqLo2MzvIzK3qbU1S87Vq/BTaa+0hCTZCUS7KXl2V4lGKL2Dx09aYlyuzAWnqLlwHrZ5Suelj
aR4Rj1snZ94elag5+eHRKL0F2uirSHYedO/kERFEDW0fckQaBhz8TH+WGKtiw3Em1tV5bV7XQrQR
FM4/IgNlmDLdAJJciDVVSeE6c3/Gbvxi5eliaKy9qLg7XR72ckbXuSyVeW4A60V7NSIPt3xzoRG+
/Xyp03fEBMWnCnAdciRVk2DZVrjnVGa9KDwgS55iy80tloBIBJe0m3di9SIX7RLI1Ax/b4jMbD6x
aFeScN1lP2Fe5SW1jIyfJMFt3abXZn0ticLiOxAFZSoPpnpuWdQtGMGotIWE1v0Z2bGPoQ/KVBEs
6OKU/Y/rmuUytw6Z8S1QvDJVBBN9X0y1nusG9DDrtfg9rKRiTeCxCe5lcmYC/uoLdKT5RGewX59w
+5SpFpgb50pXxQKbkqJvAv+xEZqFpEvssTRjZXXVhfncjeRlbL2aTncdeeUso/7qWoXtwnZPnvUw
PHMvn30T5XfECAR/LQrGZ8w1WlN2+M1PPQEGNWGrm2HKJxHjY08ri9739+bmBBdrDrrV+HEMWUiy
62Dhn8P6fIwKVabKO75SmKEjQ21ms0m0eKWYR47tMycazuB+PsPmTMV3fNGthMYXWgRMKdfl83qo
Vm5Gjk1fvJE2RiDOOgH7QUXZcGLc+Zq2UOV7p49IQy8Si95KQxymMiI56VEsmosqPkPS+PTWJiyF
qAkH0XMBG8dUvXGKhaa+RnbAzbJ9WP+kB73J63VS3QL0UfVDhnq6joCFkBsoOISziDMEJyEMAfdO
fCNr32PuYgX++9Tkc6QUEywUamObmjMmqd+aQuY4BV6ervzELf/+N+lfczOuy1IE5FrRmu3l1/p7
kuzYV/9+4RZjcKMYuLC6EqoZ9j3fu98JEtFoQ0kVLB21RnkuKhxD7e9dd7L0jUIN89YvuN1etl2A
hxplkO9derL8McOTk6GGhJhUOzFa+t33Iv1UysfDSSBxm77fSS/Dffrz65tVPoYSKuaETyT5smBo
vUE4VgFmAfNotFGIlvJJN/g0rqMLP1ZIAZ2TJYw9azRBCvqLbbTP1AdaEIKwV4OtTzaRBThiySqe
tCa8Onyshp9Jg6Js2x3H7rwvWqtG+iE6T01+ZcniShduPLcBC7WVBh3lYRZTLF19/Vjj4v0rNlOZ
+lcacuBJMhX/XdRe98iUtEWDDUPZPihZ/uRnPKLndN+bolOJnz7UYj3KmUpGcDEUS8O8+/oZPtmd
pmo8SqLWiaT6RHt3nwbjWeHr634S7aeSh7paZ8hs8m4aISUQY8AoOBSWTMy/z2nDvt3jR+9/Eg2a
QFTEXGMNBLI3H5JTku5F9SZtHqvIosro0EDeNMq+TPdG9JiUF2zraXKfCwIYt3BGFZPSdTRP85e4
ebSEa8e49+UHnNX1noItZhqYoJdj11JAYceltJNGyzR/VeiTYoKtyxnb+a0f3mm+DYx5ZtKyCayV
hO6SkXvzyjjI9cpoL0XqiOKzH5w06cUaHqg+zxvvQuouB320YbuMC+soFLsuOPopsIM0p8n4mFHf
0fPi0k0UIJEgeNwrlAzNYsBeN73uVNHO4rvG2eZAs62tW58hfH8CB1emKo86fLAqqJEjGmU5OAwC
fKJVg6xm31Ho18E9WnPNlTDbSO2Mk7BK8d1yvW8pzylTFciys1KhheO16/KD66zbcyjqzyb5JFjK
qat6AviBXf3LvMnO7OmfBTVjkij1vpCaTQ5SP2nuNZxFQYFSHpsjuKW6kH5LynF1sexcyZZ6fSaK
A+bSdCRcw87KjRduOO231UqLeoqGvGy6GoYmH9x0+CH65YWlJqAN9JOZeDaigiuJ4nLn6xt3WMeu
Mvdif99TTw6VfYwti6+cI3V/9q4mobpSozYZQomcYIv4QPs9ARplqqDVlHSzC4/L+ke6cf45sZRx
qX8QAqbyWaPieRjHzBhHoy33E87EWi++uRdOfTv9sq2LHNm5nT8gv7CIgzOJ6mc3PUmPJCGGbJ1x
Xc+N51ZDpQMwSfs920RlKtQk4tQRizV65dIL3dHvnTamskqlICdl1EETMX44N/rz13vEJ1NNn6RH
oe6WQgNMZ5QlKQO7/OaJS58sd70tU6cd38DwYzieE/n4ZEPTJ6s9rk3LUp2YXM7KV4UFFB0MkiEC
kzAr+3vvY7L01ICA0kZKt0sfazt5/dZFpzpFAULMom8y2YofubGgivO9y04ONHHhG5aYkieCYqTN
ZZ2RZfjkLWuTE4msuYXQyjJHOKVeGwCAYzebG6WyUqJz2rufDTFZfaGMrKYJEhdJeZoSr41+CvCo
t8IzokWfpLraJCmpxcBTBKkifvbtvnObmRW1O5NyZi9fwuP5Xpo+1S4KIrXVuxDRXDkGYb62Knf5
ve86WZNyrjZ1X0rQ6e/cG+F7E1ubLkg1pWEr0iLQJGdDUR86+9d3+0kk1SaLUndcVDfH04ofrkNA
TuRXqZcsvr74J+HpTfLs3SlWtnATjiE6jtXattn0yvfexlSGKOsDjco4r7gsl/2IF599fb+fzLyp
ChHqBbmMdFiPGxyg4ArN+hDM3Cnvg4WjDmcG+WT1TCWBZD003SpgEMqiI66D/oIK6kspv7fRTLWB
FA2rELdEzkHPS3+mq5KdAjf8+gV98kGn+kCuZkphbfJBNQchOEQfzmTNn113/Pd3E8VESjzue+5Z
1uz2RQhWX9/u21npg+RGnaxFtWo1K7TabidCB+uRAwzApHXuPkCYVeh+Dm4D4hFKUQlXo89toRNh
b210MJeiPNNpZ0UpaK4LXTYBAEPzyL1VkCk0PeNVO9yqST92+neeKc8BS47CoErm3VqxujB7fZUO
VGWVlaQ3NgWzuYp6hpM8j+wIIRSBKjwOHLIwctjraPV1Q7RTxQqo5nUJtNvX6Z8jJBsbT7ToFxKn
LJdSn07LxYuS1RB1G7kqFhXSfmZiC4O+j9x+YwX8uH7VaKZWt4PkLj1ISU18WSLl76hXpgwyIZah
ot6iXQe64Pnr16y9JewfvedJeIIlLEnkpi2i3RU02zunu9XAGwkAKFPzOu15P85jGwgr2VI2vVUt
q7DY9qVOD2NrVD19+XYdG4fEQbQcfKqKaHln0SrPZo35c6xKhOm2MOARyelqVB/plEUIDMAVt0AF
V64KV4ef9sNFHv4M5CeoDzAcbhIah4m6Hug9d/WyU8GxDC7Khnabx7YPzttvX1IoX6gXzdWynEWA
hY2ugwK0VqVgGdLdGAAlRTTqtZ8YRuvtTqkfmshaxWa70jyKJCC0++dUfg4wKenaTQAuQ7qooqVg
gbuhZ5tL8yLbdPIvyvTzVq9vwzK5yIRq14c0lRo6lfCTSyWdF0DKHDAmoYL8a3vXlyClm8seyLwb
8yaCo0FPDm4aGCkE0HwU94X6qvRyMGDqOvLUedcLV2kF5vNJkvpZzWEz89JlOIR3HdbfkX+XDt0i
LXaKvkxFevVIOdZSYRv8sI3vBlyQW609CZDHc5Vflv0GhKwg2gqA8bqXZyyDTD8igTXrsrWeVbOi
POGdMU/8eqGoL1G+13rNDvRkrrTSfVLmMBTBpHNXja886yi44zK19i0E19umXooDptZwUmKvvOry
bER/KVp51TeVbcKkqGXBBrex6vxLcNNGnCwitMkNQZq3frNpQOG7RjTHUXLIcJzwho0AwUo94q1n
R8DRLS3EI8OcS9yCxtA5SJbGBYo1NhgXsurYqlNsJKdcNq2OyKm1lWB5Wk4HpypeeEa1rum1Vb63
iAArhEW3yvVfVeMsfd9aJ8hqyp7ykrhApyFouTRozVhc6L5sJ9F1XyijOsxcF1D1LaJjJP/0jcse
KgNF0jnlEKCpFtZ58dw06k3lafN+pBwODmCiH5GVncwBOSY6KNpMgI8gCAcrqA4Zjd+8W8Tqjx7n
3cHfGyjf1WsOQpfUyy7Mod1L1pXkvXYuRE0JSEIGsl1L5516I7bt1gpXVJToizorDbwFQ886d0mX
zrD0uQUGHViQVeLecGglEbhYAggzX7TRcFObEIJyYKOiOkv4YmpyX3T3IjMRaFRHk8BpnHnspECl
4lnpCvOiR34Ex5fBMmZKe4/kcel787CDYhKDTB3iZatsRWAOeuUBZ6NrmYH2jSABPKWhAqNwkwfK
zDMULBJR+IshNRZ7v++WCEChOrgIwuswNgEOvDaKOcOcRiq3QgIvnTpR1/DBG32uIBWkiFcahGuI
OyiHyyhnldpjmcZLj26GGdzE/VUpAjB3rTkfA4zVToYsbCXg7S3mMcXIKrwX4gJRIgUuhryOWvPk
atZ1Y+yAb8XAnjN/2yJmnnVLvdAPNQHaKH8IEZzAEJqoX9pihk5zQGqF2BZtE9CzkRcuoupHp7E+
a2A6mI00yitijXNZhIDVq3amPeWgW6vuruqSlegb9F5PoYliprkGHCRV4dxN603R9/B4w206XEhs
YZJ/X9ag4oMnS1fXWaYDNyzWliFSnWtmKSzOCOCnILLoIPxc6PEpDZnGnTYzwfWL1rq3Do6BU1tp
IBadzpvq1pRAb4Kxt9PQexWDaOt61zH9ddbSuCG2GgAo415tE0Jkshgq996h21UBC46t+KC7j6YL
FJ4JV4Gfa7GGmfWAhjKWqGjeBSA9Etxz0nC41HPxNgYT38cwi7uEuBxYj7FARPS6sFhFnW7rVTcv
NGrPWpE+FI2+acQ9oFQPoRjkHWANIz6qJ0vF31XNs1Qc/Oggiw9m2y2DlF25oylZjmq57U5W2fZ/
9lW+KTNlFQZXYA0XvZMcOAHMVb4bRjBFeK1lyDFDA6ws8LUVzSMnXkuGdSjkQ1M853Tk3XZeoVuv
V0gYutmiNzda0c1y47YyH6kt2YHf2Ll+p8W/FP26CR6wDLNVqCQuSUedPBvwGAZMd+TSOBXBZVbi
lOJeB8Vd7C9ZUavW4Wpa5B/csL9ssQPzhW3YGmDpiMBgcJFVndNxgYgHqikMSujA5rZMxHkbAx6I
y2BRB1dOWu2aBJ4GWBwdmHcOdlMnM+EwpVvWg9NfiWECDhcAi+vduMM1t2GLgI5Es3lWGmdfiCdB
vW39VUVNGCpV57ebSNgaDjVh6xDSQsoAsY9KKXFvvNQpO07zmsLN8/toGdfdvjKgulms3/yHY0mb
zqPLWoLsFJiskSjCl3FmGk260c1W8DtS4ZZE7Uqrz4nnfSJnoSiTE46Hb6IDIabdWf2xKiXbJzaX
BaTw/JfaBquE1KoC6OIXCf5PMNnhD2D8u3B1Yd56cN/8X4McX4UOm5tzXcSxHWsueZ5spyzPIKXu
aG6qugF0Bdfdr+aFJ6yLOgUVbsHVvLYikKFJutQrQFUAg79OudS3c+pHKdfksdLKq8PMa6j0NuAV
Iwjv6NbkJ0+u16WQ2z7BGKbxulVWeTbsTemhMH+CgZ3JkW4baTPzBriXELEyUB5doEHGvsBcZDZA
i2gHCKTCIlfrHbBCvzsFWbTIUJvXw8s6gbQayLtyxBJmJKi0+ioVQryRzaPkJpROFZoHQ9XaZqos
RKe3Oav+jCGhWuGw9F0EqWga9Ce80pcpRE5/08IT86tLDRST0mM/JN42qDIakEkC5xB5L0BptazZ
tvpVwD4VtMnC5Sxp1sYhCEGkUc13yKwgsNFnSEMcEluo0+UWkSBpFuc+bPJlAdu+pTtdAAoiHAzF
45DvkPshE4KubKT3ooDqNaXEUYG2FvZa7l5VBK4eJkBXLq38YGnHorAr/ySnw1oMNj3fvYTN5big
ioV0rcjuHHAaecHWyVZOtJHbcq7rnj0QzjQDPCdkC1MFnC1lC9W8SAjKYl7P5ColigP5hEikPKn1
VRtfefDPqMKmY6naP2UA5RDLsApr6YckoOZK0OGpKeLej46D8MiWASKztRUyp6y56gP6pO5SdA4D
m2eRX5uDabvySuhm7ZVRHvJumDljr0XcucNJTm4M6VILiwU+xzOVJrlfH2rjRwkvM9p0hDWddFmT
mMkjLh4pgZDvPviPJjoTIYz/8tpp70Tx5LnPTbHzg3sHbrXPXIiZf4p2zNxnq4BLxYWDm7TwR7Nr
cg0Crglrn5YW1gqOa156sHA6A9wyHmiLGiJiEYs3XXRK6asbmA4AtF2YsbyxZGlp6s4VftyL0Nrh
gWGGxTLLgN/L8r5KvU3C6ccBIp5GOsgpPo/V0y7I79LyMXauS/9Wiq0tJCG0AJUbp6t/CGK2i1jS
qfEy6N2pwfYT0wUc3uwEz7OS+lOd3qgVEUKEyOClWwf0p+LzAmBL+4J7DcBrXkITbUQ2gf6Uxg4u
Zd2scY49xp0ZSLf8yZGuGjmdFRAxLAPpAvVWQ5s29mHLiuFezW6baFV3P4Kwt9N6K8GqwSOUtBUU
lkpglJRDwlJUshOGwzMWGRx4eMy4NrDYn6Tgqia9EPn61i38LixHqvapcHYKXWH5knIJ6f5CBkhc
DQdN3ftNtzJNy0b8oxJ3PftHrD4GMB066041XyXc/HQ/XbhNemWo7m0CWdtHYQT5kwoFeLt2gMZ7
7EAh508XWe8V/yhF6Dn03iqWXpyqX5gdaQCo8HmhrlVv1bc5TPadRBMz0jn7lvdhkEKIDsHN1ZDa
UWBoyltTKHdiil9M7lWcmXVnPZBep3X5w0MbW7dqOFjeSrUQMqBLpMNBbCpwnnG1cGEdlGp+o9fW
Bjn9Ywur3+hBtUZ2rKOcJkG8k6x5i7tOMB7FW1Ih2P+1fqlB/vec48iiQTfFMZdVZ9GbI4y7sJUR
FogHbwmhKecM0I7JHI56ltAtPeC+idvZJqQJo9z64l5O7zoKaErUQxQZ5qFDRg6XQ9LNq2zAImT8
nla/Spp12WzGTUiO8l++Gq0DR5lDOZ+bBYQI9bqnhBBTbRKgZA2Ra0P4QK1i49fAoPV1123LwLww
1BhirX9QFPRxI0CFebXw3FWA3opZxleOpK4qmDBuUR8dVdkimbbqPaBTLT5vRbceVHNj1OKujJiP
RCQTDeZWexCg/TgJAaq8cgH4F8VjUzhLIwbffINdT9Y7+z4xrqOwXUsmyEM0cM5sZx83odRJ3R7m
Ei8DzvSuh1gIL9orztTu30TQPtgmpyrFrdTorSrn3c6sq1uC2dFBoafTyUMVhCGwh+rJ/80Y0Kf5
ilwDOYg+h1y2GwTpIuzMjVgOd575K7Dco+X8+vppP6m5TsWNi8HKwc/rKIZF6iwkCRohym2WnqmO
vimPffTMkxaAGppNk0e09DJRsatBvG3dbSLjUtT+8oVrt5ZozG+kFqRxtW3ZE+s+OEbGMT/rvPum
EPfRHUw6BGiTpzpzkCekjjLAsJf7GD5IvgBJtnVaC9YFBpPpRYeFgg/TuWSvimV2mWRfZTugrh2q
CqYsfq/Wr4wf4l150YMI5oc0xneesJLa28E/U1+UP/G9UpRJ4dLQE/gb7Fc7yPezHHtdqnHwEtdA
I645PEMOSXYkQLh4RPOErn/iv+QRGvWSLQ7ldcqOMniqnUNSYy9YqFClO3gLUcLx99RkD4qrLjW9
XqqDuvWyZuEJDyoI8VQxL6z0R5s18971F3F8lw/GvA1hw2Wbstw7/V1S5TbCRhaMWKm6KIJgHiMq
UlBozp1LxdyaRFNi2jzT9zD/8vw+FGvKa2jb4CPUQSgjugdJifQX0I3sAamQyIHNtq0aQEOiDQqk
jg2SR2jyQnXvESg7GEddGo+VhLkjlLNRZSCvM7KKp9AjWQwB6iKgEVUwQz3zUOndRlBB9I9KHQsz
2lviAhKrOkBXzI9euil7Z65RIpSpQ3RKvA7Q4Ao5FqQVZHppo2bhDC03OKppfxtUqV3U3sawTES2
HgwFY6Sd3OCcSuEh32YU2vBa8t2nofuVpO4ug+6Te6Co4TKi0yIrK63dW+hVpxgb0CjbD4N/LHyf
PZnsnb21lQJWTGy7HTzwFlKju3KWriYhN2XwwSHAdg+BKh+S9JeS5uvI7O2oHjn+28y78YvhIWxJ
gXTYg7q04OA5z3z2Hch6ZXLThAc5PAAXRd3JCZZW/6zE0qIXgyujerW8F1X27KxFPS42KH8EnLjC
WSGL8y5ZC9lVZWT2oGS/2jJZV8LAye3BUHfAySG9VvtYURaomnCcV+fIKs0aPb4coJS3sI6Kplu2
qUMZKdpDe3uzGHe96MEEXuBFKaa5P0LKxPVIskRJ0RgCiknGLpaO3nCoyCGL3r3VhPs+KHZW8mp4
cGu12O6UfNHDLqhb66h6yrZylWdfoQ4BfMMSX4VGgYGMr1apoVub4bR+H8DeQl6szpYWKhtJrF4G
hnimG/JJS0eZ7Cx5GDRMHKcl92ioHV53rmcLJkASD47ccA7n8ElEnwpzI9eayEgJtbsqvI3xGdbK
vQW59evt4pPmyJuf1LvoZQ0JRxXyqV0qrgMXx7yuP3eK/HjbnQriGq7kq9R3211XHurmmn3gzIU/
6XHJk/ivW0raJgb18hqRiMYZkAZDRQ6340Q8t8mN59wPtpipRK5mJFEZDhofFj5HFlaYCOoUzbYB
wiV+cOuJqz4xiTb+3FLNMy37zz7zJNongyQa/fhYhfekGGN+CLMPIYCvv/NnL23SrDJDz4uHmu/s
aiJW5LtOrqChokLX/vx6gLfX/9E7k3/fBwOnAk+rKeyDej/G641f+McwU58ll1I93rw+8bWSXoym
45AbHWPnh1lwMBmt8KDdobVk1xnyYW6/DjPOtWL6bOnxpoJ1SQtvWTTSIgiiXUJOfeaOP/nKUy8B
Ue9d0ck6Go7wDHWP5oKe7tvoOvQe2uyH21VorbkPA8JcKtIfVoiyjyEgbFbNhBZsVwbBs4SSZKYi
jaWnRHgJUIH/+t7Gj/7By3xLCd4ty9IJJOTlTCqKoA/ZRHqqhF9fWRu/+AeXfsPAv7t0zmlYqlVm
QpUEl7HWr/LYXVhVu5H1fpVCThOkbFamkY1yPVo/aHIk6Z0FTUiitO0mazNo54H+KAXgKVNlS89p
5nggU4N5ajy7AZE7vM5HuRKKm5JEsoEpqAhPuEURyi0R1RIRdnPCdWlWC8V7CJ2nUMsWsOTWWR/e
pX23DgEdR/6lQks/wWe1th4dR52X1irxEYAYume1U6+wjaZWoJx5K58tj0kk70PLc3M0+XdSlFIK
ieYdisG4vdHP/QPF/u8v3X+4r+nlf73i8h//yd9f0qwvfNerJn/9x8F/KdIy/VX95/hr//Pffv+l
fxyfGujv6fT//PYrXPmPke2n6um3v8Au86v+VL8W/RWs9Kh6uzz3OP7Pf/aH//L6dpWbPnv9+99e
0jqpxquhopn87Y8fbX7+/W/aqMj/7++v/8cPj08xv/f/kuqpeKn8l6e//NLrU1lBOhgh5+3r+Efh
7c9JWlQef9HFf1M0TdINhZqBpIsS45Rp/fYzU/s3UZMkWaXEZWgwVvS//fcd/PYV/vwq/5LU8WXq
JxU8h9/3cE2WTEmUZK4kUWkXNWsSIMPUUGItR5EzordcOQh4Uge71BFYzqvLdw//x9Dvh/o9wv8x
lGLQ+ZNEUdOnNDAvU3RRbYfk0CrSLu2eEl18dCg0fD3K71P5j1F0vozOm5OBYkzicRyhZjH46UFl
Jdowz7eZFj2mhnOd4V3x9VhvYsN/BpO/DjYJ/plZVUrtD/EBeqFNPjwf1tnaWCkLf5mvvx7r95D4
x1CGyecyTF2X3rDR7+JXYIpR4TpRcihqgToOba7c/M6rezfEeAvvhqgCpe0IkfEhrG8RDtD0B0wl
ifhfP8iHM+7dKOM0eTeK5pE3M9mSg4+CZu3S06bcU5v6Uo8zGnbS//Ghxvny23CK1Bh1lUBWplej
vumfFMfAf/n6qca7/stMePdU41O/G6Z1QWIgeZgcUI5GLeSilK9bVAu/HuTDuf1ukAm8UQ8MByNG
ptvQ70Of4sliTM68u69HkcZZ+9WzTNSkhSqtRLjcycEpsyfL8W9jTGVo49G0PxpajQwqMBGJMjpe
mjOtgQNP4Pj6Hj58naaGvpihqLI5RRKKVanplZbEBzFeuIgUJhCzl18PIY2b2/QxVcMwVMKpqErT
A0ZY6a7hV17ytnjDtbvN1uLyn1m6H8141STA6qqpytrUW6TK+qxLu6LD4FflmNuh4X5bRL/yhyRm
5/if/eWfDLHvR5pEc7kUiEZhmBzC7iJ4cc0L98w0/ygKvR9gEiKwARKjnD7EQafFM0tF1L+gu5+Z
5h9OQF6VPm5ypmhOweJ+mZfpYPXxwdsMS2OZr6w5+CY0T20ER1e4rn7nrf053CREFEjZUBRnWVXu
VZnOcdB01NXXQ/xOxvqv6K3xJLoqG6qlTnelKs7Y7cU8PsQFAI7hytNN2/dsie5Wcd0qj1+P9lGc
eD/aZFtCnqJTM1eOD1mBiC16T76IusmFHJ6p/Z0bZzLdxNyJw05jNnjoC3EiLD1UYluUZK6+fp6P
osH755nMOojuBb5fTOumRc/mVerKhWX9+nqMc88y3sO7AG5kqup3khofVDfYV9e+/+iH8rK//nqU
j9bP+ycZ7+LdKJ1lKoh78SRG5v7SfPfS1Ywzq+ejaKNJ6HHpsizr0pQ7p8OU0boctIginCKU10J9
HiOPk1Otu/n6YT58Ze9GmmxHFmaFaVAyqRutvjTz23Awn5r4vtCFM7nPh9/fMizL0izVEKfeCUGQ
UnFvEJQ3AeUV5b3gSwvFr//3L06WVNoicCY10Zq+OIBUNXa+mXeIcm1d+9opjlDOaSjyG+kwS8xz
jnMfPJWiMyCBTlbUv2R0VZSYgmmAkqEy589U2taodsKa6lLvHOfk3FCTBYRah9d0rpvyAqWTp9co
1On7JDmzTD+Y3L890GQJhS2ALLUX04OGarkeinej6OjXU+7cEJPUpJVCTyi9Nj24UjeXjHAt++da
PB+9K0PTdM3SNNEg4fx9ica11ejInfBZ1IUiACS8bNwzUeCDhcM56M8hJvG5LQHjmmWWHqLuvkCs
37kEBtqeM5v/IBD8Nory+4OIfTVkpeBRCBYWrklX4ALZInSFhNL++qN89DimaEiWJWkkbNPSSi9k
Q19RPDxI5L6+qd1G7YOPkqljVKevR/rokd6PNHlxgZInjdIyj61yBAIdQD6ndM7BSs8k5/Xrsc49
1eT1CWLeSZ5hJgcdOeJCxPvgQsYOID8zFz58JEnUUUNWZEn8izxEqHlKMy7Nwdf2Q2isEpSF2vrS
opttFufcsj58qD9Hm8pdCNKAPTzWKQdhdPvMLgS0zFCiaZPZ1y/vzFNZk0WkIJkmRy6LqFV/KJmt
gsYvIn/WPflAhr4e6qP1yqn4v1+gNZkTkWY0WHjKbKnyXEB7iLZ+Nf96iHNPM5kKA+dVOex5a5X2
3CDA1m5K15aBpf7v2F9vaaLy/lnG8PcuPfA7DynQQcC6RjzF7doP0BXdN+cOeOceZxKng0L33U5h
45EQjKPPVg1wfzO7lve6dcb0+tx8G3/+7oFiVXebMO7Tg5RTLDUXJpbXIt4vaB19/YnOzYLxmd8N
lOhS3bTgWw9xegmqva04mLhn0pBzDzPJd+TBqTDjYgylPzbIWZrI/QLGOTOfx6tMjqW/zYHpFudY
ue6rVnIga3dsLEJKHB4CkDFRlSFRI9AaQEJNlIIz3bwPn04WLVURyR2laSUQGWF6dwVLNmqwqR0s
pE3RSUUluB418UpDvPnGF9NMSpyGzrYxPRL5BeIzgSdSmEHWdfQNMbXns27oHx0lEWT5c5RJdFDj
RFcdTeVtrjBBmJe31jz+EW/0ZbYakNf7zgx5N9o0UMSmr5hKywzJ19CzRWMRiYcmPxNcP5zr/5+0
L2uOG0e6/UWMAMANeGWxqliSSpJl2bL8wpDtbu77zl//HapvtCiIU7h2P8z0RGiisxJMZCZyOWcl
RfISaZJivpNNcK4TiCEOencAjPrlj7NpDCsRkougU2UUVYBjs/LrOC33pR188YERkKS9wgykiZr/
5/NWoiQXUQWNDeIZ2AEN9umJRg6Whlzf9Q/JCdse6dfJbXcgVlHcsuWMPtwyy7RQTqW68SHZb7HW
1dfaiKgBPigyWPvA+HL5CDe/EscjzFoyPSqjAlWDnftJhT68Tb+iWEfAo6ECw1pcwQclViKkowN+
KvNZhq8UBy+NdfAxEkKrJxZjKvMwYFSN6wr73jy1lUDJyyYamHFpYiIQoltQLKixU299u3xuKhmL
f1x5cpP44GLq4GWBKN4dsWzYOJ2JHbXLUjYNfKWJ5GVFxoocWwr5uSweI2x9JU6JAcNUhTWlMAI5
3zJn3wLBDEJtFKTn2vra5pnra7Pis7wW/z8YgtCJ4CYqmRjYfX9mLIvokJaoPlvnYW8eqAd4zltw
IDkzeNIDV/v9uo/OV+Ikp1osPUOMgRfngT9pT0WEHbFni50uf6Et4wbPr0FQMzNtIg8jWIzUoZnD
L0QgkQOxZBsf4sB09L99AOUDhKViigu7GK98iGuB0m1KaIG1NhuJJCb4eXLbD2KnGd/y3PUn1TNW
JUq6R3kesNRP4RtiTMRTcltix7KyrKtgmevmioPcssG1XtKFCkebgp8O9EKjgfGsMXQzjX/r9UBx
ozZ1orpNQamGN6BcTs85ieLEhEelGL3HwoAONLTiJ1BZAXV82TK2PIRgBlnqW9xm8gCDD+o2xv0l
/g3mnurTFVcukm+e2UrE8hNWTohMed12I0RgpRCwN8CgC7rDf9Ni+QkrEXGTTSUDqvoZgO+Y8q+d
uLMfL4tQaSFZ9FDHVI+WINeFHJwTPUbteQoKx1TxLN/0P+svItmzMVe4aWmTnwHQfjbn8RxYn7NU
fBp9DbBTSGBDfmVhxACL2gfNwqAFzzEoo8I82kz21j9DtnSfWJVocYMBlzyZDkhI9sEVw0bCgRwW
jEvVDvymi1pZyfL39ScssEZHAE13xtYNL29s81evA+A2eNG0B5vdpqXC7yq+pzzSDbxYZms63qGB
f198T8S5V3W0VRKkQJIkAEjs2zY/N21x7B4q7MX3CmPZiryrj2RIwSP1G1O3K8QqbVl/SV0e3poN
9pT8X5eNX2WUMlBBWE5paDbQpfh72iH5P2Y7rHmeipvJxaq6q8ooVUcnuYxaH+POApHFucTyPdgk
BajEsBr/H5VafsXK5CoObtQyQvfcOIPpybrSXf803Ztn8EmLY3EIDqpYv9yZD1ERTavlicZMjKK8
F1j0aWgH/TJPAdKYsN914xXSs12fgMLMGbo/aPzqYiVOso4uBcY5W7JmTBjtSY6l3REwE5VGv10+
yO2r+6aW9FIjfV22kUB1r+La17DKQXcBtuEaHAriZ8UbMD/M5DppVcMPKrGSkZgzKdhEIXauTjNI
22IMqWOYrPeAEEny57FV4W1t37Y3PSV7qeckDUcTReCkidzID+9KkoBkBv8JurDfXz7UrXmYd19P
CjiF3s6Yq0Luntb8gWnhztBBE4YVkLkysQcpqkPW4tVti/3UjUcUvS/LVykrhaG+L8txTpBtN/EV
9idjzCo0oIMqni6L2b7pb2cqhZkGW6jYWUdRK1n6D/c6vWpUVWHVrZMiS5qHFjZBoUmZg6qCXZnT
A1IrrKNh3PtT6qsgZjdzt7db97rps/IqeTi1PcfA/zluPA7cs2WjExzJ+bLerCoJKk6PSTOHLG3j
uTWrAh8pASsLAWkPWDl8xf1WSZHcVj2MA9EwZn/u4+9lf6jza2Di/4EZ6KjYG4xaQB+XvtHUdVHM
GNoeJX+Zm+SqRS0GrLyfL0vZDmNvYmzpvHTSGCPIoAq87fjR2EefWo/eRjdgE9iXR+1xVEzpbd6h
lTjp4HSsWfeRNaPFQi2n+sTS5ya+warCZa0WP/chqqykLJ9vZXDDUE7An0fXI2sfKNnP8/7yv3/z
8+uGrhMqCF4IkieoiryKJhtvnqrwb0rtuQfGozb+FiDoP5UrsRIi+QGiEasMIoTGFPs1sReG3mUl
Np3A6t8vGVgGNqgqS3BTgvw+ABM2GMrG6DHEZLgZP7Hx52Vp2x/+3yOTk0uN93gkmkiea/pXal/h
w4O3CK77spTtD/8mRTKvMbQLq7JxaRKAfoCKT6GE4rvLyaU1l5jaqFCg6u+C7hyCoNQ+/DcF9PeW
S7GKxPUeCmCx/rq1QXKWmIrL8T+u/NshSVlCEWJ/OsIK9Fl8rr6aB+Dv7oDE9K04+Q4y10OskLfp
/d/sTEYg68DOoGcWxKVTsktMNwR5iVncZ9aV8E+XT0/1fRYjXN17ABgPYe0jHTG6l7oFPjUDJZSq
urL9DlwpJN1+rR21qR7RQkG/ln8ChMcRmLGDk9WucWBe8aNW2MRmDXvlCWSQOwDcURFbSOvAMzLs
MQjs0Cfu6t/HB+28tBrSLyBlVHS8lFYiuYfRLkv0c+FD62/5SXOoU6C5ERVOdirccI+cSxEZFO5I
Rh7UorTRfAZ5SdcB1+kRCF8Ce+OUnDPyUKnWvhTuSAZR1Afia1YKS5mNhx5QEy3ZCXrFmkzhkLYt
0rYxUw1aFZssf19Z5IyRvQ4wzAiv9Y9Evy3gyr9ctvltTd4kSDbPCzPpyx7G0WoHbXbt/AqkQlge
vyxl+xK/SZFsvsxFOGWAWjpP2S/jS258p2Dz1sHvqGg+KbR5fQKszgvQNEFa9DXaGu11Nlxhy5oB
pkFTaEM31TG5joVkfBTxavwrMSzUzI6NODR9BA4S+OSD0d6F2HVtO2NfpwaKLcSlaBAZWrPj2Apu
o+4pS+5o96WuySEhQAfrni8f8faNW/0oyS8DpCZpGx8/SnjMdEB7dAgP/NE8D4dxP5zCvaq+tHnj
VvIk2wQvQEiGHN/UKn+y4q9Z98bIdwiYYUCpPbaKm7ApzcJCCDZ6iWAyyQIFm2ydNkgAqP4wcDdF
uEkB0ga6doAmlapy8aYdraTJD31BSB0by0wF9uZy/WYif1XixVQ9STftaCVGCtdYRzJGnaCrzbGl
PR8TYFtpETAF3Qh72ZfNQ3V+knVMdY8NCoLMwAAoYHKsiIdFKlDCdSbI1xWyNr3WSi3JMnI813ww
jsMyYq/vvzXTrRko5gFUJye5LasUdRDnMPbALFENOZk5eGvvFsSVTIWTvl03WKmz/JbVbR9MDRgl
ANM4xzf1qTv21+SOO/oOzBl/1LsSK1HLV1yJisuqmiNwjZ8ncZvFwG0Cwj3WnQAJSRTPA5WFS/F5
aISfBxmUiop7UM01+Qs1v6HxozCFDTEGAScCJjcwuIEV2fcKTbk/gj4WTx1m30a5W+c1gCYBNfD7
2rwTI50byGYz9B6NxTvEQJ7z8Kg2AHmmJMfaVMfAzgfVTbzeZMefULOuswmPKjQAd6CW7mJgsmlY
dzlcvq3LbZReoEtrkQvMLVoEo3fvj42KNtcrgZdCZhaYxB4OVYSZwssyNm7pOxnsvQyBNyhg8tDC
7DrQfY4vnV99GXtyvCxl46K+kyK5uLZlLYjQcGLAAHWAZXTQntqYHkX30n+5LGkrz30nSnJxxWQA
HBOI+yipD3tjR53YbX9Y7vDNOAxusEvcwA2eLsvc8KrvREqeLpyJQYClDU9HH0N97wd/ZYNj6p/S
9LaOfz8CvpO12ObKN2iz3addgmCxAOFG3A3tq5J+ScwfdvhXrArum4a+MkD53gYR0Jgo+iAUhPZh
YL2k3XUETCfeA+Pz8hmq7FC6u0AOMNDNhItIiutZHErbnef/aISSs2tDyx8jBvdQawdaH5sMUGXk
WAIVU/t2WRnFucnoE2ZZcJIv80LEvs3Dh3p+6AAsPSIjuixHcWgyxiHKlGEqBsgxohNihMZve8Wa
zqYEG2thAj1zvDwkC5j7cNCQisE9WK4Z3zTWzcgUn0UlQvryTYKJRZ6gyTwOBxp7qekCAvbyOW1+
j5UW0pe3w6axmqXUZqLEXwJXJQJKLogAb5s6e7wsSqGNJZVCLasFvLOP5ldZnkV/EL0LMMnLIpYz
/xAW3rSRCTX8Rht4wJa0tP8c+y9ItFyAnNbRVZR8uixJcW4yH0g6syY3TfQLx/wu/DkXIEY+ALvq
shDViUmxIbWaJgiDpSMOitgF9uKzPShELN/30olJMcG3Q5HGI/SoGhvlh+JLwQCGhRFVMJG5Bahk
zfRe8w3Fd1Kd3qL4ylUT3U87zKvCC2QL3pMTAFC4uW9UY8VbmSl2RJmNrWtkCx+mWooRU3xdibWw
uXNqzBOEh/zJ98IH5oL/2rv8sZbLKJ+kzQXHQCy2Qz40FMImKOOBNrAIXoZe5D/Ew1Olm8AebIHj
VN6VqkHwrUNcCZRbC8GUZ0Ux4j6JBJhtJ8sESieWnb5cVmvLBjnHGCSHSijHS5+qRnIfNQYgBtoS
z3XgSmGCS3GXtkRgxAkdLE4Z+5A05jzrQIyBt0otzlTbdfrP0lD0FlUiJDPvq2DSM8A3n+Pykw0U
zOJrpXhwbX0NvEwsbumWjYAgSaiSfCBtmw2YkI9N23BANHCTigwQMsB4BvJsmCviz5avWwuUPkxU
VkAzMfD5QZXucVCb5RPoDFEoBSOFUwG+87IdLL9fNm9hcRMFDQoAC9kOwjQEZEhpYcPSYs2e0Hrc
pz3/+d+ELIe88gtI90uSJfDfiV59S8rie6raAtg8NQ4wWBgaAQjH8veVhHDU8t5vsJwswKTnT1Xk
mK0PdgDeEYBh91dpHasoPDa9kFjJlMK4hrGPOWiT7Oyn+/gR0Oceudfxdj2Oxz9CmjAJYQKIJCZG
+eTB5bLQ4trg2L0Pk/nUd/4+81VTHhumDhFY2cEQnw1rkMJSm9b4d4/2st5/PWEzNUH9rjlY5Mtl
Y9h6ryyPUooBb9A4f9jlE3WCkTAC0IzhKnhIu131FYA6O3DMu0HkFLVbnJibHBqFH99wFZBqmxxk
HgALlRvDRpkPYaUVeLJUER5jVhcfGlXHfiNWmAtuAVrPHC9YucHZcH3q+x6JHU/+BqoxFjo98GeI
MUCl/EobToqDXD6IdHexDIk2NxBnIFNuEUWghC80EI0BBN7p9tbfwxGgensMHYG7nKIPDYBsBXnS
xjV7J1G6yHpnAHA/wRozBbQl1b+T4CWL9ka8awbFVN2mMa50ky50l4T12JIKUXC2a3sXzKK/72Na
fQXnF6+A4VUFitaNSqJ0nQerNmpAKeTnPDmI+b4srqrmm7IeuWmGKIPbOqwRtiJdMnCjd12ih8j9
Ujp/MlPDdFA8n+/86TfB21474dhqpwJQ6ia1mUwe1Yku6/kAi0/8e6A6D8Nn8uOyBW6aw5sEufnU
hOCtMC28Mno02+vqkVSYJSoOPAt2pq+KVNvCTKxhYeTNxArHexffsgJsMC0CYzOBAwCAmiPd6YBD
Lp5TFbTBRvaMk3sTJX0kPxzp1C8jpBHRIwCs9KDzKQGo0rmzmRziuHX0MHPDUIUiuOk/VnKlZGOK
+nmkGeSG/ZMGEqX+Lix+Cv5ZT27DXuEPNwL/Ox2lPEPXgsKIBY4zNsvjOAgwrATuZfPYtPWVOpK3
EBimxpoP7rAVg0vkk1EDsnV3WYTKKCQ3Qfuu9kcAR54BcO5Q/sMA6D7w3mLaodJxuCxr00FwgD0h
bAkMwkgnFthZzSNwq59D+0uPHUP9e4fApaJv2OqT48O8iZFOjYO92bL8AWJO/jF3Zy/3dw1mpZk7
eV28m47/TSvpBE0TWz36gvwUTMIzXrRhOBIfD+vHPxAjgB2EjjzebTJQZmtiyjxE2/DcsU+9fjKs
Hyghd6qosWkOKymSMiDZbcOwyzHJ2R2NYEc6jyCpLcC+oDDtTVtYCZKCBUGQn/0YVaIAe+gpGmUU
z2ueOMnny8emUkiq40xaHhv6UiooWNk7wOOKWfyZZfw8xiA6CRUfadv23tSSy3hlUGQgGYa4abes
LCX70PVvsOlzyA6BWyiix6a3WwmTiv1aZuodKxFw0zQLnbwEH0Jc7jh5mBvDTW3ikFxTuAuVSCmG
+GXZm6GB1DO3T+C+8u3aicCMXZ8F1iCEKh1UGIm8EmP6E8VCVol0EIfYHVMN+w+xg5B12UY23ezq
HI33gTFttaCkEdxs7l8BRRVUSZaKfWUzIK5ESK7PzForEjZE6KQGHnaiOyDsQKP4E8h9TpWWHrA3
9ehT1aLe8ss/JLgrsZIrtMB+lQAXFSF/TAent880VtJBq2RILiOhfkq0EDKwEWrXD6WiCLI1ngDc
mn8dn4yBD5jYqAdsBOpH1NHvxN3sokFz4K497snB3CUHf3/ZHLZdBmAWTR2L4x+wK1jdVUViQ2Du
F141O7P1KEp9b2lXBvv94gh0+1eUvEgpKh1kBgv8IeUL/weI8PYMCZNdKFLzraf2O0GSq5hiXqZM
Q5iv3dFdTnC8bq/EMd3nxz/AHXsnSnIRzG9Jg2UomHr/BJC73H8Sqn2Dbb/wdmz6+wvLiAbge0zD
nif07WnwHHRH297XzeE/GYKQ/EI7x0CTXwrzGTmmlZsa3yNx12cvuQoabtsBvekjeYd0NosmTNEN
rEPjQasyz9DzYzYU3y7rozo2yRtUtJ66YUS8SLK/wcdlmT/8wrFUQ9CK6yMDovpdAQT7AYlKU98I
cAKgNddhtN82v41EUerb9qpv5yYlEXkc1b0PepazqEDlhB4QAXxWFMT3dvHDqv19KAqnr1WDrFtf
CyUKbNkz4HYZH6jqYxRHkogAslh0sf+YMqv6btkkPdax/wdd8KUc8q8sSUNataIvFw2T1Br29QRC
m1JjOxZbwPyMQLo5/cnA1DuRUsZEgA6dFyxA+sx+TfRoFl5ATjbInqtlwfF02SS3gsdKP7lWb5T6
MKQdCj5TX/zQh/ZX1oSK6L5l9WsRkusLGmB9VwGOsG0peDKPiX1KOjTbVR2jLbtfy5H8HlBDSTT1
eN0ksTcVD7M5O5N+U2i7ETBBl09NJUryf6I1tDEeIKqf7gswaPkPEwGPreE2lgrySHV6kg9MAszP
WxEGSmbmP9Xgheh0visGfpMVqq6eSpTkBesoZEG3bGlmveaAeHYybpukOYZNqbAIxQV+5YBe1brN
jOVYUUaA74BqLnCdIm7sq6o8Xv5KKn2Wr7gSU40sqQMKMcUEGPZ7YZTYTnMS1eSAShvJRRh1FJtW
jjn3iX9uGqw2/QK35WVNNp81a9uWfEJmAEVnGnGHNJBIn2ZeUQD0VveoqOZHEMrkt1Ph3+F+8Z80
iWo3D31rj6GTA3roip+iONQFanx9qBQwaZbWILqEGAezkqu5Yk7VeIDyV6is8Ezy3CgaPllNZrhB
/wsgvpJbYweuzPP0nE5OcZPftkd+aytKtpup7uqYueRCUmL62fAKt+wOe92NgLPjGKfW6fdLQR8c
MKrh920lTSFQTwCekIxGgb0YG+xxuHLT/Jy3oFp5UZzi4onkBwh6Yv8KWD7n6g4MTSAoWD2QDOz1
A/bW91jzEi74VVx9P3lYRKW//qNE6db1UzePkaAoy53Mw4jV6H2y68Ggtuv3eCy4zY8+V7iTbZN8
01G6gFbBNHAZwlKw/conUGPot8i3HYMq5PyPW/gmSLqFuV2UTWi+mmS3r0/5ofea5+YVP3jyVLDp
2zHmX2FyJSMyM78LUlz5EeAKOaiz4zsNF8EHEfgfAKEi4wBEl45lbAC9LEa0MhLQbcectngxlPkd
A09g2Nx2pqqWsK3PmxApkOVTqoGdBIc35PeD/hwVXyb/ytLO/Z/UhdfaSGGs4uFgtZiCQcQU4Pro
u++lniq8oEoZ6VqFhl03QMVGYSSPQb4JrnJquExYPzv+XWgqeMXNCEMZtwDBA1hIeXponkURpAae
W4ReCfrS0+dci1T+dvFtHzzFSojk+yYjyfPIQi9uuOJH+zB74Ln+nKGTGe79nQrRbGGa2JBmARQO
oxtYC5CuUgiCdUwyI4zQz9XkDK+QA8UuObKT/h2dOYaFKmAhPlz2TdvnKGyg4mKzlskvoz63gIQ7
I22r2d9x8oljcUZVjF58zcdTfBMh+aIpnwuzCHGKrf5QduDGNRwbe29+fQSs/vzXZX02qwqUvkmT
TpHVg98ME6rF5RDbqRsDlwIMtMHQ7cypT+6ISIF6loYzCNBGCmYzqwm+i9KKbxhKRqfLP2YzlDEd
yNBA68Hek3TtTLzIQKGO+12E7KoqMk/of3LpVhKkSzeAiB74cSjWBOhHg2I9CL0wv02tEkjkh8vK
SLxLJoYH7AVI1wJaL0a50XN/7xLR+GyMAFu+D5rVjVgRsx/sDP/nw2DjnAMgBfUOTeYvPsb+QTJa
UvDemvM9C00z3BWJFu0pyJjRRcBUO2bA6qNfZo+G3kcoSmfTeD2N1AeneFPt0rCevpSG/xU18srN
GK2Okzn9nVKhejZLV+6DStLxdV1P8joRlldw9H60Z9MMHuPoak5VeAnSHXgVZDNu0KVJjD126exE
2PI27mYIqmbs4Ne3eYX1qWTYkbrdAYYDMFiqGqVkfItIYIjYRMfYArYw5JnXoLBzTe8Gy/ONcdxH
FdizY4Pctlp/19p9dwCf1uQQv/phGljcts1PZK7IfhjABxxH3a9WZNS9bEEbp/3uF0mOQOv0Cdv7
LWhgafYJsHDX1DexrAHsd0YU92LjvN+JkrxAamhTAF4t2wPVCSiH83LEk3cwrspmDHZ2Fn+d/eac
lJoKDGFDLkZaqQmoIvRIMTfy/o5klVYPRqJxz67SfVZVHgVjH4+N6z5pb8D5mFimQtMPh4qvyxa+
C/TPGf6XlKgw8FA01VTbHvo8xTGfJgH2SxjFLvf94XGOLdXMzZZAnegClrVkR6/7hKvMKO1nY+Fd
sLyK1cTpg1uqTalTB8lXxjOFA/1wnFDu1X0aTAelgwzZ3EzYwpmwxe7ZxaTt6jZoncAfAbE/3kwM
xYwmE44ei0RhqHJWq9NFrgCmgWkhHn8YzMrpEBpN3PoPIOc7UTd1e2+6w3bMsT4GLlVs+0qJ0wdh
khMqMLLLepbanmg6b0xKJ8/q4oCh5X08PfYmiJ1/8xpCOYMi2MMZWaj0SxaTlzOnwDyxvbysnqua
fqnq/K+KY7jIrhWjRYu5r0L/q2qYr8RMmM4Y+iXSNZziCrv7emR7A8Z9RgHq0djSzJ0ukkKh1KYk
A1QmJiaIlxzq/cXTpygD+nHqP2Sj4Q5T484idZPYUrx3tr6VsRKz/H1l/KxtpkkPEtuLwubMy2sr
mq5AbePWzS8beNWXP5RKmOQve72pCo3j9ASb40MbR0AlmbFar8XMcEZr/gwS8VIhc+t2A4EKE8QU
sR6cPe8VDOOOxNVQWl495Y031vSG9nHslhOCeims58sabkqzTBDCYJIY0K2SKfZFnaUBtho8FCoL
d2oN4O7ANGiXOv2kqSZxNqWBFc3CADNIYGTPhSzUh0FappfqjGPNedondv8zA8lz4HOFC3l9i34w
/ZUw6eNVxTwaguLjaVkTO1lf9N7A49zFcHP1c4qCKzPo9GPdW+QY6035ZIvkswbawh2uUQ2q4/Sp
mO1bLZrC56Cfu4c5D2rHKlNg0YjhmWCXG8S5/JNvFJFTJll/nEnig0pumE6JrfVequXNY6zngM1o
7OsIJE8qTNxNL2nYghFMmHLxYXZmDDQwpQEF6qHZtzfGLj0kR/J53BkYLBCuCmFx++O9CVv+vrp5
ekHQdTByywP1xUNa5Ls28L/Zun2YiGrxftOXrPSS7oA+ZQLtDYjq287LQrbLa+us5+3h940fJm9a
aNjY+ofXQUcrkJkP8CWpqX8P+vEUtygZZnM97NLK1xQGueVMzOVrwXuZoPqSHGSgD2nT9R3SQRpr
xyzsqtuyI70rulQ7ZCMAgK1uto+XVdwSiieAhfePtQy1Sv7frouW+0UIRvE0jw9diZ36GTQ2bh1Y
x7zphr3f9Qo9tz4eNrzAYcM4YEvlfAi0P3Oip4H/YDeewW6jyO0MxYLullZrEcZ7UxwCo9fhSiwv
0e3sfpp17Ge26c/YT81dHIPw1Bi5ijJnUy0bNIsM2Qj+IX2+gWBKTc8XmaLx4u4kfKPelUagou+V
38+vIdu2sRMMm2ScyCiEo1WEuskry6NgRo2SU5kf7ARzUHBdvii82EYqu9eAppdqpnfZWrayPUgG
BDFCOFYzJGsB7ZBmmb5velUA4vc656dp6ltw/OHJBJD0g90XJ21mimu4/FtlRw2mPyxCIxDpH5Yl
/DkkdZMg4o2T+DoMnoE60tgEJ9MaXB+hTy9vrF4oLoZMiffPMQuOoWG8qgG9IemqV7QJLL22vDzK
drN9pWfzMwdJBNXuKbv2SX00wnqfMNUk4mKbsrbAnCAmXyb1dTni+u3MDbsDXPmcxY8x66+SUiVC
3gV41Y2jsofVGiyyY2b5/f1Ik3qMYoqojgqgExGvDrJdixlOavwVGBj5YUBvA71YwU9dSFzff+Fg
+20zQHmaimxmQ1sk8rg2mGcGvIlszGafTJ0uCuaNpLfOuLb8JQsCX+FyNvwBEiVkMCAeRBVN3rEY
jJZaQ++LB39+HpJTWI5u6d8aTwlVIRBs6bOWtPx9FQRByDRHGCTVvb6xWpd2euymfvF4+RpuRFqo
g6sPfQA9Lj+6OhGlLeNwNRkFaU1EWfWIKbFDG8YlyJbjfOSKr7QpUAC4n2Ejz/hQ+IxAkMLbiZte
G2jRrmwCD4X3a2HGphemvaW473JHazFPG8ArqIkI0IF9KHk2szCNagygX1G+8BQubXYKKweEbHNm
TfjLxsgbH/udyNLdFBxjAhQTQ1c59C1H++5nSAni3PZ9ExTwdiIiX2szPBFk2Jx8jpHPcG26KYtf
IVaehui5EMn+8ifecj+v7KbYdNKxtSPXmqN67AOR4cjj+Lsldmz4BN97ZFGPd4UjMsxwAM4oDn9e
Frv1ofGF8aVhVthdWC7SynwHpGwlB1WApxfTd5T0ruM+3Gk1GlNFpnrIbAQTLFzimYtJFVN8gC7H
kEAwBbxlnhbEj2Vg7noDVLvRN54HsePrqRO0qaKzuBGjwbgMP4NXNWp8Ms9KoNtRiMqLeNBE4AVp
4plZ48xBpHiD0i3V1nLY+2MEodDYmwFl3qDZ/dPIubYDzDN1iN51+4ovXzCKQgeYXqXbcKvYZWzg
DjzU18av7B2JxFXEoqfSpsSpeq10iBV9iXOTKm7axnkgsgHnAcQzqHvKcYAXOrZrE5xHkXp18/+V
im04xHcipKOIIoLp37xiHumm65In+3Zi7m8b7TsR0ht1jo2ezClENGN5JeKHKGCub6cHq1PUgTY8
AjafLXD0IJZYyAuk6zFrtmax1ja9sh4PvfhilYfMeOJ57pTg+qymfNfEh9G+qTXFvfwYwED1ZqDT
CfpfguExScUhslMWzRAsYFB7TDEkzqBHoC307QPJgK2k6ZVq+vijtniFg74AVSjsDuD5KAlNOQti
m2rUYxgEPfR+brp1ZYAAaRQYsCmD2zBBa4BY7VXTanwHUN7oENmx6jZ98EmvxQA4QVRtLQD7SIlY
jFd2N3UR82Itehz9EGNlIMnW5xqAO7+32KyjrYdnEBJ4Bu5LsLJL35e1HUbyjJJ5YRtE+0IDQLMR
Y7+g6sRvUiv+IwrzE6B0FuC3l1MSk2N8SE859Xw23471XZGPx1lLf/dqLAqtpCy3c+XP0yRr7MoO
mZdm2omjnlKm6XkyATYf/OYE7z8KYSES9CSwz4+8K6Ba7RJcHA8djVM3fxJlgp1mFZHjx5IGNIIP
R8ME/4THkj5R4VN9Tm0kjPZY7UbCDqHpP411i83c+Lq1EEVKQLXyLnBw5jsLy6bgij9edjgfHiSv
vwFNYBugTNjhlp56uZHnUxjO4oFXaKGND3RySkz48PRAs87Jv/NY8Z79mA1IEpc7sv6OfT+zqdSp
F/Sg+Qj6T1VsO63+FQOku9TuPexpOtpU7edRBYj6P0RjER+5n4nNYckLmK3JKt4O5GGsQVKAsdJh
NwZxtaNlfOs3dM+t+W9RZtpxTLH+VRJbkXt+cH2vqr/Jl004HW2jRkHVSwIMEfrc/Dsd/G9hTg54
RaELn6Mef/nzfojekAjsBN22+OJ15fmmxB/12kct1Cu0+jrE09ooCiRgdyMrlzAOHkfFQP+HMLwI
XGA1cOXRvpWnxkJG5jgs4QumMD2bafmchMVVAJqxy3ptOVIOfVBgQvpD5M3UJKZ1o1uDeCDEI6AK
xbuW/SDtb87MvDqClRh5PdUgE9OIPSBsBNmpJk/R1F1rLbr7VegUfaP4WMvnf/dcXs5OoK2ALBL1
JLmJOumTFRNsjnr2FBPX8mtgEBQ9OV0+ui2TwFIH3uQUsBq2nI0zsFkY0QydUJbf0bp0AjqesuYr
B0mBz6yfIoz2lyV+fKNDMfFalBM6Um455CciLaqeZsyLuN15whhOWSGgnEFDpy01jySpsTM1fqoL
7WVA9ceZQtSXeWf0u6psA7fV58Dzh9+EE3/9vPACDG8EAlQEuT6Rj6Xog9qinjZjEMCK9hOzdoKr
4uPmieOpjjrh0peS/Xxf601ndRAzTXW5GzXyCB6FR6PIYicNQwfmfR51FXvvZnQRK6nLr1r5WX9s
0KUac7x/Zm2X9Po+Y9/Kcj6VqILGbXMbZHSHEda5+dJk3KORCkd/44ouBRlkOjhdVPikyNKTIAFi
M4GdFZUb89jTDLYrOvuuA5DYZQPbFgWaYoQw9Io/fEdmJoaoEa8JHe7T8IdmDoe84FcFe/hvgiQH
ntN2aCNArXpjFt6gtPTZp+kNt6ZPhl97l0VtGM2SHgPlnhJAGMserjNrg/aBQb2GJfwbB4pUF4np
pa5FfagThh12lO59QG4oHPiGE8LyMDwQEHcslNOkpMSgnZHBRVBvTrK/uBn+MBsVTMhGjICIZVQE
z1fUdyXLEFqP9bKmox61m8LLx+CFsiA8RjZR5MCbumDRGuUeRvmHjj7SHS0D1gNMsCVXUSpuiihX
+LZNXTAAhq8kUEuWfXbG62JOwh4WMQY/ilQ/JnWJvdrW2F02hy05wKXBLAT+C1mjlLoUBU0SH1NL
Xk+DO0u/TiM4UMBNKYLDxk3CJOqbGMnA/TTS2yLHpS2xKyIazF3bxg0xsMNhR79bwEBdeC1KsgKz
a/CUXzRK8tbF+sZ1o7f7nsaK0SSVRsvfV26wT1A5NrQZGZBFUIuJW9T8Zt+xdOM8mON/FCZdHhZH
llmzhnqxFf4dNS/jwjBnoLchlNXmjVwSx2fjeYK5K4yl0vd6tXNfIJutqYfAhqFDVnsm6U91P7/k
pfiUq2jTN8WhcW4b2NYkppw1TOjy+YJCs8ifiOOz/yPtSnvcxpXtLyJALaSkr5Jlu9VrurN/EdJZ
tO8bpV//jjIzNzYtmOi8wZ3BBQKkTKpYLFadOuc+jOa9aeNNko25T/o39ytX7/hjT0Zfh73QAanE
8orEOYCq5WgK61AIxy1mogjqv6VppLzrzJa0lRmBormmwxMrrrc7GmmPXd/GELPOjllhPo1hk+yA
4jSCnsftp7yuil2egPCXmokJEoeyCywAP3dam2FOYj2bOJboD4BNLMPkEzDXqmCw6dMagAzUARYL
5Ffn3z5Nwn8D6GSMvxzyHrjPxY21wqWOirxu682EzUEOwpG7YUpCOqbF1PRkWu8DCMS+j+bEW1rh
Gmzym/AmLervBDdgOj1HY7n/i4iHuq0GJgtQ+MvtlJaSzgRJDzygtn4hDNUuIAqYq1EE1s29BOwL
KTEaSOjhn+9lXJsOcwgcG+XbwuUNcTsHaiwh5ruUKdnqSBeOdmJLSsl0oY/E4XDqIUvvmoX6uokJ
RlEVoTcM8ZMZOfrOjLqfRBjxvkva12Yam91fbOsKGUTxDwz8clqW9XYGBfLBeR5jBg5H7adp/jD0
SXGmNnf1xMr65ydRF8/sCeIjJj2yMNtlTN+PC1gnxFOVLF+ur2fbErTlUMpHpUt+cPKiW7JWC+lR
K8IDJWzviPou5LqrjSoA7/ZZwPsF4hEoJGIS4HxVcyNGbgA5fwyLh6Jud93yWPNHAzSydYtx4hl8
ld3RmfzrK9zK5FGgMXAd4l+AG6S7PzRj6HRro/Pc+MWDhqmoFfoyQPRkFQFWQV+2F3liTUoBIj2d
WhNom2PDOmgTYXgoQdmQmNyrdfoQctvXlsRzluohMoRiqRvVqLOVShs8lG3bEFJggyfhxWPxEzWy
e4jL7JIqQW069dq+PzSd/Waw1nrboASGPA4tk4s38VTxUTMT5zfT33MxZH6Ui5scQiyYW+wUR2Mr
KdXxHob/2CY35YBq9ZjH1ZMcGWPUgCNvZMYetGG6e91pto7FSpmpczyJ0AGTdtKIIjOeR/BaOZCO
qRKv5e+c4pa9cTJmfUGzUzPSOScai+o5hbNUA+DH5XJIzJ+To5LHXH+sHDdREkGZB7eBwWUduyl3
LDFPyOGijlleNvfCjaam8KzQVlQnt7aN6VCOB4YdF6zcju5qzWn0xKZHDm20NB4fszb122LwwljF
FrfxwEPZFjVtZPNgipaDid6PBZmXlD6nMdj3DGfZVVYSMFoWHlCfFCPuzU6E8/wXR+zUrPTFIpQF
LINghRWQpLNPx69T1D1QINXrsnPtSd/TViVkvplhMcAifut+o/EheSOfW2JGAAEch366a/lzMx0F
mH2bDCOlhb0fux185zjm1g2ZvtnlY9d+NYEBAkYNDE+TR+Jk7dy62uSXKqa2zeh6+tukDSlJlKEQ
ZeG3gXJYD194a/hVvx/Shx7sXJTkntE+ReE3vXuZ0K25fky3Ah4ewAbKYystp1y5GJweZeocX8OI
nsNWeBmAHKSCYD2uEhQ0889ESXi2ZRINPwzW6DpqUnKjdCa0dSq60GNpFLux/4z65nNkl34GVg8b
tRPyM9bml+vL3DpWHGgL0AWjonAB3gSMX2OhhUu6ADQb1QdvLrIH1AG8CQWA66Yul4dXEVJj1BbW
hE6umwja5SLGZNux1cUusuq7yQ5vwxmPh/wJ5YxdHyaPkBH7ct3q5WFGFxUYj3WI0wIlqfSE4CZQ
JU2DcGuGL454ZmCFArC2ju/ppxr48OvGLt9i58b08zSENoRBLrqb0QlziFs6lWdOKOzFUQ/x1Vrf
gb6ne3fd5OWu2lgVsmzMRqDAJpdstHqB3jiKNses+V4W+7jxGzq5oKF0h26XmI+DoWA2uVzjuUHp
VM6pZWVoI4zHMPkUgaQguyfJp9LYM9XwzrahlS8ZUJ3LXp9TGVHalnmH/DG9bwRx9Rj9NkQilMl9
vuyv7+Oln6zL+mNN+nQdjaIps/vuOPXfCKi/Dc2HDkWCincF0NOsGlS4PHcwx1BDRMJBL5E3jcA4
j16gHevMNNAX61YYlh/3H3IrUlycl1f0mSX5vQ44KinMCJbs6KZs9yX16uHm+t6pTEhnzCxaAca8
CovhH3jkmfSjWStO1uV+rWHxN6s5aOEviq5R2SVLuZrAs4tmT4V+Ny4uUy3k0uUAV4QEmg30Gb+E
ss8077RYx14R82Nn3VXgTx8WTHzfgFpOsaBLf1tPKzpKKH/C6+SyIbDB4xTb+XgYWn6o6cMYYjQG
YvYTQ6kipxBRVlGzbGzhicULbmbBw6Xt7XE8NOZn4eyz+GOuH5Rs3ZIVFD1wL4K/30EBBB9MTqKX
hGRdHXX1IV5VXA4hBBqTIeiNt91bF2bWn3HyjJ1Se2ZjVxbHVjyUOoTqgrz0S9WWSf5wYWX98xMr
IGJpF90oimMRvhh4lDcgX/7Y5dBhnxWndGvbcDWuqBs8eLh8OZLEAtcFoBnH1v7G9B1YEiM9cmvV
i3XTjIlPpFF4HfzufEFNg8vP4UlxxP3rjk0AWCdmbR5SVXjTpLfU751DBex/hqRwWk2hVhdRWhy7
2TMDsevc4VAcooP5Qr87Bx2iqqqBxK1vdWpReovPXTn2TdmCGru9KzRw3j/Fc+lqyX2v4pxRbeK6
9hOviC1bVGwCKU9V967DvlkA+BLnU1Sp5Kyku/1iE6XkvO3wrXSGTUwgVmJjKKQ4MssdEnZAJ0Pr
6aETz9cjuWoTpWMFlnqjW+waOtfsNR58J/9sitYl1S0TKgCEXM74Z3XrtCpUxzD4ItdKwfk3D9mk
wRa9A5s6r7K9HX0vxItGP7fx/TIdI02F7JGi7r82EXGBNANEU45OTTvkcWM5+dEZq50xHGgcWGbi
90aFRQL6+8YZogt70n6SUeQLyPLzo5ifRgNhJMhVZdLfL5GTN/iFDSlIRaFh2ICd58fwPjxAIeEm
frVLt9tBFHE/HWfkTCrwhWoX1z8/OQBLRY2aOLQ+FMkn9NOW4WFyfg32B2b7vaq9sXnY2J8vtp6R
E1ukbQaDVfASu3oiDNpQH3JUuDX/L/z+jxWZ7K210UXT8jA/2mPlc+4OUYB6g7u2NQZD0cfdPGOY
9gASBzp4F0qr3WyEwOQCcT44qLreR9wzUuj6JRh8VHRZpbzsH884sSQFKjbxLisaC6tqXs0PpvFd
RbOx+XHQ8gReBRBDXYYyFkU6UR619rPzfWC7We/c9GvVq9A32xv2x4rkbqxE0ZNFWIYu/Mz5XOl7
AMT8rH3XEGVTZXvL/tiS3K0BPg0lXdjiufOIkSCUV/XbpsgPlnmPBgBmlh+spPRoDW28g8XJLqKv
MYv3g4pNTK5+/Pvx/vdLZDqxYmy6senhJrgCPFM79Iu+Ur7q2Wua9X6mgVWvvm0ZdQt+oCrxyc2b
58+HlWv3wGwPxAQ6CE3F7hh3x7z3HDA2s2zaW7Pf2z4lqpEzlUkpY9CToS2saagPJfRpl+aRAkga
cxDF2C94s+hV47WLit10M5CdLFPKGewY07QpRsSPtj16hu6m+gfR/bLIHVk8atxcjzGbKdGJMek0
djxvHb0Q9YHFhRdHFZThGve6id/11ou74MSGlDEMBo+qZUYcm4c00PSfaX6XQLjRcW7mxPI4aT3L
+bTM/WEpKk9rXtI68sW4I9W0WzWIKuMHTm9bflP8rHUfL37WOmrDMdiHtriUdtKBAtlm5vWh87U9
99I9ps1E6CVgPtN81J46D3xr121eBg10JtEaRYMS+PKLhLq0osmwhVYd9OJgaQ+Q6YRGmu4CJlgw
1RDPZdDANK0NzB5aFchj5Lecjh78IswsO5pj4S4FnqbVx5KWiifCpf+YQMShgObAFKDy0j2fog/S
ZizNEJrq/dSYj86gKkFfnofVBOqdmEXEqJycHk3Fko5LRyBxbH1rsmM8uan4TtNuR0cvFIviE21k
gDCHkhzFdB6uQ3lSxmJjCs+DovLQFI9TM1Zuq+Npj/Lq4JXglK28ubu3wuT7m13jzKwUaYwx1SGP
5qTHdNk3tk9KsdOtzM2Fm0bG4boteb5h9QsOVScMOmGNHF2s8/ylb3o+sdZIjia0ifrEdhORv0vF
C4u/2Ln+KdIJOrGf+qpwq/zLddsbR+DMtBRwOC+zmMfYXp2nXqbvne6nNoV7lMoX7O51WxtH4PeE
9wplBl2K7JwZIQMdMCN3BPfbTu+jJ1ZV31HVfX/dzGXCgbEYFDodIKNXhh1pN6dUMwYH8rvHNG6f
WPRKjNxDEf/rwFQDIZcLgiV0moCWBmYa///8u5Emj0UVw1Izj/ctCN6TrtiLmSsO9eaCTsxIuQ0B
zL6raZocc6u/z0dn19tBRHnuVrZ5vL53l+4ARUAO5dN10ubSE/H5aJnXcYIGD/KoCWrz1L6peOJq
TbavalPh+RvmOPjrMM4JhClyFGkD2xQ1otAO4yP43R/ypXkK63IHEh9UvOIaFGGVSpJmYyvPDEpb
ibH0xRCmEx9JzV8mzcG0uNX9GoZgsjtbcdFeJiv8zNb65yevkrrlMdTU7PiIUaGgKhPDA6WVxxvo
FoWttbP1ufcsSHX3RqEIXht+CUortInWkR7QNEonIKVtXKW8Ys+xLl5SvfWyHJOMdaIpOHs2d/PE
jhQ8dJG2pJ6t+Bg6UeWx1AiqWgs9p4NokYqmdGtNoGiw0N9dJ+/lNQ3JlPaEQoIzrszneckfy4Ld
krFVcGRd3m6YiaY2Wu8ofpkXnBC8qZO+tVMofaJ2rMetu2DGXpSzq+UHzGe6CyR43nzkzixKm1gh
MbEqq4qPvAnvxszgbpSnXtNY901oojT2et3cxpsBKwTUGvkB5viAhTl3y9bMklAIHh+jgT3mc38T
dtDnFLjHK4OAb677aHZJ6FdFEkTjC830z71pKeYXtxzn9DdItytAD30mDDMGtQBrXKPW/dyMPoyO
/n5RXTpbpxBz3OBlhcoGJPmkEOMUhVGSVCDEpODImcTeKfVvDpRwWSd0D8Pa+a4eH6EjpepGbHgS
4Jagu0EgBcGInCcRiB1FY06jY4KByHDy43q6NcLGdfIfywj+QztTOBJfyaPPM2iAwtCoRURdhRzl
QQ2Dha2TYJT5GLJmBQOEz3U2APv4Qcvf8QT6UXkwFqNnRToYvcHNPBSfpmh2eyI8XQiXjPP7Gmyb
SfrQ5LeoC/jp0h0WzQhS8VPUvW+Ey/uo71Ev3RXzIbKSQ6k171H6huJz9kEz5t08am5L/YpmXj+8
Oo0JfsAe48TZriUoM2kfGOg93bjO70te7sTUej2tvYoku9DEEHmOfmhsgzy9u7VQarOtL5ldYK6N
HwjJbyEw0TSfbDwzr5+IjciCKX+QgaGlY1kXY52NTeIxMWLgGmi5K8ogjLJbVpS761Y2XP7Uyu88
9+Q2gMfnWbNU4IXr2NHUPpd2sjfmdj/bhn/d0uWlCrE/A5UjYOcRweRuLxt0odEWwNss2mta6zfJ
9xBs45mZYbpbkS9crgpKocjkMCWC6dwL1p62bEyLCKwqtqNjmaFeCkCU04e7XFPRLG8sC+BLDh6G
VZsdyKXzuFWNpsgiZwkPEVRTxugAIB9ARZ6BCkCsWJXMr2tijgtHFpO+APZsEL1YwzIOhkXsAxVf
Z9Md412Khvmo/+jTD1114ObDBBKSDOgOAMzY8Dx1wtVTEJEqinMXMWT9HcDdgLeYrk86KVZHCQbI
ME9gH1By99tY2+lmfMPrXdbdLjz3k/zzddc5PworayLCJABna/MUVHz6+ntOnBTopX6gYcaCho/e
GOcACdYP8dsUrv+1AlAOLiA0G8EYf24lMmaxcgnzAN7jl2XlsgQqmGKGorviQ26u58SSlAh1PORO
FYZmMPD+NVn4baOb+3ZWtSm2zSDEr/TfKHNKdwxQRiYp2oIFeV4eomTel2m2A4OEIlCdH7b/9u2P
GenrIGxW9dCBAYhrxqGrX5si2yMwHqgSsie9SP81Bcze2qldmTuljUNxwmZLhI1boMlwk0wgUQ/D
ObuhOXTke0a/0Mko/blybpehcQ5zyQu3bPtBkUKfn/nLnyHlRrZVA2YkqBkkfX+3dBN6uM2jmF47
w97XKiyZypgUYEqzyce4TXlAizEFzUiy4yUNItsJQpu7YpwUN8Km15zs8fq5Tw5bPCcZgmfJAoOJ
F9MW+3QyHlIi9tfP9LpHf7KC//YQPTQTCuYgLlizhhMzBpunaAAfYxBipncs+webqFRWtlcCjpwV
IYgAIu1cDH62Vh8bHmQJBGrqfj+FqB+ErcIbVGakDQNDxDwucWsFTJ+fTJa+a7IqyCqi2LBt58c9
g/lLvO2B8jjfMRrnYrH7zAn0HhUuYNFLZDU2tE/m0etQAdbrL+iHVyKEy6tQ6uvfffG1gEFbeZiB
+zAk204R0g4svRzTjwIDgsDapZ1n5YY7ghXrumNsmgK4GNN1bGWKkxyjtasmLIaIQTQwf9WW2q9s
/Uaw5MeMUavrpja/HCpbKH/iLrMt6SkcafZIcyeywL8PndYxEr+MxfJCFdve9or+Z0Zuh0xjDNIg
g5hBPxlBp31tWsePk/DesVQUieevin8Plb1yUOEtypAknLsI1FXGqG41O2A9gPykOhrJ49DO3+wF
0kzV65LVu0F8v76J26v7Y1M6ZWTUhiKvCQ+WiQyuM2rg86meRJN0XkqJf93Y9hf7Y0zyQ0GyuZlW
55iiMHc1MD4lUfc+S2fFnXa5kZgiRWsfiQBwCvD5842coFYYVl1jB4bgvkkazA2Ue6NqvUG8DLrn
9JWbM0cReaV2+Pr5YBUT9MglNZTuZA00ZqdO3i/cCkB3gKuscH6ZYix91pUD0BMkKdw5JCHgoNP4
eUyNKHSdBR1fMTHtHmCFcK3ga29q+V7+Jul2zxtDFGYTW0E3ODfGOLmAxhwaNAzGaniP8rjiCS4V
1v+1t2Z84HbGs1g+/pCZAf8kSgwBiuq3UxvtuTF8nUW6D+tuXyblXcHuqtg6RIZ2eKtvYfdR6waA
HggLvBzOvzmDUCjTCXzLiUMvBoVagmJjScw3u/BqBgRbUFTA5L4puVai66UzgvwyQOvF14mzW8wu
iGYVddX615xHbOTm1NBBHWgiUZI9mDd6bSVRYQdjHZbg2ZrynRZpP69v2eXZX42A8wfDoiAi4NJx
DJlZdfl6HO1ZvxNz9Y6030tWPmhdrlJxOq8i/OMXp6akZJanBggd6tQOKC7zuaZihyHc26kwv48E
XKUTJLIOtlbcFtGAt7lWK1L2rYBwal46BiQzwQMrBjswM+Munpsv0MP28fQ86nn76thelnnTpNjd
zbOA6ViKv8ewTJD+nXukFWXUEVFnBbU9jX5rmYafUa37yDFrt0/FkrqTVVeYXxr4IYy70cObV5Xd
X6af+MQnv0FauMBgUdw0kxWMJp6Zmksnbceyp9zEuLOqyqmyJd/HC0Z+QSkMnyXEAqakdIdhuAWS
4C4k6Ctki6MI85v++2dx8s2cjE3RmWzgQZNqfqh/tRwI/jSG13EVS8/lxYVtRN1WB0YSAC5LOvV2
OTEqkpkFFR7qScx3VdoGLGkUwWVzB0/MrD/jJKteK412b5g8ACt3uRdF8xprkOaqHO2pzHBjzrN2
cz0ErN//Is6cWJRCQDIxjLXx2QqyIkVZuul2jtN6EWk+zFl8xCDawVZy2mxuJpigQWxDsa1c8ski
TvNsAQdRUNbTpzFKj7XTP0KB4M3pIf5yFKQ1iikTUK5L34xb81Qt5WIHRZvsJ1btmd15CVRhru/g
1mowa48OFz4OCn7SaogDxYSpw2roYtwkZXU/Uedjmunv/8IMhnMwHYbyOv537hpxNheUE6wmSrKd
s1hHilnkuRkVHri5GswF0HWwQ6NyPQwMZwVvexQdtGS50ab+AczunlGpHH3L7dBysYF4Xx1BLioX
Q9mV6DlaQU6aL0Ua+dCLu6nQoRirycuM7IYtSJeu7+BmPMaQM5ISCPVgUF7awrxuMJxStrgEIm1v
L0FusSdhJz5D6Zmbids237RZvB/m/Hjd8lacWll+wHuO+Wr8c/7tugVcQgNGlZ/nTPMdsL2GmXi/
lLsWZMvXLW2uESx1DJYA2LiotWWmQNozCCewivLWXBCCQVg4NxQ0upHbW4Nfjs81iVxdvF63vPVF
4ZlIjDAZBy+Vgv9YJKIeHWYH+QAWjcE5Jqn9miCRqC3qGVqeQZrXUQSvLWdF+QHPJXjrCv0/39ey
jbnIUsYCnY4QL2ndsQB1r67qpW19vlMz0gmP475tWSvswG6jmwU6UKK4BezGS4SKGnjLEnAbOHfo
Y6Fjrp8vKLYd6C4YOOQEQu6VU3hFRXexVgdaq+ocrM4uB/5TU1ItzuwW2mLqPwyKZP7II/t1mVVQ
vq3PAyUeVHx1jBZiivp8NWaHIinP8JzVe0Bbl2k3s+wOegSKc721aSuZD+A8ur2Wfs/NQHAtcRYW
sqDEtL+mPTU68dfZe5SIFfnG1p4BaEXXIAJ5HvnzQJJBT5psxo1imMmBF9V9MmLO+fpB2to1tAco
0LNos5tyS5qN82wTFvOAgN2kzmpXr0DGmquura1dg+oJikIAwGP6cv0ZJ6lG4ywQMYKSe5A6tr/U
N41J7nIQagiMfV5fkMqS5AaLFc2AYFVhgE4PPgr4BtseLSQD8V4oOhtbe4fhdvBjQRoKvSPJVEO5
RsiU2AEX/Q9wst93vfWYW6rywlaatkIK0QxF7wiseed7l1htQSjKUsG44nTtqPAhbOZ14K00zRI8
z6ppjM1lYaQeVz+mwsE9cm4vMsQctwXKdygvfqrsBvQL9U/cWIoPpTAj13SBu0jmcMpRCjLIfQ3a
5qG070f+8hfusDZF8Zmg8eNImzdYBEJ+sY2Mc+F3s508Th2D9J35DUU8xXndXBDOEHAXKMiABlra
t1GMXVNi34aweKnSnxHRP8fTX5xXsIf+z4i0Hkx2TiOraxT4Gb9bUHdAagXmetVU+FbsQd5naSg8
gMD8orjEyiVr0DIJyAIA9Arv31UVVT0XN3fsxIp01SV4KZpFEjkBepnJYSzpa6KHqOFWkwIRs3mE
VldGdg7Ap9ytc8SQpsAZQW12CXcGqXdlkRztsvag/+ThNa1w7U1zyEpA34texUX2jIpNXE3RgiGY
NrkB+aKY3D6b9XsMSmi1R8PC+FxGnYoJY8sqDizGiFFkWan+z/2PTpHWa3GOklQ9e874OYoh+lnO
Oxq/WoVqglSC4PxTYgHnDR46qHmCuERyxCWeFsPINT1gDci6O/Cz4K0TJV9rq3/Hl95v9fcd+VIN
wx6MOQc+zn9xDztAPK+N9HVSVvIdIQrQ8xbEfKbsJR4dzzS/x8n3iEWKb7l1nwCGiXzZXEUA5ZfQ
BBMGMIssmHvUkG0XLLZzjXj16Xqc2jgKiBuAhgG0iOedvX7ckwsSlJhjCuJvnOsyJq5o6txDG6Xw
l37+eN3SujFSKnZmSdq4JiuixB4WHW9w8wX66l9ATdC5FXNQuibla4m7023aMf9x3eyGd8LsGlBM
EwPhcgbQdgljsx5aAUStDNeZfpoAXri40TBSAkRhqrrFJMaP3w56ZlC6nUF10UDXA8cBHF5ZkGUY
M60c53ulr2I+M528sh8+JnESeZDnmz2hGY+2oMOxa8XdWAJaZI/1vaXFD71Tflt42frMzAcPQLd6
T6NQJZGz4WfIQigEj1b5bZzicwfojZnao4mfq0NLdmeHoccQtnxUhf2ZmLvrH2PT20yAF/Bks9fJ
xHNjDbRSwwLgygA02G5qTYcePHLLWOyvm9m4RTTtxIwUI/Aeq8GlNHOIv9nDk4ZKpOah6FgQRSzY
6oX8htWslMUgYZWDEZp+dkXQ5AiMHo3hfsh/avgPao6TcM26NW6tlqd7LpLAivrUd8buwcxn0ye2
fr+0tHl7JrCCEzlEuVauIEfKoEjNGFmsDL7eFdSLZqr5eV9CIhz9HAV8df2rLk7zf6bQK5Ae+wtK
DHEP8fagSlf6bi0QIr+Niilx44n51RgAFZjuyqh5uf5pN48zSGvWdxDej3L2ZtlgXcp4jd4aDz0t
fEf05b3tIEIWH1kbKeoMW2cD1zYumpVsEhiic3cVtpWnc0RRVm4As4u6xPBpmX3BSb5LZxVwatPY
b5Z/jjEekLicG6snBv14QVmA/sGNM+mAiuge9Er3w/jz+h5uRWKUpXCpgOsTUVE68mk5Cm5NqIaa
6QhuQb31F07vbD3+RaJxlxfCbVvVkdxcHTqGqOkhFbIN6fmaQBkhb1rgb8oU5Zqe5okbVuIocny6
NldUTFTGpIyE1UkFUQvdCvQ4Fm6RVIfOoi5eLqmnTYrW41ZIQ3XPxNWCdATIt/PPJqoy7cbYBBLA
HP0Jc+NOUoOVQUVeuOX3CDJ4LiMtXquj52bGfMnDLFvWMC2+DFX/s+ZzUGnlfcreOQLAz+susrkq
ULTBEka5YfbcXGEZOcOkUhhkYFEBqjV2odTQeZM9Hf5/hiRfJHVi5KBs54E5JbdO7tzaPPZ4/+u6
la3dW0mfwDuHEhf4l8+Xw41x1J0UnXIw6d2An85fWP1KIygPjCPfYWzvbfKI/yQBgDZgLm4FOQDL
fG6w46wGPNsOAwKdg8NcJV9I0fQ7m6jemVtx+MSQzNNPQHEzak7soOMYzrfFtHw2+1RA6lu/s2p8
NtpWx3zMPtLYoIrLfHtTVzQAGrdYphQd09Ap2zEN8drom3sn+2ZgLAkVV/DIW8TvqArPuZX543Jz
oJq8Vu0NuS4Vji3NCoBpA4yd9G5aiwetT34x2+UphmymdL5rnBgZfwk+qLl3Y3s+0Dn6eN2TtkIL
3lboVwPeBMorKUpXNCRxM1I7mGnyOJOPRQhB3W66iZfP1w1tBelTQ1LAdOqpjiE1i6718CG1e48Q
ZE3Gsq/I+6rodhWtf1w3qFqZFGH6KBurCI/yAHJ+XpGWe2ZMBzNcjhZUdK6b2oouKxr5v7RJSgMp
BBEza3DQZ6ygNpLYYtgBff89TCr6FxkRXmqolwJpBB1IaRcnwNQmsETqwbzYXVC1Ze0WQ0X82bAU
p2Fr+04tSdsX6myY6h4fKYQa2dzR/QCNp7r54LyR2uqf2AJc84pmQCsCvdrz2GKOKZAhRmQGHcZs
aF682Cm91YzhHiUaRXTeOuKnpqTtK2voRGR6j0S6qh7b6t1oAUo6WEBu/9AhonDdK1TGpB1MJhBE
ZGEKBNr6gcZhxznxIVfzOFT1QR+yL9fNbUROHYNKmDHBFoIsVApfdcjSWjNqM0AQHz2aFr0LQkDD
jWZ2m1VQ643S4c4ww89DjCGP67Y3nOXMtnS9stLOlolXPJjtFNzVZd76euHoXl2xb3PBC8VnVJlb
//zkkZ/p5kQIMK7BEuIJXFduQ9L3nD/yREXtuW0JRG/gXQOcVb5o0WhnsSEsI0A9WfMA7/k8U4yI
97yAsLqpOnMbHoNLHUobIHpbO3LSJ9TsnkMagBvBZNWtW2rTIQ7nHxzYiIJ+DyMVhd3W4hgD9Iqj
rwqHkcyNodZNupGwZ5F9zcq7Qb9LPmvk5s2ugTIrOmMYoUamJ6M97HROhrRfywfZ9JBGDQjsyh2b
8vcR/YtS1pkp6XSjb2a3SRryIKmdCNrppUsZ2SEp/JqnikLoxm0GUwjDoN9CR0LOFSZhjKWp5zbQ
pbz5gOdv6o9pX+Rumeo0YFZcgxahRqD2usL8i7cHoiXqAbhz0G2US2k01EOjH1LnGVw6vL9POVhU
Uq7Cfq1fX3oRo8OvcWg/rZ9NfhFP3RAtLGLmc2e8N8fqfqwfKyjyWvPsmk7vCefQlNpHZt+WmRlU
k7OLwfxUVCqg98ZOg8LA1jARv2o7y06aYPpTb4fEfqbd82S9h6Qyh8hqWkCo8lPZKLgqt3IyrBbI
dVxF6+C4FLOB+Q/NGrWiZ7FPnrXdcgTCTHPxpvP0XX3gKnqpjQOPEiXa/tA6h5Sg/Eau5jSvWrRb
fpidsdDHLBdN9Z4mRQ+lJK23Ks0jBXAwX+3JCrmqH7aFOrCBskXdGE9nTAdL578hVl+joejgrYK2
uFMCImUc0vxr2sTeMJp+kdgPHNSy0xgpnGsj8pxZlu6LcKhTK19MJ0Bb7FCPzI2N/lgP9i4if9FN
OjMl3RV1GrXWOFlO0IkPpFo6lxDj6LSD6lNuXL82dNLwsVAVwEWx+vHJncTDwbJQBohvNZ5BveFF
RLnbEWhvds6uKUfXKV+NSAVw29pHFHOc9dZA1duRjGLyk6ZGVce3o14f+r472IMV9MP0kBhvFN78
naYBtY/RANz0FGhp6WhkoTaEOmnjWzA6oBj4a2a7CmWVmkEIq3+N0HdC7UMU32ijgoRtrRJIzDUI
QNgQs5nnW6thUl+fqRXdUj3bxx3Z680UuWXVQb3CEu6b7yv0tYHiR0kOUDf5xifR5IQN0dPbXL8r
CgzKf2rfadbbHwxnRlZnOnEWJyNJD6Ko9BbSSZl1Y2R+/ReQsFMTMkNZXaciT3WY6DC4wh+yBQmF
ap56I3yd2ZAuXAz/aMVilvGtnvLJjcjLUIDmNx0ct7c1dyEqTMKGPUh4ggEXA61gdmeSI7BkgUJi
VpIgb/rPFlwc3ZbdQiDuYv2YHUuR1G7Fx5U3xMbgJ9CbF43oNCHExORedJti8+px9O0k2qG95I6i
cBPrq631LhrjbtapxnE2xo4wanRiWgrNfZVoWlelMM1St7Nu++hjVRcuYgAqIPkuHg031lD9MxoX
kCTFwjeuXDTq0N1d8zb0AaQHGeimpqmPcydox+mT1tHbNGOjGw8gl5+Z26bdXQqN8+vHbuvTntqU
XImlNOw49I6CrIn8NCsfRD3cFU2+S+PobrBUkjTb3/ZkjZIrFc6whNmEDZ7Lj735k9YW+Hx+dLjt
OvEyFx+y9Av2RhFbNjcWmdsKOkVnWU7cOnuOkjEZMURImJtpXwHWbVCILI99n3tOanlL36oQCBvB
ExzFQCWBxwU6CIZ0RUQJJkW7jsKmpQXpInySJ0fS/Fqd9/on3LQE7ZYVhIrS8QVwLKI1RTZjB+DN
2GdOk3oTxrO9ks27LFPRIW8ZA2fwui68lGy5zyuirE0yWpCgx9JEZ3gOkqWJ8Sdavnv7sk4tSRs4
N3XYQ5rGCoYSo6BQ9sxcQef/I+26luPGlegXsYoASRB8ZZgkjSxZshxeWI7MOfPr76E3iAPxDkre
2n1TlXtANBqN7tPnaOA2yHa92umSr7iRR4BcH+8/VEGX3oJgLvYR5fq8UU5+nN5F/VfF8s+ssey0
T+22+cH8p757E6fQ75sdXxI8TKDeWXRYl7O5uo1KbhbIJELlNLIA/J9Ariv8TtMe/gj0d2FJWBwU
emNjrAFU0Qrza+bzY2SAO28s3b7z3xxQlioI+kEgzkSGLb47ISXN9WxCIVkxAS0tpx8qzz4Xcb9j
QXfWglCybcsvv3wtXZoT4lcD1U1/MGKkmR2qWGXVY0qkcnNwqTu+8plV+SlW345wvbRJL/eN5KNG
fH+wTiUAmy4ogDwwzs1O35UPc/f01lMAWwvlDi4EC4024UIKJ9JUSZ4EN+Vcg9Mj/ugT5uWzuYsm
2XzI5qfEENrSp1kIDwQn8YuBxlM+YeQWQt3tqJ2HUnV9pXUxcexlQf8EST73D1aHGdvfYhPoSgmr
szL0w4KAYPcKy1Er7Ydp8lM83JaZdLTn9fkGpZCByWiwi2igGRSePmCbIeAKQ9Bi4MZsIIg09rUd
AgFuJ5TdNCm3M7yBhrp9e3Xk0vASUVenfGwbXARdbZ2GTgvsyu/vI5Lc6qPhopKxu/49N7YQ3ezf
ikKY6HwFwgBWkFVWhMRQQYEui31Pn8DyFijH1iptH5zU2SBb3sZ3JRQcJyhVUG6gq3K5PD3s0rk2
MjxPKgvD+ugUBY9I39AtVW0TJew+vc8SKX/m4hjCsb+wKhzB5WmpJZGGYwGVzSCoHMXSd6Z2G1W3
JUvPKY9vp6jYpdn90PYfu2H0gOx1ukBWOdzIZ/AAXC1fu1x+DLbMTEms4EZbmAnbg57PYKhWQAQb
2Dz50Jh7PSjRWZIRDUkNC0cHmix62zc8uOlGxWa0AtPrQYcMkop70mwjR0+/mMN5klLtv04AABfG
kNxykvAEFpPUUfeLsg+r8Gb2e1DFN/Uyu87urKz7iLKVLNRuOfTamuBdwPiSadJZcFOVEHNq9eld
TDlEaA2yaynEIq1qPgVJKzO7UY+6XKXgX0XZjKGhNYukquFMhuEE4J6h/XFSSkBhSrdsb7N85zc3
TU3t0pTt7uusHKwHwFFhFGsRgBYBIz4H5Gta4mKtZ67FRntKAshpKEcdwl16LKMm3zSHvjZQBxS6
wmLuE2W0bgteWKc+D3d6l9i0Adqs6jPMiCTkQ0P481viFCA3CwUrcOe4bZaMXITnltowTlbtZ2AF
2BfkGAzU0VTbMjInnyAXEr/p2f/anHCzgY51rPGxs3NHnoxvuvlB/fjf1iPUFdqI1gmerdk5N48z
CA1zjOprd3r1MNH7rpSs5nK3Xq1GrDCEAIdMcdgBslGNe7QRPiglQ3BvC9SIO0fLqWRxlyf+tT3h
DPIJCu8qTfMzaDDs0NoP9HEIdDuQ6U6JWhR/ewVK6xjnAaOhSMEaAUifkroExZhHAq88YlDA7e3x
IX5OnwfXcMq9LHwvl/7LNfLP0l4sCkHUHyOjL402P9cqA16SuzRVHqr403XvkFlZ/r7KABo8mGoy
6PnZsMCeBpXLe1a4100ICMLXK1k2cWVjjhsljQlOFHTXPGOXeKFb3phO7TXHem+51psKya/NLT66
MkdDv56tJoMPol6t0Xda8TwPH0wZOfTml8MsAsIgR1tOVLBNrWkAUA5mxtxnnm/2EIPuFTxwVVlr
U2ZJCPhjG6tsZFZ2brKfYesw/rNLJAivzXO7WoyQKqTEjAsVonxnKH9Cl9BO0GlH2cHXf1BL0ibb
PLIrU4Jfo6xhVGqEgGeMd8HsLRoa/LGTgbu2rWg60moDUHomRD1L0QqdDfhmOZQIB+1Ug3xIZU5e
SJ6Ul0nA386GGwPjBWBiQyXy0tk0TY2s2mrgbN30C72bUzvnXpwnjqEO97k+2MMMsOz1AyWzKfgD
tKWCgpVqdtbU2otjKEzcmT/ZtGhAeEgHrhvb9Ax8RcygoiqAaZ/LBSYZzXVWhsU59IMDj+7TugDh
kYZnZbyjbNhdt7a5bS/WLKHMqJKxyQc1KM7K8BgYdpkfs+rcG5LhMsmaLGHTStaSqvLH7KzQn0T1
mi9dsqO+G8r6P5sHd7UaYaP6Eiz6aRrk52b40gBrXmFFb+s6/+OA/+6POGQYUGCM6qLLzrp/G2GM
wuSHmHyoIJmk6PYoI1mUrUg4vHqe5n3QDThWfXjbhZ/gM7veDCQ3hszK8vdVBAfRGgc4a0YKBlqo
HUL5D5PNps149OG/udvijitDEdfHyW+xQUi+QKlRpIFjoKRWygjQZA63/H1lp2t03rXoEJwxyl0k
ttF/B0Aeipxdc399QZuGwJeNWj0BXFeUnWWWDxRCaMBQaj4DYYheVYbhgOShTGJ7bGVRdnOjVuaE
71dnuBcxKJ+dazBt1pyD2WbYq0O9v76qzaiwMiN8vnlUMnWawe86ZQBxWOAf8qF54gz+BFZNyC5d
tyY8sP4+UitzQkpuBbURxQVuqPh2QL4CYeIzu22+F8fUmw6YILpubnvLMFRNcYksUrGXvsEyq0h0
UgJMYfRewgo0caZ3eVU7tdXbIO46XDe3vWUv5sQTnNSdUvt9fo4IpKM7tyzBcf7xv9kQzm9b1nrZ
N3gFVH0d2RpLHX0wMpummiRQ/J+telmN4IAMMiRjH+EA033vzm7uFo7iVJ/oDvWVfb37k2UBYQOs
NoRuReG7HuCuIB/w6dRZd1HdPSXNQ67/2Qa9WBEujSkIe58ynCnavGcVEEPPxeN/W4fgcSSY9TZC
q+Ict5VdEm9CR08SWLecemn6qBDnWJDEQtaQqiNraI1F9OXTxJ7G+kyjb5EKZW9LsinLvyQ+k1aW
RKRo1dZpOYVjfjYbYif8KaS3c8l2lXmsh69+7RiZ5HmxHJBrBsXkwQzNTDXADpPq0wNmFlzwpEvO
qGxNggs0XM+nkGKDMHGZAK7ZdUDH3dbcxYC/Rk/a8KZmz18Bb1HcAMRpmQAShTfCJO6CLNaRQ3Qa
WEZ7b1KhDRiynWm9kab/9zt6bUqIrSZXtIEWQ34mFQmASEW8g5beCfVfSd66dWesDQke2HcJVfwS
kWHE5FT+ebJ+mdX3YpQ4w7af//Pl0BG7DN5olNcBqJVwlMjP0LgNoTWVosAZpU7gy+6lzRURiuKU
DnAY0D2XtlTaBHoSw/GKEPQLJTGg/Nb8iMv+NIyyDvHWLQFUxb+2xFtiDuYSgAIEIUJ+xdAxBlXe
p1n5cT0QbX49TGRitAKCpWB2ulzRVLaUJBb83MqfSP6ZhPbQuiNB1iLzhs0aBMbc/jElFqYMOmYp
SEazc/m939V/l28azdZta596imtIEjGhBv73mVoZFMIEtRqQxjUsO4cxxQ2rqp4egD6VYco1AYNO
2d/gsDlxY70fOklI3LwV14sV4kdVl6QYAyw2PJId9eKd4jSfjT3blfvUmd5f38TtT0tRnl2AIaiM
Lbu8Sm5ZkaGGNCJbT9GRBqHB3twtFosYo8B2dlTdeh/vr9vcdM+VSSGKqAVeu7GOatwIFI6VlnbX
aq6WTBIzm6F+ZUbwzwKT8WXWYWU6AZfU/fjz+io2D/TLP68LwSPISVsWGv750UBfynro/OSUUu7y
8uN1Q8vneHVlrQyJvqiXHFyXSXGujWQPWqK9SW+h4HWTtIZtBta5RP/pv1kUPHDQ+gqiUUiV2jR2
/Zg6XRfbpNQ8n0dOlyVOMUnWKHEJXYiODTT4Jkiz5meN3CrAfZjtF6t1r69KtmFCVNQSXnHsWnZm
8cfwu5aGNg321XS8bsWU7Nay0tV5KiZ/giglCr/NfDCKQxKqXv2F4/uNqeTobq8HukoMCmrQIREs
gYuUdkCyZ2eVPwbpIa0ek/h9Inv8bp8iRHcgSRaGUmFnotREA6JGhaLkH3T/YMlolrbDHbBx/xgQ
tgUyqNPE+j47V9l+OpVHzS329U04H6bdgtD+k8I8+lH/mhO+WtdrVt+mWM80nS1ua+2HOvGuu8D/
iakvNpadW/mAHhGQmJTYGV3THxOtjXezMUxOoSV3pp+OoGEr3mUFkieQ5f4yyontAqhP5EyPHTap
f5Ierha8OOzqx5CoMId4rPNzYHzK0V9UvxrZz26WYcWW7/Y6Sr2sWQjqdQ25jrbDd7XYh569zw3V
yfrd9Q+7aQPodgyWLTix3999tZQwwDS42qJcO4a5XUSRnU/ByTRCyf5tHSzUSwEaQSKgQ7zv8otZ
hUnTkmIpM31uvixNWR47Ufvz7YtZWxGcJGKoXplziA6Rbx51iiQw8Vs70SpJmNgKSJB7AxnBgq9F
jeJyNcHYFI3Jq+zsV/FRHXyn7ga0EU0nmc135iw7z8utKvrB2pxwnJOBAVLKtBzFMm0HHIUbQqy8
KOtz3mZeMN9GWn4sItnkw+aWAaCo479F1lu4IzVtUGdeW2iEKf133MK7dFaPDCB9Vj7+wbatLAl3
Y9KmRB3mFu0w/bsG+mDrTkZ4s71hL2sRNqyo2jEhMQbnw4QfqmrY+ennvn6KKv6+t4h9fTkyY8J2
8cCAGFJs4kUX2Uql72mB+dPcHgE8aEpZ020zMOqg3gTbKEilIBJ56Ys85poPnR9UbE8guV+0ysOd
eTfdh890B8Gb3PYlR3nzdllZFF8OFqakszhDyTs9sl+ZNx54aM+GPTulnXvDwYzc699zK1lb2xMc
EQFw9vWZY/OMAfLMnjHkNvhX7TpaBG4zKiVTXbzh1XmDXitA7SAjA4Xr5Sc1F4Umn8PzzdweThzp
+3gzBrZOHfSdbc2LIJUt8ZnFJ66ZFEI9hBsTZbKU/JxAOQ+81nY9SywsEfaaBcFPiK+NwTDhCYSZ
5eMITLDVfy1rWf17M2hAAgcsjwBAglH68tOVCRkVYKxQmGbqTvlosnSf/chlTr+9lhcrQpwngLLO
dYUNmkE+1gKc17bZu0Q7XPe77T15sSK4QZz4OQ0psiii6A7BMGtPG4lrb4YKjEfilQjSCJBUXH4u
k1VVnSYGGtnxSf3ap+c5+gjvbmR0pZt20JYH1hfExCD+ubQzJUUbaQC/nQHEe+BT+KmI6LEPrAzS
cj46ZLIa5OanA9AOg+rgJwRrwqU9HxLR7dAk5q8aDGM7sJs0Z99sG0kk2gwMKyuCs2WdVrKqQCCq
k126oDT3kByiH/PBVWUp+6Zfr0wJHtfmECE1JnTPq+5r2kMbjn/okvMoc+zNm35lRnC5rCpra1qA
IVZZ7ZSuBqdocRdAP00bXQxF2HNzy3wuYXXaXhsQAWhmQypB5PIvejB0qQaM9vr3uf6YgOgbhr5n
8yAr2G2eWyAR/7EkRLlAiZS5jZE3KYzaDSRJ9e5E00pWadryPtByGcjQwMyLMH7pfXycgq5Wmwkc
bFCCa6CG2Gq1l06hqzbVAaoz7pR1jjHlhww72s8tZlZBBjBPTpzKWiRbH3f9W4Swm9UBG9Ffwlsv
Ix950b2vUEFxFM7OEA5+eHvAWtkSB2VbFkRNWKHy75ug1u0fg05y4Lb2b21ACCOjHwNGyn28e6IS
2s3jU9V2kU156FxfyFa4WtsREsKqytoxr9DezOngBGxnmU9sSEAN6wwyfN72/mByGyM5GJ/kwsE2
Yii6GEpt/jJiekwBqrd5Eeyqtq924ZDJCFW3F/ZiTTjfYaCGeuwjYgUg1e0e1LB0J/ozzN2ml03H
yRYmHII55HE0ol1xDgG4cGpIPqZmNtidFlG70luJ6217xsvCBDf3awyO9CAtOEdJHp9APdGdzcw6
Kn0nGT6XfEERD5Np2tSaWokQMpM7Lc3vspg96Vb/jumzV5TKH3niv+sSgTHmmKKdqiM2YgKOsPft
9I2qv1qgHIPDdZff/IBgFzIBnQIFLhE8Qw1YzQJt+YB4Gxd1bMcFRIZa2ZSwzIzgFWOb87pLgLug
RfqUc9PRhmmnT7In0PLPiMkmBun+XY3gDjpSzaI2ZhxgtDCyeL7NBlTRAKeyC/A+zkEx2izRn65/
wq3Lc2VUDH9KZ6Yj3uxoPR2NXbNP9sMO2pXSUvvmwSIgswM1P/RSRLVYTCWWmtojxdX9zkW/ZldR
Yz/n+oEwGc3cZs8EI27g4wYrOyQPhICLSaNoTgbEiziCCC6kFo/GYOh3VPPTO+Tw9zwtQMQYIEpi
0BX1ZH+SAMM2N3L1A4RIPMXjlHc+0LBtbj5AkuZ7l+Y3Wt66gP7dg/fPo83P67u46aEri0JKzCyt
VjoIt50z8tB0LtffK8MfPIXWX1XITjsjBWuM2iCZswavTJK9RdMbEhYSXKdsJcvfV6U1NqTmnBKY
iauHurMN1Yv5fzQh3F7gowQb/IJ1K9TxmKmlW+f6t0bWLdnMpyDIDfQCwKOqiHhsqlAdwFuCh1Da
1HulUD+xKdYlkXbzWL0YeRXYSW+G0M/Lz6z4rpXelH5NfrBCkupuVktQsftnKWI8p2FHjLpEqQlI
hU81CuOVw4/V99EJ7pe2nHH8A2eGIjFm8THnj3nfSxcAiVrfgHUzO5tp+4lw3wUE5B0k6yUOLUzC
/9VbBUvev3aEsI7eCAsrCxVCvWVHxlBwYuB8CIavXXhvogZU5eqzple2oqP3bygyQfDtOLWyL8T7
rq3DxCyG4sxSsi+NW7Wrb0CRS2x1XsQeMqcFAZAWq0e9kaVUm37zr2nAqC8/cW9F4Mublh0tWx2E
iHO3C6zkXT4r93RQJKhwyUIx7HRpjfgs4nOAo2BFha2GwQdmKk8JoIRTU35iFRrbiRp7dHyuhz+p
1L/sMQZNL01HGgu7NmJAdoWJWz1Qojh/lMUt8kHAvCwMEkLsrZtmDq2gQCF2Vk9dVJ8Go7UtUFj/
walYmRHi72zpCsRt1PysBB9S6hF66On+v5kQYm8I2W7SlLi3erCkVl/iGnqwkpR30/FWqxBib2jM
4wg1Jjwg09vMvAVZQZTsmCGJWJuXyMqKEEFSkFdkoNACcqGl3qya9mRmbt5kkui7ec+vzAgBBFyv
QZINA8Ydmq6x/fazOeoemYdTHWVfemogHsteXpu3ysqkEDPqNoR8NCZGzsy6j0DyIuM436xTg7bt
H28W0QS92rcQJ9RR9DpZ36lX7RUnOJZffTv2ckc2Sb/pDRyKb+AC4xiRFnw60IC7myNtCu20w2Bn
EBSOD0JBm5PcAyeRpMSx7Pqr/HplTXBvlFn7CV1X9Pahh1Bn0Hh06/67b7znMuiMzJLg5VlDFrot
7BIZd4pyypQjS3q7e2Tt8/UTSzf9AT13lGxAnquJpLa0J4HSqt0c2ODcdmh4MpNbM3pSOmiKaY+V
NrmFdjKnbykPHLNidpZ4qfalVLyBTk49TXtiTu5YNLh8Cs8ITCfAYHMUnDtDVkrfvm5XP1W4BeaZ
zWUWAD4y8c6NmOnldHykDTnUPttnXfah4zkYTud9NrfHoJXk5JshYWVduAhAkNIGnOCsdhh3RSrr
0jb0wLMnCQnbHv2yH8JloKXczEHKBmzHBEKf0NYwUOg3Xszc6xu/ue9Q9mDQ8Mb/Yge6Hkcy9Ap6
c1FVfAMT6K/ybdQdf2dHForsBgR0QZEnbBcjbRZpPQV+JLYc/pzEQAkU9+rH6+vYPCkrK8K2kFol
Q9UlwI4Uz6N+a2rvxvk8Vj9KXXL4tz4Y5K2WIbtFfYwKRxI6fn3ihxkMWR8zkPCNkut5a+OXYQkI
C1mQ5RHT/WEKM5P0UQF659jtzFvL/2TSp66R+NeWG6/MiAl/E/FYryEijVGJXUF+VY9zLcvWtm61
tQlh43UocnOowaFPX0OfQVtmz3LbwAU3lT+5GbrQ06psPui2meCs+sWBKPMDz7Jbo1A/R+Re6Z6Y
/9Wisgeo5AtbgqvE0aCQsEdQ1dUn37/j2W3in0vLu+6Q26tfzhRY/yEevTjs6v3JsYd+PqCkVFWK
4YEj/ZbMCXTrk3eIvrqnBvmHiVPJN99c2uI54IcEPbg4b6MVEVfrCMEphOrkRHdh+E4r77jsIbfp
PFTnIGSEzturGZHSLPQwtyocaVUBWepgA4D0Pp47SWySmVmO4uoTFhwgCGLgqIGv/iaIdLcny+Ee
D9d3avNEAy/K8ETEmL04R9FBo57jyVScScZ1W22D/WxhGOW6kU13WBkRnI6Yo5X1XQy0NHrn5VMa
v6P+d9/8liJ3GN6etVo65OMMcIygRibWrTKzrXkGPp+zkjZuDIS+7vsPMS//4CVxYUdYU+eDaarv
8GCJ59CJgaTMjHnXK5Hk02049YUZ4SqsKg7SzxyZpNrE+7AAjUelfW2mRTzsjfy8vy+rC1uCy4Vl
rrVWCGwZZjIP9aQ7QzV8jKabiPnfrjvEVjHE0sERCG5MDXOJYoDQzBJZKwGucnzXuvURFBnH+COZ
bUgZOrmX79W3EbP/tTYDbRYTCnkoh4jvS9TCVG1ugOQoow9a8gTGNSRtVFJz2biHrbUR4QOOFY3m
ekRujDFkuyhuwK6WUGJXmLVJUgkQcCM+WAZOLIaTQEf9CumdmGidEoY699xl8YHNbWHTxGh3CZM9
zTc3a21qOd6rUETaOLBoTZfXTOeNt/lO8ZTG7nbEYbt273vj5+vesRGTgOJAnRsqpxifFNOyiKWV
MeYoKUHBOnLS0vg2MCYpX25u1cqGsFUt4zE6IdGiZzIAx3GohszW5vmU5MNRUSbJaMrWKTaQ1phQ
MAJtsZgG5mU2G+0yRKRFiLENiMptNqDjLbkBt96d+HIvdoSg1E/QGa06JLQ8ADXjOE98X7YciUYx
7+YGMru0nGzgVzTo9BmnFGTi0Ash+9m0avdP9vDllwhxq2NaX4+IXGejNg7jWLnZmD1fN7G5hTjZ
EMOBeKMq9q1q0DlVOCD5uRjfJYZxVEbVnb9aeIc2iUzpSmZLOAI680lm6EjnBuPGNL/UkPkDLztX
7YmXki+3ebBXyxKKEx2FqlXVN8idopE9FTSsTsqExrCaylplm175YknsWoVq1fstB0x/0gt/X+Fa
nira2MEILTZoO3r/abvEi5nEQZ/nw7wouT9pBnJAcNBEH33rGCayV/L2wiyUwCBLBslfwflyP+mU
scdudfl9oO6Z+tMCZYssEdwMU8aLFSGE+FOaWlaJVwRJ5mOWG3cc/JPXv5lsIYuvrCLvAADHUCzQ
c16Z9sBvqW855Ouf0IAAvolRNgzvIuSKz7oyUKO4WaYcGIudBgx7qFwaxq5SJcvZPEUrO8vfV8uB
CO+oYJQNp8i6T3q35rvQv1dDj0SS6L65NStDwnHt6nCswgpJIMJxa88DKW1dRo+xeU5XNoRzauQk
UrQM5zQh0fchDfcGpL9dv5aNoEjWIg7V5kOQEJ9jc3qTD04ydZ3TdDKwwaajoXyIyxYCJZAXv9yZ
tM2GHqlm9GsCtZf6GazRIXHzsgzz5xjvAbxOI6mCzdbCmIp3GrDsJjSzhSdy3VC1aRsAAoaKncfO
t8Hhtr9+fjYvxLUN4ULs8gCzaWDBPtcuOjRe6tLYTZzRye/yU6jbyu66PdlnFM5rmk8pQJB4gvoW
aOCM/KDV0V3Py9pWTFUGFt52wJc9W37M6jRpekmUekQHFvPCeytiGPHjdtfIcBsbjzcEhxczwqEN
aDzSSsNDRzO/mdMj56k9q+ch8ibfMaUkAktoFsrLF9aEkzt19VzSegIs1SO75k47+O6g2K09Ojpy
zYY4jSRUbMekl+UJx3hKBwMioUCu9cF7tbovsq+5sbO0nfY2Tvm/XyDAEIB8Gex5XHzy5D36ciCY
Q272da46B6AUvZQJTW8v5sWG8PVamNdbA2BbZWwd0gZOXJX7uSSHHKxvVVQfrrv78m1eb9aLOeHb
pYOpgV4WoEo9al3rJiTPDXfN+JPleznKXnP37bo9IjEoqnFWSujnGU9wURmqclNazNWhE1jYIEIv
XaUw9mCEQJPFDHdDNGgOdJtr8LFPn0Bbk3hG259yXYtua1DwYYAvukVT+2uldSCLz0dZDrL5U02w
XYFLBKVMMWwnVjjReAaL1zB/bof+qaxGFx1c20xL1wrO9YDWydxKNmTZ31cbsjIqhNRWKUe98YH7
KAF+yqmXpMeA3Iaxb6vqe/MPRhZR4XtZohBc03FkWk14es6sjw19KOL7OhjtKP6ToLoyI2RzAQTw
rGrCU02b7jtmF9MnMnutjNtS9umEG5CnUd7kHXzZnw597bXtDc93QfS+IHZHv0r8eDPKrZYk3BPN
lFd6ueCezdCGSuO+xJgHntTKhyXMZbtgl3y8bnHrrl1vlXBXDHSui1YFfJZZ9XEIrA99Wh+vm9i8
jlBARM0NCAHI/lxeR3U1peaUhXiOaaWTU/PAlcRNWCDxht/tzNc+DiE94y/JL2EpWgqOKxNjyz9r
LbRLOtpNTm/myT8kynDEXz2oV98l1rzz20PdtjsFUokUijnTMO+vr3irGbd0jv79KUs4Xt3AVdDP
ob5w67S7ZdI1OOWH4gieVydyZUyz21/3xdTivitTpJsmrlDci5hktE08NBDeAupdX9C2l7wYEeK5
lYy+FY94tBdaBjqE9m4oZRnSZkYGfQV1yfhQ/BNFjZS2iDtDG/mPuvBNh2vx56SlEeY/Td9uaM69
OkwfSzysIgdzc76NKhGyd6s3Y7ufjeTh+ooXZ3lxJqA+US0B1ZOFSpPJ0a8RAiaujSxtQPF7zIzY
BboytwFGcMzM9NRqkL3mhLW/tiYEzKwz/Din+XQs/S+xuZ+L7K6cWrfJoWcKZA1Sn9vB35l+jq01
TqAClT3AZMsVzijqKCjEAy921LOus2tAzq0q+WY02i3NO8npkNkSAiqdih7ybKp2rEv11PLW65X0
7Afqez+TqQBe3rV/fdeFMAdqodhEJu5iOSj9RPRmOlYhOC7KnxB925FmcAo9eiARSjXqtyGTIc+2
1gfTIFbSFhaqV71K2gKdWpXk2IJvLZvtuoWkHPtUmJKGhlB+/Xt1JkZ9VSiKQktYOPqKz9gcJ+10
5Jl5N4y6yzOoCQDWqSwN+LAFwy53wlB7aqxvkHm040F1MDTrXD8pl/fj71+Bzi9HpQ1nBWV0wXdJ
Vc5G5c/sqKuf9fSe8uexfh8ZoT2Sm2r4ft3YZbT72xj0Rk0Vlwk07gRk3ZgVOW1xCo8JgdBaObrh
ALy4qbjXzWz4zUIiDKw4WG84SMovg6pmpY1JOpUd+z7+VBhPWhvdFbRxUrV8nlTd69XGS1MQc1w3
u1wLQtC5MCt8yigjWms2inrMMQo3B909ROTc0GhOY/wjVmUQhG1rBkDjUOiCArtgLZ/ndp5SLBKy
t7bCn1oEVWO0++BQ5pIy95aPYDId45cQ91Txzrn8nqlRUtYXJeIbeDIq+gUYcqf1DVvVk9sxMm1s
g2QHf5emxG8JUC3CN0Dq2EMhyvCEpWE3gvdDY8HjnDS6rWXApMddrhwtMnxVjSp2AZH/OcZ+BmEY
bCbT/PJgRNGPOFp+G9eVM+nLGIPEkeKyKbvXrTy29TQ9RmGlHXS9uieV1uK1UH1XLYDtrGI6tmb6
eN0rhGziL6dnEBlE+QUASOP331dXvEa6uWpKEBOFgaKC+TfuuwjP7aknO39Ef+IZcr8Zcfu+6a1d
D4Gd4Xae43Q4Mw4Mi5tavLckTaatGwtaIi+/SXCexm8JHzEXeAxvF6qmfJec29Owm9zWCT0uST+k
X0C4nqKoK4t5Vsix303ewhyCGJ7eGPvcK/ehTIBt6/CvlyZ4TjvktZ9CQPnYcHJDJwNs0SkmKaY4
cEez1b1qtgo75aC/9bkMWrl1Jk2QAOE4Qs4Hsu2XByUiSl+jhV2dMvgdRg1qErkUWkmoHwJnKfGr
rWC6Nrb8mJVfYfiMB32GGTPjnWnZ+ZP1rvnaOJGnOOTOh2KLb/s2PfA3QcX+8ua1VSEWDGYRgfsb
YcfKMPyoaC5JC4cZmsxnFp8QA4AFXUewSy/9QlFzLqOmwgjHqTHshXWycWI3cyxv4RIr3HxfScpF
i1cI5jjaChDqgliXhSz28mMaSUj9KB3No1F1y7AvVz3Gxi/Xt2wjtbgwsuzoasdUDLK3IeR+jsyc
b6fkaOofwr58ryTUuW5oI2AjFUf2Ak0WvKfEnsxQ5C2luVGfGJncyi+dJu5Oifk+GtNb5Oj23KaS
K2JraWuLgucbNG2CitD6NFo2pgIyY7KVXxaylusL2/D5i4UJPj+rQMv3ccqP2tSjeDhUdtdj+rCm
n95qB2MpC1UseEogSCkmKlrE0dJiYX2q+8dwvImDweayV9nvoeFLn1uI0/Fcorgg8bwWnmVFplhp
qMX1KQX+teC+o6tHNRhAPr8U2zLW7RX/iYz1fgG2D2DBmr83QE0SVBSy+l1SnrhVHa6v+7XjGLjk
kcUsc/ZAzS5/X3nobDbFWM2MHdMmdE0CJRANKnlEuWt0dhr1/M5q31+3+Dpk4kakwDvoHJcj+r2X
Fg2/IcU0zs0p7z/l5mfcx7m5q3OnDN+EcVwCF/51cN4wk+iAVYgyeZGR1ihqDcjGeOKGkG4xOhmP
+2vvXJ4qmGeCgAUm61Th6inDAdy1vPePPCWHyQpd1qQeaSRRZMsKxNUw069iNa9SozFLImj+pNox
KjCDwIzkkwphIxuUqZ+vb40wmvLXJwNyGnwLwMPhUhMO9VAZJBnMwT/WPcanypuK7gbMCRQQnDaL
Hx2xp+HZ7N78dIfWmQoPRLYEHTJxGDLTFZrQhuN9aTCbZRSqJsOe0uGQ6LKy+sYT7NKWsMAIKUBY
J7N1JFaYOXU2B14TskNcR6aTsdl6V86MOFEfPHZ5dF9jOseNtPJYMGvX9p0kUdza1/XChdimQek3
8pvROmZJekcT0wMgfDeMP65v6utAjSWjtkLREAaoSURTBuEUc1rryjGLwQMaW9Fz1NWBXY/5+CuP
tf11axtrQkAB6AdEITgXIhFETVVfz6wQBXqru5+U2kZP8DEjMlnR1zmfcWFGiKRBOxhhOEX9qTc/
jKE3Uk/tH1KGpCHYGfE+kfLEStbFhYy2iEqcyzwPTiMNn43IcMis7YlSSJKtjcyZc4xOcTzvoFf+
GgvDFI12XV0fA/B8juUDpY9j+mHu7tXinM+e1amOX0ICWEYh/Dod4hCDAowPhCuE4BF2GZVJQ4sC
jBf10Wyt/7H2ZUty28q2X8QIgjNfSdbE6rFarVbrhaHJHMERHL/+LLTv3qpC8RaO7OMXO0JhZQFI
JhKZK9cK9D5/S/pWsrarqwakHUBZGPBGENwSMcHLmr7XSG0YJ722aeoNXW4GXTfU25FPdyu69TA0
tRZ7GtVlvcGr1YGJCe8/tKeB30fPTjg9yDe2s8LqPEwUjN2NZEtda/OHjg8TaFaBlsRGZxj8OJcb
GNMoWkaWqiEpnD2AY+9L9bOe0j/NuhwooAFtSfinBd0u4RmXxXVHl9bBQgY76Gt1q0GTIqGIUrUk
OF2FDW7JRB2RF4nALylc05ivszmnWha2CJSKu0vAljgW3/SolVw6V27BDQGih8yVV9/EssYM8h26
zG4e0sYK7H4XDe9AnHsGinEkCYkqyfuvPmRuDvA9MCVZwHx/PJTPEh6Xk5vUaK2G/ejinCaUBRS/
LP7U12HFQJkP2QGQghA5v/QGkMoocTorNMwU7TlDo9xj7Qjx8XyptwuHKOIGTg8zKIBue+HaZhoA
zVso3EA8VORILCbQ+fWKRcMqT9ugTObZB21jdND1+mvFov1C8i1yJpkmy/X3heUCrI0aKlfIEM8Q
R1jUEwg8kD1n+4EAto/kS1LCWDs4IDwgU0q4KLk4Nlu0o9upSwt917EKmtrcOh0eA3oe3N7Bq/SU
n5yNCTyohhL9SsbZibqiLKmmhpi4j8pTXfxqQD+ePfSG5KZcPaozQ8IVxrSR1ksSk3B0za895+bs
ytAk02OS1E+dg5R/Jtvba1vdwt8mxdQbfBr5TBusTcXESFlmx2o0QUkn8cHrWhO2EGSCyLg1XCbQ
JRWcP2NRbRkTCZnrWWG5TbbxznqZfG2reflWxhy75nsAT+Nr5sXKK1rQqm4Gs4htNQTbJMgR8/s4
kiHE1nwCnCoAOBkIvNDBvlwQcaday7RBDSdonEbJ8wyg42wk3pyihH+4fUbXOTh2D1oYANUTFf8l
9tUYxjGpDlX6sMjuMP2+WPfE+dRmL+ayiRucXLAoP26bXFse0I/8TrFUF2/By+VpGZiNaichYV49
aNGGzodFBaZh8tRJNgWx4oFoPIDYj+jgCcPqLk0ltGR2PkYk1Oa9AtAtqLRksNuV1cCEze9hMJEh
/l6acPt0SVtuAppaTbqvh61pfXLHd9WSvFuEBjZeSw65sCS4haqATi0iiRaO/rjR/CJA59H2qhH8
92PQeq2P2RVZ4ru2OhTXLK7XTECmISQAKKDbM6hxqrDOKwgYJ5vUBTOC2vqRicg7pxJvXMkCcJcg
eVLRVkU/UVjiOKhx3RilFrLhWP9M1MLLa0+V+jw/9ovCCHYSEwKAHGD6GaFXcAtSW3pHW4eEfVP5
FCT3ibWJq19OvZ171SM92rrJJklzX9eOQ6FAQk/Sm1tZJ0r1IBHEx6e6hghBt8qR5GaKyyVy1Wds
BCCMxdc4MTZZIivVrXwC4OwGV6OOAhCmI/kJnyUgS6ENmlKnVWgs83Yaxn1j9rsKsf/2R71mBrm8
DfZESLNjUZdmDH1M+3hpqjCp3kHj5afVtMu7RmKF/y3CwWlnVj6C2dliUgYMalSaWhjRnx0CBoZk
osLvk59t9gbUWp8SyfW8uizDBgWli/eRRvhBnhlE0EygMTuV8BSySXJ23+nM72JFkmys+QMSmv+a
EXaPuSzppkYtIR2QeHb3BnQaco07V43928d0/eBz8DJHtIK0MnAwuGMuF5QlrFjyvNJCipn0Uv2B
xDFIk73THxSMo9WvXfxtyECk+P223bV9RH0MsAloLqEILqT3o6u4saHDLGK+mkPBetOSw20T1wkO
6sNo+wK2i2vliudkpJ0BjitD409m9LK9Pt7jWvOW/EVLt4qUNvY6Ml6aEyJjl3Rd7kJTMWydx8T+
odMvjgotAfo1Hv66vbDrveOWOF5IxUWDVPvyyDoDI69uB6evjDBLl/2kTB6NZZ6+sh4A+LkNRESU
TAUXHHQwnLso6oeApHt9GcRIRrvC00qvNiWV0mtvR6oLR0BtGi16RMHLBTFHKQo0TvUwo86vhN6p
k72tnBjUlt329tatWgLEgn++pmaJVIkGtecuitoqHDpjo4COMc/9qB09dfx829DKGSF7B6IDnSSX
4Lu6XFJC8nLCILEeRkQNSpc9WZO2pzn967YZAcjKcwD+SgBfNXpIoKYXi5cg52JLG+VdqJOfdOk9
fXxqkgnPuy/ZUvhddO9OARv3NQ3iCBTXytEY200MLmgLlT7D13VtUy5fbv+olQ8PZ2lzn+EDhSKd
N4NCKkqquRHG9CdkxIIkq16GXvtcsNav+/oRUjY/b1tc222EERQ+cK5cK/5yt6vE0rK8SOowM5Yt
uu4+tZVtr8jGj9e8B3k4Ygpq7phzET4Jt7Ajl9mpERYGep3slCOIdPWnVIYIun5SAEsC1lfUB9CN
dMR0ZIyGuFwqUoW0+1510StpzNPtDVv7uM8t8F9wdo114zKlFVWrMG2/J9qTEf8k+MpJcXBkgX7N
Gc4tCekGBml78ILDEknVjZZF22WCWOYA2o9sGDcYEvEW0DV5t5e35g8AxnMaShcRRXzDDBQ0Ns5i
6qEF/t8ByLTBVCA960iSAX7el9kHmgYE6SLqVPhH/PiKsZpHG1MGoaq+9wSNg5ahEQ64WKRvNXfx
R5t6lpQtbMU7NBdXJocb4uEpBuYI4EbUWXQjnActmI3haZjt7e39Wzm0cxPiHJeWdboWY0AUBOvH
xt5GfRFALMQvXb9Y7O1Qvf47c4KPZC5qAnlp1qFLH90W3BaNS/eQ9bgblNivZ9tTybfbFle+5IsF
8g048/+qVRKUPKwavbllr5fPdO6PRQMlIymTs8ySEDP6BpCjpcLaoib1y6z31MretDTdl+kiKfqt
eD3UE5Db8ysUXincOak2ZMsc0yac9M4r4XtsZntj/jNihI8rB7oxqA3wmXtkwMLeub2rdp1eNmFd
vtdK6RXU2lpkkWT2160ylGI5gljng+kqCqaXR2SVFLOErELJAWQcXlk3XpHruj8w0x/c+gk/zFfH
/jMtlefJIBiH0GbsrXLQZCD71RM8+yF82898xVQamhIdTz4NJ5iwt95BzjC+NZ2MMnolnCCxQ+jX
VFQmUGO/NDRhJmWxqpaP6TbotWoe02LmNXMV2HMGWcVlX5vTaVKGThIuVw2jGw58i42mj1gtbvMi
miI8ZkJL0YygMeLGgzxLe+cuC9nlTpQG6Ux3dZtA6y41OslJr9xFfFYQ7X+MM5GrFEYdGXBRTt6E
XRF7ZuwGZHZLz0ZTQRntHe3+TN7xw391Di20XPvjvS9EmySKEkbn2AzzevHU7HsGs4ntYwQlyPpP
t+PM6s6e2RK+FZZbZCRFD6gb631XSf05RksSOPRa0X/MJrkfMutumspft82uxG8sEU1Qk2M98Ey9
9CTQXLV15iAS1E3/wHr2QPT5ze6+6nb3CPkbPzVk4LCV2AOL6GsQG+pFjiNsKuamIntR0iYcjCSI
wENrVtmh1JNW4qprdgAPwFQI1zfDxP7lyshUAVu7NPhGLGeTmfXnTiX+xNzT7Q1cuWO56sN/zQif
YobCdFZV8Mk0indaZ4AAaA5um1hzDQJWbsAd+Gcn3rFRjeRlqDsWRvnil/Vwp1LrblaHbaamj5RQ
yCwO4K5y3m+bXVsZJB2RtyCE83BzuYFz7tpdZiF6TwOtMOHmFkExkUyyuDUHxOcMvCd/B1xdRQ1a
Uk4/p2bY5S8LfR3yTwZPmZNTDX4jIruRVir+PP0CYh8ugaTI5Xt9FqKzDCmkpXRmSDkmudiSMfXi
ee+YT30MxIqx7OOs9kn+MLUjGAn+jNb074iCdhcfQwGGRP0o1J6Zd4bKJotZtyHqpUHFaj/qTQ/a
ahLfXwuUnI+KoP6KRqXYI3fUCvcxRp1DO3ldqOp6GbifMUb7UnR54ZfOMEi6vasGwezICdrgpAa/
Gc/WpbZQ4aR9zUKtvRtB+FFbm4lsiBH5Yyd786x92MB64zmrqQ5q84JfjkmrtTrJ29Cxhq+tOe7o
3PwAdv9w2/3XHBNdGhQmcc1yPMDlkgCz7EFnjIBcJQrAZpH71SDR1oraH9Wgh05TIOU1ZfM662v7
r1ER3GfWTVmMTsXCsnYDV/P0yniIFbq5vbTV0zLQEuCz93h1CzELE6t93AyEhYmmbMeGeXoyenpM
vAKgbnvY/xNrH49t2+HN18uNdKPRGlB6MEO7fESPqLIN31KDjJ6cVNLnWF/Xb0v8SM+80FRsfFsF
vi7+cY9FWA9gbc/8Pjtlyj8I+xjg4BWEj0UJ3gHapR4S1iMLC4A5Nk3Pag+VDpkm4qoP/rYisoTG
VI/nqGzMkE24u4o7s3lxXMtn1bGd9kn/fvugVq0hBnPsCS4akS7cUXPkB4SZ4dCXfsH2NnvIWOcx
9b60fU0mOLWSLANzABESPrppX3Ex2Ixp2eg2bdhHo6e0yiF11VM263dKX0kOS2ZKu/QLJZv0nFCY
qibqmWl5aLPxCABaoNmtjCJh7dY8X5YQnbLK6c1BMVnIZgtTPd3zoMjonlfdHGEdRFWui+ebkLPF
6jQURt1jOf1rOR+V6W6JoTBk+DEus9susb6a36aEnWMOxP2QrSHfT1x6iqlNvydzK4voK51kQIWA
rAHjNzoZwLhfHhAQ2iNIRxiuD63fxPGwj0BdaWDa26estjxwt/kgtf7aFYOXscaQhEOpeSFusGoq
4l7tzTBdHqvatzSQWqj3jKHqCXJeXT1MA+hH/xjegzXzFQNCxxEIgtE5tme9zwB+X9Q6gkTOrN1h
jGhrVf0/eDVhTAnIVYcPKoolT4wcJSP09oC4L/AerSEUZWTk6Fj0LbKgne3Ey+d/4DQA6QGjhxFJ
xL/L00zGbGDGNLQhODx4e/KZOpGk67V6TyLXQFWLp6iiwyQz2h6zi0+AOg9m54/xCd3X26vgEVwo
2aF4C5Qvmhqugdr55SqaeaJjkVMLDQATY8JZ4BrxRl3snTN4qEQEOkq6pJThtNe+bY7Nw1QpJj1Q
O760GiWzPU5LxMJ01gfPKeuw6lTTS+buezoBbDaMUIG8vdC1vTwzKfJxzg2pLCu221CpdF/RXBD+
0NeS/pkq39+p77kZMZS4E6bNaNqHlZmn4ahHkJZMY/Mu0gtgVGkHAt6+kZzh6tKAcLR5Y5lo4m6W
LC0ydZqQblN6mK0nk1RotBnKn5fTUH1CNqWCdcNFf/Ty0HQrGuaCweEjxGE3fVem4jjoyv72Oa3F
4jMruhD2nWrQmNGMbWhC1hVl+aOx5P9ov2w+a4SCMQp3lwsxYn1w4GVtuKA27dqpb6XdrnbTfxCR
ONT7P2bElVCzIb2m8gxe9Y0ctxaUGgHl+bKM2XOSySY2173gtznB8yIL31O+OCwc1HZfYNmYsjTB
BVYoRJKArsYMwJKArcWslinGdGcZ0jlbsLCO/po6a1s0gxcRPfFrqFnn1KB4qTcPS1VWkm941Tcw
cAGQPp+OEQ9uXGKlANoABze2XqGqd+Use7rKTAiH1hGwTui50YKpPj8O4BAYa3Vz28NXDwqpIBQF
UGGEGO2l+8VzTtSoW+Dh2vJYdy9I25779uW2kdV1/DbiCD7e55VrNQQpTUbUaRd1zA67Vvl528ha
xmmiQImPCJ1GlLouV0KtGmptXYfJNgX6s3oaGFn3WLevnSMbi1rfs9+WhDSiS8tyiAZEb9K5wYz+
fuxMD4YUIrFmBvU6F/e5ive9eKeD46lwuyJH9Lbaw7BojwuBipQumxxfMYMXAcgNkKeYFnzgct/a
2MhmfK097oeCg7nrJz1dmJdNMq7rFS8AXBxoDxMtA1gUYsJCIcIdRSru2aTddVl8IrotSfBWrnJc
Ovj/MEcHSSSL/4Sz16gboQO2QJI9nCkr35W4ZH6T2DvDUuadjvErf86ap9tu97E/QtKCqrwFfQE+
IAho5qVN6PJorMV1FMZpkZMgWeokpIVrvrBeSU5WZ3R/USB2f1p1S96U3I28pWPTTiXxhMnSsUkC
9FqNPRrk+gYx2T4OtlTPeOXbQNYL3WyULYG2EZGVLikUOvZNH0JczoOk5i6Jx+NsVoErl2ri6xX3
A7VffjWjF48qo7AfNBmRTjlzSJjxV6JPXysIDRozyn8TNbdm2WDAPBmerEj7oVbdN5AOP5YQ5gg4
XcLGtIawB1vbcbHSF5Ag3mWuLivFrDg85j3QYMC4JVCFIsaO9AbaOHM2hNBZKbcLMRrfRFbk5Qs9
3faNFY+/sCS4hqYvvQs10yFUc/K1i1zdq6Wf75oNTJTgcG1UOXG4l9uN12rMFLDthA1QYWyZHoHq
2t9extqJonaLuR/IcaCBIHxVRu02TmbqQ4hkCA0oSwdaK0V9P4693iFBbucvUSwD0K6uC3z1CHzQ
NkN4ulyXkqb1nLooy7VZ55tz91zksnmZldQBKREo5DEOoV5LsyZTWQLymc4oN9oPqaaAzDvB6O1o
ebNVbNPx85gZHn7F4fZ2rgWpc7PCRYVuXufWRGNhrz4zkvvtfKeBkDctAN6qJEXitQ//3Jawi3ZZ
LWDSMwd8jFNozDGnzQIDWfzJVDuJs6/uJubcgPQBB4klNkiZG+lmrjRjmEwZxKTRQK/zQgucxDxE
SvyV0Il9MVjr+o2TfPsHO3pmWrjCxow2ZW8bIwb+vidd6xntY0bf6PgZcfa2pdX95OB0jLEAkCxW
+RkbY6xsZthLtgM/2acWg7DUKbZm48gIZNa+AMy0AGyEpeETEL5sJa/MTokhnTAYBOLjlpHeO3SS
oXEEb0RWhsyZ8yq4YMYBIk7wEMtKcjeH3ued6cZ7q9g7FLTAlW6hmV6dZimTw5U53Mw8XwabNx9+
EvmUXMgu5zUy+RMnTDT8KQrAHYsU3S8HycNAOCr07Ah6WybiItjqgIYQks4WjLY2xjUwbmTle117
LIqXsgeBzOa2R4hAf7xxOJUp2sh4CXC9VuGY+snW+oHR4nvj9kFTpV49hIb9ROPCd0nrG4A8s7zz
HAUSwqAvd5y9AqBrolie5IdwQ2cXL/8hwL+hwcWfeQCgCj/ETopaM5hufI3n+m4w+udosX3Qnm6N
FPcuswJTo37hWq/q/Fanz7SdNlFFg9u/Qtx1/AgO0wekHOMw4KgX3hNqkWd6k9mY41SyY9sXG0ul
72aXbqNKpmgsglD4gs9tiTBlPY8p6xZSf9PMaIi8ZjTI0e1710vabEu0Rn2LYug5gocf8B6vjdLB
BxnaskEBCu25FinvMiWarBp9tQP8ykc9H4BH3MeAWF5eXGqfaGArGcgpT5356Az6D2dOl+e5qqJT
WU3z+x9uODeHuSNIXuBLvpp8y4ekrazBIScVg4OdcnJBL5PTu2qQzb6JYHRMzMASpkp5ARWkjIZw
tDlI5BOgQcjJhibcZG5c4i/FlzTJvaXAxC79NZqHQvnVs0ji2WLMEAyLLRm7BZn4VKXaic7uvivq
0EzmaWNmTu6RyvCrIf58e0+FDPFjpfiYObM8ip1X6jK2kkCZPSfaqR5ftM89OdayV8Oak4DKBi1n
QODR4RGcpF6cynXRljsZyXLfqAqcN36I2/6hqEfJFylkbx+LOTfFr5mzN1GWTWZTKFb0VHXfu/Gx
MpMgb5+TZltWrxmV3MQrOwe9EswfYdMwoy6ii82hSBpUWI1TAoRlgZbjiMm+3L99PGueeG7FFkK7
rVEXOZQTnZb0Ll3waABmz+86zDwNnoYBeLBjz1YYdYnEEVdO7cKuUI+Z4nrUyziKTri5bP0eZrQ3
J5PU2WVGtMvzauyuXzArrpwS3fuPkbyTlE9lRgT/A7K3tkGGe2Yk+2onEiPScxJcr3bHpolQ1H9H
HR9gOaYyfW/TpQqUbG41X4m1qQhAzzbpvlba3wfkkEGqKJni2QaEjSU39fqawcXF5c55riNsbMdy
vR41A5MS2q7rvubTAFFV1U9smWaE2N3i3xwc5bcpIalqrFKhaRRZJ4wAguEs0g8Ksb7lwChCydFG
81+dPyGI/cTExQGE1um/W6khuBBIYFivDXp0MqKHGoBu2jyn4Du0ZHivldByvkwRCp/RdEInzYxO
IJ3yMnIay1c2P8ytee/28abN8k+3P/yVi+DCnuBPoLpJFn3oopOiJ38RvCuW8bNedw/U/DW6o8x7
+S5d5FOXhygOvuBDbKiT6M6p24AWEKoCbK++9AFYqXeRT99uL01ESYkuI8J59DSaqqE2/raGR/Xm
/9Sa8C1gzBZQmyhRTtM2PelBts39zIYu1+Lrm3lvyHS5pKsTPoihBOdwDJTZadiyOxIU23zH9/KD
BjuwJW4ivESvtlJIVHoHBee8wfWQEIznL6S3/CxfXuNR6Z8yO6OgAKSlN+EhC2Gf5ce/O0gxW4nA
jqkh2kUnQJ6L/lMOzbhhYzW+kTzhesrxEeqz5yo/HV1ycazfvf8NOqZwO5lJioncUotOanKfqe/6
a5RJnlQyC0JciappAfsITtHu9m33kJRBb0gWIfMUUdUnmlM1ZvP/++rgKQH3lA6e0u5iqaf8f26o
33smRBSrZalORqyoJvNTZQVpRx9Nje2HrH2JHfBvZw0IqePALU5T/VniKTxNuRFgxFapNVeJ1prw
07GJDU+LVbKzO6vzxkolgZKnle1jIIyEulIX3yghD0bjGF9u/wjZkfJL8yw7ZGDcL5cIVwVbtm57
Mt4wPX7bguTaNYVQ48QWqdB8j05ut1ej1MPkavE1wbzbbTNSxxFCDAPQc5zoR4jhIW3Z534JAguP
+BjE2UtL6rI7/gqsOGFyRNWpckpdiEk/VV8tdp9ZXva16R6M79K0ULY+EafYZxh6sxNz7TpypR+G
5NBEgAKJ2YK5SLgFVYGTcb2U+tpbKuVKlyQQ4rCszVyM0asIWTa6tkoFdn+j8zTMaY0v84gxmfIP
EXDi1SACrFnZUwtUiriHnH2dPEbzNvsKkP9tV5R8U2K9PGZdPMS64vAwaWgPaSoPkzIT/M/PPlti
stRUk1z5AxOrLqABiYPWtqNp4ohPrURUnwb4238fO/+LrbqunvEk68yKuBCXVsiTbcSfIPg7y1I2
nvrCNsuGB3xZmiVbFP/zs30r6ixTzAXvntxAab9KfDd/GV5L5siiEb84rmL72bqEqMdf/gVmzpUT
ZbrHmU8p23dN7nVLhk5k72Wx6vez/RRjxA0QFn8g6iHWqoDGAHDddsfVj+zspwiBkQ5mzkE0zsmc
2sQbnSMowjZOgwdIckoScC9H7va2RdkuCwmYbeZVZ03Y5eobGDJ6az+8drJrZT0e/l6WmGc5TrQk
dTb8HQ8h+vWRUnK/0fbyREGyIjG3QqloycbZ+oiH5UumfKFd0OqSFwf3iRs+I46l9+WQazbtnROs
vUxwEH05pc6UeaBj8Kpkd/uQpBso1AAMvN7mpmv/8+JIN8PH++bvnFwmTSNbm5BoDaM6RxFDNJnJ
3uogP1n/cuv4YFgp0mHZgIvMmBBUapNq0MslzqlMQLHsZSbSjn6aAe9PCwpAUD80707SaP8o9T9z
SSG6NJU59Tmgaac2yB/+88phG2Obb+UuKfmsxbxqohB5jxMcXxx/spLMbx9AekLbgL2WYy0JIavu
j1K5A1YmjXeZL8MmMScT+oS6cWKFnyArtnfsoa+C2w4pMfLhr2exuQEt3uB0RvWCZi0CIkYPfUzu
2C9grfOKtrReb5tbdZLfaxJLsCq49YsZJe9TtLwTpKZAQjQJEuAs+nXbEPe2q88asFkHNXqMmYgH
lReTOYCJ0TgN9WOL4njTgcD2H3QdQDoCnlzQdIGmSGSKYUOBwniKEzKs2nd05bBYhpdEp9RSJL6w
+ro+s8T39eyYxs5oM5Xhr7bTymPUx9Rr+4LXYIXuSukTGSvvqlegn8wJIDn9mPCqja0R0DWCb6qD
bjgYfVBo+row2auT/y3iGYF5FExTGGnGRJx2uahpdNVoytv61dVPenEHOMXgzN4Y+1NOIG5RHRpI
UE3Do83U/Z97B6DoaFOibg7SE+HTst3c7i1gUk7FMCLNdnbFvGBeujr8KzNiNzRhcwbYVZ68pFmo
LJWvad+nSjYDt+bpgF6hpwEcChxdcA2tNwyoCjvGCUjXB9Wlkc9svdtmRbu9vZq1bxegOJ6aEtRZ
RaVtA6zX0YAp6BNZrKMKOTpqxvdZSzdLChH2/M8jEx835ZAyzpoC4o9L72gVZluY3rdOSor3JL6o
Odks02GSkZJf7x+3ww1h/zBCKPg6cxfTBDsdKtT6EgB3umHQ+xwhjHN792RmBGc3M6KYTpNbJ7PP
NqANv5vc1muM3v93ZoRdM5IkVZ25tk7o9wd2ZBwdDOXTTCbaLVuNkFlAG8WIKxdmoHnn0qf4i1Xv
bi/k2tsuj4X/gouIV480MSvrVFmq1yrxpoi7LbgcvKxavEHpJRFhzRw+IUxzQBkJbPiCFxh1DdJd
A15QDA3Un5JDlrGNCdVcdx7uzKje/Pnqzs0J3uC2itnOwL+dIv1Zb6c7tzUCzvwyaOqGUibJca+z
FgLwB8gkMUMFpifx1h1yKJEPLVqrVYwpUrt/Ac06pxRRwSLBmsJXQaiQlzLh41WraIICoQnExxU2
uMly6Lr3qXHCf9xHFn1vHTSeFGtXNouXY2AdxHGSbV1xS2iCAuECXR3cKlenGHdt1YPtkpe90vQh
KwMmQ+6K0FNUM3Dhn9kQjk4zwHikJMr4tli15ikNastqPj05TrWNk77yNHDPzIbzDSg3kEx1zCtp
B74WZXphbDqUObjQdfC7uTPg8redanX1WDtubQxAXYFitBYjlNXsGictRR11gjRAErj2JLkGPkhT
Lq9trk3x2wz/GWdfZtMnRp3QRX9bkl1ZfnEhjVYVvq5oHuZ9dlAz85iteH2henrNPLA7e/18X1kO
BC2qPY2qAJprey1+6EcLwrnI2dPozqqa7fioRYpXxrbvxoDE635eOZsGdCeK0/iplgbmZMvm/j4K
huJiMPOPUgund1fFGcNK0ZVx0lvzLY4aT03GXfIjV7uA5puhAMtPtZk+RfVrmlCkj7uuogdDwW9/
JJjWi6b90IMc3XrKklPbftKHn6xsvS6ttq61dYbPQOJ8w3EcDKhpVlm+i4rSz8HsFPeHfPpr5PeA
M4BIJHrKq/keZ7dv9cDOwS77LVYPNuhqNPY+KeBUTgsPSGrfKb80Cws07Yc2/FSUv6LW2uITuy9I
/Ai5zmNe2JBRaCQHfhUaAT7FxYhniAboD2RSLs/bcgamTGprnBzMC3ZuuatYuTEhjse1vHJoo9z2
4lVzkEvk/IsQoBBHCorG1tsaZE6nCgwdmgPtHLofjeIlIZgRY8qX29aumxE2qmycVsdCAgCmf54K
n3kzWlOZ4VROeZ8cnB0XGsUg/KH18iCWCo1KbfGln9kqoYmVTwpsKfvo2dySvXEAdG0OQEW3lYkK
Xhf5hIXx8HxmLMNA9RAxBaLYr3NYH8iXBf1NBAQ/7/368xxoe9kdyi/9i2/p0qL4lmRdlgDRnNT3
DjQfdDYcVCbD212FOFD5A8hogSwe1xkwb5eLgs63qsea2h91DIpbI2ZzmiD9cdslrhyQ24BPYLrA
1W1NRNN1cRJVY0f6Y9NCaVvt+5e6dwICyRqtVI/FJGnVXD3tYA6IeAAaObkKNIgulwRWldQcIYdw
RBef9sVj4+wSB4p4i+fqb436PshmqFbcEKPHuMMwJ4j1obZwaTGp5yK1U7c8dpspMPwymPbqgWt6
pdtE8sa7dgkguT7woLiOQCMsnpelpXNeDt2Rtc39iKWZ6bS5fVzXPSGOFjuzIXxV2Ty7JFtGSER1
xNPZlzhH8XfMHkdDuUswCJ8VT24x+XWZSByF//hLf780LHxh0JQtwFDVNse8/taSb83PODU9vZes
b8XlL5YnhN9aKyy7y9L6qKt3lv1d7fw62t/ewhUXBBwfGRO03nhyI5xSOse12ZO5PFpl4SuRFuR6
cazr5X1q2Oek/A4y46A0bRmS5RpLyk8O3DQYgTIxWCp+zZEJ9S08a7tjPGqB2byNJXlucQ0ukfJ5
1iu/slD2UkyMIOde7lCvZt/VVMYGsba/YA7E6DPYIGxb5E9SlyEqqDHVx0qNn6MJZL90LI0t3lF/
SHqClyzX7gBeGLBRXKRii2pxW6uemKmdSiXap30fVBgEHl9un+V1hRlWuOADnsxAAiNWXn7dUWUk
2Wws/THT/WhnIOQ7h+y7RbzqQDbqPpJRpa1cNBiiRU0PkQTwb/BLXho0aD5bcay1x7F80swX1BG3
BPzgcaoF9aKBrOGvDnK2kLKfH0tnT0bM5k+RJIiurvrsR4gxjVVmNkTTWB3HrNeyxGdzTGbf1RsS
vU/xQtwDWDhyFDcLR/mEQfDpUI9ZvR2USXFfughT6GHWG+q324dx7VtAxEOxAsh7zjQi0mE2WgNg
fh9bJ5q/4HWnsJ9T9vTvTAjHjZ8+DqSGCcA3PFo2L0MK4XuAz2+b4bHsMtZdrkQIsmnXpDZoSlGN
mY1Xyzb9SlOgJdENm7b70evKFnyzMk/Wr2zy6xA6a8ADG8g7hSIDbXtVz3PaHaE/4mnmHCrmX31x
WpxlM/Qg8SmS0CydsI3RYLM7D5qYuzk73V43377LdWNMycKkMSq8YCC8UuNLuymxaoRGMw5Apw7F
ifyLJSMXvb4lYQQRATyDCAxXOkyOYrVmHeFCHt38ydXqzxGVMQRcnx9Q6ngYorbBa4Uq99SzbNBk
k4o9S7tjBFmOAQKRThCVW/3Vcr65zc/be3bt9bAFt3fBwAxiKRFNNEP/tbaisT5mhrJNBuY7TfNe
VrrEP9Z2jUshg7cK/0L+frmkoZlnxVEcdjRYui374hX05hJQwdrpn5sQbnhqRhMKhowdo2IHlqom
2tvttpbN7cusCAG0YguoZigWkqkAVQM6mmBcrGz9dny/fTDXmS0kdPi4PmfmBWGpkPj1k6HMLEeB
wLDAcTccY5KAV8/euW23B6N2cNuaKCCN+w7mePsFSSYIuBx+gGc+l5lYmT2Y7bF0LWMAIi9vY19R
SP2dOAkmRNyaPox2oj67ZVs+ulXymRUqpnTY4IxeHc80NIpB31QYoN+XOYHQWhbVrh8PSmt7bIiy
TzRyflXlAK3MJu7DOEGcKGj9PLUFhYiD/VhgyvfX7VVdOzcCIfjEkD7DtfFCvVxUO+v/Q9qV9caN
M9tfJED78iqppW53tx234yV+EZI40b5Qu/jr71G+yVhm64pIBpiXQQBXkywWS1WnzqkziUrapQT1
ezrddM1gFzwB5ZU3dbaCzwKQGYsY72Ouq25gkiqkonbJMkd7MH15V56121Z0xLv+V2vTcrU/vrW4
SgYUxuSZzAZTGB8XBvEhjP8qQGp3te5nVvZpLH9G0DPb3r6VlX10CmZllZWJdByS9ogw7idT4YTS
UU2eRymzpRGgWL1244I6pijsoyE7J1lmQ7RtJ0uPnB9yfZCqiDxpbpwgLQPJ1Mf19vGgl/ioI8dp
rLtHs9ACJ42CDDxBUu7opArBBRUGz4KsVU+jLs1+hvJl3+W2VMmKX1Ohckca1h5w2OPn7R833wz2
1YHw8kz3C3lRnUXNU3FSlbxS57jzIwEArBPc/2aAWTw1rDgtzK495vW3wihsk9f64q2AuSZAAwyj
oMCAIr/pxSkJOCXttZi52CGWp6GwZArtx7g7plAXV6yvUWW6OfUM3k1ceTfhIRAEAR8vLj3LIF3n
1thpUVm+pu1JsbyAJm5fe6DtL8IfahPa28ey4pPor2GuzESDDQDZeVcXETO2winJJL09jkSztfJG
VGKb/ti2sXIysyYcGgK/GnnsNG0aNUkPVoTuWHaBB0LLu1SZeD3JlYdGRklVwywivup0lnvESgsp
C4N+PE5W72j9bddCpav8XIn7RODt2cpXpIo7jMnHeaxWwWfcx03rexCPlQq+/0mrZPbUPgUdGoZq
7KK14aVFt5PV0VX6S2lgOLSLd+0jyXRne1NX3PHDb2DaR1Adtrp2wqaiUtTXviLe68ldyhOoWyl1
fFwqUyuSzLzFlDCWmtLai4R4l5f1uSTZrprIrqsVhyQSvtSbz4PIqxqtHinScHym4z98wX7cZTWF
MqqYyCCFTz2l+tJIYOU9y9QbeHxk61v5bogJTWYdGY0BPeqj0KE/ZemNcJT6JjsiBaxyOzYi49v2
2V03NMA1vHz52Fs3WOjpTHjSxbEinqYkd9UAfdwmxJdUpvWmJzeEQuStiMFaB0k7o4yh1yC04MBC
bmJ3leEGhnzUGhmXNspiL8PHyq7JwxvJys8mFf24ku6lXpgVd9JiL8X5a2FFX1JZqB0Mtt9SFMPd
RJOg9BaOYLaRtRKsgGrMe3tn92CeFRTKMN0OXwWnBHv1Q3wmtvJolkeMhvjVG4lDV5SaHYhKSeyn
eGbCmWUcKg0x2FF327u8FnaWthn/AdikrPCTyqMhvJrik86jEF2paiKmaSDaACfVTPfKvDhTIAVx
2Kn1UQkrp440l5hPenMYqOKgyx7Si5IYOwlo0CzhONCaxy4ss2+R3OtCBmY0XP4+8Lqx1HfQ73km
QmbXRcrrWCkrb8TcfbMA9UD+eVUvTrppisQWCZSOvPglnMxoVwxyI9phORHl60jLMMP3sNh8LzWC
3CGkVRKC9XZKg3tAA+Jd2LRisBPVWhd2Qd3EpitmQHWQru2JC3X74MaEZ6Z2q6VG445VUl3KOJct
26oIEnCbjk18TrtCuyEZZsDRPY6KZGfkffctb2qaOqA9K+6HOKwjr4GahB8DugT9tiJMhoMItaGn
DMxiEycCX2+LBnYZVFkwBD9X8pjQWNZaE1Y5etwQjnMtGtrgwPDqNHa33fg6DGJX50oe3jWwP7Av
W6y2oxzMo/YlEkG9P9PifipQYTqMOaekdW0JvQewn6ICMvMXs7iUoQV30wBquUtbfibYRDyhWnxQ
0qNUvf7pmgwkNvjMQKUDiT9bpbJA/T/Fla5f5I5CympXgcfLyt9K8bZJeKrW13dltgVID9C7qOyw
HfosUHqoF8JWDOZTkrqt1tngxq/QON9e1KohkAkpMzcZPjmYzxkrU1Hqy0f9ok+H7LsYfVJLwLA5
EfXa6bCahRHm5bCqrE0MGUYioTjFJk3dqLG+W3JqcdzuOnp+NDT/kEViWPeaGGcNDJnWWO4TQxu9
QExGjiOs7pkuQWwXSBG4A5PFxDUJdG0g2LMuhmRg7BKx8Uz525Sm/vbprHwGYkELU8x1nXK8BYUB
eI96jxb4nvipXydO80V9mBtRw74V7JSnyLC+POi3giIWVTD2qypWY7kE6bJ+6XuUCVpn+izEt8bw
sr20VZ9AieW3FSZ/iaMWculioV/GRNwlOVr+YuvUIy9NWskF5x18t8O8d1IV9KowA6S0Zi+BzUiA
IP2jqaf2GDp6vVdQLKB/qHWKuPfBJvvSBXJKkziDg9Rhb9panihuMZq+Okvvqv10nwbd2/ZurkVB
A3aRw/9immRcUhQBX8+yuRBCDlKJ2SFfGL/XiFMtZBP+3BTeVTCIIHkQryDDUdVqQjZf5jLIPTlv
bmiXIgHMajswB5+0zcO2vZWMZQY4gOILK5spkpkQ1WVFHJhZq19QA4rdUE0B3bRIcBqjKb8fkzA+
DbF6JxqhftdGma/EXT+X9qfn7d+x5rAo1aJeC5QY2nDzESxiSwnqOEPAz7t0Qu5NdegTSMZlRbrf
NrPynYYvTmSf6H+B8PdaszmKJT3sIu1SvLRufej83B9DOz5N3jz9EOwopzOy0hP6YPDXDVosLBAL
AqEkGIxOCRiCYHHc09u2tmWvdQqfO9sx++LH9PqjPcZXhaEhkohu/qX15sbbuG9vyAEQGXeweeiO
lTNDAoIyPsq5Mwcr8x6A1CEupwz4QYRrp5gubRA6YPvbPrGVR+eDkTmeLvYvokGGyWkgi2kD7fVv
bcwhjlw/oMUqGM+DkvHUoFGnXSpVcMQGpOf1uTELR0i0zzUAWbue6oeedLtOrO614SltNImTJqxu
5K+nCLk08CtMFJ1kfRjkArjP3HxQMuI0xrcB9NN/sZHvRtipKRyU3AE3CHDpALB+bj6Nqc6ph3HW
wc5KtUAwBz0mlS8JeQEmhpJvAY8B5mMoBpgSuSHyUdB1o00OqDTjc900yl0Y5fnZMPxRdkbTy6Yd
KgAR71Px4zt9bYj1u4lavVhVxXkcb5vyKJaD298PJQ9+8HHLrs0w3lcDEBiqVZuf8yK0+7TxRitx
NHwkbh8+k+pc22ESAvCXhjSFAMNZP8cX+ZE4uSM+UAcILDv1Sg+K9ZxPoY/39rfBGSA14+fBqfTx
3goyWs4K4F/nMG2hGNbcpAGvZbXuC+8m2Kcr7SkuaVKcU9EvqtDJGqfL5Z31RNQ/ykmvFzMvdhGE
hrxGFb7rirMkdycyPZaStacKuK+gKvRH1/TaFOPgut5WVVbC75Rp7Oy61L4RwpuSW3e6941jfLsd
q7wfaQVAtACHJlPX26TuTuEkZ5x0hucFjHuDsn8a1QgbJ0fVJ0IMF99KHBNMAL/eMca1xQLDrYYY
FefYHO7z2EC5TL4fU/UzlQug9C0g94v6aMif8b8ulUW7UXifYOueCOASOjkgBGY7ZYPZ9ILYAlNp
AYjVyRATKNX6M6onxywbbqGkd9i+zjx7zAFa7WAVUqTgABPVoQ2qgepLBlJh5atScLrP69s7D6WA
2stSwW330ff7uJ9QlSmLc0FD64iOjdt15lFQm/u8CQ07zW8iI2rApeSPmEEMtMfMMnlZ28ek5p8j
XvwG5oGkJhlKkhAEYyQ1hZfPn2n5aXBL8DvEASdyrd4OC0UIxC6EXxaMG9Qxuh8FfFYfy9FtIBkN
GlPB+DImiv8Xx7iwxNwOQ4CH5B22ViN7STlR614ZOluvfZVeti3Nh/SeFf7ewPc1MYeoT0IrypWG
AGZ+JfddEp/ASNO16B1PNuFO7q2652JdzHFpmdSAEVYtzo1VahC0ntymGp4FsfYs6Hw4Gjjbtpc3
/8GN5bFJ9hBGo9nqeN1M4TQ27tTvlMmbRgy47yyob1fW07a9te0EcgG6mGiTYQaRWeDQB5YVxHpx
VrWGuGUznKWeXOrms4qBA+hYRriKLS/OzS0kdpELoyz3XTSMUMbVFZzheKzDHdEe1P4wqi8kvet6
X+kxM8bxT+bj8H9uszTJvLBlbSWoIsfFedJzD6TPFpSpVc9SIKWMmQPceqPxMskff2xv79oNXJqd
X5XFc9t0aZ0LPVYaNTcYtFLGu/Fx28Kahy4tzL9gYWGM8qpKS4qFDf2RIteuoaOn5d+kDCwkPGVT
3nKYaG1AfwMpEs3PcfjSaKkN8KHI04/kLWj+98WCcrHBeMn8pOMRd/XiGbrhN0SCpnx/LGTh8N92
j4kmozn0YVIUQPXnn4zSjqIvtHelYmf9Genytf8x90wtg1QLFNwz+lm1Ipu8pSXI9v9mNdBHxegl
iPuAgfu4dSrmcMcpaotzWQeuENtjcUigui6UEzA1++2dm4/66g6/22IDVVerw1QY8x0uzUuuVDdG
rzpgXhUBNTI4QXHVJQAWROsbeD7wmX5cV5WnITHjHumxDo6A3onig2XcGxVYJXoOwn7VwxemGIfo
SiVpYxXeN9RaYNed9UrNJvM1o/C392818C4MMWeVQjQjkLtpDrwQ0ypim4z+WNhlnGCu+QS8/bY5
zhays9NSVEd6CimWcxxMz2MBOnoZ3ZYo9DJg0/s245hjqlP/+Pv78lhRwLEwkkDNDVysQR/vw0qP
dqjK4eis1E/S6lmUa19QwVegdoVq6x19E/VOscXJmnZE5RWRV5118WuYTziLThMFAzk+RaybeNiF
+JhvgKDDLN1/22XmlRlNdLDBkJOfEwAkungYvCG1BFuVC4jDyuleDrrv2xZnN7m6hpi2A1x8Fl9i
+dfqqg+HJDYlCFsbY7bXR92PAmnfmuRGw3m7QZrTQwHmMDMqeaNlPNvMa0BoYAaTEJAQUDOMP/Wm
2ymlJ4/RXurDm6bobSOV0fHMOFdn/Y6+r5kNBz2KWpnV4RUCF6lEgrs5V4mzjmNm3WlQLQdS2QCr
AnOYRmyGkBxETkuGwIsbL+13Ytq4A/m8fYTrV/PdDpMj4ONbV7CN+Vki9ak1RncUFb/U7+Ra9oWA
kz6vfgRhFPDfVTH5gpnSVE/nMk1yqg7jgTiRC71fHzVjV3B5HyDrHvJujPEQiFpOmFbCI6EGVXfs
+8w4quYwfbEaYXiZumT6Mgigt4ROhhLaNVV5Xex5665uh4ICG9Qc0GC+4lhIk6FTszI/p+at2Z2b
drd9dOthbmGACSwtULVEqpAQtW6P2a/GKR8tp3EtX3ZFe9hLh217q56/MMe4ZEK1vg7HAVG8vIUW
ix31gh1X1Nu2sur4CyuMQwplIZW0xtPUzwCW1m5EwWmo2/EInHmnw7hiWIhlhLZ2ca4G1ZOi/JAE
P7dXwtsvxv+G2moDyQqLc64d296R6m+Wwgn5vzRBrn0MTXGMaQBiyg7Y5rGVBkCrwQU807deIidx
caXs9EQv/5DDeikPnbOaPKCz9tsmk6UkkEIrChlVhAgnVCR34hjfpUb+SRyyUw39HALEK2ed64f1
bnK+6ou0PKiCSJINRCk57Dy1LH5mY/WyfVqrgfB9VezQkZBpA+rlyL3kzO6rmyGCrLsrtU7EqwSt
ugUaJcBmYN7gSmUimYhoTbWOJM+6VQXDDr/nvEbr6nYtTDB3iMYZ3K5FKp4Xb5Vc3cYNT2ictwjm
9sRS0uZljFeQKqObE9XB1KYDtVx3+1BWg8FiIcwVMppJ79WkLs+FeadEAExchvG5/rN5mn/SRUgz
gdgc049Q3vnoXWi+56leohkyVsNblhmeRKgnGf0rQsNDEt4phcl53Ve3D4MSsyAykLWsMk0Egl4h
1MPyrBdPTYPC6pPOJVBcdWhMKGJmAzkExOk+rkoL6hZTylp+jiy7ftF9w6N25Aaf5c/kLB9AeWCX
HqAGe3O3fWZrdufxe6C3MLMIgOlHuyVG6OJCRfKtNeoOmbY39KqdB+ExHSXbzHlNv7VXfmmO8XU9
DIYmTi28FwAGxntlPsEHEQArsdnJheRI4LL4iwVCnBWqOMAn6ixTmKZ1JEzqqDxbeWUX6luh+Xl8
ShrFBi3UX5iCujlmfCzEd9YzMceBEoGOAnXbFD9DuXiUou5Op6dewGwv/QunBOjuX2NMOlGIkQjn
R/V9rLW9QWUfijOJHam8E1t7P4A9wUQ+8kBI/zDBPIfuXd/IcnEWRNcSPwnBZ8gt180pgLBzxdO4
WfXGd2Nsta8ym1A0phg7aKlOP1me0RY3Y6V4pTLaUTxyPj3XAtZibQZz6XrsWK7GODCpOieVm+n3
WfUEcDfHBVf7kEs7zFnlnaAlGFPNoRMgfhmzyqFh6oGP5ZSkxi2piD2mpgdagNssPWkTPraTYxCV
Xmlggm/bRTmnyYayvgNJhJ4hA8kAcfRolOsunPVTawzGruwBXcdYDZgCmvtts+sbDYAwOPswds4C
XcBEk+SyiNxXn3CMkj3V+7bfq1zFktVPFgMQut+GmGxnyPQUTMSg3hi6KXIj843KkBEb6p3YW15H
a8yR6hjObgFKqUA/Tr4WlXXZXutqiFv8BObCaGGpS6lJ8rNQnpP0VY6eIPMRyqcWzEP5zjJ4raq1
9GGxZBYZpgh5VI4EVd1Zt0H/Wjqw5ocHSBs48UvhWC7vy2L9MMHXBSY6jMqwA63lUAhD0Y9oco93
LbnXwJeRBjZK8dv7uJotGyC/+W2HSSdGjYYYDB/w7R45xgMmjDxMXThiZYcH4VX2ZqaYwkk4F2Tt
rTdAvIiPCQ08USy8hwASLJYVwh2E221t7A+mTHs7kts/g+P+L41ZGmJWhzHMsrN6fDlZsR2CVK3M
IapXOWTifQCsHtdiRXPMXWTjep7nqZLUqL5Gr0Q1beM5rAlGaTlBbjV0L8wwNy+mg1X1JupmQ6o6
nfVDaU5Tc0hrv+Axcq5f8oUp5oYZY2QBLDjXrq1PXSc7OSpaxV3R0Z0YfM1S28SQKkYAZDpCsGjb
KTnuweKJ2rpF8KTwybx3tWyn5gBfHLZNrN7n99WxeKKoAvzBjGJ4oKDfY+jmcagjjpOvP0gLG8yD
lIViCkovfOym0y90XnwvOFnitLtxN1+rataeeNteFsc/2EQzCAIrk9opP/e5CS6ykyaUGLM2P9Vt
Deat8e9WCPZKA2mtDuK4j17f9EE3JhIOqi3b3AXYDTzIOqRVdci7OhPa6nY7Kpc2B2EFETNA+Krm
tTT1bgdJkReQ0JV2b/Qh51etvb4YtwHIG/rtpsLS8VtSmRn9OIGWHF04NwX/H+iaDcuJy+GQXQaO
r/6ao2XLDUtzTLKdh9CEzDMR5hoj90ZB9UXd1oif6Pd94GqRr0seTX9aTzHgISaICfbD5MVyeiAP
EQ+2tBaFlr9lvliLKDQFWaMDGlWcjf6YJY+6CCXiL+HLto+tRoalFSaojm2eB5GGPGOE9rXTHvJ7
YddiOh0qRvIeshGct3d1UfM4BYAiso7/Pi4KCJDIhJw4Nlg2nzvpBiADdIL6x+1Vrcecd1dmjhHw
4bGnAYAFqA+IoFbE8B+PTnn9cr6bYE6nSVqQB4Zo+dRK5w8ogaYOCXPHmPyw4IS3NVMm+OxmbQoM
NZrMnk2BlmAaLcKYkDy8Wi8t2QWNT9LT3zS7l3bm37FwOBrLgH9ofX6ute96chTNc43Sirzr5P32
8axe6sWC5n9fGCpIoqd9gQKbCWWU6SlCRSrDZHSqnIx+n8V/hDb9X9qwXBbz9slKrms0QgI/ouPg
aJ0BGSuiPwt5yklj17xuYYjtAg592g9hgTILTT1QajafrIQHQp4/r67i0/vOsY0/fBYpg4Qre45p
eBM20B/KpocSUjmo9LsKBTZU7UCHbjiSRG0aPf2nc2PZ39pWHMVRQAkxCS9C8miAInLU7Ep8bVPf
5PHM8HaTeY6ghAc91qgBdo14JrGT5tRInMdlPvmt3WTChDRFZt0maGCA+dWLw8mrOjBxWLfz4KAk
j/saWJ3kz0QGr9zRYgJHmIthlJEZjTpUAjh6vlUJgXyO8DWTeIiF1WC78BYmcCQBMbMox/p09Vhp
30vhu9Be6sdtp1h/QRZWmLBRyyZpo6LAB/JpJqWcZZU6rzyEzkxL2f1FzgyoHQYyVDS+riDwlHZj
0dbYPcx/HsXBN+X7PASRFiVOJ6S77aWt79+/xtjU1UisljZRgx5lFgKNg8no89DsI15fe93T380w
NZUETNuThi08hzrqiD9psctTzjPPM8FkrxUIo6ZSRQwk5RHCZWO5i3ibNV+W68v0vgrmvipSI4Vq
gNAUSCXKou0umhrOfeWtgrmvyoQZszbEV4wcP89sdNJJ5CEEV/P8hYOxLX8o4RCjzOewg2+VG3C8
uAD7POlfiqPwKPj1ffNc/tVr+L5xzC2NU0w+1wm+LGgeOupjqdySATokEgCexJYm3uQYz6mZ6zo0
kSCJET5ux7TxK63x9C69S8sc4qu8sb/V8wIRCYoCuKlXs7qoi6s0oPPLWyCgmkCRjnbCU53mGWG2
rxZnRr8IyQRB+qo6Q+HpPHLwVddeJK3MlimjPmGyCV9Ggho9mRBDSqjJedlXVzGP54IUBID7K5EH
mvV5NAIqF4SZcROp2Ve1MxJfm0JvO6ath+t3S2yW0oxNohqhiK9KD2A80Oz2+/Ck24Kfe5k/+dvW
5p25Cgqz7P2sZI2VMXGnE/RUlamIqiX4b6fHsCps5QkUeFrwtm1oFSsA5fF/LTHhp+wxvRrr8LXy
p/wz3De+4FSGrQF6kT6YnuAaLsfgGsx2aZAJRrI00azL0F8nTfkNraIdgLd2ao1eFwdukgUHJVB8
fOg4gmlwZt1W8+fFWmdnWuTPAq3lzgzxZSjUnXEjSf2PSktPJGi0nSko3gAyM1CyhZyzXA+NIPzR
Id+tSibbF5J7M1SySEaBwDVs6ko28Y1L8LnadS7q8LvCn3iqsL94MK78Z24O4UsRch4W86WgEKxQ
pDI+Fw18cUfmzyE2vQptFMEZoKTYe3p2kyqAuH1NNVcIzq22V/sdMUe/JActcqoJgNDUrlK3T8CC
5YTyjxhzAZNnWcQG4471o9KdSn+MlX2J9K+4lYr9ODnKU/dN4ml3MGT8/2R+i8UwHyItJtMzYEvz
84QxctkBh3t/iHeCEzv9znwocwdjCkfzlve+rAZ81dBVgHQwv3XVIYqFmtYGAmRFot2Y9Z5AwtYe
h9ZHcsMjU1q/hwtrTDJjCEI8TfMAmXqOn/Sbyos88yT59GbclW60413D1dC8MMcEmECue4PMKZpm
hD+kXhv2mqpWnJjJ20EmtrRtLgppl6LwLIAqxKmIX8o/a97sHc8KE1BCItOoHzDRRWSw9UByPLZu
QVySOWHF62mtvjaLXWMCSFM1em7pvz7kQI6PYZzTyEsHV01g7sEAExnakyylhaS2CtQKULy0xJ8T
JAGMnyOvqs0zwWyYWmpFmhqoV9C4jl2BtGfZKOu9JAGjvx3sV48GBGEQl5IwysFyTZRRgCFPA7mt
ZaVuqUKGSdFOWjx5ABZyTK2+mAtTjEOTKVPFuhmRqXco0qepYCfjzSTJL1VXADHNS9F45hjXFo0g
KBFlszMChG/FhZ1Hho05dF9uXuIg3G3v4+qJASkoSzPnM9AZzMM1hnJrashyKtAeyY9a81UXOYP0
qwFhYWI+ysXb2KpNkNcZvhGUKpbuRdKLz7KV8XBpPCvzti6soNNFJ7kFZr7O88QegySHFO1le7N+
gfyvHr/FUpjHD6WeLKEpILKG/pgWP9vGFYtPnW5j4MiW0oMutPaf0Sv880QtTLJPVCSMgdEBh5Yn
jd1+VmJiyzyq1dVpIRCK//YCFonW5aaRZpBZPIv00OqnSHXE7l5UH6CEW/2EDExffa144/urN3hh
k3mWJlnoAJM3gX5rLrF6S4vIAfEchiq2z2zdL5AaGTMRM6igP/pFR8S8mGnTzhi7lM9tqhI7lPrk
b4ro+rsVJvDJZv1L/2keo7hM6b5HS4QUd1N6v72Y1TQTgBkZIBb1WtMxgE4BuOXQVhtAqQ9ZmzD+
pDQy6EbP1SuZvm0bW/d2cElCDEhGC5uVhhNlOaDo7+KEprP8VRFeY4zotuJ9r0P86Us9uPHDtsVV
l1gYZK4X7RQpkwJ8CKe18EOu9D1t629amqOhV4d/VbpYGGMuVlI0NIuhpH4Oa2VG/YpF6DTP2wta
ja7vNli6ryiCdhMmKZGmmK2t/pDF0I4sjoOv53cLI8xFAjR2NNUMTqE8TE64L7zANXb0fnRUL9kJ
Li95XQ8WC3vMe4hWUVzGAxaF3OhzY03HqjcO4D+8MwcD3IWTW1T0Gzh6n8OufoMc+faWcnzEZO7z
IIa5WZjAshb5lzJ2GvLaSr4y/M2zuFgjc59FKcjCuodzFOa4K6Jonw691/W8KTmefzCvb5wBIgbZ
OEy/tl+z+kGmn1D23t6v1XRisZJ5PxfvYl2NA20okDWK9LOWvw9mdSJww7ieToKh2dvG1ksZC2vM
K9xDMmhs55JjnTnVAbU6z9rRW+t1/tSAPIy/bW61W7CwxsSLxjRoRgQB3Q9IO/cTRKSj6iah4kGb
HhOwaaI26QFSzrtws4NfZQGY7JtJ99EFZ+E1AhSfSQs5WICVJE93Ek9UbNUeXAhW+BCO48SQVYdf
WGMOUFdw1yItQ3WQQJvmICENsCYbxKHbe7nqigszzMkFcR2GEkXXuRA8o9ppyR4qqtsmVp/ihQnm
uLomUKHynCO8Q5wValY7rak5JnibxQT1lqgiyXs8WQEJ3PrNGvVT86kifxUe3lfCtiGCuI1lYUBK
O4nnFip1aWHTjvPWc3aLhdDEQxiqvYhAF3TprsiNAwlVb/tAVtOJxTJmR1/EBkJHKSQZdquMZJtm
1rFC899QT+h/eBj9cpQ45Yyb8hbFRO8JCr1528wpBRV8PRKPvaxwXGD9PVysiondvRy3jZ4iqKrn
bqd4yj53Qr/aUSewWyf2eDNfnIvDtidaC27dDFiSXnzv7iFqak86p7q4HlYXS2JiwBR0JEc1bq4Q
B36+K/3kG70fvHE31/gKHqpvfUWaCnpADFiCeOqjW+iNqZq5WUtvU5C2IA8gkFUcu/E0KdaXbQfk
WWKOatL6ngBQhIiAgR5D20No9KC0vE/D/8cj3hc0/4yFnysYGcunEYGn/a769WGmITFP4UG6oXiW
MOzsbq9q/Vq9m2NOa9YaKVPNyM9dY7rqD1K9GroTzlho08anMCdwc1fHRG4B2OfcqBG569GbZy7i
nekahUu+zxlg7llu/jedETAl//YPJo6nbVPhEmPMA9PFgfCJGE8CD567HidMMLzOwj2Y7Ph4YsBg
gmRxQmFWy+/M+k7/qzf1/c8zga9S+kEQUT7CPFkOTU0nqY9W9Z08bPvB/3Nt380wF2mIJaTJOU4G
dPygudwlruAIT+FB9DSn8nmF1/W3790ac5m0IKmMTERPTC6exsyTgcgHxqqnnGDEM8NcpsHUgtIK
0O8XSshx0cHvwKwVEv2uJ5zCEc8Sc48CrTKIISPzKQNQn38Vs84WJnviFdxWfc3SDBXqSQZcjbk/
CdjB6kJX8V70WQsQrviW6RMnJMx/4yplhFKdieorGgosxESLc0MYFeDpwzy2h+y5BP/S1D9j0Foc
v297Hc8Us2sJJFCMukS5X0RxfNbFy2zrKZBjhxJea55nitk5sHXLZgxKsrMWy4dkKGU7gdA6aDod
aegcTFFwlrb2XEDPBvLE82Fheu5jVGimWhwBA0dKhJyrAmCxRseLco5q7aNiaYS5RiqAioXZYv+q
qXVQOPpSVyBQzUwvMjHVpmMYQTpDn+Rt+9TWfH1plblVRa8ZmSVgikd4CaPW7pqdipTF5KldrO+g
jjE5yF5pmEr4uIOyWfUR5AmxOJR7QQfbA/w9PGwvZe35AwHuvzaY4KoWFH1X6C2e0771DUyu2U0y
WWDPpprTqPq3NET0izmusb5/70YZ15jZN3pNQ7MZun1uIlKnJvqDMtYgvqAV5/3j2WI8xACRiWqZ
6HJE9b4D/PrQgpSRV56a/wgbMZa7yDjEQFWh0K0JpQHLvE8KdDUGlUd+x1vI/O+LvGjAIHcIbQqg
QU55paHHKgX7qOFRqa+vBIOLJkTAoJXMbJdo5V1HtXZ6g3wxxtPivWUQd9vl1hfyboLZLF2QrUjM
kfJnUnqaihM1keu3gDETTeJ8lq2Hh3dTzJ4ZUQFmlfmzTBoJlC+qJgYDvZpakqNOfXugifFcGZ2i
+UqQBw6ghRkn31vdTgjUm6qKxv+VyE9Wy1IqDqg+0CS7MdTmWKc8nPtaXEfh6V8TzHbKTS3JiYrs
i8bWY6a2u1jp70a0oZIQOpw955lnuvAQzgZuUFrw2zIBo8wkg6gheHwVW9hPzpygCxfTNV3lEuw7
VwLsnbS2/Ecg5GurTMTQpb6WRQGUt4GcO/WbnvQONNK3/ZIBaFwbYXw/GavU1CNQ9yoP//vywMjC
BdNf9HbydC+9E3NbvGzb/HgXrk0yh0dxE4D0N0C7DMIykExCgCavkT/x1jb/nfcAdW2HuQgVkLqp
PGD/pOhRKN26/dop++2lfPTDaxNMfgGommaG8NKLaD1MyJjaXnYlhPbRp5K827a1vm0QvIWC3TzZ
wmybVkgBhG8V9aJPr0kQulPoJ69qyZtaWt+1dzPMrsXASjZpoqkXKJBNN22ZfjeUUfmUtmXMiYk8
S8zmidCmTbNotgScDpnUuwRAv3HkXSPevjEfg53QVDUgYOqlkFH5gDxOW7nh97LmvLkfw+4/roDR
dx3ixOCZZ1O/Dmz3SRvAjBlTp0pekbsMaAnlwoXi40B70oC433aIj3H22iJzdcNuMi3awKLYfh3R
zxMJx+NWD2ixpPnfl69v0onDBNnLS1bckddQepIljoXVs1lYYJytI6SQckudQ5zo1F+ENrCb6p4K
nGvKWwjjaZDRk0CxjJ3KJNkeXk0wBeg8EAbPBuNmJJCjMASiCixjwSkuBbtMACgsv/23M5+9cHEk
RkCroC4RO+U8OQy6dUu5NOichegziHFhog0gbxOAp+NSGV+BkbPeAt6s7GrUfD91lsEhSaRG0ypY
EIKbcrQL5VWvPgvgDjR5V4RniXm4h2gIoIoNDxYC6IzKNrhMogSTgC9y/Hn7YObjvXpsFmtiHuvB
UFpSNjgYEBv1M8/+9JqPGL18jdWnqOVxX6+vCy12SVXBwMhCf7M4UrKwl+Bs5oNcOmP/BrLW+HsY
D5wYs76sfw2xyN+UgDBciPHoJJiGcqWovwMpjNc3wk1jRF7XGXeyUXES2PWg8G6T+QS0TGBVhwI2
U/EL1f1ckNzgxZwoJ/VZ9/N3M4xvlCUE7Gjzf6RdWXPUPNP9Ra6yJa+39uzJZBkIAW5UEIJted+X
X/8dh+clHo2/UQFwmappt9RqtXo5B2JYcoNBTcoPiixMlYkQjEIvS3QzK5N7K0916irOQ/2PayXc
Aa2mhgjCocSgbtFmSKxbP8CEsZ+vrpu3TJPp7zOngAy74TOE+qfOBDR9FWqlCxDQVdP6kj4Voafj
1602JVCA8QxM8ItklwYadtOPQVZo9w547jL2OMTs3gmo6fZBhEdmbKuuZY2Wq6XOvh7535g8AbKE
roLa2UYjy7mqTWP2apR2xqlSfNCF6dorGbTgW5bk3Y0RdAeFpIWLYCyRzfQs2T3aWGwLxIWAfDCE
W0oPWT2gecY4KeDzHLPW9to02+V9/drUIOq5vqGTYYj+CrppNmBNUSMWfXANPvG8YPAgg3ZUEYdD
tETCko8C/Q+QqkwMqqD/+3wdswDT10DDBPFeHXsZBnuGqNznzS1Vg90AZ3Jdn6XFo+ifAn7UBAp0
0W6pjXFUW6Vx8rOXMDwkSEz1FXKXEvNcOgcU/exoi7ZMQMsJe8SDKgpBmPt2obh6t82yeyKrQi/K
gPVNqQjg2YilhYxkmVLnin4qkhsz83LjppMg8ixKQKMtJURDpC8+JZCFDxkdsflKnLl1AGKQOyLz
GIsbMpMx/X3mMerEaYhaqNAi0jCctjWKxuvoJ73ZXN/4pRsKHHjOtCfgLRcThsC8McAD3OqnUh1+
qtZzl1RHbgA6ujHJA5ia3FSKfiwUtH75KGpN+JUqoK9hb+e6FbA13mbcOOnbYU1X2TY8AgyjWLXr
dD3sHLyef1xXcnExZwKn0zxbzDDVbPj5yDiF0XOYezFN3CL5GMvayZfeMHO9BC/fsyA0khB6KdRv
N13VN3dVQj6PxNyB4O0x6IvOVcBF4VpFJMmxLPkjUEESYOYiL4u5jXMN24wADdmZ8hBK4lZB6BXm
/i/WcCZBuO8Nx0o1LKNxGnwgBsEj9a6WbQoZhubi2ZqJEWxDGQcTUFoO7J4oYBpLt7x5UTGtfl0Z
mRTBIByL5VVrYrnqprgzteCDk4AKR5oZXfLh810RDMLolJYqAVxRrb32yk0MNHvaPg1sldWv1xVa
OsbThC5YBVE6weDJ+f4DKa5LCx9vgg6Y29pw4yMfFW6ZNbgRXZnWl+vSlqxt8uGaAQ5SDBsIbrxp
m7wuMFZ3aix0K7faSrGJxNxkIiaFZ0d2BKhc5wOC8GQho+zGox66dfL9uhpLVgDUZdUAyAwQdUVy
r7jsOZhNCFJC7K7WwVvCN2X2h+M5v7zdTIrYSzQ9N1OHdvCwPGpXg5bt2z4OvNCypgnnMN/YrR/c
lUHAN2jYGbwwtw4kMR+VwUpuS8aVD9e1XlxZG7gWBoa7bEs0lSwMVX9Qe9xeeGBHn2MZd+fiqs5+
X3AUhHAny6wGD2B+Oyhbh61z2cNApoLgJPjIet3MBzyr+JMRPAdEkoySqTDJnxnfEAx4INbYMpUf
7NeeHqVc20s3ElARdQfhFsZ1xZp0l+aZH2o1jIJycHd85Nne6fxVKRvVXfQLMznCMVLrLk5LvZrS
kanymIwg4hydamvaBfEA5AliWsb2A1i/V9eNbHEFqenARQDXCLTb5ytoJnXiK10BHmTnmQPSEpmp
oJRQfy15V5SJCW4DxPt475zLSEuHpiEAfk+N07nmiHsvTvCs2iU0dCNb8lJcFIaEgQYwS/wXJzHB
fRnjFZDoJ52o7gBG93btpHjSZw9pJkNcWDRvA28oa+qMuYDzVbRGSY08Q5YqflXtnxi2vL45st8X
zLvRU380yxy5Vv4hNhtX1f8iQNZnCgi7Xymj6dfgcwe67kPM78vqpMlQjRYNbCZCiI8VnZappWKN
fOe5ASdk16PV8Pnf1km45rq2N9UxhBHr6sfKP6iFpFly0QlYsGD8R9OYOLCXEr20smHUTxMt+jfd
iNinCCVno6HPtNH/qK3nv2toJkzYdBNHxWQG3H4QtV79ULEfdUFdu5YEojKdhK0vqwTcoxVcc8fW
WZNjX+4K5ViybHV9bxb3f6aOsP9dAbB1nuDwGyoqwm3mKp2GIXfTeLouR6aPYAOUaUlTxXjrjUbw
SUsKTyePVROiE2Zofv6NKCCDYVAP/OdiDO84dKRtix1Ks4+5szeqV7/dqn9TM0BeyHAQZCMIEKFy
Rw6WkizCg89W90E3rjmiEFqu7FSyQYsL9y5HnIGOFS2t0RWAG0BtD0W3M+OTXpFtz7d/sWozOULk
Oxopj0wHN1zAb1E0tLPH2l4RGd6hTBshqLFDOyVBCW0i36X1T2JvMU2UVbL2ncmaxLTSbHPEYbY4
7BSfZ4idwIfg4J6hZN2msRdoGH+oZAXeZZ1+B4Ii3m1j+L6p+TiqefBktC7RwOr8I1IksdTkVy5V
epciRCCExQlVBkihztEP8djyru//YjYBULr/i2ffAA1mwRrGW/MwauBFS7Rv7fNNvxs40DUBkYC4
Yw3OitylH6/LlKyciGbbmo5SDSNOKitjYOJ8BXb2g2LqrqYFktUThrH+c9vv2omzKChJ0AHQuYjW
iZdCO77xt6XhqhuyijayDlPJXumT3rOlbDue1ySEb/DtO9Y+6sb6+rotOu2ZMoIzbTqTx3mLuDrW
Xi1y6/SnNpPhWMtkCPaWO2MQIc+MhyM9cX9l0pc42P2bGkLgWaTZWKs6RGj2vfPcpqDZlERoMqMW
H42cNWXSpjBq/euvhhnM6LrxTfcygcawtQw0ZrGPRUffKjiBAYZzwR7QlED0LkrsPHtlx3yvYwSh
vEFOu8y9ZE8xhACQDBmK8eIpmsmcrHFmbfHYkThw4Oxs1ESscZXn1I2+UF0SkUh1myxmJqdBrKA3
CbZLP5qPxKtcehMd2W3xMnqAl9r696MkPSKVKJwj3EhlVUxPYP1ofchxav01kp211x7UTYYhMv2u
kd0cyxYzW03hbIU8UE0tww3VHdgWXvAGiNdsZ2Js7c0JPrDX64dAQL7+zzPNBAoHLaOJmmIAD9v3
1JSuDtwRviGK+6J/SPbhjwmLLvX+phllbqbCyTPqjDXmZDJB+LX5yi1zBfxFc5RV2IXG/gvdxLle
bhoRL4vphGuAHp4QVfzj8CO5Hdf1hDosuU4WXdb7SooVi04HqEZcYyUHkBsGtosEKPKEEiFSnYQQ
pqj7yixH6NRutM2UdR9Lz3RHb8q5ZzfxZ4l5TDmYi3t/ppSQo9EGGz2TOpSqP6uYWtZ25MsEIrz/
Bd7M7ipZC75sFQV3YkVq2Ps5bMPqblKDeFqwa22Z0U+LdE2r6SNmvmQw1CZ2LGhF75t1uCu2o+8q
kWttU/hIYBU/SVZx+uhr8gRPMiapHqYAmD/Zxx58XNrOfAA+yfiY7dGN4bE766MlS1hK3LJIThlX
pEpZPl0F2csQfCKvhblT6Ifrisk2S3AeYeHjJmLQK0vWY+AOxW5oN9dFyLywmB+y/QIk9z1ksKdq
Xe6bLVs5oxs6runaLgHwU8td//t1oZL9Ehs+FMVvRm0yQhONLKOdor3El4WESycLcCcELNiYCTTE
7Huh0syOppKd9maD8SZYWd74ODXSTtNgpWwdpxeUYIOAE7SQx0NzHjJgwknGeHLl22OIdwL1cZeQ
DvyIkW4cIlOJ90lnMCB9GZuGjBsexTeRkeWrmliynp2lSBjPPN0A4iTS6RfZem7pit+2AeJ865sP
vKHQCA/gzTlFylfL2NgDuam/xl0O2DJZI9/CiZhLFoOxHCAPyYgc/gnCbfbah6mXE9SuZUlTmRzh
KauyPu5L5FRPdvONVx9qMB6HCMEGiWtesNEzdYSLwMotgDloCj0V475Kn2JfkmlaONtnvy/YS9vj
TZ4DqOVExnWvHvonXzovu2iS77ZgCL4+jUpVHzOYpPrYrI1NtbXueAnoQbAU7ljlXj/Tky+6sP+Z
MMHnA+MtVtWMoVm99Vc5ebAta+X3Hzq669OfqqwTTmYE099nN4wdYvYEHKCTtBUBOily2mi5G+qf
f6EUkGbekucavMi5mGlWvy8Hk56i9EGtb/3xc2/bh/bkR8A4yP/c2yOP/S5M9Pal3uNIG/QUgvl9
4N87MOyM6bfrGi2a3UyIGBsWdVFEFKcndo4x+YYsEEp610UsWQJFjZ2gixyYOWLBUGcRM/Uipie/
L7hn2c3Bz9ktEnoukGZOXVkyLyKS58tCSsimlIIYjAB+6LJvncdaHI2Qic16MdLWU1HdN7Ti4+CM
u7a3/8LY5+IE82up2WBWLaInBcMvMV1n+jMDv3cLKjIefQqtx+srutSvdqaeYIdFy+sqAR/SCRtX
M2CxlOtOX40mRmvIrRa5UbPNpbwbS6ZiWY6NaVAb9NtiMadQecPGIianzqMv2qbZBtDwJvL63Bs2
mBZ2+Vetc4fTdV2XTrZlY7QRG4kujYuesdBQDMx4aadU+5RHXqqz1fg15LLp/iX3PhcjuHeOV7XS
cojJyapjL1H747oaSw8Jey5A8O9DFSHI8R0IyNzBMwDAEG6Hxm3AX4HX9Er/42WbhmoxswGEL9Mi
puB+6ViYlOk6ir35fWmyYzB8HcD0G8ugKxYCjHNBgulH7RBmw1CbJxa/tiZ3U8ff+doxbO8JGR8j
4t93+Y7YjZtbhqQvTpuc0/kdA9kgA8XMPazjIiuf1DxOTWUwTzHpPF31V7T/ZGds1fOv3DwNIJJC
b7LKtFVIflrpWlFu0zBbqca4M+JPBcoSXd2uHF0yQnWZVAAShIkWR3zU1FlpCLbUV4B86piN97Y+
7gaCp++g77WMr+I42gM/eWtGhstruik1UFxan1mOfvTgz8g08RoHFoGKTm0L/9A0JloAK6yUqU2j
nnpG3bw+cGUVD6e8a4+sDcGs2q2uW/jFQZ2ox9GehoZIFa0hYuslunNHU1HQ3hIOLhLjsbqt7xpZ
AeutxH+25edSqHp+A/vBaFtpatUnneNBEkcHGm1CRDFguyvrzkur02g/tHq86m2kfq3uzkpvzFRZ
Zxp688KdYsjAqt4S/hdfRN7WG6ibuOOEL0oUh2u+UZ8sOzg4+WMDcBDjQ9ic2vFnkn7zLZwHJ143
xuPQNzd+/aNEeULRXYW1rzpln4wk+qEN7WtYF3vm1F6sgtthdAkqwOqXpPYUI7gZVb5K1TVrU4/F
ymZsUs21YnurJP6pqMK7rDMjd8ilNB6TpV7oRi1MVOIFgVKrcM80xDeGftDqE7PugDF20IiHqoRb
1dwLisht4w9aErm0P1Say/TtXxiUDpuydVWlqljWqZ2aGFkDg0IrLwpIMKhSblBvrZoXKs6kCEFx
6WhNbwG16ATkiy8+YJX16EYdfE8drE2WVjte7m1zA7pjXK04NqiZRsOzjmmhQNtqzm1lIOvE7oJo
VaLUFFBbEjyJly5UR7snnpDo/AUQJRGCwL6vR7Vuy+EHaxu3jPiGK8C5qXNJ74F4eNEyYcGXYvQd
kIYU3XfnRlzmRp85NeqBReAFIGtRt9nDWEs8xIUuGl6izgSw75ggn6fCVaGj/tNO79EPVqZ5uR9s
88jF2N/+utm8xSHzHTVVcPmijRkXg+HoF13ZlaM0Zhol7b1WVoZ1sHIlojtGtGRbTIGu3nVtuQFt
mLOP1cR8bv0hxsxUqAOsrFM6r4tpfhspauU8tT5QPlkYDduSt85tn2r00bI6wJpaWpJ+ouBgiFwS
BeExpoOxGxW1obhrdPUY13r14bpeFzftL70MLOEbw5JYZ2rMuhtj1UqP+ra9nVKRZg5WHRegYajX
pbLNEqN2UZpw9IN8VA1FB+NzEhB3yE4ayra6/Y0Eq0rf57KmEdH+RGmCmWuxX9Miz7Nj2yorR/s+
GKVLkCIMBtlrRLqMwosn9McwtSh4RA23W6Ow4Y07AuwZug43hsQURYMXtDIEUZratFwpsYZ5tev7
e/rkhOvrRiGRIM7NxYVTGUODdau0j1k0bZD2Z+jVGAt5O06/zU4MwBMnangYjNkxLtveq1EpxC1r
WJ5qNqXEQVzMvIuyJnVnz/iacgYSvYzfdXn9MqBG7bY+19Z+Ve5bLb8D6p8LSAuXZV3r9Xbu1e19
nv3wo4F4PDlQOzuYPP9yfYmnC+DSnbzrL3itUAOYQcI6sEynVbnVs6pZF20jCWWXT9u7zxL8b6+E
hVbUdXVf+tYm141VzeyViiu1MgE6Z5Req8gSNNMBvtTrXaQQt4yZUWYBaPvuq9QajM+KnVvB1uia
lDYeVQDnkKCBOGyGFfDQFJkzW7bb38LfHrizjVb9XrFBpdvclwUHjdvOZ9mH3P7T6fVf5vRbiiWc
vyHk4IzhkBLTzsPLnAMlsjRvNFlroEQbsfBVph1P1YI197XZriwGDrAaMf7n63b4/xyO39qIBS9t
TDKdhdDGinLfzfKfmIhb2WqbugWYjBSzd03W3+ROjIfGGICWpwg2GlXWmml4RlFuFadD8lI2DLhs
ub+Ph9gYbVpJgHFNlh45Bsjg53JgOeifWbkKLbjvPx1XExyELpwTh5b5lOoD1LPTrLKsXhUs9eyA
PlLp9OHy+XhXTDgfJkPBoI0hahh2dbVXfc8qvai/acz19Y1dtp53QUIE2hPm106Je90AFm3gauqh
jSQXkex6nT5hdtwGQw9Sf+LObp1g3zPiUl4dmfEJo3SSeFUiyRTChpxgYLPNBlxI+ud0vOubH337
VEirVOLDRLADU4gXIk1lBbqw4JR3aeb+Qn8E33ng9evaA6uhRCuJLYjtf6ZV+UFqqBmIbArXRIWh
+urkH/K4XkUf/skYxAbAwiRDHTd9Bo41RHfx50HnLpPl1JbVQVbUwKNGQ1b23ByMcahZZpa4ZrUv
UbS2fM0lE7CH2UfudXWWzeFdkmB4qa4rdqdBUj+WaP7UvRHsGkZ81xWmRNJFgu2XSbyLEu5pGnFK
O1tDsEXfwHJQt/TUYjVstLW6q25kHXrLp/ZdnGDoDGSIca0U/E5xgCaj1rvKAEKsLC257F1/SxFR
omLqxEWpGbjBys9RsGftx560ro/oJ9hZtsy7SnQS8fgUqiWajzvz3snVtV2T27DV3IEUp+tGsWh+
BiZNMQeqYZxVWDo0UykxEswgpYiqlT16eHR3leMmw43z47qkRYVmkgQ3wbo8onXpwyZ8e6933wan
eLD/DC/svwB5JkSMMrpgBOE7/HefhoeAtIfWD1dW7hJJ47tEGTHKULnjpLqJm7bK42Oma26pkI+o
lO+ur9nikX1XRwwzDKR7dAI0+WPFwXG7oukB6bNEBsB+kSR9O64zMZOHn11JMUhJSl3DqpWr5Jux
KbbBCjxo/n70zI16Y56i5+tqTbtwEe7O5AnXeTfEIUXtHcQGGfsRGtE+LcK7uHjJke5IzWCTV7GL
LnyJV5KYui142qw10pL3YXbUWbyldrjujRYdyk3wlZSOfa/pub29rqfMSqa/z9a1yaFna0DPLg93
DQNmefbK7C//JkTwtY2T2lkdwtdavHWN7z2enlIyQ5kigpcgXCscEErjJhzuY9CoVQdVVrabVv+a
TQjuwagy1df9Ijsa/omnOxKs/2WZLuaLi8JU86rH0zHIc1DuBchsVOvU0f9RjHiUIisNjA5iFJDN
l1W795PbgP28rst1S7ZV4fxE1O+spERgogJKskYjkGWsOrw/+KaVDSpe90CYRTs3YVvrFYdMMZCS
fgzHbWZ4PrtPAsnRvL75tiq47SZTdV6ZNexL/RLVrTvKHKlkxcQ3bqgXoD8seX5sWQZ0tpsxf06z
l9G8AeD19b1ZjBJ++zb7LeU1O/NxxocY5cvs2BEDmJsAfeluASjh6RYKjIB7/Lcbz34LxWbyurbV
Chrj3FTpXTE2rm7eOt3oFurqul7XXQCKzueGoDVBVakUhqBnL06+1pMvkWzpFm0NXIPgq7cwmi1O
CkSxMYLyBp6sQBepbjxwfcu6G7OStJ8taoKKIFBPHIwPvZW1ZisWWxmLw1zHpVrdJqPbFHtVRum0
aG4zEYIzczo1T/WeZ3iv7qv2m515sX5PYtU18z9sVXq7umeShJMTVWlaowKVHZl+U/7Iq4daxv0r
WS4ibLzdR0YcjjDoJtwHyg1KLWO2+QvbmkrXKJACxINMhjHbEYWPWZb6ZnbUWHTgJZq+m8HT/nTO
6m2p3qWI2ZGq0kiaOoiok6hyUWHoh2NVHGXZ88WtR0OIbpg26v3iK0EddX/0SWwGbgjCqgAdhUbW
YUqxos4u8UmPaiKIlF+Am1o/XV/F5TBuJnraydkyVik10BKFoDQqXbKd4Nz7nf2xa9zkVt+UW+aN
ks6exQM7Eyjsmwa6WSUKEN/Q7jkGpZ3yOVMfdNkL+aK14NfGvS/ptOQzvdSqiugwQgzZjhuyBv3p
utoUXrAhD8ChXpmb8giAoV2xzrdsLVnTxZvpt4qaONKodqkRFM4UNmRu8snedujB1R+qL/5++Ax4
1A0/OpL08/VFBUbPubZGYRBe2DhvFs+ASFZ6udbuwqZDcavaXNdu8WjPlBMudy1P86gNkbkZyY/8
vgi/tpIB9wtdwOUJDmwATMEWYA2CRXYGCmWYfUcA7B91ijo5eczaDdBEr+txcecKYgQ7jDgwjxsW
IXwI63yt5oR4ThhuSrBcuD61TqCx/xDE/v661IvVE6QKZlkMNEudCmYZwPptt7bvwOh4XYRk/cRg
Anhnlj30sAU/+WnHbq4+oSMhltGuXmaztbctAiwAQf8OugvOTU7jWmM3qo9B2sS6oRYKcQ25LXXq
du1jkY5up1EvCq11hHaJ0CRuGOZrM48OVVrflVW6duxUcu4ud/T8i8S1DUc+VeJB+tnfhexD0X4p
7bs+2imhV/5xbChoL1zWdEwijAGliKAi3UvVTR2NXgasSO7vzETSj3RxOwiyhOu6NFJLKWy4aNOI
Vz7ZttqaJoD4Uh58XWKel0m4c1kXzTB+0Cu+Cdc13tercl9tDUA530f76S5odokkqnr7ubMHnIYW
J0A94BqnpgnOs3MjaqcOc2JMMDc29skct5Q89fGt0myU8nOVnKpkVfSn0dnWqtuigwMs2/Ep7R+r
YJ3ZbFtPKTvQ6zxm1S5zTk4xuBrNNmmK3vzqmFRbbWy9QCFuG20tuhqoJKNzuTPnny+cgbAa0d2Y
WANY58f2c+Ac8grhp298zJW7iMnYOKd9PlssE40DgHEGYBmO20Wo66tNxVlgZV+JvsGLJCMfsuFQ
McC1qC5AfLpAhmkjqucQGyhHgBhBXxRGLkR04h54xTErE+NUc7JRALab57uYs1tV99dmIINQPL81
bSimA1VORZOMBfBrkwgXCylyPYgdVT0ZZtm7CWm4pyva7k+c4yTEQEcJwngTzW4W4CLPDa70zdSP
UwCa1MroEa3ylBIkmYBRuQEA0em6LOEw2QZF4zL6NwF3A1RK7Jx4KxOl6miOu6Ra17dTDBJt1Q9T
w+g0TifLj53fLG/C8DJB7GgiHp4aBs81ixyk/IoBsB0xWAPHqvPsqlgFTi+5Xc7F/CLuBWAe2sAB
PoO2VMHJgkKrDEIVjB4+3xUHhX1WqcQHnZv5pQRBkbiv46DhTnzsQnx9q7/SMUN3gOrmYXdX2+YK
RI/fkfjZXN+tc2O/FDt91ixgrPpIyQPQaR0zfqgfVHZi6qfxWxq8XBdzfjtfiBEbPsIQfISFn4JF
yxwOXHs2HI7ENtliEmN7XdL5ebqUJMzVxDwB6kVZgrAEjGD6UY+8678vsQSTnC8Y1wGGVhD8PnA0
FLJPE7R1rK+LWF4s4HOqExgo8NbPRcS6EySjUoH0JxzxwH+wmbZvw9INZc/75c1/FyQ4crVGgzIY
ckAyZa2CLnRJ9lhWGx/p5CqXbMuiKELx35hae8V2nNZpVNrUQ3oci73ioMRuf2SOaxgro5H4n8UN
ArY83pSAxr1o6I2KoUnB6j0VAg6YNuzCW/P5+v4sSqDYGR2+Tsd03vn+FIBeTOwCnDgJ/5CDXSDw
0e8jOTAyGYITBSFpWMO3gs2F4JrlAJ11qp3ShxKvIxMj3D6ZNTKmBAkCc+eb+qTrL7pkrRZtebZW
0wfM/IvKSxthL9aqA24XAMzrzNzo+hrPHcm5lAkSbJlqtl2WmN07WuUheFF44Vk/81pGfyNbr8nM
Z+rEvYZu6ImzO0GJ002UnzzNv5X1p+sGNvn695DnPx8G7gpdNVREI2IPfJCWo58gw3fUAusx7dGk
nBb3avTqBNq6DpytnVjfr0tcPJ4zicLq+Yx0BXoYwYKb3WTptwSxlRV6NZhG0Ld2XdTyEr4rJywh
1eMorDWczyIZ3OIrbUZXZnSLdynmKqZ4gF72tpdBwg2zgLOJ88dB3WXhTe83rh+tS7Xc1KM79p+v
67S8Ye8ChWPkW9lIUg7KIqszDyl5YpggIO0mUV6m+Q0ZBeaiqSME1wgyZ1Ny9twIeTuOkWKBtSjW
fDeNb8NoZYTPVIYdubhRMzGCm7OGkrRgF0PpsTfCVWu/JPrIN1U07q4v3qLt6VP0C2EmFZujbLsO
Q2aG6muj1nx069pRN2VRk+/gbYsj1wYS311X80HWISqTK7jYuuelnwSgWOwbeq/7+ippfkR+vw90
Y5P4fH1dy+VNe9dSOGFOYeYkM8G0WAP0IQ6Gcc8K405PC772O0c21794AmZrKhyyKimaoK/BMYug
1uX8vqc/ObtxlK9+lz6x4WawekliaTHumkmcjsjMM5Ys5hGa8bGaQDVbAdE6uEMOVzats2yT76so
hKtWpLEwdGD6OfnUG5Wnfu+Cj9c3SmIW4gA4yaIytie+LIMGe3QpZtkTbYZNHnqpLJkvsQmRFVoP
idGhUoRdCoL+aMalsles4FiqxjbMhz9Klv53qbxvkDjepeLXAT4CDjrapB4CI3VUPNxhpizSW/SF
xpTMpJatW2L9sC7Syq6MagDx5m6wH5R0VwLyxzFuYvu2LWW3iZDJ/0+tmTjBGVrG2DGzQKCkb+1D
sg42beL2j72nAesk3Wq5q0ryUotHayZQcIsJrTPKCwQaWov5YC/UIuQyI5t129AO2MeIq5o7ltkz
tQpM9pWYe7pun4tGM5MvuK0RsQBXOhztLHnt+kdC10b+o0v/xinPpAg3WquUsdUk4JZkoLNYI6/0
kbAM74KRHqgWPWZ1t7+u1qL/mAmcTv7MfxidmQcxw8kOnYHt/LSPDkiSyQDDZFIEL9z0gJoGdhIW
j4Y/iJJaruJnkvTeoo+aaSL4Xm6PAUM2ERTOSno7qIihmsZTdFvicGXnTHC4YY4gyppIMsc8G9dN
G3dgUeU704lWdt27NqahD+ofwlZcHjfBAedRomdmD7sISuRZPmPyy23svSoJR5eXUAeeMFLslzN0
LATpglWw+Gg4B/7FLg+jpNqyfIjfBQjmjZo9IFIjsF7zqu83gExgXqkkO0oifxvF4xc+gCyd90Hz
qKKT7Lqly5QTLD0ISTxwFbL74jN54uFzK5uzn3zexfsBeLngq5gypmL51qFNwvCIgAV23M5WA4ZT
79VAL25tvMYK10psww0z3zlW/TB+t/oiOQGGKvXishj+6jC8f4rgLbWWDEGq+cmx7vUnB+CNLlq6
QftcS/zV8oa+yxG8YqQh6VkPPqogIBebmPHuSz76Xh2i7El9jPbaxUp36uem/LN5z/9OhIk0DQb9
MSMoNuTUem6giQUXkF2AVOgJw3Rr8tzXX64bzaLXf5ci3qoW8XlITHh9rbtBQ6AXxrctDjyoW67L
WXSQJro9VDKhAImNJWUbNCREEu1YkOrQg20XtFqSl7pMhOCDFR4bgEZAIBL4wU3f5MCmZxIRi75x
poXggs3KDhM44fhIcu1nhbHuIfhJCn87KiECnzB1iZ2sry/c8ga9L5zgjgvaRt1IQ7yglc4Neejm
GHLk5WsQvvybIMEDh61qFzREdhBUDFGw65q91stTg4ubBMhlC93OBr0g1jHZEJSERfwYg4l5nYZm
dChHjMj/hS4zKYJ3UDPV6UqMZB/jjrB9rvdPUdGE62E01VXMZJXSRcdr2QQ46ygmmSKiSxZUvhIN
MSa30AGo8E1TqN5Q/M1BfRciPh8SJwYlG0bvjlYCXp0QqA4dWIMZr4+ZnT9dX77lTfqtkPh+qPUo
bnPEn0cztDeEpkD5k0hYPEgzbYQNwts7c6zMiY6B8pX1jTu85vQrWKE9EB1WROLDJfsjFt4UptS+
GXXxMSQ9xn02ZZxvTOP1+prJhExrOoszm6oiNbdzfsztcacF3/sxBcBFu7ouZfEROVu36StmUjKn
IphOxM44yaZsQQKI2Rv1zgZlgVVIfJ3MCAR3CiwNmjscVp1GzSEI2GNLuUSbRd8200Zwp6xUCjYq
GT/2iB5SIHy3e4wxuXgfX1+1t1vsInDB6UTIMrGoEEFQN5IRZYI4+1GVHDiBzT4FClcXfGPGnvQv
Q3xLHMzhoLP2utxFm5iJFXw3GQNSBYkSorknWWXpc2dlO1LU/yhFcNyAklKNmkKKn2ae3xgesdtV
ikHAf1JGhBoxlSBwBmRAjwY6C1YVG1LkO0GCFU9ll+uiFu0CEM9oEddM+4IbTQdr2VgpnB85ihS0
fMzRUYRZZ+3Pytf/hVgzOYKJxyHYriobcgKW3OlBCGKt8KbOfiKAl2i06O9mkgQDbLp6ANIthnsp
B+ZX61r+F59pHqO3evvaBp+ur59QKv+fYjbAFlUHeEeix0tKzJhZSoaychREbhGgg82hG7yvVqBh
PnCj/uFrsTu2J72AYdaPgSXr9V/ewvcvENxhhDQh10iArFClb3jwHfMkCRqKQ3Rfy26r5VP2Lkrw
ialiEFb38CJjbZ96u9vkmnmrJuXf3CL2uxjBWIxIyZjZ9zEG6jrP9NGD6GeHrIz+5hU3EyNYipn3
Gme5GR9NvfLKclxRJ1tbbbG9biKyRRNcUxGalq/j5ALl7oEoZJv/H2lX1hy3zWx/EatIggv4SnI2
SmNJlmTLfmF55b4D3H79PXTyRRyId1C2k1T5YVJuAuhuNHo5RzH9sJMNFWyr/eueCa7JQEyeVzNS
4Xp2TEx3JkcdIZIVg/bmtshljnBTGtCCTdBdGmC/EFJ2Rop2jpTF6TkCRsdg3ZB6lze6Wzh3JTCe
iSRftxzEmztlJU0IYYyOR2M70OzcAl1vVziJdSoI39VsMlzHCd8PJCGS+3LZrmsiyeXtP7dNZ1pd
lSFEv1XMH9Og7jlpXC33E2tXRtWhIl+vq4lsSwUzRioSs9IRntma0XxTM90DvtdtyjD5nQNMfqD+
LEVa395XSoELgyME1N3lIseqSBpUZYrvqUV3pZ3vbSWwAQZlaMdW/Zo0L9z8ZtP8AHbLr1nkFyEF
zNQt4bdUuVFTScpje/2vH7P8voq3ishgMbwLImEDc6Y6phjHA0bK3HF4PxZfbVWS1dh23GBU+9/i
BYNRcvB58WhOzzqvdnn0GUzCt1Z8miPyUy2UB/RkAswQMCBzv5+Gx06qYZtu4VW+OG89h8hiZipu
RKNMT110Z8T6nmayKtLm5bCSIhiqMzbAPkIO6Vwb3xPF9vnYgqaEuQBLkty7EmWyBSOd425qphlR
uc4NP5q8HHDNuPCBfuGGjuTwZHsnWGenzk3UA63l3LHar6azksw+LibJimRSBItseNuOzYwTKnMM
aRnP+dTus/Rv9235ipXeN7o61Xxu0zMdrJNhKegbBYRBcnAw3jQYuuTOW7750q/pwPVaWFwdai1/
Xkrr9c5MyjlLzoQWH6eieplMSWvpW427lCBc3mVSdOighgQ+n3ULZaonEFh1oUQDZFIE19UYRCF0
apKzg3Wo2beOh4FS1nubyV4Wb/V6WQ+q9Cb+xZ4JuhZqlIfpkHSfy+bEooMa/jDUnxPzVCa7wjcK
YZeiBIUbncJhRUzbz73RuVa0VxnAK638EMNBpTfxfGysXdY86f0P0FC79PegjJdQ9lK8oBvNWDha
z8P4bKHRBxOwrtE/0Zjj9fbbhnUpSFCRfJ4d1mCM4TwyJ/LQceZGyhzvgf/TSyRtqzsoGzVgy6HR
QpCUIpNnpoZTfe6A2ML7snTNrPw96u//7durEEEX0Rms5oyT+DzZzq5veMBtHmQdP9rkk612/vU4
4dcYxBsT1nRzSY7ivSFiaAC/IKI6y+vPdUM8ji1Tga7elV+UPPIc8Bs0Q/g0AbOxbrsPFuAeJeI3
t3QlXtCSUQExc5NP8bl2XG1/LjB2FX/Fu5TtrP0x80PPfLouUSZQOMOZMYDjFXN8dn6RRcZ7jiTM
dREbWQtoJJ5wKlkQhm2xH5D9InNTYHm19X4EomXY7eus8qMWiWCH+LV2DBUF6bJhf13wpnNZyRWc
i9MULTESC5YASXUMXnoMT6YnsH0W5LfrZZdLXLZ5dc9E4wA6d0axjf00u1N0R4f+tiMPHc13fU73
Kq390uanv1ugoC2GllrAslTiMzEnV9U+Dc9RRN1ufKwerwtatOCtVbyeoKAloVJHReakyXki9Ud0
jhXczWrLYe6IYZfOV0bd8q9L/H8M8VWkYPddDVysijuweyMlLlNbD8zBoOezw0Nuvh8x7OZ1FnXR
nekpvfI8pt3z9S9YNu/tmh1giAJQBy8xYXPnlIAKVsfmzkBCACf2d/rxugCBNOhf1wYs8/9JEHaV
VUnOQbwdn/us3ze0euprwzmFJOJPQ1vsqwFJHKv7FKf0lEVtfQTuyrNC6v4dmaODFvemq5lAdbv+
VdtH/fpRwr7HegR8YR2aPGhP9SMdzef5R2dokveIbHOF9wjtQ87HDnEMJhNd64fJC7f6dH0h29b/
uhDhCUJpOYxR2SNpSb6RZNdl+o58idQc+CrH65K2feh/ksTHxlTSyIoSaEo73yf12fp6/a+XnIgt
vDI6kxozzTkW4oy7MPw+Yi7K0PN9H8vKTZtbpgPe2lxA2UHJfOnFhoyrRtaZ8blCjELjY9v1fm3e
OI0bx7ImzW1ZzlLcsi2MagvHYzVsbkEyn5/z6i4cTw4agopDyFCv+3F9+zZVTf9PkHg6ageSt7xA
r0SIfrgqAaQesKqaSjb3sHlKKzHCKQ15ZWZdglcTgNvdsP80qD81MEoNEl2TidEvj6igNa/aEtnr
krfvnQpcv6X6KW3vKY7q7/ZNUAagfqs1LVBtwljvbQygbbDG+0if7P5OjHBzmhlcbGKhHhippQ80
YwC7fyv0dH9dyuJP3jjz1eksSrK6n40+LoG5jG0rIgDPeF10pOM7pdvDKWiqRJZM4ZYjXMnKKuTj
y1FFjrzvygMxEeqgqwSw2naZSkIriRGJkFtoFq4wJgndrprWD2OAlOe+gePCgMyulJJIyRYmOG09
LJpBCZFEC2sl0PhLrWs3eTv/5ZoEx1DFIBZRl5KqzQEQA2oIIL2DD5F+iDpJ5nPTlsAmgnFGE3OM
YmN138xW2sbx9H1Aino0Zl8hOYa854ecJZLm0s2DWokSjGnMhq5UE5bBs0473UL1YBcqqZvEhstk
DAHLBr3R9ZUswaJse+yBmldmZ4ZXktYDgKs/1CbyjKBoKyqMzAfhIMEZly1PMC8agaK9AFj9uUhi
ZG/ncvbGSg9CNXwGnu90o9FIBsK8fXiWpTm2jghKbPhBP1+KLGPDPytq5LYNqhk1GBf90fl53XNs
Kj2mkP8nR/DrMxh7hzJN0rOCidC+LQ8O+JRVQPVdF7O9g69iBL9OE7Ru2Us6LM4A7RP35Z2jVPe9
jcTw+M2y5911cbJVCfqYFxYL5wT+MC+mFwejU2OMSW4qS5DKxAiqmDSt2agzxLQpyMLqnR7fznEk
uai29f1165aPWPnbROMmQQYiPWfmjVJ4ozZ7faV4VHlozN1Ib/k4SPJ82y/alVIILl6t48ToYqQV
TXXUEUzkrsFCPwX1CAHCgkkxo1zYD8DIdBXl92DB/n01rGQvmrRa7py2fTWrYXIGGXKQmPmNabJb
ktSSHKBMIQVnPyddxOoclV6zoJ6S3oKkh+ZffuF8Wn+p+4LHz1NQjNYmDlAZ77mz68z7LnpPsgMn
kuBJsiZdvdy63o6zmowdKqwVi7wkwQDklDw2FAA7ShbY2bS/bmWbPsoAO5YGrh7U8gTfkVQkm9MM
xeNKzfYDbsq65R9SDhSdXEaEuLm0lSjBfwx1judAj0ggTm4xYooOu3uMErtdc6c7EnvbjKVWogTf
4TgRJWkLsEpqsPcDvU0ivtdT3Y/64fuYJ7uZSlywbBsFL9INLM4rjrXpVe41xkMMFnhnfLZ7iXps
eitwp2PgF94eGAeX6gE+3XRGAh/qYbCbcOw9BjIfhUtS+DIpgmGNScSmIcKFMjbtbdL9MHB5kfbD
H2jeaimiSY3hlDoTKlO0uhkB/zvqAVFcIpvC3TyZVzEidilXQIcEiPT0rGEqXveq8LPOvfH30Lb+
9XgrKYIZFS1rTKriXOqaH0u+y/odL+ix//FXe0YFEzK10eksDNKd2+SWWYciuVHDoCWP16VsH7+t
ExM55rcEohEQu6ZynJIz7ZObSCP3ual6RROerovZqMAiI2m+yhGMJmqNBFqGDEuSu3wXHTsgsTpe
O7mAefSSvS1xCrJlLb+vbqWkA/lL3BUJprQcXMGG6WUKv9Oy6cv1dW36udWyFo1cyQnBJ6T3wNzE
4B540pMUyb8e/GB60IJSpM1k7HgycYJLyBuTm4MWJfDgh1L3cueuS26m6IsjG3WT7Z/gFYp00Erw
iEEtDHPYabTcNyZeBi261SS37XZmFZcR6htgzX3DHdsAa6ClJWoMC7Ab8aOgPFYn1OP9xJexsmyG
Zq+ixGbfbCRaNSWLKMwyK19JfTBjn/MnK+tdTUlcLgs4F61+8/ZZCRRdBS9ZFHKUM/iUANLdUjv0
9Umuie3oD3h8NlBVgBwjwhNZecL0eESFzSlAWFiz8BMz+88NCkXmgNwFwJtn1eujbs/t+uG6+i9q
8GZ9K9GC+vep7Thzg0R8T0cAHGfZTacOz3mXucqYP8QqO4Q22V2XuamaDrB3bN0EFqFYEpsycJPN
dYvRETU70S9hPpw6yftRJmL5fWXVMaNI0GUxMClIdz+SmB5sXvut0auStWxXgVeLETbQafuQ5S2m
UVCH0h/qE/HTvQ2iNbd7UQ5l4Pi/x9j47+W1Eih4kLHpK20OMXhDON4/YbEf+vCpHndZKkNK0pcL
6o1yrEQJPoQpdmEnU1aeK6tQBiBEK4lfG3y+4RVhXqrooQ8kqp9ZktlPel5FrqXl4U2E6ztK1NJV
46Z513NT/xiizxgEinaBVhbwlLlaZHSnlpO88FR1+omCcPjQhpUMf3b7zlotQIhaRhB542WVAwTl
rou9+lTvq4PhG43f7yo/3skQGTejl1dxhvAcaIEYRJE8W6BqBncERUfauGG0m/KnvzIg8RlgdIww
Yxlt1+dTjFqg/dxYEr+w6WhXSxFiFxSPSjIBIvjsJD0Ivab+BrQgQZcpO1V7Tgv7p2M8ViaVXPoy
azKEp0CDWm/WdFDubjf68OcZ5ovJO+uRfcBo2SH9IcPv3HTvq2Uuv6/8REa0vgLHEMYS1ZJ6YAlN
73qnGw7Xz2trMwHPCdwsHVCT6AO4lJLqvFYKXbW/z+Udr36GLTnif3JHVfXD0C0n7hu1LK+/5QHX
MgXbpSwjyaSkU+TW4DHtInthufQBsHZ9acuniy5iLUawMDXSC8MZ4csB8Qy2Jjc2bjOgqlFlX0lc
+tZNtZIk5ud6Tc0wMVADxmQu3Sn/CEJJG1j8g5Ljse1JG4kkZ/Yr6FlpRjiqSkEJ5m712XAn7SF9
GdkPM+1cZnlO7BGZs5Vs5C9XtpKXR0rJCWYHzql1JPbXtP+OzgIaHZgsMNxyUut9FExMdYrZaEc4
D8c+Zc4HK/zIK2SOrYTIsHu2jGstSTCuSHVyo6K4hOeYTl41jqY3mZLM2aVWAHOKEssAoOPCf6lr
eKBcmlYzm8poj6wP2rpr0Lgfe5VCz31sfA0Rx5uaej/k6LK5rvSXW/ivUIonPVKopkNsYWE2WEgs
0DT3Ae7BW71+XzD1aLDGVxpZO9ulFf8jycRgMV526HYBV/Dl8hyqFCNFU2tQWIM/0+TInEe0FEki
+Evd+0eKBegzcHVTwB+JeQpQKKRRXulToDZkR7IngLR4TafujTguXEtPH69v35Y4+1cLM6jeF8rW
y0XNxtCMfdiAAEVvP852qrkE9R8QrH62jOykF/xwXd7WJi7w3agLG3ghi/Fmqjsp3o5TH6S69TXv
Hnmt4qnHaskuysQIqtjPPC2GZOwDDWNGhKa3Sz+tGc6nv1vNopwrR6ERTmMnhEqoI/hGmyxQBt2v
nUSyaZuHBLAaDZB0wD2iwv1hVqQaqdn3QZJF+7FvgjAPn5PccClqWhg1+HB9VZe+4h8VdNB6R0CQ
rAFmX/BKM0aUST/ZfWDTMPS0DEA25tx9uy5k64TWQgS71ebGjDs89wOmT/clt9w4b+6s4uXvpAh6
MFV0rrPU6IMc8LGMYc4iCj2S5xInJFuMoAfoWmxqi2HHtCryaN3exIPhE/J72cW3B7PoyUrdIl0h
yVhYfRAjdkiHF+DG7vv8+x9smYXGdwMj9WAwFg5GJUPGBmJiLZP1bShsT0edBzVNGevcppahO8RE
xy0FG7zgeXSz5WbV0THI0jjfUWXKfLSMSPKxW5bjUHRlAC/MwYteUGUFiSM7o9gx0/ymRuyIQlgz
vgyWE8T9p+v7JmQOfp0OQmJtQbTFPCCQJy5Ppwr1ceTMHoOo071oHj3DejHz0ovi6N5xHm1+m4BD
GaUQia+7jI7+JxdNPSbV0GdNBa2YI8VWw1ybkCUbXXt6bFnrhtlXGmM0ixGEtMijRTKSpA2Nx2Jf
hQouCdGEGSW6MwajM+f7plUWpOBp3AHy4reSgv8ub4GdxT8AHRdb9eK0sTKm4QjHRK9AKZT4nabu
eI3+Z9Db3DVMWgC8fGq/lShY86Sit8NMcZBdQxDXOn48fZhJ7uVZAaxp41iZ8anNdW+ax6CKK7+v
ht11XVokvEby/3wB2pORhQLFCbRWCDV6AnObIsKCfHpnY7oOgI4Nuc3UXKI6EjniI7no09iK7bYL
Giv34zj2reQWIEd9LzHDLTnGP6cHoGJTpFIZuilqptrugtL4NrIbQs69ep7L99d3bcPYbcO0wYgO
6A6TigWLrOcY3SgTHiQcqYXOCMw+29VoZzWMH1kmeZRvLgkYXypGfzHbIPLuARO5JVMas0BrXvrC
a6LMLQzPtCWasOlVEFT/J2f5jpXPp6FdxZgvwHQ7OxTRSwqS2FF7Gu0np3UdXrk0/6HWEqFbxm1Q
DZiECDiMN5Gu2Vc5p+2Ae4ahpTKu+YH1YwhUpd/D4P1Hz1eCxPa9KuwrPiITFSydoonqmdpzo38P
uVdXEi+yuY9AqwUSuK4CD1wcskJVpmqjTGEBAwIKCX3FOemp4o6Op1W3uf0yfc3tD7+vj2uRwuWj
ajRUtLLogyont+PAg1yvT3GafcAMlm8VsibFLfW3Fsh2x8AS32DPxcjhgThZ4wEopHy7JF7ieOjo
Jol585sNkf8cHNwSMM41PFOIyJEX56oadplmBTF9ZvGnuHuPKcdehuW08aDEM4EAmlUjOl4Mi56u
dF+zk1xjocGDPjWfujJ/npXhplZCPzFZ4lGmPPSYHP/9Q1vLFOytRVULMNc1nEgYAS4e1AIF8OC8
LvuS6clDq6EQcF3glrFZvxDcNRV9Lr9YbVaLNNukn1XaD0FUWocG9Dhs1nYzZv+ui9nUDmijaiOy
N968ITijwGjNtS4whxG0CwR9NPqcgD6xvW9Jo9+UffZ749v/KgkQ/uGKUXGH4Mvjc9JY1Qwn5wEt
asONlj5wNsNtVW397fritpwxUG0MAkIwQNuIzX7o9KtVOuC5Z07hR2tEoSSBDyFz5tWjLun22zyv
lSzBqifOFTSNqX0Q9sVdW2joN22frUZGyyFbkhhNdkVYTqxkwUBDD9AMs9t23IuLd5i2/b1xzX8P
arUkwc5YGJo2iVMW8CENQhp/shZGe8uU7JyQUX4rR7CtMu/GUkmyIWj9YWd4uV952cHcWa5yKPaO
L8Mi3PT5SG4s/h4X9BvTAiGEbfRRyAAmQRyPWQbu6U77Wfa6dVcU8z629GQfx8y5pTa7SZq69K/r
5ZaurD5A7ElCHMKcokuRnCrYB2t+ATLdc2s8XheyZdm2hmQRQmT8KT6kzHwuxtyhXRDOD6jRVxFa
T8s7EIY7+de/k6RdGjSCAJ6lvB6AtFO6afeg2jurelLyx6GSJFaEatE/qoKSpI35HNWgmIK4FKUY
YadMQEcOSqf4qAO8Twl/RLqduGSq3TK1vLT/xDnmy7raI4BMci0aPf/BasF6QQzEX8sQ6+UnZKFZ
62kSgsPUqD0tf5gwhxWiaWTYDUSST988wldR4hG25djaY4aNncoPdl65rV2AjwCteeopI5JIaMux
2MRBRzTSmGhcE/wXyRCW6ImG7E5cdB6zURozCpRIAZHcobz0B3u4EiYcoxGCjbpsazuwxjud3Cj9
91SzXcs5aEqzvy5qK1jAW2kBT8J54RFweVzxnER2z+HESNr5aXeajVMTvu81BJbKlz46Xpe2eWLG
op0E5DWgr7mUFiZxv7yBhyCnzTOtQ7cv+rtKaQav7O9aC+Oy1+VtepKVPOHUskJL7TJBumxy+oOq
fqZVe9sXsjzWpm4gwa3rIM1C37XgoIlZ6lXPkGhkTntnF/VjrqDdNdHRMTc1H6+vSCZr2eFV3AOQ
q95M+oYFJkYNuenPyotTIvb/eV3M5satliQkKtJuaMgI9xuYBfFA9rLrWh2FHE1S+9gUAzR6DFeB
HU0X57giO4sipFOHIMTchNm1bg/SJFZLbFcmRdC63jTAjZLgfMwQkHq57Wa6fm8wmXJvXtRI0RMC
XlodfWzC2eSq1VZTDH/EfHqY/XxfeSRyQZr066ZumCvLYQl9S//6+5VE4ZjAUmwleI8NgVJVlg/G
zPvZ5KrfkUg9OED+5A7QrKMKmRZVi27VgZJjO1SlJE+xadUYN1jG+W3btAX9L4ysslk4scBQesTi
uTeD5M4ZzF2uqa4JEtjrurnlsqj+q5UPJgdQ4ksTSMfMBnwFAuRZ0127feln5ioZACcxVASjmG1Z
I9+2QBMIc/CUmi76fofnShgb8RiUmb5Hn/murPg7x2D+MJTETTXV02wZ2vCWzqKY9Z9M4QpAq4Iy
VglnQZdrB8IKZNOaL1pn/Li+l1tZUArAA9RI8B5VVWEvHeboLGvDAU8AtMPwh6HqIlfXIy8ftNhV
jOmQZq2fO+Phutzl88VU3VquGCWUM6ak6p4HAGM/9iM5M0UGarflKVcifoW5K0+pc7VUqwjWWDrn
NsQgzMEufk6y9ost3V9LEYK7ks5OzDXAKEb9czXe8vS0zB+jnhVLeSQXN/Vmz1Be0EFRZIK/TDCz
hSxhru1f7oW8GLvqoHywXM2j+8zHK+B4/YA214UHACq3FG8cS9A/u68rHhHOA4V/TK1vxC5dK099
zfKa4dsfiLKghEhD/qJLvbRnI6qV2NFHFtSgkEGfvgNZmvqp6D1F+X5d1KZVrUQJW5gMFekjoI0E
6Os610V9AMzhiacy1NjNzVuJWX5fqV4TzcZojDquNetGMRMvnJnHrQPjmO2WeUOZLMGCS2ypETsD
bmr6pe7L2xTsWBF33CjPf6SqrPVCtoGC3VJWl5OZaiyI1GkfduQ4atFDZ9cfrp/Tpu2+bqDYJBua
jTHkGe61EvSNYeN4PE/fl/zrSGWOaHtBeNIu9KwISQX7BYBUZ8TEwoLS4Z1jjfft3O6RWjpcX5BM
jBCCUIxpxD1QIoK5Sn3bDN+Z2Vcy/h7o6j/hAAWN2f8WI4S7QDCc4sk0hgCcNJhPx9XfDW6KwMD+
dH0520r3KkjwDnPKKpVTCDK0J6b6U4/ex3tgAVZ/kgxbr2jZ15Ul5aY2p4WSD0HT0scSqNWKU9+H
VSaZ7Nq6jkCjjKI9KvdgaBOOB53DGGEsGA90Xuwizh8dRQYgtSkCRY8lYAGBpyqk9bK8jBzSRDxQ
68SfnPlhDOnp+qlsWQ2yeDoorFDwsx3B7WhTX/CsQrK+jM0nqzD8iUeHTp9+8nh+f13Ulj6vRQle
pwLZvJrkWE03zEBh7HxQz93FgyxruLlpqxUJ7sYsWrg0riE80bt9arG7erD311eyfKl4q76uBCHQ
pYZldqnOjmKygBLVrbRjle0M+4NSvlP6W1OTCNveNiA3WcgmI0+znOBKnVuOLnm4T6A1FemnqFfd
WJl/gMZEImbLPAGo958YQRF6HXTSlYH7xwH2FOkP1Rg4w+jZw27KXq5v3/LFb7fvVZSgCJ1C+1ib
UD10nPaJmw8RNT9oA981luyik+2doAuA5h97TNmNQa/FXtrNPkbGPHi8w/UFScSI5VB1mAu9caAP
pBv39jTeDqBk6fX043Ux22r3375R4d5pqV3TzknQCVB+YuAcxExsrmu7vku82Lwf4/vr4jZfiiuV
ECe5Ukz8F5GdQ55RT/czgdl2UXaYwZ/sGmnd+nxqfhCifpmWvnajDpTckDhZ2c4Kt1MTkaxPeMwD
M2nvUY9wrTg600TWhioTI9xNoabQUNVQGapi+12UhfuoKZ9q/fdoMP+5a9cbunzGypSHVlH6MYUH
zGxy4BO4tO3aG2IZLuymnphwFajkAdiNih4D7QVN3kHrizLx7SnzjNQHJyrAH9w879yUSFzHpj2v
5AmuI9KADhnZyCATxKzUSE4zOngtNKVGaOG4rpOypS2/r3ZQ7YyIGSquq7gFRJfZog3asfvbCoWh
up9fUJS+yc32DyIXB6yL0GsQmyFXfikULgQENlk2BoM+f2lG/VsLWLmk5y2A+lIgXTDiXV/lpjqu
BAoHqIy8Y/MIgaA0OxQZxgGs9gTYKsm5bW4mGg+hIbqGVIxwjSm5ZRVhh4aHsX7S1Fta7aPoOxk+
jw1y/oVE2OaaUDMEmSRMAGXRy02sm1GNiK0jA9O86DP3lqxdrNfH6zu3qNqbqwUXMh6hFlBuiKCK
+Vxh8hjJzqDW2qMCSrFmyn0N885toXtI5/nXxW27yJU8YVWoAbOCayXuSmRuI7Pa0/q+iMxdVL/T
5/pYIRABk8E4+3r5M5kzifjNPV1JF663LI/ivupQQS/APxNPP5KIxK5RyNBfJWLE3iUTA5U9GLz7
wMFjm5nNU4jXLxoGJFq/4UYouvpQnEEOi4JT6lJDIqNGk2qJ/A5pee52nH1RsUKvHIddU+gSpMEN
RYGwhacQ6UALSLOXwjRCknkusikIY8dTtMarh/rb4Big8ptdgBx9u64o2+IW7gcdUuFKLsVhAi9H
Jjydfr2BCTzHlHY7GuU++szdvpokirG9la/ilt9XbhIDCHqhxDpapubwMXSMe9Ygq6yy8dAiT3d9
aRvagQbmBR9Ssy200gkmVyNyQ18k7k7aW/5cKp7pDLhqZPwjmzu4EiNYGnMIyHzRL4Kg8U7r9ywD
FUS378qTQSSp6eXoBR9ysSBBNfoWM6C5BUmjPd1jLv8x1uPDFKX3VlXtwwJ0SKblZcCvv76PW4VY
yF0G9DFPrMEvXx6ahdHlZExwjRpqUR3j2ql8h4XlPo6sUxQPNeA2RxSDefaszDDEcISmdp0Tu5Ni
dpKP2T7U128RbJGBzCBPl4aSlDdna5yaE2HAe3PKSpG0KsgkkctVO3FS67Sd8Vwz1fM4kRtaNyfL
4ZJgdvtQXxckRHimVnSG09osSNCa0M6TVyf6ienN+8boDhZa1lNFdeveerp+qJtauwz7GirA+RCM
Xa5uLiK1SGZ0xWfm4I9V+RCqw11J6icG6ikL7yDJuW0rEVpZcSugMxMWeSnQoMyo1GLCMy5Sdqjf
ADjlJrGf7aZ6VFLtmLbzuYiNfQK1ceJ2HxqyMeetihZVTR0ZZ8z+AZ5B8AeDUbdUtcsh6K1jq7lm
eCbNAaB03fgwjC9xdaM1hatWH+f0VCkSv7d5yivZwnbnJClolRFQB2mABCtY4XKjCsDp4jUg1g0Z
8UfbUt0sz07Xz3n5i9/4DEBRmBpQeDUMkFxuu60xhxkpxlOcynwHvIBHxZ5dEEJ80vngNkXxU7H/
IK1KVUsHcaWDllXkbwSR9ojoH2SpyD/pz/XCdz+oQaT/QaEaYhZccaT00Ygu2Kfe2HoJOkd0c+o/
mHKj40jr+NjLRtc3b6ylEo4WNmq+aXPUzc4qQEbDAtUe7qN29EA49sAc6raFrFVo20Zw8yPytVBB
EDsK+szOARGGoohSlk9JVO5H7T0A1NHE3Jyj9n2bkduo1PdaYbllmz2nhgznbdPnrT5A2FMlpbnK
53oKpj7ZO2VxlymfzD9pbYehvS5TcHmqFlbA52/gWWfjbPeIpFo1diMj90pd9mLZ9HMrWcuKVwFH
6aRp0y53JtraitYDGKUf6t8NFICqWWLjW5sH0A0YGUIO2xBD/JklRVM7aDUz7OpmYMOOa/qRaX8S
1qzFCObVxgQ6CSymwGnivTZr91z5MpvV7zczoPAPM0YJHJUsTTgjJ7XIMM0YrJjS/Kki0ASe3fEm
fbrunraOZy1GOJ4itwdnrIH6PqfmKSnKyk2LGS30xdFC/xNNZWe0Zc1recItNIdtwg0dmzcq7V3s
9Ls4pH6Eeq1rhTJGzO212YYDoh+8HIiwtmxWcpMuiPYgAfKMoT2T0HkIFe42jnava4lE/TaXpqu4
2QwHvY5iMgC5AAJgErz4rFE51MA8m6sRvXLDcxjR5+untnWpoKfyP1HCLuZzr6IxHHXiNKWZC/In
xVWKbq+q5akY+PMcMRhZ/nBd6KZ5rYQK1/c8mo3Ouhm97S1HGe2nGjvPadVKYmzZ0gTrijSaj4Bb
AQ0Be68O+SnXrf2QJx9bVn0JS+hL9AdDcFTTERfZmLVYRmIvPZSGXnOF8uWtrJODbdbPRWIfrm/d
tmq8ihAWZc2IqmwL+VlHKffzXHo2H45hZh6GWdbKvqn0BgYHwZlqLT2Tl6uxImBhzCbCWdXAjJ1b
s5uS6377vksrib5v6sOrJLG1POwwbTQ0cLetNaD/k/hTWgWmkf+JI1yJER4/TW7HFZiC0RhdfWgi
ZIceJxlE8uJLxRhNAwY9/ATi8TeNroPe835KgGI5D5g0U/VeueEEjGrXlWBTypJQw8QG/hNRL9rB
SNSQwn5ss7+bRvUusb5cl7B5IisJgppVdmtaVVShzaJNd9GQvWdLAaC3JLC+soUIKta1qg0sWpSB
lLxm6JFdmBiaUpYS37IZTFtjbtSm4M4Wc0ss1PJmnFUMnih8X2R+kbyL8VgAS87vbxrG7pHqtBBh
4iV2aTDMtpwRQQUL+skKDMwLlzp4VkoZScfWpi0hpYnmcAtjeIKYoW1qklcKD6qq+kZbTNxrzni8
vpTlfEU9XssQTAVM8V1JURcJOpa/V4wPc22fAMf0BHS/fVjdlVEr2bvNM1otSnjcZJkzqbyCJiQO
eK3rvLrNKnV056I9MENWitkUZmlUQ7GTENjQ5UFVem/QrkaNhFE+gd1n2HVqHLt9jwSWbbNU9mBe
duvNblrQCGwp4j0RVcgy00HpLTQignnkLq7p2ZzQxcbym6Rr9kXuuGhr9XLjXZg8p7MsA7+92Ffh
ws7m6G8dSKmijakGJ6Jbk6OtPUSyvqxNpcTUgkMxM43xjOX3VXCezGqTzA0SSx2otm/bIjXfJakm
8UqbS1kJWbzWWghL6tgaStS2ahbf5mRuj4li3mAsqdzhwfXzug1s+UB9JW35mpU0M8MAXuNw+HL4
QKfs9jMdfF7/SUoafY5IygGv4/9Iu7LmOHUm+ouoEiC2V5jdHtuxHTvxC5XECSAQi9j59d8h994v
MzI1KjtVrry44kZSq7vVyzkzkeS5mCQbc4CqYKqEJcUBPLo+M6IXmz9SI9q8f0GnkqRLnQkSTVMJ
N+u13pPTA7ewyR8bXZVkXEqQIImKiAH5IefN4O5IqcjtHLajEXTtlWCe7VHC8tL2ekZyCeNxRZG4
SAehMoyLgpH7NoAfA98l6yBGiYc6SzDo6lbJTgNWvNObvtbxNbPIGtcS8zRgU3Q1xfVeUn1Md6MQ
BN1HfVg+wAKoP3aFqK/UXvIR8H6q0r9KgHRuST1Y5TQC1SXEF6zplLa7yUyNv1yGZCeMMNL0Jk4b
ZCzYCi+eh9AYFYMxS/f3dKeknETUTtnQWgnivKgOvGSTNt1MleowRUV/KXI9lSMbI41qGuNYCkg7
fa/zS1BtG9UXMawYelsuX6qlw0Gwj0wocRGJyVOtPEV3vXDRaAI2ghtkXUUQdkQ1xrpkik6FSA4r
axnLyhyT/XnrrDrqoDU5vqlc/e7yWpbOB1lkzHAjW4BUnCTGozq69BoESrRmey99tKLmmo11gEZY
xa4tLuiPJEuy5KQxUVXEA/5Aq2SNtsrIH+PoR4zc3V8Kkox408dVHTZ4BCaALPRZ5Yw+F85tX04K
nVPsnZySHsraGaYKtWcQy/xMnTunf+URz1HDH9YfOSXM8wDMB4ArRDIHEwXSipthSVVWzgQRWXzX
GICJM6aNZdVj8AFpSGvgEYjOPej5uXsqwS3TD6lhIxL8VpP1qFeIzvbc+sC7FmPTCM+RmbWJDNSK
jiOvcQZgZNQtB9plzPyQF6Cx5MVz2fMfl9e0NEo6g6T+X5qkFWGZNxmrSiA92V5ooD0G6MSpQDUq
aGoHoVlJ8xB89qXTrg1ryH81U1K8WFmj7S9/yKLxcBAwoRaNnIH8MmkdpiXUnYDYkZaln9lRua2s
NNtclrJ42YA9Ah8FfuM3BaLajrQormtkr9r02dHvDYxVh+9DzvzddwTSbQyhoD5hUrjfcz2JUb9P
s5FgvhK0txV7tTGTkrOn968EkAgIZlEDsZB2PhfiFpiEoSlKIACaRyKuscqb0Ig33Rir9PF8z2Yd
ND0TrTwYM7YsD+AZ55Ii2tho+zfpfULInhf1NbCHtknRvesu/yvGdFHC+r15lqSIZk1IMxk1vQcI
H5DNylUi2l3Sb2LeKJTg95TXn0cIZqx+v3UwSoO8AVIThmTcqZZpTZVw897L97YOWt3vSTf6Hrgw
MO3O2HUHSFXPvjGbxB8p92v9we4Bq+4bfX+0O0VrxLyuk4/BtBK0Ht2maMRAgPim69i00CuQlQYu
FfnJQIvbrQE/7bu6YnulU0RByYZbRgIfASFakDzJVKZh50apDnRzEFsGtVf4xdBt8NZcXVbL83jD
lcS8IbihqVu3Xht1t7og2EMjSAGf7fY3IJtbZ7Uq4pD2Dv+fwEoC0noG0gAWlhRv1qSaMLU9ePdt
DSN5XRs+eS48hTs7t0xzmgQBMWA6wF6C1nDYp3P9L2ltOeVEi5dMo3N7DCgQVEOW5+tAi6nn4TWM
m4yuDhODt9I6JppYY5xxXDFK/Dp9JXF6I2IRdDRW6P75+cxFHEjScckwnwTVkyeUMD+tZTWGzV4n
VGebhDrQ8P62mpJPWTGtE50qnNm8OX+0G9YCABmzeyY2hILKbF75ycuxAq9vBGZfgaiGJtquM6ro
UIIWEOhdWnqLEq4BbHoQ1ppOpCIXOX8DedhMcCzhFY6c/m+AUMlu9bELMJBWJ/d4pO9TMsRBHEUA
fRNXZRl/yaryGY07oMSNFEs+v2mQi13FbYYbw6iCY8uzxih7U9AYUHoPYHOQIoU9XXdp/KUGkdu7
LhskzRBG87ijC3A26I6kmYBMKzAA5uYvblr7tbkJo6cWsDV4UTaK7ORvDTw9R+Bmz+UeD0871L7f
VNx1NvHcmGpy7+kTXaM92NsVNYk2FQViPTzQbZ2n68wNf3aVmwbov3pxynDfxe6wL0DoxafiFwdE
SjC5oIM0vIj709h/bQQfVs1gOIpITdY6bAp1MLKsA5ATiH9yyTl3ZlLDOrXuU5OsLCve8tH8Ng7d
2unRDGGxgLvV42XD90bbwL4Ch4K8HfrNTGjAuaLjqmmjDjd5H9qC1mgy49pN1PJ7gJpQEMC2NgkY
cKD91ivadRamqiWfW6l/ENt1DMaYHtQdPkUyIbSzqQ3sOH5MLHNLczsCMHiqKCOpZEg+RPfS1LRj
nh/7KblCdPaAHl6Fm/pdgv2jaG/XIQVPvLVNXnqAgx9uR+GzOxpUwXBl3GlP/Frbuldk5yp0+/y+
/icRmoL+HRQZZVRQKy67rtFdfkxTtCvdeb+oyimqJMz7emIE01xLTZQR+LG6H5uvwlp5KgSa5ZP5
s4b5C04kQB0ZwAQxTh7WzWuRE+pbsQqxTbUKyZTrZm9UpMHpV9ORVUDUW5mOwtWe+8G3RzF7r5Nl
GG7m5GUEJc7sOjkQgW7N3utepgkJskEMpuKRL/UTv5UnXVqaJ3lDGJZklEG4RWfKbrpJE9/Y8FWy
sdeXLYRS2mxCTlbXGm5YZwRo33b6i0SBcDdaFlDzwYkfrfSQ6hlALgNNhdGu2FM5Rhry2KGTCe4I
L76OhpXeoud81aqmAFVSJNMAG8eLCoyKR6dalc0+ZNu8pUGYqjZRoegyINZEowwpVWiIgeH7w5SN
2i63O0WmRLUY6W1FxpYjmWvDIkT+0D4VzufmMzoOFVLOQ7E3yifDqsI15dHIYekq8pWEz/1PQ8Mk
rbHSv17Wu3Nn+FaOZBuqAWhN1Jkt6qivkI8rQI1H6H2arFmPloO/u8J03tsTJY+rcprSEXsXOcVP
rQi5H+ut5ce2GYBPwlXsoeqkJINRuiUwdue18SJs13YOop4uEy+6YXzhlO0ub+SiMGOGj0G/MPgc
JB2nLpnimrT82HflYyhan0zaDgD+YMz59HeSJCdot5MWGaTjv4/MrLdIpgYifEAl6bKcRRU8WZGk
6E0oHA9FCn4cC3OTf+01MA+Qek2fR1Vn7qLzOJEkucAkzztmMhyUaPnnsDD7/SCsL4yGoeKQVEuS
tD01OdXTGVgF8X/hTy596gqjCvIZtzoTwtd6XZUXlHpw/71hFPWkeaATA8rSNurhGDUiweLCz+FR
7NFDvjHuyEP2RDdiG63S58undh5qvhUn7aUuEFaPqJXh1LSXsWlXiHZXCUBzNFrc6Gyb6QYwujWF
+1rU/pNFShtLuzLsrQ5BzFTkj7qj+YXVbMqMP5a1UITvi2d4IkqyIRnwppPcHvIjZop91DjreMc8
YE1M68l7uryXKlHz70/MFZq72qrgiACAmHfLTXoXDtoddbLvjjMBokwFGyalW/87O4x+ozdiblGX
bEiaxXnC5kANnJ6dn7bWFxpjvCcj1dp2PgkEbhPV9q0b7u04U6x18Q7SP7IlqxLpacrDCKa5Rq9Z
9rUCnowKGXbRPaN8i7SMDaIMKoU4JlBEx9pz8Aqxi6tmnAJPU022LZ7YHxEy8AQ6vryWMBB+tDHf
1y/Y462Gbasf0lwovMui55ynCZBenZulpA0rTTfsjYaBasnbTtVaz3dieLH6fTRco6XpsiIuG5Hf
Y3RIS6NkLN0v0qaJ52SIoOLrf5gPtaC8so6g7dmkwJDkH/HTeK5aINSzkZqRFLGxQ+qZNViroAzg
Xcr6B7vhlV9E8DoTU4EYLRoPewZxBF7qnH48v2Z92VVGNYEPpgJWahEduANYbqe+SypV7XbxzP5I
kkvQeTR0eOdNcGnIiRTZ3tWvcvJodp9FsrMShf9cvFEnwqRNnDuDvM7BJqZkp9Mq98vcvqHjh6id
TsRIeqhZFGDLGW5VFVMXVIQWZoMa044AuTk3B1nXFTPN2gdu94PDQ8XE0OKzBa1cyODBdCC5IZlI
zlAjEn1UHCmeYVfgsVrzJrQAmu12wCzmYRCTBAC4pNg6njD8sabJYx0l0+byBVkyLaaOBhaMvf3u
ETlXoaZHvNxxp8EkTY65S9MJ7WBqlAMYS0d6KkY60h5MPkILZ0qmKl1H5hXpxE/LUAFASyWIf/zA
qRjpSDOaMlvrUKtkoHR5sTNrXVpZtKIYRgbyeeNubYqsqF6zFxbH0wpwMsVnN8kNTDGODTC+qy21
s62RW7k/tRgwYlw11r5kZ0H24JmoQeLGyEGNRcBA3lltfux6l64iq6U+spG7cRL6tWWka5MO1f7y
ES/vPciWPECjIJ0p7X2sdWViRRCJclazd2JjXKc8Z0FIbRX0mEqUtP+jZWfIZgjQQ8Y86FPfcurg
fb3d/53xn+VIYaGL2Y+izkBvV2vXOSaFxzsADF7eMV21DikWrKe09xLXhTcc7X4HEKNH9OboQVcN
D5pntb4WdtYqpuXtZFb3tafrGyussiAS2Y+xQ4IttVCnGZ1WEWos2XvM+/z/JOfPPgmrIgwgNBpn
BUgKh23X0D0BObWeo7BX14pgUbUD86eciAL/ecVYVCHg1+5I5aybYjr2hSoBvnwb/ixIMoJ51qPd
jpP8mBCD3VQd8t3kq9Ddyq+N1FiFrFlfPtnFZWHcjOrAQUCcKAlkU4/iXJ3yo14537KG3PMuNDZi
ilVBzuLKTgTNDvVk/3Qn9/AmQlw/lgxQ3AFOzW+ARNPuw+9/tyQpCNCbumZ2bMLmNdvBCIR3kz5c
ljD/BTl5bAIkDC8xlOxQST5fS4bRq8muBviIEq0L9TcjAirBlVM8V/Xebe6yTBG0LR7SiTxpRQA3
Rs8CKslHKpJN7k0rNBc8Rubu8qqkCbp/DQmW8xvIAfUlyS7qTeNlnIGVsF5313aQrHlA9/G3eEd2
YUA+ENOgBfP/wiTLGCVt2qcuHKCp/wRWJ/Bffarq2l/eNxcowwiqwbYj7VvRgCB6rEx+1BIgl5N4
B2e2SXNV5XYpFgTU639i5FiwTSqUm3TsWzljr7Za6aOJ/Ckrv8b9uNGd0A+byFRY5MXrdCJTOis4
tYl6XZgfo/xVJGvXeLb4r/aBCkX8vigHUNfo5scQJyKzc1VvMhMAAHWOLSRg3zRXefUg3BvdC4yP
pHbNE0nSpWrRvQDqXMR/WNkxNGba4QEtQq5CyxcPC3MiQOQHFguRJ72GFjiF0RAXx6j4YeVfO7GL
f7BEXzfa2nUfL9+oRfd0IkvyGYkJLLTQ6/NjRg20pT1G1ae2xNS/wjUtn9GfJUlnhOxnqtWOhjyG
xSLfAzxPPkw+EQ9g4D6W4f3lRS1JA0g4IMvQ0AXGiPnSnRjymdqMxQYS/Vr3bE+BELuMboE153NF
76pKkLR7ZWqOdmvrHOkZZxuhoVjT3K1gP9B/BCpC1UTUkk0/XZa0iQWooAutwFl5pc6MVTHNbHQg
dwqyydGOjV43z6Yuoh0bBvJgMvrl8q4umapT8ZL2izpswX0I7c8jHjQoSFW2tmkKVcP2oo0/lSOZ
xJgRgSbHEae3GzbWpt5qQbgxt2QlAqBKKfzW4pvuRJpsGUVu4v3f4ggbzw+35abbkVf7wdgAk2hD
P+BQYKaAQQTqeZSmJYtYx3qTDh0OMB82aHBKwcRVKYzuYvLkVIbktJJaswVYMBEtZfGm6KJ1H08s
iBvM6qWt7xVVYIz8s1WmK5N0QVtX+7ygPyz312VlWUzvnX6HFPJnIW/0Ab0Sx7EKV22zctDyb06+
WfnxeDuts8PAtpdFLl7Gk92VHgBtnpk0sZEMDq2ryltbxmce3TfZQQtVNEyLN2Em6cRgIE5Sdtq0
asbMognqSEkZFILejuMDpUyRblBIkTUz1xyzTjsBoFKydfN11e7tWqX98ynIYeKc0wNeFADD4XHO
LWUaAZ/HiJz8iGZux58T9uBrCezY7zfGptl6K3N/+ZCWfBuyiOhQQ8YNyQv5kKosdN3IYT+Z2HVO
vREGYNHxqu7CLkAvDZI572sN+idkPJUoOYMucSZAyjQojLHnjH8JNY7c1IoUqzR5vLy2Zct1sjjJ
HfToGhXgPEU54lOzmjeTb4s+0F+crbked2RUnd68WW9O70SedHqe2yYAe8fpCa/YNeMvvfaeWNvu
XPZDt9LdpHWpn3pWoBUaWadCfwLtK0LYG0rSr5eXvnj3cBHQ6Oui+icPPHSgckl7q5pdE1u3Hdo6
7JXGR588jnh6v1uWjnYm28FgFFr4ZO8O2uZmRIdWfCRJfSx4W/pdnfEVyenoO9zkm8iN3kfP+1uJ
zmRKJ6tnbYb2yj4+zqhdDrx7iWwTtXcF8AZV1HwLp4oGY/TVI2+I8qxsXYZ+SlPROzGe8eNaD/mL
ERNF+9KCaZl7AeH3XKAbvQmZk7hgKfBV4qMV0fuMWz4Lx+9to2gqmTdFUk9IQaco+kbRAuhJLkC4
MY9cAOIcqRsF5dc+yfyoOiaqyveC7p2JmffzNNozmpLSGmIY/YHQK7lyWm0bI8rM3e1lzVvetj8L
kkwJsG7Q5jmOMdDYp33suodyaoFMGivutWrfJGUr8tSxh3CIj86kX9sMsLicRsmKiIMZT+76A2vC
WNyMxI0HtSlFddmEntB67MoXvX4gpbPqTTBGqCpVC1YfmvxHiBTSeXpfhnVPoG86/9bF5bpiv3Jv
ABP5xH1e4SHvZQrlU4iUm31IF9dd7LXxsaBfisk3wuckCnQoYso73yDfLu/i0p09WaDcEIEQg06k
g33Ay2MzT6wnqSr6X1Q+WAMCMFC8bOQJH8yQJ6YRd/ExHm8AqFqPN5mi/35xy0ywqwIpEwjzMsCN
qEjUT0gZHcta90m9cc0bbn0vp1uRonVF8Wpf3LETYZLeCR0p7twT8XGatGPdlyvBi9cPHMqJCEnr
3I5FDvpUsGN0bK8KFKKvUy3ZXBayaH1mbAd0IBs22pzPrU8ZmYz1Lax17d1hwHWTxWRt28mWRMOV
Hbbvf3CiydlGJy/W5WGu9FyaUVqD2VpTfHRd1Dzi8bU2xKd8ig4zYKVwe1UOZ1HpHMjCGDKKo7Kv
5eZUNHqBLczB2dqv3PhFV3VTLCrCiQjJ2qHJtfIyE7ah0Kcb0wxvqvJdEB//OG8gEqMUbyBaB0TC
+aaBTZQR5ojyZci9jdBWhGFyp+WKFMei1T6RIh1NgpLcVGa4PabZraP8EIFfIGOGzzxVxUYhSaaS
A0G8HmsclmDorpDe6NtPTRXE7eoDio0SIyanDSCH2tK5dENlt6Kqy5fUGFcDZga4M2xLzODNBtQG
GuVlcUsPV7SG/5EnXaTOACVASqv4OG7t7fzs54G17oIpMAM8/DcqOqqle2uCJRUYdg7RkWc7VwpC
rKnyaojLrO/al6Z6bonhi/tJV+FKLOn3qSBJ+4AXkIQMRZMjWtJvBGVoA7QLxVNxSSNQQ8VcDvrx
XJju88UYaWho6OlCeKpd6xjZsqN1UYIhT2F9lqwB0Md0Akg+gA2S+fcnkRbDa7FiBCqus+iHY5mb
sumuevsD1xV5VIyrACwA+IJSlkQfzf8UYST7pMhXce0+YGxWEQMv7hnAtLBhqJEQIt1X0YxD2I64
RV5nbAkHeFzlliPwGieB+YRENaD1Vt8A5IDc8dwQBORE2blWOWbtRFbEeIaCv0r4dhIMOeChNQzi
YLru8mV6e1CzMA+Q4bYJgY6kDyICIY1n5RDWfm5/mvlT+v4UyLmEWetPVYFWfM6E4/qIL/Wwpc4+
fL68hrf3BhKQN4UKAG2MyGrgWV0X6QUkoMx/X5Lnxo0U8c5bDUD7hAHkWyBnYc5WLixyT2RWZpVQ
Z9Ndl8Nz39xqwOjyknd7hnM5kgVgtC7RsIHbqaWgrXS8u5phECaeeLexeT3tLu/bgqKdrUrSa8+z
U52M89mHvW94D/iXV9au+TREqr7txQ0EmgcAX8G9iym6cyUgbV4aXjhvIDDxzQSvb9zX0m9VL7yF
ZCJ28ESQlNTkLLVbjGbD42Hy2u/5jsfJddYb20LkaL+JP2PY98ZqX1qhmuCfz+b8DYvOD4TCs6PA
UJHsBd2q0Eo8JcoXN4v81t5wJDCdYd2QndFvCkthkxbu7Zk0ySmlYVsNcQOdb5E70VNkGz6HqkaJ
pUM7XZGkjSWIhGkiMuhHXgQ29T32KUtDfxgUZnxRjgWgwhk5AnZPUg6OQZw+rKGHRVrdpraDwW+8
WryB+SR/H8PPHOHhlIB6ZRMoI/A2JJ1PdVFlU4U1lf1D3ER+iKnK96eXZxnAiwG8ggMcDEkHDV42
5kSrEi1Key1ur73iS6zV10RHK/WUKasg8/a8UbwTcZIJdwY0FTsdluRiBHbFeLQzxCACcCADayH3
7nsTPBcW1/otuKAyH7nTrYF4TXGICwoJ+BpYX2RqUV+VW5/44GSsy3CItjEAn7Z75IZ95TLVgOqC
rQefGUbqMYHuAcRZ8iZmhDnzsIIYoCKQo5lP1QZj8oPCKy5YxjMpUviiTwDVLFM7OjrCA5hNtzPG
ce0ix4JujIBG7afLhli1qPmCnLjItkuGzmvd6Ji50VXa3Wppowj7lk4HoHLAYgRwO9oHJLXvnZI2
YalHx5Km+87mm9D+0ZgKP7wkBHEYah1AmEYTjmST+pLZoVeNEQZL9K2bGmtr+BapaAqW9upUiGSU
ejdO2qppomMziXtrGvYU8NWXj0O1DmmzHC5YSXszOoJeGeA19qrJvABkoQoxC2bPOFmJPMAeulaJ
wdYBYpi+btvr1vYAlhoHTff1A+vRQQfv4QmDmyMZiBINt1lYGdHRYA+euefOzlWc/O/5bMkGGWBn
Q1IQIT8mOqRTMa0sBe/pVLxU5Q8PNLlp9T2NHk3kUIT1c4ADBECfr7sA250eWG4/srZaOdor6WEi
yu3l5S444rNvkY5vNMyk9MYYAWfT+23p/hq6OPGZpT1lYCgojU9wEQqR85+Ul48SA2bXofeIcKQd
HoHUTafai46996z3AGPuXkn0KbGdq7JvttylN12iwgpd0lKAOeDxhLn5meXx3GgMoRBNF0awhGG4
12lzR6zEF0QFm710307FSM6sdZBNDCstOraVuYmArWAB6vDygS1dhFMR0u7lY+N1fYKVFGUKKpra
b6sv6Zcpev07MfNKT6wsIAYFGwFlc+yyjRffcrEH8Dc3dh+RguWgDRHjHHKdFNA/YiooVEEYzTrM
nCAZhJ8RDvCGx7+TJN05K65oOJphhJaSPnDFRu9h0l0/UY2XLyvanxVJ96nTCSsjnuJ4PAKirpyP
K7vtXF9jdqG4R4uiZu8xAwCid17S6dibMktP4Hftuly531qnWwmFr3WWruqJCEmfNYCSWHUJEaXW
rNp0/MoaoPqBOb0k2b2tKmIvqjbYf1HumVtHDGnvAMYUT0ZBoQ39s1XuGweArr90FYfyshTUziz9
d1w0r/lEs2nSA9AyxJqMsQhXQ/idoy1ea0a8PEYVyc2iqUNpAW+cGdJCxkyoLGEnnAPZJcQzJzEe
MPrC889RvapLoBZvHVX2f8maA6P4//IkleirMSaRhrWZ9EcF4Itukxkoy4SHKFnXhconL0ub0V4A
jgaCEklampcjoGZwXmP+S2tuXPOHVfwovkZt7HNboYnLO/lHlqSJKW0jz7Ct6Kgn5S6zBz90nT1G
sxDQJp80jCaGEdvorFSk5haUBZMpwDlBpI50ifw6CUsDIPeWVbzo3AyMKRgHVLu8B0/1Clq4y2dy
JKtusJykDJwOxynT6YG3lQExxbDyOH3/02N+9AOfZ1YUR/aECS+QNAU+yrGp09vBKe9Q+N/heaww
TksbN3dkzTQjSAXKzZZ1FqJlqIdu6KX11ZsAFpJl96zuN5rz/v5yWEAMkGAcAFR0lmwHm8mpBQB6
oiPNoHiFDZJysrcZ+YzRhAO1R1UWcKG37VygpIujmQttciGw7rsjho5vm7JpA8MZt1UaAVACKHe6
cD53yK0msWX4PAM2y7vd2dmaJX3JCfgLXQF9AQ/fAVgZVkKv8zpcialVFBSXNFN3cbXmgBVIN5Ik
EIaOeWXjneICwzvEOEJcxPdppaqXL9gSoB4aiM7QaoyS9vwZp1a5BJFEauMZEaPikoY8YEPkTxoF
jORrCihlfVBl2RbaisBPCEx30EwgUenIqWNwdURu0SHSL7OAPXobttEC+pgUfnTXbfNt8f6NPBMn
RSBDXcZVlM9qasGHpiHAOEpzY3bhl8uqsXBguAroBEKXC+bF5Z0cjMSkI8GyMJ94nPhwLdwvzlgq
wlCVlPn+n5xXF0cTTGIfHVObBU17pRXuqtM7hZovWP2ztUi+GnNHbZelWIvlFrsSjQ0juFwL89Fl
JPdDg12FtbVO8/f3BJh4m9jAiET5/+0MdePWdk+bFsZrpBiPGVY98R7zXAUTuGAjz8RIdiTXhNeO
Gl7nrXeX32nlNnF2qhExlQzp+lZhWKadW0bHpA3vI3ZsG+soOn7NlVCpC7Hi2WqkF4NeglWCz4kA
Rgzi59YvIOcHxSgGP5ty0N9lCg8z/z3pGXkmT7IYeNWWXO+m6OiJehsawypBw9UHrhISQeiKI2DK
+p0/P1HyTHMslDPN4oXbBRBDzU1RfBGTqlt0ceNOpEhh1NhrU1YO0Laq875rQ+U3dvOp6IZdBKai
OFb1Hizu24k4Seu6amRiKCGuyfrHGHzqPVXkz5YWRHHISOyiNdORezc6Ow6zrJlrpvELM19dNzD4
t7YBcoql6EZa0u5TSZJNDT1mJWPpatdpY970g3VLOv3GzsqHzvhAnguvd+DgIZRH8kauBbdNY9li
xLZp6Aa1yI3ZYh46aZ8va9zS4YCQ+DdII/ytnHGvyigBIxuchFOz+6ZqQRNkh4+XZSwdz4kM+VHi
AQxyIoDWO47xc5esuva1zW97UDnlilBz6XR+s9mih2fuTJZuaN0NnhCA20JfPvzPWAIZLx6Zn9cJ
Uu3f3r+oGUYT4IFAh0cT5rk/ik1z9OyaIUyxul/CG4LQvikyM9AyNFnF3vaytMWVIXkHDwsceks+
JhN/lbakQrSS96/a+BAXxU4Y1ob38fqypCUPOKcJ/5UkH5ZV4bVKoxRRw+Ttei+8tsNfjqVtshEU
7aH3zbBfY+3nZZnnCvIvvPAJ8u+spCdmzy3aInNNrT50w+BH7sqyD002zu3d5vvePW9FSSoCWtuC
m7FXH6zyaJF8Y7nJdZ0mL5cXdH5c/0kBMATS7EgvyJ1KeIk4nWdgQWH2S7eOsXtj5lsSvivAeytl
PsqTbSuyvPW0Dtz2rRkDBKvn47ZO+LewE+Hqr9YjdyohUaZztF7VQHT/znqfRV85e9FUFYrFXUOF
FqU/iohcpthBjjax+sroDkmCVFab3SRW1frlkGyS4iPEHEDTxFTo/CpFbex873rX1cikN91Bi7oh
IHrpx5ie80c3+x4Pxf3l7ZuV6k/k8O9BwQOibQ2z6p4rCSvjIS9B69Ue8hHE1GNdBl5R/RKaKvsj
1dffCpov2olG9KPT2M4sCP3FP2k4bNqiY3jK9JZfaNUumUzH14V1TAX/mThE1Yu1eIAn65S8Y0zc
hA0mFFJnLJjIs504Pm2rveD27vKOqiRJqu81DUumDAqZ2Maj1V55VvQ5s2CEy+e/EvRmeId2GY9j
rT8Uyd4DjDsbR1/kid/2vy4LWrSBHurseJDi6etJhqnCazjCQEZ9MOgVK24n+1AWAHHI1xp9Vwzz
r5KcSJK0MWMRXhYh9q42CZ6EB01Pgrb61ACd4/KSlg4JvbQIZAHUDewkaUkYro2s0cQdA+37U23b
1731EEYiDIpMla1TiZLWJExbVAkxh4OjocM+tK3P4CL5CdjujWsoHP+SKJTQMPZMDTRVylYqdeqo
cZwclEvOdzcEH2p833qb7n1APP+cEubiZwTXGXxKxuhmY+eaEavGAzjHrvikJft0FJDWclWeYHFB
c3kMnYcwUUSKz7kXUmBcUVCIapYfoXSAxIvP01sjV1xaKQHy75pscHNZBGYXwO3n5imirVYBoXs4
RFnV73QvS45gJkTImWX1dspquoJd3oQJXo0WF0A8qHehbnyvzGn7fs1EJ+x/HyIPFbAU/JvcAmdX
XA8bMzbB7Jzvrf67O+abd0vy0MsJ3G7MZeB1Im1uPPVhbA99e+jj4tXUgDFnhk+wKdsy+wDRsjc/
gey51AtsLymKEgltMFYMSqu8IE/5xHzUcA4Dur218cvlRS3YKkhCuyVKGvix59+fuJmxrCeRCXBO
GH0L0LwHkmw50kv6BHqcp8uiZpchuc4zUfPvT0QJO3dADNGBSwbVR2Yjh2U2uylHR1xvvjREu3OF
867mrd9aOrcpAmcbkcjM0nou0sxYbOcCTFqVMNctur6RPAzaWJXQWrh2p2Jk1De3ZjkduAY7MtyY
1jprbsLprlVFbguhx5kU6ZmSDUPUsAo8n27zze0+Rf0zYwp/sqgNf/ZLVnFu9yMVBMybNnnkZeLX
1goNhXMpjTifLmvDrMJvtMECBScxMVeHZNn50dgGK8EeyHCbWLPSdHJdub3iwi4q3IkISeF6gZ7O
yrHAJ6kbfm8czOYq1J9dYflh52vF58sLWpRmo5BE0SqAnLBkHsayyJFWAjNiO9nXHsGPd1f2YoPZ
Qd/quG+jaHdZ4uIWOjDzKNphMFE2feWktVnqYn2mPd1rffXYZN8vS1hUOdgWE94R9R65qpqHIDBF
sqw9uGm/cYV721fDVhs7RdJHIUZmynQxVt03egKanwJzBpm5Qk3m1tJUoGEqMdIFMochTXMKAri4
z4PMGH10dlwPTq04FpUYSRFqIwu7CqH7ofSqu7rN/QEtKpqpym8vnz7AyECjhwqLzLGDtkuncGbq
V2+y17QLD0mkgn1cXskfEZIb6idiAzCPD4e68SZfTNNaTysMS5T371czk4DJDJicKMPJAbMxhVrJ
jRa2oOHrAZN0LHHrwOpBsnhZ0JKhhqsDwyyGYHXMh50bHYDfeEJnCGMBPLY2vlXuk1Mnm4+8NED6
gmFhNL8iaSCTEhWWEGxyEfANHr8zkleroPvMLgMDFB+XF7R0QlQHCRxwBw3rDZN1OeR6SFPSHeIh
e8V0/65q2TFGB/bfiZEsaYhuUML0iBw0SmbQ28m+adrh3mt6tr4sackDgQAJDa4WJpTB53F+QmwC
uyz0BCgqNH2g5lfPGW+1cHyl7g+QrH9A71ComStd+HmTORiyxAV1NrIUZhgfXGYEpq09Mcvdf2BN
oAWcAaVwSrI6WKJOq9iJp8PkNkcOSlfeOLch99Dnra/dZlhdFifVmP+JeuhMiQL0pXkiX3KtwqrG
tK9HeCJKAoO88OwH62igg/DL+B9pX7Ykp850+0REMA+3QM3Vk9t2274h2hMIxCAQCHj6s/C/93aV
mlMK+wvfdERFOEkplZlKZa7lgrCNb0ZYiNE9DIDUvi17LQiCYRHj66BaRG+qfr19zHemiiyiOShE
Z9CHdrm/98VLKh5t9JBok6prbu0AgCwI1+wFsBijQ9cCtbEp/LqwhqNZknCcecxSbWPqfH9brzXH
cSnGvBajA8XdymcQmqV6sPe7zA/rTI86NsfMsD7elrXm2C9lSc9uQZJY1BD2cBySfI6TseJxkac/
bgtRKSR5Qn3yOeotdD7mWoZL/fAQFPR95TwZpQpcfU3Scl3yYRDLS7lkjRhlJCBAdMCbO6PzxkJh
rve2pcM3rDMUB23NGC5FSW7K5zRFTyxWjjjF0xRYsZO1u6l9/vOlu5QiXSomYrfaBF6HY46rLqgy
tHTeBvmh8BUZskIbuTqRApSeeB4Wrqd4LrKLCE0amHJRMUItnysn4hfqyLimxEczIHd0cLu7YBBj
wbbT7nlb7zOaHArNPvPpqa2MD7fXUKWbdJ462tp9L7CG+sTN0GmLHGMUQCpMVJgDq4IcJBdgYAOW
jkyL2VvzbE4NULkawMt4ifHkA1nPszOFTbwVszwlwu2hldJZGteu/QNgurvMFOB6J5xgBIRvNAbQ
hilTuKG37vVazPIZF1do1ISDfizS4cg4nlbG5nua6Ye2NjYV5a+68+oT1QzwW2d0LXE53RcSGXgq
p4nhVjMP1bvC7d7brQo7+a2DuBYhOYiaaYwGFZRKNecL4A7MEGMnW6dvoz6hL7ftbvm/ro39Wpbk
ISp3nvzKDnrQsfYwg0NhlDEmtRnbEEs5L7QEuzfCkMM4wHRZRnUko0hJ12OgNRBIztqNWzwzvgVV
6ly4kVaxfd5GNQhPiv7HbRXfnmeoeCFVtpE+ScvSb8Zjkbphibm1fKm2oK3M0qOpjXX0+6bFHzve
a5mSlRRtOw0dZnePY2o+87T6IswxRMfe5rZqy6e/XVC8pAMOAz24cnmz11F5G9N6OFLW79vCCGdz
fEiqP+snW/KnRZvfYqQA3HeV0MSUzsek6QIBvNki25JkZJuM9ZXYE0x4gfEERFYbj4jsz4YB30qX
rAZZ/oxsDSzinpX+GLV2X5tGGIzDHE65okN11VSW0h/GVZCx6dK20akeZ4ADI9NovVgDdLARdGg3
B7iApaO03xSf8/6bo+z/Wj3wF2KlA++1bW8NRQf+d4Oe5lI7D2DjLhDgrF6FgbvqMC9ESeedmvbk
5A4sBn4lhOcf2pdJs8K8vU/4vafif1r1LhfSlvW+cJZjYhjz2LQINoaLydSw1753zZOePJgq5spV
t/xbktxdlFcWK0UKSUHax2Nu7Bs6RrcPm0KZX7eMC2USDPakvTfBDnVihgk9uKO+y0S5MXPxDbQM
ipvD6tm+0EjKCGbCMaTl4uKniRFtr24QZsAID7UuVdQ4VYKk022xtDQbviyd6+OmYD3O3n3fJwpX
pdog6RRnqEnbpoCN50yYMfAM/I0R8FqxaKo9WnS92CPLpZw5JfYI1rBlqbW1k+4h69i+aYY9aVSj
p4qDK7+08ympeWvDX9DJHzZVms2R18DhF6YfVYAvUmi3vlNLbooSMV73JZPQgR/f+dMswIcdHMZp
3kxjHZvWh9t2vuoibAwqoyPQQ9yUrqxz6oh2GLvxiH5OXE7KKo0czd5oE4hNnhA7KfmzSYt/PPyF
ROnOWtrMs93O7/Es3ITMsmPkVDTStWrbNfWR8mAjatoojvPqYl4IlRaTFnU2zQ5CdImiQKqD1NZI
MMby52+diJ0XYqTTZfp8zqoGjzy1Xz8y1FZrApxup9J+3t41CZvm7SJKB6zFC2dZjMjkNCMz0YRR
exGwFY2YOf2z3qXF1h2cb11b5tHUFEeaNScdGG6bWjh75qg6ZVWLu/x+cQ5HjEFWPsXH4Cnv0QWR
aqpPj6Bz3d5WWiVmOZ8XYiZ30FmiYw+9ttqI3NpVBNCHRbe5LWbVdwHaQcfcigGrl+IzrzIQ1eTI
IE1Xe1+D8zHJE4U1rmYeFyKkuGwx6rGy8vpjbo0xFT+7Yr5L7eFxLr8aDuYh+gCstINCr/Xl+62X
HJ4Dt0KrEMrMHca+SVLukRI91uDMvr18CjFyDYzbPmFgmBqPlWc+8g5g+F4TFVMZ3xaz6vsd9PYB
U8YGu690AEaUuAugGI1H1psfMeMcVWb7szWa93ObY0bAendb3KpWF+KW3y9sr4VFd35t9UfuFDva
a++APR2ZmqnQSiVGMvHe6WrM5+M9mnnJfTXZkW2Qp6nmCvtbNXGAH4IDGMjPmCS+1sYVQ8UnG6Gl
4eyk0ew4/VWa8VuC3GfHEyMlgGkYj1anH9PyMDbluQoCRYhcluPNjehCihRKCApriT4WS7OM2Dva
vOtMA8PJZoX0UzV7vW5w/62ZK0WQnLoTtZeZIVsnD31vvmiCumjQMR559WwG4s/mlP7x8MDTw5T4
grjvSRYnCqcX7VwhAW2qd27qxnXTzmHNikizWkVSKFHVvBUm2V3RI1tiDA5p4E5MUHedAUjh20kk
gLCAjACPuM1gbMuBRaU1Idtxz2Xy4Im7jKu8/OqeXugtu18K8gfiL5GNVxuYUZRPfK8b95lRb2+f
aZUkyQu3hkWM2sDtyBteZv+p1d/r3cFUNXStHukLfaSz5uXIZkZ0Lx69yYsrEexKxw2XTOQvlFmw
hzGb6wVAuL0+0iBkAmgX6Ycj76tNQ+q4b1hsN3Fvkb/xUReSpA3qq0kvOg8KFWYV0xH1xIltuPLu
urpuF2Kk3bGtVJR2iytE6k8vacY2ZWHcDSobWGk0xQuYjidk9L5jdkCGUxJlQxkdBTq5UufUcY4T
VgIYoEI/oRsORv1x9h6J+I7u+b9YxkvB0jJ2lVn1Lh0GjKy+AknlIZsBM4gn2dtmodRPWkbT0XxM
oUNMSvhelPWLYXsYDxT0MzrvgQWJRD9MClw3249mPX++LX1tDy91lGwfYD2N780ET38F2mkK0rwH
oNQc2TNXXZbWItqFJPka01voDzI4roLG8iph0qM9T4pgo1DGk4INJShLgQViONbOpy5v4mDUdrbR
KFrh18IM3n8xWYnpH4wvLIpeJBoct+Qhp1iy1jLzKGj7nWahg7DMy6PdCXqahMpEFguQg+ilxEXv
C4mgtWx6gJgNx8r96pMIhCEx84ENtMnRvzHaitRjzeleSpP8VEeNtrAbPDpPs5VuHEoec5E9mRoa
4izxZ4ih/xfWLoVJZ4xNtsP0pT+gJy+eGXNM1Jnak5Y8p3h2uW3qqn2Tzhltk8pOAgOiAv7S8R5P
VW0dEX96sjwxhQXX/seFlM4WDlPr2PWim24d0Fey4xbDtF3+4Dv+37iq3zYpl9s6AxSXc4o9Y974
MdM+234L/vh8/Hl7CVdNA+RgGHdCpwD68K4NsS48s0+BVnysB8s7W1r6jGZh9xnW2YS6M7iKHVt1
GRfipB0bmEH4MMEz+oIBnNS5GxFkbmu06jIuREh71OpznuBdAF5pJE/ow9g5mXfv5vn2fxIjX7nK
WaABc8DzvDtr4B21NrNn7Xj2/baUVQv/rYwMfyBEVTtaCyka+u30sY+wXxsjtb8a9CW1TYUfVOyO
zO9LDZBmdx7MuxT1ZmqyKsyE9XpbI8X2mNa1wSV1m+FJBRo5zPuetE3kcf5RI4rkWqXJ8vuFf+VB
2c90WbdMa/CIMjTFHS0c8jemBsBBw8dtWAc1xLUUAirYTFCsl0lebPtFt941nWIWbNUALkRI1syd
eejKvpiPfWVtgAsVt4Gxy9x+wwrMJ/ajQiOFONmqLYyJsq5AvAU/feRb3jZn/ce56A+WSLZT0n+9
bQyr3gelhAVnHoAl5vL7xTblekr1QMMCgtpxD/wQTHxEc6Bv8VJyW9CqPVwIktxcRknq9wl6drzS
sSKvzrWIJyrGhmUv3gT1CyGSOWBmxEs1C740mS0zIvrYfMk7bfhh8HRn+umzsObPbsednzowZ7/d
VnAt50Q3AFBSPBtTD8iqr5fSH2ouco3mxwwQrD4hG517McEV1gkeQC14AhTwTucCKIfk023RKyca
ktF5iJkMQGPK/VBmALIbq6YEY2Pt3teyuCP1ERSqiti7toUByLkBI4osDQzd1woGTsKBeJuS40Da
Iykc3M9VNGBr1o9rHLD1QSUCGnCpLq/P/WBNdEoOnKXZIyZJHnK/Ls+ZC4ANXy+3aPd4ur12K41z
gO3zsWvWcl0Fmva1Vt1AMswejemxdb61frETnRcG6c7vqx8WTc6izbaa+Ql3iH2peX9+KLCYwAvC
nmFUQZdMxhz8qrKdlhxr4VVbm3gDHmDFx9sarhzxKyGSJw4MJIS6nqYAkMo2Te6EfYe3vbIdoipx
VHjU68IwewEKIvBoyiNCfEjHwGVBhtqU+YmVRTg6IBtr2mc98bd/o9d/omxp42yt8jvL1AiIxSy0
HC5Q3iRKvH5HhArB55fXlRyLgdkcU3dARIoOX0kW4PMoS0eSHXUMExahAA9RGvncSV8dszO0uAuS
/FQLiofZ3MypEetW5vNoITV9NNKO7iakWjuQCTH66HRO/5SNlsb3jT9PHyvS2C4mVx33PenJQCK8
gY26olBirBxeaICJdw80Y9Bi2bgLR5+MtG3GFGY+5V1InDKCMznSKo+D+TzyYFsD1CyvWBPSPAlF
qkc8qMOxqDeZUL36rtqI7YPFAuupA7ft+lNSfQSb9lxkR6BK7aq6Dokxfh8oYP9Z8edleVwmf4uS
Dthc57SawW5yrM3plIOQriv1iFi1wjOuOGBwJpgW8OSRKgJJ51qj3GOkGEtUlBMR7NOZhiywz7jl
KcSsLZyFbmLQzYOZCnOm12JskndWJhpybCfrZJTaq174oQ6wI302FfayfLFs8JidAvQ/sEywT5LT
aBvbmsA6nx8nEOpte5KlG69Pm/sEh+RHVZPqnmDmn4VG46emQs211QSIub5A6toGHMm1mn2nu5Wp
+di0pNzqpI9yp9iatsI0VkINsDnQnbrMIuEP6UhPNvpfenvKj3x+BAQ9pu1+mJ2WhHbWPbSZ129u
e6tfqbu8oss9Au8OwKXV5VEhN3CnrEzs7Fi11dE3R29jBVp6ssymjcU8Ox8ad+zR02f9tEswM2nD
eEbj4SPmqESIhqOzpbdzPGjJCR612FpocQkznZNTkffnEtPU7zQ3/1oZngq0b3WdUJRBaASyG3qw
rndjGGdCMjMvjtwr7zXub6jehpZO0Xk9uXE3q9ie14zc/i1PfnEgoxXMrTtkR7c9Oz461l8zcFOp
oCPXbAystDrKoBgThD+81irNKqctTYLgQZKTmbDIAOZQW6gww9bEABEKcNoGZtLeIJqYtCpABS+y
Y2Z/GwCIXuWH8s94On6Ve3D98YGHDtgPHX9eq2L2GrWNoSTH3JiaDS/oEOXDDMegnGleDSLw2kvt
GCBH6M64FqWnXKcZ4wgidkBD35piT3+Xon0sICKkTYZxgznkHQ8BH8nSc7m8GnqniSha2NZSbfQD
ImvTgS+HCU/JQ8yZ3iSWY6THIJs2JqvicqrDFjCSXVLEmGh7rwO0qqhfBHjXbx/jNesElD5Gr2Az
YOyUvAYaiZad6PIjoGO2bdVuMiePNKA9db5q/mZVlIW7BA4dLmjyvqbF2GEmBrErsMt8P1SUHSZm
bwFGbIYGD1QEWmumuiCL46ncABGPnE5pQV4Ajy3DiSgYIspkPXK3OVq5asx5RQ4SQ5ADoJtTR1VO
Mtd5rEpRuRhAsNkJWDl3nPwwukQRvlayHeQWSJkwgI8WR0tKMfKxZi7wxdKjaP3Y1bQnQE7ub1uC
1Izyi+xgKVX/h7QjVcZJbrQ62l4BS62lRqSZdewn87lsxwOG5o5zifb2IRvjzHK2JLu3U/dk4V0R
7AHx7Q+5DtVvv0PS1fI0LpiF7+Azj0CeDGKMeo9Itkkp6KFVxMbXVvmPNEzDY0Ydcwi6LR29oXXG
FBM/9Rc0qRbD5xxYGhlwv8H0cFsr6XH2rSCpYGDpaQvIykk7l6I5GmKMSzbsAKnWduWH3uwOLO3u
NNvMw65esP3S+liDgjQv9QM6yLdBZf9Rae7f7/FBpAHmJfQsSr7PopUYQDumnc0adSCDP5apqpX0
V+ntd47wRoZccnaZGLkpMgCFGvnRxEgxWjv2bg0gEYxM7PLeOw9ZvkEQfteMdjgZ2c4mwRP1vuVT
cWyA0xpyXh6bqY0EGV8nCxzvWWGdKbHegwYtMptRMcS7Bk0P3qYlwC3LgrLAdUQAnFqezAFgtCyq
f8w7Ixqn5Bt12iZMwOQkqswBeDYDJuKPkbcUID3mNwOA2qR+YSZ/MpbbjjkqrvTXGcs/q3jxTVLG
Uk6zb2Rk2SkkKSWSh47Gc/0xL3ZgpVWY6XXF6V9ZSCQAEoGIKBcgRdG6I2h+6i+Ub2z/IzKiOgWU
Uxv29D0d9mJSZK3Xju2tPMkKzdkETWy16AY2F51Or1rLdrdPnkKEXIEkVoNEdbK1M7L+x9nsHl36
vykh19TtCUQHNCiB82YGR0NLYzbQzf+mhOQU0xa0D9SYtbOOLkRQLWuFqhnxOo692Qm5jG4TO2lx
89TO84JypTnVZw483Sn7fFsRCXTlrZxluy4u7qWVanMfGNhxcBExsCuH00hPBW7M7rynZnlKZ/ex
pOSDM6G/s+uf+6JUlKlWIgwSy4XADGfchKlff0JDXd/lvF8W8zGfTjP/iUpuWJlAJ4GxK3MslThp
71oxCFyWIM4d5tc86ZH9J1sP2R0Q0s5O88rSSaHgyim+UlC6DXgGAqiRm9q5mtpN05h7lvwISv5t
8FioJ8N93bGoIh9v7+yKm1qqxKj6wXXiGiId5QGMN3jsGZej3Gy5A67K196noWt9F3/2avrLhiAK
NblgKRsA9PB6A7tWC1ieD/WXvt5p/LEZx6igT0Gtwj9d37nfciTP2xvWoGUcp67rh2eUeGNUBzb6
zE+czBtchcKRK47HirO60kxaRM/ptLJJuHZemiI7fTwBTOL2Nq0kPJcSZJyXrCBFwHxIMOv7IX/v
O4DqG3ZdpurqW9VkAUZBGMUckoy2BU6tIGd4yjzXxDlyq494FSgKKyoRUu7mzWniV7WrnYnubHtL
OzT599uL9QtMQcpggMcH/20AyMjB6O+1pdW9N5KED9qZZva7Kecvc17FbQvolVLf9q4TBr6Icle/
8y2w/ljZaWrcyKXTefY/g1c5NitrXwm+9Zt+T5IkdP0nTavFyW3nyIELQA3qZHTeOxegceCqKjYD
7VAIcdk7UJssnSPo5SC4hUY60JeHFIzTedtv0GsYGom7A0guuvny7ZhOoc74veYaIeX+CY9T8e2F
WLUajBbYHhwm7m6Sy/QwAwiqSQcuszUjTDWK6lzoWTSLw205q1sKmwF9PIp1QIW7Xm8HmP/gckOw
tjTvLpj0R/Qo3pawEueA4PRbgqQJB4KH245COzf+ADSLaYgIAIEjotmKJVuO6hvTuRAkuX0/GYUx
gZ7zPLki5vrz2GSHDDPW+VwC52uKm7E4d62qKXhVKrJ54EuAxOkNs9okQEcAmDa4rIoBSCC/s0Z2
du1+V/KXVgRRQaZPPTpobi+q9Or0j0e+ELvs60VUF2AOzsCDhoiTFMeagUEpdbZTZoWDZaHHyshC
MmIM0Rn82AxQ5S0bQ/EJq/uKcqQJEusF/F1yBpZXA3bD1usvAlmyXeycxAmFihBw9RhcCJECz0iG
znZTJC+Axj609n7K9ZNdRo2KEVclRwo8WTPqgojFdrIAxCnCbYD19LXUCRZ2Alfy7d37FS/fmOqF
WlLUsdAVgmIfQ0ywh/1gAdWsH+84eD2N/ivI209twT95wR6XuZ2HB7eMaBuCrphw0s2468b3dHam
UNgJi5mYp2PB6iMrAhFNqGWBDoLuXGeiYVdkB9bWX2tv29P24Fn9geX2J09DUB2n4ZDiyA/c3plF
awHGjUZW0TxwowuDvo4BQBK2ZfE+QKsq2MNjlrGHrOhOll+9znjz3LsM+eLtdfl127mxLnJNvYYg
0XfYBr/5xrI0NPm06SYaD9RAMcRog2hIUyxWascJyiP+1DzR/lvtd0h7SIeGAI/FaWoWUVHNGG1T
zbUrTD6QXFndJVoOAint7KT8U+EHMTq77lMVAtlaYQiYbZ4PhB4XhQIZgC5NOBbYy7EKaK7VchEG
QxYbKHX5iQ0EN+dTxeYdrf332dz5kVGYkVs5uyL4fHs31s/Ef58hh4ZBeMM4jbgq1s5Yxlrp702/
Dc1MTPsuV4HuqYRJS+slnTVnLnTGgd/YKcGcLS5FPPiWpOan23oZ6y77t2Lmte/MJ9KWaYKbFwdE
/DwWsdYHHzPjU1aMP4bE2gaTBfBL67kzmmzPyzROyzNaDr4meAK0rMfMmd/12Xe8yW+YrkIjkUrk
/zr23x8nJUANScEsPCGepFaDJMTJ973lfk0Znmuo6MBqU/Vhi5JgJt5NtaVvS3QQaUb6YCOy5Uk5
bW4v1mp+8NsWZUZPMKubSdcUSPkozj/xj9RUXOZXrzEXEpZDdxHJKB5GG+7jzJdjsp2ZcfBdGlPg
m+cFqp2uCihHtfmLIV6IG1oTcAMpEkxr7FF6RC9W0Iz7CrXYsLSz17Et9jao+jR/UBWuVUspxTJ9
dFMtqxGy0fgQ6W3/EzAtT7d3S3rYeGs9UhxLDN6UY15hu/rZiLiX/dAZC0JvtiPCWzQe2HYdLpN5
GA3AWGyjQkFYq+eBT95HQgxAhLdsllqC93KCW9y5GtLnxmSRP1j31LinthWyOn9BX3tITf3ce8FP
JDEOoCzoptIxR/u5TZwoSRVObFH4TUS5+B4pT2pZHggmkEcPoxGVhtjkhXdPkdY7g7m0KOwb71Gx
B8sJfSMSQHo+yh0A/JbpoRy9s6w6w718AF9o3IvikQKzNE94GaH171iNhzRIR8CAlzHifBwI9OiN
7sFIVanpWukHrwuot+D+AFQvubiKnlanawiswarACOc+g4/wve6Jp7Ltw95BUAHVyHmy2nde7Wy0
BAQgqNkr7oxrG3D5DZJFdo4Fbm99Ts4UkzV8Bm9PsqP+U964d8TiETKK28u/Fkgu5S3n/+J815Nu
tKlLtbMdkCqc3TQsynIORdOATloXqlRu9cRhnnJhrcaWg0XwWp5Da0c4zE/O4Hu8x5zt1u3B3zu/
p/4YpV63HfzhS0P2HDP2txVdc2SXgiVHxi1zaRhMEtzcitjWtGPVW5E9Nsc67T7i+eWr03y1fU2R
oq0v7291JSfGTTJUCUU8mMFPfyjz8cDM0kaXBSonQakIPmuh4VJFyXasauhZmePqOBZOEgfuiBkj
ELfi0WZr1PazKUw9vr2oy27JZ/dSomw9DZBrQQqGxJw3L26XRCOn79Dg+r+topxamVaVC9vB3iUI
BUMPGreNCIIorxULuHpNvNDHkdKqbmJOOthg8bBzPd/pC15RYsJMEvLIdYAxNCxEIgnyA2N8Vwzt
xvdUWFrr5/8/g5GbtarSDqbCspNzrY8fQE65w6P33hiLnxZ71DjF86ZqGliptJRCCduoKFq9kzMg
cfow67U4oWNo6HXoUDdkFvnY55hUK18DYIkJ4/W2Ca2fEBe9BXD97psXndH3mqKfQLbc4BKekx1o
QEKMJI+T4on6/+N5fguSbNXMMEidpzqMyAd9nQ6WPDsbD25hhuiOOWqdW0eOQ5+drPmBrkaFBa8f
lP+Ey488bp2IlFQT3Hpabzv7M5/HxyqbtrfXUiVFNl+K4WGnw62ADdNJm5NvvR5rja6QspaYoWP4
3x2ThyaqNsVQiw5dymF41gHTZI/V+79Q5Fd/PPo/gbssKVIB4sIOqiQ4az77yujObrzXSnXaVy0P
0KQYfEZ/DfpMr0MR8A/s0jVgeTlynbY7OMM3Xk3h8OG2LuuGdyFHMrwZtWdqmTy/0yjZVbobNQGG
PpNsZ/jlRq/NQ+cW57QTp7Gx/8bsbPQNIEfGULk8bgBU26pqiyY5O/l8CPqTkXv3JVMRfK6a3YUU
KcjhcbFsgEiC5u2Eb+3WD/FCsLXrTJEardodGD8A8waYV3RxX+9X5vEkn6o6QQpWhz16nrnPFKa9
qslvEXJBhY7VNPCOoH7msseJMhbrZDoXbf1n483/d/EAiOG/usilEa8lgcMq9Lu7zYmUyW4GwpSm
mthaT2iBkYzGS3T4vyF5Ld3BBplC6p5tW8RFtRuSHYDxKphdp2WgkSAhOOsFpnn8PgwSFWfQsh9v
koML6cv5u0gtZ1CXgO3YzO/8vLsTHWB4x/Fb7bpb1k2Rk4IsYPQ3APBT7OEvXtBbciVzbArSt5zj
QpFj+JmFwDrOph9V37foW/PbeZOByy+xw3HgU5yQLn/q0kpEvKtT8a7AY4aIHZD+PBLuFeLeT6eF
zCaAyZVZARJ04QFUKHVxMd7S2e7nz13js29zHbjmxux8G7wBeGp3u63QTPM+90SOYqOXu5uAMPQ9
gh+eiiESWeUl71Oe6nlce8SrohYd2X08mE6d7/E+T4odYKdqwwhLdMVNUUtpDrdx2zWpdkjygHal
Ezq3nnMOsCPcrqOx0r9ruPfqHJXDH2mq382VozjGKqHSMbYanXSc+BDaW7F+hxJ17Db0AVeqIHln
VsOmNEuFyLWkCo3StmUGCCZohL+2RLCRNm3TWxDJnmo39kwCVJU58vv7ufoQeKrKhUqcZPhFyntP
o4B1zVrrNL16yCamqv/Up6+YYrCUnVKrCRyofy08bKO/Gm141+q1ICp1E1QRzpVWR+BHiJziw8CB
xaRh4N5COboPUyu2xB1R9a6sdY0tuIaILib+oVn+WjQt3AaFtyk9T21335o/U2SMNXL0bIo8b8uD
NGq0TVl+6HyMpoCJNm+/dVpUpd9vG/KyovKRv/yMJXRcuJqu1rqhqR39ZPKzO+9Y+s6q4rpXtC2o
pEjrXOtsam3dxZMKrlhlRMnBplvnL4gs0R/vw1INADmjInKtS9PXo8dRXzvx7tAEp+CjqWrGXrsn
gjHOR6kDaN6OzDjRZU2Dhjeqn+qyQ45/N8/epgqefd6FHleRnK0GIUxbo3iCSbO3NM6YuSnqvsd5
14zvlv4MNL3Q9+Mk+1YUxV6fH7Pi1CIHaned38S3zWLtIF6KlvxbBzh0E+0EzrkwbBDSRyUcMO1+
ZtMX+DhHU9ESr4pzPVD8gIn0LbNz3gQU6AI49wDeBgitOei7whJRQKIWLzDzqIIVWfOkyOr+kyf5
mSxzAnBTeDZoXerDlDyWLsiZPjeujvaWT4Z3Gs3t7fVc30sAPPtAVkRDtjxzCTDuvGig+3lurS9s
epiaKUxLMJec6k5HvdA5uGa/a9wBMPHojgLNouIDVo/gxQdIB90X02xYo26fawFCxe/zEDXixQfp
axJOYIgq3Ocse2g6DYh1u1689On9ZH4IiAq9zVzd6mUoM0D3jf7mzSlpHEHAh+4sMyMh8BjyvAkR
6kOQPwHt5IEmxzQz4hy8fg3wybxXIspwHpBzdf3HYsHM0dIQgx2RV+11MoRGMW6Gugw5XoycGnR5
yYFpKbAYxR48lTvFIi6L9MZb/v54uZxCPeBATZXpnPupiv3ua9396OijwZ4NNsRazY4B0Jho+TMQ
TQzIjrAf85D4+bfbn7HWfYtw9d8aysWWuayXwR1EZYAJReDvBcHtFHJh3Ff+hzk5jAOwGs0awAkY
kuvN2ELLJxA8QpoVccXMcAzuR8LDjtDNkH0XmFgFpzDoJE9O/vX2l66dM7wv6x5aL/BMJbciNzZD
wjiDhtnmoFwzv/jjBOzxIZ4GuDL92U0+zxZTuK7VV7cLob9ulRchrTH6ohq7CYe79QCEPO4K/pGh
+5s596lfRa4jPnsM/T3iJzXbmFXjjg1GyBiGqZ5bwAm3tI6szIuGstjfXo4127/8Muly3tdm5Wf5
DFqfYCgwCWqnIesNfmAFNw+l3t8zDM5t0AStar5RCZYio0GYTcyG2WdSnzLzUZvTrZ3pG/7FYk6k
Z8bmtp5rxwSTIA5mGhC8PN+8DsSOGGlJGTo2GHq6O3HHGqZ4y1tX6LcESaGsz0jjgMTmrPfmtKlL
/b7LjTG0p6D+zIkz7oTL7pzWdxSarWaMl6pJbtQJeD6ljUjOrWc8C40MUY86WFGiHxLUkHpIgi8z
c+/KogI0ax+BlVIRSX75GNkHgZgMugNJDNPYUi5FJg9AKDMSRzqZj43eGaHDhogyczMUZxFsbLSK
aekU2Xof9zl/H5AmrPhhENumMaLaZTGw8ja5VcR1/hGTdEDifc1E2Bc87IdzglZwt/5pzNPL3H1N
hcDbONn69Av4z1I3C+2yi0EhFXHwB/nNvDMxogpqhJTf1YNAI8iXQAOnY/6QaeO2KLQt5sUPAley
ljQxMvFPtw1tfTvAWb7QdxjLuMO1pQ2uNwCDBgWUzrf2mVe2cUP72BvsNiy8QA8rT48SvzE3iSZO
GIsNO6tUwcuvtlGA4uW/j5BsYiZuQPqqTM7NRLpjMVgh7uhH4YkHOpceNmF0EV/xNbMgJ54dfL1i
kSWK+66fVaWe1XdRzLv5qMwtoGlyAdBuuhyvT0NyNoc+9DGyWQPaiydz2Iz9loO0UbTmLqvb2ALr
m7CBnW2dQYZdauUmbbx3ZeUqDHY19XFcF5xJumGCrk2qKgByV5ApxZAk84p9VdRb7/+RdmU7cuPK
8osEUKLWV0m1qXqrXmx3vwjjTftCatfX35DnjF3FFopoX8wB5gANTFZSZDKZGRnRfImUO1V7wUTw
U6tVrlN/V8d9Ws+uTiWBYjkN706LTdAzwwgeBO6FN3NsVsTprIwcs+L7hEe5VripJekErm+AP0bE
4hdaLF0/AMFyVPmmPGibeR8xN/HAxDh71NPcxP8Y/cS/VTCMpf3nllgFM4asC40SFh1u+EDKbkDc
tu0KFc/VT7Yp6yK9W0QHGhEY70PuajsaEJyXp2ysy74O5656AzQI1K15vhmVw/WTvGYClB2aA3YX
cKuJJeW2qLs+bnKA/Ip9YnxNUD9sf1w38R7xAjcwEomXlEYQN53lUjlLDIbBVtuyHKq3qR9u1Co8
KNabgdYw+Ka3c5ttVMqgHgYFueF20GfwbNaoANgeYqwkRXmXiy8/BG8AHfejo2IY//KHgJMijBK7
rt6cfBsi1U+63TjtQvP5usPvsq9LM+Kg5DjPfWeXmICbIwy+9i5TfkSZn8WfNH7IpwPVnv7GHhA2
KuR9oe0lXvuakoeTNgK8n/8YYtO1VYgifytTXFDAOocYC5MxzL/fNcuE78K+ilF1xDshoTIaNe40
ZpRvPchII4tsuNkdxu5jyh44bajUnJsRHEP1PFZIbJVvEPOCVCfmaDsF+Wv/4W1xYUZUu40h0GB0
rc5vaEpcc3yu6tsy+4zdeP0zvQc/XrojkkBoJdFY1g3ODa1Ap0F1CJWkWL1sy0ogUVO/TU0PXCEA
F8z+lDUMQE9yC3ZDN6fHegC+pjcdv+hbX5Xiit4VWPDTQCpKNQxNgyzLEq7SLpusQgFhy9FQ3lL9
hjqIozRyG2RT9dv1ZRAPIaQP0dshiwQ6rkpTHKzvStA1hp3dBEP7Dx9BElAcgaJJ2cvHzWBWGewU
qGOb2KqXZ72200pxRgYzkIBTjV2ZRS5G0jvZqNqaO+d2hOBGOtOqlakzwUd8Uvq7svjR021WSsK0
GFKWRUP1Ap1+4I2QSQreoIzBNVBHgRm9YWGKYTJr/p4pdnsKW33wikR7MrKIuhiVe04HIpvaeZfu
WaAdBIE/Bs1Vx4Ju1hIPziJ4Wg51SssRTPb6fJMkSehCI+bNAvIlqkM3iRtw2yeTx5oBfKoQFEoU
STLzfpXxA4xlcAQSmjZGlC5/QBNCZpZlkCA2Zup3IUv9orIObdjeM3Amete3jngYfnn7x5ioMNGX
VQS19JEHbdz8w8PpZU7yh0wLb+cQ+jcyBPxytM4zJdGakEqnSE6ruku6wGSZ8bkEfdA/kWNLsARr
RkwCDhMM72vLNXG5ftxU09HuLRrgM7s5T491JGPDXD6B6Me5CeFyrW2ga0lrNkGapE4wTqifgx4m
3kE46b4dw282yfpNVOmv1z+WeBVh+cBIQMEEA1oC6PgtO+dsa4Z2o7TETDABzkLb7We99QbjhwOc
+HU7Kyt4YUc4geiPlFPV1HpARr4NMTuU9zI+h1VXFv40sMA4JsRHL13BdQeBhX6kQUQLL1a+lrG9
zSdZefv9UYJsM8r1BNBaQAbFMs1o8daChk4Z6Oh1dJCUd/Np9LRY8WPMhl5ftPd74sKWJiwa3mY9
+LYjHjjQDI+o7S2jEBzTqSj5kGLeOYmskyXx7lcZ9Gw75GmW0IRmVWBALILMpwwPUSXK73gnKyq9
e1+BD+58IcWmhGZhKgdM3Fqg4DUJBGJBXs1y52hfTafZWf2Loh5q+qyyyFXib9fX9f1OuTBNhXjM
4x4C0LQvA1J/G8ZnGqN23MjUpGQOijRLXEucOW/AHKUc+y0/lNt+Pz00/rhpvXone1lJPtyvHvnZ
h3MGxxhaoysDbexc2m+15nWpX8qcen+ML1dOuEjqtlCtHkrfAUelm6X9XRPL6hKrniB5xYWFCVab
CCb4HJlKW8VVoJTtlzJEd6HvtkaPBkcou6lWz9cfU6JEOibxHZa0eh1E3Ey3Q0tUT6dgLi8Hqu9i
HXUjomCGd+SVrI8qs7ys89nnstWQqyUBp0ZeQ6Kt7TFf0RloKPzguHzcIqmoO9UfzwLw8c7cFbZ9
3QNSmeV5FXD74Exoz1Vu3d03jqSusHq6oC2FBrWBK0WMw2bU9SZtjCIIDTDp1G23jY3spxVL7uTV
ffLHjPi6V/TSavLcLIKSfRnyIJ4ml1ffCxmb7+qOPzMjvNXQx27SMbKKQEMt0FVq9HWYDFX7PmPC
h/ljwxRymJlrFcfLs1yKbxvQPe20NnPtbIzdmtzbgyXjnJcsnSnsPseezNgAEC3I+88hOYRgAi3v
i4/RzBnaEuDxxAWhC0Y/MRov3F4jAkXVZdgHpAV3NDDDhgPxdnWWzBOsLd4fM3iKXh6lrspwVUeJ
BnouKFPEbjWjlvmsx4+Zxb3r98ZKIn/uEkbPLm31zgj4KkhOAxA19M6zZn0Klf1Uf9JmqD0+xiFB
8nQoZ1nhReaicHCpHVJt1LGSI5RVhyJy0841EnWTsJPWbyU+Lut1mYhe+ih8tmiEfllmwkelrzfq
fGfnh2o4jCgGzo+cozyYAvEx7BruW4avlv9cN78WPM6+ppgVMCByFbuKtYCpz4BH5foXokji07u6
5+XGhEjd5VdkU8GMFjjgIO92XNvktQn2C/0O45A9/+bExobqzM9bT7c8htq7Xcqq3WvR/8xJ8bJW
7Fx1atqj7wp+li66N1vthlqF56RHZu0I+3x9TWXmlr+fXTZNO8bNYGJNQ+tJje9InO5oGYRa6U3t
sWEfJcMQl1fIw60SBNtxkWoAzR2b6BDhdZt1m1yq07jqFlgTQaWGfF+lQmQustYEnA4XwGC224lu
1S7CRO6P2bRdhl6SDMG5fvjP7AnbhoM/Eo2LZULJvtfzb3r8PZpPkfFAlG7Lwvva2k6Fc7St0/Wv
9w5OvKynCZSRCmJcE3SawulPndYEcSzs6r3idugIG/kXneaBoUIAwJ27W7Xe0nx2r5tdu/fOrIpM
0Q2Eaq2+R8zhEf9UKl2KWSHFv27jXddHcE0cBeu1volsjtiNx/sG2lrNvDO6h3Z4IuOeDaGXktnL
CDRfq9RT2YtDj1X702KPYysZFlrbS+feCg/8Xu/TVON6EYCEalOXr028R/nLGxzdQ4LLZaJ5axfw
uTnhiNhVA059C3471UnBC5I9Rey2klW91mLpmRVRvSav4swqVFiZISpXbcfqEx2/SL7gcsjE2+Lc
hnAIdRbPeg2FkqDPehcCOY3x0BtQs92N/DFx9qqyT+mJprvrZn+NT1wzK3yvFIi2VJ9htkLjoygD
aNnw5s0x881k35U6QEIL4/OIKeDIjbLZteNNP95y0CkZqIUX5XayD8YIHs//52EV+VmI3Rlan+CH
qdrPZDiAOt7L6tt5OMXgRn4Aytcd1afri7F+Uh10ZUCTRlGiugzvdqUkScZt7N0+m3yd1FFgTmCK
u25lLQcBA6oGCktUni1xoIW0VREZdagGCLvgVkjzo63XHITx5Gaoo11mz1ySiawekjOLwtaajbEb
454WQT5+HtKHtIZsbA3xhJ/XHVuPr+j+WLhCgDR7R940Y8RKGwvw+g1801nTZ60+Zonmjy3IbaYC
HKi9b8/bOpWgS9819n5Fvz+GxbS/1yYSDrWKTOsY3oY7aDI9AlFGG7fbjptyU+6U51GmaLValTDP
jAopbDalQ1qmkxo0G3Vreum2/cr3867zzS3ZzzLst2xxRRIupuh2a9a6GhRp/KDaX5npjQwIuvF+
rI5DpIPJe3LTj5JoCisrRj4dkgAN67FZewWGPxEA8JKo3hSyyv5qhP2zmKJ4V6JVpAY+UcXr8y42
bgn1Zhn1+eopsFWA0TRAAYCPuDzdQ5Tn4ajgZsrD23SZOEhBcnTiMp6v9av4zI6wL6ox7dI4RTY1
j4l2jEeMYjEz2rEmL/wuN46RQU8QqN73Rdh4DFKlpTnQowKZardldr3thvBrb/PM55U6SWLPch2+
i/Znv03IgEDaooEDEKO7qqmE4YaxAiiwaK5j1YUOSfeZW7le7cE1HoMiU+tKVzPoWEvemesfAoBm
8NCDmlmM7HFSGXPbdeBKwmg+JzehnuySqQTlhBFKXigyU8K3KCOnaKpQK4LJxjB6rOzGsN850EZy
mAyXtX6TgovgP7eE514Nbk3KTVxYNjh9SFu4E29dBYxIEd0Nwz6ewk0bGW7NLLcvgGflnceq+76C
LHq/Q6/Jx//dj/oGFS18jL8KkWe/TrjbxpmlcwcAcmC+pIlbH6iP1hWYgNyhcic/dYEM9f6mwg+H
Qc6gLQ3DX2H77LmklhxoD4YTR1XuprHjh5Gy5/O0oVym2LwaP85MCe4hvU5sNcINUPP98KJVJybL
AVeTgzMLQqbZxcqcD5oDuZoJHI9NAni0upVcoKs5IPTkAe0DJ48mdhfHkZCcqlkdoDB80CzFVwty
pKzdMMruULcI2ujUKPdWutNH60Psab/I2RchGyAKKRhysYsvw2PJa4x/TRApsUi2G4cJMrbzXaI8
X3fxMvn5z4oDmD+FZg7SrEsrupWHfHLAqR1SvmVTdsdD++QoypE24UtNx/11c8KUzb/2VPBfwdbS
rhXptUcQPTKn4SmCvv6o1owepli3tmOi/JyS8ruTJelmwIwZeMqHRy12lF3vxHxnTkm+VzIEwF7L
Pw9zSv3rP+xyv/7vdy1zJJg60tFQXwLX2dFIWDEBrtbFwYxCVJi7Ef6F+vX/z4gQkXKSREPV9mlg
mtqn1E582+kfw6zcXDeznK0/l8r/fEE33tZNDVtXRDiwjg3UMYwogMrnUWHPFPT6vKt9yI55ce7r
qeRpcBnU/7UHxVXMTkEgZsEhXK5dBlg30xl0Fxz+BVMABh7zs/O9k62ekOC9tyMs39BW4G8ERjsw
q2ijj3vLWe6NoFAeNfUzKSOPlz9t67ZoRt+2Xq+v6dr+AIITXJrYIhjwF5KVJm26qSigLKI043YM
S8xcpjtkDpLaxNpS6qiYg2gVZWVTrE2oZWmMRqJEAQh6jtT4EUMnqxtGzC5+ve6PzJDwBBlYWlWz
HcVBBGZDN6lryIkgl1XrEg/JNpVpmKybQ0ELX9HSqSVsEdrqkMIzEGaUPkpdu7LvK129MS0gc23Z
Plm1BUk6WzPRZrN+EY2eHWUndHqHpZDUMUbLj8dwoyqYrSlG8Pp9DIf2747UqeMsMwTLmJsQPacZ
ZEpJNGN+OzIOw1R486TeUyqrkq95BCkdB7xKUNWBbO/lASOhCldInQYjw8Re/jW2qqNp/FTBTn59
V6zdBph5QlhG2ACyVDBktFZtJKB3CQacZzAFKdSAanVfg1rPAnMtz6f7mY3Z9rrVNffOrIrNyhkv
KaO1IUNigba1TPjG1GY/tx6cWTb1tRYZFyZq1FUppl+05ZSfbY00pE2V0Fg5zDxaChhGGxbdAwnb
ND2oYxPbm8kx6+ZoEzaPEKMNC5lI4+ovwE1r4qWG1pEIkByKUgF/Dp2CugvG6uAoXyrtpnY8Nf86
c0npb+1r2ijrQekE6R42z6W3IUrLcVWyDMrwPD3EC2WtgjGCCSgfXlXQQWhNyUtixSLFwhrUAa4X
LwkhQittPVckQs7CBnDVhW43nHqUsaBoCJvXN82aKczJ6lDoMBbKsWWhzz5lmU1guEoh2JiCVAZg
IsCXaLYpHF+XzZgKXZVfpxwRCw17OGYC8imsY8r7qenSHGyrWkeRmTslpj2bPoq9Ju76T7oa4gM2
mlV/Z/2CdlMAbD45TleCpoACheSOem/tIHWgychgV04OAE5QH0RPGkPLRFxvAzDHjOjhoSH3ZgiO
Y+h4xNGPNpXVzFeuv2WxkQRjKwGxLQQ6TDXMPFOtOWj5M4fONYaHXX2QqVGuuIOhY8ycAs4HOl8x
cke6UplV32VBgeERm5b7dKpO3DQ8Jfl2ffes+rPgqRZ1Jc0UP+lgca1X1YgEXXHMoHiUz6Wv4UF4
3crKHsU3+W1FbAJkfcX62WR5gIY394kOxA+b0j3vDM8owy8ZmyXxW+KWufz97FAAvRW33ArngI0T
5vM19Ytmz6NLjO7xumdC9evXmVg2HP6BACaAwUI+NPNY51ja8FCV9baITT+aumMIblpUVroJdy1g
BWp637P64zn0Mp6PlwrCmmY6wmGs24rrrKhziKGNW9VK/FBrN0Yno5tZO/RndixRuSB0ahul4CkP
5rjaprS9Tc3Hquz3Sok1RfkdfFZ9P+2VvgK7xZbP7aZMZVTgOj6XkMhf/AahF4BLyqmVInEOdpq+
lp2153q5v/4h147cn+W0xAjS5J2hWNCAC7j5wvMbFZIMquWXiQTSsnLtwROwIkI5DchCU/CkISVX
OcrrgWMOR30+0c66TevEr/L7bIC9TsbstO7XH4NCZNQqsNVhMBBtmzjJ79CipYeBhvF3qGCo20pL
26e/Wcc/9oTrqCptpzSZMQWK1fud/ZDoIDrpk23byiorq56hJoHrCBAyZBGXZzzRIe7V2QhdVf4D
BHImILsIxuCf+bhDyDQXqhGMiKHZcWkmLDEjNveI+PlobnpS+EaqutwAmTqVebQWtc5NCR41VbxQ
ZyFryMvG70tskC6+aQ2ZVMeqGcjtgI0Ctwxo2y89avLZyTB/mQW61gd6ftcaw2lKZWIMMivCTg9D
QkJmwYqdAcaSgjAhnjfEkKkHre0CKG/r4PfE5BS6VpfOGJBWRCabkMDOY3es/QniEmjrMplU7toV
dm5HiPPGPJQ9CbHb1GjXK55tMq/o3Jm9DfHzX2y4M4+WYHh2d9nhMIDEeE6DbtJ8w3yzmP3MO3rX
OMXHeEn+vbxQAUGWYaFugRT50hQUfthoF1kSQHl714+YTZgd126Hv7iqcEZRVYfENsHMvWAmT8B0
VEPWe6hbl3Qo98x8U82fr6/b8l8RL4kzK+JB7chktwloDqD6Ve1IXm1MVm8Ho7fcJOvvc6Xe0LmA
Hu/4N94BEUYwImihpix4l4aDASY4lmKwozmGCugOnXlHMTJ63b2187Soa//PjNidLdUpTcYxSyF1
EG2y7q011X1FZJnamhVMwyKqQrSBINW//FSQjHP0rC7SwDIVxOzYGznbM1umg75iBu8xxFQMUiFp
FwceY3TCrNhQUQZpmWs0+ba2m9fE0n5eX7OV4ID/kg12ORN8aTYVjhKJ+riEQhCEEnGUYto1W8UA
0+dYfivb8mOzqL8OE96Xi9AHBOQX9qTLpVNpMahNmYYHAqlwv+Dl92moDM+h85frXq2EooW2AiKZ
4MiHDK7g1UBBOEktkgaUx75W+H3EHqBe6k74XG0jI9patQb6aEizoTsJ7oRLtzJqzzpnsIaqNIv3
HP1riMmAIiUF39x1xwT81b9L6IA3GnVxugytC0F2xjwGdGT0NChY63IndDXQh5DGtbveHZzKj6sH
K269PDvastrtSmJmOZjBBZcYZKixVy7dtHkI6oLYyYJ+XhiLM4CzS7/UwcNug+KK7qZGxtT2q8gi
BKwLk8J3bGbTYmao5AHkfnJ7m+lqxY8t0RP+BiUVHWCbqAJrxKj0PPIG5AOJz2fwSLmpxkyrApdC
HKUeKC8ZuYlLymuQPfc2STMQvWTV5E8DTS3T1Uc9s46F0TbZTR1xdToVzqw0O+JYM/ueNMSxH5Mx
Ue3bvOYJid1QHwsq/bbLAgreIk0zNAzEojwO0a7LBc7VoQ7z2iDB/DR59aHbRRu+J0+9p+zyTbSV
FStWIgxuHIeAbEbF21b8nvOYMydK+gxk4+odZuN25WQeqPTQr5yOCzPCN4RMow25YLC3W5rijR3A
8Ga56XjhYTx131l/cQlcbBlhEZPSQUd8ykgwKWQ72hSHkO2sWVb+FHArvw6ijdIcGL7AVgY6CsEt
2tRNWTtwCzSkLtOPbFYwv7hXEvtFLUZ/4vHGjm6iofebqNs1kIGadkxKQrq6uGe/QvBWB28nVVSG
LaPdEMN3MJMSmW7YbzGuIQk9q9sFgwxLzQVyt+JICgvJSM0eu7O0DxCBvVNSzQVQU9LsXgkyS7z+
bUVIFbieDugrqAT6otvO8ZLoe119AjFjMvtK+O16MF21ZYMhdFHndiwRgQxGqDrGRAIqO4arl5sx
MVzbat08P4SYokYr97q5ZUdcOd7ilCH45uOJ5FhAcH/sm1h3e5Z8vBF8HkHEojw0b3pMoptIwSFZ
bYfhDo9Z3EXfrzuykjOcWxFzhiEFDdM8zmWQO+axt+LTpBRQrYNMmpVJSrdrnwgkCxhc1gy0NcT+
JEB16RI70oAnb3y+c2yXQwR8bm6m+cmU6cyu7XDk+EuLBhEL/bvL+DskocHA3lYGVI8PHPQ5XQ3Y
v5R/dG0fnJsRHpczZp6MpAZU0eHdPs3nbVPKMpK1khTmWRdCRYo+GqQOLl0JG4sWlVYsALfeJ5vc
rzzFC7e5yw7FVn6VrIWhpb4HUj7kXODGuDQ3TcbQxU2mBlBJb4A0dcCewlxl/JJp++t7b+0bnVta
9ubZ06/PI3y9EY619j9j6dL8B9g+rpuQOCPOVFlMKWhf2whBDKpa7BkMRIrebivmZ9HrdVMrDzJw
OlvA9sAn4PWWn3LmTepkGkjekipIdWVb1IpbOI2nJjUo35Rt00Ly2mg2hZIerptdW0SIKRsE8/jQ
1xafMGZoa2jNETXomBKkwxwikCMLqo2/CLComeN/y02JJ9Ole0C1m1lR9SRQ7Nuy6N2SPHa2b8yv
I0a7SPbxHhaAIgAtLXPJwIsIV0fTsnaMyk4NRhB6xeQO1Vg/ATAPEgYypPzaApoARlmqAcwNBvwu
HevHGuhmGiECzswbFeNkOgcHZJ8f/0wmGg7UQeluqQxcWhlAPzF3RQxgpfrDaLw8/wns2XUTa/H1
3ISwAbOwwF3fwgTmt11V30EA0GqAfNtP3SGSMXOvrtryqEUdauHRF1Yts6vUrGmEsxu/gBVyqJ7b
03V31m4mEL7/Z0EXNhwAm5U6DK0ahKTZjNR4aMCFWTUnEs2yIfFVZyBKvvAhQBVTTB7mClMwttIA
B6FvRvPWGd6gGir5OmuvveWNB34CbCfQ8WmXO0AplcKIgI0D1MiP9svw9Ey8ZXo63xSlKxsoWNZf
TFCWijtKUOhd4iVyaQ1cwtU4cSAubXS/PdX4odL8ZGp8U5jaqenTTRhTrwplieXafYhq+CKFBKIe
7PVLs45CimrkgLjX+rzFnbg1TBkUen0hl36ktnwsEPBd2tCYXZCoA0a538YPxWbcz6fOD93CT3xF
cmpXXwYWau4OtGmXUCRswpJaydiyCstYPEzVd9qV26zuNmyOjwY63CT9OjWxz6F8NdauPZA7xK1N
nU+Sa2z1a6Lou1AsLSg1Ic0ooKZNIPCoBslADjE7WVBvSrYDe8uHKHAiEDtKDK4v8plFYbfymfUc
8VINrLneWMWLqoz7BKSqZTzclzP/qTOUXwpISDqZjpq3bOHXDj9Izn47LKw7YUVZz8WM8AKVRxvY
WD7tdQJAbvV4PcrIVnbZ0Ge3tmJ2JMocTA8YbXuojVujmg8dJ57GjbvB4JjOqCHmImF+WstKoI8L
kBJuU8cWUfZlahfQNKjUIIp0rwzRxencEHJAmD81kofrDq7bgg3g13QbnD2XDqoj52ldAPzr2PeZ
cSqSB6p8pnRrKbvrhtauH+Qf/xl6l2pFTRlpdUrQAHY2kdq5qhmfIkv1lQxM5g46SqrkQbEWts8t
CqdC7xPSprUGXGViJl43s9yLOff0yvSuu7ZqCDkCKgQIpxhcvFxDRc+ing94uZjOdFdEULqwHBRY
Zdx7K5seFRz0+EwDlUfMmF+aqYeE8DaGPzQMD0X+VPMnPGxyz8wyWRBd+ViLRjm66QZeY4BvXppy
otLEyAy6LjMI2wawXQNeadF6G0/3lEMMMZNdsasGNcxbmRBOw4Ns+fvZOYNEmVNAjS6DUDnUt3Pi
KtrGQufKrp45NE4nSeBeXUq0D5GNExXdZ+EeKs22I0Wi5oFaxMxTlSNJQtBhQUegMt8+vDkWYOhv
U8JXm/Iugy7AmAZ2ontgVDwoAwOWOZTEjNUFRJ17acwCSGYJt14bgSyxyXCM0FJ3x/hox995CYZ9
kHvUUL6QxP+VsLiU9n9bE6LGFEHWkZtTGmiVfYwzKCCoGIJR0MnPh8EvTHufqsNrmVYfP9IXdoUc
Vu9R/2qBIAlmOzz0GrmrQNtjxLKGzPr2+OOesBuLrmIFM9FGheD7NhnuawhUcuWJhKFkHdce7xcO
LQt9tu8bWytAsYCo2DLI+pInEEHegv3VLbhxW2XFxhqIzyLby9jkkYg/t0z7bBBZ8rkSwM5/hXgc
0J3OUki7zEHSaJ7SU2/KI1/RTMkVsHLXgE4TtPoQ6gENryHsGii/KLGj4wUSlWAjLjdOpnqR/o0M
Wx5/un7q1lDh57bEAo+R50qCij+GyHd0O92hP+0tEG1v8vPNsMdswXV7a8cPrRIgL0CmDQSSEDBL
IysJh67LMrMegmhan8qdqobQm3CS8K7V2rnYZQnPnodUpbJe29ppXBD2uB1g+t1AJ3A1tMbBwKD+
cGzDQ95vU+12qm666LGdgrSQ5ERru+XcnHA6xtDQCmUZ4rEHX40/L9UfIonPEhNisqCiEY/mTVWC
K2t088K+M6bIJ+ZfvCEx2vR74QwhaBaxBZp3q8dzpDB2mAj0wjK9TWkYNBhSv75B1jekrgF+jvIP
aP+FTJIrCpkAH16eJXqQ7QFK3ekHJMrbpUg3v163tnrSQBKBbsUimCPSmk3YZP004BOFqf6VKxkk
fqEI1EIvgvdeFEqsLT9deEwuJVSMeqARC9ik8Bgw8rbREnSWAgvzUByqBoOp/dXyndkQDlhHxrbk
LYaWw/afunVAsfSzm19AYeBStTuAow5aANyl/FNhvIT0b27Xcw+Fe4dWaOLh2YYROS3f8nyw3Hlk
/zSQvCtZe2dbg2dM0z/Xv+HqjrG1pWWP7GHBilzeDQ6zW1ZPGOrNza9Z/LkakBXV+6E/gL08Sfy2
v5+nl1E7Qp5Ostprx89Ga2JheSV4hgiWLczOJYNZYrHBZKno4a1j9wHIfSW3n8yMkBqlE3DT+a9q
AI2eQjK/QVzVHTtT0mdau81tG3BwgLsQo0VwvcrnWiWDjUn+Kj00ofW5thUD4iTtPXh/GsnSrd7o
59aEw9DOZsNDC1wl0VS6sXJrWagDVHeDsq87EC33bqLvM2enlE9K+qDPrcz+2mEEUy5alagFqHj/
XO4aQ8lqo8MbJahVH80G3Wu8pbdcfMludO6jJevJJ0jXws25TSGLgceNVQP5G3Rl7lnT3VC/WGri
RezekEkCrX3MM1Pivc4xGZxXCkzN6MVWpU/NoEKJZVR+XD99kmUUSyp5MvZDDIK8wMjGI0SOQTGe
bK6beL/9UZVHzAR2BSy5ICS9/FKh1fR4ToKmaFaBazyMKJ8kUlzFCiT70orwbWqLYYiVghSF6o0b
gfB+rJin5KCOtmcf9GsFux2Jsmlkh3ulRHRh+N0bUimpVlg2C5p09oi6kIc+kx68CxBoZLbP6x8W
WDC1EPBEyO9cX9qVU7gYR/zSHcwQvQOwpPEc9nESgWjn1j5F+2anbMJ98wWdjy3fOX61v27v/a6E
OYCC8HRFzQbvr8tPqU4cQTzHIk+2P2en1Nhm/YMiow+SWVn27NljAY9WRwkVpwiyZM5cFifHfKyP
Uwb5r3aQvLSWbXF5py8emYBmA8MHsKLgUVOOWTSN2JwkSPbqPtoZO80nexme+H3kWMzgG2nLXJnm
LC6fuzSB/rKbYKbVGhcnrCVfK2jrgBOSzTI03/ry/WcLsIZLW2HcjqMKvc7Ase67/G4sPyFGEZne
/NrCIcfDRAxBGwz7T7DSmJHZRYYW9D2kll81ZdP2W2OGCtaGFC5Kh9d33loQoZBJwJdaZpTFgSea
VCGdcwv0vCU0wci3fopPeS9jTVhbunMrglNFXRXcjm1ATkBzVCO7G4boVatfleFjZAQL1sYAp89v
f0SNjmzSG4Bj4c+YZEeSxq6Tsh9xAnK6cJDkBZKlE5HfYdtj+KCstUBtvWaA1DmY6HbXv87qukH/
xwJzvQN+V2HdSgc1krxc1g0U/nNZuaY2PPJ48LQ5l4SgVW90jL4saEHUWQVTY1s4GN7NWJA3Tblh
zLJe5gnzi0MxSULDuiUQ0GHOx8L8hnBvJdFYTa0JTlzCvzLl24zoXm+ur9vqrYVOGPRoKMCWmDS4
PEUWKE9Yg4w+IGq/j5NHagVZ+NPSQ78Z6k1W3Bjda8hkr4y1z6WbEOUBsMCAfoqQ5qd11GOYD571
9BGCe8r41Sj8MZJ8qWV9xNB6bkVYvyzOIrATwkqRBZqzocnjrB8i5U0xXhtd0ihf+1ag9UDJGKUB
lIyXv5/FVyMqk6YrSBGwyHTcpHceQ2vuXcyYv0q+2PIAE71aKDEAqjGBcRADUQsRE6MheATO98mn
+oBasY+SS+kx39lV2/LFOEgMLq+DdwZRLQb2FwmUIdKtQkG4RR8IRC6cfRmN1J3AXhXPL0n8kreP
Kn8xlEfGYs/OZJPka98PqqL/M4w36eWaNkoPfQF7AvV0h75C0ugnNc6+TXnptiYBmR55akvZMPS6
TQRHDcnawpx7adNiVaoMHV4Vc069UnWp/ZpCBlOzd3kGlGUseZldHoR/qWxNRGII3oKBEQWtS3M2
B5mtVYAwfKz5TcKBM9b2Mc1OHXUkEfIyAXhnyRaOXMgmPYwr5DQ0zruHjEIoXqN3cWjGt2Y1dYB0
dDJWW4lJ8Yrpk1xLTIiQBQ5qrnbmDyDs7LSbsXFLGeXZuqnfZEO6+MIFWVYK7XjQ9pFXR3Mx+eWA
jo8QoDe314/D5Xvlv3X8Y0n4YsBSFr0GkvFgsMvXhbl5tGRkF+ub4rcJ8TJjPC8w0tmjzPgKXVa/
fzOn1k0Kybm+3OnvHBGpzKZKJfFAABHIjFl7tlLAM1uwiDzW1Ziky9iUegv1mXofxbks95CZFr4W
3mhhZk948031NyO6abUXMCo4w0a1PXD5XP9ey4H9E73euymUCboI4SUtcKDL0Aj9NKK5D6UpSMH1
Zbgos++AkbzJsom5TsRlm2X1S6KxjG4swhe6lpfHu+h6ZSgLHaoHrCCaNzphlm5pYTmDX4+G8Yy/
2sqHsq3/OfzHpiE8XmYG2upwwgY1p0PYb3RrxzNJ1rD6/c5MCJcdTSmfVB01Qtbwp640HqOInpqs
+Q6Wo23GTRQN7f8j7cqa5MSZ7S8iAsT+CtTS1au72263XwgvYxYBEiDWX38PM9+4q9RcFPY82RH9
kJWpVJLK5ZxakX9LVbp/9EKRjCDhRykZmeulLUejz2M3K5zHIVzwBbOdJSJQNAJesAE+U2grIvOa
jufipKNDabPLyVyhsiucq7nqQzfbk/iHl+oRNbUwnV63/VR6xr/TT4bhqHO3E+4Ao5opMGnHGjyk
fTQyAVCT4ZC1qCega9pWtyW4mdrfrES+ly5dSatKGGC5cSUL81PnfgX0B1ORWv8/GuKRCx5GwCLJ
o4uMpcYY18MyxEOdLqBNPkb61NtByxjaYCBnCH27ARwcJppAhdzERmCUffsZxWdV0WTtYmLQ0Afn
NV7DmMi4dCZ/zonHbIASghx5DjoU7WM9fhGTd0256ul9mRr+z7T/UKbhxfUOB6RACZF2NWZoMNKi
++Fc3ZXDXuE8SyokRzlsAS4wrYsM+dLnRt6RcUJSyNz9XF6BR9L6CGCXwLWvNVIHJbD1QJmwLXTl
m7tgXGE2CJtuyOKXG3SW8jZNzdIiA2GNLrQT9wEFkCURGLuPpJmjuIsV4lbMeC5OBjXlYo4T2qMg
SUeObcSvTqoH5HcfRH+f1rkYmWTKnex4QDe6Os2VkwWMxjvby45uRSMyGGGc3aaT/RBr3U0zx8/b
BlVoKDulMbWCtsuI0JBjwwUvfpIzNEFMxRdRJUY6NwMfBztPcNW19NGrbsbqR6EcM1mL1hdmlPLo
JDM0t0prgFrqxk0GMMvYuG+w4tswDYVrzNJk+i4H4GfpmEHhTGHhqwL4Wrg5+wnvng81cQe7zBFQ
U2EDdX/cJ/xgtmnojiKiExpopIqc+FAPWdDHKhC4lQBjYvhSxyYMJm3wzLu8HJ0pat1LMDhti/GW
pkbozuS2cZq9jsj3B25zJkoyNYCMee+0GEpsKjN0h4fEJLvGzhXfw1WveZPiSRHTbtIRKZumn+Iu
0rKj74R9fdxWZOWTe24zmZu2AEBeWRYZHLO8X1jrYtQfAr3kwRzfpdXjtjCFPvLjxC+qPO0SrFeg
fuPqj17yyN2HbRGLSaSgfK7Pu7pXa2Bv0k1B6jGnt+2c3Lud9ydnj+UuDMXZ2COVa//ESljZG/i2
FPy2dkMxHUtnt63FqiefiZAOfsTrn2oFmLscrzgkWgsG7L45GHGN6fmZZgqF1m/tmbjl3M6+KoAY
pONMETjMqd1XzMRMVRpMw/3QAyYIwWPCDrCB5Vhn1iLqqZKw1SN7ky7vRmkzoPIswksMD5j7EqMD
mbtjedTsxh2GTQDCgW7Avk0USitMLH9J57mzGLMw3dy6TxNwrVy9/+prN6NlPG+f5eoNO1NPChVx
abtdSbEmNecDMtrisxaLIB4BXeUbXg0M3iRAOFNc6/VvARanACMAXCmMwV8e6WxYyYyxaesx+aQ9
mfvuYL12r8aH+sbY6cdO9bhcvdhn0iR/HcgEwiOrXnqk+ZWT/hg4EYE7qOhSVWIkP801HWBZOtKR
Iu/B1HfNMRnhfds+rnW/+GU4uTcEYL4c27CoauR5EGv5fvwa8wO6fNF/EiMPAaV962adboDwqnKe
4rFE1ZJ/rBqclNMoRCms9m5EIHWdeZiQ4mhaEVgNxTC5g9ZQpVgLXU1N33xAHpTR29qhjY+w6HXN
U1/PbVDX7V1pN6+moGbgWv0foKkDCu7XUcmBoy8mM7EBxnASbPxrMtzr1Mh+GMAwp7r/sn1cKhsu
l/wsQlr4ppgGX4apjCrkPo/S3Nhj+Wy3LUbhfHIl1OFa2wAME3WEpDhS8UVPp5u5/QgozP22oCXo
vPtMei5WHA2M04LX7VKfutD8GiPreLsYFkDCAb1QawfDWuDoG/A3zhHGFI5NrKour5vxl1hfLuS5
k1uBUhcZmm2NyEU1O8x5OgdWPv7cVnDdG98kLX8/OzDAPwqRxFiUMeeHNAeaGQp6+2Y6JKp9BpVK
kmcMnDLdSiFoBNxNAOx6cN/48YtdiUxxj5cz2TgzGQauMiw37jkkzeyZJOiRW1fbNlsVgKk64HQS
jOC/4x7JEjMD4PGyadOAU8UL4H6/XyhDHQlwVAvUL5AIyeWx9AnpOr9GdC36OhSY0TCyyOoUOeDa
LToTIi+oA6zcJ42R4xblLxSg1naJfCIU7qhIIdaO/lyO5GPt4LpN2mFLD2WA7x2dbwBR9Z2CPm77
WNZcGcugaFmgaoLWzPIzzlw5NWqKVSdUxfT8WGPUw3oCo5ndfM9U9N0qQYtdzwQ1rbDqimFhGEEA
TYMDB1VASW6qEZwRion+1fzkXCnJdp2RaHVvYP+5+CyiBSPEG4I+MB4FhkbJcXIVRyXNzPxTYjiT
J39vR7NpsISPB9v8JKKFniWN3MfhldxjzBcZ0axCtV71jbdDk4dmOGY6s5aCYGKOjR/gHb3vHPJg
Tv1vzRK/U0smf0zRT6pcp0WYG8uP1eAVr8wsdn7auY/bTrh6p870kZzQ73XgHeHZczKaOqBjFDtW
mH33f29s7L0+kguOhlayQSCRHMEmQ9GUifychENeqhxiLSv3gRPs2C7Ge5FGXPr6ENtZ0ZRY6WbV
A8aGUzSVcvrZE4eM7qtMJU1q+f9PrzNx0iMgcxOwywyLuHja1WWyn7oi6NsP9XToku+M3w/e9DD+
QVsCO9e/lJS/GKNBC7urkS87lecdaOH4t2MJpP8YxZPdtn9I26KyhsAcvDRobxrlEHM4yAL6Uzyn
YR2mEQpN86G8qq+s6yRiL9siV8PVL+1Qhr2UWHkizYUP7Ww3ucYC0mcNvHNmNR+TvEoDp6Xpflvg
2vfxzZwYv7sUOJitw1kLgZPFQ0KdO23Uj9siVsMGkNUtDIdgnF5G6xaDJ4C84wJbpXCCTBRR7rx2
paqvs3qZl5VIwzGXrXkp+HpWzEDLkGEUBLNoXfN1ctMdJnp3jHaHP9AHMO7YQ1uWMOVJU81s8Sow
Jx2Y+5/b+IvXHMDctC1iVZkzEVJKwVA+4PVoAsAorRaKZxCBWqEoRODXluJLvHo6Z6Ikj9OGdvZI
gZdUk083dlPs+yK+GWYabWu06thnYpafcfYdxsgC5oAaOAH55C48FtwJ/E/Z6IeVp6qCrLr0myh5
sMqqUoAU1cgtxIAqI6sC11VNd6w9NTDrZGJ+xsP0loyy0xRxn5ddhh6i91T79Hpiod4dO7IDUbuf
ZqDt6xT2W43tZxIl+82OMRo+Y/AI+1vmRcl8AG9OMKS7GXirKvbHdZ94U0/6YtlO4dpzCfAl1JE6
7KFoV1msmHNa94c3EdLHA1QIlOJuAfiUVAH1mhNjn0c+BYWd79xC8aFf/1S9WU/ejygqqrfjpAN4
THwUablP43LnlF+qJN9hXCVo0vtY4/vcV8hV2FGeJukK4bRiucZW+cPhe4OiAukq7u+6t/8ypIwV
TuqWFSBbRX+Z29ezFYd9LhQt81Xfw1wxRhXBmQ0c9Mu7C9gl7ploVz065YPJn8vxOXVfEw9IzLuY
KdRZ9YszWVIOkxZj7xha6jx2Y7N3v7mi2eO10003XMUKpZIkeWDJOOY8M4L0xX9x/CePfkNbMKBm
ZMcKN1g9ojed5Dx9GDKw34KD/MSot89ne5/N37ej66qjnUmQKqNWTxOPCLxyAMkVYjY85OTeHqbd
tpTVr9KZFOlTYY4VL6iD+p4zTc+uM0CP/qMHEnjTKxSiFIcj96GnRE/wEIVCGqBUzIiNfTDrO1RV
KtIrvFullRTsEmx+mjnDBeLE+DFbnzCO+9Ry/bVu+udt+6mUkjzOBmueVgGoC8TI4KkzHnwHwB84
K5DFuQpRCoeQn2qzYbdxOmOMtBmNGx8kxSzTrsxOEcQVgUGGg694V1duirBqtY8OvetJhOEavLIj
i7+0ztW29bZVeteGdbMUZRwNr08zi3Os/s9hPuV/6eTjfxMjXaWyy9ti2bA4VUkR1SndCZJERqci
Jtj2OqwfXMbUPLZLU/T4NDTuFQdaiPtpSndKBtfFo+TyGhZZUE8GyMCyGHgpBRitoMERyLpGyoI2
H+8nLva0Zg96kn0D0+yrzoHYl01GtG3EVU8/kyvdqZTTuluQRU6NieI1WKr/8shffn+Vdoqay6LA
ewUXhCJgqINBRT6t2rBSQQF32FTzVd1Wnxw9UZQjVk8K4OL/ipBPqp9I48xwCBrjPU2akOb2YTK+
zmxQWE0lSYqvA57Tmd/jtEzvI8iaPDCptv5rLBSlxPXDeVNIcgpMThgNJ+hYT2R6LtCDzf0awPPZ
wfPbgGFQbNsXFFrJHQ3Gc6zUj8DJqoss6IwPMY16m4R99mFbznqS93ZQcvfTdqd0cpYul4709Rr8
Il7AatoF5pDfCuDnxa1nBQLJbG0bd5pQjimrFJXCO5sLVLDdtDpNWYxVfv7BTDqBxZv0pjaKP4lS
b7rKb1CXpX6j+6gpDUDOFvXBB/ocQG63LbriKKh5oDzrAlF6KXBfRg8DiAwcrSh8Gfv0JndPzfSt
G4bANnk4JqqG/Yr1LoQt4f/sgaiZiYl9GAhrabL3/OybMxdW0KY5xfCUcoRwubRS3LiQtvyaM2mF
aQ0a1XEH+jpyDtZuPoKlAPyVoRFWu+mIhZ9tU658vC7kLaY+kzcBsH3Ic8jTmviVVvTWY8XJ4odt
KWsFqwsxUvZsAF/ARTEMIzzRGP2zSQyaDzYEi2Jx0ITxnabCiVIcnDwAYwgQiLUVntu2OYJxBtN7
u7ntQm1WmFAlR4rDWIu1xiKGg6A8+MG08qM28SvgY50KVRFu+7AA6XV5WD41hd02KCVh2vroziKa
teKQparRru3rhaWfSzF1Gzst8xCv/JIBqKm/LdyfZlXclY11cDy22/YNlVKS+ahgHJMwaOwwfwgA
hHA1++Ke6t+3pah0Mi91MvsiRx8W42oMaHpmuY89O9JGyIm8XjXIuS7LBYwuaCuWNcRLWakNoDfm
ooRg1dk+m179ltwn9v1cJkFXzIqrtZJoAHkKUKtovoN01ZMDBjfAVjXh21zG9cEZszKYRftp23ir
Hn4mY1H4LEiYibDMHs3tE7H3rd6HxfjFBFRSomLvVukiRYk5t3LucuyzTTr6x6K/slD2+2+qSN/C
PC6cuOrw1HH6yKpoYGYfWLnXSxVNz6oPvJlMDj6TZnBNxDPmQLDxb7XfsL0fCD8Je3NfqCb9FMcj
j+FNTDe9sYBOXdIGDv9OPX/PANrgWSqc/LVU5szb3k06YeajLkmb69h4uqLkUKdXvffBQn+ckU8A
pCQY3e/EX9tHtm1KbIteeh/jZVc7HPG1N24wI8fJJ3S1Q1AQNLYKrW6tc7lAQWLFETvXQEqR3CM1
WzHPDeDWycHYm1F9oEDhj/pwiEB0ciJlYKgQs1YP75dETOtfakdskfAa42PLNFfQzsEo7jK/CIjq
+bhqxQW+GfhcIBiWs90Y407d3GC81Wqcgyfyl1Rg/A89Rbz1gsxXrUSvq/UmTrrKsZPZXc5RkuGz
c+1hPHqs2j3Vpg+V/nnbPVa/H2+KyXXGAhQ1XsuWDKYudl1+52nACnUVL6D/xzF+6SODbpdtXZpZ
BykLCli5S/fFS6kF4C+JWDRcpwdsB2yrtWpA1PEBCYstYixqXvrFPFW+V80ACoqB7s2oFRXZ/KPI
gIVSit+fE0FD702UdFZYjNN6TE7iUvOoMe8T57ZU9Y1WD+mXCJBVXWrjTiQRPri+ToXXDd2eAsqh
3HuMd92tVw+i3P++8UxUFUB2swCFyqtUVVvWFGj52pWhz7OVha3JGLZ6h7FFXzaAW7Lu2GKgTXvd
lrtY6l32/qamnKCViZFVJsWTfOJAykppSO3hPp+aoKVa4BcpoKVixeGtp9boqSOHtlFnkF9cBrN9
b8IK70lExmeg9u+Ju3OiLlrwwCy8wcJsrwLNXT/NN5FSRG7suWC8hkitOcV1mJnfO0dRbl9zfyBW
gX4XmAcL/dOlw8Rxj1YqFuvBd3gvGu8jI2noZ0XYOIVC0lpgXAjUCBqnNjbApQA8JMVgNXqLIrh4
rOzDKLLAqj9kWggQvmDbPdbsht154KBi0dwGZfKlUoNFytbBnvIjnXadcV0Nkafi51nzwDMRsjcI
zbbNXgeuZQO8O7cyIiNb+J3waelOlf0isv64rdOq+QwXGA7eQtMm7/K2g4hpNwn0y4wPxH4orTgY
mqgmOz1XddJXdQMpLOqFnoW+/PJTztJQ6s4a6H/AuWm2dkTr65n6gWW8zAA25vD4+mlbs9XTehMn
5x2JXRAqRIdFqdY+zlYRVqw+tr4KInRJKeSYAazFf7WSgRWAKGy1eC6A6kjDjm5c930Axpdvc9rs
san/Ybb8n1qh/yW09nlbv9WTexMslygByzaKvITjWxSFvSB2RjC/HBZwNq56iitMKRMvLym3ngi0
tPRh2tO0DnouwqpQDe+tBY0zU8rDezWgtkhMUPb33fqh1t2TzuxbLPcFnq8iKF4X9e8XBvnipS92
XmakhCfViVd51AFdpkX2UaF052qmIhNYG98DfMKbrOW3nPk9oVZmVC0H55b5yNsPTQ2InjEcTTcw
6+GmKn86Nja8rACJ3wvr/XDbTVSaSkGrJHpujR7FS2bwn1tvumM6ObbieWj+pBZ1pqcMU0haG/DX
AggOied2QY3YyAsRGoNRKFSyVq/cL4PKJGYs7e3cs/PyZMTl7Vz219XcKkSsx6p/RQDL5PLMCqxR
z7GOVWAeezuXC1CZzAeQjH1pSRoNgF6c/OnT9kGtX7JfIuVxX70d4iKt8FWmTaAnVxneLVSRbGz7
giGHRC9P0qYFDtcpZzwAMwMY/NwgJtbH3P2j6AT6CoxG6wt0j5QAkF6jcWUhOvnGJzPL9zUA5+bY
/uBp6RA4Wvt7XNh/j9RhYOZNnvRxqY20YqmFxiQAmMAwVx7nUoWouHpAgFMEuZKnE+Q1lz5hDlZn
0wxgmB2mIewEXAPEOIAyarftB6tx/UyM5HqCds1AWpDMsdoMUksEnL34/PtA74X1sC1KoZFcfNLo
RBkINEr4gz8F9px+aMrigbCrPxBjgQzIAzgZ4N2Wn3EWAMcmyfHJRzKoN4D1fHIqHlgv2yJWPftM
hHQ2lR6bZeEjjQF3kkDVjvwlPhad4ou7aq6F8ApDhwYYZ6TqwoC9FoLnAeIObw/oyexMzP6bDj9u
67Ia3t7EyLmz4BPNpx5XhwoSpj55xHqBImle1QRw/g5BGkuwZXB5It1gk7hP8J7LRNcFjoc2tK2V
T5ZAy3hbmVVJjuGCbtZHyie38nkSpxipi0sAXPWhVf8UfAiLVkVptJqEAW/YBOY1SMllFs0OWB94
RzF60uL0I4lfJuiRVnM0tf1Hru204QjYYIUN/87s3jK/fxDqQM6BqVqkzgBjWnzyzK0ra6746OsV
emWYPDRaPt8PrVvvXOGzoJrqO2DlJYFoxtuEV8+czfkVKXoPLAOOfV0M9m01mXdYXrUUDcvLAPL+
d0kBpEoNbWgYYI2yqTqCT3Gun/Q+37fznqnoEy7t/k6UDNpk0r6uJqKBrSo9tP7Psgx4s0cqM5Eb
T/tctr/1/XovTtIM6FDljEuIC9iUfzVd+skg93nvfBmGStH/v4wn7yVJVx3Zmkh6G6g8XRJy/bl7
xjPMKBUTAFJV6p0U+RpOXiK0YnTRbZ2sh6HJjvlk7RLzMAMHtRibMvDZA7CRw5gYUWzd9KAWBkWt
4oZK+em/vwLNWHRiUfKWZ6KK2Xba1MUh2lhXsBdIh/yx4WPQgDren3YTiDj86Ysp9oO1AwuaSvy6
u76Jl74OaO1krImBxmmC2sABi+r8mbvPDrY7my/lnEcF+ZrnYB89AH1Ja+/izy1m6bAYH9idahj2
MvK+t4R8o22PTj4oFE8Z9U5OOd0iDivUvYyH70VIjuVmccO5TaqTjyUULzuhLHnwDXbYjrrr7vvL
pnLUNTHRRKse8DEjznJqvxhOcZsnTog5TIU+huL4XHIZBUmNRN+L4cMW4KpMpJS5G6Xke1w+DvQ7
94Ap/E3QF2BNBBNNsf1vY8b4hvVhaeRP1FS9xv+foPxLc/lh5+geM60KF9dtQUdQsMAih95FggNe
oy40iylgRR/0NCiBc9F/1X1UgQEYUbxsH8ASid5/G95+xuJpZ9+GbMjmpjEA2Z5i0H4EeRPkGNMR
ATgHNeGgyBgUTiVzvozxyOKxQ7UeIARPjfGN1d4jc79sq7QuBMD+WHbE3qk88yU6DWCVLg5atCfq
hGV17/nRtgipP/Xv7XiTIcWCmU/mUJcwW0ew0sSvGT24VL/l7YNh2RjtCctmPnQgV9uWu3ZdAFYJ
ljgQD6Hju/j42WlV/Ugbl9YE5e17IUJt+oZxNozobUtZ+1j6fy8Y2QZaOHK2nWqNb3CXAUl5+OqO
NzY9cSA1uAdCwwxY1Ery5rWbeS5P0qoG80NhJPB8fP1PIP0+5vUrASMPxrT2flcoZjbX3ONcmvRt
Lj20YxMHILo6b8La/0sbv+ie4pxUMqTgyfJZ08GWDhnlj07b9bEdDL+32PuPCwKpBNRTGPzDa1yq
DPEUfIgTWhunsSvBi44ORf7DAeqHInt8r8rC9+4DZQwIVYYlo6k5QB9qRgLwn6FLsKug7zLP2YtB
RQq8IgaQqEi/AaytL4ysl57tjQYK/TFyVFZhrBq7eqPl7lqAhm+79uoF8gH4alvg1cYC06UYHIo5
ajFcjVVZQKaDL8pgsne68fG/yZEcoCvivKsNYL2U/ksa72f7lJBPo/a4LWXl4hjA40dWjwlXPCek
ARosP2toWKJyrA9fJnvPxlCPv7P6g/Z7g9t/+9qFIOnbafflUPcEglJgdDTtlc13NdqfGt4Io8Lf
1rI8yPKxaGGiHYl/Lo9oakYgF3UzOdFP4gZZ5sm7yVhAr4yQRdNR/N5O7/9U8wzw3Cy04Yisl+LM
Npl4W5TsNPDimQx9oBv6s8hV3/v3/r0ADb+JkSzIRZzH3IF/G36xb7EdpRdYN0T5cdsjJNSf9+rI
1sM6dJKasF7ShDb5aHErABpu64RF9XPsPtbuHNCBRnqrqNAYK4nEhYLSBWYjEJQ63UR2TH6WFCxS
KIpnQaGFfvnD5a/CPhT6Mx2fqvlzLJ4L7ZF493p8bU+Bp6tu+eq9ODP2chhnn0m7LmZLH3GmefJI
Flx7bGiw7066c5S8DapzlQJKkfUjYz7UHtkzlhrK4WVUhJL1C4FGFHCNPQBTyVXktEzJoGkQYd12
uwTUBmUY35Q3U1RG1UE5gLCck5QQ4hzfpEnnaCDVRYHCIKf8Jvu6YAyBDfY4PCyUtOmxuQWU2Mu2
y65b8E2gdFguoK+qGsi5p3G6i+07rf+aE8XneN03gbECWBSUeGS8zNHnlpYsKOk26MaKZ5aQqM4+
5vQ6zXeVEi9v5RsDC75Jk2P/yNOum8bqRJEb4vHUefH1EMeBY6j6UOum+yVJXnKxTAv119xBOqjt
RxqS6jnNFfd6VQQ2fUH/DvNh3Ve6SlgqH2ewZJ1ALnND7PhaND+aWbVYtXZhYTPk0wBfA/qm5AOD
3piz6LHFsEyx2Szg/QPGp4LMjKzfG0L5J0AaICwH6Qk0QtH4UqHM63tRZQjEtXdnVkFTfxsTxSds
xWbgtQAMjwt+UBSSpRgcDzklud5mJ1+0/bAjtJjvOdPM5halTK5ijlFJk07IYyLvqYPM2ef9GA68
5iGINec9KGv6aPuqrhwTqt/YgwSzONBkZMUK9BxTIMxmJy0vnrBzidUCauxasD3WIB+IbeevbXnv
b5JzkRQuv+csjlOwVVvAsAVuvf9SOLeiQtsf652/zQ6xSAENrq8DvebdBBR1pgQoZ159GoTDQrsf
bkVjYZBMqBj13psPgnyAVyOQ64ixUqrhxx0w6VyrQgHpc8ySIHUOZZwFieBB7ypKdsupX4ZxF3RC
2MxePBDDSdKNAmGDPXSA6jnRrP45mE+lKH5sH857v7uUIL2jpi5NU6/x61PndFfJ0EWu8KIhVZXd
3vsAxGDog1jgKwdQjnSZAMiJEWBnME+tHYcO4MY4NmI5EI7Hcgy3NVq12ZkoyWaNnxk00/L2FI/p
sC96NzuUNt4J21Lee8GFQvLUtmk3vkPtlp0SxkLAYVfiOjW/iOErnxRx6P1n71KS5G8phgl1Rnh7
Sr2vGudBqYfGPBy6PA+pAPXgkPyBAcG/YC5YrXBvGQnf8my84ZLePFXGfD8n6aMZVwoRa9b7e/DN
WbgbDSKFhCLv+tIQhJ0mG61hPbavyqb7aUz90+xXT1znye73j+tcoOTmbdmSah4dE+vl19yZ0a15
qLOIoEzmmIpa/tp5gbMRQQgQ96hdSbrp5Zgmnm6gDjJhJMybsh2rLTDr+n0EbtGDB/CDxho+buu3
do3Phcr65YMD5mMYVJ/4qR5HGoyTGyZZoyi7rCtnoZfvgxqSyDv06K01uSVmdurqb657XIiXs+cy
+erP4UQ//IlOb7IknRy/aicsdDWnnneAcPPD2hXXHDOt22JWHluuvpQR/tVJyvRMytx0SiHHxpxH
/zKIoZvDWVi0/6jnlGthl2KDhgE007Rg3DhD46AQ5cB2AGDl9g+Xlq2tSNhWLwiamC6m5Lyl0nH5
zSwsJ3eSPrFOgLoJMDTvgvJCS24T9Bl7hZnXQjNa2TYGJzHX8I44zEwroyrsyjrZVRsN+Q/WAiwv
F+0xad3jtqnXvMdaiNdMxBcQ2UhXI504ayhWCk/ZrF8JVn02rOnjZKDblAHObIBx01LRw1u7GJaN
Ri1QEYEsL287aEU34FNOLaCL0PuyLoOu719xhH/wOTgXI+WjVUPLesRGyt9M1jX46rSrJiGBxe4T
FXf3qkYugEBR1jWRP8vuOomG+2lp4a3q3udC+0E0FrqiVaQea2LOboXcphudMcGszWiehroLWfm9
zYcrO2n2v+8R4HP3FwA9Dxyp5qWfu06jASKfmCBWv/Xdoyg+cDS3O6x5T0UdTL+3HLI8G+Dgb7aT
y6Bz4hjDNGbWCWBmgYWB2vRoeX5okkNOv21rtnaDz0VJHkEMsWSrHjsZgwDAulO3QTZDUe6m1xbL
vxDS6o/bItcynzORMjxMbma+E/vAMvEpgGhc8o0Z2Z9cpzcDysmvlwyJ3SQpP7kDDZux288TOWFW
+um/aSIZz8/wJiMeAKOoM17xCRvXdavaPV4JRiAmA3MY3o8Ifo70ealafbBoVdfowvg/beumFe7J
t5MvdjphOjkNJxUn2srx4OUNmjy0fvBklXd3mMis3Gss6zRkNKJpcwXizmjbbitOdyFCuk4jmHxI
D8huQKwfzXrnoM7rVIDlCJJUkQisVAoBfHCmzaLt2atu7CwiEtO2Tm2fXY/OjpEE1cmrwrmfsCYJ
2K+dD2wLA5X5hLURm/fU/qr1x5qxoADrcmrduM3vFyAuf9MS085+k+G1eNrGJr6aiFm6uSezGQ7O
N45Vfe/TH1h68R00bTBtJOf/njmOqVbm4oS9jUizrmhjBKl+pdFICWO1lqAY+pks6QUwDp6GYpSD
HpHdPDsl/5Q7YIlI8puYzQc0Q/blnPCAzdMV0V/qTIUfuPIluBAvXcZZxLaOPdgas45FRIf2WGni
xbHib9sWVYmRfHcpurfEQIY1pRVobOsD6+q9WXVX22JW0h1ogzCJuo7hGTLOse7TuKtzH36r387z
cEqNCUh+43VaqNYf1xV6kyTdEFpTKuoaLiI0PzT8FjhnxRAMjgoIYzWu2B5S4WWnx7YXjc+8fiqz
fO4anM+MxFQw667nKj7R1Vj5JkIuUWa+nc1ttojon6oejxn7Tnc/8QQzZV+b4fkPTgjUm4aDYo6F
3uilPpgFACZmW6CSU4ioGt1Hw0A6MP1MDK54qq0U5REwwFFpA8YfVRZ5bBhQ3hg9cDx+IonxoeXT
ofT0qB6dp5yIyERnGeCqIU+1fc6A2TRj3myYvm5ru+olZz9ButzxjHx7Ji6+qKYRzQibg/ZNtCq6
3tUDPJMi3+Gm6e3aQggpzQnPXmCKzPQrn/2QEQ0sPulusKmKeWD1pp3JlC40+kiYaC9wjrPZAlvr
w2zOQTHvZjIE2yZcMl6pSrZs3y7IOVgtwn8uHaYYdKDb6z4/0fpT4mboAU7gNjfacKhFyJwfdm3v
3XJU1VHX9XsTK71mmoL2zEtwvzOe7Sb9OPg/DcxQz6aiALTuIb/kyDxIGvUL1+hEjVCVhr1VHC3s
3rgNVVw7lZjl72dhZGz0CjDpMT8NqQ8o0PbYCXJo6klx51ZTlLfDkl+2bOgaAAqm4tTyO+zfjtjZ
SMUjT0kkhv9oOPmA+rrxeofBAbXqxkgdjBOynVUpPiirdsMuG0qbQGbHut6l3TwTtIblaPNTH6cn
3U8jLW6P2KpTOPm6GBtFHuxtAq1TSldNe56AYT7VJ6c2dxwf+aSzg0nZCV11avTW/idGphHvxjpm
/txCDOF0R2O3CUo6T2HbO0FcxgrbrYalN2lyFgVCOlq5OpQCz2yQAEW1f6jF6zx+YdOnKVcUOlY9
70yYFGk5dYfcFRUSfrP/OFb6N2swrkytxQhJc1uBlFtxYn8/ht7FpTOBUtAFxQEYGju9RbmjqNwb
YuRTcucCL6AAwOqk0y+ZOwOEqDJNbNaHs45qUx7qhe3q13o9NOM9Prp5hpQBHDXZ69D7te0in3ct
48luaT688qI1ol6wZD9jEcoKU9Jm+WuSOEQ/IA1G3m+54+ghyOfE/V6ZmEcL3LHxyqDIeecB1akA
0WEWaDSz2yj26NjfA2sKkMPW0FfJrtXc0gHPkG/R9NpPPSceIx+70iTQ7FZnzygooQPrtZbNH1Au
86YAwI1jin5pN+meosGzmuacWVP6nGAaoiMm6LlPZq4HBXfujURValfcMbnmoWm44aM118CZy/HZ
n0KsABxoEx+3v1cqMXLE6PD4oy0ibdYYx7yswqbOr3w/3W2LWbtcaJEuA194oGB14DIwDaWb2oWF
B66bgBG7Dms78ulnjl1zsziK/nVb2ppS59Kk4xkrkG0MblafBOgjfJtfk4zsc04Vn4+1+LS82E0A
NSwjbVJMN1jaFhwQ0idh+U1IvDH76nQ8P5RAU5oxqrXf1mrN6QygYNgwITaJZD54Qa16xn1duopf
Kz99drTfg774uyRlnEmQWyFTGndsdnh9qrwiSMWuTn6k8ctAFM6wejxvihDp8zFntV02JZZB9VoE
ev/cWd9tVbfy/0j7ruXIcabZJ2IECYDulmxL2ZFGGnPDGEvvQdA8/UnOzrfqRvNvhPZc7UYoYqoL
LBQKhaxMlY2lTjupIPjsImnlnAeTVn6Zp+ZbP7k4PQxFXl3L4ycrJjfxrDlO9EmDmcKcNokR3afT
szV0TzUTfj85v69HgMIpKp0aZCjoyDp8nxyvySW3dhinAeRL1dVdcwpcOTZejaB6gMR5vnbQ+ksT
qhdWQMuPY/rCzEfHDY/jVz5qikhYtwSeLqaboEuQIyErp7Hps6RHk4vuSy3Z9iA3Am53kzB+x+1W
UYSt7SBY+tecFBSOnrbJ6Fht0PXhUz5Gt+OcKDbp8k/I5ywDTQKwDKCxR6P/fO34DFrsKUpRsyTM
r0u6cXGWY5B7BxYb1HudL3Kcm7WqeFldSEwgQ9QS5ZgldxLKRvB2rimHcCjZgWdgHm/xKITx7hcw
RV0PQpWpZZFPdlZMC8uibW0GAyl8l2/76iUfS6+L9nOq6PCufq8Tr5b9cGKqaHneV9PAgxTs/dAz
mvhOF8PTdX9Wv9iJkSXLnxgx8qlgNQWe1kJ/MLSEV7bPWuW8Ymo9D19x8kJW8/W6yZXpJxsPJm+f
a1njE5ssc9uhr7kJhE26zeYHwndNA0KeELSJI8Y4zc9FdNOEu0qITQ4JwFA5LbJ4dRGnJtoMaDYv
TxHSVnD71o4qo2qDWnPuBY93MQTlktl9zcZic93b1QV+MyUPx+sG6SyXTxyPeskn4MK2VuN+7/th
0+bAkmrsHj2VVwNEs9fNrsapaS1VGuY2iPw8QA3T0bVYwMPoKdK3rVuCHeUwFq+5Ssd+dS0xF4sd
Txdmz+XvJ18z6UcjiRqLByTR+K6Ij8loLRxBFeZrPv4Hp05MSYEzU1qBLxSboe9vLUEbj8e666Hp
dkxNkHlrln/dnso16aiO+WhXbeLifBuKLRSlPTAdP+TVU9XPiqNg7Wxbhov/t4hSQPblgH++4W1A
re/YA95ch5ummHfX/VnNKG9W5PRcJw1Phqlv0VhgvjVpj9x1FBW1yoR0SGftNObjkq8WDoWE5c95
1SvWajW0T7yQDuikqrooNJEXk/jYuqD0b6rPNngH/JE4hl+MaDddXzaVQamgdvrZ4g4auwGzn6m7
z8qnBFiZRAeLt6KmVq3e8veTvYShAIe0ms0DY+52hlU/zv/pYeok0uSJ6alPeVhMXRv0KeaDnnL6
zSxf0/a+IbniqFy79ZxakhIDBhrC1olnnMot6z0GRlevK5PHAogmr0dnZpi7YW+CI0JR5yj2EpWy
BATnqqovxzaIjI+jeNSN35mjaGAoEoPcAuos1lRiZDxwW3enhf33Bqz4E+sfepIrNpTKlJQZcqFZ
Q94QE+S+1GvGwxQ+1dWjaRyvx/if+9PFkfi2q+Qn66EF2XUT6ti4LRVePWMX9ZPNdgDGPLLS+O2Y
5fwEwoDvmFv6Vc4DJhBIse/KyvYbPKeClnokfsTmHQNiVhFJii8qH2YuZOkI5n9QuYKVumite3ci
myQu3g/1wVX23yTMpMRScItMiWHyoOmSbRK7d31rfjHi4XsffovqT9cXfHV3LCAfG+9EOni4zrd6
CektYfZpG1hsfELj0t1Ebbx1c3FwBbnpp58zBtEViWwtvZigfQDyx8ErpgyIK0ica4LDwZg2HzDo
NKJZzqnCyFrAnhpZHD/JYSBTBhVVi8rDAVggpM+TdTDKfaISGF9LyqdmpH3RV0kMGlAcNFlW79B3
08XBnNDg68FY+XL9Uyk8kt/caBqGXAvnFpoADwX7VAoMEHce0VX0RmshAQEoKH5iBs3FvNb5yuUG
zq6WInGBn8pzC7+onoz4oaE/88KL5/+yqU6tSWcNVLm0bqqmNiD8m2a2eK9Ee96eFXtqfe3efFq2
9kk0ML3u4yYfWtQChU/dXYZ6vl+0vfvf1z/SWo44dWf5ISeGAN7mZVnC0ABCA12bj9lcvMREhbZY
30Jv/kiHS2VMDolCnNCsx2wbFXPAKX+67sp6aLtgGsJ8F6bopB00dR2bjBjxlowjkKN+Ov7sjN85
/aCxzXVL61/nzZK0iURDJwPDelYwzIeZbIXQPD56c6Eao1v/OP/akfkuonAC08xktAG3X+a2/tI6
qd+P79Of/qeBZzLgGQEwtCwmH2GdxiM2msg8pKx3mklfMYqI65b5/B8WDRBNaPOCotSWG0TpGBoM
c2pt4IobCBkXzXFufDvdXreytmRAVqFZjBYUwARSIc3NZmEDagCXBAu+MWZQAGY7TWlm+cLysX9q
Rto2cR2GTuIaLCj75mbIg3DeZ1FgYvIl6+NtmR+t8nDdsbWYO7Uo7aCxa6uBZHMdmHWyB3NQ7MV5
tGP65Lm68eU/2AILKabHgCvQZY7GgYXjCGF39PfzvQHFQwj1mvnoh/PL/58daRX7Hh8pbqsOXKTx
lD+5XBSY4TBjCGfpRq4Dbw7qsP9yXNh4agd3C4BsAE6cZzzwXeBMmtBsM9i8yRfYExeBaY2PvdMB
6qXdOlNIFJXYWmpCxANuDtp4nK9SasI0TjFEDCeFFjleaf+00CAy+2jrauW2EK/XV3Ut154ak7KT
lhCjTKFbGaRdep/3N0OlmsaTSEz+ssed8EdJwei0ROS8R7PLhmQRmI53Q42BsqF4rgUB0nHYQDzY
I1F80G20ZIfJm9ht3+6zQWz6zvHT/Ceh7buS8v9+k2OhOAQ0ismCtKXl9rPrMigDpPy26aLHsaN4
/yVeZ7SKWu18hf8xhVcpx0Ymw3EjAxraOtSA8CnToNdApt8UO21Q6VKd5zHZBPCW51EK0feCGq2Z
Bx2aixOqmIL0e3Tuj9djZY1OGfMriyoVBajdkiOz0uLRgTrVFCCLbPSou+PGj7Rlxwqtmyputl1x
mKzioCXskGF/EEscM/M3wce8/kNW/D35HfiG5/5OXR0OQBXrQaMJn9P5Y95Sr30nRuTPsroGSGDR
a1/4KmQzPZ9sJ3WKPCCs3xaZ7dOebTpDpbIqEbNc2JEpEbo2G92qoHPQ5cnB6LUPdHDBWjJ5g9t9
LKz06yi+Un3eYKJakWrOT6a/linoOHAhIybO9fOFpInWFh3EPwIirCe9ap5JD9qPJI4+0ghDZLFG
voTG/JrxXHVNOk9yfy0zPKGiEAe6X+bOwCxX6XZ2mAR18QXvgNzNtnH2XNZgEVKNyJ0fhpemlmg6
qVq5nuuTY5hzgOf0hz5/HKfuWECENcpMxXKuxuWJU9JpYaUxbhcYjwSJZb+lIvK6RPugl+97irl0
SDogbD6YcQ+dp0DX90bhT3azMbtbS79PWxWSbjVA3jySCaiMsE4LQbB2U4YJjMk3ytJvenfjijuj
exIRXHTp9vruXt8PJ0alO5pB5gGPduhZhcBeJPXsWbq2r/UnMYCPpB88aof3ToiH/chQsZCvJGsU
Yv+GpS1lFjbxDPDYFJQ+U7iLGJqfiYrp9P9wj1kYLLBtF7Qh5/E4xqSIwjAOj06X7uc+KDTDt3XI
JDijD7CiPxsHEYJvusk31xd2PTz/NUyk3d6GWj5UCda1qwGGcfo7sLtvIidVzNKs77c3M9LnA/Q0
L2huz8EQ4lv18zEc00OT6/5AXq47tG4JxRkIZfCsI3OG8ohDS4OUSF8pblRAiY3R4E/G5GWRShxx
de1MY2EnRaLECXj+0cw8zJNI9EkQjZrXZJ45fNWsd2F+/u5rk7nAaaP2AKfQuY2IOWWuMW1GhZsc
gJLYFLEq7a66YTk23o9dsBHKyhlJ46SmXVdpoM3cH6ZhUxfhwY1HxbzE6oc5MSNlqKlMnLaqI7Cs
GtnOTWtvwtxRDNFoNDj/S849MSXtpgEn9CzCBKo0bNg6dejpnD24oYqOQxpL+Ptx0OzCHB/4gzEE
cf5xklBLm4rn7jFnAuRYNma5hTem7heDlBsblaPLtL09kENGwcbXqeC3a4mJEAyPgUQSYCBbMm9W
EybKzBQ856CeuZuSsfNpKdj2+oZaCw+gvigIE2zc9c3l7ydHZV/XorQ7YwqmHuLoGvFmp/HK6uW6
lbXosOgCYQBHLkb9pWt3oYcahI+77E/5loX5QwECQ9rw28wxFK2xNYfAAgJeHUghQgVZMtWEYqpB
FhdDisPaoJ3puU6+7+j7nmH+CY5TM1LKw/QwiI31JDxaFd3m4UON3uVsll4FgsKBHyyV/MJaNGBa
gC0YEFwpdMktl+Z5SBtkcvAPFIUPrKeV+Fk8qIaSL8+qhbPPBS8IXrnxH1lWYtZckYMZJsT0lmvX
nqvxVsOddGoQGoTOzSED6L32ORftpzy3yuYw9Uw7plqnP18PmotKRPol0gYAnkEYwmnEwqsROjfo
NwzOfMT0sueYxzTrj73+7bpFaV4CXxU8FCB2AQAPUDKQOUjnZZKM3OHw56luD/URUvObzNd+mZMP
WsFNvXe21+2teHhmTvKw0qD+0zjoL+jsXp+dzeQUhyhh3pANnu18jsUX1qqakxf749xF+VgjGqVR
xCztKEDj7NZHWvNgUOkLXkQrjBDw8OgAjeOuLavIgFaoQhNXQMM1zu8mO7sJC9VLhcrE8veTxAUQ
+dhFJdZubE3PIONjHhuK03ltqQjaBaCtW26/Mlw2Sa2imtJOO9YxsB54aO3DcWtan64HgcrK8vcT
R5IEb/klr7VjCK1YNEmijdXruWdb6ea6oYsk/OejvLkjdWXy2kiT1oGw7tRMXjoNd3Ea+wwzMrpQ
iYAugfvW//xnHwG8ClrOhQXZpdIR3Zt1KzReicCgW8iNm/OGgEKmiPZN5tP663W/ViPhzZgsp2Jb
PdVGDbyPAM6Cxjhpq50BzoLddSurn+nEivSZpqHrliSoHcfZ2k6pueMxOJ2T9xH9/V059FYx/4sd
ROTxkXzOBN6PYCYF/sZmt8OoP7RWpwiFi7s4QoHiFg6ZLECLdJnJKsQwANhnSxE0kLqxjLu+Mv1W
P4TDLlYpIq2t26mpJSpPwhvTbp1BnSkK9BEdiV0ZWmG9HVuUh5sySmzVwL3KMynIMZ9SuZzBs759
6q2d0e6b4lvEt4lK3OyyPDxfQ/kpAVOccSTmxjyC4doPw84v7bsBestW/JqanyPR4E5yn9Jd3ZaK
AnhtI58sqfxUwnhvO82kRSC8LbcRabb5YOzQLd/y+X382v+E46kpqcxhQgAhoFeQjjNe0bvxgQfd
OjTeX99ba+kCgYAb3UI7heP3PEYat6ExJTE+Gh2fMvrB4LEPotVNOBjezGcU+J+uG1xfwTeD0uER
lRErW63FCiZF6k11Aoow/a5qq4ckUjWj1tLTqXNSRBZdUcLBRASYpYu9yhY/Zii3XfdnrZA4sSHf
82uAHscQFOVBlz6L2d6kWbyFVsW2aN3N2Ot+kt0aLVdc+ZYfLif5U6PSVyPoXZK0FFHAW/ItrMd2
G+cZOw5lFntOVHEvjhrVlJgiUoj04WyzzWgV1yII9f5YFZ9cJ4FASbztXfoBhPe7sWOKIuD/2Of/
xoo8/5YmOQ/trjOPY5z6tnA9LYYAWuJ+0ePCn0MwBC20K2DYORSRecNH933g6L970MCMBu5OEHuT
RexIbWg046jIF1rbutZLf0rLyGtCOvuhqfVeTVR0L6tJG2hW3DhwbXPlJmAjEieqiYWkXSaHOukj
b4xnDQLzI1O0jtYtOdj0ePoCrbK0OzCV2cYNmJ2PBEKseQIST7I8EfHt9Q2yGjeo4/6aIVKsljXR
Zoz2h0cijAdqH4zG2kVtvq3RPsoI2M1ULHoKv+RATc2pBS2g5h61WDuAo21ngzCyYApko8rK8veT
w5UM1MxKg/XBQD6EUAPGJM6ONCoO79VrEShd/1096QzXCR8YxjH7ILFxka5dY8t1qHjq0WM06VvB
OqCS4iNeVl4abnlxy4GyVaGGV74gCM4W0DVdsFby00yRsMEJQWZ/LLpbYRNPJBOK12yv5w8JpAjU
I+UrefvMoBSZTqENYLbBFyznxqO6+J2KWcWKuXIOndlYnD75fraeNeFYR+axJRbGENu9UWYY7S49
u7Fer+8AaT4AzGV4wwMLlknA6biwm0k1eW6ODYOCmH4wWPtr1r7Z4V70GAWIXa+N+o/aMqGa35K5
9bTiu5POO3AAvrNwwU8AC7gJQjyAVtwLmcB6Hq1eNOF8ANVA+QhB06Ae0x1Ip81PaTiqtDTk8+mP
Ndw+MFkO4ohLh0cWxyyqx8NQL0dEm0c5j7Ycs6b2XZiMLeZMRGS7xQYkHM28ub7ccrj+MQ4+ekzw
WeB4cKR+TZgPTWuxdj6gZxGCQGUaDgVETofKQUs0EeR+aro4mAdUN9cNr3kNlvWF1RWNa0wqnIcU
bfFUxDI2Hex2+DTN1p6zyu9bPfEqZu8NbVLM08gpaHH01J50Isdu6YQOEdOhycbyMXfS6THGtvHH
rFQRN14cxbItKd3ZOi80jcC3EUokVQa8m3jh7h8m/saLgOgpM9vLus/UrHY1RL8VSyvvVkxJ6mjU
WxjOQwDjYnu+tPFczCIW9ngwZ3s/NJAhyTFo2FueI7rd9a940YZbbEGcFrsVMnzoQEiuEqMBz2vL
x0NfDeWmz+tfVV76JJ+/hyOrd0ZkDZ7ZzncTrwL0+BXJ4vKjwjpQQmjgIGkQueaJunhMzZaNB0rb
j1zLwGtR3Qu9VmySNTOAexHDBH7VtGRo5oCbBG2tyn2qpmhTOsaBjI0/5PP++mL+oYw7rVSXxTy1
I8Vo3mfmOGvjiBg12UtjNuQmGpwASTbxsjmpvZ7Wsx9lrVcbbF9P474as4M5uo8dT+9y6I+1Wf3L
6dzXgZNtGeb3ZTdCbFc89/Fz5HS9PzWV67kUilJj2n5l2jQBolSkfpPl9b4l8Y/rHq0uHLadYy8M
ecBlnEciBKa6FpMAcIiSO8fQtkDm/9JcXVH7XuYS0HtiYBOVIN5A8AhyboalaM/nKJEOiPtNXtzp
eKAMm49T+pAYqoa6BJVfzicHSdoAHzXIGegFF/DQh1Y9p6E4xEa1scR3e/gZWi1eWSBvZ7bfRfPT
aG4tGntp81jijTYpu+cIS58a3aZ4J+Hh/36Ng2MKFFgAjEp7Pe3K2Z1iWxwsvJyG2VFjs5cWv0Z3
m0+fr3/MtVUGuAWdfaASDQx+n68yFw4uv5MpDssLXcI+6uJLqX9ritofVSTSF5Xcssg4e0HfChQU
LttSWrG71CwGJ3afum3+kW6aPcRyIBvtGT6BbEWp0rBdSWPn9paUelLgzE5fVpEN30r3W1HvSYWZ
6X2l/cjGT3lx4HrtxbWqPSJfhhfeQQKBYHS3QLIEANa5TShhjQTMaOKQYR7L0bYmKCYYqCvB4OBT
c9MBsVjGpiJhL46cpRicCgstvAVINPKZLi0shwoZBjyrfm82AmxKOIqMZjvZBd7SuMLU5TF4bktu
l+RDCNaDeOj34EzzXdA5DHkElaVqU5r1d9obQTXdNyVGBknktY2ruLFdhOtCXbUg5Ww8KJsXlU2U
uHMYVmm/DznbjAXfapFPqo8V9Yjq0euyZpVsSauqEw3vbGHS79vP/dYJDA+Q4Pvott8YvnPAe4x/
fSdeFG24YEOBCOOrBDoW2JHnkWN2rTs55djthfEb9fCmyjXPhsLa9JkZPzSliMXyun8eM2fm5MFB
AcmMhZCoRo2Y3OYoVBto40Rz+QLUK2aFyg2NPw8QTQCo8b2VzOKou/BgGSDOuJCpTyJ9AuIUjs4R
AFgV0ABmCyx8HG4n9+P1Nb3cGCgfluxmAC1so5dwvqZIfBkoO/Nu30O8WAvm9MPUHttasScu9jyk
pUB0hkIfDKio9qWqNx3MEpxBrYm2r7XRtS3TI2D3XmkIwcXmw1wAgd+994rvLjZdC3QGFuo0Ih/C
5pzalJcRBlgScz9oI2SaLFzgVIOZq669mZGVhvrKIlbfjGYgygcw6zCw17T28xBCyLj3dO2m0RTn
kcqgVC3NVQHZ+ETA4Gjv85L6Zn5b9Z2fx6BKJx+a5IthqwjTL6IEa7k8F+LBQ4fAgcxCUWg9mHrC
ygyc4h51rtUVkLW91Xit2OFrvp3akeLEBJMgiYH5ChJ9vi/q9AUDwntc8FMP8Iid4fRbTu1dP9ff
37kL/viHqXFzoXEAeOl8F8zYiYU9gZ5EJDoIAfzY/kChB1oUiobQRQaT7Ei7DZ3RWseltw2m2rC8
xhQPeIsD3BkkB5n74qRh4Nra8bpvSzycpbE/NkE0iFzyBxJx7ls0MjFHY4JR9dx6cvPq0M4q3tdl
ea6ZkEKSFdZs1nmDMUq9SfZWZVb7UM9/YBJABehcD5A3Z6QPlQA/4tQa5u5pZ96WtHEPtO9fMijl
bDHW0x6d2BR3YI1LoP4CGNr1lbw4WrGSuOoxgM6WNol8wSyiKe15Aia8bAKSRHM3Nr2Lxueeghxd
+3Hd1tqS0qVBgYdtPNPKDAoQrxvtSUNENoaLCy24yWh1n7pEERxrZhhEsQ3MU6CPLL9MzC2wty43
QJuEt1m8QHtd7e7m3t2+3xvgDCAkD7yBgZb1eQzmOauJWQnsL2iJd7rYiZRBJEVlZu0DnZiRT2w6
12btiGz5QFsDszU1BFBtx2diN9vx5rpLa5GIOhKgUZDLAEwkbWU3Z3EH3swmIA2IoNrqqEEZQ4BP
0+dseCxpITaaM/kkUfEZrH0y4B4X/AvCEcXe+VpWzeC4eGGAZApKEBw3uxS19OA2h+v+raWqRe4b
sQ7ySqCazs0Ag2NjMSsGkPavnB/rFIPs9ksy34TlkQyKonXVpxNj0mIatOcaQ5AEAuRqPSV+X/DP
oAB8bzMMGxh3R/TesI8tyMGf+1TrdOjtmNEgH1LcbjKvDqvj8E59yMXAmRm5byIyJwLNL0ZaUfjj
ZQbX42JLPmWgwr7+idZX7V93ZJhAkdYFhiES6BbYwyNJoZdHpu99LBQPiWuH/8mqyZyM7kyyjuQY
ysts3RNW4c2tc8Mx+zRn7+6Onq+cjH7ScCcuI/C1BhAUwG0CorRZrUNsMNZ96BlspkpRS62djSeu
ySCBMsliUbngk69ycNGayT5OVU20FRMMAzEoK7CPFhbV85jLxt6KDRuDkzi6fNvNH/V8VmzVlQ90
YgLvCOcm7JQ7JS/gxVzqWxQSYNcjG7xJ+s30PgmNP6F9Zko66aPWMPO2S+sgAp804HG+GW4cHSpU
xXOD6+ysovVbyeiYBgPaBi1CoP5kpJKT1T3iT6cB6Quwm37uUuMGsI4W+gyOp+kQonz3ljq1Z0lL
OVEO4okZwidWxDcGu3VE/Tm0dEW6U3glz9oMxkSpnkEHQge8YRTeAOldJj6V2Fq5orJdDb+3BZQ7
SoAqhrM5QK6jrrVNB1pdUBYq1kxlYgnPkyYSSXhqg8kHlOaxebOwuJWmAjS8GuAnTkjHw9Q5NCNT
zAIU6n7fOw9aCmmtJPEEe9/o/t8Ax3/wAQCOhErMuTM2txoBuAucAZC169uj3dR3jvYldYbX/xBq
J5akw8jKReQ6GN4OiDZtowawWTTAtOTX/58VKf0UeT/GNV7TgoW2lGQbyF75XAUiW/4Rqf7H7MLb
oknlnWVmVpw7WDSD/oihd+a2AFo/ivCZO7d99OW6R2vhBrZ5dEmBvQD+QQoGLSMUdIEmBR+Wi07F
Qkrw/jIB+RrtXjRhVygpQlQFMYoqGhToUNJwZ8z5p7aIFEG9UkCeWZG+f2nFWp8IUFEUGG/xgSr/
GqLi2ovBMjdFlPeHeEJGjVy2b+Mp2v2HRXxzkUlh0VvOWIIxhQZm5ngJm/ek7xUmVqqTU//kno/F
3RzUi+CmsAGV5MLGU1m60aL3wm9QbJ2ZkTZs3gGgYtSQHivbY5j9sPBUjp07Qy3IUPUf19LQSVxc
DGPkTuFqpkYDzKNtHMjaapBpIb8zrnjXWdtODkPLylneFomM8a+TZQI2xcepyy9ZuWniQ81sXzNv
psyfofp8PRTWreE5ES0e9Bvl4Q/u1C7GhZsqoPRJVF9szrb5FwryqnmcDqmK43h1DYE6/2tNJtAF
gS2Ub6qlBOfaZuT6T5Kh4i/vQq5iXFzNEyeW5BAHP2btNBDCm3tYyvNX14qfry/dqjOLBix6fBBQ
15e/n5x8o143vHCgOBuzH6zIvXB2fMfc9krKktW99GZIxkc1YIIaoUVUBazgh9IyDpP9e2pGRSQo
3JFBUaWgVY2hJiQFQF7mKvNdvTGg9PJQQ3xDUTSsRh04oAzMULkWhlnOly7S4jJNkqINQtGYt7pm
bJzJ0PZcuOS1Twe2z1l17BKqImtdjQowcUBZ8s/rrHRUuUXcR24zlUFqWNukJfsQIozXo0JhQn7/
yXLBJgh2QKW9TDdDUR2nON1dN7H6pd68kPuxiTYZdqFzGrhzDV6G24Z0nxLoHGX6pLj8rUbeiSXp
O9lpPhZ1gQK8T/KblFubFOCNSmu21x1SrBmVdhIelrs4GnHkasW47yf6WCgZJi7f5ZaT4sQVqXAQ
ojdqDv2woM+FuDGF9ZCS8a4oq/5Ah+yxiOz0CNG5QzU1905DMGqcxe/jn/pTXqJ3szxAoqUC7Kbk
J6ZjW4D0UoibTvMmaW7aQT/WTEVRvfLRzqxIqc+uRG3lIHQGmUb+sbY7Ly+dV8z6KAJ9JQrNpQpb
Wm7LFJFkhmfN3IQtlMO7KtnozaOJyyAAsrvGTQ7vDo9TSzJ/YxgRXhEoOQeNadzYTv7Y1YZ/3cRK
OXZmQvoyFUDaAPTARDRp+9IKf1jT8No4yT7Lxh+l4J7IXQ5BHvCXXzesWEW5nm1BvN7NBaR8867Z
VXN20MPyZmhSH5RP739+OPNR+mAGr6qS9TmO+qYBrVK5a6PyQ5o3fsWdJ5qUXwc8ESrWdeWue2ZT
SriZZQk3QcEOOA/bapO7q+rZ0/rmiTXkOOXWh/evJqZyF3JxirdTuQU8YnSGpDPUvtPkpdX8XP84
W7hiH69bWXPq1IrUJphpNnNaWWUwlfd188UybiY3CKdPUaeoMJYvIt2sgDp5c2fJmycVhhuVGnBM
MwncpPRAJVYmDxFGWJl5a/OHQlWyr4XiUnXiNRg4CQCKz62BssaZ2omBpX8a/Vnr/YbrQApGu1I5
kL6Wok5NSdstCxsOFh44VpGvpLY3ZMSQNvgWrn+ntU0NkOUy68gWAXOpic1LI43G3sS7g938ZCQG
n0MY7sNCewjjRcsWD4vl6HzSi1ARhmuG0UEAzbYDYDbkG85XshFGNseY6w/wMEXIx5wNvpUdbIB5
dfvIEt3XVCpUlwsKri9Iw2MSHtPipswDV4T9PCaOVQUg4Mo8ayD3YCm9t6tv11f0MkRgBu84AIOh
O4Ix5HPHDGqkxBWihNIs39PSKzTup0z3uZKlatlD56FvMYKnWGjnwiK+4bkldFOLTlC3CZIwAh3H
o5E9ZMmNYK8sLLelW2377Cvr7sj4Ktx0SwbVkKQkMbmc1Sjq8da3qLNhMEGekqUY4aZ1UhfQ9Wo3
o+v6xLrRi0fw7DsMpKVz9QGt0ic7fRVW6Y9CeGmae124E/km+hE5TlC5iovhJV5r+UmomNGaAmCD
yCBxXsdxHU2dEcTkVkvdYBy0p5D9nJLY3rZp6xn5GLhWs6lo7Ozf/eFPTctXkKgQCaJhMgI6Wzdl
Rzwreo2gLCherttZKdPOfJRvIR1vjRoPnUbg1H50KHcl99rCo3u2K3agCFURElxWnufmpDOR26TS
Jhu83U4ZP7WA6jYZ21136fK0ODchJYMqymNcREUR9GmHJlxhPlnA+nu4nTZ74HhzrwyZs7lu8xKb
hVDBxQrYF+Db8T9Lvjg5OUIArE3aOXpgPucfzV2zdzb5jfHBCIxtu0/3RNEzW/Px1JyUFzjpKk3o
uFdhCAkKeM7eGOL7wvmRgAQmUZK/qKwtfz9xzpkdlrT1DLa4GAhU8wliFKL6IYDEzhTTyytp9XQZ
ZZoPWwNfrBtlBl6u73TtyKgfRooCcMUEbiXArYP5FGhuS1o6K21cZ8brBwT2ftv2L/CNQbWgUZyE
khGQg+LhHdde5AykU8iRn69YymkJVUvM4zvkiwOMCUSU/dpUEcWuWDFxFwBA2CJAr8oFRDLxzirK
AewUpuWxOLk1eOlFs7FVBLcEzVu8ObVz8U7o6iLUnTE8irjaNfbntLyzqheCtGwP1X7KPtbZd+H+
vG5V4Zz8WGjlZp1pZkKPxNT9KCSfDJ69NLn967qZ5XOfnHsXvpHzL5WbnWM3sdsGWc1/WG2HEqId
gaqGKqKhehCXk+0fY+4ij4NJQrBryB8snEczK2y3CwREugoKIqonXPS9yn0tM8vXYr5Jy8DNrcOI
EfR3+7kAyW1AOQGTB+vMuZ8DcefBJZj5C2tnIywQl9XFLgObmJO+szZavLSQA6HlyiCVbLlSKWFw
FgvCGvcY23sTSPHCvkuoqqMl5aQLI9I2bgAP6kIHc6Bh9UpcqJNnG2B2vJIOnjt+fv/aoSZZ8Ojo
aIC//Xzt6DwOITQhuyACQdXv0QCDPdEXWWSom3aeYztMNRsmlx5/3DsxKU+191M9jpi64UEev4zE
8kW6s/R0M5PKG6NP47ytqiNVSUNcbjmMN4B4FYLJkKy5kFbNwAesZ2YUHvXcONSdfTRHc6v1oSIU
Lz/dYgYMXIgTTNUwKRR1Vs/2lGYdoKKFH9U+RKo2pD0mEJ10y931Tyfd6LCOiy0XrR9EPbBk0qdL
tTIEGWjYBSmNGj/uFp6syGe92ANevNNAnOvr89N1m8u/eZ5SYBMXYhsEUgaGCyWbTT4Ok4V68RjN
+mMWph9CSEd5KeAV9qApnrVWP9mJLanYSS2QcDRmholhJ/RLAyx6yeiN0CW97pJUtv2zjP8zw3Bb
Pd8B48gtJgzLPRYMHPi59q0QTFHSXPUEJqQjk41p1Yxd5x4dnuxoHG+GPt4UQjWEsRp8J54snp7U
MrNwisnhcRdkut8PH7NOeDMaMbkndMXJspLtEQc2RQVAF64qXTpasrqabI0P7lFMfffBGGrbZ8OE
15EhfbKL8LEdBuZDJC2/N/V+utOt/p4OrWJZV4Px5Ecsy37iLy0hOwncEmqEzt1kIz0UGDLtk+9N
VG+vx8jaB8TIEm5uBpQfoOB+bsmkBbUweoS0T7M9UCqgcNU2k6nihPl/pF3Zbty4Ev0iASJFba9S
b2o7ju3EcTovQlaJ2ldq+fp7lJkbd9NCE84MMJiHzqRUZLFYrOWcNYXOxUgbCH7uanKaHhc1g8Vb
v5DLvrWBGzurEIJW9SFLLzt8CIIs6Wi1U4yMCdL8R6aZABAfAR5hdPdt0n68vm6rCr3IeQUgHupa
EedRi4aOaJdVwrPgcccpQZCgQsZYVQlIOhh4xqgKwoDLLUJzVMmdxTNNLd/FwDKdBhhD8fboF4Mo
L2JMyQF2SMVwsCi6gU2AHEaroHcHVLdUccaaU0IaHJEGCE4gUUo3JYY113MxIcOjga3GKG9qV/Ec
UUmQ1quxU7uqhhyKsPTWLto7Esa767u/uiXIMKBEwVzMoEmnJpnyQjgFc4J2Kg6z2T1YGiqbE1GI
WTWyMzGSd9XrJqxSF4dzQjSNJjwPoRPofsjGRFRxXaM1D4uk5h+NFo3PPE6GQKkxqrY9dtPOdXcs
c/Zd5rnJPU8zhVbri2eiuuguENVyP7UxFpMjAPnwmHe2P7F7ywDikAr1Zznn8nXuYATz/0KkpeNJ
QUZEf6Dm6sp9lbfoOC59C+1EHhdITFkmJjOKDRr1guvruGp8Z3Il4yvHSM94ijApjAAbZxb3Rv3G
ltbf1zrej2hGR/bZRZbncqv62GnmNIJqsblF751HY09E36+rsWp57Pc8K0F6Vg4dhryN6ZyOTgDs
B4x6DBZANY2PRtIA3F9X5UXWwj20GiMZg1wwqt2Sz7bApTGhxX7p8rFuWV/mwOdoDgnoj1KWHEYi
dhXSh951DVc36kWo3ICsd3FjJr3WHHVzRK/c/I63++sSVtfQxvg5sSxcrnIkYY9lwbMZSIwU6FrM
uonDHY8w6o7hoOuCVlU5E7T8fnZ2i8zMs6YLm+NYoWTlfANOqSKpunpkXyT8nsk9k8BJ2os5Rlqe
ZMUN0Nf93B7vKEbPryuiEiMpQlKBDryMgqANTeE8Oor2MVXt+7oMzLvZSPsBgnf5/UyVqWssc9Jb
85E2iQca1XcDkLqAJqdwcqv+B2Pg/4qRZ1MwRjuNXI8pekTqdz3QCmnbb8O43VZE37T297B75pkK
82jd4l6EStcSSLZZNwJ09NgaiXbShYVjW0euP424O+JYVwFYrl4aL0rKwMxIpSUsrHGGKp7qG4FC
AHi9yp3B0oeC9hs+fbtuH+uG/kc/GVmQljEFaoSDhhg2bSajvgcLp8LSVSLkVHdFu7B28NIYQzfG
EB9P9hbHu+a6IutGCHQK4AS4KF5KUqaU5DO4ddnjnJ/AxO3n/Mlhqph79SkDBo//S2HSHdgCdyNq
WvgFDQjPA4jsSxYFdu6+n9zbgnLfrPuPOrf8Zso94HgoDvOqMbogfUbEiolWGXnBrGqD0KF3ghzW
Hy28tqASARGFZxj13yzniyh5fqAs2naBIHEDTAxjYt3xU6bt5rpQiFFoJOeHI8rmDq1YIPOZot7j
+f3o9CiOCu6P7Pm6gahELWZ65qXcvmY2EhDtcc792v00GfmGPZNyUGi0eoBfFk4+wO48oVs8wYGy
isRzw4cyNsCN8I6gmDQZii6pNVkucDoRuCz4AnKVIBdIz1oFapVl+hwbm3J8SNl90qWAwVJZ/trq
nYmSGyhDQZs07/EC0Kb5PWPpDqHgtoj0n8jNKVZwRRQgGoA+jiwjir1yhrbVu8FiHVZQ7xFnzr/y
vtq64D2yOxURwkqUdCFJ8hkD6DcrFIFBn+g8kyKwrT0XB24fBvKI9tDr5rfin85lyR0iU8x1Oxlw
kSS5+dGagU0WEfBrFgorX1UJSUWk+fCQQuHl0srR5gp2LL2C+TWP8T0ICrT2RqDWB65GTYUHtLpR
Z7IkZ1ghTw8MxMoO8q7cpsbou7nYtgQvafHp+uKpJEkRhpEQzWnBFXPkw5cy3fRGsXd/ca4id1hc
gPTCQWD8snjLZ5y7CIyrplaCfG8Xa6WHklLs57WKtUUhRK4KzDaJjFhni4PAqLc1ByK1DteXayVr
DpSTP4q4crZXjKZb2YLTgE/6ZmpSr0hOkRNvw8ZF1fc5mb6OwKRN+Rs7AJd31IXcxWGdLSAtMJvf
G5kTpFoTAHJlgzfIzuC2IjpfiQQvxEjn1tQnQI0MjR3oDWiKbPvLHPP7yEh2YSNOMSr3Gujex0Hs
ri/rdSt89UqcxwqE3ssRzjBFP/NtiJJVMjxZ5v66nFVX8bJ7r17zovxXjjAe7fRrZ5Y3TDm99zud
9trYgUxjLP9g0u1yr4Y2I30UWyhuaOOHJKq8rjH8ycD7gJLbpvpsg/U7p4+RFgKY2dmnbe1ZWfOe
GB9HEv+4rvHKRYYN/fMttpRWR7iVc7THOkGYR146WUAvndttrX0ciP4jsizFDbO+wEs6GuPEC27N
perG7ExlNWiYcp/9bEqBLBrQTvXyWreWP0Lka8xwKILeCmchBkJsWf+krYPah9gk8+fri7fqUEDN
ADgVkzkI5S+1mUZjaFGZcwLACB7FUB1bZa55dX/OREj+lw9ZU7oziMyr/H1Y7G3byxxUj4BwrSJb
WF01FyMhGEBZpi8lS6iameRpg62p+kNfgY53GRzLQftU2R+uL9uaTmj0Qj8K+qIhT9bJrkcjmyyk
s9LIM7OdnfoA2Br0e/bG5v/fXhHDomyB8wIxpgx2w6e8IRmd8AZH3CRAm5fHqhTwqjILbg+KrOA/
ciQbEICg6oYkQ/XefTaRGhk+gtUWN5g/UEUn3trZQc2SIc+ztPvJgWA1gVMpxHsu4JhdHibAogDT
nJR/8TAgFIwmILNhGEqSw+jWrSbA98/IaYcoURK6IXgJAwf1yajt7XVDWL0t8ZjBdBMSZZjxk66T
WrDRzSJXD4oar+3+SwsRQ5f7ZVgeED94NIy2BtrbUE5UBIVrFxnqo2g1xJwxUGCkaM1MTJZh6oQE
rMCDrvrp0idnyQdO046zJ9bdN+kbx0R+GyNwRMDeuDzfXuGgRTATqkcI2vigPY36iPaVv6iugCb1
jwg5m1qOcH3VFDtBbcx3TZzfxQXYzBpFTWLNEBHgIseJ5/4yB3rp9tDGkTlzQu1gKgARWaWHuDe2
SB4ptkgmu1wWDKMGAIzFgwRjSL9TAmcxTRXigdXmLQ3MD/0v59juMW1w335PA7rr/MaPdipsLLmH
7pVESbMh5GEToaE8mPzJnzetnz4Au8qzPOJXx2pfK/IzK77j9ywFGN5B+oDqy+VCNiMmzzsjo0Ea
fgBos1E94yhYgOXLVWHpypadS5L7p8IqZkXcdjSovovvowHdLB/Dmdv4uXU9EvtoWvbSHXtUnO/F
+UmRzoVYKdKJW9GHfQEFzQ8N95rgny00v8R3IIDcaZu/2kBM2qCOhZsFYY3kUKZwjkTRaiRIAjCf
PoSnTPeme3Nv7eIj+nJY7qmaBlauTWweYCmXk2CihfhyD0vM3jgjS8wg7KdD2n6a9XlLGv2zOZJP
itVcCTfQmQwYYaByokHGkm7o1IyjKq9t8s9qdkGxCzf6ffm5vJ23pp9u3E35fF3kmoHiugGAoosW
IteSljNHM04WdQ4JZuNXSZ29MRtPZRT6TdHtbaFCUV1dygUn0gbdCpojF/3PzntcgxpBB1BWkLa3
evhhLg9d8WNWzXC+OgoEg/4A24RXcRC5yRHvmAi3azjNj+ZA/NBGN1NK/LRUpZNf322SHMkwuNMl
gGipxiBGi5smiD/iHm0n4Tv0e2I6XlrX3iDswOha/427tlxp8Jto/EHX/ivIaRFaDnKIDfAzQP9Y
ASC3jz2QTvrGAPKfNz88JWGLCZ1tWhLx3kyYmx/jjH6ddOG7bvbZNRQh4yvTl6RInhIQEH0xTCY2
rXB8Y3L3hKjQrFfsAoi6jAFc1rSXYuGlIvFgJI6Toy9cT5C+MYdTGbJl0kHhihVi5LyrPQx1zuMx
P1qi9wywGALvxI8SVSvMq7OEBTvTRua8dkxeJbog+RF5VgPFC2eTEsejeiv2KWhxrxvcqk4uQmDc
0zbabqSlKwnmXISZDkFv6p+tAcSjuu12nq0hi31d0podYHPgb/FAcV9ReYvUFDS38/yowQ5iMt4b
laHYoNeVhmXpzmRITs9K51LXNewQkpR3ztT6S+LBArtU2pSPZTkehfazNNFOUrVevezidRXXFxMz
RCY6uEEIJd2ZtVmAW4Gmix3m+9asN20DmJBcBXyzaHFxNf/W8kWM5J6AjMU7kcFAeNp6drbj/aZm
9aYCZcp8tAfVHOzaxqEcDlgxtOQitSwdYJuOZYlJMxEYQ/E4hMm9o4/b6wu3/BWyRigsYcAcATaY
UiQrBGQ2TepqxviOMTzozk0SZXg5dIaX5vx2nurPnVig93W0J14X/OqWxFKeC5aWMpts2pjzlGM4
ENDslYOSQ0s2ttUi9E43YJ9/c0ZbEij5XLtpShpbcFW2/XWefwyzzT3AOqjGfVf37GVBZWic0ezo
lFtw7bqZfcmNvVXYP66v3JqXOls5GWCjFXHe0AZ3cVqUfpYDGLP14/ouTt/agni5YKZ0pPsO5ynq
cH2IVpzaoQTdHuDt3Aj9vhMauxSGuHa0zrWSbJ2VRa5ZcZgfuybQ6FY04GAp7+f8QIHhmimyAmtL
CNdLbTyfMbgmw9HGrfvvZU/bRxLeiIj5KfEswhVBxZpbOpezGMvZPV/R0UDavMU9byae2VMgtOqj
hwTRr+smsXaYzuVIpzghelZqBsC/6rrcIzqz4u8Nj3b8c6q6IlUaScfWYOHc1RbCpAgUycSZPYOm
9SY2abm5rpJKkHRchavxbGgwDlYY2S5xHtyi8e1YMeq9Fm8aZwsnBxbMEoJxSx8C3SLv3ZZ+KYb0
Rx4b+6TS0WtXfrQM5Of7VHvHQ666TRQqyuEGLw3AZi23CenqoLGdp6gGKwN61rhCTYW5v8pOAZeY
Nx2cfIGAtrC2DBTJWnUX6Yo9W7tMzldTMo4Q4I0kNhePYfwYjeS9hZnUtPtkZ+HBCrttxQDYT0qF
7a85jnOhkqEMVZ1UIrPy44y02HYavlYV+G67cfCN2tiGPd93kaq8vBruvAgFxcjlwXZpUg6zYWNY
UYT9JnNA3wrCGvPjNMbHXKTtVvD2scfk627KaPYOLKK3GBNWga9fVx0k25dfkSSsHdsMN0E1fehL
caBT8myT6hMn1rHub1KhqSDK1y3JQbyK1y2iEkmiKIYBKFI4/rFjPRjzBIBf+9sYuw/t0PzVvr6I
opfKoQmwzeKGDwGtS3+OUJxLUaHL7e5oghSosKpDnjTb605n3Y++yFxSM2f+WjMdcEUuBwXAJswz
0SfqOKPmF3PiY1jD1+ioSGatu4AXgdIF4eaOBuRLhM2lhryZM+4tzDTyWYWesfw1cpSHUej/b5sM
w0vmAeyyiZMfjZI/O2OycR0VZJVKhBwtRLE+NkTHE82enlEU8WMnfbi+O4rFMqUQwRagSao5tBhB
Ezpq4W1vtrt4jv/bnshvCaGXdTsvkcgwhLtmuOvcaZsJRTp41dIockRIS4HCQJ5SqLpJlK2dmI9l
cmTunTZvJuDR2+ZNo6WKIGT9knuRJaeEXQPp7SiNxmBynOwY2+kAzi4XyZQ2znY9YTfuSJvngre1
nxXaU1+14f76zq0ax9kXyDvHnCKdI9x0mEjix97F7AemhhR4oau+iQKb3vpNlCS3m4W9IDxOgURA
S/ST2+VnRys3dWeerE6RWFnfvBdJkq2nRmoO7dThPq0Hzyq2lr2teOildJO5n/5m5f6IkhMseLHT
Eh1GOLk92w1EC1KMuV4XoVg3ee7NdKPamgFgdYwMkPY54ympk5veZbdj+eYpLjwpMGcPigTM5qAN
bDnhZ/41mWKdAkkKGSnrKY0eKtD2dOG9Nvsi+vE3Sr1IkiyuKfqynDI8L5sh9RMHIIGIu9tvTX+6
Lmf1CmbAa0KyFyPwMk9PIszQqZOGPYbZvtKOwqF+agcZ6JIZikh/tX5n0iTD6xPwxRUpMjlZmftG
2W2bQfNyrnkmIGgGdGhdV27VzjHbgswRcO9fTUQCijwpixKWYet3ZnGI6OT30Z7XjWcB+fC6rFXn
jmw5skjgAnvFUw+IR7NPxwQ3YdJ6JS23AnBZRKiKfav7BcAjG2VnG/PUUlQhKOocdmKLQLdDX0uT
7UjyzO+K6mYY+l2M7hEnrJ6uq7Z6wM5kSlFFm09a3E51fgRfs28Cf47FOxHeJUrSqBVBuEmgGls2
i8gekOqojYk5J0GLwLOt7nL7lhbxDljXb1boQo5khkmMWk0PztZAMHrPhugunWbiJ5YF8oW4UuEt
rVjhuTR5XgyJa15arcCWFbmJ7vl89utBT29BxgDEk4WLknTKTN+KOTLEt0tzHQ6A+7vMeuaphjJj
6UwBiTXPKUac39vzfEdiFeyXTGVmLJBLKGpbIEdcKFXkwMxIk86udI09dptwn2+jbdJ5yTfhDxtj
qwVcBQmxptWZODm0yQsdJIxaA60AEu/wgXtjb+xMq/p83UAUcuRyETNjqwpTbFnR1AEDanOhh+/c
RkUiphIjvUZyW5sHM4SYyBwesJBgsdd2da/iXV47VghekH5Hg++Cs355a9HZjnTSwhZos7PCR5Ec
3E9Z+fQXS/YixFhCqDOD07IQquiDCAZi3ZKB3zVt9mgUrSJIWgsGAZr7RxkZmmritCN92YugNVu/
bqMdS9yDXnQ7Fg43bZGPnmbo2xrQY+hsy/5KSSB9LTiwKBhJnjDtdJFOsZEdreGrYMNeT/ttP3CF
9a3uFxrWcCXj31dQMdNgjxmP7OzI2Y5QP8IEK57lg4qOQyVGCjEKFmncISw7VpjHBNPOd/g/PwNq
TAjo2evGsRI/g3/mj0Yy+nCkO7yJMjdDfq96tHoA+me5au5FoY7cVsQwLaH3BQzDiN27LkkOphh9
PZ+2lvvmCazF672o40grV7pmNsdGpQcMsYVujfskfghVvk6hj9y4nJOa2jFYigOzqd/pVbHJSRqM
I/czRxVBK7ZHNuvarfvYKBo9oFF2MJtyj5EYRXik0kZyD8CNT3AFCpycZPbHqrhvCmvnhIAxQQP7
dWNb9ao4o2DNWaaT5KlFpsWJazYTnHesBUhGHmJLHAExv70uZlUjIM2gIwpkEoZ8rZvxnGkEPG1H
o/gIOji737VF5WFw7C/EABdvAVtCoVXuGw41Z6CGiZB55psOM6Rt/Miee66awFzVxlxogEwQ9aKc
dum+ba3So1LXRCCG/hCG7cdwqv3Jmv2uVxXDV0WBBB2tM5grfQVvF4aooRrNkB3tJt5M4rFJfyWY
1C5U6PdrcRceNug4XXbHkEMgB2eGsQa3qxFlx6EkYJQjn6rE8krT3SWJqst5TRz6CMiCdIQytTxx
og/MTWqtzo7EybzR3EfOJ5qfhLmJVXg5a8f1XJIUvlZG1en2CAM3knYPvMub1Pp63egUEmSYydbI
rL7MUoHYx9prJds7w1+0D6DtAvu/EFxhtaQMdD1n4JNAgSRAq1HhWXZv7SoLva3gig8VDmF9Z/6I
kqG6Sw2P+lSHwWVOuhHxfsIggc0+J/M2UXnSZemlROW5VjKoRsYHA6xTcX5MUHoZPZs8JSDATIJc
u5neDMNGMAy4kJJhApNY6Bq4PLIud1heTG4fEIxiRHR+QN12K+JUsXortnAhZnG3Z4Fd1OugZG1w
d4ux3nQT/yAsTZGPWvEIIEJFLz3atUFzLd+n2TCzNp6hydjWiHcy22vLLN9kHHMfEHzdtleswUHH
u+26eGO6r1hKpzIjcD41e8SzzCvy2s9TAK+J7ABXj14ZFRrz6vK9iJNZgCYLiFdtiWCuM2u+JebY
gjIFfLLXlVq5886VknEgB5eNjWuHfQC8+H3kTneabR16I/r038QsG3lmC2Fn0pEzuw/KlOwzl/pN
I25czfL/kxhXuoy4MaGVukvgtUfjrujDbYHsjWvcX5eiMAQ56qlCcxg4QrmjVYFUTYt2pNAArgpW
c12/G8NMlSFSWIIruW3QFpI2Y7AEM9Y9lpEnvVBBx6pESIFpbMS2DcYkEVgCwRyJE2+J568v24qL
+2NquOhkx020tJq7PEI3lvjgjsMhHAyvRsNUHJb7cso3yMUpag2r7uHfI7RIlBwdSLRoEnZYuJn8
RGejoRuenu+o/fG6YsviSL4biqHDHU2UaLiVvRCsIEEGvs+OtJp9veHb2tY3ZlxtC1LeOZm5R2fl
roxSxXquH90/YmUKRiA9hazBmzZwBnPy5pBv4SlaQEGq7G/d3l8ESadq0Dptylo9OxrieQTlUT34
Tb6h6UNZ76+v5PqG/V8SBlcu3YQVApi451ofpCZ95rl5aqrYI1P8IyxUndjXlQLt9KWoVudVGS4v
8gQDOA3fGPx9PscABAC6+eN1ra5vFPAALkUVJgrkICjA+QXJVhxOj2X6BQSgiq4llRTpCNNswHhv
XWZHQOd44LL81FbzgcSqVodVMUguAF3BBtX6qyEpwiKOsIw9AivO3Q2iSjeGiBBOdnWisIbVLfoj
CrzLl+tWM8yNzNqIyh3Q+m03xEgePWKo9GChNzq02eYvtulFnDyMW5Upj5xoQlqj+YxsV+ruW1VF
clUjCywJC0Hw0n91qVGnjWEF4JXsGHas2nRtAgSKnlRBapd3jANcBuBwheK2WnXtLzJl1JcB7RqC
TrA+lHGOmBT7auKWv75y62otD0DERXhxSn6WNhpGmAS1gq4Ys9Jv0LDR+Dpr06fOBDZcZ83AcaDW
9BedjY4LAvffD0KMhUnuorLmMkKDWYrCauUTMXlNMvhA4fWuq7fqlc7ESPcvj+qZzNaUHoc+97R4
zzH6ZYd3QijukdWjdSZHOsF9ryNx07e4roTxnjdf8JK+m5zddWVWLit3GXbBui1EDjLv2lQl0WTM
kfkIHmJz58T5IyvrDyJjICOerfc2BcvCZMaoiYaqSdsV/S5ES+uYk77XqjnsAkE1XxTaDm06Hhu/
X1dwxRhdvKYXajSMgb0io09bs6gnB89pzGMnSLY2t33bGQ96axV7fe73OsL2t4edC+bG0meCEh6o
1C+P9TiirRLjACkSEzrbjoX2PW1tI3Bn11Ds3oopnkuSOxryojK0EBykR9ZiTCNrK6+sxN6Zs1Ok
f7u+jipRi185D9mzcijtGNbYG/Ntyj9UOhn9RrSHNA8V+CirhvGyfvLjty/RKy9iBNRuVW9Cau6J
9myWqjBmJf7E2gEQ2UCpECM9krdo9dHWMH3VB8nsjva7uZot12vSvolC8BYXRL8xc4tWN/OYEzBU
1mRMn64v6eUXYBjLASbWYihAs8S8rFymxCg1tAS9yKlmCUA4vmS5e8wj6icYNutLGmRzqHizSnW2
1yKlM5eFeq9ZvNBO5mBtE6Ghbb/3h7bahaV9jPViRypgegNHZTQ2qU1v8Kf315W+vH/++QKwoAMj
ZsHxBAbOpR2VnIzoR4HSTBu27cQDm3cKEZdH/rUIKUBFk6GYx6jWTk1fYELmrplvzSrclPOuLA/X
tbk01deijEtt0jJPbAYygxNrMPDOLL9z+I4nqivn0kv/KwZQruBbNBfq1EXjs8NXGawt+IxFAzB/
MAjrIDjz9LbwXPSQANVo03fkg65KDK3YJ/5fAIbrgP/Ff6QTYpuANOOW7ZzM+qEE+O+4hz/z3PRG
JDdmrAgaXgsDGJKpL00PyLOCSfVSRVcXAjNus3nSMhC42Mcep1Enzzy6icKPE1N0Av9O2r480pYV
hWNG0OUif8wAyiXp1uVNjuKirZ9YeqCk9PLoJ+0eDVSUekw5CbSQTM2ht/Yt8MK092PeB2JWTf9L
NcjXH7H43LNtFR2QOePC0k9NG28isL/XeEfZG6vV92H1kE43cbYfIyXMzGKUsu7LrBXuJ6DcY7Dm
Uuzo5lNFI4g1Q7QN3ujVrQjfR8VzaH1Kx8KP+q0DcEbz0WSgglMhBKwqDexeAMYuwEqmzGDWzVnP
63LST1RonkWPeCdEKHiE4Y8s++kOmyJDDp/UiqDt9QkCeOaZVMnxAQIxK7tQ109lkfmt9cHufpXk
82AdeH/stRm0IIog4Pe4/KtVPpMoGTScbAv6nVk/6cUnJ9rlHfdrExXl+bNWlIdE3Ij0c9R8nnu+
BZenb3Vbh33Btps88eYm9+2JHkpwzbsHUakaBl4fNqyGCRIHAJsCfVg+2UMWDaYxjvopdt9lzKfJ
XZ3OHhildRYM1fN1HylRI/1j5ufSJDOn4djQQvTY8QEcsegU7B1PVO8zbQM0bPD/vddxudP+YQ5d
9A/6Yji4meZNGvEEOTT9ps9nxQ3xux3t1eZYy0ctKP6vct5mg0pRZ1X6iVcd2KctL0HT6Zx5erRr
W+73T1wDl5DmV8VdbwXN8MCoh1Y6bzZvVB2wUg/9v8tz9i3SdTU0KUcVu9FPYfuYhDuKQDtP98X4
2FILZU0A/Je+oX2JDEX48fruQkMPBbA7MM/xzpUDII4+4pEbAz3RygDp3U5za29UxcKv7+JLIdLe
g6Q6R38NhGC8zyvZx4a/D+HgWXuos4frdvY6srCQskNDPubc4dHlnnwTbf5WDsrHU9Wzdy237qh7
ui7hMgb+vVMXEqSdynlZa1pnETjOpEfL0I0Rse9ple157ir8lUqUFFgYTtkxO2HkFNvcdzt3B/hc
P3TdI+7J4LpWK84AWmFSDbEwwlC5BXvGMEMP4k5yKozbqN7F5Ygc27aob0N6cE1F3826Xn+E/b4d
zq48XkaYSg2hF5+nnTBvCZhVNEPbO+LHda1WrPtcK/lp1HRcI20IrSatuSko+VxFnW/OhsLNrxvd
iz6SSWgNb62JwyTCqdnNsbW1JqowhZUjZMCaATyAxlrMZS+/ny1ZMrpljP4ackqjd4V5G4UHx/7m
gpxQlfVfXbIF3QAtScCllG+FarQ7ZrQxCMfIQYhpT/lOlPnu+r6sGsCZkOX3M20IzRYQGgC+8vo+
BogXL0/JFz1WteyueXis2osy0qrZxTjD7xBy6kS8QxoZXc/xxizCGwNkgMCFQX8r9UiT4IEZ3oRu
/TyXMdAXn1ILuKyadhA1HkShwijXt/Llo6QoRGgm0svzhKNWDgGemPYWjFAfyyRsNnlC70Zmdofr
y62SKEUhOs/x1popOdlD40WJn+PuZdnXqQMs+6Q4C6uO5GXJZZwYMBnThlUjORnJbdV7JH2g/Mto
gmbtIXlbdvZfV3wmS4phxSgawD4NON6AlkS2r+59CymQ/7R4MlZRNhl6NUdQiDSByB5Y/r4Tm7La
OrbiUCh2Sc7CRVVIMjYuKwcjrYS/oM9GYBea0Kdj/I27B8INwh6M3AC1/vIAml1thKFoyCmZkG6m
8T62Pllp9zVsJ99ZGBXYpFrH1TN/JnJxomdnnk69NVWpwL3p7t3+55hNnl6Pnun8vL5fqw7sTM7y
+5kcUmuAXwDh5Ymk4yFp2R5XwFavVCPaKnUkF+YiH2TnVU9OWbN1w9Kz8z0zv9QqpDuVNpIHS/mk
ZbkNbXK0ywMC2besAeQ0QnFqVWIkn4TidcOnucYNxrLNoOvAxk73Xe1ur+/Nqomf7Y3kiJomymmO
ybhTXn9LTg5q/aCEdXKc2rfllf91DRY4fNBaieqajGMGYsmK5RYkjU225RXw88GjKZjqIbt686PG
u2A36kC8kxXSG532eQErsLp3LeOfhsjcXF+zta0x8EhDazx6dGz5qVyEpdPUWoyIFijepKveRRj4
6xIVU8eqGBsCQELDbKRFLo9NM9k0LXuICW0MfIPHJbXfGfTDdV3W3v3AzHuRIp0aDCI3SLhGUCZ1
DsSo72rrDmxtNyntEG/SzUDsyEOu3nOM9Od12WtbdS5aOkkVCJYtp89wWYTlfWdNT0MvttdFrPmE
cxHSKZpAbzGmuqafcrSTt+xu5LWX4S2rGjxeO0bnciSrM/lyUcRQhZvDtm+/tcaHBJ2wc7Qrnafr
Ki3bLr2RzzdMDtULmlqkbLFhgNv0rVHf5y5Fe3KiMIxVMRgsAeIUBd2Y3FVndl1iuZGjnyJe7HSS
b3Qz8uzudF2ZVRM4k7L8fnY1JHoylaFwkYNInV2ik21pfLsuYXVnziQsep5JqIAsN/MUFqA7/QZ1
gyi5EcjrTOZjZCqyl6vGdiZKOkp2m7MpG5C8FDlypWF3OwCrq0/ZjSlUuHGq3ZGOTlGVpZViou5U
A8MgBq+Ti/5aF+MK1xdvXSN0Y7koCYKMRArnisY2hiZnSM9lH/Ry1/bGZmYeBnYVl936Jr3IkZ5r
RZxmiVlT/eSGX/J2h2mtov1lOV8ZXiLXNVpfuBdJxqU5kJmDWAcJv1NWm4fE/Yam7G2O0O6/SZHM
eqJd78w9pHSieQzH4qfeVB4o0P9qe3DRLYhwCyHwpTJumw205siettP7cNh2/ONYf3dBYP432vwR
Iz8ggCE8jnZGcEgxFxtqgHLt+8wjiQqOZt3aXuRI1gbyChEbDdRh9mYKf0aUeihBV2On2J01OWhF
XaCrYAhMHoptnV639BZyIm3wuLOZsq9R8wC0ouvLtubbzsVId09vGwIJYxi1Ppjvc61+GkWiELGq
CQB9Ab5F8WqQDaAR9TwWdol8aUq2Y7/n8SezR8vKz+uarB3PBTf4XzGyATTOoGUYjIadlYD3Rsbc
bO8of5rQCZ+rZg7XXqtAHWAMRScUnuT4rXXAleLOhX6a6JE3vRcnH4oy9ia+Kcb9bKs6utc2CVLQ
fgi8L4J67+URirUpLdFUqZ8GrBuvs6Aa+8311VtxOWh6WVJ1S1T6qq4ThyzXxwoi0jHacDfelWHn
F3zaXxezskmA3XZdggLuUj2TTk8fo7ZjTf104qBKmcrtjJR+xD/VmBkuKVWAUKwKA4qoA6+D3K6c
/AKSC2s56gYnNm3b9KbWMIXxDi0BZqNoOlgVhDkfwLAC0AU0Jpf7MyxoukMuJiA33rmtz5zI65Kg
yfax8+sv1g+FVRTgoBGR3ycui4ra6vMJZdWPAraQw/a6W70KRmWr8IpSKO8sWKUwOPScS0qFJSNj
V7nDqRvvGnOba5EX0cFvjc2o5BtVyZKuIlKHXQXMxuGk43lvCK9i72n5xXbvnO5NLWzLA2/p3nXR
eo/qIRBfJQPMMtNuJjDTnmLyKS2e6PNb9wd/PR5Ctu6Cre6VyeW0zhMjz4cTbb/O5L4xv5aEeOC6
1eq31vVteIMF+B3guHipvupYa2ZrrodB706Wc+dWwFXWf6XaJrWOReW74qDTNxo55Bk6TBwjvJD8
6h63+3kY3b6qTo45eE34VfyPtC/tkRRnuv1FSCxm+wpJkklm7dW1fUHV092AAbOvv/491GhuUy6U
vt3PqDXSaFp5CDsctsMR52idmw3GjlnmTkYm4/JA8pvGBxre2VHeuLTP8U3dWSLZcaUl5euM910t
/DZl96Xim+O3yzB82PsXxl74k7VF4JyLrFGjkq7LATNQG6xeiTtkXaAKdey2YPBgCG4+lCiYXxgu
8k5NpGSIYE0lP6la/g8k1K9ybXi4bA2/TyzWrGG4zRytc8Sa1BjWRM2pSeYXVI3vL0NszQuoQVFL
gnMJ+CS4qBCTLqUYzeK1Gt6oDWH2n3hyDEv/f0Ph4oEWLfz5M1AylHV4QzjdVVqGrP+UemkaibRl
RDZxTmAhkZmr5YIWMUear5vwh0mfp/Jw2Sj+0PAxO6uhWz5jdcnLQhBOTlaIoYvDs5TfQU/cGbrO
mZT6sQRfpymSWNn0Ouzo2NN1C5XCXKzrWG4mSgt3aCQbR2Gd5k6q3crz7F027Msr9L+W/QbibkYw
jOmmCvfucD7pms705nr4jnPQK1PUIGQ/wTJ2NWZ4KZYJND6Q+rz8AZsji+4tGdVNSN3xJU65hFdI
YoMBItcrryw17agwuotL+/uwNBhI+r6KhlTwGrm52Fag/GLrbPT0krF4bcqsdadEqnaKVYgUePmd
8WNoVyjc7WnW9ZFqWMavZHhT2W6w0Csm3xqKW7S/Lg/iJhKe8rGloILK4J/0NS1VQGCkFa+TNuz6
8N1OXQ2v+orUu2EoiO6bnrnC4paCVSuWxIhcvKKv8GqazdMwIk1kiIQctmHQS4wTurE09n1ecXPM
qAn67uLValS0rCdOb1m7DioEfz5yKrYPdH5oOrZ/DqZJLbsKdbg/UZF3sFNHkb/pKM0pR6digiCy
NUtrLG6pJSmyDXOINW0r3S2bnthQeV30S2mtnV4KPHwrLq6xuFiPegkqM7wgwy7k2rXHLHUz2/bw
unt5/DamCdqWizCTioraL7ujMkFoiFBMU0lKP0VD9ozncPb9MshGjDDBD4Mu+QUC1aOffWGCgA2r
0THxWoF2upMeJLz4Fcm5zx6S/lSIHsqWZbnOf2LZAg1nQGyTcAw+9LYTm0qDVcUrpMe9FKpvsX6O
K68w32kU+3Xt2tL9Zfu2BhEdE6Cf1my00vC1sR0kXkZaEvZqsaeq8JgdudEswNgYQ9wMNW2pJ1Bw
8OSCka5KlA1SyV4XZhNd9+RocobwTZoPtrUzpn8uW/TR788N4hqOZ8CZDZZqetkwFMjutexMU8tB
UTe0zueCOiht6SSQnziUPjbmd1P1lfxo2WcjPvWG7qplkI4p6lxPg266hSZoB/yYQP7bNFBUo6gC
pSJfthzGCibHULB/ZSXy2n5Ulze0urJ7p5+/l68py89G5CZptEPfBOLnfTKUDq6JO7t/H9PONW1j
iaookd4lVrm7PHBfKrXhfbge/v44bmsaMiPuohCquDHI6hM2QHiSgeIMrUKyYyPDLGdvdg5phvFJ
1cETYAjixhdXRDPI0nuChB/Oaag6+bzUJF2aNDa33UtG30h00JNnWxKEwa8mchicidaYNlmODObL
uO/Phpt40TfpaZFbyR9Qo5k7l0f0y3JW0a2N6G3haIscCV/dwsCj3KAlvH3pR8NT9PvYutPr1p+m
63kG29+5JYJr6pcwzwFyG6TM5g6aEACsZ7Bajoc4KnYWdGxHJx7uLtv2JcrrqCmxcaNDcg51O3xT
l52jaYGxufCbmKApI4jy97a9nxSBRV+GkIPhLJp6U2sz00gP1SjnR5uFD3rGDD/KFL9KCRYzVO2d
WFF7rx6bQrDDbNloguQBt2XkIHFE/OyRxoDXya6AjQrtHU25J1Lh2uNBGgQ4Xx4qkeGGTrOxCHwB
ReGZoWQ0c0tqNmaHeHoY5tKRzHAXSoeofc3bYwJxaq15m/Q/TbF/oEIICIwfUF7BdvPZPEuRUzm2
o9IfwaGcWGedPSnMg5TZZU/5sq5h3CJeg3QQwr/Mc21nk0xkMGaU/pSeWunFTq+J8XgZYstL1hDc
Lt21WjMNEi39vp0Qtf0pOij5j7Z/osgK5SW6MPLjZcQt11gjcn5JBiM34nxBVPB0aAU5FN9YeoyS
17/BwQkHboHMJ684MMU5aMMUDF40en17LYdBnJ6ESZrtKfqNwlkT6REejymsiZWzOfxEbrBqBVnV
zQFTZYQMiGrgXsndzWtTkRIVRw0/SZ6n2Tfjx1K5mkfBSvoSABdfW6FwjtBL4ZyEDMMljzeKdFXP
uwrCLvXsx6JqsG0k1DMt+yUqmjkkOmVKzBZ7qPpUDDdKaxyLxo8XvSShQKgIi5ueNismK1EYFmr4
1mQH1IWhxh86F4ooObg9Sb+NWj5klWvoQWtuVRGGr28CXOTaJnJk1WUiFiARDLcLt03VzgQaQr4E
NTfwdhmgBRvVx1JUc7+Bg/cPHKXxbgDlLIvzuTCv9ZSwrvSb6ZhNP+TubiDn5s84HpbWX7znfGhZ
KCZed/iSPdbiaaXQq9IfrBdsRE6EJprIVZs/LWlbcJYjNDiaUJ6Da9TnyVGMFllWWSl9q049pdn1
5TPIU9xZdH/bCAafcDjPtidUw6ghcMb+hOpiilNzOu8uh7Vlhj+dgzlbOI8OR62pFCPJD/ZSOI/d
HbKgWvazhuIXLjpp83AZbssR1kPH+TUpJpp04OM5aPaNaQSjdG5tdBx5/xsK59Z4HqApGrVLX4t2
sraXEx+kqXkn6FoT2bLshas1mustU8wUtlh1skfzRlXaKFzonZaJ2lU3dtW1I/BUWlKdDmloAkmB
at/sh3gUt4zjYB1C0FZCgCBKBJvqRpwDILoCQM5qgTWOm6bJAF0TTdTS1zNs2+NhLh8Ke4Ik+S1a
Yy7P1baT/4bi5mrKwR6ZpjKc3LrRmFOzH4nIx79eNhYnX0SjlwMW+n64BYukQp1LqZ4dBlbvajN0
KHjm9RL62YmnKWgCgpJPkzCnkmO37e7RxnnZxu0PQLOxoS6nO5Wn/Wjk0ErT3MwOk146BojqEtnN
5p2kdF4pH6YcteCJ7BjNYYSY9iwPT5fxN6dzBc+NsRRG6lRYLQIWEoKqvs+sO8Nqnazdt6JauK+5
5GWsUcqDNk78sfmxDidFGULw+/iNF/ro8Ti01B3d7BrUbH4jEsj50l72EYpXaFyI1PsmsWwZG3JZ
WW4KkYKugdB1fkZz5dE08bjaKXtlrjytnx6p+hqToM1HP25+WtZeMnpc3pmj54I0y8d78Zeguvqq
JXKsIoMu96wtm6z0u9jtd6qLhNU3awdN8fRYX+f7aJeKxC02w/gKkVuwUU/LIiJA7PvKlfog6/wZ
tc9Q8XFr+1bY2SW0kPOoCpIrdpYCLztGB7Q+R57tWrU3upazCIpmqPCdBDvVMmhfBtWArjTuuJC9
5TlZUNoLTiWGnSo0HyZ9z3p0D76Tv9rbDdQiQikbj8A8wZbZ0jAkM8JRGX/DdSUs3sZ8R0QRaXNB
rlC4rQOdGUY3j3F+SPKfJHOWcg2wNuevSZcKRm1z6/gPCdKH8mdXtNSoh34ezQ+Nh7uR1x/GQPLV
gy7YMDajON6VLSRnEWL5DSNUpjpn9lT6BX1ICq+W34mIPGBz/lcQnMtFeVaojOCpch6vw/a+K1w6
jW5ZCJJfWzBQZrDRD4cbBfrSPw+YPaddxEJoKTfkxWSKo5l7fXgvTEECcssDUPaH+/7HJYnP2mR6
GZXVHFX+ED4P6g1Udmrlnea/cEO6HPs37VkBLf9/FYvmjg5pOyExH7XfkdZEw8KvbDiGoyjmbXmA
qqCMFwdvEGrwGrxmQ3EaqtMKlcLPpVzsYklz2jHzOttrWxW3F9VDHSF6TXMHJLHOrPlY6M5k3qST
YAY3v2RJXyIlhuoXnu22U0zSt2zGbgcVhSE9Sc371AhGdXP6VhhcxsZOFTLXFTDULHEI8sfxsYAO
SigFmihVugmFdm0doqX6sqt+nkBKpz5RdEBl6lOVneIYYdZ4Qde0KezT2PSVFRR3TpK1KDY0inNz
Xb+YuWtp14p0tnpBJlGEwu3ZmtYXdYJGDZ+aB9l2K/NsjQ95J0D5YIrh9wt1ZQzn+IqSsiFJivww
uOl7eWycbGfd1pGjvY1u/si84QA+2uzl8mrb9L0V6DKZq9XWytZALCqVkLx8UuOrNv/BNIHrbUX0
tV1cHGyaeWrkHP5QM8i7EtsvI4g1K3cDhClnY3AKIwB/zWWzNn1QB3s0nqaWKwHnGHNXRHo3L5iW
n5t7y3oq7euqeS7i/V8AYQfRoEpJdJVX6cO7hN0mqJ32e6wmWb1LbJzobmq9dyyRHtOmTSsozj/q
1mrAcIFAr0T3lnKVDp4M7paI7adpci5btUzJF1eEaMJycjFk9Dp89oqBdFKYhrAq7e9ns3ORsPcg
eOYMI7peDIb3jj+tPsa5GKahmRZJZVAN8Yrv+dCGZZ/DuDz7GeUPYfXGNNnp/pCB+SPlAhw0Dy0k
wgulxGfLJFTuR+C8xDZWQZoSjck0O85UcNFevIsbvjUIXxmMDnXFRCdC5VPrO4lPkSlYURvT8+n3
ufd/DUUBijHi943pKLUvhn2Wk+8oQJbrB1YLwtKG133C4lwhh6p2G+XAstJnA3yJlYm8m6trz2Yi
OPl9oblZfAA1pvqiumMgXcXNjcYsm6lNU/nKg3ljvpj7xIt3iUt20hVETzRXPYhYGjei3xqRnygp
7bKwztrKr22noP+giVW1Hi8vpY3o9wmCmyvcOQql1WGUfqPtOz88joEZqIfucBlm64LzCYefJ4Og
+6mEKY03ecqu8qFbW57Irvc0L90b172IEGjLyVezxRfmWR0l1WgDkKEdYUa9Syk4cW5su58sWj5g
tTV14AFlxYyR66Md3uty+yet3VJ4991y8LUd3O5edyStegkw0gEkLtkR9+9d41u3H87nl16qQtnK
UXc4kDbu5UkTDSEX0c3aKFiD+ga/kBsPaZggz+LdZYhtD0eXgo6z5VKr8XkQp64bVNwQKt/MX7Xi
SPPGCW0BxvYI/sbgJorKvRHFNTzBjnPw0yAh1IXgqJIdDexIEREEv62EDW7VkBzAbdfUNb6ENlVz
CfLAmDA5eTa1c5fesvnWTm5kKdCn3bAkAOW9Iv24PJBbx7NPsPxkmVRJZBOw7U7ZNw4kz3cN0gij
Iz/YfrGnb9HeEvjH9qJembqM/GoJqJnWgFUTI9sFg5ccsr1xO1CndSCzfVBPJHcMT2DlEib4rWs9
uNxhra66AerKsLLxuifi0b393rzIe3UnHS0vfL+MtumcYONFOQvOTrLFxayYZFmuTXDOsN4P5blM
IZQo8JZN31xBcP5fh6A0RJd95ZfTnhaHEUIiyVMuXxfj02VbFif/OnC/beEWQRTF2dCkmCpNvwdv
kFYJLonK5kaysoSLU8lIIC6VwpIuIEF4FR3YPtzJKPI5jUHvzi4SZ+50AmnG6f/DEbdOHGQFzjm/
rrSmnCiYKfZi3EWHwU+85OoeKpCucje7peNWP2qX+enz5UHdykNj0f0eVW4BDGNX2JQCt/H0F+IV
fuo2u/YJ13NH2on6xrYPICs0zvmtuWVGFmKIs3PyHh0afw7d2S/O1VnxZKSgQMJ6f9nAZdy+eA1K
X1Vr0YaRef2mdiBN1kUZTlf1mQ2+HZ6jec9E9Y6bKCC8RsOQCVkL/jgvoWEV2SjkblJSOEP8MMjX
lfWtTgXH3s3lvOgVL5kM5D05Jxlrqxzpsg+o7bv6k8i/YhHHwOYig/AulD9QGCITzh2SYo4G6MUi
Bg/kCpSINywSETKIIDgfiMs4bWZpwnEge0MHxXVDJkFfC9JLW7O+MoM76CJVnPejBoymo43bkaSF
Gnk/H1BmUe+hvHeqU7VwoynKz3Omfo+JmXihWiBjrRqlI4fGAS1tv0zCMq+cs2/KIDN3rMDLM+ZD
6KeVogchxcgMYQ3VF6IMTdDKw7hT7RLsMzmS3YOGjIxda+C3RsG6XEuZJ4X560CgbyCn6Jjup9L2
jCi0fatVUvBMKoZbDgZUPsl0yjQo/Aw9U525bUABqahQfYka2yM0mV1jYN2uGtRAKtLwn4gxrXVy
w5BOaI7r9i2z8ZzRgc2F9I9yLxu1I0vFNQpxWq/V6EsaseGmb8NmTzMp8XoNoqmZaRZORYtjKWe5
K7f9FVMS8tIM8olO9j2kM+iuUqPcTSBV6/a90p3zeL5q8Vu7hs7PxGxtJ227yVEUkjh6qcqupofz
c2qOZDe2kE428/reQv/gldYZgwvVF+b0EogNMzW9CqmZOUZl6nubluBlyqoXKCR0R/Tf5M8Dm0Jn
zMriYJSsc211jL0kq391I8V7WUqeCCP/SHnPUBCRaCj1UYfaH5I5PRTqEN1nan8FOlvk/XpTP8L1
DPQTVPVRM6PsuYcYjAfuhCuzD3VnTqt61+a0d7UIsm/OQBkKOjs9d2KtbXejPiNLSRjkXgtTdqx4
BLnrLPkQ24zdkcXfZX0YD4xJTyDseYlpqp/ypAlds03QoajEt7M+yre4luF2l1u9pycpaGgnwl5a
FKA58VynjkS6ZxRyWidbLx9xYD2TObOQFiMQ67OHW5v116xu/4Fk5Z9SzC13Qxvl7vhnqZjgHyRr
PS7mWq+x+/WzI/9swCWAnvu53V2Ox1vHhTUMt/ohTVgWXbgcZSl15TRDJ5gOXZ5Xsy2cOhZcrbfC
sm0hHJPlBISXVoSJ1ekuaYpurhOr8qP+XZV+ZGlAk8MkOi9vRWXI/iBa4k4N/+YOWciD2LO23NMm
PdtVY+528LGZilofto4naxjuoNUx6JI3iomch2H6VmWfCcTGBvDBgn0QAhWR17XNg2Rk3uUJE1m3
hNrVGGq92fR9iTEsi/aIYkGPGlMQl5HALzYiNmpn0JO6PIgjQ8FNlTkojVIsEXseH6T2hyJSDN9w
hU+/z+0IYTNSVrMZJ4+aeKB3KMCsTdSf1p/JBP6b/tIh14aaQOT1oOf9ebhkJUzSqgQOk24YUjkF
npwnUfHyhjEoWcZj0dKagueiZc5WczLkatd3toyUh+4peFib9920m9Tjn8/8GoU7bbB+UkZwbOK0
AVZUyO+0xS36X/43DO680VNDN5YOaN8u2yNkhhwkrQKkjAQwW1FnbQrnXRFEalp1hilhRZ1CfjHQ
nBQ1uxlbuCaiHdvEgg4YakJxAsF73ufJCVnVKfMMTx5G5gz5wSRvtDHdvDyAZ1Bg19biBMx/WHwZ
UKhW0qS0WuWTAqywMYU3VF6sUcHi3DLJRPGmudBoQWeCS7HVht7bI0TN/N6gDi5iToSy9TCCoOdb
HB7+3CPWWFw0ZWaK56DFt6XmOH00QLfd3WWIreWzkO0vnfBL6SHn2LY2y3oeQp8oJ+ii1OP+FYxQ
yVsE5v8bQx3mv5ikNRzn4wOYCePJxiShjyduIS3wXEjfL1u0NUFrCM6/x2IEX2BU4f5RXdPKI3Lk
TCDX6w9D8XwZaXPs0AiFcuflbZ8vei5LecbDZInMeG3tVGT0UD9kpw/UEtzGRTjcHJFeoiC6JshB
TYewuG/YXp/9VuTYy7jwt0PLAo8+5Mx1YvOvWCHkIom+pKel0nIV7NrNqVBU8JxDKau/Yezb5cHb
mCZsQmifUVGtglXLbeFsDuFnA4wqpYW514FcYD0e1PwYsz8fPiCZS8pHQ0U3X9hPZosyFXQCvmqW
ThoHlR468PUKxU2XTdrqj/iExO1FVq4mObQIccZSQBU30tDJSvrI1OjJNqO3NEuvBjt8sNUXDYLT
l7E3oh8aNOGFRIZHIv/6OdLWtSTVQ42FlYOYdmeE03uss9mXh1SURxYh8RMnowGkXdKEpkY1P8Pd
52hS+9ag2l9EdHA/KCooEsBcjXarzzbluLVOkGfGBbzJvJk9ElMCe2omCOib9qxQuHjRpIrFStD4
gH/TvFHCtHaYJfndJGph3HT4FQ63F04MtzuczfH8w0Z0TCa9b9DObWJ1crIQb0EQ4bjsEhthYz18
/PFrlouxiiOssAoaj4AHhXl/VZg/0qEXDCHv+MgpQWcYaVViflwx+JkqdGNokj4sT2nxD2grz5M0
7uuu/aFWqCNgoV+PqDu08lsdF+nLRnKz94FsqehcWyhJdDzBf/aRmhVpGcUsPekUdcxIodlzfIUq
avcyzPIzq+D4L4yGxlrDBivEl8I3pVfapNSbBuoekjda9U7V0ULRQknLZuYvuzBsV2vPJJMFfHYb
5iFiIShjg7Etk29b15MRMlQNbU7UPBrgvC/u1FAweV8hlqYx9FPiyoFnDr7jxcgKKZ6NMj6Roj9l
0S2B5FUIvZvLA8g545J1RKIOreoyhg+dY/wqC3Xc/NUESsq25WeGsuvNHBTP/b5Vyj8LhQsUSLrx
bwX6RajG4KG6Ocr0akxP6CMOmVNGzcB2mWqOL51JdZGsN7esP9BQsw+2InCsLMrenAMO6Yx+u7I5
IesjzfpOM1IPjK4+CD58wgQqRRtzBRbS32BclJdpBDoX3KpO6Mtl0zmGRoj1F6OHCuWPmItkOJ8n
aOSJQMk7TU+dIu+mKne0IruXqcixN0IGODtQCglKFyzbLxVxUh7bdjxlKRzCfKUd8bsy8dXwmir6
bVIh7y7JJw3aRGQSEWfxrogic/RC4QpEoImNGjhuxhi17UnNNRIg7ZXsSiqdtam5Qw/OLy2sBG7P
e8e/WNAPwE0BOzN/la9TNo401/GGkl+H0YtGvjUlRCeb91B9v7zAREhcIJxJrvXyiMbwyHpo9GsN
feElg5KKhx5+QTBcFtA6GHJG8eUzJNGitrb0MlASJJRLXFT7/qTOvZuNwxlvDAFLKu+ydZuQoMtA
Nh4UBzp/OI1ImWqlXlSB0jN3lnasu27aV2uq4Z5u04vqnDfhsJksRG7oijC4dTbUyJKqVgq4Sgfb
3p7ajz0YSlJXVx9TEe8Av6g/hnMFxh2o8ghqp6YxVIE1yTu5v6m0ztdFL8oiEPI5TEmmXU+MYs4i
VfPzcHKl3DwWY3T4i3la2bJ8xjobgyvQrGpxFcTazzbZVW0OkcvSAWlXEb/W9v1lNJFRy0pfoRVR
1jFItVSBJKsoL40JCBvANOw0FkS5LkOJPGJZfiuoSprjjCJTH1iZHTl4J7wL1eiqUplLmzxzS21R
qjIFW/NmpFqN5vJRK9BSHYo0nbIqYGHmdBYeCu1ub9mNk/ei1jP+gPOvE6JFFIVqZJGr/QxV5DGS
+4VJAskgbkWPTQ6a+MGdGtTi2XiMkbEMBBnpzSFFMhqZOwXtgnxD4qxJyTxWOWZP+dHJV5r9KJdv
BWkcNjukFKW9RGjcKqvihsnjQKsgajJHZX4VQ0ApAaklOEF3efV82V02h3NlG7/cwrxQWG2RoOnI
LuqRk573dY3ru4bo9UOjESrAjT/cuT+mcIXJrT0bog8Y66QN5GY6JEMMDTzcQCOD/JVtOPiAtxly
ubyqu2yUkBBBnjKwSjDvyxE62ZNdVNS7Mh0cqbM7nIMa5PgSwWrfWg0mWvNRuYl3ZYu/4uJejUci
CF9C3f1bNVwl8bc+cdF0d3nmtvxkjcItdCus6jzrJSyE8G1oHFm/NaHRq6AzDYJTqD76iwPCGo5b
4gmLcztMsAhUqXKYfF93T6n+T0weWpGqvGj4uBUuT+C3iQcgGZg2NkvvXW65FoQuI1MoYLu4N3dC
gIggGh6g32khIcEdsapCTvH8qHYBnas7Y+wdNoQCb9iYJzz1GlDpwsVl4WP5HLCmvMLVD2/3AVPP
VvxLI2+giGz0b0Q70Ez0yLCx0XwC45ZWNYPFONVJG4wkyp221r9LUx408PvLzrc415dxw+EbJcPg
jDJVzvkkE0ZNs9UGuLHZ4AuZfjXxcMBZ1XByag+u2g5/vq/Bst+InP+h97JT7bbvAinJpzdL780d
Tnd4kJ3RCcn0+bhU0D7ZMUieLpu6NaR4rQGlkw4RYuujbGG1t7VtMYDmh/YBRbGIi4b+fZJAkYLE
IursrTFdA3Fzx6pW08FL0Ac2yuXtSnITXTrb5a++lHcNoYJko8isZRWuzIKkW81kbQSaZR5B8+Ak
pLo1KxEr/Jb3r43iHMWWdCvDobEBHeoEBZSzUZxrNDp05rd03rfD4+W52ggdxhqNcxKaWLU+KXkf
kFjHjVM+1kw5ZknomXMu8EfRbHFRysR9MQvNsAkKFJ8gcFThL7t9rxN3EtVKbxsFWjtkrZAv4Mt7
ajtRtU4iTVBD10pOvVh6McyDKaL62HaI3zDc2BlGz2JNhUHlqL0xNE9USv3cC4nbt8ftNww3bmNd
kLJZYCQUK0wIFz1ObA16Xma8gYkkQ7e97/+B8ZXsk9zbRAqHPhjKZN9MV+WI83YG/vNsqE9mIj81
3ehddkGBfXyaRbdizeqHsg+KrLrR27SDRpIeO1rSunVKz0ov0kMQ2ah+XsgRCGKSCo+lwdTkXiid
R+ONSHcGinS03J3Tp8vmCZyRr283R8uoZqbD7SuIrFmPCnmZcpcywaYpguE2TctM0YWowyi5nR20
wOySsWrR9FjvC6hsXzZJNGNc3M1DedLMHlhjYV3ZYbjT1OFW7alnSr9Cu/nDRCkOvwhRv11ysXwV
d22tTnOL2k1A2vekeK/7b5Goc3LTINQyEPReoSzI5CBiYwSP7gyeMgMeEBWeWcVuZ90w+U3vXi+P
3WbQ+A3FJ+EkFB5CCpj1wWinYFKqdmi8fS4sEbPWMt38cQOVE/9ZxF/6dNB5R62OGwMI8l0aZdc1
HoIvW7Lpcb8hbK4GhMZdWFOr74NZ726rSt8bbAwalHgRdNn8b1D8oZNNyO+mcAGav4Yo+QtPKHmT
eoGjCbyAL2/NSzlsmZ52QdpRCIwXqOjTnmmanJus8VvUA/yNUboOrkG0NYIE+LNfs4x2Vi2ZTTBl
aKaIWz/uoA6apB7EcPeXoTa9QcVNHP2FaN8wuBtyb+XtkEywDHImR3VKX1Buc7wMsenXKwgu/qhG
kcuKSdtgMLJdM6jXbHhPJ1EZ/jYKGOOgx4HaYP5pOddRhJgk2hCMyF7U1r3J+hMIlAUzs+yoXxYP
iAz/Q+FskaklJUWh9EFeRPWtZdZBruCCbw/HQtKuLRMd3lSq1ZOczqKa3sWTL0FzoRVPLFHf9ekQ
KIpTHtme7utDXTuj17ro6/6bE9nKTi7sDcpsZl1cQhazzFyp6b2ytlw8LDrjpP/Mx0iQx970Qk1F
QzcwIbzGreJ+quZUqeAiikSOkAh4ieL0b2LSCkL9vKao1k2dKqnwDyxZZURFgJn4aZjtqSkLpmoz
WqyguDUFOS17aPQCHTXy4yRBwbICS+OAk+10g0JCgV2bfr8C4zwyi5a8SVbiLle+JJFTaRR9wQJv
2MYA/8Oi2oO6Fy4eQfKzNKRQ64N4in62NpgtiW07GhFlK/j2CPBhYkPXfgNxfhBGOhtzOx8Creiz
XZGjoEI2zsyIdUetjGRnR3l/DhMJNeZm9Cx3WuJEKbonbHoThvU3MwbF2V8Er9UXcW4TGuEYswam
22pO3uda6+97UlM3qedIALXlNhqq/XRUrCzpUW6BG8WE675lD5Ddher0kZieSmWnsKC/KyqyEEFx
yzssLTNOyhBQ5kOeHbLoXEPDqnhKdO0vjMI7H4p9UPJjW3wxYA1RYqkskESp6sSrFAay131EqDNk
Ev5T4Kdbx/cVGF8NSK0skcPQGoIGpamu0eRv4yB/L7LeQvE78ZHh8yut+vbnHgIqLdSsfBRR8ZVG
WpmwMlKyKZhS7dzqqoMWhedU+X4ZZetItUbhnAPdGjmj6tAGBX0OiWMU36Txbeh/XkbZ8os1CucX
oy03DVot2oAa35Hzkubvc/IMGRGdCQL+tjmoDwX94UIqwy301NBatAwVU5A1ltvZ5o5UIYhDHvHX
vcsmbfoEtHH+Q+IW8Nj2qs5qHaeP8h8jfLCih2FcKIe/j8ixibgallng9+ilBMHEAyJ6bPhzokSx
hqeyHAI7fqtVr66/y8+XzREhcHvLpFSRmhRtGzDZ8Nps/harxd0whKLkJ98D+xGK16Zw+8o0JyPE
AWFK42n73Iv3AxjIb9CHij5NU9tdtupLYcAS+FEsgsJ3GbTNePH9vDtrc9zOGL0hGGzizRJzQgJy
nEo/Ta12Ks0zCaOT1kq/iEkFp9NNT1RRyImMsoYO4+XEt7pDlsVk1JUNO0H8PurHSTlX8s4UsShv
HXDQgvcfisbZhwRhVPUh6YNksiExbc5oRFVb0Q4isEXjVxXafZScGX2Q6u19y+5KHFS1ItoTUgsm
bDNQrOzhVhUzdSMrDWUI9Ig4tu4ZEDgf0Twk05vM/IvsKjoKFk0oxUSWnHN5lY62UvaYIXkmKC5T
zzRR9gU4wi774GagWMFwDj/2ctUqE0wi+c9qupLj21a5g85Kn54UUY335vAtm+Ii86rA+T87Xd4Y
balVOIwm6YPM0DcDJjzbkbM3JLr+xqwV1GL2yr/trDC1qehbEK3XjhUdrf4xJKGDNJA0v2jx0+VB
3DYMhWUowtKQX+XQ0F2ItKeUjAFbuptCdZ8r8xuVya4kxb5vivvLcJvRENp+BsKVYaFl87Nxc22g
ilhXW3RMzN+sPHNqEr1piUi8dNM1VjDLZ6zGcLAapWUR7pZ9jqMEo8O+6IzY0Wlq7M2pj1wWk0NZ
FoLQJLJuWe4r2CTKbCXXojEAz/ZN3/cesu/nsW68y4O4PWe/B5FzxtIgiRK1UxuYpj+9zTI4j+Eq
dLyjhogjTGQR5x4hi5ndGIBKG8O3G3qK6XCt2/PdZYs25wvHaDxEGmD15hkLJ2JmahQBZrTjp8Iy
93laH420fMAT3ElXiru6Vv8q9q4wuX0E5ahZrlg1UkQxWhlNu0TBl+mmXe1EAxgVLhu4/NiXc8Z/
YMuG+dkzQpp3PZUTnN+r+HrEvIF0F2L1861shUjx1qdJa09jOApgN/cXpKU0sOCCeI0vLpZwjhvQ
Ejz9H2lX1mSnzW1/EVUIxPQKZ6QHd7fH9gtlxw4gBjGJ6dffhZPPzVFzj6qdh6QqOVW9kbS1tce1
Qst193EigiyevljNsNNbcri+wm2PYCVLessaJrKxWqqvcWx2mMQEzkeW3YEO1R+raZdg+JbEdeBY
VsCB/3td+KaarmQbl9srQM5eJgw+I6se2RcrfdRVfCaqnZTeNEurxzhuuiHUuu4r76t32oSIhQhA
H1WNKmm1ecFXy5GsZO/aqEdGiPY8zTknhn6fVmmQJNl5JB6ea+P79d3bFgdYSrQVYSZHfq+1nmhl
TBePm1ZBl34r2D0mgA8FA2PQw38TJa3MIJhs72soSdMlu7Lbo3Dopvp+6cgl7/+bqEVnVsbYsviY
RwSOtxN9BSVbN303vLsC0MXOh/8mSLL6mpVxFlUUDikQj4Ccdju7xV73Zt/isd/2KgaMZYtem5KX
05Ks/xRhkjOzkHVwM++xcbp3nKiw3raV/UWEZPXnCgDDlStEmFvjrhGoU9rzI2fVeyYEUZgolfLJ
ZriMdJbzftm9ajd8HcBQZfG/6gqddKrJH4UoucqRVW4Xg/QFCdnUOIwY7J+Tegf4twdb6/aNrUrJ
bhul37voSQax0qaxtONpDCeHf7I78inujSObo4/X1U9xWHIIO4lRQ2w7d6E2kh3Ac3YtnAGvByKQ
KtmwKcnGIBjaXtCjJte7BNFE6czzENYaP9slO+ZaexoK/agnqkGpzaOy0UmM0Tz825LulBk5Q1yU
S14xIUBoHPc6fY8ho89V0Ryn4e/rO7gpzFmazQEyjEFu6aDS2Ki6lutDGHHAQWSPpnM/s8+sgPlt
Fdq+6QesREkPlZljgoTZcLeH2AqnOjv1/XyeMkvsqvTOyOxvrAJ/t1H90Y1eyZWer1hPxtxIImSj
hq+xeeOil8x1z1b66fpObqr8Soxk3ltWp1B0hElGk97Y3pfG4jdWoxCy7Wk4HnI2mGgCEqVknqYx
zosCBAmhIyZ0LRfO3QTMlKl934MEk1YPMYZ+KIv/Qs+xymncNL4uumFtTEMYmMa5fFTsXMclMHF+
ecffkalD4xA7Xd/DTV94JULSxhL5PLcdWhHG5U+RnGj6vUV8hO5N5O/9PvIO18VtKv9KnKSR4zjm
WTLGIhzBPST4U54A66587jPfeis27z8pKsR+2DsPh+dKT3LBqVWY6dI4VweCHXX+Qfwg+bfrC9rU
wZUQ+/KIpoT1Rpzi8bJn86yj5Yo3zwR9NtelbG/by1KW31feBQq+DG2A2DbNIPeF4b7LReEXzjdT
ax+7MVJMFG2ajdWaJI23wG+h2V6KAhWZjhMFqWA1zAEFF1xJUOMhXzwMDjZ1SRWr3NzLZZYOQ4P2
MhpzuUo+oC5mz4iRAHJzqAGKDrN1m+bJ+fpmbqr8Soy0vCIpZmOiswhrmu8yDG+gWzkC2Rw0EpkP
SxWqLBoge1CYnKLoofco+kQkl8MG4XyHcVZEfiBagK4ETAP68Bi0XNXOvmUuVpLkFqw+aqY8H6kI
uQne3ETfEQyTXt+7bRFLIhS88khXSubCHjIUFCsGCFHLfphqAa4KVRS5pQWov/wWIZmIijYT4RGM
XoohA1PUO1AcP4hCNaO3KQZ9wkt9AbBKcozsTFWMaBFiWkc/oQv6IUvLPRjRFK0hKjHyhnHLGEjf
ATKvbw5FnO3rzNhrfX68fi4qMdKmFWAWLFhajCHLtFNjg6ceFB7cmBXHrxIjPext2+S07XH8yZSd
jRGI07VpP0SxyRWmYMvg2avTkZ52UkSenvdYj5fpPqnThwLRPLeKOz5ZyOKZqhSeamHL7ysDK0ia
DU2dQ69LY9858b7LbD+LFKDgKinSY1HadOp1MaKbBrmfqvJ8L8qPpfgTO7rePMmOznnnVpUN+z2O
9U3tePeJ9UEbxO6/qZxkRmtCG50XBaS4xTcyeUE05M9M1xWava0JGAUCFgnmaQ1pzzKDTDY6mxHX
sOyxiMYDARODN30ohPiYuebpTxb1Ik3aOpwFa7wOTxCamx+bMsHMWrsvcoVR2LSiy3jTv2uSti7B
0DWhAteIGN2NRshNokT02Xx1TFD86ZiMxASytG1T2xTGDN61ECVTPzU038U0XGeVJ894/wdbtpIk
bVnkOI4A6VoXCnO49fry0DbuOS5V+OyberASI+3Z3BdGkerDEMIZxwiOQ280Aceu8kRoWZPpe4ag
Cmun2kPp5UavSZGbZjuEPM3va5H56LDaoT/yIW//6Mq+rE5u6cvzAeFpieOKjf5UMXZI7exMR1Vi
WLEimaRb1zAabxhYUVU1t/UM5jXd/DS6bRBNqULHVaKkF2lMjRRjn3BZGcd8W1uGbmfuSJL4AItU
XFqVKOlV0s20cFDlQVKHpu+mbARtavm3bUa+HavaxDbr3vbqoKSHSTMiTGDWKLrY03TypiYOBtoH
An0/HSehi/+OezDnRfE+q00MP9vP12/bouavvMmVfOmhGpiTRHbroHZhf+z0Omjmp5h8Gu2bZPpI
VY1di4K/FobRT3RdAdxKrp+BBQ147k2yuGJNG1DdK4927361B0y3ls74sdT5wU6jGzC8q1rtt6/7
i2hpnbRuZgS7pUBV12eldwMeK9/I6wD4ozuvUJSQtxXoRdjy++r1p3Fvl9avfEXqHoABeohH56Zx
3IfefiPt06+gFBO1v7dUspakneo4iRF8tHYVRML8pqfaYx+hjeu6nmy6Gis5krnUMkIKNtYCDOgi
qOPuONbupzTLVTHHthxg7CFFBzWRofbKeSjtIkOQnS0ThB49GY2zE5mnCEm3T+hFjHRCoxHnWmFC
TDLynROdAcq6EyPxa+Pj9X3bvl8vgqTzcYeuiO0WWUfN027n6kfWYSSMVk95BohZtPu3PlHNx/8/
NuVFpnRWTaql1BqmIZx41e/aZvjO8vRz134FI8kNpiMCIwNY2ZykAVSn8R0VsvfmGWJ+ATOnQMB4
1U/OzC4i7qKTCXcDcF+9gxRkW723oTP/o/oo/WFMl3qg9JBehEi3WT234xAKbXwG6vqhzLPC73l3
uH6EG8txgMTnLv12wGiWUaDpPDI71rCdNDJPURShqc8GdqpqtOC1hQJ1l7OQQmNUEeklKbLrJifX
eJ/aTzbrdjy67Vw3xNi4BVDLzlLRDm8JA4Kqh45/D5NppvTEVaUztYbG7ScwpyanTMvD1JtujCRx
grmbvANi8ljh/Wx024KScmm5Rrf8kqmWzovxBJ3KzkyfDOdLjfHZvmh3wsN2Tu9pchoaoCsMz+Ap
Ps2RgzxK77de5lO9e7x+nL8GXC9fIQx3A0kKU+XAInw1Wz41XKNuNzSJX3sP0RwMeApy8skkB1M/
JVayy8t3A9+XDrAX57v2W8PPWhY0oDKLhOfbp2F6wsc19As6P3ULyU3SHipEdxqqgArV+zVGIH0r
ICCBl4eDApaMPAcPY1uIjlH61O1oSIM24IEWoP/E1475Pj5ob364PLSNLf0tC4/cK4QGp2JplIy1
9xQRK3B54jcx2XmZF3ix8+YHBZBTsPDIo6JG4lJJ3bUS8aqGgbvE9yZAn3c/MzzOVf79+mG/tvML
ZNei6MjaAhdKMr+DiLt4YiX/avMfjWn6OlvmxO+QCHz7coBTAJ3CgnBMv3D/V0++PQDxtE4K/lXv
QGJR+3VZ+Y1CczcurY0tA7KVB/oTT+4dxPxhPBs6s5+iId7Z31IHc9T1d8LByqRKmm3tG84EADSg
HtZ1U7qrPElzpE4L8ynDAFKyo+QwgmbPy956PGhcRQ1kGUQ3wBIrm9aGm33ula4dTsj4jMDjAOaW
35vva1uxda/WswiigM7SsYMIk6X1VLkQcz4CIwllxvtSq3ZGlGHY5LnCI/hGjVskLT0yQM41kQeU
Hl+G6abCyGYnHDgQK7zuyIhzm/dAI3dNRTvCK98CojBG5UASsDSBI3TpZgpijqaHtp+wRFzwZFiD
fgQGZXRitDIyv3eq/JgCXXzXIZ7dv32VaDu2PNgINF7I4EXC1hrBRxDdVY41g0WNfR5nMhyoFZuf
K8OcFeJeF82wVOSIDYwrLAxucsMu+vpNzI1xL0zBXhlF91ldAoAywYvBTloFQ22fmIfCMXVP1xf6
KrXySzCeSAw8YYflCLctRZ5U8ItDwvng5zO8tw60f4r1qaRI6omgqNA4lh1SR5zzwTsbiSLO27oA
9NfzS4HdiQT1pa5gWm3OeqQJQyeJTUQ+7vOU2B/mZDbxxL6/vmevHKZlz0CTCQS05dkyJVmUTtxo
m9YOgdc1HJD0R++iMOnOMYEXc13U5rJWopZPWZldA5x0bpKbdhh7wDwTDolvE6IDJSwfhiAptfLT
dXlbS8NbDBg+oNbhWV6+ZyUva4g3srayQl4yv539pnqfO4qs7pYywOFEPz/ulWXJR1Xo05CnbLBC
o6pPo5jOde0ptm1rGa61QDKjZREM4ZLlyPOq7vpxtBA18hu7TX3bi86QqxDz+nQWgBbUukFIjmFP
uT0XeKBZm42JHc6YThvdH56b3pL5W2OpmlW2BAFRGDcEQ2Mw9JLGmd5YRDUuUCjQupr0eEOyLGwo
Bcu7qmSxKcoFLNEC94uqn3RVm47p8SR6NySDcYLqPaDjJPazaT5N2duPCVMCLvxltBqjuUM2Poxk
TYLIww0ZKmPEi+4qmDp7VkGrbi3pH0cMZSukkSVtaJq57pIOLR28rA5a9qwLPCladG/O/MP167Nh
x9F+A8oLIGIs+EoyIsvc4sZGuW2HGoAVEkSlrVPemdqHNO3vObILGFcIxijZ6ZG1V4heHMoLVxrx
jkPhzgBUHV26MqKgVmuoL+m686MHiHBZ1aB8jA8R0cAuUhy0+Y5pn8buINxHJt5I/Ic3EqKRgl+s
oeHhKbm0GkVbCBa7OMfBNXNf10XAXLfwUSPat8pm3a3TBEQu8LV1hN6ufJpzDrKfotes0OrqXcPL
AJyDd5ZxYwMM9fqWvrYiC9bqQtStE8CSyrfOaynwbSxmh7RBMs3koYdX2eHD7rqYrQX9AkA3MTHz
eljH00jmxeguCj1vvOc2eEtKejaFeYiyN7fz4aBwWPCuTRe4obJ5B3Figawlc8MyK06AbOz8ybgb
KiuoLKCqYHRdsbTNHVyi0WX/rFd2K0p1L8XSF2dxKu811pR+xyMa5rmu8BUvJYGAFDEQbAkSr0vQ
Tx3pjjvunJPR7PJwKMmee3F86jJyzlyuAlHZFIRXC642rD5wHy51PabmSDnJxTkDUOfAtGCi/ZPX
q8CJLpXi3/WsxCy/rx7iuE3rxrMFOIvc6NQWn+G73QMbDmBjqqap7QWBdZmAdtmzbKlqo2lsTspi
zNBiVOyIhfEmACQ2rapSuOzLi3n634J+i5EPqIlqcNISmoVGTEAv4d1a1be33KPXEqRYmGVAJdSs
OA81zcwC2+sPVCO7wQUZ3TQRFYT71gERHWrtwuIiilzM8eqA7Ciz4aCXOcaLxc9WfDdidgS/1b5u
VJRzl2HQP+uCfdWBUAaoLwD+XkoSKQcsdAbHue7rMcD7rAfIbVnHiNbnDL7Tru8q1NnMWdUOublE
4pgwF0h1gqrsUjDYw/our3mG+bc2qOabEigTrJlAi6WyS1s6iHnf35Kko3PGZtQ9TN2fgSF/kxjt
uY+6A4guFLGrSoyk6lYPuAwWcXGOC3J0Z/1kzGXg9bpCzJaqr1Yjp37yJEpAeueK8zyW54lGN1OV
KUQojkbmiDJIHZm8BkywiCviaxyvfZ8xv8GAncFVc+Cb24akJoZ+8X4APvhSD6IITF6cQAF1eJzg
aL+p+dfaGA7Xr69KyvL76kKxFF3znU3zsPAIOQmm6X8PNBpjv2myzFDs36YwMI4Au5ogBtElTRjK
3nMiS8sA9TV8wIu0ByvOjxJW6fqaNo8JIFpwjIBeDbSHyzURMg4WHBZxHufPRk87v82TQzUPu4GD
ovjtspADRDwCjHiKtNOlrNSsGpJFdneeAWfH3R4kc+7B1Whg2dMf7B7qmy4cXTRl4BG8FMWbMjWa
CqLytryZ2/wgMnHnoWHi+oou84H/GD60fSMvsqRqsbBLMcM4Td5cFVlYznbgVb2vmQ3eQhfoH92n
Pu3flAr5VxyiRop/kEmQ049tNxC9rEiGaK47d0391GEU6/qKttQOhRzU/jCbDeRNScfnqTAxuUG7
M6lNUMGiY7T4MmrV/rqULfuzliLZbYdk9VCgySQUevpj9MzvcfUnW7Vah3QyoIMfbS6WGDT5lhbm
+6h3nq6vYevmrNYgz8Y1aW03cFS7c2yxgEw/LAr+5v5dFSsKpYoTkatSy4F4rQG3hIvb2u0fwL19
O2KqUqHKiiORiZPHCO44T03oViQ+NQafdhomDhUWdFuItVCcwT8F9eLlfbEQ2FWIu+hT6r6fh79A
3XX9TLYcERMe4v/+/iJ/baFFxJB7MKG9RRVYGIJPMGAXAVmmGzXfEd0BNYLzdZGqJUkXxnKRKNLN
PkN6chY3UVQCv5tqX64L2daB3+uSKddLU6sNWsOcESvBoAI9JChwpDxRWM0tc0Z1pJTB2AR8cFO6
NHMPkgu7G6ADRhf5RkrzQ+0NjwmpPtlWG5+scnrb5OU/Jm0lUnYTJsYA8JgD/w6jPCfPe7aaFO69
whhsXVWkb2DQPB1AtrIn3KLztOEx7GZlDkFsPQqtC6xp9sfhw/VzUgkyLvWvAgBtibEThBBD4Vep
eJjw0rEsDyajUtTeN89qtSbJP9DNstExSoKnp0SJfw4KHhjkx1z+TBQIj1sKvto8OSwaZycWA8oZ
YVuAJ8TSx4/mpHJ2NhcD1iRkxlENdmS0jDGrurhyPBYmBgaL4DMWwKIZMPlrHdJWhaC+eUgrYdIh
TW2qxwIo4yEHSQJAAJB6dR5T/XPSewpzpFqWZO7s3Ixip8Az1y21yPqU1J/b+Mks97MKF2E5bTl2
pas1SYYvKvLKq5HqRbd4D/4g/bYg8X3txM+VO34qc6T2nCkcI6JoCZQY5P+9viu5kvVrLC/2XKvB
XraudqcBHfZsNWw0djl6EJ/BGJUGmrvg76Bjnp/ynkzDrq/Tzs9yJ6e7wUiHd4NuANqrY2QXxaUX
iGluvmP+B3SlZpXN+UFLGVdcnk2dfvlsORNZjprRcWCyhNGIZtqR1ABzcgoVEpFC0WSzUy5ut83x
coMTa8g/5/HzjIJ+ku2uG52tR2919nIlsGuQ87RSXFDSfIndhwqm2yz2Tn6m1d7o/7ouTKFoMiB7
7ngaZiuxpsbIjkN9o2n5HWflaTb5zzYHHSd1A5STVaAm21uJ7h9kBQH3KAM8tJ1bTjSDW1oiXTxo
CMMN406Q8qzZKkL47e1c3grQf+LVkVQa1SxqtlZGnzRyC8o4v5r/GunRK47peMgjlbRtE/EibVn4
ymNxvZ5NRt+hxm/Y8YE14lQMPTBGQEDmiKdZSxQmaXsjX+Qt37OS14yWXloOeKE755sbVaCGZXCS
8mCMf1xXFNXClm1eCdJ4a2plbzJ0+YNNxe+9aAfIEeBw6f5CqnZdmGpV0mNYAUuqQuslwr2oeGj7
4l3pDIHNWzhJk1A4Ewr9cKUT46U2T+mUALHXA2NrUDjJgemPAyhiU0RMXaLwyzeXtvBDo3kGI9Oy
y6xFaQRWmoo+eazd6XG1W9qgqDiS/G2srf/a8pUk6Q0xBgDDZF0HW27VX6LpgxO3B0Tmitrqpl6s
pEjXK6opITFCizCOHgrzhjbcJ0AGbI6zivRWJUk6qGlK3EF0cCqGBMQ6RW4ECR93nUj3fGw+m1mt
ApRSHJXMslu6Uw5eNbhkmnZA/suvyIf5pzOrGp02H6+XHZTHD5cCnpsndRZOvTsHbGTTgfeOCkNk
OYdXHsWLFHn0MM1QOkaxHT7zjAcldePaLwg68d2x+fsPLi+oNdC0g7o+KlmXliKqMbfnjdAIL+19
2zhqHXzA+Illf6J5KHmiJwItEXAzL+UMTlm3KFqxkCUsAI+kB9SByHxqp5up/SNRrgN0T/StgP7u
UlQ8lAyYKAzOOfkJnUuKuxoExbQ6C1UmZUvnwANLQHaH3CdwNy8lCdbOc27GWejYJwEOXyoCb2ms
J28rlP1jHZCFBGaetZBvy+SfWZtQUXpYkjCrYCo+6QQ2KFUFAtvL+S1FnvDWkFNJeA8/NtaI3zjp
PhVIHI9fuljhx2yp92o5MiCbl6Gr3dOQH3J5tItbcgTk3KH3ssN13d6yQUg/oisRwfvSjH15PLGe
TTG3NBby6gHk3J9aRJ52N4bRHO0Rq378E2nL+YB+E7O8ktpFRos2JmfszuAX2PfeqWw+c4E75cDs
aYpbu72yF1nSykiKCduiKLOwNlF/sQr3nqMiYoJk/EebDu6+d2L+/fryNpUDlDj/W570dBhmX9ac
Q9e9yXSAVxad6qK8IUP20VChpG898iicAcwIqfwl13p5bg6Z5sHVsLBBD83e94bIb/hnkeyr4QQ4
UMUbv6WMuL6Ls4mgBEQ9l9Jay6iLqYDL2dr9yc5yPzGSO92tdm/fv5UYOcquhTtPXgzfD4m+PQhA
0febY9jpb9opSt1bB7UWJBmluO+ifAJRQ6iP7EiL4mTZvn5T1YrMhEKMnDtqk2guYhfhdQ18pnyg
R1MX56Rmt9GMhrc/2Dtk3ZHsR182Jswvj6jm9YDZKPjpfX3GgCK1y6DoAqCY/4kcG61aKMXQZZD9
Uk41tLRJMpc+FdE+RYTlJT5ucNmpxrG3FBzg/7/lLL+v3PPeivJcq/XubDYWgvMaiZ3Uj0btjhsP
+vhpbFQUEVuB41qgpOMwB6JEV253FsMYNCg/+HzSnuG4g8yR+WaUPVgYJeyEamxqy1vCA+wtIxao
cskPJIqPHuZLdRaOCQhKDA6H3Va89pvXdyXCuNxLPgL8PwOAfWiMpS/KfYt8hzPs/0ABV0IkBayA
zVhpdg1vtr7vqnGX2RPOixy87sN1QVuG3UZTEbIGAP2DT3a5Gg+gE6Wjc/pUuhg5KKLM8M2Of/WS
hiCa6tNHMPSosNY2D2klU9LGBAeoD4s2gl7DuEv7pnnIB02xg5sqvxIiaWBnAlPWsJr5DN7XYGnX
jqeDyL9lHfgM6ed8Vo3bbGr8izwZLoyOnDBeGDAZ5XxGA9WdU0W1PwIjykm8U19kJ8bfd5wq6kVb
ewnHE8NSwEfFGNOiraubHTtYpklGFtrl3z1nNy6ZFRK29B2auLRomZAh20LNFLlAZIBAEWgyOY0N
XxS9HzPRKYyhNLD0j9O5liTpIiLqKrdrhDqgTSpPk57YfptxeuwcO98Plkhu4X+XsQ+0dswGwY27
HVIbgJiR455pMVjf0GrZjH5rJGgeu35NXm8CehhdcD2ju9QBRov0xuUCE6VaHTXnpA2z/AFhM3sb
BMiy+qVNEvVr4JeB7Vx+C7olr9eMEQvrTviEkaPh3CWlqib3+r5fSJGjVupYPKNTy0DQqgU0DiNr
wq0He6qOAPb99U37BVJwGVUufUJgbAHyFsbQ5MDIIYCyGB3s2lDeV3XykcCS0fle9w4VzCdqwfrH
wc3ADVv5Xve1i34iy1G4j4WWK1yU15fz8kOkWzKAtwoMNfgQezrz8i8jfi+iU9F+GbLHqjs0g+q9
3VDlS4GLM7O6lmhg69HnpTXnqDYPM1KznGEM1Zl8at43GFJ2s29Nlh5ta5+wc+Se0unW4J+vb/+W
zq53X7pOtZhaTkxE2lmd7ufi1h2nPdFVfFNSi/E/ersS40mGFhFP0dCxnc8xnnoTo5rISuup43Mn
37taHvA+FHO2Y4Uqg7V5qOhp1m0TXSYY4rzcY6qBjnFMcGEyvbrFLNI7DAkdhjrf52zc5bn5nLs1
JlTq3R9sK2hQ4a+BLffV3OgMuLcxtrn51BjNyXbLvQtQ3lQJ9fD6/YIGrcQshn+lQRHv2jRqobIR
iw/2vCfiZyr0U6efSfzTmlTP12vv+kKcnHLnPDXK3LGwmcXRqU5m+83JT8P4dH3vNo/s96LQ7XS5
qJmVTllUCFmzlBzN5s5LnpfiXzl6p7Sz/CEFxomuyqBta+hKquRM2SVGVoYYb2TKWh3MeMWdpfVP
bYbcYNULe9+P3gc0etU+QUX32PFKBae/eRNXHyCdZTVXQMxtESGh9A1QL+2WYFbNaMc3d3ctZ4gx
E8zbLfMS0k1kSaYzMTv0Ce4CkgLek5XiNmZTAO/h7RHShSw5YThpnp0meZaGDmVf3GgWvtE00E2v
OZTIEygqeNt683tllmS/K560qEpX7ZmmFPPDf+fO8CVLPhHj2SgfPaPdgYJsf11Vtx8vDOcShOoY
dJG7vWZmpno52fCMexDaaG30MLogxC6bJBxTBi+IW4eoy10/idMooFrbHDBzGR9zO+/ezVr+1Won
Gti0TN7NpW4F1z9v675iKsZ0gcP/C5bu8ibFRdKnrMM7HvO/9Bw2YfB1cUxVFPJbmovxZCgVem6R
G5HekDkVZq7XDQsNMfs8Z36/0I97KjqSLWO3UITYaFNFz7zslYzNDBzQfJzOLhF7m6AfNve99MMU
l36cU9+tFZ7J5rIWSgH0jy6zFNLTMdJkarUUtaoKzwVrGRDOkeYk9fn6IW2K8XRTBzYDYlI5Q5cl
ZtlGE6NPQ5UBYPeOm3+V4+N1GZuKgPQ2RScs8O3lHGofDW4t7IqFDrIgiRUIAVKykKjQwrb8xiVl
D/xUDH0hc3Wpb41OjRFNhCwkuAwFyNNZGdjpk/ajo3/gq60kydV6llcDKTk0u6nt2C+nfkczgfwm
PWUZfwcDF9DROaPhXHHht3RwJdeRjLRtdXM5aVN3plN50sl5iIHNMNR7QdFSccT0rSKk2NhRkHTi
Wi0TIsSWbVqiwQvP8RCEfRLd9MK5K5z8/Uz0QzOL3WioemQ3lgdLBi8J820YrJDbE4gnzGIGg1Yo
6jwAfF0HtliLneomTBeOX4V5UkmTnlxLb6ZB59p4diZk9JHygWnxl8G9Zv6oRZ9mTzU1smWuMc9j
os8Qa0MPj3R8Fsa+s5o3iNBSfwrSpySoA1QayyANxiqYAxLw3QAsiZ0KYX3zHFeCJVffzvvaGeDM
h1aj7XArqPgwZq0/2E+pCnful8G4DKhQz8IAL0wkajKYT7i8hRX6fbzISJtzu2/O2T4OR8eHefTr
D7qf7vAKqXzs14vDYBua0kEHgSAOudBLgWiyL0Udx2lYGGHFDrMghyJBqhJ7qX+7bsheG8tFlIW+
PRNDZ3gqL0XRfO41WwP0RuzeM+KDCdNRYQUs2yNv30qEnKMZZ6Nw+ySnT3X71JP9rEoNXv/7r2jP
YtxkPdbSNKRC82cYY9NsFdmY157QepcAJHa5S4mX9ZXdsObMzumpPaZH60gP+slVGMPXr8qlGOmB
jCMvte0W1iLC0DUxUpQZY/TDlEEzst1/OXfzV9PZKtChIqJZ4jGoGMeYReLum7qqfddTFXk2YvKL
NcnwDbotOK8SkYSNGcSn8pDs4jvQGGkf+717oCdc3iBzFEZesY/yZIKbFUKrG1glZzrY3XPVfyzY
o26crm/ha2u7rGyZSAAkCsDGJaWwY87BHdA15zJ1fmgdBjZH3+x/UBs4mA4LWqpa1qYhQk4HI+AL
q5su17BIy+Le7RJkdoJhT3YIpDofHAJ+5AOv4djeqEjCNm/WizyZ+qyro0wkZpuEbKJ7PkBiqwKo
3AgTsYuYosQEOPCLdTkV7kxj1Qqq1We0NJ6s1Nlxl+7BLJRXgVvv4JQEVeL4Fft+/fC2loa8pYPR
XiT/PNkXhftIgPaz2HTtwXEOc3y4/vc3XkZ48MArwZ/G+Dz+3qXJGGldG1Fi1mdN+NUPHcz3RxqY
n90dAOLJMfKjm/SDvmuOb2+dAmKDtbzGCEfpq8lUa2QVn3XoPmmtXamjzLkjAHTU+CdAN2mxKn28
8X44y1AgMjJAJUDf9eUykTDpW1ol4zk3YUPG4sS6AXlql72/vp8b5+Vg+BqNruj1QMJWeu+jwYmS
omri0IocI6SkBVVuFmnBdSlbq1lJkbVCLH0eQ8eHM8GEFgEUSmyzvc1VMI1biwFgEzLaaMnBaUm6
McUgNcGMbX9uMTLR9z8TjHtfX8ivNJz06AIMasHmASyFDtyDy3Nhbd076BOoz/ZX9+gchm9tEO8x
pvxD+zrs7AMILILGz3beTgXXs/FUXgiWfBevj92EsyRG7Jo90qbJAQBA0NNusPtq0uMDn4dT21pm
MIDOWVEkVMmW3s/Gjaw4dTXtDPXPmsAzPjYUDv7JSU9RdgcWwuubvPHMXCxV8p2MQo9HrY/jkJr8
3qhi3xRVOJfZrmSK6GzDIVxLkrsK8l7UVHNLeJ7V4E/lMY3PHjq4aEd8p3u+vqqtO7DSHDmf1dto
2rXqpMeNTlF0cneusE5RKY7XxSg2z5JqO61NhdPkmORiToar/Mi777PVYFDWPVwXpNg7OeKbs6qo
J7eGoHav2/5gmsB8+zo2iEkshUJs3uuXSycz4qA1vyla3sbhBChIQcSj5Y2KbftFWH3lYsspgVIz
ai/PrPpcd98Mmu7H/n6xIglgFC2AbeDMPOugDfg/8/dq/Oq5MPo/DKrwfbaeN0RCwKoCjbdOkJq4
tC9pSgbN1DHT6i4ogdZTZ4OAtTiTNNkNLH5y4mqvC3FTgAo+RzQ/5icLMydtlB5skgaV+/aea3f9
PY70PWBrH4uxt7Qz4E79tr9l+jfKn/PqD5RptWwZOmMsxyqDZYeFMZKANB8c3EIvfz+W79O3dx0u
KwL+nbUgx72at4anJHSG+bCnyn1XZLuqHvd569eOqmNpywO7ELTc1FUogBJpzWIDFpvWB8vYWR5o
WtE53O3AvmFrX5oxcE2FFm9d/vXaJEOdTHPONGfoz6LJACn5FGlfUcKq3Q/Xr/7WfQScKcEIF3q7
X+VRM6MkfTSZGqo5QG3DXEiUcEX2f8tarkVIb0BizWakFaw+93+52t9dGTapKn6WkG6XWh804WUZ
coPjUAE2DSRy/TkRZTCO7yuA0dHhPPS3rnmfWvMhjW8GgBm5KqSELdO5Frz8vtKMlmmzlTuuBgJn
7oPyGISDbnJD54ehVlhOlSRJIcq+5MXciv4cR2gYLudgnL/rbr/r24P39rLGgrOD1C0SV57zKpgH
xMCYNLlmPgEPXPTPmGY8p6UZmP3Hut6j+/eolcX/kXYdTXIqzfYXEQGF32LaMU7jZDaEbOGhoLC/
/h3mfu+qu4boCulqoc1EdFIms9KcPCkxGxu3BCBHVIjAlgg4hxhIof9kdCtrZQCwvjH9SWXHepAU
azZ2cO2ORzsNzAUA0cJZ9dx07TyBZWLxXYFOiRpNV0oejsWt3sm8y83lgFYWCXb05L/rl1CJDfcy
hl4p1lFX/GS6T2VjejdUFywxv0UIy8nrwrEow44NxmOrvQz635zI2e8Lequ1g1FjTLly1BQOWEvx
cVHSb45VSMRsngpYU0APg80iYhTIqoEA2t8pxzwHupWYQaqjw2Qovs/0IbYaiZu4eS5n0tZNPdNX
i5W8SK3yH3unJ2NoLum9ucjmasnErH8/E1PnbWeY697FoOq4W2pd9+LZtj7oiSmJ0iWSRNKbpR1m
zJNgyjGrbzH9b2f2GItryugVV+MiuFQr/dz/H5KYblUtpoB4i+OQqrtSBXDypUfFOu0Cx7wdpDnz
t4zXe3ErrAn5AfRICLZO5SOxenWYjl2NmgCwOVPn5/lRV9uwnNWgKv04/VE4vTcqpedk+V2fdvcp
V4LC/dibj016UNEFpY2tZ5bdj+sv5nrtr3ybGJmWjUNSMCEoRzp8LTGHOw4m/R7QLi+bD6N1ynuJ
fsjkCVcJJlFb8m7qj6S+c9WboisxWbFEm1cFutVXR0l3sfvnQSIIrlZcgLX2qKjW5e3F3PQ8s4y4
OS5u7Bm1n2bHju4cHqNpYN9oBx3ts9c39a1o/W5X4cZhFB3G0yPNfimyB9TBTbUcItNqXy/gacp6
M1Cs+rDk5pEvu3i4HUf1Hj30HiYn/kxHcIJbzhiRov02Ub/UlEerk7FRbCrX2VeJWYiiX9S8rJRj
M2s30+Ki9wi0O2P3H1cv3qnapHEzM1U5JpjlXZ2WXJt3dunGUU55F7iYUpB4pGZWF2TJOFKAh9Li
cZ40DR4NunsD4Jjt21Q14iDT0uE+6erY9Ox26v2x7iaJI/J+U2AJXBBngEURiS0RPOcmdVo3ClqW
dNr4Hfjbe/Kq1hIh718F8HXjqQa+AXncd5Q2DegfkCrLySMQMkdtLKNlcCpfUWoeOXSKGkdhEj2T
SCTCWauN02IkT4H4ukZJVclW8l2Hf+zVRvdSC9fOAne0RNHe2MB/X3tcdgAqQfYP3mDdRRFLZAvX
Rj0vwfKaR0buza3n7JtdFuS+QXz+qvtgEdtf17PLRf5PnoNgCZB+8NiJ/UYoXy+Ka2B6V9wW8by3
UHN9mJTCPPZqbLVBa8TWvgYljsTzurwy78UK9lyvFX0oGZbpqAdLv2PsvpwP11e22iRxJ9HnBrwB
aGZNvFSXBqSZBuJMeplHbAbkRznUKlqcvlEZQEMmRnCKXKdVGsNsu4gl477r4t3C52jslRAM3eH1
FW1tGoguAW5G2RgZhPXvZz5ERlO3avWWR5n1UymGqFwiG4WT60K21nMuZP37mZAmw0hOR82yqLFn
J7khHKDwVz0Zik91ZlhD4Fa1nT7/hUzkkEFMisoJHphLmXO5oJN44DxatPQD+szBr1E+2d1rV/9Z
tfCfe4fSxb+SjEtJ4G2wWso6Ho0dBpl3tEWfUfexS+gt6B0l+eT1t8QLaOor2SVoa1AbEV6wJWsa
c6jnPKoHszjUCsWoTDf+/Odb52JUxUoiiz4tW7h+DgNRBEl13Ime7RSj8Aq1/jBpx7ZpZaZp42aA
awlGCVoFwhrRVLTGgNYcl3SRaw33bW/+Gnr+VCX2vmnnQ5rek3j2WKd9izEeXo+dk0WLgM4KUEvF
XpsWLy25RCE2jNfFFwkqPsVscrJxwA73+Vd7Yl5XKV47Nh9J7/ig7ZQc6KY4WGfVxbGiRCDon9L3
tGRuziNjjn1qm8eZkt2Q/sosEjagKb5+suvHC9cHL/VvaYIiTvrIcgtdZJHSadSfXOAZDG0IV+oR
j+pz6tsNsoO5Aw7a64I3zMwabuONRViM/iThShW6W80NSphRpb3mJP9S5oPfVUyGy9zazTMxbym2
M0OTx4vd9LaVRaaSHFlWhy1SGXHaB7lR7nv0mF1f1dbtXX0HlBXR9wr42aXmL4kVU2Li8NrS8aZE
D+IJeFqQ9i9mJrmWQvLpzcq4bwXatZdgfVgvZYEsmDTAU2VREd9rSmD3r+h0pRUGKbfMa7Mjm16J
C8Q3Iqbri1yPRrgzLsqKK5E1SsOgJLkUnOSFiwd9qaOhM2nQTVYQMydo7DboEsAIuvk5ZeMQrtHn
dcEbh3khWLSr6FLqMOshjxI2epbl6dbigQrA63ov05+uy9pQjAtZghrOPEli18rzSI9P43hs0C6/
LIfJCes20oY/Ai3+c5Sg3MdkCVSk13zi5Y4yR2u1jiUsyvVS3RE8YCHv3TDP0dReqfHL9aVtqB4s
+Tr1Bsiilfn5UppZgZ07MeCzTOzDBL766pfTSHZv66TORIigxSG2MOQEBbdoHh655oO3EdMKdjbm
3maSrds6J9tdifDX4MAhwp3Q+uZ/ntFKnsWsnUpPY6F4xP7GJ89SZAm2DQUHM46OVxAKrsN7vty7
xukW8J1OPHIxJ9BOUD41lFcQNAMKVkgS2BsvO8iL4TUjS06wOsGWUHjxReu4XdQPc1Sy7lCWMpLk
rc07FyGsBpR3tZHEOCZmILZH7+0tTE3Ym+nHlhtPMb1R2llitrZuxm+RRJxTXVUY9AWiZIQeII6M
EUGjD2Z2vmZzQFrJJdw8KxvDacB55yIFKyAgMiXXi46v+jo+LfRzh0uI3hHspsQsbckBngTjb2Hw
0WsgHFSvorCtLAgzUnBPdET3Qd/lOx+1ag6uK+6GyQf2HrBzeFtvGFnBTpT6oOhOU7QRc+h+mYzb
wrS8xv2M8CTQ1Vu0DzdJd9tVgzfO3yWyCW72pdVHiz4gsyAggHiEBpc3H0ztQ1ZxPDep8dlIfFc5
jizz3Fbxl+EpXwcZT1/nKvcTK/NHsDn9hXjoN0iOwZ0LcghBz/sJ/YhUU8oIJNUfyin1tR7NHOBm
5Un9ZLY79K3EeIEW5akaw4TLgCGbW49GRHhkuE3r0IHL5be0dykDR9BjFyYPOhBebqj8NPdaqB5i
Gcr0vVoi+YX14D+kOrDtl7ImhWtqohRlBHzmzqFPdW8ESjL7OSoHY0dCq5VNj3+vlZCIrMDazIk+
LtFeK2XuWrRdw1gD7DDTU9kHHNn3Et3BxZfrJ/n+9QHAW8UFdhFPwMldP+XMI+vqkbtOAVG1+wAe
+AINtJXsPRUqp+uDCiFkxQZjtAEcaeG05rooZ6NPrMfJ+NmQzqsd02uK3Dc729MA26wrd6e5me8o
gySAWX9ZVBMXXTLrGBjUB8X5LHjzmhTAOTjUWhF74IxBH0p8ylvjV8Il7/jGoQFqCHpszAICfYo4
VAzw9bZzAWiIFOrG6Ycc49EBKWMqRgMZdef62sIYfxipaqQSi7e1vxANHkID9dt1VOrlIbo5aD5d
xc0ig+r2N4vUbkDMmld4d+MhKA11DgvMqfpVxnGzr0Z92vWgsJPY942bpKGVBAEpHkj1HcKtz9H0
o4A3M+J2w/2yGQtv4mYdtF3vSCzvxqleiBIwMUW7OI3hIAbEcKlvdLA9cyT3sZZRb+TxH7+QSJGd
LWs1xGcKkoI20oo1RMDgOABRp2eUN9XisTgYyl5yjhuGBuEX8p1AQq6seIIoR12aBaOy+0hTFX8i
ij9QhA/6Dg/AabGUvWpLlH9zH/FWmmsTEMhO1yM9W1tFrKly6qyLMgOSXKp9VRr3uwPbljXO/o8N
DRb3W5Z4R+ETKO2AZ3nh3bNRFuaOd/YUxq60DWFrVeuRgTgc9OSWJdhro1s45zO41o0uxbj470Vz
VMC+B1YbTy1/Vmkwd26QJ6ek1XetsyvrwY8Bf2sdX09kMdJGbhceAuCL6M1HEgVPyOUWW3pLtBZz
J6Ic7I3HZkdDZLrs3eBPYRVWe0VGjbVpC84FCrpBeV84ncO6qNEfOd3zeEfTu0E9FHiU6Q9QNgNk
7l8/2q17ey5SuLcMI5TMsoAXrleKY3l1v8xLoJYY+nRCCSIHcsVq9cckSWlQJgb/dF36lt05l65f
7jDaqheoIhZMlfxBa8uAJHnU/42qnEsRLhXXlGXEeLQu0uLyoznaO9Z1N/2k3XBFNhd96yFBEgGF
lXWMCcLLywV1gHrnuuK2yFd+G8w9VR0/oZ4z/mD96/Wt23KjkHxd0eToxwWASjg5sILoxlDpGcJq
HdaNvnSq/prbY0Aa9aGhA+p8OSaLpL9sK0nQOySbwrB1c7BSUKQDuAVSMvHsarfO2oX20VxoIZ1K
v57b0GxeAUR1+GtlSur+AijwzRFZd/ZfecIpxnxZ5qlO+ghxwd5eADHIE09F3yyj9xjl6pnFB8Ct
7tokeXDxRRV7GM2XojMwM8SQGPutU0bY8DaCbI1SBHuIeREqoocJMTnJECjos1eZ/CFHrbUCzt4Y
l+P1s5bJW/9+ZutJhlx7DRrwdasPqYFSWh5YIB/UjM9T+v26rC0LfL629djPZOnjaLbGgjRm6+oI
Sgg5sIoGTT4sXuPINnLTxCLfphLwLMDGvosF1Dk3Rs3gUT31XqWl4Hd9zjIXXPsNiuOY1dztWiNq
SeTiUVtsiQ5tXeFz6cK+dvHYqFXtdJGT/1Rf0SXs9TNA2zWCW3+uyr/wfM6lCTtLwa1sVTFe0Sav
d0nKHsBY/1lraTg62SQx66syCL4zoIC/91VIR3RmZU7FYiPjUSLp8QHJy+u35PrvG2LuwVBJESct
dm5x7pvxuyudfL9aj/cLQEMwMCvoCX4HJyhsToAAriI0Bs9d7o3mtyR7TJvKq/VfseqpwGvoiQpS
M9+wgrKSaNyWFiAOAKkIrCgxxewzyHJ7UuZNF6nJR4yiT/jDYkauLPG89fydSxFOacHUEoMZZReB
UuF7ZWv7ospfeCYjw9wyH2dixMy9ksfc7jKUPE2MVONpt4PRxNFRoJrZaEhunmTn3p6tM/sxtp2J
zMnCIw3NcDEr9snUBCqGJcYulSjU5hN4vjDhCQQHDPAHAxZGGj/e93saWsHKQR0WYbpL9tev/Lat
+n0nxAbJoXdyzR7grLy5g2WY7dzQeDa8KdTDfGfLFrd+/DsNcMEPgbEWpg2G90tDjC7nUmUdKv1L
XvpzXj1R9iN1Ig0haJG8kc6aBNMam4qcWOwEefzn4Te6yG0LzV02uKnE3PZk9UTJicYjBP50PmEK
cGCVOw6P5vq+binBmRzRy6blbMdwwdvIRMuk5f6o85taNkRsy1xhzhE2EhknANKEi1LltG26peii
sv1WGw/1svuLNTh4NkGXABC2KTjuOdC2C7VxEd3a8dX+w7hMXizDkQmtkf94QMjL/ytFWEWxmGZX
1x3C2dshSA/aYfBItUtv3H0RNnsakDq8vqwtw4GeRVSndEwPc8UrWFSdOaEE0EYEHNcgEUDTz9qa
03hg6fcUWd/BluU4lya8xrYxc90qqy7S0QCkAy/l/EzMnfXx+po2/chzMcIzTDB3gE5ajqexeo2d
sLIwq149cjwl5VOnfxwt0IZVYYtG+z72lOmLPe0HKqPn3DQm518hmH5g4etCt/EV9S8gwI/dHrzY
BZIhSIPmu+J2ktEmSDZXnDK19KXN2wyOVsxaPymfh9jwMqf2pPgayZ0Rx0yNILHsp2VhkQOPTht2
NMFglOxG/VZMn66f5Kbh+H07xUlTTenghSZ4ozX6OIO2yur3/fj9uowtD/HsmJzVTTl7zUAvlqh9
gReaFNRL2b5271xz72LWuj194a0kpyPbu9WMnUmzKBAbQ+GyqLRinxjMm+sX+Poh2n0WR8ZrsWkT
z7Zv3d4zYUnWxpqTYWnZ8jCTp/zP0U86kH//Gg8xSHIqlyxzP7OIT603s1cdoDzSNd71A1r1RHwl
z6UIRqPtMhD8jBpmaWaPSX6PJxHTXjCrSwvs9ss89LtchquRHZJgP+oSwxPd1X5U1X1v3DYEXHQJ
0t+nXL+/vjaZqRKJK9y44m2j44bb9/puqLxsh3Zd9n3/UfP1cD58KGG0ZA34W8vDWG1Ak9DxBkiJ
8MjEo57GaCUqoqGsd635Qiq+WxYSUIt7BdoLry9RJk3QL9LPFWjakJpp5x2jR5NZwfLFZRi6puyv
S9pMrp0vTFAu0J4oqG8AerqYuZe4lmeRnaGhE8e5NZIAORuo9OLlcJGvC94yU4DBI2O24pBR77vU
M2vOFLPoTB5x9ok7z8NyJLLi85Yqn4tYd/lMlZt07gYUG3mUaD9NdOsBtfLf1iDc+cSm8QB2Tx51
BXmhavWzoWrq9ybXJc6gbCXCs1h0k6bODlayMD1CLuJJkZI7Ss5D7DNu2yyLMwIRxH7ClBUyPHUS
vd16a8+OQ+yEQj9RvtiFgxBI/UmnwMxvmXsbk+D6mWxZvnMpgqK2bExrp1zXUYbuuIuXT+r8wD6n
zXM9f9ecX9elbe3aynoNEntwL6DAcXnFumyws4nDLMR6AcBBdRsXamgns0RLt7buTIwINChiwy5S
8AJH7riUHrjfI5ASdR5SAbVnVZosxb+5KvCbAHkFBPc7/JU52FrhGIhxMuMHoXWoliD8m4vD9b3b
WpSDGh8BgAJIl3dzx3MXbbsKMR41YznwH3ThISM/myH8czGo1KKGiH8gqhCCECsFoMF2xjyKB+WE
Jj0fxTEeNPOx78tCoqdbG+eCJwo0pWAXQRHq8jrkpHSr3qnzKI/Lp7ayDHRHpR9YxmW06zJBwqJK
RtN+ttkYAYiAYNdCpZku0y3Xa5k+bYZX52sSFEqpaWwri80BRnoBH6HBvhRVfNQaJ6BGtU9GEq3j
0OobkyhPmD56N7tMclE2F+sYQFmilRdNh+tFOrPj1ByavgWFfTS4aJvCwPNQH5fR01JJLl0mR3gv
FjrFy4RpsJGZ9p5i6c9DTR94Les52wxy3LP1CM9GGs+9rhcIu439HFp+vacv42dww4QkmA/Vn9E9
/RMeAy+AMTngooGyCXdyNBqrUfS1lOWWdxZnewxN/FBSGSXShjZDw/D7SFfDFIqpQVOjsa4zAuuu
Y4Zq8nNWzIM5YCKZ7hyvK/TW/l2IEoxuRq3JHUYKF/24ciHlYRw4N9a9sWv3biAjQpKsS8wS5jVZ
YvRDINjH9AFzQHPtLql/cEmI88bfJDjs52sS84PNrFQmyZFTWKN82rwu81OFxHsMYqlmbsLO+ujO
9h6IJOK+Thj4lk2/aKZ7xqLdNMkNn4O09fuMHLX8kLhBW/KgKsIJ7YVZcpzSjzFBcuLJlsWaq0Zc
+2rBNlRlkZQcY+ijMn9S3QZIMYBRggF8vqZskrrQO/l2j7FDQPYBiUwwJ0TQmsEYNIvl8IlpBY68
fZnkzNmxOHYfbIcMtd9r8PXAQKG7jxivPHF/TJx8r6boLQiLtFVUwGvRQ0qSJs2DkQ5Te8CQ7PZQ
a01b+mnf6E85qJI/A5hLMAS4xvt6/d5ubtZqwsDhhZFSItwSvD9axVT0ONjL3KAkNk5e0rN7Ru5G
IKEwqkNiNmXyBDXh1mIUE0H2Ldatm76/VWl9ivs94XdpLXG6BM6h/x3Ov2vDOV2a6MLlmpZaKfI2
Qxq17FmJoxXeFbuvsTt96jTNmzIVjSq+DhBtqz5y9etCMfMRPcplmKAh0GaFxExsKi4BTQnStJgz
JIImWwya0bulUx8dFyNDkGtH3Rn5x6HQTtfPdUuQBi4xBygltByJF7PsSricawNfTfrQNKnXd+pu
ItUhS2WEHduigJB0VFCwExHGrc/uwMDLDMds5r4dc6/JjZumVbxeBsHfujwEMD208DkYGmysEcnZ
m2uqBaOzA+AuEIm+2wy+BRLRpKlwWCQ0WruVeE5bRQtMRAHmGcC6dR6DYEpsjMRR2jopoiWpmeI3
i8UqL4Y7kHgNycinOdVg3FuHPRuJSkJaLsatYizTS4dE+f76iQpzd3GdQbkEIChIYrV1o8V9Znnl
9t3Ytfv1hU78+kuyG9i+u619O+Qhqugf2tsk90By89F+SCRTf98FexAO+DceUjjHOmzF5dazVi/c
yujbfasYrj9VxjpBqJFViTYPGB3o6IRSwcksAuzqJUlYYsHHb+LuF1G/ODV7yvr4sa24NxA1vL6j
WxcX7Ej/Slu/5uw6lYkyZhmDNI3n9xZ9rsxmp6Hjmkw//5sg4ZXQ1Ikb5QBDhK5yzL3xa9Rmsm91
JbGt784INnxFQa3NwuBoESsnbmuCLU6FbWXN97jGM/T1+jK2TsdC0wFKTShY4yJe7lcD/5a5Fbyp
JEWHhl28xKn5aMPVz6l5NBJZuvDNGIoPuQ1IKUCzmKn4jqWkr0GgNk7KHFEQqldK9ysHjeXAGq+w
NKCCFc8qT0YK8cbomfq4N3F+fCj34L3yk0wPZpr6i76AEIm/OBoCuabx7MzyHGtfUOol3XA3l2bg
2GlAVfor5b/+fL/Ov1+wHmOap3PJ8bay+WBUYVHeusMXg96UMsr/rYPBgwJDhWZ+IF0E5US+W1mc
Dimf0vikYywPyT1b+2r26EjPJfmSDVHo+EVgDCARBtWIhdWOjU7jJoX9sZ9NzDlNvWlcwiTPPiuM
gh6f7q9v4fvoB5cZfXqYtwNGeDQbXF65oegHvXFH+2PiDsGi3ug8ucNIIImU94oDKQCcI6IEByIq
aJdS+rQ2sW2D/XECkX9ests+KSUdh+8j1tV6g5YVXqILYkqxY2dmXTJodtXuidX5CVLfbDqkDYAR
bmCSZ55iNAoGRh0KZcIkHiShZAHeu4MT5As7ybtkLmMNr4et/VDqo97/KvkpIYfKCK4f2fY7dbZS
wUxMqWOD7x6SzPvyzv6Oure+0w+Krz3mx+Su7H3ldi3Dzwew7h6ILIUr3eh1I86t+libwJW17X4y
lnuH1uOBjQgBkn6Iw4FWza7jyXfeqF/b3h087jQjIhPAzrSxwAswN5J+pnc3+G3fwRSKVBleb5Fx
vbGHtkJfK2Yda+hm2JfKfhgkOvnu+goiBDtTFpWOKsAAij/3ru3u8EhfP1HZEgT1SEb4lxT9N3sM
aBm7e8s9GKNklwRa5v85N8i5/f82rWs8OzWUeZ1G67GG4bvaeskzaij3+gE8sS9zD27rIlQCqdav
scbF+yLsm6ASxTJXBrBsuKhTmfncMO5YbTwV1TSEU8qpv5Sj5RXG8OL2Y/2tTgsSFkXV35U1kP32
NGZBOUxO0Bt0eFiG9JRoaEValq4OdTJg/HnLMPkD6MNjnA8vbQVUXsEQhaLwcLBKnWIOzKDe1Gmb
7yqdKYHbKK/OoFW7uJ9qzK7WP4B+NobfM9NgasnjQIcqJKy6o8Q6DM7w2jcGGJ6B+Q3MvjpWttJ5
0wRGkzldPiy5o4aAAACPjTmm1+/D+8AKGwfQLPrU3XWCszgPhNY9LcplbPfFjX1PD8UuZR4iKTPs
A82nfuNXewIyVxowKQX0+zqbIFvwpQbG0iJTIXvYxXvLXw5L0PmY8OhPH9QdoN4/5Twe73M7gkwh
aB2abFx6B5dzPmm7ZlfvrRsezgH3kzD2ZUCOTVU4210xNwbbWdrpjBUae+O0BGVY73Ofh0No7IjX
+DSQ9UNs6fe5QCFvG88tSpcMy6vrV4x/dLSflQzjKNtCESNYcDIslgEZ5lMFzvpi5945N8lrfbR2
80GTuY6yWyICng0O9s2WYw+d2zGcX4tgJXoxkdA48XBBQbbZs2/aj+tqsWVOzrdRMGGlRpmarVph
7ClI+THIdWfsyl0n8fK37wcgPsjma+hbE/suRsvoQDpdQ84X+vhPrTnx0lt6ZDf94Ok+Zvjtc1nZ
cvsAQSq/ArPwkIkQM70GnWPSKND5pDNAhwhU0ZQmfO84qe4pc4JuM6NNfaWOmy9mOf7ic2Z7Ku/5
ja3HVJJGeR+Yrxr5+2tEj1erC4Z2wbndJ8OnAXBjs2lPJZhBy7h9GRIa2sUQxpWy4/N9rMsIMN/F
jatwGxV3B4MSEWsJHsZUMBUdftiKFoNfs0b5BvYD1efEQYU/5n/x+J4LE+yd29c96UYXKwXF+OiM
LzkZHkomnfGx5UScyxFsHE0mq8tK7KgOetf+Fo/Vde3Y9MvOBIioJk2veI7nfzXcGIb4zPZWg3sD
+nk8GmgnRabRfb4uctOuOQhTDHTPvo9X9TJ2htRKur3LdNUjhj5Hsx5/rnvVlGTb1hMXPQlU6dAI
jRkpaMEUPCSzXjqL11O7V5DiTZL9kj3h5e0xVVN1PvzFos5ECVYGd36aUN7FOWk/SRWo6Rcu7Tre
vOBnMgTHqE/Gum857kIXmp/0oNgpPvmRM4++cJwWiKoxa2Rke1k2XTwvUJKiLQ//64CyIp8uhLEj
q1S3zzTnRJu8Mk4a4hXg+5Kex69tYpof/2wj36SBDwmN1ehhQwv7pcdZNrGrggnOOumacsvYV2rz
W5V8uy5E1Kp/hKDzAitDq4kYvy4GQ8fokLsnDDW8S/X5SU/z8LoI8bBEEUK4VRaDoqRaopx0kj3a
uIlegZCLUnSEaFKmVZkwwfQtoLNP3Ml1QCuf3dlZFRqpGlkI8uIkuL6sd0+4uC7hfAg6MAyezc6J
LGv5hoxLgM6p5w7UdNBlDo8znSJNa+60HnwstdaDezjGHHgFkF5W3ZhVoWNWzSQbgfbu6cF3obdJ
x6wn9IxhmIawBU1H1LQqDaCslcUf7Rlf9ZMoP1Rw8+G125M498rltXY/J3/OhLDKBr5cA84BM9jA
YnJ5Z5PaRFDLmHpCc5Vd+FqntncqG0wPbPzda7OgNFwlhfsrc+IycoY+/VwkTXEYlJxLArYNXcUm
oNsSraagUhInUxjuWJm12Wgn9IP4VXXLah0oSP/6HZAJEd4kBewLhlrWyylf3GNSf8qa4jlL2Z8r
EDJMBAlTUBIDSiccaNHnOWEN1U+Uu2RPSEYTPy0muo+d1Pw5uSqfJBK31mWjoADuFkzbACjj8hhL
uzHtIefqSe3mAx9mX++HT1UuQ0lsKOvKcrgaOJQZ4Sxeiqn6TEkXpVNPTtJ6fELZAN2HqW74dtn/
zYqgEuj8h0YAeHQpSmWZpvW4jqfKWAKKzldjNG6tWpboFF1s3H/8PvJnaP/XwDQgZDqGVNfy0i7n
U+zMYbzQoBgfKr32O83CpC0E67HqL/XL9Vv4Do34JhW0BkAFYjMdsWhXGVZdjk0xnxyjPxqK4YD/
Y7QBrp9esqwYPbtbTsM4PNkkPYz5JONs3lz0mXhBCwogjZOYYNFupwcJcthZc98hZFKBgy+tb2iK
23Hl5/U1b10d57dMEXjHnV6plQHnmVqm7y6GX8RuSJ0fA3qLr0uSrE4E4FVosEsUkMaceOX4TfrY
TYeZfZk786Ag29HfTVIwtew8xVu0uCQdCIXIpH5mWR6k6j1FCcFAS2OiDD6vf8XtUwEOgusrXe3I
uZO4XiOooYUOYPiKSDhf6sjAC41bI4x3A+QaV8vndFT3TYUhgUX/0LBRopLv4kRRnuApWlWH0V9o
2cGkMyCkDGRIcnVvp6Wv26DPgWtFRuoTqoSjEYc6J35iqsfMuKsM2dRJc2vlUFnYWJCfWLpwg0HQ
sSwV8nsnqqnBoH1rMXwyWySO8dZFcn8LEdMmxEXhMIG/daoaByW8L+oSP4OhwMu7+VahaUgt48AM
+z8+UcLjAV7GjDWqQ056RfPbuMvbE5DsdMemTEZcvLmLv59cMebNK0vRXLSSn6qO3Vqs99o5uWvL
P/dY8bADmwiiCoJCn5AMUgnQj3ULzQfsdtemyVGdZDwq2wv5LUKw4rW5aEncFQt2Kg2GdgoXffIV
t5IowMaFQE0HoyRXOgxw4ghHo7nKlGsAop4GngQWu0mRHYnT2husTw3b2crRlQ1x29Bw9PhjjNs6
5AqcWMK7PjhMn4eZrSe0otS/jsNnEFpH7nxaYKuvW5ONyALQQ1fDoDP4ghiafGlNyh7ga05NPO5l
82Aki7PD9CJZr9wbwEGwWcg0IZ0Bjl+8fZbghI8pmG7SpdVwvad9laHM63S3Zv25AwRft9AC3mNG
Z/G900A1THvfAunQTCy/ZXdlXHkFGb2p/lGZ+q7hZegslm+NdwUmHv35XoAKB84OfON18tvlXih1
2i8tektOzhq0Don1Dcc0HK4LWZcqbgXCOMzoA9ILt0nYcC3WCVtYQ05cH/0JW0CPucL9CQ3PzrJz
ZMX8DSXRCcEsQIx5BcBMBPDkDgPtl7GoSGu1AfhjXnhJfNdyd9dXtXVlwZgCOA2Ye+EFC48SLXoO
Km5VPXGmvvbmB6uL/UXTj27fBnkuAZFsvbxY1G9pwkExG4PDq7jFFFlk14KalfsJMwleK6scdqzC
WDZC0+mAE8AYHtK1J1tllWTBW1YBQT+WawLgjV7dy7tS5nmlNhXeopkBU+K+0Nl32dMwzDt9fARE
o+t+/cUOAywB2AQUCcClS4FKWczT1MAo6M5X2j/StvImmgf18Mm0ZQNytjcY3v6KEwLyTYTzVQ2a
WlsHb0SXg6SpAlYTPC3mHVVHry+ygNs3VrYrTcm5bqoGnnYYWWypJWY5TDBrKh3vtRNqoLfxss8Q
Ha/uOAFEqwNDxBDLsH1b2oFbqcJFRa8wfvZyU1VtbOJ0hvWrADQtyT1agZ4wPjO4fnSrSosqD+pB
kJwDWYGnUHioHL1oDXMxVDRtA65nz4gtwAABbh8jl9Etb54ciDUxtxocJbiagix7iIsm7hX9lOkm
mu+M50YDelg1PStHE2NV3lCLhyMsfGL/KbUBHEWQ36E0jbWCd1NEXTGmxEMXq+QEwtIdUMw/C6MK
iqV+vr6bW2d2LkbQPBu+qI3ok5wUjTwkMWIlZzlUwDtcF7N1aOdiBH1zOkaMcjbRaV+2T5YdTaZ2
cHNn59If/02Q4NWWymhrS4Ztawo1Urseo00BLihizHt+ui5pc+dsdGgijf3GUH9527WCN3j4NILE
aBwUAB+6Tn9vT7IZR5s75wIJDKpzE1DD/yPtSpvlxJHtLyKCTQi+slQVdffN1/YXwu222REIEMuv
fwd397hKRRRx/XpmYibCE86SSKVSmSfPkT4QZt9MZK3UOCoJaHJsmvxt5/PXTCR3RY4Gx/U1rRmD
rCMoJRc0EUQSztfECl0MkCcxjkWlMLAVLHPOU5W4c1Q+YEr0Y/rs4G2Gj4OiDOhRZAko8yxbfIIv
aEhvGyk29whhkdcmeSVWQmCrvs3KJrCi+vH66tauVdxc4DQGjnGpFJ6bG/tK6XOFGMfK+a4Po+1i
MiboW/KlY85dz8uteYq1qiQir4GG/EIAYMrwIlpqEU0bOGNjTwDJoU0ORLMzucYcJ77AYILftRlG
X+mwTzvndZrTwc1K1Qqvr3vtdoU4HEIYnrmoC0rpxFgbZU8K3K7prIYJ+RuyMk30I1pmA4w2wH1n
1hutlzU/AhABmdlC0wrdJGmnqV0sYot4r6TDHjgysCEnoQ2R4xYqItcXt2VK8iGlp5NqCaEeBUt2
uNUDh7Se0vxwAPu4bmnt7Y4Kwe9VLT/lxF0jndZNNEW4UXGdTg7bdUXl2vCjHJjGmIz3RvFSsZeZ
QUNU+dJPJkYqqFf05cYpXbvZAb5E7oLMBZ4s+XEN1gNaaTpuwLy4SXrT8cFeaLgEjNAgTGWpR+L5
k6ErW/68dn4c4MktTE0ueDnJLu5BSCKNk34cNIIU4t3R/bS0PRuEKvb79b1eCa6gQMJTamEDUXED
nm/1oOW9PjOYKscmyMbHmeeAam7Eg1Ujy0uKmHg9oIh5boQKMdus1tQj1DqPvZXustk5ZBB4+vha
kF9jJXjy6hePd7RFVBBVLb2zwmaHGv+HfT2no+nmU8mUDSdd+UZIU34bk75RmutdTkvVOM5Nm7l2
mR2BQ2WoLjWaqyqNtVeLZAscs7aPCwQBAEoKoQE50+wyY6oUzBsfx8HRvdrov+h0gCajZmyWz5af
LyV/Jl4IYCQGZwHOonQEuwZNdtXujWOOb+WbWjRXbpIVqq8lVl67faKqAD1lta9DJyJIATu8a2en
Odp6hYmfUmmHjWx0JbbCeYC+BxAWNXa5MlO2dK7weeGogmtBP9o3ul4c0/IFcNxXOtWQ2FUyFN63
yjVrqemZYelD80ErszHOzGPNnejVgQjaDKo5zHe+J/XcufpsvI1F2gLR2t8p6MptxKAL6AnubhPZ
KU7pMqIEkq/zw4M+bVGMdWwek3gkL4x1D+aUgzqKzwe7TjDW1RvZbjCd/lbNaR52gs1A8M5vrLC2
ksuVeIghL/wD4BsGQ2ToRwWXGKIBOSy+PN6pSYDhr300ah4bB7Sqhc+r/PXjZ3oZCwLvMGCScElp
9fmgqxlFe4op3bs5voIC9K3vuo1NXjtYFso8y+zACj/1VOnOkEXIj+Je6XY66V9yMILsxpFvSaCs
3KL4mAAuga8CeBBn+SUnV5ua213FaWFC2g0qDJb44mgZoBKMgEfi+frWrZ2YU1PSEc7SlGWWU5tH
1RD2e0/bfqeasx3gsnvq08y6541BwLIW9UFSZz+vG1/dUUwPYXwBaG9oo5yv0xZVQWdwth37ocCU
V56XQWcQftRSskUYtGoKYCQ8B5f5brlWlDArhkwfsq7aHDwwMbgZqPgdZzMrWWq/ckjEqDNqX6if
4KUm3WIDtRSjtivjmDRg9p1r0Gc5t41R39p9fo9JuxREU8IfY8MtChZkxpbqxXLQr9mXttRMaJ4S
FRXdwugzD0M1Zjg25bwRZ1cdFIVVdE7ROqVyDUWoVgEAuaEfwUX7ls6tR7J6V6TO3tS/XXeRtRsU
MxT/sySth6NZVKdDYx6rhhSeMqpfMmWoQOObfBJK/MQ14l43uOoo/zMIaNS5T1pObJZDjKVBjOKG
smKnQUK5SD7KOLAEbBxsOCIuUHikvC6RctVSUnJ00rnfaUM/v8eKZT9qah5/v76i5a+6cInfpuSm
SAYxRsFrYh5TaFMynxlCp3eznrWqC7r2unOdaI7uesyROF5XJtlDrTLoil//EWvbiokrIDIgRoan
5vLnJyHNjmO17qAidmyMykfPfW+oYEjd1D5ac8xTM8ufn5hxmrRVLYav12kAPYuvQ2Ed1Jh4Vpod
ri9o7aABoICqkIEKNGQvzi1FpKGZyR3tmETWk9Xp93P987qF9bX8zwKVPLHVU2iudz05mr0i3lKj
UV3WVMUOL4KfS912IzFeNQf+dnDXQpQad/f5gpKGWNwZmHGMBN/Z9mc7pdBTU49ZsQW6WPUFjSy1
BsvCnOZy5k8+Uqq38I+iQ4wEH+PBVEa2qxmB0jbJy42vtPZKhFLGb1tSPC77vtEjB4nZHGP01gKF
iNdpheJblcUw8GIfrEkd3SFvd4ZaaCBjTp5rFRqn3SLOFyvccTtlTjeC2tYGSL4z2eqQksVL6149
WlnvRV0TlowHf+BAv9fuSA4EYsC2Af2QfkTJCvTZ2YEkhZtHGKhi6o/rplZXdJJ4S6bYXDlRDEDd
Ef2eaFdV2aHp1GQ32NXGIM+qlyLPo2iUUwI+3XPf0UAdDfLL1DgSru8LZ/TL+pudjN+0It9dX9Ja
2MRRwKwbsmoLkVqyhJwlcjpjOmYM9MnjtxmibSO4uit9T9HamxgHrfMfhOoFYAUEDebsLgSDWpDL
ZmWiT0d061AO+tmqXhZ9KcDrJBSxb8xvlrFVwF+JY8tTEWceQ4TYV+mA6AJoun+BVvERoll3ebnx
yVaucGRC+AdSqEiM5I3sUHazyMjVo8KT3Uj6N669c2rd5hgiikZzY4pwxRNhDf0zwIzBZ0ClMFY2
SFfmAcCxSTPdKc9czDjcTnq3EVhWvAOvTAKkhoH3FmAA595hQMfYwPQSwH2t5mrJX21CgozbfoQB
pGh6AabVdSq6UcjbMrqs/SRwDlaUVFDJQBJrDV5XgSErRnUp9zPlvrf2rfNlrLdq0GsvW4Kn9KKj
tlD4yPdcrHdQpB9gM+5azAIrXh69GyWIn5i5F+ieNf2EatshRcnr+vlbq9eeWpbvv3om+mQwNNZJ
WUO9c/bAMU6mvwcM8I+Mecxq3RZQ8uo5sjc+7kqQObMsATxYk2RmniiArNVZICCalQv9ligDbo0t
Kt/NVUr+Si2MvXbj4kh6sVPZfcljFwJBHs07LyvRoZwc35o7T4t/zFvMbmu3Ixa6rHXh27hobeu9
goNU47UwZFrQRPQLHatwtlGqYn1g4gdlSXc3R8Ijxc3Uxwfd6h+hq+qm+ZbO1Kprn/wS6TxRZ1K4
psHNUEMC8qvxkvETGziQEySE/qjQX5TiecPBlktJSoxRz9RRtMWkEGb0Fjc4OU4kYngZ2wC5caXf
TWrlcrrXxM/JScDKXvqG+JY2SCK3nqIr3rUMc+L+wGMUSoHSXWlGsw2dUXT4uTUax7bJlYc+x3CQ
ko9feoqS2fVlrgREC4BMfEhAP9DlkczhD2abROgDsxhMkTTNgqFVwDuvbWznSpjHxDsqMKg5Qvzp
YjRBYYCX1TNapAPKbNFOFWHlvMfF20yD6ytaw73j7QRkDy4tDBrJMgvTkPV4NdXGsaNDFKRzHN9M
qZN7vTUphus4OLWJrWEuNO2TwMIwkk9Jlrvo/Qw78OzyAzTN8meMolYIJZHa/Lj++1Z2HGopmNRF
dgu2cUvKb0s710kLWaijyQC6zToxYLcLEx1rZ+vjrmz6mSnp9qZ9ksXQLTKPTC8HrxTFI62Yb3Zk
8KsSk4Tk8Q+WBg0DANrxMIFY0/mRQXmsZviXidt1DAuIsOgTP0Rt8vFSG/KE32akaDBpU2YXU4yg
6KBGP9MDStBBF5cbjrRyEmGGgG8AKRDeIdKHanplnmKIIB8ncwhmEC5zk3kjlE+jdIsWfiW+nZmS
PpQpuhjswTnaDkR34bZ3SUogIqCD5Hly3Bxq4AByfMpz5eNPDdgFf8tS98Ioz/K7TmKc45QQGC6X
N4Ct7NJ6fK3QdchS9ed1v1j1w99mZGSpWgNkaKQjmlFT+kKt2a95dDC08cGwhAu82O66uYtJOZRP
UEbA4VrKCctE6fmy9FZr28lS0O5vtAJ1PMp8ojfZg547/YGS1vIKJ/vkzNEb07k44h0LbF5SeTbY
m49tW7UbwW/Vk37/HjnIgjktbQWK88fGUj7lGPfUMeuS2b1PnS3BycVTpFsLG4beDohsME33Kzie
fNE+i9TIHmJyzLvpQKBKkcfqU5uA950CGxAN5fOgZy/X93vVe09sLss/sVkArcSyytKPNoStxmkO
LEqDSkV2nalsX+bqnTW9O4jA182uL3UhNgEqHPhKKdo0UdM1UYJ2js3sG/BvP2mNHsyJc1RHUkLc
Kws4dTauy5X3ELb3t00p9LQapnjNOQMsgY+JGyfsxjG3mKJW17UAFpc2FWrE0pVsFsmYlE1uHPVo
/FLV7FDW3HDHon/SB0cLNFvvvL5g3capWTGLuxkpjeWAmeZCYksMJgbGBpM+A7tkWq+V2Is53iEE
6e8V3RpOW4kI9qKzgeI+kLea3JMBVUxGKz0iyKEND2gZL6d2GMdDUAj8B534666ycgDxZl7A86gL
IJuVQnnhzNnUJiVqSmW0b7PBc0jvzdNwm5cbSL6V2/3M0rLLJ2eBOUWvMaOwjuidDUGvkTu11aOQ
OPHWSV+1ZP/qNqHKqMp1skgfAZ3vE+DdInrHrRI0GsNDRD8qTY9Yivzwtxl5QQNqN7gkjGOpV25D
bW9WeMii3k0TZ+MrrXkgKg3A3wBEgI6l9JVMwCdIZDKUoqm6y4bhgFk9D9y7E3iqqlsBAPXYF/51
z1jdRVByLcgw1B/kIGLb2XL1oiNDB/tWZCiAo9ekbGkdrFlBNQrcYqhMgSRW2kSFQ58KZG/ooyXg
GKm6BnfOBD0K0W3UN9a2EAODYEnCrOxSIzp3v1TJ8Ycdj57b2SPjd6VFzJ92A5rM5l8Yz/343hFU
osBDi8kutMPOjVUjj602afFK0Uyftc1NY30itdj/gRVg9EFZCFwW4ATnVuJOFVaBXPNYw1Kl3U/A
CUB/dCOwn0cIsBMiOCD6gUwXhCygupUvE9VsONVKJTSb/jVrxV9W0Y8YtWFhCrjuhqOfX5iXxiRH
Z8mQ1+j89SGi3t4GU4De7lJ95+T0bhpryLFgArb/cX0bl7/zd2Lwn00b+vPANuPpIeVEnJFW5wQL
5Al4Ocsnpa92BppX3fDggLPkurFzN/zXGMaVkDZjK1FrO/9mabZMLJmZEibzy9BD2DfZ6XhrgVZu
BMPcFl/t6rc7sbb8+UnM1euoyGwkx2HUVfGtPYkDaSBFL4pvKpidNt44W8akbzeNNm/7LFXCPtUb
14x/xjG7GYr2oas+Bpe72EUZaR+XVZ/EJdZFktqbHMhu6O6YfHZEeP1rSVWm/wwhXV4AlxqmT883
sJ3MMRlGfC61yaEE1GlfWxXjkaoddowcxyK+0foOKmrxQW3GHUZyN9xFKiNe/gBpU/O+VDE0Zfeh
lZShWLowYk9rpMvlIdOMfdNhuDB/RYXzQ9H/X7tQZ0fgB38ButXnCx+bIuJEjZUw03S3TRWvqqPb
Svn7+v4uSeHF0fttRf6O9TTEwDrDZbipeFOmgixxi1Hq/IL5ZyEGWUanFt4H3GfnC8m7ipU8RbQq
nftC+Yxx5T7ZXV/FmuOfmlhWeXLKimQYEmJhr+yhByMkaFyV6jhOrzHfKoFJBHiXq5HCR03NKh6K
uA7VJ+rOvui8NHCC1GO3k488xze80q/2KN6Dy4lsuMTqYThdpxRN6qLQW0OJWCh2U2D4bD8Nbn47
+AvhHiBi1zd167tJjj+TCbVEDcYga12Mz9b72D9dtyBxjf23mfALaNshyZHhmRUXeLDYNguVQ31L
du3egJbqs/VYHUQAygE3fsiO7YH70OHaCJXSO/xf0+iaAk6JaT4QeJy7DI+zokkbkCXGn4ow2i90
dPpL8VcEy/YuOYqPlYkv7UkJCRNUYMgj6UOQrAZl8ncBFaZ8Orbs1dQf7TmHCs7h+u6uXXRI7DSg
UsGQD1Th+QorwUpIuztd2CJLHVOACnu/wHBuSu/q6jlPX/9f5uR7lSRTW0xJ1IXARbm9+Fa3e1wS
QTNzzCe/Nf3P6+bW8pST1ZnSUaDp2DZFgtXx9Ks+ltDlcmPgvWque0K7G9HnrEDnfN3m6vmDINPC
C4VNJap0+HsKdr5mUIxnseNhhfMHw/EtC5kPqoctj1kLaoAjguP7Fw+VPOLqgE+Qlm3VhVPU7TJa
30fUwaz3QENKtvr6l7YwU4YmGZ6gv4YMJF8ZoQ+RNQOyPhLdKQp06WJXIDfSgusbeBlSzsyYUnvK
ycH5weNOhH2pFWFV5s6uGngG8rZRbMTKXyor5zcbWiNojyArBxOHQ6RrJ4GMyOyYsf6sl3sx3RSR
z0ZopxcvdrvTqpBCNCTtilvAkUNeJMdGrfcKu2H4RUD8G/ZPJvaVoYEQHKoc0/h+fSOWC+nKj5PB
APZAgFnSUx4qrDzwrn8z5q2W68pen65fHorRedbrLFKasGfOg12OXp+kwKJtUMWsOM4v8O4ylog+
jSXtMlRaqsRMoiZkpQLo0n2V8aDrS5CxfqgXv8RPfE7gGf41JD+CapuDnJj2NGyBybwHidTgiVbf
LXzy4VBpr6mZ/7j+jRafv/hGJxaXb3iSVLTzqDEeY2kGCDitvvlpjdkCgP+KpYZV+kfWUADCNi6g
dOkEGiK265QnNBR8KsF9bzzOSfx3bTHxtZ3bBugX3r5cX+DKHbjs6X82MQd5vkJDm+JcNGYbxnNI
X+y9uUjpeiI7OF8XaZh8ZwfXLa76JGoAv+q/mPCUDKJEU9RKl7ShXkX5JzYJ/l1HUyZz6Wx9jND8
H4cBMhf1UIQAE42S88WNQ531BVg4nk32PS4CsDO7bLjJP1PAiD6+qlNL0lXUC+pEWjpboSCNEbbq
UB813hGfc2MrJ1s7bguKexFpVzXr0kugg5krvfrcTg9tjH0D0yV5LK2NxGztO/02g/b6+d6RPiqt
eGZWqFjzHqwbUUHuY77lDb9uMPmEYdLDROxAIwRt5XMzKRU9nsVYjWl+nr4WUfY9yvpAMb9qXeQy
1ru6BRJWNXHb5p3YQVbkd1Y+3MRJEprVI6mdDfdcO/Gnv0fK0TCJAHrpprbCYdGgGMtpDjMlClpG
VH8QNvPbUd3CXa9t9W+bEGA434OqBo0cVDFwExSE31oM/bsY0xcoiqUi/vFxR10IxlCPWHDe8pXA
HZRLY/ztIbGTNwOc/pahvGfxFmnd5XfFxBU+K4XiFMr1F8e8bJJ0JPXUPdcpBOJ56ufFobLf7NEH
96CbNf5AwaTihF03+FR/6iLipvOuh+Lj7Nw6W4KTFzss/Rpph7uJdCQdKrzYtMo3dO5PWuflKLJf
39yLowkzoPuyl2BjYTpScmZFWLFqd071Aj++o3xwwszuhsDq+7uBq9HbdWtrizq1Jrmqno+lJQpB
wlJPiG8pvH5DBxFoO3veahtcvCPOFybL+7IYpGlT0pGw4+UBtJuuNvPSJQWqETN0T0fnJdHJ/vry
Lk7iYhNdXwxXGCqaPlLxI01asA6MLcEIAIjUqB5moDWKtMmLtGyXWFvCRau7iT4dWNwxJoyvd34I
0X4Bgh086yEgQveY37/JC34clC0xnVUzwJpi9hFyM+hrn5vpHY3XrVrmoS2gE9IV+y7ud31iBdc3
7+JptGzeiRnJEyNmkITruRUuw1Vep6LXGeGhAj70m1IfXRaNXpdCdlXZup1W1/eLuRdXE5jOpa9W
RxMCJ8/y0MjSY8mafVqhkTBtFZRWTxoB9SvIYND+kaeCl4R/iByFhLZufGtSKJQzyJRxhT5Nev12
fS9Xl/SfLVB8SBlLZDChT3pshSpYKT2zEyn+F2AxKGi1uz8xhfIO2D0sYLokUwXnSjV0rA4BqbqJ
MG/TKOod6Tfy6IuXx+IcQMD8Z2VZ8ElWi5CrNWpU16El6gQYTGtwIXW9kRFJOCckX7ACNQy8XCHu
ggag5An6OMSxNprds1oVXpzhCCt+Kr6q2f1QPhqotZcDD6JFkbwOs7g6KEOIGQ/XGj5ePz7/JTJm
TSUZmzFg1z0nxs+6OUZKu0cwc1nbem3z1BavwtIDBfSMsfrt+vdcc9OTPXCk79mUaVSSSiOhocY/
KPlpT0XjDlbi8c3++JqXnpqStrstVCWrDJuEkB5o/KRaeB5irbwHlYZOD9eXtXYdoHlHQFCFgUJb
lxzImpnTRgohIe2ADDPU9F4kLUaAbAFRhIo+ouATP81xZG7BalcXCRpPC+kSnppyHbmOaA+gb1mH
0Ox6FFa7G1j6Tlu2cY+vHRDQVuBdBDo2jIxLzz69AyhfB81BWCcdikhge07pFvXWWoQ+sSG/TeKh
JNZMsZRYmybXrJ5RvD4QxQ4ggOYNTcs92jcHu7U2zuXatXpqd3HZk8Pfp4OZDJCaDxtag9gqEGR2
Bz2I0MMgW82o1c+FEaOl+QXeCrnWA/Ela4htZCip+cUpeUC5dWfEW4zZqyv6xQACj0RUk7zRTAdN
TLzkISeiR8k4mTnfVYgl8xvEcJ3Bm5NWfU2dCY+l6+fgssCEyIK6NZITVQe9lpw0VOpyEAB0fqlz
/NdbHZlx65lz23115ilP9hXBYX/t9c6o3Mqg3fgyRlSDbG6dKAXgAk6ZBUD41sm9w+IYmrqV0c2u
GJG6u9OU8cavu4jq+0EIbb4BkF18p2MJsecZZOsbZZy1j3W6FskxskZPRIJhm5CAV/aWd22zM0TG
d6zUSv/6vl0WUaV9k9KTMadd7WgVHGM0fT6MAfgmdprRZO7Y2n5nGQfqdDvklZ5JB3Ci5s/Xf8Ba
AAPrBMIhTjeimFSyoqM5TqRgyUufdo8OE8HExQuAOfs5yadHEFPcmoqibYAf1i4DsOGgmgssB1r5
0mUAAEENXuA2eRnMzJvrB2U2XKP5pN5cX9taYDk1o58f8Azvx4xrQJ7XTYZ97byZFDuOXLZnr6nK
gzSZXSXqN8AW6zv6e3HSjgoDEmU5dLbCDjQeLRTCu04EjBZBA1X0llme3W4xvV22ZRcvAtoNYBJ0
hnH5na+0EiMa/ENDwjYe9iWf3anB2B/0t9wREIVeKe7SInLRMo2dLc6CtZhzalo6LD0bjXjKaxI6
cfUYg+bZnQ3b2Beq86USUP7S2ql9u/5d1w8NVgoo4wKBk0sl9kDzxKhaIxzFuxHdqeURkk28j4JK
9C7JD0zcF+IL67bK6KtrPbG7fPqTG8PS+tnomwTckFnnd9F3c9Z3BXnX8ncOqd/ri1y15RgLXgz6
qaZcnrDjSEDZL0lenLoIMuVbIRJ3AumI4HEwbuJAVo/KiTXpK6L2z4zWUswQTcBHs47cPgaHLDBX
7jBCWEmln6dCf4raYWMUajUSnNiVwl/aKR2mp7GjDSblCvY1UoWn6xAuTJSNSLthiUqZTKO1gw6G
GAKMBvkUZYlrRdVuiKPjRP4gN4O4Ht4sy1WMyWIpAW3mthYlevCho1S7UXsXibIDRn3jyl1xEMDl
AYZCMwDvW/mFFClguBKFEr9kreIby6BabmGqy/Hm+Y07W4PfKw5yZk2KpYkRD2MLIBnUrEV14PlU
aS6t88kuvNYsTRF7LXfqsfSgU2CJZ7uJkAe4Ooh/nMP1gyGRpPx6TlEDVAIgTMI4PNLu81OYsESr
ec71cK5GYCondyoPhlXiv5C/0ekWcwxBFN+OqDfj6vLa+GOUjP/+AGgS6ZaByh5Ktec/QDSUZiXY
b1HTiqsvTQvJa5ES7S5BSXHjply5TPD4/Z8pmW2+idW8arSuCNNJ9S0CVpQYo6SPo/406rtsi/99
JfEBCgz3MUAAaIbICARSF3EVAbEcapCJTkrTdRrq6c7HVIV+7d+ZGen6h2KVmQJxwMKsLg91DBIP
S3dFDNW9ZEsjccVtASUGq6VponJmyHXIAvVck2epGTpdtuMx6CXvJuBWc+M7romkfZv7aCNur93F
GAlDqxqp6UIOId3/qV3GlCq6ERrFuI+Yp+Z/oUeRgyjkZz/jeXgYxv55jv6+fiqW8HXWPVgYgzBN
AYYysOPZMr6B0CbuRVWhNmgkkFPXqXLswW8dXLeycvZQhkQ128A/Kprj0uI6i2uiVx3AVoPuFiKB
PiTeXzroteU7tJPfr1u7DNnnxqSshkLv2izbOg9NgfyQfomap2K8a7eguJeB9MyMJYU2DQMopaXA
TJF9zdD0H76rqek2fK85z9cXtGoJ0y4mZLZ1PM+WPz/JH4Bio8qMbm1olMw10gdmIWqX/mQ/VdbG
G2btS4ExFkqvGmA9aKRKX0qfSithJv3nS2n+P1+q9c0d38c+ff3wws6MSYlRmfVthwmdIuxxPQCK
JaIaMpNZDZ0yM7LtJjT73HihrdVsIXQvfQQES+A2RhMQnLIXXbOGTZYagaIi7Aj/USj9PcAUsQdW
lmenUqY/uXJPjEnLtJMk1sG7xUK9/YvbR82C2JFwTctAXffDrnK+LumOgWJzUQN8Y4YlGsQjGMYJ
IBqQ43FJZfmi2ZpRWKtRnuwjCIfPXXPKWWwZIzdCpR5cO3pn1ctgDO7QoKqV56HqJP44NbeJ8yWC
xkI1mG7GxKGvrKeYbGmMXcYyrN3Gv1HVRhdCLjMXANpZcYnuMd5vt0OUKnti8mH3UZdFCqFiEB54
ooVzTVpwmncAB2d1H4q6diCrNGWjwx6pYXbaYYq5qIACGIWmBkyk3bzxdde89tS4FAgap6VDXZcM
GSLghOQgmmNV/YzMjSCwYmaZ9nLQHkfVGXDT849KywTL6YF60UTjjkaHp2jvcWJ7+haOfOWTnVqS
ow3Vem1WDAGWKrAvg2ulHg5z3m1NB60ENcxlABICADTmKCELdb4gtZ2tKtVSBddP/2mBfOZeBUko
FxglgD6rTXzr4gTnt+q5vWWDTwK2CdjZoDlpE86JqF6FoTtj0M48eQCRPWisQL6EBqBWi8HvGvxw
N3GMKWBtNm8kFSsXB8Y3oAeEYI4xLHnd2A5mTEjEwqR+LVXPqTqvykJt3udmuRHjVh7XC2nJb1vS
rauJ2BiIFmdhqcR72mnuosSYP7YLd3Gs7zpAlhPjczt9b5TP14/kpbsuOROqA1ggQBCyu0YWhKnt
wYAQByh1p6j27IzfNWoSzMoW06O8oShoLyyvKPj/IhH+1bQ/+bAjAGcEsz70wDJ67xi3Wj7vS5B0
x6pvdz+uL+siI5SMyeUubpm5E7cwlumfiPVckAedD2i8g91a21NRe/2wS5EGf9wsNnIZmMEbFByp
UpBxGGvTrGHOgdNad7VY454FYmQ+pvesrB9MIyJhBgG9cYSgcbsJBJKfLlj18h3xQMWU2CXkkIG7
s23t2DlMVn4wSsdPJryBUe581mJQ9TcKd9u+2qgn/CJsOT2xi1W0yiEPAWgH2qFS2iNStavi3rYB
Z8QkfR3TXWxmeoARvMe4JrusM2poZxl3EWrjoVVjUJzZ5b2ulIe8zL7WM7CeSOrzw6jHXoMZ73hW
vAxynns62ZlP53ncxRr0m7KW39Wq3m58NPm9ApaeJTEEDA0331JWOw84sTrnICMDE0qcJc866w4t
U25mPYpdloP9qnLYXZZyy4c8zpY81aWbLraRKZpwFygOylW1KnNE6cSJc8Cs+a42UjfrP3cL33KJ
aJO2d47VBwx1k3JL6+ziMEJVD6xF+HKLCg+ehueL7jhRew0zVYeu+DqxIGUVcqrWjWYfh2Njg+WL
ahEVhENCoGopeUP259yWKroOZV/Y6mPLbUj73inV4/WDt7ocUPYuVRkTF4FkAh2zhDQEJgqQ1zU2
1IPnOiy05A4dDx8TNPvr5lZcBggmoJURzSA4Ik/oqma9yNqM9sEc2/u4Nw6CzntN0MitbFX3kXTv
s+lLXafFRnl9uQjOjhq2EnUYzCIt488XLR8d3WMGCSAY5vdGN2QYOh0+F+oW5cKaGUCxkUXj9gMY
QEpioEqP1tk8RM8jCLxm1HRTKPFU+ab7r322EzsyT5E95Czn6mAfoiYNePTEFfHNMXnkahYmBszm
G6ktr7H60rWSSAXmIS89dH5Bu9jvigo85aTJdmL+1tD+YyyTS3MZlC/gZIEWD6I5JizPnVZ0dtpW
SGIPUU8CG2HM5kWg1VtUaRIE1gKbzdIJgh+hirBMpUpXP0vppPRDC135UPgYlfDi0bND4UFH3ONf
h86Nguu+e34aLw1K+VWRJmM+M2ilZ8ZbAux3f7j+959nFJd///LNT655HhU9qeYelSUg7eLHPKnQ
GQnyfvf/MyO9C7OKmi3nWAZliq9y7YYPD1MmPKCU/8gSMnn4BCqgMkCyV1k7RyYWlM2V19JHwiOf
NvcT5oavL+n81P23c78NSS6X4jEPTV1IvBv105SHFWg4AV+6bkN6dF4aWdzj5PMMudXqhVg+f6i8
kM+mp7nFrtzr0Hc3gvI19vAnG9FSSm8vbUo+bswGNZQCC8uH5I5Ac8Bsihs+Tt5gll9qjXqO6hws
QUOj4z6NttoQ0hPmH/unAtqSy1flzFMxQNUa2zl5OGR7537et37xHHv1fuuAbZqTTkCetkvNAlph
8/c6LEFm8qJ4PBh/gsihdxWf+n/wSU+XJx0Fp2lFYlg17D0MgenlwXgodt0hvdU8jjFADAMGNNyw
uVyovy+if7b0HwgXiEgt0OScu1E1a4jDObZ08Kx9fKh23U0cNqHu1vt2I6CcX7aXpqTLaE5nZzBb
bCd1CoxX7WliugX0wXW3qP4eGfpmW5q9ayHyZHEyTNLISsyCKPBXlt7V6Ws5b0E3fonjXtk+IuUr
I+tFzjm2T38qPgNg6imu5WmH8YB0Pb4ddt0nPK7/2iJPuRDcWy6b04Xp518tGqoKAMLlIHx2XuqQ
HBKMW1Tv+VEJqNd+Vh+nXYRnvXpI7qZnEm7PX6yejdNfIMW4OrGsmCwC887LENAd21c3vT9i1jL3
FT/zrnvphucQKdY5RacXnQpjGsjM8ujvPHvnhn6TFFpQlc+RDpKayX69bnMtiJ8uUIp1oJpveqbD
Zkrme7sQ9yXhAcRSt+L4eZnk4lTICo2gzBBo/cGOIW5aqAQS5XNkgzPpxo7uqvrW0A7ZlmzKcqYv
nBaMQnhiQlwa2ee596BKERtxkrZ7NB//soXwQeHmFu3/kfYly3HryrZfxAg2YDdlU6yiesmWZE8Y
kr0Ngn3fff1d1D7vmAXxFa597fDENUgCSCSyXasf3FkGHY6UNl7Ri8Ysz13E/6xzI5S7/WCqqeZM
MpvAKm6TkTpk8Tv2rUpf1aYXvFMCUTy2EGVNPUdG2gb61EdeZdXDQYrG3h2pYjlFMvyTY5xPdI67
Qk0Q1wIqBAQxnwj8MHf379uYaa4R5n58QN8iqx3tFtt6UA/qsXAxxGBcUeH12DtP4EOhwR0RPHxQ
zggNatUZ6hS3QQQLOhnUMRIAOupjCGbIo5yOfpMJ6T52vENNQbCNoAJDzygfnOuQls2qFVk4zkJi
bp0uflRYwYRa0zLNgqagPdd6IwtNK+eyEkQJbJyxPllb6sjN5D6fgtYatJ8rX2VvgCJumsEQN8v5
UN3rpM77L02h9W5fgqvsKBn9rN312D/2qvR5S0SQPjvmiYAwDPXstScLudXz78swbQi/Uungiece
Gx/qHEhdmUtqzRnRLSgZxvVsivK5O/bpTChngOuqqnXEHB0A+x5pljnKkDtoNBWp9Y5/cCaGM71Z
PoFR1MTaanJYDuYheUpe4jyYDwpel/YvDD1iVUTFwLND4GZx0haaDQ0xJ+zkSTsUBxRJDlLQCT2R
3b3T0fYFGByy5vnODyyu2mglq+mCTvuJhplRvTUrQYCvrJ/KGVk0Hv2WwS1lUgkKsCghBMX17AMO
6VC6kstgClbnasV0EHHX7dzIM4HcgwXK7rxQOizKYEBRGTEQhTAnSnu/lTKBJyfaP84P72oM0KYU
axukm4zcpMTtiKB5Y381CKTBboHUjMnbNES3Y0PkLgDIf1PUTmd4evtsR6fLrzyXuPt4lrBrv+Vw
d7cxy4FODfQ7uulO2rG5Gg+LX4SZK8pD7AVsZ5I4patrIMcW5WolTvCzvfS75NqAb/YW1zikdzBr
r+lBFMLsPEpnMjkltNuqjIC9B52Y7iz1IS8kp8puW/tNGh4EG7mv7783klM/BiiBuaygfqPb+8k9
gOKPum9gfZNP3dgfjyJbIRLIKWGmSks8DxC4WG958VZoAi9iR8k1RQUD0Zqpk1HgPTcSGcYeJowE
Ycpj/F6zo4ToTxWI2FHyMxGcI1YvqABIEm2Dsn/syqNiPY1GUP4pRzSCBfAKoQ8KER5KRDqn4rFZ
90UhZXD3JMXRiCubk5Mof2ESQMEHQjnkh23Cg6w2lEy1oTflMamcIU1dYjljJHKWd/YL8EX/FUI4
R2B93hPKaBcoIzi1lMopp+8aTU/6YAt8jp3Dx/AlsE5Wkl0gBXDa3FpJBiQJE5wRHTmpcwqDChpz
YxIogEgMp8MJmMKiqqm6wGazq3TFoQZpmCoCVFk1lX+KtovhNHmy6qmetaELzOmQGp6K9uZSZ04+
oqtL5DCIVsSpdD5mxayksDim9pOUh776grGQy6Zm7+Jvl8O5njRfpjFnVhtIdXFFrOg4jqrA7bm8
CnAonN/9EWNJqE/kXVAaVzlw4HszbEfR9OGuENT5kC7+YI7mjkUhHZs7Gx7clB56A5wsjbtEQq7v
3d3aSOEOBFjyUbVoC97qA0b13DQ0TsDhu1nr/oqP8P2evV8+nt0nVd9I5M4nUyumFC1UAKztYS6V
4Zw8zV1+mNrGI1qOyO9paCtMxYtObS8/CZDl/+4oj78u911bknTsgjlUDvZhOnahHqoOOxRuL9CQ
ddv4O4WyEUZ8wRYE4CfuNY/roiujsa2OVkYPpn0cpSkcK4zM1T/gl6OJShF5KquZviRxPehNwnfO
FbUoIxykguygfqiD5khPQOxyG1eccdkzGWhiXesZoERAn8+5MLA3dqNmYCfpcqzIm1KGlH2V6q+6
+nJZW/YuwUYQD3w5dpZdDZmKVxxIBVR6NKVrq/Uuy9jL0qFL6b+r4SvDXW/oeZtjNYDh0UEefbcA
dUnzlqPxsz1ET3m2Ruhe8iByv/YiVwjG7LkMlATwUXF2RFNVCmJsCO4OzTXxgRPtDm4Plw/p+f/F
qe29j1txvNOsxSAyzHHzRtqg6ROjLMQf8uM0CzoF9mzKVs6qqhtVzEpZJkAnwaGxr4ke9JVgtHj3
Im8FcLcrL+x+Umu8WLM7eKobuzSsrsrT2qhUCxyXj1aOz/fq9xlx96qRWzSUmVhM8yO77n00rYXa
e9E5Vo1zAnrIwT4BiM/tr2xBh9leDvVMO9a7sdlGre2qqgJRTxCfJo+4GRQyDbRA8f83SaL9gHSj
i5yvscRRxOIaN210x1/FfeuuAWnt1aUzejIgesajdBDcu/WYLm0t98JJUEdl0nGMeezmz+ljdRc/
abdl6WBOXPbIURwU7JuT34fJvXYWyTR1AkNWENc3EXWL9KX65/KiRLrPWcYmp7GixgjjJkl513tA
7y+WJfA+9+0GOu/BxwDYMExqnGsGieVJs1nUBdnpe+20jvKSu51jBpofh7+ENaDdl2UjjTMbVUZa
BYBYuAHehNtWeIkXe8D0PpQHdtBE79iuUmykccYDZDBqlJZIHqzS1iqXSZ3OMRx2jyKe2x8nkTHZ
FQjoZgx8Yy8RzZ1vZpIZGsYGsLwELrxX3aNK4mZXSPuU8IDW3nvhU737em4kciYlbdDwrTa0D3TH
ehiumyeWOs0VvV5cchhfR4+6sjNegQtY1Pm8q/4bwZxFafK4kSZMMwTgHQYq+zL72Rxc1v9Vvz/d
6Y0Izoww0g6U5HEfSHMKO5WhwRP47Pe2lV5Zdm15ijzJXpVh5LfT+1igPKL1cQbFnBp1SmwGxpCU
vOd9dq1YqJTKPy4vcf/52ayRsyIqJtsjDcw5QXYdBfrROi0BumRdeEOeaORl15xsRHHmxChqexzM
dUUZqlj2r0rUnb7rE/wWwDtY8mDGbVpA+6vqSMawLu/S6dqOBelOkRTOhCyVzXKSQ/Ea7bnrb5v8
n0YLmvj58sHs1T0JQHX+31Xmx00S0o3zuIqpfemOHkmoeRhNOuZBcViONiotPZ6yxk2+23D7m5vo
VtRQJVonZ0vikZodCL/xviTJl4UpjtpEwVSsLH6pd3mx+6KAY752FMIR53R9mOcKI9htF1jycEOM
wc2TBRO6zLjWylJwr/4/Gv9bGKfxCbHmSZbWZNoPOFx+G1hf9MAMO7RViNocPvJNnywI+GiAXQS0
e4XvlJJTeSlB1tUFMmWaWypVCfxaG0h0aTI5sRw99oqkeFaUjQExY9RPWPdayOrdrHXvSZl1mD3P
O0fSczBXYejO0+lAg55a4Ddtck8f2xGkrZQgDQXQtzllTxW1CIATllBT6twFZE3ujLqkI6fTTU6u
RYPTNqXij0XEHG00yBVq71e6Mi5f1AEMRcVQyZ5ks+dWRZjeGvo9BqiHg87abzRte9+uqXQc08H2
JjtK/R4k4U47Tleqmj1MmnxaFiq7VDgHsWc5MEa5kjyiFxFd5+fPmlnq+jgnJYxS3HmGOQMSW9Rw
s2NubULWBkXgWa1VmXMRNFWVQo5hnGTDW8wgN6/tVBBK7DnB63QFsnoq0fH4czeqZJXS1eD4QMwu
/zIR1pp+ypz5oLtgaTvGgtdrb0VbadyKJDYMQBldV6SCpzWIs6OQNHXdd069beRzMHmOmcm1m/p8
04aYaXj44LtRhTiky5whOo0SbrHhq30IPbtsJnbSLZhQ+QAvwB6udHDn8rLamlgEzE+0Hn+3x2dQ
nQARLFTaX7PqTcktNSxPOG2wEzSdC+XsfV8keqvYUXUcjPyWKkcEc1ex3b+zKERVz1OSp9G0kDlY
ERxw9+bXpHooktpXK9DVGpo/ySKgt51PwnjMxqxw+z6N8RI3HfIj84MJP2+Np/A6eNTB5GrQ+IuL
dBd6qEQP+K4/tBHLmelGGmVwgSLmLq7X9inrpAVryVLkpO++Bhsx3G3PsszuI8voAkn6XneHOKOO
SQ+yaIJlz6jAMGMeELhvQBfhVpOXqazNEaIb8Hj1dmhT0XUXCeDWEatSOxqD1gUkSJ0rz0pfpvln
3Xly+j0qPNo8YMhXxSTun997sl0X52aNeBXAiASxBiDM0QVCjOulEsG3rpvD3XzUK4EpsI4ug6+L
2zxNiSq8eDqyxvRGr3x1BgBE0FiVo6gvf3zpjTNR3DamsZyVFTgkUExkxzzsjktIDvKRHv4mz7ld
E7dxOWb9soFA70Cs4WpAl1+KytFUvHD2r1FKT7WQ+HBP039L/DRNqQD8yGbr0iZ2TdA1Pr/KUahO
Ih9/L+jdiuEsGAYXc7w8EEOC+L5C5yxoW1x2j8ZHd3RERmLvlduc1ydw1sbSMPDW4V7FJ3ZrwlmV
XO0mudXd9GCL2R12nqAzadybOnUJK6cJh/b6agTNKf7CjnCP/SUsHF/24ts1+8gOQsfuovojxD1/
iJbRwARADR/SLL809UusBkyEe8nxPPxbrsd8z0ptDSrXT07xIo1ZBLS/LmCz8++x6bfLbXQyvBxt
Vw7mNnzApbrWjUqdXBDjfCABfb7fv4Vzl64oa5VNGYTbRxJYger3LghjQu0o+fLdGnm8pAELWZC8
RQ62+KvtzYHkiW7kbiJvuwfcldTVWNUAeL8m8pSD5GR46mqXgjtkchW3v5fFKdJdo/171/l0lN6R
nhnjh0SMkFyljwBKCkx3mp30HiP4R/MkQh7dDUg2i+Qba9XClOZYR5CAp8Flx8SDQH9NgLGDqJt2
N9u2lcVlpHQp6yYQ86yX0wr0g3KMvOWxP6zZmgb+wvLtsvFez+eCGvH5KKnGJHFS4nZiUuTEwuYI
ymVf3G4t3ELuPsI7bQy7wRa2/tpwMh3Jz38pXoqgFM0wC4Wtjvcmlz13CksSGW+f7oy+Ct+LhtFR
PhR+EYjSyiJt5Bw9qSj6tli7j6QulLIHvX68fD47MQIxAQWCOVo0ABCZu+bLPEug9YW2T8m1BmjT
NnIksGBdFrLrK2yEcJeYpfXQTxmihHz2SHVdR8cWE8MG5qJFknYCBPgKv0V9/L45mq5UJHnJpLUq
KrvEbQPzdkT7nnoUTQztW6aNJO5NRV5wGsDwvFom7Ud+CxaAO2DvPS3ueJ0cU48eRGaCG1n9z3uw
kchd3UQdSNoPuLqtr3udNz6TQHZXxI7SZTeND24vh52SQ+qy6zWDV97ZJ/Ulf798luquy7L5Cv69
1ScAA6T4CqDWNV7vK17hjX70i/jUZzf9a3SYD+jGv4rc/Ep2Cse4NnUUQBDgXv1Ngmp72NylV0uj
TTEoDh8UJGdalGHCwifaD5aIenF2b+FmzdyFB2x4pALQGGn8NgTWfh2/Xd5UwQX5qOlutBaEW5gd
rHBBuuYYAzArBUIVkW9p9qrawid1/8proHBCw4+C8fZz61UZuVHi7/oC2Efzzgr7m/gw38e/FlfC
m5N6WSDyJkQiOQMwmXNuo4cNkZYcwM011NtEF/RQ7htllJ3/syz+3S7yeQAAOvRSrt9pfmxnRFj0
wRhADS35BbvTy2u9feuFlFjrrfv0wm3kcnYAaSm6MLKWIeAmrXX2+R6wdM7q7WauiMtMsJF8e1uu
MZOVJoQNyrMxeWVXO1Tod+6vyASyu4Yc1afufrkaABCbr+7I6+h3JwX+e3RkX/5tvhBFC7srAlo9
mCWBSok+tHNtzFmVMy2HNtaK7A3Jl1oznNQSROJ792ubPlx/39wvUspN1vdddRwxzJ0sP5ohRe86
IIqD1Da8y3f584Iwe7sSc4BABf3xPJKYVZNSyaQSLMvldN+axAelw3XaEfeymM9hD8SYgDYBuiUA
WfnMmy0Po6xLcx/E1XQEqJyTFPZtIn2x7PneKpr70vqLhcFDIICZtFfmdz5Hr+Y1ABpGgkLflNzU
VhPGluxNkogEfKd3GHyVGzmcfUI7VZxlGGQ5IvHsTGtuJp2cCGWAJpldWerDjoJgKu/9uVcczCw6
qg3QhTqwyvRbIlGRS/H5vTv/HM52jYOmMORT+qAclxudJX6n5Sc9a095Fb9cPtMd7+VMFm/DOmsk
qVHSITAGy7PoIdbeynFwQc2WV0fTfM3BPjJID5elChb4KfrIWj3SbLiYVvorMq8WwlyKuRpiHS7L
2Qk9zlfH+y9AE1wLL30AYAXlqww2bdPybaZE6JzsmS9LtnwgqUXdksbfupHoTjOU5UHpFNSvMWAv
uKjC3eY8GbI0c2RRE5Dh8x2wlTOHqXf5lIyOlne3ZmLfZdJLuyD9YwOASbAXn23s+V5wrgsmthdt
UqI+yPNAOchv1SHxbNcwjpNf3yfhH5IGrb7jubzVam0sIAM+z1QW0CwAMDmWESJfPtihVbpWfqTk
C5Cz3RFIHtrkysXdULqzcm0b7sBemBA46LMxxqd8OB7AjtQMPodfG8uoagY+RbfQGSO9jNnJtq9I
AcpW0UzsrmpvRHFvsxSPamKnbAja7jqnJzkBxoZ6JTWirosdY3y2JE6zwXRbGzNKc4hyi3vDcNcJ
VYpK30lzE0e+WqfTtTt4BB71RC0mq/k5dz/Od5NTYqo1aaRXEB3JwVi1TqcHGiPuKLntDMx/31K/
XlbdnfftbK2c5pptmpegIxwC2bqddU/BOP6f+wRYExQDjEAYosSU37myZpGRpJmKY0v0H7j2FUYF
yPHyKnbCt3MZnFmX9Xpayjke1jbJzkN53U/92KuRZgqat9KL/f79/7isTx39MezsaEFknYKzSfN6
42siasfZPZ3fW8fD1kSD1XTUhAyjecRobaEeJVEKafdSbURwyq4py1ixEmbclP/RoXfKgZHHMfvz
hsGzAyKcYg9Til7uBCux10LiQ2cdtRQU1s33YX6Xurc0j9zZ/M6qyWlbQSwh2kROxYcWro49QHSi
USDIuKr1ponaSvdl6CvmHtBYZZ7LEgAtMejAsIvAzbAtZwaQ7pDcX1by3ZOC32tiGAa4fh8h08bo
0wlhulpBBrHvNTugqdcQAC9rArdFJIZTiEWq6gzAqH1Q1SejBLP4z9h2VdHI3+6zsaIXWaDHWPFG
zo0C6PYwJFfjUBYpchLrgSn/xKOJ47miQki03cPZyOIUAEx+UhytT5QGvFQnssrruuiR/G2tX5dP
SLSo9UM2J7QogBhjwNIJ6mFBY0juAkPQoUM41G8yEbxS+8f0ewPX3zey2kqvNAThfdBG96PlqYDM
SgqvVb5eXtKemBUrDyEJ/th8LgN4bWpD1iW11a2evpbRXdV7oy2oT4ikrBu7WUw9pqQqKZ4IhuJw
VwKC872YPCMTNKfunc92MdxLVBGlUIsMimDV7xPzWHqrqi9WeUdmEbqGSBL3HgGYpF+wltUrQt0x
OZAsd8r6wVgOYONwLh/RnnpvVsV7YP2ojkXaZ0OQ1+82egfaX5mIFHLPI9JVVIZXjDhMjnDnIyVT
Fcc9tAAEyg7t3mkRSm3kJ+ObyvylEOTPdrVhI407JlZVpm4NkFaxrzS9JeVNXnvDIPAZdrdNAxwc
GAvR0cWH3HUPWktdxrZF3VuTfomWe1nksO6JQM8I/B7Ma5sgbTpX6yROFxBaQgQbvnb9P1bjlUQU
eqw9MrzHuJXBbZZpoO2skqBpeUEPqvxdTZ8bswLQouVqYCHRjdvc+pa3vy7r3N4R4aVDdg6ghWgZ
4FYGsHFCdAUrG3FhNXK06HOtemryF0bORPMWJtaAgvYJnqAoaZSaJsSozTWm3bv5MW4PhXq4vJid
Y0J/NbJWqBOubAdcG9JCIrtqpqkPEM5WTldVo9vKWuxlfSu7l0V93je823CBQd2FN1zn+ZLiMtNi
2qrwReygH08ke1uk2wbNe5fFfDY/EINmzrUrzdJBrHOueDKLQbyoAIheamPPZo9N9mrErRu3P2wh
4vjn3TuXxZm6JpqyIccg+lFPZSczAtN8oDXII1uHKTca86z+W6KkB7aUXm+9l8adhEnBrPkzDtk1
JD77DD7Z0s6ROS0GdlaqR6ewv7XJd/TjXN5WwVL53MrAFFItqQZS9PiN0J+qOQMmJRaoyHo25xf6
fCGc/9WMmpzJNfaTTgvabzJXqTWnKwKGCb3+W5G8/82aYLdtcBdgJpBTFUlq1Kq20ynI5ts0d2Tt
vjSCPxehgqjIAiotSG14Nrm5krQ8ZwA+GfRHG9k+q/N1+uOyjL2LtZWxHt3Gg2hqBls+F1NQFHcV
85L0ddDAxS6wFHv3aitl/YqNlMrKyt4ikMLkyU2SOzO/n3BKhn4zCCuSazaD14OtLM7Exm2UKgqF
LKv+2asvvUTdvhscNS2/Fcr4UJjMLW39OZ7M2znOBoEW7qn6VjqnFmBOTSxdxZnJnQ6KvF+UDH7R
iNyk1fO+tEbOdjD0wyz0AxInTRpn6dBgFGtfLmvGTmIQsK+/1Y8P1DupRD4yLacAGBZAwZu6U6Fm
L2r3I53k3G27+rYdf85m/pb1c+ddFi5QGD6AZ9moqW0C2Rl9r2oD7WcPII+q05uYCaJc3mygC2St
la1DQiiaARfkXDWjOu0SZcnS0zQ3R6u6HenPbMwDpj6n072FdOjlhX0q0H3IA4gSqA0JWfuZzuWl
aORJ1LZIwVkaTnWoRZFP63vEp05kFG6NniYKCG/Tfm6YSDbHOghTj7UCDxUvmwruzU+um8ymzpr6
ChDXGXlccjS9WXrkND3IvBfzKc7Sb0QpAxkoC72ZH2vTuMfsw1PXJCd7/jKOVuEouElynj0p8fhL
7ZZTLyOzB/BgwS361Dz38aXAfQBfEEosYAs93yWQTsFvrqf0lNb0FLWZk8RXqjG7U6aAFRxQ4Ep2
laqlW8dXQ5E5mNgWRFa8An58AAipVqhgDTaeOyZ0WpK8H8r5mBSYCoLmq0Pv9WquGke9suzxtWfF
0D33GLXXHi6rCG+SP0SbmBwGFjIQkVROI3WjsOPaMmY4h909q2f5oCXDy4SeYxhprRcsdDUVW1MC
tJ0VxAoYIZg5QQs7J02KJsVaZg0w1lT7Br5iUFg/xyx+NjrgWOWVCUK12UHKWISe9vneISg2gUgH
71RfaenOT7gDvl5GMUl/MuV7ZbiNu/s6w3SehXxgyHqRY8eb5bWMa2KZAOsmQH7mq3ZjNDVVSqBL
nZ44lIAVap7cKREVjfmjQ3YJnjCg1EGhAnYVHly6Mu1ZUfBsh8NYPJLuR6kD4Layb9VF4H3w6vkh
CNcYk5MW+mU/eR9KCgLR0dbCBpCsLaU+VJIeapBLl60FAoCY+X+mlB8CTbjFgIs3gAjOXcjeKlk+
ACo8jGfF67T3JQW/tEwwJKMKIjP+qFZJEATHygBBN+7fuWKkUU2B6kb1EJ6rr1ujm+v5DTFFbe+7
Yj4qQgQxBfI052KiTgWlepvroR4V12r3zAb6pHaT4B1bzcT2dn0s5rcU/g3VbFrlZmORsJUQZjYr
UamijaKU+p7aoUKAbOB6iYFsfb6WpbX0qp6xZXrbH4FJmH+bjNw+Ai1Uu6FVdvhzVQCRJN4SFWgY
+HcuDSU7aTL6ioS5aXztp68Sab+pueywTIRksruujSRO6cysVMy2ZUbYDEZYxL2fk/ibWVmHXq4F
iXaRKC56iFsoc0diI0zx5F0bQ3sPFsfuoEfIEcrKn8bnH2qxWZh2voW0i3pEJ4kRyob0HBvMKdl0
N47FqcoMwWnt6vlGFPeQJXXSsX5pSTjkOfEwEhdodlqdrBIP6Z/rBYYWgUepaApmIbgtTFgXYUA4
whbmv3LtJdZfhyns/4xN8IOtGeiTv6VwW6cukp5mmEMOQfF3Mu0UTQ+PYON4u7wW/nVaDwh5AIBX
A/ESxpwzQnOakkGPNRKWZYPOqdFlYxLMRRE79TD4EpSCAuP7ssy9k7IA5wk8LdBRg4vsXClqS8J8
SlyboVzm1zIm+5haP8SmCEtJJGb9fROLFYMlJWZVGKHeySCtIN2vMUsey8wS5Vd5z+JjDzfrWa/c
RlCVFNRoKTRvzLPRIW1+RerSVSZMTLHUn5n8HDVS4cSDCEtkz+iu/i0ITdDXB27Bc8Ex1WlnDJUZ
1qqcn2K0VXh23IkcmD2LAfcQbvzaCGTxM61V1KJfkULdkbdKnNJWb3pbog6gKJ6yVPDcf4oaPvYS
hBXIM4DhC2Tl50siXSs1pAEmFdSmdaw5NV0zageHzTGAEgHZepQ6/F+RdMeyVRMf5aMDeLIFdYBd
1dl8BXei9qzJkZQYZiiphSuhNYYqiY/Oaf8vLgJ8QjRZoYKC7TtfbKlMbdXa0FAyWaqfMCC/Esn0
zL79C1cDWJPYUwPtY4gCzwXNidaRkRESsny5gcxro5uCShjN7GrKGmEaHzU7nuGkWwiUwij0MAZY
bCa9k2L2QOTgG2UniJtEkjgTjM4inI+ykFDP7NvOZB5mtXxqNr7efbt8RruSYOnR4IdMKcYwz7cO
LYyWEbHWDCcTo85x/5Al9hXAaUEvFv1py92H8qOEIuOIZBmDyeeyhjGX1YKlepiS0ZPQ6mbH7U1l
/ekw0yoGniAmIOF1Qu84MQhrl3weNS1EXHaVF7IHD/9IDdHcxN4lQkEIWfmPZqQPwIONWVxgj0it
Q+kWEP+2tu5lKTkq9Ony+ewFCKBzQjEBU9YwUpyTRiuQ6gyrP1PHPSA5K+XRrmPig8bpVpukcIlQ
9LwscWddaJOFQ6gZBAg2fAvrok/g1pEiAnLxxNeK76M63+ttfrgsZUfvIAWpGhDuEg2NU+e6kDCl
HZYODnVTymGh1rdmJh2KePkpgVXu/yZq3eLNQYFZRp6nHDFWMiWvRa4/1+MD6BWJa5rzn99bzI/L
xkpTslMnnPMoa9hcg7EqGg2nAtaWoxXGgfU2UN8GEWvWjm6cSePeRxBQ1wCHZHpoSkPq0MaAVxNN
IVjigRKqAbHMFGQ0drwpCASlMJJs4HPlMxqqXUkg5ZIR0i3WvZ6lQQpD6SK/cxPlJcApra/gTv9x
+fR21XEdGITd2ClTmnMf9aNlw/vQsIem5uo0O5azaC939RE44oAC11Gf4oHA4R1I0swkI+zID31+
76fXLDupg2Axq+nhwkhE+vAMofOga+OTJZZeVJWWTEZYms1UBEqTdMux1CrR+MDupsFlUld2ShUv
/bnKa1o1A8A6N8O+69+0XPLRAnul0z/FLIKlBSHlbzHauZhFT1Fe7hB7J5P8ZVnQ8zN1j3b5dFkD
do9mI4Wz54M0ZaWU6mYYUXLMO+OLXtShCQiRSFdeL4va3TcDrspKuAU2cM4qKepYWk0EZRsAuaxV
5bEyMXlFRE/HrhoA6ewjLsHUOXc8IEYDG0Zvg2tgILonRXN7pQ6dqPV8dzEbKdzpzBnyPFmGbELW
13g/0ujA7CG6prqo9XjXDsGSo80X6bJPKMXotu3LApMC4dQkj2qV3pZSdOwm89CNeagvVJDp39WH
FVpctZF1BDbAudatzABRLKkktFrDs83OJcviAQrFy4VUCbtbuBHFJS7Q2SiZElqDwngE9F5ZH9IE
wBRMFrxQIjGcPjS0KbNCkknY9+aXOusOykRPzFicy9q9t3GovgPiAOYUdAecQnR6WmsRS/Sw0ORE
fbE7I6fuMEjSlUpoUX0FayUYwC/L3FsaaNV0C6YI1KN8JnVY70BCJjVEPvOpMEZ2N8TWlcHGLPgL
QegoMP7FnOffJpriFhllqiGmab6gjfibPfdOX//NpYKzjCcCb5KGaONc+bQuV2aZpiSs8rnyW9p9
yTE+49WKKmj92N04OEdgTUcKWuUfpC6tlJLakh6WC8BgkJprGKgG+0UwS7SnE/BUZHAp2AbcZs6H
qEyjWhpFUsNZkcAJ0N70iflgtKpTLJOgQrErCl4liGtAOoISxfnWjaNZ51ZMtZDKDRrCNEx9YfRT
7sFsKHrNP9U815dpBdYhcMDBrssvqzayuBtwgOFYNk/IMTh59tOi7SllaIBkbeI0mKyhy3Ai0fuf
6yHStzg2lAZlGKnzVbIOcPqDPOghNchb3I83epHdZAjxL4vZ28w1twQ2T7hGBt+9xRSwAxRgug+R
AHcZYKgVdXpkyu2o2y+XJe0p4lbSav037rOUJlVW0Bg+LZUV5EfAZ2aAB72znv9GjmYjEQ2PBdm6
czktRY16mCNYJ5NexVPrVD0NZU2Ecr67cWCVRKsHOolRPz0XY84Za0qUZ0OifZnN/ooV1mOvjsc0
EhXe9155xFD/lcSZ216bzTRVEboRWPV8sZ8rIKJd3rP9xYC6CLOGa9jBnY1VFQqdGa6URcdboCs6
fUy9Pi/DNhO4/rtaYMG+IkWGuXq+wdtOMwaUZnDxlm3/YnaR4QyjdkhmzBf9xZI2gtYP2ahbAo5m
kkuxFrZl9lh1L/kcXxndjIq6aBRud0m2DsuHeA3uC2fKS0MvJ4C1amGusLtW0fMrFJAl30in7vtf
rGkjiXMjpBjudyGVRmhqw2M5oeNbK7XrpW2vl4Q+Xpa1l2JcwQD/uyxOwce2pqWp1lpoGI3h1yn5
p8zMBOzPU+7EjN6mav7NYPJj1RKAM+eoDhdz8vXyR+ykjFEKBp47ukthDHmKqQyEIkrcFdDLAePz
fRzGRe72Kq3dOGVuXDG/qJKvfQ1w1cuC9y7Eb8EovZ9rj51SK23ncl08uLOS4dqQlq/mCGRcVdQM
txcME7AdywSZJtSiuZcTtFG0zMdGC0HinDlaHR96dfaLugtTxr4qdXwPMmtBonN3eSjcYokyiuB8
N7rRtq2kxJYayjFmjM15DJALuyZzbaDRWoS9vhoPPlhFTRXc2MjggnWVU6Q41kc4ORBGDfumLKFD
Szo6zaS9yHl7pwL79/LZ7SoNnPo11AOgIJ+KrBSCNEkPxWWzXfh50uuOmplgI9Xnp0ruHqu5uZlB
SuAAoFdURd7d2I1szpDWNOqKqsCrMLbDla1leOPyQ2fKDp0GgbO/u60bUZzeII+n6EWfaaGp/qAF
uDvnwbUq4iz911j6i0w/uhd+7+m65xtrGjfRYKAXQA2zUfIwW43HAaz39p+iTa7uFsGIuAX2GAPN
DNy1G42smwuK+173fez0NPfLbnjWFlHWcPfObeRwhpTGcY42ioKEEmAaB0dqK/unqbGbpMifAQ6Z
+pUmYe4eYMqCQ9vTD3TWrGCdH+1l3KGl2aSlTdbCrgzVY5IvzwTs2MidulbS+JevwZ7bQFClxsgg
6q+goz4/MiRVANymo3tzTmpQkfZ5Ztz3QzwLvPFdNdyI4TReMsgQrcwLoaFmAO2MMzciXYHpicbV
4v8h7dp65MZx7i8yYEu+6dWuKld1Op105z4vRibJ+G75Ktn+9d9x787GpRbKSH95GCw2QFiUSYoi
Dw85ePCMP+/MIx3Hk4kAVoPCuRJO8DzD+5BKuDcdL55z5qZtBrFVHwmVX28foe5mx/2HDgNG713M
XV4fYbfUyIitEaF5TB+siQSu2Z8MQnaMQi/GA2weG5owt6Ic4eLxwikW4Jzi2vuIIfDL0HdNSP98
aP/ZvbAL6l9Bij6S+G6Vyc4Fr6N5KuMFBLZWsBjTu9H+fvvkXgD2nkXh4NA1R4/GVPe1zgXKhr1w
6V3TkQsXcXIRcS1PiRisS1sDH5qY4wNrkiffiiU2Vc4fsjwFId045nV4+7doLXTzU9bj38SuYaal
43QDvSvQDTV9fmpc8rZhZtCS7/CN/6c0xe2SpZzckg7uXW4ZJ+70RzdOT4gvB4dbEYvTHS/XBRTb
Q4cKiDmETZWpiltY7JSyGMo5y307FgEtjBPl2dlL+I5m2scwnol4kQLug8q9Yqdt7eHCFpA1DNki
D3bc21NgZz02qaap57+d7IQF6dCKhwyN/AM1jOGBmG6zU2rQucvazIfaoD72qPIeojF3KqR/wBs5
ywfLfMrz+KsYqx1tdVaDlAWdP1S+8ZZUrgin7eMM60cQ1+bq3cwrJBFt3wZLVSAfMwWWyNTWK+LA
VqQS2XpcfE1hrTXWKT7wsYxQ/n+fpd6v2/6gPT8ASS0GZCkKNoqYdGrjqsHrCE/++QyKEKxQ4xlS
pL35f62czV2nmIss6mUGbYl9Z/dgd037/BTPDj3NTrkTbPSCGNaGuhZoa9WSHe8S3KRlhy53s7B3
44R9U9jNZN8nlbUHRdC524qWZqjqO+QFiWcdo58u+YQHSSXyYHTZXx6p/wEUtzyOffmnxP1rEMWz
H/AOB89KwI6uI9dUuqXAICyyyRLV9/lXa7hB7ZiXLs6Pr7AJIG8x6oSuHDpziiQr6bGcEnpNBKhb
XwpAqNsfVvvrtpj1glGfAkjIgfEFxth5UTnOgL8Baz7KaX7Ho9kpvvQoRgpmg5UZPEd0tAM2+z9v
y9Q6MqIV5sZRpXHUcW8AfZK8p0CqWil9LPtsDDoboO26xdOgvhdjuePF2qtvHej7V6DiXxYq4bVL
UXFFrueGScsuDTPIcfFM+2h6pXPKucjOZeqLsKuX/Mh5Kg9DCQb3NqU7yZLWNbApD0N/JsEuGeW3
VIPdjzGY8O9cDJwuvD8lS3O0S3cnWGrdAkgkwHRR00ad9Np8SG9jA3K+3kJ99ma0/sqd8e+6/Wdi
0+n2x1wt/oUB+cC2AsewFoCVqIydtgDYm+gUNrXnh4bp+VGT0j9drPzsdxspyqlZRTKM/egioEj/
KZtBce6LMx33YLq6j4OUz16XhWO0wVz/fpOYzARc0W2Odo1oVuQdm5+A2n4zFTS4fWg6D9jKUb6O
58PMphZ4GTLwSHbvhwqrBoccyKa/sHXhFaaAMAwcEHJzvDoUpYQcTbtze3whDA7wunhvdf7BJkWY
96+ohrkYFljdGv1CNTufa2yldl2kzd5Ezu3shaLEBnDAB7/4hvmacqJL1+knH4nWi0nQphyYbOni
3AnbLQ4gIAX1r4dzdKrp0c4yP7r9ybSmsRGnvLcza1j8cgHWBJXfIPGdT6b3s5n3uA/0UlD/QSoF
MuVntuONAdqxNRlAda/P7fSB+lXgO8k7M97x2dW8VJ91QZX1rxTF/GrLoVk3jcg3kKLW2KZRGhhx
Rhxq6r9fc2q/JSkZB0pLIKDG0u271MrPWYsUFENVmH14jYlvFFKeUQYBwj2RPoBhYl2mnB8toz97
3YwpKXp8hUYwcAePUBjeCyCB7RhLjY93N5fdgZlt2PnOm7LYS+21hrARoxzcTKzGqZAy3c1SjvbR
m4vUCLqhMipMg+WvmB1BuPutlHJ+AJ//F0g1t/2DX17Q4r/H+sQDNiHtfCm9XkB0okWDuSZ13AIr
KlheT2sg99LLTJzIBTiRIN24/ZV0t9KK5XRdgBcwgaOUrVx/Tqu2x43vWk0SEhAQnq3UyHcSC60y
K6sh5vXQMCb0+rro8wycKKj0oGVMjpiYiTp0dO3mFZhRMCz8FrMquwkK2CfjNYYtnbvBG1cSkezJ
XqYPQ5YEVlrshAadSkh71lUJWHMHna5lgS3ALjPDsO9Y277l+a/Cb98Xwt25/7StDHgPMx20cVHx
Vr5PTanh0hwvRsNnaWiDdzk0l4KdagEeWZv76VtHLl5I4qkuD1Vvd9ixZJd4uZdYFXrbVHR3MQYJ
8AfdeECZlWC4GLaTVomw78yMsXBcsCCZtMx7h4nvMcprc+mDIi6NHQPVhWCAJnBLIkUDAl6R6vgN
q+MKc2gJGS9p3R1Nim0A+KRmvtcN2xOlhJImYWWC+gDgrCwFyp+8TVxgwnuMJbNdFgid323VUgJJ
h+cRFncjOg6p98gs+0wW+3j7e2lFrGtQ0JX0AJtVRBQyXzoztdw7sWA6B8mGhMncFqFzAh9TA8AL
ok6KgdxrJ4jHsqJojSANdOcpwDs2Slz3R23s1cG0X2ad63SQMKH9qsjxjNiLWe65d9PIWBIY9lS/
z6RzXzVDfsxNtA9eoZfDUM80wdryAgCcoqYyr+Wbu250zmbvhM2UHKZs7+7SfiG8BXxACBH1XjBg
yawb+VQB2Clj7zgzz4ly4eSvUcZb08wV3oJW1vVHmprKB+MmwXTH0v7gyRzZ9fC1sl6DKgCV7P/E
rLayCb4Yb5RdT9bgOwwfzJQfixJb7moZYIRlx+x0bbKtKCUmWIWdLn2GjDbDrspziRXMmDRP7vzG
ms7CbL4vjPkhsAA8mE1/7+mj/WgbPZUo4S01M0oJ4V5nemgWWO25a5I/Xa++vuO2KirO2zbtZIup
hGfNbn+wyp6Bu7PCdmn26RWm7lNgQTDEjE3gijpySidsW8ELK23sp9og5gHwOR4k1NubfdA6MZwX
fWLYO+o11waCUYRSjhRgzAHDYFVeRfFYf5pFepTuXlajjUsbUcrpsdjMvb4CRE242IE88ksb119w
p+0ZotYWAGd+hoMgTChy0gLb4tk6rTqD3/hk2Rm2RlTi4yu+EAPjFkrG63i7Yu0xZhyHZgbGfbEK
8m6RU3uesuoDGcWfEuisRseQruPb4J34oiJP8rzsWIcGANY651HcsTac/KQ8Mp7uRVidMSDhxLwN
kidkUIpSGfasxnGMaggwQiekNge7Hu9AzdA0bXT7+FazUt9wgNoBH+SuFFIq92hfd0nGFiBPqCPf
DFa6bn5x/i4EKuKz1z6MFduJTjrj2wpUHsBDnvtNlzUY9ZXuUbTfeMMvpHnVt/qtlvo+yMa2SpoG
psfd5T53mgtp06NZvKbru1FGZS/JWbNkdYWhgNhugtY9xU7I16v+NXUrZJUWxq+wPdP3leDgG7Vf
NzBKqDNe8t5+mIvykIE76rYxaM1uI0ZxWKyz7zM+QszoTiFcLpSWFZpNG3RcHm+LWv+pF3aHMQrb
tkH8Bhu/DncYeMGKLhcYbQzmhYQ674ZpOlqAjNBcnjon/zbLvaWr1yKxnY0Bew7/BbHYCt9X0ySz
lL4lO8vHJg/sSqHi0RRfYgsps4vVq5MVlq3YcS6txLWlgBFH1LOeGcI3l35l5YvBGteLPKvD9lNs
gPGDusnO0ukD23us9ohcrwPuqiGGU3BZobu1stabim8BcJdkSWV7ke0/2OJcscvtj6Y0Cl8IUBkB
epZ4VRkTL+JNF8YJCiPx/ABYDIjLLiV6F3QqD06cBv7487bk6zD1X8ErmnVF/mAgbI0qm5Ocp2aJ
jdhyo8H6xWIZ+qlzbJol7Mf8mLHsfFvatR+8lKaE36ZrfG62UDMpl9AXF9dJD7I6CUDhbgvSqLWG
eFwsaN2vz8ZrtfzBcTj1FzvqwQY3lmUQmyRwzLfp9Jia/9yW9dI4wACzmgbSGYcBjnAtq2sNcJsj
y44yTMmgHBoVzc6xaSRgYumZKwLlWwxWXkvAUt+8aUbbjjidD4UU95ax1ya4vj3WL4MFOOD2xYvN
Wp/9yoHR2XEyBCgbGwM+1SkWwhkiNHIa3T6qPSmrX2+sjQDryRh3bVDKNV9oH6UpJwE15OfbYq4T
9ZfKKO5K0rpguQVl8iSS81t3+ovX3z3Gsd0YhPWhtwegfmnWODxsHVh5lnwHK2yv1ZqmZMbYF6wt
G4H0FJEAmfScm8Eg/gx8/l/NNpJWS9kcoCCD6CW4HSKr/DYax4meAd4Lqn4HoqRRaB1MQA0aG4zX
qYFrMYiGRsKH1H0Cs8DIUuyvjLAB6g8JAJ61uRKjaFM1i0emWcJLUU6PJpsXwdyUVpiZxmM1V39u
fBTzz+hnEnBCYfT4WqllmUcmcp9GUze9xTzWMSbdeRGPt21Pe3TA4z3TJQHKoxzdYNuFcKRDI3cq
HgFH+KeV81Gi1II7vwxvy9JcGx7KXL+FKQc4en4MQJIDc5iSb0lpYsso+9vJlyh1veNIv/eFcylq
QHfIz9uSNY58JVi5NgyRJ5gEm2yscWcnTo1IxvkbZuwNEK9R53cy818D2ei3HvbG3AlJjUGYMxZH
WghMIBhIj3l9TLH5yd4rsSslz5eylAjI0YEtwHJEo76YExHOOYBOg0OWaGpqEhQDJorzpXKwAkJ8
auPybFDji8D6mp2b62Vqs35SFH/QDV/hxkqsH73C6eOe0Ki1v4781+B/dM3PI/2cGeihnV7zFX/L
ItfHOzU842ZO7WhBWfmQN4t/KCfyyXbHH7cF6b6jRdZKP7JDFK0Vc6GZALetM9oRWt6Bm9z1jGPh
w6mUj33+Cv/DsBsIKYCWMJEDX+uUjG4y8nKkEXrrSf4jBkJc0DfwiZ3vtLqWappbOcpV5lu4u8oR
scsV7JKU9cE29lYz6ULJVoQSsHBPppbVraeWYZti/pQ31cEVHsj3996OOqP7LQn1/utDo02c4c0n
SFSTRR5Njj6gV74dh/JnmokvRvOQV9kOzuK2cuAEvhbp9gtfYk/YUWlnj9WS39kgCQrSZDpO3vL+
tvnpotVWPcXOjcz1E5fPJDJjETIyBHGbH+dB7oRjrUp48a9TLcD8qRu7WlPGLRXcxh5wEWCWKog7
M+jBTVXR77cV0hrfRpJifCMQM6QwSjuah/iAWm5kDXzHvrVnBvYmTNJhjBL11evvw8nkxSPm+KIF
Ux1grERxvUjlEPT1vBfydNoAWv7ME4VVceq5ZX08Gwt63lE5so8yw9yKW+xEBZ02eOADw7eyQ6Ec
c61NulJkEm7TyGpQliM+WFZMueQHnlRfbn8anSttJa3Kbq6ssQUOZvYQF3I7KcOUEexyLeYCrcCF
Bpi9y8GdOz9yvpxvy9VqiMR9ZSzBWKn6RpAyHfBunSnIvfnbmckL4UnoWTuJoU47wOPRWkf5EcgA
xSqqtJaZU8bO07AST6E3B1rgdRFU+m5o5RmcOWHbFHsdQJ1fbYSqBNtMgjV04SbFmoHuIBesmyDW
G8zvB0m6txtVZ4rrnCw6frB5+PD110sYPtqwJgEk8erDXHvxsSHTXv1W9622UhT3JYZwC4Mi9jkF
4L9eG9H4Vxfv8TjvSVG+1eyloAgHfD6qeHwPRMmhKJ3IdHYwRQp47z95E1gt1/FisCe+6CbRhPnm
AJDFU38c7tctsv5leZywBro6JQfy9OdWvhWmeBdMXAxZTknUp8P9WN0N0nrXyj+bh/qPSigIrhOx
9vPYxLUVGDPxhgy8NbgOEcTpIxFHC1Y9eE3Q2+d8ili/M3OuM3Eso8HYnIl9AABdKhIdkDMVRgO9
wGrlmNkD8HPRnPj32ZRGt49QZ+L2SnmK9QbovqjPoKEfKln4MQUYYjiaeXGa+p1sT2d4GwlUySZy
NLN7JjoSDc4vADtPiffTksbxthqrJ6r51zp/TXBamGlXG0g+iiKAMXMaMVmHczmFTdFjg9NX8+82
Tg63Zem+DvBECK540AHvq3ydahCNTwekR4SMx6YTx7Y6x6K9JPle/NFKwkgjWtseVo2oRBGFicZH
3aPu4mTmm5bOZz6NfzX9gHQiu9xWSmcHzkaU4koNFcwcQd0cySE7THT8KZNixxC079OtDOXgPAfT
5E0z0ciY5rAummPO8iCdWIT2VVDbRlAVy3lgWR30RUx2Mhidgqt5wD6Q/GHJ6bVPtcY48Bi1jQjD
jeFQJOeM7nE46Cx9K0IJ5FgRYvHFhwjwIU8LthDGbwfxZ8QX/4lGWyFKHOdDklL8Bx8KDMzgQ0nF
AVGkOVdevLc2RudUG1Eq59kc21JMHGFomug7Ip84mT90GN1IsWqg4fOOW+2cnpqyeD2tjbX7iKQM
KzoHcuys5DHh1ivS8q1SSvbfi3TK0piTCDifsAKawqgM0NJiSjilf4ZM+fdbgdXPxx+MFykGj9Sv
s8s1UqTYWlB0w2losEbDSnZU0p/cbzFrGNkkmUVqGpnZF3i4EzesiHFhBRj+jb0MQheNXHR2oBdS
IiT712Iw0tlRWdUkoouBvQFRUfSf48Q4l1O5c//p8sqtJDUY5Yv0uOHRiKbpG1bwSz287UZxYWWO
KXnBsAFib1TkmQBHvUG2MpVv1eXWtDgLrqkJa6yqAFte4kD09hIYNYkvdOaA/ZTmp8StL7aNBcmx
lMM3E8yrHw07q97EE3WClDbW2eJ2f0Cz5mPpJn1Ucz4fxTx5hxI8YOFQiybqxfx16mR+iIviAAb8
OqjjDpT8nCanifCLWPqjHPinwUvKU2ePb3o3+XuJsfpzpF11qGJsLsbqje6A+u8PgYHpAJyeR1O0
Vshia4+DXWtdm8+uWNfcTQ3z6oxERWyeps41wpLRb00F2onbV5A23GwEKRE6c3JP8DUAdMX91Ee2
kQWoqwQG/GVIP9+WpbVlGDKGgtZVoGra06Yghl5Q646sjA2BxGRvDkb0ZsiO4I3ZcU+tNf+W9SIB
yhY8Qkc8WAw6vzcXcB6TZiwDFo/H1qbBYnYfRW++5jDR7cJCgLVuqI4R8L7tpq4tUDjkww/bAjl/
yu4SaqWhkGZg1/H59oFqrQQjcSu+Ab7hKtcSLFUmjYPgMI/zyVnQsuy7hyIlO2K03+23GJX2qTOd
wksSvNwTk53b+o634LHlSzi/pkSw9sDAs4hxnBcP6AXk3gMvLDz9SnnKHaC8lg99vldp05aZUeEF
qBTU78hLlKgjDfBYgSqDRInlXgbR3XX29Ajw5wxe8da+z0b7UhfZ2psITDHvpES6b7YVvh725t6w
i6pMSIznrc+NO0SxcPanY7L3SNN9MtRZkMKiqQgSElVFsXjFNKcw/14GbMoDOhcnx7o4yR4aWhdA
tpIUfTqvEqY5pCTCos03RVcHHl28YJI8MPzxLvb29knpUsqtPCVgTaMhu8EwrEi41UPM/Qjr73aS
Iu3hAdW6zup7LpaYXH8iP2lz4IF7GnFjPgJv3KT8YHtYTl9+ve2/Wl1QjmdoHzmYO1Iud9tgs92D
TDUy5Ow9lkvnPw3lXpVcZ3CYW2QAUBAsB1JTPDlXviO7kURA/H9xyHzHS36K6R6JiC7grk/alXUA
ADK16G+yRC5V6RM0fGvc4RfDfgvjPLLPzLiMe5AJrU4bYeuP2ThRhulId0byGrWSHMoB0Hf4ae9O
O766xk81PdnqpMTXYhBjKzH8HCV+G1l4O5G8/+TGfYic7Gvr4/00VCC/mfqdy0tnF7/lYtDuWj1g
RExRcZxlusTvS5G9Y3v8PTqv9cGcBiMHiQ9QE9cSmMFKr5/wyphn/jZv3CNqSJ/47L9ryqU5E5O/
pjC/FbiqvPliVWw7kzEhzzDm5APpPnekOTUgh5vlHu5Eaxs29dZRZ2Ap1EtRulPephmKK5lwjlY7
hLE5hGa60zvRmjvGjjGR7ns2mtrX+gibdb3NUTB3EueSyfnQYuvQ1H/OUiSW7hfDr863Y4VWrY1A
Jc6CqpDZaY5aQecnXjBgm0dH++ZYxfGe1Wutz4ELUwuQGsS/a9WSvq5GVpbOE+9xeeD1YZ5dmfDj
bX32pCgGMVDDmuYR+nBGz3Uc5Y14RaHc3+ihfKJynenIkbdEfvaFGWHF78uWBtW33nlb7JEBa/1p
I0v5OrTieWlZ6JJLUQXYLjyMn+PZDSUoETByf/vktOVeNFLAw7lyV76A3k3WSGIwVv5b7i2ORWR+
GA9ruZftlnu12dJWmvKhnNqfloWuXai132A341GmC5aW/E1y9yEZ21NZf+4c+c7s3+bs6baqupt4
K1v5hNigNCaUAeNQOdjNOpxpOYRz+9F4zctkK0f5fCZLKclyfD5nfmiTs5EvIfsMRtidL6cNGnh3
rLhQH+MYyn1ikCmfjdVK8uxTZTzM9ENb3zcOeAucqEKSdvvwtDb5W5rasymqGAvxcjQfRvaF2llg
Fn/7gh4c2Evx9bYorTMjhwFIHbNL4G29DhkuqFNA17oGpyaOyvyd2fTRbQk6ZdAzxLQROAGQKymW
4HLBGIbMES7idcNrVGLHZzYcWmzz21vkvv5T6q2/FaUYg2/82z5MS/88WG1IGvlz8vbw1VqNQFvh
m2Qd0FbPDERi7sQSdMRbDJwHEh0uPBABL7WtsMjbE0ma4+0j1OiFTa9Y7LZS2IPKS4nrtp0bldOi
CFeL7lfVxEHr93Yw7/LPahS7kqMEDC66uRwdKAbm4yrInnuudDzG/FsFhoWq3GOg0XgVmPoACgbL
D2YF1fvKTMEm1rbIopN5ujAkNMHUoh+xiBBMkF/HmT/PIt0+S01gWuvZuB6xJw8buFXoRDIUZjFN
JBIxC8v5c9kD4e2agVfu0WPvSSKKa5VjWVj2ggqtGOJgYcN70Fe/Iw1rDiLL97iDNY5so+OGSV1M
voOBTbERJy9ZleMhERm5cUHZ+W4Re1uwdWYIbiLMmgDMjZEgJQgyUHfNaEmQCO3yIihHEsS8/AFw
SHj7E+nMYiNHDX/TJJ1qiCVSXMDGPBtbpz8Y9hj43cUuwjL7cVua9uAAg8eGY+q4L7rWfVlQjznQ
KkbA9ZLlRIqd+qz+3FAFRrYJK1fr2m2N9Ro2eOMwPCW7kycTO0y5WR7ShX+8rcvzV1YiIL4OAc/m
CqjG0/Ta5ojNZ+zSQDhPy8YIU2toQEHmtqH054udVsMn4XanhXjyiYnpYxLn6cHqy3dJ4hUHKZi3
c5FpvyR2XqKqhnT7xQvWckaS9RmczTS/kfoojLBmyQHLI8D8SY29npX2nDfSFIejNY8zHBYq7iZm
ASoU8XDPgAliRymtX2OcGlso1+1bKr63nHy8hCZErbHwMUmO7Ua2f8jM4SL8vYReF5CxUxEzxRg2
XVF5159zWAiZwKCHwA9KuSiXMsjh+kEipzHoZ/D671Lr7ElUrtDZBcf0HKN8XdH+fZa8IzP/aLhx
WKdfh2yvVq4XBp9b8fkoVSvWSklJpyUZEFDMVYh5piPPsDatSYJSmG1QcmcntGi/HSpDK6Uctkep
BaKpWnyTiwq9H+/vhXzHUzqMu8ir6x0bea5Sq464wgSwd8sFH6EajjGvZFb2iBgm/Pi9bOa7JW+L
oJ0xjYVRyjApu0s5VzWCmh/1fVXjtdFHMxhSwrJ2xru86uMgNyw8eHKCTMnO8dV7zz1baPsFzphW
odPKCv+ffUqHrjhXgmRhFjvfgSDCnqVqNlHiMB4zj7jAn7HT7Tij8zSgB5AugpsMJGjrh93UBNKy
ztsuQcfJM617WlQPozE/1pXYWZmhFeODeQngV3DhvDjEGjOpNTLfCPR7YdL/rF33bDt79S9NrQhl
L7AZrgMcYL9XrBDNMTcRdeU/LRb4zuY88Jf0TUUObfWVj2H3VwYUxp8f31aikmeBiUzaJAMQhxnY
SOiD5V+E0x5Jlu5e2wpRYgft3W4iMUHsQCnKyroPafrzthq66L6VoMQKp+o8ZyiYFQHwM516j7ED
Ngs0b/3eeByxXLwn2CE+OOUfETIimCIcbsUqxsdonFrVgkulKSUIKAFVnsylRBkH4zC3FdTZ31bS
egAbM1+6GavePFSsYyLfN57EC7avAyn3sMp7n0pNrEYW+7SEPfC4jdy8OHvA6d1WRRf4Nqq4SmHS
IGNcuh1EgNIgRK8mGK2f65fL/hwtDOQfxoNBMb7yPiiqVNwheTnjDh6qewczG32dhwZtD6/Q5rcU
lQOflLYlsESeRB1Z3EOcJ495vYz3djahl9w1w47Fab/PyrUPbOqaWimu5NUMPA2YpYxQUgb/dQqN
pk+3NdL6EhjLsesVHTRw5l6bmuSmUwsPhWML7YoE14VnBNL4y/keTz9y48dtYVq73ggj18LSGo8R
Jk0SZZn3kGTLPccqrzoV59titDaHVR/gzsMWNGCTr8VMvYM9XjXEEGkA+myHRT2/XbK3pFui25K0
HwiRe13AAByg+pD028YdJ+45T1gZFXHC74bR33Eg7ZltRKw/YRMLcA36S7HABkRKThMrjjag3M6f
bUD7b2zDKiBscUeJEEWZayluZvjOMuLGs7H2nleor2a/knpvotrSWhvgaRZB7wooL8Wg/b7IOF4q
8RMe+79GbKizAMqz/PQegwXHHPzgRTVemrnPQ9nWn/FDj9Q2hlA6Eyah3YOk9FPj+hdm+G8rcKze
/pjak978OOVawa71gfsTeuNDXvJwxIanpahI0PPln/+fIMU+m6RMqYFFPJHNSX8c+RhMRQZYZ7bH
5qc7bjjAuhAJw/JEjR8UG9+wX8xxnlIg94weI4Fw8mbqos52TgaCMZa+7HiE7hC3IpVDlGifTA2w
35h6XR5MLB4YivGjTXc8XK/YuuITG/UI4PPX5mpUI528Eb2hgueB0x/kdDe0WQhitcG/r6ydwQ29
Tr+lKS44ZPWMcvbaiXK6EKyZp5y0QeO+ory3lubB4IXEdkVlXyvFWeN3BkXqngEsaOXtp8JNLyb3
A9NKo1TsNfS0Wv0Wp+Jd2oGUg43/RqL4xGn8pm8BlJbNK1LpjVJUuV+aXrYWHwwaDbZ/FOX91BH0
+/dKXlp7wAgPrn+whLyA0XjDWmAZAelMsDWNHmnxtZR/ZeSQ+/ez9+229+7JUizcLrHjY1mtocw/
Medd2n5ghANTdhr7N7b78baw9R9Tn3OYDPmfYkqo8L0OIz0zFJNjfEg6eYxpGsgZkKs9tbTmgHb/
muKC+Vkd7TJ4n5YdGkiROThYPk2xcRj0DOmv2/o8U+S+UMi2kNDAeTGTonguzSBGCFTl+yIJCEVj
3O5+OcanGMRZNpATDh6cWZxlARdv/DELGP5nbVSnesQOZJcH+2v+1iN88Yvw/lqprlfPU47Ys2Tj
L9aEX5RUEU9RrrLuKIZyy7gJCmOviKOVhmkBNJqxswWkuNdOXk6YQKU1JmMzRz42rMJWTn4XC/vk
me+abI+TVPtR1yQRW2Jw26ohxW4LqNbho9Y8PzTp8lQ17Diweq9xpPWJ33LUWELwKO+tHF/V6tLj
kuRnn6QPXZngOSsesVp1DExztA+3bUmnHDA3IBNBuCSImtdHieJFYUxihMWC+HJm0ThZaDbK820p
Og+EnaJmjwEqgOYUg3XAKuyWToUy7ZxHE1jxRru4UPmNeHu1G51pbCUp14yfJTmbmgTQVmAde+fA
xvbo+GErTinfk6U9u41W699vssrBk0KWbEHVfqZfq7KQYd4yEYBj7tPt49MKwj48vGHWP2pi6Scd
QUcW77KuGc8j6k2pF4fl3l2mPTowrq+07qiNqp2xRTrcFAtDzUH2VmBiA8fgXoq28Q6pK9/bWZ3t
ZOWqwYP+G0Vu1wF9hIsN1upzM2Y15R7aSBE2OFtvQaSdHO2+Gb6JrmsirMRgQS48GVgxphhuH+iL
8Yxn0ahqrxgSJNIqbCpFbXvq09YCkgmTJs17D50D8qF35mBZaWgGjJyPaCvtLYnRaQwm+2eQKuKW
yhc0SzTu+xVpaXjfmQ36TuNppnkAirug/UD5jtnsSVNeikUshC2xOyuCyThBC3boGqxcKXZoZ5kJ
5LFwgrgao9tHuzrY9iZYT3arouLqJrLjIfHQOGOMvUnr+p0ldnIHNZg8S1gbqnhoEbQlVjveuF3l
1VM62x3gqg09sqI9EBF/zAugfR359OfK+FjOjd46upwvHM9srClfWrSWjJkfOsnTIE/sr7dlqG63
qrOR8WyqG3UyjgkOp4EX+FVkzoEwg9Qew94/013gvxpHVlGY7HtmJwXjuoqecmKUSxevtJ/yxAef
bH7ABpGwkO0OSGtPjJLclfHAHWfBqVXLHI0JCZOlCCf5CjPYKqOYgWcXdtsZsO6kTq0wj6tjPLhO
4OZPs78X6XUmt5W1etrmG3HH4BaGxpBB1j+FHRpFHTZNGrjj59u2sHdySmLD2WRZTYr4ILwfdt2f
+fCIZP10W8j6j6geulFGNbgy4wvyCHhol1DxJpegwEq4tAIQVpuYaabgMrasddVme+hlke9I16ro
rNPoKyMGU6sXHHSKYwEegahlH3rxjYk5Wkfhbquo+V6gK0Mr1cJ2gZett1qUTd13Ka6yuO2/u30z
3g90sgMjLX4ic9+rz2pi3spJjdLVivGA1Gvz6N2SuNys8ZoR7GOD0ZaA5f3xFSptZCjBvKyFaLGz
G05VfIkZPfjsXZ6/WbDl5bacFzA3BIkrZZQA7qWFPy88A1lQNh6MYvo4JvUHs4w/TRgJLtlHmuT3
8zi+AQXr0QVDv1jMHVV1tzPeNuiAr1VoMPap55mBcs5sUwn82YAdQCLwRCD5fce7ADMsz9czpV94
utPq19yXgOWCYXzlB35ZxnWhIEN3jkYNCAQ9wJoxfGSFqeBRaVRnKdn7yasfbx+3zlK3MpXPypZ6
wH6IHDLjITDBaWo2yHiYe24wY/UKUThUsAoBpvuCH8ZKHDBmJTGQT4kbyOSDk7Ow/2DtsadqnAHw
SLyUUFVf0dRKDFviIk48o1+Bi+zgjuZZeuNO+qY5NAyQ2OBABNs27EQx0ViYxn8YOrCfKuz/wh7R
C7F4uKQ7/ZA9OcpjIqXOhEUH+DgTcHx+/JTAAxrMxH++/WE0IfFKnfXvN7cLHZ2R+zXsrvbZHZt+
4OF7KYwdWK5WCFb7gOIB2wde4H96gf30w4hLmRk1em5FkC7izt1db6A9st9iVPhPXdizrNsE70mH
B8tgP0zxcGLJP2JJ3t4+Na2ktVaFVyvqsipvH5/gw5XEc6Ur3Q9kSQ5tIc5p530chx1JOotGs/x/
kpTbPxkdgvoy3sjCd744BtBflBh/fmOB/Py3DMVr5DikfmnAOadmwER1PX9tLWIGYzN9T+fL7ZPT
ZJxYFIaCL2j7wPGvtnZ8ARzC1HjeU0qfBvOBZnU4uIGfYZ/kTsjZk6ScXIfRMvJ/pH1pb9y6su0v
EqBZ1FdJPajlIU5sx8kXInGyJZGaqFn69W/J97xzu9lC63k/XODgAtlwNalisVi1ai0zx2u8r63C
c/u/rdH/jBPlS5cVvgsaxNsLW3OJhc8W6m4gSAWW7vIgjQzDAazFHZnpY6A7Aa4XH8QCHun3nzZk
ogWHRwHUZ8GPIAWgkeauWoDS+dCrgdU0XhofwL7At+bf1y5C2EE9cWkrokgjLSimfSbYjLsY4FKv
TqgPXJjR/uU8PwoGPp0fDhijLWMLML1mF2U8cOksShjXEBG7j6HzXMBuXqe+amIMPjloeXnskzzk
Mygen6uU7xuLBLf39So1XcYDIb+CAALY3tXdQZM4J2BcV/etKNLfSZ0ZftGDegmI3fY0F0J8aa0k
2assP+aZtSUWKS97+ZAupFvB6IKDcZ0AaHOFwsqc430EBoUoT1rFH0z1V1enWevpqAgc1Wmuj9po
PapKUn8b61h7u70Dm79BSghE6bZGjUrM3nCa7hlFwbesrNlOCEVvgsJwKwQH19qlal39iA1h+iKl
GzmJJgU87APQ3ovwKwIS+Dhk1PdopGBeLw11nzCDhgoFuVGfVgqIw0qwPNSWZ8SdEbAk0Z6tNNHC
rqdd6Cb97HG7+Kro5l/St9NGVnjpG5hd/uCVBAYTIEGQd8ja57UN0WBVyeKwEvdjvge1gTeJN53+
0qp9kUJoc2MXLi/MD3uAYqIljUwDhDFyrQaEEKOiF1ocTiUNnLQDwaQeqMNWVrZiBqVXQNqQzACV
LotFkFEtkNtD87al9h6Mj17fp1FDt8ShpJ7Bx3KWIw1qFfSGoX4pYUgEy522Nah7dDKt8Zx8eC7U
b/Ok/ywH+6CPheYhoIbUmJ5Up4HsILL6ONFeFV7vp6L70WsZOp968fdT7v7xsxCxAZnQMDOEy0hy
d110Q9M3Cj12ZQmi83s7fe81xBz795zcO8kp1TKvYZ87ZP9jFbsBVNoCCwHg5fKiIPOIx2HT6UeS
p2hCvuvpE8NEXOP0QeW8pfzR5b+tccPqctn977v7P0bBbQPmBdz0QKRcGm3iNGNF1evHqlKCsqTg
7T4a1fe5sg+O/lZslclWzstCBPlfc8tleZZVFrml0ZhB7g40qf6sCt9tI+b+iK1+p1TMy9KTUfy6
/TVXTWK4UcUTCuIMMkX+UClZC9Fo/cgG4XXYy/p75Won4R4S/sAI900wxdw2uXJ8UJfA7UjIErdl
MBHhRWUPRhyHtVHvqJpEQy38atqiHbnMLP7z7c7MSBexwjQIqTVJHHZ6EYCzwhsxEqWgXkL1LQC9
dANc25KcU+lQ1Eq6ST92Vbovi3/c5ruKgZuCaz6O7Z7l0UCeq2wLSblqdyE7QXzAzY9G3qXDJOVs
GrR3zKPZ1+Kx0vN8PqkqI+YpjVMAeju0oWlYli7TPYxoTLkPqnv2lzAr30gDrj4qSigGcDQgMwUm
CBnB5S+huG/nqsFHRSkxmPOXHLV4VM03rFx9U8nKcl7PDsgI9iWtNyhIXXJ6GFLA3eBMXgpVtljJ
P+2nkrHl6JwZ46LIYqopytEa2T6JwacPO1XyOVA2fOfCDHS+L82onPTQDccl6RZqRFCRGmPoXE60
fow1J0R9cUsoav1TYfwMb/0PgulLg5hKQK5N8amIYhw5nfyhKaJWvNw+5R/T8hexc1kXIvZSYEPj
V6ZnUqEzl0BfKA71IQ6NpjgZqF+OY3LXWTMwnT1YD6rdrFG0vI3MiwFvAsGKXzjsXacvk9tEsdnt
2or8tkvMKem9n4vyEFvt8fbvvArx+JmQggB00gHBBQgpL3ejqpNkyOYcPzObvJoe+ibqjC+u9daC
RcrZKLOv+e+5Mem8UqPn3TwVcRhj0mbQ7uNa9RvxrPUbz98tO8u/n7muayrqTGmJRKh2vH56xRRR
UIqAmFsRaM0Qqo+LiDpB4daUdg8wGoz8lVkatpMlPOYYHqgi/mSNsbdZ/f32l7q6qvClkOuDvAUz
IBgmkIJsbc1ioHUNW6Z4orry4qTEp471D+3c/Tx2Oy7q36zc4v5dOy6L3gAm5zDpjdzjci/zIjPL
xkBSabr5vnWf8lQP9WLr3biykagkQFoIzLLAYnyUeM++WJ2Pg8qSLg1HiqytTlvh2U6B6nT1C3iC
fxHaLqxJj+Ha0mrLrvQ47G07yuLqYA9OMG8SanxU9aQYsDDlIr/ACJAG/azLvePZBOClyFnYN/yx
mobe14Q6+U7a7zuWAQhD3WrXsMTy3YVHq3ESz0yw/ilndI/cS9lIPVZcyMA9tzAeAISCJ8nl71Gq
GEAJjESFDndav8SYSIVGBiSNxyBTSaSS5h6i8A9FRzcQzZdVlY8gD5IUi4CmFe57dU4SlDQAmKZJ
OChf9OygQDvRyKiXx0EOEfHb52TVFk4jnkAYF8GuXy6y6lzENMDFjp1W8Z1uxl9p6453MUVFtLZ7
/aEehfr5gAP0lA5Aim0hAbCks6kn6ZSOhWofDYB83sVAOggoa3z6wbXKOfQpJV9vL3LtS2J8EK//
pfqAEbzLRTbIiirUrO1jGVcvIPene1Xto6EXxAc/87BrynaBcdXNXu+E+H3b+NoOL4kOquWQVoaS
0KVxo45jy7VjHo7jOIOYaAS8CJR2eBkVbwJcrPQRrtdllqfFo1mTje/7gSq6OFXYatRPCa5vjMOh
5XJpPtccqqeKw6CYZezJPO0F6puujqXG83dtGo6YAf9JCkB2HBMCv41XT+BIxwjTMEAEsHtO22zX
jeSu/9nP/Z5Uvc9MFSPA7dcszgPRz0FdTABojZ5rTH6es6OiT75dxxtX70rMQ4EMZNoLLwiGNaV1
OGxyTKbHaTjrjTfUr4TPmFGvPGXYqAssx/piw8AxjQYKXlaoyIETVTI0TmBGqKDaEdosDwkzo3HY
EpC8cglDR/aAkVPbQqEeMfzymxgjCGhSp3CgS71wpqFHQ5dt90j2bLmvt93vOu1H2oapHJj8EPGR
a4y62aQ11kOPeZqHeqPp3uCmJ27zSJhtVJMiGHkTadn7bBWH27av0iWYdpc5OxBqLKN2UlLsFIBr
WeakHmmeh5YbFr227yc9KK2jM76kYosNZ22tC4obrSkgnh3Ma1xuLNXNXh/A9n/Ef7CDEKhXFfu+
fTAJD1p1OigpkMm/Hci+3F6nROaBiA0pVdQVUegAXhNOKtl1RIq3pZjdY7qgntlS0jT1LPVwRx9Q
EfBA3dc+5IN5X4HukApIaZfE/vTbAGwhYOdHbxNbjYxHuj81o7e1qrTAJWd0IW3jPVR3U69P3INO
xnuW0w3U8rUXQ/4P4xCAVwFsAjz75WZnbWwrKYRdjyVjd8OgoG0yzgc0fCOGSSMP1bXdxjZfZVco
DZ5blLYZ3eJaFbNKj5Qr1k7Xml1cxntQf/xDRe2DzS+oDAxBzEPlmQMK53ocUKOcdzGiljXnnias
jat6/Re5KtqtwLihMXG5B0bs6BhOdHRwO7nvwmmcgAwQRKz7bmtmQOrbf/gYFv+/ppbPcZb0qV3L
Z1Vp6BF12SMHHUMxMxxljtcsBgl0/Zjoj5jOxRhchnG/wivnLXL3leN88QskBytNXnVQ6dCPuK9I
+7csa6V2gNCqC9beuZ1N9CertFPjWenprPjCJI3zORDtf3YB4QxRBY4OXbfLXXCcvm9NsPQcs2nc
42EPOH6T/TGS/tSUEM0b1ANtttCt15np4ndnRqUrwYyrYRymSj8KsKSAoBjzoOB9aV4Us/R7Y0Zm
avqdk0KG7S3mlV9y3xm3KlRS0f565dJxo3acQ6601o8o3PuJgevCBUQ07QCrT4iBh9uj3Z/EMAaq
89Vt7EDtD4hBXrk16LEW7C52QzqFo8q6lFX4Ia6ZB05TeYX+tbYZmAteZuWta8nXPE4PnVIFGcpa
t0PAVSa3fAmkjYCwQExSI9ImjATcOzxFYVeFUHxn/GjnaBqQoKdfM/qQGqCjQK3gtsm1S+XCprTe
wcgUUfWNfqRt9dzxI1NTiBiOgPFVTwyyaEaCkhr7CqGhDbzKSoDFSCP4NIG5R/dDhsELWwBCa6Eg
Qqp3FR3BkQWj86bFp2naOtpX2RVGcxxAdHGHAQeJh+vlseq0GXOhUHsLZ3FMOieI57fRgeCB+Hy8
RDQEPQkqkAZKStLxTUo8fJQYdobSuBNUDdIW9LFWa2/cTbKfIIEDuAgRX9WXqrHcAq/Lrpj41CQv
k3idTFT8I6XC/Lj9lpSHmUXic8A+G/QIkBEG1hkctRg2hKj65f5NtjYrVWMtNRRa7FSnNAOSN99H
FYWh2+64eNt5evphycGFs7Doo7Mk3TjWZGJfHZQV0pT9QLQF5F5sQElkv4MJE2mbi2QbMpOAIVwu
Jh/5oFWFgbkqTDzPA+702T2REQplGVgShHm4vSL5DoW5BeWrArHwMeYvrWhKylaYFh1DMpS7pM+j
Rl1Qq9r+tpmrGuNiB1hfC+3FD1ZQyQ51SlJPjGdhmdhpN3mJaN1Y81rFafOvnWCdjoI3XkkFpDW5
W4HTIaYAyXMM4w6PeQPIn99CagccSLQwbdQjtG7ogiRO0Ldveo7mT8BsKEuaQT6MnOa+kTnx5GfV
YCXPzM7QSC3MIdM3vta1q7vwPxScALfE6ZHLFAPr1bLmBgtLXAnW+D2fn2vEfaeofWSEgV2j9s03
PtmKE6KqtghoA3uFgQXJ3THWQcfCQRGm6hIs+inPt0SarnwQtW0Vfx4VISAk0MW79EE76ZppHBQr
7PXpyRqBh8zsI1VRDW4LPXDYZwt3BPYsSHSCCn7hn/q4BM6yq4ZjurdWMysknXKIqfuodVUXQAFm
i07g6jqBJfz9DxALYvsVTK/mc9dWeZOFEMbdD+A4sUXqxY4I4o7/TBsl4CZYOyIMgb3ePgBXHw2G
0YfF41ZHPR8ttcstbRNAKtw5r8O2Aa5O92fUyAVUYEyWxhvhd+XrIVOE5q4Dzu5FxvHSFFEanJfM
TUPNeOfGD5C5VCOGast/LP1z47uL5+MJfWZKemOySVRTO4osnHr6K7b5X7tKgOLLZxCh9nV74Kb6
wiEysVGc31ih3ArVMhcjvDZOnZ0LWvVBWrsZhd66SNM/mUUt/tUqk9H5Ys5Ug+Dw7S+5bN/FHbB8
yQXeBfYVwKwtKZI5A3XypkjKkC4UOeBHG3Tni27+w9DzdUZPG9WNS2fLoOQ69dAWOSthENQEnjk9
W43u2Q0Go6r9IinO+7+3F3gV07BAhDRA2JCNACAlpXlDbbpJAiLa0B3Gb2j0TCYazc6LhdKUSvdk
fG/FFn/asmfynqL0DIjGUrbHo/bSZfXcqYrOwRJF0j0b7lMba8GAzmeTbeWwK66zwFpx4aHlBcUt
6XolMa3GNK2zcKaGR3vdh06CD8rj3dAe9fHP7Z1cWRbKukA7LVB5cgXH7zoFCwDrcaiPoT0c3exv
b/uNu1Urv7rDl4QOIRS5B/xSl8E7mWrkRTE1VshAwODmP0lSnpytW2fFC9G3hg2sCBhZmQtIjRnK
/UDThkaenkqeA9ZI+hcNzhjU03SKW3P0O6jebxz1lbiJZeF2QHMSa5SvBk7BKZalRRWiVDtbb/0W
E8fa3i0J0ILWJChxLv9+dvWkEzNayokVujmpK29U8ySc2soEIsk2+Ubtfc0YmKHg44usMx5Rl8ZK
ZWgG5hY8JEhtCkIDaHcAyT3sPu12yId11P8AbgTAXzLT0QG4pyblYZFmQdbHR6tJ/SqLd+pmVWJl
RcCDYvPwcZDvy4Xh1qRtaxro9AnUghrq3PfpG4rr+08vCM8VB0bw9ESuL91o04h5hYLOSdgV9bde
eZ4w2J4u5Jjxj88bWvLUBRiB/3MXbzzzhpogE8F5TUMAUF8Z/Vm11X06ILaD9+q2pbWNO7e0/PuZ
JWZofa0zB22mtD6UphORwfpRd+z7bTNX9YKPG/psRZIvWHhJOBa0UEPe4+ka1x5p9ylmdsuh3w+z
9pCbf91qn3df4qLYeG6uhNrz5ECufZtxURYACyAPscbANR8dM95N+qvBMIth/NxY5xK3pRtkSasA
vUOoBQpfcpGY5sRs3JiFHZm/uVOEIcyw45ln5H9G0/RiXexTJOabTD4rl+VS70VfHa6JNp7kMU4Z
z2ZLExZaNVj5XO6p7t2QK57If4wVyAHcO2purHXFdS5MSq5TKnlrd0rKQj5UWRBzS/X6ODEDffjc
aPRHendhSXIelRWQZQVFH4LvPbpCXtqwneJuUeat+AkA8wAqgpsd3CJyWaLiYObHqc9DqKsTsJUp
1Bz3NSuLLozjljgPda3lb4UuZrLhoSuXCyziZQogLmh2ZadB3WyEwkM9hSBRB2vgHI1jFt52zGWL
JL8EhA6ZFBTiAcKUYzEpNEZmMfNQIWE//ckBghqMO4U4wW07a5sIBhH0GnG7gG9GymsciE2pWubw
MLH+WM1BzX7k83fT3cf1RuBayQPsc0NSEQnyxmNblCZybw3MlIbHhO71/JQlT5rxDWofG8nv2ovt
wp6UGo56ok4oZwGYYL5bxp1OdmJCTmr9TtWH2DpC3UrfCiZbS5QSYLXnFuo6Gb4Zm0OLVd6cuH5c
Eb9pd+P4XA4bOc6KjzgLYEbFA3GRXZAOtOnUTlxrgofNFHbqo5I8Fi3qcluzYysucmFGOs3oGsyl
KFwt7Ovevte5/cocFdMHkypex1zbF07vbnjlSqiCLLsNhlasDYzgUnSccSiQIHId/UfbOXKu/kRZ
ZoD7m1t+cr2H2gevHji7oD16JdXict7imeTmYZMlxXM5Qzm9hkoyDaY+FuHQuGTyb5+468iPSsIy
SImOH6jcDOmrDYWajq6ZGSEzZmiR7hMr9e249TrWBEoD9nNXx0RJsmH1ekcvrUofccILgA+GXYWp
cqd3QQGB861Wpn7tKJc2ln8/y01GexqSBiO3ofutDvPd7CUBumoh30Hj0Lf9LEhfQBD+Ou7KIN1j
OhD/2x7iIDnUh+Z4e5OvIzR+iosJHQzXg45AnkNDF0sb+8YyQ65mqg/MPH+YHbGlXbuyqSio4eUJ
Cnkodstsu7SbyyaHtkFIZ00/DpyWQF20VcggarW7vaAtU9KJUCZqT5VlibCHjnFxZ0ynXtsImVfh
C8g0zGmBXBdNeFTVpIjJChvqPegbn0bNeGzt+UQFOQzx+IuiBY9m8pPebom2XUfpxSauObwCkH9h
RPXSZWx0aVhSpkmEcOClxhiqyoPV73W8CBYtsLl+VVG1cPnW0/fKVT/s2oideL0hhiyH9MxVbeLM
XMtz98RUqDKh/9wU81ueVMeYDbsek5K3v95VlLk0R6RblnG3H7S2cEFCOUM8CVqMLTLO+pnMv28b
uvJ7GMIwCaILiniYMpC+YVdb3ayYThxZrO18e6xxtBiQ8betrHnKuRXpoptLkPwprR1HWQ71k2Sn
mTmudQzYD+B/9qtNioy1r3VuT/KSujCMRCHwEjwR/VI8WN0/XaN69fhrNL59fmkLCbPmWjjYVzC3
uROFM5ksiTBjvIcksN9kXxKMu5RZd2rc3/ZW0ezqXOODQZsVA8BgQQUBtLS0kWRlJWpsZTyVTwM3
n/Rc32VJHdxe1opfAOuCLgpBVQR1MskBSdvPZQE6yojEVQjurGNvbmzcioujRL2Qf4FhDaVd6URZ
alHFapanEVEfe/vUQOgRYBlwqGz43oYdeZYZxI89YN5OEllEgHxLn4xdrqAwbqb6EyQOtlBf2soH
QrUP1SvUEEBKJNeMrc4ckiLHumqDfqvpr3HYx+zBRkHOBv4Oo6YxxL6ZO9/Zxkud/6LZIxkaTwPR
5+0vuLZulEuAIIYaBZrp0v4aakUVEJcnEfTefrvIuAqgE/moxp5hlfvbttbWfGbrGv0ILFQ1w1ua
SSG+ZdN3owDZrFuYf28busJHIO3A+wbvDhtwM0BDlkhzFoeLpuSE5zOPivSlfHB/syA+0szLn8b5
K9VSLwd3uHuvQF+z2ppnWQliCywR7eaFmBJAy0vTfT4PdVVwHlXls9OAi1/znObX0O5mfW/p328v
dGVHQUGyCB1hvNlBr+rSGEfDDyBXWkdl7aB07DGwCaXVBvRgZUUoScJHMX2/oJ+lQ56ZTaZWo8Yj
NqZPdpPuEvs1B65TiDezHJ5b9e32olZcEvg5F/EEMq/XtRNQ688so0YbJfUj9Ov2msv8QoGqkvn7
tqG13cPfR/dEQ+cSs8+Xu5dWQz1pH8BH+5g33jzd91sDXlsmpA/U2z03ObPaqNNPGThFSnye3edX
Adw/1gBowzLvebmKuOEthTO2UTZy33bTw6j/YGyLhmMl0i+PoqVXiU7T1URu1k7Cckpe/uxIvnds
5aFLso2FrPiZjQFcXI7Q44SUpuxnBrhEsq5II0t97RoDgP5TwZ5TbQ7sRbLj9fa2Xb2XULg9tyZ9
fCtOUlBxlGnEkzZgIK2CmMWeki8VZC4Vs39LxEOSfhZag7h0YVRyh7GcADh1xdLR/TmRN06Plt17
2SY+bPk7F2WexQ5Wt+S/KsDukh23HIWoG8oj3eLHavzL3X/QwXard409TaanA/AORqvpazVvfMMV
f4eCzALnATMqhl4kZ2wmyhzW4Fore4Kh8WrX2kNQa2l4++OtusqZmSWzO4vvNaODNiYVhqc105uH
bNc46PYIv9aqk5Weis2Z0HWDKGVBFwGFVfnhh8Jc0mqxwqO+PWTA6tN/KNDE5Y5Pd6OyBSFe38T/
Nbb8mLPVWSX6oQmBsTHV94pR+03nYrJlo8yztSTp5s/KuC4GAz5izVYghqNmPw3W+2T8EvRgThvG
VmI6/OK/S5KvfmvuqyZRsKTMpt6Ar5XgKZs2bjC3Wy3VtcffhS3pZCvMVOqesRoEzYC8LHSL6s7u
fzA33xWt7tv6nZafOjFu5MIrr4kLs9KZ46A/yTMd+1mT/lVL+3e1BZQ/7ybHb0zx1DH1/fYhWItg
SL0R+nHHY45OyjQarXSmmFpphBGhwcoCZmL+02+VkeW+ZnDdiahSU20GiTlmw45dgiuw8kqofW8l
kSuXw/II+O8vkU59UbuL1CiAdT1YiXfUddz9QEBvcHu9180jRLVzM9Kpt/NUY1aR5lEy7auwO7AA
dVBztxR+2BM73La2dgjPjUmHMMvFZOUK1iRoGQ6d4RWkORrK1tZdQbmXK+HcjnQMJ7eNLVXBoLer
tejTaH3vxby5rzrF9nPVDgkk032mzD/7THtSyyQPGJseOaaKb693a3dlKIKJ+qFNcjeLyP2ws/bp
KTGOvT8EelAdzOL4/2lNOqSAzk0t6wsWGZMNaoTEPkE64J8xL2Mv5XmIF9cvEyy4e3B/1YE9FL+E
Wm8VL9eC0vnWLy5wFmdF2rSuUFQRqfrAxc4eoTgVlASI1T0HcTHz6wHTAhtNng2/kkspVZnTsmKM
R619yOiXXgAz/OX25q6ZcKAtbKA7DUIg+fVTGo0zGKUxRK3KsWl23ycdZhGc5meutIgHt62txb1z
a5IDq6DCbxXLbKLRsWfdaw3+hydZ+Z3YLXlxcr04EqdSf902uvbpzozKuSJE5Ylb1G0baSC3K5p7
zIu+dYnqp268/xeWkPZC1w3NEPzdSyex20FjRa00kWLbkLYwjjHB4zFDdzVVN26Q1e92ZkraSbTF
GZ1U2kQ2aBBVFj+bqnJUiNiCyX2g++T0cEnl/7Mm+UUXG47Q9IzXUTIO3zPluV6kBlwOoTPtAcJy
uzyHEKFtfG+G8mspxqNhDp7p9JD6RlmgrRTAXYvnoth6Y6x9VDydkSfAawHAlGJCYgi0tYHniYQy
eHERTFCVc6y9GLbIqNdcFtWxBaKEQUjVkV4adtupJfrWadRrr6wJU0x8TtrrHO/jfsvUytWIKVOy
dEJBLYRi3KX7pMCRDG2O427T+Jnw1ks79+W2h66sBvc/ZCSBh0KhXf6aKZ3KIbMyHiGv8sbWT9m7
yXvPUl6nrQbaSs4IUyjmA2IDxKEcWZIy1oQo6zbioxE6kxOUBQi7FHpnCQM9inkPDYTPF6hgEkM+
4IBclBwXpzkL0lnP4iFucx45MZR0+7A3LN/4W2/FzBXfQz/fJuB4w7sJQ4OXZjBSisrshICi9PxR
V7vIwcsJ/+WeDVsj3RumZO8r6i7OGaJx1Fb6vuTvelzux+aPMmyxaK05BkjWQAukg6QHrZfLNZVj
l9ddEaMykFa+lYDMZhxOZaqE1Wg/iHKr8qUb+HtSWAEr7v+1h4bPpb2hAq+podAqMkw748GMAE68
Gm5U+bMQxsNcN2P+Wll5Nz7QDgdhx9An/UZTF8XPDiVkL2Wm8zSxGYFcxOXXWRc294iD8/PFrkwd
Q0R4pM+1QRIfdWc67UtmtsMRc5jqXlhTRna3j9aavwN2hcgPfUgVIeNyRe4A7j9ANPGOHkfS3iUT
Swd/iBta75ReJ5UvRhCOBI5TJ1lQTLkjNi7XNV9B0wX0eIggmPyRPmHLFadMB5xt0dqmnw+lh8IF
kLCD5lldvr+92lVjCyce6kgE5YPl38+Pmms16OrkeeR0GchWwdvIO4/GmfJGyGQ96rNpHW9bXEs6
gVVaaA/BPIeaj7TBVZmW+ZDRIeKs/JGmbjimOYq1eKvcj9kxN9RFu10JCNqffqnH//w/cCAvXnnl
tZCM0zSwzmE0WvJaXulQVKn0JnIKBZqf+c7NXmJm/OnFT1vhJ66B0UoYdxrtt6gXV+576FgipUBB
DfHto4p9tt9pqRsY2SMgrFmYajAt/GxC271BHfdf7DJGkUClgYQQ5RlpiTTTBcGE5hiJsS/ApJce
m7gF2+J8rIb0wUQitXOR6OwyHDe/iacvmjM1G8nNylFaJnqwXMy7XxM95Ap1GMSNWQSM+lM7JsE4
i78pdAMKS+zKONm745bIxcr+oguLzjNCOqq8H8CCs/11B5eVtG+bCKnoviLxrrPiiExbFPgrx2bh
s0O1DWBnjP1KaYtiWhDbjo0msuhPowf1Qeb35PvcbQlZrITzCztSKtHpVg+ozIx7XkujUSh+z6AL
qVk7rf7J3XIj9G2tagn2Z5s3q3ryPy0UQ5/3ap16GlJ8m6PcRq0N11j7TucbuORQZ6ZQEmUp11Ue
Ed0Y/5oGOl8ZRh2+Cao93T4Ja04IPno0RnHWUY5afsmZpVmbxFiZLY86E8N/TJtnb+rAzpcbLH0l
5fyVGXVzmtqpeL1tePXbofyFyw4KExhuuzTc6y1rRUMweliDFcOy0C01GjikaUyPA3F+MUo3gHHL
zSCFNYIrH0B/aMnYV30oi0Oe0EhqEfXpXU9/Vy6ozojXgD/WemXkdao3yeTXPiPo1KEhiXoUlin5
Zw89F31IG7yUMDz3NAeax5+SoBx803MPNJoC5kEa+3B7Y9fc9Nyo5KataHsTUqYtKsHOLp4PVaLs
AWPu0ufbdhYflLfz3I7ko7ELGklDYHEd+aaXT9kGiHblay2zEgjNkBNDEJH+vKK4hd4PiXsSbW14
dTZ/1czZE0V9srIyKkpxHMZsZycbq1pxywuz0nko6zS3Ji1RTtqkBVQhHsvaXW9PQYm55ppucVWt
mQMqH7BovFZMrPTyFCQa5DjrziEnAlUDZHCY2lZ+9N10hJImMhuRfd45kFIsxQDMTgPPK5262uRI
2LhCTjMcRBj3szvfT4rp97XYsLTi+8vMJVI05Gk45lKepo02+HzKzjlpVLzExNk72by3BXm77YUr
3g4zIPCBjNeCYVz+/Sx+saqhIwh4yMkm/aGw+cGI7ajHqCwgm8FtU2vfCq8GDBZDIRCcJtLeZWYu
TBDBYth3mKJCK39WU30Amv1rnM9Pmiv2t82trgyjiKBKw/MfrGmXK3Mbi9oWL5RT1wJZhw90IpD4
9Ljzpym1jSfl6sdyMU/60Z9HWn9pq4TCptFmJbzesaOEguba1I8KTTd8Yu1MYzh76cqCqOCKdq6x
jMKdeqCzBqJPX3msQCov5mrABxAMWzV0J0T6a+LPOl62/2KFuPkhS/uh9mlKoTip3DnVhAYcGgYO
fTCFPVtjhpl3lOVuf7Y1Lzk3JIffwqTcLYRyaoFtqiGjUQFvNE6jn/Bpj+dDeNvc2pc7NyeFyQyU
ekabYwLdwqyIo9H32Gq8pJk2BqPWnBFVGxxosC3oyBUkB2mqEoonGjkV0GBLCnVnUe3oAIyTVFs1
vy1T0pciCsO0Afsw1f40s3etSN8wLoW0RNnwiXVLwHSDshIjgFeFZ7fkGDcGDjMx85fWhmCvO0Qx
KDuMfEtFca3AuDylFp6URSFMnmToKoNAVBrXGUkJaGZ9xekSIH7KDtRguWkDgumCJcnZCWJnJqZI
WwDkAGfXctMf49rVdrZQWuVbl0+EFZ7dlaj90GlIQSGD/z/LDgUIh+KftLAHZaM+v7iQdNEvg9+g
FwTaDHWnZRvPQuw0gxCyMWbn1IpuPoh6fHRTo/43fmwtb77lejLkdnKTpE1pMeaeugbQ97l4alTu
1wr9NxHozIwU6DJuWmnr4DNURrbvXOVIhet3phv0RnmvMQ71TuMptootLPrqMQURlomAroKzULKb
DGpbJmqP2zDBGOY4Dt/4NFWe1WzB7FfDDyrGKMQhq8fz/fJj1aVmcvCNOSenPXTdHfhoPQMsLEK9
Q9naux17VsP5mS1pUWi2DErZG85p6CwnjDGc5xOD32e9nnt84bxTa7qn1YyyYUHqjcO7bhx0uAvh
HfqFUpjoYlASGNwip5bGj8WIiprSgsdKIbHXqcm3FlNDnls/JMW42aBcbt6rAwHKSzDcQhfv6hWN
qaReuIpOMWUbe/E43DXlIoLRQK/kZwKNUoPaR66/59lGEF5d8pldab9pXsWg0NAoksUumFwWDOwd
su73ivbDnU9xpkFwaOveXIuRCFwQRUAegqFi6fATxaZl71gJ0DLWsbHGfp+CeeIFtdLKo7Ywt5gt
ru1hTnqhX0DRDThdGb/XGUZH8WHJqdRcEFI27+DB8FUFD0Nl66G0gjhdaC2wroWXbplcvTwrdldh
BLKvXTAGuWHeTGAFiaOBt0+Q2ThkVR4qYDRFOfOxyvujMeC/cZX72nK9gsaRyNX/Q9mXLceNQ0t+
ESJIcH/lUlUq7ZJl2X5hWG03QYIEQAIklq+f1MzDRC9xO66fbVcVCZwlT57Mj//5Ov0LTQPfB1JG
RYW9dyim/a10wCmKhfw80tzJD16or3GszoCpHipxQNq1v8WyxaswYxsv/j/i4j/jE7SAsGEH6SoE
KZBf//ooqmTd+UJY9qJnWq/z9CBhMDHw8B8f8/lE/3pz8DEVNqg+DxTe8d+euMhLMVXZQK69SO4q
YKk0dReIaHe7gW798F9yaP92mDDCAMj2qVD7TzL2YXvO2YBo7+Xc2BGSygmzTb+yG6e//89v759P
EJgCGKcICNgch7/fX5+gCKuMx3QqfhWKrp0dCv1YUrCUUqrDf8SBf/so9MRAMMApq/5xR9ge0DP3
Q/YSK98Y/3V3W7fJ/9Kj/rdPgRIQfKQ+hZTwGP/6g4gQkYuXCSuRq6lZdhc7+SzEf23cfx6sv54I
sOXh8VlCuRDb/X9vgFNNCujKhP6F4lNW/bUqxm6XIFSO0KON4nYY4/9o4/7lmoEIjZUlIAsJAs3f
Q8yg05LseJMvRIovlA+nhLarEQGGQpCG9HBMoqrVg/1fw08AudBgfW79QN/371eMuzCXXqzlS2xj
cJLmek4epTyvEcQgj3YgVVP+px/0P99hjq2sTz4NkC9Un397h71nS6n8nL2waYcjOd7jWJ7k9h+3
+l8+5XNakaMrBuEJVc5fT0rF2UFWEdKXsDwWH5F7UP8BUv4zbHw2HsDIscME6vrfm3yT99nqlU9f
9kFtV2aMaVXIhztsW8wNGS2CNebx/5v7nCE+pRAGxukHYvgpevS3H4VXNUsdxvRFTeUNx+3ienoY
6X+VMcX/653+/xX45yf9rYVTPuIUH1IJCKL6WW90uXLMWMYSpLwh2Xoau1KntbLLshzmT1Xo0URP
PYiu5DnHWhfHjE0u27J9Rja+pLRDXZJocp+wQTlIbJVg7qzXAlPEtH8AqSl1BkOznmVbrb00sEKd
j5C6Vw0FiYl0gay7O64iycXCHgbQ1gaQHcTmP0eX+8pAAiImfZTGxe5e9dMn4bSKWAzpzc1vvyJt
jqXzS1r5P0x6lAFKYcYv3XSETXX7Mmz0rBx8AuQVY5ZhUo3pYYHD616BoHDxWbrEMG1I+4pPjcph
pgJFSZaYqD08NB5RtWfhbh6OlT8os+vxqsdZwfOW5OMq/9AuWcx7kK5/AaWiAtg6Q7emnWJL2X2v
ZWXfuc58F5fD0KbMVrDwHHy1dqwgSj1XR6be8AniZ1Wt6gFM1nKrt+lT8TmnfS4vWV947NwEuJwK
hDR27jdz/JqRQM2tX1j+pDENwGnxWvbTXRrIeObQyzi+mWpeb1CLxF3QefqTm21ARvI5o7VPxrwh
SySrT8OKCG1oHH89MNrw3YhTCrrkxu3gL3hYpuHOJKoR0WxZw4+N1L0Fznw1bJPvdmG+NbsnvIWR
V3ELypbLGoJdOH2yeulbxaU49VL3UQdDzN5fpkybcHbk05XgFRZrK/+qQyDTnxrTZ+YaQggcJdww
Fo9kZg42gxEpwCpGwqA3+ThBvMkvyVCB4klX/gFn3eVcQgeujcZluSDyDLcHTddmcHn1euzRDFdz
5kuocoqxaDFcI4+7zcZW03JptC8K+KyQoZkToR6CtxsERTmDYM56sJOTdEqbeGBRDWRxUCgLs4jV
DrxO3SZuC/Xck/7EC5/cuHnf3qleoUcXcr8ZyApH7G0ptX2qoEsFMVIVxi9hc8feELUZ96eIlTJd
lkB341lkBW8ClVY/rh5bP0sH1e5V9l0ibM86AXzlov1Ay9YkbmnmODHxXbwtpGNQEBvvj2XOcWAm
7OLcCo7/4nbcii0HWk0+DUl6BvmvsuZkLo3qFkw8RbONh/yay0UcP5d4Tk4Ri8Kltz5j152wODSC
2p7+xg1eukG4/rrg1ZE71stUX1If4MssIt2XsPeYtq9LseTsyTHu2nUDr1gXiT7p2QTVrSo9fsPs
PnkHIrZcaGbIt2Pfed/QPmDwcxxyvjc0zK+VSkPTQysSQHi1sxNMsTQO5063oQX0ox85A+x7uzHo
9jV071NRD7syriZrkaE5sRCu6yqoAK5t0YshNGGY5FGLUYMZs4fyEqxV3eFGMBr6PeHlfariIXqO
oh38JpNBH/APjHG29zmZZnVbyrV0l4HA/+DkSUF4t7MxYS0LLFwsFQBFXY+u7A52pfP9UZYjMq2T
7+sxyDfjqX33HPQfvhxZ1CJIDE2yYce+CUpWA0So6Wy/e5mW4ETLbOtiHvXXcLj0HHI+PB2Yv8Xn
AejE0EzlIOeaKEuafSLlnVRuuseyUG4wgKy2e31UxzvkGvGntspw0xbs4C2IXCCu5pMvHqC00h8Y
J+TuJPejuNdMl2ubLqWQ54OiGK9Bku6bYw8QLSl36N6Lfh4eyogvc8tlSk/gnAn6Y0vDUXWZX4nq
YokA0sBNTD0eRzBpo0UROrK4kNd8QFtTIxXlbTUeU3Fv1yP72peI4TUV4dDt5D2Nawjf6XtB4uqo
netd9p1ucnoKaqj2tud57IFYuRgOeDOY3Hekd8urzL2+m7bevcqi4qdZw7+pRUkXv7CVpY+7DP3H
gDmOGOqwGEiNOyFzg5H7MuQCUdeHjlE/920G61zawDQ9g7aCXEa3D6048M+/6iUZ1yb1VbQ+rdBR
Xut12rQ8WUuNfQahYMqBMNjjrMcx+xFkwUCNwPQ+aqJh4dUpX6b1IphTbQy9G7x3EbO2BIsiFQ1P
CQaAIz0252vc+/ElN47chgQba997RKkr6ZdNNlUvC9eoqJfPeabg/gRwwLRwrIuewY/Ny2bes/S5
KgjiOUqu4XuRCbTJPUCSsRbrHH5rHWffGKLTWmvqIrxnoHbR55UaeIUVIo1LyrupZLSE5CtOST0Z
PT2qbFZR17uJ3Q97usPrJz9s1R20MAoSbEEkl2qdZXSBwrOx8DHdGP/8l0Z+rLn+/AizIAdTPg0X
yjcVX/QRobmTyQ65HYhqBRXXRGSsrFcaT0jy2ObXc1xPA5gn1Zdq3dM6ZsMx1NtWpLOsqcm3RuiS
Cqh3AuJZzjaJZLhiScQ+liPMfNt+JkKdXJ5pfKMdkT4XyrC99iJaLOJfwlgbM5OcUC+H024QKD4J
W6diSddlb4pokvEp5fFxLTXYH3hWJIfTD4AdWRtq0HpbGUd8baEogfIAPi9gPiHTx09ugUsisu9Q
2EdUTh5BcJrPNhg8rWEeUflMaE5/HotKyzOTO0C4EKOvhy+SmOJLIjb4wYL5iWfDkQ5FMwpH5rdq
XirXgRq9Q+bU9lMDtwVVnTAm4g/ELnOpYbuG5YoYK6xbs/UjFzcxmwZYyhd4CGckXntD1kRiEYGk
aYfMhNdUzRBRrXuTlbLhlOntuuZ9ZW4UwHy04ZlL/xBxgFnEUFSbks3kzfGCRt3O9xCo5U+iQvCD
WYZQ7iKiBLLyspzpM2VKZU22V4jfsUind4qLHn/uXOT8rec++hKpgK+2T2n1Fm0Bp7eYZ/HC0B38
sMdMvk/JWKn7/jiy7ZEhVjUzSGUWupHTVNYmBD522Ao6nlYLv1C4BtikQPfCi/GdD2z4WMY+zWFU
DjWwxsMQO73bCd3FbRlIbOpj2zJkqzXK97oaSPIL/1NVh8yN4qWU2erOrhhQm1DwR79Ju8GNpOaR
WadWRVbMHUbGwbWlSfyNIVEmsDUTPG8YRPHyGsw5FWpShSmpE+S6H2ovJtpsenDkZCPilpcjMXAB
ypcSKGygm/0VxtF/87FAiBSHM/uJw61gqIsZM9R6gx/JM/obm501i5V785Pp4bSThQrHV4WpOvWY
Oc6gRW7VHV6x2WtLeH7ZcKmeoXtMf7ocPMBuPKCr2vAdZNEGlgsrvh+BAFabWVESeIuk64iDXyCG
j2l65F3JQP5AtTsV6oo50iI6vpSVvN2iNSHrOQkh5FuNkUUPh3bwDEC6m3L7xe8p/6ULrUlTuJm0
WuuDNLNgZWjKlCoU4taUr+BfkPgK3JRDoDKKhDxh9UDxBnu1UfLgQ48CZdYM4quVLrd7OQ9woRcV
1lnuTZzKn/vGc1Qi+Pms8TEdPg6+DeYpE9D7vZpMRWc/m/5lw+nJzjKDfuTPFe6IMKpeIELYEZAL
1xeX72F9ngNky8c6OE7iBhzCFQYwPU+ytzVYPTQ027AfnQ1F2Rz57JczHEgg4dlvy7jWrCjtRy9I
Fl8dUDXRqFV4CJDLo3ozrKrI6YgFvctQeMFLZIKGWp0HIqcutgeDDMy05iB2GwsiSI6UxE+wo0l5
B0G78eKPuXLXedztuU8yBQOYol+4AMPxCC/GaTfVgoTyZhUxMAOU9rC0AKo5gniZIuLjdRzZXT9P
cYZjgX2K0wob2T/HGQzG2vo8+yI/UyoUyNTwMO17Mn7PSYiBUaWCuq7MFKNPXIUiPQ2lXdm1ELT8
AFgm19plfX8t5mVK63UzauiQlvOxScnEfmCD3JJbgR+skPe3Qj+VYwR+MBpF2B7Qab9fHbqFm2I1
xX4bBTL8dFKx23BskCqeCBlPkI9iR12WdrxH8wlkDv+7qaXUMBqvvUQ7cDOHsUrvqIV+1q2fFpW0
u5bkl6JsT67lPkT8I503cfwCW3TZayjiJ5uswdxE3Wnz5cNP1oNFeMy3x5aMV+g/M5Rrw/BR8Gxd
a6OX7D0BwzTtJpgNfyVFwFrohF2R5/wYi6/4zdFW5wrxAJ6F1eoRmzQ2R9KFF3GNBSXzdkSG9vdz
ZqqiQ1Qad1hBbEtyH1ck88CX3Lx+hVCPHr9g+H2wFgyNmL+4yC/bFWtGo2yVBOuRNSKUkMWGEFkU
3YNzMu6dArttr5d+RYGXI5l9SyaphzOoTv5LKkIUdSom1tT5Vk7HA3V5/2OneMgd9k7Ae8IKXPDD
OYwUuntEFpP7jfmQyt5czqk+L8HF7WSy4zz6dXjZwRr+CmkL+rYc+X6zRGNQX9OVwFoop+Y7zMxJ
+Txt8MSq4dBucabzMmr3iQeU1XG5Tk1p5KeGoY2HErLKyUqwuaWgMgBz8kcH76VLsYnyPGbk6PqU
FefNcMjJuR5GtD2HCW60LDiVus8UEPJVI+jsh4aPC0q4NiuWasc80mZPechj0W1jSEwN2l6CWeE4
8tBxrBHN9cp1NHT5VFT3KHb376hDGUY1+Swv0er9nTGogmoB41bwsrKdFieUz2PcrOWWF00Ph3h4
uCIYkxMMoOX8znAWxL3KYjQWTqPxvVRLQHFR5tn0ZekB55+AClG0wzY/GnBvpnMvtLtZSMn/kKj8
274flldMlvvoYXK57oqxyh+djdf7FBIyaCPcgjnt4qOkzoto6X+W8Yz+hYpBP8ocIB7by1FcM5m6
BxuDW/5dJn64ZhN8AeCACOUMuHkft/usw68AWa2iMz5eHuYhPc6w9FZTM08HZNOhyTqV4Ibz8CIw
QMa6GxsrmERVzrxyN6mqppOC6+ghgqSNYUz/Chnb3vqk+NT/2CRLG2j0wS9oG4vqLe/p8LqzBArr
HO1LfZAERhMjqCs92HXC/8yIj1+JTeOvo0evPWyBhG6WzJxlSbHu4SyzKG1XiqKMTuFBO4E3Gkrj
G0iF6R7VZZ6iXoPDFd5IboHiw3zhOBPB7KMHkHeujm2s4BptyAkfqMsbw1zSVQEIwt1O96xvxi2F
qEeZUc4adBExVjS2I2n2GEakkdLQnNGsJ/xbNhG8uKhUW9ny8dNDJV5RxT6htS773wKrEN8Gm6Hz
dDilV4wC5AuGWfRLHEdhvUEZaMSjjAc/1JObK9pRE0XXABb1dkYpgO1vLPYX3wyBeV877WDN35Fh
Vp/9Kr3naF3dCxJa9mNNpgh7h0cyYjI/QuuwkqW/bjH84emYVc/gF2yi2fnGX8tPij62oB1snAZN
bNGE0e63mYe9ezNYmUPEqhDyWwADfK3VNvZPQ9hdUY+zRsMDo2zkNoaEfwnVUb65Cner0zb1M/by
C3PcCF+Qop0oOX5mLkvukxxT8lhimyAd7fFHSFM1nyWApW6Agv8ZBoHD+6D6aKl3aj1t4L8IB7sj
hjTfJmVoZuez18XSrR2LwcH9bB+VfkBFXJyQ7qv4LPMh1Iirw3Ia+6UfUJimbnuO1GjXNuwbGV+h
7o+Dg3VNm1m0dswiNa95tt8wLcwj2wEp7DlP2OsYw8I9xglLfmJ/fLsdj7GkdTYBWb7GwpevSYTS
B5dlOtMMuivpUPTPGOqWT6DoD7Z1cl/yC4k4LKtAnbpWGUylgR5QLIx4yd9IYMtlWXYFu+4BTe9p
t0XikZaL9cfSl3P81eSFpbdKCwmpVZwXjLkSa0CP5GFp4LwLTKJRU1Xio7aqPyNVVq9sCmTD/tks
bc33OTz3hk0/SJ8h3H5iDvdbP6P5r1I5mxMx1YS/nJPjQmB7gMdlS/IdFZWAdlNeiV8Kuaydxa6G
+qAbunVCAGqn1BFfYxIJtGSqZH9dBeaWDTDF+D7ayrTvjmShbK7TeBbbW2FmtT/yQFz4U0rrnkok
Jf8wBQ9ILBfA6OySiIfQE3a8T1OESZFiNm19EZG127J55BPMhXO7dWxDiHoooLMMbU+AqffKZIt4
S9iYwjkzcRCgqBGjcsxHZ+3LRo0kB/BL8+23Ekv0g1VbyU5qixZ3YqmONfQbOKfVc9BxP9WkxzrJ
kwTJ2LSL781p4Ohx6zSw7Ksf8+IBXPUMDM/siFSNob4QTem1uMsXhaWW2O59kwCq/DUBZeFtWaD9
PVmMwKZaTlBvRY2vLjkdhD+NgKofcZX929L39gXEAAAB22hZipYc5uZjxDzEU5RMz16ULAUex8el
7skxdJNIUpi65PwOBjqfQTDXu2tijwPS2YpByEkpuw9wvk4md0NHXLV2hN3tt3WgC0eQLc1TQr15
Y7MFc6UKZQoV6cSrqlnTfvyysGODb7bfISi0gXXt2m1b8uNuZNgXU0cU/Zg1H9POCDHtF6/9Yd98
XO4/DlUu36yMTLMwEKTrFO6aKCygS0cilwFPWqEqy7xByNyjNfJdspblZYQ2tmhlryt/RjQV8hmm
YJWuB88K/pzOFTA4MlSI3a5ay58TA9pSy8GMA6LArB4pV/a85Er8CKsY7ki+gKzMyN5VRiUNz1kF
fOnILZyVIp9dRhBZh8YDEOdomAr+a18XbHKlJebo00rOZWLIndiNuxwCCuX5FmePh6yiH3yzxx1+
l3pkCSWXg4XsFsKytDgLFpP9nHuS/RalhMz8fBh/2X2uzh66KL9HXaZvfA2C3Qsn3VFr6/v3aZnF
8yDIBDsiI9BbV2CvxxqiDs1ACZaFoirAuVdqW2yo3kfgCclMDXwdHSv/SOaQfqyc6JsEGO3Nmheo
tWHHOZ0S8Ga/jmsaBG0qe5jpFOdB/qBA5HGNChk/b33GxitwTQnrJYOX26WDK1RdiTEu28VM+gI9
9nhtIXTJo4ayKiQnQxUsTOf0AIGkN1Qn7UxYitwvpUdpH6esuu19kr+LvAdL16XBAvqjE7nbp2Qt
fgNoXOBx4MpqbAiN+uO08B3484ZoVjNpq7N1KHkT4tTDsM5ZWgOTHexp9bkBnECSgPlBCjnC2mOC
d5fv+fB8TLuhA2LIYbsQVD6iizAUmHtJ5yfp9/1b7+nwZVzhE4OwxTCNyDZb5m0We7o/pWyf2vJA
zecAraYLwLWZjePTEdviOWPIFw+pWpashuHSMoVm8IXr8mIq7w8o1T4BYcfTTxZy2QaZri3FwJHV
sk8pZEzUpL4XbC5/gm803/ezLLqM8/VbpRTXTahK1KaBHOUlThY7tRtKzuV02E/EMtLWigtiDLmb
ALPP1zyU8/PsmBdXspZLWo+5Kn8muM5xN2cJrNN6Fbl2VD0/QcS9bDFdCkjYGqp/zTGKGPJIZgW/
k3NeIpeIVEK021sIi2r8dfdqioGfFww1r5Cq1T9D8LisKU92aF3npGwrBs/wrCLV0ZawCoRYUY8F
RAwu9A9mSnhMQx/R++EEb60thu0JhAzLKnhYS0Ck6aTKhPzeEw/05BAInGHcgMGgq97XWiwGjjMo
7/1HiaLmbow0AbZLlHuMjzn9Y6C7vISV7C+II661KZziTv3xubRKyTR3BSY2DHKGazrXQQAX6DIF
0iwsiNX0EqyYCuQiq+lp3SKgAmEGxcqV0fy27b1uF2xU/BlNJnoZZCbf5yGw0zQdlXofTXwAolrI
wrvILdmzLgmVCBhx9CeWIv09oPJEXpODoszOIYfgEP1gGX1Zq4EvDfqaoJoKg+D1GUiI21A3sOGp
UAwOnTO2Dt0t0wfDMiCR5jEBQ6v8IsC0WZ+yWJkeeb4i+ROo5Ni9mMukPPuxWNHJywy6AFi1hcxE
2RfDuRwOARtXON7Ubs9E1mJBJdvRRW39cDYlLgeCLryQ2pxn2Sk69jL5ziq3Ft1MF0ipTYEe8AiP
SZLWfI6nuAXAafakATKR325jtODUFxV0cGvglgYlJQRH03vYeog/+lCu48O8gcF+kyrslrZof0vZ
FgIHESGOs/cqXTWmLuTYXxM1QZxUzAR+dkahyRpTIj2GupgGQWdremWc2bhdCY9R407l0ebJdnRo
Ac3B6gwQXGhLuFECgibJlNFa7zOsjVsIzE7YiiGVHaHkPAPMbXK22rPFbX8NUflJJMDnH9g+FtvW
FIbAwgCY6UeVQJCk3thafMO/3V8YT9SNA33/jIHS/hNLB/Q9qrT/Uk6fs6m0XykY7ckACU2qkpCi
InJOXKd8DfPX2VaW3IEUwdbnLB0w6qTwtssxncvlF8JV/pxv8hBXPqWLaEPQxZ0/Vui9oWaU6llU
JSkuqqeanEGdg/KMHVWxf+91T+WPdNBh+R20C/6aFwW6/TQeJ3FaueLzc1LZ0jZQlY5HZHlu7K9N
VLDJDP0OYQDr9ilvHMZ2GGFmC/bOfF/1fwCWAjqGAsX+VAYbQReJx4klscLew/HGsAdvc9JAYIh9
EnjZjoyeaBF3Zeyz+XsObZ6f1MBxuasgLXeRpN8+pMfIpE6nXYGVbCQP080GVHy4QdudXPeJ7iNU
AylmGoJu8L/jprifc+FYs/g902ieD/mI8UIUnxMFEOQLEkuxAdTJi7nBlxxRkgDE2N9AN+jDNTrk
cs784fKHwSj4iS8TzWJ4+AWjjntKx7y6iQEo6lPJ9SeUDpjj7XNRDXJhw7H/6RQN9KoPIdkVLzW9
xWwhPiC1v5G9hSpbSNtqzpb4i8sP6a5WQpMLWdjL7z3G8YBF/y++/vlNAyb/dDcnZ+1uX4WEVie8
2Pw3tXA0Qn5MNLvOiBbHjVtHG9+A9c9uQJH2OaZzgCWScrH8A1g66fZKUdgbSEXTM3jT/B6i16ND
M6Rsy3dTfL4FtO4bMNpbMlfxi4dYblNyhltdFtlxofOadnsUuZsRVaastUNL0Ku10F+yovdlh7Xg
EcRAEtv5Js6hOASaZNzZOY5uMYZV796AzNeD5eMr38Z8je9ju8UvHIuTUFdBu4C61/ssbwlzuo22
1PIGCkbzm3ERiaBWJLFgOGMYxJFssuGbk3y9RemNORk8sSc/o7zN5zda+vAz2lnA/QFN4SuSXc9Q
f4AaMt45mUYhvqCYiWxU5ymg52/DvLDxtMzJmsO6JQaOg0m69KdJbvv4is60oLUCWTq99AMgnKXO
q+UIP7QOSeZbTIfUeDfsbtk71A1TlXe6Z+ja7padlnbq0k0dRJ9CLLa8Ok8yr/rvRXFY0WaEa5N+
uE2SpEaBAsgFvmXl8Rwx5ImAbWe9DDeyF9Wyf+BncXpJN2xbIvoPabbfsmM2pcSOLDZQxQ3DzbTf
eDYO9EmCrDp+y6EAMWPyr9FyLg1uRi4aGSgkjylFJ93qfIVqGcQ0Bl8v48Sjc4ijFfg2xjLVd6r3
SpoG7Aa0uI2nkbId2SsYOqlRFxXGtsChTzbdFXg3k9v064p5C/QlcDXZ9AVCU0OPBUoOzny4SqYI
d43MstT49lBWDljmCfNIWEs31HfruQIGzQCrZrG9ZJ6gonsQU1LID4FTg6reuyC7ESUChMEwhQZ0
hOOSZvZu7lEtYJ6E2RhaAkDW69PiMuaeDs4mCJas69xD9duCi1O0DsyqA6Y5eh6mqXYKqNqFoFeV
deyjeefnYZxjFMUOWHzclIs3WPQAQg3ToPTgEAWkcmWPiBwG9TMmuZj+LYZPsWr4oqXNGjxGndUD
iVdJawp/dK1OlTBW8ms/OyVJM47mKH7DS2Ur3uJyTIY7NK4rnJ1EzoaWT0WRNiMQ6wCFqX1Geoz6
Mobr0ww4+auEIpTpSp3MosOEH8FNZOCL3Kh1gOY4cLPEnSqzWXsTWGn6s5z7qvq9gamz6Ba0pUzK
C9T5ZNKmPvNV1jCXfXKAsGiNNr7DrMoW19zxJYtBqSGAADEVHioUEgwORx6t2zxNyYUVI8PWb1wZ
+ok/U3SeNUgj468NOgGfc3kqtJYolvuFZufZRSyzL5qrIQ6vVbQl2Rn8GczeUSmZNDozoC8Qxfbg
lWz1UK1JJuoigOLSyEJMR2PK1Oy3jqxs6lgPzlZxg2GFkdi9GZw/Y2klSrqNzwdv1m3ggJ+kmX15
xnpyvvVnxAYb6csWOWlaDaPW+DJzT+xvTFzmDcxH+PkNJ/y+bLthAQSSZ2tHF/05lT0BlI1boT5W
UBMr8mc2giOJOSD0aTGzQrEcIDWW0FFOS12oaEAmijJkUNI44Bnk9+ZWLdvSJoKfZ5BKthOBkYEF
AgzkFzM4wHi1Gvy8PyRzhm/M6Mbc9Sg9lDQn7blsXIh59VQllUAaZQqm1qrR/4ej89iuG9eC6Bdx
LeYwJW9WlhwkT7jcsk0wgAEACZJf/7bepAedLN0A4lTtqjPaZnibkmbI/jk6rreLUKM73He15IYa
lWZfMYhr4f9uYunibcWoV94d/WGOj3MaqeSflsnW5pyDvTz6aMm6PbS7789gz2s7U3ga9t9cn+G4
IEyRdf81K9mNEwnoNGp1jszeoR3lsDWVN1z3FfDgG+E5WZpjK5yoeWzR5v3TMuELHOdE1u7ZGYYx
OwKEzdX70HEJuobCWZ1fX5ZAzD4E5JoPjsfRFKntxvZH6SSbetTTmLAKXWqvWoq0G6v9LpOrtj0K
tD+Mp7nmrONpMTfgowwTqX9K96oeh2Ppp2I/Zbpyw0Onus3hUbmL9Xca68r/MIif0T3CE5fnPGOd
FvJdGDskiBgenPXseaPeoyLeab7oOLESfGNMwCzDNHWBfLoZDcxlX+wcS9kp2AE3Nf0p2b2qm44z
197shnYzmOvO/Xh/H0Pm2BtLY2bHBaBSU3YYl21cr8A5/vSwzNRg/OOvG4OWG9rBPMLmcixckUIY
ztbBoymedl0+kYw+ZdpcbSMppqjRvsoTRGLbvbqDWxVy7pkSOBOdeEDac9aFqSLobMoQU/LSPPa4
VdnPmOzwRugnXjZ9s0kVyJuGVCjPvsdZ/UxuNY4uCUHJsMkbV2+NzsOJhfRVwda9YX42Ew/MYg9V
pRBxNl+V19hWIMud9Tr5NvYsh33l/IChOGOr7/K1aSVlKNtSG45z3Um53VdOSqN1KpdaboUnk37+
EXbGGf4uUrgVWxrh8V85kQeMpzHULCLjrPHvlWOmEIA3a80PRrC0uuwVitLvRJVcVU6tjxb1xIfc
Tt/3dcy6U7XZUK2vsxAmvO88a8yRKyZ22RaTh2xzGto3+b7VA6bpNjRbtd/2eayjU2j81vsXJutI
P4Zr0pcI4T8esVSekmqBaceUiPghn5pNlqHm+h4hR+WOu5TgfjJZ5vUUG+Oq/ogKOC2/l9Ez4GVc
ZeaSj9XsjS126baJ5g71QywT9BZl3E/bnvJ25Tt8SS0+27Tel+VpmYe1+2RZAbMh6lM9GLZcLFz/
aSFJ22jlEoNYRUXONKvCb93G5t5MJ++RpVozDpTvtZ5z7BoZmtdQdPvon+2XKf/mt0M6stOZByoE
ztp1vsj7jJXtH/Gyl+N4TGsLqZlDZyz7empd3J214FUmO11F3hw+MkxJus88Aa7xPMD0ecAeEFvt
BehkpGGbR3n1Xvr+ZtvjaORWYeQvOubOuixJup50OPOHAlH7L80yizhnfbGLsxJD1VFaK7+ztGjz
crXr4I+wQn0stQ5fCGvElqI8x9zP0xiHhyiMdV/0ym2yRycQAbCuhH+fYSHMLs9lGqX7UaUyYOKW
CH/mGLvKHSi1aRfxWvqB8k5ZaVr51yyofU8gXL798GfrZzyGpipMqlyzNlfl2V7G8gwuSRixYLuD
VzPZuhSkeqsKHyksrE+qnDaLT+QAdNYtnJxLWQzjpVM7CMJeqJ57XWaXMp1wzpWZxGXvd/W4QoPJ
vPeMKVANh4OxbVXlXWP317CpwiehMatwYKbmQ7VNfK6XIL5FQVyHyJgqYI+Z43zEcch/XjqG42Iv
qx/jnCWHOhbub26d4Vm3kXfn8W4U7jJGW7HyQDqROEA86aPwplx6Q5292bFzdB08sx1yeRIUtfp5
t89uljttGWMnbtFjtar+4Ad78JBtlYtdjPR8HdJFvrnrSqsqO4BffV84+bJnxE9QaAmG4EbA9XFQ
/OgZkI9Js8/vCQhxMdR1f06IeB3GKa0LW1p9a3jyVbkVJv7pVmp8c5TXuXkUwljlftaX99KbyA2M
/pgUrOfs3pumx1FO+vWfm1Tx9oStU3FbU114EW0p/mhtO1NEfNC/Tk7hf3bhrjZ2jnjVeYo3o078
+9CdlUj4akT1YzoHzS9ZzUAtntLRd4hZkIxwi7kpLHNwVXGfFrIU5T3rspEXnQomhc4L6uQdFXoF
Zy0B4YCY61mXplIAk0ofxNhIqmc6/9L8H85FUif9sK1kj3hAuI/Bygias+YleRZ+jYU2tFZ9c00E
uMsPLB6CdrVsK6n5NFaqkw9ti0Zz9QBJSCCSLcIPTfYx9wfHt0Wq1H7InG17jM0CJJFE8uxXLts0
egOFwwOGBTlooEEuyr4pYHzS8NLbKT63W1rhtCXw3BmLIQ8YwsjcTYclX4igrZnaV3j4SCwh4C0C
ylnFIvxA1mpPgW7Wc5Du6QmHDOFwZjdYsdqmptDJDZ62hHV+Wya4uTdLvCNQgrGae3/nu8qgJ986
B78e9SCliziZou7ObDWT79SnuRCMj4XdcQr5XEvwrrid2dext/iyQu0rDEHq9Pup9NGQiqjy9RGX
MOofUSeDO+uHOBTtNqUHxx9T58Bg3x0ACYNrHbT6svy/I3MK/fJacgBdUbPHC2tczFV8VaR1vZzv
av7mO/Rs/1bPDKrpHgaHxaAIMz+k4lLLwD5Ntq3vy1RkD+5eWoivLGsfvcWiP7txnLwKmUGTBZET
XoaF7oEyWcP/XNSeljMmTsbwuvlD454C2IbvQ+l039z2a5tYv2U3f1Vs79Aepqi37dWFGyyORrmI
SNybOf2RdJYL597kYUW/5/2IjHI/20az6bX2vHtbC/ZGQrK8p9OU+Ecl2+DYS1IoxVfCIb2EJlNt
LrqIxWlzwlfRm6V8Up2BJUp50gjSe1EuV0/cK0gW9it1nj6sSzrPtxDYpeASWPd5qlbzSBNR+d4H
0PxrEg0XhuT+pDZWfR32zGehxmL6Dz7P7V1d0jRVNNw8jsrJ2oexKxMnxzqIHw1PKLBOPE4eFfhR
Fzox+LrFvSnZpTXt9zPT+rtxQ4TtMFTHAY6UZsoBpbDyIYlF2S3P2Zjuh66hLlAj2Z6ioEkeQ66r
91m3m0O4d3tT1B6X6GdtzaTIEEzN25Ck9jnhfSh4dPvVyePM+buBsY5Hf2fOmqDkfnMXy7ZL7/fu
YWgq57Un2XGhgoRBN5cxKzr2aa1/NjxsP+puqwUPHYcKvNDFaaMb2TJgd/FaHxZrFlz8OPocVVm+
iVGF6CZcYlBd9JT5lwDHo2NHhV7YWYQr0B8SfK1nhijLbBDJ7xpM+C4Yg+zbnPomump0rfOc7HZ4
2iFcvNxm4fqd1fUspyPngjkxZi8eetLVXZW9DjgJY46Kn3qnrXTDc4X2/Bf2Moqe11WbN9RI7Zyq
epqzw8w91vIdrZAy942y6UOpu+WgJtn/jbx9uYo4ogdi7Br1TTUyIGVeu9NwbTSM7nFMxvRbAoLp
s/Nm9RgpaiH4U5fI97+svPix80NK/wff0/8t1Gl8/4IhUpIx7FkdSiGPddX28uxOmdjOlV+6LFYy
Y9KgT6789xde+C44oKWF859qFT6WWlfjAeLqA/q4q080pEnc+mo2MOmjE2adpvEMnoWLoch00z+Z
slksYmXWtC+liw/xNe17ZZzQtbcxUpZulQV3PPMsjUZ1IoEMym223JAcUBUN193VBzccfQhkudfV
7BfA9uXC7XE16GfBFtX3KT8cGAIeocUs5t/+CUQuubK08zTfcQ3Lynyc4+A5Wst5eHGyjm5DJ0lV
eh2Qu0KGSc7CG09BkvXRPNtDmZAjOExVmnGFcuwKujzTKV04VaS6H4IItYCpA50/GQ6dPW/NPNc5
pSUaDDHL9EdYJwyN6RBEJ6epR/NnYUAsOno9zI2zy/ntct+YDls089s7BD8LDfPJl2viEMnbaWln
+E2srVPYsELnUq52vyH81y+V/EqM7I1rwo/RTNP0MxU1NMNunUwWQjk+QulXiB2ZJOIenCDY1ncz
aGaTl034BR2ufjlNd3VFuek3EfIynCN/z6Z/cllaB2yA158L68Sxf8mMnpJf6Lb2hLAB7yoTusV4
lIxd+0NvHaxtZnFoD6bqoxMlnM30SahmNDytt9h7HRWC4T1GzNyjOKw68Q5yHZKBDcyCVNPRnQ1p
zyLaVBRdUSTVNwZUX5D6aPsbCxVbAZbuevpZrL3JvHws7QBNNfH8/2EamQSHcSOl8Bl5CumyTSRv
CIsnsg01rQrNmCu/zi7cQRwqdhfNCXVw7VCjGrPjJRxzJ0Gb7MlWlATexmO7BrZ8whl1TpFR7acK
qg5S3XXl72pfmF/3Gj0lF6yPVASp+tdk6deC2u0uLmzb6+wivHo4zbPbrvcOQmyJl9F29ZG0mbaf
NPSuXVE2pbwbV6K+LyXozV/YY8uyTSPpz187HtBf+TiCF0NVfUodan65vUXSW934EkZx87dxtL1h
tMXxxWTudg/4+9fVScpB1SR10H/sqyJEhxQWSXuKQVRHSt33hJ85wQHj4Jsc4T5CVw2iELyA1ee0
h+wUnZ1EBzOtALiyAISbpJ59E2XcFdMQOaDnjHeZe5lDxtoiJtbgnqQMWTqHI7mQcy/IUEFltWnW
1c+9xWs+y2w38t0x44YjN6lsb0/LmtTbr9qlSjlvubuPBT3/S/sM90QZcpsM5u+eZJPOfdmHK7E/
C4yDjr4D64jN4fgJZnSZNdKakU+p/nN0PbHegUQnRDuyykTOd2IemS+5zNgl+zNiRO4PY2tAfZSt
4Vc26K/2QfSiZuX9UrUUd1S70cPZDVFkji7/OOYuqrsMDxrofr3USmaZKTYd9f9Nu0HYu9kVHLM8
2NiX+hY5Miv3QjfukLhAAXsbyuitq7Z52+7ixFEoKly75p2scIkKDphiu359FOwl7Nhhw213SsB3
TMhm8i9NnC7oiFU6BAhqtzvE9b79jLUe9VswV11zJLHr8THm9hLXIx7Ioror1a/h584r1fFHuW61
HqMpddQH2wQs7cU79ryC9g8AmlSSbkBLIglGddJ27M2REK60fCVkuPVP3hBa/lgaEhvvwczj6nw1
5Tdx+B3hqomPbqpEdq5DhHbGpNAowOgtGtRUsJs+1PcVgLIpDx0RUvnPtMLzP71M4Gke+wnW110i
PBZQ9pepk1VAq8nkRYWfIPK8+HoERaXJ07Ws6+DleVMI4+sxBHqlPLVsw2vUgj/l7vClVU12dU+e
QiwFjF8l5mU3DleHvNUdZ1JVpAs+1Q1EH4BwrJbPFofx0MIhBQefCxN5JtvcElFa96TYm3UKpsS7
HyDal99qNJxBRx00pTpFYrZedlrDkPw3kJuNvkSQTdjrOIrIKXx+vpZIhBP/2ZuBJM4eqeZX4hhz
Xuy+1Wc/kEmEbISawYd0w2fvlIi/oqqO54ExpAtlvXY+jZ1RK8oPb8AxCmfzoDpyjxwKQ/8C/Vre
kEqGtw0qtmSkVOsj25imd6OxCQ6DPwBszhVRXkzb0T4FjgKQ3VTsgT4Bv85XWIv9rg0C8iRguJ0g
JMZjErkYmWDJF5kNDZlypfhb7W6uqhPNU5tphjCz+vUzSn883IW0gPLJd239Quu4GHmmGPy3NcM9
DXBGlwINULtP/Yyf+uWAwqm3TMGvo7ekBF07FRQ7KJ6fV91XH1FGKM+9BmJg+68kDjOd+hibvkhK
MR7GxK9/Bl5DA0M2px7jS4uh1oGYO4/x3ulzNwOvEbhLxHaloqsr6hSVJdeprkZWA3pifth1yOhG
tk3v8AotXhTBoZXfkQtb9rEKZ/yWkHWvipk0DoffVOr9KoNo8c48QezvbSBbQOYmavKxW8R3P9vc
oXCN04ORkTlSdwvIFvHPPTtM7VIvh7FbwytqbyBOpd76InAEfluDD/4jtrWbEimet78iIqd7NyXZ
8iqFjfQ1ifblm2fjBHnFmZtzNJZiOLEZNxlOMjHhRdeNvzIz0+z0pNFQnvu2nm5TaKfocUqMurHp
iy87HVsHIxV7Ovcuu1qj42sUd9En/UwWZUKgj4dhOz4zEvNGFXVJs/UxJsnxmcxVc2FTX3Lh+yGO
jCiWW5dGbrvVGwPdNcQ3Gg+KBK/3NCqowMvkaCNObrBxaZPCwSh1QFlljxGCsy4zEZ3Z6aqObs3l
lCflMv011co8y+AeF9m6W7otp3q8axDm+QqPxvnIBL7NmyeBmw7lopE6WPb4QF5D4BvzcPaZFHpz
Hk1S24NdNF6vqUauSkvrN0c/giFAIsjm6zB7UXvIuAO8qaxBzwmmEuVLJjN3ylFOXNd9N3sarC65
U5OszJc6iF82ryG2t65bf+z6itUrw+zMz6z2a05768jbtlBZbcMF2mg224sk7Vg4qgIrpBLGPG5d
S46F79rEmMlK5IO3NOoQTdw2MIyT6bRFvnya+MwVAdLmgU1xdXtTrLs5eIC8Dly/Y0kZoZoLHGMT
fJ85jTRSaoIGpVP3R+TVRBrWqZpRgIMOqijso8G9qtQ0ziF2KKbayrkczzv2180BzeG+PZP6PUHD
ADTvSbM9+HU7DIUkgUhSqfGBAIVr8JP9OY62Sw0PTsjazik3C5+WKw8H4WJc653aoEUgE17p/CEd
Ls5ZF4tfkYLBpc7WDa7+rAFiep0MSU57B/hLEJS/QmJEP8JWUsWmoKZuBMqGk4jm6eiGfdZ8GNcL
3iI/qncIAVyKH5PjrVc9hV5w6nGLmAZrPzM5Hw66AKJadH+ceY6fp3J3KLcm9+sWPStlzv7Y2k85
ERMMyTi+9NvYHiT0cl8IvcI1jI6kahyH9jph5j437aaejQm68rXm0/00zvgv4Awx8xPdDQ5Cfh+I
3F90FR17Rr4hrz1wWe0ODH22l8EnG1W28nffD+U9bgJfsr4PkoDBo4pJYCNrXUwzQ47lBsz0aZaD
aUi6g0I424plyGHQfBOT2zeXuXTjo4cnxIVn9g+YySsSGTB04yblWxh5DL2GJBYgmFzrf73q2d7T
BRXnKCkVqr1n0oQUbG/uyYcYeNtKdojlyGfuWWlFaTP6n2SkIVHxmTo7uS93SYvJm/ST2/ChOlYD
50UxNU6P5sEF44Es8agOiJbl48pN5YedXH61mJojXprSGsBo9Cy/53ahTBex6aJdXhlxRfqQGFNd
5aCC+9RXa3PLCE1kp2nAtc/jZSSG5IbSn35ikDRcR/Hn1HUN1NqfSAjRUk/+ok+bA4AqmALov/tQ
8smYLjAH828Igu5OJ1v0FfxYZqLcFGEe/HIZFqpC6wRVoAkfoTxQQUU4oZ1V66Av1jT97yGQrc1R
yrcr/zh4DIYeOpb3z/FvCZqz9zCSS3u0mSduTqDlxTHJ+M6k2pv7bcrW7WrHJULUHnlmEhtJQkss
K5kqhHHqHG7mazSVw0Soa9Du0lz1ag1is9v+q3XPLDGukfq3w6KGOYzMRLo1y4hk5Q79ZzeWTDXD
N5sYl2tBmFVDfJRjWZMAaPG05DJBQQBJNpcuVe2zEw5hdZbyK1ZpPUteyiNCN33XYttrN9+MjL9W
dG5eNP4hHTXdUeiht4K8JYSk1m5M9QFwKnW4wcrdw/UXM52Jqo1JTsNAy9VPzvqCc5cRnqEb5MCD
2j5xVVXqPURZBhkEqRmuKTel9LKHS3XbN2f9FWvE4W10JXxQVr53G9Gely/J2L5PSbwRO8PfpTax
9NuPZkOtyBlW9+8eLA31Nri7cIsl09ejL6RHzSfBBfC4OKgvSiZ+egoHs9zxK1K2wDyg/qVpWn73
d3a60iEA69d0tR/i7XhUEIBftnsRtr5Jzgk2CMtLYeIqEhlAMxV5Q8iipfwC1YTdPzgWa2wbZvCg
wo0gJovVjtd5qVai0ecsKq04BP0CdpfuLuUSmh5NHR6mmcjDefdr9Z8fz+OLgUagEbsLkRj5KOD5
dzClL23qxa99p8uCROB8MP3mHZ1xGY+cLM1h81OoXANDtn6LFkCMaG9Ykuf02fSa9m4l7kQixEhV
LYcGGmu77Vcb0dhxrDbCvQccJf9e09xzcQjBXIdAuCTbkmFD4rUYNhlib6D5xSiTmJ9KILtbhQz+
6dAY864ElQM8rZaSRHIKXyMJFZ3cxf06MAXVDYwX4YDJUzunWEc6vqxNuByJRXHqWMdX8rBtO8ER
Gl9Iwmi3niF8Z167gWDExv+X733ELz1gJhzmiu2XXV6mayK5RFIv5hCS56p0htTYfielthc1LdQH
cHmlzib8CjwN4A5/+SL27KyIK/PIEOkH+ZyG3WsGEfnHemvE5wlZNVd9t5z3YTEPsCzYutqW+xH2
f3zaUVyu0eYv54lmJZDceUDOq3xsyyOvi/NmTEQ4Wuxwqk2K14+QY4bjYmJe1457/9Elh/DuVnw3
/23uqN1fzgYs6ZsdpNvbau7gBJDlYUmW6Yl0UXrVnotk1C4mY2aq3Ahvq8o0XOy+otD0tjBQ22+K
CeaiJ7Ewu4i+Odfov2D70QYOOirlOJcu8bhQTBHB/JND3s0cKA9j0arXxryzkU4j7k3tzqeMv02O
RVtevi6Tj2phsVPJG34PMUSSrCvpuqe+hOSw2CQptKkiVJKkRt4YLsMj4Y/0j54joqdKh0EBf6PK
o9Uuxij9GhlxP21BN8kUfItkFIw/mlGEGEhpYvMWHaW7RMlI4rYVurt0An9wyLe1X/QTl6m4OSVB
XZ1GL6QugEnGtnmC5t9985SJUoxU3kKceIyFCy2ROj16Se91xWwCkV0k6vFw7KhkgXxJMNVJvi5x
Nnkg3FYQB/JpT8FrjrrqPDqT6z2TKp2Xh5n4yJMULaNuatH1n91EA+zDSIZADfhpZ8+pavQ93n4n
TwmrTnR+GFZHN83+RFuj5n/BCs6V+PTPFX/sG7dMWMYwFLFkYRB+0707by18np395ixHk9KZlUaO
vq+9MfPu1U5xFC6lD2PPCzJdIvSan7CqzS/avJcRtDCFjeWBNH5XDvOTywO8BuMDy9Nn2zuCngMv
OpOIRW+McEZJuo4rXKLf3LVz2X6w3yT5E6Rh/NJVrK942D1p6zumAThGHvGrPAjkA7RW5ObHnn6Z
zzTo6ifNe/oCwU5DYJt0TYoN5q/bUsRz6JVX6l784CUBRQ6OgW8UbQzI4IZmGTILRWxBXvArOpwg
ty7JPSxcvP0kx2FYAAwrbqarKh2u6tl6Kvkf/mUHOR3lPQR7dUyqemYSUB7BxUaYLD1tNRc+Qi4Q
Jj+SFVr9nJbwLkdW4GTXbW7ScxCK8WmYJ7qf94YukQM/jSFBBJt31b3dVGG3ff5p2338F6fTOhzY
aUZwuY+5oOVJO29P1QBMUKwuHS7FAAB1T/1WtDyu1W55dYIB4DQZFE5yKhK067KEYH/Y06p7cZKx
S9h3HQCyRHxok7Njhb75u7Mdh82Lb12Qlp/uCuvAURzr5C4aINYe6LmS+2Fz3Sk5QO92w010xn3q
6l4dcCnLl2FY9bcWoljnUQnxdTdwyUhpSdpDXLkW0i/eFfGoIpPO3Od7K5HKWO8S2l/zzAvUfcU2
Swj3aHLlBffdPlXsQpgJ/sjhuFXteInmvnkYVt+90LS0+e+Y9ClYdcv1QTRgydzs2ALw6jDJhwWD
fppetybaLxhZG6G3aQnftnAusyegCOa5cSDU+5CRudhR91krLRfiCHrN8MB9D7DuZh0WADaOD1NV
OGXqxx+dtwbNN9XrfsUK7SkdIn2V+VyPB35fXHIvDMhtTcL7RniHgwG0wffvvDlLH9tyWQ+61tTS
KuQUftxwiN8g/LP5BTifRuPRExwDKcId5gSdZ9NLFkb7dEc6tF1CRhyyAbwrqv3ncr8LvwdydDJw
vDiyWW4WN72ztvKaYhADJAUBfKM5btOSAbGmbuGPx9h3StLOjR6cyUCnEH3SERGBWe44VzmyEBXw
Oe1RPrRVFlD9PyXz9sAXZTpGkaaXqFuzQ+dn0O+1O8/n3UFEzCmIpzSoD7K2PEFpRLdm41Lus5Dl
XpLrIFOxBdULWKr4ybUa8Cxm6nzoSj/+bdNmYvO7ybTsn32HTMmFkigCAxQdEPsd6MWij4DspBy6
5aFN2I5wTIg9KVZY9YaCB2+z9f3MGCHOMjCo3A07Dm0+tEG9nIPBmatzY6bkvlWDa38RjYmC7xNx
q99TxA8qlOyb08gSkK8mMk2r2mS9r6dOEh+B3efkhHTr7tdwMvSVeaYzNy9mIV9u6aG7n4MKupJa
nRBro1+36Ne82ti7VCZh3AZ1wtQQOkY4c0Eatj9b2o5vCk9rozLKaljCou9atPqNNfHJv870Q/MT
z8GtLsAMLG/98rphRKZ4DeH0o0ad0jFg2G2jMQwPuptliqOeoG1wrcCE9kct95OC5+KrHxJsSV0r
sztm4H3hd0333zGT7P0w1+pniRFVPyc2Sh6Rhvb2oBaVKtp3MLzGgjiG81dapVhaXyfqhm/JSYYd
6Nx3yb4eITw78qEJgLPXmIvSbXygOmig6QN+vQEiHUL/uzNL0K8llMlv6gi+pjfbNFXzoTNvxYfc
QNtmSqHfp5ivRlUOWDe0yXCE+D6x5R8gtYBfVHNxNJ+oeQISnVBsk2Pm2n2+rJFPbVSHlvwzaHtE
FbTEFnkosiVok9zvW3Qfqrwm6KkDv/xA7LbMUGXmBr9bKb58JC5e26ypz3qp5EjpmkWVGD36na+L
5vdkFUW1ZLTejLZ7mvvNNy+Ol5QwknFcA41q/pW49r6AF6Nf+CqvLzQvebdmkd1zZG2y54NbRp+I
+ukDqLg5dGu6b4RQuF5S1wbd/VXfpeN3f5q/BJH6y/oUOwm1G1Jw/RGMWRLlBOiDxzHCIie4sMo2
+g9PHziqxE7LmyFsnwI5JGRW6JX9RedI9lC14JPHnbSJSyjT3c5ryK3hvLJ9KaSSZZyiY7c17g8N
To+cGIa09FVgwObCFy2hEG4UtYRJgpOQtz2y+n5quuWbSqGHCZRUtjvTeGPbQ9RIqXJ6mvrXnaG5
iKzoHhVe95pnlOoXJSwI5RAwaQnM4NnA5xwd5v2/fP0JRTna5wrmEf6knmpOy+v4tdbiMrcTxjq5
r/37uC92PccydMLXVjXYdRXsalew5omGAiiuGAWetuDhgzT5zhdWV3H2ohs0rILpfPyZ8oOvVFu4
nHCSK8UtjkVJFFY4yJ/hqr2lWFK9f8DUm99MCm3uTmajEa5c6Yti+199q8DUTjtT4Jsn2h3RAC/B
PRnyZc2RJQTZV48RNHl5CjwXKK7xYErxUgTIOA/O6GQ4oMaXsUpqiDOXC2Sf9tPD6vH4eyHBtPgP
mdeFt1CG0mUkxx67Qrqr4M7xYtqVvja3/GropEg94tn9KBnY92Ql86d1+KMDk27es2CIr1ME90lf
1awT+hZqz74uVOl/Z59R/LPLqvmIldOOd20/7M0hiWmt2aiSCt2fVgzrf6UcnMuqB18Uu922186J
EoO/rId/0Rd1W9hOKf+ZXMFXiXw1O7CAXUKfUyhqsR2r0hnvO+4yD/QkYBNkQagnVMLVm66pnMtj
UqJXdScGUa5cJrVyPCvDRAmPv4dotU7mvnTe/hXG3YJuBJ2ya3jxSHbeJJD9gbaysWYCWffrUrJ8
6FRCIkJGST7rILrZPFyrfs0uwZDVz1EEbkQJF/tJB4jszywo08IHd7qvR63+rlEbeKC2C40ales+
8CBdcCyn7KdLvHLNxQSBxKcrtA/LtES3AcGyoGBEDzfQ6tZ9xp4hIOhZbLgba6si/W0L+xqgyafl
RP7adsc9lSuBSK7opcsf7VKgdBT+iKPBUATIyaX9fxyd2XLbuBZFv4hVJDiBr5olS56dxH5hOUmH
I0gC4Pz1d+m+dFVXdSe2RALnnL33Om13nTMXVmkxEe/RDDrEXkbJ+rOuBvW3Wthp4DYumobWQYip
zFCSJk62+IgvU/JWIEpcu7arPopxwD/Mhw/TLOSFGKPUNTsFeSl+L62D7tmxxpW4YoiF8R6/wCvQ
9/G5QYDWLxqzPDbZ2NR/QSGQlsiDmVkoOP37QbkgiMGm636viWlf1mJZf+djHHw4iePEV/iMjXNj
dlLwsiAA+sw+Gn/ahy62mo+pCCSXEwOWOwRtnB/Q6uOOPA+X4lkV8XjO2BAcHZZSr86uJpBx5GLN
M074cnjiKtaI11miDrJW3rKpOq88spNwKA+lLt1rOFbcDw51EBhHnigHrGLS/GZCDGU0IXeB98He
B2F5b0/rmjBPdEdgEcQt6zMvZo9VzNdng8sz2NTJkop9yopfDnzMc3cLZ0NSJqv7NtpZ3TU5qoxf
/nHdKd/juI8ffKR/6uggwdNrRIYFzvTRrlWabBwPQ4w+liZkuCVw1EvXJDHwGtBGDXlbMjUUbshn
yEMeQakDYZF52wSSEeY0F+Nb2eicEFtHOOelzntK83RZyoM7EGqPBncQT1AXVnH0jLL5efXIZkDN
YjFUxzAaEI5ndH6j1shuY06mBQQpRQTH/epugi5JmmdU4tU8gVPEbAX/zsrrbGIkPbZXav/SIqTz
7EJaxLXlZHrZB/3Y6od1WVSBBcdpiLb5Cfn4FI1r2WaRT3C618BuiVNhJtzhGe79LYQMTJEszxTN
P73K5jHi+vrySytfZycYT4EzcS5VOQZmzxVzg97boswH+Pofy7bW3QF/jHzqQ6/5sYZlNe27UU9v
DBXj/BUkOWfqVjWFO35mq5e0oMRkgvIQeZrxRj+QUB8Dhg//ZJGp4Cug1fg31QupVFPO8WfcimKb
4RmRJNBNjLhUD/6L34Qm5Lee5vWdOtm/31iMbepdFtk1PtU0WN1HNKat+VuPMit+02EUpBvsmlUX
uRoy5shC3Lzswca60QE8DQ61zBroILGS/7opTH6wvhNeBuI21z4GC54LhFU7vjMR5M3c94QgHkMH
es0TLkO8hxvlLujESyHDn5Gsg5fZ8ar2NOp6OftBg+dBLO1bUIx4qdwgIb1oJ1hROkm7fuMWZrmU
XSi/Og1u6k9DEON3YzhGETGjxvyZQpV0jynWCv8MuTBsMJNJegFLFpQpR4O3vPuirdPLXxJUbbUj
lSz+Y3l0qJ7jO9TDRQpgG+upSfvmaDAIkRCXNJQbP07lpeTkvYXTYiOwH7H4HsUYnfzEx1cSd43c
szqCp9wOXbN143jyMGv4Zl+w+grb/5yQmYF5sZ5LjFDzLz0Ekf4EryFK6pwlG7+s0NPErVxEP7EX
TPaVJ8UzP0AGalARc9L3cjszCiS/3VbPnBHwXsyU4/awzO11ZLK9jdlAqanDe3BnHvgr0m5DcFLV
rPJzXrJxFCt73Ow4qcUzhetwSdo1vg+/k/53pVX3qytnMhdllukTAY/+1cIFOHbSdN8jiKdHjVXC
vkk3KzCsOCK5Rb2YNS7nwkVkxgIJmoqqp/zNQH7y0sNQ4k0hR+vLhj+mWMI92miYQmnF5ce35qtw
+puuhQ+ouMUZOOySEqT2Jyc3f+VKwZQy+0mDR53TOS1UTuJiApQV/E6rC8h1cj0Wl4cwpn9UID0q
JnAlpAqyJnG85WP0Pin2YsArea1LyGEkinmiZ2fIdzEY4elQZlhTfhFeKPH9OWMwvrjK8PRvBMGa
7jqQAex2jV1A0IR9bo9JGY8MzFpsQjvSh0UBmwvq8SGQY+M9h8VYU5D3jAVbE9I2rEUtHSK21oRw
Wm0n2rPrr02I3bWb//YN5fi1ZDWlfxlNmV1n8g/fRYLGnu0zlDtsaa5AQfWBl86wJlIwabZe8xf6
dMxP1lSIYXaeX1IfYPa0JdbknpiiIqM0RAC+W2my9a1oAgXmFSvH0dfoT0h4HDxw21J3Nwm9aLZC
4bQNdzzRqv9qqia6lSRRGjTDtgj/G3WpXC7UtKJtw0fKM3NHQOr0hQxWW3+oAmbj3lCllYdFVNm+
FjCJD6waXsp9Y8qkgThRpeqPS3bP++lHq8f6nAAe4cdAXqH6KfEeoIpik03zC4RK8YbmVzJtKaA1
Vm6cdJuWo2sfBCnihNex7bLxOWw7enp1jaeZhHWBufVFeTa2W1bbhM+MwNNiX7GVI/rTi3zgAYEb
GvVHShtyJvAVaXpHcU4pbMQO7QmTnpxN7uz8ZCCegMGI3GVYxBuXkOexqZvuTFXprKdVSMd5b3rQ
3Uc55FlxV+y97Lr6DkA9X82BfrATQ/4be4M6faysTagDA2a0uywr+ivP7/oDrJatuYM6/Me6x2TS
Rq6HLuIV+nc+m6HaaL8pK+Ib8P8BjwT+eHRDWFX7ZfAmiGflQqjCp1MHVNQs53Z2SzaNlqLeJ3i9
GZ4R5jh7fgglPZYDgooSJCg3tZeyYM9vsyvKSPmmwg4nSOkH6kdSwyyhw2nzbyStjPBu4AIdmUbc
2Ng2+W5Bj2wxQvowpZwwUwrb2hrW9qvqlmg8lTPdfsWijWAfQ9c5ZAgXRGBrlkRskhCY34871Kyk
duZt3htqnWTj+wiiPFOtMHucoOOOyBfMMfIVYJYYMN2lePiQML3aZt14I0tInpjGk+8vWJ+2Bd+A
8WeJQrdgiiIIZzXMCkJyn5A0N361amINdmSikkaLa/foNwWq0xqmzgQylxTav44DCUhrxyzjDX6g
U7xGBcOLN9REKoLEA8l+oupY8o+VczDbiywnEEXTdFaIisBm0vEY5i1SehUsl8rkYN5gip4WIr/d
RgclykbtjTGBmfub7LoQ6o9chkXobjLcB5rBuwHBgm1knn5LPsPlyhB2BdDm3RcxYrBvLFJrz9Pw
RsNUV+ceNwIhuJ6wLBbZSH7Iupi+6xS4/E+HDAX5hYYfI2Ooc2miOL6WTGj+0VmmGBONZZm56hv/
R5mK1D8x3S6vOa0y/Wnlm+wZa4rAJ7FMKNTZlN2YFyGalRnqbkj+i3UiMmDANwbBS984gCFDbyZl
FDAX33Nihb/wyzivbSUwgwY2gKsLdeQ2D4BPcuCtCOVT1363ELkebGPsgbaLlFLgKnEasTe85zk4
/Jsk3ryDHOG4wMiCItjicKmfcm3ESgSb+PC28iaUfwQwf4/Uu7R7fsHxbaG5fcf7HrnHiMQjH9NU
dYzF5wrcfxhXFxvq2Dm0XRo/RWMfo2wuGbZD3AWi/5Enqv0zeUygiRibFkeeG6UPRbxAU0F+EB8+
anpzntU6mTu0xxYngAfpjXlgSp843+dnmz4hPXR/26z3q43hGH5ThQbJk25trF7A/TjFTUKnXN9l
Ygr7aQCEHpouAUGbeG0F56sJx/wJ4+C0k55ZfglBtPOugP2DaIgtydVgaJsIg1U6mO4rUAt1RtcM
NtwWXVldYSJHw4s/+8sxDCTinsEXjI3SDc2JXG0mzsZQagwyRDzXLf8h5oV6/Mrn0f5yHHLnEKz0
05TE49F0PkucFNbY8+iIhnFeyI/ICsEhYUFXLhp4s+wcunlsxnNeQ7AamP7LUpy4M1aV4XHFwrJn
4BB9uhAtXibRGZwkSZ3eytUK+kVc1TtFvQBoCajuUSoDhAi4c/VfnvB+SjlW2ePUN2r+boVKUcIk
Jtj9HEVLDO5msMfAG+rxMNZggLcDbnx/S9WrPnUk4Kp2LbHxqQ6lv2FiFzxxT8RvNT0s7hM2CmPc
kdVvoLT6thBYc1/pIBnPYnx2yZssPY4DhK2wfUiEBcRxHwDScZv5HrbgW5hp23ceCwEpMRzZVQf4
TqDH8NzTp8KPwXI9RiSjdNCx7M9O4TmOY4g9xT2LDL6Ju2U4+bZPo1MkQpYzLHDALlAv4tcSJHh5
npki6p3uo/ykeLD8G+KZQWSJO6yc1HJJdBiTXEUMO0OrLkEWEZzBPOumJOq7RhyKIuiYoFuDur1N
MNdB7AcoAXV8RwvtVbjusuW/OS0hefJhtMtz4bLu4tJTMv3tyX4QNK4gaCENdfJyP16eQjVAKQ2C
lhWqiFwBqynCbDx7LaFxHs4O6gkng8fw2UHdIMbTBl1D6Z8Dyw3r2U/eRN4shJCJMQevUFmqf1XQ
gognZ63m4buLKUVbSm9a0z9Wz1G8kk9XIj7BoRXODr9k8a5jRHQ2Q6yGuiof/sFqyfXBTTGK5rsm
5yD+SeIwmK95UDu0mcgGb9MaLn8m7ZsfQYd/mAFwVzEpcyMR70XMqOs6Zp76YfEdH1SoiuSfQtzD
exQB67mx07hID1Cee4fAufJbL98HsugfaQ5c+shYPOXsGwCwQoZ3l9dx9UxPPvC+Kv+RFnU4T4Fs
D2XoZGd4Wc20KYap71+VjDNxwZ0HVB+AZ+fnn4sFpMa8g6UK4iIm3M5H23SVvPYuyJ83ai+Rg/oB
gh+cuLPa/gDdN+LBC8behyRk1jvnqSxNuR9syWYfNlKkZ8715qwWGo1dGc6D907PmB0JtWeIT00a
1mfjQY09UVjnnw4XcfutsrKKfrUh9/aW08I5Qx2N2qPT06F5eGjr/UL/fAxjK352IBmBdaiBhSf3
OQ8ZCxHK5ujFg7ySlmbiw28F4seuNGU0C221mUIBkH0kPTj9NFOvCObIRP27Ty2f5maFW4hhIR/f
l1G1WwzxsT3jo8jfnTDIfY4Ct0nsB02kS9Yvykz0PmqH03HT6dFfT4RCIdM/pWkg568hjAZrN51b
+ogZsgOj/l9Boon3EFtYUX10TlUuyO0Bfa+Dkw6WoM8wAB8jZQDl/clpqz4CwOizbWbalWM4lcds
bkKq9JXmH49UOUr1kLlT1J4rBkb8OoG0uvzAW55N5pQO/jjswRAT5sFtz+HxbcRoHnnyshHYyd0r
H2x8r5YhJZ+efY6yllAgUppreCs6DLFeKcsTrhPkNNZGTC6Vj7tkVmJuCz3zAR6wXy+87H4e8unq
Io9O+TQW3XtdOl6R7tZ09otdkNjxVKS0dPM6BJrsaJIpkhclm5KfOizZlC74fuCQK/r6eZ87JQnc
o6ZMWqdjseJj2YEEctwvieUxfmxNm9QPNQ42JzkVScw7u7OxD+DP7/Io+7e2iu58V6Z96rBigAak
vEZFUUDeZI5ukSa1I5ercFJqsxv7k+jddi0YwL/KKuCRJwMIKd3FwcBbwiHPY5od6lhpYvTSljGQ
W0i5fXUI/GZtOMQzFa9f7BzCs9NB300mFFaoWEXXoMAF9BQLgJOcCa9mwfczr3YDVSspXccCmlNZ
vrMyC85AuhamTuip/Hei+hgBo6TwRiL/sRg0BrTInYHVKGYIF9EM8FUlDuTPiiec82uO51sZSB6Z
jM/Sf9Gru7pbTt6KzPMATwoNsnqsDGPcZwuHpN0HmK7vv2uZgHMHnleGr/fLjY2YZAQBpnvla4/3
dzP6OG5QPC3uTXIUAzl/xi51dXJ8sEYH2QJEv4yIlcur5L7+2/qWKWjrmnZ4nFBqFoARJGkO7G+B
8ysEfxJmI8zW2XPY9pAhpcdY+kOR9Tk2sUN7ZTFTxcT5yFZQtvLssuWGHIaZK7/e0W+xCWTN9DWE
ddhvY1IiLHJQoXhmQDQyOtP3BqTAggy/BlU7Gg754CTzOyN6/xRB454hdizRczcW2m6T2h/lVxSP
wSt+ZNnT/pBnPELPQoHJ0rIBXk/luNqFsRAuNZZB+w5YZ/5O36Z/ysHSPplqaB8zVwT6zI6Axb2u
GVweMdXc/0RtMrVTssb9oLOwfEqGPlaA+jQVNQr2f8j+HrmuKgSHndj/jxuQOXJOk611U298GKc6
rw6xO5n0o24wupzYfjfpPb69ECsday7evWmt+InWKnlUs8SKnzG72o9TObm/mol2HRDJ3R6B59Df
wNhQD8gdqtgRVSiZOQwrjKIq7Y05ePd8r8s5GnDNN8XeBcU+4KIo4XG7ujgXcafvI5/c+e0ywfmC
naz+i7hKr/he4ZFV3hBe7v15fAag4PMIFBlk+jVfbkkr7tjbjJlp4pOAGIMVYhxZ4WY+JdBVv2mn
ZnOuQ5JzeDggke7KYqqizWx9qZ8xgEY4gWzCEKzxquIHdVb3zSas4SwBqP8npUqIgLPxwzyC1i1j
qiKd/wBAUx7rSOhvrtSWVWaptftiptkjUsrHieCYxZrXIcFSB9yw+Os493F4swr5GlYloj4ElJYI
/+DF19piscFFKWtZbIo8qS/MlDnkQPcMVGiZFX/WelSHXKs132tvzv5mFll6O/AuHjRxXbUpGERw
YZnS/HKGQkeAGJ3kcclzbZ8bzy3fsIO2b3PlgkJA/rdYQyr5qw5CCLbUoAIhzI79IRC5iQhPjmjv
FrbSdztqWeFZZPK3r5LISFBsFNdXS8gIchoQ/bM/S+6WpS3Wc99b5tIMf7O/xuSq3I96TZode1qo
4vk6PLnN2zJnzSLyQYD7b/beqK4AQUZMnu4bpZjIg8Ad3olUY5wgLUmFV9cYASk2AFIOU1v+qRun
OQRJys81O+UlXQH6XTR8vBdilCXhvwAM1maCtLbiIp+iV4/NTfV5VUDJzvN4hygofCHq1jKsxLHa
Tz+azjHvrKFeCLrWJLemIaHdNki1N3ihfXicEhZfnNfAW3HrQHwrN6tIyN/Lym0egyYT/9yhw//v
5El1RoxwTtlIlp+g0iCxFDnQ4rD5erw+vcre3Zl88qZLJAcJf7//XAC5aGmcUvfdZeJa7pOWte3Q
zrzblAD03tlRe/u2b6z/gsCVH7S2avgY8BCZD6JhzTWL0u4QAjKCm6b0+FqyuLs8QgmhEs0HEex1
j9/kmLat62yY6zRcirVsmfhngX2KgG59E2HMCCnPYBivHkbwkbrdyvhlHefu2059RbeBuL2+UXap
/tTJAT3Q5IN3ZTLADBZ9rUrGb0HME2Ou2zrOYamSuWW+Yrv8ta8aPpBq8dhOgL9sTgiOJ21/5RHx
GG0Mrluda0eNy9GdnBSNqWR/2MX4rMgsdJnvheah23ST7n9Lj7HsIaq76Uqof2TUKoY5/zc13Pj8
e15S6E+rOTF2WrpDNtTyXdBUNo+JX9t4L2tnNRt+NsLAEYZX6NvMigjlMmr33H4Xjdnknmhm++KL
ueQAlT8iGHUSImjD1yXHHr9pBGfkyY3gW2w6nBruJmlWKHFznNMH0Yqx/IBhFs7HnDVs96VzPKGs
tWWAtlli0Xp7n6wr6XjeBPkQ56h3wQ4OG/x65njM0t/xMangVKdlz/oUS3yoZmS6uAKJj6dzgOCZ
lQSpOdX6mt0MM4tvHpuq1KjPXQ4yATNXEeJoIlTf9OeGMgeDZs3Rjp7olx1bb3sSMrW7x6TLzApw
ho2eq6VT1W30q0TjgcMfOtlNpaq0ebAoUu6fBbVp3YmqD8oIGzp459t9iIllkzYpefWDaU0IaFhb
C9TVcfXqDziwEwEIy5SnLrdCMarZtEnV8+ghViyniZU93Mqu1QRto65Ye+5mwi6XOyCXGfQkmFfs
KyA/5W82I5btib1lQDQ2EPZZY3YI+jbow22VR2tP+Z2NNqE8nmTvYAmdZ99F53aH6L7rq28xWy5M
4Q7jHORNeEuLBCtqNrRtRkVrOtvuV55wHeyU4vbYcwSiL8QVRIA96eDBOajVEPWHjh3JjcU8RhNN
3pcRrGd4IB4mT4nqPQYP2UEgFXP3atsh+OuQ/T0ZUu64rZ3aXx9SqBBqFzQiICqTkvLzOB+Np9/J
DxgfB2eH0P1bU/65jIda+hB0dCJ3H4416/A2ziP+pTjI3RrMc1arUe6NJsF7K0RdjIdwlC23Akqv
H34y3nXJ32A9dfYYvt0Gs0ZFz7CNCVdOR5BvAlpsmzeejzGnuAdNSgspbRNVNKBw9UTn/DFqsgmV
YhOY14p4hQtaltraf4CMYsWGTJnsD5IOgiyvajIg+mxxyKuHDt8MuZdIu+KdL0W6Xw3ZTZdSnLU6
NEB+L7wN5LoCJVcUHb95DGR+O3QtiJGAHF68X7XbBlsfr4O/XyYzRQwCUigd06Wis+0+EWMy/41A
x5AficM5Yl92hfEn5saJkOKUQzpk2ADWcER80ur+NjqQVq64iwqAeUABXPM8YNUABdAuTnoGQxTK
C7djO10sKkAUIQtN8OqhWcNHlhVz6e1Eum84MxhEi23x56cEkYr1Pt+BsIjpJqtdB0lDmdg8RYZk
5Q4QWBZEG1EBWiAK7kf4RblBTQs4vYTaJHAieyfMU+SceR+yQZPhR2R95gf0nihNwcL7mC2jJ2+2
zHI9U7PkY6EcFU+Ru4bF31GuXvjHd+lSbqmnCthNXRT0b1SC8foaYPGA25l4ikU8AH2Go9LrnJ5t
56XiJR0kWzfhBdmWf8JnxU1PuuXJ413Xj8ZZqNmwzY7LwcS91CABBoE7nfEdCf/YM+FxJNoR43el
nkPPcEy1G2qvTT9zkITs/0HajrZ8UjkrNzLSco+ZYK51JOA7if/AFywALIIBVAG8WWi5wiPjhzJ3
yrOV7yTg/5AsZwqjQPNbhUASXRo0TK3epNkIWiXku1gRlDT3gOjKMryDTzCV3OTksD4vLxcsLlvZ
dkXxEIL2rrejtRBtiCQuDVPeskUWALHotcdJt3ie7TQ7KYPiVekP1+9ixIGwq6drOsdgR82oRk3P
T3j6OZiYKLEEAkuq2shFVfamySobuZ9Xlo6/A7R0sUgnTVLs2OQh7MOadE52A1ztwD+nZlnsCyNf
n3soK7A4JAxkp89OOAwe974J8xLUtg2ZkmFl0vAjOmoYPCbuOmEzRyzcJQMQdfagRb08mArgEFtH
PJfQT91n7DKZC1Zl7OsxACXR38+ovQiAYuBeYmT2X5Fxy5wITeMiG1AwlhK6y5qOO14mzIfWL8v8
uYXjuHzmwM3dbRlHpcO8eGC4imrbLdmwaSKVpTtnlth5hpnp7i42HoC/IYaPfYl4evSNU5tmbBu3
aUFNUwbBlDwHrluXO6cn23OJPfD6uxCgb3EVDLdBRM9EX07UOlX11eZO7JzBApTlvgevCvAlKUuE
zATD2H1pXa05Tjax77rdcfCCeXqwKU8YcjbYpE0EjRDvUhMiFk0bSy0OFUwDJ+s2E34H7wYZsEtv
pik0m5763FuAR4KJJumFF/E0VZARf7i5jwvInYGCXHAREy9bG6fu9olIK3Pyl4wai89mbjAZ+l74
H7Mj0ZwqVj3BpEtiFOIi5DZFbWHk9EbTrBecZJlnYXsQFAviaP7t9EV1vDcs81+EP+Yg2BNYrsA0
QH1wOsavmZRN8BwtiMSsaz50E4ssBh9KhmZvir/Me1XHTv0QhyyvfLVp1c9XX/AH3gIZxmxtGtEN
G0+eQ1lH8tFhA9fBVbSkG9yoXX7hUhhKprtwcdWfZOAkPdzHJjgkVLQ+AKcT3iE3ZcQyBkLObLd0
i5/1HLObisnrtjWFuSpOI3cXGe1d/EwukCu6fGDhpRZnnNz5GbxiwWxoLsIQrmox/ImKvi9PBdgt
xqM9qqXwWVR5gOQPqm2dEIGotPrsyhoUc73H8pEdFYPFb9ZXh85ZNCQBtkXssM4uBsOPZAfKbrr5
3OX26HZ5B0NoZCXlLluBmlL45iBe6W9RZq3DvkDK+Mkgfajha24ayYwGdW281WVNSZCBL/isnCz4
0egyPvqQY/0rpDR7WUl//WnpT+Jr3PryXE9NzIJ1R2sU1yA4M9u5q2hsLdnhPZmLS5UW7i2XEWs0
kQ9sDscprt4kG0Sr/WKxjXI1z7rd51wRhOln91xxjrCLhOYUi6eYfCSzjpydx77dUngEabEHdT18
6NX5xn/knSZBvHwktu9R20MgOaCTQzyqi3795vREKcaZrbEMIgiy0MJUYKadrIU4OUAL2bKNRixP
g2kj+Je2/0mGNbuMi4REkuE62QS07R8uVid4DYGI7uP1iVoRI9lkH4hcjKBfafT2HsbRU1xEDOsc
3BK7GUqRANhfcUgTRgDoOlXUAVNk85uNWJCQ0RPtPR9i3KYEZHtxJ5/L0i4I0QCMZLzJ+yW64N8a
gj0nbRIeyhwHAF5Qdemzts+38dDPF8wC0fTJXZm4D4idyfiZ+OPSPhWK4/wE0zuOH0MPp8epyx1m
Wwjl08HnyAx3giViamfuH+iD8pL4VBnl6vNUIUdcOIubY85xdKr6NP/hFN78M5tgp2xJcfXvfLJz
zkAKaJjrznF/otgcnZMHIBebZ2eGmxSrBITLipouh9rlZ3C3GbIl6KtRVv8XoEntV5IykFbydIuh
NS/e53JoXnEUMxUnZJ8+iCS1rLVkSLzFKDrEG+JwQm9ToVpq2nrk2A9XBk46ZJrM8FM37c5Td8+I
62kMvM765sp71D7KF4DHrNAkRsj3vZtyPb/h5JIPFlwhEgxHw08jNJMSJnLB1xxHgfOCi7uFVD5H
boI6MlcJUPD7Pluib3tlQociM5KXkUQDEMVMHLAsIV6hPpyY0JnHppDxW9S78XPkrWwzzV2HzSLO
GmK7Cfo+vaTD0LB1D5tzuJEpy8Q3fqKd/sj/3Z7oiuabM6TNETj+dE5hZmCj5kJP97Mwzbezuky6
oojV8felf8X8iy0MbXwvH6pj3Npy+WWYrvSbGdPhG3h9xagywQ2FX9i+Cngwy1vXlZrqYbojJEPW
p7zXkWo5QByisqxZLPwfdRktFxL67JTxLNvPmOvMAXvNW4XCsGIf7AKXpTQ9IJLdAi+Zl81E5QtR
pvw0BQkz1zHT4mn0A/mQxaOY/t/1b4236GO9mOCnx3nWfSzVyl4BMlRuvlOZbL1L3uLE38YFgWgW
PGD+ZoMTKeoNpOTcw44SDt84xzDrgJLDqUESz/zy/QJ7Qt6yZfBg27V5y8AGLRtvnYN/MNdJ1Blo
+DHQyQQSDCmj3hyTNXJeACClckcxUTxE4GYxvrUVJ1QBGfvkKSf6tMxn+o0XYQSnyNNQMO91F3YP
Ql5ot2E8+ltNzr+48vRy1gzrit3WaebwsBqgmTQa03we4WleV89tXnDTOKcyHrpnSBDlZ6J4rO95
HkKJrEEKuNGYBYi7mdHtTS13WSgh8VWjrzZ8nAozf+qxcmbxRe5vepPr7AiUQYAbYQf5Ezp9xoPs
38GMZRNkAzJCVltIDj7XkLdATv1pqC+bCxg/MDm0WoB+arTig0Fc07cmB1Z3adfRFq9UG9A42g7n
Ng5xCSIjZQcYnLAgtePz1CAsvixTPMSvPpBFrMvJai8pnlYiB0QlPfdgc2bl+dR77MYrcrbIAj9y
3BfKvYzZK1sxva3Luq18D/aSZLhyTP9gBpcQIDRglpEjEWwHjrYM/I47giG30Loyn0Aq9JHeiu28
OJg/mHnrHWowwSQKEypw0BdK7T12a9BVc8zVm8EjYI3Tq3sJ8tVny4+nwn/3dVxHNANpeJ+r+VGv
eYkLKAF5rPuK8TCtljzhxjYEQmRPTIgorzkKH4/HS9XV5pZpX//Ev0MGdwtmzvYMOmmbMaWzm29a
cJOMPcyLtkn87NKNNRr2FsAiG6MbTTj4RP4YqZiLefn2GcSRvQVTrK6jDlqoeuudcZO5xIRFhYwQ
dWimuDgQALeJu1D9yzBrd4NTZuqoAXswGIdmzIPEOSUpDwBfPicTnSSnXjXtXIiBdofbG2gmmw66
7GbZQgigfHXlV7UE3a/E65r1NogKx54uRPGrYw/zA6GL6AOLCZxOz+QZ3+XADXlWYUHSJVIIBh4W
enppU4MiTGAzj5ue4PLJqyHTk6Anf7Lto2E5G97s+2q7pKnumR119lfFt7wx0uteVZ0Skm9R+t41
YxW7VV4vdkgdJG8dNOkXLYZmfKS/xM3RJnhRr2t0z6aPUzKijvBajN7FHTSpO4oiNtu9pMWcN2+i
79X6znJt3iE7dvnPiLgQvwpQhoP0oKDvTMGr8cCYDQsCKzHw/UxFDbhcUPZGsUOqsWw8tiVPiW4F
/hUg7B/QbbHng+1BTmSBoHzAqzBguSbX+tPynpiN8fOy2KbgiGro5fTWl3iaSsMOAxZwFvkmJWfY
33focW8wwYGuHh+KESPQUbqzPdcNsKhtVDnrscVSC6SyUOYHUd5JvzKKCMKLKl0Mjo+xGB2+MAQk
QvqQLVJaJ1RLNauXLkxk9u4IYmq4CSbFV3QInaR1n8l6EPjH8z71sOVYMhCSOmUkfPBRXpB0B/mY
LJzy6OHp89D6AnEoZWT/uRgvqncQo7m65t541V7UiMfT3SLDVhjW5x0rDO3hmR9GFK8ek3j0gcoM
Zy/Ey/4HLt5UX4NFkW+68zWCZePQgJbc82LaC9lAlirdaAazBNJ11yNPQECSHOjvg4L+vY1mwkCA
NVenx+EPBPHSFH6YX4pGpiTyWBf2MMRF/0rvO3SE/XgdtRu5P2ovIT6O8jum//F1rOHe0/3U7TPm
WfOOQ31IKvZu25y1UYxTvzBlJCQ5QCE+9OzUyxAOlfxq/TEEMlouq3r4H2VntiM3smXZXync5yba
SBrNyEJXP/g8xeQxKl6IUEjiPM/8+l5e/VJyXYSQhUJlovLepEgnzeycs/faAin9oybNpzgwrI+W
qq+bPQPwS/+kdv3bHr53fzcyMEzX5ImUkOQm+CsbR83VBBrhoirYtp1lafDnZZ2D2LcqzGml0c18
xR5EheUgVHoQWE30yUHGZNwwiDPnXRDksHJTZA39nggcVp5FzOL+k8Noe0hb23ivgsJlfs7zi3vw
JYkgXRjaiKmPfi08h49z1B8JAKaAxhofoHueZJzptwrfbHnMaTydg5Ydi0LSu8BE7Uvcmcrd9MdF
iojoXykzYzY9S6SsVP+YmOQgp5hfw5tvcu2YZysfzZmMrGZObuCceG/x7Gb5Edu6CDbzZIWvUUeQ
3cKNRQedsXJAy3OcT+/sNI0BDwHceUmgGlYn+DWo4Shes2I1N20i7yjLM5vk57T6NgaAX9ZJwQF7
M6O3eaoTt3yZknj84fWT/ol4hExauGmojPzYI2cggGe7swe8nhz6bLm1XbuNji12W+xOM/78ALAX
NeAhBpvgbFt6RdZ+qvqmF8vMKkE3sZhEKPS7Sh3A+VGasgKaC1wI8ki2YbTrGCgkaHrmcCVsvHgH
tEMzTf1L5XY0R0vLVVg5NTyHtpinpUshbeyGsE/4qOh5jY9jUQ1nFCDGeNMwBEtPlfDTDH0kCMX+
4KtWe4faAYuzs1PPqJ5E21LvYV400FloO73HeGQczKLTuxaGX7dFxJP+RCRChkRZzUl8KAtDMEaI
Oi17TqhBNYSLHgs1OKwInzfpQFjBvCW8D1XsgoJj0DIMbW9+ctomVGs8K817X4osRRefTdHKH2nN
LJMCSgOUhbHrX2j/2w8ohjpx0gCLDqitDO8xaxq11maFFiov4bXXTWuhCvLiByXpUHL/FJHwesu3
ELAsDfdQ2jeVD0FyYwDC3MReNIPE7RAlrgWzrou/m+IlGdt22IxW00aPTRGQhUvuFG3wnOA5qpEx
fnNCC2S0wOb23jWU/gDwSLrYSNHAfoA3AfxXwVk6WlNUPRR1Q6yebnz9jtZYZ/chpwz52DjSYiIU
ySJ86DvZFWs+lJL822pyWK0B93QlA33odBvqWoO6pyvDUxNhmy+HKLYfoUoWuMZF4CJx0XDA4iVt
12AT+Ux92Kch96yJ1oDIU87pyS+lDT0oN8jFIJAcud8CY2ovn7GRptE+Y2FdRaNHDGAeF/1eZREQ
HLeU/bQQKQJ5UkMAXR4nZZnpI5RWYiLpOQzCR6JbFbdZFUzf8STOH3WGE/gopdF+pKqwNsx2g/nO
gQdUr2skQNMz69cs0M8UUf7pysZ5YCXMNFp312cY2OFdazKnuTVSkZhAtZJBveV1WJR3dmk68xac
TOLJBWd4uuETE17Ao4ntd1uifMxg6QOlJQbSkszMChyX5dIYJXOgQbUdI0io8MxLURKDacsLe4/2
yvmQMoYgBXbPWYEGArThg4u7jUY8mCdItAktzzi39nMMpP8W0VuT36BLz8/sbYmzkyY6hEOfjA2r
AnmllA/Qa3CLuQ5554XsgA2hUR6nQ1M40dbzstSDC2wh6e50AY1Mm370No6odyEkldkzDYaueqWT
6DrrwW44kcKSRYCmXe0fKL2Euc8Q1o4n0UO2h63iE3aGhjl8LbKa2mQgumSmzpXVKYscORxod+WE
oUy2S2nHafcFEgKNHQmhYauqvvqkgOpfNA/O+YyI6zkNDHAhpRMNtR7Zbw4Q9ts7EjPynQDBfShE
hY3XgMTIiStXDs0OBjUvNACYSoU5go13ijsxPChzmjY0f8MdvAJ0l+uCc3ew8DMYxSvV+NHwa8w5
bqxyJ4TSlvB1td9To/eC7zFEqeEgaHQnp7TV3b5XdFsxbEFtW7XlUMe3HPv9Q5lg8DhnYzuelRt6
7x2yGE5ZKpvRDuM3Qug835plYD3MeIOButuRqdazQ9v8lJe1Ed+iQ8YmH0xWfLBVGdD3IdWzoR3W
IrC56OFsAPMithDbVYREoiYMztirEYA7KVstbYYUM34bT6RRs/wvs8CJXo05hzsjc0g0d5VNOPZq
tK1LPwFv4008zu5r12lrXJBr7WGia5KXqiydVT764kyBnu8dhDofgcXQBrqwhSKeKIg4OHozIsOI
eEGYHxmBfjA6bTt00RvFRUQbycIFPfSBCCku6gn9FfF6PosNBhpGfx1tyTQp3m0VUN/mCqXOiK5W
UxGhYfvEh9e9waWfAkYEadqNQPeHfFjVgajB1MWV6Zd7ZM9WGkNWmscez7EoDjEM0XTdJEH3PmGO
e8jGBIzgYJv2SFvNnq35u9k5F80AFuxmE49FDKexDiOsEpDG3XhbD0Le1Ciy57PNofA+IbBJM//w
fMdggQEtQXhhWd2HJBLbjFTwRmPcMjBY5TlpKeu+R596REvWtsfGaDu5V2ag3VsG5KiohBlZ34pp
IovKz1RlbmE9uyATpmH8xtHSeKY9k9PBj9FYqVXNwQ9QZ22WM4EFdWMNgXFgfmXi2VRwMTWWiwD3
nvCLC0jIzL/B6BobZothn99xkK2ekoodlAiW1iPPoiZgE0RI2t2l9VQglnZ6hZd4mWmRDbfmBKGq
WBU03J2DCzJjU/gXowsChWY4RUNn9UjXmdrsSyabza6zppAWTtY+23WEzL3kcLYoE5+EHg1zZGWQ
FLOc8AvqTyUzJDZ951fbQCT5vWdZajqWpju351Zldrxq6WvVtJ9nq1xojeHqtkOJSNZGBJEGUyKO
PqTaY2bZxcrOem+vMcVU+94065FtYSjLDYH34S+MCKZ7S4GhsluQdTJexegnq6WnTYtHifbD0eGS
nBd2HYSprbmxC0dpUj8DBLVQzKBozQ5RFkajk+kEf1EY94KZJ9NV2mxHnQ3Fy0BiIwK63GheU0E2
B2HQpfmGQi7bR4QcRheDisrXAIfr5rk0ojjc9LlN1mYtCLWyAr9bChW6+5iu4A/NKeqTWqY8Aqjw
D7BxhhODLDLLEv4E8kaEjV0f7ZCeaxR3He+chMSzbPyccqvhL/GdtMN0CQCjHy3yi2CUG0PXkJIZ
OhG5ChaSGj4B2cZLQrpJd+egWBxz6JwXY0Hbze5RSYs8lQG5Fj0gkcmbmOZNum38ihZxkGvx7OYI
SZZUk9hsLCbI6ySJWQO9akp2LipuDKcpqwqlSKVTTMEU8mHt9C+cxLw7bpNuo8egjRTDcQrvNFpU
st5AHYZbzpPNpUVV285djVJnzxggIK/DHuVwrAhQ5YFVjjg0yp5ebFOqFyvszYeEJACSOSUxsTdu
DX7wRmApyYmCLUP/M6NXwcphadbTlUH3C1N7ZOAMBiGLGQ7Pa2pEKyb6KUC+MOf93RlDZLPlaOxV
AXkdJ61byEwLPEJGegO3h1EAsbHOGnIpfDOaGoZ+U4ZlGg+0jGXzJqxp3NaIel86UtCHzzJBsHVg
K7fDN91yMtlSDpXDmaoixGUz6iHfKzJpVzXhlxeQipYkWejigSY6p2faPYxjFUYlfjaGd9ZxzuLe
W5dqzMLXzkBd3aqkPPNO+P0pQJv6hE4R0BMJut4+gp+ktzG9lDcGLwQIZm7t8Wnxk/tH8u2wn9Zl
tTaUCWgyZ8a6tJsxB4zO+h6qW4e0X+KNuzZzgNzrdhIHRE4RDcvaTpPoWV+IhLawPbWYyMp8jUWY
/VCmy7/WGhAu06OanCW3LhgATZa3z5ht9muHz2Qtpq4KjvZIYv0yKX0kv3HFuGPXeiXH3pT4lIuE
kdH/LYokQzwVWjXGE2oYBzc4pmbSZjXiEY4zlCDrNo7U+O5FqXOLwnjU1irpxfDSgbax84vBsHkr
UH+vi4octIXd8ksdA3A2B0LKwngZthFxQo2Sl4CYWNbTe21CsHYXJuORCC0YQ5l9Hkc6IZmAHWOh
VQTzK9RqWEtC406j285vAYA37AhTpXa0MyZmAt2MY5CYy2FpOpM85fNAFpsDnBcENXgGgP+z3xgv
tN19pGW1ZjEE5GCfCyuvxgfaSALDRKq4UU6n5BE4G7M1y/ohC6ch2Zf0OegdO6Wd8hJU/a/RQaKm
hd2fcrezINNMzdoxHOcEvxMdOKMaUKsI4BvzvWompVZdzYF5Gc81oZbkiiKkWRKSlQ+w9w1y2orQ
AiO5KsKMuMCFgHEzdat44J1kqgreJwV2xOcgynFjcQZZBeQdfweuEty4vKU7+Ee6vaS/FuMZmTYi
q4pYInfR2q23jmLYnDeqq5EFKtsbgeNO2UDeXJWuKJ3q4TsorjD8pItIKi7Me6IqR0Yn5caqR3Il
kS6QCPsQSvio/KBunm6RI5rOmW7oEK0HhN9bFEgGejCA6+uoxClc9h0ZIEoIyfdbxBhqcqyKfSU0
XEegPSvmMTHKbgcxL0EdEJC7JuAxz/UNvBeO0YEzIBKt3cje0I4nK0DljapWeo677Kkd3SQ5JcId
KOSnWfzAA2n+8C18ViuCSokvCBy0cu8MuD1nBQTTWQdjK2Z3EaksvpuZnj8rIyaKK7hgi+vcOAqg
TxzqJk2+DTAl18w3mOBThmtocqHK4H3yP8jrIeobox3SXDqfoDME1hfrgBwRyv/A23PuMst6Jpa2
VB+iCesbRmTz5zyVxdb2yczaA8KP7bUYpg7fXjlCQIR2vMF4C9CJ50FOMCoqu6agKQEtO2AZUC4P
7nDmBBcXz3mLcXjFLkugYADcKV+XkBUJEO1d5cJiuFg0ilFvsupiyyjwKcQ79EhT8gCfZ3a3fcdR
bd+00nd2LqmsGAWGkDVijCvdfCCTGo2cmGr+kPc9a2V5mMFmFodKC6QQTkZq4UPgWbV8qIOAIexC
wqFRWFAN4F/IeMthOCAEDGtM0DnHnickV5RQjApJz1oWnuGsHYUDAF4Qu2NDWYMp6N5tUeIiZLV7
8GNBlyAnWYhcMhLqcf43sKKH9qdMy8ambI/HQ63dYVNQjeIutNrquQDuuI0c00brQTTgRVviyCcS
GL3HtktaIIde+JO2jCPeHb/pfPi6rvmD6cowLUE79Pcc2qFpBeFo77E0VgMbedh8H2r+LY1XhBwv
2gAXChO2bxh7prMXxBKpHbiBLrktsazOJ9/3vQdyUMqfqMegWbIWqKehxez9Pb0gmu5SK45uSq/l
5t0ktQFbSJwHa1lWgGR4WEznOhUW9TozSxEupZlORyOuRxIlKrN/GsM6/EB42Jibwh7C7N4thWKW
4LkiXyucBHvavZwjAtrbT0bUGM6BaQsKKDp/qrqzXdrAWBegAq1I7gXV6WNN9dDUBGUJP6Nq6ZQh
ociPWTOW9G9baAaryQ8R4XaFTo5WScsYiRwTLGOHb4PSgdCN8X6KK+9tNuf0mSby0K9r+s17nal6
WdVVeZ6tMRkPlKQKpGjo5t9DUfcvruhdxvq8l3QvUAAtBJrKtReYQ/sOPKAayuNc0Q4qFrzpxOtE
fTBeoCyAW78x5WIskfBCYTEo3NSHeeIJ8xhFtAmXVHxIembfZcYhC6M6jkBKiiWtdKRcYUcmZ7bA
CQg1xXFV3W29sAnG2x4d6V1ftfrWiorsUUVJ5t8ZJMzGCxDHjF7I1iQUZZUTuMm5z4cdu7Zaivsl
YqpoR//ReSHJg7wE2uq6eWo4vdgwBazQXHkZs35K6fKSH1+zKh8ToOb+0sTBvfNrGX136LQ/O0ze
aL/04hMRhXfwrbj61UaiPcUYII9lGgTp1gLeD5E7Y/jJ+p5FP3B38Q1UNgqgVWEbCm8ayT63TUiP
ndqQI/FxckRtndy0aCA599yxMEMZEZCZI/ouRjciAMC0lP2Ol8zYM5hohpeSZCZBaBcFabtIa/we
PwuXzf8uI7794rWI58L74chGxjcp4heaS1ZZmP4noxdSbLnyyP5isvevcigtaDWx2+9gokX9DWUH
4QeNX1Ai4BxFawIvopzRwc+cNPdKIZZaDFMJeRLpaXCuAcORWj2ZSbvp59C27zKFcXQZBBz5D/Cr
Y64xxQORXLY73PZsDw+Y+6Y7KC2qvEeEmn7L8yA5doMXKOR8EUnRKFb57dBTV/RdA37YZqhS4yxx
GyE/Qv+uZ/jvU+2VD2QtIfQ3gDJOzQJzp2kVF/oKbFzObR5uI+07aD8qPVAlLOYWABJMttJBr5Xw
5z34scsetnDKLutfDYkx2WZQQvIEOXNpNBIL2qOYJHbebcR3CUriJGCps0A6tOJoIE3hS9D7UCmc
tMD8KAoTsxidlFE/y5aeX7ti1hOfcHihAyLCZcQAyuQy8+qTA3zqFW5hE763JuJBGiVFQI2fEen6
A+R+YK2YbBfJXV75CYWl4yQNs4s6DM1XCGktwsKpBzV1QxUJiVSnWcrYe7aBt32r0SvayXZ0MZAs
hYjxtStFa+i/Iwt4dk2hdjDS6tUY1KOB7dh19rbSSXOsLA4lBEa2Y6oeIwD85U+C6bJtMDhwlisq
7p9kr/GOdP4c7LVnjXgbyyj7HGPGR9T25rzqMbEi4osiXsahq2ixhh2m2u/zkIp6lxZUH7eRocvi
DjM1stC68KxgafYEIu+NhnifM+139MxJkESfDfimTW2NQb4bef3BEdiDEj9lM7opMH5cxllMZX9U
A25bFpu0ukOEzk7uJ6BgixYbmbeo26BST6lPq/WRENAMDLqlRmONgKImoqPj0F9juHq9aAsganoC
ly8NIyxlRmlYNykn72eTI0j2MMd59Kjo1VK60TH+NPB7IpOUQf1gNnXMpNbr3GPOZ028KLKHRTlJ
Y009Rq+IfCtzTBYOlce49aYiU8eoCPgHKEIwYU6udMn6bIy6vNXTFDkXbh949xdl6mlnl9hLNcSf
u0svDwWNjk16QEm1b+wyMe4aSqAA8pPtjHcFy2kGvNHJQKwSNgUhr4g8+ylKK9teIBPP00M0QgH3
FPT8csXM0KpvoJVH2bc8VHH4LpXqO6zieKIIOGraYZlEwvDvQ2jFaFURFUkCcOFp4kctMtBCCBds
y3rNrdD1AX7OGEcyMypvrFGCw2PK4Hx4ACr9zRzAlxmYONSAPMDGZn1GkUPb/gZ/TOL/ZG5ZoIsK
WZOzPHsv+UXVjs+qBkyIJt2sbmwMVfNLj5O33qDaLU3G2DB+1nU1ujjS2mFew3CH8KKFGPyV3xL5
dHKnqepewnbWNznzLuhczkTnw1untHPUGgV28US7KyxWJBo5nEHcGXLcEmneCMTJyKHkHgjzBpLP
ejarM9AkQppycqsajswlDJUUpYF9h6MrX5a+CUqI82KYu88NTSoK9ZLIyx80zpHDU3hOO/KsNVFM
dCEJ8xr7n7bHHS5NiQ9z4Y0d6Ns0hGOa0Qx6m1iKi4VvkFHJAWwanxrO1vfp3Bt8WWEFiW+Qu6o0
u/lUOT1VKfHh00aNqRU8S1OgO6Qnn6gflBj4CxANpBau+8p9ncnpDQI8h3PI2sviD+VAmwnkI+nH
TzlGAv+uM8ALRi3zTg6n82NHHIi8kHD6oHuWY4rvmgFcgzHHnDF9PrDrxCSXZllevFpVwOeZcIb9
xhLjvjUoSei3pLPpr6A9yXvTcOAaerrqexpq4L8fabbIh4nyQOxbZC3vBSEO0SsmnqDdjk6dwOlx
ffuMcstCh0Fyw00cDvLNAgd2QJsZo98icCB4as3Ccx9AQFwcLbn0PiZcBlvPNt3TNJbZsTadnkqu
Eukr59cJ2yO8FUi5ql2DxIHWhKWtzReAuZLpJiOX7VVlOhofEze9sH+L3uI/eWmQ0nPkZPvZlvBU
Ft2gupUyDdyxRldWJ6bJNZJ/CmZ72QeUgsu5RYz+03cz5zQSHtccTIaVql9iZsZQzEi44TSbltsw
6mLGMdgg9qbFmVUtTOZdUHhGRQDo0Li3QHg4cfe0/gkLKzL32xyjfOmkBZZocjLmmGsevyFOUOKG
+pupndZ4HmCgGMtZQwAkVUDLvYnWndisQhv9qkvsPvyhOZ5iPu/BrlvSnfSJXnaPGnjwYgJoGJlm
u8nDzXfneu4gI7LnZ8P5RfuJ/CPSBnxVnmHPi2JtwpGFOeFINGcAIwfyahwjDe5tg3BhAd0vkGtS
Nyr3HMQoxpYcYfxlgxgMryHPlxSowAfAx59PlzflIIqdhbe/on2V9O268KnqSdZ03M+ZYRJAHL6C
5wBqaryVickJ4eKxJpDBLK102czZgFiHSBz7u5dXiim9SfWO+CcRE2dhnK5MmVw4v6FoSLZaOwzH
Hu3WSI1VxfxzbdWKAeVAlJpTUmAyTdKUAQZqtGRhhbXXYj9tU/w2WRNsBtttVn1gGPbSZg6HNiMS
ySbmcFJtBlNM7kcOrnm4xd9W5RvwYmSmk7cRHUayrZ6ztq6Zd8RYBA+CnkZIZ9UnvQmZ8oBCAXFB
Zt0kYZDiotfheOcm4MyOZtxFbbMRU6mNVywQlf5Wdh7aSyTzCO7qic7MqjL5e3p4dE+fZkWT6CXk
7HxnjZ1g8C9tVA0/BThRnhsLi2d/gvAHspTnFbwzYLiO91aq0Jxfx6BB5rkkejDsHgtkoY9Mbcdg
RYhp8AvzcZc8VBWMOp8JRkhiA8+QQ7FOscbV/FvecbuaOObsaPqYWigyYRowXx0N9G7Ap8iP0CKg
gmA+gejFDIL4hvyYAsSr61H/mw7/Nx0itVFuT6sJf8YwHfrKcerXOhqRfmhOxB8DG4VYpA5IljXK
gLp+yv3Q1nubFuDZdyo6AyQX4BKsiNX8SAwox98zDnbpIoH8FG/p4LdbpzPt+EaNYtilsyiPxEL4
7ZNXdaON7oUladtaLeHeq7KrJr20Op91RIY66x9BkWXhIxMmi2uKBEK4bUxusZ2yUf00enQDi9ht
AWQgjN1UnqvvKtkne0snFcbYWHzXCBOTtyHTzUjCGer9k5otlFJ0xXqXo97gbeoIywEkzAhcf4HY
B/t5u3ZH26C7I1FVR/SbVn4mnPkB0wQ+BQnl7S0PstFDBQfsbjERIA6kBXdKx5jac6Eh2yweG2c0
bAqdcX4jnyPpWIDyOZ5+kQfmJUtGUgqcT8YJY9EDliifmM+58z7AR5RQ80wu+Zqsi9DMnL5mcjSV
N0wjc3KrOye3P7tQlc+uga+hXyJPdeZD2Bv8FwkA6e/BB3anjBgz9CvCCLYBofEErgxqOE6e9i4d
fyKREKH186vdlngQpRiHV5GxxtFg8sK16DNe4YjnKnccloL7oM69R+ZLPOPMcGODhcxzinqTA5xC
AJXFZvEYeGVm7LFAJ9FqIMi8hFPFri/ZTEPmArTI1xy3ZnhLniyxC0jOgtsCIR0hf0CJMNbhwt9l
4BYTvvu+dr41EIwgVxtOXNEWmGd0RPZOgj3iCqD1QvcBb3ZEJluWgpJO3d6472d3SO/nylPibqzM
VhxYy3xgK4y83muyE+4T9O/+iy47AyOvTbdnH/qWtQHxkx0yoaZbKSdGskZEXBGVVfOGmXpslzTi
rB80WYro2SVU57kyNKc2SkEc4S6PlYSEPnpuGOIsScctnR+MHuYSKL/2jlnnjObSIVWIMVQccT7w
kkLPR0yOyT37QkX2G6NAYx3pymN4HQMQTTYN1AcYlEPEJzoeqrLt7FfSFIN+OGYuvXtKSzWPG/xa
3kBaOJ4pZr1V1odCokoXSscrIipYEXjNOv0YDxSWq6abEZC19mTcl+5k4MHKLv3s0+zSUdsOsVQu
yWee07+bBfj4p6nBc96vkRbQlXAGD4VkzdE75g0eubjRE/MglnY715lBtHjJGAafYomRdCotf+rP
qPeCufqlRd31GPooB4cAIa3RjrQtCwcW0rQiIytvxWMJ+h3KEjmgFN9PkS2E99K6RT/eSEx0ZfDD
47AdQ60Bu4sfGTvibAdbt2sjyAlxJtOBDAqfZNGlJNwhSFH2I3rf4cco9T2EX6+9paVP9HRXWMV7
VJtFv42lUTE/MitbdtuYjaxrIOmYZIsgmLe4vR3TojD8FvaQSu3d5NtEN8AwgKrttL/+9R//+//+
n8/xP4OfxX2RTpj4/yPvsnvkH23zX/9y/vUfrOqX/+/+x3/9S5kK7LvEDm4hSxdSSJd//vlxJp+C
/7D5v1xdVnDHfOfsy4eotQ95hWzHN1dfX8U0/7gM3nVBPKfUrCyup36/TDoHzswo0TtPDiq79QRv
1aDVcwmme8K8iR9wkb+78c3Xl738W3+/OUeanm25wjK1J9yrm8OP6JV0beXZrT7pVSDRfZCvcfDj
66uY+voytG5M00F05Sp0m87VzQXg1qymLpPzVEbrOvhoXXZfpFR2t5z7X6RILrz2w+itZUhSj58s
WRIgZexy7xYEM6ltX/9x/s2fxrUt7luiQBf87e+PmrDkCOMKQ2mTWtiGQ8XZTDV7ww/pGbx+fa0/
HrBH/B3/y4+qlOtq+/dr5dDOXUhDxlk3NKNiZKPL+F2gnf36Mn+8pBDvpAfLHaAaMyt9fUsc9ZAQ
XaQutmya73HDSHfVyTxZxpA+679c7d/8ntKxJA1SLmoqZcnf72pwC5FCy5Tn/s3cdDs4q/neXs07
ubces322VadsP245HG7/6W1KZWkTNjGzatr/V9flyxdQbEL/8jTr5jbMucd/+kUAQxb8qy1be66l
7atXlcOsTyWbOOfMekhMumv51nqlt/mXR3j5sH778DyaRsrik0dKA8H36jIlK29Zt7Y8a5+mrbEO
WP9jYyF9/GrLbDx9/dz+fAsVRn3P1pefTcFA+P33muxR9BrfzjkbuoWdPoEBmOU3mKdfX8YUf94V
2mRBDSRt05Ty8s//x1pZtV5uwwBo2NOHpV3sWmWv3YHoBhPKZzlyxDl2/AXV0F+u/G9u0NVckdUT
crW8/qTHIRPAcevivY6fEY1lNBZsqiTOcV/f4dXSwfugmWlJl43Aw04lrm6QMWukCHH2zpqtaChN
escbXBPMQZKT0NH666tdfdV80ibzbpuViohSfrmr1ZnNs0XoS2PATL9V5g3iJPo7f/mkrjceSyuL
fUcDJsTsyit/9W4AXGkrY5LiLFT/nlgIBRJ71btISqcw+o6Q9YjNd6Wyfot3d17QWTl+fZdXvx1/
AKlt2v1aKiyuQlzdJTk7tRx6I3837c/RXhEw4I+Pfv0Pr4JkwEO7Ji2eqOLju/rgQNpMZQAn5qy8
+wDSTfRUFrelvP36Xkzr9y8AYK1HKam1ZUqydkGS/P4FiKJySamxvXOzpqu+TjfJVjy263lt7YKV
fvr6aldPjocmTMuyXD43MstZkH+/WC8rdYn3kOd6fMzvRPgeExvZ/O2WLv+W/7FU/f+rsKuwffH3
9vVSlTa8oKhy5Blp2K9hfPbwmcZTeTJxWXvm0cg/Hc7oSb78+uauXn4uJaXNiqX5rgW4nqv3cgZi
1VCC+efZZ2KHw9wozjMe4a+v4v1xc1IyeNVQLUyIAurqEaaXvFgQPvLs0IEyPn19KoiO68J1ji+f
2J3Hry/35y/GWZIb4jHSlGO7/v0XoxVpE9sX+Wf0HVMHgc/cxu+481f//DIujWDHFox8PXn17CRn
dRgZSp7hJqxAz+qxWU/MCJ6/vsz12375jTwTRMPFmm4K/uf32+naxgibyZdn68H+DHZ0xPbqJD8J
5dyAUfjLavjns3Mw9PI7KM8RJLNfPTs5gOzzIAOcxa/OWYXqYSC+THz85Zb+fO1YH1xl2ah+uJB7
9eisCMhFiwn+Z4zeh5JQN5ReMuk3dTdXb0U5TrdtWqfTQRmY/BCtFLUWD66MxvrNIqoq3KmZljEI
cTkDbEtyYH5+ZIT7r/+cf763Diu2YlNgy7uc+X5/8g1pfUY5jM4Z6548FaH2YtxkSXCwM/8dIPdA
b0x5z1z6J8At/Zev5t/8FJ60Xcdl9GhrS11d/TJgaYomds4WZgjsp8ieprYi3zqft3Xe/eWHv9p0
2ZaowfhqLgc+Ph336i1j8kwndSQJA/DLAuv82pkEqlk0Rs+Zzv7yYC9v0W+rnSKxDdeMdHi20r5e
dqzeA/BHO+nc2EgSAUHJQ2Ma9yAtV73z6hDC+5cjxR8X1CbCZHZfT7KEa+vq7pDitSEYX5RNJFvf
uab5XBZw1cbQu7GyKr5DBvvcm3n5l33/j/dcg9ZxHS4sLj/k9a5rzyaGfXMu3jEK7QELblwHv1Tx
l4PnnyuE5qbgziMSRO4LmP3391T0dT6kgyX/ez80V+nK3ds33crY1ls8mfdffxR/vCi0ybTteHi0
TTb761NgN6YeWCsgeohfukcjMZpz1YhvaHyWCOCbJd7a7i9fwp+P8VIDsek7HAjlHydrNJUlwyeT
/R5FCY7KDRPzRUdU9j++M41MzuKEdimfrz+BMc3wIs2uIOg6zbcisg59jLIuHt1HbfyIFO6Bry/4
b+6LA7VEhOcKXszrL3xI7Hloht4/V5fnVo/rOMLXCN39H16G2RNaTuV6HKf569XrUXrZJEtNITm6
H72/KrNfifjLnfzxfV0uoW12QvQ3Dh/Y729gpScDZhs7PHk9OxOJab1vIYEHjFLrbEOr7R/fkeZX
whojLhvv9TnTLMvGGWFTnVM0AKKt0Leege2uvr7KdaXF4cG+FCCcZlmAqVKvVg2sWBVKLhpm5Nsy
sJnPvn+bQryKafXJwDzAr2Duom6zttt8fenrN+NySnIudcmlfKUQutqGjc6xJ4eUijN6rji/V6/g
Jr6+wvXuwlvOF6wFU1J2fA4Zv/9iQ4WCUGIv+4n6oy/3dljQKp6hfudvSIHc8mz2WSt+fn3R69ti
j2HDNy/vIDUe8N/fL4qPqaoit3LOuBTRo3RLo9x04/nri1zv2tcXubozq0hoRasUzbqfm0Dj0Fhc
EK+/uu7WIZja/47O5S8P8/r15/vlGXKi8ejMKg7Uv9/XRChzRceeqUzfEsiZhgMVFqGDxbhynOGB
XOpbnDLrr+/zj9fz+qpXL4kY5KDQ6YBT0I2pXoj8lqu+/H+kndlu3Eiyhp+IAPfllrWpZFm2ZFmy
6oaw3WPu+86nPx/Vc6arUkQRmmk0uhtdgIMZGRkZGcv/t19JqDNsCzP10WLo9cEu6A0xHWodVQqD
9vWPeKdsYeXz72fJCGlmnoM2j2+YJlgpKHeGQJcWcXCkoMAUSHh0aPQHTXblbK5oXHyVGarqhC1c
woGrwWtgA7RJ9fQQj+ZOpbtKBXJMMYeV23xRJpZrkEJXSOcK1suo8ZDlCujl7jh2MGh6/PuJl+od
BMLH2lLddqxWRL47MOSMyfUTkzEQrcrm/PuZehN4heqqnLcYo9N2kZLezHOVB4iqXq9vpHitY0zz
Q1c3ZcJAmUfhpaQC1gMmK+bF+VW6C2zVpWfsMxA/zDfCFgEGz3V5C8pUyW2S3iGUYIRdkJdM9ci4
doe8CtKSU8Ggm5tGkIlYNLHdZEPAMaILYMeDfM31LS6Vu4rLEN9q6sI+SpPHtDIQBI82Y2QUM52w
dKl+uT7zDc/XV6nMyziPdN/UeiZLcEZQiVu6BDxh4BbM/NKs607yPZNYpHiYNnM4uop51xTPcetK
FdAZBU13Y75yXb4LEPkKXlsmSV0uMTIMgrLVaACikV7W/w8Q3xIm7XZ+QjqrCZOFnb0QJoQbDIdz
3HsQctyaJrZG5vp/gCNoN6m3sIFQpG/cFSXP9/ClkhXqR7xaiaZI5+nCKQloByknK0DJgTpstUTd
N/GjTonDgU9abaFtAwNsKCbArr011S7KNshv0JRtoFvBmNKu5bK2auq8ElGVqoOPRUOX2u9r+C+D
8DNjvNvRdmE1WfGAC+6f5AbNzIReiCVXenlig4ZifwCAPidWMcAaPdjgqYfPQJdVAJ/V1Q9w9IG3
MVe0/d7j45GgsyX2J6NJPudSLEP4NIpZ4B27AAIzxOMxRRLSgqluO6ffKckNE+5FvPY8FcMVXsFI
5clITARapS0sFoITgGnApEfNWczM3yC9BvkEjqVWggvmrdQnltf4H2mOEPiNkAEoEgaEamGnUnR7
J9f3eQrAF42VRkgt9OcYr1jS28Pp0oqZxFJth7Y63h/vPGLnhXRg5ppMp1bXK+orXbnQNgYy4LVu
64/VKwDPPeFgK6eQnbQglaqy1zaPnlJp/1LaRvsBTAtRB7080y0kt9OxlvI0Zk6wAsXZ8kOYLSSm
Wr/0Php2K3Ds9wqgUvsU6LjRTcBU9m50cJ6qU5dX3pEAQgdnbKD5BMRZqPBaBTSQvdyZ/f3Eibq1
Gj99XDnKsz+8VALVX/KRBnzMukI++dK6xkJmkEfyKAXRbyltm7YC89uO9P4u5n9mh4iek+Fzl2vV
VzqjY0CbJXX8F2ioibeBcqL+Nmltba1E46LxkfZ15kIcjwH+Ut6c/NktDJCmlk6M8jIeort1gdOc
M4oKpePrqxcvJlGO4Dl9cL88p5Nq5h94cupfsvCYmJ8g5hnl3XVJ71dETlFVCf0NhfKYGFeQQ7Lw
HCRgaBw1m8/MakUnK13LS8ybdb6ZvDgxWVkx0ZysWrawmVAjQJOsFyEQ3R08BdJ4C/TjpjFOZZtv
i+rZ75VtCs8E3Qb72qSz13JAYqUvw6ZIXRgr2n13F//9OdyARBzkuAzt0rZ8AqwCnmw+h5LQXqMj
lgrMV1WBNcChn8NvtinNOXb5avc0sXXthh5Yu3fWPmNRK3Mag4Q4aSlTcKA6wNScKhUQcsv+aYSP
mn1b6zKeMzsFhsxEpNc+MS+0z5sfvgc+jmQwalL/VSglgKsAw1y3hHdfQzaXRwuJKm5Q/iHsUWla
TmI7lGIBVJggrQy3lbZS3BADgvmRSRUbU6AIq5JkvNR7WclKkXA2GUuRD0MA3fOdn0iuBHJ3/jqZ
0e5jKxLFzZ9zdlqZfnacEFIyuuZ/TBCkgx8KctAHb8FZiEYJlowUTpsc8aUQWE+VzpjAUXSjkCjO
G79L3rBpAgcu32ZbVeAwQHwZchFfX9xbpvL8TJHxIJajmE3NiXqKKLigk7wIIBbwXWZKQrdXxn3H
1JChUlZJb8vS+eKVf0lR706OuYX0wNgEvvGgwPlFwPBkttmnpOjuex9MYOWrOf6Vt42/ohvRufCJ
c64V52IRl7y7yCKgT6neZsYj3FasBCTOm+Ak1dGKKsRLWhQjeEtahmjNUuCcgLh4dA3gB4s7s/us
1H9C6dZsB1dZewCKZVztTSShJk98jXBPFaIQNc9ZWK8hMg5ffAkik+o2ASVUMYt9QdXfc36lFjNB
0Ve6w1e0Kl4OgmxNiEl6NQD3mAE/3kUlKFBPTN95LZCnBbv87bqRvdesTSKPxJdDr9Scub40bt6J
8B04A5mMMEylQ0J6jA6pDlyd3vFUIIbaCh4Ftd1bzE1BymeWp+sfMAu4MHKehoZtkXejtMYjUXCR
TeyXqd8ExmOZ3HA94ZSadiXEey+CB6DMm4HEDV1D4vuTcMlwTDq1HwPGrwnIPoXyI/weN9cX8u7l
ZdFfwIMaH0GSlytXWEk+ZBYd1RTv5lK1soXJ9jA81NvgJt6vl6rfOVqE2dzoPPfooOC6u9w3YPCn
vJsrhc2wj5rDyHj7+Egd1GSGIS4/ao9gtuhErJSmADkGM/RSGMSmmVo4EuVP5ba1N0UNEPtToj60
a72B79yJQQiByemkKh36MwQVVjjRzII8+tH5DVQIyDv6Szo+Xt+nd9ZAFRI7Z5d4xNFrJVh8CjcF
Qxw2+eteOhDum7W+V7T9dSGzQzq3aoc/WCVPTmWVfhCyr5caU5iNLIAiIvvp2QdJ7mmWXOtwFC3g
TQSFPMWmK8KiqiCIGJp4ajrqXIUi7eX2EagI1/effAgoPO8LmHUf9MFv3R4US5S55ZDMkbA3Muyl
dqe+7Y0GR3D9Ne1gDGnp3fxqOvu0/eu6Bt8dJwJJzSSOICqZG2lMYX1aaQFeTXh3lshQv9UkMuZK
11rnh6DMuS5DlpqLlgoeZTox7A9GpkDo9iP9X/0yx++d9Tplf9EkLBtHO3i6vjLByP8ti8Xps3G8
M3I4F5KEcdzsNIx7sFyz/kRJyA6+XJci5gz+FkO+bZZDQ8Fbz+FZbOTrYy/H2pid+vxrb++i5piD
7MTIeu5O466ovtoAk16XKRytdyJnLZ+JHDKnS4ZAo/PI/B4G9W07DC4d5x9z5++kCIaRR3AV1fqQ
nZqicFXmBp1YuYmKakWMaICinLfw7Gw1NORlvZygQHgz5l6MAJCUXf87uvc3DCi8gHF+XXvzd5/5
jHfyhAPmAz09pNDCnMIhc/vmLu5fQxrugH2BWcZsD8WaW180EZ4BPAtVhZMtxjipJ4e2HrNCRTq1
zC04X+zhJo9gwTEPJCoZH4/tFccohDZvi6RDmGCDg01xSPC+ekhGml53FmnfJ8x9yx68cPAqGc4u
8G+vK3TpoJ3Lmn8/28C67SfQbfrsZM30SOEmk3KQRCEBiFZePWuCBG9P2XAocpNF2dnviCjJB4qs
+elUK6HSmu6E42XQMKMAsp2diviUGi9Z+9wyWadMh05ay/wtrGhufybXg4/ib01QnQV7ai112Ykp
+Y0GbBF4E5u6BEy4fLm+SQuLupA036Rnm+R3mackKrrT9X3nHUvi6fGrbpAw+H1d0NqSRMuLA8kI
Ifg4gSAMAhwvCV79hbOVyD1dlzR/snCQL5Yk2J0VWm3sAO13ymqQ7eruSC5pRcTS0b2QIZicnalR
H2jYQq5nW6kCWLm9m8Z+xifclEwczQh3XvDLA3Hw+uIW9osYjU5dqhUWcZQomF5jag8ptxfkIWNy
02svffN5io5d/PW6pIXb5EKSYO5EohqF6phTFUPz50lukhR7CKo+fmldiBGuk4wSth8kiCnyJzM6
+sCXx97++lIWLMKQoe5QNcJbygeC7Vn5BKMu47ynSfkKZG7o0oIWr6xjIYShmAc6rj533FOrvTxI
hh/lQ8tE4ampjuAPegzSjvKz1DNjLLvTWvZ20QzOpKmX0nJWm4XUwU/F8C0CK3Ued1b0r620Gdc6
q5Zs/WJlgjMiW9fWJJ1SAMtA0wCoEayKLUCLvropuu9RsbeUF6/8dn3LFtwFZVj8HyU00ppiHQ2Y
dSVPwM84qUW1LQCqZCodUAR13yb67rqopZ07FzVbz5kLHGoJrImuTk92Zbk1GA9tBzsa91RID2L8
khUr1rh0sM7lCdaYhCllg6RHHoBnaUV/FYRPIANtri9ryUTOxQhu0AP6vdLkim0zfjUAQVrBtmh+
6S9Fpa+Y/tLxOpck+KR+aoOBSW0kURO0Uv9TII3/42IEZ1SpFM2ZHkhPnXoHSFqc3zmVugGYDfbJ
/1GU4JCKQJFzGDhxFubPeig39Zi4jCMC4xludKCjru/S4ulSyNzRgIprkkW/YXc8uC3m+U5hfGtE
r1PwVCe/Um0DlAMT7qn6M2m7lf1aMkAePzQ62zr5VEe7NPg4tfvM7o3klDjdNqT8z+jOoZLqw/Wl
LZmFbjMMYXCIKUoIYhKpDgww2pMTwMxbcLh3Iait10UseYlzEcLRDdNRbpypTE4Fz4EW0qEMXAUt
9n702rByHS6KIhyjKQXAPZrULpVmw+PTSUOSnORhPAzVbdimg1sF1GQl7en6qpZOrkHJl5Ewqgya
+PQ2zJ7jZAcoLg+3MXSj2V0MKV6u3ZFgvy5qaVVnoiwh1Qnzqgd8VZycQl19gvNuAxDOi9IVW1Uv
ViKXJTdLwxgvHcegQVEW3F7W50PD7HZ8KgAJcb6M8U7ptkb6CRxAaE+vL2vJwukdMjXmXCnziqYH
ckLap0EI+ELxG2R9q9TcwlgxiGUZROf0QpBuEhNA+lAyN95Z8Qkgxa0x9J85bkxGJysOYtEY5urH
32Le/Mf57QSFTAEkWXzygDAybPIhkMoDxh9qu3j6dV1ti1t0JkuIYfw28gY5ceITYNgu+ay6g0hE
hY63/qH/CpmGvi5uRYNvGYCzpfmVH9VdZsSnjjygA+WSBXtEPqwN0y35obmV4f81KPihtpB5Zxho
UPfjbaM0D17m31xfyeImOYwU0XVJ9KcLd0bu9aMGnUl8Unzbbe3tlDZMqt761udurba6qDTHpqTM
UaKjav6UM6VBVe63k6PHpzHyaGdSKJ3md3nc/xd3BHMY/xEjXLgS+D1ODh7RSS6c35Lt78qpg/MC
mLTrmlt0QGdyBM21MI9rMXQQJz+5ySBkAS6Q8kDZrBzWFTFiMskbYwsC8RHLBkE7H1wL3w1asrGy
mmU7+I/WxCStQgKdttwhPmnBrs8B4v4XRRy1/6twVnIrS4IY33ewOZ6B7wrsTgqDVGE22LSRbsIU
iMWbgv/SYJHUDx/foXNRwh2rTV02QgAdn6Sog9v1U0QqIvH3Q72SMV0y7HM58+9nhp13vtUPaRXP
8aqk9bc9TC+FYRyvr2ZNcbOhnEkBiKuT1BpDqIFo8bNbs4O9st7rQJCVKxfeO5sj6jFNZkSYh6EF
QUxqg3La+1VNsqgrfxQeyM+/kpr+uJUQ6N2CBCnC9sghgEiBj5Sh/JHmB3giTeVumHbRWjpPLMni
3S7XI2yQAz9eSY6eDcpLJv2eM0gzlE9j4IONs029v2QAmYz7IlzJ7r27lN7EUt1zFAry7/L1vaMw
lZdg6pK+a8LXmHsJOs5S3clQUBVrLQ3Lm/aPNPXSPizANnNYAzhYoJaNYbxLW/nA0bpty3zl0lgU
RQROtZJULBnZS1FMBKb5IMMyDFCj6T2G5WfPcjP15brBr0kRFlTCe1xm0SwF6kprE6eP1FX06OG6
lEUrpAUJbHT6wWUxLTU2bRp3hhOdAB21QcQCHx3sBu0bffLXBS0u50yQcC/FzMsliS9FlFUOWvzZ
kR/G9r5XV3zR2nKEWynpNL8rI59YFeCnZtNMsSvJh7Y4+qstHEvmzXCIxhsJHwHcwKUVdDVM62Gv
0xQGckKv3NTG14HiXvAI6Fi31laxpD2LaW6eY3SyvusP8sGubMK2j04+rTNRu7MKms8ZlFOUFd+3
vKp/BAnbNKZQOQZSF3Fof6vaHkQliiDuAKxWt8+cPx+3ifNVCbtVQLMDJBcqtEsGWMPeLb1mO/2M
7LUZ7iWzYAhekXHnJpevEEkORYigtInIhMmuEu7kdoRyA5jSsCPcWwlZFv3tuTTBsydKkmaGhTRA
ijb99LNO7p3pQTJ+BMlLq3wrlAMsc3Sq/RfKpPxPd/ccXYpFqdhvYMvW2LmoOsbZLSx8EBvs2M6V
AHPRFP+RIzbZlLafOxQooxOI6v4w0wxtKPVNa3GsMmvpohrA9QEU0P+vRxPOV1JDswuHHedrnAAM
jSGpf4YYni4b2bWSLWwIjfcp95NtAGG7p22a9Nlo/gt3cv4Ngg/2cz00KbtFJ3344qdHAN51Kkca
xee1Xps1rQoWCp8nDyHo6k8exCf1yYiUje24cCteN5LFg3CmVME0g7oLo8hi88ropY+3ZfB7hD0Q
6hl9rVq/6EjOJAlBx2AwTeEbqK6HPCNNduQq3Fq5a8rfOthk1tptubawWb9n4aEPMWYSQpBwUqb7
qP1mtp+jaTcqL+PaXPbSRvFQpJBHeyPNV4JZ+pALQ09WRKcZfrgMP0Mb4EJ4pUAS/+GtAmCIvmna
euQZzexyRZOlkN+p0uiUejt9OOqQvAJvrMefTX0ltF7YKvrp6dcDFUt538SRg1pj2LAQnEz5VQcZ
FpbA4EtIE6r3fYhXDHBBfaSQZhSut3le8cEdWzmlczvifjF2DFK6Fk1EEp3s7c117SmzegT3cS7I
EBJkNIpUPcidCCqsbaPeKfZNZB8Dbav3T4o2bIfkQaf8C/kh1Go39Ti4cQet5A7EPn2qt7Xx26mc
lVfm4uLntz99QKbz7vFnjpVs9HoXnlpIZFqc16097P3kdWXpC55TeUsx/FuMcMjbyAKNX6/DU5nS
9EnQmO97Sdmg6uo1ihUc5l+m6spKdbCh2bSfymYl8n/fAgJCy/kXCIdfUqsY4jO+IB13JQw2E5CA
krftpmozKYfM2o+mBgQZcJ90Cn30hS3IFjxBqUC/XUco2VKe5dpNYRLJ2u8e9GPBWnlywelcLHP+
/czpwKXpZ07Zz4rON0X5IPePpES2EOZunLWE7/t6A3EmY0x0NjP0zHSw4Hic0YYDzk7DU9OOUHrH
bgG1NyS64ORm0RGGyS9FOLo1gOMwWTxfN6mFhV7IFu5BuCGtpgEG9QTPkdvVx8g4mQwm2NO+n9ZG
1WbbEA4uQ0yMrQOdYM84RpdKVUCkl1UvCcmTBY+DNTzw3Lr3HGMl0F1cEgntuYCDIxcbeBnuDmut
koJTEskATt8F46Op3hXStw+i/M2vb8YGbKo2DMtTaBaMJPYTq1DgJTwl5THB6UGhIIUQrt7m7Z/r
u7TgXrALh2E3bgvm3QRJU146FIMaJKX1tp0OWTYAGf3cWh8/YRdyhDdCKZl9bprIKdJoCx+6HnxV
6dgA8BSK6v9tSYIxlM1IK78BiYPf7JXmPtagzWk2SSytXLZLRkejM22TlDnoRBYcVmG0WmlPhn+K
/OFTAzegbzq3ibP2Dll6GtDl/I8cwTllFnjroWX7J6nN6BuDw2f6WiZQ7AKTazb349RAj6Rvuuhz
2f11XZVLBn8uWrAOanryOAFxfVKUfxnQg7V/eeM9bDKOt3L1rgkSzMOIUhlSKQS1w001c2LZB+hp
mdQAK+njFyrtyCTpmKXA8sUmeDObEQ1rzT8NvMEBUTZJXJQWJaOX67pbMA/G7RT6drAO2qAF3VnW
CPQ8ZGWvNP3RNXTQAexVpt11IQt6I8SH+xBXO08hC7YOVUNQRhpTm2gKtH431SMXCgzvERT0lbfi
iiixeuh3WmQBhy+9wkpaGi99am96daP2v7VwbSZjUXVMBTIpCrMUuIWX7hzmLrOp1E56HTyHkseX
WjY/wXy1v6672aaESwPd/SNFsLkxaY2EP5UNyvJNqxwhWNUYNLKc+4Iem7WWuGX1/SNN2Ck7YTLE
iBoIseLmh8fQNHj2sHaV8ms1Va8ZnDnXV7ciT0RygNsq1wezlF4NXhqjZ209uGryurqDo9g14SW+
Lm5ly8RII89Vh0aXSnqdeXMNmCAM6AK05L9IJJzvmS4EFQCW14UBc+Jrp8G8Wk8/WvU5CRnaKtce
OOJY43wHW6SgDRJAJM/elZV13gCyI1n6Y9lbm6x98v37yDM3OhhJHYdrLD/FhnRn1k8Fo5ae91nm
UfdxnZ5/gRCTd/Y0gRWPgfZKu5MhvLa8/JDma1mTpXNwLmbe2rOI1I+JulVoo1796AWev6IN3bK6
aUOIkh6dtcLPW0AhnrpzacJtlk6tZg5Nzg7W2m1hxts+0r5V0+DaanCTSD/B0X8qyz9Br9/XSX6b
5Y9JodwYEcjSXc6Wm+PGhO70uqYFFYCKSjb7DYF4BvRkovJSBXnvJ6PtJ/mxhKIFWH39BMsP1F8w
2rmQXNm7RpYORslI63W5YsLqnWBBG9WUemSHzPI4AGHhz6NuprEnEZH2L6bEFd+mOxbb6YyMwSrI
9CJEMr3rrSFJqnOq6GxX3r6DyRaZwcL5lWkKHtfw5IhE+6QdzXDaWDIcRbAHq/eevlPHbqPZ94pc
bWqn3dfZoc6+TvQG9jcdcMnTQU8eW/9rU4wwud+2leoGDjwEybS9rqpZE9e+UPDWdgzDU50Y5TEM
NP9BbiZnI/tl88sp+hOgh9PKziyKY64WTEb1rWhzaRHd2KeaJ2MRRgfk70HLwNNUdln3dH1Vs9cX
VwVCDINF+Bv6SQXDM/N08CFpNY6N09YbS/J3PSV+dyo1Mgrd3i/h4YX1yQvWknqCv37b8HPBguEB
E+hABKIbRyiwoWGotLte8fpbCLn6P9eXuKTJc0mCacHkpXdOGBfHMfnWwvEdvZjBQTZXFClcd/9e
j2HOkCHzfIUgRVaoFUEeaRzjwnoCtASQ3IhOeniEqsS5kzXtv/AYZPP+I08wx1G2pjpyeuPoAYn1
qaiku6byIZZsNH3nZZn0kAbwTXkwsK0Y5uLGKTPuHIEl/XzCk76xYM/UIfs54hQ+DbrG9MP4KTbD
lWhvcdfOxKiX9p/kViSNkCAeneK2Gb9ZDrA2L0qdrJzqxW2jE1IBlIKymFiASBku0hI5MI+8Ykg1
hZKz0ZVW3nRJC6+cn5lHaErllVTTkrenUE9OALA2hUrz5drCkT7FrDCNY21AxpNFe14c29rsYDh5
zhr/wZHW2kzFN9zf5nkmUti1Asy7QappcIiYo5Iy2N7p4e5iaTuZFAcyidRMXE+wGKp/qrT5Ijlr
nQOL+3n2AcJ+lskACXdOu3pU20PtGp7OHH3UWFFwmEwoi9taqvuVzV0wVQadyGSAuefMkBWXeg56
K4P9KS+OQR19jglB4Y45NPEHkz+zbi/EzEs/i1/SaAwzc4zNYy75J4t9hdx9eoWqbG2Ga209go+h
o7UpaUAtjnpNwswDg66F4vqvD7vLi9UIjkUFwEKF0ck8xubwqOXpqzONxg603qdUqeuVU66jGuH6
AQ9G1t+cCTDtc1hwpjpoFrlM/TQ+Jpb/iTfmV9OqVkQsmT4yNJuBjBmeVuzGyrxxJN5gQTDbfof0
xLiZMiP5DiNk50629QQJ2muoWdBryQzValq4N5QyOFzX6uJCmW7Fz8zQ5uKMcN9HTVEmIeNBRqMV
+7x3mIDL68ROVpa7aCM28BUz28o8VXup0aiGYKDS4/jYynAZNd0Pecj2klauHK2F4wzYCsMtFAQA
lRPf/ZHf23ri5zANQazZwwmrWuN9Bs+51q41/C+syJlndecGQSJDMUM4tE5IyduwZt4KXb0HNGCV
t+K9QwYJngo76UfgH8hUXyqt9FQ9stXOPDoZ3QoWNE9SvIFcKmNpavDVrIoM4MfEX6nUvl/ZpVjB
+tNhguyzR2zRFWQire9O+rsyk91101uSAgcP3f70/qi0NV0uLk+cAuCRMj4GLdCGWWgYmySpj6Uj
fyyxhR8EMQUUurdmcoNmgktBdqj7RRpIFUqDjcar8t0EJ6NLxeFeSoyHj68KP0Uq3DCAKxBLmsC6
5jHdYNwnurMlD7ql2QTip2HFzheUx+QCroNhVg2ESMHldiRNoiEYrKMRWp9kRWvugkFR3cToqxVj
eH+igFxg9J1Gcl6AJPcvtdd6YSPTL2gdAX0+Rln7UPVVTxYDPjbo080Vf7QmTcgGGW2a6Z7eN0dD
oTXnxWx3df058b9d36QVKSLQrgFxmVIHQ3Psku+dusvH+5BU7gdxkGe7I1NCJKySibRBfLjUHIie
YJH2TnnstR8tPWB9NO6qcQ3yY9ESzqQIx8hL6rxjMdUxyYF4UgLpLgZlSvLW0u1rcgSLS1Q96VRf
to6xBD8iSe9Qq24MpV4xbLE097fWeBeBBzMTTIlpaM0v6Uy3kupY6d1joBQ3eej9bIPkU60Hz4YN
ymC6lSMvcj3e2NfNYnGJZ6IFdysrU2cUiW0dC8sY3KwELdiT/DvASNcgi2ZlXcYXmAZ5NBzTjEiq
C5umdYBuSvRfHp2+vNflcdeQFRzKO2so6LFcGwRZuEYupAlbZ6tjHPd50BzDqQtvzKjTd7zTmnvT
I1kHlLB6W4197Va6/uu6QhfP2dkyBd8xULk2Kg3bhG6aOd1qEynNVuvhD0rM3XVR7xMGlxoVHIfT
NoUMi6l11MdxX+vfbPBAG/2Xak6PVd3v8mgm5Fub3RBzof82VrDBeTbNANOCVJhv89Hzkao0xlOb
58dC6jpAIoNyF3nZnZ0qxrbvOv0QtIl1DHv1kNftdyvPb8YSDuzrKlg0X9pO39DmLNUWrm21Tycl
qbPqqFbJYzi0nyRCrVhbe1YsavpMjHCdRsyh9jGRKwc0gCNJduOgcgNmMCo9+lY05iGNms+93qw4
hsUjcyZ2Xv15SF43w9h3Dkemqe5Ky3egtJ4OcVLEW8hX/liF46+4g3kh7w7pmUThkGZSZ5Wjjz6B
P7ulHOxWjnnzv22ZcDLDVh1H1aiqYyg/FNV0Yw8KL84PDsH+baVvjU/MyhM0CDsmGc2kk8jGMKRx
F+vtpyx3vkgA5dvVg5w0KydxyQx51MCgwD9VRwy3RrsP+zDiRa205rfQqQ8mvUK+Gq/Yw4IZQuVB
VIwghkbfQdbHA+RPJF6OmfUrzJjVy2JXk9RtqcMumZE+15Ufk/X84f2iwUE3mQiaS5fi80KL6ikK
J4SaZfJkBPJLArOvoaxVHvQFYwcZm7m9ubmLBjnBrzh6ZKYGkE1kCGLfPkVTOrauHytRvichmvsH
TXV8397KQUp9dmIyuDzqZZ9CjwZgqQHvK8Bc/j425Kn9AVh7Gz6CvKrrw7aTOJ5bpSzL+NDbg6/q
bu/bOCQV8sRqmxt6xv1KS2r/FZbdKf9UDUXl7CQz0/Pb1O/5s0dwWeP90PZVcOdpjdW6ZqT69R+f
piB/0zvQ1L8GhpEHm9gkiyS7vg4D7KOemjDA2hwpexPDHVF8DwzgX13mJO1+QxJoSLNdVYbNwCqm
Me0PU9K2AFVHXjA1n0dCp+6PqueauZ1qyFM+bLZcxUTuzNnTXgKv3qV/aULu4z70gtumCfZTGm8y
y9jXxhq3yMrOiqQf9hR6BQyryRH66XGjg89FnTOpvjDkFDI/4mTbVO7XHnQL9zDsCwBmUNnnBS46
gEmPDLmc+gpAPf2zr5zizH+Uh2RnQkZ+/YCIZazZ11yIEtw0SBaTktshFRATNg4plWnFMD8XxFPT
0G1Hld70elTcRE5qVx3GXe2lv8jy3fbGeJry7LfeyLu47J5KG4zglW+b4zfBoc89SkSWM57CO+o9
LQa+sUwILS2t+9JP8lZSnwfj2RvbrVnKmzyMNjFPUVl/LiaOm7HiPBY8FvB/gHuBxTaPhwhuGADD
vAlkpz0WPk3zUMzbjRtOblAdUg0AoiqnbX/lflmI/C5ECruheIPRSaPfHAMryncRCa1hkF9HU5Jd
zVduss7zt5DMr/UpLNycF2Jnezy7qx2vkype9e2x8aNeOnp5JDe3qdKtIQStyRGuTzkeoMIIQgJb
LfA3Dlzm9+bor7EMLiiRCTbI/wCspQooEqL5CSRWkuE0x7rU3ET5qhrf8rLfWsYPRSng7lkJmhfu
T/Jj8EZxYEn9OPPnnCkvlXMiHb+RjokPkcVNUX2KrcP1k/BeBOZvU76jzYcBe0e4XtJ2Jhgzi+YI
d/idM7b7sRpua2Mlc/De1Z1LIRK8XEhXNTTRKWlznMbgp+YFR81qbuW6aDalEbtJ1q0Y+8LT8VKg
UEwIPIjcxjLHHJrQbbQZnGXYaFN5JzvwdDj6TrK0g9M/lMPaWP97B3spefY8Z3sWDwwFtlHWzPH/
tpSCrQWKymibLri+a15sSa3w54B+CF7gPNFxKasCZN0PbZiuvSDYDMPzaBWPTZjt+vRnIRs72Y52
XdzvnQIEt6FzSC/DIV9WO5KtDWO/rWtX5eNgqLvrNrWkgvPPElRgx7SiN7biHR07+GOoXwF/vPF8
/7dUrc0ErSlAuKkHiieRV/fesY2Sz/GouZZT3uhdttM8Y6Ppa6grytJpOV+Z4LeLWEmaXq1gQ84L
txzSu7mwOfch7ArQcJ1YuytKJqnVautHxWbMaSMa/shReh9Ha3ib768QZhjoaKP0Tk8CdJOXex9G
dMB2o9Uc7fiPXv4e/LsMGZmWbsr0VNsPiWKvPCoXD9W5SGFfR993Mhp822NYaPsw/5cV3GnOa1n2
O7mJgMP/pvQMX6+BMCzu8dlChT3WJMXvpFjzjkEubfPx+zT0NyPwH049wha4hnK9aLtn0oQdln1J
UnN78o6mRVpzKMryvvTSeh/3A5VPravXzvCstMtI5HIfZ5M78xdSU8dWo3UDIFnOdF+QoTnCKPA1
jiR9a9D3tpvq5mGMZc+tpfK1N7RT16kQxpfat+un9v0Nevkh4k1dxp2XmlZ+VGqi7ipxu+8fFwD4
/UyfxoQPLaSXK83SUup73c6PsfJUtM/2Wv126XAS08FVBJQutKizIZ1psghh9gGKi9sykrHI37Ux
JwbG/fVVrEkR7mSvMcairZHSwO6iGc8SjxtJMXbXpSydbrgi54clSUFDDNMrv64ipinbYzl91pmB
Ag95P5W/IDeZaexzu91U44/rIhed27lMIRTwjGjsLF6Xx2xU7nWDKxNqaOAWrQdohMAacwvtxaTZ
xszcOr63ZChSb6U2XfEyS/o9+wpxDnIw6PMcm0k60rOd0GdXO/M1snLqtHmXxFMHxDgD9Co3JwXH
S1uhDpREVWwUR7n20zF0RyuFybWEzsZ86ky5ZiqsifO0AuHKiI0A0PXKLx+IKKTqRzT6VvmqNSow
tkXqwYCjjIbF8zVIjOgvKel9o96E0POWuwy2BWNnM7An7YZkipJtnDn9xDxJXfv1cbQSD0KmMLBD
2BfiBKY2tyvssXjp/Kbvvtmt2jGQHNZDZW/TLMkit+7tqdjFfl/o3xvZln5GVhfeVZCTM4412lp8
AAyFe9avND3dcEFw5V+3k/eq421MmtMkDKYlUKw3ObHsp1bXSU8ALNThra6Vrs0GwcSTaPsmWHsl
r4mbfz871Zx3qtFtLz1Z8h9j2jeR4spJ69aqy8wlNd3X66tbum0Yr6QIz/PfoNp1Kc7Wfafssk46
hvmz5d81Cih79c4vbrw1SUuGfiZJrDzFEdTUvqXwJmLKqdetfQ0Iy1QbK/5q6UKb8QHonYNbh2Dx
ckFqPQRRgBUcTZvphPGT7jeuWZXbUfl5XXOLggDhmeNRQFrFx0omSXXqdIZ09OWNlfxo9B9jd+/1
a7iSi2qbZypJYZBqFztmJGv0TM0cpWMUSLvcuTMLWP+All5rIltczpmc+fczu/O7PjOrFDm28jC1
z1Z2HxoHUz1eV9rCaqCqgLdUmfHnIFa+lDJZPsDYhT8cvSjeZj49/Jq0ocHgw3VvhqRAsud6nJso
xd5V3/SNMu3q4FbjxaUeVPVFrXdy9HR9MQsRBLxgkNyY9AmTXBFCUmCArKrtTIm3pPn4f6RdWZOj
uNL9RUSwL6+AscHlWrqWrp4XYnpjFTsI+PXfUc13b9syYUXNjYl5qohOS0olqcw859SW49tERFez
MSqDlZzZ4DYMks2yKhF7DLs6m6in2Jn9IJO0PyBC219J0YEmcFkaBy8AUMvYttnGXtlW5ZFYJtnf
Xu/W4Z3/Fi6hyZSk7dDTn8KyO2Gg0U0yUBT+vm1ja0+dj8kwoE7h81z4a1J1VSlKgyAeUNylV7+i
Uvt428TGMhDrwLmCAAEYJM+4sZrIN+NmSCJJJX6iPjhZ+TLL0+dd8MIKW+jZfbJja9bXrgcXivO4
6q+44JEjParxILCzEcAZ1EexQesBKXm+5zB3AzInY0yipfhdqC8zFC+M1S3rX6Oo3X79ZWIMJRgo
B/MFhNJt7mjs1bG6Yp6nEOhRVwHRYpJ7a/OcTA6IFEJiCLxta2GM6Jih1zG/yqe3YBvSzbwDjRFY
tlu3m3qU7ie/Ueq9VdL73BRVF7bsoZsCyW2DSR7w3yf0FMwe/QIaOuqdaXy1+t8SOCnALpND2ee2
B/LAZpSKAcIF2QukAWTZvqJhJzK4tJQV0s32SfZ0TzkUv1oJ+ZQrB20ghfg43jbIvuJc+sdcBKEQ
im+sonfpjOVcFrnRFC2osG3XHJE/fZm13VybAZkrT+mDOBkFfrl1yzToObNpeczqyGy7z/w/UVNg
BgYM5w91KC+PpgLAzNPtVW18sjBK+l8T/Kc+w9b2FqQDI7v/Wx3vrERx6ypQRcKTgpXw8YI0OvpG
MaXhaqI/tKyPo/5Wp7pgv7Z94mw13BnZ69QkOfCjIWi03jU/iTLPOfV3g5fuYk8kuL3p7GfGuFCu
13NBUnR9MCyIkXTQ8iSjl1nf7SFs5x+3T4mnUPjH2c9scZFQU6ahxywEW1j6uPrF7sPl3dw3vuBO
e2gue3KQeIXfnERod9Ey2dGeOWHf9HSNHSxTU6k31kc509ylfafmz/h/9RIuf2ptEyPjMfy9yN+K
ZF/WnkkEQ+qbq0EHFtmGiYeywgVgI2t6204QoSo1cx08F+NvTf5e6G/d5wvxiE9nlrhXgdGp65Qu
mN+yJsg8ojX63VIFwPnNW/XHBH95pRL9ugY8f6E5QrU6eVQlfZ8tb7d9bzNCnBnhMrTZGuV20nQa
LjjvepF2ylDssvm3kvS7/80Sd3sTY5brNcFyHCtz5/E3zRovGw9WK6oXCJzgA7Z15tIzBTAnm7Ck
eZR8HfM9KAUDGFQHilP6mpSK3gUbDfkLX+BLM4PUFGojwxcatOqoFvXlCqnU55SclhJKw78r5UvR
YVwsP0IMiUALvtF2FNQE6WTsSrBza8MSrjOKDXV6h7myHfzKk8o8VPGYWdYC8IffS19+w/ij12Cq
Zny3igIqf7pH7eXLgNoc9BS8Vv5uNdoB6r8uMU5SoR8xS/WwgAGwBe3gMky+MslunNzFvahieZ32
sBFDMCEAWu5g3Jm7dQogbhrU1cuoTIiXooGbjMkd5Hp3ZgKhrHjxTSra8+u7gZKeArIeCJphnISH
wCxdP4HUuC8jkgKLYdEAPTNf0mIBQHfzdhjIeSCW9lELvYyOszr0NVQsgDQ07J09PJjlNx3MWP+m
UKlqZ3aYS5+5rAVSEbvW8OhT9NKzaeNWNvr/4E27fQWvdw2OemaGO6hBtca6VB1802ZrnyigbUTZ
3rJETZHNC3hmhouNik0cfdTBjgaiyAOti3sdmjONbe+p/LwkVFS62zokTFMjZzM1C/P93ObNzTKh
rhfTkEBmaTLuhoIeVyj2jLJoSGDDEojNmWIPqypjZvzymDSSTtAraZngoONKa+qXlQm6HUDgl2l/
+6g2XnngPHTwYsFEBmqSXEqA0t6YZQ7my/qCgGUOM8/Jr9sWNjJeZPGMxgSFcVD5cPHYoFRVM4LF
rJrys0Jjqq7091xP7upJf8UtJm6j/GWVIvHsjfc6COIxS6OBvhO5Lw+fGUClj6FZpw6XSAkUv91D
B6S4o76yS6NONCy1kTNeWuP2sTCtdZHbpQ5p6euR5ueB/qidnL/kwPCafSz4xl17/qU1dgHP7jGt
R2pJEKwMky4Lhn6fN8RX5w7THI+WLEgPRLaYs57ZmiH1OpIUvbc+69x1jXezNrm6BhBnYvplYgli
h3AnuWtm2DGd8TKsw9Fwm3Dc1x7xpDfdxePFlw+inbz2zsud5EJVWxOow5loZk7pa6bXbiP7Rl77
YFF1Zaxxal8biBncvhHX37FLm1zcAqYcYj4mMnxnBvVNvC9zTF7NXuPcI5FQpE/fvwtrfDCxnVgj
WQtrCYH68njUyHvVgEeotIO4jcj6ZZwr//YClesAhqlIaPaCNAwVbQTNS59pW7Dn9VRm701vDVLV
Tb5Ibu/F4RCpz/XoJZkLsOFeAphIsLeb7nNumttctanbYpHQTOyXXbyvgmQ3QBzCy9/akARJIGKA
2/KfM3N806grbUVaZrQW9T2Txiv22l7ZdXvR82kzmp3b4fJnvY1nmlPYScMu1O5yHzTZB2dPnyVf
pDHMgsdlieLi8PgShVHmeA10MFWTn476qzOoP7zedpAN/9AZrgIeYgKfxI+PJEtZaq1WSqGj/Jo1
v8peaPYl6QTfto2zQdmSKaCDvQVi7FzkAvMTOF1G9Dmy4jlLn5bmzqbvJX3VbN+sD7JIaPL6Uwp0
O2pJjEUSQisfQwxngdIBxdnaKDIWtbTeotZRbCiCFW0MQsDGByc2CoBAXnHVAimZ5bhZ8jEswc/l
yPfm/KJbnZsoqZtCPFM2wxXU0tYgANRvuR+AvHjrAtCNz/jH38/WtmitITcxPgI0g8RG78d4XfS6
jZdc9y1TOlCqB3byTTeBk4Km5m1nERrnMojKJLhkA650ejf5qIvsjS8ovfudl/miSZONjx3wtmw+
3ZDBAG1ygatMJdUsIeUdlqDhS0iUdrMPOuNZOZiWoGa25Z1MlBQkVOgCY8D6MkbKdoKaHEa2wp6i
yU3WVnY7LfmhpwPYVDvn1GUm+u20OnVaL8qcNzAjoGI4M85iwNl5Fm2cE4c2cWhZh6rPd4wtU21d
arq0WhEvH5Jk3za160hvphZqcnD7SLfWjj4durnA9GEWlruZppIqtdOg1zk2eranZhJqlf0yDjKo
e9L+W9mg3xqr5uymGlkFCcbGNTUwb6iip4F+IQS3L5cu4aHV9skyhWuTfzFrZ1eprcBjN8Ib0JAg
ImTtXDxYuVua0kqzgdOg4cjIq1JAHkCO2Tz2isDORiJxYYdzoS5pJFIQi4Zlu3gLeV6MxwoYrhqS
emXioT9w+9TYznAfhgtz3M5Nat2NZDJoOAH0YhXNXkp1D2I4/m0zW59wcLBDvQVT3HhufYxQnDkn
nnW5WdYApKwPi4dHUJD6Zpi/Lf7gZYElsLa1KDggnvcQh1Dwnbh0B31Go8sggC6U6atOvymYdFDy
H4IVsQPnd+7MCJ+DjXKiVJUODFr8Kv9Ge8HLnyVPd+PSMzxkJb4wC2IvxCuDSLwwKAEte6A4Llcl
lYVtqSApwJS5jOBSLYsLjsUf9mitu9ZqzQept+WXOJlyr7fzL3Msfb295I1ACkT1nx/ABdKl7kol
tTHtb0jEXVHLkBNvWsunQXrrpUwQTthq+NUy8gKUhpBTmDp33wiVuqVXYinUnOE0aovnKJ3AxNaX
F7AFSI4BKW6i88btKCg4Jqke1iSa5aX0Zjjp65oq5Ptc5OkTGZf0i7Oi8GUsmgMR6zw2aihI2Nbn
R8103Ahw/6AgZUPynisNGKY0ooIzJVFV9vtWr1yN6dECP/zp47sww6ebROqoZsFMOX2ty6+L7pI0
95rmaE2Cz+DG2ZmIkTaazMjQdI19Ks4uu1QNqEuMHarPOn0ale5pWGtBxN8Ix+cmeLY9PSVOA+IC
GoLCfweYEECClqflndvqicBNBKvhE9uqHVLLmhTwQOfDXY+Kg613h9tHsxGwsBq0LRG0mGg6dzS0
VnobcFmUodbGL3NzZ9TlaZUqwbNfZIZLuuoESHyARineUUk0acOTTPAeTzXB2Wx8wjA0A61WqG9D
049v6Wn52JRaik+lbj9rvZ/rhxJfMLN/rwsv1Z1/ZQ1gYIAOQI/Ot+hbcNEkyK+6sK1QGidv4Fd5
gJTgwYCyJMrYBzLFAoubDmGjSc8okFGI4sLGkmstZCyxvrkbD0OhoOfrCHxu86TOTLC/n92gXioX
WrFso7PtHWoLu6UCV4twJRs5G1it0ONlbzbjilG3o6ndDBQfSrn5oWY/C2ve60gbTYjTpeZuWT09
nr1/4eqo9UORUwPFrs19m+fStLulRR1ZNpAGrNYBpCteor/etrLlgijnGhi5QvjBFNnl/kmqg7nP
AsX3Rv1VxX6tHFSozUPVr5UfbeOv28a2SiMmordqoRbqgKKD+zACtIxWW6HOWI95NGYTRHlPivFQ
NZC6RZ0iBtPc1M8u5Ng8exm8SX8xJ4ha43Wg1H+v4BgU/J6N1MREX46NdaBAiwzocvVj0uMztaKp
BEBmgLqlX+oPmTf6sp/vHEh5xp4imPrZyu8uTHJbgA9kmnZ0bsPVkIJlJm4FcZ986VEZnr3EKbxC
6YC/+7bQ9zTXQkA8BX619UEA0BLVYSCpLBQILtecEaOytGxIIwNSAmOuBUqeHUg3+s4gysQ28iCs
Faksnnmor/PsORYou5umbNNoktKoaWtXNzqIPgzgT86MAxVO9W/Fm3N7XCoEzSwcp2ljb62wHmrX
FsnUb96WswVxAa3XiJpQ8JaE8eSr6Yloz5MBtq3kNCi5r9i/brvn5vbhpqhg04OT8uGzLwaIi0x4
CrRx69bFj2V60dW7OX8k2e62pU2fOIPeclEgjhfwQM5qFpE+368SQX9sJige6lLnERU8cLfNXS3s
QwQT9w0s8pj45ROFpm9zZYHqJpDjoNCp3QLTV31ggW2vwBBN5fRu5gxUST2rl7v806OsnHVusbrd
SbPdkSyyoJgKPRx/ps1LaSSCMYkrX2FmbIbCx1wuJt65ezbIbdf1ygLIbwGqluUQd+VehVSHVu4d
6WfWiTgG2Jfu4h1waY+vwMkFoQgYJc4wgxLJkgFHrUuFDy5IQb92Y2HIVjEGjEcdPhwfgzZnn9x5
GCrFKZwuTMrCR/LtEDMwky/r7BvN4tNPSu8gbYD6sAqWeZAsoXTB0x8tRl8bEPHKo2ZRD60kvc4L
Oda08CbJfpyNGRoc6eHT/nlhkj+6OrPscp3ySDHRLPZk6admvjiA5vQiCrONm3BuyeQi1rAQDe+Y
ZQAgotiNfe1l2bFRy+OyBnXxaZZAkL/BIzVWWDCRUHDJM4D/vbIO+RRq0ojb1u1pZ4H//ZP83uzA
LsxwQVJbiRGbjllGSItmY182X1cgA4eH2hFk6debpyCZAM8c2sXggeM5GlSMYVhZ05JoAkQN4+ht
sYPqAWA6r8L29/XlujBlczFD6eZxMYdVDhVz2OUVPRrlCmIsEbX3VRzGhCl4YlFjRsoHjCG7emdX
a7ITdCf0hkSoT0KWCxwMkUbJwyorrT9lImbazUXhQjkGRsTxieGsLdPcatSMy6jQGg9kbBjXxWRh
Jwui/XW8wKL+mLG4vetTZUAeQDGwK6n0q5LktVcuxgF4v+/ELopDjC62m8bDLLB7lQ2wzTyzy90t
h3E5KGkvh6udHIhV7bsl+2wuxUyA/ARBHo12QCMuzwtzQ4o2rvIU6lPm6Z3SRdIKURSFnhwjb/e3
o9J1FYazxm1k1+V6k1UFiTJ9CMYR/1vZG2I8plqnADW2yovlPmzSem9YuYh0aMNZDLBO45mAJxAK
FtytJlTJtBKpQZRMy37sHjGhfbCbULBEdiaXHzGAJdjMETQjQMvKP0egepZKxUJnxrd4b6CUayxv
ObQpHKiOI/PbTdbRLN/nIVjXh0oL6lgQUq7Tc2CsGNM6K4+D9oRnB4kbpVRmIL9Cy8RjvMOY15OZ
5dCLJJ5upn66HGRk5EVtYlKp9bJCUBC6Zu/4sA/QEBqDzjVDRmWgbac68xzm3aGdd0W3uDkUNJZi
cCmUxVRgBWw73kudGcwacfPklC0/Y/Dg6HETtFK7q6d5d/tQNu4vxn50cEqjrXf92citQl1LNa8i
e/1G5UMleR1a6IPC5gU8sarMhqNdmOO8HNUL1GipQ6JcUd1x9CeHuor96TUB5cmKfB+7bPLxPLeL
ZKRVlUVS/Jc1RoYejuPLoHxToOohEjK6buGB0+bMmMOVLc26GOdylGa85NHzBwAxwamS+aVs2mhC
yb2pflvKyS6piyKDYKFC41yIamJFKlJmvAM5KplfyXxK5Pe5/22YDVwL7DDF5NJpn6aiPJtlSZd3
+XLZ3EFKbdqD/SCew3akd836TCEtYscQIR+CNg5SeXQrETHBdWuPbTU8FbAuxsLG82qMsz5PUqyh
8k47V5qAymx82TxMxa4AOYMVKYwYecQMNghLLFdMD3Atm/DxA5j2IEpsKFJz260CKIeJSb0Lpy4C
U0ld7JdGP9ppdreWz47WulDp6yTDt7XVLeqfbdEHlST6UFwnRmwX/vwIbucx6DjbGsWPIPQvwnh/
7tvEq5bvcfw1NUrPwiYUaJqBDnDCm78p3jED56fFWwNt0jQTDjVd9WPYnjiybUAADReBL3O2BmnW
IUUVS+uNw6RnOwBPdqNjelmZe4bhd33sUSjbOFni3w5dG5/MS9PcTqA5MsuNPeJRVGmGOxvd5CK1
gtSlWeeP6NMM3thYhr9WM3Uppvh2I4pEguO4DmiXv4HLQ3Q1xgQZgU/imY0EtUcw/8sSMUxeZ46M
wJd1lcEljW8Xt1A6pUZtqVMWrZkajNVzRtNDb/cA7P59e0s3fEsBWzv8CwRK7FAvUx45wfQK8C55
VMdmGoxdc7eQpd7V8pT4oPn9azCENV6RSe451naEToYa5xFwrqarSCo4zqg6nhQDjHMTTRvUlcin
J/8wAYHCKB7v4IvCl49t+FkqXiY6Otlg545mjJco+PprX+f8WR929iyA3Gz4ByzBFj5DIJPhPw9r
W+nOmix5lLfAoceoPypSoPXF4fbBbYTjCzNcZFq1Fh5Ud2uo2aun9lAYS3+laI1OYFKISbZve+Ln
q4gSc9Oqid6GauJbi5B0uY19N6gl7echXJbEr+jjAuHcQcm8wbBdAK8L3cIJNu7tpW7u6H+NXqXl
dV03xOrSIjKpOnhyg0KztLSEofgFRZ5NS1DPZYyETGuWuw1Ga80dusyYHLahs5EabtGM95Iierlf
p2BwxjMznDPG41qpci7nUZ+duvqAH+L28Qm1jxaEfP2nZ72Z61toCeCCQ67X4ayBEViWFwOUcGvV
+6vWnDoCtWht9UoqQgRev9FU1DUtFCRA9X/dVxnBFVXUM/KwVS3CwsEcYf7tti9sOSDSAYcRC7A2
CueAY2mD0YOgF5/J1m5MT6rpuIAcgOzzR0wCi0jIoVXBZ2fDK9DRQz9XNlFoB3b00umxuWjYJ3oR
dZhEqSUgSuTlK7RqX28vbWPz0DQ2HSjFoSB3hbnthjVbZLsrosZOjuugBKYpqtRurYRVMSGPgAoc
YLCXK1nSdewmZS4imcj6wdYG6uH915xmCXDb26vZOCgMJjFmEARCFEHYV+As4PY5SBmoXhbI0SwS
1DbwjgDv5CgdVfEIogsyTadcqcxXpaaKa7X6LBKE2FosSowQR4CrwF+4xSrFSJXF0YcwthCIWy0g
0/3g1ALn2PhSA6X/xwqXDkz2SJxBt4soVZdHW07vC+lLpgFmLoM89PaWihbE+b5mpZhYiuUiWsZ6
R3T6JUEJdXbs9//NDDvZs5PT81kiQDMXUWai4FwW2dNKSylK11k73La05fFAbDCeA7DnXU2A5tk8
tWWhFdGc916lS/fN+mk0EqIQxtcMXCz0x3C1LhdTW5VBRyMpo6FJdwNBdVlzlQLyCKIn6PZa/hji
/H1qwHZOHOzaUNNfi4wpS+KUorHcLWcDYgziCyy/QPp9uZp4GnU5LmCktNovUjXtcrX3FgoWwEEX
1MK27q+NYqyJmSsbZHzcelRlWqR0iUEkCtkzkOXO0msDbFwXysOBDIariGrnG7UakAD/scjPAytN
OcaakZZRurTysQOJkGv1ar6b5YqetDE1PW2SMHnYEyT8uhE5lCp7JZ+Omlx9uqsKtzn/Ley0z+5A
kqhUGQAWCdMU86NVcQBYKqCOBa60TBBAtm41nB+HyjhMQMpxacqIrWoAvwYo6Kp6F3eOP8q5u9Si
FwULDtzzHUEKXFhIbBi/DLcip2shRuVoZZSNy6GsujdVXZ9YdRgvT9WXyrBYJpF4zMbSUExF3oH1
YZaN54fKVTPr0g60pZZCwL7W7ogkn8ggOqyNqwczbPBGgyo3Jiwud9DKqQwhBQdYSuiBMvZlJ8iK
4tPyKoBfnVthiz1zidSK19WR4Z6rNT3oleoTO/2lzs232zFx45xgBrO2YLLBfzzUyyJ9Xa9jLYea
gY+z/jIALqdBFM1enlVl9dbx5ba9rTNCAgjJBIyII3xx7qeUSaoTTWJguTqgwxvp5hO4VAXRZOuI
GMkiijkYf1E07ohaWgxFR6YyogO1qD9PpuLsocSzCJ6zW7uH0VeWRcHNbX4ihcZZmRSxUkRWHOjK
XoaQZ/pDa+ad4Xi01fe3924rZLFJ2/+Y4+uOZKnUSibqFMZy3chBjhuOOe9xyi1v0BInuzOqksyB
KfV6t3ege5nt17heTBsT6moy915r9ERxY0yM90+3f9vWuTIOKRNsJ6Dx4+X7MFCXr9KiA12R1QFp
6w5t+dq3neLXbTsb3wlMq/6xw1UqnHkleZG1ZRR3neaZToOHaPFYQ6uzzUGRarj5NP5KHMEtYV8f
LppdWOW+Tk5TGSnt1TLKm6e1OVC8AsyxxbBNjSFuVZB3bRlTAGHFYx4hFFM2lzcfPYRhaCQAVXJ7
TNy1e0lAWOMZpQL18FNp1b9v7+jmXUFDV0XfEKMi/JiNlLVJZ4FNPMrB9jqAnNZVhCyF7Fbz+8ew
N8iMAVoAefblkmbigH1OVcfQNFbLNdf4RVF/KET+kZGvNEUXorP+QqH5BdWf3e3VifyS3eCzMIo3
gWYS1RyByHqe87UE9HLwqngVbOLWmaEAgt4rCMHw9uXOjML7mlKC5FY8Sv0JlE3fKlm2nqlk24E0
N7/U2O4eb69sK/YA8s6GMZlBvqWGiy1VqTXiC0sWN672pfOiF4vflPt6+d4U+9vWNlJBECdB9w1v
TzA98vOEDV53cakMJeTsaldS3WU6NACzmrqAdFpkhzsvzBNCkdfGqrraPqBz7VK0icAKdFRrUYd3
+8z+LImFmjPXyKQBWrHlUkbqIocxSlnWN5vmB7VCkTC8vXtbdwwPA5PRW2Fygn8WxMVcpXRFymCb
1WG0JeuI5LMWVAI31wPYqIKhKKDo+DF7tc2JPZVoyEMZpB39vOrcvMc31ptz6V+EKMDeMQQIalhG
yXm5dblZ5Xky2GWUOPdqhjrSwZkfWiBypcPtjdu8vmeG2N/PzqhvFLNVzJREo7qgl2ccc/od/CCC
dEFkhTnlmRWohUqK3nRlNEJ1iGS/WtrtrEEUijacwICKAyNBlC3w33CbZmetBQrEkkSQud2VjflQ
a8PntwszccAPI/PBVdW57VqbKTGSZpxDW18cvyWzelBXyBRANkEk8b2xGjx0sQoGrTWBcLzcswxW
KqsCUMqM++4gdc1Lg8Fx//bxi4xwVzQn3YpcgJaR1NV/Lfb6G3Ws4LaJjbPHPLEMgi98AqEQwK0j
acdS6qGRF9J1OlW6fE/nHC0mUTtzq5MKhSmYYUKd6AhwXwhjBaM4lIeVcMroCCXsqoZsQw9emV/E
KtV3ve+I469xZj31Hc2g71BP2YNDOjB/yqQQxT62Ku6DDPpxwFGxcF3GNDV3erQerCLFPIaRTy56
dnm+HtTlPq6jPH0jk6gQuHGOQKVh2ahzI3fjU5qu1eZSiU0S1erJLvqfnWGJiFM2V3RmgjtHCj0t
s5AsEtll4k4gXyZ/d+gUOMCiqqUrJT8+7TYMq4xzhM4DwiDnmRVmoNGzyudQzdPVdeRBcyVlkXfr
aDiCj8dGXIcpDLwDtwIOH74GPaSkrpxGotDeKVwTU5PKfFePoECAclYuQCtv2sKLCdV0jNEA7XHp
F/oy6h1gUQy6ggLBHjPYnhGjnGkGIxiPbm/hVnuVcWX/xxgPLkqoTBVLwsIKmewAmXmalNwdEumu
TI2nWi5SpDVFsNC/MXEuaitv5BkgcIU4KyIxZnX4d2gNBaNlrTIwuLfkzu6UqOnMk9Xdp0m9u73M
bUso5+PphhcpX9mivQ5Rx1VSQj2r5/umIpqPWdTmkE21Bbod7fMPMcQZ1MARnQFh5Dus0BUFe5Ci
TeHUtsfVztxaW+4nzDfeXtWGo6BTDM4l5LKAP1japaOgI10lgwWYd1bvGqoEUvq1hSxQovt9L7K1
FaLPbbHocvZ57nonz/ock2tt/YPqgFmgWiUrVDCYvBGjsCJoeoOHCjAdXpuB5DpJDR3vICgQo8Y3
nYrp1+09214HCqr4MIPB8mP85GwdzdwXIIjA0SiLuRssAGXy+bDizXrbzIbDYSF/zLCfcWbGHNel
oVAWi0jxuyFBFms+aiBVJcoARHa4EJi3s0XQPiSYgtL3WpK+mlq2T5URbwPt9faSNneOcY1CcFsB
oIEzpdLCBh4Ipig6z9owvkEaGmRt8vfbZja+IeitYfQFrzjWx+F2LteyVR2KfgqtGOJrqvyAisuO
qH7l3DW57utZ/PnXDp6LELVi7wJGf3F5VE1hKiDtleWwdMa9IpGdlq47QwfCBRTmt9e2eVp/TPEB
zx4La6n1AePORnKgzREK6XsbHdpYev/fDHGbuNROr1iMYVda1UcdZBc5unI5GXwqidCpm0EIeogs
q2YFDC6j1iZttVtakQja8kFvutPqt5UTUKhx0cPtVW164Jkprilb91ONU0QMKlYtHNd48WiRe8NU
/YunFSjF8cpGzRyQaT5PlGptLjBPiTH7ugSdRWqQ+tVsxyKYKvWECd7STfNMEnyKN1Zno2/q4Ctl
QyKLR3VNMua2IC6LjSyy/TRV0cr6l3Hsf3oTAbY08WiEpDIGZNVLd9eWJjWaVCbRrJrHJGkzYHx/
0Uo0ErPh6qBPQrse3XMFWBPuezEDNpbiU0widGndHhrrYwuW56V+V2tLdFwiW5y3Q5Z8qI0aibSW
+VbquL0djuUJqqOC68uFJoz0oy/GkiWcDt53/CRM5VQz9Bm76VjpqNNnmMUMQQTi2qPiSsVRqoLb
J8UCz9n74MocF5g6NUlSuYS5KehAJDYdxqAPh33/uVvFmbH4nvmUF2B9N6BoWnTf4exrfjJFoiy8
QsqVDe7mdvp/loIItFP8sPVSH9mXt3qad48yuU8EU+C3jwqzFZdePg/qPME312NtLF8TG0hCqUwO
xkTv1Lr1JkU6ALbzudrP1SK5dEyj8jR3xFiPU964NHXeB60+EkllSLw92GK+3XYPPnW/ssddsVhd
ajMGV+VRjpJjv5d25Vsfdl7liUjCuPv1jyGM9yA2IX/GWO7lZoLhYCJNBkcEHaZtHqfeU+qf+lfB
cjaP7I8V/uO4VJk25jOsGM9roO4mX/fwbtwVe8ujAXOUzqO+6nZ7EYUK39L5//UxODPQcKxEfrm+
3my7eJCxkYMP+Exy0A7ZPgeivnOVHQkcXxJc7I/vx9XNBgvHfwyyrTjLDudEbpa6wVLNU/6iBb0L
eZs9hmq9wR126y691zzG1u283N7izYACKCPCvoHmMw9Vy+qi0ot5mI7/kL0NB+OD7E00FsFlBP9s
J+AX8BSQPFyBuvJuztDdhhkNQqXKs0OCvHjPp78rXTC6p7JbfLWPfyzxsxFNXMnUrmApl06Oekg6
wK+foT5qG0e7e9P1o6rsyymIQUsf/6RtGK9BpnkyCdLqKMcPq/FSLKmbCGE+7Kbf+l1cuFNADq0l
I85X39cH2Dwox+44RAyVPu2hJCjIHNhFv2WOC3Zjhxc+cFK4OfR5GB7XT7bB+QPlRdHT2EnLBi3O
Y10CvhlomVeIMuNt1/yvz/DMFmWtdqvUYsfkKI7+4SHUA/1ghbdvAJdjXa2EyxQSQGwqifbTUVLu
qhE6jw+dJrrcm9HyzCnZ388ud4ueeL2oWEqn+phxWrQXFBXrzlsBIhgCfdiX7XM9e0r/JYarZoDQ
Wz1Ir0SkQtu30EKawjh/0Ma8/BlAKKCMNCgjHhmeafiN/E2X3dWJWtGs6aYhCKHqmE22Wbv00hDN
phy4ZeQPkOTFDcypTxKw/e50UZX44/V/6eegjUGDD1INaH6pfK2qqWK5neZEP+akLt1xInfU/Nau
ElCPkHyXsNd1DRK4rNUx71WAclXF7BLyuYPejb/zHqnaXAGHr+VOgkHikfqLjn8n60EBlg7jl9Eo
n7I2TFLtd7Zop2LIHku7vsPENfVtEOmtjDx7QS9sV5qGIHfgUSfwTLw00Jtir17MrvG1zEROU8gL
4I7Zzi7GklA4MgHvaZMwo8cM4t52/QS6Elo9lOPDPKBsDTW525fj+g5e/ASeSH9J0PcD0IlFLcY8
iubijrGcfv4OwowFsStM5kENjXdM3cqtQYo/VvoV4BZpr/eCW36dSTALjCEDwzQYQ+I8cpW6KVc/
4lUN7J25S/Mn4jxI1Z6MgVH4/2LXzoyxXT277uNKa0efJha5uhCjgAca6IF41zaSlItF8cxZaBXM
klHCjn1aAyNYD5LXByRMkBZl/+KLAmMoeOOAgNbT+XA8AP86VRTGzOaNZK8Qhr69aXwn5h93PzPA
B+ISxfrBhBP01c+E/k2giSLvnO8jQsg7ZpndofLTVsRdc/1ZvlwVF5kzWYXQdb/gqPb6fvatIH/I
vxp721XBzJz4ojzoo1DPx6vzXeTyyoWhF2lMcaFKvLJ/T5i6mFZ3zoKkd5MBSjPvrX0wpdZ1vvZW
YMf30CvQekSwIqxosKwPPdmvyn2d79LZ79X7CtBGM3dJcm+oENRwW6vw6LhPixMlMmQX32x5NzNY
z15wWqKN4y5UM6+9IxfIs/CYaULGDu545h3Y1P6S9uUuCUSJ3aazY3SXzaixYQ4elEGaXCnbGu5R
3uG9eLcetPvJq/5mXOSlJ3orXicFmD85M8a5RePUdKIO88XkRJ7a5klSgtsbuBVZIZaE+TTgGpWr
js5K1DKdlnU60szxcuxf81KXuwaNbskqfdnZ57kgKl1/lLGmM4vciWVavOD7j0RnAVVj7S54zjDq
89lzhFBF0eL4AIhxkapjr4plCWXdz5yvmuo65P84u64euXVm+YsEKFLiq6TRxM279q5fBB8HUTlS
6dff0h7czzMcYQgfG/DLwttiaja7q6s+GhX0S3jo1xsz3MRT5Y6o64Pk3c7c1N7k/dYgH1n6VZU1
YF9HwxdDF6MEfUJRR58w9KgN+HhfyGhEV5IZMPDZVKZCAf4KrBXF0IoumsU5Ipjg6bZnPjUSRBsf
NPRbTQfL/I6p33Urca0Ixc9HSBCnrcyDXr99lq8AiBhJcgR54qPVTMMmoRbCzHaDthGv3jbH+DQF
2gYk894oyZGv+utza8J+0o3C0uoOk1qcdG95r+ZetZsCY1NtmcTbfB5u0W1CYAw1QZSCDLBaXN6o
fZj2FPTr/ZFDAEaDOmDBAEVvvhu9xycPghPo/zUelP5Hatbvo2160y/HeieJX7TAqNOtDkGoYXZt
Ez2pb1Ve70CM9MCA9xj0DaS/XTP1Gv1D63eR7Sfppq22qunNyX7UWskpXPMswNsBooG/BuK6y5Ho
nZFUTFt2Ss7cov9iLMUFScls3QbQH8A0oe/GFOJ8Z8ijqiMltrvjjd3O1g5JLxnGqjvGhv+fjeV+
OItxFCDJs7SH/0LLULTj29xL0f7njp4ZLPmRv883mcDS/TG3nPAzczW6XpHrhzlHhSpOaivOZoii
ApC35lVloeztuZKOubQnBCMZKQgygzqOUt9Fv83Qvms6+laNce/yuMmPXa08EZtrPvQzd5H1yukR
bUweI9PXLgTLREi64VCiIPygmriPb98dsvUVToOl9yHymNhDDfq9dfKVQxiAtLLig9h2/xmQnc+5
sFUHYF0B3ICZMTCC+pAE1c76Zm2XAx56/GBIgJOyUQn+hNlG2FQNdi1EruJo50xBakkOxjIxohux
wYeIlwaOxhUzK1HzcspzY7kCD86vujjF41Hhu/+wOn+MiJeNauS1GkbYOgzaLMqeASAn03BaPX2O
qoHPBDqEi17b5XEArCsmUZUMSE+qnv69Re5c31tPodu43ZvxcXtA69bwfEKW0ETeXJSMAk2mnWmD
htArjd9s/kHN97mtvA6sSWVrf0XX6de0SrwmrL0lfxGCPFPyBUvFUFw4NMEbKMoiAoSuz+V41aSk
KlTdsOPRi6ZR7tqh6UL5lI+RP9RJ5EYO+gp10+24+pf9dp/HAJU/G33cyF1eESp11OqUSW8HVMbc
Mn+AEi4x/v5Ao58Z5Dgm5LKudVZrpLqMIVERTI/3eeYr5Zde9rxaDqswg+gAAC0frlDHvur5nLW4
qysDawhEoDFB8Cx1p9dweEhl3RBrhtC2gf4i28E/Ig3g1Jot5Byc8WgYkWtMz1aSelX/ltqFC3Ig
SX5ibWsCsfHHmnDV1eivZjPB4ljJKSw8u0GLllt22yR9ULJfoebp1nEiD7UMDy0bpXD9jUmIXlWT
j0d1SoMCFByk7fykASsaqZ5j9fn2/pdZE7Z/3cwJYs5yRPL6gxVAIQSQQPWKdKPL2NeW3yRuExwz
nHQU1YENFBxLFJOszifLQEXH3GTonRmLTLJm5ooXRqHhj41ltGd3uW3NIA+goXnsnXnwWmV8K8bp
feDVQzMoXtdFuzCtqIue4g2voetpp/u+cMAMxWxPj1E2IEFkKIeszVvX4gr1yghSgHOByBrv6yel
0HYqHauNTvCo7s1UC5I8fJ9JvxvyEs/o/sVp+k3PDWgxlM80ehpwkW8mq6gO1sR+NuDgmhlpvU41
O7d0kFhLrcit4r5xGV4zUQ8KSxuX1DDLCl6ymRGuQJP0lQItMeMYaghyY7DJRBlUQbrkFwllMKHP
ZqtbSy080tQWOcepHM2jFUeJS+tsPA2Fgrq1w4OORP/YrZYiaapsoCa8pWm169X8OW/6j3z+pTOk
dAl4nNSWBQWhfMOgm6xAYNu1aZK7GVIRXam+M3TMuFk7Lrjq59pst1HB7ywo9FWOoroRaUpP0Tjw
vcXb3NURMCnoRb99dlbCivPdJtYQ0XoYO1DfMI6cmocRPMRV2O4ivr9tZfWEQv0YqXUbqWgRrpyo
Tlg5uWkd+7R0rQr15KH+5ZTjXQyuCr1KZSnGlTqXiWzmH4PC6k2mAvKbobSPVopc9ZyxY+hQN4PM
8xCp35IYLTVoufSaWtG8OusCIBIPKVcttykcwJwb7XkO+QHtMS6gxqAq/pggfOPWY+SGTYEArNQz
//YUfTICXW24P58sluY4+tRRdqf2sVZM4muF8pQmP4G891FLxtXKS08zFA8y8JY7OxMANapyrCvn
YY6GrZ7hxQdob+Gmw/QbtLq/BmV2jSGtt3xmOIvKIEsNLleH+Lnga0NRYaHGw59LNwUmLUMd9GxG
RdbZ6httRzfWnbVV/RTyFrIX7upF9v/WEOKIkAvKnVZxonRGIpJ8Wou3089mM/jGZtr1Mi6VNTeP
2xnkeotAARoXL8eGYIqbdVTMx2Z+hDYu538faKM7FKw3KN/BjggPmOMCajjWNB/Rme7249ds9ivg
lZ1SkoRYHccfO+LhrnqD9jyDnSiyDmp1346pxMLaK+h8KEQo3JZA6te0H8kRLTfftcTyQRt6gp8+
AUtH0A5AqT+gSwktwHfVqAZpXuYgp4l+6+Yk+ZQ1HwM8JVq6APAFfkqA1TmzMnLilPORt6j1mMUd
T6YtJGyeYiX0aebILur1oS8MLnhkwKLYgpi3UHZXHexJAKicp9lvvXkHNnnIyTwZh0V00pB40TVf
jSbx/xkUoqqyITN4E3DkpnivRgeGNikZb+n6QQPgewF2WNif4iyGtT62EWzQF91bRDSrDtA9j30f
N+h83o3x9rbbW8uToVryx6CwgeKa8SxbBkWegOvwtF20GZ+UJ2c37Oa/f0LDFOg8sT0c5JaE6K1g
6IUFLc587DS/dTbg86oiyclePMOVVwRUBEBmsEHgwXLpOZATsUD93cJPHYBh2FU7G4CRaScrlKzv
PYtAwwihKDLkQmBvV0nIqZ1gsx/IVt20W+arj/qr6TrukoCYZS+JtdALGGMgfVCyBUZRWKVoznhk
lni29PlH0Tz1KM9wZx/LVGjWdvi5GXFYfQIpNh5Px9TxB/4UGS7VJRCYJUgUVghJP6qDBwHNhugm
ulwh3JaJnvdj+S3tgjgbPagQjPNHXvtRNHnt+I9ke69ck6CQRTICAG0kaEVeKX0chpnlsfmczw+V
7hlzisADwUeVoJnSAOOp4RbAVcT1U7KICXXl6+0PWFk4MOiCCwX5CRCiiKmBMCx5SBA2gl17Z5iz
m4Cg6ZuVyDTW1sxg1wPii0ZpQN6F/dEqZI6TUBuPYfscRdwrmc/5Y21KGn1kZoT9YQJ0nnRA2x+L
PLlPo6Aos6CMwGpvDO7teVu5OgE7Bw8D9gpq7iIrNYfcYqIsB0yLnmm9nWQY+pWdjt9voBCBpAkq
7svPz155Y2wgL9Ti8rD7wkt+WO0vpkouxLWI8sKGsNVp0pWpoubkyHSueU2ZPqv5rLpqNj0no3nX
W9UGrzkPScwHXnWxT6Jum2fZobfTIC9w+BQzOQxTEvSa/hHX1iuyqpuye6/1mvm3p3vNoV18q/Dq
TcwyZxAnm49GBCAjKDm9+R/HX1SoNovwoxwCtraVzhdAeEy27VBoVj5PR/S/Hwz6ncbNJoyVXSlD
+6xcCRcjE4JJ3DqmGfaVdUSH+LGC+KnS7RIyBMxITrSOfb171UFOJJnP5cCJbu5seCL4oZ5LO8kY
9pe5nWO3CsadugePpNc/sY0MDvoZFNwyJpx+UK/SBnx39jGh9U8jnH0dotjhBLcWtx86mKsnhTce
EENvaaUHttM+stnxGxq/DGH/hkQt9NR4gP8QdHl7smkElt5WkaaFl/jo1mcK3oOnU6dXGuakABvu
Ztlj0bdFlS+bPRRNfDkoZPWQ2+hOWOBXi9765SHXOlZOSozYhlkdHDB6wBSQJAENfHuxV80gBMV9
tmimiGE+5AAMe9SxlfHeHc337lsoy3utWVhyu1DQAdEwQLjCQHQD7Cs5BqKgLVuv78FU7qaN5Kpa
CwUtlODBNID4aQnhL600VW12kwmVJPZZHTarV0ilbFBH3VhO9C3sTLexsm/oM97UrA5ai/+HeTy3
L2zjUlHrbmwQvEH0yi3Zz1TZK83b7bVadXTnRoRNSCuwNCdTbx11vbxPZ93v2jsV7ZuMxB4e7H5Z
Vx5eVH5rjyBMRj7GrHaOlW5uf8ZaFHT+FcJTYojaBuRANdxDm7oRjx6RzgqI+QbxnY3SQv+ZUEnc
tbqFzhZXOAtj0puVEWJywSDpGqOzacJhAzk2ycBWzSxdhGjyRwFZxMHopDantsXTfQRS1XFD56F/
uz116xYQOQJMAJW3T1zi2c0dK4zypsjRKAHpjXA/pu4oq/Wt3U04bP8zsXzCmQmkOugQlbZ91JJ5
3+r1rtHm7yWaz9nEJRfvMu2iTzw3JZxsnkbNjC47PL/SFxTlkNO8PVurv58uz2M00aMdQrhmSWh2
Waf3OFP6Bx++QnLr9u9fe7CCuemPAeF6zWswVCQmHnXGCwpf5FAEiU+9uN1A4BVAK9kbfN1J/bEn
Xqwd2CqUgTHt2IXFM2IqT7H1R6pWe+Sh3QQtq5H+MI2V65D+LXNUWaAttS84qRZaoFZEYb/I1GNc
Tc/F2LrNGAZGOrlTDgQRuYcQ0rHWbJBs/YesHzK4SLAsDae40ITlhEpDOw8zLgJ09PEN2M136XZ+
an6bQbIBhc/m9uJeh064zgBnA8sbRJCuXtOzM8RmmKInifdNu8E1C750kmh3dd/9jOLmnyxyGqBE
uh8YrKwi+HmOL08GjOO2Q5v9pyqGEJGaYH8lnQPjRuRX+yooPTx4ATP+saQddZ8d5sQdJRmKldW9
NCrML5+UlrWs146Kbb/3BohgQaaVapqfzSDtG/BK1YBl1b8lSuczR2Z9uXvEIeNyR68juOstXACX
fkelfbKUeJfshY5Woiywn3Vghx6sQ7EZdqFseVfuwoVG4Y894exm4Cnu+sVeDcT9AbhMH5oUH/Y3
7pOgQo9b/3F7P902SK7SyBUrEqtK0HDGuGe8I721tEt5leUSt3xdOqVkrYLLjF3N6CIG6FAN6GpR
97wkNgB8CgxCkqdip1F5nEErrXskfsBj/Pborm8N0Ng5gExChEFFC4OwekpjMT2Evvxzr9VeNWS7
AbKgTPk1S+l8r69AwJxxMFGUxx+Aki/3idOUioIw3wHVhUGn/RTa/yjctoOJarvbY7pO6qJ3FCly
W4OIArhchTE1rT6SRUn7uS2/dEYIDH96VFW2NemEkqMtCQBXcE3Qpl0gBkjNL/8Kt2HPuZ50eQ7n
apBNCgZmMkX7SLXdKBoOPav2WqsDhdreJSWY52wOxuTs1dZ2oE3baGq0T1i0KysZ0dOaKzLAiwHe
DygRgXBdOCe8TYZJy3BO4ATf2/tFHx30p+rL6I2byMtfil/26+15F1VLAesAMA55PnACL9znIhdl
H8dWDiC2djQUc19AwCMB8tquXzWbuRbkh9W3XmsPtZXu57wK6K9u3ELSzcuhm6iQQPIxK34Jd82S
tYVEGIrHwsOggByBps0YP4Vxlz1aO+Z3RxTzyr0KIHry9zlpDB6kJ+qS0aIY/uX+TvU8JdVYqsfh
oAXmZtw5J+6HboQOQybJaK30pBI82xbubSAelz7zS1tER/MfKSoNLTqgAE8y9N/F8+Mwdb9ihsLz
wpsZlcjFpFb+q2K4727P7YrTgHlr0TjCQoP7/tJ8imQ5HBRKRCHkULLKjfLvrP5Ry3Cda573wo7g
MiyaIPde1doRyoWeWmgPjtYGevMla5sXrt2PzRjE8XMNEWMa021lzLtu6CVjXQkn8A2oAAD2Ak4z
8RiFpqpobDnd+dTZgWlk+7BSey+1SBPQBnCKbgJpD6RzotmWdSutbeEz2+IbXTHjqCr6QjvabfJO
0uadQZytsvTHUHe81Mk9FraPBhigyr77xh0bMZ3x1y8w7DSggTACB/yL4vM6rvO6qMsZj3j7rWAP
muPlskzESjQOGwgQDXBmIeVhCP7aTotMiyvYGIMFY50E+RY9WbbXb5Ybnct45aX2BM/YzY3VJKOB
C10Jir0dAGIH9U93rrx/O3WlrmF1Hf8MUIQvTgkfaTvBFZHKC7cLx4D6oj2RBxLAD3mqZMmW6RLC
B+TukdgBiBHeWEyrszkeTK62GkAo1msdOm5eqtBrbvYZ7iXHaFwnriTOT2ZSOKjAmWpTZsAfzTiS
jdMdydi5U8rwaAfTXFi5bSNTgFwJJy5GKSQjWtC8jtlCPRA791CdcfjOKiXsBqtu7mwil2fq2Ys6
wjsXN0ypHSMERKxU9gVQyqwKT1kySh4tq6ag+LRU93FVXSk/DegjUYoRR8DeUuNLrbgcLUiZ5CW2
OmdnVoRlCrNx0MMIVmj8zZgDkqpu9Xb7alg/XGc2hHWpQS6V9QRPTbMcgn76MTX2PYhD/JnZjyWb
Z7eHXMCQhL8J0gaRkXota3aSb1hsXJ2As28QFo6z0U6omuF6JHw79ADnJLbtGumS2rH2iUYfJgBP
pyTx2hAtX+PghVW1M3GP3P6QtbsD5SDc0wZUYkC/ermBlMRgDvQ58DAjD2yEiE+Rfqnn4a2urPso
UyAbbTyORHY7r60y1EHwCsUjCZGYEIg0pcq0uozVY0HvYsimt8+jZJHJmkMD7Tyq0sAOg0lSGFgI
+dXSRNb1aBXcBIvCrOjPY4Vk9ntoOZBIQleoXW2rvOqzJ5Zllj+kWUncPNd556YRcJ02ifN3IPGK
e7VVeXwsadxVgTkw8tDaM79DY2lbnaK8V0+hGhc7O7LVU2TYUeHFSQxmLKWc3sPUmt7LKkvtd3Dr
lWnmqeUwNKZHUcqIvnE9y2cv0cICi80qjpRAysvoTs0jw/TCmEbTs67EXRkoc5KRB8OpZu1LaJeh
fa/mllmq7tRxpdviaCqAU9WloqXlNk+mZDB9AHJYrngJ3nDp1uETIn5vookVflVbg1XYVsSofYWn
FfSOHDPdpWVlPHWK1i8F6m7YQ/CH0E1Vx/W9k5BUg9xdbJ86MJo1HpKVbN+YTSlx1CtPo6WyDCAx
tLoWPPHljtT1iVlqUqnHqb4n1Xe1AN/H/A6xbSKl8VnzBEi/gJ8X3E4UKtjCJqmLiURUSdQjLdyl
nTEC8wZ5nZ/0oPQVv5Y465Vdj0ZaaBkuwm7I+gi+raWFDfqEyDhi/gKejocBoqh4YQe3j/Taa+/C
jujfWgAdmIoZ5HG+N3m0zewHxTDupuZnzzo/6xpPZ9SbajRDg145/IrpQbHooUsMdyQTWAgkTn1l
SdExBFGNRYZqqYNcLmlnMXC6RJjmsfbH5NQVu2h4wSNAl0lQrczwhSEhTJsHbUwmFTNMoYrdzUWA
OvVumObN7RleGw9ZWqzgw9C5K0aDltXbBO7LOIJh5WdoHFTO30u2dFcqH5Naf79tbWVQ6IEDKy5o
JDUIOAnOUuFEwfktjWeiJDQA2cG0VQb6gxPr521Dq48ZNAqAfADPYygbLF9yFk1oyCEpYFZDnuyJ
b4Bua714gyvgYDUuqFR28grrusXl7IEBBzKfn178zGLihEaLxIJ67H/M3It2ReDA6bjsu/JkBg0a
jv4eKwVBYCh64uLBqUc4fzlEs6mrkqsKUnPTjuFpFB+TTHK3r0WaaLaAxBYBpAhpl0sThW0g1wJC
mmM2Ft5U+AP0OunX0vgF9ZhG1lC8sjkscNMBLAVJuUXZVzBG+mKeUY141qwQgoMoPkdeLWMQWfeT
izQ7/D34KUScczoa3OhiJA7UrbO1g3Jb7boNHtWgHIh8LglJVod0Zkx4+9hTjI6KGe6roTuVz1bg
VEMNHpHmx+3tvnKKcdH8b1DiueqzEY0xUO44AkKpZe8T/am+6pHl0mF729Cy4EKsd2FIyEU4PHQG
iL7oR2YmICXx6DC5XROEztNtO9f5NGBEAVxGl/zCzQVC6cvNYPR254Rzoh/1Cao+pu5qrAy06oFq
ANEBoc7Zlxr0F8PrgHQWCAjy6mvl/L79EVezikZk3N54KkOmD4pGgg+ZB5zpagztZ9tW9EOjACw4
WH4eOuFdP3Q/wNKserctXu9OCG6iVIa/wILhXAtnwFDjsYw6XC990J+IV24bdCzm+6WWwd3s/ba1
JTC/WEwYW7rhljeQijrpMv4zj2XHRpfpbWocm6a+U+z4pAGHftvE5++4tAFCRvBognUSAuagKr60
URkjLhPNxgPFynyr17ej4tECeQ3W+7z8rfZvSUJdFnU7DWzazLzDG8Xkr6X2u9dV3+5CV1Hpns37
2QjMTPOyOvRMdGINP+f8aIGZs5ftvKvnDJCuC5cYXofotAQE8fKLYzWaAAbkxlFXQ/O1Rus9xAjq
zm3tamnyH7NNisYQ1xyTb0aSPQ1Wd4hTXqGNNRw9hkYnyRR+suRcTuES+oNmAfcl+vfEfIZVdMDL
KoZ2JEiwm0gzto4fdQQKPK+TeW9ZHFWn1KMj6GSBFLD0Y9S8V/Xo1tqXKQ+PedfvS6IGDngQby/u
1e0ArSUKkncwR4KwHIHg5UzVGoIUpZvUI/IiQU8eOoscU6jvlmOGPsbhI1Htx9sWr3csZF4WHSAc
S7gG0XmPWlerZIJFHncnXpGXJJJVw6+ZEHAmDBCWosMQBRQk2S9HRbUaULxUt57Du2lTuuZm3jX/
6PvyR/jQPe+qLZ602d8fexBrw4FDmQs9vTB9aZOrJSnNSDef+6A76ZsYBIHqC/fnTYcSm/58exKv
fLiFTDIQQlBjRuSHrXVpjNVVl2S8N59j52WefaUFrX3sDZ0kMXb1HAcbKyoU9gL1B0hTLE+YXVtP
09woqAfM5LF74eAgNHVvDM3DdKLIkmfh7i8HJlgUTq5aKs6kGXZxl4KaMj015Nusg8m0lj35r+4F
wY6wQzid1RphYHGnkb3+hYK/Pp/ukaUuoliyMa7iB8GSeMJiPeKt4RR36Pi2yocasGRLple4uk4g
W4fcAGqgQLRcboeKK3Wr9pi1GB213HrKtWrHkzIgveIW7AXtI6gm7W+v1Oq4zmwKKSNWUz0sE9hU
J5dad7ONt5Rk+8lMCJuhH6caPRJhcUfMNACyyRtmw2+z+r+s0NlIhL3gWKXV0xor1OpPVPs+ErcY
JTeSbCTCJhiQDCmKSCvvcghQmBBxtuGXZBKmV05h2Wln4xACD1plzlDVmC7HyL2yBaZtqxotetok
d8bq2fljR3yXVVHFeUjz8i4bXma26VMPElp0vkv+mm/jckCfPbxnwU3rKFRD0aa8U8pX84szHOLm
jkSS0awtDZAYi8gm3izoMbo8O1GRsyo2SXE3a78Kfm+N3wYZtfXahJ2b0C9NhK1pNHkNZ2MO3zp+
MIlnzzu7+zLJ+sRkhgQ/kCeUFTpRcCbh1qI53ky0cQ2moZMEOJPOkUzdVfCA9Tkfl7CrofFEYj3n
5V2doAFNTX41rH81o+YxSrQ3lcauziRg+5XFQmURKjnWglS46hegjQ5UYJlZzxbdxvFCPNZxSan4
2pfiDl+kP5YCJrrPhcVqceEmiIrCE8TsQSmkfO0GwFhqpMLt/slEF4RhHgi0s2570+vUw0IJiKgB
URhafwDMvdwjDVxdm1RteKp59zMDG2DosI1JkZ3Sfs1psksj9J2T6Sli89OQp1sjVX8ng6yRRphf
pHR0UGojIYE3GO6RT+DU2YlT0WWdOqQBf3gUNh5mh3mNCYdrD4XszhL26pUpYcBKNbMGFETj3lAM
xLn7bkxcm6N1hp+6WkYhKdb/r6wJJyNuC3PMlXrcg40oArCrgPKZPh9Y/DXRdmOV3nOo2Qy55I4U
PPK/VhFUo6SATAU07y8XFayVtgluP0xnqt3lVbspk+nEVDUotb+NP0VbYul7xPu3SMNYB3oO14vx
paqpG9amW6u6O/Z0T1C8GftTGn+kZnLSQNF3ewevruefsYotqgRt0VQbGewPYTCFJ2jaHQu1BX6v
8Zqm3962Jr6yP4cLIhakBVH7Aze24LaL1ApRzOnGfe/QY984pzTb52l7QDEiUEzw0QDNVw3JVm0T
jycnpe0lwcn6F0CpFo3FSIOC0/NycfXZTC3aOcVBUeiRDi98BAnrh5YTL0TRnw0c77jI72yPpdxz
2v9kfumAxLMSpQKR/HjM9dkAo8C4R8Vl4SHz6fCjBZiDjeVLC7c/EbZvO3Zi03RnZfBkpPFvr4Hg
Kf9dgrMvECLAuCyqwsnwBZoZuuWYu93U+1kO7sc682v2jzr2yDDKWsZkVhcXduaijJAV8H86rCq2
m9FtyZIDM2MvgdKlQl+KLHVDS5c1+iz+4ewBj7EaoNRDTnPJIS3cmZdWm0nNwmGEUFPlz8Hspxtw
RnjQ9XXxAUEUlJJnkHgdXNkT/FXV5Vqe2ZG+114Gr9nnG+ejHrexx/2FSM9JPKjA3V7Na9cPEJaO
NhrIhgKyKb5frdQoW1bn9r6YnFOngAFrmt3JiTe3zVy7RGjXor5ro/qCkpqYFGwyCzioqrH3s8mc
vV0735mdk22flMAilbOM8vzaK8EcHq5QgFEJtEkFD1zSvgH5Cif7mbIDU4CzHZV6Q4rikWs9dMff
bo9uZRJBN730GyLvhw5NYZtoahsrE4PUa9nqXq8YEIxnd8Af7W+bWZ1EPMvh+tC/g7TD5W5UYgiY
2HXcHIzwbs41byGhi+cZLf8vtw2tTh905ZCwgXwtSpOXhtApaOisSZuDmv/MmkM+vGrqa0oPjkyW
RYRkLxsetfE/lpYhnx3rSjHSRFuGZBb3LH9wnJMx/IwauilyQALJJmyPIaS9HDnscxmDcLSByQOI
CglbVGHEm8SK86xvYoaNP1boyXTVrrHMA7QyOdg+inpqQNcCfKDBvxBmVuRE+RBBzSxVGg3EiZTw
TaFPs+qREGJywe35X91PIHEG3hhnk+jLz89mBV+gZXY2QoF9oRFXrQKFL9Tj9awyJR5n1RKuMZxK
FLsRXF9aoko8QFUXa8x5vrHVf2oa7dqskAQJQvLv31VeqL80YN+JrgobdxzrpK4L0hz6mr4B/7dt
wGX091OGc479ClEQ6BQKUwZORLSOZLGzN4w4hgax4WVRdhcWpWRp1oay5N2RwwR9CdzZ5YShbNdq
tFOaA+hZ+i3QVeoBpDa/bw9GeGF9zte5EeGKjWgHKLTjNAfL+gf6zVp3P/Y/TO5NOcS+JeDJZYXF
cwBmNkQyoHxfNDIuB0SmcjAYU2rYSt2691kx+jr3uuwvEfT/Duqz8I58FQD0gk+uQGdDs9zEzNUQ
4oiO+njgZu5Xspf9mvPC0uBJhfwlmOuFFUp7RqwuhJ2Y2B/hCLrIiHzh5EuvFn5Mqr+DU/w7Klyf
n1KOUD0WlmoCb0g3UEg8pZYVdKnmsynfFGAbuL0jVgd1ZkbY3mlex9RR7eaglJWLmLdFiG9nL3V9
cBrJiFZ3+CfnCrIiSKgL89c2XTwmHXH2o2LvQW9wQKezxB+s7TkD5JFQZ7BRohOJaNXZjin0ZqCL
xZPtmH4vNCeYx8p3JhlX1Zp/Q4ADYwsqGUnSy91dzmXfzqlO4Ra6DadA1BmzP4zmfxkQOLHABAFi
I1XMHuRGjhSTUdD9mH/Y4TbVIFxFgkEW1qwtDQr6/zMjLE3hjIqRxHV7cMrqa472WZbKalarEwbA
wKdDuBbxNAdLUaumc4DhfKg6+lLPpzS1Xm7vZpkRYVUclaY801l7sCOwyGolUlZM6Q8TmZ5vG1qd
MBv3jm5AEBC6xpfLT9rIoQVP8BwFjqtX0WWWj5IbVKx3f3oA9E38z8ZydM8u62h2QPzQ6va+HnK3
rWdk4iPuKhNQTWDF9vTW8np13HcU2dm+2oS5/g3VMC8rXxq73d4e79rFAV53gBqhfLLA4i6/BSsV
4gHYtofOZN8H+hv1pE1RzqGrVvzgWA9FWHy/bXF1Kf9YFBGO8+hkqePA4gwZ9lC5V4AWdG1Hckmt
ruOZFWGOyzRVEqLinZ+WX51G31ImI9FbdUlnFpaZPVvFMVayYk4thLzjQ1p5qFfrxg/Heb09W2tu
/Gx9bGF9LG2YUy3EfnTU4cnu2MYyqqcoQgcKOioOoPaTPGDXVmeJ4QESgFlDDOR1Y0ZFdIJfchrj
NJfEa434KScyKRyZGcEv2SVv1Sqs6R7A3SBa4MJoJi3jbnN79tZ2wflohNPcFXOctt3YHiKVq2D7
SSK/r6jEN61thHMjy1jPNkJL4oqistYcGvZWJ8gqaK1b636L1OHt0ayd1XNDwp7uUjyIozZsDjYe
9TltdZd0zb0Zhnh9WKgTqHtFJZL9JxucsMtjx54KK+yRL6urZ/DBbwB0P1rzAWAPyVtVsiXEWryW
VFY0mDmFMEiN3OQIYlzyUhLjv2wJJALxKEZlHBDyy9VC64EyZnFD91Y3BnNFtpny6/YyrW66MwtC
fAyZdwcaXSHdNyFwLxN5nEpZ9Xt1J5yZEI4PK9H3zmqb7tWie6OjuRls640a8c8aybscGD4noh+3
R7W6ESCerALQiUSJKAleWEasqP3cHhSmbpyEuRmp/DQPPa39u9rN5/WIwGtBZQBJDfTC5QoN0AIY
WwiQI6AYA6Ubdi0wnT30N24PSMQb/2vHQMIHeSywZooMhUpbOcsjUN/PbHhAb4Ubh+ATNWu3HpID
qb7wMP6OV8l+JK0/q3e8GPbWNG3sqsdtYrsNqaE8KyO6Xd08Zx8lrGxpF5RyoOT2/ZgEJm0fJp1K
rvy1KwXIE3RUOujlpWIBoOknG4I4iAn14icUiYEGyXydNN+1GqzkFpWAqFePNRi1oK2MzQM6yMvV
nPRRT1D9D/dlnPqjUwWOpnho/wlur+bqvJ2ZWX5+5oRpgZwdSqcI2/kw7ep4ih/VppUVaGWDWX5+
ZqXMs6lNOAYzW+CCZsxVcxYMmYxBfnUwC4AODHXoBRVdIZ9U3lQ1fFSVFVutBKtJLmMQXB0JpD3Q
wou+KPy9HAmP1NjOGQJq1eF+jgSIOdhbUKz5t5dlda856M/BSQbS8TMUPpswJHCtBopViNvLp5rt
F9xfU3yx+9NIR8l5Xh3RguNbGhVQkBU2Gi9Hu7AzFu4rsLSUkeOnteJH6KG9PaI1PwjEIDI5IMBH
AkzYaA2f9M7uMSKqdHdTbR6ZigjGid2mNiWx2KopwO5QaMUEwvNertFoId6bTcRiYKYbT3b+f6Rd
x3LkyJL8IphBiyuAkiDZZJFswQusBSehEzKRwNevJ9/am6osbMHYa3OYA806KgUiQ3i4T9OucPUk
E1LAnRY4qTKusaguPSzAbmLYHvyI+J8UYnCz0wjpOueAHf4Kfac9ErtNa6uDP/RukFrDyVU+yfP0
4YfPbUrLzIuqay3wbBwrI7Mwwp9pQWVY77GXrl2Rpdt4bkkKpnkS0xlQevcwDXTD7K99xl44b6Ft
5tTbegajz1/cFZAeQbIW5T8Ujy8PsAcfSgpP1B3p1P9q2j+6WkHPb8j9XK9XoqelRhCuiQr9YSDx
UFSQ1jY48TA6da0d1DrQvtcHM6hCvrf/KHWQvyR7dW+vNBYXvjdMQKCCimQBgBj5ezMhm2VDWEMD
BODUnJL+kRgrzmMpUQZ+wxLAbBTn8Cpe7t/sotI49TBR3LFQ3xTb/F6ML2+GcArLUPmBOYW1I9MW
voBzm3J7ukw0bgFioR2s53vkc9ByjUPjQX/+ZuwgJonJAS/846zqFS4dH5BFmGJBVR0QW1M6Pqqp
A3OTtjnG3HxsUbKbcwhHxd/xQPt1jkYiYqE++U4sx++VTQUhtGkt9Vv4Os5/giU50BKY1IJkrDk2
NqjAQIkPnVx1BDB93rLV2u7i2Z4tWJ6lHnjeoRSgNUczTXZg/Ak8Z/ILd2/yIIW6LOXfvRnFRPBX
4HuBZuqOD2HW/80NQ+lftHNcgGRlmfVZ1Wg9FQAjjKAg7A/aPn/NfhUReOlBZV7tML/arTh18T5I
1XOMOUCY0lAd+CI5HjKzZnCThkP/UIsfGaP33pqM+9KHCTY0kcSjt6F+gJ7P3lwwpRZ1bbX2obPm
Z2OGMsZgPEymvr/t3BZwDWIKxQEHoZjiASDo8utkvW7ySc31g3sPQcetti8D40G5V0O6TbdrgcTi
ooCWxmwsdNyvCFpdmxCNadQ5AK/9rZibrTPRr+qgr4SRi9cSngZtDTTyBUr7clFKGhdJlpbQJ3rG
uyC0wsTnb7zROwC0P75++u32Poptki4E6AQwciVad4goZItNZpQZwOIHEOqHMfnmDCNKgABGaPmO
6o8pG4M+WdPwWQgtMMYPwJFoSqGfKaUZbuLobcsNlCA1PWxHgmnD/tnVfve6dbi9vDVL4mDPbmOc
2kNsjppzqK3mN817CC6BvMBKIZgFefXbthZ898WqpBvJcXDV3Jnaoc3d+2T47k0xWpRPnWtHDvmu
5mtdyqW1YV7DQjJluJghkN4naDknM6e1c2hnpKdJ/GTF9LEzKrR2VnLiJUticAcPPDB/UOC+3EVa
xjSBrlB7JNVGr8LMeUmKqFwDBi+8AIBp/mtF/P3srKDCrjWC1OY4tXduDn2ZO6hK+N67w15uH9TS
nUejCARconEAgMKlodwCRa3CgVpxWs2vQB5FnW1h/Kz0YaMnPxnfZGO2cjeWdhAsajgu1N0xKSqf
FXqJyjhY7qF1yRdWaL6WmZ2vNY98XqPlW9rGc1PSNdSZxUGPMDuHaWwL1PVZyCf2bDffcogDxf37
7b1csSan84POiaXoCDIJWmOKFz9nI4AQhP8EyiCsochz29zCPuKKICFx0SLDIJn4+9kdKeIiQz99
BAoizzsjNNohnaGVZVVHQyNZ0NgxXQHaLryYrgWsq6C7hWmZdKyHkpozGG18yOZ241bDPsa04+1F
LewhOMYwFg2fiGacHPShfBq7ZU3iQxHn+Z6W+gTKSmtqfahL9VHrNlS9M2ogv1bsXn8H8BpQdjAc
xO4YCpI+uLJrEkedkLNWCu03nVG/QVZlzxvlD6Mx87PJ6wPSDNC+ddW1ZOj6IKHihnnHjxcVygXS
BzE64MdAcZcdY2hKQK55KEhgWRjUWwl4ru0YggUPxHGCg+UK/lgWYspr5P0ROBiwFAcGdN87smuL
ze0zvN5LA1MtuJiCOAvTnNJ6XAfYm7TrYuAcybDNmu65pfRuiNV7rnhZONZpEYA2md6RcVQeb9te
iE4ubEtffJrYNpB4Crq5ghjISbY5HiBzmlauy6IZjGbjgmoGEF2S2+RmUyi97iCfNJ+yXHsf0/YL
JEhWNnLhY0Dn818r4lecfeGsGMErSsbuqCH4n2zqq24TtmBgMOhziY7Q7a1bsoaPG4MVQLWD+kxa
Uzy2EDjhPD7odr/VncdmGCKjfuT1g6atQXGWrggwHqoNgKaA3Um+i0E0qmIQZz0q8Rsf0KS5z5pd
nGLCuD24apjEp9trWwKriagOurYoAiDMkgzqqZv3eAf7Yzu4gee9QOnNR4E5jovAKI9x/qR7M5gs
yPoAxNK2AoiHNAOfHSIGyXKbFsQ0uGseEix4vtNqs+E/KuiJlI/5WNkJwpXE7FoMuSpaf1hZ9rXx
S7cmGVftYqhyqg3HzgQruGfld7Ydv2gJlKGUZAZ7AeD1rAGRwU+bq5umd9+z8YXm8yFXnICX9ikb
v1hZvNb6WTiOC5cnM5lkKigbur5mxwRetjCRbGsQoQeeSIPwtdU5gcvf9RrUMna3p/baONTCbAEw
RihmYKreweCxPPCdjVVfU95aB71xw6nO/A5SMe4dY0g0Mh4YQOsywDMMZW0y+9pvoJWigjYSgSOA
B3KT3zKIpye9C3Ga7Lmxw7b4pzP3t8980QQIHZCpCzcsp7VjXuqjbZTk2PXlRq1REgXvZFbqK9HH
0s1CboaOjQdyRlOuUThT06FCk7Bjh94F3RR54xsOiBJ3+lqHetESYm0gWhwdo0RShjShWGATq2HH
gT7Y5a9CxcDSxlaiCkOut7fu2ivhdM4sSQ9XxxtcmwqWZvBFdMg6DSEs13T+pE/Pg9oHma7uK1r/
zVaemZXerLZMB9Wo8THEsQX1RroBROKRaFAmaaZtY7Sf9vMXq5TpDhuL9Y4o8x5n/b33vN3HHLth
BKYFZAsGHW/vqfAwl0k1GuWCFxvIKjQsZX4RjWVQGswSiH4VNTSF6sAp+rAG5YET2yumlm4+RseN
j2YAwIPSc1lRq7ZTFiuHyaWRgJFS6u5nba3vsHQfz81IPrXtoYEzUEcBydpXlXwhJXQr7Wguvhaf
5GZB8RjoajFzj+kFFzGxiMfP3n/MApczY65yKHQNJAf21ut/2QhPb5/Q4rahKfjBAiPIVi+tTJZT
jilYrJCrZ8BK/LY9I6R8jat3zYr8bWlpHKdORY5DOu4YY4cWup3JX4AtTSRDopNmAEZ1VU7Rjcwp
0D9gx7p9SqAAVr2q+p3F95r35/O7hsAFc4dgh/AcuftklNC2RhMNbjYpHqcEKi5NumHTmmzD0mXD
OiCIjIgMbTvJ+ZnTaFsxQW7Arcl3STDTUIXUiIaC8FpevnBCYoQQeFiMemAsTL+8B2qGWlymmwqU
G6yXGGUh9EdemfH5DA/TJGhBiugPeycD5Emc6ErtjOyIOiZ4NLNnbXot1B+jnv9okJB8+pTQugUY
H/TsItiUvlWLZRxzkLVysEYtnO02qJRpk7dreKAFJ3duRh5IyHEXNZrhlJJ0k7Et0f7R67ABxcPt
1YjvXfKlF2akE2oLI+0GJcVLOIGmffL2xPyLxxbMEWDDQUyOQrzsDLhqzaPbt7gEbHrj3b3Fe2AC
ie3PY72128/DZ1ADOjMneYXZG1swORZ4+ppfZrHP3B8xMf0O2rezvyqStvAtXRiT3lk2s6IZ5pId
oSVwp6faKbab1zTN9unQ3OXm6+3DWroTghgQXNmCRNqR4E2Tqs5WZzZ4jfrZ761/ksoOEqYHsaL8
xbU4tyQ58IEUBs0shRz7JtmQEjIXU7W9vZgl33BuQjqnrrJ7S/HwHZGB7joWB31qBhCUWVmJ+Gfk
Cy6m+lEZhJQ4nvJLFzRmJukIRFIPSfxF8X5k0HYwmyeeCBy7n9j724taPqF/rUn7ZoKe1Jhmkhz5
lD4ZaudjnKkB+cLog6ny+batxQ0Eky76p8C6XUGcyKjawzjA1gi6ThvcBcxmvjuzlYRv0YyFEReI
VKAXJL9KUCCpCUZQ2LHV8zs31UMty+5m9y8qVmjUoTCBTBpzhzIjUN4BnGwykxxLs9vYzhQkWhp6
06tWWn9z8f61JM/NGbHSDk2JR6lrmr1imKeZOBCSrZSvt89n8S4I8DWGqcDQY0uhFjC2ZuppiMHN
MTStR0M9Oo1P+O//nxVxfGcBHWbITSvN2+QItqUN2KW2dWdsSKP7Q7kmHLh4E84WJBZ8ZmryzLzG
c6EcNMq3fHJPzHR+KMUnZdJFiIp5biDoEXRjXl3eN7SKR2o3Kl4+2w76kQeDAwGcmK44hqXjgcya
hwqtixnyq2eJ91NuUUTCfdGhR70fvXiXAJVSWmtwrIVmKqYaz0xJrq6oVWKlfcuObJpDk4Jct8i3
Q00DLwmrdifELbqG7CaqhLPLfJRTbt+RpVcKUkJithLAM4BVLg9uTMgI8BTHSEVnhkb5UvUaGMaJ
X1nIS7vX28aWbsm5MckF5oyh8twil8EUTJCXX60p3ybmuHJ6C3k1SJTRVwVaFZX9j2rQ2V0sGoPU
aZuTo9cYFnoUM8YiwU/FcojlTkZ2H+eKO4eD286vg0WBPpjwpzVWzY9YT35czn+FfrmxvTuZLc8N
dixSa4ehga1is5OSOzvHTn40bhxAt3pP+PRzjM0723WCIY9/oNfnZ/G7zTSflgiDPr39OhAmePJM
AHgABb38Sa6Xa11dz97Bs5W7mg3b1Jy3EAG/bWXhRp1bkStCFe9NN2tGEEqY+n1RqUHDnG3bvZtl
DiF3Fty2tvCGI1IQLhRKWMAoS+CVwaQesTpYy1z3IRnNDciYfX1MJ9828l055D+m/PO3GCbRFMUH
g+dVxj+oeWIoWgWccgnqEz9rgQUGCxr1czVfY1BYqlyCpNBBkoSyhnhmL49Mq4EFhBwN2BEb9Uft
7bvxJcX72lmPGaj+WOpuFfXNNV8V/v32vi45pjPLVyGErfWGkll6f0zGqHJORr1HXT6gbh4YYHVX
zKjlGzevwSBV+ka89uSvLBxolsuF1w1Ipx21NQ5FBWz7vh2N/qk0R0AxCAg6d0peWRsbp78H8tML
i3y0NloyxoE1utru/7kV0qcMcjkDiqHYiix9BXY2mPtdO0WJ7YYVe2VOZBuJT7odMQ5V8vW27aXr
jUqWjocIzx6KM5fbYDXOOM/Fx9BUF1JwoKaWb2VPDTR+kEb4YMC/bW/h5dMFyB/6PrqLeyUtNUPb
bC51aA3F3ug7YFZ2uK/Gr/kaf8WSkwDpAmAoNlCnoDa6XFePiQ9WA5d5yNP6kCS/HKPYKxTSeVxh
T5OmrkyFLTw8eOL+NSe9sq2XgbLJFBJKGTqCDF2YpMTjvvaaL6wKFX5gowAow5nJLw9tmpHOnJBj
A63quJsQMLgBS5z7hMyoQk4rHdaFVaG4AcoRTN+C3FsuNxS2SqFgnJFjPTk7Tr66g3ZX6WsedgGi
iCoN6HBAJIGriNtxeVZG5o2DF9vsWHl5aCTRaJuPeqW/asOD0cSgKFV8pQbBvtZBE0V5VRocIyTQ
Vhb7UX6UHlQLbKB4ClX01EBQdvkzSKxPVYMBhkOspQrLDoVSuR3zsb2K64PqhvP7Ic9V1HYUVrmg
jMLYqzUFTkbKbqPEs9IfVT12q8gVzcAtr10l+w3ZH8DtgTuD3CsbB11w83DW7LxS6zQWpG1XQcBS
S8sR/GXcUL3vrmKVxXOauQMP0Dqy1yLpBSSa+QH6BtIambwlJ1WIolHXNksBRP0vEk19tN7m43+Q
aGTrrcSAIsaTdvYDjAMwgpjU8KSPsXIzC6CH0TrYk31XK/bOm0l4268sfBlnJoAfvjw8PXXGgUIV
7zhp99B288HwADpgOhLf1VcgUwtfxbkpWaxj7OcuQ6/POkBDivij7YVxPDX+qK+9C7JvhgKD46He
8lHsQ8FP2rbGHfO6UTzrpE+okDK/LgMzVYHYvVe/DeOKB5MdswdaYEEwBEi5rqKTJ32EOS+HNB5S
6zTmPkOpD0OAydvQf7Zj+GEGgwf4zkDmAvD65Tlpsa7mdjdqfyyvBtqZY+ggY+UXJRm3ty+EfEpo
0GDK2nMg64Z8+4oEe+b90AwlUU40TQIGevGqeXS4srlt5fqIUDOA4gEI51E9B8fa5XIgpqEmCfzV
qTMBZ2iL0GuCpnvw1CO/p/UaZ+xVzIRFodePSjN6ruAskGflbI3kFURKzBP5WhxAj7JTwO8TQDgD
oOJpz9ZgiNd7iAYhSiKC50ewI0iHpdaW2iSpbp4qRkNzUP2etD5/v72F1xcPbwzQO0KAFf5BjkBm
t57cwsXFq7rqn2ruQ0uP7QAiNoHWr8vqivji3BUBKYQ4HnA9wP/Rh7hCVsaZo5FysE614aSHvu7U
cFT1fyCQ2G0SHfTYpPb82p3+JGAdDkeIMW9iE+S82norceE0EeKDPg3fOZAc4KK6vDz2UFemCrqw
d2Pqtn2/sdl9rO/0PAId0I43qc/TJui9B/UX5fPKa3d9cW34FshnYAgCoxYfv+0sh50b4sbtUHgn
1QaHcuACIg9Wl0K7n77105oq4PU98iDF8IGdAjs1elmXC62dlDa6mdknknpBm7yR2DmU8Vpv6foi
gUcceo4OnAtoZK4mHWq1YkprgpJ66jbz9C1z4tBFx9saV56zD6D75SVCpoSbKiCfYqpC8pUOGBXm
sq/y91a7A2W6GHELDPKjnlM/BfazSvfFbB8KJxoa3U9BH03tnVLsVbZWYJZfPcFeg+cUlC/AusIz
yMkpgBEjHybz5KnNQakn9HAr366/pRbxPy0HKyg5ERmIJFgQ21syVwrNMvBUoi9+orQN8vxP0qab
ga+9ENefBQBoGBJD0RdpAlKEq9uCDkOH+tyJ/fa+CAmUOIRMTgIN1AKTE2tohQVzWJbQhxBDi7in
0mGCqD83jWkC+kLlVWjkLODg4EKhjCeYVPmiM7bNwa/YgWFQQy3w0z09dEHxzgNDg18AeIuMKMi6
DlBQnZqnzP2ivvPse702e3B9S0QjFA4Pg+mI+GSfxwFCraouthNf5CgoUnG7AJP/1EfQSnFOY6GO
SDnJ7rZfX9xYIXwhkkuAy+UyBkXTFKCTwjjNg69t6y3fg6HRhiayjzk86EyTNZXIKzcD/DUSSyAl
QCAFhIEIQ898mumwVoHIAn1uYr3cpdSYIltXnjwGytWVtYnqwIUHANIKrlOgJQGwBUz/0lRrjZAG
G+BrzF16MqGg3e+b3/Dg23zL18qN18cHVBIwvBjvx1AFAHCXtmbMgsdVNnon29jGCli10x8aazaQ
BQu7ZlgJm66wZFCrQOXbxjyA4DS9GkO1SqpTTIjYJ7XwoYzlu+WdBvyu+oMxCJaE7WtKP4ulAEIZ
bVOMvMIwkAFXuBC8bh0nmXcCnIxvUS9WDyMina2boPyycnBisy4ODskzVoWekuCpv+JvHgZKNWPs
6J/amJ4Uy/lezj97bwjGxHgubMRv1hSxuQaV/FrufpXm4nXC84QQB0+uDQ4mKUXJJ55Pg8fjE/j4
tScyWveTk/+jxLoDb+pxIwsSFaK5ekrbB89oc39s2zS0k3bsfHcizTdMyvbPK/txdZGhvAYoDlDN
cOhIBsU3dfbNeFPnFGqimKfRK1KwFNhxcjAboAx9KzetuzarG5/W6Skdofk9t3ra++DYrrepO3/6
GoifAjcBFwgw/hU9gx6btcYgxHZyur2pP6RpOJgriP+rEAEwEMTrQAUh4ESUIK120mvbGa0aIUL2
TOugdX/M7nM/f7+9qWtWxN/P9rTN9JbPSA5PCZtLX6/ag2F2j5oBFMra9Jp4nC6us7Qg4TvOTXFa
0pl47mmeNLghwP7DtCmCkpYsdNlk+oDQbzDmuVbpX7Mr/n5mF3SVMUQlWvpG6ndjPqVDkFY/uH5s
+OTHa3R9V34dJTyo5EEYHNEHIErSfnqN07qVVorA7kvq/VOAZnTtYlyZEP88IjoXQjTAU8u4pEyn
nMVoXp2SNJwHzNyTe/jHT9Y+8b4jsQaPANgxgAmQw+CeGZ1iVYp3SjLX95gXALwz2ju+1py/qvAI
Q4IPWshAQU9dHrbH88cxXS2y0k1/p4UAcu27bRN2YbIHfjZs9qvvoYjJzu6hKEcKc4CqWeBkQKnw
8j4YnTupmMGDRbsX9Xplig9jUdYbPmh1WCt5H+SF8zyrWbkxJ/tkgvxug+E96GDHw7ZQrLUql/Ro
CrAFfoporSKDxQyk9ECntcOGQYGscWl+H6udPYDQtUeleZeQlUxK+to/LGHaVvhO4Vjk12uIia5y
3aHRUBs+PgcF3QLwg1ivt52K9MU5wFkDK4zxMhPBN2C90hcHHHc8YJQIOVTfp5lf9xYky9S8xtyq
06BQOHiRUqeaz+p8jZBM+jiEBgYgryrU61HqsNG0vjxczhy11xJkGWnpHguQUA0JGhJDlq7kVVd2
QDSKb8/DV4h6w5UdVNLUJs0Rengg2KBKvOvMPyqGVm9v5IIVkXOjQ4kgR0T+l6sZR66rPUXopunB
YO/tb5Zy+KwFkZChDQpmUYRu8o0wiOU1VV4YEa/od0bu0H9/Vec/t42IaOH8iwNgBcNvH+pSiJ1Q
Pr9cBlOsoeKZ5vyxMQpIvWHjdUkwaXyvKmZAqi0UbwNir/HUyEH9f/iJ0YJAiRxndDUz12lZB4Io
okZ96Hm+tU2PcGPFbghdv9ooh1jd3F6miNmlZYpmryuYkXER5f5k3E5VQVOuQpv60U3eCrYSEdz+
91HnutzGxjQJsCAQ3LS05smkVuDQdP8XS3CgyOV6aIkjQ7k0odmJMSmcqRGC9zuwcaPP8vg3FqC7
CmZJvC2GlCEQxXALZyqgEKn90xpfJmXFxclJwcepY7b1vwaky1ZQxJAWN7UIUdt7Qn63hPqjOvpV
7N0rKg9GzJKr3i8nW8shr48HQit4aXHj0DzA8Njl3qUuaUpaxNYJgNc7BIXd+DYryM4V975Nf+a9
9oOCTdVjdw137pzmT6Ijs10fsBG34PIWIjpG7I75EFFskWsEHJWliptQFf3Pg5pv+j1/6jdCkpWE
zsvt05Q9PYYLMEELewIzI7TVLtdM5y5PoC1Bn5VCT9UN46N3LNwmPUDhreIByIMt6HfbRXWw9RLw
0tvW5cY43jNsM+oQmHYUPkyGV6AMCE5DD1veFe62VnvfK/VNpz3PJSY5k61C3ws0H9HrDHm8Bjy+
frV1NCCQCaKYjlBMbk2RzizNaqjo2zw/mnlkY3yDwGz+Yq2J7CwsE0muILURmnko3EvvKcZjCxKb
xRiZdRDvyk25mwDESwJzW27jTbnCZCyjdbCrMOfiUROcvJhlkgJ1vcGQajLXYzR/mbfTxg7mrR4k
Qk9YiDh8cf0UZMrbz38/MIuIDMEmqsziMbq8S2VdUhJzmLV8MXnvxzvUYSL7JW7CIbS36n7w2Y/b
F2jhDOGDRKMC801g25PS3CptE9sgwxg56ZtNg6kA+/Xkj8ZmdepSzqjFpiJcAHE/WsdAzMgihE5S
dVrrtWOkPbPQ+p4ETZCEeUCNQMcpku0afdrC0vBFeKhkA4CPCFu6MwD8WJqiYTcxxm0OIcabbCsw
laPDVl69pduJMQlcTLx9CPnkRk/LuFa0Tcei8SgYlwowLqkHenAjssoQdB2/wt/AtWEnURtEo//y
imTpYFhdrbWof6bz/ei4fUhdjG17tFQxY6Bpaw7myqfj1ND+wzcOCAg6Z9KdzDTFyp0mG6PpKX7q
D92uDNoo3tt+8mBusw3ZGivx2NIKRXVJADQsoNfliA8In9Fr8akXaRZMrxxwzq77DnXC2xf/2gzi
SbxTANJAfQPUVZcbycZ4ZPWQj5HBnpGMd86mrb9O3Ur4eh2BARR2bkaKWHoglZVxxGqyQ3uotixK
fmk7dauH0946kG+313T98gtrkLlGxQQKA5rMymBB5rrXSyxKs0jpt1YCOWhUkLN5kxU6x4hxHND8
PsV2krXxxVXbks+cksKw6wy2zR27KzfxQdvpW3tPws9KV4kc7mKV0oddDNAYMHSKo+NVHsxuzjY5
I/XGovlzTVNYLnobyR3oktMGiOC2zL46Rvrcm5O2v73jV+kJfgqGoxxEvCjYX204s+vBUZp5jNR2
m6a5byvhYK3Ec2I5F+EMbAA8pDpo/UGe+OOKnVVvprmpAd63ncjK3QPJ+m8T8u9GaZ5G+0vVdHs+
KyuruspWhEUbITAa5Ygv5NKHVbAsV2LLimbFfmJWc3ABfnG0Oipz73VW+11N9aA28u+3N1OmYv04
WEALRXqO3BzN1stvMi4sXgJwZkV1ZQTg0tlkMdk7Db/PTO/Y6d3GaeYQ5DSnEpGWqdq/9KIL0t4L
iTr+AZY4AC46qOK1TsWCq8CTJSQNQHKHaEf6WaRsUAh2OI9QqS59b7bajd6qQQfFLFAiV7uVXRCe
RzpvmBMD1P/7fF3uAp+qmSpVwaPW7hA9q2437Ftn8NAqNIutmXCHgYaRGQ82Le+JW50yFr9B5WGt
ubBwt0EM8jFm4QlIhriXZ/euntI8Y9yEVrgy7hug43IFswP22+3lLmwuGheo/KDw46HeJrn7Gqja
Pq2cPhpyd2tCZtdnkxJpo+qTBMMwt40tLAnGxBminIDcQPyYsyUNQ12D9xHG1O5XP0E2e/iem2sq
fgtfD7YLtLpo1OMgXckIszyaxSaKWbzZm25Apz1NAwqqYB1MMrm3ZennKBjFZ3NhUPK8STxn9jw5
XZTpdxjAUsqonp5ub9ziKZ2tSboLCpmAEm1siCoVQK+HJtlDajzWf/6FFSiKIaFCPoEQ5/J4APjp
iolDuslgDVRCoYe4J5o73BHHcDZuX1gruZtcev3Pzv1rUJ5GV+OkzMxJbaM6c/eGYMNw61+E59+H
YecRF8/HfTf4szM/xUN2ZPW40T2yWRepuw6yDKRQBqJUUXe4cnwGFABrms3mqeRvM7+b65UbshCh
otop/sPnhDkZWc6kLZEj5oPTRMmhPqiv2dYOGUhWN3qo7vkaEOmjMSN5MFhCjRURKgAXcgvASUtW
snbkmBvpd1nzMlbct3+yNmLK2/Q6DsWhKDBQTDGGYfqt9lS86epPuwUlhQtVTQ8AcgLc3L5+ayol
ADTL+JqvlsaE05Z+I4iVLaQhqJLC3UofjadQp6DAOAm4HiqZ/gfpQh2UzHeSl0H31V+G+377ei+d
AnjOsCVAEGH22JFqBXk8xmXXdX2k2/RB0R41V/GLOfFtu9mq87fR0DdVZwZWauwqfY0LYcm6QFOh
TCHaalf5UJL2ZhsPcH7xGwvTfbMzoAIPrOKm3UFtZOXGie2TthflMzQa8I4j/ZKDlsJ0GzPT4zYi
vWn66lR/n9LhVFKoXlpZb4HVf1VPRYTSt0xKL0nRzTV6tX0faZ5PH+ix3zM1GLfVA93WAQnbtcnX
pdj+Yo3ScTZG0gMOMgCYQfr2fRico+ko6kbJ8+MEroGREjtM8xFnqw3dA03UH3pcPpHcXdOMX/DO
Fz9EPHtnz5rCK4MCrd1GbmlBi0upK79myTdPnwzfc5o1Fablm3R2uNILp3lpklQx66PpKEoU5S7e
ezvdF7u8FuwvvNiobUGfDczhOoo/UprGE+I6SqFi9CDHh5HUGygpfaNTs/LyyCAx8RJc2JHytKxu
DY2m7RDp96jUBW/dfRJ6uD3ly/EhD0m4xgK0dGTn65Iuq0fKSk8zaN7quvIyWU9l6t1DTu/VUdn2
ttdZ3EHEB4Bt4tu/csZmPTZT42lzBOjCRu8y37Kmb2O/Fi0ufQ2COhe5NJ4wAbG9vIS5MaWanetd
1Iba1kStDFJQ0RCKqqsXrlXoFtzLhTHJe1OUO8axAiaq0MORPI8VxsqCPo9SbSWBXzinC0NS4GPa
1ggONK2J7MQ90vihi41wtux9p73ePqY1Q1Lso8xEVea5GSKt/OG+V9aReLt57Q1YuAvnq5EzGQ5S
gNGy5zlKOdn0jftPVWhRV5D97bWITZE8McxgQEnwTKF7J320Vdx2eTbjyukI6ED8lT2XPIeE1ttg
lfc0drdsjWJteWH/WpQ+X8gDJjUGKIYIlKUQ5OirB/fb7TUt1TeAVEOpFJxT4npLi/LMdqxiDgwu
re/sWQ25t+Vz6YSmGqYaJgvAsJArdPBJZR4+bxp5uCBHQTylA19x+WnZFUDrBCSQUd+oqT8p/8zc
PqKW66s8ibRiV2BCyk2qx1hdE3n8qBhJR4lwFPmfgQ6mY8vtMDUpSked2ibCqI2NCpLRG/ueQQ7F
1Xl6spuqDbo4IXvdKeIwsTP1SzM4P9xmYu+5M2RhS4zG9kFYU70UrE+jhA2Qq3eno5a0bAOE0vCU
JmhJpgmExoo+zqGBVyfPGORWn2pSzL8Gd0w2t/dzIdoG/l9AD0WLEqR8l9tJtQYUQGZKI3AQfx9t
ZxMbGG+7bWPhc76wIcUGdGj6uiy8KpoTPX+wEvT/uZYoD4WQC0mcYWVJC/cfcbbgR0WnF5ADyVxN
KfUmwijCLXJ0szHQoAhE1+iHl6wAfA4mQfg93C/pHuYmzpsyu4l6cGjOb6721c62n983T0SokJYV
swzSV5YYFfDvLhIVA2Mm5KfX43tiQfN828pSpQkA6X/NSP4iS+aeDpXRRTl46nANfMbijdc3ISSl
X0b6E9Az32VfrK5DpGpsnNl7HuwxGqwG/rkKTQ2fQuatuM2FR0308FABQ+8JHTXpURvVzsmH2Wsi
l5vl3Ti272bM9gof043K0MNV9bXh7AVHfWFR/P0scJxLY577IW6iibNnHf27JmUh7byQJQ+A0j+S
tRu0FCUIamkIeguapyvKBsrH3oEaBo267q46mJtsmwcQP0Uyqm6NjfrNXfkwltw2niBByCZu0xUe
F5DJKfF6m0dV3/jJ9MzHhzbX/D4dt4bTBZ79wNI0qM3k8xf5wq50kWe3MGNHS2rMzA6gwajuqR2j
It//dvSVy7zgai4sSXeZ8KZAqYx0EaEPyfQ7876l80lda8usbqTkNe3RK/OuNHk0T/luztGVaR90
0gazBQrVIduOFfSx5mM3rtH//B+WBXkNGH2RAkhbyfIaSjeaWkFjp61Az0rpbpiZElaq8SWDiu4m
zc0NSLX1sGDGL9dsWXjbXSxU9LDD//4AaYd7R6d9VuEHOImy94gTzq0RdKn9QpzfaDrcq7wJ3JGv
XN2FZwpXVuTqgHOhDS35dMVj05jnGY3ymO2GwQ2bpH29vbAFj3NhQjj8s+8/Szr04KoEhIUe+Q4K
Q9/y0n2dFS95lUA9+n84+7LmxnU0y79Scd9ZzQXcJro6YkiKkizLu9PpfEE4nU6CIMENAEng18/R
ndvVaZUjPTWPDtmCueDDt5xF5L9f7vR1Z8nEu+XOzo/AgaUq8FzyMGB0PwsoF9v7cOoffr/KR/cN
5c6J6gNCCtKm9xflh+sQJMaTh1HxLVzN9pxXn5zuH8RNoGz+NL2AMx1ejPdLSOWPi9eG8hC1OM01
gwBCnY3h1drSzKfb+rPG6EfPCaw7QO9xTUisz04GP9ZDMzC0X1ue4qxKRDGT/jFeVW6a6UKkn6Hu
PurgIVj+z4JnB8PUaG+pYcZ0cNvQ7Abq9Vsayvohaj1y4E5z7Y0ee+vG9Sdv27VY7YBjdGLDtZdQ
BrYKOByOpCQG7sgpWRvBrZcPGEVCDgRTnW6gGxjI34g0bjaM6ocp0YD3+Sdd1RlDy9+/Dx8+rF+u
5ayyCt119eiKWlEsftEEe8H3VXOlG38z6osq/vendScXFEywI3QUyHnCzAxugxH+AAhc8tSqLl8d
fY3DPoeoDAbZy156nyXpHyArkDCctIRPwN4TEuj96xhFYP7Ww6IOHLu2hC9EGT0rkZFsbjO3mPLh
8VMd0k/XPHslY7eGHGAyKGBVoq1Xik2/NTc2TzJghwvor3wSOj5q1b+7xrM3UrlN3MO9Wh3qL8PD
fMOLPldQtsvWHI67Gd/ETvYZXP+DXXeyRiSgOaDyAuXi/W2tqzBmE96cQzji2VUDMhbqXWEoB8GT
1b1R3meR64P4+G7Bs+fY1qTrfYoObWL37XITCGDlPqHDf5AsYAnINqAVhPOUnF2TduFvEOkWpWR6
sdCr1N/X48PwGSztgy33bpXzC5lbSRwUqwfi9rRYfdEBMSXuO98kO+hXdVCImEXm6ebfHya+W/fs
pXQAVulIhNGb417W6o6oQgJj+W/yOE+9wnernL2KU0OpqHmDGgU0KLhjz96FitcxiycloN7soa6M
+SfP7YMUBHg04GHQSj+VRmfPLa0rZ+rIildjqL7ABRVuWKGD8yfxTxLuE8kiG3UvgBzK3Iz0M9Xh
D1/MX1Y/f55dE3VSoTuq5xcwLF3WZa769ycG767w7NmNFbLYcZD6MHloJZPcI3sJxYaVzFnAPzM4
/Ox2nj3ChAxUNh2RhzR+dJo7B6JNxMcgpj0KuWvihybc/f4Q+iiJfXd5Z6fQUHGQ1QPcQkflHsvG
bi9JmDc2q0ChgrYXNEhgAPD7RX9/lf9S+4TRQnyq0ZIl26AE+GgXbCEaspWfXNvpZp2ldUiBAE45
RRQAVc4qg7ZrRDj0aPfZSN/GOkFnke6Vt3wN+mGfKheYhe6Tjf5Rv/7dmmdJnkKZDPtjmESkuxAm
PmUAEZ8/T740X/nO/gTmFmDf5pMb+vGV4iQA5QHQsXNSYO2JCqJ1uKFC/Jh/VHADbjJSf1/Ij8+R
Y6eq5l/v6j/XOkf2mkCOxlM48NAr+5OPW1/afMgg9LH5zJzrg4z5dCSgLocUHNRkzh5gMHh67ofA
HszcbxemL1LuF79/FT+KIL8ucfa8aDAunZg8DWl0jDy2fHhNPmvVf9RbeHcZZzFSTRC9MFGACFI4
114B3PeBPU3Afc/HtPj/wQ68W+0sJlK4UqbhkphDYBU85YPCXWy2AH7hg80PzxdlyE6Z/qgYzIh5
nk5wt3imq/0kMfroQP/1xp6FzZnQEc3VRR9cdUncN/3A1i0jnzy9zxY57Ytf6sQBvSininGtNJJ5
R3K/Ql/OXNHP5Cc/XOfU5oY6AkQ2/qXOiQAQngPfHpifXsDFJ+M9nAK85EbWn9HuPnznf1nq7JKE
E4y19PCyuCC6qZ+u88lz+Sh5xEH9z0s5i/fBypsUqb45QHY+95Nigpxw7D63p2nw4+/31oe5+C9r
ndth+Oi5VETiHTjNY3301EBkrS5NOWUQbN/R/DM200ft0+TXBc86MuPKOwb8FPIBtNBUvRnQMuwj
J0ufFth4Wshsmv4hbC6mhmXB4mS+n9FkLgBCyYKmmMzX39+AT16bc/MgME46oOTwesZwTO1o6cCh
CxD2VO9+v87pnfiXkAwVGMCuAdaBFcH7bcCkolG6UHOYfFHI4JkR0CZNMRCR83Rj4viTd+iz9c6C
Zke4rTsf60XdljnFQKGy+K3y88Xc6c98PD+8h79c21nwFD7t1n6k+mD7h5bs5HyvSZ5+Jrn+2Sqn
z38JJFVaBUPkEX3g1bbTWRQULTuSYfv75/Th3vvlWs5iotYepiE2NQdn7O6WDm30MQfj6uCemLzV
XxIo//G6/q/qrb/5vy+A/K//xM+vsIGd6gq4jvc//tf18NbdA+Txpo4vw3+e/vSfv3r2m8f6depl
/1Od/9a7P8L3/7V+8aJe3v2w6QDiNrf6bTJ3bxKl2p8L4D89/eb/64d/e/vzWx7M8PaPP14x6lCn
b6vqvvvjr4/2P/7xB96B//j12//66OpF4K/+t32bvr/U/OX8T95epMLfun9HvptiUAqlblipnjg2
y9vpE0L+DhgaxPuARzjp0weIHl0/KYaPvL9DPAPQP7BfALgFrvqPv8lenz4Kkr9DuANKPiG+EzSZ
yP/jv/+1d4/ofx7Z3zotbvq6U/Iff7zPjDEig54ZwJmAGqK+x1TgbCcnFfx3pzH1N4PnXDsycm6d
nh4tYkg5QjvGh1+VoXZDWj/+JIU8y1L+e2m4dAIa5aFNdHYwDEmrYtCmwNLaeGVcert6wEYoTOlt
3F06zxn9JIq833NYEFpD0A1EDwNSFoC7ne1s+NQ3tlUOjAWdGxa9xAv4PawtWmctf3n+f93kX28q
Wqvvdx7WAvkANSfMZEOwud1zAmirawUz53jYdHwenysQU5oxEPkKqjLcm/0u9yIqL1WgDMsnZXgR
eXrdAlkKYSt3bnqZod+S1LdSdON0vXaemXLKxlFnqAybPUF3DTrYA7tmiRLFCv7WzpvX7x2F+6SV
VrwOYInlDlRyj9xd1KUT6Sqr4x7CrL0/0tJGMLKbelffpnZci9HO9XYJZ5tTF91cMgFHm1eiJS9D
vMCZCyhBRXK3C+A5PkVuDmqrOdQ9tTuhluhRL738KWLh3gvDp1I2QcI200pqb+cOfNwMUFIJIQZY
mW9zOKFOaMLUliDjrWjkAgtRsk54RQW0wZQ5oCr0xbzgqITFz4TGdaM2VWuiDaktCkanJX7WMF8V
rK7TW5cqWfIIotFtV69hPoZoBLTejI6rQ0zewy7zyakk/KzJEFVZ2li0YBe39bdw2ougzG9hcOa6
HHccmtd1nw/o0b5OdDZlQsY4T9tuvXBUOlxMnq3uOwEGIVD3s8r6boHo50IimWHkluRQyJ8uXVV7
BZAlzY6kFJ2QUXe7CPr5O/TX1iab6iC5jocWbboEVCwGzublyh3YarOQlZFcSQ6M6LRNVv5mmFPD
jbWJr5n01F0LzfM9qWj6tSUNAXrJbSe+c2zP2006BNXdXHtYEV4uzY9U0+aqJmtyZ9TyxXEb57qO
ObyYlK+hxDP2etjHokpLhRfusoeMncka4w79bgFldKOiMQBTVrcArkpb+2m2wu+wwmUqbbJpJnLN
ltRh8wZgdtoWzA2o3jQ2TW3hwk8wKeKqG+9XU9mrwAk9CLUNkPdgq1JlBQHwN7bIlG0F3odigea/
znuPfKEDEikgJKSf161xw6JJmnHM1zYBPlPwOcoG2zzzSbs30KoYC6+nQRk4FCRIpxu32kD0TnoY
ekByNbLHNKR2a2aoD+RNonMmhmz0exQogOPmJBosh5dF4n1vRh8+nLWhmSWhOCzEXU/KWUO2SjRC
jA9VXBnGT4wC1+FBAq7ow5HnBIC8raxlm2FKRCA8PM7oQZH0fu77CtSL2Gw64Q5j5nBlchU7JMoa
kGfCDIVztUnGzl7FnYWBzFDXmVrSahs5U/9iU7VkicYXRdPk7jvtpDkZbZ9Haz9/rcB4++aGunpL
u2lssBdSvqlVb+69aMbLzlIBCohvizBh3nHyhLubUo3TaA6SfZRg5Asq7lwVXeWJIwSFzAZCKzIj
JggKmDNOsOCbdCS3s2SEXo48PCJNeW3N/Drzk5i1XL24KVuROqfZx1fdhvMujYxfAgjZfeWsTa4Q
vMYhS3tnDHIswzaw3IDXBsqAlzryxwfbLStEuhenmNZYlmDd4EHHY1qXS0TYLjZyzCybQpDCTgIC
G/Rpgy2Dtm0xev6rgELHVNheOJuRMbOUa53Kca8hRfY0VxOetYF1wJc+6KtrZtRX08noVgTjvEKG
tO0pUJOjvp9ijmcQOmH9Ftcu7GR9TeJcuHQGUAsSIMIfNWD2+ovb0umLdBAWw1rXNzScxYXrzsFt
zMbuzZkNtPOHIKDxVte1WTdImSaBGfpMUPZCYDfaadn4zxWygpMUWwV5PbzUfrLzWbS018k6L4dp
AsOxyQSkl/UlRJJD2J57Ffo6W0B3MGji2HJUEXrF4zrJIXR1xDC0LxPOVvcSbK6D17e3vK+rC5x9
39NwuJzaJt3UJMrjLkU/bQXl2jPjhM5aPd0YvwlLbqlX+sodL21HviPMOjvqxKu3reOawA3UmDAj
HPrWkCrFTGsh1wtR1XfNUy/Ku2Xqr0OQfy7U4DZo4w1ix6LZf4RbpV86XFcVnpp0LjoYTG8kTyT+
h7jdYWu2hRfbJNMyTm9pijm1t/Lx3nH496nlP1RqhmvW0HFnfUgTTu3IQaR2GYHNw7LXTVrljHEE
MW36fKxP0RviaXm7BvV29SuWS4B9LtJJJXk86CfSShwpGBOOumelcsJvcoVMVDzTII+GxbCMCDsW
KSd259kaboZ6rkoRjvQAWex7J5rm3NbhcqUgWWY4vQM+LPMUfVKN6fJ59t58R3E4QiwwiegwyFsD
uu2Un3whsgKBQZWySjOdYAMbvN7QT97HHvaGa+QXSGhN94JX0ZvsZ38XDmqLjsiUwYT4WivXO9Rq
QKaQDHWXVa00W4d0S6ZrH7QrFcATswf414uD/bz2dWk0W342fRMdEjDwL+M6eLSe6QvlkOC2EYQ/
MKdfn5N0LL0l8d6GOsZz6+mDUB4vkpRdQHQG9gAWr+PYx+xK2WDciUDce9ODYyMHKKpIlAn2bgnx
njUntDuK0d/QcL1SQj0DPIMDgV1Xcz3ttJeshWnj3eRTlifz8BQizgch6Y6kX/r9EDdhMaadl8Vc
HZqe5CaEzUsHRe+sncizG0wyXzj8CqYW9N5ALV42TMNxCoCtdoizqbARCse2Ke7PEt8HcwINh36J
vkBhRmcImUcfVHgp3f3qOcMWdrpLjsP+JUo7GPe6y2WrqrJJnTKs3bcxVvcMOjTl4hMvXyo5Zb5L
YYyRmC2PBoznte8Wsmb+xk27NPcxw921KrisHHmXpt/W1XVz1/bI6Do/KP0QN7L3Btwfbh5m6b2q
od0wSRhUWSVwNzhM54gh2Vjjnxhnk5wl6ROceHFSOJSWjVf3BVQ62dGaedlpDo6hJHPezGQpk65a
NqMzh3cayL0aNuMOBwzEV7g8PRcc8MeCIjYIp88h/30Fzeq4z2Y7vvl1VLgs2a8OZqGD3g7QH84a
n4wbljLAu+uFXrOefQ9WKnhG2u5Hoiwronk+AJ6AfkbSPZGhN5tBqENFGoxTm/WLmZN4Ozqhm80k
OUIMTmcOree8MqOfO4tjytmarZtML00LskeH8fOmMWIt5wDe4sm0YnMy3z50k/2ypD8Wvfql18Ud
JOTC5GVwNETNYZedQUy02mrva4WJVln7tt9wr5o2w8KuPYVBzxCQZ+s531tIv+d9m6zQwezf+JDA
dJoFHN2zCTuy6rUPLoKtS+i5IujrebhC3nFHeBtdRZOil1Ewd7tYDUUj0A7zvdysgDUMwrsJDfkO
nrbgJR01Xmo6BxsoUfqPsYeB/Vo5Ps3cqlsvuyaGnlI4JPFN5E79sVt4es87wvJlnOucKoW+YdJ2
O6da7LPvgT452AWQls5/DajAyT1H626sR69oU5tsWqQ7uakxyIqlgGBS68X72mlfHTOOhRJymyh6
jfJiyiCmojIj2IvLXOQtIX8LB2fDCQNyTnRm46D/lJNGqVMjymzMOsFcXXwjyPJzcObTHwYIlCya
MUIzSFEKH3J62zCab6Aj+SXhFuezgCAV8wrE1Fy7QmfTuv6wQVcjO9PJ3jZ+BIt2FG4W0kEZC6to
x1yabrpw/eLDfLRYWtBZvT6m15pTsW3tDJc5im9LYOuapSBZZhMKqquIgY4zN1N9NVfuG2vmeu/2
rCoWkvQ48Zu6BAYEVlfxBA03Bz2N0ZUv8xhz6HYBaMAmG+SVkxBUQr3aupVXlUjhujyJZLOpl/nQ
UugB+vI7ioxdFYJr5QiIgrRROhQy8btsZO2C/Dm+DacOIvos6Pd1askOlubQyYXA/gaaeLKYU0IG
sOImHAduzIHfWwRqkwmsLdhJvXV1MPi4jupL7c9umil3XjamkW0BvAS0YaO4zYEecDf4t/xNs4bN
xvBRZB3v3Z+RTZo7xJp+a9eZFeso1x1qDZFLDmEV2BzCVQDS0zdCRDMqwTkpLfFE1mh33bdynR4s
Ql4OwApijQ7iYYdr9pABG32Ml0BmjZUe6k9DN+MA6aVkmJscVpMYS1s7FQI+XEfftzKD6RSCoQe5
f2qA7hrSViO/bpZ90jQEVhhQQPfc2rtzap8XwtPLUQVrlJ+ozV9mENRLssamQ9CB8dUqqIh3NLLd
Q5RYPWRmacV3iXoE4pUOzvCYFW6wXKdtAh1iEzWb1ZnMeFjBA75ajEufHKrtbeXZ1yEyaeZ06QEo
qnFDFxteUVWjdkZ157g4K93afxjjtZAOSMottH74ctO51Z89yqkJqoIEy96ukFx2q93CaqQJA4Xn
nE6LSSSwBVu+wi6hz0SlN0y0R2xh+Df0KyJ2gOeaDUOMSioZm5KM1R0hq9mOM8EJhoTntIFQSK7I
8f1wyghd9tDgAIO5hery2KmX1g3TbdWBbQchncPSVCkUS1PflkDNXGs5OJetDb83VsGl0II6kDUU
oE0XOhA8tKjGhI73yRwMpDB1UiMQ9PZOzsKVucdBzxD9W+fsZ8fDyTSDjO9PsYXAqy9lLijya85b
pNcDWy4SltQ7ztlTxWIokLhVsANr1xRatAwewYnOmlaftkLol6yqbSGb0exHYbD723AxuRzC8aVF
Pfm9BVbqgsNn4xLFg7zuU7vuQ5m228XrSKbH6hv8OsxTMOh2h3YGzXXC66JvHI47AeOpDiI6D9EC
8kATJvcSLhS3jZraKxrUHPLtDCfsNNsKkqfw/JprmCeZVchCKBDs9szSfqtqCr6ghAPOVPEG+WOv
8zVQO5uEJxsObG7X8ZKsItW9UjwGoLgVmRLRtdECiaZdjzRcQGhIGSSpTeAigUqJfYahDLoeDvRa
VFeB38BJu3EbOe/IIMPMwCvrYYKnYLbEgFmsY7Bsp2A2BZCa+s6z8esyOaIYlK0OUdg9wRwhbXIa
x0OpFz48msEM934svA3t0ukSJhrjxrNKItGblIdzIYLdmlth5imq6nH2qUSTx5uf12AUG8ddVjj+
EVk2rMeIwwVpMgBLYpvWA1RzrGa3sWrmh8nACARya+1UuC3AaJWmZidcBBIxIfJiZC2abIgrB6U0
TE0rqBJkfizZcWiWaj/5EJzThEI9zx0nzbPIO5mKgEx1VGZ1rhynpgCi+uauje0AHBuplsx2Lt+7
6wChbXfR2GbSD0H9m08brRrQAKtGxKNw9ZMLqOc5iNeAivRjyBnq8DraD1XAt5J29IkbyW8XEzZb
lyIO6DnQ37ykkwv2/2B+8oTBFS7qAKapl8D5WfVq2S5t0uBa1uRr4DsNRo9es+FTmuybVTnlyCPU
RWg3bmXkjVd+0LRbYqNXN5qT3DgVpCCjUMLal0H/fV/PybCJh6XPuYNODXSJ1p1hS5jPtKIyk5x4
P+Gz5B6s10Z3dmTrrZ6Evx+1FIUfTN5hSggaI0AGzJkvLMawALlmKDSbgnqqAlDFWSB5uo63qD3q
3DHchzwXkXcrbQEpDgQrMdl0LghmdTpbjTNA8ZbPcTGCBePl/QxlmFV3wJp1ii5lPfbgxuAI/j7K
UO+nIEb082f7Ch914MV4HSI/DgVyCWOiTLuuc9l1xMu6BuzkdIz2nRPLxzBEgs6Dyg2Rgbfubgkb
WD4am4DiYrhAIOHTa8TpmhZdMPEnvw/dPRcBzpOZjZuY4xUC4/jNhWpEmgkFcYp27mIUMZygCJJo
O5aRoFGhV685VrbhwEF1w3zfeO6zqdVa4DyrMTCLNapElgCzvlQ1xksjaoLIYNNnEak6yE8tcXc3
JdIeHE7jawWucw4dohrphfYhvm6QH+NI7QTJlKOP3TypVx50wQvzFARgrYtza4GF1G0YWnW9BpOD
R5Bavk9YiBTJCi+ziVHbRtHAQ/z105soxkbuF8UuVI3Mbg0lKe0wzBsWjqdGWrLejqtYsjGybZSl
0ghVxmi9of0o6yWTQ2dK6/F6E+uuw5PuxQULcXKmo/d9jUdxS6qqK6wy41HENXscSMdzq9YE8k1s
2IaaiUegFEBhRPeUrDDwxmvDx2T8Lv1kgzvfHNlgHQTiVn5LI4itLWwUXo6LWUu5gk3XE2runHli
GzSh/F2HOUEhEbCQKzhLvGettlm3VOASIlRMV9XI5E3No7rExMIgqRyCC6jpqxuv4Rw91sZBcInC
rInsYezQkWtwkmTQTOY3rRbgJMr1p1xDHPh29mDWtaopX7t5bKEFGlTXKtLBWvBEiJtFpQhpFfKs
Xeup5TuIxAq9cHdUb+jp7AYtVkjYDEO2+P1wAaT2RT+kd3Ejv1oF7eC6ugp98KkSXrlf0TH1DggU
YIzwMXx1NXC3bBFko1PHQQ4IeBXXst75CUP3x4FLHXYnZpch5awcmT5SnrSXLjUMHbpR0IOVU5oR
oJdKB+bFd81YwydBxPPWke50nLQ5+ZApvqe4np/osw2lF8xqJyHei0btgJ5iI+T6jcXMFZnsvf66
D4fqNhGLOOpgiouWNicjho7yx7aCr+8Qcv8GAAv0XsWEVmSue9NdJM2S3OA37ReXx3HpW+T4BZ3D
m6iZp1wz2x7hJolDyk7m0URkvBi9AXs1Xi8Ej0XRVC2Qc366cSCRWviyaw9tnJJCxlI/Qkf9JQWG
rhgDXyKseOmx6YbwuoH06d20dj6HPtQY/IDwEhx3XEoKqpJYIElunUyiz3vDRU++eEh4rwMquwLy
OHvIF/QQ0K2HN5jIhhlt4uqr305zxv3VKRjUhQsLV6rMDF1fRKpt9xYPehvTQCIZnFrMG04HxyAi
uu/duj9GbSoOMI1eSlNFast8EW0YWjIzHg8MSafaa18FGTAt6Npkg3o1vmBDC7AG2n1LPvo2/eLP
gm14SNomUyizM+xMyF/17YputWXJMQF7TOKymuRqCmfVZpQyDMPcgR39uq6ecCXdkrdI1Erp9NDB
072IkCkv3avXGHYIa1ldmNaxOIfX565Og50/JVUGcrdAVs0XHFd4j+nYV1v0APht560SWupqOQYj
yFg+771rYWK1cbTuckjZjjdVEFcooJLmWwoUIrDnIrS5xn8fPVXt6OgoT/2mrbN2Xdu9EAhdcygq
D9MfLDezgfC8pkT84K6WDwKh7sKD4XzBA8ULCX3zLNW22sHbIsx4tK45XZDojzS1OwW+3iYaI+TN
kpkiZKgj0Z6JyxHnlotOOJeYKcUg9yWLKjUzw0/N0HPsfMbqfIxUslMa3zhAwD6ENJSp8LRx2m8w
JIBe0UhmhW4rYh8eRr2icutkkK+Lk+AQ9tbqNZ3qCS1BtSR75VOk9RodSDRKYrtHoe7uGzJCq4J1
wQiAhWyeEu4kZWBhAG8FcF4lWjwSpQ0GoLjF9IXI2j16RFT3sRiWh0VAgyULFcY/c6SAEfdbstzI
CjQ4QXcJfSJjUrg4o8qVAjIvE7eI+Tg9e0nIb1JJWgxrAAUdvXljrQ/BaryfP6BJf0LB1guQvt1U
gjM0fNMTgVvklEZ8x2yAjqXj85/9SlAkqAYKK03d4ySOFnmB82IDIYAoo4zMn8ACTiPnX/Abf04n
oX0SQ2gIQ+c4OMfJOKlWyodYA7o/tntkYSPDvItNemd0gr42VMXQnOzsUYtBj/kMlb22gBhstEfg
AnA/gqNx1s/riAuIZtcv/aDXb7S1/Sf/KOzuz//T1McEHOwV6LXAueJcnaQavGXtmeSbsXcwLArZ
cgR+lF80NmgBrqkq/kxT02wI9OqP0xJUW+sjwkedxWBXy7fUX9W3wTVNgyYBGjQZmYPlW6W9EAVx
uBxYs7QXOqlBv6ubGegcjMJjbNgR0xpz2pOwHDol0tEzHWecH07jouciZIhQwmdIlIdIt0+dNIyn
0KzQj3oy9WZSgX+QU9jeIk1fcs6m6BlNe7vlPI1zTGb5z3gkzgMPe/TI9DIXBmo1Jm9cxjd8hKcg
aePuiAFflMPkJSjDAbOZYMR7hhHQmw75MUCgutA8CSDGjrx442PMdiXWXjbIJHl8cJc2vQDluAXF
bw7sD0tafSHw1xeMLvxRgrGOmseB6VAOIHwN9K0Pn5NkGLxnjWgBfEX3NMc4p3so8+N3VhJfcoEN
wiKlMx1Xc4k5gbTZUPm0rKQcCvSHVZliWvQEXXxT1FykpzYtuXKrRE6QF5/tS+UZ2CImrXcH2IMe
yqmal3KCCd4duCLzVxkgXLcjoqnPIZNe1GiGQRgXx1+PON2aYdxDuSFAk67j+5g4zdab+mC8bLzp
pw9uaAnxD3SthhWpgk3hogeo535y+gjcp8gr0Gmb95roYdv0Kik8iSZCC3PzguHh3GBA3JZAb6mb
eWFdEUU4gT3HnfJqauAyShoclsuS0ZmiYzyo4+i6ZTPBKBkDhrLuo+mKNuuCsbozY4Q52/ZAh3bZ
6AYmNSt1+1etff4jHGrMs8OUl1zPckub1OxqJekOsE2F5G31niIMsvagHU3HBoFoyBJEi5Ctd+EQ
zPukwnW1UehsPBHOhV+Bsr0wanIgRfwabrs+TkYUfFDglbCiVUvwKPy2v0h1ChXOmXhbTO3mSzi3
pjuDWd2+Fih/cxeQ5teUyfg5rBEApbP6MNed6c0yN+kl6T36JgJX7JGUe7l24BmHbH5TC2GOoxNh
mGpGiKOR9ZnS1v3pdEHymPb9fOO3bvrsLykmSilK3Z3LYu9HtCBjDFyDvojnAIUxznLOqYwyGWOE
ndI53Z18JgF4Bwc7yfzaV/c48afLJoTufkNrZINiwfynt/+HvfNojhvJ2vUvwgS82dxFoVCGXqTY
lLRBSGwJ3nv8+u/J6v5GJLpIRPNu7uJOxEyE1NPISncy85zXlE9SNP455X0wUZ6UnqVQ8900d0Lk
xWubG9kkFbdt60u7dLJmty3qsNiUvoUNHU4TD0XFEk5Ky3/WDQn0w2zGt72jDLzUCh5KUZ13N4ER
FqY7qXJ4QQ7ouuNG6816bd/pGtWzMAl+cdj4X6dU+f4+jkQAUn7D7AjTKG8jkoRcOR4P2J4t2HUR
WmPIwaeqZ0TStTROO8rKt9gr/mskzqKdBYpRyWy5J5EukDiDJ2yBeIQj77uR9lhXPZr3H+gVYR3/
FiSFwf7Q6xfQN8qVPmVL1Jlb+c5PeQ5M5szLCLue99v559HB6L1oR33dDk7nfg99U/UGHQCc1TxM
kn/b2/KuSc2Vpk76aMuZQg3AxCZUkIqWgMi8TSNb7Q3FawrIC2naaZ4qxdFdnOfJV433K6+pqjgA
mRdvo364m2HNXul6820OWuPeqcfyVu/02d5SU/nZVdq8BScx8rSsUQwz1NmtI2nV/uI19Pev9UWY
tVQwaAgtgyR7NROaLTWxEjJC3Ng8bUe6VXGjamNjuaG4gVvchqOb/Xh/VhTx0eVQvWx0gTjLG0cj
502jykO7pWC684/N1xHp49TjKbBygVhtbYEcbQMYmapJa5bqag/qhe6hx7PFdn5CehavJm+ld2Lx
vte7BcZM0+uMewLtjcrG3uuQAXUSCXD61W20W+Plne8d+D2KIsI3xVoEiDiyfd5dkeppAWmQzUCV
7YmMr+IBsgJbkfjaRs5bKnqzpv2JS5H8rSVj/xQFKSlVpTHmFXLWP1BvBBIQi6AJHXQllaUQeiFr
nR6qAeptqUzVbthJ864OQSlVLT9hTXfsXHh82dpirOWKWqeGToaX2K7cNH9k3VGy1ph0C0z530HY
ALZJjtsA7CzCzItwVWYoP3PdIIy4yk75PB8kL3Gzo+FOWx4cF9Ln91fQa6jzqTkV+BJwSKQ/IL0s
muu7oJechOacWar2WorguzuOsfKlAS20qeYk+Twacu3VZv7z/ZbPxUv804hgUOzRKhKT+6KjSjPX
ztTnJKLhczgbpHW+zFaG1LvZ32Pni7PX++2d5AqWe0XYQKrQqw1YDmIoXjRIarhM0qRmtW76rew1
7nxQj9Ze86Jd+K/8Mv6axJdNLbCmQ5PgRBazMJu8QPYicTs9WDmszy4UxE5xp8bgBIniRXdQ4XIG
U2zGEEEP7u2H4AJirhfeG64QhFsjAp8L3qYgKgHfheq8dEtS0zwN4QIrHi+9TedHuAAcVyZIhOLF
BAkHHVkGuAaBY0knAL+jBYouKZ5yK7uqm+/SB3/bTwc05LFNcY7KsBKu/4FGpmD6ssHF2ZDYRagb
Ew3mRbWJmsIdtC96f1RbZxflnyqUaYpkt9LJM+cRHlrcRFQNpQS6+XoV1jFej12qK1587LeCLKXG
e7hzJ0eFLlo9Ic5MG81ZoJ41U8V6ahG08CFShrjRFC/ombb5WbbWOiR+8D9mjY3MC07DK2ipfd7E
odoYhX/q0DF/CLfP2VG+Kvdre+rc6QOY+ndDy4ARm800kUb15Iv+SFY+3Law0Kuj4oVe8OB770/U
mbPlVWuL7aXNfhqStubjFathkHetcZlkn5CV2ljSmmW1mIX3xnARL0obFFsU0VgEUCRLf0TjQ7um
ObTSoeXCI6tsqdScFUoUQFs7LPeMgw4xFW+i9P79sTsXaoX/FtECJVo8RperTu4nW0OuzNNuOy84
gLWP9xzJbngo9+hUvN/amSX+qjFx0LyI67lkaLgz0NioltWnqa37+0qvtx9oBM15BzFfUs/Lq08n
VITHopOB2d7awOG3QBeHlTYW9K7TsUFY+N3I4qkSmZ1EdpyeUAWTrvT9uAUEjzD3IXEx/Z7gKpg7
6jFHnuDj3fv9O7MCKSWheIPsDWfkUv9LK3K7V+tc9kKbPDn4sHpjVhhr8k4vV3bW2fl60ZSIkC/m
q0z9uR2mAsFWYLW94myrTv7QAnzRxiKyAxgBzKlmtIFQAPdicQuXrX3vNZ/r/ap/zJmDC4VCh2ez
cNZGr+91j2Z0adqsStHG35OTz0Cx/wTM9mefedM227bY2MAH2Lw/YedGkSQdN1+e6ti6LLaYPdkd
FceQe4wBHrhOM/WbrOXNijjAuWXBYkAh2+SS4eiLuYpIvGXmUMpeoTY35A3VoP80/y+T6xWR6yWB
Za2VxWzl0kQaOqpkz0rkDXg4FbwUddj3B+zchYlnC70AmAyJcnn/A/QeAa2VxUE1hp7qzQdkgtWr
4lhs8z2wNywkVubobJNc47FWhDslMiuvF0YxReZMPVY5XeaDSzAC+/ip2ymuuVMP5v2aOuvZ9rik
CddW7vTIjr9uzxibNBvrjisuVWRITsNjvI320Bx6j/f1rn5cXfpiASxOLjxxWPUKTxYKi2KZvtjM
cWd2cm/TonTQL6qL4CK4ooawMdyY5/XaHfTMfQ3xQ+GNwMsIwZ3FmkeOIo+7KB29uFc29YR7jB64
bfVAPsRtHWUzUHRuxqv3182Zc1No/KAbTtaCt+ZiDm0UwMqQ9LdHlvQakgQVkqjeBDjgURS2b6gM
/PF+g+KDiyFFcQSLOoQjeGifqikvhtRnLSFxHU0e+NvwVoawtG3DJnCdrDL2E09tr5ipYUmlmnjv
t3zuigULECcbYYKBDddi/YTIqZiSStMhrjnGFQg7Vxzb/pd2n7trs3mmn68aWwysAnXIdywak2v9
2dedP2eMR/tUCgDpqtdtkH2e8vJv0ui/CTU2QYD/CN0Ma+lyZM5VWjZVRd4xrW6jFgqCP11RGFyJ
m2cWDTuQjUHqyYZwuYhoMwr3sWPkrNSuqUBg9EBkw/yrk6V3yFA+Onq0skoXOk2nuwO2abxnMD1F
icpY3B3avCqzDHMlrz8Zp8U7WTpAR6e06crb2Gt+RLt8za/mXLx51ejieMhCqsTlSKMg3snkYgqD
UxtQOE/e5VhUmSujeubMe9XcYlT7pHNmBdik1yc9kplGDEDBXNNQWijG/HMkFyFtRAfHABk1eFl6
0JLRneKnGu6BAmzenabgJg/K7TA///ut96pvi9hGOSOezI5W6+3kCTfidOZ987eOt+EaK6fhmSP3
VXOLSzP8mglPApqzJkQe0PQCtq40a/K46pmI/aqZRUDxg0ENbI1m2u2AnR+hCyDeJrgA8mZ48W38
tXED8ltgwIEKkozh4egCnHaLX9wEMArewWJZizuia4v4+uo3LeLOVJkxhBSJrtfSDr+YjWyBvoi8
qHr4yJwaOFVyeuCnvkxxTaVftlAP/9oeypYz+Uk/oqp7xDwx26z16+yUvmht0a+ojyZZ7With7mi
xRdg4kAjZCt3mrVWFk9VJ7dzOQE15SWaepXMX9LwYpTClcTu6VD9xxwBF3Cwo+MMXBpT11ZT1L0Y
OfO63wqBIdxfDmO0E5kStAQu8Ak5DJdOuYG76r0/a+eKK5Dhf7e9iDIwanU1EW2PO2XXbNKt6mVe
eAf00g138p19tNzwe3fVPYCuGRp3Lct+Nsi9aH4RfgDQp0jXsmV8fNTy5OiD+3u/h+fema96KOb4
xQ0DB6VIKL6IsyK8M/9orqEXN5v2mHjSveXNrrQPD/2nMjysCXmcu2C8ankRdigwRn4oTqnBFY/b
xh0BNux7Wsx2qb5ZLTmduZ6+am8Rf2CDReQhaE+Q/kNXOSAS77jC4r1/hEy6tgXPHPuvmltswVQB
Hx8qDGze249+lF5aw1cj3cptWm+aNeWQ86fvi5Wy2IqoolT5NIiF+iy7ylY3tsVPczuQJEhHYAMI
Vq2tzX8ieU5ObCeBcK5R/8gCB8FoGxKIDpGhUHYmrob7zNiGW8udXSXdaN5D/i0fvPhx7Sl1bleI
IgVa0qeGFyNb2Lok9cCNvSjfwog9xNl4XNkV5yLbyyYWwxmjgmA5I8PJK/4GuQCRUv8kucOzvdHc
bIuW4vod+P1uodD9eif6ut6i0U+bVr2tlXwHsXX3frfOnXa/e2XJi3uhGoFAyNHZ96buR+20hy6/
VqbGUwv/0/sNnVv7Lxta3AWVJBgirsQcDHkrHZupmrHs0z/lfbclbQshRvrxfoNne4YPM2V3zF9P
ciYvo9hkpnqVi72tNrs6vvGz9DJrPiFutTKCZ+foRTuLjnUW0GEroh2oMBBmNpRHN+/35FwLwpbK
oJiD2qO1aGHUBnmOimr0prC6lTVsc2dr/3/XxOJQ86EZZKpNE/4Ad2iTyQle5KpO+f0D7SBISF5K
xmvYXixoDLbiBiTs6AXQiGKIGXa+tk/PLTT1RROLFR20UpYEMk3Yj5NrXrBpdj4GwE/KDTxpMAxe
64ZeyMMHMlO30vg/YwQJIrRASSI5IskiZvLFyZnBmrY0QLZeUDVe5ez7xHKtNQPlMzeQ160szucy
GJzEUmlFvtB2DX7Nw77aw6v0oBhfZMcZ+zh0GHb2jXaEYP6RLuokoanBCU0Zse1edHEcBU9I12ev
a+eN1B4dSIVOtHYFEevt9QWPLJzwHNXFOtGWQkCzGpfd5DcM5HdhikaZ21Wogxl7w5U35fXqwSXO
h/faW0xc5QyUCUR7+r49prsZOPGx2xc8VgMuBELMGJWOp+4APnE1RyYOjvfaXkwn49Dq6CrMXEKk
24n/zb73x/nyhHtJN0/g62A27jVSZpO8KqZ85srFm0AR+k0oKuO4t9j5YOWUSG5It2u3yg4XzEvH
Fbbm/iZAMNpYKSP8M5IZyJdTwjjd26k6vl48syoXYI4S2VO7Z0O6DODivB9fli8DIWmF2BFwD42s
KrkVMdgvlmc8t2rV9b7qwXL5mjpFBF0Hqm5SqNtySHI36+CsK+p+qvRPjeO4+ayTiJjreFs1wNbt
BKynEzyVURm7VaaV7oCB0R+nH/m3MtjdX3O7kCJb/PH/vKk39kqj7F39sv8HlcmIxe8ok9UZJOPv
L5XM+P//JUumm/9hykgtYr6G0inlkv/Kkmn/Qc/KEKAMrIcd/tFLWTLkyHSLSMTyBcHHZP+WJePM
53yh5AKgXjOcfyVLpotD4+UeNQnquvCRF0lBnEAX8QHL33aSME7y7DqHsd+UIaI2dX+L/kTgomRT
JFvLrv+EyClUB/I43pfY8X0pSim7NYsJuaykHOZPI5ZNhzxSg9uqitqLoprM3C0jvXXxg4PbIAg2
Ya2gxyBIN9mJf5OVo7VNYjO7LgU9p/FBkEYnzo4MOf8bRx3v3EbBKbXsoJdOguiDvpb2C/tHQAQW
3KmghRBkQinZA2ZWNzViNfdGIIhDZc+lRbKdS+XEK1KnNLsyjf5aF6Qj5cQ/ygUVqVMyy00EPWkE
mLFRyzK4CgR5aRY0pgg+k3ViNoV1ol7aVit/adWx92Q7vJlgQplJ8yWHGQWu2TWrtL4g1rLRjK6C
fmPG8dE4EauyE8eKWtJhPBGvJHvM7ighQMeaUXy6BVcLSSuyR+xNTtQtCsy88aFzARrOXdhg8R0c
aG1TC9ZXCv0r0HxjUwpGmJHDWisFS6wHwn7BuTPBDQziXYBb5J3UwiurVQOKWSTYZj4M/WN9oqDN
qWRubcFLCwYYaqXgqmGULbRg4K8FaZIrri9YbdASmm+BYLphreZMbgozwUWLAEocCEpBj9Pl9BG6
XLnnj7abKrDVcsGo62u7ujYEy24SfDtDnX44ejJc24KLB3CaN43g50llW5UQJdu03SGJBplv6gae
j7lVXUeC6ycL1t8k+H+dYAIOgRpeWIIdmAieIDZeUAahR7Z7WIXKxhGMQguiK+xiQTM0T4xDwT0k
O05h6ERI1K05flQkX7lFOibYq3aKikp2YjFmJ0bjIMiNnaA5xmFp36K3NV+mggRZoDJ1b9iRv7NO
/MjkxJWMBG0yDHur2mRSANBK0CpnQbCUE+2rAcz6Acwe7Esfk+1rzEqtbS3ImV1Z1RDW/uJsBrOz
nU9MTqirPxOptK603vE91rBytAIjfopMZ4IKKlihygQ/dIqT8DDAPkFORPBH8wzvWaCsglWqF+2j
D9G0EIzT2bagKQkWqnkipLJ+MjcSLNXYroa7UTBXYdCNLJOxOwppiR+xYLjyqoHsOgneaykYsPWJ
DJtNpcXzRlBkjRNdFjkR6aIWHNpJsGltaLXBLAi2qpKn19KJfxvMUHEt7vgbTdBzlRNTNx9mPNZP
9F1B5O0FpVcW5F4NZNx9Kgi/dlCov4YTCxgdBMPtAOkfEkES1orGvE5VXz9aJyKxyQ6A3yr4xXrp
wMSFcYzURXVTF0NHycMx4WzBTM6N1DkiKJh49VSm16jJ2F8CPwQam8NqjpC3DTblYAjjAGh2iNFk
/ndlcnYlrtfDJtPT/psiSNLBHKT7RBCn7cZ0ntLAj/fyiVZNxAOpI8jWVSb5yIpBwA4kJHbqEytb
14UJmCzI2oqgbdv6WF0XTjPvekAxR9hjPCFGNJ/wiqum+3m0cGfUJmRi1PCYtYFzbQlyuHLiiXMx
gDOeG+hgVYJIrglKeSjI5VSYO7cShPPyxD3PpAGSriCkh4Ka3oS2tUFqot42J+a6KUjsXRmHn2xB
bIdGF+6TGrE8IEHFtkylZhdAFBL8ycyr/bz/Wg9t+0MWlPkxrKIrU0UfyxaE+jGRBLc+qisPOZ/6
KpMaIHSNXz70go7f1Uq5G08c/Sqtnni+48bXHUfB4Qeu/4yMXHefN9W0beNh2I+C899P3BhnoQMQ
xAMkWH7sIcyidmv44V5GFOQyFBICSOvIXyvLKLa+EBiQTloDJ/pokxIMnMxxNW02D0EmPcF3np8c
aZqufdvaFeGgXGlO4qDJ16tHbUIGyu6Ge18musD9KYb4qTF9+YJ1He/C3vwS9NoIbaSZv+RmvW2H
eCMX5PedsXChCN8bhdJtJXwJD3z0YSKAezwRm4tOL5wboKHd9TwHNzVn/bbGo28zRVV1V/bHbDKl
fRsr2nWImvOhmyTzEA0q4MB4giqgDzJCaeY3X+tquFk9wUmJk40pP8TWFxtvyHyeoquylbsLZZ6R
rZy/ApiAOiLH90bjzxtVVoeNjp+j0ac/y+K6yadHEPx3w3yh9sq+Q6wBhaEUQEc96PE+T/rnyEQa
CHLTxvblY1GDOwa7AFcqkpLN7MjurOibKMKTcu61K8MeHwHjs9ijAvLviPRdgkp5q1jYokn3QvYH
A003R0fJtjkcelvx76Qsa121R/ij7oODnaFhl03fnArxicYyk+2QlTYsouxZyVCSq772fT+jQDnm
m9ZEOjNxIANkivxYaGa7LWrDHaPum8TysEuTq3893GC2fmPUCgKQIdp4CFVsei19Bpbo2tMnBBHN
HXob+QFW52Nu4smgZepNIk/dRm2cxzYL52ljZf2TYnEGU60O91bitA9VgKl5Xe3NWDOgxCLDelUa
468xMaa9r0n2JfDOTYZ6xF6v/EfTyPztbI+g8TFn2zlyqF2BYXFcx0o5MJJJOL/UYbdXo+aqqo3k
ugjC3s3l1N5kZYj8mVxl+0yxEfMc63bborK/75vB+Nk49vQ9mvTLqm5bt7dsda9oEjlu0+feNTal
bRPI+sAlZv2skZx05OhXkk8SSixxBvdrqFBc2XVpmKcbpW+k+NC32kBgyfv02zQrrSuhLPU4yiCV
N7GdFBeINaCFgxeDvg/StthURXhryYV8MNNWvVMcqb/WLKf/WXddde/nRvhFr7tmFyGleINJXv1s
Q9K9KiQZ2+h8nD5XRq8UXgWHyy2dynFRb8OCwER8Ds03Hf2MqrqPitTDBxYLP9NCFIjBkICbbGoO
O6J8cse+g9uM8uBPdul9OqGJYms9mjucgX413xlxb2/btGufkUs7JHN0p9cswQJeaTGaG9XKeY3O
8zW+6Uh7T+02Vvq9ZpeQ203j55RnLEJ2TlWNN1rj7xznz6JMrvxAk9lW7TXAcY7a8CbsDC9C4YXn
75PURa7mJzbKMsjLZCoqKKGlTi4Ur5DDRPfyadxIyFYNTI2bx5qnTJq+DUMbRECx1YvE3nW68lwn
tr9LreiyQVHN08ak3k0lagWFZn1TNdYXNFaTU3crTTmSNFb4hz+igzZJmrm3kzFzMWp54OKxw1Vv
i16Bp9XFg+WU8wa+6d04lWAtLLSyJer3qEU0ZMvCX4EdXURkWxz7GzTQYhvP8UUafZGsvthYfqF5
s5o8BRVsqbYr5W02lN+0SSnduKkJTqPE9szMR9XpH4s+vNAb1OngOVpddtUbRuh1w/w5kWz+K/8Y
TUB/dqlnR6ju/nenGpPLoMmDa3mqn0P1qykHt3NdmV4zJZe+NexUJ0LYtEBrpsSKN0P7c8aCPSuN
Lfddsolh/Qlgo49R8+gZZfg5V0jOtdkN8XdKd6WSTW6pyqwLKfFKMywRC5nGywk0DV6h6ZZrB2T4
ov/GvF0NRuS2+JvXeFzFcXuF0MODqufuHD/J0lhu09G4k2o/2VhttNVa/YfVInPRNn92sUD8Jd+7
ok4ukzB8NPRx3NpVEP8w6naXdxWi9Uk8FpyWDv/AiTZG06hENMQIN/DPL4i7yHH5mw7OvN9FwU5p
0yfEhTLPyIfom86NYSMjEIbYFNDqyC7dFDjPRRFp01bCUmpTZyUvHUkdL1HtwQ4GouZWj0okZdsk
OURBa2+SCtxUlCbuXMv1d4lkWOdGTYuunTQGSA13OldXFZeliyJ3+nqHJEh0MYzlvI1bKAsdNfS9
ZlArgC1ZIW9mZ09oRcq8FbLnwnCOjgShsLPM7czjbRv1juMVnd0dKINOv+wUe0fejc0maIgFkIpV
gmAW74nWaBI1dgwaubA20fRjmBEOtVvZnBGVQPtsgxSWjATIpB9zm9qM3N3a8jjsOscC58bTdhc3
ln7RwOHc9W2ubJFtAGhj2s+51kJDb5UrudCvpqrTP+tivotOQui3Ae6qzcWlbFdcMGOUFhMQL/tG
ufElU9tlZd8ftdAvL/SYaDmP5SN2xcTRpnStfgDwO8sKN7+EXaxbF/xNeVkFUrjtmuCx9NtvnDHd
1onMx7JpjvUMTajK9Pu5qLtdqWafKpitNr5xWpEimqZwfbOVFvu7MENMMdJ4QyDeoSX5peykLsq3
91OcIhBiBgp6H75esbeydG8K9q5y4vF2vv2dZGRjbY0hFbTT2iaNGw9f+sIs7iVZGVBKEURhX3CG
B6WTNkgvzd/nE6W4TiztJhQ8YxC0qBLoSf/UhGG7k2r4yG3c+zv/RFLO+rzfRYK5LLXcm9Mysq8K
PcrgnAxl7Vph+tSZDnrGJfxnCUvnbFMIVjRyhiQg67/I0oI3nclyeTEJLnVoZ/Kflt8hsiC3HRVw
wbrOZgMCtl8H0g3aGAVWgL4+edC4/YtsTK/NySp/qtC4dcHnnmsD0t2J4y3Y3pHgfTd1jibCiQw+
I5CxjQRDPFdr6bMjWOOR4I/LVjDvc982vqa4v6Mh0Kaf8rRThRZa5HWChR6fCOndiZweCp66daKs
+4K97pyI7I7gtGcners95PEn80R6B8HrxScifDbYpF0EOz4RPPlibI2DJrjz5YlGX5wo9QxU+w3x
iHBfql3/B7nl6toRdHx0bOOv8Ymjn5d6dIGZ4XBt2sa0HbVip9bG/8/wCXMD4T0gMKNvp/iup+95
9r1+meIT/8JfOT5FVv6DRYdKGkYghk/ZX8SesR5wVP6BYUJBwfwZBK5MUeFv6wHV/o+BqzVEJmHb
yI2F4tffOT7nPyIrR5FZhvQB5so2/02O73VqWlLJI/J5TAxeJ4znGYFzrerKQ22mxZVvt9DLW2SZ
VxLTrwsMvz+/KJfkcRlUiZyUB0ttiqMfj1fcWZLDNAwob1BRRutntCkhIsSXr2D+xC//nbP83eSi
nsBdyOrLBo1FklTIPaSN3X4ZwwS/99QsKu1A0m027tpIChL3xWT/ndd+CdR+awwX2VFijVGYyIIf
Qsnx0YxXlfIS0aZ83r7//QVx5HeXFkUKHGPrUE+n4qA3Xd8d1VINlP3Aw5tcgooBeF1H+g+jUG+b
tK+uUP2370qpl54BxkryCsrwdY3v929gIb6sLCD0L7FCu+pg6iikINqvB7IXD2n3CO8+3b3f07ca
WRQvw741aowoioMWaP1DPtgKTq6VrbtmgGbyypp8a7oWRdixjHMz5B6HsGtuoMaldcVndB/M6mPL
YWnH1radPSJSwEixuW54LgyfjDlXLz80RNqihoS2Udu3iGgcbCb9EQHfGdR8Dsp2g6IClZ33W3lj
jLRFWJADJ0QayS/wsegLj8RcsTMR1FtZS299fREV4ljKFSwQygNqId0nvOvKYZuB366993/9wo/v
v4t1aS6CdN2oIzVRHsxkGofbIDIm9PBa0+6wg+gN261KniFuIBf9faJWSQR70kxLdH6askL2sdEj
b/CRp8CR3cFBakxMYAEWuW5l7Se+Lq38/olibF5U6jC3GAqsZcuDP9uYL3aFjKZTogc6T3Y5juWv
UZvMPxWUYBWvl3gUUbt04GJYZYZXYpVb/QcnYxFcDD0cejsJqkMjDZDTO3w27rHEdn68PxdvzfUi
bkDDKZN4iKtDUAT5vSYnAYqsvMOdD+62RcgIInwolMJBUtdIS3TBlDx7tLLQ/uNjP38RLPBT6UYt
DhFgl9P4UQrr+HmYqmwl3r0xOCeA8ItF0CGcDZwxqQ6SMzX6ppSbuqWQYP07fMt/F5m6CBbpXFtO
TkLrYMut7AtZj+pJjVWsAd8fnTfitbjsvFzEHLCzj1N2dZiwzUG53BpmOHkI+zRc1gPp1/utiLBw
5kRfYi5UcBIo2BslFSjyKZ0cNT8HCWH7y4alm96MjSBcv9/UG5eHkwP5ywlxptbyWzk/6NaAQBrl
/KR9EEl069qJ0GzedvQXDgZl9nBYCQVvLYJFJOhDuVI0wNAHJ4UWgTblKDQ6nSCMVzr11vgtdrhW
j0MLiqo4BEmZByM2KloheYOE2to2I5+I3L1ittOKGepb3Vls+N6GeuOPVXVAOtnOPb9sdJ86aZg/
vj9Fb31/seHH0kL3pVC5seLdoW/jsin+1FNUrVZG663vL3a8FI8lDjZReYgckizALKotZ0O6MtkL
HsV/t6SyQGgUGNkg8xsXB6e05r02tHb6HAZKNHqyhJHSV0myeYiiSjmYmzwLE4THDH9Ap4tMvbUS
8t/YtkvSVg5PESEDpkgUwL/4mab+CcYOJx70m6VPH5qmJbrflCQLiiwaUwjZD4Eb41uCtbdlrcSE
1+ih38Mo1vqLjQoPOJEtLasOdoSIO1Ksje5gTCVhkxYUEUYBWhNVCDr6otLRJVPy1fJN7fn9vr2x
oZZMuxDVewA0XC9kZEuRk9YDkyqyGrY4O5XSID1YYVsU9+839sZ6PFGbXvS0xLnVt/KUJ1RjG8co
MRU4GfU4rxmyvfX9RXQwKxWTr7GtUJWcpC21WVyU2qo/vP/r3wioJ/zVi1+fOWWIQQzHc2jqCIu2
TocZGLIq+UVXlebgtlpk/epHI05XjqS3urMID5ORVaZe92xf8i9I41WPMD6zlY+/NfGL2KClsA6q
Stwrh77odqEfjA+ag3bpfpbmERcX6vXvj9sb63vpx6dWs1FEKLkj9Zxm+aMy2/KDamShsUlzOUIN
v7QfgXr61g5RMj9zgQIl2kov3xjCJS83syO10BSu5znP2aMZoQ3vgionP/d+394IP0sepVOi997I
PGHKCTE/PBkUa/BscuwURZpR/3eou/+GCJFVeRkighTDh9ZXSjJlhe06DVgjjUW30om3Bkl07sXC
LjLS5Y7YlhSd/IfZLzEp6ubq+P4QvfV18fcvvu6bbZSAHioPZVAPF0Y7PEhN1O4+9nHt9cdDRbcr
SW35+Djh62Pp8q6uAuWDX1+e/1WhZrh/MeyNpl1aNhU6EtQfvDEvAfuhpFZOJrE2oySsvsdBSOG1
V8zmg+O+2OB2VTTCubCEQTEJQWi8WfDjXL2JnZ9WZARfj7w5S0qpzhm/fhp+aXGiuFgZxCtXi7c+
vrjsT3mSOlaR8xKqs2KfosyKnnqb7D+yaKDvvv7psTz65E2c4jDG0UWO98NGKc3Hj317sVNbHbLO
mBIQQgqLXuAAk2spga8cQW+Ny2KndmOf+qrSFVhMGMGu1Rrz2Jd1+uNjv32xU9tC6tNIZlxyCXOX
QWpxPiiyavuxry+2KmXxqNYooB8cZBo/US66DLhV/Ss9rv8NkFiavJ7S3MT9EAMD3gXTLNSDu5qU
KHCLbk1c7K2RX5zFeGOljTIZZJFsfF8GhLNNru8fCsAQvV7/+krD1ils1AKp1orqfIlaa/OxUbcX
2zTMW713zIEXmTlTyB1bVv9Vnpn18LEluQSC25hWlkNVF4ekNVGXLH0JZI7RNePTh5aNvdisxjgZ
Sp0XxaFpy4lAXDT33SSHKxn2N6aVwsOrwwl8TtcXKYuywKw+vR5wjtC3ZqOUaxeEtxpY7NgphMmu
hXJxUBMFC6E2rSaQSMhEr3FJ3mpA/P2L49WoKdopIiRkWq4dCpQOrozYXhNQe+vri00b5hjUIeND
Fhvlk61VFbFn+EH1sTBvL3Zta5RUKQ1SFCzO+MHXjSsFoOIKxfitn77YsSVga3mQGkYeP8/9HLfp
s1naQA/eX5fiKPpnJsde8p8KXQ6dFA3xg6b6KhsX8Aevgy/YOXHHcT7hBtwekqo1VraBWC9nmluy
IbKm13DjwEg3hM9gYSCnxNMmRxT/EQ1Mv9m/36k3xky4g79cTLOE3kIcMGYjFjeuXAaIjMKz+1io
sBZbucWsUM4SFhMb2tqVZdEdndZfE95767cvtrKMtbLm5ATR0jbr/Qj65MICdf6hqyDUgdcjo0qF
0WkKgWLCfPrKzKrwzmf0i5XV9NaPF3//YherlgA/Tk56aBoAloEiz94IDn/tx7/1+cU2LiF/NVrS
5AdlGjJ7yx+rL5Jutp3XV3KFnXQ59t3FWPhWcRNnQY0+fXMvGXFyAWYmuMqVIDRccA1zsp3g8AM7
aqUod5uiENmcxol/gsQJP7Vq7cfXZMlJNCH4D758zhM734RdYnAog1mIvlVYwkQYdeFa/ZgMc/oY
j2mFiH4D5GyLnxFVDOjIByDohrQDc4WfArpVfb4fA3ALe3PE2RyQsp4Yzw4gNO3YWK35qwdlan8a
Z5yhwXnWoLonHLH/QIMY47qVOVoQrf57yTAX6zd3EmkeGjk9VJNWxBtbs9B1D5umMDbzbKUVfmP6
BK2txcrlCuvf2t/HNpiNbTFLw3hQh0nBXJP6dV6vXBzEKX4uKiwCaNmMWqJmWc7bam4/IyYb3ZCo
+u4PNTY7s9bHm1h4pm/0snJu/Bod+pWxeGtBLYLrhMhgjllJcTDjTN77LdxcdENXopDYsed6tbgO
gfEa0gHHigN6azilW4EKrBCjWHMzFOmxq+fh84fCnbm4HDUAkU2BKjqktpo9KkoZXs6OZK9l4N8Y
pP/h7Eya29ahbf2LWMUGHaeUZMqO0/eZoJKcE7ZgC5Igfv1dyqt7K8aJrHqYekBD6LH32t9izm5q
ZsggLIGLsabw6Qo6To5hmyb3fo139rs2aij8AEh7ho+HCQ5Wz0hE8UUMX/2+7+x4sP6rVlLs7RmW
i7BIAz/loEt96/i81jeXv/+x4e1y3TYOz+hz3cLDQhZw9Rmjid+oPr32dWe/kwQyaLB52/Nw8W6o
133KKTyrb22nf5+fLt4cCs6AjfC0OjcF75YczuLxP2u5J8GN7185612QPYxHTZvAI/NMTAOzuHYY
gXQlFWzekVtV7Se/8XVWWUSrrSGwQDk3vaIv2nDY34u2sje+zv7eR6jaezK+ZUsMhQG0Pg+wa00Q
15iszFqgZOAkWsMytR/qabmxC14ZbZf311FG4VXUBnkoluaxnoN/YKra+L0QXKMYGy31XPYGQPm9
NTl0N9M97M3WG/volaF2qdwNnZGLgwzvHIbmUj6iREFPQqqUHJSSsr/RQ1dkN8KFSGq4irbwbpzO
M4SH631TLHuch23cfN2apBxeUDLP4MOuQ43fGIMTfiRgrdIHQ2HR+mqB8t7eaMqVwfpdn/nHwh9Y
hwo/LfozRQGNOfI07D/jBA/IjcPj2vedaU1JxVFeGnRnYdrP64rf07PtliDrysfp5e9/NB627BGI
OnN5LsaRfIhGqMPb1HNBusQ6CfkyXiojPt4JOEGKpDpFsd79+t1lbtMZw8mnpEAFABbnIcFe/rVt
Rq78+t3F0gm9AMU+7mkupjA8NVU4Hrgi/dFrs3KNpaINzrCjJmkuK0a+oFIxzY0I7Ofnv35lsyLO
ZgX74Pji+YPrGlx6HgvTjHD6rmONGpy+H9e7JBqCwe+XEOdSAB/MtRFBKPKxg3e6WXeMd5rcgsHw
v2+7rgYySpAE18NWoLhX0upfvsKI5yHqh27L4V486BPie1v3wGFY67fRk0uf/rEkZlU09ZiuMq+C
EVVjM8isWTJUI4GiLhIwjUrZWpyeH6cry484V5LViLItaR3km6wtakXSDRZ+cA+a//84Lf93wyfO
+i4n2CmhkC/IAUgWSUZgctsclRmVvbHfX/sFydPegl4lnoY6AP6SyerLBv/0t+EUpp794zwHRhr3
tdlVAFEVXI3ndY9gfhnfyvdfabsrBrSrQUke2WExjxKx1xRAqrtZpdyvZ1wxYKPGhjXwdTwDQCvv
US1ZvtT6pkbtWtsv6+WPWZoWraKhVKgQg1DS4MFSddOJJCPxkjICEf70+8kIMTS2bXXeLEwuMvg+
bT9w47H9wUDG5bl3uFpA0e6ADE5Fe5Z7XZ1RQ0ruQ1lJz9/gTP4O5qgBZA3NWZEUPNEw0I/tFsYf
isLOv7wWsEtLHSwvkxWb0pls1fCgOevu1KRvOWZcG2Rn+st4C0HuhgXi1iGccde1hijwe7si9pyj
zqtXTQsFBRX/IJz58ilWXf9utRHtPD/vXF3qClbXqJ02eYdyrVex2eEi30FTV9959b4r0etjuS8M
nodnCwlLixrQDmwalDCxG+2/cpl1JXorLJEYa2V1mZ7d3RKSsD0GMNjeD33P2Pfnf8S1f+KsZD4V
4DJZiTGI+hK5cLIoiTLPEdVqCQikt0QLV+aSK9SDcnQOUSlXn5NlgNvSNsaHeI48M5CuNq9hpC16
M9XnTuxBnVGphvdtPbIvz/fRtcY7KzleU9NsHT5vpvj7WCKgUYzEL9MWOydYW2yawVYei2wuhzdw
z6jP+wVF8nzLr41u/HQf3YwlMENGgLAoR7jqRd2+mEOHUucPaR2BGPL8f7nWP846rgtix2EIqjML
SxjwNqjJLg5dkAjPrNtv7tcfx01gNl7WVJTnWoN1AMP2f7fVxH43eVd2N/BSiB2q/3NUwD48GSUq
BvnuGeh2BXVDs24QASXVeVkZRMgMPJAXXVkjSOzV966YDlRmGDQHtETxRfBhV2nwGE3C+sXEXKK6
gSDYROCSnOM+Cs5Rh+cO0ofJh+ebfkXwKFyxXBHwqGBtUZ65HdP2VAyi7FGzjRfsOg6pOFTlQn7M
TaGqDyaog+8orA1HYAgEYtR+ORRXQqeBMx5Whgu+bZbxO910A0x1zT8+/wuvLIzfINI/5m2UTCtt
kP0/txuBZdY8zkeyo6TJ7+vO4mYwzzUUEY7zVBfpi2SjNEdN303B87XGO6u6b4Mk5C2GPCB1+oIW
yEaDCNv7pRN/z4k/usbIkRbjAKv4KJW/6LyvGWIm5cmrZ1yJ3ICsBtElnv7jglB6KPH0N1t5a8ld
2VT/I4Jbdl3BsFbmskMiPWOpkq/KMQDbQvbLnPiNriuFm0CshxZlxszcWlPkdarm+bDs7Xzj4L8y
vK4GDlWHAE4UNsiBBYKDh4gOZNrqo98AXLruj9FFsQziRt0S5LacUWinSH2sd+m3qlz3wnHFVloL
fByFg+VxAj7hRb8T6jl3nAN5aodtjeogzcsKQJrE2PB+DDpP/ULorFmFrJvtB5H+ZqTccbqzO6kn
5dntzpKtFKNtokF8QWn6L9G3/UGwyDPS6CJ34xqGh3swo9vh2vuIimaRmb6r8udnzN8XFXf1b8kI
iu8iLeJdA0dBFYmnAhSWtdX5IPd+8+ogMCeezksk2VBHLjq86FkSn9d1K079vC1edzmYXT39+lKj
iDSt+zTndV2fpAYWbFNxdyMJc62HnDdxJIy2WkqZpxUSuIe5ED0KzwRK/bOyAwTK6zoEQ5WnP6Kw
cbyWKAnKGZBih9aUuUGy22tT4y4Gli8Gx/lYXY4scE4AtWvh4i78BN6gHz5tetXV6xjAVuOC7Nq+
TBzFxbZM9JvnZ+jfN0zuauK4RT1GVScy34YN3NF1+DzvOvLsdWfl9iD+dJPFx+EJEGdEyU/kJvf5
WsOdd7BceohQ0vZitS6b+yQpysegh0LCb0xdSVy699ryLpY5Cbuf4T7etwOy+V597qrhtJgaBhvi
NE+3unkEdAE4mLACuM7z+86KHZNihWx/D/KxMfSTrEj6vW2aWw/4Kx3vquE6QrbUlAzkNcj1H1tE
ys4lrOX99jLXoVKJfdtBAUH0Fq5990CFBMDlxPON3eayq/xXNABPpadrKe5iskVAvOSJUclxhzIE
mzKsiO+GRm3HtmyY1xuDC2fRxk3ZQXIxXY4VFNvKqnm52aryCtEAWfX0V1QG3R1L7PftEJtcN/yd
Wm6+Sq91kbNmY2BzghrCbUyeUH8Veo9gSrruyYVZihqNRzqa0q8UBxDvpz+kbodk3ZZKglMKA3YA
PNYjh/7FbwxcNRyIKjtBEQR+CZ9ik+EG0f0cIyG97vrAfz9tPFUkTncO+Q7QVOE9o3X1E0GJwusJ
x10Z3N5hfyNaYf+h7F09gf0lV/CUvDYg7hy6nKVhkyqksmJRjXAZjapjS5fdb3q6KrgEvLu2JmWQ
ryBDHes55cek1YlXqv0/FnP9JsdkhbIM8c9kfC3ZKrOp7wuv8DbnzrpV3E6DGJE8slEh1wxwmpbC
9zrqULnFJdipfgPgrOACBfclB54nj1aAuJKy2O5NyPiNmXnZ5/+yy7nuneM29qlF2W5e6coqPBJV
rF/ooinmY61KAnYdmI/hoVNNU9/otyuHgmuIqtOA6q7aYBUTr/pNmq7bGVqv7d3z3XXlB7kSrERX
iSUo7c6DStS/ervTD8PMorchLnPhYY3a4VPYtubL8//NsTf53wQfdyVZo5DYYC3O/j4cWflOlkkv
jxAJdfLNAM7gm4gpBKOmdKbRYxmgMCfTm43TO9En9nNrVFodCmXb9LQ3Xbi+K0Dn1ceWlVV4hI6C
bX7HvKs0nOYdIb6CwCxHF+TbpBsoJEOu+0/Pd8OVIXWt59OoL6KoN7ilhEWS7bpNz7C48yuXhZ/o
092TDC0u5EA/ovHrr5TU/24jWOx+LXdO+UTUqwI1Ao/d0KhzuE3FfVy0fgEqzpwtYlShmAvIcPNg
XV+zNngrK8DO/FoeP+2VGdyjbedrmrdb9LNo2Ucqx19+n3bO9a3SQiWiwY1ELtBIru1+b8bBL+kO
8czThqM8tDK6R8NFNP+s4vpDzaYbd7Yr89AVie3NhFwgSuzzUffVQ9KE2zHuktDvdevKwnoQQcGu
7XDOVj35nPAgfYMADMu9Ot3VhUm9660HYT7vCj1lKjJTVk7Wr64Rsa2nnW5gbk2RDU/zgU3/6mH+
Bhi8Z7c4yxMbXjt3AwQoER5Zn7uoY+e4WDyPP1chJcpS4nY/BHmkRfWxKuX8eawk97shuBKpWgLg
XMUpbpWC6ZeI1/W5ZW1y8htSZ4mmvOggPZYiD6eOvrd66l8DADJ4ThhnlcYoGt+6AJN90v1SHoK0
bF/qIez80kLclUipIF4atWIXKBjb88kM5hWMk/obfeNY1vzfyelqpKoVGdGtaKG7Mlr95NAitC/t
0iffymCfh7wu9jdxOJygg1Df5Zqud6y1VXeKSzgSHUwKpECOKp+fFbhA04mRpQHQCCfsHXT6nToo
/EUfLciFH6p5FuRGq69sMK7YqgajdBmMEvmeUMR1+yCduozNpvO7yrtyK2OCRTUVx1FXkeUOuWia
zf3W+K1UV1rVJkCmbnYVOQy3cO9Ii1dyKT1jT66WqhGXN98eyZwDCJ/1AyROitrB76HgCqmaNbJS
1Igk6J0sqGeR8hTC2MAv+EScc3rVvI6AXZU54gnDKzaU4n2Z2P2d1zbgWqEj0dxxOSxoe7THWVUw
ns2AQ3v2jLMNcFEklTLYfjm4it9DsGjvYmCu3/u13TmswfndAiZwnQab6pOMxw2VOnt79Pq4KwAb
VtKEKsJNoA5DlY0Le79J4qeM467+a2ZBH4gdN7sAZQF3HMSdlwbs+49+Tb88P/7I7yQrnKbDGje7
FMzGXKG6KBsGeUt3R/GVv7zKXPWXsWtAybBAAylX/TkB0+57bJcAYPJg9CuY4K72K6h6y+YtFblp
p/Z+oN382FPqh4DgiXOvbpTcu76jIq8W9o1E7Veu/Io8uav52mD7Omx6wMXXMv4C2PT2Xg5N6Pfc
TpwzW6CwYGQNLnmD2oI7CwQzAq4A//rV8PCLm9GfE2eraaJ5oHDNQ8XbMQjDR5RL3JKbXhEU8MRd
ri00RixqcLcOJ0CYN/gPZZYaCQfKyDKY/CQBWQ5TUDbLPe/btjtR2AuC/gz4refEclVhQK7gTTxt
It+CNDwhadNlEw7lzGvhuZqwYGFTJAMrckRfpu+b3u05tOvu94BwoW3KRKbiAtOWBO09S4fkODI4
9fo13bmD72sQK9Iglt+XyYzC9vjD0i63jGSv3ExcBVgA/880nhAfJSodTwtHIbFhg7xBxbr2dWc5
257ZaJIz7vhjYZBcVfGpZNUnv35xTl/UP6BMPtY8Xzc1N4ddVW0NJYGaJ88546zpYlt3tZJF5L3u
waCdS/WuVI3+4Nd8Z0UPAcpIbTyKHLZf5RkSlzJfYJvk90JxlV+IxJmigZ9kvpV9dVdXa3vaZjgR
eLXdlX5ZOc1LyjCudJqanM0DinhQDnkjuHhl1rjSL6DyewYSL/qdizcmhWVex0I/pAt3dV8KYpkY
Mk2ej3KuP0PenbzdlmHwu4i7wq8pAZpgqBmDvttWb7no5dc06bXf083VfcXhEm5DWOJ0FOncA6Jh
1q9MVbg3+w2rs1zDOcHjilxMKzazFKcKb9DiALBo8c7v+86KTWQZcVIgIteJBXB3Ek0fBmOLt35f
d5arLvRIdFzhmYJT6X3MW/GmXAfrt1x/V7T9cXPrOUkrAbvBXMb9mNXbDM+EdfCMs7iqLsDpCYVx
D897cKhPqdqDRzXI6Y1Xz7iyrlGmSVOXhOcXRf0RfgjJ0QZN5DfnXVnX2mH7nS/n00CTo2IgO8U0
3P2mpKvmIslu2trgZbspDaucCeSoezXNfeD5fedwXYulseFwOVzr4dM+jF9Tlfx4vtev3MbDy9//
mDGNNKoFcFjmGm5Mn0EZtnWeNmEL29mp9LzVupqu2XbtFtSIFW0N7mN6gHUUqcG5fP4nXNmJXStX
ROYmCCUZz4swafDUSrtwzsq1lqvfQeLKungg90r1eE2MJhqztVT5nPo+5VywGTFJty07F7kmom6O
YG+zBJhqQfwo9f8xU1+aSbQaxlM54St4+0PID2W6KK/Oh7+1M38SyENEgR1nAMX0sIjmS7wFt7Dw
fx9Z5gq65mSph9Hgtr1v0QT8PRR7QKh6BYzgp/C05WOjQQXQCBhpG6hMdbC7LOx0s4hY4DP/feay
1FmzQLcy+AJuaV41aVmcZxjy6Ic5ZuZ1IIZGPogIvgug+4+fin21y6GGT2AHryEVfkkHZJuiJdH6
I4ic0ZdiA7X8LGH6eV9DP/fTyD6lELS35ufzK+jvmwBzVRoKLvS2aiccG1u7fqRrEDVZW43plEXW
BF+e/yfXBtPZaUa1JKuyRuRdjxLBI1IZe3koJikTr2XKXPkZhYmhiTfcVeFMP3+Md9p9J3r1U3sz
V34mJoRGiyLGMhrLVyM1Mypo7He/romfTsUZVplsmDuRxwu1d5RX/PMMQI/Xu4+lzh1eRDitQ2hZ
8hIlfIAydnvDM50OUJn4Nd95mCMKErcDoCm5BQfjKyWMfhFdsn70+rqrQGtrwMXBksOz39jqx1qr
5n6Wwk+gxFwNmgQvBQL4ErEu2RQ6K2pIgjMYA1Dht0G6SLY95pNJe5xOgULZfpVMMfDO1a1t5sqi
ckVoxcjTRi7Qc/aNPjTITw8gYfj1u7NeUwAPFh52NJfjoO74ND7Au4H5TRlXgJaUnSlWGdAcJcob
Eg7R+GGmdrwxZS6Hz1/2XlcY1s6WJ2W58TweOnq/wXrm31hPc3hIaH/XoU6jt9v7cokkGDnKL1bN
hLPMUBcPprcdaS4COGWmigiTbWbb/FJWzBWJ7Q1hdkpqilh4g9uHCHf6dWkjFZ68xtuViYHcDmWG
QKeFiK/ABHXUhyQY/LLXsKh/usWNZCQmvkitkrBnWbn1P6fI3IJNXVkFrkis3eF8Ovf4OCGguGdm
aQzJ1Pi/Dvbwni/+7d/8v5lz2+iHuToxu0wwyjCoGqi5GF4DGGhhaxlv3/w63lloAmlUsgrB8rlP
XoKXb49ROZd3fh+/dNkf93tl8Rrcas5yuLHDuzW1ba7BFvP8uvNWZvAjHSZBWA4W9pAVJPlHNukt
Xte1UXVOxUonY5/oiOSLaseTagto3ZLV67UJW66n/TKYnuwaMJyc7ssrmYRwvRvKW4qk33Gav2xA
rgysG3HjLifJ8nUgbX9G0lM/aAZDjiy2A8xO103rjJZkGLIqbgKZCVZNy/GSASEAfQ/NmKV10w8Z
58a+hFFDF2R2CORrJeDPDD9wUZdecSzmaspaRAxUMFoEKBlka3UNICzeg34FksyVkFHo/6H9Klk+
btMdjr1PDZk9G+7c31GXmq6WIrK6WRnnaTkuuerorbDq7xLdvwyhK/tiYQfXSIs72ZrAPugk9kYV
XwFxm4uDADh0zJYqiN5UYTMWqKimRfmwVh1et/PFbCzTtFjCE4sWw44B9NTmCOv37X0c61Cfmm2k
WyZgybGdJrubH2Ei+DGI2Ruz4NqXRV2gvvNOhZOXKpG56esIdqxBzEOWb2lZjgcVAVaYdclE/n1+
k7m8af7SV24CO1jHrhw2BBQt4IkBbGlLwQ/E2vQfxnvyYUdO49Pz/+nKnuAms8lSg8lYTjRfm66G
U/MyfUt1NPklsJibzQZMkeO2EyO2GLDlHmbMCCp0noXszKU5dWKYdxXGOME3TNRDo6P+lVhCvD69
OsfVEk4VtH5QhuJS1fMiq4yBX2lM/eKujDknSdVjAqU1oTlsSH9GWNQZQlJ+dUnMFRM2l5huYRnN
WSGLTNnifRqJG6/bK3PGJdC1HC7Y6YQIyyro/KIDWB9LMhR+r06XP4dYcRzxaWLgqZX6dawD+svA
Rear35A6TytazTW3lGNIVxL/2Bq0+1hAKHarRObaNueqClGGuijEHxgSzrx9TJpt/dq08dSculKW
aRZBTvsBEnDxCs6pcA9HEKPTnxXtAF41qH1/39q4e1UzAQthxC62N2oqyvBo98bAN7rYRXBAznFG
ojZctlewnKT2sMq1r4/wUO67o56ADbox/X/Hof+2DTmdBXVxxeB6RbHN1RxiZLhd/yr7mJAMWp2d
3xcw0JYvS8DCPiEzZB8hg+lRp1ZFMCb2Gi5XRYnqrqIiEqXacRjQ39NYYy/0m2muiNIU0kIkFvO8
SabAZlGrlugQlZWn/wdzdZR9sqZQ9CKzMmtC8h6ImFMtJu53V3SpemmzFvD4CGluBRB+CvjhB5hY
1n6ZeeZqKXdgAHHpukQ5wrr4CT9hhDiR/wj9KBXMVVPyYpn0uhmKKxLhGU5wRGtUOXp2jnPXHaAt
r3amWS5hZZ3Am7LovpaDbLxS3Mzlze0wVJ+bWaPvVTHCmho23xz+z37XC1dMOcB2J4SXOTbvdkdS
ESmzh370LJ5krpYSDmUtrkKC4OWoIe8ATzSDw0txfH7FXh5Zf9sznHepmNexhxE2y8kcTuRgyg7E
5BiVz8VDQxf26/n/cuUI+o/0cdd2nDfkc5d4XN+btSwTEKKj8la++ErAwxU/ghJJbdvgmJgm/n3q
DRzSAdoI94NF5eBhlyX9l4d9/6OhiGCibBzXM68f5qrcWlEnuEvuNB/q+Uct0++T8oQwMlfktgRR
K8Sw0RwqWPka0OYuR0o/9FtxrtNpSojCnRXXGbtE5aMgRXSGY3zjF0xxRW7lrMzadVGSiyVdX21l
Pb1Phaw/Pd/rVyatK29LCKv3rqgSiEqGdj+UZdWbI+pG9NcRIG/jFwB0ZW6AUS1l2hf4DbhYZnKs
3hM7UM+Jkzx9f7ekoLYu1iSXdS9PRV3t52ggnmeNK3STrTTREnUkl6yO7tQa9iioDD03a1fmNoBQ
3QdtS3K9zmrMjA2m8xo1nulk5grdGKLFOijw/SENppc7DaEGh9Oc3x3FlbCBJjRHZVGTPJhWBkES
+Xe+eJA+PzOvbHSugg0tB1lmwkGzVbZ+ETVVlSVTz26k7C5P+79s1q6Cbe2NiboVIelw7pU9TH0z
swM4RjvYYLEYyN0cL9OXco31j+d/zrVAjks2kxIuaDYSCST7EaIA1T7TOdtRAfLrEpp6ufRCNZf3
im6Xu8hINtTgYCJAeExkmMyZRYwpOs20i9fMdn3Tv1vEqF40sg7bDLdFvj2gmg7p8Oebe2VfcHVy
ZV3ai9thkm9dpE3GILv5GEKS8GMYCz9aOIsvI/9HQHFuuU1VuGFXgDv5cYxmcgi6ztw4jq/NH2db
iGsS9JbaJLdbvJ6nZFFvKcoz/fb8OH7a9nYTHOSgMM7BOhmP4Mzrh26cKr9rUOyEFLchKaaxJ/j6
2tosaePqZRJ4Cu2Zq5VLFiiHGO+SHCyV5D5p0vitsOmtehv295XlauXWGvmSCWztvBtShdhN1wyf
Ozu1TYbSmKU/kpDNft5W7D/KOZBT5kUlUT7aHlMfVuDqh1iT3W8Kudo5VmhZG8njXJTgip1ISeFE
N+h2voUhvzJHXflco3rs+5dZtKVpfYapgDyWkFZ4Nv+ytv9YX2oJR17MSYh8oRCHkjB+xGD4KWmZ
S0QLqqlDPBN28VvJ9WmXIT22avTMwLtEtHY2xcyQhM8pjvcDUmBAciril8Z2HUXboOWzhWVtnvRN
97WGXV/GZdJ/fH7rvDaozuLdRdkQ1YdRzqZ6/Yioff2yMeqWM9SV+/nviMUfg7p2AvGQfo7yYhih
Vzfj3H3kBZHfQMcYg0zPgVyyYC7CD2E5rmtegGzqpbEFzf3pfKqSmO71ukWQS27IdoAAekDSWN97
dZsrq9soUWSrdZQT3df52NI7lL153rNcWd2uCyFaM0R5My3bB1LV9G6NqT75Nf2yFf4xJlPP45Qr
NL0tePVP2Ee7QnU3IA1+n3fWsaWkM3AAwWmAkP8nXc8LylPj+Lvf1y/T+I/Gl4tYB9xAwhxuyO2d
QswAScPGDyDPXEVdguM9Ag4gzOcKYswMNr4zfCUt9dxBXUFduwsQraIlzLc2kkduyg2UldRT0uEq
6jidihnqpSiHDKD6MZSMIm/jHWhySWmwsaL92ssIaD0zPmzwTMrnqA69IjXU1dNxWuMV2m1hHvd7
fG/2HvQN21RreWNa/v2gp66kjgdtMVQK+1ylQK3MwiBtTbYGkDZlUz3XXxGiZcZrhVFXYVeSOSiA
jMJRtif7PYAY+6tiXG+Jpi4Rmv8+BqgrsLNVHcFAKghzXNDN9pjENX/NLNnB1U/oWhzkwrvxFKIK
JT6Ovy+rPkuPugi1ZlXNOnRdmFfwynsVJrZ41Es5eV1RqStis5yvIizAXgdMrXjdz7AeaPd985xd
zvV6qVQBXFgFsjtfptNIyx9w3rM3ptZl7/nbgDi3azqOgD5bLAxJ1vXnvFv1ger2llnDta87B/TY
iWSOVRHnkyJhBsfA/pCy7paOCv5hlyzB35rvZA8CZNYV8K1xXtIF1TnzsPY7zQB+qtslg8xqG0+m
gCHLfbgT4GupaVZzEZkE7XG3MbPvFwCZoa0Fcewf0dpEZxXZEX2gG2hzh33q1HqSY8dkBivaCjI/
aln1aNN+qTKI6jk9pnqU4WHmKHU6IFy3pAc2Cr7AOW6s6oPQTbwfClOHWz7Xda8PdT/3e06TNVnO
aRGn9LRsdBEZhUPeAg7x0vV3e6KgVtl3G04PqEldpxdTOw/LoamRznkzFXDiPtMKIYFTuViYnzUx
8gJZFdRx/GKxJXC2ZbHaEinLsVneVHAW+Rzimqe/DQucqfFhupaHeNkCc1C1DZufyUqsOcxqrdZM
ATBYvUurOayycI8YyRu8f7dsg9rlK+SsADkxPbZJJsNG7w98t5ig8KtDfcp72UVAkTXaVuOZ8iCU
L5IhsPFBIYtjX1IYqtXHPbS7/N51w0U2gT3exJlpUpHCNqmZmu+Awjf/YuCEPKVJPEU/olhq+SoR
LcOhRmvTZGOggyhTYUiwzcp5bB8WjVDgwYDkHJ7B30/G+wjM0B5NDCdxiLhWHe45LPoON0ayHwLY
HPJDXQTRu5gGJH2j4D11D0fIiZ53UNEL+AcmRn6yMQnXl1Mc18jKIhxY0YckmBd5qPoiJEf4DXX/
VMNWd6ciGOoUkLEq0q/mBvrfQ7ina3PSuEy8LrYG5l+Rtsl+ttaKNWs2KfUJuLLJ3ulijL9ETcnG
h2IjYK3F86hemUGWn9DCSh/iblTyQ6UX8a0q9XeKW+n3JgAA6TgOO1bUsMfTh65f9ndKt+TTts+6
PsU7gVplSWrVZ0NbB2A5R8DEZa1i8XHhLHibgslxbjWeE4hypON0GHW8v4shJonPstIImcyUbfTc
ll0XH6OJIiwEJFk1Z1W5V0gk7z0bziyaypdwg267DwS85vSUjqX+DLGkqo77zmr9pU4GWd0lG+/2
u1FEIn5XS7XGd2aoZX3XIJGJSTuHW/dOxAWN7hNYWxnYJ7bTfDRwJYWwngamOhIUTweZms1cn1KR
TPu5n7Rp7xNGMSUxd4sKIGodyfQgsL8jlx40+5C1JUeYcqxnWE0ZndbjoSJDRKAEabf4GODp/6q0
yyzebd1YP4xCpM0/+7TG/K7nKqxfkBKOI7gPljMyXxP7VSOS+CMeGX0dDYkyJ24xumexqOVlQXaG
8bSmHk/TTob17WpJvHylFF1zaCZoeOGNOC37Y7fHwdeFNxZECKDl2WtYOlcq68G06jO1DX2I1gNt
8arUsMw80g3r/C4VS7e9bCedhkcMphSnaC75P7Lv2uXrHiNUfYTUTfC7KJ2GR54uCEZCGhF8RwVE
xA5lYVqEtapqSI/xEKXNKQzK9RF2T8j9BgoGAC9UPzXp64uhr5qyaUgu7pnFiPKJnUzze4ouLI9E
hG0A1Clkpi/2xe7tYWXGgDMVBcmPZcISR5HOeNlN+oiVpwvOcbzbSvT8W2mrjZwTeOLOLxgZPpVN
cFLVun8PixHj0oEMuh1FAeuAOmO0v2A3+43H4kSWgMB/sTNMPYDAXDQYMoGSoAV8DfMolihC+kfG
q305whD7hzBi0S8q6MrXz/USd8vLWlW1uW+DiG7z5XTgVZSRvpsQBxYlFKWhla06GK5XdWBass+C
Imp5CkI1/RPKZjsuAUIfGP+LNkafulamR1NpnfN4gHG7BqCe2f7bRUOQ1UsyHsqp+VWGkAhm8FmA
7F/QLxKQvbvEoOizQ0HWsVpXvCHFkB5CtVSHvVmnDM8x+hZxiuDYbdA1m5QtP3ZNOwBPts8T/Mvi
7H+I+7LdyJFsyV8Z1Lv39YXOBbjVD1xikxTapZReiExJSdKddJLu3L/+WnT3DKYT3ehBvgyqUIBK
UiiCdJ7Fjh2zAA/zeWZhn0CCyqQFxrJJXc4oB0MiMxyZssCl8Er02U1QXKmSTHMyWp/cwqYU/GgX
brisc4u179hRr4R0EDgEMTjs48GyOSngiIsUYIsssKNIYdz2jAxWnhbb8oRCVrGIiyK62RYzFDE8
L1gqMa6dIDNHHuex/M49ln+HnRC/92sfFusT6eKWIt2UM0dEp2WVeI1bH3o3uDe4No1XneL0W92V
7k0EXZ7YqtoS6gXtg7UNPmBNooNgyzezBA8jbEfjJrBN4vmln0IKhsc4lPxUgxwFHv4SQEVYqWeo
NwS3bGrfSVMBs10bWDioeX5YGmwA+BFxaZlDjKXvckynhuigJ2ChsgbnQIj8vlX1vaj1koSFN+xJ
O7z01fYuLeXZgjXAvYHAZEz04E6+IjjhXVN9kSGXsTbFvfK973bwb+FEdRVF/rCzi7ndtiUa4m2i
1QfUcPiWyVFHzyryCsBEEJLZpimTTR8eagenZdVhYCP6vk62eWu+8GT7LNm0/WjbDSJpNGxOKE5s
Vpf2mq4hkhV8Kt48OMa+52N3FHy5rRu7JKym3tmf633vbfdaBOKIREGvA7/cdpPkNqZjOD+Myzq9
Wa3XWJEhTPCMjTe5wHUqUX3EptL5rvXRydByDBIUG+Vr3qzrg8Gc+xQQHN8KItFpn7d1TAtIfk+T
XfdDx9+3wsdFm8tYRrWLW9Hs1hZSQALqinvRifXMSCSw25S7IgYfb0gKzvg7NJXGH+UofkA0SyRg
q7g97YJXkB3VwTECpRU40x9K2KfGIvC2g792nY4DD7LReNBweQb+VlYRHEfguYBD56rbIFdrEIdR
WLzpAglt8N0Ql52xUYYzkoVFa9OyKfl5oKX67vWuv9l8wtOpoTsvKPqzx1FMDkN9kijUEubrLqO+
ovDlalAi8cl7dZhyH6wpl7jumyNaY3mdz/O5KsmTLrl3wMOTsUIG2ToPVdzkbIsXSXmi+/Jkh/wp
L/SUCPi0J5otLq5hUogxhapOM6WI3KP45pnxu4CGTdKBd1jHM1v6DEOD4TuWOZu0DUlVxONcuUOg
EWnJGtIz1MaCW8FKD4lim183UN3TqWwdzHFEFA9VYbtkW8dZJSvn7qsC8aJK6ejaKpnroEzhNGHi
AVqAiC1GvhfeEhb7BSOzGtScQnh7OZKhTywj9YHbcErWMl9iwaSMF5QFCd+md/SSgweSEQv9uMU2
eg3uCw8tbFuWK6mcZ9JGj2ZLoilQCbcIiWxhxWmEIdNyxr5wFYOV6KcULqHpeCFwQpOMY1tQnKqc
lfu5zW1Smuodoks6huhJAR3DgKVLMIqnHuJlSbXCYwh/hAfboRM5H6Gr73m7yOr+SjbjeVqj52qr
z33TnEbYHR38qBrUC5ZNo2vUg157byCQgSQXzsM3eDDPa0IX0Yx4WjowQ6f5viv0qlKW90gOUnQR
NHlDxbIGmFp1PW0u2pnBsptaGVnGMCfyw0TMi9fGHjEROo1IoL5oEGviaoDOscWluM5hqfWtsAtL
elT+D0AEVCxmSq7NFmZlFVyhAOpviGhcGXuTm7OSht/Gwp3aeoCrRY0iTaP2u4XovJf1ZN13rmlu
ofXwNggQl6OuiWI3bUEfw/U+TCaq0byYyksCGTgcDelQJVF6ioqgZ4fNa0gQ9wttT+hOeAMurVx/
VlCb2S95Y/pU27XI4JPTx4SbVewmLSoUr1jqTMKw0LvK87pk1N65xwwtJkVZxwHv9c4GffDCMRWE
nxVMR3uoasV17uG30OnG9Wpw7ZpuoMeyqlyaI4OOCZV6O1iOcwpVSiGxgteYr1pUlicVK9qHfFNA
SCR6sLiboiZK8wVKAkcrA3236WXMonHJ09pAyK5fq/at9ZrxupvDEW5RuoCdw9alhk1uZ2uFIghr
BDsG1O7Z8M4dEDVMFrnOZBr5OiPlUj1oFrF7hpoCpeJKTEKCIDpWS9s8w2wcTDWY58L2tO6q4+gN
9g492nTjMYa8GG6hGeCCakTi6QmXeKpC73GyQ/81DxBt7XXLD1yLmsa56YJjhUL8GgqyIqmWnj64
ZtZ7oRk2ZEYcfAYyJnTKu76P3SJZzCDGaOPKdO0nZWhpo216kkskU2VVB0zH1CeQNxXWVk3xUufQ
9sR6X1vSbAwY8WNfafXhirl9xByyubbzhOo4cO7EA9PiiBXlEEchI8doE2U6q4WcRD6oo2FtkAGi
DfWdnftRZdoEfoCIHSwgAkE/LV+9okwhTpu/zFK1YYzHcniL1hKOsF7I2htwU6rnOR/oNykKXLvS
1uZFCMfQSBNLUPz7DGNSXr/6xth0ii7VtWtqf4sDM/hHWjj/qp+K7l0WmPSjz0HdhK4yzPIIAl2u
gQg9gbzedbcaORxyN5qYG9UMN4uARGoMfSmSDOEw6aQcyIbspJoc/Y7PAgwBcvRPYonQv8xuOi2r
Cc9AA9j3iydODOfLHoe50DN8hWxxmhbWytga374g6YRd4vsOHEsIZRZBbCIsJjbz0O4XrIYeEeLC
R1UG+pXVfIabA7nJHVj4sfU22NEvDBEw7+Yg1S5CxPT6xeyQiucuUdV4JiBOpijCoy+s3fZthlPp
1FlbgcWpy0JTMvcADMBSD5ByeXTGOfmBnc4ZXvLRXbeOOLerWjLpj1Ebq7VDhCuDTT3BTfBqa+Dg
WQzt6ygAIsTLRKmBYJjqRMY8ze9ZILrpbaqlWXYwQPawz6YZ/IHaLZnnit4tdYNI7PO+GlM9U4lF
pXng711k128zKSYdr20bEQS2PAJLryrQmeSkeCpltQIGEQRE/KkryA6uhNEWu026c8ldOaZz6KEb
BB4iaRwUUCaOJwBAO28lMIYHB617yfvNpYHK4QojwTm4WnmNMoYL+dmiEEm6OjdZichy1hPXuD9O
wGYtZ0VwCL18PeXYMHyZMF7KSuFNV9KWL6AghVddCcBIIybE2B/TG9TlAORA7KZPWyh1H71g1rhE
FS8OTauLPfKIupm2Zkh9vprUeYW3U7TxsaxFvSLOZzJmQ2PNuceUKUGRrF+sz7udxdcJ4BeVzvDj
vSRDC5SB8uYdMOn0Dsah3ft9U6TCzU22ImAmohuKIzA2tHcrcFRAL2AEd+tFRE7aewUpiDQoff1Y
5V2vY3Dnyy4pafcywUohFtO0tTG0W/0dfPq2Xa8RkSfmunRkvsgaiPUep3Hk8YCIcivDsYxBHcYJ
d/WsYsghCp0yBNnU8Zwdc8/KnyCPygMKpeioOzSOeMF7T+MtQcjepqgAZcbG6gV9K99ZPQb32EK7
DUxXvJLNfBs9hQFMrVPZ+A7qUXX+BLsxdYRQVD3E9QKX1FhBvxhln1cl2MNAs+NRFl6Vg1CJCmB9
1vIZUXCGeCmQO3MD+Zcm5oGakmEE23HR1Yo18lH/mCRrEwdzgCvCB77TxMt3vsLKRz/k3VvhFArq
BfYtFSlkurFyzKDu6O5N4+Rdhxz8DJ9B6H71Yj70HEDFNueHwJbVWdmywZI6lJuWenraPEZjD1Qz
xHCvPlVwtn/t+iozKD4v1ZiOt8r5GTPo2IcueEb01ynaJolmq7qvu8Am8E4us6Vkn75f+PvB4IhU
vD+ohUcxFyjB2FZPGfRVf25Qn/0eoqk4+R7s0zyt67iT1GSYJthbZoO90nJJbNC8rT2ZLuTrficZ
F0ndyiom4zpntRJTmg/4WFSJdQ9knh11tN6tKLn21pUIuqK9CjzvY23mcd9W4S0NZnyCorsbK3kO
PDSKs5wAG/nkrYgk3XuRAqoKjcDz1PsNgBFA3LG2xT4nHFs44YiFHCyxPs1GnJm4FFBSsQTyzU0G
mtI3n1QoKUP9LqZwSNgQ/KhUO6UcbuJnj+oZT4lzsXLb+K2GllgWrFjBqjRP5rWVyYwVpP1qjE6K
FrK25RJCSlRs9Q3qE9xTJAc40W+0yQADoOpqJXoJaALi5gwECv+02OXrEiaNxeJZB9nqCy7K4rax
/FUR2p/oHFYpDARNjPphBWlFvdm+ANK0aJk54912k0ZZqswTW7rXqA1aVAy9SqaC1yAFFmY32dpm
RufvNdVgFfteNkFq8lxweDWSid1b+M7c554/ZuU0oYIrtYpNDZ82YcMdKZYohSN9eKj6msUlU28q
7+Qu8OdFJDLKyauPmwCoeiqfoB58HHG744iAA4wj7++YlyMedG2TOF71O8iTP4SYeztVNPFWTqtB
Dq/D0wjTtDsa6SipDUVIkhNWoJay7Y8OBvJXfdTLrJQF2qPWQmltdpgb5oy7ROp+vFZEj13sQ/7n
G6qdd9Ss+uSEWs+dGEnik3W9wrpTecf63iH/DRs+HJDi1sZkluIMkFXfjIV4tXNY3w6iCJYLVmyW
bz0IAcnMTY43rsUZom9zPIEKE4PqMb0vqsICTKB6XKoBuzzzDLDaNWoWpyaPkJcnsJUJIK8yuJMF
TAb2CwQnsEY9jEoBBc+ne1Furt0tSjv+WVSbTUgbCn4ych55onJge3HOUevEfsWi9tzM1Vxee8Tx
GN1fk+LOWjyCyLn6/WJDUh4HEcBlGErlhj1ONFI/1txMwasXXcqLeK5leG4NW4+rCooJZQoS4PvQ
1BM/AUefggQ7SZcHGKzPHYGd6obt5THwUMu2tEs9NqEdvcBxL347BjZF/vJAwZNEXpeMWvWYB0Ft
HgSUIpfdUhRdfgcP4W4/EoUeWTiNVnNspl7cVJu0pzwE6xoPgryjdKRjHGFUVN4v2EU0QOrm5qb3
PDvuV84Gm7retsWJVtvQPRo6Is/Weh3t3gmPqlgvfMnfXO4xmwECxXylHvpnMF04OppLlRUvisFq
rUcl0N5TxyVWHLGYdwuVJ2h0xpjpzLsgANj66QYYv18tFXFbWqwwPo5Lso3TT6Y3JGE8I/68C6vK
PrsoKg5jXrcPWrRbexUGTt0WyEp4MHxZ9seB2OppbAs0/160ek9h0/iPls/tti+mS3VRVAG0ffE0
AhPt/X6GMS605T10dEvk3TX+wG7VRXt+Z/28Bfw+LO0KwT4Q7Y9B6Sl9g9zd6wPvIGN8bHjFDjhf
yF5mAhVJVc10WwMv+GjZoK6xl9hholUzbC7Aoj0M4dG6ajgfoF8q49E3XMHioVYqbVqZm4NAtABI
CrL4AX9WPs7oZMRxhLCr2BPfb++4dNCSacd8xab7RboYESrvPyEFOzwp7Ic92KXhS1p0uEMY8lv7
OciRkhRtNyd38F0PDo1mATCi1pOP1iuM+jmbFgIoKB1hpJOLKHJxjktfJ3kwCzjXLphB9KopZlRq
Xf6tGltT3miYAHtpZKsej0lJrLkyRKtT1Pf6uoYQJM1go9KNMWzAcv8u8N2U1HToxLkjnh3StTRR
l3Sk/BQYeuhEsFx1GWzZy4dI+gLr0r1eD2hkOYtHyQH4jDaCiH6N5BZjVqN/FoxjKlJG3ZwC197m
NJ/18nNcbfCILUi+7hSGcSfJypr8bBjw46yMnMWWdKWqfYBN7JNGl9tfmEzhCzWYNV6v1bDOSScW
Nny0a+XzIg6Vmu2ZjFtLjv4Gvsa9lpsss9lALm/XNB0/IVYH06krIEIXR2y2JlkhVimTxRfBHW6G
1Ji10B6FSB1iFRcqGqFNGyUfYDxjNQJdyYAwsM0DvMaH9jD6/WQSjVoMzKR+zit1NXi5Tz8pMGV/
165jEV6EN6Gy+iEx9NBXGJ704p4QIEBpOfC6vjP1hhHhgtyz940/rJfPUe7kZgLo/HkUsVNZLUzi
w878BZzS9RVC8c1NOM3hbmy26RmEBADYDsn7ag2kaxPs8VVzTExu4PXjTfyHQcn40GFW9tRNYxMd
66qb0N4zGtAHK627IavsmhTPbPmFe7B9m1Uog4P0CYHUo1lMwon2bsdFrff1gjl72aC7jEmj0Erw
RojqSHQOrAnYftmgQgVgkzZMBS8Rc+Mtin9xh7FQruOyUqOCGOgU9a+iW6owsdFm8sQHhHspNorJ
fTG2TGQnWAWf02jg0X2pxm0foDOA83aJhaWmnvXZjyQGCGzrd3SWq0DUXEJA+yVjXUKVrMlxYAGr
MLbtHdeAWDpNXo0/cdy7FnqoMOcdw/wa0+RmvFstC4Dab6NPPyrZVu8RAN/rIZ8CkkRQv/CuOsMX
0PuBW6tkAYSEkaIK+Qv6OGeztVbyaSC+O67ogNd94KvoRbQz2lqIJ3XHtdia5ktBlxO6z8Zehr2Y
ChzoQjf0WOumUQiHsniqemHjnBFaZpt/0UHuJkzm42nO3SP0tbbvEf6bx1shRxELLHZ/rrqkZj8M
OLXZhDL1oQMKgV5NVzZeicai9yqXnp0KxDCEgDUEJNYhTqsMWtc1TWq19iIGa7CtDmaS6+M8F9GP
RmmU74bPwyPq0PKR5TUuRD4uBhuJGMR+NGCNVLFGOnCYx9MwyiADiO5Oehi51EXeHvMZS/2xV6/t
HTr67crKLbiaawGxOvifaMnTuhf5lrRdzb6wDCWLHZ+7UsOyYa1NIsEk/ywbM3zwtuP9ZbxuxuMG
NPWrN7nKM9YAkt45hg4WSHOD3Ns6TZFqvYU91KYHcM2CznYp5umtTkzkI1w0giA1bZjY50Cqq2iK
C5JHrwDmiuKq0IgfgKNaUhxAqOtB/Kxmhsa+L+qfo6/6H7rdkAIwDVw+px4jy0TSbr7n1TqH10ie
mGawocE0UFRMoI4d5iMhjbyxc1uOJ2uZ8pKSNPDYccOK2RFTvnruMKHjONGgPu6h8cm2rKW1+5RA
Pj9IE4jmKoIAdJ6urgRuTCqDGA6AtSj3VECZOIlqDLUTPLPMSwuDcRjKyK16bmqv+T6YqaOnrcl1
uMvrsP3EpH4K4m2M6kTokH9e2o8oAQe/mZKuzedbOgy5TpzEamiCQTpiPc2HF78B/2LX1+HY7POR
IC17Mu8girz5AIEJht2otgIsk6YFnRudWSjBiWwxAMAyVOfN24Ixc4zo4mGq7ZpuF0o9I9KqxZwR
hMkVnQkmuuG0/ABuHLUJ88YNwCTNu0f4juLE9I4SXNJ58uneMoeF6lmSoAAYV7vwqYL2gDwiyAoZ
M58MoGOzSj0H80hfLCFj/RH0YHJgI2HbHGALnZt0Wxy2v8emC282V0xzyvp8OMsymn5swA62ZK3M
ynatndEhmqUeMCCeJQTQN7j5JFgiY+R6GemC9hc40m4w43o1W/zqLbArwPbYW1Phwai6Ndcab39F
VFR4Ipy67LOFJK9Q0BicDPTlywLPiZnAvnJCnWnQZ0On6EuFBE1Y77ylickSMbkzYWQ+x1wCDqAQ
ufFSb2umJwyPZ7GjpZ6m3UVcp0jJFoxgyAjTvUDLuNj2OXZWP4qJmjHWfmR5Ng0o3hIoVZr6vmaV
w1xCV0D+iAIogWOtDTCZuge7F7fixmlWXXdeA5471X6+xo5hz+zots4NGI/0qNu3aRZ9FpamfsHz
QenTFK68xXUKbZguaL95IjlvQShBm/Eamo1Fh2GmUJGqQlQ0cY69PPuwrJs3oBrVc/eTdc0a7fAn
7DcEN1hjl6rGzKpvem99waeagwyy9G0TQyagCsDgkcrbMUygxwT4RfvhxMyXzOEkTDGwXNhj0BmT
rMwrBr9NS+Ljsg7BVqNoD7b1o2CFkDd1j6YN7Wc3bBdoyl/GcwDY/SoymIIli+B6yOoCA489XfPu
dsZy9nOYlxcxkGHw3jTaU7dzYIVMaV93sk1HdCH0FVJ1g7tn7ToHV2U/e9hLBkjryR0ZihW9t+m9
5hnjcYP/0/lh80mCsqVnTAHCebcSLKK2qEixQBUDF0BiEr4w4WulUUaAcQJl1FO9IrukcGnz0OiH
4HskfoFEc24wCCeYh1RkSCRogMXNqggCp6hJ/+jVxntr+TK+gwk6HyLdlgE+3taCS8B5Mx1n1nh1
sq5NcBnMrSH/KFUzCWT4ARXdhmoPV2gvKs3sFg90C5vMbJqHKfLkZR5R93cwxuyfKlNi5E0E78+W
VHjTfluVJTDhaXzpSQHBwn6xL6vPRZXCz8Rux7Boum9LEXhtUtCl3BLccIRSOLH7C0r0hs8JtExA
KqPTWKDcmz3Pu4dCMO1uK2nC6bAigkcZGaqWJcgA3U1oVBjGPnY7P4HFzHkSoCQHAKBs7y5mQZ5L
+bh0w/VoVHWrtkCSeLYcze+McJsiRJntCnkf51miWRxi5QMwBp0vephBT9fJ2AW0Sqoaqw5xu2yA
r1qBWvUUGUUBTK9T05+4G9EOovVE2A23bqljYEjQK2w7HO2GEQ8LirWrb7xprdd9AcFU821QmOUd
MT1EUgnAR1pjILHMZGGYT/RitTHV6ebVjJ0nXAvoc+dcRTEN+2F6HkeIDpi4iiBWhbSh/PIOXiIF
uHjFMDxBaordd6HQdzos5++4VCiLJfYGxmM4rqVGpdD530EiFKAp+HJYsRjtOj/DLDSCj9gq8q/a
+itN5qUsZQLQIHhnUbFiPKrNgsdOk+3aeVN/vUqF8Yk/TlXWcs3fLa/XRxo0yrwwi7HdwUU5XhIY
Y2APM4WH+M9wVDU2jXPctszR0fhXBTVsuQ0ran+O0q4foW6nHAynS59OEAuK3dhyvoBuR3WdDoHg
aU6bwmQEajM/Q+Zh7u07ryMxEi19A3Vww3tslA//8jEfiwQuit5hVTkMuvxA70Mhf5plhpXM5BPa
wY+ZIOkJB0GSWEDnQaQaXI/uLh9cqG44Hm8/qyNevMKUpu2fwjEHgm7gyihTTT1xhQqspw+gyqDK
jfNVlj/nvGvPRcAjL91sgTxntvqVTp5ok3JdGpIZW66PAbgDEz5Ege6kKFrVZB68MIuUi00GSedX
GyJCL8oWfn3S2Hg2PiBPhjxVxgzzUQlI2m/z4zAQ/UYxtFzi0fWaAb6aR2jEDKpfMltSDHVmPI1X
FaXRkqkhFDd+2devtuMo6qnDmJ7TIN9A+FsxFZo3wWki0bI85sqt4qiIK3NMd/o8P4DosqFqCxjH
GLrATPIDCxYtcOQIxznx7CbFSbeXT4E2v35oFuLf95EG5igF7g/NVdoqXmHC7qbw2CmQxiD7NPS4
DEBXMziquxk5XAQWKNci9EGTUd+g5Brm3QSp7hBvMmIfIpfVU2fbHPjFQiyAPerIDnmnMrs68moQ
FjpsEGWYU4ev5VRYjOmDoEcpBqHPHgNRWb+Tjo4vdXeBlED7bszBlJsp4YbSAZpULqzsLmKTtbty
JEGVCswSCvBWRI3EN/j2CQsI4JaWytnLdUeb/1SHZf+4jnCzv8+lwGMd+nDPipWHtbu4BJ3EpH7U
V1+o2waYr4kel3+QJcr10C/RagMx5GuGGAFUvwy1AiLsiPeOytXDGCuvJHTvwpq95Ci7KsCHbBBA
WDte77YhWM4GjusqcRN332fwIV/zUbAG+IYYUg9Ok17STz0sIlqe6yHVlUGNsi7tiOEXWkhEopmJ
54AMAI0L3Y03F49stUevVDj4fWPevMNkbmtPpbHjkmLG42H4WHcePTDUjiqVK7nIwG91/7Mcy+Bh
8tGMgooQQga9MRtelgiLi7/xuowSmSvvSGAP0F9FevWTqMDSVDb0LVC4GRvXTerCgn8RXS+Pmysd
+EyWtVs6gn36VXtT0yY9ZDDIXsgSANq4LTkcaiMyOpBgNwcohdXVbQki8eXS+/WHJtq9512AB4lO
EuQraKJcgeRm6syF/vKzctZNqLw6KLK4NW9vdF4LnpCxJyyN4KY07QQP2j4rJtKiUEPR4u8AcC1u
V01RbdDkb0G3n+nSLxivChthX781wTkPXV5dl9WAqMRNIxeMDb2uwIxaNxqupfP20EIHqTqPoek4
BkkeX3ZUq2hAhr6U2o0cCy8ZoPDRvjRgjy7/YV/233DKf5UWzUfJ8ImiyzJEt6DCBmf9hxca9/Vb
mwK/aouuZFuWhWJKMbCtuegxTdfN0or/sHr1t626f0FY/1VZFCvzcNRcK7r3cxSsR1LgKd0PEagA
MbzNyj5thIe6FC3w+gPNdPfB+tqzadXAlXRXosVqMuR3ExwXSfzf2jaTv+qRYopYtQFYtwgioEVX
Zb2mTP0no45/s7sS/rJSheKf61ACMemN13xTzdz/WACZb7E39B0EcVgPuOn3bt3lxPxf+1VF2Qfa
RGLbs3kprlZS47nzLH/8vVf/ZQ2DUTFD489ue75iC1OKiR4pbav09179lz2MyFS04LCu3q+qoxkd
mNnBAYz93lJP+MseRm2jloY13nvLogaaj74XcNjwqPI/7Pj/u2fy1zWMi8eiDeZ1j4H9D1pP8dib
+9+6ML8qnKLPEC0MUbc9HsU3FUUZrKTb3zswv+qbdv04ghp7GQBqv4YxJ2cZPkb7W1Ic8leB0wWs
CtlRte1h/6eu2qK3u37zfs+jRv4qb6q3rq5QYKz73tnq0+9sfWtFW/7DHeG//kk+1f31v/H1R9ut
tgJv55cv//rUNvj3vy+/839+5p9/46/7r/b8vflyv/7QP/0OXvcffzf9Pnz/py8w3wZCfj9+2fXh
y4318LfXh8Dr5Sf/X7/5v77+9ipPa/f15x8fKAGGy6sheJk//vGt4+effzDK4EZ92aH7r/9fb+Gi
yoI//vd7cPmE/3h7l0v45x9xOQ7f/+ktX37+67sb/vwj4n9h3IOeEvXg+sTkRRdv/rp8Jwz/EsiQ
ch/zWupBDAiB1mADovzzDx7+RXAOCxFOKYtQwuGXXDv+7Vv+X6DQf/nHDwE9Urze/35fd39PV38/
DP9aalf8S9fpAKSNX4JjkZscwx7JLyD9fGol0KBKRJi5V6RvDrA0tSfe0+ATHFngg+Duhxqone+v
cSUaNjxXQBxfCJWvpQesFR1iNyAJDovTuwCOqOByyKC8H7COVWNFPZgu/CrC7kPAhl1a0jp6W2C4
8z5jQ+MhJBHiW+x5LKIJEzCIB9e/Cx+3GUgimCtA6q4bq+TJTUvxUHQB61AXYXMkBgbvY8mKDmFc
gA0ZpP9D3pntRo4kXfqJWKA7ndstGYxVIYV2pW4IKZXJfd/59PNFdQGdldPzFxqYm8Hc1ZYlRZB0
mh075zOM+vXRHGX00jgyXBg+YJCiNo1DhT2WB1qoenmwWnNJLlgfEwovo8kZU7e2WwdwJNLS7yws
/Jsh77IWU6VTPmWMIu4JQawXVVbT0cAezewsb3G9N7lnrFZ5jrGavI9WtBxNpdwbOclkj7Yx+Xk9
aRheO1YeiMSqPsOhK7csFxn9hi1Ju0zE1ZltUvOJNiYOkEXA0SBFRLYZnxu7QM8XPYE8fO7rsDOb
We5xaHkDsIINW9BfWmVFXuMwjsiwRO4X0yRfnVuJ9S1PtGqfRZG6me2ZpEhDt9Db5mPTTGw5CKPB
V4O+sgB1af3WcfFpK/NcWsb8PbzOOHK5LLcqwzFn5/3CJFhTT7VjY403G9oRPBPjzrA0d1M4Y/Pa
57p5bPBPYJ+cevtwFcFbr6YKPiApzRxWo7gDxSqfdQZDW3sdmCRW2Xq/Gi5dqYUMGyiNkpOwWdo9
1DQbuJhG+KlN51YdXoyYU1nLWHREyob7R29OTdrvCy2KfI1tG7R4Tr+pxkydYgYMrzYS12ZU+it+
5vG0iEydJwJHr+E4lBt9hcsP3hciQ1s3mBTx7fhjzOotxRdAXR+DhCis17RKLM+dYrW3LZQQbkrX
Vthq7TH26NwnJDF8tijYJhUZ6CYnnHCT8WFoEyr11cclHegULVSNU5UwDnCu+14U/VaNveeMy107
GbhYciT1ocUBvLRFt0maSZd71k5g5o5ShkuMgcIHxvllvV1NEfL7hsyYkUsa425YZubb+HMZmfS5
tIklmikqGMCqiWxiIc4RYP8XxCgbX0JejPV+iCJxk7em/pS4lsZrunSmwOoZUHlojUo8tJgu7dEj
xiD7rdakovc1uj2NP9lERyvLLJzbsVkdJ5TnbRk5VzubUNq9jHAsSAk7UTf+fOymRj8zqehfIzet
z4nsHI0PWQ2Nbwr2jdhsTN4Z4HyKPQbEMhCTSs/aMMWYXabylI+6cjcVEw8GQVwiWL5shdiCLXXQ
KJa4Zw4Sa8+6MMozSmDbY+3TH5RZSQ6lhg1BcanoBo3SnQ6WOZoHI6zFT3txw3u2vxbtZql7+URM
tCcriaVFbGKxOHYQkl5D7QrD9g7+oCA1g73QZPJdy4xVoMP8nRaA3X4OqpnX9Vp+iVNylQPZ/dFL
k4nEzdx19oC3y6zuVskW+8oinoYAeDXwxREJiWmoDrVVWKY3pBNo2jrNbZ1BVDpPnMOReO+da/a0
cafySDB5PeqGgxGlT2ae1BQX5YWba7mRjd3gxKjWOt1kFgqHh0fE3TS8XTALkGffd2MSnwymzZee
Wd05tBpcS3lZGcILh1HeLGOmC8yzWRqUteNMO7cr7EOosUbV6yCh3pqhsG905lWFnxfCOnT4LDZF
ZFYB1jv6WwlY5p7eHeOAixnnILQRFSQtneTkAFa9KRytfW1YT7bwPOKa8JJweag6+cz+jeTRcov5
W+1YDWyaKSL/aWpyP4bz9K/m8P/jquiK0vsfSpJ2KH8kv1ZR1//+XyUJodo/DDLvBhaGPysSCo9/
lSRCqD90ihLLYsWQFL+WJOYfuuL9TgLKFbZNRUNH8ldJwp/RYfu6sIJxH1zLnP+mJPmt0UYHMHRu
T8MwFHZqg2zH35tCAOx6rMRUHNZktjwjetbabAkoWEBtucvLpBzc+elNNh5qnS0lNqIwId36dnHT
f1gV8PcO+K/fhFJLEktAoPidJD10MUtosT0e6mw6cO6GxO5U8s1063/ctnott/6tLvzrR/EdSkNJ
W1EOckl+7YSbLjX0uBiKQ6+HnF4sKZ/lDaQzY2+0sdjWIS5RslD5rSai1l+TaqHxydPtKik0xND9
09rgv+Me/vx9qLhdris1JjXq9d//0pnbrlYtzOHwx1aTG0Sm+8YcNgnaWh1iC0s7Jul40+vW8y83
6V/16a+rH64f87ev4W8/9jeMjmZlhliaJT9MCHRY5fAfiKwzfOE4/9Cd/odr++tP+n13wCCWOM9a
kR/iePpkhAQhcaQLXu2vPPnHT/UnDOXfn4u7mJeeo1t/fplc3t/xQGHrtnrHZOSg5SHZEDuzN5MK
8w1xC69uzReKrV3hip9teCBGG0TZsY6VDFhW9iaZ3O8KFGWTIbxTi2DAh4FjDR11l/fJgse7JF7L
xMhTxL7rqCHatFQbwkfVgzCluAzsYvEQeD+RD+4aPBBelYq3kIvPFaw4wcU+jsfnjPHCtrO651Rz
Ep9Z0BzAgB83wnQmz03CbxwQ4z3xRA8GieOnWGc2s3RuKWNkMBlh9dL25Om9YSy/yU67XYa0Oi5G
/KRjItya6fiqjQRGlsQOCOg/Ckxl5FGi+IyX8uzOakfiafBCGmLeLhOxsuyI4LsFYuPsUVbwxM/4
79uIB5EkwbOVx9c3XzEFFfG8R1aDnjC4ZXd4Q4LW6J0tDULnDXHjqZZZElmHbZf0PyhCvxoxLxSW
7Ogg7svztfqDFn9zVptc57CtJp13PQ641pgDJ6mf8SS8iRJ4I6x5L9J3VffdkhOGcS0J95S81WGo
6hrvQlfv587dd9cQkErexqW/w8X8I4Omj4XTqnYO1RpraRfmJKygp7ejsBmGfV0mDi914zkS844b
5VMLY83rGuIYQ/7uVERuooaap292a7dScg94LguqQK+1SPog277pfajvxo7nBZQ4BqmORLZy1GPL
pJVMaHPbRThDHWTSYMx68hpdiL1wxd6j+A8q68UW3BfuMhSBnhTOSz9g35dL+i4rHXsJNRoTZ4xJ
bs2ZA3Vjw5dOCmRkLOsyNDvOjmmR4ndeNHkVdy33NUunZ3MVMz0aTeNSmPkmNTq/HNny4FIG1Pa8
Xw1sHhbdTgpHsdHnoGwOqd18n9NgcR1vyLCLCZ3UFrWczTLJPo6NjRb3R0g6wsOFf2KQGWHrg4VO
MhY3+v0cY1QeOvuu6Jx7h84AD5HGlLeXPDVFsPbJw8oEaZmTaaPP+R7/y4sFEQzP9ZHTmUwnk7pm
COYUl0F76sSjdMtDNH9FsbzJ5ewzdN3h1q8HmG4a+PPyU1frxhzbgxO2ZwmxfcnfiRhi8e+9Udf2
kXiMONCrSQUEkT2svDj0dG+232ZxPQGqQDbhESKdv+RDgIfYmSVG3fp15nh1dObCPH5RdWHkRIxK
N60jlOmdwWhEOzsmqRkm6Cq7HfLypiYyZcW30bCLnIcIQobRroG+bvSeXnV+p/Acej5dNtwMzV1W
j9hTZiAv76azfKj4ox6+tKXzB+IZWort+qvX9CAXl0g8r6A/inkz4/LU5YXVj/zl7LsaPAmyZNFX
WtJFxj/n1cZyu637L6beG/I+a6Gdejlunfo4Fw8lS6tDVwTT6I2EgJnI+7grlNXflq0ZGJq9mduU
pLbEV99upWEFmvsWD+/5vCGzQEeCozlz/OSVr9ft5odZXSlviP7TbQ1jPsxVwPzYi7EQVRAw4vyw
Lo8aER+pnxQmvjAjStmoY6K7LCeoj6nBlpeIW3gsthWu1aGKyXF/N4s1WAyb22gHC2VD0nPrFPGd
HEefujawJnfTt0Nw/S4L6PrJZG0BW/iS6VtRsNdM4SbkMXWbEpPf1ijkg9kQuYkea7vCZedsrPo6
wJGb2Yi3TTNu62X0uzzyyvCtwME1rMHqwlSETYEd8rhg0hWJJLRp+QzuTo78SNrTkBD4TTRvcPWb
Phb7RieyFmKhLNVZxvm3FiEAm2pg6jdL0e5MffU0qyWMn/ganURJbBCSWddqe0AWfqNd8PSxVO7h
OsyY9AzOjAzkOmzV1JAW+GCVl0WmhTPlXJI0sdRdKt8F48GiEPxfzrLKHtIkvnXZqF7eRSW7CKLv
ZuVsXavdQDYBo0OAjqiDqScbDIm+Hd6Cc93JQjeJfpvGtdMPEUX4tRszd3cUuFyw1HQ3RpvvQX8d
JuCY20ok72V7zd5iIsacaHTbOu/wYkfOmx5Fll/0YiFisWzxM9Hz4/gfODTWRYjtXFwHW9HPhuTg
FMXrEaLI46wi9xReR5xVnhXQe5AnRpapOD8NOV5agbHc2mkqcjaJ1p4qXWPXMns42Y+yGbX8R7hy
AKUt+UxzOjFX/6rGVuxxqd7jG79pjfxGwLsJej3a/c+lEkbzvxVL16ICe7RyDcsmfeqK33cKJaIz
Cf662r5vtM3E+iI4LXssgOXjFZ4VZPF6yoY+3TDAZTJOhWIqcue6fnKtqdkJlRSnZW6myushHoBq
GeAsHca824oOE1KCEchNPxb6YvwoxKC/wrVR1sbh9CFo9FKMtvHUaNYrI9s4cHluRf1V5w6m5ZS6
ABNa+jT32H/YqjTfhgAOMGvKs0oP7qIlP3Fa2RdrWIsPvh27+bbWd602Bklf+RXOCq8gMwm9BmM/
0fIb3FQiiV4jw239iJ4+dm81QgCj0G8mZbdeKpqgXt3XtcwAi0S8TtF/8L2+MKL1q3E4WHYfflYk
4xcsco9CzP0JunRzcQp+TL8I6xI3bXpemI/7+uhwhrBBCoRCu3zGS1q9Jku1hTdz7rv+Vhp2dt9b
jgYvp3ibzBDywETyiHkTugi2sGp1rysdZi8iQKpPI0antfqUDhkrKFeX0K6fJyNWgbm00FhSxA5C
0QmLXRFKOeHlciddbF0k1QjrT3EbmISecJe44cluy8YzHRbQeLWbrX5RNbx3x1zfQsN9T5nYk6gE
folKqJm+Nk28SmR3LAd9ua968VpJElVDqx9bfCxnrV25X53o1sZIgorkftmwqtCzCgJKDThUMh8W
4VLKkqJMqp07Lc6Rwktd8RGEvlstQgrgROYI4WxyG3moqpEEpdHedflYb5qSrCwm3NStbzkHb+bV
fF5WcSx1BfYiyYKlKN4NG5tl3L+BZFJ+ty442Bes0EbPY51J2bBxuBk2gqL1DMUhB7eD1MNgpH0P
pYk8486CKzBjp+BKrtp97k7D9x5zz2NpuK+qYFcS+QcKbfUWuUTuyERe2Ap0M5swscp8/CBUDV2m
q9PTXM2tb4/h3YqfShWUIWSlPZnBwh7IVBJsHq+hdSoRyeRX61mt0tmvc95SYRjjm5PmTfmOe8Ra
MJdUDczqJXOPDLyFTepOwpdyNGgMo8LIFcRQNqmh3Mbt7qGTQGagw/uedeRDPWkX049c4qAZyvhx
rYXGrdBIgEHcMbr5kerHNNuJJv7OJrjEDew0ehr6of4odYBTc32Hk9LroX2gfGXRPoXA5TXQwvhU
gzqY3Xs5cT74y2AsZP366rYVw/xqz+LYQ1K6ZGIhTtyIdVOvEHYGzE1afsqaoCqrCF/Xcqhx6B3L
8GZYnP2c0ypo6iw0801hQ8JBlZg41RXaqBynZuOod9mn7ZkGiappWAIN/TnIVe/nzVm1ZelfX2ir
C46PqqBbnY3kMeLBPnSo2WF17Nz6fB0RVLwvc3INLm4onn3X/CnSLagpHFWj+jSGnUaM1ycbMIrP
CjiGmGErFaOHx13OVVDOwjMbuFcTflXxSsIzAWgyVvVjhRMqy+ODm1yadcFyZJy6tbnItjgjf031
azOerGXxM6oIJT+c6aKTHMidceuCHSc4/JGhIhbY2c3h+zCVoAGyfrc22lPDA1sO3U3k4LyXxG0j
+Zms5RFPd+LB+oiub0by7FZt7btGeE1s+OncF4QQ3HVfJXoTdJna6m7hOQya3SQjRESPlL8N04+i
Oxk9fuCkzf2o6T2Nk2vUh1MEHSErraCxJnRJ2HMtm12vNRVl9Iaxk1drh4Y4LLSQlJ1oRXHqk3yv
1Esh7E2YqK0iY3iVALVGUXrnaWBds9DrusuXJ5sjYkjvcCOfkP09MrJ5nHwazo9hvknLdAGpovJd
PSY1+fb0tp3PrPZ+1ObGDkD55D60ggtp8M1ar8557nihMkhHZC1+EJY1rjbbyUNRv21LcVJt7P/5
3vy/rQSek+8tYL+f/e8D0r/NVP8fmqIqRvz/Z73Q/yg+q6/k41fF8Pon/lIMdfsPFGrLBHHDCWld
PTZ/KYa6/MMgJuZahnF1PV7Hm38NMdESLcfi3yloJwasQQTIvxRDof+hdFe3XdOkbLFsJu3/xRDz
Txj+v9UVkuZEI8C8uYZB4IjNSb+JZ5L7E7vs2O+zNo0OoW2VqRd3nW8Xq3lq6nG6lJMZHWwgD/ue
SNfJhmJxD3TPeZzDlEZ+mPILzkVJsWx237Um1/aNTSEKMiqavCQHWdC4rXk/UtNtoplQOPHp7dCq
/B9cRpLv5FcB7PpRGE3phutI3uLu79unhpGd8UkTd/vGHZMvo+3I9YuqOhgTYA4YStjHkyUj47GY
J4NP/UaS0AK/atn3prEmu3nRxS2iCyvvCmOvQOXva9nV35hQiCBhQyDR6STZ/3nmYhNtv02dPn13
ZjPZVRhZD2j6870+VMk/OJV+V3X//GCITVwmbiFDmtdi9hdBcWirho1RuHNbOy2Ip8/Fh876sqAG
uLFfIPAeQqm3O8KsCe0ci1nT0UIFi4R1tKwp2Q1pNNSbX27x/6A2/u9ftqkc7hclDFNdR1J//51y
HWgtsfyO8R4/oXXddBOFdXee3EluV4tkM+7F+B/q9v/wQ03Tclw2r3H3i9+lwF4OQ29rNbNLLvS3
pK+13EtWKlJfsHrgki3lsCc0DQ3nv/6whCl5hhGZhUNg+e8fFlq/GZUrP7dhDOiRbGR+p1XP6dxy
d+hV9w6/8B80Vmx8TAV+uZ8R703cG66LPdlGFGS+8PefatW5IsaTT3u7nI8V8+QWSFukH+FR9l80
J8Z3uw3FtwncBxkYNmyzVqR+alsV32Aipt0oeqIvBpPBYTcNnfWsOcSdqoRMrLemidvuagzo9Hfa
mjjPxLtSnxD7/Jg4JPt5HX/vrHhmEMo0mEIaLMVqtXsmuCHZLzB4r+wNIk42Noe5xTCfpHH5FCpn
DQwgFe/5Yle7zIrsD9Il4BUpbLJCRZ1ndBgMervsEBeL0byRjM6e9L6JOTFqx0QSs53O09a6DjoN
p3JcrNe/N6IK3FblLMmGVTwDWpg57yrOMyZlZv7BU6eA07lw7tp27A+ssl20fb6M07sms87cOLpq
6Y4Lu3kA21p+CGCKLK9tw1kBdUOz9KpyTu7cETUN72x/57LO4kmrDYN0ewknw51QeFOmFwthNS8s
ZhmQNrKPeNbzkw5Vc/ELZiGzn8BD+KrsRt9iZm/3XQxMKKjl1TgQtq+Z3r6pxsKaHaHBlV6Y1MV9
4yyQ5tCWnnLmvKeqNSriSwbca6fjyTXi1qIOkvH9OMRTR+Oy2IBT+BY6AScI7i1BWPa4/OjYcn9W
+MZ3pF0Mf6Vz8eyiI7Kvyv6uS8qw9wpQL9TgVdpn/mpWIVQQYR6jOA2/6FrUEzsSzZNbEBLs5nkB
n9JqGEas7Ca1VTQFfYQ6OsQie6qia5zU7azRl6HjwhoojXfRJ5K2EsHFTmTgmpEdrK12ITvW73vi
wedkjnZk/s1LaTL1LDFSH6WCzMPa2iNOhc8ls26wJ38xXo+3bpTfGWwo2a2pnQWj1hFyhnT7AFWn
2EZm/72rVsWntp3NIKdHbMZNtK0Ra21eAS3j8qx8QgmIHtkBBmDB6BpYbM54Locaxm2dxNJ3197Z
cJnjrV0oUuxg3YYQmU/BxMrC5V6lUiHTD/MFL3kHI2bon8hx205gczGgAhQVqYeo5hlclXuVp90l
PESD1SO9rg4ZslqieGVpRAirUXuTXUyP9qobn3OK/MAwHI2w06a7VhlI+awy2dg1zfAQ1cvOaNPK
2rmaSC8ltuitJH53Z00tNLq4/ApHLcbjHYdBxglxB4NVY1sD8d0xW0e0LGZ7ba1f5cZl+WF3C7HC
IXtPXKbeqrz0YX9QXaX7DNVeG7256xrtRQII2czuOGxC2vkn0JjNMS2b/hF6EUpWXH5vaMr2esEL
ad/mNiVzvbjxjzGPmrthsAFKmUYsz4hVCG5sHa33xmAnEL2wgjup45VdclzKsPWGOtvmdXlJ4Skd
hKMZZBKLdX602M8bwAXi6elGNhMvq7mVMs3fmtFNFt/i2eywgJDP98iXla7XFg7RHxn12mY0JiPf
tHj44Tbxbgo49Sq/WMp4DyJofojDkoZ0cEjCQQvDKDHkeGZpxNLEcRPQU+6xHZgb3ghDra8wqCy/
U8nnOLf6ZTSdwtqPnUFgf+jNYz/FJyaxS+aLxsHSkkQ6rKbcvR1F2t93SY5Vxgmju3JgksJeyeNc
ms+ljOYLMdwbSR5i2yltuZv0Zj4qu/zsxzelhY4/CHXKFvDWnqOq5GeUaU8dKe8dtQFLf1NzDQiv
ESvhZbuJmvquntB01qYyn8h0h4EawE7Kcr117Ior4OTxVo6i2AneWt8hTxV3lgECzHFJDI9hmJVE
uod8aXyhm2X6xI1rb0OKv73TmhE9vGj628xZIxAGUavtatvQj4mhjMhXVGGFJ9glnW2YUvWe7lrp
A6bt+Vmvw+pGx6S0v2L//Fx0nnRi+8S5Znk66ivNaClatAoGBlnLWIxwRxxwKatXAOPWfYiTIjCu
WvLKOtHew+XWPqhWx6TGzsNDPPLQD2HgpDjWpmrpbsSoiGKvhbpdq3DZdZIFj/36WizDk9uPTIKX
8sjScN5CazHUjDDY9L1hDHcwIqYyqQmUKO0S3bfKqedyaC3+mGr6xrtE21jNAvgN3QE7XbmcNTCh
gdHKS01jHXbpSzLE90Wv4ZN22iK+ZZ14tCuENPfgzf0BRMZD2umNH2p9vl0a3lsQHrrXsrNhBQ0a
V2nGfmYz3Bg70Nqh+J5noKwSI+keHFYvP1CwPqORmxsNPukOuLh5L1c32wobbMnYtw4B8IaJTDvW
h0rW7k0KCGWHL270bCdExY4t0vN8ONswkuOcyZeoKA8Tkad0+eam4HTRYbe10fxMJsfcWGsYlZ5Q
CNZgXcnB/RzC5D4jcDc0jKyUnSvPCR348oY2fBbYt/w+x4zEyowrdJDjaBk+pzokGeiiSg7dUbk9
fL/c+ZTViN1pbKaDoSXWMbYa88RxO53qQQxBM+wb82dYWNalsprxqeBtuknZxQQANAoRAdCE1pLs
eyMnxKDOuCcYaL1h+6k2WmrRn8SmDtO3T29zyHQQBR1v1PhH2TwS2V+gNy1LpO1KR5T7JIaQH2vg
4BztrQLHBCgWetSYnhrFO3ykC2eRWMmU1Xbuk3xothH8CiKLEqyZWwmEBjue3kniyKCGVLdZDfs5
ydqnvuo3sm4/bDlSkazrVz21j5Aso3snws5pS/PcNFUXECzzw0qg8zlVcy7aFsQvArvfiJz/Qbai
WUHV2a/A2dwVQowaGe0QKsJgWuMSLAC6feh52G9DHX5t6DrMwybrxRDZN75cv7JT6yXXjQE11zy1
2Ouov3Lp282ScrRO/VmFyUdEdeWTCjf9KNEfMst8lsWsB6HIuzvL1IDz6/NrbwF+AvRz14kp96fW
aneJVf8cIzCLNRtJseUetbA+6XqKwEwe0KLIyh3eovLQ4Xfr8DemTvIGSO++VWyUR7tgRGZPygNm
V2yNyf3WI8AILXb4DtjLtJISTurlc7GqbWzZ89bWqTmn/tUZl7OSzpHwtdqh7gEPzSNrL4HRbBI4
XXbfZzduZkAztCr3Pe3cx87tmreZDVh1ZX9rtfo17UoIjW3n3hP/3DEFZlurKV7gd9cQ6ky/HRP1
XOkzjJCxX7erG088QnF5DZsj3naY3yq5jAd3sONTHlpWUDnRDHsPka9GkoLO/LSC2V4ZZnBj27aX
XyckU+1+DTFb9ia9DSqELIJQ+knDN0z6iJ0OxEQPusPigBRnxSbLa+bsqP/RsUUp21tLdlfRjp/G
ZVb3JuidsO3THWz6R5eK3iNcph5qLv5hwIS8k/16sIrpkoSfdsa0lidgm1VZCEo9trGAhnCUHdoA
0ym5xdZkudfaekTqxZkC3bdAVrJ9TJowrDUEcKM/SL3c8mI953N3XSlgHAcnIe9af1corU9RSEE0
pUV6yTCq+XVXXeK5YgJPUdyVyUfDF7OJFE9hs7iPAw1HUI5tsmfFQfKOWZvnt203dUsozC9bEe6a
5efsxicIhD09Q2TGu1wjx+13Dsni0RpvVxYM+XXNGvCx3pZT/aMsL2Jaz0gmyZY5cXscUqAoVdyn
QLFm66aybuYqs3aTRgEmtdHlxhQD0Ego/vMcebqqwbFpWgzdAcetb8Yi2lZuPn0o0L38Vr3hc2dr
t7HFnFJbxMGal6CjXvHKqXQfqSgm1EZrMwggI6XbMhOa6qz6Vsqu2NV4sD25wNj3VsjWh1RakI8Z
b2f2gkXeIPjezOIF9cGfCXzLqS8Cs9ORQ42jPSf5m2iLU+JO1j654qo7apgS4OFX6w4HG29B+Swc
uJXhpzksG9Wsus+bV210AWYsmgFZFHgMWqPF0LCoA1QmvdB2KSFQTrT6YixowK5VH9v1ZI3dM/zz
3WTRD2rjM5bPE36T42havCPt+ElLMYjUxdVRzdY9HC67UFcxu9bXyUuN+MqjaFB6AfNoWwgMGGBw
dOODAhThp2kLnowVD3fjn+n2eLzt0odw4tjDNDLGMzsK0L3dPYsAvlc6JKUR6lRoPE5u80I2Bl7e
kb1qKSNIgoP9g0yBNc4fLEPj2ZU4DOQcrYEjHrt8plpbTrUAZHMNiggmMiE1pxnpL5yd8NDEMQMC
QjBo37vFgWaWbPkztnEYrFZE6etcwuR5zNqaJ1kdrKGFHMbJU7QHzR13In3iIWNvT/EKeLA6JIvx
Ean41lJslpZ54NTv1qyLvWN8q1Mg0WMLYkhdwArvJXfnVwer6nUsSus2jMKDImfu92sGKTatH4EE
PHL8MSom7qoOdhg5AC5dM+ct7iw0G/3Qe+wkKKTnyIyDwUWzWpm8DHFW/0wKpu/pEp5tt6PxafWt
advzc94VRNWraqPbKe6NycU+6+D30GQDo1XG9N+EQ2+A5tn3GkcbWjhYaH9pcAOQuq5vpiWKvxyo
FcxRIOHGYR/dgBbchCuLCgo2n7IowcLOESNJb2z4r0EuqX3B0Pd+VVxdOrZ+r+tquiuV7txBNsOu
y2jUnDThh9ftscZaTrvUNsJNPzx3a2ftw0LSrLRahpid29+wB7P2YlwccMKTGN/y3ND2ItTcx2J+
a2zlEiyPpydgZViFBoEGBUPrvjbGmro47rd6amX4sQFlZumsO76dKeOAzVM/TaW2+OkQ3hnxRJEo
hLQfQFmah6LqbhgoKVCdWrsBQgF2UtegiJtxf5iw6p8bwklbw47fU7AMj4U7pQe2xKz3hXO1GsWm
KT/McHEqbiOIfbRe0xKYrSa/JwgQptWjmfUJC6gYRIcxEVuiIhNYWlmX06FgHc+jrg/WUWoLU0Yr
W3hlMDXv7CnaL6Sm8QJ052JeIixXor3Yq7XAPcIsRHKGE8PR09soUe6JjRHZXljzYQobcaNMGzO7
vdb3iXZl0OHIT4BIWODk7GQeP3pdmJjbFd2NlZo0yE2ZHRr6723WNe/YywA5kd88hcYS3RhmZAWJ
WQ8/Fqdzv8t6JB7MrJiajxk23B1RqpsGNDYBSEhCXqstjIAikT7PSiaWL8VCKSAr4byBQSh5g2Zm
dkkNMEi0LvWrrFb9aSmuMFfwovmtIbXiwh6R4sMtSww6RHu91dDUJYHWDm2JYs8sbDwSWWloBijo
AuIeQPiOiZD2WJfZdLI7l/3jLe65fQjEQd9WjRlmGzh5FB7VQs80FPIwhKHD8snk0257e8P9ON6m
hny1DVaYF/T5HvgG9UPXiebiesvHW+R21iMN2lgeqDrEeNVAJ957+ZW/qEMFyhGW2Kw0YZPoB682
YF77Ol/Huyw06QKtEMSBVtqEop4eiR2/mQB/BEsx/NgoYebALxj8VWRMOat6foXfEp0NNpxvtUE+
xTE08oo562to9MccXTLg63+J4OYGBbNoO1Qu1vxxOBU6Cwby/8XeeSy5jmRp+lX6BVAGLbYEAZAM
La7KDSyuSChCazz9fIjsqksiWERn9SxmMWVWWSIy7wl3uB93P+cXBa937uvavh1L/7hPu6Z0DbwS
Pe3Y1Ttdnp70oUZD0kKpYorrz61sWffcaMenSrJierBC8tzx/nM7g68y6+x7pRUad8dgvEmySqWt
2Gf7+TkO73xSH1ikoxPqkTDMmoXBoxUm1j3if5jrGKMNaFP7zlfM7c5I/uAFHr7rwQMsHSQjuRcq
WfHQq4jvkQgAiCeTH+HLhKW8Dej6ld2Y3IVNU++UqM0eq+4oPAvQXb5wDpQvfSb7aKFGFKnHWgkC
r+tlOOe6GKfgM4Q4/AlgtzahV0PiLywreeDtntg8ctRfQy/2L2ql4IijSgjkWALdTlr4thqV5k4Q
MJkQBdN/7nvfuJWSBDkgTdN4KPvwDMmyWD1Q7XNhRN2l0yQh5jBwX8uQY9S2nDbH0kNcetzHKuKO
k4p3JO+GhCtP3Kd/RD43/S4LpIMwhcnnpAuaT+8VfRRNmk/l1Av7PrSqL00QFrSM61niJ2/vtUFs
wy0OP/mWmoB2I6ii4Irj2H3zkQC+UdVxcnkv3TVmWnxrp0a6RwYgjexjp/n2cUq1L2ZOW17tBeHR
HxCiFYOu+Ia7jnnHgxq6hFRZza0Ea7tC8By42KZIm+lHpSbU43EdQKRoGsybHir0Y4njxsZqo8wp
pYLaT+NLd2UUZDchFD3qTfh4wIo43nUhxlJiragzYC/rf6RJ7LsSgCTAqn3xLRkD88nHFGmXSIV8
Ow0ZZgDYSnX3FhaK4WaqUkqzk+yj69xMefPJapLUO0KiQOE/FnswGIAZQNWF1i9B4AnB5evIzTME
+96q/Y8R3TTUZ8cM+YbWeA6DkbaJoBePkFpU2NzC94E+Mc5fuaLhHDQq9+UoVW6g5LBb5AnJbNQO
DVQ4aefHUtFn2zIW80cAXsldgYIDh7ucfMdyi3Z9nZpPRS3J+77W5e9SKQZwnCTNGVV5cgctk+61
jEN4tIbim5DyP8UYhC9iYO392JhIjaVF86lpI/+2zrWHWff5k3JMm9tURJcfRTERd5JWO5pPx1CO
EGluM09DMi7cUMjL94hQIWLiZ6kbFdCz0NkoKATz1P/UotyH8EKJPdAmatXgrlfU1K5AJ7ykNcet
hxr1BFcQ6Bb3juPkaZGCrVuNkkcX98aPBiU/a9MaTfGtGP0ZddnEjbYRDHTZxC4znnxcXSXK/Fnx
DWKX6SDpYb6Bp5dxJuLJ4PlhBnJVSzvdRVJIu88gvX5SByrk26BGqkMAb7tvQ1zABBnzlVCVxp2u
Ux3hXOc6rwCx2ehBLP7F8/7/Xe8V7rAmGaIB0B++iwWLmDsB/bgrbXCUK4tfVZNn/4Xu8Vv287Qf
fvHP+qtBLtDH+wd9Ll1657+c0nzffwRyWKegSC8cvUXajP9skYv/UCTLEC064EgoiArts98tctmE
ZwP5guY5R4X5d1rkKFOeNeI+/OpLGQsrQPSODRHv2/QGYduNIf1KOzA2GXCvkFLZeA8nQe63VFHH
6RMtCETHrWoba4iyIaJyOKK/igOKYTeqQ03U+JFQzhH3lv5clo+6fw94p+Cae9wZ0xcTwWjjZ9Tl
NhJ4mKT8KNUnSb31g9fO34c8og2uR9QY3qLwxeRYRCStOJTyTU3RzLxV48euvkn4643g30zRQz14
ppnZR95ws0lNhJIPD7BxQtf4nsQWgMIWk+9GRnPqubc+a9FDLvzCvG3TqvcVYJ7aQosSkO3xjre9
2u11ye38GwhsevaKHkmi2DJYLjzGqz0qVnJXIpaC8pFfc5l+TseXUHmdRARKv0jTH6gAGyEV013a
7PXxJui9ij+nd/ViFx89zbrV56rJ8TOuHagf0ofLE+4MHu95VXvAoUbqnfh4MxMFwoPS343d40jN
HWvz8DB13yhWgWVFN8ZV4kdD4NG4M7pdNX3dasFOGGguHfhbJvULTfo2eS1gKgjxTZoCyb2v1Jey
fvGPdzHCaLisJE5oOjTngB8l05Y6y6gfAPsaBXC2u0Jy5cIrw4f3zfJ/IcvMf8S/pAj+35AVUIEg
/PtM8FJF/3X7liVvpxlg/kf+2vCm9A/YcQqYAVAnyLXO5P2/EDGG9Q9NlmUeF4opmvwIrMx/b3fr
H+QhALbkJPj7tMT5h/57u2v/gD1nwQzSFINcMv/obyBiZn2Ak7a7bsHPe0fDANUxJMAGMwjhBG0x
62Q3xYAO8uC2nws39fBa2Gb3XHLszF5zuT9HNPwzGJ0SjfKEJWoLrpim96lZU+pzMIlEd6zc4qWx
hYi+HWl2Uew8+QwXQBv/Zmy/wy2ADIJqYE7am6PT280WwrHqTDeG0/xJ7aXehE7srcQ7z5zz8Aw+
C1xdSTEM0vgCXYS6aScg8dM5qjfcgjB0Wld0KZ1voq22Av+Z0RC/gUz/DAUcBfgP0CllMTQkmo4i
VOvRAXSwRZBzGySv10ezEkFd6L5UHfLCgSiODrrtrlQpDij46xGkj8thnq9/DUKd5/Nk7eVNhpos
Ks/Ml4IlBfqPTuoET9U3dM9tiGWONDtHbqxfkbvmAi/N3+JsAjVVZneJ4NDYfdTtzmNHGtje1FAx
XXbQ2LLNu9FGG9BTH3n92ZPT3aNOsV0Z74e9toi5+GhlGOf0drXKMR56h8PRU7eaJ9mBXdjCtt38
76Lpiw8o+1nQVCnRwr3pJbvgYNmNk+8BCmwz2/8LK0kuviwPIs1/2sf5lOC+kkTY3PPYT75l04ld
nWOh5pi6aBdqgmhj84ps/J4C761vHGlFV4ODVC3K3JW4Fv3Dznuf2d/RZ9LsSfQBDfMptSIoTGW0
5Y6+TbCoCefKiFtJbwDAQcSmFKhlV4R6c32iP2yURez55yex4aBakBun0ZEsDNwKapWULq6HkNbG
t8gsYxzlZSywU5BQhVn0VgmqTd7GMtRL1NeqgKcUu+0I+Nb6cT302ugWyLeeYhDCRhKJpv6uZi8U
UFa+HQyUj0uHfAlFxVQtQ5ohnmcTWBxxDYikOHemNkgbAL2BAENKLA7YHXYbre5zJEgps9wHguDT
U27REoiGuv/RHqcWeg+a7QDPkWKFL9IIPJezSXweB6kL9hI65EjcNbHL2YMUDIKNeNWkJTLsKt3B
CY/SuDtSNI0RtkK0FNXeSu9yddOUsvFJM4UCF9VO9n9kalOJTogMJOdGjK2CrfYNt8XaSGG/DlUL
KQ2D755+/9j+8C24bqFgpgYK7sce1YShsWrERYIKm+bEKgpamE12QG6b7hdtF+GmQksQB/UEsVwd
WBYo6qG6ryNlfCzztvfoe1s/j+gw/AHJRcBvDijbL0SVzdYJ0NWovFSreZaP9J9kHqVVhh1XOKMR
6DVn5Ze2bEzKMEozFt/ziDJDaVF4tmuZhAQsTGq2VZUpX3VaQb8yuZLQBYzG6tYvghoQeG48HtPC
2gkxTY9STOOvQaw1GCroo1PWGtq/gxi9YZMDDQ3XI4zYdD3U3VDGNBdGgD7tosiQP1tBkIXPVXO0
nqK8BUHSjxF0CqwWRsGeOtRfbKGgEk0Xtr8FSSvdU5wKXnHrbuQNrEvxLUIDE+2OLkuf9NHv78dc
FV7MVi/fgDQFbsKoMA+PqpFnSoOQeA3FCkXIOjj0eoujIZ3tHdOFxRjcTLuIAmUL2AvH165kXeBd
u6kDRA6DviyR3PZbPo1/PExS9AMJS93VKJNtQyVoP+mcjYgOlT6ezbp2O0umv6LEWjpNJcBgTsT0
Hi8rsG1GZhyQucBwFo4KNThj0A9SMJRu0RbiDRLHw3ADJMAQ9z6HfrbrtLhGxRuBXnyGDUGH7uCj
/opDG7aOAKcVfWuUes49RkFa5M8aQ/AEgXt4WdPnuKwV0A7QoD8FHLvqJsZDAAcZYA5YQCKLEjkI
c6OnWjb90G0LYHLAewuO3oTWQmFDiq5cmrDD0yyZgjde32dkmEDfgvVNPLmdaQBVCRGjNvLoeJMP
CP5CjjPdLgwruiBa19wKRYoeUZFp07gV1Vb2dA6Lxjb9HJFWvVFfY+w6t20zavBPrd6uqV85sl4O
1FVBvDxLKH9ieNWX6dFTq1h9kboE71U4zyKwzqR+NKNeucPsVr6Z9LlSbFq0EpIJMRtMlWnfYFrq
m8BzUhSz3LEGjnX00/pniG741orrAdpw130FDtlB/TpGg4cYdbrhLpBWG0sdn0PhUSu+SUf9GcGW
yLViQNBR33bSS3WcDOr3fdC4OOsgFhVOSADlOAjcY4Vso9MmQEPiK+CESs/8dqgwHy0UlP7oaSaP
uOriS9oLMRXVVEx/4AQ+zxzaFZCRasuzBvE2R2nVh72qwmvrTKUe7AQBJjjL2QCGRjpme/TaNYcW
trgHE8qCNbJQwphX1B6PFd3leNKLOySvUV1tq+aOFVtiRy0jIqDp6S/Rl9FWERumssQfykrN2fq6
E+uHvKEjiTVb5s7XykPUSZWnYLQ2w3BCwqIy3T3UqlS8Gi1lOPyjlM+yKlPchqGMvzYCCe3sS4K2
uVtkQvyaA8P+EwkDldGZ6vQLHGb1kFkB1Wz8JAcc86L0da5ouIGJISMN1Sq7o5o3UQUIj7RmDevO
B6aM09zU741uOoLXLQxQJBhpen2a4dqlYLThJSjkO4yEl/XQmYcA+4fvkd/hWZvRqjyI+Wg+hlbc
HOKYFNwb2QzCotLymFlaeDAMqo/buBvLx7hOkKts1EFhF07pQ27UwXMX06VViyNmyFgQQCfPOHV9
My1RL6+rVxWAiatrRbMv0UHdpqyDFwnhKRuSNp363sR5U9U6Ca0jrXwAmqUXT+FoWY9DxXJLoqR/
BpvZ7i1xiG+mtkCxG5Hb0ZZzLMro/GMnBdebjEZBJUiT6ValcYRROzVuuqhgWelyU0Z6TEeQHU9t
y3OTvnsQe7msw6mJWNmIlHuA8O41GktOQXcEIAGpbaNLQYk7WIG5X9fMRYOpNF+MpowO1O0BoMS9
COZPAGOc4l7kSrEV6m8IC9Tfcz8P7vIwD5HLp45cJbLyhF+F8VgA8nBQ3EfaafDDuyMK5TNzUf9K
Tyxzq46W0kPeh4a2oxItVk9mVcVYn6pK/CULkH+MEDk03dAP5PEuLzrhHrky3DgBOQDESYRCBFra
cmv20are5XFiqruhoQgb67L1GDbWgGmwnu1ZNpCNB7W/GUSStV3ohubfQAAc77I68L8goZXsCkvH
amPWOD+qaEDYUDbJZmMxFM71C9SCc0LWhjpgmaah68DaVdgD59cbHsPcPYsod9Dg+tztg1349egC
1PSk+9Ybdj/Q8bqdbAyxP83+Yffplp7boxWtPT4+Png0UVJ1bueWTj35/TF2ck2F/VsgGG+MDojG
HYBqYPxO8b3H/doJdygmoxUSb8bva4+ei2GpfYDpp8QBr+N89GGWT5rQE7Ywju4RjnEs12A65bXh
fbynMryTOIv3xySHMW6GxOltvGZ+Si6ejDtcQA79Fs794X/wgpz/xPMXj0ZfHBwHhRuZsv1iZEXC
RoNcAEWRlvJBc5FS+EN51je4AHT/k+rCxXjobugS7CVWzeKaXOIIqSSWBgrHISXZ6YE1ZDcHy0PB
5bu5citfsHDmVatRo54ZU9SUZfN9VZ8sl8hQecCZqLPDetY2PaWhwAFNgOHJYXAaO3HNlX3yoRiw
CDgvpJOApYglGEZiAy44j0FUkbxu1KPhFglm8vXKe+rCYgHJKEuqQmNF1paDa4fU1MH6jo4l/4rN
u5YD7Pqm/1h6YjTQZ3SUORGE4o5zPhod3aVAaXmwoVRebWCd7LBv9YKfyHRvMPNdCXdpPKfRFikm
iIUGDAfRgkbZ+OKf3ZrI04Kd89dyOI0w/wYnXwdbM6w8GyLgz/BcbSXXvEueAQ9VECF2w45u6nFz
vG9T1//a2JHb3mDRsrJALixJQ0TF36QDQk79UPOyUl8d/QmDbtXzKbAlTuDgFFs4ltd54k3wEK7U
Dz+mLuLpIEcM7hnUiBYbjoZuwTM0RzZomE+5fZg8ytb2by+U8yCLOhTA9sgc5vw4PnXbaavs/G+p
rW6Qh3yUd2sVyo/r5DzYogAlqgIIQfq1DndV22oh7CO1cH1A52pZ80KBWEk5bZ6y/26inS4ULJjR
6ZbT0YnCINkOkXaT8MQNMoA+fVi714NdKB0YtMUogFIj1ygqLwaEuhMwhdbKWJaTK9s8lw7Y0nrt
vvDM+5VYHytcZ7GURT1tiDBKO4rEUr1m397h1bER7uajU1+JdGHdnQ5qbvWdTmFSN6CQCgLpfB0z
fdaj5wof2pXhfKy6nA9nkaFarB467tKZMx5Mz3KHm9oNn0GnbITtWtl/7TMpi/zUIpYbgvqnT4hs
l9c+5Z8iO9nHEFk4KMsv10d2YZGfTd8iVbWhlgxxzvRF4xsMXv34ev3Pn3fk+bl/PnGLgypoJAOR
KwYT168Ix0g5bP4YQ5PxccBfN5BT73q8S6VqUzVFnlO69t5BOl8PU5L41HKEjLMk2KHXYEeOuRX3
3WGy/Q1f7Eb7lq7MofxxG6tnMRdpyTxqI25XGuWwre+BFbxr3Ny087dkB/D+Tn8cIdXdIASNP80h
sEn7m+NGdKn5OHQatcf/5QwstnlSi0UU90hjFT+MB+NrfZ/CzNzA5DA2wLagttkTYlr4mqxMvfxx
K55Nw7IJokKyRq2BaZgeUM7z8Cm3NuU9GkKuZffUmzbhj3grkK/hX6i2/FWxGw9N1C/B6h6SP6af
819lkRUs2CgyskU5X6TAH2YrbQdzM+0GYxM9kYvskpbdPWdvtukfogdjq7zUNyufYd6m5ytfNTWR
ViWFWl2HE3O+EHtKbo2RWpxVB8lVHQw7AZLvpyfDyxz4SN/w7r0e0bgQkPeKiiawTnNy2VBL5Gig
zmJS9gZomPmlnQPcA26WNjcYjDnXg11a8qfB5p+fXHGMHrB/bBBMHIJtSZd9oKABwUNFoeh6pEur
6jTSPOyTSGCHJ3CCRJIUR65+teaDHKwIkkofsxSvTsVAqwlKocnz8zxGw3EJV5sYiD7donx+kG5L
D8KJDZVQu9c36KXSmAyf0F+v+pU7wIXb4nmKXExlCoM09xsBrZe2a75kzdjSHImP1EIQckazBIim
3oMHzij9bIQARZURe9ENiKz0eYIAsml9038zkEW3DblSwXCUoY7UPKJdbRoi6230QsjZMRnKjSQE
cbe9/oGkOaGcr3QDkA20QJq4BpT0xYElY0Q1WRGSmfNbC/s5ZYvRNfDmLZaVNKs3kpNsrX3nqe7R
CVxh5YSZT6hr0eefn6yPFP4ofvMhxXV/NuKyrK2aDd9XhrgWZLGZJxoKBr5X7y8UD9g/oo7JsDEc
mlflVv2KdRafZjj8/XrA+cwulgY0agPRhGB04nInlcWPugMzZ605/HxMHOdRFqs/iUYrgzw/Olk1
uVibborxzsjFbeV/CtJyZTtf6H2eR1scliWHdl+itsHNsKPvn3it299C2V7t6X5MUUj+kg41uIui
oViLZYlRJdKhoVY4nIdb3KPQNFTyzyytEiWxeGVYFxbIWbDFKpREKo0paqZOGlHhGHwZ0kW/knMv
xVB51NEvNkxVWt7fp7owEbEyageSkGGg4JR/ub7MVwIsL+2oelbU1M3cUSPkW0bs0iherqW7j/kc
EZffo1he2OnS+WakIYPa273T6xthY70k1Ub3wm/TrfF1vrBB8tiYR3sytrfHe2Qt3eZNOBwP7e76
cC8UG/lVFBlIkahi5reEVITwe4+twgoZCxsrT+sHyStzgVHsFbfmdSRwU5C/whD/XABO3yhP6V5y
pE/ZnbzyiPm4VE0FhA9CHxbSJSh7nOewaRAaTqCydoT82wDBUU5gJJFbtOH1+pAvPC7OIr1fnE6y
5TFIlWJCBdWJ91DsnuYcrXk4oj/8J/vvPNTyDlZHVjSaClM3WC4K1E5sunWr7SVp7cn0cUmdR5LP
py8sEZ0oWiKhX64oQBfNxu64fK7M3cdbwnmYRULJkdJC24OvRMn+4HvNa+GyVr8l3GhZGF54L27T
bfgHvbW1c+DjxjyPPP/85KvFUoJpkM8Am67+oov0FM1+DV+0Nonzz09i5Blu5Tr+WE6HAGS+ET9r
NyjRfbHuzE36WD7Eb5MzX9evz+nawBYHnBZpwPLngeHiZoALzZ0iEbuVlLMWZHG+dZStrCFXOQi6
eK9E1esoRa/Xx3Gh3Hb+hRanWogNqEyvKncwi6bgxx3SCR8Sj1b2pn5MHtbKe2sfa5Ew8qZoB8ln
GwfVL7D/dQQE4ufKkFZiLE+DNC61dOg5DWpHcoGaObGy05R9R4fW/usRM3RI63m+vJKXL1woAYHi
z4QgmiQB1l6MDhiBFMMBxIiEyMYDV7uDGHArD13kCwtUY3hHt3vE/KdtAsJht5ZPLqRjqtD0wajP
6TI9hPOtcEwQ8xELVmU6/iEkNMZh52PxfpDy55U5nlPG+eWVVtdJpEXmGrtQH4yWlFI75pN5oMuO
GqhDk+u1/plsowdhTS/sYyHrPOAihzVjjPhrxUedOz/Igm5Qp3TAXTrC49oavbQnqD1rOF/QGZnP
t/NphAp41IO+aLjpKW4Eumcnf+vsuQUTgANXN/8BZFYzzyIu0knnw6Zs6gFAkFq8+sH0lR5649L6
B3TTY0xjiivzeSG10M6CUQARVJyX7PkQUxzh8bPD0Nw0xuiTaAjTa0wpd+XkuXDw0BqhiKBh22Qh
nnIeRUeupUwCsXG6Xvlax7Nvc+iMQb6vQwRhWif5C2/+b/GJHx8EsNegdACXVVWDxtZ5vFQrOhUH
9gbaPqh7AQNzvJhz/X6wviKvs5KdL2w2U2X+QJhyLeQZeR5MhYEpHTW1dpL4uDuKcg1yQfTwmHzI
E7n3Vjbcpak8iWYt6tLQrbMjHGCm0s1eoQKPCfY6bLrEHmzloPwBJdPGskd2NUQ6V+tSFzpdzOzv
wVqLzBIOpUqFhC8pe/mb7ETATGlfoC+0qUC1ruWxfxMOoCB5lKfQsguK6jxYJ2zlHF3iwqLt0jvB
Hq2NYjDKGdi6FnD+Vot0ZmoUXsEl8jWh35x/yyiV0nASxsYZk5eh+JIwwTnjzLjqd7tOR37R/7by
QecM+TEkko6Kzr+VZZmN6VRyGXVeLL43xT51Yhe9pI3iKQfKDq7vXA93eYC/oy0SjDqEZjiOTKiP
kNlTm5rpr3BI0pt6KORH+qdwefpeS9ysLspPpVprL9fjX8qplmohGA/1SVGROjyfYatVI2ymmxk1
PyLZ7JQebe0NaxcPHVgI67f4CxnuLOBixLKP6yjOdJxPeoFOFyprYrwyqe/5ZPENLQ2Xnnd4OZ4u
i0Fh6iFayZGHbeMiIELRmIpbtdHc2mt2IlSL1pOc48G3BQBmq3frC5/UApugq7LMXyGWnM+oUYVC
KWE84vS95D/mqoVynR5142MaZWWLXr82OG1nCAhjNZWhbYsatYCVr3rhd2Df/F5Wi33TZfRoGoyQ
HRGCtW38UNzuNeNxEdxJz4nXbMLP0NSNg+LkD9kdV56V8PP8Lub/LPzi8lrXaOZA7awBv6MFvZlB
/iA0aFzMzdXJxliv8ta6BWsx5yk5eW5QPC6qXAXlfgyRfcYaZriR8X27PrILi3e+EHCIzdAFlGzP
g/StZYy5NgGTGDEQKdMAJRD8rq4HuTSS0yDzL3EyktEcUSCUWL1KlX6p88wLi9GtkUu5HmZeA4uP
RDGLxjoniMi9dHF0HGPdADtXDk7Qj65QQMqJzOo+lj+ZBkYTltmuxLswd2fx5sR7MqyGiQpazCCd
Wkd+EaUexNOLH9fHdDEGY+FfmLEayxuiFTYGlhIkFyxLfuYZ+lW1utIOWwuxyF9FNlPmEVVzMu05
k3+oSmlfH8PF7MXR+q9BLDZvZhmhj8tB5xiNXeyVbVluxG9lZss/xRd1MzgokO3fRY834Wrh6OKi
MCQVBT6Z++HywM0VQZoCX6AkmB1tvaR2q5tq6qRm/EeeKTdRhAz49eFeWO0W2wmlW268qrY8b/O2
lqhFEHGIq09hrtI4PqLE3rVrheL5w3xY7yeBFh8OJ4cGU4VscBCyAkSF/+EhRYzWzYyWl3w1ySsA
lkulsbORLb6jIfXjaEizNCRPI9mu7eDguwavFZjkzvVJvHALPQu1SLhFrvZtabAom56WO8/ZqeNx
8lmlHxnpb61aedfjvesBX5vMRbZVdQhHlUDAaov+SL4p3NzLbuamuHUwd4UXrHLuLvTU6Aj9/n7a
4qYNpAxp2pzpbLbQRcbPyc208ff4l2wEbzr8ReRq99hHeGvVsoX58gyrmUPD9QOiSWH3/RJ1krpQ
p+JCobx/SeUrghkCEk9bfys/gruKnzMYFy6awv0X+T5bSWiX72cmPHE0mmco4CJLi4jQaGOezu8L
7mfJDdqhmetvI7vOIUyzmDKP0vr1r3txS86AUZHn4UfoVZbJiFYlMGtQhxsg2Uh3tOt+ZVb26Xqc
i6n0JM5i1fZDwi8Azt7BjgabVqlCmTeK/pPBcBXEHBKosmLOgz35dqKac6XPA54sRQz0vN4ao781
h5//wVBOoiySi4oW2QAuiwuX2W8NCPKh1ny7HuJi/jq5qS/uHlmkt8DK2XLc47H2mx6aunoxQ08a
1hLXxe9yEmn++cmUxZWRjXmjEckT+0/mITnMhNDk6E52Je78TbqF8/H9+ujk+ddfZhSdfgWdHLxL
Udc/D5oJchQnQftXG8cKnVly1tyGdv6UbSH820c2XEPjHFRWntrok5G5C9vg//BWC02XTsHT32Ux
ATnOzEE+cQOTvWrf3JK7N8WLv4c6su8cxQYJ46m7ddLopX3HKsWhgavL3JE7n4KuRYu+GY8NtK5k
k/dPhYg3cbVyDbv0hmcf/I4in0cxhbESrZAox9k+aMj8n20+7NWpwvi4ARQhPrdJ9Bom6NBKPvZF
Aqw9QRLGlX15MZ+f/h6LDz4IeMmFCR88u41fk2cZ9nHylPxSsOR5Tm9h7dmVHR4CJMnj7Zq4/4X3
0dkcLD6wfIxFaxzIPKoX7bAB82ACO+JuLczlD0rZQqHupctLDwGYfHnho8no4P/5omBsEw/lLklW
9uulxIB/xz+jvDfIT7ZrFqrFmB7ZrghL2VOW3uMdWqBtz+GEFn7/n3233+EWqxT19qiEMVo78a31
0jWe6clOcBAfE69349B+71w9S07sCNtydz1JrMzn+9I+GWlUaFEzSBY5Al94SWKToE+ia2vApwuH
rmUg8gDUGeC2KS2feSkeFqFS1+X7zW3a1psUJ3XKIu123FZP425tXO+A9PPkR0AdVgFkBrxbljtf
CbM0GjHicfQ7hE4Rp9woyH+pNFPxnIedIn0K7uptuT864QG3Rm3Lnrlb46xfSMHnv8UiM+Th8Wil
Vkhfjkud9CO6j+3eTu/xDQSiquzKu+xL/VWw9dfuz3KfoosI23ob1fb1j/xxb/JbGPAD+Q/caJab
xox0C1f2saSjHOySw7ysVHcdjX35I/+Os9w2SZ9lYV52JRoEk4vo6haZNW4IzHi5V3dGvFkrZl7I
eBZXOF1HMwKMgLS09giiru2KsAadDVzzD+2hurXcGRTQHGqioa9t91vF1r8fOV/Wltil4Cgr0c+Q
pPeX1uLGnhnlEacqJXdQCOL+DO802x5dwc5uYnc+3idUjDcoEnvl63px5sKbFl0nVaGkAIGARLiI
7sOhN7RCzVlas+ADhl5O6tWbWWpi3lZk+6foYb3xduENRpFmhpHNdzMDF8bzw66qQhPPBOL2tFHl
z62Xeirxom+NV//t5HQWavk+GRV/MstSyp2yVNyml/ZGL9tFUmz/5vbQAXRo8sx7wpqJmvj5iODV
T3XbQlmI982+9rpd74a71F3Dsnz8Yos4i8s5ViyqjuI0khJ/TEi3ICtVbfVDcKPsaHFEztxU9JGl
RJSJvsYapeZ9850lxEX0xXfrfWyiuO7Oo8zvM7fbtW52XyHVsVY2/JgGziJRgzifT0HVDbhIRJp5
NXXE0pwJNeiyHj/PVCtxh9L49S/48Tm5CLk4QaVRTTCB4RP2dv65x/PbLn+lB3zaqbsPTg3F9Uvl
rV8vP9wT5rCGQmFc12QcuBYvoSHXJznLZk2ZgbMkD78EYhfdChk8a/TKV+Af8w3qwwc8CbZ4EPlt
nWbKIIyOIpXI4xT6WxSZ0s/rM/nhPrAY0WIvqLOjWDZLYwe+M2AfPaayG0yZez3K5cV4MpbFVpDw
jdTKWWMkrF/HhEdJM3l+E7qZrzroTII5QfEf0wV/lTY634GvzeJiG0hIOAhSyuIUC9t6UVzzDatj
dp4x7QC70+Fb23jvIIwrEZenYtuIUZGURDze9k+DO23THbL9yS6/T50aIqdvY4Vp4xltI56N6aKn
/wi4qCfoVnHHHQEsRe7qhpn34LVfarFhRK3XkHZg5ZrGS1bsJ3jrE/AY5A8Gty8faTe8WsYnS10r
Ga6sr+V9MwEbffTnHWOmOM02N7L1pgsr77G1GItnkI94QxD1LK5hqBzEXraBAou1WenAX05zv9fw
0uArDE2TI5gwzVa0lVvJ3ITunG8k2/qMquxujcNyaVi8Y8GwQuCb2Z7naTUoUsVMVbYmpgkb4EU0
4W9UZWVUl5LMaZDFhVVqWvSZ5/2fWy+F/Fz1yspjZy3A4uO0isBAshERbQH8avOtXE8ul7Ly6Rjm
X+HkTYMAyNQpOWMIbxEI1r5Gu/FTltjJ3YhFgAOvpL/NXeSw4v+grEn6PA09f8OT0Fow6BJiFvOa
yN/E3Kv/mEnN5RbmAJZIXzfybr39e/HwOw26PBjqki6Q0c/I9/ReSG1ELZXnwkHR8ha6h+lSYLJR
hI+2q1XcD1Wd9+FSpwUWq9DxXixJlBxGrZrmyBjHYkv3VT+I+qZ9mr5UN9FtjOHWPqs32md5l9lr
C+ni/sNb71/BF0sVfZ0e2wn234wTGVBrdpDt4LEMB+WLFNjrw728dH8HXCzdJC2CaDQ6YPHHfX4E
h6ytsdTXIixWLpouR7xrmc+wzG+7lpZU4Yv5yg5cnbjFIrUqarZZzzhmkilSU3/dz1o8brl5zgCF
tSNwPlOXh83pl1os0FhOulIa2RVyZ9xrUnajClh1qreNjgderQhYnh8/q3Xyc+WWMS+/a3EXl5lU
KROfk464MFy1m5zlgfnRhpbGYe3SO19YroVaXGi6pOzBqpNzeg2zr1Sy++aW7KZARh0sdLpW0Oir
33BxjSnG0ixz/f0b9hwImwZeFwQ2A4RUndrG2/rq/wj5PN/sxuJa3zcCdvAN+w1WSLeJ98V+MLHR
sSkku5FX/Jm95Y+S5El/Sp8bbx24dPH5RDHHUJFWe6/qnOdW3cRlTI+ILx7w7NMAQbxprrRL7B/H
NyyeTR76/xMlwIvH7knY5eJNw/aI5j/Um5LUGtwVbMjKWAEpXp5czISht+m6hrTK+eACtbXUtkUL
YDwgBb4Ldhke6xvVljbBk+Xg3rDXfnXP5Yt4sz6zH0kW85c9Cb5YvEVKT3UKCC5rGz6vI+3m8kV5
F9qUi5zQVbe9m+59ahmJWyEmmW95TO3XqC0fO6CLX2OxpsUQq4tBQBwv3s/w7NLT7mcyqvzQInki
7szn6Mv1BPGxPHcecbmkYz/Ja38+rnukOvPnuZ+M1ZAn/xq+C7b0BwrKRQ3sL9rqz76xKbZU1TfW
t+nx+q9xcYX9nv53AeuTS0MziRPgDfayUvT7oz4djtN4o6bN3y1qM1jUeqjdgOLkvyzSvtErQ5G0
WNAb9eRW+KHqfvyUVNFbjCfn9RF9JEwuYi02DcKAUZyP79IWijvzhbqbiWKAtD0+RJ5ODi7uMfCD
aqjZXInctXN0/uOX2RiZKIMKmaTKHySK8sQElpDoPLkQlm9hMicmQH+130oYo1wf6qWPdxpqcWTL
RR4mjcjH+z+kXdmW3LaS/JU5fucd7gTPmXsfWMVi9b6p1ZJeeFpSG9wJriD49ROUPVIVmixaNW+2
ZDMLSwKJzMgIza42VvPqhDq0JcKVLfK+xIQJRX7TQSrbAeeFjCIxRcNtN8KEZhfWrn+KdlNW1bg0
d4kPmvD96THNhSEuUW3MoGm675h5AFPlKJxNl1nDtpB3mUS9VqZt1oSrIoMJUA66r6XIkfdmBYUp
mGD1gHLUfsAMnjGIAwtSeOiqzOaNhc+qdnyl5M4X1YjWKuFro5AiwqEwIavbtLDR5Z/Scbiqjerp
9DBmVx4y0j9nStpgPSQS9Dj9e+WbDYhnpwRv+KQE+t5Gb+vK2s9dBoB4o7EDfEnojZfzynaG5i+j
x8o0tTdxkLg75W7Y8kD/mG37Fw0JZghO3EZ3rj8lmfsH8L2n3/4BHdWMY0104MgAI8GOXyLtEBxW
pIkI6KH6Hd33T8YVfQBI4xpawVslyO+S6h+Qe82sp6ZpEJMG8dYPeP3xLSyg4hI3IUIMprHA1V5j
rV7ZldM9Lp1MRxakq3YSzh41FxYgnwPdv4FeoZy5U93wpXVRXRyg/3R6/8zE3kcGpUs1z6Fnk6s6
jsLQCZwh25qtXkMtO3sqS/APIO3Vq/F1kTgrA52LUA8NEylczLPBydpp/ThyWzj8PafcT4k2fScu
AO1ptM3aqT9vEjQBADugM4jIfQp9X3C7mEy2uGvGCyjKXKU39VUFm+UOJLxrQf/MNYMLA+wRE7oP
RahpCx9c3IoFLg19wNzq0M81gG4nvNi00RPvvp9exNldc2BIuk6bslVVCIjCF6oL1vUbEd9S7XuO
SnH44bSlOa9DGQ18R+hmmQqGx0OyFKrU1IUlDrm+AUcAeH29vEpXduXszB2YkdyAD44GUhsDD12G
Tv0WqaZsE5e9Z+vliqW58xP1uV8jkhxA4O5KdQZTw46iMAB18V0VuD5gkfTD1H8gyu3pKZw9RH4a
RIHgeAptd7RHxQbDdKxAeJpWz2Xf/36WDl13Ex2VPrXgyXQO3BogakdrvEnCGLK4hGUeJUa/Oz2Q
uYD8yMw00oP9rcaJlaR/8QAgKo/tXXyVASnXg1AhfGpaNNL7/6CwOfNqP7IqeRXh2ahUIcjs1EuI
KmxQ0AzA4gBcXnS5FujMnxgHEyk5lpHTQeMlNkf4bBlotsugPbBRPgIofFk/2lfxbs3i7OY4MCj5
lw7+z1RPsXIdZFrNIdk60bfTqzbrwQcWJNci3HWQ+4QHi4FtR/Et6l6RJVvJIc3eKgATuNC9cFD6
koIrlpAkqhIEJROiIL9sUTIFdchqVuV9sdnGHXJgxzjegWGb57Y5vUynS6T/UG2irX0NwJiffFmF
qM2eSQe2pN3uNiOHIjP2HYQ1LqFxs6k2ceqR+6mVttwiL3YXvpxTQtRtkFdDbN61HQT30gizcRit
3kHnM22/Wdm4i/Lvjn0dd2sUke+3BezgEYHuRG2S9ZCOQZapvUn0sUVrLvOd5yGCKgRby2K8391H
RuRSl9qTQe11dHpZd2GQ+xFEEFGCneA26LoHg54XbujL6e3+nkcKzbnA9gGHASJY8DJIE5gbnJdR
nExpKXLJIn8EY8kAvWioIHvlZfUW31AAFH6wisY7dbz+B5mxycRxUHf8E6SdU4JwOjHMDA94r/Mh
obrRVATppucE4qK+wSN3e3rMc2uJKAeVBmuOzYe4ccdEkw5+CG0KIzag300uhwTze9rOzDNeBx3s
L0PSwBp9aKwhGXEcGhxN3aU1XKRqStD41RDoLcdscFsQHsTDlatFPPJ72+T5DcFPS/3YaVx0L5es
e6NurwD3mkALuBf2Ng5HiAyyKHIfCKSQ78G4DX3pvCpYeRcTCF7+/nShuRnADhVpPDAJSGfuaIwh
GuRoj5aEeCMKyCYMF4SuZGSnY1XaA0dGpGO3NbVYr0wYUVIwz0fxxHHv1WByKkvD51HuGem306vz
/rzSYRGEvcgImOASkzZ+nyuR2sRh55fGAOWySX6Ae2BLN4qv/z9D0i6ws6iAkKHS+WLcg4zey4o9
iO2HzlzZbtN33k/hrwFJF78LtRVN1JjCsgXMB4JnQ7VSGZ6dMlPFIY8Zs9+VUOtccyCyjCmDWgG6
JNHCfOu29TYXH8+YsQM70vVoWImlNSpmjNuVzwa6aVKwlPEyIBA7PW1q5iwApA8PEBMHO/oqpHO9
aRQR5tTt/B48QJabexU0gAy+P21lJlDCZvtlRmaaaLRQdFoJM+Wf7iflKxRF+gRpiK7bFK/WJruE
1pqy1oIzux8ObEoZAFZXdecOUAQJ81szjjeDsrJMMwYA4MOVARwbuhnk96JZQYgS/PnghHaL/JLp
wCWBFipfybvOzZ0LUldkXSfAHBIax0FMWjQ1EwkdAMtur1UfcunJdmoqB93ha5/+A6zXzLgccDXD
JmgNsWySI+GOVsocr2+fQsY1ewXEd8VTZzbd9PIwJtII+z3uKbSTPBxMoIa1FGWYNFAF5Hbzi9N7
bs5ZLSSqwQ02QTzlznjwu1sZLTIcB7SY6OwvQ3XSArZH6AyMz6dtTVeAfPRYCI7Qgorb7h0RGTLh
cVGLFKe3DSGi9KbIjW1EbjPxTJvfbkYFWvXQ1rR6B68qB/yGdVPBltC+2J21bSmBhPf29IDmriML
8FCgYw1w48v5VbCEueEALK7fiZs0g7IBYZvUoJ+zut2AT2vbWCtP0pktgZyBCV58gLw1pGCORwVu
rMFRuqj3iQvigiFGHiTzBxquHEQzW/vQjFyxiaMaQM0w6f0RkthQcvfsYmXmZrfdr4HI1Rhux4Aa
d3EPOrFH0nCfsh5Zg8bTIdJ8eo1WpsyRbglgKsBbkmIslEINPuTjhmrRRYguwP+nIekAQpimDAaw
0khr/glZCz5oW0g0rhiZSbTg56poqoNmGv5BTh1BPwotprZT+JYHYDCaM3nlhVvTC++6e7GKhpo9
VQ1w3UM0Epnqd6B2biqMuRBx9cmN88m4roCzsSE/R78Dcf0PiDqm/SudEKB1wdMJarWQrf3xcw68
NrFiPUL3DvdHB7y9Fu2GS2qLT51ZVPcEd+5Vj5bwCx7SKFBCS6xgP2fOJzC9QArXmfgP3nlXZ/VM
s6gGZa5M8XWkT0cqNqlt+x0oUvjKtThnzLUcxMvQYUbTlnTv2qHr8KhogNU1vuWmVUElvLA3aH/a
IsIW287R1+i/ZnwOzAq/LEqe4IyWLWzCkEhVIG0B9pVLQ80eqk6HiEyDEuxpv5tBn05EDr/MSf6g
6VaugVIC76e6uepBYgXZRtAvV9GFGrtfWx59omnWeQLT4KXEXuMKmvH7I/PSBQDBGNY7OhINE0Gy
R8gFdOdbz0Vn2Olxzs6qjRYBHSEOdBukd49WO2ExtniWVsLc5iptNr0bUa+3kwDktXR32trMyYyN
6SC2RpkSVddp1AcO0nS2oFafIm2XVh+4Csm1qBtWcavvxwSlWIjIojULLCTocD+2otWZUQMlNWHd
wsCuPKff2Z/xNN2wWyPfWhvVcy/0AJCiatX0+wFOpsHdPGnfokIm7RroRfBqEtVBIhkEKMn3iAO0
H22djbozyX46df5BauH9XoFRNJhM+fhJt0G6VilPSodpOOWmQ1VrwF0wKW90W4dsKjBvTkxI7v3a
UGdH+suofMl2cUJLNcdS2iFF5NC74GYVvx9DHo1MvmfLRoU+VAojhfpnmutohoUvJCtRyex2ORiJ
dLAoWtqHSQQj2aDcsY5expBoYx3frj5W5i2h7gSSDDDjyQK2ekojl1bYmKRPkItJLziKpRTUnfzh
tJ+9j+ymeftpSKZwTzjL1cRBvisHIVcPNdCW2k+JgJ6txb4alHebsRw/nbY5g72ajEKsB2E/okq5
0aHhzFT0AfM40f1NgK/aCnSO1q5uG3rlVvuI7DxenZ76WPx+d6R9bHua+YODpRugUtdl8DvLm0gf
os3gPpgisMItlP+27ccJLB+zLeTJNLB96usyyPNL+2vw0jk6VtDMU3UMfvLBGG21aupPYi14kW5C
sYOs+A9x6ZzsVmZ92p3HMcfxyKetcDDySBG6okwR1V90F9Gme0Nrmyd2ZKd/XStmzsRvx9akowbJ
pKZif8VviHqvpkao9Jpva4CW+dVarfZ9jHFkTM4UV1lDwqTFLo7z+zLcl/TFyV/SofEcY3t6FucP
s5+r96PEcDCJBqCZfWlgEu3mcYQKJF97+awZkM6YfoQud6LAALhrmmR4jkPl++khvI89MVlI20/V
FjxQ5RoBiqU6GitBP99qVgVicyfdNmPUfVQjY7xGtw6ECUWFZieLqz6LhuGMGUSeEZ0HU+YMWgnH
2xCpvwpirjHWSkfSorM2JegCTo9w7ppDCgtcIGBIchHjHptA8zwDC6WKRLNgQU3YlrqVV4ar+jpz
HgXWDwISuh980pKd2m5FnRbWxHfJP+YAzH6b+sNGf5KxWiPOnT00EURPrJDg/UA+5nhQamy6cW4R
qEQHeN/dkFfrZaf4PUUfHDr9So9cgXR/q+eeVpwznQeWpS3ZFaCpBCMcug4GxetZeFEWrmfpL2cs
2oEVKSAKdeiHliqYNe3cN5Vo12Q9iMjWSK5mqtC4b1REP+aEJ3kX8vGoRIls4k4x1QpENbR2b0sl
ots0Nc0vJLTx2KxDZR+Bp2ofmRSSlwrKImrv5s8NadARW3Bxx1xGQ+/0+GfeEfhlQH4QHcuLoFBy
DOhqqKnQQfELTM0mb4yLRiCyvshIErSTdCmEeJOdU/152uzcaQCReVQN0dQNJQxpW9lRGmUD03oA
o+zLvxo59Z25qq01u30P7UibKCwToNKqH3aGbdFvTH9q6A63NTpL+A5t++gdRSfSPyAHmjaOfO8d
WpY2VsS7EL3kOO+mIH+iNWb8u3qRX0zRbhPvWnObmCtn3AzsDWsJXTtds010Acu54NIomhFVcxSJ
ICeZPjgv5U38bH+Pb/pmo9+PAfJBe3Kl+fUGYvNAb3n2owqy5fu1ZuSZbp6jHyLTnzo1lAqZiaNw
0Ly4vI+LQEdnzbbZgHZ4wz42xndLDYCA20FFY6WGNXcKH8yBTH1aQgJWTQxonYWmg/BSf2lqaw8t
+DXOv/mtZWP7GOiet0DQcHwy1roFloAGdcVJYGD4kNwXW+2q36Oo4Bd7jpCyDWzVK1b7s2ZdB1QB
Ds5/B3Rwkt24qaK4rbCxhjEs9taExPMIGIK3sWqnf0KmPL1OY7t8UOB7143SFisXuTmzse2JdEqF
xhvIr6QDg9h2qnRTwaELy++qO0JLGy3uK/WGuVUEUBhPVEjPW7r8Ti3xHKpiVWCQ7MHgule5YC0h
a7jCmdowEGIO+uVBcaqhCiAdQ4WjsULXytZPc/pCevHK1T73yrq47KhyZRJ6UVYW7oNvhb3HI8w3
e1C1DeAoZGrsCWDCQSFgtzfGYOaABtpeTtQmsNR0teN3ZtEBaEWWEGxVqPLIaZCh5kB/jSD/s7zw
AQrXAnuuedQr9MwA71NuHD95rT9SKGp7Ciha92uQn7nAGtzJSB2auL4A85BWPQz7yDRqC7n4ugwy
AYp0lfg0D2+hH46mK3h1FfsgyIUmfH/FW+1JcG3lKTGz8aA35eJ0Q7J0asU6djhSsJrkHOw8inPD
DeRl23zlAJ0J6I8sTL/gIMwOuRFXboSc2kj70GO5YntpK26TPg8GxXwyDCi0n74HZ/b5kUXJmTOr
MqAnFIECu7tu+nxD+k+MronGzBoBAgLcNVOdSy6vRqxzrb5D8KErffaYOShJt+lY9GgMKdc0f+ds
IbWMktqUeX2HeB7bPLJoA141WiVopyzvjTYK0mFtpeb2goPiggNOdHAUy9tR7zIocRCwDaUOuOx7
PyWrCdaZMBsZq2nLE/SZvCO1brMmGlFHmSj2kg8mCJ8ppDeIN73Uf3YX/vcRF3rzn//Bv38rmahj
GrXSv/7nJv5Wl035Z/s/0//28z87/p/+c8feiqe2fntrb16Z/F8e/Y/4/t/2t6/t69G/+EUL9syH
7q0Wj29Nl7U/jNC3cvov/+lf/tfbj698EOzt3398K7uinb5G47L44++/uvj+7z/QVnvgEtP3//7L
29cc/99F8T1+ffffv7027b//cJ1/gaod6GQU/6C1aE6rzN+mv7HJvxCuoq0DHLUGWAYndZ+irNvo
338Yzr9AkjatGqJKIEpcbJ2m7Ka/sv+FEjkOLxQgcIyhiK3/8X/jvv8rdPtrSTAPf//7fxUdnu5x
0Tb//uN4CypTGQUPPQTOx4eEq8dgGAcw3G+tCI0M4yjES6Tbw0occ3wW/fr89OcHZ1DiIE3Jh8Lx
66bI6GWTAYbhOWrdfOnrEW2YhcbDetNqrRNtDiZ+ZkDHrvvL4pQ6OrDo5mNKuhTS9nnda8mdnqmV
2ETGZNfILKe+OG1mad6ko67BVCacFjaIVsH7D33IkXRQi9PLFZW9pYmb7B4Mw3ErlSWuQDlJY+aN
7SoOeWyVQhPXgrTFECjOCLbvXFTs8bwBSfcRIypKIJPBPnOd4bKMurDbmE0Xxf5pA9MC/HpK/FoY
6fFC0LGpgsvA8kkmyuQ5jCOj7T1wmIfWFk06RNgeqN+z4em0OelJ+MueFA0xJ29SqxGW31HaVxvE
foGRD/WmF26mfO46G1BfYfJB9zrhKNd6igIDFEso0fMVEObSiCXYeUZF3mcWt3yOeHtj1OWfUY9O
C7XPtnygKzHmwka0pFCmhLNyIlrLF6JxPtG6dnyBUt3+9CwuDMGSjge8m2O7QaTkp0Ycv6k48K9B
fO54uGPApGW2hdidNrS0XHJMWCocPN2RZfkKDYFKHeyPutU6G2q7+WZ0dYDDaEe3mQ3+BD3nz2m7
FrwsTeA09ANPqzOeMKZXlt+WyjiCDrZO6JYhZlsDPS4ZkI4KfaAaEWAi922Vgmo2TRGebwYLEh7b
03O3cFaYkmflbs+tpKNOAMhjDuI8anP2UAO0kF4Z1eiql60Suc4DtE8M+7zjz5rGejBpeiKUomyY
EhSlcOz7tiSj8uQoJhSHzhqTDKVsiNqpfLDgs06IzGActaBA7lE3ghJyBTQBH5BaSsY17N7SGklT
6JapmXW6CINSIWO+47XG8NyP87IPTo9n4VqypNPIMMuQcKZgjUD51e4LuyxUfyzAPQx2pZYPK/66
ZEY6cqqyr0JjyEnA9HT8kNYiuqtYW983SRmtFPIWTMi5Z54ORON40wS6MsS+qVURCJs5wf2UWiQd
VtZ/YUFM6eCBECtLicNIUGemuFDyUb1zKWrN3unlWPq8FJeUaDFH/Wi0g86BEJGnJoP52R5L5p/+
/NIcSWcKlC9KxOG2HYA9ZPwwpBxEoq4oMi/WOnbmDE22D1ywi41CZCIhgdn0aexngiCz3KgC7Ufn
DULy8dRVrMpFz2cA1Kfhgvy7S1QfqLWuvUyVrKjOnCvjeByOLoxGUwY7CEU+3ujuWN02wjVuRG9l
K1Ho0mpLzucI/H7wDTpBX2POgsiCGM22AHDHWHG7hWtSrgAPsahsNHE6AaSCAeMq9c6G5omLnJLX
5DoEyhLQ08crxhaOe7muLWhC1Zxj4a28Z85O7TqFX2e63gPZTp1Yu03RvqJeE63Vhs+nt8IUTMzE
bobkjRlQg0458jDAKyTSbktqjs23Rh8j5kNourQf0kTPKA6dLAKeNtGZ/kmgdmY9nDa/sH6G5K0i
tBH+pgoyzwA0biMz0zfcdlbzvNPhODc6yVutvh3A9lu5gaFiMP6ohX3rE5pkIqCN6OgLU9BEsTdH
Uli3A15w0DLFgy35RFIoua1429IYJXcmRWKxksdmwJywAUHq6L6xYeBrwhsLO9SQnDmrUQwTQ+IE
phHzgAqe+DXJikcQX4/BkIfdyrtlaRiSN3dabZMkoaivqWPyJSGVch/22ZqQ+tLXpWu6MmiRKIrj
QvCHAxreaQTis11ci7UM4ZJvSSdFE1fC0oeaBK3goX5hOq2uf6yYYYp9gRaf3NNHm9FvLB8bfeUc
X7grZBw/NNsy7KPaDmwS5mhAd1yNeWNKqzd05vDfQ7j+fA3JWbPRHNOqs/E4iGiWIsubR9uCUX0L
DdgzYyhdOiQAUlSLpBrGoOloG+gxyoAZs5zdWWeALp0B6KOD+gDC2QCK4vlGb7VkG4pSX7mEFjaW
Lh0BeEUhSR/DFfSmKjw10l4KatYrK7z0ccm1NZsV5pDRMYghdfjA+0I3tj1VzLVYeen7058fRAJR
0rXMqMUImGvuXiiqUe0QnJtnTo3k0QbrLdam+Hob6ubGzHGbCTX9zcrtr40puTQp9JH0DtZVS5ut
wbu9oQw3eU4/mS7k8IgSKKm9c9iw0fM1OMCCk8to2kRVapWHDRabJZ9VJVY8YIeFl5kMafiRVhu3
zVbeSQvOLStHF8iGj6Om8IAr1huet2m/M1tQhwQth6rDWZ4h62AbvdMXSRrywICDP7ptmfiaWa7J
W07eO3M5/qDcPthcbYHDj482DzSzqnw4IMRdAUJioBE3zPBTUwKW66KYdHosC0vzo0x5YE1r8ywk
Y9IFjWUpKF2hL4KO+j5lXQ58Rg1Y15CtvGMWvOZH1ffAFG78ME01ow2qMgm1TW1BRNOBLmG0PT2U
haXXpj8/+L4V0iZVRuSfUARily04d7w+L7Mrt0iLlUhwaQiS4yNxq/Ral7S7uqO8eQqBbqTXrCuy
t/OGILl+qsU9mjQBJ4Go2bjJxPjBcZjrgbeEnrl3Je+3EiUFNijs/SqLkKBtuqk46q6R/i8EPe+A
Ziwx9TAh6LIolM90KCKvb9w71iSXLbN+D6L78wD7kdA6WOeUjbWiNPbfQzD1Sves3l4bwsISy03i
qNaHHYkA+XC5q3r69PXm7AlSpSsbquEszBp8vRob6llM3FNm33YERDggV1mr3C2NQbq6I9MiACVN
+AlTfwOsgwDNoIznXa6qdHOjGJeRGCTfPhqXc3ALRyDK5nb0W90ePxdXRtkOLdJP2dSFNuj13nTr
p6FFcRxczLuemS+No651IiwcfKrkynnE9KI01M5HpSLgjXqbpNU9Or2/Roaxt+PVDsiFt44quXQz
1i340Xjn01jbGeFwTVJ3r2RQ90qVPa1VP+rNhzy2tlW41ky8NDTJx9XQqg0RKa0/dALxQxKQxAy9
ZohfzVR7ctzhvAhRhj9UjTskCNI7PwEvm2cnEKDoan2tqWrhOJc5ZBwjUWisoLm+NBUb1EV26xVj
49zhLMxWNtusn6CnaHp9H5wkaN/WC7RydcGoobTqKWOeZptxiBxne/o8n10JGJDcXa8GN+8Y7QMr
FezRrS17x3KCtTBHzVNr17rJBcmD08aWRjP9iIPRaHGo1+WQdwENm+zSTRpIrKSAF5/++uxyTP1X
x1/v6pAZVFhd0LrGl0YZroYmh9oHWevaXPr+9OcHv35oRJILobRBHCm3OHU/GyF9SFm+ktGYvZnw
8yV3d+MYDJ+F0wYofeZexKnq9WX02BN66abJGjHz0iAkZy9SqNZD47QL6ti6qWrQpCIZddfaw8t5
iyB5NirZnDWI0cG2FftFEz7FQntBK9cKR8B8TQizJL3GScypghBBBGY4ghpgQKk4DdGYNWpl5lMI
FgZOWIMkqG7LmyEe6dbs6jWdpKUVkjLpPbXAS4AvBxnCw1shsmKbc1ffK4I4O0aybuWFsGBHBqB1
VaaD46bsAjNO7tI8BWuwjrEyHXLOlfvn6YVaMiI5fkjiyunjugt4D3YvrR7v8pzFnqOz+yyKz7mJ
LeASjl3GLWwzZspEgaYlb2ijji9x4Dj3p0ewsJXJNLIDf9Rbva3bOsZp0vNbraF3UP+8Yt3weN7n
JXcfzdJNQvD/BWrNSk8vS2iVl1+yipz58yV/N7k58NjA94nC79Mi3KGL7FLTzZWbY2l9JUcveRjS
1gBOKbGVh16tBq8jA16aZYyKgFF4pydpWsh3T0EssOTumsaYMyo6enww921uerQvn0NH29Kquu30
aqWivbTUktcDSN7j5sBcpR0CuhCtAEazC/PIPz2KhXtJZkE0GYesNSoOfjn2+5rrV6a1sgoLP9yR
7m8mrNYuGR6vhtZeAI22zxEujOYa/H7hhzuSE8dZO0Rdhx+ul08qQwnZfTtrRmQm28xNajamWFet
JK96WN2mrrM/79OS23ZVnw6C220gmkT7MIpWD5LOaLanv76wIZ1pIQ4OBSjKmomauW2ghXdpZAZl
m10RHfB3VX3QG/28be9Ivkv1liqAfys+zuOHUdM2imq/AitdeFStIB2Znbcx5Z4i7PoK8mWICayR
sw1Kb9XG7B2+cjpLSO+/nzIWxOekyWp6pzWtXkGzLAmGi+iTaXp4EdMvYMoUd4B5+6WyzR7q57Dc
rmXaljxCcuWIRpVZRaINooreQHXnC9CUmVcq4dfTG2Dp+9IlzYF6EKII0QIZsX2MGsc2VJLHOCJr
Qp4LBmRkZt11KmqdMEAy656w4itgGzfEds+7Ft6h70xLqBUBa0udG/eDnn7N9OymcayVzy+cGDKF
vcZjMLkMWhu43DBv7dJq9pU52Cvet3Dp2JJvQ3UeXd9Wp/jG2IGRtOu+OmO5cQvlWYuNNQDr0gJM
f37g4oPbmTx1cYBAcI/HG1CdiXZrkXrMtqwqm7Vob8mM5OOM52aI6lgbUJO9KmgU5lb5SQ2zlXB/
6fPS/dyDC6C2DUxVYcaoikxXspIhHDe6sV1ZjSUTknvXUe8g+z/gRaFH1/XofElifhMW5Pm0py1t
JcmTk9xRTQd6oYGojJs6UWI/NkkcnP740m+X3LijNfCtXY/HliW2plpfoFXDz/i4gsNb+O0yRK62
lEJQI2+CqZdzo9fGF3fQfk9G6+exKiPkRKQlSDy1TWCK/irKjMuSl3dVn6+48IKTybA4HWVOIIaV
Okh5+BgR+xKqvh9K/PwNCFlH//T8LxmRPLm0eOH2JoxUbmxsQpftCaGf7TL/rhTp7rQNiSXm10RN
i3/gyR3TmzTSeB3YWhnkDcC/loY+KjO3vhtcu6760N0WNLpAcSbd8ChiaAFiT6bSVkEeqmuPlIWt
JgPXuGLgxDU7LFek3zWt9YhW4Q+Na3w8Pcqlz0uO3qKhI2J22QShYgRUt24Gxi7UfC19txDwWJKT
9yFJ7SQz64C3se/og7Hpw+aBGjU0tEl801j1ymmy5DKSu8ejCdKjIYUmbgSWKlPc5uTMKFmWEOVK
rWfArdRBlPdW59WOndxUNhs8nuhIEJ61DjJIzUqLoUhLCxMl2nsFh2wWmS8KSz+c/vzC9MjotAFA
2MxG7gEnSt/sc6G2G+BU1/rkFzaROa3+gadA9M9CLKPXQWZqLzxJHoHeRzsvW9mjSz9e8vZoqFha
qxFau/TY5L6elm67oSghp9vTszN9aOadaEqebkaUko5kdTAOykOc6x+yit0PRRkMReefNrE0RdPY
DqYoi60KGQGYaML+piL0puyGfRuvFdaWPi+5cUbA4Fj1og5qw/mm9gQxP9HbB43yeOVOWrIgebLu
9KrVx9igHReNV2XaFa3AGQ7M/8rLa8mA5MH5ECrt0EQYgklrD4xEd2Gk3kW1+/28FZDu7LaGOJLp
YgVwoF71Qr9KowLk92sdWAt7SAa5uZxmXVLROijS+CPQ5o9VzZ7snt6xaq0usWRCek+jyF+riLnr
QEUt0EozPNur64Hk17xeY7JeWAQZuIa0axvaXKmCxiYvNrWvIcATZGn16aw1MCRPBuFjnlKW4ErF
XHluRblHLUI3nbmmV740gOnPD/ysNZJKSUq3ClJ3eB6G8aHW04dOcZ9PD2DhKJJRaaqKx2FhqVVA
SGbHXpRU8LShzJ9Of17q9/wZc8iNt0niJmOfCPz8ij2PTn5fk+omVpqvRqVwXy3t59jRQZhaGZaX
pE7nIWOjeVmVnDk+ycv7xLLDnBhVMLq1vtEa87bndA2fuzR5kod3SgFNJTBKBtQaozYCT0tVsjfi
9ulKPmvJgOTipihVF1XzKhCsaVmAJuaq8cLQBE/a6fVZMCCD0gS0r0idhyywLKqCPmJwWOd14Lqr
vdMGFlxchqRpua6aHLSlQRLy78hcXg92CyFqLblVa5XtThuZfGHmupORaY4zDETtVRYYaf1sxQKk
SHZTbwy861eGsWRB8vM2A3azMQoktsaxeOvHQVxqo56+pmIo1pAYSzamPz/w9CGu7ZoPmKoySkqv
testS/XHIdPOgduAUGbaAwffz/SS54rTgUumIGwvGrXZ8ayMVm67pZ0kXdi90RuCZXxaaGt8UcuQ
7tFTydaq80ufl/zYwClr6QJL7BZh1eycDnQ2nhWWoLs7vYeWNqrky6iOpmXBehYQp0iCBinNuibP
ZQEqZ2qeGVfKYDQHnG6AqdfYRmb7FNPmARrfLy5pVl7xC5Mk49BoKLiRZbQKnML9UpRc8yLTXCtl
Ln1cuqyrXDhE6XKGHiel/gIxF/2iS/P+vO0jw85Y20YJdKXLAOKkG2R01W2dgcrz9Nou/XTJe2uh
AHOR4eOkbFuPFtZFWqyC2KbawszhI6PMqngAPJPoZZAkIlaeqTNqVe4lZR0aj7baGfWVEk2aBF3o
EHHfOKHDLirQPbGNZnYWuegqPdUgwuqGXARoujHAJMNFUr8OxM6TbYF8Ny7KtC2SixxUqvUl5Fnq
JFDGJLLujSZF5RUcWXb/RW3TNH5yw9Jq97bVOGQbV7Yqdnxwtdi3LaMpPg8QtwvvW9NWkq8qtdPu
e1Y4ETJ5aVvltzZSBJpXx4kjrlqjLbjPIUUntqzWXOvRHXJdAPIbVvVOKwzR7ZGGHemeu31eoDGA
2eoFL8LEvSgdww0fu2GItCu1CtUQSYbOAFvd6eVcOChlwFFVxC16IVzMOJpVPSutPtZFpXki7B7P
MyCdxGpco4ecsDKo28qiW1dY5YUOTORnPAvTM497GW+kFbE2KkbCApvm1uBHSszeWBcN3x1oaFXb
0yNZ2Pky2KjNKx4qUYudb2Z/AjJ6aSnNWQ0NFugZju8TMEbWfSWcEg+E0v5QsLyD3J9Sfs9NwT+L
0ij/PGsMP7iwDu6tfPhfzq6sx06c2/4iJIwZX4Ez1piqJJXkxUplwAZjjMEY+PV3VUtXSvP1yZHq
rVVKH8DD9vbeawgtFirtDh6gDnnnFKrPyzVLrAtraSthDADtgtuA1AcZ19+mWT1kpDqzRLzvfvBP
WvzHu0/oGM4ywLtHluFQkeekyw5rml2Z3ktvvzm0ogm4LtJiDUHbd86ZB2fPea5/QrDgSs5w6QGb
BNT4FY0btJ1RSauhv4ETizrvW1ybj3+f2wu/vwVX1iC8TyqBKXwNsT8AzT25BxVTHDs6tu87WbYI
Sx4L36ogHg4JunqnFVoPuOyb8EqouFAP9DeVItNW0zTpCRtsNnUBnHZ9gxvOuutnE5wW6L/cWuJf
actfetZmtqeoX+lk0V2VfbamOdTL4WAPHFxw2zcrBGwm4UVLPmMAv/99di5Fj83sO60kgaAb0pW0
+2Y76w5CiPed+P/jqakTx+q1wqFMl9EUmSUxzn3nvysVSrdAO+eDjB8JVLxUJ+WZp6qBRs3gf37P
wKRbWfehVlXDug7bWtnkzBX1v+GSu1yZ5/8edvhV/DuwJnPbr+2AVLRhUp6sgnRe4o/XIIhvv/K/
+UqavW3FP0JSQKXNxFvES9v0HEp9jyTuGxXLZwtjsSvJ9KUvePv7H88ghsx2xuX44C2K/uIgFPxa
W9uOV2rLl35+c9eAvpeqed3g1honk3dqMkUKnzkXvQ/2BnrAv98fzGTGYsjrHoDYGhvozS1LWrBE
Bbp0Q+d9rIb23kuTKdjHIwLMOY0Xs5y5F0XdlTVwYZbSzSy1nudXDjojh9UBngh++kHx4EMMr3Wv
Cj69axWnm1mCGYWpCMhQBxhFUvDIJweJB3NNd/PSJG2ilYGnkW9r5MUOOqxp4bU1qqAtV1ru3/X6
W1HA2KcrrlPIPxg1dXsLodwUZZ65H681dC98wRYYuPrWgNkdqAPMWOB6N7vahShShVN2ZZv89+kH
gaF/L7N4WFujAjxgqMSXYWyOfLUvoJT8eNcAbeGAcmyXMbOrOmijhmKu6O91jK69+6XB2QSpCpa9
Axyc2sPkw+UwaM5BMLwr6YAw7b+HxSWQhFIYmYNYuvW28gm8cscMolkpD66snUsjv9ngQx2qLlSk
PeAAv0+m9YbFwYHba72FS4OzWfvVjA5nbDrsrNoLj5RxcZRav6+KAAXyzfg0MfTnG9oewm4QBxg0
m49dHU5Qe7XqXSJOUbpF0oXZDKkS5cNmNFI1oFDpkZHguV/W98WeLZTOaFVVLIOQZxZyd5uOmV/i
HAoe/77yL0zvFk+XuWaZHMHpX1MOEnEGObb1xMc6XEonvS75/ffHXJjmZLMHIJjE0phWCHGx5+l8
Vlnqisbzs2v2uZe+4+3vf5yjrQd1zgmCyYdA2ifZkdKO/lNF2O7v7/8PDes/coEtsA5aJWPqG3xA
JIcy9bIjUdNjH7Y7n3dF3837LgrvFsp++12fg0985bmXPmuzwVWdpl4DLOVuWCk50mas9tPi6WfF
I/W+Db7F2kmhiPWDQR6EZRDBH4Q86JZG0CCO0vLvo3fpKzabXK9e67NWycO0yh9dL28CD2jfha1X
iv+Xfn+zze0CbSe74MWR9Ke8ABNdfxNJZB5WmcEW+l0fsYXXQRqJMcjTyMNqktdINqeO82ddL1cy
qQs7ZAuvCycfrXRQSkGM7lidm57yj4kdryEZ/vtGBPfCf+8PEQxKcfY2BbSGrZLV/Xnh45caRt07
2UBuk6k2vLKi3jb1f+yVLdiuC2q4Lhh8CrLbO5gfiNy2BpQ9AmUsqO5cq6pcGrG31fDHls/iNVmi
ASk/cSNZSmGBfc0h39sPV+gOF5ZV/PbgPx6QTo5ppM/4Dh4vJWlo+DDowBQrhAjeOeub/b3EAp0G
13tlRaq5O9c+8e+DQEfXGBtvsoz/OReb4xv+PsEcwwDj4IHl0IJP2vsRVEmg/QiiCommPZ91N5To
v/vNoTYsBa+qTnn3QiKw37SsdNEmofeUVHOKVtcCZOC4S3jmyS+6C4jbO+14X9ionn/QNgxvJl2P
50XwCYw96/JszTicZf1WhOtHTkBV+mAYX5cH7gMQe19r7q0lhRnpcEc7arKCBqybrqR1lyZwE3ei
Ne6DN1r7rmJoo01Zk906mA8eXejXL++LCpvQw72aTus0NYexjj4PzC+x/j403vK+JbiFA+Iyu0AL
1zUHCierXAbhqV/HL1l/7fJ0ISxsEYGQ42mrdZgblCuUDMAfWsy4yxZgMcq17b31nICznZ6GzKvf
h5ZItyhB0mdRHE5RgyIlbHTCxsl91bf7OEZTfQRF6sqZcCEIRW9//2PzctS4CTW0OfQaov7r6iEA
BctZK7WP3XCtaXthhUWbGET8SlhYOzWHWFrxDMx6+JDyav4+18S7UpW79IhNFPLhp1YFum92w0yb
uFzkPKa/h1Cv41E4EBevRKJL47WJRMBKVHaKoX5TCXRH9jaaCVBuIAyIdk0DyCNfbWBdoMqlW2Rg
xVG3YUbC+LP9zdIvgEnvxpX+1jUtZ6NPDUl3wADdj+ZaAe2/G0+wz/z3WvDgd4CShGoOq4LTA+El
tHhyf/SLtR/zmbS7QPb7GcbU74oJW9RgQlmTrjLJYOLcJ+Mpk0O079IMUIS4mqR/ZYFfWBf/AxvE
b8cCKi3l3Fl9O3ciLHrbqUeJDLv8+4dcOGG30EFIm/VCLGihJUk07mNBqkJ4/rWL06Vf36Qkk0DB
lFrCD/FC070RiyjgK/f7fa++2f5+rImUiWQlmcTZZzQPu/jKwF96782ef1MsHcDeYRBfD0GZQkZO
+sPf3/rSnL498o+gtUDWTwxQmS0bEdwYPh6z/tHU7zsNw80OB44S3qsxlDx17foz+In1fhbeUyXr
/fvefpNrsCiBZiz1snK2EBuGavyQU3ghwB+R//r7Ey6FjnCzk6HAa1gEGZyDUuZXIPov4CfeQ1Lh
g5npnnnxwzxxWAcu469WX1unFyLjVjCvipPKmwIrIL4fyP3UsflMekTHgVakQEcyvRLoL0SpLYzQ
W2b0UlsjILtJbwwN79jEbh11O1gpgy2ub7Hu1lzZd8lWom65qanNtd/bgXZZiUqm5/bqjbkC4cd0
Lf8+WRf2yRZQyAHV7WWoMjTC49tqivZL1H99309vdvcCl6qqrZDYydGCSQ9TjGKV0dPff/zSPGz2
9wSGxNpVHStbnXxmLim86Us6fGtRq6AqeJoWW4j2Gpjm0iBtdvwKtaphGrVA7bfyy5Ev9jczCsYi
f/+WCwFlCyrMAPcOkybKyjTs1iAfCe/3Xkd+24nBX+jvz7j0CZttb2PFVNLTDJzzNZ+bD6S71vi/
gIlM/7nV/BEPwxgeKz6IFgeyeHS6aZu6pd+TeAZIBPgJc+ZLBFSvBylz6O6us599cKPp+l0CYu74
na/OhIcRCbq50mu49KmbbH/2egJ1mPHtumbG6tRMqhX7OpHaK941lluUoRJijFPCk9Jmqxed00Yt
8x4q6mCp//0BFxL+LcrQjI1dJ6btznYQxGzY9ChYe98w8yvy3d721yicF4LmFmiIlDGimrZ4jq45
ciz/rqkrlQ/WO7ZhcgWYfukhmzCgkykc4EVid5N1Te615D5YxWlZyUtGhiun5qVnbKJByC3UWSzI
AHWw7pVaH4dq+gIbul8oprz+fU4urKot3LBrULj2KYPfRcDbPPU8KNrMob9/369vjv0qXRo/9CjE
YEDQzbvGVPcyoePnv//6hQATbDZ/iFIbJXE/7kZ/ULmIGTBpY0YKnobXaFCXhmdz5gvjSIfe9Lhj
UD34pIWBolfsr8mVnOvtuPuPatUWabhG3PWjnaB6bLBA7QB1ej+6C0R6VDo8qip94ck18uCFT9nC
DkH/pitNo2EnMtLuI1+pAvXda/qEF/b2Vv4Obk10lc047Pqu2kUkug9hAZNnQ//bEvDV6uXn3+f8
0nPe/v5HVIaRMQTjkgX2akQ+ibh6bBN+I3X/EA7L8xsh6MrBcuk5m+0N177Yoz1mxhHyYNBCRhvq
STqvyRPFykVcQ4tcmpXNFvdW3fZMUuhMgctUZuDzFQjy1zTXLuyQLShrBfWEickMu0QHr0KGHyB1
8bvT1ZWs8dLLb7Y3b3nbdTq0uyjjSe4FIbD7K+t2f5/qC9Fvi8qSpAHmssP1rGPW8t1i7AIdVtuK
dr/EgTT70Ojgmu78pfnebHQ2URaSGp8Cw4YfkNK/Q73wyxREFaoP6UnP15gOlz5qc4przpJxjPEc
r0VRrY/c/axnWzQ8PabAVr1r5LZ4raZGYEnXwOxSPZt8rCccUKaf8nQMHoeWva8BvIVsZdB6GNso
MrupsdO+5WmQCy+Rt9VC3Pt24Ra3tbQ0jlfjzI6gFpCDoPBjDevbtuIPLp5eSd9dU8e7MP1bsOrK
23DtUOnaZZns88bT57bxa7CEqodklL9VP125wF+Y/61QnkqWZExSpneimXiuw6jK61Wr3MSTyc3s
X9k7F3bmFrbKwlAaUsd4zNjD9LpqCPogtb2SKW4MTv+fLwSnrE0UJsvKrKlQOQGmOGnQ7Vzovqk6
V0Ag+NY5sMYbb36JwvkEOvN9JsJ+DwFUk5M+2o/R7L9zfWwyAEbxKAvU+I734++YpgJydvq56smd
hkRg3L+P1Z9uJfPQskBjYMmyfehFeTZ5PzqpPv59r15IAbZ6eQ0JCGton+z72LZF2DuVZy5iRza0
9mZaK3glj01waFrG939/4n+vjWQrn0ckQL8rVOz2K5tlVAyEjN1NTKRKrwSGSw/YXO71kFrcVXS2
T3m664Y+l/77Ekq4yP574UHKrh+XAD89BcFhFWOZJUP5vmF527F/ZBZwahGMJz2G5U3yK61ATWp7
m1xZqf99EidbPB/kd0AiWbqwnMEWiFRzq4x+hEvllR15acjf/v7Hy8OFGMld24Yl9Dn2cxQ8hEp8
+Pu4/JPC/W+S+j8OjBFUs7ihKoQQevorkC76Ce16e7aMZU/dMH2hrv5qtbmPzbocZj7ZY6/G5qmB
WNLOttzP56XrciItTCtp+AE2k0FeZ801/cT/jqjJFgWoNOlrabsErRVVf5G9RF9wJSug+qQ/wxjc
PP99HC49Z5MhCK/RYepYvG+1NxxB613Ur8CCuXOs2tXxuxGZz7XiQxD88/r/NeqbRCFZAqamupc7
PsxOzQWRQgZ610UgVg25kRHBKuU9qHsFN0GWhDlt1gW3CF+HLACSb+zhqtFJHfN2r0lVN20u1wbG
WpwtHvtOqQM0E5f8emzyxVTOOHBKBCU3GYdf1f00MEfiExwwkx6oushp+SkEuaj72BFl5nwKYGUE
vSIfuqS0bv1eFxMZ+1nvl1WTpCqXfnKwrAuzDhcNJjovn5O0PtOGjgXwAPpTBKe9XMrVfDXdGv6G
XQEY3snae8kNFLpblte46q55pmbSnSFHxs/axf7dorIRVNRFzLj0tVnrDQcVsVB8cynR3lmpOqws
fFmNOAOCFR+cCuXB+tw8BMOCbmIjQEJZU97AtKKlUKztkqXdo7prYdI8u2ofeWuYi1CcJM/WLxzI
8BdFTJHO1V7G6tSlJnrbYhktpHCwrGeMtkVc+ykc5v1CxuGOBpk4QfhqOqRqCPaApZaNjn5qs9xy
MIQKksx31PX7qAMGnU3usEzy0AdZX/qTIYVIkwJ2xmhJLvKJx0Fh+p/BcFN3rs+7eShCiCfDA+4G
yrBwRdhnPT8MvTzPyxOUbQpFatALbtoOJy4UqXmTCwtBS9fh5LKQ7m6+has8NIE/FHaw+TC8Vjhz
WoP/qx8fhmZ+nb0fA6l/ws7hlXqvIH3drX1wP6c6140qFufvR4mxgnCYBSZJf5umn7hRxvOTC57N
Ys7QU8qNEScRYMS0yePl05Dpkq/DbTp9dhW/x5jfgUVwiub21c+mCNFhxjJeRB6J9RF0hj5/g80X
IwAbs+zEE3C+UPhicXecMxCRZ28a7sk4hkVKWXfPg4odAMCmMo8baU6hjuhSYm2CwwxfVQDus9KM
S4aBH3S5rH12j6H1c4dTD9+A9mzXhT/oEpwGNT/XtY1z46Jza+QtW8Iiqen9xOXeX9K7gE1fzVR9
qvn0i8aRhGS2LsEYbMDHdSDlevwlWKqPdhweoxVLru9pnqJJtlOSv3Zr9J0o7yXMwtdhze5kIopu
cTfWn0vuBZ8cjaH93C6F73N/l/T8SwrBHFCiyyYY76VosC7a6Yfn6iGH89ouFH3J7HObVsgf95WG
7tMUgdu+0KMvhs9NRp6poGWoTZIvnX6iK4Rss/kuCl5InOzh5bCb6+hWBQkaSWH2aXLyLvPlUwVL
kqWeb2WS7iI9wWWjL722QcPhRONs7xFyL3mrobA93A+QH+KDKSvunzq/PkLQYidsenRkPkCt5Kbi
Ku9rctNX4wOYI1XZiW5neXWCkWIhGvEV2y1fJXuoquWF+UMJH71iJV+bNXlMwIvz4iQHnq5YcN4j
DHJA3hT+u86yewFpOT+dcqIewq47jitsEhu9A47z0Q7e3sb6vsKSElrtYPqzczCqIENWl8bKh0qY
o5W/kvhHQJvP4M0clEjBUkPW2ETngA1FbMKXQHDcaHlO25POxHOQBidfw+2mwrUKpgiHIDR1Cabi
bUD9fQM/obwXmNPUOHk7uIjnNkhfF1Lv0wmeuBaMQz3RV0hlo8iWvgZa369vXhrzdK6Iul0ysTcw
KMhbX7m3iPERrliPyq3HigXP7YyjlC8gIYKbinQ+yKpd6CePOI2gCeMimnc00vvY+uyYcDiJZjG4
GnpoYUYgVywKW064O5dzPIm8GqEvZ70w/Lo2TD3Dvy3TuRphLr6zNlAfbY1+Uw4oTfI4Bmn4XM9z
luaJU/ZZEbGUPe8w/Y2RxShAEl/Yz2gxMJiH3Ehc4N/a7nlqF+8xJBa6yaKH2+qh9gj2desPYMfz
tEkOIqT8JWxhJ1IEUdbBtIDLpM/jCIPzOXPwOs1BSoCOuKjDpAWjXrMxT+loP4bTpD63WQWNWxIi
pJYr5NS6fOK63cWDL2QBO+t5vHFiWR4ZpHHpbmHAE52jLpbfUzTFv6QJqmydMfQ+DEfvLpi7sGBO
IoWa+rlS+2G2xtu1JEM6A7v15tB60fidesBSJ0sovkLGN6gKQP27L53i9o31HxZ8WtUtcyItlrZV
Jx7gF8tglr46UdnbqGwZFE5Pcb1M2a1uGWl+xV402CdSt+HzXGXAoQTSkzQftae/DzOfvzMWqM9p
M/oIEzo8zeib3kHQDy7pGqf+r0XqiZT9oLM7kJy+NG3m3YwJHPl249BH2GKTl9lSDin4o8Bi0XNI
umjPRqvMvpZjhlhug88iSOuvK+Mdto3Egfk8DkN3GhMins0a+T+qCgIUcHziM72d2qz/XbUD9Xew
hLJfQYmcf4m2NiVzVVOuUtGT8eLwvhFz8JMGU6gxj7Q7VsRf7gVm8VsD2BJk40ZzP8FH9Afz3Rg+
rkpmhwEH02Mbxv0TNDvU89L2/TG0mcEeDONUFWMXo8bHZuMfWTenp5VXJJ/CNn0R+Cns0sQgbwiH
9dMA3EV9ToM4OfV1L0r44nwzJBzUrpmpiJ+6zIivb4aQQe6jLvpj9AK7H2w2BKdxgJ/Dg4XS8FzK
CQdxv4Qd9leYKRxMSygf4rmDIzlczD5wF7kvbUrmT+HgJx+7kbRndACivVDKHfTIxR4K3MExi5Ll
HgFz+h5PnhlgReHqshnH9BhWeKdlAX7tzRC5gBy59yFaQMlY4hqA3gSjiPjheUuBY276ZGai6rKr
l2hCKwjp+u3KpzYqxNjJ3/Pat49RPSzQRp/4jXIu+ZLQqi08zkkBmCUtXEQUntLjBMMNkKdwC20o
1LJ+xRy9GcS7VMEZ5+D63ph7kYZkLlZlEHqXWVL9BJWQ2StAI+1f7TyhNJAjd0y/GGh3v0jBfH7X
w6y4Ar0Y3m6vCrrUooQjIUmK1K/IdGpmEUS7WSHBYfm8wljkOIOZvexWsLS8fJ1m/RgB/zvkZE4g
L17EEZTC9pBJR7eVN35V5Ynmjv2WWKjOy325yr6C7mRiJ7tbWo2S5EmGbrRmpwOosbTSAYSVcQSI
RwHJsbZo4gaHWJa2hRJqaE0BoztvmIpee9zmYRgFARJeRZ9EXQffJK2eI6gEFWPVewwXzp49w9dq
mvKIshixzyXtx3kOKoUEMK2q/lQxIHTXmEdIYJgnyC6JltErfKTY8oYqanRpEQWflKmYuHV1ExXZ
vM5m3y6zXgpYDPvedyQ8drnz2yoLDhmQbEFdgKGjwts0cZn9ZS0sDJ9d44GA4cgwZmcVOGJCQIsg
obwWU9Bm4kZI2yQfuhCmvV2uu9EOt24KljvEmHTZB6ImcudE62Xn3rrIK2H1SP0n13MHJTMM9leN
UmKKHDGYfFitjfQTjAPqqaga6lDdl239vZrfrnIOlu3ZIWx71eUCmllr7qtAvfgNUoty5gze0q2c
16gcQiSMrY9EHvBMJbL7DJp1S6mYjta72sBv63Gqw9nuwgWm2LsUZoEzxnyu5l3TpktSckdNc1QM
Gr/l0inxCzQUWx91S+r+BXOzQDsG5o62oIL7tmDY8FPh9w5CapU/IMEiQEgCRwsXyAY9zilme/A/
k6EAl7WjN2EwpvKoQDyxJezZ1vAeRovJqxwUgo9eat7tlI69Np80SPR756YpOnuDQ+kr8rsxLKFe
mdbHwXS2L6Oez3EuAoIxDEK+fvOggCbzel4520VrMP6uHCUZnHWiWP5YOy5esLGiruyhrP2QDrRe
UX52gyogKdMG+QQKlTrZ0SZ+kbpM6gIefwnfg/zbLXdg5Axpgf/VC3+MTah0AdIGbt46NNMnmFIi
dDPIFL2uOpx/jyldX4wgcixsVkOIDxOTqiNMnpakSJbagwJDE6z3oHxU+xHc8aHUU5qk+5prycv1
Td4gx9og9pBVno3Lrm2Yf0NBlo9y8L3wbyqYSoiTB/Uls5szvfSlnVOYzOAXXbOnsCMBFHLAxiPn
qjc1/RlFIy42EVqr31grHG4FDfV+1nFPl4OO28k7hgJujUfYJcwfmIgbXUoZiOZNUj/w86QNEN6q
uGZtGcSiDx+Ia9g96SbvDKzX+iOTBJIPDloBE4QfsgIwQ+R3EMRP3blKXRjs+5GwKIeOKv2CeFG1
exbEEvrFMp3uu35Mvi9Ii1TOMZm8nAkLf6lklut9JXRvj0kYBx8NjCLSnSAhbLrcLMfpHkfQynKV
dfFcLsR2ceEhzWBHPrQVQG3EJkGxVFPyupomjUDd5n0CpnU2NHmKWQyOnHpItCpoBEy3dVAn5Gai
DVbsLMNG71dDsDk7mbLuwULPmO/VVPVzWTEv6HaEAqa59/Tip7gQ4bdxg+gAna5XhHRoqbEe0sxT
E7AcLZBsueezb4YCVMNw3S1DPK44TVs5PEH1fVqLZvWnCtBMP2j3tKKMlAkAXUmeeN76IpohYyXO
0hGI/jAln99W5SOISdBar71WkzPqafH3t1QzyJGQh2M+CJ/ZI0IcwMucZ7UusrTRgHSHAQlyMI/i
Jl9ZRNihWYxODsmQASXgHAYuj+rFvg6yHcZydJD+LMdBQRdjoC2g+LFE0nVuaj74ZYjjx5ZJzM14
i61Lx3NlQeEDINKHOV6EU+lLks5cFSEulLi5Bhl77Ebu87N6E1vNEwbkZDGocPi9Gsti1DESfZca
RpB9zgOWrIz5DJHaBA2rwk/CBYrvlcpeLR0XlYe4w7WnhlUq2a3Y77IIa5E8whV0/LzMb+RwT1r1
4jwdfWgW4KC459Vj3hMXJSifVD5qPxBKj09KIEvC1RdeTYg1Kak+ouInBYBuzQroAa3iVdwlnvKG
fIEhvWEoD43JrHKy6rc44GIm1iavmXyL0s5ONPoM60yDMgo8w5vmqfbtQODmrN/OTuv1o2/3UChi
43ffG4N6zkcX9s2Nm4eKy3yGGXR2hGoIirsz5Bmq+wgHs3zKKuviO4f8e/gwSATP0zSuLjvYFnrW
Ze8CttxSuG0/Qsq2Gj52WjN0WhZ07ilkZZDl/eAibOObdepS/x51J8P2KvSC/txXNpQp7upydHXu
ZpqGPwZRCflAKBQzTjNQqeauc/EoQLOHsSquS9mS985k5ERoNowP0dB76nsg5lTexpIOKG0p3kr+
UztjulsL2IgEPWCp1s/MI/X4QTZtxO/B/KzpCepDsbyzJoDr9a6xvoxBZvEo+7XCKGjGpdZM9nWC
HbdADpqSsD7zelz0UQM5FFQ5GAuTvxs0lGLyCSsjeFZIQs40aGl/Qpd8Cu58LWCmXRjiNUjxwJdw
Zd8mUEKDxYr7hbpEi2MXTqSjzlsQ5SkObxHIH03Qdu5DqFNYv1apkOQ5Qn/G/+2DABGcIi9EEWA0
2I6vVQpId50nTdeI1wk4dQ8ZFO2b2RVDn4TmRLzJX18hfs3HE9N8DB6s8WHYi0whu0u6UZ0GtFmm
W9wRYv6NTl3MXnwT0fHFnxdAuBF/PYtBd7RaUVDTq4Zebc5jsho/75Xy2oc0Gdf5p1f3MwUohyiw
RkuWKRHJInGVjW8EU8Hy2phEV+eRpmCooMLrVAZNIN42eyVFlf6KRsvIR1yh2byfkGtPjz7xUu+j
PwQpO/etrM1dJqJmLaHhOesn6c1RJ/FeDuYx+RCDc5Le1SuOUpc7k6Qob2e1dagoDRkOOwR3zz+N
bPBbie6sn8ZdniKNm1BOgYsgLh0UddHwWEUuVscZCOuwjDn3mlL5qWavMtYOhQ46+21/r3nPgyyH
l8isgRaNR4Q1wKo0uYmICKcHonyIy6+ap9nHWQdQXEtJw8ePHu1SLLvE9wDIFDGvoW4c0RVVU4T/
9UbLrvNmlPYiI9FLrJoa/yAKB3M3CoN3eUPANtVdD0tn/RGZaVDpPKwRQ88Q26tHQDTUWySoDIqh
cQG3zZjujM8CXcDwxDYvdQOASHurLDNLhkoLFt5njY1GP5vaLBQVPR+nNy0SSTv/BTJii6RlNSYR
QmISTxIUHN/XqGp6k2mnQzNjN3yNfOOmfZA0khRI5Yb57HXVWCMdquxthnzZjTklqp3OqXSp6Io2
btFUdoDijSVNCbFHb1jW6Ab95yT65NNMWz+3kpHpCdrI9dgWboBeyW3o9W/mi2izx8tL45Bqu6Jl
skabmi6wsT8gPQwBTRnRBXvog5jRO06rzD2SoF5qoJWigUugfSj03oZ8Urqp9hmyn+QAklk1IkWR
w1jvo1aJWuGsIgKVjrRrVdShqt0YdzvpOatypNRU7Pya9D4+7P84O6/mypH0TP8VRV8LElzCbGh0
AXM8vSkWbxBVRRY8Eh5I/Pp9zuxoV12ant6Y6L5hkTw8BsjM77Xj6MfY3aY6WK4gBrUIztDGYvXH
9lDZlQa+anVjyiGpJcwju+Ki88B8F5ipzM2HfNna4TyPjm6fCJ+YNoCCpuMU0ZR+HY2JyK0TgkSr
j4EV+o9kqy3vxBG11m8pfxrGXbnJtWAfJ7P4lLRb1kWpiabxyRjM1PquaqF5IccwzTy0eZvbl1bL
V412EWWqo+mLEpAkNwr/rrMmC6ht1CYRW5aVRkZnWAdSzcZyt3EbEHAPtw31XBttdkhzMXehMPXM
wYo3lPmN1MX4iuCCuTIpQDyiOhs6Z6fgq5O4ThfJ3V5PzJVIruwl0Aqn3h4S6sGNmDZvD8oCBKOL
J5VY/jPW1Kk6upue5R/jZoM3lDae3CDhFh2/6lhLzJ0sRDI+li5DwItrGM72lBmbMHbpzOB8pAoN
OQZ2jJa+k8a2ak729ojMXl8dwFRyLDR2+d7XQ2uY1fgK6LRNt/jaLCPKGj1Pdo5dzZfaW9fhaBGF
NBxyvJT1HUBXfydzlZZxtQrD3w0p2W87NjhtiOyZpBaKyTdPD4eBo3AWLLLyl8jtPX3+aKbWKWMY
4assBR5lZITzRP8TIKosdhxixjXA6GY152Rk8TtkjbsYN7LQPP11lZrvvpai9I+2nMBJAdXS2HVT
1CyrslL7krKNJGHZN7kbFasUWOTWfivAB2g5O0AOaU1Aflfd3Pa5AzMzS81hve6nFRyRNeOLsxA6
/uotLI5vBGAyvAbS9TJyNpieyqhVFp7LzK/stypnj48TAqIeJ1JGOG/41bw8oDEv5avu5uKVoYUZ
ZM1GsEw/sSrzdunqNPlJF9CavHh+On/rc2Ip4mlNl3o/wTNd9e+wK+dxdR1w6dnx0ksyccw+l8Lz
Bo4JiWxeVqcG57DNOjVfnCVVrR34pUpsEVS5pU3fykx58pAbbZlgQ9ez5WCD6v+cLGWx5hlbOSQB
1v21h0JBodoHKGuqu8nP+puJ32XvqCyFhoNa8vulccDuKzLlHtO+hmqZk+nYqNG91WkXezCNabEe
zMWEEjDF7IGFOr0oT3hjtw7YxbU+Bz/b9p6a/Eute+LdYVjeiXlVOzsDtCP3E1jYzIBqR3+AOjCI
quoESn3bX4YLzAFZK6ovbzwcWjuHf4tGZ/OidlDYk5eKxsrNQsHWFL21X2rLB6U01geJvuDrZFsu
ygOt4RfRD91mlV8BHE/1c5MoXBV4Wz/tdM1OZgvl1Cbb12RVc0yVVbMETusnn9bk5e/56pQ7ze3G
EFRo22lZbl6cDJgl2Nh5b0rPt0a4oVpYO+KR5rNm69axaUxSmVRnU3+H0TVMfT/5xsepvReJXyeg
NHQQLw3p0qu5IZjJWqP/KbKGhmWxTc2LPo31naz6da+7DiNVJu163WlmPxdsDGlrhqknYdzslIpW
ZM62in1X6Cc02uKom3N+MHOr3WdOV2FxFPVb223LLl/8Li5yHiYocPfmoMO2VUBmrdtRU7VXhkDI
OsmfaXlbD9V48U1ZHIpmAmohua+LF2l1kc3JJQ2MaaOGu60ZB6Z+0O5EW+o3Ov6BC/CnESvzCpKN
m/Fkj3Ues61459o0DACvwvI/itphcBWd0neGUSc7ulycJ3fL87uydYiRNE03qq21dAN7XLZT7xpr
nFeVH1Od15C/mQorHJvGKQK9s8jtlaPus7zOqiQHwbds2jaGYq9kjSNt5tr5PqQjhsIcOM5nTAt8
QhJjmZqAgsnqPTIki7esSHM/YkmoqtB3bONeaJnnBcbcuj9yjbQwqOeZqU5VVRX05eoFzBMNbU/+
nEUl4qGn0e/1Gf+EKb9plqZu4A+Sd79YxbHYvPa+JjVtijtCE6OyGznFFZTXr46m31DS1vw00yuX
Jfmc13Zh1/Q4ODN2Cms+gvGbKKoWoAhYW4uI+6Cd0g1IqiW9nTSiarpl86bU0fDM9FAYo/tsV7p5
tup8wG9dpSp0jdkzrgWZ4JBNKZCzVhgTcT6KJZrpaLr0meu+K0+1N0kBjZaVtXsyNWXIIOGQfkkQ
+cWKBLNTupGSTGIpHGxFCFlYyjy9mU3X+Aokz9DZSzf98Kq0CH1LV9HI1HHWPGO495hY3jJbEm+v
kfFgYcLJrUpFTmFczU2gfXZQE9V/KSlCnAPVDBxdbIsIfE13s5dCk9Ztm3tlF/SZM18S14X675oZ
boEt/yGxDO1JtxZ32IEcwJwS099B51TLeAB7u4KtpuQoM8j+ZuAcdhjrcrmdHUs+LIXIQYNhSQ2T
2KOlzW/sEXH9xF6wF8YqkBzm21nbNrRLoLym4CosqpwTsLQKIPzK2BWeKOagpyslrFVbnwevn3bz
sL6lA7phHTCGaaH1jg727PttS7+lal6RmGXkdxed2GsL3vhy8eYQMcIYT/B5e923p7Blf70UcwXt
u2mvI38mLplUdBqjvm8cur9IpENhjhEYP2FS7wyx0biKUyXovcE5EGMIta1VlAjrmZL7rnL7XYUJ
9naalxpQZUhOhlitn2vSaLdYY69n3d5Zvqtl1E9TU+jQ954e++WW7ftpNq+pLNO98or51nF9E0yn
tr0q0GXRRI7QjYDJ04oGt5aX1ZXOa5fDb+PM6Q/A3/6BENH+3mm29ehrfs6sttUchvzxSWaUw/bp
DGO05Zn6dC1/2vno00PlNUvYMJ2G7kTzhbB8XOd9qh20uWsD3fUNtlg9AwRT8qchpyePnnpc9Ibc
ZaD1z2mlvKBLQXQDFsIE0hw01ezTR5ONdqebsOnB5mZGfguA19Gyohcyu2mIkhL3bN19uyPD9G1g
Jk5VRBxeNu7tvs550fNWYPANyimzUyvmJCXM4wp057wJvVDbPnV0Nd3qpb1qb2ulKbkbC2fuDLjW
ZE0fpTuuyY1FexLzPabadD7OrPdjFcEJKp0mWAkEFW0NAkuA09R2lzrA790Q/uyKtPzwWo6X7wTA
ziruhTew8mWm4iPycpQLOdjEvncnAAwO7TSAXhhk1vyG96A2422gntVGkpGwBgf94I7G2VvJ+Xux
LZCkk1q1lRN+NzciP6iuyYoHR7PT4ift6fgQdafpadsaYaaqH0xN1WAFhurlzBWeE2g5j11nTEGW
EvTygtSicvYJcpLtaGLDd88ZWRMFm/8wWOVN4iZe8bzpym4/3WxK60/bn2WVB4bPXfazsWer5hS/
0OCy8+feMaN13HSLBguTppKlU60s0A/MZXVwSJ7rD01RtCVRhUCRRShzFnUZ0g09bIeZSaZ+yLZk
WffS15cGXYCZJec+zdrsK5m6vf1jQc7aaoDTlUwemyFHBxY0TeXZjGDZ4mrXYbt0f9SwAOt04Cil
RqRGOkndd7q9wqGBNOurPAxUALSgeFUyvWvmOpY3XKtld9goB1Ao11vISAG66n/4rUUObt2YXM81
vQ1paAnR6K+dNtTwf8pQk0YoglzLb2BYHZsBzUak2XcuyewH0+668Wiwkbcv/trTjnuqdJuBc6im
tjnyCVDmEhmFtloSV5KU3QcBdkN9WhMOmXmgMSt1X6yqqd2LkIa2vRIlafQ3plzHKubC4GMNUYty
9Xs+XzSRtBm9ooKEgeXk6Gthv8jeYGUKylRUxqfub33+wp0o5yfMY9dW8TRxRH8yieRAfeBQ4wUq
7Snf/arNbF3vBAfb9TO5KspgY+3lML16OtA0+hUwz1hzuarvDUnS8IOw8qGtAw74iQIk0JuxumGk
7bSzJJ9K3W6pX6mLu7ZVRzaeN7XjcB1Zaf2xKn1KX80taYa4SfSyYYGfNfPehqCRbgDnablnonVU
u1sssuh3maRqlvW5LZ3ppnOEFFXAOXfTOJhUSZkfi2F01I95BtflfO4Oq/GsDamcDpm9uEiU4duc
bUf/fJoclN24wKAQ7pvxQtSi36A7EXZ5kpm1znDC07i8+J5e1W2o+Y6eNsd6WDgt5qXyx1OSW64V
WJsgMiRj8mgfoGdawNDOqxMLlk9ATnQAi2XRmPGAN2wQt9WkL/5yw0eH6G43ZKSN2zvh5tX6RasV
wSNBZoyWnHaAUTP4hdwco3zPsqEq0NHOKfdmoZI0veNcPSwKoYnlcMaxS/A/F4mY9JUT+/2Wcq8K
EBZGTsQUskX0krUF2VRAT5N3V/k+oPoRGV0LWbBZhdsPUTr7k64CyHZvKuLFtSfvmTSTugaV6O2p
fG01lEz3YCl991D0ReJ9Ahr785Moc0u8ZAY3yHOrptJ49HQGfO7njFCy7yS0J+uKRrMegLgIyFg9
K9KFM3rnpZ3X9FJmpedcDHvLuwe9ncjPrOSaLXFVDVUHLa/riR6WTTsNZ5V7qrhxTeQnD4lol/WL
mtqsgP8dbCjuqfZglIeRdIJa6O78vFWYw8KrgFtcssze9A/PuPpVDkD1pQvBn6geUUelgcp55tQe
OisX9s6kmHf57g+LXUBN+Yl97pJyRvTRWoNY5iNSldRnEXZ0kQQjzU8G0CmkdB/27ZCuYV8xAAPg
bejJTggv7OlGUbrVpHcNVpPyMoh+8l67HvAlsNdaybibxnGJyShtmrgplX5BD6E/FlWGSMbvEX5F
uaGt77U2ojdaF9D3uFmYmBJtS58sGHcKwlQNV+znj1rKWgMCa5oLDE5jMAyiHWzOV4zkaAOXKTJj
J7vcL1znXTCNGBhPIGFWdVamB2wzzp0lgVQTc4wctSAuXM1WAxCvUiHYIgDH7nsTzPPWB/b379sa
fGIO7YHCiPSOAcrt6wu5jI6iOqzV1aaHFIw52ou5pOv3tuI6c8JsRGd3q8EzoKXZ5kpG6KOWJNDc
nHnKvF6nVThTs3XxZLYxX1QM9hQNFzoSFIfqhVD3eY2MFo3zMVd+qj8AddrZrkLQ9cWvCOK4SwGV
JfOt3y4R6o0GrV+vOCrSFWWaI/Ui6HvKoN7S2rhPUttZb5qmGe1jk205wyq0HdjvoDCB2cpf5ufU
sNp3mjPlvZ/6PCemGne5LTa38Q4WPr78FlWpW4Zzw9PZbxY7+r4s3E5cSofXEzAiD85j1hiaCpJ6
G/SDzQ4DP5YPzDNptSxvrWYn1U3ZJcaXvmLYDNNi0LqgMJPJvDMYrKpL12d2cy91yy32pFb0SDFq
tAq3iZ9ZSdgPuWw/ShpJAJJXgr0OsstL3NddxwwE19xWe3dMhXOvrYhLQ9G5C8omuCXZRlLQ1BKO
taiJluEAzyJcCufJbl39KxR/XQDPtE4SVEs5kUKnYQMKpiY18qgXXcKE4WzqyfZkJ8PNtbYyTED9
nEBxlepH5SfiS+HaBL5ltgbkqeEM0HaCxZzc1s6Y3xp3AHHKWsRGbuAMKivLYKgLYe4nucrlqSQl
Mw2YPAm7t9k3tV2GUd59EI2XaXsOqNyv+Vokc7zlVv5929a1jUG1Ez0QhCvoh6Ya2+0Hy1aRhI7N
K477MQMlILTXMOO0pJT7JpED/66prv7qqHEo40Rw31R6jTQC2bGOFBI2Eq1iNkxbqMPF+DHbxupG
FGpMP52kG+0bPrWSwaMosg+7MujwQDuYdmHhiNIMl35WTcjylgCI1KB+IQN2X5yULyb357p05nly
Mpd9pclhTJBiK+fBm1kNo85ezCzyoGPms1idNY0GCdwUS5XbZ5sGKKjVUm7sjt1wPXNbuiPRxZhl
54VVs9ULTxgE/+galbMGLvPU8MzGYxZR1juVfdf26JDCilMRfHfNL+gIZgbreRuYpMLarJf0IKSm
f/cqOXxlL7CMnV2h1QxJy5/K2BrT9jyt6H4jOWprFULd+HcI6GotWIyt+JxaV9ZBmbXKv+cmyz+o
/2PscZ2B+N5whEFhLqo9mogyH5PDo5wHHRkdiI/+aNVEFADMig7NrdHrlPNWC4lvl8l0lI4zgeUv
trdkvp7XR8OO8twf3tlximIHgmwjrHM08yNbKWxEEroMTrGfRqD4kIAvvzr3tLsQdrRgbYjSdNLM
uF6Wrac9Q/Vn0nVmeTRSTX3vG5tjgFIdsxgj+JbdscZX6UkaGVvbYpi1G6FSKCYOVhD0XC9us95p
aAW9sNZKdHL0C883PiOTU0d9VvTbe+aW9gM1ANmnk64AbUGHka8ODQxc47cJrtS75kpS07fSuIY/
dJpRrFEBlPbPc+nrzikBeIcu22ot7IvBnVHCeJbzhPcTClJaKmsoc+y8rV2/aiv7UqD5MhlUkDr5
kFzWduja17XDH+pxWrb8JTZq0OSVoRXWF757BOouAsFmDGVvJxyEmwAt+YQvc9En2flxs9pO9nUQ
k8KHNS3UAVNYVM5jBbaSInhLqHp0Z82IeisrZxX9KynpPtS16+1RyFchW8SGGNZ00a+kdHd3Y/fc
WNQECTVND6PS9LjOcijrQRMxLTno6znqoEfS2vtFte/66o07iJnpUS8d/wyuO39dEtO/rxbdKAN9
m0FxSr2M09Yxdl1nqgNCoOZhq8hXnge077pr6EGh+SIsPAWoO0JzoFXTLhMClQenH0WoDYhl8qKG
tpftZNHC0V7xW2kfAKPaV1zo7dM813OUpZN77jjZWEFljQlIL+BHtawLWHjevyKvmmgRWgb6BJ36
YM1t8mJvabrDG9YgB7ZVMDO1BGMvQDuknZ02l8OGkbbytdL97kuqlWvQ2anRwq9JhVzXAieVVhlW
s6GFqweu5orMCYek7NFErzcbppqAkXiLEgC/e5tijucONSeZj3ly+Nd+86o2aazqgITNpgk5TVIr
6PpOoO70C1aWf2xz+Wsaw98xnvyap+xw8K5lM1TxuEsPuPoO/s581WPTCe3Y3HNID+wAQ+a+jOYw
OZtn74CtL7Z/tCFLEsHbf/I8/sAw9WvqsqiseYUTqeIkfdO9PpDZeUbH949f5B8YGN1fQ5cldQ9+
krvuzmBhjB0Ep1SEyhyNJ+XGQQYp9wWtq3H0jG6KOeaVQdvgNV6IrJSBixz5MJZIvpig/vw5XZ09
f++N/8WARmEKDeoKJ6C/9Oawq0bPzu4lOzq4q8nMFQBIb+JANDx5wvOYulOIpCHzQ0hgOf3JO/MH
Lifv+nH8NyNZum7jmmu9u2OmpDs6zzh1uQlibw5Q9gFlqeMd//Fn8Ecf8C+Wtb4b1GBblrPbAPXc
J2I0izoyamQKhzKX0Kf/+M/8gTPu15hqSPbOrxdT7CAUTJRCRhN3MJv/5Iv4xYDa9mIeSKQUu9mt
USwYQAFpHbjtn5UM/NGb9IvpbOzSrm7ThPwiMIkAh8wx8YtbAmf/LC/uj96eX2xmI+ZPpI6O2Hl2
F+MBRVuNrfpPLqY/ePBf46mTFW5VMOzvUoQCgdfPrJAZkO0/9cn+Gk5tlq2Fbpf3xtxqJ3BH4NFh
k3/i9vv7hnD312xqpzfqBdc/l00GavsxNPn1cOYoIlhhDfC+tBOmcTCrUbS3/9zr+eX+z7wUsIxe
qB2Asfhid/1wWxhQrv/40f/adPV3lhf3lzvbLZTlzCq1d7XncyoY/ObKXhr896k4cr/asvH5l8Y2
Gmeft8VzsYEF60OSvvQyT7onDkRZ3KvqY52tDAnf6G5gRX99dv/+Y/1f6ae8/z/PY/jP/+DrH7JV
fZ5C6f7+y/98ljX//8f1d/7vz/zyI/tPefut/hx+/aHf/Q6P+7e/G30bv/3ui7gZ81E9TJ+9evwc
pmr86+PzDK8/+f/7zX/5/OujPKv28y+//YBEH6+PlqI3/u1v3zp+/OU3w+KW+vf//vh/++b1Bfzl
tzPWSrUN47f/+Uuf34bxL795+r+ZCCtcxzB0z/I9m5tr+bx+x/H/zXSwigmf/DRSla+JLo1kIvrL
b7bFt8BufX7nv741yOn6Lcv/NwMExnIxlgvP1Mm1+q8n97uP5/99XP/STPU9Bp1x4G/+bq9yfEhp
z9VZpR3PM0wmlV+2CwTEeuWl3QGUvkdMkGFxqVufaMI1CTO3+LMeY9MR//NPOj4sli1cvA10Oli/
/5OKqvW2dewMjTUS1sDlZ6BFfYSHmAoCqx1Eg/zT1m4BvadDafXL0UViEOOl0A4ce9szA171UbWm
hudsNtddi1QoHovOOI6VuVjB7EzjTVGU/c8Og0IVsK4neLYr+3MGt4eJnWtsMlNtPxOR5bYh9cFz
GtZr1+/r1XrtYAV1jp9Jfo/6sqkCKm5AMv2ksd9SCuR+sCNpp2L2+jbIBxuCTsxactfUBupVHK9Z
MOt0cMj0oBuDhx+nunXB6lAkjRj3WsxQn8RhpPthyRromJrWs9Vfj93qohJ2yDaGq3CdhzoDAFU2
5oLaG5edmZEUm+XzcBQ5gg3PWX4CvFCIns9Ve9CFaY/4QFK9iSbMskwt6wwZst76lWS1G5fux1DX
TtSTaxlYa3anss0NjaTf7BCj9cPEZUp8VF4egS026k9YDHRZnjoLqW6Wg3gVqfNlxFna1XeWaUSc
XwZk2nrzBNmmAUQpCPUOQV1OX57fxoP+tuRFfm0k8Y4joCjCq7bF0DQaFVaNwnh0+vJ5a5S4czJz
CzpiXQNTux308XFzFiRsZLxylIF0MpFiNNv7whNGJBBMJQa0Abj2K3iFF2y9p+2RrdyIlnlCbBIw
sz6vUnd4b9yxi9fOiEr75BX3pS9ipIlBkm4Hp7aOkxBxnVcH+K8iwCP2tUOQkTmpjQs5/YAR53lC
lWpTu4TGCDKxbPuesqDWb+4wkhVH8Eo0YxqXC1l/a9ipPM6t/iHRUcG0+WObZmkokulT79Yfs96g
j4S4R42AgQ4zo0UuXWhZ6CudtQ2L9DavfhSqwefNBzwWVc+GqFnLacP+dIG1jsx8jnNZWGFR1Msx
BQ3DxKFvKyzjuIaVKu7SzRABsTsHzcQag06sMH/oa1c8jj2jHVikHczFt3x+0EZHC8vF2hfmMB0L
992eNicwB4nBs+qnqFZGT2xZdRVDgGDskYnbL8BrfPDlkIa2Z99tJI6R+T+rV1Ivih+ol8zrlYJW
qSu0M67XaaeJxE2DpM+t8yIm8p6sNNBJbI0pjZ13mBTYhkoEPnFjiRsC956cxVRvkEHrnsvwmPtN
IJQcdolwuqNI8hExPrdly10cgjs2Zzb07qmx0ptRPApym/duPxb7tHL8p7narggBtq2o9vL+vuU7
cVsuHfouVCpBO4wwk8LJHzpjg2yez75rhG2HOtu+hmvlLraUIe/qQ18Yxk8Xy/uhQKE56S6Ex1b6
J29KT5CCImJvfhBl9uLMSPqCkuD9aTLTKLPcNtKnBEQKhTRJitP3olRtSC0k0J1fYkat7IujmvE5
GTrnRrPcNbYa7VzhAAhd238UWjr/9KT+2WG5CYq6G+hJLeDiRUhYVwdh6EamNYXbhCMaaRdOrxU0
sxjeOp/Lidq9kOtyjtYClgXC62dluJFr6T8smmWCzafwwJilG5rN+JjaxskQLTxe692VU0Uqoi+/
eF4RW5h7bjkHvtfZTVKpNax7yLYlf4JvVBAbZmRmjPdWK69xmnE9CDuQs3dqeuzQvkl72oCKb222
Cy5DJCN1K0KAEH6aSvXK6s6yb05LXn1qWQepluEauNlcVKb5DH9DzzO0hv7Vcbr0DPgJT2S0rBcA
zfk2vE+lzYk9dTFowbVHo67dJHVhXGwpcK7LeoyLbesR+WU7U+suYyaraBV+jwCCzLkCnQG5asl+
3Mhm0PJImRryWTIX9tvVLK9P2ktnE8eA3gT8TKeEgHfkMPj3tZ5lL42Zn6x+e2t1rUOJWk77jkad
YFDiTc+nLw6x0YqEx4gI9LPRLse2WwKvgrvX7DI/a42zoUobvrKgfVUEPoRmUf6ozPqjEsTbe+aC
0nVegRxLKAzPvV2WFJROqcNk991dozn3WUaTVOp73jMg95eatq6LK/qHVX9zeVqLMstoGHGA6546
rbq7JwYnNjzvRivqqxvxRk+8+r6Y+UBAWyCDpBa3cxaP47V4YczSgKO5e5OuTXWua6372lqzlXN2
Ru/Lwpog+aL8wX2mAH6JELdY76tmOIgjxNHpRBnqw/zmG0kTSq9WLJQgxZ5AgcKffW2dc2+jpWq1
nmSCWi9ujax9FAaXXXNyxp+Dvw6vk2A5zNEv3q6uKRERLWBJ63i0ZGfvRjlobJgdQmjcp4oW1xqY
R/rWC7xzcRxasUamwMej4W54Jbpjr9gKRG4+Ijmiz6r6mi3a2VmbGO9ZdwVQRZR003wqWfB3A0sB
S7/pvWjjYNwrX0K5ivSCX4eez0JQBJkAL41Uv/I2h305vnV6UpqIuEZ7D7yIuMGJ25U9Jr2yFtJf
cIDmGxL1FEiINMUBGxyJwzlVsrCe2bjH5RuWOam3WZ6UgIEEPhkp0QSDdPde236pfHO5NEX1aLG1
BrZFuhnUM6ECSn7HdvNOhEHUMSNcjdRlkAz2mZ2jBivrbxu3QnNk3ZGFWkQE2SOBWHD5VYWBLQ5J
fcD0MMALNRqb5rQdvdbDP4eMdhV3Y1IbUVIaD10n8VxiMSARoHtRtPIF7XInHWOfziI7XTXSD1KJ
5SjXNCcPogKm7mf9YrA0Q59eO+8JwU317mqyXnNc7GMRIRtoDr3LXT5RQhpvFb/aWd22dyd5wQDB
6lQDH22m4tKc/LAdgJsXO06ll8djpT3VbXFXFOzKzubflU4aactqR9rgNCdfK7eDpIDK1OgLIPoG
bbPDY00nw6c9dSGNFalTWM42DjUtO+jmdsxL9MeqzrHbVxp6+Qn+c3YuDcl+YmnWuMr1n51T3Nl2
/gzkIyLNn+1QplMXWnjwiHAgJAErYRsXXXNsqjaDqTXecCZjgTcAMqosGXdoxX4aXRXZZY/ttKl2
yIGq2MHnjPgYf2mRL7FnZhlaHO9KpfnXyhv6iwf9qdfWC0QHgX3kOCArJ/3CyeXZ1kWYbSvMDr6m
jJSitl7xwWblrjf06uCb1roEq12GreFo75j0ngFTp0Dj2RLJ9GT7Oou6RpZHPWe0H+GBaX3wOxKM
je8Fydg/tl6QdbacZ9Wxwkki/rssIw8DC8Iq+9dB5gfDsBAXV2Zk9EvxWaAR3+VgygdhUxzjqCkD
8Cw+NPb1R6TrD4Ph+CEtDm48cGQzfK8giJXl13VZK56uvGLYJ9MQbKw5dunsV2t6AWbG8eke/PIO
utwF7uOIiTljnZubseqOW9OwP2J5Kp+TFocNrmgMIFr6TFxySDgG8lLTPcpueu6vWsppLdoduvAP
Las/l8LbCRRI8Ku2NR/6LQuX6Xvf4XzM/MOYWnjZXSJnxoS7ylvmw5jneqQTuLMr1r47DKlVXJSJ
QH82uuzFS7SzKY3dPE2nWvXRsKo9ZzYoOOc6ahjpOzVJ3QXCnNUhr28Kjrxutf005XjqjZILEKpg
X4/rZUa4bFf2k70Z97XYLvMq17D12cW8ej32vXMeMUjQA6nMh9K19n7n/PCV8QVlw7Zzl+q4Gbkb
19Dxce7OlRUmo7pr+pyICMPhFsguWreQpLBN35CJxn2hYVFrxXHxzYjwtOnUchn9b/bOZLt5I0u3
r1IPkMiFLhDAlAB7UhSpXhMstej7Hk9/N+2svLaum1U5uoOa/P+yLVMSCQQiztnfPlVfvziiTBck
3y7WCCo4GV5syFs6AV7v0B+vWrXYzr+ci5xPLeyUZ1NAmojID4hCJuVtpNnjBkZkzRSNJcT4Ev6e
0910gKKMNmhKhDcX10hTkN6SnAs9CWbz2ZHaJdTQx9vQSrdK4hCPDoj+JWNQkMcKKkbNwjo11hSs
5z5kE1ianCHkuq30rzbOfKg5LTU3Ttg+NcAbK20mHcxsj32TJh4TwekD2QdnHvwzqp0arU8j141Q
SIRa8UYH6l61s75JpumUjC28XpVRSi2KRygRe2XlVrhImpwAUNf2q9TU30mGbhxKsUdwJ/qmNdn4
eVgakvtn6Ne5omrLRjgZztAsIpmSLjlBHfveKhcC+QUb7it4X1sBRg+YWTOqt8Dd1aV3jPColFlJ
bEyrHom0VdD+0wW24D6wNHOrW8qXHbdHoVQQc+PKidqFKbtPzS+125Rg8qJKpsc5bt5rmyOBYdgM
WjSUkxo4QOXmM2av3I3LOvIsmbPrMofc9XFSBYsh0cf9pIlhZ0QxQKfdzacg7+clx6JwLwLH2Jjw
MwVgnbHLA1prlA4XU6q8FrK4sdFFB9j3PdodpzLpBi8VKdnuCYowSMPiOHT+8Gz4tuKmodLfc+Am
CF9EjsvBv/vmgeTfI+fSLqLPh08jKmGWHXu40UtV7xa1ZqXvQe3rBywVV1OP1fmwu0CPOHsqwGcg
BF8zFQ9BeoVpKTZXBDqmbRd39bmxkAX4tT56mUOvJ6NIspmjZCWTfjUo6goX8egWWej2pfXeQqr1
qExDxXmsYlpPOLz5zexkg/6Xg5I2u53iz94YNB/tCNEP/r4moACtaxrRbRrPW2bkef2s6m7KoEu3
QlJO21D1gBUYzDzKCGKyvvLu07K37eiSOtFjOd1UXAOuz0yk7dhqUExccYpdDmsS4x+tOceLnIRs
kmDiCdQWUjt+mCNtcPmEwR8YlSFX2DEyDxPTFmi8Wat+rW7ZTazZHfFgDg6hkW9raOQlNhLVEzUj
lUqnwzMwr+xBB20epmUVzC9mhOzUanov49nvhN2O3oIXROOtkg3KylEiC0YZEcagLiHWTS+IicqZ
1gCKTVh8KrVN6zv09oIeXU3R1q4wnWwL/mS4dT8/p3UP4tZX69KXLoSi7QWpGbO9b/JPPON3hGBW
6OJfxcAzWmQcidS0PoRpejfaci2MW6at7tphreiTWyTbtDnZFSrGuNwr2icq3dMUp/fZGNOEFaC9
s61v1GQiV5Y4y7QoT471zjDAdSbFqpvCM43ij2x8LW1653XmrAK/vE1Eoa6ExoxDrqE1FQRMNA2q
rzmEuNB5/BIuR6l6DY61mNKSOnIH1b/ETlGumGp6mRVLQIHJ+mBm4ehaxrBOGvu7jQk1JFJurLhl
BFY3bAQ6yXQqT2Q2V2lndXd5AMKkWYyPJaADu5ZtyavsVcFeMqyqF2S6RNOYjovcgxspGixMXtJ8
MaRPz4mRBE3UNrs6rwkNtPG2Uu3bWehvWqa6OmcTD/sQmtl8nO5DHXtA7BCZYeAlv1qkGIROEnXN
j5KzyTaP8TUiqqgZUhGf9xFKvXxPAmNcVcIyCT0PyT1o+QPbWHpB3COuFTBjbzXoRU17WBsXGqTf
neOUDF/wGbWypPxE3azDzQ/t1rILl9w9UtqbiEBfMczvDZoOtiLX5yExyVUsqgNQu1h0dHW3QzM6
i07t3oG2hxVZYnONdWFcOoV9TPWPmQLN2lTBFgb8asJOABqJZxirliI61YABI1txqxjmq2qiZxrG
8CbR/Hk7SQPFmZb63LWITLpSF0Qhli2iKYdwjquxRsShf70fc/Uk4pJkuk5NoSnDJ2Ym15uhtZBp
q+2yzuOGIlhpLBhh1y+VgE1NlVrq4spSPgE7iWew3nDj8NhfZNdoKwzo4OxJ3e3sepq9qQHSHGfM
yZmBXqKPH4YgeDOcdN7Sl0dqM2jR46iSxkNt8Aw0SdIKdPHzGl9BvZwP6mPhkBFzMRKlr9VVvQAo
hnMBNDr0Cv3a4xkDDCa4n7zAZJyXMmf241RNT1pjZW9pUGACr/F41UOG2s/AsbDtHCd/0ssGH5Vm
6vEy4hxxr8YV29/Qsb6rydaPI7hsvsjHWVLV8ClSMUGCBjypRPb3EUaFhHLJV6wAAyxq8omelUGC
+jNZyaKbs9iNAv8mdvJiB7SofILrxutaKasTjqD0I08s8Atd5w5H42fWpkcmnR0KQGW8a4mBk9Q2
TRRslU+dzhLBToFdXzb+KEC26A+tIsLIL0HYAXv6WXZsDDYmgSwG4n91807cNDzKkhIrwynUzlr6
yWc2UoHoAUGtMhJrnbRuVHWsUQxRijYx8dh93ir5fSyjcGvlkfY86UZ7U7JkMJAlSj/xQhJ6KQZE
DFXUOHe+pqq3OhneryajzltaNhzYrBWFF6umeqs5DDgLGzlsmrBgyFXFLZRnjENF7GCUG0fTCWbi
DFzOQ9K/Au33JCwnFmR/8G96MkBeBJK+ZsgB2rbBzC5dxgE4AvpelBK8YpHaQ/U9p3p+oT6cfJNW
rF4U8L73chAsaQln/wWJFftZkxKduo5YohhC8VhV1G4XqalNX7gsRwpgoJvw4nwgwjLimzp2xg1q
g2irwLlyeanzWTR+/dEMaEUYvqB913PjbO3Kqm4hSEFkNabI/iKz0zPhbOsoie+uMViv1n1OAAX5
rjU1FofcCaKqjQGziRky0KCjxJhcok5SHhmrfCFT2yL7eb3bg2kUVDoKOS/C2QoOZge96isKO6eI
CCLACFkLZ9Qeoo5YyMJUq/Qk1T47V2Oa3qZh/j2Qml9IpUkmfCbR+KpZ3bzj9agLss/kCdpO22yo
w1VhquGyw8tyozn+6JVyBjvIq4H6Xxqg3/Hj+s6iWHxr2YW8U4n+3NemrngF6h4vFInPxKawYpDV
kBU6is0hva2KwXhDfzZ46jDRSmRf0H71EPo7fCCJxyLKolh3zlMjQL5JiiX6HfqS4sIEIw72ighK
LJlIvZIqiLiD0nhnSqtbZdrV5xZB2630a/5QNCLYaHkQqWtHx/KQx3qw68xWVRdpp9GloU+aDAvC
z7Wn1NTHJb+Mvp0AjJdBODqqV6gDSWIA1FDxFKldqmzWjiDeUXZTp2hL1nIqAjioumafU1fTWhVp
FFKaiEg5Cqel0pt29ps+cLV6DDGRMatWMK0A1BREnmq0Guml0rztg3o/yFxzFomGFFC320+C2y0a
z188gE35gI4ImpOYrHyuFIr+MYRNqfR3FBMpUnbBsiQ2NPbFhlURqrmtUJ1GOrvRyTzagZ/vghSG
sQ5WCXRQyRVURZepSWgyCNV6qnJSPQOUNVWxwXkorBqbq19WL6kafNi4VnZxCI9U+K1cOnNRrLRJ
CDcPWw5b4NtH+HVxDCouEcJAiK902aWeNujPLa0geNAImp2wDHXBiMvnqvaMYotpfVg+gNxhGf3Y
U6m3L+2ShbSvMR3OOp/9TBrypi5MjloIZ60N8CeqhmhQNr004t046wQ1gPH0nd8VPgulPYfbaMgo
FPFATJV1B3uN/MmO/el6KrxGwrM0uW3jkiIJdP99J5joV+Vq8FaQDEqu0DEtoBYJASZGyMalKiBL
10rX+v1TrJbNHSdtnYY0nHM8mvqtP5TTa47BER9SNAynEBh5n9tQbm6FG+TcZWLDaaDkqQXR6omG
T/jas6CwQleodMFzg7usdmaOYl37FXF+uESFDnReDUdljLkhhojnbwiYfNUNQpT21QSWBniVUnLV
NRfnC9SN9PMv0lljuiD2JpaJqnTfAwVl/AQ6mc85wcbbs6ZDpyHVUrOa8C+JtJ06x8WOhynT+bj0
z+rMsCfX7IAv81gT8Q6HnmAIS12kx7x32ERVRItgxwKfGg5iuuAsRVlinenVXkPYQZpu4YyDvY3q
yngy9Wskj5RMDDwkUit2a4mLl+1enL2YuowtFwlsr5DPTZFZ2ZqCirbQMY+45WgYIyu5w+4QA4dy
i4ykeUljKU7IlpxPv4/La9h2ZDlL2JKuyqSAG67CbOugGP5qIt82FihcANb56FXHm1SRfDJDaXAN
XyKurAirrGk9kZ9JnXBY+/Q/uQQQ8dHZy43nABwe+m1SL3okVBRMTfFBpyTUl/wi5QFIxXhVtUm9
VZM+WGWVKZ7YOSI+SJJ5PU1tuxDVJC6G3WmfGbm6JXPFoVCNsj3YFg1M+q4IDGvDGO4MjvTBos3Y
kIdlCageWM1tbVgXJYy1VY430g1j/YteTYwtJy4LjlKmnPiMiBm48WxoD5KIhgGr68hq5ZMaOmi+
YZrbmSgfJ3iWybs2DKdvUbQegEp+Xw0Us2NazJ8Q5ak7GmL8Mjsj9WKKnK8k/hSvH/thmRjUBngb
MmftR/l8SjMajym+viWtEnBvy5baPR0I4p51GUW4fNBiMPKbQGqJ+OUrrHDcTNy67WYoixkzao0o
ANmVF6US5DQNzZdeoBvVzZKjuDA/+gzdF0D5xhZVgaK3D3YWDiGEkVq/q6H/d0NLGU0SLDxkbTjs
6JUr2z6Z7KeqRriH8dO8NeSk7JJEZmfsT3Prmpky3dQ4LZacsnO3MueJHKw1udGEepHGQJ1PCwvP
6EeQYOwEn+33knLyqtSjdI0/khNg2UdLu5nUJzPLsDcZzrZCCXbQIH877gvFepvQwOxrIhkciKf8
WOOIoAqaRgdlDMSx66vxrkh40LgGgyPObDQelEEHztX9qj+ggymeMauUW03a2dXtmEOCZn6/wFtD
DzJX4uJYGhLRG+fmz7gNkzthdd3zqFciRKnbTWyG/YDDrT7ANHsBR877UbfY+XV1tJE20LYM2kue
DvVZs0wMuKOPvlOb8GpCjO2RNdQHJiPQwhTCR4jWZOMxUXPlM2zieFnjo35XI1vdRHo5wHmro7FU
ZRtBWJN7uJBcrLwhnrN+GRL327ELKy8jsLEb413BQo33KeKDbsujrk/d0jF7+dhrwZWRZf80JGz5
Mssvz/CFtL2sqVpj+tbuJi0Lt6LN2ksTlBLZlTWXp3xqIhbpaV74RYfNpEuGcitiM30CQKxcswWy
V6X4bBTqDKKsyqOqafVeU4zwwcQDIz3S/NFCduGJtq56fdrgwl8IGfRbvC7Du+zy8p5Z6uVbUBwn
22yP/mykt7MToVvG1fzVFqy60M4GZSFjnMnDMQy0f8Z4l880RB3WEi2cnsK8+w4Bkm/8dFaXKoQ0
o5WG1hOZFV/Qw/ULI82U0zj28bnHoU4iM8lI7XfsUHlYJv5ZH6S6aEi+eWqcawdumcbDzyEJxbFT
nsi6b42uNRCrkuKitTLa47FwghelldOxR8ByrK062uIbn1cRhLLLotmxSzK7vT3Uyq2g7+eFPUXD
IG1iD9v5eC7J5zwqtFrOZUpKm+OyiauzcTbBrNePgvuXEl+daQ80COIJB7Kl7ZKAJqaV3ySGeiBs
sqgQpfZmTlnGCikxMvN1E3aafVExBTGmjozBKZydngnb0/zaZt10iAi5vgjbRxqaWuQEyYkSSEdO
ECTiBv0ReEJSZzckl2xsRbiaetUKl5psi4OFY5lqDLx7gW5tGcWFT489CW8NO0Xb56B8mX0dJX/U
ZWffJ2w2BBmnbi3Xn5gzKm80GNa9pfrpphkSeumt4c10+tvuvsm789x2xl2j2VxZRExdopAh61MS
uXlj6s8OHdsTDOfwGogxWptTxWibummd94k1f9UU+hZIpndRftQcc4kbFFXlfACWiG85JrdBrNaH
0Zj8UyPGalhOGAE2ZVCg1eCSR2kWV6ZBvNFOzzW/SeTZeZl+YvyMHhUKWVTvrniCUyc3TA5/jB3V
cZUklW9xNxLmYFe1JElvB56vFePB0KrMY851TU82LU+TUSRuk9WZV1qDs2gk3e1BMa0tXyJfAcFS
bBN1ZELojxYKPDJ5hGzY+NjH6EqxF2DkXmD0LSlfzVxNKrJT2pjY1dOCeIcf+QsZBuUGKVF06vrR
IraVNZ6vp8GxYwjAIoX+ORmAJdFGqcj2E+HvJO0aVrAm09tV3JLrWOYTvRqCSsW2D4u83PVWy4pt
NtBYXFrtZ2uTQVtYOqtaaVIo7MtC21KZ6jwnoLc/k+Zx2QsgPOo6uSvZtaxakrZkjObuYGJpshbY
kPtlYbToCoZSfSYfrm+NmqmmiU6JE/Nl8igQkdxPZF0PhMlTZKrCDPYk+bLzlJqUTvpco0GJ4Lot
6d5HtKVcW6IAa6tNAc3KSXPc2zSVUXsbBnV6tji9iv7J8tly4om/7qRGEeyLnu5SlfPjohbi+AF1
6+VdMTxF+siGarhafwJmZGI2zT+N2LLP0ySzDxYK3XFnJhK9RU2mfsZiACaT5jysRaOwoAsKGwwC
ZhhOOdnR1XbAuEPNx2bYkrAaMZQqwUPvm84zqGW3whpeLaYxib/jSsdxUzdcmxxuicpaTnUGd03W
NWvuKq9E+ag2IDRNjtpo4ZAWToDWE/Uhzme6sjrz1t7Io9cHXoMoFZPx2FJJP/piywe3IYP6I0V8
cBc1MErJlI2fpUHpXpOx+p5Sirw4ES7Gei44MraF8hR1LLgpAeJT1af9fiQtiWbAsG6SLLjOi1S6
r0n4euY2yIpNt4/74qwUeA16VSOpFGPL4B2G67EIEKrzjhxa+64p9nwJFNtadWjSrt1c3i+nzkqP
o4bwAhv/Rzox1xPnybgcaE4jnAip81j9aPLEUGqvqzPiKOgxLlPEPhH0I+aXoonukVaF6B8JOe6H
MO5oRgxzQKm5wFJk8tmGbOf07k7HBkPpZWjE2VaksWzqqXtQ9NZ6MDEVrPsZH28qwnZaJGVbQxmn
frMzyzr/6My+oRWYlY+5Pies95XzUGed9Ynw9KlHeIu2Y7bWikNRP+jGZs82DM6LUF2wsMDjYKXy
kCiMUJZBxnktlBFiMmfi0sts8UxLMjgAPBQXLb0qH4IYtX40ZjOF+9E50zNQzoy4iJaDnEKaIEV6
UXEb2A1EzTSz+2JwcLrkNiUegCjbdaY2OsSzJu8KM+hXU61ey8O40WqXWJB+jBtYZyMdYgQc1k4b
sH6wN48PolSsF3J3sdcnbfQlW3rs18JPu51GOd3Ftaa0G9FqDBvLhATzc8osP6WpnyquNJp4E6HX
unHaaH6riAc9CGL8J9a2fOaqtrR3zdGdD5HazTtto2k799Jadzh+P7iF6ucEp+c66XL/zmrnOdz7
NQmmIgWRVkv9KHuLuK1s2+6W2VbaE2HI9gIEmgB7cNJFXbkCsixOepjObklFY+uosvhAd5Lu5DhV
y0Yf6CUlvbHqpwKWeeTtc0vbRmFrp6E4OU7XUywwgaTIUHNt2tb9bNbWJfMTJgDQVCvGpVZy4MXy
zM0mJkodMyPETkg2G3OR10XyAJ/b3ONUqhqv4zSJTFyfJwL5Y620xzypGyYH+G2w10jeuTAIin/U
MwUP13X47Gaqx0a5yUOWJIyWKhozRmeoYdJ1K7MOkmfyqMnBBx86I1ellRpd8/COQgQJG0am3VvO
3BA8Uul3qFibFiqnwaVBpesO86q9bPXaxA9nNQ8+leR9NMO8mVXaPlNtSWhxdhBGBvSFl1dj7zYw
r3dGRFLftoFyMOSPrqyYUFkN2Z2ttyddKP6+GyJjOaLg2EupZk/lLECB2+LKA1NsaGJsRUPACW3u
WyxhJMffupjp8W472XRVGcWwqVXGVGpjFK9Q66fXOIh+nwozRFJyjUcRlvdGzlUnrVWiba42Pclz
XnoKJ33VUa13w0b6RFzDhuKGbLjDy0gZ7wM2w/tSoz+cNYb+YGIQdFNbyW4DujyHrnSKu6kS2WfR
A05DFPV4bQT5iEWT+wip7dzyKCRgignJy74aBPJPWe1P+0CzacyrQpxjDQNNCuHxGjcDCkI8VOdq
6tSTzSQ5t6mxXxpOm99W9Rg/GVgE2a104cFhlO+JaFHCZalRTtLrFHkjhyyXB2RDg1CNlhyQbbLn
Qp4ckDyP+QzBfdV101NZUpaC7fcPfVBOq7iy7M80EvGLCVf0hTaLIw09HvTdRs7Zx8xWTgq3vEiD
zLoxpka+WgTi6eyKN3rDTPmAQnXihQ3UurFjGT5EzDdSqFFp2VEZ4G8mcc3Y6cLYln3gv6hIR86B
YY/rso6j59lKMi+nvvkeEFNfIXNp9xQg5YaNHUQt7ZbpprR7dTF1/mGetU+wiGWoN9lLBphy36h8
rJQQ36fCKHecgWc3IkNKGpqmyyxJjTZwoTMqFnsxhGO8HyjVfwx9GizHpLbYpAjhQDV1Ecs6nfdk
iT+BM3LH8vKe1SRGFtRxaOMWwx42lsoAYtPoc8ICPyVVt28G0S4yoOcPILRmn3RxspU28w1zFuM7
h3Tc9UlKABYFWx++2VXRE4WdeXA1drGi3tPubH22XJZX5YhmRzk2oLBu3tLaT6zR2A6Qq68h5OSX
Q2f/AcuXEa6VzBE71Q6oMjgVVq6y9SW/BfbNBwJh0wIbdvRI59bZgHia3iT5rgbDAgiVI2aZ07o4
1nZBrYQ2C3L+ljqsGaQ4YDLB7MrgBuUigtEJ1eqSk4e8Y2TWVw5d6gbGoL01umM+QvVg4u+0q0E7
Cu+1qOD0PjZixwJDHaTCN3QTlVgoXKczx1tZSHL9PJ+yRauol4rV+qkMlZAMtr9j9WeYR6b7pwgG
4FuxiTdHzP9m5IhqIIpKAoUutEbWDC283YefEYaojQHzudKb2afS6uQbLQ5Kl8DZwIbZscYdPK7D
2Tfps219PU1REJl2oq76Dx9H8UMQilxQ5mkrGn929Vmbs1yJUOUlkfeheZ60y5yO1Dh0EkhlPdan
fxhZqJGI0R3erSBdxsLChKJOrhAGqqcqtxaJ6ujvqlWpL4xYmDZ9MQ6nudPjpzIYxmfMeWBntZoF
1mHUu3I7TBNujjYal5aTGaCECEZlBZ8EbUsBqaJAqrGhWgqeopFb5yUTlthRHdDft9s4KlDF/SNO
KlqnahhsOt+pN1lptN/x3GgXGCfW0IxKxSJDzvjFxrtboogJoAx9Rq1VIygeQ0vW+FOabRNRHi8b
vXD9bv5iVd0q4VgdLES7nTtkg4Rdyq9NdTQu1bY1s/QeiZaaLvHMXIMIOURj1ppl41ZkoWAc2C8d
VNGlmylRzANtPI7RSTLs0KXlm7ilKsAQY3BYW47R00zTC92XUKTXh6Ny0ElwcoBZ2Vjl3skoiDvR
ToAazXVej0lMmnZHmHgjrpMFWEp3yCpAO7vvVK9HcuM2bRDdZWihrLTR3bZO9Z10MHQXUd08oNMf
YTgz88yUkis2bBaeVNtxFcc04f9htD3OYxNAqIHRd41KcValQGVvWBSjovIcJ7H2wCOMAVPtlXME
z0IpK8ntk0G3UbJVLQNQ/MhjJC3cpMH0B4LZWDl5wOn1a5ANzBSBEl6ReDK8brriN/+IIi0Y6WpY
65ht0DoOw3aZom9y/9E2oWWHRhpuxsDobmNUNfeKNSVLjNHDOuL4se6giP+DZNUx+sAFVHy3P3NT
v4tancqv/K6tv77a41v58yv/f0xYMV/yzwNWi7f6/e2zaH6XyeL/+DVdhavsnyb3iK7qhqPzoWsk
mH6NV13/E4Vim/ofuXIHuurf8SrN+KdhCM3iKKxr6IwdMkj/ilfxn1TTJItlOWyqTEfX/yfxql/C
TL+G5K7ZMXJdluNYhuEIx7i+okXE67dxXHrl6cxXKW54AB4ILpguVhz0p3jh35mrsveilfybKCvq
IV70//mmEn0A6TH0PT8js63lax1zP5hYYkefw9RuqN0layb6QJI/Gsh45sbepgzlWkPE4fDPrsze
IkuXeczaPl/scp9hLG7tZK2NNxVa97ilIPqhlUcz2uFHWBtiUPBxHEfjduiTt5IHjMb5M5v0B2YI
XOLScDGGpBRHGOrz5pjUQNjIox7GYz7GywBHUzWs8MS5trKpu2xD+e4Jfdd7oKleo2WHAIwljfFC
x9UB3l1iDQpnhVIJZpZZW1c942hq9ZByGNOcK8YZmGsNLwLGfJ5UzXJk4ndG1dVSM6/AFd9QD5QN
pQLbXvLsWAxsxfXwJo78JXLwh8zcR/mptMr9PKSUauelOb2RgzuWNfgSVAUkCSkvyJn0Keataazb
id7VgJq2GEhtUda9p8pwzd4kPCJgkhG49WPkZSXx+ggGy2HyUF+GD1VC2qaylmKw7yOGlU5Dve+H
7hb6fjM6A9QeG3bZshe0dg7lnTERnonnBnfrC8eT19gsz2Nu3lN02edM++LQ4QH2ti43R/bLoDcs
G28mQn9PZw0+c3mQQWjqrV5Z32SznYXQKbOTEvGLyOWwl7jXf7AVfdVO7K1q6qa1va4a0HatIeKC
VaFJ2eYiBLVRo/jHbjgr9kfGDn8cnhGDvuv6YZxRH111CvIVkQQwVO5aXCnjezt/qnrzPkK3L+zy
FTsyu6+N45ytYmTpXiMQvh0Mde1PuGLhQkBiAkX/wBc7N9/orXdWg0JJK+5lckmtHRcXLfrnuVqV
lI0VOiooiRbsMegLr7vxOS/XurrvelhCDk3MKQ3gARm5sU6UR56p8+gvhNLvmCqpyzdpwntPPB5f
GH2ynwYNhMPYtPV7URxRfbmYT5iwGy0MBlEm2OuH2fA0kR0UH+WrX5uvZKpOpYpIeKAO3aBOdjHH
mYBUPuh3eG4Z7akP/j7ALoGf/iR0ca5k4Qa5uqHkwZAOuSuC6RiqGRm8scM5P61yzd71GX839JuD
7E2JjIfMNi/SCTdYM9wOHVfC1J+S3AH6LSJ/8t2cs1tSlAdtpu1b6B9hoW5LXdtVvr0C1D4UwrzB
8+txVv2e2vlRn5pnU53ZmignP6xWhg8Jq6pPWXhRquwYDtkhERxx4dro8KEM0qW2vMZ84CJxPuNP
0GjUkdQJVGsl8/ICEscQQujSrvF62lbB2C2IxjDkEM1HG1+HSLMlKe23sEZAWXRrkknHwbFXvlTv
Eu3G0ZoLis5V2aBhmz9ZM1fUiGg0pe3HkLIPCa03U6g3M6dO+sgU2ZdO2ZzNyNpNeu8NRu7Sj3hz
xu77N4+af8VlfxuPvS7PP1dSR0oBrWWrlvlz+UaWpiudoXJP7KJNtkvWyZbYyTFe//W30X+vjOAB
IFUk/pawTZ5WdGl/ZLtpv3RdBcnvmWvMhlAqZ39N+NANvY9oiwXJi5dUIxZMR513kSe9v/72v4/3
//rddZ5QqmUZ3P3mj3nPgSjqsGYGp4cbh8XklI/t/25eyJ//Gg9H6fDnu5eba577vwiwfb39bgND
avtfOxjy5f9kZ8BOxFI5c+MS+u8NjKab16g314PEfCsJhP97A0M+XMW/RkpS585xNJOX++98uPyn
RdjcdkydV5T8+T/ZwPz+0lB0zeQUCgrJ6/9u34LYvgTmCS4OMddNFQTaOrRn9T8wJVxf/Ye0Qlq+
ipegUs5Y118y9tOQ4vPqN+/zH9y6f/KT6z92XI3WkXKnqXXhwHNyeP56jQDn/c9e/MedYtCoqBDL
+uc8jV9L0HG6nyTq/rMX/zkbHQMZSQl+8magfEUDGmgZxvyvX/y6kvzfFe3fH6jOtfTbD9QRs0mT
JQ0upqIxIxQn3Vuaw3kEfab/zQb0z975H4vYwHdAGc23QN867gtmhMlU9Y9//fP/2Ytf//1vvDZ2
6ZD2iG0fnRQJL46cj2Orcs/9+9b8g0vmz96bH0aCBjpmnpCZnWVfUB2qE9Vlrkvo2uHfjb2/Xh9/
9O5zSPntT98W4zjnLLznQJbzMR3KclOLBh++iFpO4T6Lu9a94/1O/ubJ8mdv14/7N7Xhgdo0s89x
16GI5Rma+jiv/vr9+rMX/3H78iTB48gj8wx586qkDNcqavH01699lV/80Vv1y7//zQedkB7qZNP1
56bSlnpFg2Rmco+/1dtHe34oMJIxqTxOTkkVLwnQ4trcpN2H729lu+LPwmEaqf83v+gvd8cffG7a
j/u9KrTGnIk7nDuffCih0DnYK9lliI8W5XVhvI9MMhmJXfT6tref5QDwyS2bVtXOVw+Zk3j/+qsi
V8fXMORwEfZyBV9D/On7Gv3/m7fteh//0U/6Y/FQGWfGgOG+PxtKuDWYBEPz3eIdMcZ9na+0gRok
QVKith6bZ4QGcOJQrUynUXOH7W3l/vXPwVPmj3+OH+tM6mSxUusTJBGB35YW+cA7Z2ftWrN4h65z
LamgPoOt+MGK/vqC96f4RddPk5GIC070sW03fDG6fl83KDj+zTv0iyfnj96hH8tTNsnk/3B2Xstx
K+mafSJEwJvb8lUskqAVqRsEJVGwCZNAwj39rNLMnNCuoyIjeNXRu3eDKADp/2+tVGl1etcIvBKm
9PbDqL+ArFjmgAEXXaGT00diTE3ZA4XFalG0fQkGN3vmEOrY6s3vtA6OaS1eAiu9NyftWgXpCy61
J60FVKMEcsDxMLC9JZPpiuq8a0/JmAAmlf+RhbxE/siFvho4/iBDO35verFOYE4GSXKlkMOmUbQj
loXVYr5xu/GBecEBHOCWE/grqNIsqPXD6YmlwEw4Kblpe7WdbeMu09rvadlcl7XBeb3Z7ECGb5O0
uEsRtC0ajUhjQa69KJ4HbaC4LQednnEYj7/eLMaDk9YHotXbtm84bO9vcDfdF0WNV+fkildRyBH2
J6PnhV7wD8ztr6ZtoP1rUN80odkzwCUj2OJTJnSriLxf6wj6qHCx2kWksk/e+YWO6s/uzF9/sB1n
hv6J0weq7TZmijC5EeuPP/RLlz59/39dmjralOSSWYf2wAcxo0w06/r1a9c+67xtVJy+CyI9BKJI
ENCNbk5RsI+vfWGsM8767l5rRUY9RxOyd9QiGhyd5A7SCAnqhi3vrz13/WwOZpXW5Nnx1IbTENzh
/Dtkeh5+fP8Xnrt+1iND0jYCTHdNSBmjwjtf3asssFcfX/zCw9HPOlGNqm4ts+I27Kl7pHo+55Cj
JfeUU5v9te/mNNv/+7sZHT+oG9eQYadN4ayhfzMpa//icz/9rr8+SsXCEnLILMPBY7wJnJgIksyT
r80p9NMr+evqFMpl1KwUbUiB7Cv6GjZY4vePH/ylt3o2AxNBMqV6oiRpFyyl0TSHtk6J3tcuftZU
qSjC4jrQ7eCYYwuUO6c4z/taW9XP2mpmaSVa8a4J8zH4OZ8cKVWqfzIXuvRUztpqYcoJUn/ahaL1
t+T2arZGCQN95akgDPrv27QoCQWfysUBabLxYs7LAV7tJw3p33eOHeu/F4+cEVox5sfQgKa969l2
WGUR+6Qf3/rpFv/3SM46+L9XZ286dwY49CEnmYqq9mrTF/kD/Nwram1+D+xRI0no0ahDhP/4L176
PWettnVdKOv56WHV+W++p6VVRv8PncfRzL9RbJeufdZoA/xBOa46SQasPvnWgB9Utr37+MYvzMfY
R/jvs+rM1I/TmtBR33nlW8mJ3uvszS0uIyzHczNSvMJnBhuoMW98D1PUopkiEFqOcc+UAchM70Sb
2aOqapxd6wYylbFApeitNJfdbkqKhyMlV79yl3IZtwcm8PF9X3ooZx0CRb3EMzS9C6nmeSc6xg5/
331y7X9PQzgA/u8jiRSksYAC6RCJpbYTjvQWyvKedbtfuwNxYiUSCtdqvd1/7becdRFzRw6t5Awy
HIFvw9XmrIR0wZe6fD046yM8045KifwixCkWkQWDftv69M0f3/rpG/xHSztnCRuW1swFZd2hA2Bt
FeNWu7KHTqxaZRhfGtD1c06wylCh+G4uw0QDs9yNrr32qC77pKu48B2dc4KjxqKYgrKw0INxQh1N
+wtIxGeLHeP0Bv/1eM66BX/U4MSQ3QkDI7D3elcZcDjSn55JstZq6nmdjb2299GzXk8UaVA7ZTXQ
iCkN+fj1XPp1Z11H5RX0sq6U4Sza+6qWV+gTf3/t0qc/+ddgX2mZLaXourDyQEPr9i+qtH59fGn3
1ND+9djOGjfpBwuNZCpDDD9qbzSTS81AGbBehVoHbjvuVzWBsRVuh284ee3V0FCDm9NZHTSYkCCf
inIbzFG+JiOtHjxRatfUH0ebIRAVq5tJW2pRRDGe6BiO4XNvZzTw67KGsUBZ4COaWUjF84DYVvjm
utfmZpH4ibOgVwfwYHRi13HUvyKaZW3QMc8A4ZrmDtJbvU+KiQIDV6U3WkAhB2Vb7UqYs/+SB1rF
yo+kK3Za84E61e4lyofpYFDtu6I4YVpPvv5TIZ9b6oOXraaTPmYeSKr5nqtvBzd48XpBoSyRRqCG
ABLSsf8BAbFZNojtPmnRFz6Zcy5uO2jFNI1VE1IImq+mKacgtROf9HQXBmbvrD1Q1+fbPZaHEPyT
WFKG5p1Krt89l5iVBuQoXmQ1yEIjY+UxV0n8ycT0Ui91+s7++lZB9dstR1F1SFee7NE+nOj7otmP
EL8//mQvPDX/rAs3YXjmrq/XYSSjoyaQNlWmND55Jaen86/mcNaF5+ZQRT0FniFb8WqZBAAaKHjR
2DnQpr0xafknb+fCjzinOY9zLmrdM9oQstktevnvelk9fvx8LryBc5TzmObC50S/CYdEWK++tMR9
qc/AeVzUKB//iUt3f9bXTXOTl1461aGe6Mehnn5ht/5knn3p7k9/8q/vR9b4O4eYOZIsUny0ikTX
BD3h2mFx/Mk7vvQnzro8ZZk5hWmdG5qpHhxrOFtUAsp6SbBg/NIOue6dtQKlAWOUk+mGLqWAgL6m
pyz4CoQd5rB39v3PHmCyvubaWgFxVmXyum6/trOve+ef/4Rn0OX0K8yKpXS2ydcWw/r52a2H/HxC
HOOGRd/tRTC8xVbwtTmLe7a8MccRgFeru6GXBpTJRzE506HNP/lWLnzp7tnyRgYaum68fmGTUA0T
VKO9nIzk8KVmdDpT/Ptbt4axb5xCuKGjVdlKFt1NNOEn+vjipzv8R092fowtx6YzFZmEsNH7+maI
OEjBIZLuVABcGn3QsDjZkD7pEC40Kfes1ZJUlV7bW07ojw3FFFmVUtUutRsqB8rNx7/n0ps4a7Va
EOQE/wwnHGooPm7zrJnB+9cufdZawR5MZi0nXnKD0RlMu7EZHWrHv3b1s/bqu8Rds15x4/B5FoZf
PvSkJ7527fP2mgQ6GjdXhmVGqZPhJeyY2y8fX/usIOL/H1Pqzmlm8VdX7FLhl2SO74Zjdiw7b0v1
EqSsjVk+RgkEo/oaP89KN7ajeDetH4X1TbfnK8vdey3ROP5bc0hnBPbRJ/KJPwc9//iinbOWbidj
NeWZ8EL/VFCEzwvj0MoAcTIF0HujIwcVtrr1mmyf9zclfAoEdAvV2NuxYbP5dIjRfGoAuPA1Omf9
wpBl+ApRe4ZMDjaEaKCDy+wzb8ili5/1C6XdpTVLySqMfOfaq5rDYGqf9cQXjtEIUvz3rSZR7g5E
oUXoQwT56ZDn2mPFeGNzHhLBTKyPTPa0H9P6RxL1j7ZRPwOG8u/HCQkcIdVkQYE2Vss8Tte9y7lV
1aNEs2pzuO0NO76rWv69tvO9XVXVr2mLshH05XcOG64tVFCfdG6XntDpn//1aY4c/jsqkmVIcPm3
aSaIMv1+/uTiF+aAzllPMwvgNkSuRQh25rqaUCiTCJELoIpvZjx8reU6Z33OwAlS2g9gZeD+vCni
6e7w/HG7vfRszvobMjq40rVehNEYrEWQURQNhenja5sXOnrnrMNJu2RuAJsWoeLMcp+Ms/FQW1V2
bWpzt6jhN+0D0dakpvwGEVysjTdorYr7WRHeboe62Awk38B1Zu6PJK36o2+V+iZO2TrsWAlSC2E8
OuZobqJueB+BghLLrwYXxSWrFkHh7Mc/48Ijss96triYo06VPQ+fclX0jltWFKuvXfqskyL0VVoF
YbKQVrSF3PjsdMUnHfKluz7rczzfYeVadHmY++V7UAcvhvtJ13rpymcdjj6MhofYLAtj6cRru3Ul
wez2iw/7rMNxPAnxYx7SUKhBrI0Y7DPsx88a66nK6l/znJPS4++uAES7U8/k20LhkTzEZuAR6p7v
SrXnyF2csrpZv9arN+s0tKcEhYytsANW9vvTsUluzKukcFbQONg/eMYStSFPsogDjHNDsqyMB9rp
ck4e84i9gfobhQ3MkRe5ZT5EPaFHdif5S53/MvBPIez+3z9rxN7ya5/TWV806JpJDg761TjrP3J8
ha2ufdaYL731sy6I02gjs/IqD2VfcVY+QuI0v/jOz/qgNMhjV8vLPIya+FiZ7W2tvtZv2mcdENnx
LIG1cOo32fLxIUnHY/H0pYdtnXULBR1MAsBAhI67j+yw+eJ4bp31CZXATDvg7Q6tHhxzQFnZnmyR
t/naXZ91C3mEYoMFJ1evmus4Ui/sy3372qXP+oWyakSOE1yE+oz6JFY5RCnyjquvXf2sY0icynfJ
BuSQSQiVtVV+Y6Mw/OLFz7qFujJdzW1UFk5F/M1wE8KyI8n1r935WauM5sG3Blgk4VSX+SYm92V5
1Rdf51mrzCkGnyAK56GRBe26H3xmXEFk7r5252cNc2bXCTpxKkK7sVEUlD/KmqX+x9c2/qy5/zFD
P68ljeI6zxWcxVA3tS0d8ZFm77jP9LVO4yPYILcm9i16HfpoAotrGNAue7EI1pdTDFjTZokttLsY
lrGlrK0UYjG0v6z8kSsUbAxbhXM0uYrbwZ5x1Y693wVGlL1lHAnWUn/PR1p9q1h9IvKEi0kIopML
OYd04HXp7Cq17/XNqauG4QjcNtvyT2Y+C23Q94wfjZXAcf0+Vmg4ZHfN/2gCVJGUPnX+9MOPfun+
E8wJgg63LHaPDAbW7P+S495zkxW9v8bL8tGMN3jjGQkqBcErsbf89cbrHhzg2CM/JK3vM7HP+T1a
8h5NgI6Dn60CZ8rf4ZIGe8EEsnHDXPOv+bq95j4cOK0+fAae35/H2BYLXVrbzmb+Qkk/2WzR3/Db
suhd9fWGB8Jo1uv1ISKXoACjC4g/pWwAcW6CKOa/bk5j3ERyUfTFbWWoK3YMvuFVhrryzXT2+RAf
FcsaQ5zi0u437iFmfyUuxM40XmQL+aN0XgE+XEVltxYNIROIi3NM2rG7Nt2jxwFSEoNnYAdVQa6P
4WzDvaPqTe1Oj9AY9SWLMqVvlHRBW2y67jUjdApb8YoU+qpIKB+sV3lNnNJYmOoFPfY1mwC4TXX4
Il9rbOcFygnoyiHwnCxsM9yTRuR8h9jwSXM49b//aAx/nKB/rVHiBPSYXrOM8Lrh0etMuMuj6tZW
xatMZUI2aoLH83HTuzCU/0mh/fW3/ApOUk9NSJgn8bF3qic7dq++dumzMaDJG7ACqs1DF1rr3q8i
cj6jN3zxxs/GgFqNgQvmkXW0Vr2IAWhXJz7Zgz3L/f3P/oV5NgQ0HFo7zgDru+TbT0b0OnI40MAS
4Jh8/6cZT5vfDXx6fYJEyLgxuuePn9mlV2/9d05ajF1Z4ObOQt8qfnPmpYVR0NaPwvXz31bqBDc+
wdZPxqKLP/NswJBTZLv17KahbwfN1RCATijbyFqUJG8XSmmY3n28GjFciKUdqQDSlTSCfY3MYlnS
8PepFxufDC+XfvjZ8OK5VlHIQpShDqDlmjxEgQrJL15S3Q7oNad4rbLiM6vtpY/+bCoItQUm4pSV
oTMOb03hv4gpfvv4BZ5mZv9ou+eFzwUaIiEpYgkN+F30z168CHLi+qdo9l7PZbDTgmJamYZZfW0J
dl7dDKtiivwxL0J4Q/2SAhdOG4svHjQap9f1d/dA7FY4HJaG+VC9lkBChG5+//hJXXgJxln3YCWy
1XxbgcfFZmC4/Xf2Oz/5mC5d+qxvmJQGGx2Wddh5+nPUZkAS0Uh97bbP+oYqayV+DKMAzql/i/Jg
UzTdJ2OKeWrl//p4zlq/AfNXFYGdhtIzxWGcEFXpDoLDFtLVGhpmGoN2xxWC46oBMzFMd1BxoIQE
DqKYRKXGtqoSEx2QJlbaBKJ8GCtcdnHQrNhUMHZSxPYCw4O7yfkRq8E0ynyVRE30yQ+4tKQ+xbj/
/lxkO/WDUQdJqNBy5U6+AXNAsDNblvlJzX7HfGaioIL/0DE45j3nCUy1BvebA/Upc8LTjGomSMSo
3s6hmT/W4pCNGr8IChTYHeOhc8U695BuVN8SYLWnqUPvR8vTbCu1vov8XqE1sODszK296/pfunrp
1SfjwqXP6qyPcgWgSifj1zHxTaet8VkjM0kJXnjzZz2SJCQ8sDuahYVRJw9TWiuysfr8hHTB3/VQ
tdZoRuU6h/O/NgBRox8Bz8Uxs29tDV+HmaAyUMQzHrHA6SJzSZmFeM7NhP0KrbVxkJDHXqXtIG8G
mbLpDfZp0XsZABOVoC8Lhv5mrJwcUh6lYU3tdLuyN8GK1G5nbGCP5ldDh4pQxsI86LJmJtJmZQ+6
tTV5Q7b25FfBvV5gnRiN24RMLXxIeMZQuzCzz4jrEahJqHj1nC1xjWGNK/saLF5qHbUksJjJT2Bq
FLgOe7DnzWSWgPQKLf2tqSF786GOvfdVX78nddbezkB6Fmke5LCZuQlKuIlsK0N9w1EYr2kh3qIZ
vZLNZR+tQTbqx4gi/o1bj8XeyjSfcK915xvOjyyxpnUEi2gJfVDCz0jGA3V2XrMszexImCje5k3z
liJNhkDXQ5a2xbttmfFzMievyCCKb1hknCvbbKPtAKN+4+g1IHMEeZgxrKG/LfWi2w7dqHaTq9xV
QYHK8qTxOdhQKFbUVjBTHWZtKar0uUhlfZNpUL60ImqeWRN5JdvTNbHZxrBvs07eMVwvOy2xdxNW
+zXXhi+qEyIGpWzwL3AqPVTkqMHl5uvC8+LbKG/T27TuAcqoTluoNPs+jNBep5xuZBJQmMkpmyup
AWnO9bZ90DKPdlrbvykcsre+GZe3XJZKD6k9KSjzyzweqRLsY8Wj6oGFTXManSL+rvYDbKG5skpV
r+I27XaW0WiAXC21SYVnrto46XdxXhr7jABtuQIIAzW3m+K9Xhbe1rXE+KoPDozAxg72WTnq2y6g
Bgt2IPxXPDJrXbpOqPmq/JGUsQWPhIKgTaXq7BChP1lQ382szJumx6IsEFHoWsL+PjQ30EyF60P4
pm+lfKx2l6oLTgaUjlWLMjyAzZCEh2LpIHdBIaTnd7Kz43cYDGCHo8L6Yce2FKwLIxRtMKVxpDgS
GrCOTSMy/dUUaM0NpKxsVbXQE4jVW/BytKh7ywrL25dDHa/bqZiWGdCVlEVJ3/7WbYcvtNLzg0/e
7i2VAHHsidWlOiGnJkPLt6oBpdW7Mf4EC44cO7jQWJw6KOBaj91uhhy3l4jD3yJHOocaoDoWsaIe
aRGdfQB5v+9lz4JXsaSyGmPRmS8OQD5kjtimhmQlRkC5TerNRGVI80+A8g9lMFuv+Iusa2NWvlgY
U5AeFA2TqWcBO1KburukRS4cM5ps9cFvm3XWeeLZ6EvriLRDbqu0tzkxKybkMl5hvTu5L9xlZukg
6/2pvZKK7Ro2TlPjJkkCiPk9suuJVfWYX82WA+aKLI+x90ETY37Rsbpg/aN21HHE81A62VaQqHnq
2t4GOm81VYDDxscTYog8WVRNasDprQhQzaShAb1JMT+AvHSXI/TBXzD2Saz4RT2hzHJGHTh9VhFC
8H1hUPzqaww/pl21d5Zbx5BV07H7mWlQG7mQo55VkLOplcvhdy01Og+IdyPVZqal7vy5dde9aYoZ
E1QBZ85uBigKDUjjEZklssyZ6GCk6hvAkv127ipr7dSKdJXttWI1x2Z5yFJz5syCX1MmOI/xMIHG
GnzSPlNiHQUK66umNbS1qCSbmJWPlWS2Kw3T0xivg3JQdzobhJhCXX3ddlS15f0QLNPSwkQYkw+H
21C9Z103v7XUxi2caY4WYkiXqmmWUQWIZy6PNYKXCk4CRWUlHzyYjVzzdlmrzJWnxcNqcoMTBMQZ
7EXUuyY4M87SfgA5VFvg6Oa9nrgwKOgq7BXZArJ0dWduLDjwS0DDxXo0UWkpR4EcdU1nXRjJDPch
Zv7agnGuk65Y+GmQyJWdtZ0LNKsyTwCq7ns3dOrboObhGFOKu2s8NdZI3Pz8Ab5idAebv2fXRGI7
QG/mr5QZJDDmIlJZwD9w+YqMM5taa4AWBwXQ0dQ13qzJ6X5MwmPzojSamw4EHVP1WBzsEUGIlYzs
IBiltwQw1mOQbmoIY5Z7C/GwHRe5WzG9mTiXLyNMC4nswSSaPQj9QJRPWiPLXWI76U0Nzfl3lrjE
9Mbx1m8j5i1pa+GaAUSUiHF4j9AW3PW2Hyy7Ouh/iMz2N/PUa99scGP7QdXWqxLwInoTAgrwbvq2
ACo0DN3vgOZ/6sK7TTL4E1lrWHdFZc8Le+oxihhqwI0SPQwmA4CwIZb7bTmjeXOylesj7LS9UaGa
dt5me7IXJkS+pW+OxaYoOcPwE21eEeAU15TJdbetGNqFJwyFMsPyHwvLBI9HYGJRJ4kD1J0ZXZNr
IPsKCjOxJzhL5SG2YK66mAT/PLbealj3GshLjLdiOTBQ3DGL+amXAEMy58SyFyjUyMvLvaAmdlXU
js9UdaTCxdwETbGfEpluhTz9jriLNzIxsHhioXoFkFLi8+y8G6lF/SbIa/1+cAsIH53K17kdWdTy
6niH0gFyLet5WDZlqdePZR1gLq9ao2B2pTSQ4RY04BX+UB1/jY63YZwkmnFc1mYWuJvJ8l8hrv+s
lBZDvDcjjFM5gxcz9rUlUm1VAL/nkx/Focyhjy3mibCHaY4dMjKFXSqq7G5dAXLY9GX8jh1xWsZe
WthwLcs+XaZCKwR5yVQ+upNf00UJe5XgmVjqtZtv26CatiaP87U3R2MNvh8yn6HNB8voPR8HKDHR
WsbBvi8a60RRu7fTwl/YqdMsZltD+UNimdKG5v00lb0hmauwB5kwdhKviwFu2iwdKjPuVm0i8Tjq
uVqmOAS3mgU2vS4TIPQVjVgofECCoeOA5aQCS+biO9aCl2TO3H2Z2tpR1MNTrKOV0inv3SOmt17d
IItXmZ3/llPv7fKuevZqVNI2Mzf2SnMKQiS8oycbsjOC5EZferBFD9LxilBMYCgdGYDqnzaJ46vX
lhtctrZR3qSaY+z8qomeXAXMHT9MtjoFOoNyeqD3GECHjf1TM+vJTx9RwX5yxhmQTgwyxaebpomi
vvR8JDp2G6Rbq2gDWMW4qUnVayjaRss8lkNfbZrSg29o9USDA9mhUzMeIHUyMwwIw9at5x4r4cVX
NbY0NhxL65AxGSkXnSz9BfOF8T1Aqukth3ZKTo8MSsBCs4HZGPQIi9ouBo8pTMCiSTshYganuGla
sz26zch0NzZ6hbFv9B8rKZVaxMBQfyambgBZkfEVjNxbJonmY9b3z32boauhzh8IbayvJqxx91le
MbWgQGSdDVZwKyOp3nWsnYc4SH+7Qa2vrTo1n2a30voFWfZqN8SmsUsAz1PKn3nXRWVQwxzpbLVD
y5yOUcMa4o+c7zRIN4tK9fBzKKXmwaAu0BHiafgfvPI1L7u5X7p5nq90O83p/HIC1BnkGJW2N1MT
e1fzVKXfbbfKEI/ULr5iUaxQL0270Re/2bRnQaPa5Cqno71SREo2Y+fqyKLK98LBHUrdxbjigSU3
k3XC+hhM8Wqzl5SZGtNGZiizGtcKSDzkKDgxDe4My6IftBObY9pBgURU888kmidgn36GEA27abqG
ZEu/mQSm3ARStzFS2GM6c8INnDKpXwQC5CN4eqaDzFrI4uY/q6bHnzBVcK/zuOKL0rESLHp7Jkpe
6kwnZGACnMJ1nfkn6eApzFt507iG7fVuw6m7syw54R9CajWWXtMtVKuJRxipgsyDYCud+/6latHv
0XFqC6hI3maUtbsFDSH2TeEFTHBVCZoXF4/VDfVr4yLtQHLlLy1vRtTGdjgY0XTcEaZDqgy2aotw
uT1io4x3WT+X12o0qp3semj+0dQueorgl5mLnFz1lv0kkeIenU4CouXsfxF0fFIxCYqFn9CzgT8u
mP0nybqqGF8ybZJLONTxTa6s08Ae+UuOGby9a9Xlsz9Az8fypB91bgEwX+pSb84U2J1kskRZJbFJ
xx1LVg7LGrvt1vZYJSvQgihoPZU/ZBN3wFa5h53KS1LenYZFqYO5u8Ak+yrazrbWfhX7z03nddli
nAxC3bjcrmU0IPZgtoFWxrN/z2wkQOzGwz2ycI3aRxwo5tLXR/dXjDN5Z7SYVzKP0hR/9MDvo0va
pI77gvUJRJgOcMIOtN82HLcNBBgL2mUEopQYGCxdYtKPQcyAlwB7hSOl3Kup0o1VXQWAUwsLb3KZ
zxvY/KdToc496KVBHUtdmj8qALWyJOMlWSKwnsmM22FuA23h2CXA5xQS1KDenNzpK3wURbJu5uDX
gBZgLdBwLwqTwbptxYnNDvVaV61+w9IX6DPImGUuG2cz5fRQvmqn2x4c8XqqoecPWTyhYUmCe8BJ
GKCzZFwrbUhXpc4LIuYAzx4+OcdOs7mRkUfkAqP7dXlahDimCtZyxICg6b67tlBRHCofb1dgTM5D
4bOGpxdiVTdpKH18vr77uq2SdUSigRKf3qMluNZDCZATiJjirMeSJ0EgMOalTxXepjMg7vc4cJcA
AZvnbBwp1KAjx5ad/o7jqVv2HTakZPCNFbEkNLGBiSWrVP226l1jPWREgUvsvou4H+ub3pRpS5dc
/06qKH0p8jS+YqD0nqqmy/eaY57W540Nn7Zlyh5H0dLWIJCDtq32MEynmyoooqVVzPYWfuB0E3HV
7aj3CKtzr1kZPnWP0YmwWqupWpAtGu44lOXhV4m2a3tz/jWhF1qBiua0tg7mMJ0478FI+lMUqXbn
Fj0ud1m5T/4sol3NfPsKIBgLmJnVw4gLeOGP0KJLy083dkYoinSs8yhqTAOAxaK7XpZy1TsEHgQz
E6b1RZJeq8qw7lE7RhubgqZ93Mxgsyenf5qKLN4aYG83vd3LtdsML4PtkqODvcyxoedzMum1u44B
Cqdcqq4izhAW6eR5N+7AkWo5CP++DKTcdaMzkLAJJsWsMu53k0GNAdLJlu+iLLcGold0kn36Ygoe
U+k5Xsh2hw3MQH2PUujODAPitUY7sCmluJe9fWv2U7Adp6RYwS/Nblrydwscf2aIPD5ETa+7YOFG
+6BXCQSzJtY9Tk09De1v4z+7lWdAoU5ffBjXpp51K707AVnLF0Ter3lbiN++wFkulbdKvVFfqVGZ
6HEg7i4Ld/yuR5Wz98l9r3PIzEvLBA3YMc49cvyMepudm02b1vm6SsaeFFCfHidHI3ek0ZRjt0Ng
G2Rvk5nkCzYpUHxnwXsEt5S9sWJYGx0LV2W16YGdrbucsjs2R+ZyneYeznSzc7FCMStaqwR2RaEK
51Ga0jxUJb2VXQ67aWzUvTGP2qZIf9Q6C1CfGsptbk8h6yFvx0q7X3onHpEqqm9ZEt/aoudLlrgN
kOWM37pW935hPzZpFar273OOmq/MTDPvEzslUGkp8SwxxoVRJ2GyWg0OBzjTa5z0lLXnhntgp8S4
SR1WxJUO9RsRLq70+cZK7KvI5uDej4oK1bOJj63CBhAleboa4LI8CfYXrnWmpr8yhf8x1iBV9d0U
LDrstXmVPfHMYL7a9a+iMxr2jwK1HgTqXFjxz1PnPzAhC4EHsE42zLc0KB47UWZ7qne9pYCU3S8i
x2ddGzHUjAPbDpN1wzIFNWrcXCPpXEZDVqJdnIs99hJ86J7uZdcq1dqjRoiHDYZyDLvCn757o3Wa
ZEhjiW1+WkajXDWVs8H+eAxUZi/yUvMOWR8p/j/OhEd6AtHoIsBB88HudqCSZyNIENr4x64wrXXX
uS+u4zzZtjM+W3yuu9So5NGFk/fI3n660fDNbd0OI4EUkc/rdFDiqW3V+uKXipWRLqQ3QGy39OqA
U9vdDGWn7+zKcpcsBtCJTi5Kg6Gk3mThCGqwh9q60yzE3CUATatMMdJARDlo6DJ3Awv4VSXSeMOO
VX1yf9o7IWtAJFI4G7DrGN1xB6wL5kErVwMpXHb2tDSaUXxrEIUelMkBr0rwW2VldjOb7bTwAP7u
qRs56HW7qmSbYE4xhg00+ekI0lu7Q+aTPVkZT503HVz5ZtmsVdAxC9DMW8/HCTk4Ds3LFwDAShaP
zAZ+Oh20zLSy2yUz/Fv6LXfVMHheN7N9paLq6BmpgYiroZqi7NEVGzCSI2t666c8WYqaSYrj6f2y
GkWx1ey8ZwYw/3RP206U9z14iBiXdQcB2fNRZ3CQhGNnlD8N2bxoQBXXhp7e9CO1fZxvYPGQxt1Y
iCsT68uSTcnnWXhwWuoAwYB3bAbSQWarjlJKRHB8Jou2NY9tZWfI1fp2nffGT4uhrRlrxCooQ229
11gbqO892ycWc1BjjO5sJ2CVPotppwuZfkMNplECUSa3NQsKcNeVeQVFzll2nu8uYdmeVDDQKmcT
8CaHuCaoVcuBrIo5w2ieksb0Q79sEQObun9ogg52tck6b9RY8Zlaz7Ds66vcRTFJIGefJvgVkgQM
rJefdE7O0N5RUZr9NBRi8lp/4otgCNTSdBk5nbcwTB1nLlgsIDXM9XYuaO0Z32BrRYemqG4aLFAL
oY14Du7a2QUSPW7TBLxq7w2UdzhavPIdV25s29xhaRBLTwuwteMslvYL9cC4D8pghYfhoE/ivp+j
g+9r+c5LgpoNCMUGSD6vGyu46hjgus7fTBQDx+XcA6EvsSwLeQva9ii1Eny1UE+clobAdK6MaLxr
W95+aSMaNHLHXsKwHHZ9P4QxtU94lFO1mpy0DPM8qE4m3/7Bj122wNP5JS5BX6bam6yzt9liI98G
b3CSJrFxmA8ERUHNbnxPuj8cgXl06vtdkkQZXkg+lYRpWlMtgqJ+Vip7LDjkkp33VNjlqmnxBf0f
5s6rR3IsPdN/RdD1skFvAGkA0UQwvEt/Q6Sl956/fp/oXo16Co0RtFcCCo3OqnTBIM8532snoXg1
0vo7bDOk02wWQZFJdxvmPmajp4BROghFeIVTcZZ8uciEoW9kmX6jToY9W2pac8w8eppoSEwGxaeP
hfB1a2IAaq7ABek60UfTNZciIvWTWrao3mej2LnFIpFny86ZpkHkGK2VHqJJFI5GxK8vjQTsJuKu
RrrM0kMGrVZE1m3pxAjhENeMYgiQT4I6lk7NnLrWyGPvb1o/F05PMa8TWLlrNYBIY1T5cRoih5Vz
HdCRrtqCZOPnmuo5T41o/a3baJ/Wok9tzQs2KtEbJY5JnPF64rtbyxmyAOBpng5VhVpXmj4atfM5
SAoUvOTOkiWfemNRidRFPcBX45tTsS6q+DWp4z3z+U6b2fuDLqoeAknZ1caXpsnPpdhs77GhzXTi
aOCmMWCIbqXxLkk6ZMBg8cw1ozhSfVa08XOhF5/tyHJhSemqUeKXkfbQnTqZw9bsAPnksFYOuUyt
K0FrNhr1hxRI3W7GZdt2FAPQgVF6gjQKjmyMr/SGEpKmdIe0gv/UurM6l9u2DF8BOyn4tN5pUwb7
omUDnXxtkw6/F2tG6iaWpE3UyJ0zKgfa1mksiXGzDL18Is6croFGau5rE93hPeYMa3nOLbG11bFa
zyhZCoKsnB7yzDHUinjhQla3yxKuwvBGigldcmdpZK6dzDeW+0OgfI9tVtnoqDnt9Ut3mAxaLNRs
+g5Vq19HJUvErAo/qSL4kqzXG0wpG0aeYoO0K4Fb6bOPkSYYYTtIs6mt8cMkINdLaDQuQrAMCjuj
TrpPlN5mTH+sBAts2TCVkCXTmCzEa0bz1srjVyvARUFrKpdIHh6D+6OqUyABa2BIfilVKocVYUDK
U1kgsgMtTCmOdaHuj3PDiJ7XnCAY99MHAP1vmlQrX8BGWtPK42ZpdaFl8tjLGsHHNFzZETmwnjLo
r2DhuitX0k+bWVcdvaBUkAYXRlnngGfWdIGV+boOPuJhYuLpS5c6qBbkMX2epdh01Cw/FNYewbjo
iPTgpi3PrDC0oW1QoynAaQ30evac/0SZUDMjkGpOsgWiuFmE6hHVlYBGndK7yh40fZf1olOGDFfL
GGV4cvLdwCUa5t4xxJgWDZF+Rz4VO+/gJ5l4u29ncj3terEpTpM+XfHGeJHSrQ21fzas2LALo7O+
iPZcizobXsAgBAn+GeYS7THj/J2krS3mGgi0SaNa0+JQm8k+E7Kz2YRXsWbkrpTCgIWcdokerAaz
pBE4SO6hxQH5PUV00GKCnS25exrbxnCoRz5AamYsQ/AiykCSScCBGnTmo8xQv/Xsrcu9vDJsTDLU
klegLrAxPUqJwoNZI4DXbQXKqcqh8HQ9mll78pswpQ+ipnB92qOioYgIqreO+9Np6+7BpHPJi4p+
wV66vFHp+0Gj4Jts0RuuJ4snmHLlUJ5cuGwwukMh5a1f5H0ifklqYwCTaomvIqPe081N6HjYUe1Y
WOrjxGHdU9poKxGH5xYmLEYiKPWVbhvNrbrSz+OO0SmKB7hmIPEggScSpDr7iqdGc6pMfK4GgeZS
+sMpg8lzR1tQo9UKG5QhE9fcRwxOIbMas+TcPDMFXgNio9Y0lKHppGKPVWlWfTMQGic2hsoRVSn1
9X540kqhPYq01HmLKaE91YpuFU/pdMvUOn2KhgRgWI3am2kAxUVROB6g+nRPmEz9ZvSDcanK/rWO
1JnzhymRcBCVy3kqOyqT2DRvuRCLD+wEytUISw5pVCvS6jwR8dNQAyL3HFH0yHgRl6FeG3lbcK1Z
ywNxVK51VYzUcnBUpYAlJGa+Hvp9xRa4p+oa+SA52A/KXKqepiXX0uzJSiGB1mYqKdxF6q3LqC/m
Tq4LVhKip+xYjd/xrhbrnEMy3Tsj2QUSvBWSA3kNqTDDNdOZTd3rA/3QtPtKynDJGq3mdFikttUT
0BeVgN9hRsCC0B4GjgY7vTJiR8Co4JdCQCu31NO7SA+9v4zlapG4e+coETy9UcIXVuwQArZ9GxfC
Nu2yg0Ox8Oq6mkZTjKiH9U5KK3UjTLLs0dM4OyQv7LJcbh2qPqxjFtKfNdF8hMsEr9xDJKnFXpbp
YzcxYdzrMS5UB0L7pyIOO0VKiGXUEjbKgJC8LFFOKBGmS1QLd7mN+KN0vF9poSkPqlJkriZ0MI1N
v7hTLjzXE9zA2GUN0wSs/GgFN0NXge0GFs7K4fFQah7BZCYQPxMeickAWJowNXMDJZwOWy3ze7mv
fWkAMwBd1DU3Ns1lN0VcxGHWmk0YUKbgGKYVyi6VpNAMrRo/FGk7b0tNoD9x1MbzSLm5l6mj4bRB
VnCQEuKnsScKc5lbi2rQ8QF0QaSGlNY/1vOg92mFtI7TYoZ7uevyVTBlCAjGsVkPcb1cTJnGWQ5u
BGNVShwcJtoLNvoUK+91rC7uQnPNPqYrvbE7FRKLJic2BS2K1l3MKJJCqq2heRXes+peMaAGMTBs
YNr1qOdfQauSBTTkEgdEhCO0fQuLGHyMtBRvdEuTN13dLptR7tU9+dEU+EV6Qmshj9WJT6b7KqrF
5UkfOuKaso7aVb0Vr5TVZ29qKivbaSyYTqOgelbNUfmAH9MRvVB9nkDdUa5JZoYNYqq68TJHB5DP
0JnCUD5SyE1JgCLmIMg6YGqM5XUvFxMdoH0ReVVs4JdL23bT9Blw3jyYa2hn5bnJRek88KZs5K7o
dg2nm4eUk/zVqpPmi/j4mabiewOEmIvdnWdDgC+haYk7tDLSWAvuIvTReQI0+1GFKF9LxL13dPSW
4+AMQQrwnQVW4ZZJmpEPUwsg+V0fMM+xzKCnpp60R4dgS31pbJchTY5TZSxfylJ0PCMN8Z1D1b83
Ys18URYWHeIiKyPdZGu6YdRv7vqe1gXqtRAsmtdl6FrHVLjhYZnyaAaP1rTXUI6iQ9OYxSodFkZ8
qSRf14aSpa6yLbspWs9GxO8wRnrr0rnb7Edlis5dEUp76icEN4+N0ktUejrFBLYOMJSuBV4nYhzF
QPBWT+Z7r+oUYrQA13FPNaNj5IskAFDL8puuT5RemkU5fwcZYtAUMtcRwiJ8HwRj3IiiYjwYdZa0
ZMqooyvL7QRfw8ILAw3GBxqgixRvqhYwYGnWPwl3rpQU7TExeDPRwanmuwbNeoEPLd7lWB9/SmsA
v04CADbZ1M5dY7DQ11P4M+lqeo273HCNXoH2C4JxSzO44dBmBZMjKckqVznmhmz3+0xtsdzM4y7T
lYaKWxWtxJTq9fNSsvlY2UcUGmF7R24yX5Dr0RnrhjxWSw381Ei9EVm7F0xzCaokYBQoRxNruxkd
4cWeaHbUaDZRuUvE4JZZSfW4NDNFySGoRunlba5/qiE9mq3Ad6f3KdtaMutwknbNSpZSaV9onehQ
HNyhNUO3E4B2v4uCFR41MoPssJ4k0G6akaF9jVOvqASb0BohdE1N2ytjCgtjtGjfdDANmNoAW5Jk
iNBfxcZllDiohWPYpXYFdXIuEeOt+laObm1bIQyIBSQCNJEB0xWs93e59qqlJnKlDPxOQh+WmwqX
qhuZmuwJac28bpTKrjCD6D1JYSLFKHsOy4IKepYDwSEKTIvdWirqNyPUy+eRC+MZ2sQWgauYODWE
P/OAmMaOhSJd11H7PqYN3XZq8xabxrTGMd2e03psHc7hsi+TV3nMVF15MtKu9dV4zqHilHuFSMVx
v9VmhpxGotUh6DxjyNB3aNno5EuFRi2kKrmWONHW5fwma7O+nsUxWEHlmMzPpuEZCYVLRSKlaPAh
jRfa0FaWKUAaj1Z3aJdUx3APQRQGBC9Lo9JRk2z0X1WAqm7M6MbskfvYcYaTZaGSba0EE2iXGKaH
0NDuFTaKEq5lReXOjAvN1VvrSYtNHgc26ew1UprmVE7mp97RKCyPIStDW4hsL3L2yMJPMzcVIn33
IBL9dFPnCrygKZVN0FMypUZGupsBymi+gDrvikFwQHt+8lzPiZ/q8v04JjVn3IQkznHsbiOqTMh1
bXzSpiCB5RQhOQgGx4acgtYoRdkeFjmdXSmgWJ0Uo3SlZ4TvyeRRnTS1ocFMNDYUmtLR0NW5P+Wt
+JqawbCdI/pf0IvH+GBC8TFpBPSbaXXlTFY58yjnXL9IOI1aO7kybUkuujSJ6S9L4RqRwMZBF9vE
WDJchy0vP0HISf3aWx+OCzIgXeHZaArPiMrS68yGoa2qrCNS/2TVGRypBShuJ9Czr8iszPVggVxF
kZj7Cg2MPjtyu9PZi0rotlHeDeVI2f2kytdYnulTL6dgrQjBSxB08nqKUmE/Rb38HtQNH9bdvE+N
QdtEmLPXqhhHm7Qpm3VVDuE1nQAH7GHUhGNc082jDsrw2dGPXfLa1JtF0zspw8OCqiaKq7URLHD5
zfBJLy3SYUb+M3VncwW9bEp7LTQSZ9agpWpFUrcqEp/Kzdu+eU/LYOIt7BkmMsv6THup2FEOqp9J
50SOnwovfThn+66Gm5RVOffqANRJMIaORkBlXAP9zcclEXo3zIvC6ZZueVHCyHCj3FAcRZ3bW95Y
zUM95s1qbBR1QxCn7I5sEK/xWKzQudlDUw7gJ5GjxkgtBLG/gqaDhbeKatOjW5+CSUq9WNbl0IbV
5nuXZeN0ecSaKMknWKCvENLOU4d4WFWUkSIe2sCGu6M5R7a6tMW2Wog9ikZxeBgyqlWFYY4f4gWp
mBHK/acJUAXytjTbmtpwz5ipIgXZgIbgIFHa2qQ+8aXtVmPj9clz/ozQTnI9u2GtB3H2vpCG9ziq
abdiYQj2TT9EuwLRJzETiuXpC2aHWUq7dwlxxZugtqbOk9MGbj6ITz2vas3VVa9BWDZ0OJp1ZFdN
H3t1udRuMLVuOAm1N9Ovt5MGAsbkTp5v2CNnkuNUxTXmrLg0UoUAKq1Qwsu1mZxCy9R8QtA4gDdS
v0W9MF0XrS7dZJo7d5Br69DCTD0zLzNmRtTTUUXTiqkL0UtTDYyub/Vyt0+kYT4xRj8aSj6viVDV
CA0O+3ofSuNjtTDcyvVSO4Nivg+xJu8o3guRwoAuwz6m8JFoIfEYXknOeaMpnnbbMAEPiAFZiWgA
u9Cr8UeUF/iflNZ3FtWicxlYCxZ8Bg0y+sQP2QiUdV5qyUatrApDG7xhYMthqNRO3MpTQ/g7f51l
peDP1MP7pqIbtJ8Xb8I4o/xcSKbzdSsu93k8o4sy8TcaFeW/TVEVkLDaRUn1+CzdK6MaI24uc7tM
D7FBNF0l9gVGO2jzKE/HdZoIb9lkJg5KLM3XKviT9J4YuSYrMdxlpha5MKOKq4QsDkSNDvUR1fLj
LGjlulGrbFOQlukMtGCf6J191dCv7OJ8UF40E01KEg3RypqCJz2bPmIi+9w0z1UPVQQWwJJbqgmU
4Fqmpi9qx3FBdaHH1Zug5/GxNpviqjU6G6XZuChYpCUWcAtGC8n0aN1DCAxbz4TTklUxcL7yUbEg
0wG1/CQ0XHfaOqwvotJ2R7kr26OOJ3Hp9dALKAH1zDCyDmI2f7SSVLhSNYD4tonJ3tUX7LaAd1lu
MOcUuWJ+WjX5azRlIamKFlX3ZkVsV1Nck8YHWOF1GtLP1kKDh7/qZaAt2WEEIGpHDAw618xBv+ks
gScqvKNzjQzild7J5Ueey+JBFlFjGF0vXVF3pCxEfQHoLhi2EA7Jsya0mD1R+9HIjbTRRWqPNlOQ
/aAXqq1gMQZ6hSZnly6bEBQB3NZwf4FRf1gyrlg0O5VXocTyJXhY1NkxEdmUUSMKziR63CiV7cdS
Xc84UuG5hOocgc9tJkuO/ZkOaxgeqd2TBs65khqCoB3zXZaNMo3LfQD3HobjrUd4t0bxxY41ZoFn
oUV8qMUycznaz34VJKEjAbjvo1gMHbQTwD4DU44OqWL/Hk0bCGAToZVa4LTKh9kFoG2GJIAlpotg
ncaJ0/gYJtbaQmz3VUO0MpMvqJ3kIfXaIS6eal0t0R82ACJOTzeuq+m1vMY7IJq7yEzh8DIGjEM6
t9Q+YLOMkdzoPCBLOK47vXnpGCl+WrD8Y68mceKG+mD+GIWJTq1HvGNGVbptYus2sWbuRTw4nKni
4jbmMh2dvQU82SXzB8V88bYUMBJWKTjioGHECZIheRxQUIFMDeOuayoUEYFV6itKoEdbohaIF4P2
V5it5tCiWQWTT9AdhJlxNcQcbYkwyHYyIevjtCKuK7l+AYWM1sCofNMQ8fgSDV+kieQfljh1R4bx
4DEH4Fpb9VJuyyWd2NPie10fN2kT67PPaCRTEpY3W6svYrdnQnpa4oXihnbo2IskYjQjPdzqZdpu
h2bEBmAkiDomWRvWJvXzxyIorPdhAN5r9JZCu3xq/CjlRFMO5URtBVTHdhkH2cesMXCA1TnTWMxq
0YyOckrDJQEnNuvXRlMXb2I9tPUknvZGjEWRU5Ee+RpHCKoSoDkVicZ1mma7704WpthR27J8AbfO
r1OL/qOMqb+uCT7yDAXSd5EoLe2KftxPPYJK4kRxy+QMJ/dGUsiwTL8aUnSLRBoRxSKBmMulVxQ1
feKkbIim0gQ+WtlyXYyBtOkqAymXGiqJXYa6elNord7PSOe4/xtam3mWbEZByen7NPWiQAfSFybd
HgkPfuZBT46BigCVaTl/6iyyBmx51CmSNMw28qxeGU9yHYRvIf/uJObAeJywgZZVQIDHHPdbKac5
vCUc2KussHJJnQydTAPeCMlkI8uKdRfg/qYhandJzoRQDOP6o6Usg5kgGf0QybYjCXO/GySqeet4
TDeFZbareLGmH0MLeB4sdtE1W1DllGznsKwjPRpCO+BGaZMl9DDisDa3cQZmE87PVC4bDkDx5yL2
vTcoSCxFJZwjh8R2wVf1+i2Sa/hLlEYeCh6Zk2cWjrhDaN4AMMXcYdTT16gtlR2m8KC9MURuMsbR
uuYpPIrJgs+oF7sXuOPMK1O8oAtT60acTX2bVWaCpCAo3tI0ex0kEcQzYh1RDewcQTm/CkK5YIpR
NVThLa3MaHqvKd4FzPMZj/OsGVqKjISaGj3seRxUWpJ/dwreO1j/KxO8/du//bm+9ZcP//ZQ5vz5
tcb1z1/xt/V3eXzPv9tfP+l/Y9erhvXt751M7nv3/i/fBWDYfH8B//6vh/fP9/Jfbv9x/YeytPvX
/FH3Spn2b7qoKKKlK5KiGvf4wj/aXu//oimKodNJL0qWpvA1xb187d//VZZ/Q5QmAg2KimSZnMH/
XpbGP0mibqoiok1dh9/+H5Wl/bUdWmE++EfzIveeWdVWPewMJPyBdSQ053FSDmMIMDyeA82jBvKZ
DnIW7WKfWsrrn67R+Q97559bCpW7OfKPv75X0P0/tzk/9xfXp0jubSdz8NkNlEH220y6iWN5LMJH
KeIxq2XnhNryPcgqmv10tzUm3yi3guj16rXu/IxPECkZ15dvUUwQ+BSexThU6qcRYm5UTd+wIArT
1z510iLc9ZgD5unjn//usnk3KP7VL39/UX8yCBtWP+QJxq5dGm8m8TvRYE/eJMVTsfwlBUe/VV19
FtKPMR2HT0n3o9BdRkzeVKxPR2s+j1YDXHMUXuMPPsoRI5aLD78iyXvQzG2d34z0EakER+QVcCi9
lWPoFC067G35Vv8gcXJhXIl88Fu/OBRvIFKseSuSHlbNevYDD7LFbb3em9zFRTe5X2yACC/0TBcM
36GG0ytOgv1h2PTBerhkon2yp0+0IzwjeNYsFbIFUdqDPB4nujvrTSC96mAp2WMxbYGzDOUxJZJq
hJHOni3aLtMWL9GdAtDcDIJpOInVygxXg0J5z/athQLYprWtxacKDetVUGDVfcxP3V0cuNJakfqr
I/IntFIoGqF7Lul8QlILGGfoftY88AOHu6ZccqUWkXOwSpqtWu/H/Kh2T3WxTWdf0djafbZMSfWn
4Vz3JzMkwHotDhtl+NIZqHBu9IOfl6ycWAchPucrxzzbShyU5rlPcgghfm7/2CprLb1Gy0E7ZIiA
OFFjbXK1KxbDsLQr765aeRLUg94Odje7anMCF+OPtEWmK9VIHyYYg9cRs6k82sO7+kl2NpkoGILZ
THR0jG3CoKW7fDduGOk6GQ4Qgl1Re/VZBifzQ42y12LdcmFbHQDYH2/xyyR3q9qSnkc9tMXwiPVy
bh/anLO2hOuYQPBAjZyUt104wAJL5Y5mWHTF78BA1LQ3kMwu1ynyJvoPNDuhfYxRO/MVY1fgyHta
+A+WM4BPOINNPD/18z0S5qjr2856aocVlUurwWs3ipdts0fLl7faylppK9GzXOTvorpOP4r4v2lZ
/N0P/1dP2C+u40mX8qgzrX4n3LIzCpotovyTciQVcVscScnbFgfpnP83mR1/HZXJYvSLETlBlgCf
wU8r9v1TfWzO0618i27hWvOSY3PMX+db4TUH81j+f/7EX2uGIBQQ2URmv5NO4jbY6k/Lpl5Hp/Sg
782Tts2O4l735WfzqDz880WLLqR7LtdfXNNf+4eGbOylSdL6nXKqawfcDPwLO5z0bB3j7bThWPEw
laBOdv5E9Pum9nVvWaU+j8AW3HfL360aV9m022JvfSqrYU8T0An5z644o4JCdJy1fhQcOsvGQCbE
7v1oA4aKymIlp04oe2EKS+zEgAfUpoGsUiIm48THvWnLBwuJ9IdUOOMlntxMBrVixkYD4SQepxR7
MYDInf2xXF2MlrPzqp83GnqDl2ovr0ORZ27fDRexcUQKlru1pkNDbMOjNYI07bMY+SbVdvb8Mxeu
wMt+Smc+mFDJwFyUtv6jg7whRl7T/naA2tLQh7/X1/po7R7aNae1CDWh5MjwVYeOpmIkCnb/Qkfa
fKY0OqAVz44ZvfiRG37AaSFe1raoUnZMFx+RirlZclSWEgwend+HK1Ne1/m2r78tVt+y+rFe0vYz
q1475UkufkJx0xi+mfjTp3wYd8Jrilc7cSXVxQaqb6vQ72ECv8WP5KBsGNkgejK3+Qw/llem3wEn
ELK+j+ksXp7imkVrN6VvQ++Q+dQojqD7/M9dg4PMIPMREPM/VedxQ7Q/EDnLZ3ycvdgP/fpJqS+W
et9HFIc3yfLb3YwdxR6f9at4FS/osh6UF1hPO15FPJLkf/q9Qw3JU+d+oVV3yVxww5N15upLI8vj
yuoc5NoD94rsVqy9sd1tsLyt0nXha4fGw8PnLCv5Qunf6CDXtGsvPZa1IzrVfliBsJ/En+i8w1Fl
Q/C7vFH2yI9PHGOTvdSedeoBWLj5bMlNFBt85cCmtzE8kHvb3PISq41lU3bdcvO77Nygcc/zSTqG
b2267qxLqLAmP7U8ByFs/t1YDHqBMrP4EL+tXX2tXptXboKaPyk6MLxbbtP6WBhVj9sTQ2BuQ978
iCtG+/gR1lwQVuawwafXPWhwFdGJzgi7fNQMcraAq9f6HXqwpas438xspVzEszmylV7xACpX/ASX
5j05apf6RbrMJ3MveKzQnrKXvdpJHYAQO3EX+0F3Qr+8Ci/GStvfL6bgRE6wfes2Fp+drHD2u6Cx
q/RgOJX9Kjn6qn8AGVpH3uzXq9fJ+Zw8JIP79Av+LX7t3uNzdgxuxEg0zsRLIpjqnG5rSB6+G76A
7bJlz3IjPAS2+o7DkJTShCbr2pUngks96UPqbOxQHrYbVd8N4MDVjPdV4fF01IXjBW6XK/fdxB4c
e4XKac7G0bwqVsOOp039StCAv4iWbRQ7ExsiJ0X0KAsKEVtftbfqoAeIIdeIApEOrcs9T+KyzvdI
dasIj+pe84RjeImFp/LNWFFJH9tT7+S5O/6MAH/WZubGlw/CsG6VlTjhNF9N1ko2Pa110jfVC311
q6wSTkv6RnqWnhVf9boN45S5ztqNtKKYdNMf66O+zZ+E3XIeL8OnfJe3+W3kNKhxNBslcMSdXDs4
y5JPRN75hbkXnozI8oIpz3TDbBOLaO/teCATYW+mu56mzt5tp4um+E27W+j5wUspOrUMv6jReenK
yzmYj9PsLWuckOO0rZ6LW7oLd92+Tbdl9SRLr5XxYaVvuvBsvIRLiq3d8LFUBbSUgTvZ7UM4/6B5
LRIvecwuhC89tEX2YRQQJCFUrS0TPsDv4ScH7CIcUGE7ddO7m5vvxJUdfQkvAO1n6xmVVu6Udf1G
YuXesEiakF0hlZEpW7zxqV1/59/mq3GVz+J5PuXLZPec9zI7+Ozew9fuOlzCl3o8Z2O3FvXBk6fa
mSpsn5wJZQ+3pg/7FsRvYbbWCskeOeZTdUnIaPyoNpso3WQFiHJpN9eCUJDuZn53XyomlYG4MPQk
+/7YndRX/cYhp59fVIGkbbwTLZFyEvJUvG74JOz5PY5Pw7AOhw2MYRau1Gv5lQS7ofDR61Y380kc
PtL2a5Y2wgvgxYtKOyhiNaI3SioIs61uOtaH3LsKxBzXh0e8pL0lcqrhaelXQbGK0egD+k+cPqvA
NYZpX3EUDvXwYJHVZ0HjuyoAzQjZ69TKJnqs0P+VaM66Z9U1DtroLhCeLNsssppTx2vduubSqgh2
SneupVWlnHphzWTU7Dg9k+Sv71U/PdU32AHyzZ80qM7GzWon750CR87s3snFiqOeNxPqlzgTB1FS
bIediAkz90bVwzi65NxhsSO+srvx0oK96lqX4DP8wsyrNXzbijTH/FVHkBf1KzIehHlD/oE2c8Z1
OWWOpCQojirZCguEYuffOUNGu9ak62JdtG5noFAY7+9p8oOBMj3L++4yc+9VftS8K4jWsO6oHxZm
ewZAbdOaW2Y7qXmMyXoBzIKWxEpLvDr2IVgPMA9Xk3ZKspuyDylKbF1me9YRKehOlD7lU0sA+lcc
PLBtGhxgkH+d5ifWxsvvnVOeJuyU/qj1x/SievE1fddO1YtSvmUvwJTlc3wrT8ojPK4tdU8JcPKm
daer9HZmTfI6p3qMXbyPVc2kFWVOhOO99ElywZClhejR7Ll1VVDdOy6oIC4lTEB6xkq8CyXJRgDp
iBsIp2W9eGTLUm82+/NHWF7km0YgNX7EiPFkLB76G02qOhKKZ+kgPtTUcaBARR2E+8aFXmO4nC7j
p4JQNLO56agfHrINOuTGIVaH0eCz9LR9QqjZs/FgrqhC1BwCHQPED84Mxnzr3szAjsWVIK+tameo
D02F7MexCLDJvd5NWx8Fo1t/qLmdPZJoZ+76W3HJvukOmg7c4SHNMpzDCKP4iH+S/fQK7VMQLvGI
iPk5OJaFjURx0hwMl6Q3LV/1s8WZLHTm6n6wkZG9G+TgO4Se4z9uVuKVt9lE2yA6/yemEjihDWnY
xUEyAhLP2PoUAMrkIrzojvoYmTY7QPqtJy4CR0k8Ju1BwC4TbBvGpbZ9kidX45SzGhH6R6gkhdoV
xXFdIcRWhVepfqcmxxv7/JCpMzHFaOJexqbxpvLn9+P3/wgWO8SfTdmWP92voNc/IGNHOLXip/z1
c/5XAmOARv8EGCspks/i93/ExfiS/8TFrN9Q1OiSZVmaJBn38Lg/cDHT+M0AF5N1vMmipJGL8Xdc
TAP8UjUFM4wkG5Zs6XxRi6wayEyVfqO/W1dMxTJkiAMqFn9HKX9FLf/r4z/jU+bv4eZ/NS0B1/0Z
42mKHswNt/qhNWR5OmB7jtG2WlamYsUM2gWXqm0kYb8sZ5lyd1iIASZbpUgLfFiBIR847+NYm6uf
dO6U+1hdmwWeEpEE4tDOYoMvGacOMaU9FWZBx1thjrAGSVeGw7eGhIyeZK25H+6tueF8lM0y36br
NKWqXX3SU8s1ZAWnGmyp/CAkSxefNKtrptyFIwl/CFB7DbOsYPoPO1S+BZafp8H6v9ydx5Ls2JVl
vwhl0GLYkK4jwsNDTmAhobXG1/cCybZKJmnJqmlPaMl8LyPcIe6955y9104S3ZaMukpt2AfIbhKp
34AHKcNorzGYYSBlF8vNttQv3YAuJVlzWCuF0C37EGsZ0pcxLY4WFrTwXIc1mj9GOZBbmMj1a1B2
i0iVpxpFrCLKUExh3wLj0p9qpprrre/iZf4pUcMv7tpm+lPC2BbjWCSs8LGYN6vQi5Z4sOpteV9F
zgZdaymvqSaU009ZmhqClXqMliBupL5l8ILkxMHgybyZaTeNChAdUQMTRVk1qh1V1ft5Q5WiGBCr
UmWKtLSDUtK3W8L8DnW7dO7mqBKOcWF2kTtZVSbeIaZDL7DJYdt9BlZB9lIQKiG63toQzfe5oJ+E
jaCPBZeh9zw/9oIeAlrJp00biGCikLHgmVWh+2AR2YdVLRIyjrvlAoXRLuRlqp057wBgoeiMhRvU
uyFCCpuReV9JYENdvWoNa28sRSgdohI5B9OnRbe+4ccaK9gfq6QPKJfR79IyarwMVUx5imLmDb0l
ZiLZUESzRyCJIpQBZRtpNyEZAdKJc6kkz3XRLJQBTVGF3mTI83qwNBW3fDen1P+ECIxBukJxSbuJ
9hrC0xFDBnYYelRcplj4Gq1cfwgbdPRjMmARbHEViru0n+JrLpPbyTxoQKOahqIg7koUV8iXFcX0
Eiyejs7stT9QXyGcMuRE7I6q1giTst3BuXWsEa6FPRQDe6PAVG51B1RJ5c2sVQqJWWi7+TmCtJOe
61Ssz62amJepK6KfoV31HwiL5bq5VJT2YRxb9TmR0A3QfMyar1qWi4ccm0F4FiQ9HN15SIUHMW27
gtwsC0tJ3IQ0wntLJdYXJNyQB+jcBkrUOOs3Nb+V8PEKa3ZaOemf5kzV/bXTAZ2Egj6k136S0anb
wtikizNbsDX8wRhkjsNzsVeMvr/J42YBGSIBvEAoZJJHNIhBoyKpYJyOm5s5MCRmO4TKd0jdxrzQ
CsORsQbB38MGE72moZYsZN8JoynsajSi8k7KGyQb6KCN7H0es35gdxutV4nF4hv7RNk8ruoQ0pUA
aESDZ9UElCcaigK+kxgVrUMQXeYqTaYrp1rrpxWj3jTJr1YXS1A7WiHNv6yEcfahlGIdrUtbVfJZ
6kuOrujgViSClZpn82dtDHEJPwtpzVchpRw55NUSHgtxaLUzoAEN6QhJh8v82Ei1pviaKiTm15Di
tGBSPHU46dDnttVRGQkvctNqTCVXY52SDsgVtL1e6ZjVQT1FvY+ISYxOmVKqgnYfleKyrZRJ3H+U
TSYKHR12o57dru+fdCafxmMqrKtYcTpQc/E0JL0ofFVWmMNxU+eBbtGCrm/4Ru829Dk2mlbhVDuH
YpQ75WwhWcr0TMKxVBhrSP+1wHvKOJRQeP1FYL3aXrZcF8YnC2pSckuNcZgeG1OhdCP9Bn25k0cy
qqFN9l1wX0MuwEoBw8Tx00yrzCJwajYREdEd6Vs0B3ObC9JnIUlL+dytcawwswx5eL7qdFz6H8gP
KwuOFSIMNXJpyYBvb0oDWRQJxeWdMmtIHDEQxbY2UhuFaIsFKk3a91RIgFQqjRHWlVPVqYlhpZNY
BJ9TE/jHaVV0ocIWOzH7vQokBzUneD5AVgQyBHY6yvnoxdKsWm/ZxUJZcFPZ5CLigxt0LIgaHtRK
YvVwIbDNtAHLhAcvwrGdixH312wWMXT6zpQST0YEzIGxAKVxL84mJUGfmJl1GCRxMDtXl7ScWpXh
qSUJFC8N/hh30Cwx+0hJRpXOKDypEVZQXFQSrbEprVUIIkg5EyNcKCWzDPZgZve4ZztbyC35AGqg
h0STWhicfkcEEesRrQXmgWgBjBi0GPd5/CuuVHTlsEnV1qnIPQGpgG9Reg3eDUCn7A7oiZlfYxkZ
5y2vmo1Ubhb9b4yBXMQ5mBvJm6y2jUELEGTCJny0sI2LncbdMUEdxJCnajJAj5BsOIrPxoAZVNBA
NqLznVh6pUGkpdAvOPvfFTOeMjgGbWRczKYS6KyWM5SBWssVgBuRkpzDkTcb6osVYfXXuhAQRGWA
YJiGLBduerPEHGzFcE6uwjIOddCBMMopByE5EWGiUryusSWlTj/iy9+3chUJqMN75dESSinylGUt
bt2UDLITi4rG+Bl0YIWTpG91tINSGL/mnOX2llIzaUjXti9fBCHOx3OvLNEt6824f1IMFTtItpiq
6pm9Ws3PBmg93mGRRZINXYtC7NNWhwMxNSRz8ZVBhQyzz0Cy46VIFYYrPP2UVGWNHv/QVpZQ/JTy
tMq3nhtU3kTsjNpJHiGK2KAro+q+BUsg3UIYxSRPTUPbQNmPRf1BSJvQA10yZCcyew3popomiJyx
GYvjDHDNG9idu6ue4Z8NyIjQ31SsuMu3GpqKD1YJZ6i2FKTxxH0jBdGUxdklQVNgYnHPGcODc6Pa
IzBFqX1gjb3lK1k3mZSlKf5zO+k16aCJ+kqOCHQS4xvUHRynZih64UFAFi5epU58qPTtsIOPlc+F
wAx8KBdLWeed0Gs8u3aoq/EA3ibE1YOSJYmRiKWS6TfT2LwOjPnbA575PqFjmUq1L04C2oYwUpQQ
C+ZclydhzrWvWjReEDxPRLksq8BqIQsGSF1W2rJ47LvSVREHxvQtm0RBerqYvoFpfzopU5KZ6Eg5
DYcMthK5uY9INUoOjclLhq3C6uVr3UxlPSLngdWR5IzwGJEPu1hlTye1dlFLL0XkSctLDZuTGRni
wDNorDiSIwMFhx0CChs9K23j8aFRGg4Frlno9aMiKFBQ5rYsBxO9vKiXP6IyWsMp16flQ2OtMF+K
GEPVUTEM3K6NCgaQKAOBB9xuxRBtcFhaZCfk7USLVDVz5TmWs7Gxi9ZQy8auedijWwwS4w6iR4Ti
PV7pErMfi4I9cZl+oYlICkA2TY/uN/70iM5FY04dIg4/NOUw0+RODNW6xhgoepLXi1zw5DaPZR+y
5lo7Y4qs75Q3U4OCpY4qy6lkGUFig3v7s1qt6rEODasEI4cMn/NB2sPxeuisQV3OTW9KvxEUnfBX
iLOhOStxvNT0EK0kAtDRDhOS89ls93XUmb85hjwuZm6AQQk0/tLoSVWWrodU5Mx6rCgkoIbqRptR
LnP6eYUiEEejQ/JhZUFwpZmL+InzLx0WNPWZCoWQ2Aq2qZhda2euo+7V8sKJG/MW8Q7jCoCBykNR
y/XYAHe/JOJKOnCFv/in0/VWJxtlRQNbRymlO9IyZZ9XqPBRJIpFXfLACpW0o/LH69cnJQNOpZW6
1laWvP6uObOYR2mBRfpUWFJPo5pQZowEWt+0r4LRCpVvlkIb26vF3fJkPRtNOF5mRx9LTCXpK7MM
RuhrKYfXUZC79KHJWvUJaSN7h6HXWW/nKLxwuXTMbqIF+duYTaeR4/DsTMhPRWc2I1p3yawGdVZv
qzl02cypMZ58S7NVv88xT701NZ1JpJsWSwGPzPq5SJjOaXJMsPIiNVMukqoqp2lN2pfGqOTJX9p5
xXmf5toBl0PW7yVNpWvSWyluzN4i4w7CVZZaNhLu5KtU06z+LsCSXUutwI0VTc2CNEtO2QWSRHoC
qCm+jpnS+jA4we5VcZ4/N9XYIU5fMb6FIjiVoTDwcrCJFoee+bIOykGCY6oL6+YsZY3Cmi4r0WO+
sBdBNcCBsmZd/5r0kN+I02kojEB7ifS9TbPnpmdTiyqfLw9bj5OLY+qGdJAGgqbtCjVz8oSuVtW8
ElryZC+lvu7kMhYzXEt95yOPNvdA7UynVYnQ0fBTl2/9lNKJCs1IepsHpRqctTRlCVmFLs4fJvdX
uaUZ3meWi0lg7i+RLQIrG3Eaydxf6VpOew28LZQxRSsmLIkDfyGPhTLgYRGAkhmLeaVwGFIvKZbQ
4a9Zwv006/zlprUsQNHVxDkm7ov1ru8jFnWKkds0NKPiJbmmC3dc1fZJHmbU6E5lLfNsw05RN2p3
AqeoThDRnVUgjC1tQUnzmx7KDGYsWe08KVEZX5WlIB40NW99NNIShIROao9FMlUa7WWM+9BSBSVD
IzrU+3me82soaZCzirRTFGCMOczPYppQiY+qUC0HGDMScmtp1fEj4xN0eN8YoGuUPaoc1/ltiDId
mGsXysker6322mGv7B/SSBySvZ6mAOuENqzrjf4jM8ybyWzcRakB4mxSUsSEiLzVNy2bk30Nb+Y7
sRbNdKlxNU/TM6BnygCxFOG6R2ZFKQRzH607fFor7GikDEeR1YTCYdLCNkgtPsBjTUyksIPDKV3L
RGkzVy5UfX6cllwqJnfUzVw4MwzAOkVFnady0JfcTsnN2AcRTLCI/7SaGH1uFF8mfHMF9gWDPwel
SZlU31SrlM4AZr2NFz8butta4uSLdWS9ogOv0Gt3EEZjphh6oPDBz2VsrA+9Goq/aS2OqmuqNKWA
kmlqXFebJnMCT1nC4ENPu7RnBPVhTcO1bnuK1lrJDG/EdfvbmSnFL/zOPBU3Gmmk28NE2YTldgUS
UIGRNW22Kva2ts+LHxxwan3RTSn7LfUq+o7asRiZwraS5SDoVCBL5GYa9vh/W1bfOkVzmbkFiIBz
EZttfEg33KCvFBPHFqEz9lkq9d1Hb8yo0wskaLkj52mbbFDHKSPvvCzDyVWHSjWywACjB9YqFNOk
ac8jYVnDeY1G+DhFWcnrK3e+aInroQ5WH8bMUscCNOYktEDCaxVkzooQGV83eQGA/sKkTJfML7rM
iiSP5Q9ex76TCb2XvGLNBKt3q95QC4TXXaLAc8m31IjG1ZJ8SsSdMKCY41FBza/96qFZri+9YMiw
PQgBXqWH/3179v831eJf9Wb/TxkNSZ7/qTf7/1qzoIj/y8IaicZQ4n9Iz0al9/ferKAr/6ViUTcs
hU6SJWtbbvo/RIuS+V8aHl/RkmRYiKok/rdokT+SVPq8oigbqq6Z/yvNIj/pn5QsdHghxuLcVAzZ
EiUCHbdggT/o8CQBow1OBtWdnFLhASLAxZPMT5RndfOazscyDBrgN1WsYy+jcu9PE37EongU4YFu
CoCFQT+6qoJ9b4sLMH/nBi2eda8rAXoHKGgC8xzpUigPrbm3xGdV9ZEZKkyyeydrAPpoh3EONPQg
08QUmT5P6OhBzLwnf6zb/eJhPhhb8LooyflsYaAdq2DlHPdaZLts/miHICnwOcDfZxJvOskvKxtr
AExLfrbNwTbZdQ8kWzkj03G4vPDXTqtLWEFAsBR/0H4lH60LOd2j0XTIA3IGkCXv0di9GpK9/Xth
Vzqpo3HwRfHxjW7rgQbQ9JHtIFZ6dH+dwZ0fZkd9DffL2+oUt/w4O6u33Bo3uzFY9/T74StMGIVc
qshrGTr3QaohTqPjYwsOTWwGWugWpqP5vaIZlX1m2c14RypC84TGez0Kn2agOwniQ7bcbLQXt3mD
dMXc63VxcZQbize2/op5LAsYxI/iSWp3ALCW6M10Bg/rZrTrAIHZmG9ygLg6ho+AJSeAvZPsKacZ
P4Z9IAGZ/VJ+yfX6pVcK3AuJjv44ufUF43Zbu6Y7+bPX3Vif8cuUj9GT+dw8IGegfZwxufREN0fL
Vo9enwa0bwH25d1R+IFxCmoe+1ogZGerPCAXGLqvzukzpwos68ganS2XgshhWM6qk7tYexx0fcp1
eRoeGodxLTslg/c9CgvptOVZ1b8rlzxpzyp2e/mBKiFIo0OPxi2/1FtxQXmcniaQUHZ1Y/pXBLTH
Vth2Mugp2zo3LW2YpzV2ksGhcDdDX2Gsi8teuFfeJTxICKtuHCv01p0KX2PcEBW+agVx7+deSy6A
CTAYB4GTO3MSpPV10fdpssN8CwJ1dpSfxFc8kPZ+ulvc6j6BxfRen61g2Rd3q0Ow8YP0vGAVH532
ofxRT8K+ulOPDeAwN3mUrT3004fu1q+4iPwl97V36DvKQ3eqTmP62Ko+JKvsxCWJr5EDnMevXeUe
rIjkVXfzs/mIMuVJRlLISN1NLwglTvD79XtQvoW5D78kD9MAeldeCgDSPw1stWDlIF2cxvqJNL3O
Os4CL9MfFsb7v098/jgJ+mfV3N/XGoWOiyYj02bg9KdQoGbKF0uSBMVN99vj2O8mX0VtmwZ//Wvk
Tdn43/Omf/weSYb/qluyaorbn/9hTVu6xppXOd3WNOER5azuFA9gRo9ZoF2E5zhnsGtjj98u9V36
pNyn8Lb+k+pyE33/y2dQRY5iqqlINGX++TNEGjT4eUpUtzxJPnqAXeL0nuS8ybZou9ty8tff+U/i
8398Z52rSooIg0DtT2Jw3CTFwmCK73zI0JXyYKBRRuADne1ofuHh3f2nyyz9s+78X3/ldgn+cJm1
cSxWrBgo6vYrXhh/3XG4gxjFUdxZ1//Jb7T+Frb658uqm2Dit91Ut/6stddUqW+0tFFdNaBwLlZk
C+jtL9V6jmis72WvLd/0YHWtzk1oPNmzryCI0kvsocibpsci9GLDq9V7zEJIt3Kn97f96yJ8D5+Z
n93ya+Oru+puDMQjXVlnOoyInr2uDGZ3u4vAcR4nXndSAODCEz3gI75cITDqRyt5V6InIb/mC7ly
34XyEc8AR/AzWtdxfAE/iiYH3WGKD6e6f81H/Fbuph2loE4Kmw1yqljcq5+h+p7bV0l8FqnsTEQw
aWCi+oF71u6l1UEek9/JFlE3qPdCNdDc0dUGB3PtpvJvv9X6SPAHqeu2rqKPTMhhQGejkog4V29S
+g7kwhmLu246aXAY1/IqRAe2EGrsuNhl5NbbmruARpg9Wgs0P0E9RecuwRx/yyBVTK3DlMASDrp+
TI0dBZWHNK/rT5Be9fazBKYE/8dJGN1KNIKq+l7E7qZ2Nk1wRx+33IPICWPIfEjXBQxiI0kCiBsz
88FsDtRL0JrXGQnQmdjhwo8UUh5QOJT2wJDShPPnCL8IcqoQLK8zPoMI+SkQO7w3pp0HOHlZ4X4H
uiHxNV0v1pvuje7Q4BvcIa0VgUoQakEVdZjKiwKzCsfedFCwbkh+cyRDyh+FD7M/aWawZLtEVm12
ffYhe+5Q3zv0VET1/TtEgFRdI+adNHXxLvrznR6wzqC4VJkuu7NbeHrmpa6KagO4Sn/oEBk6a3cw
65eB0uaZPvLVqs8QhWHlFQ6+clDRA7kLNO/5V6uvP2FT3Q+BcGUa6SBY3CU7i3L2GJ8peC/Crjm2
CEJLP/8xnXSfXIvf6sNiZo6LuztAZwUr5fKA7JrNnqAKXotV/IV5goeTWz+oaB+Tyul4VzS/C8y3
+ra1ch751ZW93qTH+IFwaQ5PNeywp2L4FOen3Dqs1g4AIn1mXAtn9EHAFzziMl+XX8k10P8caLNx
6aZj5S3OeArfOYKMbrTrvyQfrHS7+PKVkBFX6/bh0+JsdIYJc4XRuej62Eofe+Rv2pWZzrLjBUPR
M14E1Slr9Cweqrg0vjbTSWZTU2yMq86yuLmBK81T2LC/EvrvHnIwkENJ4rZBtyO1KTuBNYFiWmH0
tovrAqTcrQemJucW8RTBF7s6c6s3dFsOKIbXTnliVlU6HEkVJsDX9Q03fOUzo3ak+Kqf8ycA+c6I
J4R4XwRm6QeQ/0bAJYI8Zii8sQ8ssqx4mvDIusBhYBEtd7mwZ/LPvdGRfn0PyLAlN8x2y/ikjm7/
Kr5zVmUStd0ClpX2JjV3ET4d+bwYx65xWiRio0/gVMn4wZPro1LfmcKLnr7MBgRMTPhv47BTB380
TgIiawuyFv4/zq5t7BrNnlfadKbQK8S39nm7NJwYcNk4cssDzzJqEVlluOpiN7809EvhsIh7nYM7
pojPMtrOkSGHxURzQfp8QNK5zjfw6Xgm0DJqkouSPbHTW3GpvwlPYvqWjG+oe6vRRUfM89R2GDNd
wBd+zU88onhcwCRscbOMDVyDORqrLBfE8DMs1w+hR7MhkwIdhPcj2uvxa/hdAA+5yEFFjeaXHcEG
BNwgnJhtcoBBhZgUhMGep/KolvdlRQM1/MhSxiSsXbiWdFctv9vXuXibxg8DVXjrRxyYlc2Ebw13
HJNpF3uSjyK4sbsHTCAsbBN0IzZrp7tknoB4921Algt4rSHJxQl/kXPH4kVUDnJjI0Zcb8OFBd5p
j9aTKvOhfCR/5XhBf0kL1IiC9NY886XQmPLO6Dzz6g5MHmpeIaK/sQn9ISHK7xlbjoMIdOV9Qrcm
Hrpd6xtmoPj9fR7iWA+m7FBb50HzZUd9VotHCLnheoeIuHvgxi8e9Fp6xum2GegfeQIBHvu6lyZX
FPy55HZcOPzV/SXUzvp6irA9ei3QmeSuoDMsCFdFuTAPw1G23IOjjLJDxlFfn96hIrCcx9E9lV42
uyZEEHwJhkNOhovDiHumlSyUhuRivOXdShhrRw7vgAExGXo66Go3RAq5he/BaJ1cq7xTfHxSMYGC
jW0IYF0Pa3pH5kX5lqfXbrjm3as+e4YQiO+aQq35jkyRU7QTKrz7iu71rhkY/vKDWDUy3SI/RCxP
BDKdesVFCkygH44KeNsAOVDTxvvGibtjUSEnfsW9sbqM4CTtN0Uyr+5i+r7QkCpb8XPXrzOHiX4p
0lr2hvhOZJ/Er/AN+LGKz5XAf+AZ2OeOhksEncWx5xh7aYD73Zs+zHynP4NQwfBPA+0EdBOE5Bua
39xp8Z7aXJ6EcIT9am6vUP5d+/H3dIlvTcKztu67h/wRlswbUcSwVsB6xIfwjaxnT8ZyZSGPcSM0
8p1vphzwr312E6rdVpjvmmDjcdkxrl/9XrHo5d4Z3aNZn5o8KM1rG1EXXVThfm3OZnWPzlpGhQi+
5ZtdB2qjizPgK8J/5pCuvAzoJZNza9FE5iIWThFeZOnW6e7k4TublruOBiQrOE3q1YczYix+aL0M
Hr67OdxLhU88iWk9gvIcikPnSCjQ0UCge3XBfaUsg3DDCBF4Hwm9q7/H0WYDqXeMyUh6KcmCY4MK
eU7QV7m4KGkkYHKL+HLkfMTH3k27fSG/RQnFOT68NiDWYkkDohbY1EyuY+b1Mqp7R8124OI5CQPT
nFgVYEzbEwc/hCMTKmCOFV5T0kPbJ9NHOgRG7qc67Q9b1yvbQCjTXLWd4qNzZmHiJDnv04FKskZc
jGGFBI79es0SOzkhCifaDo8Nd+cUP+tuuB98Uvueceand+bbWtqx2+7mY546tUdRx/2cfIDgTn3B
2uML78VtcMMYkajqJ3sj0NAR7SlVjxSRTh60fumR0Y11KPPzyO4/shvDtPVq7vPj9NXuVNu05+f2
g9cWDoxLm19E/XKlzLsq26/j43EwaJ3pW+TguIMZcGSR3JVXwtyMw/Q6e+CbPOFMn4bn3Gs9Iehc
sjT9Yr/9waTgk5B9lFgy4neeCMc4VG4fhI/dvv6lhPfKX3m/mE+0WgLu6H3B1ggEx8GrNzj1C4Kf
dddBij6F/YFBsxG+5MlmREgVSpV7VdxEuyZxQ5giEawTMEd5SusBy0x6sthtDRtQJx2U3pP9lN4x
OAnGw6VPx2h5igCRb61mux0xVMJVi5Bt4IoXq9QtJXTd51jHUWLC+2QwhTBh8UfpkCmO9tDJvyX5
BK5p2d3X/Lk+yJ1Xd8xuaSFlh9G6GErmy4+Ncsk4hM7mQ1ofcDlMS6BOHijvnHRtzUPDzgGeh6fq
ffGHwZ1tjG7JabfZkxiERID+kys4Y7IHxoFDUN/RqWbhe5l+6B91UGFJRN7PHllxQA5LAPu23jys
bIRb6I9X8jG6E00DzsO4+3smPW9Ijw7zjigVXFI0wtmy9d00HSELObbAjiOQgFP9EK4x1bd1eurC
c9qDMD3SfJEhGFw0FiLJekvoS4xw6aI9PhoVWeJ810UfJH6W5WOSXI3hw+LIH8HB3qQSEWFo6fCk
lN9LeYeTIAQbbYhBnL4Y1Ad/Y4ogvziEHAcU4QTrwXRX89EKIF00Z4gTMKb2evYuG/uRXstCewjy
Jaoxwu5s1PJDeJjTQwtPh61bBPascSi500FWuP1mt7lvz/Uh80O7Ow13bBAudYxtsljOn+Rb3wx+
Ptkv99H8GBqfMk+2Ih3aZ3X523uGhEA9UZfonBHHq/m4YrF1AC3RE0sifEAk0NzzQnM/34vR1iq3
O2M+oytyZKD8qrs8MOwN76tTXtbD+Mvh2h78FeqUrVNdp14N1XknuumB1tsTXSl/DDI3D8j463kl
R+oR/D/iHsr8BXjdZGtHacf65CpX/LyRJ1026pk7a36OSiM/aM4kunLskWFWevSNiPljMaQU0mxs
p0iObCbXg5tfJdpti6OJHm+Ci8l1z5G9pmPqNaS6eXLokv+y3KvNTqXpQ96lY5zK9+pF2Uayuzr5
WolmzEhTO7bzAVZZHdQJ0DEERaS27MK7/tjbvQc+loSkXfGCHh2FHlxtPGk0F22+6i8rg73sktUl
hS/XOTl7cvwR7/Q2mEcv4XxhPEjZBTW+ot4yXEsRmHmFkpqZyQCr1zQ+MxGXfEplV5quhagW2hh0
/Fx5W+YX4v7Er/GZZQntlYLBhmEgBwkFqt0Rehku3GMN3YvmJ10wZp5GMBru+GsSntldG+mk9njS
cAs8xtljyc+OyTJc59WO4VYNnPQq1rmOMZsOytspBc5iDh4pwEWFP70wIkaHC4mM/Vc60steyZBA
SPjTSU9R+9LHvwD0YmHkb1Hi3kL9mmk/Wv9pipWb46gR682drE8B50H8G4iv/GTmoTWIcyOdzc3A
EQn7bfFO3iBVQcOvBlCjezI7yyag00kSSIurK9nJ0+Ok7xreTeRzhnVM+sNAuy//wNOUizsmTo50
WPz+WeFcfWxcHu+9wAp2CL8mA5bGp3StXyY/Zxe3O8ax4w6rxdjatKTL1hee6TJbg6+ETpEeaa7D
8rXBZRTCXmj8PjuvlasPsGE9cwpaj/DT0ApwcQCrNXv0Xndz/WgkD9uYU3UHVHzWT1fdFpP4hO+6
ZVDG4oRuVs9OK7xI06EJuwYILN2Cx8i8oA0dzN3Wwm0AbnHCR9D5WWAmN1fx0EbyMeNlVjEoWJVH
qhgb+LalG1fsLA5Cm8HGO8g1nE501+OP1dEcxEGuFmACxiB/5JQ1vwgOmVXSgf0Z5CivChYrtxE5
zoHyRpyYUCNDLMPfs/YBnhCgwYuffCstC8aU2LgundEzDgn/6GKjpdFNgadpdnZgQeavImGlJ57T
HSd0g/bvb7u8M7PHHIsX/pQRvnEDc32SVa+UDroQtH1Emh6qBofDFSL2oAq4BT37tnVgDMP+A+s0
v+M1QWBGrh/XqudsyMK6NUWmI5ff9HmUTGf29B0dE8/8JLttJDjBJqzTTZ86ypEbIc80ofGiodr5
YMaAWteBP3sv7yLXulmu+cmu5gg/LF72dv1l/kwYTnP5bNqhLVJz0dRBSMJZoHLpFPEKWq4STNaT
bFNDmh6Q/Jz+Iv5QJ/8gQO2l9kaqce0Jlr/0Ds5pWRFt7aL6jnwkgX4zXy7iEFhfaGNhceb/ETVj
yzc4hq/gr66xJ9x3MNHY1Kgs6Z/T8qHLZw+PouSgNktYhZEBCV+wEf+6hSpvLdm/6i3+qWUrKNGE
eKJS6eCIznqSD+Npm0XganaoQne5Hz1Y3sJJgXOZvx50n3WHZn33QkbrX38U7d91j3VLlTd/BjS2
vzkq/tBaRT46rGNJm5MW5uJQ1vGS0GMg26zxNH84G0cewytaTwxvDoSGsbznUZd48st3ZGnOstvq
yOmZLumRu+xgx4nu6G/QFB088yIfI/ruUjCcBj+9KGx+2GD52bw1/+mr6P+uGf+Hr6L9CQwQr81a
q6TquCXH1IP8UO8htTF9ot7yOCru1+Pq0+JxY191wzsIHDvST/3M4QTmUc/b4n57ZClp/9a0mO+1
fbQfPe3MXuhsD2Hky3e0K/jyvdM/8Yx7DEfep51xagNA5T//udf+78YYf/xGfxovgLAm1ge0ID3o
rbk87pTgfzLG+Fsv+8/Po8HcmMmwAvbG/NPzWEtJN8xpu40xOGzyDV20Dpypeq4My8Bwt1B//vWD
J/+7B++Pv/NPlh1VjMlP2/rr4iHBZO9YkEtV2yCUzB7vY0qa3hufGTuxEFIzOCSTbK3WAzK1SOfz
hN5ffx5t+33/cg0wkBgGUyPT0v+EiTGBNuOEWLjW5+aXliDiOAU/tkIR9cJRnoc+znbxc8nqtLrK
i7lXJRZWvDPbkt06KuZRijd8+7f0Qzg3+8LnYPAKUtV63OgNbB37zmAwYIuB8ZVi+8SmQ7MEoq/N
9Oxdu6lwuWWHLlL1wjztP70dDPP/3RdE0WgpxLxZ0ubC+uMQJaygGVfmqrqd6m9sN+qPr/kNKzRr
neKBTR0WW7jbhgxk3T0rx9Bt3PbILGOvHGebzhYH+E/cDZyGgNJ/iqR9S4iugxReMErunnpUBi5q
G1d6A9OrjDvwpIstBl+X4XvK6Q4F37H8KPCVDwyqi4CE1Qfszmc8uNtOr11DRsFP0ucUAKrfzafs
YHnqoybv1ktxLh5KiBSOeULRk3mhy/ZPPXyfXjYs6AMn2oUopj1HbjaF1KOj6qYedc1e3FUnZKOe
tS8+RQ7NlxAh3f+l7rx2HEeWdf1EXKA3txIlypb3N0S1o/eeT78/9sw+q8USJMwcnIsDDBqDLnQl
mcyMjIz4zTLeknF1pNEIsHu7NF97awJgA+XWltGJcPAWxhF6x8+XCPa5j4JDFfhGcMhTS1qp072Q
pAsbjQVUMPQfV3zDGzRanoN1tLbs7l57T4xFfhSOSPLwHEAN0uRWBASQf0dTI3Q8dH7t8f3yIlbO
hUA6gP/7jX+vgT+iOQqoUVujpkrA6F7Epb5S75UtfeGFgPpC8IvDxq6or3UrpB+XfDX5HcsdMA0e
BQWflgxn9SF+vrr2zu51DVtJcMFA8cRZfBmK1qvqRFap/CAlQavAMafF9aLaU37TH/3V1fBiTG3I
L/v5jzFn8QUjkm5EE5/kFz2Rx2yFJ/QaqPyh2xl32caDCf7YrRT6Tr/qbfl9umV4Od42i6majY4C
apjDAo3PlYYuBcgGw9a5Fk1Fu6ndGd/Rzgdpt3CfujskoiQ7f8GRHCZVfDsc26fwe/RBtY17o/lY
v3DVNwBdAd9wb6kpUJOj+rQmj0Z4YA0D/I7Nkxyje/XO2/XKFhn/fi/fWXRy7qqbHEGI6Cd3Oarv
Du0ZCMIghilcSU76kNYLhQ3UOd1qtIv7fq+tkHxWDtQfwTU0ZOHacXiv1u6jftDfx62xn+qY0mu5
bz4TmozVGkGueJ93pF3m2rtDr73wnHbHzZ9qky4vvZ3yreXAqxfeff1Kvj7eDOupELXFkeRhygap
2hw5Fe12Q8gmq1zXD7mjw89e6CtoQsfUye3mV/SCC4VMJC/xMEXzipvOXbNXg98rLlvHjnTnuith
nd/IpAbjO6QTYUf50tYJvTc4wNs4ZGJPBmbSxmzTkxzS6jXF3+ZQr/S1Rvdxob8NB+ro32pq3ncT
KMLaTbIjUBSjW+StnNRBpP1FubU2HcUtin7H7MV7cY9gK1fKwrqjbLC3tv5BddSd90sjfq00wKev
GQ3t4NawgR7dpAd2L9KXUwpLOft4tdV9btmammaoqqaZnP2zrTJGg1gUvkmUJgtTWWQeaBwyZ49+
fmBzBe8WV2KGeu7k+3PI2U4RZSsp6o4h2/It1fB42FGKMtxdDJ8cHP2y35g/KL4MOdbijjU8Ymlc
Rs/ycEwHJL7Wkh3sQhkzZwxSnphfDs3g0wWnvMqfDLivO+5cz/Ve8W0YMi4ccdA4oS0jcrHyt6Oy
ipBoQHqAhuS7gAzxqn7qf8gvytvAlSQ4UuHJULPoFvGO+zFW3M4kPrL2H61l/BLflhsaQezDhqLv
iGvgXkSCwQ72XKanxbFC64hKM0Arqswr9CO+oYqpIMBiCwf9o6aezJ5d+rWjfpjHab5pjdn8duUg
vmQP9AFR9erfpDUnHm5myCLQg5EOyY7dSudjA+mM1KAMtvXA1YEjbBigrSxEuJHSgoYZzB8QVDIG
0ujncHur2WcC8J9Vo60gu9zgB0wJkstx/i19HJ5xSuw3NYItSOJZI/pSMSEkfOVe0uowvCiPlCOX
n9ERrGVnUPG4EdVXROy53mkbvtc2ucHEPn0C1Pae4bIwLrObKdADCXGCQ/o6dHivLZDTTVENkeA2
rOKcWtgGnleMvk2zBbMFccs9EFaa7+jIhL8CY9V8L76T/2dUFolTqbBHDNdagOPzRW5TRoJaw5q/
UBUaGVsiYfY2lJN8G/qoixg7ygCiKIUbeBwYhvi4bSyp7Wq/UPS+9T8wnbrRLaeIDtyIJ7SM+AMx
gJvkjf4L3fMOuxUbPQSYtwb3vtcU3CAn83dpSZ1K+6RxotNfjL55N+rO5xY+9U/9nzVQZAYqaAct
ad8s/Cc6fJgW1jT7t1N2QB3yIK/hLN8jN/rav7QOTvOiaIsc7Lci0nzixnyQ+NYIVWUdk51u+tDO
NoC27oobjzuaZ+fUvMx1SJR/tn5MCYVySymjCqEjb9R8N5qrxFrjL0hVAxctFPduqdmtvFv3yg1O
mXCT84PO1IHi6DCQFGDGp3kdPs0ySqKCaqNqsRW4wOzNXyi/r9XngDSp3yY7cys50sZb8SLrEtUH
EGIxOhGUFTs7JD3Bs35lfGaP3N5BN5Bl2WzQ30CCK6Hma6TRDfh3oiqrmiiDRT19VJSErUQOWTr9
d9Nxd9ba3U3XsXwFXA8JEwpFhfMQLUOKng0FDkTKqQ2ASibDyo/oAcFcgUBHh7q0fcfYQki+/IDS
tQecEpk/8qfWDfsQxxfF1hbIViigO91d5bh2yQ5hOTNtyora0berGdJXhJNu6rqMTgITo0ryLDmP
C7Kj3GNmjEfvQVvD0bHbnfqmcBkV7GtLRp7gb6dL5mQ0ZXZTTswAX0pYv3a7rrfiTn/QthBVmiUE
3BHBbRBdwUpYWZ+Yvgzr/rPnoMdXjpuPo9OkXKTsqssTPwGQzzzRBAxmZYhMxenEYyM8RDBVVHt8
tB617yh+hHe0L7tf9J5B0SJpCnzje7tGpIk0bEu+vuq35Vp3aPdTp5DWyiNJxgNq9PlT8TDhWbyP
fANa9qVZk3dYO5oKQEzHG+ipkGNfhHvvkAyvwgpYLBgjYPCrqU7ncvUHo0mxd5E8eU/wvckTxkft
kYW3o5qEVNgqenQRO7v8/trXxB0AoWQaBpg6tDDmx37kp2On5JzBAaBlMMGqCBaYfvo2XWtIer1m
TrAyblC6PxQ30+Io7Pql30m/rFXnpLc+hrVLhDBX5m3HjyDgHenP7WjebbkdDVw2zRsNCOjy2N8h
GPPUTfItl99AnxKT2ZoCAjnFIfgUuv5byPCPrZPCVogKnWLzVEMoVsaP4FcNLki567+7D/42347b
eg2m2+kPE9K5vu33hcMV+ne/6lUnjasXwGyX2SF5RmpI2msPEjsP4DGZ3CvGLSt/TbZ7T6suQhl5
TWqmLNJDsg5s9cGg+hjZ6U8KwA/e4zWpSUX+enc2TRD0QEpxa8A3YBa4dLXRC08vaErvmhVizekq
PphOg+K2PW5K6obkEdRJSMKbh9zcYDyyBQqKjtra3VaOQeEJmMW6+iifmk27xv26faqeNVBDU9aJ
OOhN81nQDthScVupH94a0NHOPLZoslXUNRfKG2w527+Td9KhbtDXA3a474w9yov5E/CdI5IbaMZC
mnadwgmc/BFvym279jbJCnFUdnPy4Nmok01ifdz9EDt1MaAWbydE4iraoewIEt10sPFDoZRbdouU
GqBxwEJ8QTsvkOXD75VkL71r71xxm9t82wRMIYguVCEQl3tXf5lH2hsjOqXUkZfJS/RAXrD6HUro
Pk3Vq3Ezfc/pbpJvjPtxNT6T+nh3+Q0tVm/nOcaE5M5f3UcJSvxacAzK2x+GU3vQ4ZbgK5y0XMjr
ctffq9wkTDivDknG9+kGWRAHcmI0Gksr9BOGJfocS4T1D8oxT1f1vlxhovUS0PZWlpbjLWN67dO5
SLf9DS1PNg2wgkX+gBgrShBLpVpjcPiRNvaEtpAANX4znof1cqoXKJ9oX2E+upXBZws2ncM9ClMr
eM6R7a7UjfvQO/3OcsBnbYsndZ/V1BUHG5oveh505zc+1Ynhm4lSoxwu1QPChcFzv2ueE8c9uI9k
CTGJ1sJ8IyqZiHPRMjfX8UdKqKOHAOZ1pTX21C1r7OAuMR1aCMFSOhr5mq1R3rRHwUb1KQFsBD/c
Hjb4YLIjh9ephPl/SpT/DzSSbvOf6WNd/vxZHz/z/x+UkqYQd0Ep6TP+EbQ/qxOlpOmf/KWUZCj/
MRBCUiSTgodi8Pd/cXEM+T9EegtivAg4nXLIf6k4xn/QCNcsyxQ5Bv5m6fytkySI/6FWqomwcWSk
XSRdF/8RG2dGxjFUxlcZnkcBvI45wey8hRxdxEISiLZijk6d3acV8vfZY8jOxfEWQMNCjPINrPX1
H3N099d58Ccwf5Zh/TWwMlGURN4SIuks9UgjA9YOlmN2o75ZPdAJMTloPu0tC6XkIIStIdg5IIoa
cA1E7MXkMCsZpGM9YMfac9CbuPJEp7H9f59IJX8WNab4d2ry58EF/Wksq0K0+TqLUa6XKSaqo492
sUuvrxMIdNqy6v1dcnd55Nmp8vfI5MIIaemKIcmzj2AFeZWrI3MhQ/MGSw+zd4PG1AqPlc+4M59d
4ZcpaUfJU7EZo0eB0bGO6kGT1/tc9t4MeOUDdBqRaNzbkmldKdGfdh/+ejzVMkR4fOZ0sZg9nqBY
Lao/jWiDsl70j4oI2jiQjyIOihglHBohWI3gfy5PytmVSQpICqGxyEVtlgnnEQbAo8uokYluD/Cc
ukVicbiL1besBN1gtetKcyy3v6bufG4d/DGwPluZuiVYQSu2op23yPvJOQWsuL6NjTcBSGGW41ad
91y4zafe8leXX3qayf/mTsy0KU2TLOl0YGRD/52v/7EE4X/HregLFC7oW8oDcTsDnISvUJUJVzbg
taFmLDy9LmQzrBmqpJ+feai6UNtAM2iN6+yVT0mM+/JW7Bkk4RDjmCLOaU7f5uKIXw6gy55WaoRf
V42ma6zEh8uTJ53mzn/N3h/j/Bb+/2P2zLZRrEDzRHuEFoh39jLUYlAizR7noIWH7w9yTOhTwPQd
gc2r1uPl8b9sEz6eJCuqqtI50vXfOuV/DK+pat4jWcE2wdHK0mAewEocPMfTQdSgwksQRYZL3Vwe
dcaJ+fut/xh2Nrt+68YWmk0ED/wYeiBwo00LB9gyAjUQzxCgVdIF8neIHBjL5tpmOb2v/T26gs+F
TnxQlHmvVRukblAVvq2Rv3sg5nRZ2dRDf9NBYfGAyef6zhXSTzP5CH96er3ByMsxlWprsH1VA+9N
qdl7+bVQfvZTqGh06JpBK8+ab2HE4vMAa0I8e79hZYd+LZ0FQd1UBVKr0bgr+q0kujjFKCSHY7Sx
VHXXKJAxgEJlWnLXmhoVXSGQ9onyfOV7nX02TnCFA1xXtHlcs/zB81r8pOzpSynvSfaadgkI5sGR
G8xpAaxrueMa6lIwW/BC9XJEwW6g6mcxZYGAD4yBq8yPEhPmy08mn9Ye/vqW8IYtHgqKrjU/khsh
7uGicwxhb7ToXVoyxuC044s3SSOgep/J1kFTzCcW9UM2DEf6sKimIdgBnB852kTbDHJ6IMg9y/uh
bm/HMT4k//QsYpNx+5IkjeYl5/3sy5qFO3bpiGgFwgnggiH0mtQuLDiuOe06ZsmI5KOiXltQp42r
v6ZGJRnD1oWyFdnBaQjTtXDwBsTHbA+ActVzHCTuI8JEq6aiG5Hhc400i4eFemOgNF2MN23HY1ju
CwzRy1/p3PLRqQ6Ioqaj7mfNKlM6ugsaWmUjhWTQvW3lBKb3gIzhHmr+9yD4RK9QYNzLg349jJl2
HYsyCVlPwAEknSf1sERUotJCCdKWKDnTIlZy98kiqiacjK5HSQZOiCRgflTVt1eGPrcqDdEgCVBE
w6IudDp0G7eCFEoWdenRf2ubfl8NT2Por0z6Ajlii21IU7ra6qCqpydQh2uIgLMR1oCpruN4PGXL
s6Oy0EH9Gb47wkCAtoVUSobxoiAHD6qOoDhwsH5fSuDJGT26HSzh7coMnFt8hkw4oypGojxnIMaB
j2a3yfjjkGzq7fAil/GmziygdPlkX3Zjmf3tpFDcpxB9svyA9uGiSMtrX2Ja5PPsxKBri+Yr8jX0
pE6/BBqfLd7NIYatLnCpBjN1Qiq6lQcTopKQuYcqjg+Wnxz60rs2B1Nh5cvY0FrZ84qMesFsAyLg
2WlNziknZAjxwJ5xPRj9MCXVZh8hj23BVNQMbtIgBntpL+v5NuyFKxHy3N6jpa5qnCtI1c6Xopnk
pZhmfIiw4z6ewEQzkabzYlvRB0fiSShFqGlvX/7+p0Xav2IPV0F0HNjukFCn9OqPvEJMNQT0BDK1
InVXU04qo41UJvFmuot0QnAlMZSm3zefapOtzrVQ4jYy12fwQ8mXY0GZZA6B21TQZ5KNUe+z1F1r
gvmEI6Ypak4qbVAIW3K+HWTPehKi7A7A8+U3P5vRIRBhqHx4gt78doo8RKVlljTavaovDYueVXJX
5fLRrLyHJK9uxa6/aaInI8wPQhdsr4x+bs2ZLHiZA4c/xSmF/mPipXhEZy3TRzvpTdtvAyCC6tZM
vo9Zcl/I/XdPjQ5uCaU+GQ+iKXwOYfsN190rT3Fm17H1qYSDx+I2ZE5P+cdThGaIOBFqUvZUC9fp
doGatYrEjmo87mSsSUg1xaF3UjG5krd/vaOb0snQsw1fRmgJDwnpay20qymlDTMfi+oGi907NVGO
8oiSRuodAynYlciI1s1TbQ3guZUjkoaPqnS1anBmBzIVskiKDbCJeHw6GZGJdi7SZ39fkMDuV1a0
KUv1iBqV7UrmY5XoR93ydgasjjaotqMRbSpVWLsDbA6tcdQxvEeK6FHFW3Dsribj5z6WibY1e2dq
xc3BY6EQtmNi8HwVAgeDCZ8VVVIWkh1Z/q8YXBCABOTCMEC9FiDPjoxklo6xnChxVp7OjDconpeW
QNKSEtYoyIyodteSUAHS0neoM2IcWy9/9WX1/fL6PJc1Ig5j8VlUQ9Q0dfZJZD/Q0cECxCSAmI9k
pOtRtOzybo0gwbIP9Y2ghfAE4b4V4bICxeC1t9XQrTw13ATidIn/hdggDev629hCBnRG8Gch14LL
z3nuFEdwlsNDVCiu8X+nEySgayabjQsOG0hxCfwkhW0lFtIHwqTv0WiA9DMYXBqeOpxlVaNZyv21
9Xtm+WoiwjeInJnydJSePsNY5WMUq6RRtcp84FjeR8F9m7obd2g2Jk73rivvUjO4kjOef3f2DK9N
z/XLyS3Fsp7kOkljgVWl7Otr8bPCdHxSVtV1+mrKAIdYQwJKWFjIqPXp1SzuTCylpDalj7S3OFpm
b65UVedqPtq5bumtiybedEl0bxXCAdXNzdDtZYgRLK5FqSublHsGGrSoBDRXQrp89jEsMmfFUAzL
/A2B+SOYytko+XR2OFDwzlRpgCNWuwqlkqagr4H6HYdnA4w+shaLKPQ+K9xxY8NYSHm7NxEyaDyP
JsCEJgHI4e9i0fohpDXwBzQVwXyAmi6upBznTuOp3Esn2KBYSmP4dMloFGfTSBFZLkj5FVZ3qDSE
2upiUkfTf+jRcBTG53ASp+/9wAKS5PgYCUdqsg+Vm1jQl1e20XTozbIDBP915D6pU3EJmT1PiM9p
JyHAaUtQsbpyWJh6chtH9FZbqegXtVB8eg0OaSmiZhZMILNPP3xY83rM7TVWj3XqUQeq/s0KZ3Wp
bHDOrC9ndRcWXBk9j9QscGmaqSN8DKiYo2muB4GMpWDX1zzk6OX3KQ4kyEBukKz8dWV2zuROlBs0
YrDFKaDNa0BRJnYDhvU0vwrosUpyMJX8zkitJ2TL1/FjONKRGQXUjqz8M4zMx7AaD9Ykotl6b712
LeZNF5P5t5Ip7HN3wPaAnuzp2okbhJ6tiNPHCMo7PWyhnZo//Bphcg9jaMJNkYnfL8/AuSHRqOe6
wnxPSIbTIRGINrpIHiGGqRTLDTgkVG2TDgcsyVEHmoAEuMsjnksSgZPqzLuJ2Se75HRIsCS50ng9
B5BkvPm+uJJ6bePVvlPl3NO98tYt6PJLLjxcZr8yvWtbdFry82lWJoE0DeEfi3bG6QMUpjliasAD
VClUuCgCSVRgMjPdliPhYGgRbKjgPlPBCKsoHGQwlLF+EXXpvn+/PBfnzpdJ8R/8D4XQL5szyyS5
HXpokSm919yCbtTuEda+H00MTDe9aNoUlf5Fkq5R8JQklYvZ9NVPX18O5EGIEe62A/IvC6lCqVa3
AkRcxMp/mYizILW46GGzx25/RXfpXIZKYcD4fR2zdP3L1dyqg1ofK5xVTZC7vzrNfMzqdl/V3b41
tI0vaBuDTgkdEzIxH62M4tavUdtBdLNXzH0u3F3+AGcXow5sE+CmgTjklzTM0su0syRK6S0Y89Z/
GOXqVpU9p4/LWz2sbtPcQr872aZyhODIeEUE6usC4JpIJ4kaDeqshjnbfmHYiT3Kweh/FTAQWAcj
xE7PfXQ7//0zgqEd5Jsrbzz9ytPVz5AmKC40Ak3ryxvHum9mQ4iSdZ1Vn5gDo1nnba1U35eDwkVt
p+XwZUxhGRnKnqrwIZCv5r7nHmGCyXJIAsmw5v0zkxJQ48Yxrq7oNEyRV+lfu2SSjxjtOKPgzLz3
arQeKVCr2kvYxfaVSfiaV0x3El2VTVqoHEKzUxFr8DJGup89YOI/SrJrdEB2ftd1I1yNEaLLk80I
v+BHIQMp0sEi+sPi8kN8rRPIIlkNljt8eBK92bdPRQOnBCvr7TZBVQl55syL7gPQ41WO+A9h+PJw
XxMBxCJpy1HGtqYG97QU/0ilmqiTKlJtpHV4XbOP7RaBA03XFhLlif+rodRZ8tiKmeeXOUPJIR9w
5DDJ72rADqLWXQtm5z6kpVL1QKmepuO80JspaqJVMkNJbsOyLe/NwVi3JQaTcOOoP3i1iB0A6kAe
vdAQvX1Q6B/ogd8Invtx+a3P7WVEN0ENSKxtKj+nE0w1ISEvNGgeBdkhtaptOZpPvikf/Ye8/TCw
fxOjqzW+M1uJ5An9T1J0rtjzAFJlmHaP8eTAEXTrumUhKShOVcKhUNsV5jDrsg42rfCas3xFxKnS
wX2+/NpfMwhCCc0RAKxTHBVn6yrjli7ViYa20UrvMyckZ/Sjt05+rTm+zOHqG5/54jKnNvkatVUQ
ENrpNKtVUQZpgX2t60MuMPydkbmPKvT69qdPS0NQlfVgpAihmE+lbsLgSh/k4lq3+8y35q25j/DC
tNLmrRejanWlyyAvGSg7iYr3ELfdXo1DW4KrXxXIAwzBO7214+W5PhMyCJiSOXWiSJ7myXxaNHU/
aULbGuUQJc/wztEQAm9WaYWOBoThy8Ode0vqIpwRzDgI4FmEajFuGSoLMPdgxnbAhdPwAWLpmh1h
IZwm+4yerVRE106or31hecqAwUXTNKKUOAsfIyLcehBCGGnpGTX9k96jjBZGDskapGtRhKkqolxN
Ib/6F0FS5t6LnTNlB7iEsze2jEStqwzpIT0g25bjQ4dleAPrTvWjK+3vc5OrEYYn7AD3s3lfMZUx
AMB3CiR3CkxBiW2BnSOKwbbCrQIfvpUPnb/x+ysZx++6yez8B6wgmqwji7ecdwVKKw2lzDI621J/
uq3BJEbroihWvp99BDQDMuMTuzNU0zzHT+BaSeBZJPPp8so6FzRATEwxi8bElyRkLKrAUxHix57V
d3yIQa2mHAOcC9yyXeJltKr1a0WVs/OtAmmYduy0Z0/jBmKfRZ8mvHdH6uvRm80nG9rmPlQ9WzNo
ToKXjJsrJ+GZ/FKWOeAR+VRMk6U1W1CdjuEIjXhAjBAfzBb9Fk+qNi5eppHgRFNtPoKg7MHea8kA
Arna/vOJ1skwyflYYvJvEsKfp35rVHokM9GD227wd+ZYGlJgx7Vn6ziwKFf27rkARV0RjVEZbMWX
uDgqWlWXZkOAKvxVgWlKFMpHQ3z2E4oyNFwuv9yZNiezqzG3OkcfTf8p5/nj7XTNN8VGgzqk94Nj
FnBSfyLE/0kNtxkAsUaxXVj3nS5fOem/rF5r2q8a1X3LEpFTnX7+x7BNkNG2ykAclZKEWay+TBG6
HtR6ryOrWWfdir7XP33T30OiFIsNI4t43tvQOg8DODydbGARIOGTEnHTfm9l8U1CjyE39YNbjBB2
exe1nP4aVEb68l0ZnmjIvX2CPHH2nL6xWOBrrHeUBwSxWHZy+I5nOyaIi4LDeJnrya+hr75Zpnln
mk6UCK+uGP1QC2lpKJPJ/KDtg7h/lVt3cXlafl/PToLZ9FykHvDtJBBv8/JFJehRRxwBwyNbP/xY
eBQaZ2jqjeZDWFMF3C16uR5sKcjxLDaxJQuXqYyCnKGbC/RWHQsuWgskvPPvUT//boguEixSfQwN
ZRPQwnNFTrrRUqDTRZhVh6Pju8YuTeDk6BBxLr/NuUm2IFFMzSMu5tYsQjVeqHZxDWihQm64ibyV
h7y3miAeKsa2hnnx5eHOftSp/DElkFP5a7Z7arXUB1EsAS7XcOfLbh2Mn5n/OHXLpyZpKlVbpe1v
0vgpDsJVb8JZADpQojcS994TVIKXWJeuZDhf66d8UXJncVKcB1w3J9TA5K+MpmcSIvEJMUHEyOQw
wfha3gcQ0eQOVHmzVjNlp7vKMUXGtECNHozl8srkfEkzp+dAlpnK2MR/ngduzKeHenIsw1tIOkgd
IOwqObpu9Y1gunILOOB6u7e04L1qzOe2AmkzabEnV8L3THGEosT0GCrH9aQTDdJ19o2Uumk7SZuw
nAoqKhkcPPTOtGGdi166kCXvuem8h8Aqd5ilrJJcuM91zm0K8e6AxHrf3aBQiyXgaOsGGsPc+ntR
f+i84fgZju5zqdFGac0rmc1MIuL3Q0/YB85Ypu8r+kTrkzwXAuaOOsIev40eX0jt2VeD17KqKLVG
6dIz0GhpadKiNRlvekPDAjpttj45fS0AC+jNg5InHxo/LLPmW9zgcRcLBkRKF/eZWLizWg5PqupX
PvsUyGYBhboElQk2BdDOeWHAU3LIPDENQRVlnqTAWV2CXJ4fsYBZ4Aj0nqXyNofvaSEdGATiU6le
xe58fQSIduxHrheUJ7hgnMbaoYgs7K3MqT4nPMs1BzaOYW5TbrGd+VbFmJtFh05BgSfY0/qIav9a
gXYa4HQOyMsoExBOJarQ8wxRb2VBSRQ6hKhqPJqg7cb0oLndTdS9mqhHVBm5KpzbUP9xefK/HquM
y+YnQZOmxT5b67VvVKrY8uI+a7aq6UT6wiHSv9XIy07Vb0yprqzUrwkEh8YEyqIEq+hfYSp1FxUt
7k40+Hz5ey33B7MQ71U3vfOH7D0XMY7pbjtN3Qy65F9Zal+jvSEzpq5R8ZepX8xKUNhNpW0QD71d
cH9zx2BVN6Mjhdoub+tFACzt8uR+7SlOr8prsro5YyZXkJOkxfVydwCKOKKT4f6oOSpVsVpmBZrV
GGpak8lB08jb0I/u8RyE9lv/4O79eeUhzi6tCaxiGFiTkEKdPkQRRk1nJtZg50gJ6a6Bhmd8GGrr
QTu6foPiW73N9loePVwed1o58xXNmQoWR8LFBPDs6bCDIAma4hqD3ZQEbbqYtYywg/EJ8mB9eaSz
KwroC3hHrlaMN8sNh94tYnFqW3cu2FWjAm5iWNDE1dtMR2oMFQnUFM3Mf+frv18e+8yKQvCeRJ8c
kZU1L+x7blT39ci+9bTYHhRa9jVZjPQLi2Ku6frm8mjWuTnF/ZtYJXFQz6OEoMmWoFqcKCpgqon9
UFAhxykGz2r3MHUOySSPzTVM27kYQXikhcAS/npxVNKwH6WRGBG6Ga1e6XsqyOjpLkCAveTYcVb5
OuyqN79HYhczaq93V3UH+q1vyefuZam6hcMCv0y0/vl2pu2rU0pm5iVpXrSIhCpt1KgDrkA/o+vq
266TN3Fxo5GuN821Kti5yZ+s3El5qVWQlJ8uaL9VhqBPadsZWYcA33QrmFzC11h1bsBGLSIRLWNg
Npc/+bkYQg+ZCwgOHVOOOttHPatZFAVWmK6GuzGot0Lmo/uJ9EqgTVwT87UP3Y0aoLdSjMWdWKOt
Du7yylOcCSIAZsjOyImmnTZ7+YSWYOHWIh2M0n/UcKQuvQ9p8O+TAXEWZS2m/gpp73ZR6/L3K0Of
mXeKjhrRi8YBymuzIDrg+JVUYciiD6Jl10L47CENQrqqjBvPUjax3n+LYhefT+BLSfyRFfXPXqxt
HYVJQxgPfoWxSacddFRUYANdebovhbMJc0AtCbSEZCncTU9XBa6WxpharEHwZhukobs2+tlyoGL+
B23XyHdJICxkHbFiLR0A01iBffkJzkQgwCJQoVkdYIDnNwqAzGKH/ef0ZTDrMcwfeP4MAuptYrvy
Ff/x8mhnojqJAnUVUKYiAP3Zaixat8cojuaZp+rPmlZv8ca+EULpQw6la1Wz6cPOThC6VdSOpvAK
UWE2Fr7QZVdJjFVLd7niHyZcpycHuxwl3UwHTD2atoLTgF8+g/I0o2tJ2bmFB/3OIq7DNQSrdvpp
wzzAW9njKlsVKJFTVe9L1RljVhkaJVHV36B+rdDWuDzDZ0aVQdBTKaR4BZ51ttPwig5MIYc/1ifV
LTr+nYYhrLe2vG7fy+9uEy370foXOdlvah1NFP77uoiQnMKfp0HLMPSOjeQePF94EtruWGIgJm1d
6UGPgVamQbr4F28LW4BKN/Hbmgty6GnXtqVPL0npUXNv3nrUQFLJ7j11k6cYXUKa+HcpKNVu2Djw
OEj35wmDqzbKKCh8WYjoQjRu3cp/ahvowmq5jbal+9qMiL0Tay+/7JmDdDI+AmTGguYQmSXbHSqx
Sp5mhPIu3PmKslMopueIMePquLAiNO1U7cr8nsuNZJWKA37s2PCAuzldxJKeJEHZtwOKUugMix4y
quZTkCLYB/SwrCHuhbgiBD8ixb//F2/7x8izt+0VMRFyncgYcgENx1eTDl1WLKtYc3osHjL3Gsjk
TCSk2ssqgiNKh3ceL3pclV0dNys6NR1VlAYRc6jpY4l6PCeFciWvPhMJqembgAgAVQCZnO3TYCil
QDQmRIumLbMexB6Yzl64c6vGuTyRv5fjLBBSBjRhBpomH3LeEwp6X0tl2ER2LQaO6A+4OCnquFLD
0OnLAJ2kcti5EoJPWtwfNJQAdEHeFZoGA7Rs8YDIf/X5uNDyzFxFQ27aWHNeyVLOTj1NBRA1KD5Q
Hj5dZa0mRak2MBmhrOxIiB3Q545LuQRu8Bqu6L+4LssTkoi2HChiYx4k23DE/HGCE3mhtw605DCK
6UfYpfixHXr8lnBaqcYX7H3lK/vp3Bam28xhwFVKBih7+qKymWBm7AeknIb2uwzdEzaCETCDXqwC
XEEreFaXP/+5A0Ej6QeKqVIesWYLrR1NtXMtmKdKixcJBkgSCrcpfdjho+9zCibjJoGseXnQc++p
QzuHqilR6p3XBbzCL7C8JVQpHlr2mGfgi30bKyI2ECi6ND3a9961ZX4mxyQqogTATQpdxnn5ryzq
0i009i8u0Ms+go5InUVoKMb0r5KHVVUI1c7AriI3rwx9booBZ4H7pc7ORWf2Vce0QWhptHrCVOTo
NThVRKRboLa+OmKI8zYWCI9qVzoa5wIIPRT4cpMn3pf2Qp9XLU7dDNrmwW4q/JLuYDSm2P+ixcry
4eoA9fQ3aXFe9+gxf25ihaHwMnNkEFWphnYRtRa5cq9E/bNTyUDc+KFIgjg83SBYzndhP7BBJqiA
CG80b7r9dDUcRASiTUyfcu9tUISHy+v13DUJNaD/jiufjuvliTjGArcEJTzE2bugo/8t4vQS3g64
fchU9ON0P0D3TW4n/uHl0c/uFqSAyRZlOKHzO1odKmJoihSoizY5WGG3qmrrEIXZwW8e5JHGAp3W
yyOePdcnEN3ENDsDS2jbyB3bhtO1HWB1okqMiaeHJkV5G3fe1jeULQz9VeWmH0r+r9JFitfgBaZ7
AFHpdLKxSJcFoy2pGnZwqMM1PrROno5OtE3MeNmguxgeIZpeuWt9pVFMy5huDcBheE5fCsWKELeN
n4IgyxUZCz5uo8NoIKWopLaClYUr0FnHnktL5O8a3QrPb7Z9nNhT52Jo0nJRDa7TdvGxwznA7DCd
4fKCgLWhVkgqumu1ucbEPbcu4CVRWGVZwHmZzZNfFIMcQzyyDWN0ck90tDFBVL93xjy/0wxbRk/4
8ro4OyJdwwlXbUxt8NMv44Fmt6xG7m2x8dYSZiUpbPqaTEBrP1QGT4NrtIVzRz8Vc4xD4RpxGs+O
/krpK9fXK2InzEu1xJypSmxjMJ78QNq4VxfB2RdEkEUE9QWKcH5ImKoydp3aUQsPEDKtm61Vpoc2
Lm4xFkixkNeLK3ne2fdjhzEWrTH4O6czit+5ZQQx71dax9K1ljLitJM4QzrexuM1kOS56ElCib7J
pHrzBaJPNTmECsSC8X34ixJqu8SxUP8fzs5rN25lW9dPRIA53LLZSZJlS5ZlWzfEdGLOmU9/vtLE
2UvN5ha3FwwbBgSoyGKFEf7wT9OoQHE+ypl1MJSti3dtULE4RaObBtLydvD9No2DruYLGtDS1eAx
rCNPTtBu9eV9kaMjW6sPEjSk95fq6rCU7/iKwjR0WdcxfNqOTciw2RTtoyp5kIC8hJj4CJZ8nqT4
dtKo8jeO6tWLAiibqKKyT66SsHmKAyNRGDbq1F3Z7OPgRzp/VlQYg7DUIS/S9ehTy/XNeteO/0VY
5RBQ6TrFE/L7xfbMqzyJc5mLuPw5zMZh0INjVDsUjcFOJmiNjlus/LVJxsycU5rG6jXst8xSXW11
n7cFdFtLxBrxieLOhwqPvEz6MiaWOxr/VXhObUgmK2JdmcvoEfgGPOgAWKYytedYheICyjgroIDi
tzrL3TlO0xfF/p3N6d/3kImU3wwttvMbnEiSNa2E5e7IMDAKJ7dhq07TMeSkTS3cPwN0vtHJIQ7S
gnOCzV8M9e79hX0NQBLROsE6qEHYP1eCUbbRq3IQary+PDMMblp+dibdtl4SwbAgsq2/tHPwSdpk
X6+GBVTEBf1ISFUte9eTXrfQxECGFhYOvJ2Bjutz3clfq7o6A8i4yYEEOwVSxRyfXzdeW5z0yzTV
AVNPN1FbQwaVCoHBHAD9mPzP+ZR/EuwiEfoFsv9FKb/Sz/0YY1Kj/RrnaMf2/DVFDXyEemMNrFwR
nNQCe/VaQ1tGJ1MTGonfjkChDdoCDZ2SLL/LA/9UOekuokdfVlsYrJVYniEJiUSzC+qkeKQ3q052
1KoCu0KATbwxJj5878ItPsV5c9qYZHHdLCaZaiQUEtECkq+EFtKgc5ysplInW1BF/ZTkf3b1RsLu
GPCKhFnMiI404gZptym8qq2ODU5ENIIo2i2u+siRIGeVCm+p+7sqM26AnrnCtbeUf4+j/eRMv4oo
OKd2+Aha6qHtkXS0f7w/AaszTRFEoKKExslifztmrMxUuQBfK+E33/rmpB+KPsFBUfvz/kCrq0g0
TdHV0LkbxYO8+aRtZivSaHKGFbqPlRQFWbnH/U6ZEuR+Y0osVo86NgDC94ddHtgCBiHCG/4VWOvl
rZjWOKj7k9ojFyIfRXXDN8G9pP1et5JdqcTHCeEmmRDr/WGvrsV/x0VMFSUBIW+zCHMy2ehsPZZR
i2jRURd8+QgXIESm9QoglIm8TvWE/SCw/giSdNgYG5v2dfG8XdjiAWxKK9zKiMgg63o537U8wIvs
8UIyMY5uMA8PEGqSol2CWpQRP5nnvEpcpULXBxH0SUlcO30wQRG8Pw/Lr/76FDwB6E0W2FWprY5k
VbIjRDMqE/FPUMIYhu1ruTk3zXBWKgMH4c2pX27p1zEhxtgmqRQZ1eLNBy1unKK2ey9OohuBWZ2M
nZIEt2oz7XARE5aiOZ5Cw98yrf8d16GMxTaS4XJczvg81XQNVeE+hZCFhpPJ3JIxIi5v+f69EPOz
EaEiVzq+P8XLHfw6LMwrFrlJEU0RO+DNxhr8KsgtEJueWhs3Qs6wy5uPbfMj7NSttoZ4g+WaohAB
s5ORrkssahwVWpVOqL4gwOooSBV35RHZhSdBOS3UX8Ug32YJqk16/VEbmruk2qzdrn3cV+K/wtrm
JFlMstQmda1Nw+Dlv4IEUW4GrlWiLkV+UrvPaonpaqF/0MLn9yf5CnIuZpmcjIxM14jpXy183swy
y1SP8hpUcJCgG5xkWHBWdM7SO7n9PsfOkXbBTkbA0aChbdb9nlLpjvxgY1evnWZvn2JxWieq3Yex
2iC0DKn+lc1QzcciGc4FLqABGAkh2iegcxtvvzrrlCcIBYm1rw7vBM53qY314InTMwGIKnTD6hHj
MLM9FFlyS4/LDaURg4R8Y9GtvLJGx5LKHl2I69qIXErNkBiANg18OesWZcxoh5atdnLMJyMOXQKX
jVqQmMTFKmdEgeMCwgWIbRF8zFaTEBGG6P9PgKpm/cPQkVMhEm85eyvaOq5WR0NhCO1qgZlbJuAd
wZ/kl3QdhCjiOCBwpuOIk99V8nPpbJFXVycTNCh6ZhyMEHAuz4ouUsswCDgaO7U7ixSmahEzt3AY
RjRjhHyj+NU3G8eL99ePaIpdzSjiklS+ScIpOF0OqxQ2PbxK4hYAoZsoxrnBFU9F9P39Ya6idTYp
gApReAYrg1jSojkXS0przbLZe3oSHAQtAxzFUalx945JTA2gWka7qyWM7C1p46JbnVlkmnSa+Cs8
I3+K56JMcPEVh7/fvQiBqLTI7uCsZbxsYsMjiLYENVduVzoY3PIIe1C/W/Zdg8kGwN6jwmXZqHK3
0U0bPVlmd4bXJLCz2aRvzbC4O6++pKikMCjk81cTqDfHYGZi+unXyeC1GvZ0wnYIfFYVEZqPd61+
LEPlKEQ9I256K8EUmQDDLU55ZW10rFbf/M1zLK6B0Q6jhFrgv6yJPP+mjc+hEhzi9nnMvQGL142V
pa2992tbwUDq4aoOGOc1gbrJLjXi8VbUAXuAAwLKjWOFYnwqsHhsQzySdHClyFL5dfolwcJo4ynE
Wy1nn1OQVgDw+mvkWF8OgQFXpMcjIzrmRr/3bWMX5iau6ZI3GznK6pKw4RXCxRVEpO6/iKbBk8M/
Atgr26SDlxuZkBawd084Z8ESCaQBAQ6S72YnK18jJGNTYvgcv5b3X3ttawkoPXAcUVBbnh52GehV
Pne9pykI4ZIQhmQM9nHCIkPJAA9/SIZ5I6a6ahGLkwSBbDBSBuqURJKXLzqrVSPHPbcO7clPU0Eu
Vp+qWHWlaHD9/mmsP1PO32FhY6XWGRU+VzbHI5oQ+9DCBaX+YANXh6S0seqvKiGvjwVDlWgaGCz4
scvHsjHOMNLIwHcb353QPlfqxy6+1Xuk60uoq2Q08otgNApNpPc/wtqG0/4z8pIPjcu4kpoRwa3o
mgqSexX89qMfZv7SK6z5ejN/WQk5+AC0vh169LjKLZZamCsRsi8j+QvuytpwK3THuoH0adg7bfjo
T1/RenG7bIs+uXYfU2vShVySKdhCl1Osp0E01Fnfe2EHghtJLQHyiAipar99VJItP9bV4UwdhSZ2
tMiTLofzu3hUh7HtKSgaGL52uwLZNUd9MPLULbutevjqaFB+DfCdxLPLrDQJ6kztkPL0sjg8Si16
ZIZ6g/4UaF6CD8V5fH/RrO1csVbB0Ip/lt/QmqpCnTIWTd7TfYZ4K3oZU/sdwoArwZsIDNQFy636
++ouAfwvjikOSc6NyzmNu6aWjEHpwXodAu3JR/gk/OWEBmmutOdWQmHvKOvHsXE2ukWrAYhB/07Y
IbFLl0dV5zs1CnTsz0Gm7q7op9hHD45qwxz7d9rL2NTYK+B0YW+JCKxsT8Jy6mWAOhG9lheRD/GN
ruUNSoCBiheEIe0lhGEbuQLggLlZo98IBsD7H3dlLfFNKYKTEgiJbXFlvgkF7KqNbLWCZmso1a6D
OaTW8T5s7xLJ9Hx96+5bWUqgkrl5hU8NRdHFgZwH+ti0Oe4TuUQTLgQYLsKL2NwJnSztSLNs1ynp
xiuuDoquDWkfuioE6ZevaHVJNjmgvbwPltXu1YhiCcpGAal8PaJMiGv4r/fndG0B0RJ77WXQkKOS
cDliN/UUDpKp9xQ8VMwfAoMrmE9aWCDG9RTLT501HEt944ZdHxawF20UgP9Xh60f6L02BuwYuecE
ogsuQA3+kN6N8VcpvRUixzHyeJb517V9bjT0HmkgKcLl5krf1IntVmptTiRFnXGjK9za99ShP1I+
OE/xne00rvO97atjm2yh/9fOCfIOIXvPLS9fnb0oR9tzLvN5hXKNCGb7xCAt+epI2R6GPdy0kUzz
KQZFiDrp4f1PvbZ9KKRQDrVUGGZLpKbUaqNa6wlHcZ3sFS2/4Ya9RUy5V4HIJFsiPatfmOqrDc9B
MCWX15qdBE48hiX5CYziMnA8DIddwYhS5o9x8gumhRJNx3nY5DeLFbuIWUXH3hI3jsEKW+R+xtQP
ARxf2PgFtl4BbhuzcNKIboA2uPTshZ63EAIUh5SFitv7s7z+3iD9Sa7B2XM6Xm4oahajKdU1K1sz
duLGiwYQXwTwRvgVjAmSewaKkcEesuRGGWGtZKQD//2foRcRjJqbTDiQVE8IhYrjyuy+D7hKGw2y
ym11M2JdCsrOLg7zcJpqxDfg7G28/kq+xjPQi9aAyV6LiI8k3Q36Mr0314ZrIhFQSPmxjw46Itp6
FIHr8cLsRiBMzNi8MSv7S1f4Z8veatSunaRCSBvVD0rxVCovP4MCH6sv9aLz0rh/KKz+YJM3jtPJ
doR3ZXYXVZhOSOXW668EkeDcqQRAr6dqt0yQR01L0txpO6QA1RsZZye8nMY/RZN7uoPZCtteDtvz
nGwd4yJqWyx6ljrFf0MIF9BWunxdoE0JOLWu8+LOOLUaTAYIpJX5OQjMUxS5LWv+n8zEjL5JT5m8
VRFeW/QXwy9WntYWShWb2OpMiXEjl4Cj4XU4QPDk+uAMH6eO9dg1bgVq7e/XGyOLTpKoD2tLhE5S
OlY5UFr3IoAHZQ7Zk4tyhryBKxuiaFGCTqskHQCt7aPyaficSQ/SvMUKF4tpOfui10MxHBYJq/5y
9tOoj+Y69nHgi/+x7T9hih9aRkFi83QR83g1kCok0qnC0ERczLMdDXLiSGPnSXxmIQ7v+9FNg0CT
aoWu2FQG22xjhteWlgJ7SQW7vKKILuW1TEQS955ThntjZFcjLQMD/NRP9hOGXTurxiVRd4c4PhG/
fd4YfmVHIbmCTaDIWZwrYx47Qds3TdnIiTTs0XsPJuexKBoYzhXiVOhD2zX/kXCnHczNwVdOEQAu
RAsQHEjLl/lEjbAaJuMMXvXht7DpD50Ufx+j/MGqnEchYtEm+b6ffVeW8k++095mmXOn1Ba+kgrl
agNPi/Y2dPR6p3WPiPZtHTfXdzo1OEgmwG5FRne1HqpAH/rabzyTz2DrOwu90qQJjz5+CV0YurNu
fO7b/MX3IbuY9mesjPjZzzKd79tAehbHLy2WjaTkepESNguxJVpEcPuWOZ8M1TsbNbXx6uJ7xyEw
hMMBRSJH+97W8U2MU+DGElkdEOwoOBVRlFxSJIaJNeooYyPkDyLlu/W5bzCvBdlo5A+9uhMSdQQf
njAvppTgoNJA2Qg8lBtHpy4ASsH9uPFI+tVGFanDfx5pef3Qzo78YWi8stFh6ZqurnbkvsgPVIZr
42+VNdWZ1P8xwGjC/BZjjixADamZnTae5Hr/ABoG2wDMnqLGlT5qkMxKabZKjRiG4cbIVzdlt4tR
q7QbNFciJH2K8tz40X67P7kS74qxNTCuIpnh7+W52OazKbWtWntp/tGQP3X9HYoEin2oI4XYAHG1
8C6PfkvOFk38etuiQE0th8ATmvpVAS8A/a2nc1t7joNhI3KkdUF1jIAk7j9WQIiRw9iVw8PGTF8v
Q0alXcd1RNvhylsNDJipNHpWe3b0r7dam4F0BRY+aIdEOxl4dls6Xjysgv9POhgQdNCcZmf3HOcV
RIQg3Gvt1vW0gg2gPCBo7AC3QF0uIZC6LMFX87F0lQg+q4xicojBtoyxZI/nPYmPybEuxrWK5PTa
pbG+b0zO9YYggQFNRU+TY+qqLz+1kjGpkQPrFlhX1MKzuImRKSlexKNkyF70SoLkDKbpVPJFnCSg
XVK+qZMmMujLG9QA5or9HAcTwbmxCJScpG6HptJqL5ZpqzZPdfoPgtc0WCu3FaLggdtyZH2Ok73u
fGf1vD8N1+c1o3MiCqkIDoglskmVu9QvExtHZxNgGYVN1ETH+l64V0VAJd4fbAWRwWjIgHOBAekC
bnS5/VI5CcopihqWfv3Kxyh0OlGg1+xgOorP7yg30oc6oKxRo6adnhQrvUNHfeswvA6PDMiJAqRA
UY4e5+I5bGPSi2KCf/gSJvMnCZ5tgaRCbQFsRrFTOA0JFIEDP0qEMBYazr0v7fuUZlbn/dmYFBGL
LRYAT0H9SCBWcbtZLAA7N7LET4LK06hoA0V2m3sFmGiWPtvBb6tM3KKq3JRssTwHHSL6nau6GJ9v
PMV1UMWUvHkKcZa8qWUNvcT9O5F/NN3dlCYgdF/66ZGV+ZkrUs4fahuop2R4kh57Wd9sLMOV81FQ
3wBwYLeCIoXYrG9Gn3JfmXvFKqFY1ztR8tFDnLloo2WRsVPRdCbgO/jql/dfenVUnSaeiewUFTUx
J29GzaYgzovWKL0wOqYjSjt8fCECJhx9agiOEpK1tbnRzV9Jiim3UNhiQNHHWsKS7LKXwCdw9tnW
t+oU/IgSLwpvnH5yo7pEeOzXVJ6S+dGgxoUK28ZEr21B0GCUIriPYCIv0xPuHyOQtJLb1wYBRl4y
Phn6i7gCRD44NXQySmxO0peBRvxkIvcqlMxJ2t6f+tVZYK0D+uMUvr4BBkDjkRan9SuQRjTx2h4n
XUXwTnZCPViAxMQFKRp56Mh7JRqZcb1VKH+tJi43H/waGkk6N9KVQFTspLnpjBHmvgpe5M5NCYAF
IHP+qYw/YoqOusnJGn4WieSC00SN9jlJml023bcvprQbNMutoqcyHQG+WBtfauXyJpQW/h6gfjmk
RBj1ZnGOepZKNhRqz6Ex0cwv6nG2FdqcL0H2UqOAtvE9Vi4CESAKQiBxClfR5XC00KWhVIrKG/rq
Y+LMtCdkoMVpbf1QJ/3nPBuYOf57R4sYIeMmatScdGPcS4l1lxUTQZVfjO6gbD3aSsD4Sm5mDkkt
yCouHy2321LORrXyam0+DgNukuxRUfiWIgqmReDqLSSc3h0wgd6YlZWzWTRB0Q4DHitM6C6HVrrK
mkd1rqjst+78FBcQ+EpuAqq0E3JuIvEcdSErF+8cKhpiscYN+nphcM7Lx42HWZkHUaYVcQJgB/Lf
y4cZnQmkZWWW3hSM+yH9POMRnipYlevTfRdQ2wN9FFX5nWlsEUaveFKQskTHAX1moZpwRTuqiwlL
qJbzWbVSDz4yipA3KU5IuGePQA2EaaqMMS0WI54A71Do3lkFuJrxUTOTvUmQaaFV3f2QAtPL0v62
rgaX6tHWobJyr3OiCF4UIaXQRb+cIcLbRoUoV3oOZBd6XK7WDG4YgAiwP7WdtJ90nG+kwpOj+96s
z9MEYT6iEIpHaEzHCE/NrQroSpR58UTiCnqzi81oRBd8srliYPQ61H6wLLHTm9x5Mcl+BI1KHHhi
rtjWk/nSEHwqxX+zjiEBgRcEz0XavVzHtRxnmh9xu7f1t7l8kFov6V+EBl7DSTL27U6sZPHVBBS3
klKscYiDQsoYylagsfaNqEohccI6Bqq02FLy4GdJLIeV1+oJt67zpSbojdP8vug+4kFzlsfoq3iS
qTd2XfQicDS2n5OZFa+cy2CzPi62zeIKgDLLXcxBS3S6NJKYjGgI5yJhjyMQ3Ea7zIbFkqo+fZAj
wnDIfiOna/7pTSdyS5xpNrK0lXOeEjnZGUcvachSY6Aj/FaGlF0tFIR7XaclbLgVVA+kbvd6onnh
Jk9q7fLlYkGejrKwDgFS5CRvVmWjm6Y0a1r56njsWP9YQbMTqK0Bo6iyNnd2maKxcDeExcFWqjOz
uavrDbLyCsAEDjolAJDCmK5fna19NtdokDqFV8omDYhj2MVe5U4zRynwu8Z8qmHYaEDkEpOwTO/2
AkAsNB78GNPJ6FeZdWfFb7dum5Udy2MJxgmuJtdauw29TYinATs2b8+t9YVq4001mPiccBs6VPeo
UrRl5I3dl15XX2lP9HPc7UN37SsJ3A2LUiAIrhjzNUoxo5TUpYcJ6k5r251kZcfmONXJqdDbfdk9
lkBtiqHfx71+E9Fr3/IgX8vTeQTakywWPM60xUJR52Ik2E9LT1d7t86zk4jUZkxqxwpxKDhmZiSR
l0qHqO7uhd1yCZHh/Wtv5bygzAkLkzhd9BPEz9+sVaeg3FnmUenJhUCidK++9KPU7NRpC+O2shUv
hloEGlrRW76VMpTTfa2D4IMA3Aj5Y2cI9nnAgTh//dt3w8OBzifbAJdVamKX75aonTVB3Sw8UQYT
NFBVkQ6oiGOut7HbrmdRjCTOf6jDAmhzOVLU63LWW0bxalMBOFP0/2B776R4awOtjvSquk4yB+Vk
uWSkMkmKtiu8nEMkVNWbaQb3T3VeH7aKFytdHt5KVJDobyGatTTpTPVST5t8KrwBbU3isWYMjraR
3pTA0XwuDdHQpZfvFpbkvv/lNodeLEtzjJCc6YbCa5r6lcE7FxTfa/Bx8j/GqLuNlrqF4uwCjoyN
ocUyvLyweGsYLcKXDPctYzHDVWnESl+VBY7jVXNoJ8pVVuVmI3DmWyt29op9P7THpO7vDczQBa7J
jrJTllFtxEly4/paOSLoZwrYNncYEPWlk4MsgW8aMGj1AGu0I7rSbXYnRccOVXKRUeql5KUGsioC
XlVhXL3ZDhLFmuV0UEwWSDXoBGyny6WdFGlr+53PJho/OxSvq4kdyw0SJ096lAKFpTkEPbHktBq6
LfWWtdWO/5W4SsUyXIJyjFAvygxNaq9O2ME6ITF5KtVEV2aDbXx38V2XLwpqncBJgOVp5y9eNAmd
QQWNiZ416TKrXmpuBJ+pwfibqowIJH0Un2uF08reKWREY7wBJrh6XVUDD0geJhgwpKeLY2TiCoBU
BRQn6YN9yCSLwgEtfIUE4P23vcq8xEgIAGCPAUteW5bozNTqCi02c68x5KPSZp/0AG8fdQuicFUC
YhihlgIqREFnaFkOkUeadWPGMONIrzLMz5Fp71KUq3rZuROgmArtMC3ewjxeCWTbYlzqQKh84ip+
dbcPTVCGVWPlXibpN+a+KBs6xN0uMqV9SOgtUXZXcfSp0niHDNPNEHa3RPD7UO1w4t7qll/de+Jh
YM0jxwn+En2ey4UlhdDITEnKvTz45MASyzmsgxwVcTfLHv4PIdbat3073uLaixonsiSCekLcRxQw
XZvtCWLCq/zpKCe8NVvValrXyfavea1ojIXR3kn20dZtdR1k8e6Uv0FHwB9gFSzu/EorCgRXOceN
WHeFGUueM7rWxg/KhHsaTrIna0pPcwo1pOyVT1Mf3uKuGO16BDrfX/Jrm8vgTKcQy7pnZVx+hjqu
c8pR3JwxGWuTR3thYxuy1/tii8WwMdSy7A/2ZdJR0S1Y2rh0NPGuowElat3xZjxw5RYnljqvhNgY
5zORx6K2W+WIO8VNXVA7QB8uwwyGhdXm+T/yhCCCnn+OkuqRgwUrW+05tVp7539LpulbBrp/DqWd
ZYbe+xN9dYGKJ8KVlUqBQCfZixsjVHzHmHOuLFkydgKa1HXx96mzfs0F1upYPL0/3Poao+shKp1C
Z2QxXhc2edz1ceFVZevWXbgvWxSScWhD02BfcXEMBVVu1p7jfM67YN+b6AttwUevL2reGgEuqjcg
/Qg3F9dHBAHH9E3CBkl6EUwrvz404+yKU9xGaMhETcnPcjcw7owReQXl88YsXJWvkHGj+Qo1Cc3f
aw/TJokKA5vKAgxydy5RIhkby3fnIgaE59/r/seOJljta14Qzs/vj31d5gVXiYQNWlUMTjtU7Ic3
SYRKG0Uqej/zmvonrjGULonsQUtMwXBQpf4Qc+Y6cndIISkJhhTFGKD3e0FlzPvuLGIogdCj+nXq
q5csMEm7fr//jNe96ddnxCUX+LRYmIt9klCgHnMMATxR4hRS4rID0xA8idRQiZf0nTBzhU/t6kaC
5c3WkbC2PtAyxwJMwF/F/rico3QuKrtpmaMx+oI1lCuKnML6LZ67QwK7QUV8D/XxY+DDKrMfpDo7
vD8DYhtcxDdMAE0gokgyFU6MRVzbgvpNSsPiAbRqR0/yQcc6UcO+6f1hVl/07TiLiVanKJBbMQ41
hnIeUGqCVDPQXhh8iobJrnHwyI5cJ412r+UGZeu+Xf3UovRBC9TEl3pJQtRAPIRhqdNnob1X7Yt0
32mHFp2/1iaco5gcZr+cTna3SfErBz+dLijSEEmZ5iUKsWoNvTfw1COvVQ7yEJ7SxPBa4pC8TjZq
nytRBf119JWFgiZdhcWeQ316MjmSONcj+aMo2QdUTsjQ2O5c95QzonxjxNfLermCbKpJAvqGBpC6
+LKzP09WWGGlo1bFTkdfXEhaWD3CNGgrxkBfVUqros+sK3gWB/5eoHAFpBzUczFCXQYe2m5By1dC
TObhPw+1OP1nPSxIgFhuPlWkZux2zfQUsqXHjIuHK1ei8ox/58YiXzltL0ZdzL6WlJkxi6ko5Nw1
bABHpOPzVyX7lviTCwfWjefStdsNreHrvJhNTIEZiAsUeWTUF7FdkicKtsBIDlTyS64YJ5MUVNAF
9AFTWBoTvv7c29yAm0Y4q2c8fBckFyn+g+hYzLNZ650ZSIw800MPmOAci2wMEXxiaUeBVcwh3g7t
zppQ65FJJmpl18ZnE0rVa9oED7gP9ZMB9KEEkSQgH6Jx8f53ufJCJxpi5//nKRffRdXbONE1SZge
/kNXr5BP6qhSJUBPLQIHQRPJN1SvPatT4WaJTM/zeReMITJD/t63JAFeHaU/RXYr1qzgKc/xRnS0
FrDxiDpqFdSI6RGLjf3msiwnaI+dEeVeKWzcmMwZtKydqB9MTEBFOh2BVOnS1BNAIeH1IhBM08jO
0th5NIjySNrIO/+XaRPSltQY6Bcvpi3TM5zt7CT37C8YbB91k7YF0MuBiBIklXhAsbVlrT9g5iX7
lZfC/5tlrmszPFJYdIMp84LK3NXGfWUk31ubYuUg+3u13dh54kkuzyAL8ydWP4Y/oiywOIPkUqus
xNQiQo07ysuerhcHXfulO1vUnOvzlYEQuYbupAil9sVnqqR8HHGBjTwr5aaoO0/GcS+M0cWsaRrM
u8G3NhbvysoQ0vS0jyi18HZL8qURm3ZHpwQTHzP7ELFJItX0+rA6BtUUub7lP8elfm9H3eekzh8c
yiFtPpzkKtxJT1Ou4PuzRedbOfJF4Q+LG4oiqMwsSSRq3oRjmGQ8kkUzb5L3SRkep7l8tnv9IR2l
kyknpzRErgmhHUV1G6X+xw+Dz4Eq/wxU158o0dlbsfbKp6GcgDoH1x44o2WntkJypxi0IYKvG7kh
doGdnO2U8bGtWs/I9rq0NeDqlxEYV5JYPg/Y88s92/XW2MV9HHkcLjD+Zjezcdik7ofllxmDJop9
ShzhsQfn1FrGXhflUdPof4Egp/ARaAcl+GAN/VasdR3ToTxooAAvRAlIAxeHckcqIamGFCKbUd7I
jf41VuSfffW1DfJ9EbdPUVUd5Ky4wfk0mIbfqpV8d1BGwvTgJ1LB75+9a5MkzBuFiaNAVCxR8SCB
GhQ/SSflmZUZ1veZ1BxZ0K2bYXAclju9tLkXk2RnKl+/VHFxntVYdpuYbkNo50cSxy1g6MrBBvUJ
cW0KMEhdUgtafDg6LAP6wciHFv05ldGYFep9lfq1ThByaZOAvZ3VgEZb1Q2nO72fv+kOdjSFku+l
uDsPtf+x0c+NZj+bpNO1DJha0sirYT9Q80xU0M5bAPyV5Q2+m5ReeDUDDFh81L6XR7kPbJ651O46
PO77av4yKf7NoAJIj7Sf1WTdKJn2x9HDh7RKT9oD0p23bZ3TjJ9+tU2d7oppCGG6GceNb7yy4Hg2
AE4Q+UhmXqOEN5dX1LVtliCO4PW+cldE6ofHSlbvk2D8Aknlq+ZAfUINCq81Tx3xXoij75l+HuTq
N9LJW6Xxq8o09T0hSYSgLq0z0G2X3zZFBjOSGmTj5tT5EjXhIwqdz4YupJ8+WrV2J8cpIvqI+cn+
o4BabUyF+PWLm+h1XYGpA+J6FYCrRurIeRnjhCBnHqJESCLRYVaxvaB5mER/LJRzopBbU4kPUxWQ
9yR3td3+6Ixwi7V/HY0yE1QRLYO8gwRkERVSXIVB0gbI1qKagI7zXW+358YMH+M5/yTrlACc8N4O
qbzlk/S8MQ/il1/Ng0OPSGBcCSAWeWUAlEqmQ4F6H/JQFhbxAnHaqLhDJN2BSCzEjGOqnyLjmGva
xkdY2SqgvnXwhcLV5aq7j+VmbEqZ1cMHJqsL0rsZIqmT93jbTPsBImKzaRG/kl2SwVNHgE1PTVdf
1hGpcpdygXK8N1I0aLD7THK8IDGAVoPJrRzXL6yDqGawKk+ZtPHCK9k1owNQEkGuhb3OIizp9Mz8
183VwWHFtf2yhuVg9W7fIebbTRiVdSZSu3hTKHL1j5wJsYic/v+0cRJcp12ijoGnObUmgTZZHKx9
E4+SkZmDZ/vFJ6AuD0PYerKf7wO7vlGpvgHzBPBv1Bu3zDVWil1P44J2goC4kOJe7noqOFotS/bw
CnSabULMpNiX2YeEqm6ARQeIlj9NGH1WO6JS03lsZ9RMDZo3Yfs7L9WdFKS7vFEjtkKPP2z8XKX9
D0Mb74Wo1vtbY211OtgTCplJIRe0OMgVqepmW3LwNa7JiTgdhii+6RGUSDFapcZtxMnGmXhdemVy
3oy4iFNIHbUa2AUyWjoAXypvHaMG5k8bULgIx//6/bg7AXJQToNkvCz7ma0pjVGG0GKM22Gh6jeF
jn9m5sLxPiqmc6dzFr8/4tryf0WW09EmWblyFW7jbB6UFt3OoPmhIYbUJwpXewS9s7/JXpSAsCtV
P1plcdvrxSN9sz/vP4CYwMVhB4yb1jCqLbgsyOIDvLn/bAk+t5qjqDkX0Q2x2W1gAN6xylNqFYf3
h1pZPSSJIKdgfIEpXnb6sypv5nRCGdwq4p1QXMAzat+ZkpfU1SecB+poCzW8kuNDoMUtjdiNKiGx
7uXbyeo4h/3I7DowllJaQlZ1zhM73/UBmo6osiuBcSqKH0GStIQY0vOINNsO5xaXFe6OVHvnEgeP
yNQorXaun+nGvi6C1g3s338/OQj2EIiIkupVgy/Mp65E2QVhKqwtWCgnpdc+VJQegia5sai1Z85f
m1GK7h3hP4kZigLqVYM46J1MkkxOnlKfj6TMd1Wr35Rj4iZ+egj1LSXolSYm4wHNEYkXQy6Z5aHc
YvGb9wQY2nMeW4dcbc+D2h40lKGKqb+Pzsbwxcx2RS7vUnytFUl2p4jEGwb6xqm7dum9EqupnAvR
z6V/S1vaMnrX6Yg0c4wOdXGfas9NkD6M9hlLCtCp6r7SraMjtT8wlvn7nJ/ohmjTfC12LoteGE4Z
QWERYRRKfCN47rOkfqjjs2TUGyO9alku9/erHjW4LKJva9EkLMc+KhohRWwl+SenGm9rU9/Xdv1F
FDskuz+oTvwYK9FJG8OzWvQfyjb4aHDD6smhSIsnq/HvGwhobfyrlNMNlNHK6c7CQyz734ezF3cu
0M4wz/0BKd0h2od2d/CjCFStBGIeBf883ggrxfW0nAtbOAgiW0yAveR1lkVBnapCayaT4le8qG/p
O2XToH7tSKXcAeYCEVkoQ4uIJq7TsmpGJAOpuk2WTi+mpV8KBIP27PuHxtZIi4+LfEOYxS3RouCK
ChaYY+KibCBtbWxM3drZ/eadlg3gJCAnGEpG6gv46CiKDWhYGVoPmIPKGpz8CeXW919upQ2Kc4Uo
VIn0G97d4vDWs5LOZIJ2m8CviApeocY7Q+kOseocKzgE9p9xetWXzCdANNzNlbyxfVZXDPURIcVL
eXOpizRExGxOjByTOIEDIOmj0u233aTW9gGA1v8ZZrFiuq7IW7yXYahTd+7C313yDB6KGuoh2mwm
rcS5nLyCWoo6KYDqxZ6rsyDsWwu9HNHjEGB8KzN3aSUdJO1D2070c31ER/5eD5W7hqAR7RoFPu0V
d8rp0BgYe1Rroqy/1TGPFbPZTd2tFuUvUtR6TpDvJHCpam8/bSyklekFOs75B1CCP8soAAq8X/uR
ySsLUQm4BDQpBcW1T7HL7L6gk/QYl3/qJH1onOFrZukdNB13iMbfkjTdUpF6DvXkW6jaG7nPyqcg
zKS6JKBwyPWL7f0m9kLn2qrykYQ7pcGWO9ODLd2lyC5UsfGE7bYV+25T9X+9pAV4mpBaQW6C/HoR
8CV+RxUmRoRKdfqDbj2rnPVTbm682vXJRAsLthp5IYw1dEwuX82I5dGXdL0D7vjYDY9Oi+yg/DXR
Nzp411+WYUDCsp5E/ros80+SBtpXVToPRILbSLVbFj9pxZbjh6rceqWVVpUoA3LmmCJNBdR2+U6F
rZSDPVeoZE/xvZzWxIfd3ej4iBr+6iwKZ4XjttGzCnDj/QW8MplUQcBuCsIZrdjFZOaaVY1+jyBQ
V/quKQGzmh1XTw/pZnlxZT6FK7lDaMIwyrKn38u5GvQqYiSFco5HH0Dgt6Z4oDFWZ9nGOry+UTDr
QRIVeKBo+y2xuHWRgw2fHXLs5P9xdl67cSvBun4iAszhlsMJ0ihbki3dELa1zJwzn/58rbPPWR7O
QMTaFzYgyHCT7O7q6qo/OLB9PrQMo+xBcu3uEGUVtllrSiuXBsQNHIEFKitASxa7jQK72swJA47J
ux3cj+ZbEHoQFYW/Tfz69YxdWiuqRWsRL3BBv5IXEDnNmXWMn+wWjeIf77X/6HQfWXudJLsK91Qk
2bq3rwc8DyUsSKoWRHRIIchwnq7NUEpJvQFDeXr1EY1PHVJVMl4B/sHP4YWHfxp/pcN2YaUIooHY
CJq4WIkH+it2xUbfppkZINUUN3TmETYfgSR2/l6br2Cjfv12F1IBtBfQ5adKa+kkzYutV02SU5Y1
0l8Kvsa5k+xzM0JKvT6kebydnK0/UnE3jO1s2Mcs6u7G215/+N88A4RrsjqBZl3GmjaT7UwNkJEJ
o6ehvelHfx9m8t6K/L2hZu7sJDu5tHbylBxrlx6OugaQuBAGoFzSJxRVKpQIFgtYl6hD1nHceXWe
u1X6qy1fw+pppqf59ZtemlqxmDgnuB3RKzud2lyvNaXyZ5SnansTNNlVrb0oZrLL8mJXNN++HuzC
BQXoIpMKsoX64xnMzAcbORqZhkJNbW1UqIKB8jj6ozs3j2b1kM0aCttvhU1RIniDeZzP2XbIh61q
/1aZgeEwOG+6Gq1E3E/P6tOrAjKYRFshtcCWWlaC6igxzFyPOL/i67xXXCV4gCiBHcTz4L826g1Q
FTfV0LE/9O3LPLwH0q6rfvjFLTZrnfxYdo+vfZG547gzs70MjE+L7vRpjQZ/4RbLx+NUQtlIUOGX
yVwyGHmX4EnnjcaHUgxPsEN2WfBhJ9bRd0bkUJvjDFm5qr73aHp+PXMX4unJ2ItlMgRTUyoTZ0Wa
i65pu7f6hjb6i9KWuxFCSpBW//3IYESkUaki0cde0tB8ay6rzqdzjdGrW9PUoszgRgXytv2N0WD9
Xsgr6+DyOwL2RX0Eia5l/q/Vut078Fc9PRz2rMO5e8H8dt+j45yh/uGPK1WgC2GcN/x3vEWcm+K4
bswaFbQ5JaD12gbPO5CEM3LR8bb4CGlAjPnPr+fx0llF1RsfUNSHFDKpRShvyc1nGLucSiq2Z9qv
rNSuZD/ZGPVvSdN2g7k15NltIvWwMrBYIWebTNwIhI6mgPueBho9haEgIWbpqWS6MkinsZRhiP1J
B8ABJXpYaU9fmkiaWph5rhVhLs2t9ln2FJe7M2ib2qRNTDWb0cvYNdPXXHkJne9dtG3Tu1hbW7sX
il9EFOqecF/QVQLscfqyed3bVq7mndeX9w6SJQM1iEZ5D7VtWlxl497PeVkz3Kj9j5pmw15L7ibt
auWLX1pfzDXy9+iGkscuvviQaLEMAaXzrPGhVpVN1EQYJEPLe01UH8cu3ZPLJ9NEk7t3U18WDwRR
SEEdrXTNg93VbgCRL5tWlv2lkw2FNDovPBsN4sW3SbFNDfySbClSnsUFKInBUgHMCbI1ZfSLEROG
PhrH3Bi4oCyuv0ooBXlPpxUj2t/RH8EmQBE8TiCQUvSnr1i0XiY/jcPKHfRCJZrpJ3UBVky5FZnl
0+l3IrWJxoDDO+w3XYENJ8EDotNBHa5y87p7634bwOyKvSS/Uwktoh3plPPsADSQr0PTW7t6nrNp
gTVwYIDYIssn39dPn0eCNCShM9p5anYcAw956a6YcR8Ib9JcPkTWgwo1qnF+mc6862E5p/axQZrN
xyIQUdJyB1hyZW2KEc+iATVKBQorN+Ll3aPlfqUjLkR6I3rLg3ZjjtXNSBzE1a1x8zi7kuW7QHmp
wcnERubGUnadpqlrzs7KyXYx3WRtiHsrkifoJ59+nCZUzZQrCx8nQHEyaDw5GOjDPSVh5uZF42LV
7BlSsrE5gzqldrXrMljZEmdJGFVK9Iw55ITgLbfO00fAb53GUDa1nq3r4B4YN2cr6slGpkOwcos+
f18xGGJO1CLYhbidnA42BW0TVOiNeXnoSRTRlO9O80/lXzuTq6TbBmxa6FpYQ+u0wuSVj/15hp7M
+2Jw7XRwFXP5ABMS3lS57qLHZytxBcG79obw22zdzuGGku2m5mtLOxQIIvl2sLdl6mrpo2xv5sOk
xnjNvrXxsLEC11K5YPno1hab/JeahJvIjmE4KgfIHTs1fCjn+6p9TpzHTk7dTke7uVLdvniWtczF
qWODifMmD9ONNpcbZXpUsm1gbVP7rY4VN6ayaqCBOGhugNUcdgKVa4Y7CN9B/4GRlWskFspPqPG4
XUzv8NBm9w3ooK83ylkM53sRvAThHCbSWRkCV4FMivK2xdLiRTChhEpwPnlgCWiVow1BAMnM7ddj
nrcpIRtzRtOoJzmBcbBYIakkdXEsIQcoKpQC7S9El0BouCX4TeplRfIeI2YyBW+hsXLxuvC+9KZ4
Y3rjaGg6i6HzLHEmp7A/xREVLRBMf935I2m6a23oWXTJGlxJHAGLBXky4GJBynnNxT1yGq/giI5g
kJstdmhQhHN+DiQcLdgWWHoLEb6Vz3wWA8VnRiOUUGdxPMuL08lJg5wDinctjci1gmNWmC7CtBsB
yBbacrL6J+XjG2bqKQMqfEJ4ahy21VqicPGb//Uci9y+lsfSKTSew5+B9WLiqSH1VqIcMMmIC0kj
vqazV66EvE/s2vLDAwIRmb3DtWsZ86ZGk6s8Mluvr97a5lvtHNrk2U83k/5Nsvd2909PXsi1Jm4j
z9g3vutXW2XcJdUemLYgiFlrRarzeyATQlFFAHOpGXFSLoKTU84OahsUjcadUh8s6+BMR7NG5uJH
eZBmroduErhQIamYZ62n2Xe17BWRa38vtBtjbw2IU22qD2PYOP6Tll59vV4+73dnX+zfx1uCVooa
D4M+ouwTh141b41sh89a/RCnm/q+ntDl2I3VNrbZlzfZjQyGptHZsce5OMz51U3euImGhKLXyttQ
AQGwOQAAcIZHxVqJH5+w2rMHJVahGwisCv7k6XfM4jj1Z4XvqEz61uarBX3iTiin4KX4EQdw7u0x
u3JkLAAtxaM/uR0H9Sp1ugKqTf0DuTsXexO38//UcbKfy+/oam2rnhTakO4T848hQ1SwDql625m3
ZVTRw/ci2T7YQ3EwUlTpUcwjxcbyQHV2uZ8fABBdWcYjOcBGUt/bfqYX8gMtxaZ8SSr9IZLlHXC3
BGvTqEsPraT8xPRUaNurwqXwNU68ajKPYfcS58+meRWHFACMWz3bo93uJtJNKFXbDty7Lz8E8p9O
e4hYyOA7EvOnxItwSb4uyPgLa34Ji2SXavWVlgLkQXiZA+nrZWJeCivKZ/YJ9IJSwSKEGo4fjGOh
cmSIp9w1P4Nj9WgMuxJtKE7HY9wdZrC+UOnUg2ICa6Mzsx3GjR4g8bKBkVGp10qzcbqHK9xP5Dhx
QwV9q/yDBb41jF1ENltfsfu0R+W2fc92U0ts2jocz3/MG/9Gku7g8MTjptbRQfEo9qjGvoyPZXvv
2zuU0dIn5a7aOQ9hCcq4e4Wr3sf7lY9wdt8TWxnAN5mtwDcu94peSUOgVXrrTV2xzX90+YONVuKv
4F56a9glHdQf86dPZWlkUT1m9lGprxR9q6eHCixId2e1V4b5GhY/UmdXRS3ctk3TePpYuiXN62ov
5dspUDd1Tn2gBcJx5YT3KlTtWfHIZ2Z9B2Mag4TX0NhZjeYimBt8A1ti3FvxxzAc8+4ucDbZS1a+
qc6wSZRqVwV31KE2cpNsJlpBIFbuNX8/ovqnBoFXdB8AGG+iYK3dcOlDgc4AiIoUMffyRZ1xktXC
t9WBbBAyFhU5tmSwFSYEbt68gyFeOfQuDUeJnFybfhTlNrF4/6okJ5mmxJKVU7oOxy2He9GZB2Fx
kFh/tJi+WLIGfjcunO+gnaC10f6iKbnI7p0+CaVBTluvhMw3le9CrkUo3X693tZGWUS8Ef+Ois4j
5YWQ6KM7N/P4Pin1WrJydnVmVZMZwVOlgnF+o8/Q6AvKVEAVu5cS9r8D92cmjI6UppVkPGbzsxPc
9zXcRI5xZQq2VTPdVS0Mq5qLXLvWMb+UKVLPJUNE5AJWy1LR24EiGxs54tlcbwkug2pfS6ig5vav
NP4R9qrHpTLwFWwNlE1vPH790c9rWWg/cMzQmBCsE2Ld6WLySZrNMNa4zA+VK3I3gVIUxHzV/+MD
kkhDZNWAExT1t69HvpAxUVgBSo7xJgI9y0XVDU7WxzEVUDsiDUZksBwzL+2LjQk5tfhwPKNb6+Re
fFmaTOwcZpkK3mKJJVOXkUfFDdQh7FzDF8EKE34hIlcVWoeijsQWwH6tXVncl2aZygFFewKqbNDq
Pf3OkV3MMg4BvG7yvTQ+Usmdmhfxna34WW7v7RBWlwSGEmc1KVmryl64G3+CdAGGoBBw5oBjToY5
UvlGhNjx3aS/T0X5BoVAo383rGrtVS9cB6DdUrrBIfNT/Pn0VUuUn+0khgAQA7236uygVjtDmbGF
vhcEu6ZBRdGCnSqtEUEvza8w+SH1xKWYbukiC08Tyxk6x6o9lKY2Zv8uVOEtgQEPXwkmn0o5yrsQ
yvl6KV+a3JNxF+kCXsRqB2OSGzhS80P90eo3yrB3jHesV11/xjOX7x5lG8HjC7CK+Hr4C4FTSFvR
fyKe0W9f3IHaQamHglIjPWjzqp30Qzm8+WO09pJihS4yUoImKjwIaHBOLolgeRLlRJGWSKG/Tt2T
Qakx4QYbxrnX690O75+diXyy2t4LbfE8CHbtaLum/PT1216ovQDEYA/Ru+XWSUnydHmlEsQUZULP
z6SsECPPo6MuadTfC7J1u3kURbfecGsHrXObe5ghecOadOx57OIRcIkQnA8yo2Ur3vCLwkptvfQE
k0rL0LyEBFBlkCEj8j40L7oyup7TFerv+S4+HXWRZuAYXCeRkCdNy+yAgQFyBeiq6wdwyjdVmT+s
fOfzbSxY3oBRqC9zOHwWhv9KMxQ7ybIwgenpYyuPKbFb1xxADQy/1HYj31VhTvW4I4ekVytDa2dL
jWxT4FSgOdMDWKogGd3YEK3ow83OtYmqVoyGPRR6B3pHXqKWLMyvwZXpLMEYRKbQETfnNdfk8zTr
5CGW2yopozKMjbD2ZDnAihIl3Mg4yNB5VHzX/Rn815qX4XnLAx4F0jTYJyCaQh1T7PS/PnnVV22u
KVPlVUqxTQJAg6bsxVp7ZVXSVohf+SgEC11TQbgtVMnrhvyhTdNDiIGktsZTvnCXF8xPVF5Z6aJ/
uAhr/TgMSR2OldcbIYX+wm372PuVgu7N0ToLGkCGXI8D3cWOcCecn8Q5KvSCTazscP7xsuxe6cBx
NgW3VbQfTA2g5X3RDUerdEGyetSJvl46n2Lup1GKRwUrjdQ+qo7U+04/YTbY9qRMLeqnY7yFo4fC
BoR1Cg9CgN7Bw7jVA7dGkka1u20wd24qPwi/iOgq737q813HkWG3z2OPhWJ3HQcogUBtENWbOgyv
zQRXQLW6kuxV3LEIW2cPTpdLoCW4RyxVyyscJdXeQiU1T959snkTjbsBIWgkWoVwhdnsZ5Q7B54r
7dZy4gtbndq5LXPbE1JZy3MTNfzOlLSKdUccE0mgkG9JZmNTlns1Q9lBw5Yw73ZmsxLSLgXzk5EX
S8zq544+aV150YSFDpoCQhBFCMeI0S392s54e7JQfoow41Gh8FsfXy+Z8w6X6J4IwCzA/gtqRZ2p
1VJb96WnDVDHxHUAkGfuDLuiSw4yxUSdWnqbTPtER8r4eWX082/P6PiHAZMRUOslyaNPirywYpWo
Lpm7Zj4YD9Is/DTjTZzcdv4BW719U/a7r4c9D26no4rD/q9IkzYQM81JKekhMMvdbfMPW0Qxmqu0
SLzOWoGtX0iQTodbBDZgwaNWarzkrIYucBl3ChFHwRMePdweSV7WmdD/DLi8R/6LwC19/bqX5/gz
bYHHboKMOn3fKs5nTLRlpF65uzbxsxrs5IT7Rmpv4HOHRvppT9sr/o1M1XhlcPExT7c2b//X4Is7
VhtNMezEmQVGt0UBpoC+QqbdOj5N40yiSkI0F9OMb8B12uiHMENzHEvOvFoLjxcyZB4FOJgFSRSi
5rI8awU4HvftJOSykw3o8G5+KeYeabz8METCav05zBpC4RpE6vzWDU5CRecdzhTooKV5LL0WQI0z
imBzUO3r+Z85dNwKUCY8oZUS74WVzdVOXKfRNBT56ulMh1aBOGrcIhhpTa4a1Zup0rEpp+tV7ils
Xifzr5XpPY/cHJDIDNEXJllBhux0RLO0ggqLggJSwbgzyEMgaO7H/m7ED9ecatcYqYPRoQ53RW+/
fD34hbcV2FpqTqTD55L1We0rGWiA3MPs51Cm3W3ouygshfhWD0X0Z6z/+Xq8C0uZlhITCdALJtSy
t5TpahpomZ17MtmvPCFtFNQrR/jnDC22C3BBaC7I6IIePMNccCTEdo6enaSPu0lDDTo2bsPcuIXU
t5vS76igHJD0ht5qvwhxVjOzv0VjQ22y+OXo/UeVBDOtJ1P3/MT0Agd3MPsusJO3xECIoJt3U+g8
+0P/q8MYZtNU8cEw+tq1kWT0ALjsolgKEN5QH/vw99df79wcREM6H8gePG3qdmcSZKEU5501ZDmG
JCaiQf1WdW7KkjI+pzp1U5E/NXq7aeWIunvqjsYDSD93UH+uPMeF7Qh1WFznRK8GjOjpktUwzIbK
hlScBGpobrND6Aff6iq6FhWwAPvGoXdtBfXiMbsRTBwRnKHL7BuzPZbccyy1WZn1i59GUEiJD2jM
Uto8faQYTXCQd6jnTQHbhhJ6Sj2om3JXG8gGUGmDfIauBN20OIdqULhCuDGb1H0gr9rLXTiTadz+
+yyLK6avh2qowH5CS4Qu3kjiWIRvDeoKZpjemH57DIjOEQ71drCKt7m0wwRzhkjC3yD3Tr8D6TOS
B2lUeC0yZVMW7PR82A0YApXSQXSuhaOT/lYEBtm29nlU5GO5m+VgbUJE6rXchjQWWaYKNS/TWJzZ
xQiXeJ6mHOgTZErjSKuVEn6CwpbxqeZWmr07mzJ1DaxMEE8ax8PKKr30BMRUHVVFgelYgpiDOVXm
sSkQ7JPvLWoKCtpTQsR/QhMXmZGNj92DMQbb1Ar26sHAd+LrB7i0SxxKs1QZFFKzpdKQkumRoSUG
USGkia3B7ceDM+bO0sblfx6KEg7wFR2d50+a5emsD7VUtqgq5Z6vynjjhnsHMXatCTjFVub1vHaB
IC6VE6FZAa10WQOdSzm22hj+jK/LbjrZd1DKbh3rI/WPDeqUshY/DH323wEzjMrxbyjY+KA9uDgj
Oa5pt7UKWnU23GJ93M9hdaSJlEnXXRZdO3m9yZ1+H+fZ1m+jW00yrqJuWHn1c30aMYtA8IUUDHSu
5f26SAIr72eoktKoeF3+ETfGFdchvM+lXW7UdBLZZdOTraRX2pxskXuSFHnf2TNCYPOhiLLvXy+w
C+kY/GVWNlw9GkjgB06nPUfzW8pl1EOcprsmyfDQxIGTqH9WpJsaxyTE0iwDhbBJ3n899vniZmhh
0SiEQzgBFjEumurCKmcVmAQHzqCQpTgPVhUi1RY9fD3SpRXHcQe/E/UdPNDENv/rrtGUWoDTJa2x
KGyu0EP4nlvTHyyTva7pJbe17Gg7zMVaD/fyt/1rWO10WDp1oZwIDUjwMBVVivI6U5O7wa4T4Ae1
1zvNjS8Hx8HWWW7j7ut3PpfNYqnRTiEDFRj9s+t8bKixatTotZXtVdWWV9lU/AK4v5P8/HfYTweD
RR7fJmr4puDIRmHvWPk8UKq4k5uW712RPX39ROeZoqDK2+LIRyiHs+30c8RpUytTRAQNx/pamY5O
hzxQihsKpeleLgjtxkpMuzjvf40ofv/XvBdDY5hVCRBHre5Qh32WrPRVqn8PPtjlNL4NajIO63+1
o/4ddFm16ybQXsXMazamF0GHj7JpPyU0f6dgL1nlpo+iXRuHt7YTrLzu5SlnoXNW0Szl2Dh93z5J
DMvvQ/A/6bg3C2gXTXtTZaBMIhufH/M6yfJdqtabpiwwJbVdy5o8rXwFs/GBe/0dt5ZvWmGshN5P
Tc7Tc1woI7PNaS4Sgpcb3TbGxJd8OHajId0EUR+6CehU33wISqfclHmT7+cIhEWBuj1pV1Q5V5V/
U8P1ctTAm+vgexSY2Jv7Rcv1tXhp5s7EzSm9Qu3rY46lzaQ291CIvl6uF/LBT0FnWnUCZY8Lw+nX
tKtEx0ieXr0D9ni0X8rObe19AO7WymjuDL/Ksb2zFDQbjwnmljHqkmno/Fp5ivO73elTLM6tMGkL
qKjcr2BubZkv90fz6BuwXBJoVWjLWtG8jfX0Tg7itQhyKUCLSgU8XDoa6DmffoDEGu20KrACqNym
qPdpYPzp5IkGZVDcB116NWjObpDtrRw0FC3G777s7ELlIDUvigaFLV+JHxfjqTg6MZ4Wkt7LavCo
5A3od8rwdQrcjsHSBJizmoX7KoiOtVM+p7XzMHR2SNMl/K/sOVEaQ4UAKRQbK9flnXDSI8cMO1Kx
QJ72tS1Lrl4217PR7pykudPs4j+TdT4HRL8Fvp6Il4vNrMqDpdW2Rm9r1O4x6toVZvfNN4xbPAMP
0jQ9NUF+9fViE5n9cqMif/D/h1ycyOBFNGuiyo++KnsvDnedkm2C3NqiZLJD9Wjlk14oyolyI3xq
YdDrcNU4XWA0vseycRSq8IFxhai3OyPgK/fKMSShBj1WewmFe9xh/tRYHCdTGrthOKxd9/XzyxaS
7XQYoM+y0s/6iq02DZmKc4lnoHmZat3ekuLbvgBEPZjRIdW4fHUZeVn62rXRIS7Dt0nrvlNOxT+S
7l8oKb8rmWJ5RDvMr/XKS6oU+Ls9v1pptbO01sZXIPoRGz9GFSRR2e36afiRayN85MwGC6pPN6UF
EM1qwuc0jTVQSjkdn7G+iWN9n2bDRivTg1EaD6gaj+7Xk36uZgW1RRT8OZk5Nc5E5HzcAIdhTEVJ
IHy/jWbr1Y6zvdk4SKDLdudaPvA2e3qL+/aoBMMh6dRtrwZXTZjO4L71ZhM/lW2GCAxZla9Um0M2
BAd5HFbyxfOADHxBFlwTJopZWh5vfjSXqpQosTdp076RG1Slkqc51O7TvIZ+LDc/8l+SUm3DLPkT
TNUvUwt+TlgtzdGaucdZKiOeBGUEjgVyZpLY04UbpV2r2yVPYg2OV9XdVaup9+giu3JXbao5uW58
f+UUPdubYkjYnRzr3GI4k06HVH0/7Pvcij0f7gf3Ab+od1nf7hI7PpjO2re+9IIgVASZFFlDwPan
o8WqPedRL8deorxnNEDHqqXr+Oq09/3PoV0p6Ylz5CTs8Gqou3DQMJTAxpwO1iNVXUUVKsea+qrP
ATZxrSsVzfbrdX5+fIhhaHGg2MVbYQl7OkxjDIqB9VfiTVZznbQtSE4gTzA8tbR/yvFWi1W4PnNy
2yjKt5Wxz45SxqYjyAsSybmCLnLfOmzlKpuAoIYazsfxdIzV5HpMrR9RrtwbRnZrQ13hNnScCnsj
Cay4ltxWY3/PLfUQWj4dzrBb208XH4p+H2VUTDLIzk4/iNpnQS01YQKwK72OmrsJMIXco0ba2dvY
h+g0d1e5X91MuuM60oA3HpXQaXxI5RlyyVSCXLNWRGvO2yTiQ4HwY4lzWeO8PX0mq8nS0JQkHKjl
Zhub9Y2kjntboysQmg8zlE7Llzfc49Htn48oUK1V3s7XInVlFM/gN1LQ5jA8HT8vFYOrYhl7Iw3m
Yi63kv9gDPLKWjz/8nAGBAufZAYio7YYBdWquVVGetmG+tqVT6XNLXS+zaZut7Luzo42yhrgGIjC
gGaA5izWnVxLeogqYYTVYeHWdJkz6bUefNfGigTKe7u1Hlo/XBn1PHgwqBBHNjjThZPV6TcslD42
CtmKvNwEJN40QgXTlaXsgDLYMdMtV/ZX6irie51GEEaEWQMyFJL9WVV7yrVILoKIeFzNV6J5K6nl
o+rPu8yMbrPeXzkyL4QSwE7kHVxo2M9nDPgGLcPCSP0Y2Lu4kqA0b8pHPNIeqsHaTmyh1qm2jl4H
YCSM15U5FVtg+bJoqQoRfNHOWpqEzahPdkltxugP+l4GaF335Xs5oXtdzTehrQJhbna6Nh8jNXHn
qgNJ2SUr+/TsZs26EmoD8HtYW2c8YDnq8yCXeYZwqtyaA2+yu292at5Zkb3F7edX4oyPSb2SMF4a
FfIcNxGBn2Xw04WV1vxCrjkDoR7Bt5ndalS/Ywb3rQ1trwzlhyybX3v/z9cf/OKoBgkSsiBQ2Zdh
suhULSRmxF6T/zH8ehvl46uijo9xZuP3Oz5hh3wXrtIvLkwymFhCA+fVOWUsBINq2D4fuKvtnZI6
3tjPrzYX0UxiYvXuxYp/ff2a50gIDiihYgvoyoTLs3zP0ElIuytAPNRur5POuUXXORbnDsoO+pXW
9s+T3OwHKD5B8qeXyUGUcHjM6//FGYCeusLLm7RpeaLFtQApyyxsYziCCqgfR5kf69n8MIvkVtKG
x7CXsTLW71jsL6MS/xydNZOuC2cQ45sCSU+ZltroIjqrdkNeNJDdzQm4/VneFOEB6Ztd71a+vy9L
HCeRFzZj0TxeA/ZdSHLpUtOk435LrnAWyjLHiWvos2ReZClDMj6WyY2DCWRkprdKoN0rkb3L1NBr
O2vLvryV/catamsnhWuKGhcXhOh9sOy5+p7ZBRmSUVphMZFvy9MBzcG8DA+Une5UxIZrrblKOhlY
nr0N8+omKJzXGTBxyW3x63V5zsNmXVqALdkF6Gxzjp3u+iZEPT4Ihd73XG+1dHrAJs8r0UQUXr1J
NB2abP6W+OabVtmgivtqV5vH0t5oVeDpBTYb8m8jld91NUep39A2Cf9FN88rsemzyb4IyyrJORxk
YdXA6Xf6mFMVZWi3+aFnVs59FRmPUTY8NKp51wfjXQhqMRnUADR76Bm5ImPUaWBrTyPELZz6t93I
oFKKI8kjPp9lc99L5d0QlU9xlt/mTrPDVWc7jcz2vdP6T5JS/KN3vuVOU3ZUTCRYbJCvWag/m5y5
W6lL7nK1olBF68qOnGLluL1wwNMfRc+elgFw7uWrKtRVS7PFikDgQIsBWHFQbQ08reoajnzktoCO
v14EFw54jlkhy6TTiTvjGQY4BuS5zY28K/6ZiuTRJDJVdfzEbeJhmK2VOsh5m0YsOWjVeBtBnkXF
63QuU31IEiizGG8E2mOfNj8tZ/TauTsUWo9QPwy0uNP3LRSNAAu7Ysqfx1aFvVApMJSRRk1YmTVe
GV9/hAsHEVVznkawYMg8FslcVPhFbFvYgSSKxPp5T7LyWsrqbVeh/tXXWx/yYL1Gwrq4/WBJIAFI
hUTcvk+/hSqFaT1ik+M10XAtlf4fhK+BXWY/+sysmfXpvcOMQh3N69rOdq0/btrQ3GZ4LQRtdxB/
tESH81yppoAUgjagU1vMqKKtlL818STLHUixlBIOD3uuADTkbRNSOIy8frqTreHBpifsxH698SdF
PmrpOxXMF7tqm9u28mFR1s7LZCGIWRuwbzoHmmogoSOblJ7lPI8zLn5hJ/kAWyL+jQzzqLDgiUca
PCsJnfncFkKXeDAkvpZdO3Mcu047f1jZtJty9VBU37+e/ku7zoFWIOSGAdovmcZVlNQK2sjsAd4t
5GjwjGT+rmfZa9IVR5jekasP5u7rQS+luvQG/x11UQnAvr3SmmKMPKjtG8W5j9LqGqSeP5abwUHw
AmdHq1yJpSKin03kX2MullwszTHqU4hGTHJ6GyUSFZxgJYEVO/hsCIMyikhjyXgWhwp68k1lB7yW
gnhJoCrvRZttMCx98tv6vx1glKuQsEODEH4eBTbAJYux6kLNAJbmIoH0CQ/DbZbX32ap/l7Fw+1Q
zDeYhF+PgXMt2eVDP1RPhqLea2qxmbRvdOpcdVB3yNpfZXZ5G+vqjTqG14oCHv4/TfX/PKfzKaVO
Uk+n9HSnm0YqWfQ8SD2m20i/VuxfdX1dWVed8U9HY56jLeyfvx7z0x3m33k4H3NxamplII2dGFPO
iehReZcXxt75nRbFTpb6WzB6uMqUan5M9XDL2qMfXt6F85Mu3VY16hIpPg++sksKuHPRbY2CQ6P/
MRIVEa3xAcjyyuNeOIdEuxw5B2QQ0QpeTGXe1F0iTZQH5qm+mcLxcfKlYz3kCYTs1N7O5fxgq5W9
q2r5px449xrKOJrhJmmy64rx4Gjlk4bPDNZgqrbFQ+UxtKpoUxVOv5ULdV83xWt93SOLEXsYf2m8
89cvcBpD+NxQ4mkngJ8TvoSIOJ9OcZFP0wSTMPIicoZvkfQNky/kCpQNWeDGji3v6+EMMX0n07sY
Txxpf3Vg+9w3ytH2qaRnDWzi+QUw/M0QlFS+AQiqUgUedz7Kc5S7jg9uPy/6J7NEI8BHHyAKMfSS
g6deDh81ijKoFu/j4GXoJm9Ek0cYL8TY33UhCLwwBJc0eRjvWXO/9bX+aJdYgcRQAGYVtJj9LRi/
T1b93RzDt/iubWWvk4Z9FKRvg97eZWareEWDkIkp98/9oPs4y3N9b/L6ZwfroqtxEs3M64wKRt/w
tH23JkCpn80NquYkuHhGgqUks1okHTOKLtDwnchzcmdXVuHOigYPbgUiT5vcuudDbce5h8ReH8tQ
uQk1/e65BaLSDeX9IOMPn1vdiyFPmCpnj2MAEWKQNkprIvyhufWgf2uc+T7G9zWqXX2H+famUyh+
0uKZxj8TCVwmHUMpvw3b+qj4+a2GH9yYS8cMSoBSyV5TWvuquOpxGYCweRgmZTeph1GbVrLL09D8
f0MC0sqfkBRAOcsSnD7GeudIrJlgBjcboCY4PWbyh919fL04F42P/4k97GXR4BVaVoujTcM/rE9U
qkZzA5/mWlesTYhlkZU3u1KOnpzpZlLt+xb7ltp2vplS8u44O+t7MN1JvZdmKV4a2nXl25pbaOjQ
DAooxTU3jcV98P89JHkvJx5KG8u6f5W0ujmPCZUWIPhy3H43m+pbllKBHZF+1n14JWbq6t3dhJYn
iO082flyeedL1QpH47OudLKX4eZiLkz6QTERQ5FF/RwsWJAXPsdYVY0Pkl7tGnq9Rvlt0Mt/Mtk4
lo5+p+fBlQV7YJo0V1A4IHfttcG+yjrttmvf0/m1GGq0Bqw7bVK+YxXTTepG6bvrXm/RYlSP5P7c
IlrI9x3aQAmdyHe5MN5UrXuQk2BjBtlGGx3IGcHeDqaDWpt3epS6M2l5JXkFqj/DppEgtSrS1ujw
RkjKa2NKPfEzqPatkr1KtoTrtLJVB+qFwU77P8x92XLcuJbtr3TUO6s5Dze6TkSTOSpTQ0qyZfmF
IUsyAZIACBAEh6+/K10+VTKPU9nH9z50RD2ULZkDCGxs7L0G1UAIsls40BEDUGjttdXBVupWdvJw
ZJdNffToTuam6MljMdZ3ooRogtd/Tsy5U8e/BMvjACNEw3XraM04bzHHfpWrMcReKPsJduj7xMom
wE37bunJPQUVWkw3JYNAxb0tIKLD/1x3//k8/J/iVdz8+Snbf/wX/vwsmlHRgujZH/9xSZ+VaMVX
/V/Hf/bXr/34j/6xfhVXT+y1ffeX7gXDf/Nf+eGyuPv3p1s86acf/rDkmurx0L2q8fa17Wr97RHw
Hsff/J/+8D9ev13lfmxe//jtWXRcH69WUMF/+/6j7csfvwGC9iZwHK///YfHd/zjt6vX5qn+l99/
fWr1H7/F8e9Ik44dbLgTotx9rK/3r99+Yv+OwyOiCoo5kAL7VnnnQmnyx2+e/ftRzQ6NwxD6NNA3
xqbYiu74Izf83UM19ZtKL5AyOIX+9s/3/uH7/f09/4N37EZAPKr947dkFuEsILzBsYCVynGmvdl2
obMGgbC+hPpNHahDy2R3TUjOttBQfyCUTy8QjKjhf6wNc1JqQdpt7arWwu4adbeispJM2kIuc8Xy
DSUjXFg8t/vKGA0XVTBWX3qvM+AFRTjuFqDQv9aEBktbIySKvnOxqoAdZcDur5FnkjuZl+0VEejV
+CgVof/leCJzu364jBlQ31PNJxDhHPu16kUCcu+oYCiFgvbGE7Q6JDbgmRZ822Fwy6shK2ke31Ys
drZhouNPBhvJVluk2DdwxYILTCQiWF/wPliEwgsXvYYuiOU4cPkDTju+dGUOF+AWGVuMfshFP0TR
1o8o3UpGotucIbp7pJcPEpIaU6r7BFEHvHoeLRwNos4gpXilJR8O0iU+ttCOWI9R3yYEbtp5cyXp
KC+RQwTLkrLgRsdRFguA/FpaOVeaBcNG5v14a8qm/sTcoPiAYnkYgHSW9BuZ2CO4XsSbPhuh9Y4x
CwYydc3opxy8vGGJ3n28rmpf7zvqNp+HAHQxWDC3X71OWleA1HYv1aTtfdkmUFemRQDU10COqmmV
cbYS1IKHIYRbkWon72IcGkhOux0sy9IR/C8fhtG+esh9iFmBJBk7z40c2TMOL3yL3KR5KTqmp7Sp
zD6hVXNryICOXGOFZep1umngpp2AMRDUStgAP7jdVcjqKEqHSg8iNXFlfW21QyHQ54AdESjmPMnY
NXXqRhB2W7DSqE9uG2CvGCb9hVFifRFWVa8nkMKgoVd5ehk6OThKIcp7PMzLSzhSdkuh4PyWNq38
qggO5HAidqE/ajWe96KqoFrKwhuXLWte+saV95wNikIYpcqfNY716I90k1Om4+QKN+uHpr6pB4wE
A2QidQKNhmhVoiOrVK63op+C1ylUlkxlwQQ8d8QoJBSbSmfTjPBgkNotPihnmJZ5xwYXAojCuacu
yJwO1FKuIZdZPRfAwqxzGC5c90mOQ4qPQkjP5GfOIEJD9KQv/KCAHv4A/bRVkbfNygQR2H++h4Qj
1Tin16moi3AL26P8a13k6iGwC3GpYDoE4Ya84K99B5GxNIxzsqx0PV53YaAvBU4cWE+5twqoqD6J
oId5g/A5RpZaUY7aYdQ8AFNFtgXkaWQKPHi+LAwedBlUmKuUwe6JJnl3gSNE1aaBX9TLkJjyCR5R
+ZeyrsKlw40HFrqnixJCHjBoAjo/LF7avgZVPkBByHHLCRnpSAQMQSLZZpZCrgFNRtt/iNQEcJvp
y+mDV1fjE7oq4+WUNAPPmCH6s3LtkW/y2HSProJS0eTmw6ZtRvYJxeOpB8N2aA7CL8ERIFI1u7by
4+1QdmO+MXBavrUSjlYdHeS16oPgvi4FEm1LxnSnFUuuElBQV22NJZAd/RzXkwmgWpxrBmPVdgz0
QoakHSADNNnrgHMYSicSrjyiD/ZKkQ6V2KBjEVphNgyKqtH/ZNXg/UP1yoEzR5Q2pV189XgotmUz
VjdlZ8ytNkEIizB/oFed57hdiv9zVviJhnydj5M3t6pF2Aq2GpCSZsXkweGo0VP8wiuo0ebMA+AN
o79ljY4vWV428kLVEuRZaoLkYDUqfuJkDNdI6YpXwmp4LxraiG1U6Dxc2Aqlo1Q3XrihtUiyVk/B
5egx59Jh2npUFUgJwNF1iDvMIKYixKLubwbSvfp27n4uPcS/lMKS6QOvOvUoQsa2lbYhzwAAx2IC
FuLR4TIGXV2EmDzCsyDLqWHOcg0lQrNS8QS5aRFYzTVpS2Q8pCCQB20UdbOIuAioLBDVdYCwEiwt
NbgX2i95nLVDJSHhTUibCU8KGH0oc2Bd2cPbO7oOWmvKXFJSdMoaFkGaKLauHeOoBwfyqK9GIbPr
Wdx9HnLRZIiq5aLkRfzs16ij6YDxZ7RChElz3oWYq1UEnAjlYV2Bfs5Az6JJA+mslhL4dyMvv28T
Xq8wUsFXx5uGZ7uj3QEBb9yrhBp3a6oc1rwd7Lb9rHQN3rKNW3/JZBLukoI54D31QuzK3iCc+aWz
A6cHMuVoaMPVfhjzbQjGHqqNXgX4mO3fyXHQd4w7xZIHxly5llXcVC05qjqimnDpNO4kgd/wqmQJ
RgzgGxKEZQBrLXpHyqEP044XEmdbnLti7ILEpgvB+upOj+H0CX6PxS4HVr3AwmwdQKZ98xmfaprW
Ympxoka8bjNgiClZsCIfK5w4ZbLW4Pq90Bwb1lSUEjpxdR5sFcCj4LAlUwsndlXc0bjmjwoepOFF
noPSkE8DRevDKsKl4Qat3LAI+b4gZSnhMt3k9bLwBXR5vIqGSdpFoy4gRVapT6UXQCt0aOxFjBMZ
YhgKDGuLqhwzo0dBH6eGNq4WLnSioXHZcPZFQa/lQaoJ+p5TAMX3FgqxNdTc4LcQ8mlrtWXzlPvu
dKFCaCt1YawnGAcl3iPcI/us54LDwDLXzn1JBhfU3chbKeLAzjjwSnPXeq28IPZoLixVBiD4V1BI
KKO2AXUCxwdAZweQmFJaYecAG7QNoEuakDZlKu51irKI1aToHeVfsBu18Z5Sbq4gRDR+mmw1vJiu
NiaD1FWM47w7Id9VIUrVEkqSjvYKiLfDrDsbQ8u+NEHQbphfygtTTuE9lwkEVemEkuIATPd2zOPk
c+Q646XKuXgKWh+sW42qI0uBd+pWXci0TJOW+IAWQzbFE+Vu8ItDP/YJaiWgswxp0g/hfd3YECey
ctZc9l0JATxhQ61oBQCV3Hq8LfbSjE/GKxukYqCuO9QZlkN5DDUDZLVaGN7bVkHvplI2X2ST85uh
LqFmXJfxofCNm1rdWEGDMZaQrjVFXa4bXQPRW7jqqbQNenhMEe5mtmLtKneoC9EZPsEPLioRo6oh
QlMqlHDB9sk1HPrsO4JCyTqUo73ik3AYElYveQF2z1rHZFIZRWqfKV3GO+EVdFmj2Q9EdydXg4sG
l4URg3hgR/cV9HeugAMA0KDvdJ76gRyznDfqFdCtTRV2wzI6Io8r3oHLMEy93jheg++s5XTNdOet
oojat1EJiYWsh4/KFkKdXgm1iianWdWhU5gW8DbeminsvhShrLcO9Zp1Gzfu1raQ6TVygpgtHeyL
roMQy9aCs+6QDfiGG10XsBXNXYVjcIFMeVhNUVgUGUfrZm0HlF2P3hDvcyuKYYrVOOrrUEgoI0eN
E+GrRuWHybQMQjadAZfRRrryQLi/broR9rJVIzbKHS0BN93E2yJ2mR287qMDPK0VpBlyq5aLgHBU
xabWd/ay6KeVMkxDAq+oV24X08/VxKwXyxkbhHnVhat4CHdu2HB8QdasAtybpwLzOvUwTZ8gfYgr
VuV0FTRkWiHvjnjK4XT9ODBnOPjAgS5yk6iVnjyrSss8b9djqJtdAe/HTTWwxxhH6HvHscTaS/p2
L5Ge7adRDldxH1Q3lZOP21IMbOU5qlg6tT+uEEf8beh1BNsD8a+BeqiWSDrttalj6DVxIvz+2glM
LKHOwRVy6paqaet0utApSWjzRZEyumrHbrgJBJRZYq8P48zmoXUJ4lmwbAY6QuSrTOijToi69Elc
X/eO8HdOn6jHJMHh/6JqA7vcAHcG7c+pgl4qYFRW+xhhH8omM8TggNkN+1ogv12jdJ4Pq4JDgHUT
F4UzZJOTEJRzIxJ+rHFuTEltUOpllZ5gdtJ3DQ4+Lhi9CBlhcWVVMr5yQ0nJpma6KQA/xMGkNyJ0
V27S6vXkW/mt3Vi3Oc5i4DvGlr3JHc4uJp0MHyfLtA+xrqGzUoOnW0em2MqmGi5VLLy1G39msQyA
InbAszfY9e/oBC7S4HoNUjc7apaBpuTQVkYi6ggNtXqhWLXuTI1TWE+8m1HTUKyx5PMCnui9g/wc
tiPQcen7sIFWpUm2tQcQoPRI2KOtolDFRuw20ypu9Q3kwPOMlx14Ng6A5ICfWePSMBllXl4m9Qv+
rvGeS5vWmW8I2A2KcUBBka1pqNXCxgDLoNf3BegsHkAGfQCcXhs8yDDqFaLC2F90fjeAitvqrRaB
vRfjkH/urDa4pY6NHUbwaVzE8JO/VHDDWorK6y9Q42uXlV0WT8zvqtskHBuTsaaJd0VS+5/kUBSp
8ZkF0VLeHWQE12ovnoJVxYfhYyvJHSxmyKEsTLE6VqedFEE0esTZD66nPeB/u4TwaOWbkNs3lpo6
625UfXQVoYLlIzF8RaMFGVvbW9Dv8Q0oGm2D87QCHDPrI5ZsqyFs8hun5uH95JHpA3NDKK4MdYoa
wAeluuTOUKCzUgMWedqMUNkeRlBv6YDYMHDkcKDm4qyADqZ/O2phPVAf2rF9Df31INY4K3ll0uFw
FY4PGG40AvwEquCWlVc7257AQB8jBj1VqTKjK7If2wnYxM73vUebxMnDVHEY9/hsRcrQxeEkKhbc
RMFDl7AIaAv0bSDgiTFNbRx3l3TQ/T0r++DCoHqxrAAgGqETNAE5kPjlvYdyUZpINiywA8AtkGBQ
kXzkq5Zp5CBWBNXTSEKhA9ULCvm0GDBz17S7sarzQ+v27f1IinxR1Zpd5mS0S5DkoWyxGJpJbGuN
MkcIzRc77asJBB0HAgBNhW4VJq7wKsBkJhsdjLo7Np0xXy6Vr7TajAJ9XbQgmLmZxhBeYUiF/Mtx
8nIgopGNABWL6uqSN02D8Omh91zC435fKq2XheQHVPxhIVUD0Z8mHdB/wssh3NuOuYfApyGfCye9
LznQI3hfgIvF6AdpmIfNdSAMvPx4ABkSTzljDFuHJro3ApBfGPGGFERdbDFPIbAWYgkdjXwpWIsz
P5ysNUUCIcGItxl8YcFuo+jKiephjFUCcTaUHi5HZcxTUDnuoYSwr4QaeeyvYEPZfypjEWFJBnEB
0+5KXZNc5Oza9buw3bgJhJk9TDGIB0PD2rVgIB+1lreIy4FfjLpXX8MODChC6luJlH7vBna79wev
2Nqq85cgIwbfyRL/Vo3054XNH8qlpwqk/wurn+/WPv+bvwilnt5WP/H7f9Y+nd8hkYAqJujiRz2X
5Aij+7P26fyOwqWdABqLEh9qokd/9O+1T9/9/ai1Cdk6qFB4kBjA5b7XPvEjH73V44WOZllwmPl3
ap9QT/qh9Xh0hwHTEM4dUJkAiQ0V9R9roG7CLZyiq2NfAJ4U8Hni+eRmwEj7a0GiOHVatNYV5Uhr
bOyVrYKpS9BeRJahB4irrU1U603ZuksrCFGUicVVLhsstdhJFTJMlLssGN9CfawodrElm53dQ4MQ
pY/I72NguFBW8ljfZFbg0uWgfAOs0HRJcQrDUR4t4sRPeFYO5pnZ6rNn1Jdkuipl8NFY4yFvarOO
PFYD44ZDW0w3qgeW2ParjVtece2Umd0C0S2CwT5YdvOiHPrZ8l2YrPmrUSZDZuIvTj7s+3JtR+UB
CqveShD/YJCuLHKJBl/MrEz64qLXZdaETncFV7LXHNEDErgsFYW/CBoPBQOIQl1WKHUwN7IyZfV2
lrgasEhX6DWGvV+EAE44DPrjxO7XI+VfKmQK6wCVhI1v2bc1f7GFKfeeR7MezZ8lDhHYZ0NrN0KG
M68/4DwBk5AppisGr3QIFk8TvL7TAaUsdIGgPwDPxoyUbMxIh3jb651ykDPZ3uZ4xoROeseXtS+X
Om8vag7vBgSGYkkj7yON7wVC1YL2MTTfA/CrUF6VQIrfJpO4cT5gD/2aV9YD7xEtZNmV+IUB0mMU
PMdcraE3LrYKxAeAvQY06V3oslZRv0mEW2/KqXPQZArShjXTxWTi7+S4/9+R5v+tYfO/MB65R+PF
//xn1+NfujE3hIKj01D+2r6NSt/+1fe4hCYKGKIISw7MiFESR3vle1xywt+PAQkdlyPZDWjMv+KS
a/9+RI4BcwujJXSe8ZN/hqXfgf9DMANvCMIBKItE/05YQnh7g4f4syEDaNqcFN5rCzY5AZv2Q9hv
/X54dmvmZwxbFJJ2CLKPdbzKJ/vLm6H53hB62wD6Ea3y193m6pVxXxYFzdG/7lz9Ar+Bx4EOn3wo
4Vth8FQ63Rm41qxH/fd9jm/7ps1kjxQpkCMHoH/9EeiEPIERoIqKq7os9SHs7fEg8uPJmvvRRx5w
WaTSEHLZ9cDOwwWFw7bJnVqW1gGqk2fgTMHPh3quJw12xNhTRcY9j9UT5EXdRdix6cJrEpm9P7w/
AhX+fu0ZUEMoADSFas3esfKNjPq9mtAe0sX4KD1xDv586ibH13sztrmLKgjsK+NtpOPMQJUItUIQ
BJfWOdPuUzeY7Y8+pKAjGkizt+qkekEvcsApH2T6cIrZQRvrnGvQzCvk7+HC2nr7JlGBUldEm36f
NJH8gCOIWEWAsmbFCN0NIiCq2PhQAAFkCn0U1Gmewpp0KyxSkK2pbXV7uHeTB7TtYjcr0CC47YcE
3TyoVdJrnOs9mAGhdX5BIF56eP8Dz8CPfz/yDAmHCgoEqog2+7IeyVOiQxe7YWHfd/UI9YLYUkh6
hzhkn6DpFkOXtgZOgFNwJ87M4ZNjhpj4dsxyR0055ITMvgYFIY7JDUCYzwIwfM1QCKqBm5DBTe8/
xNCUA2g6HWqk7GWyDEy37WFdAuXiDEJ+h6lgS4uXkLs+MzSnVtcMBNKgxi6tASNjxhsbEobxZdmc
AdmdmJDRDCvmm1aOONIYcJhQLI+uGSlRUMJ+3HxHOiAF/3lj/Di1/0ay/PVZ5wCLo6xb5TuY8pLt
PKWXXad/LSTM7ceIApNS1rhy0XxsjiVVSlEYu0rUuXBw6tFnMce1SR+6FgbHVx/95tLrz9CLT113
FmZAiEc6Q48P7hxsDLjJ9++voRMTZY6UDDsIocQ9iXdwAoYObgdaLQu2FYpVZ4b81A1mYQU6+qYg
XUj30oUic+1bYeofEem+Hm/ef4UT22g0iwIgC7eN9GC+09n21reOyBuavEATBLIPoL+H4zkE7qmZ
P1vttohtDvRAvKMF2ikoJYCJvEQFJHOjx/df5dRnni1biPlQnAPceNd03aYeOIB87MsvXfqYbr0N
Vbb0UR0KNFyci65blZX96inUsn/t4rMMwxJJYWu0N3e57SKKEfhb1aN9Rhz2xAz6ZnP3ZoutJTDU
pIminRM4+1FXt6Eqb/JR3r7/7KcuP1uypq9RgKZQhylodNvScQWuFWrm8erXLn+87ZunNwNqk4FC
C1n046Z08p2xUKlz/Hbx/vVPTJlvDkVvru/aYBhYTRHuZNehEfoBpaMzT34iGQ5nK7e0pdvzicOL
iYfOIlD5x9jvH4uquIKN4x08xWL49Kkzi/jUzWaL2MpHzXtIS+1GCxRZXgTA/DbPqopXYwIaD28g
1ISa8ftjdiJihLOF3E4GbIkKNxOC7aRNV6ZDk6/I862S6JQ5DXqe79/pOIl+spWFswXdomNedz3u
VBYA8UYGt8mhlrgQWlxoaOScuc2JSRDMFrdzbO/HArfRvpukbgJUS+xNZyL4qYvPFjcqS5rAOTTc
eUZW66Qo4O1jt+c0906MUHD8Rm/mr+qrlqKvikcHDKJ+8rvLonk045mAeurqx79/c/Va5C5g4BSx
Qxy4vsRWt+o9dPrb4czyOxE95uKXoB/04FkienDhk01uxGtVWl022kV4Rujq1CscP8ubV+AMbQNW
JJis7sjX0OICrnXsRWqL1l7L/JyH06mvPFvtdtJ7xh/6aKdDWcGzIQJ1TT69vwpODdJscddGEsjq
yWhn8jjeFAL4Xi9K1gOa7792g9mCdtlEgJctop1toXsAyNVCWrAWq1t2ho90anRm65g0iTXFoxXu
bLcrYQXgw24OGPT3n/7Exf3Z6kXvuhwBYwx3joumUq8AeYiL8kzmeGL6fKMzvJk+pvQaJ+yBY1Et
1CGBghQgVKWRchr0h86ZE5z4wHMt2tErvMYXEYaHeiB+uI+mkE+uw+szI3Tq+rNlPIoShspQGthR
vc8LGAYd/XK7afP++J8aouNd3wxRzjkVDBIgQH9uBT1Ira8hf7GwrHOKG6cef76EdT4JgoPojmn6
zD2VfGJVoe5q05xTRz51h9nqLSsof/sdPoBPoAXbehye42ZwF0QN51jFp0Zptog7NZZlS/ESJgcs
xVopl6W0LLIpL5fvf4dT62C2ihWQrqMfNs0+YJ3+6BWxt07Cqt2+f/WZbsBfx8pvnYg3n7nwtLY6
P6j3E6kLCBNqRla5qevPQCjlV7YeogdTh5wvralGZduOLVaiS9+ae/ie6TNPcWyu/Cwj8GaLvc2h
HpXzVuzBBC2XddGrL462uy102aEq27HSo2ji2cCW+r6VpI1fI2dImNd669pyAfao9LgjgEIfqi4P
srqeol3slpIsJjrmN9T1wwtb5eCcAHcArbAc8mVOEVn7xsizm/aJbG2uVwMFXrBy41jtIY4GlPAI
H0ONdst0hD9xggiJzrsbQGmtgY0DbT12rvjwjV30k4RqLslTMUChZMDrvYlgF52bT4MML4SBo3ac
XBpodVakvLC8S43HgnDt5dACzESg5Ar3TaCxb8LJoFETkHOuVycW3lzTH8UcGsPFvd4DhGsAfZTB
1ikDoLyTVp5ZFt/oAD975+O930xc9OEru7Kaeg/Ro7i9SkhvJnAVazDCbBVuOGQty4WP2QdRA6ja
rA21oG1TByjHtQPxLylrxj3UQvTLmZV04qXn5hAM6CiYCvFxB4DCCpv5gi5vb+I0TtstoDBpvT7n
CnGqdD13tx27Kq/hJzbugKpOPtWP1QUaRfFNtGyfva8hJAyKDAIgxZczL3ZiXs/l7h2FdSSAn93F
l9F1cTUsSngaoZyZmvS5vBoX7qoA3jPzlmQznDndngh6c8ORMikjY4QYd8Xg3wUF1Fu0f3/mdU59
p9nEcQAhH1ykpzu5xKk5Y8s2G9Iqg1R+5mXO0l6oLF6+f68Tu4N9fL03czRsGFrLPYNiWt9f6ya6
8SmA5WEMZa7ebn4tDTg2ht7eJMHBrZuSCp9H2jelbR0UDS4AkTnn/3jiJeY67iSvpNECSi6Nb4EX
EDpkARgrQFm5Wy870Z2r6X9jBf5sRc9eBDguy4CPxPeoSFafEez5hW239QUvQiebQCEFpj0BHKoN
q2IzIp6sUAGBZXAFrUlhRvYxD+RwhPg3X0012AwHMguoTT8HZCMFLMXcwKXrCKKMYnS9o7C/0QO0
FQBDdT7xErJsXQlLK7h/6PHXTilzUnproXOuwnjYAW+eNuKz1N0SFhrbpBBnZtipyTzLDlofUW+M
kwFEgG0NDBgDMNJy796fvsfd9ycfZC7a0AP+19ZA/u06tN4fddVwLBJVeddFkoR7hLthJXMn2JZe
N6U1WNtnIs6Jl/qmlfFm2Qw09DhS8WpfJ9dOVe2JuKGRPFPbPTWdZyPWxXZrU59V+57XELhuRrEB
escHGispdgr8+DPU01MvMTscFdARn7pSVHujtA950Xop0QiTMRnPrPtTjR53ljTpjiRxD1egfZOI
TV5CaJWgWD19DYBjV951EqP2G6bE+vj+bDgxcEf0y9s407WilHHExD7UXmrDGsh373ilUec9/NoN
ZkWPpGtINIUNblAClL7XdE/AyeJYse9f/9S+Oacjc2AwtdYO3zeQCP0yjXCrgca8B4NTm28EeOlb
BSOVB68PoGlbUuSRseEXgrjqQ1h4zkI3ptxwqdiZXe7UiB6nzpt57viF3/HA50dgzqYe++tG2M/V
EIAhB7Dd+y89k8L5K8Gf6xTHjZQB6ZTY9xkskldyXS74yl9GK2gGZPFiyPK035q1WatLvrYW53Td
veM8/0nw+Jbqv3k5dAHBS4D/yB4O6Mtg9cVJu7XMiqXIXk36sN9fednTh7s+JUsbao5uevfycs7q
+8TS+8YsfXNrJYX2ElGKvQSEqIUZIVxo+oPjnrOBO5GdfBvqN9eHfEzu2cNQ7guAGZ9c6vCVFp1/
JnCcqMPOtbNL6UIQskeAKuzLqriHrlTW+IdqekZO//6cODHvnFngqBVcakGIrPZQkeAZD6whtbW/
7GzvEIPvdGbmnfgKc6uUIal44shjoDVsaShyxARH1/jXwvhcaGGAiDh3kQbvXWhKAZ8PTUdAzaxF
Y21/bZCOg/fmI9tHQYv2uE8Q0DL0URAUlBURXQMd//4NTsyib3amb24QoIHLY9pxMFK9AwBxWyj+
LH7t0rO8syeJQdRCe6VXod5bYJJCC8o6k9Sc+q6zNK3Fca50QlrubdK8gnrxoAu2zd3ynAXJqeu7
Pw68sjE/OSwu9kPhXA7UfS1z56hv8fr+2My8Tv8KiN8qIW/GPRojuCsnSMrB81tUy3pFl5if2/YK
zt6LafMMudcVrHb0k0qbTL/ydZd2WZnlyzrzziyNU59+lhs40NC1GBhaOx9QI2oHa26rM9P2uIbn
YffoWDHbpQWLyChjZ7iwwdoZgomC7Dk8uANAyJzmTyB2pjWbxmVoIFDy/oj+LJwcbznbt+lEHA9i
pt1OWLkBkhzOlLEjYIkBr9ts5PmZN4tO3We2IinE3BKXarID3ZrvJNS4YXJaTe4+7GGXDR5tuCg1
o6uu82PQ9YcKm03RujDBc0FDi5vhwwh95gtnSqyFTKYeTk1W+OD4AgyAHonZZ/B3upupHWwvpX7u
PuVuQ+86aOjyZUjNkI20glwKj6G1QQiY6DXnN1xoZ1mJRG4g291CkEDq4kGS3Fwk2mtXlROA5uTr
o5pA4sAVVooFdTtrBRa6/7EKw+rFeIIvY0Drps5fxJG1QORhV7XW8Q3hUwsJN9BDa6fsN0bICU1q
eAfWJZjggA4nKzbV7qIG8PeyNMRf+QNU+8G4eGyB2Ie3t5tcRlE8XMSgd8EfyvO3alB8wXoOZx9H
DNedVGEaHY0JxhoOufngmTsrNOAXTnCMw4d97otcrLqEntPu/9n6xnT5lp29WX9C1FMVxny4KGA5
UBb7BDCZpAzPhL4Tk2SuHgF20wAAZSl3bsSqK0m8+KK0qtWA9uUuJtyc2X5+toKPLzELUtSrhrrx
C7FzkueErEowq35pMc2jUy1KA5mpstkNXbkCsyHtj3xG8AgAHs7ev8WpDzCLPi1Uf3SDBt3Oxum4
bvUFUSztIQz4S5f3jrd9833rGPO3YQMiUBJ8Suh4MIH3YAqwqN+//okvPK9HyAKucrYYyC6EDxUp
ysxDNXOCL1XUO8v3b3EqiM62uFh0XlFDTgRaVT18kPrxMvH8r34Vf5QjvwTrwE1Lh0BZqqbumVue
mFDzM2/rhRZBQYXu3KC9muLqMNbnDPlOXXp24h3gYARtJ93vQnDNkuDQkXNSaaeuPJtJADBWLIwZ
3fVJfwiHhGUk7Nsz3/nExefHW7h9OnBYaftdMAImUi9G1pwZ6+NM/MkeOT/JapuAex65ZFeG8lBR
uglUsbdaceYce+rys/0QMlQVgcwU2QV8/Nx79aKTNZqLwi/OjMzPCrIIPvNzLARj3JBbYLLGYX7r
GXYR9rA6Ga1kT2OyHCg0BQcNfcv3F8Op1zn+/Zv1bI/aBWLDJ5iZzcMEwoiw3I0k7ub9y5/6zMe/
f3N510I9pjCKQAQUTG7WKehtNPKcVfqJYDE/hUI7p3EKBkOlgD361Mo8EP/ZlCxI9fH9xz81Ou6P
jw9Ljo4rgiUg1LND/CXI7MHQL9+/OMwjTkzV2dolldCBbP38wgaGDxlAm+SbKujUFQJgqK6G2JNf
697q7G0/dQMM4CGcc5EPUqkF7VAL9vpx+ARDAxZtNdAG/5ez82pyU9mi8C+iiiY2ryQJoRlNTi/U
2D4mN6EJDb/+Ls3TmCtE1ZSffMoHRMfdu/f61mMPZerb1NPxY6w0OYQGNn5mWma8ZcDCuKybBxTu
NSqbbAITlZ2BcrhjPHfiDjwY4040Vo3UjGq81NgAfZ6r8Z0qZ5XPo0R3hoEbv1DRQ99p3HLQGlKr
cGoTBWRCltX3uuyjCtWBeo5bvLKqbgVA6S6u+bN92pZwKkvgIwlDwDyEn1r2XgCx7pE4aT1DFSiw
z6ZzASmAP/uoqqIwL6NpPxJslnY5NskR0iTrQeZddugts95N4Cl4Ftekv/lQmthF61r+jYKC5gTl
shTbwB10O2HqZ+01GEFAn3CvGBvzl5it6FTUVPdrHeJvO+EU1WmkY49gTbShWo2JAhRLWUGbRevy
3oR8yo/yKH4uuh71zXGst6c5SlXPkBv9b2mBtYOKMe1eCEAibYNBUmwWU+Mabd75RM+rwwTXWkdt
0uE3XLL4I4hy0eglVG8/tOlM2uSjMR2LnlB2hMlpe0fr9FbXotbVxoo4UKNXR6XQgMfIzRbadQ3+
I10Dyb4hlTf4bzCAtXLNMVBQ5NGOSA4EFoXTNErnUOgakGwikC7Ntckcw4RhqgBhycuBV3yBMZ7+
3GWwbZ2hSUCGFLiktO2BWlAjOd2N/aw6hgSKY6vjvklJYopku2oEkwRsqKnDqgPGJ9EhSrP5WAGX
8KSNINrUYAEcKCbjvuViAqPCSOGMPJylkbWFIvma/AIypAWqEIMIEibrcW4mywcvWJyobqohjfPI
HdlAfxclKnKUirOjWWGgSLGc/pbMWAYUUu8mB0cC6sClc/oDjYwTSbyD/ksHsKtJNes4aPgXAiiU
ZC7AN7ceywlC0Jl+mGBLOfkQMw8QJuK0hh7qRfOgxBrz60qtPG7UEMP3o+qrfco9s8zIZ1c06LSy
GJ5Hs6E3w1lGDWxIuxc9NQ9ZQzKvKQfTM9MGnhZ6NcIZpwfLMusBF6Xgi+2KfC5uKJiRfpRII/hJ
cf2EC1OgRAsQwZxZ5TI0bAqqPUWl3qYSjIaA8clPjOAiUzVq9aTSaPBiSIft0rCkwR8aWXYhyTb/
9NAJOQnmJwDtCWyy4do1HpR6ml/iAR0GcDm/O9tf7smQRmFmFrMjaZF5O8PL40GbK77jaiXvWyOP
GnB4kMNOgQ1zI2L18OK0eh8yX9lhLVqwlmsco+uhcA2TcwwI2fDzupTP5xVNhmUih2yd0qr15lIB
gzKlswYegBorMKRQclfn+F8TboIKTTG8U+imHZbmANWkqrIzRQc3QWOCs1iqDp+piQw7MjNz8cHj
rAyNnFUPCS35Dgy45NWYrPoXJnjlWG3cOJbGiQbRndm0PtiKkuG3jCBDPuUU6GxJq05wjUiJaxEI
+OxqJHOY1Wgbh/epPDsGQGolXG5zaJVTgwAhpeccN7DgNLuZYYiXQh9KXLfDPBj5d3l6gH2Mscsy
Jj3OkKjo9gREKpgTBqkzW9c1/l4kbfSByldxiGroKoHbBW9jBAtM2A2ZLFwXSmfQPrIEWHO0Igtq
nAb2+tynoy1ASRwPKJqAwpvqg347jlipqnSezX1hlml/quW5t1nEc+JxiaWfSYGL4WamKqJ+EBCI
3bVnbQ5y3nDWFFBd1FBmmNP9xACttZkwcZcOZDf7e30zW9spF8GiCi18yptKHADmOsEnFxELS9+F
AcDW9RdcSpyez2TnaP5bJAHCdJRyq2jCuW+PVgvaj9V/gPXySBCDYd5u2S2tRCzLxCaMWHskwZBi
EVDbap3px3m7dZm7Etot05rIQshNRmdxyAx4ZTSZehwksNFbw4Ce3uKBNOsnLRo3EsErXbIsWQA2
TAHZGfLfJn+ER5unSKdCJxtx40rotaxSgPmGmiV1XYVy3lR/KQI9VIIozaNWdYNd9kBdXe/2tY9Y
hNsxMGkyKQscxWOGPbl87/OPvhyefvb089d9G1QGLowhkp5ZCOCh14x89EnbmvasJFs3NBevpTBu
l1alHUod6i4XVZgKlOzgtqmE0jupX0ZrxgUl1p/jyFk4QescpXFzZIUa7+t56LwyH+MTeIDpLeth
eX/9g9e67Tzqv30wusnsBxTXhkkjnRoQEzgMXeyMds+SLt1dfwdUxpfj2mXRAhBdTT5UpA1bbICP
Uz+aNyOMDVoIoJG2m8thHGy5QWotKVBj5zBFsd4bESmPag5emS1DK/bZGZUBExVjYrctw2kO7Mfy
AbbVqEMl+aR+lijGKjHxI7gftDWIcXY7mbjzqgHyK3WYc7JIwdEVUNPnwpj6yIGoXQ9iWeOvNdem
zqUKcjw2CB11ZIuxkxFM6Bb3kJ3pdRtGLuyul4D0gQ0QjDQbNZVspSCxm4HB9wbFJpWBfivpqyrG
yasHI/JkVUg2Abvzs5h1+kFmAicOaK/aF7jhVJNDzG56rCsQ+yYB+ndbyI3Hhszc8zrVboahYGHO
4vrUF2AXSaJsdGjZ+wwVOX2nWwADjwBptwrMwcHtlGAI2LfSayLPUgZoh9TtuF4VTqrFeXUGL6MA
rI5ZdC9L4D/OoIg/k3IiT+AKjras1DhM0OyuA8Rjr8i95RQVVf6opWTFPoRQo29KpH4UmjydAAhs
96XCEDml82GcsQuWZ+wV6frugFSpFTC9QFYjBbyb4kiG2ybwoNOGitzmM249cFFe3rWangGCDBJW
JKXSroxQJUdzXbrp9LZxQcqs3oFzS/x5SlsgoVCn2Ju4ecu59JmjQMmH7VSk28kA3jRQhoB6JCaI
b4C0DDCFP7MNDMHUO2nGXO5TtX7LSUszh5HUvIMpTJ7CC1PQU98qWmHXiRTfTsmomE5FajQcgrgQ
GbjmVkF8jzpqwY48aYD9lzUs0M7AUWfmxDBeep6lUgn0KMb6lk+WGf+pwE07cCXvEwfpVOTFM7PX
nMZi0ds0ZpJNS9QHaFRrHAmWEa5UWwTnFWiHbuHLauH9kMgUOCw8KRyc1TxRTE/JNH5orYqEyjxp
flfmPEzSqniUJyPz21FOA4wq0CCtiu8TtSmcJNKykzkKUKjF0B5wwOttWW1qV4dP0g3E48quriRQ
r1JJOwnwN5k/4V+HoIICSQgMxM1Yq4hjmND20EYDcmPl2dswDMRB8FR7nWAwLu5j9Z6hf8tRUU7N
iGFqdxMHcLKQayOMsf/jNi3KvdZotd9lPWg3pdzL4Ociq5bzFi5Iup7tp7bKDlaECMimLWyqFZ5I
t9Y0jMw3ozL9lSWyucsRe75I5vhXq8Z8VzdgFBrtYDqKNhKf4Yr2Ju168YLamOJUERxGHJC9qkcp
nqzcIz3HUWVEAn+vg8p5mxZA9NlARlDd45TW+4qSzi8mtXPlqcFKXBTRc59Fwy5TCyDy+AAMjQOl
fv2HWA3YpcCH53tDnxrVBRRcfapYhQuXTCnaxtasrHpC5AkDqM6ALak9EkhQ4UM5vcWWjL9bmkYc
lIuktxI4QCikN+Q6dSolQ5g4ALib2oi1GZbGGBAfRzbFVp3N5aWeWIvcBdVzfZiyszPO+Wfi7kaF
V2cxgopXbQQYa29YpC9SgIBweycNh2bu4NHAGtlRygFQI/EMA5OtG4WVgGxZZoX7nJZDo9SEcBt+
0LsZupbuYWOnWnv24gtAIbP0rkei37hvj+me24bjczuAle07SF6Nq97PB/Mg7Zj3mBz2Olgdr2Kj
EGDt1YuAmTXwC6zAwwqNrnBa+bnUtiLYy7svsRaR8pS1sB1LcAUzdWAMdtH9kKg3RWn8vd5ol4NY
sjTqwLxWzukZYJ6kYmf0hRMR8pDVndcWKgiI47sl9xtB5uU2gt/ev9EKtiALISzaqGtH7k7tHLtS
oW3JFC+fKODy/e/TpwiwNwuOBCFLCrjWqK5sqfedAqhT9aspO+9nzXXupW8RVyFGVJDk1RiaRAtq
DW41yLi9glp4gsfOQ66yu7jgW4KFta4/N+S3l+U47GFrn5OQYtN8B6ZOeY3bqnAbjq31Z9+zuD1h
o5FYMi5KQqxdD8CJ3HSS9cqUble2+UFVm0cj3qp8X1tfFlMkGZqyhg3KdLBwAptMBGh17In+N5Cq
G+nplTcscSSE67OsjZE48JbC5wjMW1HsuZQ9gDTnXm+vlVFGz9PoW5cQubDUYdSzsM7hWA/jCWU8
JLjbntUaGO6X6y/5Kiv5/0sPeHH/+5aMlJLaQEkdtm/qW3M7P+WHMcPNtd2/iU9+OljvZ/nQRmXb
5Qs0CPH/fVlrqZnSEpmHfNagCLPaikm2NhAIV/OYHUgOz70xG8HqLrJBgicLILgbYJeVFYEuZlOd
ZQr22sZEBMEOqCTdg8X5+3obrswdupg7cLBUtARMq0OavKnWeZq+Iv7aWMnWHr6YNUhNq2PTz8YB
pelP6cT+m3qSwxY3+tFuQuhiswfFLmqVITcPHMaNOwLrwP0I5MvGffjaGF5sk6PK4kFKujTMTaPe
0TbL7xJ4cN7CIawOe/Cz/itTcyvRsza6FrOeITDqcTdoHIwysqvh9wS/dQYg2pwmjppyW0iNMxQ/
3GKWaI8YpksUqPQkTFFobiNnnbwr5mx+Xh9TK+vLEutRWSA2JpkmDon2ZyKwKJjh7T4SYEXFRn5k
ZUIs8R55SkerZgKnHpr/LTX1UxPD/fUfv9IRX5U631YuOomzb0GDi1TAkrVZCZEPv++tGdc4+RNq
W1wT9tUjLf67/rq1tlpM7c6kDU5esjj0qF0yzyAZXJxY1Tl7T/zrr1hrrMUUHyfZ6BG8TwdDNhDh
p7Dx4zjjXH/4Vybywhq8NBefaKn2eqyyMzm/96J50h0+tBzmFTAFnmPOXd70OvwJM/bBCPRNLuAC
rWpDWZjcMhN3XyV44wXOT3H72olIC6KoYiHPePbW6yP7IxUg+lz/sSstYSx2JUMaqWxyUoSzJaco
PRIeWEvdRjOvLBdLeoWMPGcyQCwFjrzYx7jJqKDxbZPEERUJqrrYeM1KILq0Qh2SKMrYJPdhmRDf
0NkOqVVH9PEthR5Ok4cX4KW3LuXX2msxOHWUwsvI6mQh198aNZxAOLzeESsbw5JlUQ+tSifznKQd
soBVzbNQrP1Akz/XH7/2uxf7zgy7QJEJSIaiVEMxHH1C2evf64++qFBAedvS8xy3dZyWk0EPyvne
Km4E7CqBafWYlHJY8Ojpvo5Auhcl8psagAEeGMz6zwK3JQBHVks6tAIPLsfzbUaSKvac93cZAfW3
zOaNQGdlhJmLfa+F3QLkVmUdVsg9MFHB8HIISiZ5RdLtGS0PqfhB2S3aculghpsNAONnHETnQXfV
7KHRZr9IHq/31NoYWxwIKVxwSzUDB9LK896JGogIe619mOZiY+m7NMpMHJoWL4DtisozAZ1SA+++
x0yCrqKXtd69/vPXnr5Yq3LcPjL4kIpQYsCJIeCsN4tbL7XM+YcvwmZBaQO1myHCSbuvcemv1Yfu
J2eL87ONf6NkjvTL2ClEhHS+KfM/uXqrte91tjFgLq2x56cvFqR5xA1oMxRWmOh/Jhwl2hGlElFu
A24P5MHL9ZZfe8m5R75FAPHQDYllTQKjsgBmFdlMetSt0p80uGQm/11/ybk9ltvm+UsWS1TB4RlS
p1A4muCWWtbvvO+OivY7NeWNr1h7wSI2HrisT9mM8UMgHxCzDlPwmh/bvP4jy/RnzC9z6dg4jajj
AXxOhFH9mw390UqEO3e5f72N1sbpIiYehxiuuJ0uwrPnhoTK2gSy3GRj9n5Vz17ogeUpeEgGVse1
JkJtF/21kJ6+qW64O3jWX/4EROZjtXF4uxghoauXZ+G8zxKKyxcRJgHuvEdvPpq+4cBz1hU22Zk3
0Uk/lH9wM+qzXbnx0pXVY3kybpQJifAEva8VQ+FzQ4OvFNOfr/fLatOdx9y3GYKK8xKeIfiiprVn
X3UzH/UWARBsx9aeQpRCbPTR2lcspnuZRLoajRgAKVHcWnuzAE+//glfxXKXen8xyYepUqngowg5
zvW3Oa+tO8IgLyzULELVum7kjkBFtJ8oyOgXjVG4VEQkICDLP4J+3uM82FlHuCWkewslK69WXo9B
CVfoI6qdc6ccCXfIlKi3dQbfbHAorM6uU7PbAqWAwn1xAaGLBQQU2ZjBjVJAms8Cei/eovvy1jjQ
XWUnTuMkYHadzNvBnh3Zzd87JHl96cCfUA+x0YTaOR641ISLFWZGyWlnNfgFud25mJyOZL8VAVjV
9unJewhS+1fhs5Owd8f3z8klDgaHbH/enYXpZ4VeBplc6ksu9bYgAmtNsghcjLIf6YjDbChrPkJx
2xqeCW42NkbM2ucuVqMy7yXKDXyutOeecCVb34OZakvOf/Axw8rReRSSv9wFjQgTQN7Y8dZaeXlU
l1k/SRJMyUKUS/m9B8DFUT9POvyZPJSaORP+ZEHn4kbQNm3u6W5vQ9JhA+ptFwA2VE697w79b+sj
uzV+RxYcCm3dganOxiRdYaNCevHvagBjOJiBVfiFLUYBQuKQ+ZVjOq0Ht2QvPca72jMgh+zwztiF
nPd6f6x09jIF0CEhYqaiR3dgZlVx7UIAb5Dn6w9fWXiWSYABapspOk+uXvNBPi2GX9ef+1XOfGHO
mOev+bZyZlGvSHOOBw+/4xeYQtjngYQLttt0H+0+Gju1Yw9oFad3xV8VRrm2fhiPuOm+4RtHiK+C
8Eu/YLHw0dZkeUTxC3S8O9rBiGOfABgRe90+OkZH08G9tGfdyD5kwV7mSW7kUU8NOr93ytetmaqu
TKZl1gD1hMzE9o5RfT95464+RYfhOLsEq0iB0TOEQOc+KIES1Htmf9YOc5IDTBNP9YGflD1z9Dvd
3eiS84J5qUEWy1jTDCLjEhrEbFyBBSx+MLGlnWW93b7eI5lsfUgfUW8nt8SBl7fLQ+mp2W+9/ksM
cen1i0WrHeASXrHziHA156234eroRg7dJX+yu3ivDzb8T0PsgM+RT0/8OHxqPgpAfMAa0TvEGzw4
dLlb/XKxbgexyvJEhgqNgqbJOVaBZ+epe6rhIfVq3JnPMQKkIz8BA/+L3F1v+bUwYkkqlSzUJXOw
6ML5ZD6yO+lXeQNdsDf5+kE5opc3wGhrAdgy7YMdfCxQLIrBdqiP7K65HXfVDq5GPn00dzMQL7oj
20A07eDKtrv+bSsLyDIZZGV0sMYWvTomxKla6hDUJ19/9MrCt0wATZDbJbmMVqt7C45BOzolTgvI
2/Wnr8UVxmKFks2WycZ5E219pHvwbOVeD5p9fFvu1bB5blzld6H72on7ltf9ym80m2Erh0v9f+r7
xk84z7wLU2KZHTIYDpH8vOUNPsqkgjqgu3jf7wo3P0DXussd7o6uwODvA4pFqt6NG1Hz2vBfklDl
2ZoV3L4isIUN0lt9N97kz0ownfLAPOTvxSF9HLbiidXRv1h3+miI9LZSRWjskIt8km+yRwMxNH2j
++rE4Br5w6G4WGCoAi2zGuGbYn1ys0x1VdiYXe8psnLIXFJPxymTJprg2clR+MZOf8v36j4+wDYx
kP0m6APdyU/Wxkq9MvCX7FPe9owAsitCqBlM+i7JQdS8/uxD9EUMIyhs/RIxI3S8Lx+gvoeV77v2
rLyjsB3WgpBMxKgOh9GcLQVbYvy1zzmnH76FAkA4UFUq8UpYYaJGKYys0tXLjburlfVHX5zQAEId
R0lDDkMyCjtju3nTzmHtyYv1gRMwU+IECZ4WvqlS8qvsxEZhzbmtL0x7/fzGbw3SiBGyXPA1wmHQ
z0obLD6/5ey5Fr81lFvRrcvUte1AX5ycJj4ldaLI54haOyheAXZI5koPddh61RGe7PvUz27MoEHc
E3nXx9daoy3m+iwifFqDFY3jjpo9gyC3sRmsTEB9MblJMsOAK0ZvILljR7Awi7XR6SLVFdNWrv6r
BvxSvywOPrIRS51xXkBad35LP+Nb5ZDumU9C6db0pJsqiO+Sh/aWHaKNM89aDy05qcCVjtRsMdOj
j7MmPLXJk/5a3lfP0Xvcuzg+eo0PH+UohJDrd79Xg+u9tBadLxGqpgaglhHjSyGos/XoJPzOHb02
UN1zgAybUH90k9v6bx6UQf1pHdiDArLaOXLYWqxXFoUlX7WcKYMpNfqTd+NbS/0x0W+4MrjXP/BL
T3yhK7XFsqAm8WzmNT6w8RoPJcc4svPdeMNxXGzdj6cEoXfh67+qXX5DXVzC4dSOY7rd/ld4WQhb
J4Sc1l1xs8WMWPvaxVpCh2FuUS+MZLEiUiiI4NdBmezUg+lf/+CVebf0HIOFlgp6MtbY1kztQRyT
/L/rD17LH2mLRaSodIOZGYYo/DA8OFq7elj7IrD87CT2hlvjCEUOE0YHu5n25cnYt1hSrr97rdUW
iwnnHdCgIzpRdMTm9WeqK3ZjbbTY2sMXCwqsSSejHbFSIfvqxWcblXkv6bp3/aevBVhLNGs6KnFW
zfjt6kl/a5+0F/mmeGzDyO9e0j/my4QC640o0rq8myzxq7E2W0me402mlbqygA1ZUtt19ErHezX9
awK+OpNNcsJ5Kbwwr5aEErNUInhdYzS8Kc4HsTP36eMmt3HAv/mVHvxfle2n9kPiIlNU2MKxdgaS
vbL9N0FCLLP/hi/3hfNyvYVXRvwSXDKMIq+HHptbIat/daPxVINsPPqicBeHw/9DoEp6AfQsnl15
1V+1wMW2javm6bl+NB+sD3bLg8bPAJvU7yGI8nTHCLOfxbBL/sIkA3MBdSeSFnUFbjaMxOFter3B
1jabJXsB1+mGDtUCNpvnyZG9/iY9ZKcoiGBzhDzl4Ek7+ai4DIfDAhqGh+tvXZlm6mL5YLk5ZzJD
fDbKqFR/KpPPydrI8Fysijt302J9qAGFlYoJjTX40mk46mF6Xz7Tozg0d+ifQ3oy3WbjXWujbbFa
1HHcmDpkY2EPn76KTnZnbiQHzlHwpRm1CDpKa5SFep6+c/ZcwT6BJLrbjbqnn6sdtI2I8wttcuEt
Sx5DkaESoTHxFnFST9OhDiwb1Efk3+RT60W/r/f1ykq0RDMosJTXLIG+lkl0HFD73yD1Jlt21CXH
SgOdddL3ZVpuNNxKl3whor5F0Rxbg1FmeJteP9XqZ6NuPHftK4x/o/NykKeJKOcTUgbb6uk2g8Hc
NOpuyR+LhDvGACrpFj9htV/O0+bbR6gjbi+HSCAwKBQ7hZYdXsX8zMvWkOFOkRUlEBxrzzDWPjbN
XZ/r9vWuWpmWS7DgKJPMGAqscH10Fxm3WfUS042qinM7XRpqyxkPkZBiwc8ybPv5uY4KdzTNwzSW
91wqNrporesXE39Sp6IWVQfX5WyY3U5h/EEn6tbAWtu7v7aFb50CKXdUQglkBkRVIS2BZXayG3Qg
ucyKGIEEuLlvFqzYiaqo7yZJ63eoA+BOqUX1g2owvbEnHZbp3kBpvnHMXVklvq4kvv2kNuqtqq01
M6ik0c6ad2seXGu+t6zaVtN4I2hZGRRfG8e3l0AfjkJQCO+CdhjVUzIrxknNDJQFZNXWmr32ikX6
wbBo3nU9sQIAztvPMUuHXaml8UlVZW1jC117xbkJv30FMWZe1bClCwpkQu1ojm8quf0Tz1vGZV8X
LxcG+FeO6NsLIooag4EoZqAqcR+eq4ohyQYNYzZQQUTGlP4BA2PyqSbozoLw6AmOteO+GKi6V+Oq
SW0ojs9+sxnXwS/gsQdECD/NkkqcTtIS/JXkvgycsh9PBDnApOYvpSJXTySp2KMijAQ7dlbsoRa3
7hUlh/m5Blv7AnWFgRKTzk15O/smt0AfyFjqAYwsPSmzmR0BiEQNiegB2bThGS6CQbXS2Z7nBjdL
cnyAibp84HBECMo0l19JW4k/hpJXv8wcjuxOLydQOCngwgcw8OWBJhP1RfSd+lRO8NctZejR/M6Q
cSUXZ1DfFSMyJy0bASZt2jQwFbhn4K5plP28HRpwaLNcQaRBu8HlZU9uOCt1uxFQLe5mrcTVXRxD
A580lluBC6Y4BNYAR6hAu3vJmrrTXI7IaQu5ffvRmiifV5tv/VpYQDXoSUuhIjWCogVidRA3jbpV
nboyhZeq2WI24qbJqRVYQp2pLdpxvhlyAzpOGYxHZiiW5lYjS4LrX3N5jUTR2b9fU08pL/Ou6UIG
nRhKNIfMSVGoev3hl+eYsXSVLcfCxDqnNKEuPUnlLZmeCmNjpbv8aBgZ//u7wZmJAFKBcRWXFCgM
Zu3YJaZqCx7/rJu/Vv1v3czlqU6FopuBkNISwtgMvIZCiZ22YbL7k+YxvzLh315hdrGZzkUsBWqZ
OQJzZkyPGamd609fGUhfscS3p6sW6hFSyB2DPuufMGyII0XG3lLNj6mmkqsb1dP1F10eQuYSZ8eo
DsPg3LICgxV3NeoMikJs7OBrsftX1em3jxgknWmk0KAuVnkZkEYdHFATk84eqw7bQWRIu9w0Xapy
22JQCrSsqPZIwMcqDEIQjsNvboQj6sQhWxgoVoPrn7wSvCyhCqxS1IELycQnk91U7DSjhckrlNrm
xh3dSpsuwQq8q7LeKkwryLv6Djpvh1TTz84oS6uHwVT0lBNBg0iHjEPEtWInUWFsPH2tZRZhsWKO
uhybBeYl6n6cDK6gEAegGEfmJ+hcNmttMMsv7K1LnEIeFywaUssMcm48xHTay9W4dRG19gWLqLGr
YtSYSFUUYN+hN4ZM6ItOm+G2VWr5wZzlrRPdygp2thX/vo+oVZei8oGaQW3MfksiWxH9XnQ/C69l
+d+nd1yVAMUqpaDBzutMpdE8DYaqBoraZe+DLG1lIi5/hbEs+pUjZQYEHK1FJvLKdPqU5unBTIe/
P5loiPv+/QxwHUrAg2QayAKFIOI4g71Am0MuNraRy50NX+x/n9/mWpahYDYKLA2Oz6MOQX0bRzdN
3t7OZb3xkrU2WswJU4sASoEhUVBNRlAVhNkaZSBVNL33s1Y6v/jbKpnl0ZyDN0WDPH/M4gHAgwOH
xHTWN5bhy1uJYZ1XqW/Pr+WR5FBfSkGrTdShQ4M7BsZvuk4kh0jFzCvMLZ33WocsjoXFEJnATgkS
1vqLSGt71HHb0ZR29hMejgkg72J6V/MMYq5ou5BE1KvOqDalS065GF6v98VKJtxY1tGmhjV2ccNI
2FSZtB8UrXopIAHbdwO19qZq5o95SwrfoNL0d9LK5qSQCQZC5pwiqzN2yV2EEX9vJbXBnSpi9KiO
rIf2beB2DVbpXWVYU+/E1jlgkOOxsPwhI30A3Ku+pQs6z67/X16NZYWuRDKrm2k9hXmU6Q7oZS6s
4vatCiQaKZt7uDC+jZv63hV7MmNZmytLFisiwBPCoepN2ElF7Annv3x0e60G5SQZYDQ89XCOcaNM
QnVYkY3C7lSzd8ZR3VrHvjQjl755MUm7oo0B6GBzGJngKdpcMxoYO0U4UbtalCK0mKia/4ISDeHm
CPLYhz5Owx42c9zmTa3ulDbGIQX4LVuuQCCbBWufmDkPtqFKuZN3Pb0dhZF+8rwsPgrSFaeyqbvP
YS4n25QrOIpBifYmTE0Gc6xWW6fhpFJwClMR7MxNC0SqYHcooqnvYCFhtXbWzmwH+1PiQWkxvQy0
m+9ki+euoUMrKcvVwF0Lqg+3naT+Phtby1XqWtnFcqy9TijUxWuZ2Pct13dIyTX7VkgcM3lUXLnT
AYps1O55KkuILPVsmo4WDEsPChxP/FGSUYgWsxwSU9oAxzExCAIK7R5Hl86bVENNHF7KsEGiMBxT
INguWR2YLNNv54GNYdLW5RmTqIBDxYAq2cgrXo6ZjKUquM9TPqTD0IWGmCfQvxXdhVUl3ciNrizi
S2FwjFvyKIUSKGzL+Dc8h0Dvgjw4xwDYyLWtrHzLAmZrUGgd49AN6vl7izWVlDdV9BmzLYT7yiK+
FAerQuNzbRhNyAqE/yjH8g2coR05BbrQVN/h4PB0fQVc64dFYMPnWOOazGhg5bhESOSPvoo2Fte1
b1hENaWudgnrwMQB7BgZPeCT47IOUm04TR2Or72V+T/6hmWVcVqpxQB8MIqEhPKcqdVzCRT09Uev
DKRlebAY2YhqOORysaAgG0QKEjAZDCrwnraueVeG0rJsSyRRpxdWT8JCL++VdpRsgGJfhqa+l0z6
ef0zLveysqxOUXpay2VuNWHJjyYDlKnRNg6ul3cf3HL/G20YnSYlBDf/h4KdDYWNUQ0KRQ9JYu2l
eQKyKk+e2Swern/H5bZS9EU80NJKjKQ1sO4PLozc7odeHEuRhRAs3l9/w+VBi0Xt3++ZaqIi4BZz
2BMdvNrKVs3OYfnsJEWyq3BAuv6atQ5ZzA290PsE3uRz2E6FZ6K2TcQ/yhEpy/KTXJCkLolKwmoS
jtl1qV1O1vuPfvWyxISAnQ2odd+A+Kq9gh/wyv7H2ZU0x8lr0V9EFUJCiC10t9uNx9ixnWxUGQEx
gxh//TudlZ8+01R5k0p1UgI0Xt17Bl3+vtz0xwvNMbEjeTfMooSIY+RmbAm14zunspHuno/tRly8
9oTznHoXFzt1Urq+5WENgN8fLdrPbpOpoXtrGrYoriujys6PfvcIV1i0q+QIIf9WfdNJfpfVye5y
/6w1ff79XdPIaE18nD3rVLsVtO3+lnJL7nCtZWMFK0f5zKalDz/Sel+6UVcVG3vDWo8bq1W7/dQu
XeafWFH3SKVT2Bq4tMx+x3WRbKQw1p5hrFc77T2XOBxwpr4JXBD0p+k7g0zY5V5f2W9MxIdSCSRy
nERCHjkqgObiy1vlvBAQNi+3v/L2Js6jg4uZCz0b/+TMt33MQ5L9rXT5ue43cR1d442Dbp0l8gWU
vRwoLgJcR6xd4kP77XPvb4zwkuiCDGXZREmG6gdPu0fhF3eIMzfiuI/rts4/Bsa7WZ8gS9giwyNP
God8YBVQFJNwV5lGwIfs30NRQ7B5bCDVkW1Mp3+6rv+9WTj/3NPePREm5KiQCDpEw1u/hO03/9UF
brYI+A2dgaat7+zn6ftT/SjiYHm63IkryD0oZ/7/2h67ZllgTt5GU+WSHWSmBQvrUZQ/nXGRf9zK
LQ4uT/o3pawCOK1Wu09zlmWHeoYu+VDnTRw03Ww7oZU2zd8GPkb32svTP3lFIUJOCOAN2diOVxmM
51DraaHlTVMlnEMuHNYHcQHiWbDMefrbikmxpaK0snbMimtenWdGXOBqXZegp84NujOHmJJfUfcu
s5Z4Yw2tPcc4StNJaC27lkRaj5DC/mm1UQxDgbnbmOMr+6NZQdW4X0MCFe37QgYEWwssAj+3Qk3h
4lmi4sKJTaKkTIYDqvd83ynZXPlQhDlcnlwr8YypX8zzHEAd1rOoh4bAFenl3pn8GQXI/rYhkIxv
00+VjxyzgloXgwUxUDFGNTxKXywhnHDQCJgD2++XjdzcylCYYBQytvbkDG0Wwcv6NIzshpR047Ky
1vS5/96t+8xy8papoYnOLtmIRKAYSX5fHoK1CXr+/V3TFWS+WVk6JPLsv77/M85+paDN0+yTzRtB
hyhFQpxesghyNPdOMz5MpfUb8KwygGrl2+c+4dxr7z5BihFwfxtBZY2dQpAiKNkCWsGjsMpPrmL6
/0/ols5102ViEQRNYQewhMP4XcQF9ritaGSlPOWYLpSJjgf4yngsIlbPrknbpIdEtPH3lhD/t9vE
yX3NGLuBirsOp6wVe6j9opBoQyY9GruCY1rEQPrKEbZe9jhNn6oeOWZxlDctK4tlWCKL3FCNg9rb
2hlXoguzKlqj8u/iZYeo4RFzx6CxsoB+rqrmmPXQGRLDNGVIO+biR8/jEp6YgqJzxBtdsml/ed6t
fYERXxAXwK2FYlNp03zY9wNSIBkZ8oAn08bhu7LuzXpoxysX4tHeGKE0TQKIVcOVb9mq6q69vnE0
tXkFTERqWXDMngH7rDRcZHnD1Zcs6Wdv4xBZ+QKzvCl8AYdGzlSUdinMGuaHQfdfLnf/WjRkVjbT
HBYjyKQpXGiq5UghnQB6K7wjIIDbkCsrH2FnwYT7uHgcxd1GWMt3u6GLhLVE1YVlXsYQGIirH6qt
/Uc6+OoLY/hN+9z53M5kFhfhupJY+nxfH33M7rN08540I4ofjYQDYC+3qIX/itgfBIZmJXZ0GzB8
IHkcobi17KjTJ4FXd6d5lsBjW2+QRH6QiE89d3qaRL+VB1zJtzu2cXgMAFHZPuykTonme5mCTtIN
cRC7XIVINMe7JW/co932KiwWNzmqs5By3PYbB+5K/G3CZ1KKmoxa/Bl59v518OvfKeNeoHPrbpGw
5ajzLrCm9o5xONZennIrS8ZE1IDe7Viqt8UpHXBZnDgwAW+t3LJAWB1FY0PBCKIfE9fDhS4Oc3gk
xVa3b20ncOQLnZt9V81Pk9KBU2xcKFYOf7NwjARJ2uKO552Y0+yJ9a2CvIOSN322cXqstW9sMaTP
aqnscYns+m7JwTftcTFJUBLJ5o2M2Mcj8h9tYkJylFGoghRVfZvNsKAcfviMbmxeH7/+f5SJS0Uy
L/ELcSIo4/jLGWWJygf7WW3KeH4cAP9HkFi5sIoSKgMfSBdB0t47LL2m2VMFkOmYfbKLjEU6xwx2
bAOWiVfec4hUSPZbbMIn1j7gPC7vYi/RlsxNPW+OkhHiip4X9NNdD0kcSSFo379cXnZrDzECvC6h
nV3HgkTMoseizVNQFnkVFDANAK3sl8OajSNlbcCNOM+FEjGokhAaLNSrAEMn9ZNdHYMKBGf5y5+y
Nl+NJY7Uapkxz20iCPX/ZY03hQusWkeXzrvPPcBIOTXzFEMCYuanPCsnGPJM1RF7dPJAF2fLrJ2s
6JIQE41XLjbvbJV4p2KGRS4dJPy8Gm3vejlryIU1pIVkDZdVJGa4eI/gzRxkFZdq5wHwe7IW5gcz
jCv2YjkbctpDeawLb4FBOhTrgh6VvrvGg442Tbz6hlQ9BBLcuT2B0oZqqDfJmwKuFGHb9ezrKIv+
3hV+dWUPtX7ue09+mZ2u3mVNJ77QuAY9DNDcXZM5kEfumLMDyxZeGVb6kw8tYKBcxPepbpo9AJ/j
XukxvXfgQqCDqYJXxVQKkIomVQS5aNMDLFfml9nrxh3zW3WdD+ly5GKcTpVrZScuPbDZ6fDLrZQ8
gHeXnhD+wBkim4vXPvfjnyiFKx+mv7H4m8psvuJKV1fNYjc3lYR4XpP0zVVJLFi31LK762TF9uk8
9odpoE041v7ymvlLdVDUgs9dkye3cOTL9lxDOT2QWWPfEV7Brq6phRPEjtMe87EtX3vu/+XAY4a1
sjhqrKkfLUSPV4MgNJyHVkRD5nehsBPxk4+8OpR2Vbx6zhK/ahonu0TAncyf7fsEmy2w4CXdL8vY
Xfed+tOImBzzZCyObkOqiA3xSwdH1695PILS6cIZe0alBTq73o+hsJPnYuHerWB5ftN4Xfkl9eCN
wsdeHHwYGECIb/nzqWVgqm3MuvQ6iWvRiXbdVUXgqNl37WM/ZRu5v5WdwoRmDJ69ZPq8qTKaQFU4
BTIw0+r7BB32XdpOW9fCle3ChE8MGimdYVBtZDXWY5LJB3hfvuSp/NxmYeIlODSqC5vpOYKRBnAj
D2UXBwMULy+Pwcex/39kvf2+V+0I8MmpVd5DRbJnbBQ/P9e0cexwCJqmleu5p6aA3q1159ifbNg4
aty6SeCy4tdRMrkvPJ3veqjsX37ntbE0Dpe06KthnscZlzmYqTVwMSQ7LjduGmuNG+cKzM4ZyBrD
HNGhhHNGhus0DWp/i6m+1rxxquglI/1SLZATZWW3SxJXhJBvBNnBU9bGXFxbUUasWMyuZZV1yU+D
BEQm58krs/SOJFO144CUXB6DlSlpFuMbLtPJ5ZBUzutvTvW116+fa1f8fxhUNyJtCjikRwNNunsQ
o3uQrpci2ZiVKwGQKeejUjpZLsPojjnWaT6FRH/J06eq5QF1NlKkK8/4Rz55F8nFvErAdHBhJc4d
aH8ykatd6Xb6oM9BqSfm+Y7YdTsEl3tsZUaZOmAWgFoem112Kh0MecsPJG6DZhk3Qve1rzk/9t3X
kLZ2ZAt3ItxM0/aU925zaOCnBEFhXoc0y324InXq6XPfYmwadmkzCPjSOZp84D2hKWY/+vWy0VEr
jD1iCnqlSd1ruaD1Jc/ZqRm96dqSjncaUGAJpWLyMME1Ce4p6VdHxT3MbGEMAQVueg30RrW//Ikf
37XJP6zbu/7UrtK6gAFlJDupnmAa6u5lNcpD5foQn+fedTvB15PCfuxY1TXZuOGvLVdj27Ftaxzo
1M9RzwXO1/su3cIlfjT9AKw0EV4Q42LZoJohSkCZgtvoADXxOHu+3Fkfvfa5cWM++D1cgzNXD0h6
qYCWd9kWHuqjPfLcsHGEUDtFbbqp8rPDzKKDVsfxQ9dK+2+1kOQxjdP86nNfYBwnCGc0EJOFjmr7
IaviXZFs3anX+sYYUph4dpC11ToS9rGkOsgqf2OhfLTkz51jHCBJm85s9HMdxdkTq+1rq35CSiyI
M7UfYNB6uWNW5o15gLgwNXYnyYd/9TwrhpnADL4G2QqZzueFmcfDN5ibsHYXr6psqqMECmSOc0vU
s6VYKIoedhUqqFSz8R0rnWVuvyOhLC7sTke9FrtFXjcx2w19Gi4Qt1Hs4XJnrX2NsQnrOnYknDy7
yMYt4boAQ+wI7Qv/TDWsTk1O9SvQr4gkEj/Z2KbWnmisPDUMrYbpm47GVt20RDz3FDKZrj2GIHq0
AQLeU8G3vC9XprK5MVdsRtIxxR5iNUCXOzzI2AYpaG10jOUHd+qZSgvLzy3t/tYmfRtKXYEEI+F5
OSR2Bq7naG3wO9b6zFiRi+2kQ++Bt+dxGYeLVHnQghJzEh683UgJlSt4mqk3MkE57fK8WNnGzMtZ
5lkFDAaJjuxkLO+cfC4e4rpbDkMZQ29F6exzs8E0FLAaKBBYUzJEHAmAoIc+9LJf9ul91mw8YGUG
cKPrSNOO9dDFOsLcBpahCYj6fbmLVmaAKf82lxz+8QPmlhihmxW712naHFOnSa5UTZod+E8bDzqv
xQ92HFP6DUh1ZTmy1BHzsoOrH8AY2Dnu1eWv+JDYjv3MFH9r7QLDWbl9BH9yJFKgZ3GkpOhvMm+u
r9WCAq2rMdyZKBxkDn3+0GTw5rQokBgArY/7Clj0rx6tNlU4zyPz0eee+/tdHOO5sSgZrJEjKdo5
yGR61TfTPo8xfmBBfKutBvTS4kBg7QhXMh/Lemk3QtK1nj6vhnePRsl3ZinFoh4Ra9j0oYarYblx
t1yZiP+Mc9+1TZNksvIKM72rfor0B/0MbuI8fufnvWvXOSOMGZV9RB1/x6uvue2FZNzSN157ayOc
6SQcaBXYF9HQQtzGmo4t3F03Zt7KHmOCcR1ez53jiT5aKneCJ2kO0Ryiqog2DbSB3KE+LGnd7f3K
mX/ozIIBAXdYiSpurK5npsbQSQsf8JAawtC6cK5SKy5/Xn63lVczpcIIoxZKri2UeIs6yDz76OYZ
qOZHsNs/Nx1MqGcH5/gFHAws6vzUjjsorl9+839ohA+Wj6n6hVQR8ZVGw2dtrvo6+xJHwzOB3n5+
SA4gqOzGQ3XtQwyd3YiovULdfWM8P+RCYSaaqmCF0+ZQLfERGd3Qe3Glr91DfRhvUbO27tLbOuoO
BdTyoOgMMTUnApls7z9v+gz8A7t99N3GgZwJvuTJkORRnDQ2DScJX97G7b9OnopJSAkijYSL8sGZ
GtkFAwxYp4BOLhTKho58s2ILCRM+OP2dGEp2k0MjIj4sfkYthHVFS0MFG4G7wXKK05jXBaCcvIjB
DWICtBZZ+sEATleIlHsN95uFPk55Mexyliw7y+5l4AGJsI9lZWNzZeTahnL8fVw4w0sFxdW/PpHx
bc1184YSVrVzhXYPfEzbncd8L3D9eLizqjg/gO5HQT0m3rMNMErYu1CFKc6WOLkGA3Byp/xQ2Pa0
T5exOkq7n75Ww0CvVTsgSw0L9V9u7wB4ODPe3aq55gevzebbuiqcvWBt/KuFtXEVDGONT6vHDKE/
sHd3NdxXn+AmY9lB5lLrh7Ra78ZpBoIychHvZi2cLvCWPvnt+VD2gT2x9ZVWcX+XcXg/W6Mbh30t
f7qFR15p4iD5LZPlwcuI2C/lMgYL9ZpgIoMqdzKfcWG2SAFneShALFWtbyy2wI+Y8Ny6EvbQfZnt
f75CTN8XfBxfY3cpk6s5GegbgjwJHUgHc9rKiqhtEhiWVfBgQ02gfG3LFpfhKtV3SG7zyMvPoPzJ
8q/zM4F88GGIEXR9Yu/nrIe4QJGmc+jk3pkMxmm/m0un4EHdxvhv2muG/aAkvQFimzzVNQVODQBx
H7ns5jUesX1gX4rnInIbJU7QGbHGw+X1vbYhG/FMYreMoObinyb1dcrbvUo+o/RyPkiMy5mD899z
rcY/8aVGcgm0sirzfi7dFll85c1NYkGn7XQq4ZQczelYwpwWerm6SzeS/R8iTc6bzzl0fncMqgyc
LUfjWiE5hWaGJeMfS6rlXkJf4ySLYjrEslThTMZkV9mld8CdfA7jHJWPqmDWw6Tqdgetjym0u6mI
tKude7iDbvHw1w4UI6hp+qGpOigTRaMzSsSi6qpUQuy00M0ukVu2AGtdbEwOZsFxDgxt3NyhASTS
O1l8vTzrVgIjE8fuxlMl2rGip0ZhEeRL9rNLMeXTbkvWcS0MNZHsFU1LOXYtPTEQRCNBARfiuM/s
FkvYYVn2qMaqZFeQEi5csJUXIxytbFLc67yfrijc46+s+JNhoAl8h3V4Lslc4WxertPyJa9hTMA3
7o0rE8GUKCwQBM5tUoByVN9TFDGArb8ec3Ile7HfGKvzgv3gJDSVChPLm9LqPAtGrK9n2I2nN7Us
yHUta+so/AbIaak99svX3fIVp0eBiyNRh9zN4bU1xx7+aLvHCkmgHfbIdIe8v38oqqw55oSQsGMj
bF9kNVylblOdZN3AazyJK9xLxHKcu6U/eB5zHht7HgOE7v3B8moUnoc2fvVdaz417dxcZUNe3gpf
qrvcgadrWjtJ6AkFQXOaWPvatcZdtQg/UmQQO69NyB1kjMjeH2QOx3v8bbCUc0QCrH1MYDy/X7qJ
oQLqbzlqr1y5TeZAKxBRWj3CqGGXQfu13nm3uHXrcrd50VlZrCZTQAvVVBAX1vD36e6yiZ/qztuY
Ah+qFmM3NBkBqFLHbutjlrUOOLLBCDJaeZ0CZfkkYgCKAq+rWXmIY0beCuqfdHv2MtLpa9GrI7W8
+GdqZwRRktUtp9QV7YHMqXeVk5rC1x4Y08sz9aOMNd7SFK0ZFwcEE1hoRbSd6x3AYMU+nQq1bx3G
jtnk9K925ftXtpd8dXTebdx4V/YyU05TVbatodLm41iWP6YqfWaD/XX23Y2rw9qwnn9/dxDlbV1X
ekLaLo0fPfEq1fPlzlpr17iJ5aARDYnKYEfZlYcinvdurDYOz7U9yQidvXl2SDFhw+DcDup+DO2m
2ttquOJgeF9++5VON5H3SdFx3VsjlKfmuwG290zTXdnbnwuKTNlHHxT5OCvPqVLAZBU96ub35dde
6Zl/jJt3gznLpIBNCNYo0f2J1u4v3fd7AZgOdpqNAso5Avhgt/5nRfHuEX2TaBiY4iSAz7Ff3lo1
zMqKe6udwrbYKqWsfYYxJ2WaNf6Y0zTSC3/ic/oHzm/XmezvIOV3vNxTK9Pz36Xw3WfUkDtIxo4q
1D/pvM/yhe5ZOmxJJ699gDFDJ+KnldWWzSn1WbwvOk1CX4zsayU892XxyBZfbG2aGgGUsjqQW6we
J3+x7EV8zJ1q76Qbs3TtI4wAm4+sHGKCEJXIkgZApT/7fH7NUgAWJ2y2l8dh5QtMthEq89jcOGas
0x4AXAx4HYfSf7zc+Mogm3yjSiitGLF1pD0NZ4i69QOcwHRjCq29uhEjO41YkhrOcpHPIV84X40L
3Ly2oB0rnW/SixyLL6QQSKHX88GDBNO8G5N98RkFgfNJdv6kd7Mf+0Qc4/qNoeXFDtfSsNkSv1rr
FGPpxogXdeIgEd+pVzv5I3kX6GGjw1e2nv9QMPrOgetHhn2/t3vEeiTd90kdnyZkQXe+rtJjPA5b
qMeP5g6keP5TN6vstAQyUEegdnm/FcR4vuR5s6WFutb6edjfDUBdWBymjHqKCtd+o16xJ3LrdPxo
BM4vboxtBe1aCuFlEs2Ff0+H9CH25gc+xBuDsNa8McCFD+mucm7bqO5ImGVn8nEAMOjlBfvRrD+/
uxE0aEAKM+Q9aCTLO9V9q5GLs71fKv31ueaNbRmaY0tXLjh3PaatYJ6RTiSAHPHGgtynz39cfsra
2BqbMsxoRzovELgYpXfIc3FI2ZZu61r/GFsy5ahlQF0CWQPaOLiND86+8ekYun4mjjlr68PlT/ho
pWEcTHRQS8G8GBcfogpVchVnfbMfWZ0HojsnuTJklEizpZW58kmm31frkIywDEIIOS3onywZoURb
Q2vW73P7ig2q213+pJVRMU2+qtJnXpxqUPqYvuWyPi7Cebnc9MqSME2+KgoiUOthxSnaV8eMLO51
DXG4W1+O/kaafK2XzEXdZjImy4w5JewDMoxTEE/Tr65Tz2BAfk6kg5tWXlOXYG4Vvh3JdrbvcL1m
x7gRW/n2tQEwFp8Pi+OhV8iM1MDMnTqWdfuUxp8p/JxnrLHoRj2CRT72feS7/qlh7k2f+BszZ20x
GIuuyhuVjw1EribkjWuvPcYlaHm9cxjhgA6O6OVJtDLCZtVUaYhWD23eRoKoP3ZupddWNT1O0qcB
xACsT4Rb6CazegoZKlnCUxLzCGxQEvMSSJNl2rngc2zMVPHB/eD8BCMqojlFKlaCWdEhDdVnD418
cnLk9Gu409ReOJbWp5hA3HTNArI/Xcqc2hHVb0BHQob6bnG/ubG/UfFa+xBjySWQPIIQomtDXt4B
NUtZza7X5Ihy7w0A7jBq9YcxFMvnTKC5WRdFCazK+ei358ThDSM88Mp4Iwxe2Z9MzaJ+YePcQIst
0hNcKPs7NiXQlPh2ed6uNW4sa7ccO7DSsfnFI0ofiMPsIvC8ZmM2rbVuLOsSTAhkWl0SLd5y1BV4
TA5NAiU+56DDzSIC0NMFNgpw1Zl2QmdunnSWXPUQc7/cOSt7nllDqBKqZrvC/UzL5lvvOl+GCv5x
l9te2ZbMCkJc4nJMW2hc1SIFLvsbJAKPXvJUdnNoNZ9TbOCmTBFnPCngG6+j2fKey4yTgNTqSWOi
bmxIaz103g7fBcIu6+wexJo5Qr0PCebiqq7dH5c7aK1pYwEXSsx5cRayGHTxMkl14yT5RhJkrenz
7+/e2lYz+DIujuNcoXIG/XPebmWe1oaV/n/T9ZDI2utm5OPSaiRQ3QbqFvy0IVDuMu01qC87wTJ/
49RZWV/MWL3Cc1DlwRyNCl6WYZ+ApaQIB85/sLcAiGuPMJYwx2uLZZBNlMECOyXQsQ07bwswtwJl
5malBzqp0CygEDQtWuiOWuVOdDkQmm7/Kid6nBX7S60aumDDnujlp4e91dXxl8sTbO3hZhGos5To
OmHhCKr7JCwlnCdQLLaxQ3kw2Q7UzOxd40DxzLdB/EQJ3vd3EwQ0QV0rhwffld1GBLoyH80KkJxi
P1UzUhGy0kFJ2Q2U1DdA/GtNG+f5QGu7F4jSo5HTAZ4ugO9CcnSLIrDWurH8q7KCVGdfn7Fib+7w
4sx/Lg/NyqQzk+Y1m6FPXqNdDr6fIPYR9dII772/3PxKbGDaUMUZEAlyRuw38zcH7KYGgqVlrA62
0+yIn4X9Z5L/iKZM66lacYAbmsmOZkc89AVlAXK0QICjDrBxjKzEnaYBFckcP0/OGDK35iK0Wrs+
tHGvdm4+wkS8a+PP7TRmgUqQIYn5iISWEvT7BParTYsXSMZdHpCVXdMsTsGEEidsj4O2k8wO7bKd
rqCmh+oXp/Ah91J15ZM43uiylcllVqsqnru+32C1UbW0NsLz3totdaVO7pLZGzHbygeZBQib2zD2
WzCBcwIagchPuv9KuxkInl+V/8krmVmH8BbdnZ1ZNGLOeQ6UnX3ztb+VxF/7AmNp+1nB8rbvaMTm
7IddqxPkrq+dDMCG2DugZr0RYq0Nxvn3d0fxANYkS6TvAA/a/OVL1QZVPN9a5bxVWf2XXjQrHliD
ps9UkbvTtHQ5jcDu6P9A0KPd+WWW7aUk8qppaHddNMzb+bElnyX8/CCHnds/VOd7Lzgfisj3fXq4
PM1XtkuzasEzVqUMGw8kZtuvGk4PIC9vOWWsdaQRCvhJy6UL+FUEbSg3SN3221IlMSKbaiNzuPby
RiAAiZScdvGIl1/AZUuW4XW29d/LHbM22Yw7upt5eUHt2o1651td830duztqXxfucsqLl8vPWOkg
s1QBooZdFsXgRFb8JfNE6IDD3W8VE86r4oNJZpYqbFCdZwIQTxRzce8VgEGW/g+Y1jwvXG300dr7
n/vu3UqxKi3sypU0qiTcL5hTpPew0W4DYGaXjV1r7SvOv797RMJB9ytmzsDpmoMWeuhzPYS6nsJ0
yxB67SPOv797ApBUSc8kYRGrG7JznNq57XMZ710rnT53UpkyUkk8ux0QNSxqYuCxwPPxRi/k+pOt
G/G9TwV4kGlRREltQ7MhV4C3qHwZnt2KZ5+jQnITqZACsWgnYJFFTnk3dUBffuP+BrdjZRWbAlIA
AWvkIZMOyj9ZCXyasE5OX22hzlfW8T8dm3fDm7qp1bAeuzk28ps0Hv5UdveiVfJWd+5vQCP3l5fy
yjw1NaTArYSAIsXVcOTlkSEADcDnBNi4p2HcsOzwuaeco8d3HyMyy0sdv52juFJP8aS+zPNwRzv9
OOdqYzatfYixphGND27HITo56y82AtF6urf5Szr8ufwFK8NhqjEJBhsrVTUkwsHT7mevaGRgn5nI
mhbfLJ6S14726uvlh52X8AdboCltBeEGaENSLIqOwz1irov62E3yuSnybgM4sjJ3TXmn2KZZmjAk
wvLRPSaTB5chvZEt/AgbhCDhPzpOo6vaOIPANYG3YmC5qCjJxrkty/IG+e7vLrox8GFvAy2ScssM
aG10jBO7XLQN3iBcIfApCZRo+XTVwp0kue6Fp7+XUhXWjixZ+ffy+KxcekxpJxcscUezeYHL65D+
cJ3aP8SqsA9A41ky5EijQXnGlXYop45vXU/WJoVxsMPKyiIidsCqZXtZZvu8uHb7rQX6ceMI2v9/
gVrLAp4GBZDIjW0Cm+JpDKwkea71vJGjXnuAsQNYnfBTvx3kqR+628m2fzYiP/SW1QaXh+TjCe2a
DkGA5sfwNYdKdjfajxWYBDuQB/qry42vvfx5z3m3fXmo83boEv9ErB+Tvlta6LBsbFtrTZ9/f9c0
7WTazsNiQSn7bgSEHxifoOIbQcha4+fOetd4XTsQ5FGzPM3+QzXXYdJ96dotvspajxvHdw99fySS
Uuuk7PqpKCBLB3rblrSh8+9O8d890DUNgHDfLyXKJ6CcxO1QBsU4VH85aENfMh7bWbi0AqhOTxX6
COEfGvaVeqWDWn51CNUh4UBdGFpCS0j2XF+3CDBOcHB39yqdqx+dX4DLQBblRJ5DFsgV6lbsZGeB
fFXkUCBdeO3D4jzpu7uia7IdylzOj/PxAqaoGqMcPJQQXIP+nlmLRLqg5H5YgGL3vS9r0FV9pnz4
EVoWpAKELIdgSntwVGBk+tb4k9sGpaen567zYJKZdUUXph3wvrvJT6w/3MrcbtfAUe++lRYQBZXj
dune50w/Q3oXltKDyNxfSilpYwdN+MuivCUcOwhSuZPtRbjvNa8stvrvo+KeCoas5DuKrKnbVsk1
NKJokCjpnKAV2e4WbsOeR3f9M9Qn/uYsrm6TBPuWIEkyP+ZpVsodEHr1zwRmTEGu7CbQRcHwqEyM
Ryom/cjTuD04si6/yHla8M/6Z8enDvY2I8z9el+fMjvBvqIG+0EIrEtBiPuLudy9Ginq58oFHrmA
LcDRSYm1j+G7tUvczLnW8BUKazrV4cCnJvRmxzswSEiFrVrYAcprw1/bQpHiNm+xx5YDhLCCAna9
h0LadcCGsv9u+Q7YIxaF9hRhqGr0dAorxiEVbyfFbhpTGgrZpLfODAxzJadxZ8FPYtxnMoEsh6j7
gR2TGq4KoQV9bLAMnC77bmfz8AVE8vTbyFJQdljnevmBOJZfhH0p8xvcSpfrZbB5s5tJxV+b1F9A
s+GOOi5DQmHtimUiRErhPe5mbh6wmIjdxKrxrRwzZFBi16v2wK4MeZh3lFzxTtDblCvxpZ1Sj8Bs
COqLPWqJx3bwixY6bTyHZBeHtA7sZq0aFLy8Wq7pMOZsD0/OJGrAWjp4SoUwEGJHqHZ0wYINARcG
e/iaWwsdd17ilECSV/LR7+fp2u/hU4GYvwUyhIOtAq/T8iCzajjbKonKDttaQxw/y/lf5P+tbz5w
VC+VyrCEkrKiet/Rtr6mktGrKnX5w1Cd+fWiKKtbBQ0zb59gGN9EV9ogILXjC+q8LNuRNmVtOLZt
qfcVZctej5Z7wO1jBCzIta7Lzs5fZDaJr2LwIZhLBnbQkoMy0VTzY1xZ3bGtuUIuoB+i3vPKfVHb
6UtRoWQp4NL1JvvOOvZlae2FKp6RxiDXc+13XQB3zOF7E094Hft/nF3Jkpy4Fv0iIiRmtkBmVmbW
6Jq9Iey2zSQBEiCEvv6d7JWbVxQRtWqHww2kpCtd3XuGqEnnziUxZpuciOEVAPLUsAMkBj3/S5Uz
iKj9d2v2L7Iz2BTEOQKCAXNRpyE4WElu2O5LZ9ZS3coP3a70S8AJ8yB4z0N1UZ2ZvdgVW52fD6Hq
AYEF4n9/gu3m8EkGDfRk7oiMi/vpZf4B1y1xUz7rB+u7/Ra+TU/Dw3CT3bobfYaPk3wvXBzEhfBb
twBb4USF4TE6DhkwS7Wxqlj6oYC7sNnS4Vs5OpeVzVqU/ezlDtgrJdVpFmCn4jb71VhbdfmPU1Zv
6eibOXMNeXkbth7RHA/+AJM4P82Lb90Iv7jO7L+0CpZigozUHcTxgd7mED+FBkDWP1VaaRoza8vP
6+ORokvY0qAvdmy9bM++dG6AC/wHGq5XBIzJjcxu7fmLZQYQke9mvBVnsNyum77fN7xqgAkgfz4f
oo/zGLrELNV+mzmeleNuGrr3hee+Iov5UtJL/ctP+iv/aqlkinkhCI0UzA0HsDEbgib+/dc+fJHd
KeWq1uU2dLit+QhX5UMU5BtNhI/jDG3O/34497gLIFdpzvn4PPh/ABWMw/bdH7f4I2tjvrivdRQW
JWJ0g1OBtutN68MYsRl1sZGufxxadImAAiPE+NAo5Ge7q5BCcOc8etHtVLU3fUHgXt6RL23idCkk
MQxhBhQo5peWXQKKZKwA0xyRVXw+wSuzsARC6ciGTzJc0iEUVKRWXxyzkcJvsEOtlW28YiW4ligo
4Ua9X49anb2STMc5GJH1mRF5RxSIH5//io8vy3QJg0ISTz3PK+az8sW+KbsKZE3/B5Iv5N2GfcNd
fT/CMvbzl60srCUUiuc1KtM1bc5W3cTZeCRbUNa1uViE8txmsGpzaXem3P6n0ChVDhQM6ErY13Wv
t7TG1z5/EdJ91uhmUpF7IhN7kuH8LJp5Y7f4t435/xcqusQ+mbH1ZtBpoXcfUeeRt2505fOoQDoZ
WVCQRjUIdLNcjBpk+gJqRdHkD9/AicoPuZjJYXJJcPGwJBZkPaJJ/ephOAZjl4iVLJ64TRKkiOV+
9Hx6bbegB1vUmh4gXEtfqLKgqxrJ6E+R5VALDewSUjRcoAZkvLK9JQPyB9J7+meJXjKEgUv59Ply
WFvei32m9krkqqyGkqjpTnbe6DSU2aNow+evPX/ZyBlspWVVtufe7pJ+8n7Ajv5Qd/2X0h26xGQV
A+4lnYS9oZuxI/D9V3nX7gvS7ztTbgTMSnQucVlhntvDmOnuDLva4so1zqNjOwcQm6H9MISPdlRd
lfDa3jjLV6JoidQqyBi18KJoz7VgCeqaccF+C/+lHTcW+cp8L0FaUwaP0zJD78ihsFUVocNec4d5
JyU8e2PAVg6XpcAIi+wcJmYaZ0pnkplAfV+9Nvq58FXSb7V21oZpsdmga2qgNwcoj/bDWxhpwqy2
866MFNc5FP43tv6VCgtd6o3k9Vw7wIVJOI0mel/e2ic36ROWEiu2EjeW8ApKrRu1I/ssPj3maXbL
X/3d1utXtrql5ohbzIA+sMY+ayX4SzsVzn4UOWSePo/MtSFcRH4QAQV9wdOd6/ZX50EZ37nTGUvd
LeH3tc9fRD6lqC4ONlxrChGC0RZcB/NXCHkBoUsg16RLu0J93D4TKh9RRX7webCRGa2MyhKmVQlw
/w3Do21/PHIKZJYHQfCYQ94ERfppC6u6EiNLEFYnZo92oYYabw6j5XCo9XvJ3fxVV8RPOrus89ij
9ZbXytqPunzFX1l2bWejrDna9b7BvUDc9eK7E6q4qzdKtGvPv/z9X89386pBPQImbYW1NwbnZf0G
YHdiDxub1ocCOJjw/4No2ZI2qPW5Z5JAjvBluvGGmD8P8b05yV2dyCv7HQ4G7iPZ89Q6Wu/ja/vK
f5JvuoqDNDgiW9vYEla2zyWYK1RtDfGcAs1SGR1cgBXTqG8eM0/I3edRuRI1SxCX6UdASCDKAvPk
yNz2eVdBGZ3OGxO19vRFzLPZjdpxzDGO1DkqwX60wbBRSV979CLcw6zvKMyM3TNE6SoUpFTzCNF5
CAZ/Pi5rA0/+u8SwhEMaup5zhsrERSunggFKKSD2sGXXuPL9y3IGcgfHmgLMrA+7WSn1dZ1FG3vK
yrcv8VkcyjOhMiMAJ7Q9DM2NCbMEYsYbS3LtwxfBDWqgNUWZA6gGG39J4qOunu2/NOhLirhwJs9T
duud5zGIWf/KwznO56/QeRHUS3Z4CT8i7fLePvtldzP4wQ5MzWAH83OzMe5rI3P5+7+2JV8WRWmX
gXPWTnEUokPCxqOtYb8M7weXhSW8qurxgwihwVlfLIqZLsB/y27tmhdx3tkyCXTwpU40/VcN7a+f
gSZFOKlMehBcCnhSDlOf5szdSNbW1uYibCMNSgZ8CdS5tp+8WcQKahli/uL9/F8Hj78+HfxSO3eJ
Cx6Xmv4JiXnzC/etyqLbjLKvuePBj+6/s5xHgYxoOyG6nNA8AMNb7Ka+RqXcN34ia3dLbfPjewDA
Bf99T5XRFrsmAAGFLf4J4Et3MvPcwG/KlU2KLgN5JoPfqxjdyuzX5/H30bkKvHe0aAnn8AP2aQ2V
LemqXVONURp6c5X6UXENXd4vghahFvffX8YkJ1kBPNYZygxIelxW7/sc8pe9KIK9di/qhFx06jTr
rtt7TEz7wKn6K6sLxquO1PZ7WOKe+/lPXonZfzWw/loxvq4Nb8LIOffNHKEFSUf6DghaUH7tHFly
5VtZNJm4HFMBTAod54dbecfBbPEXVjaFJVfesGCWUQAprMarD9H8Uvj5Dunvvgr/BNU/n4/QR4sC
2+YScqYyq/Hd/pKCCOjndcCl8CsQY2NAHzbGaG0OnMV6UJDmk1Hhncsmj5K8ymBfDK28zz//3+/8
YONc4s10IYI5H7AnAGEzJGMWFN+KoZH3UinrdihN3cccKMNrExHo+jiN3EPfvjsYZXVPUBhzZDzk
dXaRNxPvn3/S2u9d7IFBDaY0NhD3nCt2oybrW2jMFx+92DRm10NdvpY2OuJBftMIVaDAV2wpw618
+BKaZmVVV0GXBE8v1Hw1oou4H7PW28joVo6G/zM4dFngjt1F1234Yaw7yCWiTf/2+ZCvPXuRtNjl
nLnMKxUcA+W+mYuYZtGuyV8/f/pKiCyhaKxpUBdiCBE5iLgg19XED1hEscW+xo2lS/yZDvyBazRk
QeoKjxN3y1hX7jtt6Vad8+PThi7hZ7xoK68YIqSjoVAx4f275bIUHtU4Sq0+rp3Cwyu3OCpr07GI
eNynbbvJ8LYq8trYzr2dLIIijqx8o8+zNiOLi0cAZ6gq6DBe01TDh2uC9IzT9TFl+iHS9RbIbe1n
LAI5q1nVDjkgxe4l2Wur8AGyNDAn/xpEi5JFNHe26qEDhF+BXCAu2RD7QOoV8xYS9+NwJkuImRba
yic+NOemb15B63tqBmern7TCPyPLXGKYwNHxOmxy2lO7WVAUAqrsxS+sIg7hqa5a+ItBqS1uQ/Fj
mqtbKFp+ZxXkZD8PyY+nhvwf+owhD0ePHyGJosobUUV9smCPuqONO2+84uM1BufP/x5bXgBxVi1x
W4GS92PALkdi312VwOInaM+9fP471ubo8vv+yk+akbWtY3A2hlAKlLB7GL3y/vNHr33/5ZV/PZqW
Qc6NBDu6yd24mW51GECo+08G6vjnL/h4TyHRIsqbYPaqZsq9s7GHx8ZUiXD8gwKXtq2nB+XCebP7
GoOLLLFpxDT2nMF/81xTbF8oxqM9h67i3qm7L92KyBIdoEdYbUN01D/7yMF58OwUGw9em4ZFkEto
qU5AHZGzGtnPGuJctzkMKxMTymof1nzLC2olIJbwFhoMTsQEvp+BuevUNzn+Y5yNJGtlppfQlrn3
iBOyyYdhFnI3dZ1FLJ4NEG4ZTALaRyJ4+vmSWjGNJUuIS1H1LCtzdJJHXQWHrHfCU+bU7dM0EehB
w0W22BGecWC0A29MStEzloa1KLaq2B9+wOWOtMgkoExS1qEn0ShX0OVJyHxoJzjixfBGh90gxIrD
rS3so9C/vGmxv/TomZeVLyawEmEknc/3dRd8qS5Hlqgdv0dnzIvUcJa9/UNr9kO2W9IUK8t5aTXE
3cnjhGIptKQ6zPKW5N8C8c2tviamQpZuQ5ZiWmUTnh8Ac8qbDtZvG7nzWoQstqvRdkJS1sw+06bk
CfQ72F63np20A9/SLlqLk0VagqLyqPM5A4E+bFLHuc/s9onQe9k7B0sCu/e1xISEi8SEipY2Kgi9
M0QqEkbzuFG/gmlL3frfQuL/X6nI0ntIi04j28Wh1KXOo33yE37qn4Of0bk79jvvfk7cHdDwj+VD
+E4eoxt6Gq+rK/bAvjfffXu3ZaH3UXwEhCzNiXiTj7yUsHDzSPPEg+FmnO2No33t0Zf5++tohGVe
FkhYUZ+J3T84YnwJBd04FP8lsH4weEvxtpGPpBnERYTGBdUN7MAugeTd8Kjqak4gIqC9JKjEnDTt
ZO6aYMx2VT85b4Xty7vZRy4OK8g8LU3nniDLgipmGfLvlkFdM6pZqWHLkw2QWR+cH8Wgpn0vCbnj
HJ6mahDsYIk8SLwpD1NasvEL95/LTrVIUmgTdTa5CGXM/Jflj9D6Z2lv/dSbyn0fbSqXF1zm6a/5
YJKGUN8PYTnX3gxVtJOePrL5ZrTePj9WPnr+ZSktttpJE6EUOLNnI1PbinEThWHee6HVxqSvrafF
AHUDiGn+hC44Ldw7mAztqeKPn3/62qMXQzMBFKJQD0PXFtr/u0bM4cGGFcD+86evDcxiTxyKcZqK
xpfnoSYvMguuirkAw6rSDx33vn/lHWhv/ndypcWwdkwWnqZQnayweioq/X2uslNVtO5GQH+8t3vL
U2PoqFNQx4aVfXWs2reG/YYbz8bkrj17MUZkzkNIaoD2qZQ52n6x0362l+HWNvfxFHjh4szQQjRF
4MMN05rynx0BeasbiAMtj+qtV5ua8ZeP/f9dyVueGI4DhX8v6IC5pBBYyHS7D1r5TNv21Rmbc830
nV9NT44D/zeLeFPcNMV9BSRrXOZbbPlLBvXRJywS4ajQvXCkC8V6aZeHwqqho8ng4j54nZUWUUAP
dAi3nMk/DhtveXiMQSlm2YCdVFmhugHoySSXH/f0+ZJee/ri/OB+AZn90QHinb6r/rERv7/23EXy
OZqcW/3AMlh6+Pat8EkOI+9yyw9jZSEvd0EFBXlhzXKE5QHk7OMM1Da4eFjZjXH5/Pi1X3B59187
ueVzJwvdXEO8WrbHQXXqYBlf/vra0y/z8ffTM9kKm2IV+yPMvaJejUel8+GLT18E+mCh/2I3dnZy
FcR0Sq5uIQZZpJ9/+trgL8I8ZKC9wCKxRsM5LFLTZP7R5GRKDVowG1n/2isWWSErpwxuz112smHJ
FZVBGpZzmm9dkFfCd2lz57nCh32fX+MgsiP4gILZw4siiE3X/MwN6DzOpiDByg9ZSoBO9ewAG6dx
QoQHE/nYkcyOR+r4pZlYwuc1cx1GOavPEOlJpvnQSQf8sO7q86evbOdLrU9ShzOBNdd41tV3dChj
u/452iIZv6IrDQ7IEjxvOk21ktF0LnUtUi/y2XNmBc3Wvrn2+Yv4dWa4XcwtCIyVaJJqQGVY3Nka
AtZbQbY2t4sQFnYZ+aQbsxOfqne7iY6BDJ7gifH78+G/POaDQ2aJo+8wNnlvRdnJkVN+PQoCQrqI
Nsoga9++iGHIRQEgTlAPbgQ5Bb71o4SFccP7rc7p2uAvAnjyLcCBNKipZfQKHzkclse6QIE+P3w+
OCshvETP+wWYSXUO66WOsTaedHWLdmAcDSSxRbmzWuvp8/esTMISRj82GuIDAUo3ZvZ5gg6S/UAG
u9yIsJVZ+D8EPezmVNNMI9BhdcqUSqvut8+/dFPwlth5kINrO6h69wzXxpgMvzRM55virfadjUz1
kiJ8sECXePkBlt1VZGFvAy2yRJm8j741fqkS1cAjFcTLfLgHA7YfUsjqbxF61ubjMpJ/HZuqDdyu
FqCCC28+RG53T7rs4WtTfXnlX48eQxvq5BAkg+6tb4DHDf91UNl/7eGLA7kt6mroMmT1Vh3ezGP3
Zo9bVdm1IVmEshiLxjUARp9bEdnX0iqjROZt9iUUjOctApl1KFeqfIKdGXijsGdMhqaIJ7VFvV+J
4yVKHfxJUQ/FEJ7srv2n839rfgNjnNSnHCp5wdf037wlUN3ywUKtYagMEyKKY7h6bLrpYIS/sZmu
bHZLZHplj0ST6BII1qOdl+l44XFDrkdNXyq8e0toes69hgriZadS/oSxYLjvXOtcTdZtz+Gc+/kK
XdmLltj0XOR9MXmYaKL4bjLkqiev3cSTrz19EbegCmtYDVp4uoeihdyFsHD1t5y7ViJgCUbntAeP
VyG4oAMk4pn1P5Uz/P78w6OPN7kl1DyDHzIDrSY8gaOMDkHkJ6GA0A2YlkflZLsuyK4zp+Exyhkb
DeG1iVjE8wSuMQlghnvW+ZiGM/L33nNSmFhuSL39Cxj6YN92FyEdTF1tKtCmzlVrmYM0IW43cDF+
bipDUxD668SKmn4/9Eg7PHCXn3HdhSJnVPADs2mUSm+Cgq079/Sqcti0GxlAfShaZFvJw9p8Lq7X
dgicJg1sdPib9lfgE17HWUXDX5/P6Mr4LnHsTPR1lrVtdCqmMKH6e6neLLNx5q49+3JU/nWGlDpz
YEsUaAj9UjvWTfTTRyekxRh+7dsv2+hfz2fKKQEOQDoSQC13mF/q7qkeNtbdyla8NJBTSvO6nZFv
2maMIemz1+MZdP24n7ud2GIur0ztEq4OOcypKvMMSW00PteEnElbb2ySa99/eeVfYwPIlOS5dqOT
1VuvKpr/2DYPSDxLOl7TMYOZdbHZV1jZ8ZdYdIg70I5NHXBRVXFvD82VzP2zFfC7KtgqxK69YrEN
UOwDOq8ITsYxM3FfFlnMIu7FFHJeWemlny+otflY7AUQnvCKSeKHUN/dM80PYExvnIprj15EsaQm
gCKqBkRz7PxYS1PuGtr//Py7VwJtCRyP4IbbQzkeJ7qCLVcZnALuf9PmayQqbynpacFRQVIfIk3Z
zO6twkoyieuRAN1w6w0rq3UJIG+J7cjGgfZ1FpbnKhudtJrc1MC6IOZO06Vaue7G2UvDf8sNH2z5
S0B5Y5TndKYz56aQNrytMu/JQTH7OGWiO9gtk396lcs3xE/xPM59eOBOiUZ06Heg3UJu5LUBD3fH
INLSxCGR1nfd1OUh0rr4JvrKeVFQVoBK3jRcAb5W3Pd+mF/7GR+TQDL4TTtNfiNc1z86YFalsPcz
tzX3Zrgyy/KA47VJCVEU/fiozfftMPNdCNPJ36KO+A7u7FCGqWWbwi5tfB8h4zAnyipxZeVj/WT7
CmLNCtez81z5GbgPznifWUX5T0PKYNjjn7tp4coJdoeFuw+4Xf6ZAOV6EYPl7BvYIr5GKMjcQztJ
n3oxeEcAyMyDRQO4jgxEm+OkSqtEKysnR8Ky6a6uTHsWdZ/9iqw+30d1kac84PoqD1TYxsbq5ZMf
ecOYdPVU1fuua7o9vOttyLcCt+tbRD8wZWWvptX0p4V7PjRjhvJbAJ2ILq7yAh1dxwNYXpQjspky
gqgssMRO4ml/Ogso8FawOy5zaPFMch5P+MEmSzxDSZtW4AjswMad4iFrrHPnzeSRe22JoQ0z7zqA
hdpJBYA81IEXPo1uWzm7oGtz4IBKIfdlGQZ7RBZr9rC0Dh5a156dHeQB4IDp2n14S7PeDhNIyNSx
Vxv17JPWPE5w/klhDUaxDHKxly4f95WAX2HXmupkiVYdW6+EwVRZqt1kN83O5e2QznqQaVjYEPlR
MLeyOyNOpGnl0Q5He8f14D1Alnx4w8VsHDAC3L6agxCOlVDZAawXxbShdfomxkKNHjT8e79Fjotu
mG1br0BIZ4dGh/Ye2uwNaPuNe5h14SUWV2Fczkb/8sJCXnNILr2gK8VuiOQixfEh7vQQzG8wOm0S
JdE1oJOj9oUDGVHlQ/8owp39phVNuFOhB/uKQfDfAeqV9yLUMC7L6vFa4nV7V5dZCq2nS/M8w3Wg
ddUd9OTGvV1DdFr0qn2kPvBLAQjS4Gehqn+T9234mmva7j1Zl/eg88i7trChz5m5zXcYm0S7ieXq
teuiYgffXLFrSMh2+VhiqMmodkGB/xc81gnIZNHfGOLQa7+n0350oxATNvt7t/DZzoGyM2xEvOxW
oNsUFy5MfSU8uq8iXnffXdmH6Ct2zXVZNi5Cr+fXnnTDBzNl5Q3tMg0z2CJ4I3BVTgi1yMNkc5ky
TiCM1SkfLugds6/8NqBXRGM91lSZW65QftC5X/w0kDA6RMzNDlZoDzvpuMMLdeZ3GDA4Rw8or0M/
95AaH2Y3tonRN/AChtCRQyEiBNkTdhVk2n0Lh9HsWiIrGl88AmO4gLm3HdLlpJpFmcfR7Pkpqes/
kCLmZ9bL6Bf4yH6c5zlL3AgGJ3teRuqFFcNLZuD9ELj53vOG+sqb4RQNE9TJe6nyKf9l6rxNyobp
+cR8vz+NoweKq0VbyHzX5jGE4GKXRNGU7SfusHvbrbpv9VijvWyrPSmC9ptoR1ibm8B5nWqflAlT
I7wBCtbuBI+c28BjEFJyBKziqczfHfzphPwiwN4GeH88NzAPIoZaMYNLVZq37fvEa+sI13nz0hKL
P+WtasGqYcU75KWUk6CPUPyItG3cq75S9W1uQ0mpmXPO4GTO2seZVuwIJ0UacwqtAHdC0XU3+V52
YNqbwO+c+x/OqAcGSo3V3vojwHwIrei3JwsrBr+b7iCDhN9LYJrUw2U7mVTtJTqw/H05NvRqKicn
dXygEkJHouBd8cyKy6Eie21gkrP3siA/lJx1Mu6HOpAJC4oycYHdP7DMr+6yAMxi3UsMJM3ozu78
DspclJ7mXJfJMDkCyzcq7nLXCx+NsbrHaeTzM8Ak4YGAZXIdhlqnbtgEuOUP88ELNRNJZGXgoDh9
+WoqaHn48LI6mN648dT36jzMbfNsVBfG8Lx2UnhB24mPrQbQs8h7dnJHfONwh96Vggw/88ZCIWGq
GcwiZfEwNFBxlHY7HmRn4dwsDJz1pIEogkdHa+eEVf/mT05xT7vBPeQAnKZ94Kqktqw6ycnIb9Ca
HfZTIYvrmSv1S3Rtcxtafbcv25B9ZyaHUuxYuVWCTotzY7nUOqrKaa+wLLBCQo8feW6z/QT1wh0X
YMp6chpjw7BbC0zTACAFD/cUuKHnFjoOsDrpQu9hrP1wTqqos371qGLciCir77xJXGTDXHNbTjx/
YbYdvpWEVRAb6uqbwp/8QziETjrpTJxGigdMRnDs2nK8r5TsTwUtYWzS4qR9CiwHamN+5j5w2YsY
lDb2OJMcAMtcjaTfRaLIXptQ01OLijR0zOr64HBevQKhx7AdexDVm/3+no2BD1EJx0kyb1QxPCO7
Qy/K7rmBXP0+Crv6xZ2rf/oGkNZUBcF87baYqwBYiSekDgj5jJblcXam6ehCWM2NBe3rKKH5CIk9
D1ur+ebgXvVONCAEO8ZKPyns7psJultWRnGDEFcM22LtdDDKdrPw6GWFQ+88DtLMzlZSQ6Qib16i
gMiTzS2Elmz4lRNkYI0FsmzhAqBhxXzTQ/pQJqPlKLXvsT1eETAg7SSSOHPN2LRZXNSEPxJOaVpr
YBRVxehjW9sAvmoHFwGO6oMjGh2rxmPWzpoz/8G0lOywbUGghk7THxL23Q70fC3uZgXMXzP5JoYk
IlrSXiR/hcYTJs45mNU0pBq6kbRwXJxnVURSiWznTVhD90wjj0exqG2+H0c1Jgqrhcfat7MqobOb
v/sZDgCno38EI+ZxVk0E0AIczcdY1sSxk2nyoFUXAPcUi6oN91bGdDKG3nTjuNZ4wFYIZbo2VEfV
Ao8I7US3i1sVIXGinZW/e1ZUnxvbJTtOxKQgjRqAco60zILXpoMtcQ4CSBcF4wFiYuYOuVf07AYw
YUFhGuroDI7GMH0gvyAtUsOlUMBzTwlIxinV010N6ZqD0SURSVhmpki7Ekl/rFzIO4KnZul7Ly/V
XgtYiUG0Hg2ksGh2tW/q/VyX7Wnkfg0hPyev7/ywaM8lUAmwlIaOYwwxcOvWsfIWACdRYbt3Bst+
5i0P/oyWV/0g0YjjNzBufyoNsuOKo4NNiWBXtq/JCepJw5UOJnbIPHt8ksqXD7zCAcJ07aS2cE0A
zpkPGjyLChPGgyDmaWo4ZBPBNGcsZpCf908cVOydQLw994JXaS4r20bSMPO70CcZbJh9bkMh3fWx
FflscnaZ4dar3ZhMJk3ZOn/yADK8jpbiFhgOdM5K3+ymgI1QoKQVT4TPQpD/G5H9ccXcJ53MvO/j
wN2YaT3tGjdwHofQ1rf1kNkgfs7GhThh3mW/ehJY3hWk5oHecG2ggh6AdxmaBJYzw97yxVXVCRdA
7CBHmdAt+0OY5fXZ8hsf6jK6JntTRhGY9Lat73uuvDSfcHf1Q2nSqR8hqRmp2STVZKhIGocjmdG6
bB7JmMPoVBhxZ/QUjPFgIFoYc3giP4BZYPZ+cylgWZGp3iAFZ+GPEgrNQKuB9VmTekf7HklTK+s9
kwJlETZpO+FC1CeJM5YntRixw5V6aPzE9bP2G8sItEflhC9ukacdG5fgPgn9gmMeiAzGRCOuNGrI
jsKhloojZpGdpjY/9rrSO+E1zQ28HMsThpcmeojoXnm8A+CFVrdSt9lh7H0R97SEnlDgEnEtKa0T
HQ38qoggp+YhD/0++a2Sx3C2JK4gZfsgYBu/6/PRv648nBdAOMz3AfyK7htHjn4sO3CxO1JNdxDA
MDLRfTVflaKEQ7hFIBpq+YV4JgaG8AG18p3AsfsMq1r/xnU6iPOIthWHKqq9vVOOE852pCBxA1xG
Im2vOmRNQU4uZM0gCBTJbyS32u8GqfVVa/IWEk+KwSFuqFkKdgXzYPxTizatW1MkXkemd5jbB2+i
g6YqJFHbCvRSAL5g7YR7XOtQco5yFvxTTw1ochWr+6RgUFxEbldch6XMdxYfpwsYiXZRUpoBf1H3
+TPxDb82Fs9/Q8OTgOiRiQMznELCgNlpHYxu6hlMEgqdxb2uBlPtJtgi7EvbgkSl35YHFxpV19HM
GeKG2fDkGHNcMxk95cQTZQLt5fa56GvxU4OZ+s7D0vuB79dVwsLOhqMWwMGQO7IgamnzV1nnRMU2
ygN70YoxtUkTXbm1N7z5HXWPYAqYJ0l0GhkzT/Eo+wH88zqgOjv2BW++tQ7ypLTnVdmgZkRUlNhW
1qWFX817UTgGkqww/MVHtaZNcbFT8VREHb8qcRLcNWEfPhApojPAF1O496aW77zB16kMpn43zFkw
JRJqFiBCjX14z03UJ+DWh/VBqBa3mHLqcOtyZFp0kH0oS8eLCaRHcXOPVBIFJUEKO/IXVvbiR8iR
m+7sufaCu7LjXD7aJdBI7wU6WMWu0gw9RcKFeQFEwD7ztrKvAhOJOJLY8RuZQ3okdzUqJo9+G2Y7
PdrernN5V6Zt1NBjBvdkO4YbKoKaiqn7iS5BE9vNOLx5QeWmEEt1j8jJ+i5xpkY8VaqC3IhnzcKD
DgjxniE06hVpPnoO6iBtRE/QpIU6aGGMf9Urjr0hx3V0P0TZPzbUwe+RtcgYJsG+nV7ISkEiSqbd
NM+uRtwUmnvIAE9dYtwwaKBMK8S0i9oS7ppZV5eJhWrW72zqpv3/OLuS5laRZvuLiGAqhi0CzZLn
a/tuiDu0gWKGmn/9O+pVfzzLivCyO7oxkiAr8+QZJO9jtLi67TYxNU3CkFyURB4DazlvS3w2N955
lpG/iygSG6RV1SuBL/HRjbX9PDZBnjLmeyhHYAYfOsA+CW/h/p8gLXTeCca6s64Dmk11V69B0LLe
eCvUPka3tm/g1ntESgPkgJ3d22spI5ryllVbGVntJhxJfeqFA5AFELoBB9z3N74Hz2kdm71B350A
+8GCsOjNucGUlHoSrWDSFLaz9S3d4rnEhFSDqNW1pzZugywommljWVIkJQuqdR5U6qS4lls8yuHK
MaLPYoh4T0PTFXfj6IQJcCKTdIOHL9WYt7FxKDo7Xa/d1hnucxky/MaGthkq+FNfYHBy41o+hbUe
MMFwf+vnXK/ymkVwguyjuynO3R138xwyS+PnqUeZygYwtPcRXmiG3pnFvzTBS5uMA4+Og5XH227i
HE4VIECNTFTPlerMLzSTzRu1hADRHwd6ypFcjG5FNOrsNFZn0I8Dyqh4ENy1NadHi8/TscfSEOc1
K8u1wZj6wLuZ/xNLWLUj+xGJzVUnLZ4IzNmp1cc2WyFaBjV6xMA0h5GToSzDO7c55Y4A8NVRlVpN
C4xrHF24MFdtltsN7EACsBiw14GyG+xhLxVFLNaERgEwRq+CSxy06pglJcYW1RdvdtRWD3ijigRZ
l9UxrP0i7Q3x0XlqnrmXIS0Bt6xRCUgLeYrR093P8KUpsROberHyard4R0dlZ6DMhftZq3EfU7Ch
J6tT27GbhjP8ZeVDCAOEDay13MMUlsOx9ur2N9yi4zXXdrRxvMBvE0lVvgGMGO6U6tzEsxv57mhP
b8Igl3WCKkbPPDb2gTrO/BiUM3kp69pJm6L1yhWvbX+PttDeDZbA/Ydi3IgWKOtk6eAIWB16gEaT
VYR5CMe/zbf5GEqVUFqGq67AZg/nBvKa28EK/saK4hzNuxbHnNtPLtJARifayjaPtu2gogxhpiLO
cjbAk3cqIgpEJKz76DLjMQFz5y7OSq7U8RIwt4ECSZ9iSH4STaT5mCe/3JiydM5RgbBmmNy54jgh
cfSxQ2rcAfkyWLzXVo4ONbekOjSYmLrVDBv8n0D//H+cDoxbAGpwsc6JR+4sFwtLS84hZPAkBCEA
uvXip9eI6kkMDiPQ5wzCTYlTTPBUCiT/CKOGPgMbC0+qmH2ZRm7V3dUshLdXY+hdZ0oHLs8DuReO
G+L4rIePgsf1YzSWLIUbODagDugYWSQi2A75zZjZ0LPC4yy2j547RFvVu+O6b1p3PVQ9BiNHwRU3
iMfoNZ+raYuep7/PUUyzCGSRLZ+H4m9DYfLZzyI6m1ypTR54487rxu7Z5WOE7gL7lje3BGbaYoqH
s0XnbVlQT5tBVPaRR7ZCJkkZ6KSMsWmOcDh/WL6bk6TRUzCkoG+797mK2q3NK/RvusM8n9h+CXtn
gLVjUlDL2ZcTaMTw0W42Pr7UkwLlnydlV8I/vh+i4jxZcQmH32peoz9038duyEVazLGHiW4Ex4AO
5tF4Lcx+4NCDVS4yRd2NZ9Mq3wSTqP9E6Kj2UdOGPjx8I30cDCCy1SyDYC0JOLNUteZXr6Yaub8s
mDZCEPdHLtWQGe5ymQ44h1cB3vpHoWCJKGRn/7K7UqeX21lZBqUmH2FHHUPHvIUVR33KwcJPLYfG
f2tmfdj2JNYCZoEvAyPN2orhM98J7b5PIxnuvEHpn9yjQGejeM5mUQ4vPVqOrINZZmqXfYqDLLVh
yCS3kZbWRsGb3d8K2bs/gjGApTuULwPMtWsbmCyDP3riBAqAPME24AUJynNSWEWzR6MQZb2EAE5a
MV8zwq2VE2DQ06qCYA2Tt3nm0HwntUXs3zgC4p1rnOah49N0BJCBvEotojUGs3jLc3RrQwVAvcZZ
tulbfpHStu2+xMwnV+De+BtStv1GGOe3CfPwsbeaCCcgPk1dALtDTrT5HYe8ODGga5BpOoj+mSpr
xYs2wNGX83OvkF42YwmYxIahG+iHVAYYikwXiVUZAIB1oOl+x7qWniwP5dpThVp5ow4PLuJIs5HV
1a+ucYA0YJ9xGuoWdb4GnQq/YNXrRGOdMq+AGXeZyCs0K3HjPaIw5GuDSBR0sl53inRO0AOjK3xy
rQIENTRPm77uzK6RNllhMMMcouiMhhtYuKdzd1NxRp4KLP9TdB44WrmusjK3FPxIrTBeYfkxnuHc
3v6E0wRN3JLgBY6bduX6Bk1RIevMU4gedYcLhD+q19gJL8pCu8aVdfuq+nK+0+3gPCO7/VVMFnKf
pqJ4hZrkQ9kWovFG0ZIUfuhjigw2kmIB/+HpTv5lbgF4TklYjDcxz2pZlzrzQ1QeOB53iFMwvg3c
Nw7nddTE0ZvpW/M86LItVpSTGmOdR+OEBrHKSi+oEmQfhVlbolyGIUBpuOObnagtdRQVrAIYoJu9
X+ghJaQoT1ZfrkfGzrUoR4QR2NGOo23JcKZ1JxsuvXfVNPXvhdN4GxjK6wxiq3Hl86pJBUTjySgG
k7RoU7rEoK9fh04YrEsNVBAdaH1W6AvjNICAeZXnoZX5kxevh9p18Y+abwNfxSla0ygL4ZAMLMCP
Wrgnem+kkiprTB8fa9+0WWBy/jDJqUN8Xl8Df7GK7TCy+Ax6xJxxDz13jSS7FP0r3+QMdnyJKEKW
5HlkfqBJJOeA1s4H/IxiALGBSqQhGgk7RdytbBsaroLI32WB0S7pWUNenNJ+golbM2dTV/OP2ELg
gGvrcY0MgeHMXID5NKDDq6/LcK8N1xkZozaFXPPyrGFwUdUA6VdbRyuoumSCPJ9u5XdV9bMJ8N/B
g8Jf16XtVYmcGN/FOu83Xo5tlAWo6b2qfHtbWKVYYz2NGaqYhvKYS1IeGSDSpIwgWwkj9o6CBAwh
7/EVtgN7buqYrAVwjG3hB+QBUh0PHyTEIgb5NA5s5jXA043CguBSwwelQCux3T9g5jlv1pw7d0gD
cDa95Tqw/xXQzRpsbqoWNlkuBVSNdRIyC2EBkSqNlSct5VsTDCZF24Orwv9u3Vkw/Z9rOexcNwxX
LWDvDRIMZRqLiq2U1bdp3kZ8Wzp4BVQH9CDRaMwfI2uoNzYv84OSvUSYh+n2fY0pk1AZ73LfoLVm
tH5GZuZvbGe6TCJqJIuZXwChB5hqycreKCPwsypaT4mPNuuMJ9RJKbqSnW7gZwhQSO9zXipkrvQm
1Qyja5tTjqfYF/dT0YkNmo0oxIvujyliExq4UQSw1JXDVG7zqWJ74WPz2t11oJmHSTFGSOvAVmA1
dlI7CSdduHcib96oQlQEO8yZ3INRXJWIKOkJyJpy/jtgB3BHPDqJpxLYa5FUkeveKS3wltolPJR8
+C//cnztH6KaOXduw6r9HAZRsJK8xhKroiwsAHhbDe4A9vEt8OGxgceII7BMGziAzrLo2hVpndZL
ipj7G5eVw3MUC3OKW+OzZMLJtO6kcdOwkcASS5RHKOqGYG11w4wUAqtZg1NP00qJJh3QK77K2RAw
nsaY/oLtTi8yy4YzeKYwfv+BsqU3WVPa4hBTt9oHXhD8HFjd7YuwU38Ytl9zEhRdcAqnwrmPS3SY
ADGdkzv3Pp7nkibAAE4VPA5OsejHk5jxf8PtvZ1I2qFgTqmPzfcB0QXFpmNO02Ze0c1bb4YFYoL1
Fd1NVk2zaq7LHWyozM+51DBibrppzGTvyF+iCeWrKgN1lmPhr60mcDdYWgUJLKnpaWzEdG492cJs
zvWfnMa37LTjkmdhi4kCrzvbjN0cHxva6gdlWJyRQuuN05dQ05ZjCyxzLuu1mRkGdlQnoLeDi2Gg
QShRLMsshLciBlzbK1YlZ+IXt5A5A/SutoGZKbwXsd/lP/158DIkYhUbOGhVazi7sYfWgSFHDyhl
FXJd7IGtdw+2KhxYI43uuoBNyFNYFOo5RLb9xnYiehr+RI7Fn0HGV0FSzu4EucLgDf2Zz4rzhOLx
W/mo4jSRgCnfYGqNR4eH9TF06xC3q/O147j6WNMao5zNJ3K2AzH8xh4cGTau5wbv6HoYDG4j6omU
uSErV7SogX3M1tQcgZYTerRZCU9UVEVslH0pHspxBIgQEC/IZO3UTVblAqWfeU0WeVzqbeSr4i0f
ibXOB6TjrIVsraNy8d4kTud0PxEKxj+6xq4MOGUkf8UgVKegBzk7Eo4ltD1Tm2lwBDAcGV9jC+0z
tRqi6LKqRxIL8TEdoSdVd3mMu0dmDPwhiabmFEG6/7cqLWvV18LKhAMF36qzqbqrtWseHVuVP6Oo
MxsTGeUmvlSwXkZ6UY0qUfHzCCXeQXvle2S6eqNi0vzD+VzvgT7xFyTmkBXzkG+3Yj1cKBiRb0PV
4fnQ/fwh8d69DFj6e5vRrtkW+UU5Elvq8C5GtM6p9SdwYBCs+2Eru4bqrQGHosL9gZNSWwkg/IsM
TjZw551HGXoY2nXjYGRtzXlqSkx/sHIeU16BuLNpLK9EiE4dokPLbdvOCGkRleN57fAcc/TWCUeW
k51V8diRjJQ2W5czdiuxCVnGMALuuYYSLKmpFf8Ny6B9ahg0Hwmb2fhoEEI+Yx7XQ7TqfG4ll/ij
LXPsaNVDfH7f1ggpWrXAA/6EsP1w9kxzG4S6cc40xgnsgC3hdQlSpHIORAt528iOxxE50Ba7MFB1
4hWgreLB+BiDK+HpI8OW4r2OIvIcjn5zQgfFHmGv1mxHXbcp67DBiGYTAu2Z3A2LMFxL/D73Xee0
Gc71ZhURr3gYdS7vQylPwdD/U86dcx4JGdOpFliSwyJmM2FsSWztt5nq8ZQm9GIdSLzK+ZDY/+8Q
jjndGRyMKalZuwFS3COTWMYHXRlM3FFAMgtZbUngkRlAT9B/4G2j97AmkWuESst7V5pqB4wnvHex
F1lNnJbpOPYAEtyJ9Y8gncNsDwVxqytIFiQm1B9+FDR3oFZKxBTDXAYboBKRohOWXRxf2yiMTCft
sB+z183HaXb9B88r/A8M2v12aCc2g6Yi7Y3PEZyWeG7uPkjHpevLelqA6FFDDOtiIMGyNASkC5LN
ylFVk9kWnk2KVIgVwkWHk9MDKeclAJ4UAsF8i2eaHvpgKtajRwLUZDgzFInkE/r7LpxyNyvKZD4D
AimnDjE6HEPyPsSuD6snnLpiBJzul546YzPCYaPP6LuNVlauBGna3x2SB3WTwxq+KoOsp3iCvqbQ
XSEYLgOZ6xA+6mF0Cb1swaVpO5uswT84UktFmCPz7zFWl2agfpt7bXmx7gmAI7ZQMmFgAJ7f1M9f
f4prRMAFTXKaYXsp41EfKsSuXWxMox50Kjf6KGsdZ1//jStMRndBktQGNLBeID1R1BiNHlBxv77u
lUxssjQBVdLUTqSQ/TpStqesxkxKSzgbuauqGVJajXtFPaBBYuNdHB/LYDeBXGcNN0iUVz7X0h80
LmaD4kbAhG5fpvBpAKv76w925UdZ2ma2BfxBagh1Dn6DZcqYcOtvAML/1xe/8twufTABmNUMhRTK
Yg3pmjOtLFLjvX2S30veIUsjzMHCwSCLqjgIXWO+3FZiAJYZffP2L9/Zf2jK3MHem6mxORgsAf3C
zVOMqGsSYG1u2x25wfm89iVdfvL//BUdO2awi7I4gPSIXudse8M2ny+B5OZG+bj28CwUTUU8+Rw/
qoQ97rAq/L+IWky//oGvXdn933sHCItwSMHivU3bTe/VGZwQX76+9BXJ2jJ2uXcZGFIFuUxD4xl0
xH/mwifJpFqMwvAtX+lIvFqmuPUeXPsVFhRoZ5ix4ssNOwTOOynuXQdBjvSxn6wbv/KVb2rpcskw
lcRWMCFIwFjsVIx9fHDGqPr99Zd17eoLMQOfZA+O4AhZjaD7mkd3DdCt7116oWNQYKlVWG/FewLH
74QOmdWFt7JFrxSfpcWlxogLgxEQ5/sI/BPHk9sZq5/Mrtv7r2/+2h9YvMENE0D4sC4/ILHzjHRM
sYJC9J/K9m+4O12RHC0NLqe4IyqfVQvyuS5TmffeXWFfWoogcrxN2Az8gWOp8NCbITqZXnbse6Vp
mb4cFM4sTAB1SaQ5JKOudZZoPFa1vMzB/nTLV+hTYzIIv+3FCz4X6MT8GMJpMF43JXgqbjPegWuH
nlL9Vi1yknzylPd8OzqmulFUwiuv/jJ3ufCczrW8pjvEofLOlhOjkwTlz6TYAwCWiYohg31Mu24s
ThLhxFUKWUC5nhnNE+n6FuIvlb+lE9KNG5LTtRgqfgeeI9lg9Q0T6mpWYBuUQJASK/SGDyD5cOKn
zUS3JZtVCW6RNieXDciabXq2HWJnOlcmUifHqPp+rnJv4zNnPs4RU0/VXGGqmFjjAzjpeMYqPMQZ
brd9rjhH9gaw0wjIwdChMeixqT7aIdUP/tTEKxKrYp2rINjEeRTSBLs60JKiqap+5N74Aj62tUHO
lfenBbq2xfKz2QzTxHfcDy/U4wjeP1BrHEQemHT0pEZcLXXPOuZNRi34f7VF4WU1/PPAHDLYt8cW
wYpVMnWCdS3COedLF9k0wT0NfLHuR4JRSUUsxOym635Tq5Cu4QzvHcFFtW8dGp+/lP4yrFAAq3Ox
l4HHHrgrgAcdBHgF7IYdxeeV0F86EraeAGcASuN9iCYdws6ivKVn/vxd95d2hEQTy1DqI5RymO6H
fOYpya1nI4p5ZaOTHVmfMZ/uHPC8vy5e1z7KovKSmlb27KE1C+GOsFYtxOeQfrg3moLPfwWytIGN
So9iP2TFew/baiT2ZgF5RBW+UZ+u3PvSBVbYhYhGaVCfADbv4hasrlH4t6JzPr93MOL/t+2YuG6i
ieBMigRPNPa+PWDxGDjj11/8tcsvvnjLGobQ7h1zACX43hgFprMN9zP3e3nd/tKDUTjwxKcKt+/o
btXledr054qGN8rntbu//Pv/9JP2DFyecrwBObbiznauQmyqbtnTOv/q5v6/PslfuqbltbFp4/b5
3gwjWQG65XdS6HWM5f4h7FqByG4/AAnI8lI4P/+p2qH9LVv89xZvMLRL7b34U+mlqrxgezEElxmo
gAUcxYsGxIWhemk4dri21UxHbNRACO0KHTzEHvi2Y1CFd1gNzhu/ZM4mdxi8Au1S7wq7BHORThUI
ajgDn5FLGq0xiKmHyWa/SqetOPhMQt43PvLoo54373FQyT2w4Rzoe+8/qRj1rYdn/xpbLszzYODf
hShUxWpmqjn4URWBV2eHOGJ5B+dqUSa5X5sNtxg/5MYBIR/hohmjjrWHWKRaAzaNAQcr/xcgPPGL
tE2371x1STdnPVgRLHgrKyd4mS0m75TNzDloC3NZAJAaeHlj1rHrNC/ONLCz1Eh7bsKWQzXkqFfe
hN6bQF7E2dIc6wlQaelRxxXZ82r2HxteOb/yrpnfI983XZpPtrPyjdtt4MVFHkPsP/dgGE+PrhH+
qTUBiPo6chGYLPtqG8xC/RgDKzraMYHBsqnBOHWRtwDaIwIM5tEHgXwgNIOzIFxQZ0QaV4OtkgqE
rWfo3IID46MDZjs2g4myFEmQXwJVRqAAsfC8+wsVgfXkUWQszm7l/7QIG387Za7W8G4Sxwr+1wni
qe2jT2cwhqCD2kHNApjPAadpKp2XKrcIKAyRXx6bkKP4lv2YeHysn60B6fQMWdq3khCuTP3ArP73
XYL8qp2c2UHzSxQ5FJqzF1DWymcDKyuQ1abO39rYad9VBqOz340shQ4JUBzUJ6c695EaXiBd9XtV
aTHF5YL58GiT8X62jkLzsx1bx94RN6rG5/OPv/Q6FgJxTVFsx/uA/4JaYYXg9aQJzq28WTkuLeNn
hWMBzTQBqOwAeqK9kmofYK5I2haLrMn7gIJJJMZVcwKOGk28mT3ZbvyqYspWVXjLweXf/IrlDYD8
sfTINKHGArOb1aHoKFQMnZrOoxH6d+QW0wpdyV+7nvzULTAoez4yL/JuBjEsMF6+cmuujwXPwY+k
I47KYvC3X/+qnx2Ul5taPGFtF4ye8SIFcanMPNfs2/lWCtdnB8Hl0ouDIEeLDm4gGhZiXoNC7CV7
k913IncuF798nv+cMjwAMVohePegO6xQgdKusbt7yQPXW3/9xXz2QF7+wOJxR5LV7IOQBfvPCfQ3
9U9g5lSGf0ZZfuOUv/yBy3P6n08A4grv0QR5B8sN7vXUHALXAiXRqrOvP8BnU8zl+ovnfW6InNDJ
60PJqumhd70C2gEfRHYHCqVs8BrsJrCagZ2T9G4hVp9JlS9/c4Fi6AIbYUyG1cEuQP+JTZ1OLd/M
M3sL+yIHwD/8+frDXflDS7O0xu8xdqnSHKz4pKBZgpgpseDLzQ20nnl5oyhd+QqXpmkyHI3Tspge
igY7+wSrwvx1Bncca+Vmdo4gdchjbnveOzZz/sPXn+zKW7O0Uivg5EonED4OrUf3Ta2wX3oq1Pz8
vasvXnfQhD1Rx7NBQFu8BQ9s5+VgjjveDcOQaze/eOUtWg9EzFG474omrQfwklnqDI9f3/uVUhUs
XnlRN7FQNAj3U8wfulqdg7HafX3pf1G9T2rz0kEN8mpIM0BkxLeu7oq6PIM/CsDG2jiaZBGLn1g/
AQkY0XWNlr+ZOLvxjV0pM8GiCqDrnNw5rM2hlz2wBijUd4aHIJ5WngtJpqbVjXLjXK742Udc1APs
BI1Dtcb8KFpvkxtr3k3C6nZl0/7I67o9z/kgE6m1uwWHu0t6L0KUEEh6GOqlvjXbXP2mFyXCjVgP
5fbF9djWx36EJUM34P3K1zUCtN7gD+ZjJIEbHDM1aN4uzXeMqPkGmHjlhV56tOl6gopZoKgP0L5S
9cOzY6jm5F7Mvzm9Y4iY/vp5uvIeLN3aoFZhgneIVIcqtANLmCHBWuUOdPrt98oEWcyIILcK38yw
zPDVT2H/7QCchJa+8TVdu/1FleAT+FpzOUSQ27+EAYQhDkF4a/O9loMsioTt0HpuCh7tRa7vPRbv
SHcr7ffa77soEfAhAjrMQ3kwMLSDpTMrNeDowVnFte5+I5Tb/ul2ltgHrhlvNZZXjqJl4LnfxvZo
ClhKGY8ms/2T6h/x/GFNf8Lqn6+fpis1gixqRCjcDtQhsMzkBLFIrh037SwozCwA4XD1vtXxXKmv
S/+2iEBjEkAtdLAn7we6cUhLxM+vP8G/O9xPis/SvM1G7XHbEY+rDReLFOJHBdbXOIEvKv6pQ/C0
rGq2V5GyMU3aQbPhanIeIkznewLSwwnawlcFLuJuBvPlnWPfnuhZQmhqG55BmCdeJ1nFGZZ99hbB
9jqJ2xCUp69v/srbsLSEcx2MtkbgeW2JeYKJ4cGnMXh5Bfnm9S8P838aQS+E/eEghTlMvEAsfTln
th2vbQKxz40PcOUBWprCzQMP4YHZ6kOvB+tny8q/2qfiEUzHEGZdI//otW43QR2dXD/SqWpHelSI
zIIUxY7fuzGywFcObTgdNvV9Dl3gT+hzwef1cnGSQT796qHTgE2AhnTfEeVqmjwPAqrmDwiXNDMN
kr9ZzSGc0dr54fKmXoVM6w+O5mNTg2/3ALeAIZtA1NkFAivaEbLL1RCzaYsEnO5gO8HvYgTPhHR5
v81jClAGREB2ABmwnGBUgEu7rgcOeRz194Hf70tIRSFJs+/bCZYw2mvor14MugavMxpOBGY6yIfm
sfrmL7iol3Hjyj4Kxv4g7XdlgyPUIxVefXz96115Lf1FuRS1HvPW6qeDN/CR4tOC3wYfl+n5e5df
lEwZd1UMAk2wl/gxA6X+xJb1zTv3/vfBDqMaFKGycA8WzFnWuYHeLZiq4QYl4tNgeQwb/qIsBrmx
kS4WQQ4atymgkqQcnZQNT7W04ZkQJdAp7aRv9rGDclE3Ykv546x1RqGx6iex0RoiTuhNSjJmOvbP
hVVvagMwDKfdiC0MuUXeuPYLLjqvigzApbQM91aHYDgdGIgzm+/1AcsU9xFeHQqsMH2Q3ZwwxHUx
/kJGdatyfN4zLg3wGCwN6QC/6z36perE/aKDasit9/nUilsWflfK6zLFvQR/GoYDyB6q6600D1DD
tt7vr5/tK0ezt2iSqpgTSi+XHme+yiXkIBTeDDOsNn528S1f0mv3v3j5EQjHhKvsYO/Q7hyy5sck
nI1sws3Xn+HKw7O0wQvdEC4bfod5sAcqNkxQnhr2+r1rL959AfywR7OnDw7so0r719DceDevffGL
N7/xbZiiDZofet9Om6rd8qBP7PjRnin2hN/JR0MB8BYFIMTynksYFRwudO/IeRX0Ywqzr78a59/w
rU9aFm/x1qLoauJEkzi4FoSggx1MW+gtJQT2EDFZKaHgnQD6NshTQb6um3rIMtw2ArZIsW/Kg1ft
4GrtbsZi6HcTg4Ishow+WHHvgimB0WsnMrcKQAlQEkEk7iFPJQlglwUHqM5H5A34/HQjIYh7z+3p
TZYg90HoobPC7pHmCj+hNI4sucbxGd0FwegAXsFWAvDO1AxvMcnbVei7zZxCaeuqYyco7AnAThsy
OIqQpxq6h9SF7jgBx7Q5zoRWB8QL0q0Hcn42jr78qIuQ/hIlvDxDMtEMogCKc7t2sZad1BNU/QSe
HnlOn+MRxlIP2ilAPAj7FtRjTor2IKw62PV2STbwyCueJLyadlQ6ObyRRAiLj1Kled12u4bD0GSo
CAxOJheMbcH41qHwVPaqGgpB8BjbpPFnvmEtOPo9BEgdnPhB7sVM4sYM5iH5fGR9CzG0JFCM9Z7V
HwrPnZ+hn4S2E4QsbFpyGmyhyQlfLUREZ7lkGtZLrs7iDqrBsAvYEzyd27VfhFE2egJCOPD2Kdyd
1ODfU+YEcIeh5OSLCoGCuO9tHQnvJXcNpNqhnsE7tRDE+btplYF/vIGljN3SUwnlYzbJuUVADu3W
rIOEnZNh3rYi95MB1QmumbPbYYUzKTieDSBz+5HrZcXI6RmSs/oEL7T+H/ioYTfST6aGzVjZ6TEL
w6DfNiqM9y7sB+7HaIS/VRPPgLL9ci4yJ9RekbUapPvIzueVhZn+dZSThfv0bZ4gHtPuT5Ybg2re
9C0toS+BJLsU1EKWrAWhU0f+HQFAruYQknpQ7W2cYRSZE5Dhqelc8ocM2s6aPJfw9A6i/qKwiKuX
qYREJxll5D0M8YyhFDADRGuNMfLJxHqG1EBD5gAjMI6nNB3CJ8vHWevFlv9HjHx8bJhTre2mH37Q
vHrGHkNv3FF3ZBeUAmqXqMRa3Ri2mot23ta9fDUuYsphEDcXd7llS4TWGTDnVuOUewT2PtoHN8N3
wOevC/4dm2IUn6Xvow8gTcMTJtpTz+Kr3kSbxnNfiE2+E3d2+QOLcwWuSlhLwoXv4MKB+pKwlhTT
lOUu2OVfl7jLhT4pcO6isYQYxuV+ZZH9AHINrN3EtId3Gcw0whAazbzMb4BrV06wJXu4VToYCyPp
QTW8+A09mwWL4DJ0b/Qo1y6/OGsqqDmgDXFgtOjXLpJjaLeDgbebfu9LWpwxFom0BvGc7OHzAQuP
VYEWyHXOStg3bv9K+7BkDJfa6wipib+HMYQLtG+MT/TW2H3t2gusDRvyRrpRDQtd0MXvNZiw/ygr
t1OBXPIbPf4VxMVb/Am3UAr52eAAzRo2VFRFb9Bjo6Y55bZ2rDuwuDdNMH+vrXAv1Jj/TMoxheSI
+aDEV+QNOoHVhG2dX6GnG6HZ6OYbR/+1B2oxj0MMSkqjR4B3Hdwq+osfMOsV+/X1A3XlC1syqeFv
CgQKuuSDS4w8cKeEGrUEa64DOT3z8XIg6JXpJIzb6YZb85X3fEmx9sI+DEkbAFId+bFzoGWMnfmP
jObd3AQ3vrNrf2PRaUMXxXILtg+HEl7HP4gr9dM89BZER5RkXllaN5bQnxICURWXjGucs8CrZ1Id
SBhBPwotZzaFobeaKgfma7T5P87OY0luYwuiX4QIoKrgtu3NeM/ZIDhDEt57fP07rZWEx56OmI0U
oqRGN1Aoc2/myT58diPbPeYeViRkH/66q6r+4etnd2Zk/NPZ/df4ywxAdr2DGlHAFCr6kyvUpen0
9Yf/Td91+mWni/7rw4WfqLQaEtZzDzasV03NqterX7rrLTuHS7LbjHpxDQ/g99cXPDM7/CM6+NcF
8wA5xCDRcErbKXaG1e80l/2oHhjlhVFx5mnJecxb4WhS7wovPBRB7B7wHQogL4OP8q8I64NG5i2R
hKkVrtgI1b8sABTQNafIurDy/H1Uynn+WxGkpKwFlX8ozaMLq0YV++Fk4TKTb03eIBH/+8ycHkdZ
61o+eoJ821ecborQflZjpy4sP38/SMl5opuLN8LshRYd7Lg3qYuZ7QtS7nBvwleAXTXK/DioJJou
jMG/D3Ce+39/j9drISDdzj9oQ3drinEXAa74erSd+yWzGcKzjI7DuB0eEthPt34KON6z9U2MZx/q
5bAElSw2X1/q7wOb+ul/f8WQsPkHFBgekAQsi/qHSMz9BLfn608/00iTc11D27i9QEMaHibHWTfT
9NxkpFUkNnQGPfqjG/E6jAD1wpB/r0+HLiQmhGt71dvX1/9nf/b/+zY5lz54QeCpoBoQ4qh2VRSP
EtkADoudpn5pmPKxRYMx+On0ASghPNGdnm1P8dgTvj0d3pCQ8q7FLVv2SEpC0sTt/DoCtRNM6aPR
7jp3eiPI6MLac25AzTZnSaxldWwaeJ3j6k8AXoYt88fX9+HMyz3XTxA6GhWOkYQHzzEOTP5XqV6v
0sZ6LYtLq9q5MTsrATh5ZJdGyZO2MXrH8UvhtPvS3OneHQ2NC8Pp3B2aTSG1luSd36jwYEzeUQAd
DYtLApy/yscsDnKz/VLRTbowKodbVIF5srIVSQHbPhWrwvhBwDidgCehNdBCC3o97VpT7dGiOP+t
5zMXT4x64jjNGMWHOJjKXZWBP0mtPt0U/pAfvDC7tMicuYFzwQTmVN2xRO2zU+vvcrc9dAHI069/
w5mZZN55c7WgUZUr44M9YQsOLAsELhcEENX4q+9dYjbG/LKuggzx/6FOBUQNOXz4XfUpnUuBRsCV
/r7lBCrw3/kQ41se496Wh2w0go3e1uNtg4lhl+koQcDURC2SQTNOPwunLqsd8363J0lCfxFuxaEQ
okdpnxzM8sW0tWyXq0J7lqIK8DaDFB6EI25NDVQgdnzvxc8mKqwIm8yr2hfxvsosD/uLHryYZjKB
xqly54piAiEVFT5aaAPlJJdaQMG0wnmREIGeFWvlFkFNjjQEqUK1hbuqaVPkmCaEvkxi3VhlsZUE
IAMFaJ8C2EtZCblsNJN8DdNLFqXR+TtPT1GNQuPapGoK2VMlwVjCdDL9TZfJZpcB2N9rRpvsOC/D
3zMpodMFUUynYyWXeT0mh6zAYCIwT2ypZNRURoj0HXupPqHb2scCc/irGBHubRvEwJ+AyLUdlf7y
0/XAQfpFUYO0wL/t60obloTReguo3w5lJTPWVoZbe7eGZ8FKLLP8BLeOwoBevvCIPDKHKlykeIUe
81LDEFED32l9QPgjh2m2MyFOYQH1OOF+xUt0du2vXqG8bX3YqnTujPBJS0qwdtP4u58q+iPkfpsP
bV/3a3jZBeUnNtMbuw3R0iZomkzXHT/qKoR8XdDVW4lCbz49EB2vQNnGdycKjMcsNeIHZebZxjN8
+23o2yZZ2XoEY2CkBFLASvi0whHXiZE11MTysS9v3RK7+dJP9B5rVTOsjLGNYU62vXs7xaULfwJk
ko5VhaYw9J8bMLCGBCKc6dqiTSwbfbqv/0GfbT2bss5XFcDivTEO/c/EKJwr2m/ji8EnrenUdr9h
Qrrr3AJdpfRT2i7t82dJE0Aspdk7C4/e4Etju9aR54JY+R8/uDe4IORrNP1Lbahxb6dBJA8GiM09
997cYghyH0psO3+GsZl62ENBuohyK/ucBqndATbSPhK9de80mKr81FLz35US6bb2VFsv0NMYEAeQ
Vp5wGeFPxBWVCZDJUR+JoTf9xm1q4xosMqJeAGCuvdK9IXOWsOEwDYVmZy+1WI7QkkXY7Xszcx4a
GDf8z5To2qyBTQAm4mZsTIZH6qtiq9SIIz3FJB5g3l74sDXzZeOgclqUicdnejYMBXMIr+JUVI8k
BthXfpxUGHFcC0SvsmJj7ZI/kQBQ0OrXFCPtH7Nq9RMEowD3MqbOFZwzE2l2CUk406dpE0RqPNg2
L13o97TbMuNHVGdkHXcpWDAz69+oENfHKFHgv3Fiw+gv0rtasSjpGWvEYJT+InMmb1O65nCIC2ld
i86VB+AFxtLspEXQUN3eFHo+7AuL2nUBMVHusdkZa0MkxUfOhmuBO6B76OxMXjVkaSyMOOqoc5rO
D/Zs+SYcVX0TUF5lQ+TkS9UGK7fpVo5koiPl4mBQYKaE2rrNNi7CGKOVbJtlUA+du5Jd717DxfdW
fGW4VbrxWBbYBhKP8I7EBdekVWW6auUUXZ/CPgDv9bK9qZpCW4NNbNddro+8h0PlUeGu+m7RhHDY
1lnUYl2Fnbt34ljs2iLI/+hpql7htkw7JycLaYEsXqwjkYF2rCMbQhFdg+fasdKdNVDQX8Auarci
Lqd9O7bplXA70C1mGa3ZrhKZCjYftmHQryyzUa9D0pdLowdeSFiQpqg2RCCR/cQBb6VlB8fu2yup
wISOZqTt4BJbP4j3y8qFzS6CLkUQb0GAZ1tlGbENo6oG3qBDvuwLanuxVdpr1U7x26QV9h3FJvVT
VSBiNsZoxQR0uV39Y4gM6z4zjehOI/9jOzid99oUwfjqaaO9rPoIIBWIqGUIwORqgg5z7FQS7xzo
LpvG14u1Z9T2XWFD5FL6GL5ZvPbXIJJtnGZ2cTW5mU4OIUzRzFLiNoCyy+IBgFCUub9qUku/qkrN
vhFFB7XPdWPjvtGVv2vsxrlxQhs/wThVey3Dujb19ltTdtbPhvNev+gqgBULICTxvdP2Yliis69W
FlI6a8VPU6u47vN9hIcP2LqteJqy3VQ2vtIm80Jggmb34ncqfSh98JlaPbjkDEpdLQvD0BdDE/M8
ujQTNyVGvweAb9VnmoKnX5QQrnfQO8qPrAy0666v/L1IOTFbsOrhlYis2iWTsq0FM7d/DPHo3dh5
br4rEZkYJZP4AxZfeNC6npEkB415yjT2zmCma93X0w3Rh3iCctvPF1gZjWVcV6QBAGSHwhF6v6BG
VWrH5qq9rxGBQAssrJ9+LtJdQieFM3wdGr9FVaVPHbCVG0vVQOV9Tb7jKWlfNSeMn2ovNwsAvCMq
P8NqjbUJiQymXC71FzvE9mcpRy5LbXJfE68D0x3qQd+vwtKODrUv3W2RxHAJCaLaDL1PAE8XihNz
w9zT1Aq2piib9yHRFETEbFgLwRbB9BO4Ozmgp7IEFJPpfrRm6S4/WpbIVd2MtN3YzUHirPNgO4jY
Wkik64QQkUSqRUb5C+K/tmkGGW4hGg2LxuZ96so8+GEbegDbL7afA/R3MFLBJ0+jHt4QGhPBYVX6
cYz6V98a2o+GqA7Ymkn3i4gT1BBBbSKlkan+1lcEsKiWecigLEh0h+zA5hOaFPkAa4v6PRfgKodA
kG0HvX+6GsZT19BNs+WomI99enCoJYV7S24DAHFQgmzqhqDg4IlMeZG2k36PtSQ8Ic4bos3i6I8k
SvyYdkl3U5EZf5OMmlxOjUEPUdPLoN/HRWzGK3dwnPEmDWsqaWaofmqDVd1BhIk3eqjMddVU9t4f
FbEgpt/tYuWN2c5W2XBPHUduRFATOyNBVdQadZ7Qj8RKNyBbk0umXKRybLxcNEQ2d80k+4MWndtu
89CL7gHIx1Sp8yjJl31pu9dlEQ+PvYWjSUrI5XbVaDtOKhzC4ilNV7UyKmPpG6GYQPb1xVunYvD9
cW2DhMy60r3NGsEkaFZlCyA8oOZKtI7+3qZu++wZg7Hs3Cq/1YNB5auiNjVCYcIghlHqGemWQOg0
h40c6RzjxdQScmDT2TQd6HGFCpZaS0pP4onVZMho2Wt0nvKiL7c6PyhZdhDOMlA7ST5s2BmZH1o1
lO/5FKp7bH6nvIGsiSmYRyK/C50wXHc6QDq/tNyfQ+kmvwcvyFYBC2CwdEZj2kzsft7a2h1J0GnC
4tW1dfC3RUx23aKNU5kuGtWaALqFqy9NPezfsqh3Hlsdwq1jmPLBp99INoxVi3Xnd4B0aJbh17ed
a5RF5GuNUd3dsmIZ7KJ6W7+h4+k2674Ewe14lbshhrW7c5Kp+K1aHZhrbBTG76btrJvR63JzmdSt
BsgVKC/PRcbR0ul7n7wnqW+LySgOcmriVwAs2dGHYbKKA2dgQo6Dg1MWTbpwfaM57ZHFMWH7bO5A
zA7pwvZOyMLcN4xbckLowbjAHRe55vjuWmmcaAWhU/CoAsgpLCZS2+YVGTJ938BriC1YjGHlqOeG
YVJm7QEZmL5jqXMJB2J4sCLHatNGafuelGQH6IYtt1WXZMDHyuoTOIaerRsnDlb4GqclVqjpI5xo
dCw4c+as/4XmPrldbI/EfvTZj1DTQF+PyNOu4Skm1405Rs9JZo3rwDTEw+TL5BBXddKupqgjz6KV
SI7guQy/gShENxIS8bqoBnrxwdY1zf6GBK3kllWqxpeY04YfXSsGM2TDW4ZxdE8jb9gmOM+dRTtq
w7q0vfYgOrs+uiNcqtYUamtP7D/C0tWP7VB7KzWM9kvfteNd4sT6XahUt09c0MBEGQCTSyvn9jSH
XhPxRolRw7s9YBa5yhPCBhaJQXsfZCWPK7OltR3ZQcW8bq191BUkbjMw7fWkhvYPuHYBNShDQ+AX
42fFjvpgMx520i8EwGA3u0+Cot+R0ZUcm9pxNzas9yXnmm7vdZr1Zgda/VhmmYgWeqx1V74LZoAw
jXY9DA0vpFbnpVgYjkkWSDTqU7eQcaAOA9lHd7bK09+Y+jhdZDH9U73vyk0CG5iMvnD0V1oW1B+q
RyhKeEsfrujpZitK4DX5polxpRWOXi79uOIlJTdkeFFjOiFTD91P8IenAyPcmofI1LMbM0+98gqV
qLMT7lTcD4gQd1jx4OFNis0RFOa03Hq9nhx1aqz4/vO2XRdgJ3dK7/xxBauuAcQKir8yJKtF7EB+
NkT94msgQIg3CH5rhTkurRbEWWaE7OPxMgIgHkx9/J0XvrpXaZYgGBktg030wOZiWcZVeuWNvuPD
G03TK34kWBHTMnk1kwTDL+EtzZHufLBwSPvbN7z+S8QB9Y4kGXNJlhqq8j6JxsPIbLiHvAs/wgB+
fxN68C2hXaLqsTqCdKEDkrVA4lb5pJNjArR3PEF1DfunPcbZ0pLQvUK+8INlhuJX5ZrjQ5Po/i5v
ZXDsqsDeQMw0btyqPq2+WrNJ4ixsVxg0qYkU/PHLlBOsoZMEcgd0RfsB4sD/5edGRG6QBtIci7rH
f5gT/oLik00Bk7OUyADDvFyFMiWUJ25t7aMResV2d8y8hiJOpq+JIg8ZsK6cjKUm0xztijtM73Ff
hwJrQBGe5A4SXqPsOOWQb8KCAhWVHMHSajaGKNo9ZU3EIqHBxsTNLYI5vHTfceIKF23vj9AxKrZk
U69bCHZS0g3tRH7IQSJ6JjQZx8kom3UZcpL3e2msqIobR8mrvgnsenyD/Ki2WX+CjVttYGNudaaV
T92TfApDpuUyjur6thj7+o5/Hd/J3CbRBxwu7tdYWcXPcJIK7LPFq0Lc3gH1nr+2mprjvzkk3TEZ
xxFMfZqvA9Gan9QJ5KHIa5lsIllVqyqx86tUNPB5p8QmUYQyjQcEjLLDYHUbtiqOvYSMBlg8pKuS
IFXfyGE8ZRi0YjP1afyW9oYPVo7Nmw7E/8WCUgbyESVAPsYw87rGXnd9Px4w8XKiU6YKVzVoxrep
J4TPozy08vwhW7TweMtFqav+tyJQY6NMpzMJYclfe6hbB2Ie1bAwReQfy5ZYalWNsMlSe3x1aqp1
JHyM5Q8yWQgJjKaf4Es8fV1YhBXqRNyxoFO3AalpHvR2cK60PrGoLSkipTIq5K3r5h9ZqvU5BRr0
PWC2mgiFfDOuRZ/CUA2sBl1hOaw4VudQUkv2lH7dd7wdPvFFk9kON9kQM6n77LtgeWXcxJxoIMPO
H8txiH8QjoXXs5tan8l7IlvJaqYjOErzCO1GLCMxQHobYKwPeV29qgn/jI/m8IojfnFn8THvBEkY
r5NpW7vGjcWVoQVUfCyjlu5Cg3q4qX0HDmyno/SbAIDcncocR20MTgNJxexTbDAlyyGpzO1Yj8Gj
WQj/UTmnoKi+mvaEVqc7n0PgtmxShD453j4Jd/KWKAqPUDdruG2ylgWn6PVN5ZbJDZZoBwgl3EJk
nVH9Lsc+uT3t8VaG5UnSL13d+FWbgGnqetKBTKphIwu0WUIOxJA07LMMWYYc6hLBjWPlN+qIDIgo
11fA0LQ3ArWTDbkk+NWzUs/JKs2DRztghSkKGj8Wv3DJaSZbQzYxVqNGN39JFp15nKiWbDrLs9Yg
ojOYAC0ZXNDRF/ABSZxKhBmQ35Tqz15jseEagNAsKlLktl1ryPUIL2WvYTABNdpqSBpbLSeuoglu
GBq5viyLNHvUIr9mE9mb2oMY+vrWjd1xaROc9gxBXtvGEJivKp30y0KExRa9PeYg3VXmAY+3ry/y
OBjeM3bBS9DvWUQviZ3w1Hn+zcgy/4YlvPuVD477mMHAoeLj8OSqFi+XxYu/iDyPbxyrOkpXgdAQ
BReaau5hnlc3vMBwEsAcbgwrLK/HIJZ7ZFH9JutMD8NZr+1PR0Ms/wYVom5wTGYYEtcWbU3A0aKs
xnwpLGvaqiLw13pda1TUEveukbThF2ZY9qvGMtSnsqyeAE7ohE99GFnrLCcbhhpydmc2kXWd6Job
7dzK9jcCCghFaTZMvHrVtR94ebLSTYNoGCcq9l0ivXuzi8Nj4HJvNtIp+FWOyPTdqE1KrPqUCa/t
zOz6lIG4Lro+2BaIBul4mN24ivXThsEpincJGn2tlFu3i5zuKamznbFHBVUCk43tt8jSiuuyNzgM
eNJ7qJI6fDJ68jsKW+i7buoCbq85YSdwawrF3ohNRQ6us7dMv9i7SOE2DrXCRcoceFW7DXDmIa4+
KFzDN6ltQi+wQx/GobVg2qYZ2FcrG8gxSzjSF9uxMKpnWRXltnFFdGg9qwMdbhn5D6b58jYFlbDX
665FhzfkR4Sb6gbbUXpLvch7jfWmuMaC4RPeFQscl14EaiftWPlIcAgczlWxl5mvVh9wLieUi0wr
XU1bR0ntjxhtfd1rkn9O7S7+zZoG85WtSkL3lyCrdCqHe4j/zYvoTYiwPcN9TPr8eox9ohmp0m1K
/mPSaRTwCkXR2jSB33hu9dPlLPAY2rW9Yp6yFy5yvo3j+BpE+ty4kqXmrkoIBa8aLKQnijrqqqiU
ueS1StUqGfJo2PTuEKzsOM7kymRKv8Z7Q6XQ0id9S/khcSC+aeJTVU7LLOkW6tbsjMa4g/Xetks9
ZLddOtJ78kq/ux3KoXryOnI59gnkcWtDhov5FjWs2ktCxicOm6Qcf7ZxU9+RM1DpSwlsBK8JxXOQ
Hr14aqlSk5BQedFBcLLVNk4RyBfXDbuB07VOPCjBDTEZ1uEg40fS04gxKIgB2KpJsyjVhka91Qbh
rQudXc4KdG1/0CaBpb9Ugw70OCWtQjegSgxlWvxw+q5+HJJkILiijLOfEYkbqBgsS947VtzvGpJH
bpB0DgePyfD3EOTxu5kUA7vkrH4mbKa210zIUNJplu7cyO/EgkzVS62rM+1R69Q1+5eApClE11WE
yRwYwI+pYQuaLfEPujH6iZme0lMyLvS8/66NIdDlv1dqjRoQYqZpe1DA9XU0jQG78yG5c7WwfRBe
n9znWpztU2uMryyyCHdf9+b+UQz8pdU+twWPnVnROPPTQ0RIDkk9RCtLGQ8rfRybVdx2ivhrb6Kk
G1chRycQTQsD8Mq2JWxyI4gl2Aozhk9QQJ8nnxkhq8+h8Ing0/JmNLL6Rw6TdjmElbYVdfynFa5g
WxbIKwxV9rHMmn1TTrW3ZLWhqpDFZDtAFqcq57dR8iuxG8oQcegNpCaGE+Ohzoe1Ryy0AyGm7KG9
V8q4pnI1kn3MuTqkuBFqf7Q49f/EbHfu/KgmbLGEfHywSbClVNOVE2uOa8B11QFNpLSSyFXJ1+xP
HDIRpLpOWvFb5LJ7MLve4RVLvPuuIOW5ItX0hXQBsOGk+j6LyEif83ygzaQ41mhul25lS8GiDLXo
vgmxzota67dBXkGR1cfMXyoHLfWQUQpVcfcj9HWIO44wYYEJ70JT+tyQFbOBFPgmE05AX0+hTusc
I1iFOcvkoOskjJEGtqLjkl3QoZzxOktr1tsdT0kBrH7JQcpaKAD8Vv2rGmq1BFEQr62+/NU3VHlh
j5jq6GHE47ZTfnlsbb16/HoIn5NgWTN9QTTFHtOkAEwNLVxTUO/xD+zzuNrR4+I4ZxcvbtuvkwiE
dG09fX3VMz35uc+6dpIU7PIQwYCS1as+0aSJc6ku3Nczyo+5u7o3DXohSg8OiVtGx6lrzI2ju/2t
onVM5yxCff71z/hHVfiX939uW50s5XsF5Z9Dk7EEIcA+KRlcR0AEcVT3kMeMH42FAHsku9IeSM91
HJifPMqKJBKf1Ke8173XKI7auyDoFFUo+7v3eCaoCupII9lbyw+i9t6oPaevI1Trbz7AmWRgLH14
c6HFEWUKfDpFpfWgi7S9oAU7NzxmC4ftlDk5dbl/iLQE5ybBw75/4QU/+8hO1/zXolQZtpvrXZMf
HA3ElTN0zgPp1/GHbMkaAghlMUcNJXvYkPDpFh2n3dFhcjkersJIjOyDk+YuF1q4tYbI2dtaUFzQ
rp6Ze+ZG8ZZtpAjsNj8UtACWQRW+knPtErbuPZqD0sk57qLt1wP3zA2eW5Ybs5v8rEy5wa63CEt2
7+Lz608+o4hRJ43Jv25v101JQug1chWHKAPWsP7n5BjZEyZfdeGtO/flZwPbofk1wmey9qxAd5mm
DuQQXaBtnPvo2bAWUeJaSIbzw9CcQkMfev3169ty5tnOTbotx87AT+rsUE9d/ymsQO3LMlH30QRA
BjVM2x5ihCg/vr7auYcwG+OGOdieCJE8TZw3tO5G8bfJvfr6w8/pG5X87yNuylCwXa6KQ09IzQKb
tDjCUiM0a8x0a0vXJZR7inz+uBRs5nGMhSMZtfRhxF7SEyI7Q0aXTDBnpEtzcygdgLTO3MQ/6NT0
lzal6WZoXhKgQp2NucwJNgOT/oWBd+4hzjYHtgW+m2Qt4lj0ctdqxoPnnOJrk+mX6SCJpTN+YZI6
s4Cp2b6gHgthpEHhH0ZvPOi5v9UxmqXGhwgujPNzF5gt+lqR9W1Sef6BSCkkEOSpea+FGJxtSCLy
0eiyoF9/PVrODMW5Q3jKA7ssKn6KyO786kqAoiWi7hv3iTaWc7rovyab1CmcyimwuPXDs2Gli1yF
C7d4aJs/X3/5v42u0+fP3iPLioLYazP3YNmCjB+3leuEHG4K+5FYkL+Q0KyT1X4STndJ7vm3+3W6
5OzlSlB95FHlOAffuVHiWjX1Eqj7N+/XbADnYz0gM8MfY+jVq1MVez8IjqKMnlPVX1jEzn3/2dA1
faN1+gSwaux1y16pY2QWL3UafA8sTX3xv498FKkpaEjaB7eGC7IodGt8NYOweiJobdSXjcqj792s
ubSemK3CJdyD9Eu4LTl22RRVjamylX1pE/W3+YRnPVfTR2wd0FZgsBgUnvO0X6R6RynoraBoxr/8
xqx1usrp6v96SVBVDrhoDecgjPwDvOh17ablxtX7tzZuiYhCffL123Lm0c9l9Wxui3YMfHlEF10s
Ki1dl2aZLh1N//m9C8xedzXGUIE1WFhAOp5iUu1LcmvMC3vOv02Jp9s0e9fV2KML0nncMoAsSSGk
d3765lVHr/973372ZreG2wxRUpPXgjBF94nMGxHKIZx5/frzz/2A2cs9aQgSlMbtn9JQLd2yK6/R
wZCHnOf1Fu27t/7edWZvuB17qK2Y8g6OfOu1aFnTE1N1uJXa768vcG4czV7xvqz7oA6j6dgH4JMt
p/p0fcpw0SXr/pkbNVe9e1iIO98X7oG/UOlFoNH9SatgnU8XfsA/fsP5sZCxNJe2k+tkTno8Rqjl
c/0Brkl5R0IEqYWBkDvAB8XB6sn2naB4EvxThjGxJma4DgHerEQ2adsKFdi2KhNzS8/OukrYaFxr
Rh0uHWlgHemA3KIH8Emvynxjh8kcSUk5heup0upVqMrhZhyIhExb331lhRJEadfBdyB+p183ez5j
RP+H0LvwyOo4QeatfsShrNZy1L43wubVgUISIV6dLJBtkLx63XCbYLGcGj9coLe7hBU5M/nOiwSa
5sfxFGSQDt2bSPS7kzgj1m+M9nYMv8Pm4E7NIWxp5CCWbS1xLGJPo3uEEHbwxcvXr8k/DuC/jDLz
NL7/NbFDwwe1b+YQ0oGd7ipZx6tYtXgDa/Qku3SMuwdvDKvnhETkqzEFSjzVZXFHDkPxe0SXuiE2
hux5PN5kdmpAnHAJuSVhyAG5c0br73qf6s+mVEX+GTR28h1ozGn8zBYk5ccNgVm9c6ik+ye3kRhh
MVoPlnnB1Xdm/pjbGVCA+y69MDi6Spb0LEa51onP3Umped+by+eVbau0psFEXE0muLYJmorST+i/
aQBlVl8/3DOjc17QjsewjzOLCyCjbXcjYKsbv1LPXUJrpvSZHLI8tb+3rM6L2JA/ks6fWJj66TpQ
H/g+SQ2+RDo890NmqxJ2ZgKUvSY6FhWtCzEGC1eSle0eE+898C+9zKdF+i+vwryQ2nGnnK5m8eaR
O0vPiY9NZF7K+zgznuY8Qk/vI2oOMFE7ojuM7vcpe9pKnr5+0GeOGOZs2zGZgHnJ4o2OjdOodx11
5nvm9Phn6JyUGwlVMVuQ21h+6nKEPP71Rc+sgHI2c6Q9EvWCF/OADHGZTNJfMY1sydC4CePw4etr
nHkkcy7RZAombB28cCVsg1wexA52XF3Ym595JHJ215iWqtoT1kmO0Yll4BRIRLxwHRlAU77++ueu
MNutncTHknOrdWjcbtWOxd6KxxXJqhcO4Oc+fvZamHDJcD4qNI6NROGJynPK1mb7vU+fVxKTohmp
mvI6ONDt+uBXgvazv9QxOPPV5563WLKP7RpCkaQ9HHzPfkPdvdeDS0zlM2NzTpnUZT6kdmLaB2E/
ttkrRbN1R/Bvit396yd7ZmDOa/Zk76Rx1hnjUfYtuixLX8jO/+awmRdWe8cNbOw3ziGwiNA1nRcU
sijCjORCKsqZu/N/5VXkpVRSuTta1OHEv7dbj7T3P0l+4a099/mztZniVlVWuT8djfDKQ+kqk0fU
v5mWXbj5Z5YDNZt5wtpKM82EimNnnb/wBvtKqx2AkHpyQ3j0o5emF4zFZ0bpvOBaIVwSuZYD5YxS
dM6xvZUG6kVzuoQKPjOM1OnP/7X7IlSzRAEHq6tNkX3HdwQBfG/qmddXcSVUUS055vrCFMvanfaF
wQwRiu+lEuIz++9XF4EfRhB3CGtkonhKB6TjRWGNuyFpis3XL9m52z87JJoRur1oPN1+s75xRPOz
iJKfsBAufPy5YTQ7gmR41yugIeOxaRx3N/UyX7VaIhYBPqwD5E4i0M3q4+ufcuaVmFcwk9BNpd+A
knezWwPtFeodh6zgKrlU0jpzr+Y17Cau69TtTjOeyhdpcPLhOVR7L+2Nzn387JXGHlBakTFQ/2ns
ZU0YUWNC0p0ulZfOffzsSXtN19neSXhUU5tD2mNmnDDAswY28bhfP4Ezr9qcIRSWretPysiOFSfe
RG1O2tVvffIcGDS6AmKa6wAY70pv4TT4Mybt0lx95muLWSssIWXHhl6RHRuQXH75rLWfX3/rM3vG
OVosRkkrDS1kb6I3j3Y83gxud2cHdUfa8riSXiqWMOB2X1/szPOdY8Y8O/XDIk7Kox8OBsUkKHpx
nWorvVYXKm9/hT9zIJyDxvAZdoaZg5nshybaWClauDCsPYTUIn+s3MbcaaMVHTMfYpyP+uWQ91a1
aRHLYlPB4NF4WbfpHR3VNVK7k+AuCFeJKYhcwtNXININsjdmBrFuM2Tv7Iz8Vd0l7tPXd+jcc569
Aa0X4YBXXXmMck1siGAO1qB6mgtb3XOfPpvqtMQKGZdmeSRLbOkU5Xukqbevv/iZRztHTfWu0wU6
epaDmeKSFM2mnPpfyilW3/v42fgH5lwoVYNGk3nXMKGh3s4juZpwbX59gTMz8xwcZybVCNsWqXPw
P87OrDlOntvCv4gqhJCAW+gZd9txnPGGip0EMQgQM/z6szpXfvU1TR1XLlLV5RKgWVt7Pav/VvMR
2pbK71ukIHZi5QkLNfSvx75b5FswFNvGyuEiY9I3owKbEpJ6A1nvdru9/w0382+unV9bjOM4VzAa
s7GUIe4ZpEXa7xjuaXaq6fKgUR4E1Ug333qDTE4xmcjWkInzsd2k7n8c4cayV1BbhnCCyiMRNFAU
l1UwRSv30AsN9C8H4131wUwBJrlVq8IeepsNqesSSZpV4Y+VcndOla3sBpYec229d4/hpoJEBGyH
UzZtmZP7URZvzOwhKauVBWihG+jorXbuk872Wpxlo8aviwt23GmytvwvDPB/cJZ3b888o22gWo1O
yHsLJlhZAHW1MgIXFop/N/jvinaRcFSWbVaifS3uOzGM1DrCq9SH/mw+TM3QBJ4Xjc99m80r2QFL
X6NNhgr4wMStPe+UIj/8yeSR2JJs8FY+aGHf928Qvfsg2kWdYTVpdPJGcN0hU4zYZ9j+BpVb+SNE
AvfH5MI36F7IkVDKnCmQi7MyODzBB/jlNtbK2XypcG1WpHUj0xZZhphJPtmG92c23N/3X3uhcszr
7+8qx0PadpXXSRlKRg2Y3/ADzrXIUTZdB/rI5pPkH3HowJyl+yJ7iUywXs8VYuf9OaXdcTDclbG8
VD3aWAYDhEL8W5XgI7uwuK6tK0wn29yvoYVxrNshd0oZQhXAlWeWzYGEhM7szMuimXxp5H/vP2Nh
MtKdjxsPRyu4QkYngmMVzdSmmYABhDwrzl4+9gRtxeBZUZRX/W0oOHwXUmBtEuvkAqbipK/3n3Ar
nfravtogFgi2zGwcnZOokbgeN7bEpDSYQTHB8Y7lZK96882b29eorVc+aqlp9G3O1PKepJEMPXRc
F9Chqt0g77nZ1ZBQjSvtf2uEgFOi38cwpwQRe8L0YTNMtcyCmi6vz+bk/ImnxMI+0f1yvwIXcqT4
/9zNpHYByWDTh/WIiz4k82SQdM5foTZ8jnEhtOX2/KMavE9S0lM8W2eIzKFVF+TX/effqs3rh15/
fzcVRJUHNTF0HacaV8wtbnbAx94O47yyLbJRjB5uvxZ//f1d8YUFb0IL2pEwivNnmtQ/kxbOV/df
fals+t+yGfdsahEB3alr7+lUnZFc+pG49/W9tZGDU4MJQFXehnlZ7AvkUXutX03wVOFrwcVbI+f6
BG3kNBZ8WtlUt2EDIdV2Tuev0qSPcC/ZCeIcEy8O41I+SaNYWU1uzTbX52nDhgnlwh02hdWJC+hV
T2bnxSWetYMj6w9iNmu71IX+pIc1e951MzGMJuzyzWClQSph+lSuubgvNLke1ITXBmQaMLkJlfs9
gfB2Tt4+1Jd0XxuFqaMlTtIix4n+ADzmq6rWtoQLU4keyKygEI5ZD/q/hyMrs9gFELJHIgYLSTwe
0jq64XD/GxZaWA9kwh0gcSarQo+q4y1Nig2PfyfseVZri/nSA7TBbDSGW3WV6EILlwVQUAZ59AQ1
pd+tXRgsGLHw/wloZnk8YuvWhsah301BtDe3COhvAS2pNsMZN/CbOXgYHqpLe8kPxSfrW/YY79YQ
rDcPWBgierSzjwXwMd716dD15ViG/WzYAoJQ7rDOsMp3ft9vqKUxog19YwL2B3bxbWh7F9WhmbYA
/twvemmAaKMcMi4OTIDRhiNsE0vbANphbUu0ULQe3TSYQ1Wf4q1nA/I0XCoAM7cyN/07Ht1YJvRr
Rg8SO2nxPDoC/W0fhlRUUDMO1yinxy0ZSpd25zKBWhbumFe7snreWZgMvoOxF/Vb0+36b4nZzV+i
eVzDtS8MW/1Wcigq4hpx1Z9K+Cb5LYAxRTpfFM2+NiWDQ7dk0f5+m/2Lotz6+muNv1skM9VFRgYp
4DGF0HY7JLP9DOEyeAUuc6HCygr5KabK/l6w/K8Yil0zw/xjmp8otNwHEjWtjwrov0HKguz5roXo
N3FMJCvJKAL6ikRf7r/nwoqlB1GISnqXmkl7cgGuu7RFKp7qQdiBk+XiAYLP+EjtDNgFBArSp8i2
11zNFlpCD60MMMROmsnsTq10jxkEH1tPTdAW508Rp3Bpd7uVIMfCg6i2oUBtzo4T4UE5/NyzuQ4y
+wKArc/VDyrWLqSXHqLtLKZcOGBTghE3OGUIzE3qx5MLKeZYbEfKTL+1xUqC7dKTtGlGRZ4UM1T+
px4kjm3iyh9CNs+t1z7XVuZukpmtRR5vxmUxc+pxdwIyW0kjEYdRBKU0PDVUI7YDS6e/YKpUSP3i
af17tqeo3QLXkj3BfoX8mkbhPMJmXmG1gp5YAPyW9iAOD8w+YAMzPVax7I9zn+L+D6QOb+O6yn6D
X/P8BqPrrICFPFZU2o905SZwYYbTA2wVUoQ7G+rpEwBj5aUB3nNXp0a/vT98lpYX3Z+hi10J6zlH
ncCyhY7RdefukoHSlvuGC04YYmoAQKZZj0yravacXUNb5PsVqqj/3n+DhfVbv8NowDSdzIZ1pzmP
zM+w16GbzKmNi1sPJjIAu7U41cL6pl9nJGlFRO90/QkRUOOFg2IRdKDU+yKPjJW5aKmprn3+3ZRJ
RcwBI7PqE8Bz4heTGVCZ0I9+v19RS6VfK/Bd6SMFsoF3ChPBzPiutQrvQmNlr0wzS81wrbZ3pcNI
MPeyKFK4+a8EsD7U+jyY8HSbrBHQTjr2KzHVpa/Q9gKyzhnHlk2dKNA/gel5A3xurKcPVZF+I+Cw
XAx538ahixs8GWUbZy2pl/y7GL+xHuo2E3ElrCFlKDv8afjfmQ8Sgv/b2bjBEDD/fN78TPyd8s/f
w3Bz3uHf4/G4O+7Om835/PL4LIPYPz77b/v9n/3zn+Of3v/Tbh+e9sejvz++HP3jnwfXD7b73N9e
TqftdvvlcMB/P06fg8NpfzkFKGezCQ8B/mYbnIJDeN7sdt83n65/FgSb75vNYfP9IPxu5Ry7NDHo
wXWYlg50HDDvUMbbnwnz7E8RtPabwqUIw04FfyRwF9waTk78IgWppzapevlYO2pdnU5xJBJlOkcY
wu553ARIKFzpIku7Ot3kYhpmBm0pd45T7O3HBHmtuXEw+9eM0yCC/tU2noekf1I4JuLhsNn9YjK+
JTzd3P+2hXlID8bTYrb7YWrrkzmZ9nE0JvK9IoZ8M0SUfezcqIfkTZy35Ng6DogaiV9aXxlcte6/
vHNdpm+NAm2jYEAXp6zark/Iq64ObpX9zECwyANHUJjVmCkhf7rRFjFo/Vm5yfrKfOnsKX8powRw
Ycfp905RkiJIYJKMXIQYKEg5wddyZDPEw9kGu8XhMIw2vLXKNHtQplH/qnt4ZSPDDFBB34CVquXb
Tm8PYNta+EQPpkKD1wz7eZYkKB02+3kCLK8vxiF5BGeohKMgKQ4AnGSgYA5OtC8lAtcw3wXlKbUH
LPEFyaDjj1vIdYXAW1AQfkLXK7z9hHDu5HcwRSlAIL1GXfNBQMvv2MMQElXDDAEKwslPudU9WhHI
c8ZEZ4AFYn4x47J/cQVDmL9uI5yo4FVGAbv9XgOK+8gb3gf26Iot+EANuKuGGX+RUYoIBW0p4CpA
dKdNWz9ww/nIzQD3kJv530k+9focbB2zBmy0LQAsMXN7O0P67a50j4XJ/R8o4N0ikiTAeArYJZ1S
yH+fojTOAoDw05WL9oUl6t9M9a503jegpaIBj6A8ju7zPM8Q55zsdM0WfCnqqV+csLSBLx80ksfR
U5duMAD1y49N6QGi7gFWXQSwqd3IkkIJSF3fykBdktFKnGSh6kztXiXmLuQUOYJsiMzAHeexib+u
DNnbI1a/VplMMthA79fgTRvNPqXedChTrh4dp7UuPdA2pzZi3vb+wxaaSL9ZkVTAwa/MJJKY8jqc
yrQ9lzGwWWbMk9jHPef0oVmU6QFqAQdm1ggkLZiV+aeSJYCPVuabq6bVtz+E6Wd/eG+KOEUw98Rm
vi0lWHs8Ty6kdi68VWtZZrcfwk1tz0VN4Yw4ODhIkNuo/hU4G1DjL+Xr/bZYwHNw/bpoTLK+bLnK
TszrTBvZiqwBiVIJaUN8gxUoAMHRwP08py3xq75j1E+T2FK+1cKIskiyjgX3X2Xh0KdfKsXt0NOi
4fkpBfpzZ8RF8jp2PSUB5WO9jUEVCmfSDvv7T1tYYU1tjWKzW7Weg3nCLNwTb6sHU9BPhsNWDmT/
rv9vrIH69VI/ZeZcVK1zHEs4Y4LHXg1xMImx/oY90/jA4gRKcW61z0RePQ7ccbTCWNrTEc5dYGnA
0nXYyGI0NmC00K+jfb2jKkBOvP/1S51K22A715VWFHZ1gnWXc5ijiJyA5pjP1QxICyQ0XrQyHd9u
VLgn/HcxieFDlFPO8tOYWAAI9xEOkQa0mkfOceNJBLaJFXCdK13o9vzIPG1+HM0ejOac1zD5yMZD
RCAK7OD8tjL73uoyjkn1bxEiny0ndoowm+S2UCcHoELhrGw5b736tXDt1Q3SJzE6fx32VvaQWilM
LskHdnrXorUFHQdYXkFhCDkxhUe883UqVnrR0jtfe9e7tRZUzVimCgn+hHP04IuKv/z/u+f1jbU5
bxx6M0MyLQe/l3+VNdwFWAcbjKJAPvgAdun9pyy9/vX3d6/PEgkyKmD6oRHlAU9S6g/UWctIXSqc
/rdw2xsLx2hFHTbw/fWFQf52abG9/+K3wpnX6tHmrpJRN+8MJLAjqwpYLHaxgVOUhflQdBTE/G7T
WQ0shvgHpsrr47RoXF9ldmooaFWr6gwYOGDrfzOxhhdaGlTaTORFDrTTBKlhMLf1c8OBgQ6Q88NH
NrN4d1ebf8ALRoSodGXIKKqkAGydpjB3ud8Ot2bRa+HamEVQkE5Fg9xCAmIpzBUm8pc1X0m71kGX
ytcGbmqahSXNusTF56V0lD/KMAPJp/vYlONqw3eabN4l8FQOucQREBkCvxmC0h+rGm0ES8aADbRT
pLikIISnrOnA1gVJ2e0Sd5dA6Xv/MTe3L9cm0MYwnB/GFBZOVdgUCil4EoAjPxmSeG8nbrEfAEyH
G+40hEZpWTtuk+yREQmrQMcw187qCyNdp1l0XVmCMAnCAZxWnq/0pLpsX+5/3lLR2kDPRW/VGYew
kJig/xrJEBhxuUZ6ufZSfYdyrTptWNtdP3rJALDIhF030IFBac9PyfiDT59ZgtR5CLBXxsnCGNd5
FnkCXg1zbaSD2TUMoGBLEpiK52BVgxF8v6YWhooOssjnITcR0rBPHki4iSn9EXaKvHmhxfP9Byx8
g86xSBDwbIoSS1Juc9jVf5vrZEMA07pf+kJb6PwKDusgouwWaW2wQNjFEwH5unDcQ57b6uo2ZNCN
mpzkmDf5R65y0fw6yWLohJkXLT6osrdDHIGJiYvLcdh87IO08c/qLJrGiNsnIy/OiGGFuB//Csgz
mBzpFrB12Hg1HVl52FLbXIfPu4U8UbGBawEoJe189DD84ws8Nh9IGicrs9nSA7TFHKnLsOlw8DVR
lO+xS3swm/pU0Q/OILqL49gOBJemV4vqElbynrvzrOxwvx2W3lwb5AOfBzK4hQoVNJi2MyEo+9lj
a2SqpdK1xdtVRZKCxY5RN+db2I36adGDS71ydlgY0zrDwmnntpI5skiVhLHDc+f9sboT6MwrY26p
eG31nnBz5TAPL2+lR9nYn7ga/Ak8LVO+fKjudQbASNqa24MzhrXZ7TnnX2GEgxtuszneL//avW9M
4DoDoBQTUl9Lk2BxgwXJ4ICj7Iq1PeZC0+rq/7IEQHsyKyd0RA7yMgWGFKRTqVZ3CDdj7JiAdPn/
ZABK7+WwQOGAiwcOYCEXivv5oJyxSOBGEb44LvdC7tjjRs0W4p4Chhx53o0PjiMlorZIOagJlLkf
6xB6ntmEU8wY24MdllPJYCgl3sbKfAJP+wIPvTVCzkKv07PMapnLoiANC5WMQMZ/HKfnBKhaq/h+
v1MstZs2VcVcQMuEBTA0jR5uX7+HrIE34Qe3ddz670zriNowcaCxIZTivkTysju2QQW+LbzlVlph
qVdrM5aLOCSPY88OWxgRJmQzIO51v2oWql5nuiBIJ7Ja4eU5B3X6h8pe6+G1XKPqLpSuA10gQuhl
ZpY0LPirXX8prcaf1XPGVq5eF6pFR7kUTeHGKop46E4RQ7JtDxz2HK+sEkvvrh004PnZtMK61swg
4anyYEDC1Lm/FOtXpqqFXqlHYjGY+57SFNsALpGbQuFJcInlWpe5vuaNiVDPBEZVux5VkxUi4PMI
lMurzNvMbz3i7UwOuWPUtStL0nVtuPWka+u822mY9cCN2qrhpE5Gvxkjn9YvcBPxe0sGdvKrMdOV
UbBUYdowVjVuNgdMSCEr3YMaTHcHvsgGhoJye38wLPUnbSS7WZ6OSuBLzEKA2vNZJCsT0FJjaOO3
mvJYONziYe+K5uiV8IKUk5y2c44UZ4/NkC4lLFv5ioX20LNqsyaao5aVdejOs7eLwIP/kRYDbKcq
1Qc5vCYSv4/d7CBm4a2cmhe+Tw8cwxZrIFMuSdjkB9IhxRqOiVX9KmX3OatWxuNC4+jB45jNCZx0
iQrrNjE3BZz46rnwPraZ1ROGO6vjJs6TMO6F7XVT8kME/Z3N1vbKN3MCsK7rWcNuRutsMBw7dDAw
2rz0a5ieObE/xDluRw0/th+Bb/fXU6uXdhJ6+nCKvQXc4FsHlhCp7zmwJXutALcb1dlMv9LmzXSf
iuSbqR5H7L8a9tzisHt/FN0M818/VpsQcjjaWFEBkX5lwV+nll85soqzSoKHMcHgS1KfG+1xrAVw
+O2f0Z2Hjej5iyniY0LYrqvrLVGO/NisoSch2y1sWCJbkTBKQAmd7OLqd3LEZfrK9LfQL/8nzdgc
kxG2xSwUxAyjlh7iSX25X5NLRWvThvTMlonI4birQ5rsCCR1tcaaWFjdbO2UMlQVDJSQJB/m0Kin
sIkx6geYqfjzKmvo343fjXVBzzBuEwmbIkx1YWrT8SzqJttDXdSEooWLtTllUTBVtXEAJgi+oqom
JVIfsPnj/WgfyABXmBhOeyCbwVAc6QbNdKBtDOumZhr+ejMgT7PjJRBcC/Nz4RLz6yxk+8qJATLv
ULbx91p5c2iNifhBwdP4lJBOwqMT0oAHBhOVXTy4xgWcM2PL6ig5V5KnL1HKodmCwbKzFk9aaEH9
NtSTyQxbvgk56J56EUDnebH9537nuHnpjmGmpzS3toNwQScriFpU/zsqbGMXw8j4MJpO8xZjCbiM
E1z5ggn2R09DQ8beR7wpepqnbtgPTSfW+hK7vQHQORakt5vUckr0fthM+C5yqmXLP7uErgWslx6g
bcVgoO3aRe2yEFj4IK5gqVLM8HR/vl+RC4uXzpRqWePx2pqqkBQGPTeAaVp+V07eU9mz/ktu1/lW
mvBQW5kelx6n7WIMOeUpsTxoqPK22yE+emwKUIVHPj4VrrjYg1rZHS/ciFBtNwPQqIf0nsoKsw7+
GvAo6NSF5bABqgv4jAe0YWpj2vAMccp+5IHJkOez8o0Ls4t+gR7VKS9nFpmhDThFUFfWwSqBQyJT
+TY29UpC9NJDtIrM01IZA+xNwyz61iFDKc1hdQgI4keI9tfxpc2+M1xk7dwxESd37K+JYU1Yv7zZ
rHwC8cTHFic909oY4f/apFkVThApXc3RT8i2SgMkxJKVJyzMQHqWsMJyq7LRtkJ4gV9yVv0GxKte
KXuhBfTMYGS/KDNL5BCqpnyTdSn8EoCtoJys74NZfbo/PJc+QBv8mahx1+YICK6s+DGZyt0M1/v7
RS+MEB1xQrrZGCIK/gjwILsuEfAEdx7ENMKPCVGUIQkI7j8pX6uuhWlMx53MZR+VgqY0rIvygRbT
U1vYr3GUr+10lprjWoPvDmKiys2ijSsKdebk+TOmzQyGYqW3da/rbD7X9praceGIYWq7hyIvhKzr
mYeFBG22t6JzG4uL5/XbhMUchmbiJx+q1/utdPuzLP2q1XHtBOacwOkA7E+bFxcyKBNAz3zMNx97
gPY1w9hUJWM46VfQKVmN3Bf9F68/wlt95aR/+wuoLnmRnOcNk0DpzPOlKM/2VD6LjkPrQ1e+YGmM
WP9teRMppZWZJyrk0TfuPJXDWjx4oaF1kcMESyC3tEtY9ZbDDm7gr5AAzFC1uw9t1r3RufrJjWyl
nZc+QmsGXFfZDaxM7bBL5rMNuT4ss5qVw+O/KenGZlRPcJ/SubJSkSBIB1e1zwqWB08w7HKf0tYd
v4Aqxjbweav/wleCbRLuFX47KpjhZTnyvBIQwoVvGjbZOLBW3iJTPt6VVFY7K7M8SKwlYn5OVxyM
gU7HurLdTxaDcSmHofFmbJW7d5gyYLTZdGcJG1YYwnNrZQpe2E3omZeFmiszy9kQugnCwRh+mXoC
qLH74fJiuIxVhNulFi7L90fKwgym51oSw64lDERVWHnxIR/ajYXsGRzbPla6NtNPMosLCF2xVA3y
E1MAo8TeOZP1j48Vfx2d76bHKlNuzgmgNAoBPfiHbOL+u2zX5OtLVXP9/V3pALnJIeYx7FcVPM9Y
VD7S0X4DfkOuLFa3HnBNQdZev3T7Pi7MuD51JVDPSJj2nQb0kxIL7v36uTVLXR+gfcGUt03dMlvB
3mXe2t5XUpcBjR9n7+v98pc+4Dru39WQmMtupAWkcn3yIE0Q79I32/kYmQC2zP8tXI4OUd1Q1CeS
yOLSGka9S4EZXplfb02D16rR5ldWuzgXD9idjVHmx9b3hBhIayZ+6+zsaAdG3QdiCdfnaFtOz+26
Ro4SKlWvg6e33TdhCrjY7n4D3Jpgr6VrE6zgdU271FOnTvbNY4fMSqSVJmvUr4Xuo2cVmX2Vx9Y4
pyfXNPbEqKEbVOoMOr0KytidVua7hU6kpxc109Qj5XCqTmlMDyUip8EMt1+f1OPb/Uq6tSdEJbna
JISbNbhoAkd3Kq242k6JyuGaTp18i6Sm5DWtBA9cVeGWxBFwJRare+mFLqYnHtGCw/FRxsUJrg0u
zjLdm9dWTqBgpOMzDsqupwpwWQx3TeW50Bt0D50hcols4HN6hN1y5Mel226rwSpXkpCWSr/+/m6w
2zKGHxg8C089lb3vCVUeYb7sriznS6Vro73vTc9oJmTLl06CNDODqEfIrOTKwfJmtPbaB7Thbrtt
78R96sC2avxNZhtBjYI95VQ+k0T1/pCqY9QO5372fgPKt7bXurWUX5+qDX5ASnLDG5PiBCdqgBOQ
qZPtavpozeOBwmrjfvdeGj/aHDBx0eIiiKUn3lHxOKYQnvheYpQX4TbJSussPEPPO4orRWBqPyLS
l3wZo51qoftXa4ecpcKv4+ddxyr7Cpd91KjC0YrnPTZ17SZO7OJc82xtT7XQu/TEo6wo4RrdIH+O
KHiQx/zoOXSFkmb9S4zWN6JoZT3FCDaoEkoP6Z0KuDjAI7uW9JFGdTbDlD7vnpwS9/5VCiTAbPFy
H9v5gByVDpoDuCq3GyhdxODXsoazS9JaP1xTgaUwzRUIiJ1Z1+pgmVw+D+BymcFkpfK3aEhZ+7ws
1YVasBQpiclw3YTjGzKU8zLyYe/awWSdmueGIcg1K08ABGjGwRh53mcOizC4yArLfmzgorsr4Nj+
ZEZdirxCMznnTDknSrIqSAnd56pmn2QWJYHsrPEbNZm3mwaK9Tih5KWt0843Z9hhRzbc3QMIwcTL
dU9+bsbavoDrbmwokfzzkJVzQLzil5fE0StrSuk3JlG+SU1zP3OD/LbH3Pg29hX9xSuW7hIjs4ed
wQyxrdKRbBvHIfJTwbJRBEk1dk9ZVZGLaZTlrui8kQSQb+CePkvSyfLbyM0hPTAdN4hLkCu2sKjg
X5LYIEHkGAQmrF5snRWWhA1m5mafgfQz+BnPMxzkm6i6whnptqzL8sJEWj8jLG2fWFXXj9Fk9eeI
9nIbTQKmWNXEzjBO9z4JE/68jYMJq81oeo66mL0o03QAh8iyMIaIbz95jPzsPSIlUNzQTFUZAKYp
U/kxyctmBy/T4k32g7mFhi4/OC5LjgS2Qvt+NNXemS1xoDAeesVhWfmxYPE2J4oO23Gyq63RwzKN
skR8Y1FbfgceDnYuZt17iH3TzgubdmC+MlpEwS2gzPGnEQE4OHlyOXxsfGOmENhxlcPQuyp4sm/d
yTsUZYHON87dzs4bY4942nCA0qj0Sx5Fe6uZsadkfX4kbUS2mRqmB0gFu7DiCBz0BTzfS5t7MHKr
7A0SBurYxzFj+OoWdXz0IKX+BItVdzdEnMOr06LOrk6Y4hs3L6wNzUsRZtJGtmYPa7AkLoYtVJZ8
21PcEaeUQXXIkMhEoIfcDi4brO1UddAVMiywRpeRRwM+o9vSqOOzZ4rxB6zZkyCNRf0wegRmCTQi
xzQpBwh/iAkW7kx57wOT1u44bit2DCjeH42U0aZStAmrxqmPKiqhlMyy6gL45SDAnoW1L1ZZxOFh
YN60XTBWZeX6RZkVDVJ54ryCwbOd76zJZcil5PM3KMmtbVSa9ue+ie0LZPjZtuMT8p3BaRtOHsxB
DCwSst0WiTAht8N9e9UhlFw1Vby3KlF+5lOe7CWy4BEH6rPdYPTpZ0LcfO/B+9fPRfwcYxBC5uk6
G55lJJyh8ffHKP6L1CwHBMHecDZMyGmTQxNwwcWJE/bZTALnejqWbVpsxprAZEgO41PDJzc+Etq5
fxJqxybCKSO8zXvonvfCNFvf86Z4M86tawcdlBxR4Myj6adomzcCv5qNm6UQNDhJsU2yloUwiOl2
16HlIYTswW6P0wrpXAAjvU4p/MXGfkyOitrQQZlcATBaij+R0+K22/RmXLak5UHa1fBn5I155m5u
vcrG6JDLVhYBR8bqAa7q82MOA5Rgoqra1Anxzkkq0n3suc1uhqYZaD2oUFUgrLE9i74j/sAa6xAx
18sfszxydkQh8OLTkVHcF5eVerXcIuFHA/9J3/VGuAzEaY8wYjJY2bn1pqbcGPOAeLxDnNYOqQPK
9cfW3f8xQ+kmUhpOhyjQ0MItvnDHTW560rdlLj4QAMDqpacL1bVjp8AqqTArQWoCnKpyphDCz4+d
UPR8IYfGjtfD8ypsu4jC44rt7R53gPe3PgsHFD1biNGMYRKPqtA1XxL0K+QMwTQ02WTGR277UDs6
ZpBOeVM7eaxCxyh/tp53xi5vham0tO25/v5u2xN70jTTdIpOrOFsCyvHFqZVHM1QNNsPVY/ugwf0
cNSORRGB/TjubRW99te8xgJhPrASu5UYw9LWStu4c+VBahJ1TWgN1ZNruyBLjis1tLB91hOGbSKx
jbUl8kP6YDrXFpTyG2ydnTXgy9Kra9vzVqYIfVbMO42VfLOsv3bGP9+v+aW21fbkdm8WZtPbKiwY
qANdGgg41xJj7aC30O/1lOHYlJaLlQW9MqefsmY+QOS1i5rpF63ilW3tQt3ovne1GIxusCMVGu13
lrw4xev9mlkqVzuM4xJWNq59jTeq+dPojdARxc/3i16qlevv7wZUPwAIS4qoDmvKt5b7kAt59PIL
hJcr42mhVfVkYYi5uTVnqBNsk1P3RTr7kT3df/elarn+/u7da1D7GBlRtGf9LdRnK1oJwC7ViTY6
S6xRTWykdTg4nxEQ2JkEe9422jP4nH3sza3/vjkWeMPIBiRxdTi0+z38/vwOtIr7hfN/4pkbhys9
6RE33EPcqSk6tlFv7KwY+ooxR7JgR4d0N5A42+I+fNwyJsCwnFkqPqXIUPWRgpLFAYssMeyUV4yh
q6L2yYBpJ+RRJXnseez8MLM6/wWUUHMGrjV5mSshEfoGIbfqR3GWtTVckAhUblk1zXva1PMJQiV6
TpxmjpESacKlZC6KSvhT15M/U2lU2y41/spkmF4rOBpv2kwl+cYc3aHcDKZtC2yy3eYF6KIEASFY
ql73WW7n4LybF8c5KYZjq6iVB9VMxosQVuoGo1dXaDZuRgHQQ/O2mJ16741U7KBIsJ97q4XPX9vC
USDlIH0UNu0N34DF2MYYwYKPQahqctPYgNcAmTA3xgsHRe11pvn4MEVjunO4muCFNvfKJ4A7xhuD
i3Sb8SE7g948/6gdnOxgXFDhFrCX8iD6Zuj2YLTTn3lHZiS/Vca4w1UVjiBekpp+VOXNxYni6CKm
xNunE0mf53jqNsRtMwOZa6k4Nxirsd8oyc8gFdU/B1xKBW6bO4dUsHoTM0VeZ1f0b8yayY4IhyBu
NuYvE3acGzLH3gYGtfSEYzV9I9RIQ8CT6BfYHJUbVcc822Ija+9yoXKcY9shnrbEmZPdaEQxEiar
KRBT+SfBGfjXNPQ4uXum/SyvGBcmPDswDSv5kXL4Y1i14XwVEx0+22OTtJscX7RhMsG+2unhJIZf
/aLIxjCVHdtn0E1/xkVBh41OAiRMMcaFPxDD9TZS2eJXZ5redf11vyurEa4vKp4ALtYX8HWP0gKG
6x6g9PXgQgQnq//j7Mua49S5rn8RVSAmcUvTg2mPiR0nuaGS+ASQQAxCQvDr39XPd+PDMU19vnVS
NGjY0t57DfeA/mQn5TQQRZgy5BQm81EYrbLePeM1mXMOch/5ouZW3ezaJhzFPsz5ZO97ysUZB2ef
Qk/YPBmTq/3s8PnAWd91MUx8+iFuIk/+II4HUhQf+ug1xJbS8IBn/BtYvcFDGPU4bh2/+slmO/o7
2Bn7M6Fi+YAyIKvBsCbtS9AJ8+zUNhBadpTN1QEEweBh1KGHhEf1UORUmbxHdUSmyr+sgNkXZ9K6
0aNqAjuhEigVzVp2gNW8A9hW2fdx2LsTYJMj2mtiaiFHlHWJ8FiVurUH76QmMBbyV5enPYVHh+f0
5UH0PYyhkKUluIr4qE10/QmaHsOtxr7eB47pkFX55uhnM9vXUVce7D64JBm834tpQELOFbkVkAqK
XcBDjr3pq1PfcS+Z/H4AtI0P3wlwaQ3SPQFt3qmBRrItjX5iU852ZTgPT5e04hGRaoZ1gTMl3cBc
mEmZucXKjTi8k6tBPAIix76giehr4JGC6Uid0m52RU67m0qR8WCyWd6BN1HdICOkzwVy/0ONPfuW
ewg5yGRULIHNxnPNUCVatu1LQUP/ZyW0l0CqUN9BFy3ck7CGrZE15LChMF2GKa+N2z3VdMqLmLuu
lDGxhv5kOcGUGAW3V0h2T/BN9SDX7Xl1yrtq3sEmwXrqFK3CHRJpeuRDOP8i9lidxhojn7mV972v
x/p3DpvRfYWAd+SRPX/lRZZ9s+eQ3Win6GNRRH6LYoNX3ZYOCZ/IGE33pTfXj0VT6oTbUXAymps0
szG9HQNgsLYLfYJfh7OvyQRFKnjv7F2TB78p4DXxrOfhV8ULdK1L14b0YNcFO6DjylPYtGw/Sbt5
sWYIS/TK7dlONDRPa0TrQ+uhJMYJ6PX4CmSvngWFg9aI7MCYW7zUUzbDSNU3MDE1bhVPdjfiangh
DHKK1BIV284u/J2u2vzktSjg1UMEjWYFt3oLOEbW2eXJ9mR204Re9EibYAQ5IgCOPha06g69D38T
x2PmsdfwIUdyPd1HVcDvWGSbGqotoXcYPbdHpSUoYAJrY1rG3Lu1m7F6zjK7elYVTIEcW/hJEJHy
xbOH6ugHOT+DXS7unMHOn+qxLA+16CN5lKSpXy3pDHrnY/OlcNxFXcKr+mM21uaPFZQKdTtP7tyu
Jyd4l2SHucEWILXgu6rOgpOQcN+xS0sfMbtdXFolHPYcl+wqjbtsBT0/Ert0nG+UlBZ2bt3BrWus
FSqdY/iNacSTEjIq+05clKOY53S3MHTVr2MbGNygMrrvGtgyTCbIATGi7Wvr2ePeUZLtaG4FxzGQ
+fc6m/itE6riOGSN/tIChJrkZnYhjQWtb7sdkI+HQwndECJTGyX3s+URg7chdII4O/cOWR3NO87z
kF0qqs6hqwGR0+VYpWNh3B0op9lxBBkxnhrEFiuafzsyyH/CchbSwsTy9/jHLC4prDDg4tJjXfU0
8UMV3XLcpR5sg+4V6plW/1ZUkOwa8t7/hvOHnDPRunPsaESRAzocz45lun2e2S1JhGFmhI1mUT3y
YTQHMNH6W1TZ4UmfaVKhWNcNv7A/vO+MOFZaTTW2tafbL90oyU1W1jM4pgR2Sg50hCIw9L+gfXIq
RFEdcVvSWDmdd4u96z3WUxT8GVDnSxoknPuQN+0JBUf9EFVudwL/zd0Jt2iPZpL0Rg8XZnftW/dF
a5FdxgfrHhdT56Q9e04CacA8oW32WDJmfe046V6G0qleFFBvsNdsH4uqQiW1kUOCo6E82p6Ql2Nd
3TLgNQ4GS/LkSc9GVTjTiZPhWO+9Ut5WUUd/9AwHQBIUpr6tHBHdDdAqR+LE1MFM1vCmJcpoONvL
R+4Q/2G2epTWUDv/1jVN/Yuj6AemNQpqkFCLDlDpd5+gMuQ8hYw3jwGUzv+Z6NAcQlrR8yCDL4BV
sH2be+WxoX1zm0/E+eo6rfWWuU31VZvaP9ocsn+HHpHmPiobSKFWoMNEnqN+qYmSv6GiJMUHm73d
Z+1NwTLvC4oF0TGap+nFkzD/Dgzx3jRUPX/APM/Z06HPDmhFiVg6LZwC5iH4I7KB3/lazC85irE5
GmtCf4Wiavmr1WL4i2O+A9ofvbdfrJTtky4DeLBidsmXgNsAsYw1OEexBNDC2kWz4TaiVVu5e6+s
+RjnOhMoHDVtccKBLVH3cjxxD40CKHT3PLoXtaVuJyCy9/Cgtl4641gP4JiPXTzDuwulwDEAscUN
VdpAxjfxbKjjwkEloGOijGVe4CXdYK03LXR/a5kU0tePaFoAd9fiCnYsLRtFz4p8c+walQcTVEfq
NvQINdp6N8nKeRLaVHciGNyjrFwscda4t7CO7JIOTLD7kkzokADHcAwH6j+ChMBfclN58B0Ker3P
IUW7j3pLJzic3V/auwibdGFEY4NC8ak3TfQ4DjZUVInloVxvmmmP8YvesoKFX1G3Npd2zLD3A+Lc
MsUp9O9wOz4rHdnfaTnAarUaHRjrEHJDZeDc6AoEMkzeNO2JyPMHDgpiH1c9WPgG6kJJWxqRWI7v
ffFHHwuDoJz+UKowuI962z74bBz35QCVCPAX8oem8Mt7K7DKw8xU+GaV0ARBKdsEMYKD92D3kEWy
nCqGSxR7hDaWvtdIy/+RNvRJYYfWQvzP5MONP6FWHPgdDJmztjd3Oa56T5WB9ZDoLP4krYh4CVTC
JsT4od27ejq6oRscweigR9ebuieUK7xnwnprV3GIDzKvVcepR1PJdDXRcQGIWBw5RfuPAgnysawK
e9cpFXyZ3LKCHkjulj4EnCK2AXNeybOXnhRE9CjwZ6Q9F1W9k9N39AZjLKbrKeXawxcZsTvCS6Gw
XRjeZG3cN6no3zTbaDOvZNv+IheWKABPlsGzB6xDhP6dG8Y0TxSUrq6//EqZYOlJ0TTEHjwNQcbJ
t1JaFA+h2bIpX3v0omTV9a3tZb2FOnB0j2MfGchGLWzlwUsq8DxLqARZoP0HtpWq2X8Bbej39eFY
KRAueXFl16G1YDyacstLzRC88qy6Ra8ADLzJfe4ytvEJK2tmySWjHtMwoYXKEYo0CZAE0Gq7Z83h
+kesLJolkQz12Qi5IQRKIL4RjwQoJ+tH09DdbOf767+w9vqXv78rLk2NbiZZkCjNBfJHF6aGA+8f
Rltv0UU+JK6gTL7khykr4Fav0acYsrjeI4HiuyKpX4If4W5AspYE01ZBCK/8QTloSf3KbBmFBiI4
50qmbGhjjgTJtxCOqs+YVl8+ZbGHS6saKQ1zcC19hOlexUhaYofA0mfLF2tt1S7LzpKOgnaomGXh
qHaNm6ei7E+ssVUClWkThyWKOZ+b+cWmrmvuhvAmas9MA/mkHyrR7Hj981MPX7LBahgZsMlGeb7L
vgoPXWJfgpKy5cqysmiXFCRbUsgBW8GlhD4kVvkaeEM8WVtKNCtByV2WoQvoxleNgws9VXsLl3QJ
s8Hrw/I/FewP1uiSxSXsDHd01BtvWC9RQkGxe04KwyHZVDja/0n7Kvg2R9nY7qqqr+/nQZTIGCvg
jF03KPeZB3RERYjEnXa03kyNJn4B/Fo8UqAtCgne7/UXXQk8S5YUcZhteKXcdJjvHRALSgSHCfiK
gHyue7m0a+gIadHop06aQQrxNudOE7eWZ352pfUZQSTsVnexW+uceDVXjZ/Ojb1rxhuoCWEqXaQg
G3eRtUFabNbM9olsjUvS0Mljyt+q6BFsUEi4bYzR2kJc7NCKhTRXpfHSPkQpA54Zp7Krf1+f4JUt
tCQKhSUsfkENJJAg/iIbtRujh0mKjdCy8uJLppCW0g0tCO8geOknOME/eah0XX/vtUcvNmcNxQcn
h39KCkbn61yJtOJ18rlHX6b53VHoKjccTTuQFHnzXlnga5f955zaYBT172fLjlId2gQ5oYKEtexj
KbFq2MagrCzEpbmLBlUWWT4WCir4URUmLUoVpf4qIMZ9fWjWVov779cvPF1KoxySolQQ1wHWuPND
Br+uP3zlzFs6d7hRDkRNpiAtReBZKrypRoKpn+HxlDa++Ntza9r4jLXFs9iwOaoTk0edGZqvv4Dx
2GX11uV7bQYWW3UOS9QLI5+kQNcOB7SM6lOE9OjB0chC6zKrP6OKgaC2ZLbM88QjayqclFAa7WAq
q3euU3wPrehwfTZWpnrp31COvqhb0pEU/dKdoc/BfG+arfNvZZiWZgkqb0PVgn6bynbXB8Cmie+s
C+KuCT4XkpdWxLBZDilKdhOgwiJK5Mz3IvMPuNu+9OiBbByOa0O02MyQmoJY1mUzwxQGWn5zbIm3
CCr51ydgZTssjQ9Qy51ZV+FUscW3qUNB6yQu1nNNjA7SxgesTcNiO8PJwVA7i0haaxc90jxp+uLQ
qz9IUD/5EYuz10O5oqMRDEuzAfen/Dli+UNR/WUwFu1Cb+t8XJuIxX6WrlC6h/f4TWuBERx62k2j
qIQ3ixt2L3DeIk9FzQyNp5CXB2CBYAjHCvTbBKjX+O8RoGGch+pxZvZ4CwKMc9PwAkpOQEfv+ksr
K8Zm8AB90xX0MouwQ1lyAI0ayKWdalV7W0lZV7EaW3krLGhMMO3wHQW98AvK2ME+HOGnVJGh+IYL
jkI9E1bpY9zxYrjxDOcJATEcSkYjRN2AkdUYoUakKiyoOqH9iHqsqr2T3xTDt4Bk2UaatLa+FqHK
KSjp0HYlaORwACf5AbIccFUevzcAJfZ6i6+9MjdLqprj0sFzJ6c99/2pQ3WWgdkAGOnGCl6J5Etq
Gmp9RE9gw519kDh7VxxME3zuGrA0AnBnYyhK2N2Z5V+o78ez+nN9Y6+NyGU3vrtfDGXJYegG2mbB
f/Y56nfolA7e6+cevohJXT0WuQqBpcs8+IWU5b4NnwM/23/u6ZdpePfqGtJC6KlXczros2WixFLf
IG+x8fAPxWtwpi1l7yfQfMqSzvSmdLmodgwu7IfArtGODbXYwZWlPUd1hMIxp7jZ7GjWd/va0fWO
QLTrHu6u0QGun7Bg9q0tCZ+1uVrEL/Doe9lBqzCd8/lnxRk4IZ19tNAj3ljAaz+wCF0ECG+38RCC
LRLsZfkVzJ+klf9cn6613bHc4r6d5c3lulaH4tS57i9ftn8/82hvqQDvguoVklKSNAJAJSseHbU1
Ih+/tLeUf6e5GDxLY0Qy20zwp8TlSZho4zz6+MTz/iMAr6nUvL1cm8LmG8D+L670jozCCJONcuM3
Pp5Sb0nZVL0dwE8AqYkiHhxW78CCiA3sJ68P/Mdh21vyNTNo+ode49np1P2uZm/fkj9Z30CuM9hb
5cbkro3SYpszIMMLCiRRSsOvPf3JZbSf+37nl2oDcrb2Ee6/40gGeQowYoh/OXu6X74deKdS2HaW
MNai1sK4ctDrCc3v62O2NiOLXTzMraTDwOwUEl1nm/t73phTwDcYxmsLdrGFHQuIfVpXSIo8HQv/
p+NtPHjttRfb1wOYfBiodNLJ+OEBHZezL81j0Vv28VPjsiRvuhbJTVk3dlpSfZpLKHtOOX0oHedw
/fkr07ykbfpsbghIbCbNdXOncZuKO8f92kgkcy77DWm8T11lvCV7UwwBj4oCe2KYjNxDEeMuZOFx
nno3LiIrDaqt5s3KjNDLhnl3/k0K3pbct+Z0HqYc+kB+doisKNz7Ve19ck4uP/3uJwrWEA4lv/zc
VGMKDZrXSmc/y+BzTEDvPyrx0ejUfpGPKbzGYFZIEzDPXgBE3oh9/yuq/bew6S0l4NFFbmzWZQh+
HogzubT0AW7xLiyMBzA8RoADG2iUGPYrlMY5IytuXxzcjvdArOVH8O/KGpYHgUramUftrtAN6gwA
159MI6IIsmB5CSwV2G13Vp1PwF9aBboVtTU8cNezXwUlxbd59ud/8lI1Bxca+E9gDpPUd4BTYqTV
yRgSAO5mPY1vn1rkSwR9P1bAlWZul1J4QsZFPdxxRh/9aDiwUf8N3WLjdygWwAcjGy5i5kDcsADI
pEtNY/3IakB7dH9TmOqxhjt70Jrvo7elkLMS0ZageoAhAbxpMxhzOiQBISqPnWr+5/pwrT17GS1H
0yEo+D2EstUJktkwy3XmYONwXNmf4SJiTrVXa6j39PDoons3kz9NNR7sEhbU11/+f5aAy0kIbXdZ
FRkbeyzGNvfPamT8WPYCuigR0IGvUFebbttJ1s+zqMskH0rQGkORJZPlFiAtEevQtlUBOqDi366/
DLl81X9f5v+RTd+FiloZhZSzNWdlUf2op7o8FVbuZjuAFPIji6LipQ1DPX1xnaDsD33uDX5SqYH0
cW81UULKsDrkFWX2rmBD7u7n3NU3Fmwq3oZIwh6+BXT3R+QV0RAHFhpQ++sv/tESQLFzeexExCg3
08Y7+0IBXRKcCbM36CAfLYDLoy+b592QgLsq/QAygudRTNB1KlG5wpn8GTLIZfYv59y7p2u4cflj
D1EqIGCjmM2j2Kki33j1D9Ofy9MXh0tZAqHtFto9R21zC927OR4KWPZN1S+e8famURKWZ9WzUByo
9qzfy2A+qQZgajPX2KFR9/X69Hx0al/e4zK2774SDE86CVW457pt/vjlAKRCnZBhDHZd0/3u/GDL
GOjyYf9dv+6ywhVBY8uB+Eh/tqhv4lqU51AUz9YEAW04QDxd/5qPFxuQh//+GgITHbsYAIfIgFnc
kcx6cFi10d1ce/biXpkbxuHpxZ3zULs8LrLxcUC3bCPWrD18ESgJKfWQkQ76ilQfepC+AJy8PiRr
E7yIkmVVeryigwuECEDJssnNk1V13Q0usm7St7W+bwMebESplR3533RuHEcJmi5Izyr2Lo4h+t5s
WddFH64gskznGg0GlXMRjwrKLFbqSwiqgYA3KYXRVNtPYI22YERGGzOy9imLDWqXTVRg03tnhPnY
Hl0oPzmpQza23ce7gSwTu4qhKB5Z1WWgGvRx2xMED8CLBV1DhfvPTDyJLkvt3c4ehLZGZmVgsAOM
T9VwihRNLQsYUzTNAandqMd+vL7IUpUHbeywB2OmOxtUQdtpBNFW3Ch1dqceCky/rn/L2nAt9p4I
M0VHq4D++ODBey4HDk0d/BkaT421Md/O/5Qr/xuhyDKxIB6I4KGF4x4kElCPZ0GfhobVJ94BMr+r
VJY9cpgUztBqsJtfoqXO1zzKgztmS8yf9pudITPZDSP+K9QwrOg4e6MudvNA6pM3OJBgcRWp4F5r
Q0J7GqMUecx4C9JCsffqOjy1ma9u21CEiQiIPJV8pjD18cEsc2zcp61GhTGrByAC2PAdVxNyNw4K
xiOTF8KRcg6S1oOusoiyaC9o5N2oYgiegKRt4EDciIfGjOH9wKBzP6IYjLmCnncc9J5zYlaUQxA9
8459MFzEgsdoBpyzhSxFO0/P6I/mx5AEEEr0x/EGKHoX4iiAcMeFztg9KgZ0F8A3cKfmkoAmAL3o
Pxm8Xc79BDpPMJvpm3CdJ28of2d6OAOvTI+2qWQCDQAINwSAiebqkFtllmhdlulksxJw6g57OqJZ
dAPqdQsyRs5komCvA1+g2QVBoZM7L3QzMEBb9mWCOBpco2XNEuFa+OTCDoffhQUSmJMLcPMI6ChJ
rXPnZHdVsMeUEg/DTgEsLUKW6AElVA+8jMchN4HZW7LRHCBJLrYwUSsBZZlO8ga4e5tRhQucP52I
trKzb7L+EBCffer4Q47w7y3vOLCLtjMB5Bgbd7wBMMQRmxtk7f0vf38XTywJAhVrw+ZsXOiRjeCS
7HxAtXcw/Gt317f5SixZ5qsu2ODl3GbNuff40TegJA+29QsY+SwuLH0LrOvWbl/7mMVFoQ1pB7sQ
V5091ZmbAs3VJzkVLnxV6Px6/WNWYtZSYSjyVDhGzaDOHbGmxC2DGiy9Uv6YazbdETvkG7FxxQsO
8Jl/TwyYfrKCHoQLyxi3vWVQaDk2fVu8RbVpvL1LIcruAO0x7kNReU/A/PO/THrslTlRSPbXP/bj
+wtZWp0xISIfPp7tOR/BsGm6CSylcqs5ujKSS7EhGljRxEt0lWbWQ82xfpMKF33iuUloILpy/QtW
VsRSxhstvxLpe0BTQ980QaJaf4Ot3sbhsjI8Sxe1AP7sATRVUNMzZaoCdqIgSF1/77XBWex5AY0S
eKRX7Vko9RSwzMSBHqe4u0AigZfbGJ21X7n8/d3mB/0J5CAIy5xNK3awp/9OZHNowuwenu2H6x+y
MgHh5e/vfqIcncGBYg1w2ERB5B3SM0Af23dCVmZDeo+sxJf/VG8IdJGjeiZnY7Me7iUcTdrKOJB/
A6G0vQG5SjxmLvADRmX6pCEAB8ZTlX8F0GbcFY3b3lOHBseIR/NXn0wokke985BLIpNIK3oE4il/
poCbdLErLVSg5ehAS2cSN/lAWRZTqOGLmPcODA1Dd9hKHtY+axEAgBMDmwIkwnNB3jQNYhDfY3gh
gZ71S6qtdHhtBSzyCILzN0chdDw7/sD2BkzWhyJy2JttG/+vI/xoo1uwtlUWkRl92B7TAvkIn+mX
qdNPuZg3rqrB5Rkf3PCWpS4IQ2mrtmeJdmZ377hDAWtx6CiB/kIsNKr5PJ16m7s6KaC89Qp2j/rZ
4gp9W7lWfWREOLetVP2LS6R/Y4aivgOGxdqD11ed/brr7B1gwf2ppYWz4/3g/fLnDqzsNnf+dGoY
zgB5gGrHRAezvmBQe9ugCS+zyDlJbc0HSJfSY9mY6eR1nKVgh0M/wy7YN7sayKvVeeUhKwZ6glhV
uxc80OBUzs1NXpgwVrXjJyFEGk5m4uLGG7rxjoMUdwKT1NtJtyqhAwlTzQtDst0Za6T5iYJOvffD
vkbjTaLRuwMkvL2vK+rNCW9qxW4imGW/FTSCO9kA6GAMcuo3xyD7vb7jPypyon6zxMX2rZgAdiho
2k/uuYCOFA8Srx8TJ4+ObQc2uNhYUyuhZQlsHUpjMo+3ISr5c596JYg5NFBz0lBSboghrv3EYtmS
ab5UZ8bpzLI0am/EfFfaGw2PlR2xFPcYsszrZ0CIz3nOYHXnK+dFh1O9cU1ZmYSlrkcwjZPb8tA+
g958nkb7ifAK+MrxyxhC9quifyd72piGlRCyNAbs6g7CQoi3uCRAV0EWNwzurhV9rYrpeH1Frf3C
5e/vzpC+mGEoz+DBY43q3jbQfRhqsMJGHzwqTj8n8k6Wsh8AIVRlmBMNcgMDP/4HL/d5kX/upF3a
A6KnEoV53Wbp3D+3gLiDDgBPnTsr+nt9iNZW02KhQjaXjKLoo7ToWJ00GjJ8smj31x/+PxWnDyLs
0ijPuA0jdV9eqtQzYzB9hLOqJrl/0fwKE+J7+aMZwc0VLY9uxwIMatU2BSQZStfft07JD1XWgfWW
ffPjzMMdD3QL6GzFhHcuyKdBtOsKCw0j6A6I2KdlAdpdT3c+zcq00r2/J1bYPhWajXeeT9u9yfY6
M/oetFD/0DZBKZBBmxpe3pNOAvhYfXVIE8Tl1AGkNo1l9hJBYO6HtFznkTi9uuVjZW4AyRxeDcvy
Wwb9oTFuGP8LkqGVENpIqMQpWSIgy+6uHX0DRzSvmHH5ssyNcO0JClRty/cBn8hxYNR6mJustTcG
/EOiDWLoUhAMhm+kECSwUtQFDnXLIeYCLcJyOkIVzrb8lzB7Ba/71lPPEiUEZAgbsXvlzrFUCcNd
OczLps/S0e7+hnOXMNUmgSe+MHiae+GWXdvKhl6qhU2SM1BmsdXAGNj3FYibDswngpewEcn1Jbv2
C5e4+C5kSDGDtFJBidyzVTzTObbpLwmhjyLcCN8rI7VUDLNyB4lmD6obzWxIPsHl3RGnkqaOeLbK
Lejl2ldc/v7uKzyrHdyxwVd00dcRJcSsmGAAfjsM9kZYWgkbS9kdVfi1H+UTiq8UnNl58B+zItpi
JX309kHkLBexFWY8DEbLTcvud6BQ1Q1D0FmrJCdbQJqPjufLLyxur7PWcGaeey+FCTogwl7b33O/
tA+iCrcSyI/mGT+xXKpa2tpG+95NxcDPZXhPgxsCyA7knOM+27jBrv3GYrFmeQDdfNt3U+gmNgBw
cj4myOr5lymA4kujES61traQFiuDtly5uCs1/kAdlGPaJlWQTY10cGeNW5XjlVn3F2u2IqB/cxss
RNqTbpdVUX47Q3F9j7majlPTVMf//x1+mZjL573bGzxwgjYfgK1WHcwSXZU9T9R6lIVV3trgaV//
kbWZueybdz8S1LB+hOinm465P0GeE5cby3uzh/Coxu41ZP3h+u+szcni+A4qNWk1A/Oct+ofYpNd
zdmvUcuNYtLa48m/P2OyWpStCvh8tRC7pMUER8m70nm7/u4fxZDLRCzyVFF0HHg5I864maW8KU5W
niXXH7323ov93Y0Rb3wbw4/23w8rt6ddyOcfGfLvz/3AkrRMddFlkkv77GrI/7RfBjnELNwoTKy8
/ZK2HERuEzDfNWcnvyeQ2YI8yqHaNGtcWZpLsjJ0iQuGAlRzhpyZOsEFzf4CFaLm1uHSQ10yqg60
QZNw42KwsquX7GWmCpsb4tN0jsY3ScgtYbyM8XU/wmxuP/kjl4F8t9tcokrZhaaH4aM4tJONTgRy
cKgb//Fhh3l9Sa2s1iWFGSDCbpBaNmdkvvcO18+idDa6/2vzvdjEFZW+30AuJi2LIIY+V8xrO579
r9dffEXb3lkyliFcApcoR9tnC+rsXUA4agnqmFP7DbJmu75y0nBW+yyafk/Vlm/62rQv9nZUcpZD
OnY+M//3SEgCFaq4Z9WJ+C8bX3UZnGVqgeixtLMkuOpW3oQwbs1QMI0snZ+gIt49Q3BU3QPU238V
s+WkkB5zj10U2M9GzAQ0JmJ/sy1RPSpji41k/6OcGa+yJDpDr6qXM0zXzkNh0ATpoSEyxmM/xhCn
u3Oyf1S0EXVWRnXJeQ6rElWnBo1nV88CHJJgH7jDSzaNr1nYDp/bTMuuUZ7lfmE8IE8HVU4+TJCC
6IGNvX8Eaq9OBhi5dhufs7LulzV2iO8RWsJc/uxkZAQUTCeTm/8g/rBRYFh7/uXv78KClKEEhsJx
UuASofcEF4E3ISAllYu+/nN9Ga5Ehf+UkqCmPikl3LRvureelufWjr5cf3T08QJfsqOtHqykoq0z
8ORMFXvjxTbY3kFw8iEcsienodDl1v+4mj9e/72Vc2FJlQ5qd2pkNs3nQr+GARTglNlR+iDdFtqI
r5/7jUVY8EVlgQPFo3QMpyRTPjwEypgEf8sxiqGb9LlL0dJicQz9xhalcVLmzTdWLqoYt7tXNHzp
7vpn/I+W+kHwWTKnjet3ph59GCqge+8kRQvnQCaJeCmyYm53k7C8eHAVcmDhdlDA5KJ4UIXjPhqY
5vA4bHroUPmdnzbQDTlHmfC/RkHg94BzcfEzDBV/yKOsYrsA9h0nAdvbs5rafKtDsLJql1zhkQir
9vVgp8xhd1UxJC7vN/b02qMv4frdngN814GGuAY3ZArUQ8kddpAF2yqrrj2d/PvplA3OiK4p+k6Q
4bwZ0FK9B5Mt29gBK+F1SVn36rbtpW2GcwOJMTrVI6QC8ru8cJ5diL5vrJ21T7hsv3cDlOmoHuUA
khYFGvN+KrwA2pNs64RYCXlLf0s+GUfSi8KQItFNTrNnGM2m+axeri/8/6EdP1r4i5DaGwZbVKhO
ptJr7FNX1UVSgpd6cET41+nz8mDx1jnwXsEFglXuTSFa7+SZzEKzu3vjqLUnecQZiNG6f/Kj1n1u
oEa3ETFXzuGlB63NGw44dm/SptXofucltFC759p4TxQlfgZx00SMuH1eH4u1oV7EsugivC/DqTk3
0r0dWPA21u2pCduNJGBtMS5TmKnUVusTO0VSfJuDBhx9C8YaZi9bNrEr779kkTt500EqbnZTCmrr
L6hpilRCIyl1x4tB+PUxWvmIJWRal6oCDH+U59q6DVjzZDu3YNQeQQDf2E0rh9YSlZtLABpJFYBl
Mk0nFXwNabgrbbpzizoJtT5+7jMun/duzyo5Cw6+DElLxQTSPSfFV0GKr9Jp2E8bZ+PafCy2ll+6
sz1m8FCapX6UrjzakTiImh+uf8NK3FkCbglVIzBRakq19nEN52fZbGG61yZhEfMFnQv0fiWUe2G/
J7n/J5DwK0RF/P84u5ImOXkl+IuIQKzSFXpnFs9iz3guhJdnQKxCbOLXv2yfxvqaJqJvEz0RElqq
VCplZf6vVF4R9g79en0MS+fu37T3p4VQIMMrhyypI+uje5923mk3Hfs9iWKEjz+9V+fFe0y+mHdx
ZB1eivv06xqR2NLaaLYu594YVIV+jfJVMAGQPbRL1sSzllZGs/TM8qfcx5NrlPT8ez6634mxxtmx
0LRegN3j7ahKbKRYWpRSzl72TL0bWSiIXn6dZyj2IalqIsn7cpsS8qeYG/Bn+v32+movOA+9CJu3
Zkq5UY4ntyvApwYkxrOZ52pTqdl+S5S3xgiy1I9m3cOg/NrIWgHxrzxiBZgeITYIrshdlRoryYOF
/WOef/+0b83SLi1TcaxDC5RiWX5r7eaVc9SIXp+qpXNZL59mE4PUQ18hqnCG99jhqB7744IBP4vn
B1FOG8OCnJjXn0YQq4ceiKon6oa+MQSd2YS+DYGxLA/BaXCbszGtf8ebgPZygngD8F/5eGo9ex/P
08quWJpKzRRJITu7ZohwQNH/WLnlFzMxtlZm/7g+k0vNa8aYOAk0ifu5j6qu4qFP7K+qnGuUdq1t
hcvO0tSLp/OKgX04LmHt6tEb7pBUPTA7BoV9Cr7pZHPLKEwdeJ+0kNQp6hIi81X/uzJZJOz5UXXF
sLLfLvsVU8feA+YbEwuvTNHExc4u2sDla1X3C+kqsHv/u3dqZM1nMbd91HLvF/xiVDLja2Lbbdj1
+VZ06slOute2Iru6XFWpuLzspg7AB53o4DSlWUZ0rreg8roDdPjgOWvB3NJ8nX//ZP+cJ9AKw4Uu
aiBw1DG/Dw3Wrz2XLX27dvwOk23PowKyVPG3SmWB5/+yhhVDvpyEMHUZ3CTPQUfr4eDLmxEvcKpo
sp846s3QYzP5JZ0ufTRHb/xqiwGMEBDNWun34kO2x0xdF3cgKCBO57aJRC5BoPuYdQ8gFUb2GOA8
k+xsZ37ImuJUI2nQ1Y8kvi2XZ+qKucogHTi6G+jaTJKjrCdoRDgXwxaE0UEzQ9lrXElOLfgBvRAu
86ldpHNVR3Lyza8JVCA3g2vYv6pSgq2OJ0ZIKkDab/IHemncfK4lsnsfkNkxcqos9JIuoHJeWayF
DahXSggLWTV1br2b3rhThwmybWw1xD/b/X+vnKYOlO+h2w0uZRxtOJ7dHwYo1M5yRt4fMNzzjTWX
6cqCLI3i/PsnGy0s07OmEn5ntFAwEQNP0mco7o5X7nMLLkAHs2dDAy5skVXRbMij2U273LZW3g+W
mtYcgJ2ARquGVm3EkGYaqvr74GcrXFoL9q+j1gGznry0gF/ss9HbjTPdAHQS4KpC7pIZ6g+Db+yn
mblb6tM1EpClhdBOeDfG4/yYIUNCCsOGfGj/R2YcDEuDvSb3urSltEM+LlVXWagZioCOgYHXu8K/
7yZ6ilHTcpPB6Rh1m6eeTRUZo8Z6FiwJYnbwUNR5vfHLeQ5Th4+7c01B3CrLyKg+JgnSK7cHyMgI
efvVt9w9tVYsYmFf6aq4fQHGlLZg6McloWqLI/XslSeTv5nSC1ati+KCy3wyO+i3RCiM6DY9MXnI
Uhv1r+ART4IaXBFBzOV07wvfPqCgPt5NReK8QV6hA2fL6AXQvoRkhEzKoCKl9afgsQQJ15kiOXPU
S5wl9ndmEftJVUV3B1mHHnwjZbVFlQzYgLMc3L3Q0tiNw8TP+ivFVyRh5Zfb1kfzJLJ2fY5kVB/F
eaGgGJXuhCvD2Bm/+9KL3JxAsXS6jVXS1EHsw2xn5aRmaIRWLGxjMA12h5LXm+tDWTildOIBKuDP
yzjtI/NMm9OieGUMQKi9SYr7prZWTqelfabdFhTooXujQied/N6luyZbg/ksfb3mSfyu7TlYJnqI
1IW2+T+X9YBiFIGFPN3aybr07ZorSZgDdrsxGyPOwAUtqPmtk/P2psnXkb7ZXJJmIgqRcA/Jo3EC
gpJAQAASP/MAOKRzj2q01+tdXfLzPnSH9SUoFLYo0CQRoa4HcVMG+Y+Ez9sZ1XubrHH2adO3W6TA
2KZrp2/XO700d+dOteURNh6jR4oqkrEhH7JMfpPM2Vxv+tIZcm5aWxY0W5fObFqo1q9/mqC6eUJh
ffnF61W9v97Dwsfri4MSVL8poBAWpQwKGqCKfVT2vLIal/Ytvl4HYVdkJq2pKIkg3xt6Dt+MuUxQ
dTwVG2jGP+I/K55qYZp0CHZChJ2U6AzVugTSKh7Lg8IrR9RIymZlJZbm6XwGfwqroAklKAFOLerc
7Kuv4l0bTzdOk+Znmcq62CXzhJD29zwJkL1/p0Yd9vI+QfXt9WVemqHzsD59ftOBcgEwCRL5NnjG
PdLIcJClOEJDbO017lI0cl5tLXzzDRxYrEEXqeH5B9oM8N52XNQHUlfqxGpZpCuBw9JgNCuXpqhN
g6Iev5xi/9vo98k+hh7VCYWWydv1+bp4fT+PRjNq1yqbrlA1ibLRTI7Qk+zCEtzBbzmU5wDEaFho
Tq11zFsnOU5QMQsRD5ffr3e+NJOa1UMPL+u9hgF1Anx87g5IpUOkpCDpc1aTlTh+wTZ1XCcerC1l
QTg6Yr7r7ds6VlvwWKQbVNkBq+in7RuhRvq/6wO6eA3GbOoKxonJ8EwD/Yeoo6P74npdc5qJAikl
yeQJV2T1lbTed8XaLGKDgohs0fsAD0Eo0H8q0hrV0dc/ZGHn6NhPWuRQCZ2piFyI6ZjMgEQ4Cv/G
FSNbmlPNR+RdV7aCDCQq7D+G0YcDqBzOupW998OO1yojF444HfdZ8M7MwT0DVF3FvzCRG8cE5fkW
AmYXpd9lW+ydbPg+lXG1cndamjPNdXBPKpG0PYkovNKWVzQOoFVYggW172/sQnMdENejYJwe5oiq
A6+ehvjLnLxcX/GlNdF8xVz1rj9DuTMaepDY5tAebCWYYOof0qu2wh3WaJsWbFZHgRJ3ok7RZ2Yk
q1MGZQOoUu9NVW1a9X59IEvLoDkFz7QU9i7E6bvUeDFj6I4YxXdZeCt7d4EWytShoEkOyko6g4a2
HyBzBCidOtil74VtF6ugNCEwaiZlDqCoZd/hyRjvhoXn8gcXQGQZMNnUe9RBObdtCB06OqrRmVOP
QPEPmp2QEBRbG6RywVQ3t525Onq0V1bpGZ6ZR7wYQpA5bWtH7qTlfevL6mE0pFxxOGcj0e+HcHw6
brSzqyKpXAgeQ/oMtcx2sen4dIuGy7nx81b5dKiPQ19TF0SuUdMkoawM8FrIA7gkcKm8JeN77kIz
fpYnzCe1OUeyyDc9xfnA10KSBct0NKMXSLz7NMvNaAQG3+VQexu+4tTdTpJCTnFlWy9YjQ4adYTh
VbUNNFirRDjauxhcU/baLl061hwtSMgAipKOkMBPzUl76inIdcJUtEYSekPGIqNX2Y7ZnQ9aU7fY
V7PjbhhFhcPY+QZoRdwbrwk6iNTuhZsMVWpGdfON2UXYkr3h3QKwwBbQYaGmA6JxDoWNSOZWwKHT
RpxXt1vJ+S1sAh0KCqqpGUXkFb58zGcoUHugm+lLGhSV24Y9ngNPqTetod0v+WiPMZ3UZ1RDjdeR
VEXUd4pglJkdVGeITwehN4+r26TCoZr3r1kykGMLCGZ6wIoPkInunTTombMSty1saB3W2nJedBA2
wFEJDUjU9HWei3eFGyNrHcoKMSLo4lIEF7y3th6r9n1vHcup21w/w/7eWy+4Q702ukvyRrmdh5p+
3zX+N7Z9XIROi1g0BOef2gpnVB/uBJbBnZxJtgODL3U2lpOkkbQnlFDZfevRwO1SF6LocX9qOo9v
wV6b2aEf43nFKWcFVUGj6kM6Ng60wYc+Cbkr5T044dJNB1r6o+V7/UFlubcrfYfcpaJXP3prjt9R
WDG/+FVjBJShWGQoEOUkxsgOKac0INSaNp0vkQYlTq3eKvCOQKpJOIcZrEjhXDYiC/PM71+HmYmt
N/bWz7qi/AXyxeApNermGeXycyimOT3adg8y/8EG/2VSuP4Wwpj0fvD5vLE8ZhyIb7gQoCwLBhCY
74e9mY0Q4yn63Ti5XG5d6H6CHMmo9rJO4VDaOG1OTT7ZP+a895MN5EnzHvSJw7BS7nfJdM5OQDsH
6FQlTa26OZp75IdQWO2FWY6S+TnnPByEfLq+QRaOSx0s3CrSErdxp0h6WRqKAaU6RTl8XG98aQya
XZZpL2reofF8gFsuP1T6209AIOaula0ufb12HOCCxpHxRaRs5DbqaCzLvG9Sf43nY6F1Hayb2q5P
xhlsYV0+mNtCWE0IrYg1Mcql1s9J+k+xBK+JzB1kHyI3hpDzbJrv6TStJOCt85F+wez/Mpd8atwz
7aQpJKApceYjN5O1/fwFtE7zNwItxjRwm9kIK1HSJ2ijulsPkuMHk/Lq0DpszgLR+mBThGRvMGXc
vpfWZAf12FaPnQEo9EAKegBNmXVPUR99BAGdtckgeCeDLK6MFa+7cEzpeFSFRw8oLns99PgSEQy1
95aQ7g6yGkPg+81JJukav92Cf9fVlXzXdU3ocCFTzTBgzrqHnFEVImm2uW4FSx2cN8CntUh7Nhpi
UioqkgGMGAQcMG0be985iGrWUkGX+jgftJohUKOxEtzxUe3fCwQ73woTasFC3XA5OLeu3YTqBpoW
E9znqcXJmpH0IEyUWHo3zo8WlhrMlaMxgiDVaF4dW27a6UfR05XrwIIL0vWhktqq63YY41NqdeHk
JkHiPgzIT1vGWvBxaerhqC1t6qHgXdkzRa1u70CVvOs2Y/w8muXhts2jTb0PaGcB2ml6cnA0uu2d
UTyY46+b2taBvPVok7KmSINCPmZXuLZC4X3dhZbjr3z8wuTrKN6ceHYFbmESgfcyAM3mKSniENoc
B3eNy3Nh8v8D4y3bWM6ZIqBW/iDNO9RaYQUrW2ep7fOoPtkt6bLUhyNFcsmvDw1o8AIfks5iNNeu
qkvTc+74UwedEqmiBXEi36f9PuuI3OFyXIFzuQHxI5guVkL+pYFoDmhUE0fIM4I5vfrum79cyEDM
a/Hrgp/WmXKhD9IjnYkwpczSD9e3otqxjpDPfSqQmUnrNf6GpSFokYSHO7HImnmOiIWSaMFI8gbx
62pfllW3Bh84H7wXzsy/vHiflmMeSe01EjcjnC2HCUg+ZLEsKPicubdAo0mF8WH008qaLKW7//7+
qTcJlczMoxBrNQ3ifygcwwx82T1Pt4RJ8ZiCNC4kQ9qFYJ3ZOgXLty6E0VdO10s7Dw5dxxBZJp6R
c8TYJ9Mx42ePJvNJ+DGqEaQwD5SPa+XU5x2mTyn60dEMQ+E3wlRIMxrIAwfCJj9z5a/EOJe2xLlt
LX7ChgY/uQmGFKcme0idZoFK83O8s4aNvTRJcOw6BlqoqkxsA1ezer7Pu9/GIANTPeTxWsXTUvva
AGzwasY2d0gkhuHDg8jBQ1MWxtYFddmvrIHW/E1eXkdDA/QmxmxCQqxoi3xbVEqehka4kWNYaxny
S0txnqnzCD/t5VoKENkbGEld/8443QgrCVLISF0fwNI8nXv91HqVdVVi1iWiD5Gd4sF/q8cEqnx2
tgUcx7xxlnQfmfdV5bTUh1xqHIzksZcDZITWwrNLdnCeIC3EmaH24OECzk68HXbESZ+Yqn5en52F
1wkdMY0CdidFSSE91akjQtKm1qEugehIfPaUjNL/KNK0PJKSNztUOYsbjO88IC3oMYyJdPXYsVMx
8geLi3fgxR9NKb5eH9TSkmtRT5/IpMKpPke9t6FF+mSUzfeR8zxwN9c7uLRjzxHteTY/76lWQrHa
I1aElLraTB2Y4iyQyoduNxsrXVwaw9nHauZdAbPHikRQlOEOR8+o//SChspne7MCr+JNw9ABlJZp
mNMM8uKoKl2yL2PgazOwh2ySMlmz7aVhnH//NFNQRYfAoZXGpxr1qDHkVaGVEaRIHXZqTSDjUgxx
ninNwGvRKOC4FIVqqLM1ZnNjenfx/FIMNV4lX2+bqbNlfhqGKmST9Rb6YHO3LSvzWCXFl2qkK8f5
0hA0A6dJHtc1FSoyOWgxzAKYR5TqZs+yhP41c2ZxMEo/f7s+lkuBynm+rH/Hkpt0aEUF3u8UhNUW
tcPMA7lb3Mzv3tCzkPfun65ek0JYGplm6fPEIfgJivmIZVUcge8Ykpy9obZmOvE2SKBR8rUAmdYt
l+Xz2DTLLzte5G7NEU9WdhlmBMwLg/XVse3n63N38QXBY44+eTFEt2ILFC8nqx13KCrfV5Ie3Lg6
DqUDBEj1KsZ+AyKVEMUEByRGQTuXrTjNy1MJreB/1w11n2ZvtW13moynzBofwKNyLxq+4bYHsfZx
xe8s9aLN4CCSvpcdXkcyA2XkvJQ9aNutk4irjzxH8rbv19ZqoSc9unMbKx1MlIycUE/xAXDDq82L
dA/e8yEopfrjDFO6u75ql921o8d6fgMw0AQUyqnlOQvT3CThYCsfJFW3cVQ5OmSVmCIrzR6zViGT
+yj9avySgDw4AD1jtZLRPbua/wbDjo5cVRCNTjvFxIn57U+3NHZ+D7bY6xN02Us7Oulx0k3GwA18
vsrbPTNerdncGuIPN8vbVkBHrXWjgMA5uFNO45yYAHu5Sb6tCXcDVbfW+/VBLOwnHb1GTMP3HSsp
T+VY5O9ZE5OwkU5+tFiB5FnjOoEPaPHL9c4WtpSOYBsaoqphNotTJuNxk4kcVN2d4x1FvqrrvdSF
dnTm6ZA0M8n9IyN3AElufesQD/LGBdEPzUIynAO1ODlWU+5LntpH2wFGtQfy7On6FF0+ZxydQnRk
XMxl4ecnQQAYCiag/n7wnPrPQ2VD1bskhQgn6btDMJOGrXS6YCU6m1s7WnHCRFyc8M5zrxrjJUEv
18ez1LQ2ZSxDrTr4fcoT6EToY2+6f3pgy1Y271Lj598/BRjQ9EpjG/RBJwL0eRDL+KNBwfHKly9Y
hquFF3LwGzcB5+dphObHjyJRUK4Ro5PfE1uIu2GuQQZhSOavgOyXNq7WnVN4eezDvx7bcfxZKOi4
e+qjEbepOzs6ues4ZBYz5rE8TW45BD2QyUfTbwlkF/laae7CauhgQsOVAMxAeOtYmaTbJrE37uUo
155uFrytzgI51aJPe5v7x6KiYVU8shpKVDkNvHklSlnoQMcKFtwDKVlpNyfIqI0foIUFtXw/s2nX
lFMKruCYZvvbbOJs+5+2rXJ6gjdRAnPLSbeXkrG7ss+KzW2tn/fzp9bHanIsp3DrU9vLHtp6oxvG
VluvPEss+CdXi4PFXDkUVDnDqcsVDyrTgCpvnOUA05fthlWQgrRd+guIoG+3jUaL31og/BLLh5ji
PFfPdZa/yjJfiQ2WDFwL2ogqhVGbvjh5SAqHXlw10I13752uPPRV5oQlb1duKgtbS0edgdQkGQVt
2lNu1N+gTLpnmbNVuXGoB/l2fZ4W3IeOJTMt2fWkHtoTV8ZLrORX6qsPCU7IFW+41L62q4a0yUy3
N9oTRUjQgo645BRqCGv0/gu+Q0eQGWrwnZbh85U9PkCadAC3OOhqrs/N0vRrZxCHqhn3WQuxyQxK
XX6ZGwEh3t1gi0fDWbuNLo3g/Psns+vLuOcduGlPEx7D7zojHfeFLG8MlXUYWdUOtZwdR5xSJMw2
yZj+qifih6rIb1xfza69Mc6BMJHtaWzJgLfS/BfzIY8JmNqKDSxtIM2QlWp5NXJIlfLxTXhvnXos
4hVD/vu2dSHK15FhuTEWheHWw8kzS/BiEj55G4HFhtc2jem7D/3Cj9oW/bcGMlrbmPY84rOjDj6E
rnaEQ1BTJF4Tdp2Fuv7EiF+dwvzZe3h9SsbC/nJ9F/4lb7nwlTo+YHIQrsisjo9lXtgAf/WdfGoZ
d/0wEVYd2A1PD3lcSiTVB+beIy1WQdMo9yIP6Zk+p+yNj2PyzYiLNSjHgjPXQW9xNVcJiWNwr9Vx
hBLLO5HSLzVpn60Y8k3CfUJiaK0OcsHb6hg4TsGlVtu+dRo9EFywnVEK1HaZW7N5BwTrtiuZjhsb
QN5OW0fFR6zzb9lxFczz/ID64N/MXVvHhY2so8cmMvFybhQ90jJC/cJeWkaYjmuU5kuta76q545p
4qXAOGbKH3cFVLkfrblJP+K59lfc4VIXmqcSfSUrVAobRxd7WwoPKgJeshemZDeughbK2oDSJrNv
xceW1GJjdOX9WMHxTkVxGJGXW+llweHqFIgMgMopbar4GLM3v/9jtSsRztL0aI7KqMCzR21uHDty
NwGpOQ4vECBYcbN/NWIvOAGd7tCrXMNU/RwfzRhIIWO07Tugpwj0kqD1HYC+Tmxsq2h+593gbWky
sZCoPI8MIeY9KgkF/JNDgzr2yValCdsqCtjydQe1MHAdepXFBrcJwcBr2YaQU9jI+Ytb3fKajByg
ztcHLnIU/Jxbl/VDjqrhih8t89f1L78oo3Zu/Hzyfzp8BUCusdX3+PSBl4HM5gE8OU3A4ehL2ezS
ERSZkuJuO1VmMEJobwtkxMq77oJj07FMjjG4zJckPlpN/xgnaTC5wA5m5U5xPEOMK7t9qRfNaGWT
Qx1biPRUtnZgAGr0xUotf5e4zuMcDw20rc0VAOHSNtCsF2rUJq9YnZwQzmQH1MCIna+a/3HbWlMa
WbBcHR/kpanbKjqlJ4e9NSOPTL84XN8IS9+u2W4L9aEZSLn4aNfWD69roZqNCNuLVysdljrQ7gw1
QFJGPZnxcRwdFWZAvD82kBp5juMi3V4fw8Ls6AghfwDzG6vhIZr20JMkNCuxsoeWWtbunSCz7ybW
oZYKEkH9pgU356YpxzUGsEuPorBBHRYU26Qd+xHfDdEhMLF08btpuz/6Mf0519aXBHWwwBG7EFel
++sTtRDW6zLcU+9UdWwY9OjzSR4HQt49XrzIc2n3nDbP1ztZWHBdY3uu3M5NoFR6TItxA4mU3OnC
elyrpVsIwHSeP55lrgvSzfjYtfwhtdtfedE90kG+QqU2JJn9rVglTltafM2sPajFI6WLgVi2dz+5
8caLy5WDY6lp61/vq8BVZzeWxJlWF08VlMEhtn2jMWgGnbFMlnUGDIINoaHOpk4496xbOYyXdqxm
zAYzoF9E2uxk5ax8QdKYuyESlp6/rRso4TDc4YYAKkjt+zT77CgZNM82N20rHeeSjdNkGa1KTxYz
A9fLHpwxUsp5vd76gmXobH9FqXxhdBhYN3dQfNy5ZhH6XhlWN8lowdh1gEsWy0FhbbKTk3d5UE4H
ofoMyOXb+FodHd3CG1GyxMyMY5u5x3xuN1PCnljGVl4FlybobO2f4gV4WKtuz1bd+FbQpCRozQ9a
PBndjQtwtpRP7fugyMJVE3ad5xzkmqkZBxzuvKDNa5ZCJuX6Mp9buxBL6giXFpoxarThz8loHEzu
7vrG+Xa96aUJ0kw6yXwQ4cgqOZFGbObuAG6ZB1wMg7Y2d7f1oFm2xyQVWYswIy//uPmjQdwvRvzQ
u2tsCQsBk6kZt10Tw5mh241bToUq4uR/ccZgzaI/gKrrrYamzMqpetmHQyr737UuajK4dh7DsfYl
KrogBuHfM7sF/Rose3yuVsn2Lh9F9n94ApVDlD9RenSmR5QBhZUELxiUHa+vx1Lr53n8tGXdhDJP
QXft6JPhG6TSk2DMyasr19b78ma1dabA0UdpfKza+Fjl9oHm1qY25Mttn65ZsxjcAYg7WDPhDqqN
8kAyFfgATdzWvGbMaVHGtSWocVQuZEF7pEZEWSQhKeH5rvdw2dpsvWQPkuieZ5g4QHEkt1kdJOzb
1EFCgPsrHSxNvvXv4iKL4Fi4NsVH2oBju0OSclgr5Vj6ds2Oc1KmOBYREauh3dj8leVOOOU8sIvn
65OztDE1Q3bE6HOBxxiEAOmwa+GUjs7Y+ttmNNakuRbGoENzB5JPwDjAF1H6Qnoc/N6+8l5A67G9
PoSF6ddhaTnJ5iwHwuI4Wt0dM6fQjMeVbMVlN2fraLTJhzCiquDmoGLlvLupIUOl0j9N0oONDeVO
L6Wo0pXb1dIwztP3yUUAC0jGQQ14QxzrcVsaZb51Jtdd2aNLi6BZ8cS9unC6vjhV5lkFApRp5s5s
QKfSTDWEDzpWrkzZUkeaPWeIZyhgOsmJ0XvSPdHsi4x/uOb7ylpfjiptqgXa0Dmnnkvb5PT+/ng0
to/32bOzd/bRGMQhGBNCM7TCOoji8LcbQFAwgMTvHs9PIaibgikYArmRG3ICreS3+ujvxR0gf03Q
hC/Gpg/64PfKV2LJ/hM6UKbj7n2RmDYUf7qoysdH6tR3kqwxaVzcJWhas9fJr9hkumkXQcjnkEl3
53Vk5Y18oWk9ak7rjDPDFB1kxl/j+jlnv67PxkUXQ4Hh+HdjO0mRjJkou2jkKgmUzQI7IV+8dOV9
4mKEgOa1o9Vy6xqJIFGfaidNn7vS8BHr+8NmnHMaWrHtheZQ1yfPnuuVnNTfrNqF9dXj5xQ1NG3S
VgkYDaDoEZSNml9RY0p3MxIvmxk8cVAbrFAJQSSI9QiP0wccQG4WdDLrt6lTZJGfxs7eFo5dhbMc
x+8GyRILx+vsHCyq5ix06yQDnwFtvCTgajSPRYuYPfAkl/euzXqc8LURothx+GrgClE/e1M6f7tt
xTQjY5w5letiz/qJpE+itciWprGxAylPvbLZ/gqs/HcOqQ6NMnuRt3Wep1GNaoomdM/ACS823sa6
zuujl7igR3LSwgDxFxSEs94VwE2346mzEtBHpMTsEvyflBvPSNk3IkoHFddN/55gglQ4+FL8ZOC0
mMMcss1f6o4Y322VDCh3GjxIpUD4emV7X3R42H+aZ807KAS1BBoj0Bw3945XZ69+lTAeCNPzIwDZ
bwtk0JPmWjnU7F05EHasaRX/HvAmh2BsoKg1Z70AI15SeWTFqJZ8gRbSDMZQz7Kl/MTSLmkCnEy4
6voN/X7bBtPCmm7gLcqBZHIypfPTp819B0mBoODZWonI0vdrbjJBcVVV0Qzxdkwe2th6dLs12pfL
6031G0k8DgSMANRHTswI3daPej4/cACYgrFaY7K8/PlUv4yYNIeJQ7AZn9+9tIJuqqxcWdmlz9fc
JWCsXsNpigc2lEiZ2Ysl+NYWLFRAPl5f3ItHNMXF5l9/D9aAuPTL0T9aLruXQ7JzuX3izZfMKwLR
AJlYWb/rzFuJ/pbGo5lfDctrK8P0j7k7PVukeVNOtS8ciHQWbK1ucqkPzfAcwxUgNvKdIxfxfPBI
+yBUBwiLb8+bVMqVlbl8TlL9njIIE2BqgRTv4OUvtPPuXDI9I9x5vb4sS81rJg1yNNLGwBCBujZj
73h7k8+iiBkYZkEM8fu2PjS7njwb9X6TR48JqaB2wBTvAwlwfWBxC27qtk402x69gflcFvRIhPFI
5uEtNepjJsYfNzWvX1cSMyXTDCgLOEvcJ5mZX2OBQLEaVvbrwjL857aCmpzJlcyGJJUZTOWwzWL8
STe3fbxm3YM3yG7sqH1s6d7EHT1pFXiE1gQnLl6HKNX5x0U7DaSBa4KC7y4e53sWf/dQ5ztlRmjR
3fURLNiaXjoDmKk0WljWMS7i3w3U2YLRJwRM/pCAc6thJYQ7W+6F6EOnIKc0qdImdewjKvW/gi6k
Cgw6Pl8fwdIsadGTnOuUQQnMPpKabQbZfDjdXIQVd78ob8JlIxMvt3WkWXSXtTS1rQyg1tZq3udC
dce4qftNwdrkVz0D/VjWBV95hlgalWbahupA7duU9AjGjHDiUIRgd3l7KOd5l9lfrw/o8kszNphm
2qgfVpnpEuiDT/6ZKWoavV9z7cVd0LVJsvVyG9X2zUh27QyqbLsn04tLc+TFfStN1qiSF84vnTA3
ATkIUC5dCkq0/sBHtlOltxlJGpnevOclw+kSxfYaO9pCb3oZwuQOccVclUbW7B1BSRqQOQ4cWt/B
bO/NGIxyoMnjVK6cAgvd6RUuFpU1qHYm7zi5Hj0YowPf1jDzmDisC2xYdwBEiYPD07U8MLs2/UqU
fLE63KPgwP83KhCdwVFvbthH0JMbgUtUCwYnaQ3FhvRV8sig9RD4eUx50Jix2nTZ7H6zsngNIHEZ
H4b+Nc+Y2VRy7BXnqJppfrVSwGiiuFe2g1Sylfsnp8zHQ6J6G+Dbhg1xQEWOWilTECsgYMzagpq2
39i2p96VrNhtp4FeQVPLzJPg/HGPNlNP8VTPYcf7KTD49OW6SS04Or2MZhzsiiYQXD+OFFKvQWf0
zs4aQCGychj/JQW54El10vXKtTKVks4/0r+YlmzbpONzA4zLhCcrG1e3ErxX81yf8ZogEklRbWls
7Soau6+8mUPTfHWnOXDcR44HEIhDHagZr0zuwlGiM7YLCKq7IgHoP+fTU2tkofAOVaEeK/p22+Rq
DlilbQUmE9fH1S/5WuMuW5BkZd0ucmme7UXzt15vmpnVJvSIQpUKsabjZ6Exxf/n7Lp6K9W18C9C
AlOMXym7pyeTmXlBU6kGm2rz6++35ymXE4KUlyOdjIS32/Ly8lcGYCO6PNKEcmheOHCa6RSE7ilQ
lgJOpvt8Arq3nts+cmBR8Pvjfr6bs0CKZ9FP0k/MnPyCnSbiROCrn2qdxklSbCS+784TPr/oKm2l
ZpOATpkyu6+94e1oXl+GLn2y/S112HfDHppYHCzwkG9S36XQd+7VsMcrxl6CBOkJDs1Lp44sg7a7
DJsusT9nRQTbnv+Pd1krqsKe7OSUUnIDzOy+abMYRm6fSWAAGlqE09TAqee1DiQEaB93s/HNa9m3
T832sqDmAHc+doPFUK9/1e0cev4Yi2r/uY9f18CbKrcyDZmn1PRPPK92k/a+2TLd+XDH3IhH7+8b
DMx1Db9pwCed5UKpxT8pG5KAzkCLu05IJ3ISa4yHojHvEtevYydphpMxCvigdtzYe7DFPkA/eI5m
T5nR5/p6jclvfkoDQRRqCswRk1lU18IFAlHf1pzrTzawyDR5Z1Lw1Gx6GiXoImLQSei4/LkzP5Wc
YDAXG38a8gLazTmkGByYPg2WB+DyRG6bJtnhzetBN5TD4Vk/1TXbCDXv5wlochEMBuJKCwJI1/mz
kh0st2LR2LtMer9gYd0Fs118GRL4Euf5s2qMLbPg65T85xRDq4v4kMB0JedW5p2soTKCzJvUcczb
rReqd3NnaNMsYwEkIv2Ud825T6pDYWRfPId8tQpzzxkOyUnpLTO69yPpf+pGHcDBdjVWCHNu8jcx
k+9M8zvocJ59A4DNj1f1Wmeuf3+zqst+on4DKtLZ9krAqAqqfxHf4qHhaOs79PLGmxLs6dePG7P+
nXf/nZn/VJMKCbMMDqloJItG9ZNOaZsfhOfZbjilZTYciyopQvjXCFAJR8d5sT3evRrCcFHgUvnF
zS3+SJqrYUjaT9WTg0TTxpCP+aEQ+fSTFX7xakt4LAV5Cul/wMPqi5VxJ3YMS5KoH8zyofZZFxoV
ITeOK8BwHsQwTDEdaVkFqvySV79g/HzpzBkiJaU1fxVJgXl1afvdl1UXaDkYv5OR5yxIoBHaQnSn
aL+kTckOhem6caez8TLIrmtwGpndr1z7/X4ckDu1HgzeqDSzIFFXNp7d+TtTp9YrcboskgySLh7J
s/NUZtZeGWpSIUSKjVcXd7UdGSAdS6nqj5nhPibcnUJuNNXBd9J6OuIxs7YCk4/9bm6r33UxQ842
NYybPIPF0Zz6ADSRnEQ164e4UOpbNyV2WAPsGwGTS/Enn+ySYRTPM/dQxtCjsB8xpPOftC6cb3ZG
24dJH+CbdC3FuakuQ1tQ53fbFH8yj6R1MAMeFLmC41Vj9lwL0RH6EkVgeu6XeuyanYs05uToetrN
Y2vit8JR4MWEWqoICDcw635ip5Bx7CDEm5QjnIScXoXV5AIpwirXieEhl93Vc9ngn82OXloxjsGo
Ab6gWQHdjxZFIwoPhi7fCX+qCfqfqh/+NHvtLi/95FDCBhGsl5EcnCkxCwSfBOLYrOAvzszpqzuM
EsbfXgJ9SYJMDaoRzsHWvjtBTgRSS9DSxiAY9sigpjp3+leqqvokfJbtwSDMvtUwf3YPmdYsCcmU
KqiVJsYEszXXGGJRaiDRLZM/OzQTZmAYurlpaVncmtxPY7gRVqHZVWPUM+n+1MwpYuVDjjFoqXNN
GlN+KBs/q4CnzOd7n3ENhwbSAQrnNncN6nGPBWD4h7b3chlD9cBzAqdKszHiFR5LoMmeVij52ybZ
KFa8H2H9pa0kA/dTO5x1Z6rts5aPLnE3uE9rQe/a4puAJBMJf8Ss7c+omL+agv8hvnP0s/nAuRVu
hKF3HxkRwRcnbQL9Yt04tDqnBQZNwvbkZw2AWDAQApThMNT3VZE1EehdfRJSqA+yXTq100+8Tuos
MFpm4jJkSPI3c9L0GZJ4hQiGoiNNVFEPJlg+byAK+vGPXRvpxaE9s1aTqfY7vOOOOsRr2hiycgvr
sjYQi+M58yeGXQNrbmJCW7SWyXnK+V02D8+Vy/YAy0/Qseiij3uyNrOLU7me9ACNmxk+4JC5xEUH
d/JDnt326ZZ+/PsXG7xV/P/SgRlxgxUOQzTfHA8ySSUy9C4uUrYlfL7Sg2W1t/BrlLR62Z11S/0T
TG2EDGVdeC+Q+mv+IjiX+4+Haq0ni1NZGTQ1aJ7Bhpbgwdhz/B8JLW4btqV7t9aR69/fbLLGogVh
HOCAkXU7hXqm9n63aYeYsdGBlVW7rPv2xDMdjod6dKB0g2Tuv3bDFhd5bXAWEYK2M4WnmiPPme6f
nCQ5sdQBKmB8+Hjs18ZmERxazZihAUo9daUewhKHUujqGqmGuBlJ9zkYm7+U+cn9jldmMzUQ7/OO
1CQPaZ7e87H7UxK9EUnX5mCxuVVXaxtOv9CLpFN70X6a380qlRu7+bqp3snklsVdlXk8k5BbOnvV
fqReMNKvA6tiZ3CCph7hnZztrkIsn5qTZZ2znI2RXaVgz9UM0wbrjron2ElB2mCjHP6PgPROb5b1
TD73vFfC7M/OPtnnB/XUnPq76cY6FJER0nAM55Ds9MXbVYf2JO/MA4TwD1689ey5MlXLcqY915Ql
M5b0CFhJbvx12AZBaWUxLyuSI1KUvksGqHjmw3MK5YTIUsmjhFy4R9nWKbL26xeXdKjXgyYpK/M8
+FMMd5gH6WyJaK4cUMt6JKqOKMT5Djtx2wwTt46GRMF4UgW9801BsrNs240lthJVluVFc/C5IfzR
h0cDOw22XwVe3T0nc/rjc0t4cY7LyRDl5NP53GSh0F6QOXe6E0E78o2sZq0Di+0O31RhcurCVKZJ
Q5YkHdTy5UtDkw2Mz9osL45vQ1rllHF7PlMx3BDIK9lIwj8em+ux9s7uW76aOAXvUzufarj1fSHy
InLvnJgyZPPz7HYbJ9L7pW32H4iSVt44wiLjaoYrnkeQILF4MvfGIjT5Y8Fg+Bmi59UDKN5ATwyw
axgKw4y7oqaxLrzyTjpFe4aNg7w0NWQMm0b5GhXxOt3Pgweu6WSUbtQb9athm1vYi/df0CA8uMgD
fFLNRZLibaOqrTp0x3xE+gmRDxa0BlinAbNHCrAVJqM1ff3kZHaZh2LIiQo6kbUbK2tlepYcxGuR
z6vrWYF+8MrlhQPzB6NGMUMnLttoYiVOLUXKHcPLB9274kzl1x53MzPv4tE+cSp2Hy+xld2xlNMy
TDySGHyyTpaDMsGsYoPoXW1+rujte9d+vUmodGHnibyiLZs5PXqj9xeyhxHr0hdiyI0AstaD69/f
NFEWjmc2HVx3ZDLB6FxUx3q2Y562fONEX4m1Szkt1CRybaq+h7kgeTIknmThpvAVs+9Go5E+6grw
GBhCbez5tdYWaZbvVo6VSI+emsL90aXTaTbZmU5AFPU2R80m+Susz/Ep/KWgU8IKXM2brj9XVf3F
8/sbqcbfn1tXy6hrQU0myYvhXIPuE0hV/yZXWTgFWufHDaxsvqWWk+k7KHTRlpzK5FXye3igHRmU
Tuux3M3VJ0/wpZ4TgcVHnzulOMs8v7VmctKF3Bigld+/NHosC8GlLSCxXTAvPRkOYwezSZNXFKKb
nVJ0CIfezH59PFhrQX6pztZTN8ncoSMgbfCHnpvTJSOlfWmcYowJlcCH2z4pDq1tzKcsdcddLts/
zuTI2HdMoMZha8hCMhTDQdQmkYE3QOUT+gL2oYBB5I2LIt131pH2hli4xH78o1di39K/cRS+laY1
9p0cRdQndTCAutmkX4h6/LiBlcjhXk/0N5HDKLTIlfCQeihYE6Xkq6D9TwYXx43gvbKVl+pvrkoq
g8rOPOV4lokqFwgOlZZVXFiCH6osgUZ84pchn9SW9+5ajxbJlNXXWcr5ZJ5Sz73pabXvIUTjp1v3
/PfhBTh3F7u69s2278bBOtV8fOyb+pn0Kp65VZ58a/JOPdDZoV+4xVFmXn9IiaheG28qQiQ7Q2DY
UxvDfO9z/E7fXSZeZd+4zpBaJ5Qtf5MqvxvGJA0he7wR91d26FJxq4PUjIE6Fj0JrsO6ffakEdhs
DIfqkiCZ/9QaXGpuNUXBtRpgSEezOmin+1HogLT7z3382rM3C7xMYVOpZ4yQ5bckdjTwHrVPUO7H
6/TnNulSdKuvWmW3Jea+5ECyV79HcpzrMmq3uPPXvfhOCrx0brSTjIxj1s0n3ltXwTjeBVXfs40B
WpviRQTw+951p5l5J9vH+zLDy0VCAryTBH5Bo6n45BwvjvQKWH0LFFv7lBSG8cV32zpUvUqOQ+ba
h8/N9GLjp8SFhVnqqpNvXCB6Ftr2viVbj/wrgjP+0r0xIVNVD9LS52zO8zzMlV0/FoAKn0ovm+td
V/vyZzMxpQPTqZwyTP3RI0HTJmWO/07Nl6ak5A9Uzr1oNrP2L61L5LKiAkH+4+6vvKf6ZBELhDcM
ldnBrxIP7SEENrKA+uUQ4BzdtYCt4LVBH7isVCTr4TJS9/hxuyvxdqmzMRUdJOcKiKxz+D5EJhHs
hAUFL7xClRuLZ61rSzOeMSkzWQ69cyoYGZ+U26obp6H+3tOuCBwvVWHpDUnUty2VQVajBG/a3o+P
+7e2+xbDircryeuGO6e0phBCk/g4IImfu3oslcPqvAJxTF4dz8f6EbJxNW439Y1NrS8f//iV/GGp
FgZ482CY5lica3FXF2SvIYQihzb2kzT+XAuL+Fq3TufT3IMVN3SPZ+onYd6wnbI6M9DJ3G6M0z/1
k3di4FItbO6HJBGEQGINrNuxMqJawsM6afEaeYDa+h3gUmT4bnsmHCJ1rE076svv2sug9SZh3vId
l7yNy8nKel+6UhbgdoN8YKtTU1rlN+AH7HgckzYsfSfbYFauNbEIyTMxAR2AhcSJiepEjQbViGbH
/I0OrAT8pW2i5IUmve3YMIvsA8P7k5R2kPt3necB97EFrV3rwiIYV8jsRTWxClTAXtVhX+IxwYFA
nYymRm4ph680soRGEa1aw1EO7E2N1g4bP2niUYgkSsx2Szt8beEtMVKuB4AUrz15rgkogMGYcf2z
KTznpUkb52FQChHfYNqB+pttsd8O3owhMT6PtImKvkEZ0p9TvAwYCd5tQsMePHgcXG8TZjWeS0nl
xgZZ2+jW/6c5ym1y23G1OqlaP9jMDHk2BgWF8bf++fFGXxnspeIaMVMx1aMznRKw307FPHd7fzas
WDalu7HuVy4LS+U0PZsE5M10wljrv1bjltGUSXUykaLwoBndKVKkarFou1nHn+rVf+TU0nSyBGm6
s5NQIx6z+VsO/SVc67aU81cmZqlWKUtd+pmHXnhwu7mfXU7vIK5NI4ieX8F2Mv9cCXYp3ZbksFyt
UoSlBA5gk2vEJjM/OS3XFfEmhYarwACmjMjPeIry3SdDyKDVOK16uNzep/0WX2bloP3HH33TzGjZ
VMIbJD9DLfPcCfcZuJyN1HDt04vsc/aKCRJRRJ301F+AADxlebORm6y8df2LG29+dd9XyEx8ap86
V5E5THIxxgYsemBMamd7Jjo7Nno46cAOpP5rjUazseHX2r2utzftljy3IFoiyCmd9cvUQ3S5hrAc
g7I+THCns6H6b2bBAJpBwrKxV1YOjqWGF9QjMOe6M89g58wR1LuA7AHeBt61ExqF6d8OdJ4teOfK
lC0lvWyVAbuLkT31VXY3pTwG03YrU17ryGI5DKp2qoygI3kFgFBcDfHwksZZ5ESgJqe//TwQt829
uq3i9G6+/zjQrMSBJbJ6VgmfzUS1Z1PbV1FS6wbGMCpm2SSilLTG/uNm1oZtcQ6QXDhdi4LmGXmK
eVRZU7/AXzjZqOasdWKRC8NFx5wM2EqeoPL+rQDn75Cn5nEUhd6NENXZuE+vnDRLQLVUxlwNgLye
Lbpv0juZ3Uvj+VPDs+Tz20BPdbMv8e7NytfKzp+8bMsza+1XL6IkhcQx8F7UOmkvzUO4eh8c0le4
dVUbb/Yrq3ZJCh+5SHpXw0fScIsALuRjLgI/+Q6wXGB7W7WMlfWz1MIqTZokhpVigObyoehgLZQj
gf7c4C9yQnuaKTijeKUgrQ5a/sdUn00EF6u+JCpL5Qj7yz7n6gIoRhPirg7zkpRsaWasxNslbhiG
x6zrm5ad2r6yIzEO0LhGYcmJylpWcQe4Xh3K4kfaFrtZ2tXrx0P2/pzTJZ4YfKkWjkGVdRqJ54ZE
l88FsNtBLyD+OvLnprbdTwV3uiSiZx4bitFy53PrvyjvLyzmI4l15sofeaeij3vz/hYBiOD/z6zZ
9ZN8pkB8V8Uw7mZ1BTSkKPW3EOPdWGPuvyjx35siXZLSaweFFphzoJpopOWO1T1qstBP/kMZdPcv
M+DktzCygt8xR5243Hu5WR46GOrk4ZRVZkSr1L2nHO4xgY0nXZwPnTwB/apC33IdfI+2caNS/c2s
SBXkeqJRNVSzE9oSHmpB0biQn4IgxCnHbIUNM/tonBP7j8NNdoRhrosCkZX7t7abNMifeBqZ/ZDu
SO+RS55N9k5Xfrbr9TAEDVf0lXWF/2xZGg6e3pS7T7gyFDvFmPBCp5T6xph4eiG0t7PA9+ohEtAg
3wN9lp7SPmt+ovIEf+QKgQhuRDzMfGXuoJZQ7Qgu509VP3KQeod575WGjFMfHw9IpulBWBZ9YT5N
UUIfzIestKcbaL0NJyipa/BOKx7CtKkKzJ61QSX75GCktIYgmTUFZuZDqKJ157/IT7y9C8REAEmT
MpiN3n0eS67PhumZeyQTY1QUZIyUvuoJc4qOO1N9MfomjRVJ1dMAH+agHSz/kRgAZAZDN1MYqLtk
p6TJj17ZIueB+GfceHKKGssp4V3H6l3pgsGpKtm+ytmx96CXFi+tB/5EK3E1dEpAncO5B0zba3z7
Z+96U4TKvHiSLixGddYM56Z3z507knhkY3lUzZTGzTh7e9h2tpGQoEVVYG3dsoJaD/CPpz/ttEf5
vZcUN5VmOno1r3ARTYczLbS6YcpKdxpeYPgUtBKp7/xqza7Hi4jtgVYLibsOCrKiKmno5BZociy7
N7hBjgpI7R1l/Hfat+4RdVPzyXK657Iq+4NnFuQXQAldHbJGjt8I0WM4DRQwaVwtIQxfpq4dJgmk
AVvdiLDWSh9L2XaRL6o8AuiS3hfANj/x3le3bc9Z7IMz+a12reZFyqa7TScvvYy5/qsd1QJcrYo7
2tEEA6Cym452L54U+WmYyYgJafhZqUbcZpYnd0BlicBWzRfqttktkxhhqxT8mOCLIC87w76puMtD
MXZlJHxPvSaQ5YdvRW7ucZO2IzKnEHlqvHznaQaJJ9HNQeU17V6Q2f5JuOYXaLzBcLHX/JfR2dWR
aTUiTczavY2MP84tMwEBDKBVif3jhY0xi0sLGcPQt210ksskxIoWEaR06Slp8Sgw8S7bFQMd7llp
AazupKDdCWuC7ynPDm52tcxBWAlYDvSiP5NQMSXCclJ1ZLdexmFkyPyvnvCqh0pK9TC4fRaJckgj
V3ny4CnLHGLpsilE7WWO3QqXgh2ao+fOAGuxVSbYBKlfzQ+tb5v3ZVtA68pvxEm1vd5zu3PwClv8
SezagYFIkUSpjSd+KB/l0KpgxIcNUZfgbIWa2dGV83jL6rrgYaIs9pWbuRtA6xq1aYsn4DY0I/Ph
EljW3xOnc5OgJfkAoDnsWqJuIHCOrkFxuPNV499WDku/e5bxRXHeUsSOFveNDCEkrlXJdlzq7jJL
oP1qB40YXMsb1GGGnZfj2cirUYYonMr+3nnM2AEKPd/PGVZiVnkzaLepf56YHGLGMljfCHcO7L6m
t1Y/9rcKpZxdiVvTTWZV9rm3qPyClV18SWzTfsH6mR5R+J0QU40OtGI26ZYFZjXD221mel+2xHjE
EyS8EchogtiRjSEMRsSFqMo2omRCuVL0NhRMLK7dNhS+TVG4Fh6Cqc6qAwRBGQroA/Ynh074c1vl
cwiVIhYb1ay+d1NLIpjjtrGRswQm0WXOsjh3e5xuIHCysOc5OVQCvgwedI9hjNFOB2bb9t3cyj5S
FeW3OdAah5aXD05eeEFuMZTgfOLwg9KAS5p2Yd5NNQwGOLQvonaehx12MpZrgz0haA3bdXPq9xPy
cpAvkg62f2PB+qNtZuKl8tIuss1yvqlE3kdWXli7gtX+LTEn9qi4GoHnlsOODbjFgXpg3UFRHpji
lqS/Om33u2aQ2W2KyBMKZ7ajwnObsAQVDMqKZnKabHMughwk7l1+BSKVjCEfQioG17MEHtf3DIiR
x7psqyezBwKqqYs6lkVT3sic8Oe6VEnA51Q8l0XplcGEVXSUjWnuyomYO2G3937H8ih3zPloa8f8
jrq4d0gK2kaNFuwWUN86gI/OEMB3Wt/4mWY88PKpjPPZMfeosMiHGu/nJ1XNzavLRh5Xdkn3QIz6
+xECXvjfrAsySzvHRufdc2OXOMJEkzyOldY/M0AM9wBQ0Qe7b/W+UrLAfjEZqMyucxgM6R0zn+So
PTfdZUDJ8+wgiH+zLWN6rnrxW1XEOsIgs/vdjZOsQoVS+c3QKXXrMKP7MToiD+o2HYJkSMcdHB30
ZdRzmWGIla0DJN441EvTLRHIsZLikkOgKxhGR0aO5Rlf8eZYPA2yyX5o2GNHM8LDHUn74lvfeT0I
SFkdEnMmGEmze4HjJQgLhgecOLUEDpikaC89mewfwzxDdkFrC4+XTQZVc31NzPqhHZ560wWSlrtF
ZKP6vlcp4F0iJfMt1CfEH3MoWFC6PgWXCi/OpYJBYG1m+VWZK79kbjE8In7PF4RgOzKT2X3kla4v
0AbID5VhsL+2Bo4iamRPTnREAlYXPlxnYAAaFbUJ/txYFl/H2nB3Zt1Ux4Zb4wEOoORsWSKLFBTU
LDxoQZknNzL44WQg6weJP4FekbYpR1hv/KOrqyQw3Hb4lZMhQS+L+h4cZGej+rOW0S4qCZ3TO7pj
HV4Bc9BDpsJuIiKNIbT9SWzUrt6/c1O2uDVB/0J6EJ9iJ+zDEwivQ5jgfGqbJvYN19i42L9feaVs
cYFyfe05cgRMwxxaPxh7chHcuKTFsHN5djSc3kWRwt7I0dd6tKgioI7uI5Ditgb14Etf1keall2Q
l/KYGHwD3Pz+PZYu+R5p2zCaD8I89YYWIASCfSW2uLJr374O4pvSG9zba5rrwjzJRr7KliKECH+L
6bv28cUdyW9Mwv1BwiDZy+pIC1efQELk+49vYCtfX3KzHItXTlNUw9lpje+lJr9G8jljKsquTb4Z
FW8CBlhUHrgRBohQrcOPQpS3ZtF9ckavq+nN9w0gHKk31Rh1l/ShVmoKZDV9+3hcVvbxkpMiR92U
FUcaiJS43jmFVR800e7r2NItIaKVq/xSiIi3oLKicoMtZng2ykIAB0/OBXnEN4j8Pc5i/vNxV1Z2
11I3lXKL6JpAugGXqhBCTmHqsmAc+qCetjCTa00sQpItTOp41Wid6AQXVetXxxUkwGIYI8Qf92Fl
mS7dpr3UxI/ubMjWCaRJ3XDpSrpRRVub6UXw4XDwnBsurXNavRo4jbr2oZu3HntW5njJRZF50s6c
p/aJunkRJzCcigqjLaNElPuiazvYeaB68/EYrbW1iEKaV2Xm9ihIpVNSn6Xr7wcHGpltDZCgY9og
HfpbIO+V02FJQWFQNPUTpgF5U9Ah8XjuhhXxRIAbtBvAVLmOyTQBsZnQLUGFlRW25KYge6od5rkF
jno8f3vKhk+vkq8aoDMoQJUbNfn3a3p0KZlTJmYOEnianOb0cWjACu7MiM9fecoDaErE7fDNGjee
59ZmaxEd7QHZnLAqoGjFX1t96ft7l8cT5io3vn68HlYW9pKk4kLKnk6dwc+zKY+1A1HUBNKxA6QY
P/7+yp6ki02vaZIWpnat0+xWCgYA5HWY+nkj/1gbnmX+UTcyZwRFuwI5ZkBos6c2GP9WHveOguxt
uiGmsjZIi90Pp+Nhwm3AOslh/tMQ4ynv1QGGelv9WBmkJVuFKCW5NwGm4rV2c+So3972IwoSH0/B
yq5YKum2ZW2B74nnSw2fQzFxODR+tac8bgwn+riFlfFZUiFEzQyX1dBU0czfM+7/TgqewRvY28iX
18bn2rM3hzizZeG6PqiNuHZCxUHus0EcP/7pK0vIu3bpzac7qyTWMFvID1LoLsi/efq3MtNozvDG
s5ElrMTBJQsClymUEsgMxZIKUgk5s/p7307KM7Sh7mgqdradzrGRpFvuNmvzvbxdKOnbAy6qp9pV
UT/9vUojm/mPHqWMj8dsbboXe1p4NXThGjyy6gF1A5QphPjjNj8+/vjar1/saZsYDmQliI87hTy4
JX9ByaUKjVHeoarixB83sragFhu6bB0IOoyOdboqHhhqfqmgFbIR8VZGZ8l8QCWq9zsYepyENL+k
hvk4GUY40A1Uxcp6XZIfmOt34BRemZGFE1Z1WwbIa33cVc1j0zoSUnRgjn08SCsz8R+qWAHHk6FL
5jOTByaM2OE/82oMUAb8XNhYUivSMjVlDhbcWeIBg9HvRN0WtNmY4rVff52eNxu7Lp0cpSmgWUAX
+NLUIA5bKEpzIKIDlkFY7uMxWpvs6wJ70wrk8BVJUqXPhQA+kpD8odEuQRlxS1J1ZaUumRAczJaO
M2GdpqQ5Tmb3GzKJG4CGtRFabGOU5oYazD7EJde5QCDnq86bCzetJzyx/f14eNZW62IzN/k4m40i
7dmp57Dz8MophPvES/rUpRBYUTU8Yj9uaW2cFjsa9ebCgmdyfx60wAtC634lpN64Q66guOmSz9AW
pIJuUoOPF/AdrNTcBGbj9PAAZQfajMd2MvcAXH7JZv2dWPUdzexvEyvv+9l58PL6oS+sJ2jOPX3c
1X8UwHfeKpfMB7M1IT6D96tTOfrgjNMEHvOqmPauZ0C5vpbpna5Euk+cRpwNx6kDGNmSo5naww+a
9uzRHhU4UrPNnxwowAS1UXUvICzhxX6oB/w/lEyeHJi+oJqngZE2J3HnQBPyAvnP37ZjTgCvN2QI
mMv4HaSrvMtUQ4umFSlqZjAPeZgtrYJmEJjldib7qiiSHUZwCoxhSG4S3GbOqINYN5XtTscCtxzo
9QhrZ82DnYcmUxKIRzz8zH7PTyj7Vd8qQbuoJrN1yJRVxAjcc5TChAAvX5Z/LgwONU4U/uM5wT8A
UeuHrENknJlIb0vFstdksuhh9FSzm+BrFtUOwnIx9ePtwKi3Ec1WVqBz3QNvQoEQigmboaDtEX5n
2+LowIHs4xlfiTJLqkhasQQkIUBbWLc3nEtBH5wt/c9/OP/3FtMiTk4SzuOV48rzcHL24gK2r+wC
90IPPEzj+kDuymNyB8FXOJDt1A2/Gzaiz1qfrsP4ZrgYbmpAPZD6LPzKEjGf+MiDobWcmJT+tMXB
X5uURS6UcfAEzSSrz+asfzqN/lqJbEvobCWvcxbxEw9UHitdeGq3s9FdssIxggS+pHHfsClG8doM
wWeHXTx0l58/tw4W4dTunYFlPmA2lirn75NsswZvd3MfMDVuXQhXQvbSzV2b0qt93yZAWxD6Alma
+a7MISZqkTQLk6b19nDZ/Zy7FF0SGTKa2JD8gIeysv+UYggzF2Vk/3PyQHRJY2hbn3Zw07VPHmId
RPs6Z1/lPur8pv46gTkWfTwrK+fo0vYc+mV4X7xS+7zJPrJrldQ1G7gfl7G4PtN83MjKQl4yGXDN
hd9q3aPA26tTn+f3jI8bKeXa719EANoUQ5JrYz53ef2UGvrArOnkzv/j7EqaJGW16C8yQhxAt5pD
ZVpTd3X1tDF6+hRwFpx+/TvZq2pemUbk1gUqcC9wOUPzKc+DcuPzV6LdvfzWm2j3YVLKEO5Nomyy
m/sF+AJY08J95/P17llr34xzr+hEVtDwXOla3ZV8mu/hRlLtrEqPG2WftREwwh3KN1ZOIQR5Fpkv
oWo5/mq94LYCg2sE9pDChsQPQudMQ2CAIblWvNYtro9Hu+42Pn+th4wNUpsVRQYNQVxtTHV+HnTr
osQrD6mat0CAK5nDxOGPcAOGk6ttn0M3+5YOwAqAqPu7ygHCrZcvfPJu23Ob4PseYdZXbtcnbeg9
d9Bijwq3OQOUtIUGWxHJYCb63paydlg20zOVgBpNgDlBIoZacTCH+wqElw76Vl06nJexeHDsLSz+
Cl+NmWD8hUruz610zhiUp9YdyesE64QzoAbla+b6DOrcdviHyWn80uPGpLWJ2OjSlbltuqjjnpBw
6bgtACV6l7Nv07QV+GstG4HvADyRWrh7TjTKHBHn4lMwbYmZrCzAjhH0tj/B6J6rLumW7n6axX6U
CW30ubeLvT2/uPXr9eSyNrHNyPellbU+B2i+LzmAPsOnvOTwzmDdf40on0qweK6/aCUTm5olS50u
U0855FmrLIY0ii5U1IQC3LutPctKFjDZnh4k7vSsCRQ5JLCJgC8WJz2mqA+BmHPbVYnJ7ETDoFUt
KT0LS6hHUhIRyWn2dlXDf13vppWfMHmdcHKAJ7WjAWbqgaXs2z3ufWJSORujsNa8sZGH0WUKhf+2
SRrRxFSKcwPtUCg03t329ZfBf7MUMshklVPh07Md6L0boDABXOhnV9R84/tXwsIkXLTDuHgjB72q
wEGhSasTYdYUQ790X+RjHQFsdT859sZor0xZk3BR9DKoWDXhRDf2Hni8EPAvYFIUQ6EVwFD3cL3P
VrIIcf/ts8XynbIMaH0B4L8OTXovw2yD17g22kZwNxYIgAHK7gnNOx7X3gTlygq7RelvFQTXPt5Y
3MsMhfZmhFjGbOmT747HPiUb/bL28caini5523sz8nZ3gbFZOx/kGm/5fb3TV9KeSagYbPBH7cZu
k3QgelcV6VeIQX10pVsDBAgcuwzKjfPtSg+ZjEy7mGqOhRz0gaI8eelwkEy9XP+JlR4yiZiADQO5
KnF0hkpvDCSv4hBKs4/XG1/rISOU677OAL3FkX+seUSy78HlaiJ4CaCwqTqysT1fe8nlz97mCwYC
86h89xzk3rPmzePYQ1ZaMwrUNha6rADk9PrvrMSySRXpQEUhS9GmZ8GG/Qh5q7j0AzteGioiT0wb
1bS1txixrJfW7siCgPPmO9TsotEPYg3pm1KI/W3/YYS0h1MkbEe0e7b8gT1mltPt/D5Ij7kQ/TGc
c3FbJv8/Kfqw0j00KcKzCoPvfglpPMhjM042UutaVBjBzeyug8MQKjM5dKCaRkTM3zhuvN8yNfkh
Vecy2iirS1zoUSSZN5Bda2XdRusrWjfUJIVYQ98NE5ugRNo0z43P+MELiiCGo+N0KlqApaG3OLfP
0gXaAYzmNA78LISUf4kCoqp6EQm3n4+i2aqhvz/jqEkgAXgpdAMP8vqlnHFJ3+mgexiDUp0J125S
OmJLWWvtRZfnb0JVktwBsw2IB0BRcM06+8OvmhG1x+E9f6ACxoPXJ/j7Kzw18VikLpfSXyr8kAvo
AVEwwgJoU8uIWUlYFY81zijX37Q2Uy7P3/yRt5AwHARu2PX43ZLO3VhsgXXW+spIA6GC6y8mAzYO
tg1dbNzKgAQ6pC+cb2Hi3k/91IRAYgtUoFqdt5jlUnRRZ2c1wEbEvYOMxbSRAlZGwrzbDaoqG7wh
K5PG/93DNxuH7KgFlFS56UHa913g764PxN+tzv/XaYH6MkZCQJ/FhaJhUqULP1oZL47ZOM1/QMvZ
Z7xxkwGCXFFFm+aD63r5cwpblmPpBNNdClHCO7k4euNT1uaEsZ9ZNOHgPKVd0jCRAFqT4PUbmXul
O0Mj5RFnGS09XbYctv81m5xv2mZTNNXtV9xTwc+tLKJytm/a+VET7InbByoCzJGz9ObzaFV1bKn0
IbOaD9eHbOVnTG3vKe/dFFQGcla4dIh60TYxa9SvHu7cx2IIniswDfin6+9aiSbTiN6DgwXQ4oVz
7uFa5JUwjfzNxBS1HY2vv2AlmExrR665tKF+Z58bANvDofucD2NCau3f2P7lvW8STYAyNgt0PZ9Z
XR27Cpyz4bM1pjcO9WUqv2mdwFGzG2UKuZnGOVnkQhsbarhAZMVwuN4/K0Fh4id5lgrR8W4502B5
9IS8q2B+cr3ptbE1tjOtIlr7MiDnUvqJHCXURJpTk39N3Y3eWXuBEdB5oFBm9FWfTF53V6eSRk7W
nbIx/6ZLaAtd/4v3t7HUVPfOQyfDXTa0+lMGHCD5QqwhciwQDvKfS1BtdNXKKJhISl8CR1nAJ/cs
hP15dvQLju4bu5oQU+Wd/GvqeTNXlTnO0DZkwpsvvLY+ejbuXbGmPCIK4rwhSafAoLOXYuvu6i/J
/71XXrryzaxNIf0X2m7mnK25Pc0SGiocNge63VHvhQMUU0sbN73OwW4H1BD4bsl+Xx+rtW68TJQ3
Lx5LaLXahYtuVM7zoqDakbq7603/Lc6991NGoKeQtWkCUGQhndLwY+AM6lz3xST2qp3K+6IdRRkt
ZQj/C/Beig4O9qJ7gePufCITYNURW+oQBxOPkIPre0sWz0GNK+52an+N7aBKHEtzsGWFT7pnlloZ
iLQjdUAW1IuMK1XMN91fUlNHnKvRh2gks8+krkAWUzyaCx3pQmwhJ1cyronMrGxA6qYRy4ddV1Oi
FngmgXBR3+eWlT9fH4yVwDfBmQ5kDMqeYZxz9E3QPToXYLb3YREbMfO35vfeYBuZZZiQTaaRTeex
hsCS1XD3wEWgnlG953ddReqdXaX6M2g9EElbZCNiEKW6gw8W0t0k/HCn2Vx+JJ1HdratcPPvFgsO
jCGsQWtR3dHGJ19v6wpj5+GEftMOEr4lAw8fMaU+QggnyebwvDhb2isrUWWiPG0gG0pKBaCwWX9X
+SyPK6Td2zKfCfIMLNTggqnxzi3sBFHTerRcfne9a9a+20hDYThVpdPjfrDMp/a7M9DmkbGWbiF3
ViahKXQtOG415DyVSQFItSzqo0tIAoG0uyUcNnZiK2uPCfJ0JlEGxOlHyFM8lOzgOuWxUnD9CiMv
HzfWt5VwNRWh+4UsElecKpkyr4P5pdc/Q5DN2ZeDv+XetjYQRjT1XtvCoyJXieOk+g70CSca+jbc
KMKt/YARAW5u04BZdEhCdayhOubqbO+CN3Z9Eq20bqIip7zIF9fxZTIEcwai+Zz2O66l88ihULJR
WVoZZhMb2UnXK0CIV9iXMnmAH9b82QdmSUdtEIJXAfJ7HrVMD83GP628z8QX1E1W1LYE5qxWsDdi
zvdahG0sl/B7Svpnmg2/rvfdX7G0d9KoiTBYlOPmM7WcczUGH8GWaiMhmiL23XSMqJ9OO8A0s50r
2scMlS94oftHSeYjFqg2KrS/c6zJPs48Xw5YQfuYg4zdgFGiO1jdNd4AdrNT6UPRSesuxPUwZGgy
vQOKAcZf2kFV2W+nuJfC/WKBaLv3dbh1Zfz+rHDNH5vtBZTe0SvOrp/lUdmL13Qaf81F8ed6z70f
MTBf/ncjw2dSeNCzKABncI5OwJ6pl95UnXNNQUcYNhaWzqfsXE6BfMjgen4M024LoLzWMZcferMD
6wIonHjwpD3beXbwlk/Quz1cbtJu6xbXaF0xOYixAsVZfrfBF0/t/saWnX9b9iyIeNAJLXcSUilw
6/NBIbv+0e+vE66JkWgEzao+bLMzc8guZDCfS7MDm5vnaovYs9bpRgbMhpovYiqzcwDYo++8DnqJ
LLnlOPR+tnBNeIRDWN9kehAgZgKAGbejLcco84VzP3IlP6p5QXcFuT1sbFBX5r4Jk6hS3N6QdMjP
M5uGhyUbUA6Q5Db3C9eESDR9U1MlggwATdJEjPJnKOCXMavDm3YdrgmGcGQVFLx1+bnK+L3XVkfa
Wxvn3bWRuIz/m+CaCEcuVC0/j1ia/co7+LB89BZ/1zOyd/TG5net/40QZoCVwKiz4IAHLs5LOxe+
ijy+2BvL9Uo4mOCHgFOr8J2FQ8mP/EcXcixS2cHiEndPmd/dtuVwTaOWRfaTk7OZQ6Ae5P7uS8D+
ux7N7x+nXRPqkBFRl+Do83M54l5O2t+CHirGok78roDGzvKnXNiJy5s2gK4Je+gIg5NKNyJZC/cz
wFY9tIMynKTGhy6QwW4Jly1+5cqwmOgHmHk6+TCgw9j0Je/lmbmfnDEFNz7YSIPvVxVdE/yQ2c6g
XeFwkFz1bxgn3WPfH/mD71+sg5yomNSdFbJiY4uzkhJNnUrBhCSCQqynEvrBV9WIqwb6MLaoLV6f
B2svuPTjm1jMiZu1ZLTzcwgz53nGruPjPKgbv94IdL2EF9n1zjpN1be50wBxPIewRb3+5SvxbSIf
XCUb6Wh8ueT2o5b6VOh+48p3bYyN9bmZIcA0jq11IiKEiEbo5mdPwiDi4vR6mHPlP7C85h+AUNsC
paxNW2PdrnxJhzrg1gkVeL5rFViCAZthqABn313XQwr8eqetDbdxhAHSZVZUhBl0N/I5IpPDH6uJ
Loe6lNXGK9bGxVjFsU8Gi4GGObSZRkjOFAreZdS5Lev+HybCk5JZrOZnT7Sf5qIadlkf3KkL9lu5
1Ua2WvkDEw4BTAdTQsw52GlV1A9+7FdbJIWVmWXCIZYqTKfco/wMOd7dUiH9luNFgvoQNPODDOxX
iIfdFh+maGYXhqmXuljA3dyPpa5+03zeWDzWOsiIa9GNpE61x8+5tJ67sNlRp9sIvZVAMDEQKIfp
AQrh/Ay20onmf6aKHrJgjui8BV9d2X2YWpnahdlC42D34brQdpJPhDgAELxw5ycQTrvrYbbWQUY4
Q0a8rBobfd/64PU3P8TNE8gI4GBKey7SFAnJofdFt1SRo6dvcM/+4QX8eaFWIv3y4/W/WEkWpngm
C1DVCiUyrJfu58WHBtcTZOE3puffLcz/H6odEwRRB3BwWpbJPY/FbMMrO/Xgp+3bfVLlxPotaqqh
2cWn+3QGhE7ZpX/f2u54ORHP3/uggVm6T2RSwFEPCgCB/ajKhew0h/d6Bg2zvAauWnawKXfs1nqE
grTcX++V92eoY6IrOJThfZ/R9IRRtpNpaaoPIc2zP6OGtkLRDu5Gqnt/h+aYqIk5RLVPw/Ib2o3F
N14GRTw47gd77p5tR/yQ5fJcw53lkmA3xA7Wfuzy/M1WYCywo60vQpg+vVtShnn7XViPvMg3guL9
6YSK7r/texy+n7bP0hNzxfeycH/37ZSMQ/9yfVzWmr/E4pvPL/phnj0Pnx8CXQDzwTFe8urMgurz
9fbfT92OaTEuR8IpWTLrxER19GeIIOa2+smId+Z1A+W6ZoC99lZfvZ9AHBM7UTYwVBuhY3filp1H
OrReoDK4VX5Y6ykjh3gS3BtF5vS0OJ+nKYsKgvsbeyNprH25sfyHYpFhuxALZkodTFcCNYgndyb8
cH0UVr7dBA10DikAjl9g6k53bjkdSENiQenGmXElBEzIgPKy3mI2Vv6mPQ2oy/VlDbkPHFIRhte/
f4XbgJrXv9OUaK+jGcEPFFLUB29qnY+ZyNvHdkZJxZUZeJilLnaFzfgdwRXdC5Crc8y8ZkvHa60H
jTCnS5OFc19bp75yQHGxfAa9OhEWbEdaMt9d/821l1yevwnGuvDsfnBAwAx9jA+c48pCxFU/b/Ti
yiQzVZmYloVqayc9NVBXpbDdxlX2jWdu2Hr+++18cKAHqa30NM8n6OdAFW6L0b/22ca2YFFu05DL
0qEodNTSMEXBqaZbIvIrpifO/+kvWQzHuUa659bT/XNaSfeu6jv70A2u9QTFNvjNT54VK0j37cIA
dV543f3xQ+3nO2SbIJ4cwJvssnZOARMskVAZLTAzcrqxwKxMCvMCzgqqsVycKj1V2Ue/+OSQe7IV
uGtNX5L2m/lWeMNSenaTnhxoMIqYWrhbyvwC+AbBePjj+qReGT5TZqUNx6pkGYrCozfiYjxc8l/B
kpPX662v5B7zHk71EGquILxxmkto67ZW+dQUgx/5qf4TQhfz+ktWfsFEgeAKKy8yBzOQOvxeZuO+
4c1GTK4MgYn9UI2nWuS2FDiBx8pv9nY7Y6pt3V+t9I4J/wisxkrZiNV3moKYwbjWmy6excu+1J+v
d83a9xuJWdk2Nj/95fvr+pDWXOz6OvxkyW7LFXRlA2GqYwk4i1RArPNzwRrZ72xKxAcr6ATIgFb7
NZt1SWKIgenPC0yB9td/aqXbzJtXFQSQfKKeBTK8lTQd/1CN3RGs2J+OTf5cf8VKv5kQTEc4DrVl
T09la0HFx/5tOfaHWQHoe739lSlrAi+DpswmlrPmbPVdsGsqcrLzaot4t7LJNm+NQ13qOq/86lym
DBfTKCh9p6UO9z0UWXfc8ZY9bSGyU1Q20IO5qLam89pcuHTmm3xV8nQqpIcTdAlTv/JA4eBKJOrf
v6D2EPfF1oKzMjYmSKZuURiZMhSpWTtGS+7ufBgNYwu1cYZbQZo7JkZmgipHoyf3ckbpIG016RMs
HMFxygpW7KCamO1mByxge9TNgy+goAw/BL0LSRfuvFHCeL2kwVMAn6iND1qZ7iagRsqpczWgWGeq
h/7ouWHwqrxFsKjyZ9yOTBLyZNdn5ftVBIcZe+gcmpa6tFHaZNDUlvIPB5KEuhyV4HsRtLvrL1kb
PmMvPWjfghdkjW1OLXZdAOOeoInq6uv11tcCy/iFFkqNjsrT8uxOlD0o2CzvOr8vDtdbX4ss49t5
7YueW0519vKmqiMmSf3RohSYhsW6aIt0v8YFvnJO6jRfnH7ONq6FV8bFxDmoTtueKHp6Zh74TIxw
dXTbofsIlXx6pM2IwpLbhbdNNxPwQAboJ7aU0DP2TOcWmCmp28hu5X1O76734soYmRpQokktaHCL
OemspXrQIx8jrpZ84yJuJVxMASgQBR3JYHuRyPJos/k4pn/6Lov9dAtfsPb5RpoDuFDWdIA9Sdk1
B52yw5jSl9t65vLKNxm0R+29qwrwF/rR/gBAzrMQm8oia/3i/ts2itdT4IUEnz2+cuR8mx1HjTL2
Fr5zJa594xxAoLs+1QWrkslXsV98hYldPFi/b+sYI6wDV0IMurNgmsHdDxDWfqKB3ojpteE0Yhod
PEqndODFbpUiClsYrQw52wimFfq9Y6o8NY0MAQAEymYq9PggC97EWe58zxrslyKI0vRJ1jr6XucW
rBoh8H4Er3ALTboy4qakk6xnGwLpIPVPM50i3w2/hSLf02U6BLbaIgavvcTYYcJRI1VaQQjS9cuf
0Hn/0kNHPQTm21Xqy02DbyoVUeJ0fLlI2QINp6OMyKMvxtsizjS0DmU3AsrbtAnSa3eclnzcBQVc
Ra5/+UpMeEY800DB/kcAC6sle4QXTUKwnbQHdryteSOkJ1d3fhkqnpSZBycRwLFceS/EcFueNrWI
Rh/yZDB8ms5hbX2rW6xrTf7f9S9fWUhNC2t44kCvLfdH3J3nNGY0+28ZQrC85/ZjAN/sWIcgBJej
tbNya+MKb2V3amoQpdUyBcjaELohNKaeH6n+OTstmsXLcgwKtb/+Z3+38O9cAZjyQ/NFkXru54v4
J+voPq3hcDCkoYybdBmfUFVnu6DGpXo/uAqkl7DF0QXnl2xqyruFTMF9Merp0wKL74gNbpkMdGEY
2KC4G9Jq+tEs9rJfKoucej1QsKbtSe4JlD7PIZccTlFll33OmJ/HNCvtu+ki+YpZB61kj1p75RK6
g28BO3lVru54yv1jwyBt61e/IDw3HfwiyJ5dVdi/yFB8bCfRWDHxlvDgWmPzVeea34leNbHdhnMd
LZ3lzzvSiWDHSdXfUc9zD/VYLMcmsMEeg4nvvQs1/13WOP1OlFZ3aPJSf8gmtTxXuvMopNmItXfV
qB4su3EfUlyZbIzESvD9Fd57s5g6eRc0jPHx3PZ/uuIrs59CsZX11tq+PH/TdprqIKPwh0qgoAQw
V885NnzgGUBtfmj5xox9f9sHpOy/L1l4QYvGdXUiey+mgLIMhEWyDCNla3hLjxtr1PsLoG1WgEbQ
+8JSNlWiZPfNYuXBt9XGxnWt6cui8babdCErCx7vydypL6pPD4JsAd/fHwHbLALMEBjsfJQ04QC6
NHsLRKAjdQmkCmqcLW6q7dlmFWCgFB6Ell0mtufHuRUeg6p7zlDRuJ4q1nrHSN+Nw+acu6lKYHBz
XEJnp6l+va1pYzOW12kbhiXsi4PuQiRSQ/UahO0WBeP9NR81nX+HtfGxZRG9HIGrymDUUu91CI8Y
MFX4cBtHGBZs/74C19m2D7+PMrHGas/U3EWD3LwrWul48zwFlVCqrVyWiZpfoK4YhfVtimq2eXjS
HMtxm3MNQpr+k1aeP0Uuy6fbgE24V/y3V+DwR/reDlTi+nX7AKau/JT2Mk2GhsqNRX8lrszjU68V
Vh0dKpBwsy/2AN9rhFqklbzt+IRR/PcfQj+VYiYp7NhndY/N46egHn7fNOv9y3i/STdWDdkh3BeM
yUi9qIfHILzqb2vZCFWZqckSLVrOSgd6pFAive3+wDaPTd1kMUg7Kziw537C5zqxu/CVZe7++oev
DacRqhyqDNVY2Jgxqrmr7fS1gLdcPsstAPXKGuUbcUq8qqf1IAboucDSiv6RIAUsNRiFwB0X7LaS
n22eomC11zFajTqxBv2oLO9O1e43FLFvm/PmQcm2y9KZW29IBJkiBZ80qUAZ3tpGrwyBqeGqOXQ1
c5QUEzhVDbuCdDDEkAR2K3rLC3ntDcYyWw/9RbtuyRJS8R+5oAnI+T/npn65PodW0r15RoLfX8pU
jR/oU/5kdYWIRmo9uF5wZmJLhXQlJZsnpUymZcGmRiW5e+9Z1dGZ6EborsxQzwhdrkkP6Xe0PJH+
RQn70AbDxz5bjikW86GatnTW3j/S2OZpiQGAlY4WGZKsG/4Dd+auhVNi5Lj8qetRalElYHchzuFd
kMv4+sCsjbsR3FPj9y6wdyqB4nYZjxzvS5Ui0Zh3W7CKFWqtbR6bpDVSOS4QRvTYWH8QSz/AzbWc
4GmmuvSjy3ssDvrDZPNGAt0pbAj3W5ddUqt8GdlNyEgMb5NqilLq2/ticbI6AhOY05hPRfUEq8P2
Z2bbeo4FiqgWsBUQYy5Z3nVxUPo35m8TGV6HerFheQ4emjN+ImX4VMzZx5sGwYSBQywwDFoI/ye5
5Tx7aXBqFfuQZlsaHe8fWyEu/++atjAB9U4InkNBTH3O3TBp0/QRzpc6cn0L4ApP/HaGTXr4yowy
D68oQIZ0Bmw3Ie4A88eavNapJyJ7WvbXe2slzk1622KT2Qk7vIB7HxhuqMS36+2ufbixM/JdiFqW
rT8kC7yLxW8t7vt5Y1exkv5Mvhdg/rilUF0H91ynbiLSS6uJetsq/cgjfvWQlmpL9Xetdy5/92YD
k8FJ1J/ZjBwC7fN2elxwbr/eP2stX56/aTmAnzYw8Wi5qb773S93a+lca9fIrrS1cki5Y/YvTrPP
B/7gDlvwh7V+N84wVghy5RzwIYG/aR6hgvIZVq9Hn+e4xGxvQ/PbJgEsh5hXMwiZnjt7jh2CGkEG
B+wsP93W7eb2COCQxuOZwI4UlRM2gmoPu5+tC9e/Oeb/a022Sf/ibljRodMI11KzOytfwHcMbC/u
wJTbFcBcRHxJtRVZgZUfukkCS+oMZVxQyaJRVTLS9TJ+G/1R7NqAANiWujDjsOxqhi5Yau887dZP
oVeUGxutldli0sdy3rReuHRDYvd1/VnIUDwoJbqv1zt7ZcKY9LEq551sOawpw8JHmb3JspM1Lgra
s5Ca92XTb+Swtfdcnr+JJTILXnY5FpMRFqmRx4qHnIefZ9m4OwsuzDe+xcwFbQHTcPBoE9Z8UOxP
mTcxb0+Ot1HbWBsKIyGMlQWDcAtTp2/+cPEzhArS9VFYa9jICB6BoS9EpYYk8BNsAuLFzW7b7pi8
sWnBF8OcEAkhKF/h9dADJJl9FKn/+aYvN1lQKKouf49LiWc/kQHmw9XWmfcyZu/Eqcl4ypfFF22v
xgRzEK7ZkajgfVBaGz2+1roxH7Htm2AvWo+gwQf7buKRazs7lJVu6xVjHgYEAgSWjW+HqlU0Wg/T
sMUDXIkjk+wU1sSy5gUOXFYWwDV7jpex3WsBN+it9XStZ4y5qGqCLXIPjQYKUvqQ3xPYgrB5Y8ux
MtH/Kuy8SQNABc1pp3okM6KjfH6yt+67Vk4sf1G2bxru3LmFbTtOEq01nPu8jgm8lofqxQFqfWm3
dAXXPt9YmsIOpQeXovAAWORLL/rY6coP16fM39XznfluMpoC1PMbAcodjryp8KJ2hJyorjgcubue
7qAVne2GSrHdSCvUCoLK00ccqOhOZq3Y5U5D7sKs7hPA7ZedNYTpvsFZKrG6pn+B5EMX6aDv4nKG
UBgP4CHu+/BMjYCdJdHAm/KQFnmATEnGRyaa8AgNcr5nuCPbFSUumVJOfl7/z5UJbBuhAUNZd8kp
ljNwJ8q4yvODUsEnH5TJGP5iN9YUTfYQq70WcqxjeK7TF19z9OYWeG9F/882aUNMula4uEN4hjdK
/ltm0QyJ8D/9Nw7O56P85tZxWkZ8o7dWJpzt/LtsopJeq6LGy7oSd3vkJV1uQnzYpmSqcPq613WB
2SbOAccVjF9GqQVVv2nYXR/oy2HrvflsxEpQQ3ZcO26RsD6Dg7p9D5v0j9JyRMx7e59l8tS31kNd
pBsB9G5XBaFJI+qK0YNuAGLTm795LcCnWyn33YSIhi+nzDeppZ7dTo8+clYTNOHedfohatx+OpWN
u1UxeDco8ArjJNaORdd6eSCTsljOg18uCUS4+v/8oADZF7uYjSFZ6yJj0YMGwWIHMF9KVCn20xCe
hNd/vD7a7/5BaJtUySqEMHKAW84Ekr9uVIT9S9/0n9RC9pDDvO1gYHImuyKwZ8gH9wl8mJ/9Pv1h
OcNGOPytpL83W42umXssqwNth2QKgPTvPOnt566wYp/BnjACUxM+9LlI61gRV+/VUrPDfFHQiiiE
tfbAOuZwCO71K/X66p4JTqJyacFjy7m9B1wi+1C6fvuKUjac2IdWH9Ar7UHPM8Q0XQ1b2drJDjzk
3Wt2YS+71AGjy+oCkcdw2qr+83TlvCxtN4DFRiC+Ngg6PVXpXO8H3EzvQyweMeQsd075xWZWWh6H
gjKY4db2Iy6Uu1Nj6/zgVa78QPrM/q+EGf2XUarhyUEbx75ZGnCLnOAO+5Y0CoXrP+U9RCqifPHV
1ib33aoMJrmR+RuCyzQH7mAJ96k6ZvmkXqc2B9Pcw8mUpBBt7UaF23kn7MdbA+sSCW9iV1sZddIQ
R+0JspORUxPcC3f3zjL9gALILdMS/2VsmIZ+kN1QY0s2E/GTk/zXksFh43pYvbutQdtG/sfqPFOA
IYqknWEVV1r1p2qRSV6xT6NWD24/3LRg4kVGWdTOQ6tk/QzPpCnbQY4jqQP7lj0fmjYWAtXkFtPc
wRFkbHeKfLPTn9c7590VJghNCphT1SMUPSyVlHQO/hRuzw8D94tkWAr23Fw87DoxW5EIaL7TkG88
XH/tynpgcsMGjztUFjhSWY2zn/vykDEnysYt5Z73Nxj4LWMxGGY6Uw6VPdwmDnUWN9oa9j3w0Q+T
F4o7lVY19ObBo8sCXT0ubsqeKkrSY+Hw8sOcX5z2wN18vf6v7wO7g9CkW4iig4aFz3Df7up2P5RE
PlSkbGKPkvFurjy6s5CN941mDUwA3WI/covc+eNUxi7R3fesZiU85VK5sc6sJBGTBFB0iizQ3VdJ
J3UfeQpVCkqdOwiXYMsPnY9YB+2Xoe5/b/y/e4ni/1sYMBrGwlC2DsBz3uV2uunyxEpd/36BrW8R
BW27fLXBbju1eai/2M3AXwESoj+AhePpzp0Xi+zG0oOXxVJKHDALl0HHTTWJner2pBywqDVY1RBU
dNmhgAb3Dyi8DA9Bk7M9XzwfkmK2lz/BcVAcLCcsf6pBuSJG4gJjx4eveqYWASL2bEGWJycHaDdO
z7au2fNcheznNCt9rKdyhpwssYKdr+r5W16H3bNquL/v23r8DFlk/pqzkf8mU5k/VN0QxFnf2kc+
LxDPLkgh7v2wWV68ppJ7qtvmlSrcE2eYFX8CeDNVUd4R+RHXHDA2KZcpapZsTkjB3CcF9kokUCuL
CAguj77OaJzrrC2hAIpSWlUJeUT1mce6bh5beEJ+5tVI9iPANt8Gr8K9h1erQ62otdNqoMf/Ufdd
y5EjSba/stbvqIWKCGBtZx4QUCmYTMoi6wVGCa01vv4esPpOMcHswvTe+7JjI6yHZEaGcvdw93NO
lwalyUqpeZhCkKwk0EjgpBQJH4G/3kZimnG8Ahteh61uSglQ3+CAmS76gAlvUOaUnYBSUF+CLWnf
i8RDpxzWPs1K4kJeTeSpmDJHaHzhWQQxNNcJ8U05UiH8M6L59F5ra8Hu06i4Y8WsK0vEgPsUjT84
+LLri5IPCgHS8m6Igrs2nhKL9ul4REYQrEailIFkX+l4pHegVcyV3IRSqWdBqRNZ8USB1qcigMQ2
Gbtplyn6e1V0veN5MRhmaVHtMwgZOqxj6hVaU5IHkML5r0kql5Bq6MUIqxqvseb8RYS4ROb1iqJU
ZaEjTReI4V4mpXIBDtCX31+mvzCcy94sSWrQldri6afL+SVetbpRZKGtZNoaUe9fDbCwnEzs6xLa
BvpWzy6T5DLI37RxJUA8G99q+hKUJ2ZUyZsxa3bRlJtEZwY0R4wBkJZeefr96vzV0s+T+hSqlCP6
K4GfgiLU2KIzKIz0DW4UWbGbf7U0i0CoC3G2CkRfu5aIpoZOTl/1QftC+MeX/8+X4b/8t/z40yDW
//xv/PNLXoxV6AfN4h//eZun+Pd/z3/zr985/Yt/Om/54Sl9q5e/dPI3+Nw/xzWfmqeTf7CyJmzG
q/atGq/faqhvfXw+vuH8m//uD//j7eNTbsfi7R9/vOQt6lH4ND/Msz/+/NHm9R9/yLNs039+/vw/
fzhP4B9/3ISZ/1Tk1duXv3l7qpt//CGJ6jdRl0GRgSqgrOkz+0r/9vMnyjeiS0SEbIQmimxG6YJn
tgnwR99UpuGXdSppEqTA5vRFnbc/fyRBcgBiD/N/U1lG+uj/freT3fm1W/8B/NExD7Om/scfYGw9
cWv4WtD6nAdHmEEpUZcJOTgmUoKYKXO09DjG7L6r0NpVB6NTdIIF9s4EWZlI2LdhlFjqCIn5tPbv
ZDHl3lQGr35FXZon7xl4LY2hBA13ABYxFX0IIKwqeEeTfc5UtOgmwJf2ouHnGcd1r00ddhsqArwm
hENHNTNzlqRGD6oxyAxbeG0j7YXnEBoIYZ7T7Mg0ehgFLQQG29/5sdhxsJtwJfMnzirwmGuKehUl
zJZZa86j0ig9Jp5g4flyAWfCIQ/DS5JaOgBngkTBkVcXNk3ym0yfEsObWTZjxfDa4hgMzBaQJGN1
8oNqqhunbCMyTNz3ugs6PjdlakEj7ChoquMr142AylpUHOf2YJGmPA+IO6jXEAsHq3rg3Yqxkjkl
mDsMiO8lm2qgG2QYPgr+xyxsI7ghX3egU6raEZyzU7fPufgcYyqClOxFlKQCBRTIKacp5RgPNKcX
kBFzVTT0EHwNPxEP5VQ5VC2M+bebJnGSHO3ZPoA80laSxpspyQ2N6QnXvfqhz6HwE4TTTQwYHCmb
iwCYLLRpFWBRSTkkei0tkqFvqCG4Er6L2Ax8I9JL9wQd4KF4nbTXGTiZsaGB1t+X0pUnghsTA0MG
26EV2cmkuE6a3GTTaxl0P5IgVQzFk2clcBdCVRz3wW70+mGWFujH6gbIMI62aWtgiTWfCnSaH8ZG
TAzaCBaI9t00CCCnEXUXZZv9iOGRjVxOtxHA6TnO2jhD2DvdJiPlcemjkRp7wIb7Uoutto6e2ajf
Bo14/3FuEhWfht9heWCMOUCqIbnKCLVbqRBx3pLWhQ93SIVvidlGmXjfVPptkg9O7OVWKSuQraVO
WQvWKHcXGUOraP5dDouZcHTbDVaHG9BpbJOGgSOU3q4uJ9GostKJRhDB5gmovSerR/Okp2U3XeQb
JPWtviouAppYWhu+qpmvG7kqWL0UvRYyteP2Whlbc8qDXRbVMoqUGpI2pe2NoboLKcvNfKQ9H3t9
Mtu4xHGK2I80UMdrlSTxhurpPm1LdgOEHdtn+Jle+RSkvznDoynIzEkMiZnkSA7UXYZyZ8Bkjib1
zARng2LWbenZJQ0eCx+/VkgJNT5+iPQIMUPQfQZqHDggCg/skhV1Y0ziEGArxoynRQvdEP2t6RRg
g5h6zHBxjFoaaisC+dg1Kpi1NX+hUQTSOqfzKUhpxvsue6cZ+n5SUaE7QcfdVbQ0MxnalHlESMbn
XMxOa5rMUVM93KBHKHeplwd2oMiCE2YCwHcNSw1h8Ewt63JXiUJy9FWJ3SDxXVpQGzG1QbdRVoVE
+eSIRcGTKrTFOP8B1VdI+cR8yryHIvEtlrNtMuhIhCccLUo7QZ6MT97iT4v82QKfN8CyRiSVijqB
RT91+0JIdNVX+9xBF6YtaNedLkPi9BnEUVzTByxDfJ2MYGQUpntBX6utSYt33U/7D3p+HcSPMtqD
l1QRSko7lrRx7ki66qR6sUVDVsfbQrMDaFp7uZcYgRPWijVb16FmdjBJYIyfmpoLRa4Y41Bu0YHB
+NC0MvfF+D2O28hkunjbtRYRylsG7VYkw9ghbFVn/pQIKWAxvRU8sAH7/RUdwoeZBBmsQ+jW9xJr
GhNrdkNiBkYnschumJjbmT9uZ7PcJNqmCTsj8RMkjuiGwC8JHX1Kk3rPOtlQcXnnizM1bJNJ/q7o
fLRZjpaoB2YYUhcBItfa4KVnd1rHId5jaEm+iaFbGQ3Xcyt8RzNkw9tnX1EdCaxaObwrjSjq/7iG
IPFiaGYNJclQKXHaergv+vxG1+J3EqkHWSEHf6AHxWd7HbK0ejWFhj51olmid0tIBQ1CwtakK24D
mYJIHu5gtjYdWLFjYwIC972g2maAuRbC1PIJbHGQGX3yPKbFzTwhAsfK1G01aINRp+m+qbNHyLS4
RLfyiRzkutoWytXvD+hpwPvzgAC5KlIq4WbgpJyezzpJZ2IQJAmjthpQUUs5lM8rnlPdFvO1otBH
uPHrlf1zNIaGLQykSYQtW2PFOuxaf9Jyh+bs0IbgAAPvJUd29aoWfdzBonXKktqCKlrZ4PNStQdv
bcYfU/r6JaCtzlQQLqnLJ79e+2oGWtccWM/UKLPQVdBKL5YeogoHP4AZyj82dHZn5XDfJQlnkWIl
Qp4YDe2fi57aBYGzEFBSZj0caWSEDMJX+P+gROT0qGiD/9qQRtgrKmwCQTx42nQM6t6dAwR0AEBj
rs+fZOWhGzyuqwqITDRT7kD7GSq3HoRIgDKXhgu1yd0oeFXVZz0UjyLBKzGRzUjwVxoeFoTnP/dF
JzLkhwlDAPqRq/r0OMkkGWyq4MVwWkEyckncKL7IB9rCs00crXQWOhZsP9nVwfdaqsBmlHJ5OjJl
NPsB3jLcDdRDMJYZQ6S6rEz3tRRA+yfJnNyHoetfG6G/Vo6TFCABKR7QsHA9NmuVqA+q4uXG6mQO
nYmkK2i2PT3L6LEQY7WFrW2HzIjKHFrFqiOr6SMExa066dxM6Z6lXtsl5LYn40GkgitWiGEb+Qnt
PbAC0ZA4eSC7Rc1u5Ko5DB1iTqnbyCW7mGNP9FubdeCvtBF8dFF8+eJUEXUdllpiy14IpRCQGyFD
7uSt8jwKwY4IjEfaBAoHFDZzCE4ZIyxnM6puoIum1DeXZVlYGXjdjT6TuJ9MH8atqFtDQ5Cx4sQ+
OhC/fj9K4EkoQ/Fn8XZVklKhlV/nzhDmCB4bU0I/MuoIxY8AgngFi/eKlMEGs0OmqptIkBwfDgQa
lwbkxDbNpBz0XrmjtWgX7RHyfGgYvG7j1FLlFmFYeSVMnuFVwb2Uqk4MrU04sw1o/Y0R+FPkzMxM
ac08V65UqTakyDORIXzplMAlwevvreFZA6WjLxmARHhsbdkUm9DJi5UU4hhgsbiaozFZ7FzZ23eJ
aKdiYo4RdbsQqGV4lHGU3cmvbla+wjmLrDO8PRRFQ9ywzD+TosBDVsJXKAYKmRZtA2vKq+F5jrKl
MNhJUK7HU+S1FgiU2nxDHvIHEhEblDLvc5RN/TXpwDNBjCriFckok4giIp91erEmGdxokMzGqoj7
iZXXaGA4Ashpq0V+BEnrK/r3IDXRHFjCrFhdAcqd2ROMjt1QdAlfQl52kfel7AljRXD6EHgywG7r
O5IhgmSCJUbqFd6pmly5E74LLX2Ao9aaLZU5Rjs9/qdfYM4df7KOSBEPaSnBYcRTxae05qoGiCje
LtgVVRY+opmMyjPHlx1H9SaGJnMlP6YUz69pdFsymBm9nHCfcWWcqnqZrb6vpMZ8rrUYpHxF7ZRN
wMeaHbwqtXLES1qEp24PMk49/JPG4v93FucifKmQ5npv/hekcaS5Of+v0zjbt6p+Gz/ncD7+4GcO
R5C+QY1SBzMp/gvmTZpLlz+TOIL8TSaqim4DeECKuGVuJ/0zi6Pq3/AnyA1oOm6EDoWTf2VxVO2b
jlAK3JG4vwitgOX+G1mcjxbQX+ePqExl+CwZJ58QHa+IhV/LPS1lmYrgINnIPOCTSw6DGfDEDMy+
NwbeWfJjYyjOYPlcNPRHX+KDXW2mS9VG9coW7E9Ld+5Nc5rC/Pp9FjGjApSOUOv4PnAENkJnU7Yi
E1RjJhiBwOBgBGBjX3FBCxP0Zcwl+DEuxqjS5jGJ0ZnMllzNfCGOYqH7efP76Z2Wnr6OtDB2GZ20
SAhyzE64aOCPpAs9uskGd87RrwFjFkXAn4PNiT7EeIxoOH+npiVhleRLCaZVvMhbZpNnPEotiFz3
JlCku9Bk5u8nN2/N6VHSNVGbQ3C8nuQvAXhMWScESoSg1fHd2omd3lbtyomc3w+zsNnzvE7HWSxi
OjQMSpAYRxwvE/WpgbGTkOQqN0liUv1iLL6zFMXit0ReiaW+ns3TgRcLKqI2mvQDBh6jmzS6l9sV
1rs5PfzbFVw6gyYgLYOqCyCP5viu8hpPY0NHbcfQL5TKkM3CgX6Mb2t8ZUnnD/7d1s0z/+SFkkSq
JZAPoGz4gzoyxk0ux97ojAaN6Y5sji6t1oZcW8xF3Ic6l9DI8y7W1mBKZmh5x+oZZAnmfGb67/Wu
dFcmedoI8fXczMHRp0mGJfVI5IH9qN1qV8O+M2eDF1oCH4/tg2ZIVuVkVmj/PVq4P4dF3AdmM8pm
cuLTYWNl1LwQvAhGtFHs1hGs2hYc1a3XpnduQecghuJ1IjE8QE/HUXpWY0192JYXQCu49x4TIzJT
J9m1Zqq5DU9vhn7NdK4NuthFIvRan0UQYCNGiRdsZ0jIr5i+RQ7Cj0mwIEfoehZbKaQtLAAiZ6wq
0+AVNbhNTVm+GVBV7ou2UTqj30q2auWOtp+4Bu8Qm4K5tn8L9/B1tMW5GUcouAPgj6S8U21i67Zx
e/tR4euW7TQ6/zrQ4qR08MN1o4ODNhCPeSkYonhk/m0VrhATn+7Zz2FwDnW8REBeh/89PShRXMZx
0GMYcJIYk3QXDysDnF2xzyMsjmLoq3IGzDOgLa53odiKqx/0H7Ld8ND+e07n62QWB7BrxbknDkN1
tu8q7r/tdGan8stCfh1ncQigqBHXUYRxVKe3VCu0quf+YbKgpm6w1xVDdWqNv461OAfCAO3WiGkY
68q70t4zE03ajdGAKsloN7Kb8Jqt3OO1I7GIAvWSgCQ+VjujpWiRAKLVW5MMPntnIdA4HwuNkS/S
WWBzDuSgwQJKL54DgJkPw/tCrorDdNfv1k7FudFQGCWyPP8H4iqLJYwzva9yf7YQEKE2CGK6zm0M
ZJNFs+Lroc/8cYvTcTLcYv1ERR6rQITtywKz8vCOszWyR4pP9h9XzsZpkPVxNjCSRglV8WJAWuf0
8rZoIEe3Mkaa3WZ4TxFqZbanGBXIcjeNNVn1Zeak31V7Nrz+95XRz9wCTZQIkTUwC+nikkfK7+FD
a4plJcZkyxxlxS2atOE2kYl0VsY6cyY1QOxkJiuIXclHsPTJXScjqL+9CmZquuk5UDaSWfLA7IyQ
8NqsN9WFb0prqzv3E37Zx09jLm45mgELYMZnC7zRnMIeXDQ77XM7XHcqc6x4OhL6dUWqIFJGlhiN
t6f7qFGpzueIGe+czvS2eHntyCHdCFufQ0dpzWF+XcvT0RbnE30Cg5aKQBKhYtvfB1wytEdqdlb2
nm8aHqAqbax1g351ZvOQ6PqT8S/1i48OWBOkaoRO+kjmUVpCSAEgk1eBWr8/Judn9muYxY71AH4E
IWA1aC4AL1TwwtbEhD/O2ZedklDkmoMNPGsW7jLu0G6cadipoLytSquQgAIfXrUocWXhbaRWqjaW
EKFDNYES7X3cl4bUPPZj+LdNNNZThsAw0lWKri47Vid0cfukbTsjVm715qmna4+PsyuJvOBHWCCj
f+T0RI5TlYqNOnYGxNualit2jdvNRpNxBT1Fryhdmb279vKYD96XxVUgo4fUiIJFXpizIhfaYho8
mLMItIm7vnqWo12eKKCyfOvWYLCLiuVsPLGGv0b7KFV8Mil+oUMgAfcAXoEAgrzJ7OiSWXpqaebA
/Vefp/bqa/WryTwdc7GsTSZ6kVhjTNWB/Kc17GKeP6SbObtA1/p+52DnN6v5kWz8PL9wCqD2gtUM
yovRu++kK5Y//f6+LbIKf66hyghjCCApEsmnx0RnQyBNVIdZvgSq0nPQKMpjzu4GHh3QFLm6gGft
yKfx5mP7aU4awjuIv2L9msDqUBlgOh6mwHJq+u3/48yWoaSXt3Lj4QKgel1sWodGhjAZ9GbingEM
6RU70ruVIdcmt7BeeYus+JR9HMjeynWemfEW4gpGXZnZjjiSJaI/1Oi/r127swcFyUdkUjT0gS17
NZNM6EJfxkEJpW0TOF3xEq0RaJwbgsGMoCEQKcYvERg+X6WNCrOpKC/peBvLvuGxFZu1NsbCrUEj
TkbvLXxMIZnxoCJsdfNxjadvIXz/88R/nsnCRgVCl1VCLsCTbYY92eVIkCh7UPkq3z0z5KOtWIFi
9y4iy61grnEMfQQCyzuNRjvgN1R0+4lLPp22LpQKWtg/HzhDDKiOOZnhZGR26oR84npq9vsqs2RD
Bi6SrxzQc9YLd12agzCNassej1pjjaIqWGF0eFy3TucOW8FpeMX91TzJmZgdVeJPY80h06ebnopR
2uc67l844v4VdmDq1nRdWeWG8MLRrJWpnfN3jKqiqsoaVegyAsu0pg7KCtsKzZw6MSYT+HYTjWWS
ATjRgPVMTX817lsbdHFi/Xjqx0JC1itEK7zeKEZYrcXN5yLLz/NaHNcpljwP9GnzC0HkaIVHJj+8
aJFzSizk69ciy3MO/NNoSzoeCkLiVggnGM19Z8+RbLOfUD+Y02rto9fw1lQ4mgKhdn6RrqRjz6QZ
cGAoU/FMQASNVMbpgfGplHjFCCuGSjxSeeTjPjIk7pu7tcT9ooz+pxH4NNbCUo8FaYYh7jsjH/H0
Cd3kRtsQJ7AZB02i4oRH2Si4biLDtp7jOOtzQRaORD6FfC8i6sVEmeinXQep6fmx0HkG8rM3nVsj
HyCnPDZRE9n8Dy7H5xEXXn4EtaqU5h8lEXBpY0OLwJhf0PJLv5/TbL0brrwt52O5tHMaoWjdIXAX
ZEmEmBZDWWZzl4q4nZ+0nRtuBEd2V2c2P6y+jMMIEdmcKv1CsOWpAyTFoCKEhJFiI7Via2bOATAT
jRDFrnYjuuhuJ6//hiU/d/c1xlRFUmVI8S0DbBJrfUpajJze60B7HEuec4rAU+KqDZy5fr9+cj56
Cr7O9teYi5NTdkUBefV5toOtTPsp9jiAkkZBrVb9jj5WnoubNgKYX3tH+7XR9zsAtPLYFpQtqvUG
kwpT9wLeR9esfVw5Y2d3/NN6LM6Y1E9qFFb4brU1ARDx0JlzxSPe1XjmK9eS01kAlUcHhQ93vrn2
PD17oT/vxrxbn7xNAu3IMi8xes/DJ7qVByO5FCz0jnOFg+fg+NNwhSYQ+as+/VzY93nsheFKFThV
NlfmastzMrO+EHjmsoNqTBxViAuPi453vZrHPucYPo+6MGGiGgNG22PU2YrMS+1bdFNYOhwDKHXW
3NDaaZ/v4af1bYCnabV4LnWadWoSO5mzVE1lZM+zR0f/XYZ1LSLz94fqjDvCUxJFbUmf/cISDT/m
EuoFrYzMc72NtMAYRPSYSRvw/lP/WSQ/fj/amTmejLbw5mIShkg+Y7SEbaLmJq1vf//5Z24Iyql4
8jM8+EEYvjgnMQBD0G1Huk1F5WFObivObBP/Zunow7mdjLM4GehdzQDXwDwQeU03nYnBzMlVDlFi
+Pt08+8869amtjgeNeTax2JO0KpOs5HcEMXiuQC3NrV5hRb272Rmix0S6iCqgELDDtVWk9z2tUXi
4+836VzcejLGPNVPJ73qAwqtaqRk53vVbIqbwIw5NTSjOVQXa/mEs0fu15FgC0R0CKR1IKDX0NCm
xzDY+GVhrExnZcmWqkSJnEoR+E3x3NmPPL4ubJiJo3Jo7YlXxripeLuT1pbw7LX9NKuFm/IVUO7o
IrapMRkicdVSt3NJWEcH2m3H5YfArZzWjb+Lu7X1PBdbMQVc4yJewci6fvz80+6B90NHy9THQVTf
5fvQ8i3gSk3w/kDxGi+AVcdzxgyfDDjv8KcB41GjnTyvb7BRt6o1IaoqzehQ/XvFy9mJLi/A5+kt
TAhaaaYy6bCywabYKPvQSnnIB649zPHq+vtmdTkXpsQHl1/d15jduFUemtsEwZXOK4uMqLzE5nrl
5VxO72Q5F4ZErqCoGM2lq8ocAbbgGRqmkc+rzcHC3RDeKy6uB5Fn9xDpSpT0kcBHoHy6h0mvTeC5
JbP1yg/zS9xzNcNDAbrgmbPquM/u4a/Rlp3tk9/psQJ5SkO/yZ+Ql3VyBAxRhDKI4ABY5vH/QfkM
iq2AHCAap0j0fcl5gxwCPbl0TnlM+/wqsGMMRrbtZo7818Spz73jGNDBmjantdEDuthC1paKJM+r
2XMReWe8Hq+abWcpVnjzP5vZp7EWDkHLE5mE88zmsT4aQK5S3nHmaHZoByu972dnBiKtWbjgA5S5
uH2xHAeKQjW4n314TdxuB9IXQ3toHACS+O/tNkoRZ67658EWV2/Ki0EWPo4JBaozBRqLeYaoc4C/
wDrDHJ+1l5WOhj4pvwBDr+lnxUs24zEzRt5Z2hppdWj14ToOUTRtv/eC60Nzz2Ae2JTFqyhT7+Ra
2QhV4PpTcpFqxRO0qjcCoc++dojQHg7EOuBpIveAsU/FH1S8pV52IXQTB0jJ6EGMmTbXACirst2+
yY7Xh1atv7Zq5rSAopMoBSQIcCWdtx0A+eiYUdGuPqZPgIcBoAeWAtruR/+2aA6S/jxCIyKJRE4a
xWyb0OpLBgQP25YdRIJlZPYBEmiZ1QUpJNwHDroHA29rABAeKMKaDpzyQbJJmH+nNzMyhosi0v8p
tIwTVwGyvN53zWBEUmMkLRoR642Y5ZsKTB2VdpEC5ki1veS1jhwLBvq0HTGPD4Sh5WUr0hs/Oqbj
Xd9BSAGIQ/Up1+8m9aHuHgO2UyKr6SMnTC+a/F7TH1v2HKpIOSmZ6Uv+hdwfk+I+ClunCL636j1l
GZ5jgKtGia2FqGBPdqtFlkyPSZq7qkfMGNwPIcBeRAIOyB0gvKI7BUmdIP0hTsmmURTQtz6USFKm
70kVbEgN8HaBHA299nzqhFLhaswlygYYSUukI/fTYzfs43YbJ5kZdJ7ZhK6ebZvuMh89J+5t4CAc
X8ssT77J8hJQ1djwBhDMHZi+97KOh2m/8TJyXZBNhdH7iBlypLm9v6MNmD7IpdZ9Z/qm9AIgoS6l
aThWBMESA2LHT6+09qpJXL/xnZDgJVZfSDhz9LIpGiutCF6jgpEA9eeHqOY703ALRSO3beR9EGRW
07wTmmziwKrpBWhWeZ5pDvRu6uZHNz2P4l4ZUqMqHVBg8Ca6yLwb6E1yEfUtyiyimdD/4aBzDdq7
VJa40FulshnBuCDFh5Dd1aHiAEBQ68SU8vdJuxnDp7I/aCBayckGmrho0ThoxV1ZoLO6fouIM3aO
OGwH8aIbr4gvGyy8KVD8oZWhy1YuH3vBN4b4fRyvYv8609w8Ofjapu8OJQ5iUzzp+Y4mTyJ9KfKt
GL4L2kbJXCn1QfkBHC2wZpBR0tTeiNOjqr3nFa8UySJyZMiI3dstoGSMPgyiWWNXpOxCDy6bQbPy
2pW0q6ptDAiiAswGuIsRiruk3QxFBB2HnTYctBrQin0Wb+PwoUKDJeiAjTB6r4LIVfBSnp4bIP2g
7KygGqNAoUUK9x5knshO7w9S/RzqBfB42az51ESh4YuTmeu4O9HA86HkbW0m1WgmmZV0713iJv5j
qntG0Xp2rqeuFmwHsH+l/nddu2Fsy3SLJC4IPW0vu5WGp5LqRlJWPBsScLzfikVvyJWTM6vowYl8
57U70F0ZpIqNAKFjg2Q1arZj+wARdIPJaGG2JjAihnQy2ukibGVrUJkdl9+1GE3PzKwB/Ozl2iC1
aIaBmY2PTXVb6wm0fAO054+XUhtfsJyC3rK5DGIhtsJcB2k3C69bza5aqYRstLfxuu6okwqoRzeu
+2sIR4GzIrhiWr1l1XjbgJc0RkkVAKisSXjRi5sQS5NPsjNO8OxBbDb5dZSE+6jLjdB3dG3vpYci
BohMfU8HwLyE0Ri6G6LtwnRDBxA76kcfcuBNArYQcpsWVtM5QqQYagg+FjT+QtSUJ3KAqxZYQ7JR
5U0My5FVh0R4od4WONhJ37Y6T2Od9+V95jMDVl1KI1OBDmYElD3RYoBjUQCXc1vOXxPNgkyc3h6g
QJsll5OUmhEAZ3K8DSDUKWwhOYVSpIibSk06XGuBW8ZuQHKu+qkz1pldpOWNHAJsLB+l2grZthF9
o89BT5Xllt9cEKXb5iKup/iadsch3VYddD+ROpfV2ibTQ4XCP+Sy7BY7m8mTCaV4sy9yLuf1TZRA
4q86QkUE584tpbsh5AW5brK7zn9rtGMH7nwdfkmKBz7GMGVPY3YQlcc03JY9TnycXKmpA+h57h3G
lrpF/jiO2z6r92qRGAVg5jqsX+8RO463/fQAow0LHBoigJwpCsxyZGfaTRDjfzIb/PzAP2MLgs5R
q+QCipDfa8EDYbTcvZeiB1akGCda0DPFiYfBFBizsrqHQb4G8bmltspWBDNYFjOjDeqLJGgsOl7C
6Zog83qcahFUCOlj3t0nWKcqvPf6kbPyNfO3HppKmmsIVIT+ru/u9WbvRYIR9pfDyD3hMQlefCgH
6FS3fGS3PflZajM+se9lFViNtPPziAvao6TBhU7xdgyyTSvpjg+H0jLF6WXNpMV+KDouZA+p8C7h
96VagMkBNh6yCGWB/KqKuL8YeeGLV0ETNWDIya+DNgKeQF0jXD/7HkCeHIVHhtLOlwwQAi49ywAA
RIDXW6FvKN8Fa36Oz13vSG0eRZde/z7yOhPlUVmiyNBgSEX7kqaBxIhchBIqLo3ZW+215Ba7EdmM
4sd6lHcm2XA61iLImwl/alRD5uoO2uhuJgDIrjte3Ss8Bjoa9BPu7yf3NU8DXLmK8FwWGZlxLKcv
nSHIQb4UI2mY4CUQbit3BkZE2z/zNH8LNvSXmKATNpjL4i27aaq3t+biqfhfgB6SZ8TjX6OHbtsq
Tt+ysG6eTrlj5j/7iSGi9Bud30Ua0LMELbu/eGCI/G0GEKEXGhlPQtDL+wtBJH9DGYVShkccunzR
gPUvBJFCvknIpuAjCTCXaMb8OwAi+iE5/yvDgBNPJZThUJzWQTJEPrBPn/MZQAyXcuVJtR3IoZeg
VOCVMpCcVPBEA51Mk+SIoG3IjaoemsbIwlwbryJZyTOrDav8NYDkZfNdJr6XmiBRie41sKReaECr
NpZS6oNymaVCfETZ1GOGH7TlBStSsI7Vkp5fthn6CniTSWAPlYYotcO4nwdJa4Znhgi6mCsmdZmI
8sJQimje6sS+Z3BpsRq4g1yk0QaOtkYn0EBuG0HvdTB6BTUoQj2vbHeQbR0qk3p+RG5CFuc1cgtB
C0tWNSqgonVJKLB3fl/sVb2Mf7BxKMTYGOq01J/TnJLGN8QcpFwxl3SPgqtKlBvQBoxRkiFc94Ao
Hm+6qiONO4l1Uh91tGbLbgR53L2cDFH1KPs6mlFUsZ+cwae0RKSRggInyLXG1Hq9q3lRTkFkM+S8
U7OEYGF0iHFiEJd4adDClfrekQTBcz8JgwpDLIKvt0RaA/gSaaaL6AQ8vfBRrJqeNQrGMjTeN+R6
YAFDOOe3Eijo+qzRHPCjGb2SleAzwWPO30heGLH35P+wdx7LdStZun6XHl9UwGUCmALYjt5JlDRB
SDo88Alvn74/bFZFi9QJ8fa8J1URknhAmMxc61+/IShWC+BwoQutktwwj549frdWy4fduPplQt2F
yUh2KdalmU+zmUsmX3Is74VLNIEK5mEuRXawhVbPn3IxQokyuqWPvyf42ui7qIgw6gn0XnfnS/xp
HPTyEHtxQFGV62L+0k4xVY7XfV101x7JXFhy3QkHpbSXbimTv1Whx1Fg9PqcBZk25NOzyKthPeBM
Yi17RpEplVuaS01q/jh5ebzT3Uprq6CUTcNwtZ2smj5Fm1EELyjyNF9UJYapsRzXaF+78GHxjtDS
/AIvjvXZstT6LdYMcoL8aF08pGs1wcPkAzLq55rlqepqCDda4tKiEgfQcuyWhu1d62UVkyahj01g
xaXAqBayrROa1ohxxmr32YMaLd7P9pLyXecuRb1vRJ0kftKbY72bSG+1dwgHGxX2i+emB2wB3PzE
d9lm+3UuCv22nU33Ll4HrLLzAi/cNRd2xCuQ1EbSYFSjEz8EprV605IEDj2nfHFW0RZxkFoKt2/Z
sA89Oq6GecJgmDOWkstCo5FmKxz/uHYN3xCjnv41xsuohapV6ymvEnoHzGCPaU4Svd9FyKC/1rM+
XY2x0jBl8bBcrByrzq6FKivvONptr/YJoSP3GLxhGEEOSSt4ZhTTYiTi0u8HoRn00b065Z2u4pMt
q0jcFKnu4nCXpjeFOVRNUJp59GzOk9p3ZlTLEHObdA3KlcAkekjK36yxc+2wNObq7DGDaQqHrssG
vOw0QmJvuqpsIpxwZ/22yA3ZftGLRDYP5mjp/bdETLIRoRvnZUOeepscKlTGOFgVo4z8uE5pBFUm
aSOjEnMGo5IzfVSc5sp86ooof9QyzIBacy7thzrLMJXypSYKXzlpep8OozBvnaITECe8mqWzYKqr
00piDDh2Q4S2V43ecDXawp0PWdbmeEJg1dUcOlUUz3GPHXHj2vpTWbV1GjS87ts5qtfvVoLfUJLg
KYOszNJeUsHzC6KFrBSfpVof1ZK2p5HUOmUYtOWeG2HXYXlOA4hUTt3Gjun1k5MuTYtL0pA9cS45
YZK089Va0eqPhr18diy3vmpKAlVTnwSSteH/zCQrn3p9FTQ+PYkhy8VgTUVQqDT6UrB4imvbjtmj
CbYeYPjhHHLZrHbaH91eXhoE474MHk4WQ7ck00VqjMYYNFaxWX+NKGh9S+XW6s/a0K1hkY5Of5OP
eY6Xj6iLPjAxxSnv+jQeuiuLmGhL2yvMVfAuTrtcNlj/23hNJ+6qlkObLjiHZf3mLz/LuA6LYYju
vUkkXjC33no/QtHAtSbF2DJQq45BZ724CWW+hrZ6cJi4P9adljxHcZxg3FSqqUUlgs79Ypb4muP5
jmPZMXc2wyk8EeYi1EwjN45zJij5O8/Oh1sRDcxDbmgvrCy/XEVeSqwpk9h1lwBOk0X/t+Ytn8Iu
Wsc13llJ0yw/Bow7GaEUq9GdNMsqFxrLPGm1e7EoJXf0qtNfdk4S8sEbzC7F3CGpH1o5RUbYK49J
3+yKJegFX9LOWSjwHzrZT+2BAqC682pa9brNmhvHiYy7ZlmN7yaGks6xtXFCujHytKBDK6d5uAVn
XUGO4iZ90UXHDDaKv0cEwz3VbpS0RAxVuRmQ0c46AoojR21gfYVZMRkYEXhxWoM91q612SSq6t6s
G/ex9KriW952X5ylr2d/MowKkD/W+y+6OTQDwyLX2OET6Udl7NKyGtZqX8X6UPGdzPh9HUsTKf4F
5oD258E25qA1VkcLomwlQ4YkS7d+KvHH5saLOem+LJQg3nUk44RzMytNnp69xt0FR2L07DgaSAi+
V3p+WPnPkgNN8PjPJU2ydM9bMpZnDamo+Ma/mLQ9CajYsmBvK360xbhiMYry8WAr+N4s7wrYrC68
KZxXDZ+Q0pw82pWM3JvbOlPmXxaePW0wWt5An1ZlxmW6DtPn1VDDl5z28cHU+1Xz6ySzJabh9fBD
n+vKJuaBc9ZfxikDkRrbFFzOS2afnCcXC7QiuTcLvszA9Fz4z1Q9JUvUnK/0eil/xnqn3UHIW7+l
nqldzLnePa3JLG5GDJGGwDDW7lMra2f2DSqMG0fWnMYNTedttJBvfMnZ15UvmOrHD0IVmJknFTFe
JztNRErvPmKK08ya9oNtua7Z20xWvj+VUgPT6lL9KXXnBaFrIiP3ecGEOwua3Fmzq6x3Fy/Ie63B
tQLowMXEegCnawcNarC+ZuAkS9NtIXmLGh8J9tDQO48xtlxidT9HM8DZ0OLsBc6kg1s6Re6Ql1Gs
eNaVMJub05quLjHoRWtS+UgPXBrDXszc9aViB+xK4WI3FRtDTOKL3mQBFQqAIzaTU9iWGfC1hdNh
ekiqCv+2cZZ46DV2elGNqRFte1RCpDQb4Q/sUKAcYTjatyHfaPY0jK437Uw3tkxWg0u4kZPFgAz8
+fpFzbZsAhg5GDzJXFMNaX4DvMUex71PDHFSlrJciue+NeVnk9CHG+Vl65eob2P81FgQP8pl0pbP
lre4BM21mbCHo9l4k3YxNdOsP9W5Jp3Gz+1W1F/jjHRONrW4N+e/baOXzxopNM9qIGw9YFmS8UTG
x4SidHTbO3IkHfsbJb4JfbKzM3EyymjJ9yk7YzCUWId8YjheqmNaiKT6no4SYvU61AM0pITqGJBw
qDmocjeP7gwrD0VOooFHqo4zW2HNF38fU2QKjy77sIoEFMsfmOK0JKUXAnYSb7FffYCPNnvCUmVp
9msSJR0uWKgp/cLOnX5fFg0AmZM6tXUVF+6sXzaYteX7SK/M4XM/GfVy2XbSzj61fUaN2Uv2CzbT
W2MCJorXzsT1Z3Z6ebskOJuFa64DKunC3ojHnXdFcm9ePS0ix5m46V2BnV47U7btqt42jVvHzkbK
WOHhJO92KTEB0UJBHEZmN8VfE7urVSAAeFmXMEOjvT7ON10T2TbW0bFZHRtiT/rbylrGNijIC+RE
UKtdHmNNn+cXZ1o7dRp7Qzx6zpI1e4qhyXiJ857Pty3yQfxlmkUqrqopHdddPFTGS18pO/crxbcX
2OlSh6MdtdPe7FugNEz2V/1CiKH85BYeBpRNnZZVWOhNrgOMlZW7zzLPuFOy193L1a7lVUO/4X0f
zVbrd7phFtfYcdVyL1ROSmZhkMnqL2qqeYwFUwtSCvKCbV9OxiSvIWIRVpCCo6Q5obmdJQPTBNRd
hqZUu1kWdE4UCB1+fp09E3SVRNTUTZp8B1KD/ohFdbVblmHgFWdmF5P8OWrG7Upnad1Iz3a+z07k
BqUdL1Y46synn8WcM73JWlzbUqMshn1q5XUfqL7y0oux5YcZa1zMnaq6vb106VVT689xPAzf1Dha
YKtV4yX4XspY/WxkEZenPOtLygayOLQjCD/WY3qfNzA0EMJ6t4lV59EpLjBtnjWlPgpcMt+SNhwd
+yQI4pvZFr0+ssB3sFDkKDoCYVm7Niwvndvr9DiHww5jx0N+zPZMOH3jYfmZPiFbBgXLDtNVGab7
D4ltb+ni/Bo27lgQcSXj441+BejwKxaQa8Ihf35CNWeq9UeBUfBzRfJF8z0qjXHd65HbYlKZDupn
55CsHcSJk8j7tklL62jQW+x/gVLuXkGINw6Jb+f059/HdAEDkamgRcNC9+3vU0R6KctmwqFrhzyL
RgpBn3vLuGL3/6MCfcvN4WoCHxfwv81gCb3ie/M3pywXaZIhudtcu6/qXuFt1o8fPuS3dIDXywD7
oAdwGZbj3fL2pjil8mWVW6GS1PNV4djJ/SpGdU0lsXLsR3Yx+200zxej7N2/2SLEcTUa+7nr4rQM
cdiMLtVo5J/+/Ky3L+xXGGi7eRtJKLp8cCom7G9/K29pM4tobW8X4WWFe7tpYLoncU1TWO9l/cUC
lvNRHMg7sPffjwJrHYPnwaXff/a1XLuynfEwjORsHDwMWfFhW9wgsnSIh4b9lHseFYEuCjSIbR+M
rUK+sNJgaN4ShU6pC0Ankzrmzw9ju9n3DwMsDNQcbYGHyvPtw8jtIjfXxPN2rlDOUyvS/uTktnru
V4WvZLKmd545dj9BzT6SgP3Da3AEHmY8C75D+qy3V071sSD5F8c8mpv8WDaMfLyo+cvtFzIPCHZZ
8g9u9bePXursN1gRIXPbOsx3S2xJRKyp2HZ3tHahqCzyH91p/YDc8JbawHs+X8SFi8L2AuPmHUMk
9uoM10OTuL3WoNQGPJuJ2QlZJIdSmlsXpv532ef/vqTlSRSXEvnN+2jeoaDNwLvQ3ZHdEEYkCeAp
S1rFn7+Tt+j6bxex3z08WZtNr4HKUKtA8DnJuqviw8gpdxIpT/tCqxwz2oGKRNrVmPZ6HSp3zJ/+
/Ev8wxu06eWRGGEUhBHVO5IK7y4SPWzaHWPxA5gMuQQf8GD+8QombHvQaNyu3h8LomrJf1bCJeHD
YrJN/fO3iqvU/uBTfJfLen6cmzaW1g5rEJq5dzsjBps1w/yJDdifduPVdOP9JJz1tjnEL84nnKC/
p3eM5m+H5+rR+fohAef9mpeblIiFYGxExt+ctLy2TKvZAtBL7JfUuQPuCObmcjXEB3dpbB/Fm81l
u5DYzChh7jKR2Z72LwTCVDPprUXh7eyDvNiUEpgnB9phY0j++cP4rajYLoTDGDMCBhDOe7ls0q9d
NPW5t+tTmd2Z5pJcDpnsDmQ7zB9pef5hJXB0mCALzBN4eO/2rdZZG6Gjfdk5j9NOcFADK3+e83v1
6N6JGztsd9sAj1P70Yj+nj+yAPvo6tvf//JI5Zr3idly9eKUHpvr9LDN7/TLj9jI//jqfrnL95ul
bYLUdcN2HfQelQ+PJveX2rftnYmKJ/soft34pzdIFgDkVhtzw9+GocS24MTCZImyEEvivRESyxX2
l0zjbxce52aXY39k/rItsnefJ8cOb5F6CHe69zIXXQprsOuMM/m6vNnMecByTsmDwGagOLQfVHi/
HbRSZ7xlOcxeJZYU74mKyoqzPtVrbWfIY9/u8EDcxclBmr0/Ct9cfv55Qfx+NcPBAMCCEbl9ou/L
jTnBRRK/SAhF9RosBOrM1W0RETVQXK915DuDfvrzBX8vcNAlYgRIJBK21/zPu2XRl+mYA8DF+21H
m08e7nvk5qA6q07Tk+m3+N34H21k7zi82zbKLoYnBFNf4GP7ffWCDaymoXeL93bxUkz7BKl8Wfur
m4ZqbH14Te4k/Dw7YP7tr56+S6fkoz3u94/I2AKTYISamKfgefB2QWJ+40XRkCX7Kdi0Kmrz/tg7
u01sm91/KAX9fZmYFt8spTsyQk6od1cbkiSOJllsV5vDInswYWU7O60ORH4Ekrd2MBQ3wmj50W3+
VspLE7tqyQyVr9e038tVnAmrZhSM8b7bJXcoUKEuRyf3avNcqx7jj/uzj6737nNKktSaqNfivXkP
pe3YHMrgZ5lyfOhhttPCj8Iif18vb2/v/bYKk9QYCi4HTgn5yT3WU+NbeQVP5jJ3k88mebN/XjC/
Vxq/XlHo7wqq0WWosZTbA83QNcVIWdTjn6/wD9/KL6/sN7/aeVqnxI28eM+480loy228EIiZ109/
vsxvdfz2ZQg6h22o7vBdvl0AFhD+kjAS3NvVX/2S7F1y5JfB5RtsPnhk/7DHvL3UthZ/OfyGdYsb
I61n30MJPugBWQI/oNADzAGqhb2Hfnc5en+d7+//CB//BQzzy6veUoXepP58Wn+85L/TPbYfeqV7
ONa/TI5r6fDmAVQQ3f/HMVaIf23gCiYAxisPhDf1H8NYQSAQ8WYe+jbESOj1/4fu4fwL6xpct7au
3EIc5/5v+B5vOzEkMmhJqW5xLsJIhSp022F++VjQzEs3sYrkWEawCjOtbw6z1kyQy5ccxpppPk2x
Ndz98oTuXouHX3Gct+XZdlGIL2j6uCChRsDcby9qMeF3MttJj3Io5QrPwTOacO03Pmdl5JFNaKxR
XOeWGUv420knCR8vZuODhfJ2N3v9LUzqGnwH2aud99Ira5qnBicSuITM8VMCLCJTr8GGzSnoZfmt
NNcnXBx+/vnW3e3N/VJPbZfFfMExGQRu1ltUVW9vPm0XKg6BQbom+unTILqrxWWTexiF3ay8Bmu+
l/0QFZeRbMVfaVUTgNQsVRU4xrAknNPz8pPI+sn+Nra1+RxnTo16m4m9/DQnKhM7eEJDHRpSqBZy
ZmYWjwKahnlFDHJx6JtVhVZdqpvRa4f0UFhEhfvaIO/o9W6aLoeVGBn6zIFlimq6jNK8D7RlsJ4V
Q8GAMa8LxbLw2pBX12QnVXoWYMyMb6RPXINNR1tlGxKt91gLy8LMP0kvUS95nZOWsWo2oYLytEpX
nNQwxS807JEvS6s4ahNJMllNBJK55ne1N9x5U/KcL73NALTX7pfZAiZ2ov6xhfxzWgyzvgUTsQh9
VPrfhVZ2DMdoL9oJxr5dYFVYmwyKSZdHYs9FiKEy9+uq8oPTLMW+m9db2ayTCBNt+Go07Y8mir5o
hSXgXkjz4NWWDm0zbik7cydwe+3vgphcFJSu1pENYpawaaWr0FUX8ke/uBdxmXphk3CLkmHeS43p
2093rOvQ7udRfxhj+7l0MopazbqcRT1k+0kDbNqlzZx7EKlkehwKS5XXw6CqW9uJm2Apx+ZgNNry
sjZ1352YJNoIHQbgvnDxYOncDbNG0iVZceZtBsng76oQVcpzb/Lskn883U5WL4wgSpael7JI+8uc
LJwFiTtkzoXnDJNzm4iy9cgszOfBryul2V/b2chzv4+GEnpEuk7tI92rPh8L3LN+MLaH0dU0Tsdk
QXnmhYT3lAbQf8Z+17POXIrapZyDdZ7q4SiU6Vxrc5XFjESGebiMB69/irxqeIBMW6Je0FZBhEw0
JCcDvCneJSY5Qv5MiClsGCZi6uAkaSX8ulHOAxIcaR2dqvfUaSY4SdszXjJ+erMzfCoY9+t7pkte
HbhVSypkPY1Ch1c0FBCLqqyBNR9hz35rT+6SoSCxUw8OTgmdJbTtfBl/DA1piox/h7LYkaKE5Fg1
g9hHZo7WOZvEVOw4x+uHvLdrEZoyU98ctldah6wutF2k1ZlxYC66PAwy6rVTUSmjfhp7fSku63mR
Y1AWeUtm4NBjt9SMsekSW+ZapEV12mKT5JBItZ/7rIp3xiC76sLkjp8mT1MePBmtNTdVi6uHhS1j
84Ti3pj8Ckpa85jGWUxBXbfWvspkUwVJXyAmKMrCHS76OC71k465cs3yjbVbp4pHRqVjV2L9VFpu
tHP1zOx3kCH6PGhpz5av2ZDI7moaEbzMEsna47x68ObTzHSfGhVNn3s4Mo+43MzNTaYGiA+WbOBc
EXUtzHBSzH++sqr7bBfnMAKfCYAa231KagW6hDZxvWNJJtp1ppjgBXFmLgh5kqyTj9YUjelfvSX5
USgys3OxOdq0OxsiUHlJf9VBaXFwCIodNZWhbVae5jtuHZlPUUubmE5dnVy2ra0VQdkUasVmyjIj
v1l6qBtG4q17uAnTpdUpOtm5nARiJLeeQhscmdiqulU/VzhCS4jdl9XyJFMcHchaGD4tmWjdHZKh
4dHrm3jgxMpWdWo9uHAlTzJTl6xcK7qa0jbKdyKb1wd77mHGNGWcSwxiEicKcYUl7jQX1Yh4AUEz
Ex1PG148vRRtCFXbuI0aIaD72wU19cI29FMf7SEncWTyvhkqW747Kkrdp9oU8kafnRErzDrKD7X0
mvum6NsOyiYewrspsr0vFCaTQYqo19Jw6j1xocDH0aV0wNmP+VSqjcOQNzKYF6f86ViFd18ZTHQg
6sMxCGoF6T+Rzvy9KNqaGNSuSHZanmIDM5LC4ENo1Z6EsZp3mtLnioz0JKEhKMskqKyMwbklFqbR
DalLYTVP3VEfOxQldmYm8kIUy9we2jibh/uiZaO4Nup8Wq/bKKpa367jJCWqKa2hNsguvXWWSRVE
qjnIY9QCUy/AwBLHi6XPbPsmbzES9kWmlrtcFPWt1sP58qu6toqTAFDhtNAlxivmzIcUJlO3ZuTA
wl49DOmAdqgXczPtOI6j2yTT2yvSvNv4rl/SaN1Vtp1CJqqnb2ym8a0Hx4hpI3zNoyj1xPbbvvti
V+upmct59QmzsQi6gPr2pXbzufYFn8ulHFspAzGm1VMWW/Xik1eRnbxpEDdporTbFGlve+wLo+G7
cDrS/OBsug/9UCPzmtnvC0u/Mk2jvfGMhHmIbpe9EZhtrVHuw3D5lKtYu4ONN2AhGvfyDiIM2e3G
lmt7mOySnLeGbBX7oE1LZoamtkApIlauYE4tluGGQ5ZiKM8dc7jS4fbre2hIEBEnghm9g53PsFXH
OloTP1qKv0TB8REWxVqqg2DHwfbCduP01GKC0F7qrupQ/tRi4S/RF01uboZEtmjuTWMs84PXQBi+
hBCY06iTZ9zvmQEU60VFlNEBpKtJgowZcntdFdWKWF21bnRJ+kLRnbrZRCrHC6/+GmZ9vMKFf5mP
QwuFNmQ2Jq45xoGNm25wvtdggXW4dCsqBqMwVv1m7NPoZXBHvbwcwHgRFzeG6PayHfSGUA4Pz20K
8+klW8Y4u4JxWsTHcXS1ITQHilqO0bZZb3pH3MrOcVE72YBVC56xqJi8oF62+fY6FtYFGSB6w9NM
543A4eiJP/RF3jNNnaPPZSbW6BgbcmTK3RjWJZPmdX2sPfKDtJQMJdPL0m+kNmf39kxY5YXWCX3Z
EV7eXCQkbi5E0zHq9nXCLeN92+cYSgijWZF/DlBm7emLXqWLQWJbVNo7Q42JC/elmmCLehURqCdt
iq4X3dQes6qbHlyOvxgWIiVbkGKpiuaPz3QI807zbqLZ8NqjZ8Fi4nidbDeAgyPrg60ZARt886nu
6tKmEht1v3ONZ7Z+0tbZuUkyHqJaHZO0QNdp0Ng8Mmmf/5aTcn8AsNs3bqGGp9TI5h9JbSYPbuxs
lCI2zGfdw7LIH2YDBqpv1V7xZVGOeZM4cwE/dnHsm0ZVvROkuM4ErtGpA1Ql4R5TVRh3c6ZQ6MB1
fGEvHu7rdkBKasKP8dztocmWLqN20JipEToJpHs0LTbLsuLtJuX3tdYfKZxsLSii3vti5HzYvut2
tYEGEeagXyp4qD7G7cWNVJZ5mpy4qMLIKAV8PXdgSsBLU3faYKddEBnWgOSOvuqoqyRC30GIdhOM
qUnaqDUo8YNJx+tu6lkrRKnGpd6f+PdeKFGTPeltI54d3sK15xCud5WX/Zj6iZO3aJTg3z60g1QX
5IKGsmrcZz1yCIYcJq8fYCk3JrGb9FlxsKSr9WmcOhc1aXRUqgnrzIRBPpkka4bdXC1rqKumnKm4
rZ4/H5GOPSZinGGzzvD35rvR9CDynuJaCXb0Wbc6+ZD2Y+ylu3peSZs8UL+0SxcacSsJ3Wk7Mybs
0XRyDNDTRiBA6yNPNDEZ4YssYQ5FKcfJzs3jbGiQvEXDKP1FK4Qdh/Pck8Zlayt8tL1OJp3eX6iu
mvDn41SRtnNDyqQxNsfUTAWWwtnKX7rXk65vmLwuxna492qD3XhxZDGnp8JOBQVQO0xTVj/EM9T8
9jshhUqoo2ZFa1tfjLSbCTIsb44a98boqayT21FapSt8tRBTuRxWN8H47ejMWp2vI4TiM/GUummj
oTZLNLnQAI207IPiTFkVZu31ZNZuVFaQUIIj5zPFtT3TXbMz9dVklDBdUPa5m4+cvGzPVNnpTJu1
NwYtzwMyrbAmOmMPN/avhhZRddK4LBc17QcsXBtuXvmERGPj50or9ZhKyI25O20cXn1j86Ybr5eu
3AmhmmZP8kz7rTYGcHcmAwNpQotL3ML19tWZMNwaFsGicIhJv2uO2iuxeMCMO8gX+MY9p74dEG/b
XvSzvX6vN2ZyWacNToocY0+jO6UlWsqNygynIwNVt9JoPjhnujOEY6jP08aChqMJIRqhKeRozYg2
ovSZNF1t/GlnY1I3r6xqNk8o1jH7Eg4w8K6rlDb4SX/lY7dy6aej7LHDDZKNs12tBar5mpEw5gAb
q9s7E7zjV7a3caZ+6yJzm4f8TAmP7BJi/Zko3r6Sxs8EcpoqJsjkGm/UcijVpUYOLIzz4pV8fiai
54m7YBizIiyn7Y2eyzNpfdn46xDh3S/WmdTeZaqMUW0XCO/OtPfWzNJT0pEj3sfetG9Jwt03Z4Z8
CyOnDfo16u4He+PQ22c+vTpz6+ONZj+cGfdF1ExXnmPo7hUHq+p8k1Y3yM70/L60j2mv3BvHXaa9
k2gLlMhl0EJWB8R+90zyr5YxPRCbmceXZdxN2VGeJQGigcLzmLxKBV51A2rhhHixXhUF61le0NPi
4ro1oDpYzgKEvCYbvexEf58htqZaPIsVxIjchrDaJMpPnAZReoADgrhhPAsdOD6nTUu+CSDasxiC
BYswYmXPkY/Rq3birKMomxbz6bO6IqYpgNJ7Vl1EZwVGtZhx9gkrIpQaGmwMZBvIX5Zv/diuz/Ks
66jOGo/JRvwOFrtpP+azDiTaJCHNdJaHFK9ikVJaS/zdFN5+5XOZdywAT10mr+oS+1VrUp+FJ7RP
8WT4+lmXwiHlpc5hPitYuk3MEk8FuubuVe+ywrGbL71XJUx8lsXoZ4lMdpbLWGfpzPRvHc2rqiYl
P+BTMxPhi2jzLLw5i3CGqgtcuTU3Gz0YoY46S3Yas6jZIJP5VtfiwGNL/AmPfNcYdUcTk0O2i0/j
WfrTIAJSZzmQoMyEWeKWVKdxB2v0oYOf4LuDqtcfmb1QJsN0HuoLe8w5MOw5Rn5kDNH3StM3lfIm
Thr0Mv8ZeZnZXuS1xhuI10xWd0mWtP11RKMwH2vogdOptSeahKmBgIQmYqmWkHT55NHOdW8Jq2iQ
jDCYomXdBXy9NL6iZk7LIOaD/XtYpeH/Pzyf59QdhvRIzVAVX01TjXu2jL7+8me07l1MJGAdgV1I
4mB/oYej2XlHVCFbw2srPSGKoveS+8Iu+ofJaOIGVbDkmITOriM/M0ZUYC1EYSBTNvkuKHsv+qqG
yrwF0KGIiLSi4IuwhZgeFMhBhxCJw4wVn+JA0FrjnO1YCI5Bl0AUOHDN3FxZUvEfWeyhDAZrBEKL
oxYVatsL0z/f5v+B9/8FoeKXN/4beP9YVCNize+/pr2df+QVujdQaoLcA9njdw9xyOH1v4a9Gda/
mInrfBSeqTM/Ajb/D3Iv/wXCy+BYGozpiQj6H+TeFv+CUCKZxW6+v8grrf8Nck/c6lsc3YGoZerM
Foh+hDfIEfoOvPdmsVl7bUCCAyAYGbaf6Ua0z5aY3NUCKVaxjMEyFgRQZdSLS4czydSl7e0yVrMf
oSvDZwSXuDy1glQhsafnPhZefrnlM05JdmX3xh7RpUFHIJKgdQaQOPUd4vYOdm9x8mIEgYoIC8I+
tSociHlOYe4f8SVJwZ3mxmcBQ0nIQhXTAXfamIRDIpZLleZXsq/uykgB6Q5GhhximEjbmBNsKXT7
clrZZbKIP5PlEMCnRhpCwXlSKjnmyiW6VLldMCgcxXRtvgVsp7i1SCI3xpoKHlm9gT0hCIl9AQEA
t29cIajn9k6d1zu8GgGaRrWCk8LO79X3LbEvYA7znHRzR1+Jte7YH1E3vBDQi8m7gOLeecN+0e0k
0MbNQaHw/G6CuMKRcSypP3fNWpUYdTT2zpIRjE3aor1K5OL32SkxO8hScUWaab1LctPx6XMMfv/m
SzdGN1VDcQwPs8BJIwLnRBTree2DVuE8skGpBOjetlvENk6TkpKOd7Ea2RE/IFyqYsYVvYEPKFoa
vwDJ9HNtHfdmLSsUD8O665PR9ecpMfFCYVQLbuhLAe5awq/aVXFGrrQU/Dz7Taiv3c4qKrmTs/jS
ZJRLBlsbiAZBUO3XXk8Bo+rmaXZT4P6cUcA0aS+mFj9rvXpRU9LwzHs3FKIJTaU2warEyDfvntrK
20/E1AYO7RsCTiB0o0l2W0cVujO+7HU13oydUAcrRVRIunrokBsQxkzyMRbRHHRqaKzarggxVmCW
2Q+YNvQoP2rrs8GZ6Y9ZjaoDtgjU1WdO65o0c1+XFtoKNFaTkVrgpFl74jRSnJYqtAdgYlrIAxib
tpNT99XDHRVxtF/NMtllqdTRH7nXKI7d/2buvHbsRrJ0/SqNvmcfegOcnguaze3S7bTKG0KZKdEE
vSef/nxU13SXNKXSTAMDHKAKKFUqtyEZEWv9bgEvdaTjDyoLJXrp6wm4H//Aiepyi0EhmqTR0Uum
+TNeZaxkjY8cArOHIT3KIrrKMed6SEiv8r5zeCqI3HBq+zpSVyy7CQNXmNl9wY8x7Qq8I9w2y886
krNpfHYSd6ZawjkzL4Uap6wDXQT02WnNs5j7FOCW3wAAc5WW10GZq2Oy1GFTm09Rk94MMtkXJlJ5
d50x40IcEJIi2t0yq099jLtqLkuedqk4RhpGjAy4wUuR3xja61w2PFp28Zg2C/GE3Nu+MrDywdhh
Jan2qjInxO4g+56bPFRLdhIF11nYGYPXSDzwql1+skcgUkZCyLukG8NR13h060LzIsC2tNcndLxg
7xJ4nE+xUHtLW+8sVXlnrG3iISSpvU4mwnW1z3luhIiH6CxRcnr6CMAcO3c2L+sJZWShFIJUesCR
WQyLP2Yrg9FH6ZimKwGlKe4UBSljMFcq4kylJtjqOh5TspcbRfVnledRb4nLqa1s3MeMV41EvTMa
0qHzOMQ6+T511RD2ZruHHxg81WANDssAwdSkwZKxapFs87VbzceQxvqerIGZxPZdLYkW3InUklKR
T3JivugJllfsTIvX2V46TSIckNS7wlnkYODx7mrdBUaMCWtnPXNhhIVtYlzyQwKe4dXtqvpyD/00
W+oBVTm7K52dkRfCrTN80UPL7Ftj4Hk3qpzJMMUHNtPO162lDRtmV9tFzSDOtgYVsDFMxhrOn6Vb
mCLN0w2gZWL2ZptpI+nOitPnvrrCJFWGwu7eMaa9VGn2BGbCzlNITMdW5UtcKjZxIet+LeT3zFkf
qtg5fNsq6zSja1b4bjoBXGmAWqV0hT3er2g6glRJaM2c/pQJR/YAhGj985AxA7vJXNJ9HD2b7dLv
8iTZ18nYokSPd3ACbme8oty1MogmoASdwy19w1f9EdMsuFokA30TvOK1oxcdG0Yvqkp+N6xAMBgg
GRxPBCtefTTt+pyQCIR4u1XkkEhZIXMlWKkPlj1pPhrzxjlForvvSUyudWPaxZn4cKjx3X6tYr9t
jd5NQe9kfQrN8r1c09Q11PEsSRG7mCOY+t49FzxC2+hcV6h6eZjq+tOAjmWPk8yzBKh9jztx6550
L01YgC3ZMfu6D3Vt0r2olj+211CXC0U5arFK82rg+93US/V1IWW9m6QYlLQyAp6v78AJsksSM2Pd
2Maa11h6LKUNLW0TdikxfTrhFcFA5loxkKGQzZCJaVbafumYIOhq9SAK0tbLRvVWpjRLGGJDQavb
xEXpcqj1XqMSqyXgtfGh6lc4o97kVOi3iZ8RonTMh0pmZeY3dmrHfpUUDT6iJ4qEsLecbKe1kMt0
8W4xqWm4boBXtkp3rNLRjcmqU7q7tZ1SgrpY+1F/rpUi9fpxfTXTqfaZZ/lJqs0TSXgAhEm7i8vq
1BBFtDdmsrPydcS9bWi0Ecroz6Z0sR2aSUDj68IcqwAkM6ykiFGKevU5z2aDSFBMnCtZf15U1LNX
pvFNDPvklnV8veSgCIoGCymW+yTPXoqe9IsEINmZi2tFY6INaeSsNXtlPGJuXcN6svwIc2HRmaTK
i8oI4ItUnkfGDygCG68sTv0i49gAme6UmKw2zM7mEvH+duwO+HgBj5arss4bv4+oTerxFE2jV47q
4Gdq3DMg1Tp169Aj2yUwdo6W81DEXm4NgQ7nHkJpFSR/k2dhaevkQx4yBgFri0cbB2JpTp96LZl9
nAac27nFjKV4CXQTwGBmO3anmrjNzMRXnVoGwou+8jiXgqy2AQQG/IUOi5nQtHcsvpRjVeqrsWKH
o9rfrWbpVlb3oBTkyhsWZSaO3hqylFexJ781OiWY1tjN5dlxnbmOd3VG8KxGmJBV5xk8asNJ40B8
misOa71YNlmZdIHT8eNUYpLDlDufIpLbMCj7WuNGNLJ5Y/rLOo9QZ712hCMbvbWbPEnR8wOUUrKT
5q7BhFuTHbaWVsBk9ihVghTe2ovW7JmkJeWxzA12P9t5NQQxWwRaZK6izUy61dvbca1QLo9V4tZt
rO/mzoi9DF61BatiO7Q0dGKiCdReWRi8Lr7Ump0Eoih5eNXGF2BOvr1lE/R4lN1a0+K9vkZHRy2d
nRXphCHoHcFx6BNqXTXI0CIGC+5Ht4e9POk11btrJ+DbZW9dMM1eDCt+WJJ1vsZ/QiD2oEq+ELBx
COd1GJ6DtpC4qKwSjxGRXBs6KI/2nimi0j5bIGG6aXBcfAgqKg6M9Kq97vnNwdWLko9gzo9WPqyH
NiPnTZ+PhdQxfI6AOGDqWlBiNrMnJQpOSarfLMXYLOOVq/qMmL0kIpw1lRS2eBOfjkDIoc4DbGjq
zK6JcgLJUM1e/d6sBHot8XIG8lP81prupJZaXMYo7UFlM9rYtsNsKuMztnrZE461+tkk4F3Scl/w
NzUs/5DWSUVi4HJuY6XzcUuiIJmw0yd088RfYNOq46pCUERV2dWDvy5a4ysQ256sDGcVq5VfRhF2
tsZHdFKGOF3gP6v71FEGLzGMXT1IBAcCPLp5GTk+oQ7eFDVNkMUvRkYdaKzJi6qnUeiM4olt+7qQ
l6u+Xi+p1TdXRhNECdVSQ5yPq8hZu2tRFeaEhkpTeun8Jn6MFfi5ROFZAKKtGK22X3UI0ahmkkgN
2+U6gky8arAPdqwnPBaOfN2yDAznGhc8/Nc49Zts6qso1pZSpn1uzHXHnBAWVfvQSRIp3GmOXbet
XC1DOqG2s+mKvjFuQ9FT4jlSDSg+ildtKk32Y7yS5N58ztPhHDNbzltWyCD2lDtDi++IS6DrkTKc
fv2uarixjrPKQa1iY5dhTIY1e9AH+QlAxmbKOOBsZt+0QidDESRHMSgTwUIGzxnAqHMkMxWvt9KX
hRjwXwdH88tJMbfttQnTwdgXCYtaqU7SjH+8w1l7UGZkjMYzEH4w6c50Wja1TzVS4RVJsaOWYN8T
HYyKXO2HWqeUiRvDrcA1gZachJxIad42ucKzdCdc8ugUaRSJqn1ZOzOM0jQLKk1Hf02OZ04JfmsS
qTc0FutJo/ttal47aSkUZudxIGTQaeQrdWR7K3Im8I12HCO1zMerKWqNvdw35C2aBZeKM2EpCayc
NYUxYSu+96ShgKkYOBeBi10lLCO45nfC0+w9XtvunCNRrvldDNZ0ul1fUe3E6lGVsp3pxARbwLIG
UjssQTfKXuXMEPOj7ZBoUy3nPhsp77NJchlrXe5baMIgm2vd05wqEJEhziC2B0mYXqklOKAy446s
pCEiwkRTPmHbhM/XnHw/OOPtKODhnKFR9zOGYVuM5SUZS+WoSFjJK+mDAArnWBiSPywzee/VPPgJ
/A82ads5pc34KWr6wu1tSfjOisnelsspyPv42JmiPaYEDubN1HhRUymBJMvnLHccMOil4clN99Aa
MRoyhOgzpnJCJrOLk6owN/FC+EDTHUcnPcx1fU5y5x5jPSFMsvo5mYQ4zH1JbKG6nX/llSLTVM+W
lyTR4mdOKXts6sLVyG0KZWU+GVbZhNAdABhzftZSnbDXyN7ZBUo7rXPY2yyaXBVE2QPpfED/pbhD
C/+liuFWjEvlGjK5IrFDN2qFizFMV0gdqNsbRT8xni6ohnk8UF175lzJrrrtwN34JVoVJSRRgvhb
JAVkcbnkOMona0t9seljleFiDFK3n5bxUZpWcSgnM3EXwzkZ855LgJMskVXfsWIRpjqx5l1GVt1Y
2RA0VeaCXNHYYYYMxm75wJvf+qJNg1WjsAN81P1ijrDwLrEnyeS+ttLnpsu2nfRCI+S2U2WdONyg
gqKDKbcUKbm9G3PF4lVY7UmVBrk2kWwhEfoJMfo+ye9DqrehqiV3ytg5vqFdZE2ohxQifFKd0KjZ
fhqNVjBi9HKAkieaTSIjUxIFB4dASKW2CKSPBei/iOg9CGg8KdEUFILiD2gp6wbpXGbxY9ZzwmAs
qsJ5cZxTPxGVoGQZ7ZOtcugBkwWdNg9XYKVEVSSxC+ZN6wU95pHPQcFZZKib2gFtXUbrblBjtPJ8
UuOYTZFPM09E5cjI9k5aPn2dIV+DdhbGCckSer80x4s+zdFO5C8FjHBTifK6aZtjvaACASTPkyVA
Ivklt4poh4JkIhggrw7qwE015KjaSe2NXUbFkc/sNwv1iaQiYFL79r1w5rs2+hL14zuzPUmmyQC4
yBkLEOA0c8lOrb8Mbfs4tRqYXjTdRmgvOHCgTis2l0JEgVLJo182yt6JcoJ/lXcx0AVnvVQiG5Ac
X2/TR8MZ9yhoPlo6QI72bKtHKoJx++M0jV2wyMO1KoHHrEJHsOdI/mqoO0U4PZNT0ItKhJ+lGsaY
SkZwYCnqruull66Aq7EOPEDOyEkPQd6eBlpwcENICfWTIheJP4+W2IImMe4hkPHRBtzFdW2EtZN+
LqT8dpbVdacl+eTlcRrvJyqys62RfMzYqQVKMdDVuqSGJ+gSpCQh7NOhNkdbBWssQRmvaTAYtREg
Ipo4PiZrX3Uk1Q+UM2ZPsozw6KFvYwRSO6lBfTkbiy8UufQcxCY3z8KOnkm/yfwhGomckPs5rMpt
gbNnSUyl2hd1sXO40eeW2AhisNKjMaXX0IYX2lUEZM2bag+2W0jRgfSMA3F0R6HMz23lQ2t5E1Ef
FPKfqaNIZI11Wn29OqXOdEWBc6vPDUUtObqDKp+kVH6CsdwPJVWgSeIEeuRo129YZ4rcUEFHQh3k
ihJmNbFf6g09bPSF/aCN9nPMI5iMZMyizblJJNlEpAkCawAzrTWCamfOjuU8PxGhRuqtfT0x6dhT
6ifdWm8biQMkynrVkzqcM1Ct1JD0fptElUAV0i5kdb4wlXJFDHEXIy9FL7Zf7Eckm76xHrDtTgeu
hrem7b5T8nORSTBxbfwialaVOFrkeLHFba/WrsLVq96rsryFkVeZtMUWKAGnlkpMhC+VvzZdzFZ7
Qap5rRbaV+yG7CxSgEuMUzG91puYyBjWrEjuWkJcaHbEi5VK5BCMRe1XeXorj6l905wiWwQZqr9b
cxBUUVGJDG6pXks2rLNR6F9p+plo008UNoglUNm2x6YePstb0KnoRaiw4Djr2SO5zm+KZZ5MU6U8
NT4Gi2y7eeUENIeLwxIKk3gcPLSUqK60LlQMoXs6ep+DhVBTjs0mZG3S41r9FeItlZtj3Q3aOgR1
QhR2UWkPEHKPxP5MfiKGwCaCMCgWJKlj2xNMzUxLt56qr+1svdhSfTOyu185MQLEJX2oRPqOJdf2
xFh/WdWu5UFbpL0Ym4KmvQiVtUgfcsmg8jbq3djYd4aobVfMoK2lQkBjyfPt6j2LMlHVXZ2kJaq2
7LNp0qNF6yMSBnB2Uq/HptO95Zg4xJxHYytxVoIOMqqUmZDxcJwbQvt0G+Bt1bJ95hAYY8S+VQKp
wFXvkrmlvTTq2pPiJczn8pOWVCd+Qop3NE1+Zg0gYOnMmAIH3z9cL9XL0i9h3WSXWsoGb1pXNdik
rMnEn/qIV581rN1zCwanSEpYk8CjjFwwfThLjVZ5a56TnB/dYINw/JpAWc+ub0tb/lTlw9vQg4hp
yI+8bmuGZWUNxr57oAMiE2fWZe8bzOWkyX6kToeJBJJ0UCqAnq9EOCp3Y9d+5DnTj5y8JIXY5GrM
2vQh8qNFOJCXr3USClJJYitbg1Yqbk21qK5tBxEF/JLfMfGYWH/xXCvmY8dtdY2I+PFJTCaMwqOz
yLm3OnTtVjXusyz1DAa6hPoweYvSQ8NKDyLJg3F2zhopQg8OBiYJPf3IttBb4DXAnPR4pHJJzngH
0H6MS446u7BQnpkMB9PxC1iNTlcwTbt1soj7FEGhDJ+SOH43ugTN4HgfWQZR7ZXyXMzASdbKYI5i
rhGmdAAXiZnzeKms60TSLnlt7Gsaa3eyWw9yc+CcmvnOrIlUXhaXcuAhksFFJBNVel0Zr8uqA+52
3aG0CdBWmsIlQ+hFJzUz4GSm8xiK49gMLUnJGpgv67OFueI5bqE7OAGQ6S6B0dIMLfQHPtwVzwZ5
YhI4qFsgrw6FyYUAefcVbcF02Oov8kDCZC5peiA4TYo5/gyEDftDnrq5LC0Z6GAIjUy6MosetFBi
Fzera7RFN5OsZqj4usyjiI1dhEQwt3F1hQKGm4Ox3+OxHQDwY6M1D1J6yrNF9qHXR6YCqOw73Ycz
VoKMdWQfsdY8M9a1+jdI3Yeq4J8fU3W/y9/976X0hl+q68/Fl+7Hl9oo5ncsjS1+sr77j28/jr9U
G9H63R/IPAfkuBu+tMvlS0d81n/8X37zt7/53/3hb76rh6X+8ve/viNRBEC7fInT6rukXcXSTYjQ
n0f03nR9W41/OQ3l5y5J27/8n3/+Z/qXQ5d/LrG+ffn2eQ8ff//rby/3GyGsm5svy6ZzR16mwwr+
kxCG3CVWAnMrCS4WaTn6vxhh/W+GgvcWVpjJX6pq4g2ELOiTv/9V1/6GfXqTPRJog96F7Jf/vDC/
2ai4pv+4UH9gq8ID9p23yHJUci1QKWi6vLmMaG6+9xY1lW2qkpK1j8aYXbT2QKzBS68yNCGBbnSV
LH83jexNciA5HXoyZEuJD1lKNy6DU9WoYkIZmYONpEvPnPsOwoHnfgmp+MpjN45HudAgfgzwELb3
IN9Ukeu03PdNuYKOj5+JMXjlbWR/pCVdgVNIBKU2Xxue/lE+xUlzVrvioOtoo3HfPBF8CDHbAiRI
SnOgFQCy6Ic9NhxAcWV5LzjASJbvH5VWjL7TdUCAvbXLuxKHB2g26klXi5f4XJrDnRQX3iqZ7Lel
cPjMryJqQWc7/W7ZmqpJEZ+3f2uzPE0lQB8hnYwabhS36LYcUcj+YMNyNiKxMGsKVspJL5MT34bW
2w7zwpLFTu4KgMSY+Ny2JpV8pVbONIOL21zSrHoonY9EKZnkWyWntWsaX66fCZbZycL5XK7vHNWv
TVeN7mC3NBVmdRx5ldpa871l52/Kwva2fqKfC+cx2Tl4tYs1fUstKE+7LM5OJD/pSQP81xU7u1o/
Nev6llJPdBhABic/S+yijEpIoZKSwjfnLbVOql6tVXVoXPOrsdqi1CP9o60EsBDBdK65oYGdDSBZ
EIjcNTpDsos+oGb6qtrRcZgT/MTE2hWZTpJqWX1IRVP5qSHesJrDNEXMt06wN1vj1QxQQiobwL6t
pjeFLp1KuA9Y7ewN8sZX0gk5dvGWMpKMDV7Z53W8t1rrYpEh7A3C2pfdnVIJLVD1mgOBOQrttFE9
Uht5Qm9GBpDErh4rpMmOyr5YV8UrDQ1SOc++5glVc4Z2sb01l/Eb2X076uNTtVZvZNnpPsbYZ1UB
HNgsa4CI4LqIePRdQrjuCFCJ3YdnzZxv6+ZV7vkfaPReCXN5FWpyVZD9bMjFu9QWntK+oC5uv/28
G0mg6uIDqr37colJSmQmCggvLq1e/YjHy/I0ANVyCkrvSqrQC8zthV6aB4oCsF9JZO3sPfXBx6BI
J7Fgx5+eaA827Nd8GMr0QzJJDeza/FVSAXvLbi1dY8qk3aJ215MkyUEnk/7cG62X9dMH81LWHRau
p1SPmJ+wkL1WNwdQCJw9rURTuEkBO6TiecQoCCYnIYUWHzKPnd4UIIEj4bKxs5LxdDusoKBjXJ1N
kgYp++sWErsV2ddIl45i4Yk0JOOeWS6Ow6ANdkx3bZeXQq5uBUyVW6if0iwZdoqTm9ygZD+p+ttM
14dGGQvIGIdVy51Rjs2qKecoV7N9/YRHEeDW0HCzzNbNJKlE55IEOWsdigjqj9WCemhqgrJV0BW3
VbmTscYsDEePu9Do+BAEZFiEncoHiUhGvqfXx1ZzbA1rPnVT/ZqBX8PWTctebvDhKQ7kCTC3W1Hc
E8T5Uk9GqKaD7a+Oto+N9FCJZUddBuwUo4m1YD7sOPFjUet+TVveRdx4hBquJT9qWXnfcYGypnsp
ZXgUfblejTgoyzGwzWLyoyg/DxWYOsLjN20tLgJcsi6iZ0cdP3Q9Z7SzriGch9jNO1TEjQq+B3dT
lc26IxrZlcGqgGPSN4vgqSKRjklb32/MjpRoUFOrqyz9Y5yOd30pPtTKeFAs5S6q4o9Vvqsqgp+N
gmmwwm5uiZEO6tqyIVrwg3cF4pZ2OtCR3FcbW4z7EzWKNuyRD5JnW67LLme+Cmwhk0HQ9lst2fBF
i8QCBTnTbHaRkCpPrMVeUgbgZmPPzGqomri8bxc2VIlQ0kw9WF26MxblbtHFp1hbA20kknHk9fRW
Duy0/GrUJHevHEl8S0ZrqLjTqg442JCyNy2Vz7pWHjSLdQL7zK6XzcCLxYS/sLixu2kTTODahBnc
W2Z/06zjJW14/ChbQxW2Ewg6ehkKPmlUCf7imoVJDZc2tRvNxGi7fqp8m5xnPHlO4WaLfm+uRg/0
mi8B/q7bucnOjLqU3dnYnn+7tTdpVeLGBSmFeRJdpUimzlnhDxZhwnHesv1sRPI4FeEndgQmv5Tl
nSO4eDWTmwLGP5JXnuXnFpq4Esy6mhTb8KIOxKI4K7F466L4A0uK4qpbwdxp3Y1UDkhImpdoLm8F
m94Ukx5rmAdNpyMvIYijLoy67HVGqU8Wqn2gCTD4QnXDDlZdD9olkr8sBjknOQ8o2sT0a2TroRMZ
BxLozoo1+Kg+n7U5OwQ1gSw3q4QhhrpBE+14iCPibZoBH1t5ydmMQjQXjptcBjvvIAT58NsJpELp
eLK0PiFgYJrqAvbkyISix8wymq2Q2ya7lc0tKKP5CVgqTAxk8XKXfIzpdDWO0y3KTnQdhe73Jgfk
yB1gPBgCDUIfg4gKz9Ub1E9qwbAiaNqEDBcnYdp71pchMaLEwNWfiLN84mQALVHbF2EzMFZUr+LB
JlPNtyL5zp6zxEcNlAUQzfu25oIL0/QT0vQVjV/TBfWB0Cssl2bL7e1lMmGtTxXjyz2bUGmiM52n
KrUlN7Mr2a8XoznqdfQM3jb741wUoS2Tbzbr/UlLeyNohkfMbo0nbEyURsnHF2zmzAfpfKFVM/Ac
u1XejoWfW8ykUiTtIKcPNSIud0wbzc33fWOdvy1PA0/TthcTZQ+BiGl9Z8JNjvHGbB6NRiFcabHe
ZYWnSxhGGdDZnSV7kV0TetxDhfvV0Id/pIL9L6hIf9pz/H/YTmgkHlFG/7yduK/bz32+/NY6dL/v
HX773d96B9SkDF6xZfSijmKRJfjP3kFR/rbpykyZJAJHV3Te7zc1KT/RTRU/rywrtrZFMP2zdzD/
xrxKk9eh2idWBznq/6R3+CHKiqdEt3SbqLMfNKRtMmkjGmProLVH5HfvkUqwvho9onkKt8EJOrPK
nOlmiJ1fxC98n4jyrzdEH/v7xAmm0I+5CrJ4WGVt4zBDFdsd+rL0idjat9/diT/oiH6IPvrXm/zQ
CMmxMiUY9xainC/MJff1En7EMJETxuAkb5GdsKTUU0vEPFAl7DYgcWT+4hsq21f5R/rF1jn+691/
yLfIzUJZoGWkg5xNIci8j0XPq1pOZ0ZnW/WtrCNyWDEUC3jVuTiXxf4X33v7fv/1neUfx/tojpQ6
JeK7g8SObldh36YHY1TcOF5OgzzeTg3UjjD9lsTtiMz5X7zt9sX+6G23vvR3KSKU5vCtdlOhuwic
m+E6v+mfE1jfp+qWKvvP3+T7Hvc/L+p/keJLSqL23VpFBwZnoJggPd+ZwqW9iR2icSvYfwIk//yd
fvL0EBj5/ddJl0lmsvo8A2XbIWYSN2XkpxYB1sbpLbG8hLKu4bkYgRgeDBSJRdEGv3jrn93AH9JB
TOa6JKsy9Qc9V8JRvu0nKzTaeJ9S/BlUanXHFdWZBcE5hRXiz9/1ez35vy4t2MXvb5/tzFIlW2t/
EATY15Pja/IcSiM1AUtGn6MwQqeaTnr452/3LYfrjx6XH/YcIhkWG+2Yfahf6vv0C1MTUYPmphs9
t1cRspFfPpc/u5rbAv39cxm1ma0JrTk4CIiB1gvlW6D7t8dnZUeLNSSbtCiZ9ij/coNTtD/e4vCp
fv+2xkSoHFKA6kDliD/1SXkpryrY/vsUCXpyWx7U4zQQHM8cBX98j8wj8rXr8mrs9vMJrPY9yk5K
wjzO43hmDOngdU9MMJI+oyx0ASPRjmtXzefqurrkQ6D5ImhCw7iSAsfrdi3/+y7LDv2VXSvPeQP7
zcC00X2HrERiO/t2t0ctBXwP7+emn/rLeOnsKyYteNXZ7j0r7A5ZsOyNg3SKlsO8oyzxtGjHGI1j
RSbsTveXA9KCchd178lVe93t0+LY7zGkX8wtDbymW3soLtJuuGluG2Tb6Z0evWXP2jkO7TFs9vGp
2jPnFX97kDUf+R1Cf7n1xzcdOXN5TYA9EuewDQn9yE60H//uzvjDnqxgpYxzaSEyw5ExhTn+pKd7
q48a1xyzW4gwH8eAX4woFfhvYOpfrC1lW7l/8LDb26L73TMoaVPTCLjNw7AtXyaKkImLIo6pAOpr
go6tIlG6a19ThUkXbCtjX9/iJwhplElw+NUK/zbt/Y8+xY87tDmzeaojaXT6SdYqvNmM5V2Q6zgM
f1sj+Dwa6S5/zif5FBVMA6yM+LgmBkQgk6J1xlCi1AdrKFV3HidqWtBD6v1UphVaJikc4tE5ICC5
ZKnfxkwIGmJ1PE62ku4KHXNEigh6wU6OOe0G0EK4k0T8HtK5czGRZGxMDKPsRlL2bUz/8TMaXR62
5TGLlQNWLyI5CIn1xmH5lJbJTYeiKOthSLDe386KcbWUaD+zvNlpyKLtBnKZeH/LKq6RrPgS7ViB
v6xKOuz2neEOSrGXMSTviIAZ4FSN6xKnlsPwjL5m9vGr0t/8YqPbNrQ/uuo/2sd01DR6UzM8NN1n
zQvh1W+2JPtzOtxaNVcQc4ZZXxb7yib6quWOsw//4hD7yZ7+Y3j5kMTyaIgyYrJX85ZoCknDTA7W
KAEiZAOxdaKNcftW+9We/rOv+sPBpbf2jGGiiPAJh3w1A+S45iHfTk2EWGiHFuQTlwQrwZoB+lm/
nAT+k9rD/uHwWkGQ4W4g3U29ui3FgH7XdnOsIwnqUgJET/p6Go27srr8mzf1h9NL14qx04wWFv1Q
O84x79pHCQXfdlO31B4hXY1tfmsonNSmelrjo3P483f+SQVk/3CaLTT+mAPM7Ijg69To6FTS8dQh
0cBldEJD+q0M+vO3+klbwKzC73ctpFe53eepeqgW+TaJ5KNtPOiZybLuHvGcUhkxUASBpQrx+Iu3
3L7GHy2WH3boee3aUiMb/jBGPRqI1Y1IpcARWiQi6BXG5LAbMtjqZgMrDD6KWKxfbdIMdvrjN/9m
tfvdLq13i6nlKSXfPJ7E5Owj5rHZHA5ZhYpNmZlmrFVA7zlblBD9Gaftqcidm6LFxtRel+uMFWg6
5E30qdaqs6Z6XSJCzSHiCZW41O9Vc2d3O6Edm25XVadlZSsK8eFI3D0moaP3JtULCT5T6bioVAY2
oMuM1YBNK+HORhEiIOgU7FQc3B7KPne6aOtpqt/0/LamSEzCcQxbBwZ1H8v72dqvLREFO3kOqj27
opSGJgUdisolOi3iRVOvp+IU6S+GfhnUB2d+rvWvvf5UlPfKGAotHK2veOAskpa6g2zsZCUsxH4T
Eczbh+6SXTuHyriXxn0SH2LjYCR7qWZmKbBZ4dYRokGpVs+jvdCIjNnsWSU6ZE27IbPiAY/wWas2
qc16Dch1gkuH/NHgXZsgRnSipeNODM5hjJlY3lwzBfCwZtq92fbhsBxkeb3W7WcC78aqDNNlIYKF
M5Tl3tc6c42NXeKAKNnzhwLehPH93snR43aa/VUqlcvS2Y86M+er9kB02wMahqtSK94x+J6sdL4o
ZGYBRCHaM4MkBxgk2CRJtpGP2KKW7n2SbGRAJaRRS3xG+XmVtwixNLnDZsao54U9R39EKxKuTUk2
CReDvDhgUlsmUUc8ZI11YBaSkX9JgOd0jCFdA4j8FcVTO+xyx8/HhaHm2nSVDHaQGdssemOj2oj5
msx9E9PUoSCaifEzhH2cyB6JpTogrfB2aRgbDGQ11hOQ0Ja6c2zS/GTX9p2StPuyR6U9ABPjWILK
XmOOm0Tdj111jwbjJhtHXBw65Yl8IJ0NyC+M5ma7NDf0lA+9eNZIiMFHQk9ggY/Dk11EMb3XZQWr
IO+ctT5Y+nDI6+7KzGVMUUwK1635ekntLyhg7hGqNBi+wK9aoM528qzCZJL6XpXT4xTrFzHrV8P/
I+88kiPXtiw7lRpAwgy40J1quJZ0J+mUHRgZwYDWGq2cRk2vRlILDMXwFwy+9+unWZplJ/P9MCqH
Ow7uOWfvtXvjunXNZwvdGhBvVCti5UXRotf1XTUJjf6YhxLnRv2ykdudQF+bDMa6leulzryC5PKV
5KRrXRNTBzKP4R1jTFW6rm8t4EtBHcKWw0TicP92lx5xJhOO207QRMz6/CfNLheux0QASIkq31NZ
J6GJ/t4/Kob/0XPyvUJzdhBTertgoljX6xwSQ9mtrLyZRVIx9z1sk2O7+SUOHCQtHKmMYeN+1D1r
75wHzLOjiOlEg8bip1kjqZs6rrN3K27wuIEVJ1+otc7nOcJoW7GXuyh1MDjxtdM6yJoFJsrrvOej
ZYKqQzOfMVCXSY6SqxpND3ulmJhzZxUggXWVbhKrBPZZAZ5k9F3JqUweZJnTzme/FXNmzAtgJGNw
HfeltHRSNkwc0bq6nNfwk1r70m2OWXIV4p6zrXxqnuIPwyfOTP0/2tzX5Ns3NX7wmgHHlRuuVS9h
TbR1ok0kTon8wBMGTT+KmA7BFVsmIuzQhx1LW5/anFllVhIy4oZujViwa4MJnCEefv4MsdiOk9tF
nBvzSy90Pzq6vdM/mudnKUXzBo3YrHXcq8AyWJtI2IfcdpkU95V2JdsXiOempp/hKb0shLJjNbwO
k2onHKKxWnNaINyqs6Mv9o23bfmQiS1hT2jauMzeGDk1rZFYFdG9WvFxe65zjLCRs2STOAlJKcVr
Oi3tfOqGCWm5ZHdyi5d4twedqT3onoRpO+pwtARwboAIpqcYNx9bw1gtJ7L6KYq/jC0AvB48nt68
7MJp6GLJJqyk0uKJVWB5ok5l1ZPUPioYmFuxy3R9KqT+slLR5bMdEMVlWK0jby2CAzqgCUx/xmd8
CqVuyn59l951GW4EgVjbdkES5lNoSYh6y0XCjy+Ejt4fY2tssNR5SHBvxeZJ4+mtdc8mRbceiumf
zy36eAf95txinh1AJVZxaliS0BjAIVMQjQ7yMhLGsQdj5oblpAzXenVdB7cu6fR595B7GPWaqdvS
ShuEOtXWFFswDgp3YUXbwJ2VoT8tcILQZG1awid1ksU6aGguLDQVpmAdsn9T62lvO8sgLA52mOwC
P4V4wtbVEOtYd3D3NPhh+hlsN2ymiCmAOiagGfNmWGl5iM9LnwzEO2KxWYW4lYKY5yqLgiFPcT7D
nkzcGWwE5GfD5M/XyXynQ3j99ze3H3lkSmaxLl3r0YNTst3JjT0P763cDGx1qhUQyIvcty9FrX0m
5+9Uy0vPxGfBGxe60YVa5OvGyC+VYq3xMQ966TAYONyK8Kb0tDsRl2vDreZ1JWaSlk4NhMrsWGii
G5ee5MEoi13rkjYmpStVaGDTnmpMojbPUnTns66XllYgIwBBVAeIT4ryQ9YagK7QYebFNMcAp/SP
Gpqy0XLTdOncqLo9svV1T7qlXznLOIZ3xf/PZYNdu4GSBtvebd4Gc2PsmNNrB1FaU0D6hGpgIscn
bDLETtmxRHScj4qH8l7xGB88by5z6gqWBqyvNj7+OMsuOKeXl9DuGFo22746dBL/HFnLzNVneWnf
QByecOYi1K065r0Nv+ujoYP6zujjdRjx5k8ZUM0CWlWktRXYJcVL3cr9oexT1LIlrM9wqJ9BYBF5
1Z44fq/V4RpnRWht9XTU50oTO68uCxbr2FFJwyB6+q6PboYqwOzKWKGNn2MMa4z1N2wgSW7kDGpV
V0OaBhuVwD5hoyFfV+FHgRjvfX7P+hMTC7AJx9NYE+THbMy7V5loEUMMgBGxchMY26Ryb4WsbtNu
a6go56s6/+DmeW8kPS6P3r6rKKgU3yoa1jQMhGEfz/LE2qaZ/RRr9dbLBWyyZguuaD6+jXYQbQve
Vkn7h2E1P56dxtmxJUoUQxKFa66D2IRF4WxVwpKdOjw6ATP+lGnlOLtq9SOhwbd/LhjvnFiMsxNL
EUrkSHS9DhUYwx7LIss6jn39ODmJOJq0njyJ9H/x3R1Fem8vsOzLlTVK69agc28MajMS3EVG0qKH
6cY6xT6Cch1Vs1ccJQgmpjdsdfqgP7/Udzp74+yB3+SJgiZJ6GujZSQXG8sBFKcB4ZKXWYbOUuQf
zt7Hp9JvnlbG2dNKNAMe0oo+Me8PCjb3AMCDzGscr6xUEzv0pcwBOONPoTnBmQey1dA4mgYfZfS8
N/0fxZpvr3SCdKpSIToQsUhPKbQZmLCpEjIr53rmXOOqQq0RWXguE4w26gfX+N3fe1YYo6hRilbr
rfXIng2Rz3PvYk+HTcgBZ9gqXHojkWZdFh7z9MPr/d5bezZIsX2y7kby7LqrieZkDlgmt4Tegtpg
/ka+4sRABhdw5LRnQe1uEnR4nXvfOtVjrQZHl3m0WmCFcD5abr13V51VsShXsVjW9NZZJJ6cxp2X
mr71ZQTSDgqUWN6iEsN6pX/U77wzntPPCleu4hJLm8xetyJ4tlg9oqXY5FiyqFeW6s0hN87S9M6n
Gf7zvfTe+6yflSr8kq4uEUy51rlzfE2eCT2bqe2941ozQDzHtmdYnN3n5hI+2r9Wq17Phm+edODP
9K6VbIkTe7N1B30bsC2ruYPHsmgl5lZmWanw1P3gNb53Vc+qVa0LSMyhJq1dRn9jwUi5T7tB5end
b0VBqquGYr1UIPE4X3/nP5J5nP4/dOX/DTUeKHuRbPPJfF/l8U00fg1PI62eEkTjP/7zr5rxHz/v
q/KDN+0rNYz/+Kbr4L++ScDlf6LaOJ9XcpBDNq7BwxeI0emn1LOHpCGcKHUTf7iRcuUOD9im8JLL
oFDowQh7CXR1q1jugp+zBUmJNzJKX7S+v3as9LZW9b0yquiCkjmdtPcH74rw+YVboZVO2qUe+bdh
OhjYnzvcx06wQlXezRty1KfkGjKw66/7Iry02+SWffSaWIVHK9W3ieWceoSC9CJSP7EHFe2XDukg
TV+aEJlcACkfV519UgPlOpbyuW9IyEFRjaU5cqkqNb5Qiw91pe46Ya4txTylpnRClX/Agjh6OVd5
jUnZklZFFz/ENLBJylG+U1MwKAJdWxymL4WQUoAcaKeqli2PNjpedB9mrcxetW0iwkPT/jFNGAB5
XfggcRAF5IRtDHwKqtTuWjP54kLR0R7yHGwbekeUprdWi/0uq63D+HQsdcgjoaiupJLhplIu2ti8
LZXOnXo2IDDGa4AknJWd8aPKosRaprXXbshsWxrEhsjSL6Jli6twVSSCPrGfcW07BoDM87Cooiqj
u9X5m3FhMXfGhU6+JBilIL4UgC0neR5zUM5v+V6m1Ja56g1CHfpUXUQW0i+94p8tzbzw0iaeOz69
jhXk+TS28hfQ2lgoJRbEjQcQ2dQ8lGquYBNd8E6gXL8N3OGuVR0sodKBgR4eFvrLZMivJPy+eooW
z+o03HxCgfFTFlfEFZxku76Q2BS0/Qvz2KPv+g+JguKsLJMXN88jhjqLwNaRb1rxyxAX7ky2gJLR
DhFOFAXNFHYl0kjSnlZd0N/Zgbrrg+5Rr91j6psXkSlhoFalL4BWlnASCPpgVFX2ZYZZUfLnem+v
NAkaTobukROcBH8/v8oVaaU08l0T5behQpdgpreRXF06Q73vRXKlpJY/bdP4lpj7a2FH7gwD7LUf
YbhyU3UGqAZZHoynyUAc5NTAXDlrhH5PWHoEv91ZyYwkdU/b2YLhoYM1YZYHxUuo8A4XApF/eEn6
2ZxB+NSEMYqWYlPnxUtjhavQUpDFxntgwbwFjnXZaQ1wMlhHZunMJavRJwEz78bMl0au7LwKHAw0
hoNKPwXwDiBOUC3585Cj9l/QEQJjkVZyEK1k1JN+GTxAEHps62xuMWGp2+gS7jpp6C3wI6m2T3mr
fYKPzOhbX2dV/PqntRx2E1n6Enqg8yJznUlcHK1VdprtPfeyflJUZds3qPmHVttEcriy1eyqDLtr
OZdWejDaQflUSJr37EnZFX7RR5jMXxp66jZXN1i3t0E/PAapsQ4hs7ZJ/NJlYtuOEev/8b+U//hZ
0QDNHWxBufpZ1AJJvmvN4dPbuoaFip2v0999r20CbF0KVeBv1zdLHrf/8PH+XOMgecDliGYwZd+t
dJ5V3tVoc/52sWseJEvc/Uv1Los+cdu1P0sepmiGbgzLqwuwpSxhjOIUYlb/Te3Li6vKhMU+lj8G
jfOWEhwzqQAgdtn5LD8cD8Ze3E6a2Di+Uw2NVrqhvHxYD1N/eA4DbVVq2WXtYrXD67z8fWnMSyAC
QX37l+qYdc513DYsFnpuQ4yWvxbJUAseNTmf/qyTluOjX0+pOH+jWLZStqlExZjuW70M1GYlRAmI
9bVmlhifW2lYBuRy5KRk2E0EUSKcZl28rofnV4rkaxVVzfJo4Zj4G4XUk5RVreOS+rCYRlW2Twdy
F4Ch/L2aGgHiLjDrvJbVLmVHnEZfK6veVsu20vrF9+oKH3oTSmI2Vlgu7gSrzvKjKptbT4noZ78W
2jxqZ6zjFn+72ILTtpXu8ke99Zp4WVkY9H8puWZ2TffQfK26nhZs4og8pz9UXqmYqUpz8Xerr7/w
eqKxvtdfX5lJ2fhk+10JvqmS9t9ag3G1Ei9U7MY6nDWosnwAd29qMcBQLNLG+m09LqJ6F2fu/XlJ
ThrtufH7G4eF/Oiu+2Nlllprk+vwBH5TnTV1X1fD6XuBJn9lWfQxOR6COYg0g8u4NKv4g+H5mVT2
2zmWzHlLE5zETeXsHIvG2dfdthtuktEV4OTZfaBEePySYMar/dR2jLhNYzE4yc4lZyXAScs6dDE+
MX5+Lx6Elq2DSnjOH77fab2N7owj768/401bcPw6QXmbbXc2ofv6SgjfJlFWMVk6mmdjhhjlaJ4X
hcwriTO4G7j6s1Bf5Y3Eajva2VF6HWTEyykkx/fOJi3US7CeX6DWzMdX8/P75aBPoVry2SfC6i8/
p0whajqH8x8VO/WxlZXp+ONeX9g/6vveFe6/tQH/73e/6r9h62fKFgJ62uf3W7/9U/TUP2ESLvzo
//7n/ynD8X/xmX/6/EQbuHp6TuOn787h8q38/8fP/mke1mRLFwTa2yNVnFHQN5o05mECtbCBontS
SW1n/vcdJz06hGVdEFGs4efVDT5OP83DqiHzE0mgJr7YRvl0Zhb+k3n413nQaB0GWE22tElQKdA5
eZw0vJlg9HZYRCKRixvDQU6ay9tYM2ZZSWCTTO4NBtYwzpZB2n8kjfvL/TL+YlJ7DG59zVYtcTau
MaCy5hXpPzcZ4JIC41elaTfQM+dSRAsjK/FcanGV9gOZcy7OV7+hupFYU7Bphppn60vMvLNSKzda
ZyyEFz8GAwQUljKJaK4CfGVRUM9cOVu3eXZs02cyWpZ9nEwNV78kjO2UZs8c2xZGHu+Ib5qXsXEi
+WdvE284sZFehF26NhLm/EO3VAPjgeqHc1SzT+D+zYmayxDY2uDZ07KlXEYX9oDERvOfVFev101h
nVyi5Nwie2AzcKNpTPDzahb5/mePPiX03Euj6K4awCSThDHZNABYCZzx5ON9H38kVqd10/KnlKC7
wsI6kHHkTBLhECWLVUNiMNhBa5DCcjHOm7pa2gTMVCvg+nN2pjvICJ/6rClASCWrRAo+e8DGFmHI
fMpss3timTF5DY8dDlJsvMRIyZ20EEMzFwaiaCR1nYaD21QL4ByacVFjZQOqGaKWDWdUcogOrJnM
qNxkjFMTDQ+VBUyZvb7m9/PIqD+Y3tq/7pJeP6dCNvHQ6DSuBob3Xz+neZnHdadIxQ02s5nc6VuP
6CY775GY6pc9GdMT1WgPZGqcGsPdejZPQ6AgIYhOn74N29R1hoE87zvOkX5570bdbVRxvdJs6Un6
ig36LBiALgER1X1tZcbiEkvv0ndA2jLMhEaCVNvIjynGtbhkeODxtgfGDkXgvUKYCdF1iOS6bZ7w
7G4xaI3vzsCnmLXUDActgmzoXvDcec8sde67FpRBr5mOeGOiDVkwRI8mC9sw0nd5Sb/XSPFjS1pw
XOv0+Jjz6j57iPRiMzThhSn0VQ2iz8abGAsTilp3cNXuABPo2nYdsrkkGKnaDfmJKyJQbhqixxXa
2d6Jjya3SeeRmSaKhal1+8b9hEdoNgJAXU7YDJKmsOBnucInRCEjKYrXVlJv+IDuPDiWb0rq7x6b
r0ajnwuJr2+sMma/66xfVbAIv76xTVgUMZiz8qaQ7RMxdqeAaAQWlYu+Lu4LGcN/q3QHv9PnWRXs
qxYJRpFeOc0yxfTo6N0hgB1X4M/0LXsupyNiFHJbJvaZHk3aJDsajnTSelgkkbnLBgRnqjGTI2QF
EiC4Is/XeqcvNVzscZese+Y+ldnOy6y6c6iEhGhNPVVbJtxvgdlv/bCZQlgH5lNsMNLM1AKLuxcR
lmiwW/aAeyXtbWEFs6xW+YsQ4fnx3Cih0FbVggnNUnUpVgyK4NYtmrphsBOPXiAufXZEErOCJbfP
bJCkmcE9DF2LKpRWCRLlcu+qzSFW2S4joojxNYtiYNZULgKl3ce2WCYZlv1Kiad5gcwcpFWa2hde
fqsZzcFps1UKxtgyJwMwZqkzJ7L1iRCamSqwdRfFpi6zFQqgY8DUaJzGrTOVyu9Ixz+/42fuiG9v
OLpthccNJz5xtvTiOBcbup+VN1xrjpyUFFdfur0+LbVklbOeslt9RbDKJQk+KBztuRRky4oUNgmg
DDlyc5RnD1oQz23Nh/YSpats4ISowtvUtJUDUZm+7cKKa1i19V1pYbtQ1Zvc8T+Nd4ngvmXmuCgg
Dzi9vTZAYRW2/cESYpzDn3+oVZmHOqEPQjV4RP/yVCWvMjeNcKhuwMflU5Xf2QLzxWkdIk8JPqiN
ZxaDr1dUJUQE1ojOMlo9v4Wgj0sZga83cLU2OL0X5sScqYxzTXcL+/PGMUFnNvquwNfXJRz/a+zV
SuN4zJ6Sr8fFd2Ekr2u8ty+dyfT4gi2w6jpxF+e+B1VH8qO2TXvTMkcbgnwt2extx4dqnhjoQgET
ZJwyIm1ZmNqKEKFVW4GVBr8acz/JYQ0nwLgIKvWiiniids7Gq3G/YnwGWX8M8L/nVFTRJOvUrqFx
pkdd2EdfL+60wd02uY5wT9zEUnNlVLzMpK/vwGNfqFJ3W0TqrsgNiCXu5zjOlw1SCKuv93Kkz9TQ
fyl5agujO5QBv4QjUGwl1wAPmknu9hCGzJzcHae/VfiaSY7RmKjHS+LzCsKqqfNCOpWysSNPaJtF
mP7/fNuMn5hfL6shNACORH+Qv2W+yj7enNMyxQHa4nFZDUldsc9cqpHz9a37n37SF7bNZXtztUdK
0S9Z7ic/Tgtp91JWL7+c479/5797nWO+yup/vrsGYJ3xrhG6AAhkWrpxti3WBGk/jZplW7Ch/Z2V
aDWBKEbSfYmi2og4eKE/AtqcAPIQvb3o3QI3CROLRZCxOfAzIh6yANgdAYDFekgLjyzAQaXU12Pu
RGrJ913reJ9bDcGZHQrnSyP1IZpfw8MEnyXgLTMvanh4EAh4rMiD2UB0Bk0oF6LgPkuG/UjyhZZl
l94xNU3EZIlpfDICJ7545ZzExCgDajSjhaiLaVt59STStAKOcARLsPM/FW1ddxO99iRQOWr6pLf8
FU7qZXx1ZsNggNYGFs83XP4FAZFTgL9Th0PbD8Zn4NXWy+vfUjojLLUgCoWgv5ZJAfiX4bIn83Xa
dY1/mZq5dMrLTl5z5Ar5qVYN6Mtxa/TpRezCYWELszcrM90NRJLAGyka77NcK7y4tBkt/xig7tXM
CJF/Mh4uQwlivsTxcxh3IPugCUoJSBJwkKDLp9JgCpeIEl9cka5h7Nyyik9VLLIHX0+dB6UjlwMM
Oyml08EYEv0onGzYW1oLDzxQ0DdB/4anpic1vDMXloDLm2j1vg2dJ+02gV8jmm5IbLxTROpgyhLO
qerMGFczypVVjzKHTUzDyd6R8/BKb1qC0YFnaLdOE3vHNhSw5odCrYnb0bryLiPO8DHIZHNFULJ3
BLgMvF1xpLvGCXHnDKW9DhsXNqxtASGwY2djkrk6Fax4ssoYHnUUMp/9PgAmTu5OeegMHAJCsx9k
rKMXhM0MHNvAQ5qJZfFmDxJGCCs+anLqfbbCHk2P3IoHApTCY9fVzkNbh2oNDB/ypEszMaMX7reu
8yrrbhb40LyLzg+s/ZA06X3nVvJ97nn9je8ynpYbOP+FxZeQHxveNoyHJ7UjS3PLHNclzITnaQuE
WfJiMU0kyyLwpS/WeTAQjiQZ4dzuiuaGh8rBD8gZ6jl9AfXr1CfAyq9QD5IwcfwMq7LkfiAqwUPG
GcpERZAb8GCM1FhCbfu9ninuMQ5r93HAvLFsC8KXRMW9iYYSB8tQhHuO6uFejQr/kiBaZ9P7ZPoo
AyxizUPEWukqx22j1rcukX3LMsaYGdke4uMgkWftGObUtGZybThpBv6nxphTm8XRE8TXxD7QrUQr
7m20JVN/sPs9gbTxl8hOuguj6r29wzHls2P4/dIIAaqUQSCvSH4K91FPaPCkV7VbwJSmPwGhFS1a
UM3BCDAhT8lzizqfxXKRYvUoEWkq3KaK0+DCC1t0xMJ0Owt3V2UeGeEFGRCbUPts54KPsMj46KBJ
nCWdAiLUAAOex/3eIAVvDuuRcA4WAlmwbdwrEHNz4qwWsclKjRSdAK8YpJ0KsqBNmgUZxUQP82Mn
ZrK1jM+mcgjdpU4Cld/U4DcxBMHZK3ZDMpfYjCqwDzHnqJeBigX/VOLDSJ0bsrIMIp+ckN5qlXD2
DQD22Q5N1jEpnpLuJleTOVN9kR5IpO2hFgUtethtAy69tpWZW239u0Zsbf8CcmFHbcqwvEIm9ucI
k58YQBQucBq7WCAHX1Xk7xDgUy1cAhanWd1cpFmKUX2uou7XgRPFCy+aJWJrmuWV+5yZK6VeVemV
2s6StIUNue7ZXMvHMCEUCtdevIChb4lV/yxkILgRTKJiCnFk7fPqgCunyhOZP4vC7Nk/mwuWj5Z3
5xSILB8JNVg6RL5kMLRktZ3m/ae2uXVUohG966aKXzIM5jaoXyu+1P0NSfebklD2lHcojIwngxAX
EV6JCnQ400UBOWqaX7VZPwnZnD8Upq3hv5MqgZGCXIKqbeVVRnoBJh0nmxdATyJwjZmtblRL2ZGg
5U/FGOCtZepUDaWTJ2NbcVUNajXbUzuZJLj5bSYJTC0mTlKcPJrVXMRXuoASSnzUJ2HC/B20C9Is
79qq2keFcRsLC+VL0t3berOro2FW8ugTQUsak6/tzYhQCkPlmOYL9QucuHQmXsH/x8SwHkLdhh+N
RbzL5nWR3OT+k8yXlvmeMjLNfSvBkksgerJ3FUJMW1LGoe1DCVjV7pWmksIyeBgqyRGSYoL9oNmE
1Z1luijYDg3xBqPHwHLiVQmzDMDQbIysMnl4eS17EGmtYMDpVlH+Yrto70EMNMkzjPpF52GclvRN
7KL5Jlkw6hQe7htdWfNRGepl2MRwREkBVu0nr3xxpHCXJWh+q/QzQWvzPjLmQ/vss9Lv/L0pklUX
Xw/uYki2mvY81Mrc0K8MDZi/9dDr/lLBiF+P0WneYDPW6op+pw9tgilb8OpM0YN0jX3Q+g5jCz3H
YWbFPtc8IDZG88oL2XKOxUgatfoLF1SayW7aF8E+GOxnYQBnrR9i2c+xHksrkmzrKS5dApkS85rs
CQ7Vz0G8qcEaQWEqHspyC4iwt577+MqO54IBpKXu0nbRBJ+KItv58aFRT0mwJ3YjTu7jci+TKtSz
1yhj95DXG8vZ8XEkJ20dPwdgPgoLwe6ySr54pgLDPpsV7SZmiW/DE+vqbO2ATZq41me90hd4LSem
u1aC21i/d+UJUuIEFHxsx1vTufbVXSWRcqIuyDR/PfQDJCrhj6fyox3I/UNsOIcan7We7DIAeVE1
14c7v5gIPnQhpUp+KGyChOcmuRXoRZamq8/xaJEOPqlHmwRNa+gTnXQvOfPuRXK+1Ol6cL7k1Z2R
rYX8nNfbOj/52m3LYnBY4ZOeZqCXy7sQdlfFBv9evemVI9QjVnprmhrq58nKZl28kcsVig2MsbF8
1UenpNmVlOf0Wud9q0sZc84syy9ybU3yBBz8BVafdnghFVACHA+drZxH+osTbArI2hxsViK4MtWt
ZqJqUDAFbYWU7wIVXz2qZN97EHAGxyVIzAsh5RL4MEQAvD66XE9VBixQSIT9oLZ4guccRtdGeVF1
m4YaNohFbyuLgqNPEn/KtOsKSHQWXaTxfqAeM4eS6y9tfdtwa0nQGdNN0TzE+UqJVm2LhgV1CfVr
0mI1g54zlaKV1cWzpIjwQ5pLSboIC9AeAWGC+UY2XryO/DtUgRZ/bNqXPPZOenEMXWsKrGIaKPcF
mLgYXwsEn33YVoDGaUfdg5/jdczaudmcBhL+5GxO3NflgObBxH04RiKu4iznUbZlnpIFa44/sy55
GWMUuPo4vMrwEHFcU5CBsrRu2+ROZnqH1IkMjylOg6kH+FnHbtQwBXqAITNRidbrcfGEAwPfw5j8
RViXET4mwyXd+BzImkcGj9Z+ibKbXFuJwcAqv5KNvfCe8uBxCEGlG6/rpt92HEoXe/fwXG7fdh0F
zhC3qv2OlLf2lNQtGPqP2w8fWvk9lGLMbr+2IIAGxJLUChKVxj4EJiZBtjbesddeBByuM/NkN73+
2o/0nkuuehFyjjprSiKGgRLk+PV5Y+LlaXRjtvrDWXPCQ6OcWAqj+w+6E4eIW01Swu2bFkUPEdcw
eIUqDMCR6LEkHwnGEIwwiBrlIobfV09KheTW167FTVSfCTDdAES9IVww0N07VYDqisxAwkmyIH8O
PWV4OOthlKLGqmIM1699TJYE8qNb9tDoC2Lc8hmEGHq83zUzAOXSu8omvuG8oeFYtwAQFpzOmxo0
9tkE5k1GWMkQSE9yzv/50dm0ph2sJNqVzdfuJhBi3vZheIVlM5ydtzgSkc7XHSF7d7rPcWNRlZTV
Vnju3NOL5vLf0PUUw4CXpacz3relKy9dl3OY5ei4ltE3/myBTN+ULuqu7C/SVhgYS0lree2Fgjih
sOlgpt/0Q6qZFIR6KJ+IkSEx4R83RkoUZ7BXKkKNMvwgr+1RnsUrrffHh5ySbaLQ7jCCt/n8gz4J
H9iz0E3nKU45sA51mu0cKV8YfRzuX3ulbrD0Z3OQqul/Wb8ki1tZrYr3W6bEREKmNGQH9b1eLl8b
J5WoFUYXyexn81TonUTeXCXmoXDtN11U6NGa2cEQPr7bSZWyqc5IU64X+Nr07Ws7VaikvqrCuQrT
jrOxSYJFKjUzhxgkYJX0VlJrXrU+DBO3aoOlDfC9jhZhwHta27G9lMp62dKETl5bLSnFJplHsTZ/
7bfcpDamAz0tuqECfuzvmi6ZnlYrH/7Yd4ksHJ67jPyEsfeyrWy4bIiPgxnrIQklgezd/quNg0eD
6OfnRCntjWq7NR3QmxZM7izCuxQfA9SPPqykr8TrWAuwBb/rxYwmLWapFoYXv2vI0K3yG73D2JMl
glBYuU5IjvceI46GyqAQxYIysUxw4l8VUsKhfT22aLJ4VrupIApDI2vI32nG0ssvyoQxK/aN9xs2
+JcOpHR6tp48LD2iIe7Q1OFWfC6HBd55BfgBi5Vo/qOL67WVFh4A/9PH+dYGg7HqEweyMN1pg2L4
W0s3rcqdVCz4PBbWjNaudre4lR1r9bO/8/zr6LEQSw47ebTTn0yxbIc7ej0NNfS6c3ZY8b41fLCZ
inymPyhg4QY4Zi2cqO+dHyegPp29bf6McqoRb0KSj5/X+8C9Nlkp0AkagU5shcN3ZksawjZzMaiT
bvStJ9SbqJyYDU7FFFmvGObfekPfmbKjTjmD2PQQ3zvEwvE3DbrK1y5R44CoT0N4wfe0ihZfY051
FKev/WIZT0t3+bNljNWj5oB8xlI6+dk4osyu9nZJ4Cp37c/2UUWAPeZbQbr8TRNpFBeVdlOS0FLb
d3TFNJNjM+QY9aItSXROFTJt3vSVKZppk9WTKW4TBKTd1e8bTIYO89Fo74JMrcPDAP+BADm6zZ0V
PfIwmcikg/7sOj172SyEwqzLtyJt9dp7KlFeLHKXGHhJV6BthERp+pHz+WsjqhjEmungjV+70Rw6
gl7O3jakZcQy2+Dx+qMpVeg/vbBajo0pzlNGr8Kla7mNuy/f29NwjFRzH8cONTOvyzK+UH3OXrlx
aRbiTvbrO+yC8++9auQk07Ky5g6GJq13WHZUe9hKt2av711OkanWrMdf+pfWNfTtmaQTt8zeD8O1
3agwouOF7o8L+YdIHltLbxElNcICg7GGMZe7btmB/OhZfHfeXWUSIORLE4aCC99DxIaUnLThIL/z
CI7pyvSll5PNt9a3r9BKC3nxa/sbAWZvcZUAQ535CABKJ+AEWB9+0xHLnKdjAu7LAHxxB+Hx394W
h+k+Mh4MuOdgGgTw1VpdwvvwiwFW7MrFGfpOrwx9dhqWtDGI8UnfVJ6Fybl/qadXXVqBEa6nCh2e
T2fbOSvX3tTVKku8ZaY+/P2WeqT3wq/62VVLKn57g6TQ+CCJA4o/JAP/uLd2SwN2WB7dtDUr5e9N
NlNVQlxGX/hvG+2ioAlLTKJPvzfbfQJ5LJA2PVGUqhquKqKJfdkiAY7+4Kz/xitAF9jnd19bcNU8
QWn7pQVPVSYa/XNcbZlRTmnG6Wg8aY5JAIt+kM5/6colgizxkbx25mSsSJStr805UZ+JN3u/PzeK
KzZwY4cuZ/7aIthMat27vzTpLpaJYP2zT6+lrcelqsy7r906g/lGP/3o18c5ApsUxlXfmvYkIqGE
Tg7Vc53PSdSurmRnTvcuO1u7OI0ZMG9aePK5rZR5Py+4P/5s5OVkbWFna6ANFNmT1h2UdGE0F28a
+t665Jlaf8IB0b1gS8ik1djY+7ekK37t7fmWVlvT3qNtYlYaLSBne7dInswXWv10zAufek0xHcjs
bNeDflGiFSnH/h1Rjtkt5Wf1JvYYHoMZfu39/x9157EcN7K26Vs5MeuDDngTMfNHTAGFsvSeGwQp
kvDe4+rnQZESTaul7v8sZmbXHZJYrCpk5pev1TK+JvH8p3f/oV54bFmyY0xLI78g/2TwsJ5QszRw
vLzDAKr+Mp/Uf0YCzPQCNy5ggNgsRvMeYc6iNiitOUACUrBlzvoJJFCmZ1VPRdsBFNAuFWTmv4QF
/MJfCsXtJ2SAGDMu0wD/P9CBgdh35WagyQdH4e8hAmBXKkRl/UQV6ZcBJ2i8dchNvuyOfapqQQuy
8WpWBHwHDIrq1BfmEjiWwT2QQdfth4l2tr+BGqjUFgjpi0zAQCOt37CDsB+cpiNDhfRxucpOGyQr
H1EEDSKgplv3FUggTIfqKugt0Vs0wYUaEVXzBigA15cJeGzgZNbxO6zQDXYtL2udDgMEUuc6a/QH
uhCPj/y0GV8gNtvWb0AYwum88XzOlxlkULOzXll+hhmU4Ywkvx9AQ8BBVEMUWCvgBiU9B8SHEavi
01fMwZgVQ0+/RR0MA6Mr7vZ10RFpRVc78VgQkNtxyqmFLBrbgzhEeFxeCw2BpEpoXU3B2K/liuo1
at3h7cAlarUhMHvy/XMDFdNnfCIfQBK6CYbfFM+6Nnt5Z0lrFJnE76dUBABiHuhSgXBB3ZmiTro8
oBYyaymhxZIgnKUlCeLFmDTrESkU1aXimSjoV+9ABqVDoBlTKq8ihJILpY0oeTOV2yAz6Gb7BG0Y
E1WMqV5SUzLpJDs1UQAd4aUrxBLT+oB2IFnqHUO41+i+qGXcR2Vk0VHYMl2bchtTlV0CHDfZ+h0B
0cFkdE+5aQVD25VeIqIWKoJlZXqkIcLgoDFlOtfXBLILNj4FcW1FJrEsknCqwGcdCFz6TiLKHEgX
+YyTNBFUgKCKCTdRhfAfqNwhy0kE0/XsxB/8PeyYSt6JTAPhD+RECLTrKhTPJ3FARme1Kykf0nUa
ZcUu1pgaRw06lrplmpth/C59ZJH2AVcxAvJI4r6bNnn+MtWeTDgWVy9McvoBZzGkcjxVEmSNrUrc
Vz08D1VgHSV1iU0tmXYH3CWW/NqV+mpoiaiRnn8AMEVb13ujG8XzVg8vDkCMpVA5bmXGALQdKNXi
AMdYA3ijP43hpkq0e08Jj37AMmLFkxMXmbydKmFtWmTu6GqabwbhEI4kI2hJot7224ogetF7jKeJ
O1qf3Mo9Pbgc3KQXSMJZFQyCk0X7AyNd65D5OVGUdhul6CjhbxxhHOXrA5zTlSL9qUTM8K+3vs5z
R6TnPrK4hx346p/AO35J5EibHvexqq0OKE9bD/mZWAmeg3T1RPcrc9lJcuEWOVWligWq5Q96QJv4
G619AH/U2vTcTDLpte+Uk55O2WkGgahGvhobJSRVBSBIK4lJA0DpXHPCBachknUCIZ02sVfbpOeX
mynWh72v0mLoh3hTDkhR2pFnF2VeSP/HoKJ5FAfHa4i9kYw0vQ770C210ly+o0g1ZsStZJr3hiJR
V4fnzx5rMBV9IFGKDhwIJIXbWWV0KzlWsOQVaW4nrbb/wqpTbOQiOg7X3BYmUqQtc99r6rYqVfrE
JrnZH2h2UTei5TRFnttWhrzQ6S4lpdNUz4MZ20qEslh8xqBaz7wnK94jbY9eozTTYQUGehVUHeIn
aiRWLMz4OyA163lLQ013maJcZQZQvOZJkz2DUygwqIfUs2gnUhLKAJlpNTKK2HR/glV1cTES9wNm
mgg+c0lbG7PEIlnGeDY3EPQq2amhfSD3TZXts9NoZ4snFKV4LeNVkDZrU4r3ahaNqyYYXlp5PFan
oUeTp37AtbKp6U80qVxaaUIZCTUdhDV21jJhLqO60u+QIH6EukLLNJd8uixfq31AzngUg9wvD/oA
UxT6Y1k7P0gESvVGI8D1CAll6s4IGJV4BtmH2V7KunYn9srDSCnRsXJuthm9aQBihuKziKmMK8j0
Wkpw55ssuiyim7KkPMqzGu3sHSSrJ0p0SCS7OAgLzNBwEZcltlGn90Wm1JtQLM8aq1d2s+GkrTZN
NdU3CFdOUxr7gFtr6vUIZDyIDhIyp4JaHY8OwoNGwC5HmdOlFcbiNkvHjIphFAgAwZNdV9GRZyj3
uPFP8E4PhJ71t4BrZaytdGkSaVRHkyDLGW2hcke/uJVx6xQYQmZxwhRwNEzywJPxCW1TgqBZ+IJ/
1FEO07L4TE0lm9Cbqt1BsgDyu+oaGbpcoxrdkK2LA/qW+oYILS0tDzqGSLxryE2FsopLxwvTFJ0w
Z0CYC7VLR+syaChUPIgbqFlt7LjVPafKlW6hTtJTi6zRfgfoitjXmfuDFK4FkcIBpZPr2yJv9p+B
Oh7MjiaSxWesrg2MdDFGAV1IHwC7QjPsIkZ4/HvQLjc6cFdI8gNwx3d3Z2gYCQ6KCbnuHbWTbzgI
py15hYBNBjdYIaWaXJFkeQ2cZyKu2ja6cnmQUlQGXYMV+thZTqGbPVEdZAXTgMPM3kYrL6CbJeth
XyaQqLwfe2qvBidkk9sYhXAFNk6bpq6j92nyE+JxkiOuj+biB/zXZXFMpPZxVvdrJZuLqoPYlct8
T/NjuTE8NDpyKE9bq/NVR1JIwsMx3+6QUApOJdFsFXtNbotJrRN2SK5S7VOCM4hNuGvVpKCzOx04
KHxv6ysE8LYBVyGvHdrVO3qYS6O3GkpGxYOUAxHU3DxadnvEukSH/sASK+T7khL49MEMpI2SDyL3
2m6olGMK46UFzeXqUW0wtVCjXW0OSKMeWue5FJHqKJ8eAEetqWW2LPWi0Cqqm7rVQQiSB8w7kud+
xx6LUb4iyeAAP4rKc2bFZzMCGUr6RWQJuyi+niPoso1/w1/CJgLO/o5GhsUG4QJVsraRoWJzEQEE
2mK+Fc1lNaLD3XnEDFo69alaLgEqI+PWMhygyko88big4PPMFkZCQbiNgxEYKCKZ7qUr3Po08s9I
D+gn94f0ZIQHvzaoUZBOXuFMI15gw0+/qZIdpGtSQtt6SwmqeJLJS13BIGKnhFkHR+CcibiWEPYc
oM7mkdqqfwp2Dg/Vma58RTsr3c3OX/FOckggEhdIWoob8YS3EofOZ+Qzv7OBPkcaY0L8fwguAED5
nLzWfsVAsW6EHeG6bkdXMIAjLDl8WXHkWQuURchhvqOjveBYkKYLtVgW51r9CLLRHTNY4hmgMlAV
ydac9TLKpY1gBti0fCxvvgKnUblHzyHSX+3vAVD9ZE9DZy+cGMPCm1yDqUkh745s+p1XOBLfLnI8
nO+PlPxxXQBk9XbNQAID7DpZfyeDRAyia7T3vXk+Q6+9mRzusSNNPAtg/6FamOEx7BtTL9olNACL
+JmWT61cseoS+RNAOxBPpoKbfcdoUVA2wKhNcmxEK9ki8HF5wGoz8HhCI6MjnB/Q+4V3/QO1VWn7
BeTlMq0dGf665l1s29H5ayAX/ClTF0rqQMbRUMjdHseT+Yh+2aOpEWbxAO5qJNJaqJLJsiA5fQE3
fhAHoWKX4tUHsLdJtum3rF9W9/yAytsjk1fEtaqQGQHVDgCsa9vWcs3xaDQuhfAUYYjcLJvMedUS
9eOmyy9f4eAmOrb859Kr7NAHRX8XFr1iwpp23Y0UEL6hwoVx2vanodEs6HjkfBm5UIvjswli2gUE
R3p3P3Digjoy+H2I85oE16DbTMNxXD+KVbzovKu6+vYDPPYz3c6Ts1eB0pjs9VFwUvm8MtiJL2ah
0owjl/HZYD1/QpL96kR2DlhyDxeprqfTv8STU3q5elmSFwdQGQXkpgi4002+fEGU4ARsiPbyE8Cc
ZVq/SlFOTJ6U7cmpbPQyhus/E3CAqXmPkvAbYHMP3ZwRkdKgWEd1NougZsyZqgF3qOpVFe+F4cYd
k/nmuRAEAXsRQ3DA9by86Kdvef/SJDGGJXznANItiMWMR9OThTo1REH2FZv2/H2jXYBOS0dD5M/4
NBqsVc42h2x86ahtRw0xyhORaQcIbKJ4bDAbhnJgnAoZiIDKDvCazLszjUvQLLb6DmC/tACtM4Lt
ef0qCJ+xDA2dyT7Sbv4KyzYrfbFu8JZZoergtlqEHPiioixyUXK/4NtJ8eLXTpWRqczS+YByF8iq
TImlVlNmBmSkwrOGFFHqBmKp8c6Lr9KKXIB33Bt4MmFdztC3n6NCLZ7f0e94ugFDNtBgxaw3EOUZ
Cjf5Scl0V+fFEusPQrLcEYlA+K4Kmwihjje5njtx7Nvi9ARGHhTXxCm+icS+ouSh1m+s4CJKIV6m
aBn73IviTVfukCyhIxNiWMobG03xYhFyAZ91nu/YeSs/meqTboVOrtBeP8IKodGe9WWewB1pkQxH
n0VmaR7ZB5WZemd11wb47XepmXQd6y/jQAZl9UyFNjJl56PirA+gmy7eNGd8FItW3VNu/wqwG+2j
2KwDPo4q2Br+iUZozEesPYq2i864naVpWfeI1Ez1aShzEiTeB4lan61oAn8CzwR5LxhbohOEhsDv
NM31k/OKwCeNO+LFpkaPezHBspoIRuYWkFqE1MquSGYQKs0SqaMjJSul2evmFojeCRoy2h1g+lEi
3bR4mVIHD1MWSGvkgtu0XqaK3coL+kFFz04U1tdHNZxSPTbLwboosMRNm4+6uCC5mR+QA4xvS8Wq
TbhNrmL1BpVcUN2k2ulfIvrqQOg35beZ0pF4iT6ynaNSTC/I9komoEiMrt5VdKXvu63RHasSltt0
YRmFm4wFp1yWkA+r19EuCXEG+vtNlJXboeF3hQOQ5DGyi6VAuQpz71+RAYlyNuJM9YNjivYeuUFj
rRmdabyXrYc3Jd4ngoAAOsJJvWViKY8feQJ1Esh0oKrqnSqIquPRfAr6xwVqPb64Ol0i2PspYSDO
8Ma3MD6jMoA3xkjxKt+buQPOL6PfjtoCwnlnqwwkqHLl0y9EQh0uqUJdNvGO+QqJX4v8kx0JBoP8
9iHdDelqeBAUlGprX93wsRNte+zjcK1u5Nqm53HmGrp78t9FfQfWHLeQl5ea5H4nHjpIf/24oIBI
mwWCA4JU8OgrTtposuVLkWzCwa6QacXdi4WmN1qiGnxlJRL11C5yV5JdR/ZY2FhKxwe5uiNty0vu
R9CHeSJgmPKJxjafWkQ59SpQO9vh3vZdXviRuYhGolmvYsHWehtlMHNRWa0MeoNSV3lIcjuXl690
hunvbeNBrwiyw573JkKsfIwc7huvURDKXWKRaCL2Cj14SvskcwUaAd0yFb6lmr9nBP9MeDTqklrC
fUt+N5uhaRfN+pX3qJGC+i6241cBI+yHoaF+O/rIf1jdmidlss6JrIYHCZsdOYo061C8BpdOvsiR
Ou5TLBPDCfOwOz8tsvvGjCj0kk6XtJPW+bo/CU9/zo9QOSPJO+8RAeTfIUlidKCJhOzsE0/SEYkd
kxn8mSohKi2oFzZ8WRfvzBvxEs1keIslsSIE6fkHexKiRg0XiCflcd6UXvWTXziUkgfwHBaFPWSi
4WhYc1/A3vlKqNAITwY0ecev6sq/RavM4zT6woBGU1p77Hxyw3r9J5JlLRpblOMaGsKWZrls3ALD
86zOIsy6XCGjfCVd4vSIEk+qbpBj/px54bPxx/MfksyZe/GKR01k0P6uygSfpwxjZl/6YIcEfUiW
CDSreGVxUhnL/CZtTz/xMMGA+t35pNYkFRg79Jtc829xMbF+MjL+NWdSAoKQXOmFb5v4i+BlTPHC
00++MDOkIU7GjWDugL87wr3SoyR4/izu7KvVRJP3m74zLHlsN29cTZFMLMHtO13jU4Clr0zrTgqP
jfy+oiUVWcJA9pa8kvA6NeVT0zwKhHopDj7Gfql1yyB33ySh6bdRQVhubQCsmLGnZEm0a4rPNdrM
MlEnf/nB7nBdGIL1f5fgScxbOd7H2kvMdUmPbaSkr2QPWqcJeFQ/5XjmlivG5772E+YHcQDFy8rS
yt3YuEQR811l+kb/tGRVb5CacjVE0GaoCxvUmFDvWGWifWeDSn1rf6SD0LwjJN54wzOUECH6b0pU
seEOdRZmt6wPFKkfzHs/85Sbc2jFFzsdpj9LEnXTUGm01/jzD2ZJ0vkKX5HyZDfkHjNzVNFlrJom
0FholazjMM/QPmZyk51U6phSfmeI3T1lVZatiYO+12l25h6saOs8k7rbQrbMlTE27a0Whf0qhJLC
VJHINxQgHhe9SCWroMsX/GTkJ+MkmOTmSfkJotlq3WS1ug16sXeUli8cZJBKtS6aZT5Jx15ZjQ7p
w/dmc1HlMo8dsFMvXk5AclJAHHzfkAykHxtS+hTWw4WJupKrceiY+rOqHwWENg3LKUDmGJOQ9MAS
z0GhqszDekLFdMXxhlqu2EaJeNpltH4PWXPi4bJB/9GtlZTbvhysLUazRH4x6qlZpXrmdwu5nfrj
vh4SV8nuDBq3ffIFxCMhbY90EtDH+1G8kounAtwJ98a3QP3WdLsmPfdHMO3Z3suQX6iMZbi0letE
9lGL91tNfSnEyNWKdh4ctOrIL1aat61yyrHxspx0xckwYdpQqQSofGhIfOjCfejt9PZUKmSnK4kz
EJKJpHtKzNXjJvW3QUi1Taga1LgT/I5coAr0q9Brr+lloibhISr2pncWW+WlSdRshRsxoXd35GPO
oqcKt/9oEs9YlcdaPhfxtVQcicF2DAInIU+8iE5nEXVX1o6RX8r9U51Iiy5Ztd6qQs3Wls1uGlK4
+nwpEfMYmi3yr8vCP4+4eoYnRis64/hiRfD24rplWfYiQrbhPAWuUfRjifIPI7/K8UKV2a2MyK/Y
l1kDfzStq+4yMaVDNt5vn2dpFBhUAk8+/etnmoETqoSrI6XKf/FgK7K/ETItYePn4RZFNHXxKIUn
tSD9/OGexElbTyUDkBqF1+8PeOgTGzL4Q7b9+IAXBCGX/Wir0nlTZouu09wQ1uPL4w5f4hIB4cyP
fKpShz2MQEv+0vd2nodYLJrO8T8C27G/r3z27Q/LoM+MVVO4ryuhprakXlmqtegJ2i/05Y8lwb+v
weGlzadl0ZX+pSzhQ+tdua6htv/h4ghE1GuQf68LJFePvGdSK6PqbF4l8qQsDbZilfi4STjSwnvJ
PGLB1MiEIlnhFiPuTOlBm6dKVnqDJP512aB19eWWG9Fh6cgtnd0ZF9d/uHqGwKfS6pEcHnzD4nBp
kuNmIFH/uwsp7J+aEV/NmcqnP1XHH9dSRoLqqD58X0senB+4Q1us8PG9rqi2WA9o6qx0H6dERGJ+
bAYSVYyt3j0B67HIoEgsRnUdaaRVnvxsqUkiWw3S5Hm51TJo/vAitouhx94XndfSt45B7vdLL6TZ
pVj9avUJO50GDfX0L5dgY7XF3jALhCMlbjwvxRkBu72ROkyFank6RQ8abEcxRuFJHwC29H3xjGqg
t7NSx8Go0J9YtVuFnJcBEM6Io3Qn0GViz8vXmzNKjN6nUiC4IOdgYGaugSy7ZoQMO5+6gmHIix77
4PZwWknYTEWNPo/31d1avrwU8myrt5uqh6QqMG5z2qqx3bERAW+IxV3ZReFqXu4jIah2MunsiHq+
rX1EB4d1b2YFfuhhOprXfjO1digmybnQUonTBmNFNWSZOHPiahn0gtu3ooqAiuNOGM1Tiuj5nr7v
Cm04vVAAYq5IuNsNqlUQN/txY3gwBduIydI5hz8W262a343ROXtEMqxA6vP9rLntHL9cluVSAalE
v2VuvfS23NV8wuJlRZqPd1oqm1Z+wIYUllvwl7Y7tZXGbU+r6arU9mm7bMq9nlxWV8h288dCeNLM
535YjtPGkevzWFyxV8QLZZPCk0U46pdd4wTjFrFAkewkZdsgo83NI6CYZFdPSKRcaj4yCdDaHrEu
MlC2R5jTCYwlRckR/CcBWVJ0XKTX6LBAdX/sV/IaFIe/Uu700bFnT/03pC1H89Zla1cUKOndlsYu
jvLXDSzC5ZQDgR2zi/Gldlt85V3OSft2vsPPgaviD8FxWJ7B2izVlPDaPl6XGVf72YbA4d/4CI4J
wMsGyoOM+4a4TyaBqG+XVRi6CYvKYd/rqiuPnGAT9Cmd9t9Hg9621G+inIUujyExxWiXpC5Aciom
GzPhW5Mhpzw55Kqu6OtapHSSJCOObyC1XV2cOq/DQ8fVmO/y0xZpONPJ7esuKRuOAGZjwMGtjFlc
TDe4YbsVuFC/zPzHkq9g+3XrrInxcQJpF8kNtrFn9QwR+J59tIaCcCQys27e9tLBMVzfQK7MNQ4L
Z7mtBEcStkGHluki1O5mR0npYnA7ykkczZ8nY8Nea/ZPw92PzdY/DtrV67AS3TMoMK6Y5m0SOnp5
fELWQnY3gz0nbU0Fnr6WBDfilnJEOR2VbvbrFPO2D3f1PSoYpTvDC2n35TDHnCwMRtKimpMYns5A
w2xdI6LHauG0brJxNZ0Kojtv2/F1Ht107rxz08GXPJsypsALYgDUG9E6Y9TPuZlaMBx9cpkn2kJB
kYguEV+YR4PQ64yk1wEIAybU9FGc67eGJ65tGWYJIN55bmK7l4stvswzs1xRCjX0Ip0FsC0FPAqZ
bCKk3FrjwWRI+bL96wwEEvy07nT6xVS6UsK4iDx88fE0qFbWS7CmdLoE2Ru3APypcRRQiWB34aq5
Y8eDho2ew2rF1dxXlkxcSbLpslVaOWrlcHJE+T7PHexUw+Ll7PUAkarrMXJZibQwqtOGCKT6WlrA
EtCPqED9jBvmNw/VtbnoO5cfSbDTqjlOT3UsmMq2yJdyfAmoHju8aA3JRZRukqz67jSOOZJcR7hk
E0Jw1lpnofYQuzbBcU7Ih/P9DCqTE6gGTiG6l/wFIpjXKdDx9SsBO3npajin6AUA0zNO5V0ukBq2
tPV6bWzjZE/132Tu5gHx9ZTiClo+VeYO8L+4d+a+Lf3IJJ1gUaGCQV9/Rbyd2Z7+GBxj16NHya2+
Vd8IoETKL0QrH11dlrv8P5zoWW9s17+5as2plu83LVO3iGHXcORIhiUR2/A1PnAStSqptLLbRUZ/
Y3VIG7QiIWiovScMYDqKpbhcTdkQLvvaLyBlYQ3Q2ouuX6BfmHMvP/8Eg3aZcJjoPH/7KXFHtZgX
lpP7/qNGyYyddARHpN6w4Xkn/eQnP8+PoovIXP/8R44l4Qm1fxHgi/NV0R3mZPhs1sowe72/QAUo
aBOMzGH441UOn+A/Ct35T2oVPiVwrp7z44f0uf6fnxI3/+vz/5IO+fbbzUE4n/5nmTVhQ6PdczWe
P9dt0nwPlpz/5t/9w7doncuxeP5f/+Nb3tLrwk/zuVN/DNexDJ3Eql92LzjkkeVEbV4+xM91EKYP
P/33byGbivQHPA2JkiqJkpY452W+hWzOf0LIpiwSn6SQlkmy0lvIpmL8QeScoeGNJWmTAE4yKN9C
Nuc/UvgVETCJsqbwA/9JyKb0eZkYJulc6hzyY4oGMaDiAbD4AEhQ5DDlgpbkZ376Qk3oAEJfoVMg
FhQQLVvmFU7fgLwuEK6Am1zmVb8JJPsat/mn3+BLwlDgNbFiVfwG1FLDdqHIp+ktRyrfH40bDfDP
LM/C9j7VG3uuH7eEp3/+nP9lQOynh/g/WQ2fnvv/Nx500lvRC1o8dUTNflh4f3c5/XIh/r219vYr
kK38f+9XUMDg/jpr1w4qBrH0of7Xn1tVpPmfvq1yUfvDIDFQ/L5i+VTfVjl/Qv6dYuqyIqrAfvyb
t1UuSOIfLH/ioCW2AcAjPoe3VT7/EYm8KscYCbu6TMLoP1rmfwIeCX9W+DGSahDMy47yJc66Evwm
1mjmhECZjj0V877JhYcixttRp7feM+hMJZgYAqa/zXUCPgk/kJT+Mu1OhKq6DjH96955bsEXpM9q
n3Cgp9s+mh7yGAmeOMXw51lyNPYKtSAEKBjRtjHKY33IoOV15I+SiTlK8B8167ozm6Ne95cayQR1
RydvQ+CTkriauNe6bDdMrHlmvj4WVpHk79VoOC+l1k6jbw1AZdl392lKAgqSLC0pifboqekaRO1G
7tDmadk275IXPVKIwhnsjkjTnLBgTxlfRvwnnSDflVpyIRXqXTFm0FUzNxpVjiioxOcrK601jmtu
/ZFm3fSN4US+wXCDm1cbb8t+JxLz6Id4btM0sNPOutKT6kpNM3L+/DtZyS6lBmt5IWy5WOJ1KCD0
q9y7TTOaS6U8PZ8YNgIZk1Jt7QuFZoto9iZ5p4RmnVmJRKVoVMEmt/eD1d+myELjLt+XEW0rfZQ8
UQVzmls1U4UKFZiQnWBQPV41jh5ir4FzJlDQKeW9MoVLyzgNiBcu2DqFh34k1SFXzjoujx32jpIE
eyK5FhK6LDJKFmmnEEoJ79xJoesL/bpXMjdHLFVJ7ZGQd+NCMugNl63wZIpyt2L26cgYgAYPt4VV
IktgtC8o3DVFPZ6bXlVaCXgAnBEXYieYpFl6m74bLymGWQkJd3jfqkE6NYJ+I2VhURyqTydGpDp9
eFNEwnUmoqrOrrFUc8msoa0bDb98ZxYndW4+Uc61MQavwdVKkIgY5xd9ai4/7jJvaP1rIPW3vBgr
0pyaL//7X/+7Jc34IQnpV+KK8fzQ/it/+ddF89CwJ4Tf/n+YZn49yIAAVG39cXqZ//7rlqaof+h4
JUjBZoR+3bdedzRF/uOQyM3AMo8OZKX+2NGUeRcUTcJLJMPkv+bD5fvcov7BTqbSnqMass5/av9k
Q5PnqeB9vCdFWDeJ5rVICefqbh1OsY9ESkriGJ0LpL31tmjL1/0yflDtDKfbQkoX6IWc5KZ2YLbW
mt08t+viWbr7cAy8PR2fYvW/TE7zb6CKqiKKpq7JvGf29Y+/gSFTxBj3/Aadq7gspRha1O7sHq4N
zWH2bDj/rRdEoC6S5o9e+EuY6ugpcjXUBNL1pAsvNJdqcRuFlLYYncpGgmP/+vXm3//LJ8z7e385
vsqP7y8pzV6gtEkm6f+qRRRuiCuFLqBfv4g0nzt/ehVdxCFBxKSsH/InP8yfStXjkhIkoltW6lnn
DI5uJyfxkf40nUvoEvk4leW4LosleqNfv/T8+//qlefv98Mre50yCS3tD7hsTmi+XTT+za9fQP75
e+PYJUdek/gsP7+C3FaRIii8wmj3S6IMqs3Iw6q5Oek4EG4LvIFry043zbG5jl3frmh3WUA8bUK3
OPOd6DdvWP5MPh7WDJH+okG9vExg+XwT+fiOY/wM6KYnyByAK7W0EWus5OXE7xC9ZDvtWFkZK28t
32p2sMTsANT46w/kp1+2rFnMIKI4BxB/KQlMuPCY5nBYtBRIo6+xS3tgbrC7YkOhlNM603JUnFQ6
Zzz5zbv/2eP88bW/DEDEX+H5GcADDeN8wOQV+W4d/S5dWfrJtqR+fJWv3QF93JWKmCu2uoqPiffc
TKt8QzKCQyL4f/iGvjxdo+gXijV/mBMKD7XWztOJMpSm+U3/7M+WyYd3pH2pYUBTkaaiyMvIxbFR
3dQ6l+Ef4/RP9tHf/fwv17/RbDjH8QXYuImW/bcxUX/z1P3uBb489UJNqHQ+79Nq+iz4NF2bZ79+
B5Kq/GQr4U4O2S5JfP3yl69CrBD6CkUk26XhiU5at8EZXevRtm7n3m9PK55aX/e3+SRViwJ437eU
ZT+Jo4PhS0QAa8w6YuubVSu4OTScv76XvzSjpe6CODUJ7/GHp9rA0pLLUXQ3dlTR6pVguGKdiRAb
yOi4wszeHeKfMabrl2auXIZtrNGkaNBvai78Oe2vb9ORunrcJKJg3LZ+fkSx+FVrjr6biB1+/rbk
MKEJ29bZK04LVb1VQ2sZ8i9WqpUENu16pEPGreEOGjI0DX3gfujZzghlr+6GyMKWl5QT/jZswVVI
QaNCavCumBQBLVxlXnuG/qjU6WpMjSdTqXZJZxBkoWBby0T1vqZy4CypBjSwSku6bKjpm0lSKDAv
lWahdD66xbhG+JvLZMJkXbg30FNZmSSRw9k5UojtLhK3oVd7qywOvxkm7s1GIm5coIbOtYyO4LRE
OqYJ5QETyibsgqNYwVtZ9K7YhqeCVlKLKjAU4z5RNEZcVLAhshusOZZt9f0ioqOo5+/L+r7XvWUV
1SsvFIFIiuxeTxMnyaqjYOyONctTlv9WBa+VC1I67bKsn6KxecGUaDcprjvostW/e8arPjB82a6A
WsZsWAt+d65piD3ESt+jfcZGj6aoMoOrelLNGQbcy9pA3xt9IMhw0ycKtU/+XUHM5ZgosXtE7Z2I
KVcfGX7qcnSiOCd2PCeGBmP37zqS5sf64wmqc2irGi2OOg0JMpPg5/OEu4Ok+gTp28nGX6fbZh1v
VFfGVPCb9fV1Uz28znx/1jm2OD6+bEGjlEmJYHSKXS8ptV8GbhgxGUh2tBvXrfibbfUrIsYMYmpg
Ykx0hmXp2tdTWzdys5SDQbLHrWwTKGst8xWmTpeYS3kZur87lX/2IX54ua/7az9KnTeV0vwhai5M
34rKB1dcR6tff4hfcv9f3xXvZ0YbDBn50efvqpxGCNCGR1ELCAidH0HqZWx8Hy9DYj7++rXmn/X1
udBFha8K2wAj8pfXqnMxDoWMx5EyC519ALG9UJNiVQfJ6Gjzo5lGdiMOv3lOfvJJ8iASGiwr0nwl
+HLCC77BuNUjyhW3iqusabfaCKvfP45fzxOej08v8+Xd5Zka9RJnoi0/BBlWIblyfv3xAYL96QME
RmIUInId7IeP8fOXJXZGULReOBFIJt3gsj+dGvO8JTpkpCklIG9jGEBPcDMvDVVZmqo+nHeR0Zxp
miDuBgh0MuncZlSbUz0I51rz/i4evbtWLIhX6vUXkU7o2pBvuOaSNEC5yTCOq7wIzw3862UcJo43
WSRVB5K0pnQDIXiheo+eUQskq5TnVKMvBSF/whK9aXRxXKgqEZmGh7arDYZl7FHAU2XtsMbyeU2S
gXzph3FjFykt22VsTDdjNelLlGzQb359JeXFM+5WoksoyLQbLSC6a4pXUgamUCo+mVqaXtyOQb8a
6VBtK+lezvoCiDqIj/2gUNZ96+27bEBAJSB+MJv+IkhCbdUSI2uLo5VjCMsAiJTTNkKkVogTJXeB
+hzJ8bTSi0E4NeSuXcpeNZyVvdFdBj5ItNTm5NcGl4KekdBWXltovzKxJI2a0D5+eQsFXq3C6uLl
FmZnV045mlnE5hn9GnvyJSUnktA0ITgqfrdF/WyW1Vlf3JtI7Df0LzPT+7kxycZJxjFgzudByvpe
5BwRQ1thEpPlFx4iB99x7UwcJ+p8rngcMOPEhYoD59dP7VwW9mnVcx+GkzC5EbPqeWy/LL8wkf4P
c2fS3DaXpem/UtF7VGAeFl0LAiBISqRmedggbNnGPM/49f1A31edEsQWM7M2HRkZGRkO+/Be3OHc
c94hLtrCRG0INXK322kP9XV6i5fgLnlWtp0XO5bd/om88s8L4il2sq+c8qp2R1d2RpesaVvayu3n
v0k68+J595tWezVIxracIwsBvaX1XedeDgcCQMfsQ7hFEA37jT56KNXiwmSsz4j1XKwSwqnp5Tr2
ievTBhy1fRqFl9bAhelWVpdi5idGn/lMd+NqX1V33In70cbp6eby00laH+ir4bx++jdP5W6oJajn
xIIbEZ3kP5Kj7JJddLBsxTNfwt34Rzssz1fB+bsI9/80bZGXo+7tXbIOvcoxqiaPEQgx+IK2fwQR
AMHGU21pE9xlh/gGdNDX5lp0ejfZj27AO6vb1cdLP+Lj17So9qjy0ndbSufLdnwzfD/WZmkMO+x7
1EfLeBwAeV1Yp+vbWcPhjkuFtiPmeZKoLb/gTYSkl7J+sHLWy3fpdoD44UY7FfUZ13LRhUsP/oti
Z07kXKopfTxIiEtFzpRNTQJcud6z1tCoVsXsSjPaxfIDTurbeLj+fHTnpo+8TbRoyqtU/lav/iTs
Oy3yeYxouIpLsusDJPg8wvIz3y8SSzYkTaWmIfEffTWMWsMlPpJKDT+j+wxmtR+kKGl/w61h6C4d
KWdHQ7a7mKEoVABXd3OlYXxZVnyq7oAIX3S/1DDwBNj0B5RxDuCDd83u89GdKSqg9rKsCtwVcbAz
V6eYyvrDroMJFHZQkLeVR8VE3cQn2RF35nxhLqUzA6RbTV3ztaxqvu7IN2tR5h5vW7FXlzIjri67
5cTcoBjqhrvSjra5G7qXajNnlv+7kKvlT16oqvUSssIsRb2px6s22uvi/YV5/HiWMI9vRrbax4U+
l2aqjapNvyRzl5H5vCNCbLAOk8P22l7aXufGZfA+ohDOG0mSV+OSYn+gv0Dpoe1xf8DEugGGA5EO
Vu6Fockfd4BiKLT2qK9zmLx6X735aKmaUVcL0TbrDmBAt/OVYAfX01axcdD2Ln2uD08kIiCQIFPx
wF1WMV7z1zfRitQXW78kmnqHnqQzHTMvsWXI4Hv1KkA678LgPt7i78Mtg38TLtLivhpMdBFUT9qG
Nuzkq2Grb9PDpZ12pqtgvR7z2H+SXtF1fR+p0UvQGhk174GKrXgXnGQvOzWb1Mm8ZUrVDdfNtnGy
R/maogJIyQsjXV/qy9uTVrFq0trAa2l9uPQBzixm2bFgnMEtvzUeOrA8dJUftfdvvarfxlovTpSv
ytmXoQxdL6/qcddsl1u8tC+XKtcYj9fX59tYq53XaU1YyiaxwBrvM2revKkNu3Pa0YHeQ3H00qta
Wt9sy0y+rU2sUuS5kTEmS3jvqkjmTv0LPI4mPQjJXaOEp0JrMHOUr5SMkjcZRbYPDc2LCkcF1Xjh
k653pm5aZOi4o9EE0DVrvaSo+1Fz7wbptXgBpPymsDNbOSIZ64lfrAtX7frAWQdbjdroxkzQi2am
JoxHa7qNhrtJuR6zyft8VB+f2u8Htd6Rqe5bZUQcBdvOGKcbw/iemCA8Jd77VQe77dZo5KfPg378
pO+Drm7eGLIJkkwE1REuBItkNT/l6NvnMc6s1PdBVrtC7to4L1qCIH2AP6MLGHDJc8XAMTzZge8d
osV5IealJbLaHX2mmmE4E3M5ddCr3FRPS2cPe02nfLoY7dIaWf78zWkappofdssaUZe2FMpAiNHZ
hY3iCbWFdCNuSdTUTWn7bpX9TzfDKlFTLatigpfYHk9C8KRu6Ih7enz2+AQH5eJYz88sabuoAqYh
xX4/1okTFqGhcplZ7UV1K086gd7exDuMQLb/8rX41+77R7TVzJrSlMjtRLTW0fDx2KVb31E3KL4g
Xv1PNGjXWe863GoyjYmuvY96mS0I4T4Ks68ygjK59n1Sg99BJe8vrNKPd9OyM/4xulUWWtea5BsF
4eDdz+SF0i7/4j+MLmIO20vVyg8Zxl9jM5C7BGQg62vPeuTLhTwwCaZ67d7UnHirO/qGIulORTX0
YhFWkj6UL14jYu3NWwiC1YK3erctBF2KBH+CYZ9E4XecLWizVOY+lOPu1kzLH6BuyHCSxi10yMsz
0isFFnnI6qn3ftv/7GXYAHJVhlBt9MBTS8VJK9FV58FLyu4xVAuvqUC6N4pJzyHRw5/imFA9SxoR
A9ZQuytnHICqSjNfrY3rdHiJZ1N6yPsp+p1gWWXnuF65aGKZbibDBkzbFjpmrtpJqZ+SDh+dIAO2
ueBpShGBsEp/Votmh1NgZ/cpdfLUoggr79I5OCo61ezKvwpl67s5d/FuVIabRAkQuxO2IcYh5jRI
m9CcrCtj7g6DZKZfB2v8FgWz6JJmJjdlJut/8sTSnBIxwDIFX96P9GhitfiK929zVUe8xgZfkKCx
47zVVbmIq50w3ba+gleNmjxNanJqMdlzc2vIvAj1SXh5yq6fhuYuIuXb9okZHRNEYngahDstw1+n
7q+TtCdjMfH1MrL8PtX72z7sbhu/QZABV215qK8ypEktc+kkl8VthKDX1q9G1irtn2CgD9S8doSg
R9kFTaJ46RYZtI1k2kd1PjgjT0wHAxeEm+gwZUuvyVq6TurSf5pknadeIvje3IfGPl76VMnSsRIn
Tb0raGJlSzdLa1T0kWlw4dL9axZzrxusn4Ogms/F0guTl66YMKdQs187ZQpS11KQCFsMhJtvw9JR
U5feWtuTY9eCaGwlxPmdQCgRp1y6cQVk+Yr2nJ7k+BUuHbti6d0lSxevXfp5I409mDVHs/W/GkvH
b7BC2IoGbBQLF5l0LrxBkiLHX7qF8SjThddD0Z5zmpLiJMw7Y+kvzkunMWBnfAPWpbnq0ocMlo5k
s/QmBav4Yy3dSnPpW+Y0MLWlk9ktPc0CyJgT0uZsA/13vvQ9OxhfB23phdZLVzSvhycxq/eiUEPe
bX5EnS49Cj2QsjaZDg3CgF1keYkW/smkDIIQ/ooRCsNS4PXVGG6AZrpxWuzFMEBlvsd3MD7hMn8D
JGdP/dqV4UGw+m7pXT5lnbQrRERELesh7mTMmK0/Go6D5H18zLQa+aJxGNtTrrh+DqmjSSB/igEK
A1OAsA7EU7vUs+emF8ON2KAcZQXKkwV3eJMlLSVt0Cvl2B7FZL4rA6QsyoCOqC7AIm92fVhm9lhN
X7VIfJ6HTNrOpf4Djr9TNliRobR3kOPmIOXGXZDX8Giyu1JofFfIcFfVpLRy0j6g2wstWJAr3EXU
azHInE7XnCbsERwtcy+FT1Gk0Q3O3S84c9tDhnxar044XKE9LfeqIwIkHPXRVcYGMxzkngTJsjlf
WuRAelCSvizD2CgAGVrCUR/yn10FZsowsHPTOBISlJK0PP1p5nBYu6z6rvB1mw6GqCnAYg2HkhMn
5shTNfE50FvgIwNytFqOeZeMyetVnw33SRP/zOaxP1a9gDpdHqlbc2hH3Keq6jodtNlJzNxRxtrY
dUJ2R6aAK9zCUG0kBLoU5TmyahsHkr0gxQyxNn6hxoZ2kB76tiZYp2Ckn8Dtmzl1OHyZ5Lp3RaGA
m9fcKnGLoVBTf08VKUB3J8bGHaVcEkrhXonn+JGceXiMi6a+6eW+okHcYNFutBLKoKoAC0xJcHuX
p2RhfPDPBtCnBD98kkSu2Xqg1SAnlatZHBxdaG4FfEjUsbwvJwvEPP2FuYCdF4TfUDLON20b7vCo
Sa/KWvmejCVGkv48bNKmFg6+sLiRRAFiRK1bdsONb5Cz6NWhFHDrjrTkKPXGnaIiEZH53UMn+ym6
SwswU8v2Ra9dyZEI5jb0+NN9mai2IsVwuTO3VJlfAz35TPNEvd4merAVWwvsLToH+YhgKgJF+Jvq
mI7UtpbHt5Kfn0LNx1SnpN45z+jzZUG+18d+13XVn86AS55iL5QHvo9EF/LNfXiXccZvYOjf4oDu
Gg2dvgiHU5zqumQxG0+uy7gL7daqn4w6O2Jy0KN6P7jjzEVmmQXGOfz4o2rx3DUTDvxB8AZtOESI
7mIKH29xQwO2ZMCpz169Lvpjk6W7xQpVUrWdIIF0oHO2H5FzbnWoaGMFQxKJNL1HR8zHVTDkisa6
LP2FATxeeChb9DWdrn6MYNv4bqkrpRPXtbkBz+GIdQGgtRC+SGVyGMXmlLUhnGB0Oot0vm7GBqnB
SHtuIRZiYIH8qpnsUz1It4hibpRW9bIKpa0syd0Spy2sdLe5hbzzNF8VCcoFEIUQ5+4Nu5iqQ5zp
sh2DJOG6o4klNCPaXGLy3C7g6SKQHotAQ6sIn2UVCbx0LLc5EullXzfoOqBsJZY58mvITWp1+6Qk
Nc27YhurmQtt0iuNkMmWd+0C0+5H86FTsHkpk8KTK3k7TuhxtsaL0ofeRDe/LY3nrFUPmST/UIIS
Y7cw2oVFesLDbgsh+EiN8otsxQe5KfbJGJ8qhM+stlY2M1YiZIjZxtDCu0gyf3YTHbBplH8EVnvC
mRHBmALRwAC4sVuggwH8WjvlfeWNkwkrjlbyxlRHx5JLnE/MBnECrTkpqQitVZvM5STY++FiytMf
UzUCQpY8tYYxbGOjcHxfGzczaiaFYIBsS41fYs9t11euLPubrKlPRj86hSbnTlKEkSN05VGS+yvE
Mfat9RIHVef02QixCmvHWooBsS9ix1hSflfT4bEcFG/i1G1JnkSkxzdCid9iHufpJlYQG8bOEYYi
QB5E9DusgeoJvMXMSVeOZmlzP12h3Pe7r6ZtYnYB/zYiDaOPvNhU3FgC1tKF0u0sPXIBnrQbPZcL
b1KUQzD0mApitOAbMxmVBa+bI1rWg85DYPxLa+DNKJc/Y9OqN7JVV/hSomCtDsNTZcw3oZ8xj6jy
0jF9bEN6rLXc7CUpcdMuPGVjjyKRmnyZAM5PjYpyIYpHKt8v0pU7q5TvW8PcAsG9UyT8AoI2P0kw
3vDcbQ9NMbAG2KNmOh3I/a6tAc26gBsqVB91MbrTwuEhMzg1Sjn4UQ5WakvdsIslMkvd8HGMC6aj
6lffRqV8nHSS0TS1raj9ZmE8JAZzjDh8biCdXB/1ijamGpXXlp6xe4pNEbFi5r52hEJXGSs6cwNa
u1M9uH6Dsnaj7TKT1a9Nj6MAWmbAaVM1a/jdhvUQQdGT0wQbAsGu5GifZ6gGJSg7mlb4VAidZxTq
DDjC96SJ71bE38TBEr1yFn8ig3ilhyboyYYWux9KiJ2gzMQNxzlgkmJzr4zpSypCgJgb8yTM0h+g
OQ9qGhzNEaZCU+LcXBfRzkiQAIKMtR+LRValMOvNRAN5A1X5tNj1ShMUz6kWXaniaAvFaykbv5fc
f3Erbce4cZMcEXOrOwbjyBqwkMTAkkQF3Ob3W94UG/Redq3i/1QHhET01gxvp9Hcp5jJbYK4hUSt
x18kvcxtYfK30aSSmQVPEnY0tHDvBxRXuXTQhEBzZxCVm0HIfjUB4o+BYPJXRqO9EujF9VH1u4zI
qPxF4bIExqS22xBcZ9VmYJR8pKng4CIUnvNvzaHENOOnVKFBXOWnFqds6OMgQcJE7Z+HBJnYtjlV
Oaom4y84shkmQYLwTe6n331Zc8An3JRQL9Ajlb5OVVgd5vmPrCXX7AHkR4sQyUs8z08tgv+1ZACm
1WcVInxTnBIfAm+bhJ7aJl7ZK899wTNZGh6rMUMQIYxOZqV9AVEG4V+S2SQlJUpmviDj0lsU2Ac/
e9QSNTuyu55mFZrthJ6KottynnhZShkFTkYUTmgh1ota/zhKDXJEhpA9NLUG9NesivzWEhpqAVGP
/TX3qj5a+b6oKiRSR9NpC3lym4lDPFWMeyAUizqRGSExjJhrVdJGDhVzeoxiZR8UcnIoJBjjqu/f
+RMcFbNW3DEzLSxPsEzBPhtCBK5VVQu1R9f5WejDn6Sifiin8bosu26TW93NGFAYEdtFUEb4VSl5
uDGawXK12OQgjKuN5vvXxcISGTpWRudnX/oBvUulRTNB7yKTOoD6O9NFJ6roHjJAQ48Mb5yDQ+CH
Hq7Dd0v2SCcPPwJMPTSqZ1rn3wPRocSl9rzYrAcxr+xcz7UvhaJHD4pWAd+XBUO9qQJroevkzUNa
N8ONpFb32ihieVvdNrmpIOesIKM5AobRUQDAyh633mqc7bKdn5RWd0R/bK4TP6g2XYwE8CzUm0xG
/SG1QHogDwGYwQt11Bc0+QZuFCrn8h2O4g+SNqA3nBYB1oEpqpWm3ebdUzsr34RYv6/L+TopDag6
mA6Uwx+UFa2NpsP5afy6hHjPMadH39hwHE6qzQLYcYngaSTfYCNwb4jFvs3b3+EMALTG9gs9KCSM
+xTzZIl/NIixk+0dJv5qluG7ZEHoKQs/ay7D69gYH5PM2JahgdQSSBOEsQyWcYjUoY+8GlpBjmX4
X/Oh+CU3i0d8xNlj9b9GKQfuJWFU2FgkpfmLFCs/SyMfHZX67cYcrcVpW/g9Ne1VP+n7dAi/K3O+
aykHDgmHTDPy9uTul9P9nAf3YqzyxK3AkkYqqgDm9GAq1X5Mx33f1njZj9f9nNw2RuY26eSWixvs
HP2Kym9j8WyJqRem5fJoMDHn00a3ssQfvEHuo2xElB/8ObWSpOueZrm8ydP22qi6fYCVAHftZMAj
I/uPxixhp3KOyoJH+cBWjWU1SVed0N/InXmqrN6LlYKkm+0SICJSttptPSQnubNQDspOaVJdcy/u
zbnCXl0njRaj6a7C/CJS5O/+iANBlcpIJ4GYamPdTWWZ1CTQvkRjB9msYx4NC3H6styZ5UDGnLXK
bW1Vpi3ieSCn6W9JwyZaHnCug3pVSShzDLXxJzXNnS6ot5LaNbZFceE4tWbmTGO7KL0iucljXXiO
JXlXASzz/L5un9W6EL0mDT0t0qufMlfovR+a2c5PK9WGvYtJfbrAiOf+gUzSv051XdvgE3tfdEUF
boozX1ywVMGCqmqAV0kpUI58hHmnBc3vEghWPSMCzaNEd8sFn5UqqMwKuM2hFgB6qwHGVS14rnhB
dqldPrqIrPvbwsdiccF/KegrznL9SwQYNibNvZ/LwpW5YMZynDBxBwJHBgAAIf4FW2YCMisBm6Vl
PXkN8DON7Ac7iy+m316NwNMA+W5bHnO+ZD18XsQ800KgqSdKMpoAGFmvgXVDFI3G5JNEqXpJAneQ
mh/l9Ph5DOlMXVbRqDcr4tL6kbVVE8aqer1rM2oygz1vm5N2re3iremAbr/GaeuruVHAqURb0rkL
gc9UaFXDUMCoaJoE0mJVwpxUqcwN8jECi3ZwtYBJU7Rmh33tXSzQnukivIu1qga3hlIVvUWsye6d
7pQ6xe+li7g0t8Z77cCmkrf/RFtv3cKnSkuZho4ztnUiHb4VsCoI82EaDdSNeFyd8A3EZMrT9wNi
HhvruaZ1mX35fFLPdLreBlzDc2NDaXGffw04XqNX6kpetU8PxqXq+pmBQebXNHq/QD+h4r8vP+u4
9uDlQJtwYD7Lx+KefMJNjkgKYdi2aS9+QPlMa0SDDUSSoiuAWV4r8G/aQNmYLwLio2ybTyOYKt6T
6IcexGPkmk6+Ux96F/VZ29qTsP6otuWxuZIvMEukM2vIQA+B3ih4QQOgxPsx173SqZNCVxhX2bZ2
gl1Ow6Td5M94KAKbs5s9z36ZreK7//JHfRd4tYpiSkFh12qIumzrfeOhNwjmWt5dwo2d62IQB1DG
Ih+iqmvkUx2YiV8XxMHvHYxe4Yl7WrPg1Gr7Mr3rbDSJlompoDPB1li1Lru8T0tFwGOrcSdXt5Ez
nGg/Dc4CExIeu4vNvDOHqQH+FLQ8wDjSrdWS7acg51k7I4nzfXREl90YOyGyM8hYYjSzr7botm7p
kXz+7c4drwZHj2HST0cC45WM82bhphTostAEn68ex6/yAb2qQ/7Q/9T34o34Et7jReGFd/GTcgH4
9QEbolsEQ8MDlSjZEhnx+9WqFI2eziW+o2gOjy/CjXmgVQv0C9LnF8PGpM7ud5VTIwq+RbbTNr5d
wjR8mG9+AJ0wyzBUUZZ1fQVO0SUeKFls0SqAExKEv5TidtYvHHcfY1A5V1VAZjq8XiAw7wdp9UI0
jTXHekLSHt+m5kMWaZe+4IezDnTN2yDLn7/5gnoF9VIRCbKgXCQHC79hQ8EOKDDg4QN66uWliB+u
5FXE1daohrouKagv14a2PcINANKzgJBxIXNjotroQnmXvtcH9LG+irraIIMeG7WmvEZt98lhuY2x
/oHccQm39OEgXQIt2jKwtdmRrwftmwnt1DirpopAhdq5DQ9GBfOJWtrN/bfPN9/HW4NIbD0RyKgq
m6KyanFncyNqUYbYWmcHP3SuC2VrbaWrBCTwVea9UEvO3fwwXben4Vpxkxs0nS+gJc6tUFNEl4Ys
lv++AjjejNX3xyg3lgwgrL/Kike/JZifPx/lx4uJUUIAon++AC4VdXUxRao6Yuk4T5jGIjfh9I5B
BwKTCFe4j2zjTv7anvQXTHzUXbd7Df23usrtX6DVlcrA6v/+1z8nRnNT/s4f2vr37/b4o3yvo/T/
pawSjfU3X2GRbfpbImbRhfrf/+vhR5S3//Ec5S+/+d8f+a//aMPf/+HVv/Mfv6L8d/NWo+D1n/pL
pIC2/H/CuTSBq0oGXwws838Lryx/pOoiuwKdZVQK3iqvSMp/olEgGth788434ZT9X50CSUauRdZJ
+mAvAT8w1X9Fp2CFJ0IJYWEjAd1F6hmCu6Stzros76q0FfABEWK6NLzHTFhkAr4TjTleGRx8fo16
nd5dtUO6T5rSQVbMmbTZfjOZfy+rd2oF70/Av3+HzHQgm7BIwaweJVlrBLHVoA5iHmmiu49Jsgmd
F/VGOE7OE5meZzmohl84Ls6PXtUNWLGQQoCNvj/pY7X3ta4YsT3mpJddBSwVvX7IdPhDfRcuMtzP
DlLjKNR5HvB9VwfuiAJq25gT0lHRXtLzR9RRbKOLtmpCv06pLtwq70+iv6f0TbTVWUi/YRqmjmhV
fpUghJ8HX1VcJD7/cJeCLEN+c9zNg67lQUsQA2JbX5FKFt/aXHM/j/L+Avk4lNWBl8hJ1qQB36mQ
sDwL6k3a/zK1yEvy+t+KZJDA8MwBqb/aD5bSacWYUt5PC3AZpXyF/Q8ue+Upjh4+H9Oytv5BCvh7
TATgaDAliYTx/cyplW/k2bIYMIEF6t3vhm24+ydewssv/izOau5ijD5nUWTuMjG7iawIVvC4TVTM
cwrWfaZeqwFa/D0GDD5sGbX7ppeRO+OZ9vlwV+n/3+M1RIPEUNNE+p3vx+vDIKEni3+Sz6UsOc2x
3RlHycbK6i69nNucHTUYcG5ijlBOlPfR6tjM4oQuGb2023K/4HnVfXLdYO8Gls8d9sn24mvq7FZ4
E3KVxGl13HdTRcgFJmlp7oJZhhZ+Zx2rPbZx1FScq38Rvvvfs/qPca5mVUxlMwqhtrGKlK0JxdDJ
7PTK8BRX6wh4KWc8u2jfjHF1prQAbizYQLGDdfxO2cHdfOWwavsLi+V9qejjsFabI0llH0IwccQD
jskVdwFyoTbOMk/JzaVa0aUxrTZIWLVoki1LRTwsqMHEG7bqNtteKqGcDwNC0RR5J5nm8udvTspe
C9oeMuBf+z0j254PS659Kczrs/bDfofXTJcbUoe8LkFlNNKL0CBOkLfPYhjag9xgWu5vrUC4jbvq
KBnDvjLLAwRVL9LuMBg+5k3/Mwjx6hF8dLl7BKDBrAyFPSNsNXeAdaZpP+kvQuW7Q/it08LrIESI
VQpoWeKnmQjIJgfbLOmcRfZZhQffnbLy0uJb5b1/rwoIJKJlod+gvz6930xh1oQFXR6NfsVz5/aP
dL/Gh+gQuKUL77WSN3Gzka+TbX5Mfn6+Ho1l764nlamETqIu2Ze4+ngSIhZd6DOpk3yXVFTAyuXy
GTw1ajGSEZ6GVqXqrm5UOXb9FOurtvsimTh71/UxWkQ9dMPNOkxEivAUFC0YDsuZ0KM3x+9RkIOw
wJUlkffF+FOtq2MBIN6YTJqOnTPG4x+5As5J267iYVPO5cksnxr5OUI9wpjAV5CRdcPgxCnYb73a
mz6fprLwJMzxdaJHC7+98G9ozT2EeBPKqBznfr/J6Hz6Fo3PGq3hzvQ0HhOKiQVogtKvZl4n1fAY
TtfjMrVNfJzi7qgkPTONlPEYU1UxT2aTOVWku1E/b6zhotLBuUPgzaS/vl/ffO5CRB0+Nbgxpilw
LPFWDA4ZvRrQALupewmOxtjdyHHqjLlyIas5mxiiXioj34WmA7op7zdr1sy9FKrqkhjShbJBSuPp
d1u7kg2A8Tc4y0vVqjOp4QJeJiQ48IUa8j6gbgzA+FoCJpi8yuV1kmd4sl3HuKD2gff5aj6zmBFo
5YXKcaMvRYD3scS6wmFvJJY/4o9A8wlq1P8swuoqzHWxjxfUJRRzRzD+dFid/zsBVOiN1lIFWn8f
+PkKXDmd3Db6YoJFkMEbfB7hXL7CLP0jhPx+ltJAWnQ9CKF6PpTexM2OPtwq7cCr+uois+pMvvIu
2uqblIokaOESTfSwqCN3qH4HTzi6bPxNcyN8u3jBnsmo38VbfSFzSkHY1MQzycaETY27xRUGG4fx
2fouo/WFWNw++YJdyOezenaZv5nU1TJPSgwNaOHy3PS/Dy1YvMQAOwlWCBhw1O8+D/bKX1yd2lyB
Jr00UkDe16tJTaUWMEtqxE7jHrWXfivtsT5Ao2U4FXeZl+8SUBxPpRt5PGmd4ld5yI/y/ee/QTm7
2ZZ9baBrtkiOvF9GoW41rSIy4pkHkhDisiB5KFrSPk5s2qo3cDKOuAeJc2xr7Z9JKnH4QTQ7Stwk
kbaFquzatL7j2byJ4hcVfdHR7Jw60eiNN4iESQA9Fa/QFjYMBJUk3021ftVi4xkH/KttYpdRv28D
3/l8XGeSXcjmSOtQaCaXWb/XUYjq8hpFE6cVjmaAWTTSo8DaPg9yfg++ibLag73Upl2roLWs39V7
7SpwaTVtpm15qpGAu1SllM/uiTfRVp8q6utSnHLGpFfPFc16MIjM/8bMp422iD75sa1ag5Nb8Q5p
qeta/t2DI4IU7ZRx6Y45tVrwdAZgiwLb2lj/HoOUFLOvRW5uesXYRsBJcEG6MEdnbsl3X2K1k/s2
mNIi4lfX1DCA8iyppXVs9kO+uZz/rzT6XlOwd9FWGxioYjEL0NycTtsIHfzy/Nf4kOz668yFA7Nf
9DJq3EgwZ3DMLciHf+JBe3bpUU02JF2jc7UmTQEl9qXCZ8AcIW5EMkOFXrDJga7ng3+zCBGA47M/
n+UzMRchcGXhaCm0klZLI8+bqQ77BmhepSCOSHU5KTYWh9fnYc4seEVEzAGhQRH5QeO1yfMm5TFK
6JEUd3FW37d7kE2Ba9n6RjlILhC1wLl0T38cFr1N7gEGtmiirKsdKieTJAWktVVxC1jRNjNwraiL
fT6qjy+f91FWK7RLw9Igy4pRQMNPZjiFxd0kI38UPUWg9NTUPwz6989DftzKhKQPDxGc2qq5zg9Q
ybHmbDFrLua9BmY4azt84550f3Y/DwRVngP8/SVDmqhSiYcUjbzMmpglBoo8To0cO7lqePBQjiA3
H7s+cUZsrDMO4MXnIytAA3eNJwO/xPAWDOxJ0B+L8ZvV8BejZ7UrTko735lAp7LqhzTXt5J1a6I3
LOCwo2OZLMUiqjjjdVF/mas/aaBsJuGkaZXjo/3mp18C2fSsqrGF2ACY+7XJMaxuWjcH4qMksCWD
Fr/gx27A0QT6ToJQdgfzuAIV3QNx6yTTm3LTHpqfuKCgjCx4jR9uFI48SwB9pX4NheekFa/YGq7V
hV/8KLFT9abUku0EMQktbDvMJHiF/c6UKyeWdQ/7oioZNg2PmDB8tPLcaSx5kzfQO+JuX1iRPUeG
LeIvJjbhA3/7JgbYTkXDKyN/p6b50Ur8X34G9heLEY44frXCr7Z4WopXcjXilCeUPzs92iCnxDoC
sdQFTBgwPhQu5wibHrzT2xGbeW0WLn34Zct/+O5/KbFRp6ft9P5iD+Rh9HuBHLf8iloprP8w3ABM
tCEgcj2JV5fKFEsZ4kM8IvH8BBVhrLN2qoXYRbQ8fq162GRgumZ9xjPE2APgchMB/NQ47S8s7nPb
iBcJJ4RCj4K+8vsxtkjf+sAheXAXlpeh5Se0pTeMOa5YuR3CPfZBZ5ZBRTKi0GQ7dDnez37tFPF+
xPU6LS8Vgs9NwrKj0Wdd1Jqt1Q9KilEsqpBJ18vbbMQmfHxK2hNi2JturF3KBheOLvPcV/5HQHRh
38+AL495RpWFN2hxCwDGgfOwGXtIh1V5FTTXgfqjUb8FfbYd2ci9golZZ88j+srKfsqpCQTqFZUD
lzcrVWTTVhfjr+BLPo9e2fQbeMGOlWARlHfuFNZ/pRnWdYr3T67+0vT5MeJxE0047ICZw6pqE/n6
ifrOVQcPTC++p5UM8NWy67i1/Ti5hx+3z6KvqgwR5kdj1MDf4YmnEonBS1xgOAU7rMAhnPrQwejM
bQjHS42/pfk1Ne+nVpS+h2L6KCQo7ncPkbIoNqpOEI3bCQSTUXLZaqat5DRJhNqp27tGI7VBeNLw
d2WfbCVftal2e4WJTDIQ98+X43JPrHfA22+xepTLaE0mdHK4rSYQ8NIfPNf/nQDktNC1qMqvM4va
lGXBz1ld/NEm7q8H+AefR1hJVS35E+kDyiT/HWLZcW8u+G4WdWkyGEOLuDHgWZSOsR3FffuAq44D
NRu47ZW8Sek+XbrsP769CI1oJIRlbWlurPaOauVdrC+voRbHa4EyTlo/C9Gdr/2WzOfPh3n23PhH
KGO1a4ChqCkIEc7G8thFE1DGcRP01Xa0sgtvvL86lOtVsbTvVIWkG5Wo1bBA6HMwxZhP4f/uBulL
JVn7GcZPGA73PfbeQzaD8pFdWkh2LVNIAzmemi8x+OAi/NJPt4oPRQVugphgIoX9lIKgYE9zPUsp
coWDXUN8KX3csELR62off013an/OQexmmDGGKXyhqXOUQNwM4PJDXzwG0V2naZu2OVa4V89Stltk
Us24wEOxPRT4EXRC4fQ9ekn/h7rzWo4by7btF6ED3rzCpGEmmXSi0QuCFCV4bHj39XeAVXGvmNIl
o8/beemO6i4JSJiNtdeac0zsddZA0tf4I1cmv+mnjS5lgZGNt0KzXB2RvEFQ3oIGt06iTU1O9hrD
tpASK8uL20tPk4VQ9W5Q5j2dZ2TSmEXIknKUJoBoEuTLlVLVV5E9uzKh4dp0Zyg/DFlyp5XTLm/E
pKPjX46RIfxmFWljromLbDunjEoMtLlYGlovTxs+oz/CufTk1npFxXXgbLZYLlkflE1oZJhFCGKM
8BMO4bxT83pTj99prAVjNV5NXeFFNEpRtXmOc0yqBB7u5Nl66U0ydL0sPZHJwfaXrDNFvlja3rOm
+LpSNZL8lMvGFgQ5YP7UpTLI4uQbAqTraLBPWb9LpafYUX2r6bYRgofe4q+0ovt5jMHPJr6hxW4U
6ZspurUy3bWsaDfnnd9b+bUu8/8mFyylXUu0aJwpF7z65MbVtTtawHU/fyP+tnb99pSevxGNpCcx
WO8MH9b3fPilyl+JFf/2Zfz9AGeLY99Ho+YkHMDqXegO5vp0e+m15rdese3YuUobE9vZ3cr/p7nz
X/LL/1nYfj+++nFhUxI9z5WZ40vivrW5P7UrN180Ls+oOX8e5Gwb1osiSTLBQVhit8xU/XIyCJsc
vEJb3IIIwFndjs5Jsy+YR2D52sSttgHWEEzEhnx+Q8/UU/+eCwpqyG7s1TDdf/zBTjiqdthyLiGx
InN31WjK3lztpPJlrww+OnGipSe2wJ8f951a/Md699txzy50q/YzrLU88/HBuHP12NLL7+z6KteQ
VYf2facTVoPr3+l9o0iOChlvdke4S0OsIgnnSjhuzeYtaWCSOvoWK9tVmTA46C5C1jvdGHYCL6oF
DawiKFGtNC9R7ctmNP2EfZQqtCd5sWlkTZiIXpWsf5QL7PRa4bfZ6Pea8KL2Us+XL5b5v70+jH2Y
PJKnAWfubJHPMNJlUkfYVh8GKlHUA7uBL64rt+v8sv52hPMXNCzS1hAqR5gLJMX57M7ZzedH+Ntm
G1khmlBiJJConf2GWJRDJUI+/eZI6udsufyj58TlFw/IGZLynwfzt+OcS8I1AzNKa3Mc+xKLzuLr
Lz3LOBY0wysuBmzzpI/UhDowppJLBmbVZfetP3Z01L7i2/z1F/NjORsEm5CCP74iZbx0dmoyaBga
sgasw0DOrVAc//Pr+vcf/Nthzmuq1JynuGJnROqsF4kt6ecJZS1kFmXXvFaFa9Kl85qL8M74Pl73
fuhGXvk9tFw2EJ+fypn4959rz0TCshzUh8YfQ17VbNtqakWGBgA4ob2NDsZxFeE2O+27dBmeloeV
wFhunbcvDvyX5Z+Sle0hzhEUuNrZyggPoFaymAOb35ze1X+19AEl/FzwlF3847+mQPiyu/LIXbNw
vyot2c79+fqsYF1CozgBgsTWF/i3ulbHbqSbY5/hjdb8cr7SI4uSKGRz8iRTUzlpFkj1PcIoPGPE
tCvRhrSrTaSnF72kuwOWmylFutyVFwmclBRbW5bsdZMtfnXpKL3kMtI+2owrbfGQxea2LpXrHCOp
lDzHs305jdJNNvUuMqHNbKVeZvI9iNRDHRFYq44r2hsfXhaotXHIJTNIu22DMcjslqCZ1L2qsrsb
xMVQmRdTC+1/vJib6EJnn5Et2jZupUebBFi9lxHEwZhQOsF2+0ahglHb1B2MZrfMuC3ZNgirPk3h
hVWEF7rc4t1KL+tc+kZ41dVsh16Ly8jRw19tKl8teeuTmLBNo+YmbLApNTXpt0p2sO1mH88zWpWZ
4otwGcVoT5kEWqKZf3XMOwg67TB8qj/VXiEPnkF4yaLM/v3QRQqWY1Xq3MiqTqRjfHN0vFUONjJ8
eT6JAwelby76tmReXHuS0X4fMJ9mpbahWHab0N4shKCNsSsti9tBQhFj4yZO6sad7VfSAXA0FW0f
pG10gDrrFSFSCfNn118q8XHuo+ulZrUp+ssCe2SWSTs9LIFszBfSInZjnB8wYBEPVgMNEIfY+JYy
hOkUAAX5GwIhL1aV6yzni2LQu9IKQoY5X21TKD/NftyPvU2WA+N0nfOh2B5tzc+kn2ZtPhrdj6U5
lGSENSH57AOJ0l2sH9M28XJT9xfh3CiQWqZeftGYtuddfk3yppskFERQfgTcy3H62ZhP/DgCFeKN
NocwRKD+rGopc6NY2caqSJCz9V9FrK/2Mzerxaa0QkyzcgNUzmSynqbWcSzyoFrz7KdjqMVBxMXM
ZOlVWcI3nLB0pEpBxLS4GlPn2EKkG5bcVSc9yEdnIen1SWX1KiY0WFSsWu426T4d1pTw21k5hGBT
9OJkGYLGGvVPaWwSu/HbGtkRXobGuBvm7JvQuf+L5fcbJ4iM614lmfd2GiPIUDivBoy0a4LzM9WT
l38bwONdzAwA1dIdNQnW7o84Iv6YaLisebJAEQwT/ZzU8QYlCsqq9igIor72sukw0TuMu2Rn5/Xe
UZ+l2KHx8N1BcZJXgEaUgfd3lxQUEdHiSpmEAVjxIusBJ51k30lZFiCbJTaWroVhXVq9BdaJd4gO
VwfgIE2hYrfVtwwNqmSMbow/uey+dSHx5ou5i5o7MYWHgiD2Lk+3qwk5q++c8bZTT3S7/SH9UZWg
wGSYCcmvqU0QEgxI3n7ZPM5NYtyX02UtPWr0o6VcYP77teB7LQfhxhhIK6JJKtO57brajwYeAouW
a3cRJz9zU9vyb3JjXiFa+GbfuoZ201sv9vyW611w6MJdAfik8fG16qPqRnj5iyzGN/vDWrajdd80
VxGXWKeKU6wH2ao2q0tUSNlWsgAA4VkRtsIz1GDeNkhABz8wDG6EsyOEMpRDie/KV3N6tfLOlcVz
pR5TvT9oeHVhfZxo6Xsd3SW9p5mcPUn9sQZsJYH4UNCE5RF+eH3fa22APl21ni34BKKAHqrfLGHm
MzO8iFGtaJC5ulkGDrRrbIUN421vfXeqamPK3OfiUC+Jm+nlXk76Q+qgAMppzhLElw+nUBIPjVy5
TjgTt6wGZjfcZbL9YEM5ms1TL361hYC3QrHcvIxtv7Gk6TVO7oZwIvyzOmlRBCGphzKDriRhotT9
irvwmFZi/8Vncy3Sz6o+jZYSJihKS6YuZxVK42TJgrI0Z0I8oPMoguwi2q5ZGuL0r3T+/4sK/9vm
5cOxzsqUjmF00xccq6NV8Y7fs/340ai3/XMXmJuVKbNphPdV3/gvbR++x4yUmFEwErHOys7KFFkt
JSOlc8IGgZmmNC+B1ESEtDwUNC8+v6J/Kfl+P9p7zudvdYCdDZCS1qNpFrkOKR+eByX9wuqk/O2u
YSaB7GtRRhNB+rHYiGZJBd8xZ0gzoKRpO+fqx+KJ+/7665S5vx5LZbJDCWvR/7POCqvIHIbeLrEF
G+7gD/vaYyQXrL6c5vJ/cqd+P9RZDSUltizxDvMwrllGAq5bcltJ0NCyX3bVXX5+o/4icSL1FcAk
sysdcfb5qDEvLJKfNCtjbryQbUq2S7frf+AToxChRiXz/p9H47/yjvxvc4UojvrbZf3DFXL9Ur58
TNd+/wP/ej8s6z/4q+Ghs1s3ZewF/F3/RFRKtvYfiPNcfywXeBOhzv/fjErnP6bOyyozByaOF9gj
L/S/GZX8fSDwgFGsO2CDReu/8n6824T+3+JnYHegRaKt/wHeX2OK8fE1Kg3LaXVwe4Dz8sSdIxJw
OwM4o6pXF7VjEbIamb90Asr42pm139IPpAsJuVtrNa/u7RN6SQn2nflz6LX00Az0G1Mj2pCWOgat
pl9IRvVsajOy3bXHCZVQ3bRmTNTGTIDJHA6Za0bisV66yz6uTFftWx2CDONENPfd1Kt7/RUuzUTC
l1a6ZYFxbNAFXxpb3ef5CnYbRmhZeklRHscgUzUL8p6OtL2czXtJAEv87eZe/3NpPrhU5PUVPLtk
DMoxy7IQrDboszWcnCeyL0O4gZGGSqdwqts5YZUrO+N5jfCwG2PjaN2VlIDa0Qtzw3w7jGuaIkuI
TlaaID9247Kb1FGjcwylKYwIgTHKfVrSsp60mpUFbodXh3rQVBdFD25kbpm7xLZ9XSPYF5H2M5LB
bdngKGZNeVAEuwDAdDxT28y8FtIgDn0hw1ypbkRTsg8saMpI9kg1N4NJCac03dZm96M2rTslNXzb
WjZzTpguE57R7L/rhtR7Iqq6DdJyv7alp7aerpYixoGYOru0gINfoWT288b86SjLa5vA90tsx5ft
Y5vV39WKxraYqEdsc2Sgocn+nKqPISguP4miwtWc9LFzwiwY0dQQfyNbxcA0W7tIpFfjofTIASp9
q2Mf1jjAOPks9rJ0L9emW0Ysh+NQ38pDkQCYiA34efco77tNO9ksmnP305QhPsPQtvZRmwdxgcBR
j+KXTCFexlDuPn8i3lsYHx+I1T/lrABfwl7t8wfCaORC9DkbiEgA2JISk85fFN/YcQT9rASAMefZ
oxkvd5JVHRznZipHm/zVPPYViZ431C7hIsMDA27DSBVM6oWtuggzY3/sEhDuzBtXh00wpNd6pvTH
kP/hi9+wvucffwOhFBjdWRHQIYPoP1sH8rLg3W+VwEaDyOOWVuxldKq++sUR2m1oT5TwEWixfCGx
bYxuqnHeTHn9K5n0yJ/mG6MCM5nNcGxyM/ZnzYC4VYKiLX+G4/A4lu3m8zM+k8msKxcLF+IzNDlc
deW82yHAD2Zw4rpgnrNNaMrfpXT51VpQ2QzmWoVMcQyuwC3ZHJN2GdSrvtohSf2LK/ex2Hk/jZXx
8E5uxtVyrkcfqjjsu9rqAnuU192//VTUzW1LufDFgc76Sv8eiTgDBo9IDZxz80BZDRFZ1GYXpKJi
T1TadLA6MFh18z02Evp85ewD/RVbxBdXidA5G4VRYqsS6qCNLBthCL4SlZozprNH0pDpfXFL/lwZ
LVz99L2wTquEP52VmSEPUAS5qQsWdrtz+xwLbfKKiuZFxgzb0zPZs9vICnK54YVdKOjL21ZZHkpt
/iklXwUVrAPGj480Z0MEChnM5KD8cWdaKTKzFU4TmHMS9HW1l0PxMtXs7jvwiPDcdnyQOtsBlyhe
Pr8SHztx77eKDiCSZFMDAwAF5OPblEgj3OM+6YJMW6Bsd4ImrwqwVYsYPsJ5BMwUGvvC1L4q6D5W
xeuBbdJD+KijH0fUfT697ie9bUvLaQIbALMY6+3Q1w9RKU6WUm3CWJxoRZjjxdDmJ81s7z//1Wfe
jH+Pjl4akhvNXtbEjz/bMscxq1sDiXzK3mnsARLax7qNgtmxr7HFvsXJcovf4EGR1MtRPRJ4e53G
1UOdKpdW1WwWUX9xSu/qlI8PAQU70cY2BdWaIHR2JyAFru5XTmlS5Fub6WLbaoGmgxuaGoaT3Xct
6ndxVxzVZDqZEkHyc3rZqzfOsuzWp3ikfUlo6jBU91pyKWZ17+Qdf6B/ndvxttTzU86+dRHNpuOK
lwBzmMN8sdT9ucR8/A1nr1XXFvEQRvwGNq8XaulALu1eudO7L27fx13i++1jc7O65RDOoUdevxG/
7dtMiYCWVF3Q0ETNgy3mWztfyJfs9G43KuWDUTsXVBtvOoQHd7B8WaM7SZ8ZeZtQhtd8cS6ySP7q
if7rSfE9UniZdEZ66xP/20kladelYhX2ILulA9FvF0m7nMkByHi9OnW6TRkB53H5NGfWtT6YtHn7
e6Q2QVc1W1KH56m8lobq6fNrtdZ4fzxWeKsctJEIkeSzGhDbZF6M8gCrLZVvu0U89Zpy2Q6CXKA2
+PxQZ7vPf24LrzSepzWR/o+2fqrnjlwbfRMkWVW7StPeVwZq4iqXYJYR5gs70trl9TC5YR1prg5N
3E9sqs4vzuPP9dQGogK4Bf2FuY6wPt4Jp1EUE65jE2hOeK3MmyjeRdO9Y15K9nxrxs1rp1sXQ6y9
fX7cM7nxv78fwbGCsgO8iXW2qtSSueAEbJogmo03ixTbQqonz4rly6KvnyRRnOapOo3wOhHYW/Bk
9PQ7q7LiYiBkd1HTuMICtzCrTH+1iASVtnlQJ2P46vqsr+H5M4Gxj6vDblrGw/7x+vSg5OW6q5sg
jBzgabjplOqJdlW2gLqG7YocRVbfesW8jlb7cjjK3xpZinxTioKla3/AoPVLLdvi6btmqPqKFv0r
Fe5fiiY0fO+fQ1wzfKDPOhmZEwmCY3FMz6H4VjY+Gig6yhDelO4eX8YDsrsZRYn43hSwzRLLd8z4
i2XmzJz4z/2EzcG6S8lMoM7Z/WT1KBCURLzRsvjRjDQyxwpCbIjBzazbm3FQ8LxodeIRXomLAeDS
UpwiNbrIHTo9+jLclDmN00oeaMcgPakVE0IsbeFJUn7ZJeOKIb2hEDKJApR5H6rwJImGMRF2S7na
IpazqhSRR6f5uBeQzfEn1UUEAyRp//Nn98/Fy8HpSTI4G2voD9rZKyPbpRUvGKGDatS/mYox7UU0
u6ljby3yC9xlkMavarD1Dn58CvnyQqriKXmHGpxd3XZUIbulqP3Iu0aaU5EHbCwvkTZvpFIbqUVm
wL7LeFOoxuSrRevAc4+PS1UTx9nU289/v/Hnp4t1ixOSiT9EcfZut/ht9U7TEHJoBtQ6j4ejJXCW
ZslV1rLhSx7LmXFY2bJTwxk9jCZKJ2iL03SVXRVYLlS1pXSSk6c5cm6KyT4Zw88YXjjiLWwNU248
mhHVfGP1x0zWIM5G265tXvMa1dVYEsRs0lse4dgV8Y9iWPaTUj9l3XI9OPahRB+sWG2gT8Mt0HPM
CkuYeMD4vsXRqWq5RBkkRvajEdKvOHmI1zzFqpsRFjeXS8Rwy+r8ISMaYMgfRBuePr9sZ305w7Cw
B9OU4bF531eef/TGvozNioTZQGB/dHPA7soEtb43M8amUqDF7KDryoaYmUVvhVkbO1nKb6o+o6fc
fWlqPy8q/zkbG3mzTKMK1cLHhS0uunSQqwYoWL20eD6dl6oCxJqIDvNHkl6MCkKypTKiNfJAYAMm
NWewu5+fX5S1Uvv9wV7PQoepZ8sQUdZt0MezgKWtFIlcLKBRl9wHNvpq6cU2mog60cQDIFOjqZcv
3t8zqeb7jdBo9OCKoEvKxnh9wX97fqdqZBalZHOg5CU8+IGHhAmTNtHlKIiK79DRgPhUxvBHVsu3
mmCq1vxQOvtem1aadG4QaFFJ91ak3WQKqNzPL8mZ6uGf02Orpa37DB1f8tk1Qf3TpZBup6Ao5hMg
tyBxIN5Pd1YTbquMlsIIkZ5WQ5N6jWBM6theMXebUNIZfYee3A+ndEa5l9ev5lK8SHL32Il0cIHh
MXnT22NTafvPz/n8K8ltZAfLsg8hzAA3d1bPTfQx2jJqAAlnEhiGjBxnBNJATucnsHGPdnLKQLmW
c+x8UUX/UUdwZICM7xv1VZ9wDkfLZqnvcolRUmdgVmugxGKLL56qt1QrbuaC9Xiys2ZnLspL59Rb
SL2boktei3J80ofel0y82q0RYqmadPbX9lVM0keazl98H//Y57+fJ6mFnKNNHX6OHOxrPTZGOmUB
vpYbp4UWu8gkniY3Uc8GWmgHKUEgGbXMc9uKApSO66RdtlXvo2rYs+/XVxRvDYu2+Gqyc+amXB84
ksDZTMO1slG4nOuK6Eg3opzSMZjb7Nc0y8pVbw6QoXX5YZpz/WLsUdZGYbYxlfCF7yGK2pC8ANEW
yZZlKkV5xKJc9uLQaNuhjXiximr1RObVjU73M1VS5DJmdWoc67GzwDJ//vTByPpjGaGIxKPDUrSC
hs6fgj6vtSGCwRu0Qd8OCFdbfJIDzpSNbmHoV7XsVx7zbuRhk27tmZl4sjSXSlMr92EebgY1ywOk
t3xfEojfckQ6i5SNBxH3PrL02S+HYcQaSLZACcC9IR5qaIrel5VTyVdtP2jVWxlPzh7u9aOZzdZ2
KQpQb5mkBHFEoOJYx0EyKdtpZRTruWh4RyrJa5pkjxfe8pOCvrlcz6jG18tIwIzty7V8PcsxydrO
2AdOwsDbigDCJxqg8JRWgBfqmDf6uCcoYUyOdYkyTM/izrMj8nunEEmQhO4X5rXZGLeysaSuNWOo
qPTsWe6Uy1xWmUzHvwyGugvWH9fIyzfDuBYWSRyKivpDTV8VvI/ylG8qfbmPQ3FjWcNTgaRCSzXl
2BF35S0pmrqw95Bx4AnSeCa6xLmuJuj2CO9QHViqn8M8Zxg12v4UjySgVs6VE0p4CTt98Y2h9On6
Oaiua8nTRt2TNDm8cLQppaKVXzV5up3IGfWnnE+SoU+H3lElVNHxRaHaV9XAs2pmKlkDoWhORgcE
kULCVSO6rKGsTIEuxZxeZg4B8ol6o7bxPqqjwjNSFfRCYRQbmh/C602RBIo6v/QLlz+cdXF4f3o6
wiQ8wnAcuNZNuelJM0AwYWyd1hg3VlT2T188zmsB+fGjSJEHZBJLAV8puLMfv09Lndp6lhMjI+V9
4hWTRgU1G/XOIuLUui5SGTlPbIhDDu0a5UKlbCpFbzx2jF+ULO+NlD/OBGsb0yx5nWadlbpFspR2
bOYgWZ052RZzIEfVPhwG1XsvddtItn1jaZjXlOmNmY/f5Rlxj63tlZl/Pyu4r9LeCJvsduDfytf7
S6Z3exJdsqkrAPlJk9VuTYSDW08JUUBC4e45uOIso5KCRCN7OJSln625zmLe/2J76oBpP8f6hCJ4
fVlGIkPQzcfklTax2DpT0Gd5fxxRRZaISTbaGF+Xg9Zfmf02ihIscdFA7Jc8bZPGZumFNhBIZr9f
Jlm7caTIU0b7UIvaCSqnqreRxQukt33yRRX9L83v7OrSxaTUWGEuZGCfXd1YCbFvh3Q8aqnWtmE7
KlspzNW1zCh3C6rfRjJvKqDoV1qzc6xIvegccyQVub3Vwrw9GUm2SbpePqmhNp0sKga9mfLLacFg
kCrZVu2xDU7yUhyiBkxxJPgOUugoU+3cjx2OZkdrWkRqhEBMNFZ2SLM2ZDtUG/JkGuI7sKij+35J
lmXY0mFLIMYIoq75b6WY92qLGLnNZmJ1BsJ+O8UJylVKRkBn6lG4v87LBaU8UUT9VVvR1hjDLt+U
ElVuujQ7oCkMhNbvzNCn2AjS3gnS2e7cYuHN6q9j7JGVEDVYE2qXIs5xhxtluAmzhRsDmMaScSCY
4LTjWIuviVwYPZVoFGZ1OmFjSTlu8qW2mcYQMaYKK1gcCUwsHg2E5PnWGJPwqs70XWRp2zp07CMJ
uMwu85HXCgNIgwpMpBPIFkHuWzUd1E7GbDkUpMdW9kNsUnJksyAcvi1UoKVFd0hM/W2Bm2zmyhEA
2NscTmjviIUC9c7vVVM6Az/qxiHRQc3LO4cEgSlzfHNOlavWMS6nKtFPRg+kKyrEt2r9sBRssrBA
5C7pTpPrsI7vW6PJPYQteRCpeMPaMh+ZlEbFfg7XCI5xcN8PlzZsqkpHfouNRtrGGMC2c5Q8L/Fz
R2LQDTqLH2Xbzr41zcLv0f55gtvslXViByyh7Y4JEBvLqHUCfd0JiDpdrlB1PipJ/Uo3qvyWD+ZG
ztvrWJ6771mVXQ+7iS/evshzxD6x3F4SOFR6TdKDrhIW0sBlPsbzWzVX7dsYES2ghIEdwRewF/WH
NaT6Jo6jw2Lr43Wh4lXVpfGkmgsbOhNEtG0lYp/oUXnTUXLblu1hIs8flIOhFfmRrjlaucZZfNas
l3mtqdpRM15y1RpwfaRdgFfWcpslVo9KrUZMo8NDCwP+aMVkRZnpxUJiQMQg0EvVoTuwM+AJjOPD
YjgPI5PHxdClfSw3MZVBjZqRfL0HRIzzaB7N3LxNha5us1AEqdOUe/5CDTegiW2/66ZtYfmKpuPe
yIzkvhjt/tCU8m1aWzfCmLvnciEsKneubDPhOMIeb+nY8hGtvLQ3tdWzp99kIifkJudR1orwKKml
dghVrEdhHU73TYX1q84mv40t8zLsi+nQrOsXsQEVj485eB1RIX5pN2j7Fbk4oBuiKNhmcyY9L3Z4
PazS3MZsK3rdisWXfH5WFkxHTU8gX4yk4WTW0oXeL4BXyfTg2x8fa6Hejk6iP/OOq6NDxwbi/j7W
5tpnjxLvS3N4LqRq3pF7VB6mtt0ufHdDzSR7qibSqxzgVmXGTT1PG2XdnnCX4hvJXsNyYgzQI8Ns
KbtLVEbeszO0biaWJ6bT6m0/ymxj9Pt6EsOegJTTsLSAAkZ1H7cscVLBY5an4y6WlaO+5oa0/Azf
FLOzbhLATUjFP/+ktMVjm87KhdbSXsA8LYW0BoC8tkzTGHIRNS4FvCBetsz59ajgNGdFvmXuvbfx
EsAVHw8p5bILugoKtMoKVfT7mJQMz6pYVAnzQFnb4p0S8YQN37rmMya2A2G0ZORwB6p5vsqRF9dd
1DJUF7v3emNmdzem1Du2Tuhmw/bY1fRB2anldtZVSu44bnaRFn9vUOuhd72wpjAkKyMtmLqTxNot
U+PH5NScLK34ppcdOF5+iLzkgmSNsd4kYEr8vn9x5lk9dvIM9QYXu8XG42is/6Enq4VkKncxEVUH
3ICbZRYTjA6yHzCDrm7TVDUu3/iQG7K6XKbITNBCIqq4CDP5siVSxo1KBSgLC8WdmSnacS6WhyYs
4mvdQR0wyPltVNnCj/Kx37z/Yy93kTvXRbWZrLL3yyyqnhsxeYkE8KJ1+ivGQMQxTq280fmuEcho
Wx6xId142UUUP7j+0i1ainonO6TKpVkseRJ/fkQSGfRVTX+sl4hzDWtnww0h2quC8zVdFwsReGJo
TRpF1U1tRQ82EUbbvEn1PbFLI2pbVCgUFJXX26m1iRc0Ebrctf6gNvKVWkkvfLq2EzunxRRGMNod
kZh5eDmlB8ukxrcTp3alcRAb9pvPoY0cVE8Rbqps1yuiWN06jWTXJh2P4MCNlIbLoVw1pgxHaN09
G4Si+XpdkrvzrZgJF0KMk3vJWr7OhnPHR0n3BQO4VEsRFrNJo11TTvspIYYFKe8b0sH9e+GtDsNN
Dvsa7qsznAol/yaM7XvZnaf1t34u4WE77Nmrjm5bMWw7kyvYJTHRsbJ5k9fz1tYogpK21d2pitje
SUg2ZhT0bqRoA8L8Gq280P0kzMQxa8PD1ElQp+kVbtuFOqZvjzSSsqNDuKnq1ER8tcpmNMLay5W3
ukB03pS8/Ia0M+1ZuUsMfXVr9t02H1WNncLEKCS1TbQlydhpt86Q7eaBXUNThfq6KHtGaClbJ+kH
NzXQ5DK06AM7G49yPP5S21b1owIFPT6BKjQNt22g5KUMcjWCyTqx7KrEfKsIXaBYgUVGpJm0GeuI
mOiEHQkh2eGmJvMMCowbqnl1WRXlA4SWFysnINbQU4scQZX2YWkFRlk57qQr4TZFmIrKg118FQ4K
Gmkd6bkiyBhQlmPeIHmRCoc3U06O01CT+5eslgm5PjZ685iH0SHGME6v88ZW0GDoMn0KpQhbtraL
10vtUUoFZXZuk9kk1I3TVARgCmWbNZRBTWYFqf5o2EV7et8j2Zsk66iDCmzijFCXja2/9YXiriDj
fWjVP1XCWOiwFoQTdJQXc/8SD1F8UC2qR3lSWCc7QjGNdj5YRrhv404PaLNiEMMrl5eoeBBQEdyZ
qEQfzRri9nQ5DrnlYe9Nb2NbfWwAErg10mqvroW9K6SMjDQ5eoraVrmGOAEImBxGMvAm/LqZCSip
sa7G8Bmhq75T2W1ue+2bWWrl4a6kb3pfZ7OX9BkVaDUXPLlLcwKE6ztFJwW6+tricEeKtaPi4Ivd
SiSZJuVwg9K626Q5bj5LEnfo1u9jiXw9ken8nqyYd2LWf7ZqUuzVrBk8ackSvLq95sUDdLj3TYzl
JPRFTdXxpsYhP8xMBkJ6+PgUdUaC66Qf4zRkFgIBFYiNIz+MhlShkB5FUFEBuqIKyQ8S5DIzhs2k
pD6+v4kqMEIX5VnWisM8JNt4XDugGtmd0pim/MBV8hC3d0J/TKXSZeMeX7zvsS3C411RjJ1PttMt
8Vp3AojDBszZqQ6TksVe3QDG9UqHGCkrqie3txtpP8XmfLAbk5c3Cy/KPt92w1zRQWTYWKH43Wid
82SGRDWFfZsee8nU9mquw/JozPjIWInJHVmhk6j20rimqmmxea3OyOazMp7dcZznLT0t53IwE+dY
N9XJsBPtoFjSTzT9/L4CHVWTMP+u9H7TzqnlEobX7jQmoU2UJeT+4DPKTpEcgiQlfMF30rnZlcZz
ZZHal2VGsxljOfKS0XmWxkxFAKMX17b5vdZxHAg5R8/vRBd91oMVwRtAyOfMoiceJlmPjouEV8+I
FvR1NvYpa8BmxgsZxBZgEcpAdti1FO4cu3kukz51edvYaFRV0JLXcBJSvgPN9X8IO4/lyJHtDD8R
IuDNFqhCOXrXbG4QZLOZSHhkwj+9vmqFFpIWd3EVo4m5c7uqgMxzfrvnu/Nv0D2Gt5GWv5eeQt/c
zvxDEXhPdFDbJ2MCwW/mkWsAG0Wq0NnEnIhrum3SAlr2EfWX49O/J6B3m2O2Dm++MXxZYvrAwalS
54phVa7/7MinceKIaIdySdqAzvBZhAjzhWffOP4D654CKqzyNKq/hCP8x5UA89hhVbG6DNPPUr45
smgvdXfMIzN6zt3Cjtt5vPfRIqSbtk/Wkr32RdvunPbqTLmiMhHVwjsIxu9y4xtspNWfSEU7vnVS
e7f5NVBUroAR88DLYRSdQD7I3RmSTXFytjrDmjFOZIziJ5l7JS5yG38brbOlUwNEQD/ULxq+sDVP
JNJQViVSfCkk3RaTSlsVkBgDjMT4hhjBQ/dSPBsWX2QunIVq5eYc0PN5MbJAHsVuwB177sZ6vEQU
zwrTndLVDzgkjdzeL4OZZuvcvVfJtmYKK4/EJ74QhYou6w3N9CUvwuhxnetTX+TW3pMNceF9fuDG
Dm4L4I/HRjW3m8GaMPc9x7SWjOW+7TzqBu1CtTa7ma08jtr8yCtlPsIHe+fQyN7XrkCjnztvKDSZ
GrdCnfoWPHdK8bt7Z6MTfzKDfchWDgVwRiHgE2knm6L+ghDpM6vL8jB486dr9mG8KI1dKQz49B4o
m1EQ77Oazi707iZvKG40lZOlbzUvhr1dXkJsSWkX1TkF2xMvcXYzOPRxVtQrbk33UXd5deuVqroF
UzjY4XVMjuQzgMpXMVE5G/FQ19r+8J17023piqutPq6pmwTFKf/4yF7PS8ez18jltWpXrjXg5cec
T8BDuKQ6c0D3qH1+Wl6BC+1zkzOjBj4V743/A0mG6YYM23TCN7UvxZIanLSB7W63gVfPO2MY0tH5
1AW/VOGsD9Nou0lGz3AWDU9qU0yb1E8kYfe3h81KXPE+llZxiqR+ClWfAy6IICUEn7ISsm26Yjpb
7UZTK+gG/kD1Lq55toN2on2p3xq7yw8ig/xyt0cOhzN3gxmXwu7igmxXms6mpMi1nSzbs0NzfOwE
SA/X1pwJLZmoYbeoyx2Q84S9Xg+OPR7pMda4eSqRLLl9CgyTPduX3109fLr5mh9s+IDEsoZntlUd
O6Q/7CpPcNuaH2FTBoAt3l10rVCtckw4/TR9VBZjlO9bZ8ssz42F6kGo2TiGo/s4RZ5/lhGT0Ni1
d4u5zCexfGF9ftYTaYPFb6JmsCVFM3O+H/TkSg2Pk+SasdZBxS3RhUFhHPmRvqoh5Fup62MBZsDk
XPz28x6AKMDrFdHczpJkx13Pp+EeDeNqfcDKMaeNC8AXubR0NkP0tvZ4MO0Ko5HqPToDt4B5RLcp
ZBCRMh2Gx3Ci27y+fo+W9tOtGt+btViYxJ12V5jVqx2ONFajDxn9376Y3pveax6K1Onaawv6SFvq
qD51b62kKsLHoVKMTuUkXutlTjuDlj7GzG1HW89560x5sVncOxm1e+hg0ljM4EMAJMb0bIKteIoW
3UH9DjIDNd9AiIafldVFKjrCC/17aBdMXVoenW4hQkIRzzEtdkBbJK/7Yqi9PVUcghgFHRV2ewJA
iO32b1QrzGRyGcgVfZ3tvC8koM3kHrl0G/xAfpv6nb3jRnxyyEM8OALoqvCCM0XDL9X2FxG0fBxs
4sZQa/N+tikqS86jjJs65LdHTIrllzF91/Evizs7nxBOGwAURbRrhuG2lE53yBrTS4xgfdpGdZC5
+8QK/NH4243HyqeG/K5fzKN5JcHpBSaY99BZ5b2ncJhH8p4M8pvKka+OEbAXG4BqeK5JJZ6JFwG4
syOKgftpfmvc4knY8JFoQ3mLeiJwWikeYAR/GwOGxkB2H37l2EcrOljtDJFRVmI34RF1iN813eHb
cIdLvnEa9gyFMYvOmyoZFAq/TmxUBoCOM7A8mEa2lmWqZP8w50O0b2dYdG0UFEA6/l8slN1FXTxk
9Y9t7b5XJc+SzpZzFm7BQ8Zk7kclQrg+D/ct3YvpMuCvlQOTKlRQPFz9hBzaGSEE6qbNHTOxB395
mFqi3ghEdpBT/BoWn+K3+WXtNzzoPWMD2dkDQcmlf6pRI+xad10eSjgLrq/txjCjfF8DXx97y74z
upJM6y1KbDLQEz125U77osNxfA6s7GLWQZAUsKjWQfvkNNT2mCVtpQBNN3pyWzMpXWWDH1DeHJjj
gYb4nTs1Jo07xrcrsr+u1dCJt5kRtsngu2sIUiuC8nmdVvKqXs1QvFcVq1qlobss1f64ufWhs4dl
29FWHd2IoDT3zjJo6mf8D+CYLa7G8jVcnGO3WeDDdb9fdO/wFyttik67HqimP7qKWyEfpvrFFs6f
QEcXXM324+CzhNTXSdYvza9TsfD32/G+xNCa57o4+tCkiDHmwzYz3gRl91Y5nKF8zttxtFjnSkh4
bylJTRYybVokWFU7v23ZNfot6n+Ba0X3eVf9XfwR6/XAZTRYLkdIFqo9tyMe/XLEK+wW5NeYdXnv
LnXKnkiDqKJxeSrXea/6+a/HkHMJAnNNc7cBlfTBjCXkAtTHr6LscA92I/C7IX8yXx7Gbr0NGiwN
ZdD+GFPNi3WoJlatgZi62Kjsagfiics18y4AdPld4Vl7NxDdL/bUxypE5N8YKzRFsx3a3p/uPIwm
jTxYq/k1OqWMdc4IFVSte5nmb9D49iLaBKsXwxE38GTj55yGhSd5NI5yjCi0hdbyujKhSR0CXAXh
Hu4Nk3xrUPpAKlFozb//UbVGVPE58g3jbG/s/o3kHUj7AawKn02Z3UVsqud6KszU9OcPx5WYNAkE
tEHs83rFbh3oLhG8gHGuvMcID71ujL1q+EEsqpt3Sz0evGr6WgyKGRpOvqnXbL4gEX7OktyiQiWI
HN4hf4qC1Idl7Ujx5fud650sTTvmqOpzAZuDwBeasudvzzqhD6ndo+7ip/0IO4GrTdrnQME+dDX5
gVUuXi3F1+qyprYr15Ry6ME2I1KPqyVV43OhBupVFZDdJK2HvHW/BTi1jU6ZSA2HQZoy2SVIAoqA
aTrh04iy75JwBR/JvE/E9zWb+fzbjo68gyq2qhWVRbOEcesGdayI7a1yxMeG6ZKmNIQ42P3u1YXy
O9MUA3cxli9cFQ+qMOmoUyUsg2PsM29c9ujL2CMHAUe2+IdJmTea5fZanhyK4afRNMN3qgY7l+2l
9CYkITPcDgq8dCzLFos1RnrsM0fmjQBkgJio0NVJa7sZvpO+xBYDQSgosFcj2HElbfap4cNQg7nL
TY9fox0Nbq3gy3J0sBfipcyaOiXrcY4xLFzcVvdp5XFLmyP2C0dheq86UBU53Pjmod+rGrlw0VKb
2mgPn1ZVHfWG2ywfbSp47StvUyPB4w9gC5d5epoOU768+1Iv+6KunuqApI4tK6pUc4ZYiLROOshf
fSRhB8N2q8tI5pDq21vEQcHwuXq2cUOC8sWdp+lsuw+Vl04UVqhBv6qFeWGU+blvqu5lUg3Kwokt
g14LdM38Mmy23WlzFC/XAO7XzDkobr8fbSO9Eq5k/FmXpTI+LGl6R8SLn8UmamgByGInfw5kYZ4c
D+e0I9aTGqlIn1v+200VD51zE0rEJGIOv+uZVDTvWkMdBq33SRR9eZw3QQRL+05opsvdBqRjyIpp
icwYyEaLbCxNQ+0m3rK6uy+bzE8XJl1LdBfTmEOo/IKW9iFyTv72YASotURL+F9kt+Lo5dvr4kBj
oJe3knEaTnIe7aNoIwLnMYjt7El8U9DMSMrZNrOTApSrZG0Gwlrrdn+FC1b0Fjeb9T6CnqdldQ3Y
sMbgxs7ojQ+H9jL9mDP3Baq+57rlJYq6xY1L27FvPY0wpHfFt8ufu1DtxTeNo83VdSinnvQH8gEQ
FPPvcdtN7K3WeemiEZ5kRtXr8BX1o5unipyFVOqPMiovwvOTWs7czhgGR1E9W8PcJ3qhdDEIxpPD
ExGiMlArOixSg+y084tX20fmUeOOYbBMtvp7lISMNANKnxthRt1xG9q7Ku+PqxF8u3X7s5iYmtzs
lPnFthuXVice0DR+9lPIAbxb+7lJiQ54aquCHV1cofLsa1C8SlOZzTuhV4Bo6KJT9FgXV0pGttOt
bZMQZQoT3slCLW42bAdGRV/SrLP6UC7M3GAPmuG3QV4DuUfCpSTuU47NKSxbjV8Q/LS1rqmOmMV2
XRtFlAVHdtIF1HoUyPKOeTc3SRl9utucPeZ2mY6dGZ0GI2BOzfP71jQI+ZUDse8FoFQUtkY61U0J
ZGe558GwiD9pJXNje2cZJsOY6MyrQGIkI80WDziN4kA7IcVI2b6bpHFBfHHrZdZ+MtZfVc8fQC0Y
Rb0Ct1Kjgn6fh+hz+9GQh2kZfM65pMna5WFBuddFuXFeoNuJd8nGPZU9yHoN/2hutvli29Mb670W
o/c48rRntcUD2ALEZ/1c7qN8zRDCZ8MxGkZ3b9aFm1COqdLCYzbk7KKPCiSK09eOYi0zLKV5Y6ZO
eS0+EKQLeFK6+6JDnIHL4NIxJofzkt9VE/O6a7lpa43t6zoDwylN2mnfcs7I6hkCvrgJV8z0GP5y
18yfe0/8/ndakHnI4pSFZWKMkl4QHJyi/q11oJ5F7d0YJBNWqlsexhRduL5fwrbF1UAMi8jbNc4d
L52D3IaqFHDhMD/AWJLkTtQFOmhT06o/pVtoFhf8d3zoz4gOhLPU49ErZvd+VPneaFrMohEWxMPm
80z+kz5UoyeSje2x6Yki1k4wpOZaPE70mpP+t3oE3MwCfjVYjrbXRIecXMSh2N7yqG1PTG2frjXn
TPvWqVsJOwFs5gUy5W0zNfkpUIUVW5YarrhjWlkyeFjX+pXf1KdGZGTZpiF3NsvfXSGvv3yPudQm
UdbGF7z3N7pQ9GqYSVNUxSX7b/hsqwnhyN17RFbEW3iDF3MtVSfD/+i4AK/pEOzXXu/dGUI2V01q
zHpD9MZa/5Qry47Tm/fD0oW3VAPwYpWkq4xRtvu3CuRqJlxwyC9m436GriAvmaZzq2Hm0RpZwiwm
a0dGMdw5I5QPvJ/cl/bcH11/e9eEFhLeGRuLtu5wPMlDMwSPw8rjYeUsPtyhh+xfa1Gft3Gh3Juy
aznBi/C1AZE7KOpo40wD/TmZQ8g/t108+kPAIUWtcn2dQBdqaq1iHfdVKVLpjCjnyOCQIxeTaLcd
kf5+M6SWCg8wE829Qc5MGjTd3ZhNGTu3v3OM8m/Toz0KZ0lKs3oK8ul5HcyF+MT5d6XlQ0lNKxSg
gfJMARxnY/Gr78pfg+tdiIAmj9GWqZwWbMmECPprmae56K29L6FjZ/qAZPmC16bf4Sb9WTrfiJEs
nx1VvAq3/+g9zTwlf5kggFyheLFrAb/q83G1WJ6t1mWuEVe/BtG5U+e+u31wu/TO11BVl60LgU9G
whsLDdVRkNcD3nIyF99LOcuduKmc5y7YvDSv9R9ualQgZc7T0ZuHxlNQpRVToRlcsih4qmvvRwUy
JPcsliWVRQh678YJHrZCGzKwjtBzqO7bgKGQ5diq5JGbN9rlnj6VzegmDoBZbNinubaeSJ59bmbu
VLMJvgdY7mbyjNgO6iipKJV3BjQVW7bExL5OSYdgOhYO/KRr58dejXsn6Gkey5oX0pn2wxL89H7+
y1T8s5Oz5Pxj3XiuQuKDGp5vk99q9vXBycSy23R9n9c+N5FXfYWdvolsBPS5vpj2MJ71zLUE9gTj
Vd3idHqSI9kv2TTr3bBmT756d8bKvx0allBa7onaRPDrR9WYmjQF76hqOywMOCSgtjF6136P3XuO
AbHuDVQ4caSVm/hSoNlaD6IiaqOzF3a44l7b0VMuwRMQW8a1w+9ZF2OD2niiz207OpLQHGoxF+J/
insXX8/unyvcNDaCdXpn2EF0wFnA8IN83S/eaz54G959RAieY16kAV9UlWPcO7yoHlOOi755W+Ux
atYby9qFfXEaqwbhh7VwXRH5X2BpdRQCnhyTvTX1527Cwm604FYCiNuCwU9qg5HEnOuFDFfY0dv5
6q6vZ5JFFWe5o+F/aIAAKA8WJPZlT41V9Wtkco8jG4iJ/z32310EQLofR95WM0MAJVb9PjN/aT8w
YmJJCO2faN2ymszciZBPuYV+OpoQvxavO7OMRYghf2qYBkKGKWRcKAJxXoCSApAs+J/CnU1OZIJS
2deNvGOFBtpxl21MFgESnW9qAAytAJkmA9RmJufObp4UNShx0QhSpSvDpBJWoJYDKL2b5mHdV42F
AuXNA0djZETF4P9IZTz1WNuRKq5AyP2QNqr6GzkOhQNPy9AEUBrVu4HZNGbDQF0ghjsydt1EDILh
4VzMnU4N1f5urCXJPefZIPS5KQ6luJb8bnZqRphNu4sFq95V5l9pYxxAW1yQcN/iX66nJ7n5f2lx
AnZojpNFXLUfaopr6SxTp45FHJCKY1XM7pi4VQ9w5BckHPiJS2wuWzXilvkVs9Gzl/d3DYaqWJio
yoZV3irfZxBbm/PWEEAEeP0gxxbpTj0DEF9Bmm17CNjIYxLECFT7WIlIRRbaFQR5jrQ9Yira+TUL
UsYSZm3EIjn5Ma+723/VWRM/U7i2AbFi+W3obeNpAYcseout2oPGCRoOs/C9HRFitV55cCuWLhu0
Y+yQEcFitETT+1R3NXnPST+fi7W6LTZnIdDT+Sz1JE4jgValg8i8w/TtQ4BRr21yuFEb03kUGJf6
aFQur0vDY14107fuXsMabot0DnkMpOmiFliprhpNQuq2fD3lJUXWrPStUgZ2gO2utIyMZHfEdxPr
MtcP0u5O78kKuCNjvjwaBD/wAntsxaN8tpnz9rrG6F71uItc2aSlzZiOJy4AXV1jCrPiVfEZVMHp
CXuaMI19VHqqYg4bLupZvdf99Plvfuigals4u95EiRyRfLZvyUPhxa3oLhx8++h17D6lFWwne4B/
k8E6f4fc3etUPiI/Y5Rw+r++YTnvgSb5wRvy6QXD2rargnV76LC5OZrxRC1RkeigxyjU9r+bPuiu
6uYuVcTGe7n34MmN9jsWlwxRVIIkBcWCx+Bvzwa6WvdP6A8fKMq/2OhVUhHe5645ORkru3Aw8oJB
cA5Z8VW1Ykt9vPeF2e8DAW3TjWiF4YSPnCNP5rwcQ1+/DGXBuGrxtU7+LtyGvdD8vAEM9Dx390Pp
fjR9cRyW7RKN/dEOl7PIAopWIu8hcNtjh9b5ur/rNCKJMJEdqJj8lHb4J3e4YCKUU6a2EC0EnZeg
lj1kwhwuq5rpxdNoGDtKj9weVCXz2RdWcgvG4ZdNoksXWLus1GfBW4sGB5K4+JjK6HHum7d+6YhO
fCeo7kVdmX/hoiuNUEIRkULus11zI6CBxpdOumG73vjQyiNRvAD5aDZq/3HW6laN3jX5ERq5y75c
Ue6DgFi5mlNzZCDrVk4Q7rWdO6vXwmRb3HrzzrBL/7hAfiI/R4sD7Xs2NNGApj2+1m7z0Bvru57G
1M/Tgu8xDo3uu3VNFj3/kxKIt3mNUm8K5TVyBVK1s2+zOhtjOCmTqZuJvltOKI1JFvtc6uEop3q3
ds+EbCRuO3/k2nrNlfEmdX7XbDC2q3OzFbo8EnR9rDVyd1YXdnp91w/ueMO3lRQh0fFVZd50pnVo
HI0scLF/+momXExXPVyM3XMi8ldubWXxMkdYBkACB/JajtNgQzgFMqvPflP9z18GI9WDCahfS8ZE
lcf2WhfpgrIktlsLxYTzUNXtefU7hi6rfjEF6Qal3/51NmT8KoyGnRPZv8D8nR3VA8Eudxi9zfkb
pXP/e1py9BLSYEXLjxHSjSf245gJnm3dqqf7BjwQeswIzyFUi0dZh+uhw54oXDsbE1EhE8M9Hjm/
vjhkmgfdMCSb6AuUPiOVBGb75ZBBEQ2cbdE6UtED2h3222OUcfsq1UfJ6g6w8oq/bXk115meDh6b
0U7mhYQL92zItOqxdgUEvIMOxsoRjfSZajlRQp/XMHU8m6OrG6abYts3pDPFOBJWwM+Fn2zohgPC
XqoXyuY+q/ye3EPZM38axKwRxkmnCAF8zsDdP9X8vwvqSxuDc9tGd4PRbjD03qWwEU1YQ32ANVaj
87CIn3XRYJ2Dbe2btexuq8O1JmqjQ5fYm/JPUCMW9fgAWzjdZK2+dmlvcmfTmoKEuUzGXC7ASHx1
vbftWY6JkPYp3pGhuwBBN3tvmtA2EN9toR8hO2d56a2FB0/KA2EHB7PVNMzqaN07lfXgdH9thKWY
I7ao05hw/IscN0ICozVF/8WzlqKbecnRtt0M9YiwJp/M1Eb7vA0ReInaUB+rr1z5h6wt5aUOsxPu
r98luemAq9PV5kfBlYHJo8HQggn85LQuI4+HW7iZzL920GdYdhyC8zucp1nZv0Bbv45zi1mRXH6k
MBmJjAur1tj+yUv1UyzrVzCR6DSMRBDzhiZ1pLadDskp7pBRTxrTtB7y4RGDGzye7f6dCh8k1rsA
gcAkeF06YTK+m6t3X1PpE0byPSe9v1+IAy896Dm5eSS32j0eEPnDRj5dM0nIzi8dO3Hr6Oy5M9wt
JsoZ9StmpOq9lzMPZdhNR6Mxw9u242ZDwHCeZ/uhR4t51Pm87nBj0IgDZUMFWzvzp7C+eQLD3X97
FkDODy7EBPjW2d7WcAe+gcYxg5kyBLGl9kQoQeAZS2ISlUFvJRiVuWFDxkazG3txtiaLApU+ZSeE
q1oKHvGxGvfbZCWrXVln0zp54TLtc2iJg2NCU0fDUh8Q64JSiNu69f2dobw76Vn2MZfh39VutpiT
SO5q8G+XP3xhWX8YB2a++J1JJOK9F91KbKx3U2eL+7q52BXjtJe3PHmMVxftQFg4xBwxCVWPodHb
D/71/4BP2qe1cF86OLpunprnAjPf4zXrP5uZV5nM/bTQxY/dNeXJG2UduzkNA33Odzu8oQpcqU1D
0l971U8FTuqt5paaxDp5cdXy8Lptt+/U+icLui9bUyjSWDmKACtEo4XYt/EQi4caZWQVjUzG/cKv
gHGum7xPjW5ESm/dIWWm0yjDXLaZ660vRxFPiHPjOpSfjmg+qi57si0cWZHRGCxoqnhWESck7Qif
1OSG+7V3Ecy5a5UUQf4Xqba9r7f80TIJcBoZfUetj9MWDRCOwwCXD5clhcpT11Cph18Gmcp0ww6y
C0gJahZxhP++7QeHCiiLA3xzoyQY+q/V42MZpZdaaMn2V4W94z91s/pus7kCWGaolWBvCgZkmS6C
eTQpShzrLfzy7IVv5VQPe6XMEHn2eDM6iK2JLFxPAwOoXLhpi67fOebQHMzlEzYcfLplwFwtQKHC
/zPzLVsOP/jsWQdYEMJjJRbrchxRuhGJ6oj8Klt/2fBn7NtgGCmFWp5yL8Xpx7az7TrirnbFmqtD
QFU7DrG2AIBvB44pn7vGtUl2HrcDAnrMOmhkO5d/dKWh47xu1nrIJyQAwCK42ebK2S2BCTiFHna7
7kTSs7d06X8hhkDB56Qa34S5NXee6P4EZo8Sw70M/lzsR2uL8Oqq23JreHHwjcxLYHDUzbcVIDdV
YBUmzpBPEIlXqD7iZfMibvlBFtGf2gbgLDSiv8W8En6M3nLgYgdbLQeUp/3d1NplLPsCwFyoz2zM
zxjEqj01VU0CDMzcSfzA3tTRYWF46sRepeZmyH01GPfriH5AtIKOxgrtjqcf+Jy48bxLXTILmiSv
GTusdaCBLmgEHOi+XMQ3NcisXrQI+6b88a3u5PG1BozQ+Gm2IZ41ycwEZH0O4Gyg5XgSwK36GQ2D
GCHjTL/8O4Z+t2vqqEmqeUNG2D+spQdhTQzpfp6Xe52tf7rWM0591Frc52hRCs90U1VMmsKTMA7Q
MAXQpInI1lejqvrbcO5lCvBbXdQccP+K+Tx7y0PR4iuhSv5m3L5z0U6x2XqCex8kYvTKm7lcERLU
G5tHRsfHbLEGWk3iXkn4jKjqndXMPPngpqeo5uxbWc0BfbeD1/PvrXOpGYDUjzcFl2GZrDNq5D0R
3eaz4Yy4U0qYKDPMwHqi5Un5soyH2oweR40LVWyOODdrq1NN3N0/sZrMsvm5J5D/jAai5tSQXSNu
Z07RzYN8XhXeaBrT9q7UU4rE+HeBvzx1iKdF4v89oSpPSpBaVB45/sBxeLQ9pCQKgc+gAD1sE0W/
Ndl3kwgfN8PDT+EiA86abzk9Q9oQykdszACAF+cbYq9xiaw4ZKjUa/Xl6OVUQYgYN9pdftvBM3K0
X6B7046KtF+Ge8XPfY0gzCUZ+OpWuOok/2m33XVCc7lcrJAgNBBGRRQbVB56F/IHsSystktde3s1
DfWaAOQExUEX+4XzODdXyXClb6YR4IU9JtHCIIRbe6hleO+L8kcb/dFTMM95hpgiX8SfEX4z6Ovf
tSXOGwNrNn/TyHc/ny2/vi19omzHfnpcovaGshhOAEN+yWJ5wul1wYj45ofGL9J3P4kNEqaPCWC6
lLWXGsJ6UYb6u+t6/ERzv3233JiJvhAfqFKj7kEBF/21sDK55Y8INx3DJYkvwwIk8+bdXCGY08aL
pT4QjH0F1vBnFeqPuZhn18oT11l4NqyWaDL88FPLeT3ZB8/GnfUvB6JGIbdt4D+T5If0W+O1JBuz
Ca0YWdlhqszLlK9FnGXlH9fO0MqNf32T/bfARmFDf4nqLObtxXaHdwI+IXdgklq3S0PbrRPzam39
5+uw13zded5D6H1LAKGg7l5NuxviYXYfLRHwxZhfRGVwNnTqfZHekwsEMWzhtsu5C3e5hfVHAwve
RYDrrD3Srw/Uos0kr/fFIeCxByta6IdbpqetIn/t+u0bExeL4JfGjFIkTVt4hybD2kpsDSkPw85W
wMYY3ZBR+FxHzC1H5gmhMBAJxIkH2axv5CHc9YWkz8BH3+ej/GcHRl0+V8X9Zo60nan5qSQQ9W7R
zXmykUDIwDhNyv6u1ZSnHoVA8eC0DOvzYse9tyjYyUNWi23nLDytYeg/cfFgS2rC53691mBXAFb5
oO9th9BxqToUy5s+/DNwGMU1ELL1nnUT0j665eB/qlniciL93KiJmxuW4dkVTnIs3FACMg0dSPaT
RbEbzBAanIUjX5TudLAkct5eoL7AIrdf5kZwXwG2XCmPYuIjhlCRraWtY1NGuKobrNvSNPPDqyXz
8Dhc1fzNIvmH16Da2Sj90igU7t6I5JcNZpfoIis4TCoqfDegFLdFA75kECChLZ/WDl1Wg2fGVbQm
GVNh7CMwrF2H5nTXYwD/d9TMXbgdfX7LePRY+GUwr5dVE+/OAWmnZ8+GnCiUDtJgNHCvGLPmWQjT
3ggS+hqnZe3/lFOVhkX9mRnEaQyCScJcNrrHgNeT0OLKHl05n6wKiduslsRV0cpbXoLPlAJmKY8K
qkhdez/MzksFfReHo2xZSYnz7IwF7gp3mx2MziGgrSnCWsjprF8z56oLgxfdW4t72QTqmf/ghv7/
QSWu5RDBhMGHpOb/F4dhrDh7vDGa96JxXjzhvi7oFdqg+/DMJVnwXGq1PQUFKihQwtX48x/+5/9v
2g/qRQIQSBIn8xYnhP9/oncI+1jBzOZpn1l9hsF22DWBd4d6Dz2aRzeuHf5ERV4eHb7hYrZ/TNK+
9u7ohzfl1X7qFHHF+oc+nm0VEfj8HwIR3WtOy/82EV/TwxAA+YFvXvOf/rdZfKaosiSCiqZOv5hg
MeyzM7fPFdNLPAfiI6MTQHrBTWaFz3Xd5Lval3+X2sWsq/B2AqS+FlV5B7qUXv+TGRy21farM5RP
NxCSVjGx2MrsCWTupHKohf+i7sx648auff9Vgn5nLucBODkPRbJYpcmyZEm2XwhZljnPMz/9+VHt
oFWUjpjk4j5cIEjSUNtLe3MPa6/1H+AEUPUQl1Ju9KOrS5hQBSahQ8tLt9UD3aVMpC8tNFWNeo7H
a4AmGjZi+Z00xMVZAxRgl0R56HXcbfxNmo38QrKhC/Kiy7WeFpVFQ1FbgYQmraZFBcjuD8qC9utN
4ZAWOY6JVskTsfAaq/6M0eivWRsCRwM2gaPsFX0BngdZm+GWkT6grc7GKeiG0JkP9WSRBwlLOxuO
YRp9rg35+yAUyBQDS6TUi7wX+BS0/FDWAvqu5AYa+LX+KynVp7YD32E1KU/Yn+YieZBDPhWKBpSP
1e8Epdmglb9drpqBeCqQDUtl2NJKO0AR8yqYYXi4napfSXNBc9wMHrvFs1EF47WrGn6HjS0iLXtg
NdkICaFevSgF6Ka+yHO8EtQxMGGVzaXLFHQ3WV0+9yJU0qm649Ib7IxCECIL+D30N7Uv59TP5fM0
JafDgVPejxk8DOomAvrDO1U2uTmyyBG0iAYxrkZiC5RLpLQtPwuV3jhGHl/qVQL5Q619Htn9Bcn0
TBtC+YQBgpv6Rr9vDWW8KcLZa2duKLECZRkkP4Kk9DSLVjqPh2ZvTF+hlX2TM5quE4nvTjRkdNln
ig5i22IXUNQVqr9sX7+W4FiNmPhprX/vp+XFaFrZRVDdoWdm7CpTuUVKEL6ZtUfICi5YH2IZIpQ3
tOMsjFIusGD5XJnGeYdEmV0/ACTCqt4C+DWN1IXI0EIWxM+YVjeEHcjoENJI2NvACUfhuxBSUsjp
4xaZK+r+pypTzq0YtRAqTr0LP+6TMQhXCxgNldbkWMgj9oSRblxc+bNh3ev1JV0XPEj1Jtg3RXzI
IokHXpF/EzS46nknmueC+jCmDSUIaryWOep2mDLx6oScy9Q+ArFt7ur64uM180Ze2dCQb6XAY0l0
kznaV0vGmgr0H4eq4BaFaDDm6mVQJA/m0BQ0QsN2Z8rw5SKjd2R1+ky5KznymMBkGK7itFiwK6Bf
/PEQ18CasgYKVtq034xEeeqjzJ0HfDB0Gu12KMypPc2jK5ZhsaHh+EZ0Br0cWbZkNKRkWnDmagg9
PykjmgGutrziRLCelVqdDyXZI7T1W02ouKrC384W/5bY/mX0VFNe/NX+1/LHnopyqqMgbP/7v07+
yXsurh6z5+bDf+lLkfGf9b9y8tc2//3y4+C5WGTyT/4B0w605T53z/V089x06Z+/wu9/81/94d+e
X/6WL1P5/I8/nopusTu+eQbSmP/x+0fHn//4QxKRx/g/L0P8/ff//uEyxn/84T3Oj3+7beuofPOH
/hTtV9S/a4vil2Hpso5cEhL7vzX7+QnaQdzuiOuicatq3BXAidvwH38o0t819FdQHDZ0jjZF5hs3
Rff7RzK5nmyJi6qqpCHj9c9f7vrPs5F5+989RFYbwpA1kfAqfFANuiWRVgd33rS64ZdBZ5NjUdnl
RHFFlVKeQfJzMY+U062CorbQJoBFwGvRO8A8h44dCgG9RlkaNzKNHnVZx7ELlQiskhaLZ6kOfgdZ
NUl+5mWOYC4qkZOG8ER4ECQTKl3xSUeB0Qny2o4wVbSzVsHVSbUHdYLcHj0A1YaXUoQenqie1JW3
gTpkNA+FQxlSfRBkEFslpFHqsAZH9Whh0VTHl7ms/qpHpFNGFO+P2qh9SUtsk62UkggnDwJDQvhY
TeoPxJyq62ouH/OwRnOqwZ5UpXrnjqaeomKSPVty/HXEdzQAMjVNxheoyHBYozMhax41A5Z3Q2e8
Extbx8nJm1vAzIBo5X0vz2AWSqh9jxrs4WPd496lSY8qDYmw4g0d5iVawD1uWMZENXuMvyTaoZVl
R9XdDqZrIV4P5r043kNy1QDRA9l97v3i3NeNXYOCUQkrG3F1GwsEiVO4NWJXybJ2of3v8AJGKQUe
4Cca5vEXVHjpzsuHJu4uZ1G/7IOqOwZCgnWSGJwNM7IVNSwSSGXis66lMl5y3QCiUabUOQnnZTHh
kiqH9Sd6eOQTfVr+tmD+f3Cs/H/n9LEoWv/vB8exfjw9Z5Z//c8jQ1f+rpBa68aSR0kkN5xAf9p8
qCouH5LBq4vTYTk8kMj855Fh/R1NajayrFkif1rkNPl9ZMgafwoddROXPUTKeCv/O0cGcIyTtMsQ
FTxeZI4mY/kf/c0FpMejnIoZ91reV+Vw1/d5JZ/1VcoDskN3TfqhNkovwtjLIXyKUjtXnloC+ogl
BEJ1aaHMT0IeuqWFbd8FxmnpIRox3c0imgQ7XQzBe8RdGvWOkkfYS4+j33xPk1LZBamsHLQ8yW9U
qEEQuQvpapZC6J1w1MZfpiFkUDJS0Zxw640tzOQyoc9dJH9Fea8PYGO13ngwsevFtquOb+KQ0rqf
gRe+KWFz8PsPSQdxDimGc/Zyht0APWwzyRAp6ErhF6YFXY2obDxS9El6tfPEBLWyCzXMff9LImry
42QFzV6LVMvhtftLi43MyQrgVU1TauKuxgN1gCQ0V9MnHUB/gFho39a2r2U6Be+QKb/3kZrL9sg9
Wi7aJtLRbElPL3pKZeq5II30vJscw984EX9OSdyLV90Q4YQxj5FXCmDqrGZeILeDYHoa2TrXJZxc
R1eTJPCKrIGymJtTIH6pqkTWQ5gHvgRLIgZDt6gm0SV7BDQDWZJ8shye0aFIks8xgtj5VQ1kJqG7
ZFgwwnidIWESxNqQx3YP3h1yfS0PbqXQq1DIJLOoJPcfU4qy/nDe05K06JNwWCO0hfc7aguoRGkK
1k6o6gIZ19q6PdfM/n5WsNS281DxTU/uaTUJrItx11iRtU9qqTIPOsyx9odhVLruySrlU4Hkc5qC
g0EzRq1/GX2k9c1+FtDfcvw5lsE1WKHan0HECPkNsiSnA7kAYQvaftNlXEaJkt0U1SJdsxuRsxjv
lG6UBq/psvxXp42zxSkpgbfcD3M1am4mIx1+YYi9lN0B6jKF6yRI55YLTU0B41hVLGRXSQYuOdqZ
Vd2oxyIu6ZGio0y1jydgqZ6riAoiS9NDzZ8fBX2CbinNDY1YyurIK12HnTnznM4LTZGhERqZFN/O
8mgZPxNhjpQHX+9zE6LrZI3gz80acwpLrUQovYaoi+hbwd0+Bn0eTBdN26SQJmmGBK4pNSqc2NwX
koOkSrNrZYpC1TNSQ90p2sKKzuqkl6XPOiSozhtEfqUHH9iA4kx0Pm290rvk5zx13RjsgJSZhRuy
SGhl0rsGmSU28A51YF/peDQGadAv6XmkSxmCIj97Us8TYLht1JeYIEpyeln7TYUeRD2OffSY8W5a
9kmULSS6GhAcFhxTyRpBEd0uTdDrV5nWBdiggufTfiZj2XSyLeeZkV2FgjiOz0qBffBBS/MOZP+c
x90TXGcZERpSAvVc6seraIYPD2sERjt1PbD/OUpRMhhvUwNtELUN1OcyMyLjm8RD3RETsY5R8PcL
H/gDZTQQiDqzLWPMsKOw0X0Ch84ti1Syrfe8twzsFv25uy9HXZa/9WVSKBdtPUuYJeBS2tCzamfg
kDJ73Kdab2kisOC+5+yJqOWFYUk+wS5AKT9oeDz7EC/9a/QKc/FLwSMKbr0+g3wXk1zNEEmQgNsf
5CKTs7uJE8yuYqOB4AjLxQAABLwC92wIt3RpWiOwSS+NyO4aY+6p5dcW7KAmQYTXqadI0PDQiHhK
uH5TSOoVyFph+qmD3Z+8OMr1ydwjCd7VS09MnQSI+VTl4gZaV8LgO2ou4JZNL+simAFumxYaDAfU
gXpY/eC6ma45YCyVC7de8DsnhhhH+6iF7A+qGsSIZWhYQtVQwMY4RfMETlATwpAtpieBDewpRmc4
abRIWCSdqaLfVGkSrf+kSrmQTIS4JFmOqUAk8R5Py+eSviSmqZklQcexEI/aZamCQDXAMNAbKKvI
vNs7bdYcUUuGwrBlbaEUjDU6loKPlAw0hrSGz90ZJp0nAWNX5NjQ7aRvgUpDp9tSm7MFaANXc0Iu
O809Om6ywlI88w1oKwNpllLBdMw6ytOYDRS4YgWCrlJbH5RrH00Bmk1Zp5X6UxbDlKjojmvqvZAA
7TzjnBOaT1aN1pLsmcF0aIpAbVGGUg3jGSaPjtGRUYtgc5K2v+6FOkWWxxdtUYyAiERV71+bYqMu
pVhDr89FzhSnFSGRftJLpT9GWjjeaFZWVDutVWZcUAENitcjljNeDV3ykNYzbPVS8juTHpt2p4TK
CBR49OSxTTzex79afJ/waJ/dCB2fZ/4g4hlRxprcBfEwh08NxAlxBxTEem5rKbhsUYaGjK2PsP8x
saKvNVQTNfkyh7DLxehVAwoXJe9q1JQCDr5xDGr4qYJ6m1Ij/zkJRXCmz1F7NYWadlFREwfQWvlH
QRIaByEU6ZAaZvaggVW7o61sOQGAWdSteU3TwjR8t9ZGaj4p0sJ3ea32R2Oajh2SZ9DG+OB7LpD2
YCipDg0vH1lFgnQdwfTYjcpiYZs3NZgQXkHgZuNfzDLw6cQ3J8EBLwqXvVjM4jNBv46w/7Z7U4tt
UW2yeidmTSuzc8X6WyyW82Wv1vX3FsFUSpqdHn8PZN0tVTPdsU3ie80Y6wvQr4/jLLV2q03VHr1K
at7D8sm1MNsv1ojw24r061QF5gJVFUzuF+qFkBrMyxD7ZnfUNOUpjnsXYD5SsxLY2J06xCXs8CQM
fiSDxD5KFmjqrNIy6OgdxPJTUKvx0ezkFnnsUjzr0uyzpIkNHgR6eWf0guzEKiRd35KrO6OrUFb3
46sAflbvJBOrLIoK8ScbvURNOwwOVqaGVwNCkliZ4Q2GlXnnlabf/Zpl4xNX1Y+oL6RHFL1mpGUn
pDvGxJggRY3GVxCsgTPPeNzkS7mNSxqn5hSQAIeXYQPai66yXP45opPlmOiXI9eX6nbU93fsJKk8
61HvuzcrLECjrL4PJ1xYkCIW3c40pl9aJBoHNavNA3j/+kvaZPMvLKkSW69hLQjlrLmxD4CfyUbF
RCcVBjmXcr3mAW8oBJ6V9jobEcPEQgL9uIIrwUXzYYhcWYc+huSM+lXx9UUNqqoeY7PNb+dGFS6z
NogcMQaxCASlu81zHQMHwRyPQWkgFgFU56BVY2YctUo8CqDVv6CxCRM3GZryRlGzC2GulDO1NyTW
V4wu5kijAG48fjl3qE3eh8jEgNrNkS2QgwdDbDJXGbPb2tDaRyDvvgprZlE54LtrEI5kXH5V/6dK
wvbYRSizo0Gpc+aX4qMwavxuQ5WQbMnAygUAbti++XRfYECNKhRyX0UVtolqaZfXknph1iL0moy8
94hNNNKVaL0sRXDYOMS1hroFkUeCDmmDBYZCUNBO9Tektiw3iNMBMYnJApepjxWHP+cU2NgaQCBv
51ikW3mlICjDSV6MOXoogpT6ZFcB9fRKVXE/C3Wew8dBmhCwybIMsTcgoSiD1Z0tAj7+nNY5RuGc
93DjBqSbb8iUAQHpWnipzQhEFUAIhF/5WIbGZZKbQwcZ0E9oEtaNhmxcF+T6fej3FifggEDcOBeT
z+89siXFPioAlWpyb+h84ZiHCvkiy0i24ufYHNHxMGdUlNAWWvqCgVmryScQxdWem6Ivf9Cpr2JX
HKNcOIO7GDmjmrRUdwUFYn42CpAJ52HqDXRCqAs8NAgPg8UXejqReU8PTTLykfLuOHp4CU3FmUrf
Ot5Xk/RCaZ9mEYan/iNQpwUNChcNpmTGJ4qC5GtmduPBGuWBl49uDdW1kPqT7MWqBt8f7ArYiosh
7tPpTJ3bsvFy9DhyN9P6UtmjAdRJXJpGeT1Hs5AdMiSOLn29bSSn0hHt+WrSXy6QuBQonuOVFXRH
DGRhekEUNIT71rDybkdHJqDkLbUynBy/SpFS0y3kJDJIt8PB6Dhed6pY6qOjRsB27cosO4NXViuF
1wgABMVNRxkLL8Ie48R+1/MQju47Wsj9Pu2kHvh9mKjVrgCI16HQNTZHozQrHxGedJzw9ugDFQmA
AYlx3o9dLEGUZxfWD3x9kBmBNssLRlsoFeW51npNuQTHWI62NdbRmO4U2IM/LB4KeH+M81IRC+T8
SqjUBsk8f6q0zwAdB+Fm0vwBj/FKGToIjAp6jcZO0aB3lfagwP71SG6NL73eijC40Hjz04VSoaFl
JVZlyk6V5nJCA2sekLgpxN6bjcaIz2pljsjKW+icEUyICvyhIPShBE0eoOtwr/RpA0nZpFAfOGoW
Q7sD0a+C0hShqTiaAl8U6kxjCuNFIPWdeDcOQlfbatWAi1WsQfM9XxaF1tMLf86dRNRbf5eW46i7
Y1U1I8fCBMdJhBNp3tWyimQcmMkGRiVyPN313HUtk8ijuvPQfgUZLpZyZdrlbLbkR76fYtGMfILe
tb4rV6hq3Ha14KOMQfaP3FY3iMUi0qT6erDgWeWKy1QbFG5gP8gt7XurUnp9iooS1/UIJ5eznoxa
v9EGoZLuc6uCKN8O8DrdIcNs/GI5hIx9Uchm9mWI2AB7vUO2Y8cDVQ2PaRRnTQ5fM4hBc86q1IdY
Ugk+vnNViJrTTwqU6dJxRjD3V+JD3MtcRPAGFK2ixiczglEw+gpQhnm0kPNShEsI+pojC2N5pG6P
LEmvJ4M+OHIKqUk/C2C6VZ9FnvDNHk7KVF1WiL4GmF2HLShdFN9rCzeMnodwcGYqiPLwfhTTJIRA
XerAkFWrsG5kiAsSPK6h0tsQGdEpjn6psDfwwC7VGJJU0gJs+szmTD4rvO4ry9MaK6kuff5kR/Jm
dIH41SzySnI0s0TBQ+p0eYbakyOvQJNSM4xsB5BQNX7w64WIn0FVCYJ7iWqxCMOwL9GRwa0SD3k/
DcCFzGIr3latvChf6AgDfRv6IZWv4LJTcJRzCcnNaa61pwyCY/1dFCm+ekDzBoA/WhOGwpeGcop0
ns/WZMqkKwErCwkG1INUB68m2X9ouOLzq4KX0mI6wSUL9DHC4b3jrJ4OcOkg3lsyDnlXslJ2Jkqh
FA9sAHLQ4SlnyNOnlnZgjko8Mis7Xsht7yJ4kxYOS0YF9CHKJcMpETmSHqgQmMIee8YxOiRq0S+E
c5PUdJcnUmFegAovFgCgrNRePlU8YQBMWhEUiwl4tmP2fMRrC1kfwZtkPc65pHpdr2BIIUytbHSI
Vq4P/6zQgR3WzKVGt3ZWQOg1DdrI8B30573RgYCK4c0+uQs8aP+g0PYxCP2z7rw5BD9eFTF/Nxj+
lnfZdRHlbfOPP+RTXMDb0CtLDh29pnGElOmUDhGvluDF2fzARCFQZu1xjrTr86bawTLfTU5g43IS
IIlnusN5tYFRWBlUvf1dVkLnvmL1hioZqRsBmJ1zvnpans3GtxJPAyUHKEHZKICF04vIPxzlLZOQ
zfgrMEDZ+qKijXrmDjZevjwivTYCgOmI+8Cu7fxS4EXy8fS/N/uWQitcBX8AeIX68OuOuNlPY2vN
Y+6W8fc6B9xbq/+XEahav44QKZpKZZUIknQBBt0pG3MjwvI3/NXV//OrWZixGmTUdMHEBWrwqqtP
v4wCQaD4Tl0gKJyUPCPoUFkgCCkyjVyeG7tlmZOP4q36qSQjA/mLhp9pgfmxBCpyURS9+fjDrMx/
3o5q1WcbIyE3+lD3ncptHYSP9tnn4Ey4Uo8TtdlPlpezAYB7qjfmlbXR9JY2RviCo3g1oyCJimLS
2QeNy33ziNqe7R/hCoHb2efudN5js+Js2btsRl2dBE01hHI5EhULLXd24JMMvwQXGq/N3QEPUHPS
DkrkbivwypvnZapNeq3aYixIn8JafVAAzmKAIKfvLIF7csl5z92g/gosO8fWz3L1jtfLLvviT7fh
Dc16Fx3aLXDKsrdXq+rkl1h9b1FEH0MPcUSBWuNCttyhoZ95+NAdC1TAj/gIOBsr7O3et8Ac6ZoK
PhQmydIber1vamQiwj5l2FAne1hbh+Gy3M8HRLlcI/c0G8kwJ94Y5tuVdRpzdRpMVN5LqDq+w+MP
FQPLmQo0k/tpI8wLbOp0Nk/jrM6EUtTNos0XzQUb64yb8Wfkmg5GAzsqby0C6psD25rM1RqyyIOQ
MIPO2knIxfKWyYv/6Hvp3NGUjOn2mavvlWLYRymXuWvcrDhHUbI+Nl5/MG9nILR04XmM2uqhOXy8
TN4275jJV1FXX6wNAjS3U2ZS9caLxku8YS/v1YNx/DjMKR6MPSiJmgENH5NRnUbhi7vvyZGjN7Hk
MziYMci8J24sWcBXRYS2ci9Noi1n11O05tt4qwWSkQqKYcOw4iOyC99DJ7ExZrGnY3Lrux8PTXqz
NiQ6rBJzCDZDNgFinG60WK0kpKym5SgXz6R0P92HduwAeXUk/Rw8qB3tt/bZVkj5NCQM04KK28iR
JvY3KBXZYNfCjXv3bbqyjEslIcJ0WdHMtQFcnjfUSFrfYkEOLqzsvVK6SFB7kwMI+DNsyY/n8c09
vwq3OiHhRhoDhTsfwmRwQWXJelLNoaB6NUQ7aI8b0d6cVKfR1ilxY9H1zSJmUOhvffS3kCS1eWFt
zOG730njzcNJLJE1rMaEF3kYSNlA9tuOZz1tj8oWULAqts7D9+ZOFwEAUMqT+GbL7/Fqe0XZYCCR
yvYSEeVERmAf/9T2iA+7/kXtZkfYMr36pfVye2shvn1aMI+vI69OraRAkSzTTd8JjyF4ba9HWtMB
AU4yYaW32VHxkD51Wy8827SOfO8T6qLJ8gRlKgKNOB10CrYoCXP2naPcWrcUJmcHBQJ2umXYyQXU
Z1c8aBvnmPT2YFnG+1fQ1c4bJaxS/Iqg6dH6Wu4zT6RcZfs7rH4gF24sn7c508vs/hVtySpefVc5
1hcG2qLW/7IF8VPLD5VA7RPc5Q6VTh7kdrHHRggIz8e78d3d/3qgqyU1NZk0hxIDRbBhr9vx3rye
vqF+Y0tMKx2ljXBb87paR3Ns8QqeCKd6bHx3PEjflbPALu3odnPhLLN2kj2sZnV150H40lGMZM22
+3mv7dN9f4Af5Ax7dZ/tMTd7+Hhs72/Ovz7i6i6iA4GkyJKIYQR4XaWFK1q1QxnlArrGx5He3rLI
pWOSJuFGqeuavvpm/jCBtuhCnzS6ii7DPHq2wKnMTh8E7Z3WabLXIsqZbaQQ70dVl0RTFxcHsdNF
ShE8ELIs4oFWq5cLVKxIOLLhgnhgaa8nZd54x793qC4YxX/GW30+BO81FFZLH/Ub66cJ0+ZKCcPN
jX4KJl8yiGUu/4qy+moxGBABnX6+Wpt/GWF2zQzQT72oz+2yfLDKBz3dL2J2H3/Cd/cdcyjpxOd/
1q57tD9mc/T15dYt7kU3cTOvgcbtCl62b9rd5jNhObDWm+FVvPVFWIRWoumdsMTzPd5De626rZze
VdzpgPdf/hvh9wHEdCPg6thGGGfqFPUlrVC4o6BsxZ8rB68udzg0PupvG5vi3Svq9QiXGXh1iE5T
rvmWxgj7p/iLti/3lR06yhUtOxhmS1YoO5ht4Pj2Q7z6+GO+d0O9jrw6vhE20Dm9iWwkkmONoSfQ
7iJfdD4O87bItqzVv9aMttr3skz9GIgHfShHtPfFTf5lepyPyqHyYiy6vdEGvsmVTELKW7v4VCWf
ph2Cqd7Hv8Y7+xIjYyzOLMkQLW7l03nOk1QOEos3UoL6wVkpDhcC6gIbQd45TEFHa8aSaFuKtDb9
ThQt7aqJvdjLIzoc81VmCLe+7h9A0GwsnHe+3kmo1QkgzTj2+AGhTEhDsCgQLq2C56EMHz6et7cP
CBkIH6BwIJQq2L01WQZNwRGdO5Ex7QWQz/TxXt7pjZPqwH9slITt7Rft27IIUeHLqvAf0HEx14yy
cTE30DuiwjyxfU9xBpqeTncHi2HWvcIz7GkvO4W/h4UeoLX0YDlbfs1vPubLrwCIkY+J//e6MtOL
oyF0uewDVoQ6D/69YKcElqPieHiRilTnP57pNyt0FW+VjiegutkmDNnXEOAp78fYuPk4wlIHODlN
5WULAMQ32QaU2leHW5yDy4G+SSJuJQ+TFt9HZXNZNFjrQmjOZfNbp288dZdV+CYiBt2GKYkGFkar
iFJsWbmJrJ5TxUBk+P/A9QrrSzXO+F775jm5rLyxMd4ZpARtBkNWeAIv+OGTA1Wpcwu+OggXrK6O
5shBahjTUxVlz9GspPt6jGwMg9N/N81Y4M8iDBdV1iDrrD3atbyD5NL2gpMh3AXkVt0DFe7taBy/
q1iCO3OdyBuX8ZsTYBVytV7G3C9lkK48EsWZtnYmDkLklDyYAYFE6MVvnOPvhkPinczNxMncWB3j
ra7hQwBy2KmtErWdKz9/qsHzfbxCX06T1YIBNvdXlOW3eHUdaonRZBoqRNTOpD06anAfbZRkEv7r
9wWBPMUxtpP98MO/2nwwvkm+ISkhmacoGNogA66vTtW0QOmnVQjfuJMrwAQMP3de5i0ZQDrdVS1H
3WaO815Mjjjw8RKiYXQMToecxRaqDAkJf7+X8CtAns8B9+q0LuhtDlxn+3R9W6FkmK9DLkffq1ku
5TqV1ICQzZnpWSEl9nhPz8JZxDz/pfP87VlKQI5SmMlcj7wLTwNm7QgAM11WpqZMudcAqPoJHqRE
2RFPDfyv5UVC8OO19M6CPYm5OnsmLRejEvNgp0RadJivOx06zOPHMd6bSfY76DtgpRLX1GpXSG1T
mqFPkKXWK9uhXZTIvNvQgZ2lsGAUF5sVvXfm8iTkar00gYztqUTIdj/ul5al1d2S7Lt4rMBEvwh+
KnZ7GWxW9d5JBKSTuKtFI+FY0ESCRFxHPRPPYKPukjMrozk67HG5RZ7I3dwbyzdaHQfEVGVZVjh3
aLGdrhsQdlNUlYy1ck1KN5Wnhfvlma/vSw9V3o2P+V40XjYcQBbVYFOTT6OJecLBXbAt2jbcB/75
HEU7TWyPwLTaGCseIGCij8mYdahN4z8KLst0QuFEcjuvl2s0JS16sssxYD3JbnCmOqCuAztxcntr
Xt+mGoooc0tpS0GO5uvqmAsSU/eBu9B9sXIPxVOo6PuNuVzm6vTL0cyXJHy7l2c3JNbTuVQqs/At
nfwUP1s8mA6NJ7jyl/YXFyNvt80H8dtDFHq/JEJmJ2XQaFCchhtxbdLVisfMYIdfuDncygud2Qtv
9D1Yl/1Wx+ydCZR1iQW5MJwM2sin4epSkRIxXd6l+NQNuMqJ1sbptRVhtfJRemCkuolCD1LuyMfv
rO7Hxida/or1J3o9iNWGRh1Jx/zKWOZM2gu76qwJbIgXVLleiobN7QQ85D8oyuJ68DrsavHFlYI9
Y1AvC5079hN+bibsd2qjvT0A69+hOnehuMj2gIHYOjzf5qPEhm5m6Qup2ngpab66+HpMeCtDAxNZ
Sxiidfu4/lbHM2oQaBHJG5Wgt097Bmoskhy8nzi+1i0K3YfkA8T0zzaPCoIEB9DqbOmrIkHozOEZ
1BPAjU7kpHdbO1x5b/3w0KWbZb5wclcrFBsTnKXwhOTjqmc6SDw6+YObzmiyOehaI3/uTLa1w7tz
uIrOdMfwUCxpPf8WBfxDepaPTjm7mC66uBmg9fwvdC3fFpOYH1NRVHarbtEBXy3xLplSXuscEctv
Nh/xZLGRPL8VvNTtfmxNyGa01WqXhTzRYploy009XgC8ZskpVwZghvT7VuPynbzgdGyrRW76ETr7
ysvxBy/MzanFI3pxOduzm+0hA27t5XeOW2XJXSWLSxIwzWou54YFn8FxcbJfgxvaZCCLrjsahV+L
6/ZO+rZxdLyzuk7CrSaTnlQrREtdDkvwX6K9lMoiF6YEQg7X8/O/kLFujW81n72Q6RRwXwL2Tnmt
nPeHdjftJXe8g4q48RJ/52BUIMGbFimdSNFjdRWXsp6lvB4hY+TXACHb6aAGG4fD8jhbnb0nIZbx
vjqIwnweZrkYqCZ4LZ30pbOt7ltvcx2+96G4GQ0DchoHgbGKoyaZXvVyvMBLkIlgXcgdzd/25YCf
v8MOwtPF+XhxbIVcrupXQyuA2Q61GFkO4ry7sbtP/Q2I0Luf59WYll/gVQC4UEMzNwTQBXRDnrTi
HobN7uNBvJPtLrTmvyZuvaHSKBXm/vfEIc+6a5ebEXumr4qNtyMWUbtmY028d2icxFztKmuc2wG5
HGrB+7rf4fJ+vrwjeHqC+8FUbBv19DbhPR3kaldFUIoDGGBLX0vZx1iO7lFRcaojKdrsbN2968/G
RqJhIWtwxEVToYJw+tkkX8sNX0aGGabndTeJ6A4LKEM2zVYLbSvQKhdE+CfAJlswqMJidtTmg3Uu
WGWGrqy1tdaXL/J6G7+MCYlblceCZXLVno6pE4QUBjp/bRyUdJWELjwXwqHfEekM/YF6Y1VuhVvt
5rrDYhiTdQNVSbdM/Os5PhaaepUWNx+v/ndmECQMBRAeQqZsLjIgr3eYOiAXEfsmn2osnAnlC8Qu
kEevP30c5g3OkOmzeIhQFFCXW2udjsmInMeaHMiOJOBEbfVoTBtnQ5/tGlm5gDTuhhN+SzXqrtKD
XqpnGYkMwr92XD0VRezqfQTD5V6Pw/3Hv9j6CKM9QJdyedej5b5c5Kvxm1PWCmGqOoJpXLaWcIZM
zX8QQeJ8sRRVEUV59SWlOTNMlJ3w8sjbGEkQRApMJ+dJZmwsmTdd+pexvIq0GkvOZ+7m1kCx41LA
dO5at+dd4D5pn5E0POpfAfd6W72Wt8uH3seS9ZLVIfGwxlPNfDld5wXqaNliFxhquLPuUj3sMzsQ
YCo5H8/lm9RuGaJCdQk8oaVRYFpVQjsUyetgZIiootoT6U/8ybwwPKyX9sF+C7H55mYgGhcDTjMm
i4Si9mrPq1GVK1rUKI5+2bmIFh8yW7pSPDohmXMYDlvJyDtr8STcaqVkbRkUul9TFJSaQxx+RdBs
Y7W/uXfWI1otkVA3kklOGJFZ2orp+V5JOSmydQGLN3t0F/TI1sH53qg0BNh0E1UOhOlXIScFOo/Y
o3ksWU32VMlRduiKbt7YZe8sRN7mbDKZOwf40epTod6KS2bGTWBN7WLPMQReJtFHmtJGP368CLdC
rT4TknGI++eK4YxSUQWeGmPCuwMxNouHuQrFm4+jvamTL5/s9chW86dkXYa0Y2pCmpj3KOO4hmTX
n7obfGe9wNN3AqXjGNoiDNJdOO62rth3P9+riV1+/ioFgzGoR+hymI5fi7VbYrGOMe4cbdwP784p
qh80jpYP+CIH9SoK2LQsyjsBxVc08CZYXgVK8ULQuxuTuXyb01ucyXwVZ7l2X8WJ1UbAHL1dknFl
nxi3SwvevFioJxqybttJ+fJxPoq3yoRwtonqGsbNS+GFFzgKmY51M5d0+0Vq8HaAYeduY4xbMVdJ
Ea2HdBQQ/nLimjb88iKl0bjXP+lPk4OF7HZb470loiP+o8GxkOnGrQJWUYM+a1AvySzMy4uRFBoA
nLBDWpyJRW9bcLaqcutH1bIpqLMYBJQRtFzfO1NYReZQIoWPTMIRgx5P8RDz3rze3rtvTuKsvp8e
ZUiLLErESHeeLU0qHNTOzVt5j6mokzx8/OWWeVovlteDWs1jSo8cdnzBy16nChOpn2LMTUK8mXgH
4aX1P6Sd13LkVpauX6Wj79EH3pyYngsk0pKsIllWukGUoeC9x9Ofb7M1o0xkBiHpzExMSEFVLW5s
t/ZavxFeROnfOMvgA6AWQpGMdHlxbAbdAB/b4tgszAALI0Fea3d1I/Uri/LW/ib/owRN0dsyluQZ
WcJqsGiIE08+3PZf2wSpyGFt6YvZWHxAVD4d0kwNqgFCdJe7OwjlIlA0ooR6+6uPy9c2HRIV7c8U
9rgTIa5Qh2sju7H4gSWbwE1AalGNWWQkdIqRsXVCpG0xWPgBK9I6hmhvrCB4bo5M5M109G3Dkhcj
0ybfLG2L5wCe6ndB3O4LrX8OQw0ldUgcUboyXbfWPe83lZPYpJ4gLzE04RwYgWGxFPWH7F25i07F
ZnwKHlUXyb3jWobwuluX88Y2A1iByoFFjnA5b7U6wVuWueKs9+M9jbUE0QJXAUUrbX+Uv0GIgeTs
TXercW/N3XncxdVq1vg+hRAoKUtaro+FWgzkpdo7W2M/SxRQvHiL7Oj+7V2+FlT8/OwKkqj1Z5EI
GiQIuUqbCpmktyPc2GxsAArCSJYgxrhcktkUmKUasg2qsPVSTKozp3vMAsd7O8z1ExXLF90wqJ2B
4OH5dDmQLml0h3wfTEn2ksfOZ8RTUTowYOD5n96OdGNArEWEUPgLRRK5OKXaZGibLicSbA1YuMkp
xxMF8anD22FuzMxFmMUyzOPSiWqH75biKndC5Kr+kZh++evbUW5+trPBLBZda0YV3gvixR3ezxMk
YAwW42lCZ/fx7UBrw1kstEmKI1MNGA4mLu4kqe7cr2B+1iIsVkCQdXoFAwk7ExWrH/NDp+rbvzMG
Ct30SSlTLMljqNPjzSjuDcNJ3tuxjBmmtZJ63h7EHyEWKeGIqy0WppblWfVUnxJFrXcVCq0re3It
ijjgz3Z9nspCpJdZt6vokGtcfZWffnv7Y924JAxwJRwgDhLLpEWXMZTMaDSE5GzPsao7xZ9/y5yA
Vx18se9hNED9HrBPWLsqbmRiF0EXezM3M+atR2spKJAzj+up+3XCR24fY9t9QOI7OBlxC7fYUPAs
Qp7xx//fmBd7tvZns1ENxmyNSAINWmN8VTqg0TP6VZ6km/XOGkz176zKsw+92MLywBMGD2/bGyM1
+ohHDaR1c4pWisQ3T72zKIv92yDGGESokXjYzgSuMY74gKKEthsUPVkZ0Nokil/lbHVOqjqZDjLZ
nmG15kFuAhNJx8lAlmOYjxiKFb/opZadkrGHdjVFqvf2JN48EikQUCoGA0rz4jI8bjsjlweigSho
NNWIcsznbHxsh2ZlE976opQbEPaClaCYxmKYY5Y6dQ4v0JsnMt5OwX84RfWh0TBXfntEt7b7eaTF
oYKeFVJMYu40ODJITiBW89czQhyC/xjL4kCpcgtOl9A4izTzXi3T3xoNt0Sr9LVNORo2MqBrVf2b
YwJ4wXuBDhNM+MtZCjSzrseYs1gPzOesVAss3vw1Su3NKVKo8qERIWAriylqnEZD5oVhVYaFZHOa
f6srbHbaBP+Tt6foVo7LC9KwBWSdjNpYrDpbGdsOPVvGQ4LzE/Fa6S6Gm7KJLExBosK3HiSrqI6o
wAzgJeJsN492eELBTvEmWV2r3t46vEX5iu44Jzjvscuvayeqn+O3xG3daVtJUSFUOfimJNrncug+
wLH89Pbwb+05A1SLaYMMUpG9vIw3tnYsFaifigtpg7Lqx7Tr91WOo8DKrXRr2ZwHEj8/O1vqQgoc
WepFGpKaz8jTDCe9mu2Pbw/n1htCpKIGXVygSNqS/QqnH0fGnPE0W22HeNYMplQgkfR8V3mmK6oD
sr0rq9UC2a0CHf0DpI9loJ2OaS5mTki5VAMr2QuqEY8+t52rRFihRHZmHlNT6+bOtVFD9D9iEajr
+0HNUOecWhz9mjqUANrrvrZNlbnTC8+JJEf+kBVDpn408wncyKwhbjQVudpFO93C3RzZyKkfVo6T
m7vhbBRL3CZ2zxLisJXmxffd1qLWLT92u1lUqaCirb2Bbi12nszYtFBYF53XyzXRGaFj5JLBfRM2
5p5TpcC3osmOappBM2oV3AelXlpZIrcWImgkFjxdPO2K0TQHeoXoHPu9McLoPu4d252Lelz7kCLL
WjxmcTz83zDLLCyW8jHHksqiZ53UD7aFuGhTA7jHoRNqgfEkldTYp67dWCRLd9BF1JVb7vbH/eMX
WHzcvML7y274BfzRxM7ezr7i+4EHrI9hrQljEpWkdmXQt07t8zEvsjDMypAvpW7hqVoa7FVLxy0c
2bmTVk3dSqgbRbKLz7s4t5w+GhFYVlg6KZryAQre27HP1X2dh0J+vwy+hBDR7zC7nU9vHzEr62eJ
BETbPMtM8QoNSuzRc+d9NOtrqPibc0dF0zBVykn2klxQ4J8ejggYeHIvW3c2IqvbOsmeTSFe6ls/
IrnKViAWNw9Oov1vyMXx5XdypRkIYAPftMUFkHtK6xb73jwJrYIBSFiLzxjko6du5b196wpCAg3I
qCobQiT+8hTALah28CNisEOUeBMQhfdlPyQ/VG3EZ6jx+2n/9gzeXKZnARdZWYdeYY2sFzOIaBnW
Dmh+Bz3me9IQe29HurlKSc9A4uCwcVWxSH1/DlFItTx01/2HYpDDIwKxNkZqc3pIDSx8xkiI2wbR
yva4uUhBhaExQz0XePPlN8XwRuqUhAUEAHKLQLBarw3tVg/RAEhML1uwGAhyGSLPNORgq9LyupO5
Tw4YtUmu/xMZ1PR3VnZtrazRmwvlj4jLIzUKTAmJW75mmSvTKTa7p3nUMH+rB3GmNnHy/PbsXeE5
aS+ARQcTYCoyUKolWkFy0PaLdVlHtiOgrUaGlHvRFpe62jXd+Bkvi5cQt4yafbEOm715BpDF0Amj
Ug6A5vL7QmiqfcUneDZnbt19aQN7Y8yJ21UY0NbF9u2x3lwwugVQR4YPQ/Z5Ga2uRm1m67EJS6xa
QZjUwd/ZC2cRxG9wkQBCO1dlGsAYsVp3+DS1d0GYD+9j5M+9Eoq4N01p9JxaTrZyE96ex9fmqQBL
kj1fhtabHrc4JWLiClf6ATq9/jjsA8rKxsPgyR4KM1jZUuUNT2sibzePGoQ2FDqa8KeNxVGjY+yC
BhTK9crwxXRqzL0CHAtXSom3kzYa65hoCE7KstKbJFk10xTSX0lM5qZAR2/XbwRpOn/o8W9bqUhc
qU687gsWJdgLAZdxFqNqGuRozYp4/a6/p694tBoMVreC/9IdfP75r69NBkfCZsGA55a4nL7Jl7o0
p7GP8X1xh2MFPciVO/3GChFWhjQTIcsZtFYWyVI9Z8C5KkX1kHR7p2+6/YTEDOoo0JXnfedpG+yZ
cU/wpN3bQ7uBLdFhDuNRCED9dfNdjk2uE8XESkLhUyKQKW8VN33t0w5fR8DY5UZexUVfL0kYDPRo
eWBClwSnfhkR61Gb6qkBiyhBAnlDy2UK99iN+NZdP4/Ier89wquDhZe1BT+aCwL9bNLRRTgUcStz
6hBTrCnAOVG05fZdoypez5+IwisCeBmmU1cvCb2t9XawxsmTn1R9N9db42d+RECeRq0mI/Z5UuQ9
6i8QUUb8NVb2g7jpLlJ9+CCvsDn6p8INa3F2DoEzp1ZiTqAJBO0l2df0u9XDGsjqepvDyRbIQ8oD
XO3cTZefkoMEN9E0xxT3KAjS4yGBwefsxfXzJ6Ci4re+GJXOOhHcPaRZLcFTvIw2jLqSh+HrygwO
ZfBJcWNPPyonc4cD5Pi4jhBaGCbC/RYRuYKgKlNW4hK6jBiwySM5DlVkg8R3tI/RMTzUe2cVBns1
YYtAiy0Q5341q3habZv6e5ZGNh7zjRTd9U3XPWl038NjpCRD+JEj11DcxigxGVu5k6747jqTqcE3
pZ9hgom8IrqFQyPFRYNtmUBngNNGyLer3OLUPpYfwp0Q08FL9gWeSvwkf+nkVdT2NU5w8RssvgK6
5GGjt/wG9qcBifcn2HYbyHbH4WtNnflJLGHruLZXrg+8RdTlXZxJgYR/KJAsmKiKh2Ovdijv6rv/
IDdM82RB9n37CLpeWIuYizNoNDIFM2Viyqf5XjtQDSJFlU5/An0vXrgXm4ZI4jC3RXkUpNsiybHn
zBhDRZu5R/y9YJyk30X5BLbkwd+MKy2rqwxxEWyxX8BFpXWHXwhKle02Ut63c7wrrH474nNTqd3a
VXVV0bCEsBVIG85YLktzccx1A+RMzPNmsmFU/a278YCM8sZH4nC/ps93dWmIUFh3UQHWjGs0xZik
flinQNJpE+wG6aMUrVVHrpHIaOviN0ZCKAxhQZxdHjYtPn9WhBrtKztopivqKR+jg+alXrbvdta+
fBeVrr3rPqxzCcXGulwkhHZAAfP/AN0st75TtbJaIBbixYUZHjo42IOl/ayQJjrmlvnx7cV/dd2L
cZ4FW+zyyvSlfILZ4EUSQqpOn5+w/mlcfVCOfycQ3EiAAHCPtEUK1VmhDSIywtnJzD5JU3/qlPjB
SddkUG59PNodpDBiMfL6vJy3RtUnPUfp3dMwDf+BX2b9pYlr9T0uB19xpm3WEPg33rkoAwAOt2C3
ioL8YqGoVYSrmc89mN7bp+lB0JCS40BKqMJ/TvfaSrJ7oxBzHk9dDrAYzKSfVOKpTw+CSSawifUh
2/+H/dR/AnH2NxDOlzEXcyfXeqTHgcRxvAW29yyIeeiLfzDRwH6VBzgW399eLLe+qgqHXgBHdOQl
lllom/lBaonswpKKzfzoP9EOf+/fG08ajjTJ8c+g+K52AimvAJ0Jf91X3OBy5RhdFw8liW8cO6Vr
jVmtbGnaBl+LODS6tUvnuvZzGW6x8TK7gT4ytApZoVF7D81nwSma79Ivw048Ouu9daq//T0wvtBs
pZcF1ZLMdFlVj5vMnPPKl7ca9r8bWtTG57HE8NwY89UG563VyjY0hUwQfRdeaJcf1Zk7LVRkn9fz
vdAmkLe5VzxY22FXHkZ0CFUveY/9yeHt1XN1BnBcc3gC7gOUb4EHuQyK2QMS9mD8PKMoks3gDNph
osAVxbjNK+Uor23JGyvnIt4ifwjHOrEQX5K5K4Zt8RzdmS/Nw38YfPqh+1D9RAPce3uI18m+GCMk
GcBwSK8Yy+M0TZvAweZLfuXK6huMs17EZ62O+gHo3colceNFTzSqeaZj6TA1rliDchxpToItX3o0
dgDuntWf9XYUBYR9PqztjFufUxymbH4aMOryRB2byRxshI9IJMrkk4YMtvxNvC6CfXUfd9/pNQFP
XksCbwUFp4Zmj0pF70rPmN4LGz5VZC+MwGXuLaxQog43WykF6SCasdu/MYHnARf7X5QOo7G1xKIZ
vfpRfgk9a9uheaZ9aj+t0j6vEk8s/WTs/mCfAz69RuFVBlAXuNXb4HPvBQflIG3M++QoTu/1xXmV
nolgWIGRIqGVhSTC5f6zcY5DHUiet+OPKNJ2Az7Eb3+8qwCUJ6iX69x+1OkhpF0GIP2behXGoOeo
Q+MFUnxXVunqtr76Zlw9yGOJwhzcHnt5duFWmpemNMqe/xAc2vcUyjb9xn8v7dXDcLe2/q439CLa
ckzQUrJcjEmoIJBNeP1BfdT2Kh3p4P2qqP6NL3gxtkXWIgc6jn5IucH5z++HreQad8qdtHGBoHhh
8CdS9rXxLVHX1QxuHcep/xyS+U8MpsiU+m3xOD7kmzXg/8rwlqcj4sKWNoips9rD2M5uiKXL20vw
9nggtAkpE6G8sbhkTF3SWgxvKA/veaJvsU06yY+66+wLL3i/1gm/fhaL1eGw1lmNJEavPz+rjoPi
09rBZEDjzjzV96IgEJychg+oUZYu3q/3F65TMELy8qFHLeSKoWNebrIO8TIVc1aZBCV7R7Vzr1DB
4mEszozog/NzrX1zo0hHgYykh2aRJQDei2PD6PmcWs8RLJwPooPRfJA/5b80m1nIJ7VudfTvsvwB
v5VgVb7lxmwi0gaEncFS5hUm0xfdB9ATXTpUNNyUH7jHg+5ONtYmfKfu/hbXjUI/HFfSW+4ZsqLF
QDGpjHTc4dh8tR24eLtPYResJSXXp9dlkMX9UvTBPPUmQYJvw1bdKgftnejTdkdmb53cIxbDxZt1
MaTFbgDDMveDTbSBsk1/FI8S3SvuhYInosirt/V1QrKItzgtS62ShiZivvwHZQcV8uQfiiOKTH8m
1s0vSV8B/iqTBfrwcm0oVW2mmczY2On3+rbY656x/8/IpPW3lvjbrr6kQcMJFXa0aZZYZjPG66RM
UQjUaTLU7/3PhbMRNSkh0RA7GyNEIkZMIa55a3fQddFRfFUIrMjt4cJBwfVypBjHIgTVMlKBjsL/
S/22yx/VwcO5Do1rgu97wPszafuATExOy2M1rxUb7XL4yGxYFHg5A0StfLE3HJ6ZZq3Xou5pucGd
KJfrru0Ox3Xa1vUlIUIBKcA3FbfJZZqCH2hW2RaC0xamT4ce37CDFD++fU3ciOGAGQQ7J9Kvq3IE
LNN2iGdq8g3fFhvH3+xcXQON37gceCEjNEl/VAXVvRQdsM3OsYpEFw0GQXOTH+Idz56vEEBd9RCe
/gQV53qWLiOKLXN2HUFAU2tswSevdZDyynfhroWp5eWflW186oe1s+zqQUf7Br1ZhkbChy7QoqjD
Zh+L2Zen3xuY6a56CTrPAXgybjMvDTb9J38r79cEX6+34mXYxaXQ98bEE4WwZWZQG8Pwz5XScvLs
CcNrw8oAniaR9/aCuTVUbj/kJmn8kVUs1n+V6H4btDWFlTzcYfgOLbKNaxc49T5x1q5ckeVdbjba
YrDFRKGMJtxS326qhqFxJIJJoz5v0swYNhF9pbtZiadNmhvKZvDtStlLWa8jqW/l8tPbo72+dyk/
8r9CYg+NViSFLxdSWCpGbwUUjYdNX7iCPI+y572xx3vwbr2FJD7exXgX0Ra3hqGUc5HjaO1hh+32
s3aSsxrP1rX1ql3dGIs4i+w6xtK6wH9QjErZhTzORYlO5E4hTeP2C+aBs7HPnqxD7NXf+xM8sm15
KvEKHT6yXT++SkdyuPpbY2V1rX1ve7GTJCWfGs3gN5MO0nuRFVhbB5CDyOmCdWWEm9+BI4kuMnq/
OIosZrfBoRCUAHV6xIbGV1mj5N4HEKMeulVdhOucQHz1s2iL2dUcMjg1NLk6yJENSqLllvR40+5x
4Vw7ka7ynUWsxQxLuQPGvSKWmKvsueOaqjxtXx1j5m24s9deGyvxzMW8Te2gDRwZ3CNbc6++qrUV
n9qD82Tu4Fo+roH4b68TVKHRnqQIS4v3cuaiJh6LKa94QMEJp8osUAeJf6i+WnsN5Xt91cDj5gB5
3aDVSLnwmvqbWEEozaVIPfQTMvBb2SDnnzcd2kMJxPB5zbrg6uwTM3gWcLFazDqfOYUJKDj++c4+
1tuGJOOvV14WcRYrJcEROouw6PbMJ6zUyB7HZ9PFQhkdT2e9lXl1MV9Ge211nl3MY1g0yVQSjYvD
PAlPnfJ7uVW/yl62W+vC3eibXnzC1w15FgyJi7bpA4KFR/PU0ZBvwb1VR7G5374mrrIoRkXJB1kg
oFKQMRZvGQrxZa4CSEbC286+h5xgaONIJHAr2+zG/cBT3oYQK4AN0OMuV71ptlHU2JxXAh75Li66
AOdfjdJ4EJvPbw/pVigH9SvKZJj9UQ27DJVLSlgNBmm+rD0NuLIbeehCZlk5p9aiLLaxpFZm0LcK
z6Si3kx2/rOMqRFDgluJc10sIP0UcCHQiKTuVP4uhxNmodX7uSbe7r2nc88NJUkhdtRcLUEFG3xa
+X7XSS/9PZHvgqxBQEy1FmtCzunk4HIgckJhUWjcRaf+zqRCARdnK985j2s7efkt4YwAUhIlaUSF
THVZDmyH2qgzkcpbgWebj+bYeCpAureXxXKliyCGrNL7FSoZgL4uv+OcIOYVYpGOK4VsZp7Vqw3d
NkfP5ZVAV/CO10gKXw89BxgWS6HqTlcl2UwjcTerpxZpJD4gjmKiRmB9y47KttyUD38Zo/QaFQc/
k7cdlaUlKjg28K03Yp53VI1fQNaonwB72MdOTR8HOX2PcL0DCc4nG9H8rW9V6MHJlbyZauPD2x/6
KlswMGCmQ2TgYPiKz1p+6UDL5aKnfmcm8yY/0kiF0W9rw0aMXb5bq+BdT+xlOLG6zs5KDoLZb0R5
N3XGrRo88R2OKyO6XqBU7OiX0qJhXAhSXYYYRujiUsyREoa6mwXmb9ThN71ZbCo/OxRx/ksayhsD
i+cau2+5jdvNOBibOpGfrDQL73y6Yyu/kdiD5/k23xgIE4VLOlU4Ksri0j8btKUVetZm/EY+rWqL
xhF6X259QPZ5uykxIZO/YzazAihci7mY19JR2hlhG77CR9HkxGN9Z/fGB+nn22NbC7OYT00LlLSP
xNCUp8l4JxlPeXonp3+ROs8HZNlQQNCELBzp2OUHrMHz+QGpNfWWAlt3UzpojbpGprwxFC4iIV4t
IJKUgC6DJKUvq0Hr0Hkw+m1oBDW8M4xc5G7osSyfdm9/uBurVIg+AoTkHheYz8tosS44xKVEd2/4
UirDJk4ewnbNL/EqfxUf7jzK4j6Kk9HMTdEC1p9G3AyibfYp2hvkrv2fkIe9/QH/GNIixbPUsdWD
mGBp3G+iSi7dzmyP/qg8xgBb3/58N0cmDIUgjMD94fy6/H4t8gBGIIUCESxUdpU7ZPvuBXNRvHNW
ZYSX+aT4jufRFkOLykweUSFUXjGXxVNBJV5DDzp/Wm843DghhcCiylLnpMDF83Jg+mAjrVEI6ynz
uxz/CPMvK1/u1jSdB1gkQ0Gq9pKpxWIs7VH6YnxpaNc896fBw1L+oN+1Dw6i51/Wqqq3Fvx52MWx
3E2QODSdsJJmuXPXbzFMOyThCtjvKh8SM3UeZnFUKH3ftbNBmB6bQIGzwNby0TwKDXXnVO2mu/GX
le8pduridL+IuDhpEVeSx8wkYoJlM+D034I7jW6bW99lg2v9arBO7MP8UHxwHtesyq5wJcvRLo7f
FFtSc5CI3Z26Ldg8r9vTn91bmF5Ye+cksFfBbg1Xcvsbi7vVAuNI4rCImht2bA0VSzQ9Tp/75iAI
sO0hule/5qY7fxv36Wkt67ziDb+O9Czm4nROjVkr+pyYwvGuccsPxTNsqvtuPxO6QQw4i13ts30X
n/5EU/rmljkLvjisy1mzCkrLCvCd4nN9xPcdG7oP0jt/p5yiX9LPGu6aOiI7j39naWH9IqRQdTKH
xbETqE1cySnO1QJR0zyPods9VU/2i8jRWogk+v3QbsIeK5y1zvHN8xXoEEQSwcm5QtFLyZiEnZUq
NCBEZwmyjOTaH3U6raoXnsJVg8HrYw98N11k8cCFW7LU0Kqb2oysKUBe+cHfV4GbBK6jusPepyCB
Fop9p3BjrY3y+kyiz8oDihYLqT8CXpdnbZePsZElFH6DBNKMN8zxd60fZAlWuu+skGeujwnAX1Dt
DV4sND2XUD7TKtQgHlWq6Alqf0h4vLdL5z5M4QOquXGQZGftaSh++8uDSUSkMW/BPeT6Whz0szp0
QiRt8lI1C323N9IRFFGbamhat0MxveucZsjuTCUHGtDIcz24lS6l1qFPhyExV27sm+OHkcE0C1Mg
fXFMJmHk+62mTd7cDs+NPmCQE9Xf2rk8kTIcazVee/Rfb1qGfxZwcUo1cWzqaAVMntKUezveNmbi
6s7RrPSVVPt66V4GWhxNVPHwJLWY2XiK3xW6/SMf4K+9fRTcjEGFxBFcCHbjYjBhjRxyVcaT1w+Z
vTf7uD8ESPesvFRuRBGCojZAB41ZWu6HuPe1xDAq+EFpkfxajb12SmQG9pfHAgJSRt5QIdu+IgLN
UYy8AwBlD+k1Vw4P6pSvjOPGDQUvhiSKXiMxKJctNjbbcIrtFvrEhM2HvkWkPti2gWv+EC6pBkXH
cNysib/eWOHnQZdNhTkfhrnzCZqhYlDmdwgD8Y/vffub2QYrpcCrSpOB7AkIRMuG+s5LdwnMx0E7
d6wshqwxPaQqrWl6KntnM/Vf5o3tIs21Wyta3DgsdYjSApEozjF18U1N38naStRkBsd50KNy5/tp
6SKEsrLUb8Uht+ClzCph4ywyOHMKFQvqERWtUb4PLQOrbKOb3Uw31158N5Y7Mu6vqtUCQ7qs7s9d
VST+RO1MqXpXLT/q0l/1WhOzhFATuCGE8IXrzeU6zIM2n7u8wF15Dt8VhsqTaKqfDc1cE/O89dFe
C7Y2vWH+Z3E+SME0gNLLacrqHPauUhX2zh/q4mW00Qd+e//eXHvc0Gi4IK5wLTvkz4E1hMlrzVH4
rKWePoCYS93io3CASPf9Woot3gaLm4zy5h8BFydsEph5n2a/FznjrwK2KUp0waO5qz/pK/fmzU95
FmyR7BV9oRRZT7DC+TDX4UZqnjE8W/mGa0EWz9e87Ya6laTRm6wN4hu7Njr2QbFfmai1KIst29Vx
ptctQ2l/DIAp2w+phIeiBB9y3sYBNrWuTJ9OWUlbb1y857O1vEW0VIlHqyKqpdSuE5TbMkRyO3zM
IXivDFCcBW8sDHOR4vTpBG5fVL+HjaDJpcIh8lgfhOWffgh2zs+VeGJa3oonFupZJW+op6rua+IJ
Dmv/QWIV8gUr19pqe2k/HYXCgRK7+aalZbJbfQ+sDVf8/Cx8PidWaol9ML/HvOobJKyNQH+UJn20
Eg/Otf7urRvNBg9IUqBwgtmL9SPlqBRKSdJ79pi7dRQeMl8+aJN+wLlqW5rpSiJ1c7n+EW6JPuz1
pspwXuHknw5m+dLIlduGv61M4c3VeRZkMYVSYoRWkBMEQQ7DxbpZpqsrbbPWa3bGXt6JV1X2If+0
ijm4educBV5OXtgVjSECC2RzA4U1OrXfUUWkMoGn26+4Va+om9zMgs6mb0mzbJ2g74uCiDVvuOSA
bYjwixV0xNqt3qOzl+4Td+Xz3lyiZ6MUc3y2RE07DMZeHDnCKVYVVJ4WAmTndfc27E4pXjUwXx3l
4nKQisqfLbFqwiPaAPN9dHLeWVtLOGEHG9WVfgkfou9vj/L2QrV4WiF8Qv1jETIrUeOaJCBQRqqH
7lg2X9VRpSQQztrmr0dy0FtgC5J60URYfM68121JcXg1Ojr65rGThR+GcUhspM6D1l+bves6p63T
bePRSAmcyuoi3FQZUTENcPTLeobeSSXynaSOX0Kz9h8Gycn2qTl9tYuqOAWtab9zutx3wzC3d2+P
+tYxe/5rLK7gEtPKLKgM0F9GXbilX+VbKc0stwvN4MlRM/83o7STe3T+1vLqWzMLuYe3g0XZhSrs
5fdux7zoesXihB21k4Lp1GYKo1PUQKB6e4jXBRaWzSueXBTQBFHzMhLS9fPsTNB7ROlOIL7A0m3/
Q0X5E3hScapdXFww3IQxBi0xYXxoL/INPbLtBFApB89rmxjuUsClNW7UXbGzM3etsHKFiaBtC5gO
FrRFV1p04i5Hl4pl64f0+fS9fUILdf9DYFj+BJX8asUuAomBn503fvc/DI7Wi97ZJ+mLT6133qh4
Tf1lvjWDgmAgpE9QV4G7u8jmi1Gd+9QQ7IN0E6kYc/bBysK/4lvjzA4OEUAunCgQiUsRF1kPJ8Tz
o4p5ajATNlS32cResg/9jYBxKdv8hPrKxjk2p7X33XUreBF7MWeFPOVKaBBb+E7anytcJ8374tg9
Toc14s3VXShCgdHF1xfszJVqUxc3UA2yEPdiSyo9y3iUKnSbVnbY1dKgj0eVASgLL0lB775cGg6P
og5cZbmdTvlHzZsP0aYBuGVswu0qUfdqf13GWnZtMivKiyYayq31gXLsV8HTqw+2QrlUcFjVtXLQ
9enxGg/kABodAie2WIoz77sslomnvJ93VsEqibbB3kg9oaIQbpM1FtiNCeNb/hFvsTbS0Mn1MhvL
bTRrR731kkg6rEzX1dG7GNJiJzdR47SNxZB8a6P9bHc2ahvOF2WnbhFNA2OSv9rDlvvfz6r/82P8
v8FL8fifU7D57//i338U5VRHQdgu/vW/H6IfddEUv7X/Jf7Y//5nl3/ov9+XL/mHtn55aR++lcv/
8uIP8vf/Ht/71n67+Jctcujt9NS91NPzS9Ol7WsQflPxX/7ZH/7j5fVv+TiVL//+54+iy4FCP79A
48//+fuPjj///U9ulbM5EH//7z989y3jzx2b+ttLevUHXr417b//qRn/QmLati28U7FTJsv55z+G
l9ef6P8iEdEBoSvIpgN4YqLyom5D/pD2L0Ra4IFhDsfWBh70z380RSd+pDr/AslN8Zc7j3VE6vTP
/xn4xRT9MWX/yLvssYjytmEki/0mVryo1/N/XKKo4CxuzyDsm6zT9GljtZtO2SfP5a4/zBTy9a32
m/FN/rKW8i3TzNcqLlLO0AqQrqWCv9gBZZskvppo4Mc2vSd/q98jh/MgvST32XHc5ltQ2v7KjhDJ
1tmdTUShqMf9JqpHkI4XY8wK1COkXhsBPjXNtkLMzqilT21lvVP6uTyeTf3vX/jii4oT4zIawEIK
2SSb3HH80+VpWbdqa1gDBEF9b30VsknpHWf/+7/eWmJc9CJIMzFRZP1cKaS0WTDGmmRAIoW0hJvn
ITh2noCCCumwtSfs4uB6DYbZHk5ngsxzJZtZdaGaOVU6bqwkeFda5lGrnle+3OLgugqxSJr9UR/0
CRspvpy2Kz17H9wJQPl86k896mQmNNnVu03koYvZwmLvj2EtMmR5cPI4tIlp/9riJuthIvUU8rSr
au9P+lYtagFXo1xkkCCvU7lVzX4j77utaeza3p1DL/6Jq6BX4/KkkC+YzwC7IMOvDldc1W8Nd3GV
d0pq4PyRjRv033YRdChRzqrQ38i/C9eszBsO0VHZtLC4Kb+szO+NnSHkvUjTkTfgbbAYuR/2Ovrw
r/MLAwydbPs47JrjepNbvbVYzyMthqn6qLoWbUlJgDOGSBsf5kSLv666HcaNkNrLwNfDjd9Ayq9C
3u+Flz5lOQR9d23jLKu8rxN+9sssy3g9cjFx0vPLiJe8giZkiVk3CcAjrShAa+VmHftya41xO9B3
Rs1BaM1fnkFGFgFbk+tx4/R7dSiOYYTlKf2a+qdtDSuYsltL6izWEiKOYdPcJjPDm04RQgD1Qdub
u3Id+H49pzBquQoplUPjA9VzOSZnVGmnogm1sQH/ya96iaDR76wHYXYfb53HVe7g9b1xGVH8RmdP
oiGb5zTgSGLi0GtRaxdctXhFZBTNpSfj16lwtU1CSfawigy5PgovQy+urJAUbuTyFKGjZxWUP9l3
85Uk+L7eR1jA6fv0YU1RSXu9mi5Ph8uoiwO4DLSkqqZWoGXrQqd24Se/8SzEOpecz1WtpvKiJKcW
jRa856TlplWK6LOvVMO9omZonNlVgcOn3zcvXTzLhavYPFC8LHHKZzxTlK01DKZznEy5A64p4Q9V
p8W0CRFM+CVEv+PRCaf+mOr5N3+QjXdTko08NzIz2kmI8FturgTKoTDM5qR3ge9WWjxseV3ClQms
8S4t2+Ku5kGYuVMw5LtSN/xPqab7v8yhmRRe2wucv6H7cur2Wtuo2zJKs28ySOy7VPWHz33Slgdp
NuRj02oUgQE8RFvHaXsv1zTfceXcZ9iVkuwpHxuHIR7CxwKlc28c9Lh1KTtlu1wOm2MlT+23PjSk
x5H8noPWttM71Q5kuIxFcW/Bit3nead/TSeakq6RybHkDXoWh5tIkQRTZarVU45MNKaiUTr+YvBi
yO8iynOF26cxCFFzomUjj+j9SKM/Dt9ltebhEsEO3fiJn8bbUqrnR7kL/eLoN06uHKJYTycov3X+
hCBph0+jj0tImNXz7EpJCNRQaXsjcjuQC9AuTCw9hhCDzP1QS01w7HF2qtwpj/GQbIbpeyKnJ8VX
MWpJq3BTWk4db2Zsje7VwJ9qN8Jb83Mom23uzlmHpNqc9oobBYq/qVQj13EWlMsHVOnDb5DXfdlN
5GR8VLJS+dK2AiCIr1Ciub6WVZ9is+c3Sir9Z5gJSWI/t/it/MhxazjP/bZRs+apLyTrPpuNZmfH
YfgurjMYK9JgfUkDbdphStXuGnqxH1vFrFQXLf6XPkgQKMJJe7rXqjjw2lIBP2rEZbnr6iwHvC1V
H9vAcO4tKaifU9n5NGUZmD4c7wGARLFfbX0ljWkZD3aZHyOKOLbbtKHeuarU5OUm6ZtC8XLZrw/N
FI0vrdlaH0ept9+HEPo+DW2kuKoSTb8UeZx8sPKycXOzNzM3tNHVi+mp7uWKbrtsxpvMxhTHTKX/
x953tDmqc93+lzvnveQwBedQdqVOE54OpwUSSCCRf/23kKvLrjp9Tt/3G9+JHrS1tXGVsZB2WOtn
54MJvKuaPvEZ4pQdfqp7m4phYRe2WqDOKl90pgtsN8ep4irCN8TCEqn/rJmOLsjfwQXtohS7c79M
XjUssRkvTtRPVRIZpVpGPkCZJ1qgGKEEIh2zrGkTusO9ZWbWhzC36KKu7NifhLGWpqK7KLcRAsPp
OkYCVLHgLiliMCG5gG8H9dMIqMBdL8gXmRrjusoaa98WrfM0DQHSVlJubj3uTCtlSLUTk4OoZ1pM
q7CH18lqK+NJNLW9jkxaAhHUDLcVvnOwuptptffAsbgygwHZgg7F1x22wyKlMroXBU1FElk2O3RT
OuUrhym5KjIl46ptpZNYpkQyA5UtYOlq6ivQ13AiPnN42T7WLvbtdeY5z0j1qT6yukUCfxOydNmN
kTyComgqwAroq0XZEhC+43W1Srnf7CxHjEs4n2vACuXNtI5Cah0i0oRrZ0jVcRq9NEvSOkh/hJWR
WiBGa/PE84h5B+eKCfANrAFJnhXmskHcfhuY87IJjA4jkZboPnbKBmerMbFVnabOXmV5hN1K+Khq
V3hx2iosFIAW4hGi+zws1pESzXoIGr9dmJL3JCm8muzhVQ93GaNVgtoT5I2Sulw2jfzMpMDzJfNq
QToAR8B3UC6ysP4peMhO8NFbSZtG9oKHtI2tKvd2bdDVnysa8kPbDNa47ij3ljTKEGYa5Rhz0lsy
ScPeR0l/4Jf2vc0KQDhS9rMPXJkto4yXCJ7ixFatKtlLede7LcWPXYT0IM2KPhvNhIdUgeRE/pVn
qb/EEnC2OrwJmmnEKmmoDy3YH9Z1Y8h4cvF65khrT+ANY3GQBTzOqt5OJFFAPDMKdfa80TrLDLsU
2869g0cqVX3qsuHJ4ym+n9QELJxgYfu1ogEXKzMfqiQwq68eD9pVFhgTTZxCmf2Pwe1El9jWVLVJ
SaZh1wTW+CUFHdlR5VjZ1hQ0AvhbjFQ2YO0xxnA7iJJlu8K1UAEZZ2lTsk1jhV2RyD4kw2JgoKdK
qJdHD2C04OWmVJaJFFh3HNv0oz245Tca5gOIx0loTHcF8ZofM36gn5jNGNoLv6qtKanACv0UpbWz
64HXVAKf0zQeoi4qT5z/iZLit/silHcjhQp4WjjKv90XZWatQF0XYScm45ZgCRV3RfENKYf/fl74
7YYPZ1tAjAObE2AZb29TtF7T2yZuUxofh+Cxbv6Ao/y7PZaNfDKgfs4Io3rffrO9U44JZha8rJKi
6fF3fEwjZBGIP/wRf7rJuz0kXhw1niH8ERZ4v1IXPMzg3jHq/xKSHWcMcDuiAgKY7NhmIE/m7f+q
oiJUtETl0bhuPsltu55PdPapX/Rbuvsv87P0zeDCn+sFkIUJz9bbm/GhF0U32VMCtoLvIO+5p2Px
WJHi61gXuw6FWP/+HPzGY4SF9OZ+7x6EZhQTKYFiitOctfJRXbUoHruNdR9i+225sXvIln/a+//9
UPP2lu92wmM5jnid5lhRluVdu+6QCdEe3M0fs7H/fiR+e5937ofUqhicKvjTXF2FrTSWIeB793/6
zt7X5/3tS3t3+MarBaXZHb60Cfsi5Mq0gInzk2HflUAMWtTIt//kJGA//yO2zu9+xr6FeAziZjjA
vS8MDGg28FrhT2yMLy75Hqb/i18YXG0zrLWDdLf3uRXYdogqDHvArkcxaF2SoNgJhBv/8Az+3U+E
IkOUDYMtGKDrIBV6+8x37dgxXw4mHCcmMh3Y0u2TaKkW2AatkePw+U9eg9/+127u9+7rcgwVSTXh
rwrwELLogdt/WjJ+t4rf/kXvlgw2TKPvBvrRi9pEAWKpirMEeT8LopZNnaTfgaa5SpchThR/+m/+
3T/x5r/53iVSduMAZ580E7noFvYMY7EGUUe2pSvEXoBe4Uw45bYfs+UfY3N/93eDE8BCWBpgzIib
vf8eB7cOmkDgrMpn0LO4PRrLmXAIqYtAmsn+4Br5jevn7d3efYuU1TlpSz7h592BYjr45nbgc1GL
GXsMBXhhEL+UK/7/IMz/mcOO//dXqONvMZjkK//64+ttDGbWv4RgDM/+D1aHmW4R3zvg9ebX4yUG
YwAt5jXqEjr/mWOoc4Ikdh1zFfhr1MW1/oOcEUTiZxA0DHj/TdBFJ5lf/SxIlUVMBxuaGRFg/kjv
4U+JGutGNGl3z/02z7w4G9JTNXTWMsUW++h6BYDwAce6kZzLU1EBct3yyuJD5BlFHEWq+mGFbdLh
B0Rip+c7MeTj10yAvdyWg/9ILMtaWiOoPALsi82QdktkGjuxRELKgQWlf+BVWHWxvtSNQSPvwAAQ
BBAEsXN98WtUT7n0C0xZEpMdgJQWfRW5uyxYIT6TFlCmBW3SXYQz77mL+ijOjGFAdcbQLcrAJUfd
yKwjx7CehkOdra5ifeUEH26++t/FYNy3ixuCSoi8AHYMSRNAjkcK+7wM3OztplFIJuCVfKyo2x4s
Fm5M6ahthH/6ISWiP+irzBxerq4yAdT5ZebWbfzvyuFsRU9D9s9GFp3a6t5VHlBOwMH4qqctNykO
Ue8U//GzvH7uqg+dDfFy+pyF4c9ApNFTYVrjCjhS0840ovDOyRlZcJT7f1FFvfSU7f+gUHXNIXrK
63BcgfTrRRVnHbIoHZZ+sUq57HF2+WHQJMcJdDFOKlgYU8bPmYkG3np6jpZAAAmRJzVLuEfdi5bu
lpbiZ+wFZ62r4J1makR3ntsZwEXqqqxYGsiGSkZHZI+68ezsKMBkcKd7vjch/mijylx3M9fMHmvD
OLzTEAYO+XSsSlSj/31U34H3HhPJb6zruQJ+zWPvh2xJjGfTyMiDbojFxl3kkBzHacgCsyEPrCTB
kkoHsJ8RX07dGO6LCd6HNOd5rLshQ12Vydo8X+i+GMiEY+msebmUDU1cWoidE+CEHCscePaXyxul
qym7teCOYc2LuT/tLUBr+3bfid8GUPmACwFkPFQ0AWf+3Ra+L0IAu5RR9YhTabiLKLNPumlGOFSy
hh+votYS04FHyIbwPfuUesL14QUw0jXeogBoKbBkxlp7CGi/6DxQtAG7A0paiOohHveBajdXi2na
2qf5ThOjf7sTYeHKu87XdzJTr7mYk/432sruMPBsOFrCQsNdvmc9KjdmkW4I+DWPQOp/6b5qaLnW
oMOIE7buv45eTeorZ0JNyODYNPGI6+GZqPzdRBvO4zok/k7MTRkNRrjU46U5mmszCy8DWkU3o59i
ilZ5L7xY04auQ7rLJvFMUHa17ofA6ONxAJWXN7nNqm+JgLMiM+ganHtkJ8Zoo2XtPECqgbeLyiR/
9a4AH4jRrfvcK/akjDJk0JBB3Pl2iQYDDc3LfTOLbJECsKsRfNXzbloGaTStFaCKPzqg+4j7Qamj
7pbYCMKNFD0NTSTuHUHPTmhWH5t+GHZln1mJ1tI2gKVpXmxQxW5tTBNLWONET1VgHAeUnctm4Qxy
iCW8+AfdjEXKDlWRSUAH8DEuOJlUXFaSHULwjjGQcuFSa1pe6ibw3oCPM+dyiYzy8aKoR926GcES
NtvNy7pCDuusRGeb+hZDC8SVy3j1enOtfmmkuwwKx4wB2Sy3+k+rxvRz3hXOiXiG/QELpf77Kem8
OyIV/GbzP20yU5DYKtdD9MQuT0aTKUQ6wi9k6vhnLwW2oKqq5glgIs6iUT07Z9Qw4Mik6hDxztv2
Diu2PXi6joXKOnjHmhnbQ9SLYuLNs1u1NkjdmPzCrOCpEdT/C+B+SViwCOmzQNgMnTb/GdX2Yy3o
ISem2Jft0DyUlKgNkwFNOrNoHi5N2bgxfkx0q7teUINrs1zqjp6UdyhJbrhzOwmEId+ZYTrsiNIE
RKXEiATl0rafMzfMN3WkkPGaU+e5spuX7gDwzT62o7xcd2mvntKKf21yVn5PefhpDjM9eUg8XltD
yDZvFfrq89BJZy9ySzoLAN/mR4d+88uqMNfDmINUpDWqlUe/geVY3GVjJu7M16vR5PQ4jt+0mNrV
iH+No1b6J4+ffqRqcVks9DqR6fVA/+5/DerFRUuuza/ZaWW+zNaSq0KVRyA06qcdEzjBxWzKxOHm
klYMUi+X4oDUxLjmfbQbqMsPuVacG93lponQpkP9i66W6cbLymHBp7pItBEtK/WttIUb+2ETigR0
jqvANfBTMnxgH+NLiEsR8p/w8qvyZzdUNPZGPj3TzlFL7pTlsUA+8C4EJfPKKt3xAU7FNJ6Uk52Y
VPXKsSVY32WibK879PDJdLEW6ebSl1ibFtKqPfCbZv6BtJZ/0MNdhVSDkogtwak2SkCqp/a1MwCH
TV9OtTnFuSr8xY1Qj9i0avZ94I1RMhmG2l+E83TW1Q2c8K38qZwANbdB8bPOGomsNyMr9lEha/tL
bbhsrxstvIw3Y3YC94pc922Uraq6/WkI1ZSL0S/V4XIZmiw/NDwZA79yPypwHO3n11024tV65FUk
D4bs1SEMc2NbymGZpYHdPESimnY9L5JoGOs9JVNVxaSr6r3ugzCu3uvuP8rCoqh/TZHODozs+QaY
m7fT9NyrrKB8rWje7UIrj/CUI59xgagNqHN1HxUazrGv/WCMEXR9EGaebUF3P8BrIZxuX8y4p1Xt
HGnfhvhZzJd6SlYFzjKPvOhGdqMTVSjxS1HxHNdDliURXjp+7IxZfzI95ExOHmvWN0Kj5T9JOKYb
MA/1+ZJ747kbpbW7UVFBs5qqYjhcVIzxLNoRpdVS9SdtuCnxsqqr77lvd6er2JYRPwzBtK79AeDX
DatjOQDeiRZZdefm4uxOfSGTNisfLSr9ox7Me8tfIlQLRORZVwS2uJNZfSaV4T7OhQqPr/paVCCr
bJmOwbDUg1p/tu1r204hHkeDvNhmr7a1rrSVWLLO/V4I4S2miRAUbTfewpqv6CzTV1p2HWVV7a1s
oC8lozV2SRYZw7qOPPqgm550O1R/R8dLr5LVnS8dLL9QCKaCPRiC+2uj6uvkOulqyFR1B0BfGKlF
GR31jP6XEex4/YXTpsOyRVGANQx43D0l73Uzi9KGe8eSd12GsBCo+urIPRqj+wNLIT6VRdU9NY11
OGsp7t5MvNpyxnrZOu14vJwfKobdbuEPq1IfNGpllscwrVdGNyGgqk8TvilUogIyvggtkZZHZolV
Zxq/zibFbKeedfQU3WhbhoeMm/mkko52eTnZhLO9yz3ngavu72xqvcuNXu1NKXnuhXsX0arbB6xd
1i0vt6kYu30KAtH9RT4P6quwsENwAM39y+W7cT1nNjMMXbnVelpDy99Z1TLPCrdmARZBL7PVCQ+2
jK20CNeqlurkzLLfDQiPNCetwizsKcWQBuurDKxEh6F0p30KnpTC9todoB+NU9mY6UmOnbUHIvtB
SgPOirnRV0WITT8WAmPxboBackOU1R1cUF8HcejlztZpg6/v1FrbbhB5DuuVvo3NTRysKmrErYl3
TMNpf9BXra96fDiO8H5nMgSbe5yt9XDYRygflLOmK7B4utTJV3qOavsja3xzIyzZ84XW1nqXKaPb
qFU6W8vTxOzahPZm/9kNShDRFAHdhzwqz0D6xmdBac73vGfL4q2GL9IGybJ1djAnq8e7sAx+VOQx
pan67jCHJ4RTB+tYBS5QUoL3YAyDB0m9Hgk1jv+qWquAo9Bi1USynN0nyExdKG9FR9V8G+pALdLG
IscoL/K7qBJh4pCx/P5GwYPj5mj71knUrVkWMXURzqxRXvzVZtOnzJ3kocrYjz4P/dUwv+S06NqU
8wutBG8qONjny1m5ivJgpVW6sOiaGLB3CvExs05YaYTWisjsolM5xuB8nKeURTCuerqcaDCegfU0
nfVVSX5YLKhOuqMboGASvFqlWpNZ66IadWzTZ8hJuei1w3QGthditw9XU1rdyts+zopJba6aYR6w
NW9SlmiZnmHmPL1TbRdf5+vBrmjyOERwedvlwwAXWusjdl8hl2xu4Kap9r5boyb/5lIPTVEIaTdZ
53mvv87B0RQm15mX4RvNm8s0KsaFzYSVGDw4YhkBgRWYI8420nLO8FiaSdbX3UrLdGMNE5CHPAAB
XWUAucruAOi4dOdZV7nK8CqYTZZNbqTx1Zy2rvVMpl7MtY7hb0ACbCOLhIwJkhP5ox0R0AS96YVI
EvXdjj86mWk/g272oql787ygU4+D6roNWD1BU8c8nL7SGms6lQUgDbpgiPFppqOWaR3dGBLaQFOL
Fk1Tt4mWsbzA5KsOJ6WXuEMA6pjZ9o0OQPXPxsQ/+kyFMZAb7E1UKI8lKJRMgA5XnJUnygfaVc6e
ttaxgm+1ov6yAGrNSbp+9mi6rF6XExxgvtNmj9LJs0dseZe+24QnLbpq6Ala9mrjqsH75sXGq4a2
8e4ucL8VcEL92x2qtnFiW/RI1mlNcRe02Wc3c+2N7nVth6O7nAe8XwMSpWnbsLXDlZhaM/F701q8
O4foE4k+waimQOQt9awb/4hHu1ggC6YJqnhKvXRplB75HAzAfg4d8uyPOd6/3DVi/ICyz2lWO8nA
U4QKR59/FJTG9izvCa22RkHoZbo1TXksZR+dnMn174OwfdZmy75gK69o07We9XoXpJgjhZGHRqzV
Oqd1kunNXbRc3wXH6yV4vbaZKD9n8COyhGBHtGxxwF2kXc4ekGLGHtIpa2NiDuZWy+yxOLt9Fh2a
8LudZt5ZS4eW2fvf2bnYHUjRxlldmVu/b/ylAZj5DVPZuTQC6wlgA/nOD8sWvNIB/0oR0Q+slHwe
B7Nbw58K6u7UcT+pMgUkDxSQWVgvo8nju0K07ZMXlfceTcuvhgA6ftlWyH8j1oAHGplIemCcOTMn
YKuec5AGHt2OLR0BH0Q9Kf717cew4FJbavn8MWZ/+KHs+37lhmRHi346BfjKHr2obxYcb4P1pdub
2T5nngIbIUbDYEqxcX3MAuo9aImkLugQEWvf6q5iLnheBO0T3a1Y7t7jlHjpadHoBTRGiONOWcgA
A9rRnTM3+spof4wRAcniLLFyQ9jIVaQnf+zdLc6Go3mZoIdVhxp18LTRNZJyAAUA/+EvK9ZgJ7nq
ooVW1AMXHaPE/n00wjK5amsdGwk3d4bVRmsEjX8ivaayL5MN/NR2oyq2WuPdLAN5jHf5+irN67Q7
qnQ39RYldxx4pnA3isrIlp3RykNe4Zcb44+RB92XMkTf64YMuR4SZPWzUqWF+lI35qwe4STNBF32
HRsQkvCdDwZJlz0RSCQK3GGJUPOwRfLWjZwgB++irxw464cRnp15Eq/t8UvgjziAumrYhry5TNLy
66TXm3Ac0faFN9brPBLN2XWqrULU/tARs8FDBxHS1eoljokoA2XGi6zP6vpuIG2iNa7yvBqt2JF2
dLGmBwIkfm7TMceuajaX0cmO4vk+GRusw9WAyjkKJAPeLCqrtHDMlGZ9ZyJgpVU8Mk14UnA6ysze
/+Rk3V9uY2Cj7nXRfev7j8LP/U9VFkwrpwqqtTFBqxTtMetdC0eGyDqWtTxGQF+700uyKsth06Iq
OdHrtZYJaORNwO606KpxXfizsXqv0aGS+mJDzxpywDzOd6lVdABTbHGIetAjW1PJFx0Ny/PIOD/r
q5x/blKSnQh23WFcd+aLWq77pBjJsphQbl8g5ffYRo2JHSWyLgEJk4IeGxujjd+o4qiHdXMZHSz4
JkIXHsJ5nm6uekE+fW5a7q8QwxhAMIy0571uOnglth4wRpEgpfYNo0OU3Iwa9Ec3YJMHvxEC1wEa
sxbWyvSRHyhw0DtcB3T3dzLmux9oWY9rPX/Ic3Ug2wxZzU5MKHPvSvd70zj9sQU5qxOjVlzt+6LA
cmGLmKko3GCj1Z+buRnwAK6RTUwS3dUDiHNx7BwBMQeFq2oEx25ssQzkSq8DMNtvIguvBx+r67ph
bg7cqmJh8SDIYp6jDMN3FI0ztmjyMGMxt1fWpApIQNQiQeOYxRKuzVD0BRD1ymAt/cb+S7LqMESR
+FFU7n3dGeE3MfBPwNYevgoZ/IX4LP/ig/UvRuZ5hIe1hZ+bjChGMRhYEIKGKG9XZfn3aa7vVvAk
3TtG+R2hxPFLhgNOUpc+OU7cSbWcddGLvCIs+0c5yGQu+tqO5xrv7Wi5RaIu7ga6Ntz8ZHe+/eyN
LcXPKz+Zcy+Ye2/HSEROluTORXPuXecxi528qQH6Nii7z/NYMfTOwQqHNpmkaSWjYbGPkoHjSWWj
/IaldY+UUKRft9my5aOfxdPgw51cWt/LiP9U7lR/wrsIWCyG1z8auUK0BmmccB49OFYTfmISz6tR
FtXZcSXfOHwct00Rtnc94l4L2tDpg0j5Xz5eET9FkqP06KfXlD9xRG4/dGkULGxZlHfkHs9fs84G
zzmbeW4kpbD9j8ofv84L7E814mWRwbNfsPZ+8lrnc9B7dRIYef0wdbJbUTcqD5KwFLsC59aO59Lg
Y8T7VztWN8BODeeIFbT2akKO8EaoFoD6K8Jsf9l0vlwCAquNqYiKQ91XzjNJrdvudVSaof0spfcy
qrvXUaMe7ThiYZq8O99du/CEy10twSMznwx102SoNVzpw58+DKJkYOk3LI99RNrXhdsE97qBW/0Z
sHzGXvdGlgf3fnskAzOw0s0d326PQTPtLz3pBfdlbeRblbsI5sxmLgNIUlgSaSCYPM/SA8IMCqys
uJ0/T9MDXVc8tyxNb8zlwUHfTs+R4CNAwgSKP2bTDWgHt9YoWOwMlnsyPwOUfTwFE83hgPCLbit7
7xscXN5Jj+um5XhgEC8HVt/bgTwUP8fJYFuAxWP+/8ZibzgL35+abWaYqLON00FgXRHOBn842wMl
bRIxynbDnUJ2xix6kcN7ra+I0c1qv7r/qPJuWodNBnwGTXf2M7DIzF4JPHR5TCUZnnK40ldRR+sd
cUN+6myGN840NF8zo15ot0TZoAqEBVP/JFjeLxCjTVoyIFiWujZCaoL07FCMJTJBOEEAzpV+omVe
hST41UW1aT120FLw3+6MGXdPJn0X/gjCAj8zRIySf/RDpKBRKRcu+FuStjdsVEPOfgn9lOpHszKo
wKdAiDGwRHQaGwMndeBzbby5q2Vu5fp3ef48gU0WOVaz3Kwl4GanIku0Wo/wc+1ZSLicByNkt6Do
wnixUaNoGwzveTDb0J2840+IeQ9Pxr3vkfSvvgiKuO578pzXhr9EPUh1KGlj7M3SylYFccenisP5
3yGb8C/jvhr62zlyKIJlyi21A3tUrBMdKtlNcZD7wVZ3J7xqDlNYf7pmQci3GqEAFRHqkE59Gkns
yrsnvLngopt7SNdH0+DLnkVVP8p73XBzuhFpVQUt1E6be09V6qpVN92t6K2tQDFQpmUWcMJaemfP
7wQUytXnGt4J3cPu89JDxr79HHJ56XncfK/5Ok+PvWoi7hEuqC3InZLVGSwO+VPQeHKfpaVCBnU5
fZnljcjzp4jnH7IwK9YIkqOMSKDw5m5sEZ2FK9FLRE+MF6EeQcEGX/LI7hLdzYyIOgtD5aBo8Gh5
EQ7C4Xd6WDdGBX9ioVgUXwcmfa9OGv1qjN7cQDCqtjw1H8ugTO+4jUSOHOC4y4nzIVq4ee9tUqK+
X7pap8KbLOsC90BQlQAMpGjYpJM3nKnbYMeaw7cZ5EOmlkV+irrJPDGGiD0eGvjf1QhvhlbG4jGe
R6MYNmqekXnoIl0MqEKjc+cQhmJixOTxGywt/kzBcnzK5sZNC4VfTAVIRR7triKt4UEuwxQlI7Oq
Fmn9V7kvS9TkUOuLZxvRMSfDHrX36kE3Der1llHfIRnkVea44kNYcAGPLoLQr5OytjELlFQ4LxMU
vt89YJpAcEYB7Ndkefegr5Ct2j1Ys0zOMn2lZf+u17cMwH2vVvSVlknk0scCwdyEKS+ssBXO3UM+
KvcQUKNZ1AhyvIzkYw6aqqjFLmQe1jq6QUnOvV1wtRmE7R6uBt51LasztqSKVlquZ15135m83vud
kXddbQChkvsI57RVUXmDD3oKpDfuytrzgA7vRysXzr0nYZliV8FPBscgusB6ZQ8sCi89OHfKp1rJ
Ty3KMY8W7YHw4k0e4BSn2+lj2r1MZ207nVmrfnSuKQ9joLqnMBiRKjwU5Vp3W7MLN6arULEyjzpp
Zt41mX3PPCsCRweKO400f0ROEMaw4YyvhnjtvhiiinRPvzNk+VNsDYaBc9KENJbJ8pABgKcP3By3
jZYVLiKCXpha68ito+MExoUp1orCiIzVWOPFcSPUI3pioOwEJ5dofzOvtZCm0gcIOKcASYNXpPro
uxM7unOjr951Ky8Pk8LgJUgtK3aszIgdnRCoYPFV0c3dh9zO+40WaT3V+zVwg1zp7r20Rr1QWDUL
fRNzCufJjWxWQWbXsbZ4M34xC4qjeKSkXd5Y05p6eGzB9joIubt+hosFCeD0bUu87XuDknaoJmot
MCjyVG0s6Z3sSo4Hm5oC5WCR+etSS815KCh/tAgs77WkkbxCPeQs96xsPGgN3UUSRRYTiWOlHrgx
1QbTAwFQ/K5zRLmmfWXEpPSdMKakL85pGx4qMG7tJ8YgM5CcuO79cbqMuiSA329uUhU+uA2Ndpe5
gnXmBlgPqKDNyvKiou0FIflS0QJ8T7Nci0TbN9veHn/ar9a0STm2WQxgA7692iiwHd4BWOaT1rja
CAmYT8IB6YxpMX/2srLz/RiO9/oOV+UQFWSxg1jx+ioriTIQOPT2TePnyTQW3VrHX6te4i2QA9Hg
NbKaUjs/tdgM1LNIy7XWLNJzdEjWD8nNRK2qRWPkXrS0qrY1m9e9t7a8fnxidmp+6B24KzvlZh+C
jlUL5bbmWfHBWEkakoPgqtvlZsc3Hu3dO5s1fNmrMHhEfBynd9NwP3uUPAOlvf/CSiZiP1TDqkWW
CgDwqhxEyGQEPp3utwIhbo+3S6QEOGdrjnnoK7OvjkEwlnOqwIvcCpFkr01pmTPrGgLmKqMqEBnt
C2QnDM4KoUx1umlmtPSxLdIViSZ1YuPwyQ/rHjUyWXcoZz9HEZGwQa0vsoh1X/rREQD041xO3R6u
erpb5yaUh3lyJ4Dyadb8gZaO4IsbbVX1e4FMDYWgJ3w2SPwylSnOJmvguGqD7JspvSeKQtSnlkXl
lsqmXXVN3X22COokTLGoa1R/dnXGn/o2OwQhAr5ADCqfciA7J0NuiY0eLMfG2YxNhlrXQZRP7phl
Z6cst5Nd+Sp5nap1nWbyk6hm1SaDxxu+b+TF1jTYh0YePsApH54pdT7Yk8U+ZQ211rKlxlJ3cxsJ
bozX/K6zh/Q56JzYndUEsiuQ4gpnMS8DOmeAZbAOVHR5AModih9y89xlznRpJhYeQdRMDlqkB1lG
4IIEONHyqjsaWLnszPpSztMHo862sqBfjDk3U6dQ2qhpuVx5KFLjse5fLrWSzuLUV6Togd0J+MmF
1rmaIFVeccCZwuRlop6Ta+m7e7wzebXx//Qx+OjAhdGHA9kbRlYthjkhiYOlItwUqHdfpDbvsKQN
+Z60KCk9M3iE13KoPgYhDTciAIsGK33x0Sao8m1reLXzuYsYCsgAVHuqREQ+8g8oVhYfSZfl2OfR
v/QMg5jBjQFeGe1CzQb06GgGFwPEbeQyZRNBZRWr9y1pa0Cxo9FdY7CL9RQF9+/kv9PVMkn/h7Xr
2o5T2bZfxBhAEV/pHJVsy9YLY8v7bDIUoYrw9XfWQhbtvr5nv9yXGrUiLakFxQpzsQ9TIv9PHjlu
UHy9qN3peqZ91BoUO8RMds4KVY7xye6mAgN/GeKTwCIxNv44xKdZ7uGeXAUAemPRlnRJ5g1OfBKO
3jorV+neGOjAs9zZNTst2oB8tKNtPsq8CmZ/pH976dZCjzZxaVmc0ocCogQCHssnpe38+UL6fBV9
vnl/83ORrwLRsDhFXBINJTjSe6PpnMZwuPImwotBaEcPQ29g4FChDY8CTQ2P7Rj760TT3XWk1Xhb
+LQgKfpk4EWZ9WVrnWaVQXM9BEUdd+1hvhsyWJ7mnAZ7urkIadsy1k8Zj1GCXfooF1A3SboNdl69
Y7qmH+g+iRecX9KZVjdFUra5PW1tN4kBeBqabDvfQwXOCYjbib8Q9Mt2pHhzAbyB1OU6w73qgPJh
VBnBWdg6uMLNdvkomSNwLigQW6Qw9fxZ7jUtv/PwBdjfSO+15zu+W7drjlTb/FQI+bBtUUh07lR0
f4qS4cFzcBwstWrj+qFYo8w22/AJB3GgZbAej+uDSIZizgFQNmBRo7wAt1JAlra2taKHENolkTr3
smFHJNL9E1r8XSaCzM8Q1VZPsMq13ZMsazcwnP7B8aPpWDoOyo17PDkDT0tRaxTr4e6GOTot4IAA
OLIhZu+mnhUYU1puhiQLcVRXdC/z8oELvFX6To9GfuVzVleCHFUchxgvkFHmhtp60i37PAGCYtFY
DJz0yZoifiWPU3JivM8frIg3l94N13kowofCs8MH2oWiGzfItmmrO0Gh6S/4Kadji6YsN+BtPZ2a
GtNe2KuVYy6fe6xbhPzCNq8uTtzFQxCjnGkAeISdBoaRa1sSLcusZPjC20eoJQgLu7rMJrOENCNp
3lp7k/jJezvaoaq1OluOrM56xTY8jtyD7iT8vPDDHNG1g1MAtwGVgQYSgW3SAb4DSnWDQPiWVP3W
7I4YVbRqDQ1i4qFGqFzbDseERelnKG3VEfkLW0AMET1viYvSK3Bp6ydMP6Qt+l6VzfBpeG+yuCQz
Wu51btwu3tJEB0BKYx3+zWSRL1eg3Y3bLBoQ7yTuOOmPY+xgwsHnZ17s7ng3Hm62pB7hSGOg+Gw3
Yh5QvK5cHFlw2nBP+eA486LpqXfMzddZg4SaXvd4Yf5UmXd6WG0jZv4jzAhQIcRbXE2etelLfNMY
WjrPk2CAOhE4J3oJ74+24tWTg7+xWga813RI2X9uB5SvBpHjiS1a0CJ0sHtI74kw24+tY0Z48uoM
0Bw+O6E5AzGmqD8SSxiDhKGVA9BlGpsaLbpQBNoOL95pS0uDb2qOyIu+8AvNGNaTkZ+tCJXIAM0a
vyemk66BEDkcE5GM3836tdWq/BUoaeKMOmmg8Co2olUfWi7+D8+Thh7n1sMp1W7a+EeU8T6ImCGv
YeE2L26VX5jiW8Cu3lZlhnmIiiyK6my7fHzJor6+5ohLBVGPIol8zKt1lhXT0Y2F/j0zZ3bdaHjx
ssNhTVpuzYAd5Fl8NYSyXhm+3Z7Hsf86AStm18q0O9dqIX7BBkCv03ZZ9BBnYIPJI+ZCoF77j4oA
AIpPTdfOUgxShSL5nm3oCkRLzLXaiyl9Ijd53H1cebncHa8adGODWKEEhPkvZd1Ky3WR4xg5vfAQ
XUN9iO7PoJFhchK0LYaW7Z083s5kJMv0lGoWILeY6P+wJYUb3XlLDmffg5Gxvc2T7c2l0CT466rp
iBpLTY57vdN9QFI1/pF2oyLveAbGetkrk+E0GjS4cZWBW/u3RjriOEFq1Gx9q3S7JwNyO3OHdnDD
zeyMLk4Kt/RQ8UDnUblBEbqzwes7ks5tVJ9o0QTq6WOkr2/IwYkQbCexpO0iv6FL5a2rWRTcMMld
ZAhckoyI9itpH3tnzzGi5UJLqXauPhxEy00AEf3iZ5b/oUE8In9X0ys/6QFs9MuCdmY63XgySYUu
kZchBnAmIyDquwFNS3i8oUw3SjCVQ6sOdYdmt86XDF2aVvghbiabXVPKq4cJ8upK0a3z5y4OUY6T
jelKY7lEpTQODnSkoAU5cWCyp94wv/ouglIHXhA6SfVt3rWjHZAksTwAizo121ZR1Z4cQGyt0zj6
Xtt1+FT3E4oy8iLbhTXAgogkgYtKjVXIHXT0ZZo/6+FW+hbWU3MiNeK3wzns6uSJiDQbrbNZhw9E
MWU3lam2y/mUz65JgFF03doM/XR2nUheodwYA7BSC5Oiuqq9KhzKF6cF0BFmsHmbWhX6W1HBLnjv
etEqFPoT61O/Ugp2q93qI4htXuLRfSFnn/puEjZXokjfZAfASPXzJSp3MOkSY8aLZuX6/UNqjy0i
oCJcsbHz1jraM08Mn6neIiwKfCmtcFZtwwBBBtxYDGCNwrA+kBbRtCyas7kEZhCQw6J13nBtRGpP
rVLi2GPlPt/ZAvgRO6RQnXPIX9T8ukvXSHSCqJ0YfCiH8RBv8QVANQYLf07NpG0pa9dkaNMKKMFn
11qJjjuV8HPD4ch9zdqTgDJ7LSUFiZ6Zsdjp7ujuhdnJE1A09HILD6rundaBDfU6zgCghvOPPJFW
N2S/VInW+QQwhoRliBhwAN6sUFUXnmzuhyc0z6BoQJELz4gfXVSP3nBItqiaLZ5VwUKTJ1jxFr+p
rswQzZ3QaoHpbPxalE17mJzCRs7TR8wzibhdrnpD4JRdyr/qSedrrcAccQSKkXzxheRr4Mf+RjcO
AiO2LpsnWsgmkWyFzi7fjeULd5Nj2CBrR5RWD0gtpXGxmUnAmzz2U7cOIyFfohiLlgDn0K9ycSCy
1GLzKJyoC4gkq7HJjjnD6ZqsEq3+cEkavS5ml3nhyJdqGmIE0/DD1W2qHVCy8r1RQ82DuEz9B+E3
/qrIa31zwxxqXfVYOOeZ92lHFojX+Q93tkR2E57vk6x6pCT8oZZH6tqcezmpvZJXQAfsbcwOV72X
1JC5NHbe92cSrSxGPWp3d3pEImSOzDTpua5+AfRivSfPvlt/M5sR/wqqrfRPpqQGzMJhXbRDiMLI
Xz1aOXVv5bmpClSiA7Vdzby5r2tu1WqRjcy3JKSlnTwfYX9YlWUdHWYlt44VE72MiCNI7eW/ox04
v2PF4G7hmboJgH5fd3VMGSU03BuwgzqvjR6lZ/Ezb3tWv7tAUc0umT5grMpolwdgx7HnGDhiAepR
i59d06AELR6+TZ2DHpu+2dU15ytkFMoWnWNJfHHFhCeWkzQO0mZA+STmjbxUqA6LOIzGamPgDriS
visAgOh727rzyistqAdA25YiXSuRgWXID6k1VihtdlVDctJoIkisARl5DGFNgUnxJcO97OwM9s9Y
UcSq6tcGSM7PRJgFKvfNqHaPRKJvQmxRdJVv0OuhBZg9Fu1z1dlTc7fddiN6qCKFX4Aa4fKRdsCd
25im1SFz5DX/gvtC0GS3AB+A3QXuEDBJfeARIbh/h/tSJ26VIjssn1D06p17DckF1gNXsmiY+8oL
De0gaOEAMiFeVT3TQMNS5WQXYCgB8aZ1nylZT+n5MgSyAMognymlTyxziryTtNsnhFV5uTGbCcX4
1DaT4HXIl4gOBng94VYyPXiKFWdm9BjmuEzvNuXK6UY19UYxozp5tYGVcZx5zIm1Y+2Ip1CZuaJF
eGfCWRYlzMMjUCYwCERKTK+lvDJ3Y/chlQcSAj8AUSa9siW6oJNuP6uQSdvj7xGpfHSoctRx0joP
rnZwJVcxKMUylZld1t2efNHSdJX/b/DTxh2QGHCDMbzCxRxLJFMAnu+yO1SQAjMNeIkK6VdNk32Q
2FvZosCDShbM5ob4JaHyBRAZM+KvAFJkX5vxQ23IzE3rAvHQE3n12BX2ukAn5Astjdnla/xo6Y5I
5HDKRQMd9PELJuPdamStnDVISEY9GzGVzDGT2QddpSpYUIgtdzT3NEx6+bEl9Ala8MLooT/WQGg7
rqNdwhgw9RVvVvEGdyUR/D2MwFfYS3/ygqHpmmcTUfnnKpSAOkBX5l5XJAmkdk3R0/2U+4DIZXbF
1q6aRh+Vgr/2PPR3o103G+ZG/BUPS3dlRHZ+JCmyzc+jhrKKMsXrQyljDy+MfrHy4io/RIXhvvA6
Kg6+aJEgUNIeZ6pnDZVkSkYcv8IhhVdxf+zRnPHiJbgesCzwiOrw/BxTvmWNVh8FKuGR3LnbIleS
6at77pjYTR40+P0c5y1qrpvjrAsABQz7RNshUv6jv5a9ViB/M+k4rFTWY62WMdP7K1epNr1DuqrA
fEheW+4mR2vnGVjCPgpqvfhQ5Ul18asR9x0W4t0RLYW4EZfD18rvDQANVuKtb8QXPsT+fzy3ACBC
g4J8biHAJORD3nNV2dFGyAs1w4PbGM0TRm60T6VrNsRCPhQazOftmcHghvw0sMyOnWNA2QKjz/TQ
CA9gs7WjQGFoyRztGa8XxSsGhAJTGtPizrVSK/PeX6PcDe32KOp+ToH/eWUmYIQn3uNuaxdIQOTd
X43RxUAwl0V7QaaouSA92ztTcjFkIo2jlQ//DCVOn0Pvw0rao7YepMi2QOhF5XRp+VeH9+jl536K
SdGmfO/QtdcmTfeGm6C5sUdHHMuiSJ79dAJgpl3KdyduvmtlWX1BI2649yrhbq2u818rbuxIYfEN
mLbkgp7tf/Fda7IMRJ6U2wnY1tsOsJ9AVCryB+Fl0xmPTbGOEEh5d/oVMKTy98LH03BKe//kFY6P
Ipw+RItimKAvYEQXsR2Zx2Li5lFi9FcREE1L2o3mcSFnMWkOqCo9TE3/4BWhudHd0n7JgVZwrXv7
qcfI2xditZ3x1MgiuWqpbr/oBg4WXWKZGyJrp4yv/uA+4cuOLmYO4IHeCa/AoTHOtDSlt6rH3DwO
rPlguYmcREB011n6olcUzDwuLLLH7fE3M+WP9Ei6KN+561WlgJZo0btRdesJP8MbRgLItewMVMvr
PrpI8ShbZ8LofwC4dNciCPS3FmKUtV0NAq3bdrhL9HjaI84unoVX4LGiVH73prdad2kjfToDyDlc
R8KWP1q8+2S17PEGFvMdQJn2Exy9o8xrXAnEmy86dlcA2XCgrw7Je+rFJylwGErQ0rqbCnvY+ZN5
djrfuLQMIZyR6QAX1sunEC++T7KZjEsWJnuiiI+8U/RgFQb6AJvqiVgpK9tHPM+JwOMQNyvR79PC
LtR92bBR3FQ6J9rRohVoqhyiOAWyUmjfCIi0ffenGSf9LgFy3SUDnNw6BVbDuq/VNF9iMo25F0Mt
lwkZ7cvCnJXIKMzGYi2yxLsRk6JdYsRy3b2Oth2UluTvqQ1Qdp47gKnOPUCSjEm500bdekk0p0IU
oHT+zqUz60ZVdqubOEa7Rf7goYwroMKE6QfKzgy4MzJg1ijJ5E1OP3ekUeeaLJ3oOPbFkRrXkrHI
R8Cc/MLzIWk48FkK5IujpffI0AFG7VjHbn2cdxb/tfvkkYAWgCHXeXBnstjpmfZLvOjoo4figYWm
XaT5GComuIVHMZBVCC5FLwBy5Np5B/RTVLZlAAB+TBxgRSqKliZvMc2jjpyVaEbEXRiKW1mcOA9m
iwdq7pnejxwxoZUFmG4A3ZTJFzSpXgZE334wNCwOIZJLOd4dGWrNvqYuPzFDc96s0kPzddxXp8lI
2IvZ1S/EN1I8jNFz1p+7SKbPXa3/tJW+DtSGlYvE3gXgzABYQBMrKnMG563vExbE6Fl5GFIvfShw
lw74gINoWR08WaOHS4v4QR/NU8rQ0YXbjoOgn9rW6PKQgVvp4Tmzdo6P3mIEbsOzZnQ41d1sa2d8
ziK92RPPr/Ay5BTTBiGFYZW2TfKOiOS+bkT1mghn3NnWAAQjoP9+c+PwmBTA6ojYjqtQRKFqj3PD
rbI10fM2fQ1rRAlmQqNKZVI0bUzxkqg21zQMW4l8T7yZ1Xbw7fwvUx8w3Tux0gMOesW3rG4OAGso
/sLsTUykrS9u1v8s2xIftDOsZ4V6e/YHiUC4h5LoCJH41chFvEXoBZhpVnhCUyLa8Muy05OZQdxY
a9NNUTs6ztFQIt6yzDYL7dR4Wc2t+mckzCkQSPPvBaV11VJmhonbgOcEKNbGgbsuR/QW+QFpzKw0
RoHcndkkC3OnGRHmOPCYhwF7sK+JgsvBp/JXGU40ayJLhKeNoM4BhiEQ2LiRcILgadDWFWCcyQOZ
tB4GjKNtB9g7d84yk8MPSSYl5hKnNrKZr4CHBwtwNvCRuOu2QPbOf+oaSuztYUQ9SGPYx6LU2IYh
Yf8Dt9ItvbaSBnP6Ar9BpFtwPn3mktuBl2rRwQDazrNud9oTcKhIRhw8UsS+qPtkxUobNaZ3BqMy
wDwDPFv0yzD4e0RXGVLKE4CCap9h/DBASdAWP3wsdZihCkiRiyBXKkaOKi0H4eX17IGYpNh7Djwu
6oZdITKW+PvF1+KQzDoT9U4SfWeNrT963OtPlLOn3L4b4svMqoitZx6w3QIemYBRnSa5cbI03ftF
473aIep0qlg+GlqRfIm8fhsavvtaWJmOVz1V8aC0vNpu1hx4twcykl1zCuPMem6myHzS/OnRapn+
zbC9ApWItn1ClOFj4RIQ5EbWba3EwDgQ3ZN4snU4NMXrO018YvvUW/XfsTt0W30MXwpT1LtZd3FI
Oxweqw8HflzNFosKY47cp8j/WgqEiBaXvfGktE4DIREt/FgAdIjIKTfxmOljsSKSBLEn3tME54SF
tZj2/K1qeuu0uCDZzRVE5T2gJDzdWWLoj0ZiYjSGgRo91g/xl7Rw+iMJYrVD0MnE14sVYm2YABmf
8JaD4Q6LiLZZhTS2aJx9Kt3pDJhA/ewZ8TfkBq0dUdMoepRQKsG8JW4ToWuK4Ze2JZKMUSwwCCBg
QJNoieK8szOichV9uubmTrBcb1GuMrSXYpyrvb73NXYckEuNuY0xZwEPPxRe6egNB8LilF8KoevP
veF/RQQnextrR64zW7rHIsJUF55PK9118wPLrXfUE6ECT6GU0O6Tz+18sINGCcxfuv0IlJmNbU03
pmRlEcDJL/5sin4ynNXxho/Wur7dZFXefVS/1CZ+HzrGz871MijA++LqOZomqdCFtBuJolv6p6Il
1HAyHnBYoX+7qu7sXRZLvEzhpXSTek6346h0e52sIcE91fKuXij4N9F+bxTbQ5T4nDBkbpwmYa+L
EZEYiXpnBDvTr41jRhHHJdO15KMWnsQUlIE78XZOWc0m817YrRWgJmbAlHEVxKScFlneOL7ZVpbP
N12BwS8MA1lW3MrsfdW39pfSALCO35X6Jk5t+wtLwvFgMeRkicTIFnZxI+8H6RqtaTw3eRgMiVPI
FQd4algk/dPsqEfjpGPht0Hk/8dlgBKAgkzjMiadj2LueNQupVtikfG1yoC+RqwYrYn6mmmo3JFG
h3M1aZMiye1MHU+96EQsICuEUzC7Ub4Sns6+iHVzpZ9FDFQMXqIokZJuc+dqNFUYEdMkuAsjEUcL
Q531vJsmD1PIKtRjLzxSyTLPP2t+hJzQL13iU2usg2Ao+vDR4k+8Obknm/HmOqRH+T5SWa5Dgqjr
3iKzS6/MB/hOi+aA8/zVNP8JgWz2DaWT6YMr/Wj+iqKFcNhZITowSAsPiz8ZRXXaH5D6+U8z4Pia
qBJ9Y7SsC3rWX5PGll8G5IK/uCwQrElnounbd1Gw/EIiHOurdYrQy45IE4GxPfmapVLMvogih/CV
ow30C12ryOS7xMgJI0bD+ZynwbiM4VLjFHxBq+lOx/HgaCvW2OO1JLDXeWtqX1AShRtD3LcH3ons
Kypfo42BeUS7gsXZV4n+ta1tj3yDqUPpVxfvgXvZt9aKSN0TyE+lMXoXlVSLXX4VpXglU3QryCcE
G7dEeRHqmodtLTyJ0Twi2Q68qS6Nkxwnt48eLVRNZ3itTFapi3SKX2VX5MSNJyTdjadQlPHRdDE7
pyAVo4z1HVo6K8z4gDizq/5STiHwPitvPSHyuuHqAKSrY89omifOgeNFLNFVKEiK0m8ko4WMvKRy
NxgUjCRqjNaCJPO8Cx4raNsRIgHoUOpV00qWhnl0nShZEYgjkfgUGO+kMB1n0ssw/VchPoapcf3v
iQzTuINtRoAWyQkT3XWWZdgWc+8CtE3W2U6e9s23JGpGYK3JAM9u8b2xkmFflUOzrRTeAUc8wGWu
+B5qTo+uv7rZpno2vTnQF5/6C/93/Vr5kQpsoVNzP37XJ/+f1yX/vsU+9JV/l7uZAv4cDlXRlOc4
5Uh7OFH1nSNlvu5zf0AV7VR+H2y+Swcv/1I4qBBsfF31jYMfGtm4xaSOZEdW5sT/cnt0y0nuVC8x
CnRQylB9ZyiS26NiO9oQqdmaGww99/FqWIlXIIOTcRyPOFxFQ4NbBVzzccDQytjQtyPQwY48bDXU
LmCpeeWcshY5gU8W7UTGPjT6MXuL+xRBGx1z2lCs8MvUxB9jMxkdXy3KSL0YK7sECmek6ziP2hPf
T5IVr7aOCE4TiuSKQF75ipdcvPJMw9fcaZ1HaQB9ULFNmbbHESGMlZaN5St6uKdN4kXTjnwg3osq
oyLOLiRtsmydWX9njTROd+kkIq3A1ariaqssEqWS5kyTIq3AVqKFOyecrCBhYX69yT79uyMuEM+q
G+sfNDd0WoAHZb8G7E6HlrDOfRzVUrMp21fokA1yI3Ef48J2cXoPgcrVdIeFRbqoU0DrZmFciSLV
UVQYLNXoeD0fYy0gAVnRtbh0us3CW65FtqSHBGZ8SWR9WFif10qAYILG+F8fdb5Wjw6X5XO5rhhX
GI58TRHqAqDowF5TZEv28Scp4izZ6zp/YsYIaL8SgPRHT3ZrR2FmRUBNQiihbfo1sJqtgMXV5K0k
CkBPjJC05u3ClbKAgaVsbxwMpb71NWntE/JHYrKc8PbwL2NDkPUBBvxNkg6zjl38HwBo1/Zsx/b8
u5tNYsed6Q9oWkBjpIPWSK9K3+2pcXEO99kc8U9GTd9wK8RTS/Fo8bnhH0dt+LawaMfN//j4YyMn
9kvTQXUTcJuVRxtAr6V1JrTJFNX5O6vKynXEUYVSiNoD9Iq/JiEtiVOhWbz35AmZLEBZ/sEASdY1
CclHDuS4G4OyPFii0TH2s0eK4rP9F/OpsiMehB88yiY2VpcdMVwbSAyqafieZzhINZAd6ZAvUlx4
SDNAh/yQ777COHob6ei1KFGnbsTWqopzhCpHFZpMVRCTdp7uIRmJ5MdmEcRKSiqD3862RC38RZfs
fUxI2Cw+F+XPay8Gd07+dH1SNlUglewz3KTIpQz1NzMU70joaBgeWHPr2pXtuZMox0AtNLvSojuT
da0mR9u6PhvRQg8B6brKgEgx1LMV8S3kctEvI6pol6p6a3Kw+KOduk7B69vrkDu/j6Pdch3SzZte
XBNVqN60+7z28XKmUM5oAXDfGRdtrkSRhqlZHxq1wkaTISo3f9coRPsvxQpMzde4+7fDb9YxLMcC
loOPyObdaAavT1LBW/er44f/KRFKaDB+0nVPQAA24zVtZy7QEVAEZDjVhphNX7kn3Rk+lvFzZ/mx
wKjBT3rWcVdhN/anWUgs0php8kVeZxpxFqRUEKuaP0rNexavyWj+KM2o4xLLJ8gz65/RExyAOPg8
xL9XufmZdIDtHRsDGDKfPwIOXclhrJzdDb75UgpDOypWwdjELuiaatosBSylTOrtJHGiQIBMP4W/
Lw7zASK2MKUZ4Sg6a39KbpRijesnnHp/GRFN5n7PJkCl1ZfYDsPdH/XifsqPVuitXZZZl3zgKD3A
C+WPpkDpm1E1+rlodPalM5MDujnEjwlJrG3OcrEjMi3bTW96/tcm1tipbJIz4j2Pgz4VJ7QyPVZM
VDsx1QCqH+PiRPwBAziBUqpU3Hay8AfrkZgO5j3ptsrA5iawuCJXW6Ph1nJXJElbDGDcky3Rs69Z
v0Vmyw4nQF0oc9NvsnRLkmxgXogi4F+fojQBR7KPeIa8r9v+Y4w8BU6p+nyzEWlWblisCinCbZqh
OQtjP/8CKCFfy7BozuaEyJ5l5n0wSM/9ywqnv0xuli9jUdbH1gH8KN4IkZGN4manDdm7I9BmTwi1
NJlD06rqkDAL/TOqomURiLx8T4FDPesS4K3nAnA71wFytEDfkkD59Ss7D8wRA7lucFkE0vOAX70Q
+koK6O3HOowCogiVBYFDQNgm/neyAUaB++T7ybBDdXy7IjUS8BBHAQf5983im8myQ/q77A94+ncP
BoLojJv5xVOoVshQs12eDW+965l9QDzEaIoLsHBBo/QdsGol6l0MZTLeKZE6yvBXuJGgUkGpkN5s
DCDpbCP7EbfMdfNPhupa5HptAZy10X2IPbQJ16KN9kmDABKRtOAV5LH00/7iOZb3PKI28mAK9G0W
ZG/rKCMuPQFMCuUgnAb0I8vuJymj8857NpmO02litQfSQF+ldkmZvCxXaCffxEEwMXaaCx/JaAHh
yA1X8xWsMkKtaKengF1n+lNknBthshzN3Z2nr3IWdsciRiMJLbOoTfC/Fdww/st21iU3/8vsRmaw
/LuRS3/zv64AiK3uOGnJu9a4FtBgO1QKaQa3z7GJZaYHrXsV8ch2laZZZ1pIZSFJuZ209pDK9Ljw
ZZmnwKP5NNOzsV5Zo9DXWsImb7tIyKFVf+9NvNeSO4khtEC4/LSlHf7fvE3csA8BKZIg00S7GqoQ
Mw0aZF8Cx9FMDBVkGCcsmmrdiCl/KNIwf6jr3D7+9zdeDJW6fxoih4VBRTiqYYIdc2lQy03tHupZ
LEQX+fi1rFLvABiPh6awzR8uPslKFmX1FNaF3OkFsKiEy4AJGeu6+i4PXzzkuQO887GfMcMU+dSy
/rFya6VHP4vcKk4WRia0uXPUpMD9UUMX/6kYI+Rvw6QoTlIf/7CNM6WlrElp1idTeAMe8LRqRYQB
uaoAiRZXDb6hHTBJcdhdJDMdecaEiMjw7n8qLiaL8h1vth2tCcN8pb4jvalAH2pnNMjjVc1LDDCv
4xJEpqix4puYuXGkCPESJv7U90oXEWYSfPLIR0mh50/7mSS9seteUnUtomYHiocEdXFMUolxso6G
+V1VXaonZXnS0Al9ShFtrGYm0YuYdiOfytNYxDCxGHq3JrNa3wuUL9JbbMmCeLP/hf6TjofZrwcL
h4c/eZ4Nlk/pF5xvwsEvAyOqklMfa+iPSYAp9Fb6mNYhMezI7DG/5ytJUh5VVZAmZvlvYwH9+7lE
GBKJCYsMw9pQqmfq7L6UtWgMS2BMMUBoC0eM4ZdxMgs8l0109okKQzfmbciGrxpv+P6DzDBjEqck
jPTIur7fVY3/M1x4rTIkKS2fxsSP3dhDAoXXQZG14RU15+E1R7nfCvN6+bZRpGxDm+EgmuR7dKym
QVtxRSsR2bhWij+iDzR75WHWXlyQ3mzi20O+72KoG9aQAXzfR/FWyC5hq6sBDNjVU2VdNPYzy4wR
Da6/sUnBQ6Jvl6BiBQ1mUCXe4oN4UZu5QYqJYZs7waJclH9XHrA47nzE6iOgLe7jCjii8ZUTFvwU
4v145+lIA/hWGz/0msXXKKeYvg9h+FgrbCujr7eohRv/Qtt/vTLDDkVrbRLupsYcMbU8+TDKkmn6
bobeI7qhf2Y5yw5MZfNQORACpOacp6PDr148oWEqQieJAWye8ig9QLwWZdysLQ6MSC1HHop2U+d+
kCG6RhBO+F2MoS8fiqjW2TiRXgKuGLaL2WJAPOkNwMj8P8XLhV1RX1uGgU+ku3ihHV22HqMoGCJZ
72rPyo0gFYj0J6Xnb4pQ8ivOfROSxXFtBlahy+2slOs5uhCUHB+kDQaMUN/JyH3qIowgipI8vtKC
GTzR1YxsZ41YCdIhn4Iw/qWSeOjDDlGGQ0LiI96DwRxEt06+xoRb97SY0k7r0BBUF3NAneLoFF/v
heWhHQ+T1ynSvgiITMa63MdJVNfRppDRoaTJEH6n3uubzF03CpZEV2MhokG9qzuhszbToseo0U+6
N7IG369WxwDy4S0d8uY50YQJYAykTwmvsu/aN9TFNs+S5+Y5M/Dl0DHp4a0MxY0+Dvw3+vpU/+dj
xpSO+J3DapxDbBeFNlaCE6S4XRZer/XuJqlQfEEqJMi4gd7HRcd0OwCf4CdD2zTcLILFK/GGDnBz
iHEVm0UAHOEaI70+7fShSQIhu3C76PzJoZ8LlPpZX8NJL7aAT+l8QBll1cHnURqI0azqTZLn1xDw
LZhAYTaPkYalzfNu22TIWrmovH4sveZDMLkH7qlWqU/Vzs/wtRjNERPxYEmCTq+ji4bhKpGRunu7
1NDdKLi94oKPb37LvqO4X38OCyaR78wwiMtiM1/TPUD4lOAv+i70YwN80hf4N1+hahKhkfZaak74
rcr2PsouXqesB/54kgP3WmVT0bjCt/iCpTvTqa1XlJ3iMQV84k8j0nIi58OotIF7wjWz2yts6qm1
UrwoW/YDYNy8H5NutasKDfhPGTp0t7rejCe/iOwTXmDNLVBNCkxY0TkQ00PvR1gPB1vrUFlZOfZL
VEVvQDD0UAsFVl6wbotseLT5H8q+a0lunGn2iRhBALS3bO/Gz8rcMEYrLb0n6J7+TxRHw1bvp9U5
NwiUA9nTPSRMVaatRNG7+X0VR6c0tLS11ZYOoDyK+pJxv7p0rei29mjUXh9pEVgxldKMKxzf9xXb
A5z82+RI5zDTn9CaLVZrNlrazUq1XiOfmROFfKrBf/eZlWr9Z3ysFed1oTDyA/nR0nEZi9aUeGYC
pED78KGVIcXRavFjPYn6n1/8yFpX4CBtUbW+QYEGHuGqCZiVondYmEYX242uUbBrGv5Q68Xllpb0
j8NZPjYm8KfHdMxrTFCKif4VRDwD6mqxl0mblYuKtjKVaJuiP827lkrsVcAiUrxmqD3NJfZja/Qj
nrE+9kTaJjg7A3THPrLT7gIk/nMcc5DrMBzI7MLQZatZRrpxsjIsnBFEkR4/UROnzjYbULA5q34O
QNJgaPHTMsiio4GGEmlObSx+4CRQPxYokbnDHjU2z9zY+Qocvo3OpPXdbdp/cgmISoFcq21kx2x2
DcPkylWL/dkVFXHXruko7TtUiQUodB9vRiVXH9mcACLDDURRVO/LocDqWS0gaO0wZSHIxhqUQy/r
CbJSQ2uKxZl6N34kzouXmxASixI//v+H8ZfYpgFlnCjxKDQ5/uh+MSG/cjCfqcGk/i+JLHtMIFPz
OXOseDsJnAmTMcstbOSG7Mp/iuu/3DJqLvHBORiqACKp41ddAEWdc+a8RsYnHOcqiDjAi/sOtvPJ
yWnSbN/aRrIJVQ1F3YtgbcrOOQz9VHxyrPw11bHlEpqFA0jNzxQz9UAXpyEkMO0PDfPrXRvwHZi0
jH9at91jc294QwZ4sAJFjPHUFN245VkrcCpcO9h/H+RWzwvtSWsakLlJ23yrEe7+DPfDGOzBv4YL
Z2LbXKJUU8PGBCr5/SNjFTAD88Yp9jU4PYCuoeRJoZt/+BSTQj0hn6aWgCeOvLL14g6HlronOE6m
Ax7epxYA/VX64VUG4RA42VkZbKL344AbOTt4yVMy4lVyIhlQ+7uKbGEgmRs7zKixbfEqqSQvtwR7
nyhwrULWn0O9HPc2APRmvVaA4My168+RHY5YOkBPmPvK3/7QI/sL7Mn8izN0yOjBNJXwXtP6bz10
4+9pgdcSqJrr504YfItPHp6koRWX1B3BDTs5VzFl+y2tmuR7rGJkVzTgypKKnaePwukBsNEo+zTC
fJuqn1xvKT7ain0yrTqp1VYkMpZa965XP1Hw2KQbKwdFJ/m2fjr7RshoX/f+xDdCRz6vViUvvfoh
AR86OMqq9EFAhJ8Z4E5zlFXY0Z6sJn5nnpsYGpjeYJX9d7PK+evHEKQ1sdI/Ys7hryiG1Xa+CYcG
R4B58QxoeA3TS+YDIgZnPOs+QeoyAxvhXF9MlcZzkXGDqgbUmOAEDFmyo0flx9RkDMCiFZLXljDS
UyzpIt6j/pAD1+3GMFc8q5FRGmLvO2PU9xpeqS8D6psSDdhEnt44qwAM0Lc9TVeYg8qKY/L3ni5Q
V4IEu69OhyXwCkkJgMinLjC939HyZxmEaiuz0NmhI7h8pjyvunEf1tk2jUB/U1VZtc+1FOXzqKdz
d4WbIDGYZBw+N/eLEp8SVfmqWQxdVtQeiWQgF+QhuzsykG7se+xlLMP8T+X7BVkOxpbYaE4j23BF
5pNKO37tr4Wu23BMm17bKCILU3xAmSHjV8RMSiiUgJjFomKyGJD2SNRHtfbY9uLoaklxl05mcdem
Hf5Osn9wEmTOeKQjK1BqvudN2R2SPAVldeBKdtJKG3iW1KXG8A19U5RN7omuRFn8lZNAtUx1GGX9
ZBQoAAz/LgYrPoRVOx3jj2Yckulo9g0q1psB4DCQqjySSL38cAGoHGQKIfuVvCh5xKcjmZexlyHI
MBgTxll8lhCgVUWbMpUSLE5Btqq7BiAGdqI9NpnpPzo8uStKPb6QFA6seWhk7pFDrrzMsvoe4BgV
SNd6fwHiUrOjXlxGQJoPqv5SyLKddYsV9MF3oWY2Xqh+UhP9SoqYB3jmDGJPygXIdzH0WEnPYMAz
IrBvXEeQbjGUvgEy8ghY+B6NJZLoQWccz6Yamb3uaCPngYOzXgQGmECs6THVeReeSt1KgOoBbKla
+QymbkzrxgXdnfKhuLL9B9ia/VemAxM0Lt3PGVKOwUgrhUrW4w96nVhzEbNj8W1W2s6Vhxk1f/Cg
MURaWF40YLZYG8guK6fwGLu5czTM3gECaISSs1uZTKTsuPnu6ef9mAMKFEHUXMkgfIeJf5gWJ1T3
GCsHxXOr20tcyR+XmK9Id7QMcaucZRXz+8vSXftVV23TtPy0jEX6qyvffng1ql5vtBZ5pT52ZpDl
K7Ga6ZP3hkRXs8Aj6dpb0i9uWOfbXmfn46q3R3aRWM/j7ETGq6pL3dOVjroRIIKOuWkeTddhgAj7
iKBuAKiwjckBVODXejSuSUlNVqBOuMAJA/7TeIiCdxUucg0lmlqG6ntpHVuedQaO9cZuM2RgnGCh
sI5kMYyocjfU7eugzj3qmtLxQ/DNO4CBvPLQ8UGPQ6kV7qaLsJ4ba79OH+3aqo8ElEqYqn6mUG4T
+2xX2MdcIUX1LFtpnxc8VeXR/FtFQTOppvJYgj6GnVVxaR+6Aqf7qJTU7xIfQOaY/HQbmaDSYI0y
SXZXxhtDN9O7cgrY3WDgn88DmBwShsckXpEyVxbq0ShOnT0FoWmgJrtzUeTIsv7A3OaF3CYagPx0
LI89hif8VgckCffoatLwrQvyNsnj6pIS6BgbCVT3VcUmCThUYe5jJFXIk47Sb+Q6ohHYYDyCU6sv
QOCBbiNizI6QPZAhg6EfV+ABcNk+AZ/Y2h4B9TSKsnE39EVw32bix/wtmn6IB5D6euxJVnhnqC94
/rpcNq4F5oKrJbXbApfj2QZc/6Ia62p8MFD3zjOnmcstyJjHVbLJuKmvuw9kRTaK7Awsp/MMoghM
k/TcpZjaAOanRwqprT1kdRY8ykQDx0vSt8gjhY4ao0MyKKvif0gqlJuGh9glxQ4gBS2u3Pia4zd0
L3ka4NwjD56EmfHT4lVpAfd8Jy/3FEQGvQyRf6Xug8YmwxRm2nwfddRpyF375R7IZayn392DwYLh
7GcO4KkCwzxSkxPpvaFk0G2Uxoq0MchQgwfq6nELyvscBZhIRMw+BYaVszn+yqnntja9kH+Gc3Jn
Y3RYIRd99Knxw3zNhqj60o4oNPA70KgDLRPvzdZ9JX1agadeAjFt3wCT5Uue/zNU5fQpqGrr6AZ5
vp5UdKeiMZt+j2ZceyX3vmET5kFPDPyBK93n/SnrWrBx1xZ4XTyQ39XFdu7Pejc1OJg79bsSAHbv
vqBZZOAMVcE4iupPV6ZRKRdL6oY/8BZLt+RCzvOwi0zOVyMuI3xcer4fiq5GBfkpWemNpcDWvELD
Gjv8EDxeYZWKo6wd6XIFmDUiG9h8IEeSXV3hXAVjZ6EuOHYHr7Bie02mK/8l3oxTtokBMrrjYR3f
M8biezPDYUuYc7zra2RsYyEIJUCt/PUgRLzO3CbEDhgwr/YOIoH7+zOQej327y4c86FZAryEMbvk
wCObuMFQHoXxyJoit9ZFrdghT9sSyIED9tdQ7oVulZlybWnIxSIlaMOycEvdum+iE/WuLKQsl0FI
Zn7IrJWe9N9Fxp3NEkM9A0U9p4lcSJ6jl9GNzMYhGHnN/iQv9lbdR2cBs9RBYYe6c2rm219k6t1E
XX1aMs8Xwfx8PYX6uA6QvWCaEoedHcg18NdYcZQdPpsT6JeUbZGSqJw9q7hk28bnfPOnYAeVZNsW
dTFbguGYNDu/RFO9IwAPPLMVZkeTfOliXx7fxXgwNkNdxwrxAqQTCiukzopcZfyjlhpS6nfvehVq
92207ssUBZEbkJLiYKaNs02QoKCWx0WV4SUGojARN2Afw0sh2yR6iGJUkdTZelLseTp5OcqLQsMm
RdmLEqtaMfBRty9Gl20n3U3noQG4ITYz+E5UgG8TGbGAVAt7e2thG/9kjb5CguYi2wJxD8TWnRaD
S7m0tlgVG6c4MX64zuSjKrWwL2Hk2hfqWVbFvNIBq4+V2ka74xXgIHkcHnqa3FZqntuohhzHBk8W
EskwONm+0qJee24GkD3WLN4T3sikW+wxD0Jst4MuBRxd7JFX0Z5QSnyUez0akAiMJIghKdsS9+H5
Eedk5gl7KhtkKJnHOtST3KMuNaYjzSP1kAtlzL1FtxhIJ+2EbRoc6qw40GgHT0fV/yX3URSIuTmW
QJBIBdzF996iw+PyE3CM4r3Whc2FPKiZR5LYt1kjD3ZACc2/Y6ey+DyCeblhXlDxJwO4c0jBrN2X
iGngA28AKQm2BPduEI62alOhfRV6OW+BLr5pnU3Y7nfH2TdnvVhlQAuNuuahamPt2JVS3/h+Xn5x
eoHCpyn7Gxg/LtJ9/sOjcEbXQ6X878dYPKLWAp4JITT1qBrAKkPjp1rH3lBndPyVxABLwlmUaSnw
dwX+aoXdnNkKmpRrcYklZ7LSUEtsrXjELB0VIkts8n1yM75d0kwp6xS1Yw3e79mcpkrZqfZH1qoZ
hSBRrop8d5Oh2kRhexRg2wSOIJiAooOlMu+DLP4mkqzdv0suNgA+DJndvhs6hQxF+qyywW87Ai5C
Rd3oPyIrlYVPxlZFLm7qejfD9lk3eFYOYhTCFxixRbgV/sRmVIGoqIcLGRaQAQkSuq1eAqGFDHEa
rwencZ+xzeesiyGx9nTOhFyeF5fbzkMTx8FLbKJSWB1S1QBEPIkJSTsk/i5o0AJzg70mYKUqamVQ
ja9oQ6UCMctzA1Zlkgq/RipUh3wqZmrhqrcsvISNSLtko+FfUHFvT17BhnbPwFdeaTIF9u/YbZPO
TE6LH6b+8MMUGomNVTatKZiaxUfPRv+gD7Yq44fzJLT00GTuvUDJ07nPygQ75qpLTZTibLA1dOCm
fugWq4za8Fy2PG486i4WpHs8Flpu7OYBRxr2uk/+eAA7u0FIUDqCB4BUsycNdHsvZE9MwI3FeBZt
KIYcl2v7utasB7NrdnHVGGthxdZOV69MwxyMtZSOuaM3KFlJJHbDRSTr4vz/FZvmkXXMtPQH1qFA
7DOlYjcGJcdRVSVkANbm/Egy9ajJhtrJPC2tkbc1mfsrXaPGMCmQurcmkslCV1tE6i2XWVzmu1jk
JcRFwrNYkWW+ITJRE0YlSNtRlrAicR6DRp8/H12cIkdsGkxRDBJT4H54/Zjql1Zg4pkhJ3yb651+
IZ0f2BzFqgngfgxsw/gOkOx2mZtWl9aco8jX7u1pDqCoKbX7gyisS4z6CmxAfwxHfnU0ttsQWOJA
EQbAKVLjrDUVoS+V5Dcl6mRYdCWw8w8Vk7tFtYRe1a2Hw8APeQVaKD5MFz3IwVlah/f51GfG3I3t
4Qm5seGx1lh4T1ZqpgQwIC5gajc3BoDOWjvw44EUcBlFE/j0YYfCqo9R3q1G9xTIOkR5IRZQa6ex
QXfGs3LT5B0DfpUfIPkY2Hmlgi8dy+iOJELYCyukFpNYWIVxwL99gCp1CZKQQbSPWdcBpvMn6p7T
4HT71/By7Ood+XcyuA5H3aGkcOwsIh1YXXmstfDO6fP8Bfthcn0TCmxkYF2pKwsVWg8olHek3azU
VV1Z2dtEy752TjKeqAn8Epla1C24PZxmeW7BE/23ORnl9tbzf8qkNCI5nmo/qv6QyCZs89e0TkcH
8p/rWK6rcxf7UrdIc1NUchOkYfXrBOhHwHfb4hAGwDBVmDbX4Df5NBuudfRyUgbMb04hQyHssQMu
9kFl2LxjasoQf4bl3UU9em3Rm83FIdNGpQisbt5xy3sPTCbpRsTgpqfYxbAMuozC8LK5LIZlUHLB
GvF9lMWwDEouy4XIANZfnE0GeDePBX/s2tE/A2Xl4sY6B6ghGgHiugMDapFXyuYlqqw7e0oTZGaY
ODrHO7OwhX1PUsFceQZkzTNJ1MjQ7LeNmWbrJSjFJUGxLvw9uZDhPweqNWePN0u/Qw5Ztxsa4FOa
oN2957Q4VU0VpA4ouM2d/aue3IQqHOqQO7P4R36V3OcoBwarHbgqG1o7kzPKz3MwsZagyvsYigzL
tQU4L4FsXJRbwzaxYrYZCmbUxWn8bl5Fq7vKQN6Uqgtf6ZaLzkq6SjEAR4ouiilcgAU7CId2OKKQ
qHDF50SaYXycsFuwywBEc+yLAm8t6tKzHye1HIwTaEh3Iy4uSwT16A0xOFN+QGHe7XCtzq3MW4Zi
oPRahSMA2EaF/BvkmrkDlfADSXEeghNW6WNCBM6lWYOgDEqSyUKNMfViD3C7A+nJIwUIO+qFVPA8
wv8I6yOfH0agrUQ08pWzutxvw2LZG8dYRnh7/Rz9t6FXt1FjN+xkb34bNPFgABfSmCGFpCg7j3Jp
ujFQOG55gKk8cm+ukmfm7miO/WEEzjiZOQXO4e+uWiy9oA1/ib8aH6kd2AdGoTPFX11j9hmApOg4
WnCaBIBg7BRID8xotcbDqUx+1k3Lb7xadSfSUpdp3V0jrXJv1VN+pob0FLKI1CMdGNrbbQSkxHmo
xUBhJF4NTzKqvAD9PZb7xYX0yKMv5kuSaIgAKMrLvZMys6oHZ7IA9ltE2DkGyVSAQteTGwL5CJkQ
SMcNCrBveIBHxUFvUCrCrgxl+T23UJdRpenOLytxYYkB1PoWsE92LQXAXBJxjjHXmXsArHvyNZnt
FxV5oDL83bcEhNS5cr44jtjoWuLglAF8yP2I3eOMpZlH4jT1zqNuaNhkndx8TTpq3N4aVn7dlbtF
5+TN1yoJ69My3NhFAO4ZmwfyslKAgpXgLlliZGsWBzYN/Xw9Mph9yzdhUxpro9OAF9oZZbKqQdW1
J3NgAZ7LD4xzBVSkUzZpch9bDlIwmrJ90/KxPZnDIEqkvSXyFCFHD4z0IFv1XBzRbNwgmWLhUSi+
v3avjg8F+ZPOLvPwD+9pZty+p4GQZLm67QjXcW1L11WN8FX5xWD2wPvnFX+WgAXaYLn90HWj/x0r
vH1UBTmYAiZjZaBKOEIi/SEA6WHsDfLOtkUBjmRwErV+5/9jxWA9cmr+vcz5I1Az+2+i7r4xgyOT
l+U/ir7N7/RYHgQyL56cpMufGt4Fu8JHkTSJZKj9cvLcqgL2u54Vs58cdmFujI/kpRJNjtzB5voS
ZDmYM0VlWmwTZFJ7pizFPpHcf6yN6i0Fq+mJ42QoXiXBPsCs5HG2YXZ2jrXxiYnyDuCUEWAFEcI6
HcnzRSZXpTXZ8Sq0TW3V+S3fzmPgP+jNstPq1Nd1vtX7sl5HKu7fY+NA5Gk2KbvD7fdxLf5c8cl+
INsyPF29VVQC6q7z3omAwG6xKt7mfgwiroNvqrMSSwDyTDc6VF/b4WshjWYNeh2UJrICKL7Y2gTB
Cg4KSUzSQe57nOStx4pFr0MlAPToW9wjayAxK9Un7bOmIzQY0u5RHwHDrAaixrlrdeG8UN+vnluj
yI5yKE/R2A+7GodlRxCmG0eZ4XmPTFbzOKWYQ5s1vlDSkZX8GCtbZ0PKpO9qfU/uvMwaZ0Nejs4j
cGt8jJlM3RsytF0c4ky+WH1cNXdaDaK6YgfKee2ELPT0T/8QzL2ZuDJuGUBIBhWqrttct26rc2vA
r/VT1T/b1uuEqvjGM4Y0PvtcPeRR+eF1A3APt1yrfprKxImA1A2nLneK0+g+iCgr2YH0Aw1BXWpE
UD6Dn13ftZqMz/Mos4FijLgCtATGWZGSLt1bOKRYUzcfkXm4BkgIQD6t4a8GM8d9z3xxpnxPTYKQ
tjXH+zmZ0/0pUk07JYOSqnH6e/OD7JpUwKi9X1JGP8ahGHJ13Goe2qwLA6g9LGuiHbYb79oE/5zI
nnKOQC7/RpI1NeD4jHKsIket92rlQYbBTLAjHrUNav5UVDEUh7oBZEaT6EhFAJWtfRBa9lxTfUk2
hqhEURUlhT3tZQwgOFIt+sBNgzXAkLV1rtwinozgo4rTNZg99ftQ1Pp9hX30TR4GwaxbDAUfslWp
aEFIh5LGwZtADrYCQ0Y6bonyYSZ1aNM38M2AOv2D9p30M/nDTPZOCrJLjkcmUK4kqPIUSKNqADeT
nf5QNsf//dx2ga9u4fdpmIbxr+d2UnEDL+uqfJ43VDGxPMVcwy5lqPiZ8x5FyHMXKwzjjOLNNykB
rDhLSkV+esfdEkWGQLhLK5XN8tsRGmZlG723wOmmovVAbSsFhYFJeOpfwir/3Daa+SI1wCabAM/X
gbz/gum0+YLCta0VNcUjqVwDacMRqwbMkOCRogJ1VSPBfk8idiyAqSeBTN9otfWi54NxCCrAZtNI
nQki8tbXBy3b2DyyAHSLLX1eZCn2HlRXk9jDR7kE9vlHtc9/1b11JTlSQXiyIZ5CAbr4P7pAZqw2
OPOIfjMea21gR4HD6EJ0FGmOTawB85VZGh0dJzqSb0ls+yS7E1U5018QQ0VrtDF2vcLhRBQVLZ7D
e40BEJesblk9g+NxOlgqsYN14q3JAO0PbiB+yVVD+qVJPvEcWEmLYvEMGfIMjEb7TEYKBqI5cBrI
xejzAgxZePMssYsj9bBH+qfHrXtT/ungMSsMhxtAHDZNgxs38w9Uh7d1aInmeTQn2wN5iHtpy9K/
5H06nfIOVZeK11oklTHNVnLRBzCFlY6Z70ikZvZxS0XColnxlTcNuDjaob6ZsrQ+kV7Hm0AB/uAq
U41/Bsso8QBR90HNEutzOZ2ans9G0k8SBK7zhUpmZl5ijdd3tAxAdzUgO/3qE9Illwupu7JKlFMv
qvkTddFUrjVTpuv5cssdAfxiOk0DW5NqqDTMRjBHS0P37YBza/vNtsphg+Tb6phadvLcFd23qRud
N3CsSmzBavaD8I3o7BgA+7anpltbdj1sXD5GwJhVbxpUeRprZCW5HqDk8L4r1Kvuyk7duZmA6alN
w6H6cGEUsrjMQ5JdluGmCkAf6CdG1WD6iyvO7rOCrkOeWtT0Hjggmvm2yBBXPdDNqXt1W2MEPCIb
1WPefCEadO7i8K3e6GNpYY1iVvsmqL8NGqCRmmLK7qRqSBzBHIqdz+hxUZG+HdzsrvUT+9g05p5U
5EHhJLqpm5+Z361Iuhm2abAkCprNEnjjFfSfQmTaAL8MdeR5XfdgvTLGi6P1qMbGKmHyWFelW7eS
I8aBxa/RUI90Q9D+0MFUultUcZTWQJ5Wzgkf7x3Ash7I98pAcirHjdaDDo6kWdVG04V6FG+UmKeD
72SOTHhub/7wMtN/fQiYKAgAKbtp28BEcYQORKJfFyGyZ10TZH2KBZjur1jbdViZqqPuuUtH3a2e
7LjRTgcyzGfkboWEXSD7aVMdHwCSOwLCaLReNC1ILq0T/AgUeqMBgIfH1hrWNlBqX1zVALd5hVJL
ZH0pB9eu/o51q7rM0tB3qw4ocgdydbFrC9g4BmZbFckwx9hwo/8StU6qSmLFI9DwxGPdNNkOoIAA
R1Q6alDdCIj32pYbLlsnWmmgPFyNoW3vpLBdwOCx8jsAFczjLDZIHsWWSHlHwVmTZ48FqLjU6KSZ
alZdkI9xmt1FlwbH5S4S0wR07BTk2LTCHgQqOcyHzJ/6M9Bu4nUOdvC3UTa7tPHTT24cRfu6i4pd
Ver8c+rrK3JAVgrHgZErT4M9Rk8AeQuB8IBIGtJ2Vkifyv3Ifs37vlhRT9Pyf/XAj/auiz56736p
ffjDb0f8+7fDsWzlgN80DBvcRsp+tYCtOpT7xJ2vge0haEBy3L0jTJtlfTbDHIhuCnQaycTY8sL0
Rpvxp69kE4jjawf4azg6dxKA0wKJLbRcoLuFRZR6umsAjJuoepajV55p7576pGMyT7IZAXA1wVE4
VVkvRddzjbaBBOutawTjXKdNPrOFutTIPD74PADqaup0yOAbj5TY4LK8W7k8cg6UEdHnQCwlkVIi
SARwtHMoee2vwPmebwvZ3anlIRKo65uOMg1x2XyfpvbGNEAzKdMvPoGJX7owBxBKbSwXUxeCAiDE
AQIPqDBhgPYKXKDesDwo7wmj1qh6pEmDRlsx+jU6GBizwm1X4Bwe3HU+WagXK7M1iDlRS46H913D
kVwN5Cj+rSo0e086TH9Qb25zjW86BijjycGQDAu1TR+Z4iTGwzSavfjE8VaZ+nLrcpkVK2zVnM0m
r+78sg6fTTwk9347VfjflpbHHQcsYSm2MnPVUG9pFl2OaRFeP7oFjpNfnJ1ufP7vnzJxIi1wbOop
aOPZZ1rCcpkQ5i32o9VMHKzGvn5OmsjwprGJvRTpbF+p12h59pUpHR5Z6dwj3Y3f4L4iEfFzq46U
EuxZvjx1PktfItWVOcuQlh2bp9kclxbyPCpzQ6KuASQRa00UBWB5DCo8V2sPfiuiNdCUXdAaIXGd
aiOpKSILK5sqPlHN5AKuo5fFoc+DZHjU09jHtLhGAqxK4Jh8OR6SMLoWyUoZG2S1pwyUwMp5ZNl4
GJDUHGrfhxaPSDyB3zpVhIjU8voxKjMcLkMVEPQaebiTeGs/PJKfHqSiSPJqNPYIph4Pk2z8RPqo
ZiCLFuJAmGCOyNm5d9NPgELHkU4nJJKb9O7dCr4YUIHAWrlacP7v7x67br9sO6gv38WTBEdlzGVA
2xMKGPTqMVZbCqQPUNvnpEuMSayKagAYcYKD5RYEJnp8Vzdd88xTpIN1QftQFXHzrJWhUMUB3aYq
KvcwRsjrJOSdOAcdwwA49iPh6iSl1p0TqwYQM2B5Jl+3QS1fxStsCvI96XId62fQqswSBdUd2DLK
PPC3FFCmwtxKLHX0tynKdXBbd4AzF6UEv4g/fq4mMNhgMfc1DMt2i+QouQ9q8O420AM8512/+Kfh
tf5XfxrHF+F3VCqYJ8oc1xMkKxi+GyKTQ+WVLzKZ8ywS2DXh/tqPBtTYxWhAOFSeywkkxEBzAmpv
keIpDhUZ8XzIAI+l5MWPR8w+oAw5ObW2ZVtr4G28AMG2O/RpDELJHMhCeCs0Z+AzAgQcpe3xDkvq
NycIQJ+b2f5jMVXBdsyd0dqMTcaOqCL3+SqfXP04azXUBL13r7TkC1YgHeU5jURRdSX/SsqKnaJI
Iok3FFuS2rhllYe9KXbKdEuvPNKSTL05RMVRD0A/jdfj2bdZ/IYQ0wcS+ahhMIA9/Pfv2BQ3P2OL
ccN0uMVtTOgMnd+8jQ3X7piZIj3wvSgqZnWA2ig38rvH3H+pkV/zZcoiFLpHHVKwpn786lSvBXbP
vjCljmzU0WihQIEFyqO8pAD7Y8Mc7QxCo/Yvo9MBJBGNn/0OYOaAXm7WseuCzrl2vjkRqlqRSV6N
91YNyqgqaA950XaXAFQfAEkNalBrZZnnMinAxAaEawUMt4rVLbhFiYO3wuAPsvCvDRThy/g9YjSA
/UsRKEDMPFCLiIcpwD8nDeU7/vg1jWMMZdjb//7DMt1QG4/XrweLCzwjHBvfrcks53ZjsjX1rhdW
MV7GNHXWY5KWJ101VlGD7Z7kvHV/dsk0MrkZwCxzqCNsTGqZLE/Uo4YPHRBIqXsVd9VtfB+bMb6G
MmPkIK+ixEJevV0V9xNyKEyvRZHWugj9FLTjUMYDK+5ncwCOtrDkEY6pYUjUXIB6RQIyj8BGks88
AikjPKyOsRielwFI75rgms/FtKX4QItxSQuJYHcy2y2uoI6Hvu7zVVaj/jsYEnaK82G4q8os2hZ2
geyxoGHGLhjxey8dq3rNWIeasmwU3wcTWzoKNgqkeM9631mfS9MHiVvFhgfUI7ugZYrbDUPaAs5r
GlCC1cXXuO/HvTWBynJN08EP3TI5nCeLyiCiYJpzAOcsP8tfaSMSIEJsD+8Gl6MqVvAsQwYwsu6a
lE87vBp0bIMwIOPg92WPzj31qXFHS5+jAj3j714UCmCEadcid+8ONQGqIFiIv1skqs3cVn4wTUDV
ZTir+dDdkFstbFaL86JDYus7CdYyAOmElNPK7/p8Tc7UWE2kS2TAgTeLvH3Hrk7loA1fmqxzV9zQ
/IvNk/hSibxeY3Nj+Cb5uo2S7G+pHHCi51+yzED+QwyeR4JYaaRvb90BVbs32CtkrYoef9JJ2KCv
B4LTrFOQ6ATeQhGkW1ze0dE/sNNjIwUGIItBxVe69TkIwk9aOElQLkMCLjjgBwPQk+15kN67g7Cf
0jqPHstkQFVY3uWrAVQ4mwF8zpuxj50ncuHTJ4H3rheZxl4oEFvfMbR1U/RyCxgX8zkcJvvcl81X
ol0mFYp5j6oMcx1XoI2mqtcoBVAgMpkmwGJ3D6QK3X4C6wnyPY+Gi9kMR51jp8oXB9VkNi9wAO8+
XfmO0omPXZq8LENSTzZIfkQF4+uNXhSjebBa5y+6+mxUV6nxcDoAFOPzjb7v/e6gJ8aXSNoo+KWA
prGqg8GqN7q1ZYzURYalY/jfgHQS7NI0Q4amyilf0sIjDRRgpWatSA9QCCDnkpXkhLALXbveLMnl
ZKCk9I4pcjHEUsAcuwxvWi1wD1XsksGOamd7hcp8oCzl0dECY+o3EZjSc0Ho8dqG3QAe0UC77wcc
RA5dnIGLFOvjPO4rINZW5cMQDM3aaP3gr8oB/luTl+wbUjj2gY8id09WsZekvfbDzcXnpAdqJGgQ
a4D+ZtUdH6pNqTC0CiDQHOQIoBd1ikEN6akXmylwCLr4fKOvG0AnBulUb2a8LTKD7aQ+INnv0xJP
empGN7sayUwAV7WzBNBxdby3Vp1tg25KiTaQou9QLHggyVAqDdxVVx6oGPDvApD31Qo1l9wWD9L9
OkYtovC55OV3E5mBdobSsucJYNyeNk76GWcP7Oy26SS9XnAkoIv0eKUDhC4sfu7qZ2qUTzZofIV6
gzfdzi60GqVmhsPLeHRCutWsJ1VWa+sxbqwzFfkWvia8XovAX6MK0QuqSY9RHu6FgRPtJqoYfq8T
/qmkKl/S8Xxc17HWHjtN1mdqFK7Q3COx1/1PAkUCO8Cuvnssvpy2tkgms5s7n1CKW+8WFxoO5QZF
tl5GGDEoU4OiGKM+k/7/OLuyJTl1ZftFimASw2tR89BVPdht+4WwvbcBMSPmr79LSbup3dfn7hP3
hUCplKjqLkDKXLlWXJao9UgNvE2HOIh8u4ujpwYVjn0V5S+tOjhgU4iEMVwgnJy9NBZiuUzrGZLE
Tf5SA0hx1PTGXtGAJm2jp6qBhofqpAH/HM5iU1uBEnQ9GX26QUDQQyJ3GL+wxNqm7aC9BK0mH/Ca
AcWpsuvKzVVuvWrKmm9jL9FeRFX50MPoz1amyPk0NiIfUaWbziy8fZQm84xCzVgCQjPPSHa6MLmx
zKCCCCS+w+5FxNGa2ER0xkMlTjjOXCPQtK53TtvZG6IRAYKw8wMxOceZiSTxLiDlMiCYhTmKLFyT
eeQiumRqDqIvoTniAhvlmtnrKi3YmUISFLBoi4aWGLNpsSMCaIK6Las2i43Ohkw2B2zfXxf7FNmb
yu7lOUH8ExRNhyzg3UNeOxpbi3B4gBincQxRAG6tmG1D9rXB7WBLC0n4ioOmk4xp0Ys1WCZAQKaD
tqeLWrl1M9BR4Eu40b6ULEXFWFQAJIuAOBQB9gW12s4Jr3lif0eGEotESNwFax3lgWsvSer17CNY
C75avAw417twPzW/Egs8F/oIhse6b6ZdYoEZBmuVKIGaGXvpyq54CBQNQqZoEOjMA/ev3xnIHTZJ
MW55aPkosStAzdlAw65vbZC9fejKMN85D+WpdsGT4W2gBly+lfPTjfhmoTtzoHvW2wRFj6iTuqvp
QLe7vc4htYqAJ/8UyoKt68YOoY3JijNu+WaTpG75mrP2yVHasMzsL00s5BdyLfIkml3LdGw2sbRa
0LGARcDV4/Yy5u3GRTyvBIq07XzbiZotcUxReCTX5ewyU0xZgPbsENsBOCyYwkvKnEwis4XTAmlt
1wnqA7VsyaFBPp+CML8aHgNPjvh1Tt6TaJMVtcBnOr70XFyCNOmvZLIbI/RBpBYeqRMVmMEGqz57
Q73g6mnXQZP/VfKkQGY2gUxoB3XlgmvhqSha73PHCx/Age6rKJi3a0RRb8lNuOFZS8zwJbHb9NLn
cTK7MU/G/tB0EGkbAvs5yW1IIuInWkLN6pikon0KK/1TNwKPIEmnBdGui6M5Z6ybm6dcHVhVgeKi
4/FmsRmGfAKvHz+TR+rq0s8l4K5WfuoNjX8aHK15cfWv1EBKJHiOWLOiFsd/4VnaUDXFHfUpjvTg
ycGfcvZ0ZfeEZw/u4cB+mUIrPEQFG44hN5xDAfj6xzP8FaBDkrE/9xaxQEiQQVQC4K28e4CweA9W
VewjE83AnYDH3BWghOkKikHkrgrT/YT9zaeWFt/qYJMCLbUHpU/WOwmKjPfgHtHPZFhcpfLHVt3c
cQjSrSBbfdOSKP8sCh10cFatMBacPfGmSVYiFNnPJLBvptCyz2HhvnmUYxo+V031X3uoqwRc805G
gjqysY5AE8EzbddFg7jNhyaILtHQb+9MqjPDagE64MG46YTRuCsZueLWHgbZsOviWuQecH0GFvuL
jc5G0e0qoJ3Pi70QAd8xG3VfNNfSMQr7a9qm0dGJ485ddbYojr1uv5Ib7uHWXUGRGnrhPZt2bz7q
U/c1qOjmIeoTl7z8/YlVc7kIOxZtzK6LIQEd/KYetLdPPc8BArddoT6xkQ6gaQFMfceK7puj411I
mkGqpVXVXSuBHuYDCQihtGbuk0GnCGbkn8a99zUR6m1jwQ4tqn6eZdP/EF5Xn6llIH+2d0Er6FNz
4MVncH2Az3ncQIkY5N1C6547SHuuRVCXuy7IOyTclcaix168xHBx30TTj0SCnb1RnSJM3yYkX5q1
tzaxp5jAS633wXqU7uwSTy8kvW/EFtC8cwS4UlxiVsZnog0ge2WmJkrzIZez+E5dOpygYHRb2AXI
9314Cv2hrZWV/dYd+gQ6ERP7CuKFt7PF9uEMlCYhoubTbz8o6uF5e2qm0rr0w2h8Tg3FRMOGpyJF
QKAYXp06NT6r9cWtxOK0VT4tOM9OAIW6iDqI/AIOH7mBqCp04o3hrKMw/RUlKs4BEkUKA1mZr2xy
0zUIW70DNdE622Jon7K6uxqWYa8CgF5PQTF2oKfEGe8Kr1whYAM6eSzjyhXQZb9PyRp2UB0KIjfw
qUmDajNP9qNTfBZOWq6qWmsutvrsveYd7NiOngBfYJ9EuyOriGp+qyVDRAw+Mu3rc2SCjJWaIF3Q
9iXeJWtqNhCe3+D/U8xDc142fh6X2tHhtbsHoAI67dDKfKjNwXsIzRGLG5mYvpbm3sPSIbVpOFfl
sCaTJXTdXNEISJb9HSfesKcWjaIza5yOUGEbTz2QYFdzjPqrCGW4KzWotbbKtnSM+AFsBk23/MVG
Z2nVy7Uegi4eWg4hVrRqnKv1tT+6TbrtnTKyVzS3aXV4VjuRvqMmOdJVWFSDo7utDmSPUQx4caHd
BNawr0GTFrgrnPxMZ9JNInC6eUgorchAByvIQHoIEmTIcMOdbFWDAn68eNHuMg6+17xja1MrkovR
tzcJ+dE9tcJ+TC55rd4W1DYHxzuFU7iKVQf1pnzS/0X/x3BVWv0fEUWAfpFy0jj3uAcw7geoo+N6
kdWXY3zR6gI69VraPEGxelhjuZlvqUmHpnD3dqX1D6T3PKKeAMW05re4RUmtvwyY28o5Kri9bRji
z8CPZ+sgbbpNqKQa6ICIT/DgRD8Xy2x+d/VGI7tz9aKfjix9wbO1MYI9L2yc8AXYnxYsF0UBGr8c
sqOtrR1DewTkQfVOlhc8jz5K6IX0UZaJOA2T1pFcNVAQ4gEo8DWVax2DY65qUExHzgBlXjpvSndt
YOqrXinaTQjMIuyeB1Aw6cJPUiSg7Ez7eN+oZg6OlK1r9caGnHVoY4LLZeQIOyo1PK10TrFa3pJz
KY3qOuXiNvvKqnrOAH+kFjm0qafirPKJLgUimk8cEr4P5NDpuHOxwEB6Ql3Yxk9atizzNTkFc3E8
3tThevxnk3opi0y9kCq4d66b+r75p7EVSANRiatIDzXsLZJOew77ip9suwaFsWqCDwNBF+otNWNu
eo1c56C6WqGIybtO6hDnwrv2IagPXbV/eLdHcZEd9MH9RQ6LHbvGzjcKMDF86HifY7FHUnM2w6S1
a+IH5G7tnpNefJN1ktagqPeODNwDVzfh1nMix3AjU97MXILkC8TINxpZ1UJ/BOvdqlYBxOUwDijB
AxWLDuGJMdLXloodLt15o3vbDpsvvy2i7AoQuvrxQGEPFOA9/nzteO08ELE0aayviKMRgim45VQH
jYht/HOXEXFgjdegyJBI6iPACxQBHSIyWMN5L2YEBrsmv2v87iG3iu3J7fcYUBY+AT7hgakU/BmU
J9fFWByrBNKgKohB0YSamCOQyy32hil5chGT9oVWDfOrX3pbZmvBlVp55kwbOlCTOnp4hF3rlX7O
sB2spRYdaelAZwiY61i8YmHxz+noCjWEZefpyCPGT/7qBniCcNzPdtTh/gRr8qFt7NTH68J9caCC
fMnM4Tu1TCip3ZCLQvV26QSHmI3QjmeQTUAJS7amppVk5TXCeiQv20r6yQTKatOJryZSUS/gESrB
Bp71uw5sFC9TrSEfkYBnjYaijD8/j+OwHj27OKVGfDbTElyF6hB7E86YgPxbhBLxdxPL82z3L/kf
2/n4sEbOUfeADgA6HSWVHzNrZgkKE4RY8AYPGZijDOy63JL95QVsy/oOSoMTOw4gKo9XEGpZ8dpK
Q1T3VKcM+/efeGp8t6C1+s2y8LNDgo5/lhpQJAFqyp7Hjk3rHMxgj2XVhVtg7doHMQTTLmtsgZd5
1QKDO4VHKHV0JykCse8GDdT7qAzbjhDjuVkMOo1mHTU+yliAssCS1QeQsHt1XTzdctcof/A0vEAc
fgxXRfukNWUcr6o+RAw3i/+GaOmrZaolG5DsKyN25Cck4Yt1EowF1EG7fBuD3ejCCqbvFU/gcZT9
dGqnQd9ZoWAorkWWxgDrJW5+MzzYnBsnMUpvBdSf8dkaQPvpmA3D2gzNQRuRQm8HvqNmXiCj1yFk
cKKm55mfLWiNXaklXFTXF431Ytdd8lxHYkvm0KzLhynl4XyBvtCPwGJb1Q+rExcqkkfZN18V9lSd
qIR+SEK+yj33vrn0guETAhpRiVxcmyAk3IKj7oYA6nMQZI/tkA2v6dBXm76dUBPlxO7ZKMJ4w0E6
8QXPpAddMR0jLvcIXEf/GmCvselCrzl3gjvYaab62hxjf+xrVKDoED1dmWaOtArkFYaUZTcjq/Ib
nTEvwyKpTPrd0vHuK8xKwWqDeJWOYtiAzMDZGhyEmdS05OBsiblh6SXSTFeruxXYdMzqhwuMvz8l
yaqZbGxTrRBkyaBABQdun58HadrrARWZ3zX9v/YQpdv5oEjw/jSH0CbrX0Ea2j/T2xbUOVAc4lkO
6kIsDn2OD2jlyA7wPp3c5rPegUyw7xL3BJXrVwRdwl2UoiQ1HiSyAMLlHbjOVfd8OqpTao/6YO/C
OLq50uA+WL3qTWxpiKJDteLB6YYLtQaziAD7BgglmPiwJ5urPEA0P3voVhg/Ox4UBB0JMt8g0orT
m4zj6KMWxX0IKueXHPLyFQBzc59JUEBQE/Q+cs0sLHUh1g7O5aT/BmUE/YofB0cSwyerjd37w2jo
8wyJppt7xwFrBHXSDO6UVYe0hCCyBE35zBnSBeBoqkTm/OeianLBi/LNpTXwsujbEDtrG4FN2VfZ
TwBNT5nJ+lczrtqtG7WoChHCeYS0yZtHpmcnSMrFj6bUUILEhhveBObBKKtfRilQ8YHiojXqqwWS
xegcFL0dHyPD5x6U44oyKoNViRjToRTNL3Khg93r4+19qJGhinoWxpwaD/v6XEcQw2MlImLZwR5R
gbwiW6NN9jqImIYEMV5daYc82SpASRTonMIz2cayYldXGPERlY1fNNVqu87wXZFl2xC0D7uOC9uv
mAvGLy3hzQpQB34AOWj1VKlYdFBALFXdr9C1cMC/jB1ekOv5TVe3r8FMwBrt6EweDu/BS90kg7MK
1V1LLojQm34VcXvT4HmzRtwbcslFmZ7zJsqBbfPsLwjmHjrPFX+BHC1ajVODd6HRIa9sKUHoWHiP
qCEDOY9ySTzhh4Etv9NsRiaBljfG9AwZzXyTq9lKzJZAefwvU3qQ2yyi+CXlDKCfrPpLN+W3juXp
dZgm/XOMn0sWZ+y5kAg0TtjdFW2mfw69syEH1Ps7kO2FSgGSNvHoPuQ9RBqrGNoa1Bpy9yE2wwmQ
QeSUIa7Wpvu5nauuMATTTIkX+TyYxsQsegFLp3sUSqfUAL+bNsTuhVp0KFU8aUxqc5dBfJituJZC
w4mnIKeJE9VmQCaMWXAm78oorNv7VJ60oN/5Lp8apLW7am1u7iqtYQFWlQEIjGy2M+oUeiABhBYS
K9G+x0m+BUSF/T1F4jHvKuRLeqh/VV0TXhug/BFSSDwlkflxUFYMwd92lD421ugcYh3JRaeDYmES
4lENUXPjEzWBnHoQY/5LlmZ9oG1c2EG6G0UOyzZvcEDOP0gFfFM7QTo4CnGToNoXv08A0PPUuuL/
Zl1lnqenwJoeII9sXStpm7N9cLV8i1g0VgLvHdQLDe1glSOeM0/CB5OByLbh+xG6yedlYlCr8nOV
g0BazRmWDaIAfYUgG+sGA0sG00w2emHpvp0PzmbuJ9dAb55ciJofZxuebMMDd79T3/JZtAgPMhFD
w2i5JLlEdTussd9X0iz/+EZT5f5dm3V6+GDXxB5cfeDpe3dHRDg96jL7vJjob1WlwM0A9QLsw7sv
dXQ25D07q7J31KHZEf4mutut47QHGJ2+e1zWxglYP+hq4c8+28w61JDJDcENqIzz3xIShKlfFRK/
VPojAUp5cstMP739PTxFTlZAwUb9Xel6I2/EtgLk2YfalXFxA++71qKSlVrLoY+kcaFm/cXJm/4S
9boFIts6wpHX0KBCtd4X8hLUswyYSq1YG7yL1/N01D07vV+tS4IUfLbqIuB1NC7BJ7oIGeZr0Fi6
UG06X6hFnkPZ9qiSjfBc80psWGLEO+mQ658jT0vOZZ6lKJXtpvRQ2s3cR65VbCMKJNUoahsc5SE6
9yAC/z4JdehhK5q1g5saVYwc+QOakZyQOTtBJGA4tAwL6aOpZyZeSXKeIQ2wja+Kv23PSnf0EDeT
pHqaBnejg0Ts2qrnet4Vxcm6VfVUHcuq/CoS1tyEV7wdND5BraZsTrGYwMI2dGYCgRwHOCxqA0dh
XrNuTwNmU1DKDHSRoF0lYx9qwImq2Qtef10mJruavQVuEQvBTPfAPO4lCJNh9tR10Y5qx9hGBRLM
EaRKTa3FzCC0HTZmEBYI/GVNhvK04eChfvwhjb3xKQdZBdCmUGGmJh2GkCM8UbTVXueo+XeNoH8s
ncfFARSm4Q7Co+F6sYEK7lVvY2hhqWlZDRWkrEheqGV7xfRUxmOxRg04+LaVBx2EC1K/3AHNrDJ1
2AHsgyEP/fmT9xXo5L08yo7UnQTIeg5Gv1vGL9+NLkEdTjce4rS7/37YS91/P+RIMt/09GpPo1iG
fB2eqjR6/qi6Ee5YEmFn8v5RB6HdfT8jsoxz1R041i5Oe6qLn9x5tg2wZQaqbMF20wBG1DTQ4YON
mtRBflnxopt2NI9czMtICERUb9t7rk8vElRsI2gSblHUds8N7idILIBunJqePWnXlMX7DPJDz4ET
dc94tQ0r3eTlkZoeytcPaWMDOKHGk03LnI1eJuWNhTBpo2ghl2TwzTxATemWyZ46aRBN2XZvH0r2
oH8iKAdCeXzlRCniwCRNSNUG8btxwXxQjQES+G/edziQllerYpab0LtRBy9071rRLndQyuTkPaL0
WrOXUYdsLGqdwrsOF0IVWLoVcg2MCZLFCDNBfxUhlAOWgftEj6MLzTLqogl3SXsBlR1TsdsxRlWd
C6wVaZgX2ILsLbvsfGqiplt/wo+T5MrJkkIWaRVUCDeUAwBhwkMV7Af/OH8iVzrEVgnVPTX/n/yD
qtef4G8prNk8f5SZ8+dx7UicXSGeWmEFR8CiwNihzpYm2VpgtfIVnf5HHxqX8HZcVXE7rclPaA6g
eR8my6OIzZdaJlxsSFNgyNL+kw/ZaFa6KDUhLv4Dr752NTko8az4aFUrQ0bGCaVqDGxD6nS22qms
VtKESEOYaXm4pq7UDYPwoikvamuQURirpNlVLKvrw51PKSFwlpbGgSeg5L2bgnxQnmucwNcY19tG
A89tI45kJ+fI7aLocjdOF+a0T73icPd5sVoW9TYMi62hNdVhUjLaujpIJZEdqr0kuCuPTWCOezJR
5+IGFhzohssR32DFSf87Bn3cDlCyF3K/75nPZ7OafZkqEF6zymtDbpZeuvY85TxwvhSZLQ2kwFp2
XT7p3dyzkT6RBVGL9ThJdxvr0Y43bvCA32zzBG02BEFQ99ZoEZIHhdFVa5AY9KgkYPKJDqa6p8B1
9GEA9RVVxnzGhQOWpHK45OpgcQYliKbed7pVH7Ops/s12ehgWnLfG9MnyEaKm9AKcYMId5n1FZhj
kuox8XLtFpt7apC5HPv0sTrV7y5kbXrfK0zvRn5mOVVb3uHZD3CcjXwmSpMDvQLaIFPPi+WwdA/0
DKGejk4dYYptOIFOwrZjd+sC5fA6RfKgO4X+oxFjsGqQT7xOo2AniXzKugGy8EeTrsih13i/RkCp
OZexWV/B+wpKWsa1H6ONYk29yr6UeBdB9Jw3hyELsudyrH7RSMBsf6RGwJ9BSYJQmbp2zqyerm2b
5v+6dj7EHLAnRPB+Xxsq9W/XhkBqfZXgUUPFpoyvjgOa+bCGHmNZmd9ZpYNftm66a1pVydHSc+j7
ybx4sXvkb0HfYf+l90AwKl9I15kAKMdvvgwZR+xBgicKniE1Hq0n1C/tqZmCPWRdhBJifIrvmXqX
5iij+M55GQva4O6hGViwsZOigOpGHn5DKPB77prGIwja0wepp8ArKLupuxxATq1+cF23e+xY9rNS
djwckc1LkEnGPhiZmQFUocpeeeA36YBP36fgp/madeA4htlKsM8DEdKwLW3ID0HltkLtgMUfPLeG
kmeBDYcbt/yhF8J+oDPQA9eXAjSRH+ypGoUIKTKwTGMbGlCglsFctRApOuWefqSJOWBl2Car+QIL
yvCBbuo7GrxM2EaOu0fU5TvZTRpBp6Ndv1SNAaKBENujodTDU+m7ulM9tU3cPOkotN13svRW1KQD
JEuDFahYjL2nVdY6Ew6A3F5kHGQXjT79u4qiMg6talJgdGnSf4+aSDzfOw+BC1FhRVO69C7ONBX1
1upC/8VYGabrvousRwhE1vueAxWDgIv80g3BOosd9ztU3JI1jwbtPEUFAixJpqPgAR2Ml6/OYHvP
A08tFFcawcZIC+dbPII1Gf1Fb8abIO3Dk+Pl2ZMYzE0RQ33GggSkBpJTXxulCR15I3kEFClG5Bua
kQCVgb28i986jBQsVNTRhCHY+NUIN0SsxoRoRIlscWlG2wDAtRaLGc0808FoasCSmwI8KqHiftGi
oF3R6eIzOybDr7hCaopaqI15m2Dx1UMkFVaGd4q9ITqTB4h8dHCCvF8NKqpsB1nKFyv2GtQLgo1D
U8m7OuYeghOALmaBvkehZZ1BNhTRdd7X5Zp66ZDgZr9OzHzskZ85LnYZoFSp07ozmZYpe7O1EEmD
vkaM/XVT93i4OQCLrVgEBiqA1/KnpBH5E28vFSTAERZEA0pXE1jIwC0yN5XNDlsTZA2Tt1lsPRZa
Tl+1Z5qHo0jkCtWD7eIQshjKcqJr/R6MKMDa1KFv8Wo44RsEAJcJ42tjR1glhbZ3lYXR3mzZgEhs
0PWvcYmEEwJf4gTcQ/k5D9ia7AhFi90YlfmuVONr7FtZmPefszhnxxSI1jXN60CZA+I+3nRjWm1d
60pDnYqAWI9ZFwlEpbLaR9lKcdXbHPAA3QEZZuWa3zjnK+BSsp//Pw9dzWH+Y45meGwqcJVFFdD0
dBgh3HMSGc/q1dK2wumr63C+1VSv5qa//iXn5ej/yHlZroYNsumgisw0TRsa8R/C7WVmIVfh8eS5
leY2A0urbwz58NlmobWN0iLactDzfS4k8CZBak176u0s5oCpRccCTfUGQfWlgHbylTqLyVgHY9g/
F1MfvNhZuJrNvcR+WJQ3GjLh/XrO2dCuagCcnlxsH1B36EXPYCFBGHbQj3i7Rs90qKwKaTQAK/fU
9KzYePAQhupMGwWmDqhkfYYHzH4MvWHd6SUYAdQGYt5UtDqozJD1GLdkBJ4Ycetlg7F0035j6ein
MNtMIbYPmpdUpyZsq5MFQoB02438Zpl6iUIidJReqdJKdCQnsgJvG+/ZaKDAHD6hcOGzzENnnZqR
ztzRvOGV8TYh2edZFz/LAQLCaZ39com7SeljJpoN5h4UN9qgH8N7EHUDxRYVYtOVDlCJma4RK/7u
UxA5kGl2ngYoOVr1CHgdCrMaYOs3FdROz3SAGG92HrX1Yhm4JVtECX97WJH7hN3Cc98iGoAadmhV
xYDcH7EldY/M49rOTPIT2QHYhUtJxz+608A7Vzqd/UEY5h4R52CWT6d3XrPD4CLP1WX2c21KgJE1
8R0xOlP6XjSuBi0sn3KkmV+KFnchyHIyJM7r9CWs3GhlQ07U7N3opqtDiRw+wqt14/fDEN3oEAKV
e2Oxi+rTODguvqBJBTbSqr+Sl5fqOYLaXc1WbdBe/+8b1bVVdfKCJLIgXODZuF0hH+A6KMz7qFrv
lmCIKJw+fM4b0e3jTktOTlu/Hfj72WJbXLgQoB2CjjN1ymbKHZ9OaRjCKANQj+8T3vXPXR8mL/Qp
8YUJFpE0sDGSZlqGLx/AkRAwmS+0dN9d7W52yL3Zu5jV81cCZYZ1cEFJnE1GcJWiyx6TuPuepEn1
te37bGPUZnmgZtTtpgCxfIic5kcUXozADcELdIvJqh4idg2RpV9Gi8oAxZYaXTsNg+Z82COa7ekr
wBm93ajCeXPsrgkh5D66oAfwHF5hCVIfPNT2n+fYXWFa1aZoPLmeY3usnrCSbaWvF9ysEDNXM3rQ
ZJy706HID4Dq/54t1+TB5Si3WeKRlZoRD2O5ngONKLSuaMb5+sPEdfy0IM9IQcYGoCYjrB5CvXJW
RDcUGw6A2mP/4iaJPGQWuBo13c2+SfGT+hsOYhRoaT62HD+escSDU9aZ4RuAru0o95mERgrsSben
tCeZsNwwfPwm3zwY4GNXvWn3w5RMq4S7HYqOYzbTPZrt37jEeCOGRa9HlUjojQ8JUTcSP2M6sh2o
BEht520MKiKwN81ZsV14HBtm/BIjM480lOy/p54tJsJJIh4elkvnUDCYp54pJJdplzn+OS3Zgxhr
CDAKLkhwAoYTRHwBjqM4MDo38eEDcvxDk/zB5gRBgwooGgDKS44MI2oQjI0DmfFz35erKMbiDLs3
Vr4GGfTpPBSPtzw5zyZPD5sjSxsfVEEeRKd67Vs9DEdU/tffyrabfCB4zVtaxdleMmw6XS0GUA8b
2nWhxekXKI2+6GPp7LQc/G5IRaa7vo9AqsY0kCzKwt5mLeD5mRs5kK822i14i4K5VwLYv23YWG5Z
AGeDCb6pS0vb0tiAWXiq8X5Yc6hxQSosu5ilkV7ms6i6b06N5fqyBS22qTo+OGtqLNmgfrdD8j85
LqYPcwJP2uzNjIOO4fcF/zSl9KDjZtZ++3ME8eXGRM7VXtnA6lzDXH8tppwdqEWHZDTaK6ozFksD
Otxrm2vDYUKpG9nJRGdTaqWbrAdv9mKbXVrgD1gkkz01cSUPWKd83SUZVDzycDimTp5/Mjt2JLhZ
NgI1Wyl7MWr5p8zzjiZq009Z1RRrT8ppPZqZd0Kdt32TidEhRT/EP8Jh+qJhOf/MWk07WJEFteiu
zb55XTQ70MgJf4F5JBs5cCA8jn/UYvgClj93HhlB6HYbo4aNRpIDjSxb0W4t7BkgQJKAKFuyX7wv
S1RJZtGNDmaZgwAUb8dOvQlnN9PUImyskaZY/OgsbyPkwnX9oZuccB4vZZTvRgnxRJpgGZAX2o96
So3DYk+rtD81dnC5u1YKGha/8UCG5VUTIgeQckiuHpghQmNvF9h315PNmG83rnaaT7G0AGkDyKgC
mKFRmBg9KigB6jzNTurMgkY5JNjUoHSyQWqU5ulTqwKU5DiBs3mT2ibC8Ep6F7WriEUAhO+PgDj4
ZEP2bEQAQQn39ohKv51SW2MMIHjhneoQtZ6z490YmghSCpX/5znuprsbSzPTB6GpoIP8JcFrAFAE
Vzub/aidU69EQTj0FMQxy7wN/j9usaZuOmjKkc5aXSTHBC4BH8AwvXVT5Nh0AAIG2y/zEdtsuxfF
quRuBflsXfdDFha2PzmaWHPFjWwJpMsC04Y0HFNcy9QWKPuGmNd7m4xQUE587gZiTR3c1s1jib3M
N930fppR1D9LM8DPTYcYGMgqsy+geN4h3VKfKs8CTXKaDgpRYD/ZNbN2YkrSg6YF5s1yRe6Lou9+
DuxGyCxybZLs3tVxSmt2hTTwR1cDkjOWAO9tZoBwJDODGI9UyGeYiDZf6axENH/DhoL5HzpANWkd
7Mp5IV/scFBuSy6G94o4RnChBh3GuH8AKyXKyhH7urvK4kFXydrm7SrzbHSFdPReyM/hab5cwcA2
8HJn+vD5MxmFwBu2FgSDIGaGZ7p7Ae9vdIyUEnrtAlW70pwaFYOpM3fMtqwMQuBJf3uTy2wblff7
NMIo4QcR1OKBZnzvILd5BA1+n+ptZrqy8p5GSLB2Wu4dwSqRnfFGKU8AZTRrUKGDo0o6cXVyLQfv
NBXIyQ3vWg7NgLS17SEw10JmiPZE80aM9kLzzous1DZRF7RBRl/8rz3Z3cbKtdvkYHEBGB82Ycue
6m4bZ5lKTMYNHKSk1Wwfd2Q0CAHDHyHqpQBwbGKg+pdlQ6gzP5WxflxMHxYWDpE4uJ535zcvI9Ty
YRmWuA3bQaLaBV4pklvwipmveQFgAIS7KujmGeYrtFl7fRKvsSvxnwEiYEVeLrR0dn8aRL0aqL3+
MChQgyClLLdA+Mt16/Y9Smx/x9wlyMmPdoD8tDLNIffkvZeM5MK9fCPUJnwZSmdkc0K9PZQMsVxp
N8csFu2xBn4uXS1tOlsOqCxvjkszFBPUzoWzo7GL/UOTOj7YMmN4u+Qy7I9+6lP9Rxea5U/DFlsS
gY5wjHJvTcwAtWncWGlkRxXjnAkIyI4tJ8eT1cxmN7LNHSlPT0MxHCUxNQ/yyEDYcbTDsD9NjtHN
B1ECCew3ZRr5kD0Gs6rqjp3WzreLkz4VQIXpUc5R3RF1DyZw2HlUQOEOaSJsY1gQKo1qv5GAeuBX
hnRfYDgxAtQ3NyocARInvFugbQUaCR1SXnYLMoOJ8+zYDEYzbaSM82Pe69nxo9HsaidZSTdv/boq
kIzSXbTJS6cuOr2zzrMUxjlgnG0RQ66P4A24P3ywycipjkmQp5pPPQ5rkrdTQNYkFPDUcE5WOiWv
u667sbOVZiQvVE/u+oJx4KCxpClYURwa5MtXrVoORcMg3FViogBcIl2zq2nZpBxdVlYPGooQ7DbH
wqpRHZnJwZHdILlRjKLKN/0EFFUEXtgwZcPKcd3qKsb/YezKuuPUme0vYi1mxGvTs91tt+N4emEl
TsKMEKPQr7+bwjE+zvly7ouWVFUSxOmmUWnX3tUN9rvGs1ObIxJaWnFpW9nv6iKXRx3cQyfIQigg
s8bxPvXcbgV8hvOKwx38innes60PEOuMfqFgjO2JpoQaYgUpWudV5X16IFNGDCKAHHxLy1EcKGKZ
AN2Y59op5SElDhTy+qx5ZCAln+fP5Cht3nxVTq19mE+UJX6PwslkLI7LkjjyboBzsC71RKhCdi7K
498TJLYxZSr/kSABpZsB+j7kM33Ddz+j91O3GBykz+s7DxwdYIBsdRS0etBnsyHFswaRsQTJpCjz
rSeBeJvHwkkryEUa32sKnyf5hWEflRsfbMHBmzOUNtToCj/x0w2IFn/aY2efUe5x6zUQxjKnkZZk
9pnsLS/kLmejWC026lFcZbq3JoNaF8Uu9rBv5c5V+OaRbXG8X6vjD11i+WlxMmq1Hlwjex59UCZw
ZPGPNUvSC89GfaV0K3qNknSq2DUfaxAebCM7NA6e7Yo7kAHzOYKP0S2eIfwBnHjlLrTzFBsdswUZ
j30YPezLXLsu5FqbOHC1KkMDpqlUSvcqFCDIJTv1qMkhj3aCxvnkIgNevkpkYlPfuPIgfqq05kTP
tOXZ50onXEEYpNuCyAEslR6UKXeoUQTj9PR8nJ95NMdPXpo+d+cFZBOCpZIml4XqtsvjknoCqmd7
WmVelYyu/rwsgCO7r7oR3jumikB3Gd+IQbKTO4lQsqnJvdA6571i65i30ZpsnRVCA5hixmae4JGU
Kwof2RrFC4BWTdNsK3tqxzI/GK56WwnxULFgJ/IDLM2OWYIKl/eLRDWP1kv47Ji8tTVfaLHQrdAV
p+/EfEXykuP33cVxOOzDqMiybM8i8Gw58ZAFWcm+F13P8WYNcSs/6qoLUIs0oGaIuuiYSoFq1ymA
mqr1vbVhKOQv3mWx/rlOAuovnFBhC1vtNOWxUwQo1xm8at0Z+Yr+PFXOHszW+7KYBuhdGCujrspN
ZpcqoLhlGvVA3YhnW+zEgPD/Xo96FMxYjnrRil0BUmkrVFL7aY2y1KyZh2TjE6UUahZQxzOFACyF
HTMwTlsakkMyIINWy5h61Lh5+TGa1lriDL2XoFZqdssEWo+u0XeNBD+Wme9Ya71QMgk7JnCO1Nea
7Y14JiVgH1je7KhHttpZURhZqCFSAkYkBktWqgBHeP4zVqmBF07JW/3ay7MNFUVFU50UFUtBB865
TvNkQyZy+lUNkD+qWQJyNvi691ARjkGhKH54TOlXfcqKW6GX5ZG73hONqOkSWdyCwvKZi0fkVh5t
Uct7januHnViU9+cmoTHj0Y+spPhhsN92BRO4DT5uC9Ftq+wobyxRQVobFrcOgUQVE0KmBaIOjhO
+sFsY3LPLIKRHy2k7y4UMYJ8fhdnUgHaODlz23g2+zy5Jq9plM21WcSP3rTvDCq7s8F8oqCmOK0u
E8PYWKggCQqmxTsrxOmvDcwO6DkAvD658VSr2up4YGqgG/NLR7x5yL3MmQM/zKGurecXI4kgnekn
3ywWm/hGA3HmDcW4NkB0sK19sy6C2hmDoQBID7VF410H7g98E3CW5EzoSrIVE9s+WEDkQUOWahXl
0J8C14I4hqP0VcCgqvPWJSs16eTvDCjxYGfc/e4uLup98LvgilSBkqm5GT2wkzMe5nhR0dtgJnWN
RV58HDc1GLa7fGiD0E5RiLqMW8PFeJlPbK+NJbKtPiEzQLq5V52rvgJqgl1+z9RahXb5kqjiTth5
+6XIjRpsRJNA6WTHLf3SgC+6RKUP2lUfsH2yA+k4oPpJ1jeW6Wk3nuiAL8tL/jLiDxyw3h9Oeu5q
F2FG3+wYRU1/f4dA+cindwhwxEIBTtehUINH0R/cmr7Uiy7Bru4CrizUYU1nZtQ0GRgUobf9tcpS
/QaQEJyyMZ3FOym4txqTtE8htJPp+CFzjXVpJMMBJewOxIUSG0UNjtYkt6gJcG/Adq3iRDBUOMDk
92A+16BkMUeQjWtWAs2A4WpkwKSSiRorFOE+T3GuQUMxhVEPX5ZmVYyJ2C/BdVVY16Fl7Wg1M2mw
fXT5RMqYmYEEwzpYmnj5EEVgmwk54w8RXmeDQhf1QxyDN116snmQY/YDmPb1LHUj+6JaO9GobT6M
vWm8qNrgcVutbbPWNouszVDHb/M6+hAt40Uzh9bGSc3bvJzjCdK7IHdypxpgwbH777wQLNi9no5z
3fBcLUyu2HTEh2phSHCgjpiqh9vW+D3zvZj4U1kxrTBMiyuah5/r30XJE+dh2EBy6U2LRxS1d7Yy
pW+xMw5BpQaYeZmExY3WqBKN9Pc2Hqhkj2LUuK3iio9Xea0fwIbBbGQTSmgwGP7P2LABQ9CqdG9n
pg5q01o/cx7rZ8YT6woEWttPdhqGAEmsmVb3a5pATYtvi7mKTGMjGj280gccWXEXpZ+lV0LL2TNC
tSodzrYxtjT4oLZguFEl005eF8M1h6G6TQPe9n0Czh1QTZ/g3Y2MQ2qOKz7gAElDauKuETjF7ZxG
HrGRNO561ufnfuyuyElN3RoO8F8i2S42NxdBa0f9LZkGyZ29GJW2AnLNuMtzs/6P/YD3+bzURP2u
6+iW79nMBVPuJ8EDbMpSJsvCQVXaKBsz6CNmXxNo1w9ROW9iP7wjoDCvTQek3CUyRhNGmGy9HQG0
12bI3VkjJqeyR/18jZM1sBfeEhV3i+PlQ9bKVyKjIjv1WgZ5IqVDFMzMlIuiYdSFlkHcV+LKACRl
K9LhO28icUUNg3QrC+auHN+MNMwAXawgMvA7cokp87Y4op4W785aektFoImmQRldZLdUIRphRD4q
H0XV2o2Z6Onsm0aNbTs75qUq0DLXx5NKG/Z6U1tnt6hTVAna8r4sPXOFZ2H7jTviWnXIE0Pb9BYy
bv0vL5SPEB/1n0IdPxWohO/uoP6RbZWstGtIyab7/3gsg17k83MZx96ui6Nv4FUsDzIE8H+g7jZc
UNxHbt7d4f8Ah1Oepx2rqZGmHUKDiMZdNO6h1LqdbYU/asfRyaIr6lHIYvs0/BRij0J7W/XTlHlt
unSHpDldbwmhnkuT/7i7T3dLd/ZhteWG5n/MFA4M1TfwtoHzzFJAsoZ1tNJYZ1ypCVtNvaX5ZLMn
RLU5NUtI53OUhtn2w2L6FEZD8i5TP9niIvV3qkjPfw9bZlFcV+F0eHT7bVHV2XVtoXKoFwcGfoGr
ahqQJS+RsFlRhCvaEU+rPMzwHo8Zv4MpDinZF6dLipveA51O6/t8b0X1+CS7+ljVXP/Suha/6WO8
JZGdwur3sFFrjmbG1BfsfT+GWfhRhAgYqhSnV2l7YhpABfXOgPDCNY3IHk9ODQSPZAcCF3UMYakH
xJnPM9S/WAxflfl9icajjfTa/D61jCmcXqIMs3qbM7+T0TiB0MbKbqpm5uJf5s3rigIgwXH4aZpj
v3WQ/PuS1B2/QNRvNWOi4qHV107S4A8+oaiyyWsUqMcyExz8p5OX5kbexB4iIJlpiugLCv+S/SgB
xKZhaJoRMAXNFW9d7OumCDnG3d4bTHAmTU6yeX1yLhxLO5HJr21nnzGezmtYgx3IFHD4wiiDyivl
Y2JLc4OaLwMPXwOsUHmPsxGw2Z1tt6nvTAO4ChUdrFLPnuKC51szleXRr5P60hZK4X90LF7/fxF5
5Mb7sdF0cByKcwZl26dUK+KNWfX+dZyy5nroc4jIM9E/Jhx0+2bh/WA5n0MTo4k3pcw/huKdfQ6t
uOVSaNcDdmZ1j7VmGVsQMDcXP/EgnlCONiTXYMtk0VyKqSFbLHmzyuLqqGGPHojSNi/mGKFa3fTU
IapYBqqSoljnaZk945TkVLme/RNlpAdhduLFHG07qBye3Kaa5e+7xun2BuQ5bvUIZfqNxYtvwKds
kcsq9q4B4b6oLjjgBWgct+eoATWqg5sXe7wxgV+JHFnsNvlaF6i3XaLdPvpujZq/taZpZIdGKl5d
nb7f28Keaqe1FGd3065Ahvp/jz1ZZoASM3ZCdhq5zU3v6BBoHMLpf7/NQRsjrC+W5x7M6ascpZ7Y
I2mtgEPw5ROQAmBgHZIPYfYUBp2cj2GJigukW7HzbSTfj7ruBInleV89Gy8bronkq9I5+5oMegHl
BCnXxjRstdzYIVkQrsVosK+oIYbmQMWbDc3Vs0zfOg0ITmluGdXZNuyxzyNvwbHXbEThbGmu4yKx
4bvIh5DXVpELgtnGm4c1ZBnXEBVoUafSg9KygvApBAcgCzUdwuJC8dyQLbfMyv3gBjEHamVCEM9M
MyhYKCncgLq0QgXBNQ6GQtc5pGDXwcEq5HhIkTqf9KSpAWtqOb294q1kEo8mm9UU3ptU9RJYt02z
ch3V4+MNngSrBA+h6Rg3NOpD3u3E0PkBDd8j2vcIOUUAoOsHSGvjkcOTHpTcmflhPhCUPpI24GV4
n09XyC0WfWmy4W3+P69AETQpsRNnW/FrnXGoCDVx9xj3JTA2TqrhDFa1jyI/OVHYPBRCjTegM/5G
1tYewDGeuiBqmIIsXUvXlZW6h3lOgt1534W3qmzcewgJBbRy5nsBBMwbnh0KSIChNAG8qdPvEjW8
AdFV55lpsDiIWtWhXzGKofHiliZ/m/LJMVOyTksvwZFwIMGZY+881hP/N7QZChMlD2kRljsaMtbd
8a4OL0BFOrdTVJ8P45Mf6R+j8EWfo8aYObel585rURRLkQdOfOg8vEe9ryWnteiKFEXDP6Nocsni
GzkOIC303z5c9Ilq6KNI3ZJ00fsi7tdWDSblD5/SuUtRNH8OpTF0lZGk6fCrsnxsyQH2yXw7pmAS
GnRv/II3iDsoPFon7KXUF6/FXymOC3dNzlZ5zm1fqnXcVY0IqqgD2bKPX1/yggOqOSC1FgXzcFrO
ygTIFHLgPqflnMyr1kq5xY4iRAYS1cIdnh23VF/INF2+qTL7RKb/dXkAc1sRdNigfLi8V7LmEILq
Z/6H0HLT5XsO5LtTZd2R1vy3e+gr9UzxqBBUy5+ADVVy5hFKQ2TWQ0K0Bf0hx8FEfBnAXbzC22u5
KQAJr5DaBicG5J691Lme+3N01WAbWIGcaQNhov6K1nFipbCHYRIiSVrrXjVeircbr01uccAR3yFR
+6XAfuxJ6aWO8ztV7SRn9rYWZYacow+dlUnvGQTAORIPOV65TDtJ9zoyiHfUNCI+WqOLXz5bxXc1
NkdnG8UDuSOn38sKLxdxFtoris2TXtu7eZWs/Whfpi4oNZxe7KB+6r2idO8nj932aSyglKZZbPyi
+biHMi/FjdU6kLxWtboajBYstMpt960fJmfm4kHfYXt11zhIQXTY8D+kIJhDmU+UflfSv65D1Deu
/ut6POTqS1Ik2aZNBASsnU5uxgkJ7uPvPTc0zFn66tgpaB/e7eWYA3dA49gsHBZQlyHDgLuglgyN
lchN5UbXpoN3AoPH+a1rojwKwu/GPrOH6rYrLTPoBG9ect2AtGnl/+RCXYvals/QoNSCWEbmDf5h
2UFXAySs9TjaQeVj66Tg1sLvM6TAsq71AhTTvTHLvRHHJS/DCBmfLMKnDvzUYXg9TVvCwunsKPbb
al16AGuvWe6rXdXZPyJsDp3j+3AokKrZNVCiPzpNdCC7nns/UKpmDzh2g4pHXlrDyQdwkebTqOS+
5LvYN6DkgWCyUZMgXzWuqPt+iQ+2fAiRO3qfl4GkFb+Rur2FNl0PjsPpItOC/jhUH26S1qN7Gacb
ynTQAaEqzwsiNvhHcBg9mprvaSuvBzF25HUrPXXC26rNtFt8/MJb0xkgaxi5pzkMu4Nk1TSmeaA4
alw8SQJLLxvA91Fgj39CIbZ4SfeCJQY0leoglZauxml9cphSmic/9Lc0okvOdlQYG6lsb+gGyC7y
+NFJFV4zptkma8a9rfv1Kikht0FN74X5ubTvUI32Zll8miwPHfRPrhYT9Rjo0VZVauEF530dmo9P
M066e98H7Pz3BcgBKJe7raMEzG/vDlAAD7u2CO2TMoA3VqWdnnPdBgsGz7QgbTPru27/8O06fKkh
0rLx6rC40jxmoo4sNZFeMczvAMlep03vPIA7vNhBJcjYdxyVkLrVP8fTCiCBipHfAUtzKMGnpIPH
fGu3ff6U5sNuKt3EpuButPNYW6W9KwPVmGobic6+BUGSfSulMaLMD3nqHgUQEB9P7VtQRvcnkWY7
GlkOYLLGYJUbd6r9NkvdBl+CbzmoeOBFePzQnQPqMdolo32rkgIxH9yzwZ5Wmbuf53Ory7RNO1WX
k4saWlTSWtQtZHRJAUHdUpxu8Z9M5XKTI2GSrzzd648DL393/WkchWMPtMXkpy4ZP4zJ2HDZAhU4
hdIi83ofpi5LkZ881JCDbCjMbYxgCfxwDddSP/02dMOJwsJ2N0TTTk1m+9GJekOb2yuHm+PsLSeK
9yVuCf4UtzjmVTIBIYNp0b/HLStTnPV+3cVhKGZsbagcBQLJsBVxgRNveD4xiFspmMLBInZL3OF/
jRg1lb9SxFjVX238fuzBRgmWvrHpXwzPvzNZP/FGt+GVH/nRGjCQ/sVSzUNj6wx08NjSek7tBGSv
svwFWobizuo5u25c6KbSOsqF+KTjWZcsFPUJcoX1bEfpAsRUijK/jIZ61vIEOl4okjtS4733LKuq
9GDxOKXdQUQsq17/I+ln/HEWo0OqFmrVzACHEm7oUwI3bWTih2PnX/AL3l6zqm4hclaD9jqSSXqi
Hogz7syu7veLyZsiyJnrFnSNTf6aj7V2tcwE9yVWohk8r5tjizJuGrHCfFv8w8WMCky1vDF+zSGf
7oKmGG6qr8tyEhB9vz1yfLgNY/rQFrHSN59iWugIgnwar5ZMmtXOElaEisZJG5GDOwTk1v5Nb7by
Lk9Bd4NaQWqMCHJ7hVZtjKkscLGrfw7JsdhQOQuqG+wjK3BBq74ar6hnWQARrai7NGKKWYbgqQGv
h6HdL9PIKUJ7FztGcgS8q5EAuTri1KKAGrhgqJBOo6bTawB5QebbrzO9/olfUYg+GWl9snR9yHcW
lJAnBjK8SdASkmf1Lk3D7jrlzSuEoJCjywv+uLe8qHrMTK+8SUPzdRgUf7TbEgX2STOuySksU66L
vowPNKyt/1APtfw/stCejuwzeAk9nBHqn6kJuXBVNALkf2GgBlcPfcu0o2sW/NxHEvhaDW8U2Lnw
3axOFhX+RLxn43WOrBSEFfgp65h5QmHrJEgGPUdkEQdA60J1g+PHfKp4/cNRWXm9T+u6CrTKMwXI
hKY8sC1FfYHCHtIPtvk0e4QlwfnZVPFhmFRCuqmpcBQ9sWnrOxoOvlH/h3ae87mM1NQ9y4HApu95
vu3o/qcvq1MNbjLYyr64kX/J8J8M2vu4uHLrDof3eMg6pLpB3c7AnyUBJ1VQZ6juNphtPAxe903j
IGcLp52IEdmvvuotADSq+IvWhGxr9rp7hJKFPHlFC0FRW7P3HyogZ3TuUlJJeOAPfhp7KO3bJ6W1
pzjDVIwFyjYjcDaCw2IbASIVRml5xeIqPfFKExvHzNOHskt+Jq0d/tSqr3EKwd+2gGY4MnQjag0r
tWUp3vP//vAz2R8HHgaAyji6whE9zqH/UCLM4wQiVkAJXlzx0KdpdsbrhDgmsYfcUoVEaVaDv8Kr
K/Zd68eAeO3yKHxoRNU9Mol0mQct7wyF/td9xf1r6i1NWIpxlzn5C5nsRJ8yx/+Mo6HQnztHfQlR
6wWEAjTv4w7svygKfUBlWLznrtvscFrPHru+QHXKJHsvsbPAa0d4Xdqtd8M86OeUhTVxXPIdBKDH
49KAPXU8IjEoCmCZ4aHx4qZekTi/3dhf4hjTbW/IMc/7tymL7UMMJJuxDrn8Ico3+LBaK9Z1zVVZ
t2dhudqN4UMMD9QLUONledlvxqhDlTO56sIAcCF0IaiHQCR/wS3pD3yPsl7spGkeaPy0m2EUoDHC
mThyRIiBGnp0a+DYvgTTyNFglnGiJprI4PQQvDlVCuLYjvjZFjfX/WFli7DZdkVrjavZX4sIdw2N
yWWJ2e1LHAfWg3vI6xiwcHLPXd2NgIUXEluKxfXhOuaoVkjA8S3Z6n4woPCe/WAoE18XQ+uc2rQG
BZtq5RaoKH4fRyESjCDG/FnbBy8puh/Q9wGoBcT+V9yQpZYHSgfyO26A+AMurT11OWB2EQfKgWzh
ZCPHMqwmrNKgWh74lWpP5KDG9UHkuvLxdwDph/xKNppLqywLaOA3vI6N42Kh3rKayviPJImfhZ9k
Z9DIgwrHT8ebpnL1TdjL5JLowlv7lqbfxbLJkGhyqvvEd/ogNyA6Z7vdxNbmgx7Z6V3QMYftritN
C6dWxriXgONccTBXH0Dd5R8qYBeuUjed9h/5z8jsu5WnQn5cGlvrs3xV2mGar+b+Z99nK/k/G1HR
B3jUZ+s8nhcHmquar/u3i/3r4jT1b7NmH81dLvNvww/L/+2uPvw7zPfb/rTysvx/39ky9W+xH/9a
/7X6Zz9dAXSC7PD3R79l/FOm2mamaXu2hRcNKJHrKAT8dNbtRzJSdW0nlyYFQ3cjIK3SefIOVPUT
zWDU3vhDJ6+aXL2ObvvquLb16+Ta3P7Fi/S1ZVH6WIXIuoR2k90MQvf3bqGHewnFlxudgcYB8P3o
ccBUg+GD7bnC2oc6e9Ucs3s2QCAOCdPYPwjQEz71/rZzefecDzw++L3oNhSV5fJrO5g5XkpN++xP
2kygcZXnyI6hfcV1haqTBNkfvyrvCx62Z+joXTwPvxaBYPoGHEHRxUplcQ/NoRxZbas7dINf3PsA
0uw8ZLrWzTTUFO/OA28uwlBeE3jOhH5vejyic6BqJpis7vD6XKQzTpcshckhpWSACGQ9cKZ/wMkS
zFbrUFY9TUh24wgwSmMwGQVZrq8l4FkgKJqGIstu0xzgfOC6skveddmliEwQkJjIemHPjBDNT8OV
ibLAXTq5Kcb1epRGhmB5BD36my1iCgdJITPWc8jkMJlCaYNv4c1omksXYXgDBsE071fz+lD1Co+p
7j7NdxSrtjo1RY2CyU7eGlLTPC/IMrav3nkLiYKwM+sIRJDh+ZOdnH+3vU9dCBCtRNe33MWPYJqb
/teE94FdVZCClsw66GWm1u3oyadkBHyVgyTgRGFVPARkjwvdOkg3wUeikHMdFIFdCc86Vz9R1/bw
amBqwzcCvn4W7vLCJEMlfvXIE/MHXsutS9kVQMGD3An6H5B/mOwWEOn/Zi/a6F/toWeydeZCy2ms
wVtNckm6RXz5OIGNdXlLIkmZi2Rf2lfalmzUgLTY36uY8RUTYYF8UAH2a61IcMRvvM2lOA9MOsEQ
18kaJb0/OH4cn8rBugb0iv/UNHXmyDM+FSm44zNwt53yhsXYm0Exo0yEfh9JMHhJTWBrb5ovXTJ4
X/28gxpg2PuvA0vWsombaCWa+ABIjv8NbPTWShUjSDyR/N3UITdPYM3TD0Ufyr3vs+QmRQXGmg0u
P+C476koAeav/dK9AkWuqFc0ZhA0A9WHbuFH3n1zu4VZ1as5aO7XAPrH63QUeeCCDG2dvS81LypQ
fgDMJwBXlt/glOqd0aYtJZiOuRttFtYb6jW6/ahrOmTZeQa2lgR0vsdEKecoO+bMPbLNbjL2k4d6
/zpncVNM67RIiTbPjVH6e7D6oABfOa9ZXZQ3tFX8keRh8ZggbXnj+8Ur2czBig9N0sg17TWtjI1r
vO1o80aUYb5neMXb/NG1SyRYZQVFkQyHDyfbHSqrx+4w4QHzLFsP6qhqjxCQNswNdcfU6ur9Z6tj
Qi9mrzgqrP7+u2Lo1h+IOAtMa94EiTOYqUPg4p8gKt8eYxzgp/0lTiKBt0nh9is7zwXY6oy1kEP4
U1rlfVt4/qMS2bhOlaMdvNbc4fcoAtUAGpuJF96q7ODl5puJ7E6D4rLGhEq1V4wphJ67KjoiM3e3
xLFWJuD4DbO1BNnvNU1rE31jxeYeqB2gajlqq8IyrJ6g1NVtB+B7QcCOYebJR99ofLDuQPWw9PRz
7NfiqY8Bc1BQN97QUMR1u2Iq4Wezi/qveDAGZAdrVnEcu6xcF6MjnoQEXUBWVe4VeZ00qAAhfGy7
uINwF0i4U3zyynXC5CVN0nQnzTHzQcQJrue06M+p1gHUTTbohdYr1+iGvXB57q9wmuEf+rz8/jaE
ohhofewXVlfJkeYVkwnSns0e1WMQlp3WmoNzMG15gmd7g+n3Se8C5xZrdwnKcE5tBr76dMi9Zy1B
urvyQKuBw4LxkqXON8uM2XOEore1h1K646DwxIAgyEYo5T3n1uBsGQTmgZkBpmfk2He3U6aCMhFR
jg2Ra6h+Nw8pW0HZDPL0OAtDSVIOEXaagw1psSrSBKl6bNhR9aXOpD2uAVGNd1yqVIBYpbvKfB05
+ll+cap3aKjo4b2RuZR70+YPzSaLjfJuSJW40wYwd4JAHUXILBR34LIUd7IbQOsKFXZcEENyOEUf
oJgQ4k7TLNRg9HvQyaFghF9TM0KyQ9+CIP/KiGpnXzgdVLbJU3siaVd+mGPrx8RE6oQ5fWtz6GCG
Il/HRqf2oorVyrcMbRPG+fAkHW9HeKNMGSBGj/v4IgSIqFWq44nog3EFLwD4v0k17wyNBeNUWEBX
W1GWfGcyh1gFSrBwCFvvIApY7H1Z5g+8VtcUoPqoQIW9/nEmlLzSLyj3A4I3AoQUpIy/jKZ5Kvs8
fAoheRDg6Me6qz2XbQCl6E9Wy+qDDnLIA1Kw9skGe9emBRnIl94bQYA3CPEMrYwH0QOzafn3UPUb
dxzAp4PoxNrpVPkElnN9p6p63JlG1TxlOJp1mN5967H5W+scEhB6XBtAZSEtXRfdN8mhAqCjfgFQ
8agP8AOI96gJRMZsmZ6pMSL21vPrajii1Oe4mPgItuAVjZHIAO+cPH2amcsyPbe2vPUYVdpgWQpP
a83HyU9S4CBQu1ExKC37wi8DaFV358YM8e5WoBYEOQfzm6eNt2Voavdg4awOveI409R8/cVLrzWn
Mb+lDOiVsA1AvZxejZqTQIMQvXRqvD6NNrWZN/h2/vY2kFnjKwp0w/rjFLLRvBLwTD7PofGy7DIv
iyGQterLEvJlytjMU8g9tGALdoxmJ4Rqji7DUQ3OJrP26Gle86FZbBRI3sWmx66z0nonBKriz7k2
rbosSDHzpeZ13OK2UWBrK3Bi7UooXUep49zrpfpR5Sw/IZnh3gM3KYMqYtlhduIEfgOsDor/+Oje
GxYrDmVTg8l1CnYSjZ8gIYQfSozAk5XduWmGijmFVDkQNn+/CqQBswOto/+vq9A9JFFV/ctVyDcH
5IBdvf97ID7+AxRmq9xy9W2YQjt41TMpcbhOfS2vmitqFKpW557Z4ckekNGuRuAhx6AbwUj8xzw7
Bf8CVGJcsOTXzr0L5OkG5JzjC3ZDKMfLoodWeNHxn/Y8sbSvEm9y/2Zv3BR4iAqKH0YdvTYC0hix
K+xAg578Sx9qT7zF1tBvEnmdTvZsksgNm+QZjFPjv9njsZd3DQByc3yHDY6B8+4dTpsBegWofCpY
zA5VU72m5tDcxFOz2Ie4eaXRrOn+HktheNziRFkHzNcYuu6aGs2M8q0BatpVB7XPFiek8ESp3V1/
HiPLlKNkmlfz7ARf5bdwmgOuFkx36sS+alBE8b4M9ZaGll6GtQXZATE2kAyerrk4aFjSmmSkcaHi
b1YWZrtPcctw7gFLsyub8G4Gb+HHt4lQCZxPsC0yLQ3ZGlMfAGye1LbnmDzZRYPWHCAsc6cJFLjy
tMbG0m+eWN1uFYpT75kQ9hk/ARwbQtjttrA2zBTpvtDr9smvPWz5UXzRtk1/C+TFNxyttE/cBMAm
NOxwS5NEr55yObq3SWVWd8bo3lQdNKU9yFRveZoriF6gYekw7gd812gUCxzzUy/rClRf0Xjufpgy
WG9B5C6FD1avXsuwvYBDprLTAuqCnqoVK7ysVLs3AveS5S/gm6lunGYwkKTmxY6G1KBkpLrpkXkO
cr0stmTrUHoFZa9M+dhVNtOJFybPxoj3xjptq379NhaRuBmQHQ94VdTrcDrUzgC03QlWXvt1NuAs
s0GJMWrC0ZKbGgdyPkZAXYrSptDFTTYaMulB5X2ePvcj5FLelvq8aqHaTdj6zk73mv6ie/YvAy+y
L3ke1eCg1dpTCWb8i294v7qy5usBQKq1G7P6ZpTei3A67QEwzeTImgaiRdOwBVHDBoAa1DTGTHvo
LBBMhNweQMYOr6NyKCeVxWVUif/VTm6cKYgWLCPnhUa0oKOXbkBDE1iQeUEaahXI8zrU9tCiZJoW
5aiVvUjZ+19L+0xX/uddDj5eb2nRT3dJw9qN0g93qVsoBgVQdV7QRuYdB42P/7zLJFZhkCVFvyLJ
hbRsX4cM8kCLFIMxWk69WsYUt2gwUM+V4vO02T7JPeDnwA58x9E2ms9H8HyAEaozBA5dO4kC2zGy
r/IJOL947YmbdIzTdhcWqbaGXHpfPQ+QMjuIJvTWIqvFs1k2v5wu/z/Grqs7bpxZ/iKew0zwlZOT
pFGwLL/w2NYuAeYABvDX30KPrNFq/a3vC80GGuBozCGB7q4qrF2EUneg5vjLADHTC9TmQr2GdnZk
bvE4fxsKiVTst/VQ7JcuQ0EfNu5EEtdbfAHW/nqYUU1+MfGTtovo2kNn1+4sTtCNmlH7w+irz6Wb
bMtC5VksUZOvL3WZtutAmWmA7ZCXg7dP26gCaOnA1MQP0OQDeRpeb/yAyBxHxB89dKC2ATk24Auv
7nmVR40Ky81UBi0AFWmJND0vQS6Ctwy9ROhQN0WzHXM7R4X3OHkReVeTJ7ejarOI3iyXGfS4Oo3H
LV4noM+e89EDsheN0whZh0lyEWUjQoN1Zp/zsm6eR7AAU4ZV+Ja/Sk033zFlf2hPQWW/Qq1RDq0x
tM/Y7CM6oL7lup38wePa7FHDBaoPTWcjUUAvbMPZ4beL8pF3nQoij6XDP92oycmkhHSlxDopytMi
2ZjrpPfMLKp2WLRCQrvaXexf7b/+/V/9wSZvKhrPxqxadaq0NsAz+EuWWmyJlai8k9yRd2BW6E6a
XvHaRGdMdm2EnJa5JZMOwsrbZdCBAlpM9REaEEC9qLI+kjlAKGkP+feV7VVWvvzkIkFejx1UrI7I
ucxbWVQFqA/1NJeeD/OwvAcxbVUukxJ53Ojac73gpceqkDhU9g/XkB4qKZVauLPqt2TOgdKJDc+M
Ro4STVTiffMDT95/8sX+yXswh+DNlxeTWABt0nRiM/t9sstDNd8mmQt+aIcjqRcC66ub6MBcFHqz
okBB4Xsbucy2j6o2cL8tqQMR3AHFxwHCwbjzwQKup+mocSqtp36AlMh1BjlV5q0N7hZlWMkNtdOA
VvjsKOphdW2isyRw8p3MnddPn87zEWWeLZDUejMUYFY2x0tCTZ4CeK/vofqlr+MMuoRHuv328iEL
/dFqJXZBZifH64zMLIwbPnz0yn0wdAlXffhCaEojrsFuUhUzyGdAD2G2SbhPixxFeACwfPdnazeM
YsLedYSWUZfMrwKKXZFjIGFsBUazDFD0dscZAC9jZ4AmcXDHY2fLZs1tgAgrNjaLqhHzi9k7902n
xiQCp0lZJwIERT6SzmntfwXvgUKq0PLOQ1rZa38MjINZD4BRTDU0zFCWdTe1mViW2ENbtTttiiGp
bzJ9aDVzGZndVGx8FNkcru1Dk2fgWA3BD1uX7oHcaAC5IOdQr80xPSBuMC9CxqcvAFdCo6vujBcr
977FqIv7OafdvgoUZMURO4qgE+oKADL+lknmgGwJZMGxX3g/46H8FmJX/k2CmxFADG7ftGA0MDVt
SGCUkJfooHKT6QQHHajjcmaZN0YGuamgAVmJpw99ZXp/gM5+0sFFBsoFytJ1LfxqbNv5VwbK93gy
uyiLPbPGeAqoOryzJSrA9SEXSRolpvKQx0FVuI9iJRTS6p7P9qUrdLP2EBdASFSvrVbLm1gbn96t
QVtGVrw2CJhe+rRVtB0w3K7EpWrDfbB7pKQBiHfWFwRvafZHVGL+JMv1IMcDZott1VvOrZuqbCGt
wlz1oqzxCNWVTIlqglWnP3maemW1u5YxCSsxF5lVG6s09nuAmYwM8muBd57d6rU0R+tcleCswmqr
PioExVbSGfnTYON9JTu84vk3FGOaf9VFX0dpo9Sj6bZi3aV2DEWbgv0hivsvFmjkBpEWtELTg1ia
5VPdyAcgLAiORGp0Q33uLrKZKLM3H7rB+sbTGbKezHyZ+9F69PB3bMZySLdWwcfH/3LAvii9UabT
HMsRRfkof0Ds1TIGvnJciZr7jGFLQm/mBoUBO0gV3xU+ABdlAW01xPqdpxI73ggqidVBFrZ9Ma+9
oKMDvb4FmWmrl3eGcZxcI70XACTfM8iV7aBsXkdkUgcUD/2liWqjVZraAyDnY/XDkU1zIJdYtgnK
fheg7fAOdIjNudTKY7/scRI+oAo4fGprO3nPSw5wCpfy8N/BdfffaHMPhTq+7wVgJwxRNf4pacul
m6bW3Ax3mYmAua1JoeoeFRxx1YR4zf3iiKIOMvtSbLl0hgM1EeMTtV9HXX2l6KwjQkZLLx0ZZBvr
cQmJs+GBj35+r6wXBCSh+q2lvyW+5IXXZniaa9OyJu9gdyE4y7TpV2DlBxM0WIR5eKJRWVWzddqZ
X5DdSyNqqsqiuLe9r5VXxPVCddPHGTneoMvcAvERz3HLVFI2MupM2RxRtdUe6SzVPWGR3adeFm/I
urZbfYI4PdnBWH+r+NDi4WyodZ2D5rMeEjC9OMgTNHn3jDRuv+8KUyHRyKyXxFA/PavNz07Dm1s1
I4rjjr31kk6jA8aVzjiAKiR/ypxyS/PQtKbnuJt4gOThPq8cA4EfSJAcVeqWx/T9DArbG8iFDrtr
0ye3ksbSsBJbWbwjNFPJ+wRIMiQSpfmY9fNV9NxlFvYoVGzfLkx+dKjTMtjOQY0VQT69AIshfqhK
gl+/LYw7CPN5hyrB/zt1sOJHMgPOATYPvnZKz9mFbuo8/GZgBwU5SGdJZHVqZ/wWjj9BXhZ5zSwQ
KkXWCsuPONxCixAL5mQEiKPROiOgpG4WLMfPvWdlVazex1yRHX7Yx5dx17bW8bJDxbJvDvaVE8CU
z/0MXA7W5QgN6vJG3T7o9lG3s3+0X/1RxvbB3x5d87mekW0zgtxY5UN4mefqT/P7hcsBPCnGJfEx
XcmaErfc4MGidtTOPA/kohdaKF9BcbHQ5FDah7vjmw9AIOB07h1kTZIjRA3q527iaj0BiLkrec3v
iwTSk2LyIALyyyMMADAjj9g2+X1pAb9OHmBEPNZ2/x9zVE66TKb8mMZhsLsE02grU0zlFyAagh1F
3y47It0GuctgNw1Gz1fvJg2g/RE5vw+9TMcQS1jFWH/NKC71eLaEgACkyVk518sUYAwACMD5RCxP
udEUt417D0ITo1rF2oNrj1xO3gnkf0mUdDXuktgkEiCFZAbyURDtHdoz03hncOS/tYXQyeELspnF
QbMn1Y2qQmk8NKWfbAHkDhFgmGtjL6oGsBeXBSdUyXWbSw/TPQY51cBF78EgtdJMnDFDvatPzM1U
+kr2hdiZGq82q04j1JVPU7qNHSu7aWfPuRySFCR9Rpi4y8BuM+jB/KMDZQbujWAbqIpnN+RKDtRM
g3Jn2A69aCIKI1yjDb8NPrxrSlKQovAMaFoGY7D6b2dVg3C4HQDUnz1/PMVeNp24AnPV7JggYdZt
18Pg99PFJJfGGPwF3qdGhCp/kJ6z9uTqw6BUe5qZwVZ2VtkRmdRBLmTSGR7T/YGF0+La9DvffkAq
zo9RI5uB20jgiUIHx6/EzVCHMOPRXACSEy8/deD1MmLFiteRh7jABKYVo8LKDkV5qyRDkJKarNkt
gcetoBaoPUxwzRxs/OgjHnOUQAHYGYBNQOYyONDZ9YBcT7Ms8ZUthvfeOM4h4Hf1+d1gd7AxV4lq
oyFpNyF4UPcKBU1WhUxKcEC0xDmaStqQAPC9HlAex77YCKJWUHCyQFGmu8HuhW3dh9NWezZAD0R1
PJgr6qHRl4lo4stplYv7gKty+2GO3CMomZ6ZRiLNHY0tqLdpCpcu9mE2CDD1+yR0lx/GfZiNphhS
MKQFo//yYdyH2cgHifNkZZfQY1Id2HugGGRH3MDCJ4LKa4ykBjiMoLTkY70fW7dZYCe7psDmDMKm
9q1PPb7sqhUIZ9Ml+VBPq7sDaKhFQg0ontSDAedqov9ehQX/Kpr2mRk6juvZvg+ZxM+IkSn3M7tD
rdkd2D4U5NVNdut4UBqFItmIXa/f3jTlDHUgt0u/FCHqffK5NP9KgoMBGMrfauifsSdKvtqW1jPr
sQJOHJ4t8gw5S1fJ/JRqsuXJgThDF34xJyZv+inAL1s3eyMEqBD3q9Zk0iDx1xs5dLdr9M5HBSCb
FnlwB9lJ52pRHx9AHK/7Kjw311gFWksHIHoOGoLK38eymA4I8UPUAXQVSL71kETxNQGt1n+vqr+A
S6p/WJMbglm+VjdiDhXQeo5agTfLeMYNfSRReSNpwVdk+I+9ox4VRLamM4B0486zVLfsBOsXMSus
Y4zvDmwRoXn8ZIJ8dP4Du4/9GVXh+gHDToYBa4w6eNtm/yxLia0Jdy1WMY8TcOIrCCQe+ThCwsUZ
p3UfzkBlTqJ5MaWzSkrTevJ7lR8dUMEtjAFuga5Py1GIeFKhCQoJDPfqeRdMhd38MJMWy/AJ+MRg
cpYDfutPhXsEy3j3gkqZPRJl9VM4iXGflz5burPF/nBLWsQ6+5GVFvs113cDzwV7kRUC0/LPv240
PD+p4j55DOp25fTisWeOABlLKR8S09nmoxE892D029u9i1oxYwqeE/CNLyVkfvbUK5jYiVY1D1MH
cJYJZDF5tbOctyoGl+NjD37Hu86Zi2Pilf3SFCb/4QRzVBWu+xJUSbMGzqnbTQlquA3RfCGHykQY
xwnFeAfZkmIpc0iE1JDpa70ccpNdzpNtUJnVwjSL6t5hfnmPoEe68M2h3l581JAuQtfK7+yctxse
ANQ34OwA3ZGfNKrKSwVqjcqKOCDWxdIc3fYYctEdUQgzrUG+z6N6FKMEBH18Ht0A9XQl819AyrrC
ahwZThOSJYGd9zuvVewLnjCX9nJw5xULZQ/pTS/fN3wCMn/aZ/qHqOYqxb2QWhGZgdWW61DV+YZY
z5ukA8esD0KbIhn9L6jM9vDif1Yo1z/Y+GvjKfuRqxoLpVwzfXEHRG2xZn4WfvxzDLMSe8juTlgg
+PRAWRjVdWY+drPBlkOl2tsW2MWNwYNw389iPiQIamyCQhR3VmYcEhsVYUnbpMdRLXvTG469341H
4IgNGX22XRvqC2EhAW6HksR/PygRAMFd98+7ErqajsbXmXhSBsGnUrBuyqWqqoI/onaoOJS5Z58C
p98SWw0x2FCTSsctWXSIy9Q5FZ3cEp1NBkzDLbR1F+AQHO6qgk2rqnKHuyTDfx6dUduH3s5H1WA7
sIW0i/Ahr+TK1ZV4UD1Rx1mhfhFyqVgxg5pm04FEbE29fafqRROAu5Z6oXx7KAq3uAcqDzUsCjxm
cWHtO2FbNy2IFR7ybMxQFdsPC9/p+QNvSwVOA/Yjbsooh57sU9y3/jm3kiOSTsaXzKz5MTO8ICIz
97p+Y4OZc0VmixTbkncCgp3amYvxrwZSrlB1gKVnhFAR21/AYGONAPO5RoGx3FWxJoiF1je9ClAa
nYHPc2YHn261sVuAba54GpUIoL3oQyYUt60/dQgI6EGeJZEyfS1TMSB6FYxuduqFeChdywQwF7Tg
GSjE99jCgRbBsquvFp4DjoI4YWXaKKDToVfgku5txOu3ouX+Fij+6ownAF+oPs9eSwhNaf4iUBXb
UTWjENCMRyhGWKMHqXocpPJKvgxihFS6uapBk9Pli9gKC770dCM5VaX1007rNKKSsaIJqhtLtSuv
MSEK+FZq5m1cvaKsad8QZOy7VQTeviUznrzvALj6e7q3iDqpNOxLk++3I1+8m2pyAfyhsgpVMnCr
14Pa1VUCJR9ynJNS7UJVVBHNVYHdbt2DDGndlhWkctjwGhoeZGG6LHkyUXS3Qg6jPfUJ7/fIUU4b
CBaV5zaGgGrqCvaS9fkNK2rrb+CyUQfIy59ZAarEoDBiKOogUOgiGnacnCk/lHi0r2dUzdx7QYN6
Ltzt37WkZZa6wTP3yz3uCffEZe6d+jrAmTYnswygzivCFbX5SddgKzhaWH2zlT871ld/ShuE91NH
k7CP99PfdYzaCAhlea8gQl3Mzuh/bxvPBheUO91CtFbs8eGMdVZm+SP5ljxtoiawxdZPwWi56/C8
aiGKt6lbhv2vOaO2ZSyTbDrHzAH2Jent9VQ4/ZJ+RPTTsSVESNuG3QV+0Jwl3YfQApshw4t9I20e
gZtfxXM+nC5bS3BStWuglscF0QY36iYdPUeLNyfPvIFOlL5J3Qy5Vjs0Kmju1CC/7Wq2NIpg2JKu
fKvRDrGQ3U3h3rOkgfY3XdjzhLkLhmwptJIJ8k1g6SIxEgni32XS5PN9gSyqazSP9JbP3ZeaFVcD
JEDNI62z4EY9ZeB0R78oDIki3zD4Fhr3oGqC/kHHofo0zc3frotAwAwukTAov3hF33/3WqAA4izN
X/L4S28fHTn7i7DJ6q0fgwNoKtp4bTXwGft0/lJZol9WnmXfjtCY3loQINxjyyNOyHWwlRhi+dBX
4BGFJJ343iHsr++yesizc62jqjyHWMS7pcxsXxWhCfGqGe8VXZVjFxCCZXHCoXmpw7VkzyznWDgi
KQo0loJq6bsTNQo9MAd4WKTNtEqMoPaWs+bHTvIECsS9efCzwj5coia5XS7wqd3IGPF0H/ox2Y1J
YL78HbJxfpnMUezsphhXBq+tlyxvzrNTiYeOCfMEpnAw2WjnvE24rj2dTojm5Q/4xd+F2t/p8Z5g
eZ1FQZZ4KBhG3obbvF7MMyDb3fTF8Er/lXeQw7KaJHkYoYG8GQZV7XxsvKAgJQ8llIA6iJ54kOpL
qvMIwrduWhip8aUoONR7NZe5L9R4K2b5Zmkqc5c39jYr+yAiDzqAfIsvLc1Pc21DOPrOyZR7BPhl
XlqlqMHhjMzNBHrMGJu2LYrBk62dOfNjIcOXbmyKn390yFGfDL6IyC/t9FU2/Y43yGl5VoYKLyvI
jja4Ik5m0pRLlabyu6FSxM6K9DVoke6csQg6l9UI1huIqW6mohKPYQHYfudw91bGpgdudelhU4Ck
pijK6qnkiYPHkpvtyDTzyV/mIOPaIO1RPxV5nOIhmSdr6nULf954XmhDjQe9fgw1sAGB5kUpwA9T
FX4MwBpeUDXWu7inJ7XoQLT2o8fbc4gL/1VyIBTMOPMfKpRmbyZwee7IN8ygaBGgNPvqC6jAm2+j
fQftG4ZN8Cdc8r82F9gPeswKPYsxP/TMT5uLXlrCDHlvP1zeH8h5b+o0C9am13NocUMqB1In2V8q
/Qle1vYnNG/whZdudZ4yACdQ9gJm1GZqzmkj0wUEWOVP1n67DNGMPMzLjAevkAAoT163d/CIvnHZ
jOeUbNNvbOi25Guo8lbh9/NjElBvYy1rH6zJ8rYAGW8zy9pBOkAsTOgOfIfO1eNgWeVjXAOEFWIL
t6J2G3R90Bf9PvaK441TDrs+DI7CNKrpaxK/VLaDihFppysiBMNNCWFdwIORT/TcR7vooLAI3jAx
IqJKbjM3+z+sKgk/cF1UeiA0DlzIeJnYzyFp+K9FpY3cMvSSKgCUgJxAut7fA9Xk75Go8qytxPVA
JFhuP3QgVeXqvL6/p4OlvdPEHEBopE9p9FuPg9UW2ah/R5oAkiiJZtQNNGduTky5V7tP80dVynh9
6fitD3kzgB/qiE7pEOrZ0utseqIhM2MohqDjk99l2j754YWplCAwL81kWSIZvq//ecjwct2PHbM+
dFDb1Y96Qf3g7yb5dG3+/478NBtN8Gns1YWBkSBKJVR/KcCZsaxbpaDWXFRTgvin33gRD4DfL9vi
D/Tq2Mr/kybAw27DtrFecLDfty3f9D/9HN1ptlnltsFdaTkIs05LVBkVrymo3rBCThoQu+fe1gnN
bDvFXnVv+yi8B5gczxY8lIqmeFXzALJS90RltQkkyKO07c27An0IPXKO+gHU24JKoIyqPH3ryA3o
I1EHr9HB7Xi849U47pIsz7NwERediZyjLw2QrpZsy1vAupu6Cu68aQ7umlYaJ6EQm9AWWHR6I4Ig
5tq1c+dEHnQIIDQX2aqxgAeJMUqPz92Wr2besyW50AQOYOWXS1xm135DMJwTzes/5+AMNSz2kCTc
uAtbjiL2yXkeMivYjgZgymSmBp8XZTDFezL/PQigQhmVOftJRLOuZpKFIqwKMu8uT2V+rILhK5SH
UPENljJEOhFIabBSWTYoYdYokuBr1iyg0dy8KLAcAfI/iRWFYcBC/1PYYXhXxUWBbG6lddkRnqHR
moopck0H2vJho06VZ6D4tqzTJwfLr6jwje51nPFgShFtY2149mWWvswWNJ1RjOTeQZHX3QxNUex7
lrwNR9DwbfgctPdpVpx4ibwKuKvOlhkm50kE+VOKwg1qFnJQiHgbbXTZPDrC2zSoNl9RbxskLuQ4
7HZPvTKWZ0fPMfyaA6U9USzGEKTdng/GDKc3sbYaEmw0NXbmutMZmxqa2G6DHtRQbEAAMBgPhlWC
LjABzr8HWnVCoWc0KUceO6cvHh2UngLwkpdrvH2KxxwR50OBh1REJlh35IPtoATX1hjZpELCtkvN
XUwTQ9B+XPfplF0iYcHQg3e6Q315kwdH2yjLBf0XBB7iNlCuNI7jPM6P+At29B8LaoBko4UDNhRX
08NdPGNveIWHKKF+2lTnhFAjsbzYPBYl9AGf6Q+mTqdhYN/XVCd0IMQQwYJY6b4NHVvwDPhzh7vF
ykHEZru83Ddzset9JCoMncugw6jNjAt8v76sI+lCMgBws3lD34RVFsOuYAVgNfp7aluDn12w512+
GTeeziab5A110tBChOoytBj6YddiIR2FbFjNLNwXfTU8hH0nb7MGMmYNd9TX2kBpAark862nsawQ
ojyUNesfKoeDMK2J0wgFK/PXAnKV/9MtaThUGPTwVs+GFXeu4hh3DXeSYl0BRnkAe3uFrCjO8riu
Dqk+0NmnNssckzr6bx+sBJ6yXjm/nblzBdfEjr+u9Lur+yW4xHww+SnPP80gKI+g2MTWkwPq3Y0v
K7afrGzjSZ02CwRSFoE+JVuqRC6KLkaNWQ0VpmsHnaU1KPEcHdbHxGXtQ5qKTl3QvSx7ZEcW5IY0
NSYVGa+g/jVNmzguXq+qQo1AvAV8vCDg1St26hh7s4yazs72V0WibtrgAw9nauniOD38r3n65FXO
cfsc2DN+8IZpHTIwOn3pwMmPmoPmRVeWbbNwKtZQvG1eELq9daUhHsDbUN6MJeh3RhXUL9fhDIu7
B6i+bZK+/KvIArXutXBznYyo+FfF29n/bNOjoPU5r6++meX7EXiE1XK0EbTPjDh+oDNZt8blrH0/
q3nGd3Psg9kxyUrwAHXNBqsR5xk3z4bEgv3QthcAJ5mnqZ7ZTT/P+YKivF7jHh2Ux6OYnBWXkXOM
cBPPHqcJXGX6L7h+bpOl4F2nRjrYyhdbyNGc8rm2952uKabDhOd+sMozJObmIRbYenYp6qt0vz9D
7nVLp17suqB2cVKBqi35SoRpxNbWIr0e2enUQfsHAehIsjEdkScDkRsxsvU8vUMJzrowgNGZejAm
0aEDQ9SpaPHwQf6pg5q9Gk6tSLJsQz3k42oYFgecdA0k3Ns46mBt5269ZpB3Y6eqReaNDtSEsvjR
6eINPSdlHxcb1vbxmh6nYWmjKtjvHyFjleKyc3p5zF6Hi2CMH4Ez2/D4e8ms6Z5K2AK88I06f+p0
jueXQYVvMDLUjT39ckN91depZiukOuW9hdqUe5d9yQNVnMnA5liBYtvEX2ty8CTUhmoXTOaxzo1e
B0w+tvMorka2anTjxVALCKem/EtljvwBCKzsCK4btAc24sm5I5eGO/GjO1UOiCn1KVKR9TKxE3BL
adNUQpeOsVuo0QMGR22X06yr+DHBIh5gFhsS5pU4mP0g0yV1tOROM15OwSAHcDh4TqMZJAJbl2jG
DEupA1IICrw7PEe2W1fnkU2HazfKNPK18Oe/2mwGPdknlzCGfr3Adql1oeJb9vJ+kIhfKABKojD1
qj2ZvRlUdy4Q2GTRASJ5zebTKMfvvmV8HoFOH/EmXpYTCnKW2RiUJx+Jo5UCEBSV5TANrSBFh/D9
jDosfJnCmMY9A9/W6epLZ9SGLPYKPHEo3Euxv8MLrW9MJFMM6NOYtvgaQG6YO8OzTK3ilHOIb1Bz
hyL3FQAE0HzXXt4c3kO7tj9jkzLc+xkIdnQzVo9sa3rSQFYBJljRBISbeXv8NbWLkOmza8RvUwMe
mj/YhpoOyi/kzagPUIyPwd0BJXhqSwfW3aSFftXqswqaeY2VVLvrgKtbKJHGaYP0dPWnzjjJ+4MK
w8uMpg4lLdNmDhAVtlB55MQmHrT62uSdVxNiWJZhLy4zv1+bzBISPZePR58nTxoMpuu9fzTqKMYW
tYiNY2ywZNskSeIjIFWIc8PHBw8MCACSs3AbWrG3VFbnPo/OYC5qCP7toenqPNfgwKVBEMMW53Kw
QX381cdyfmvJYAvRQjXuujwPwZoQsIOyzb5f+419RFVJtU1E2dpn6glYDoxwGfNw4YoJRRXafY5F
N//43WxeXqBiWWqndgjkwQRiNcxvwtg1NsTf541lxUE+DbY/AMAQnafTjLgV3j17iffxEsXS98Dg
gtY4cJw7NtX1AjwvyYZMW4C4tEp8EOgGKO6kNjpYqSpPYSi2yDiB5ZTaEmbvbLtgR7LA0+zehVX+
Nh3N1ED17QC0zBm6Zg5IMsBI5ANknyxSQeQJrAWsxgKTjT6Ehe8ekLM+D00jztSuBV9u3Bzfj24C
SwWGCvGzmRPvlpouB2Ec3TGcjqJEMe+iNrUcc1o6O5qWXFRfgj8q5fXmej2zbhDcDJJqRS7U4ejP
6c2o2rjMRZ8Tv5kuul4uG1PvkAr/PCQ8vXzYoQoA0JOAaKbyOa7H/MXuAcizuQO1RW36fb0w+Th/
serKPcgWz1qm22spIfXVT9PJwzr9scYU1J7NMts04LZa03Bej4cYJVYPAP4E2MD4bkTtwCD7Czdx
x109xJHhTOOtAWnNW0DR2wUUnYp1PDK0vXdI8I5G1tAYG+pgupfO6tF58kpIgfu1lfrIEqFD+OUG
mEKoE+rxYdCgqhfqpSCWCm+uUyaz6E+9qyVp4XW5nv4M+Akmh7CRN/Zk9yfbAZWQZ+Xgl+4+Hqgt
YOKtjTnLvhzdw+9cq9+MZAq5/J416+u0n9yo49N0IyLqm5bPL5/aP5v6Y13bCiRYlhD09VF9ib9h
mju250ChTC6Id1D3mr4xvhA1zAxSBrwC1M2VGcZsQVgAIO98YYshYpgM6caPYwsXeQKwRpXLKSma
IUIWCVj8SmUJaq7zHtio2kTWCMIaR8io+ce0sXYTKCbATO+WISIOaONDAySVHH+QNIIxh8499vBk
cC2n0LVeu7IBj1lRWzfVLgS2Lg7UUvZzuzJsw1yRv4sH330D8LoWXqhNKNvlSSajSk4QqmZxthUT
RMUKbebI0H84zAB3QAFnPrV2DDo9cmnmli/i0ajXV2fqqPRUiZ4KQoFQcUUwUYCO28aeOOpQYujG
RXa4HmxtWiHKvy89YTxkh6bzv/Z90q3Jj5rorA8l/K72p2nIvMxFPlYcph8uRW1cQjEy6FEH2Zkl
lhQDSh1BoTVs+gAkQFhGo6xxMMCW4eF/YhGQDVa/f9uyXYO3a9uK4DSbc7y33g/OlGlm7ne7Ueyt
WzjN29m1rcfiG3ugdx8aR46f2q6mmvt2oy9MvlPg2tve7NaF5wKzhZcZ7ljPOVqBQA0MgxZb9OG0
EcYZa9x6WwsBUh9vyNGfKDC1+Eix7VNol1zaUize1/aIrfsV9CY5u1GsZ9vW9rGSvwLhCCZH5rvL
FTQXQLtpYwn/PjS4tffUjAhp69j+qvEaC6lZHCA+9nZGJjn2avCmLdnOVFiA35bjcx9XD0PpIM6M
7coNY6OxbC2zfkK1WBcFkL76aTvtKmRQUYuGtNjMtZp+GAxxCuUN1uPoBdXK6sE8HvZFDaHMjm2V
UUKQT88EEGP9xATDujevINc+4H1hGhbCfbWc3OOAiPqqjGN1MaE0gy8tDdwj9ZI5dbUYEOtQICFX
OYRL9Lir44fJpl5LZwDo+O5hetCBRfAJs1JjST2QCl+JLlBvH4SuZ5hBu0XNSeOYUYtSpaWsE/PI
iwT6D93fZAg8YI50RgcbURvo0mo3OrR8bRl4Kv7BjSMTG4KmDsrrmA6UZ2MfXYdQI02XIe4Qw3mX
LXy37ffYsw6XQ2pA83pLduAr7CPptDbVgCIi7fXh1K8ygKyvYz/YIY3toHq/n71Svs1I9ggVcGtB
p+DIzxaKIVPacNzRy2G0b+QMSGMYhtze5IjmlAzozkDgXoh6t+xuPC8F57TbLy4jpAzbG4iLI+0i
nPuLBa7VqBpc6JAssP4uT1mDvKJpCcgMhYnzdDVJk0+895LJB/HmTGadqzfT5qb9h7HXmcn5f44l
9T+6UDwbc5S4Sb0zKjUcAKO7RRHguHERl4oXKB3oDxB6Ao4rTuvh4LSA36+plWymG6EqA1wj4H/U
fhl4GZMg0RgvyOky8t01zMHkFFEPTeSZApdjVgCWsyAHXkJLC8WSH1vmdDdkzT0H/ZU/guxGd9IL
ynONQ+eoYjHGXreKk36ASGORbQzVNKiO4sNDzuv5XuF3U/gI+FFLjrWocDuUpWszFnF6REH5a1xD
8gXwwQYJZazKUAOCAahWvUxGJoL00wH4xK9DDG0y1OzwTaNFQT0tIeroA5l0GBMwtTDt8qnj4qIV
RMllyrACp7arH813neV6IWr7dLXrLJ86rpMq/Vmus2Sm9XWSjrUB4ZV1ZJMAByTWeiglgga1PlTA
q1ZLInEiFz6BqVa7XJvIj0w6Izcy3339ToD+KcOPfP8WA/V76CtU4v8ou7IlOXUt+0VEgJhfcx5r
LpftF8I+AwIxCxDw9b20yVOUq31u335RSFtbIm2nEw1rkC84twGCbwo44CVReB6cqHqGM/xLQYoo
7/HSGqtnne8zd/juDRzyu52Fu+4AymkG2zcSGyJM1Z6pNnmpgzu7/6btKNGdp9GGXLZhVttlIurw
hsGuVhSs9COothQUm3MoXdiDdXj/PJTnLDP8tu1qZqQZ2k7YrFOrhrhVWMHSs427+kyC1FQAMAbt
idqEThUMYpZCpvbHJnXMitaObUNTfK5/EL7WE8lOeWvD/GrgTfMlHMNtbhbuN7+P7F1t5NaempBW
AV3Psd+kkccnt4U8AcVHln2ZsNh9kmYa3+HvJFhRvCjKeJ3Dgewa+BZ74mX8wtzU++YHwBrIoNoA
vGTdBVCKuqum2LpLWvPPyi36A8UpRJ0yKayTDRdvT6dSCEd4uDLqPKfF/8li3C6TLHOmayvieKfr
QXO+UzBzO3kGjsOWIFVbAOab1MLm99ePBNzYCEu87o9JW+12JsyQBtxv+Zdeyz+NwBKVqyQeErAM
PSyFqVqk5T9ValOqHePUa87U6djZ1NjsjhCSXOagxGoZHdPEvxbLZLYJxHiRXeupdGA3bNpXkIWr
bSGgRpEqUB6WDmizGOBReuybKrDEpGRKWfKClJvnBJZIS4iXBpYm1O7H/OPMFCuqx4R9IXZl28u7
io/ZlZiYlWT8HgwgHFpGHYigeC0eihHip5RLhRw7mNRxzvdL7NdJ4I2grlbh7VlZPBlK4CYKoN6z
6kNxDrpGnKmZxcOEDYjuWbqpRjlTCMyYO+bhZsxdE2d7yjwlVjfmq6Wd2nbjbT9EcYNwS6Wk9jSO
kZrH0gTLUGousXkOamMxCpQdfL5PXlP0VygSdbuSJ/5Rich7bKMOy54UvNtaCsiHueotLwscCEUm
gzaahVMxBmt3uCTzUyLj/kVEUQHpBxzpwQcJzTJOQBKuhxX1mtA0egzDdDtAMOaFCsjOH3EzkD5Q
vmk1AFUxbOKp08VCZZ5NirA9xnkEPb+ihaCVD3mCcw9S5a06GXDxxB1/B/vMJNlSN/OZPJu6KDqI
htbJVY5udkeFN+CYMxmfqOEChDaHuZ/mc62BdjWsD70LZVCc5VhwrnrRHEH2sE+hXWERGhQ44fWt
5FwpIcCX1E4A3WDs+wzykJJO/TsqeRFAclyG1jqBNmrc+fynFCNf81gW90E21NcCnLU1fiGTn1Du
2hayz752RYH3tgeyK3RaAZgT4x0l+An2ajQyAj41Cc36WmnEYNnDvVKq7AeWyeUd10jCUdd8uxyP
tztcgGxcY9V2cH/X/x4XhVX+hWqQ/u8uTadFrKgaZmO4nxzxDJdnxJacT+Pm5hhU69ieemDgMStN
QLWoHepDWqZPpUbQUpHGQCEO0vX2hKpdOqjWW81fQdCIw9zSco7zKDOr7mzp/2gN0c2dqQ658NeG
Dyhu4qU3jiu8PsNT4frypXdtf+v7kbcd616+AIkeAYvLR9iFozeDJ8GjFUdralEB6OBdULH0PirK
9sXx6mFtD35woE7Tzfp9DXDtxuwDHAvVuLBKLaM+khPw5LZ4C/PGz444zN+NdcqbuYe6nbCCkIMn
+CVluHa1e3jHAb7MXvmvTeqNnNjcAdRvvy7J7tSyD03qTYb+41S5j5ta6GxMvx1LvbH7z8xhhW0i
XMFemKg1a6Pga0eV0HTULLNrVwCCCWXXddVGfXCX9faPUoT2XpYgS6+GxIDVyTKQhsyjnRY3kJA3
gl3w5A4rZ6qTra1NmonTuBT/OWZU2gGk1jMwPcOncROkrwAFHOCxmpjNWz9l0SUMsKKGRY07nFqZ
byGdE10czw8v1Nv2qQB42DLWppGEp6FRTo8jmf6W8yE7mP6CFbLYj1g/1ieawQq4DcRCXW4oz4+s
6mJC0CdkOJEB30WcWeemZ6p5+gd/aVq6lzqWPErJ3OkvqxS+5suAW4wXIETM9dgWO02gvpcqJSRw
dt+AgZzt4JL7hYgjNWchuMx1fuFtYTxVUn4RmkPc58Nv47/Jp3nK93kye2qONfRSIRk9bGjjBXaO
i3snNe/33lu0ocvHae6jTRi1fh2HjfenWZZxuo9a73Muz3vve3/Cv43zgQvpWQE3el7VG1sY2OiP
8GQZzCkHxh+1oMtcIOSnOj93uqCgR0FqF70FozuqliPoOeCWDSP0E6YrxX470ITaEXioQ7kJWiWv
pd13OwEQAZDNOUwhdIxqg/RuNTnGzdlosDHUnX6djcOcvKSY9XS2YcKEY3BMQvFlJqo1cM/GqR24
h9RkgBngv+L7M+hj+HmIs6Bl/rn6/vgmhFZdX3Ug/Eymcwp0YbhtUqzCLnRO3G2cE/V4vYEgVZfg
pxzqoNg8xYeBSxcF53562jLlAEWF9VAGw/p38/rZAODbMg/VPnxUmscMLLECU9aFWAsvHvpA5Ie8
GXGop5tLAeYuhAwN6OdAVmyO433wv3Kpl0PCMw0YP88UKZozDLp+Jkstc+q8HNeC52j651nD+/OJ
WEW573NS7hKHXVJ2sFyrX1FGZxrgY73PSTFKXuYUeI9smTZSNFZMMPxmawg8weShqY6vVuFXW0Uq
JgSBzyN9ZPE5OOJiKcngBK1c/KwC/ozvA44Iz0vhJN3HZqt7x9GE818t8QuoRclFrdXLdUHNT7Gc
FWWxUs74OgueU/PTEGrSuFn1PPa6PSThwi49iirOVgakzrBb9K4B7tAByeEfiw8xFcZHbgdzhpNO
8PMC4x4/7vg10JI5ZV6aD1C73rqTyrCXYqVYNUnBzsS9rlUPOzIsniANrsna5I8L0mQdGLkmpDfX
pJgYPBuBDWea2SGeAQqOfi79VQUH0ptOzRgZzkbxorzHHV6x94amuwQsbY6JaKJj0Bv22UpbZz9a
ENnuoWq9LcNSPbKeAZtQ5P4LTwJoqwaq/1o6IoH6TNr9HHtx146K/d3CN5f5wwAoo/riGdqi1Yzz
k6XM4Y/aGH6aga++JTFuHQpIXUAd0Yf1ND7DE6/Gdrt8LAAJta6QX88fCyYDUBt1stvHklEBsEbB
QBaC0NMxF4335FigwBeKXWBb5j21ie091drCzarAOMxyvCDcNGaPefpCfZSV4sxmKyCpt6UE6nDq
YQPl3vSBMmJQkg6GU8r1JPqqWHNXvTIJxgnlYlUdnCYfwAoaTyM6kNZW3gBf0fmDdDD/TXBivDzB
LYJ4E5UJ3Oz0Rx0t3FWH7NkZ2QiuwTgeI7eIDnCDzvdsjHB6kJqPxGkwjTpdQadBPP8mg2tBDJND
s7qPACpI3R4CIYb8MIfT9dka5K9wV2jVDckhb7QDpoCtS6s31l0LDskmdqYG4qjo70Ce+z9Ekyz4
E/3CdwTu2AcJAOhj27FAxwUa6lcWLr6EbmBiV/PQuCmc4cH/ZkGmVj3Psh9wLHuYRkBSPfw5yykN
OJCJ04aFefJX5JtfIQxmfsO9bLCqw85+8Zt+2nST0zzkEEQCrh5kMMFH3NPB9PzIgrXA6vZAUEsg
YVdplSVvfpLm54x78YbiTWPi7kV4zt3Y8P4pS7JnghyZZeRvLcngUuaZwMvCudqBqcO3EDTLFmec
P1sIisFXtYjxX38s74fUTdaN7sjZdAYObfpSQJwQGzzzZGXwQQHaxcOlc1vc+4Z9nxqF9xIMdfvS
5+tMNyjSO/yC0+/ovpS++xIm8qlT00rVvHjxzDi7gx/xM5hqwLSykW1wA9484mchf1EiAczE4+zY
2G3xMmUAE5rCajc01BfNuHPrrO+w7bMV0MouxJAjlpl7uEyodabbdj79KIPibwj7s2sg7XJPNaAz
q72YegtSHr/UqBeIs3Lf4vUw90rTTbc5VMSgbdEbK7NtzAMrXACm3CMM2MunSqOlnMj2DmldBauW
wFSU6xaTeZjb9bmy8vIpn3BONOL+1c2x8MmKdAsG5ITDtkr7DxT9+HdXdsZ2ahj21vgfhDJgRlr/
IGFoYEQkDjDGv0Pzr87SEnTaPrnNTRAaQsM7sRwWUVuqUuFQGygC7yQn0I1hJYasOdUt/blmOA1Q
jEvPnBlAU2WPjfGFRkOW0T/Ns1GiTMcGQpvvc3yYktlQ66Z2rS5wv7ZPvgU9LGhJt2eqUSE8BqtI
XYBkxWDyOzrhLpP5K3V4EPWGbPb7kDkH711kqipz8t0y3o3hAOZbf/ZJyrUkLwgWWhCO64Jq/22M
O+CzrJZxTRVubDhwHGu/vU01p7h55m2lSNUWPxRq3XQ8/N73WNCUQ/RX53FYrzTltwC07E0PO517
Z7DyI368qkNmJt5DMXZ3uZIX4fY7eCBBOyupAGyuDaglJfwQToYHUTqO702nI+ibs+xI7aoamv12
5p2hM1bA9MV9ymLe/6zd8ceIX5jvYcGzFRCG4gkrhWEXaRAZh6fTsPI1bmyqGb8mP+cI5MtqmN7r
lM4AUk7hZ2Ju+r2fiX0g4uQ6fKOBlOVAKXctWml5+7ItqwPIqM0F4sk5WPkKUOUE/GvQ0HF0pqlA
ffHkYV/wBg3G+mJiSbimMGUFTvD3ZDbezAOz/DhYRzZ4EULTwkDGjTY9/qn3rmyrV2MAv144ebjF
xWv5avm+te+gwjCPlaV345DRWFWIFEfcKfx79VgrxLFT5Pg47tBjIRCR4EfI+15MRfiHY7n38MNN
3oTLs90ELuEJR2EBfskcrUrmBH9Y426MC/FH1w8O9uK9e1dJE66l0Gzd4CBsjTfScGxNiMhCZ9eE
MI7q8jse8G1o4ic/ZaMFNXU0IXie30EENXygjsjshH6bDcclZnTABYYZ3tvwA7/l5TVecx7zYBFE
U2k/gnNYei/z04LUqx54undFAFeu2l8znK5gYzNMEObxpytrDehHUtuelNxiUQIvEt29FJRIzbZ2
7bWELcyGmksHNQs9LOgVFuJ+1u1+N8E8zGhfuBdah0/jl0lAj4ACRIyfw+WDVqZz6F3Xw/k7YCfl
xuUbDv7yVyft8U1nbQfPi2b8mjPbXWdJhz29bnr5JvRK/tW0uX8ey6oDYLOCOUvj+Sv4vkPFBVRb
67hIDoCMlUKuF1byRONmQLafSgd8iEHIBFchY3UZAvUjgQfsSejCL9pbwavIhvi9Ds5VSgIMsitW
lEVtzxDuMQHjtPEg27DpPeyDg+ILVk3gJmTFAE13IH27woIWHI6XpqZzH4FX3gNwZ786TuI+vvcx
3dJ9bmHe+nAPvDeCMH3kkZ9uQhXEVxcsB3gW6yoVlm1WOyfoGyxT/4ktvVUtoiPvZQD0V5m7QGQK
aGqyFrqbugYX4FuNYgHJcn7KoWZVBmxr+vhzUnMplrmWGDjKHW5oJ3MF5CkIIB0HE8zOwfaA50nT
gzMh/EvotP6FagY+Bbx+OfP2gR+xo8XCZ5tetrUPplMTddZ2RisDcH/twI29EpY5DtV4+V0y9Y5G
uFNFY50+mHwL2HNnoh9WqVVGs9P3DBannLmKO5ZhVfcp5E0Cbw3YQXmuNBGCCq+r62BN1U89k4n8
deR38LkqJ22IpzNx73FWWL7CfJib6nUZwxMz32VKiYeihXB/D6e9ChVDwXjPAaVeTOVc4QMi7zm6
S/me9ZZDWcqvd0EPg/hEWzhPffM3tMjK3WLNPCM5a+3HNVc/d+kxMVzrd4XbQO9ynufd7RmX+UD9
YUlv3TmTUZ8kWNz1qrLFcG5giwLtgxI4NFHxLcWy1B7OFpbb0ZqqzGzdckddCv4H0RpmxOuhN2Af
FrbDGbcLw5lq87zUnhMp6lXjOmZeeZK2CT6ECX6hwDJ6S00fazAJWlskLoU2SPjQpv6htv5mddvv
qGUO7BDIRB14D3YnwDr1GZILt9p/G2MKl0v+6+9GL5M1dthtB88FCkHWeNGKWA7btocP9WeuwdKG
qMxWpjFuN0TKcbykmQkGVRM9ugYbaGVYEuBx3Pk0sFzMW1iMBiqz1pbfjXhUFbGdHUV/ASUnL0vh
4IKzxZEughMlysrgW2D3Ibr3nukKS15kxmq2mzMBr4DsZQwSmu7xdbFkz4lx10wr6Kd126KojU3a
Tf6pAS/zaCnR7xiveywAmrOLFcUfTZ53wNplAX7mYGcaBWG3w4anf2N+daadIGXgx1Adbt9pq4DR
0Dt0eEET/5fwYUr7hEYmXDGBk6XgzZYDlXiO+jg8hzgVOv9rM8KBGRyvhx2lGUMwwSBADwPMudiX
IeCJODn11syCr0abhu1ZjJa1BcbOfcMf62o7LPlThsPPFtYZLxzMEGxFCnUcsWt8zJwMKF6d4Rh/
dQAs/sQOPFpD0qi/S5SMTizu+01Z8Px1rHzjwELLWVMzhQThWaYugyS2mb0yAQPrsYr/pM5mVNmD
DLoLtcK4TZ47SK0ZYZu/UqiEMnJmg0lvQG5ceNGLC2Gia6KJcU41YNuusnzfanphkIfGkVsiBMsK
vSqHyI039Wu8i2BrpRGNMLuNdz2ujTd14TSPUheq726xwpXNIxRHJO6Cg+831cgwAHCM6Fi46xsO
I67vVrCfUBDlleAtGH7k72pN2aLCG5x7YDyiC7USntf3ZWBs5gHLBMsAGPcBe/Q+icJKzHVwaalW
UDvBoWtZgDPGRPFABTBhxYPpRfeqT5uz6WRhAL3lIgI+s77lcezaHt7z3DAvga4m/cum799GvQhW
oMkDm5q9lI3p3k1iqCC8irgsTbk1RjnBiQDN8Z80+G27d7wbvuMouT9XnVneOVwkFk5eUhuWCS4E
Djppb2IRvkn4tZ47rxCQ/SvhGKx5qqnrs13e9+2sZgRD5nQtoLo9qxk1KZx2oB/2FA6ifi6sfE/E
1B50OygiSQgHa0UkmoMnrN0N2vTexo/POg0dfrJA4CKljpbOVDxLqn3RdF9I3ZTUTv3OhfSMVUEj
ZQTKnmewfwlwoASAf1HCbr59gGJdgrWnW0Oxv8XeF76IwwMVA3iFe5BnEtCCxDjHWBuO9w5oAECz
RyvXhfJrE6o7v5o6yMXlm7yt2pMTD7gPxd80vtgBvt1pEOJXltpCjFhOtcWXSWaVvaMYDaYCum0d
xJj6ZF20Lk4L9QzzZPMUH2YLOwEXgvGfh9HwOZWqy8OMNPsyd3z4WJTD/ZciDWseAepc4cLRSvBN
M2txhRFs+9SmI7+OrvPQmxnIRbqIYlVvy6SRW2p6niufcl49uE58G8SANbtyj82DmhRSyV7Yhyul
j4mp4HSoXOGs8mzBNc5WADjNsc85v227+viZet5HU4viUSD5alQRVkt6/qWDalR8fhSNE8ID2Ce3
92qwS+As3p+xjFtin6bucFWNm/YIL3zRHrFZtl9TW9hrC/u7uQnPHhu2VOi1NbKRmksvJf//x2qA
EtSqy/LAgJDZfhLCBa9hWlPHrGOeSTmtezDFth+EdilISQNdC9AcS5BroRyKVZo1IScobyW42Grg
iaQAeNwSuzK/MhBaIPnkyW1jCPPkdkX/ZOMADNzOJPkZB0a6AsoZ+32JN6/b8PeBQ2b5P5IybueB
JQjWD7YMXkxjn5ayg0pUjAteqk5U7Ue+H9t8PHm1KOwTk/zPBP7ue4eacFPOQDXqi+2czfUcc9Wa
IMbaSx8gNEgn2qcCOFBQ1vEZy8nEM/RJyN5T4V8d3N3OVMj3GjV7AELPKU6ityLFFdqSRx24V70N
W5Ln2nsH5S2xFpLYSQsJ6g8z6dwlbcn9FKMO+nhmWVVbDzDd+fP860f5bz5en+9LHMvMn2cZsDyb
YkvThA3kTg3T94Hj4qzHWWy56hLci1GbaYwYSwuQj5g45lWMXorN1V6PmatLOtWWgnKWJtXmx1D1
/QmwXRbHz73z3C58CNady3E46mTm1cu/NaBdzFLIthakp6YF6RFYdYQwPdS9SwcNCp2vS2QZHnG5
hs8bWJa8hUBC6sCFss+bFanDWX2CDQppxC1qcZ+aYMBsWOXbR4p3ZeqdqbYUonK7Teb04QGcaTii
WtNTg9Pxq2nitZjZBvsGEzu+hpDheA3qyXiSXfJE8Sl3661QTXMc89j4OqV7Cge4zzr4LbSOcoBR
vkHh65yANvwiYr+/NJ7AiTTN2nRqhSOt+D7Aoc3jlNrAG+FpONAEccfz1cmNmuQNnKg5PxiiFsAP
BucXPa0JfTTc/KRfxBRlYJ1LgMFL/M83gKJae6LJd2OVGJtg9IvnyGkAJXfmxmAV5bPTcrVpjNrZ
UQLH2vAelLiDdKbymUKCwaKh6IzgQE0rFeri2943alFRaM+MAAyfM005TXZwLF2oYVJvOaj6oSqx
dMzCb0UAsWPSIKGCSwi1w8qk2i0xPwFPLWdNuSZNE+poK6xfcKrzOLegCSwGn9+T3kmsxXGhCDrM
Iil4iGeO04n6aAYh4FSjIb+7WW+FHsBy0hnV+is0OX5JNxlOK13sUCHBPEVn6O9E56X57zEvFFuj
MSfIM/wz9nfJzG7HvenGL3074lZNF1TzoKN7CQAcgXKF3FKLik9pMK+DGLSt0dWd0b4tQyk5xxX5
hWo27GNXodGFG5kr5xSWkG8EsrlwALJBUWKHUqwCvMJO1sRhjfUfqnMuDaMJ5rkCuGcBqe+9cdMJ
Nh7PrmWTQ1t5yAC69LPrpAuqLU0cZzlQZANMaMkz0yy/UpNDAywwo/xErcqIDn0Nlw4omPvJniYB
Gg+y/J24r3rPVqskeGZxWFyWB1Dt01PoAVA9GdtNmkBrsIC/vd0we9oMUjkHXHi+Ktd0cO0WeO20
6vLh78jD4sjLfAcXHdB0pBzXKf2rasR4xQIRugbtk4Sm+IpuITMTKot1FnwpuOvsTN51R8qoYliz
0P71PcMpRmfnl+xjBu2BVetf09TxP89Bd6DusKcz8sxn3sZvTHmkJuzGNpYzydc6Tt2rJ6AWTXF4
JXngvwcQ3tV7ChNW75/S6Fw+dHDQ/m9pjp6NhtNsvz5UDXE7P9RQ9e2hy2ejyfVDKa0xcIhvB/AC
EDIbVpFVjo/paHHoiFbVDmQq/813w2ObiByn1ThWG7Jw+JDhZRA9qvM42BA2uGEFRB1wDwSVdxi5
UDEwnD/DHBzigu+xCCLbZmFPDzRqHGBHosz065KQ46/q/5howJ0hjvchc+eyYDrmpql16GAL5ukC
yGTe+/KZIv2QF2vDgDBhUXru85JPXmCUYpVzft9aZx5nE3Qnu/YCISN7I/En+NGXP+i74gEwsU4q
eDP9S4KRG+OaO80twSs3eQkVlbBWuAHHGfuT7UKKpoXk5x9lMJ082RhvQTwZWwEPtZNZlM3DlDsx
4NPIgCb+euxE9AT75ofMTtNLZUM/SHHtb2ak5b7HSvmB/gCAwMKavbeMHcdt6irGvfbWF+DURn7+
sfhdzHZVBA1e0Ct+lwwVeXue5XdjYYcBOUkJS8jyCMefHIAL9nc4yObwyakqzI30mHvqK8UXp6q5
abl/Y1/RHBZTK4rHFVxn9SCWwQwFq5p4t/xuU235QaeXAZO5D23/Bl7faXJHod+lLaOoVzFYT7kq
PFWWvYYyNr9bgEjeKDhIq769JnDRDHHSeVCeglkb7mdndFRTwkwQ1181FgLr2O/E1TbErVACMghL
TEbwckg9BSl9nbJ0UN4SK8JhF6seAoLvaZRhTLbCBC3Y/NICRVjPvjzMen/sHMNXZmdgDw00lv3w
nxWjfdvR0mwf1P0YiCqBZZq2H/rMNMPPQuYOb6E3NbQxDFqLtQdJzisVAipfkAPx8m2rj+wpJpky
4CFNORoeqvy22tjw3IPIy8AMwJ/B4d24jgOYI3f79dwVMrmChhS8Z3aaEL2f9G36cq9ONYrN9+7U
NgfRnjvAtTa4nxXrJft2Q6+n+Nd5wgYevNJ3Aig3DUmR7ZjBDawyag8XNJMTnalNtbrsb83KqHCR
L2IsMHTekkJ5jjXcyzpnD2yEf6SYviv4hu6d1rP3rhEG33xnixMidzVyqTYgMtmrUoOrCGHFiyfI
rlhPFLE9LBihS4vTO52QB/ARFDy3V4TcIiMNp+v+csc4ua/zBvemujAG0wedz8YusFCls4IsZnKP
OztrzwFfxe83cqABXTmrrMmSqynBb9SxAUTIFc+E3FUAltxRAXq2A5fuNt3ib/UWw0n/rQbGJU5V
/Q53LRgw1W3FQHWS41GUzfPcpGE0AkdsAJJ7pr+h7DFLaraiagBdhUwIOLDzGodZRiUPsTDjuz6s
bkUTHkA/kdclQjVQq2It1dSt9Pnfpqr4kQsg27GMfk3bWp1w0RJscHU9fncG/2RKs3yFyJg6JQpi
fOQnpON9iPW0xEX9npzkAgfsZRy0midHA+QSs4QQoQL8gnqruIkeS6ZWphsZT6z4IOe0SCiRxFPU
+uPGj02Ien5SVEoTCIV4WDyxAQjFjV00NlQ48N+D1I9uQkhJBB/32JCHbOpyGI/n7pFrL/ahS5T2
emx31ByteDowH//kpZLuCzNHdQFLGCAm3UxzUTwOhjnnGgnGZ2O3kkA+PlGCYunXvjKjK01Gj8qr
FtZbpo8Qaw6tEnJDDm+q7ZpDwKpbE+uDb12W9J67EeD5riUEE+4BY2jvA4abJWiqgLiNw9EVxQyI
+Z3hj3cKoVjormzOkAyrvDMuLE6ubhUdfv+GNskPUWiuyckuF8AomWNm3VexNYL/NxVbSLJ6MHaF
T4HnO1BC1gLvjZ3wZ0DV3qLenrDoRsgvoMA9FVBLt4AmBInQHj70urqXxsO4EBQrD734B5gupHy9
jA0UU3i9O2zVatmpOsUBwQZ3vJCs6UNoXWl1Keqhwo0YLoTKcixPwG/t52ZcOcketjGQ6kj5tPeL
BEpTRmp+iXL35GsqiwmO35qzWt2Z0QDKXdIMayK/jNI6eMNYvHVtngPI3k/z65BeYo014Zfnc1XC
5GRrt/gRpXcevRFte7zzay18lTTiCJje9QMRh9g4c9uE4dERSL6rGKH8WWohLkPBtGKPP/awmji+
U10HYQjfzQpnJUF9v6/qRFz6GPd2umXr36EStp8OLp313dEozx9ikdVAbMYDq5iy50ReFg501DAt
kBPlkZfQ3rM06wNXLhm2FX0Cyi1u16k5QOT8StfySy+2GLdeSl7GWsxNriGMGA8GgzqZLFJ16XSh
SnMHXSTv2IPucgnJeMFjKu5wSa9NGHI/77duDrI0JShAmwvgBJDbm7BrAJJsOjjMaNcFTu82A9z1
nm03wZE4MyHTgRYVjtv+lDKYLsDsYpUaudOuSJo/sZZ7/R2Xlqi1VEjQKi54fxt2JC+mFNBw64ro
Ehj4CqV2MbxaoIDhzMMcXhU+y1ybdKwFnPTUChbsFtYcceyoSUU0eI0PKSDQKHq7g1L0YMhNB2rg
jXhH6XObkuZ8EOzxxXHYdrIS2MqksPOaEt5v0wJeMZPC94tic4dOqSfxfYCdxmGJzzUHmio8gkVR
CDt60OYwUwRagJXi+ZoXRoXMm+dKlc2hruw23tPX8deO+QtLX9GZOqZAaGm6HmLKhc9O8LVgp1zX
us7w8hUFqU09c7DlApc3OpMKynGBntJSYu8jqYsy50Fyma/xWkxNfWVe3MeJZ+xokg85y/DlQVDZ
PvWY7UCuOpByw781uezAG8m8dP74Cgi+t19CVKOCHHlo2Nw7qs+5fISAicvzaVcZbr4yoFp3J4cC
90fiu4SA0StTqoMgbfhCUVzvhjDzzONNmnvlWz052TYJ6uxAvSAGwnBKbWqV+sB3h+ETGwUoB1iR
YOeNPbgMx1uNYtAQfxj8tD1+ilMucyfsi8BEgRduIbY8bWB0k9Pxc3SPw4jm0dQ3j/U/oYLEV1KY
WeCAOrpnKQiUaz2g9b1sBVdUV1wrYK42dNFFN2BURJHTQyYbPyu4FvMyqNsAVEzF7PcH0wcOUhqk
thVU6XYkS6JgZKiAlFQgGDhcbhfpkpF6lnYBBcUPOUvHh0RTz6Os4jYP5ZAEyiJ6QjHwl//XXMuE
sWHUO8fFpb0z1kYBfKFvnG7VNHkzKqfdQYQvcsGtRE8eju/dSyZFP2QNzImKFW4bjRON6tuGg3FL
dth4rYE7pZe4QNhtgQPCFp6HeMeEehU8V2l5G1N0XhsL78mMRbO3eSfxUh+rLWn0sQLL1Eeqflbu
U3KQK4HDzaSDHqE03BfD6ovLIEDkbXUzT3n4UCU+TuZG94VCWf8XYOzVM0VCJ/6SNFDQpy45Oglu
2Q04k+vBMKSptxAgnvCOabwXOxXy4DppvMnSabwXHj8WvuWqTWIKwC2TpNrhXQfcl4pSmHxTCX/7
WxdQfgqQMBSe7NNTrqzXGLa1Z9/EES7k+azXyLd/+JJ5f4au2huDm35nqaw2Xi6ru7DUfOmgfath
da2psDDw8tzKWVOVgrU9hmsl3Hjtxo4LWVSzvnXjjhv/U/IQO6EtFLfAFpnr8zA9YdNYcbiluWgw
Lv//uNEsmhKs2zod4QMjsQ/Z5EGbPyan2R6misHzn/j3qGPVdoAgzbkvW/fesWCYDPY0qImGqNZt
B2XTTIuagtnBDqPM4UGqdU51QTUqJlrYLm0axiwovb+P+N2wT7EqjR8EVK3u41wV5xoeemvm1c4b
4AnxNvIL82DAlOGtGfMvthIWjkaM8gVuYfj4kt93kNvfC61KGWQ+NC2hzCdXEspNm8Fm/RpX3BJI
PC1qaZDQpc6k9Fm2sjP2bPD78yxpSR1z1cy85Mw7kEi4Gh+C5NxFYfNYqRG/VLcINVytq605QDqH
IkonjrccalA4zP0l55d5wjR4DXuniZneaOA1K7rwnsxVVT9V59Efb5atFIO1LdtEReVsZh9XCoK/
cC1Z3MLQZfJWkOq0jyHWvYBvQwqRLl2pGQLwj91ja7+2o1nMvXRhS71eBvE36k2jTViF3Zq8nNOh
yo6exYM17QNGgF+OtRyhbpf62fTFgGL2BkI6LrYzljMXDuOP4AFDvv89HsIr7+pUfP0/pH3XkuPG
tuwXIQLevIKuSbabGUkj6QUhC+89vv5kZXV3Udytfc6N+zAVtUwtoDkkUGatTHop/TJUAd7xOWDT
xXAcqmVemI2Js0NSgnXo/cp9MGvtZy/qsmuZmk73iNOX7NpoYGp7WFyz2wFNESDDQrnFOOJE+kAK
e1FUu9WLqjx/ACx/i4pRfbwsvu0VoZECEHEuovqwxC7SxJwoDgHmBZzgRUvOUecgRdgBSFmUL8n3
eQBjrRVb094XoonHxqGuTNTmeFnyPWsAe+TXSflEUVvw7ETi1zcLDM3fZpDHdiB7SI0fNMey531c
d8tTKpoEVU37OkOiZVeiFniaPDCmikMAsWd+MXkSwC6Vgzg5UCJ7yO5/0ynDnR9FFZV+n4ZWPnbs
Aa4Xia4HFf9+COMkK6pwF63JDkHhAQRQNL47YybXVmt8tYIorcMVnCpXyrSzp3TSXVqQbnb2kLug
XGQEJbNn2tr3YE292vqqxQveZXwqiQeVWn0rXRVj/3bTUWGkdPQbPNPagRjUujb617VPUOm9We6L
i3PLX2fMt7EP227YidFblETbw6MJhpELiou3U4Ql76teogSnjLf5u5ZPf+hISvsLcdyyRfKrtx9S
UDuloOgzRCqEkGbkZSppNXNUrQEGRRdwvykOmR6SFKx6FFmoAoYQO0QJWXqmzkbG1xcfnJV9Y7xs
2OJqUUWvHere0i4mMpfBN40J5SV3sNTY2aZr7qYcX3AqB2zAARLJ16tH+tdgPD77eeK02bGKAMZZ
6MaxFzx7pp+NBysB1fGmOdNPn+jnaIpevDhvT6vIOs2IPMou4OzAUu0ufn9MmN1aHYcS0DU0plH1
bbVjFAYJL9qpZ+8z8T3EiM2WqxrkGPPXHjzBrgcy5kQPgeDtPoJvxDpoIsMx80r3Ea9ZAUgBg2qU
znG2E8hsgrNS3bkluQvwfq06sri5aabxtLbWs2v45TVZQCQaAs8PL8OtcXHaL+qlaaKSIgh83i0t
nVhpLbv+5CQ7b2kB3dotFcCGw6Bbs322ZOmVTTv3bz2KYEpD1gDWYMlVdpXnvb0wdQDTORHw0z9i
tHWD4UoOuuznLXABPJCX4GFJ7PGJPVB+TLK3ffSUVfXol61+ALaHEmsElLnx3cOG7OFGvhTHxF9E
pRcWxyFfZHOT/Z1mC9gTkWr1IlnGy814EuNLbbwMWYfJlcBUwIlC98SeaoAKuLd7vIr7PuoWbDLD
byDGgjUDHGpLQVYr5coGxofsTppfPHhW8Z3uqwlSXxx4/Dal2ELFyQ9yibexWi54ZzM/OMdKoDiy
62PLRKYcSwt5YNhlg9/VcRjK9AykZKRJMTnKLNzVf+yayL8swacZV2bk/Q5siD9yHHN2YeEO/lV2
UbvqXykDb9sBiANKypUOKCOAFxYubKpSw2gly3E069MFr4714d7FWYMCNcz1GPK3zwcCe6V4dLCH
clM8NNgdbRS8hN1x1qbg8pkvddG8YTnCrnzgKE8vBm1UV+Do9r5umiXTrm2iVLCyzyylZtm0Kqpm
766y2p+QpFS55h+g3FxPfglCx61vp3yX6Xq7M7AlcnI3kHk1Iv80KdwHC1SIz1Qlmxs8VVF3oY0N
g4CNdNdY4DSzRFYlipdbEE/70WkWWZVAoxfHyIb7RCtQ2sAfM0w/+tpov5aW9jUW6ZyGDUaCNfdR
G+i3GUgprDgeXzQHPCHcA52S+Y+2xV4aNznlfmfaD5/qhh5bchyl/KjjligNHzGpl1uqcsPUxN5b
2l0sdwKW5JTqA/jJcNLPM/t69bbHwDtJPVW9VeKkvnWH5IjV3RLSuZ5G/+1IP0C9cchgsZGmZ7v3
fsI/44csr+0D5ijp0RVijDJqoNnOzY7WPrF7kD4C1tgbjR8msPX9sHbhAqKdEZt97iv4ToNnDizH
Nd2toKw8J/6gv/YGaKDaBG+hUZ8PrB7NkKP86GcxuPOwRu13Q38IsA//jbWk/Zh1Yde2/ZUitsKy
o1N2l8xtBIbt+ypfLfWZ/Fq6wJAPy8RZz3jxnZSfyo+lbsL2KjB9ZJj5xjloneZc6NbJK4BjqRpA
3byJQ4Gf5egP0Z7WMbNv/ZQIYmCnCpWsYt3pbLsB6OudeXG85Tx3/g0xA2cyIELAgprTG8o8eqjd
oNs3PkDvaajEJAmvd9RgKB9a1DjkjtwOocEbC3fvb56/9wVf7yaYe40BicxIZEfXjsbmiMJ2YPsL
sWLlgujdO1LGaXVzxLzjzZu6e0dexhXXmsb61pu6lrSVHHN3LcautTUHgysGS0cVzI5xlgJstm3v
cYKKhWJ8NTlBRWoJpq2iAfLcW0/plGERE1n91yBCba7S3oSTXRUE/G9/IXclRZX7fwOPoDXNvhil
Y18mvlQ+fTDqUbPrGq88ZoE1XZMBma/2Mnbf2AR5+mPhTEjeEap+9X2QYUTWjqIpdBP20Qxr875Q
BZ7j5NC3qKjUhhQndSB2fgGDxHHzakCYN5h4h2NiNmc684I69rbNaT2aRrI+tuMIGHbsfmLjMrHf
u87konjWHl+rpNKqPT1xUgAnTThRjocMvBU68MyEKmYIdtkwLv2qJhp3ONbv9tR1RQwMRxCde6gJ
+Bl8s4CgD9Kvw9JNX0p7+jaBXftnvP/c06ABzyovt+rnurXwuIim9lnDvsqPdTJj5oXRdRusYOvN
NSlifWztgmRLwCIHa5qgrCr1m59y8GY+RQtKzxgttlckWMRx9UBR3AJKEDLsyq3bMbZdFEWKpmpm
FF9NqNsHQZ0rDdTRqhUo1e5dnIIKN6o8sMS9jbKyZl/X0QIYBERCpfptzK03Qkdfkic1gG5lXE1H
MGh5oRqgxo9a+W3dZgOPvveb43in76vzVmMXEbtAJkhtcRMmSDdXc3yp7fHQRilSDBp8KwzRRCi0
vSyF9oWqGUTjYM30kVM64AW4lzJN9lj/PnXGek6HxX0ZsY/+Ajj16dlEFsvNWG0IttOc9MhWEn7q
Qlm2FDs/SoyjCkDrx00l0fK8oAb6wYrM7gp0yu5adytgqGsUX711qVV2Y8FOpg8OBqWih3JD4QWS
wzy2yjTjvRfslBy3vhkCPUsH//H7tVVIeRe240znugNdo9jL1noHuIkT0lwprv/UyQ1ugDk6h8TK
RwBzCbRxUHq9yWpPnD4DZoN7uQvOuBxDHxX3/xInQ37pDqe2qHoDp7Nr7hWNF3uuYzXXeImO5Pgi
+Jxi+6Ixs7WjdBVUYDfDQdWrRsYkFZND/2FgSMOPHxYgoV7U6WldzeA2q3Ts8IuzVjbywJVdbEB/
AW2B+aCs7Kkz2PafAZRBHsR+RNmANvJwE9mNvb+xK/Q36Xlsc/vTKrPgifw8Qtr80VcSbWUCbAxz
Qo2kL2ATMgGRwF7a6CBPxCMSKO+3ehqVL61KVFalUy4RKsfCKBqQ7/VxHTXCFTegxDuXf70N1Ihp
M4A2OVJd6274Z7fzmcvgLwEKwk2UEfw/385dPHXHRpC/bnk9nlRM+qq7Vbf3f3DJxX+Njf8a+m5A
5sCasw/tCcCUVroA5HUQC2dDdVecUb1paaKrK/wp3rhTqXWjvitXq9/RMco0wMmCseNf3KX9/vKU
GVnek5Ix+W0X8KFSo+5C3u9qtzOI3RbvEJX4mXjV9txm2/SDZfjrDtCMHr7vENccdYQmakf3FPPC
7B/BeJMCYUubfrDTIPuGIwy9TgUaMQJ101CGb4cK8yoAMGLHT3ebG33XwYB5lWImyLedOHvRVs36
MrttC1iFv6XNw6QMM/riVYrdoHXnbQiAlBnr1pdurK0vJtB/j1hDBjsTNWnpDmBl076c/QDpdUK2
fd8Ngc4wPdAdTBbAjpTbugGIVy2QTlzZpEbq7wDcM+9W1D+14VilNsBNdTCysiu1qTlZV8ocNBb7
pm7664qq3w5VuQg2GbPxNoTO2xrbp7cdMyMILBwu/uR0W3BN87qJjthc8B+RiuI/1vUMfkhQzR1w
SBB3yG2DEtmuywR08EY7Al0EDBfJAPg1+t90GaQwZFx9A06oBk6S/Vqb9iPAZQH9z26CN/GjP5j+
oRwFzoOm2Y/UKWs1l9kUUhnHWx4GnrUeM2SoTQKlFoFk3w6m+hE1BgwhVR2gAULLXtwDJ9Fqgi4n
5D7+cj2ewDb+sRZQfnLGTZnmQXijILY83KwXGDEa0uSMmcxzU9TRqzEUB79rSinZ4xa9rj1eAa1u
oqpSeLCxDOQ3GQEWEEqXByYKfVvb2HGY7/nBq6ct+cWcs7+ooq894cfgmNpu8UckKVIXD/nBnUrz
/bsNFiwfVHTihLlcgG08DphBF3wfe4sR7wwNzw75fnY+5HQFl8aUB84eyR1gZFp798oeGys1UADD
7uJoqIvEnIXSIOpc2JtET0P6exggX/PoFmv1OoHCFoVyg3fEqTfw7uxmAnfDscpM4xfHmtudmxr9
V3c2+uO21v1j4IzWBXjiOvApev2MtOp15y6QmNbktaWz20oL9WEiJwrsm/2LUaP4ktYUeMK7RViZ
MfVhjVHgvxs24IarpJd6rBckwYj8l0CPUiRV5fNRmZlXQ+udLrMioO3a67PSY6G0gBacVfFA5DB3
zpIDF9afN+M6dBbOatldPXO8AotrTqx365sjsmFR9kmC1gXJ1odxsEFcIbJmBgdMo3q5XKhi46YT
8ituui4q3eiz2CPSLT7GKhGgp+VpbpCR/WWu19/khkINwrgyXs+UZI7Bf+4bYA+ifHdccAgs8w4+
9xMwZ8vcnWZgXmbIbXwMev2g59YKRJRl7F/AJgE+W68b5CUZ5CaSgTTaKQCzDHV3ORBKxz0Qiukw
hbkHrhlKqhkDEKtWOF3GxfTpMQKa7SN7Aepnr0A+Rin6hqwoqYvrWVrphz2PtxEbGENRZ4YTrjuD
CtomP651Vz8q+jzJoYfJXpilYDxWBnLlKbGdwTlnxPrTnR6zrSNQ6lwwgRvps+kBprRc/eKPpjvh
F9n9jor5AQSkq3OqzSFFfMCqp9gnBXkfehFwmp5yozllyI1DRug/9BRXnMI/gLDsK/3Z4D/pbThF
lPMb2OqO7T0NAfhWHt6yS7D2Qg4eMuDiEq+XHF96rECE7IzGjK6YLSUm0Mxv7OwmqI9uwjwZQAfY
j8c5agecAeAXdk1AJ9M9rmOpn0cdEAGpEOMJFn8KdHDVvEQOMFpmkYINpoDlsYgOCkyFuaU3CaZV
682Pa36kioycykON+oeXUtOVF9rAWH5KkGHk+kV0NQCegzdiiZWxyCSJROqIsVoOcBhUV5nYy2Ps
5H065s6RV2AcGmbLXveJY3bN9g21eyHW9O3wnKZr8AhCl6Pj5eXFMYa2Q3kKdOAFMgWiMRbnW2OC
N0coDYF/3JmZEx1Hw90Ouj6YoZRpZxNbmCyOPcpVxRA2ZWyMoeeN9SFprQpfYHGEo05a1DkNdTzB
UTp5lqMZUXTCx3W5OdqpeWIjg6nDm62zLmXTTQ/MuWFzk5ODBbe9A8+NuaNS+TArXSb0iM+ehpvc
nTp1bVASbuaOjvcZ76UHpA0nZK6iZhrg9wC+5u92jkUa0xQVDQhF+lFHMdfTP5YcINGf+VJXgaQZ
e3I4bOZ7w/NwPmitxs8rSqjjn1un/45dAiTVmC2qPoPcQP3AhIPLAjkFqCwAkEdroJxAoOY529ii
ak5YKBtCSdFvktlG4iwsbHSBrMceUASaCrnqkGWX2hmztrdI97K8CK+cz80DtlaxghKUOeTSsTAt
sOJQUuGMZb/umjwD3ksbBcWZ1DeAaQELzg2zDrV4pb+5erSXRRna/eCc7zZ/1wjYmo3vDAdl+HSX
WJkT3XvfRG7rMrrc7THTkTpX7TZT7sb16FdTcQ7yxr8anoHd7dbVvOuUY0m/Z5dNmiLpEgWWQF8S
Zr3M4OmJQRYHsavc2aNu8rEr2nk9kLQxjs0CVpilNNvfAQ73tR3Ai1WLhj3PBIQpe01gxnucIgGD
+kPHnocn472zXiB9dopi4D++R1IxDRJ3gWemPYOv8sIgUlfEeBV1YzGapUDB7819Kg602Rji/FqB
MqU+KDVQh5gdaL0x8AhcOKthn7moAHdj7y8k4qHOAUW2CTb73XQr8F4DHj2OnW/J49pka4FLKZSy
O9Xfq6VMLnhFvdPI/UeXNHEqkNdOjXagsimCzdkBZWu8gEXLwYNvnwIaFgw2AoB9YEv4dqK5q4bQ
7EpkbyYUvBwJiDztMC/uH7QQvZ1hkDY61W/RqVUxaM/6Kscy4ANO/iYwu26RPfs40DopFxWGukUs
x19TPrKRcZFeNXG2HgGF90pRWqjEqhCH5+zG9I8XXTtUS/rH/fAbH3ZLIKie3jBnDMt+9QAE8zIO
qf/cz9/E+bsHKEyoWr+MjvOE9YVD0Q6Aayh6WQHMaa8ABxYNZQRKJmPYnB6/GvxawYhYxwdrjMb9
/Z1SVn/Y/Z1RvvORf5yyKHNeLiaSdZtJXqZEVujbtB2JFsdYm5BDDiaMEIytPQrWbcDAiMbWkkL2
KNJP6dYUALM75a3MrlaB/kV5Tq7mhLoFDLoO1fDDPp6vpR2tILLGTI2TNzUtc+NoPNUFSriU4W5G
15YLOC3TLDjcGRiFutb/bejr7VGri3a3oTh2n6IS8LqII3b22Bi5DTYrdq2xO7ZaAKBo4ccm4xH/
JobcONJUuUt1AJ0symqFOfedCQelousNSLR29Wk6aBVQNH/sxNcUlWKY+M0t8ny9wv/e9pax/t02
WB742AQgDkPW2jboBsFzHqW5/exWumZiqyHKr3lmnqmj31hGwF9dcfAivalEtYf9TB/wbuH/brXO
d/oRpOeHaAXzpQ8w3AfQW79y3qemgZwBKvHDDZC+0fyMgvD+lOX7rR3KX7YK9UC15f6JvNmfzMqY
f5qM3DlMtmteUVapPyXTqoNkEaDfKDqu5KqOizIu7bhQy+wVm3Zdeb5bthnY7dGLCnnesWnubZQ/
/lQkxd8mknb+blrk8wOSD5/jr702T9/Lser2+ThML8NSGZjfA/i128oE3FL1Pl4mZx+BnsS5tMgG
2E2Ak/qQ3VnKQMF2kRUv6OBI5NYgMWN3P/JGpp2R1JjNLZGGLPI1bq+hInVVs9SST04pC9PrnAsH
gdjE2WeUW/P9xhhejuTd8x7klXijEcpEzptbP6o7op7jbhrBWHcXVd05qecoqhtRUe6I6dS9A38a
sEKdgHkV0CdsYiTGoLAPechCBVh7PHHZ7fVodXfs3iCnaC0InqXDDZIKu9IEIB2c8rlI7QPazRMg
ovMHZLVH1yqKkceOLL33LrUWi4dXASrxT3daqecQiv+qiwP/yRBXysSVRlZl0ZmyGtsry8cQhvfA
CQX2luCmVoYlNcX6dTGx6GWRDAtvqO6jxjyV7ljK6hnqlEvRlcAuzD1sD4mynMICv7eur2AvFX+m
/IvVn2J3TXEoHBxm3HwW9068Sfl30b8tkd+jPpibz5aBxzL/qoMDCOy8S28+OAJ+2rUKIzgAhHc8
DQ7q7DNnqAAcJsCtMb8EDoXoskGC3VuPYrYWnflwp7TT3tt3WFCHDfBp+hBQvdolWX+XEjO466kx
hyeZzF0g2SfvwWCgNzpWzlR2HGhl2ImdgdRysAQFVpd27SlYki++YM7yp0is2IXBEA2VdyJQZQUC
uDDTEiSRdgiAwxym02FBHZkd2sifR3I9Gq9ufmlQ9n9OGu9NRX0UmfXeRTnunoY4LjEs24bloYxx
bkofqdQsUX01HagyEveQ+W7bJF+WMt0OxHVdehTjjgIotqiDP3TsQYGYXsPCgzrZpc+NVovBgxf6
DTipl9Wed5Y+4YfqWNGpYflm16KuMw1WTEmEcuunMTlsQKAM025G4tSKY8sD7ZR91nfmSMSWg6Z+
rI5bb8Y/RlsfHTxjbAE83LS/AGYZ5CYrkDpqvblWKHfbVZPV/rI2/oyKLUt/7sD7/RXIr1+dtfaf
Pb9d5vUI7obfq9nSsx9tb/VOFYDGr5kT7HXse58prSXgANibRU8zcw+JyKI7Oya6NMnGr/03ma7K
0rn68jDG4+lOTw+tat8uIGPTZ1Wxby5LV+m12Q2Y6FtvAc3sx2UZ7+4a8lY//gjlcvOHqYtRudV4
uG59XB5urn13ryoOezfB/nmpzy4vPuAMk5Kz/FM/BiRWikP8HvMKcABiZVIIcFcivLKZqQzyIEXy
fQLYWmG2gXFgnluBEisH9aWbhg34xI5SpleXRT+3neUduRmsGsP2sU0cWVvoRT0wlMSuMRu5dUyz
UrJ3p1OD7ww3+9AcJ+UIxG5ho8fLHltqON/OfLB3As72r9aytAN15PKcPgg9wbEU+DtaboYoT/aU
u4i1iQeHJAal9SYEg0sTu5L3k8MpB3r2rZvr+NHPHfsb+BZa5Cd0zWlmJWrpGFerrIAC3eVgd0Gi
ywE/2uAyRcYXA4nxT3rSHhLBBaQJkh72+hE4WEGcIJVbGEqBeeFu7Y2v0ivfCFWLcjxyu6enAmUZ
xppsRvdbDpjQALBpF/moyPzt240Icq1voM/AiZaWvhJvuYzeIZwpmkm0mdJSNVOD/F2nO/tVUD1I
0S7rXyfU8qFCEQW5I+o43tdRQL+L9qmfzfu7BRYO5l4Lc9OwPSjWYWJA0M6APUmiK6U2bbujOSHp
Ru7GcuOWu7Pc0tUysUVrlvNy6bJvcgMXCETl8caKrOfgXMbg2BAFZLOoMpvNXNsXRttLXSLKQGhV
TdIJgF7hIuvSPirQGIC6uyg0MACtiVeUu7fFp9ZNzVGzQODabsszmMzNAFAVdbOfmnU8GPZiBGFs
gtAQmGRIxMiGV6mLUgA69sbUn6PF0wMcG0w2cvcLO9SqDrhqceqHvq8DKMh92+Hg5sZi24B+zwCz
SFFb1h7LVuv3QNDE+UDWfkhapHwjjWlFUhz2WZem3FBdCKzRwUnr12kOYwcp2ZGNRqqTDGySAC4D
4QK8imiCdVzMU5oBIpe6JTawFtaRRW8h9esp9QbvyQdLw8ETuBaG0CkDe9R1+K/ts6x55ADq9cGt
dzPwXJ6qPB7Ls+EtGZZnQJFmkwte0nguCykigR3rWGVJcKuoDUBNEY49/XJPi3KnGLD4ml0/xTMR
OL/dZS1MMTvTZok3TxETtvlkiCp4iqjkXW5EWq11635s/mAwNur+Si8qkSdd+fL2aFV3MrDYm3JJ
wlVlZwglSvM8gIcWpB8CIvJj2TP7eNkCNvv1ZnEhlwQR+Klav3ltxRpCL5K5Pq3vzmqF4QGcaZuD
81gO3vNkWd6zTYxC8EvsBiFSR2vgZ90TsipC6tUAigFQ3kKwT2tHGtisNXZanLE0MPdM/1QDYqef
sG0cYys/n4HRKy5N3wC46KdpTdvQxFfzZJfIrcQ2UvKMs9lCDyPR1QMUpzf1T0laJM+OFdjzaauQ
VtlsOT6HttRRFQ0LfTG5tXd2u+JgmBYqGVDFLzFz22HKU+3uFkz8jOa4AT7IFHxXay3q1TKLHj48
UISVryiawlpUZ9fokxqg49p39Wk3gGxuk8Z8BDcR9mlz47DoOkCrE6TmxaJhbzIG/ViZKX6XwmoM
zfycdbFmhDoQh5CW0YAyRijprSIESX2xMBO9UK+CjnkPms2snFAkZiGzGvyPd4cEFHkYQMwDeVTw
n76SopxWGeDdRR1B3LjIeO3bFet8Ng/OumIpshsqL3/oGi0PLRQMi9K/4ZcozopLI4/akWr+YLZp
EU6ZDwhpKuel/UVb8e4a06V8RfV79doEKcC9hd9mND9gnRqf5XOZhcQfD+ylQ1JmX4NvlM/5cUJB
bqjeBTQbQ2ILLpG3KmNZmjzPMcrHtgogQRyTLiv+h+mlYlJkYLynX7bGf0EJHEBcwOvxZPogJojm
oA4p5pqG2RK7qzehSlQDAVVTu1eqpP5jrG+2CRABrWF/Z6A4j1V+darhaDbboN+4pBbOidek207F
bATjqQr+TptfGzKdy5kOuKrz39QcKPYifGumP1CpjYocJ8MGTou8T1RO4eDTERwcbpiDruUAJivv
CZR8QOQTj/ZENPOieZdsqE/Y3wEuIK26Fb+ATcjMn4JsMHfk94sFfO84AWsntzusl4WoKAFp6Dws
pKljMwEq6qXz5vpBGSoNqcBI9P2Hko4couJLR6Ba/jxH+XQa5s5GphgarGmRVszukkaQA6u69vrn
HiMAEK+9aFQA9qijVccufAgAoPyoDFhE4hr08dTlKEuT5nXjYbNjIMMouxrPwBTjYP0T7D6oRgLe
DrgFkJJ5mb1ou1ipuckedZYB7Ix3szmVgAx697T1tg+nDgWuHEiDjDaKQDeBI2z6mjjag7ZrUzBm
q4uooTdX+tTJi44Agm8ukWDo3Lai1zFf0EHWifSXi2MWywkEf1e893v/QMPqIiX84d79RuuSWxMJ
6CiNtM0fGhCTtoBhDmKUkyNVl2liSw1o8i/sykwykW42b053qdo5lPlkzB/TRCHnU+14I2BRi2ta
+9/XBq+cAWdd1Z4s0Llij44APIPPAseCC5DBjlqK+dmAbXaApwsW6ikx/X1SCdKiDBY29GGvRlXn
W8iPy4CgonpExdZqzD0KRXI/fRy0EdiCogeS77eeLXp9aT2CXml4oPHOVw24CYXaV+Bb9du631Bz
8r/F5+WQXVcAYizAieY/b+ZOvLs3J8DXC+QmctRnvvZsGSFIyaJQPTCQJ2ftvQZJ/nx+KAOfJPKZ
YvxQmJb3qB4wypXDUQ8HOEB7xr4Xx6tnkpn8yKF3ao7n0F4vLZyv/+cz7H+9cm+iRGvGw11bGhcF
v6v2VHnVbTPPmX1xt+5hTXFUjjc8XGS3c+YvmJ83Z2fE4ilU45B/aey7dHORtIJYNwMBqGIxGA2F
slK2PP2LhvqdsxxBHa83iIBpO74FpOGxQz3BpYxH84LaPfMy1zVO+SmzaXFKcenjAug5n9qlP030
XzHtf0Aq20GpbkLK7qCbCKfCq6txkOk7Pf4Lxd2oIKjtDeO2T4J2wi6b5YWj4FGPsbK5ts50APhN
jcRBNO3gV88UP4x0pd7QttgAACdGAcDsoHzZ43ga8QKRRjWUITUwsoXITexAjuCFuRWkr8ngx18r
fwgeXWd9Ka0uB9zzVuNNp/XLDkVyGcg30mXD/B4IlDhRS75ySOoar2tiWKC7RoA+z5vXwJhDSmxy
Y43OqGsA38XHIKDUNQezX8uD0pkjHndR4AJxTkSiwUhwbGnW2es0TToeYnk1T49VhXzDlNQOGna5
Hiq9+uIinaTaV4L0YRLkDa4gdGCPutbu+92cZP3+zqBE9mwxjD3LX44WQOPO/xqT0VcsTY99FIMH
pHS8VwMg8a/1gHoa8IX1B+qkoZ3LB83BPFfpatvMgE2RnZVqCQYPqCTOrgmW7Zl6qkyA44Z+bnXn
WFzGG0PXmAFTKL47+rwUYTkOy0nVTbACgqIprDh4Wk7Yz0wMrMo9FKvyW7bqb+OUt87vlaMsW9FZ
sliDyptAstSCWqPEUpH3clN/oYIM4i7l1dUNO4a+nHhhOYaW22jNEPpa3CM9B/huEvcN+y0nrcNb
RQG/sQdkceupMpNbkDgaUNn9DfVF0ZmSagDnh6w9kCkcqMsxH3h4yzg3i9EB7i42kje7fg4G17/Y
AigQue4z+Ky3Vuq4P003pHpJX7vNggtV/6an60ds+isV9SL+XRxeHWCTwIBCUltSX8Evqb+wCYJk
eRmPToG0hpAaCxxgVz9YnpWTEQ36izkl4wm45th/+Bi9CYM7j6hPRIXLXo6XoVCthodUtp442KJS
w75dAwDWq1uW7VM3+PvVqpNvm9YAirQe5wvFXgfOcjnNf2ZrAwBEYHgC0FQzb61Fuf1JX/Arxd96
E+j9HJ/YevIt6WoHwBHbn/kCztxdVyevA0peG+ClTECyOzsFHlBs2sh86yldOnUJQE2QG2NGHfLu
PnOs26g6NkBDwdo+aVDrJ+Jsgw3K7xE0Z5coAxQ9KDGQSS+upd8EGsqbm9iW5ftbfn6RxuMZ9Nh4
GfT9BgQ0VA4CBY5doPcD642vJadPLyDSo6DUFNlkwkuJysWwwQoFcND3SDLyzaU4yEGKGF43Iohy
/SwwCGZf0g7Ed1oNDlYd5RCgLkSv0u0F/CnAQ9l3xugDhyYotwfapYndKVkAXc0u6MfL6MouMGVW
C5iBiLWZow4uYTAmNMjMiEMzRapvkkY/2aU7nOtJ1w+l0z8PTds8GhrY/bCv9qPnz8vrhwQ8SSkR
CSiJ8YwsSiSH3VXqs4z1rnDVncz0HID07r9XwDa99Vu+tmWbX1MLKwz5otWBh9Vo9ZmSeqnyfWrY
k4MU7xaZXe8vZvWe/jBKVz5F/3tIPdrO+CVpwzmKg/5kbyuqbERjTKi32URDMYuXv5akMA6UdKzv
pZ4i3TiA4v+PTl1RxVM608EsYwPWUai7C5JTdG0XFEV0xhmAd8WO+ACICGGglUolurrfC/NYnwLQ
+N4PocxxBeOoELTkFSqAtnhc9xTZaDkSX5RoBgkmMpTVYF4fOdz71vKxZ6wDKT9PkbhCuJQbYJU7
IBVCqkiclfuuBGKZguihsrz6QYo3ke79b9Ba/gOThXfxEYojqZI4Lt3oor7Wsn8jTIxnTZgrKsSY
Crsp3ppKqJkqWM3qMlpdt18qlF0pN/aIOFM3SGGXAVKQYtZYgd253VzCWMDO8K+hWmf7VguCwT5o
8qd1nHAWusW/WPaWA5wRDfXsKZ2ZrMnenFARVWMv5saFzkoHSupfOhNpbHfj72L+nFaYN92NVReP
tnFFOe9aAOimAN1vnQfbY5rgqbM6w/jjZuHcD2e60V8AHsSipPirSH1sTyRB8UOz+fWxB3I1dqn0
4RQv6QbERq1AdQxwug6xA26LcokCIDbhBGcewD8OON/fKCm94QG92ok773BnEDEiJwN2ol1neyO1
UL+YahkKnJDIBRIwIa8zZmp6IHYygLJohWXeR89sRkB8ld34bKlxGs5EjmsPWm05rqqBh6hGyAjp
egDfIIilRaSswUwtXQEfv2+64OTqffoIUrke/OQoIDOAWPK4pN/v1qR1UoxbmKOCD2c8i71XC1Vp
Gc21wqIxWUOg1bs7+eYf6/6UY9bxwlc9tqa2U657DnCN8ZanLgE+TlH14wvnAfTgePnmF+MzYaVv
51dAMRbRDUswLW44q3J7p+r32ZgaFxOIKEwIk9DWKjfswyqdsS7OgayEYWMwAaMLhNJHR5+6L37q
dV/S1NlQW7v4gImESEPW/l04y/xQALfkVDXOg7tuxoWN1eIJHyp56H0BrtW8K+/t9sdINebGh8Np
kTHuw6nhn9vV+LaOvVNsug9UWZvthm47V/ubk6Cbg6T/0N4dyPRrkx8KEPTeHEtNJUhspy7aAz8x
QuUCChhB/1xGzw32+p+y9WcKbMphiZ7ZWxfkmZtDq53uDGMGuk8g6kVhFJfPY1RdsAgEZKWeDYCj
nFDmAURqAVWpGnDruhdpHwq8lynTLJU3dvtj5BQV3VlrPBSUive8CoHSUlyoiFEc0y01yJbEFh7O
0+1LJ4L/q0gDXehMkU0qAijxs1CfjdUn7D1Pjv4rB9h1CS5KhpLduzBO/5tjjSNKm1AdpEqEXMMM
ixUpD5+lrPZL655Mr/2TGatpjWO5UPn1QPfcddu4HVR66gAEZrAmifNb4J09NkRDwaFPAgSj2gup
BOVVU0o7mKIB1EItDonAdy6IZP/NjkIiRvKEE8ARgZnjiTJPDleNPrbrMTcxBZ4bYDj8D2Nfsh23
rmz5K3fdcXEV2BNv1atBMhtlq9aW7AmXu8OeYE+CX18bQdlM5/U5ryYwEBFAykoKBKLZW6+HfCVV
tCgTVX+JVCyJhrrBTD8cgDJCMtIudiZrn+LGmMCr+nMq9WQOCJNOD+clC1kHiL+rNZcP62oHpAu1
yHfgTXVOKB9xTpYj8FKlcZ243l4fEMRbZB5g/qo1qZ0yhZ9MAcbRRLAVYyJ1qSGbQcHDMfCAk6ig
FzZ1r5ZUe+BKb8Gwvcyr4xb15bJ/osdJY7YuX6g7GSDHuLd5/MmZpmR7q06HfAxPwgYcth5Kvq4V
uEqpGuo5sv5he467dRwUdIF+A3gqt90szPE6ExkIXRSsCqnrHJereTFaJ4wBG1PFn8lCB9RvtyK5
RQgtVYssvDZgo5bj1caKPRvwRESIcLeJ1h6WB+D9cYKypsdvGScwbpCENhtLNZ+UtNJiRr0UP+sG
N75zAP7M9RBGyWNomgnKLcN4J2XQ+GbdJI/UaGJALF4iv2mRGXGtqzD8E4loPoq2u0sR2GtaaJHX
CX4Jpf6wiPnAdkB3Z+flc5k3vAUjbpw0j0y7nslVaTB5t3ws8sIR2OUN3FHqx6P5Nfw3mxr1GfMH
a/gKL0GEPIvSAPEW6g3gfXXrDfInp3Y94Zs6O0kJ9oiyslajNOWRZACLdOJdm1njbkjZ19nabZvs
PLoerNNhClYxYxc7yTu/1zWk3JljLNZaOgYIR2RItlPRLYp4LQqZpd+9uJtOo1N1D81Ung0F/Tqp
0VjXZyMCGWcT6LPOqSN2SvE9gDpU73Zphj/zqA/hdWJxbB0CaZ2CrkX5Cf5+D1k1Rs+xHXhHw2Tf
kMkAF0PW6MhCC0GjoMlJleRaJ0TovDvNy/VZFCiIc2qQwMNOU5Bk22DAKwvUGvXKrEpz5p4lstka
VaE7E+A2PlHRAjlKPgCrvIVH9HVhqCVTByUneD1ZL7nw6s3CLjxWIHa3xv6eRLYRO6cMTlIaEadx
YYzW1uxaXE4Uhhw1jm272GMcJBAYOo45Miu3HbLiHlqVExUPrPVLCdbhTd67z4AC0Q8ccVFv1Vng
5Qwd/WXWCiQn+KbW44XacKgnzw7uU7+f3PChH8foQdPi7JzE9aY1DXFwu/Kc60For02edZcgCett
rxnOShbgH9zpHFjGMZDGNqTuR5T+r0EF9GqaBtjZaEia1jrXNmPnoA1hQUuD4eZsOmDvzFD7XcCF
nwC5N932KIC9ZFbrPrJ8mu4DcAM7te0+yjR2H+MgRIy1077TiOSd3gOMv1CeDTWJFG0LDt4yHbrt
vO4gwEYlM5YcaArwn4ZV47j2xjKRUm+ohnqjF733omlSyNcA51vVpfcXMrLGzWK3GF/ZkTAAsW6x
ou6sUiuGqRLS9LlLn0P6ZaVljscyD5f+PAVEMK+A6rjUpVBvGHofrA7dnqpUSLTUp1zVq5D6ajx3
F3vSiwZJ0UZXfAwHJCMXTeyAQTsTKEZG40Yt6kKWcd1tmyQwTzcVz2RAMiurqnWXgFysAhkKlzsz
DDbtRh/j6pPbjYB8YsBwbiZWfuJ5+QNYL/rDhD3yYciDv0isM9tZh93g7G1hZp/6DfdYvkeKSnbo
QcSzFnWBGpLWMl+Bsn+2+yl94pXUn8xWIAGzMl/TtI7BdQskXNsV1QcOysnJyfSTzDx2QmEjm3sk
c1NjODL+bdHBLVhtONfBoq0SDI3yFenP4ClSKYeBykU0TLvZjBM2OZJRgwvSD3Ma7F0JKK59JPtT
7lrhmZpEj6O5t8jGYpjNAl1dNRYF9X5pwfsE/P9llRrb3rwUmQyosJ7wi0b9WfjmDPVfdQ3kjIAq
UwsnLtSe9dAqahE7BPg2cj7EBtlvOFuYRu2cQlQWn6jXcJQmGPgTWS+KW0N4+poTgKnJQlfzHQRh
NrhQGhushMqjWurPRQNmTC3J33uhksVKixy/+ikXBzrYA79lhOd1yneNA2LX+WIQgeVxNw1sxM5S
4J57cwWYLUEPjurY8VEDcARoPgFTrLncAQr5sCOAYhLFqK7elsnUrGlIiiZLv3Xwpm1kI6NNb4pm
26WF/goovIMh6/xbNvQIt02u+ZhHSbD/ny2ADCN8i+nTzkot/UhNgmyScD139cKrgNYbPyMHoLqy
0QPtm6V5DH6m+L266PdCJFzAPxp9P36UfWBtwN9tHkNP/zHXofLAjg9DpSp5DQAj4naFg+avBuVQ
10ML5+tTaIIjHuJQqm+eugATvzYzhxgR5LApdl3ERmB9aOODBAzJrgltZ9WqISnAEFI8AP2BBhK5
ALO4ZojyFhFP7oDH/sJi8UyA6dT0tnCQ3aGhmFuBqIMtDKjTKH5G9M/Q7N08JlVXtL4AsdV5lrkV
Dw5xFj/0NGUKIpyzkFKfCnzpqH9tBTz+8EIXFWhaxsQqTukUiRP14l+9RYZbmrtiIPZck2xehrpJ
mWJFy9FrkEv0zcpjBtBu2wi4h0aZIzWjyoJo7TaWt6rqCeiFtVKRvpmGaXzpFAa6BVII8xNJqbEr
keBRzQEi8Q4K5ARADp3dfOTIu3Erzn69Kxcfda9ciJrAWTjVgsonzZUvcagNUOdk1VuTGIeEN/rr
MNbNFm+iYM/b0nysPBPkl3EcbfMwABRGpFdiz5BtewTHOIijHCTc0lBa+uSdEJKZQCfM5MFwsu88
l8FzLI32jkG9a7wo/9AH4iNIzvNvKCf/Ho/B3xsgBx/AxBlSp4J+p6UZOA+a3gAdgp5cNzcyVlsd
LkBmtyFFGHppsxrjNgKwLBr8vRmAeUlxIUDu7a5vmu6uj7yDN3aMHynGTuH0MazK+geNKcbeMhWN
JxVi0q57fxXy71vkZww6A3bawOCZI1Wnt/odqhRxCgm7/hngggCEiIsH7kb9c99MPUjbU2tDSmes
zHtu2jtShhHsUTQJht2Ww12hJhRcd/ei8Ux4MaB1cOoxymiz3EneLya4FAfJz5vzcllZ7Oiegr8D
HZQ6XvQh6rdEjkCDTmyJOOGnhims958D0jgTMAKKGHySLtUJUQURFQuVrm5iywo+zpVGqtyIadp7
jdFSaDSXIC3VR33fpBsxmQHusBybiASF50xufzVWGWxEWU8NKcZC/sGQLhGkBwVyuZrc517Bmduo
ekH5D4DEaRgS5vltl3cZkNClQkL/j+6VLa0VW9G+LkSPDMxQviVeutHdWlxiBFDnpsoA2jyVhXX8
XUlyMhvwlRwzzExBe7EreZiuXGDaHs3sxwLbQ2Wiy5BKRBsF7/PTlCQ3FaU3Q7gGerWq6foljkfn
21yNbpJnTe4ptJSaeWWuNSWq3D2KKVK2C7tSnt3kQIEpsCN+m9rEAjWz1h0J+oF6RdJubGbm+ytM
CKcXvJwBJebuYk4AEzW3mQ9yTovXfjWMkUImqB8nhShpduWXoUP+LehS6keSO2FzK0qm7osuJ+dQ
KSsy/TXxD6LSSOPHIEOBVmzsAS4Tb2Xbic+G+SPq3OirnEDObcSVe+yQ3PLQMWT5CrOJvg5B+ClK
c/vZgu9+zx+ruu/WVIqSt0nyYMCVnGGXeiYRCDz+skUDohklaj3k8Q0IGawTNdSA97zYk0XcWVf2
jcaCrR0g88wDm9NxqGSzccfwdejBANKkOnua3KY4xXn6RiNqOrO0/QA5KDs9jPSnCJgGT6a/6Acr
rnaDUL4MtQI1QGV/NR0++sKr7lxVcGSNKTCpqMss1CMxGaLkz9LtTYENHLXISjh3F6MhzsQhAn0U
JXXDrQEg3fiFUrrnzO05lfunYk7fpkpcldxNwxCVzEdU5PvXqSMqlSQJLVzLgfh9m/qB2zvCFxnD
6UTIuygevrXTxO971RjAJgAmsnag4AjJR5wSj4GhgdQAYZVFXiEcv876bliTjEuH7SYnKsbHlHHj
gDotdxPrGQNFBrcfRnihV+3k5N8CJ9rVTDRnrwOv2kL6AOLodh04oM4lqoe6CQCWRt3FhoaLTBb6
5LcpMs3+fxBuhMi8tSaRuNtaeB5WBIMzd2n6LW+rlzjuumsMUG4qrBxCxKEeYG4RabV7trdrO3kI
ebudEtY/wzfeP09AH1IwzMF+VDLHQ6K4nTpgLietksVju7MYgHBJlBtIR8fhZ9zQMGtrGxtvXd61
4H23xDDlfs/rdgtmu2HdRoLlfqFXlxLliOdeVPpTZ5lArrbqGAzeAXuipuJG7uuIwNzRENej6FGt
J+1J9xuPfQq9wVi7kakd42BIH+wxd1YDqhK+akGE6J3VfNTyBCeOqYzvAIOvf0hE+0AGAE9D6jir
rIfC4t2xyaZwUzAv+tqgcFatQEvLMeZgcO8m/I6+alkcPyw7Ssi/kCQnNL2fI9p/yCjmX6qsjR9o
36IGa+hm+9UrUY7QlGANBeemgF9JHaNoTM3N8EYGkMwLc0dzR/KqawPQC8J30gRW8ZoNL0SmHprR
dIgcMwaqCZdvrutmfle4zWmc6uLV8q6sYsBeronP3YhQ0rVYteUHEiMDWB5KK0pmq6lI361yDtIn
l+XbUZ96v2MxStKV6ywwTONSdnJ2pJFINIWLLM5tyiuQbvYslzvWZV/m4XJ1JcUUii+LiO6roCrH
yVELT5Gi2UBYBd6N7J4GZWzze70Ej61rVYByUwaLgpUN6sDgBQGMFxQy7fh9kCDfGZWJUuxTkOJs
2IDwxpJsPCckTyjQRSn6+IkykxcT6v1J5uY5X5XOGF6td5X6PHfnT5kiHy43RJbUBy9rIQYDaHEw
NW3brBxWdtjFD02beAiAd5UvHSv5Ah6o12bKy+cgB2tZoTuA0VTyVIpd0nv2Rw+ZG3dGbFbbDHzj
X6bO96aefbatwd62zC3vIgSAX+EYWZMerIbxRoMn+NAXdfoyeO0TrWeFOfBe+zw/F7XlPGiDhhOR
+iCDNShgDm081CWSwfMeAB9w7wINrpRveds4GzDExHfcSqc3t2JHYwrK56q1xnsUPSMiHpnvZrIe
4jsa/m7GMvvRqvO14ZVbJG7aL90YlZcEeR0rerDjAEHYcCjCPT2bFsxAq6qvTLcXays2tWenqD9G
xWR/KV3wUHMrM++HZsjPkmN/JYUdZXdt3SavXjXxXQ6g8J3kDn8NR2tDBkkZp6hULKcTMEmaB0sg
6Cxlan9BmvCXGBXSz4aZNIfGQaid5A5fobCv+hLmmrMp7dLdt1alPdtj+zFAED4q8L4fQa/31FrT
6JceMuRTkD6nPviijhq2qTPut9AWUXcpsVPFMUueaEJRI4De4/v15wm1WiAHx/P7AnCKHdlQ2Gea
8muBJDFAJbJMJm3Qts0ltrJto0Co4xYn+NyTRyTRi7ND/L7UpSapUKzZuqPwFxn1aC71JLI2TyMD
YXG99oJgOCxgJstRlU6pdDql5u9s/zRV2cKHNx6EFf0Vpg68uuoQT037q3d1RidNJ6P8SKd36sV0
xl/Mwwywu707RmtSl0RjZDnBdPceIjI0QBYgRZz7odcovkUVj7DV2NXAgSWoYobuH4twUBeTMHaR
uklCpHqg8lgFLZbbCiBpAn9oLOG/FwMZJgCfElRAHVKt9h7qJrVWRGNojHD1DJr+loqIb/5kETn1
rkSJ65upOSgujsFFD9hOYweKmn3YWeyJGlyxtHXqRe4myjy8fZ2whJfQix7qKtWfelHEe9lUIPBq
UmiR/1ghe6cTh3kFLRkBcoP1ZBH6Q1k0W6/s3z26V77cxDC3+ggHd/C79sZY2sXF6ZBbN3t5rSHx
ixE+UMdCJD9WpKvUs/AQtQgu3YhbxcXa5LlcdziT+4s9KcBugsQRTEUlXHYmUa0mgPkBVQ39WL9P
IyGpaXknn97ebx044utrwgwilCCk65jryNbStYYqNW+HMEodA8dXNL3lwvcDrWen2ZqMqZlBiGAn
7SC7kEgf4uTyXqycV/u2MbodXAE4riXTA2q7+F/t8MX1QhvlyFqv6uHG71nCvtierr3VqFj283YI
X0JATYJo3Znu7SzGBaMr7aOBJJsDA2vD3WSUqJrIa2/Tp6LfoiTT3Y6WO7bg9qm8fakFGyvVm1Op
6EuW5k+yse0nvELz82LGEK/AG5WpErFBjPuhRMZ9mLH4gp86+9BpKdip7OFt1JJm71q1s+7Genhj
AGwGSHMynRkIkT54I8Kvyix3bdAjJd4IUuZ8fBMeRxGhZuFwbDBktgaOCHwB4INzIurgwOJuF7Aa
JR4km7s1snq8rEj3JGtTU0OimQnXoZaEcPhXqYlj9C/hshgAJnc0WppoMC7C4h8BJsd3Xoc3qaGK
krMJ+y0NdUW+vQxJK5RxoIyZMr6ZS1oU1a+B3IKQrvLomj0IQNe26gIH571BcgguUjSeuzmYPBxm
uLvZfHDET/0suJqwmP5aczanjxusNgbfcY37kIzSY1SE5lkfe7giWRjtuA4oE5yQIJy7GfIsW/1M
Emoc14BFWoLKJEMwf1XoEvCK7eDC74kMng0unRK4pGoFajxN+NwGypenAGdzXNXlCtW/8Sa0UBs0
2IHwXUDNbXFI7+6bBGHC1dAhls9DQAlfCYsUaN5R6XV3JMzKqL9PVBPL5C3Ba31PcmpQN9Tfh4hx
ewWuxleLgEEMWGFyOJGMptNCsQvqHAC5XJbphaEjPwg5Om2sMOxVA5dcAgQMhYD/u2zWKgWZXGlx
SGtde8/saEj9kPECJJqIFs7jzuDPXR8hl0UFX6dWB1FrHAJdpnbcjWkhNgQsHXGmxlV75zKknt6x
nZ5p4nAjR8QE0bQgQfLzsgotwNUqaXEXw2/zxAMkyKC2Tz/Mt7E47vd5jnMKDR2w1D5z3q911Gs+
0KWPwVsPcHQ32pLS0sPiPp/4frkR3izJyqrf9wK4C+2Ixz1PDWcHzuY7NmRIqbdacPExsPLsKstB
/n6Tx/eZ5t0hlwiJeeEnlOQ52SWTQQBguxIkZWCzCU4AqQAbfBE5/YrGRYYnpuNhv6EhFww2vwwX
mcSRdw03ceXPk8nQttnPdVwxfrMsrb6bkxVrwwgu3EDyQZsKgZft5PzMgWxZshtcFNrMwiYEw5cY
sjdc9ABCV/eRuaKuzfO/kFHW3NGoz0zrQr28H+M9/jY+Mb2xLoZqAtDlnsPKzT8Kt/uYagOQ8uVq
JGJO4ZkfahwE3oJWm3zDiOUjUCz4luOWfOwSezhyMA5ta8x8RAUx7rxSmG/F2Hwco6hS6/T16Hya
NOOZ3AmajeJ4awi2M38lyVK7/umBKHmB2uhKf2eqpB55JaqWz/MWpYN01Q7oonQVW6KGcyiyTrRV
USM9hLRLeBJeO9cPQPSiKDOae8NC2qQN5xgRvZHI7TX9BG7mXW4ASkKrc29HhA2VRAV7CLLaNYDO
+xdHpvo5yeXbrFQMD3hlZE7xQnwOSOIA9oooz6Tmk/nnpXpPEUfVAKp102a4i/Vo2mmVqD8YXQ3y
0hTBBy35ATBD53k2cHqUfjvRV5MNyS6Q3TeipXeRZQxIZJXWMXdJOjAzQe5C/Y0I6xvkha2nvLax
dVeiisDDm1gPpmqwi/6wAIOzH1zTfCB50AlvXcaThirinzIp8H7kJr5VklGDygf24G2oT2tRz2r1
qwU9G0CVI44MYMY2JnfTTjE/DIaNWAbLGHJml+6siuIJxU1DDSvqklQkzaqOTLZfpousfBVBXG+v
1iFtrT5hsbsZXpmYk8pD/t16BOvcyuxr4TtFPp7bBuGtvPCcraWGtXII6oT2QONFTZq5UZ7DZRhL
YEnSCrRg007NHt8hmD9Gb7qTWin3rLaROsLbftNwVrwkFk4opplFX93EuOvcEBS5Fq9wWNbtb+CO
LgFT75ofKvyka55x7UIrATRT7rM+sc8OL/qN0SXThUdZfkekjE7AEySATx9ov6dGWLLc2iIA95x6
B1DjDjiTglG92C/sjiM2FVMDSgxZmECCXRbSE+CkacDtVfwOgdMeCHwkKuRwnlEayXlKntYFUCMs
3c9Gl7mXVAv1p6L3PaNDDlPZIS3BTixjkyD/6BlnzOa+LL40dhU8Jp0RPOY4wazbANDqNCSFtAE/
PoKVHBkzMKEGyIcrmTrBvRfH2qN08XV47YTK/p8LeSAmR/0CojnLQnzKp3XW2HxDs6zaTe5R/siQ
lqeFRXQKuJsdcW89mcJu7okngBrh2dmG5+k27IR+citPrnueeF/G4bEZqvwbB6y5n4uiu3ArAOuB
gf9DHiFBUHezCmgOuE5Q43BXrAO3dnxKS1sUBmrpZxOSFci84JMEl4vKaFvMQM6bn2fZIPUtvqaP
rEKhJVx4SO/y+K/2WtJnrXu0wPqxRkCr8UWD5OS+R82mG3wmRhGwMHAdgIYq6xCErvvcjc5hlnwH
/3P9oeqDeqtN0jtgqwM83lBla8cNh89F1m+1JHC+K1PbcqrZNO7FhOyuxD7gEozU0qRH5nicWq/l
yNIdT2WxzSbDfJ04PCbTJJIzafHd5gV3Pi6TUmaLh2kqozvh1lXgtwp2r0PWLapwwAMBcMzd6Br9
0SUAPtJeGQJfDgEfMp+7UQ7KO9Or7dOAvz8fXC35tyr94ErP+GJMDluLuBhPQ6KPlwz4VX4FOPYt
S6Me11qEl2wKIPGk7I80DoR874HdFEztoz76N4rF+O8nl1Uot/pUfcPvJTpnFlBwloZkXOHDhg3c
7Xgdv2tJkbD4Mepb/HoU+yQ1bWcj2ENk3bIEY1SFJAWSkZYUN3bzXImXSG6n4GPvYwB8VUWyD+0E
bGkqO3Uet7rzc4yzb7K/GpM9wi31o/By7WIXIVKXgvEZwEtyWw4B3CVpmpw1VBqCPkmLPyZO8qNW
dSma8dJbWvO9BIXjCglX8hlMOSBBHIvimKYIcXNz+GBoQ3OWCAH2AcdHqM/JomIWWU3ZXIlKx9tz
HOQu//7X//6//+fb+F/hD/EgMhmK4l9Flz/gK26b//63rtv//lc5y/ff//vfSEMEHY7FXQ//mqAi
tzzov315iotQmf+vKKvromiFecmRlLpbcHV0M9syHewFi2gBzSGknBkuR5GnYK/fumkLeCQ1mpF2
zBq7CTGo9JwDphXUt8juC9KT7QASIUbU0ccbNT3lCtiPFH8akgwkD6nfpewxlpblC8Qzv4Ar3cev
3/kuQduzykutfNEQd9qyxs4ORi7be9NKsSEYgGsjpjvNhiMfF73wbibjoXFUYTyT9Szj2Tzpm0cc
bIJV6MTR3UzCF2wmJFmrNyg1SZgm21JjgJH69WolxUTvV1LXSk3C5fWL7GrtlNb7CnWWjyhMNx7j
CJTttXTvaWTm8Xjft51Po0ZZ9YBiAxuI/bLMMYfUvgOzIsgdiVkrb6J8mzuBWEsvAtMWKICStQGC
1y2tQGsxcLWvjMgNVT288UiKuLCegFeWgZoTH8R0K74MPPY7SsvtK3HJcOg9U5QhKZkORh5EMdxg
EP4/P4me8x8PIvJNPYCdOtxydcNU+qsHsc7sUKYhnxB9McIj6+OfJEihUaDOd2FAEqgHjGP4X0i0
yJfh1Yx5HWJO+jVvJlgiDqV3dbXHBknQhAxv7X0r23AFnD6wKJEwbcdvAA0z94R0CLwvfSPxPG61
cJUn0v1aqPeh0VrlOYp7C7d/Ez8h0jSR/mhvyV1F3i9CzLajLr441X7xh6E0BhDboQkgurDxkHgb
gpjTBPbRaolZLUEqN3CR0L6MFxuZ3zsZgjc38S1ABk+7OsyqE0hIq0tr9Ce6JdLFUZhF5YOwtJ1v
jr8sSElmWdTAworfLUL78//wvfPb7x3sOth4TCSucGCPusbv33vfa6PILW+8IM8z8EckN7nc0J6N
qvFOk2eBVLYP9U+4/oIVLB7LS2em5ROQIj6QPIi0ZDMJc9rD9Wi8RdrBGjr9E4oLB4CbGMGGrBxc
fp0qc5EG2bR3VlY290WIXUnFdv0pMEZ7FfEJiE+p+S4kmzI33HM3IWBd64mfqHd7ALq7TRGW4Z1M
SvN1iAFSyJFVhKzK8gPrgNmorGQ9akeaFHTTmx427X75+6fdgmHfW2tmzX1SCO7B0RvxfN3o3inQ
2fCp67QAHKKDeR97dbQHjhC+AsuQD7peoeqtmqbPIor3pXrbiMI+WbLYJFoE/eA1T9yJ0pXwWv1A
Q51LpPbl8EgoJTW1l4c71NIEIF8qtX2RuwmKLfUiq45066QGUN5IbxUoNl+DAkf4JDSx92z/+Smw
XOv2MTAdB2kOYDUwDbyK2M17SBqpm4aRnVw0ZOX5leNZZ9uQ+GPiuX1uTf37qKqeSERKktOwSFh+
NCO2uZHTkJpo6Nu12wltXvdPdq2e7keGGhShPnmZSp8gwRZ856b6642cfga38PpDUoY7u0u8g8wR
PcPNHt1RG9GtpOMeallzy6cuqahX1Y13oB6jScv4diUyioLuLkTJ8F0O2FaXTwa2n0EmYKzGMkYa
FXU2f9jVajhNcIMm5IZjbK9+ojFPcutl1OIPTt8iERG/xMPS4Mp2PUzA9XO4kSH4Pearv51Cipsp
N8u4VYyKkBaupT8Z/3F9ZPzhzH1jHgGablVpdbHVucKqEsEPJPAhmMinj21WJxvbKoezM07uAfmZ
oMdztfgZrnygFU45LqQgDslaK/ihl/oX4JpOHx1v+DlJHTiqcuy3bYkYinKuUTPoWeG7RTPd0VAr
tOiSDri5KguEdOGDUxaiS98t8r6MyYKUZDZ10fUaZBFjDYZo2nbw0ng7InPi5Bpm5ose6NZ1jDfv
aKTgkdI746XrTKQUldUnnXnxLjWLGIDabvnJKJw7Z9T1F5ouPaQm2Mpsmc7xf6fpiEdFoEPGna3x
gP6zAlkhX4MgHP9nlVhHCXTg0wZIEWk83dhWbtGte0tkb6zpL25jON8RLn3UtXR4tRTC61BY7Qms
J94pN81okzdG9sbHdjFFLjw7t5H3watK68IbF/A5LUO++4S3IMkyNzAvjtSZH04WrtSkISGyKtOz
AevFjuQTiMN9JutpYwzIr9ckMo7/FOQi2eDYOHDmOD+o6BhFrOYYV28i464Lkve5pLmJaqm53E03
ONtHu4UJj7jy/pZJT7fDTdPGycyfd2NbupO2x2btgKdk4iWybVSFMQqkUYFsqy6NqansCv5mVaBM
vb+VLdNul+mqDABOvEEeNZ/6rZu33xh8LN2+0gcEvqg7igzJCTlyWyTVNjSqoiFVFRKFKpigZkRu
2soImLOp6QVBQpQGaoiPsl3fGlUO9GScGxxsHMuviXrLr4l+E4tMT36bUIAFK2mR++U0ZpZu874T
R2mofNMa5WblqmgzcZy7oDUxNij8iAGypgzSxbYYTXEkU2qybErTLXXJaO45Tb1NNGamZy8vMziB
gfaqcc4BJWwOB30qg43UkYGB9Iod5VSTRYU/jQfDA2gOWbCE1auyLvI1wvr2CZin+4H33Z5G1HAl
X4Yo8esOVVhvUBclj6UVCtR/sHHjxJ08mkDCreBdQJcasrEX4a0+R7iaVcLcxkGJibfm0uyqakVo
KrfLVU57AmhmhANNIMrt8pGL4bwmjeGYrpHKN2iJXw+62FN2pQTA3b5ywQ5OyZkkG7aNHbBn6tsK
dozMCWkc1U3X5mHTAwcgyErfy6uvHeumD1phF9uwjhAtMqv6MuqtWE86zz8nkdgRFczoNF+DgMkr
UxHr9aXr+++TbuKnxJl8RzWL8QSEMhrqKtHabKx80yrtpIakNZJM7AxV0oiAXA48ceMf5i7GNNez
jYMIM2+Fslbc7dVTycqpONIQhzL1wCqNBac+MErpqVVjEmYoyARv1a9xYuT9ZghthA5/rXG7EGlo
nWKZnQRDv/7nM5nO/uNobnkoDjQMB1SGOjcddWa7upK5LNIcODGMs0AxCpxM5z4p9ZdwcPihEQVb
N7hPfjaz9ux9Ysmb6VY+5awCuxVbBnWpaWpFzYqws7ZXNpGBTaEN2hXA3u/hhhLnnmXtUy09fkr5
8Jh3Y/tEos4oxcbumm5DQ1L8YVIRyEcyoKZRk1w1aVno16TBAkMFjtnZikDnSwtAdcj3/EpI9Tnd
+PIpilbY3qs9CXUD75Jk7HsUyuXAMtssufhE3HEzxNuMY+8+kPhPmflLTv4y3QC52da1khLv0cLn
Qep9t0oXBxIhX0UImAYDYCOPJmC9t8AXD0/NqNuHOG6tXTKZ9n2Paz5SYnXnQzjKesXF4H3tHMBM
w0cdrvTeW/Fhx3F3OL5HN3+PjGZJytdWg4sgxUJ5YVfdegmLtgYCympyDLLtf37C+H8c+i3PsRyP
OUx3UbRj3Bz6seG0FbaJ/hxy4A6hjhIcr6qppgr1sCLzSVS5XoE7a4gv4spECUlDsg5kP76d5daa
ZKGJYuIVdRcbFIKhtsgG6kggdHPj2ubk98RBknQAW+6KafIpkgaG1eaewmlkSApmDIpfF6ft+0U4
h9yItoSWiNRNnpV28TloRL/iqKB5HmINJMpeDKovx0GZFmq8/IDZKGfL3zoAr93ZCAr6jXIBz3wq
nerSGGiX6c7RxDMRr5D8iohlsVvUTRYY237op1UiZezLJmen0rG8j435w1FJhBkHcHzhIjbYSnd8
I6s6GtgJNUP8o138sJRVJZF/F9oI+5EVLmwKqRVrkRXWIvFiRZNoLR0gYad/fkpQRnV7N0Qo2dFN
3bVcD7zz+o2LwACSZBdxqztbU/P/KPuyLUdxptsnYi2BQIhbPNtp5zzesGpq5lHMT3+2wtnprOzu
+v5zQ6FQSLjSBqSIHXvLxayptOkQJSbUAAWSYDVRbpMxn8YFKGKSUzQGLgI42sfEm3dhE3W320wI
X6nk1Mk43A2drfyyyvJ7PBIuuXvZ5S6IoBOxIRuQ/0hN9skb5e7JNIvm2Wi4cUWm1gQjT4Zve0md
KHmr74tzFxmGKPQWXdPw83wdFppXKmlfqZMOU5y/SBdy8DQf66x5U1utAaYdt1mWk612CjTqQFCb
3m5yjfQJUZVNWVvT29BFn+0VCrnI7lXFZ7v2T1g6vwXZ9Go46r517BMK0ts7bD6DG2mWzzHiQy9C
uUjZ4wZYZxDAfeGhDcU8I0ZoAM+WVMWbMAQqNajCn2AQDI6E29GtUrecuQXGJ0zOrY++OQyDIwF+
tCe1PvpoHMF9qE+qxVh00dVH/+9jL1f5uObH2Nqq3AMq1xF+9Y1e8f/xM+T8S6icm57rSmnjd8gd
aXuM/f46NAzJmzEvoi3Uo0FXNCXOyY1BNAltItPKqtOIOiMEqbS9jSCmopBJWV7c6GzqMnEshvsv
ZofmGbDyFkHQrGhaspGfFxsQ+WbzsgPRqFxSb6NaiCAlQLzxonJPEQiCto2ZDxsIinkPk5e+BdyY
f/A5f8hCz3tE1sRbc6Prd3Mdits8lBDBkh37EbbtOrIi9RpEVrWau4QfZOmB7seDHIeD8skfcli0
wxT/EIHwFmCvKk4WBLquUAoql8gmNm81R+jSxtXSUEFcwxkMfX9mixA48K3tZfc8z8L9VAhl+6wZ
EiDIEZzvEOvDdlEbkUBIrkcr7tbY1YYLapIjnUWlwfdd6xwvdohppn7bWwBQDmO/TAdsl4siE8ki
sFBMzuNB7VudL6UDQt6gEtA0DNo064SqcMZDrDOuqT444LjaKqSn/PMkqP03l6rqkO3/mMQp7dw3
ER8+T4ycTr1D9AIorgnpvgkMLGtsWapTDjmX8+HczJDvHlKw7VJHpV0ufpUUvyJsDbfU+cmu3Wxg
qAMX8m4X+8VNdPa1ge3o7uv19OXNEmVlfQvtZ93qWuP9E9FsqCR/KsEZ4vRJArhvEJ1yDwTZvgVo
+ckYIEgRt1a3HnUPHaiDzqIQOf6whixa30wlQwDlbx9bGHyXA/R3cf4ytjNi3/Wgx/vFTs1BTJEP
rRJrQ+NdPP+gEQCmsIvEASo+l9LQ6OPf1RKGj6b2CLTHxUTDaYBzzEGkUYCWqczHb10MlIRS1Xht
2hmwC7XsF9SBLPqpSWXx6DpzvUM5GRZmqDH+lhc+9UsQIfgmyEYyNoIy3B1dhDZixIts10StJzX1
AQqo6NBnYRwKnyEUtraRdDF96mGaqIPVxTU3sSq+ONMETszqU7SxyJ3mIIegbsTOFi2qcH67AHUW
oV2sU4fJ8/y9yrPtFNrhJvKuKs3N6Zix/VDPVyrosQfSDfSo3LIe06xN7isEOC12XVedhQq40rmd
R2nfpnxb2WZ8biRF7h15l+2oq9NOosd9nboNKFN1k2x2L5x1XhgCKTvYqMOOXICjsyBDRf/fNksT
fBg2oBo0Hx0qMzyNQ2lcXS4BKHPXhO1tw2fntor5fKzCft+KeJ9OSA5HhhUIv2uiaTU7M8DLCYLx
YKiGsc5tqA1acoLmD4x9wNCjzzwGgsAJss8Xu2sk7VVmOWfXix0J9WozdoUNyUSMPF9NOaMFxhrp
rMj4frWsf0AustmP+jp0sXwe4uukhzqj/kwfnwGr+nrH++jnxY4K+eOfF02c3kafEruIokvpmTZ3
HQ+ntvNl0YQXDZItVY9CJobqiwYU5ma2loldXQcqemiYtB4rEdfUqkE6+2i27bkvrSV7DHbJWCO0
kYngBrKoHCIUQIPYjG3qcZheGhtvvbqcP3sgLza+VHmE4v8GyxRSIar7EUUyUoEYSwN+50jnNXWv
pZvUO3ept3MK9t4kZ89tmmvcxjdyNtq1iocY6CGkLEs7s26RmdOPfOmt1CCdeIEbEUiY2ch1fZR1
G8XNU4yC+8Moxfc0GwJUOGDU+cCMjVJYHFKL3Oks0QPNtEUHPOpSiRtk0auDqflQZ31QmiR1TpCF
qg1TLs9N3UEu1KRDqPV8/7M5XQtE7g9fnGgKTgSol9noqtTsGCC/QQD57P/DFWjE5RNT07GG275A
kfFlzv/8hF8+Wgk8whbpl09/BBr6b5fJoOxk5aEJggMRHMfB5P5ouvmrLEux4GB9P6Csx32aPM9P
eAnlSm8a1w6ehKUvwUp7QBE/oGZ0CkAITs2AJYc04AFARRHA55ODmGJmxAl0UD5GjZ7LozVZaSgN
clAouci60F10UG++AeTgx4RFzY5n7nBDB9cym3UaWGxBTaXdZjubTlOO+K+G3rbyBbj8CnExNq4p
1OH0v9LOcM9mOUCCQ9Qi2OTmAPKGaDTAul9VwRWdAU1UrntTQ0N1R6IPdHY5kHNrZij6FNB6oXeV
Aq0fcs4m1HCCv1V/JEoVzmpvsWX9CiaGvcaH8g+dxQ5Xi6ZzhkWNxeGGty6qmniSPQvpoti/BL0p
ICALnlvhEQzc4Q3qLqCGAW7Sb4FRvw7S7LEfGIu9bNpxRXbcxagOalAwEaDCpS6cHUC46UNq5I9p
jlrOuTEM8D8gUs/EDHRuOoCgAunVtZgCB29q3HgHcONu5sGM5WaKIQaH5yh2FVCbwT2UeK9gPJ2w
67LP/4xxl26qxgggl6oS8C6W3rbvGZjGnKJZAymS3uKNUS1tr1CPZZdjod1Z6ZvI66dUpu2vasyW
RRGPkAcW86IzDBOi1hZbId6qFgwYKncTD/0uwUvj0Ha1dSKXRp/ZkBHdePoH545F4m6gg/UjjBu2
rbsoPCUJVGeBBuEOQFOBE50uAJEPE+FDyN6U8WbGw/1EpghLgx34uHrks7ly0qPp2S3IqtQNcq3T
24jSpGUKgtQDx5AHbe+q+N2eqPLmz+8E6x/xFuFxxPNsh4MuxPOk+wVjwQIgQIx6hgY4H7BCNDkr
1nFqppCDTbozpExZgKERuOwTKk0NFdLEuodV0izW1EUDJZCB/hmGRkZAZuJFizDWUnAPsTZv4PMh
4CE7OKgSQeU7HaU2pFYWL0UB6bzAtTsEu//XAM82UPdhZOFS9NNDednydzFH2CtO++3ZOKYT32uf
S6hAZFNxQ34D2Ae3lw7yBbj44RwuiBGxWsihgvZDMP1FG+aRq2ZhmXhFoyp2vGXpcLZP8fhun02o
pmh/2niDkOSzXftjJ/8WBXm6FVVhHo1mNI90pjHPx6hbeeOUfzWTgxV7/S7KmxO1QiNoQbPn3oRO
A4BcLK9L1b4f8nAyly6wXsvQtEfXrzqVb0NjOkCfongYRT8vy7LLNmYyoGnZeL97gYfKeZ4/cHBy
3bYIo8QxqvIWLmOPeVSK42UolgTZhnynLDJ2qMN8H2pGwbSSwIHvuqYHM1Dn8CPqWbDY69TBSE1Q
k5LNGhP7GDdOC9yq/Uy+/egZ773U5iB5WrgcRCUMAU7snPUQGgyJuPOEolNes6FpZG09k4fJXLUz
QvvK0jwoQQG9Jjq7HHhSfbY51GRjvasCKCYYCYMgpx5Lfufej+ZllotLj+fK5yGRCuXKKdLoPA3N
8OWaX5qsL02tpAK9PTAZ3RRx1d2lqeSIRbPex/Kru0P1fXcHDrZywdw53VKTOsoOFENtdEeDNHHO
tuJO4M9W2J9t2JPZqFmHvCD5Gw6YPhx17pM13h2Jy09cMRdcWkp9Sy2+Dxy7CUGrlC7Mwut+hkxC
9hV0Q0+h5YxAfsQoFaq9cjtHMZTlbSCPIeOpKZhksm/02hEIvOnEGvnS2731KFI2n4ae40X5d9/o
OS+1XnMaEIC7eP7LOO1plAaSbyrahK49HrkbT8cExZtIzqIoiGyXDkf3UlOi6By0qkHgg6z+3UYd
XWiAI6ppmpVh5nI9xI0LMpN6QCoZ8ACGxcaTas1vraqCX11cQbnVtn94qIvyUc0Q3wdcXBf98DgZ
ndoDWzeDp5BOTa72SBuq/X82qYNcIu1MzfMBS/5zE0zZU+b/2zQxIIt/fgM4/Esk1WW2LSzE3D2Q
JwFw8yWj00/CATBcqqsWVJSA40X7wuxiRD1QwHVul/P4dxvalNG+0v2TZouhNxrP4nGLtD/4onl4
Rj9IY4LqZuPuGh6/4yNsEPeDacSDUGU8eChBMpDmX7S2syaClnNSME0iP4XE4IGSgnmQxChVSYcl
9Yb2XN6gtnGdteLIk2Z3SUhQNdan5ojIy5TzCu+W/r3Oy/s4u9gCcIqCNxOB1MRmhz//Xd2vmTKX
OQgKcm4Kl3mma355sVqIBpmoJ8qv3ktUzBTYdYCA8ht68cgQt1bh5cGaXjxkm2ZgZSX0qS7vIrKD
wHwvBmCG7GuCjwcyCq5SvLp8gpaFFhLYU6XKDfUqjwP/OkXmaQIZ+tM/B+UAGUM0aSy3EG9ubgML
oJvBCMsdsFb4zh1lQD5Kt0FAh3bI/+43bN1/abeV1azsDgUrxXLKrHbtuuOz64X5ne1Z4amoR+mH
+Pu8QjM68BWX8si9tr4b6vmJ7F2eOcvIVMXeUXn57HXVYugC8Woq/Z+xhmxDTcawfCud+NmLWL2P
EY/EGw3T6sux3Mzu+jSKzpcj/yYr3y+XB4g8/PmLNQl2+mkbbblMoEjPk6bDESL/Bz467WthuwDQ
XHnN4M9AcdEyj24II7Hi6/FvE90e3n+Y8ONbWEk+RAvy0PPQFDQZ7qTkWntQa6hrSI0qgB1SVu7B
npCuoWOdvYCAYiuSuPjBseD2hQzr22Rs4FEqXZVQvIiI3c5RrW6HKgZ7jBVt6QcDTAnDXTzjihqx
2IENB9y/drqjJipCPg0yw2QL9j5DV6q36ySYg0P2++GLTY1zvnWwPflip1EXW82KowJDgXiLjHbw
CViUCJtv62J+odYFcEQUX5HuxKrqBRQ35YlMZ4gSjZrRQbY44LfgrTB82Z2INUjOHV84vdGc0izh
V6zi47IGOO/7nJ4dlMH5IhIAFUQuUgR/chBBXe1mD7nRyRvBj1zfEWCgUOV03c7lHaEJqE+3CGrw
4UlYgo/W/+e4TF9BX+9yhdr69ucftvePNwE3gbZ2CHFp29z58sQqsilqJ2lGBxCXpcjuDHG/z7vU
fGpt15cJ6x7ctJzvg8SC5CtnT8MEemqrLr6D34U9tc3o7ZlZABGqx3g5suMQeW5AzQ3fqc4DKKpP
CGvTjA5QI8yZRzCZYazn8ScG7Mb1x+VY4C75CPLncwY+Lsd56aHmfEXoazpkniUQuFsYIEF+R2Vn
DEFicjsbyUUNC0rb99h++47dGxPu2gqkUoUN1tu+YgoYhLB6FrX92vZ4XCYDPj+rVmQFkM8+hf2M
GkGwGT0nCLxvZxO179Sb/T5F5ZrnKTpzpClMPXFss/cpaAxTLjtPERZd9Xz5FKls/ppZEO4cjUKL
NEcDSFluLCmanUuUC0qzLJx7PSvDuxH5B2h6garho8OK0s2ffxfyH78LLA2k4NhsmcJi0Bn4Pckl
6sgWczWrPaQqGhBOCeuxs8D0AoRyfaCgnfq92XrJey/F8C7OqrG/ewxw5qSyi1XLWLYOA8+594yg
PCo7fQaGxblHdZFzD8Dr0XWgqk0m0A+/+1Nn6qEQNWnj51zKrFlo3wKrnNN5sroZwK42gdqgFJ25
aOwg3pIKm5UZza4b+dtAKX7eFIqa1Dk4yNd5fbzg0IFau4OV3tcztkNpYs3fJtfCRs0O/sonIDEZ
uKqCXrN15al7bxmpXKWid69E57K9gh4q4j9jrB+6UFYRU/LK8+muqEtwJWdvUZnkv0Y86n1EaJKn
DBCAZeahyAFsmSHKKF3jBhRAL22FqBKrg2TNYuZuyn50X7K23BnFmD6EiTD+x7cs9Lf4+a0mkWS3
AcJ2LIEoAbO+pDLTcQCNaAGGLNnLewTPDYgn1FDqjloo7BTSOJLtcgg6XQVjxz8vJjozWOUurTqp
l6i0expAAvcLQR+fe80c+V6llm0igp9TY74FYRu9WiiUQ35X2PdzDE5G1an0ujGks+m7MTtEbZUc
pojnAJyjoq1SQbY800TYBduafZmjeBkJZtSnQYK3TfJ3mgjdlLpJSWPqvTSzfxlLU5Ez9V6c/3Ms
ZJN//flG4/zrmhE4Bs5c3AEcuAYsGr/caanDe2Rny+Zgl5O4cpV0tx0vml0blsiCSEfvVsz2wfDA
6JBaVvKdgem0RoYGmJ4qWUpvNn4UOWqNLUhXPlncYEvWqfq6EBWEXScpwanm1scsYPaqAWnB/YjH
NJQrrfSbPcvDeaaow4YK4gm/5jKPgMZ25NMUOtWS4wu/AebF3Vh90u9RnGNdOVGcr4XqnLsgBcFj
gLLYN+ma107uoF7GMm56GUR/eVn+HcpLzjMoI4MFTRGDQ6W5xqOgBxnPOG1KwEgWZ1o3w6r/o600
2yQRvZFPFedgtNPUlYBXyUXdRGINgH1zV9UbZ26s2wAa3ncC745dinCfT33ROMlTNqYpqp686iky
087PxdR/w1/xusYPCn9K7zEwYxe/1slexUr2P1Eo/i2o8WtFeCBeSBEOJ7CWJIsoj9/Oi2Qw1Rj7
EtHHSpfsdVS895upSHuxKkG5sgmjZlHWDHfD72cJTxnEW8t6EYIt8rfeFfavNVtZzaDuaDutW6Bq
+NSiPtpcF+W8srUnba4/xim91dZ9NI76KrT+b+M+ZvkYR7NA6dTbeR0fV008TQfXNMZDVUB+dO4q
62wLZTkdBtCZ1T75fG33GbgXbCfYUgcdyK/MoG8KBRTwlOsZmqn+KZmLwnIEZO9coxSbOIoQ4S5k
kC5Ss4wWkZzbbUVt/NR98BhWN+SNqFZ1iG31g1pdmMT7hJlsg4ogRHjCGc8MdwaNio68iY+DKpJ6
0yF4jk2kjtBl8+desoEivVzKScVL6iXbZQI6C9MSAq9uFm9syIzsRlMdbDx942WjDKfxAT4ODmKQ
wQHsFJAXb0CYLZA9PXfgtTzHy7ar2LqagAhLPYj6Bm4L5WQt0ZmGMjt2RXUfae0tUtu6eJANkI7s
qOBB/nTAg+df50ggH4tA3mPnxPF3ztXSTUb7BboNznpAKnFbNWb6WAXFLTlEYLhEJqe2rhEdR1GW
0cZLEKNH32uzXTKsS17y2BLYzAEPDLh1hOoU8KsiilguC6CysUaU2VI2eX+DxdH/6gXvcrCebKdc
9lnanBom7pO6Bn7RBMVKBLzLDbjX1MIeufwO1kTEalCnLRX4wcHEWIE0c3z3raYIOmhtvo2zZlwg
3Sve7KzdGmVo/Kps+5gGQf3aem0EoTxnulYszXagYqy3lleB3VQPGvSgduy2jpW3d2KewJvipulD
aeTQ+RHOSy+yYJM6Y7RuEC9F9dn8Ns2GC14KUd1Kw34mc9gMxiLAxmQA79+1lw2LjNfurZUY4hbU
Te6+Kp2f1CK7GpFEFijsDGQid9GQJa8pKK0slHYgo42ofWMsM/AHvbLG+okkJb8xql4hWNIjhKfd
QJ8BKRDUz+3smccYXMxp//zn19c/N8YSuGAHN6vnOhbQwV8LtgIHMnKlZSaH1uuB7/GhnQQyoShb
gXkSsFMgaFcyGuUPkQapj3Sx9cTaIcdePh1vkOusNg63Ea+dexwQvdk0UEG4ae0MlC9z7LdWrh7t
DmogYP4oFigkVo9uP/cH1CQwAPzRrF0ABaBXnvheEbaPLevGE1b9zzRUFm1xU8rwSCMN2zFug9Zb
0cCORfK+GH62fIqXKorcZaWrBOjQzWF1PqOCA7K1udmmIN1Gj+G0V0ykA2qtuqg3F+DbypFWGPOb
Vlj5JoKaik+2y8ECJoC3SXV1MX3yhQjGqc6MV1AbIivaxBnb5K0VraM0gSabK1B7Y0WgzGvsyVie
xSZA6sAPNZ67xBrzieNzRvrnAGUYvy3bHKJ6v6taUK8D/usl3lfeTdCY8nyYTH5UpVleSSwSDHB3
grRuKka5cVn47ie8FpwKyTgtoZ7IDN8NOmNbG2njX6YJy8o8IqWw9sIm6YGIk4vQ5dPpPGtdozqD
xQXftcGd3UrvxDRZ6Dwg+tyK4Y6oQ3M3M13s1GbI9ubA1HwydsOwB6mngagIhhHbaN4AFvYxlkx0
qAOtupC41v+oUNY74t/WzFiuYdUMmIElUKz6FQ0/ZC3qBdopOYCLFIqvEAOLFniisBFAhTAdbyFd
AfOfbzP763ZMWgjUAnnjuYgsgqP7yyIxiR2nQmAPcG+XZVeTFklh+pB6Fet8Os1LlHZogb81deOh
0a09CUFno5j4zWC67NRA1yDOOSLjZJOiu83jaDpQiw5JMXuLJomS9cU2GKLaFiSL3oPHKq09c29n
PaSekSW2tl6KXGYVB/2aSFKIH+VMRE1t22bv3eMoQYJAxvNBE8wMEb/7898KMVfzy1ekAZpMIBJr
SgfLya9/LaWCsfbCtt4XAutXB49DZxUINhyVhkBhrxP61CRFYt6gfpsLpAFajYkqwGXvp4Eclo1A
RA3VLGCtkO3Cqrv8IIsmOpIpZBy1DbqTbCI37lg6ytuoCrzNZPXFqnE648liU7tMoeKxo6bhstSH
1EByomYGqqnKk81Drar5DjwGWxFJA9Fbxq6GEg84asr4BwNp6taOmmyRqBC0TSjBvy6r+GpyVf+Q
NE7/gBtoEUedcUsOYV8pf4Ki3oE6k9ZEUXDWjmvqnc3U3NnAKvuqMPxRhziq0QjWDUQV17aOXriB
KBYd0t0H6sX6fx9XWXMXpoV9bxfuytJeeDZ1CJ1pqu4EcNEos7A2M1sL5Da52HuxIx6GGTgyXR5S
F6W1jEUPuzScB11JQnagl34mQwWuIg9ElZQ6oNrI5jnJGnFHJZIciJBVH6Ayuu74UrRZ9Jp12VMo
OEBAPdBBUTlE0Enk4WtZ1NlqYmG+k9rNQNWN1efJs+pj81A1lrmg4QhWRIsyb+IjNNOzRzdXa/DQ
6o2pEW77IYD8xpAXV/ZgI2xk5MG2iwckZ7So0Dk2Zar0VU5VDvSZpgdAEWfsJ0ImfmMAKTZlgEbJ
1L5l4Nm+A7e7dWO04xuZQSjZr+04qzfQM51e+lzc8jiM7ybtFXXj26AHu7ndr2muLpo2AcLr2FW5
wUYAnbowtCZFpGUrrHZp2/jpUQOEBNnSHvpmQ01DTcUxGbtHENL194GWtRg749sw8PaKWp3JVo4A
icEMmP+y5V3+UENL/SQS845a3lAUD4E0lj3SzrcplAofmFfSDmjeUSdSZf1mGkB/FcvpBIaIAo+W
eLRRPj08kcKaR7YyFVt8DHl1dsljXi5HgKNXGcpxNxOr5QJ/EqlDiQDc6t9L16IKzy34g9D26cMO
/OLRaBl/aOL6ycWeeF0EoAQEg7p4HZr4V+kl6S34uMAmpezRt1ET8WozlBSGtjSuWp619zJWN5FO
JcSBCWh8E3S7fIz7l6l6pGnipPQ2Bhfjmpohx/flmfKxBZ/HIXVtcB5NYlpEeOr6RCnESSeTiIaS
oPbWg1f8oA465EM8tH7YVhEYhU3gWv02bM2d2UX1qsqiCe94VOnyrve2cRDMCzBmmw9SRexold4r
tezRa+8jEIUjWtfp2/yqgBrSNQ107Mzxs6Ke92fX3GlAmQrVsbawVoxDd4lUlUwRHhvQkBzJxEQ4
XhWsfLhIMTWpGa5okCegC9a69lM4Ob2PaAOuFBbxdWXNyPfpL4c63DLk1xNEZq6Z4p87LD3CMEBF
+GXEpaPRU6WopXpTSbWC4FTU7cD/txlZnsvHiJUiPU7YMS2wtEeiI1BPdYDqPVFb9TFMm/CAxAVy
gngI4dtMIQAGCsqfrvFr1FXfEZIjfZ++j+Fl2ByRrgyxnGts0FgrjHEg6hQo+zImbdMf/aSCPeBW
BvLZsl0HQDztDNmIW/xYQMKhcY+tjA4WkprPFw+7AoyexcFXj8aB5kyfG381I7jmiKNoEtZo7WaZ
TCg20ZRGju226w4Ift81p3sD5VHXaVibR+DAQP3VOexVhQoPqg6F6xN2Tvc8mG+MvgCxBQAOKwHC
sG00oOktQac2vloGT3bSBDibBmNzdgtSivB+MMabAeCTdaZ4t05Bw30fmvhua9fhPwUkIvWfLVPg
QMMCxHnMvQhUkMOIPV7E2gOydMtpnLaNg8UmhWJ7HaxVYLIE/7ZzQyavq1GbKSy1oXgsR1jwMLk8
853B/OF6LpDREmBcSK8hdlvy7ShQIl+PjXPPTMRGXIRSt9SMAtOF4tGwdTx1feFycirIT6yJ4Akc
zPgDjtAJ8wM+ZBAtmhU+yZDMT1aCvQSlYIzgzgRb9gNlYAp+b3XTeyNu7oOh0QyXzKq/V2rgNQjq
3Gx+iruyeipygLOdjkfHVFN4NCWUVUP7qS+c8SR6VGSS2bUggQYao3w98GHE542QNw85sr15YUKd
3k6Spaim6WTrA53RobWnmyH1vN3FRGeRBANsE8b7i70BI9LOGbDtNAPHxKIZO+04sh5a5DIeOgD0
kcGA1jJrk/41ESjM0g4KYg9Lt4UEQSmS8qb3rMU4JnjRG3V3P+QDZJpKZMWaLhi3puXGurpuuPL6
hoGQtC1va2UYiwkUeE8oEYcybwkJjrmF3DeU68Agaqa+tPPkrzAzngzwNrzaWZIt8qwcj/U0ButR
r0fitBoWSKEYWyB0+gemwEswGKmzpF4U5xXQEkHdBvWmRu3dhT1iYHporw+Ry296FPCg6qAdwA+O
kHOHp9MRcqKHrG/Su0mzuNvG1GxqhVo9ap47JHQsaADZ6GDN06ZHXupErRFJNR/g/dhHOheV0MB7
INkQ1g+ZaW8iZkwvQTVbW7coQS2epdOLbba/SufZjJzgXhbCW+VsMq8Quwr22IKkm7QxnVtU6zao
KyvVW1J0Vx4f7L9M0Fd3TR79GETNgG8P7b0Zix+O0Tr37vcSK+d7OvfCIVtIL8p3ru7q43HYxW2J
IkbdrAbWLVhnjBtaVg8uJDyrCjvVUeTOsLSbDnSbEkXHYQEl17CKIetTF+9nMWyDbaOM1UiqJSgs
cHbx+703thvbt6Nebdxa2ds2M64vLG10RoxsRNCG6jG+a1xnG+bgwYwbaLBYwGlCi4KV+GXhQGdQ
N/rcG9tBebr49YFyV4rjc3nu2p69I6LKKWRq+RQeRTqXahmDe3XXCPcINqgfZpA0z6MzP/CWlffI
CwTQlxsiKMrgHQK6tgc24F0A/l9kqnOIGILsO9kNAGugzFgTxIMOLKzr+XAmmtdNlCT/3ayq9Nwk
HvkBd8+1C1q8VVhGb05RlZshs/gR9VXvZyoD/Ilsn856Wfoj8rMEEqUMfhhOr6x3owO1zuDRoT+b
QNoA0kCvgwy2DhvzENRLcyW5f4ZjdFAJ24LmjKMYEd3n+PLFRhANGkM+NIWMwcAZal2LOhEgrA3L
6c2rARHg4EoFBaQTbQVkUpZNkNuHvF3mmkTPoEcpnVb6hdRpej0oAI3Kp3Y1BiHoqfudgiwIKCgG
49FTJUqksAhwFErk+5iH+wEIvosdKr+f7TIqtvQtXfw9gPVLhVeDrq+lItswGF+VrIcdCrOHaNW0
7LXTTaqzteKsBQcdwl2W6SaIjrQhyNys9NZ0rG99MtWv4IPNVk0WNruUAmJqjRK6+QUr93wvDRTM
jdoLu/oEuvcD6uzvaZE94UfjQzjQuS5LvCVFB3y2XpOrzJEbPOoNEHSi+S9uNJxzBEdYD/Z36Oqk
N12WfEO8D4W/DfZdJOaWjS33zTzqDxZxDOheauKrBOXAR5N6yRlajZAP0wwE1ByCpoXYFJDMtPpO
ULOwwk8TqUe9GJ+RTjrQ6pua0PqJH8SuSiyhFig0zvwSpTqHLETIEXrn+SrWlMQofnYOsz5Qkw5V
UVd+O3nz6ksH9ZKNhmUhFg1JXkLI3OcVa7aR19q6aBvaOkYXgbEAAdWoGv2EbjotKu0A+HU0PMSK
AANeihwrX4Kj1JNztOMkuQvrkN8JAQCChqX0MUDfGgO2JC9HD6qS+masony8PS8MUyY1o+RcHCtk
DVYoa7IegOdrfWb03o8uyhYCb+y/OOB6rLLH17YD6fOonOQWUIdxozqjg4hB+Q20/s6WuaD2IUEI
b7oSbIq/1yA3XyJxozk64go0dH87qAqVQkPyfbbVbw5WejfOAo9PlM8diqQsHqK0v6bfPOOgyfkX
u9nH3RI/z/KgLHyR2p/uKROaZctI4k1aBnKG3h3Sd/HVYAwHxN4ReajtDuQaaPKsjKDohdQY5cc+
TKTnljrKO7WdhzBUl3fFcQxy1Lojsf0dNBQ+Mzvxs+2rFkDPrrwH/n3YTJ3odl4VFigWywUEV51G
gDG2NcEjV8liOrEsxtrGyoZ1oRgIBD5WNbS+SbEDBE1C+XSxt/+PsjdrjlRXooV/ERHMw2vNs13l
8tD9Qri7z2YUIEBi+PV3KXEbH3/7xHfvC4FSKcpDAanMlWtZ2BDSEFxI5hKhSr6mKxVezvGmsaGN
rqpmEM5B8Aq+7fVcRJtt09PQ/fShJx05frcheN6ZEbg8S2Dc0NuqvU8PfvUdpG8jU/bB8if7/AX9
tNNzf1YSSTm6AULrSRb49kg/SH+1CMWJ6cgZehB69WPwFEFbHIKx4HhBLtd+ABMOemX9au9Ix3pk
gG+tioG3jxFaE7aQVnGOFRqpD0BuadijD9mDlnfRuhS8ueeW8MCEMbQ/29K81onaNBjOR9xVNNFR
2DL9JQb8hnHcec/9mL/0oa2DkyIX4McGhUncgmipAT/cliJgGtIsxcDzkGBITRp8OP8/rZ2vTB80
r43/+8egz8Wf0L9MAXbnFdoWcPoaDAd6/0xnJRPDsz6W2A+os2+z2MyLeyM236AuNqhTz2O4+2ae
oDI9kmlLwPH7FeFlAuCUjoPd7hrU3e6jgQwlF9V1hADsvXF5uij8oD8JNZmOrruU7ajvaAhSCbxD
+qpHNyGcAxnZezusiiUNjQ4dkHmLF4yabNPCv+UhSs0Q7ZZLpU3QQWfhg3Tf9e7B6PSA6kN7ns78
3H2vpJ0faEQHR6+1dcaVGs6nm2tlwxlcsptG6s4BMDdnyZymX0UqKmWe5S5ct4BSjNskLx1+Mun3
wxuyoe4+z9zV9FcfouDaDB20oysX+TZ1Ng09zz3EYbD8Zv8336JEg3nne8l6Xk9neXC2wV5fVVG/
BW9U9ggGMeg4O3HxgvJouSgyl/8GWcEGPDGu2gEnKw9o5z9lAPHJMjaz15Rr4KEHr/tj70nI/KE4
hADNSo50TV9C9qLRAu9UhFm3LFwk+npfmHuDI3kGOMP4hJYV9Iso8jHDUjrFJVhjgjFcOq1x9LxC
XmwexE+mWVW7xFPJSTMBQbehGs1VF44WV/w5yNx9LaPiSk2wne7t/cRgV+qP7Qx7mgMPBN8kbYQO
+B5pktx12HGMbPPqulaxoCJoHfh/tE6GN6uJqoPndSjd+231rhlgQEJ5VW+yBLyJ+dUqW2O6YSH8
AMCbGtJtRcNh0DFUAcA8pBu2zdHyr8ct35RpsCCSYKIL5ol7RYt/dJrJg/H2u4p+iE8TZbF6zCqT
kVXxqVXxJLkqEy1EPrd6qI0EUjOGBJeAx52z2ZTpFmqZEuJVRAiJ5DZ42EyA8zQ9ukzcyDREhh3S
DfgIumhowOO/TRAOQ1LQjwIUR81Vl+n1ifrFWivUTMXH7K7bCGQoZKTD1Btm5uMKeSinmy5vNyBC
btJ6PUayu8y/rDLVLmSUDL/By1ENadH8i8YJn0yx+nNzTQcEmvdLbDxB3BkC2KmSqjsaoinuWXjo
+gxBY3yv/HxDZrAjJcdVjuaohxaqNPiZs9sI2OJtwBN4BwyXr36P7EaHHC/epUD31Wa2od/iMYkL
D7hwrCritHyAYMxa4qsMEQ8IbC97VGq2TOn6BeCCfwi0SOUF0V1DubBU19vubqU18mx9EQOn2SDc
sTRw3I3IWKMyVP9o00fKqIGbwpnMrM/rH52YzOQNEnSfUh06UFKJYfxpgKJMRAVmfr1uQDyjsXf0
RaGFD5HSU+hDaa5FpuEM0oj4EJQJ29kJRJK4p8uVXenypVGYNqk57sXUs380sKBfBjdAkkSG0CTx
BFoAI03T92bnP03DMbTzVZ7pd7BLjNegzpadFQP6p7a7NtijF13Eg8O0NzY69C86jj9thh0Tiu1T
ngf7ow3tqozMC3Yuxx8ESE78+918/BhPMGvQYX6MCZeNlD/oUjIR72rdhnBmBZADV6oBdECb6So3
R7S/K1OoQYiiie0rjbwxz25th3xz30HJcbZZRVZCcc+ENnfWbZK0BYO8Oowdip50JrNzESXQjrMB
WUIDOSZNbgAoC32eaTj7jkYyXGSFekihLmeWQO2zBESvEKMKL7VSVAE1RX9K0eVVqRHZvxya6j21
ebT/YlIrWVygBzIBSJImsmxwN9Lhxi7wwDphV4hboD9cP/myrJ/6pEN4z/srmtv5k5VgnxciI7mm
Se6F6eOga2vWZW0FtoQmQfeAlexp1uCGdUTKA8HL5+WYH76YPboXoEtcP2nqA/G/O5W8CECqkOgL
z/f0FY/b2ltyzc6O88HS4vxj+G16gFgX+F1CmR37pITaLl3JKisJjEdYZNku7bi+zzuJ35iv8wTi
YqxdJzY4wUfIw8WZE/6nYs6rY+tA+Dq9u9IgInVpI709GNJDds/X5M1nMdCgLfI4blctheoMsgfv
1WyL8pVz62NRYe9cpIgHC213DUhBH9MeBRs66AL3Yqk/0IDmbGxq1yz3gSLq6w8vmjX6ahGWtXGZ
LxGDs2Udex16EZVvGDnAyhsMPSXAtT+V0lsSMrfP+y+jz7nSddv/IMRBpC9wYzWZNO/OMIxrNxjS
cw/qgMOolfUWmj3d1SkTsTRYXfxkhnkq9cj4Rwd2w7IK55eOlr9FABV0fDXyfDPytAQPkhRHtAZb
m1QA6drXPpoabLN7b5xqF3ru+AzGtFdP+mJZ1oirEPvhBi/T9DAGuoXHGIZ0aLOrH2jmjQazf1Rp
9pOp/BOwG0z+oxU8NabOzp6FqlWThQ9UKwxzIOyMPI5XVC4kG0dxq+MyfCATeTQpi1G6MRAC/Mss
V7PkTAf1CVCN1xZu2bznSFZvwHqUvrB6eAvYaP4BH9yhgtrujxKwn4UPgNECbdXmrvak9cqgKpGx
0HqMNJ7d6wj008rc+G56xFe2W0K32Hr1YzdcIcfp4OHPWhfFOI4AA9DwV/SZIKlh1B2evoW/Iz5X
J38rq857rbXCOOAOA9RW0bymFrbujtE3D3ie2ldg019dp3qDxMgryYOC4eWhB9nVTYQ+e6zt/A8H
fSWoWD0G4uBw3MoSLd45s6BKLC/MjN0bPXtRQ2/xs9TmjobMi+LDqI/2gp7W6OR3nuBfdBvACfi5
VqX8FtQ43crJywi9TP3PRuZslTVNim0jYNP0K+sV2lg0IOi29AepkBZecFHoF8fp9JdkvJAZhd/w
RIvAULfx8PLshk0wnrDvfuSmRL2VW7J4tG0+oFWbg7sfbVn+YvDTCiog3aNqlgGJXeocqQcg0VIX
HXx6B6khkz1SHwGUU/2jiMeJ7T0y+2o/VaHAJIrvCEAqUgVtYwq2miHSSsjKoKrJbNTsKM8OtZiw
iH7lGu7lMtPNAxK69Y0WRiZKtB560PdN7de3G6oa7c1QhTgAjqydBUURbB7/2myOhvlWK/EEccBs
4sQbRwU6lV0hmQdGvHnHq0ylDUUa2v+OIP5ZVSO0y+1B6Xd7Jisv2FZny8RKrPVk5EC1X+YZxyuR
PlKOhjYCUQQ428caT82QNx1m0Xq6Is2SMy3W3VjxluTLpOzeJs2bMAURbGQDakaaN03Iu1NW2Uu7
NsRCY3Y9tQyw0bYXgseo0SjaD6/27WmWnmI0nGfJ+f9irURjPttTsZkOMR7zIkci6ospBw1NB2T7
Bq+X4ZEmhO9r+w6M/jQCV18G7tXmmhILf1UwsQYvFRTb+wi8Bb4eIwPnBydi8S9KlL5yoeXLrCmj
Yd8LFDF98AktqN9pGHgIMLcHwGcPvRbAVUuJVE6fZi+E/WrY2IIFCrDOQJT43pKxav2jkZUI4xWU
rDEZiObzdtiBnoKfZVv9oHr7lAUchoXrG9WNTKNEjhFYp+ZAkxEyV5ugQ6RLs7hz9kmDupI2jOCu
s0yxKiARstR8ZpzIFiq9LTooLOwpce1013jWlX4LtwrCIzaJ0B5nAfZcAK42Bjjvpl8UmCCckg9N
hXpfgkvDyMaX3iwfRMHBiBal4daK8NisQuNkYmvw5NcgoQfVaLQobRsVlkiDXiHUAM90Z6IvmG09
hUCjm3fq6akaflA36cnxeLGzfZlM+elvmWvKWZe+/4ZiX7qdM9p0Rr596wCDiTzoCih4+dDF3kfG
PUQ8/lDjfzKlnLxghSjaBZsj0gBRuCHl5brSn4esEte21qtr07UvZK6QUV95SNhHnZMuCeSBXTmg
rrwV4EAJhjfDfDctM3qtkfs4kZfho3BnsafGj+RjUOYblwqjaewki3LwXFWsxusSj9Bt7ULp3hDY
FuqoSDve/o0JV3+uoXhMj/KEBf1eS5m1AqPG8NYyPGx7sBCcDVSK1pUJQaSs5Mm50stl63cRkqLs
4xCYnnapwuHZB+psT3YykVvoeXJlCtatyEazNGF1IwJ6o3ueL0R2cusa7OTUx9EkEDIfH4W9CDQG
3dxB0+pfG7k0ylaq2W8T//1DQ5xmKYAKdLPKP1auBhIeJfp01T2jA9+yMsyH2en7tO24Ju5kkMjM
PiZdYh5/uw62Af0OW/lTIj08uf0O8tWqTYtSTOjTgtJYrtsMKk0BKObRxDX3Zc1+tDZOLHtyoYkv
a9MM5CqfF/3S9/XlM3X0N1tCgP1H9gaCoi6Ccqvt3vCMReNVVYvfwBAuKER14+inzkfQfYbQvmvL
wjonjcEAU0WIWfMqekXH304zRueWeVV+Z2a6IkDaCHKus41H2YKG9WAFu5Qh3U3DnrfZmssAuyeF
bSskG5DlSV2o2MTeIYI6wLqD/HGFxLLHj5HHsgUZgUbDUB38PEe4QqcNap6QC+oHfgTtBcemgVb6
wtiYfRmt8K6GGs7n3sxrBcTC22Tc0E6MJoTZ3MBq1Z/IFGeRDVS1u5wXtR2iJ7rQaMfXBNCdE708
o7QYtl3dsOVcXvtimzqglU+Vlygom6F9wXZoRe/iuBYf9vnVTGudvmNLk5IQX66l0i1+nSKxDoTD
FqleA1sPXm/Gmg+PggGYgcq4sR+14B8tRLfYgiYaDy1PsZZfyIMOgzNeIIPn71GjA7fGfx8cp0dD
BAva9beJ2RnQ9WWMHPeRPAxFqtEqqg4aoo873knDf6dRlABrYzEZLQl/AWLQD/UtGhIGg/AsDYjq
F3UEArRvE7GFiCuRbu86K1tfkzO5fPMDW11z6HSQkqliJE3OvgUkOnelY/wD/PmwBatnuK3xcngB
pQ3Es734l47YdxmbvLvoYR9drEH2yyDjyS/AEXaWrxWvJStTJIeCR9cI0WRRgBHThvzMI2QAUfjp
gjuZBrlryyC7k8XL2AX4jOGBpoDUFwsJLsQjTYJXL1mxDGS9NNs4Lv6RqIKvadZoqnLPR7Nb0izH
g+0EoYkYrH/4KM/aA61ShR5Y9HptjQJ+c5op8SP7sZJVf5R+DkVZss8CAZLjkrUqz+IFvM20LFpM
XdCTKANZfR17bmqhpgO1RQcZcoCW1YIFHQWI/eAL56XIGF9ouHMAKMIwlWJXRHp/01wveS7cFFE0
zHWSDg+gTHpD0tF5yYImOECGtUI5CpMxbtxtxVtnTcNEiGoVJXq29+P4HmVpig2snm2yHIS0hA1q
QUdzSbUWOCPghiLV/BnGw0vdivocMS6OdtKAKRk6vUTTEANw0y+wb4Xe0FAfyUazswudcRZn4J9K
0IL2uZZJp9pben+MohT4pYT37Q7Yvb30s+FYml6PzxLDMQp5Vm0kwuPjlCm3RtFvIjdqrqGfpdu2
khI106a5erUBtoRPGwAq1iUMLLRuGEWzYiAsPUABZevjhzmHrUi7hcidcAnm8xBU9cgltQCgZ58M
owl4uw+R7RYLu8NuEJKRobUum8peJZ8+cY7kvmxAPEXraKLl8SGVI8AQyi1NS3cnGNiuOFAKwv6Q
otci7O1Bac/WldKep4lBC7c9CooXGoXcCfaekUmQev1d1eZA74GYo97Tqm5AS3ZXinUamekxSY3n
OcD7EvAJCgMBpj3ZPm92sw9Fgo5w/DVQNlAgUJJ+lTqYfs9XtZabKgrB34mMdBCm9zah5kuQe++5
HfgPHmTcHuokRrZhtLulo4Zko1nfj/9BJ2m5n+3IPaJhKw2W5ID3NYonen9hrDOwUy7Atqo1+aGr
9XYLymWUbHM3gv6cNvzSh3hVlH34n4ANz4FROA+dHKwlbRYpBjUB8VultgRthR4XjxPkdx8PyMgM
PDgZgPkgXxY4O7vt7Ms4tgHE1wr5nKNEvujdWP42AGoAEhvkOiK0tsAGNL+EZkI7Q7D+rokE4g81
uj3t1Gn2bRePu9ZA5Aa2fMpF2CihPjkV/qIeuJ7IBLIVvnVzy1sCO9WjsoCWgW4PnLl7ss364xAL
4+PM1y3QLxoI6Gbbv/llHRACev9Gc+TaNVBY5AwpJy0DoyGY8D4OuiI9BBTSg1ilBP1wXqBXl0FO
cUlGmibvb0Ooi0DD89t10EuzC3mi7cg+XfD/Z10fIcdnJuP526VoGdnoR3AYKL9FH9crc0CPDQjY
5TLCu3dNuWqy0VnCwMVt9igLqBz25KsWaHX+20zNZtU5ogOLXDP88EW0FnFc/MZLKFpWuZ8/AueZ
Hf/Fo/fyCOCoPn9U/bbHEDKcaCRoi0sPjpHHugbExGJQiWNtoqHdswdZlpFZN1PpGZMLHUYZLkwj
QI79044SQr9A04vYkQcvM2CrAufAPBZe+uzs6F12KVrc92Shg5+PYEOFWDmET/5OVOqsQiVki8qS
ElP5O0ErWtb/nPZzaReu0SFVIRC0kc1S9R4Kf7Tof9hAuxau8f0Dd4zAXnWVteHzgNfOorK03nrt
xZ9Yh0SGBMPHwtAR/gJVtscjwjpQjmHONlBCAg/Svf45SaYpw2FiFR6X1oFstHSk3IZaQZf7ngn5
/JwveRP6NHUp+gzkatBYbNbYUFUMSjYINUxgoJYmi/OL1Tn1JdfRekihBjreDjqXeCly193qUpjb
QObJq/SyvRj8o1fajXgF/765s5TAek06OaSlk9pxs9adDlS9n6o6WWXx01A8UIMz1JGdZZiM44Yw
HmTL8SiabDSkg/j0mwEhjmN+XYt+t/IxNC/zZp/2/pQFIBsNbciEbYvAupNJCOgooT4EFTbTtADw
N1rwtABxQh8622hIuBOytbkAuZtq0Kaf2mlBlUq2CbxCPl4jBArCCqAyhjk7tHystlmedBva0WIL
/ZONPtohIEx1i6rgyoYcWPMJmlKaSBzUwF1QLwtHjneHflDV2gkYoDEa5qV382unRmQatD+RH2o3
GuBdAgzYWFZT60wOiq9VXLNsqyk+otqQJ39MUbyAbPQedxzI0by6d84pxATGaaheRBHkrTduhwce
vX8mx7a5pSXbd2WQ3EAm617BnPwIUbLkDSNotoUDkkRtkLy5pYP3ewFdwzppg1e2L8skeeNaY5zA
uI2Sn1ojkxaNLEmk72gWeAS8lHHlsLpPJcHW6+zs7DVvVhRqW3BMGXfHkj+ACmS/cUP87ICQuY9o
d96FMkb9yBLvhQrmjDAHULFFfoBiO4FCVOYZ9g0AO+8uBlQxVIznhOjUzxL/B61J8JA5dN7YTAGg
yeN4a7WBPwWAUQ9GhqQyq73f1BEiSYG+u1BTX27AI0SHkKOPkJFtFdCCJUV2EYX7ItUozGX2ZGb5
AvRT7p38h4ZvE7uMr+SQgwVsUZZ1faJhhpz/soNc444uZnlat6GPAmB3WGJ3Kbb0PDQR0C+i3jO2
05MVfYyQ6fTTfjk/Qi0e15BQk6cQwRraoNQT2St9lIob1L/Vk5YezY20vBVCh/IcxeW71gpr68Vt
DLgHBZ10Gup+vOtN+5Vs0I5OPqZp3GM/u0Ls5i1jmb+H2IHg26aC3fkyNJYZNuVR6r36iraMTN/9
1I8Qe3mDtDcDeD0CHXlVNJCtNFgYrIWrgRTQTZuHIQTXAQ/RuAC0s9p9hnZx7dBGe5o3rb2dX2vg
mrCrUHvUgNengPtHBjAE8OI1L0G6GP09GFG11vo+XpKtTiHHjZ6bv9NIq68KL8ELzpf5sfb18aHj
cbANGGO7ssnre+AN7+B1ZL9ja3yrh9a9A5HqK9zDFweibuJV/xbmeXHrApatSVEsV4JjecBFtEXr
aToweULLXhSz9A/KJ0i9F/2bUWh87YfABdsGvmGlV2UrzcjN9wDtIVVlpH8ghAI4bVAZVyQ0sr1b
6mLrFlAMZqb2jxmI8BH6VihzedFL1AIOCqR5fnJaMJ7qqRn9zKHfTJXUIcZLVR3azukPKI5evtlp
0hPdKRHcPdCIDuTWBlqzCsqwBwAX17BAWoV2ma0L5tNlExTZ7zx5B6QUiBau7sU+TJ80KKptI/zJ
9wYqQI8Q4QCfHsQYNO7KczOE1RN4GfaBerQUEDDYm+CZWNEQtYYaLKaheaQhl+9pKoeXAiwY5xCn
6G7EInSXBGtLY3h1qSGIE19dSxqPEKNDjOGNr6HSBNeURjidocwCYXB1ACXIa6dDsnS2BznoixY0
RrkX+QFapyktcRaDc1dAKQHdbJC70SVkrnvWXDXdchbgEPj/2ApkSlaJBBZddDa2bzIwFoSNja14
PDqO6oog4NvnkIC05EyznEUW4qLkeVB0BGmg3dOWgZhZ0Q9k4APahyUqEDRJh/ivB41skBbuXUv/
8IjzVuyyHqqkMhp/+Rnvjp7rNDctlvZFT5ytUPJVZAJcot7wym1Xs00tqoS7ks2rGeT2q7TFj9GO
80eQQLh31gC139rWa2aH4zEYgnJJQxvNmWsz7tGAGxveNi0h5Iz7swTrURtvDB3UkA7VfyI07RgL
sqpUCfDfcGrVgc5S9J24Qx5t63R08Pg3tBfQVI3bckBUS8NSPcU5KFz2NHQ5MCEgORwuk7M/LGIU
A+6ARSe3QWgHI5RIaGM/pJ6fziIIx10WDb810GtvuWqzFUOgr2hIfbVSS0A4p2ZbpTZAw34EN/ho
6uUAZCTPb99CP4mwBdkXZ9zMVampckUzCRIXABCghpXXcbERZWEcITg4jlH3DvmUfo2HC4RcUxDV
BHnyDwVyttUxtNJE/rXKATQbgzZdFxJBfZ1DTRI5D8j3vQiHGRdNgPyU0D8uvsjbzi9QuSTIUJWB
g3HoQmhUBajigstdVj4E9xq0jKj9oRZr1iUFSxeN6EB7ybCFmCJ0UsbJLVSlxdTo0UEE/EtYasbe
jZxgQfVWsnXZyrYGPmFj3ACaYKYbxXvB3ytQKm41vQ5HbKMbDRtsHFAIaCHIIfO1yCwN3YNW8Hca
1c8dWCleZ2c6Iz860yBm6TLRHSGZEG18L5LoUhQcMPYMqdvUR1KXTmuIugEqrqag1On7YPtApSW3
h9v3abDDlngQsFPFax+tGHW4BNE5ykCDjgoBS7OTa5rja2oeKlW28B1urpn0nFNqZsVjBVEIXnTD
hUY5mbTSXLtOBQk5NYQsp0pdSbxpBTLLZRPxY0855HlMRuAi8SsY6O1aTE5JbS3xUGnRg4A18+GL
I882HAJSD5B+0RZV2bAvpWMTTSwnlKE+Wn+RzOs2yJ4FC3ptd8WyiKzg9K+vbxGJYhWBQm355d0/
ncZgB/sL+g7sIlkLrveLRCH26fA/gfk0S+j82S+rK3wJ1AWAh7YLlAtlDCnb0HGOnjqQzCcdyDYP
v9nI2eucAYyXWbLup3BXBzuFt5AZ0J517idrSrhMRg98NponwyPZ6MCywjnoVXoDdX99tusYe2e9
Vzvm/jEw2j/G4Pn7Vo3I3mptjsZOkFADO4F0eNbYUNz9u2rsQMkfaHY8voxJuc6iAnqTYfxaMN+A
uHnobsPOs1+0MD8QKJMhmFuWcdVcGrfPLkMv5JK4bMAjv0cAPa61OM22firbo7BGfUmCZnGDgBn9
m92x00z55i4aRysRnTrbyky6x6BHF7Vq0s405H+LDoBrKvqNgfHYlUV5cyAshpd5Ph5qQ1V0JeBp
xFhWCC86jV3TLYjPjGZDDR0ppp+6Fy1of4F0Dze2GOttpxp4TrYrup9QTwWmmzc14sYGTzjW62D4
D9HHDbnW9oxefQ1tloCMSB8f3IJh8xT3bf3stvpmwo6gKrHt9MSahujFP3qiTp/QxzVVUyAIsAC/
nH2g2kkKnfSrd5kLLX1jQ2vFMNOpIEMTOuKvNSv9ek1rGsvuLx8KYQkqYRKKIYcRieu5tPw/N5+c
ElOKOViB8uaPNfGthVBfqAMEDkAeTShAHiHzyJTXlfHgRPFqXkSYProQOon01cS3n/nYgVW63R9Z
CDoi+tuWkbyWLnefuJD9MYjdL/YwiqIbOnWm2CAeh00KNOYDhQU1t8TWi6DkNsUMKphI/4cHRRoc
UronBCWnCbpd1O9+FaD4M5j5bcjYlcwuymzbtu7aTQfpETCruMWKCGUGJXOHziZLNN1DNZHdK3od
rdGhwKzAAgyBQeEbOhrl+hfIjhs//DBJ1gVn5l4HNPdNyPMo0ExcazH+CqD43tCwdOSJZ0VyNwfH
OUFfHU3yarUAVhobCr2+CERqN3XVKv4h0TwVlUX17tvtbzqpRDedFH9PPqfUSYe3xKbS6mrXRh5i
XtbhO8jj4i48qe+rDqRqNLT7srqarb+iER2AArv5JSLr2mqLe+u0x476f8Dsaz1ErcaWbuD3+zLF
FtcxEQXk5pCvuRqCq2Y4miKtFzRrcD29VYDl62UCQFOdggsKeYYH8sWXasGiNktOdeiBcSAfjiQj
7fMKmcKYowWvTP+ZTXTm0qTDfuSuGe+HPmqPUazdSxHV7VPJAonkAdRNw20lquEn4Ox82wkbYhyZ
JX6G2whv9J8oFfLtqIMzkqzGxo3kf0ZQzyeqras1bWCtyhaJITUs28S7ogN9SYAOImbQQpDYgcjl
TCO9BWlCXPN0C/laBNFJaS7QMyDxgu0isUj6LNo0jY5uV2WUbtOd6AwoEXSTzGMB5qUThy5k7pnp
/pt9XgvKF4u5Nv/Vxal31YX1hxBRXhYWC9+PwMDn18URb4FoTRgqx99Yfle+A8BurFPHKg8NIMIH
6YAoHyz/4OtWAH7wOy/ahNe/+tbsUXrJw4fB7u192EKhF71R1hP5VuISiq45QTnTP0lH9nLhgM/l
ZKkD65YpH3tQkqSg6CL75ELejQ+tWWA2ETYzNwK1kFoyzedB322MGCHbNEbOU+71AIklAGVRr2ZV
c8xctDkusSVxQUOiPevoEj06AghlNFEMzfGLJ40dZQxr65Agc7slMZoiMZ36RAo1qAKA3Mmps3rX
SBA0Ky0bUq2R2mjgB1SCNzT2xrrdo4q9pEJJZgfRGbqE4jgY5pcCCtm7jEfnqbTy6eI2DqpUc6Ul
R68ui0YUwAI73gHy8sYsh5/pgB1/0y/m8RCg4J5LVMgcyc8QngI/A28HtvRTBM3TePL2W7ZhKNII
L0dnBwGmgEp8Neys3FeeAAY8D1ixo+mY8FVRiiQ7YamUo677xYdj14liV2voY7ZU9t2MnX0NiP5h
0HUJmUoc/MhKUWeognVecnmZJ+gsjMtD1mDbndQRqNPIpdU19+hoIBtRC+JYA25xqENgJQy8IMdP
P7qAz2PcujEedjVwimgM1V/8TO/3Nkry9mQrHDT3V2YZrr4adb3cOVmVImKp4wdaTGdWWrGLU1xm
87TKG4odGow3TpZbOwLcTVsb2urkQn/LUbTZ0YgO895IRMOb6eb+FqH6wR6sYQ9aiso5F46JsmKQ
sOWUHcrC5Oo3XraKRgeKflkVnTI/rNbI/Y1vuMUPfhMmfwyBjR5gv+UdXN8S9MJNCg2PwbyKoDcX
5AKaXWSRjPGdroZsc71sxxAK3JFnrEA2pj0bY1qAkUGkf3gM+RCqdLVhv3dBP/FuM3TccNfSnsoh
gEpIWQ+Qj9etvdYHYscriz3kegkUDbP2UYxoNS0M/0jtOO1AEM/k61D4NRBAaodJzl6P2Xk41ka/
4LkjD6B+M9BPhU7AXlZQj8dDBoBR7MocEd/dMIKEKZBIh9aJk4MZoUo79AwlNSGOjuvIS49OEQNU
AZId87HaTUOaoUMtrHxT66jMgP3At7aRAXaLBpRlmy+rEVngG/r3sjX2vtAq4k+AZWurxmvFHgI1
0Y+6BqFK1r0yhADHUDTukswO6F8QfwT1Gb3izh14nq2jOI2Cvne2QPEDaqdW+3lyByFOfGs4aFds
T2TI6sDNKUHn4Q/xAyVgplzM97QMjecETQLOMNSAzFHbe5UL9u+/eR5y6cQ1HlMDtUb0+DgNvrhl
f5hS326KgBSxQ775kg83S3+Z5cI4T4nzIgctpKrb0q4ggopSH+QcqoEM+CF1qFV7mp/V3q6MfbSW
Acq/INvsMvsVIApeOHnVb744mo4LZsYeBC4ggR0eoWh/RTKqPVKPHR2KosjWpgNVz3DiJWoqdrKh
pkMLPmxYZqtlZJuXGdBeWZGNmvRQtJ+W+nQl8lOf2OrVrgKP0pF6I6swBudzmlWQfEKLZv05pBav
LMg+Zmn4ZVb1h+tamHxZS846c0v8Qf/rUplRifWoD/jNhrx68NeFlkOj2lKtr0HZVQ/OSipOAw2N
BEjUKAvS92qWDonq1fZTVCGRL8HDgnsmGnQzG1pv+Ck+TqdxE0OzjuZZiQwXpNR+Tz76KJPVUCGb
UwyiWEYiCJ7pDJubj7NE2VB5xf644eFzos4mPxv8cTrKNdfY7MODjW73FRhvhp9DIc55kkAUO63r
Le3Ts2hE+oFOaZcfK1DZvIN3IXe5bttAVd0VmuzfHCXNtLUFtiNgqBduwfozGGVBDjeG4Q47nSuN
yG5/Ts4e0oIKpcK7k2k+kK82muFOOv10DZqcr8EHuUF7urdHxutOXQpUyw+TDDdbk7VINqLQjzR1
fI49fqcRHUBWiorR2LR7WtWWbXxW15g96Brgwfm4Bnmoa8yfMl9j/hR1DbQtoY5f2f/RCyO6+77z
PIIY7NwOAPMkHFQOgxz5hiYTIKKPUAGC5K6aJZsGKG6Jks+NTFAVj5djnox7qTxqcEPuEC252Fdj
yP8PZee1HLeyrOlXOXGuBzHwZmLOXLRlk00vkVq6QUiiBO89nn4+ZHMJXNp7TsTcIFBZCdC0QVXm
b8Kieaia9CiTcjkkoWNjQeJcGPtptfetPPwVDHx1aVrQv6ixZtK4b9W7QplK9ofeBLKrnO/5INOL
9jLtNZ7nvzzKotem0zrVd9ee87uir+7VrE7flpPBLLM3ANV/nPwjR7UN2i6FScXP9RGrM4BZzFPy
Ka5QEW7nGA2/xaitIe4oPvG0KW9UFHN2ZoKYhWb4+UGa4mkM/dfQNGy+pfdNafAfY5l3bVaN0ogx
8+AJa29sk7FmsTZ+lY3XUxk8opWCnEIf9XzDlhhvpmVzn2cIOTlpfcxrG/xRU0ffbc/icdPbr4qT
lsd06IqrLLbCF3bqt5LQwgHZstNX7lystDDyCk5OC5HJ5ZW97cJhvkFoztmnrle/uPH8Okyt89YZ
9ik2i+YvR+mmnb+kanY230wdFoC/U0Vw95+pPJOj645yT8H7+OwWGJWrfql9GeDKJFobv7mOEUBY
7/JPfH6Go+vP0alE//URGBV6YEtKmbibNHTGb/lspayyhvCOtWJIPe1LY+b51mD18NS0yvhk9cVX
pQm9GxllqlvehpVyb/1OUDBy2ZWOHR0+XpTvAVyq93IRCFUMSQs4CjKUgz1ayoYetnElQ9OwczY5
32i6AQVVPC0E+uYqW5kMWuSHmkavDphkRFfdrGcANbT4fj0kaa+e2wbFHsR3zQ3ly+Qyq3rZgUJJ
fpZciTvLpNXycQiN3jz2coVMR5mqwqWp2p3kXGbkZ4KPzzYKnlwhWpHnFS7KHuhkTwn+BIP2DjRN
WrPcVbk97CVtXBCoucpa2YWZ4FdBfu+XDk61XtE+oJ8Wbngbd6fUdaGhIjClH1E5RWoOhbBqn2De
qEDFuotlOlCjYhdlEJYuY5U31Dl3kCuNZzraCEmCZ21yFwZG33npoZpc/1pT548HieGJcDukdXNc
JyUeGdW/5P6Rsg4l+Y8fYeD8mIM0+ftHek2SL5+3FJZX5F3zzBiNKxM0xnWvW+71uBxkmDgojWzk
tDFm6pLrVOuk3QKLQUuMD85RctbZy4UUdyjT9ElKGTLt5s2kx85tpNk+Cmjzs4wuEzFfX3ztc2gj
O2RVmWHRZg6gyyUo05o2Xa5bk+VMbiNng+JioO35w3GdGDo2bXYB/GC1zIYVWYzdrThkr1ExEZUY
oJzc6W7XKYl2fYUZaQ++lTmJrAak7tyVNxZd6NZNp22tWMYRVyv1qVWqALEulEd99UkivossuB8o
Edx3GHRbRe2fy3pk8bfkqyh/3RSj800uSJer2FBN2zZv2mM87KQeJnWvIszcI8rp6mYtlMkEijf3
U9u19Ccpj7XLwepa95jlofpBllnutOS2Zfqei5DC4hru3Y5t0mwM3U6u5ZfSrUG7o8N2Wv+KwYId
CUjThBbLrz2gAfRk4pKX2KV/L6HAAQTkgoHerFfRJf/RmG95O9NY01P/sW7CL147qX9RuvF31mCj
OTh1xZcs/lz0gfZX32h8qTfQ5qplSBkHndW0+pSP5XzWIqPdytW+gQ27C6/zLk/5g9o6vTKpYh/n
Iipu5cytzfxypv0zlmvFfFxn5UxDw+6CyAxAq2y9wHGvqRgol7o1RZH3oZhnrEOpaq/JUvN2osze
pPVsbLJyNo4ZSsnADjrICDAkvylms+fZ7/9U4gmXgzn/UgYBkjlDSk816a3TiEbQtphBzMzs5a77
0apvowTufNBbzic7LZpNonvxG6IXG8cszF9xrD04A262ueZpWzADCkRBRz06HsYYjrXU3tFBwCl6
QADuaNcLvLcc4aB+HxuewtvWT5dBWJbjLbsdg/1O0FgGsnKojIPYY8e98O1kTy7b9qble9eb0wsE
7QOqTEv8c7lcQXEaMJlcscRSnnOHAZ3BXepUxV68HbSyyo5dkL4PUV94H4q7AwYH6WVWrBhk1vKq
bOOX4Wd4uYdQD6xfaRhDN3KCbxa65Nve6qqntojsgxpazU1jDPk5r5TsoFHZe55919qoJvW25XIH
YP2ezmEOBBpkm1qG3ecwU9/PlPTvs383y05+Y8f5k42BTjF71snO/Ym2KMMURdxNSoPnjlVvjQB/
hw7q0iFNRTRXG7rnoHVgjiyxMjX9Q+aZ9MYCAEEWcNDLRmcdyhZKhlUSRjgCs0lahx9mLZXZRUND
ZvtC/fXOCW8cpd8MVuhfB2hFXQPjQr4jd00YBf/v8YA70ntWuqSu+eud1lhSQmuPjflR7rjGJRcQ
kH0ohuEZ3GVZP6JBp92YY8Iua1CMv/Sy1Q95NLH/wtgemQozwGi2ZgV2Dcuo2luYE9+MSWvfV0qa
bFkxZj8iJ9rxEDfvPEf/DjZcu3dNBeFXF/alDV/Xxs6X4DCwKw4S2z3UY6nfS0wO1hzcuTZFjg5d
p0u8HhX9zrYfJRMsD/colAguvTl/Xa/mD9DvW8uhxVzZT0VXn1eUYtJi95Qn7VlwgHKQ0JKV1cV9
W6AXtW7rZZd/2cf7aZ5fZ318WHf+Hzb46yUgnWA9wlDbS2KFdj5IgclDEtAHx+WmhXmtq80TNgHe
fRVZ3r2cDYlf7yIziffobsEmk2A/z9d5mStAbzuk6JdD7LGNM7XAhHjM1/7PDJ7jsFAI5BD6Zckr
9nssZ9bCK1hjfwydQi+uR1zAoxH4lzcMu8L04++LJU2vgGOyXLC5OKlUMLiThmIoVe9R07VPZt+/
SYYD+nrGduJLDnxpjxahftP5eXfnaJqy1XS2SIqlgG100nwL/bM8IxNRv9rJYow3famNAT/2jH+P
DP81K1p4iigpv2dFi/CdZNGPrc6g4+VeEvYHS7vOijrEmoNbr1lV95DC7Twl0RA/KWD1cFHRwu9u
DlrLBnnxlKnRfI1GTrvvk9b6Vn9WgyT6buAJv491gwXXvKujpcqysFPRBYKYutBW2SHMHe4OjOUQ
KS2SBqni7deYJP5x3Zoc96m/9wvMv8fC/yyGCZUgcbMFWiaHvFehJ/gQdddYz/tj2KzjqEKOTnLi
BbLbDUF9Y+DDgFRaagygy6R67ywm9nMAo+KcLIV9GUclpAsseJ1dJ0b1ErR917NRrtCgm8e6jjZr
X2UHJNWAgS/9BQRHj0rfqQh0/B26pMzLrFbrNCdau0bUtbbsK7N3WXyN0xc2pvFpRpJ2HyyKpl6F
sGbU5ukdWtHj3dh4FIqM/hgOOGpclHzWsQjriHZOa/nvOSLvI/o7a94q+SOxiW3SdhXlWfMu91/v
FQ9YwpZ4W9A2nj5yJedEi3dtjq7BhRcpVErhRFa6qt5G31dapVn52Wa0AlyoFjTDemiL2L5xI7PZ
+IrV7mVCYmtKv6T8Efsj748bZFNj//kz1vvJGVqFP1knVYdwwWvIIcGKs8ZWm3HbxiVKpWHyicdR
hU/M75k4s3BRKL3cvrmcSv60iDPK2e9rPtySHQwojmz8UYw8aD58NJChc64XWIt8FNZPxmIufvnc
SExmYQo51xmMwH+Xy0ezoVeCeZZjtPQkBwDSBxX9LPA1xmMZeTm4yZa3nsT0ZUIS+54azeUaGWuh
nV0HYzSzhJqc2kP4McyaTd3r4flyOkQtdQLW9Qqc05OM2mU2lkQZf7hGxrHH270altrwH/dRAkrH
yCFhSPIPDZnin0OZNX7rysSK4x30Rnla06jnIi2zpqz3k5zLNNvqcdvLAzrko7azL0BgwfUu8F34
UYhBau6FmyYENS+3qm4np53WxNgAQbOUoYt/zv7dqwINiXKLG7mybYM+v5JGNRqm1jE0QC7IcCim
9JZa83drzvpPQenHn9iiy5QclEp79YbZvJWR3CvylU+qqxn7ro+VV7sqtuJp3yDudRgnpIRxwKPM
MepHCNzWJpIaAFI4D+NyiNnt882o3q1xBfzNDkf6Yb/G5mXXn7Hrl4vW+LAUE8pO68CBczeZmH7/
LI9lBVYr1kkfNfNeDvxF9qbs+/wow762ICF5vrk3vco/jzJMkcG5aUF0XIaSaKSUKp2+q7cyBLdV
7vCz73cQWsHvgj7Ut+g2TrsMmfcJ14rAOuelhspGqkcbcb4AptBfGWDqdzLsMy3bxfY4nWQYmx7U
lSx4iJy4eVGK63Bx86zdrLvLjnpG2VLwqVbTzrdhEy166pTqB0CXtzJ7wacuQ5m13Wja1Bk681NC
k783ekgbXuehGGe1SAnU8a8hSo3r1Gydx3g5lJO3TXKX/e1yATqfzp2rqvtLfqqr+XWoFQmApeV6
EAXjIdIRU5Vst+1dxMpCiypM2ofVKZnD4pxg9Iuaegw3us7R59sYiD9YCnIPMi0T0ZKYSeKHU76r
zYNVhW+XW0h6RD4PsFznOYpGDACTpbKOQ+B4G+hWtWtiRA7XmNWrvA6ibS3T1e9pyZEJd3wKF9+Q
2IUVLvYDgGo/A5RKn4NiDs8ZDrHotaID/TueOijd/Zs4QnfhOWyTu3IMnvPCoQXcufpepK07ISWK
wHU5JDwxTY8WsYfI1l70rxHvR5RaUmUsl/tO5u1gx7hU5lQqDnv2hspdU1DU3HSq3m7NnM8c2/TR
20GnobWVmt/7xmdadLi4O6pePlB1c9LPdl3pu8AK4wDOg27lXy3na+kPtwKYTeu6fVhGAq7N/zH6
PZdBX976/OUnS58DA8rz+EvB3QPHaMV0dkWMKvYUm18EyRK5Nm7I+VUh7SKgWl2NMsOqgS1nf4cv
wtk470rSZfT3nCSK3CrintXGKfJfijZNN2pfTjcmy2LXLNMrGa1xGcqhTmaW0+t4zWnyxLwqBgVi
FXfSuRN1ovQqa/MBK5HlRziTD80XYinywNmXyW/r6wh9Xl4nWqNtpANjrRDu73CtfdbV8lbi4Zgp
QMqS8ChD03DOjY/DBhWJ/q62R2TIl8uToK93xly1147SKl/eJGiE/DZAEo44U8SQdlkmszLHl8di
u7Ngll4L/bOE8wmOUoJuwFZ++5kfWB7+/IPxE0pZvuMDsnUM/gyZ75FH22tVk+P/EzXnD/Yiq6uI
nBle9VmZavXoLnlpySbIxpaDncMBhSHrGat6/BUMz9kAkLJOCs+v56lG0yF37HIrs20EA6cr97RW
bK/eog+H7cB5wtrgrFm+ufX9xtrWhpqc14l1KGeSDBppvnIC7drFleOmzKcAdPwQQz9ZxpfTP6O6
50fFxl4SPMmVBPZE4Q18k/l67vZytWTI2eUKlu7NASVdBLtm3AHeCcNNdACuqZylv2wtNK3I6O0T
rgZfhTgsIZnsDRex16BEDGlJk4kiiR/Msr1joQK4HqSPYyGF3qZ6ZezUJebTs9EXEn6JPOWdWRil
sVtikmdnJY5tCHVv8niXZxjSWXy47uUQZkN6H8/jd/6fwakZ0/S+Wg4yqak1uiZW4O5lKBOSUuD4
tE+An6InzJ3kJnI2xYZ7ZZv+jz/uRD/IBtfVgGsif73R+xDo0vJryUUUvU4Iz6hnw9PDG6OwP/HM
ga/l+uauU/zwrh0LCmRpPqfbMinT42WMQpx1pFhob/6ed+GOIv59ubos22+pM5TU6JarXao4e8hT
2u4ypst++VkWUgwQAr2XsalR4/aM/BgvzbX6px2m5VeJ4kb1O2rwxfs1UVHulmhXRkvurPfKY573
9aYpEGdqxkH/Wvb1besE4FkKjEfw685+9uCANuCp/Ze808tdHLvKPS5U3rGruvo6rFXn7Og1KByc
U57lTmbDGjXt06qJAH3DAQiXrlaCh9fBVNz0E/st6Gq5Yr21xbzNu9n6NiisK7wsHu+bRVY7ivvv
7cg2trZ19ItNG3yoEZWPaYFT25Ci+InBFPKNy6y1dHzX2WkRpxsSQ901efTQ4P10+YopFf/FbOfs
kY/w8Bgl4eUrRm/xdKkj1TrI9n0s7Rczq/LHCOzyH1loz1nYweEak8Upi7al6R9mwZOW5A3SSowk
JIgAellPXe/X1xcgQdbD+G0GbFKGxUHVNHy0G4P5pFjJeCsHXwc7ufEypJbzyKaiW4CsFo37JMFz
p4angMkPKyFXNxlmyBTIbI+o2sEafyyqGF1gFJt16yM7HjnI9mgdytkfeVmyuFgBjdh4iYJzDgoT
D7VLTVOFT7pPF1VVM+lRSeCBvCgCm3WX7DOb+jiW1+M+NzTralgsAuLxmzZCT47c2bi2e60AAYfD
ZmjzgHKTtqQrrDmPkQkobHHYbBMLlMmgfDJssDoGxbDHRF9Eu1zKnVoW+I8qOpUXheL01u39+Q3F
k/fM2EvfMzOnBm9tUpEVlBJ+PG6rvjUzO+FcucVQkm8koff02stgN/klJLyeS7zVXkI/yjF4wjMU
Bc5bQaOo5te4cKp7GQhwpXQrnlSs0Y4SExyL0gUW0DxKkBKTAwA35YjWLygfz07PQtyDfwJtX3fi
p8hMtVNmD/MB0mX2ShHqbJf42l4aBuiI+KBXi9cM0v0ZEpP6xFupOPeF81osshQSwjve2iYo5x5l
aFvq/PTWNwntIM9H2qAME2d7GSdq9Ur5CZJwrZxjE/DOJhnmfIu92bz3lASGk9c520HtF/U5bNpy
ClQPEIHDO80wo60sGZN2fp/Q6SbdDay8EaczI/yyFyXoosJqJPe1Z7piIKCc1HlrBxoqRdp+VyCZ
bvsoo7UchOap0ObiGLFY3EFYnndaPgw3pjqWO/liMpPqUQ8M51niLZspilkgCn7HQefegnsyH3Jd
A/Vhpvmr6YzU/uL5/WyNFXRwrlqH3qEDxvcWBgBair2tfx5GI78da8CGZutHLxZaUHfAkXx8SYdL
n+FDG6JaJgK3330AGUaDV16j6pJBH90PC91QbejAG7lX4iCdx1djmdpXVuXmj5SXWJtEbfI2hXvE
KZGGAoX+XPtlscUjSrtzXNu+LQ064UoLVR4j26PVFd0rRj/9se4m3Hsco3lxDNDVxQxxZ6YH009p
sUNVwoSnYWuvWvWjmdXyr8prrKssGCe6sgwNJNaojruPxaInV/t9tdHGCJ7DcnUT4TtoQQ6TurMw
060IahbEre4K4ji/tmrl7+OVkM7j4T32gS2/XKcbanelZ4OxHdtyQj42BskD6WLX62hTOl0RHBKn
tg8TtsYvRqzREuKJepJZSh8JG4bcupVZJzavjD4pn7LBsZHqv5IkKInOg1ZV9zIy7GiCERDST13u
j4MQFee0x5kTChGY2Q43Gy97Vn8AgO6f++Vg5ijk6kjYHWXY1+4Mr6D4KiO5xG2iV8dUA6wsyQdL
1x9jhFl3UeEZVxgqvosNVkYB2SgJq610TqVNKt3QwbNBr+A0scYVJdQOSxH4YnJ7kSzME0DdS55c
ip8rxml6Tz2C//sWYsjnKh+nm3DR01EsDkBmLyE7wjSPLsoI8ST376yyeZFGDT1jH4vY8kWaOm7o
eTInPR1ryXTIFNzbv7luuYtk+gUscIs+4yFSsyPPSvOyBPYVfC8cO4zPsiwO/TA4evk47mQJzCo6
fZiN10GvtxcR8RLJ+ltfG46BFSNggTfoxyHGNN5tDFbWrz2EppIivWJJ+Oov9M00NIervh1jULaV
8WqFOK42oVbfyBDDk73ZRP2n3Iz6B2s4WVX0V7uICrvDzwTkzlum4EwXzlb5jBepcYhgYNxQ60UC
MrAWV520efHt8ocXT/PODfB5EaGnQcUBO+YL5XhRhBIJqGpZp86G9j4jiRfZKJmWa9LlmjX7cgaZ
6vTOHZ/rvmAjC6+1CrvmCfup20App1sJ1UqBJmusPwvnVQ7AOuF3TRZa0ws19nL4/7yoDOnkjkJv
V8P7VSJLznzfRB8ri5193HTuKSupOK0peue2u/dfvYdRcHBij+570VaAnSbls4WCgVTIbdc2T8hj
TbtmYjGF/0s0v9RhcxDVS4Oy2L9KXF7Ej0TeqJ92tNnZfdqGhZ9M94xqF9gOe1H/g5fIoeL5EpYt
aGeZkaBMD/SsMMZzdjLKM9xC0xEloHQy7X2IjOM+GkeWiJ55QFGoAR0GvUgrtauGju31ClZcUYVj
7p88rL+u/0AbylAuoD4BUWV8z5ixsYQR+BvZuMzK9XLLwYnVvYn39sZdir+sWdgLyekg5V05NZaa
r9H/GFleAJBYUjQpA0tZuAVgcA05/V2krAnQbMj6Sd85skuS8egZ+u7Du1HerGumvBHlHTsve68h
6e8uOjTZ6EHK0lDbCfpWuYlnTT10iRk8qfhIw4g3mr8Gw32KRdKe/3JSWOov38F1Kx3SL2mYI8JQ
R8FjitHpcRyc4Qrxlh9+0zxfGhWN3eCONNKYlk++FevWTacPz1GpbOdW35rmQNtQdpEj/9ENLyxf
2xJ0lTi6w1z8MnuJpQnWVRSM6+08GCCKg+bTMI7qa7fjq9l4pUWqA9vPO5BInvGKT7l6iIzGOMhs
7WLDZYaWQ6e78/EULNE86bwIDUoTX5OF0m5qU3hjt3h9x6hnFrB/43hj2JA2ZNpQcR+TaRnKQe5w
BAk/XKGRk6jHOrS/zt6IL4Ys+HKoQrcBGxxcGaerZFsl2bjj5Rm2iLIiDL+K1Yg2gxzWnDWGMUAb
HLUOMxaE1+EBRtq1PjinOITL6LjGT11Rz0llB295AhAK9jRwxuR7nyr6V7vK0w3V7+SvOkCMYm6B
JmoNbFAWRPFL4KMFOtIo+DSUure1uxSKtM4CJ03ZE84hX75ZOd5pnpXd0WCk710H5re0d49ptqBM
kcOIulr91nvsFfSssZ8Av42Hit/9pph4gtg1ffiLGqHSJSdFH69EoFBzF+dOkUNkLcWLsyoWyvxg
GtmpT5MrETGUUKVML+Hg9nDEuv55grzZJYrz4C1uvJAAk70f+vFBhkg6xPdp2F/7tFiQ2oMNQO8e
b/N08e9FCLQ++drSxV/uVOIqyw7XWNyHQGpr1oLUnld8tkRjwJ0H083/ktEFuC05l3HCW6k1B2wz
qRcZy0bUC51NzSv/KNvSpEdtE4LnuMPykDeXjjqu7s7ho2xpeV+iR5rxEJXkSackB5H9BQHn/FPk
5DNFt+HB8NTsk3D6XB1j8okVkIxyHKO2qedXJ8mIwGMfx9nIdoo6KAe9sguWJpF2btk/nEej1s4y
RNn7gJZccL2GJMNP6+e8H4x7B30ps/gLfJGFYY/t7NRlvWgb2q+8Kvh1XGN+GCzrp4RpQ3p8kTv6
yciL8FNfVcfVVl485K1IgxMWzLDnFyCBHJCsgh0SJnieAytY41kZ6IeuNtItb4P++qJW5FBDO1/8
DL3BDW5dtcYHi9LjVhQDAyvK9qGd55sOcRVgC+halEV9281O8ADXKnyol4NZRN7WtMB1yITEZDaC
PaKCr6ERAG7WDlS+IQw4KcUUV/k+KdTvY+FpJ8mVSw19+OxEyJBrPZ3twsU+VTpQlmjWyKkcErtx
QPI4pzUkZx/aXIOl/6r9J0j6i7zM3+5GWpjMxzwY3ct2MvX76UEbp+ghN3frRlTOEHFCP3a5vHea
YxaJN7LBNorGYm49D01gP0fhl7bxhyeJpPkwAmpphiuZC8opv1ZVU9uMWY30quzkptGdD6rpajcX
IM0HiI2cykHm5axt8hf6bMFxDeljhUImj4uTWJIiKmtBsHhGRRtBqaAIMEUNeU9CWPiU+84I7WFu
jjIbuRhqROGE1vcyq1hqdTdF2uXSetLqTdYsCP0xMLfIueRo2uMMJQeb+swpc5OfcQKx7PK/oya1
i5NYuV3/u7ga79MZreS60Gy6+wuWClztQxmU9V2MeISEOlVBI5//jAuRkjxvkb1f8yjtXPJ4Zvwj
byrHX7APgLpv5two7hBOGI/KpBSsQ6lza372ownG6qE24+4JG+R7CfdLVhRbxUGgJfpcfswy9HsJ
h/RZfBQvd2HVGIhvjd617sMoZB1tPI7g27eU+MuvQWOeswT/1LYfdoauxD/Cwp35dEThpyzp3D2W
sMW2ntCmRSG7fbKRVj2FndcsbjjNkxxGHrEYzvXqcY3FLoRg5Pcf4oVs0dm2eWkt2jF1gdicZxqt
fYzal1aZ9x345xG5vUtoNqHZRWX/ehleOouRk+41vPVoyC6X9flk/N3ArRofp7yycHc+EJUt2mR4
zw6YwfB9i/8LHtxPqYXctsRkVg46G5sbn/e2EnFBLF4xMhG7cKM7R//Fxrm7zx0AsaU9nhLKXa+j
2s83VImSLbZA5Ws1oixsKxH+P3ZTvKZa7G6gLWZnmQ1m8+BpU/zYpWjzWru08JO9vPvmIXyzwso/
yTtNykIztOGD5XiAP5c3qUy4gWLfQkOCpbEYvaejOWAtS+1FCfC3y23fuZWzSCnc2yHQkqMSz+7t
tJzhoeB+nI3NFxbZwdaJR/ML4j87McnyWcfugnpp6WiVfu/6tC5EyGFU6sey1pLPg4tlj9+01gEe
ON8GMJtOQB1N5CIa/+gHPBt5DrTnAat7eazK4zKK5s9oQuZoeJFgDH191Eb4rfJoNcxMeeI3kDk5
uHjw4TgiRktDQq+htsJjn3fGY7scbNfLaR6rNBdo7T3KRJOZ5wac9+0a8pQTLr3+g1xjFTw1fGs4
BDPvg+1chsENth3fP6RHODn11F63EpMDZbFpryHwDTKGHyyxVPHVrfxGMrSr/nUydA9tPjqtGbW6
rdOWwV6G0niVLuo6XFNcB1IzjACuA8NE+0Patq7WQI/zrRsrBPK6Ynq6wruELkvj3xmXhfMyVGsT
uzSjeg3T4ZGFBoX4errW4Hj/mrX2W1uOzisqgP42ZwGCuF+5AD8wUo7sKjuPcLYPeW6UT6XjVVuU
V4CueQUaefyfXdOmvrIYYwjuqNNq+xSyXNyscCWJNc7SOl3UKSV5BuxzWmOSLPdTdOs4T85H7MA0
FNEuCaJmL5/wC6oANtcndrnVtcTky8EBBHtn+G8SWQ9BrdZX+uwVG4nVjrIbPN+4NhY11qBDiFXO
8tn3rvq0vpUR8tJVD8yclA+nuYEtcM+b9LBeJzlIPlSbOsYTICid8N6Yw3qjKKV+NNCXvZeDTMwT
zZzYULDdXCYuyZIyg8hR9PxR4gMan1jhLRONhRbtnLS3a67jKtZV4zqfBammLox0vUHDTvN41qLq
2xZgdAG6fTg1/ZCo5Ie+4YNsWxLYMRNdkXByKxlmDd4E/E3fem18k8abdNqy0secJKI+jiT5+Cax
GA1edNyWksaIwZJMXJpuyd95bjVHV4Y6viEKogDuWMTNReZciQyYv6V1HBbRdBi9+rSbIj1lcYl9
piTLjJ9oPoYyIc59VpkH28t9pjg8aTbKCI3TK/fYOdkYUzf7LqzGTWn55ZXTl3wZNoSPJfiQy7O7
c7z5vkqwaOXDVUCTwoBwepLR5fM2gh7dyKlRK8xq3RML1PH2goiQCTvMtfN//sf//D//+8f4v4Kf
xUORsv7I/yPvsocCE4/mv/7TNv7zP8pL+PT2X/9p6Z7L3sqxdB11Pdc0dZX5H9+AwQZka/8DHP1Y
REGeXkMmyPbUS+GpusEVYAoQ6gZsd0r3+vOI81Wjp+MnnaXDCe9Dd++l8L/lQAPZ3VNX0U5xXk+f
PKtGXmshh2taislJOd1pPjyEehgR5jZj9RtazE/j2OlXKKzaRrgZcGelt9uY14NhQ/UIMFjJa2og
ppn5BztXsQWccdc5Ixd7AFBAHw6DdHw9fcxShM1RIYqg5RFiFgu3Qw5RitqaikWOU2DCQekkxrKH
QzLh9QBgMD3yNyaXWDRFt7bCu10yimq278ZaXeot7xeBHM6u5EZpahS7//41cNx/vgYoI3jYTFBh
slzL0HgV/vkapIlBeQjkynWawI2arKB+SN26fjAnrdnhvl7ukxS43AYDHe22bOK9pGRxDjuxA62v
m028o9Wd7m1t6KI9JkQ5COCCR7+MxzQcNoHSaccpGppo3zbVG9rhu3d1ntJt3DulHYNtqFI9Rwav
D/f/dqxX1CMSkKz3csCnsGFthB2oTJRWCmWxrurmvrRaHWmNY2oZLAuW7eplg5ujYTMX79tdpWW5
kWrG+3YXTdH43qOvI6ly0WQ2bHnDzriWpzBsnea03vIS45Zp7dkPMpJbdsUYH2SI4Gd8jzTZNY/m
ZQe93A5YvHH5EXI7T0dnWX6izqfk6r9/ZQ3rn6+spekmFWPHsMGOa6Af/3hlK7uaNCsOYQI602uq
IoC0iPesBxWC86Zt9eK4xkZUDM5Lrh4VfwUW3fWgrLRHzOP9XZHN6uVMYgWfj52chdhz7WbD/3s2
iUCWD3G8j+eOD0mp81gpFSu7GlMle5DDFI7BTZI1SA6p2QPbjc1//8fjefnHn88iQ7NVhx6wZpme
atl//PnqUKR88fT6YewoxvmLp7TWNgEbbppDNhXCb4hg7Jo+Tn/aVvwzMdvuc2yGUJuqDImfItVu
XcBUO8Wdhi9zmgPGMN/meYhBJuCBM7FbfkUCPdqjIZddydB0eI1D9o+sMpk1QnOXY+z0XGqD9mQC
uJJw2JjV2RyQmsaTAlbpmM2nZvoa4IT9WXPH/qGLDARJ1fJ1BI13MgYInvGyvg6VEieMVE1gHTNb
9tGrrjx3iMg8i9GVpty34xA+SQQBbaRbxjlA6j2OLlk2BgBLgjpW2VUYAC1ShjpJdmM5vla9lh/d
pE/OQenG4BDSBP0DhnImMd3O02SnwzfYIEnq7CursDam5s13udeY28YNi8/DlGXbbLbcF74rdeQg
0xn9dur2Je2Xr0o7/FDpGX8vMvW5wzPvrSz9m1D1o180Jw+6OsaQDeHwuIGZx5i7bzF6zV5aNa03
yJUPry5qM9AruqfAKZQnVC9OEkZQOsRVIXzV4vpc2JClLEsZPh7sebxN/Uw7qVZzlslOj4EJ6MhK
bBCPSA5dd1RKzf+BbCsekukcPwJ49q5idCqvVJcnolsZKixU/Mo1DQXU7F9S3TGLN7ZmgrFa8gG9
/ZHvhNDH5NZ65LpXeti+3/ofqYgfWJ+Czv0RzbV6DnGj3qs0LT8rufGr8Cr7pzW8oPmdv6HypG3i
VE2fQeTyEZujz2No/F++zmu5cRxa10/EKuZwK1LZSXbbbfcNq9Mwgjk//f4IeUY9c/bZNygiUbIs
EcBaf2DNd3Tv2CAl9aW00HpKFoO0oZnnXwY8AB5AJT3WpJm/yMIp4kOrRNVTRZrU18mo7kskh7HH
FB3awlb4keeK+gYO4buFIetvHmWor8Tmz6IpDYR5cdAy09rd9apwTnGZ8snb5JWKdRLWIt+ddRLJ
4U01jZ+Txmiwg7xDK1GGgDPktZC6Le6vNQDdRy9eMNBbQ8r/HqFnenufKPXTbCjaXU4qR2ZSpdz3
P0034k/cVcAY++k6Sg6diaZCeZpOrWql2zLRqksKJPl6dWvL/91mDFF9ufXKK3Sv970yCDCntcPP
SrUfQ6TxzoMj7mRTbgwN58W8nbeE8T3/Nk4OLhy+6rnI42PSKzYLBcWoNNFJ74dNBhvq4iWJcgGe
f1KtiJPu2qQosKdinl83f45mRJ9Li5riOkl2aLNnbpuoNwI5S+3yIJsMpG7b/l41Q+tRXwt5Veud
zQ+5NXwWc+0waWPHLpQHBv7SWoDoO46hVRO/uHpcX4ykxzCPx40scjvXAs9jEyonRAiVXULY61cT
PjlflKW1HQSIak/74rK2nOrJxj5AVrtOPA5YRcqaLDCB72u+mbLCIeu1h0v+IGtOg84wPi3HLtTq
pz6twq0a1VpQjN2Y+QgOdMQyKv04m0r6nKOW/NwVH9aSuU+yJe3N5ZwO1ofskk23e9zm/Oc+wMrn
Rwj/AKdVf55d+8dY8vZTmDbPCLXV+w73ndOyGKu7ASHFwtD7r0ttvclvPYqzvvrPJGGo9XOYg/Vi
2X2sdSEe7Eo5J72Ghq9w0zJYlAIZKatvHrQ+z97sLMXXRbdf2qmO38Dt9HP2JmJFfRm1zjfWIUU0
dxcApic5QSWa+2iz3AAsR00REQ48kysEjBYUD2S1Yht+bqrsl6xN64jRwl4rbevonFoEO/Df3HUu
WIMJZd0L+7TUxz3L+WmlR/nkmwqUaY3GGp6LRVf2cqjd2/F1aFlW7k9vOfQdTDIzdF7aVRgJNhtY
jcrt9xI6XJAlAval9VdhXtl7qwpEFP4cvM5FYwPplcg+IwZuowmm6B+GEWb+MtjlvZtUzUtaIDy4
tivaNG4bt0iPHeiND1z9Mj7brVqWKH4hPeHXc9x8n0rlgKGr/leNl1Obqdb3NquVTTHVzvPkNTMo
sFQ/O2tOr58wbUqi/JCEVn6wCtV4Nd1wCDinioP0jQQkOwZTM3/25gQMg4LTUqCGehbMBVZdMESM
16kQ2UGZhj+r3lptVFd/La3us/dWlXMr5PpfyorVdozds4EKPPoX8RggphR+JEO9j+px/gWe6fcc
5s6X0IvtXVKWnKmahgxET1hKQCD8kY6/5Ug9R8RqKTlTFSXuL17bInBnVjUiAwlWtH3S+dVa9VTo
ce8VAcklmnqfXYiNIS8gi2Utuo7NfCAvXcuu/bGYMBtup/geuTPUcuWlIJGydeZOD9QR9mOvQ+RU
i/J9rPGswu5t2HaVVr47BP43aU1ETogmeTMMYyOHRUignPJ2cP1hzj6Q9+mUl7GutJ2FxO7G0a3p
G2KELkEHdXzQK7V8kh1STlPNDRcVG+WzAzAY5j+1Pn+THbcZssOzEDdcTHGJOYw8Q0g4sntzH2Qt
BJV6CKMh9WVVFkrbvbG3fJt5kG+aWPwldMwONxLGLovRjQEP9bhQr/KMsqlNsqfSIXitKqayVdiu
f0GAosSsz7Z/x8GsleFvy4JJlgym+0VVhmlrJDtTlPaTN3gmggOx8o55AaIFkfNXHf+uMaj5Zdtu
vmn4nF6VyYm2YI2QmzGs6ajrkQ/OvT9ZohD3SRS7bFjF8t662t0VYTVWL4pbZl+x9Kh9LbFPRlxB
kSyr4ucylIduJrDA+nRfmSNZBjMbn+YqD78NmqZuQtwQX0uML4lcLM2TmMC56Z3+FSfS1IMKVaOE
ndeN38KBf7oVCxLSiwCucmuaEC0Ex6XGQb2Ovd7ATM5zUoyP1xrYOW/lLeHBZZLyJu/7rBn28ux5
+Q+hjsZZNoUJLCTFTC7L2ieb1AlNUkuPhp2syo46wa0aP6UneYsmbcGVmeCDWyMe0BLkCSJ6kr1V
qj6pozefvZBcd0oC8Uf8JbaK4UcyJVagGK5zjqe6ehpN1OhG4L8/1NG+n0JbPTV5W++kxLwUKvtf
Vc4yFV/TZq7ON1Wzq1T9rX6bLNuu3f+5rZFH2SFSinOPeNS2IGF6r8S1g+snfEMp05N6S/sor/7o
GLV2azkAvirkabH409u7vrTTr+gxYiWXe8+FN6svLRLYLHfpV6WPo3tnwGRCVp1MI3jV5u22mIvs
K/AUIpVwRfAaYbBuGN+6NBkeZadjETqcFPjkaXwpgBKTB3KT16JVJ0gmSvmUscnbz5OeYfqq5acu
NNRDPlTKfZ/a1lZT5+5ZLLGKjZaYvkLPSTfq3FY/FbM4pJMz8w3NOU9X46rQJB71Wau+2yKfNlOc
mK9Jq6CiWw7O02J5wMbGUb1bFqT+xsiNj/x7+/u0ZOcPM8u+pLHt+JPhHeu+JpfO66FWncbt3a1w
QqfeIfOEdmk/APysenV1LG7RwUnSIrg2coJMNE524rP1c9DaiNoe8NC1p87LImjW6Rw5uru2yb9E
asXnFKrOsxp79vOA5kgCMewcEwR9XhxjOGdW9pesyaKDZQvIl5y1HJ8WSfcQGvl1vKKUzvOI+x24
7inZww7qfNet2Pam9RyotVqeCtUc3q32kK2Q4tbSy6M3dcV2kMDjMvmOilVxcVIy7d1kzbsQH4sN
h4/yQ5vY9vU2MPSpnrz3BPuPtXkV8cXUD9mQa1Xt/oqGcHgaFsXgEdb8ctkdfNi9QLm7TYdj1LXl
x2BtgdCo74XRoJQJcDWQzU2Igbk5OBoRTnW+lNn4nvXIPmSTO965aHFul3jQDoJD/XsYYhnQFNUr
v0dc1jKPnVK9WO+j44pAd1AFhO9nv8+QCt2ofK8HtTy74KBR/KC5DcGz9ibQxSQDfzqBMd+GCNO9
Taz3bxWCHRd7qR9lkxk76Z3O4Wwjq+4SpvgglNF1QgLBbotDLtZh63w5zoZKtG+dugNRs7wncTyd
a7g/qZ/VSDhEffk0rsQ5u8eDK0aYNZ10vohrUTVkkpwKEPqtLcTYbDe7g7gS6GSHBiAVcS9SxvJO
sg3W1V9lv+gnWZPtsdkEhY4TTmeaWAFH5XgXroWHGcL1yuZ83m9g42jbOc/Hjez+z0CU0v+cIicj
+HjQrGXC8ePft7rV5ZW8c5gCtnVS/vKNbBwBEqSCM0/iTv1TJCDozEo8fjMskayfUfwQjVr4VGgm
TpBrh5PwfXQ0BcwfrlUXFCj+QrVn/OaKqvf1UMnuG7dSLk2i/7jeqF/34OIFj7Q8dpeHoQDX5qRI
NotlWh5k0ZBN1Tdp1b2tMJCjHHfrjRRhnXQ3Ol+H3Trw+4wDi6hbINsiY3B3XgOcXkqpaWtuohXx
482cbG1SQTY8WtJSfU0LqdHnKNkEwF0jmAlKFh55yS6+5ZHRLuDh3Lx6aVQrPxs6QpOyVxaNVb5p
Cof16wSnaA/Q0jrfifusQuVOR+ZKDE+yV1ROhPRYnW1joytfRJzmz6b5LPvkCwCL+pHM41dkhqrr
OxBG0z+YCWrc6xu4vmJZfb6p6021RFzflOtoaeWXafPHG2ryqD2AzsPqdX1JeZd/v6ne6e+iLrqP
81l1NynoibuRYBqmUJq7QT03f+pbbfSxSal210Y3nuuHpKRXjslzNYUQ5q4xeh6dta6jIQ0xhvMO
VZLF4p6sz3OyPkSFF7nPWsNmlnhUcpAjgCeHj/gEbpF9PJfF2JwEIlIbgHzZtilsBy5qrIu7eVTE
HVggcSfqZtrGaezs+4U9fljGya4sCFr7Ux7mQY3C9xUCLsMQuachW4xT266MbTLI6II35tTsOqNp
3+xOf6lBuvwyEw0sR1IQ1UGkXLClOnlumjwlscGOfB0x8vdVpfpTay3cJ/Wuf/R04i02Vl27xNaV
tzI1npp0REDXcr9ahEVfh1w1drZomp2eGE81Io2PrlXhjYqxwXuRWE+I2YW/G6PZKfjsfR9t8Nc6
W5eLltchFgJiPspJaYihaq4vy3vOJOlMiQH8DhTw/MckYSThflwnFWhRPI6JCr1pnfTPKzkzjLig
m838A+0EbasrmXdydH73NRhJ1LYz8XOMEOz6P0fMjEDU43+/Bzym/CdKgNd7wJEKFjvK78P64xZ4
1mEkPdXQU4IScsz21mEOffz491AZlZZ9Ihaw6hr4Nmn3YPWTG5hll78puUg2haJpv9P8JArT+MvS
3K+dVYZfrUXNg8kEkKKR+TxoSj0c5Wznn9neOltVc/2f2Z4LPHsmeMIjEZZFbzsbydQoKmLpYjHy
J41o/IPskPy0alL5GqPVLlGsSp9a29gZU//KEdSf2wSFq0zfxVabHVStyz5c91UejZqJvVBJJJc9
vpN92H82/2u0PC/J0ekIO2Rs648+6iyy6m5V3HVrYZar7JjnsAduy5Vk5LE3Uob8OdNGna1X9nlV
oXxpTYW1l4pRi1b+dFSe7lJsCtmnP2o6NTRvIjJ2nJnXkbIm5xl19FooL57Wj4+GoVWvHtz6hbPL
1yjKdOxz5vJa7cc82wL5nA6yF8mF1ywfyfwgB/mi98V+0D37a2Jo84nkhO33eUoMdbI1f+Tpt5EE
tJskrdol3aHTjD87JD2tMuz2jw7ZpuOABs2c3bEV9SlhztwidualcK/KwM0s80U22fNcApsS1Tld
R6hiQE/53xOA2AfIOmBRbMUNijRtFtQlarRmrC53URgPEIrQFJNf+k68jEZufQc4sQQdBoaIa7XD
A98KVpRYfGCaMh4keJtoCDBzw5t2MrSqQxS84GKxkZ2y6TbCVfVkawMB3mtQbjnS9dO+74zqve7H
L6QVm8skVOXiOuHTZFbV+5ro2g+KYm3lKF1Tqs0AHvuhNTMw5RAiz+NsBLLTLizlqDouJPz1jlmu
lGBnFQIua9W5eNwM8tg6nCDkqcLp9VoQWXBO/2nTSvuzt4GvtIElK7b/GVe0sUvAaXrQC3S/kGO0
j6iRNs+DChfSE8/hNJI5XlsQ0G4OhVOmoN6pyo4ljkLISYl+kG2yKMod3DBwB9kwb4Tbzz7IouQi
C7yIiiP67tVmFHUZ+aMLg3ksavRah88h9dyOhD7LjZwg2xG4LHekYUtfNVsrMBJrIJOamBO7E6+7
l0VdokO8zOq0jzzvl2wKq6W7l+23YU6YJmd4kdtbe07Y6JjCxklZXE9OXHgneRVmoXuShfvPlaxy
ykVrUl7KgTGWXT6qX6hCrANvk68D56RHeBxpPiMqExyvp+Qsr8YM+NlGXt6KW/f/f4yXDrAnHSsN
bvOgI0FRAHSmiHm8xzYaxlK5ohoqcts8iN2t7JCFtw4Z+hZVi1nF8S1H+VeOJarC3CFC7EFeqmOd
IijRYAK6Dh6t6B+8lYhQTJDwXonsjYwlRDohxkY2AQ9st4lKRHy9lN03HLAcSAgyug40a2Mg6m24
KDMUIf+tia9coioZyKBnDK3czIdkKY6haqsb3UQoNWWDUGHOBB+mNbZu78TvaFSCPWy88X4kVvsV
c8GWH+h7E2npXamv8dC4St6RFHKJtxXxUVbDfsLkAdpjDzD9MmbaiyU68daa30JjGh9FQeLIblBa
sXAltDeyMeyVd4SvNCziGeKM7vgIXJjBRnVUSM2cr2NBHYsHAys26TyWJHUMVwFtTFntG9cNKtW1
DmxoDRKl6hcPMMhTiQRz6aiBNufuw63AsCGE89g+Nwi1E6sCYhkkiK/pK3YW6Kh2vuFlhW2o50vW
DF/7QbHgFozR86KGgLw6rDHd6LlI8ugZp7UYBVDxS/aP66C6z/Ld4MLKkSNkR5w+eNqlSp1XAqPV
k4tJyVs5vUg8o44F4kOrljlBZNKvs9qVhxlx/62semvgI84M6wp+XG/h2CqoMUCgW9yvysDsTe1d
yabrVgui4c5Q5uH71Bq1byVLeQmnSNlz1JuOiW4kj9k/k3AivU4q5+k6ySDWVEzf0b/NG/grcYBz
tbjItcTIxyToQCyTvmV9wUmk4CPLefasq4dsK5rkjwkzGI8Ov6nsvjfFaxelPwU+xN+aLBx8W+/S
+8jsrQuxtV/VGjJFqxInN6Ur7ofWVC99bPyW4/VOa/zIICW34Hx2qV2samVHrGKqVk3tdK8lVbW6
xcTgJkPzPi5cb6cRkb+TRTFFCAX27qG1VuuUayl7dKBed8NcdAHuKNikruYoTeWO/xqEuRZShAIj
8vWOAgew4ydeeHK1H/PSvamTKd770V4DVOynaw31UncY1aNIFPEQYZgNBCQNX0UPgN5d3PZ3p7KN
Ns2//j3bacz4Oju2zT9nD13UbDiizMRZ+tYIgFXryDKz8+wJeawqm7G97QztZ4cqgT/XofMImRuO
joDrwwaKXL8Rs0TrbfXFm6yHGR+hehoJBS94s8Se9tGsE5duIcXoOJ8T434enryUo+3keuW5xMpz
lbQqHyQ4LZ7j8qGB/D0S/mavNhOpkm2yd+3o1w7ZRAKUd8lHfG2TI3LSUMfITMetXWzrxHWI7+KL
ma1Fir/av1t6NwDw4z7JbjmQltnov7ZjUj2WCBk8chIRPP+b+Z1YIFxae+RUuFb7EOcl8gAvclhY
kqEsTRPhPzPDcA1VKMRB9VdL8BnHxjzeyXSL8e+q7CVCOt5NWRFtdaNnGRDmG75+2SuJamNvAbw5
ZEUaf6kK46d0dRXT8mbU+ucAXbFBcifGVpJDa3JmT3P3Yq9arLeWIX65KrLKfmqyq9X6cG+Ms7Jx
E4fhNtGnZIiLg7QStdThs61KquKgxCF8VDlG1vVEJTxWP6CG6T4nfX4aK9LzsgYeD/f5KSEiuHbO
a2GN7scSCnEnm3SnrRB+0ENuOMzgFskhDTBjjrIqt8uyin3z7N+qsrewd1d6gmHoT9aKo8p4qbPT
9Id2BVDJJnkVe41yxpTqQGi4W8nA9QOSXfGhYqU5JHY4ffG08pu0ny9z7Jk7b/kiB6gjuKOhBpHH
ofA6INfCj9odPwfIO8Sjnm1WT6W7/3fUpNTxgTPq523QRvkm3aT/uc1tgHwjrWi+6YaoXjh/2TuX
SIT3lk36rkLn7KhbwExsdmFndI/qYZfnS3iWRejqe3ypdXvfC027aKKz7qHUKBtjap2PykPqq0Pn
8oEFIH5m//g+kgT4v7FKuqY72r+xWqbjeZoDANKwQOOptr6i9P5AQiYqqnu2VllHFrLlECO2vPie
JopTOxDtul7mfMRkaNZWIq/DsQK9qOl9tDMRa95qU+19aeNwzcQsng9O2fRlW9wVJUorVbEh9+V9
EbHGUpJZp95B6toXG0xg3C9yZLIkZ0cDI6avA1ESLuCUgdeXnai/WOTAXPMgq2RrlC0RKmUrBycT
kvBu5H446NP5YTnbXyx75pzSEbKXVcMiwQa4dFcPDWnKdQTm35sOvXHsRqlhxf2GVwXaNmsNG1pA
lrqZnvp+xtOA2PvJjLzpOBHhCmL04g79CGDKS8s64CMaD1MHux3qDa6mS+pde/UIRcsm6aujHLxU
BpxqzGRK9DKOfbd0rwMCpoGdVIKkNVVPxXqU94XKjCq6V56P0S4ee7GTvToK67tSjDUHHAYrhhLu
pyibglRTk80yowZFCDC9d9aCDXB6v9iqd5q9PpA1ZDo+2+WwWxsnQW+DwjTYGqf83Zcqkn1rYSdl
db26taGG/TQljnO4NRF6wodlLWQbIkkgKXnGbP7TIXuVOcQQfEmaE4EM63htC1HP8qKu2SxW9pJA
4rkv8igEHwZ9ZGekOHvLxj96bvURWpTn2BGwYebdiusdDLEKIZo9vCv9s3cpXYjxmLDv9EWoz3Ps
F7VZPstKxoNsP8fm7Muqug7I7fqnhhz3WTbJTF9pZRdrVTqXTQXsxAD8OYn7ta3r4phUYoXVWL4h
7PlodyK9i+JxfCYwlR8X0ZkQF6nKIjN1a1M1TnJEO2t8tm1OcUKslt5/j0CkAQI/qzdqArR567Ak
qX5b04KZ69qk47T5UOPzJGvyPhMI6q3jpOVWtpWYjgRWZXk7US73DpT5e5FU/XOMPdUdNMFXWatc
FaAZNqMQIZB4kG2yQHbgOED6epC1DibG2cuaH3K8bEJgvAr4rN+MbCT1pLrtt8H8pYy98T4p0YKN
kYCqDq2Gb7sOwaV21dfcmYxg0vQ46F3xzWpK5YTrXbF3ymxCoamvED2Je19btKdkZDegGAtxs65R
PwYtuddc4b0kmGig3r98XxQsIxugxrzIuGzBWQ0HWKkxnL0C06qpOxEsQMl+Sg9qEdn3kRWm+4kd
MyYNg/PQeMZr2cC8czvOER5vwtPa/NhigLH1xtY9j43Y17bZ3inFPYriYj1PeQMCwhrvaLQPWp7u
MqPKDmltpfu6zOFdRvOmmpdkA8jNvqghFqGGqkynIk5Ib7raW+1M3XfEBXm+VKb6UCm1BSgnin2c
p6K96TTatpty8zETi1/NevQsC5hw6nEBKMHN/24D9EnAuLIa0KB/t40eJr+xkodHHHTj69yoNYgj
5PmTHKaCr0PysH68TVJrZeTZE/aI9f09KQPk7muak+5l24x+xV0Ye+fBBOexMdq5PpFfRY5e1ssV
vSHrsrARYt5Fs3pXo1OSb66ljmHNSYMrcMqUQVO3sq4PZnWSV3CNGLqs/a2cJVs/p6rVhJHyWARy
JZKLVJSGaKuuhWy7VW9t/xmXyrVMdl8vb/23W/BjdT4XvOulEAMSJxr2tSH61W33WSQRctbZWqSO
FecbWZfdslFe3dpuHeCU4arfuv97i9vsz5Foee5ro5l85OA3Y2S5F0XvupckH47QAX+BaVwe1WH1
vRsiBAUACu0GTYQvSy6wnieU89syf1fRBMRixBiPpzjkZoIYh8prqwMsLPMyjALC7CpwU7iH1NDS
37jwDBvct8SL0lXtvtRy82gouQ4MHtUXF8zx93R2gkX1sPzzkp4YTIN7FnpEZ2Op8lc8A45Wr7gf
cT4kOzdqQA+O2K4wge1llEavWs8vs2/THx2JxFd9EFvHFAb50rz7yJZsO/Wm8jq2S31IFAu5NWc8
2widn5Gazc+NudVFNx+9vFhztoQ0iEoWgWE33sHSi2OypMaxj2D4gUOrz5VtvK8wC/lgT9cAo9ta
ZRC+snrOe2F3yG0oWvKRNqTx+ECf06Q6xMhRPBAjRVDczLsTDz+kRXD6dsUSzErXbmvBMQa1Mwjt
ANT2RhSpZMIAb/O9yY6zAvXagZzgW6qbY/aaPiuN1h/MmR1OmAIhAg5u/xiYlJZk9+MpHu/6DFgn
64ovFGw+tNn5vUTpxcTumWxC6ptj9prDVPzOWWqbRi7Y/r7JH8oqGh+wFq581FiU76WrnMOkL94Q
uCgPBYow+8XhjD4AhvMaEvNu0v+sADhsJrcZLoZCti+f02mXhpryBnzhIRu9+g7ySxGIsDB9NL+b
M8Lp+bs6b3kKav4i+MIgKuIFVgytogbO39ZTcc5dsuFOXT5yOsQ+sotyv9UNM9BIKj0OmukFE5pX
nl0FY2sb+z4xvQdbV9/BDkI+7BDnQW8J6yXyaH4c6b8cLKtP6EmgIWG+uDzGnKwsTkMKyFup1BWX
F1XH0jBc9KeSekPWSD3g/g7pYMAzza42XpJ3gacXdVCi5ffg2El+stnQpRiDKx2CX6oN9mxyw699
jZZUJzznJT0m7CtRhiC6DwdlsSxB7DcBRqricjin86vR18VLcbTG5DJ0Ns6f8J/QzgUkFA/luLOz
hq38orjbRrALm/VHLBWVU2i0LjztCXhgJb4LAU0+9VJimmpz16fTBTV2+CsXBceKzSzmhMd91t/p
qh+F6TH83afYo7c4mp1kUXtNHsx448ylm25gP3enukLAtBYeUg1FdrAUdObMXLe3dlb3fjXYHyoD
HB1Z/TF+YSfU7Wp9Kk+y0GHmXq9kVans8uSthaxGuPTxGP9n9H+6c8JwAAdGoCG4BzWrmxDHtrm4
1tui/BFbP5za4nsQO34e9fqpFLl+WszY4vjN/jaPX9GWCzegp79ht7DJQp4igIuxR/TmyVt8eQkU
+9XW42oXV5NxGlPbODmzOQbITk0bnjgYAnubMh4Ih4yYbaRC2ScWifeN53KHsqn8NO1Z9RuwyLWL
bCIS07Oj5r6HiKHPM37JKh7vRkq+ehIXe1T5fqsbVZ+zY9PYhUa+Vbw5wsFuZH0Hrre1PbU6zt1r
XRXTyYsAeStr4alBXsfu0S2H4hSuhVxr5BX053jfz8QpkStQtGAcUbxQcU07Eejpr1eDNfysmvIL
8tL2plYzPoF6XWIJu1n7mRUBK5fmZI5juFsSDopjrpya1VFKFmiKJoGSm8T0M8Rc2vloJfxh8v+n
mfWbBRp4iytRcRrnpTixAeqVfDi1emEeTQuUiK0JzmgO+bzB6IutqfaQWN18PpWe+GaUrbUtUC0m
Y4Ez8w6dhbcITuSJX+lDuX6w5qSc7RQOUD/vM8dz9vIPi9Gg8ItKpCD/9OWU1N1ysjr0AYiR7xzL
rU7EI+oTe3l376QJG5JCPWXhjP1AU/XXj+nzRnxM8iov6uF6lRGiPHYG574QciQcAV34UemCQ1Ub
9NFs62KUAn2UyOs2ixK3J1m4at2e+iyGJ9ak+FnAHNlUJemRrmtPIgm/4ZVwaWrQh1VUdz76UgGQ
trPbIGMZumfNmk5RIp7TGmNcA3TIcYiaU10Qd9cc66OxlfA+nYbF79LiUqZiQq1b+4GsKdKc7XgW
JGw3LeQ/H/0LFwoKMmU22IRMRWwqa6PAttkRNVXe7hJkDf0oc8i91ibSCaA0gUq+zXoodnBp00Dz
nGaLPZAeKMkYcfIzg0ip+MGZ+a4I3e8ZegiBZXcvc1lNcG8ilyle6De6Hm/spct3MSd7ezHHl9gh
vzrNA0j2Nbi1plczy8bq1UFBAJDeVgmdDr8dSP/zSsbrLH2rIRy8g+UMXItjVcCPCsszt7GghmIw
3HodmwPLbbaxF7NIiAsQU7yv1HGAOD9ZB7hQj14U4JQeQbnhN6GFxbSH723w0pOOPgh/Txov2qaZ
NDzYDUgGC0LRU89ehgiSCJ/yLELmK/eUfZTkT1NqdQfX7u7sEOfjLK6OKWvWKQmTfS/Sjo9ycHw7
xIctx5Zjg6GF2DZLuWwhquAbokQPWSIqP2sadcuz1d6iFQVOzMnfcGpStzZ2BrtUqVH1nyL7kmBG
P3o6FrvI62wzN3oTZt9iY99sIqebHljsHvkNNecixv7SGe7WZXXj9N6HiuZJkJCz8QsXU+eGXXfg
qg5pSU37NrhC3XRdE58Af/tWY894LbYwf4ck2zp91wdeVD80cXIsYgOMgGc+4jIHg6n0THg+ue67
LXD0Pm/x5oVQ3rflRS8rmA5Nu+WftRxsV1j73B6206i3+3Yymw1ZIr7UArvoOOH/qqTp82LwldON
40JwcMdh4mHd/d+1CSIZ+TyVR80AzxUPKglJduPZMgP/71noSVv4Y4WsjYVMwjlXk7/SuRfg/VfC
+4DuITFXnHtMfElUWNkAg/Exy1j8vPExymZnYykLDGMQ9Hd5/9TCuAnUir+/m7NfVoW6i+YqBvKr
FpRwkfzlmSmiCXnzymHqvLQ6qupWG25HV31M0wSdR2/Z64p3b+Zx6Wda550sDdh8pcHXzVJ3l6Gk
+dB591OkRSgSxsmLU0whx5/cOrjK4ATEkCx4SJgBmK4Z4Afp67bnnbQEhc0Y36zUC8P73NaQoCZE
9lDXjfK4WBhCgE/Wy3o+Kdjf7U2l+laWmJfjFN88jeNrmeeIDI/YV7Lh07bso0a/aaw7O4+tg+Us
iHppzc9pZruSEBo5sxo9pLlVHxzxqLiJvbG6sd43lpOe7VwlDx7fO97QkvPL7pqhch/jSeXx1HTp
vhuBKhnE2TdpmDn39aLy1F96O0BvRMPwgh3VOAg3iDyh+11vVBsNWNxuqrwN4hjOMzQoDUB+GQye
cNaF2/L7zKn9eoDVFtWN5RPaQuQM0B/UL6Slemt9U+lDPBRPZFVQlYnCdqvpCHxlHt8TYZN7VDJs
ApTasbf9ckIkgz+/tP2ldglcLyZJ/JiUsO4SltPMIVgq723OdJZolD/2uOHucKf6pkM4C8KFfGyi
ASstqyR/LCe4FyCw/UidOl6vgFFQWJU/xmAPkH3K/P+h7LyW20a6dn1FqGpk4JQ5k8qST1C2x0bO
GVe/HzQ9lme+/acTFDpREkU2eq31hp7UzXLs7eHQp+pN89tqk/J4vqZuBjMDA6MFD4Hg5vv5C85R
py4bLy2p4wtiYSNGG1Txin7jOZ37YJjdNhl5/pRpqa8tIZCRKsP0OiqjvnCHdv57OIpmpTVuKpE/
QTFAbVrHDSNX2q9xljYby8HLmROMutR9THLiAG0Q3cCBPCVy4h9BsO9Noge1lCN2UiBEVvcQIGPn
ZcoN5dmNlFtcdEcN3dIzqY9uo4mIAMiq+4saNBsnLtRjMLdaeBQXK9X7i1B8FPXQGe/jjBlhAHSa
HWKZQD6dUgWik6tdwmDSLimUulUtBEneucmmfRjGqL6ZeT0s1Gkq330DsHZTlPV7UfT9otXb9n2o
+S1dS+/eyel2wCn94d3nmb2AXAlFk4hkETqteFdxSgbTQOXSxXwKRGynv9et1aCMLsx3A5sW3Hsq
+12NiXlQjnHeOX4Q/RSeuRoaFSlNg9xMAbfgnXiHT1TVqG9RPYGa1Y3gbZauxQw67V6LIEBKNu6d
lypUgHviMFa15YuVhcOyEY35HLSZvjQHv3gOU3bl0aJSZrtethvqGt51b5mPsOaIAA3DB3Zx1iKw
xWoF3NtUAZhNla1dUXIvN74GRRU+JFL0YTWe3Sg0tlHSjKfcrvqdge3jkSx7uW/sWj20EAEOSoHZ
H0yL6Nj5jrdTxiQ4NVaU7Ma+1A8NqMp1mlrLMjLtPeRGe4W2L7+SYFvssxrX51AQxobtA7jGbe7X
UJwrRJgbRDhmpokJ4z17rmI8kaKpeMv9sFqBCBLLHM/fJDOOVmic8MRQiYLU712tvwL9/ZlZWImj
l80hGLcMzg8AhdPVUMLdGAjEtUQB4NDFyiHjV1joo+OuKIqeTDcYtpU9vqJQ069Mz5q3O5Suw77p
1kWSlkeCElzu4XCotjrsMmQblgNaL2guasNyxIlvac8RRGTq/d7o00fD/XBs/OwyZfwRdATkBh/T
QNm1ih9dqyQjhnDtdw+G46IwzfbF8SGNecACtl1VbiKfTK5SacDVFZ0YvG4uXdg7G9/NtIVtjagP
k7bttFOqUQRBpR5ZDCd+V8Gdr0o33ZsuKXW9Yx8N0yDYpEhDIbkUPo6U0BdqErwWdg15YaH3Exia
9lCEiroLlPCB59WqN6JhqY4N0sWi+om6nmpV+UJJm5/kYXse4g3wNhHidO4b5iGd1G49ZXiIu3V1
DDQ73uae+k7vbYhRNcH568lUlFNi4zVfAKBUOPvdizX9HCwm+QtxP5EkEkDkAR0yn9mGoDjcasaH
lqf6hm3xuexwEtbSqD+3fM6pJGJ+jkLl1m6r+JjqHQ5qBT7OkdW/DElpbX3Pa9BZ776IOieTgCn2
ZAVseYPXnUMyAhYCkssaBu6a6vtHajaQjvT2xffG8OhyTpigCLaVR1ok5IGkFMU6b1S8lG2e92X7
I6YYvgaESpEjt4Ln2tmUCZ5JuejcKyE/EZpxmYqWUq0VHqLAnW45B2gr6r4rGvoPqhNbe99rF6pl
P6Xat8EmV0bRm4Pm0H7sYII5f7nQ2SJUcIGyQr7I/INXqzFMqgFzzX5yH1DgsQ6NNv6oxkzfxv38
hoROdR3ht4TLOiTXiYrb1XdDbdNnU32osd4BGIemWT+nCNKy7skQkZlIq2XoEmJYlanq78VIjDFq
go96jjvEcKxEu+f8222zeUTOFHJY3lZwrDQSugw1sTVUpGm5vffKCVoqDkaYjlvL/hmXXrXvWoWS
SeUsBXSWg45hLSLy8N/UQlg7tNmXBWz5JYoyBzWIrK0+rmPqV4+BZ10SdKOWYdM6xOvojw1UHl9g
vyLP3kGQyuJ1j7j2Uokz9kmQQKRutgoA5e9+1O+poFY8A/JpZU056XsPueYQLT9B/mkR1zohftEf
i6BZtV17o7JWLDBsgr6qgi619PahnVId6EdhwFhr1oG/D/y4IsLFc22MjXIh/NnuKI3xXwfzg3ZF
8JgnPKqS4qJgsTe6VrMrDBNzCqPykGsKnjF1xqHCPjRdp760ybMAbbOKI7+6tHn/w6CUi6N0Ge1K
EVA5U3m0TcCWcPtYw/TUl/kApkFRxovnoklbVPVL6FUU5byfXp9lz8LrvhLatehNopLre7NsId/H
oogvVq3Xe+zl/KVrWevOEx+E4Agcpu20bm2POLd2vmCHlewmBSl1PeqoGunetEhL21+g9M5nq3qN
DcsndKp/VD0+CXY0PZtFvImz9zIPjK9e2ZytqkQbGa2zdHzz0xSEW2Di2jTmj1g7tBs7tB/1IXnL
M2xdw/ojHtQXr21+ZAlH1Nb/KsLxpxPC2gbE2fIZ831KcqE44op1dc1wX5ftVljt9BVNZlQ5s6Wh
JR0WX+Uib8iiKJlabtRSb9aRmSECEP7VYCFCzSpvzn2HGFAqkggAYIk6ktuv1bCuV4p2oISQxhge
pqb3s87xCDRtCAXI+olb15J045Mb2jgJIvNQovQGfZmDRwcSw51shGZd+wuEI2zMzdFZtOn0JeGN
wUSWUKS95aXuboa0CG7eYJgLO7zkrrUKiZnf7XrYm1bvLQxYelv07V4UJw2vMwt1G3kKj6nG3ZGJ
drc8c78qdvqRC93fZ56XP/pV/B2tnWHhqJjXarpy/GazSXBysPODT5VvgQJrsZjcLlk6A5v8jgN3
vI9j49I7HLpysmnLHGMlsgkZIFhU+BYxEsGlXmSrUOlTHgHEUiFgm81EtmUlkFVZZbkxXOSd3pBp
tWG2iT6HaOJVHfSfKnzAG3Tv14W9syxLgfhQKBc950+1ES030TbnI5zolzIczTMVqWzB2Uh5dUcA
cWYST/NRSXnVJwHj3beSnWbWAeB6bNteEO/7CxQ0e9ZstcCnkufbvlHV+HL3WIimam2NDT8TH9Dm
CTgB8o1Je2p8j0JPPGFGKfWTGjWNAbl3wVl0bMfGlCQnJ7LgAEGaXeb25J3h/q+a2dUHcnH0Q0CS
4LQekPtTUXbCnyM0lopXogAZjBSkyF8oSAxH5kICcSo/rY5jDB1KsqJziE3HFieFhUTtiIhE9edk
OSqbHCiXZoRZiZ/1CAeHIug36eC5V2t2v5GX3kMxARzKZ7emqxgdTeC/8Lh3r3ik/ppaKfjBRiOM
FVQxkV1s4TIq5AfZG2Gyw3cY32vkVimoOdexgtpYjShUzN1yluVwgsCV4z7LIbi6TrXpPGpmd5bd
FidH26XeF0OtwwipeuCMVz+0PWpaSRwfOXMSbdqVQGoPwKscBHheP8iueYZcJC+ya34dPdb2EP4D
NB0cHhha+qPEBuMapqZ9kxfBfwOsQHj47EptPVpNBFxrtUXUQA4YiTNsg0H1kYOYX4iyKs4W6F3I
0Qx258qKYspIVvTO4WrE53esDoKky11AS/XOFeKVX+xgrDclAm571fRHzMw6TCHQ0ApG0ZMUEsY5
U+vmajc9vnfzAGSSd6eoz+0AnGPE+nmV1DHVSbDLW8WN3rrODbZTJCgRDYAhvSzIXvWwepdGNVEI
Tm8yuo8cH/MVbOX2lHhv7H3RY44uwdKyWsidkdbFFAMaoDqGfZGjPoa9ZzNBAWSeKy8BMgBb1RW4
JMy6DwZ6rxdwPM+dsFYK6MvHcsZF5SgWypbkFMytsYq1R8k++D3zF4LKWhlooa2iRr9GcCR80jwo
GsuLFCtOdfU4amq2++yvC59t+XNKNFjhfrbBkW6c4HH/tPjEK6Pekkd/koNVE7v15tPTM59CyOd3
k8qyBwMpVdik/pq8qHa2DOpKP7IZ/VZsm7XT5aj+9+i9Nfdb9qaudrbtuDcPvdqNrk3q0p2b8gKx
LT6MefrD0wIDMecQqTTo6sv7AtmHeAiHFCUBqfn3qqEWwcLJWnNPld27CaoCt8khi4eXYrGR8+RA
PPZos1nHMYUMos1YvrFQna2Ym2JuKnZDflmov0bduSlHIx1GSRGkw0Ochtq5n7pmlZKMXWlBFV1V
VY2u8m4IdaRTnbFcyGZVda2xGK0pO8VmspF91PPj+2TZrAnnywxkknyRRi7wuildZMIPydTx8p8X
xRLNqoCEsmjb4YdUMc2GyVwXTldvJQh4GLVhUULnOcvRMvCWFlj+53yqxYPTRhf85vO3mNLBwe8q
MDYgewkI3XGdIyqwKXskUqXjRpORhQ1NhTPkbMCBwjC2sYYZnmWTt/OktaJ9kK2Rx63Vv6pJpz6U
IFBkZ91U+TmqUUaQph8EWf1erwN/1Q6ReA3GDAFHKN0Lw7G+ay462GndlfzvgcIgn5U+x8GYAsX5
1YqGHKXsQH/Pc/C9cr5wJpJTbehs5HxTT38t72aNbbmcSPX+YnJ515n35bJlN6ZFVdq2N/f5JGJg
9FfUNec6dGm36jPStvHVdYZrPrfcIlSfp3SNaml4b6SZeBm7+aM4D3Gplzmkkr1crLWgtMa+EWs5
GmZBfIAzqSyCFsafT9bxauv1pS/75D1N1QDUcOOcHNtvTqAfq/U4Dd1bwSfOQWnkr39OtRzt19RO
OOW/pvZje1GLSxnvwqAAkdf65Q1ongUCKf9LzILf5jT6a+Lrcd+3MMzanykWOR9Fh7hXxllpJSfJ
xV5flbdsXow58h+LIbSOezmtIsY1Edr+XC1fU4OlvpCrzYokYFfGytIbwL3VCjolaui5NydQWry+
KFmXk7a1SJ7/GDT94k55+FEhTzHzcuqrwAlmgd8qpZlZ9lp0PfmWqdeWsjmmSvho4mwlW+xG5lMX
98Oi9ie45b5CVTiyk+k1Tq7w2Oqr5erlzvBFAitWQ59PdkJJgSqG3DLWWHPnWBl4i/TNtExgTy78
NgtPVe+mz0qfiHUTNcpaNrOaiC3yAdVo0ZA+B07kPDkCj0EL5xG51IrV04hlwMEUCLrD0pneG5+D
fF0Z2kE+9S0o13XTvPFYKsH0NdpNUzQveQgRxNqXuGCu/NjEmt70fpTT9KENqkcsoHtUAjqD510i
DmM9BVucUYxHc0S9OVHa+rvOtqNm9a2opTFZNNzwt/TZo+NFpq2CnjImRWlSu+n9RunmnoKyyX/M
EXhebIrGRenf7sWuq0nT1zMXDnsisRNlAf3bzYrj/UcZltWxY/yMIuHUy8nwv8Gr88+VTn4pcyge
kV8BCzh/QzVLqIchsSZY3ozObKZHlIEwygpmJcfmS6jO/Pu0zk5u3Pi3Ok1Q2M+D+tvQOkgVB8lr
brbOlkK8ubUat3jN0uxM7rP+VtvABTJDca51UpWnhoh6VRpue8w6OAGSGoOtQrer1eSxa9NdrlXl
z+HvG0FeTfb8vvnHnN6Gjq5glHSzcVJbpcg77pFbGVFDGVdlgWpfI6g9xEDJFvJ/PHaRtYr6oN3L
5j+nwUf7NW2o37XQfesbsw/WAp9HygETkmZDT3JF6Y+1RPDbjW+vDFUgfoN8xIriQrVHwNPFbyvT
Hv51x2/1q0/P+uLouEFy8xV/MxGbPdappr3MrRrr5EdoJRrxueUuCmhX3bEFhBNwGlKwHzTsZ45G
JlYLoHDymYIRVOMpDcDm6HxOz43jKTupoK5qGDaGStxvpKr6XW8deu6ZHNJGtkKBSWSsCD0+ZyJA
FT0LoGXk6nBuIJpt65ENRfbJS1Y04WHeAtbpbFNnx43YKf2QLjvdgnnfhsFlAIN+6sBBwNc4WsU4
Xho4QMDmuJMXgqJhYxXoooyAEbTF58hQQ3oUxHJbbEzJzsiF+tBZZz081Z2uoZ0CY2G29zTKhqSy
Ja/S0TOdjUDTqRiPDd7ysr/qqXgDmu7+cK9t/Mw8gNGBDlJ7F3kpZldbeacU0aUypvHwr34xTcNq
nJ/1cgBMlLtr7Rxt2NzxHjK93qg94WQ7t0JK5xeMfago0pIXqC3FXrdIrX32AdLKkGrkIlfJAYcE
0EJkaYlSCmsRoUiudpetnT4na9bpV35l8Ti1LZnootMXXV6qj7KvblsCuKoH/Db3JQbqRGgJ7Zog
F+kygHi+TjUFpxwC43Q5v2asBd01BgueKHg1d619AqB7VYbJfihJzD4kqgLNOJ4rVkmLOfOAgxqL
vGj9OQe+govjCxx+d14nByrDQ0zFGAB2J220tB4SQub7S4ZZqC+hV8QbyKVK3tgXSSGQl9z0m6sZ
/9EtOQb6zD34u/uTdSC7ORgBkiBxIx8ooTKGp4kTCFJb8yc4VuxgVedIfNQcMlf2gFjEykaDhyIm
jhUIklaIwGApz7O3O8q+VPPKc0+poVsVxWyI5Or5GqJm1K3kkLx4RmVvi1T7Ilu/RqO1ZWyCqvJv
jfbjMwiUPbh6KlFXP8jutvb9W5r+lA0ZBk4ZysSm5eNdCEBEadaaioiRGfTKSob3SETuyW96Ozxi
JkoDmv5mxE25qY0RP+C5GYce8u6hWl4KVfPfRmczRIX+pnPGP5mDXW3HBuERAyWx7/c95O6U6JtD
c0kT5yXNNQsXWit4Mk1z3HfJoC9KPQyeADRQMCMjtlINP3yaSJGvIr9Pt+Fs8hRWRnjzBz6Z8+Aw
azFas56M4eW/ZuhlFN08PrtyfpKg0tO5ekvoPpMiQXN1G9WH3xFNeRUdqvQj9Ud7rZBAPwyqrp2b
xFHgZaEUmqbBF8l6ajp1wQGt+x73HVmG0LMeIxJxWyTrjk0dITfLE+DJQPZyP/jA3uKZOz3MLLdG
X2ZADp9kD8WBDJu0KNynE9oiua+/kiHE4H74FukDmq/8Iec6Q2WoovBPiW9MvyccCG1//GNC10zK
2fCpPIlqbB5rxCyWmWnEa2mqTvqzROAfdKQ0Va963CPSSwut+To5RozRwpR+j0lcQy0JviAAWazJ
a3VHuBrBShlwlPMQNlpkrVo9BRz0d+5kUTkeVetlbM3HYhriU5cG4TfNbrtZHU1spw4lpvUf7b7n
9JSa+LVQbofzkrnIheqiWQRiBA6lGxNWTnOn2yTcJr4hQKvP4BVMbMG2jFsqY6/RDG63LBV73Vio
S6UIw5t0VBu6tjmENrAw28L7S/bZJco55oxPV2zvwzf08YvXJZeqDvpnxU/DI4S3YQU1cfoSlNm9
35mRJnGt/Op3mN/M8625P537I7Rh96lNpFm5frQATWZfilipXo3kLdUG/S3oQxOxAeRm7USBTap1
2B8iFbg156YY3AdR+Nn0ShrFWuEkCXdNOgghDf2Eu46LhVlTkYdvcBZu9sByXBA2ytD4lIcd6wSf
biJHWCDCa2pfczwuH6s6tf/ob1Jx7w8F6/sOgLuVWVelcd0l3gDiw1HwHZ3P1FrfAJr0+y+pXqI9
o+X9zWhFt0N5VNnhzIplhW3y03VEaGIrqq9AxaxD6pgX2ZKXamjrq+5rf/Tfu+oi3AjoSau6yE+m
USh/zTf63zd5YXmy559D5pSeMjKmemM+aj3HvrZt7qRVICHiOAoFRaI5Tk1Sr9pUU2vw5tKk6Ii6
XpakJ9m0U2ejmpV7xiT1SeWbe6oLN1pJn01SJZzFKAZnMVUt5B+pdeW9/yJy+8GJy/Cb0LAVFfZg
XtUkD3/xz4IgG3e+1uhrYiWKqMKJHuVFJEaB9n2r7D/7KvdkCh3wVpXHj63rFUdL7b7Jcdll2s1c
bYEEIyXYAw0xHzy1AvjZwy9ZdukqCaXnm6qWDswXVGDcGG1i6jTDGco0EsGZ3p8dKiKFwEpNtoK8
Gs5TDmMhCMNDLqBX+7FqPnzeTWnhrIKhMB98DsirCYHpQzSml1A1U0Rc3GFdaDYOrTExHhYnIdVx
Hz8XKnu3WZF3qbmVh/QYx9wwitWHsUMaIUj0cuMZrv7mzqj8eYv6nJH4w68Zel4Zb3Ge32dolHkW
eS2OXZqhtkIOG3bz0PYb1U1jsNOtOBXrsbbFBelP4+IjbYon4+jv/bb7qCZT/6NfNhNl+oF6Tbsr
w0bfkfb4gURNd64x/vFmG59OzN4+FJ67pUPghSACnensAdSokbpQUzQeowq+mm2gdK6FkXEbPVx8
oqI6D7au3+QF6SRgO61WwQf5uy9sSm+TOQaiNPMqOeApgwExPjskhgcIE+ULIlGPRPPW+a2zaM13
iq0s0lF4p3/1F/XQrMmij0upyajhj2CkllF+i7vmqxNi6KKEvEFJP777yJ+hUYbEuWwqFM9JeRk8
EcwAqd1JyQ+1hnFnhc7dEorFbLpQY60eenh7Sk8G6ibUJsrO2d2Hq2FchMgPptC/oWtr7vqePP5s
f2aP83lO3c2g1tKANDoNs1DG3P48fsh1XVE5q0aozk1ueKqrXMxxss/GvP3lbm/A0izipRyUl9EM
rnKGbAVBYewar0FBF6AECBlqwf80sZSellhRoOkPpHb16W45WGl9N7tUu2Fady0CBBiLIIQUxIpF
nVbusUEZUr6uTR0Qtl8fAMZnz1OuWxsImPZKn+N4ahnleazqj3aO+ev5kpbTwqzrAiFC5geqqkNE
tLaR1irYV0QifLALI6NiR4xS1gCOa3cIDuZspo0JVXkC3f5xD2DM5tKbAv10ra+vhpfUV2zuxrOg
ktH1is+nyQNiCiV5U85StSr2wQi3BMNGKtd+NqVyLQIB9nocqJ66DYSODpddyh/dQztLIhOKoeuE
jg/vUZrNSqoxZZQE+beZaK8TZ02vlQGkQz6RlXHiu6jzvTEB1UGY9usILk79g6OqvSDV9jVUJ+da
KkH8AmTqrqlgWoUN5AxjC3c2aGypJ65NRaWIaneYvZbDfVGjtv+nRaOfqceumv+iEr0YKVbrA07a
y6aUo1WG+FdTjgbjP5px6ZCEmNfGmgLWyo9eU/7UVeEg6ZjOjG4rx8U+rKZXoZg2jCeQLMoQphtD
nfx9qhCDuoVePeYDeRrVRTXWwFbvG+4t86MDK6cClqlioORn5o/uyBHBnQdc6LBKpQDYIMk/oUR9
EYH6Ln/DvJvExZ7G9w7Swwv65v8egxX/HlQD5jWhTY3UrKnsFNAcjSIT+09V8T7wgc5Pndh/yop3
eDb+f/ucuVAk1wad1Wy7HvRksJpCFY3otLxOrgUUjbyIc41DctlZBNpPNu8j2HOeW7RMjrLPnMth
Obi1ozFGuxSZjXtSdU7lmDrVQbJKV5mJjWJwauiP9zuZp400p92BCtKXcsGI9cY1HfXDlMXFYeyT
fqkmMVLvlh/sTaUxnzJPU/eEKEjXUcN+ynPLfEKptRBpiaoQPTyHv0XAAH1EL7+F1hKMY/o96Atv
ideye6ZmnpyTqC9XdtbGy0Z+4BuN93f+0llFGZ4pliIHRmuQZ9YmFvc++Y2U0+Td7/77NLni9/pc
SUbsBubvMIo7a2A9NzC64H/D7HtPDL4YzKa6KYhzH/k8TuvUUMqPeUbn6Nd7tqxSUfyaH/PyEs4P
dn++yKZWsMOYgNgHkKQLAyg6eoyHok4BuMxifdKvyQNrF/Tjzfjt/kSPk9rjrfHc6kFOpEcvna3e
9sUB7kTJErvnyNMCIpQ5GZmrEUWh72xYnguZyUmk+91gerB+ovbgje6b2o/BsTDI92Whe/l8OGh2
sqIK717ks0BeQhhXCbaL9y459ffCz/B07qo1wCxapR7uhV2tzmEagtHYANgYblavjjcYDDB54iZe
NLI2bAPUwbtVXLTq2zBihhEGnNZLob5QnMkPRFThWmap5n61zX71x3YSruFpT1/+OV/2pxzxbyDt
okUciFODUfXT4HfqWRlB38tEt6UYCP+5dnJCUE57ERwS73nyCoLXWOvDRia+p5LMmJIIBJIBZSrz
sUZeptA0Ll19AAQWXLxkQp9Z9pvNnEO00DqXTadMHu87dC2aF3SbxQM6nrhlfd6RCkdwvVwPOAqR
vRx7nsaqeA+T7EONtOin1X2INpmxIz3+U0mkf+01oCHY0VjP0PGUVYQr70VRwP8NkxvNEAadKq1f
gnfvYAQh37Ps5dei7zyAP4nnkyuYQzspQfbZKWXJeA9i4rvcis/1NAGY61TzNXAjb+OyRa5d2RR4
eritU+/lqNHbyEqnjnYui9x8nYH3RVq5j/hlaM8dXjlyETDZ9Jr65he5BvLVdBBF1y5NSCMXN0Ax
0k69S+/75arr8WSTzc+LaJChj+LqOmXZAPBwnuzowxFHQkjFFmdLqCipdrRK0kkV+HzwWN0mnH1M
a+QSbNjW+iIciQ1lXxniZmo2ur3jyxIhrZ0wRUUK7ioXl05FkcMPb1IlWaoi/xJI9pT2+C+VZKvL
Ma2QM39NmqExSgJZP9GcAqjMMR4dcRwctdziWPBeVQ4aYWNvVCdC7uoEjO4f7dZ37xM5fDEg5/xx
K34v9EGgrMaxK1AyWfWaQM68E/FRXqLfd599fef+Gv3fTnFmjODnMiwb8Kk22HYs/sLJPZYzZEE+
ugD3RbUdPvxnTyrlK4ufXThGD/LxJS8skD145HEC/a+XK2APdmHc4FpRV8HVTZDnjSbKzPCHEc+G
CFQcIkPc5OivPsDtU4qq/73p5nEN+kmbtvd2IhDWtIJ0ie3WAIZeDDd50QOS4nYUv45VOd6c0iMF
ZLb+njqMfWrm/aubL76PzKVcalMG8gBm/VomX8RXZkDL72WyT64tYoQu5TKnUcd9zpcaio2rk6pX
EAFByGJ/bypqfvXycAtgN8iW/FkIXbnCp5hbGI/5fMEooi1ICsr5DpA/TB8CbSnH5KysMJ5gNTgn
2RJI7x8F4MmFbMpVsTn+TCF1kuQw9r2UAaxs6IQN0kpS0onkZvKEnpUckz0Kn8HF/zi/rmIUpD7n
Jl3vLTXccnxtV2r2NpqT0GUiiNQadZHMLdllj3a2aRromHlvjCnwfe9Uu7VzdmbJBSMyzUOMwvdC
lznowkXlGPmdcdej2/tg2N90Pct2qkM1SupKquMXlI+U9zb2/+wOg69tminvn7OlZqUffP3XbNk9
dF9hZ3j32Ubg6GsUDPnozGLSkZO/weN5LAt3VicKyxcfDoHsttpYO6MZWyL4VhRvTTXY28kBFRMY
bf6mpIG1vL9G+gXSGZWTxoCDYTZGdMEIBD+KXjVfjInTJ6L7+Q8zeZIKoJmqvXTk197LMCY5XfTx
TRkRFqnI4+7t36vV36utYsh+OMNTluTGz3l1hAbZe+STIZwKO76lENp2fWf/Wu2rECC9pnhSzR4v
Hy8A4mh7w4et4hRlaOJHDZ+PjRHd/gFnq0mt3L/MXvmi9KH73gz4MvUCEFBvUpWoyVxdVCNTtoit
u4fGAK1lR/q0DQy9uQrio1XdxMlzPL65YNEWkdpEf6EvsMABTvlqh4qPf7JVXrJOM47CMdp1XAT5
u+E0R6f2QCPiqIVe1fCM2E2xLXEmhNeMWUkEKIAvZBztLSMi8QfI4xjF8WswY58SNbRvwIa124Bm
SmPf+vki7xKteA7sKT9+doUdSLKpLsyNnHF/BQPlk7xHXiR2ExBRJX5mR8s3FpFyVpGoQnyi0wP/
0fTsDpWz4D0MoW4va8IWZLqjxwDlyGcrhuUe2VZ2MLQoe3aajocrjK6V4w3dGXB4vNLxZrmj3pyu
ffJseJQzniUKnPbp9xg13vuYhMvJMZV1spX/vQ6FDHAfQ5gfzbTEttYj2QI6wXixpvoio5yp8IJl
gc3ENaY6cc6NFBkS9AC/CQRCSF7Ur+iILaaZIJjkA/iFnLRmNN+Bcv11J/vkqJyHMsF/M/r5KmQ9
4BcFY7Mf4XUjm6F+dK5NZkkLq50R9upHrT+UkWjeg0Ax9t7IT5azyrF9w7UyJIDXuoufwBSU/RQ+
atQjK+0E3j17xkybfyjG70lSqY9ujwGhlbf1zdQqBem/TOBpIIoPv1AR7sAXqs47ZY2W7rR226La
yfIuZYR9X5GR7HARuJZdmd6rwAH4t/s0WSyep3GG1Z8mC5ecCk2S+7TJRcU5dtKlUAJ9Rkrm2xxh
5v/67r+f5ySqOOIiu7RrPd+SDfjfv1ItcLIM0BFCuq++1piMLGvEzja98EhdzH0JRMJFPWJ0IeEL
fpB2yDaCZdSC5qZ0SvmIT3h7Q+Dwm6M6zUkvqSLqogYUUUXfZO1E1kd8PGwDVYfZN5dTipmAqoPa
2MhKCgKK7SIAyLRNdWz5/KLNNtaMRJXoU3knMamwcf5j1E9dxObU2liPHaG5aoJRa2cDrvutrRBM
C2hcm8TOyRhiU7VLDNc/y0vuTf6ZvMNS+C6CMb/7IQxEO1WvqBeE9SnpKxAQOd9jRbWO03zUkhc5
KO/aRvgrO28GxHeAhGLiVj0ZKm8VKYF+b5VacVPboIEFUtnfFDgqneJZf3Xjk5Zpj/LthNtLodyN
xvu7G5rqlQipfcw70Dng+b+XGv6gmUU5nIA0HN2N8bv6XUfa7DSk/pRl73+Vxj1RxcvSysG3/l7w
OS9jn8rG3D0VDuQ2XP/qlSdia2t63YvW2vrrVFXautFL++gX7ER9iOJgSsrlHXTXscvC9KvKf8wr
INmgtJguzdzkgyRrCfOdHIjmgc8+ecd2nG6aZ7PE0B6sOac9wxL+tkYXFDRmBcBVtpMyG5bdGGx0
B2DCAimM+lxF5v6exkRXqzl7k76PuxJeqCy0IHQAi43j9E6f0moRUR+8yUvvVe3/Y+28duRGgjX9
RATozW356jLdrfZzQ4xGEr33fPr9Mtmj0mjm4OwCe0MwM4NkWTIz4jf3s/mXBcu53SJj+prrowsr
vjCXAFVMxowCNJcWJQF35zZ2DwWV5qL6MZg9iA0jscJDGDYldEiqyE5ObWElOyMBClchSa1LxCz3
0vGr6XTtoBuA2CcBFJV9pdfzFIs0cyf75AY48UOGz/hZtiI83O4HB/0PcRAGRIDIJcIHYbn2PsJU
bNvaXb9Z6r1zjc+vOcTzaxUdWwH7lBhPtY/yGk/2ZDrOTb5dmgYrdpQjJ4uydTezJmi1cyYgDmke
zA0gMu8ZV61hP3b22Kx+RUNktR8dxs55ikQ+RS4RdcXR71xjuse9ghSJ7POsxLgDc3+PJXlzX+k4
7MRaghbMenSwr5VVefFh+sjFLqp/skt+lqLfq1AY8+SH+jP2174IPKFcui7X9Ptmvib+Sa5Rb6/s
7275IsZRiVd4Cw1oPoGo0R5kRiWOKJOO4ZI/+UcP2fZmGxUiE84U5N62UR5QugyfKdHMsrQ9gf44
ybcrL6n6ExyL0D/KV4Gd2sMCHsj0/iK/ok6DBhCSqjrkcs3j+Sb5+NahOicw2zJvImNaDbSSbPJ1
IqPf16GwICoucuOU/efeGM/JxjV6wHZi9DYgmzZw/nEF0Fj1SHeJABWW8+7zxtGE3sdvR6GjgnC1
i6XBbwO3pieureIwH5LUPN36p64CmGRbp0RzCnD/AbAfDeviKdbUu3TKkjM+LGUCipYBYVtBJT4J
TeqQKN9wWf0Amw/Zwz4DqxhlubeRIHJSyTjooS9w6AOtIYvANE32oa7vXbzWJJauBX8eAIuZqChc
RjFvkwPebHarwNDw0EIbd43Rpr3p9LY/tWPSn2xKs+Xq1h4dvT85lcKi3NbTPyLdGXZLU8Y04kC5
l1dZCVGo5K8xJgZmYMOs/aIQrPjUN21nOuTRxCz/ph8MdDoO0CbyejBeU7wAhyToRy98HhigWNdN
UZKskJ15PrXnivTW0ieRRKg0+Ne0KeC+1PFRhnWBaR/VqnlKHN+4yk1setbarGDSqdzilj45oLfU
z1rvB97hJDzCuQ63bqaom6wbsTpCs041Rvu+V9P2y2xggK3mc7KSg7LPS0yoK64b7mWzmtR3zLRc
6smz1w0LklQP/K3lQ7KxDDXHvgjBApk560KUjnioz5fcqOynwC3P4TBUZK8UEMUGVng+Nr8ry3as
vXzEB2g9H6o5eVsMuRf6yd99xgCxDGe7eudTYbrrIWMuRBADbbaLjjHGJ02ELNdFjqp1bryQf/51
tBPN27FyFKmiJ6tFtVSA/HR8MaBMQi+X0zh1EkmqYPoyKuhUBlH8LZ6wx637YTz1fuVsBsOsj1Jd
1gau7GpF/dLao31huaRS8omTq4Ux4ZrZ6NErsCZVGx+iaTR+dAIy6+qOgYUiTIig8duDGrfzg5UD
DjDUUP1DHOQP/UnTSCHLfOngO/NlDJWtbM0iLTGKTeimX0cfwSRXZiCCWEzVsxm3G6Mcrok3bKIS
k1dKhJ8clYE6iGXhQyInIKOu4ATRuMXVcJolTL77YIgD9IHnf4Up5ahdK0CVqo80pTM+ygdWPGKo
PkX+N9mSm4R86bYrhfCx8MiUfTUW7Cv4vNmdbMoB/thU2JqDD1N9tbyJOMzfsjjT70KZQcnQWAI+
ReL5czgylHNhIvonPgCznryNrzjuRj7vYcHdg2DAv5AbwvKEzz3YRS6p0p2MkI/+woxCpBSYtd76
Bu5n1xp9R9klNzreE0gjajrl31pL5n2PWskVVAXFp7QHkRIDmUqm3tunlftdPi26fjrUXcZyQ04e
2nhcmnJQ4s2gfdbrwWSt8ljDK4TesOKn5OIxNNjHyeZxBw6xf3OLBll7qvH/FYFXXv8GaeWXiKYR
CqJWi0aXmP1EseKeC009ylYj5jvynedzfGhSJLZv77LMgBF5HSDNSm2pnsOLCfeW41NaFIclPPuO
ZC2gDivt12HI6xd9IisOx5wSRtfU99ROAeTh8EAyCqPj3Bq/TY3LD8tuYTjppg8PxbUPfJrjY8t3
tYQIv0019/6Spx50fXrQGxcqgWEHqyKJ3jMdKUd889q7OkDoyq6CZufgP4ooX9Y/92E/njLsvFZV
PPfPNcraX+YA89Qi8tu1n+J1prXTfWMlHrR8ddrYJj+wIDbTxxpi212nAQ7JY7WCaNkeZG0HlfnP
iFZENP93EUmXVSgYdL+cw5vLdquCZFtnEA32rhanyOS640Nq5dNDXvr1vRJ/dJMDHy6ZYMb6YWwe
chuOC6sYv9mYVbLD6nHaAoAx3hR0QtdxYEdn3UvNN5OiUTYV3cuUa/M9ebK/ZFQRlN7eMjoO4m3w
9qZThdSFzZxC4beOz1OqVdoZh0btHMyau+sjQU4XTnFqoXibLigRfBFNaSQn9yJAeNdUszyErRJz
fRuoOxzlLBJhG9/xso03QA9OU+PoWIMHQBsQB2znPACYiw/70jmVKTKDufliaF1/RBcD2XonKN+G
HJxLMaXTIcy78k2NAatpkaFe5Whowduch9eY2eN9b9rvnRvhToOjwUqt8Be1ldD70/L1O9PCdQnV
jI/JS9MfjTa/40xnvc9t1DERNdsvIUuiHZjX8OLmmn10c1U9RP0wwPEw0o0KFSDGSXO3IAv0NOcW
KtqhFYM0yIPm320b34id7jYsY3x7QDdC1zleVOfaFOSH3losCtvJRgOj0oMNvFmhPOb65zma/XM5
Wg6AYh01cORF19hS/eF2rL5WaL4597VVJxt7wI+Fz9JKt0ETnrGf105yVG4QH59PedyiI8cBaWqH
q8J350Zf+zGCI7GVxhfDqbYV2Zx79Iyse7k3YMS+ZwXsCv24zz6v1Ps7Vljfpsha66hDv5AFwf1j
jkykqLzxvZtQPzV7Sz2aAXrqHgKBaHo9fSJjRNl2DDso8Eas7/kVBw+y3mtpkbqJp9LbyepuPQLo
zpT4h6wNY/P4JwUq56KJjdxTW/Xdz7z2IFtDZXXzKnJa58LKPjyojfe1BCI0IyRSTTt0uFi2es1w
SFhzMmEcGv5aTsN0kL1h0PYRqMjLrQtx+GYbFkXNhPPvWHiteOVk/bXIfYfnKyp0Y2hnH/mUWcgb
zBD3k8F+LUekMpMm+1AgVB3mAcUeU8cWg2oOYJ2ghB3r68aT6Wsfk2npr2M+vziNbn/T+vjEPyn4
SBJf3yTAMC7WmDqn2c91ahcIZqmeYXoYmNqVsg758Z1Nvf7cjCFWzUVr3P3Wf2uOSkis5yXboDMg
z/48Ppgm0OrQWoY9tGRgIboZQeounpkufmZBOneIBx5eebhkRQygymdffZ4sBMKceIuQVn/EQMu5
WGbhXJy055OfHTUCyJBgRnPrvAXBcMCbnON2CVSeVVl1w0WadAz8U02jfgMjEF2Tjqmy7C5VSF5a
7/Q72ZQHhVpTr7FpcNdyJSXXRlFxHUOne7gtnv7ukcOyu5/ImSM68I8eedTIt7wjA9gd51R7Snk+
PKU1X0JhoqIisLh/2JXxNOFK+Ut/I57v/4yfWXJv0t5b+idEjuJ8ryd+s1P6lqVQLpbVqKOxjk5v
u5A5oL7wE9lBP0Og1+5fOsgrdz4qZRt5Fa31j4MzDy9oWla/9Iv4kJKIgEI3l7wmQ2D45qPluOFT
aU5H+TRoTQ92XOeADqVU/4bidM/alWWJXabJ4yc4CnV5fgOalW6Q9wMzrZgO2jtpQy1pABG7APa6
1lTPcmOnuQXSPdOrr37p+McKuYSNk2XD3hOaCHOIO/pUW2A5Ewd6VOmmjwl2lmWsC36UVlGbYpok
Y1VUnfW6vMt9JKdWWRFw9WTZigdRSRVh5flKvFP1RlkPUa1fURhFlBGzcu7pBqARpRsO0G0xjx5r
6wnD2fGL7/KXpDHDr79LVP2v3DGDS9QV2FPUmBHKJs6+4gdOUf8i2/jtIv0BCJHZyFBadxWVoyM1
mDdnjFL+aFW8twWYLVfC/EH1nI1syU2h6F9JL6ro5QPi6PoKQx8J2axTiKR67fz5S5+Ed0qgp22k
sE5N808Zi0TIU2jaOLyV2bHVmuljhNK2Ab3mXpqu70+Fhrp+lKvZq2+q79jL2d+oTlHOCM+60rxp
htJ8qca6/QIw6UcRxOlJdhWYvN23Y76bRYDssi1f3cWJkm3ysDOQsBuabTCWCQ4SFhxuVA7clYSo
xpN9xJiqOS99Rv5NQTxcqzXnkTWIc6wip9vNY4NZY1qeJNQcMFi3skUlQulJfX1dUDgNC9jVqMan
MNT1L1MEvtbNdQHgBT6G4OWxRiMLBC/NaOyijZa60Z38xYqDrMlClcJEq1amn+UGqFJxYsF0ls7C
wRCSdSM5xqsIwzNaPNl9J1N/g7ZDFlJo2PHJyHevO/60Njxl3N8+MqscAQW784PsQuEnuAsSpA2n
Jq7IA4OkyXEQAatsVdthcsoPpZk/PMVoH8Na00n6TdlK9qOTiBa4H7Z3bWzn701/cYay+nDc517H
PTtMk+k9NXitCqyNC3xc/wUprKXfSirzSLECUYbY2YyFWl/9buzPnRtaa3krSBH9gWc/f/mPfnnX
CJCsQC3Lu1eiwmHRhigGjQW1EGuat5unmKSbBDpIfENeornU12p9kJG65wcH3/LNOx2htTGoXmSV
yErX4URDrpwZQfiyesn4vK6aBkZFZNZt81ELXPUc8A8r9oOBFUnDhPKhqapUyOpm32s8H7LA/KEq
w4vNT+59RH0F/Uk9ffBQbzq0hmkcMQuIr0OKvwtOHMr9mCNOZaGTcaF62pzLoXphkYg6q2KG/mbG
enjbt1H7RW40sgx2EtuXDGu1L5Xrhwc3svTkAmtc25uZ+wjXQr3XvcB4iVP7Ef6Eei9JFGJMtkCr
eV9mbd4GQ7arLe7lk6NgXjwy4dSS3L7La73d6WaYv0A4+jb4mf1NhA5mk62LMLGrr7j5JMee7Ni1
0OJXqyqDpeUlKTWJUQxYdfjqUxI8YhSLsjJIXm1lJ99qw3yrxROVegcivq3Yle0BnOEUqHzGPGlv
3XJPHdVqo+OiuilQrtktGKKFZ+ck9Ssm7tUm8pg0yS/Saadfm7dRWTY0MOFb92Nw1vOEt8svR/6W
5A8FuW5jA5YWDaF/DuR6ee29oD7d+pvcrU/iHN5UF7tqxsLO7hqv3jckvZwU9sfYWcYFCVdlWvVi
F4+T7BBMCjVkZfYxhQPMnMdOue3qnlEREu2xPweVE6Cj25md/ubprHGEXb2KIkXXF9PXlHr3Oqz6
+AuEQfTHMyO5czrLPPjcb1dh36A9Kf68UejgC+Wp6jlt3PBFDae97M9Gm1qZgtKUbCLmdRfnSf2M
O0F6kYfXTvC66AF4ZXDBOeAPTWuRdRS8WL0Ll5aEeooxu0RaWI6J1hR6T0IQtCW5UMK2DIqT3KQB
5WS513eAFVgLRCBWGU388nOAnEBQIoBMe9n9bVw2PWwSV4ZRFoc4LTqbGXBYn8d4yFD+Qwkvy8ry
0ow5S6q6XruVZT1jzNk8ls6MvDgsi6kK1DubtNzacNXyzUdOeNviD7GXB3U/9G7TsqSQ+ORY96yH
KoEE6ff4JVA/ePg5FviFvbQ4A8scLbwOJZzStlaSO7TXDXIX2h0AbguR3DH4EmfZNZUMs8qZj4YP
DNnr5gZcDUoQplauIoTWniTwGY2qpSVfxBx/ji0viTEFYdUG2cKrP1vjQ2xnPQ+R8EMxk+lBdi39
SbdvWH9eQuqCSz8fCb8hvyLbhM7IZakahUN+p/X+AXsw5d2ak3Qb53Fx9lBdvSCDX25MyuV/WiZE
pjADldDCnPMM3hHrIvfAM1bbG5aCNUXmouNm6tE311UOTMj84zJ7ah3D2zL/8+/aPHxCqUsIYmIL
K5fFeAOLzE9bsjgXq2bMZ7JkNE+1CYWuUCcL8ZIR1rmYk8hNNOhv5ajDILVy62zEqGFranyVt0bK
kPFZLaY3eWuUXYWqQZ4i57vcQTU7ri5D15zrWD+Q3jM+2jnqSJ01wdUtvPrE0Tj8wIR8xTPxQy5f
foZWAG6RcY8+Qxsf6OBoJOErYve3UK+vnPNsJN/lpAvfbJZfYmIGJ+MKZ9853CZjywzN1qCoTAl8
fD3JH2KxKZXnKvCTe9mQzJXaMeqtM3kFwF4RkGtXRWndA8ya+nzbOEGFaDS2T9tf+kKjxzxjUPo7
NJn+mAZ+BGHY9U/oAcRPLsn3zO5BVYT9k5gDrNM5cvey6SUqdoZT8KdsyWOaonmd4im+yIO8zG9R
wstg2ziaiqXNrG5JmQeXdoYGQ0YlX5WiztzKZZbcJY8Ynu0sgxg2eRPu2rH+rd8GYp5nxhVqhL3h
PpYmNFjXi3CUVfHAS1OmauaQI41Sg3HH5egZvlDw1z92MBcJZQ9LmGXHLSvnzUqzfdlhNs89znpM
3BYAH+bx28Fvw681dOCuxdHBAuRgMe250y3EXjtz/C7H5YE2ol3rstHTe4SDjw5z0y9OMHRPmpBy
lbeUmUdyiU3NSrGb4q2bBwv4MYoHcrRIkVvFEod7yhhFL4VKFTMH+wSXDwJbuK/7xmBK2noferh0
q8jC7tUk/ewmelZ8zOF8bUCb7aURNyNWI90zDfwRPxuRibInjT7W5YgkwP/dCPwaqUy8kx4XTrvV
FaDkbOg5eLP+4aaoNiSsn66Ozt0RxB5wX7Q/n92m/YFg8/Snpflkh8a3BnOnQ9xHoKwnmh0PxIQE
/vMEGAp2ZVhcNFF2kE0kpIuLNbeQBWrEzuQoq2Z918VJtjEtnKQGXe1ODj62T1msPGiJM/7hqDFU
Bgc1g6juln75Wf1Hv4yX5ym8r+oMGAjir+OdPL8dD7apjY8D9KCFj5h6ibXRK6vc1YKNi4r1ROKZ
Nam4scibTS4icnsq0Y+kL3SqZ8Sn80fDRNWkMaLmwpwvfrZddI+FzAh2L+au6dJ238ygZkLb2rnM
vCC19N05zmoE9Xq7QfZI5LgLXbsClgufEpMFiO+jFSabiw9wo2yCGpca2RWJiEAhIhpHmJRzE2zn
yk4eJrvJj4lPBv4VUEJyCFPkZgwV64QFUlogP0jlhPaCIZVttFwRxJznJF93M3LRcMtdYI0QeYNS
QXQ1Q2Rqcbm08FzC7OBJDmZeibymiI1FrKXhTbHEiqYMcdv/jDeyPFlFIcajtTCK7R0DYfa8mRGU
zRCgGufO2y+A6iIZsHURmUKZLtQi5Tyn+XTGl1AuqXPVSw8l5bZ1JFbYRuvk95bmnCFcOM3ayWf8
Uar0QcZaMQYPOezlg43I7omi98foptz2JIOqV6vnuMIv98ankns3UlWPq+Qaeel6m2Ysiy/oSZkP
OgIC3OY2AdkBFMa0+tFFwuTap85GtmS/4ke/d3miSxxYQ7Xe10YN91/McscadwwvM41tFHnk837O
c+Ue/6P85Hsm7Pd/z3/HqTnqyWxTeWwiRM74ZNsp4O3NzbibUTWZVrJz2RQDomS51yzDt4FpRGxr
xe/fOJup+dXPKMXLkowUDFgqN5GGk4AYUPUBdMOt0/Gj4bDgPiRswRMVXdnpkUsPv6MXpb0VLiD5
215RtG8pbjz3aI2Y+8GCStEaXfbcGrV2jYvoQX6z8hscnXKntoO1fJ8KoNJ1Fk7lcUjG4GEK8TgZ
pulbqCrpIW9yx9/7ZDyrr4AhJxgbVAhDzrWJVcreMtFw28h0hWzKkIYa6Dp3QHVuZGeVzeraRfZs
WadMocIsIDJ27jgEGmbwFhZ5YgGDR8wysKxkZJ9rrhrbiPG8R6fYzStlZ9qo3qH5isy244x/gfFi
TY7DqGbBdg4q+xVhm2A7pk18HBBH3Mp1/QI3S93gAsR3M1QlgJtUNBWlhs+Ask8KBcB1M6FrG0G5
EJs6mX4kRtscbl0qWLBrMIXxEa7lu+zPMw1mgV0LUfsERepBXEQNZ+RFEZ+yk7mg0KJb0boE2bYD
DpOd9Kh/BylKwr/JkM9DjO49Ev+ACKV0GKuSaKg32MhpSu+eENhMqO4XFKN8ZIBHcgzfbeTNi9H/
jsBWslIHN3kZkB/f6oXRnFUNSGpjevOqFzBrzZhQwnDteIHDISaFv21cv4boKdY4G84sc5EAgTE7
rtKutHf5E/L74dtkFt19NkRfTTMSc/0wPaK00W9kswVmtMmD0j3IpuMr3xx3iu5lK3+aPQsnRMmb
mns0pFobqZ/M0LFec5BYmovCQNvuQYouNbNjPlVCainT+uhO9lHO5G4a6rsb9SAh15dtIOXhya1E
z5LMcBtVdL/eGnlVwwUrmqsW2Uw/uO+Vguj0H11pUB8G00MHJmuCJ24i8ZrCxvQH6n2XqQkbOK9D
uHIAeX2fjfFHCkjyrRyKAp6rEqE81zp7JFbbOyPxTAzcsGrTSyXb2UP9nSVod2oFskPudQIX0khw
SEZyNrFq/JKJuPXLPSWgBoxWD8GyLWNmwPGoUMG7NDGMLiT2Q+4y/fxHO/cnjFBYr/wSs+zq3RY1
huBiSvE8sYGjrnN7LN3lfiYH5A3MFqOyGXiBvsW34jPkNtBY6I9o5n1QTcXWN2cMJTwzKLdxRKLI
KYF5CPo0d6LPUXR18wdlZiP3COustLqXjYVVnUYPwF+v2LFOj0mvqLvBtfKzMg/TXai23IN8DBu6
ttA3lKH7l74futXM/Oxryz1/oSn5lrYy7LxEhHf8y8X97q0eKnPd1S5eBqQocZyo7HUI7OGrgqZH
OpASrYFX7vyo9496oZtfWJizrhcRMKP+QsN/eEq8sjt6/oxOtd4Z751JUUcETDHsVRxEyivSevrF
sbm3AWlXzq4AMikCFHXbdO1H10zZ+dYj934JhS22wRVtXN/6SJ1tHKqXD1HdlLvOA1Fj2fn81OM8
+eChJRp3ZQMWsLF6RFA1/AVUZ3qySyU86kxyAMXTLEJ1fjL6V00f6i+yxxSrkpGH7142mcJxr5ut
rywD22rtt+iJKn16lYO1wyStzYITWGasNcnCXaO4/XWD9As2ioF6lv2zFk1XGRbPQ3eYk+TbLV72
ywhsfZhtzYnJdEvN7wowXiu7YJ3o6l533/H33QyZ2b+hvQ1WKrB+pMnaUtT8B6LpP5Bhn189z0Rb
ETLutehH7OVjtd8uubmZRGrubxLht+UNlXvqQgDHsedN74AHkLbHP/QUd9H07sbbTERNDs7vS5To
Nsna/DNKiSrl13P9jJp7lMfluf6+Yh2FGz+DR6lMGzdD5XceY/NLV8TxHmlnbFgGYD/IyShXPGvn
S9T35pfembB+02y0foE8LUco2Kjj1Kvrx0CEhMHQX7W+vZOnW44qGqyGYO3tZFMOcFFYddluIWWP
BeCcssfeR8525SYmByUU6wvc5eUcGRoBUjdYC8oZcCqGQz/8HCa7BFFTnMGdsOWJ9erxdpb4Z5gj
wuRZ5GhquMGT2UBm/q8zUSH3yN94u9tkQU4OAE6fbLu1jrd6xm1iIfuwUzmVuU6eQkxCZFcVK8Pd
iLSPHhc8XuUqP9GMh7m31cNni3oMBTs8En4OuKAeRzLNPHh+xtU4o1G9wUEWcXlW9jU5npPcmEqY
LnuyWf4c6D7w0MQSS3T8FvRbpGz+V1yg9MkJ2eSPLCObKV/w0OffjRix81SkMmTXbXNLaIi0h5r2
+XLQbwmQ5USCrO85U74BxxWe5CZQXTAXQXHsIj08ZWWAD5UeFNEyKkPwH6FTjt+OWzpl+xauVB0k
31tb6NpkDv6mRol/WBI5j3ZtOUiw56+qWdgg31vnUfZPPirrTECXRsQfIXatu0bgxBB3DPIj8tzo
+Yv4WGzUxiCR1kZU2iZQJOsgUHJUX7hMXyn9wS8V4RMEZEM4PejNyclbHHFcpmwnVVGak9yTG0MM
Z3YS4FCjeJijECL7fj9OtqGwUPQaNn7SlPdtYlTAYuLsrxrURB6X+h8DgLPtHGcuZA8KyB71qWNh
6KtK9eLHQfzBUBsYd9zfEN6FMYVYDzoZFgDV5X9kilEoJfg+C2kq+e8Rx+PJtftcgyjDn0gyJG9+
0pfHXvi+SDkfdVQ2TjBmq4p60c5KerCvYkPxIzn7k/mv5lxnzkGf0rtbmOZa2ylK8PQbMYsra0wD
Y8qVF1fMXC05Xx1cFC2YYxgr4cwisiFMvROcN2GpkwCJfZ0JZ7WVCRA5QuM28nfY38fAbiSPk+QG
NcBeEGDbcRVIvEs1QYgdIuTdb2zz8WeMJJ9LYrqt55/HSUC1HEBZBa91o3nySVM+24Hzrk919pc3
FSjpV81z1lMLAp7m7YumCFZWAf6Rik10B+IRj712ct8wnuWRCfYtR/Jj5drW8Pi/R3RW9tLUcYtv
aNcIECD0fSF7NEL/6ntgN64Wsqz72YcasXKWsdiYULATcaroy3G3Z6HeJBseJeEu18rgHCpjcWad
4Gz7pFaeDQP2D57x/ncLi3TN+G6MLlqlWqU+p+KYKZyDM1JDxdkfTGfr4371bKLItxzTnX87Rl7H
GzDzjN3oVeMRdQEMrG2RJwFpqLTGRHKdOskg6iS6mXwn9cmiUrRcrdenDWmJ/DwVfF0/w+RZZIjs
M/3hakC399z+oGmd/S3RrY8CdaMXNdXCXVOp1akzhhDPBTAxlLnNDxFa5fO88tPsB8iy8KkHZXew
hmJcLzpvos+xFU5a2NdbRBS241o2pf6bW4V3MiJw+naPLO60Zc6CD4iGuBD39voprq0/c80Nv5Z9
hbPGqJWPWB8PpwA5zI1MR0baAwUZ64+4MT6iuDfJo2vTQfWR2YnE4x8XuhKwlW9f+crj59wjf6rE
zTFQHXMTVh7/RGfmT9hWMB86hPobzal+GXDgVCADKWKWzWS+tkz4kUbWGZAo9y4YgXa0ncUpBM49
0SlBzJGCzDJQd9kvPPbWs1tap1AznxrDj74M0DDvqZ3gt4P5wscQYrFU+VN3lE27/PB10olBlden
NkX9k3th+BEOpH1d1DcuUewazzgb7WU/sn/Wvkm8YiePFhdxwbCtkLm3D3XR+ydtMiwAhbPpn2S7
mmLIXp2OFZoYln1yY5aVwCKM42rgpW+n0u+emnzASGPE/E829Vnvmd3i8xMkynXsqv5JK8oM10D8
j+QgDk/KQ2XZ65g8NdZ5vR7gAKcUR9/sWPeZ1civdMbP0OmdL0o1JEeINOE+rJLm1a5ZsFV589K7
+nDXCLNBIRhZio1r+9Edt5R0ZVeu/SgHclUB9e8hGCKbciAUUpDI6IT7W1zmat+SonPufCEmKfsR
yl6bbazeyxb6cvp1iIvdoHTFrndIYGAC9q2Nkuwv3CJeQ7/IX8y+0vatzb0pjmf/qTaK/wqoxqw7
5D1ZXM1JdqmJmy+0z++R7wN+9QCymr2PBkJqfI0GWA1dEOkvQ4N7bpDxq4h5Ju/LNtfRWBnjM7r4
6KEZQ/M4Q6sHc6jrb4jRfEMPYriWotYm7/hh322N2OsWnVdrGpCrGLrHeHxRSU/j0KQXIOVT9623
7aN8U/CPSCGkSE73Oa4wzE/zsyrAIi60tUINjQfZyivLO7qRjbuBGARh035BEWNcj2Wo7m99MbiJ
346yDL1ZyQNkmDXa+DkF9vw/HtXnFMngaP/fHFVP3Yk7k3+Wt5Sh8Oad5cGVut1hsC3j3+XwUxS1
s1yJ1V1I7mmJkGEjEcWcBY+Nth1I6b5ZPYu0UB0wvOq8c+iCe+6FHNecqpQnjTTBmJT7ikGYkYbj
L2GyX4Z1GSob1N6n9wq0swwLtOTzbOPPsznibLIpwkq4BKsZmPjFN8mIpLJWzOPpzabsthsd1MjA
XrJWUkLhpuwG9xp+FC++nq5lP/OF5jShuLhOQpZBbTtpG30qi6McHXkzVZr3X+xpNB9tfwTJxMn0
mCI5IrnBVjbLGTSD4tb+STaD/gfWwxWwI16QH1ibUnfsVR2jgj0HWfyOHB2KGWb9OqFMd0UIvUWo
sYre6xGR4ZzC/B5Rjuhdd5MPTTH7Byd3KbGVyVF2t1o1HbMRVx55UBWM8E1LfzzJ0X+eW40L9MDF
NZvM+vXceCV8dE7bPyRtMfzXuXXxCvpZcFl/nrvL39WBvKRhnGfHQFFYbFS1/dwzSu4vjqFINbjP
AVRs8d9EU8TfpEaCrKKIXjrl0aTWm2PUdY9ZO+S4BP88mbwAjC9Al6F5HszKOqCj+xohr4qeqpJS
iUWoamlWHjZliRjJ2zI/KEX5NR+L8JohXKKuZIzlWe5FPwPiJ0iMyd4lwNDcD2zS0MIQp5AbeTK5
Z852uiGflRO7y4UkVugyoeqd8NExB+0Ra5UnshHoVYVNtPdKjLEkwpeK5W9R8mAZpWI+gCytYwLu
c6CaVPW3fLDiP8VO+feOSdpF9sidOey+yR3t7x0R/P8U879dQp4QwPGFT3wU2ijtVhnK6cDUYnwv
8hFRxTbCHkrU9rSoXMl+GeYbyEXYzObeeS4dQj+Nn8Eb/ivME2eTYWrf/RJW9QryBIIzdDvbz4tO
EyYC4z/P5npqu5UXtWa8CUphVB1GeM8lE1QWWSeUTctslbOsIqbcgZZRvbf1l9uoKpqTYv9/PVa+
DHkheWYwCcr5dt3bi7xdV44OP18Gi8B+D7vUWSeWW+DG412seDDvVcU27+Ve3OB/4ycm80IxYIiN
3Ks8XV3lczvuZbDed5GDk3O1Se26ubR5guPwz5Muzd9OuHQGRWre305WGY6fbP+n88gz/NeL++UC
aTl/vrBfOmF5bVQnbC63g3++uOWSv73RW5w8nwsRcc+vifcoX8N/nC80QAsFhvL7J5j7drY1uo20
JOjD5K0rYxUrSoQNFUpPTIqYWMkm/EdwOFmNG+kghA7L1n8sI4pKQuNQRhR6+MvhWLj+63C3yn89
vLGLtTzZz8PDXptXZdyol6Aj9UuWy/7mpF+zeYr+otjMyhxh8Af0w+tjhCnnvvT75CmgdL+yBTA+
Mf68hSZ28xk6UpZZQiet+p4Mw9p0ovTFKExzm86QevDXdU//h7LzWo5bV9bwE7GKOdxOHo1ysuwb
liNzznz687FHyyN7r5NuWAS6gZEtDQk0/gDAE8AwVoTP81KprOtp+MkjoOXJ/7NAnYueLNu3rJ1W
Vt3DfjTKHumZwfQ3BfqqGCaEo4lp71PT2AFOEoGFs5Kic9jcY7rToYd7MhQLkLq0DTwn4NO472Hp
+ztRxviuUa4zB3gn5+bDTeLXkFcC71uO/AqfxkX6B3yzJypb79FOmpIjYdtwMHTslXlbcFZjL7p5
5nJxo3xarD6HK1aY1pOPrBvoR9zVJYo8Z/rIeQcc9V9IVMbP0MDb51p5ld2/NErlVeoCBcLBf0aS
6UPa32MEWcFX4D/HyGrUNI3mWW0+ydR2Hrg7T3EwLZhe/z8D//VnagdDX4cjLq2q2hVreR9hMqGs
sWIwr+SthUwqq7T+ExjD7NpzJ/5KF7pKWJofszTtBuZ0/4l9znuWOtff0nbOATaqERKho3b0VN96
igf/jaO68FungqibjcG91yNkEKYZGUV3kYKMi5+j6hZfxmUg3Fvt2DQTv53QfZM4iKCPA+OgQsdo
mbHPf8nAAfjzLjJem9nqr5rEx6ge8SnwRxrUOYuX5Oi/yl+yEnk/WjyFXjlgqba6OyQ3bK3SU/cv
Y6rxVaxEfo/plzFtmCc3Y1VkJ6c15p1eHBpT0Xe9WlcnI3KtU5/15s7WM9T1a75r4cAqK1UR44F+
FKy8elWWhb/8PWFoObdvlj6a617tsgdjjpP9nOBxbWSLrC0gbmTf1dnbzuZi/jmOyV3jjBrKkEP8
vTSPAqBTojReR/E43bM38I4dqr27DPOuF7v03iRDs/S7wgB8W3ZfayEjziVue01v3EYLq1HBs+6+
CIuJVwYvUWmeA5iJ7sxU89dRZrD7slUDLESmPJxnieNPo41hO9gSSFFNYR+rPlAPHBJNt5ZnplvX
iZvnZsKjKARQ+RWxqJuiXjZwCft801R/lcX06vRJ/HmatHqdwr94DAx+k23m4hrT9fVOU8FSri5f
ZKf4ZkV5e10ibHdUWSqsck2742+guhbZs2ZRTJsm486MZ5zVl5b0L12JdzfBvuFM70bQzKba/eqW
lqCZ5278JbHfrTQNDDhi0FRFb1hbqOByF8fdPtLc+SQCxXaFZrH0I3pY7pwuVnBPJbd3NW2N2E5w
GqAEeAfXtIv7IEmmdaH3lHcnDl3/vCvMCfmnIOmwEl7u/oyytqSPTep79M+8Qm14urn46S6j/s4N
GRXL+D/n/PsT/7u8oGT57SrPeCn3D0MG73TBg/Nn211aamx3D/XsHFq76neA9mHYdab6yIIBQUWq
wAhV07StrLsbixQbLFpllWiPfjX324i1/HmABHDf2zcqmszSGqoAITWVWmq9DEA9LdsbyOtuS07B
UMT8Sj3T2xaJ0R/DLCxf9Nm6gcLVfLXcBHMBpM1ubNit95h94W6wBNKMB/s08iPnKARel7aZnGdS
nPIIw6BBjr60Dm1l9rsmdYwvprlpK7CYZq5W+9GmWgwd9GVwfFQ60uqH8C7yUHP2RWbNW+ER2U0Q
LhvM9FpIGsug5qYYipDzV0TGZtZ65zvYbhDwY/pG6QtAM3+IJk7DyZqrgY3Ux61auw1oLTgR2E4c
59m3MYcAjgCdHVmkxq+esLh7xWL0Z24n9nctUG6qquFtUpl8nXsDaMnUuXdx6rF8CVQMxeLTaJQA
eHzbW2MuWt9acwAfhLLatrON6nNphvs8i53vs65Q3nLK+dGZ0Z5mp6btY62unvGE/2nNsX/vhFmy
xlMc+w/d+tYE9bByvNp99gM93Q5VU97qapAedVcJjoM9dmyN8auxcj16sUoDX2L+S76DZsf7dQCY
sMzUpPn8rv0f4b+yxrMoWetGb1M9G8PbIpwQQTVH+6vF3tvl8fwK2KE7WPOIo2bQOG8hh4Xmwctu
BPI8jKXx7Nk3go2Whj2cI7Pi6kvkQ1p2I1jt8T3yxxgdci/0RJ6+yYiCT2l1Ww649M+cJGyE1TPU
Vbiu8IMFl/S/ZcxRkZ8gZtRhi7LZCrNhfGLy+6YO8F0d+D/RVG3nMvXbBM9mlwyw3bTcbIGgZuM5
I62Gk1qF5aeq0PQdtb+OVeKoPSqGkr5nFPZDm5fuCzb23T5pqfZqtek/uUH+/fwh3fy5DefhWUNA
7dAALt2jce+srYWqCkLzPjOc8DFw0uahNYZnTtnLN1VDeI7qCG/upalBCV0NeeLdZjBwnmsK09Jf
6JVzHBSthaZklW+IYHBwxyLxWqLeW4HI4lunAemp1Dpeh65XvHUWBvGV3o5HGQO/cKcPSvXMJrS8
U1wOX/FJz14KbTRh6BaInz/wxt4WeKFipsvdrA/chbn9oS9OGvsmLZETlBNEOVXESL3cZMVkrFOv
6oK9TXXguuueNQhs15U+U0fMs+duLKE/LV2XfrkzYOYi+/M7Ineughl6B7Vx81cgVYsBXXx82psk
GE9yyatyPKFQ/t6UPmlKIKqzdaXp7vHSfxn1V98lcJnOcuHLrsD7uuiDoAMvOX+N89LEw/clmDZq
Wg5YN4bxC2XjnJ1VgojDqrWCc3saxx8t/N63Gq+1Cj/LL0WaqXel+RAro3ZvlIZ5zJEQPePm5i7D
oSrJcHbjPDsd/OV1LtclYoNvu5ZD7k74f5dD79/Ry/n432fp3v07z9fyjfRIJck4Gw1gcoqFUuuq
m0tfB6EM3QPlq/gRZG1EabLRdt6oJCxGY/M8EvJYwhO0aY9zj9yzT+13V6H1chtNYXG7mBTvOXqr
+K3q+ChrTg2F9nen5Ehf405wkyQ9NtG3QZwA6F8IBRw0SwpeOwru/KYL31xniLdqm1nXY9cN1/WQ
lNsK9Ngny7fuhSwAGfxuROv7nNomA0YqIRVxB6rwv6TWmmKv2Q9DpV6UtmN9wKEptKy1E7f9VqS6
pU+iA/UwKgcEzt40l7bkpEU8r5t+SnAtAB8qWKkBHN56HkA2C0xKAh/gopbeoDkWVBaaWgz5cFkg
pNK8zCBNmVXmGpwJEZjQ2Jhl2u3zEYiv5tr5I7Su/DGBv40Fn2LzysmKRzfp88d6/sZO07uXRjV4
kE8zPESkKYN0wAgwE0J3O5SdkqyBPDzZmTFcSzQCQnsLPXLnWDrmB5dPTWETbKse7YELvFd8FDJ7
Qi/YKxbspGfiumX/46EgiQ2yolnmd1dWU4LvRUBlnhHB/A3Mq8ut9AhKTy5/9EjiP6MEwVz31ndM
UtJjGxj2ystTbSfCzB3mPbdyZwWNuUeXCxXkRbH5LNR8zuluLLzjzmnSIxcT1PGK8zB5j41Ah9fJ
pGG4vpjbSdOr2+Yo7z9zmN+jl2a0JDe5ah0dfVnd+fWKXdj4E/DZt9Rok7coc7T1NGfmg6e1487M
qS74tdte6X4TQfTNaxTNbBNbvK58wbVyWM3TWHybaoxTNVjjq7KuUYGJku2ZXdCDpXCa/jmdy26r
dxlyM03QwyPgoAOVB87FlqgGQ/K+U+qr1EY9cZ1SbO/8ZjoP1apg4LAVYm8Whtm9rsCWqvIKrW0b
qPNU4FJa5/4BQNS8liYwRDYIlvZZWh128E+tS1GEzCDRtOfC6Ckhq/rdOTvhlDv3++kqWoLQ2apt
3Ywoa3HSIGobVg4+r3Ta+kqa+HU8GLhOPWD9lL3EzszrCYkO+HfzDW5z9Woc5uJTHlfW3pvDftsX
eEkZQ/0rD8GwycUo3PY4Zuw8e5QqJt/QWoQS/4lKyiCdier723quqpVkfojILcq27zNKGOQihX50
IDYSuAyR5L8+QKLZqH32oWXsJUMu0v/XxJdmi19HncfxqYaU3n74qf76CGv5F3awG9Gy7bAqBC3T
KLX9nE25ve6MSTv0jWJRj1HrnY4v0VaF7fwcRIp+zHlerKWJ1IN7o+j2m7QgG9qPSY+M1DKyXS5q
ALchcKsHSVB8H1iYaU/X0WyhWVnyv1EpU30Db2Dbzw6emlMW3nfLJQHEtpnNUNtIUwKSos/9znQB
SF4GhBpce855MehYJjlfRjTz6jbH7T2P84P0yUzFPx+oO+G2P1tQjEl7bU94a1+OaD3gKxtOqcat
5utNDC2TFw7LZO9wOZ9tVO0abH5xI+ezFCWyB7Pdn/NzxU+uq1h/ukwZNBaKNlqENK6lK7dh46zZ
XtfXF9ixoJAniidXbeVuJCgXve1hRsitpLwLrv+TKH31RWtd2kGCUYozB8gBlsF0MowA62O5BUfR
HOY2uJr7cjpJV1F30BQvbcd38vd2qGioKCBnh8fon5hi6MH7wnX1gyCM/8IaIwwCAFki51tBIEeB
Ze/NQrWreHfmqwaJjmQv26qgLLTPf90VTaJ/HlUzW82V/h/Rcembl+j/nCfRYNTe8/76jMvn/p0X
oY9WNFdh4CX1erTaDX4T0YOzVDXnoUcq0OAIURRjmryBVtU5OTIsi57MkuzkevggXiGXZNGTgX3+
nixRvf3Cuqq7LzXzqOPe/hrXw3gLJ+Z76U7Na4QB4Um1J9SnlmCE2+BR1dwUKi7R1E4czu81ZyvR
3LPwTcxsxB2W5G6cFwBBWF6xYqxf81gBH6uOAc/eJRq3jyaizvfSGhoAfoU1PoW4jL8AHZLeIm/t
Bx+FpG5yPYjRSBcpRh3tlDzqrjm9zU54zuFDxSnmoxoV7DeM1viCptLJMQbzl9H12xxx42+oKBi8
iCbtybQ65AKDx0Uz8SbRg/w613BCXVr6oqgDGAGOubTjSW857p3i7YfOYVScqyYywDWiJXgpDwXK
ANpoGsrNxdMKM3fq5CHnIYbd3ZrRjO7rjMpntHZD40kWRrJEktWRr1Xhji2/troEfGX+lamad8Xi
p12xP0xO4hljqUWxq4e53kozaJUey9fhl7TEc0axTlrml0/iODNPd7Zuhl9tj7VBVJX2S5wZ46bx
DOsuLFsTOq5mXSlFF1xbIYyJVjcLmHCVu24LZ/xUpf7PAX3mH01QrF1vsdLQnGHvl639PAysrl13
gvI0FUepgWDacI8a8viANm75NOf6IezQr8Crc4BXAihZ6igyKMdOOqkBNdfQ09NqlZUNLP9Wd266
KXBvLs3CZXOT2Ig2/dkvGVUcBNvEMoZ1HebDNilUdyVkVj9QfxhRYOOimTYfOK/SdP/sm2y9hFuW
VtvU4UdEcv4GNJFDOTPoOcdY2ngA5us6cGrY9zRtNXVvLokef/cIbzhr37W/2G01XoXN7D8UHMTc
Dg0+Xzqk8XXYe85hhteyMgPFf8DnTnlw0s7b6EHDNnrpkwsoo4rDDgB9Mov0IWu3yaq4vgvQYF9n
Kl+SenqapqD82ehWggZab79oCdbpVdUmtwYqoscssrKDp/NbCin1bkJ3rt7c0nmxXDf/1dewEI5K
DJMWTcp5FU/qSHkW4bnSwgxRs+LwofHjZD1QLECpDHQ3CLhLqpMGCt/0WDlkSR/iMvtPKrMaips+
R+bMkU3hA+7GF3fVj3WmQn6M1sjRPNmY6eFQo9ZbvdKmm3aAqMsmydqDRjZ4EyfW2vepHMNDfoDh
Zv5SEL72I6X9kS68oSQvq31Tad3yhavYtOM77NRuDS9ZpeQWY++Zafaj6vCvvWQEaOx8yLBM97Hl
F/aSDzpLODcr9lEf1AZcoNGAiKdEq4Ba3oEv+6dccwz0qypl04YpHl9jZj13fcQ3bxEDRWvXuOEb
en3RAm0MRdug3bwONS/YNjjUPRpFPT2GinLNL8e6kS7got2C7P0hMemadITCbNdr9pc+FPm1FkyX
JATxVB0MHZcHacpFAdyLwGdfXcmgiNrJXTXE+0tGXsMkNqs4PP8seud+ihfoRZWFPQhrO721NKW6
baCNrnsrir4FvnJUEQ55hY5i74ve0vdDYASfUhcM75IgIwc/3I2tOkIV21/0buXuchHlXSSurPVs
+9Xmr8ClyX+2ca2Xe7+1lR0AU/yo8+iDj2yJX9Gq1oruSpTSG6TeFvdjdX3WRscu6TGG+5IFHCf1
wAcRCqOKjegPJAmM5/dS1C55/W99njo8+NqPUTkYkCjaRhRkl7GXZpI1xZ5yZ3MI3OLGVWf9x3KT
AyGWmyDIgicqSTx9wL0Hju4+6Au3WR+KPRAz70HERJbWJbZkSkwyl1ZqocgbsXWxrU3Rze6rYdoc
6zPRzexG9TU4onjbR038uQGOMSgoLIyxAbFS42S21X1jDzDGPpR1njzaPZ6GksJeeJ1Ws/Oc6yjY
G4bubiLOLT4ZnmNspsCaeD7RnFqObzt4tjfS9BD/5uGuPhW6Xj15ZsMvWlNeZ2w+b+JoQLpoafpm
3xxkytrgt/MunxwZ7nBtwzkBxah2D3aatadscDHn7PBGUHSwwbryxULGZhsPSkSps8qfTAOxOrQ6
3tLJNJFp795ir2jvEXlp74fl0lk1ip9uebr0m3mdsyKPddgx5MqlHyNM3IqdNCot07zVmMYoc1Zo
wVzSUg5YrvS5fMs70MD8R7frD3LGLFVQP/5bCPncix+CvwrqoNmcBzQskU9RaEb7Atn6Ydr1wANW
IqqGUs90Cpzi5SKx9mdXvZxhKcN8zjorX//O0GOK9OvfTSXum4epHJHdSZuNaB0j9PiYT7p/vBip
i+qx683+psoQppLAWSI5pcJxSp3w7+Qys2Egz19jzLgCQz1dxCDOb9I/X5by7pS3aGDcJEgn7RJ3
+IU9n33SXc861b/v/q0pfdEw2CefY85DYTY30hUogGStgeVYmKj4RkdddkQuAlGjmGZg87JTXzky
sJ+kY267YN3qOB0OY8bqCCvAMdyYdVkgfe8gtE35AFWRP+6wTH/vAxv0H9HLiMBPURZFTOT0b3lD
uSgbq6zjkK4Yrwq/wfZyuVQeelma0k47X615oZ6vRTiyRE2KmucC+rorGBjv+TKIPCxL9ZtLN4bz
DrJtOWX6VVXHCriGsjqhh1OWq1iuH++9capOWHa0yEhaxnqwsVdauSm1YcC0y/2kR+4hKrRDO8/e
Xdmb6Gdh6BRCsc22KU6XuykaMOReDA0lRe7CEc1YRHyNwyXQJN15bL/MZACMQwtgmaB0auhgS+cl
Oetr4FbLBBKQmas+paaBMLozq58rpzc+xVlTHpJ6Md5dPDPnRCnWTRypJ5E29KxsEyqp/WyYqB38
yyDJ8h1wNnzh/ttBgVWbD6Xt/uTwBPMM10OVhiMcOPLjl7jsMb62nepGV0fjukb6iC9MqH02Rm+n
zl38I6znHKstbCo0GFeHRHXQp4fX8lgaCfhVzWnQeMnmYzfg6jMsj726ycy7HJOA1ajPi/RVf9MF
dvqq6qUPIt3T91bbT6+WZ58koQ2ycJ1mUXdXhZN9repFxuo8qb4hc7XK+dAvnOUr2wnC0FEbxuCJ
R+BPGWktTE+rmtXHti8w3h1ba5slSf/FRNlJMiiF1YioEsQsAJWpInyOR+vszZJr0XjQdNyBRMt7
1ieIUC7ENntQw+cuMQ/SL2mTgW+YqF+rqHavyq7FIt12ApntrzQRw9aW2f5M09PsjWUrRuDsg+6S
Cc1BtRr7zUfryN+dUqI+G01KpgGsHk1Hit6XKrcXYxqeVQgXmCqiyXwVpn1h1ca+SkP7U9QZW44K
5q+Kj9pXh17XNTyq8sEKs2IVNpP6lUMgtCMKBJY73UT9GozZRkZMXcAquo7fOI2sUCy6ihzLR2oG
GCFmu965KbJvl6a8wmG6elee5eGmvLz7xyZurvrhqcFNDYlaN7u30ym/R10jvwdV/oLX13R16Tcw
xjxIrmTIZfwj99Lf6cZ77pBVE9Q+I9r6owUTQIWJX/DauL40Y2wWpXn2D5EmQKEH/sDXZlpnd3Dh
nQeW8taxRAR1ZaUdBLWUkvLO8vJqE7RpF69nHKvRXK3L/bmtVPpXZcACFeEP54F1mPOQwQwbqzC8
lwkRCqhukc7aS0zjSbQtgsrfF1q7V4ty/rXcjKl1vun/ufnPkPSovbGdxyG6m8V+MQvH4jhXytfL
SYjc/e4/p0kfn/EhV7qG1uFPySv+D/1gYMCDeE593pvLfj3S/eUtqt1fTjkum3nZwqfwPY6+Pp8z
JpHSmJVx2AV9oa37IZtWYF+Um9QK05cwLpH2A0kvxtY1Qj9nY2tbV7dj6F/ZV7KlqXAq3fS2o974
ndbeYJ6TbfyoC7/XR8QV29X7W8PrS/TKK5V9Ihij5ZAy4lQWHQT0GNPUzE5xblkOj/xw3pmN9w3p
cl5D2MEpNxh8KjezR6kmyEtlJ32po/0TdhYR4SCDGSGJEj6PxolNu+E4/L1luKsAYZp7H1UxvfOc
W6E4hGBWT7bVfb+wHmqEvTf807udZMzBWF65XXarl2hX4acw8IXg8AJ9vH+aC4Evi+b3pkD1Lk2B
131I/j02X3zG1NzMj+aUl9f6cpmgKiFjEJ4uXXKnRX5xfem7NPEr1FdJxfkRTPIS69N/8uRO5vxr
gnkOvB2rhW+X/n9Lkz6ZpJ4NdCX8fO+4lbOLgsh6cWafgyfQGRnafn3tOi+xFyJRPpvGEf5++hCB
DGNpANIjh1LqgS/4GrTNsPFaLbvRIIqirzWOmwAF7S/t2Kzpsb+XU2utal/LH6oh04+4gTq7ubTG
49DCXoEV+8VeMKd2WxwG27c/1wpaIw7kLDRq1fLUdBTikGL1Xn6ngo46p3am+e+phl+eZw2t99Rm
Se0G9X3W0h4/zJpSEGPzAQaimMdrB3WmA8uExwy18kUQlz4TyhaVQ7UccU1xx+vMNrZaM0ZXly7J
Ow+prQF00JQs/qZRNm4kFC3zoMFMRAbpQYK5gMtO94CN0xp1xIJj4tXkBuniB2m8pJjrsMXskut+
ca++RMXoWqJlZyTXze/k0S/jTe+glpj0PC3BXRarbPke+lGWnaQzN4dx5ZTs+i59Ekj43fK6Wgae
byWODQy9bAfeh4PN71c64grd0S11Yy+oqwROz97NalaQCxLrfDGBCdrtfC0tjEaUU2MkX6Qlg6Ye
AGKna9Ne+jBlKB5RLZWY9KR5hiRulb3PasLJegyH9KX+c9bqn1ll0GVWmajsJkQFoEAvP5cAvoql
Jt+6Dy7KKPu6qNr7tEagJIrc8XUyoER7YWV8j6t228o5oh3aG9uqgh+aj+NuXerWqxoWKSYAqnqf
5062txK1P5WGhwUR6Kt969gQU8YCC0z2CndyqdLJwZm4z7eXvqB0wrvCU9y9HaPY/VeAPzSdZy97
6GWSgRekeb7VvPQptG00qaWvncJDAdDmKkvsh0iZoudIr+PnrgoOegTsZ6xQfZnb1GQL41WHfml6
uhIfZ8cu1xLtfKd60OeWnTojZQ5/Ut6yyC6Ap5IfT/zg+PTVOwl2ljue9JKfWaIyitpMFqPcd04A
ZA0FyVch3zK8M/Vgj/a0tpGm06M+jUTjg7TqMPqcLFYBEYdgOz9N54eJosOm6Xpk7ilM4wDkdV9Y
VD/HqjL/dDRvDYgJylMWRisNGMivtKvvyjLTv86VWa0KNI5eMf3TQcT70yOL1HHrqbVxi8OLjbI+
Uoq1O89XAwvyw+D5zk2wfHJsQMHqk5ANHhLCW6MvnVvU+819ZZgdnowUlc1eHw9ma5k3WWHGO6/N
+oc+jNMNHgPaS5sk+Dq4XfXFKeaXoJm7n36ZI+4c8LO244/EU6Jgpajm7aSV9lfEd1n96En4KQZl
sS5jTX+UTy4ysLeKlumbcxkzUJvuVLdeeG/1HD0rQ+Jz1G4En82osKnGoAaQl23/3JTzwcJA+3Om
FCpaPwWiOUtajtSbqlrVY1/n3R0UaRaiSz/ALWeT6bGKJSmjRos/Zs3+1C5UO0MLATGlnbEWNt1U
oGE2aYN+KkI7f7NxkV7Id47XFyetL421UPMkq4cueTK0vHiz4g9ZnLgZOFqz7LhkyVxudub1ATgs
TpKFXqm6D7sx5c8RzEleqda6iC1+JcuSXC79sqKyJ4p8EphklRYs2f/aWf7LFDE05xOqCfey07Ct
xFkNDrYrYAuT1wI1GOn3O9s5NraPIFePGQ1inS3myUH/bHrsYz0je4Qa3T8PWQglV1W1kwQdHTRp
4FraTjAFqO71R/RNC2CzDK3NrL0z7fxGgkGhKIcu97Q1yz7nXOfKTb/b+7Uzb6XsNaY801Geno7S
rBX9Z9Un1q20jJSHcxNmrOtU52FO/ZMU1IaqC6/L0MSuwqESEFaOxVO80tTyRYtffI77gtUQTnct
6oNftMHJ1m1Ta4/Ey11jlgOHGL52hdKzuucf2N4b7RxvalYFnybL+544c/7mUNLCj6ndID/F6m/B
ZMklmrJ0AqhFW8K4kryHo0WdPRwn6BUSdnW13fQxbC07mKKVUngd8odRtsNTorh2kHw6URB2drVj
8QzHHIozvlJBEbq88nTT/OXoMUKWbvuNn8BaeV2pbJ3ZVuF7l+4uKymdyybmshEai+xQNbF5LVsd
CUqug7rSOfcSmOb8EOoW1MRlWyRz1COW8XnoHtsekxyRmhMROrENqnmB7CTwQZ5OOruaSu0lUcZd
soeavy5PydurPAf71hX7D6YseoGaBoq8VJEXcVoDacGrOB4+R43SHtyePWNoLrIl8zxdU/gtb7vK
QDRSM96jOJNFT9IXVep1Y07vGUboBYdet82TE0YWtmKJ9pp1RX+oLYOjhNJQX/OpUrcRBkp7iXYh
tXvHMPsriWZR+cs0EM6SYIkNUxAbwZORIOccKT/PMxRNxpakeDq3NBYACHXwaSqng04dolWu9P2V
4mXpWsrll6aUyx2NT5OolMs/NKWY/i9js5gvrhTTPySHKmv6ZapkicoH5Ri370N+FCcL7VOuFNn5
rDDD3GILEjg5yAGjFmdfE2Q7sUGuohenZrWyeDi4XsleMoyDHRgm81MfOyegtQPnO2P5qI6Ljdho
fPKjEi+4wM03FsdMnxzXSTB+MP1jW0dXuPhCiVQx5LGt5hHCe/uY5mG88+dEg4ZLn1xsM/isRqp3
kpZq2Sh9MyjN+fbmRXevuP705bnV0/FLqAyoXhpGvefrd5rtojl4eNkgYtZazzYeVavKGr2fvLlQ
v5vSIV9ZZeA8R3ABt0k+p9fIrCfXKFqm36TqMaVOt81KMDLnze2lswxRhZKNrVzK2E/3SKuXa9vO
H3CW725FNXEocOCeWp7l0rRirz3mnpKuRWYxx9D2wbcXF1NEFyWjdsqHxFtI1aZpr9wQ1wNN4CDz
b29XuROD12A2tK1rOYiaLdG/EyVHppBwzkrznH1xh3VU/CxMfNMrtym2Y1wan3SetAj7qfNJmlFa
bJCVsp6HEol8tS8/W1FifnJVo0QQxTtMk/vE4eiVOHVdHEvZ++7DuKtvLv2ZChbGM+qaIxhYMnIp
TdXf+bUCE+93X+Lo5nUfF1duhpFgGC81o0XVlBMlc+OEtrELFqNes0PHtZm875nrYuGORuFhNqBX
ytHUJVeGqjMHh0uuBKULQxAOlmzjzjMwaDujU5Kp9a7Pv9TMs/fz3FDp+rMEFtrax0BnACdEouuH
qNNDrUu3HOxg0ak7FGuls7bjp5pFxdW5L8zS6FrDIlCCVWR5d3VRwydszPrQv9VerkBcGnzwwpZ2
4p321qUFR9k9+qs7CLzWeihc/0HyAC3N67qw8/0gOQgzvgReGyLSwARTqBoP/pcwQJf5bApQ2HaC
f0/Fb6XWBpYX3BWTO+zj5Q5NoPc76btEwRahyjUnzslv2cU1c91up3TsFJ4cXcr5eq+zIyice5uS
1H1dqdFNUBVHZFFahGEkEGAY3+nq7Tlj6TJKiIOuNTfveaVZj3jV83jGhxJ74XVdFc2IQaNV3Zxv
OXLTr3p2wU2n1khFaHF9QyEj6jdVED+7OvKno9LGPUgdxsglKFxzI7NJtmVg+l6hZqV2aon6Vqrc
eSMbznaosu8+hpFJp1qfyzzDGO1fMpQB15ohss8ZjcrvOWSd+tB18Wcv0pXXysZJ0ItzpNuhZV1N
egC+Xu+Kp8qApusVOJd4qKhkk/OzqnS2ecNxpZWmezY4EOcCo2bZqtQuDPs8fnc+kICnxtrKsqwZ
RhuWCLkDy331/xvd6G6/0ly/ftWDbFMhgvUp1dzo2PhYbXdevKh8iYQte5lylxfoa2CYamJnEdXF
tdwBAqcsbXHuks5hcY0N2nugySvkbiXnPFBCVRXsTVsfjhK4DGkssPeJFYLsdNqTXMwh6U5xqYAL
kVvpzFQ0t22D/f8l5zIkKKaWh3xsluewtC+DJRGIy/sHSDNij1MWenCUfnuEpvM+9eX2Mm6oVXgC
qExtBIuegENCjT85Fe20ICt6dZ+ByDkJRl0yzkB1zUSZacmTwOyAape7dsTtRbG8H4HXaScsj91q
J7eDXXAQbCQ4p51vy8TzNnHIH410Kukw7DEjvf8bYHfG2knvB7je+VbTHbxhinH3F1RPdfalTjFu
rGyqz2p70Fk9XiNEWfg7y+1d0Nxc4jK/68yB0ySrH/uVWrL7XelyLVtgVxn+dMAWlpgMouoV1BvN
HqYjtrEWxQVE135mrhqjx6i/tQvrmffgGifG7Ls1LwA3vmyPQNOhaJrzcFXXs3sDW87dYMOS8z0z
803pWfHj3GKA5c+VupPm+VIEj0pjzPzYKbadgaLdVSVk2iVfLlow2AeQ1NZKmhiUu5uwh6CA1ilP
47G+AyRivFTW8MS+v77Tl/XREpOWxODifWj9jknmMs6snJu+H1Mk8jma25zpGLkxsHnSfwazOu7P
FIxIlvrCulgi/0XZee24jQRr+IkIMIdb5TCaaI/DDeG1vcw58+nPx9KsNTtngYMDAwS7upuSNRLZ
XfWHtkZFAOKuv0t0NzimTnPPHUn/XGON+giA9r5e0ljRXOaPf/rKxInvcKOAHULK2NIx3mY7Uexy
J1cucrAko6zXSbkfyZfCxKHnGpRTmahiU2Q1+XXGuxFNFLAvP4q21aBvyshqf3TzOG1D26lPHqT5
Z2VQf0u/ly3y30FuPwWwUc+4aEbbcoBQhNGKuXbQozyProvoPJpmchCJM4mziTlfRcyk409MRpim
PsB+UeB8oeGCfw8gzByf3q+VhhCRV9kt31WajmMfk0gFahdk2mOJasgQYsPZqoG+d+LR28qkeiKD
6AK5uYR6DMlb/U5uDuWVvNXPcmkbtUmArN28sZY6bNEbZyAo5lnzbNXB66v3T67uo9TjuQ+mFF7r
QO3x31L8zXXMPKXq2mSXvgIyW2zjQEGGPYpwWdRb69ucGZ+y1Jr+rqvX3J6pDlazhTB2YP01hFm5
CtqpfUXAekmgue6jYfKkGIo+uyuasD6VDoAjarzavVy77KMIefYwH59GJ2wfEFn1D4GmKduBW953
kvZrirbaF74T/qFUHDaAujV+V4jHRZ1cULj72i2+ac0f8zRpOhhcd6mrnNoo0u4kNJqdit4sxbep
VtNdt9SYw97ceKzbLvJpyOdV+tVwjKLhp4Ru8cpKtXWZRMr21mFa07iyo+yzAUzxoW6CDXiG9IK5
Bb9OXDRAv03+gawiktmzZVwPvTU8wiplj8Cu1AGQHA17RQOWSPa3xgp0F42DteUOQrYHkZtvHvUw
rFC/ImkSnRrTN5B5VfpvjRH+0sZBeVTV2nyo6o4F/zIcoVRc5qYgOqPUb77a9rRGU334Rh7I3M+o
Ve1kehE2J71Wu09mpRh3kLeqtUxHwJj7F65zl6JTohfdxxZ5uay8KSV3Z7T17QUojSPdIse9xoNv
OHSYJqdrKKuwg8JncQIb41w5JFFCyUg6b4OvDmCLwtXsXCdIxI8VnGDcHB+OpU8u4jgz5eyeRbzu
xV8UrEfPTdxXzyzbfqdF1vzoOkenNKypDzi9uBePb/q6YZP0I07651Rtqk+Q3JNTWUX9ViZY80/F
B20N8iwAoadlB2D8zZe8S3cyD61yVAgRzDiHLWT5GbXNg1jGoGaOofkQW1TT8FSV7bp04EmOlMzj
FDfV3bUkjV2st66F2BU7/tkDrntSl0dloLrOXYPmV7gsgCIvd7bTEGBatjS5N/GFXM6y1P7Reap2
vMVdXU8vZtpuJTQtyyR2tuy3ZwN7OQVZK3kvVyMbu5vwZ1KUk7zT67sPguKQILBooHIQkBQv69UM
IASXwSoPKY6pJrxYrz/75BXZFjYxi2sX3wabR1qbp+vO042HECXf/xphFhjsYhhmPhT6hEJKYX6V
3FdXV9EKTmB7J4kxP/a0jWcCTZNei0LxoR1gjklvidnHvV0CqF54OnIgidlmTvKSdXNwtouwB/Hi
DuTxFHZQfYFuYUmOSjqkCeKiwpq9u5jGhNb5rNYv9liHFFwhqkinDEv2JWLqL3JuB0W7mT2M22S4
U8TTvddQAiqaBiep5eWKmDqigtbwEIXZo5GQJR9yc0ZVPfGwf7PyYxzjjijNRa4dfUOQhtI0x8p9
bPTyMOUz7gCeuXcstsPSR/31Hrny+UFalu20uCvV2vna1Kdo47cd4MzlVeRFp3FvmV97N6/Xjp6x
8FJmqILWctoX+Kks2P111br5fReMxb2cycGByL41x7heY1tNkSEpbPRzGuXEb51qCFypYm2NGRZK
XYMwRQvRTakaeLB9la3t1ivOw4LO41H+6KuO++hobf5awzBPC+W1mCwInaP1VVp9Nhcnw+r1tTS7
Llw8f8nWXccuF4zG+g51wf6+D+fyPlcAcmYRihShMT7yJqbH1o7BXcY5HpdLTA5eGXY7CwO262Cr
jaaLTgWRQhVrHfRYSIQAn+E2QRMW41tT8kpdrfyvphlpb4M/zJXB0tvnsYVHoVlv2eZmlzka0kvj
W+nFrWvzblI3EpbIra9bBkgMrk2y02wPMZJl5u0aSpIYw0rGgIjLEJ/u9d2HMYPaQDJQhr1oU1l4
hmNg6E0nUZ+qkj5eN146n0QFSnrNRp1Oolx1Gzy39j6w45lV79TsW42SjSAVgshhPfIheMv36KHd
7AEmzNf8gHQIgqaArnZNJpSd4+NXsx0sP7y8+REuFoX/hBQLP0H8OscLmHJ7WIZWqpcgRjJuS4R3
LzDY3I3jWPPXIZ/vrKU4nOYaicwm+pK73rB1ay2+K5Rs2jSu+btfHAhd3Ry28eRCsFqa4rMVx/Vz
kzvW3TXUls2Fx/S99HlumG0ccXtqiu5Lo4Do7bAEnB1PfS2QJLhQHk9XnT6or2WVkbdTNHMtvV1j
WMs3Ntyx8tdeK9WoNrB+lIP0luHMU39257txudSsJQ+Bl3mP0pklBy/t3c9/Xq6HQslT5JS5XoDg
5FB+6X4Do1de08nvH8hb/TAXG4nZwpQ0VttuI01lMjW44CUQ/1Yrvjjd8NuxFOdI8V3ZlmNqb5xi
yNYjCv7IKMJ4vXt3Ku0QjWJ2vMVZTImvfsTXjk6zrybHXRDYG707GuQcVwP+LGcr6qYz4oPjWZqh
X0K1ktNb9615izlem2zCluSf52mUAkv9y+21Pr42SF68bhDt/F9v/N3/wVVKHJDtReC9s+72kuNw
J2xU7SIN1u/SJNfTiUzImVznylDRAdnf0iSJUv01Ace8XuE6WHrlitT2gDpd1bLtFhuAMm2A2XcZ
7uOZruq7FqeXJ3V0zSe7Qdvb9hLnKE3pyJz01LWowkiox33gKVzWH/PbHKec0JPDUud62bwFOlS2
7DZNRY0pWRdpsfOsvNhcXyFz/1Kn7sfotaSawh4RY76kUWY5jxLqQh7zapDpB61L3GsscI1gG/F2
NzJEOhbK0WGoTWyFlyvJBTp39hcz2O0tJHEtZKW99anUfWmnuNrBvAj5L1XzE/a3w0oL0IAO8/Qk
I7K4qnb89oMTWI/5KVExKaJskP9/RoQZHI8o086B5Wr8MFRn8w4TJEigyYyio6VoLwIJukGJbk1+
cvsiN4KzjH8HOUrtHgUwc1WwQtjx+Eo/2QaQPgtxrt9tRDofM8u2sFD8b/LuM4tuIFE+dQoU5bRz
XVvFLiji7BOPnLdJNkK/ren/9uoZp7xMxRCT/eI2qMz5bii1t0m6YmVnC5IOnCjNOrepUu4ykvHS
uh2QX7HOt6acVR5Q51sswYaC371yx6213vhhab12PUx101CC3zra2nz61AYAmtyxhHO/u56irCYv
KF/ynoceiCeUA1MfCwl3CA6YDzsPciUYWSZAlFY9xQC0T2Wo/VDMGHRfujSRovkRiu649C7NGxdd
Qno3/eC+wYQpyxHLxO4V0s3u5l4qibzeUvRtzheeWhsrVEnzScecRN/jtHWOt/hQ8r9kZUmaqD4V
Q5r/FSRlqv4K7Qjs7FXZxAeDcMAbfK+l/fyDdUS0Sat+vosyU390BqjM0hElUYiEgp88u03Uns1a
RXBhmZH6Hdq5hv01G9Cjy+GKH+rJjr60bIU01MJWbVPEFzc3+sd67o9C9O0Xtm/RPjSk6F8kYlfV
S0op816ov1OCygqM9fokndWALEOVmc5OJkadEx3AFIG6XTjI3PPds5mhkSdzETPJt44XYyYYuz+b
SImOt+euPGPT1noXl5AUZhpDv8bfFWu4nfxsp/lTrsAXs3MTu4YoUr5WVWHtnTYML3JguYjfQ6Ih
F5MXoIyQaQBzIn6I+IYEFzmTA0nRndW12akVy8TeKX7bPve7YXbV7Vxo3ob9VJ+ss5Y7YZLE8Umz
QgwGU+NgNUH7hHpNTMJKS8/hYP2U1jVkDp8dKDPh3wlaFatBXOmUUvuiQQF9ifSUqgfUpU20SP7L
wbRKEKMd964lBMnXwGI6YYRYBqRTBUnHsJH0oNzbigk169IMzGrhok9D3s50eutXatxVi//VWPXB
qrU687PqRMMWKIVzhwhYd9aLoNtlYQtaNfLvUfbTN2lcTzt97KB2dXXyYM/20VxacijSxFh1HZUb
aTpG7J3gn5LVXYbILM3WH5UmcS4S6q2w27uVC5lgGaG0UY3b4HHyu/l51uz6xVUrklKlvu0CfdqL
dWvuWo9+pgxP6ZxUVFbng1i3+m0ynrSWypw0qxSmZL2oDv+fk9wUpuS0lL9uk3Iq7scy1bV15fYI
L9eARMTdHZ266DjoKfTExd8dI7fmBY68NOTwYfzQ9NFxRtdyHeAD8tKF1m28RDybuyLSu8pGBSJZ
5Y+AQt1tjGrmDkZJv7LDlkrpjbZ1baeGcgRMbB+l4+MYqq/ZToGSuxIy2MfJ0ub/cSoa0sB+ZhUX
CXm5xbfs9tJqjRGu4Y6qkm1rBZiFQ47icOUSGNnnfg7tx3JATdY3kp2ELbeIz5kfjmuhGKRT7G/s
BoLHn0lqrWPUm2PWqM3xx0kyyk2RIZNJkVlp61Ttx3PoQE7QRvR5cfqhjFEmL/XCiMzyzDgYVJyf
eijiqMIwBLGLlUZ99y9PHYx1g78Fm+6IW7pe5DsDQttr33ufByVofvEcJ1HZTV88HM23Sd3o5zIy
MI0GNraJ8fH6sbwwRcju4JQ8/J0sgfPlldnW0lSwcn2CeUUFEF4fc/QNkcJcZ43an6R37pFUMqPA
v0hvpQanxoOoJp32vpzGFiH3Onlmj3CUIWbVJPdhjHiZs1x+zhrtlPvsSmWKvHjYqfq6MvOD6abG
99JHOX9xZ3Wt7ndCff1z4eYorPmOceoUrNniQYs2f4YOU+v88hnqkDH6z6FOrr676p+h8dC9XVXp
h0Xo0H531RypZl1PymfsVoqd3ubKnmQthvOghvUwKl+BnxnnIdMMTDeH6luWdKSwwzC9R68oe8H7
6kHG36aHA8MwHfjP6bU9vk3H/DOV6XJZ33PgpiWnAfHETd6Ob6ouIAT9e8/oXBxt0xdp3Q4yLKoM
WDHdcJ7zfGSZWLRYwk/8Hm0PJOsmqjIX5fL3c6/SMH/mfXgxHVPeTQB88PouzAyO5QzkAfqOFoFF
1ZTgHJltcJ51/e2Mv1pcrOJxBmyQjMWAjxNiDjJIhl9narbWBLtb9HYRz0W44e3pBdJ4U7n5dJ/4
gYcjuraVlhxmBNaxgGyw9UttY1qrVVviLgMN4V76nQqeqjWFx0k6JGbFPioq7kA2HXSZPI39EQEh
D4mPnTSlQ57EhkFy8tYhm2kZkjdsZrwUctY7/okE3cj0d3KF64PbXa59C8psufaHDolF3OFGL1PO
me5XFyVlrVSG+mnx/2CLs8SaKejXuIojN1hAQVpJsGp8asgJlzggb43G7tLM1aK+XE/7AqOfyY27
lVTo5KCUDmW6jxW7W//1DG+zLar49XWgUlfNbq4ylHiWhUSymC/L2ZBUb80s529RGyF6oI2VN5vb
YuM65U+3NHu/SE7m0O8gMeNR1Pujt9Yc/Il86GuhmoUk/ZaYdJsBN6qdWBVZ4m5Ul9F9B3N9H5C5
AV0w2vVd3fvR26lEK+RfyhirDq2rdPegk209FmO9Ukxn6lZSK5AygRQMTKVBgBXVid2HIsKH5m1w
2tswmJc6g8TkkDj1j7RSEnSADOz4Yo9d9tzqn29NSdtIM/OgbkpS59YrKZ9b82pqHIVg+nNyOkif
Frn7DGE4fXWfbXtoXrXM6Z7jttqXZty8UmKIcZ/3vl77VHt5I6bK/4vOGW2LY0ohCGgPM5vAAG4x
jqyRlt5yJOGj6EO/l94ycbnFOdiiS29u4EgVhn53J72QcV6RnezRdmPq4h0gbyw2Cu8418qwk1rx
Vd0swvpvXUTog0tl+RqUfulxSjPZOhmbgeU/Oa2lLSNv+mpSdL71fuj4cC2ZK4eZNO76agaXwOeE
8YZvy9Nk28ZjVbvlxpiQ45QmzC7zMWss9xCj+rMylqZ0qKnaoZvwUxq3ofj/voLrdU4SGmcL91Ab
JyKLDOUBzLN/tgcX+xd2FzXEGdqL0OvbqbTh1KxQARjxAS/RpkRt9aha5S9Ud9aCVlKVXDmzy0N0
Z0EppTM6qE7PLg/JJONLbo9/lZZmPLRqW35eJg1V26ztsS1frFLd+O5Y/KgAdq81JPaWJQN4RIrg
O53N5yc1dsMVhk/uIpbCkMnuSAZj5oPFdfNMvpDtJdqeERT+bVEN/aGfnPJbgyBVF5bpl7pX4nMc
2+FG4jI9gYY0m1Z4GXgE3nfLwWwWtexwDJASx9qWveoiNuek86vv2fZ9X+mnWC00TsA4+oOWHLQo
6dc+YLoXif0ZISG0lpPDvIyQzsAaG1YfIy2eyWEcA15/VeoBtw9OrhG6wmaJvB8zAC/f9jyE9niY
jo/keFIqQL4GqBySDrt+iHXJHH/tQnV8vB1qcP2xoccXCVkVYCdwP+eePOEWRReVdQwV1tsB0NtP
nSXv8RaKucVc4KJupBh5izt+t5kATs2ucgg6tNKyxEx2bcC+Ps3HCuUedV41C7LnP0YsRqJPOJ69
G6GZqLrraaitFURRL33N078wi2yb+IW/RV9Kv3J2b7xbKw5+qlE7HYWFK3HSWtiyFXl4H5vFr6jX
5x/sZDF/Lqvi0Qh65S6IFWdNBW/+4Q/DcUzKEelsDHwMI/V2teXU31ydJ9EyQAlxdS+jOkQXWVWf
NSQmSqXz22Mdl2Dbq6p70fzqh2hDQP3HGSpUsqcypgDom2gGtotoxKA8J06of9d5FmzLfvSOqNHv
nTHTKyTmgApQdBvWSHyk37IO3oOIai/50tL0/rbq7Gufmc3XBpGadUba5wlJkwQAn4UmgN7Z51jF
DqjzPPsqzl2OCZK5xYywAhX2l3zU6w2JbnsXLptUE0m3x0oVwe3qksZDu+0si9qvUz9Zao/WwOjP
Fwf5FkigpFHgKV2b7jJCht1Crb4bjG74nICc3SfoJu0B9yTf82gtvvNkW1MW2EipSjjzV2JT/2E0
4Zra8osCxXc9ZPWDKrv10e88ACzc8wU+IigT02SThq1af7jBTOKg2Oq4Fz5ICH+24LJcJFNjZZUo
urr3Jj17DBYfW2B6n1weqKdOXG4Tve8P7oA6nz/m1GT5gZZDgn5fFpMwzC1VQQaJtQJCOVhURoju
IU/machoNeFDzBJnhTMVfG6d+oeRgd+SplthF68k+nSHZ4jxJTN/zQBkXr1c29p2YDVIN0XaWj5N
UCnJusQ5aS9N+fglli8x+ayjRt3q5P82w+IE3Q4KbJsWnQU3scwXiaHcWiuN+yyRenC5lxZsD60i
fNT6PryDO1efbHB2aGuU03fLjk9tPIT7xqSi+doMSG3o6tyegGtMeySBI9R0dXU9G3H/LayTxzQL
zL/HOFrroef/9McOWbQmND9VSjlufRtmjuGY0TpvWnxpzfI+zez+xXPC/oUCSbIKfKM5SzNoTesw
VGrBjRKE+HoAMztAVXiSGfBpjY1nOVAtQ9g7Q4guy3I5P27T1eDDK1XCpRwU2YG7xVhoWA9CtrhS
Mybb2QbOyI+IJ/ol8zD4HS1/PKKA75+t0uOBpvpUMmxoXIWjUrJM+NvDTX/wZmt8dDurPIXW/D2w
kulRQtf4oO1CUk2Xd6GafUmc5i7uyYwd7Ejfx6aKX7ce9GenR9t7+aphGrn4KJusYBI9ccjqN/n1
SwjIrTtnTf4g38tb3I01dRUDW95f5w6mlZwn/eBF2okke3DRxCk1W8xF5TDo3XAk93+6hXwNm7TN
v3sHqpwQO/EhbnmcjIsekeZM/h2ow1XfhX/BUtJ2ZaSLjFfwGRcADw8qsrAxetaf+mmhSOX2a7i0
KKGmzy78LOlDYyj4rI8/TeTCX5pwUD45U/qQY7PwIF1OgwBEriNgLcNVEwSBPeQebAaupWrwfO1F
7FB6JzsLD27mlBtlJN34JqkyT/UC2ynMC4YLxkXBEGcTq32wkVjVzcpETkY1LtJW3Owei5DpKINv
cWm6IYBfo1JPH+LSGbTFvs2ts1R/1VLtV77jcyNZysnOGO9r1HVfdNVxuJ2agMkJj1GrX+a+L1bS
nJGxPkQd7g/STEdgqMqY5wfNyLR7y24fZGEvh5LMB/kx8n6TDVNcYh93AO/2BZCkcL/WrfN/uYW6
YxVzW2r7tfQ6fwxFb3ahc++a2yp2zL2npRAHwxHrWgNHxjCCxgWGKV5Jc3DgSCLv7hz7kzuPM0b2
AIKC+B9UUIETDfArHifSEeclWm9gRorL1Sh+JGfDBqj0HXz4nKdwKTFMSykhzqyshvrzT1vObody
KS1IE37CuF/m6pNdbmq4OVwvDkPgI9zXcrxmX2vkUPaOX3rbdGmqrZ9u/CmrjhM/4teQxeeKItV8
kWbfYCsIFuy5dFHU8BqsaZdJrGerhyAKv8sgdApQj19eIETp5lgA3N55YJwwh6nyizCxb82oqS2o
D90XAQwqg1Vu+sjvDj2UPORu/Lfmrbeo9e5QdH6wzpOKu//k1fZB1m+RfodyjP4gy7J+WdENgxaw
kZzq/W31ZpGMO1h1x65vGSLjpJfpsZUY1+kSAdwQrMs5qeHcVQViPay8Dz4ZXRa/rAhlvstt6mGa
zrldc2frG4rBufViu2m3sbIp4dZAExygi+weQAvpbWbHfKEggm1GEWwdNQ2Y3keHGhGOj+8q/7uG
UXx9LXlVoyCV7liWsZe3Lm/iNluGyAGLWe6mP/lFl9e1q4wMettCBi80r5+IXILaWXTwrOYpNbtj
DEPrItqFgAHNmQp+uUrgC95J7J2+IUkAZRMp7gD+xUT7yekM0qmlgg5bhLjumqJCeWwWFOitKX/F
vHPMa6+gQm9N6b0Nlrldoa5c3/3eeZWDCEqz8y0TgxTDSnblMPt/gdxkWQeWCjY/XKraNpt7PDOj
o1658bHohupeD10cIGLT+xS0DnhfxCiOWkeZMLWh7puJG18EG+vbarJSlDS5CBxWeqU5L9CSwKH3
NtgK1CcIp9jeN9YDMvj1E7vI77IJaslmgEkJsqM9lNW3wT4Zilp/DUO1OiHGOmwkXOLGujLs2D7q
Supu0wGVAhQQgU9AgMO8OaOazt5+OlmZDwtzqqd3Xzr5A6fDBvng+N0fV0trlwpVPr/7uivgotm0
MV2rg22oFhD5YSJk4YYfQnJIJhgCPOd1tM1Y3Kw9Zwb221Y6oCIkpRAo7O5qU78Axmh3EeyE6+ZG
jVIgpaTZ4er6lX+47WDivIvuferxV0SpdMhkyFvnaPqRjVnz5C1L38mActiBrZUWMPLmKQuqL/kY
o0X0Z5RTg9FbQr6ipUfE+tT1MBoovQpioZpad5MppXrFKlxhCzcYww2n8AG74HbGvHWHqNxFdXVI
Gl99HpEXfPZrHGkyXVG3/dKUDgeGtOb2WMMsw4aSW6Ni6MZKmnJow7pb8ThQjgGVlecoN5375bp5
WkcbZxhwZNlgZeGtp8RRH9lc7BsfVao1fONdH6veY4YV1SfHtHTY+K56kmYwqdbWbCt/K828rrrT
DMAAp4xw+KQ3TbOLh8Y86bj/PbCADtZjSI4cHF0C8puYHIB36tsiUoe1pmlvMelgrToc+6j78iEe
KEp3n9U4FTMc/+LOXMl4TJAegJ6Ppya28eoh46DdJbgdCu6qH0fzVFhKcCXhCYBKmlcYVmO/723+
3eyWZonq9To3nPIu8bVkfqVUqm0DxFwobwIRF+nx2uzemnrc54+KT0YHzaRFhcp3duUinnU7dItA
VgKYaAdOr+cRSi+/QiRI5NQcVPti3b+LXE/leuoE40kbZtS5be8ih1RRjHmFj5mO3UwVrOYs8bGH
QJ11Jf3SrhO0TuDeIeL2zzyJS7ONwmFTAoIAaNR7l1uH9JoqK2pWCGtpJXDaZ9Lqy2tWflutQoec
tHTJvKlsDrZiNHtz8mAvOg2qnxQrbLPNjo1l+5t6seLyB9BKA+oXJ91s2RJOY3S9hcjd43oLabs1
f8nu/hZSE28AE1iOO4nJAyLygo5bOdXjKMy/vPkpsPWyLqWpZWuQz/mhW6BZcoDISs5pfkrzrn1O
KqfAdUGHP78MSKgY3lVd765aaw6P1WQpz1bbJksKKvsZKPrjDIby1SryeF+gj57mnrtXora5xGy7
IWjZ5ovdWTYb/Lj/YTfd6fo80GMMvLOw+dXgowPVmmuErTptht5oHrqU3+KQqJQ7bKVcRQ6yZlUS
L9pqGFanXgcY13Kh59Wpe8qoouy7wVefID22WAF72ffBiC6ya2vRGSlMsi+WDkoObOY3dWibbWDO
oPuXQ+emqFzLaV569V26HJxsuri6NxwkPgMumrt6l3YWbs+6bxrnSql9WOZtRjlJY8lCttxWEDPj
D4YNvRZdYn3B8tcVawyZMJT13eyb0NQcVQ02mjqoJ6f5uwxww84Wg+xuscqee6/dZ9OAFPK/4h+a
hZ8tgo/ZJycOoovZp/1xJo9esKm82ElC1UY6pC1naewZeE4O3z7EpQnanRnKQKE2oQzzce67MVbg
ORtb7wtSgbzwux45ldfTptZYd45Sbq7vRA2GaG0mmblJxmSkdqcjFKF75ik0W9P8i1tHca5QNHcn
ew0RnjW8yka7wOMeX7xF7UQ0UP5TPOWDlspHsZRenZguuikky6N1GYLTxdVrbRZ8L4MGDdeFwhiQ
L34ygbtMFvnayDLzsxb7PyAD+TifJP5TqKvqTkfvcBO4gw3OPEtbdt7xtJf5MjCDLimXxGgxWDku
YIZpZ1m+e4JTUZ/90gAb84+fGDvDN2cxD9AP1i3JsLvFSPRHd7OuAtY9dxY2M1V8b5YkFK5Y61z9
exw7Fr6LfEGq6wMMcb+9orQ135kPmY7djfRS4y3udU95YZXIsyvqL1pkGZu+LNxN3fX9vTYoCsrT
sfnbQeX4YNtWTyWUg5zJkLTclrYW3CMsOtxrPv9WPeubgzqWXyV2GypnPqVDxMDnZHPrULpX7GlY
+C97r/WklIisLHuv3EJzJW/8g7RqEzvqQm1IxhruuoqfZT/RF+aaPXTyIi2f75a0/F5xV6YWmHzM
o95W6wAc/Nkop4ZUBwdpyqFdkNE76WliXcfTuYZFiltbuZLg9ZTl6HQweqNYCwRfDl2u97scl4u1
kQGGuHXoOTZWYVld2rB76TUIh1IbHFoHstHC3VVD/apZd4trleHdKZF2jUvJUEqNf+ISausRtd0S
GNytktuzFnYgLN1JsfgWn3oqM0B7xu0tJkN09H8AAinfbnHPJXmE54zGD2JB8GIBoKNXlyffbA9L
7Kx2x0upOebZnBVj66fjjNxr+mqSVPy1DF2wQe+GDn5incF6vg1F9O21LAxbhgagynepkpubKjWn
bV8O6kaWi7JAnONp2trkkTeyqpQYbotxpRV3AmMThxTISHvMve3Lv0MgMe2LOKxI3FK966hb6M9E
8WqR+BKSiXOKX05Y9xQ5/7jWTMpYHUdVvb+pr2tDgSSGtL3Ero6dNfHlp+gMzBpT0uVg99iXraoq
qo+jP9zfLifjEkxNznAmN37Rh/dKreNfPbNf27RG2W2ubelyl34XKsYh6tNfYZSG97ZVYWotvbOP
sBq/Wmlc49dj66VfNRbDh+ulYj/rd+WSdBi7oLjMbQlYCjlNadURvoT7BuLypQXhsG6sKtp6SQyM
R/pvh2JCIlZlHjwQhIaWS00Nqf2NnA4BZADISojo/+mWjlszMyvvgAMUlKVgnfC6FzLVyUXOWq98
O5NY7OL+BrcE86l/d3wY3Hf5ImsG1+3WUS8zbtPkTF9+iuhDHKV167y9AaVZPpV/vzHttc6K+oTk
N7JcPbXxMwsRTid1/udUou8G4IuyHn2jBdrN8I+93RRmZ93V3I2vmfk2d2xk6edBO6t9090XKczQ
IUuTvxowrW7jR7+s3LMRVFLLJ2owzZEscb4nz65/ipz0l4ywcx+Id5Z8RVoefSAWPJJjGRchMTSK
sFRjsw6B7X1TXZqgPN56PcN96zXsukcaXtO5CUSuHm81gPUnF5WyfZmXA5jAFNpLZATf1cG5WBY5
76hV1jYCcD/bRBvxms/LTxXm9tupSz209CpQDNfrNUZdrnuVFJebstu66hdLm40WiSktbp5E8Xhc
xigVsasA8qJs3NTAFCR2lU5etrEyl9yV/Y+4oUUZdK0vWxzW6+yXljOKoPoKTKKyk2bkV28dExkD
CmYRVPJ/zzAUvqWqPv2UizSyWVKLRr9EfbbqLGCeG5kRs/XN2j4/Xy886zB4m9Teti38xRHo1l23
kBWNoj3i94Nrz5+QE/UzaI0aUHFYPWcshHaZZ5mbefTSYm12CLea2vhULlymsekWI43slMDO/14E
vr6OnKB6rFr8VgcVKQm/a/CniSJnHaSR+428LTqKgf8bnOAmSKa7fFZqvNuh++aFN6I4jm5aVOYN
JCYkf64ea+LKJqfKoL9eZ9xiV15wlyEys1xLnUu+aND1FpXj9xiRK9CUXYHDCh0S4j9w1NswvfCi
AfXrjyOu8JE/V5MmGoS36wgGJUqo8APrnLceQIUQFy64tuxKbHYU/PcgJq4Tco3nK825b5T5BFf8
Z2TeRbpevDZVHz2aefMli93iS0KW/hiAwtkA3i2+2M2oAPLNW2h1NPk7xyudLce9NJ3wwloqpkDn
KKsqX/QNrcjai6qWNln4hdT2M7dx5cEvs78l3MME3Y1/RiEP9W6UNsTvRtktSefI86avPC8vwJ3f
rtUZwd+iwXW9lj5CLDd87KYqI/tU4M67MbMw3rdelX3yJz88RVnhglmnt+8q58nDHTPtO1T7U7d9
dR0yPmX1uwXDsS+SfNh3/0Paly3JqSvRfhERiEnwWvPU1dWj3X4hbG+beRRIwNffpcR707uvfeLc
e14IKTMlqquqC8hcuRZa55+FM0UrqdnixyEGfU/KPgM7hGL/1MSXikXJNWk6vEneMH5Fu8QcCkUy
sLlmpfMwSgcI014AEkT3b34q81WjS2jocgVGOwa58ZgHR9MvweRc/YwyPEnFFZ/aTTUC+wD2UxAN
pNFmbvXqoMe1TJ3eCN5NewvNf/6QrlFDGgFvBELcBCvGOgXb05tkxeOMpg+a/cQH+bNU4ktrQEDP
ikMfoIvIv9WgzIceOrppIdKQXGifyjCblVNo2eUOQiqrAqgPKBcL96T8JjjGrXfqvae5DC3xUAsa
/g4krZm49EEvXsDCtMONfgM5CqffS6e1dj5AdG8a89Q1QfScgPf7zmshokx2M59wxR6bZu1NlTra
0MJ5mMbyYlWN+2r7iXkBw70md7aRth8rdQCfLEDFegpdVXTRGJW9p+CxUajdepDhIW9UD4+ljPsb
OR1r1+NDfRWygpCYH0O+dzIvQYwH/hUNB5CcDZLjmlIG5sXXBxo5NdDCU9saTbepRMPxLxeZ5qFq
S7TPaPKfPIDiGfrf2CrJePHsMXd4bMpiRU5iBkLPzVc3QgaWTCwAOrGdIjwgO9FO1qL5XODxzW/l
+AVgXdwvhJZ7Rm5D3IthxKOXH0Y7G50r26XtZ8B9Itqn2ydq8yG7HKO/qVVojgTWrvQ68CraLir2
mnIFsFpQrriyUOtM5vZmbhciV5iHuIUBusHNDyN0YzeVEu6z7THjrNy8hkyI6z6XrZhuYGE8gA20
hGzz8FQl/fREPrNIn03IrgJnjkiLgT+Ge3GF1gfswyQSji1EH3c0pbN0cYKeKogRrpSVlp65HZvN
bzW0yChr4PCqIp92NAXrl7jM4lo0JyGtOdCAUBdFD34LwnbNrjQHfogxtYdsVp9GK4pedkDzCSrW
Ze4hcTNle8gnoqqaVFACA8lXdp4ifFlXZJ2HXcWOluYSJvccSW7HiPMzjchDI+ZY/GCi8m9wB70T
gR2Z54ChgAmOJQyZhLR6WrTHGJXKc6js6Ux2Gr1bQnOvbiUkf3QQHVTCDVwkx3HednF8DJw9DYRO
oOB2ZP/u3fnQylPlLZB4wgIjoq7GLYcP7T3k+LCWbK1EX58jpnS1nOh3caCX+LuPI0KH/Qyg6410
Ovhj9oUwbgSNm9laLHSFkmOezkC7f4wLaO6X6Gjhj4c8Lb/8QulpHVOKCQwL8j5Fh+8gyMYAWMLz
hNmD1tUemHNvdpF7TyNf5Pi/Ff3dYkf7XYkydX0l02K3eBbtBtwnrBebzxrnftkchBRr4EI27lTI
52SwkpOD5McqGA0kyRXPb2k1HclJpn6otn7giYcmneRzEHnDSuBbcSbnqIphW4FmYtcPprpKCwRP
jge+txoXra3g0NxZAamLzEbWVFc3v0RDgp4l/AeX/J5UeWQA6I6qxwCsbiBzI20eIFDBpGkFFgrU
HfgPilVQ9Or0S7dj5DE7SuhXEz1cmiFxX0WZv6apjRLPJq2idvaaMr+FnmIPVWJYD06tG4b434Te
YQwODk3H6ci4OhKhN03l1I2QRUQPrQIFAxjWwf0dlzP39xw6omcHv2njZz8G/6rNXGSrddiHHXUY
pLPGzwuTeM1A02SnXnaGUuBrASHlO8e13SeoxWXofkdpi7pBZA+2UzDCzc5It4B4vnqt+7q9owCK
B14RD8i6nwTEEs41mNQdSLvdJzKxEZmcgMUrUWHrWANF8Fsy3tAc6az7Jix2vqwBw3NMxo99lvyY
p6HGl4CJaiOQh7qjGa2tcYa1y5F3DFxDo/fKjh9dYfxFm1LIP0vtEen7+WRguK5Y3c5IaxBxeSCa
RFPsO1T1PDTrrEEN9BMBrScfNy8bGmYajQ22IEglhG0xg7PJMS/LCuRsa3wHgNRCfjgrLwmb2LnS
eWGykGjsPCLlWJqTmwXnTMdKyilTyHIY/i0ri1g0Nu3c9huuYew81/JCv32m6aQfmEpXAG4GU2+j
Y5ZmZG9UCRPPjvlgWw+iR2dRrfH6VBOtG3zxBE/+NW3Ri0QlUgomL5VIWx1Ma8EoGT6aDPLYwOYB
UYJqHug2kuSL1wtIJulkD0BgXYmb8KjZcvAZhKdChGuwHePvpSXFpLV1ixYkz8c6qZ4oo5XJvl1D
gzqdAfoLiH5xzGh78pTe2K7x8JYAEAOI/9z9TsZlixm2j/ZzoPMooeXlyBXXPmpLfTil4hoyvzyB
jWtHjFKGa6F16T19lApQOkQz9sw4hS+CDy4QzStFQ6Kdclzo+tGWHvjNjgAhniiZRGmlXHQoJeZ1
f1gST006/LItzZjMw7ey7OP+QEktChb/xJGNgpf9lnTXB1tdgB7OiwN7V7u4q6s7/zWwpetvDMPn
19GK74XDWi0aya9hDwHkAmi+6wjFnK3PkFNfbDQSFRLDybCn+KxB3nNF9lCAigcPpvrhFetnm96O
zgrKuVcZ9PeFMh0Vb0RdQ88uC/roWHZ5dabDUE6tv6Zh60HfBXlMuPBZV+dIsuwk0RBrxcjJre0E
cq6WyC8L4psuYH3Hn1AhqY7zlW258GmHjaQRSAFAz0JXzsyqcTHQDsgM/r2C9qNlBnActIKCwQRR
HVoLUEdVsRDy9FmyavI+f5ka8HYhdXflPSQZpty0HqFruCYfmdryqFPJz2RpBHKT2VQ80Kzr5Kdi
qNt5LYRmQBEP2p8zOaEVpkCJBK5N2qZ3Y77xJRgbyGs0ED8INAKMppYDQvDMAdNyRS8qaUBGZrV4
ItVTesntBJLt2J9AzpWUFxDopefcSNIzjcxI8HY2+mL4FqJPcoeEjekfyD0PQ26mG6s2mzUzGF6r
k0PSkac96kLcuTTd4Fw4ZOguo6gTuaI5HSx0EADm1CXbJWYe6XW0ZHEEabMGFiI6LybafgkzTMAU
jYDhW73nI7KiQVSpS8xNeQm7UM6jxeaIFg1YPB/WFLI4PgQDPQtKaEeeUSSEzJTeSYEQ5jgaYtyZ
ZQ/aL9c9Tq6n7ioF1cz9Pzap+S9Yz2W1B2L1jPb6C/7vbbEDqStyKXYVP/neN6tK2QMhiGvWlzsT
Hacoag1I6wT1d1M7KRL8vb+cFBsx+eLFSCV3G93bvlpedAcRno3TFyAM+fefDp4mrXqo/wBfH2g0
Wf7KSgf/9M67rKM4pqJNGxXZI5BK3aUcDOh4x2CUoyl+9QVopitrE4yyOXbl9CAN3bBni2s+AmGd
FxCRTFgUXDiPOpy5arfVBNXUGlRxEmRGaxtq9ne177qPcvSewNrN31CyjYDhmfyjigr3Ey6IKzFN
/K2o+mFfoJIDyAPCPEAGg1KOr33B2Am93gr8nQhLKvalckEQCq5i5Egt0FJRvJO1KegxM4VPBfdF
LqDruj2o5Mk4fumHIF7XBriQGp0kw8tSKH7aSSpvuPEZtpkyjYMN7MFeoVdiZ0eotBtm99M3rfCe
xS1/RLLpzg/69kFw0M7eRX6CHDMvvMtUAC8BeBr6dRWYN7yqBuejHpJ3OYik9Fd2YFZbshlp4M4h
S7AJnerdjI2Q4YhS3WB/Mq0VJBGaTynP0mvKQdiB5K79ye4af9cDjovkOaaRAumMx6AfBQor1P9w
ld+Oqa0JBZA+jnsf4mMpuNygSei7ThWtshpv4BggIwJONs1u3eJ0TrSVvZ3eBxDsPKSoM51Y7ON5
RwPnQ2DedRdNuwFpKn8B30m3csFRhXa30t2g89tFTRbJNtOXSNfSnP9jJE8qrGYdqjDZ0JQOFJfw
wEZtxO/XIYTHbypj1lV2FfIMmC1QX2WG8UZBf3S7OCRrrKsCAzmZFmywMabJu1iQPTvHBrmOA5EH
RhUUuIN4vBC5IJmWg9NDk2mE1gDS8aAiHJMOBOwUmDQhwKAx//mOnpBi8ikttsXY4nZCI1Igqe2h
ggUixDVA61CrJzU3gqSQf+zjSkMfvy4mGi2H2LPWoUaL5A1w4Cke+4l+lg7lp7wMzZmxlgwuoDRj
IzUfmGa2BZ/FtI5Dc5zXOJrZFthOb2fFsl/PMYWTA37FjSfagIhu0V35pXBSMEkVEcDwsW+8KkgS
7KaxFzua9hbg440EyQRNfcFe7CJMbjQLHsGj7bxmYdPfCtY/tW5vvKZiCE60H4hnwDgXQ1chUw+T
kOZ3PaiqaB4M/5flP8RESnSfE+QJJz+CDEPavHrQXd7aYAW45K7CZS5LgGyDQtyL8OPvKoCSg41e
bBC8N9/6EtX8yQ4jyF9JdFBGk3UIRQ9S58oQaweU219rfMfjJut/JG34pfXL/mr3AJmPPh7fU98q
voaZP0FUxnbvDQ/PXGbCgUsBpf5XM/JeQrQFgKRMgnbD19pMbV5+HRMHBC4J/+ShKHpwgQDeNyC0
eHPcG23YGibfOlOpjiBhH17SGF18+kS1aUebBLfH0MBshgcvABY9AKvXcxYNx86zvUMMNqdV64Vg
lKlBTSx6YJJ6w9nSjOz0CeM5fVemvXM3f9463k1UrznFrcNia+Ms2jojAARk++X4+zTuNKHMFCYo
w6C2OVHRk4apQh+bP7H9bJtrnVTiHN3ir1p7KC7qnXtAwKqNiMwa2bh42KZ55TzzCrKMppVGfxXI
iuLnyfk5ifwW1UH/ZluOuS4ZVINRHJn2Kf5HkH51snVmM+veccNiFUvHf44AItqmwVRciqZILiD9
Mba+ya3nym9QwG4a/iPagCOqeAG5yzWg9KbOgE4dWMYSJES3ISVEyeEX7LJMKZiTo9ccMDqYbK7t
oG6z7EWjvnH2ThnsqLRH9b4x8LJjN5gbKgHOFcPZ8eey4bsKIm1EFUZaVKIouAJq400NXbQmJAlh
Sgr8Q21Gv4QSikagkKOs6nSlwCt4oik5mswE7tTLbmQaEiHuRqQMl41SXKIO8ThEUAyps73hsOYa
AdORZEA8rPSorJIBJDX/jIy0+mVb4tCItjVSw/piF5bcohkzRnPaaN/oUKPN9c4qyn0LLsHZRPac
j6cGt5mXRFOqk8lzoPkNNRNw1unl5GiCrNvTlvghhAoN2vJGLfLQJ0MBYlW1LZy6uwMHWXEjuxpD
sZNIMK8pYnH8O5acpg24YwilnzWFMVmixdPIpgsoN3VDjfcXfsxxUwQFKzAMGnJfxlIebTE0t8xH
7SEHH+WjycFuFAgLapCqDU68CQJo+2FkduavEdnmGMsGW8Dqty5a9M7fIVGM8i/SEsue8yY070e/
Ouag0UETGtCH6BedVqxxw0sNpvscFMV7ctiahndkuNeg6XKArF+AxE6jDpPdfLahmQjJUW1bQobW
P0dtl5zMPibgIk5EIfmokq1r401+t84ph5PhluauRRexvslSb6VMQDmbFt8HMJ6tYnBg3DiYNiB8
G9Ft2BxBSEEPOYN3ETWA1isb/Qcxl8nnBLlj6I5YAbrkPfXqB2C7gBm3IOCeZ6BK9Lsg+RxKd9w0
wdAfyeta9hHf5+apz3vz1jvp56pKks/Qn2P7mvvom3chH/qL5pMlZ8VFdN82Vnbx28HfOCBV+ioB
LCRaLANthJAgjdFLi1+xLck4tn0CuHPKr/ijIfiVRp96BZwwkx76HNzsg68zOn79T+ugGqN2DA8R
0K7k1TV2ovsuSnzkHcEA6WlqyKgIYoa0U3QPGiJgHyczg/rO31O0/0GjXImCHfDQ8cbL9LFRrAbv
vxtfAw0m8UAvZKLxzkFro4iDDRljO4XKmnZTYKKqfp/mfrb64KAQ/UdcsuLHsueHqKTJH6e2q4+g
xKs2dRtWR6iLgmg1y6b7WJTWfhJ1eq5H2Z0zs+73A1TsQZsJ9mQTf9SLmUIc3h+l+lqn5V01cxK/
Np00olXrZvd1aUZfoZdorTw0ETxLB91EQGnjGb1dSStk9/NBmNY9FHbHjWH1zuaDIwNmHp0ryPB8
cFR+urUVkIuLPZKhffHB5AuWXGveXOhRZrTJgc5KjtEuvgOjBKqj0LevTlc6qA1l/TXE69QTMgNy
jm6gVOT1Jk2iCTJBiIW0wAiScdD74YY9H4Gy0xAiZoXfAaS39pnFW/cEaZLvdgbsF11aKWK+/KZO
/smPsmZPlYfYtn4mDArXNKPqw+8KD7+zpaX4Vebk3WMZyRp9ANAcCyHeHjrHCJCwUij53QB1un7U
ap6tALqbEtJmFzOQ1gmiZWjJycPuAZl98FiALfMtKkrQNzr2zxRyEGztPubtYN29o9WQCVuRTTFD
xls9FU1c7gPTKtAjAsL8FIWBQ6d/3OkXOtXCqII5L8slgOxLLDmWWJBkvdBssVNslkDD1E8g6XXH
QjBPgVoBckZFPEHqGw1pNOVsSi6CRz9oNqKn7gm9/o9dao53Mizlk+0W6Z5LEEqSU3rl8JhGs89H
D/N6UgkK3Lnt3UNvbgOIAgoLoXDRWDp6oMPQ1Mh0qGy0reRtZp6aoe0eJ/k6unF3zaYITNROmByQ
NK5WPqR63dVi9HDztGqbFqBCHdjpUVPayQFsvyD10jY64EfbD7PhQlisvnI9qERFXxZo14LRemeb
Inx8cbgvWvz8zGAwikNyZIsb1XIVaaSB4WUGOlenbAYekE0810BfPLkodD5HCpq6wZSaZ3INSAei
R8NgukPK2kKz2N3Sp+OZ8pV7kzzRjA7A87BD6OFPXD7r0dgFYoxAxODignDMPAUGEUJx4i4InccM
EDawNgG6ScZ3wwX0+Q7UmUibQ7NFTafGKcy1D0bPPRrgOzz+m90jBxt1wdrhRiazdpJTx6MWhW84
zWB07usw9NZJN4Bbcbk/nv8v3U40O9Rd1C9tWEIELghBctNKl5kXkbloykSi4Nmc+p+D26kLFc/B
dNxuU9+p5tp7m1XZGV3KaHPTpfi2AqcYC89V7mUPKFBtegjwAe7E83BTlDGAWf/AiBfwcD6iK8Zy
73KwGlzRSBADtBDlwwNum22G1ricRGqKixV201Ou5WyM3MzWvS/AjKynYZLgDkiHWmDGAmGArs3r
a9PMYAyB5DwbXJD/w8T1wRSGYa5yaIpre6MpjSPois+QijZIUE9wUsh4pPZwRqtOhtet2hVaaqvT
PBV1NJ7pEAwmalj1VQk7Ofc8bgCFBSt9D5gX1IHK+HNcFl8Ab1N4D391lTm8fRygRfkW+7p5MYyy
x6Edx51kMVQGuj45d4E8dI3jrIoxBhGTPuRoAboakoe7NqnZ7CAbeSvXH689KoQ6FKiMX4to2gVu
h2cEr9tXEJ07oEuqQpM8qjRV6EBqW6GuLzR6rdEHsmVtHa3m4k7aqvJEc1pCgYVeR7Z5nSPFEe2n
zW40tbCTK8M34ddgSwWvZZrLU4DCxZdBaHYX8Krfhmpi0EmEsrfhTMnt34sGzaCpFxXIMX6Z9KLg
N4sGH6Ujt0s78MEi7d5ahnVFhnBtkm5Oox8vUzyhgqoiunN1/oEOfZBDgs+LssNii4CyBMVTqzZk
a/RDrIvOtaN00QVPO5GNlVrGlqM4IaCngb5lHGhEh6iwIQnqNbh0MPOXgw2RCdjH31PkON01bkK1
CBDWQghwQHX1n21qt8iROcmBfP3H9mGHWihwsdTdadmUImgBj5SPtuTLYiHz8jqb1siOiT3dPtgz
hazCVKfpkb4AjqfROejVoc+WPnQ/HGbT8hWAdPxWqba/0pre+jHaKn9Avl6eUPFGMqx3zEeSTw09
8P8ljuRoO83Yo2cN7c02hrUSqEesFfowd8oRfEPBtAwdbCewS9bXeebUR7vK3eMCDSHgyIwPIWOz
qVpRX2jcqhaJiYAdJpaM+t6UrVLWWZA17sbrcpiUPV4rvm2CKrlSKPnIPAFJtU8btMos8Yljg+mL
tkuCAsAhvZ7ceZDAM8Q72urdCn3CirXvt/pwomU7tC/c8A+Snua6VuoH/Ggk9uO7MheVvQB0fczJ
qUtoRomLxarPHGMbxUGxXupfS01trpHNiyk80ZF2HxpbqpSRh7drsMOHN8MLv3m5YqelHohy/Hcy
Wb4AwFFPOwFBrqUSCLKR2bTA19GDbXB2K6Iyup8MHr84Ck+sQB1wKPdUyUvWQlXcRvfPkbw8nZpt
lLbOjqZuM6HaNDB3Q8FsQoHd4C00CvVWCk1rAKThOxvprWSrDNz3uqh3Y9bEOXuq3S/kmjeD1E4w
4QpDs8YRj/SqcgbsPpKgnwZAk8Sqb+K/HFuZOyh1JRffLbgJqUy0tNAcLJ7JBUwp3Ra9kiteud9Y
bHsn9F7/Oth6+s5Wx8pZk1u1UVsCXvx3JLi3G9xt6DnF08plKq1COkg2YDs+9U0JqsaiW4OSW87G
eSPanvPRPELgflVPYyZWgTPEl84Io0smUA9P9IFGZIstdKAz5e8/hJGTbEvssp4PdrrPSyjE6H3/
GEYLlvUUV0/1t8z27d0H+zKtCzntfFaAdBUQnlMKtcwTjX43/V9sH3b+z1vFf3oZuYhD3FDql7oc
/rh1VihcPH53qj8uCawaXbXjeKNV8+nmbdDl8K9Tv/f9bruPL/V9/DsfLZ3P8M5KZ5/PCFU5dC8v
f+37ff77875ftbwhIushcLHsvXgW28dX9X6n/+H8RQ6kxccP6N383WnfDell/X7eWhN+m3jY4Gk0
KU+1PtBIuW7xcfq7EIrTQLYTjf64dglZ4j6c7Y9b/RdrP2y1vNLlbH/c/sPa/+Js/+9b/fF96Q3j
AWzmoI7Xb/0fX+3i+J9frQGdnQzNFf/6pP+LP/qP7yluW5Hc+m/fk2Wb5T353dr/z/fjj1v98Wy/
fT+WV7m883/c+o8hi+PD271s5YGvLckisOL0ECT0VyNuFq7g6o3WrhIQpwW8ngHuCGOsIaeyB4FA
VhXBlgLJtniVTNG0ob2LY97BViU8tgvOYL0N2K1/bUhTqJTEa55aEPyYaoiKiHbT2IN5Z0TlcMmq
CIx4io9vIOvedWVivQRQowaWz7TvpT4EiQfhwJxDLgAzOiTovcfjfDHuyyjVdFTC8OYV0QikXOb0
bI6mQFqChAPqm1V9WjbwDBXdg+36w76BjX4HI4cgLAhPo1chmLcq1dSfG2XHr6gmN6hPl94lHZr4
1fPH7+Cxrq40K1PzkaPv8p5m6AAAqSIaomhW2xPyTuBcol2j/MlUQbKqwLiwq9tGy46BKQzixf8M
nTBqrfUAcNIvq1yGFIvEhgDRXgpynQQgR8DiwW+JyoG58b3Q2IefI5BsvBZQ/kY9qX6SZhZ9Gjrf
P8VxKtZha4MIKsTDtT0U3Y68oh7kOskMdiKvNSQvA8pyNy/0APJAeZTpwmoFJtxVUbvya86G7yCw
Yo+xmYJ6Pk60okSpvvJyWKO0kCAdBUW00B7UPQfR7z2kLE6JLJ1zYNZWsrUN8CHYKrsuETXIcq6C
fSWLhwAPRNcyOHcdBHH1PrV0gMJD7eIAbZPgDunI1xDQCmiNmeo5BKOSUSXPHHkHaB1ekGrgO4cH
8t4LnIMNmgMQvSPVwuPKe4H+nQUOS1VAGhJTz0OCGVRbQC/paRP74d6SnQVeNe6+eC4EVKGhE/7y
gntzP0VZie4mBNsDqIYLqMZuKbgc0f0DDir3l3ecml0qh2RHweWEngkG2podBTuOY29BuWDNXkBh
+y0LZLQPQxM7myzf5qA32VNwVTXBxhlNtqc/wUbKCuJaRnSgnXMrEBs8J4sDrXVsgMIr6aJX3YCW
m9vEyOHj5ULES5aXGsmDT4EHYR0fD6RTmRlPgeFCHFObY6e+S50Bld9pSj/ZSiQHN2vyLXljMwal
Gej6UdGAF9SCf6GHKLw6Va3ugi68mnJIN9xnIdTiDcBd0Yt68G0FRiI9reyOXcvCvxnD2D7bfSue
5Viso7TKHtPWeHWC0D+ju27aO1VWrWXnDBAoVNCwl6U6ZYFXQoiu+A5uxOyxAyx9X2gAfw4VUST7
RpXuAnSIr6HlzD7JDEyMk1W0F5r2trOKPVwSHS1zFI7Vc4Vkac0BKq+FUT27ZgZWVfA7nPIMvWb4
fwl3TTUAOKTs65i3DviZLOfBBuD4KD2QUJEtRo/1AzcjuWsisJeTjQ5VASKvLguQ/dFrKc5qkJBH
iT0/0lbksNrgXkhpXpIgjbXu3eNkK/BwsI3VZfxk9Qm+zqE3VCsnqHDkkEc404FcCf5152lnFl9H
AbG6GMCoZIKGpps28ROg4XjS46J/zYcKxQsISXyp+uoNzCIgKxpdiCSJqtt2kTPuen5t0Cp0Wg5W
JgQEzrWxC8UvT4gM9SrrQcEHJqD2Gsm/+lhmdyJ13oY2KPZeC+a5KQkdYEWtTRzcm8y3LtD9nG6p
O2yS3ssP+SjaPQcn+gOe5d21ZdTOrcrNa4m+2U0MbPhe5h6SigJspUBcrO1MTIfer0650/EHr3X5
g5EBK21NyOiSjVUOaELxk7MS8Zg+MAbiQZAw3hV4gweVh0dwahpgGsShdaJmb/CoWIFGwrjjrid3
Qwp5QCC5ug605GjAmYdVhSoz6O2ybQcak0uve3hoRDE+sr/bziyztUTJ9cYAnSiVc1+UiXkjC9IJ
Wv0l5oDcIYAcbWAO+ywENTfZHM4yFNxKKH3oSvngfC+hEnqlCbrlypvXQWIuAXpmQzY6lGVQ3mz+
kqXQyvB1VGmvS8jHP/uZ85yCEwINJF37ojTI1EX73p0hovYFnIRoSEcHFOiQ8BAdVlH1ELC2esBj
x35MDe/OB7cD8ADgnMQ/3aNmyHys+WRteG0am1hrjk71UB6zCEgOJ056TYm8Ao6x3YYtwHt+FKmz
36WnvBn8h94PhoMEf8I2FEn+Jo3sc9cY6iEeW7yVIHVFHbMtVswwUCcq7RGUneNXR4X93gXs5hE1
XGAuNzKavB++4d0ggtSuzML2IJthg+DfcoZj7iPz4HRp+UQ2QMJQDmygVFjjGphnVXmwk2a6mKPh
7FEHSYMY+I/CtW99W1WaWDJ55UKJFWQLBTBA4k5yZa9a31Koeoz8QgdTQD1ymdLIqXhxQE76qWx6
rYehg6Wrq3mePWxy2+U7qJGKNRrCx8voQ/Q9Cizog3KWf4bK1TrIjHKNbkp+yBqPvUBzLt0oG8wi
kWO4D2FurCG3NZ2kp9+hFlKA28bIi5XRpy9jrFPTKNha7TD8dMfuq+311qcqCgAv6PLkAAqacucB
juwN91DEHe5j3H8dna4bDuMYs01VZ/baA7n/nV204WkU4POfrAu4jUHu4tdPielspSGCu2H0vjjS
zi/uhHRkGEGriVd1eTegV3OrpJo+GR2ELtgeVxLLWJWlHdz4JnMH70ZjNPsGt8Zlt8oYPAB2MYvC
FjGpE6zQM+TsF9vY8nobMcE2tIocLJ3Mw8BS/IfrtWQDm2C9QffnW23iSbkGxOslzPMfedKzH24A
cc2qF6h8qmCFFpjysU/AAjsEpneMLWTdKmmgbzELILBblm8lpFzrIHVuEvWOm5/zH6PPyreuZ9HW
cqQ6Oq3M11bd4ecsrNCiLMvHjrvOc9v7QGgBR8el31073FYAmwtcnqsSsJNlXbUhbxlC1T6eGmtv
qC6/sxqUBKXWIHRAVerJE2OduOVgO3qeKvSreok7AN3E/UOsmmjrg4RhM5iddz+Ah3NvTmkFberA
A2YezU3dIA5MiWrPm6p4iNFPuerGMvpeRN6pKWX/KctbczcUjjqaZTE++go/jxRhJuODG6ngxYw7
qOSgmemQsDp6Bm3ytzwA3yAv5Hi1kijd5qJPz8wV3kPnc9xtgtnvWyHUj8BR/FFCRAd3kyBub02v
+VrWOw4RuhWDjOWzrca7KFDsM3NLthkn273Dt746g+ep3PllAmh+DB7BqII+WF0N60Lw7FuJliJN
ESFufgo6Ej605zrvIAbvpf2ulkw8erFdgx2r429j7N0mEaMDofDumFekPydXfEOnmfVp4n60USj8
3FLLByJeGOYeRHWgBUnAaxmj0mL0GdolbQYQm91ewexe/5S2ZvQ3zZsJZByY74snZrbeDzdzt5zb
7GsVqAba5ODCNr00PZgub451ZeXbvu6zdRfii2r1rnPQHVC3pO3tdcdKAe2tAXAHQNxwywca37x9
w2eZbJIo6CCF3rbHXmI3oBbRgtC6Df7pH0BEaD6jtZODviEB4V3TVVsGlNm9VY0hFBEq/xKVTnAo
8MmdSnT34we3AWpVRTfwegMXz/C0lE6iuW8yd9wFSZddo9BrgTBqoztu1cXBTNGwFFRZevTi2D81
dfLT88R5NAfjomGzYIOwzr5dN0eakZ0OSkcsYX3sfYWoptwvpiUsjmQPepIBF1nB3efCKtfNVKjH
Us+8Jvlqx9Z4p9weql+x1a5twMCONPVH84xi3rfJcoorFPLqG9RhonVfiWJP09zo61tuASnrOUin
6wgykRN1fCAPwWkOKELeALMMVqYyieSmGVUH1kDbv6DZWL1I52noU/ETjX9rXJAACUneWOW3OxCB
gf4C5brblHbfSsWAbQrsv3owi/OiA/936t4XYrxVKg5Okbq6oBpYm6n3WPlRBZUip/TX0rPLczSE
wD8X2joPcakY10U01TsI3/ZH1wawoBr85tXiAXg7bGB8aRoMpdwOAs/MMSQhVxx3FQ9WMqkHHw19
K8nc8bjYqin71g+cn6YxVA9kz5z4wfXa6uLkuEiDsJEfcjAo3pETisx/gfa4AEi3BIEyhKRecxCb
nAawPK6hdy3wBJ++KJmX9304voS8Kjd+LL4QhhJ0bAxsVQZ602lOBwDMYKzjaF/H9l8UQvZQozWh
rOkfWdDfNcClnW0D6G8jxG8v7moGaOjK/8PYeS3JqWzd+omIwJtbKN+u2i/phpBZwnvP05+PRFv0
7l874twQ6aAoyEwy55xjjOHeKnPpyZ/MB8Z09qXoYFBGCMg4iqzTOXs8t1Gh30pmFrGaisfpPEfB
UyR3+W3o/FtkcXzTx3p+Oxr1VYmRIs0DxULgVgGlr8ivcu2kD11Rv5QmlCeDXV7nofyntyblrjAK
5S7MbGMfS1LtdUEYP/qJhodOVm6GJScO8ZTy/+z+IiKpbBGYJUKpyrS7GIqKQrFRAI5ILd4nQtWW
wYhvk+Fa51P0XSntyA2svH3I/e6fLtLMw5R3I30g1d+ntOldeXKgwojyfVX5F11PxlPCzuGmMAzr
2LSo7Y0JtgALX1GZ2dYu6LOT0zqP8Gc7v4ju6WUD/GMwAOwA1PljtDV21kQAvZtADb0ef9LR5HcI
BYFMWPH17ruem+9SfTBUZAjcvCwIcgzQXFGVbv5m+fJDwwT5ZDt+7CYGX1gXzmTCPKcq8PpiBitc
YFRcuDP2kg1nBS4XZPs0ub4JCh//J66cf2ZNPiKvS0Bq/0vqh33O/jNwpeKbnj6gB2bciMMwRuYN
yuVMRHH1OA5wvM/tEHoqEJYfSabtEn9SvwRmeWfCvc/eCxGAIBn945za5jsRMGDE+/qbiYgOPD3o
JVfdpD1NVf0d0Kp/Yi2nnMKicVO/j36iCjK4fVSidaRGPM+u6p/Hsf6aRjVBpKXfPfuzKkHAhR40
c80ZBBLMqtNU3KOVW+4JgoFLrYmvmlxBiqCG07uWEWLoaI3zpavqny1BPN+zuH+MZgvQVJWp93KE
NpBTRdJ9b7bZY2SkP4ukNb5oUVSz2fadS4LGwtUKwxcbMmfkDJW3OjSVByL33kSuGqqGxUfauqVa
LN7D+mGLIopkCGGjJo8PU8aqWZ7Q7cpC+aXUR9uVI6e96eKh2kHVYSDvU/iHvAEWUqD+t4PybDws
bthzMUyIJPwc0dJ+hK8TShbrvghMx02wZR3AnzQPRqg2D0zXzcNWIcr8sDN3uEFL14SuEHE2mAFB
adlu0UFp3EfmN7kavhL9aX4j2GJNLCV/qqAXMf67jZyM5jeLxlDpjB6SFfn9qI6hSzBkQfSIaV2z
Sv8xdH71RZbjcB+ozXgWQl8wC/i54f9jW4gK6H2o7/grWHo0YqNQP+/9c4hsw0M9gkbKFTv8HrI7
LKbKeTUdswKAr2fHKrKd98xp8M/V0XcMabqH8lh/V39rzbreCRJmIA0stgQVs6SBJsqLt421uQhT
CFNFnsWTB0kc/P995DrhInOiBpho+qnZj4uUvZ1ZqHexej1PiZxd1azKr0lkIIicVN9EC3a4C9Q+
tIk3BACZHwItAOmB4tLVr1QF4+VcHcPcmZ79qq7cYuFtG5FhVLOp+M5CE5Ap1vNhLt4nBwOXY0XY
3aygfE/ULN75QamfRa0ud29S07L9jNL4LR0eRamvVtV9YkO87HcFQR4ZsRlnpyVeDcBuvuszDXjL
QvgJoEP/QZwmC0Fe5yTx4ZJ8KT1yo8WTONSafpz6WLkXuVyNmgOy4ac0RCTNMUy6IiqFX9XgJElh
+202VGLNNEU5G6HvvJRJ/xAGUfuNULXRAzYz3NlTYN3OUxZB49gmX6wiOIjAZFUByqUQJoTcoWYx
uqDf/e8Ws0H3HKLCuACLfFWlSL0BmantCq0Jv6fSO3CC4aumR9IesKt5RuIr39dRZ7g1EE02a7nh
9UiXPxfwQT5OENrqUms8d1bLkl5rvmmFQRigWlf7DBS8V/Av3UkDKlSmcslawG7XAac3JVxZSXOo
mvCiwMpwPzsO0k9meEMcyvjIdr19a9uHQp+rVwtD5zMjDHgGpaaa+A+zPz2XOU8iMNN+pwZjpe0C
OSvdVpGKY29Xxg0S2jkIUzzhYFuexEFxYNRoYqi+tjIb7OguqMb0ICRJREU12EQ1yvCVLacOk9Jd
lwuFPbQ+iH8OXidLyEEYMqGQsw1oOJ0I7nKhCIovfuJ8WSVKOvNBKuLinnfKI5eM6D1KfLREYJd9
F2W5iuz4p5SozQvzYzupADFU2LmrTsisLgwGUgHjgVbrN5IzxA+iyJGSeB+CxDhoC2HCPMTh3dKe
qIzYK9UhOayoEEtgQwSIxEpZgEWNbntivSLJKqYClnLSuCPurn8SKQvL7ppy/qT+Vgsj9J0lhkgf
yCwdLaTXkFfPcox2sp+Yz5CZZ8epZANXmjrywDMkHNYcFd+XtsDcdfaFi4SJBJBG63TFNTWNGOrO
nB8gTh6YU+FqGgw4ufSlov7vCnGGGskPcR+/hVZL5FAUa69RNKtHkW0yVX1lv6MeqwJvOhjE3Ywi
+EUicvYqtWHpFaUS/0z/NUpN/2GAnkDRgW1HO0fqJSIu72BbmvzmJ/OTFEBCVeTz6zRjQGlavT/I
Q9fs/cx+jSxDtr7Gkqwld3keh/daWvLxQJDhLNXB1172yYmi5RCwSzhHdvRVFGVhVZ5C9HThpSUa
kWDW4r5dDkH5A82H6C5RIv1GzYsOe+V1mLPWuETG3F2gGs6EN+uDB0pCtFlCgfZYg+b1lJb94YG5
Y75MhEL2C14kUmGv1kuneraUqD+qAeJJGVwA13gJoLMnMEqDNAEVGZm7hTpcqfbWbsh15Si04ybo
lXeyhci5UIcTtePSWF5QBfXSuGmIeVeTMXpwCr+5NoF6Gq0GXpWF8TUbfbRz0/QRhaT+hc66yHpV
1kVUEupM6G2D40DUtoOTX+amhDZsOdXpceIoquM1fq+9Zr2UHtq0SRE+4aXDKpmBF6/LfWGkLvKh
TFdOZ9wA3UQ6dMmKKUyWgkNGjPBVFGVB3+yS0KaPWjYfwAJ0kKzAXCH3+o7vnHq/EgEu2SBItfvS
coZrEiSebAJUxUqTv4ws0x5jrfKY17MXfYkq1lL/TWpt+U7kdPrfrmy08CiyoxklF3G6NMKXlwPu
RVbDSTAWz78PRlslt1tZprXzDqYBGBSWJltFpLFra2I4wGULuZMmjqcbAxvaq6EwD0PwjPmCe1Jm
fJ6lVYY/5+CXYhXSvylIRC2Xmjdgftm+UKr6Tpui4Ca1CLwymrB8zooEP+lsBj+b4VfblDD2/Tkn
m7M9guj1nVwX2jlKHnvfQXhKM0sPPZ3m2ArtbpFXHILe2qXa0a2RFck87rRmynaybkYHEUO4hhV2
WrbrG/l3mYg3FO0G4q0OH8hECnaXqtYYDDTcp54kEfuZ+23xEujEm4pU9Ce11UoDjgk9lrGuAspr
h85+KI3Ccc066L+nuoU9oVHf4hYI1dxFBatos37tah+rOw1GC/lB2A2DxzEZCoxDqAlORqTx5TuI
BrqvTtDd5dJFt16mRY4ctDk+Du2MSEy2ZkQx7on4pBU6fqal1da01XWkhqIyPYoKpADQOkzDc1Fq
FgIs0pNYsooHzeu0b7QejOvyXEW5KIoa62l99CJr0EJUis+u47fWjQ9+IdGsW7Ecihw9vPiO4ngi
q6L0s28gVTiJdZA2orutTwBKRa3d/cr0QHlVKme+Tp0BgEvqz7Ja4BVWgx1mFZR2WWgThzv/Ts0W
a/p0gIkNqEGBMT5FGvlPKmtl/DK1diPKxWFrJrJZnMDH1OSVt1VYRp8etWhOXUEUHHR+D74Ze8Oi
TCsOq54sn9II9ziU0FuNIBO2Q2xxJqHy3toQe658HmIY4fxY3ym+UR3Mhdk5Zef7mGHnFzlx6ADa
rC0E0XO+tEAl4kMLcQ25tR/0FtONiGAXge0izj0CBQhhenQvikSlKBepAbQGnEQgS7YK0e7PWaI8
U4tQc7czquUM0U7r80O94NsEOeXop9VFg5RbEFN+orqE9EYlvBy4WxmZoTfUgGPERJ9mEXaTJStm
duQGfteKmX3Lrl+F5dy5+Am/wnwckc89dnowvuvdfFwtpsTCe0GUGHd5V+v3ltYRUl8qSFVZwe1M
gNubHM7xyZnBLOq9c2DdJt9EXWGf8mmQb6Q++D8pdvf26W/tAiO4bcUyYoJ1a3xkX6DchMVtFMPC
4FmLu8Q3Jv8s1khmVOqnwFcaT6ygBsmK70alUqrvWhpGC74FDIGE7jWEefGtOMWIZOmQOsxfolZz
qvQaydlRLwP9wcDnJphg+0m/C9tGuU2FqslIViKU4lZUqimU6xM8dUcMEs1T57Slp6ROCPEcWQiq
2qciecR/WD+KkqRtl7UDjP+iTsoyGH4dE8xWiixzqq+rzY2NoFeXTY+dBWdBWpCbs3RQohyEvYJD
xkp8KNxbXXsvohDmt6h/qWQNaLzRv7d+pb1bw0LlmGrxPuhoVddthwVz0Krv6xoi6upsJw3hjOVa
FOea9pBV6vS1Yoe88zOnupk7hMjDKr5CCnxTrbJP/mSn0C/MTg71eicdK2syDzFO5682kpwDat/m
WGqHbLpdBSZjIl6LDga3uM6MWwdE7K6IY+e10LU7tQPlOyfJi2CJQtkL34ser7mlTuRUo9Ve/7QU
jFFb7j91qmLo6PRAgiQks7TJHL0xQ9y0Whjc2fdZ910Nn74gvB1YGf+uBe2JUigMRV2jn+VJyQrk
Xf9zrriUJcE1tJwrclOia9dRxUup9JILEim5SLGivNRRM+99acwPGFoUmC6m6kwISuOJWhPtx/u+
91/DhLZyZYYvigV6mYxo3tblg9xb6cPaWoFhR1Pz9CL7XhAuREpoXrqtNaYnYb0QxozKAGOrdHJz
GEcbdvBqwcwPoT3esHLzRK5aOMXX1FKpLSA/7IXjDbD/3y2W8qSKOjfKW+x5UQnLfVgNB6F52FsE
Jkx2/Q26vPnOgLjnNA3OSzel8p0oEgeRrXqMEEYYOzAKxgYBCv0wuVsbUV2UjwjzTKAkS1nO7sSg
mKdCumV196ii65gSWwHT26zibtoG0V9OwBuzjinRykGFdO/LY7sXA0uU/Y+TsrCaP/7KX06wkqI/
NRUTTJ/l5UUHUnppzL68iKwmqyqPOmo8vBj6JVNHFqbNlO9NOuDOQAxvX4aQomAf9gqwmdl+YCC6
VqP1J3UcVQsbaDTfS86/a07Tp+zWHvjuYvs7BGqWemIBIVYMYsFhRErmVlnNs1+WF6JiHIbuvmcC
ES30FGaoyHTiQ4dL7TqOY3Cg7yneLONMqacsvIqKSTOu6OZGNwp6L/dFhru/n6Kr3cTS2ZFhf4w0
luXjUtYQRKA4meP1ikVXUZsCih+nxeWXFe0hkCHn3cWaD8xlwb9ERXxjsXCBi0LLXSPARLBL5Uq7
bWRok5E08HvUPocvBTPUrQ5meWcGKW7rEsIiXBcWhuOkuhcHCR3QNdW26tEKADSqkz16ALjr+yk3
MOSEPjCcqCxCNJEMeQcirGZ3hQwRwCe4v3tp3oVjXT2rTWV6gS+Xr5KqxV6g6/V7YbABZXHd3iVp
FHphizBGTLQdEScd/VqfPKm34VTFXoUPy/86ocG0G3SlfJNKVCyq5odv+PNVa3X5aMP0cSCSznbt
We/u0IN+TkyQyEB1y2OOZWqXN4kXBsUEQJNDkinjQY6QohdliICNT5k/vqRFLOMKQ/m2AqkbSTEh
jnKLuZI9RRnEVr5HdqPbR7aU7CpJY5PrR/F6CGvnMFq9fzv5qNIbDnppslpWF3FIiVt2lT4r7gKA
hDu5y0YIiAznrcL64ipJnd2pQe6/xUp2hLw2AD3JTOw74U60CnSMOT2ISlcr0OgMlLE498VUrLU6
gCDEreKRpQHXqBPFZriPFQryqepZSpZfAlQALvBp/U5tZaIiLha4t6i2VCL4CJ2iuTiIltuJW9nW
RKTQKsiJhLSmfaf2XydtNLHwRVylqMz/TuL84lbsiKDeeQnaFnnRVKREmTS1QItf/bxujyqgn4tT
jf3ZbMsXzXfUw3b7URKOXj3Bw9UWxD6O0o2uLiprRE1chgVfoC0R6OZs/CwUsyRmBOioYwSSx2TR
LjNGe6kaG9vilo8bEwaNPM/OAxEWWJZRfqxlXOcClSAuOsxq3PyjLJfGAYizuiX05VIq031DIAFR
rdW+1sMONrkuPsGeBpNJQciJZ8w5UAUzKIEZI9uQr29EPDrxiMVhbeS3Kq9kTYti0X5ryl7UPI0S
gm1Jn2enZgmPnhQjy07iARb+3LRgNXkBQ4evufTEw4WaIkfpK9eq66TdDVGHa2J5HdvjFy9TlK2v
aKvearYykdoO4r1s2U/tukjmnbeh6Z902BzQDiGKgBe8NZNErxD5jmCmab3plIDTycOhVEGrk/aE
znLH22G7d1EWdJ39+0SRF09may1Sn075lP3wx7fzlL7m5lGLZLecjC+xrtnzXvSA1lLT2evlWUdY
Ucb41RpjuhevCxt7ftle9JYVZdsb3bKSVBIHt71wUfP5PMd2dnkJKisK1IJwHrmU8ey2xUUcalyD
9OdMamZPFDATtb+TekZENao4L1OPNXIsLgZz96UmaoDOuSTFAT3g6mM+i6De7toMsrtl1G6P68Mw
X5Pr081rc987/t5Sf0x27zV9wFd7OcTL89CW3/lb9m9l4gxRIU7bsqIMS9zvS8kDPmlZGn71iXO7
jlQxJsWhWyYCkbIEVkjkxUD+W5u/lcFJwWvZaj7/gqgRl11/YcoISayr2CPAD+vT8re3dyoGsXix
n8q2rEh9Ou1vZf/zUtvlP50WOlaFmSjo3WiZIyMZ59Lv5JLvl24k5swPNSXb7RRBa6qmLCMpThX5
9SLiSn9On4jyQPXuT6FIqX01H5uORbOYNSE93c3aXoLHcx3PYpiKqWv7KHwq20by1u5vZYWyAEZE
VxQNt8uIsi27XUZ06S0rUuuI3wo//dR2mb/9Uq+osCEGr6nWQjy9fE3X2e9zUpz7oXD9En8uFQ0+
tBLJrVEYVf28TuSDmGM//JZo9fmqrLzyc+//2CYNY4lF27LJMrGI2UWUiaxI/f+2E+eK0xI93c2x
2pzWaXW79XVaF/f3f5LifURiJhfJgAgr4oa+bQ9CfGpE3+4UpJS0HqC9HAR0ZjGFpfjx2hsxSYh8
ZhNzTNzmnymuQpOla1+3qVVc66/T7fKh3gaaaPKp3TbGREUcOBJu9UleP/KfxvGnc/1MwkImw/Cy
3LyZ/5hKuTgvi/fZg6kESr4Bf4k6pwcdSQXStlgZiJ/8sDwIxQJDlG4HcddWEKP4ru1NfCoH8TC2
mV9kP5Wp4kYImhOLswaN270Ys7lI2kRln3RsYkdp1L9OxNPPnlhtocIkgTJcRr1o7jvdyxDqt3rU
2B/WoOvdi/fY9Ir0e6mZigXo+k7FAlQk1868vekGlWTJ78yT6DSwDaY7ac7x0G9PRPxj8QDWwg/5
P6+RMEKtnsfz1pnWPvZnzSsuL352660iJcpE7d+youxvl0rVRoenZacvW31xc6JpmxT/BAThsmeo
dut0q1Xs8CAvcAgeZguX9CgEF8a/3bK6EzORSKHO8TFbhFm2NzPlV6Cp1SXpsE0SEFhdfMhBT36E
4eGur2zIlEN8P7B0wMvQV6cPnzRWxXzdtq+k+DSORZzM3lAUYGvxXQB67n9sD0akxKExkIHR8vbQ
oNIdQwiwfaMl4qcPBEjei4bSaCg7NJTZB4G25tLLVzklmPHUgLCCyIsQZ8Qnosh8qhoHtPpYHcWc
M9cpS5kCkPq+55GJ3itGtmN0fIxm02Sf3wVfpNIskCkt0WlqGmMnmihNg+aGuKX1oNf8fjsqO/Ek
xYG1EDwd1lncpXgz61Q1jXNygGbrWZRVceS4WFyupjH9DAHznDnv04tJBwmNMeWnGOJpEe6VuG+5
EceTR/UihkntdCe4d1V3nscbFkoZxjkVhdLiO1+MZI/5ETv/8rq3+5MIt95DpPENbalXYkmkfYP2
xuy1sZSeYxmrHYJtqQtN75fRcbS90UzVhYWevqcD/CNu/sOubl1Yfyhdh5pYbm/9e2hsdDa6AsvC
nzXb9hQVK8Eb07YnMbzWR7bsLUXfFhf5NAet41sUfjqllPAWh+WDbrAXn9DMQj9ILEz9/FDoUF4j
KobPEgUuJnlAZ2422N1hGstHvdexAxGcCknAyRiyR5x1rgI5Thb4t2aceNncPprZtYgcay9+NYGT
dPF0uhDCH4KSfTc9iM6yDC6IrFzDKBFMVE9S0bA9SfWzHtbaukldd7HrykIMRDHOt8XBpzJN7BZE
mzX5qV5k//cCYz1HdAPcxgc5KfxjEw0HwGvWul36n6sPU6shE8+b4zrRajzG9J+6DY3j1ldzU/cI
URpOoghHPjtNMaesSVEq8iIlDmYg0ShAqIP143DQ1Rk+D9SU9MbYbxPHugwWvffPkhsXVn1O6rFA
wxfrxx87hOgmY2wGblfbJWCd9MMA3GZRMSjX9Ywzy/GJOQXzouE5WTieRI8k7mYC4aB6cFn4R0VJ
D2L4iTeOd89V+8g+ia7Xzv3aQPx2itFtlxf1vC4VxZ19+t2/lYWds7iDo9u258vslaMpHwgce1in
s3roD5BrXsVti6uZTVAcs/a3OUVc0RobGRNS+FUNc2XeW9JMFEF6nKF8FvUfvvDivtcP5Tp6xKdu
HU7iHxpKE13mZ7PWd20tFafN8pH1mrrrZiV3PyyIZRXl0VLX87Vbf+iCH5Li5vUkL3ZBq3Wm28Ao
dyoyi48EsQ6HNKYXim+82P82KjY1CQ96UEYH4J7tOe6fqzkyj2mjH7TcYm0qepPVpCF4nxaK+Pa7
Xy9yK1Wlep9/GHnQGUcQ8X9b9xMd63MXbYbuKSv8HXLAp7kOF8Dff6xWH57g+kSXj79IiacoE1/u
NmNb7rbJSu+KaVdUEdPen5UCAVCXXs/ememxBUHntiyJjNyMTiOBDMhrMguLPeiaFAu9UQ9NvA/L
NT4kZ7/ESFD5EfqH0UmHCHMnWoseHAYVj1bkW1j1F7DdusQRv/dh0tlGfc1yD4XUQF0fkng0TRi1
uzJXYeoWu3oDQ8JUJecekN7s6bE6HlSc5mK4aln7bOgx8Tfrt3/AhIAGx9cPS66JqLl90kEnhs0Z
7WUHBzOmXrXhYZj2UfzD34+q+9bONfS+Yg0quqV4zNzVJTT8cOIdw0a6PX9HwZ8UL9+7rWxdyyLG
C3FvHamrDSRXqp8G1OT7FDvbOc8eRJcQvUFypplhPXiE7EzZKSglgpCYkcQvm6MV7UMLysgPo0Yk
10NhuKlaWads6TFY5Jx9hdjPuYR/eVnASrV81BQwSOOE2T2WHX3d+xtWBogzlFmVLZOceB0ipdbQ
OULS/2cmXW9K1K2dRknkeS+SolAcxFsTKQ0/uef/a7eZ9Vh2xQ7P+hckodR1U2dHeu4FslQOKOfo
Pkpnw39sdlbXSsfGKjvVG+C0FE9mXdmJ+UiviJc/ieRqqBQvf02OdhNcDP1766fDedvrocTAQkw3
K/fTJnBqfbhc5zR0K2V+Bnaa7YN0clMzI8oPk1Io/9LDlxG/52k6Gst7hD2I4IRlJHy0ZlpODune
Tacv5gexBlwsAulyyJfDDKvePgrSN1EkDnp106NkcBbN8/DqONxyuqyCx2VEmm3dnq3sVZ6/9eHt
WD+oIE93cX7oS/2hbzWiaSRI8C2LeIxGGT3FBF3DYiFIq5NOGLpH4K6r13QeE7/fns0WKnm1guTo
nCYPmm0mD92saWfoWa/BolIWxfl89KXoJzF05i6XemnnVJAQBwREYcy3GtzoQfECE6vhtXr9O1uW
OLOyABhPFBg76ADSS9zZ4UnTNOloIkMOqhdHRTHb2mNX1iXfywg/6pJFbeg9Ug2k4ufIRVvVv87T
y6wl1kNOuOE1Swmzkp3MghoW91svTVyQeEDnEIGUfE6mXw3h2tcSUs+r0dJXpLTuDkTXm1dRYUfO
WwN6dkfAr8wsJ7lOE0oEcAY+3WoCAisFoEDb6TaujZucDUQjw+uiQkAQSbJOHIJxb8ezw83uImcM
93OnnaSgjr+W+rtKTOFRGzSkMAbpSUkCuOgkIDtas8vzUns3wy89oKVmWRMjGoXyweLnRCeYYIBf
zZAd4dsEZt7XvzR0/CQvVljeEuS5M5Vy3iGdGqDEEle7eTooiTpfZDt+i7oRPBUhFXeQ0stuHRfD
Ia77+FZHgUgbY52oFpPxWpj3eRC45cQE2Zk2ugRG3B6VsYN2IC411KCD/JzPygv3o11GQg0ujo/7
kTFY+D3gz0wcCcOTMreBHGw3STKczQsOUhyGlJjoalZ7SA25griMJVrb7c85ByQRQMv26hTfxhJM
0OQM1mvUVG+G2gJdbePsoR1GgjPD2b43hyn39Mho9ttHft1KweSf7GaAF15nANfpyvwevjhvCHgI
yCjfqMsr1RaujMAK0534dne673iZqU2e2TnjfRoqvufDQbmzl6ysyVeAESXhQ+pZyirlFqlJXF6R
Ou31uFe9JgERBmqiI5C5VA5qfgMlACoU1TF3Uje1O8VrnaQ7ZWUPj340JrugS8wdyp8gXOXIRfw4
uN8OHbCvi5NnBMfxdisdvxl71AXudjf5huJOIOQRH0XtKs6BENajhjLbolGD5K9jhG5rm49Ol8c3
eFh8l4hggrilHiiE1STYtx995J8BlhBOBCVtOxDkux4m3URft7jGqWocJAJP2z5FtLwtDbeys3Ni
JSgZBBbasiizEMkvhfd2GbSPs163j01c7/se6jmR0/JRuc0G7ZyVdXKbLIfUgtu/nq5zAZJId0bC
gIN/CRPJH+c5OdWFNV7GRNn/a8BdSiCbfY7VXruB0b86oRjgjmNVeKCRw7OfGnyH8N4cJpsOZcPL
sdP9cnSlajbujbo/mlbWnOuhIJiNj9+NSG2H0o8AKWnJ3uwQoh3G0bVhybz65Fpf1ne1ZRTHqbNf
CpSQCG5I7x2jqL2a6BLCUBPnpFRys4PuEFSlkQWXUEMQs7SlH0nhXOww3E+whbRy6/+AoT8hKqEG
rlNMrX6M4/ioFQUAYaOz/4mT6FkpEC6V5qC/J5AQx54FzcGA6AZszaXstlXYHeuFxV/KS+OEHiHu
KggCvbbIAxx2EwSHURnviYULLmkXeHk+f61bxXfTFFxDOMCHWunPulGXL0BxwcM74F9LXmPWmcHe
8n3NLbvua+8XyDSlyVepjveyOVawf0SYBpIu4m87t2XcfdOjIoKsw7cvvk9fMk387lFunscKOmO6
aHFOMrVBf8l5CrP2Yeqm9tSBL/QGdBpuAdg9VT2OaEly3Bhf/72pyJKbdUTkAiheGAmYq7GcyJ6B
sm6bSJaXmBRHGs7PGjBw+2+rZJ7Cpg9gnN64sW8f22Ut0MBdjHthQWcQCHGyK9B3DiEwkO8hnqq3
KGomsrYrg9B1YuhFES4Cr7R0RuJPO1eFKdgj4t9x5yp4qtRuOjpZW7tmQXiLirBwklsGjnEen5Jn
r4TxZ661cMkauzZLWq8mBgxz66hb5l2j+5AhNmCJIOiOXFU1Rs/QCS5rsjtLi8u3UGp/KCDpbnzy
+itLYO4V2cGKv1v5TGZ1K0Fo20gDAerAtAI18PcxQrwsNHJJN/ZFiJiSK9S0ewCSnTp6WlI30CPq
7AITaJWHHoNpVjBdJ4XldRJocwn8QZ9WqqvLinFVAvPdcXTjIjWVcUWk/Rd0vM3BMnVkHBNPqyL9
VGdYE+Lo5wD9M/oe2btZDfXJmK6ZbisHHQkVD/cXQ5RIaxegk3Yp1Vn1WvmalmXrMRXat2mnfAcb
DglFFxPM5jfpvqiL+NWcffYbuP+xYyg4xBStvFVMZKFSxT4TOovNQpuCiwUI7FZWpMqb0DMhXABo
9wyaJsMspCpP08Ki03X1/VhUylM+BvWFcOBfCbwUheGNoL6OnSndK9m3qjblV9h6p3OYFRUfSmk4
JgrGR6PtzTtrOeR691h31U3hh+q5qUPAJImKptkofy/LwAI9pGj7LsfZDiGoK9cJjnKC5m6MBvYJ
Q4rdhjWvV7UlItMaZLBakTse4xggsGF+Cw3ze+EH6SFxcmXvKPZwQCfgNJtl4Rm9HgIBHEaCPdpq
Z2ejc87q8tjUrMpqsIPsxE4S/PC3LFZ9L1ana2qOLYriSYeyuuLs5RhiFtDd7a3FKDxVkvna9lX1
aIYSZqFR3aWge/bSgIrZ3KrvCdK4fNUm4iJ1At60Omn29IP6MrRmcgpyba9iGZUCQ907qfpcjP18
oyJ45abGKD+mAX5Wv1Bv8xpdCWOWAKpI6Pal5RBeLPXnVITSfWukPvtGGcqPRB75AvTvoHWBEkf2
hbB2RBT+HGK7nGuWnhRODlRNXAcs+/ySR2/+gMag1sTyIfMD7daY0KttpiHz7ORODhvnOvePpU6s
bwO6gqBdrDZoXez6ijc0j1p3YDmR5lMLM74GWzgazgcQX/jsDBS1+tB+tlm7FhIG0aiB1UbVXtN+
UbXvB/u8qHzuiCeQ6MTpudDke6m26l1aSaUL1/Ybbyc4RbI31gy7GaG3nVJqN4YcGnvCejxoBVA5
ra3oWOD16ppiBBKh/BqcQT+kXSdd0Lmadkpkw1baLFNsDMF75nwlQMJr9BxPSaSou6xHrFmumA3H
oj4jbwKoCv0xVkanBPU0LzWKZ6WJAWZgmbWc6nus6LAXgY1xnbK/k5CHqzUfiLJZvae6jBM6T2/r
srHv0PKzEfRK2kMIFy4xToDmfHkoiXvaVwFhblOQ3dljDa671ofyMg3aq1GHPXeijzAMmOX9nCro
gU8WYftG1jwrilk/J6x55UyNH0RRz1oNzm+0pkVlXybD/2PvvJbjRrNs/SoVuj6ogTcT030Bk45k
kswkqaJuEBRFwXuPpz8fktVdZEojTs3diTgRFSjBMH+Y32yz9loHX4NbKOwhiLBiwQkacyRExV9q
2TRfCVJ9UMeuPoJ9UjxrCrCmLIpDAilPVkUpIKeCekU1dv6WGY2GQecvNQDCRTeM4r6JfQoJzApW
LD6fe7r4dEyRXH1ULDChFL/ByHyrtEK9NTW0yqI25ZVrTQvvRxWHbhvUX0c9z/fdaGV7veoN0R7F
AAWNIj68OXb6p5Gm804Ji91p7/RnDPIbddSnSxTCSF30Q79WCW8ddLEdD4Z7+vdpowUN9LwDobu/
jlWS/kcX+PGlBYbrUEXiCPPpcP/XBUPfBm5aw/v11zG9W31Dd76wiYI3t6Yo+jvZSl7gfwgOAKGC
Q4cC+SrR5N7965hSV9TMNQD3cjmNQILV5nrwzWZ/+ou5UOY9dtb6tHfatM1AVHmSVfqrGRx003Rl
I49u+hoWEFlXkq1Mbc2h8FPlqtOn69PeadNo0OdWVDpsTrtiHk/7ETHUP6+ogmPbUSiBhrWxPh2j
gqG7pmxiDdEKBC5ThQwUZb/F69lKyuqbRkWIbWnvtAFc3bnqgKb6aTfNhcrNM8H3qu57KXTGgdpT
42B1/eiZWdR484DEDSj/ESkgIbw9XRJlEP/mLNSO2Mpgx4HhXjY55q0Oyu0gNwOJHCTc7NPFr5sB
QaAsz/1NGVDmXXTKcZARmWbx7x1j2R2NLDqW8VocdOWYYMccxbkOnEiwuu3pggHnaRvPAmrpy/Wn
SyBsSXwLZzcY1W2my9FBKK18J00wLqRJHR3iZVMusNJazQqiVOyeNmaIZ1oBqYRc61/HLBUGD+r8
e1EtHACF6l2J5ouTKTLWYp0rdxhyg6dJKJiezvKSrM1S0e8U1qzcBYleXBVj+Xy6dlQQt/er8PVc
MnwTeTXTHFbIpOvJZd7G3xOIIqjLrsNd7RvNNSku+TjGYeaF1M+mSKk48VR2x0YbkmvBwOFf9k4b
q1ikQP1yeD3mB6pC3Sx+hy8jqGYum1YuVpScxzevf4WWExrqwuSdTopIE99UarD66yc7K9dt8KTS
9nQMWbJpFy5yAac/OB3ze3gFQirHXq8wSQ/kSHF6p91Rjcrb0U9e7zmXKNrPhGgjd1bs6LD2bTtJ
FY9lC0ReVHDKajORjoS8pONo0b96pb09HdIjvXLlWc/Wpz/wR72/7JXxK0aRdDwdSmPrSkVSd3/a
M2VDB8Ak9N5pN9J5WWLVe1URbyq5lq4stRkOKloPF1YpP7I4DofTZjZjJGa0VloWzD+PlZZJ3YQU
3bxeMRUmeQXg9gq5gHVswHsXdl1lS5Ifvij91YmopZjEr9SCKw+8ACRz1TzZq5UGs2AoSWuqvttb
oUUmr2hl68tUhVt1nsvvCHXvxlyIrgYrfvYXSmgLE/vSWDZ6Zfh2RTHztaKQN6mqojl2Zfw4lQKv
LVBmenoOA0ilu4IVhW5ORfQ+sU/hgbCGPGSUsmolCmptq1ombExK8mVxn6omHHZ1ZG2MY9dlniV8
AaeoXqMcWZOgpbZ91KXioVGtLeMzWBm+UNkGfBJ9Lh0ME16M9rlJUYgaIAeDn9og9BGat3kP54xq
KSX81oG1ET/nDcDhQHQnJEGPPPqqlvTopmB+nBP5AMBzcqn3tXAbrfFKmyvJSyYNgpI5dsxQSb70
yaCvhjom1FDkpF81w0MpWkKPkphrO4bqhUKJqlJHL0Mni7ugNJ7NJrmYCyvy5Hmmrkau0s+BvhZN
GdsOja6CKLBjxZX4IKaGsArjyCDnmyXXbSR8o9ISEpsqgmDQAGMZPjM25IfCH2/UrrpXpWy6K5pU
QBKy+lqOmbhNFq0JfEkURBHE3EpGC1MajGwYo51sx0lCkQVlamC2Rf/JGna+rsMw0afZ60ZCDbkS
RujMonK2T+Z0qtQ5ehukC6NxvhtU6BQNBG6TMY/3aPfEWIh67kmt1Kw2cJtG3ww4RRyRCqHrHG6O
JQGsY7aV35QpHB+ayTgkmhZ8k7L4IddMVKkyaMeoMCHzoFbhhVSN/s7o63RTq2O5hw2+IKED+yd2
aHCUMi13IgDAj5Yh3Bt9OX+X4LsxFgml3E9JO0OHgJj9ZA9xmd6b1aS6cxQ2G4gLJFvDNUCEtmrq
HYyHmGaBiMpJUiKKGPr9Tdd37V3r6+3dtJSe6Vl/OO2lco47GorzxWl3lKXSK+WyW512B1TDtinV
AHbX5t1doi+LGnWrf/1alQsrtI60m9P1UmTodqBrJRSBNKWpSbYKkeT1TrsWdasXiHrgNy5nw5ql
X9MmKJPYO22QJ9ub6kD4bDnE9S01AnDgn3b1dqAMEEy7e9pFd2e+DIjg//lrRqYuq9jp3On+tNL4
POu5fHW6d3/QY7cn+f56xZTVeODWRIRiaapgvdinWn5/2mv7KXBDNUntYPLD6x61tmtAC3i3cZsT
ceDYaRP3vuRKUwDko9YJIlLA74qpGFwjfgytP8St14Io5DujUm/Ojp92QypgtX6eLvuWAIF9Ohb0
LZYKwPbV6e8Hcj9g7K3Y6/rK2k9jJa5rCrPsRjHo0KeDpw2SdnYvMrD/OkRw0NoXAOqddoyN1x84
nT2dUKjH36Zp/0eoJXuxLvudmoYEVuVa35/+1YbT3WSK8/bs+ETJ0grPdrYHljrFlpqQrQHAwcD2
vnzdxUNBGikbws2yBJEIajQHaEeFB7Y0oDRFvyemf9o5beAd4iRsKL1jTS1Jl9P+6ZQ8TdlFRHGS
nMnc27J5/SkAxpk9yJKxPh3soAakNL7pV3GVzntIduVdIw7os7J3OiTX8ibotflmDKctpZ0VFD+D
eg9TAPZQJ77uoSS4xvLzb9vQUu8TLV5Vs14cTlfWUubN6Ti/7kVT5TbRbL3ulaBx0cMqjqcrkTm3
67mejpFfavedjPOIaO3rubT+Jvs4qLOlmRcwEZX3ZSatjHCUbtPBLO4F6sC7JG6uT+dgP4UeLWyL
qzots5WakHJQzfpQIHPca3Ykg1VUdBN8p5A0pAFIUqeB4UZ9eYxnBPGacFYO4NrxGmJxCX1O9QaW
jNwpM5UxQPdLcfA2ck9sZeqlwFZM1JOUsqi2VjexDC4JhykkmKyNzZWyVHInkxnshhHa0NOuVBQy
jDY6BpsG1CNGtHCEI8eB1NF0Q+Cj6wQGtbUwfanjOnoOMPwcKNKam6C1wM2gJgL/oVGuGUQPZgOd
YSHEuVdKc+fk2VLgkucXJbXqED1BSxIfK6nTnukfWxwr7b5XiSsE1OWGqBB9BuRPyR+Cq/PY5REx
5cmO96ZsqoHdI1BZm7L4kgjCleUr9XNmxX9UJwa0CaGuJkPpj8CqskGN6xlNlIMWyBGEx1UCTkBK
rgPFV66sko69HIqXzelfphgra4pBYtun+AtCJ/8YiER5x8Zao/E9341Fe9NbVfEUk0+kKiaTbAVe
J8dIhRYiP6m9lOXacGfFgC/ZqKbrFjYSovP1Z0O3rjN/rWdJDSqGTYSUHPVJbpELwnrslNwJ++xY
mAal7ARfwlTtVp1kll7G/OcE/TBsxDwwnFKPZThLinpVjyjvDrkf3ud9Im10GeoAfeoT6lurdZp1
kacr27Ic6js4rVhnOvgyYXe9Pe21lv/QCWO71w09vZ8iGKmoSKJQfNlNhLBzVGmctuNEBLINmEGH
VPzsJ72yzuesu5fhD/EaRdfARw76MYHNl4DH4jXX4NSX2mI5vZPHIFoHRp96etqsPv32H//8r/94
Hv8zeCnghZ2CIm/++V/sPxflxPRPcen73X+uX4r9U/bSnP7q31edXXRXZPz3y0uuoue6aIrv7flV
y938+3dp/c+7c5/ap3c7EEhF7XTbvdTT4YVh0J7ugedYrvyfnvzt5fQrd1P58o9Pz0Sg2+XXgqjI
P/15avvtH58kWTq9qNf3tPz+nyeXN/GPT9v6qfrh8penpv3HJ9X8XZfxCyhPMFRdtBTz02/Dy3JG
MX83LFlXRd3UF89B0z/9BvKmDTll/K4gu64YGrLgqmaIyqffGmpHOSVbv4sa5LGmpamqbkCZ+Olf
j/3u8/31OX/LuwXvlbcNd/Ppt/L1Iy9PZYiaaEmSqSgygvDUFBsG55+fDlEecLH0f0gtBlaazz0K
zI0njVhXjfPmRfzZ4t9pgcd/20Jq4CY2Ay3IoD+C/iZQMvvvtyBrpiXJMi8F6pT3LczwGSNsRAtI
1Yw5QJu09v4XLeiaYap8EpmP+L4FpWhyWNdoQYrspm02CZV4v25BU2R+492XkHRVVompmZoimpYi
vm/DaFES83sxJ/iYIE9fIgflPysgi4gzIIddzSQ6oFvwUTaeELYheC5CgVQ4+gwHiG4T6gkgxoEs
3vpDJMXvtZX4aCYjPn6jpVLr1rLQj3sWl6hY9RHsVN+GNE5k5BVhBqM83qh9t6rAGqwEqZJ1KD7U
wU7qsi0vYl9FU6BR5oi4idEY8U6EbaRc6YE2eFKN5xKp0lxOtpJ2RepCPq5NazOeIIFA/zQJbkSz
K2ZS7BC4JmAeJ6gFHTU0SsOuAhmmbSeqNam0nDlRiPbAjqfdonWwkIxHWuyydIjfuYUpeSjzptip
9cL1SxDYFqR8T3qzuPYha+/WPYldr4IitfGS1MTsH0grQDVpRPCfF5Xpo3CrU9JcmYS6k6kg8u3X
LFyDJMKQLCmmDFjJ8jWTTG41PopSqCmsjEpbrcGaRMEmkMMqckmRQ4CeDL2y0OH3DWymsTQV61GR
h6wn/0y9N2DLcZqRSRzzJLstujnpN6GvRuI6Hw23E4YHFlEAX7rgRWF3CIp2nUBPb+t9da3H5WWr
hdsmyS4FIXg0BgGRBBAairxPa/nYRqJrDf3GkJNr6Ce+hkVABR7W7KQr+1oKHodQWOeRXnvR2D7l
fBE5hAMJj4uCYhWizULSyAh3Ul/uEysrSx63sTroxcV+ust1H/VhAS5iJy2EKfyjb9Gkc7o+C4rD
oGtDtSI2aKBoJxuBeauJJYW4ZuebMKK3cjRQ6uJHlitU1KyFFPgr9ihZ4uzmNZC42w4cTGf7EMs9
GEWS9zkJInq9KxORQqKgVdLU6YPQPEC3ScplimEL+EPQIUBwZdFXr4oMHpE1YRKrXjVaBnlwrvXU
+hdMc7k3hHLVrPVY1DVX1CWwa7UMMGyAyDdohMhJBbMZkaXPTdSa2xKOXEQ0avw3VDdqBfvZkEzf
lifrUtKq1F+pWa/fMNhV0y18s862Rp6qqyEbd2m+pHp4YbRZz16aliA060mSKgeZuj5e5a0wCOsp
NW9AKbz0ZQENUk4UCnliW4j8G1yh0iGPfZgo0YUxtBRLZzTARNSg64ygquEHr1q1IB7ZK4MbKJQs
2XNXzUdKJ5ZwCuIFzQbvJuEtDXn1ZEkBJmoY+hGoHMRX6fwNaRIR0EuMDJLYl19VaE9WsI+pDEI5
j48EYeq9xY+Gm8gcmWcCxYpf5phcEpDAAtBeUSvKRoV9Sb9SuEOfNC2B/usAtE9vp72WXpUq7AvO
CGR5XKspPJMRsUYXpF//mQRhkMMMnpmw7dVJOdgBUF7TqSUxvp1yav5cRWmtdRBNfrqaazoImBrB
RxA4kMngBGWCuqU9TMKjZrQOrK3fEhLY5Ln0/JgJPURJfnsjMwl+WUjgL/M44t2F6Qx1aDk+qhiS
E4gmmPYkiDTzrWlqcXJQMZruh0z6IlqxkiLxaRJ95qbT2LGqYIB1pmxQOxiKMQf0AcuJZcPBoc/7
SssKpMZVTQjhINAIeqDw2X4XqaZPbYPsOCRZw2QMsIC2BgXgcTrouzIfLK8LpXryErMwK4p4J0xt
4ntK7kozs42tJlJFGYHQfK1Vg5LGWSNeoOiWr5L5yae7TKRuALhsrJV7WUU9wlEAgPAypWREnDIB
AJi1d00WmftGWxJMupryvuPGbjr9cz5Vla3HFJlnVt3h9loPCM46MshBx6g1QFESmTiCMbY8aN/F
0EihtaKsPyj6Fc9+N4tQoUcNeJHQh0EZ7qHCx+AdxkZ1VNjfdUn3hLaFZcg31PsmzL+XWkD+3ixh
SG06XBOhIDVMgMx0y5Y4eGQFn81Z4qWm/qVWJcfMJ2PJl/wcUvOOAGJVfmHtuRQDGR9mNG6CDhVm
GdKyDWyS+rM2EOaBsflB7IL90MXy1RQBiJgZ9aA08kPDowG2kccjsoUAebrbFOKDFE/Ya+Nh3Awm
jLJ5pZK8TfpyG8klfPGq3nyNobh4qMuKOckwrIdc1ebneJhKzwwD8r3MCMFGgZlOiwrRofbjEZUQ
yZtG/aEbsj/KtJiuGMas3z2ZEPgdZ3vSVMD2wWUHhZVc1N2zZDXGSkFkBtwG0iSe3muBO5ZZqm8B
wnkzFfGseZZTNsYWTP+1ZlZPADEu+1hpndHsqBVQJOqlUoVhaE+ZKtpzNj7OYwyGS8nmXV5Is5tk
xeABELOgwhMlN/CbHq0HwqewREPZ5UOTgJch7rTWeNQ78WKe5ZKF2Od+6ukrPLvVlSJOg6dYTV24
XTQ+KXWt2nM/HKc2L5zBiNINFAMbo/RvrZ4EO9QHvdfArOeMpZ5CEh+utY41Xqrm3RgGK2p1vC6V
jG3RGPCR9CS4R7oGJEMwUiHUkVcTcrNyu24B3D/0Gooy11qet8cmQnR04UlZQKmwwBAEGEJvzEJ8
eF9JDbCfY63sCx8N6j0405EwwKgYybUlDN0XaAKVyoZr37fWJbEmOxaz+T7NSAUrqBBvFKgz9rMp
yXdGMRHeHqq7jBV8M0k5M0cpKBIWBtNul1OUHddMGaF5xX03N3VFSgnom0TlhJ4f8omp9safixHd
cxlQsC0g4Zk58oRqu6HArNhvVQnCMgnAC82ZBqbG7OmTD6YNkY3c/1p1NYQaVYLqxzVZkN4MHOg4
R+17FRQzzN9ygkCoO/hky/gSqSR8h3PKuJTgarSOkL8ZxpPi1+hMZiR2Y5t4Pda+3QLnQImotYwN
DjILPkhpUqPjLQHzOKwuzKFu0+esJetRrMx6KimZb+ZAMSfXL4Vs1pALjTLoDMqpGwNiTxnDwDbN
IUtu4xDD6KhEozA+hplMYt4N4n4qoyt9mvsoXls+WYz4rodQYzBvQkWtxuRSIYSIOAcRBYyOG+qW
5SR+8qs6qDK3goMqyJwxlUVGSKcaWkjvLHknzkDoqQnhlgpVIX+17v+WT/vf+qJvXdF/Xpcv+bGt
X17aq6fy/wmvFZcS9/6/8Vp3Rf3t6czN5Q9e/VbF+l22LFMzcVllXTIknJ4//Vb1d0sXZU008UAt
WTJx6f7ltyq/K+CZmB+R5bAkUeLn/vJbF0fTsmRRVBVgR3/Lb5XO3CVZtQxFVoHzWqqkUiZ15vRB
rxLlxqTUDlB4T3USmI9s3SX8s2ZmiJ34Ay92ufG37tkP7Wnv3TNTUohNzrSnrsstAqq21jjtphqx
GhyUKTbl2jdgKy6cEJZ5981X+YkLzbv7detLMOKtE43mldU2ctdSmSg0yFCxPsZzIRPVDkA2bKi6
1YUvSTpXHXOxMWxhEBodNBgS3837aLrHYvTn63GcipeasuQDtEglVFRgEnO3EsGjrWQ44euVVSqZ
sjOSSsrbfeaHKU+TagBQnkANqI0Jy6JKvsXCQofobVSSeA2vQp6kO6iwwVe2YgzUQTKt2YT8IxDg
r4SzSXsMMJoEOxyVqPPyhKjXiI2bWvKzHA5TU9jpCP7RF+oyR5dGi3xhcoGETKhmayOF+ymy5fOl
FOYkN1iIE9nV/am8rwLCOIUjDEZfHY287Lv91PemWw3taNiKllswYpM7VUEBVmlyJ+qE1XY5vKIJ
wf7RbEUXDsggC1aNFFUAA4M0agXdTZN8kteNgM69C4Fc9BlPsFL5zqKfyw9TOlEGie3sH4QGzToC
sL0OUUDkx8dQCLXPHYymg0PSA54n+Gy6J8sP56MA6lC5yOIc6FK8IAdVa9IPgRIjWTJI471I9pRC
305ccEDgsFIHEip5tJO4qx4arPOLOEEVQ9Sa4Yrb02/LRCReHZONm+yiKac/mh5UmaeFfaq5iSiW
EGNOpr7tJkt0S9nM9pFf9SoqHgbw5xQYKpxtaUQSQcdWWJss1NdZWhovZg/mWWN0xYvyBvzLvm/0
ptNAQ/UUmEAZPS3oQwLVxex7uFRWi8/X5/GGJwL94gvyS6Uks2ojc4NoteLHn0e6BZmtwWiPg1VL
kEPU4Ofsvq3uEauBccrXxXR0oOGDgA2qbuoJ6HSbVNEHZCAa5TjPXU2oXzJuCk2E9EqD1InVBTSj
ANxwmNvmmV4Cnlhr/bWYd4AJTaK8QWIGG/JXUC9CkH+Qk4ACvqmhaMoKKX0t45EMuam3eDoZvzXI
eDU4vatyVmQ7qeJmp+fKDMG2MMOMjm5LN4cKIhutdCFI6rTui+CL3qct0CBqnDItUh0ILVFZl8TU
jZi3AHgMsweMON7pCW45XpttRFLsjr0oPlhIssHABq1TAN3kFKfAs/TQcEfSkl6kI8PXlE16PWnl
6PmB8WWWVfwF3TdtPWnnq9jMMpyIjry6QhqbEsV5G1E+4fr+AG45po4VPXCkYujP7lC2A6yF2ZIt
Fb7LYP+hr4bNt0JMADJpildSYIJJQYBARRodAx7vTgUSZ/dBGVxoc9HsWnFRAaC+ZZ/OaU72yy+u
oWfCw56KZhNKpQQwOcZWItLjFIJOhF0YgFIU8SpAtseFYBjgfYO2E+CKwbZqkrEJiiILqaYPrBUw
X2VWrWfWRbSJVV5TG1W1je5fSWo2Vr71oq48S+psApHW/X0sz6MLlTQWM8bqNUUexGKS0YR9KNkU
LZH71NHNC5KsAKkLcpVN2jwQR/S9JtT1i7gqDjWiPfdzkekPkxB8yTTNcuNB0q+oIYoOeTtJl/OY
59sAfAoUOEXhZVZL923EQiZBYQK/9Q3DhER+6OubSdYk0l2pOOqrFsl5JsQQhY6LKlKGx6wMetVG
CKTyPcrr0AAlRBehBaYszOZ+j4FnG4GQX8IZOkMaY6YXksAiu5rBsd2UIupUdafVQNTEbCURvGtt
7ipzhyQNb0QfYUazkpJ1YqqTa3SwvduMzN5FJnOOPFEdBZckova9nMbhoany+iKd5fQJ8aBa9qiv
ElF765EeRZHQAl9CqM5/LFTNv6fqOF9VloZnWeYJwhD6OCJpIybrSrF6TwHKRhBGb3YGoe5NDf+3
Yfc6jEFRng8KkSpR2zPEn0q97LeSWKs3qVTLjxUOExGPqbuhlrQryYQFmrVV9Fby2mzE8EQ1KVyP
hlI+GHXQvFgUfx9lYYIkDPo6kJPhcImmS/jQWAmJ1lHX1mqQE6obzECqGIGqvEv12bwZWsQvG5Ki
m2gMWEHbMjNWlWGM19U8NPIKt6GYGmIEmBSpXQiRFjpib6jBB0Hkn5gsFoXoCiaVLKokdM6iyCIL
qTkGmBC1O3izy9y9Epzo0lqnXr6uPggonwX2sVfeNWachZPlTkgDemftmDOQG4rk/Pr4a6tEWkye
NxHrH5o4M8HavK9ba3mewakvx0sCv67gwdfn9J7kBI58YW0/NMOW33zbpiZijkoQn4OJ4P/G2TtE
USSJZXVYzDA6rORS+ZjZlpMyD3rqRegRPSxf0wv/3z34JCm/dA+A0z5F7bu01vIH/05rkS1SwVQq
yzcxdM68ugeq/rumyWSmoJvUiCMspvS/3APxd/D2hmzJqgkVt2nQpf7lHpi/a7LK/GIAuVoE68y/
k9aiibfdhLSWbhmShJfBj5oMuff2sq4DFh3bgcLgmgnW/KKnaLo1hRMIjx8MgmUcvemQp5Ys1Ng0
STV5WPOsQ5L6R6diUhs3TWOm8gLcQLNTM5YFqCqFunUV/6GXie10tx+0fDYUaNmg1EQGJijiBZEl
fP+MCcWMVQOo2gVK1l0ypa0Fxh6Mul1kD3f9OlmZ3v+iSUs2GHp4hdBqnj2s6YdiiSXfuAgUrCHd
a/BHnMBj/V9JXu1fluuPXB/pbB47PeWbJqWzeWzCpoXsmybxuzRP9qKd7haq17nyilIFj4c8aHcf
POZHbZ55W3XTBLOk0SYlAdKV/AQJv7t4ed22qa8Cp3YC13d+3eZHTS7u7ps8bEj5TilEUeMa5CpM
NB39ubv/dRMnl/h9Vz2NLRIfqEvo0rnLrIZqaXTI0LrQf0QHostu/5Ug+tpYR49Im6z9D7rLT5+J
0cccockkZ886aBsouo/nxKeDciCIHmCreJ2aX8MVN6/3/ja3fOYWL52DMcCMosJjTxL7rD9GlRnV
Imqc2EDlFn4HeMYDCCWohvVvAz/74HnOF/BTc+RnQYiqkkIJ1VmynCSPEMcITrvx5bwyVvMmcVQX
OkdXtKPVh0vdj3MYhuOb1s4S5zDlGIqSFrgEV6Pb2MnOuAhd/BPbri7RmkKm7MM2f/LFDBNMgqaR
wcQOPuv4IrqeEJfTZNKAS1HhXZ3WH3TCnzRhihhBvELNAMVw1kRdWoY/Gm3jUhsgXKsOY2uFckzo
Uo2ys27JBG7ij9pcOtpZx3/X5tngUnK4K4qyo+Pb0dPoqtgIbuHw8Wy0ljYULiN3/nHE6Cfz87tW
l/NvhnSvS5budzxpuB3/mFfBplkDIUOC0KGSxw0984Mp5Cf95V17y5t/016sylAnVDwlIsk4x4AM
W8Xa+KlJxiE6fvAZP3q4s7E9+FoySRMPR7HVnw/n83AqySmHVN2HPfNnY+/d0y1P/+bp0Cxt/Umh
wYFpf0smZoNPt7S3vEzhw/n4w/bOxnqLW93EAW8TsQxSltt85buRkxsudCn/g/Z+1kUVgqooCRtE
t9WzYYEypKBLsGu7ddntVVUgBaoeOnXa/vq7Kcttnw8FYEPSEps1LCyW969RrgozhPudZL9AQWel
hPt2Hmq3Cxr/qEVjmDiDJhfuhDrd2kAcBvIjKuSE1AS/D9lNXomXllgGVK+pwAZgsm7F7kCexSvk
6lETrLVeJMMmzSPtayD228acV8g4YqnLsbobdVjV20SrNmRk7IDqV1R1YxhqKJKUfcIAQpovUnom
+bO8Mi/EInn89fP/bIzgf7FukGJRRfHs8RO4GMait1pXtpRjFY3X5RRdd4Z+rVWx+MHidFoOzt61
BTCSSU5XVAk7+f27VvtshFmACnJ1TVxC9GDDhGzls3wtrooVMQR5le7CAyxuHzp/P+u975o+Gy1S
OigGchWsHV9QJNuAUvwGctWTPMIFm4/Mwp9M6YDbTikCjH4yBe+fs9OCOjQXE7icQT/kdJfk668/
20967bsWziZwys/bQBtpQQWJQthNhvYoU/cBqWfQAr9uS1rW1fPPhoo1PCGmZery+RBRoKcfiCYw
teGmI4yigiLR10sYdJm917IrmV55G36BHictmeo+Mpt++vHe3sDZ00IdSpWbyQ0A/+xdbdVg2FN0
DNOnS0GM+6GJ/ZNBYb1t72yhqhCq1XyV9tLL0Q0JxbIkwyO3hXPghsixk6/j28D9aLlaXMcf3zMu
oonaiYw5dTY8TEhVRUQBmNEd7Rku8uoQoya2YK9sCAN0l0oo7G4VUM4XppWVuolWxrZeUWu6arzK
67zQA8YkPPYv1PqPD9ENhZjrD22H5WX/0BtIgkGKtxjO5wBJKoaqKRKtxp12BYXQK4l1p3FHbfU/
W3dOJtav2juz+uBdV1KKIxpXOeq3dWQrq+oJ1aHMkzb1Rriavf5WXfXfm2ckxegOgqu5v+7/i838
qxs4s6mlPKV+ZeYG1PV4CZnQBsHwvbxpPohPScus8EM7uPkWiBkFj+Zsgc2kLKO0PW7dfqWsdIdA
TreKltCRh1D9uP71Q/3MjbSgElFkQ6Ws7hR4eGs+KLNVqZEZQEvpDZ4+O3JE1b2Xrky39uRVMq7S
doXY0AcP+ePMSCGupspLNITV/XxmbGUQluDpGreeb2QDGRygSb9+sB9nRmDCuFY4JZgOonX2tYo5
qyn5oAU5oQgShplQlFZtskGME16C1vt1az9Z0t42RwSAj/rGChNT1Y+jBVbWrtKtvlOdkgHR0zMZ
GutllFKvtCMfufp1uz9OyTRrSQsulm8IHvp9s1IK77upl4BYJWXXVFMKfL+icEnT7pVIAI9grlKx
/ajP/OzdarKpAB3UaVo7W9cKtRwrv2SCKt1xpe4mD3Enp7+wPMOZVqatrjB03cD9aGT8OABNUdMI
hAFmVpZM+vuHRYU0nOBAYACK4BK1NiPpujDjdl7SBysrSQq7hEBEFPTj33/LOlj1JaMuY4WerTsQ
FckjcBtMXqOUt4aQPIK4cZsyP0DBc68JyCaMpvDBdAPe/YeJwGQJkAkMLr3YOI/VKaExdGIad+7Q
at0WkvbqfjapZF5TCQXXcaF08WeprsyvQzchvjwmmKcIOz9JE6xgZGQFe27RfKwSCNidIm+tHUgj
9JbUY2Rkt+WQIg1SbhC5OUDWWlyQAdslcHRYKnQkpiFacBpI+QX1VkWwJXE9z7YJNcoVPLimF4QW
Gez/S915LEeuZVn2i9AGLaYA3OGSKqgnMDLIgNYaX18LfFltpJMVXpk96kFamqV4l4BfXHHO3mtD
0z2kvl8SRpiJjlUXd6MBp1gNy8npkvCXrofR0QzSwe4Ci+xWRfitknoFhZg4+2iMTTvQJhStSerU
QrnTpbF0pxaW4lCJootveKuJ9YUBrUpGNabHyMbEvv9Nm/HCIkx8KzQWIZLDVSvm9+TRIKmLiitK
HxBKMj533i6YbGP4JUvtOsuGvUmCLUziDfQKGAvdZV+Pl8kg37SqfCNmuE1JACNiWh0uILo9hwRx
I8B5Sn3xNg+VVdZiIQkGyRXijMTOrgA1bWLnTWUSRcs0hQIo04XNr9k1AcNlb6GJvDxXuqtB0no3
pqSxaIhe9D681BIxt/Ox2fRhdjGp4zGJojVRp89dZLpDRVF2QLkxVa+V0P5C8faYm9lvqUBoLxa4
h+ZdRnYmaJSM6EztRh4t1jbiAFUzFVeJIL7LdX2olLF2SVWv7LQKVmlb7Mdy9jqhuQu7MT+W7XRv
6TTL9DiQQYIXb11qwvgM49dwAAKVSOOM88/4uNPc1jSGXV9O75SqI4FK2RgG7XVkqxgaKySnYVGt
tEJ7ofoaoxvWttPcHZqZVAryla+SVn0QNGgfvUL1SRyzR0Aij2XUeFIX0azIYAulIl1hPY4ze8Ik
ZNdDll2FVr7Ry3lw2yLdy7WAWZZGvQQSxEnRTDU11lQxGy4ptB3aWIE6p15rufjLZEeza6NgggHP
hDe0aoc+chtwEH4OskNBg+xIvX7TjoFn6fMD0XUWPq3i3ed2ZmdovIexjA69r0dO3Ar3jZC9RAhd
HRmmFmn0IiAIZC9ep2hvQRw9GKUosvJY2aoVyxaUQbgyaiVzYFnT+GlMUuEDSMNkSBXrVBkDUpvR
/Rddt0Pu/CqRRrU28QbaUSw3aDpHySlFpMokDokYRvVjixHbJB986ZMbLr6UOzAv+zAmj6iKe+g2
AZ3CXC85mQS15hh+CuB7im47vX4dxv4tqCFxBW30TMBQCNEjA+Tl9wct1vZqmB7lvDRWytAeaovA
yaERfrd+QZBdvAQoahShiqRaGMiAz0CGt3YDGnndzyqxucPkrzveNJDIrrz6+8KL0eZ0DZRYACWd
U7jIjkPY7Nc1f0qMTs1quaRpj9+aoBg5DY5hYvXdq6rnkfmrEksZq0Ad6WvRTLfpWGHdnNRuhE2b
P+Mcidx2Hp9ruU7WrWF4vZa/YveunJyQTzGng41HYScPrQ8jBTk2FjU1kaHdVbXoqukAtkweH2lB
v86CeZvp2RtL1tGvreSKLumvLPIvjBQUBNnWiP/IL+uY23mAPkbr/4QjyatiCLuyLsd1J+e4TAmr
2g06We3LEq3aAVTMN3z1BuJ0cdzQnu7h4JG33SKgCeLU2gDk+qMi17/uoszaU2AKPbnK14lUq5dW
w1IRNGW2x7iprksrbLGsotdvlEG55pBpGxozvaaCu67JdldI0va0CMw4Hui90uRHq0jfQPzBGszn
P/2Y7gPIU2GYrzSU4ElFRpqYb5JROFYl+l/FGF4ag3tH9jqJ7drvzCVX2LBlwU/tspJf2GZ+TZa/
a2KkYCJ+DLGyVik9eScyuxU+4JVsFoAGQUTFah/fUkwKHcHPDC+ADTmN9QEnjAMpE2aCSFyqyhqD
/l4YQy+jmz32kpsVxd6CDO/L2g0aXGKmk8sqSP/EcXpRU5+257ILXAs5PrqkeS9p4rwTMMlbZXRT
W2W4i9FKdZXlVrIZ2XVTAVrQQBxYKtEF0BQwW+i/pEEOyWxoQTZJRzUO1FUihreCVYrXrCi1nSAz
lmolObZ57pUJ37hebwKFFEhADRIB7ubYXkU6i8LYwfpK5lWTwUJsNE/juFvG6e9EGDZFPF82MtTK
fNrHWi4/mxUHqDy+TbRy45fRLuvLo49h3IFFfpzjYSMrwUVSY8CYJ/yZET6iHDaupQlEy+gYjwCw
IHDaWqF424jWrYnzkiDv90gKSzfRgqs2mq40yBppEUCtrbW9phsHAcoJXCvo1dNAcrEv3yswWdQB
ioRqjhd9VT+zXAM7YsNG9rVqiPPVKvG9meTXNrJmZ8ZQEiMYtwvDcnwBGU4UqI2jgW9KCxNilNkC
u+XtFG2DxXp8F2dxY0zqqiDcOu/CVe5L11Y9bDFs7adOv6mTamUkuDZoWyh8G740XnV5eB3BH6GK
pzvzTKa5pTU2btuHJB8VSnGhuc9N+SnyiduwctkdYyhhlYE/ArbSEPRHTCrt2py0u7SoyXgHHdZr
lNSilIAFyZT4DaVHWRAIqRdhWxFOTk3Hk5XKNUTZdwgoXWlJvRpDWLHRKP/JGvU6mUUWBdnFX7PC
BXaTtQiSECAg5gEzS8YcPgnlLm+h15kpzccwe0lYljO5XaG22WABCRyj0zEi9ZcqpNNQMI8tDrJR
K58DHakhx6+XQahzV53SQ2Rijo8V89ARZSqY8S4D0KWVmA3m8FB00ZNFTTIYBx3EKaANvzYeu6ba
Klb0zLp4AzKW+ubsIzib9c6e5RkgIrplVs5glRfNMc9SsFOqa+aJ11gZMYKDJ6H7luJJPwS+cSzj
3tPCjFm/wP06tDuR7wp695qNprUT8/JJHKhDV1lBREFRogQfCTwipJr/tQQqsAMpaFuV5XV+/Fvr
jOvMTPVNHwuXPgYX26zj33rrg00c2+CS2sywBR4Ia62DRtpXvoIL2Ar4TulxW7s5jCuOdcV4M9Ly
pdcKhR6/EvJs3cWwgkQfMyflaVoNDsDo3mVpQcuD6PxAJatwTVlOVnUsvcahLB5GI95KVc40G9rj
pLbFIc/8Wzp1bobqaw1aDHElfLLcrltAt2pgJY+Bb75NXVXiT59hHhh671r8krBufTweZg5zMc3y
tVVJdmfm75YVKW7R0Bo2Yjkf7Aq01HPXBvGxUws85Sw6IqLJ9nbACipkRI+3iqspFSbGyacia91A
TJk3vTkk12oIwZT9pfHQmTWXUIX3UqzsjZQwYjvgtuiYZvWupzB6WV0Io2xtRPmrwCCyVh+mVT0f
i7mf76EVM93aQQQZq35YJYNqzIe3dEpSfTVkRrKO2q696kghz1f9oGUwckqlt4sp7GjvdZV/WfhD
8EBAiXnt43A7cqFJ9nkYDc+lWWCxksZql89qfKlnVbQRUN4d8HItXeRhsY+0AhDtZJCORlcFh3xI
kysrlIeLXAVGaEcAZI4I5sQWdndaHoakmK4heUBgxSf3m5Do8FLNwvnAlpqs5zFYlmLJ2nQK5r9y
CBTFZVEDyzmSQH8vS3F7EfRcGWpJtS7ilEOuPeeB7GXYavwNWEADXnrT1ahI+U/DIKle5F6c9gSf
t1dS3/oXCnxxjX2jzjAdCixlXeoE9AAIlSVKkhpcV0iXGfv0jDXCSoX1DI12XaRhP9pEouvqTk9B
OvBB5CZ4J7GIdhoyxcq2slwfX+NKO0YI8LZUMGg0xsYgIk2Gtg0kT+xsQ+7Gh2oi+cfB4jOQvqYS
ddxFTbFpUws8QWaVwXVO8giCYUA4sp0n9ToeS0dDb5bbcS5YMHeLsd7//az2QxfdRMOucTHXRR0N
+slRrUL0FktmTpBXLodOT0mGjSWOMdz0MxRSQ6Y6bYmrFp5nEaeVHVsYk7RQHTZGFIBIK+CA//1P
+rAGfy2l8SdRX6KshRxEVU4qBnWtZX3PhcXtcZ7taM9gUVSvhIqPWu80YOVcExx8MQhsxeqJ2XAZ
DZN1kUoVUhUya4kQBqMnt2s9kqVVp3IOzYPsgrxE0Mr6fJ8lTeBotf5eY0jjwhSuWxbtDQYsywZA
hMmpin4jO5d24aw//f3h5O8FWEukuy8uWhdevH5S+2k7U87hY3RuFmXkvnZ6t0A/rec20/dDTHh6
qOcCG4j6MkbGlVFI4N9wx/D/48GNXn9Jxri5ovvbrVPJPxBUqz4C89McMmeK+w5xUGsGcB3jtNue
+dO/a4MskSa3RBtfxyVx2uvOS2HQynJmqhhN4OV503sI2rPKHtQGuIRcWeMtSyKoDJYtUJ6XIwat
2AYkaNlZJWgbrtEkYMOMvc6NQiXCE/ktxq7iOWt9bq5+9U7Qxd3f/+rv7QdJ0/Bw0PtAZYe862Q2
zUUE9EWpqXg7vStShPevVDe1BWSKwVo4nBlt+ad9mbvLaJolKiYMU1M+FaWIoxmZGHn/kRT1W7L4
TDt0Eyps0LYMJ96dK68tbYW/DbiUoz6VMPuurKLZR2kNYFYMGtySb1ZfnPkkv1e3Tx7rpLkB+ypE
Es9jqV71IrkgYT1WtdFR1/IGU/n/40s8afdVUke6eMtoPaZolAbKxryynI9mPJWOp2x9ri2yLHJ/
e4knH6XR0Cqhv9m4EfFUQaY7JY5OWRi9UZtcVbqxxtHWpOJM+fnHUXWN3jXLAMafk5eqEyRMTAQ/
HUQV1BSJp3jquvbOzZDvS/zy430a5+R1SlMIUGoR4w+7ets9I2t1FG+kMwHweC243bmf79sSdzLe
ydsc/M7X9Izxph2O4fW4iZylmg6GEqXZOV3Rj/P/08OdNJgIlBXDaWawsN720m+hu4PyfO6Jfqhn
8AYRJS79U0U5/apV/H8GS9PyVU8r6TZUXGXfv84b3UX4s1LuIsVur+V98/Cvp/u3xLr/37n0FCb6
/+zSO7y/Amn4atNb/h//sunp4GX4jf9lzdM+BLYaelzt4z/+b+Gt+n90nHqEdkAw+KS6VRRgMpQx
IQougmrqT/+O6pb1+uu6gCeQRp62CFj0RaN9KhDV8dr2MkYcJ4qoMOuyUbh9CJ3W7vRKeJOtqdwM
4+AjOgH3rI5+c9SVmacPufdEqehWLa7hpClvU0GgplSW3XLjHn/LSsE8is3WFQv/WIoNxS8pMNZd
Ub5OA9l3qj55YVVvhoweX9aR3Ff3dIQIaqfGPBqvWhTdY4Sqj5C+qJlJVW/rRpmvErWGQxnF5ou/
IOWNjoJu/to04iEayk2S6ducfAnyfPfakK+EIvG0VsBegvoF8El9VzXGsBsKvqCi1acnzRfaJ7hZ
01GuOY8BMnzGxFV7+oA1d86Nh1Ct0msDUvdo1wrZSJZJ4Sjg9LBRggCY8VjfaT01cS1qtd/cFbNd
m8vluuu0/kY3opFhS6mH3JAK7mwakmvIPOEsKOGWGCDuVnMzc7fK+zXOp9BrQkWDpanfDTUlsxEo
W0ZgyYHuRbAhTc+nkAd/z5EBBzjCVOY2KGTRpsDzpIAvKyP1MITxZIum+l5a1pPKUX0dFIl8aCTw
9YmZPYUy1qamqhpHMQrSc/ykZVTjIbLEbNMFMpY2WpdO5lfTb1WJ3nxfuLPCInGbESBxlJfJyhhy
xUnzeNhikciJitTzfTYO44E2zXNqRJTuC9IDEkUJ7NoMX40WnwbhNf57o8SvWBTFjTTBoyCcQ18b
s3Hljy3/VIG/RIihhcjYAzlPxe9t24luKjWVXesBRWAtfVVFjl644lL48GHuyULR0R6mchapwq1S
Za9RmoubfsiWp6LkKuXU7MHmzXZd9/xMftT/ilNdck1jQJg858oWRkPvYFmib6OhsVJMxOCFGne7
UNcyWxmtu0oYci9p8oz06fS1q5TuGE/VkinC322RzXbV8Jggh7g9jVNzoCzQPwW6/GBFFfdbQUbh
jQEJ7Po0hkj4h4qbM90osMBlZYtGqv2iqKCu6kGA8y03GIVU/U4ezSdBmXMuI8FRXP7IDPrTRjNq
3BRwYPcmxzPX70gGSgS6jXDxkCGn3VuuFS1VTwxEWaOZuyltMfgoYFebksDsNGi71cidbBNQKXRy
kC0uBb9Xqcd4MoV4eNpS8bdGGuf3kuh3zvJWi9B6GlWTGIRkfo5yiycgdeyOBucN98X8tbXGhQdu
Ta5Q5sYz1ffAEecQ0VjS105vjuU6WhxkUUsLQ1anFzMNLwZZu7PK/Ngr6YvkxzA4AxrDukJPTfON
YFViOifKIbzsdCPZaHVU7cu4vtaA4DkaNkC3z0p162OqNMIgw6067embUJXooiMMAfjqYW77efJo
9vGFYVa5k/bV+1SGGzkQr5U43ISGvItoU+t6cDkRxmsPXUIvJTXf1UaHMxRUz0ZOzYSFMDuwmvWr
sVjwklbwBz/uowVk2E0Smaq9n4CDHHIa6n0mYVksBtxZUeHqBv2KUpEu07Shb2IVG67T26qeNJqi
zErDaoiRygMJ/nxbO00RoAct8nxD/4zYBqF5rNMQhJFpvFRp2Hh+BzOxDzH5yf2rOYDU7ulNO+qo
rMSetl0HM8RI2tAxrSqlddC+B0YDjnTwAmtk0RuSP36d38V0cFxBiLCI4bRIywJxYKr8inNrsvmJ
ZbvumncgZE9zvxNH8Upd8C1D1B8DGZlfq1EPqrpXJpCrWdmtng+oF+YWjEHPcpQZ0rCuBymmB0aq
mqkPaIJ8oN09JkSPWB5gBaYUEaUQ/ia7836opmNN+oprlJ2bTgvFMJi4aAFFMsKHQi5ei6w61EW7
5xZ8neApJZEnpjhDTTIyD1ErXwjkyNv1guMo+OwJvsBl3mR32G71tanmt6PUSUAZ8xu/Na60MAFP
H4RE2BiXAazlVaDIhwDsltsQIpMkYC5HaQ5ssdNc3czvBoM6RaCrlyiwecaivJwzWjyDFiLErLfz
PBmOoOEfsQY5caCv/KaEdilk6CgJFAi9vu8um6K4SUn8crnP0iTvgyu99J8CNbe82ci8WhZuochL
Kz2Jb0jUKfEnh143pl4tGquorLYmFdMgt+wk7K9GLpe0bSCV5m8LzgHuyK7Gkelbxhub0KYFX9PP
7UUjyL+aQFyLqbmHV70fBnMTWNmDLxTPEhAivn5yWlIZZLJk4nWm3an681VVge6f6uo4hsbVMJEU
IMvFrcEJQRW6HeltiU2+A43o6l3TpvtBDWGAxCm9QZh0WVU8mmLz3CraPqgMcU9ZL7lugBsdgQA3
3mBYdq2xxOJFVINkVfQlaJAxdagywUWeFHOV1wl8EWlOSdI1n/glDtU4rupxPkpteRyKGXvj8BoQ
ggULmka6HZTc16somVZ5LCduYlRvahlFK6kjMUCLYV8pAoFBlIntQitu9aUKpZTWS2jQ4FC1N4ny
UFVwKmnpJmAapitRJBkmZqy98ujbGDR4S8rW0IILvwXQUYS7IktjeB0xtUCV2DawXSSD+XRlpPA9
H5JNzldtRzRLiQFxxhgfcJ24JoBgQN22ZslHBcCuWWZLSX9tdkq0AcnkpJNMghTOCJPeCRRbRyiN
i4D5BalqpdH7I3FrJc6NbVKcSFLxkqeTvbmzGo9JDJ1Vl64AEDMVg3yTNdNqsJSdnMi/hKh5Bt7y
K0ihk1bmhQjxyY4yc5sqPpExtP2nkfqYhAt98PsHY4xf+ww+el8z22gXZeFRb1mhgiAeNzoUOLtn
ztilOaN5scCmynSnt6LQ7gQ/usREfZ9IDecTw7qbCiCFMvwF0ayuU0NeUSr3GmE4tKFwQ0HOC6qB
iaeaN2IYea0guXmj0IJUwYamWu2VRnw/YAm2cDc0ef2i0u0QWhgrnVaxJZfRG+EUs0Ns+p3f0QRp
ygRkWdcDh5vMbdN1vl1mTWJjPXuFW73WF0t/BV5nMvetbr7yyTl1m1QO0gPaNMI1d9kNIUioV7Un
FLSZ04EP5SAcUwGuICelGQdEAgFmbrN1xduPoNUpNwaZIyZ5gzADyZ6dhGuM/eu6UCO7TVX29WoN
E+VetGaNglIlg05CKEivXXIkcGmCkWAaCfo1K+rBpO+NrHQNRELd9mX1YkbZVaZ314aYga0KCfCb
2rrHek+OkYEz3ITFOxCvHPRsV2IU0UUzvbDcEBO0kkHk2/HgHxNFHJwyUGmLyG5gzteiNu3m2iIk
ibi/Pm8OQ6zfJ6p6F6j9Uc3HXT4FD6o+3Fva8DTrgNtZlHy+MDMfPYE5h9YnJPUMYl5sOkLrLzHI
26roDyQ1emCX1zV59gWnGiOM1lrevakS+wP5RjZnysFBhL5nPz6GSoDhoszcMqx2KlmQWancs1mg
TEgLl5sT3Og5uDBJdV9X+lTYRSY9zE24QSxAunPpDVZCAElzV4tpZFdD9pD7zVOSkmbdD04LWAre
4jTZUIYeqgXYFLLSVqPxUpYqGRyl11fcPSbtcTbanTnFazOhZ98ZkIVKZ5AEp0KBklvxQd+KM+IV
OXhqQu2WJjGuG4kzfiSt5kxzA6nzwBAFqwDel17XuyEig0LwablykBLb0LRZdSfHilqmEjlGZb2J
MEIr1HI7zXDayD9maObs3GxvZiGnllg4IIPIVSk9CZLfQmXopemqVCDJTkrfO4mV2rqUvPmRQlWH
RA3HB6kp8eojld8JMkQ9jo+Ejnt0drs9UMiN5UvP6AJ/ZbWxC2P23JiXNGj+dVoXMPlKDksadyZA
IW4Ja0MfNZH4GMUZtcx0rbrfJ9GwlVi/N5Kq8z9uYebLuUY3uE/0ddQJhVtJaW03QX4f92TgRKov
8w1hlOB6CJGPT7UG4FdByODeN9beWMUbMtGOHdeiYZKdEnZTkpNb1SHZ8eTCx7+oVm/gJ8gyVPTJ
pb38JscVB4Ko2yu0lew+9nfEAnh15r8OPoFrhnwQqvpX1ehwLpI7AiIfQXMei0lXHBBF+Ik6ssrU
erxQVPYcU0qfNIubG08NWX5VKukhicZxbZQq56iS/2aMByJqmEaGmWwHGiv1RNLQlGQAnqRHM492
Fbk5LYFcv2rB3PdJsKYBF6x4Xfe5QsdHmxIQBwSDNcVqARcQOMUBOfIGlcu10W1SPfdMNB/2DAJG
G9Jjq3CwIsb8NjOMy5AJMnOctbkfwZCsJXcoEM34nA9XbQqgpFEJkKIFZVObot0Usp0CcbyTo+mR
z1LbarJ/kY9mcOBfKLBDIHDmRLJ7OCG9CVoPacOGaU2DVjZFvCY+WXFsPIXG8kZ3jDVXyr2uiMrb
TqSXrSeiucvNhHji1uTUWULRlJVI5BKh/SEoiRU8G3oXw58NghzAgpZFbp3Vm9SHxinGhNsKNOzM
cOg8IeJGkYokifQolshGr6B4sXdc+JrSbtPc/CWN0UObKpy4rPZmSNq7Tk8UZ07r/RRYsU2FM1nD
2nsYaxwsvs8/PGSvzUIxWLqyIHAKDu1Jw2auRY2xMZtsgu3VXAwj6cQ6h28nDBGpFRnpUYTsak6c
T7h7OhWhDlKYOhn4B6EY4XYeiBef6kNX/9RhP9siT6vPlGEovhiLWtagHfRNtM41hi0wEEC/4tPN
3QI1nG0dBxegHmFEzn8w2uIposxnLXLnk7JsLWuBH46F5IRb01PcYMcSvUU7gk3qXKn0RAj88WA8
EuCU5fEU7WSoPo4V3aiIctWxVCNdc3r7YVRvs2Knde0ZZepJofTbWKdVYCuMVJpCMjSTh9kCdEpS
1p+/vzr5pPvxbYyTym8qQwZKS8aAeNOhTIffdh2uiRhdBSu0LuuQ0rN0zRfuRNv6Pt7zQe3L/NwP
+L1qhyHq01s9KQmLVmsQKcNfMXn51lhHu97WVtVhcToLZ+vPp1q3j2c2DVmiHon5A0vFSQOmoAOt
Towm7ghUdQoemJhGd7HXFVti2r3aSZ//F37Mk27cP+NiAsCsDyD9m7kVSQD1JCaWQ7nPQUjADZXV
LnlsCQAT31N0GRYKTis983ZPmhbfhl1e/qd+E+q3koBFQ3bS7WLlaTeah1f+fNPip+mKY4lgR5kD
DCLbr+MYUokwgyQmR7qkduNk0PowuQ60E53xD7fWfeSmjnH79wn846Awt/k9RXTjpxbv2TRVpHxo
isg4sv3sphQzuy3Wfx/ktB/D86imrKmMAMkBEdLJl0gCN/RPI9cdDro8GgUQ017cn7o9uTwX3X7v
zIjLP/FTf+tjRFr7i+wfo+S3uVJQUzD0JtX50dpttOpfJeAmdeMEHt6f1fJhQNntt2etWCda+H/G
VXDn6wa+A8wxX3/EbBRiWVyedNhhE16FGA6KI6EKtrJTVtCevXPdoB/fLWeF/x7x1G2QyEVbCkGr
O4vbbWECEJ+x0t1hLXhoZwf77IAnrSEeUWOOLtbvhdgOFP/rIw5tRnAvGif2JmmtXJZbOLVO/7q8
2clF4sGyA0jy7LLz/c0yLMZPjbxaGs2nrj6J8BspqGUKlDItSo7BWgRk7sy0+baQLs/2aZCTbx3U
eQLfkmKEede6vtd5dWu3dgbip1gv7rUzw/30KgErQGFEVsKMOZktvgntl/KL6iyd+u6FuKJr44YC
8da05/veW7qHnY277ty433ZhHvPTuNaJCygwsPeXOuPCE3fB+jmVakd7ZU2K73rx7dUo75xiXZJ/
ft5W//3TZHAWcAv0CYIHfdlSP6+nhUVZNER3O/DQyUYqL6HS7REXXQzUeh2SVP3Q1e7DnfB25nV/
W+yWx2bqcHznRwaN+XVkXCy+SfzpMvI/yEmI+ZYzOgvsqNrGHHhI5RTPbB/ST6MayCNYYzlgqact
NUiKM/EnusbmTDLYqvPa7mLeq1eN+4G61Hf6g3XWBPgNd7l8pYakgiiA3YH16eQtQ5WupAmcGZyl
aGNIzhjasZt4Q8I+3TsUR5z+WShuztsPv59dP0Y2dKCjVFO/iWbQM3LhqUeN44G/W/yHlCZdCiOs
Cmcb/T++W5xHSwAHwnv19AMKJTUPgllz+jXV99Rp/ihs0ZkXORKlK7jYsAXE/X+wyi/nrf87rHby
/ehDJ8c1Al0mEmBh7m62vhs83633We1WB1zaZwUbP6zzX8c8MbPVxlQZpHgz5i7TbesDXpIdjJXh
ces5TpuzD7m8u69b6DKgYWHsJSr6+9dihIJcLAPidXLag7Zu+ffZnbeVEzz3r/GDwOn9pbtM1uwy
yr+gXf8jGebnaaRbkiHjLZaBtXz9WDNkWT5aEc1ZZNWsxAulKB+gBi10inNeZvnb2XKZtJ9GO1n4
81qhWJVnyy9KctwmXSPhRfVDBwKzIKrg4i5z0j0NYZaKjBrr1VnT+E/72+e/4OSD7dsC2W2EIh9c
tluxJivU9RyVMxK70T5ad/tzO7n845CGjjoP1TjuzJOd3Bo0q9P1ZPl6sgsMC7tccigRuIgFC0e9
qqHASffFetnLq9YuVssKmb7H12en2omV+ONIYXz6Q07uL2lLbYOqBglpHCl0sHrwxSt3Rmwlbvyz
m/yPi8an0U4WjXbUO71ZRgOiGnjyjXmEPbRGWU6TdNW2H9em/4VL/6fNHtEpSsgPadmpXX4mFkYG
s7k8pO81NrI8RN4QZYLY+z06AOVpFn8IhoZid2bj++mHNpGJGNJihOcH//otKXUQ4GAYoCxT8vz9
QS7MF+jen/CFZAoH7SsFE/fvg/70lj+Pufz3n7b5JoJJLpqMKcq3encpWnfSsPn7ED+tUExbyFES
CAJuFl+HmMJ5COpGZ4gdZ5c1ua3ratt6Z49py6d3uhJasrLwsDn1Asr4Og6vVSwLbjAf15fl7TXv
4375Ni2v9wDrn93WfvoePg94shrNYyNpOBXUj4JMuS68pSBDD/bjPPj3d/jT1Pg81MmyYwB2hknK
UGXDXaGPqcOfm30/Hao/D3Ey+2qJ7jcigOXYBc/WheKPa1/yFohK7p1zmv8wJ3DfLXROWZGoMZ3M
CcnCBdmSbs255x+JYQ3b+3+Blfhhw2AcZp4si5okLpKsz9NbjjVdSAfosbR9bhpvoSwMB3Vzvuzx
ww+0+OZ1WZQ4Tn2rtuQBbm8Fj6bTKz37fLcpjDT/t+uN1FN4FKY3SACgjycLsK51WQ/SmqYmtfBt
5xWO6VJN/ddmu/r7lPvpKMNoGuh5CIgLFuDru5NmLc5plCofm+3wwvXDW+SuS10F8Ov5itWPr/DT
eCcTUMYEmpUJz0O0VpYfsFfZf3+iH5b2Lw90Mhks4pj+eaDef0H3TSRS6wXhIjtKaAUc/z7Yj0+D
ultj02ZGnC7mZdzoUVZKPA2xSE5B7gvEaefvY/x0fQAuqmgW5RoQGKdXpbRAZpcXg+KInvFbXC0l
aPNWju1mvZyAaHNhp/aGzbkjyQcN8mSp/TLuSaWIjpgA7LlXnBhE2HSxFFGH9XhfXJ5d1Jff5GQk
hZOtyFoBrv97hUhMfYD4hkbdRHTip2CTrXp0u/V9+afaZm7uGQfl6sxb/WEj+TLmybpOj00PQq7G
jFkfVOpgifQIYN0V1/lKzB//o5n/ZcCTL22MSbRalJ4YbwLUXzHNPEt1//5UP8zHL2OcfF2zkcjt
MPBQlSpfyP5OS4pz7+2HHeTLECff15ikhlkvV2j1enSXSl7wHHmzA2pok16f230/ap7fZoahsqtT
kjG+GYS0jFlDeYSOz8FniRpWyf3CHGwpU7rq1UylKzlyYgOVDvY5eSu2GldbVGvxmVXl1MixHIsV
Vsj//kNOEwWrKNAWjtQ/lxLKpnb+awEQmpeUEtfVw99/xlNs1rfRTk45dZaEJPHy2HTM4Te4WXnT
bjP6GLor+TB2uAiEnBKrVWgdcuccP/XHz/HTs558GkPeN0ph8awhAW6+5qK6XM9nsyx/qD19eaMn
3wPAotz0R0ZJm0chDpxJq+1e3JBivjrzNn/81D89z8lXgUO8N8uKt6lzu5DciEszFLeMordJbgcF
Amk4N11+qOp9ebiTr6Q1xnkmZpiHg7IFt3jdcbtQXcx5BbUJJK1r9nPC9ZzSO3d//mm/+DL2ybrd
TLSt65ixsWvnB9PDiLquNzSG1sXWOqLV4uqIatE585bP/Z4npz2jIH1IaahyNSt1Z9a2DGUrcSCs
Np1jURipPQLinLN39R/Xo08/7slxKY2NppCCZbIeWuh8OW2+3gDEG27UferN55a/c095cmFN0fx0
I8xXR/avgPjHW9kBgQp8flX9F3fnsSQ30mTrJ8I1aLHNRMrSxWJRbGBskg2tNZ5+vqjqGWYicwj2
P7u7aLPWnoGI8HBx/Bx3nO6V5+Jv7zPp7N5YsnwlsDndVl0+j9RGxUoc5vREFVHbguv61N4H1AYC
d3qG3a3ZaBtaxPvgVvuxsLFLhmfOqIsodvU5hjnHn1P4OwWRGgKh+7FdOQgtbvrDP22cZZLsK9nX
2aJnrmiE4tZjBlUcquzg7bS984x42rqBRG2pT3XV69FvUET98nLwU2lTNUC9xVjnY/MxlRO0XoQ0
h/7595/zqmc4MTNzRoo9pAm9P4R9YrpSQbuVjN6tQtIV6zEEoxmPw5L/W1rZzBlFFtRbsnhNRB4m
OauJYhrjQy+ATXi3VbfzaU0vPSLqtWNDfUNkMapO4Xt2U+qw6oqqfds6bxeB/OOwgtutciI7/YO1
sR+8VUPtG6DmHXPubouvBGD3qD7Xe/lmaXev1TC1k58zf8CDwKZIHPNz1Crch/3PojlYfQ0k+dgl
h0zg/afbgm5WP37//YbP6fLeHnMF7is4YgF2XMyAFh3EDHWDZRDQyQExy3X2ANBrg3qNsZOOsIje
/EfR7anN2SkroQqq5BKb7+2VGobPleBoLg8AHdf+dvqysMhrF/XU4OyMoUhptU2PQdHG8o7K3mPu
NLgHOnb8R43jX42l/X8qMSf43P734bWHdCYwJ/7198k1w/l/9Lg1Gt0Gk4LkivyT9yk2A5f5z+Ca
ipgEMSywDRItVQc18j+KEQqTb8yb6bQiubJAgv6VoNzM4cgE6zqSFNDiq/QWLygGmzEzGlvzDTeH
Kio5CBRXPC6F5JdGcNTUYkRmjHrC3L/Icmd2UotQRKeBXQhs1/dh6pbUhbhG3JSTDIS12Fxa3Jfs
0JTkG58/u7HC9KreQQmltjSXEC/2F1vAs7sjTDBBRMlHSF7w5WaeshtaI2jgC4JSvd+IFvB04+/S
g7YhijicHJjH9999hmYTP3e2nFNbb0n/SSm4aXq9ksIoQY7ByFfW3t+IOBg09mG8zY7LucS85fq2
ONi4BBE+LVAwA+ffT1OyKUIlifGNjcgXE2JhY28ftF19SI4edVRYz9yFRV77oKc2ZxFwV08S2gws
0vpgHtvdtJc2/qE8THd/0EqYxZ8X65uFvdHkgY1G2Zlx8YIUbdg7a20CJyQAgv1erhaO4xzl9m4P
PknIsFEXICc+/56pY0S1ZcLaCUaSTEZp1426gtkj63aMKxwlqPgFrMaDkwoUOyLQ3iruVgwmaOuU
sH8x27i2fsqVpq69/yaxFycHKkJ6fhyEXkvWJt/bAobsoP8aA1ddgeE9tp4P3WLqQBcXmxsE3781
STds4tRuVr/f9Mt7yrCszaws7KaEcG+VhJPfMTpNBhQGWVd/aLbWuGHyb/t7C/MQgk/PKLAssJLY
Ec7gfKmJpijQ/anMXzt39g4mqp2zlgsyKvqyi2Itb0Cs85uKNby0qUEgIdhRzq3ZfVPKGan324A+
UHEm9JS9uvN2Zk/lHng06AH5QQrWCI6AoHq7xC/1D2jZcuZFlsuBl/72/PeIDTj5wJKJgGxT8HvE
GPpw8F49+Fi2qMluk+fmuUEE8m5Zh2EePL1/85OvMHMfCKr7Y29xvbQHPvlr4gZAG8MQ7nABbUp2
IIEWvMcsbv3HIu1fh46F8JXn6+yqmulKwE1CUXztDGBJEa8fynir9SC7lziHLxeI4pBBW51XzKJ5
MH9fTHIBuYls840hXd1MB4CU7y5ZWZt7+xPFz4UFzjIQmRNsUjYzaUCCJ7iIR9PRhirNQo7Tk6u7
toSJL8rNtaf6N9AXPVp16Jp1+HXh7iwZnZ0er/SchBjZ5DRHj+IZEJoh/lNNbYIRnu2wCW7wGFst
Win/MjR9Wy/cXqq4tPzFXCquEDKMU40UqWgPiTpMSiA8rav7apGjel57EbYEsoiVAKeyL9iD/IzR
tLrwB9gn7F377PwVIcHs1k/eIVwzjIXGpmjcp8Ui/Obids4Mz74vxeyeGdLAdAMZspIyvu+k/oHR
zIXnZ14HfVsgQsHkMgLJRCR5fjsMYwpyXQsmiObfcVvxXb01V6KaxczEQrQifvSZCxQ3UAEkRmMZ
fOMcdwKZrFMMqQYwNQLLkyBmHW8WzuWsniPWAx0SbA7oKQrY9mw9OcMSoLN8y22+V1sbTNgIA1O9
djb6CuLC+4mprTW1hnK1mB8vWJ4DlySlidpYBVEjMiZ1U7w4qI5pN8GDT2kl/hrfjV/UD4Lkptpl
u3yf3aVbOdyWf/0BbvXK5Tz9CHNy7tDJmM1r+SnvjVrnWX5FUNFlMiteN0e03nuXeEL5GG4LgN3d
wpm6DGnO90BkLKcvy5DUSafFmO+85i6Cn9uovik9THLNKxP+K9g/VxkDVNBB72092apW9mR16U4t
5FWLwK/l36twOcTTK3SdK3Ma9kxMEg+Vu7yblhro4tWdHcmzTzV7lWGX8Uql4LfKT+qxuxXKOeaP
4NWEwTw6Oo9LLfQrNwBzMOio4CTBT8+iS/RVUj/KQ0C2Ssb/vej7W0uOnHQheLoMbfBYQECBSQOs
kNGUOt+CNncqqxhwH9qDiNLDY3gnaKMYDLpb6uks2pq5qlYO+hIsW+9C7QcjX7rqBMsxk8cw3a0s
GSi6/qL5d+r4s4/Spe76FT9JqviGhjQs8+IxKKcYujWvEo8BahDJRv6Z8d4CUqQi7xawmfw0BqFD
snDGry/6l11rVr2dJDVOIVaG49eFZPxV24P/3Opbgzu1WIm/cmhO12jNIpjGT7KuU2UaZdT7Wgin
P0YP3sHY5AcIrJDpBnL/cymouMzzxAk6WeDsElf1YBsBtNO8fD2ZnrmWmMvw1z4SgyOChp6+j6NV
cPz3Ce3M7uzkRgaz4Wleiw1VtihGb9o7QXkm2Kz87/7iRi6cH2t2eGMl1i1iJ9MdzPyrVSEvDudE
Nxrffv8uXTOjQf4jxkCYN5/fx8yUy0mwJrp+Sf5W6TeKxejj1O9+b0ZUfObujKrRLzuz5fhpacMv
7oHO1ZXSQlga0sNH9OPL4DEugiQRQ79j8eoZSpDcZg5CwFslTjufMXg69pAyasrnVqF2csO8t0FR
Nyzhv9DMGhY4xyqtiTfbajXmW5uxvZtKFezzwhKunfbTJYhPeZKXEK87QzMQzspHplcDb0czfzfc
1FtrB/vv+wDE0ujcks1ZgaFI4I6BInh0J6fdZWTcoby0M+K+zB6as52Ze/5pckLbDAkeoQwSDUuR
8Gkr6Wt/231M7pYc1NKBEyHCyVfM0wnpKWgM3VYlPO5b2K6Hre8vNLGWjtss2grGDr7SXOrfPJOG
2El8MCHxWxLRWljMvFXWds6QmhVHIpftmzh5DYds3QIfXjh5wrX8ZovmmWJSal05DlxSBsTJiTOg
ENq9QCLKLh3WrfPye3sLh06feVgzyNWJafuR8gOcS+W67SL39xbewon5iqgBW0JU+wrAzcljibEp
SySj02dzhCYeRNMKHpA1f2tjJSsVlRBEclmfzwTcgvUrETFCIWJSAj05QFWzI1/qg9zBS4Zv/Wx8
bg71OtwMf6EQRX5hHOXbCgGE1R80rq9911Oz86PvQQURtCy63mhbamgbjyTUWoVMo4gOVfNT99ba
YWGt187OqdHZTUg9sIzWYA5u26reJrEC2Dpg5MjVQ2/1P5CJX7fSVyWIHtqgecxhViqLz5208Csu
Vy5whsDNwdYg0TavzSp5ZYdhxHVspmpEfhh5kSoKF7b1clcBdEGIJ8IDUIbzJK6fpKEbGoxUkXGI
bO0u1yXnJuhVOGeSxTDk8ruC/qNaBssbpbOLiZcIyfnE7tXKDV/7zT8KY9tm07sAEP6gy3npaeAB
BJNHMmxYjKHMjqxnwzFD2m24lv3QqyhGjw/wmy18wflEBEmqQmbKBCOT2nxJmjNnzllPnNHpzFG4
TeNz/OwdKU5JbnknMYfRbeIXsbb4Q7IRjZAPfyBVfZkfntsX5+jkcTBDfUqgDeOcuINbvUDQZ209
AdMXwOvexS9M3xxz1eyKXXIXLL2EV06pboDTRzqIWUd29tx60yhaPSXkC/CqMPQCXN9HVI8hiEN3
H7vjvl+cxriyq2cWZ562TtCMo34MHn8y94LpP6O8OcT+04ITWFrZbF/rWg/KNicpqDfpvffaf4yo
TQV/oYV4X25zae09L+UGwq2cO3jmxE++5WwnoZbXgswZ/nmAb5p9vw32y7zAV8pE53bEFz45MaGZ
6UUTycSVzPBATh8TvYhSMcwu6GUv1myv3pDTdc0CsqSFYFzPOKH1pn5Vd+Na+lz8AAxur4eDsS93
iCB2a2s3tp/Nrcn09pLfWdrJmR/QpHbykGBivQ2yeMYPzfCXnMC1S3i6xNkzNeUSGqwGW6et5GMa
rttv7b21z4/5zqLRHq+VlYzQw9bZNBvjqDGSu+52DfXx+tP0TXWj4yKiYumWzJ4wxepznnPW/FbA
AkGroLOxChAebPG23dfk6x9Mwokr8ZsDPM+jKyubSCv03m218Qa66/FQD0zMSHn0F4I4ND7Qs5dG
6YYq99NUhHdmbu4zB77AWgpeFq7vwgeY59mDo1RmXXPoyo1OXybct7v257sWdo9+K7EDDZGFAsbC
QbNmrilVs9YcYy5W4zQbWb3htdgsLOsy8zi7u/PGk4UkgQmPivAR2UvxhXgIwCLtTBa0E0PQ/0dz
M5cEIb0Ov7xYkcu2hlxWaf3dGYm99Fu+39LqroQjpx5wPixihUaRZmLTYJY8Jl+GD9KnCIXWagP0
56V/8G6qnbToHq6Uf86/6cw/wd85NKPN5Y0OeCbGoxoGcb3PzW55SGXJ9845QdLSMtJiYoURiDnR
kZYfJr6mugo2HgOkv9++6+dRaA0KhpwLsa2hh2NotNm4VCXjcaDTNBcszEdU3qIfBiz+28QcuQUH
qNwkTEfwloyALYN1Yt3lO90lv98kwyH5+h9UKMVu/bI4izjQ9ggK1cOzRYfsUeVVFvWkYD9++AOs
gij8XTq0X7ZmF1qOAHqHekmuWge7Kg/RB6RDJaET6LyEkP6Fk7Lp/VurXboI1z3pL8Oz4CPyqF55
4duTCSHlD6CVbz2P4h620lVxt/RcXHeWv8zNrnkkRVrj9HzTQh1vmUJD9+k7iotL9XmxNb/7nOJn
nAQekqWPMvlcT39KXhMoU2cVzb7+8AdzZ0tfcHaprd6yAzUmfLO/ygSm+s/AtZ7FrGz4Zfj5B57y
agTAKL+AIukENLNjGWiep1Tqm+vqN4SLr9KqelCClQATdsdpjQeDXuUp2Phu+tfvr/l8IuH9Ep7Y
nh1TLRhjJ/ewDV302wTGhxCQX/ABEmA8Zw7T0Hibu+nD8rKvHhzNgYfHwb6mzUKrLI5sZJGwXPZA
DfSdNXputrg+8fsvzs2JlVl0FVZVFekyVrLb5CXeTzfNimpHTvdP/oMpuCvVcjwM83aCZAh19Hnm
Hfd1lTjG21bau/xZ3UCHs4FNEjaI9gDR2p2/CMi96qlPTM5Oa2y2qpOGtKYlPyMXZ9gi9FcLp0Ts
xcVXPLEx2yttnAy5dVgWtMa38HMfhu24SRm28Fz/VttJT+o22S8nqBe6NiJBPv2cs93TNGrPkkiQ
UVTbGp/lTfEQuBTPyVMFYgSdL+i9V9bR3GZPoYsI5sd2vbD0q8dUBwYFMggNgHnUNI5h2UJTLZY+
uNkXRsrd9Ksw3cIt0j9U5eoPGrfX9/SX0ZlTdcwiaOTR7l1JWSnJtofUkCEh+bGBuRcRp4O2bj80
H5dc+fUI42StMydrJmYztdJbGVfbRqVbIWYLEiiFcUxtPoTu0pDH0jJnR9eq4HoMOqeH8BnKT+ND
PJXuwvYtmZidXMiOZT0x+ZKCCSf6Mjk7azvdQKp/G4RrHznCb/oiJn3pyMxObSo7A0OWVu8G0G5Z
3f3QJCu7W0gYrnvuk82apWlWPQRBmnEwk0NursJ7pLcFQ1z0hjJq3fhH8TreNiDY2v0/SO3/lThk
YYH2rOmZduqU5UjHuQEyvug1bqIMiUp1/3/bu7k0VI/iRIjuFOTIYFKq+knp4GkMCOopWWe7stlT
mFsG6IlDd+nr/ufuvcl3nEQaRV3HSNCxOKe181tN7/+aZOAaSHwfzUxeGmteOJ/2LFqLvSqPPJVG
XZp0PyuYkTo7WGjOXNstkOGMMpM0XpKJOYbs1fbAcayyh6r/jFYklOL/VvFNeGr4nsAygENHLGMW
w5S8erLVawbJpfO9fS6ZX9JfBJdL+xitwg9LdZmrycOpvVnc0kIligAn6o4dUk4USBQEsayNpG97
t3sOju1KWwKMX831Tk3OtipPKxhmxzeT5M/ketbaXBX3YuzuP8pUBNhVsJYxHavOLneMhG8I0bbp
Zk3Ba9fLh6AJbprSvCuH8NGStC8B3KjwD39I0vyptfpp4cm/di4FwQNwWIDyF9RAMXrj8RjkppvU
patV+a7LlioE187lqYnZFhYanNQR1LtuXUKT3fxAkHddSNFC5nCJtxUn82Qls21TJV2amoYUfTyK
gfDoc3crMCIao+/Jg/NpuLFdUeyunsGElR1hYejqzyAWvy2XM6+f2pPfIr76iW/R6wghAsR9SECj
H/LHfC0xSGmu0pdor+6lw1JV+OoXhj/DlPlDwBfPzeUBonGmF4PUQHlVkWKY+sO1Pf39ez99xQrw
fyg1NRm4KwLd51bSTk4GCummm2p3nv/dkYsVuN7/xIbuiJEQWzHmKykCZ1SbFBtVYH5CPhMCdqZC
xqja/N4O5A4z909/ie6SAGcTw2sXXYm4H/Q+nODUKeAApwpZlUFPtRm6mHpj8zCot1EQd/2T4W0r
gMrNRpJcqclXMhIa+aDVYJ4m22iHHfwygOvq3Exeo2SMniDMVjqoq1HU2Vm5VKvfrUryAqapRoVX
3GySGFmNNOsfWr6mfOzaPIvQ15DlxyorYQGvc7t5jFJJL1d+IvUwyOt023zGEnD+yPSFFerRMVML
aLqXev2q5XVFEyc0ghe9B6exMf0xY14i7LXyM/3APn8MBircnzxn0iALj9BLGvb9qLUqjIwE5t62
7/zmIa/04K9WD+AZ753WV1zTacrx1SzLluJ/6WXh61jIjbPO0dgGzqfV6LJoPdjPbaN6aYOMsKR8
iXsDIY2h8WTBpu130fQySUqhOrvGGRmIQNI1bfIfsaqjMRW0KHFs1Tqr240dFMiQS2rQMmQXe4P6
1OdlYG0HxJuyfRFJcIHLZQCBezBmmgG5t5eSywZR96p5Vl/dorJkKcDo66AtvgVZ1lQKWzR5R6sd
UK7pK20YXwJ/yrVnLbQr6RYZzDRflYMsj/yLWkCxRkqa+zbrmp+2b+f3dmznGpzwkvmQR7Wq7pzU
6Y6JkklMDtvh2KysqAiRt4DIUzs0A/+J0gWJtUUDdnyGY7upd3WOBDMKqOjDr6eo1OSfQRKG9qYJ
IzX6YRuD8lNNVKs6aHXb1UA2fOQCSt/Q83iNYI7G5JIVe615aHIKnzsHJBrLrlXKeerKjqZYrVaG
Xqd3emAG9rFWCwNugXRqkmztV/DcfCzQKfu71owqQR+nUuAzHlv9h+HEyd+qPFrIYIxR1K7okUb3
+qT18dqrOjSmUGiptHEVR1O+N9NKRdUw9+FLgTO4QV1HFki8dGVnfTpuG02OZEC2VtNGKCMXqXYT
pY1jrzN+oP1ZGyVZedaaMP0Zc1UZeKkLb5u2qVfd6W0HIbk3TQ8ILQ/fFMR+250clIV9dAZT6x5o
euUyzYCxRY1Ii6u+P+SlkOZKtSrQPjXwgIWovJpJ3b5UlXKgwRw5Gp8okJDxMDlnzc4DW/6QFSm+
d/To1ZEqDKhoF+X4kiKBHAr9Cuez1iH9vgZjWd/VKhID67Dw4wEklDLmyVrtW4k0P5am/MNYZ9PE
1FpYQf2FnnTqostsboeqtv1VwOgH7U3KxZ88zwq8Va/KNXr2/kPeTrZ6UzmltVOYulF2neZMX5pW
6BsY0thM26bKPIRkJUmzNo1iS6hnZFOQbctqatV94cT5l1GVEtXV9MxEA6WK096V+5zUI6l9D72j
uEXyt5Nqo361G73zN1ppVRR6Ro8UHlQSKjdq2bzWQdA9p36m9XsNgXe31BSq9WkRoEYMwuNmYDPu
rVRvwFdWYW5lW9ZTM6E3qnbnpp6NHLM+WmX3dRxa3XpBjkj9WZcpitEGVMjKcVShgk8Q/JEMqPAb
eA7t0ma0SnJaS37QNGSFtjHi2l+cwEuVV7OKaE+UUlTtbBxEGsMUH5Qo4DX9OKkojTjVxLD6aCYa
NfFCcpR6NY7OEFmrnBHsYaX4Q7UKNQfNWy/I4nytTlOhrhxKzwVMlnYAs8qt33am6pfHUlNLNW3d
NksSf5sAe0OecUiRrNgpnldAbP/79+Yi5Uby1mLCyuLZhF/Nmgd6XeQHY130DHDd+feC+5oi2I10
JzNl9h/EH+/WmBARY48oD84CgkGR00j3q9CV9uZOoChst7gZ3qhKo410+NdDZMKeAb++jbAieHxT
hA4n8c6QKmyLVoRvGVy4p2azNe5LN37Mt8scDpcv97kx8c9PjBmR1CqNXIauPH1JwtseMpmiurFB
u/9+z5bszD5i01laB1adRXVGae6NTO7xTnUHgCEJ/fTOUXrbXoh/1Hn9W3xJqAVBcFvwRUELfb64
cPQU0+scSDC2kBV/HzeiApa+DQWma+dZ4JzhEqMVJPgNw4elSs01+7DrmhbhFyIkyCWc289T/qbh
m4HLpNpTp67kv0dKYUfkl3fpR/8uveVFGBEYv1dek715I98gjLVwV96AcKeZOd/g7DfM6irBYKp5
qfAbyHaZkxuVL6mSyCB1oc1xot1oKUf0VB+ncVpPXfnkqRo8Japkv4ZSm97KkXqv59UtwL5VNgpQ
Vlt8L63uOc70O60Mdwb6IYBS/FUUqi/BWLmqXryonvFYggbapvxnbPzGR1KQg3YcvB7tqrY5xrJ2
m5bDJo1R4ymbgxSW+6Zj7ja2HrvaWPgIFxXm+ZWafQQj1e2YJxW83G2Byvwq3ASu8rV004Ozs4F8
WG61XWTaEbs7+/Jn93h2+tBekUqH8Yi37sv4qh/fJ70q5pmrjUAFqO7wcxmvczFE97ZYxmFxkKZm
q/Pia2XUvtGGXDXzTj9WjzVVhXjdHUVdQXb1/TLeY06OBksITuTE4ixDK7q+81QTi922uxVNVp/v
KjgHl07zRS74Zonmp+C44WLPp8MRnp+cOuGbqjv9qMJZDexq0z+Kmat8O/5VLlVo5g1JYY/7q4H/
ZCYRms3zGzyq1mBIekJ2uyvvW4ShlZ11hKJjmX1cJO7z0yLW5IA3VcC2zWpBvh/mlR8hPCMmSu3X
+Ohs8lvn2Oxkdmwpx72YMmJdwFF4Q0UJSvzF+brQRE2Rmg0D13MKYlhmXUavuC2K7HOi+t8Nf9w1
fbgLJZ/R4Qy0w3AH7DJdVSC9V0zfbLIwR9ePeWvFZNTaGdZ+ywjwpHxj4u950rWdIlmffv+CXDtl
/GaTOhlQRlmdI2JVyHjjsYupkVGJqFfh0WdqRDCO1Uu7LlY/24szSzN3EfkJAH09omHhova1t/4K
j/GN8BmCAh+9qBb+bp6Nr2Btop//uvv2vje/1jnbm7Hwwl5KWOewbW6FKEVJxaN/tHY5lOGLTEri
bv5mreasLF1okRlFDtZammBwRr3Nuu2Go6Bzk2EpXw6oroQC6F8YFmUPen0XnVviyLKoU1Kxwe7X
TvpZa4lj9ZcmkxZijqsnhplhQjdFsZkbmb2/VVUyLpYO4vaGzwYI+3abv1BZhRpq4WxeRhrEamJY
TBHUNhf3qXXsuE8aLPVrmzkj2OVvvk/r9BFx3yVTovR2vmEOmkjEh0zBQfA6d4Fj6yCDXcU+LhDN
ko3Qt0GLBWtiOLK9UZ8XlnbpmLBnwQ0NnYoo7sw+4lhOajekE7IobnZoXpQVSdCzsesP3d1yE+8C
u/gONAFGDFEKjX1Z/JqTeLSKkHhujcRny8Zk1by0O+Wv+kmoFVUb4gimwMsXZQOU74FJ0P/kfRGP
i0qCyslkJm7mhZVcSW2Fgg+db227LZ/eAWz2Sr6lDOAucn1e+7aWoG0hPmUoez7ZVDZ+xbxOKVY7
3JZHMY09HNUt+KR9v198PJeszZ7pGlVTCHWx9t/YYYUy7ncx2Cgvc6tcMwZJjJCDBhFOd+N8I2mq
ICsrjx48W8JbW5+8R2NTu9Fzs4t+Lnqxy1iLVgl4aMFLI1TnZ9Zibci6gOLb2oAZQVp5r4INu9zp
Bx3d4FWxQu7Y1VGr/vfzhRxYJJ8YBjJgGqJmLK7ryYHVh4nZ5YGpiH49bTvXPsab5IN9EJwn7Y/Y
PS7e/ysf1qC7gU9DLOQyqfD1RJr6JCRV+EqFislk77FboVy3qZ6Xca2XLyGj+5pKcMfsOXQ8s+/a
xbIkD3UsdrE5aDfE+3AhL5u5EqBjBz9DOo98hTYvh48BwrUNmH+oTfP76qF7hERwra/GbbWpgYAU
Mby+i+2wy4fIgfoBEms0blC0nx+asc71Pq0MZz0ela16nJjTRC8dV4Ps7a75Nh6qdbZbvIVXngqs
6jx/MHkYdKrOD4ySNw52Aw8m4XBfAc2I19IdVOB3yW6pWXTR7haH89TW7MZTjyrjTNgq/7YNoErh
zaGzQSV3cPKYn5EiKVa3yT57Yn7i30dr56ZnJycOawR0O0wLHify7g/hjjodUlP/iRM1dBiOuBHk
PBRozj9oQRoENwxwy+7zAB3u+wPVM08sgEOLn/Tq9v2y9hZznNz3wfETuaKdy6GpDsh4ufGdc4ek
1TpYBpVfeepPV/bWXD2xldCBRnIOW/06gysvpR65KvbD34K9KHbbG+t24a2/alAjsuAOcjznEzx6
lVmS72Owce0nbwex5o13EKidpF79CYf8RXuYAyrGk8h3HEpdFyxCqpZImS4nxPSYQ177sf48rb/B
kOZKL79f2xVPRnrFlWN1IrifnZJOa9LEKEefHJVpOjI5cUL+AAd5EU87YmQP0Tpec/50nlmRE8nl
oE+wxhNOB1+EzpBAXIncu3nTH1sEcV9s2ptFA7InqKcuJwVDGkttMirOWgSEQm8CVqAd4DkCCcFD
ki9lR+LmngWgM3uz7MhyirFKwevgwFqYOhTXuUmgfLWI0MRkmRav5P2ir15a5Gz7IkYZkLVmkdGh
c2UQgkKrwYaz09llR5R1D78/LZcl5vNFztOiMioz3R9YpIBAlfccTUKJZlPci1LhUsJ59Ys60Ibx
osM5OK8w95KZqUnMmVH9AS2hv8FBr9Rmad+ufUKmWXlyALQIcr1zP2klCXKHdcfltoO1Vz/q/ksR
bQIpgxmtXGu5eeOPtNjqcW1WH/wiWqla+7rwWa/djtPfMDs7QxkMg9/2DuzTGezT5VO51olgfkz3
rRvsyw+xvtjPv/QxbCU9dm4HgaEISc/XnQ+x1JpBCxPQzjvS2/A3OG+CXu0nfNObhQWKBcwvh4WW
jSDMshEamz17dl8rdjukDhy94rlF8Bj3eQfATLuvKcDBuHrj/xAh8Jiuks8Lxi/eJpRP0aSiTWFB
1k9yeL5SJcst3cwn6z20+BAwFyjite7jH9Sr5jupQRSEXjUJqKYJqIQIU0/epiwbCvj1A8stvptU
Drq180nEFVoNVRCACfgtoFYFyecurHF+V97t2rKj6fRHCLvP7SY5UsydmM3PbofbGn2OLthKNTNP
cE4DqIVm0JM3lbQK7e2C5esr/mV5dn9CNdNK5PSQsARZ53gf0YNyO6gVjGOQb9Rm0zEQtFSou/BD
8+XOLkxTJVZWSxgVAXjCAwlRWA76xV5lMGIuMirO8yjMcW7RdNGRqVEvNDwAcWimX7GrXmetR3u8
Mft4H2n5ypbDj7W9BJi6qFXP7c12M80ixWIEU7AG9BuFnE35y8qJwMVd8dcKvFP0C55/v5FX9pE1
IixmUZ4ni5rZNFA5z4aQTwoH7DYtpzXtxKffm7goY7yv65cNkXqc3A6iKL3wxPS+visO+t+whEPC
+KxvIreRV9/bN7GS9FaqVukX89My0u/6Nv4yPzs1qVmibVT4EJNFjdsOh1L74ajMWSmF26lLDcuL
NtfbYh3SKCom3Mu5zzMnDXZAg00MDuE3Zdu9GDKKx+uJ9u/OZmiA3pqbyqu62GQfo2/B/o8m5+a+
7/1HGIKWEppCHOH5F4d+Dv1uy4c3awuXEYOg1egKLQzvZtyb2ZIXEm/GqZvHGgAYgwkMEjkLENK5
tSGP1MzxYbsYjyIcSVzW66NVulaqlRgdcnbO0+hC4kccq/jusCQhfmWDsQ8oDp2dK7XwynJC3TNY
bVq0q3S8A4vi5tlWsZNNri/RFc4rDu+L/WVsdprsYeo8o4intwY4Fcet8VxtqIm5Ij9e9HjzMIWn
hOqfaLhcpUiYUtn0pyGcIId658gF7LAvbpoNlxXayeXOy4U/mBmcvWTADLpwFAb/W6gYLgELsrd3
H5R/yD7q/3o2RCxS0VWoRehmIAY980Fwe2SKh07cW29Q3oicVYVNbtMcIduo3fDRWKd0+6UfU7bw
jF1b7anlmWeqajmX5EJYHtcgt9amna9/7/wu3yyxOJOQCwisIwS8zi9HkQ9lrmmRBcheJr6DGlZ3
vQ8KJJNIxS3O0l30BN++5Yk5seITX6uB+PNzQQ/1TqosRnSpNUBYIg6M46oLz8fV5QHMUChsmiJx
ncUBmVO0+SCzPAYiX6RVfydoo8VQsPKtWSTRvHxJ+Jin1maXL/A9iWo1HHtDlG+V3IZPCljqiCQT
7N6OdROHN6WSroLpAH/K0BVbx/ve9veZkd95prIavWHTAPDL+2/ZVO4WdvraYSKjwAlCcn5FzRwG
whqEnOXGaKW90jx6Gk3azbBexYdgrwwr69sfTIleswqgwqSsjG77hSB95YxT7gsmzNr+4OlfFD9Z
O4HznE/pejTjQ5+MG6YDnpVwbyfROmPmV8+eY3upFKReOGG25uR3zNWqR7nFjbXK6IaNtvXTfp0m
0yaujMdoom2R0+5XQdM4r3Wcr5rhh1Q8TvonPf9S+PbWBldolMrGMvtVWz3VhQI28Bbw+KoK0h0Y
zxVMnAeLgf3aWtg14VvO3q63n23TEqP2Qgdudn4T25CyVPcGV/Xu6+Zh1G6HbOGOXN+hXyZmhxbe
M6U0RRg5aN8dAyaGYCE/XzIwy+kmqfb8yYL+CaDmKm4+qnK2WTjb194h2/qfNcwrACBfiz4yMCFS
1e5hYlYiZnZB+fvPWNQuQ+HzbZm3nqJR9SQnEqdaFHH63fhVlDhEHyHv1vVjkCDqtfTYXoQxM5uz
py8pYi/UZcIIrdp4RrRLh3tbR0h4VNzYadchUVsTOvuFLzsHVQiHbYuRF3qlwPfmLM+NWtHEVPmy
orZi/COQCqziXwukirT0zJI4RidPQ55BwTR6WJoezKc+WQkETgD3Soue7zr/g9721XN5srTZu+7Z
SRd0EgYzFbHgwNtEsfv7r3dpQRM8vfQtqGQQgs4eV1nKp6Aui8EVKFUrL9dWUK5+b+KiYsLUA31l
RUbUU6OePj+KUl9EXddCGVdvgsd+NyBdFb8hev6ADOLaepCzQ6mDLtMlEsX2da9LczKldw7llGiB
9/u2vhUjQtmu2S6h8i5QAWJ1JxYv3DbA46CKsRgdyvv42NyYbzPx8qKI0tXveGppliV4HnxlhsgC
UwBmB1EK7r8Ieu/4h7pf6gu+gV7P3brIwKhxMRcO9GueAFlFlAVqz6bFCSztK4cS4lG5FUyJ8R0T
Cl8ZjF9bd94tt4AyVES5oth9aw/y1nmSdtEGeOtCN+HazlrIpzAKRUbGeTq/fMCrxy5Uoev11cJN
8s8GQP2Fgyr80+Waf5mY+a9GCjreN0wIggP5tRTIPs+tXeY7K8FUvfByXgk1xTf+ZW92+cbUb2RA
fYK4FnDOQcFceDccRa1CyA4s1YUX7YlPfOK/pNhzxkF8Qr2gKLsSiaYo6qHum98S19FzWqqvXd00
UlpyebSalLlvTqrRz5vUxr0k+r0C3SYzCkv+/zJu4iue2JitKh8ss+krbNSbMnWZDtXXQ7aaPn0v
Kipb3ip3m59NCDA3Xrz8lw/euemZf1agTZj8FtPy0Tty96H80rf6zWJP8jJ4wA5JkG6/jSLOUQEV
zYpeDrFjgJZp4cOYXrIPDviH9r84u7LlxnEs+ysd9c4Z7kvEdD8AXCVZli1v6ReG7bS57zv/aL5j
fmwOXNndFqUws/qlorOdaRAkcHFx71mkXbfDNWi98swe/WwvAPwAhXiAI5Ean64Vg0/5rM8xZPWR
qUSFXYMNXzMz8XwivWTgOKD7tI4kvDSqjj0GXzMDGKHlRTaD1hSYLZBXribd5svbpi3Bl+hXLq0X
NwJchSH9Dbtz2DUtvlsVDEHVROAX4+Ce7GbPQPi1lW/DfXpb/PyNNh67Bi/f5tcBF9dkYZZKABYg
Z8I7+k0ACAnMp0M7bsl0SHaawznlpoR1mLESMy9cLmGcIsjAWYHagCLsIjlXIHEsimUIGZUrZqaI
ArfXo33IFulvFPEvxE9ATmHpBK1qfDx5EaIrpZ/VKMZoyQMPLSFWTk8gTCfb5c1v1LIvxBa4koMD
h7QM7lrS8iOG45xMGUZjeR+zdip0a4glwuRUZWCQolQgcAFeC2lnPhQ48E/GXXzLoZCjoRQCls4I
NnQ+2DS1mTCVqxby5rEzOuxbRo8rp9OFIHAy7uJbyjl4wsCrsvmqzmwm1hSrJvPGZGDlLpPM3/ii
57n16VwXN682BRQ7FwdQI8EANHM1BldK0GpQPxuLMyIz1TVbVPL7VO6OtZr15vdzvhDaFfhggJZp
AKWrLrEYviZ1Uqb2YFCWoQV6kSWM2YfSCIZZSoVkAhFfrCSrFwIQMNMqoIJo86ESsVhUcSyjKJJD
76DUvBS9Zy551JXr72d1cQyUWTEMPhmcaU5D62zESQ36GPjOmr6LCnTu/IxCxGnl5a0NszgXE/Bw
ZJ2Jw+rVW5TFJG1r6ssv38/lUlKqGF8ms3hhpaZUlT9hN0zYhQxeHGxyl7clXC/XJC8uBNGToRYb
r4pRj+9rfJtojCxJj8hgfIicT3jR/09WwZdJLbYarhBo6mgYqWh3WjzRJt5VwVqj48LiVmGviooT
9hirDJwug6ALfLniIDtRBIULdw417q0pqk1ObHe+7K+kSReiJfQ0AE0TAKBU0Vo5HS0SwRdWpBGQ
iiz1knjcdmO1QvO/NISClglEKGSGCVhMKOWCIY8BRAcDGtQgcbCLJKffL7cLaxoOORI6MjAKA2tv
MYtpHssKF2IICXCFYWr59GNo+4PY/mXLMwT5k4EWgQ/mODk38dDeE43R4wv/Ff3atXLJ2mQWKRbv
F2En5LlqRkJB/KClPt/Yc7naFb1wLAPgzUAL6KwDv7cYR4QHDNdzOCzUq9nW4IQje5E3wx42g9L4
6vF44ZhCrIYutcIgA7iKny602eiDWjQwWvQx2iP8SplOXBMj68hvmZbZ2k31Qg5+Mt4iKsydNmVJ
h/FiL3BZDs4wCom9hslfG2ax8oxO7kt+wDB8vp+Fe6lpqZrcauqPboSF0bZvMvv7pc5W2CJlPJnX
YgX68qi3UGfCe5xUrwRpGiRjU0mhwsN1gz3nGqrxRX/3/aCXEkYVjUjwRGH5x1QYTr9eI3NlkmuJ
guacFFjqhmmsqKbgW5rzO058lzLxk/HY2v1yJRXReEwh09QjmRqBtlTcguo/mLW54YCBBc8a8/sJ
XopRX+e3OHs51VeSpEKMUqfcTMNINFX4UK9EqQvFV7SHv7xF9hRfZhWVvszlnKjgWq88iRbQx7dR
4MpAPgpW7Sgx6QClkVYOrdV3udh5Sd6G+dTg233qbEHxUgFSlhkpNqaSO91sp+uY0kux5etMF7tv
iDu5wCtVPvvkTCAtH2Pi2wW8kEtqmEaYrM3y0r4AExGFMDAcANNdbES465VRNLY1ZEheGH1LMGQq
ZTmdUtwANPBXsodR7mjCK/tEfiv4Y62XZBp/qtKm69+5aiZGIK6sqkuvHjr/4I/jtgzBnmWI5bu4
GxQJrrzMFghKCI8GLgOoA84WON1ApNHx8P06vrRRv464tDgDw2Yashzq+KKT7eHMufFdnWA4wgPb
vmYfwd7pIhadDLaICiGfFEOmY3qSdCtmitVx0FJttt38qJRrYIgLpyK6qyLAu/DBA3JocVr5fD/J
fhYppqF3ux5w+pEfBzg2yGv51+WBgO9QmM7M2UEFvnDql+3Qmm11o4Q9ibvYEYPY/f5DXQg4GloT
4CEoUOlAh/E0FFSKnKmZgO80sradAIUU7T9YCkwhCjkkCvkgHC2GSOF/DlFi+DKITr1TUKapASMr
diJA3Ya3ykO+cCVkuRcIn4B+MsGc0wnhisq3Sd2gB9/EnlhOHuynWtWCWsN9Wo1gdIP5F0ki4ca/
rP6FpOxk6MVhEQQchEsgJmjGgiluZCuyEketcTSJsCpYneiF0HYy2uK1ohFSK2KI0dg9XzILRwFr
1+wtyQo3rbwKBBAvrJST8RaHhjQnoz/LQWv2Tyi49z0JAhLAkQb6j9CbtyRkbDejhTYTtjd2h2ls
CtFk3cPfuPevPcviKBF97E4hw0eWHajfmLFdaDv2EMlPZnQcOqpT9t73G+VSXeVk/oujZGqyCEge
zD/10Ldm+P0AFDYZhblu19mTyTo46TpHj63X09iGMiD0P9DEweXljO+h1Am0BoqcLaodjLvtlMn8
17vWYkf1asn//MWejLbE1GKsucT1kr1YPXFVATBMARLD0JsHGhPW3cjJgcVYyUfOw/cnPZbZ0kIj
7EyDrMyrcoCwvWTqEIzpFY3AbxhEtueBf42Dp5XPeB5WMZgCV3JE1QsVFL0E/1eGqNVnE6X1YqgC
Qi4Sir8CTV0BUq2rn/DSO0UbRcJ1A7e2M9aHpvZAlPFwFdambZjBqmW9YHweC5g7yr+HWOzNWNJ7
qF9jCOxOM/2RZZ+dodoarZRHZ2jtsnEBpoOSFwI6liXP+LmL/VcZVTVDj1pieyGz40OEZptijfCr
C5jAqKlRNNpEJ87NpKdp6v4JIlhbNxeSDHxEAzxdxurHHlnEekPxKwVkAgkhUElt5h8ACTQTPqHM
pWp9nV4aD8sTCDbW5oDw4iIEFH49y0WH8aRjZyGRAq9mvvnUtoCxyV+mzoEwfjLaIpOEmmITZg1G
yzJLxk0nsCDrFYAXLKKVv9onPl9Cp6Mt7nPhxNf+wFapDK0JCTagskKVK+bfCHnYx3aVrX6eJ+MC
J4ufsDm095eJhwhRtKAAGxO2o4zYzawfKsjlgH812cBk2ArlXfWWrWcAe1diwPmOPB17sV2QquSy
H/tQ3vIYDju3AVNWPYZThpjVMafKqpnrhSsXGxLMUnR0WP9/sVQFH7BvI8d0ocDG/OK0NyYyDJYG
iRQQvRNzvbm5OuYiH4GfmxxqlZp9Go9qNrzcVKrtOxvmRrTToW2Oa/Pd96/2HB2NRft1nousRM90
rTMkzLOF2SnyfkuXHiVzdj9deGaaHHKLM6WBSFhWNaiupu7o3Upp4sJRffoQi+/LlQo3BGCsfdrT
FHuZRpsZnnKhHThMzIIDiApZyZpl9YVa8+mwy6gY8VHURAqavBvEIiADDUtxfII7j7vqjHV5+/x7
PS1C0Vwl4tjIWoZjDDQ4qAT6REDrc1fc6J5m8ba2kVtwpKHDBnYKmj7ff+aLGwimcbAdwnI+a0MU
IWTA4VWGE9tXzMC4E4uafD/CmT0pi35Anf9riMUEAe/oswCIdOzREmzQ0o6vkU3T+DoDYVlzdLuE
3Vi9xx62Vl/uhVgISD2CL4TJcHFZFqOFcuDnTOdYjsDcHRsibDkE38wbPH4VynJp2ZyMtoi8GR8Y
MDKVEowm2IzJ73vqznBSqLutgVQunGA6IB2gSihMTUNZRt3UhxoWipGyOUAKJ3f7jlMgvThk2eCq
UDa8qSQ1tvKM27ZiqO35hm9VqqaRCiQgLC9cVBjytevhZ0XkJMMVwUqBxZ0EOiAPFukiNEatFsVZ
rKM4EYG8IRuV7NsVtCFh5j3rFSpRM9+3zqTrB3kOoG4m9AYaX2E5bybF75+gjNpywFWMYwch/JZL
aM4pxWssSuNzI46oQyY5xIZoCTWwq6oWxgpzGWdnbIXBJ82cBXdcGkAJToB0aEXbTjCwwOY8gvZP
UM4J9ILiHFLfQATIQNwWwyFqcshXh0bTmyXvy7Qv5+CGz/PAIGkc1HABy+UpIWrJd7w9+DDWpWMR
cvuqGqDyIc1C9M7VeuEU0CO0ZR/alqTvxhHSnGnBv1c6REGshvcjNxND+Q7wlDQmfVAkt1EklIEL
K95BJbWUiK8c3JNqAswMQMEFN+XbWBjSEHSUIH6a0AaGVKOi28HYK/sOlwsv7LpwN0Z8fygEo4vt
UpPgFiCJHGSPjDwpr0td0XorVppasmHyhfJjpKPcmSugs3BlGHilwicPyMSCe8iWBI+F2uAO1Exx
QWY+k+yumbBiqqmTDr1qWB10JT3Yv3Q8mStuM2qRBU36QzFElHkKDsDd0TAbfsLDva6dMi5Akywb
0Tb09nGYlLmjRZpKhpXXnY+XwMtx+SKNktGQsox5gE2EFD9MyuJp4MO8oXwj55BAVXuhdgYpBn8V
5samkfh8eZWE/ZTYk48aBYmNYg3KcBYSsYrBTlE0BRp86PwssjURcV+DoJVqVimUYzQ7tuvXetvZ
EOQAJoyGv2MlclbrWIy5iBwBZ2RTU2FMxr72YcoCqVcrdMVVu4LzuLEYaVH1GvNxapX+10jpz+KZ
aX7oJPlZ0/JqDU90dh+EJBiPzBDOmoDNnnmTIjPrBSUagbOXKgvaplaYF24KmmVaDVaZr325sxsh
Gw78ShA4mHzisosfJJWURHmvMdjZXJuzKRDllSmtvcWoc1gxmoUB/M/WGkMXFgwiBgpisgQ2mbBs
s3cB6KS9j1mOokoH7o2rP74/QtkJuYirJwMssiC0U4UhlDHAVB6a/merQvXUl60UMr7fD3R+grE3
iAAO9xP0hMDrPq25dbBD5kd/YhQY8P/QZC9ouZUc1S6u//pbA+kX2B0UK+H8fYbh0aVRkPyq1822
lR+qcfb4/K8fkgy2g1KLCNwOMF7LXF0SinxWKx0LwmleFHeEkNZkg+pvMRvZtUvs+VdCpsFEmKDX
AOuYpbprPiFEVRCHMmMpC58qI4EcbaXme5SfIbgWyPFx5WOdJTeYHfJGkEFR9cUuW2ToDVfPvDiU
Opp1lOm7snxKvu7MxgPZ31mrYp/1JTEaeOFo7WroPZwvjWEas0jA98qUJ6UsdlEYuF3tlunPVoQo
pt5bbWd+P8PzjYUh0eBHnx81F6jOnK5GKYENXhFDXzWJU6rGt9BFXlvw5yGDDcE6KUAgGmeY/joR
haDvFN30n/OepCXh70cXLd6HAgEYsL2DcMU/riXd52ERg0KjX/kUywMV63RedaxKuViMOlq8mZOm
hj2MPAklnHq8YQdJaH3/Gi/OETtaUpki0pmEiF91MNtE2mZGjZ5ZhlLPbpznWCNhP/xVsQYsRKDy
gPzAngNT5wyZ16fQjAY5GjhAyUa/zPW9hCpOumceXOtY7fML4ud4KHgwMZbzomotpWmjcgPb4eCX
8c5ERcqRZKP2FqsgTfApMBM7OK7VdC7uBnSuf427LK8KhS9ndYqQHKOS+09ZFtH960jx0/ktU+pp
0KdmUjG/0NMdwx5d9MQ+OeaMnLwWwS4kB3C/BpQCEjrYFeiCnC5MoefzuQ9V7fMuKtPBAZUHl9DC
0938fS2gnPcyMTcNNxf4L0C37qycashTCZ0ETkPRr0dLnmmjfHpt2QxnCGmnlbV5KZpgg6Nug84p
CseLyZW97KOCq2G46tClr6lYrgWT8ywOxydIj6ibIBk489GEjnpRQq4HJwAsJzuHSa/oJDusd8Mv
7egvAy3dNNUBkOOgT3TYFgVbcZDuILuI1a+vHTEXx2HJAIp70JFdig+NPWyREiXQTU4BCK4Y6STk
FJC1lRd3cRi8Mx4xEQi1Zd4mdIo6lrWhmXmK1uWwb+ZDVP/4Pgheirn4KP8cY7lhZd2flTn3NVMV
NvyEy6Df1+9tqtqxipb+HK9M6dJi+zrcIpEaWXk5GNhwZQSXBMg3Adv6/YzOCkeQhGJ9CCQc0JXl
P81NvmA/xKjh1TysdVOM65jCTKXeRDBVc+u0zNHzqUvCpeW877W5XMGVXpgc+uVIZaCGiM27xK62
KRTCjQRhAu0XUmo3yvTy/dQuBSJQzHHug24BINnSKQu00pbvNRwj+dv4hkwUAhQJLVPYxQLusZrA
X1gbJ6Ox+X55k1lY6mUEKT9T9RsTpi3XBTLgOeL3YV+YTZxdfT+78wYsvpyAchT6DgK+2zKvmYU0
D1o5MnDbm23ZSQ/oaqMLoWxnVI1ChEHA6H9ETmNrTvYztapDe7Nerbqw6fAUEGQUseNQnFskIdDi
AYe3rg0zwt1sjGTL4BJbUB6/n+ulRQruA1upCFhnQbcbUMLipsYwAx0dOf5FyiuaJbtChQG6/siL
ayT+i7NioklAIMKEbMkmi9FGF0KJg8bWUFwlnH8vDzIQycra4XVpC0CVSUDWgfz9HFo9yciB/cpA
kSC5H/ToPYAq7EoMuTQXMFSQc+P2DJDXIoaUYR7y3SQgTZQglhHtCh5qdjX9/gNduLUggPx7EPF0
7ffqmIMygkG0SubB0OqP8aQfhGrsSYYm2cqULpQIRRG4d2YrgIvZ2dIPm7EsUH/AneU429FWcCdL
pl1Fytc3tKbN/ip5+y3Zp0tbHJLNjBmKGyFUrk6n2WSqPnXzDPYN+hSsNJvfifc+/CEhAUcxtAi+
f0XizWoCt3y/6IyJEJNQGMwf7aJlrh+kcYHSQMr0XToQpEFQRizrXaY6N9PRgrAWdNKFlVLscuUs
Bl3mB0Pdy1LMYdAOeNiim8xQi82JX9nbyxz4z1EYPgcgXLSRF+8UN/g5LouA5cC+0zm9ywAUv8Fe
XKZVGIcxQ1HDRxEf1OtFeBb8RuOrgdfQjWEgBh+AN0a8EbdrJYllnw1hg7G7Ub6WFJw8Z0Z4stbx
UqQmmmm40cv0wDw2ORpR/5p7xk0CzdrVjHsRR85GXCSlOCLGqlTwpVj3B/UcKHPaTMq1Areo8aBE
gd7enzv+v08cPZt//A/+/FZA0zAKwnbxx39cRW910RQf7f+wf/avv3b6j/5xXb7nx7Z+f2+vXsrl
3zz5h/j9v8Y3X9qXkz9YeRu10033Xk+3702Xtp+DBO8F+5u/+8O/vX/+lrupfP/7H29FB98u/DZ4
C+R//PqR9/Pvf3wqx/3319//64f7lwz/7vgS5e3fyEvdhv/3v+l7Np392/eXpv37H5wq/hdAnzxT
g0E9R/6kAw3v//wRdJMRQGAzjdsfov8ff0PToQ3//oeg/ReUhsEnhPYpKIWfsa0pul8/AmQOzRpE
AQZl05Q//vmUhz8LfX9+ILyVX3/+W95lhwLP2/z9j8/84N/1QF0C5Ry/TRPAfMAVG384DWadNkdh
NwwiLk7tLnlRrpnkaeX0u9yUttDsexsRWSBH9iy/QS7AHtzsODrrBa/FBe7Xc+Cyr4jIYtg7OX0O
Xm46uK20omkcBRvNgudxG7/KhAfUAO7zaPE5359VC4vo8wEXkQCrS0yHEAO2dgkR2+QGZ7t4CEuz
PLaP4l0ONPcLTPrgOCA+zrLZxmaArlNIktfvHwTHPKZ29gm+TJ1F4C8pYw5DDFFJ8SSf3LxtDghZ
5oxbQIE3DSz7oCUKzvOIdK67ASoXmL7qSqXldbCVtmCaRlbrolXkJRbM7mhpRxtpCy8hNPYhK4FW
O4iNVyHaDsYLR5XX0lPQiJhNzYWhDdSsdY8VAQJvMH0yvgs4R1hwSsy9SsaaNgVh2n71vrgetoU1
v2RmfuXftrRGA+yQAMDYbHsntAAL50oyKp/0WnVfHIfH0jE8YwMlMId/Eu0AJ7HwQ41pic6s4QFu
ndOUci60l1Z1pVgq893rZKfol9fJl9kkJhJeJ2DNtxP8UZJ7hmpG9ruOJMf19cJozIEAVQcmRL48
kwe/VVIuxf5pbeOaAReAXXnyqUQg3m/lhwjAp4k0Bq2vu9EKM9pN4NHKtHiGPk7+nlJwax31YQ7J
+DOHy+OxuS/Qm4eUskzD0JGt5kpz1Y1+FT7rVhKCWsC8UTqLCXXHJvuC409ALktYZz6N0FeoPX3K
4dbnaXfoHfsRBLSCRzDbKPtMAk6DcC9AjdpU2Cfs33NaPaqvQUw04QnCFrHVQRFr2gRv4bP8quPO
IFFwNw3O5QUKhZRrySDViyFCco3yaH+Y8sb/UHoyiwRAtpZIxlsdWSKaW/sJYn8TJA+oX27UR4Z2
RQtQigmUGdSExKNTWQxlw8GGKTgM6U/wGTgYZb7XBZAwxrbaRLds2Qc3iXA1pz1JjGOTWUkWkEzY
gE9ZW4lg5QMqCaYim6NKFZXqPgk4qr3kL6B9ZqDOBwl1Ib8/X8+2iNywgt31EQ6/RHnyIQVuEPzX
aGksQgdV+/CJ8VDTNKAKFktgls+NVxOorqsNnUISPxvgQXPX4lUG/7rn9L7ZFBkYwvytqhGjJPm7
BMPzo/EjsVN8/WkiOmydthywzOCJvKQdVZ6Sl0zBS0OCc5typEtcuIFiNbQH4Y2/hUs61cF1GvYJ
BGlh0DU7+bF6gJ0QxPWMrRCRsIPw20BFxeYtyTVu1XeGqosot5/23YtMU9/2YCOyB7uQZaYwAW3v
sLAa6JwDhhvuFB8Lg1Tsd8CgktU3UYkBlOKY2yViLMSYDIbgbX9yr8BEt0f/IQ2dLKLyRCqo7EFm
RXPDwBHEjzx5VuESGNIhNSNouKNpm5qyWpIWrhQz1YtDWcHOjMS7P5GhtRnAxQ8mO26e0SE7ggtn
wDTOOML/dGIIwfkwUBlv+06froWUtgaZbvInyLNxo11N1wn4PA0xfhpAD2WvikJl36wTs/qhfdQk
fx5elU12UEsww8R9BGtc2mS4DacH6Ud1bCGhHyBahV6XW4JItIigvjVwMPWjMvw+7wKXexxUOoa7
AP1SeDJrtMTqyvY1UNo9KSsIG5LwDX9lhucqmu4AOVc0QhcQwj2czThAyLQy1LIo7BKnj3ADyZvd
YGEfz/wemldv+ks5bRu4k8D8MoAvJk5Y7bFMqLGvsIlLt/cQ3x+DivQ/Rw4CZqSzWOUZFq1M58zH
RY3oIKpmtxWBeSTOKktB68mG/49Vb+cI2hEAHQS8I7hhSKRXeKuLMw2gSN0/dvvcLK40eJM16OjM
lKG8hHflJruLJJKj91cQ7P4BagzFtlEsX/qIOWvWaZuBVgAmDC0i0uJFedw+oSAuty8BnUoz3ubP
wZMGoTNQye/q2+QOf08rqaTBZdEbNXhH0hSKD+lNh4fl2Zzb+BbOsy2s52bLwGIGqUBibxZ21Ihe
uNErwC8oCd5M9W4ExIhp8z4/to/arUzi/Uv0Ax7dfQZcGNEm2sEz906BOiu8Gk1RdUL4MgneDP05
+IZDgawBlD9z0L1Vr8N9/AB3rLs2pqjA8PF+xEMVt7xuSS2wHFS8jw1sQThgFi8izc242waQGWnI
mNnRrW+YHXy0OxLuqi1qGyAHItyOcEIJPEkjokTagKjjJ3rOAGQRn8cgIRzugls4nlYOpiHf+SHe
vPQx9CR/SCKS42NCbDpjivJCQwp5pwhuehvBTulDgzPlQAOOTD9G+ToZrKEzQcmS33F0yB897pvY
sgaB1tpk9hmdRbPUvRisCZUYIgHeC/EVmwoCp+xiKmyB++Bjs+HIjH7eoUICoek2jpofQ0Im/JuI
pG9FQuT37DYG7BFBxOR82m4rk3+CRg6QLw3pR8rDCikiKtgaRH3sX5WAiKAS3k0x0UOiBpag2CNn
8SKBF7b4BmMs/hDASQISxPifgSX/KN6HWyxKkOW2KU7JHGKB/Yec0xqV+oQCb50LpHsJqbQtexht
IsgQBv/E3f5PMXea/mBGZxEkDdN9tE1x7Y08eA0VV7nbAUNN+omgMIOHjJDL4HRzoquIKoMZzkQM
CVIkLP18z3swfKhrewrN4Kq26pmWKoClkmQPgx1WdqJdw8hLb0wpolEPq1QLdn4prNWeQt7lDScs
nAnnBv6fFs7quingFxRWGdj9TNA81ed9mriwDS3EXTTvA+TUgiOUVIBymnQ98pQLH8uYzuqmLlyw
heJrHqdWhZBrHOPD8MEdRScH8Igy1c8mIUj/Mkgm5HQQSIlIlxLfVe9qSBnCZrhzmo7qEs0fsAug
qnIQ3+TWHAE9zvcGO8YJVpnwIKETuAceJ6ruQvhRw1EYu0IkVUmUzuwLKgXv+UiLH/2DUGyB+8G+
aSTa+oep2cASuugtYTtc8Y5GRkROq0pI9h5dBTu2yMnozO/TdfygPAtog3MFGcaN3HuqLAA/RovE
icHCwDlvgCdgiYYV1A/ZdqAgLkUNad+e0DmUbMPucQJgLpv+OCWW7r1hYVLgt686Z/5UGNrwD90V
/8AC2nAFK8nWnBTab2WvVwj/JuAkufFd5WZG+eChwwGfEamEUYSDt6s0FIVBMcFyH+9ymBCUblhB
iYHA7BGHEUJr+8TZ4Y3hdYS/iXuiveFUALoDImlvbHuY2dV0BQODDSQzbqrb7nnmCfwh47fyoG+Q
q2NNQr+wxbozttEmFrAtwofywUgdX74N/KuKxVmaG3e4sL2FFW6x7BwpK7dLSPqj2tRAZu1RzBxs
FUY9P8V5kwUUEu3KKwxIsX175B6mscdqiKxY3QwSybzJy0QybrD3pJqIHYlCIIbv/R0M6JK7fMvS
ebhdQmxCmR3syFB9MvCbmtYRK7fovIHf5sVGyV1jvo1zqr36sSPAK2hENkWr99ysaA09J/CiBuQh
8l1nqk8tcifJHJ/H98gEF5RHktkTBONusvt8W0EYEKsDCcAjCnC9YReiDftmXn5ER9oAzguT7EkD
QPNo58oOX4QL4MLOApMaE66mvQwL+I1fkYktc9ojxeStFuyB0BFyUmubSkWcpwZyvtLCKTeCefKh
uFjWVH7rXcUFXbWm8aMKuDicqz4QkrEQ+gDbBCm3jQg8AXUMYSX/EZtXUyAPxpLivZKQIYUQvlo7
8J6hfmqiPzp2VijaTQo3X68EewelUpxGAh0TOB8GdERxz8k+uLt2cLmCKqOZPMU11dCWjkgHlYcO
wgvbESU5nXaaO++rAfYCFjcSXrPgpoDh5ozt5wj5Fqp2NR1cfCdsJwiqQtFOjEn1xNvhVnzSBxIf
kevAml0j5QfLxwOBpE4ZgKdaMDXETXDdPqD/TjmJjNfyDbJFpN8ZRCBI8sj0inM630fXyIXhA9Pb
zYcIx5uYzAPJ0fwdiBK4dWeOAS18B1cCOLjn0I+H1bpR0HyPE0rVyTiSiaP+Yw6ndnZ64SEAH+Zf
dZ+qt8VHv68dLia41OG/2et83WqWgGMaSTFHguNcQojtNsdiTkzk0jFhmJLgzoDmlYsy8fCYoAYH
N2w0K5CZpk70Q94aP+YfyqawI5jysIcXQagyHMlidTrIVvHE32dw0amvFEDKR7OjspuZuM5UpHAT
UjzgXumoe6QYBDJhdvms77XjcOTBeWGazYUZb/hXA2ZuV8WWvRk8euhB6FEn2oZB0Zst504tFKoY
3LbDcYKpmQOUcrLrwY0eGeGJMYLYVVYxS5pTJEzmQHAIwJ3wh3yVvLDeS7QfTQm53LQR95zLhLyS
j8rlwESDB7xZmtwhdMRnXAhrr3gAQrGHUq8EZCedj9GDagWwY+3tHGYQwLuZWUNVn7KbGJ7eYUYq
uJrk99UBMoiIF3boFscZpnDTo4bkAW1vBU39zk13aO0D2A7UkL5vcZfgiBCT6Vbxhm2G/bBPrxQP
awTMmEOM+zjMxhMnL+0QopscBRg0LKl85O2oA5EOtleRq2Bb4AIHelSJaoFEFRxjjnCdp3sk4P4e
U0LqpwKieRMZd02FPaseqp0Ei+2d5ok3gOUCMs10s5NjWD0gvJASvlO3KDV4ucdkoLPnyULuEG6k
cuPfQJGJzts//aiqySm1Dd/uoJlgzf1Bwz07IxWAZZx0HUqeFnnK7MmoNuQ4skm6kTY8KKwAhsMW
+4YbUEd6FMRthxwbH7W3jMLO4utwsNgVMXqEHG2FFWcolCvvIVvbJlsUSxDWEKqouAlxmJjlLtlX
t6BrjNFBlNwKREfYYFe4VSA2OcOd/ARqDGSxukNbISxjscVWoJOU1ug1TtcDPozoYuu6jGhe25Vb
wdfyDp9SFyxuU8OrZsCVPEV+/D4UHvgYyRPoZ422SXIPEWg+IBMz7gyHKcobOGHBEFEOGEe7mwWz
lgneyBF3YKO0qzv/jU1H8xpkqIge9zHSAYt3Ga+7eBxovSsd6YMRbgecaPcJlPzsGDZOGWQotjwy
V7j95U5h6VhT+rZ0UDN3MqxrfZdvUPIBWwPLRqR8SFJgE8atX8N7XG9ouceLMLlNZpeob8BahbEv
pQPnBR/1c3TN4Dz+LQspyFchni5mJH/CbSp5jXB/i3cyaGoHvLaN4ZUmqgGd29r6PvR8CDwjvLaY
4koBjj8tnP9ZCgTMDgaE0PlEI3VRAx1Kjutg4MsqRtpTf4dPHnyUmhVBF+g6eRxt3/GtyuJsheRe
dhvMVIRIn+VbzcZ/NlzlqdhWH+l99MpKMyIaM83NvFVQ3hBphwoOLgFWhas9cxZVQTpRrN5904+9
F75F1riNbiWTl5Fx4E75Hl9LAWFGdrgMFCA/IRF1GAkqhTj6pxncUwoJPVyyIA7K5L2ZtQDvIhYE
V4Xu9hQntQ1oqvrUHNQZt3ra3gwhzL3XFCmk067Qr1cGFSDwZRiW4/PnX4psUqHDSarnWc0Sln+2
uqmAYbe5aw0vS6XAD4ItVj2j/gj7F4YlhDuuE3gFuKIDWCgtPIy28z3CtbJBiEUAWfmka4+3+KL5
xAPz3+B2ZBzTn8z92bhF9QGnJ67vjCNLg9U+mXDanTt/JQvctSr3YHo1eCUIlQjbcPZ5To/tFpC1
K+baOV/1MAtNHldmymayrHYCY/6vD7FovUvqnCXhhJkOtPQaq/agZ7GpaO/2G2h1WYA/Yfdh76x1
m8SL0wXgCm0LIFQhznRaZtUaaVAHXgCLfaPex7v+abCQUkeajdtz5bT45BlB1+ApQAC1tRfRICNj
obuwp0HXrUDOsypGfvmR0ECH5LEA1siihzBWkdgZviRCBybbhxTluVtYNRx6vBNgI7eRp153u5am
m/Qe+SDeDpTkIbHJefNaz/TiV2Gt/F9Psmgu+KEBnA7s5czsAeydu9TEPUtEnQYmGTY4YLZs8g9/
yvwmm+JKxGUGyQckfzU6vCkfKGPcwAf+DVg5G1lXRaSfCstLPA4ZQmWHm/A+3cGiymqwsfNdQiSP
8ev1q+r4l4F8v9b1l7ksPrQ+h0MshDJbYeEdu46hZPVqXBk45ZLjf7Zzv4y2qN5nRVvDOAFvjlEF
WRYF9jc7/TVn2sWAIqe/47dxqQPDFjIAQuinAXl/upZzPQiC/6fuPLYkx5F0/SpzZs8+1GLr2j08
tEix4YlU1MKpyaefD5F9q9wZnGB1zuru+lRmpzlAwACY/SJM2brx5+hF+l58qbngsmUrqqlUtbfS
s+xDXx6WPte4WH/UZtaLftmW/j3H5z9gtF6iWvJdH33Rlfq1QpAu/KLqi/SHj7ot7zxqINDtP9c3
5RIcuHeffwt/+S/D0viFPfX3fpVtumf7e2MueH5Qz9rxPDs9SuIFQLtK2efPc9n/7UAcJ53znzta
Eikgj9w+iZ+7bVbQdoyd9VkuFv0LnIJl/VzdJg/9dfnT2bxVkyjzgfu8Eu6i/tJUNzmGn+YqxiDh
aH8Ob3g16nfFrlypn82j4i20e4a0Mq61e/kzmp+7k76zsmXAa1Ra8JKy7oe1/FQ9h9nS0/Z0FLBH
ilLqCVf2g37lr+f9LsEYTSRZcC0gMmHTC6DT5fowizxNwC1wQeiXlI2bTdFQCkFvcVUdzfvuKD9T
qKUuWOwDWKTDulAX/DUq5pp7OOHexMOGe+ov11tIm+yVEl5wMxz9O3EncNBs2NAR8ffaXQx5Efz9
SV5gKo8K0OK0RjHk2r+urrnHve2IjqPWLhYGbT4wLzvxYgrv1LWxC7hbVOSzI6fPCsL08Q0E+5gg
7JOgndZxfU+2wRJCGw96CKhH9zY4+jcW/7068LTaGlfZc3FFgew4iNJERn1FKHWKy4gM9pkqBylT
3An7q5Sah7RuoPNTNH3Od8m1gWGtaDdmVOy4qzy1x/ZWHOv+TX10DtxP7i3uJiLZUufcaocGOqO7
03AIEu8zvNPW9mdx25QMKlzCcFq4RbbcYKlSdzvvOl3J2bKrqCXu7B8dNecV7kL8glC8G9pgYW+S
R541q3idYBKvr5K9t09f1WZLnSL7Qjm1XuF0uaTyGy7DrxKPm51/lFeC95uuo0dSLFLgSy6Xc8ek
Yk21Iy3Y3QpYXiSCxgC9wgqqoOxVdeXTb8pF6Uu/Kde0ILxSlOl5q1Ln++VRUeQ+3G0S5YnbJZWp
rrsSlHCs1G+EeoP/RPFuQ3G0f/Hvqj0tnJ204Vnyi+tXg45stHa30VXR0OhZ14FodeU/smLZ0XHc
UbdeUXsfkJXmTG5Epbh5pIhC6Sk6LYYb6aYJl/FLe8zJK5U4ftbB3l2dsOIm8QIHgGDV8OArPXAA
Bm+qoV9kx/QmvLGpd6NdB/8StxN3YyC7psFCEEf9slpqqPOzKaiA1JuINRHu+H/stV13xIgeuR8B
WapYSzXN534f3gxbcpi3lQ7yFdIxZDJqNlQybWTcqeLUiyIW35qKLi2LKNj6D8oraqc21+RgjTgJ
zYnku/Za3ftr84YunbStaAnCu+TxXi+ydfmic8umjIM6TraCkfnxVcyaSuLAZ8FRCGHMd6Qdxcg8
o8VCaqXe+zyznUXwkKO4k1GEvnYebZ4Cydfoun8xCi4cWbMZfjSf5RyTVBYDvZ2DsLEuPpm8LL7Q
Pgm/mY/mInyw6ar/DD9JiNrIC+UbFysKXf2XeGEUgHIX+qfTN/lbelM8gOJ/tL+lLwpF3+Bz0S10
/ioNMeeg3IviUkKlIpm5fmpTT6ezMY/RYac0GMr2xJgrVku8wGFZX0ZX8S05Z4HlDv1r0o945Hfr
8od613/N7+rX/gbL4Gfz0Xmwng3v2vvifiODmwmv6C2FqY8/y2/06fi0Qp/7zaAcQNYYeV4bHaC6
lK61wFeoD9XKBCbbroG63AtRcnOrLm9BuxyF3/3pvrrLbxMebM3Oe2jIoqdldJ28BpgMHajJc3fL
d86N8gnAxUvwrV+GT+EWvsihuRWwinKhXSmfrY31JaQipG0gAbW/go29NLg3fPWf3dc8Wyg/yk80
o1IypLssD9UmulGpbUs38b7eJVfp0blV15R9gwdlhcj3PruRaQiUi+SQ3yG6mVP4T9eevE43GobI
19VVaiykGotpfZliISh6LA25NUFtQKRSWujMP35luGp9dnmTasv4kd7zs+i/C9ctZ/293eQvkJ8B
kdB6yym1nRRQKML/C8r5rXVzWhkH/oR+BLVs+nk+XUvpRniIyqv8hc7PK73HDacz1QmDPIyS7gu/
4VMDcZJX9DrYmrfpJ24vwU+yNyXfHl3Be/8RzEB0rcPz/WSthaGjdQiuww3WvQfpuv7e39JSzKGM
iGqHBg6p4Kyi9yS0ncTbmCwPEwiOk3dvhMuFe2z85fDL+toUXNX0jU1xc6E/AmiXvqobmjsraR+p
HICcRzwAG6rYV+YtDOvuAOhl09C2QZeXo7I9no4StT9v4/4svv72QKsYwelJlDIS+qgv4sdqa+u+
uFGu8613W4Tr5MX4Lu0TynzJJx2kNU+OffEUU06sF85OPQq9+/YgSoNUtL7ToMkX3iu3g1Z0e2h3
vRbxhuseqNzme9UudGtRbSjx7sOj/+QcKSdRGRFafZRdwjXFau/NG6DfgbEYHr2b6KZe9N/ir+qw
osRVLZVXSBBU7dvPovxlXwlNGoABi/hVW3tfxFXxcwPpXRSANuFPJA+zI1P2jYIMmB9ROKu2yn2E
omWwCkB4vKSvrroIvutX4SE/UUzMdoAvFv7BfqAE9SPj8Db28jZdM6c32mPz2aagTj147u6pTT2t
sO5FXwLmjfDOubyLRUNuVk3Cblavs2SdH5Wjfh3vnZ0oLjZsuXDfr6UrcxvsrE/hxrIWtM+8g7N2
d/E349677gwY9Rsha+lTszthRsvpf3KXyQxF6O1S+C7tgN2T0S1GxGCscKf5rpmptctr9DFf4f9O
LVg/NPscveluYT1oN95X9wmfveWQsZA4m+9Mrq928SgE2d21fO/dZru5XDhxkbXPftPonWHaQVeW
DY33agXYg9JzE1M2QCeO2576SBca2JhQvtJv06vuSaiVQF1fuU/CktxYmp9pE9wGT/Ve3NV0yv7e
o/zV+DKn3DiFiLNRN2TO4KMqOLpcfuMhVpwhy/mZQhR0oHLDnQUoq+j29CLHWNt2T6eieQ6pfc1r
5KgTd7aL+GMge106fl4SX+2X/p3AWSNZfx+smysZbMXtibwTH5p7f4dnDMm9mi9gTZQyLn7B6EUa
yo5kDsXbh/KfBMBEKpec//rKJn+1t8oasMDatma3lzKxvS4Cj1ZI2hZJlIqhi7TkXem/1HX6aF2B
I9xrX5GwXsWH6HMizeIxp/b1ReDRmzJp3EazTgTOPxdHa5NEnEzZ9WmlHSLcl0SrFZCSvEavaKnf
aQrvcwFZEjfU4hfNToczgjsRnRkAQOZDVF5xM7z2HuhkkTffttF/hHr+/w3PjNXvWa4QeOkLPPM9
/6E4xzC//f3fGGZD/ZfOuwazRx1OnQHn8b//6zeE2ZD/BTkdRwCA7uRk9Fr+QjCr5r9Ieo4gyeGt
oQJz/u//+jeCWdX/hcMypRbcUpDExfDqP0IwX25W1EPh6uK2oPIv8T5/J5kQlLqGC2GPXjB4Mcvl
wei021R7Sj0OVdtfl8aP0rBWGKAvXP3eaF4V79hYnyv/V97dtOFp1WvXg/noZ3StrXZzNosT+Op3
7DNE5aEhOlBSkaxAv2KUygrFD5RQk8qV98oZgACI9iDuDuVeZPm5w/GyjiWmQhQnhPkEsytkJC7z
Zt5rfVTg7SWgr29CdNqWZ+8sx22UJN7FGev46m1SlyfbKd9u1ECmNum3hrNC3DOF1GhPXaJYWXdz
WloiBfx9or6FFQJQEH44+4U9zOXwUsjgndU1BUSpfhdlx96IVrVdLz/+ZDNRbPHMO2tthGWVtZpR
FCvNOggVHiNaN/Lcq+Qyv78bypiP1ZX4wLRtWa2E6k1vHigDSdaTRIHg48G8cVHHc8YOETZWpsPj
dHRdsvxMG+Qa5JZYEshWYOob4EvKopi570xN23mgUftDajQtqZMOD+YBPdKQ9iA3x8qaGc9clNES
aPpq0NHNLOgMlsOi13ByOZn0ZyNPnnk3Ts+cpai/K36Qhi7XQVQndqqfyCvudbFvn5udDorvdPcP
SEniTH33jTBzJYHZJuKVo8N+iOvULlCOYjtx1FMD+dlgVFeCOJBX5k7mi1H9+3hdjLmUZApR7f4r
pPhJZ4tcCWuzN2uTGAZF1I5MGXYLqmC3Q25vhqrdfhxuRO/4vd7hrNFlVfAPeXejs4oTJ4jfFmgP
ACMTfsgNlb7fOAWBEZ7jVCpTC8WAJ+fouBNDlhF/fjZAT4saKSmC33PKcx+obYIlClfHDNpCus6X
7dVcsW9UJ/49SoQx0G3B6gOm6ijZ90plR1mIGjDFH/VBfVC+A1gGQrwZPvmrtFhYPM3Dlb1qlsIu
TwOY7SB//gemn+LzIkUi6o6Isb6j08Wu62iN7WTiuYgTvEwZJngTsUDj/sv83p9awCbMX6HXYcDv
H+3KDLFezy5daEKysiibT6YvzazXMZ1OHG3cFf4K8VZ8O/uehar3rZRxtBm3yia/k5/TdAG39AHU
H6ba+VcvX2WfPl60U0sIpiClI+HcgmrB5RLSSj4xHuXFynWcH6eh+mIkw7MP8X8mp00dpxp6MUK/
QsfO1BhNnxzGllSFJUltJSisJWoP7Pl19ynf/bZ8pzQW0mybJZSKEYwTz1lgc3TUVZEbdqbLUSf0
+PvrjC1SLbACfaHTBqppbn9MTaiDj4/oisI1G5fCda/0HS9WTyvda7daW4IaCXdqFs3M58TZirMa
arw6WvyClHP53ZzKlRRusgVc5+yuMHMKrukjFi/fkzS4/3iJTOW1i1ijU6+T4q6qkqjgQZ29Qvpo
9uEtFX7w4xSwwTjdzjZIxdtz9M2IyEHOtob9rI8S20nqSrNw+GZUC19ER5nW8oOwjykfvf/H77yg
d57TA6e2HZoJ5GyczBxR1b6cy9xT7S51XJ5hgkMjQLlb6CZ3g4krs2jTtTtFmjsrLuvob1mUmMh4
oaSE/Nr4bhQrRSbjHSyuLJRyFsquwKIS7NksfWsibV0EElN9llMUKco1Ez+21WDpx0TLjsbrzPKY
+liCzywKVcKZZhQh65UmNnFOY3kAj3ihcElPRfkqGmeFQJH+STgSFo8y5LzeSV93jdkatU8ikQ16
keSR1fCQgSan+p8CFk3mNvTU6wbO6N8Bx+OTm9S0XT7VCU5ac8w3IoU4rw51wOBxzkpNmbi00H9l
WaDigbmePDpeQz2pPT+Uy9XwPbxjYYDXW/qPwJ43oGu3zVaAaXkRXBXXc3o/UynlPPJonIPKwcbj
6oQsH5fN1N/muvpUSOreqb/MfMO5UKMdp8thUTs0DVdg4iCmejCEkqWLN+zbR1Q3AnoKnPB6dvGI
2RsnFg3RORxb8dzkNLrcDYHhl0nTdCXUePuQHISweEzUijLfLDl+al+cxxKTcLbz9JMb9sA8OO+K
hXsfUHd06d9J/Rv79C+a+v+axka12N8p5Tze6EhInVY1lJRnA/J3t14UrOOWyq+HA89gA7NvnL5Z
nKTwSeuK21S11p6uPTg1qAspfOTxR6U7GIC9lPHXsgkPTRz8aDpQ/6Xfbe0QGotdxdeSr/GMyx91
KX7t9OZR8obtyet+WXbrLD5eJFOJ63w4o1NHGSw1OMW03OJMWqsW6nKn9R9EMEW1hxSMoPJownT7
lNLJJIKEH6lV7dLWnktWk4PgHAO7Bo8dX5bLNVCVHJtGZxS/K43gFE7GG51RvHqKe/ubtP+D+oEJ
qR5oGEcnZuuje1agNX5XtXm58v14pcrAaaRm1WPU8/HcTeUpVB9QohRXA6wIRltYUrswyXq2sFd1
xSclS9p1aYKFz7PTiuMUBt3QvVouAmUxgN4TyM1TFAFJrysM0+BPakZlXFuuVa9N9DayyPiUm5Bf
P/6VE9OPWKaM7DoqnSgJjH6km+lunEu8VfLA/FZE0CEad06iZS6G+POzbd7GquMGGc+QJIR1kPw0
af59PAplImtdDGOUtezaapvM8quVTScdrhjsxYd2k9xRDgaxPBNMzMkoRV4EG6UtOZdMMIYE67c1
T3XtGByqT6ILam4wW5zX0JuKhwQtzx7Kse/J5UhKJ77qUhjwDe26zJpXTfKc6w5V6xXyY3Tzcu05
KZ38UBi0SBJD3RpDI4gW9otm9zczoxcb8nL0moyAhYxCOCXGd523XA+isCqAThgL0L7udoge0o2/
aZYG8Oi9C0QcOvvX3rual8WdeM6L2DiVMREy5dTRZ45OdaBUfoaEFjgXgZWuhwUYieTapj8FzU9Q
Mmz/y9xBJf7Z8ZC5iFKU4TXNk3504yClW9qpc/PVaXjVgxerg+GqzCzh95tEozL8dwxxVp5tksgf
XNf0mdZQ0K0gs+nlnG7+XIjRXvcsPKflnBBy/9qkNI7t+4/Xhsico3lSgE4iIKdQnSW3Xo4hOdVD
iWBRthqkHv7WVV8KqM4u9767+VG1EJzsf30ccWpFIHzq6CiggNnkynsZEvscLw9sag4GKB+wNeEm
dFcqJqGi3Z3BahD0l1lv8omZvIgq/vzsY/lJFSeDKSodO33brZJsm/xumELB3JV780q6+4OsQ9Ub
9R7aLygjvStEpkbnZ62cQBhSaYcSdK1H624Hpw2yGIzf7/TjZ4NOrPyLoKMrBlJv+O76cHVFBckH
1PmmxgDf3PpqL/xdtU2zpfM0803fJ3MxUiFBqOk0f/XRVkhjWULhm5EKBSOh6OVt34xREQ2Zu+6+
v2Zfhhotn87I21izCVVpLzIrx6BeIFn+KoyD9cyoxK8eb47zUY3WjCxZSq6Eab5SlBehD4IQ6qrN
ngSZD/D53dzIJmoS3DsAR+BRwfbgDne5RuO4HTo3s2vKSULMB4mQnbu5c7buVbr9MQcpUN8/yi6j
jc5Er+uT0IiJVjdApkobxlSMtifKBgVAI7CuSeY/qaW7kk7BPqu62y6vj1nsXFtqe0Q9HmrkY91I
97nTHm1htQUUvhnadTRAuAX468OA7/rnEM6yHqRLqej2M9/nfb3hcgSji6ju+5FjnxiBaHkHu+HK
RfgEXsO8P8v7lSAiwZbBhlB977jZyF3dZMFbJHl5ehC1m3QnXuf93j/MeQG+z8kmrVXbFmbd1CDG
bIgazdChjeCyC+MZ5aqg2g79a94F4P30EQcFK02mKfdeEho5aDccdN6Nwm+A6aNcA9MGJ585B5b3
W1YEcsi/CDJyJI++E5VFt1IjHnG9RI+/ONk2chKmtQwrYLED4uWLmYXx/vpF20wmGOKkaAyOX8Rq
n/iykZW/R4aMzxv+b4V990bfACwGgLH8OOLUCM8DjvaSbVaBprkqZH6/W4QU0WstXww9+KDInDE4
0N7vWzE4nDeprKPJOG5MJz2ak3JE1msC3DJq2oN5eFQabSfJpxWV2pWvn66TrATrXq4qXV76mbxz
IpT5TvUqKk6btOyuZCu/MlNkUyx9bVjpPpbsR9fUlqaNGCl80Fqv9qfYWip+vVEDXGN0+RCF0brM
MUpWIfwVxtFoqd6o/caJrLXlDje54z9+PK3vD+3LoY6OlbDCLyQZdIB8nqIuKzX7FnXDzA1oIusS
hG2mYxiBR8W46lxyiSvkIqVuYy9LsRXU5bDPrvW9Vx1kWFislpmDZfILqjCv8IoQV4PR5bRQB+yQ
KvaDO9wb+W2WaItTkq76FL5pXC0S+fnjaRTnxuU5xgjP4o2mMc7h5chWS0JRrKWs+9/tTN13HTDj
j+NMdF4vA43OZqXL/ZOleeUqrutDU9XbvGuumypC78W+rk6oPPXFdhjqde6X32dii0F8NMjRYR1h
WIELTgI+jk/oIcYm+r7KQdoWdGH1mSfVVIrmAS6Uj3VUkN/6iWe3yfIEhqOzac7H2MAnB3s/HBCd
2hp3Hw9qLsxoTOVJq0I7Yj4TKUKCqLLvaz+6slM4/d3p2gASX7Kn8Uf79XHcyQVzNjzx52fDa3On
r9JMoulrne6Vk3I8WQ5ZVNP+JG2exRmlTaumRK2IlkiS/XCNYtNKEBJOP7AiW//fBjQ6gcK8p8hv
IQmjBPIiQZzBKhHds6WZG8n7hzbr/2w8o7t3mJRhXdik5jwu9YU5OPeniIvSIIXbQGIGB8PyVh+P
bKJmRUzhUwQ8lOK6M/pWtu3pqdWQvtqD8rk7RlfRoWo2oh8oYMP1Y/KjQWyiBWYrbT4OPblKziKP
vp5dtGFEbYHISBWGUNn1TeB8/TjGRKPicnijL2fj0hv6A0HQ+1jbv1LcD8JfoqQeH6Qvs4+n9++Y
y2ijD9inhay0yr8BHR0mg+6+BzVqX9Eum1krk7OHr7ywmZLhPowGFlSFHUYWPRGnRZQm5uGrvXTG
p5npmxwQdFa0t7m5vrN2Tfykk4uw+I2m+HtAw3W8nRvQ5GF9Fmq0HDolC8CicJ101GMl/6CnNnO8
TGbDswCjGdMDXfNkmwwf7qt9BLq03dQk3dln2ORJguY87TE6Vu8sKdJAycrQskRyj25gg0PG0O86
kB/hlbybjSbOxHfn1lm0UY43XN0p1ZSOSmef7uyuRweGcm4aSasojlemVW6tttu2OtD8ukHMqEx+
dQNvKutkzOznyQ9oAznj9UmHenxNHxxskrQEz6zUjjdlIF21XrL7eD3OhRjtL98pXKMWh3TsoZMD
XfIkzWR68S+8m06HLIx4rwW0dHQFcZLEHgqXTH+qs63sQ3hLQiteZGG4bZJTsMydeuOH5sy4xNL7
KOroI1JeDSUttsFj+J+9slooBry3pFmaOSpN9s+PJ3FyH5wNUWSWs9M5q6I8bQ3QlC1JN+7NW6kC
Uq+2i1q6iwDLIuimOP7MvE5fk8+ijrZ3jiFh2zbsCnG/kj4nFLL6W5GIEdd5nIecTPQHqEm+VUPw
mHjvo9LWEioFyVvmcrenw7DL+zfoQog0J2iij6d0anTn0cZ0OLPy4abY9LRkiNEahFgka2w6m9Bo
ViVaBIiofhxRm8gyFxFHjwCElBv/VLJQG0O5aWL3sfTqByWyEAXo8e/wchjFMJFyaZ0ODhaEJ2wS
A6V7kOBG9VZzi/8lvPH+GJyGZdhL3HW71tqWkKoyKV97Cti1YnihydlujT6uF57u3sf1gBd0D0E9
6Rd4w29Q6kYzTVbmXuAT+1zF/lMGFCWWjDna52aUek3qU8JQA7zdAm+RejObYC6C2CRnmyAwzKSi
AVqu0F+yWhVRUG/78Rca6YKI3jOWYH8PYoxcy6I4kU7ifiMqqcLBhaVRwIJNlojtddDeQAAuq5/G
zMVgeuXbqITjDAYS/22tng3Nyt0iC32dyyo9m0Wk6bvQ6gbkbGNvY1Q9kpH1Nj5hSTq4yfdTXO5y
fc4SbWp2URb/6yeIPz/7CUORulngUc8wym6jkadjdeawEelilDExofw7wiiJuW3hWVbIG1ipIHLD
7msbb6tqPzr1P0cek0jOIo0SV2kNuBdFUbXyW5XCE/Q7GrQarrH3M+tF/OSPhjS6n6hekZuBBIjH
fhb0SSiNCwfm3xq0KHIlorPhoAk2E3TiMGB0Qt0Ah00hWnL5pbzc9+u8qwgae4vWBfqnHshXG6HP
uYKSXT+7T83hdOzRT/GhNM79gLn4Is2drZRwyLO0NKktiEuZ8EBD7w05rLlr0lQY/AbBBdLyxsNx
NLdZ2qi6JDAH+rbapxiSaVvU6HZze2/qE56HGeWtuOzLwXQ4WhVpE5n+prZ3NkTAj7/ZZBAoNMIi
QFjUjK4odmv2dtcAqZa0dRV/cTUkBMLv/7cYow2cRlmW1iEx+gi0lS0hMOsklCPbZqYcOTcY8edn
37+ppHZoFAIltfapD+Ble+ZrIvUzSXEqIQnLSaz2TIuyyyjMKTbr0C9A/MURivdguVwznnleTNzh
VO7hdDsVjGneld2pYKeya9dU5XoQi7lz07o/Kye+ajx/K1sz7lmTh8t5tNEH0uK+1GKBz+TKsUTa
OoTn/4DQQwqUxkFYwcnv1JX9qb+aK1VPz+TfwxzNZObLoDs8ZtJ31F2m5uu4mKlajVigvw/O87GN
Mq5Tulo+BMCFhRSQDiCaqo62R8jU/45QwhWSp/v4Jtyl91HOOBfNnAfw1Jq0IKBqGE7x7B2X/yMp
8we/o2zW9CiWZOpOz6rHSil/fLzHJg/q8zijcVp97EcBns2gsIU9WYfWbLZXEW1EDm8mz88NaZz/
MuxVAtUgVFE2aHsjo5sOwb3vWzP7efImfD6oUQocTmYtdc7wu2KA9mtwsJ/SF3cheKuYvX2qZ55O
cyMTmf8sgYRBmEZ6xcgSHYlxDbbqCeHd1DjMfKzJdf/3ohizwzo/r6qTR73ljWL31fo0XCVo26H+
u802zh1SkNLM+pg6s85mcnw0Z3XsmKlGQQTZob2wRhJnVrKZg7rMDWx0AkOP9KxEYgLdCOOI/k63
/lMfQ3ERBu0H0oWXmPau46SdCjCFXgdep17SQdmfKutP0vtZhNEY+j6RPKPgvVADAzG5VctzqLn/
ZbP+PYjRqVvkVpS2Drf5GLNWAwFicFdHIQvWQnqcWWuTaxo9Mo1XHIW3dy0lvamHxOdSVpHcs3LR
3qSPzVW+0/BF2Kog7xf6t3m5q8n1dhZ1tHMVq+h4xda/V7iyE/Wxf0QiFTM1vudiDyusfUEbvzOI
DbHiSn1BCROQLvXnAJdbkN4ssOPR5o9gESw/8DM4knNAy2NyLF3exLULuoCesWmwPdj9Bq8Vv3Ry
LhZH/8CRa3qIf4Uc82TbPA+iKOAuoG+l6iDIGsmzEFUxVGSkye+3c6fy2wV2PKk8UmAAQ5Z6b+fU
wp3wXB58b1TC+iF3FhlWELvoEITI8ADS8NcJSlBLcxNtumZm+01gsi6euuPrVRMMZq9KFl7JAJVS
/ehdieeDkM6TN4V0Ey6E8OYcfWoqcZ29r83R8dkPeVSWKG+uzN5CWga1p+jl4404F2F0ajpDbdu9
JsiSXo+46qnZBx0t0I+DTG32s2G86YidHWAohBV9PHDbyOzmMfG8vdsEn/I8m7lVid37boGcVSPG
KTKniR2cfB5aYXxQouS1aOV9U+q7LrT3uaXfVsYcCngupNglZyOrJL+yIn1Amd23obG5LX4yJ3sf
5OmPoa9+Nk157SXIsnw8n1Nd5Iu6i/iqZ2ENvygjxyRTC6s/oDbbADCZto4Pc6+96eUBNhVXQZL0
GFZelqpWxykL0IiboxGkm0KZJSNPNGAYzF8xxoXFrrcUWYqJISjCIOMW/7yjNPWAOQ81KgU0bmKF
uUwoybkOo5jvhLlKhBZ6iotF2s19prmRjRZkMZS+nHa8YOJ9qONfliHfF/lwn+HybNBk/3hVTB1u
54MbrcUsHhrDk3CAKEp3q+inRZxaWz/6EdnPOsY7XYCYv/4HV9PzmKOF6NtZERcqMaWoXMrIIiTR
qso3Hw9scrlzr4JCClVVwYT1crnbUFwKQ+WzFeFDr2PZctob8aceV5crGhd1jPSg9wcDOw85yrxJ
47nSKfbgc6LMZxvZRi/3YWLNfLLJp8R5mFH67XM9Tk1V+/eVWwjCpp/CV30TYrRUrr3H2UN0akme
BxQJ7Sxz+K7WW3ZAvj95LnYMjvULJsznLmoeHMO4dm23QNqwOPSystJOOrBEaU6DQszcOEuf/wKx
jM9+gTFoJ7VwOAxOLWKFenWrYBsCteVHUvn/x+kdp5ayOg1eUTBaeocwGXohUwwdC9mn8NjjM/AP
7kViT4+Gp0EjwMkW4glI4tEurE4oqhZqB64MLT5hdSWQkKgDAlBMbudehlM1EkEeANlgmwbV8NFk
1p0VaTQRfpMwix+IGR3C8kq4YcUP6i6WdvlWvxJ+DjM7cnKUf8cd3/449vq0PAEfbDYKEGphvoSr
G8rOKMul84jtiWMICCbyEZawBwWBdrlmoowCtV9zb+c7ruI75KWX0lK+Q6Y1QPYNlf+d+Twzwok7
y0XI0UZJtQylgVopYTUt8CwQmjP53RtkKlj134O75kFepNfa08dhpwYK70LhVQRx7M1R9Xxz5G3W
ZrJLdbXSlKNmQ6xN/+CYgIoP6RlfeBkD39ECjZXAjmXVF+VobVNvpXW5QU10O/denZq/8zCjk6Hs
QJ0HnSOASxX9wXxhqo95NgtAn8hnF6MZHQ2xaYRl0jKaouYtIGjBxhpCVrUWrwCvnFn3E7nrItro
VEgHNw61ADcIWZUXof5i9cEiT70Ndokfr4OptziRhGACb0hAFqONrWd+o/suNzzxPmYp7CqI4vUR
yuxB+oN6lgGowYAIhB/rO1SDC/9XL0rocuICFqHHsEKQ+glnTewLcNBE43FmcBPZw4bzBaqZZgUw
3dESdJ3AlIscLMBvLCk+cdGbELp2QFUeT6jtTDzx741y8kW80VpspSpI0eQrWPKCXJ1y7CyanfoD
b3EUSjxnVqxqKi8LpVyQ8OhrWAhCXCYsRBqSNK+BB8Lzx5pEiKuuYuHILfRqu9fhZ7vTfqSzLL6J
9AHBBHsA8FIsm3FarrtELSSTia3wnLPLbV9K//kOuIgg9uPZ6S37lpXnAxF67SrLu4eTgbGqAR20
mWWLT1zWaQGxMMEAQzkdixT5mRUFpWfn3J6FRCweIixLdMbLFssNe4E94Daq7yKKDskivu6+zCya
iUV6EX50AAC/0apMhLevOzqVQPAFYlDwIbuf803CiXR5EW203yvby9ooxJBT03FRlL6E3VfsAmY2
3sTygGOFktwbx4Ce7+XHy4toMHQxpEQ6mpKJaeTs1p78aBDsYSDh4W2OMXthLddpVvEgFn4dypP8
s0SdyFurdCOjpzc0wBZp1n8gnjpVHgLz/3fk0feyIs9R+oTIMW3WXF6Vz+5dzge7i1+oKCIci5yl
vTFv8IGaG/XEseAIo2REieBSgg67nNdTHEiK0ShcK8vkMe5r/JIwKjWk7lvlBC8z63LixBNngqJb
IKvf00WNwQnb2mzFDPt3OWBPVOVpqSR4fc1VaSfHdRZqdNwN7sn2VImqthL5Rzrrv3Tc1wIrWsdG
9TozrKkNcD6s0RWvGBLIIDoyFNatvpXhOys7aXkX0wjryNJCnHgOXzQhAGNyQ7d1LuuGyaV9tOcG
dA4sKSCkUDBRjjgyt29ORDhFapQwA8gA67kpnXrxOUIykmapSrl2zE3RjSpt07ihU4B8drt2Nv6t
sATQPyOb8g/E0KbAzxfxxidRrwCJ0mvW5rX1uUaO+eijkY3xwHO+TujsYHR5o0Sr7uYfvIWmkgGs
WSERaQlptNE3bYT83OAzVjyk9njbbYWnJF4wz+lVc6iuKMPgyJVji7n+eDFNrVsKSoJODQMIOMTl
fmyVTHMSBUUCVWpXlhphToDRbtqtFTf4g5SqEsRC+0m03Ucp1eCE1SOdUN6b5Fm8SLNvHw9mesWc
hRh9QRuObJC/HQ3qkq2x9sKltgMzJi816MA5VjWbP5rAs5CjC1o92EbSWYxKyQ3MMI8KTluOgaiE
783cJ2ZHN7qblX7SJppCocV7jZ8a7IQ63ILgdwr/vejNinBmOsV0jS6DMH34Zja6RY7mjKYzypJc
cp0Co+e9jnPLm4cZlhD2nrvnytvMbvipeHSAHCSmdA1xn9EKMds46nyrzd/U3XAQWA+fHKxHcHN+
Uq/86z8Y3Xm00eg6GYh54BINGfY1HswoDcefBNE4vY+Xc+feZAbVoIUxPOoPsiP4k2e3wTyK1SCU
iUZXREjuB4hJOzfGGvvNdbLBVX5OE2PqBgNaQWgkKUIobLSzEUjKVV92sEMPvUWDMESkaYuZKZx4
LfAmIT0ThfPcGJ3mWajUUpMYgh6e3QQPQtBRNO9krKdxPJxXtp3cAjCaATrZePS9QzM2TmWXsWb9
poZ3TyV9cNwOb4WrS4Cu/2wNcOqoPY832nK1VuYws4gnuu7C2MbaZD+ttfyZdMypZ6/Tn3MJZYqk
4pzHHE1qC9tz4EojYuIdFPBSl/DJroThqtDInNt1U+uEephFa5mNxza/XJgJW9/3E266XNeQws/V
a7OI/+Qmhi4Ej1hHBak2lqvLuzDUjNZGZZmjLYdNVy2oanIX6xdzCrTvTzRLNgEJI33M/wDddzke
ZYjSMGn1bKVhA84eWMUY7EYkryqZ4e1NVB4uQ40yCKDWMMxDKg/NBkwvIiglZdpV8SK0RYN85qSe
WBeX0UYfSh5CuytigTk4QsPFENW7D7aiWJrdziPm399HxOQhDauxyUxeJ5ezaAwnKy9AHazCU7pW
enfbBbeu3G1OCvJq2UxZ5f0SJJiQKVUQTAIHMBpZ2maFgNUysqiF1uYStJjRJZ5oSl/GGO3ksndg
xEYMyLyOboaV+6J7++BrsO2WmOTiQPms4+0525WeSFiXYUeb2fMHCRVpwgr0mpptQVL8jJDiQ8A/
Xde4u6SLOZW69zmLkHw5HdaKCiFs9Ok8MudQ9aiweO1zGRx6E1Nme+aLTfSZRBC2GM9I9FfGp0uJ
V17v+YyrXIcUmcXT6oTuyfzDShUH4+Ul5DLS6LFq1oVk1YqL+tGxP5RkwU0rDutsa+4rEDDwGPbQ
DnDz3EJy2JtAyqJvM8fc1PpkQi3HoUnxP9R9yZLsuJXsv/QeeiBBgqBZ91twiDlyipw3sLyZNwkO
IDgT5Ne3R0mvreq2TLd7+TZlKslSEQxiOMfdjzsqk1/u7rac5bxmEDT84YLy6aP/URufxl16NfDV
8Hjbyd/t9n92jMHQ5uo7TWEbQn+5vp1ZDi3R+Mzr2YIVe3KAay4Ii9nnjzS5jo7VT2q7bH/zqP9s
3wMY+MMRGl7/v25FLdulCA0+lhyhccfMUYwIouzg4bCujuG9fpwQwIPknK0zJL/56H/+xGCwA4iZ
Q6hz/3rkrC7PYWj3jye+5nZaxDvEf0zNbOrzgpie/4GrzvWI/nV1Ydz1vz70lyM8NGTmwfXV9imN
1wQM1LlDgq67qeBfz393Yfzu03456DImarEofNofY0/Ia+sQTLcN4qvRCKfR74gFgALX3fGvnu+X
Y0+bWvZ9Luqkaqw3x4FT6UPv5+uKOZfJGaKW+e07qdqn0fpryvK1jSuvJXvshrTKHfhq5eQBY3A8
mkA6HeuZsw0f1oM3909dCUjfD0+9Iw+QQyZB6QY41jBXQoMnezWLKFgfxqbtSyTM5c/EyR/q0Y1z
427nBbdzA/uuqucHNKhJ3dRJU85PVSdvGuOeWkJtxNbcxoVwDrBco7HmXeqRzNvm0oFRox8+BjmD
M4asPsRM7nVNFyQmV1+wSvtSGYInhzES5fhFjH87hiRequZgJrYJ4ORVW+fk9m0KxV0eVQZzHKGk
x7AhL2KoT7Wqb6fFvtTFsO+CBcWX+nBnJILTa0zfgHRmrgb4vzHvwpWtk87HJLhDEHKrBhgyzTCu
jV3JNnJBrF2QOVGll9QfIMKCYesR2BuLyND9oDMDoO7V/nbygzweCGJ4GEcYIRU/MZxxl9X184Co
LVhDNymo0j3J+QXa06Qu1e2SIR5OL+uNduB9hRI9rZSXBCNioyTyM6XwDmxBTpNDhy2pQY+59UX6
7nsxl09+Y34K7W4KV8REMJIwm5NId93PrM53tu3eaLk+iSaEN1Ez9JFnFi8yuR8ViMyYpL3Ump9U
XzvnnKsPPS4Xw/MnV3cHz8oucqX3WhuES67L67pmiFAlYmdW815PM7LpLTsS0nws1AdZyKqd9geE
RcvBYmwHE2vdPDapDNhtQcWpz+1myE1x34fefGEzx/Bcz5LQ9ojIY1+uucv0mYg+iztRumeWzY8K
1iHRhKn/MtSbKoTVOwLBKlKItFhpF49lc1fOJU9mZs6D0924EluPyXqQsfCJf5Jtz5CZJ5C7Wo3L
uGkqyh6GQBXbVTkTlqEzeTeTC2eiCMO280auOeLgxLwTzmA/uyZLITq6s4gjOcKJdwvHh8uK4VvY
WbyMcnlfah+5jLQFWFC5aeCah3bO7ua1QnQWivF4YbCjxKgibAVc9hq07hdsYJuoErN4pHw+rT67
cWxtHyz30sD4znGW8n4Z+gcEf8SYo4/hixORwN4SZ3kIebv1MRgbO3ndXrq+R4zwJPtbXq5nUUNg
04Rpo8FmjUx/DTLb4sEOWNJxObNd3yM3i0K2zWX16vE1SCZXTXu3KRD0pRd+FIElsVVjlohBt9sS
JnnRUDIArHg+u3ofPjVuXHXzrajXh5EI9BfefYg/6iR+47ZtI8zw0m3vezhzNZDgeaVs4xM3j6lm
7+B//big2K+5Ra5gUAYeDE3CNoVrhRND8Ye00wnJo834AXL/B0pxcczbq7wspLD/ZcF3l+UiyjOz
0956qvhwWyCxPJa5Pa1QVMfFOMchq5CAJ0UWA7thUWaDJmqyLh1D29z2DbghAWHBbjXsp6MICJQV
RLA3bK0cETjrlRuv1jcjhOdRXjYOiTOdfYZo9SPXp3PcN02GocWii2BVFHFf36C7PZXZ8lXx6SQ6
P3F7/8ld1K3m6svUYTQjrCOqRp1HxsWxUukqjKapPVYOrE4GJ6kHpiJ3yh+LTMZdZ9pUEvuG1CSw
IQXZW8own8kWZM+tyC3h/fy4MnvKCppOVbjXCw4owmBDWiNesKZ72fPL1Oltv5CzyKqXkofvQdZG
fa73jZn2AfHdncjN88idMek78rPJBpoy7Ay2gj7W4sSm4qHgy7Z0s73tBYIpJXb0APwhqjLv2A78
3HIP4VFdeV9V9Ee2wKx2BTaPdSIv1OJQdQzfLBADRx4mZ7+J0yNsTqwvEyI0beeBvRotxj47BMyL
9zbTd0XTvKre+YmDdzNlc1Q6WdpleIc89x/Deb6hEyLmfRi2DOVRkdJEYTv9sGUBR0K4b0WQV95k
tmMR2FwkB7vZIWj0dzHj18TI2HOA5b/3quyo9bBTzbzFdt65fNr1at74eklaEu7CcXheK4ieuK/o
tuLMHDy/ghWw2sIcEJGnAfqMsfJiI9zdXHbH3JCT6YMXqWGOzYsXafMfnBc+gv98zNzBeilewr5J
cJi0295RZ2ddeZqDSI8CiWzHpuOPHp3x0yz24K3lPQe5FNuAfC447XU+v5DFe3Yqe7IyAHRANNqM
Fa29UcFNY8mxH/oFrkBI8F2DXemJRNbjuOOrnT6WomK72gvbzewofNsFiEpw/Qbul7FrE4elg0jf
UiLINLv0TrGtlPzqtdzk2bjpQ65jUmW3OeNwkpG32Yrcd9OxGzU6aE4bYeNMdUdT9Kk3NTdSwdZa
ZgiYhXMxycp9M4QbOBwhJ7NwkfKm4DKShX1qBudisvbRrTzk4HYt9lrBf+pxuu0m9yQ4HtbBbHzb
vBGJ0FFnNM9Lrn+U83RDCrVTNXpK0iParmxSYpokaGDa7Xm0RN1jLrLDyFxepKXCqMMs4jpEuiqp
p7hxw2kb0OnJ86bl1oQMjpa8V7EAUJL2fHmF6/KG+PKhn/TH7DnPq+2Kg9+o78UENurY9UAkPJkq
H4Hv5U2oejDbCnFpuvaiOYQtExkBgs+kL2Mi4XyVlyJtqbq9Xp/x2GD60h/gNz3QyW7kuMAgzu1M
Ip35TrEx0bhFlcJvaia8lLCezvCcelqsDbHepiLBDbniu2VrMtu8eKy1Weddpfx4XYI6Btxzm9fy
iEPgy/hNvZVqPIc92aiuKaIJ9UC09AN2LIKB+ajvXIzrThqjIA4gdTmcC50jdq3ZKVNemjx44nyt
Ihy4+ihUluqx3bCgSDxtaB8FwbwcyexNiTCOF88+iaauCH9wkjdoutvsNVuqMFlnF4pg8dhnJeK0
c1nEykEKp2/r/C3X9Ub7EJL0ofmi3DyizHHQvWd9ROrORDWnj2xubqkTniRfP1CdNfFUDrBL5zPM
NhaKI3kObhfZp2FFTw2FeQ3rd0ODiXXbHYc83I+LhzosO+lVHaY+xDRZ1eObzksYNVw84jDFWmzm
j4GsCVmKdzrC0TCo6rPfgFEPVStSjEvUKPHC08TZucQGiVhRrqehL6pzGCK90GMljm13fCVyFIgr
Xx9Cld8buGJHyjOp2zebzquRpMyqvR5rhH4X+m0t1dtSM5nUBNY/2pnfxIBx7mho2PSAM6k1kfCI
uQQtudjafe+K9dHn3oubTcjBmzDpnda2KrfwAS7STMOSEdnPik3HhZvg2Ie2jVfuwQSdYqVEeT76
keFW7GTReDEVJovnHiEW7eDplLahnwaNcxgqOOCHNUoaVh8MeOT9JFcU0Kint15HQbByCOTbpTnm
vr+1y/heVzaSk3/ojLNfsvFUNf6nXxdIpy5W1CuVcnYGXbCLAyY3H2E4kZgN0ATaKditEqlYMKOB
sTMb9r4D2Xivr4frvBEqvOkn2LIPAzJ0VJCutUA8IywCUr9XZmvr8uJ5670eMPqOKm03deO5kPpQ
uGMausWDNcG54ACthYAxJbSkY/XducsjTIIQuz5V295jj0o7sQvvLqTKoQ0tMF7pS+dYl3UqaX3o
2mF5mk1pNzRvP0UtCQpYeu+Gy7t2wgz57e1nn8932I6bYG09dABUXKB2f89JE3tUfIhRsNTX3YZZ
7IlZ43iL1mb4bA1BTtfMv5yGefuqY58KxG8kFx891WTKZGVTOmX1oZaFhqu4xWCF07ygv3zFzfuI
aUbY8jjVmzDiRvhZe+t2JfKXKw8wgo/xyenaYV+zo9VSJhr2ElExDlDqLdNGzu69M3WvNByfnA6B
esJT+Obcv2lUtgfX/r2s5WWpnMdimnZz4A+bJiTP7Vwijc37bnmr4y5z1ghTTbFtXIAGFmDXQgGe
V2pPFWLHtc7zTee2S+Tm+itQyOjLgX0nFa8w407GhGPYOJlIEMaCIcJ1kjHvJZZUeKkX714uTCDT
Ee9G+zNUE3MDrcaowyigzRMb2yJuxbTpGU/DGtO9QWaqtGurHxVrmlOFBPmRkjfdZo+D0yB7LdAy
ygXrt6bFw6gyq6KF1O9rpbZYXceC2D2hnd0uzrx19HDIWXEBFXcCL370Rver8hcXoa7rC5ds3SMA
AOntpWMjTvMRIcDuq8tCENkWUqZCnwgkITESWJFJr1RizbAZhtzH5K6WCSce7BnKMYCNX+im/TDc
2ZWqTS3bIWIjkg1hyWE2WWgfB9dNBzJscuEe0QAuEcndDTH0vq9aFPHhKVc+2pugR4eLUpsqhKXl
OgfdROe7sDd5nPcO/gF7xpzqn+2ETPTKd7/9ojhbq49ez5/MxB91Ll4EBtizXn9MefXoFuRoBm/n
V/IW9wWucotcBCRh3RmcHY1B7HDOPjsGjqtgW0PLY05z6EsWkWqqnyZZ7Z0Kv6Ps/NjxcEfD8RNn
mpo+eCMvXY7TwzQI3MO3/qhDwPc5DZH1zmUfj3J8ZiQ3yGmgO6SUfQvd36+D2mAXwRWZeQ/ToHVE
/bGLzTxvaCM+wWBuptLdyYkkvJl0xJvxlg2rjTHj8OHm/rjlngGmx5oTRRJfNLCui0koHpa8s8BM
2jbunZmk3YJ3KHN1Q+Zw47IiWkf15gLaiJAPta+tOc9ZQ5K1dO99f/kcsLtiMWEVdGXxQke/iUbX
4vIg9wtjJpIku1B/ueba4/hkGuPNfePtnb4/OFP+OhPvNhvqH+6EkKugFTadS7rtNFZ7GGYz3PRh
fUSE89Nz1bhVErGXjVvvp0DVUW/QGtQexqUblLhtUCaeRcS1rEsU9p18Nj1rzxAcgiUZ+YDmEobd
EEEFG+CcF9WB+3fbEoEWc3fDgwHPrG+awiJQxu+jMVjf2Ej1tlCQmYH0WfZV4dy5o9rxfIGPkN3b
gRwF9ssGLhkvNVYKG9mlRs8kkGbQZ9XeUNtvgqH8LirZwLIeQM0qfmTNWMNINIDKY6nvm5X0N8GY
3wjPK9BkOZ9eMJ2kU6SzQfk4Zv7ZbSW4HVMn+GtwciI8BXV+mJdrjsckrhveB7sql30ufB6ZqjuB
QXQuKCCeZD81e0eZMwyyDnjXVdSW4UMpKx4HRfGsnfYnkv9eXbqImBdOj7T1+cnS8OQXwxSXYrjv
hxJ12UD8KKPO3vUxUVcpalJIHIJ0lKSI6eote99kT0WW1/fcG6PBASZlCEWe+hx+TFPxxBwkUNRq
RnE0uD+q1o9tVdTbplVqR/teRaOWLwDg8otX9kVKq6V6txBXRSbzTQqzLz/GP2bYkJT1EUcuDGmF
NxyhNIELQAOcvJu6dKZyJ3TnRp2uuxjQnJcOZd3eOnJ+a1eZHTs+yXMVhmq3YJIuMm34hs7KjaTO
vZh1frlDJiw05Kr/oYrhgVWIJq/x66GiQ3b7AqhHQpjadt287RiCQgRHOHDgt9UW7wHolNc8MLK2
OxTVWwOYISZuXRy60sNOrkQzr0me0W4+dd6AijZAvg8S5JSokQViq/Z+8GoUPXNXd+PmN6jzP8X2
/wQA/0LQGOMveXkdeB6gl8cIKLmFZB6Q7JQG7N6FX2u9/R3j+k95wz+Dzlck/E9agMy6tF3IdZIQ
A5Llrt1maba9RhKWl98qt66o+b8CgH/hEYYMN9X8/yDnfFffXqW1V2lmcf9b8fDvPusXqsY4fueT
62ddya7lJofAwUuu4uj/ScrVP+OF/vwj/kJzVf1IvO5KFxT7fMd2Mvm8ajfo8bdMzG9A+1+Vwnr5
89tCLl+MpXgNdzOY4Fh+/OOF/a9Spc/5J4JLzffw79c/+zTN0uWZGv7vv//l3/6/y57moDv+zx8P
kf00/y17+vxRXZWQP+sB7hP7r//4N7go418/+gH/0fubD88AGBwjMhqOKgK7+O/Z0/hfQBp7PhSC
cCWG0AXruzbdoP7j3xj/G4VUBEJXqA4oBZH9X9nTzP+bgE85JgZ86NEYbAj+V9nTfwiT/rTJ4IcJ
y3MGy2cBxQ10FL9sMgpvQ6AYZEC9iy5KBChHvWT0ZVzz8b6GL3m+oC9ld071sao7MT7BTnBwi4gv
6p6OxZYVTWyLkx7gid1fZllecyQ6+gy/4B0rKYo2J81aE3dFBZtnAM33q4uWx39dmzPPAXfio+fm
0bXbwSnj6UiaT4MwdFj3LVAvcnuPViDoHo1O9BTEgHf3AxA+cCfGHSNpZGLMbsVhzZstgKu4Ut3B
4L8KKiTP5nuhddLBJYe2RZR3PytdgPAoEW5412RlNHg/PXPHMYyQt91lqjHe1Hyvsx/J8HXB0Kij
2x+OXG4HuqDvRrtRsmjOdp2PNpnqTU66yOpXUf6AZBDUUIYqmAMecSOec8CyqOJCFF4spuWni9Ld
+Bcq3S1qRcvMsy+y1EpAcgvQeDYD5pXP4VRvnCbbIHHgmLXwGWHZxrHOnpgJP+IAfGvamAzQD8mT
Mmh2s1kSx37bWW/BdTbB/ZK/e+hpYb7umbcxOyoUeH5AIloC2exudN7GLMxSKYd4lp8a/e5iI4Ck
Ff3prJ9ifSThh8PHeAC+5OgxVssPf3UjHMV3oVSPIzqdMtj5HRDLstzSfgGE90rzdb8QJNo0UNZ6
JMKkwFlOfVw5W2lUqoq4t06CrjvO1nI7ZeOtxQhkfu3d4apWAgccFdsuUxs3fEy7BveXbW4YDOp7
F/iiQeUwp0rBPgL5IY5oU4XausJFXGDp4JKnx3lSh1z122Lt434skmnJjw2Ff7m5MKD5xVftibgt
srgO5gQtgxVe1HXv1OaJi3jB2ge0WKBurjneL9taxOxyv0rrAKAsEOsa/1dw895z6JkMvQIIW28O
TlxPxyCDSYvE2G+db1dx2wyAzZC+lqPGcKtDxp+n6a1BWaKrc9VLPCi+A3bC9RMz/90Zx9jURazr
t3KBiTXSpSjbF/lnYGewZksyMZu02G2iYXHWrslEu2hVZbRIN/Y9soEz9sbL112tYJceAk64MlYO
BqwHBCyxT13i2kTVHdl6SSrkdg1q2bTWifiMiiEAvxHc8WvDQE+Tc2lKe4su7k8n4d3fT5I/B3AG
v9xBfz9goAZwXcRAXYed/loxXJUeoRryMXKr7xxC3R4OEpBBzFJv+Jys7l0GcV9InGTtxMlriz0a
2tSZVNqsdgOEcYsRvY3l6IOYA7ycw8DxTku1geobfxbEjfMDjBJwvBVq2Z/KLeIcf+MAtQzryFsq
SPo2M7DzrkSk8XQ06mFtNyYgsXYV/NidyJvLKGDvGPJCYkwk6HNIgGlhN3OQb5PAHm9R4p+496UK
+FPV5Mj7Y6tNUmFYWH2wMOoXXKvllsyPFb4EBunBxvGI89tePWgoPXy7/dc/6q/anP/2o/5Sho3B
okvj4Uddqyc6lHeegUtFAydEW0a6fl8aJ67pKw/wo2ydpUuXVv/mvbJfKqY/vgKs9jjmNGGojFvq
r++1nggRc1+O4C+ClEGps6gYEGjW31UIoeE/VhbpPl4BbfldSkXsuw8e39fktQ32VqalucVRQd1n
mp+w62GUZv1jJraAVEsOj0m+a+iIw/Q3fmO/KDWu3xrDMdCmwBMXwSJ/hMH8qX51sGJyJ4QNaBf+
GIcqGSmP1+C0lOtvfp9f1Av/+KBryoeLn8cJf31D2ViNdNYjqNDYreBKGOksFnabix1k0P96OUCw
+tdS2QXyhhQ8eHa7FGaZjuv99WXMglriAgwHtnASNX8IpLPP+3mXabOb+NXKZE1qcMtOwV7npsL9
y7aOvy8N0DsKpO5cBUE01GjByqV4Ej0kAQjUy+BFslT6hWYEUlzM3xOOu1PvqtpcikyDhn5W2Lxz
PnyRDpqwBoxk1e5zMM30epqPVzbyZu4/HS/fDj5SdzEjJ+az5d3B3nr0Hpk1kDF0Ubbcd8qJoK5J
Qv69gEruWAjoGwODYNUFGMgJ+iG6hnEom/dJs2sXfrIgIzwHR8ls06Crdm72XHGBM7bdN12WEEV2
WQXm/FuTu6zsD53aih4J5sJFf2mTYbqBFsOFLVGm3SR3HNQqbiTaLh7kI4VthGhAZeyC+t7ArwjK
3c2cQ74FSKrDzxC8TRmM+psX4j9fr+GgK+Ev+6I8eFy2Syz1ugtVF0/epYEKIwfcsNDzbMfILl8O
PZUQlPJ1jhR5XIo8bquvRegD3J7AqR0WwKhl+C2crwA/AaMpkofiuf4YyzxWwW3gPBT6dhqAA+7L
4WHCzcGnFa/+JSvhmg1cHDeANi/DGCat8GPqIEkMiG3vnmYM/BcgbgBTaYOpdTGCs122K1sSrpqY
Y7d6KNoGcSgzjOMZ4CYG2Bxy3bz+1HoUjx5GgJ+idmX7YdWPogKfkwncn7mfeNOcVAGcWLw86Yci
LsxuwcODwopCXG3rCNa0+HRb7PvKOa6QfzosDvOd6rZI1Y4L6WyD5bNQbVKg4GHYJ8bFeY+7D5CY
n52qLEyMp1IPtRk+rlZASDtvX0wwdeyey2A9zFDk9NsaBmPKx5AGZkL4syOzdBrRwPO7YfRwlAe7
65XK5iLSFpmoKGTAxuwoQSwtIJSQ3/j5lxzlvS1TWYGaK4Ytlt6Gws3DfRWAhl0ffzZmO2bhoeaL
ePKPk0DxuKiDX4R7Hw4SM2RHpV9EsOyHTqCO6v5hdf1LxZ6gZz8z4CmY/Do4zVZmTwKoVwvqqs9Y
3CMoTFRJ6YIykQ8lnkSQOyWd2Bnv2/FztgzVF3pvWkRIopkWlARAvGagX6I/9KFEDQM4U3+PM0c9
wlMknDzUXpdWzbx3tIQm5hspOHx4aLopKhggL+TXMicCFRiVpYjC7DUHLbHQIqlCEhkEpKjwDuXf
LH6uYEqFQl0XxsGKK9J5bsXt6DuJv8LRKz9iwiNZdYiLmjz6+ctoHymjeyLwdmZ1wRRBhMi7+GoE
0blQ5BIwMt1u7D+JwfvyXufRi1WoEthrH5TMLteScgbrOoZ1qkGqe2raqOaz7l+astm5qDWX8hZx
j5thfKO5gv0JeIWexrzF+JEXgScj8tyHaSaepwA3ZafiPPt2G5Sa/gJPgSCGEEMIA9/FDRKRowUM
goGelmkezzbAUr2rSuwXkBNseVhRjorxJXDPGY7ZfnqRDodxBtYlyMHBW1NkEse1sMnivhp66Ena
+Njz05gos6/rCZDpsAHMDBWtGhOgWK56bok6ZD3OWFM+h6BSZwnQNfdBLWfx6FS3QQDhQbtsWI0g
XkDDfj1AvFBH0+hhgrpKCCwLbAV5IVQxLXIXM45QCFjtVjAP7FC3cODFHNu4e886xBPpdo+3Fdn5
eSyenPobEeWoocHX8ipBxOoefp9xXjz3AU1X4yTFpbJfPtqe1ow7qxt89AMhfDss60FpDiqpAarW
3ZP+oS3XvYTxeh2Ad+08KBl2+TonDuz5s3GI3BqRH8xC+nLB1QB1QAS77Uc6H1WHVVrtJ3FsyYcz
1398lQFWAg4c3OcqCdCvQK0L9QW+qelQVkFl4X/O0LMJB9sWtskMqxVDUottUswDQVpHNlhIIITh
1AX+fsQ9VKKzFR08K3w/coMXf7loD7hrX8VraQ6F+HKG9XrkjeDG0JBvsxwUk68xixz8EOthCnez
By8f/4xB8KMcnkq6G2dQlN0WYVITfZshpimHU5t3aMHqve/dEnCHoIXn+44kOULl6LaRB284MXuB
XXUrdxWqAuGcAgwouaB7MfK661tMs5KfvX2V6L1Q+4R+lfSli7Pg2JTQr/Ht3L6v9XNz/Rxd3eiu
eCeyxYBM+47YxRianrh4bg3MLMoVx4u76e1jF2SnfEEjgUUbQpZICxdiFBqP9rb0gXjPI6B35Pk2
wQ1B/z3M7WZVa9RN5l3ku3JyE0yGHoe5SCsEYqGHLdOM2kfH7A2/mcq3KXh33ApMG48951uDWFjW
zVVktUCPVIGU0etGKRmtFI2JcpP13U5dXK4bCb8SNEQq3zNIKYlMhQA+D9NZTyeQ18HaHQc4NPVL
U0fh/YoXVqx5DEPkBNHUkYulasc+WtG6NhzavsQ6uGRc7NFu2LTSxMGUJco5dDhM/WYLj/Td5Dyt
oXfvGjhRC4XNUm7LbtpYAaY8JC8tjvrZTJsF7ZVqLrY/jSNiKSEhA85/cqpLj1sZLr+RmFUaBq9o
7m+YAE7SPknMipPlpmd6T6BUhR0CZAjlN4XqsIX+bVX7OkyBSuDFvBFInIYQgWUwg/dBFw60Podg
8KTFQVyOiS/Rzj/ODGkC2ge8ANKBoV/Bsm74FHUWIDueH1LcFHxm5MDxnNMBQtVsO9bFY25anCbX
S648rB22NcBuPcm0QBYCp1AdwEs3dGOI5OB9lNBVph0WO2QRkLzlMcMT+hIExFqfXTjicqXSCldM
NfkRmXCfg5g3IfLb6U7p4jBQLyqRRlCqPIWzfsrMcapx+Zq4ggUVqt94ATOoqQXpBIoKuMogv1ur
YRRS7VQNE4/gzoaHhneRYFcJGp4Fg0Leus08kgSAfErX3+oOJgfGjzA6fGLo+Iksfk7Uj6dJRKVu
ANo3O6+v4LQlbtS1SmH9bZHbJ4bp8NzbQbG6WfoJSURYPbQ5e5lJzDVYBBGo5fhspY5HkBNcYqVe
JSQs4YW9qUqUnaU+N8OtLlF+6C61167V1h9u0d6MXbYHJQ2rYowRlBMKifGrx5E58eowTs4+49lG
eDPaVVAW7d265Gmvke/Kwa+iEFUhGvosDbj+YgHyh3Hst7UD0OW9t3bj2h7EUAvOBxRCgNsBRHHp
ovrEb4SJzXgiGxzGAz0yuiYWRHtGcmTVvWlxGQcvnjJcf/UrVrMnY2ehW0/3UTGopISsp8yuDhXv
V40H9IA7b0GrbKC1Mc8IY9vUDO/bPK31E5oCt+k3dPU3XgWGAzNkzUdWwdpyOuuVvGZdeRg959gW
r5l41bBnIPMEZfSZWZNDW1rdEvBvM+v369Bu8/9k7cya4zbSNf1XTsz1QQT25WJOxNTOXaRIieIN
QqJIJBJLJnYkfv08RaotypLVds9EO5q2RWupQgH5Pe/yuXhJudz98nTk6FTV+c3LAPSPyDMIkL9+
i53/HpzeP6nLz9VT9+ef6geg3f3Pyw9/o8E//MP2BQNfD0+tuXnq2Bzxlhv/3R/8BpNvjX763//r
UQ11f/zZslzVbzkzwbc3k+JPXPr95+Fr/l//p/38Jf8BT7/8Z694mqn9lUbzN9/gM3/XqeGIoe1/
gpYj+8+EgD1cTKKMkjE9ETFD8I9DKVZJfN4OU37ZOMripJtVT7mfTCCSNgpOse2KS2RvOI5r4eJZ
OV5vPiwL1/vJKK0mWdthhamlcsz7LEsqb+f6vTzoOJH7pokWcFnBNOeV46YJymkthoBnTCeXHfaL
8bQI5YmTj1y8SdYctE+gupMG15Er2+xrUGess+qsu5oU9FqnXYKvjqdxqLNY7JtIhZtskRWEckpx
OMcas9ywj9gisrKYFq6WqperJOYccBBNzXU+cIgNHOE/zG4ZflqkWzzGjqnBzlUZ3wLewYVlgu+a
JQbtutVu8Oy4BaeMvPDpn9O2eRdbmVpnBAPWapDztVP45Tsx6+66aA2F6K7wOZvgJL0YE0HjDPYK
FNO5pwi+ylI1fs2pox2vi6IkFxCLVr5HmXHHvTfNhkWWVZIPF01PibvyOvdCWppTQl5Hwb3dR9wv
XXwH9cmSyvIsyrvuKRVhufdFadcbDC48nUq3Ke+kzgeNC7kTVqp3dd2kxWPRqCIaV9Mc2kt86kwy
zYo1xWEmYa8mnA8fdxwvPvsXlthkAc9j3ThMcSNT2fg8iRndRK5cO9Zdm62DinOY9eSQbxneuU0Q
VGHCO5W5x2dmOiiOVLj9Y21fzFXAPRqoLPPskgq7UgmevZGlJm+TueFQFEfLUp04FzKO64bpY2ip
exh8dAK3toev02Qht1dcVRelDLr2ZGqGhNhQIFV8Hi8dnQJROPL4rNpB3vsSn95K+vXMyVYsIwfs
qG6/DEOwOAwORXIWWX1oHnVYxpyD5xfJNxV9Ze/GeSBgUTYusYdZcIWWfSDKx9CveKr6FfLMpyAQ
5CzYZGJWamjH5GOSFPFt3BTqMtSS7aO26Ivruaya8JMnI+KaTTeXx6WkHnhxxv90OzfYYD42ySz3
WZabbOvV3XM956DypbPafJ3NSt0naQ4BUHY1cP5dMrN87CbWq+/HASP8eorq6TFEI6Hel13WnBC1
9B/dBYC8wqPRi7M8r/D5FkZ33Tu3XdwL3xb6A+/P9N437Wyf4kXhhGolhaInwQ5Ts9HN3ONYGfPh
6xiHMj8ZtWYioLODDEkbj9dJX/u3+E5cYox5Yz7Vw3j8pXP+BxUQdEFG/fLk2inaUl23X/OJzrGV
TUskrXQ59kg4rZPccbPByZiMYbWT7ORhSbWlMZoH2dRQL5I10/J5Fp5rYQOUuj7RvHH5KZq/n+2Z
So95nPK4ECAzSTndpvnkrS0s8EhNhotwNTmN41+1bIJmctYm/lLIzOrWyodibKpuaN/bJmzNaRRV
6AbtUAmokCgctRWOy1JhCpUesU8n1daEtRpXHSrPl9yV8U6SOr4fLYedtKFrhR/dZmjVpUqpSznF
2csvMnGvyDDky+wMXI6CNSVNgUd1shxMnMFErAezsXzOTEGIRRc154c0VNix+sSlqiZahJ1vBAOj
OjUclTcms9twM3dRdajsQXNeV1n9AS+Ne68nz63g4LF9F8SVeJido7cOvx0uYGxPDJa8+uXApRIV
40rnedevohkwt+1D0nHYAI9TcFnU+qzwdMoiDAx8yxAmH60a4+BKYEZMDrVTR0QQKzsK10FkFbcc
Uxsg6ZTgl2pks5RqxUm3rnZLOnXYLW0BfjAYj7xdZ6cUMkem8fKztIyhiQ6xJbUSmc/krCarwsKW
6Ox6Giv4UzIYFnmupFQ+bzFGEG3ej41tPdWLa8XbfmwFdV12VRU8qirsgsOXeKwEfufcbbwwP46d
7pQuFBu7FUG/VZMZ7n7vALEsXR5XjtsRG+I9aXglu7WDJ8QPL1PfLmsMVHZNC9ptw3Wj9Ap5jFhA
wUsab3NvkBHDTt4vJfctFbSnlKtYLCKO2BMuLmt2Ceuzmm5Z197mg8PPu80T+/ihwgsvd8YHHbRj
MBCFsR0LDLRYbRjsi2AILFYVzVzA0zocghZRNw6akRohnPTizFpiEsWr3CvCuXiHZ+9oQNc+fGAr
O8d6DIQHt24nmu7PfekJmFLtPARQToyTkVWTAYwHk2yyuK3f503CjvNQDDZiXBWYcG2nVd9eSxy4
w3mK4RIKzfm/O1GizO/dwbJP9BjbxKQEu5l9uy141602+9w2CadVHMOajEM+pnQWeLP7kGY1fDen
dClDXUzV+1hgzTVmklSDF3E9rLVZQrFxoh4ZFG9lZm+SIM8C3kvl7vCNV7dyZqPJGTuCEuAdFwmv
Z1/P9i6bp3bcuDyBHNa2o/TWOu/H/dzGU3kViKrR67xt8Iku0cRt3HGaY5RH2t1l3tpGXkw5T9V9
nHcNU2LfSyj3ArjB+JTxPqVZUD23Xmhh+cudEkNUwe5SA2uzbeZq3vZ3i1osa0UWKb/H79V/dCas
YUwxpfcuTsfb3Jrch/kIDuN6RqhNogEvVr6k50oaaV0ttaFzceaylBupj7+QVpm4KR092u+nKZXd
3mabvX/ZsJdPnzmWnKfTnnaiYUVZUtRdB6XTyI3np1A0HYYO02FN/CxSNaGW0dPlziut/sLp+7I+
nf1S7QJ/coN1Fg8qXmPKXD7gFFM4ngZZGvhpOvqnNvz52dEoqKvYJXmlq4obih49Nzg0ZZPOu4nY
fHrmBrpZVmPC4oaVjHRxPsV17m0CHKjjis44Mpq9drzoYibqimu0y66xzsT1TrVu+r5Jkk8Dd+Rt
W8c40ETDEdCJhuVkZsXsMw0cEOrGb0KChZX0y60vFp3vsdZBPWU5kJ8MNEK36vtLlkyOB+MP0WNG
XGrZB4LPJ5biChSusPHdlw7G7LU7VHaIAKDm9oRl3CDDxp3y9CTRon6fzSKuzrMhCBWh0w5TNYGJ
edUbMVx7VRn1p9YIAj3lOBGVWxUL118HyZC221zqoMJJ6/H2lX4e0s6Rh8jw7E/sTosy0IYUTgVB
iKdIc80GcvlAVUTcHQJnCvOryTFjdRnNKfv5Bl99SeYK4VQK/dnDKvG5nDL06aQ0U3mdNppZvWgG
3gNrodn/uhldJ/2U4Y8/pl05XCGv2vJRl2Oot1FdpKgibqTO/GAJkn1vlzZj4pKKfe5kfbMaejUR
41lmcQtLqXax2/ARWyTr01c25aAlaCaQEwmmPr8frOPpRsfGmtZKYKveJJyN7XMjSj2clp6Ncm4c
qZddNoj5Ls9KcSmcosfukHlXg8zkva5qEHKhTHcshjEoNPMQ5FSx+Y6zbntaZVdeO0TDfnBCQYDV
zY5ZtDxGHp7tqCJkOB/3K2d+Lv1NkjTuQ932uj6IzrdP3KZNxrXTDLdVbOXns2/342EGwXl7WgkI
vhZKLu22VtHIadfD8oLsv0yzWnlOlY8Pg6R9k6dAVwY7EyfDiLBhlRwigorsotIjywy4+sr7vHG6
5SL3RBbuvSSFD/WxNsGqSMOhX5shdWW0Ksejn9Br2GuyCrqkPQoiDBirnKDUjlO1uGDRIRbVcpZX
rmMhxajYoDWnjhds+2ZCs+rCkbmrRwC+thVjTicMjs0wHtts1ZS+R6dJkbQfbTzf+Pmp3h2A7zyM
YX1FWAAIdV9cOU6Ququh4Jm95MbqTjkd4Vhw5znfzaU9nKYdSYBUd6SPrKA5ZtzSgZGEe0343ho7
usJ5XPN4NAW5u5js3jGb09BkbxqilnLwOySJgAFkqLoDLS8q2uWdbSEXtckVx0V72nmmy+9x+Xgo
l7R7nPAsG7bVXJfvdCqpp1xy/bhQR12vXRUT064lzmtrseCIPgntfj1yn55W45Lo66oV1F7jehry
DdVRmIqTyXa3dlAb/QX5Uon9iK80hIMWhoSSLzlqEunIPru2k7HKPRWGacUXLIGJ+KQn/G688F5Z
hcRZPnrIiak99TBOgnprfM/z56BtCCETcxTc0dAK0GG7ks+5wUYekQVT4sJyUkexIqUF0HdosuV6
UoPgYOy0n8PZzDun5A+CvTtFg5yboxSjBldOuENqPnFN1FSQnqCLr8Nx4DxqMl8eKJwdKhhVGibb
qG/nL4VNQ8JJNQY8nTrLAiwmivsZnvNpIAGICIzppSgMDyzAWL/67/9y/vv7GB8VVZ6s87hlfdVx
lscjgXE51Wej47kIEGF13lTFtXEByH0WwWQDlMegKCmKcjywnzThk1UPzoqTfnwcXbNbT9gSl9cN
L6pL7I+nGp6LXw7/RHCvVcbc8wIA/Kq8pxXl/QsDKCwa4PTMntm/YgDd7JKxwM+1fgEB8ZI+sJbT
ukvNkh7sFKFOhVa7bhbjH1TGtO1ObH4aM6L3R0jAKUuvTf34nRNgRKOxF5l53cV1fd7FdrOvObvd
RAGOjLj5Otg6W70ghKmCv9daPyReH3PMiOgbDP1iawbz5Q+ooPIEeYgn9vqFLOCuw8wRJGc67I9Z
ebdknaDjJl9/BRtMVrQrkUflzStxSPuiOCkyn+eGEreVLc68VpknT2GhYuhq2Yiehvn+hUFopsyP
RcUhd2lz2gAKN/yHHIIj77gdyia/e2URiCmVPCmVMg9+L9povdQC02hcctS2Xatfp/J4w55axOsX
VLFE7nyd5E1I2PnIK6Iut/cpA1+FLwDeWQ7WVK9FP6jboV5GQlS/ghhjEyO7mkpaZDsmSH0dtyhm
cW8xtWTOO1/rciaR9Xu8kY7hxEBVcbVahID3vsRib/tW+UTTYBcdmMlilknqJPBORUTYk5WkXZzn
K2csx5nZ9A0PwQY3e/255VbspV95yTHc4bOXNgvXv6EiMTY17P+Ajdx3L7piyUiw2s6sTXRLoqiZ
DiCbeAi7VRelvvvxB1xSGPSGXnAvr4YovPCbOer1nTEiFDeNFOJzHkWGjCSj7CjOhGzE/CkMWL16
tO6ItNyYMAPfu3Of4D9rMJvZPkIja8hKnI1+aJ163aAIv2Wq1/Ja4OEr1saEpVdtLWu0+a16Ye1H
t7ZQDmT6B0ITIlG66HcFI94q4RSbY8Pp08VP5A0B0sl6F7qqcKxbpw6TlHXfRavqEFLhjvI08qLg
pIr9hkv4zxiHX969D2Or37Zt0VXrIyVqiGbJ/tMr0GlLJ0WfWoyTsVXrCHSs0GKeDgsdqsOvWU5Q
Irt5tcCTmqIIk1tWwfmkbTvaUKcBdI+b8Mrziq799Ep6hhejvxvnfbNGA71XUXbJ+Nmdv8U+tazL
x7yBOK1TqiPQ5WNIzWZuoD+bvFyWGwbQeDkZW9fpOaD8CwH5lv2cN1Vgb18wUOixrAKXLbLbZmhS
Z9PPfT4d3hKh3B/Ku2meMctmKqzMLsBpy4ep7vk1poS9vX9mRE3kzFdzj0iBy+Y7I5pDjy4dbuzi
7regKEmG7nOI1UnEPWPvW1hkt16PyOZYeDNiy8MSZCXBezUP67+BjaBa6pyzf7WzWi9eNrJTwWPI
gZqPuPDSNwBpZLCd18YmnPcbihT7btodKM55tIzBzMOzA23yDUVaJn3kGtMwaHoa2LeJLXVsyHC8
wCRWtC3F0U9y+gqU8INUF73LAqfdkEs6FMZ89sU5yX8fcec7WtLjuPTrrA3n9Rz0ebGvYhsw5w2B
aFbCzHBHovPLzStr8js1wVUrvqPtcM7iI7Gmx7q3/PMUvkFH5wt7aqaU/64JmWWhYd/hk56C/HOD
w/jZSV2+gw3OAyn3mCKO3St8atsxDVZebI3rF/qUdmWLzJzNjwXh6MOgvSN1klUJHw0o5Chc6cOY
VFEcIDOQvVFkuGU5MORs0NQVr9grqQrtdMJRhqelJNOX86N6mnJC5UlT7b0c0fQnXOV4S70Z6LT4
OJXst/kBWfmByTa67Rzs3EvES/UGXNVS99eRa7Hi5M/0qvBa7jRp2px3hZ0l6HM8uo9pe1ORheVR
8wqyvLIcuHdjUjx5S7OCabb1dmx8i1MktYAZfps+arcKMHq+JFF4JYtQfcNZfIx4l0RhDemKTkvv
ZMZ0h8NDGMwLiiINakWqDitw66CBto92j+V4xcOY21DCTaUloryk+ZYuykrt+B0i0f0Eu0K6hhQI
PvQ71IMZwa0iERwSAXcaqz3Uc5FtVGXOXFjX9VsMFqnRHLooPhbUHFmYlfsl/pugrasP9ZQ5T69U
jLdIXQqbU9gHUzY2d/8sl5iPVy+cLFUy3QjZobS8wrJpMvZBl0aHp8r1g627FLSZBSFzDqHpgCmY
VgwjGx4ZIgPnJWWbu/iw87o8aeVc2OO6SjL9XOddwTKtQITxVsumH06scRmS+6EkMhiwwCZ2Nx3h
MRHvknYIIoqMu5bM+tWM+5cJbkaSjNtLsWA9Ro4p5k6//wbnmqqzRud2sIxWLGMmXh1MX4hLjf2H
Hzmdw7fhrGYKNMTkX2kdKlCTfh39Pn18S+wc5ifrTKhGnDc6ifEmTNQdHOvWDyNu5WCdWjHlJXlh
D+tSzdXJHIFy1rWfAW9QatUhyC2mH1yYm8V27gr4xdU35pdZkTHnwhZw+zjjbAolrBU5zdmjVmTj
seI+vLTMkgcUi+X4ffS446Cekr4TnKt3qEHZFwr7iPfO5CSd/jDDDK/Z3KSOiYv9kqaXdSgVA3me
nYz+fAdBvsMi5r7/Rg9zLlwqon17/jjkJAwHyynbnRkCv9sROYXHseR62thR7lp7z/WcGzwWZtuE
ojnnQBsvVxHnlDtiMFwtTUM2AHYR0/60cPygMMsqzbXbimI4tOyuotUitC3cN2N3+AFLhiKlXv4k
tiyL/3fEJ8B4YrYl6eut5UgaHeJIMsmLRXXPenbH7MxdjFDbRA7OwxBXm1d+yTZup6Mux8lYWlh7
ICJy75fW6Ccsl8l16OFN/CXL9Bobu5aXexiZfmaZXEehs/bszH+k8kjQT/KXVNPRx/lKZYDsWVv1
vpl5lnK3YWf9+g3a5Iw30GHjEr5ZZSH1LSs3wVe87caIKVipND1PdI+Bw21C50F4fDvNEWRcGnLZ
zBg+TgQmBGnT+kKb/CEL1XIHYWjJ85AFXXCazcbZgZrgEvXkDI92cxzuVNp3BOc709dnhhKlhPz8
RAjNw7v3Sj1nUc3LLjFNArKV0ekL+XTCOJOXtjwqWlnjAYhMaEubrIaRTCpoi/dvISiuOv+578qj
JdDMG3LwUPBsCY5b2omicocpu9zdYCqaseEkwRVXYfoNiS7lENyH4TRdOEXMW+4LBKiNxzHu+oWM
koWXd4xXnPOPZNRn5jUbIgTdfdclzTWjpfriUkPgnPwMSqvFra4H2BYL9aYay9srLnUDqPe6iEr/
PgbP42HH4kGxUuYNPDmHfD95kf+EGZDfzlxyNe9sd0jxVfKrOjs5Z8zebj66D29xaq5KQKyUbsRc
zk8CCy3G8eLXPHVOKA/E5BLd5/N4a2GfeSqWdrr4ia36KvI3fZVZzEntmO+Lil6V3StgrSNvPKG/
P/AOAQrCgccxMCke8vSSFtOsWGkNO1qGnutgwYzqDiNuqlfmKh1Xn9bRkT6FdWPLbeBYuMPf8Nea
h/CDU8FkVJEmB8+Our3vNOgbLwA2BVaHJzKepDmZWq94qHIJZyl6l+q+gc/AduJTePCt0UuB9LhX
YrsQ7xx3cB9eKGwxdAwPUebiAVtyTv4rHLCYj9+wWF0XIEbNTR1JfWJMBDJhDebsUFZ7QdL8Vo8N
oYg3bFb2MXjOyCKirmFW9ZM9MjJuv2Nah4zu+exiYtu/stpehHh7wnrwno1uInzqVuMe/oraZk7S
Pst0Ymv6K7VtYgv0WQTuSNOnw4u/aihhOyZR4qnA8g1pXyHZ28nqFeQurRzay4IinXgdtb3a1+QJ
d6GZGxJlXp5QzTRml3FXUL0zZcsy7tuMyomLtzzXKlmfegjL43X9d6mulxc8KKeln9il/Qfa5e3p
I/TvtDsNOZmc+X7Fn+DvAF5O1Nh/iuTzK+TtYuVh8M182oU7PoibOfY4d7/lvcyJ1U1K4N1YYEsW
PWVopoDfjNmLLI/k9CJFdj4w4x+nu+wzi0YNzUtKPHvcAt+S4JJ+12ufj+BjGHTLfqgk44s9Rt7X
n5HwENNuAx2Ydy06JPqe44+/ZcM0myWbsJHF4biB5VKWvt1sqXmg+0bLGmj3V5wYOoCAYJcvnSOC
w8P298g4CBt1lkSJyncebZExK2HxrsM1Cx6rjMxWvQs8bqNrJ7RnBMkmwWsY6p7qH+3PH/8SIZex
Qd4q++XsO0ZOsRvAFGcKIDDaHRmyKsqyWnWTi2zzSpJhoOaEaH0zbV9x8kSZB7Wnm2r+MDd18tFY
vvfulSyXqmrmTZqokW7IJd0X6J+wNKmAovpIZ18ZM29aupkIuJZrGRVyb7e+V2NYc/hcZ0tKiQhS
DNd4zdjS7ITlxoAJ+5hTkT52ktXgWAXfo5L2RPSZJCryHT7LSU7J2ThPdY5x8T9H0IUck/ctfyxy
H0mMPvNLEO0ruimztrbPVOIf3sBoq9TlQdULn5vJ1eoszidFLkx1t8cPLp5LN5m3uqR1he7e+q41
7YUphXrnkuunt66miMwVabQZHIl9BVJOKd5bWl1YFeVRcT9Um1dkHduJfxZYHG5WyBx0auW0SeHN
k3QWrpSEvL+AbAB+R3FIYasr5PPCrOvy2N7CwHJTNJ3Md78j2mLqMSPX7rFnsgJi/xZry2BIm13e
quHCJ0B6YMthQ2RPCg5hLrZTIrOjk+7/CmujevjtBplxunlh25QryjtTp3h93wDugCYH/Nx0De1e
KHfOEdheCTGOR9PJkXV7kiqBtTeWs2bmdeKPzhABqu0mu3bZfPveCXJxgfzEt9aOwsvshEm2KaeI
HsGimi+aQvsPNSrU+kciLtQU3oQAj69dUkyn7uTF2yG0y09T5579gcc5MQtityo5UEx2lg/CPjly
cuLYd3SH73+FyhmoCXDW1bEnbaLd+w9oHtvIWipPR2ycBBPSRXHrSSx9DkM3yRBt+LxWe+6dcj8M
E+7kNjFrraPpXcqNk/g1Nl9qlux3Lbo61VyWWjMBprsXq11alzeLoXOMgr6TpQovZ839sbOL8IsJ
wuGy7Bq9tefh8Q8WXxdzv0Ktsekz+n8F8qw/oRFJLsk21+b2PybztsFa7nTv/hM4T6Phddk7cl0e
mXbMHfcHSJ95M8tFg4RM1s+kPhUtZzCfkvmRWeXmO7Lv7Sr7FA/krrbDHybBkGLIchYb29ju4QXg
U97pXAY2hOzFNvg7iO80U3Oexl17/h3k8xA/sFgyWHPftTgL/luir6DTq65x7DWfvmrlaTdFxbcJ
XI2Bq05Bj4YW33+5Db9TfjZaIp+xEuTjIPLgXWKb8aOuooQAbtCLLy/g38oxZ9PE1X+u8RadvigA
kUVIu8Au+94NNQXCP0oBcRG5B9lG0bZNkod/KwkgTe4sutpOSFN1Zy/aQFEPBY6ENHxGMkkxrrRm
/8bkiCq8AHkqREtDcqONHGtbOe3zG7GAjALIokya9OyoGNjkSNq1bWfMW7/UDSSndFz6fv/5xRr5
S+2gLQ0dmZnGGa175/PSuxjm36oIU8sd5oD6z1PwJyVhYLdm/NBjd2w2I6Y0U9AVHBZYLxpa4mbg
1M/aQkuB7d51uyXZSCFbBOtX82Vu+bG0KdMOF54CyhJXTS5nUNjMzbzgEFU6XDQr5Jv62Hw9oj/Q
ulj6jHnfVIisw3NxTlNl74ud7HDPzZjRj5JENnqGptc0jTQWzLTLHWLwg5Ng0//25VWs8HyVDw/G
HWqf6C10mi+m45lQ09Cge5uFzx5xTTpCw3ybA+74wkSFj3xdxdNM3/LrD/3rOyI3QVCafMTz/QAc
jvJtaNwwyLeo/WV947EH71PtNGceljqMWvVSsZxUTCZnPd3flz/GuKvup8mJDkcJJOIF+6T5ACia
AfqseO5mImssC82V2b5KIrHG7fLJ9TqdcdC1JVPUiiY/3Io0Xsbob/kwu38SSbh8l6vFEkzw2gq2
1uAcflBMYBayidcmyBVfvv3Tty+CNmd9XkRdz17eb/+u7qrafBNWlMaLgm/POtaoWR2tnAIYCl2L
Uci8Y+nZq+RCWMtmgR+qV/35J92lGQgXz2WG4+jVQ9tkdUerfzKDZV+Vl7KP50+z03Trn9SXJpvS
COwKqlz/QoPpW3izGH1NTe5cvA89oinGH4ubow5DSRRJ8qXGPv1GjGlm433R4KdLPAPZ7rsqU/cx
ZrQyy+qrwivjvVrEfAiP9fFB5GGJe6vXWMeOJtkU4sPPmo2oInqngDHxac9OgxOJZ3I6Z98MnU8I
Wa/u3b+QcZKFXY+kQDOfZTgvYk5LLerjIiq7OYx+F3/5ScNxpFUHJ2oJVfDhd+qNb0bqgJVYcLyk
PY7mV4svL4R/nrWEm/4DCSdoPHFN5zrRk1/qOMYxVN4W2GTyVSF8L98lvZV+yk3gfDzqOHVgT88p
TwVEuqhDAHi1/05NA9MmXwM8Jz5FbJq21/opWCKCYtT7E/+rBjG+G6tj5r/SPVrYG+lmCbF1bYr0
WFBN1LWVZOvYQLcKpp7qV+V6T/+BbINkWaTvpHIwcOP/4P7B57k4W0ygkv0b8YZgg/axv+EsfPEG
vxFwwspFJbZa7qirtzJOscQ8QPrZqNN/ouVoWs1OLHpnMJS9EXSwQQTLehlqXs7A6dwPE/V4d39X
2tF5gAJzZPhX/0TWIYoanDu1vdz8XtqJa6VdpBTa//6evjNZI+pxjZC59fzO4r6eWRan+r+Wd6Jx
GY8tJoLbizIiOE8NBYdNXTkPOk7TO6M6BM2flB27jWOMWYFQNy/CDlFKSnV5ER9frcpOaagTzHOM
0fhQErzUP0k8dOZOjzyVhrNXx/KrxDMPkg7gNm/UP5d4/LLVJJt7HEHImcGWRTe1zU1kGZ5Sq/Oe
BE7CWyvGoxn6JXKS9Nzk4cXm/P9B+ZnlBG8Z804dXuWfUZLVbU0/LevMoiO39kjoB9g916JMtLex
cCRdKUlSz65an09qjJpAV+RpNopx+ViJiPyy54DCaRLWLY8UXNXyNkizbhd77kwPdLR0X+op5QLG
t+FcqTrP7Y+uE433fIxbyps+vohKKqiJ1TKo7AXt+e//vbqUiLkzW/Arfdn+aKUf3upMrmQd+rrw
6eqFLqNGdSuBnEkt4lxzbzTKLUE0bRmzY0GHN7Ka2ZjJE600e9Kc5VbbGjMTPsNrd/Ipn9Th9PCi
TblzFdNz2vPoTnt35Pb2XaYyqhcMWmMxY/36JlZxYJIkyees7QK2PgzWsvQsLB8z9rx5mGIwnSmR
jsXaIdGIA39OIuYGskuT0yJsvFGzXCLSFDOMxDPJJ3huPPfPoZNiZML12sdq60WTD1KfGifCig5C
8EjcjtPcEWlJAear0vFbovaKwnO2nYq+PX550cEEmGd4yA1d3yfUxsbXLr0E2w4DCYZy5c4xyy9e
tLFvElnBjiuUsgB71udoWQYnA/80RcuWZk+R7sSBMfinbYSBs+cwWb1DqPablQOW3rLYYj571dII
6sSnKqE2HpsxUdkOxkj2dczm4fBGVhskxQFlMHGufNHWena2wAHDwbv7LrABKYmPxTaFBwjPHduw
5813oY06eLRU0NAfYpu0uN/0qopuw64zzUWrtGg/xtNoladF01jBprQr+ZxMPAtKMu/c4nRf/UqQ
c3OraC/0CNim843CmZUHkPv4L2nOTTjPctBTDnPZ7wS6onWqK5zmjBjA7rdCna4rgm5abv8l1lnY
sMmwcTCM44q8LY6TI/fQSUui16rf6yb9PLFtodJefB75VnFBTfeAbftHRQ+jYnlvtUTw110/3jhz
r/dwCGpU/1rfE5Mcr/DnSywbnWm/smbdu/Ck22/YyFMd6MzNT+28epqDIaR8SqZfXgTAuLXaE2gP
RutXFXBYpjHdyVTljPpNndprxEeMXn9WBJ2RTvNtzAeC6hfdVRHma7tX+B9Hbt418QAqSDTRdIIw
cJSG1gFW5LABQ0+GNQZ/0g4RUId1qsr9T/rhiB+XwpZ68WlOwNxarEvLyS4Cgx1gRVUu/yKPx/x0
dsOC4ovUZNezkzMQst4iuOKkzWmdiBlxGcpLqOT6novwTRccXfYixq4csz3ECscbwN6z0BlLH9iJ
IPeEF0RH4/E0rz1hLBYMvsQlfikxtpVv7jTp7GxfMEXjCMnU31EXaTDxacH18VK/lRhx4bAvYQyi
/8vaeS25im3b9ouIwJtXeW/SZ74QuRzeTTxffxto7VJW1dl7141zXhRCQoAczDlG76336q3FWMN4
Qhvc6/Z56jNGijvyl2LrwSkNzGb/tddYE9MEbybrqdn+rddopVpDLy19yzNf97+2G4OQ0A3mkNLu
bz3HzAriS2Y5BH0XJjqmgUays+5IpleXBhSNaO7BEHeW/63dmFLsCxd08NpD4CmxtP9b4zG1kuIt
RLVu3bwYIXpJQgkaDxPm2HjU4MPPPQfFzvzefaxyW/1ggLr90nw0m3a4Kkb9+KUByTR7OEPNppN2
82hMrcdO8+ka2J7D9fXWgIwc6IlLq4mHDXEIBqLZscNW0jD7pZbkXd2akJQYGQ4WLdijv3Yiiyip
F0UfpchX/9qOZHqNK0uJoxzj0V/bkX7Zy+nZ6Vxtb9t82XYsW59fLB5/bknWVe7kcxpXGLzqsKY2
7iRjcR6dhTRgyb93IXEg0SBFUOaAPUKqwUkgKK6c88vlv29FNmQOguFo0qNujkXQOEnIT/lftCMz
pUrEoqoEVWNXb7pqrUsUGf9DZ7IkzpdMqTiwl4MpsltnctASGiS1kkftEmlAu2Qmg/L6S2cSyB2S
wD7LHgAcJxjdZPnJtlRkPkLRSXb5S5eyb9T4SfGxCM6wZ7mXqVVJbASl8VqM5oKvDcs0lbjmDxRu
NGiB/zKW/K1jKZVCZvymm85IwwdeoikFJBJ+2ISx/M1n8m86lqlRFodcr5z9f+5aFjbpOKaGQYZm
ZpWtGIfwgWCdgXWf+HmcMSiKKjAz/6iLmZRYYuc4JfOP3CwqmGxhQOfXiTyKSV6lpstbV7MLx39S
5NLdp3cy2lRcBAqkZUiw3/dTL5N3S8dJxTmezXoBIMaE2wzaIg3FxQwYE2haDutEhxmmSWa8/6dN
TejFuOzqoIAeWOEiC1akDAy0JXtnR9CVtUG6C+skzBO9xPljk4wilbYSr0jw3HaJlj+4WQXUU64f
pvbFvb0Z0/N99mVL/PCjHyhCu//f5iaGVucKdj283jwvGH4ZWeECers3OWWBoYk/FErzvxlgBsSk
MyY4Kqe5iOtR0dGV+munk3iKFpelVMHM/M+dTuqStORJn2m+c4ak3UkLyEk20tDnAH30ker0b8wy
XzqfuSSfHVeYPXkGLeBM3bY4swV55I6ee1w7X5ufmiJos1VuhR2yk3B8LiTXiI7hoLXp9ealySyM
4vOiD9NHx+hoIVpUKt8Sc3BPk5/mHzdCtTShzpZhDR6hq6b/5mnBr9/d0JqCOEVkpibLWzu0zi3c
CZXQu7+3Q0uj4Zyi8YPwF/xQmO27AfL8rpa9qys5qAf+3g+t8kFO5kadGi9fm6JtbUuwhPz6Ha8e
HPhoGQwCqNfUIE3qof9MrPStFzkyBvALGcEY7UCqSopCUSxurdKUCam69DHcvvs1o2mUphwCXkY+
/LtPh6mGe/JLhzMUiuXyV4eR6e1vTVI1o2WwKOR+IID9X/1RQ+o2KhE+mhV+u/l1/nmL1EUj/Tad
I/9Be1RTPQbk2F2Kyz9ukrYlvw7GyuWvOOJ7WduM/laOAuv21iS17FLZ0hBxnE3uyBGxMIbHgOHm
9rG0svwlrNC7CgXS1f9da9Trq7yc5b4rPSuN7jurNDdPN9PPl+4o9oMLZzeCpTTIZcA9wLMVTP7g
/vSf07nGH+Lkm+wnv/57t7RvHA1FWVyF20KyoNX9546pTWMcFsKQeBgUpE3u2z/LeCAMaeycSnKU
LkxcVPv/oX3qDSjX+ohMM0suVw7QO2zYVTavY39miU5FK8eSqZZXpfMg+VYSfjhS4sSrGitXL85o
9BUNIrvCMtYOcW2S5bzi/ivo4rrboHCZJSf9zy4EgsEBdXh6i9SaBUz5Z2MrtmXKNyMC8OhhsoH2
nEw9WTQea5XUn6rZNVFAeXB0MTm08ufRp9cEy8nLNDVo85KMEjP4PvVojQJnliLOk7dpatO6QL7M
6tmVUgYwerOcOrbItA+FUm8H3ChBjPixWojy7V/dWy0gREtVnO9TB1cZUPbrLlapND26VftLAsi9
Kyz9bWrm6nW+l83+vZIH7yAIHqNnCGyQvq6pjhQ4FZxAOYDL/55GTbnkejq6NEpQkka2r7PvY6tX
ZDTJqT6BY6Dfi1d8bSdvuawDt8nfDEqiWyyaGEpay10zGTs5urr8ow2chpAQsmo7YOEfxM82l36K
ujkgcD780RPmXHxSW4TKDSqeyagFdU8GHEvMp7xuLQ9HaPKzD0A6+mN8zArIlIIpftglobrHeDFy
XDyNGSCqWugphMsrkY/Yt8g3i9CCd1urn13VUJI5dbL+hHdWnm+cVk0ZESjXsZWc1s6qGuwDzQ1o
wKPZyy+qkxV3H7NVl1TDAjzpB6pRBNx/tn2FXI29EyocrGbfMUMe23h4nDAxf2oyE1aVrKkV0SbU
RhqkTR5RYF8aGXZpgI7Dmhky6pjRGea77cw4Djly1vZyt4itBpWpkaftO4LKwnL4yFOaJX/qRsdV
h2U/U3YrJVC+5X4Lk9LCWOu2xzIHwjF2pQmzVhycXCObxgDGGBfadTSRTa3pJgDioOk9+JXEBFPk
rgcJNfzUpx5GVqEMFWONluSzSsI3W3Ms8C7emiluvGwkB3eX5BymG04qzkHPwO54JrRm2ZprylU3
h36fReY6JnDDK96dzH3ViZeknQ2db3So9VSyTvWwkeJmnWTV2mFOpSu1trcakPMN6bNc/kZLBOKv
HHz4v8xrwrSSFRQwFA1d/DS52OIinePXmzEPhsqtqVzmNHhlhSE+ooLIJivv20NGa2Elpe+4i2cG
WV1TdzynJxQGkMINHN6lrH/LHOdbqeuvwZBHSz3JP6sBpqb2XfGCbWg4v2ThfiIYTHpl4zT7Qls3
ClC6KiWMLn12i2Cp1v1TFFDsq8cGBv1ThCYZiloVRCY9inczCn7ce+0knzzhJl+0hb0KMvnRMYkb
s8OrDUTkTS2rYtm7P9LEscjIyT67ZBi2Mh6hmaKXMiKfrkc9RTKvIr+W1QpJ6Xe/93/qRrKi0vBc
F/FeeJF5yBOxmfr0VqVupBRBhBqkxsatpJMgE2oFlfSXakXPEqFrFx3qrC0i/6FPu4uVQ/5JzfaR
9MuPdgCIERgwvlJYZlX7Q1J7Z22EKodOXzkIDTF3Gk7RfdHmi7hDildbRLa12Y5c02Zb+NpCyauf
YRFbW3JCO3o5ar8QzTtxWmgaM5jCJnq20RCoeK250bJn+mn2Kg7cxSQGkHvntSA9KzOMjdLFW9V0
HtuwupiKdlrIzrvat5vIyYt3rK7WQkgVgdRFtHFd/CiiUZKjHqwY9GYMvUZqoxzTv65GuD9ZgOYl
RGpQIXHFxgJDL+xy2qFRLe+U+mymBHL2tTC2bUu5JtRxEg9sFFg48LZE8/jh1zPfBD8aa8QTYIyd
FAeRD80/qeJsH/ovUK3A/rn9aqHb0sNAOPGpNWJUQN5q9EOPvmqj1+FmjLIE2d1ncmitJmVChhpX
Ed1TiU7Lr1IP27Dw1p6T2ruol/by2sjkaqsXTrqQBZ6rSbQQl+U61v255ZUPUjmE7wDCjUWSw9XE
Kt0sGAKUK4hP/IYP/o8WLqcLfi8WRbHsQkld5T1NuB4WnG2VUIPl7qMn5IvJS1YezDIQe/5fSCpG
0YOhu1woKPRHwv1R8I86tEYhZguqJY9F1rh7co4G9BXQLjQgp5OXssqPTYeVTw9crlbCAAJcSAtM
wBXY17CeyV65r7DOroxRJOt6WXtohww6zuD9DOWO+GAuNTfphDcA8K0Hy7vYFXZbbAm7aYlO9JLS
QXYsEz3B60qekynjgvACBxVrMKYPJqZyHdUWPQyXDVnEuBuNAI3KdFOoXbb78uC0jK/G2YTgocfp
8u5+g10dCui07Mr/egaLVTqr28iKjpxeT6HSkbViAxYrjFp6kflel3raaGvNtwmdi4AKBLTtD5QJ
pZfKlrboCvIHz/HVpxJerdWUPyyPmGCtUttD6oRRPQt8r/t9t9ZBR0d9S8n1/uB0d1p/uueNzwC9
NTciLg+Z9V40fbNv5LwjYo2n/rLm9Nh0o5T1YyI03g1EFgJG/9j3fbP59GA2wP9plGhHV3TlEYW8
sbSq3KuWWu5JRiz398Xp3vTY9Oy0ON1kTnzS6GOvk2iY06fRDz66kEMsYXi7LcqI7Nssd27PUlIL
oIAOzN29KN3eV57uJb6xp8UYbaeXtuPmbvccql+TPsZGHqr2Ivnuk7hOzS/3CV9r1K0lmn6VZWb6
SgrtocJm/910uNDYZRo9YH0FNRp73VxpNTAYWZ+8kuZ9AHuVfC96MItcQ8IHA0/EbUOm3OSvrund
NmT3nOvttvcezNpL5n5uU00sP27qnFZpjV1cwJ92af+gMYnTN/6FGKhC76XouXISLwVMfnzcDzR1
2WcEAU6LICKuWurpV1N05rXwuuv0sCfaAGID8StBMqRvUsUYiTQUx7CMB+Kn3aNR9icX6EI276I+
nuMzGhVYYfCYjs9aPFujCnicbqY1zF5TN9MiRjH3aKbybY3pRYnEtFMf11CLi2GKg6Yn6UxxM4a7
nx7+nJ+KKImTU4L4sbTKfC3Ljbu1Ki07A62S5jWD4Q/AzIwXvPxnlPbPCjLUXHoBcYsA0k61Q2fk
8SGRdGVZOHLy4nXmhzmu3HDpb9Kq/CQfWqHQXnpwddKTa8HWlAzTXEOFSR6U3B8lxYW2kyQlXZnq
btoT2hwxs5LBeERJ5qwYPVR42mzlFGDjQ1oRy+8UxrG+dNlPLgfXMnLMV9mV3YVAQXAUTPeJLWBP
fpBVz44Ifk2rOjboJRwRTHMZytCcUC5uJ9sbJZLSTRSJ4ZoUBdnuuVPiai+Pkiu6sXA07JHIpM9h
DfkscMxm64cy4wyLfAzeIb748Vmpk4GJBgGQ0XEx6TV9rWuA1qZnrRSWSRFBEple2ymlvu8E376D
yPO51bTw5Ab9+/RkpZrKxVOS3fTKIZebR65do0yHnY43wsY+3rmP09oA3DeN5YTXaUuEQ7wkJsPu
6bmioa1L+SI6TK8LsXLOzUFyb28gsJRy5D/4COfHgyhqfel3mlhNK8dBKdYeXZLfbwBYwBY7KN/l
uDLAuGwvj5DyaWWNNuAxD8UP/qUgdCytXrqOmhyItE4OKMHTgx2q4z9tfDBpEHrB6zH/us70EisO
WXF6zfTq6UEpu4YI1vfT66dHppv7Wl8270oZuOko+pxWuR/BffH+2tvOigTa8kQonJ756xF83fZ4
/E1nkjZe6tv7tul8kIk4Hc59N4Hm4QJN+Wb/+Cjue76/t+mx+xtL45reuOGCB/qfPrxp7S9H2CrD
qc7kbFNW/ikI1WKLPlQ7EoYO/3+629iYkSYOlq0EINemB6280I63NTXSWipxZMD2p5cRKNCTngKK
/L7ul3VkNyC8ADnbctrKdGOX8u+NTos1jB6nEMruvsa0gWl7haWZW1XJD/cnp8fj6cDlkv8WMwHy
B+5vZHp+2oI0eO+OEPlmevH9+KbFhgb6gTjAL8d93wdhydpyKIwG93BxIsqrOyRAJq9o8cRVJcKw
5U9xoAsNsGGw64s7FOkBDC9p3aGnXdED+oem9msQh4X5YGexvb8tlq73RIi7usd/9ntzYSieU73u
9tMephtXVl8wTJf72x681H+rgNztp91Pa2ht8z60vf97s2pkfni4+3b3o3RC8c3DC767bUMk3g83
A3F430vR1T8ZpFa7+2Zt04P1CxT064ZyYpQqi9Hf/aVujLlqMFV3e9t6W9HVlJVRQjZ+TNNNh8sc
cx8xAvftC1vPiKQI2u3t41AkCq6elYgvr0O9gB8ZM+jvbUsG07NxnHpbZ/rgzGJo0WGEzua2nTiG
LUKAj76Zdj3tsNEQe1hpI29uX0wNwoJr2NDc1plWNMBSMAxsxZfHQs2zaMCAWC6m7zepCsCIdJJ/
78tsO2lWBrm7LuKgO9uCcSDunUs+XHyoKXMv9K21GH8oclMo84DvZpU1aLrhkevr6cPNWqKkpwOw
DcpomqMpa4iIKwl0zOn2DmyfJHGAr7TsO/zlfKhR2YV7R/PeK8tOoWaVzdrJLXsDVZTCBPMbyITK
ubVt0AciK9fTi1y00vj7jDHHISnBVGfZevp0VDKcWliTp1Qjy94doBpMj5e1qS+LRq4RX9CkjpgW
lwR23baGDUE/9QSOZEoMh760LDLSObTbjzl4LsHwMqiNtdX0yPRcDXtlJgkiU3QwjBT/bvuZVjAa
4c5RHH9A5fABcvGZTY+XEFQWueRnK98TP3JaCDu+50WAeeRcV2Q0YQqu15W+nPTBfuVvo9b2T1Ge
rFUSRU6uDAbfXzPOyq6KwlXB62Jr5vSVWOv6ewd38UyfB/IAzzdRmJ1L5uWoXcZVbT1qDk7VnxJV
T9YSiup5ol+hr2eXxKyyM9IOJF7ecK3iQ2moi7qUD7WuaNsUn9B1uvHVeInZi2jtoLMQofoF5L+o
PzhafSprb1W2nX4q28G8Am9q9tS3juhEZk5g8S27lO0ytKpuF+RLIOJCXRRWjxW090+h1hpXj0Dj
C2elqiIfwhyZk4nXAMLrxupep5ytth0N66CHO0KKeyVTNrozeiHpK06Pl2qpzWEraitDqpuzlmJR
q6St19blEcWMtMjItl2WZSjOlXeqffCmbA3cyhnOZ3XAkGIdQgMUu6egIecpJaeER0zFqaYQdOxC
b6312puj9PHeSRie6iFgPjNXLmQRpAfTgyaa56RMQJWoqRIG2J1IK3vNR8yiZrrmLiVfLlCseEOi
0Y8QqxXianyvjWWuRxU3HfV3tfKebdkzdpX1ANWylk6qEwUX30B3SB4wUDAnfsjgY2mwOHfTBzfd
lPQ7bGO43B4JMSVa9J3mdVg8lBre5U7LL6LyDNg13rDqC1W6KsQgMFe4qjC7lkIajIXaJ8p5NGnH
AyidNtJL2Md8jAAjm0Vv85XFulpf4cuRwVh58drnNEdCsTWvUd0uLaPpFwUt0du9yhXqkp+roZNr
YnROthKwbOcBTLdVg3+eeMJUW/EmyzRorimzKdTwRbCJlcE4j589RCid6g3EuwTe5swj3XjTxmPZ
TpXF2i/lJXkE0KUz9Zce4fmL40NTjCSjMvyAVquu+liQNVb45rWWs0+nQTqbRe9uN9bR/GFYholt
vYciOcaiizYNsXcL6n7Zzm3tWVG6fPwKQs+mcfRD/bOI1pZPccCwNiRtWafAyR5oXXlHU3jSTKW2
tUIcIUjZGIBpe7J00CBsPvZ29uATyD3H+qke49p3F30fhbucKv2rT6SUVuXex2gJp/AbqetpkbAO
A8E61eK3RAfaIANvXEIAdd+JNj44npU9tbYVHcJAZ/yCgOUckGiNXhJ9bdYN4uID2ThbHRINI6ok
YhfpOxDA5x1TO4KYSjqdBpdshdti2FQd7f4maI0X+sJUo1V9uDRekq7heId4ruwlWvTNkIzd6zlX
n5+p62kHROPagfGAse0KfZ1adb721kbhfSp9pR7w7xyzxtM301LZldkCBCcxDjAD7Kb/abUl6RGF
rB0i+jKrvqFonuntuSnaeoOvlkqAKGAxaaWBMMNHUBdHGpWGMBu6w/R8P5YLpnvteA8hYHGow9mX
197XmF5VTJWBogCXrncyU9BpB1/Wv29WTx1yimP1Y3rhbc/TXn4fxHh801OqRNm8bOLdtK8vW7xv
a3odfU5yfTwFJOr9vf1lnWkTUm2V24ir37Q0vfa+2pftT08XwnrMB8lefz228QP6cpiIXqkh65yv
p+182f20ifvG26G398QcfXm3f13jj08873RBt0MnxOOPj+LLPm/HmeaKs7L77sdtcdrYl3cwvTIN
hLkdNgTBEiuzrPt1qhCY1MEnlAMP+AIauEfFxUSJUoeyYFMPRwipY+58ucxCHCyoWmqGj9K3qu6b
X2wjM0v9px8gsJQpsjwHWYtIoy/lI1yXYjeiGdckbVZXO1GqOV2h9mMovX1ZBO0v0w/XYeLqnxoX
XUCoevWg242zQsLEAEXP9cOgxfqyLsTwBE0AqGKtVT+qMaJj3Lnv+y+239AQRm+zQNVZnxPFszdw
PqzN0PB/nJ6YVmFm/Pz7iMffvV4C/4fpoBlu/wTRUl/2gacfph23UeCsjK6tH6bDmg6wMn26IuwT
NuG+qMzmg7N3NdeRA1+ntyircrGb3rY5ROkStIP2nAQmkwLbMn4qLh6/oPk1fm62qVsvfYpCJ+ja
9oQQE1otoU+bTFeqiyJUc46PNHvPOu9y+5T0cGEWUfAdajRZrarVPAqtwlCL5XpfeqaztxQPGZ+V
to+1gEwtcB9/V+xgMR0xVIgLvTwag15LxFcZFzuh2/ntph8Xp8fcSttSwQ+3MkmRspmmp1SBETM4
BJAMGup5Iga6F1sG+47aC5aEopwTAXk/EhVQfkCXawnr10oHWgC5glD5hPlzpWTRLjLIn3UeaUuJ
zxh66hLA5ZMPegOVtuMdlZbGCQlOyjpt9H5T9W25UiSNvDRKZx+9qLR1IDEoaxR4rCRvboqCJCi+
jPR9sIr3IKT6Q1Tt3GpJCTZkygYRKDpyvdTyaNhR+xBgKJJN6MxD6EG3tvTuiLkRt7tw7JWfSS40
wSHTj0FXLFs7DhaeE8qbpI6Ul6TUd52iPd9NSVFPmmgyFIhy0+GBq2e+DGNNO+6gYBBgTHhiCeAK
LBn1ijoWL7IhHD6UFIFcb9IHZMRtI6HhIhQ9N17oPYsqnqnVoB6Gls4pdrLAcZ48a4u0gk4kLTmz
RPM6VAn1VWcTheXBlttz1LTPijGcGk3aGyr5XKFbfDhYHm2sVWVarhWreza40M2dDhCiW6Uoy7Nv
luEBW4avOjONbw1S1xnF7hh8fX81S20n2ygOk44sniyvtsL0nurkXXFAhWAq9+cugxKNMWMWhw9l
1b4igyM+bjiBUcVkTdNrJlTye1zLWfjjHcxaewIcdsi50H1mrrcSYWky3JfnVNyCuUshEym+8VjD
2JvTzSCc1Yp3tJlf+MNghqc99ZHV8N7ylsZn1j55XvcQWtT9wyRaMyZ4tDLyJnU1XPS5svuDttfZ
KPWjJyu3ftZVGS4KyoDLIZH4io10VTr5xgDPTnu0yxe6CitD0TcS7MOFjfI1c+xwqdJjb3MGMy0z
S/IanDdqphulzbxtC2zKcTV3EbQwyZNY2yokczm9oZE4J3crrY92Rh2a1HXnvjbMa6MHqcsEgx6D
ckJG0J/kY9UalDvzLjwWXL3JKMkR6dsYaRIriF5llQFT66ZgyfNDUgvpYBhSe8zMvCN558lOdSzI
lpe/giXWlxRyidcZuYFtwQwyy+aDrNAyS2SJYMDc2GRh5ryinL/mrSRfCV1SHnTH2hsuAiChhSED
iuE4mHmzsLHsQZC3NRoX3JhBqh/jSmyqVAp3qty33zUvsWddoISvvjrsG0I/vpWKR1muYK4SDqoE
hlbVNyYTIcKNGd1yJpRufEKrkf0LDKBaYZy+HAPT0EVuKpT/34rQmhdREX/zDSTWkm9oF0XJ9U1u
9NUGIGh6bQJQtrr/o+jT6EQjwlwMSpTgD9Uj8lBSIvjGTyjPkRIMKqrosNCqV/h28T5u2noFeJn+
P4W6iX3oKqMELHbeCxfyusnI83EgdWNZpC39lrrRduhWrl7i5O9Dg3vBjwKx7Uj9OGiiwDXDiDUk
n7LXxM1sJ6sOCldZ3voSyZ1eNJzwFFDddwVdStmwt2pmAXCuzJWW5PErI0zilnp9R6HFerB6/zWi
BPPhhsKGVeDlB+1Pj9uD/oa00uUPabsD829FOqZNc/F6ke5SORMwPgl8kyuJmbhtQ/VVdQtEV1zt
otBId65F3SPykD3W5qHiRUjSmVrv6568F+GcnYIeQ5461q5AVH+OAm8pVASkXrtUjCR5ByAKdgb7
6EobF9GeXZvB9BZgXABnamW5ieom3mB2dK8S+tpskF+lrhdP003cP5kDo+Sksztn5lLJgkxLhbkA
2FR1qw5CDwoxq9lUOsa/2M+z44BOh/CbYWe1uXbwLEk9TPdoBNJScAktaN1Xfjbeuve0l7C1uZam
SXJA8U+9ObfquUiw7cU1KdFaXVZHxUyXOrXFYkb2Qbsv/egdHuZbTpuWKgW+nSwFxhNSr+fXe0kc
hTFSnvu7why1J4pkPgwmYWBcFr19Mwgmimr+qLrDcG4b0iV76T3SXrQ0fdRsL6eXLlUPWYhx2gzz
la4qyipx7WFdOkwEI+ihnLVdmWCs4ZuWYkbS9cE6OyWZNiIlFxlZwZtR5uWVSxnf1CvSce05D+18
ITNH21SJqt4WJZWMJBgtkBrEIc0dceCPdRG+nZExGPoXpG/nqmewBjy99/2nTDHya6Jh3vEU94GL
4WM1GBEJK5b8IJF2a4XV2Y/V7mQwvWq14syx4kkkUm6viCpYGbFBm7o2mhWkeHsuxd6OlsQp9lPr
ncLVBUc/kmE3zSCOHANDcUZXZfA0YjIzXRbvvfHah4b+AVtBWRpGUO1IjywfqggfKMr0ZFfhsVxW
GqF4iAG6VRi50rKgMLGfbiaHZh28BL46T8yW+CU6QFcm1uqF6EuzgPk0UoagLKfNQ+F5T0ZSte+a
UpGp2UvedlpkLKUnnI8zl0jVgTBxAL0oIjPmrpDVo22x5v0NCLNcZLvwIUfImovOVXDGxRAXcTb3
EQAkCkEKFfUrOzb8zxhBS1001tKyiZnFMkdpssiNXYc/fGE4ZbA0PBdBRjqyqRRq56krBN+may4m
n6jhVJT+Ypkw3axftWZrrUHBv5daTiORmdzc0lT1DGE4RFjdzpEG5x9pXmuMvaRZTXsDrBpDisxP
kq1BCNH6xgiNdI1MUwlAf6gpW6MkH29ymWpe8NkZjvuEQnotla20p6nkn2z0Dag2wOkLJ5WuYQ7B
byh6rlfRACCAK/BKsQSRNNqp6g19z++iJeug3gun5P3b4zltNKfSrjl5Tq3s3Tz2560aMYVPowTN
RbuStahf17aafJgZzEQnnUtJ6kFZb8O9nrXWVkOY0n4roKeSD6qLk0xX9pPgJJ0hjLcpW384BCQP
lhZwMTkiwEQtDfmUx3upKiuoyNUlsRL3VOZQB4RVlEsvVACg6CrNPiMrdhPYNDQqtBGW95TB4jq5
sZI9AR2HxmoAOU1MPZuTiyzvuGwy6Bhpp4FNxF+vds0eei0hsaM/VsrXZpHrpwi2jVwNpKwHLtGT
JXohMjq5InK1yzlB2dWutSV3UWedTj5IaX63B86Vq0J8kFAyvEQ1VjndMeudLMEB1RPrWxxEZy9y
+8fQ+GzVLiXJm5GB7YtyqRBdyAgI9Y3p+DDU7crGSY4QqsW8VmrpugXlszdaJVx2rtnuQ5oTq8wJ
Pu0cRUQSRs4i0Z3ZRFud3Li5VAOPsT1zZ3q6cbtRdBJc6roKFm1lldSncrEoa99a+HVXLdWOIFBh
a5CdvC7BVuD6yGwc+Yfd0KExU/PiqlYw01VhHqA+ecu4kpxL72zRtHWPpBmHGwW2/qzNe23ulaJe
CIyuZ78JPrNS07cNrJQZhcZ2lqUWSjohwH9l3o+7/dcTen1EYSLmSdANe+ECNkIDqW9aX6subiQR
1Iozakb7mgHVeHqKQ0mbV4AKzbnklM4C+o2/GhRTPLqEqIIW95aJG2dbK0rAaY1mYclVz70SlI94
p5atnNhPZqetNBWOvdqmoIfgVmxj14+WCrSa995J8bQgAGLE4b/qAht3CGPvYujqOW8U9awPsg3d
A0ehJQ0/aZtfOzDch0Z2+TbKIV6ix89Ed+zcAJxS5g7rJL80WbZL1Zh8WTV4q9RgFBea6grPebTn
e1ZJWMq2vdx9g+hfXSo5a48Qdk988UwwGj/4oOl5Jcai/yTPaGW5+REQbni0C0nHIlCDZQ9s1KUC
vIIk3jVOve/qPOO3OM9cp5gXpP0sc0uNPhwr4OBFcbKhci1V58VtnfybEQREjVt1v4rNvp0DJVEp
V3FtjhpKeZPRuULdiroWK26uB9pOlZCYQVtpj5ZqfTS1U7wwAoFeSj7fRcJDy/kRl6wB/xGTt53s
hy1ZWNqzEyiCAhD2PCVZZLVs7ydfdFvlS0cuyl0HoXnWPVgpKldow9AvNwBe1XUELHIX2G2wltTh
kIxL8ZCd5AqYbFcOyRZH24y0oWp3vymqtL4tluM9HQfSFsjrbFoiSIWrE+lRfO0tMxur/TTMhiJx
UCPOYKt0+cHTKYS6Ik+yFp5BOCvoTSrjQrKh7Ez/rNidmb2My9cFLuO7fbMLkx+SotfbJLcPMcWU
eRQRiJOlRbOjKdmoRbyTcJWohok8E5GiSmL7jmZntFFKFIISrkeXUNakOTRicIFree6jh0iOuqiz
ELLT7XVJwsQdmsosJ9F6FnqI6QrKzQihF73DfLfb5Jh6Z7mRBdssX6F2wSwjloOMjrXPiI1yeqoq
HpIGDwT+zuCHZssEsXsKCUmp6VLczoczCSBvbYqsTHzqRXAOun4n4SFHevNitsYKK9KirBxAVOmZ
mta3kHfZJZSRJW1P9aXZqH139p2druSkI5GPMY9Hn3qeFacY5gq9Hw+falbuI/YhiBSfQSlXd4re
7tL/x9V5LDeuZFv0izIC3kxJ0Dt5UxNESVUF7zPhvv4torr73ngThkiAFEWBac7Ze219Pk3Ecu5T
LY+3iCh7CGqbGWga3KUvvJUlxCaQ/tWhS1ERd8aW0PfB8LJrqCQEcdSFste+YcfQubSLF4IVdbhg
SANae9eBpZrkD6PvnJWWedku74mZ6dRNJb+0Cn1p4/z6n0Mez6+fGj/igs38DDtCKtLm9bZZo3D7
7DrGy750D56v92wmIfkCo18RfAjwcYofy2h2d3kc0aEzvH3jJG+jyoedzzobX6rMgvo0uhwBtnTt
52rgOgMWrdWI5+/iZd0vnwmP/+OiYiaUDKtSWw1oJYrkqfFMQs7RcEdWPm5hMRLvWODbL3P8SKFA
xl3a00ZR7Vn7uMsDSurhKSEDPvY/x8jZZDbkv1Be2tBuDqvZzTad072PPajMIUw03LmCQOuGIPsS
F84CAjCSkzWKS2fr9Y4KRj2b/bFiJwwQSt+w3Ca0xB5uoFdstL/GTS/uylyPDOwqfLW93juHVIYP
jjvuTOVyGSU0mzB8DhTxUY+eW1vzA6Yob1U1UGRBvihmJm4kFoiVk1KhbsixPJix2LIMh7kq/cN/
2QMstm/xmJwKkT1jf7aI5AYYE/o4oj0uwL88Av+bRs6paztnn7T6d84XpJn1ZqNFWKWwtMWlVhyi
xvpDG/S6ELEzXP1nI+reDM3Id7WbuqflZm6ksZVGePHcZt3nWberCu2tGZq1jLMssGkfogQivqIt
8jerpWLiA0dhPiEsd6aGQ/0X/v0xdMq1JszfeTbVW0y6vCFJVf+U+VB7PVXvQ2wPjGn2feG3HHE6
P9nyaf0B8FQdEqYhrPYpenDWORohU2sbp+vW4TWNtGT/lBakxfveB6oevv3pvLf75hw5XrNfXu5f
v3O5/6/ftNxPZt88Ac32EUs06IT5ntLIs/AOZYGYiAqay2MqkvRUNFQKCXdA4eO49SkczekYdbek
xICAFwST2VDa9zQrY8B/oBDRcolXsvwt3AIniVlTu7PrQ3n/hHONhj2qUQ347nas3q3MOtoeoGuL
2OG1XjXpWVHNXQGqAA5c1+0pRFK5skiz21hMVAH9U6LKSwHA7I6GMJz+fgUX2Yk4wGHQxmNN/zXL
S/wDKdJv4dwLGO4WuQaJSjXXnqYe+747aMjEJZntFFCNIG5wxNrktq5LytcnJyMtTFnArBuM5Qwg
Nz/Jql03igeuJnPnSG1X5fUtZ7G5sCdCMptIms633ex+zBNrzAVEkTvuStoTeaNx84NVnji1LQlk
ehft0dHmpIgVctODVKZb2L9rfvnbS6L0pTP0N8srmlsYluwtnW6nmureEzYZqWPEPCbDsIvWkwwY
f8OOvj36dfUcmkRf31HscW3IbVaWRFlynZwopmgPaFyNVWI55leMUzSLpP+mLDcDZB1TUfP87CX0
6x/LCWzQohVNz/y5IoDqAKJw3o6yEe+02vbLGUA/8V4BebnN7PnZ9OmUngs3+3KrwAk94wvbXxdw
wdDDAld4JYSpXS/PjOKCuKo5/qTem249fYiPYTyUT8ic8Uvc315TyJeZZJFXq7CYM0k42dnMta96
oh6WE0j4keTntOOj9MPxaE2FyVDiuJ8zOy64/+aXocaZ0hSLIOaf5hILtkbLU9PsZVKEA0d2mRG6
1Ssc0ZTyO0H89nKCnvnHiNHgnaICNQtaHPt5UN5zUiZfywmm1vwukkk+M5WWB8v1ze3MNvfdJcNn
+d1FGzFFuK64kURgn8qh8UlfLdyfIQWB+5uLJrMKctGGZztrzatnsfn++3cRwzWSHPTZYOmjBqyX
R5dR4xFdIRu9+1OVHz+LuuxePbLI9nGluTtpy/l1bMPH5bVpTDD4JLXNxVh1TOeVu8nGefoMwzhw
00q9ZGX0wSCirUODZYTPjhqlHhGkIz4js6D8X3sz0AhP7IfhJXFDMxisSewqM94reOPvYah+RDOZ
I2TFbxA2tizOjPqqIv/nJLMryGP/p+sNBVaR1rjmfRujXmz6NeFw/k/hGkczcfq30lP5noiEejeM
WfqR6vNmOaGphziwuKbOicMnGFcIrokQ8n5mdvnGjiN9sRW1O98bEXAOs/7Dkbfl+ACDf+OyjjuR
u5U8FSEV7r9PTMJsVWa+93g38J+0AXLqcsCoX3NDqR9uYmVbJrDhkI9t8zLm8ety3MdJsSoS6dzK
ZBZnqRe05+9/hCI3T49C971y+GK2hRHvk1Lob6EvDssJnjOO63KsvItZhO5VSwjdWT4X/n23PJzV
a4Xiee/GpsnWsis+C3ZjyzP9SKpAjX1ytpvRO+PUe64L71rWbfFcMOI9NzMpp8KftcNyF8JBeAJR
+Gu59/fGoXKRNnN/+vusLE6OkU98LyNp8bw8lpbhY0ksCSVYHkrwoO8zwnfWChbN31/jCZS1omY/
dD+DrpyzdQ1TBstvWB6zwieinZOn5TlkK4LfzCwcBPc36fbCBtX+LdG5MqiW+zzPQlRYzXhiUJHv
FUvhBIfD84DMC5uFpBtXyPdaTsmJdY1cL3eLtNY3euOgIrkfDRlBV8AqvUuLxOhdlU9eJos34cbO
rXPE5/LKvcLo4c2UN5bniBr3GXuB4bA8J5P6ayEa9dARwvRKtek+xsl3r8zqS9mW2M7vv0h3nIJe
vYXn43431wEe15XG3vX+exuyTKO0qp4btgJPip7T8iQHS98pKizFoMiTXGKSNrOu6VwePCnq2YU2
sg8vy9HWuqWyqt8GFES3Jpx/LCeNin4ZkDktWO7GNY1SgNnT3/fOWuJVetbwYLeyfdWniUUxK4C0
gx/jeN5BMmQcZvFR5PZTYg06bW5QFE17Dqk6ZoRfrFEQSVYnkXaZFWmGduKyISv445LBoKVwP5BB
pJ1Wy31W58NaDaZL64TDy41J3BrV3qnCq5hm8S7XRxR4fx9txHRG7m0c/r7G30PLs1RyzVzqC9H9
df6e3PUVazk1bZYTiORz611cdHBp6uxzeSfLgazQxzGQQrc3bcYcGqqNJrN4WtkFF69RhP1l+Qne
Jouijpl9uRt2gnyX0QkpAIp1E9E+hOXofJdGuCW0r/tEQo8QpL73kwrt7PhTfKHO6QSA8sJry+zF
hVDiq/e1H0pzI57U0nYa1fRuQahvTdGslYO2O57LfTPIg1mRgLtgmDSYkKvWjijOzphpVoNVxrsW
6/ffB5cj4dDKW5YZ+lZ0dz7Z/ex/DpBB2GxT3th6eUyx6cdU0FUCZWpFsfyf19ZJ5t2EpQVV8J8H
49ltNo1AOfOvB/00xRCXpmwT/jmzmUhdj71QEfnOG3KI3KWC2qIB7AbX/PeD8z1ozEaLt1nOXF5j
uUl77B10H9v/fwDln752PVPf/H3Z5Wxq1wwxekxn8f4u/h7RRiyNTchy8F8P6hKxJXswqif3M5eb
5VfPHpCEQdf5TO8H/n44YY4ZlvQG+ffBf86eiDlYxW3q/P8DqIMpFnaIPZeT//6rOrNKVuZsEvz9
z4c0tMMvFwLF4V+PZQioemWrv4+1c2xt+qi/OAYhMWQ3fRB5nICAYjBERgDKKjQ2KRB3t6U5Wc+p
F0QEPa3Lznscig8/MszriMlwTTInbRwPvCo1gSgbok1HBYD1v3ZlWxyi9GMVzlcmRMHMQu0Ah4eE
W2TVgTQsgk+G7IiFD4Wh7xx65rzAiz81Ve17An5NKzdIuKKW7j/AOTLeanoIrQ0ObsF8Vcj5cR+3
Nti9osRFh1szzmkpYSwkKihgtq32CwBMZjqbUFKPEj9hT4TiRHzmzWsYApLxXQlQSVF89+ospsLE
yrfBvdr3u0n5p7Ub/zEoYOzqvsk39oDHSz12JkSoiI7dOvSzlnzN4ZhOFBTmNV3mGo7dwFe/0Y8L
ZgzU6mHAQh7fE6itMatWIBQ+WHr+Zkf9zu78yyBmvKHOsFDIjMyKDq2fFGw45+0fN6OGRhK0iZax
etEk9vKwjCjQ+/Fr+TtSmnoV+G9XZUTRuN+m5KevY41xW6ZjuqGmgDfYfM0A+gd2kWdEYBR/+rIH
Fx+/ykrrf1kugAr3rKmHyGXSWpKDqohcoDobD41DChRpolPMYlA1+g0JTBTE2SmNquhWIq0wcJ0x
RocrkNRk4AoGWaINoyObnf4wKbILdC1eCTqcArMIDdUVn0Q0UWiI9Yq/IPGAQsdJJz/LS9cRP78K
coTnu0gb/QtX0GjP/RPZ9E0AezftJo8Kk7GNauGAA0qqt7J68gp5NxQSGJ+g6FjAarJxIdtO9zHQ
oYZK2WutmFWvutkkiOhBrSEyHPYyid0ziQJVMHYAGhOGTzpVRG/rMNdwPaKwBSfn6mX1ZjTYkMLZ
/anRokPw3pZnQg5Ahix3Jy0+Ejw54mbkqK78dE9ngEjo+1MzEXZbtnLFdjk6er4fCKrqu15o+jHO
W/CIobTujZf+xJ/tvPL5sN3rivi83KWxTKzJoM1/72q+l5EL6OcXXzXua9nkf2xtti/LueATf+au
3V2XY6kr3yRgtJtONQy9giImiRSade5ZX/9FyOkVemqZu+W2ro15NcedcUG0aFwax8dXudwPLQt+
l3IS+igcJl3qP+csd5cbs2yDrDL70/JcMZjv8T0vaphwlvRRsq/a/FsSn0N7T1szqJBLj02rRZvt
Gx51G3dVuYz/nvCuU58R86pFd7lCGLjMz0FcwL/Lf5rp8b/susJVx8Q52zI9RrNNo2D21wN19xZK
3Tz+D2ZHsfTkie6PL9JAf1QpUpmRAIKVvqP25dO2YSZRdeddWOzMfBOGwt5oyg9XXje814aaN1ma
PmQgJ1e+T7XBIxj8mt/ZJuK1LynxAsQLCctwLOuyvlPxhlKgQcUunsJ4d3lztUd0ESzYoHURvxsa
17+RHrzQ2upask/i+iMV8dWxo5UfpTeC1QlBjvdxLeyz39K7HWZxkx07o1F7q+skJEink7sswpxb
RO+OLcKHqkj+tKOgU5KMp9QpjSM+mxjPfbMWlq/2XaTsDQ38l0S1v+BDKlbV/u5O5TNKd2tKVEkj
LKENynO1hhtKiGVBS9IuzqRkb1jiHPw8Cxzb+6EVPrLwKkdmw/U0t89ZyBIFxt8VA7/GqXa9oWKr
kSfm7CrUQUetaR9UybAge6C+KzMf4p0xxwHAq7NsYppOmSTwNCb9DjLHccZlapcjyvtQ0wJs3r8I
AdpZaXTpnCY6kie6maL2s/Dy72TeetZvd+xaPOFtFCycQEmRRaEqXskq81Z+H8+0MFtcvyye7uRA
Aws4onoWZeUpTPqtm1Xzrp1u0PytjZdV49p79pWQhJCNdJjkiD2i/u13bhlULItYMujfoQRELaq3
dHQC0t+e3AaCifILTMCwfhunClSof1X17O8aMyJJO7IBfLG2yDzvR5cMtxEp1Yvj3bMt0KpFYexf
ZD7RZJw8igletqMa3jyRR/M443tmB9KcV9J3hk0VkcmFWeWhjPO9TW19VXn5vK7GZxpzuPGE8Rsb
uXmFiHTptGYdeq04rhtfwp4qXnVLAiEk14e/yRuAUlK19Tw3QjmIOCZWuXaK641TZcN6Csd67RXZ
npb2OgKDuyEtrUF/WdebctY3Y8Ve5Z7yRhl2SOxtZzeBSN8rlaWbKDZ/1Vp091YjkLq7emF3fc2y
IX3ZeSMj9VvSQNvMhr6bid1ARohYNFaBbfEiqZaMO0CmLHUra7xmccaFSC5VMMeyZoaYkdJW/nm5
lwijviw/Rf/7aXnM7p2Pduip7dh0a7O0vljz8ImFxN8VScl64u5y2nZOjbL6fnQ5JcoHYDv/3Jco
tkxRJUco5i7VIcTbLsKsiyuH7uII8qOdR6kP1nF5B3rZ5YEwe7H+561FA0SQe7ScJnaEcBaXbKjz
TdWyzrdl5a65XJp1S0dqcOfHMdW+Okr1/FefwYGsGvEbe/NKi7BtiIPF93Ryq+pRu9+gpnfOIznY
ZZn9tm2SrRrbQtUBbiR2QVV0JhrAyMu7IKPuEMSwhbylI6bJ6Mnk6t7nJlO2JuLoCSRB9FSLpOWj
N23EKdorVfER5EcS7hdK5eibv2yqBA+oaoy9guG5st05fDao0QvfsnYF+kikw0kvVmFGQnZhYhzs
09dRD7PtmJTffuF7Rw08+rVMDPNQAS9su18EGelnrBrOpb3fLD9BnR/WC+myinLWiNQkfvRzHWSt
SjezWQ17sGinQejaLc766TGSXYBLf3yQudzF9K6eokQH24jRfT3NIiB7BXlNropDkjRyU2SNvvWj
+9rW1XC53umYZthUGwJl0Sondc4CSYzPQ4+p3qrLi1A0lOU0DU+6+ZjkxedIdfUmfL9+U3Lcd1OZ
PC33kngn/sRTaz10+sT3loDGB735nbqNuLR5/AKVTxxyPMO3UhpZkEW+/hn147EYUcATh9zShQRI
YzVRF7gRPkCNP29DQRC8nzc+LDeSaud1xjMcj3b16cJvRzS3qtmJG8Qk3Dp2i7iNXO8oNG3YIAWh
mxbW1ofukK5n+2//DgZMx6Q6ZM3gbAZjOsaoaE4sGP9z04e9t6mxIa8GUYcr8qrS45hIa88ABsbH
IfVF2vCYIfE9WjnDAtLez7itZGDZdfVwx2gGMwrBVYqHbl17rOPs3s2/sSpeTJ1sHVe9+DQ9r9jP
JCAEZGpVkV2H1tp5GZMhudfpkybq18pM8zM9vmZ8jt0++YC0Y1kmzVg7Do+yiv40idNu47s6SR/m
dpsOVnPWvG0ZpfXHklV458n2GDrIOwLrioblLaNkcvJmPPam70NI8bQpoBwkdvZYNAGm9O4Rsm24
b1VYv1T8AVulJndtKe+qd7p9DYdEO3edOQSgCsb3CM2LDh/Bt6LoN+k0v3V/1t8rgH/04gIblue5
oCMWxGY1HvomtMnUGIeNogi6oZutXQuKirRlntq7CKugg11YVfTYSLlJwqp/uj+SK759mq0+seVk
F3GPrkomJchatn8Mta6d87q2sPWvRIyasi5q/0J+Anah2uZVYuExSsIo1I0hvJmIqwj5rL68aCCD
Bd7Nsfa6N19k1bWThX1vjJWrtMXDPxhUcU1BkWzsoyfddYujG98z+JwoPiPt8A5hKQGHOP6qu6u/
2oGtGVuG9CiG2TuFaJLXyIJJd4tbtW9jo9hHSTNuzJza5iRV/RM0xxthyv3ZKXxzRVTdcDVgj1VV
8TjP0z4bcvfTTcS1IyU2WWlzuE97/eii9Xnh8q/oCZvtumR+c3dlOOQHQftKpIVIt7aWyUNYKQbX
0HT3Y0tVLu9AAWlJOjxUZtti61TlmkVJekOFYEJncMKHMeNVrVmIjZYN8xFBsU/EKvmoEwqMEAfm
TqJZD8bGyCjkEmnVhcjwSXBYWaqrT6bGPjKxupB8PyrCrgeC2tIxszV90e3T0YPhVZ5lkfE9uA/+
8i5wKskPB+9KC8l+q+WPMsPeMNl+f8O+TiApDWB3mh+iRupBUdQwwtrZ3GTS7w6RVsstuZafoIaG
p74+15WTfqLf1/eGTYcaNH/+g2L3Fv6rE2jK9aiqG8aTY7FFR/Qnd3pkvkOZqJ+a2P2gouXRutfk
HV2tbaaMIF/0mvYLgpOg0jvtXdegwgz3fDCjSLeWOYg3p+VC7IGh0y8lq3iq7TeSWz9tF88G2Ep0
ksIMbESru96M7WcWcCwu/PQC9/+gUAxdlbCu41AYZ98RGyjhHVqnySCh7NI7sfEDg2G2LVSoDuFA
shsfQ7GnalAhQy7jvcsaGklCb57b3OamSJ8mbOOXNtPm56Kjj931L3pbQfRxzLVGwauvZuu23PhF
c/ak4Z9IgeGCSQ1z7QGOfRCDZOcG++DgulSVvOqPqNJfqk+KdRkaX6kywkfnCj8MwYO0n5ebRBbv
pmucjSJzn9IZyLVs4Ws1Ok1+TZETQwLoofVauTHjJNoheDdfzcJ7LPnpYE5NefS0Pn2y7mn2semZ
nwk6gQik+Vc7ZFeSDMPHKjL/RLFVbBd2rkNH84kl/y/NwZrW3RWb4H1/QXOZdsXQvtCi0ZASEzcG
K/6g13Z+HO/NBeZf/ZCEtEV8v3u12tje2jXfDdZZWCE123gLHfOiiP77Eu5I+HmkEpSyGDKAXmc6
Mk89efBAjYjU3BZw34LG64yHlvCu1UI66VA8dmnjf9TpaG/0xDl4LcqaURgGeDd7/ErGX63S5cHF
x3hwc3I9Yz97t4xa22VOMW/wamzlXXFo1SYSM1xC61YZRyNr88vRdrpuYyAFOhsas6UGN60ts/TM
0IBGXvdwzkA0W75KQ2S9NmmrGyvaAKFJyXesO3GD1uUdnSxVQTSFzXNmp/u8DY1HID5dENtF+hIB
q0qgWxwnxAeX/K5/xXeSXXptXNMqXuHqvYom8j4qk8zHKgfZ0idJDY882tDyLfdqmGIAKCTAZN5z
PtvV1Tf8Dfjt+YCxonjRywHNNukgMat/pdpkA2DsmNBkyiY807a+TfSh/sjaxj1G5kBzvqLNEfZa
f0IdbdNEts2npqIoFTVjd/RkNMD4q+SqpHEAuTQp3nQ4Z0ddq1PC1Wusn+XwjSE0agf/j9J7ugN5
s+t4mxtbDdEhlZ7azF7nvdftFbRtdYkNc1OyX0U6RGjSGPnzdnANeKZOdMJaClM8oo6XJTqtArg0
D6NfZ8HU4xnyEkXDpa+dPbIakjYHMw9MIXx6dlwiJbJvhMhugIWpfOgK77jQjMuuj/fCEMD0ujQ/
kMxpXP6HNTY8aFy9OpLLfbQ8M3qUjqrfTCNmP4VdmoFoEsL5LCz3KQYFkcU/XGTz1BjMlL0+VMux
NaLXyhtg/lEsnGG8bKeOKCWoNdnFL3+2cdm8piZxXRVZkKvlJrY6/Zct9iT7rPh4bHINI9IwSR0P
bXRS+QkTUf7ZOW1Ax9h+jmv3OPtZc5KiTlaVSPKgiXB7YFsp3ntaK/3Q2r87NwH8j9kEdIrWH0oP
iSoK2XHnuy2Ngny466dotP1lKjOJ2oeFroxeYW0Dkrqmbvxs3l0ZmiVFgNIf4WejvxBdfMrt3L9l
VvLEVYM6JfTbRwKKcCoocCdp6J5Z1FsHJYo0oIXS7UOyx7Gii2/sSMmTa9E6twzD5lOWyVMiNO/a
FYjpZREgA3LZxcp8K3Wh4aL3jK1b8K8zJSruWmPdjICanLhmH4vi/LNPN/ho5YPokHkQp0CMWwy+
pW61Y5q06ns6tZM1HEI1U6npTf2UOfO4i9rw2bobLIawG0/455Ckqeo8YUcoK8d+TiYx3iybONaJ
KnHUoeHDjEotij3uOhuFe6DRKRM//JlGRrQxmUBPddPqDzZyFUJ+1fDVhekttz1qC1yQ67zwKayw
D8+qbFtHdbdVGqXXebBLuJDaS9xPbG7ZW3gB6WjeQbOd8IQHVwRD5GqfdLI3eeRXbyY4vN2QiQu5
wxmb49H5TPMKT/o8fUfNYKzmaGoejZAyajja6Y4QKVLaYzd7C5Uaj27LiqNgDjWMPPyQjJfF4Nof
xjDkG8XQfKYtblzGsSd9mdjVGUXjWy+nbJvX2IuLJCE4qDDVISOxgjwUPgclqILGvXxV3fCTvO7h
pnu4NSp38hCZYTySInvyAPZSvImhW0dl8Y0Y3bwuN2k4qrMkRRThvMGqI6x3HVbXtWxysZ81iZo5
soDxIKxEwREiDrs/ZpvDD8Wi98Hvw3Ne5u6b6C2xTZXMAOcdm7DD+nG/CYVLxa/X7A0+dfWsnBhq
kZLXhZftevrFHdL3BZndTTqisdoCnAb8fGdUFgjHxCALxvSak5+n0UG4HpuP0SZCOu1tVDN+I5OP
tGpZcDUjIRamMW1Tw5dHs0uePZrtl+VmEOVH55XFxkhaUgFkPb1HdyhoZVEp8MfsZmehucW27148
ybzEOmY+W7WsNgp4JaJAGPdDGUJClONHdWeGh4Co10Pb1G9d1ZSBz/yJEsz4nLswuYXWnNyAcY37
YWp/ToPs5ao2a38VDTIMoiq9X3qoTotODPupnHGUj9V1wemWjbMvWZkvCO8m1p2gGfjyTt2jaT+r
CX+p4Tf2o8STgwWdlAjcrPCww+Fm9eUDXdkJ110ahJ6DBjpz3AdgiEGupHgqdX0jury6pAzI1OgP
rBPRdjOFbCyPro0tIAZCnis+tDqnAJHweXo2K7/UMcZHUFrfkx35B3qY4TrWwximHgVd0yzSjePO
2Vm15UEqvkszloNtdue83hOQbfZTbHQm/FjDT1Or3ee26ItVYYI1hV03fFakK6L6/URB/B1lk3PR
LayWJSK9S0m4byBsvmqVjnrHrsd2U/nmaxpTLi+aql1X/U+n6MKVEIl7u7uXj6nqXhfIeNtGfM9c
hF9LprI/4T/HyeZf57HqmIkR4qP1DZmzgYki25geUA0dKmEXa2UU+JQ0j/UZ2NMuxq+6LOBmRzyw
C2I+qtQnDs1fEX2HB5JqWJxa7AaKtH1qNC1E21tcx3IYrm1HMifKNLYLLAJOxN7vE71D7hONF63N
wicge4AQR/FrOKl4erAZwd6anpowkcwbs4+aF0EK0INZzc+0G8lsoSVxTacdOW2KAnIyPBZaYX8u
APQGAuBTppXttuxJHNcQZAVjinbFf4nL1L9pNjU6YMH5Y0o/JtT1KGX6XE2KQWcw+ibA/egeO9ZK
DD359GT2yB40USBgCw10+O5svzQ1SwxK74zxYjKR4dljAOrC3NGYqh7c0PgeiZP8SI3k4GV5j8kz
nT6SqLmqmpTgAa7Xtl/sBLOFj+kOXu9HdAZ9k/wmQyj7yEQabgE8aFtSGqt1ZbfdgcoeXnqqO6u2
Ke0n5ozoAePuzirZOgCW+STyCH90/4kek71OJb7AYkKkC8NqaxspLlz7hw7h96B79I6VbmnPLZUV
KNCjvaOeAIbPbMofosJ6XOM62uVG/Ku12uTdJFDFUooyp99dkTIy7HSxevf00duVVdWvKpSea3w5
zl4Krw9qfIU7xe98KuNHRgGUIH630/QKEXNjvXQsOyr+zT8moziJ0gvcsGpOwqboA76uOwwj/cGw
YDcTj+1uNrvvcHSqk0gqJ8h1EZ3G2SARV0TptkOQczOd1EFIWt1HVe/brMvApc7/u/NwjuTfeTPG
zzS14ueiZ2S+J22PRA2eDPXsuhXk9akP18soyxaZ8k+jPodakw//gs7HLgW9wo3lY27TAFXEWxRS
im2r5wrCUEaZke71pg6pAs9e4T0VU1HDYXX8gMpwufVRQecevby5nPub7adkT07ZyCbaf3VUQwtL
2eR4j8axnud3oBcwe2r+zshs3gSTwrrwEDdV3iRuaedZx4VlX2PNRcpOJUb0oFA66y1LivTUpRXc
3+HN82vrS0jj0rfeQ1Q3y+oyIa1I36P3jU7LjelC9C39+lzarXU1jeT3ODQtycjjXR03YrStrVMV
O/XDcqNTXjXhRFzdEK2hG3lbONDhpRVaswtjLHVObYmHEIneLtFgmcF5Mf6LzPdpRkjx5gLofvaT
OXspk6OZzT8lZXOmbrO5QPt9KBrQ6pgfu4fMHT6AEiRbKZRao0qcbyy1Tk3bwu7FmpvjPAwpcnyN
tlIYLZmBdBMxIPvZlT8D1HGGpt6WWpnvxYD0YK1HYJxaNLiXBb4/sd05JY5zI2sAt91QoOPI1WEZ
4JhyL5k0JVJYqW1r7LtsgCoqzV3y7YyOs69w8FAaeQpNVX8VFHiDVjY6Y5CArQRxsJ2xRaRdxHrN
3jUO7usOw/m5NCkVOm5RbrVhGM69ua1tlhQtGcU6GJ1N3ubhmjKq++THJFdHcU3LkJCOBfOv53V6
LBuvYDtDFrpIy/3gPA7KNi+1Quob2W4K4LpiLzZ6lN6hGGejs50xjW3ZFGdngzo1/KPqhKku3ET8
xY+qLEgZ2M4mIWOhJe2XoXXeYfmMmyU2vZjrR3poDWOy+owc3knOwv7gyHk7s3ymsTqE+95ur+Bc
yud8glNv9PgaQXd+sRLHOeg3F1wjXJ62a6NM7J6RcFs/7ZzvnUCRDXcv+Y07MMTGqcWPln0X7anQ
f/GgtDUZaw6sJsVXItvb5Mz1nxgbjAGC/RF7UBoUWb0xgBL/LKn0rtlGpQ8dkoLx/1g7r+XIjTRt
34pCx4tdAAn7x2oOyheL3rThCaLFZsPbhL/6/wEoqcRiiz09sRMTCkqVSCQygTTf95qydK718m50
e0iM0jZuS7v4HVXuLQZk3g5drC9OCnFZAfl66981mU0exwuac4jz3r6xYmODlg7IVCVnp9gg56GC
R1WO/gW4cYnzgPTWxpYsynbllTvHCsaV4/5pacCuHmVGwRRmZA/tBNSb7Q3YSnmLxtPPsm4on3K/
/Ioqa/I5s0t7gagDsBLPQwO4kuGFN8ZPAi+PRWsE9jpFGw4VUhyj/BaFomrU8VsJUERFK/xauspS
DSoO/E3Vb5wWp6xqckkIcIDfyMwzr4NWqbYhQZcFu/raMGG1OU4LtwhRYSzsw4p4R6kRdlcYFvb2
TuPLs4qgDrib2j9ope4fvINEhvls/g/zP8zG1rcc5QJs2jIS5vXgHoawcA/a9JdsRnVlV0iBMk/r
AFY/jgj3nLUOoUlHFf59ko/xpZpaHoihoL91GxXKId6CS6KEzs7J4+EQN56x0jUw17YCtAyNquS8
dvonX0Lm9FwDPQpbW48170JRxwqiUPzDc2tEgDG6ga5qoaMYGldg1IKziJ0EjMJD45L9g2Z6LXs3
2lsDBCrAnyiTmUpCEMY+6OXk6T6QzoTq8IfbA4l7sVQqZkRdbwQUBgCCCh95JtNx5duG2JFefNSb
9BBJ4d+ZEYBRkrjKeoC5tO48bdiEiWkuYtPMd2xPsXmxfEnwRQvXUdYsJ0T9ikmlvo05J+2D1nvI
rZ4Xschs+Ozq17GbpLag9JhqW92MagW2P0WsiOvIG7r9s6js86KrWUd97VnWAn2hJOt3qlySC+Ld
CXUN9UIIwKr9OfYzBZMwb9/6UPt6XFF3pHBwVk/96dObjpoBA9iki8lxotZKQjpdDjvfXxWlQgKt
J4tukeA0+0+zAwWiDOUyCms0AMHzFA7nd8UXy19/+Z9//e9T///85xxli8HPs1+yJr3OQ7RWf/tV
s3/9Bcuf6T/vv/72K7Q14diqJVTLdYlaCsvg96cvt2HmT6X/i62LGzQyTZdyjFXOPGl+npHadisb
rpwLZlaDbXXTdGsFSGiYiOwGzN24rqQWH9h2uhuEMrTb+rlAJF4S3Nj81y9/r9WxMvkN8znzomlt
Xs2gse7VsUufUHuqF3HTFNXyO1fMtzc7o3n6+StEr+E6B2L9ydJLQo3ehHl+v9fedJqBUIWm68LW
HNMxhPW604An9bqJB+CkCIOlTAzk6FtvdqB9ApSjxKpWXRtWSlXjKzc93XcvGNEkefLUFJeC6RoH
d1+JwLomv2HIlCcgVsfsounU8NOPq8iUIdqU/K9avtSjFnGyhQkmzt6vzBfNQSf9gntI4e5zO9DX
0sC6ODfCfAuSKFnzWjzjXejfT02d72N1mrwEXysvc4PTx1BWZIcm/RctYyFLO1Evjrc3lWDddumm
BK/7ZJcl6uOEtdGSV4HvTsugzPrV+6OjiTfvtDCFpWFAClIGHJTzenjGpIljowPCYvYjFAzQU2mx
BHDknku9dTZWlfbPkOi054zTc4wIZB9DkkHWj/EjGyxWasjb3HcTuGXq+3cqRBsAckwFgxqo3s/W
prvmI1gAE10SNtuEKMa9NhrWzpZusO5MTmOQYoMLjrlYlku9vkRhb9yTEfjqd8whUa1jJ2bqB44v
SM+F8ppjfnhd5XIzjq7xRdUhwgdI1G/JtwL/csel29npqszgFjZRrF6wOVMvgqz+fRwMg4Rn28Of
9HJcX4IrpzS76x88PdzqXFm4So5R/d97Ecg6SjKBbRn3Bot48YNJy/3O+JqWYbmGpqqCQM7r8c2r
MSEwUmTLvsfeFWK+6d8B6M9WSYI0fpBaxE/aQkmvRVjnu1EqUDKnJ/nnCyXu0Vd9V3mXCZJiX+eL
I0fTHyvmtG+vryXPHZ+1o1Jcu2TTH9wswWIJDekU94vVXEcQ9tWmJjF21iT4Mf5TRUZXKJyQnXE5
1zYQi91AQPc3r6sk4GqtAf9BvZ3q1f0vmVQT1pM8An7tk7CBbXcuZO8A9HaH69AyCXMN1Q/mvGkh
eL1QCNt2NV01NcOywNO+7nQOZOWI1gop+FRFsUBJjQ1YNTl3zvHH0hguUCjUzuYClheYD2PihHP3
f6cUS82+x+hrJWIE6Okx7MSm4u9PCG+bbtia7eBIaKFEY+nq66bXkZJ7CRMa4p8CpByQAyQtsEWd
xvV7P5oImV3Wkbn+TgH8LjHzIf6voeKNjvRuKvfzzRUmIRQWFtVCiu11c2MtyFs7CKCNOOq4Rx7O
gI3uZYepNccfcdnN9y3+aeVNoDWg8KYi7zfEfDPkJglljWiUPqUA1ZN5FL+5yJQR51PVwhV50am6
7qzarBweosH383lpOxbCL5qoimaluOj9YyHdqySASUk2Titc10NNhvQ45ACwMe0dEJW8WHUkpueZ
51h36PXBmZoO+UUmhxtPg8ZnxLl1rWduy2Y7Vx/+rEfUrXXudfonSG3qVYypjFQwOQaBjBjMVPH7
XfT21bLZiJq8X7ptWjz/67ESmGBatdchDJK5LP8IjfRr1cMKaH7jjz/XxLb2sF+hVab5GRRqFMgE
yWiOK5eIu0RX7zdr2oC8/ljhsiObZDmmJiDMnDSrLYCdcnwHMoEqV7Qh8sgSAj8T7CKhnHUsak5l
0/t0LOkqPkzIxBfWFw+9xQV6q3i4tFqPLOrrko7gTNF/dLssu2dPDHzCCJEOa4xrzfnsF4px56Ln
NVdijk012U4mt+Wgd6vULEGNI1iE9rOt3fvyBwvDmxeWZ3Zd3eapTeKJ2sm+LLfUwkVYI4U8kOA2
6/emkiO5kpJ7qTgwPU7PcSzUSvPeBJ+l+PJr7HWrl+KNjhhAED+GZvohQ3DrnoDm+fujo01f8Kvh
MUCPqQbjYrhk8k+/cJ1IYBpqaPCGrQB/UyN6h5dPMgwPZpvi6EdL7BvPDFBcLR0v25qV7QGKjV+2
gqeX+yhbPbhDCpN+qkJOh+yFBoTu6ViPiNqmRe6kLn//DyqLXHs76K74FKZMm8YYbebGBZlE9CpF
yYFgLYqbairK3T9VH/dXQkySM1GnYj7lB0uBjh6mQMq5pZj1eeRmj4ZMrmYhljFSNjC+i61H3B3P
o9Pb49zV7fVBBKu5DUUXtddwGUpkApR0bahAdGmK7cB7duNoWOpWCkdIi/09AsWr90fzzbfGYLIT
0YiE6a6tOycLI9qhoD2m0P5LarfLRiS7MULCgFItY0sszMT6Yz54rywpEu9y0PGp/F75qvPDT4Zb
7rBmGQ+ZaTUA4Etj53tx+MfN3q+AWBGaQJxb9n/VArRIuUNQ6XmuKS9wkQkncpGN0MMMg3P62gP0
/We7jJLsQx8Zt6bm/qgTv3OistjKCcLobNvN0wkLEEk6sqqyZa9N80OaoxGKhHzkspYkmYqzpes7
I15IceX66eX0HR8vaVHzuPRE6a9ZDTJ7ywyEw+5oqyTaG79mBLQ6Jsv2Ut0AlhFeO9j4EBxenZgb
D96JvXDrPPxUzd8O4OyRvHNteA9ObCUP/3S7EVGNr04Mg3D5f3lPAXDpVhXh6vV9s368yV3ilVrc
3moywrcaMf7Lto39VZna0W7o63ugE96hJS6x1aEg4Lf3qR886zMbdHej2xam7aH2pRJhgGyuiQqr
h6UbxBXAp6LYJiShEMYsMeBKyF5KrPFQtSKYBIj0alaFaJLaJhreF3vMngOQichiJi3fW2+jgkQv
j4eoy1BkznxzU2H1sMH1Fh1MAz1M33CKc2tgze+FRFs3CKJ9FA7jMmvR5NfSAMlu3frQ5m1y3sj2
KSXQxeEdHnftOoDAlfAucDoV8VZ3j2xOQQ52AF/R3flgH/ZTf73/Xb9ZTExVoCBqutMaytp+sg3T
Inhtahgg6dLa3kE1xwClOMWRE3DKzueoxUkZwujPmlYr6vL9cob6WHaqfObLkh/moiomT3bnul8E
IIZ5YT5WLcbG2KeQV7gsZLufg2f6vU3UYKmZXXrwWy0DWVeQnxjE1VQR3KnnJFXM27my9zvlZLIT
umlqKgEjDYwb3eKerLCgmBqVdAcuQEKiGDsFdRalY31OJHb1lYOb59wxx3IxsnfLPqeN4HbIqgPT
I7Dk2zLlxO0U8xb7e6UboY4gy1FzcPDw3ALjRjVlMHdAOS9UWMtpNz63YY6CaNP+/v4znuzppmfk
eMMGHNNSBv/0GXEIqwPgIijU1XxVTWS2q+TP48Lxx7TQHPTqsMwQCRZb0NHfK8SLpAKExRhO3U/5
7qa1irP3m/1maCzdtglJmTqsXMGm/fVW1HSgzxcuXII6Tot1RUJsBbsnsJd5p0c7S+1fzmrfKxcz
MuVSKO2XuWxAGh1gvZXtphnoeIGFEOmNNxIlIM4aoKvlAzz88yKnBSrpTj++/1gnK4PQp8eaHopV
lgX7dIdtYfKAOV8RIg0l9MfE6uOPPVtYzQrMVeODxHvB1kwtPZYNv0CyhctdqPedDaNRq932/K/L
wHDf23q7e7ny/eaezBo0V5BaNlTNMJHaQnrz9ShI0666aEDIWCjdV0+w93Dz5muiM/X+9I1MTAMM
9h4mRxDjZHoKhhDNqSrC8ZGVc5Ek/rBMEoJwkQ6SeOqNkxKNiq7LgJ7WXMo25JPAMeR1Qd+O8DaO
P/xVtsIiolRddvgvxX/6ESxLs1iHeRDXcPXXfdWpBOFZqpRF7xXgSqbOShAYB3PCX+/fSpvq+tuW
exoXx3U4/ps6MW+Ct6/vlXiWSRYBhFAh6CmtiDLnojaAz1xEpTlGZ2AfCOjn0rsc0wkTj1p17S8d
3Ey9bWskVnJRYObZzfPVSWWkakdEo3vHXMVdiiZPYZd5tnXKnnOHDoigWWmglCtCZN+7h+frIP9q
uxgefnCj0Q8Id0lUBO9LGRk7p9GrTznZQTTJLAtpVJGMNy+3TTWU/di7pVvs3dzly/0lESmD3MzL
c7ZMXiQ0UiQB52dVQzJZQG/Tl7Ygb3aNWqiLUaKBQjtcasD+uhM/NVkIV216cU76IS/T/trszGgf
+h/VtP1kAG2/mFvqJ2G24KzsXM7NVRxveGx0JGxEgIiyXqT7juTaDUwlxz23ihDGrOxRQfF8pMjy
rlnHeevCrv3jcQotFDcxb/t2eiTUWje+kw+HjiPm4KdM3JMEdOlMGFVxFgKvvZweE6TeLkg7HLWR
/ruaHreDfL3yAhE/Vr2KwoUv9nGNtLUT982k73aNcd5A7jNubkrBFkbXIabnuTKuPb9MPkkL95q/
+kXPUNZbKEUyXr7/7r6dUmDEWobJnG6oFvasr19dwspOEckwWOojCDsPbM8idaAwudNf0zgcS6Bm
pUP27W/sCkpK63w4Fvz5NgnmNyhZRD7efLqTTlyfBRzitLKFgdM9tGnzoPL3z9+GqCNHek2zNOf0
0aMwgjgF5WyJOAXSDNiPrA14QGzWq2T+FE9KCM24961ygDaPcnztrQ2/XSoyvzTANC9+vm2O7Zo2
VDab0TmZUcJGtZ02BrncyXQgNjt6lw7hn2U4/TUNy7FEoeDh6SqY76apss67Lgf+NhV1dfWsaywI
LM5PL5uGpZsCKhbeeMQiT1o3DhZGODrC4YSnop2nT3NRjz/GHkp1tOtt4V+YsHGepoYeC0OWQN3S
LvyFhXn8LgZPcLDqHqy17bYkkbk0C0ogaRVRobovkDIIAfz3gbx+v3NPQvxM1wSZ2XuTMue1t0/P
g20G0T0Sk94jckMIvxXoOnTmBEqRHEfHIOg+jmHV4FNrDMvaKdM5mPuDyyKnlt8mFNilhvPGyRV1
40IPg1ZxJnqzXw9RyE7NaYmsTHc8Xhqnw7hAeL6dN0fHO1YySxFpiFdzHaoyuIvRcm7nehK1TC4C
gHKLwWY3OfoleK48ByHmKeYGjdJD2Nk3eEcEZ8fq3+/Q70wiNtOIQzYMG3TCyq8nkZRUDShIMcWW
2kK/tlXca/Jkijul8KVejjPHQtUABWZDOmB4SHMjBWGCDG7bqP7NP1/Tmhb6c1UzknH760KlxZAe
w9pl5Xr6KgLrt1ZVty6XI8Kk37vzXEuToh/oO13/jDdjNQgVHwL81sEjoGoTq3KRmwh3sWGgnsh7
Wh/vkHkN3ux4Cgy2np+HIy73oWLpu/l2odZQ1ILQpjb+/mf7l7cV2DbpQdelp0+iQGmaFI1rl/gJ
VMODkir9srbwVp12MtMn9vp3zPj2odQhllOGaokdGT+9aFgmZwHNNIjLuZZ58v1rEQDlNhgUsmP9
PEGDEfmPJmjLYnGaQ9+Oqp++VmC7e/JNDf4E1tiuQr5GmKENvt3TX9ODH0vkjoKsiN98HCCkI6dc
IdLhr0GZZytfdWJ8l8FN/eygWMTBDcaFHngbVerq2vGFRpaNTcjZtEqlaoiIwM+vUnxUhs0iRWLM
Jgb4+tsCgxLKugSl7RhBfnCa4Stgugw39frr1AXH3+3RF2d1tVOA/ga5d/1Xsfcf+80BFtSYQ0QS
VAdZJLJEr9tjBjCwo9p1F5GhRTsDr73V9NBTW46/SZQj2a2o+JH8WeCnW2HDZbA0gvLQyE5bUdvp
EOaR4y0AjWTQMQKJBVJnbH76Ls6UkMTFjzUYv5zXz5p2eTlA8kAzpoXNw/49O5R18zK5H3/UzaG7
btL1/HvQlw7QUdn+9NtGXgQYsOD4zZJlTFPw36A0xDfD0AhqZI9zC0MKgw5ot/idEw52Y0lYfxqA
01KZO8pvWtxME3HUEbjPXZ9z9HfKWw2oMCcBzLP420WitYunyGYs5wsLPTG2UeNn85t3vBlm9Atm
e9ZwTzcxnYhgHky2k7DltY2XIUfdqX1y2YfJ74mlXlrSqwBL5CQ/7OzKjjQ2k9yn7cS5CmdyvtWE
Ce6TId3ombRu89qSi/eH9u2SRScaUwDO5iBt6if96Q3A7Gw4UvRnN8BIhPJWDuSeERTt583fsUSp
RfkhDZmC3i2m10m5VpU2XxzLuigc72Mhbr9T7ffKqwGK56o/eZT8edHPP7bluAShSL2ab2buSR5O
gykHIj2NvX6VuCGSjVBQ93kZEqeeXqJjmU7GHWZibrc9ljMQ/UTuUUfR6nXhNmq8rT2oT/P5K7MQ
x56uBBXtbdRKv5vvMl/dGfHvRVOLa0O2zg8+kzezE7l4TbMN0tuq/hZxFqeRCzPBVfCAUo0N1uhk
TAOmqKmtxx9F3lwyUmBEpwLY/9ioQKze7+k3LSGgZFgYL8JFY540TuYOZYyr1qApi3Cal6TLuoVq
ysu7dfyxrqBweqJetuaHIvU3Ir7rLE4jc9H3G/TmjadBDDvuVNOhh1376xmkKaJWsaBuQI9VG+Qp
VAdLRFWk9i1xJaOcEQDvFHIyvbrpOviPq7AJs7upR4/FkR9X9XXhIvjqNGnwFHaosc2VQwqRhyDX
PwAv8m9k4nFW+E4FgzSNzzmUoRXDFJ27+dCtUxVqeoS6z3KuU0eFXUY+uzTH/VTWVXE+1x1m94MF
MmmqHn0mt/FCvD0C6yLtSzRKRwSO3+/IN7FQOpL8Dmv/PIGcBsf6RkjHgm+2wJ4q/CAEWq9CFeXt
oBF99lBxv5j65lhs3r30blrvfly2CQo02o3u5lieDS0iRH2Brso/3ODdi4oITmY9kEUVd7FWRT9I
N3/vNUf3Sjgc1A1iYCfbATWKHGIognDHxP9gN9xOJMRoPr+c/Ahh78ZRJ6m0qcD7Y/KdZjAqwjX4
6lXxJmTgEXDPoxKsdpDgYXdQU4Qgto7Xl7heTKNxLDDj5LGLGvU1sstTyAtcs77OCfc+GUnApCjF
SHLPCrDdm1Eop9d26C0TNiFB1Aag3lNyT2eqzOWVJ3z9sUhqB7lfTT/MVWpxh8a7phTNBtfp/I/K
WzgZ+GaYZvsy5x5vQX632TffILTnhm9tR+QRFmNq4hvDDgB/oO75eNPIboMDJ8gLWbcNaTEUiPQR
lU4jLetdoAbZ9dQMn2/hmkUV3bK0IU+AwlXcusPjsU1ZVlzNCh8BWlZnFSk9Ay136ONxdheMJPcI
fGpnI3oC658dNYc95ESLdgEDIVD/ekoa0OXCCqNjEUZ6MV7qvY69H/bB7svicvx9kLWxiVEEIc6A
m96d2WvVutaQNssr8yXOcFKYiI9E9GnwYUe8ugD5o/hGH8LronbnD/V7F3YprzHB8SvL1/Z9kWob
P86GlaeR8ydsHVxnsFBf1fR+x5jT6vAqosw8PQWlXFuY7PlOJ2vpd8izBWxPkmmz37pxD38YTYcU
iZpzXBgAbcu+wDjbJfSkIDWTrDR/iIztUKkRZOogjgj8dLiD4bSnoiqTasEnP6u6cIGUi7XKHOhD
ilvqj2ZuCQWPmERe2lo6fghcFMa28yHbMuq8OJT4lMUbpMNIv+WmOV5ENQYX8A9MvpIgRuxsH0vh
eruyNT+WXof0XeqZ/mdp1ohI6xM5+WFGLlbo4opFXZp5uzRVRLa7EbOdScvFM2A4unKNi1cLHV2H
eC5RRjp3e63Db9HwvWht5AISOm+T+0weyEoX7Nw7feVXVs8BnHTfZR1K7TGyFQIOjt2Aep4+/GNP
NlVe7zOcJXoFYmrTiQ8xU9aq4cYXc7daZtncCAsbaasQJtp5UYknoKOQWFRtgtyEs4fwFmXafNcj
lG8iMsax8L1eRhghg38UDA8DFj3rXip4SuslIux4aRHIy+Qkyo5wsHQXc4/LKARa1Fg5mA78asD9
1o1ubOy8r2lpHUMFit1mo/fohxCnOBkMHTUozCyGeHiI67pdNZri9px/J/CYEpfKZkwKDY3+utW+
GAYosRALkc+5wFEEfiCqQhOIbbrzhDhZ1QFwM2wGmSLn4Rtr7AiNzDIhUjVDfejM2oK454n+moAa
nRQNWHaudLeyVhNBBMOPv8Z0GIv2ygpF+5SJSczsZWDjoEV6yVZz5VZC50UzFkvPZ0Yx/ga5+NZS
vRG65jTAoR048Q602ARoyk22ECCZ2qcexgs53H9/sEGjI7Vpev2HebCbip1wVHGC/IfBHh1Qu3g3
6M2i8lImp8RDxv30uwIyzEghRgawrYnlt3nEY1ymntqSuef/bMA5kU9EKmTv/vj63htw3/On1wxT
R74aspOX4ONhe9mVsbAt07j4d4cdNSj5TR8V7dEVELoUe4g+/G3QZUA0Dc4vDj5/G3m8RPJDUeL7
fRz5Ipt6qe1LRk8WroFiuRkh5TSPfFPZvEFh3XFUHaOOJ0RBcHgohcMb/Z+MO0TyR6cxkExEwHQB
XuVyHvsutJwF+DD03DbETJtrvTFvDOFemSjU7nDaw2AuDPJbDoefwkzGOO1A/I28jy3A/lXf592d
ULV6ZUYiuwIsglOp5f6OEa5+Q3IcbUj0J8wIz3g5IiardrtiQCwBxCo8f8C9bM2NA7upbpdWrUPM
ceK5NsjjKF/qsctW0vOMJd4Dyw6y6K7wlY5PCbfelEDWZdl3EsPcP9+yQbe/ZqiPHtjxLIt2cM+U
0TPWpmeYCyeFvh22ZKxkkT3YykVi1+m+cqtg1YEAhkIhP6M0k1yqcajvItu7KIL6Ig1s5Rp5P+xk
ATvBxgLuprOr0zFRISvtnIuijc5wlrmylKL6uurK7jC61niG/Kd7SItgiygK2l6m+qHtlE8NLjM3
bVmGN9C5vtk4asAJxeKbCSxGLGlhTZmyXHY+ZsROv6kTZDZMEU0CFsXHLm0MNOcmsrvR+mdOGyXL
Ckz4ykIR61zTmocgAeunECnZKTlE93naC6TNtqrRb7BPfC577HQLfejO9AK1IkPYQLN0wz8LTMU8
i9zYXmDNgAgqWdtrfZKnHrP8a+rXOadhWS3nr0YW+bko5eH44SRmHp9zPCmQB9MvEK5S7tPsk1WN
KWrctrhwivTamSiKcRvhiiI879yF1zZqQrkgS7iJWd+WUivVbY0j3kXkxPf4RQy7JnaecVSx9kYb
EYgm79gDM17M1oIRlkP6KMyrbtJ/9u2mfPSHVYy8xqFVq2tkXiRsrk5siwRK9/xNqm0b7HXRt6sc
MAEQKE9s00A8KWUY3KtBztv6+iMVYb/3EI1GZsIdsfYUiGg3jnYl7OizcIcezzSscuDXr1pF9Tnm
xeWHrHoIsJdcRsjbXTjVEGw0v6l2ZYJGhaNhbOeOSXwVJ/LRTLP8yo2tb5YZ5De1xJUtq6/khPCV
gfiGmJ174cTjR8M62Kh1oDWmyYtA63E1juCuNbm9F6O6a1V7uEOmXCI3BnzQwkPIGxw0RoLqUQnc
5CwtSn3hlxciPCC2115raIdfpxU+NiXs+MXouMFOmFp8rbroFcmOWPr7W7e3JxEHmCEYJnDbRG1P
T4eS2F8fNbYLOpDMHXTTjD7740B0/NHTxN7XCKyVATTOUNUBEU+l3m/L25OqM8dpbeLoKtyKE7yI
xwZLtXSChoaTs68QSc+egwPy5dgp5KmGYpzhYMdyUigLIKfguU/KYs/4QRhe+xIa+6veqXwPEXSd
+TWOr6/r/9E1ftUS9xBWtXNjyPjwS8rl3Lq+RruxjPluuGtrZu0iU7Iv73fN6TAxS4PW0HSmrSkF
fMqyy6suAfeMPwB8f/mN07axTTImmmnPePyxKFL8Fz1cIiMdJ+S5WC9CDLTDfg55v18U+U7kI+A9
Ufqnm090CeYEQHRoM6cstAgjQyRjJ3uDXpB2nYKTo6mkc1Tm+OOYYhyVOixHUwEHqNYtShvvt+Q0
rERHokPiWqDlXAN0/Emcy0tCvZGBih5G1uSQaREo4kg9RXnSaYs7H75fl2nTVD6oTTpwCpmkehMz
+/hPZTFf885DbYwWxwswNNG2uUPkThdAJhRELX/yXDo9E6EEMi7GlHM7jfujtNuEed5gKNuBWc5T
wnZ+7hovIej/ecWPlTNf9gmAc8W2oj7513/d5yn//9/pmr/KvL7iXxfhE6y6/Fv9bqntc375JX2W
p4Ve1czd/2jd6kv95dW/rHEDrIeb5rkabp8lUNs/eb5TyX/3x18gNVLL/VA8//brU95k9VSbH+bZ
r3/8NPGCdZ0c1l884qn+P36cHuC3X+/oKT7ml6r+Kv/8Rda//Wro/y2AQzgcjnn3Aa1QUwc5+rdf
hfnfU4ZMnSIJDq+iwwef5SS1+cn+b8FZekL62fxOmV9/kQg+TD9RH6ksXKSmTJI5sf3+fO7rl+P4
y4D9A98ZMOfrczsMEY7rTP/CFRb8C/f0a9CywgsLvP8M2wuZxXxPginWwBFYvdohyonHL5bBrrpy
hhlYPJRE4dMGOdOYc3cPAkUMnxRHhxydWJJlPR10fEtNvbsIY9PYSb1pD1HUlB+Equj4/IlCJssI
bX0b/LqPrikL/EBYpPPukcO2bu1ISRBfKqTExFAJxMHo4AbDvTGzbeGYY0IAK0HLGKl886ON/eBd
7KPNvPDQZu4XHuLKt5y+2JU1qVV6N1EdyTM5srXGd7ALoo9x5SnWKhi6Ud9qeuCpyaoNzZZN3cB2
SzUl6gcJms7tgtM/ujEb2fhd8jTA9sD12jCC4sPg4IX9rXBqy3SXZStGdmZsw4bmLh+1VkcLkrVx
1wdx3y7D2GXdXQDwNsNv7Oi8dTUdWYkA2zaH2tFKrztzaC+0todebypaukwTu5G3vVfWOK/D8xeg
KCqd066vjkVy5SLs0q2E1rTAbawmU9KrEqAEGQK82q9LX8F1SkUWNF6YJb7LA3zclMGJxyz+gDaQ
uFdivbc+DLU9YtnQBbm2NHK4oei9dip6V4s6QVOhDmp3F3AWuYsapb1xO0dSX4r1WuZQteNEYmmr
Srl2dfBwUS+epTEMm9ozNNwksJ/WMQhZB6hPrfD0hjzl2j66MqDbzlD47Q4DFJelMDttUWbRdWUp
97Vafokqmd7izFHv1DJCaP1brdXIpSdi65q1tvCxHoxVmA98aNuk84x9MGBaZKMM6OdafFYadYWY
7bgpm+opVMTj0DY3Wlzem6X4PMaTgotz28kodi4BM8q1VaHYjtei3QuivI3i7XO3Z3Sq3L5P/H64
KXrk6ZskLoNF3ffDhpPzgY+93/kJZ4Alit09XudhpYgdW94EK2NPz7emyBNsd23059hN4zZkIrOC
IshXORSgh0r1TunCDR6+8N063exh9hCnQMDe788sRQ+XJjq+Z6rhuRiqdWG4QvHtHu2lb1of1xvd
8lAmyRvcU6GmhKPctUWPQC+MFj+0cqyIpXLjEOUP16LNolthxtpmcLr0rvHDfT64Kz0UXzibXaBg
ieSCV26nPWhfSA8rXLHv47bFzbTvaWm+baswXkVoEuZVkO9Ma7iVHoafFQF6REoQZh/PadlZDSZ3
l1nxBiHrddS7O3Zw37ROJ0ZmZSOuCAl+kY1AviOF+Yag9gO2hHis1mzeb/pU7Vd8vbddWRmHFrOs
Dy3pzmIZmSH04kivr2A6khHoouyxqNViVyKwqVfGI9R62IxhkD1B3g4ynszjo7Cd7oZdUveA7S52
tWWMYJGQJTrVlVVhnTFWKVyrVrMfw9r7jCeof6v1wq83rq0o6Va4bX+eoCNzAdrbcHdRZ9XPWjto
1kJCk1urlVveciK1QBdC0s1XxES9ZJcqjYvKtRavS1mmBoicDLMXiG/jmgyArH/Hp6iTKzV3VW05
obOzWxeuKQJhOrrWXjvU4V5UJsmPGNFl1gMGeTr8qz7mPo3xHPtpfW7nSY2+BLF2uWCmQu4SYGo0
BjdBUZRf4CK0n7ASq3Ho1qXZEnzOOVy3/dYKDHJnVXsOZ+WxR9i296p9aljroMn9TRe65apA/htj
QfqrXCWVj/EfKCNrjLde7T00OSKnGDUvAeh+xYz2EVQSGmdxtyW4ugxzc1LbWUHl3LadRvwvftBi
nHV4t6wx/aCPxkM86NvBEVeNoeG2UjKnpU8+ACRgtt0K9B5auPb1WDT9VsWGp0+cdah0Vz19gRrs
uHbzPdz8pdXFy0atjYfGhrdvaVFwrjG5Hxozr54siTVWlJ9ZUrHPjC59wMjG65esPgiEdeBTl26f
b4Gkb93IOTNdhBEWWeeZ90mS7lm2alL4EDQGlF2MVCAzEuIdoilSW3WAdduyziMUFmM5CSVa6RWW
vOYqCnPMlsys2ZWVusbxUrtBMG6NWvwCgixclRYbINfn7OgWmbULwqSBet2qFh73VvVNscSqGqtx
pSYA4hSMxKtK7pykjfd2iGlQ4+dr7BU0tKkzTCkEZiIwnbpbuP7DxswxevFEsQBhdWaoWBllaowQ
pIrn5v+n7ryWJEeOLv0qfAHQoMXlJoBUpVVXdd/AWkJrjaffD9Wz01mo/Asc/ldLo9mQNjPtGQEP
Dw/34+dUjcacfHGtSAP9747p1ynT/FsxGeVbZmG9n30RMd6miJSFdXU8ir0cuDQr60f4Gp0Cvr42
FL+KtdgBzpFCB/hhvrEqfrwJG+d93knqZ8VEQr03RwMgWcatC6Fc17XbpNe4cCpjoNCGtuPGzGp7
MB+E5pcPJ7PRTD6aOyU3gpxcyAhvOyCWjpwpXs1GLF+Oqv5ZyuHhQxSaNyBaTX5aajNVXvnZT8VN
ij63OiERDBF8Y6h3gjTH3SS6LTR0KsUw3OgicjCQRUaSBVcELYVAyC8UZe+jRyS10hN6UYxdDShE
kOyUl/SI0bLNL6M03UH6eCk0V36vXjZIxiP6WkiRPRQ/deUHw1+w+sJ/i7YKijKbUHdJzG8as9+U
MjC8Jjm2YuGG5o9e4ucxRNKHMoyV+pdBHW6SmdALfeXKax7NJLiYCa+D+iGszP04oUdc9Ft1kh5U
8WdoVJ/rNt6h7dFPPSM1jLxP3b6M0Dnqp11rwoE9MTpsgGkHdgwJsbBR5XKrx51OMWT8FiLQMhXp
Q8nEjiGpP/2eORjuSDwesZV8rOjFDBd1J1walaZukpZfaFrf0OlxlbQ4tGQwo2CONqxYd2ZY3Xkt
5f4OxYkcfQXK306rqE90qRz0tV7QoHWsXnG1etxm4l6Ug68876G6quG/yqHRg88M9ihDEY98WXfo
M6TgqwiKJuN744s/NN2snwqhRUbHCiAeLJ4oyAe21Sr8zJSRC0UsJccQSKjk4qZOLNcI+0vUyCjK
tVCeC12xA1h1NLjMufvHgwjlGYSwPSPu4r3ARPpmgu1+04WkVnIZc20J+1ySDoaWulEFq4kCl2bl
I/0exf0jHO9fYMlMXcvKe1Q4AMB3MDU6YE4A7fviJyiwXUFMruPJetLC+InG0K9mSNC/rsIruPNl
0Ja1hM6ciJAqPwfqJP7FWLTFEW8b9R+CodtVyCMYwu0JJmWEEK7HmlQmkR09vSN2IhqpBS9N1bxo
WsYSDWr4RY8YrJym90IaWK4siEdLKHdiB3gyAu3vl1bhNkOmPFvZBKtS4ruB3+/UJnu2mukK7C5z
P1LtxlK0iWCh6cn9gI3v+Qd6yKTw11iB8Kk0nTTips1huhaCuHBMpJhsXctS6sHhc50PygYFdTCt
lltU4zctRFgl0K32UxGh/STK2YUV5TvRgrJHAalk048Ik43sQZslDeLXRNFeGJ9BrdfK858kvhAy
Vjo0Ycw3eJX1VJnj/dTCfIwsxzPShwFilG25CerhV9aRTkF3/3Wso/4G/lU7NNMrWertTBgQOxqE
XwOjJhuxVJ95r8wqS+IAWXCi08LSK7AzLUMOEhnRxqKIamTjtkgOQ5Pbvopq7vDkQbAKVfyGTrlN
sNu39a9SEC97oJJAJmF6OoheDQn+aPcqAdYwGD9u3Fi2OP3CfRF/0Ttx2xv0OlJzU3Xo5MY3kJFD
HfwTLko7GaVPQwQYf6gcWHA3kqeTRSNTgzJz48d22mZcLBxHIwlhTtFhnW0fSulFnr5w5XwV9C+l
Iv2Yuv52oBLfqPUBzZNtmCcWUgsmiLdJ3pS5SO2mvVQrwaWIuhGqaCcgkhBo2qHWr8bplxhW10GT
MsiU3Yal/rXt5/Y7apXSp6qwvk6KTsPzhWsTUhztoCa9w1yDE3a8NKjMGuPjIF7lPfBnBeGNBvJv
SBzU8Rr1CZeFbXMqbkiBXVhB/hmS8s951X0fjckuq7uhZiDE06QdJKWOOMQP3RTf1BOacDDxNqKI
RDfBEU4wSnnhtyA2LtoczjcIN7IivqU+H8CtE9lIJyDHd0gV/VEY9JdECj8DH7i1jG7LvJ+Aht30
MjYSolbfYx1lUG10U25xjbeJV+HGRfxJsfLnYpDvU4jndP8LuEzdRtviQlCQ95Il3oYUCWWTObkq
2LaU6mMkaMuq3MqoVpNCtHafSFdJU+4qcSaPzi7EnOa91KL7MrRHM1EvDW4f37jRiHO1F1+q/W3j
jxdqDB4gGwamCmSyooG+YRNOe+pm0nU7wbA4oGm06SOUV0r/yZAEidtnptN/8GMkraaJHNN6EhsR
bsM2qLYw0D7qVgbxm3CrtM1nLUYFp07hiRxg0t7RL/kiRYIfw54lf5WSu0G0fLJGQuDQNUdIEZBL
goNWyuoLT5CusyAq75LW/Ay3u1PpUFg1tHKaAYLj0HNSIXTFKUewqelC20Stw63Uur0Qx/GLmWmo
0oZbswqPGi8TjZQuT+X4UqH44LR1bvpQ3QN027Spt4vUbC9Elq0m2j1vzY0mjdOFx4jBrkrKZO/n
UOj70a+IU9VOFTVwHq32JJDJhoF3X2ogQtOmO+ahLG4nIQVcrvjDA2j/emOO3mMD14AcZtfk9nbT
5bsZ5hyI+FXdyA9BpH5r6FIZ00zqke0jcZZsqxxYBjmWME2NYIBrtNNRHRRgUxlbeOCgAOgnL74Y
M50Lwh8kaoVqksu0euB9VJqu3pHgW+6QDfVO96NoD3e8tC0b2J7hXBz4E+sQdL5ZdTbdIOEqSqPy
x+TBKibCKPALCJZ3FBm4IoJDoldbWXOngiG1VT9DjrWeSicn84O8o+MVPuvm2lI4xrCbVsZW5G9x
jlLxqZyQZAKGobIrymM+RfJOhHWPF0eD6kVuuVZkRFu/bjp7VKvmGCmRfpVFpBfwNXagNJDSS3QP
zTgtghR6GhNeqwPPVMdvUgXqQsP8WpcaQ3ANDxPYHzWftmQkSYx3FgQMUcmDvddW45YHjUk7HRbq
O9WEBJ+UrbgIsyxTIYruUUERFeHaM+oIkAD84tde0QabMlRmXbk8QXdGb5nkLC0SzuQ5ZYrNrUqZ
d6vOmzYWLWVXhcKoXeZJklwJo6d8q2MSuFsLXnPL16WdETLrEwhQt03Ix23RTBSe1SlOrvsx1vdS
JZpu0w5cY6KvO5EgomQrI0sNR6vk9k0/EbB0LYfvwKy/W72c3+RJ1957UmL+mpJkAjnXSjuvaNIL
xsu7rxkse5epUeg3OhnWkYcmPOSVVGc7j/bOZ6YZSygpmxw09kxw6YlsQSSg15UWMxNNHPRMXBZP
BtWfnTY0P9PGzB8YTwq+1MwyWjZQw/apQGMBFcwg/UTBpMVdpGgXWfLwKI81utijNnyCL5M41AGs
IpOYmAY2fWghdRP5VvDSSHCOeUJvRclNR8pjDScq7qQBlBdPUG9M3LKN5K9TR95jWDG4Pr1Aq8Vu
U5E3dTf1X8ox7b5RPSJ06a13MHKeWNSA6HtR16A/h1ABIdxKtV8as2AQnafiBa1i8p8irTymiEAC
OKSxFFzAXBYwHlqCuG+6AexFDZfvJwHqgScUCAyIH3n6XItZJzpTpba6PSZq9Lkj33Z06h6cY7F9
4CjVO82qlRg0ipd86uPJ/DTVovQDyvX8QJMqyjaTJJA7T7kFGEITBDr6bOwL4vL9ZSEOGXOSAv9+
o0LbqwVRTJpgzvDWwM/uoHaIH6uypIsti9EtN1h2k6NTeZyQR6yUYkKPRYMQguovCgldC4G32rXF
rZmHM3teUEwboObNV2G+VZB5IEImqZKhy13wtQk5wOIbcx+1KgpEdawXB4nf9s33ZabjfH/Kr42k
slDI6sI5aEdJdZ+UffHUaD498xjSXlsoTXCnmoF0mtl3yHNZY+nGE6rdfqZ/8yTBvBM7lXS8lKYL
1cr0Yx027SerDawHcpTGZnq0v8gbJI7yefQBDne6puQgU/s9Bn7DG9jLd3KpaBD7IRJAgbVLgk2K
1N4GRkyEr7XG2xVEMKebGuaiVfxIwve3mea1MFJY6lHLJOMWd68uQKMA6lT0/oImSr6PexTvhDKb
+666yLOuNIo0sdumfIIXXQGvaFXSuOnpuz1IWqHrkPt70bPFvD0XpE4I1z2EGWH3He7lhMyOGT3T
QoMvh36YYUdcTDBKj4tq9PKvlmcA367hjitdNQMWYhsdEIckKYyf4nxzxkiFWruTVsBfJfd/nVKK
LlqaUBupJtV1UaSWr1PWX0AGKWpI2RiR8qNTf1lft7vpwko32nV42bmKnbk8J9VNe7FGyinNf+4J
IG9p11jgXM2a+ZDW0xGMvtJ30lb8BBXdhddvGAHb8VKg0reBPfenvBcc/X66/XjVy67CYtHGgpNQ
9DwxUj1EZ9HBLEm6Jn0ryslK4/rMCumDKqoiQScv0kNhB04mTDQAA1IeFWjuXgLkv/AOyi5/BByy
9gXnnVrsJHQLsHwwcWzJ+hLaCEI9GUzK9ba2YahrXz4Z7rhFJ+xmbUpVWoAo52/2xtLcAz5ZEQ1g
P0cRT7czPEV7ISZceU69lSqbV7+jbmUn3QaudQvpc/+7t/emtffGT+fderdKKLhE3dAlxrfmT3pi
G9lTpE8E1Eq1B/8eaZDMIe3f+eMWN3WLnfI5XUGlLxravxd7YnDR6y+yfPKjoDRs0XrwhB/C+Pix
D0pnnNCifMX8+szoyzDi2xVxecdTYPDdkCJ09a9IHW8tt7ORkt6CK9vETvazXsEvLOg5Xtd0apJu
3+kmxihcRuDXiNhjYSfSF+qhmzbhtk3yXauGzscrPLdAxrz4jyZqMDrMv+bkk5WVriOyZ5EmUqaK
MnpkyYPWtCue8T6AMTitAhjFEv5pLY4ZM+dyTVpNZQke6F4zHnSzvZIN68II28PHC3rFd7x1wre2
FgfAGoMhLzScsOWjWZfdVtoq4QaidjvYNlQKtoPb2IG7evBmV1jYNU1IYrjFuGhUeeEqKGOVCfyx
pt0gr7k1tugecLc8ts4IXu64GlFmN1iam+nR4LtTDWblF3eC16GmaI2Ykx5Ee3ICG+Won7zv7Ow+
3Rprm/o+qmjIzDD7ajKNC8Hewhppd+MF1NNtAKvVdxgcHNVuryD8kpzE8RzgoaoLEyhF+G1BN2zF
fd7xD0MzKqvQcjIYCzaBWa63Xir1iVw0fk0V6Ul6oedw9JyZj2yj7LLr3KFKZ6wcC2n2krfbqwOD
gOCUSxfSUHHxNQu090jfetPubdGWbdzHugy2hm3sRIcaib6LvvwXn3S2CSEP7gMBzfKaNwyg0171
apPXpL+vd2DU7ZIKn5tufUdfGWg+t6uqTphGkn5Gby1Zf1WF5y7lCDyW4MbAEV/yQBHBGZ3+MD0V
O23lRj+3p7gOtx+SViCzFlEgbyFU8lBLtcfI2zQNGcxkrxz+94dwXtAfE4vDX2aqLraJYNrR5eyi
tU2r5kLboS56bFfi9NntAzwBngqYOoOfi+VU6US5gQqcLR6zR/OousO+2bRb2qCS3aBXkT5/vLjX
CLL0yVODi8XR1UX5pmL/UACngOWiUedo38qfQXSDbFd4EHbRkXL+VmpuwsYenflH/HUw/hF+5z8D
59wUP7OHpvr5s7n6Wvx/gdBhP/9nhM5TFjY/f/zr/1Rfv/3LTcPqa/OzfgvY4V//DdjR9H/Po2G6
DnmYziH6A9jRpH+r8yAd4DFTkcVXKM9fgB1Z/zeSARoRh3l3juMckf4C7Mjyv+esn0MDEQK5iGb9
E8DODDw6DW1Y/R3EuTWIpqq6uPLTXvbkUoLsKzmkF8VLsGvdwaGNsUVf+iUrXsM5NOeDY3xC92oL
ue12NdQt0o7X36CScojMFMrQ0CwCOsJuek/JUnV6m3cFLmwDzHBNEtXy4AffmCWzfWctCzm78hOr
y/eMPvheMQxYzZHw3aiBraM35u9AiUp7waWtftP98l6K4/CEMp3wNEfCijMUrUWpOTKcHOTl6pdP
m8jX1MmcJNVRr1r3Nc67gP+ZebPnNNmzx/sTT739/SefJuYru72kUwDVwFgX3JNOrd4Vyn7U7+Pq
4WMTr3Rf79Y0Uyrh4Fxdy70V0AUAfhBgw/V2ZOSlzQTLTtvJTi86f8eh//mtsUiTf+/hib3FBe2N
sagDd0NrK7G5IR2vv49dJF5tlCd/BJDsAMTi+zW24KwmB4vX3Dvb8wk7SZp1SGj9yKDsJ++aAzrq
TrPvt/oWTZzdx7s6H4P3m8qkISUOjuvyihEhWajzdF7kYXaT/9TM8qH/uiAdXmtj5gUw4Gl8uyAj
kb0sj6Fb+53tKM74S9sOh/qT4kx7qGKvhGqL8tAW3ppv2uHjNZ71nFPj82k52c04znrUAQFvNI70
YmynvXhbudpRs+Ntu1+blV8yRb9b6uISFQs640OGNfHoHectDQ/BXtxwyle+3fIl/tuSBlcKCTMj
Lku09aBQ1BFqAXjHoTkkjn/X3IZuboPM2nXHgfYCD8jC9lyEO/v/JsIw0PS37UWM78gwB2hsdUe6
mbbhnvBGJqns6OfYkQuJ+Yq9c356am5+Ppx8whJSL49JJ91Rd7OfxjtwCP/BcVimXO+2dHFtyEyg
az5ingSZ0dXt0KXf/jzHTckV9+WFtOaai3RyaW851xCKCfJ4ExCm8YgK2jblw1m7+atZq5fT2trU
RUDj0a3nTcPa5jM4OJJT3vluTKmhd5jY+sclqXdrW5z5CLqcZMj4Zr3du9WttG/207E9gPBbS5QX
r/9XSyiT8KzR5rTfnK+nE++YACoENOR6R+qk50S+9rrqyvQEhy7TZp7DZab2EEJEFcbx5YTeU1n/
6GqLORW6tW3lBIq6Qua/rBGIsGJTbQcETZIGanpZ9RDUzEynsNOc7LJ3IUHZdXvvMn9peb7GTuqE
jucyA7TiTXNkeRPMF0YXh0TsGi1Wo15zKoWKaWt84RpduejPm5gbohD4QPC6MNEA/aP1gg9pLUBn
JldTY7sSrec/4v0q/phYHEEgNa1fptrvzM2jFRJ87m7KHdWHXbPRN3SmLpBkn6QDzCjNbq049v6y
eN3Ev80r89V84kt6UwoyPcD5lGQH0U2cnMCmPsjbfJvsqpXFrmynsjiSbQeEC9ZP7grQJiZMdHkj
/1dO8Wc9i1NYpLXeheynU9f1IQaQKUXKClvFsoj5l7f/sbG4YP1YMTrApRpRrHM6hkBL27s1L/VN
/Ggd5yJmYnefV9xk/jPfuQmdivmRIc29i7ffKdPiAIUTEVlCNwbZcaW6+U53OrcWbqpNRVK2llSf
/Vbz+BnkhgosR/PfP3EMKWmEiClN0KZIqsTUM4GUrazp3W0w+x766TxaZiEQcXGpQqiEkF/dzr7H
xP61dMHY4sbYofN0XK3NzN/93f6d2FqcZBDQEM5B5/N6G3QHIGee02xoxG6h8FvdvKVo3auLoEzD
9zJ5HSIC9Xb3Gtms0sTkMoBqdj8y/nMkYXGbC+SmN70DI4MLGS49e3Wzmiad21XU3yRFoYxCLF6Y
httA6WLpNU0aLhGFBMzm1A4oQigOVxPqs5H/1NriSDNnkVpqOj9+L5utvhM2yiWagE63CZ7VjUk7
S6HwtZZ0nvPNU6OLQz5QTSzqUiITtHZTiT34CVd889x5OzWxOOPahBRIY42/fVO2FQYmNgEeM9je
ZjwkX1Yrwu/elByGU4OL82a1qTFNNRs5p2IT+W2zH+5qZ86lY4cn7C6z1474+4x6tkm3ToXviobF
8h2rjFrSygrv93FXXIbP6Hruwj1DwI7phJIz3vTbyZX35TfdXTv6Z1erksnMJRP+sviCqWUFRt8n
v8+Hto/v4PUOr8RD46pb8yL6Ytwqt+G3j7/pfJMuQ4B6YnPxSYOyQ1TUCGeb2lbZW65CHXP9SJw3
w4QZA1zkaMtcSBk8vbJMzKjzZu4sd87dxfV88+whYN78/9lZRDSITCwIBLCTHPJra5O6h2Ab2q1T
PkZzH23dW86FUNWkZ6HRIREZS34b0zykwBTINXReeuFejIln4e9s+qY2Nz6X3sef630CP3snNTrG
jympi0vydUnyFcZyZGTcX1CUdpOtYEP9Eh8Um6moJ0Q6bj82eO7DIXrEMWA6kPm7xQlUYsiR0GDi
Vt02B4X0ff5w0Xqn6Zzvn9pZpO++qXgT1Ay/Hwoyygz+k6ixmxYPWca4GyYXnuofxW6tzPLu2cB+
ntqd//7Jjd603Rjn1EXBnpVuWP9oIphh4AyIO3/z8U6+Lwq8mppJZnV6ajTo35pCwLu3powlZpf+
vr9q9t8nu7leP2vLM4D7U+yEuZMyC57wmqmdLAnqey+RkT52yhk15Qd34kpDfNm3miWwaEZQcYDp
UGaCZOH0bV4xlBNVMrledlBtZU/D2ubidpHetuVN4AZXK3u3PGavFg1aRSi2wfu3fCNboJfiaSpl
B6IGV3bRGHkWH+ZXq+KOQHxXPtXSGZfWFvc3rPVdjgAKUCgzDzYe6omK6X/x4eD5eFnvvxT7iLIh
yBARFoFlx9FACUAPQ0Yv2iq5y/Twoh4692MT73KR32v528YyR678DHRt5VMh5QVu7lS7e0BXmq81
AS8I9rJT7Xyu0o+tnl0YPWOZLpklv3v69qY+tW1mSgwdAdQaQIv7KxbeBcLXdZ2YWER6hsaYYxwD
mdRAHKZNdah36a5i9Ot7X72WZAH5rthc9sZ++/2JzTlYnpysUctlpGnnZR3MI1bs0a0ZsnHB2uxQ
hbOjTyDHEkrCkqswx3WQL1YT2bMH4c9PWH5OX+pKSWj4CUpxZQF09iTRSctsz2xJGg3boLjOTYu+
ylfdaBwyp5WT8S6HX2y7tTgaDTpDaSVyNCqH3ufXdmfe6j/EB8YZtKPkRq5AVSPYFS/T2plccanl
xRegJ4QWiCA5uSijMz+4BTTUH3vt8q5brk15+3mRt6J3M7K3gBw97TYUvyXoEJh84NTbpuaDBUjm
Y4uvalSn6dfS5LzqE4+qfa0dJ4sIINU9kvaT0jFyINeD3TWMMU2D0rqMQFu8BbsGxHYI6x7aWQbs
76H60sVFso0F/kGoxIJdI03NVVDoaHSmuuqkYXqcNHTHiqBPVn732QB54oXz3z/52Uo09R3pHOE4
ehqnF326NvtPH2/NuyLMcmsW16UUWH2gB3ha8TLa/r7deU7/2XxQt83OcvL9x9bmP+yj77C40Ya0
gMZpXpA4fmFe80YbYEk2A6fox5WrbG3rFnErNkDj5j1OJgAq3RiG53oxWGjL91a+0bkDI0uk9rzi
ZbjeF4ZKo0InOmf/2kpxwzZzm9j5eNPePZXmT3RqYhEPW7OcimDERE1zt7wHnfMtcKo9BPkbBIJd
7hY7Ogq37UZ4XLG8sjh98Z4PTAa9siiSHeMGCr5i67ueQ1fQMXaSnTvdFWFoJfhLyxLC62JngBDQ
EnotysJF1CrXJxi7ZZ4w5rGmbN5tVC7R8jY5rr17X18NS3ekWkHCCGAGuM5iY7UE3ZqpY2ONm7lI
HxyYiURh1zWP9COGTXGh7OrL+RLXN5KNitFBOlbXM3wHOpf1Kv7ZzVagN4bSCMiAsTiJcststi/M
cZHhVqV87qfnlc8pnzl+MtTZ1LwslEO05d5mVdKImTffKqOr2owkuQy+uflB34c32orbnl3OibHF
wQizKOCFSEaE7uF1GTymCMqurOesr8DmD6Ba5aG2TJAVirrDMK9nbrNMjrSZnufVDLvsam01ZxM8
0Fw8zciMYbJf7B0cmDJUc4wbyDvG7y/io36b7WWBM6hv5v6YwKv3C/pHK5fluThGdqcht0e55B1o
lUcTg8sNZi1NANLPYK8m3E3e9493cv7x7w6CBZaTJzZFQ33heprcNqGRMpSQhEhCWcpWb+8DRuYr
695H+GklZJ69c3ia/W1usZdMnFWGFbXzXsbXxnbYg4rd1pe+/Z/UDs7dOVAqU6yY3/Lv3jS9XGke
bG0yQ0bpsOPFlm48SRt3k65Uz6M4riFTzu3lqb1F6jb5faYxtk44idKnqDYfB288aqqwLbvSTWpm
ED7+dmd389TgfOpPsgR5yMTImgbJkb6Dv7nyj6FNvEo283auA2/OvghOzS3StwnqS4oxmIsOoniA
KjrcT3uKdgdPvFXs1FmvaM+RYumdILYB5Eq83rTlMU+MpNBiYJ1OXkafVRizZqFT3bOO+oTspflT
CaIVtcizp/3U5CJ4ibk+0gOXZg9NDurd/OxBp8LWPxtg8wYXkYh9cFx7fp+LmLioRmdVhBNNXVxH
Y2JFXt9yAYxJ/FxAb5sN0trCznrnHxva4kY3kqiIu4GozFwqyyrvi0sCpwNgbFf8yj5Br2xuG+71
VUj12Y94YnhxLKJi1CJR5WExx+qSaYYJnFpCRmG5pdO40X1jJ8fqGG7XMoqz5//E8OJ4xNLk8192
NYRDZaNFkA+E0BRv6jbUNtbYrXTozn9E+LtmfB+SdIvYVhqeHI0EWUeYTMppn5Up+odC7q/vY0Qh
X5W1TdiFFs+CPBZEs0twzkD7KehHMbw3tDU88fll/LGxuBGCCvw2Vx7VrV/FYQbcN88IJe4me3Jz
Bx5YZ7UbfO6mU6Cq44pFhBKF0LdhbEg6L7RoKznynfpLcmI3AKPhU2voXG+j2ebzfwD+WrO5WKUq
o4PdzgnEjJpWge/Frhndms4A2clr/Ezy+8QunI8j9qu83LuAdrLUhY8w/SeoMVzhjlA24dYKVeGy
KCuLqXdNupO9obhOTSSk3aYsNDfMR2U7NZH55MtNuy+qsLqNurq+Gw2Yqkym7FxeJQn9qDhwpc6C
Ul4eNDuQjBS22DKBZokxN3ioMqdQi24nG5O0bSDDsjsP7DZjhaGDKp8KHUihfyt8/gf0NIa4ck29
32qAsgBpqVygBy8vy6VeH0gTZccJSibEF61HZBux8/Dxzp6pm7y1svigBmWbsWqVyRnvvCt53Kh2
c1va+ZVMwn6bfEq+ei/tzXhh3gv/+Ni/Nbz4pMGkZAnDafD2RPUh6Mp93qy9jN4HsrcmFndSrJt5
J+YaXES78ZMGhEnae7fVvt72W+0oHLtdcEx2ylp6sfbdFpdS3NVdGogsrIGYR1BU2+Pqh7Fy5Uyc
yWJYnaJS6BZJrqlmvj3+qE1nwqi0E6Vn9Si74XEGNZgbfTujPv/5nYAKlcxwAR3IecJoYazUqryL
IxZS+KktCg8Ng+eU8zdJbvwXbn9qaRHVzMic5ESnSxB0cPpkxa7VIMhWV6od72/1t+tZuL2WQWEQ
ySnRulM1W9EbJpQtBvX0AZJD3/iSxN2KxXmH3oawtxYX/l71si8glsOtGsmbEFniqP2HEqJcc29N
LPx9kKREjXu2LmSexQoCx8h+RuVaun6my/LWzMLBWyGr0tpKfldXeBQz7BU4sQ2CfDt3Pdr9msVz
55iLDoIjhcai8g6fUceiL6esqxihoSti21PgbjOv5OTl42i4ZmiRcsErhJKzzDcy4NkUEzQwpJyZ
wGgzVJb7samzx/d0UYssq+SxL6eIQ9PANI/WxYx2jC+FHfi7bbZb28H5k7xzPp784OJMsvQllDqV
+t6SoxB398sJzqsONbCG/zPuYQ+En6yHGK6GyxugvLSy0LN+T2+RzEhEWnyp+CKIUayajc959rpn
Rpjbblj5aisWXvubJ8+5Wp2V7gostBrsRMNLGFmfPv5Y50I6bfR5CBCJL8T43obaWjf6ifFQwngu
I1kyPaJRZ0PxfPjYjDy/BN99JmBcJmNVOmpci6iUVppF9DVEB0q533N3g50etS2jxFvdmexE3KOc
A1zbnx8Fx9wtL4Ivaw+Ps9t58iMWgUqYoDFHDEF0pPLYQPRqIQ7z8TrPlixfa5WM3M514MV+pgzC
6oGvzi9i4SUja9Vcpj9s72L94jr/MJ3ron/ZWkSrOMkqxaNYhAw8E/vtaG4VuJXcJPIvFNh2NnLQ
bHurOHSmhmqTFdzoJvRdsOE5YizvVB3CT1/cCkK80qx+71MmH5OqJWMHGvyWi6qAQBrZBC1yJ71e
HwWtvCgBxw6FuJbgvfept3bmz31yOqapnbWEqAWIzfRdafIvQRrsAF7u0JjaZInxKGj6y2C2B7Q7
nVFtbjXR+wpj10oYOBeBZF7pxB64OmV14dpNpYqZGfkiuZi3a4EcKzuC3fqs7vwcXx6hGaOIiNKc
OC8BdVJj6GlFARWgzXCZbU1AipPdH9bRDGfKOuRfMBrQ+YcEmk/5dmPFJhfmxpxIFVzaattky33r
+pdQK25Z162w/fjQzGfi3cJOzC3ui1yaWjVOrMnpOsHp8tbRQkgeb9PsqhDTm6AR7Y/tvYOFzNnE
LPUNCMCYo9HCcerYt1SQs5NjtMZeCtRiU8XVgJ6MrtpWaN2FsGqhLwahWAtPSdEH+5UfcHbFfEvi
LpO6cIC/3WAIsNVQq/iUM+KUbMPWYe19khLecJfWXbVhyvOi3gtb03xUjMs1vN25MCifWF/EjSQT
EJPw+LzlAHtkSXUwWNvh2UPefdI/JpbNorDmDVQrvE9mCAQyDJv8CW7c1yTqH88ZvX7Nk9fkHCZO
wgBkfRHCThCT5r9G1wBRF/4sHa2aK/E8F9JvK99u9sb3S/vzeF04z2S1PRF5+L20eRR5aDaCrW6s
Xb5FGmcNLXXOVZSTO2vhKlZUlWZXB+Q3vQcJMbfOFYzS4UPa6TBS59N02ZYQaEmhGK/EtbMPCcZW
Z5TMzHCyiGu6qVVFaUwiz9gqhMgogF5BsDxHS4WZFEApv7cqwqgr23vOcxAGR38RhU/rHUBnKCKr
061afK0NatvAnvbyIT0ornhR7j+2de4cwGnC0AgfjL8sviSCabECMZKIzmV7D1Gw2ynpyh6eNSEB
4oNBf1YvWZgIJMRly2kEMGKJaHoLm9As1loo83dYOiT9jL9tzNfxif9Du4e+TdRynCvzczZcKl59
hHh0zm7WPs58lN6bmkdQdI0Lfjk4URawiWieMmdxaHQQt2byDdOZ0fKZW1ytfaCzWeNrav+XvcXN
0JVBFY4J9uY4OZ81/0tsJ5vYTXfJs3QHcBaWpHGPwOWV8tjbtGNv1oLl2d1FjYF5ZgWh+OW0nzcY
sgTLGYV487aMJ5joHLmGSq9duQTP2jGBtFp8SibJF+ecVsYY1TplCMH6nkSKY8DyH8KqOMSbj71+
dod33/DE0CL6T7WW1II8UlVNjvCvQmc6bYT288dGPl4NFExvfdKnpKuLs5FcuAzFaeN1V8Ng2HKz
kmqei45ophMqaAcxlr/IVIJM9VHmqng/a0gQNM+h9RN6y00qMWnu/+hhtv54Xedi4qm9hUMmZhuo
cUy5Hb4+iVIqMz6OBLmtVPhODBPdx9bO7+Kf1c3H8eRkC7WYoXWD7xUmmm7dRlMqGGMD28vi/6Wl
RZzKq8zrMxPvM+rS6XTIdPsvptHYZrESENc2cBGsIpqfnhawgaacbzJNsk3ttoTpt7c8JBbXNvC8
r//ZwHmDTzZwzIxiounDawwaW7G7kVAE0Mb/ppx96hTzmk+s+FEulmDKJEeVP6OvAHd56XqrOMC1
tSwCxBBSCxgEjpQfHZitsZXkITXXwO5rHrcIDt2gTrU8K1UG3hFlE7uRC1uSbkqkgT927ZXVLNHF
ml9LXc/RdaLmpe16N/GkjVc+fGxkZTXL0dsUEvAonI2MEPjBERzlz6ayC1TnYzNra1kEBauEsbeM
OaatxPh391lTO0SApf8qbv/ty+oiGED7CNN9hRUz+dkhU1fqMLH3vz5eysrxXBbD5bDOo1DHyaT4
kmKBPeRHU9gmCUTQSbniAmtfZ97Wk2MT5k0KGT++NujJVoaaX63LjWWicZFv/3ermn/JiaUMKsB+
0qiyZr4Ifzn68ELe7nO6bJoXXQZ9tFauXlvaIiKEddlJSjJ/q/9L2rc1x4mzW/+hTRVn0C30yd1t
O7aTOMkNFceJAIEkQCDEr9+Lqfd702H8NbXji5kbz9TTkp4Tz2EtfvId0Pt2IslioMUDA/X60dYk
LbxCPHECRFBcYuuB7ATsCTHfhaNJSbTS1FoTtPAMIjM0AIQdiro+KEZAkU6AFgow+SFeOdGKNf17
KqGgwUhRkeSGpaD8SDJLJYx+vn5vb0pBcxllDoAYBMF83AuVmFfq2BBB0QlIWrP+2XMnjAKv2eyb
lRTgNv5XzEIRMGGBr6sKFB3e/QSGGRAjYnrkn41PLM7eAPlydVz9zXe6kLhQCGDr9mDrmD04IFGD
sEgn96NlQJ2nVsYC1m5woRAGnDRVO0+j6bje+S6Ilxjr7lFaebz+UisHWpYSEJGaMJ4bjSa+M2Cg
MvzRA6lFo56vy1k5zxISsqg74YISHRjCuU5H8hCLcuOzj9eF/Gtney5WXChE6P6pdyQCgUZjozdS
fXEf5I23QeEn5QGIo7HDNuMEmQMGSse/Scd/K0W4iB2OBgathk8Ca9BrmfVp4LtgNjhH1NpfP9/a
Yy3yyDYceey3EARA43TsQPKiMpSnKUgrHv5GUoACs42PJlRf/7xIW3KPeTncRM+OBlxAHoDfn6K1
75i3leK3lIX9giV8bpzBTfSySl0/QPZoAeb4r57nt5SFzcZtVCEQQUoRnrD7kLDhIADmPowrdzbf
/r8+/chvOQuTxeQjUXzC6xTgXHMw8wXqsuuvMt/HFQn/LF9culXJtA0UbKR1PqjNJrMR4QenBvdK
2288tQL38bay/fc4/+wOXQgDUfKUWw2uzbNYwlmI/hUHxxNgo9dWdlfU4B8AsgtJfh5K1EvhGzA+
9qoCb1uz8sHwfsV61m5vYaZeF8uijfA+YXnw+hNvcqBtHDuQUtvTSs66JmphqA6mUr2Oww+17ivn
t714pe6hBwWRAQ/BdZ1Y0Tp3vtyLy8N+tcV1jWeqWP5ST9OmdYKVMsCaiIUzGMvcKasRQc8t6PPU
Z/dVa1aUbU0F5gu9OIVSbpdnGd5m6shORt9AtgxKrOfrV7Wm0QtHUHCvcX0DPQPVQzraOwcUaGV/
nsIP1+W8sUYyh6HfprPwBKMo8jryMOigU+9H/irPYELBnI11p07ZTn/JH8kxPlQP9GmtpLeid0uc
Fy8PXAC9w0GM4Q9/vO1B0W2AX0/1F5BBbK+fcuXJlsWhToiunygUL/Jex+nVZCbx6M37ZCziuaKV
H3IQnm3AGpdMgOYPsCOnMUL0PjELzxCyElAaBNGO2ftGA8cIeP6WrvbXpaw9ztIpuH7UUfBzbArA
/NMR2y5ekAbNL5t+BQXGSqhYe5357xcGVWTMb+IGR7KiF3z9bw2+Z2XDdtePtOIZluVbM0g3yGIo
utNJuSm84aGywIz3PiHzvV4cxee9U4JeCZ97+XQqC3XW9fR4XcTabS08A+nAV2tVsBtrAoofSBFk
4aftoFf0bMUBeQu/IKxY0IhDA2IF3jz/qRtAU9+c0cs7XD/Piqot6z+0cAkLLLy+6B7tEiM6roWP
vbsueuzrdntd1srd/asM5FVSWGCThSyVYDJiX2sn8UG5fV3Miqr5C1cwebTS9Zwrgv0V87PVjgj3
fc+zrAH5XumpTuIk+DdYUdjOmGjjYQ6uGcoVnV7RhGUlaIyFb4a53EgyPxXFl6A0aV3P01VrO8Br
qjA/34X1kFCUAH6CpKZ9CQE8Rvs46cdnDlamiL/PHSxnNXiVkbyc61tW6d65hUjwsbcSEdYubuEM
UOKhpdNChNfLgz0c+OAlY2aBAOpvKjK/Y7i/cAkecAA6lJ6RwoFpqbvtAOLE5WsNJrX/u14HgEwH
bJ0LWvGlXkO94N8UlC4UqNHrl85pVl7lrSu7lLCIbq3loBQ4OzdbAyMqapLCxbpEzdHRWcni3tK1
S0mzDV/oWk1EPpIQkrIBq9+9TPrhtiPwpO2d1367fm9vnyrEaHFMQkAqLRShHnJ3NANSAxeb8+Am
9qKE8ycflK/X5bx9pt9yFnrA4743TEJOwD/yDJDP5My8Hx2wXCp3Jc9eO9IiPIzh5IK3SaEhFX2i
gU4ybvBl3CSWWQObeMuZBsDM/8/l/Ss+6GLIO9TuNyD7AdcoIC3WOEBWzrKMChFppZKzKoxjuQ31
R9Ux0FbWYGisVx7oXzC8c9Hn8jDun1rHK8NyfGvP2fYABCF1trd8U2yHE+gZgWtM9gF25cxJARbk
b9rXl6IXpqWjojFTNL9Yfe8rAyp6kEU1H2S5Fi/eCrKXghaWpSZVZKCER+5Inqi5YeorqdZa12tP
togUjILYebSh6SO/l0O1c6zz2BXoXq/Brq0dZv4hF27CDnSQewa60es+BWVzYsA/GfYrX2Erhusv
HAQ6usYqDY7jYw0m504i6ldHtkkZ26kPOLnrbmLtTAs3gYm3ytbzB6xyfuqZgrUDo1+hVnR97YkW
HqL2ujrMFKQM467I6rQOnrmLyqbz5fppVuQsuwT4FircwsILhfFTbqHKrX+EPk9BzHddzsqtLUch
VTcYoXPI4fLBIgejBMLG33wKXdhOsPAPpVKqL1xcWu+CcXlim0IM6O29vu8oC1cQuRbGlZH6bmRe
pxYYu0EpvSnHv+l9XR5m4QhK1Ya2CuAIQCKeEC7TMv5K43ojR7mi0Ws6ML/dhZXKAmhZuY9rc5ov
Rf3scbHJMPjhIIF4380t3EGtJuKPc13OgN6uDb838lufrUWJtdMsvAHLQsz/INPagPsyHf3vrdNu
+vyF58U7r23hCETRM25mT12Z5wrsyAISsgKMd3a1kqF6a9az8AYFd1tdOAwpKnj80GYT8V1WoM5j
uJFbqjx/L8MBBMuGxsdsaLqTCMLs3Oq6vo2sYDrVDaVn1nJvl4MqfVdRieVTK+8Tg4nhpPdbneY5
zLFBxp02wwRkDlHRA0XUO1iSl2cswzdn5VDQwE1EnYmlxpusc7ybNtf+1u28bNuR0UuLdiaxKkW+
4uLfvIAZCQYrDxHQ2xaW3Ym53zMTU7byAfwKyeSbjY0pnr/QzwspC8vuNMhY9ew/QIe6CaYqTkDK
fEJHeKXl92bAupCzMG3hNCRqwFW9abMjqVBr7/CP9W1EbcisLSyt3dzCuINQARVewUNN8qPXPXvj
fWHWuhVvtmeDiwMtDHsg1VgMDAfq0cnEEFf5McjrHw1YmmQOzEUFSjFW7ITp06kavtuxASy2BA1z
KbOVq12x/mWXk3dsbIMR1h8NJ90UCbMmcLc/V4BT/wtd+Z1YL9ucOeivjFdAVwo9JXXYJD35PtY/
rgt5U1EuhCzUfrS0CPXsMEfModrVoTVlMgVfCvohzFd8zNrFLXW/9zOLeri4GgSWpcUTx/nehiIp
qpXm2ZqghfJbDSNDNMFtxnBlLq8Sp41SnZ+neu2Dbk3SQvU9r6EdxVzjRvj4IOiBKVNUGx9kpwAb
u/5Oa5Lmv19EUKCP6sx18E6ufZQYJ7fAnerThDZq+z5Bi+BmPBpUWMeDNdf3df/Dwkp9AIAldxXy
c03zFsFNto2u/AB352Kpocvvp/CHJA9Mu3stVlLQNVGL4Mac0bbQ10RWMN5P6saA1l3Zexo/Kv3O
TGdJwqNKQBSrCKIGKUEj/JL5d6AnTut4bUV5RSGWDEbeDDPqWninfASDcrcrmzKJQc1uxZ//QiF+
e97lBgwdGGtMMAdG/dTXR0u/1tMHy2pXMrc33+hCzOKNnGwMqZ5nzBpxGsk3Z/jJsns+r72uTQq8
eXO/JS0dOGXBf3r4gG9KfPeLW4LmO/swMrNypDVBi5Fni9syngiOlEUGAyqfG+eXjXp2Wa7liSsR
eDmqEhDBvK7HEwmsfYnnMFZJxdaErJ1m4b6j0imJKhCBw2qrMCHX1k1KXLqhjZW+S+OWqxhjNv1H
FUAjHjWAGwSFtPWs7DWQhLUTLbw34TQKsQGJ93GOLh+OXXbM2U85rK1Zrz3P/DsufDcLSt/TMyyR
jA6MvxSZwu49WVG2FftZwi31FhtqrqEDXvAjYo8OBel388MbzjYAc973PgvP7WiqeqzKYBsulqmG
ounua2xjc2wVJWuO1MshlYusb0lSN/qiisd5ck2E7keGNdhO8ud3HWbpsOsSVL9RPT9O+JnhLKUb
JRHddf60AuK0om1Lhx0L5nusgrZx8bXFN2njeikrh1T3v66faL7+K5cWzZpyoW5tYP6f+Vj3fusf
2w7TmfxEB2CQYHQk5O882EIdKlQRQi7xSLUrMXORp/Z4ZzsfumiNhX3FjqJFiGgFYVOvoHfSQ8Yw
yJSjbjGxfsX9rIhZbu82cv72nDtPBrNXpY/gENdpTosVK1oTs4gOUrtk9LHsv/G9Xe2bFITJSdmt
dFFWDCh2/9QFV7n/gTsX8mWIZJLpNSTVFbWOF2HB6QdrrObFjdCvHkep7/w4+OUxbAPamFG6rtlr
V7ZI7O0K0w5k3nmIRifVQ522np84ZkWf16TMf7+wnxJzIkUw67NNAQoQ3mel2FH66fpR1h5mERPi
Go3uqYeS0QgwiiFJpLPWUFg7x8IPEDNawKCdR5Q8AHq4oApQj7xw32ktC+vHmCyAtEGlucHq60YO
p6mVwMD4fv221o6ysPzIFCM+8XFbnLCksx478l2Dm+y6kBVNXqKHM4+OopQ4CSV3eQga74knvKRJ
NHx8n6CF5be67yxAoKCsx0ViAoJJpJfWOdggY7suaOXalrDg3LZIITGRu1EYzNfelwb90y5eSwzX
pCw8AAXFh4kMpHQxeKZESul3K19bd1oTsjD9KlC65bMG6PC598qk9G5FtnZfKzkUmX/EheWbHLDp
zMbDNIIlA/bcCL56a0x08vwj7VY6tGvCFh7A8XJraOZhS79pMebbHTHSBW2IkooDrw8DzH+hC4At
ckJAGQB9d3G2ssu6SJV4pRGsuyAtSUfA4OYA5H+fmMWphszKy67DqawIqExTl7RAq/Pt1+tS3ry7
i8MsXFtMzSjRLoU24APR5hY2hV6B+pHG9tEL/6ZsdSFr4eB6HmUKlGc4EbnvA3srrWfffTHRGjzS
G4A06D1fCFo4OSYcUfuIbBsP329t/WnGK9LxuaLYRXdBxNgYJKZPnH9ik7/ixN9MGUHrBJDpEOu+
S5gNHuiuwKUihSuPLqAmxPQBq1ZpEN15Vp1Oyt5df7+3y7kXAhfamBc2wEJmgTaQhdobfVdsrbRB
BplY+zbNt+SvvvUuBC70cvSzAMy7aKlxm6UlA45I98ubABki7M31s73pqS4kLXSz6ZjltHP6CIKi
nVd+oQbED38Xdi+kLLRSNVkm7Ll7a2q28SOWRs2HQncr1jzfyr8+JS6kLFRywHacHQo4xIB+qouH
GAMXbvOgzVouvCJnGXobzK9xPe/llsHPMO+OXmeSYswTF82id73OkqIjiHph/Hl3qAzcRLMPZYZ2
Gl3JIOdgdOXalnF3DHvpTC2EMBPuc1By1G7zV17pvxZLFkGXOwZ8SfMII8cA1hC2qR9/7/i3CLWs
6xe2dpb57xcxMevtvp4IBPlhfgvYsWMY+/vrItZef+EMwgIKZcWwzchzkwZLmIF8BqJyagXP7xO0
cAK6CqixB5ylHYHfR0w6EazbGYACsL+Lg7/fZ+EFola0quQQZRXnOm4S496hO7qizGsXt3ACYzwI
0J1Bz2j3Iwir1IqfRPiprte66ivhgSzcgKjtinhz86Hxv9je0eFhGrZ3OTqkvryhwRpa3/Vj/YsK
kzi6rcYGx5r088S/5UB2auRH31+l6Liu24jhf+p2JzCtX8wj5zNISjN+b470GG3zu2BKi+rsJjZI
6ta+ytYO5/4p0528rKHzcE+BtM/BBInKutQpjsPfDJ0CBeU/MR2UiX8K8kbbFrYHQVXkJl3xg6AZ
1qmnIlhrgl0PeEAH+1NQIIDLbXMkSJRBUHhnTzwd5bv8HSBE/hQyZgL4dXPNMc791KruK/05nlg6
NI/vcRGOvXAR4xD4bHDhiwb9ZPyHaXoJmlfbXpEyW///P0BgsfnP0xCLgDxpHurpxKsgdtLRJzf/
NIR+0iDqve9ECydR2cU49vOiQFaR1OfY0A6BzI0CjdCfr0taU4SFmxirqBCa4e5MBdidEpzG6rto
ov11KSsGtETa1JEuOneGCOjM/eQ+VkOOL/TvdbuG3Lxymn/S9cvAJ3qKvs1sqPKuzeJdF+Zo764x
lKydZuEO5MApmeY9MuN+LSw7qeN7aYrUjh+u39p891c07p+E/OI0fajrwp+7eDFtMFImz+UUJMqx
D9KKv8X1cCg6GzOvY7W5LnftfAvnEHU10UA5wPm8Ian0nWOy7Wh9EOSdQWOJVC570lWhxEXao9hy
+zFsy63Mzn63Mv7xJiThhV9drjPXhBcsmgW5VpeqXG7BI7bzhTrZPtuVg/domnzrZWbXd3qlZLAS
r5ZsNuWEJq89YxAXoUxbc7bIO6PTP9uIF2oyNmriloPDddPBmn5Z6tPACnQs32nDC09huzJvwjkR
4+TWCj5H3a/BuZX017t0b7niDNRfg3EG6Hzfn+Gb0iAckoJ/KeTTdTkrnmK53czjKSx6gUtzmEyr
Ytz53qsVVDfXpbxtSSEmPyNgn3vLzeYRc0Ykn7dVaI+j1B9Da9+zauM2f/U2v+Us8obBBxl4E0DO
gMm/rjnj2wWDtFGas2glfZ2j3L990m9JC98wRVbVZjOee2VOwo2TmKlEVp+i0ErAWrniiN5+pN/C
5r9faHZRD1aUh7Adm4OAknwdoiyd/m62HkwwYYwqCjgx5iNfSDFWKLkzJ11jl32tuuymK70HQKz9
TUy/ELOI6UpoRw4zeEMx3QyA5irR7R1JnDD1N6p9IWhhqJkliT/1+dyk8iUqGsOmDnuN7cy1da83
n+e/ggDS++fFWXFeSTZP1TkKjeuSJJV1Z3f1ihIQ981Pmf/KcZassjZAhYnV0X4DaNVIH+x+xMas
+g6cvydq86rdgxlQ7UOvHDHXzbvxV44I/SWo2z7aVm1ffi3jKP+aZbH/gQJ1s05alHnUSYeYWZ0s
YnkTaAtjfls0ffFxYnZqQBlXbIaGojbJS88XSZPzYkgb244OJC69V+q5pQT8c46p6NYf671T5+7P
mgf2Kxtrl2HLoFQojJHSPvc8r8/KMsEJtXyanavcEiiCZn52bqiNXQGgWvefSZmzu5zIGa2NG6sA
c0djDTuflNI9m5KPd6xxfOfkuLQDF1QWp0HR/hQsu5sqkqdGRflWKxJsYgYrycrI0RhccPpHh/tV
vCXYaj2bQE6fAE0/6CQXk9ckY9wQjCANvqbbcJi+tUyEL00+5dHGwcTwkBaWhfFTmTMr2zpaqCoJ
ZcH1xvd5iL0NzGm7m4YwdMfbqXcPuatFtx3iPnLSXJZBtO0wm0ySoogCndIqwtCx45v9SIOhTCtK
6bH3yPTVNehH7gddAumyn2L3lI30Xjca5AreZKOd4+YsyR0CFYhH/Uy1ahSaiHFME9WqcDfhfarE
FaN4iAxxbyLd56CLAwHLhOWSYWoS2mkrsWrBnzil5bPA/1Cmnu6RD0wBHV9qUQzHuJ3kEcPbqj7G
/YgSLilNEtOyTjSecyPGCoi+EVVN4ikL5FhB16Z1W7o3A7XoJsorUMXCpNM2Rl9YhW55mMI2285s
JYnjt/xoub6VeLmTJZYXyBsWD7aZh1GztJFdl4ItOd9gvJNtwHEKzHHRVXQDCqvwPm6C/nbseLnB
bJeDvrPfbaa8ctMcJHoJI1n23E0AxYtM137UWSuegoE+5TL+FWXSOfZgu0pIOR5V2GKee+LfLaG6
k6nHOsGcy8+OON+kBu9iabsHY4AIlIR0+jmUw6+G1K9ssuMyGfRQ3goMWdw1VdT3aavzIaFZbLaZ
WwCTLyspCt9iSsAD2qY2ftguoo44MCLOUwbABHRKTHWXea73pdK598RR/mcb16+cPgGel/XqGX/u
fJbyzgAyFDDNkxdumiz2vhCvse78iXW/tBvFN8If8zwRTIovUrkHHat208jSpttyYgSAKKjLfxdO
1zdpH9PDhA80z3bVxmWZ/tA4wPuPPNbu/cpmSVwVqBlETH5rFZO7sfXrF6DKgi4LZdSkQC4yYhHY
IltMfuspFXbbbHWlm1MUjN7JV1jxGI3HdjIUPGVtZx/zPFM/eTBU2BF0MGef51ObhnXMXicXNtWW
dZV0PlF7TM57kBBiaW2EryrcWAJDSMsj6SOZZk7Vp2FVBC/Cy8ZktLMBDCp9RPfczQuxsRvhJ2Ep
xQfBs/i+dnhz68as+wZdanbRGI83PrzCpvcrYMR0WOhIx4zxzRCQ6qg6KnaYAhCAsRIKKMQUKHR5
UNFdHvngJnNI+3MEAPETBkXuCCvpjU/oxwzU211aCxV8LMqsOxPdlPsI+CD3gbZeKLR55w+ZfzMx
RboU2FytSDywHAJ6qSf1hlmMH0JqoYxLQ623eVEX+6iiP4MMGDOObfhzHmje3JCQd9tADq+mhN1h
z8HGbOaMOgojrRy/3GU+nzaWDNGC8DK1zR3LAMnM/VY0xadW+oDMKmsYECwm4TXMP856VKdBS7Yh
GOpKnc6xU6Xw0WaFmEnxNcBFTYu3YZb+pUibIX8GTufWciZ+6OE1dyUzascFF1tPAx80bASmgLpR
HEIseexxzXRbkwjc6lVf7nkF9yTxTbi1lf2CHYrApIXk/W0X9r98tPQOWNEQjx4x4kidHFzAVtfd
EOL0R2Q81lbWBbyyiig2z2WZYuEi2LqOsjYK6csuGOzgRDu4eldh3zDoY4zuG+0AjYy5vE0y15RP
xkZ9QsROlvZc53e9VNbWYEkNs6aSHLNy+ETifEBn1vpVyvJJ2Jnch30+64ntHAK7928KAKI++nm8
VwGw93sC4lYzNlusbIEJRHnd1owRfKjV52A5IJ/asQ15ajIsZHuOkRhMz3S4Dce+hwn3Q4LtCZN2
rIZKRAApucm5FLtKu9VGF+V4mLA7tVdoKBw9Gpf3UvQ63ETlPEyqS73zR9JCYX0eYDqc4mJlMZ36
aXI/j9GUJZMbV9vCHrptR0tldiPi0GfHIewOyt/g+7LXD6qMeFJlWfR5HsxGpiD6Z5vncZ/QQmP2
xQUia9jG+P1K+sWDcSEILHZRfijc7FFbWM/3hPcTpN1DknWeSVnly102dcMpyEKyybFmwLDrwjIG
LDoXg2+Nso6xmvzEB/sYbg8QnABIEEk1io+imuyDFXngGesALIip6nEbtoN1A+oxUEw1RN0SpwCK
mKrVQyb7pybu1YlLj943Q5bdToF0blxKqhs+Wk8D/O5BtYjbcVsWew0KqR0PO/dWV451wvajuAUW
98Yf/ejctF27N50tN6MB6vhM2XmwwmmCc3H1Dq8GQriw+cFLpvcqL6Z9LeC1wdK4j7ws3gI395Qh
kX1WIMPcujYtvtoarNJx00x3vs7kT2nJ5iSbqauxMt/zkyowbjqYcHzUToy13MJxd0NE6+04gS0s
CPsxLX3fJK7tdLdFMRNvVdD2ndMOBFC50XTIG5duOevAsRRFLjJoDeur6G3g1ObQ9DAZZrQ5ejGy
jJqRZmdHLRJFM03htq3QAaOBaRMqsjyZiP3Tdof+W4w59l9lXxfHvFBkB99vPYO7AGQe9YEk4mhA
pZunXtBiXewmig5hX9572Z5F7VcbN7ulLkFIijrPS+pcIEvyvRwA9X0zJF3jsyPtm/A8lEZv5v4t
VrHq8aQcFdwUSuZPRLrtcfQA02s3NTLngI1p6ACvh8ZtcwArMzLPbGpv68lxXyBDfArbvNoQKcKT
k7Pq3DvBKx0BGD+67FtQEHnfC7j5ChzqSeXlfJ+58ICNByIs2hnvHjSG4ykn7FdE/KxNkBv3NyPK
9DdTa0+HppXV3vUxAkKwYZhgIMg9F33ZHcCPQh0YRBTADQFns1FNsxFB1myjBgMqXljjy6/Ko++F
sczD5IDZXdA43LKwErsWvFV3WUB56jPPwzgGozuAwoMlvAzVJkJJPS3CQH+wA+5vSjcfHwGCWW2i
qKA3o1OIW+xSjh9tId2tQVtzj63heEPB6VQmqI3Ju6zk1hGw8N0xqAc/sZjx77sImN5Is/00yEjx
JN0muwPBaPtddhl4fcM6CJLQwoBDG8futrMaxACD/ae8CQC+X/Lsa1fZCAkDcdOQhUHiueonuFDi
bw328/eN1ZN93/v+oXGL8bvMJEnB+6MAK6d1kPYT4iWQilDzSQLiYg2vwCR0FQTdzrdGvZWehTlI
3mv1qGKjE9tWXoFpCO7etb5Vmw01vtSbcWCUJjkz1XbC6VlSqMrfygqswqlDXXhhwO5/VTREBuYV
eXwTVlqCPGQU/HMbej8cxyr3E4A/tliqmhJaNUAfa7mdDJ7dHGsRIPcHVIeEunJ3p9SkPzetZzYa
I8hpQLAAHgEQ/9wxf0g9VUXHsBCYRxOkvGvsYN5traenKEC52ArU3MgW6gVcc5QnERujXcgdte06
iggV4JNBuFF17kQBcCVQbL6E49DZCYA8TGrwMXAygR53ZRUg+Ld9dbYmu6R3Vcf4aag14vo0wbB2
vYDXqGhhf3DdzL1BgBpgmGBdTPQwMA3nERqZ1m4/6S2+EouvwKfqyjQkvUJihb32JB+q8JZFFbk3
Vpd/CRrgOmDUBa3EctRftFNlP8eitLadp9Sp8grvOyuAN52LCkMObSS3lvS6TZeT+kbbBBor8Rl/
EnkkdnahxddS+lnCAnYGWRteTPc6iSbk3dzQ42RK7IKh+ZeCKEuk8NvxPU6sExP7X5Xl2SfoJKqt
EwloCu5w/36Ix+mnq0ecEvNB7ZaBrnfY4isl+EKHobY3CnA1G9vCgGhfe/mJdIC+mKrewtq5GTas
4/oHsRps62KOgnqwa9NuctG3TaLA5vOlsSPr3oYmqHl3uNiUom6/c8HIwR5t+RJ7yIbwzSrSTHfV
baZUhAs0GBi3GPxKWZRwCE2AvEyx9jTRCYjtWDpJ8lbac9DR516Kb4Bs/iSL/Isd9/Eh08C7KgPR
PxIuBL4Vo/FlKgP1tc5E/NjwwaSZkJgiAQCus82Rr8LR+z3QLfsGvXJpvkd5FD4WunZTl1VjygZn
KO+DLh4eop6KQ0WGZmPFZb6lDMxvKdDwqkNoxQGIdl27hdkZ6FCk42gn7DwL9m4POkd0P05xJnTa
uNiMcNsYBlwQTBamdZ55ITJs1d8VQ9V/aqqyBr6Ddvuj4yGX6MfK89IQUCppyYl8aoexhXOu6HjI
KqHuGi/LTm0AGEirwH/OW6QZCXOk980b8xhOtRxhhcUvwjo9HYo4mu4RxqvbvsTnoyOtaafRIT4I
XUqYgm/d56XF4rSJ/Rpf7qxQqYx7Fzly197LcSD7vIj9V5sRoFtWgfEfKZzhmfQVYivA2sLUiQvQ
//AMvikswD9kfDdhPQgE7D4am9QQ8MolILjItt5QmDSK8uHFHuIhEY0gz15Qdy/AYlHIfthrXssf
DqnVHQFw3wMX86dYFjdbYnFUVIOiCCtk3TFUxUzPvMkAs1gPHXeAyNpo0qJ76yjGMRlKK7sZk6r2
7ZF8GFgIHPY75QlX7G1LT+EEVDnVGr0FM4BA1cNhAa9JWmGTCmPr/wNss8ruy9DfYEGYf5Bmig8U
K6U/W0btbSeHObOv4rtctGzfW01+FrV1wgIv2xZmDB9ci6o9G2J3FyLSHkD1UZ7tTnlb6jSYuUMa
8TXKOPbCZCWpSFu/r9amNd4GMPld31pO0sBPjq4yHTYm4uLeVnWqbblvFHZ1KlxSYjPrGFLvVhHn
QznWL5YDEiwrVvuKWYCzrfAN6u8C2WzLwvssa74Jm/jT9Tr29Uqfs5zAiZAYenLuq1mAkWsiArd5
M8BCrkt5s1p+cQ+LvpoaRBYO846+bw6thh/0b2MHxI2rINhrghbl8mzkEjyeEOQhGBN9h5aJA+42
p/v2vgMtiuWVHrI4EpAj6l918VPE/0vadS3HkSvLL+qI9ua1/QyHVjSSXjokSmrvfX/9TVB3NU0Q
O9jd83JMMEI1QBcKhaqsTJToGjx/6pVTI2U3uHZbR1XKl7bMu6IixWUN9TdUNXD5gPN9u7HgDjaq
tDaQR5yCNs8pyC7v6uZd0iV5Eseo2KzR8CD1yNghyBXf9bL56/I+kn2imw66paKDoinImmi6orRP
Om2MUKWw1p+q9h1pHsfz2AZMBWTlomXotNYkbEP72axEsGDPrjLVnhpx2oCszYLgmwThXZAViTSU
F0XNrdQlLMEEb0/XrLZVfosqjhuw/HpvhPoita4Po0HUnfpshpQJXjbFJxlxeJF4nP9Mpu29Kapp
YphTsmi9AFU5Pw6n2/p6VeyssEWfKAZB2u0XqiDXvE4nU/t0b5XqoayLZm1lAfjn5G8+pIs9U7Hl
w+Cpvhj2L+XLZbf7G3PQl4fboaz49vedh/emIKH2AyU7orOGlpcvoFwKyXIi1Aeyw/+0PHBZQOlQ
N2RNoedyjMXSBmg1QQHa/S3I1NaOAH3c9qBfjaL9X7SZ9+bIqdgtDzdMM8YrlOpK8gjZWgsFuSaA
dExqz633b/dSxaJUokhOlEg/7OWidhZQR9LioprqaacNNSYHHYnfonXgQX28bO/DUaDMUSEej/u6
lU1xcTvraW3XYxk/ZCJS1kThnLkPIA1iyJBMyK1L+HK0j2gxVjW2WFfcQ+pvzCFDVoFv83UjaX53
rVrPzcSDYjMXZ6CnbIi6Zpl0MImTeIsEIBVdTFg8dXGOdLDXQ7VEj7lFP/Y/7OTOGBVUtjZKekXA
ToLUUfK7rf9qWtoI2r3erco6uGzsQ6vvbTfPK6PCiqYt+iSP6eoK0+dhvEuB+e1eKstDNQHptuRf
tkb+tXf3CmWNCiddroL2tSlgLcZ/9Gsvgw+6PKFciWoLotmaRBzGmo8hhTJJNWfXxChTwA4WhBRU
oB8rH1kpROXBW2Mja+ZY46yPTiyFWa/ELUVVAaXUtni1jG+Kedwm1VUFgeMlvIXRKaI1yrqwlFhY
77XfVG8JX1U7es3szuHjMT+OIrzfRRqsDUXaJrZ0LGxFYFYdCR1dX/DwVPZip1lQj7OVL5ddhcTC
D64CeWWiJW6ZEKt7HyshuYZyJybzUKzevk+W8IzmE2cLmZFkZ4LyfaudVa1ssINq0B2UMA+UQPXl
8F/jeMje7cxQTr+0GJY3C6zEgoSOvSqJaitj5q4G+PATQ+TFfaYP7sxRDq/GqEDlxOEnfzglkzM+
1IZTuIKH6TZ3eRbd5tj3Lt7JAW+hH99V71dKp41LU03VAsJ3VwyKw3Bqb2aUOG0VlSm78CNXCaJX
dPgyy5lvu+viWvovp++8cpoCc1Y2Q9smmF9rKWxy9XbulmNdYeJStl7SRvh+2UMlposiOzZFS5cU
hVYCGBRUK8D/vrrpt+60pXYa5sfSUe31NbvZvOGhCSLOx2VZJNaAm1EIBSd1yRprHSfWgtcMSD5R
7E0qp9FRLeasi/wr9NEzJcvSTUOTRZmmlkjbBU2jDYddDTT/t+B974IZ1ZU81HQcmQMWZC6KpOkq
cjBTlymHlQA4mOq0WTEcK/gK2MzRAuGY+Dg2Bs/ElmFySycK3jp1BusS29lHOaL+MQ3Lr4k7QGwa
9GrXTZAEl7ePdf5MVRVlUSNAKprUukfHX+owdwcBReOmrqrXpDN/oSEpQRSndM2FRwTCXtvOINnf
XVY59CIAMOTAr6Bj3VzJjo8AZEDBtAp44sQfHlVkG3emyN93pmarRKmVXAPb0tltByjF2PpR5F7e
wY+Pa2JGE00LyuBQZv2QlqP6EUUxCWGVloQm6CODubB6NHbj7QEF5BLTVYr8xQLsw1kmcUa7SV6L
F86vkFnHQJcAs1IVUzRoZOSsWLEiqRMyWlfvbMPfQt0Vvs5uZIPdNjQ4i2ZurU7soGlmqHRaa60j
2OGwNmiyBFH8oibfMoszHsA8aAZe9aqCkQdJo6KHUBeqOhckRV9eRgFTRPK/HughH25ngXJFHTiu
TNFMXAB5b+fdybR+yuC9vvxhmDu18w7KyKhvmrA1Ch4Acx0YrelFQJC1FgcLzkr59z5IuXrT6gAF
bNgsfUUv2kTrRDSCNBIcJQ4vr4f5WXbroTIdQL3QSxWQH6xJ8hWD1JD15JEssTIdUwMe1lQtpFM0
S56yTLFWGsjy0djAzaxU03WhVOgLDhKm3ZsSGrPrWGdARnVoZC4tb9yTmT/ufwA5a7vAsSzKhk60
sbjFSfITdCu9xDecyWuTAFZdUN05lzf1oyTMWww5L5ly9lru1iWvkQz0XndIgsUvH8Aq5QoOup+f
Bk909SvBHZ0q4I4oM+PGbrMp/8xFdU70FWtNugPO2mPjx17qmLmvATJjD8H4n/znvFLKUyNxAfSw
QeQohy4wxfFuKdGk42wngZZ+yAl2i6KcdK5bJU0lAcfBAEZSbY7TOPqW8VnLdTQwDGeVJVQ9vUJD
gscxzUxHdqbJhbvznVkptwJclYvbehtKGWhSQS/bcnqf3HHddfJvSQSJ45zD/tvltDMH4aVoNZt5
wfArFOJxMrLpttQSZ8k4FUpmorAzRA3WIU+eUWywFreR5sduAxnnNOexi7YIcJJN7BsFTy6AGTl3
FqlTqAHvac41Yhrghw/N9EvU2rte47DpMAPnzgh18EpBt/JhhacYuvl13qzJHoAx6mYoWpezerjs
HMzYuTNGnbUWGf4Yo9EPhhiM4EuKHYu8sWvmQ3vvENT5ArY5UgCnJQ8qxa9c6QoSgI552x7U0HIX
zhvmY52Xcj/qoIlAO4tZsvyuV0zRE1qngY4SqN6HTekCiYrB/3GwTU685G0kdcg0sSx+X0LCWHkt
kgOF96Dn7iOVg/fZamSCgnxKDebnBssCYNiWfsmow8Tu/7oe6lFh5ENp6uhwomEf9dcVOB+bubU4
oYJ9re3yHco1xFxcG8vAkgZ30x6SL8A223nQu037vHmlK3CXxYwZO4OUd2itohdDD1+s5F+imgWj
tWGu4VGvJsfiCkEzfcKUTDDfmuigWJQxBSzUCcqDgCFGgysAwQciEY7bsZ1iZ4PyO2uIpFgDpT4U
Za3bNJRC8oBuAdJyS7dyeEn22/DXh2tsZ47ywWquIQM9ItdKCp88lnpHCZNPUAazp1+zq/vtiXy3
xOO5I/uRZmqyBs0ZCKbSGVgG+JAo/3b+4q70pvA1P8i+Gsb+f9zSsyk6ytedXIrNSM5ZHAqmnfmm
q9qmnVzVo536vKYG0yV3K6PiPYDbCuClOuK9gti74lPOW+NmRf1J1CERPepPl0M+s+yCEvyfraRi
/mA0UdXleGT0nugItS0jm0xjJ3Ffy4PkAY/DX6NMFvHRb0w86GXZNPS3v++SgigtN6UwsUhQvB9K
r70G8ka/a17KoA9Ific4nWcdAV+dgtwfr1rQIwJLa/NqC29zk5d+B7X2SCllUyAv496LAvN6dYZD
ATZTZ8zsoUZRQ7fXUxdAZ4jrVcwE0EI/VUVJCD0QOqBuSgdAbouTc4iC+lg7pTP6zc3AryIy9xoi
1rooGbqq0OUnU6yyrQUoBWvEfqN0WTtZ5KaCvaBiQ6oa5b/uFZM7d2eRCuPAmFR5FuFFqZYv6fQY
68+JwqtAMdOinQ0qmIIrrZoKsBm6SXTdHBr/UDsAMo62nR8qlIXs2Mk8wJp48ZW9meio6hKYeg2Z
cpjFAhBqIEWM2ZH8FBBHZwmB5kzx9jJ+kc1ceSbJZtEuaoky3iPwFQn5yvt0vTeBFgSNNF4KZg98
YCNfywp0DVYo4nECAWtte0uUSwpkmqhNcMcnh+qgHxW/8aUr8q6cQfjj8B9al1f2gXKjikZhiZcC
ka5rZUecK0S5aXZIQ/fyyshH+bCFkozurahqukyzUswYiYPsAfwx1zDEAWT9gslSwKEGjh1m/mLt
DFHeYRRiPbdCTCq9cQgKXPT33eaX5MQOkKtohbu8xzHrFOwNUidtNqZ8mwfE7qEZM0eLVe04lEbT
exUA3RiUimeVU8dh7yXcHwVtRbbeND12kXuClzZqhQMga760gMEE//Py12Le7ZZ0NkEdbYhizNIE
UL3rZoiNWhgdXqBdh9BocF475Oh88AvU7lASNZG90uP76zQmSiPjtVMCyJiUXzElBhIENXXKpQMi
E4NCcMfLi2Nu384ktbZIFYVGkOAhUH3r9U9z9u3yv890iN2/T+V/mKSJ4k1EQgbAtY27u5SLq07u
7wZuW52ZN1g7U1Rg0hU907QW90rnzh5K8sEYH3PI1AOPHWDv0srGYCvPN0iy9fGTETpBdDZUg+YZ
jroRldYMviEeix/1MXFJfgvmnC/VERBgzsdiBijlbIxaIbrPUHhvUSkxRXn1kIZJnhypQRtPvBlh
duRAkwMoHUVHGZwqXpgCOp4GKV7gkk7tQnWmQ3q0oP6WFaGG6CFwF8es6AGRpusA3YuSRtMuDAtY
WjAYSR5belA95mCd9NogD+Yvr8bkrj4mDJzkflbCe57KM7lIPnzEnWXqolGSUTHyoifZ33Co/CHs
AICCvnh4+Swwz9rZDN1wkEA8iWEmxKe0heryOEU6huc4IYS9FEO0LHw4ZHHUdxuSStCk+P+X0gdD
OPtJKHJ73m+/9eOWne1Qj5BSX+VWyd8+FgADyjG6xn95pDMlPGGqxcCgj2P65aPmpL4yY+aXC7Zi
VlIs9fwTSPqwi/wNmu59Qt5B5WqTDn/ll0GZea+rT0685Qqnhn/emTnJzij5xjuj5lANsykgTTaS
rXg15rYKsmWUbTOdIM9aJElyUDJdOoFdMQniVe9OjdxglDnO2yCT+y+l0ZveZbdiPnr3G0FdutGE
NKUggKLBNYPNRe0dSSh0NaGeGIKvx/raHvDYDpIFE1ChwkNZ/E2oOH8H6grpq24wTQvfYU5fFCDr
AtInH8IpC+Xyy+qLLqrWnCUzT5KmWAbgI5KOwPv+K8xD3BngB1jcqMkCqdVuVxB72ZxtZX7qnRFq
Wwc5g7qhiOP6+52Sehgye0hxoRC0op7xc3lyNj+cqZ1BaiOnNsWg+YjkKZs74ZjOQoM5aRkRqcOI
QF5YG7QTzMqRljo/kq7qEVAT8zmxrPL+8tLJyi79EOrSnoU4bvQEKf5gyeltjqfVMUpmKTQjXeRc
aSzvAZULpgwR9mXg/qhFp5lkJrUszdhlM4iC0os9DVOiUBktPPm75fJubIbrgONUl/DMNUW8X8g7
eHeArX7SJoAV8ISItF8TxvXHDtOil/ePUTLB1KQCqINpSOCCo9wT3Zq0FkqsCV05YBYxcYXiWtu1
rjx+qjCKctka42thaFAEbxUKX4bxAbslj9lSTensSnHrqhkGnxwt58FNmUvaGaGC7Qwy0qXWZiCM
mkJwRbFVEHZBtboAte4O8lj4fTT7lxfGKh6+Wxm1j3K7zUvUY2VqkNyBFSVsXqDPhQstOc7cBj3X
GnXeYwFzXc1va+VN5S/hdNwcknQ0eCjxUjmm3++/GuX3BQYzMSr2trb5mVhT3c7DyLBL6uXWgVeg
ZDwtDAxaiXgjqQrchEpxtrhqIB7Xza4pKUHV3o7Cj3r43JsmRqYjZ2pqTh7Cup33BmkBiV7Jq65X
F5yBsvk5CbqHZ5RTDlMFAp3Wsue4BjxzlF/kyQzMBsN8kSaF0VQFYlneSbIOFfJa5xVpSFZCBTaC
lAbkW7IINRH5++7wC1JNKJCSGWM3GEne3PIehSdnNQMo5zlNwP3IzF03VJjEeCfQLlTCbgndgrK7
DAfWbIyLkFZ1fZQ9yZ7CAbPcoj36JnrG28/8C2jTgsvHhxUXANb4Y5z65BZm5FSl6HBJiuYrxoxR
vEzmU4UEnBOAWC8v4Jn/WNKpmNpMrV4OWUkeQYq/Pqvo3x5es2crkO3liX92WCF8b47KccUeo6ST
gV2tU+lWxHh4J5g89+XZoDxlBidqsvXERmGj9VNgQhGJFR4jPgYT7Ry8SGhgpNzbiRVm90ujwmxf
YngfrESzu7X19gMzf9ZND4lQTF6WSiCY8vZja8AWcdlRWFXnd9+PirNRUsy5KGKxvSf589f6QegO
skfwUFuHUcag2LwakKjq9b+5qAmIpY4UQKcvf6OupQKX9Qz9tqEM5CIPk3kGlUEqc55e7LNwNkT2
fXfwlVZLq01Gaa8ZFqBgCqevBk+aOSfujeTuQ3zBy/iv9VDnHdOjZqMDnYvXgV0/y6vdP2+4OuJn
6/MclMHkgHJl8zDonIfKPYk5qc/Lb5jXmLn7DdSxB+JfUaIRS1UDxQcvKCRow/Yz1BS80gcmd+Yd
fnISLqyZftXKyyoumgpWhuha8kFBEYKuwSUXZ+zkbs/5jsxjiYalqQLoqWGy7P13jEU9qkw9RqSJ
XoblodY5X5DpJ6YGUCDKb5iOo469ksyplVg1Ss4Yv0XyqDpJpW62iVFVXnJDjvKHfduZoo76os95
M0YIz2QWqn6o3PioPAx2fRBP5LW2feEccp496pCboC6aZksjhxytJR2QytspuSkwL0GqHXPTOHxo
PG87yd93x24ylEpMcoQzTYCyTyoMjlpOJxXEGpwQxvaL83ej/KLGq3xpV3y3rnByE1W4mseEy0zY
UE95u8YtsBVTJro6bmcT5ERudiqf47DCfEQ6O8Nx8HS/CZQv+ffLH4zEig/+YWmqDB4CGZhO6nvl
C3BmEJTG8xNC002mhuCFAHi0P2x9dZwb8wDOH473M5M2dFygv4GRSh1p4vvv1Wtd3EoxKgnmdX9c
HcQxv3UmETN68isJV/Utf/aE9en2NqmYma5dtS4LYmYi6HdlrAR5l/2XswYKQgn9Mc2ULfqeqcZq
VUsdVTFy1jAk5IJQ4BEKH4fhBoh3/lljNFNREdbx8kPnEVGCisHjVgpTpKHqrdmzRyqnhjd44wGd
W06ewtw8YDhNEaO2+A8q86pKdRSXFRdoXA1P0VA+NT8veyHrBMPp/xigci2ooYNrpcLBiuPPnXGf
pw8qTzqbebJQuJfRejY0CeiJ9163Fs2k6j1qauTrNHfk64h3r/UhuSIfx3i8vCK2OU3EPIIEpLRK
71k76QrcDAdrgLKMA04DJz5i7BUlBxTKzKts5GZ1zK+0s0htoomkprDwmHVB7OjHk6dNucdZFOsW
xqz1n0VRe1h2a6KDbgPR6TAdwCOU+KmjAxRihmDL4PedeSuiLq+1H0D2ZODSB+/kURtsIdM48iEk
1NDhb78g8gt2V0chpU2kFbg6UmsJx0wKlbiYbMuaPjcLPCRSOI5Owvcle+Qg7OyZ4MQQmgw1GxCx
5VdCtqz3aRU3R6FVi0BSIOrG+WKs+L5fIHWfgLNU6PMkATLq0/a5f87upsNwK4WJG4G20a0P62nQ
7cEZVBuT0QonbjCP9c5dqEBfNn+5Sw4KGRSQHXkCB6fqXl4jz0uo0A7eoSyVagQPECA1XgMewOtF
kiPO2ANvLVSwbUxBixZQjgK6PNuNFTkVhExK3o69UUtfcBB6+K0sM1UA9yWa9qaD0fzrDnRFNqTk
nNoBh8dWu/h/GNePrhRHuxdQvWyugfHl7OjbzNmlX0GFEnhopYG6lxSl85vtBHS2BjZnJw21cAsj
d3tAVuKMrggOCa8/tY8tMGjJfX8V+7xWP+fjqlTEUU0DEsUSfsmsAUwAjFK+vl52H86RpCetUOyO
12SCBa2yroypvJKFYzMXpyKXOMGG1UIhVBV/hU862eojC3DSGabMa/U4P5Bpxi3Qf2i4tkGG+4SK
nNv52kH3Lq+Q47oq+fsu6IyxCEEh4lPgLm2n2rb6k6TwhGt4H4oKNBhK7cFnhUBTK/dbfRwLDiCc
twgqltTyAl7LFYsQzCAZXpL+FCm8mXmeDSqSqGDtzCPy7tOrZ6V4HJrXbeaBfcnRuXS0qDiSG23U
lktDoKpmIF7HR/HWCECWFQouD1PJ+SQalba1Rgr+5woFsyUV/TwTgYcFp7R92bn+JtFRTIhbojWA
Bt1770qlXuwBfSNZ6OQan8FlcxxeUO70a7Rl8WTJeAbZd/Yfg/RohQatkBTC8gSB0ZxWT/QqH8yy
d7lT2MmN7MsomZGZWR5qkr2bZ7NUTFw7YYhlBWaVREtva5D6gfipT33OdrIv7LMZKuBlC/jishE+
qNna6wxuiqvhtvjUvaxflOvmeXpuHmpXfRFc6Uf5nWOa4f6mCJYo0lPCw4xGaluNUc6zBH+pToS1
t6+vNL8PTBf8uhZG5HD9/Kpuamwub2tZ1SSASWRNszTwBYkGlej1bSdjuBaHAskyiAEKN/1JEkvS
YY/d+uXyOhkf8p0x8vddOJSlBCzwFhiDwLgPBSXlStc5sYo1egoTGLsB/hSFVp0KhmD/NKwpw3qK
UxTMwRIORytojjH3iDMur3eGqKg4iiCN7hQLoPNJju9mnAv5Ki9b8WkbBRMk5G3O/VYMB31nkgqS
klQIbfNWMfCGk9rZxY/2WN2C1xslntIWruO79TQ+yna32Klb8JBkjMP/zjoVbSzwllZdOcxuZ+SC
u1mACi3orHagcrbFOX4FGzSHDYztLn++Ja1aryd47luWMLvV8FmUb9KKdyNwNtSgAstkFeogQIQN
zv+bPmia7lbVxrhfsByzh8ERQzLDIGQYPrnmgQFZxeT9hhpUvKk0fZhA6P87fE+n6TDeg/D6Wrip
XiJfu5aOiwcw+MP4qcPIoYSxcJEXz8kno27Ed7+AOvxjt9ZtX+EXgILk2fisPhsv0IZ7mEDf/zl5
KO/eHuhfwQt8D/ZJzuYzPy6gZ6KCsAPuJuqginmWLfGizK484WVu6igLdbz1kR38sD6gSCAlg1kh
S6bOqBxF+Zit6HsQ8DQJbokbP0kgCSGV8pr34GPkF6jQnK1Rx7Oa5g0a8bBmolBO2ityY4ufjEBG
3FZ5uAr29p2NUafRUOtRHdoUsFihOaWLPcod59nFDHDn5dBllEqWiFg4lpO14I0e0nCq1JMad49b
5l2+FniWqGOozlJbqAVcobTWoF36Yz3WN0tZgZo6yw+XbXH2TaEOXQqC3EUQUAaYtB9S9aypn/63
f586Ul2Xy1YeYy0KRNylJbZ7LXcum2AmC7jZJKA2yYQF9el7zUo1K8ISqhEaXHUBHW0Qjq455/Qw
d+pshs5hs7YS0qXHZa3h7SK0Tq4pHAusVxkwOn9WolEfPqonUQBrAq6U0YGuR/ow3uix0zqx1111
Xnaj/ep/NA8mRoS4WE0W6PudbcoRcktqM6mFe9eGGBhq5c5A2do5+N2FRPmkJslN2TafVCN6XjfM
XWgmV3uP6faajuorQM0YFqBcRUjA3TklqO2aqxrbcRM/yl3i67WQOF3accItqwcMruizNfK5d7kX
ZsqyBGzGOM5y19jxCt4FE6owd0VT6bf5qPemu67NcDQwowj+52S9h2hVBChJqdtlN8kvTaNgwKAC
rV47Fsm9CZmpiePZLNQpQCwodUugmkM+Sm1JvaWCBnp1kr0BIBz2X4tXXIgPujviwQ4qJFdzlhaz
haINMn7hwKsBsR1yZ5/apCLL4xpSAISK5QrNEdmuMLxUXoMM1JPuocnhgJ4XAx3hwGMDYx62nWFy
5ndfR8F7MY5ypK2g8AV25lVMOTGWmb3tDFDXLWE7B/U/EJVFN510BfNu5vINACU/k/SHIoHKzuUg
xXRukDJiZElTDZPmKkmsreuSEqBRiAc6eQTS9EZKT2CNu+njLnEvG2NVzcC8IgJajvE+wEWp7Yut
RtSQ9COVus0fmrtGsbsDgcnmzpy55o/2VYfkeulDEyk7Rs4aiFfT03ItX4Fhh/NT3rAwH3KO3U+h
NtqcxkJUCrS71NJMvdlQo2DBQyHMdPC1LzLo3p046rorqBJFwNTJ8QvEI+ebFRTMkGqLh9NUytER
PO9iMIvZcgfIqBJYcqk5E/iwb+exg9aMMtZ2BS0xWxpMK9A7K/NXIUvcFIOjzlQUehIUUVZejYjh
bhFDXCTLp8YdREODmJFkgKRAEVH1HtG96vDCNUbRBc/7cCw6QwhNRUrdJlY6Z4q6HwnotD0w69eO
tAJcMRlgmE4yFRG7Fr90YgQNh2mT659Zu3zXMWN13PI8yex5U+6jSV0kWy1mSHT1CSS6cr2qYsda
BpHIUH0fxDrm7D/zIO22n0r5oHA1zNB8IMVi46jlgiO3EidKMY/SzgSV53WJDNHFHrhhzXgaNKho
9chY4m+CIIbbrHLOEavIA9dG9mphbhPdTaqUZKVTlxCNtv+HEZBmlgaUshV0N/8ERsDePwP8rUgt
AKSjInA+C11Rk27tII2nOGqOTQIu78vHlfnsMM42yG/YBbsVwjRtLiE2QKsVMroGCP83H3ObAzKB
TL6XMNLYKf+hJId9PBulQoQc1VZsCDA69t91o3KUhlcwZ74mdxaokw+pJ3BZdQixqqH55J9foGcl
5nUCjMnsGCmYNKJV4Pg7O4/ZWaUcXiuMHtIPCH3ZYUUBJz0KTu5IR8kTr3jgHLJFH0PbeQtpx6/6
GIpHcHyrvDWbb031c5sfL7sG0wSufsCqgXcGy9V71yBSPgqYvPAinfWgLJVrq9u+N9u3y1bYm7Yz
QzkDoBFd1GxwBlI5lU49ppAAA3SSKznkjTKwK1I7W5RbVAjGNRj3cfMeesCO84DMj82HIeB9HnYt
b2eJcoVSkts6n8i5CvSjYGevsQfxcAcPBaj+cYcZ2ZFpZ45yhxI087qWI9TKQXpD6NVyAOC2N0rR
f8L9wDxeO3PUs0eV46kSQQWLqCFBExvTroNq2nUz3c61fIgW0VcTSJNc9hTibx9c/myUbgrWglwS
HhLMIBXAxyyjU2/Ply2Qz//RAnAkoOkGsxc9bl33mCSodBTxq+1mGa624mgUygnqIZzyBHslZzvU
9ilI9qEQhDjRQmnTjhexswGP8y8v5m8O1l9WDHr6YpL6ptMjfKRyNuOT0JW/RqGIgxbyoL6qT9aT
OqLUEyld70hqKdxCIKu3u0Jq3cs/hHnFEKbDt101ROplCQEYJAE1QhWSork2PCiNOUqq2wYKpWrx
CVzXEMTg3WvMxADQTEBOMJ0His/3waubZqiDzriqZV1GrgUhkiGy5UQI5nq5Amvg0+U1smPl2RwV
K00NcjJxQ/IQOXElskDUfNWSl9H+zTk/26GCpbxpWxV3eBSRYGn+0h00on+kjhG0jzJQw9xBX/a3
O9ujAiYIdptmM95uNAj9BdDuCPoDH7vIXRcVLoW+lnvosRBU+/hMpk+mF6inBdmD5oAD5IWXgPA+
FxUu+zWStixCsbWSOmgFjtAXgzzeJN1tY51M3mXfYEeV8x5Sp30RctXqyVVdrS+9tdiCWjtb/bM2
1PCyIXZY+WOIZsyOofCI8EucsH40hk9QeeREYI430AOvQqfXEbAZ5FIbQPJMBl4J0I53eXK+Do1R
KyrIHCc50LpCD7FZqclNyTahomtHSqLw0g/mphEaBTTcJB3p4PtAgV5mDTI+GCMnSv31BsXPbDJ9
Hf9QvCbQMj6fIs8mdaq2RCmLIQHeivCoG8pJQJ8R6E9wk2Getstcxen+wRgU0w8xu4psTiV1AMrp
IRHX1dDMRS0lwoTc5FnLtyTxVY1X3SKhlb5FyVA55gwsRdLowtEilOK0DWgRE/Bz9lr4kEm91jzy
7JdDGZqeHK9kBo+9QSr46qmaGu0GgwTTqDq5B9Va8PeUJ1JnGK8ETjGemdvt7VEuk3UblPZibOTs
pDdxSFBJysPsS950zUf/ca1RzlJVHQ6yhdURsiAy7lNc6YT7EqNylcO7YFieuV8aHYdX2RAjQssy
vK5lDyUZ0/33MWpvgHJCK4Hod0GQ3QZuE1zJFqhLLlvgugMVbzewurVCghPdueAZPJBXenNFAMgK
odwOeJTbrGh1XhEQyO8DiBlNkZQIuEuGXLVl7abbvm7y58truvxZQOb03gYE32ITKtQAaFYJmEps
Af912QJn13RRfm9iq8UmLk2YAAnPCp5Oezj0geCkTgFeIzJ/xSVX420claJtqm7NK8F4qP33sijs
RryNxrvLy2KlgfuPQ4UGSJoIwFnA3czFi1Sd8P/AjuabSu1MteZdtsZ8X+7NUZEB2uSAsNYwtyyW
m1fCIzQjD6khft22/Gdbd8+RtV2JZRtaIpfom7edVJzIRT0pjAZRKTvEYYk4sSSz3XmLB5k8fwTL
5cM2BxJEI3lgBJ5zUjFD6mNh3Cp4jm5+UhfllCbzA2dfL18pYOx/75x5nKMVoAAcQOgBomPvLFfk
SFtBFv6TI81bERVB0kZMUAbEZ9TaxwyP2w1Kqv/bimj4Vt4aRiv3MEHa4UCLebHuNOEA4juC2xrD
aONY5Kzp7bW4K/SN3agl5oCcYxrku7bIH2aMC/1voffjzG/flTmgMaS+koZVYmMMD0Dd7CY9LJhq
FA4Zr7XBGod9Y7D5nWxAOuK9Z+ilPG1rB4tknFJ3Mh+q3okWED5skkXFn5qJr+RFQvrfZzjgN3hv
dEk1FeLzOGr1Zko30xj3xzZH81dfIXpctcsTCMHdposBcxiLHjIljfLK8R8Sji/9BCrSbNVgNpA9
R458VR3mmxRiGcNRCxSnOfIjNWtWCbsM0jtUoVEWsagjnkA6IE9kXKlqMLaOSqiCHMjW6jaGEjB5
WDx1DhiYgstrZL02QJWKOruliqZski3YeWyWQYTWitAVJjoTW9iFq0+mv7hQLnJ5ftzKsx3KhRIp
Je3ft3Ru9mSAzONjdVUfyBQuj/zob27Zsy3KcyIoBYt19HbsQZkKXXnMcPavZIIT43rf+Rxxf3M+
zgYpP1nkrInRZSZxpn0myjzxvQkG0+ZZ9fHN/PWKR37AtUjdQ2WXZZDMgcXeSx5J0aB+goC6kz4S
i00gHHiP+b/JkM9rpLzTAjxmyXPgPPTGQUyLwCJKRnLmLiRR5x8wmJLr5pLHUNdR1cXQqe6AFlCD
1TOfpSGE4pE9evWN7iw+1GvIZwWT3CG/0/CQNI4DDgmG7e6EzRk6h68WxLz7ATxGm14ChkOhLqyo
bY21I/MB22qEQ32VDlj5wMmlmB156WyFLsCqhJemJZBjAtGLN7t9Xr0KwoLQD8/cn4YjgmY9BMkF
F9/JWR5NkBblCtSHSzTC4mE+RZPxZV2N25ir6cH8rJDyUERQAmqiSPmRoKHlUQyIqbFOGsOeLPxC
F9g3t1cQY9ptK7mXAxzPHuVGCWqziloneAulpW9lYxoMVeS3AkGgrJAAyAp3i2JeZZTF/WaipfNn
mZSzpGK21ToZhBCPK/osTv/U3LZPKmTpXfNTn9rjyToO9/mn+Hb70vMIdJhV6Z11OvGZM22a6hzR
FgrFhP43OqyV07rkpBZfeZUk8sU+HFRZRrcWzHrgr6J2uB2WCXxZqAID3+kZFqSnrUX+uk7N57TI
YrtZW16xm/0E2JmkdlcrGszNk4REDcwjaWbNoB1BKsKtkrHvkrMl+jiKyyKJ0SzhjWvZhWyXNwng
WokvHrrViSdUW0DBWHEyPCYqSJI1EEghIRBBSfv+Uo7kWjQjQgEqHjUZ7+vmZNlfCXdgfBRuUoSA
zh5vJQfs1X0DgmzeTBYziz2bp72nSa1MXAuY1/vvcrPZcccF4jLTgZ0J6q1tjJpRgAkMOWylWWG3
QJCjy2TrPhLUJXHWGu9Wv0iBqGgsBWhkRRhrT9KXyF7kOOHBZlmRj7BkSwQbjGND5UDDIEtSWZGx
khjEHUVUhhtoy67aLuIhGdk7iyIoKoPof9BHpTabIZ1aWFK14moWxdg2pCW8HPD+xmXPRijvkdRC
Bh4Feztgji77QdoXMWYcjCD6PDhrWPJGmdipgfzHIH1G6glkTIjoSH+OgDWEhFZzC5QjIYjm6ySw
0+SdNcp1tmHucvAV/iUTK4JMPXLjoPol/x9p17VjN6wkv0iAIiW+Kpw4Odp+ERyVc9bXb3GMa2s4
3MO73gfDgMeYVpPNZrNDFbqcFd/y22dZkCwyEA10eQBJsEACwhtIBtjmDNV7OIE8nNwhUfZRhokw
1WwlJ194WW0EcVHyNNb2SlC39LUqn/y66++cUl8OYJI8tG1S+2DQPihRKu1LFT50NnK5iJnWZmMq
rHrCkrvDzW+P2hxbt9hFUvx9UYp8u5pstTdPDlCJZWWhW5g7VbpTFCGnG/avpKAnsJHK8LGEfmaj
GBcnJ9lQdFqC9gpzP14NQKxZ982R5WoiKVK08BrciOICmzhUy0VjGINrpAYJdRBadG7c3JS97SnT
/eVDLnQkYDo3wQ4Ih8U/jmkbaWD3ReeDDU6sVu3dOZZh/on9yEYGt0/R6qAetL75kd94Lgxj4jee
S89gDH5cVknsRhhWFDEM5kw4eco4R1WO1kCME0TWrkXYwh4YZYq0xr9imTF8wT/yONsAZXwz0BQh
WnpUPs1P0364rq7Hc/5t3Q+YBume5hvymu/Js3SWQby0G9GcrSwhCMyy6M8gI/G0w+9BxvGFqSod
ZBQ6MOCF6DropxnWy/sjFyuwoj4M0ftdU28xXtPosUKz7+UNFNrkRggXB2rKODQVwfTSUEXunD5O
MoY7sevfSOBuNrJmNkGP/hv6XK8B9f2hc4Ehvkdkux5U+1sy7Bnf0L+h5IJg9M8C8iGRYRVan1rs
1fJV/8Vaf9oDa/3RMDT5X5URxSHgRiB3yw3GrDmljQh+zj3tsfdx0nV32Mc+DazVLT45TwBXDMLz
b7wXGIw0YyPMv22+gIuKDLWeFQN5NrhOlMXQZxftkfpCsVYqSWSdAC8Fn4zm6OiC5w5+3WoGKRg0
Hbt94tp1Yo9ViBnweNp45VfdX3/+E+gepP2Vyh3/3mptow9hrnYXkNJ8rZPm6+UDIdOLO3XojilD
pYSEUbE61SXNah6Wlto/Rm2KJReCUBbWzyTo+TQ/sHGWVIm7JMIaougSKMkzMPD3rSYb+RIdcX0j
hYtP1FldtGzEiEw/gS6GellnSCIgEXENKGv+KsI+YRMdALg8V9cJIhpzl33VveQM9tYMTZ6dn9+w
fPN4QrLSH6/pvgKRDMoTIwZ3ZeVusaIW8qEAjgKKL2f8ad10JsmRNVhK/RzW7jRlkvY0URS0eXTw
Q02GNpqRpsOXLVpVHKYZRe5yUdFoTvUrZViCy6YovHE24vjhJtMoa6dRcOOwyccWVcf11QFJW/3C
+gXKZ9kTUmyOf59UnPvS1DErF4pCyDL15KzXIDwNp2I9Gmjpl1w7QlGMdMRy0A6h8hBfgAPIND0C
DBzJFuLZAMYKTDM03CGbR0k4KQrPdYrBJZthE6PD471tFkbR5+ZSTn7udGqwtiVgSJcYiPBpYrqD
Ga+v+tga90kd25JjIbJHgJg5toHmGbA9cnfrnI5xiHFPwGhm1pWSmIdJkXSUiHQzQBwM/2tS6wN9
vbXE9mLMiL6WoTsnjQ3b0OBOmk45TEC58sMy2lmTSf9h9wzmsoALZxgAGHu/pJMKAN2mgKB+VjCP
ZTx2tfqMMkgskSM6boAJVpGRM4Hk8hZabN0KUGtzPYlgJaR7GADoX8/HytHuquFFctKYafPpMGAS
AxxXx58PMHf6bA6JOfYMGyt9qpx5qF07mternLbLXZ2SdDdoxXguB8cGHfWSK1fm3MTnRaHDKjn1
QqXfsnL6GwkF58Wi1FyVuqrxKfV9Mi2ntPyhhEpQT7KeNXaTfdDZtCzMZ4LrBQzY73exBAEQ+xEQ
u1fb8brYpoFqtc2pUefqWs0Nw00aSwruJ1zpjVSm/mZPZwWFeOCE4M6L6G0+pGdnsYOYFqY/N+TJ
IrGHqZ3vmIcJvaLoXscE8F6SzRY5H8NErc5Glg7sIiyI2nzCkPRdh2EVfALiMneNg9XHNOfJoOfv
KnW743TLsLaTTuIOhOlldCubGtLoBtqouZ0d9HlcpgK3ZHpF7uO75NDeFl/A73ZQb5V761SC1RFk
jvRg3ckQfliM/WGrAcaPIXbLxsHlQgBQ3adxP8DdMgYmRi0y7VBzkpKqCS1qI4bzCw0Lf8mE6s9a
3qeo/+jXZrNerXV+TkfZaLkwXc44iv6jE2e+pDTQ9rDAfIE1dwUErL19w6Yjmjv9IA122c5cWj/O
aCe1WrWqwfpNHuo7B5Olk339WBx1v73+l8QVEFZsYKyouDh4Xi4tGg1zrgeMNFfXXfyo5PvalMQx
BtvwDwptZHA7hdZldaEDLo4WBavxKfaqe3rOfcwz1ZjCe02uK292iwNS1wjh2POs3Ss+yyw1pZtf
95OXPqtnewBCrHQSRXg6MW2NKWBMZGJs4f3pBDB6ARpmOIj4at1NN5obA9NMeQGJKwjD0iAEm5y0
MU4oEwAPuKuBdYqG/PcylTjMNAWwu35IwsFvrQmI3mGSx95UkLHzhxHMrrgM1XRftlT1ciupMW2o
jlPoWUYJqIGkUkEUsXSq4ZZFXXyz9DCR3PXC8rEJ6AZLJ8i0UL5PpV3BUOHU+MgI45Nd+8MxMUIK
d1mRU2pehVRxqYJZmiHylmndg/vhoA4ROvtldWy2AbztbL+Dc2NG1uPNMjQIM5Sy2dtO68BSq/T5
spcW+RITo4TI3BqgYtK4tEG2rIqhrrj7k0H34+huKL4Varan1beplOGuCTX6K4u/ECK0OffVCFld
sPxildupegj9xk9vWhAvFMV97uWSy0AoEpcQkBEsC/PAnMWBHSGNjX4dfUUlJ0rpXRLq+8srKBym
R9zEqP0sTB3zQztOurYLoHgQpvnaTumOyAcE07xf2qANQMcE+J3WvsLgMwq5wWXRQu02krnN0y3g
ipkxFrSh1K2LM4ll7bhvEBgfrPCPiA8zPFo50MpYoBy5XoGa0mF80bWBMgEuTxS/ArQdf4kweYwi
fIFRQwZCmuLfMTORPiePY+YSilbhFjdu5LdSNHJRDGdaeN1g1Bvjofx9m5t6PFQzPo61seuoJOe1
n39zjqMbv1jB7w6aHiMjPy4vu/BO3Mpl+7KJbJS4UfvSQmRjLCYmbaouCdKVvKApAO0lqfFTy4g3
UDs6rVq8umvpIK5spJ1nohBv+xXM226+Qg/J2PcjtFdPTPfumTEfF2gy1s8yfB7ZQnMXM+n6ZjYN
BMuzsrhqieHxqvUAehWErSxTKqxfb9ViHmujVp9XY4rzxB5b6T4zl/0cTnexoaK/xQQKRFqtbhKr
z+mw9uAYtGREpKI7isXNyAdTxwAg93vx3aymdT0o8BhGhoRR+KxmzTlfbIkzFItxKLIoiEAcvmlb
DbVKrzLmC0fbM43sQQVf4pipd5dNVSgGDMcEPh5d2/zbeEzaKpkpFjPJf5n5i7EMbicjOBXJQPjE
QOMMQOnzgVQC0p54jhEh0pDs+j66WXJ9p0aZJMEgcnZbMdyh0yaQgy0dgsPa6pDlNZrvjtrLQhSR
oW+FMF03xpdNtTZNBYQ0ZeISp3HBuUWMlxaA9pc3Rph02krijhRAjhdFAZmu3wRDgJ5GEMWATEH5
au3rDg40Psla/8TrZ6sGcvXoaLQ4gY7eGiUByAMgbWs3JdcaUneXdRIbwl8J3MmtLBPNpkBW9ZGH
fZna0h+a4WSv7fGyGJki3AmNEsUZRkPD0UljV8O0u1tZdiTZH6EhgM2LgCsFwFo84FVj5LZT18hU
oJ3Qdq3StIDX2h5bq3vqbFvmy0UPR1TQ/0jjUoKRBoe0KLhQMAEMPB7Djtyhn/f5or52sXPUlPTX
Yic7rdOi4PJiCiuLloaiIuu5QBjIrWZI0zrt2WOSDUuZ0U7t3HznMHqqQF3PDG3uskChkWzkcTEL
gMsdW+lh98pSHldb/wJY7HOdV8+XxQiNxED3LhACkILjEeXA80YwZp8g62K+4GkL8hWAqkhshC0N
HxtZGxm8vRcTECxZjsUoOm9IMLQ3OGdlfahrdHZl2YEmklBTphS3Vy0ySZ1tQimzUNvrfr0lxOol
7x/R/qCLHfN5SNqgaY2LmGc6xF0OZl2f2ntwFD9V8y5tjafLuyMSgv4thOQq8mK4M967WYVkfYRe
78Vv+1Lfl6AOc3VSIVeij7vLkoT2DYeH7KkDjXAPvhdl5+EKOpJ8RYz4e85Br1A5H3yWmJk0L3uV
yBPt0Vae8V7eRE29XGmKXBf8Ojpx5+N6Jse1CnLExgDiOBh28C+lp61M9k2bW2tcq6oDDNfqa+Xn
iDpemkkJUUQ7RjGqrmNIFVSzfBazIJO5pg5BuSnXYhcwYWGg0f6BJkR1F5tknol5RDdau+4wr91U
gkUHgGGVTpudnsypq1Rm/7W2gbFfFcokuRGEl+n267i7bemGqAYp/cJelgHB+6sEfWbvsn0ejiow
jI7S+1t0+LciucMfReC8q9ph8dfcS5FC0YPGS2+L5/HAEDuV6+lY3bbPYICQsgkKt8KgsGXG8Ifr
/P1uEz3sq26hCyotVu7RZQSgeFF4ldP6l21ZaMp/BfGP5wKbrnZsVVOQrews7WvWjNLzyY4670Qp
QY1DN1XQjhFOmxX1gGTOuvVtyKK+DQHTVRy1IL+XQawKu8c3kngEWboib7SmI/MEiO7dUcezdfpJ
Izc70WAGVImNtqtd+LAcZMYiXMi/Otrc9a40BXomw2H1Q2c8TFb2pK/J18t7JT4CGxmcn8tolbcT
ImNoNwUKa/0obBCDhDt1V0Iz578g8RYegY1IztWtC0n6IYNa46Lch1b12tXxz1atr8243LfTelsX
siZAsZqoMoLYEgTsoC56b/zlSIZkmJoVyZbspj/mfuinSLQz5P7+i7wRQnx9bORxnkUzlE5to4rJ
a69Wn9HVGA8j2oyrXfnzXyrDlCXhALZlgSKPuxZJlK96QXFX2UN6TcyydlFt/TkuGGSTWIsovN1K
4ixyJGqY5XPB1BpyVNpc81Tveh1dZd9nL+12mtf9YBAAmASQSGZG8eG8b3Tk7NSxFDJ0NiT/dtXa
wfxcHwYkv9FAfpt7ybfL8pgbviSOs1HS0E6rmLgyK7yo/ZVnjY+Xj7fYHirjwWVhQs+80Y27h+vZ
BjH3hP1rzOIUp5qrZNFutWQ+U6YTdwYapeq6eoROc+MjjrvW0R6K/nvaKq4ayfB4hY1lW1PhToBT
KkjHsBVUT/ld7BWn1B+/WUH0ZHiqm92GDwzl//I6ik8d+nWQsSUUBRpu15oKzFFajUs80q7bpdij
7X6njklQD7lvlqqfazcJ/aWWyTGj7T5XZSss/QBuJ4vVIHOyws1Mnn4CwgLmi5JrhtWlXsnreeKb
aaMut6FGWJas952dCaNyi9+A/wqyeU57KL/1EBu6qZsgyxfIXI5UNre9OS2GOE4hm+ACvC2f6K7z
1lf7Qbuh1/onDP+w+W3V/bc2IrpRmgugQCk1YKoJgmPkEYvENYmsxC8+jsCQBUcn2jdsbhPNuYTd
hu3qt0Xn98tpza8qc939k63+lcJtnrqGjVoSJsXvXgwfSN9HlgYnGDaMA1lRSHz/OX+lcduFs1IW
SOqx09jvwj3xumvQGmAQ1shdEwD1smYvFn599J9/5XG71E2GGVURtAuT2LXpV0PFLBrIJ/okiO3G
rdCnUQ6WJ1lT4c5RhhOjI2cJ6K73t7ytJ87UINML6N3qBc+2pxRo7W9UR1fjy+9qgixGEzrVjUhu
GzFenPdJDJEACPHsufAdZRc6xIvoq12XkluQff+HVd0I43ZxTaYYtVf41Kj5mWNAu1Al156wREGR
wGY8u0hn82H15LSGvq6IzVgrQvodwLc+a0ZIvv8XNinQhgKomViYzUYg7/BLp/WtHtV4G+ZXg3qc
r7ITOVZXBoKKnbVg9KxAu4Vsu2QyuRU0HLsxagvP7FKf3c5q/AwN/xIrFJjEO7042x/jqDQWOi54
XzVHZZ3OFhrTA82MjtZc7oamPmu9AtiQXI9cGq9nUBmfqoQGcRzuMiN7aaIS3GRpsUsnWflAVKV+
921cKqiM52YozYQFcKpXVZg4Lva9m7t5t1v83svvu2+yJZfK5J5qerE6mGbCmqv7/Ig5HLTzpI/Z
M8X4lBasP+XDdiIr3mrJA4qhz3CMV7TV+GYVRigEmYwPRx3zO2SZredliYpzUdoEUNKZdj871fCq
Twnw761h2UuMgUXE3JF99ylcxDwD3jJC99rq63V43dTjY1Wpd1MdBajCXrW58Wzl6sOgjbd4tx8L
pZCG7ILA+d0HcIEz3pBFnjZsLfZkcZeT6kUH7ZDszcfBT0ZPDiEqcMIQiKSZBXpknfIDeQC0aiKA
0a9+VTo70kZuWR7KZJIUwthB/biuf6VwRtX1wIumKUK91PgeTba30GAZQbQSysxXog7ffEISzVnn
Euun5ifwVl0Z+n1HbAk0l1AIKEbAV+2gbZLPMWAKE9TnzC2lFun80gJ9UhNhHN/srIPEIIUeEO0p
iGtYdy8PSaPZg72Q1UIOFWRN/R3qo0nA2pYxXPWwPKJXRjr7Knjvg+cWU1WYTsd8qsr5XBDqLWNs
NYuP+eXULWxUufs0vA/tKvHMMPfqdYrRsp3OsnBAZPqgNNMwj4RSP+Uh8hYHLeepUi0IeqhL0BW2
dh7csumisQqdI/VPqsiOOztNvFluRXK6krAZKbpV4EvhXxUX754syIed6WqeESyHRYptIPIvGBAn
rGQBUma+PFePnbMAVx2LW2MsnQFIWDdEA8ckgwGRtXWIbGcrjLvZ4pyWudNA2Fp33jIE5iot44sX
8K8+3AXVhU7YZnPPUrIEQ7YHYHkF6039C4PZ9cN/QeEhk8f5EdUsWtOOuwXM9M6+u2GJodEdT2B9
vpfjQYjCcOQ8/2jHZ2pmJ5nrBDy8vqUBdoNNYhiH4hrj57kX32hBGmjSZhdBovSdSO4CKkDXHavM
IidQ5Dqf2zw/DdN+7MHcXWVub3xu0vAcNbIBcLGp2KhNgiFFBckWDsqmtuDERZ8ty4ogyHmercGj
mqzUKsowQLO/Irj4ERhpVVxTbN1vAG7g0vgD42QMkLE5KvusxENK1v0pU4s735WdLbSskb7vjbu0
/V7WzxL3LHSWG6W4I5bbQ0vXEgKUGLTgZqB6GYr8HvGsc7UvX0cLHG2GN92uGSZuZa96mXbc4VOd
li6ajU1b+gxMo2plrN9TpZVNtzMdPjhJmAV6WGwGX8rpODnrUg0qzjgmD4E1Q9p2H8bLr2iAFWp5
1/s14O58ycKKrljNMSjGU0FLYJqcUCfKNGBqJNi5+klp8u7JHivT70xzuqIU/S3pUucHrY2UYM4o
xeQLKd0YwxmojM2VmzfZeJshFgB7TVgdJN8mCma238ate2qGZkWYX2W4PCXLTJ9/duO9tiDDCQzD
3XRAETrLPskaAcVHCBMwSPeBvtF5y2dtTmlRzEuRk5R5WxaYJxoA+MLjyEDI9D1xcbSAtWQ+XFZX
aGWsRxYkldTUKHdulXilIUYKFn+wkZbTJ0+RQYgLsg9gRPorgTul9tiRmfSQoLIkHLBMDPC1ydGf
ZYpwJoUmsEibNYynO1P9lSL9HYeajItSJoMzDaMf06IIMxRQAVDCUL7c3AePMnuzNSMafjBp5v1L
yLtdPu5OzGrEYjWYfvyhjr4UBppHwqFwvGoEGuP/xxR0vp0N4Opkni22Uc5dRr5bzsu//H4T6WCE
n7Bw7vIbQFGTZRSHvmnx5qnKfSQDlhGb2l8JLL7YnCCLKiUuV1xClaLsSwXwR0md+TOCbDxJ6MmY
1F9VZcbg0+ykxXVhfEttQnTgP6uw+PeyhyRCBjOCbQDd7sUEdNfozh5I4d+w7eSZV1HOF0L+yOML
u6bWG1oT5os/77TdCOA3j5xYWB37NdDce9fel8ECxH5p1kYYN+kMtYe1S1MM6LzXVO9AVmTUsJNx
pyw7BjlNg/WUF6j/GJg6WF5lnlHkkbcCuaUtHEWbOxOOUTf1l6xVvxK9+66NzZOCuUjJIRCmKzbC
+El4cCNa4K2GdqzCvHw1Ds6RvVGmp146AyRMxmxlcSeiBobfsNY60Ei/OPv+rrtBQvYtRWoXPlhf
PbnZiC7erUTuhBQLUUa7xG2fO+PLrGrHaC0wpmI7x8tnXSaHnZbNSQTFQK+37KyD+bgAXmwYma6N
ws9lKSJ/vNWG/XwjZZ66oQgd+Pww960i9NpVxrImGgwAT9MfY+fnKtsid4w1fTOHKWhuDJ9EGPJF
1zzxe7TX1cDPjjy7+i+Q1mXKcfemPtW2ozUxtoqCkmqwXWUNd5fXTxT76cBxN0wgrcCVcHdmptTo
CK7xCu9itALpa7yPnfFEtOIhssgOsactOV0ygZzrSBVtGKim4JKuMvulIdHood3h6wxEwONQd+QI
3DpVYorMO/AB7lZJznu0Th5auY6MR6/3QVvVQTlbT+3kuEudPja18pSUjbZbojj4fy0un0YaGqtr
M6vExZ33V2E833blGPRkOlUEFEWr9Q/Y27DUP5vJN6gsZWmn6cAez1+Qe/iMfoPM69EYAyoR+OVx
H59yWV1ZfMrRW4vePAdo39zSgj5q7dMMS2tF8Y9qKI9db9+pVSlJyP0vfvKPHL6RN51TZS5TvNTt
R/jkgJ4n082/zd6UYCxlvs789GcjGfsTjTBgfECzNRMlbEBicrotdB7b0MDzCwjcmJmgYQJwGQXV
rH69ypJ4CLK1HU9Asjug9HrVLvWny+YjPP5/5ANI8r1vozkYLIoKOodKm93GtQE0ZOLkEiMVX3f6
2/CgpqE1kDuRY0jnVsvwxGU1pupUYQDI2MeHHATrsjIk+1UfDiJmMhg7vUlMvp3XSqvWKQo8rObC
AnZHQXykrL72GnHLtQX8S/LapYjULi+j2HYwB2gAdcMx8dB9v462ntGhLOFGWRLQ3hWZm4OvyO9d
jPoz3mjkqJVqJ0tNiJoPgFeAMJcxFgHzmNs+RkQLxGaguKkn8xejk9BKN/xM/Kr1k8915EWykWmh
m9sI5GIJO8IB1UoIJJFteoNadSfTigm6DXT6o4+HMfF0a2zO9TKqu7ROesmBEdrrRj4XWXSrVWVl
vALOuneaszlq+q6Js0IiRTQYjnXFhB4Gft+mHd9vZ6y0S6Ys2M7wy+8u0f5cNG59u7pKYAVg0WQ9
wfaRhF7yKCvcC1V0VE3HSiLZZXGm1A6kcTDJOvvJAleUV14ui3TFsfVGBPO4m4hmKKtGt0Cv+Taq
1z6hOIcMaO8a4PZ6w2GSwR7LVOKCDPAmVpXFaLWI0d/GL5Gd3F0+f8IrwkEqXAOPC5aOM8tWq4c6
pCyKAbEF8HvccfxWV18vCxFr8VcIZ3u1Y3TtWGDVzKryuhmQVVRyBb1dMbzzAkAJwPvw6kGahFuo
YY6aIdRwvDrEmlWcTTvLTIujadYKSv9J0u/VgQwAwiPJSVfAS6vMqXNLl9C4ibswRZOFA4rKpSI3
cOu6Nw+V6WZVmWOiEt9s10l5vQ5whXPmGM9lQtvrZFRND/95cR0n0YIsWdWgrCf1PBdZ5wJKcT5Y
1qBKSnmi/QJeCaYHQJIHPHxuKbtmtItugUGkzTUZai9xvnZURjMhFAJcBxU4LKZuO9zdGutAmu6W
CXHnAlZD9aEnjtvK8k6Cs4SmM8MEBR/F2AAqXu/PUrQqzljO1PRTEj1OjV64ihYCkqRVsYNjGLs6
WHEwx5/9wAhI5g2pYntV7fQuNVNA4A/d82UrFUA/YTwIeVa0wzA4Hx5mc62itMTsB7j0wsV3YnAZ
LdRPF4zcKuSAhnB3JN29MeJtQVEeqzTXnkvPGe0gxbDSHOb70Axvk3iH2Q7M5AI3H/ichX5MgcZj
5d8vf+zHI/X+W7kHXGrrUVGnsAOglB/Rxhq71oI602Uh7NC8P1RAAVaJhQESC6TpfIugZTfoo417
NL/nGTlHaRweBpNWhYuW9eVYJnH2clmgIKp7L5Fz4ZVTJmqljCPYkB+KAZjqFWJJZC3U57q4Uex4
p9mZWw8yNyuyRWjKMqymDohVfoYzMaskqzrItZA1DNpj+ilHNxR2Ptsp+/qU/cNYORQF3yoATDBl
gKrPe+PPRz0hdVYDscJBb7A5uVabSh5zYqU2MjjfPq9FU67xPPoo+c+76BDngBahgYNH3X6Fr/LU
g6wo8tFzMLWIw6QC6Ojtkzb3YxtTYPYVGJdQ2qCOm+u12A9xKhmfEtj+OyGckSx11JhhNEFIbAZd
H4RFG0jskC3NB8vf6MH03OhhKPOkUD0cER4mh+k69L8r1/Gh3k8Hmel9fHK/XzHu4rIXHCvNgOVh
0iWwu8qPkh9Zg+lR/ZNi0IfLegmFMVpris5+OHbOa5RdtSi2hpXDYxT9tkjHu7PtLC7Vq29swn4w
YlnW+mPcC/02IrnNUqbaGtUIs97sAdPt/4PXIwOBFzyU3svhdmyxFKWeWuwYywsmhy5DDoh6bY4m
UcyDSSvFQhvEzDcGOoHOrfHJ8nwosnE2AXrBni35Z2PHwH1ny7X2ql+e0E1wZxwv793/ouFfkdzV
XxCddb5gJdOjnruGH50SxjvxS3drTzZBKnbEG/04SyFVhT57QKoiQdj60di7UZw/EOChF58UM3kE
bPop129Bci+rhb8l4j8cPRPNxHjvwoEQbiP7KS6rLoULqT+pHv1UgGZjZ+2GFhi1DsN8tPYhyO39
/tcaTI9oYvIlyyy89PAAVqmKThj0db4/+s4CBEglrLCzWWQFSms313Wk969dpOWHPo+XoOicFySG
v9VJjZymWa3XfReNB02LnlQ7VANamcM1sg7zqVmrJpB8n9A1bb6PcxgjSnlI5cDyarA5qFrkrwm5
S6rUBxuEq9HFVdrHqrNc4I65bd2/XhYvXh080xEUYHZV56QnZk7qomggvcxPebk+95YahEDI0rJa
shMyUcyZbXyw06QROCZxRTr1Tx3dSKAF0TE5PSqz7KJkJ+eDyQG78T9KcZFo0hV2hH5hGHswBQZK
ytn42UZdV/XTwCGnQpPsITOhD/KIZgL81WDDhZxPDLuZZnWujX5RZy7QNwF/NMEfX94pQQUKHnEj
hTfkMI0jK1VHH/VwVg1lffNt5kX3jc/40Kcrs3JRsgZqjGznZPpxRmKPoWmFTjv6WdLS66RKtHNI
a8xZjLEM+U8sCow4mFNDIodwTrHFgHUUtrBHRU3dKbma1u/1/H9+c7GF/CuD84VzpCNV3OLE6eYQ
lHrm0vFLY8iKo+JwbSOGs4pIW2lej4gEtMchALYdWn/7Q/dp9dB+iM4CWeAhlsc6KNFpaKoajwBb
pGZNe9KxK4wxquZ+cu9MruN3PqNUxbtM6lrZQvF2D6AUA/lM/IWGyvcnWl/LlBZWwu5oPFwOMZgh
yPF3KVQ9yyuhIgeyFceZoVVmgz30MS5M8q1yziPaN/P2e+HIMvtsYz6qRRj+FcDugCH9Xi0896JJ
IyVs8Fy81E8DuvAyxa3SgBUmdV89aGkw/lN0T9DGiPlMoOsBvOK91D5NK8cG1pefvFifbMQf8W0J
METQsvjqU72XJdfeNueDlht53OZZEyjjVAMnzX5sXtSg87L79Fbx6mBIAD9FdmAPvbUk2Sld5Jm3
SnJbmBKLNCMTCtyvT+HzAnwBwzfvpwBoWH68K8/t4o4p6D6Iq+/GBxWgK550Uk5otgCHBcIPWFPQ
nvt+pakWrkgC4SPSY33UMJ+a+vOZkUfHh/BVbrZCczKQEQHeFpCf+YZ84OTnlQK1UZg6VDXqsshM
Sa4GmQjuZdh2U2zPTKNxZ+ysENPZ2U8cfAONzZHXX+emu5y1z5eFCk/jRi3ulKjTWOVOAnfTRb3f
D7XuhkXqNrG1q6pMdqV/rGUgC2wip6QaNoWr4W70ZTK1uJ4QO5j14nZIL82pr9uhayJyzqHwWj78
g3ZoENeIAcANYCS/t5FoyTPgNuUjeuEUz1YAphl+1/U8GO1YkmIXPagI0IqRm8PgpsY3i+pZv9AM
9QKgRNiOW4ymOxej61g2AN5jd80J+mJJ4ue6vbusoqBmgkUlGkTqrB+eByXXs4KQIU1ZmIRULi6M
4jnad35zBAL6TgbyIdzBjTDu0rXWtm7jHsLW5VHJtK9p9ag2eNv1X9T0tY3/75TV73XjvWlcRkRp
IS7DHVhnqJRKHzZCN7LRiHOgEfo4rZgtH8OS67zJCciEct7s6bt+P2heUfuyeoUoOtruGGeV1pqi
ZzODSAMxH9pT+1+dSiXORHSuQZmCKVMb4N0WbxXmYui9EaqDj5tK82JnWL0SHMXHfKmKu2lCk9dl
MxTZP5wwMsfgnSHIS74/aWrpUIzokMFHM1npK8mquRVFBj8pZrS9N9MXq1Vav5q6KXCKbpacPuEr
fCOeLxzaYW1PJQZD/LhrZzcvyGmtEsztjPk+b5aXge7G+axZ5ZMzzV9mM3Ek6otcNzDgLDSyoQxA
Dc6KpqnOY6MyBn8FISwymu4ypaFEhvDpsBXC2U06kUqfiTW8JVOASOnOV9oh3gGBBgzrBLjSaFcI
QAxyvLy1Qg9DUc1nsSFiKT4Nu5SK1egRlMOQNi76dGf8nkBhtB/Ft3+LoQAWBCYcDF8BW5SzJdrG
RjuW0JMBJTBM0cJLvzHoZcZBixKl5PEsXte/8visr+EodFJzE8ZznAAF1ic+3ZW7JHvLNS+7NUgw
6vBIQlc9yBJkQrtBqwSYy1UMavN1dn3q1SpK9MHPl5C4tqXvojn8Jtk/UW4C2Wyg3LO5WCDCvj+b
JSaZ025GJOyMod8C/YWsAEPEuayW26E49JEZxGv4yVCoX8qG3EQpKySNUMuHEwIgOt8tZTbIekat
AtipLj0pHb2xQB6T0SKgpXGnJdVRKdKfRZscw1GTkUAI2hgAhb4RzgUcZtcXjWLD0wIC6xMOZHJo
9gBJ9UAg035VgXkT+aYErFHg3BGOo/cYBFy4j/kOlHTN9FYx2sFXjRDXfd75k5bp/tJlkmMpMB0I
QjWf0U7gsHDRYp6aWQ6/P2BI8exgDDhF3fGy4cgk6O/tJmza2R5q3CFxN71OoI+pll+XJQgXCxVo
xvOgwzw4CRV4WIcxXnBrrPGpQmrJbTondfMxO/yDIMyEMyx33E58eAZa+Tle6mHw+7kbXTSQqoCp
XWsvRcOlxE0Lsvk4zmjUAQEAsGz4KY2xt6qktJ3BH9O5PfXGkCNsKZuHUS9iZPgZvGvbyCJrwXX/
Tihn6E6Uaw4DzQb1+TEipj+w2Zv1Ru3r/eWFFNnEVjvON1uDsU7mAEGggQug1l2RtQ+XRbx1N3Bv
2q0yPCvNqg5Gu1aQYT/2XVD80kAfWZxQ4L1DPrX7HF31AWvOY1wG44Nzjk+y8Q5ROPHuC7izpeAE
KxX0hN9gzIfGOdnnyBosR/n4nmRB+fJ2Eo1hqmRQdrR+2uU9kZaLxQJsAO1iSgYvPc77K2WokSjG
bUrGrwj8vrXV8PXyhrE9/7hffyVwKWGSroUKoxuQ0Tk2eeSCr2Up7/6HtO9YkltXtv0iRpAE7ZS2
qtobdbc0YWjL0HvPr38LrXe3WGicgo7OQNEDRVQygUQikWatKCs9IN47upz7dSpihOIFJdii30IZ
i1ekvJ/jpaNBwq88WT6CBa33euwRutNEONB8eXhlodKDIp1sMaXhTCLLsmyIMHu/f2mC5bCFC3KA
mAYGvaio6Y+7ZzthjP2lSlWSjWDPrATNTNbkqKvobuRu2k4E43oxx7xuVouAnVYAyRUlS04O6t8E
OASVuH+XjXkwluoUoXsZy7YWpxKswYklmj3g+tudBLqWu4LEGElbXyrwt0206lcdwnPJiaKFwAaM
FMnMMkHoiLSOf9noeVcXRtANEzjW1CEyjrBPcjkbKwTF+txqj2SRu6tEsmV/lAwRMQPfGv4Vxcan
eHEZ8kpv+maO3WUAtWdbCi4trjbo9FQM9NkAEpc5TV1v92qlIcsNUtvTYgBdOFpPWpQLxPCy2wQQ
q6plGYYm494/36wEbY7KZL3Xg2ffBvAZZvVQDHZQIKMoaH95khDzAgQcOScEZucC+wrcYBvaD71Z
lYM0Sk5Kab9dtgTuSdqJYE5Sv5lFmae7WjoJAYEkJETkWsFODHOSpGJAANXSwlFzhTSlk9aiaSyR
IsxJwo+P0paixktdQnmi2ILJQYyDzMtZg55Wt2llz0Q5lzUCrTe2pkQDE31PypWXlg455CFa+1TH
ekuuYgAquEU4CJPzdLM/XFQ7wcxVWBRdrcQRTXaulVP3/9jbGzgs3Hl9Hg3bwyd5rRWW6VVsPfyF
iVggsAW0vok7i9m7teiTErxpyNIPtXVXYujyZgBW8qc6s79NSjVfoxtjcLps2ZAr34oyuCyef3nt
5DM7m7ZGKiFB8avEQ9NcmZffaB7IElEeEMGt8xwy8HIxFot2OuCaMjelVatKo5WoJ6Eo4+gZsONI
7hD1q26OvpSL7jGeNMxRYOiAAHoEL6HzA56OcTIXJa7KZa09XcfMiB7M5eC3yuBahWAfeWcQQE+A
PwCwlKaxaaal14ulmDbAzgzkth7WH40uHf5ir0ClYlp4rhAVbWjnCoHuR12KHhczpfYAMJ6zvVJ6
ixpUUOurqPjHUQgo1LQzXNUh02bcY4Wmcak2Y4RuFWaJQCqgLKl3WSHO1XImgtmgrjXHqNYHvCKl
IEM5eEgXxxA1n/FyOHhCgqRQRYiL6j1zgaX9qhU9TQCCssXdkEsp+itD2zySts4gjS+LqaCPq3Vb
/Z++qz4l8Vu2ABt5C6M8OlrzS24JIywqkvE2YNnBBAUSgjT4ZtzctBQmhmixtkpRHReyOLr9MNT4
Y8SetGC6T5uOl5ea0+evnIlkbAdgwsg4ZHjmSpWD8+fmL9l9E7QgQ14ekTqn4ap0owVg5glEoz88
S9pryz4CEIeZWgnRuRTfjJi9dhZYnSAjwYsfKAIuQgik7HVOwiBPF8AgoDb+jmneusuVXmJk6xeq
uY7XhmhJeXohnY2ubgX9ckhinR/H2bCWfJbkAZeVEoBnJ9CAbI3HlLcGkVN6RuRZj40mODO8Byht
7v1XKmPOhCD/qQ2QuqWforD06zB19fxp8f+Ex1qkIo0LdhF0E4+VnRsQVuTEm8ljTuZQYJgCEeyd
kBpyifgMIpQn3YlCJJG9OPcxagem3tpbagztiiAAuCIRY2LqBNTxaEI516pP+mroZGxVV/VAvP0q
R6ogmuVJMBGWg/gFGX/wLZ5LMMwkJ9pqDV4iW1ZQDPboLFJW//cJRUrSR7VALQdmfy5FMWRJkmNz
8LShRE7npGe9E9UCM+flXDRMxsLGFTjPD4P4clq0RTvPkBIW9+mtGVRP1THC+QpWfwwjNF7Zobn5
2sEM58gZ/oBcmRek7D+BvVyjWZ+loZtghsf8kTIgZnc5yMW1YAK8tbBxgl47rHc2kQ4H9Dpy7x9K
w3OdKWU3v0uj+YMWZQbaBWsE1UkMR8H1WxhQAkwJiIJt9Jidb+JkquDuIVje2QXV8Yy+r8rb8Og2
3fS5//4H4LbUKlj19gIZ2+yWIUN15V294l5xaNqbtpf3d7EnbFni3fA7WWy+DmQgYOCMIIu2LAFZ
PiwfSvgroBygC5YC6NYHYSesQD+205ekVoOCH2RqofSNpmMw7hWaJ+sqFToSrmHu9WMimBJlG9UG
5RgwWWW3ewZK8NVw0IH8GL2KO1158y4YuPzXVHTmrSBJViTVBaTR+C82UHAzwrV8iq+Ug0Gn51s3
sp3uK27zp8FHs2BLEZLBsSdMQnEvof2XUP+3uxeAGdiWyoAvyY5diSnQ+ISG42P6vH0RGywnjD/T
mgmWaqtMdG0ZBy9etPthptOJ7XzdgS/U6IvrvBO2TYiMlrkelqyDZ62gHL3Xp+/dHZgt0TwUfwdy
aXKguWX1ljwLrkG6dx9OJXWvYJXVwMnCBBOmLhG1z97dwPxzqx2E927xBNjkO8VdS3CgiiZqqRaX
BDJ+p1BQLwYq4wisB/k2SQbbSYiFITxUCJpMBCzBC3gBjwjeKDwkAADGaBeluaVmCrQr9J9d8dhM
L7L2QCygYslOj66by4vJ3cCdNEa1sde6vG5MhEj9FpTz4DbpbfTjsgz+YUQRGq8KNLUhW3F+BGIr
VbfaNuhhRKPZZyWgoZj9WF3Z/nDyzQflkVL0Fg/zq+Grp+W+HRxRzuy9WfbDHiI1h1FQDVN5OuPK
izzHcGvWYw8NFUP76qrdA7LUeDBTe7ppF8N+IuaWLi7RqvUlsVLdy+u8P1hZ9zNRCkxCLtEgHaWC
juZYZvEpNdfVaRLMAzmtugBMwmyT6TCUnX4dA3JedyzQ1X4u6zCuD/WYA6eJJLm7xdeJTobHsW+j
MJ7G+pClchrUyQLROmnBuYEnEFJfRSW5VS33rmVv9Sm3zfp7LYEDBGUBq/HBi4M3iGYMDoAl6td1
S6x7nYAUfBtH5bat6w6Tu1pVTJhIVfOTXjcrqli6edMv9XyLGjGGYTPUya/AypgdCymuvmFMrFf9
oZx6gDe0NaZK6qSbRn/VI/lTEWsilBb+ffB7Q9hgtmy1ISloMbH3668UtIjcUvJg4he+9DftuWgp
QcoI7QGYhUPu4dwEyzJuZWPodW/5trrg/QgSjOHXb+W1EWS+7f3FrPi5PMbrL8lkTMTudNyslGUk
eyr9vqfYo2GKGkF6X37ebmRHfq0+iWIyasjnhn4umZ74/X1jW5MFLAMq+f+GkhRfPYjarzj32rkc
xvVvXVECZGDW0We5YrAg9ofGN13wsp3yu0z0lPvopqgwuA9KRGl+YJtu0iyeJDPXATg6vFVmcZjt
7jkzZMELSySGWbuuro1c6amY6rM0/uzKp94QNNxzglioAj57kMJo4GkxmJeIatkSEAchQ33ofxb3
mt+GNDM1jm4L7lUxliMnUUwFAuxQxtQzeoGYC6XpCyOZs0wHsulyXZ+Su2641fDwVtG50b5mP9AR
az+rgvfWxyvzXChzr6gRevPlBlqaWYkG9RrU8j9ybbiSrezt8u3CXVDakINEomwA0ZHZtBIg04mZ
xQjr3nv9FYcGlpMDrcI6AOi6oG+bLhd7vvbiGLtfzWTEi9jQvW4pfLD2ptWdqqihTdB51H8T6CYS
xuydbo9ZFyH6wM2JEnrqYmDsMAZp5pdroJ+GsAhHFwRi0eYYpSOqn3KPuAUKBUQiKHwj0jp3Jeu6
WAWp7F+uZL55HxoGNUUCWsckvKwpz172ohhFjdbMM621dM+qNHdYru35oGnfx0lgltzDYIErzELh
BL1F7xnQnXeMs2ZQ81XVvfglvlXQokZxhYvOiW/6gLbGIXj8If/3dUGUundCmcOQqsM4LahEe6mV
WcgpJm3XOZJp/JiBICsawOL5/70wJtDp6yQzM03T/8W8nDHmLca85LSknSnFJhrkBPFDv23UOPJH
cphgl+bJuPqDZz/3EKDghEoHYh9dY+7uOUV4JKEKikih/br+nF2w5aXv5RcbTZsqqMOftWC8a0JR
Xp93HaDESstNmCQCX965/aMZSIt7zGl4JhAilEw90b6MZPEvmz5XCoqq6K9XKNso8zCORqkezS41
vNjaCOBWJAzlrdfragvaezlyKNg78M/RWmwjTXWuzQau90wmyLIW+VcSvbb6IaoFqvB8MfXAgNdF
e6784Z42jQQgB4Ct81r0G2GAPaQ+Y3ElHDBUI8Wv64/JQxzhnTyq8+44y5iBykvJQCY0vt/Gr0n2
cnlveFZ+JoAxgRhkvalaJdr702U4VgHo4EMMax5Eb0xOPHyuCuMBwW6IKm+FpRu8yVueKVpt5xtv
FKA+9YjgEuO42zO1GI/UxqM9221EPB2MNUX5o24O5vS0iadxPr7VqVaATUKR+v0FeL5B6yYRMoyp
9q4VUHLIdetKbutFdyAcUoGsLGSk4pn5XiITeedVPySJhh3TtPTK7GK/ipEGsQSgPHSBmChAMTG9
hTQEyqbYmXO9knLKG2KWAI7e8GYET2uy1S4wr5xEavxZP8a28AUrkMj49XLBaLbRVppXVmVYa60n
z70jg8oDCZhAYPXcNfyt3fup2B2rUW5GNOJDlg6saxcZ+e7YA7isAdmehj4TZM+Ur8AkFWBf8I/A
Tizjobq015fBpouKbBLxiiAPjWfaso5i24GQ/7rwANPcSWP8Lpl1tbAJpNnba5I/66UIHoLTOH0u
gbm4NjUF4CmVMNlg1zt0R7jcI4q35RsK+PXRPm29I85W8WIcKEbbgdH/r4BZ6dw2I+Trs7wBqHm6
+vHX9mX1+9vmCduXuevbAJ6v2unv/8CD8a3mt1zm5FmgNDBwWVNfqduO6eg0uMLTpq+hbOPclhjH
/ou0OV1jOp+JfCCddzhXtk+Vvp5l3Grtz/8/uLU4CYDL5mB6aR4BIuVFvqicyb110AaqYryYXqSM
osZKtlVuoWi0KIaT4RwqOdqwLh9CTtSDwPu3EOZqG6MK80Z0NcloOwoAWszHztwcLY3cehSFxdz7
YCeMuebs0ZTbOceBp+8MOv4W+9ngJNUhMx3704Y+4TIYD4P9WItgWbmOdCeZufaK2FgKw8IZGfBY
dhYZyZEJBBhS5cuSeapnFSOpk+xdXluupe6EMkZjSVOabuC/8uKtc/v5FOs0NSfslBLpxrjsuO/b
bFQghgKp9LfD0/qjdq3Ptpv93FaQeYPuwF0f7dmNHoXngnqvDxcU+NcJkBjw6GcvKFWq9LqIC5jP
XXXUAwowQr7Qcgsd1/jvCcRxCHfCGEXNaQGsj41bXtoy9G524BJaieg5yl1NiqaGTBCGD9gsspKv
GOiHwh4e3+4aoQVEAyN696VebvQJIAzfLtsI7/WroNkRIGEgY7IxlnruWSQ7sWdlgFK0hNTfVncY
fQe3tOoZr6IBJr7L3sliDvtsjMqgr9BNd1r0yIP27ZG2l8WhdNN/S25Vr0G16C/e3GcKModeNjc5
GmYIbdFMpC6fm+K0Lc9D+/3yQnIG3WEdO+WYIw4cBmntMR/lZWk2upU2PMhmnmB2qsVQYzr/UAuN
+NWYfkO79rcyQcvZYOadP5jhFi2rC+hZy9mkonGnbjPcTZu/643ybdLnwcEYcoc227UdHX0mojEN
/gW++3LGT0xZvsbpYhJPOlih6pupkz5WXh0CPA2ggSdsSzgI4Ze4J3cnlDlMPTrJqjmG3cnAAsCA
Ylh/srx3rqrHLhRaHjdA/y2NTcOn6qyWcmoTb30YvCgcw9o1jgRctWqARPxR9KT+D0uKOUiKUAtY
GsbocrtNsmqAvy+Ow5H8o2LEG1VnzF1OtHGVCp0PphxcNkGu66DDl/9fKGOBxbRIs9lAaFT+MLGI
1ucClK4GIFvLXD/mzeGyOH4gu5PH2I3aVO1gZ3C+qKwDZK2OXZri1UPiRwOI1EXOnnud7cQxFgMU
HqBZFVAP0/sAakyCSXqVpEeBUnRnPtwov6WwDQqRXMSYkIeU5Ig5bx9pl5v+k/EZca2vBUOYfIlA
Yymu3IjEMo+CrEzKuZAkQGOEzVH2yRUBw3D/CcSFOPcoMmfgdsorR/geF8mlx3T3BkJRTCfjCnXt
J2O4ptAY8RfLm9wuP9RHRCevKngSxHspOiBs50KtDLEMgnMsc+rg5WWAWD32tSNylFnh2A90etc8
zg+XN5cbbO72lrnr0DBlGn0Fgy2mFgRDmZOXelBNqluob3oeC8Kv/3C1/nse2d51ebbNZVWgY3WN
VO9V7NN0/eYqLwN0u6wZ/fJLVku3ebeNUSynQJyGZlJfpI91vw6N21kAFQ0uyxHuG+NjwOsiA0AN
OqUv1kN06kPztiVOBdBXELFQr2b5mZDomO+9fy8k42hsOZZrS4ZQ2smpofsqCVI0DQHeFTBHcSCq
6vDzezs7YTzNMEualGqQt57ecWqCCONi0yk/0mDW9mTBu0RgluzlZE9lktpDrnlWbH6atMoFZv5d
VBieoXSPmTwKMqQcfD7kmNFljIkkXE3IlZ4bS1Uvaa0v7yEfcCTvKyBLJE4R2D4Ab73kavm6bG78
PjLZXo3CNnIO4ce5eOYUtqi3qHWMuzi7RhQoHWsfKDbXc5g8Wd6mO91PcKl765XoTuYdETwSFLAj
oUESQPXnWq91suo1gYc1t6uq/tlIgiPITaLuBTBWI7dTXMzUhcsnMwAAstuhARI9gjciTbhxNCbJ
gLBI4Z3R7HmuSlIlKJcRhJpDsAH+x3CBznbUb+dADoirOtlDEYpI27irtxPJbNqIBIycYNTVs0l1
PajNi2JMkiNwLrxzvteLeR+s2TiA2QB60ff5dKwA0pSi7VHDOTeu7KMoPcwLKPbiGKdpjykggxfo
hKZ72Rns6ToqLDdf2h+X9RKtHeszJYVUYAbGy0C5BviQoxXPlwXwj9RudxjbnmNS1NWEN05suV10
E4H/2elBVGXcW8hqIhe9ulLjbr6KZn6RNdLfZq8eS6V0rJoJwE+LsYwCtaxxTHCcYyUcJczTGsEE
IjoNbJvRbToo7mVduYtJ0PKIrjggJrAtLpo6Vko/oYBgFutbnyxfWyEejkgEo9EWldZWbIR41dA6
dm0ebWX6m3vU2qnBmHprl4UGMluCJPDqm8F8A3hMfXBAxwrUSkxuLo48/Q1nBlzvTipj8YU0tWvZ
wU7SLmhnYJtnr+v4vAK+RFlH4Bb/tA3VzXQ9AI+2mwwCdj/66x8sZSedOQfj2usDMmGwlOq7rW+O
PRy2LohMUSFatH/MaSCksdDwpxOvXIwQdNbOahoiVyXShXH2XVrVmTZBRnaci5P1kNROc6QpxaUB
qO8aKL4tH+uUJr/8vzgAwIugG4lGPxY0JImRh9K6Hq/1tboGdNBBK6fv/5sI5jHSzZumLlWH2oS2
ZR6JHSDeJN7/JoN5eAyZrVSYQMKLfMZgpza7wyBKpXHtADckAEMsC8OFrLVvGN9sVqjRzCjlYLgr
HkVtTlzntxPBmDSozUfTmrAZA+3KeelQOl0OmjN6LQDdcJar28KPA8stjvXr5fXjBqnogPhXO8bK
jXIdN7OCBc4uedvwcAPfhfRCmc2Ju3xK7/J/Lgvk3pbgXkSjAEDCUF8/DzqKIkKVk/qOLStOFTJX
Vo3oX80EdsFd0Z0YRq3Ujqp8LVGzHbbsYHbZQy3pP/FEdfvEeNYsYLtNUfXpsmrcTAYYI/7VjTnN
SKotRBsRCdBtBDGs36SAyqL0cyggGa70fFkeXaoPjvBfcah5ny9lXHYS8Ng0BFNLC57Rzl0BGNVi
4jW9U9ta5Kq4UdVOGnOaB8ne+jxF+GFHGGU2bLBWLuldU5oe0LMiFwP4q1tH/Y3RTfKx6Q1nGFXj
SxMDmFqlHDyXdadLeUl35tybejJoJcikvGRdbpKIPMvA49bUAV1DxMXbAP3AA6AXy8NlsZetV2On
qi3QkFdbhvuWTBFOSJumYY1q0FWnypVgwUW7S93S7i2OjK0EPnAYUycn7kBKkD+mXpkuh6V5tMpK
4II401i403fbSzXfiZNnqY9bCQdmehtSB91z5JvtqD5FQjPggbCqydehDNdvmHdFfasIs9rJRDx1
XFe7+wjG1WpGi2IsmtKBTKP+SFdM6cfSINBUJINxQLms1mjfxrrW9epkk3lMhzG8bCXvjXEfrRPI
8RauV0BAMdYJmqHRqlO6dx4mODEiqjrodPcpSO4c5Pcm5j2u+jv5FR2JAqvh+3Pjt2h6jHf7GGlZ
Z6w5fdS9N3gCCOdTCbKFzqdJDqDUiOJ2/nL+lseYKRrohiKVoepa2g+NnXxRSStoH+Efut8iGNME
sP66VS3OejYkvm7MXrFdy+YXwZ5xQzGDwmcpwDBT3hd2t3DyBoDMeEb5YsUD9Rno9mpYVVIMpNi0
/b7OGDZo1zVx2kXXwIO3NsGGgouvV+rqzMD/ipFgbRpP3rI2mOYNxbZk6AWmK/pEZq1tu1VGPcdC
kF5xCBDl4uRtTr42vcj38Ff891owK57acZqtFaIqFe0RpynF5VVHnRGO47oIzgrffn6LYo58vhSb
nVBHPlVvdac4mhn7l3dWpAxz4CWtkupoxMYqBaCNYnt6KFYNGAdgwbksiH/20Lll0olWmhI7P3vo
4G5aQnND+lN8G53yU+SpxzGQ3zYE8PPBECjGzQwDZ+Zfecw2mbVMUjWDu0x18hppIDibovIGTZNB
NNuuFW/XVRG/riW5Sgi4azL982WF+ZfG7gOYzSv0QqpMjFnD2Vhh8l3FaEOOrKoNwhX7U2rf0Wwu
7bvWwDukOMrRvBe5H37MRduT6VStiqHr8zVvG6Mz6wmv7MQGQM3cuKT9XPWSq6WG00hvxmh4dv9D
GxUnBwKtsZQ/L68BfxN2H8CsQVoAcXlLEYWpU/o56iRXUcaTNKqvmlxFfjar3hwjOIjy9DQlxQCS
uCYQfAK9TpjrBoSyFv6h9Rbgu4zdSeWkLDFoEJEFAOfhFU0aSq7xZMPjoxtSsOmc43QmjFnwzch6
KesIUvdKaJJP+XxlzD/+R4WYNY3yprFaBQpl6MYY7pDOAEc7OSUH2QE5n6C9k7eDZxoxDqJM7K3S
FgM15FNxP4bTwbyxgGTfUVqso0AzzuqhC9KkcJ3YrA/TfW2HmlFe4jGZXf/qwIox607nQNEo6Eph
dshOQv14MjGepwJIF3hAmsWsppTLZhr1Fs2H6t/MID1lijtYD+kNJZCVr2z9vnApWLl3WVeeZ9+L
ZZZVsytNRYYZfUOR6VttDyBM/7IE3s6Bju63Zswrr9VzTMt0GD/EXN798ETXsQeL8vr8B42C9HOZ
Q3Ymi75IdvHBqFeJqg6QRdH/8tiZw/aLcmV9xrJiukQLWszGqf9Is3AdeU/ZnZIsDQCxazU1LQlF
uQo+besRhFgTEPPj0gqzKnMtowkBxPvz8toKdo+F6cn6pJ3sBINQXQ7soRgYyK0gmhFJYILkpkwB
eLkmmO3q0WYJXmrr2/+mAhMKpx34Z+wcC9frseRJ6kaOZbOIxrq5agDFjs5oAWiLhQWoJ6uOCoXa
oJUfu045NHl4WQ8Oxg51F79FMCvVGk02pjpE0GkO9NVoP6XCvVExDGf6zc/mJborbtvvqD3ciJo3
uSHNXjSzhmupDmu/wAxoV171fXnKPNytzuRLhfMnyA7UF304ZTtV6WrvTpmcRnBgJoxiLVRXHsnr
siRupDSGg27uv3hX7HWjfnMnK1UQFhoqlpXoudNmwMloY79NBGVZzkD3+e4x7hfU63O+jFhCC/hI
4RbUt+ktsR05rNHO/wtUSMeeIm7SgGQEUIkHOcBoOdodBWYkslTGITdNVCpbiw8prjsUTX82x9IH
KpvbfiPr3eTXGHEU3QFC+2E8NNEHcx5srLG2ukZI2fESL3UrGC0iwz8gM+LqqAPrEdergXuWsdcC
YMcYpcRdDuy50whOCl2EeMW10J0ExkKtTsMzFJSXXrWoD9qgXDdFFrZd6mtgJr28Y+9jYR9Ow04W
Y6HoD4/LGYNDMJPJa+WDHujH4jgdt6vSpRUeGU2P088idaevlPxP1O/Gje/RzAlUfEwSUxK+8xMy
RNoyJWieR/+Z/WYDWs8OMslFO5OHh3Hny2BhdRq/Bf7tFJ+S2ZcthOCOeLaMZ0ZA5VcoYSWmYwAj
c/4hZj6PcxPhQ3Qg2UyRQ0kWG3/7uaKtSHtN/warB/lp7CKyDnjMwZTOBfadNtcLONWw8os33vZf
aGxBO4KXHGM4ojF0XtcnxIFg2cDUHiqwzEa3ZWt3I9XPuknupckZAVNZwiM0B2nx2yJQfhJXxg4X
LsYS3BTDl7Ej3ZvPl+2Nc3jOvoLxVJo+rF2arNjupf6CBFbp1F39dFnGf9jK36oyXsiMkijvElnz
GmBjAh4CFagRLX95fG9ow6ekBz5R0RRO1Ey3ZEke+zr9oszZEZRTglwur/8BcT8IRIBCS5s6Gd/U
aR2mQqh1/+rj710pAw0LbRPIgMYSB7X/d/m5M6GMYUnGYkj6CKGdt4C0BDCkkj8G+TOSqgCAyf+q
WLt73XxgkVKnogYFECx5Qo9HBVqJ1qH9lWtA/BpRkRC7iBMnn8lj6gRd3bcoKuHtlub36VKPzrgU
t9VYfumTJHHKRXCJ8+3p38cvxubOT2qU1HLdW5BHO8+bezp0mL3Q6lXnVu54JcJ44yUczvRjfKLW
m0pew3DwWkwP5uuvOe/oDtPQkCfiyqLWwFwAZ8KYy2ZBzmNOOljLL3wKCpmt0bFrUYRJF+mSHMb/
qPYkFYsNpd4fN1eKk+HJLT+1R/D/ZY5oDemvXZLG+Jlh0ooas72aZ3TDtd0M7iRNpwr1I4Gr4VzV
Z6vHuJomXmQdBeL/y4UXHujF0vw2J0/aMT/S5lCiu+X2mA5XohUVbRzjW9pGsZcywoLSzm3AaAEK
TfH/IJ8g2jjGneRDFY0NMAGBVxG1L3R0xfB6Tx3eqD+hJWPBklLr/s9bByg7/P8uZu7MpNxsANXC
ILWfFIhmeweiUXEpFj7GxwTyLlsKJkjPxU32rPUF7mlPS5PY0RPtZSTyS51XR4Fel00FXUjngkCh
uy0t5uY98y4Kp2dT9ogdbK8GHvdGYChuPDpwZUrq/oGHpkpcWlO65rs1rapcL0aQSsKjIMBDaEdr
xmqQYdyxFzVtXrYXwt55aY+6fL/BLsEd7SZu9UShfcpjBkrzKhSdc14vowpGSqD9mhqdpWfcl9qt
m1bXI7UWnAJKxO3/mqoS5dW4dqK/TzqBdhNYMedLmPdF3tgGIhdwSck+MKWIq5EFiE4VEfXscIOk
nSjGqRhVV6jAY9Y8WOH3XMnfOhtk7ZfNkXqHDxaxk8F4D0Mv2sWUFrjjGM1NCnkYzGlylQrxwmb2
KaiPq9Fp4+nzZbFc1QykGvB8AiINm0sfQBTfDAbGQ5MF6Qz5swFinMsS+BaxE8FslAGKuBaUbL8u
Gv16O6jwjAQDAqL+Jn5csJPE7FOCLEK0qh3iTGBmgWNL8/PWoTnPfnTloPbKJ1GyhGeEyCfoYJ3C
8IxNGGel2ohwRikDTq9iPs99et0k5nWrm4fLa8gXo6EMjtcCJZs6t/VZq5dtNNHXXefDwzyZr22a
/JOt6uv/JobxiEYPGO2qgphK2UB0AW+x/tNKqcDB8/yuDQzt/1OG8X0kM8lWtpCyTbE7FUNQZ+iB
0/X+kMuiET7ec1rdC2PckW7rVaesMgU/Qln+bakdRMRB+iV/T4OQEHF4gmYdiiHR/5PkQhZG3tjD
2QfQrd15+oTo8xKjLQYfILvF9+YJ00cO0PCQhy/88knMRcHLkJ9JZM5bXUdrkqSLgczTOwbyXdf4
A9J3NPjpreCyyfBONzg2ADUJKirAdtmM39qsJTJjEql4pgOWAzAIeVhfA1DtSpSZ4IRXSEfohCYD
gFjPXiywp6SJGkt9j4tpyYYAtFfMlMTriD6Tw2yYVQ1bQTIDgwSn6AHGeTW76M/0p9fmqn9Tv7XH
P8LwoUbPuP8zqcymJeagRlOEZYS0a8pHSCvJFAoPsf+D+MXG1xJ0BnBbQAYAgfq5WZZJrutSr1F5
3fX2jQBd7ZaSG5u38RGkzgPwXx31WtzzzbcXTB6giA1AHwBbnwvGGHQRDYmi4m1KK2/WkYR2GLvq
QUQQwbsNgLVgA8sSGQ40OjFOs5+lso6NHpb5BKLsQ4FZHPnY+RtIst/jZF9wErgGupPHeM9sUKJp
XlLVwwzvdX2ruWOYBZKfhq3ng6gv0N0Cz4E4EPoYzh1+pijjUA1trbZ2XlSvJmmQDhmabwUxJN2U
D9ZJ+woViriK+O580+amNLYMIE+eZqDvTQ1r6fsUrwDGfLy8hvR3PshBBhf7heQjTORczpg3k7li
4tZb0v6fasjCrZmvt2gUAKmIxDALVmbWAhYiiKmS0Sm16NSBqjLLDEGeghPSUR5qk4I9od+WJV1b
5RmM8WRSPVNHCSA9SXLhxtJLHH+VCxQOtfDy4vENfiePUatIpkaruxG7JOud27Rj7PVFk9zmxbge
7RLhZGNP43Vd5nbQNZl5q8sruIilKH2rJrJd21kqsBv+QpvKO7oRQVb7fD+VMrbLcR2ApJjPYSVj
UmzcTgCLFcQtvCsPRIgamiFgnIBxZAI/K1K3UsngzbLj+lL6ZRhf6yfVUa/EiFq8ZNCZLEanjCTZ
olEH9muksPAsDM1IfofnGzIndIDmINhXavUfTgXwGy3wtADHkTAxjESMflBSSKSwP4aL1h4U5KaT
HVZ+dSNsHeDdROh7B2gYMJtVUH0zezYvsprlJe0On/3No3khyuIjo9qdBoag3MG12b00ZjVRgSDT
MtVowUO5Q3XRrjN6FNbdxAsBtGdiQByes9wLpF58F48NeR93GkkxogNGJGfs1bBdgQP8F1umAzsJ
b2A8Tj8w3tQ96TdLwyIOGHDHwSOH9GYCf0h7b1BMLyHYLFernTzGcS513pLKgrzk2BzzqwykwmNQ
OL+m+lAluvobmzR1IIhY6ONTADN+vozmKE223OBGoFYC7kqktDVAX67X2uEPsPF5989eGnuVTytZ
JxlX65UWTtcUJTg6+hSQkjJ0di4SUcD5vLyFvNvcNMAoiGoQBl5ZdBPFaOeorlrAbh+jU3rqAMWP
fG/43xPaqKD2+C2GuVm1KU2qbLUVLy7jYMuCLSkF1wJ37XYSmIBrAo40qGKxdmS6KhPzINUdKt+N
q+XCRmTRmrGuQ7UGux8bFYWOLVhQr1SdKvG66/RQBbSJoAf+zdF4M38isYeBQk+UEqK/zzrK/WIy
zmSrdZKvBYxSmYkXdctLZvRXm70cSSyHU0V65y9sBF6Z5rqIRdhDoDR5ktUlNq+RigNA92/lTb8j
EbiC5C7THXmMwrX4suWZoI2GewehcIjmLownaQBrPT99TTmZ24yZSs+IFRfdQd+kavCjsfie50BD
GOZnKSl9vay+ArIqUIv0oOby62XdOWsNbGbg1euAFUOXFONHpdYGanJrrOjb19TbfO6hvUH6e1NL
08NsVvVVjv7tH5eF8hTfS2VXHMclG/PYXL3W34INnaexH99MJzUYQklIsv3x5FjATQOWMUXClTEy
d77Kk9EmDWkluPClcPWov9Pz7ZNlN+E8iEgROffguSzGgcdGnqp6Wg24MGa/fjRe5hvpNnfp+09a
0Bki7NIQKccEi3o61FuvRgDTDJAoc7u7ZQrKxbEfG98OwbxTOdbmyZRXRZQipqfw/JSCshrz51hT
8M5ZBnNK1WLCM36aRm80y9OG2rCfEZAvSwDvX5Q1lNXOw0iISOrHGxJSERkSCoVHPmDS1TPIwsoE
3FAEvSLBtJW5E/W1KFPMW1Ub0/XvFEN00vLcZJJuqGuSz+iNplQUQ03A1LB011bV/z/SrmO5cWTZ
fhEi4M0WlqRIeanNBtFO8N7j698p9p0RWKrL6td3FjMLRUwyC1mZWWnOeaxE7pg74zqc2b8V1B8V
uB8aY7gGfmKHRQnYDGoU5gFVkRspmFzR1W/+oGZA7P3DhwOTqQoaKvCK0AvUONa2bVCBPFdg0s+A
akOrJN5NKGLxmkDMr7URRf6+ydL0SW/rMkx6d9ZXt1B8sJx7HFdCfOQ1bSgfOmcz+G5TCQbxNPti
4ZLFp36nPCzJsXN/I5JUodN/4YjlHSIVjqdqkGIsJ6IaiM6P/JL6Fjo/qh995h8iW0NgOqHGY4A7
jMrRejlNFuCH9a7eHeXhh6g+pt03jjofXwuwQFCxIEHCM88QqTAwDhMBuY6IBWKNtXFIfzAEAFDl
rq9AAuHPNnzMMS4EnutLG8uoWqUW1KkB+eCu/IzxI6/2Y197BGyU5RTRrvzeuDPW4DNfqfwydVsu
pMzH19jlD6CiQlNY02xYMTQ+mAGw4QB2VnvFPkIeyn+tfIyyl8KosJCnWSwXA1hZDKtJ3AhbRvag
Rcl+DY0uAHii6A9pxEtrGMEIOa+INTbstKCoK1M22ulWEemEtYxADGBrLjDNVwOzZ4q37KreFmtP
FTnpNqMueCmTnMTmu2brkg9lD0NK0T2v72bQLWqkRn7gJYmMYsGlJMpHL1o3a8V8lpTsUI9HN5Tw
v7WwGS6f+8frcSmLuh5xtjRl0kLW+JnM/jdOpwJ99ceMh8vwM33g1jw/xp8LeQp15dd5jSKtgTyS
RnS3HWaNyAQOJpxA7GMb3/A2C/6gqPvRqV2Kpe5EZeHzjZYAyDiAmCPZj33zCPBCMu/JB7BmRL1L
adSlWKSonIUYSnYepuPhtw+Zkxy1oH4ERRk/U2J+QxQ+CQk7lqvPP2djmfnUlPmiWN3ZxQk2yN4z
J/ZBLYRZTGz5xA/cPuZHFwMFNxLJL9pITPMmalMdEkcfp6l4ZJiEICzNt2GN8S1egeljnLgURwVb
S54TaRggzhD8ov2WNadw+fn/jhOXMqhoa6SxOQkJZMgnUucR7NxFR8XrEST+BPeesY57KY9yYcmk
iXlTQd4NHmOE4Nip4rcCpfjJ1RxtdvpT/UuIdqHnchTlfTvKj6llDeSZGIJJQMTOSA5MVMzeGQGK
oL0juBpHIPk4l2nMpaKUN1tHdTVSAfLq5Ktm6JhhmW2OSrwLQDkxczZyuZXIfXuzdotDoCoqx3I6
FFddIWiDTORJZPqT9wtA57ViU2idpCLGarZ8WI9gib8h+HftY88F+OQY/3keenPXqimJDTMl4Twd
HkOjwRaC9LxajXP9EDmfiSaxwNAC4k6IzyQUmMDM7FSevP9NAuU0wszKgc2GryQv+a0kCQeTB//G
DC6br0J03BxVu7QqZlKgQ66Vn4CfftvMCGxF5SgS+Nv+RhvSuSMk77pJaaOs/zjdeC3cDFM9KXeu
jf3l30VQ6sx5WQ1JA3XIgDlYHlxjvNezG+IkRoIjp+1FdSek3HYdOwEhJYX/6Eb5QlEGSdeUQTBJ
dQTTTn3ykFJ9K/qD7Qh2tNxIozxhKmGiwxx7cpfqIxjPHNAgA77WtKf9H0yVsn3Fu26U+5OjEMMA
FqxQDaZXbVeLfuaR5sjsmf1uuPurVylxgO8SKQcot+aq9RjIwoOK8NhnX/9xt+3LX/DBXsqiPGHU
SADoIEnqdIjBTLbuZjAzKgA8LE+8FzDvu9E7gHk1RmZO7vOCbahA2RWO5aXoLrmr1wflSbq/fuEY
G2cXutHbf1XbzlI/4xzJ3PHcO+av6sGEnYAMEtvdiy+6UryPa8cATRN3aejjO+dSOImqG9digeYp
DCMI73RgDi+i11hfovxoKLdy/MxRlGOiFuVaUqBI9jlJdwjrtGDXdyh7FU6CCTHFa+c/eMRxPyXl
aQRTzFQFc324gqMbHghTGCFgUP3ujt8sIf+zjwnBv/fBorzLKmfGNJbIxddF9SpRcgr58foJ8iRQ
HkVrtFlpSxxgD+ALsQHUqZr9vC6CsahBDALptoXeCGZzqZu2KG0draCSRSsBc1tfNIxv4KG2E/eT
Lznxbgzig8yjWmDr9a9M+vHUp0aU6AVkWuvtPMT7WeIRoP8X1/8ugnoodVIFTyUTB4LNhX9en8U+
vqn/hi3m4ggV6k4NAlrGKSnN/J777QFIgKcu4RDtH5M77pgx+1q9q0ZdK8zjAjtVPBv54pBB4+EX
8cQ6Io18jA/czjF5yn6083d55GtuXEadAdB7Uc7q4SDvyAj14i9HccfTjGkWMvocEpB9QGdChbRR
6KQGs5+dW+nKDtMV6TTurls7TwIVwqzIwA6jClWSBWw+impHFg/ehTHwBWvYaEFdqFhqpVZHe84d
DoNHlgbm+hNcoNfamZsAHtxZDk3lSvdLcF038ts/fKZ3uXQYa/O2RUZgdm5h3I5tb89l78y9+VI1
8YtufsHohntdILt6tZFI3bElmVZJLKAp2eMj7/UWj2Z0pwlLS/MkgyWa8/m4Eqmb1hbyYmQdJP7O
JMG2Pd7GfuOCYBO56y1/xpN8rGuHSt21BTYiFORjqkGyyw5JcF41ueGNFXDs0iJ/31yxsZrCKCKP
6Ha6qZHrC9xnEc8s6WgVjb21VNpZE1T5Www+mt1LE5hu+ooNDKed7oYndcLkKrfIwnxjbsyEimKh
CDatkORXLUHN+kaWyMC14CnfCn7RmneQlAshKAJJl3TgnX9VD+mE4gfYprz01nySfdnODxMXK5sn
kXIpUxNBvQTaxVj+q8oD+G8dzj0jVn3NCCmPUkyykIX/1MWUY3mHwiZZnVlf+D1DzhUDBvmlKabK
JBlLBX3EIHslJUbCtpYcAY7hoaqy52Xf7OMzsVEOZDBAc1MfTBDHVOyIbomKErtgj4rJ8YvMpBC4
kUht0E7Dwgz1hVprEaMiXTo3TsP7OkamLSA2r833WBZHpxiigyFY9phWnjxP7mSkx04XK85HZOmJ
KSVZB/kxKF9V6hKUK2YMZNmA57LaQJ2eI5HHqsmsxGGNm2zmY6gToKOXX66J80lMSQAgzYSotbH+
h/qw4SWTJ2e3gjc6hIc4mvQ/aDUzD3krnEqGZUPFiGMT4nEYFFiV60AlPaT2gNQ79coXntVwxVHH
2ee1os4GjvN3ymWJtoC0hJTetRdsHvKebMTN0zdwqx1lpcMs6qm1/udodbAbDNh7RKW/+EkWU0On
LjnmwryGW4mU0WZ5qw9phvMksFMEtFgKnfCL+ly+GWQaMZhUzqguM2PeSqS8TNnUg1r3kDj/ED3g
uu+kwj5HVr9+ETgDu8xotBFG8ynMS5MLi4nvR9SrutfaL4LOFyt7Ce3sPoeC67fxNvN5gZaxJYLu
+fsloWfVq2KJ62nClxx9cGVK622U7wjYCykMdeVoW5hm5b+6mU23rVgqcYkkxWyqAWIBYWSHmB8g
nKrTMT/wdmO5J0tMeZNKSMD/lVRiOMJOPOgemVcoyPDOy9RjUpHM75Sq/Qe790wHtzlYyvuY1dwM
agS5vZ8BZJmwdGrFHpvx52bmkDrpL25hkXMtdcrpGK0opk0ImXIAfGUQuhJsttkxWmyoI9nmDtSw
3Q6YLEXVImhfOvUZkzCxspIcLsl49VeygzN8Jkwc4Bz5wp0cYh7pRhr1KQW5UMJ+QWwkPUapcEzp
RLr+pEGcm+6c76Y7ftOPnNkHV7cRSn3HeOxEfVygYlErtqQXThz9DK2Hv0hplI0U+suZZdSnOqSQ
SetocTusGc3O5KatE37/gw/HtJSNPCpeDOg7hGPbkGppvQcS9x1ZDvs9R1vd/QFTOO/TUQFjNSpd
HdVzwDjTZPjt6ib1N9PFWgyWudfhTs25pCM8oVTMKEFolwgphM7iHOjPqRX61z8bzzaoEIG1lQx5
PAwSC5hOqNW7CL6k5SKkskPR+9eiCRYjsS6VmLT2iHUMD8mDfk8iEdb4Mof7PGFl1xtTNKhXrDZa
I3zIWdjwqh1Tl5QoV8d6SzE/znXPnG9EL9402rDpWkrohSTZDTaBSe4iOandPMXZLdeR8FSkHEka
Km0UTrhtIqxfRjVdOQML/CYQ4uZmrDfz9kApDzIOA0YNSSKhApNKM+2ytucnrUN39oeKSYU1s6fn
/hVdWt+M7HrmE6axClbbH0A5F7letMjIcQ/yfbLrTu1u8VcPX/PAmwLhaUp5lXHGFCKQ8IimPSLe
byAKAH3tr187dkzf3AfKm4CxSG1GMqbQYde6RKokN6rdF8DtJONzZZAXj2roDIfwhHUnjmye7VBO
ZRjHrNFWyCYQNwQ2aTBfyeQXSUJF5S75/j/Ko3wMXjEAnzfx8UjFRdTccDkUIBgiFZ4q/fIHbS2O
gib14F2WNKmEDGV8As+CG+nLJaqp2HgArnD3af2rp8T7tzQpd9MZCnpbNW5HeBqPBmi4SeW22RPi
HzKfwSNrZye8G3lE/U0+KLcKWhQSvl/jVXjPdwFINsKj9KDbZKnXcsNH9fF/+4R0SzmSgJZaWxCZ
Ho07ItLct4atBDLWOgTF5kJDswpMm/tO0xstQ1sXGilt5fv6WduNoPFcnfVV3v1BYGeGQGzAASoN
3fIPmwhWg7HjcpawYCRFjiJ2NoBhPRA22CNW37s428/xel+38+3STqDfiBzAnj8U2ZdZbWyFt17J
9D9Y9hNFXUVWTzM0EkT1qMS4A+5KtCNvCiUQAnnHLbsyr8hGDuXRc7mK63mEHO1uPqKphja68NW0
QQTpJXc8pAd2kr2RRrnvtswFdR0gLcWkdY1q4Y/10OwJcADmYJy/sdWNMMqFDxNy+l6EMIIC2N7n
2OeKgvCJxGJxx0OcYjbbVBlfy8SmJv5LOdNRAo14kZ6l9cezM3dXfDhSEMV9xHv0he/gWBkHtgwx
TS5hAx1IMZcOQFL0bMQCMD5edDN2wGa3eMUKckb0k2Ejgd4VqdpOlZZk6VyzGb5XS3wjN9JhnCyM
DMJ07etfjAHnBy2ATYBFERlzgudguXFoUgjOTL2FPgRoYnqMnxvMKx0NvwpAyCXCNEFbjdGz8iGd
3RLEwfJJqG1e5GegN17+Cioka53c5NM4wecs/X7IDTcsJ3DE1PfJKgVtjHdvs7pyod1bhnxaagUo
wguQ45vbPmoeQ7X5qfaDV6Cdmxji41JKT2OugABhnXgGzkqGtsdFmVwU6wqGKhVym1qCrrCrveQe
aycudymN9cbaSqIMrTUKUc+WmVQA1AM64pjXJpuYxE+Qxzjv9S+zXPFG3ofZtSyP+i6CITRvM5YK
hhgIjuQWA9v2MLvSsd0TQFTDaYdvyXP5CIjHQNsnrzG/5sLUHK8fAuwDSCaV0rwZKixf1+drXRGC
KTd5GG/GA8EQbTOgqnNTbJZDVt8F0gsHspbWepUN+KhWVXWeKpHhrQRU0j9U+J5HTUnLW2sUGx8P
G4zmj+bqh2OheEMrVLOtjH0XXL+VzHrl9hdRaU2fy0vVayrJohZPim4JiChJE+XoFrPCSGy45sb0
a5szIGe08QN9N41CFuHQK1x4jJXh898Nwbwj2K1qAY5NPmYrMzSpgBIlfOH43HQrAVzoStJ2EokW
bYKBaNQNf5J+p3zeA+J9ZuJDPvhV4LES2BcTzQHKrOQmHjMRax9uJIpO07eO1D118YslnUAkueN8
QKZJvQuj0+AZC5ZSsq4dMtDR7Z9Jl+5H/oqpU4wN8+Ig8TkfFQO+kgYAXELvcPnpjHWM66qHp8iK
+aFc9IOppp6UTEHdR99MkKSZpfXlun7ss3wXScV5UV0iaYwhEkwPjlCeLL3ep9VtHXe2yJ0BOLue
DwpqoL/E2igAfmm0KuyQKEDyQ0SMMXi4nBaQ2L+Ebyg4k0p+7Mbfw6cFtW53ep5fRMvPG5vnHZm3
Y/MLqNuRTtlYSRPaeE2n/Chk4X5MVoUXW5g2sxFC/OLmCmItXYgUDYdKZod0J/fHzlEez1A6gQ52
Sl6LgiePykPLLtLXTsCxAtLmWfWiA6YcDgRvLPP5qT7vBCkj1Yq20JuMhDOhsMNkARdm6143SgbN
M7KIzQFSVlkIqlatJhRCqf5NDjI39OSgfu5syY590B7ND1juiO6l04IBep6JMJsSeDeYhgXMHqA/
U/6lavW1Ggd4M4KjWf5nsEfy+hO3gMEM1f9KAp3MpaEUSS2VzQRJpJJd/ywegUd0Txxn9nPCCmDh
1i9cmUxj2cikIlKeGfUigtAUjyPFV9w+BkQiwsIdqST0FRfPm+lgNuKoC1f2YEQ0C6goAdpZHx/q
7DEZQOPWgppTXj2O4fCUo27esAJ7tV0hjRQt8i+k81HeaFh9qL9i6IF3z1kP7HdD0WgOnATVPEHv
//P5plusAZ3IooXiFbHNG/1lnyOgLgB0hl69RhmlFOnpsJLJX8DqiDYWct+UpZ2/WHFr7kO1EOxM
zrUf14+T+YDR/5VJdyNbScEWXod5xHgVHHm8bYpDPo5esnD7nsxsfCOJMkqxHSqhaPFs6KPFW5Nx
PsjmWNo5oCI6od0njYCw0NS7KW9QfQrTv/KgwHvSwC5vWvKZT2HjsaUVUV4ccLqaDajzXfEQu5bT
HHU/8609bxOcnRRupFH+2myQlqrkYfj7qducmgkLcoQ7vg7kx/iF69GYHxIEc9iTBRgM4BIu/Yw8
YKhUy5ATnnExXMwhkHiLN+HoCCdSQyjuLJdLFca8jBup1NUXuilrGhWpU2OVEpiN0rp6bBRTqD0N
8dGt8CHuIivs7L4DMJUMxhEs0Mqli9X9cReBijLkxBUGLYYlSUBeB6iQqWnYw788h7AvokUNz59Z
dPTCHZ/BVYhNIgDV5IH4DaB3DwWeZ9rD6ompHyl2LTpDhqUprgkwoujFL6G+CDDvJ5Ag42qRd0FR
2BowlTL8jsmtfhJYRn7cZtjAhUTqa5hZZqXiBKMzhFOexYAMSfxhSm/68O2612CpBtQkwJ8jfEqY
LLs8ZCGzlkLFKL9bVN4EcjRpyTnfkTXSI+k6uKzwL9CPmZQuU6TrVlQ35PEekWK44psPGM7ws6A/
xK9GgMZp71SABbBq+7pyrB7chWgqwgAFQWrTDqJ/D1CXfgSAvQVTZ+2J5/JZX2yrJTnojVMqlMUq
I/Blu3K72uky/IgigHEY4o2ScRw9yyNdaEUldYDLX6ykgSiiVSUJv99wLoABFtCsOzMatH8DAG9d
CCX6b/Qr6wxsTwOOkrjBtbSLfzdnsKhYcjmteMdJ2eWgNGXfadAxkfQgVN/kcLbrCCxoc8gzEmIE
H945ME/NIsx4ikJpNlhKq60jiktA4/msfiNvG9LJlGNQh5AtfZ47YT+sNgIp3boGEOWTiiexeho8
0loI3emeeJMmaG8MbJZMe0zAe/kRaSZ3g5GkHte0pUppYdSEc6iNONisbcG8NrU7oVSMG0mMLTvX
iy61VWkOP+VSNjlmXC0+504yc6ON9lRuBMRvIxLJk0S5K/eAUsdkD2aS8XiEAa8YaAfNkAo8koEP
8UkczRXV6RKv1C2Rkennl97i1TW23fX9jOPu7s1P/M/MbHhqog6oCxC2oABCnXTRd5UZ5/Dh7Wc9
EL3uIfH0FCit4V34hPTBLr8mPlyewDlg1vlqeLQD9lbBP+de2uaipuqyYPplwpRIWKsPnTyJnqyn
ZWAZYfGrs8J8l0eJwqu8MOKICAxAMAEReCdDpWwaSUNX9abVu1kTLYB5At6UYU/L4wgN1WL0R1T4
jDB8msL2QVFztCcLo5SQZqhgXMiVX7IqrwPngcH6TTrwr3Wwl6C7RONehdE0aTIBLVrM8BH4tccw
kXgzgKzrtJVBOY/cKrEJvOaDi+6y4bVJ0mIftBvDYE7LcF/rvSK6qrUoQa7L2i4BkJBvtZNkd0tr
HLRIfDHWMAms3hCwgdWBBlUAqvZen1QsXmRinbgt0Oac61eQdy7Ut1J6UY2bHDhAkgJXHtld3gTX
JTD7G7oCTDFVkwEVT8+Y9abUGG1EEHl8ye+fDJ/MsIPzNbL1+97OkT5XLmiRv4OxCpgPglvc8J7O
TCU3v4AK/cCgTVujwTVY08FN8/mrJJWv17XkiSB/39y0qJ1USwsBElXEs6fOt4OScb4UM1Rsz5EK
9VLfZIMwES10sTxpVtX9CIHa5olyDGsKhfhZaaXC7WVNRBbcarVvzFXpjKv1q6yWyVYKfQLjVpnt
Q6M2HKmu2xtY3hJkqT7si04Sv651hymM6ydDfhblaS+SBcr1TUaiWEODZIEUKyd89WV9ixdeaZlV
yb4QQ4WSsmv6CWDGKFeIP3O5CEZVdjJFcsbmhJzXjoUHMe/sRm+d1TrE4uBe15Lhabfi6QfKvGYV
8BJrhNKqO/RFL7jKqmEir+j3eqqrbrGABPy6SIa7uRBJvUQsMJ2aZjXAzc7RXuuLzh4yVNIxiRFb
smcN042glPslln5el8sw9Qu5JLRuTH1all6LF5x0k9U3Gji+lTmNOUbD/pyGpKgy6NDRnKD8kjgk
S1XoOM/sbcES84C8qN11n62AkB3y5smICX4w0Y0wykQ7aZhDYYZGmnIUF/OHUov7FXspBRJo8VOT
c7mGmHdiI5Ay1lgtgLMsI6P9TJD2p1uCuorSr5P8/A1qwm0uMW3lXSDdX0PAafOYvEjIYAWZ8sW+
1I7/MmDrZRJOOsDDGxoVAYsIo+hZtyLKKumhmfXn2OwO4IZ7vm6B7LccOuWaSODrQMp2aYJqM+hp
AkRqcKK1ld1Vc4xniDXYuTxJ7oq6pRPpouAaypigWpkM3VHKu3AfN0bznfNTiLVTtoPxB0MFAxWm
aBRaZWwyqY1CYAuUJ/MhulFu+p0U6D/+DMCIYahIIlFENCEPiISU3l2zjnMR11gLQaEyi2Zv0lOv
H7735muUBELPyWgYN/1CHPn75qZ3ZpeW+oqgljWh3ZnBxBuOI/bw4fA2+lAhDTPprZwJCGlpMtit
/E1pXo3ktog5erC8yYUilF0qZRKnlgE5IxBX97UPJqpH8846zZ72B+6EOaKm6yYWo2QQhoHg6vLc
QmM0BjGGTchfsfr4g6B34QH5hUBpLQmmB3r+k5wRf0QdxHwwRF3DYhjllNU+Mto5hcgegG+2FbkE
ayf2809T6mUnwhhOliKt2q9PvBFgxqWHaOT6oqxYSLGp2pyuN4kqkSHqvEgerO5WVfvbanz7i3tm
GKqmKSoOFs/zyzMtkmQaMyn/vf9OUJlyAbsRZAUs91Tw4H65Lo9l+qSNhJIlBlpQEbsU15RtaKYl
bpqYRy6Y0u1s8K9LYN1lUwM4LBliMrFJdymhNmIsoq+QUCuSa8ZvfW8nZmDWqRsajz1WPq6LY96B
rTzqAMFfufbFAJ85+nprG34TEG7mSrZF90+mWZjNONIrtoB+hnyBnuXrpDhPJXXAYKEhvBqlsM+X
SXfnVHF6UXa6rngpJdEuZ71xlmnlHC7zCm6lU1cwTgECGumoZWavoyu5xk1r+RhLJ2j0pZc8Vfqf
DAyxYoElIyTpoJmB0pTR6LDbVuiB0EmWwNbQXk5k+B57UeDHAk8J7+KdyQlo92kBZ1xVkdNjFZNK
I0BJHZadiklf8SC+FrvhRRXsaTrvDcarXX0p/NBrPAzSuLmjgCY2e5TcxjG+VG7s/cEAC6sXBEx3
REIJ7DDSh2GSsNP08AxZ6CePZAGOwHkSPFnuqAyx1Q+KGwbpiCgAQacHZNO0LPpKr8hBK+jTg/Hm
Pjuadmj3TuFHvszjGmB+WAA4WAAqBSAqrRnaM4rai5CHLWInfAON892IuRy0ekeHDyzGNF5rI476
rl1atetS4qpG0nNZVwe5eO0S8d6owMJajhhYbz0rAn/iCpTZUPAHvbAnYXYtMd5xnAbLDW5+yfmS
bzKAKK1NBax8aCTu1YNgq9+6U+hKwQqOH32nvPJTcVYw2QqkHjV6U09ZSSZzBdM6zEMzeE0j2lYd
8UYVSMj/YELvZ3x2lxvNDFTOJWmCZpq12Gqe4HmaO6rmTrHwN553qxPleVddjmVFhigyzLcWjvEp
3I8OygRH6Rs/FWAohgqjJmKWFNvnKDdScaWSzMTQUWqUVbRwRFebsYmKHve6cPRiFXYuJJFbsznC
UEi1RSK9VzmQMJDQBKJgp6Vdh64OfL+GANueiKux3MojF6fDTNuvv/EFF7+COt25Ucup6NGBhi/4
TNYJM2c+aAH4xwHLmju8kiorjl7IoyLLXK9xP4toAJKVSQQyJ4+xq53b1X4OBO7OpMy4gRfiqBR5
iJVoaclcbvLaV3byqD9I+84zsREKfDTpe4hOMAaGjuT1iNzSejCwLzog6AS8phbrCblpwdKMPBiF
NORcgt5kN0jaZWfkEP4Tktki3MqhnN86D5YmGbCq2QcljuxoxwErVU+C8+jNyPa62pZO4wsoIFyO
r2NdHHAk/vuopD9suDaFicIrepMEDi45oLMV+wnOM0SONAbypzbgd3dZg9fIFN7FUh/YBCTivEgQ
23nps+zlbnVLJs+KX0tj99+NM+vY9LM/tYfsbviU8od9GU+Hix9AzmVzjdU0G7IiQReIYIwN39SD
4hs36z7xBOwNJpUtHRZXNjGKbnOX1xlxVTJM1UCObWKcn34olfU4hVkjtGi3iW8EWshEyHNnx7Ql
D22vhfeJie+jnL6ErB7UWsCFBEku5RuXUotlDCrgE0vKQbCyyMvb5BH9hk/SOOyFdfLAd+LmfYLX
9SQEmZl9uW5kjKRfMiUkEKCW0wEIRf2ARI10OVIL/IBJcdX2dVmzE0gkbEUqbaX72um8Qhojnl4I
pHz0XI6WJiwQOBams1SqI0+lU6Lef10vcjfog93qRTnhJusyjD9lqL6ah7nHqDK3wMqTQP6+sdJF
0EILg4sAp4uaoJArV5d+XNeBdQ9QMwVLCF7RKGBRJUdMrYR4s0fQoZ+Dsf8x5Njm1BW71A6qwAsj
DG8qiyaCtKKB/wV9m0t1ZH3EngWAfVxMtR7bsJ/sqO7f8qX6POuaI6ul6ExdAxa2LLiuJauNcCGZ
uu5yH4JGNcady/f5fVR4oDAAg6OSOwQkIwapQJh8PQMoOcldvkvwhLj+A1gjC+iBwqrxVEKfkB5O
U+N0mqZFb8+zk2Q/saucEc4FVORCUPhxtOc9lBi2I0ukKIkWH95KdLO3jkuQe2Q4bDHZL6rlzqHk
XFeKJ4G+16I2RPEcY0ZnvTfRR0l5ay+Me3yhAnWPgWUiissIFQwdfR3hXiuweCz6/5sW1C0eMbmO
LjW00PECcSZ1+tI1eFtcF8Jac7lQhbrJeiPKydhAFTKYT9YcIg8v8xmjVIVdGV65+12rIk/U6gZD
fAeyJWfcLcE4OclfoAXjx5igd5EMwipDFa9GPavyWhgwRh9Obm2mjtJzDpVt7xsRlG3M3Tgs6QK/
Qpb/sdSB6mPmGKfZOQ8puuLj9fNlm+K7RpSliPUgKIWFZoa8CL8qxXha9PLbdRGsHPji1ChDCedF
jSMBKilPOQa5CDhS+anHOwoLsZbb8UiryAlR0QW3F5ha4K8GmKJBO0tRHnG3wvbMfEImIAlkIwGu
43M8sPzyVhTlHfGtQMtl9uhUtqGdqE/g5rLN/NVQ6kfMXzsDuLongeM8WO0MGUzgoBayMJ+AkvFl
MNCEsBjkAR6xltLbOqvBD5l3XrQAsChbG2zRZZmXTTqquPXwUM2KOy9x9BdP/YsfQR1yLAJSYcks
4paT/CCAocQfAoJ+qBSgI7rpjhoeFbwMkBznhy+70Zw67lhvMBrTQGgCXIVJF714vpNAit7GD9dN
lvldsZmDaRTwI3wI7plQ15bUKi3eqmSNbtwNvnH4g9INsfwPCm3kUCVAtU1WESPfQAYkrDYw1Qgg
t+jRgEVbwQSXYXgzDwOUVS4CHfO7bkT3TWo0J02lLCV0SwEPUd6RdkPkWSj5p7fxrg5KLk4RM4d4
l6jTJf9Ka2OwRkJi645DoNmZ3YFfkRjMeoTROIA3qO4NDM6tHupxTzyrYbo4oMKpOpb/iKe7VFhv
52FtVbB9lZFuYOBYTnegMbQ4N4JtMu9S6E/Zt5hy7LXWNcAfabeDcKfHih9XxnOkqk5caTdtmz+u
Knfom2VDIKMFaysQ9NDUoWJSqehLn64rsSFUGMBKS9apq6MQiHYbRD53dIIpD8NhYNnD3rQoUsfZ
1XmkKuRuzJ8lX/VSgpeMuZzoJ9lz5deJWamMvBFHnSvybPhzxcCKVVZjeByLzv1B71vO12OGXRnN
IhUw0ASjkDpFbQIAaRbiJo5+v59O1akavfaNLFctu1Vz9Edpf93FsPV6F0jFeU2u80KPzdZt9Ju1
+5RZj5h94YQKpgxVQqNPEfF6pHfFW23KDTHEWISVG9+NeH0R8tJXk4ZX8GZFXJTx/5VDmUTdxE2i
TzBBNQgPZKmiB+q47ucP/AIIM5lA7MMOhyFhapDOztXGLJWZjJ13XrsHrTb4Pm9Jn0bxdAnTxLyR
2zMYN+2iMZ4IRnJMo6FjSUXbzpiHSdUUVCTXOzMh6Go9yuitp5eRnVreaL5gHd9RzcnVk7cCrb9Y
/TUnip12n4QC8FBtA8iBAVuWsqPkB6uyXDXaF+r0MkfovejKDRADjj225hVtQtWkd8uehxnwX87s
XQcqWAuZpMc6OTO44H3sSDfm5PQHArkk2/KnMXWvmzbLFW6PjArTWiinnZFp6J/75oEAkihBfSvv
Ys7b9L+ohb6doesEPZT6NFYOvvhxIoM4553d8Q4M0ujxTm6U2nwYEFYYQSVItVQNe8KSSF3YJBdX
YGcD+iQadbOy5daqD2DEa2vOpWXmdwaoSEQgrABmhV43Q/DuxqrGk/ufkvG6K3cG1vYW7hGyEips
QkEpdOAMxMbL0DgkWp/pZgSKTD0PHWMW39BoTh4xbYRDDcP103XDYAGAYHf8XR6JLZvcY7FqxYgm
5MvLoTyifHhLanizY4d++6o4BegteHVali2iXoLGhgXEQviMS4l5G9eyvCBlJKNMpA79ez2XixHD
PMmNHOokM5AgikYHzcizDex5jeWQvLH1xtw2Y2/yUawApZayXyebc6iMRioGR1AZQaaK8RHaXvDO
H4t5mYi9gIHqmB1arEJKXnHHq+kzPx+25kQMx+KFinmHy8OMmqQV2xbxpBTy2lnisbDL9ucwypiW
LN5WAX7OUsNdUrZ3KOm4EwBNARDmhlbzKVkNP8osk6M8K8JtfxEVeca+b6y0QJ1vyZ6UvvIrDEQA
LJojhelptmKoJCQtKk2sRyguP0ye4SeHKPlBOilkHqjJT0LC8aAsgYqOtZnfhV9VpDy2ataDVhIQ
IDXA3hjARCxPW228M4HpUgYxz2MzrBeLXAoxIlQXDZGy3tiUprYLCzRul7px+qIBv9c0FF9R326O
qmDkd9dtliEPiSoyLVDdYVdRoTx3GYFcc5yhnhKF1U6Eaw2UyAwdK8UyTdfX4v11eazzBGYpKpkE
SQLgVZRAuRbrFIM1pA0XBrGj7KJoTzyP7Fe+WB94Tw6G17kQR3++vMDiRN7BibbICBTJUPaDljtR
nt6VoWQ+rL3+WVOM3GkrgzO9xrgRF6KpO9qt5lhrPTQFQ7mtjU86trClpeUEKdab7kIMdfFCRSjK
dYAYsCEdxbdktcmwSOyqP7Pduss/VUeMGyae/D13Brt84bl1Vr5+IZ+6ka2lTkq/krTsICU2qjwY
sfg9aaAe0XgL/ubZcyGQfPJN6BKAT7QORGGyxdY8mL+mBgybv9kZVTyCDn9R898KpF8kplbNlZFA
oBqMR9TMgmQvBHzEZEZacyGGCpDqkMhymiM3nOWfvTH51sBbGuF9K3qNs9DSyooaaBKeYJOER1N1
02+EQJo03bubv3kSQycwqZCtUUM/G+/mW42Y95XNFQKxh4awj30Hr3BGeyRsqPf8JjTztmuWpqMZ
BJ9G01cM/8fcdy3JcSTZ/soYnze5qcXazjykLN26G8BLWgNopI6Ukerr74kmOKyKyts5JF92MEYz
WKHbK5SHh/vxczohxp8S16JiuCbp9+KcevWc+Hkf31RJeuhBDDaG1sqttGBWkxD3gnZJR/zGSyJH
XRhOym8V6GQj7X8rsa9XfBd8tYaKMxgygNNSVL7PtxONPpQp0qlTlD1nhuJ3qXoAU802btfS6wum
gIVTgOFHJgNoWC48zAZZbWMC3HkGxN2QZLt5NG/jmvgNtbyVG4E5KO5dhwcdEsQMjYqeN86BiEqu
hmo6sjSYbkK4U9mYt6yIrQRUthkpJegawblXt6tPyqX2vgvTnCvpdegCN8z06NNnhgmJPCN1WO2+
fIycfEeC0suPay/ZhYN+bpUH9asUPWyVgTCxj72wMxXHBBhm5VpYs8E5EzEygTVie2W0CteyXqLo
28fLtmaAC1Q6sRlGvMIbt7RqVxs+d9H3jw0sxbgX08TtQei1GXNVvC8OSHYgL/W+OFEwIsUFVsT4
TvfSp7W1WWLCubDKxn3mseI5bMw4htX3GB54ZaW0ASsJwm3uC54SmLnP3kes3S08/W3rXLgioQAU
CkbPrFs3rMZGgGlRNv1Xhvk1AoYWAqLj0AWDaK/e5OygfXAQ+ZaIYirykTLjeD2MsJ3eSjYiCQKY
lBKo1AHJb+NMthNG67bZYl7bRkWd5U7BYcANnOZhSOuYssy06MCtxUiGF2+Mto/UJ6aSaT2ubC+2
QT+yyIVnaNFkKnQdq5uAZ2zaA/j6xpD+anOUQbhdfl2xtzZCLk4TijpDRIwRshyJkB3Q1OaML4xD
34qPETooi5e/aZFzrIlQhGncwiKracT5ofKh8+wmsDiJJ6bTvWpxIeTF4fljFTl/GqvTOIBjg83p
+yoOQXTHWMx7rxdvOqwitem6F19ZST4+ixMQCggNrLI0DWa28rFnmaRrXp8YiNpY80zMB1xtHdQ1
gUhiNyT/hknzojSEpmUGe/d9YiMv836bWgyUbZ/588pirtnkDkgPXqdOlt9tgk40Yts1ANoMk4vH
r3Rky7nW5bMQ1ujW2TC5E5KD/J62A6sWG/RU1tN3dDw4o1U/WnN8Ekdoq83yLjEm2VkZ6+JR0fEm
NcHuAfl19vmZD1bUuNWzFhck20aisWeVMeHeABk+Die2kVv+paNyZpHN/plFcItPtSK/+13RmYw9
cz/jSwL383Nu5fu/OUZuPfOsT2nSvlt837TMYvbEjkqmHthqrjq8tVnllhPKAobYxrA4/b5r8xsG
FfzpDhK3WHN5iwfzbFY5l2dYY5HQ+D0fNnjYs0PQv3T25BvxsQC+eG1OlyCZiPz/2Decw4vqFFhF
+ee+qZUdsM3vqzj5UoqBGgH2MqN8iiHNRNG1jj7+xz+/rAZ0fRhJmYL+GZGb5DTS9DKpJZQ4lRp8
HM+S9mNOb9Hf7Iv66Nbx5xmkFXN6yqvWFrJPUUHWmLUWTu3FN+AmvW1bI6VCxQ5PeEcOSLgKB+YY
mcYD+kzmPXDWTmJuIkcmNjQC3JUZWHBUF/a5RRASo2jVtGb3nHUj+fMjS0Yw4Ey51RwKiqA1i4sG
ce1oBghvwS3NGWznUOvSCjWvfFbBpykIEKiqTPIXNvNFpow7sGhDVCqSpCx/zbROCwVEzwkESCVw
LvnCumb4wl16YY/bSdMw6mgSyZC0VffF5OhQIWCP55H6meQSk8WBrmiv46mXplOSQCEMYmsLLz9u
/zTGINPIQtQAnShiS8S8S3XZ+3iTLI0N7b+AEyK1CoI0bmxya1qCNYi120DpShO/oSHKtrS/4NSB
DwQBGRKcaEHkaWunUlBiKcOKvZMxixtGBa0jLCA5zn76n3RSsVcVFxicW+QjkTo0QMqBQBZ7pNtG
+buOtvgp3kgaHgxrj4WlhQLiFTliVKcgWsi879mdVTVqFEFkCxR+DaOc7tPoZEG+cyVBvORONAOp
YQnMX1AN5KzkSaJPkwqfWpajZ0lPcyGGdlEiKXA/zJ2JIutgh9ra83WpC9GAMQnnWdJ0mVcJpZUS
thTcg+/RMkuqMPEU3QcSZ/vxVlzqW7iwxO1F0JzokAcHisJ8GianJHsCdnLEG44OfK8n6a7whn71
IPPx7FnLLC6dAxCOsWPAxBJ5DY4sSvDugfI1UGtfhzL72jcO2MsT++MhshHwuxKLBwAtDpuGR83l
RikHCkpwAQ5SQrVZ0hW/7nc6/RFl9YqhpR15boiL23SzVeJJQ4SRhyrYoZ0w7J8/Hsryap2NhX2F
s01fGFSR5kyECcWJoeoxuo3q6IidWPRthjsLl5vkzK/iaoV2Ca5lnI+OLeaZ6bIuh8RMcLUjm+lR
9XNkugpUExhgSzEd0G+lnV+sau6szSm3PRF2CwSgksaFQgTub6S5oxU/uWaBc/hEEBDPE1gg1V0z
yFsqrMJSFkLPi6njrmjE1m1iluAqo87ss7RGCuIMdZsjpUG8abOm3MG+8dWGZ9VtRi2KJCa3D2md
dgn+NG6M9LM/S2Pm9eg029TGAKidQdXNoLaz8/HWXDrLOMOAQBisN4Bv6qU6aKMMEfemIOE4Z5ux
9SE9E3xsZKmtzDizwiuSxV0ZIwxhb93KSjyjluhBMyJw+4K8OfwiFfSHMc6al0dD7CTJZN7WkYWu
5lyD7vcQmbtwFto3ZZi1oFb00FdRsp5sKZW7+2bU9aNJZ0hzdRH1Yxrm/qxm2qkHB2zvxHqOI/fx
aK52noYUPevoAYAb+V9+MFOiTXgEKZU7gIhGDe8JuNX+ngU+DTr2ehJmsKCqxo+qzHBMy29/zwTn
XekAqtzagIl2ovZgvVXhSh3x2vFw08RtZzUtlZpSGYO4q7bSgaI73SQHM8ZLSnRTz5Q8qHV06Yoz
v67UcmbZ6p35O4lkbZ6MbHUcyReP9WgXjuaJvuyCoTXy18KZq/PDmePca6/lpdi3GGVZ9T9wJ9+O
KjyDgE7tj9drqQh2cYS4PRGlTV7L0LV1xS/aQ4XLftzQwe40lvvzxc1ga99XLF4NTbUuLHJbpMgB
nNSYa2CpP1ZmaJqgUV4tD2gJEFTmI3QGtlV2Wit+Lw0VxNXIqULcgLG3cn43HeYKlFlz5aIOAMOF
l/vlUXA6m6H08mxd8Y5tRc7zMvgLi2VMxtnH3VaNLiftJMMguyMlF/D3XXEskLtmZOdqZ6+hfRai
U9jTJEhhgC8R6KnLPTqbUtX05VQB4NZskScHwK3d/jWA27kdvmQzmKqYKOH7RE6AnRB/fDERcDBS
inRdOPDKL6qWaSlAwBoKGDjASnE5qkzqKoHUWuWC183V1KBW1/qelqBtFya4w91Io5yZFiaus2xG
OWNuySZ9ntwS+dLVzjG2v/ldcT4e7mi3TZejoPi+K0RHxf4vjrrL9kQXCMhOrJy2BWuWis5UJuT+
zgLDzV43FuMgkd+efeU9kynsnWxbY18If4la3AKtEzRYQG7DQEKX1gw5bYAdBrZKoyANNtJayJw5
seiDOUtfM1GQgrKKR4h49YL4Y0Q2NXZUKH3dJXRU74xMTV7VwSg/r8zB1Q5iztQ0AQwDpEdTNM7H
AZirzMZvvlt0tMTGhgUWHWA01hMMQRrrds19XxfOOJOck5tr9KzOAFO/H8UodSrBgUIbDknnWbvk
W/0wH3+zTdDbX+9XBnwFvYN1/B/sJWAwA0s1twziUDZROYbVu4vtsaG7zeDT7Xo7/bVP5Sxx4bJF
ilHriFUBOZnelvKxf2S8mIzyl7Z34uO6EPL1WeUscl68l2rAUCnGxpyqcih2OiJncNNsyN3aa3hp
32jgnEVdA83dosyZ0o1upIUBU8SIbKmMwSa8AgBbtIA3KF6iMljgeKlsIpd1Jeh6BRR3tB3M8l4j
2krKYjFyAR4dhxFdoyKk2S7PpFiZJikm47fNgPvWLjM7BEJI2Y1BcWOugO6vbne2PGfWuI2fNPM4
Iu1buZEG+ad2hAJb5LRreV22gS98KGeFuxOqcNL1RMaYoPJjPYVlOWy0od2qdB4fRUGc1w7Uwk1u
QbcA5Vg4EF3m7yDoA4dtL0uVaz2w7kcQOW6/jU73yrzHOrj/alcA93xujX1+HmvGMRm6Dj7b/NI0
rU+V1TvoajwaOnMAmwH0UBVli48UJhmBEqpKAF1EXiuDK4EJS9EhGCy77W3Fm+yqdNYamK8BJiAK
ExF44XpAjgeRyuW4orxtot4wcIvbwBiyonr3ACweqvussn2KQrResl6dcJUy4XpXwiLou8CJjvSA
xkcsMjLVjZHDsnxHPdErd43J6vineQcdvNbGhWRH7mDYK354YZovzHJHD1AieQqBv0YGdEQH5nNB
gJ3oIBU/errm6SG07/50/h9zfD5S7vxNjToI+giTNBtt0p4ysgrsXptM7vCFaVLrQ4iaSvQ8Oe/q
w+5QouWeYZO6QAN9DhLxa5tnzSh3JmZJr8ATjHHpkd8lg23Wd1OuOysLdnXyuNnjduiAtvFWobAC
NWwv2VTxO5ayeg5t2U5800tWH3oLN+jlgnF3Nc3FEkQGSFwLG/YcmsFKw7zz4Gu7+bheH7rKBjEi
WhxAcBagQoTSxuUZtMwiRdRFEU0PbZASdKr3ZuNkgnAIxXIXS8Zqp/z1Ibi0yK0cCctoFAuxcvXc
pZ61mYBqs/bVA0iUgSA/6resi0TI7Wqn7mvkltGliHrkWkS2cGNcjJtbWSDly7wBBtmVwZdvm0YO
Rlfrqc0GT1jlUWBxAXc7XdjiljQV2ro2JMwxaTZq+TDVmT/Km0p4julXKq0588UVBeGHjEY39kri
ohQrHBC8JCmsQdg5AfxMeCrUU6lmTpHk3soBWYgswfIISQkNmFIDub3L7SPURkdbiouQHCQ0yhYA
YTGd7G6VqGlxVGeGuDmsjGk2zQqGNCokP6xRqPboZYkgHyPPwag30lcRhZaV8gf79lcLByY+NOib
KIOI3OGYBbUaCm1gCTLRqaYsiIf2NCb6ipl3yMZHdrgjIQ9lnkfyWLnhF+tG83M/um9PQHS6yC+i
9TiE2DGjVutAPZZCe+U+fJk2f/6iwLFEM5cCgmPQd/LJCQoAb6QaePOCFNAt+k94L6xcf4tLeGaB
fX4WxhhVYVldi9mkaQKpRVWPHiAA1HkQQKntXO3JayI38YoLZzmOq6k1waeItLMG8BW3bxKiVX06
Yd+MfnliTcfUJ2jyW3saLMQybPpQk7Y0EYEh392kETLPcYSshGaXz/pOBu0MS+MzTGLzypxY5q4H
hktOjFEsyHjLopOR7xqDAgERpabEc6EgD/OEDG6fQCqsJplt0SL/C+sHpwKkugZOB3TKX65fXNVS
Vuvg70FR8KiIyJlZ830eaV5ayW6nzCvmllaOtZxIFtuRSDBdmkPKUzeFrqogPxpo2jO0N4LGyNy0
AktGBxIz7bM4q48r/oxFYPx2gWYSOsdAeMpEHy+N1kqkTWDZLtEDwOJRCDyiEsPa1NYB60svV+Qf
/rDFJuDsPMwxFUgmwJYCMt5d4YVb4bmC4htAE00g/fnmMNz0Z+b4+czKkRRCCI4pFJo8BtLA/rxJ
AiOQ3eJhLTxbemWypKNovb8nrnAn2ZRAhCETSvShRPcDBH/FG8avyR5Iw+plvlQEgDUD5VtRVGS0
G1xOJQqPMpVnWAs72TEO5p3soEwNAhdQ3k8R2q5FAJvWLtqlBWRM2Ao4XBjdN59HmoukGSsdO5TV
AAqkBDbJsfFM24KA22YVInsdi0oX1rhIvgH2OWtDWGMyrjOyxwKYvABSCipv9Ey/JjbtVhXUr6EG
eFlLYJjC9Q4fA7G6y5kVQ31uSCqVSFwVp8oPt8bRgjernLVEwdIaoh4J2jz0boiQauPWEGgb3UrE
DKUirz+k2xG6gKgfe+qDdaf7AKSsFo8XbnfgeNDYp+M/qs63cSS4cAu9DUvwVEfPUdlsJWXaTIpx
/7FPWTKjIHaQ0HIDAlMeI6IbpdYOKtZNM7ajGgfteFuSeuWaWzpveL6LrHkQrBCgh7hcJwu6PLGZ
NQhVAn2yGW8pHtHfoD13SKE+o65kdRZeKaw4ybqXUM8A5x/nJ+e5LJB5Qz5T2My+BtrtwrFmm2nF
Sp64oftxJTG2eNbODXLOkoh5LhgR7vGiCL8ZifAiTPrdDBRRAgxqI9LPBJohTQdNEonMnhwq/ser
uDji80QWdxDKKSIh2sJZBpdCx9zYgAX7KfRZw3vilzerAQU7ztxNBAS1BT5HhBU4e9wMa1NfI0kH
d509qzsDR4HRsQ4lujtYv8+f70VDwhHScFAZ1hXIffO+rJtkaR6wV3H6GBoyQeF0D6YmyJU5rO43
Rjtj7Ua6PhiXJjmHRuVSlMlg4UKa5tnWKitOHNxQ/a4rK1TDPl6/RWOqygg5mG/ROGOVrjWmIJpg
7p0eTCt2RWUOsmbtrC8cQ4wJ9x5ynigswtblMezA3WOZFXyKjnTEew8hA5QikxXaDFO3pvl7fScw
c4YFTK3GwPbcJgnFGIWyBPceiSonjdWnKtFXILPsG1/uw0sT3MELcaYSOmNEVmU6hdr4glI6Fa03
IkjvP16jhSsAttBRpwBY+f5QuJy9eBoVMkm4bNiFGu6yPUPH6o/QMAYDiLAt18OU63jv0iI3gZRa
kHfpcMrmbyJCIvSvvllOeYg3/dvqib5+K1/a4maylUKxtkbYYhDzZM+qMMKRbsXN6lV67TsuLPHk
MwaER3qThXrZM4tiW6d+YxUfyVPe/gLSknkOAwBIVklDnpjb8nWPiLxQ1dKVq+9t2jh6067si8Wz
CyJWRoqlAA/D3W1KSC1aZlrpSvV2Hn9UKfgun1a2Hlvoq21+ZoNz7xFaAueygo3RV3wNmViE/qat
j9DfrSB1IB7648Skd4VH0OiSzF3bHe9Hlf8CCFzR0gGCDAP0qZd7Xx/aRrHyCAgPTz+SQ3dAILup
72YEePqNclROyVPX2RG2J4RymCSAaZfQ0RT36bHcJD/WpEKW5vz863DzYQnpGIUhPMtQfxu73K/N
bzRdlYxaci4oRIGdmtUeVJNLCUxjY4wJGzRrwpI9aZNC417aWPeZY31JbnHXBQSV2e3KYl9nIlBd
OzPLnfqsVvpeZmYZbcX4kPtxDPhOghaa8DD47JWSfjFuyXGt52Npk6HgYILmCrhkDPhyjWdohbD9
jY2ciLWdtLmNdjDbEndyrNoqmM5TQ1vjSr5mJmWlRMQPjAgNHYR8/CnkVEuIiptvcNLHYj+h0MJa
hpLMVhJ7Erz5kb1ygTQ/dh4Zn6QjMA5O7f8nhaxFB6+DHxjxKatu8ptcMGk9Tg121dTY8k70AJyC
h4feeOdlt2OAkio5roY2S1v53Cg363XbWeIcIs5glAiixWrvyTFxAN93cNyRxrBlyHkg6/3xLrtu
uMHEA6WN6hKjv4TA+uVqm0o1045il7Ue+da7R9kZdkjv3dZ7zdYDw1dEu5ecJIjGvSnbkx3bqy/U
pYvg/CtwG52UXa9rLb4COUQbJu+hBKfZU/cQ/V2TLFg6Uzo4KE3IfOIZzgdYPaTTRHWGqVjW7Xn4
UaJTVLuNtB/p+KeZU98nFjAW/A8yKTwti2nqTaKU76/9ZKOlxk3WdYdSLm9TAbKbouZoWn5XFMM3
2udPei3H3scru/AYYSv7xxdgO+4sczOpkCubdMRE1dwlEGvvAPdv6/suLOpNpFbklGpm7uhiPuyU
FkT/QypITjWPaxH0wqPk8otwd2+oGlVH2Bfp/ckjn2lQPmn3Neh3RFdS7fxtjV5k0Zmcj5zb09BV
TUeBpXXUoDhB7By93iXKNvmDdd/69bbxJld5B+6xlmwTf951rNoY5dQ1/N7isT5bBG5vF1bVW2GF
ryJpz2X/eVAP4iqt8zWinttqVzFbRoWYTbC467f6Lpkc+tQhH7gPAdGibnHb3UmmJwLv8rKG2lkZ
Hx/E9VZGkozF9lYH1uh4sqest4twrSi97Kagq4I0sshwkNzLqFRayPDg/eAq1DYDBkDL9s0t6IgD
8BakznA7Ou0hclA/YmrhoQfShz8PRMY2PvsKXOxTG3JtTAm+glo9T+Mnja5gXhYKLJcGuCsgUzOz
qGoYaL1qa8m2ZCdeFghPdEBxtfKSW7LvPMVpdiC0fX9fg2XukGorSYzFFVWRocRdDD+pcOX/Scmh
SkHxxm7Cr1UIVfvxpRLWnBMbCh9HImfwbyPcciKPB733Ete9OoJQWra1aS0cX/Y6Zya45RLrPG8j
SPUCcgUFMGyYXLqPfdasrzlJ6MsAfK1FbMujQnYQlwgYx3gZA7UyzDmZcA5bbwJgY/pilVA37yGe
GtrCLjTt4uYvpLCxaXC7/G6TczBhPLV5ITBfF8u7YSh8Uesfkkk9FIK57+N6S8TUmXrrTWrjgI5g
dJsBlV65apYiZB3JSeh7gyIcddbLq2bOqBprFO8SuitOIOwDKaYrSnb/As7lXX0Q3QJ8i1S0y8r7
2PLyZv3DMHe1FInVhq0Ow5H1QiTV62N/asbNXzCiiQBRAZyoXEl/FpERjxbBTorbR0JKp8juqPT0
sY3FrXNmgzv7aNiZq2aGjbJ+JtFnuvZ0XAp8WNqVAV0ZvJK7EqMw68NqwvtXHGJwrSYZJOBrr04t
p++MTTeIrfvxgBZy8rDGFB+g9mIAucVdSlpvCUptlKKbtKU3zUlol512UylC5PS9iKpVH3rgkn7J
SDGDBNZY62RbzHKdfYF3B3EW/wDLm4ZA9ZVQ24g2mRdltlEHhhPesFQhDd1VIeylzXhukFtDuUGP
eDpgjk3oUuXz9zIhdrkGIpTYgeZcJ6i4AIYBJz/ov/kmpaEdZrMgI/NrzcGSkTkB4Iepms1QGTU3
oNZRnByFCKb+9xOP8t/fxv+J3srb38y0//pf/P1bWU1NEsUd99d/3VRv5KFr3t6642v1v+xH//1P
L3/wX8fkW1O25Y+O/1cXP4Tf/9O++9q9XvzFI2jxmu7oWzPdv6FXtHs3gG/K/uV/+uE/3t5/y+NU
vf3zl29oeO7Yb4uSkvzy86Pt93/+ggfQ2f5mv//nh6fXAj/38tZ2/7BfSXb1M2+vbffPXxTtV5Ri
oSqko10NLWusAjXgZ/CJ+itetQAuySZq3yqoU3/5BymbLsZH8q+MS/VdPxJ0kYqGj1qohrOPpF+h
v406PYN1gJ0Z+Nffx36xSn+s2j8ILW6xo7r2n79oCjtsZ5sGai/v3guYCR2s6qCnvHTQetYrVZyY
kEwsQ+ErfFn8jERtGwBfNO/rvBFMMCn3eH2DeP1oZcp8W+rquBkITZ5CbTbu9aGUfoSCKQdtNyYe
UWL9tixG5YBYodiVLVKiB6NLNB9vufRHOJXSjdxJ5KUlVRU78qw3t2OLZgWwKHYZxEbI1CtOKZW6
YDdIUNuZAP5TU6ZfagUfx9S4j0RBcHt9qJxEaT7pBeNHtSB0gYLDZz02DrHWbOW8CJA03+mopuRq
stOE8VYryWuo11+gSP+1aciulKmXG9Ye4L9DaYx+MlS3RqTfShG5LQi6MTVl3ihwiACXbHKpOcx4
j8VN9UCMprBlYpxkSPVECYiUJskDGBSMdPGnNDHcOJm3tdUfSgGsdAMeNIRWtl4KXwRTbexYKUEd
MT9ZUwPNVy390o31PbTiX3RzPsSZsZ/68HNWzi9Dm29DqQumsn3SetmLKF7dFbmbosY39BAEUlFk
2ISQysnm6NG0CLVnSu3Iygw7q8t7uUxLuyqivVFa/lh06KKN5L0mabCbmMdYKn4I8qjbumCdqqbZ
1K15I9f45Yi/ZmNKNylRNjV6fhPB8qsovaOAS9RN+Fpk5DsxZlfo7gQ5vUnjDI58nw3oHZM2mnxL
IeclNP48f+7JVp/mT9WYgu8NzdD9JDzUUvJiCfJOlbOXruhvZxUKJVYetIIIPiqj+yTkgt8Is993
yo86llAlm4XbRIi2gqUGjZx6oxQ/5Ll26HrzFNF+H2fRjdo0X2YD8XChbdQq88pIP079vDMK9UvS
RLdxmAWjmN9MggR9XZK9TgN2DpUTXyHtJ8MYkNiQiju0XkQnc5R2RRV/KSOwiAKzrIGByNZi9UDC
sLZBh/0jEfI7MRseSK+4gxkHnWAcsz7HcujaXjUFz6y6gzKgOwKaAnaraI5SxxuL9i9SjQcYVRV7
MKbAmsYDjbN9O1dPSK4HRZYTW5t1J9Hm2MZurG2NhCjGDA8G2+iKIaROmDa+kpWPtRlvTbE9KGXq
65V1nAz4eCsZQZE07qNQu9WV4kYTmk+5oW0mOXyC4q/XVtVByHCzSoJ111faXg/J04zmFxsdN1+l
zER2WrsFx3LrRm0eDKP4HNb9CdfOCwq33yQzjZwqARieQOVdUlRqGyQKurYa7FLJclsvpNGO0hFI
ZNV6itXiKUpzCEPT3BbahDhN0rW2LuU+8rF4Ywt1MGqz4EUAWCOVyNRTy2xvpdmWKqlhV1G4V9Ww
AGd72tuSnkXOPBU7pCd3zQzR5Hh40HOwwuem1Hto4E2crMqtF5OAggVhE3GHsIkDPPurY2yCTx5A
9RtFmA/1FFk2sMXpfhJ684aGVmLjbsU/TdLvfQ2Ymm4N4JRuabqHrvtdNEia39dZ6neS/Dkj84MI
0IbfaAn167gRPJ1qvavKcfMg4qeDrosxM6h4p7diROpbrQ1zl0jzUSur2a1aVH6NRBJ2oGD4kueN
ZWdVMe9kachsKqlPXdFWQTqVT0Ixe1leBSVV+32CFryblGTbbsxSbI4IlKxNqLlyOOytXLQ21ij6
qWkmyCLJn0Qad06foj3CCsXMATB3L6fmpzrun0oVz7e4MZ6apA4xRbOTGdnk0poeajQg23ISqg7K
Jb3TFuOul8vvQ99/m6nyGDf9nqQDWvKjbGMS8QZKx7ENko5PQJKEr1VjUCcWEhQf8smXayAcy1ye
HUMuCgjWG1Ew0OaloUrtiEWDzJKke1jZF/DndNu5IOGhbqUI6K/wPolHJLcB+sVxs2y0H3V+FimT
P3UzoCpafoqzJGhS8lnPNWeaqtDpZbjiGbzudpdmCbw36pb62FA7rCIQhA6fQkOOoWllvVpVfOqJ
9WlQh9fBkm81DY5V7b4DrJZ7sSUcJhJaFDPQiztoz5o2ar1JMJQ6cFuVXhwEJMSwx+lGFjPVFsZB
gWfKH5Q8Gm1lqEG7lLenpp/rQG212g/ZFORoJXBkKw/9MpfosYvNzhun7pnUquL2ah4eijRWbHCC
RIckzo6JjkumN6PqkxZC7lxQ6/4NFAGGbxK8UEfa6G5eQaAns5JuZ3TxdwIUu21l8wFBd+joMzLk
qVSgXSrUssM0iyU+6MCZ1OdMREnqfLOhmT0n6P+OaLORi6bC3qsmxzQEv5ut3tbN0QErTxsMOgma
Phpw65absaQamu+RjDUGUNaE7eT2nfk4EG07a8JJ1Mv7tJlNu7eqZwgxQDhsgltKEYY45lA/1JMJ
NLpQwlM0hhuao4w7rXgUM7KbJDQ/x2Hj9DWea5VCHuoxPszA78B/dDl+SVPtdI2ae9LBhGNIuX40
tHk6lfFcvI1ljzRWpitO2lmqL/RE+YqG1WY/xNWnThAivymUp0qb6uMM3vUnaMxPs61YVSra4jhA
ckCNQrTTU1Y16oqgLvI2iGvlhVSQCOpb4cd/FSVq2UKvgGQJIl5C320nsUCHr9Bpdi3QbS3oblxY
JyE2/LGajlWDclinHZK2cOVe/k6b+EXFVpUTErxHnX8qAP//htUXofiHYfr/wQDcQp7pv3+Pca/i
76B5I6/fX8+jb/YDvwXfgo5oGSGygewDomY48H9H3+wjVqNnXZTQOEX+DpHvz/BbQvjNypho1IWW
OfQQ/wi/JelXBmtRLFyGwEOBv+7PhN/ckw31LENWQNCOBikgfK+b2QZljJCOBpt+hUsTRD1u2qWe
VGdOQ8BxjHpSg36XtlHtbk7cKGp3OXiVmBJKLgVpbHwJKcij5Ht0sPhnk/jzoXDxMLh4Flx/MT4N
Jw9aUXf4Yob+PCS5PXWbrFvTT+Qe4r9bsTDHLEcECpvLx0cINvywSJsU6XgTmOPEC8Gfdt95TLJu
Tn9/pGJ3L792uMzDlT2+b6oA/bIhmHWKmw58K7TYigSP4sbYihW0LmUtqAokkCPFiYzh4eMJ5WqH
P20D44w7BFA6vAQvx0oK9AR3JmZ0lCS3Emsfca09xbHTk/m+TaMdyvdOY9WeFHUbmmPJQ6gdm6In
0fDp4+9y+eb7+VXQrwYcNHguAcC5/CpzQxGoCJh2anyCj6ThBm9UOPHTmDd2nw2OFq1lI1mG449n
5rVJLhnZqnWsE6FN3WnaIsSyh3gN0neZaby2wM1vTeLIItDoQp2YIsmaobwDleonwWOSZ0XvaE55
I6A0/PFUgslkaWQg7sYBVoDx5DOck5iJYWEyu2G5H/vebiVlM83dZ6Llkq3Gozfj+awr1VafAVWO
dW8wdzQVj2oIJl4pdrIMR7yf/Fa708d+L9W7aeoyW2yMU4wHVZYrn7tBcadccqauc+RMsoUqCtCG
dBvHpU9UwxeEL0lcu1Uv7oceNKxVaqOhdIPGHRfPOlzHo0vlPKiy8t6yEMOoYTCpD2PZ3idKfD+R
jRXOvlWnp74FBtII7WYAmjsRQF0BZFsXf51RFBRGCfsztQvabMFWeiMos4eozC7S5AGRwNHSAdiJ
oLtuaY9FTP220/wkUV2SR4jckFdPhH0BZg69wKNGVYygkgu7yIyv1YxekZ4hb0Kc+v6hJfGNFUc7
5Gt82Uo3DV6dttXdhHPsC3FizypYSrQvLan9soD400zC7yDwO4HOPLJRafI7Od+LjeRKlhDUEnmU
YvMEGO1GjFVXV7WDQfqbWjwSXXHLLLMRZCI6Q/yYq5tYlQ+Aat+rCBXsWsod9KM7ppVu1frZpLmr
FUCtGGMAf4wFu1Xj3K26Euud7wmC7MhsN+L4HFeRXcrqqUPORKi1WyuUj4UEzTOoSGZ64Ubm7GrW
/2PvPJYrR5I1/S6zhxm02EIcSZFUmczcwFJCa42nnw/MutMkDo3ouutZdLWqyjgRiPDwcP8FNt5q
0u+bKTjEYuckVrIH/22HYXbOJcR83I+3qrzE7IszCDmWKAeThHr122OvBkMuRA3RbyYKCUGxM/UM
nUj5timis1nn9lRETifW150wHPnfvXmqMrtJpgdBAm+Q+K4QWQdDOEUdItFG8ytpM28QVDcZf3/8
U1d0lL+HeYmUsiEaEoz1VVXKFMbUb1oilGaHj+qf/NOCbfPdQkD6d8Hh6zvlKXuQtmRxlj92vUKv
h101DcgkW7OYGFbiRVdwFrTSt8c48zamt6z0R+OsvsTcm+kohkRD+S58FD3zc4W9fDHa/QG+22no
nO5qfNIb8FraxiZYKTn8XVmZhzD0eWxhcDJ6uwlAN1htnQ7Lldv2dh15+mnccap1Lz/SC9cd5YvZ
e9GV+XM0XTM4t5uifO/dPiAfAHnLwFpoCr39BUkiD6G/9JvErHfT+KtaBLbOg7tvIjdvqF2HshsV
G6CL977s60GX++lVyT/y/bHNVaZdJp0rD9mpHMVjJCkby/u2BP93dWGhilR6QSqR2Lwdxqg0wciU
iLklD3OjYO8zXs3zcQ5/jTrVEkPd6AwvP3u9kV6Pt5oWCcWQIIkClrum4ifvGoBY/4u9utSFUVwj
IwbZ+nZKQoJBkiCokavdJt/nh/hYHgW7fNAM23iafsqFHR5iYBLRznj8eOQVWOOfxSQvx2trKZGv
2zRjH0wIzygRjBH5BCOGTm0JJuMzfp9OgWz8k/DCtFec5lbf1YvkeeuoPxI3fdq65d/bPTA7FsEV
6uVoEL9dg6qAXZJqeuROhlO09XU0hYc8MLe0HN8NeyqhGTMVyK9IDL8dp89Fc+gU4o+8Dz9xLJDJ
d9TjwkoF2/Z5hkEZelhlbFn8vReOAHzT/luUVAm4b4eN2y7ujSEn2ibCQVXvggwfbFhA/RAd4mDL
LvPdrB/VCZgetBxwKFuFoNkfsspKktgNQtke+uhgBVeqFVL1OddV4mUlbMOkdyXxpOv5sc+mLx9v
rBfS5PrUgDdfmAJo+2jrCCSxo1u04mLXL9o7NIXRV0tpTU+AtOEgGiGVDyU6phWL3yHMO/yMsecq
s+NMX0QafgUhpcw+8lQhs63SP475dW19qYX0IE75UWyui5gmypxeG3FsIX0bnbPcPLYUVFKl34F5
+qzr4T5PtV0hPLbKFgx9hRb5e250EcAeIrw41qz7gDyDByPX/Iie+7jrXdHTDppoh5I9eUwtu88O
kp3e1oDpgk/196zEPdNJfsZ3+v3H6/zuk2fhVQMVJb0y1gIZPSznSpiITmQ9N9mEFhUM1rPlUEsP
b2TktQgaGwH43fvt9ZirK9ys5qIw8H1xKy/7jvi6nXjj2fqRP4S7aE9VkOLpZ8Vp75HWC+y23Rh+
ibfrnUV4kIAh0UWBWf72JGkjtMEEPyl3opptdJ8Ms9+Kx+/FotdDLD/h1U2WarLaRilDqHvrZwac
mmq7F+2rZ/V5crXPvGNbW/i6ua5v0f//bCp69tpyCcAVXj2vcmsok1FkXbtOddW4h6xEmQxt1Gg6
+kbiFGnmtCGudk133NhGy6JdLOp/hn551b+asRgmeZJkHNdZLve9lSOTrXpR/y2bsY0RT6q/vDl0
W5g/BaPgQZZ77ILA+fhHvPth4actHsk6D4BVzJKCuZbLiDOlDpk9+bljRdPWl90aY7V1LR78kpSw
xNqtfzdeNU6BUHHvGHcvNu8kg1siEu/FfXxQ/t+kVtdaq/UwJxPgcKXQegM4iyinIUbplY77Ls43
tNte8GEX3/HVcKsaQC+O0jxJzM+89vcFAZ7s3ncUZBMnT4IJerdg2YzTjJAN1Q+QbLJdPPDXXX5S
nHEfn7oD3qwb/KCtRV/v6wzBqmzmR6kRUPYpt7NNxap3T+x/5r2uOsHd7PJ0CUmtO+/M/aLX4x+X
Kx3LnZv/TnJJee+4Lnc56uELE3xd4mn0sFOziiixGKWmR/EzKk9PQF083OCP2o+M/8zvwS4gepSc
1hHP3RUIoMP4ZB2r2/hExfF/UwGiWwMVntQfNb1VaAzSVqhLnxyqbQ7zjC5t+e8Y939D1OsRVpEx
6MtR9y1GUJHTX4SJpp26+y/0It/bMoZmor2EiQnF41WWppn6FGQF44in5ia69xH+PEan6Hq+U2o7
++Wfs4ctKcyVX9Y/c0PxUAFACGhkfZV20VgNIZ5cbmD0dlxJNoCFY6CRdQRONnZuIWleafxWWn2X
F4jjFfUh75QroaVLYmZfPw6G717sBi+cRY9Po/C1ChxFC3K765aE0U6B/i9iETtRsPPzAppO76kD
hZtCq/j8vXMPcLEuGmh/tWHe3nzt0MlJY1iRq7eGY1HrSftDOJ8tP7JrLMqDhL5bW9pZ+RDSh1+e
lUl9VnoYofpTLxl3WdPZvX5fmfKV0cheR1cqy36kmeiMubqbRJpdRU1rkcJzUsIRbJyxpEtV1Hdl
P181QueFcuvoQfC5GZD66T4rwbdOnA6pQEVHyX9MOv5lcuI0vbCL+8I2xMyOWsj0Q3LqG3OfCNc1
7T/N+KzTxA+INdX0W6dlbdbFTpW7XTqnRymcXF3LnGyWv6nMtRHvR97mBrU3sccaYiA/pTgIqNqO
i9k1je5KSrM7LQu9OrdsUPo/Gy1x5+a208Jr0HMuTmteWxte7Y+PRptRo/qW6cyjzJ2+pkRnojzo
Dw5SJk4VQ81K+EeiY+QDrxkfp4mSEF1NTRzsceSrmodw+hm0s73sODP2bzTlR60FV0kUHPXyh6Ua
h9xvDupY8qfdxlXq5SoZCqQVtabbyEzbQnbE/DDL9N4ShZy4AxFTO1ZKQqY3w7VsDtcY5dqmk1r6
Sep1KpCfay3bW7l6hDjhmG13TkTUlYzpIPbB9yhRnT4J3MiQPF9TvJACu4pqtigigtbgTdLSylW1
fV5o3jDwZ2TTuZK+Zf1XsZn2ZSV7tYyncQajqBOOpsovD7/STPyjT5Wda+K+T78lYepIwVOYd9ea
9qNMFUqjsOyG3qsAfAOpR6rPEcCbT63uSIl+lZByj8l3pZVsvcKtKu7sWmvsfArOWSa7afqUy7LX
R3/modrXXePGZnaojcgu6bVaQ/GgBV/N4oFmo4u2zE6NyyPqAnYaYvbcRY4E+oleg5PTuMCoZpe0
lS012T3OG46Vtbuoumnl0Uv0ZyP4ZbXqbx3ccZ8celW28SO3y/RJ6Cw7nMn++8wR1O+JgYwHvFhj
JIipht0a8a0wCY6Rdm7Ujxwi1RnSoxonuyB85Kl6LSWDi2bMTtduBJUn+Wwc6jF0zAJ3bMVw2iH1
rCyzg34pGB46OXdzRHk65PB0tdx1uNzRKrdr4JfIuZ8zC88py/AE1lRhPzZDf8iTAJASV+Q4eAAK
bH9o7D4E0A+SSaDoq9+3wLMkyCpm0O7TTnIV5VcgTp46R+AdK6cOxn3ql7tIRKorYQmm1GnBLUnE
rqbk/u2LgxIOdgeDjo7Xt7CXHwYl8vj7v8h1+inusqcoK/dA4Fy9Mc+Apgq/uw/Kn3PbXZvDo6JO
p1D+nkrx2RyK39S2btogOwQpVr19GOzTvt+lkfVbqc3vvqx5mUwfQpNwLm9mr5TFL2kzhbY8IGjS
Xoc0R6DYOeDOntQouzKF/KlLuu9yqX5pAF8o4u+GyCEGD1Vv2BMeBVIa2XJsHet69EJVk2y5nr7l
Naunto4ZWjdxllAbSj2xMR2jrPit4OPqP6ZUe5WYXuVAMrxK6TD2Js3Syjt1BClEv0+FBduY06es
pMNgZTsJMr01CU9SlX7ShvuqFe5qXAN9Y3yQCIRS5bVC9Wdo5InOg3YwknynYjWQRcLDaFBWNPr7
wMxcQJiP/WR+KTSERhZKhobPY17+nor4OWoCuh3VeECl1JPG9NOct3saLtc6CLpRzp5VZXi0wpm+
gIGcTnyaMuVsyeWXSoEPHw/3Ge/KyjwpiEBOfX0a+aZW0Dqd9DvQdUecsseKI1FZbgygQIoTryQa
NmrvKsX3QCbgwNuMUiAv4JBreF/qQy9ot6A1broqv5mTGeFU3Ijzc6xMXi3OttCZrgwCzzc42JJ1
TOvf49y59fxoycJeqx+MGEvxIHN8OQrsfoyOrajdSy2RYv4W8BZHuYNWiJifNcgOspHbeWl+Usyy
sHOxtFV5tDvQVgHXXS8Oj2HxTY8qpxnFc991RzlQnaJHZC8u7WDKYJI9wHP3isl3a7F1u+ikTIVX
auG9XwXM91drhs+SWbk4MT5rXNdTFPlOEip3WjecEgNUmnit06XQJ32nVSSq4Wxnc3v0ZdEz2KFl
f5sOiPkB5Cji76keBo4Q6LYxIZ2hCfrBNP/E3dGK51NbKV4ngkMbHuuEu0xDnnzg7/YTu05Uaq9H
xfwht6RMorivm88WH1b+LKSTq5bfLak7NWl/zsTpmHLLA9v3ZAp/EsGCn+1NobXzRd+tIh2kI7Vy
nfUsnjvyd4MqUqn2jmJCEAyu85iMQCs8o60dbXpWqWhHVUpWACRKTQHBqG6oqI48fjfD35o0XXUB
2UySPekzbeGst6soOcr80UN9GsxdW/MvM8Yxzzpo9bQL4U35zYY268ry+2+mt0hOL3pfqnGhD14a
ftS3dO/cSrxt4pj5SCQDJrilP0KFtNpMjpUN+2zQnLF+aDV7tNwqg4uqt65AjtJjtSCkgAqhPpSF
+3Hm996LEaWgRRuC/jGoircpmGWNUhtbAim2yj3EFaeoBNnhd978GCNp6+Evv5PwAY3WLdDRoohf
4NvROgGt7RS9vBeVloVeLThAMfcvEiLbypXvPZlej7Z6niqh0XTawGjBzXilHLI90eg4HNPTFhvo
nfcDYrXigjzBFBQV87fTCkZ6DxOoJreRAE8OV+L8++Ov9N5r4fUIL6/DVxWTZKCKnPVUTLQH8Q+H
9zCfh8EBeoSkabHTY8f8gqTpRonkvf7im1FXm6OqFVxm1ZdXwTThIhvcKvbkTF7/OOxhSQsH8Tg6
yqnE43a+lg8TpvVbnkvvgADe/IRlR72auD4VmWCNlGlkvbTzCnff9LnsOqcytujRWyOt9mY/F5Ik
jCyx0VwLyrdweppkOtVbR2Bjr6y5wpAD1LAqJxpK2P2VnxZRReNmWcfmavayXfCw+RXfm9ji3UZr
jr158bZLY1jXo85XbGX1elJvKlI5QyBa9rEdQ8abq5KXxzcr1uymu/eTn+BKreV7x9oZdpkHWf/c
K7kLm6BHHUS07AxueoPDiDWBKrfIQ/y/+/3/Y9/+D7plr47+Bfjt6+/s91uyyvL3/8W+aSogNhWZ
CBNcFVXbxULuL/FEBfmG7xqKi4iGwS1RiHT/g3wjFv1DNAEEB0oJUCrcPVRYlX8FdHvZp/+p/dHm
wWyWqjG/iLYPra3VcQnkdmzmscTz2cR0DpHJrqUhWukmL4OAAlZ1NqZKuCtFce5brvph5jbPyljf
y8Eg5E4oan5935ZZajwYyWwCnZnL6Eeo1hEkknHWeTiNvmWATp3CX0FqmcUt4C4JU6AKHYcD1iXD
N1qZksQLn9t3urX0Uv8mKFJ0qpKUqN91Wj66xmDx4oU4iURjnCh6eUBBWQAHklFok3Zmhvjvj1ef
7NPfRXgNtVv1wy7XZokBr4KWEOlVrlbR6AzOXMNIy3fhDrzSfJzcxVZ5s5T/9lq9HG9dvRH8QBp8
MKyLTNFwP+AbnTiqPbngssSz8u9C2OVwq3tVj0tQvBZJGvoVdz4As09g7dEs2fmHwZ09TcYpZKvY
+Lbk+j9jYtoBR8qADLC6itSmm3qh7kcyp5kc+rPUcstutWtXDerLUVa3jeh3M6mtMTqaPfzRbpGK
/DKgjcQ7YQcoGM+4XXkWvNbuvfJm3k87xZmf4CXUm9NdNY5ffokGm3KRrkBm6KJJX7TZ2E650fNJ
zX393Hj1o3JY/DlUC8SMbo9ehoLk5k56mzIti8vBFpcKoA5uCkfHtzs3DcRB1FMg/+q+J2US4PQu
munBbkud4+2ltAyEUTR+pUvtEy2SNVB0zgPUP/FMddqAD5oKkv4LhdeRbkWSSkfDpxRmf3wqX5LL
NxELuC0wGbBSqsVVuE4+EcOo29hUoDMgnBAflR2Mos/9Vb0bUa+kxoO24whlXHfnfXVtea3XHPuT
sYdCily8cGqdfN+c/4s1vzi9i10nfZlFEkckMV62/qtoEaVRFo0+vys9ZvfamVCBRu/s1PfLuFt1
5+VsrhbBxGJvEQWm5SetO+VNGvim2jNYVP5UMtSb0cPIbtr806z5UJB+fbzmF6eWqXFc6VowFltq
NTXVSgK0fkpQDmatPbamieJIlvZNvE9bsRe3AtPlpjLgZDI7GWFSVH1WcTDSA6UfOyCVym1/NR6t
Lxi9I1KId8N5WVFoTnflk/T14zleRnsDy4iFdqkv+DZzLQVgGVNWCQNQlfiInI+36OZSDAXTNj9t
5+SrdvhycEy6QHQsdYWOBdWSt7ulVaSmg7ZVOxARabNlngZ8BEsbC3NjC13gpf0U0PChKOK4GzO9
XN+3Y6/WN/dbJcECtnbmn4uMm3aIvlWnRRO19YANtfdIvqa0/zblsd4dF/SDDuIf1tha1L02Lfp5
LRl/CcHb3OtOu5t3xi6646xSmnD+RyLj4+m+mEG9PStM99Wwq6VWwlRsxYlhmwXpQFn6hirR1WKD
kIHuq5z+nJ6XSDyoHq/26LgAIBaVKuVrsts6t5cXwvLdX/2Y1drrcVEWgHpqZ9ENF5C4CTzk+jwV
9CQ+YLvwZLgJBhAfL8FltHgxpDMXBBOR+mJrJ0VqCs0IOyHy02aXzJr2oIH2zil05Wny3RfiCoCj
rDXFLhPk1tc3gvbb19LLbuejg+gByLQktqtZtxQSmqwra2dY2IbGXTr8+HiG763rmxFWyYzRDXNo
yssIDsX9HTzNu+SpqnAgWvR0RLe9K79NX5RPG8NeRkbzzbCk6a+Dfpl2ZppMDKvuy0do0Hgzw4/O
Kf44xWONOLuGcqxpG1//HfLtYkXXKj4QtjBTxYfPiUU8GERPMJ5rId7YNytexj+jLGAlePCghdbd
TSH0hUpWGUXEuyc7JXvjujkutiubwr/LQq0O6YL5Mqlf8SjCNGi1kHID6SRbFvLOsDXudHySR4P+
oR0/6O5iLxw4NObGJyO2m5N6s1Xee+eIkFXwriIec4+voXaVIjdWo0HgUaPmWBStPVXWzqTdKJm7
vPklaFtu7C9/4mrGqMHjk75EQwXU3dsZV9xBtPqIBIPg39SKZsvZn6YBwin0jrUABAJ5NwwB9Psn
2l5h+Sk0tI1jueoX832R3qZRDIgT6DG/ZvXCaVEaL/OqmbjzODOINC3q7eon6zq+VxygaZ70rw+M
qSmoVnPVaghhoIPzdtZcu4EZqn1Laj4rjkkkPnZ7wesdEfIfIRDhL/fu18YpXadmMsK8LDMaoiLo
wourvRpLXw5KC1Kkpu6U6Bsw0fva6o+dhq2rCmnTmG/KprguG9QQhPkYacZGDe4iPr38hMWthXcP
2Y26uoTQ0J0qvxJpOdTWnQWKHSovGmfKlQ7JQlKuoE2685jDoWi8pAhBe6afZ8hI4NWcoOj2It3g
j1dlWenX+2/5RcglvlhYWPAOVi//PtI0ytd0tMVRpUui2uRdu4+HWB+q9RCrjw16ucpB7mZOqfwq
ZuxGksjrQG/2On2PiTsQqfmPR3x3nV/PapWqykrXzYSzzIETQuOS9tJvQLPLi2t0aEeLikMDyEl2
Ok+UrbHfm66mwePAbwsm2drkIevL0ijVmb5KrdhCbHmhgp5q5dtpVdqyX+z67tkoa/rf9Ijr4YRs
hKvD0VdAL0u0RNpswSzInmxs5bZbv2x1TflYYjZ0ixBTf4CnUx4BwP94nG6wp3SbK+lzfVM8Ir2A
mN5W1fKd77FgnRQLP1xVRcF6te+1xhSiaLbgpV8Lz/LnGKNfAWDMdYyRF40tT0s/j5ZjfRYPW6WG
9Y2CbsuiegqXlBh3ibadu6IIfEjPXM3tsdlDEwd1tD3MxbthNc7aTztvcyUPOsZZSgyw951qH+4C
/C+qXXS7lcld3BovowEhxiIQgqCMysybhEOPMy1Cg5nRTtENIJFTbwMrJXQuzRfB3dzT60rCMp6G
QA5lBMi13BJvx0N8pkhGQy/JABbH2sXnZnCBNm26JlxIIq5HWoL46/ezkgt5aGnojR9nt7GVc8hf
F5fPxfEXq8AD6rmnba+b97aJbrCUPEkQZ1qHQbkyxpDG/zKsv88xokA3Ap+prd7SxVW7TO/1OKtY
aKbWQB9LLp3pZD0H96Ez7IMTGB7XAKTklP/Nt1snp/SwKERAmIbQgzX0eq9MrWLijJlwp1/p+0Wd
N37mHLKenYtAQOAk7gDO898G4GVQ7ni2CncK3h5vP6OJKaBimgyq7oND5qFHjJoI1tvhrlr8Unx7
uF2MBqT+erPqdTlfckfiL3kFY0Mffzt0NknTIDcA7/xr41m6ynEb4L69Um+BUbjxWT0P561W6EuW
9uYWhZf1eszVrtXGuKkRY8J71NOeoxuMhb/J1/JeeVad1BVu6m433tf4t+dLkNuuGV9OGWDloiaI
rRXKz+vVjpOMKkyj04UexadsVs91i7ZY3wf7jc+6rN3beTKQTG2EgpsER2T1Wfu4s+Q8Vkx7scMd
bpr9Ih/eHNvrbdedi/ItFR/UrMFTLpkx1N3VdxQQJFU7U0KoxtW9+ZYq1+i2nxZB2JslP8UkNz8U
V9opvInvm0ftpHgIvjjxKXK3hHDfXV7sbImz3GL4WLzdUaTGqVq2iHloQYYix20P1KFQDh+v7UUi
tkz31SCryFCGZBNWzyBi6laWZY9Bs5GZLJfsxcd7NcLq44ltEEvRwAjh8KwWdzKCIpbyqSo3Nsl7
E9FwqFh4dpgZr/cI4Q9EDNUPuzfm3WCmsN42JnKhkLxsjddDrNKJaFb7oeHSt4PKCQ4L8EA8dhEu
GBluKZvJy3J4X62bDA2flxG3LTR7umRrsLYx9fGsxLJup1eLjHyKs4K/o2nhyQffETeI8qu9djHY
ksO9uv+mqCzHqmAwc1ZdABVuX2yl/KC03pkR2hkmOnUo30GaeDuIX5dCHGmJbreqAly06jHfUMk7
pdsohmjgKqUMjK/WF9Woubak/CwHhTHdC4laaCl6QlGe7wrfinOvGUdEoQo985+suPVjL5o0ZIV6
M0bPKNRV3IHatr4apwhnFKNUnkQplScv6vrhtpfDTueV23Q/8MnwxQMEe+1nKlTJfRfLyq+Snrqu
2MzPzVWp/h52o/GYil0/ORlwxrtSsQaKV1EPRFAqqvyL3rfdVxxpM7TPjUwLf2c1YPB9rwowue1o
MDSwczyBI/BKpSCYoD/bIi8n09GLLh2/gNOqEZYbagWgne33UR8VDqrkYhrbFjIz47Tv/UkVT9mY
aeVVnUWzfF8Mujz/6LPQ/06GlGh3xdRYvxY4vXUqtFxx/WDUXVUE6HAyJ83yzyWzJ9FPjRDTB18L
ZuF7oJRT4+bttEBrp6bSFFcyBPS6wsJKqiuFlMEYPJTHuiqxA01s2s/zoI2hW2thCY4ZAsz8ZezR
Ivk2RoEwPwWAwAFRTXHSxOM5bfxw0eOXgfLu4iZK+wCO3ABRHDIc2BMxjLT+d9tFPsJJqBk3YB4F
32B7i9Mg7XP0m+qHfDTabzlMshi8YWqVN1abIjhlZ4JY+VRthUFVylOqC0r5R/b9UgwcyK9liZi3
GVUN64DW3a5W5ErOgMQPphACXIjLOsgeLMSFVOR+fMMoZjG25Xn2y/6PGAmTFnrWPHWyCiy0DMMn
YfCRKECKIISzB7I7o7Fm91o7Ku1VWhUJ/w0HLJAPI2gh0MJZ26pgdwWjVk5CjVVW5WiClTxZ6MTV
9oiOme4hMlb/Fv04RVMReYZj0aZ1dm2EA5hebGu1Z57ytXIQoz5ICtASfZHsizJSM3B0ft9/LpQ6
+ymbgVk5qtIBvmrGqLut4jiy85B2p9sbVqa4Zl+lz4WvDHdBjPJEYsz+104XgmsOlPIkVJn2RyuR
/3O0LEUna9asq7wcQtlRRj8snDQcyCvUOh6dMcvTPwsS7By2k8iXMI2TWvhffSOdPJ033sGCqGon
4QKtDEeRcmsODzgz0PLVMhCpQ1pVjmAJKvTKJbmwx2mIPRWlg+RhaktVcSSD4ogtylU52n4SZ7qX
5omoI1aYKshicNaTkxQW4XiKTWGCJl8PrbnjVa7rN/mkg+4xdKGK4akCxvFQmCmGr/mkNPJNDT4+
BcU+i8YXpBkQXY2yOvgd9EDlb4WK/9upk0CNnbzxdfEuiiIpvvEjZGl3UjdaBxTc4njv13N3zLLO
1NyCoh5qDaFudV5Sj60FjdMHhDAkaeiDLdS0xk0BXSlOhtGWevKXjfRJmUpd4p7VzR/sxeJnPrfm
96pN6uBo9KI+n9RpkUSxUjm6KWM5wBnPzFPZIWjKp7RTjS+RXja8pjNF5WOZQHHcFuBgi7F5M2Ke
F4mDn35O61qK7y1CVfOkKgTGzo7CEPZhHZt1dpjjYAh+RrjP0ucfzEpOyC1CraO+mvuVvxslvMjO
gcirQdlHrWCZZ9w3cbACv6aVNqKyIQDTMmiQ5cTVUjq3OAKr7Ditaehtl0a1QWpfS7pzRSFDTCeQ
f6NmeIEyJDvEA9TqTDs+ik6Cw7JK8wg5it1iAyHwWAvdaXD0X9MOHQjlvJ3urgB0EK8ZGn1VOr9Q
hCVq0m/vr2CS5yaoSQ1bt3f7Y+hEgVPAO9/VB7YbOuHTsCtkb6ttc3k3L8MyqknvAp2pVR44GMBt
9Zzst1TuC93N+Gvt/ass8J+Z8WxZdECgYq1KNFYNvTHMydEC7Q7lPbdv293HI7y/eMjm4sJLAsB0
VovXzskYjwOql149ngHb21Jr4+3qqBRnTjVGlv0u2FTiWXo7b5Mo1u4/o65ZdmbX+EYQMao4XQvw
KILwV73YHqdnpFU3Xp+rDPTvIvJq4DWk8QZcazkZeZLWPYoJ6AKGtpohmDhu2b68OwSFJfheL+rc
q1ZWhVWzaQacATN6EAb0OfItLO86yf07C9AxEiUztMfWr440NeKwKRpaSddIVzrDtfrp5+yIV9tw
nHXx6mKo1XnqycsyP6NrlUe2sst34xdygsVarjmOTxH9lq8f78HL/JPN8Gpqq5cI6oQcYaHGYyrG
d1ASPTogz33dXs2dv5FPrwtKL3PjLPG0knhAgRZ5u93TqS/DIe6X7Y7GE8/xYDo1e9Mt9mjvR08S
kBDkg5+KgR7TxkvonXjBmIDqUPwGs7mGZxTpWCO/m7CsNJUVGS6LIrpqE2+c6Hf2okQzhbwVXMY7
EiBqT6aaBWx3NIqjzKnlLx9/rvfW8M0Iq0fJMEu5lSC2a4dXWuC2obsABlK3Fs46HtTSH9n2fyh/
0KeXN+u37x2DN2Ovvp9VVzNKtIydBMMfNe+fKyv/zGe+MVH1B3b4mHexm/fFvlLUx0mXt2qfy5+/
Clyvx1+3WI1IYYMuc9du66NyMI/Bcbr6Lwqf722WV19x3fqkPt73UBRNG7CWbP91UE5MSlcL2Vpy
lCeTzsl2ZfciLoMdQl+RC40mJLt0FcgQMhRTaFcagawQd72cRQffQrFXT5DiHYtE+aF5sn4V6jYs
PPWXLgzKNeIV8b5BMhfKSIZ8qzAdskyCI1dOPz/eeRdbG8Qc6pAEQRyz6RSuHqoUNMshz1BEDarU
GdqfgaT+28OzjKCaBFmakaAyViMMRqihuJpBFiRtM2Hr+Vu10IsNxAh4smkLF5lm7hpbK0SzNsHX
0umuhVdt3nmZasEdE7FRqoxbvTK/p0H/XYJQ9vHaXY4Li4E+o4SIC0ZG61swl/hgktFppGnBQTks
Fo1LqNsKchexHKHN5fuoOibVxkV1JJciwVeDSrM1WIEZ9gwVPeQ0OfjTsMG9ubymNFmiKQ84mu8E
x2WVf4loRbdGWer20mNBAdmFE4qshS2d9F06bobvy9DzguOjgoXSKFjtNU9DMarBSuuX8RYnGuQs
TvnZ2Odevq/+XfVPllZDrbZhO6dVbRizjhAvLRZkasTh+PF2WPeMliHw+6WkinoRs7GW/fKqsuRP
TawlXQHGaacOgM1oUeG4aqtuVyA0hspAhAnrRqXuIqgx5iIosMgIUchd1+KlQlie0AvKFdg2XiK4
3dTyMZ+Nwf1fzM4k5YOhtbT61nEMuocVFvJg2eIeFYfUhvPuZg6UXmtPUutMP/StxGL5JG8uhmVu
BA8JNNMC31slMX1X9DOtOc1uA1c9ideBRxkC5vs+PfwXbvDL3v5otOUYvvp6VdSrctMw2tJQ0S0n
3QleaODFFjgx9Q5b2dZjXTGGeGatZri6G7IAc/ouqGB4250X0YDzhn3xWwKYYz3DJPHop2MPL1wb
dHAr2en+Gzj85Q3wdpVXqUc351Iclsxbbp5k4buyJXuyhmBeTHJ1LAIZxFiezAJhMhufkhv9Lk1f
UOL4RoAYmHAGuDbuRoopS291uzd+GT+ZoLqQOCDS8WZfjT/DZJc1SBd2GfMsiigGOIMmP8SN/JW3
4MYxubztGUxDshGb6uUNu9qzaVpEYgikGPX1CgKiXnyFxXcckMz2RiveI3q53ziX736/VyOu9m3W
NVmT5xqnhI4Rmg/FDej7PX4mXotopZe4+f7f6aX9s21fDbnatmMnQ4PUJWJpP9gt9Oc+20/yVQno
MG62JP7ejXDaIstGZxyky+pOqkyxk9FyZ7BRPKH4geLDXs0eP17FF87hxennMcsXo9yB7Obb048c
ezUneETxiKEKfDvvVC/5hhPSp/FIzdQtD8aNf2g93xbd9BS4iKb+7M5objiQ3k7RbiuleXfSr37O
6rYyjCCrTOy77GSyjh3uNFVqHgx58D6e9rpb/vdsvhpn6cy8Cno82yJTnZi2f13djA9LRC89/0FC
LXhBRndf/v3E6JMv/naILtHzWd9Xct+1DeK5GtIXoRo/+XIXIxIcxKV+5AJvjI1b//9Sd2bNcSNJ
tv4rbf1ynzCDfbk2PQ9YMpObSIpaSnqBUSoK+77j198PUi9MJIwY9TzdqjKqpBTpiECEh4f78XPW
yEoGuPCLA63UWLa/SM5fD7AVIY+AnZ9CzGTeKW1tz/qfc35lktj25ScTsRE1bW8UDu2dmb30OueG
V9uybiw1VPWFvANOAioshxlWvxvuxB7dmSRL3zXgBAKatuxgt6B26YSwDeoQkCdFNdKF52/VioTE
HxVBsw1IBq36rim+zf07wQeGYEg7Dm9jCZ0bWy0hsy7HiaN6GSgkGNN8Xy8l+fSJvAM9alewWUHF
cdzLFG6apTuFbgn8OvSYK7Pp0ERZHzC/4a16Df/Jffa4wButx+qDgtPz3+1VKS+3JKVyetzINJDz
ukhzJK0ulOHMOKfiRw+A1ayuKqhi3l42y2F77obOjFwk8ShCGbXeoRkRDp4k1m4nfBi066i/zaPv
OqTob5vbGZO2Wii+UuWDD+zIDoqXeb5rhNoOsj3069ZOeDVx2upN5XpQpGXJmLpYgAKyh2w3NubK
butyPqpT+vK/G9PqvOiSITBIvuq2P36d6bpt6kc1/eNtGxsXJd6TigYCbewLI95q4ihNBFCmsPri
q+g0a1eL4xwfWetOgT7BMdjjrt42iOooBWUSUWiWnW/ppFDayMfLscsGT4CmOLiWr5RrmMqd6bSH
ttm2Rl8sFxnK8vo6SR5CQxQpLTGhcIK26RRcJ053KK4WKNN+hmRzffzL2JresKsqQRvySbD7PHpu
tOw+ieLHyO+/JP3h7de2tdw5B0xu7Wxk4FPnk5g2EMB3CW+tm0s3m+kfOIy0gb5tZHkT6y382sjK
8VN9moumbPETSgwdUq1wffZF720jW3MG1hqUswZQSNNWIxFjP0bxg5h6pIqT2VUijp4l/JHrcf9+
QHPu29vmtsakwxO7ZFq5jq37Eywh1tOumS076oYDx4juNzuvZtOf05K9YLZJqMjritMslEjVDCy5
/gAQaYKnLzZtwROfOsUJT+SO8elOm++8rM2V/jp3tNpXghrLVqPD+J/eLuLJMARel177aUEK7nej
ba0/C3AngwTddUFM24IPCseSI8QAWDpPlj34z3C5uW+/rK218crKOpRVraoHVYEVqxxv4kJ7PyXF
0RiGY1LWj2+b2jquQHlzKJLaW4QUzzdULwqkMqMl81ZrdqZkHiBX+GXa9AkBQ6/W5M8Z7Cxv29xY
i/StQKZLw61KUmB1+einNgj0dNKXFvpTnIx2CafV/87EMuxXUfEoDfOYGQMzWHenESXRYf78toUV
R/FyhaKfCSAs1ASEaBcYyiCQh3ZoMk6pr9FzDhPSI3JsQJrJOYBYcacvlWt5xmP04Bc26YeDcBU/
hi97MOfLueQpTJ1OUxJIcDmursZJpOR5D/GcHYGHK/Tnfi/rdhmJnhmwVtcqIC7zkLYVRclwuom1
6VanqaiCvk5akvA7CaOt0SAuLcl4kUVZaHUo60molWaP8J6ZqCdJzWypK/fc1OWK11W0Oci0Qd5P
QnZlYxaTxKymglJQ6k40b8a3aYNygOqhQIier2c+pTcqNIue5CUHf8frr1H+P1cNLUQK9CQKtbZ1
91Rd9HHfBuZSajMaj5SG+oPSvGd5tZf1tjB5yvXsLbDfPZ+ykdsEmS5DZQ3vEf0sF+MWQm1MZFrs
cn2+18LgRlCLm9Ts24fSV4uPxHIsWLltvC6YB1cdI8s1Eln/nOloKAAbeXl7/2xkjnke3oSuqGyh
i9y7acC2g/cBA3nIP3SgnksvobeCbIezF/ivsce/Zp2ggWlfdJvXWXE1g2AvlqGgWvTSRa9ykAZB
m92Zhx/jTThToIM585AdGoiqhh/pXT7tExwsQfJ5VMF4Xz3DsvZfuaQOgQgNQrBlvMqhKMH0La0d
3sLwKk1fSIfuuMCfCMW3DK5cu6TEUzWjhmlHRQqcK7HzdHasRmZzAf8qBVu2OpSFp/czMjkWmjw+
ui76TO+rcYB5ydbSjh3+LTKyW0n4UqdIknZ2ZQo3lpHTaYUMtKF80Of4rmmHT209Rs4cZdeVGt8b
7Z7i/ZZjeD15y4n5avK0AaUzoGB4oQy7Mk31wped9bjlFzSK37C8QxUDZubcxJCXfWYRv0C6BOLJ
LG8ahlg1f5DtuAtQTFSMK4E22SoJHrXxc6F+H+bsodWjA/TwSHYmt3Fc3kZtd9x5rlVfya+1++q5
VpevyhhayK1ZN+qxekfr+yE5Lu1A6s1e48XmHL8ypJxPQGr5Ug3rCPS3cWcDU0RGqdhxf5eBzdId
8685Xu2BdA4MOVLw76UMeHNRMZTezULyuctN++1pWxb3xeJ/ZWm1+MWOO+uY4uWb+Zi12b0oCN+E
2toZz0bMez6g1brU1bZAiJJFs6CslpYmtEqVb0vnyFIDa7X/wWVr4zVBekTyjeNxgVitRmbqqd/q
JiMLetHJ/OLUNt1eFXFj9s5srIYVTlZoVlAbLfinK0hQVcvJXeW0jGu+Fq5F8db8tp/m3wjldd2i
AKcST1EwXW9BIZM6IZ9Bdi2J8BCxlKgCdQUv/rE/Gl/0nZe3OZGvrK02Fj1Ui0ApR7GQjjdir3p9
u6fGtHXoLhge6vPEuVS3V6GuRDehmCloaAD2gw7qMJ+AOdNmHz386kLbO+k2xoQ9QmpIQZZL5WoP
F2YHG+bEi8sV49loksD2q2E3Ybjhks6srLYxQMwSiWlEZeOr9lY7jbS6ZR9A0u6St2ytiDNLq8UO
LZYsxCneYTm4JRfc5KG+6Q7CMTukx73W+s3Jox2LIj26F9Y6+tSMESHNySD6BCOL9uwQ7Gbrl/lf
uSVuWUsTy4KnII9x7mPrqO6tOqRcWH+HItU/ZnDYJ3BJHxp3oR0y493YZ2MrGwxJgX5oIYpZrwi5
IyLyG9m0JyP2QthBB5GYt+vc3/a3Z2ZWS2JoOiHLAJEsPLk2vfJouiuHetpLMizzs5o/NhE9elDQ
aCLYxfP5Az8sl1VAalCRf+Ti6PbzndGAs8pfzCn2YCVAh6vc8RMbFQhud6+MrrzhqNEcgcinbstt
4qlDefD1+kaWc9BwsAY3lv45iC14Aa0bVA0Pb8/r1oXhzPjag6S5NoiCQjegM3gp7cghimNIwkBr
TbdnB5n5KT3xeqPDHn5zY+WcWV7doYckt0Z9IteGqLhtjD9aaAH8aie82TIiozcAskpnia4JV/Ko
ixW43EmXi5+j4nbwv8ntw84UXi4aMl5cfRCqVaVLUgNBb7VhEMCojIFnHsvDeDJhC6Y114l6D/FF
cr7jUTzRPRDGx0WFC8z4ziNcDpOkpcmhtsjq0GS98sv1WMVJFZLtS2+Vq4XhDLCj9E3wfnXsBiIs
vod9ac+NgS+9zySq4LKBi3flbfwurAeyl4CBkjC4S6Nh7L2e1gbx4BdWO95lrVb119LAPrO1UOi/
l0aaXL099GVznO9Y7tkKl07AaSKVw1X+YBoi7vENCaaeFn8JHKJkZtdD9NGPd2RQVkrES0Lm3NIq
gKcwSdp2AAinPal34VWT2tWz+Kn/kHj9iXJdc9At23+Cc9T9H9yuL6f63PgqmEAGHSVvA+Nl6swH
kQ64QrWbj9a3AoW3xlV+qCkXvdizXPG9+W7cW+KX6+vc/Gp9maNYyZPKm268pQO0fug+RqVD0hCm
qtmLdddAiWefs+DyOANPhDdetJ9pnV73MebiPHHjAbv0izRw4XbtT72t2uIhPQlXv8eN++sNmwAx
FwENWFHWp2cfi/VU1ZJlx6Ze0WaKQup3uYv0A2ImxnH0hT7d2biXl0IaGqGLJk1P9uCC9FPN4baX
BVJrEvdn+BhdaTZPvVk6zSxD2vfeKL69vV0uYxAMWlx1ydIzr8bK3RfT0Je671t2kyNzIN0Kuy2u
W0uFH094SPPLgnI7P0IHXpjVFaFvJ51yMJIObfmnWoUs6O2BbIRuxmvnsy6EGhMExuOogDa7jk7G
5xDCNhyRq8D5mx+709vWLgdlIAeLwCP8C+BM1qGbno/C1PC53dBz6Pfde7Ew/uynebetdtnH5+4M
Q6TPQFkuycM1y4PZWcPcRlwa8qzS5Y+a4etOGCYVwnttX3wa+hxNltpSok9tq6VoHhZyCGhgjgfL
LeSufFGz2fJ3goQtH/v6lS6fv86OTBMBbR75tG/KTt8DSBBCWxrdOYt+O8wz4bAEPcixIoLbXy3P
uJh6cbLQWAl81fYnJBgE083UHVe+/JTzSaago/APiW1od9ZBgUCn26iHLJ3ciOmDnWEJM6Sw8eJo
NDwdgY420T/8/gJiXOTzqQjDarg6PKIxl9K2r9nowXtdsGwzeB9h9m0jl5sbhe1XRpbF9eo9yb02
GGKFkdC66xGvKcyXtw1sFCUWC5R7cchM39pDTrEppcXY8Px38nV/G91YN32Oup7gQOnqLr/+A+Es
uuOdeQBNmx324M6bwyTcArvCSsELrIYpANCNgoTXByuYmn2plZ31sWlANywa9eFyAMZ2bgDWy04w
6Lew+1T8oM7UmWuKVm9P5eWeYgZf2Vie4dW7asyCBL6BDSNCSqYXpGcAiLPdNM0zRd16x9rlOXNu
beWUNQAWvt8XVJAa5R114duxs9Cg6gVvNovgQNXR60rz09tD3HKa1AMWzD0A+IvwMFLiJB5ThljQ
zBxb16b8p6l9fNvGRpqfkYGnXM5sah7r+2dO1dGUfYygMvOArMx1cxgiu6U6u59AkjcXBrSyOgBn
oBbreERu5qbB9zGNMBnVT2ngWqJdvZCUQyjDdFO7uEL8/EZS7eQpJko5+X+kJ/0mSZz4uJeK2VhA
wEsggqXQqVz2EJaIJDRxGPEscn0IM8OdBYJfqp2ZNuxIQ29MsrmACGAIW/JZF9eLECnHuYFogtTt
V7r0HaXL3Gphk6nmk5xNHhoUThS/93vBCVNhZ+1uzDrWYb1dwGroca+xJoU16wNiPz7pIDE/Sm7i
mU7r+qSGDgvvBPmuiOqhW3yAToxsBxSFhltdwUVy2quGbhwcry8b6ycJLbXL6xCGwHJWkRLtBf1q
FvPemUfI4bo6k19Cudact5f45aLjtIJ9F3AiIcgF9UlUlLoYNcSIaV4gKWBlZXvbdEH3/vfNoJXA
0UTV/LJjE6iI1NUz1/FRU657v7Ebv31628QGmp0lhImF8oJlu/bcJMj13FLhYVswSgPJXplubVsa
7JL09uxW1wvL1IigzXhA3TI5qeivw++Og9zbPRt5Dx5F06hVLqSLtJGe+18hGGO10Zsl7yEdFjxi
6OroxShX4+TKT+xjV7iaREfID9Oe0vpG6Hpue+X7pTwthwieTVAyntZRMEwPvmvAinuA9deng2+v
9HLpKxaDFuhEdhDQ2lX0YSGtaXFsE8CJ3mjobogcWm04fbjnKGRmbR1ZvTa0fP7qVJMKxaCej6H0
qr0SX0K2o04CpPpzKbsWe2WEje0IdJXUN3dDQCbroEprQzrnDBTTlr5SMLTKobrmWkPVOzpVx59t
SWT5m9MEteLunF42ceMPX1tfj7VWYPLwF+uZFwoH+VpxF1KvbLDRdZqhtfB+sYntLt2tSX5teLV0
i7GvOimaQJpz86mO0V2p3JdecZV6wynsT9lepXfLAen09JBgYbtcJEX7UA8jqJLxv0nntkgF1vPx
bcfws06xXjevTSwL+NW6ycox8rUME9mPiTav/s/uJTsazuDWdvdQ3UIaBtZ8n+Bqc2QqMtRwYJMx
XzsBUW8EoU4Glmtaf5ri4nnS2h3IyeYaJSkIfBFEIZSj5yOLzdKo5UUJMUE+w4GeEVWxbLqey/AP
WS5Mx9K6yn57Nrd2u478KtcnsoIX4StFUGFA/w/3UiMPl3ehk5XTs5oM937a7qTfLmM8k7ZVCtoQ
xNOGv77ty/WUJrCY++iyiZ9iX4ZSRLsSdtlEN9JfRADg4n6ehKSNz2eR3nQQ3hk6skvr1UJ5tlwz
wFPsXPM36q3ggsgVE09tNR9U6jzD+mL69qh/QyNTvpapEhZHyI+S61x6FA+yG3p795mtOVwEs2Gc
gNSN+Op8cGIe+KXPP3ZiJI/BEH8Odc2Lwt/uUec1kZGxUGpY8hjrOZTD1Ax5Bs6Xr37QX4l1veP9
N8eBsvvSYwuD8fpyOOepEmdCi58IRsVNLS6i1hid5HjeoT/ZWuAmzdKkSShBXgD8lHrKcx1iF87P
7irQHy1pdtIOveY4+TdiLyDVC18kUCISEuevBnqJcizl1EJFo30QffEmzPWdHbSxtDmRqdUpoNJI
ZK+8eS35ZdD13GZ7Gh1dLVRnW/Sr6F7sxA8kRvPHTkyD731cmE9CWg87vmLDPRFakgcE7AyvynpR
xFI+zmJAEJaa0dJuUtWnogahnqRTQB9K+MUYxJ1NtuF0oexAmQOnuJUK4XZl5AE5hFSDVLxVx0+9
1bhvu8DNYSGDIgFNZ2jrSv8cSmELpaFpZz0hlTwngm9LUpd8aMVMuq5Dn4qWMSq9tTOdW2NbCqEQ
NLINLm6jgRXNoSUCOgNPBCFannidOn95e2xbtzEuu3h2XhytBeskmQ65ceEPlMdTusrrpxB4WUrm
Mz3Vd3uuacshntlaEguvDua2mM1M6LGlHrVDBy/S16m7t96X3uBqjoXgC2R83Me8t4e44Uno3DGh
N4KwGDThyt0HipTLwNdhYOzNW6HzUf8cBbZFvNOfv1XT4VVZCvBWeqQ5Mc+HFyJlnUcysPXK849p
afcPxuecGRW4RQ5uRoOBYx7qY3qnvtN2lujWUnltehXyWEU46B1iRXar0Lg7kmLydL3PDv/GTILg
hamJuPxCo8fK5FScVXqyeyGE5GuQozy5CZMalakhLPT+3xkUNyqN3BWSaOsLctJlMUhAygulKLmi
QEp+zyNv+H6GAwcohDLotawdVgGZXsQ1mQxkrqMNoPmWm2tBZyuRoVBJVh9/f/50GnWBC9GTSAH5
fIGUWaTOiQ7AZtRHNXOGIjQcjeD7QVGo2/8b3oPL6LK1KWle0EKpEOxlCbUbW1qY4WDXS2yCxuPb
I9pad9CNLPdBGnAvosNJrqF4TDULEH6bOtBuKJDcGTvLbuMtUQ/+eUkhGrjoqG41q55TKKtt1W8F
OOSQWs3bxrzNzPadXCY7gcfGkOg7gUNzYfngJrg6QvVRAE0sssjHqb7WtNwV6B//7VlbqPzQbaG+
DvXpykRGY0YmxYTxCNN/VAXp01hN846NyyQt753wiY6xRY9hfRuRxog72FJmKZtQdNoWGM+g0iMe
gzFsQ/NLlorXqh/9G68KRDx8HuQSN/DqSH3Mo0mfQaQ2d0mqqFR2VFTC+R9Za/cc7oZnp9j5L2vy
+X4yoZTMZ2sQfgbyQ3TqQ1tAMfNbcKQdyu2/QkY2JjDI7sLTlxTH6oaJYViTiQcWeNRqI9PE2OWS
geF/lQsXcjywNe4eXdHWcrSQH4MtmMw3tBvnY1TKgLKSwKHiC9OHrnUh5H//9mrcmEVu4oTxXL02
8OZmTONOCszMFtuP2vxDsLwAGpG3bWxsYWKnBaiGbh4XotWEqVLRDw0KkMh5a8jRFkKPdrgvJ7B+
JiG4yUasvLctbswb+V0IfnVu5JdlF+SpG90KaoGSSH435cmDXgs7lZ3loVer4MzE8givwhk1aONg
6jChHv2jcupPNaJ0+73HW3OH2CA9MwQVyDOv8m2ghPSmNog5hb64j0vBSxuoOuB9bXplx2lsJRN1
cLpLCM9CujihRjP04y6NSSuMnkQuvkgeE/25UA9IXTtV9CnKYluZlEMvHoW42LO+9c5eWV/z80z1
FFtVhvWbRccYEa9j4bQ9khL6/ULObPSnvZ28Pbf/HO/PtoTXr3CA6igeaCmIYv821+J3ZVB6ehb9
SEdxZ3Rbg1NpaESSYElOrWONyJi6LhdbFmRdIR0i29YeD/Tm23ttYhVfJ3KuzWaJCbgHvi+pjSVr
SXTzS9h0D3K3MXdcm7kOUTaFw2KdB57UpgpyQSMPHH6oAAykNQ2T13OkHH57J5/ZWXl5qcezTCmp
hln42Gaqp0V7bWMbHvDMgnK+kQ0z0ZLIx4I6+hClobwRf+6yyv13xkESjZrFEquv7iFFUpkJ+QfG
UblTqTzRo7YTX24sMcbxLwur9z+nOdDPHgtISpf3pV+SrKvCaue82LrGnZlZOXOw9k1GzwLTdVxk
Oqu7PDrIX1pS86JLf3hrK4KdiDsnyObYNLg8KDuIOMHV7BltngjmYJHUHaX7MTU9qS93XtAGAJ5E
0Csbq/mrdF+rWgsbS9dTDqNkJR0i7WFRuIBa8qC277Tu6u1Fsbn0XplczWWEPBpSHqTr4JZ4rw3Z
dVrrLoXuHTMbrEjL0IChLRz+8J8tz/HK0TVSpU1tRONxd93eZp702Xgfh3ZgegvgLzzpJ3q8lEUq
96NyVdzvlYw2R2lQWAFSSTfjutQdG/TzqTJHWJNnV5pQPi4dDH64l8rbSmYYJCXJZ4hLt+7FUZnC
UgJ2lqNSdnRKKAW8oJDLi4cWbai9s2PL3RIywVb/k6EM7uLzOSWAr+LRJF099r7sGFy4aEPqM0CM
eZCfUu6Q17ERKk9zrEtu1GXDlZEK44HSNK1Zchv0n35/LZGLpUkRGXk651dbpK8DP1b02bcN4WuF
oHYQC14h7l1ettw+EgNLkADB5EWSnuBg9KWMStVsfOzN90MI1ts0PTl+fns0m3YoB9B0uZRV1xt+
DrhY6kPt29U8WydfbRpPgaboiQ6i6MOM7NuHt+1tvk6wASRuoNK6JO4SwipR05R0fRTOniD4btPl
T7AEIC7qT/dDrt8CHEFT2lcmJ6iGq9ZqP06gMd5+jK2tQrcAbThk/haqgPNFlQuW3DGnvj0FYfdp
0P3WLkshe5J9AvN/wxRoa7qLiSsvEKqDVUuZqPUU0OeRCzySWuPRGPXfTxGwVv5pZd2TrQxmLOYV
ViYxqBEjGzmj3DJJoWT57eEQVi2aViwalIZX27H2p6QWK6SIEFgYbjJp+BLMk3Kcymwn7t94RRCj
LOSEZNoB6q/CBSEwGyVPAB6YkUANM0UfG4E/q+nIP9fpzvRtGltQFAoEDpd6Z3KZ+yAmO9+GA0OQ
arfxb9o52Fl0Gz3H9HsBHqaVfeE3Xqe4S7XMVLUsFwCDRuQY6O70Mj5VuM9kYceVkA2wF91TgcRw
4nafd8vQy5yt7lJnD7AK8tRa7Aaz4QGke/OYP1TUyRJHfcoggSGkuNlrbV/WwoU5Xh3VK7QbL1KL
9A+YtBeBAlJjM7hNRAnVdtkw3CKeJDeWB9HOzKz0FFlo7pNUHnd23pavMReGVfC/eNCL/vYm5Iim
iZeD6jQf4Hw7WY6CtlzgIOywi3zf8KSU0DgVNGQyAYYvS+zV2d+beY4P4JyqZOtkzsepT5wBHYV6
V8V90xJ9I9QqwDuSaz+3ZFAeVgphIsoo2+imEJP3fdukXlq0XzTf30nUXWS4KG4CUF303TSw4Wtg
ZToKstqmqMmWejK4UVFlp0rqiw9NZUjHsdXi6yROp9Ce+knYeX/LOM6Wz0/TsIWilrCRW62VUagj
q1uEbIWK/hS/8NS2Aj9BI++OqcuqwmILsBakpHS/afrKrUXxmHA9mQxb/UrJesrcBbOWHOUPo6Nd
1z+sj+Wpc1XqCsM3Mftdl3pue83tMkaFH0c5tufJCrwAmWtXyPTOMcpx7/K/OaWUuehfWFTP1pXL
yBy5EwuDYadT/lwnLbVC/RTW6U6Mv8RAF2/OXFjVKZETIq1iJNgiYhFlXMNOEmZTlOevfkQez5Ca
a4Gwxi6sPQniy72+TCLVEpCwy8G05rKYLL2qzRCTyPI4yqGBhnS8MeBSULz4ca/GduHYVsZWfrTQ
/LQ0ejaFoYJBGyxPotalmGi3qH+mgexMHbUAZWeNbu7EVyNcHYhB1Q+xaWEUBBOBYHnV9/qD6kt3
jS99A934OEbGzsq88DSM01oaymXYtSjdrHaFIpSx0JazYWc68oOidApH4w55px8kGncOx62VyVb/
eTqShFsvmW42A1VsRMM2TXqGZO2pM+VTIkc7UcXmiF6ZWV0+A0pDXTYxorgZj5A5/jm07Uvd+ncj
aoQ7Q9q0ZQHABTOOhsJ6SWo5EMYmkQ1bb4PrGPErRzezh0IMPbLEe8HFZb4Axk9c9E/QAzTV65C2
hHwoT5bloXKyG/f97aI10H6Gue7T7KmIBe1fzS63wbnJZQJeHXmxNWvKrGMySG3zWOseZeWehoIg
soHU1d4EzXL90hsevfrXhSu2+2Tjl54G3kaieMIL7t0X8FTdaMidkcqwhRuUuJEqmrxUPCwkxIJH
j91kB81pztxF467c1SW9NM6JAfUX9whiR4K68/FHbZBr6qgbQE164ykyjOa65N7DzbSUvwZDIx6a
VMh2fKt64Vt1AEdLKhA0AVHkspFeTbpVkHIvBhrsusQon4xOUh66qqt3rPwEYr5y4RRsaXBjQXHJ
Z3aRxzw3I0ddpMhJCjfOdXslwfOQOM1jeZV5zR1XmC+qu6jmhovqmhMeWydHAOfti8Ya7vvzCaAW
gzdOJPVJovz8CRbSEDXpjNkJrxYBwQYaLc0Ln1p7YX+oDgtrYXhXnH5a/c/v4/8NXoqHXyNs/vu/
+P33opzqKAjb1W//+y76XhdN8aP9r+Xb/vnXzr/pv+/Ll/yprV9e2rvncv03z76Rn/93++5z+3z2
Gy9vo3Z67F7q6f1L06XtTyM86fI3/6cf/uXl50+BmOflb3/9XnR5u/y0ICryv/79o6s///ZXbruv
XsDy8//+4bvnjO97V/wle87/T/OX9Dn/8+L7Xp6b9m9/VbT/ALrLylgYWxaYIgt+ePn5ifof4ILI
ISx56oUvn0/yom5Dvkn6DxwgwQDcJPg1YOp//UsDjduvjwiZSQIsYRf7VzX++o/xn72pf725v+Qd
HjKi8Py3vwJbW20N9gPPxBV7IT8WzXXBMEWaT5C1ZHQmqbuKo9uqVt4FZfGtKOXZDuX0kPvRQ6To
HzvfvC6V9NqYu7sSgTc1uZEU6mazKH4xSslwBL2xQ2V8CWYFMp/gVnXodZjdwvQPEnyWrfyVOAYJ
rwhu7m5Kaf6s8vpAqwnlDQ3Oc9NwZLV6ltWjjHbEkxXfN8mxLt1BtSfIAkwPyevi2irdujlq5nVl
Pty3YCMM405mV4W3Y2h3x0r1MsUZAHW1jizZQ0dD4WGKbbshronRlbsS4YosPVF1y+7BSh4jWESK
9358E5WHqnA0Nm0CtZNhV0c5eVdbB0u9Sp9SGKFjN733gx/VR0V8X91pXMQCh69KotnpfJse0oP2
mdzMVNnZV3M6lk91biMb8UGQHLFwKhR7o5dQep8/1ab9oUrfFcInmYy+Zs52EDioJCpwIcLKVN5V
8VGsTSqQTiOMRz+InDIa7DCb3at0vK2t6qR3j4VwDJGO7oybQaJnInWauLCl4yLtCM4mdLo/pu/C
V+Hr9F38+av489fla/jc/vj1NXyWv7c/5O//+Lf/ET9r8CKp3/sf6nftSKv3IMjQXE7v+ubgTwfr
WCW3Ml2uqpVQN5dtpVNs5Tots6/pu7g5LOgEufhCDWk2XJjY5D/SZwT+egjRkw+DG74fxauk9UL5
aEtOcUU6a8zcITha4HT8+yRDAvMwhC4NyHpxXxOOzve64ijyIz+LuxNfaYLJinuzPhlKQfCPY8tk
vsBgGgreOLhfRscE71anVANh2an4bn5NnhAyBGQNVPMr8mP3HLT8PZP6oZdPtvH1mNWnuPwum/da
mdgh/HHiMeA2YTj6eFBguHtgnFxMqxw5Qlf9UAy2+mF6CL/54sFqHrLoxsivR/mU3/gKHOlhpzpm
09t6+j4QvgfNfabfyldph0w7316En8bx/ah81fLrB4LEGKF6xDDVyqWa5UhB68pD74hoL5pTcRiF
wA1CwkkDtfX+KkncqXAihJc1OgHGh7A7Kf1RnB2TbiDByxlwoR0Mu63uRuAVgpnYThkcNf9O8e/K
27RfRDmui/bWfPyqAd+3JBe2auu+bq/D0AsKNrUzyR8a4aHpOyeDa6Gt3Vh8iHt7+BF+iN7duQfX
TK/NH4dqdAvh3fB8J9haZIO0gd5Ideb5EIWPJXKyqtO8E72wcZvZs5TbGs7jD8J9H3r8RIRZtcBr
Jm+UAUf616l8m2Q//OizGUJeN3mqcDs4avtMTs5rFKSJROUoa6WtQuatyQQmEqxiUe7Ukegas3Cy
wpu0jR0p+haYnTs213V8m7S3OZApOMUsmFR8QVyezWq98kF8DgIEEGz5kxXZ1fus+pGYqh0g9pqO
niHbxftZb52w7FxxtkuaQIN7Wb2OG/GU/xktarMIEba9k1OeLVrLkVhSTmv+eX8IUh6NNxrb4xU8
OxCswbdjfE38yQmNFwAhn9v4kGqntLyalJsMZkvQeGbwIZQ+q6bGSI+5eEjyT7n4SUy9sr+Z3pnP
MtqeTdiQPHfk+XpIbwgybNH0On2w80OXPojTh1h21PLQB7fdnfEZYYdQsovH7JG+Pf6jhU34+T/5
fXfX3P38Y/7s1yci7pUWt9yeF4fWFX//T2uc5qW4i1BmG65wjPPN/HkaaDe0EzQ+50xyzdYdbfOh
AjPoO9L0jWWvRK4wfmvSzM6bdxp0pJP8WRC9QKXIwJ4C6QMPPY6Ou7T4TcpnNxDeGzXBb3AVwKSn
8hRGftXErW1p3EqHjB1w7cuHsLyqtY+Z59NOReKPG2s8dxHOWv+jEfGroa2X75nVXHJI9NjVYGsB
c/PNRLEAB29BcmDJjomOil1bx6Kx085GatQq/0gHBH3c/EAwCiwytK1n/Tb+1g1OlTSOWt2FxTs9
QHT1XeAHCPOeTOTASTqEh/ldOdkZepSzM8p/5LXqtjMa97QG+uPoRSZ7R+QgkWdvSuSH1jD5fWwL
1TPEC15+rbFpo/azqo1eqVqe1WoH2YBiovAP6VD+CLTUKWNcLOSdMao5Vju4ifzRl5JvnOZf4pRY
FjiYrZqRg7yyW3fiQ9bWno/KsahO9jw/igUqsEHvBFTPzE5yOlW6anIEaNPyJtVFV5tMVxFSN0NZ
chh+DMGt2XxOhOEITjChgyo8xNaDQAukF0pqZM8BjmKKHiMtVz3BtLwxmhFPRdbVlpr+Rrbus/FJ
CkYbvKuXyKpHat1d+ultuUTLfOjng5AcO2H8qkn9uySWbkctvTfS8VOW6n/KuXobqPdh/qtU81uh
6f9vQadFiPaf/4jpLmLOY/ecvQ41l7/9K9IE70VASWC4UG0YAIu5ev6KNJdPwIgvVMuwpi8X639G
mpLyH+B3uG9TxgKNhPjjPyNNPqIiC/wYBDmSZZb5O4Hm+Q2MZCSkPQS5FHMAFUIMsLqBdXHEJ8Wc
38vVZDfmfW/ucbcsF8d/Xb5oXqAEoZJzQaoGudGNGqOIeo8spPcLw9NMJjIEFn+0QDjD8edQRj5y
m7/aY4hfjeuXVVWngExoDQvuEl6/ulkihBCKCEyknPB/GJHp9H7uvnq9fw/ZX4fo50mev4/rlYVV
9sXI5ckSUjO9V6QXsQc1E8Vg/Pfgkas6y6WZVdqqqcQhFiCtvp/vWzd6H50aB5U1Rb2nTu3Ih+lq
TplGqmQH67aRnPCrpuwlzlYJ5X88A2lz+hxZqOtyQKmU7f9j7zuWIzfabF9FcdeDP+DNcpDwKE+y
aDYIFrsJ7xP26ecku9VNligxdHd34i4UIXWrkEAikfmZYzR1MQqsDojRjIqzTOLdJIuWbMwg0cKn
OJ6gylF3pgImvChxQauWDpd4MPjcimrqG9V3Ye79FlVFcRT2gkHDDGEVTBWdvN+UqeYlMWSkYeJe
jrk3N4ZZRoUlClOwLrcCHI0r+LTnSWmVbUekpjrohWrV6Y42LU60hx7N9LZIzbkcD9h1Qd09yvni
C/iRNvOC2cszaZtTE1cVRKT1GO8pscsihwYs9WmThNLcIiGp1TBNVxcupPawKN6a38YQMZ7Y9V95
aVPn1JRLVNr43qPdtlSZdqQR8iuOEq3c9/1ipVAagBavJ9foBwvtQaAPtTE6uUL3rdE5BnyCTAPI
TGXiji38vse4earH/ZIPL127IB6EjIz6PENMPqYPsgyR+WgOK+zPfJEEg5Q/V7NsF0ZpZajVcstL
OuWmIGZbNRXIBGW6aZ42U0W9SMLhOtIg1WtHL2MfKui3qS7eimi9Q+TaXCblge9nOAA0F47vPJSi
rbluPEOuiLAeqi6YaIHGkihvuSF1FYnvYRq+OPFcAx2247t7OU/cOtos/WmK4GXSvtJidGSBCya+
sAYgeuDydjKqaltBPl6eHlf5ldalMyAbVW10nEA2C0psOUoBn3LNuG07mPSCjOgOurIHWQAOcfIp
mV1ljlHuE5BZ0Qa2Y4P2XOupA2BUYHCLaRRaYfKQ5q1xPoNP8NimjY/qOYTcehPwFiKCdLA20Wuh
xl6j534i5ps0m0xtGKAJMWuW2I5WIWcPOVICPpF9MU5I162vXZSbbYWYCDmV2IgEhtdhqqi+vqZk
pK059vxCxmy/Dpzd5bKjCKsLlIlkChJHlMxB54MYbR2I3UUwVgdBpqg3sLvhDnMNrYRIBipSRMkr
e1JRwBWyMK/n4wz78EEeCQwvoXCpHNKm3uMel0Y2leOcgaFem7nLfW8iku0WzsUCvWsh+tYgUZ5u
jWnazqVxLDopdxZOsXJNfgJAyefGYTOowh26+kj1Mj4Gc2Y9JW09BjQv7+ti8JslhkbdpLygU3eM
cqgQAw77wmWLTOKlbclSQFsNsiymOleStU7HsU3DZZ7IINab2dDgJ9gDZ4VgCklvlsSOmMDKrNdh
xJcWGwSezjBAI62dXG0E1CvxNakoTI1OTibfN81LJkEoGuDUdDysJfLldVQCri9Iq+n2GoUDvpt1
aSyu162ki6021b+lg3gzLo9dVtznkvCSdhlJIAajSHi7ErzTebqr0mofIfxu0Ggf6+S4jsjZJm7Y
lCMgj9KwhrPy3OvZUSxFCIjl2Qutln01rjfLGFvVMLqTJvhZPT1ALSXDsxUvUmnMZt8+6dpLpPRe
ASWKbIFJgnwP2YK217+pS3VGkfcxFdGNVmtz0r+vyS5ODa/OnpNuMAuurk1mJpcWZYstCzEn6AJx
K6KLrDtVknnl+JQJd1qbuOgB2a1avQpRumkKdLj6AwzaXoxSJVp/J46+ONKHJL0ZFHhGFfbYwHsT
XAd1KRxdiU2AG3ogFI91JjqaGG0pley0yZwuG5wi1sgARALP514TP0tL6xaKdlAH+UVLtPulqy1J
W5xFhHh4NDrTylkaikfJilRAvtcjiHt2t7goFuu8T1FLWREa582hyV8T9RDl+W5KFavT7xu+8rL2
RTPiUxXbPNVv9Om8xreTAciAKG8QuNocquzFZDyDtLenOmS4FW3PRV614FUP2sVQh+2YQFoErdNZ
e1jRhyvjbwJPBUtojV0acTfQ/cvgWqGiVb0pkarGBtjO2Olq7UEvJDuSDlpS2DGvI95W7UjAB9KT
SofLClozTQ0ArExtQPcDCfkGOkkbtFYeMvWYJMIDTwfkJJKfNsNNo4fK1AcT923IT5XW+eB6NAQR
jkmr2wzpfpudErEMDWE4xYNhifJ3aeEtKGSFQqtu1Hl+QuAwEm2hz60EZ61l8IukIEICFTG5tpdV
uenLb5wW8vPL2CVOTPEwKYodZWzKNSovA5R8tfS8aI2fTtIAyR7ovLS+WEGNK31N670hIxcqF6vP
95wumAtwXUokOQ1kz7VZNvUGWbzR7hqU3Ix8oxu9KaqdSEDQIsosuVQp8Zb9RTGclqYu32ZO2oCY
ZqDsBdldLGWsgGJJzXHW74W6Diuj2hm1gYQO4h3i0yIcRbgaVfqC00qzIfkWTBH6RmvH1mgIN7DG
nKuBSOlqA35MYgWy0orsl9hFBzRfaBx2TWn2IvCFHFa+sucGPEHvAQ4bxlpElrhxpQQ66TpwJSPu
bii9rnjlaxHBxEgWFcoHQvmaz4gxlWmHwCVcldZNZsnRIUw/9vReKYRTOg+PXM5bVYpTaHLhRg7W
KfbfeDzpc3RhKuGZYUsGmkDt6EUJkr18IIneu2Olk6hGeZObD/o4iigVer3UH3XtmEQ4Z4yJaNwR
rBl9jYNBp94owKKvmHelwGPvFE1szubaxaZeZ18EpVeds7+GaldtnFqQ+rSNEKpNBF+JJFocxPCf
Ip+JGaD9ILV4fhPdo6/GZZSCv0T5iAMMaJoBTaVct1i6ONOoYECJHKIQNDETh5qln3nj96/9Dj5/
yHeDseD/XXAfCXEr5CoGo1azib3KAjoSkRPQ5EAUw+E4rAbrK9rrZ2kMKvsMDgtnF0BFP44p9BqV
YikpcSA3Ljd9bxGJ1fHBSL/Ilz5LK3TmGQFJXgDTrjHyOcfDKzOPEO+jjNn4jXHff4lGYy3965f1
fgz29+/mD+3deNamudx35bBFH/K20Eum7wMzvET/LsadV653i/IELJS55i/8IlpzMgSGDoHPYqMq
x9QIygE6OdMpyyEaJudBk612P+bPadw6bZ5AJ5TOaAHoNp8mBCT6p84QUKdZNvoInd+eOlWV+10f
E2yqcD3I4CMnuJ0MuapGVkk+oskr0pLUsvCopqifL8GQPFcQkggVVD7mmF11oOcikbZl/gW//0pa
5e0jArANzVCYziD5vgYljUvHGeVYlHvhJd8pTut290VIwyJc4V6S2ZNAIvKlxunHBvRfB736cgcp
zqR+Rp7MH99sPM6o7GYH0SBKiJLPBZpsAslWVmfPH6MLSmtfNSk/WXkfnvoqZYb6gzDPMa32ZYcs
RoAoefQg5F/KaX2y+NjcMotNDAdhoI+Lj+ZZXFKpr/ZMy3XaFZbhwJ5GegDoGtIrPYkBVcrHm8ih
CfYs4N1kE+HoV6iXTx4WdDwmJ4PiCjw4rx5WhtABX3NwTljLEYEC9n9k1fP47yi1by/1wzBXRYJU
STqt1Kpy34qilQrfJThq/nMZgu11V9/yhxGu6gNi200tkudyz2nI0drGFLmvdI4+2dsxhAz8KsAB
n6AxuKauOx5DMPUTI2T0dEb4FzdfK6B88hFg44P4CfC/EgAZV08Tpc1a0rUv9m2rV+akgr2roUtY
TpchDalc4PhKlKMWCV988p8tB4AQGONfh2jDtXZIM/bSqEC6eR91oDpA7X9SbGl1//lVXeG6fqyG
d6NcA5t1hPSRRocShzN6X1Zv5sfOY3WwwkuCrzyQr7gpfx2NvdZ3u7wSw1igLEX22iJXna3ezRz0
6SBtVp04lKed5As8ElvM10sRAjJA+gPR8VdNs3425A6OpzhWUpwbEtzJ+NMsVtY6pmbWbaLlB5v3
XxWR/3fiG2TEGFj6/1BtrgFt+ONmuHxLe9qlL/R96fnnr3/hHCC4jGoxdNJZdfcnxkFB4ZnVnRlG
HBaa7zEO0n+YeDLT92CaZrKOHedPjIP4H1UXgfoGPxzX+rMWfvixCH5ATz7HN0Ar58NiwfrAvgs8
JTMOYRCga0BZ2sBUE9xHnqCA+9rKiQLFnqxDU2vwR71wVB75vELLg6hUJTTwtO1EFSSMdXNXc9mN
tPKjWTbZjP5H6o+98Mgn690IlQQ0WLWgGCZXHNuNUYkXkAiCTuZPithfwKIH0KFUvlU5D3C6yFuo
BqYoEJaTWyCRc3WlbkypTqEVP449Sj+rKNzBV1JzJ0NuNoLaTeGoa5RMmQCtvgR4cL5Qh7NiVGrQ
tcIa8gtUqGapbAgncPoRgj2XYh3Qyxa4wou7TDIbWYGjTmxMcAZTtGS/duls85qM+l8DOVizbKfm
Ts6K7jQv+U3MKzUy8pqSWuX4V5oNiiM3Rr2b+iZGI39Ykwv0ghu/6Ln8yFfafVuikSZ1YufOYvwk
ZsVgiaU8byk308cJZcrHuhSg4txrU4DttrtTM9CQhDjyojp3jbEEoGMIs7ImWan6ydR4urBs5rW6
9JT6Rll5eS4vXjHFugUjQmHfa6hoRDTCzIlZoPAFnKSy1krWIuSjubPieThU7VI9NpkK2Xpp1CgC
jChuXnppVaxMAdxAkJveF8QqP0tUpFae9J0JDYfOmSv+aZYl4S5amps+XnhvjrJs3450N0vJCZmc
TdHHFPr8PEzVHQexHaSQys2Y5ZA05I3xiPa04oECFEDwpEcFeeRQR4MqmRGNbs/3EAgGso2s2oxq
gtzkjshHTZhNUXNCeYMSI42SrSSjEpby8kq0tgeuk8Z7aHVVsJ+J4QVCW/HHUfGvtrb/1/pjTCAU
TSwcM3+/b90O1eUPeBMAl9W/37J+//bHrqUo/4HclcYbOEqgMQTk9Z87F/4G2CuMA4sU4LdAhvjV
MxPV/4igY8k6pItBDcFm93PfYn8BeVgYSYI8gQNelf/N3gUpjI97Fw8tLoZWZEcsL0FMlMVk705W
KiudsmKRWdJN0/n1QoQDjS0d1nIwMM8CFPiBqxEKACwgU8RQNkFZ26rkpHLr5h1RYyIfmUmysmG6
n0VEUHwknS06g6M+TjXpRyBt0C1TCXVYz6yyUM8DbcgqZ3NA6QR8UyGFyGT2yLDZgO0wi0WkY73J
ZEyh6seY3Og2p558HNBYdjSHGXjJLWmcbB+HZWFzN7R0usROVLvcIezuACkBvApGCqZ8Lo+Sk8Ds
QDwjQTNCGG7/YNc3NyA7W80eiqEWjB9O7M6q1pa8PBxeKQrrpPB5O3tYndWCZlNqR1aGnhAwWPi+
TgJu0ozuKp+qNhr7Xqly5uTRrW5PR/QVxCPUxQBrqQVSqKTmyKCbCgqkrlyb+hgAIwYPwSQYT0yV
sUxRsDEnvyHJMb1M8KTgsAUlFSl3MhmO/ewvup0YTp/ttAiore9Dbc+V2VRmu5sdiK5rZnWA7Kkv
QnipcZaUCKEIhRN4SeAPGJFXc2YLKIIw/1415nInBmnY+EDOuEAP9Kf1HjOD4ZAlxTb1lm2Vk/Gm
3cbbOujhjGHAbpOGugorFPA872to0KA4Qe0uNEZznJzYm9w4EGJToWa34e01R95DPd6Pn0opTOKN
5rTkzT/xjvVcigrgNcWK8sUtFVDHWC2aDLNTKgRZklQfwEFCzSxBrdaHRSt2V6/zuFPxWj0jbX3N
sHrSjeZqqOBBolrfxLCHnNGnedTRszz1Fipmm/RJ2SUOPHCcAtqhChkvoj+89GhYoehKONd4npwJ
IGhFASvIAlbh3KDxWN9w2/m5OatO8zxYqrMo3/RoG+eb/MC5/EPlcUcqHVWsgIWofuwvid0+CJkf
p88itKfEAIzzGkCmV6jRR9/Um+ExvYNWhZXco/qfAkG2YS4y7UYCqQsLAdjgGj2k2hL9NnZ1wYqj
gDtrKKWhEbjn7DFG1QmCyESD1+NmcnRTglWdaC0vyk7eg61RboCdgXzjYiHLJPwDmByrG+seXU2h
tPpv2QnovGfg0fjH4aXE/wIAppXs+ltjC8wYET3GACsLq5Fv8YkT4dxygXRa0LC87ULtiJq/2fqy
p7koaCaefJCZMloJ1LyZaM7UZmRc7lp0RAazGjeygdI7ipZWoQJb5aRAwaDDQv0ytZEuQsZqdbO9
fOhKdyWNqcC6p7yggjvcVCeFpca6g9KzYskPCARiMh5zy3jUkVVUUMZurCIlvaMElKj3vdfBcm7e
q17qcI3JbWan3gFgjrAJ4M4aEjSd1SXWolrSS/OiA3cPcCWAytUDauZWZBcziRsfcnJdhblcZ0iF
bZM0aFT4eYlbKQlQKYXDZuZlASpDTn/fgtnx0oZ4z574xMNAEojrUDTx8u9lD4VWHngic52ge9YC
ALXpExOmGUiKwCvICBJxC2zshVD0tvoQT2Wx28BfqBYCE6xckhzqEK1Zm952G8kSFTMZ7egO2tf5
AvyN2WYBUCvCN4wsICqhFvdYR1g/QVWRys8e1xtBPyfb9CzUZv9aPaB1OzT3qXFoloOYeYO9nGlq
JvJJBE4OSL1Zu5OXrS76nNiaU1jYiY1+CX3sqYkyGMQLUlQebwB/enc2/oya30MMBFaF+J1RaT8P
GhDGITkGErx8ddDoaybReUUfRT7qLmcK1uDC5AAfqwQwaJ26UKkmIMu5bfJFPnxVYn0bGWrcIARA
4w9kGQY/eX/E6TUnZLQdZSvzRZLAdhwFdAj9cVsYC4P0rx2+IphA9vavD/thyKuH7YsBXHxjkC2m
pdAdKlTf6vR2dhpwTSJb3KqnxB9Kc7DFV0uA4LG0FdBEBUUkOaBjSDeA7lvQnFmO+JPZlXAWwshj
eW5Ss96x914R6dCQiqhwKRqwDOBbAlSf2RyiyaK6a4D312GXSa32HuZ4wWTjRJxQMq+wuIiyocid
DTJuGicOZJt9T8ywD8I2OKLL2sVtAWxYWFOBndpBwo3zU8lIesTJMzxP3wfdAswu85cFtsw4i89J
ZjHqLI4UAodBYEv3y2Oq4grMhnK024Jo7LhhytwqOjMBj1IVOqhusseic/QNgHgGPqxjc1nvW2Cn
+UuCg00mOD4sgxSvgKvWoxeLjshuhSPLt0z2M3gUzG8nm2AmN+1dTmAmD97/9+nUutNkSujnufER
/0Xwug8gSVmwJIHfUfLKA4c3b8DnKwd4Deg3XYgNMFBBKoQsbUkar9ilm3XHWLgzac7VZW3IUj7L
1QYwvwLmHAbRtprsZpUJZHYLDK/ZAzCLLiWIGFCWqC40KF3en4nhak9o7ELCWnBHxCy2bK+efiub
zHS09bMwCVqvCAC73QAObcGRZmQy3zZoXVZ3zgrI49sUIAcmLeJxTq+Y4omFD+JRu10WkurARpD6
ohdb0eI94P1uuKP0xqPFeqduBPuGCpAa/LzbAiwi8uwgsdgZKL8IqP92NpDjiJ5gorw8TJvSWsIk
TMFxhrYtdKILt7/hLB160UxDoqYmVhMZPN6ttvTR8IcDsK9MxXfk7cGXBxwQODa9eSVQDMFei24U
fASGsLmLiGTi8IdrYnfXdSQ6MNnLZofokWK7z2xADCII1I+tibYV4W7TPXrIR0wLadyCDIEaDB51
4r1qM6VOye/gkYXeqm34UU/U7FFZb2foTPo/XMM4X37g8fjpYJYH1S993pJDzlrcKSLoPPswh3LE
XeZXL38ijP5VtvO/s5DzM69B8ePvc6L/vgx/bIf++ZN8CL/7lQ/xTDUEEDoYCaJIidrbj0oO8qE3
XXTAsiCtYcAb53c+pPwHdVQgBJH7gGsJ+cDfGRH+ChwVWLlAwQ24P/lfsVU+OS2YFCxKOuCNAe33
Vux5lxDNGQ4vyKNK1hKUO83LEEYOjuhMjkSgh28V2HPfzdBnJ+NfDws2IhArEk4pEKquipsjALgA
CsSS1duMIqsyAyAHsMKnftPhK4QF3uErHfqrgio7Ez+OyUpa756SH7ockDKMiQ0liFwNoTQjcHXP
lOHvviTha18OeHUIayUvzgKPASeC3MNNtmjqbtUACBrRndlxZBcHzUtPee51TnG7FiS7LReTQ7bH
DqAmJ/Sm3hlOdIwaArVNnmSH+DllBEfD6W5TwU3SjTG56TNwIiraxQOA0cgMcDbAjkqANKcIdgTP
LDItebsQXXAFgLBkoAKmBWKue65H45UGQm+LOllLR5kOSXUsJFA19KcibX1lBFTZIPWxeIQ/EzqC
DHQRrDgqdcCawtmSLGQ5JI9P/dtbbBoPIv8FdKg5s8HeHyG8aYjmo0fP7llwBD+mACqZyWBVd+tg
aUfZWVS/cYeLaOkAelN/8ednEDQTs7vTDsnG2OvBcAT3hpeCJrVQgBOwoSOvXS1od4HIIRgARZHF
MMgqowRlR/KNOnn8ZA+tyW+FjRwgpz7OVuF3PqxCmcRFsU+mnT49aiHyQg94feqnwAogz+LOy3yr
dK76jAzbF5bv1XzozysQ15Z6jkP+vALnGLtMq44P0P9KSTWHze24R8pOIj+dTeD+29zWLqLNdyZn
IhV2G6/catSsYempkVglhgGAPhDd0B2f1ANITJLqDqdEJvxWL0zQxWHKoN33k5d6LJzIYksDPqcy
0zDe8WdjQNiR3dUInxHmqrbCo3mO9PWA5xDgITF69UN+V+1Z/YE9bGezhIytdORPVe3lR9HGWOMe
fdFLy+6pQwRThGPYIzqt42C9VCBlrShIZG69BPDgSMwaicAUzAFs1arNfC9EKI+eMot6TRcglQaB
gHlHZzd4H8MLo2OWDt11W/yXp+DAE62820q7fpveracJK9lZ7SYQ79sNJJKOXLAG6BJB0zt2uS38
l5DZxER6HjbUrXb6PcKXeMsQxx134BGqPEurnxQsXeaeqgt3btBb7cz+oarsrr8A0f8NAA1uG2+A
brULGyTY3QykG/J30ZESsJZ8oOx0K3ppEAKVFq7GyLk1+pRWHXmrV93rk1mEYHGhwLIDfWQgKrL2
E0hwiBw2VHswEJ7ZXA1wIk7/7pg+qi+64arpaQElaLHK7Y/McUZuDqOfNzcp6gK8Ec+GxQzlRYGx
uBLeSxTUPVC4RIAsmI1mRvUddIFRvHE6jzmDZudmx22XDaIi9Aebxi5zrIgEwQ9BfIaYDrkzP9jd
ZcDbQJXmOBQOUMThgIDCra3kqX0snnq/CuFJTMTeQrlzvqvwXaoey67n3epOVrWrnREBIzhMiFxV
X3LhjmCtZxaW9fgmkVlaszvbLQoNolki5PE4D0jIbZ3a6YNg575AZmS+nkgDiaih8DxqD/RVe3P3
7ILW17aCZkku4GqFnVpC99Sh9jaZANoAajDtUQdo01M2WzQlWQpk7W2vul3s17VgRTCRJwMRXuCQ
9MxvMzx9S63yezVisRdOPD0yycPiGVSaghWGCb4CTQ/0HQiO2F5Zaa1BwF340xYhPBWtCs5a1MH+
k5wkBGGV2+Vms8tszuIxlsPmJpb2A106M43g7I6DoTpJ6mHEyisx3wiOcxNGSsJzfRtPbtZDNthE
ff1VOUK7gvmZpg+obUlPyUmE3gMC5TsVHC7kFp5oFk/xHsohgbiVY5PFeiNiWCTIOBE0IHT33Ojx
3nLTYVtGqr3u0VQoNsBlT4tN/f5YCg9IXfyEPyzgjJIJCfce+z597LAycYgOKpm29JYmNh/Z7eIP
yNI7bSNNrBcD0g5q6xrdl0DNMSg0uKZmFEHhJ4MfFheqbgVgujnoBHBP9a6sfBVI20ZGvlo9vDVg
HLRatO/KYNWKl94oCOhhWWZV7pcCDG/t+4+JM1RewGfXYHcIMI161d6nuaKVxsjB3+lh3Bi33YO6
ow/zQ3zm9qI9bnpzX2+j23hTb7pQeTKOuCVicoTfowzFDJNZGihi90Ds4opftEk/PdYhRwhhe0WF
9OI19mCBY7CSLIlkzU6O2qvi0fAF3mYn0WRhxP9V2PJ+uCsMQqIvWjoamItkgySZSDC0X3eKKzqF
zUorX7nYCh+RUj/CpPfjXfXwtQpGFROH8TpLDeqz5EgeangBcNK25hrBuENaZipfwKbeSiF/feO/
JlXmPwZnRb9AJI+N2r52G+0BdnwjWnNmukseITYv4ySLcJIlFoyZ3DZYPZalDhsQmW3DHfzyVmPE
U6Rek6MFsMsOm+eYFEF+AGzDMvzF/bdeL2/RJFOIYi1WXUMj9uMN833HaRFNJUwT6ljfUnsMSwL4
IuLmAnW0CQnbP8fMn0/R7xGvp0hcp7ZNVaw75QYkZksKUb3f19/zrWqhpAGIII+4vbTjAK6aFwOV
TPYlAKiu38Kry2ayEyvBSbllVWAm7JUE5T245SkqeBURT+1FuX274/+fF/4fRqH5+4zQ6b5XL8kf
N0xZ4HtX/YFu2R//XdHn7oWmL39srptn7GI/0kQs+h9ZIf7lp2QB/u1nF4z/N02va+wKNlEdKhYg
MQrQJkFL7Aqe1rWRlKd8v3j1lA5QSVmb+5Xj+QsdBiWUjVS4CGrDX+pRnA/a0MyHRkZJo5z5GcWe
cuEv//WH8F/vr1ILoATXSvj7KjCOisK6w9neCbXwAIlH++1yC9BidhLzs5VXMue18TAHPRv2k+vm
4qPSNMvD2CDC51YPvskqAPVIcopcaTxhzFRgrRO7MpAo/R4wovqpreTuuEaobf8c1+izS5I0jfl7
7EQTzjC8zJ0haWU0snoor2pBJK3Z/bsX/lmC+3EXBfgCQBqV2VgzGQh4Jl3NN41zSRPRXQatRRof
9Wb9FnP9etCABwjlMVsOU63MB36Vw6mMW0CMB0SfeG0RgNlda7gpNwKdvBbFueRmDvQJQFpD9g5+
X3lIZnjujLMSTm0K5yy1QCflny6fxTwM/GIp2/8eYs0v05iItz9GmaMcNcOO9z+OtFTck26sNx8H
iwvW4zd2cs0IJOyZABYJUf1oNlfP9TcDK9KQ3JQISrJaMeylQCY08pli/7qLL94JKyr8PmPgkYX6
Mxq/gMBB6xw2AlcVar2f5hRyeZFXduCCmFm2ZlaTZcYdiBb0LOfUcA2aCzyyshlfgdpJGzgvj/sO
CMS3uf/7K+gc2o4zlJffrlKU4GHKnFFcfl+JxiJOoRqQl08uF4u9eiiLEfBUdlOTNih3lDfHcZXR
XqOTO6miLXSQe6tUdKALAyki0CVgSqsz+kp8UVmRCCJbPCF7iLoaofev4ZgYoJdyrffPs/k2W+9n
EzMJpB+k28AbgjDOX5obhlYmsS6gfr5UwqUQopo3YdpRnCuhc8EMqDZrlPWuruexow3pDpLAhjvx
pYFESJ4PQIcg/5eSTjINveYv0TwKt0NaCaLZCwrwsWkqoVPWdpGjNkIUjoUkpigNQ6iTREv/84V8
vImYguuNfUx9+nUjUlMbzizDY/dt6HqpUJ7+eCeowXW30cQzbMs/3A6NS8JlgNm83VOVJsKlTfCR
/u0tFXJVBRE0T2xl/3ZnrTZK91oMZmSWhh290YeiPrDZ+uwmO54CDA8psh83/jZnXKltkx6NyWRE
W6OET5onRcMFiEsFiS1mUhomsAjzNt6KPA2VTMsPitoHGb0sZdadjUJQ3AE0dPi9c5sGzl02hKNK
UrWldgtP0zvAcQARwlbtpEYHL1UjsQtRRcrzNu3VLA5OSZWXL1YSi+0+riQADmFOgnom4ilDuirM
dWnSVmPXzU6WG9jqKrHoc3OJoD3BF6ARqQnf2/mA4wi2NxSgrjJPRqibtGjmjQBaneckLs58hY2w
qYojhHazQ7asxTldSkX2lJGXA7UqxlM3DNH+7Ry7GpFG4I/Gq1je962hhAbbdhfNQJCkPP3NmO3U
tcdx4oJPxu0nWbKLkaqyQ0cZT6S2088D9NfAldGgbx2dpLys7pH5sjsYMr08LFl+zod8hRODgWRd
MCorz6CM+Of9xPDufVInCsqXJPmTfKjoHO2arBN2aLnkK1RR9GGZvLeZATjeFKt02P+602UEmVrt
nLdZatRxw3UZ7K77NHbfbnsSlzVQM/6FRkZ3HBUDEhflsJdglQBpDvYwfSpKzpD2T2lR69Y/LwUW
NL9fCQCVAzXEIIWQMwDpnK2UdyVayhXwkwMR1CvwDBCh0ZrbH18sm8BqbjG8RBvD7VcF4UMeG+7b
QfXrZ2+HYFcsSvj2swZ+25s0bmTr+reDYWSOxlX2x99DK9eZuGY45aCrGXD39NvqdZqMGGTZ77+v
lo9v9nasT5UNmfX7lpaoWy12WfbPP0/Nx14yO7x4MPANUBoEHPVwEf84NUordh3cpFSPLyYUMkod
c5EXhRL2/FKcJ0FD5DCMVXFmT3T1f2t9c7PEOf98/YOqGrJjpMabv/nRqPDovCoS3YFQAGKmXJW2
0qE0WJW6vqUrOrjjkNBtrejy/zD3bUty6tqWv9I/wAoB4vbYea/Mqqysq11+IapslwCBAAkBoqP/
vQdKL5fLx/Zeq8/Lidjb4WWXSZKLNOac47L4frA/f/Gfoeu8bWO7xvqAXgDMNMH+evdQgNwddmQI
kl3JVfmoihYcjpp4w5FMSOdjLWXTwhjmbqAaJocWxuFw0RZOvYzbpnyMZ0g0f72340w5x4pAk3Lp
dQoDwqKChw6sD/DSNxpd858OFqYlPXpVLz/aA2q3ApElclz77Pz2qEgW9jZJkFUP0PEuAo6GVV5m
Yp+1121VTkceqUdSiQgT5b9P3SN9sSRpmR/CUl8x1Q/7VsT9Ns5jcGgbp1uPpADR4vsJ/PlCv5/J
fINHNsYRttMITP/p5Rt7Pvh+StNdrKPgEBcjLqHF6d5YnR+rn37ENErsW+41X+2PQZNd3IOGv5iv
9tuPJhy+PtNMY7U/38H65J59HX3QanLNDj2HXUDWuwECEQJycHktFvNB/vzd3P+K/TyQsv0APGrq
QaDw0+ujEhYkjIXsQlayfHSdrnwsZohdO9g7amGCm6lU8HwKynDc573BMwbr2uR1DDJb+vz5ADIu
Kwn0gzCfP//jpEymbQpNxNo4+qtSQ7V2ihHjbK7ALiDTgTVFvi67ie9N5F+4BH3xHw8OGKD2kF7C
xsZh3roWk1o4Oa82ZZNIWL9kL//+usF0NUKACUaNs8/h+5dPeDQ+v3xjkmPdnbdHOJcB6gHi80db
xADB4A/jDBtuWOEyNNQAPdOMFfZJ+P0hJtU8dZOJj78/TBOp+7EZ1fP8TP10pI5jijU5CJA8n9H3
w0Wj3LYV5MqZvLQnV/T+PdH9eA0DfFj5D41YOl0EImJRA9vMpzt/TmomcuklIBP/+RpSWLr8vK0h
IxUeLaC2IgsGtqjvL6JhxhcToux2GeUBnKtYRw+Nl3XI+qYQ4eO5wWJeJ8l4msYepkBCJjCD4mM9
nuZ4zQ8y6ZprKrUBdaOl+Q1NS9jV6fKRzqBvmO8M9R2k2KZwCBAdvTFYljaRyv2HrqnaS1vuuXVk
P0X5i/PuYfdJTKWDw0jUax3VYBq2aJK7TQwem0GfAGcagnLZo9XbevGTmxJQHivpNpedZtWBeGDD
+HnvbPqkaY62roEqEstGHxXuS5245KVilOw9z9A1dLVPs+ndRCVGnhlskuxOpjPz2CuJ9Br72ARg
fZKx8i7Avv/CMj75izOWsy/rfIn8skgRLtcH7SaknN6rQJ20p4YbeziSFMWuhcB1Za9nBd/Qx4FL
PLBxio9E7ikucootYQIO3iILyt9l86GFrbKNiocGEw6DDQ5CfGeQ8aepCSFrzscWjzZRqHDzEeNH
L4VHb912WY0YYZJ/0WmIqWiRpzs6Vxe2PJC9Ji8+7lU03zTkMc7wpQmz58wPUL+N8CZ0YPGztGhG
1Jy8JG2In8kmkoiFzoKp3J7rcrduy8cgNjgFW22lY5CiHUsHsDjn5sz57Nu8xBOCcFoHsXi8Os39
dbiPmbjdqTB1X2JfDifYRPFdOMCArdMKMTRR4ZgJxmNOvMW4unx0ZvALaX75iNWSPwLIVOsqKeNn
JtS3toSiBGcp5lYRKcsMlJkume7rIt5E8JTYcxpM20p7Q7+EtQa4s1MIfqNDwQBVTJzsB5wfRtP3
/oWDt3+XBnGErqQ/gs1UD+516jGSL1lELsuQVp9htUReyjajmJqi/76h+MBj5o2oIB2UAeDBRg24
hh37Os3oSMROCWVHHzmYaXQhfPVo+ZyEHmh+9ikzyH6KMeFUiVzbLx1B7npikJK85BGczFwpH2to
WvZ8DIODqUHOsg9SK/mXKsPosY0Ld4Wk47nktYVvlKW4JOc7JB2AI9AshxmnoEA/9TMsSyYPP6G7
oTj5Mj0p0U0Q04t5vZyrSLtOTQJxOks141cL3y206zS4pXBnivJ15RTqVOgGxXGn+F2MlL1TMPXs
s23g9dBBQrnbxBvOXAy356fDCbPoRVVT0i5Yk5IXRP9iED/39871ATpCy0K2zsY1/nDFvWr6GhiI
UzIOnpSa2oeaBOSFTy0u6rzMAxOA3uc49MquOmrujCQQ3YHM6rcN2Hi5wjWBahPMPKh55haWaA65
TlFeVD5bOqJu1IINyPRcJVodzw9u2QocwWs1lg4IYsAh5O6Ub0avqQ+QCo0nrUZSrdjE+2Pg1riO
JqXwtfMdjIDLzjs5FVpty3oc02htz6mOimRr33h7a5NCiAe0qNZiytgnW7LZP5c6D+mOl2P9AQSd
5Dkn3A3XeT6ALRjLjmvExHnokaMNibZdNMI+wUucL9J3W4acQVLDD6RPzFdCBFZf0Yh1rwWGp91s
EzA6CSjA81ojdBh9Em2HrNSx9pYD7EdfKy6mV4EcFqyzydYuLHWDZ88Wny5F84eRaSXBorjKFUwD
5/YezbB6QUUN1qS9wlCh9+nGbcLhzusC0ANyCJkW9vmJmgK3Y1QKD5hsJXa4uVoaCsMfoSaCX0dL
4q804MGAuTvDPRs8Zk5FxLBr1zzFjThvErAINyepunhlL5ht87kzHgwKhz8W8McF/SCdEG1KtBJo
Vo30k7LFybkkKRq/fJR+tKdeDzEXJ92OxgTrCvxq8bikYi5gCnxoh21npQI9/5aEN0XK1J77TQyH
VAzl26Kfvtiazl4uiKXQfMy90L90RjAqVEHqL1iN8WWLWgF9zO8z4DQkDGa2dcArOW+q5GVQ/pBu
PFniPYtVBAQzbwiNhmXOqnKEwpA0bNW0EFFX75oKYD1TGFOfrwszIXmxqDGIBzyUOQ3Uxt7gFCuT
hsOtxuuUtibtV4JRGUFTUiIJisbyK/HCAYYRE8H0Pku1dx1yFqNXUff1xgkEGJnpSNXmfOmDLojl
+tvjbK/OdN6856bTVGisVfZULEztuhjk4hLOj+dHWnrlo325K9eTa9nkTgXbC3Tq1XyF+VxD4S6g
JMmj7tQWTfcwuYO79SeIwujcmQOPCk83m3LQx0s43hYx+gUS/twQtmAhQ+MDI7f5d0WBymnhBT0Y
orHj50euehQOc8GFGCzcXlYkWIft/Y5ZIJAAWsE1RiuDq91qcKPAnplrenu6uvHmf+KX7ouXxzDI
RBx6s2xrmqxa06Zs5Tj49kM8JKCK1AZOtC3Ef/uwNfzk1gKS/orGVyTt+Hqk6LUyu2Of98/zKjY3
J0O75LqxLl6DKP/cAq6gFYluwjRvfnEzBLCarVPoKJwEfeyAfxaqI8du2dF+fKmrfN447B4zdxLr
GbPQPiIvhAnMLRkDjYCBI8RcBiuvuFcvZQ1aUoNz7J1gvLDrb2M3DqdIcPWQijQDIYbH9e8q6w0u
OjUicpZtWG4tZLSn6LYTEsV+go0B1HUrmKSTmx+go05BIVIhJAoRnIMu0HS8MjSsjhWaTVje/gQk
OzL58E2BU9w/AZJu7Gw0sl8uvoPJ3ImSiypp/G0jonXj8QFE/veokg6pt55ik+c/IErXiW59n4Tn
EckPgNJTcbaI0Si4tajSLyq8iX33/N8AlGM/HgWsUC1OPIPKWqfQc7nZ4XfActDuc0Pgj/IGLrPR
1bs2YuYqiEqIZ2aQ2ehgP9T146+Apt1K7Ep2XpwtEraP9lTmeBfOQJPD+oVlhXdB53ZXrdD6ZuNg
vjZFll5SJ/L2yfyo/g5rQlFMTjASC1cWidsyIYD09Kr0MvJq8eZbK/sMOoOyx+Pow/kPfs7G4FXM
mfssI8I+WfSJ7GV4qrljsPslAnV59gG1afTpX4JQkooZNkTB6fdAtA3K6cZrfZhhNVDbjZxNHy0a
FSaP1sbLspUcBvXE5PB1TKpHuKEGewuJ7AMZZSj2bflqH6jAaO8D5qTuvcWC58b6DHq/FUiC30u0
xR762sTPSL6rL3ON9bGXYwKK3Qic8RMsTUNcrPNueYak5zVHJ+N0IYkSx/N6wRLYwjk9LKx+D0wT
F26yY194UMloM/FViEi61Q8QlXNIY7jDNrZ443UKhdt3jEpasHsyMjzYMs6CtjNGbXnE1EKOWKEs
Tu3UhHPhYbT+NVb1hclQ6Il8+R6vktApv6AK/xGzhrJwi9lI/euvcOsAS6rbM1ghc8/FD3PAmLrn
Gz7l4M78Ebw26TitA6HVJuPxww8oFuagMLKEw5NHC7MVAPPnLWQYXZQk8yAg5gRuuUCztvS1Jce/
RLJwSES5XsI/7Qc0a2EaG+pkO1l4/2sgWzQuNO1aQl43NQHCjMW8BSNF48WCWVih4T0f0Im/iQwS
ns+Itk5QmBsXNECLaJkOhg0GLrKCd1mXvbY9i3o48gFv/xHb+pmX78dGLi0YiFOvBtuyH8VKMpq+
Fgh0+tCGQ3QvvCQ9pLCCzlbntn7pkxqaz/8Edy36SN1YHN7gbovre3FeRd7grmTj0fFUu0kqXMqF
K/wObeM/4N1hRs7gHgGozFhXaMy/3NyH1dAb4E1Q42CFrAD+u6pkD2Lu3tlbHBMNRPgD9HWiT7lU
vDmjX1RA3moK3JNFwAAv3lr6uT6+oeDErbI1XNLEyw9IuA9BRHVND37o+QUXyr0qsc1f/goSDz1C
FwLY7QGE/goXezWDMrAx1ekHbNwSKW7QZkFjZB7x/0dwXM4YKwh0diWK7NFBfb5xwwkP1M/ouIMV
7AYT8Xgd264CHTOwt9LOhwjob4hsSzQyf25Mb6LebZ/PALll2bRUQTSBKt84hyrrixuLlFXIyZcy
ND0IAz+hZYBl+LdTmKr9Ei2nftzQ5Rgh3luOsG+0T0pWaRjJs5R4y2oaMugYIRIVnR+vzyi6CZPx
PtWdCzvQX0FpVInwjnV92r9KWO2C5Dyj6gHS/m3lDXBSt9A6Dzv4UYVspO632uYfAmxfYjAARkKv
Fj+h7Ig3t7026fU/QdpwKtjzqNKXtklqeTYWaDcaWSDRhItpwXYlsmppR8qBUQ8tn/T1G9aWbo9h
y1D1l/lUTU9DUzoffw23a1AW74f2iRQDUEM9Opg3AHXLeUxkWxnwR0hukyjznn5A31RH7q4Mnej+
PyHwwjZ5IxWHF0qV2et/AOAR5eD/uxO5SJ1OHcOBjvAEasUVrVCUBXU63DAHloCBUniIi7AJICft
ZmYJQHnhaQmvVhpcWmRuMryjcpww+LXECniDwJpiC0Lvn8G5LCBU9ri6mZwGHcsO9UpnerGxAN2+
dtHcBj03R1TNb0jK2sM/AOjnuXicimI/Tu0yaCGXC2DTuHhD6VEfzoYi0r1MouFgcaNF6zrP3cs0
z05zCOhFUASPIcxKYFECQCzHrL9QHG1H480qwhnDt2H92ffKZFtM2X6KS7Kvuo4sm+QmK7n5GE5q
qXsGUmQkwcZB01Fj/95nuTzGavr8U6PY4nvpPKZdR7cdeJcrXxsIfzOJduaUNkA7KPL6SY1rdxo+
uCZwL84b1Fi8kMLcOuFYQITrbOiEfpMn4s1P2B+mnaxu4vV3/G+o12007FU3vqkw3fjeXraFgKdh
xwBSDj03Z9FSoYbBNUAvwm6C1PnvksDRxYfGwNNyhBeAMaG/09Rp1x3Mc4+2RkhTk20QxAXUBNPZ
jmUO+rXQ3iNTDqq8Ki2u3pUNtUc/K4bQi++96CBCPEDhx1cWHUZzP1qmKWqopBsXua/Ci8GFga9T
K3Hw0HtYgFkgYUuNWlsYxz8YhWyfv8uKscRohsEm4wKRkTsM84arubzgc1OEjlD+1VzGl2+N6/f1
RRAAbJJKjXtA7xvJ/Xz9vtAQbZ5v3RRaj18UGxQJDYyPt2zg4aIp0nKrS/Vgd4lQMWg2DIgwXXCX
Du65HS8qA50nqM2rfIiGpcpCujKRpiczir0DZxvRkilbfC9NQJBI0fvBXPhcn2QxOlBcQPE7FylO
ypIN5fnJFiqNEyEBO0CcjsHd2yrcvtXk6dd0asqNMkW1yxD40SBSq0Ms6lyahhwdmcJvjlgYkE3E
geD74ZT0UC++lTPhgI6nMTgPGXDIHIICoShYN96Km6ao9EbB3//qXOAoTvIrtCOnvejpdQt9eqib
aM/jKr+YCx5GMnFCh6xa2KqHhMi9cGQTPpVsOxc/wCctvJsRfvNDDz4WyBLqWDNdz2XQiO7wkcIk
tmRoHZ7rIdGz58pV4pQXcEMdSIuGme25Y7aAmV+f3sLrdWsx21uDvgB/agdDanU7wCJnrpFkgLNn
pesf7T9uhgTK6UiLy1ZdB2IXzoQ60iECSkTuhgoozESPSVA/Qjn1VkAF821nwr94K6KcIkd+WonC
G+3Uj16+eVdLlbXfgBQHSlGfqIu6wc+Slg5riVRwJBfO/sdOuLMl1jg6BRJrKIwe6nhtay3N0CMM
hXD29pWyBddYDYdxYq8Zq+q9NBW5M2k8LmsUX+i3HGPteNd+gIvqTfUHx51NjP8uxFQr1bXk8HP9
XoyhqPUe2mC4oxjSXIyumTalrcrgSu4cnYrCLiTPH8/VGZl5hrQSxUU9wfs+6soLW6ohj1FeVhMi
Web2jkNhP12kX5xeXdqizZI8bE1lx68kkrBggL3ytukzOOp2Sp+/ni3hFFzCL1gSg9kVIqLIhUFE
1Y/ush1ld6vgTr1MCemWfTmOC1vi1WNTrmPYPJ2fAfaLOs9TzTO6eR989IKWwsBLpsSd5hMsqIKY
I0IJi8v74q+KwIzwjKZzygpFsEyzYh3pV5aHNleDo/ZQqHj+Q0/dD31gmoWGP80nKOVgmztNmtwY
3fZ3VSBRenvI3DkPNeJY3sT91B0yxwmXAfz2mzTSW9cXxSp3g+o0V452PCQLKMGmoD7CoFh5SOvB
xqSubQWJ1Ltkn5nywc4VdABH4N5X1XYccMd/KidVW+yGHhFQdhZia8osOaZtIC8H0j8kuTNdjKlU
GAHBGEqGDjykdOnsjIYlzlu1GcPO2yu9azeHhU/WwMN7mPkA3LlptBNt3a7NDqI5ObEfbJRUxYUd
obxVoe4Q3wcsQNMOPf9PaP9CToWZyu+qUeVjkoKKEeq4Lt9XuVrOVakrERwQleRcmaYTKS4bp5kW
Rd9Ml03rwjzrd9OWFFTClEzqImYw7m6iCs7MXfYy8GiTotWmZX0YTJo+DVGoF3P9Wmb61kPw81fq
9GtMGUQbpzdJXrj7mauBqC+8mP3AggMSIr/XtGPqwEeopbPFFiY0eZMiUWmi6DHD44i6E7q4XSyO
jBEQC1Hp8ipAy0hKXix1FWcrz5NwA0eq2kXRJ/7prfgtqOKH2OvvhibKLkE39LZVph5w0yO0nCIY
+YjEXAzExGesIcMWAjvVLW1B7MH5HOlB6afBRM2T4+QTlAvFVxF8biLt3qP15N6rDok5AyFg9cL+
xAenEAbi7wZBKpfOvsO+uXTGUm7dAJX5FHojmJ8/1s2sQhKILZsRyeBdUwIPormIjuK8vhvyIjnv
DiCxv9iFwFbTDgcLV5VQJs2/xI7U23NpXYPsspA+4ZemTDneunCExc+1d2o6Sg5oL29j+LAdIDSZ
kzIYDJWYSVaYvq4ygkSIpEv7y5TVwyW98k65QXaSlJASvy/CayRi0yLaOZ3TwPVX2EHrk62yUHbc
i4iyq2C29vVBBbaFuYOQjVPaZM1qQhTYqg7H8spU6Dr8XaQzr8ZMmGOhJA3kpkl9CGpxWbtdvuLt
mG/mKVWl6mHTwn5hLtxhujKUpXtV+CFq/bmAd4JrsEXita3hB4aLX6f9eAOmyyLnkFyi/vYeQB3Q
I7m0f1AYBx8BouZCcWQLTiR6tViU0EoeqAeNH1oWsJ6YZ6TlFMljVbHgCsX+4GfBnZmAxYaKPgvV
03WMp2T1vfJvp6q9QiUEu4m5/De86C/EoD/UXgR2VZxVGwRGQG889wHc3ECkR2p41LyNxUJRntAf
uHV6VFfpNAVr86oZz/buoOGu85vOQDnQapMzPsCmPZ8Dm9AjGAVY/wrKT2zlJzAOEN1WhWZBcUeX
kVfVxzbKxp0dqHWke+jRarkjfvfJaPwj20AoiwnMU1qtImzEV3bI9tZIyKOgXqdJcFe2BnLU6mOk
KFyNXPOxlBr9xWD6WJToA3idgFZDQzPHMElENkYRXsgOUte8AVWmD2DMQmK+9gYIxH0FJ4z3bYc2
KRyEbcXoBpamW/O2hP9H/WAHdEzyAdEiHVSZLH56a0WMaVdu8qr3FyXDuOutJ9G6DqKzyvjKYiDh
tvFVWyJv4FtvghGfXRXCp0vqwBIIcQ7ZPp6aaeX0KXsqMmitlRgixEGicdFPUwKFtx8fvzcvAGAQ
T9nXx0kfQPRbNbJ9zbF+3Npfpg5y2YLAop6y04SH8xJ8FKwBZONI1ezEEAePAfV2gVt+HrMiPkoy
Ls5dDmq4uMLujRzLOK3QpA+P2CHoOtNsuKAyyJCkMjRH4hbqBkEH8a87IOnErpr5l9FHnAhAN4My
E/kn9dgWz997IlSlzibuDbmFO/+ecy6Po9FfJbaXQzuZ7pJWzV0cqn5rVJavCCrPh7T4VCva3H+f
QWIi3G9HtMZQqXj8kHneHNBpFu780xni3xeB01dXvcrzh7F3MJcfeiQjTrpFYmjl7ST4inidVbZP
+bwidkn+sa26J9tp0U6br7XbU6RUBgH6DVDPXQxB8LXXIUJVTHu0e4eGKdqxTZCeRhFECFUuk3sn
SGNgIaziqaNBgrBjzypzs7u4iV6DSl2nKB9W7WAKcOAzDErcsr/A4B/xh9Jvb2yvhncBJOlF+CxJ
X+6N8eFl2wUYyCj4EZCq2gL3RZCtYjo8d3C6JKjWRoRwKIrgsDdzye3QdCwH85FmBZrUOjvY4alT
1g9YJRG2kPkEVnWOc7BT1O+9HeE7w8qncx5NJz+O8NM/IiPlOLLh01uzxxHGB/VDbU0A3+qS8/Hg
ooZlhXi1jZ9iyC9d5BS9NX+owPs48NwArY7rIq32aggRrzBF9K4bOnQb4MAmWIScRsnXlvrPBpjK
NcwHXItnoT82kTWAIeovpAXumkiAvuoX9WUbKrnTM80bQRKH+f9tCUvMRmZ3WOBogEco5pTeKBnd
qHl2jNeYbTtHTuvM+TL2DeIm22w6ZJE8WfRpf9GDzJaORnqB27o7H2KCG3thzx9+9dZiCglr1gVN
2BVS99jV27Q3T1h17c/JUTNUYsX8uOtXgR3gziWIpMlmoJ6x7IPtQZEIoYOh9oYdVPWQ7pAA+nRd
9bvBEc1ycrpbTGDZ3s6Fw24uQFuF95QH4R7MIwdAHyYOb02qJ8QLynOXqjOVWHbKY2vbqiraZETO
Z3lt21V+G9OHRuCqJqDp/7ltxfPrshjNLD1H1uK86zIp9pHTylUMkcs6T+BfK9oghosaBScC64Dy
NdJRja42NaN825UgtnQgmt3+NHtOTbIJoYz7yHtAGHVhu1wY2sI9BC6yLt7zHUx6+S6NJQI+QzBK
yqRRy0SKbIUZ/a7OnGJjeLi3vS+awBxN8uiyGsRSp5hF4RLVHwVmLAbmbOdZNYjSB4aplp1X/5kp
+ZO0eqYgU4Q5xwQWNGHk4z/fEyVrPGVeLRm/sLLEfqibRza0WA5i1wdXw4qH5jG5nfEwPoGXZXl7
aWzQPHQDBjiXjF3yeaaL/n8czfH7+qpidYhc5LcjjhXYGN9VW2+H9StHX3jjsMYlTVAbIYiJsPoY
T7S5C8qPxSDTGwnHDTmXZhi6HOwXaNukg/GuHnftFK7DsVcXbA5IEqQObu0JeFOBGinIVilcSlc+
j/StgBVpLXP4ZCJrcplXyVNZTuxgz6waYatIGaZwf74b3qy7ea/GoD4U+HDnAfEenkU/0VY1zOso
C+CdUA81mBddiOUvKqODvTlFUzC5hutyv4R59RckUpQeTAUckBFnopjlmSSixv7hDsk8mpkZI2EF
iwfWAkqcR8x+7uGvzmOo3EV3Fz3ACdPU+fb9+eN7O6JWnMM41fUYXGD+eA7UkdflkIWQr7w/j6xA
eUMgOzmdz4XTyX3KEKP3MZP9hPdfd1BO/+KknJ7NdFLdoaKbHSYazrc5toTb71dIyTCBewX8GQkf
4VYTjvhd6dDVuQge2w+tK9N950bIRzWy2MsqP7m8AZbMSndjLyPT8Vce0vw4DcNlk8J1lTn+lYjZ
gNm/RNKalpde4altZga1MEHvXbb1BI9SOO7Y62y/H49SHzwqjPeSaNqNWriLqqslPPNCvnwrWVJY
Vy007BhWjmvMgfSI67DfP2eTCy2DY9b4rGKdh+bsV/ivlOL3dYX/2Xj63+Xc/zOTse3X+ogcefXz
oeaz+X5kuJ1/O7s5CvTdf/zTrPtbyBrK7m8X9fkwP/zLb4H296ZBoP3nWotOmtuvLK/Fjz5h1kd9
VjvB+DhMYjDDoYj6vbD8/9yu79a3j+vV//1fH5B1P2vL74zM31mP/fKQZ3m5H/wF0y3iw3kZMyCP
+BBJnPXm+BtQ/FGvYeV1w5DMphDfBOi+/xcM6RM4keFf+VgQIBv5pkj3vb8iCu/uBDZkEcK1sED8
fTVO53XkT57ynjf7Yb2tN7888R/VX7LTvoSOwl2yCvBBBsGOuWG25nlAbsbJFQhgrCBRdG4K2j8i
khdhT8jeDWixJ37GF6hktqUMjrqHzYmPbn+ijrxV5acYgVDL3oEVQmVC8Ew95m3hNf/BlzAuzcui
3hsX1iaxNPSa8CRfF/n0WgbsCfQasTFTPFyCTzwsxIiQk7K6Rf8CJHGepTewieHLqK/B8HKRI5Z0
0FaaQayGJMnQk05ydI/7Wra30svCBahCEAHpfNyaoYLDUOSOS1cUmxo5W6CcXIE3STdJLz5wBJKd
aI4mcxCjpp5yeV9T/zmT+VFUIYIOQQUICKI02xjenkV2rBHsNdX5I8D4TeG4lz4hMHj1tjIwEyyD
lAZOhL81mufDKi6aaRl4hV7JCLoBor21UOTKb6pXeMClS0RBzbgc8SB6uoQkAiZfFOGWVY9gN/RW
vqqsfFYpypwMXQyGGht/7/BlPMpgM3aDWhYqviibQK/dyLBL0SCL2e0R1I3uj98wLDgiuUNCEpo8
8bX2GLjiXT1+xfz21ej5LqRy2Rg8BS1DmSzi575obmDKzyvY3MNCb404smuRl6/aSLTNGg2HXAFJ
lhehaAunesN0CROuokAamA/cWy0V6xTyydCMT1jcXgvJwfpCHQdaMUW2Mxl3tXKju8F9iYRBFytT
+d7k2V3G0H1exOhdLPyIY6HPIXVC92ELtSSupoataSvG+mQyWl92oCCdpgCzlt6BLLTqfLNqeg8X
rsGXisrPtRDjtsu8dE0xItzHAYTeskUrQMGeP0Ju1FarewSAdRtUADFdeg3S4jy9qAvwo7xyB6nz
NS8gU3EhO8w7hMcj4Uy+Cp1vwAZfFn63bRMfrRHtL7XI1j2cUzPY/oJ0sJTmU2sQwYoiLpYQM0bk
0AkENgG69lVzaJm3FOSpB2RMCphHI0QF45vlCJFxirjptgjwAiSnMS63wPoE9qxDB8/gfJMcOWy+
y3CuyB9pHlyJEZTbmMzKBvc6gvHfohtQxcNibOjp1jtr0P/VtvHbPeF/4HKPVfX3i/v/Ll+exfu1
HD9/Xrk9969Z/QkFVhCd8zv+Xrnd5C9kMbmwSwJEi6CaxfL8beWmiPtAMoiLuKYQa/O7lTv5C3/k
B5GPUNM51Nr7Vyv3ewE3LHBiOACQMPQRMAS//5/jd0ypxyEM8MT4ZXbwaP6VCDQjPKypiJPfB12K
oMEAhug+OUaINcHqkyOayn3G4O+2HcH/a53abIqiu4/8flnQsNkQDIDgnfzphyv6bc/50ZE5ss5R
P+4xcICY6wsb/OyS/+KDMvFxhLK9RM2cVU81PnYtmlx/5BUmuU1SJZ8M1tZxIAVKV9MjBC9q6ida
wok6roICVroQoh7J2EZXXdl94iMh2zTouoUoUr5WCKe4ExNrV71CddzrONu12Qhee1F8GR2wyYNk
ii4cFifVPkgoXA4CiWvQQMlWLQeQEBcSLYftwNB2Bfovst1YqQIzed5zGINPdJWOObsfCy9tEZcJ
WljEPRDdvIde8n4VTDByWRjOqpXwZxF9W5Rim1a6eujJrDETyag2VTq6T7nM88sWQOBzGsoMVvfx
HTWttxF57y4xsGpazIJ8zI+wGBhYKQqw05hX5sAkfb/u6jxaOm5iMPlp4XurSYppAu12eageTYHe
0UK3cKde1KkXPPitCjcYnFQH0w/Bc9ZH0HgyAgfhAc4bt1hW9CmjVJ9c3Rvo1Q3a6xRuyVMGyrgX
ieLSuFAsGC+hT7IbIZTEE/3S59VLDtj9mVdgsWMa2KpbboasXqYclToSbltQtXS4g7tp+8kkcFyf
xvwRUgYEbDq+36w198xTAtHmgcd9UcHVLcBYtyZPIXTVC6dpsZiXHqKElwmlcOIAJcWFaXrisF0e
N+kxyMcAmqc01M4KI2b6FDGRXqi24QTsczMuqA+phtZTDIEyJNlXBMG3h1phK3Eq4afYOKlautzQ
S78vBEgIE0WLWPIYrnQdtMCRYAAQUJrxL3kwwhIHfjo+8JCsb9KCzJqeoi74oq4Rp0fijsfLLEwd
WDI39bCQdVxfyTCi3QL+MOiN5yS/VZijmmUd4iMWgwMGQJ88VAoxFKODaj+cWrXkgZ7Vfx3OZywF
mq2t7GCnR0i5/X/knceSrEqWRb+IMsARzjSA0KnlzQmWV4GjHQ1f3yte9aBr0mY97sEzq3oyMwLc
z9lnn7XrvlHfgynToz8QiawWob8abbtfhVOMPArmBHit81ZIDV7XzzvHyNtLwYRNhl3g1+ST4hip
BlL/zhVuIGaHTKHfUzEyxpadTn9ktQ9xu8phgNgukQD65kHh126IEoOX2S0XjdTzw+jT5cPoWfKr
uWL3wer3Ubaac1g3vT6l9mpykbF9tEfd9a/t1pEnzDl5Q8ukTf8zqxzvmDChj5WfUexIY5yecwvN
A418uHhcp/eerOenknc3wFra3jIL2vuyAWAp2vJQUBjGVjFvu662tveRd+tks07YaI8Kz9MNMP2p
nNsWF+/k36sAI3ZqYRxWJlDnOgfBQCp4OEtBTE4KfOZUNQxVfF95P2STFfdmury2t/mxw7rgsWPn
dzXL8VoWtURodp3qY8lm+2NrVvVsB1kXV1LL9wWpJLJ9ezxmXla0e2NrgDqaLZMhu4JenlL+MCQi
fsTfgvZPk5Xba2Zr485oDHDgbieRp/OlP4zWrdpNxfTTWczp5BIgd4tokF4Smr47ocGrZvqQ2ybR
mFpBicXPWZH96lV+uLLEdxGmJGUgsP1XZ1XbUWVF9Ql8X+8Z4Yx70n1JVmlSdnRzP39mNXdm6Vvn
v+1u7pAYWueZfLk87LV8ybPG5dht1GfFxgUMVSegau9Niza99o69v9R709QBjzPZJ9yhOxsB+VR2
HYelgbBvayaRKfhPHlL0Coi1pbxnPnbJhpFD19FD6GQbvYEMinxHtb8d6q639xPGNmKo13k9eKW4
dI5D1MVasJtWru2xL3hLEunpqDIBkaqMGaiuIL0bNZ4Xy+e4bhQ4gmmEyDktwTFg1+yTpazhskhT
Yhia4HkmS7VbchYKp2R9GxpcN6Bu8HB5KEQOyeviVuRZBY1AuzYfSb8AhmzVQCOk2E717OzSL8N2
xP00hgx717NwsIolU8+sz3Tzc92WwcoD7MzhEGhQnL7thOusHwfffpwrfZy90wj/ICrbzT9uyfha
0vDFmGl+j4rV1iH48hVjy3S79niR1lQd/AZ/EEb7prGXcFmJiu+CgGhcJovFCHakZ2A7OfKJnOHD
6JGSJz1WTXuO16apgjCpWj/KadzCQm/7VQ8GkdCSlBKnmpjVlfPeGA2g9jPHvJJcuyzNDsd8HNS0
055tESy/IjttXn5mHGRc6nXtvraNSJV1ycdDsDC0KoIPB2AlBpRij9hW3TYNZ75+H0OYbj+kLpvQ
a/q/rNuZp3XL/gQ5+IF8aaCyC2N8KIK1OuZinveDL8oH3mZx6BJST4IqtyjXKc57WZOvPLHlNySO
jnAgyFf4AlY8VTmkZl+hosZ1M/WPlODpFQP+drDKW9AFtsyLyP3urqpG/csSK4hS1hZ/35wu56T3
qeZzku61Xf3iQQsuJlsAVkYwSjFn6lLZpNjuPJ7UNFyzTT9a3fqwmuIi2+UFjtE98V01C4aMVo0y
Y42rTrV5NQQmBA8PUJcZT5tXBNhWsweh0bex5T1QJ4H4dX1CDTneorTMeAk5uVe7KAgVYqeNZxy2
lPnO2k31j6GCpHf1mrfqN71hLJlts7SMw2vr+MaY1XXxYogXFzv7rrKxUBdstoRmg524b8mj6SZ/
vk6N/BC1czV6gsjpGMaFx4A0cYiwVfLV1MFvuX1viWA9jYF00g4PTWLtTC+I+3SKRVJdXPaZz8mg
x2Nfs5syDQsRpKWXHTxv+ehN8dufi0gZy7Qvt4HyReT9qVTmtZaQl5VLNeW2lAu9tl7Jf7vL1wi3
V6yHHJvKEFfO9lVvDrfFeOKxePRu55w7ZWQaOTmgRSv90zeGe++U6A1GjahrTsXByJI+Sir70ce4
uCv6Fg53swdEQq6xOaIT6ts1npcUVgMu9sUkN0eqt77kTztOxwFrvvuJH2XVWuycpPnqei/jl+AL
TfLta+jNLx+7WRj0QIeJCj9oTcncB2QSbD3wy4qUaK8faMWDwDi52B533qLd2MBbGfYrs+g+J1pe
jjWkacfAYVoZyT5xneaSNdx4qXdNWzTdpDV+5ws+EhLj3x29fBYubOysgZdescC3Y2Pyo1TC2VlK
/rzF7UY9e/J3fel9Oz3MIrbO4VRrYYdbQ6XUeu8+3pDAyYy33gfPbKc/AqP9suzsy/d0vfcZjWLs
2Evd4c6iWgqDFcNlwXjEzPB60seEhWTsB0+sPLpeSrwVIOCl9lhIrDnjcJuSS97fj1VLLgf1R1Qk
ku1oaca+Xn/mLUEYSe1HhPld0hXFVgSC0skoNHjq9lyLXD4ywp3uJtHgb2uCfIRy5OyFcr/clvMV
ZOCTGvsvs64I8nCZ51Ra8QINrYpXd1R/qnpo+HSKj9JMDyl59BX30+yLfKc8u2CkvGGKZBGj21iW
veUvz4KefEg1agR+hyGZ31i7ectUommk8mesWnszm/92Pv9fT/clNy9R8i9JsFDultvnVklwyxP1
6dSZzc61x6/FknerMu7Qsy5uBjhcrH+07bzYW/CzUK+mxBKDp+SP1Yk61K75q9bFH4WrYttYmzS8
A6w3nrSZ3FZCJgjhi3Q9s6tJnYK4/Zql895LEGgKF8fVsD7nRnU1u/41F+trOwBtzxcrNusm6uuS
bC1sj9FsZiEm92dpbgcxGp95apzTtLxqfm8jgcZgzodV6GgVQxfK1DOjbMi+BrewCcci1SWf63h2
1b6csPz59f1U57G7qCdhUqhsHQ5kTGPAo4PMgB7duLuR2hFK1Wq/JNP0bpmVxnenzLjKlrPW3nMy
bNxI1faNjH4/DtDngykKEqgVgYR9g1Jupo9D5cDiydKLs/Dy0DUe4S91N3hFgw+0X96ArJH6JCbr
J3NHaPDeSIJX4Uwrq7PNol7+aVz/T0rH/0eB3GLm9L9IJuMtPfU/5O/bP/BvzcTy/2UB6LXJqsYf
zhvPX/m32h386wYCAltI/qAZ/EfmhhP8y7R8E9KUDQP533LKf6vdjvcvcaMjIZuD7jR9U/xfNBP2
B/5zvOajprOBc9M77IBeX/g3Ofx/wM7yVA2Z3MCIJGlR7UAIVPt2IhHVYMzGBvJyWZY8lu6HzbU2
JOt6SlfAHu5ySSYLNLvnHZuy0bilqY+HgPCOtP8SVebQNCgOEFmf2XImxB18fetbGctUKIJic09O
mjykpvc8jErC8rbfR7d8NT3KvczuwizzzHgeqEznmlI9LXbjrFQYCMUgv0KIX9MoZYrLpT5SGc7f
iRyG0J5rbwf06UvezIz9LSrtIrl9HqvKIoDiNn6+dXlLRapF0dXuIRGvCTIvKi+5NM34UVY4C7sp
+Ms4EnHTIwliaB5qZwgrr7bu0biyXZqwKaEIVgsE0m/QwidfHTRMtvVRSugRGMafM2sUuy596+PW
kup5diZkj4es0t2+DTxSjTOucKqWzB/0Xd9uz6W53nledr+41XtV64Rl6+KTkuvGmvt0vFnHBvK1
6+VJVLgl3kYrJznQ8Pa0utxx5suSulDf1q4+FEg/VZLA0p0ClNb56ra+DCm/NOaJEVhJZhKl0DTR
0A1UsSJLQnf28PrN3Al1DY/WsXGBTllzsgeylRiv7iygmEdFJZMzvIuqtjTDSc7pdajwXq9EVpoi
L8KN5fbdJNenyawsVsG3q8oMUgaG3zXtCvh346/YUmw+CxlcjE0xfiGJINs29pUSHxlsyG9IlPqX
UjB216ICtZ9ZkRuM5C4kBMB1HTEbJRDbWHCO5gkd22Rvp0CZb6KqoR8oBgRJYx2xuVd8Q4EdygEp
Z/KQ+GkLjKMpg2Nn829ym9DejGnvYPzHUHNqBschJJI4Nj+XRlTXhCN4mLLvrSx/XZLguRr8Z9Z4
/bBsWFuV/D5TMR3H7Zjazi6YcEq1hkeaCEIAlYD/JG3Kc7El50YIkjkUcVK+gZhkDmRvrCWBhSxb
hY2QWSy94k9iYzy1Uq1jjEVObFhND8GHzJUhSMMBajE+sI5AkmGCs+mggIuFMEWckbhsqZUQCb6q
0qXvYVPtLQAmnPn9ioFCWXFwdTZW4APJDZqLhQiFpcv2ieWUp7UnKc9Pp3AMBnHWyp7Cwp68KCl5
PJlSbSAPmqiYy+BHpgzWe3JGx0Vj0BsDP149IGAuPvg9L05YtzqPJnAZiPXEecgp3VfmEuzw2O8M
uVoxg2TucRfsrcY4vkgyYvJbbB/cqxXG02gPT+MISMIqSPW4ZZ92SvyywbjyH5qOwsuL46YJByUY
2bMCb8cCUPXYzPgt5mRedk2JRXxUUCtN1h/7YU4uAe7WnQHLM0ba3rXG1kb9nDQHG8rPXuMDkBW7
G8T0LluXfXhm8ZbfdByvUlDdTRZAOi58lkap/TbaA93wT3jFfVo4xyX1SQkbyWmB3pHvslrid5zE
Ae3UDvOiEHHDMei5KWmHgFB2WvoEZynhxvQJn31pfWfBLSxUVL9L5YBRR81C+VDkfN1A+yJguGEQ
ipMkVph73TmTXrpfJvNhZZQ3aaou6jL6XT+50/lHJ1piYfMc8032W3jZZdKU/lvL41rpm2lyIgIn
zV9tY2x3LUcDscNiIMfMu7cqx9yPA0O5YYHcFRTq6KmcBWmC3JKU10hKQyPo5t8JbeWZaRIy037U
OAqV7YZ+nhiXZlr3/JLzye6th3zZB2LiKTNI/rQQ3XbBMLUHroWPsrAJ1StEmADsQR9evsdE0pBD
nAdMkn5g5Tpbk03qpHmLrigEOxNaXZMsTNz2XNAP1kBMwklRLI6d2mOk0FGjUZOylpFnhcRyxoR/
MSVUHpNDmjUBuRva/NHVc3Xw61vArqIaLofs7GWZe0TZJSBHWHeJj07aOz5jApBNQYPBtyOUOfTa
6rS5RqjI4Ous5FiC/OSvWHcVjleoTpO6s4ir90BoGJII19UiN0SKszQc52AmWO+xeIa2W/ag6T5c
6jenxKUiWL85TQN+jTIY9gNDSr0iv9k5Nftcp9Eo3Odm0n9NnXWRGpDUi9K8Tg4tUxUw01iMnwCr
VxpljtJ8OFgtoaqd2/MgBSN8pn+erJKhtHvzEK9hTY+O8y+NbDd/8DRCEXzWxNjuUz9xXzDxySIf
z0O+8rjaNkuR/hIPQ06UBfJNGNQDP4DNU9MupMCU3YrfWhxsF5t+b/rkL8HOGb4EinO8rX56CvoU
QIVgWriN8rAk4u/gMJweDRSzQt1Mik2Y9u2TwshnacYGgWDsm67zgcLnQF07REMqJH8fGoyzwtic
pk+lkDmKiYxfGqIqNA32NUgMY2E8q04t0FYotRGlyBDqJMfINpqXrP2By+k0lO4RZlNwqExOhlEG
kT+KMRo3tlMHhPsZZ6WJ1W+vap6CTKnnrGGfcjUmvXetbAwTgjKrtI82RWfHw2p1MlYsUz0BkwsM
EAFOkz6mGoyt20RWNb45LT5ZHAEHz89+Crc3o0TXDSlVI/LZpKu90zo7eKjLeWWzlKjqN6qswsg/
YA7DY+IbyKgjWtMy4szyqczcb7iQCwS58dvvSaWo5XWRfn9cwNnP2j91iom3GOJE6W9g6tce+uij
3xPY0VgfOHuC2J2I7aoLeWqnwY+LxSClvr4X7YD7b8D1rzgD5qTmamRLvlgla+tOwpnkIFVN9nhT
tx4YBo9hNVh2NOVRwTlI+lWZHoeS9B5ypAoN2ndQxJ2K1SdSlAAbvgl7v9w296ATdYtVxmNakmw4
2upkTP6eS8mgVPLyY+LLd/NDeqU6TvMsj4FHemah42RDL3EhkbATmL4jgo37vCoTZvDrD2oYSDwp
yzYwKz82aiDy3ctd0qf8+4KWcMi+pnis/9rT9LJ07bzvUuvN7Psuns0UvuHENhw7AqO98OWY8ydI
BRlz8GCH0u1w5ydw+Iq+ctk6ydbrxgPGvtV2TpVv0BHqfidy3svZGc1rteTeUVhVelfb+aWDSnfb
Yw11l7XQ0EhbtrcSaTojRRR42XQoPXWfghk8Og4aeZX3kFI4HmgijDvdryPDOEKf7AS4eouxzk5F
8MwSZuiMjFOcOn0favNtMN/NKk3Pi38KBnwc+VwahOr0O1gHLWtoeQq/uYAL5rlkrKX4sxp4xj0V
fNsxVygtlBcZoJGNnMFROR3q1jcPhhe8B+n8G7DV1YENus886CNwTU6ZV3KBbLW45Ea3IIfK7d52
sBewWP0ApvmALZsQvYQv56FPeoyqaxlCQSoOfaTSvjzBpPiTtvLaNS2eWdMBBO59V8NteNcnL3Y2
JxjRiqgxveNqYsHJO/cD1J/grq0BB6Idu63VEJiFdWGqUSzK4+aWH8CXCBEKABCbeNUjx5wOQbqw
MdtMDw7LTDy0xR0KrVAD2XUbR63otcP8MOv3xUJ01wjHbJdU1XKUjlr3yJk1lzvMQP+SzZwc4MhI
+E57+4yz4yAL9gKpybA6wcZ2iLsrcjzHds7xOAek+Q6Zy3/H734VDuEmBqiOh5pWQXk+w2X+UgU7
/FgiuR3y7IJ4eiuIDRElnuAs8ZqzMwO7ztvz2LEfNgfjUWYjse8mCVDmwIfGVCjuKZBj3hRSjafs
szFPXiXr/dA3TEfq7m/u4qVQw1KcUOuCGDvNX9eq2BOEKrMbuuKKgNUimJucy4hpZcqbXZPKJAoH
hpy/fpoTDqFEJqE/NuT0ZeNB5dsrC5uS2CxUEbXm5+H2KQQEOVsqYYbpNIe0Zqldi1+D4b5WtlxR
Ivl5fQNBHAZ8obkNZ0zZeiGepkr+3ursTg9/y9rIOGsgj7qNTTZ8ZruRHxxHkSw7w7HrvSvz521o
E0LgMKMY0PQzR77bGvsz9JUzPh/U+XaiY7OYMyLYVE6vyeQTj4XxF2/c16LTU05/4IGpZilS3PvV
ZfGc9TAFlxIczHHJhisfZ3ORNeyGzuZTEs63QYfMGEme/Dx19gDKHxDnnivXjNOpK0Orn7/JpfgL
O+1QKADxZYdACXvD2o0NFTiwQbKB+RsX1TqH0kl4IcEQ7jzDpShciTbKtq9yMo4WSmiM++g8IqYW
c65PUyGTQ97ylnXJm9EzOoLcSKDf3VRA/K7ZLwgZDsTBZAVhLfRtsNqxXdk+ZJmQx9nGWu3dDDuY
0nbmD8F6D38b+ypMrW9Z4u4faE78d6uAz9ya/b09+2sUsAaGcZs/51NOnLDmkIfcms+jhTHbpa1N
+3Ha137LGKVGgEvz3515Y0jM9hQvfoYauxqf0s3wm48cpZ3DVVQA2GLTfEqHp04MI1Zw51o0+LcC
f3woRRcllmlAgEfvI6S3yYKozkiaXzeX8rPojBiaZBtjE47maX5jGF1H/c2EXHuwaRDFiO5d6Yrz
ySwunec6sT0uv1dIAgdvsu8thLxL1Q57e0qnx54K/0FPr1YKxsXKjdeZByp2FClqjlh+jb68Zw79
2Hfg6VjVGZazMBK+1rSxrravOEGT+VkY5pscoCF0iiBJzZkycpwl09Fg5Z/ZVfeCixDYXiV/NX5H
VVC+GdvAedOP75QxuCJsKgc3Q4/2/IWIeTJYd84CtUEm8jTnNVtF2/IwshzQKDM5YK35NmgzBDsG
btYec8cydsktQbjkS62wbhv++jC6hh9Z68yV6JZnYDotToaR+I40yS92CjAI2wE9O1YAh97VcPvz
YtctQed1e1jGGyKHcT9rgvZ4oG578cD+4M3VCAaC7C2r+GEJrz2NbUbcsno1Zoe9kUG82A3bDFZF
zrRYqngoC/IY6/5oLP05M1vrLluu/lIZ96xP+QBYmnqqY7MNSDYB3Dp37ImrM2xiwYs+PGm1WXfD
6u1bSeOYqqDnoCvutOoISOc7Rz3SJxMub8KGeM6AKLNjJQ0iGgww+JZf4m2boWzevhRPSSJJS3k7
rKnhZcHGMuVMEaqiDbO5vTPb7iIG7yFvNLGKhf9RrJpAuYlAS+Z7C1Ni09o5kITjeSHxh4prn6H0
b624gkO9itx+D1YqKeCAh26kFp+YcVOTBFd6kVPPN7D3sGpI/sC4garNhIpWgqEuPtev1ktjyyhT
VmGDMNOsMrqdouS+oW1xz4YTW+KAQZOo1AbJnHP3Cbsz3bWLyo+S3R0zTU6LhN3oHNlNu0fG/9sb
w51jlsz+U9Yz02Y4OH51X67TnUuWaglvrppvp76zgQ0dWnqpPPlMFV+xAlsRTvN6Er5JwP1qXEov
+B6hwG/9CgFwWc5jyY9s0LYjd+5sq/uoTk1i+JxlOMRRvVtyDmKHRi9sTEQXxuSHsrXSKCiQ/9yA
dE9rwS7Z5GdpFRvWEpWGurePtPdv43ZPv3j0AZNGg43IaE7+k6eIaeK4ikpE/v3W6YeZAjjEiEAO
rLXYsZsut4Fix4w1Jy0h41dLuMwNjPM7t7aeB5C1zCnqn0VhL1GminJXFNZL/ZQLHicWc7+CmSRG
w3xqaukeA2dCj0jkjymt1/3IHZes3RzTJPbEN5Du2nXlBTDtPoG1vdsC79t1T7MYv+SYHckeePNo
Q6jU1DlvrJNfVZHa2p3Dbg3ESd7YmSu+sLwWXFBDdyh+VzRS9CZqGz7Ri6CumGts5suZH28PT3Rj
bi7pipefcp0hH5tErQ4u+ijPEo3WLjFK0iQnTt7stkBm+HeGAU0VpuoDz2sQVfLQeCQyZsZoH3oj
/1z77O/qDdVuNMrfVaI+RlOPZ1e6fw3HPxvIb0tufRZBQRG5EXrXG32+Y4xHDksrfVrPxN0743Ah
PQCqs2Lky4AsnfQ9M8lgB3qGRE+vzw5V0fmYi+Fzj1g/16J49kEf7Qa2oESBXgire3owqY43rBMp
INXQcpm/OAv1Se6ZoT9YzvPopw+YTRButMs6gVXgMM1MPM0yoR53oiktob5J8ztfQHPi90KYSMK+
Wyn/7Fd2m1iubzgAOqcMMxauSfSwLwB1mfmsksGJm53cTV1ghz6VzWKdWT36VTzaZV1/CooqL3sW
yFHsaQJM1Vn1Mg5BTH1fnIAuvTszJ4MtnRNmC3juEgg+9i+UCxAcmJkL1t/6DxZinrxgJClGymbv
uoBb4ArdLroKjMVE+dmQ5ctu7Tlxg68R47C7jb9wkb3bU5KcjbAe0fa0dXs9vey379cvk7H9dEZ2
pfHj8Ypl5zF7196VSCnzsGoj2QmWz1Yq/DuT5IBSeTEmpc+Gm6UpDTApbNXH6cCzJ0natCcjHBcj
dnio4PJZEUEAEMh8dvBkXmyoKvV2HNiRTIy5h5F54i3uaHjlD36c7sCXH4GPPTQJhbpIA2jg1kkU
3m/gRkbWA+g3gLUbIxSYOnAtaoT5MrDNs8O/ebWYYEcm/ISwaNpfW8OBpOzBDdXNl26tvyEs4mbX
4hkAvLPD//RXV1STM9b5HdvFh7lez+ay6YM1mQa+xNrBCQ5kR+d1vLjGa7aJu9QvLkNbWgdZBb/X
VMSTnMqDnidKxWQ5qoJDwMef/YRVxz7zlle7qnE+JfLCPY6u66CcBSCeN8ZEOxcW0mDvTvqMayLq
B7a416Z+qor5x9LpLw+N3njXI5lx83zoc6PGEtBgnH+cjEFxUiX3o529DSsiQQnjU/BDoIF/piwR
ZL78yYT4R7oQslsVyVvhvU+DewtGVFNcuurK0tJTPwodT7aJGhnUd2Cr4YKJJRwkpzFFHm/rbP/s
2j9JJlBXBmYFFSB8lJMItMVbPjbsHcykwCbdjzGzx3CzzSitesRp4RRhCoUB6cJ6Yob6W6PXVw4g
QKtWj03OxiU+/Ml8zojCWpLmAxxWibe0MCEXpNFiWceUnblTK1inr2cuh9rFdtEx8Rlq1oT4NF6d
0qvYyAXKtKBJTd5ryU9ZjquPG0CL3ZL1X9Xi0j/A9LmNvuO5ss6zCLbLOidnrlNOhhm7f6EU5EYr
MtfuYzJr69zBmzYtWz0ZtffkFsUpwR66064NtNRb7hEotlBuFZFXnr9bVHZXCOPZrnDUJxwnIfEo
p6VoYtCkT/Jlaazxpq59S8OiT1m/3Hy9VBw6bpEdXIeTq2bbKwhYT8WVuInH0pqPrU33TyUqRucA
8RGikntzV+l7CONskv65nT+b/ls2VtzNlctggoYU3eXkWt3F5s4ihhaLj/3TM7bX2eyqaLKG/cIf
bu+mMSxCezeRUMHxUFQHA2Djy1BjgJjydIrS9L7MjnNZIao0dTgN7d9SshKCnnBVg83udKrLq5L8
qvNwlG1lPvib/JEwab75aeyw6EV/zLk/bNSUl9oGUoiydhBrbHh88gb2oAiiMQmmwYPnjDNR5964
dxqWjcYGfYpd1GPbzdbuj4UwcOk7wIwTpfqSbxIdc33Mmf7NwaBPhVm9QYPwn2XtPHdumpLsNTxq
NPIz3NltN1Z9fcj87T64bTgY0v9hm8t41zWsCbjAButb4phkHjL1+Y95iD3tHjhXUlbaGgAhkm/J
XF+7W8RZwo7OzpvGJOr5LPrRJG8ge0k0/XPQuQ9+m8Yb4K3riOV36UcvDuw+Hnpi05MqyA84Q9AT
YTwnSIiMGsZi+Zk5+m9j2SbD/eVYJfOH7PpItuKPrKd9IGt+fo3PiHXt+/QWNdNu+YlRk3XdluGH
37d3xVyRyZUuX5tMrpuPzdAw2gesb0ckDQvBk6FdR0QB8tpKv1/AP2+Wh75Hp6nc+dBa9RRXuZvc
FNPXpQ6yx3bhhFm40I9o2qZpwm9Az33WBv69vCEx3uYFLS4pPRvzV2xLgwnjbIFOGmPxiBiNOhL9
uwSQQKCfE3crOdhLe5uuiiNrzClDpzenNL7xHB6Jh/xjJFjHV3Esl9BxmXAcTHOed5WgpGrLT+Mk
tE7JSfPdaJPEeFQTq5Wax3Vi2PXzhS0C/2IUlHKNmM91CTQNGP6uhQ9OaQRke5YL+4xUlDO3W8Rd
9DjlquQza8SPfLz6Yxq72Vg9tSwH78TCP1ubfZjaFnYbmd35q/dcjgbYcggmUTu0Atc4AevFgCxp
GeypNN+BudpHb9rCrGwC1LtCgyyYJjoq5y0xByBJcy6PTqXEjYO47YRn/xIadg3BFvYBDxQ2Z3/p
Maz5TPdUHpWVJePAGinYyNKJUZDjiW3MCPJ9yU/Zegxot1lPJ+EW3wHlu1UBfbGCJV7Q5MdJfU+u
B+WWy5vOIP+AkUWeisDQKRMVcqz4GJXMX2vjH9rcGqO+E82BavuqXQVhrnSrvZuzMcyneGJf6zi4
mLJJa/F2XFXslic3NaHiCCyIem8sh2VsEY2jv9c6UfeJlCclk1eSdz7cVF9ZJEUBtvMHxmfYxrHH
Dq55X+EAuyKLnZPGYH1nstwItfa79mb36jnAJ7DyVXynsbK6nEly+qkHh9o+Id0bC5jjpve3CJC9
a/RXussb5gwFZDTdH7PFE9zhjNXJP8yB8pt3x4/skRtltsQT9oLfDv5untX6IePHanj+FXyfcz1u
vOHe1dML4wNE1dYHIVQhUgkmBInKf9Wqs2OpcW1aM4D+2lIv2DT60A0yHrOREAhsF1w8fn9ySwdy
281YGCyHvHxmWvERYIeMyDetsA6lNjM0VG9tQZXJDMw9bY1Wm1UNlHaGSTTIVElc0uQ3drd1CHyj
e878o2XBOOmX/onMjj/BU5c9BOn0WivaC7PIv3gXJpJq1IuhFDS23gsOi/tkuAbtC8+osHAwEXHD
vTWZH5OUZKwuaKEpwwMnU9g/y6ZkwN57T1QhuMetvXSLTzxyaJkB1dkqtj01tf/gBfYno0ROAMu8
ilI9j7C443EEIqLZ9T7Xq3my2269TiIt6VlZ/DKzRDwGgT7KxfjRAVqhO9GkNNdYh+kjyLrx1KOa
qfUKq1pDxasUquyvmrEIJhhJsJZ/eTbIUc83qO3S+nsaAdZsS8fQiE3BHYJIf5q5Ixc+3nTTv7ZA
qmMZTFdltHzCPBCGa4vPgP/RO+V71tGHqmDWkWr9Pk6VU3L+Qk8AqsWCuhnNbFZ2htnsWWzAV7AG
n6I5jRKlos/Pnvwv9s5kSXIky66/0sI9SgAFFMOCGxtgs4/h7hGxgfgUmBSAYh6+ngfZLEpVkWyy
972rypTM8HSDQfW9e++59y3WTtRAPGnJPIeFUX9RNA6EwKlrUn2ZpisYVLGVTHMYAYvb5AZm8QqQ
oODsWoZ876UWl1qUaVVpAitcYgKAKCjrKdOsY0InWCYuXdBJvKnbORlzp1e7oa9+5blnnlRtZ4c+
189NZKBulyNWyz7YZOQCj6khkk1NG842EfMPO7OsLT9foVzoDtVnE/c/1kT2gYtOteOzIB5Z0oaw
BOZzCyB40w7GfkgrVriNgt+QgZPKC9Z5ppTF2XerZqcnJHDVGS9Lw9axHt39BGwPCT6p9thT2HFs
7Kj7aokxjv1QsR7hXqVxre3zoql2dcfWHfoDayNaSRAq1SnKtXsQE6K6PKBg8lbJOhNHSfo81/1y
cGleZRYUR45CORR7s3EhoTnxhaKzvivGY9PkHDllCwirW6MtQbkcliSBFxf0ZqjieAmtoD2rxrAO
k2W0rOf10RjLz2kyRqbdOdjGjuba20MBSCSKOCXB5xyKSFj5uGxgn2CMcFg8JhmzdVnqz6BI5S5x
BpfVEH6iYW5ZJzuhhWNhQwayDbtVegT76EQOF2Cv4PkkKdG6K80EI0IEpG7MIzp8sCOE6RTjs5Zz
uTPyb6BF49lanFXe+4gWnsmpWh4rFJ7N2EnrNuXzI9W+3McvyaQu3IDxD6TuE8mMb/yTPjKWdRbd
uVwyvc2U0e2W1YbQFTXTugJH4pfeF36eKSyjtxSsFIQT4+yT+d+Uc+eEdX/qmtY/d4KNsT0sA/pc
oDHQoKC2Vnw/iyg51UW/nxtuRVPC9abnK5kZrP+LHOnZY93QT+lWr/p4rL3Nwo4JMBrvHMyrQWVt
E0vNN2O9lKhxui6l8bmUldh7NjcvCoSAN2KYtIVxx0dQX8yTdnjSgoTf/TIs5zmXJRdb3sml5ZBT
i9751mRVN95GdLLdnEw8hvPwEUfT2+B1w14EIDm17vdVNmBTxru8F9MkNomycdlT1rJByOu3bfXY
OMnE+q46L9JJD0SGsIwM+HR05ontUPGamqinaygJm912jzgUb2O7fUs4DSg9yRA5bTt7LG7VdjZW
cMbC/jePJ9YcrJcnngKc9GBqGXLxqbKFd3/GBSKn0g0WgCU7ZpKZRpcYZ2LRp5upfw8QbnYNVFye
zqY4BTH3KozJuzlIqTodaempBSvtpyBq2+eqfpm0cU2W5Or02bKnL7yM9f1M3O9QyumPLId6DxKX
ZbDdrlKTCLM5+ioaR3DSjy95QobWwfBB6mcDw4+ri494nuUzH07OBJEkP4Urm4unOPHJh0uTHU0n
BU9gCUOxNkAQYVNVUbdlGu72hNW7TWal8oQ94uwdygVkYxYvPKSpz36YqvPWbZ5sK71kVEuS9bXS
vYO5hkWgx3sqrBPj2GRNcAsq9pMu1ioyCI9jp9GnLBY9TAosWKrsIYiMObRQ+7aphygICwTDkRPv
a0NTl+xAoAH4U+71vI+xTexYFje7hnYksFk95gPwNNZNuEboIZcD3criPTmIcMDnd0g98TikY8MC
o2d/ksxwjsgxVPUl75db3NjFdu6Vd5aJJEo/qydSZPR01ct7Sv7vkJBfNvPimkyjvMNiSJPyuB2V
+Tz2wXhFRj1hq8RM72b1trNZxjTZcluE4axH3bCFbX2cSVluo27ct51JJVl3iSuuDxgqVpUyG/a+
FeE5YbzyCoOnYv0KORYLNUMCMoyS9CMovNdobPXGiChhkUZ1MWP1rHVMTN3Lt1UxiH1maW8Ln5xf
LEmJSIy/MWl90hv77tT8ks3S5qjMybLjs3s38XxNTmLvRawxBsrv1s5xsFeixQetHtuoTA8ND1HO
ec8i37l5059qDa1w5bXYyuGQL6p6DpssdyjXqtlv4I9mTXPGjV7d0xtKUNTnw8+qo5qLJ9rVDnmg
QjVmH5PTkk1J0x+ayk6f++qW98aws93hXMvkNc3b6JJndybtg/gtMyBWFjVJmUvxKaoKyU/85KA2
ubW1g9zjcfgti4lcSgvQoAqm7WizV47AanYQRfCQs+zSablxnYaT19UvAlwsnXryuW/6oxd72QZv
JmqsPQb73MLl0vfNOS5CN9A4vCMXiycjxCEx6PMSdkBIks/AtxJxyWvICdq1z5n52KR8mijQrIh0
7B0St73UwsD1xg+5A0y87NAGOH2DvMUQgajL0j4Os9SB7MllNXPn/NJz+g0OXrqoIzivE0HAbqp5
j5j8tQUrrMkVcgeqyNlV3fswWncBLdl4zuyjcId4P7hs9pwRyzu1Wi9lNe5d9yyjCob2mGIf6ilt
n129N/zFuhJZ4qGdBmhC/FNpKhn9bHHXZ/ZO+z5ez87+5dbqLLEA4/z6nE3T2JvFdID1F501lzfP
DZ34ULvdM5vb8k1YrJExWbZ+3EIM75/xOoYCEh3eJveNJ6Dd0qH4FaQAz+L+i7gw0oNpJqfJu2je
uzeGM4g0yhy9IyYZk/vBCE4QvoWRMCUKdDqiuPmmKIq3MQWZ5S8I5aTsMF8iQnf51W/IXUzGsEM0
uTcE8prlpNfWR2vxe3bjqjxGcfaRLcOWzahzKKuZ23lm1YSabe4y0Ce1F5zSkb3nFKzJyCTAOMqc
sW1YCO1awid7tQ4LfUYuNEZKcpup3VcQM0LPB4o/VZR+4zBbkrk+eWTzZr4PR8ufr61sYGcn94MG
UoptY9W0vHfaILmDLdgV0HiZpakScrkoGSCxTCKTWx2k7+xHx0vSPNFsuJeQsMNuSXygRd4RL7CN
0Ye1NHIyNj8XvqgZXPw5kRuv8B88LW4zY9E2s5z6uhg0vcpbpJaHWunksLjkWChyVnvcDERm4+Tc
Jjbx0mV+Uf7Y7AfuaBy4Im9DF0PzztYf3MX5FJLhPLL2PthgbxkqxUjgBpm2c6sr7ZpQL+s2R44m
D7L8GtLlWVXGcJAWbm8ahzaWMQ4h3PtjxjR2gOVS7PHWksYqotuqsnpVu3VxiywL1+5pPc4qo+x/
6FWMlAHhSitrqMMsHyXn985kA43ykF7oaDfuSkx7R3vAzyfVR5evV1J36rZTEGXbhGvcVjiEkrTs
lp1j8cVCPd413HOC0jwazfBYBN6f9W+oLJuO+dB/T2LKCVH44pyIkeJEzCFLGu+6MrcPi+LA0DlO
prXr1M85NPxia1X2N05akpuEfhPXe88srgisq8sT4iMeOkd1O3c1BfmAg1mPw94bcxiLQPI6lEe3
2YqGeIqbDj+tDEAa7xsA1rMJ19S60jZGTqdwcCOBL1w3ZYrNln0jg9nYPjoGXELDRPdc5laHMWbp
TR+ZrzR8epu6Zv6Kp/Jkz9Q2YrZ3wkHwbUk13DsfVvxoOT94nOLNEsf2tnUEzJO5whBKyzqtAGHO
tZn7ZXun4wKhJfIiTnyKKTOqQtznuDHpNHTv5g5tIMrI/7pef0rwlh6xfvAfV4B3rBzT2tUUfHJx
9jBRqq/UOhBsB7M20aUpHdy1yzQd/PI4+iTJ8qD3NmQqjND0rONUDubBhs3gRpoXBShmjVVxm8b9
CEkVaYJ7OS8IQpCJ2V5mqxdHr5bnTGZI5lxAN0lD90qCFDUFQpH9654JT+nNbERdaEta3n2CAVXd
gIUfhjcsWMeYAW5pS14RcGDQvuEso9V+5qVbE4yMX1VaNo8R/3VyaKn4oDZD5CZKHg2Ogi6RnTYG
DgGraM9tZAN4RJ4ccFqEnbirqEK68vg+lgSMmONdF+xoEFZjKY66R0BGWviMAnaRzOIBLGm3vnGd
xQkBhqEb7RykbYY4EzBsdK5P2JYYYYfTukaQ+cy8J2cofnedEgey7Qj5xmPPJ7jD9blsGV7mHd91
4frHVDHZeq3aBv5Q7WNKcjg2I4wjxYlUHWVN3qmIBk2cbdCkQYzkENsp73IvDgMXflpUqCcOMbXX
7rCfwby4iz4nHjGyKfvZsJTDs7Nmxckw78BW8m7NTHcnVPfapQwlGCNmzpIprBBNqh4PmZbi0XIq
EgjDq0DzfuuxTHlBf6OugXcNF2k27+5bv7oDFiDrQX91htbDtyHEEbkCbkFrjtB0kF5GmxPOrX8x
Z3yZSutTDZYmM6GRlmjQaTHlOFAWYrk9o3uCyYBDhBuBoztM4Qt1jkE1H8cY9+Bk4ipmgLyOGiEK
6c4422XusQANnkujKba6PjHXWfxI4xd+Z/xgcIco7ppzVkLwCkIxC8It+XgZbfmgjXKvPJa7s/hh
Y5/ZWO1k3XkdN8M1r8OtqinxPHZ4l1aHz+jnDw3GY1KlfJdcNh6F5M3U4bqMs/F3lze8S20MXNh8
qeGme9c2nIdM1+I0CYnPXs14gdv+2Sz7t0Z+5knC+iKejLBS77kf08Fg1Qedt9c0CJpzak6sseL5
Zk3xB72I9AmW+Z5J4aPwYTYBmzu57ZQfEIhqVkyK3GDOrmbJOTarxiSCITCF5xavgsIVv/oBs2yE
I96tAJpLQLDJgpJG0ADzHn5bqrfp1POZ/qpdlZFkBxlGeUMnLs3y0tvkSYwoaVhF340dBfQEPe4s
EyZuX/rf2dgnB18wRi8LLphEBGoHGfTijihf6O/dzq6+jLksGfjIHVPitW5zF7GTCjr4rBxC5FN0
P4PhOKIMyaZ95bYkjrwDI6REvPUcz3bTEkS1tLF1/PJp4FacxDgye2v5Ifo1bmRPKGWjoPk1HT5Z
Ysm9ordMWWqNCzTvyN8mZv53tSj3cSyLE9B6apZSVrt9n38sRoSbxEh+yenRTBxxYvlNKobDliPl
whOm71me0hjp/hRC3Kd+/Sst6vw5d4NuM/MdO7Q5mqj1Fo8ksKKUMSmiC0UnzjZNgyYcM+zjwYzq
QRHjdGNwSBhb09TF2UoLXFAUNSDeCmxLzmkmi1PNlmFX4Z7N8YhPY8tTnXvlHkb5sOuWIDkynwFB
Yxhiq17yQOqOcgMuZJbJnSTwiXsXkZ0eanvqmW8oVGbfyQJ2aAGxeGR9lctvtxzZIC843wmNTId2
XXEES0dNyWwjTzi8TCsl8PU542rjxgY8ea23642+YpX04SoHVbsEUzImaGT1Sj+1pNmdSqO8pTmb
89xxmBVryTA65TtcCyzC6uUramxAtvBOAiMwYe2re0flZKlTs7kt4zlO5oWTNHgq5oikZntwovX7
4TfWxh1LfVxQxAtDxBd7IrZUWn0VjnOFM+lDJL19aPuUbYBss62k8GPrAPvFjwSlPqqQJ3JsUr13
hcNOn3CGhjtEIzoTdJHCIggWwFARQROcxnEOkTX5Nk2D2kud/fEN7IhDL/OrXOroQpGEHFPvvmu8
t1p4el+7dRr28TrZtTw4NKK+RjHRKJcEKGcKfwXzfgfRgMyNzRoulRpUHD5tLbei7euLfW+xYNqu
uZ+x0MWxWXdKTvXs15Bu5VJ8URZEr7RSu9IKGPvu59lSD7FBLAAmWldY5KDT9MGDS8Q8E/ymGPcO
+Jy74VWAWtK/Wm7zMClY/bHHzB6b+tNJyZRkkfccQYKHBpDtzdG0t8ESqD3wf1IaMae64+POnU35
ZXJ6j7BigDVwvDjEacH/Tjkr/bi4eV+O1GHTudNWIcEcuI7TdxrdOMaWKujPkYPHUM31GrXAx2ua
16BGiWWIq3lpVCFryeasg+ScW4zquETxGgc5a/V+LDa1nH7ZviJKVLNXTSpM7N08UVMlDXS0MjiX
xpdp4FqNB6RoLx/Kp9HiqO5rrvO5JF4QDA+9HahjOSt4SdnvAs31h7mcGuU9FnZi7KLc3WbGeMoi
PmIRVPt0wiRHFAaxH6fjsctGg6OLhH80VfM1HtADgSiZJBVp+m36eV+bvcEBXNcXC5QuwirnVUsQ
vCdhdgyiku7C4shKpLsq1NmjmKPPOHO32KUQVe3pK65tOoSWEWeujVncnVZze4Op3uTtH+ZVe1dR
w4YoNgy3Rqp4pxSqjTWQ5PJr8yas6cYF/CVu0getMd2abKm2Xe2tMRLYiUVfPdRpcXM6H1OAS3Z6
EN5BVM9FZs672TXoOg0OZLi4Q024GqYmSK7MaNxQ41qysHe8bW/ShZzz7/6vTHPZkSX8f0A/BdjN
/3umefOt4rQv/pESuv4D/55pdv9G/Nh3A1f4gekKWG//nmgWf5OOY9EUBtjTtCQ5nf9FgZPW36Tp
uPBvA/aOvusRQ2Za7pL//t8IO6M3eoEHt03QYhn8p/id/BH/SO80abFygVwFUvjSJSH9L7Rg08F/
DwFH4u2azX20RsKI9fbKIa/csJRY2sM//F7+DzC39dfwv/+JcJsEpYjsX+S//IkpSVr0YjbDfOFf
GELe2TNuMiP70Ub9MzrGo697jCaj/Rb08tO0m6cs1R9zQXKkMeyw6eV3IuWVs3RL6ffPyua21hJX
3Tutf/cf/6x8PP/yw1rQybCk2ZYrWRYB3fvntHc/x5FrRhFL43hEXCxwUbZund+hJIJb4TMtQxfk
/LFj8vvROPnymK9ByKQZaXxbXnA7ASOLybAONvcXZyBvyVGICitEe0eS+BeKNCByGyNpa9c2rkgU
T8dmxQfD0sZzdF78+zhls1LnNlZ6HIFNh4N96OPhhfWqvZNeMe+qKD2Cg2VBGsXzxyS6uwma/4Zr
Bldkw2rWU9VgWM7wohvTk2h4Xfbw9w9LgFuxoRGNq3rm7cyembrxqt8FZoTdsCiG+BYNY0fI2d+x
i7Me624wHlnIuWGA/TIMiH+xVfLXYZS1turNfWB0AANdP4wK/ADw02f7O8rRe9rKyTh2jQm76jJt
JK9gYodsnFBzW5oiw6Qo35LOCYhfeD+XVVYgf1vFVrdt6WRjH5xmh6w3c9Lzy3I1fSr4sjF65eJN
4eNECgzLrbNh/Q1Z2xfGgcAjTMKqZp07GOdgqF9iSquelkGP+2LBUm0Zg4HJRImPABnhEM2kUdM8
ONZV1RO2pxpTDaW8pYVzKpLsa6SV/UERmbnK0uwtLHp2ciB5jZhaEFyDrHMYZqbNXVeb8iQDGDEb
I4gc9kzKg1m7JM+1KMW+iloi9An74mxdfiMzbfFbbPgGOi8pfqVsxjsULOK9DHA2WRXgGyhaE/az
kg2QsgGkpM2ephayi22DUoxv/04aOiYpWtX7ShPmH3LZ7RLV6xtW5mlb+muPbBKD/JYQHKEdDYMq
si1DNd0LblE9LhHh8SKGbkuWydhkPupl7TX2NsZ3uGuGJGY49T5Lb0nfhW+8johK93YLaGpJrPYg
NDV6iRW/e0ulftZuaz7nczOhjngsGmIJYEfbsXNreozxgspWNJUsAf7m6fLcRPouoOHydw1U6Zit
bG0wH8UOLS0/GSm1c8Zs5XuH7MC20S62Bsv+0aVexi+HK3jRlB4zZZXdRVFHdEwF8sNLF7U36lly
nZrgjeCMqaTqiETgRs+KIDjy7otfanN6qkxAYn+p+E03HxWdfylSLj6UVZCyOshADT1fcZygvxYT
/ogxelKOyO9kr+VBlE51Z5jB8ovax/FXv0TOo5ot4nJNUjA1DUl0ECmYES94pESiJ24xM+rJebw5
weyQgUj8nRI0KXX9Os3aRv+hJnnvkq7catXszQ6mVyTmGwV/L+iDX47dOteA4pRDW/n9XuYmVlqR
dd3jwCSxtQ0d2o2PW9plGBhHb9XqLcxaberQAdRP9dcwGSjBjeP+iqL2tSBHeyRll+7iVLOVlois
25jU9ytldO+LKPQdmzXn6DXuW2aL7AWISvtI2UF0B4IXaJlXpFuoWdwQY7/ct5YU92UH9a2pZvEA
LMP/TT9Qdkh5Vh91rfUVlUE9iCxH9KmSGsqVBFKegisYSAFtRaTfs7FoDxVa558oqem2ISJ7LxkQ
Nk7q4Y0TXfWz1slvCtX4XfbdUzezZU1a6VwKOXiYtc37Lh5/sNp+m6T5KvEwu4Te2d/lqk6OudOQ
ihbZYD21tjmdpRLWibwUgz4vyG9rKr2LxRf4CNmNjZmnLdzZpS4Q+LEQWqfCq3kShz69ALFgVvKs
Rh1tT/O9bgvkmE1b2yQMEMVqnAd/eXWIKVRzre91LRGSgQpocti6/+V1DbVVKuod1Mgk6bmjR535
o6L1ld9sU/7ByFscFzaLe9OKvIz9gnXovAgZNlVfopvFLq2JYDl6rGjzc6CSBLCoPnD5VaFtYFob
GC0E3ioURwDHKDYSbatU4OqiKpY3315RzSivzHZqZo3nGKeYHSummV58LmnKKl/6ffSj9XDspH0y
WLtq1iNVblNy7lj5PdLqbe15rE+Wz1iGP5JMsCnJPGMtWXZ9Mokwdmlp2BcSo1sRLEjCiQweqiaq
19+YOrO3AgsZyE2RMJbbqwiKXpXdch1Ef+rKGR6ayB2D0CrFZuFbE3KBXwaeesx0gjqfGAtpj6hL
YjS49jBWR6MNXqumDfYGZ/x7B770InpnxINqUCdE/Xyu73Tv6sOosFV7lYXfdSmG4p7WTeeD9bu5
iewR8L4zPAuaH6m98/pLLG1nr0n17XXQfydFrO7aqaj2rjdaYavGc+Ox0c/QCB9a4QRhK4u3ZtUH
J7fSM6dBlRxnaqa3iLOahISf3VB24t2MFM5rAgz5RqqAcIUhKGfibk+w2PdZzOh6/QyN6RcExo2S
JglcFVDTXd8n7ZLe5ePYEX+Lrj4nEL5PEk0aNEq5tt6dMkSYfKcaNT5rrwAx2a1kEvYq7V0U5E8s
yRFUGkH9ZxfYbzb3ji2+1JKGwtqhjk8eiyEnq5l140zplWESkxvRnmtlUyTnWNGf3puIbnFiXAg9
NgTzdHOsRPYnbX37lEq3utTIha9py0PKK9uYxoTl5Azb0Mz0MD2xTlASjJTZnX3b8Y9zN/XsEexE
kcNtnXBZyDLj9ZpuTs0YLNw/NFA46HnVEoSqmB5mcvw1OyR2Hhg2b02C1cFXIti17jCERpHh88x7
TjUtHY4kV96Njax3WB/1z4WdFq0eVXVsHQgYCZlARsYpe4upqwtb7dewb4bk0gxTRwwNtMrKO8MA
Nhn6w1FpdKGrtf02pogqqZEekj1lYFg04tk92BI5ynHHx47VG4iU+JkFERgDQZZgIXNxCGyUb7hB
MSsKyd4rFziOef2Q+e7qnUfy54Jj2L73R99FYLOdNUXVnunc69B4vIcUh9pWEcXOHD//lk4dYRnE
t+gl5TH3bdYcPdEolp8EHpuZL6DF3rC3x5kEbF0eMYtad9ak3vIBy3ziRE9L2Xg/sFy3JPhJWTiD
+EIerc4tEWpXFvarHobuEdWGnkL+2MpsvhoMQNXCzicakGdyk/r2KMkePYM2t1QP/WPv94CI7cWn
g0ur7HXoOTxbO654OzKCdwjLmQkcpwwy9zuyMf62UyOI/cXBm99FmJQznEtLvJpddVa6D4koxwdA
bKQkaU9OdgsdGOg0uLDAX8C8kAHZxCrNfnoNBo1WjGoHzYe4i62aO2uOuRAaKuPdXT1EVkENIaAW
YdGrSHOXhHeG3d6Y02fcWvSZse6X9AR37OKutj3/hMCyCg6BOmEuHcKqcattAPVNau+ZNx1SvJei
P3qcZEOSwavsWZr79hfs0fci6n5ghADnaHs3lfufaOLv8+gmP6q1e8CKxY1SW6Bs3FeLNPmpnAng
Lj8Zrngr35kjwbzAUNwmCx6+sW3jEIIAm5AVPyctHAJAkPtjGsESLOaZfsAMdI8HrvueAvLnhsxW
GCcQAFQ7gT+LLX5fzgOfpNpkc3MDU6SftBDJFsCgee/0+Gqcij5VvF8b3ZLVHbhuztDow3xO2r00
Y+odOcDYmK01xHZkoLG3+odLkeU1B2t8kG4exsCksMoOJ9xHxU1JVZzitemIejJMyS0qyjD44sFM
WRhlTuKEYzcowv8dVRLeGGZ69DG3FfJpnPSXjTGTkFnXMjZ5287MIH9L9qIj7oJBday7g79cC4u9
x7Lw29MGyIcmne5xKJ8J+3dkIP2FylAHphJqREK/o9yVIx32dtuwiYerF8+eRcKJd2RFnbLnGM4V
41LxkKTYmyyaz9aigu7cTl6PWSdX1VvXGua2TJcr0Dn/K+iqt4UMHStUyB2AbFiLeyQpR2Hi1srX
uy+M0mfRxX21IWPFgzrJ5ljqxu9Pc1+tiU/RwzzqQGt3jt1vShn3x76GSNvTkFrqykb7oPZ1U2Sj
5tFjxCQP+idGUdtbAfVGODzwSC8dwiuZpXmHzvOrbv+M8TQRUV5tCzqdfo3jENxPCAGfRr4spK5Z
vFbckDZBq0zYzQABSHrgS5DOU1u4QHe1Tad18EGW+hkXb3zG7QnzdWGM7GbvOU2y7iikbf2E8chO
m5F8KtyXLsDcBw4Q4FI937H1NEmqQ8mi52Y6BESa90XhoAg7AdMs8aG8ugYF3YazVtsMlvguENVX
2y/Fcx6LnNJAaR6cOL9XfPl2nCwI39BvT3iZsbOm/GR1H5z5mX6586ua4zksreqeYV08NR41CK4i
elBM85OsaJH0M6/9VYmcKRmQ4aGPyK2YHeKxk62j5kTqvAswjDYL8xI/H3zHcf01+Xxhtca9LdIO
wJLiP2BPDcdZF9SH8wDt3STLYdtyBTanKx22Wdgyh8NofILXkN/GEhy8CsB7ucJ9qTx1dOKODz1y
wYCBTQkXE8lihYYtg+E827R+vXLn7jEcu/MJ8ED06SF9bV1I7GfbRB5g3ffW5D1LVUATukrmLTQH
e1cxnyO4jvqcuZkWW8fW5kubQhiKlGncFvYbp26w2pB2ZLmh/Dz5XhC+Pxe7YTeKGLn5rxXi/9cK
kc3ff7BCpHs+ff+39/Lr347fzfIdVww7/0RJXDeH/5OSSBOEYG9Hu5fHCs0P/L/vFC06gbias9Bz
GKxNZ60m+nuzhPyb8CTwQlOi7uJepKji7ztFVpEuoTePf19gmvRL/GcoicJy1iXePxU2eJKrvsdY
ycbTcf6iKP4DJdExFl/SkYgnTzXxk1n8iYD+P7KcfiFYgLeorH/GNijp2u2jk1a0Po7j+ATMxb6B
MKF5tYAg2LbBhWkV0kglimOc612yFO6uyu3PPM2QyWe7uQYzcECsKsc6kNlTQ1CM7xRrr6CIzXvS
Wu4nS7N8k9rw7wAlclsmfqv96tVz888mwLLFgg/H673VzXSvNs0HSAyMEnNun3L1kLb58Nyygwqj
RIudWzahESfDq9MxbMhqKrYNpQA7MeqHiQ6vy5Kh82W4Qa9ETwSCNCXomTk8u4mnUHPTDA85wq3P
e76eXe9crwbkv/6X7DP/rHtQiUFY0k96ISM432OA+J4okjz4EwGWxooJGMEf44+W7X3XjxO4XuoL
6JRtoGi/z6n7jXXmddHj8JYUvPwjd+uk+Z9mIE21qGLngxUH50KzbRHX5xb2UeEX60xFP3mVHU2j
bw+GIm6Ph70govKQEuzNp9h8KcyTNAA8KkBPR8Neywsq5yEv1eoa6g8+RsVtKpK1OzyfQy7oeKaK
eFsCd0ZOT18c/mhKMeMXkl85RD3JHjB5citM1IXJkELc5ehZS3dyJgalIch3osq/qjQaqaLJ1TVh
h7KMBIY8NURkJY5tgqswB667IwmQYchXEfrH/Jh7WcI8g3E8KjHto+rm20mTXswSWPnmmr+YJqs9
ByxjhO1+E2ujLa79ZOeMvEquYwtTfdhyYcxQmqFeuWCdQz7PJnSX1tkrvIBH3WY9e4E6f8msJ4s7
2NXSDcbumfLiATtlPZo/jAmuXBxrYr5LybSH53o/DBUfOg2mclbHdtLiHoYGEpnssVTjE/Rb0k96
1ROFB/6gKrsotAELH9kYQKzWKRN6KttTQhwKkhI3cD0l4TB41iHISiwzAUppndTLPek7tW27PyUV
utvScBa8UcAa7R7Yb+vr8pqB6btWWGfCcqg47fvcfwBkv+eb3Z9d1+BGYbL58zDS0P3xzvaOWGMa
zZcEtA/zG21XdjLehV0UOCcX9jV867beK0aOc18XUPWbArefrtuLX7Q3j6CQXtciYChA1/XvCVdG
w8/FL9cb2B0lKNrswRlt7IOhsU3VgKr5P/k9dS4gHnA+6ZUgOtXjD9WNRthRppCQZj81q81v1qB9
x4WgkT3JF7+oTXY5k38YE9I3SxDkJwDibxy3784As4D7zgC2wv0NnYnXTXs3x95phqsMUrrbFYly
cbZOu6GuP6rAjC+9eig7c3noWWtN0t5riU3F03iu5tLCRmPgBY7n7J1I0XmBsxjaRa1P0vRfEblP
utX61ek9WlBYmW4NJatj38YPczyhugA/8sfyWohqFYc949FX5S+36k8+RLYvWSxPTlAWH1apvl3k
TXtI6yeQoO2eANHr2Efl2YhpyAVifnJUGe0QnOJtWha/GQA//wd7560ku5Jd0V9h0EcEkNAGndKi
RVXrbgfRElolZObXc2GGBkmDQfp0Xjwxc+/tKiDziL3XxvKTB/qxSZDaK8bBBPusPQdyKYdpzsTO
oHIcq46elnJED4s9MsSz5OEcVdq/YZ6DQyWy/Y0yentdAH7DxYHpYtn8zikoiwhXamt3V5wr+TaV
Fgpp+2VwATWkLgYDdE+YDKb6WLzZ0mhPXmRRnFgKZi7b1tXwNw/LDIetA5xQpBleRq3oVQM2JTH9
TO1dlRM7QZyNl+BcqXX+kvs+oREDqpm5pgHL+xuzLm7JKegPKhgRwmaMXY0Ygo6sn5M2vUqSsrcI
GzGEUET36k9F6tF3CVuONG1yMR5KmR9yGfw4c8oUNOrf7EDBVHMes9B6aAaCHLExRbLaJB5KeMVu
FYEcT4dMHzzco83k8H5mkHwGhRmwRiFM4/9k2jPwRrCdNwWzhFVvprjypumQWDPUIVzPIyl2DUM1
UTebQYZvJoXtJg+RpQhS6RUiRNWi6LHpVAI/eSc3FpiOQDaiDx7UQCJ1Er5ty/oMlsNxWuTakbmz
OTP2lWmhvS69u6wr8nU52Ae0kw9hig/VbG0i8aZ8d+QFbcDspyfDhM2AEepQIEpFJUPWTszj25KI
w2FsvToDZJxKLtnw1ZIAFXymtneunBbaadsT726X350EPEm+qAsnnWXBELJuMpskX0JtceoBkowH
0MZTzj5KTqj7zLi75A2Qj4LhajlPX3gYIzSFyAwRhF0aKouzUzoXYMB00pAKwJ3oY5zp3wQgxmzm
P7AlYJgxsl1pdHZjOeN2dudXVhG7rtWPmWuAIQrKPz+Pf6FufoqCrgo79DGKU/gkcfLl6/bWDSLS
kCA/bD0juusnf0QpmDBGbeSr4fhHcP/9qXgPUufH64vmVnuISPmIAs7qDZrf96wOg5Xju8x0Zm68
tG2uo9mKtYWHF76NqbdofY/poIhT8D0uCEQUrBd8DCUhWtecsUVadyfD668QRU9lQldYQ6eYynRb
BIfCKssTEAcW/+pbuPJtCDVYVX9QxzYyfk0nuUSzfcMoJWePJqhGxKk2aLIt3taNZfbdzbTN5KLD
zsDVSiIHaRXALlAopFoxmi2IibZcEEC1EUAi6A85M8od80E0vIjMsdNqZNZ1dJNltkmtwJ+pbquN
K9sXPon7IQRvjJvrG4CYWFl28VJMQXOgbk1WggAu9FT00lNs/cJI5E41GTAOlQL+PH1aZnAYAReu
ZQ/SrIXfLC33UZrtyfcmBKSsRpn3gVVQ1RusxYttNgyeJ4gWXvICIyRb14mpH9uq2jhyeCs7kl+B
SQNm6jvehpzXJ+qJXtAtqbzEXzMt6PNnPF75xmhQLAW+Yhgi/1KtYYz27QhIOsYhtY40Pwvmp3w/
SrH2bcjCQa/U3nAXQ2Mfbhz099ss4FDqy4VTMot9Cv1SuvZrT/TJaRrs8yhB99gB2D1X2EfKqj0z
4hGFVyLXZlcTSyC2inSRHWH2v87gjYjH/vyYCYeplN7J3Ban0sTZuYigJh03Z25AuYuAsxVsz3Yh
8JNQdcau02tHl+8RBRmAKnzEZovinimYmAmTsDD7lhUoH1/i0I0q7KFz4yPkzscv18m//CQRd23Z
fjCjI0JtvkVq9QM3lCSSHJIDciogffMTA+QV3u2vMPAfOjkytau8p4Dh0W6w2FEmLvm1ptn/RGP9
k5VMmWqLA5CMyGenLeVJaYtSjxU+Vt3+LXfclA1PdgyC+dW1s8fopjOr8dABG8sHl2uhD/aGj7m0
FvAfomtAyABsVRNWTXTnEThJzNSGFM6Qnza+TQwoymGew0XIj+aMI8YRJBtOo3M7zM55dLNLRsJJ
RTpw4CW3k14gIqr8CmM/2I6ktJtV9jf0m7jDXwpYr9Zee5AUSIUVFOvaksxESvcim/DepuBOpoB8
7TrGHR+AdjD0VeTOJRARwd56O3OKpoAwYYrgg5RKfcCecFLAez4q1TaJrzGyLVJflvDfK5wFdqPh
dzF226LVX1Of37emcUSwf5dWHhpSIFAbF5N71Nk/gc00CdnXl07wno3uKZbA8cA6hWsvT17yTl+N
Vt8mCInWAQkuO8TppkDmlvqIqVXS35NKUteLwL1GgxWh966YCxOZtFOZfm4N+9bH+11T/OF129t1
w11nspvDjc8mjOlqEH3G/PES9GYZtb2jR2vlp/VijbH3JMyQquLvpjA6wj5fHrToWof6Y4zon9rq
EyHqF1adJ9+Re7cEGEktlHK0J3yZpfkxsyNUdcs23MDHbwTURqwHj2YffPhtzgSv/6wyez4XPeLl
cUSJjoD4y1V2trhUqd+jjauoaeaWBeToNLfRBGsNVCvifc4CMGsU21H8l2KaJqeEFIt8PzkGKoiG
k4AO7cHknt9mEdo0H7cv7fLRwLe9IXz1awrAvkgzBsFJ5T1b6rOwFgQ0o1VnzM9WjkegbLoNcnq8
bDJLGE5Ba5D8ygwe/XVGyJoR2wAyCSuX7fA8EfO6CyC/2Xzpa2En/jZ6Qs1616SddXY8oL9Zds+I
GzqJHzzMY7cvbZzKaXNXUTBFUHLrqXzsfARuAb7qsRTh2nWj20mx02bcizeFbosT1GU3DpraTACt
DDZHmz1mBRtT/ULo9yUquH2TkAts9J9qnbTnWITPuMfz9eDX7aapcUs3Bj94r9asHMt975RwhmeW
IdjvwpoVuIOjyZqIqOs4Du9YlhH7Mr3q3NOPdcFFgkPuVkGXcWIijWZCBKwWhaughGyN2AOp4+5R
IYIq7ibis5wAMcWixpskWG3flyN7zLhn/xL+4nByXiYrrE6lzsx1fiu1Me+lhDRcROCYSgM4uh4B
RxaQgD0tr8SUI3Wo5YElwh44rLs3fd7zPrDOfRWxHZhhiwjl/tUMsIf+DgZotptIjVuumU3DIHaH
XhZc0LDJ4IcHFcN4ltO3VJcIj6vpKKu2PDjd1G8U3RYkutCh9qQr4OcOgA3FAAnM2bgB3B2ztbTb
9YLX64mUWulWPrgD9SjCWplD4bXj9wgiy8pK/cOsiWlAQ/YDRA9NqhluMoOrtcK/u3Lx0VlQAtem
Nf9YafI6BXQnYEzyTeVDOOKdxuWa6C9bcgEN1MfryXE+hArLHWHpHj10dUGduHCqQAIGYfNGPjq6
LNqtgvikRuBnC7zF9OH0mC2WB718tVPODVeK3XLkh7k8FCaCl56QH8eq/qIY6Sxf3s4dib7ISnKM
05beDkVzaai/Gvl76wHWKeppH+fEtxAuTICMyD78zF7uueYTgBLmSbwEoWqOEFVGDt5uRGLtHq02
RZfRDg6sR2srXJHcJmW/zVB2s4BYJ7X/UTnE1tZOVz9NHoLOUdCU1CW+3bmo060fLDE+ZgcMEWs1
k7V1pWS04k+Nw24ikLegpYPKhk0uqNR5oF/hikVhM5/DJegzY4y6KvzwceTgEjkW1MEMjpGWt74M
oJOCZzWlfbVKuud2rt/oD/HVYFHs0dXS9sUmEYNPVY4XtJ2XhzRq3zwm7JQQTIp6F9MXQtw7CAE/
g4cThRZk1Vc2jOO0u1kYF51mvZ0l3E9zyj3rP3nT4ACYQtU8mt8RuEDWYM6qahVwpTT/bkuBf024
VMhSneasPAWjQWzHgrLP1a1vcch2YXFq3PkF9chtyDKc4VKr1622Xgd5HReIOScdC9tqPjTMfACv
AO3g+H6jE8eMgfmQQoAEnb5n/Rz59VErb9PkY4b+O9jVhsL30OTxTs9fM4EGtyyYTnXVjmd0cgdE
wGsvBcyQzjmMUj/ZlFhAuSPzYNuyabkfx2/PYw5RjTxvsR535EWIXV9JCjtiqKK5Z5oxgSpsvJ0w
YVH285/joW9OKJ6gxif7zDSeYr7YAy/jEOljW4/7ZCpsYLV9hyDIPfVACNGt4BAt2yv0OvMcuT5j
LVYSIq7SNbpIHg2yv06ijE7atj5qfsv1yIfMtcbXaLH9D6OJsJJGx8fYC0x60561kuibzSvOKAhM
MaypbGGcWpq8gymGdK4TdxvAIF9loIoJUtC7eq7+Av1tjmLe5oTBPsThuHXcb9be077PaAI8s+RO
zHGp+qgQ8jF6CmyJxT9K3+0keSjDXO+8xkuPWUljOXtINjSrT5YE0RrESiQjMAYeNiqQ72D3YLJE
UDkLvLtkPq4mxOMr/kTo2ikeYwF2ayZbXYrik2gPBNWNPJoGbWhVmgEnMlObugg/lcWzJIoXHgZ3
NbrQIpJFQ2aFr7RgFN8lQHnALGKwuQAZVYnElBsTncgmZ6uak5Hl4RlaERz/agmcWoaF57TDXGor
NPz5T1hP4101/A5TR6qilz3aPct2PAu7hFd9m06UUEXN19FzXI5p/Jh590WOJB0LEFuQ3eS6eDCm
pNwkyfQZ47Vpe3oIOw2eh46fWLL+XyVO8WZO/MRkh392UBdUND8aWeHu2xBzL5Bhk3N5idXLQGUa
P9Uoo+1QPFhh4GzHjuMBsd8d0qFkBwB9ZoF5QSjQk0lZvaex/5NG/C90YgC51Us5xshyYhXoj9yk
IFLumfzyEUwITyqqLKXwHxiZQS74OBDTMWAk5wtyc84r0+v/PO6QkCbKi8uDnXl75cMkcEYWVX6w
jAz5zdj0Nge/rHYGT8gmsOeO8RIBtlViwcCS2HZl/MR+7I1VFsyKUn30rf3Kc8sHskTSNbpc587M
8E1ZpypiWzyE3dtAUeczXVrjf9vkVHRIcbHMBJwCpng342TibJsXX635YUcveWlvpI5fEUVJkTx0
S44XwhbACAtUaVn6CSTrVVjcw/Fndm5y4So2ek1f41WmAApUB2bfg4ZYVYTZ0Ft9dnjksTAwC2Hh
h+x/3FoSZGNcvVYRrr6GgjLIEgTDsf1u9fR8dJjLklm9y9a4w3NzX4t2Q5wblEBiRVEeknrLcxr2
mYmRCfWkSRnW4ESswz/IxQTd9taw9cvhODnpsBoX3jl+AxAcdrxhqXwzNDF8feF+4x/iWwZK6pK7
CWOrpawz3e80fwItBg8dOehqdojN08s/dcD9EuqQOJ5O//jLIGCFOyngpBzzGuKr32KZwLQix4vT
RRvpvKLzTNfZYg+amf7EFOs42bEvDTCA2PXu/DncDiN8grKxp43hxxHQ+ZqBFNE0c5j5q77GXAp+
oWync5j6GA/IfdyUlXjzlf3Y98Q8c/GtyFOuVvWAjzgJXpVrFCxOMZ5PNu6I0D+7NWuYnjhRO2oC
YnOac8t9vgI99JT602OESgAeDJrSMT6ZyEiopPHStEvcUCD/zKy9MI3kZxipbeu+5d6ilqiC+XuW
PiNoEifiTC27lOqrxegFsMElXdu9D3OEO2wmx1XfhZdkzB5TAwcWliF0GvnFzuNrmIKx5k9EXRrj
kA55GNFuR8uhVQ8bMh9bfM3rqMrq9UJHwPdJ/nawS9ll8EcGpmorhxCUMTrRDySrglBqxsuFtWE0
36aOXvfSD1bbQvnlZp7AdkWQcFGEXAXkxBVebt4fy3gJkbOlmtNM+3xZDV6rtWWmpG9J0o3ZQPua
Eh4dMubG7kVn80NsND9pFso17AhEdITVNMih1kERcwwZD7qxwETnjyChBdt0A2h9s/dH53eoobvk
vNl5jUuyLPFxCnVn1HT+jhx/CHXa9iix8E/Kz8R+RSnRIlSSn55XnrWoX62OaG+GPZ+wLgXpP/Vx
DFLmiQekKwz4lP5teLtR+CKZNDmDwiq/DjiQyjhMAfvj9M17aBKopWInh3Y6Ve8Zpk1coubfMjpw
GJiusmvsMtp0WCOsjYB+NHL3jQw/XZOhvzeWD8gJN62bv3fUTtXi93LtkvAtKmTWKD6UZI6cqg9+
kNs1FwiXDcli2XdvAQAl34ATfSbedmZy2fSfrB3Zf/CpRzEm7RK9oNfxoeHDjLex7dxZbf/kRg8m
VcxK9TypPZMRWCDLqz3+lXC08fog8wg9cG0Jm56GRDDG/sm28/hvsUqfJgv/U51+tKXeNRU/j9Z8
igrk6rqM3lUYIhZogwKYRVxt6vsiHJgeg2rEsjVsQJIJJJjBV1DogwPEct2U1Jwm08S1kTLeVs5B
A6mj43fznY7ZBNGC1zulz0RGYNa03QeviC6qB9cT6+pGy494iWcwEYx5kyC9MhU8p6CNNv4sz1aD
l1TbPyYr5VWIX2wNAfg0BQsw0/BAihMUwwTzajrccqLDjCS1u/dGjL9JhMEg0PWjYWafcRLfB4Cc
sHRxT1oZafXSj29Ta205FXH2AAKTOP8rbb7ppOG/iow23Cxu3ZgvAzxhS4s9gnkZf/tweSkYtq7N
zLj1++yz9y58tWINMqsgK4ZQAG0jNTSKV3bhl3++P6CyN/QeYxfCa4vbn6IkDjfsJjDCvv2clrlF
h4jTP4TrFuRYLv383e7yaxb+yTj9zZULCSMRFxsPomrykzH4j8SrvNcl6H3qLfyp1XCkthiWgUQA
xw6icx3xpoETCal7+oRI1rBilBEvTbLxSQrDfZbaZKinBQfU4uTLeBq5uQbKK3GXet59h7eC8o41
nMcvwVPIAcYvM5f8E3vtd7Mx3pSF72OsRvhJxKD6BcqqQQG0nHCdakOerIKw1zaGwNgsz3UAScZM
jNspgFeRxR846nj6loiwVKanSLh3vs80pkDG4/N1bGHvbxJ0JGx34BVXXP5ho85tZqYYRB91a9Tb
JQNwLvjerdn8mOouoyS25w0QmrW02vnIsgCJl/MOCW2VSVBX9dLATU2C+o/HJp1qZgM6f0DbzgTd
sv2d/xQl/bnveJPqvg+2uWF+mnO62OQi8tQKPueJ04rJzGPSkVW2JDo3TKCwTUanwYw/+4J/wzNc
aPuLppkdV85xW7HgQRdHPDxe6NRzvwXJNaus44SHSCbgkYe/xfQ0ktb+j9eVrTU4WJ/Jj9+VjyEr
VA/tTu251z4Z5fKMJDu7QyZGp4DqpjKWHPiCCdQKb6vFAJMVGGbKn7rgfZmdemfg9cMG3gCm7Yq9
tmYCw0IftA5sVVTA9DtJnR9D3D0xcwc7ecWvsrg++CCncd7iAr82pDyp4VJXnPLYaZ7LaL4CNvgx
8+gx7VtGibVJF2RsSsXBZQ8FyIgk3qY1BlvHp0XOjfgTTTXk39T6turUQCBpfGawLHwcMODterAq
kUuxgQs9DpwXDzLsigxegCMmwLO+IxKjjcbvYVECpjERFYF6xTe0MdIjwIh0xS1JN5XZ+2xKr1Ef
YqSddizqwKc55kFi2fLBHKRAuQRgMyYVBz1m9xNNSw8neqPt9qaBqKyiSxdSYwum2zPV7cZN78XI
SL50krMew9tUhjf+GN3rJjhXkuswn+EAg3RLxXsTVCASjRuZV+LMHbaVpfOLv8NfNWY/ra33IjCY
4yaA/ZT1TpYdqPfwBR/uXa6Z/ZhdSpa84i1OaBr96iGAabZ3oQdakoRzmjy+Y3rmSjQ0jEWq9z1c
OaiwvZFgni9xzqjOvmN09SVnq2FikD1q6OPrGqQSaVj+hzVuDQJELEgkW8tlmGX0HEYkYLUnAbeL
FPpg52T9+2i+TPT3sL2RYkpeRkd7nxMo5FQGig+0uMyT8Eh/YNzh+DNvJ5VaJkDCWhg8LUtcrPIL
LQaFHI8pGB6qfZ9YJS25vAJ+X59XhgmGOkiOPwaWPfY46mlwtY/srd9kDAqyQFJy8Lr0AR3BjWHU
Nx1Bn1BYVbyTXblOBm795cw1PTo4nXpPDdqFOiFnondhhsbh9CYRhDE6oHfs2i849xJXEkAsP8QA
Dtdz25fs4kF90GHYYDw0ESq1eDbx2G3D2uRJDsaEZdOu7dS0Tt1DYXPiuaxAVr3P8G/U5j1SR4Ku
FD9+Mj9kcXNqNEOzVjnrKjaxfHDzlxmPeNXG0FKpOZ3a+OwIHllpQR4qTzfup5i8g2Q+dqHzmmVM
8G1D0tDH/Os8fedZeU6LDoQa7HoqeVrs0EoIcERbrxy/2UwD1bmI7J3yPDL6ZvTCo7XLS7JgfBsP
Xz3cFTqEiAz8boUze++UOZaqGLtOOQL0XMpd0iGYJFVQP9AxVRnsBuB4jAIbfVA+h6ENUcfDpsBk
1/E3rgb6JOpPlr4v1E7WJjFTRBZW8f/+3d//jfjO/p/Fd9j1P/9bKPHy//in3A5X6D8du/zNf4jp
+Lv/0M6Z/xepHL/kf9HJOWKR2/kOwca2cID9/1d/aTk1QyXGwaUwwPxphg95yjQo8Pub/yQlvPxT
efcvcB0uxCT13b/9qyWc/xZcLBySXLwAABBqPNv2PISB/zm4GCecalBakGGwMNxbf0wZhjfpneKC
oJ6c1MEh2eSQuJhyyJzX7PPsCc9dFHaPibLvBxQnYEfZK8BZSpmHMTOoboEzurfaKqqX3EzzX2/s
mUcPS76qBR/6tFhiadBl9wyGmPY6OpucrPuux/ZpAG/hHWOANbK5R0ZehcCq/DFZtxNiJZQU4wnV
u/NmzSBmvLQFSJxn0BkCrcAotQP7lukBM175SOmN+TQYDMxH0Via63Ceoz3j0b84yLyNkzaA7nKf
dMSZSKE8JCJylRNamIAZYnIVoXp3q5i2U6OrJkQt3MyqG19t0WfPbdl5b7ZT4aHUVkls3pz3P9I3
1E+SMR1fdUFBfmVZLDNZCwCrQmV1DL08R5sGRuO3KW15TgLGxMKS+aWdBjaWRTg1N8REkFEL9P3a
MZ+Gz1b9lpowI5+NJ1S50HlOwIFzDYctqWoz9oUxGa+4aikRh7q806h55b5WbnqyO9ykvlUFe1w+
I1YsiDcpVAJMog07HRsI1pwekO0YLThQe8ijTd1Hy2Bm3tKf3Ag4WQguuVx0+lenzTmPwq+QId0Z
oaOH4izN7m1bMVvrUUTCW2f4ErrNsmDPbkI7J1goX8gOE/KV6TcwCwKKglhArV5wz0aKAZqkOP5S
8AzFLh5VPAdrSdDGCtz/c6CBrIyzvPa5gz6gqk+YgzgCJ+amTlO+tTGCh7nObqsZiFHb/Hlhy5RB
gnOra+cIhZfyz2diQErgKpTVuYcOpbEKrnsWDlWCZjwciHZxyZkRJo6zhr37GEFkmqW7aczoJTYz
50bMKUGhBFjbiWr2DWTdVVUH1zZ3bpIicFZ12byweAGNaTL1UwRPuyVjsMo9ubFE0eH/xI5u1o2a
96PNTxou0jnRht8wI9Hr1/0bLkMSlvDNkoS4trv4d8q/wxJEiB9FL7ILn4RskWzUlftsKPU5KxjK
PHHsdkVMYqddEQ1eGC81HcsUZbg2reV9sHznhvjb3MU+ETNO6SRNN+O3jWBwvk4CZP9lZG0ic/72
s+InjxyW4A6T6TTu71TiE8id+Iept8O7KWH8WzvyuYudM1jmZt95/jvUkLdZZc9GGj81BTtK4cLx
XBLlwJu98+tSj5sVibA5GVv/iMNlaNhU+a8Cbx0i6jzmQTozGcHWMRXMcSqzv8xmz41a9bfgLu1V
5s6g03SfEOLITxu1bEnmF9DZr1bJILCrPGevqd4FJfpQjfeEyr6nwvzKMiY8UX5hqbBAc4jsMupD
NAYWQ5zu2R6TK03FH+vD7MgzzQ8XjpcxPAVdloERpwvASecuYyFTkaBKaB0WGQbkoxMemsQ6eIaA
cjN+C1989DMRiWDI0SRpmPTNDeTDzzhoX2Xk3ugmLRZDzY4IUB4Fk3kyqw0MCEBaNKILxhRbpvwE
Xwk8a0Jdu7TBS67upC3IIhrv50G/RkKbew+tGZrKA6nmbL76fQB7gHLe0WDFYTWZezeSl8V8oLCX
Esl55bzaTYl3o7LikMdYVVKySCKR3pvxMwfo1WFjfYDUj/0JXiQeqlkPfxObhk1PznOnC3z2Y3kD
UVncBALq8Euns79JzOckpsYO/XaD8S+4h7T6VNYGFF0cXv4seCmI+FXeFs/lFaAmg3c/35IxaLHf
rTbM8NbEcG7Yxm6hwDtb7YivrI5vOt+DEMlrlLkQpYiLWg99+Qm9AP/bgHaFCZMDQl9Ka2f3iDRD
ZhaO41wGtlqrRtj8XmxREgxB7BRZOSn1XZQueuBhuEvwFq4TZWU4ajEX+XnT4v/qAOU2/nbM/kxH
b028+mlWXhBA7zwTCncwH60qP9q0Zi6vRqMvlmc99sl0U6UTBeMiokhAeDsI1vwA1c0cHEfIgTPi
H3jqpHMo73ZRshcuNAe0a+FZuPcuPD0U77tB5Y8lEeW3zUx2dqROjktnmWTjWUvvUIsw2QvAR4Oi
h4YoJw/20NwpXjt0m2Cb0IWnG0cZP74Zx4ep9J+l5bPWn+KfQgrC49CSr41Sxq+N5oUUnbrH7fyW
MATa1nPx0brdwIc1DHuH3xa9KUJp92uQXb1h41nuAX/AR2q9q9OiRVXJ0kgW+V7M1PF8OPvAQA08
kCzjZFYFpdbbm0X+NHjdbRkOCIbcR+xZz9wf/ikE6AUI5dOZJlC4/m1qJt91YX8DMwXDkJeYOcPn
MTWfJp/1NYZbubKToNjiaPwOm+IZk+R7BDOFfaaDPGti3mi0DAEG4y0k53ujNdV0wzZ+LXp1Eou9
2lNQ8ty6oC2X1WEONE9jJH7qCAEQMn+5mxyGKNNot0cuMQAX4HaHAYalGUPgqxgmzBCKyH0rz1Pc
M32d77ORLFvVVgMQWx7liGHJIpGhSSzda7c83EBh17nhCaC/ToEMuchoSBxcBE3vPg4zMp/Wr++i
LvrRaQ+0tXFuyqwc9wwkUSeb3Vs82o92nj/PZsFd2s5nlivPLDR+q6S9OGRj1j2RPlaFO5l/eiFo
tTtZTuufos4gTcY3bgWsd3aw+a/hp9dYmB845l7k3H8NERZQEYJfGyEunYcw2vsMYC5zLjDt9d1b
PQvGwYgidnUIV1cNkoeGm1x55XMjHYOQMh/yI0pHUqXBP0cTvVnCgHVfZIDShiY/sGBiyGKZd8HE
1TUQYMudF49PQTzd5V3nrqM6Axpvg5UxZLzPDK7cEJT1Kpip+9pAsREcguxSaJRUVGT1Zw8ahMLL
bh/A+BJZTcv+5oCxXmNp6rc0xcVG9qmx96IguwM/imYvXyCaGAiPZdf2d52X7U0FPBF/vgXyzZ2s
C4iwCVJz5O1bD60ZS1y5BOuGsG5KkufHO9f2YMdY9IwSpAwa7qD/gxOM2LOdwnXaIIiGQx+v61AC
fXPJI6gKalbNmnk9jyapD6LxT7Wc4/Xk9/pKMdHzDLojQQZsllPGEo9jFb60XujsYj/dNWK8D6vx
ppiWJVnlbQwkkPdgbBTqYmNAvhNbC02lWXtobc+2wxLStAb9NgoSPkJvPk0Fvw57Ui+7Tl7sX7ze
DU4T0tubqK7KyxiXYmd66O/rKr0Sz8afDE85hGRENKYmPsGuPagkgZhgm8zJbSab9FS2wQ1lTbkn
/oTVUnsLxiwh9ccfySqXyMzhqFfKY9fTL+HEpsHQy/ao2c2KuZuEMgc0hp/IKcSfSd2Bc3to19CL
nH0qJCL/Fl3cmPmIYyRyT1vpP6/GVts5FvCsuZ/npyGS4T6HSzvjoIbIGJz9weXmNEv3tkPuuh0c
/KYhbMOnkXjGYSSeO7KQPRVOds3N/qXujAgVHZtZd55uAAXvcLAHLJK9U6eDEKIB0Y/DTN3nm8UP
lTw/EWMnD+Gy1YfOVbVankkzOpWMLU4JjIA99W91cJk67suAW0K2pf9OjWZC5fBYPuv2zVBTsGWV
KP/yyPozVKL3EdTFrV119m3mIrwdO3mh9pCoCmLwFn0yn8qJHYmrdXRXmaqFwzyCIIsG9lZW0sck
a823NkP3G2HPFRN8kxI4hehLvTnfgOSB9mUGGLxjx9qNClVjVJPfTdggWhrLFzeDgPGpMYwkOZ8E
e8YCc1CX2Wl5UymABvtBCQQnuE7C7gI739inRHwhXQ9URa4d5tmPWBM4ZHS1Re51PGx7R2VXrJGI
fH17mvWuzIziQRVGrHjTfZQPlI7wDEk2YUbZdAicZOk+50UQBHvBnITQAmwG75gLQGU47ClbwqP6
9s1qDe+YGFIe+fARItZFKkmrtgr+fDaltbOZMoaRA4CqN4j+0XOjeLv3MvQVefMN4D+cLmV+N011
3J+9NEpI8xrLTm8NewKB1ooyuIkwuqc7G5pmfbKycaDOyUyy0mYjuhQ5lt2V7ZT1YcKw8pn0U7t1
WtlOt3lUmr+JbeScG5Z/dVhy7yPhyLMx+/ZLBuX/08YfS3pgHTYPectuvZM9waWqC/1tYajh3Zpl
Muz6rB9ZvenQ+MqTmWM9TSdQcoz+Yk1ijGypCXQDuxkgR7eNPGI+piRBEY9gRDh7m3f4bi4whs0Q
bS+yN+gczNky9Z49AUFtYVM6f32Uo5NqgNa+Zrx7mMSyHj+OLEVXbIVkvXNkk8s5nbWB/M0FiXnQ
LWSG0rlKo+fYlOo6dnlo3HVM1spDi0Y1vXWFKP3tZPjC3StnYhPcRtqE0mc6zxy/s8X3uohsRCXC
y+T7rn22Co/wYbynyHocxzbGXZTqoP1mm+lMa8ecqXSU4RGxBZRcwG6xx+nLS8bpKWotgJloWWFn
jrV3UzDr3E5O1NabzCS5AJpVjeiqVKF1Z3q6uGLuYojZh5ythQpZ7HFvuaCXRamrXUMUw0lQOf7F
thCXEnYFF2wwbknS6M8Jq+g1zTnG/aFTZ0UxR7RJimI5ohR9RFg3nOJ/J+28luu2tm37K+cDDqqA
ify6cmTOLyiRopBzxtffBkgkRYqU7XtevHe5bEsiF4E5R2+jdaHh2/eiuljiTrvvVQWgVW8uWcSz
ecuU8vDMV1fbNCLDPi7rHHFsZ1TzIsVw0sx+7LQuPeTYBrw13Tc4TLXECvfdOKnPdMDZWY7xJlmY
YVfeZXUaYvOIjEOhgcGpeVTgkO4I77huzUvqqVeyz+bW3Gu5UjNucFiESnXNOG8QDUoLajlYWOCL
mf+oZJTZmLL7Kl5Q/s0aDG+ztMTbC/O7wmSOEdehO+4a0YPyFPGzP7MU45YDNn96VxEWZAoYo+vS
rmVxoF2ysxwcgiHTbpEoUX3pdEqeLYekLq8izlULzkvVqXDS+gAHMzDPDsqVbHEXGQI1YctJv4HE
CWBFvX6GQPEp1ut1UYHI8cs12baMw3AJzNrn6KYyA3eSA8fA/sRIRjEzoN2sOeSJqa7womxLAjuQ
bE3seC96QHu+/tQTc5SzxtLaZVRQKxvIVXJHyYBg4S2TTwKG64w8+EMkOV0UUm9xeOM/nAzZt6Jm
+lxpmL5xuQeESQONAJkmsz4T1CeMzMNVkVTDGfDUuATnUe2ET/OJPnnp0uPr2a36KACuRP1R8m+n
Tr9ktWDOea2fuWh+qmYAPK409rFLtTIPruDbkSJuTlConrtJVi0LJ9IewDIGeEbkpvSGJtuMmIfL
02jmrpRLj59DbnvsZa+NhAnWSspL/sAJ46Wd2gJpOhqrTVy7lranUOrpWOgXjnaDwrLMqbWYKY6M
SA0RK+VMJTmI0MrqBrhZWdDTC7aU1Xy3UGU6c4pS+ltmDsXF4JN5GX11ZCuh2GQqIVzMM3ru+kHD
LbovuMtQSx1TFBOYj/j+G9qB2Z7aD+q40WnY9E1lvhnvpMg0NqAQ/I5oXOU9MzT+XlSCNIXVegIK
FLKu3gKWBHI7D4ymPmPBM1iUbUvbYZHbZxroM/CxBbJSs/fKbmGhn4usxK4D+8PuUeQ/ImGzL3tm
c8tAavxrNkaSGwM91y4TrnLqUTwIp4Iqdyyw2HG2ZxYlGsVcM4wgF6l1i6+1TYnBESVXuRmIcM9z
pXAXrZ6Fx6wy3TWjnXZB2Vl0KFJXPLQ2166kMIrHRsngt2Kfq33j1SOMEDX71k9TGXVnBX0VEsjN
6K3155GRojqturQ8U9xquHerIlsTu3FYwQJE67ipLbtU61ecUAd3LaVDDxtLZRo7LLyJEtCyZ7ck
hEAJVbJ9phg/KIFbINtyTwKl1da6YvPD3xZR/pz2zEhU5aDrtr5qcMLh82Nq62I+IT/R64Jy1cKa
GWxSnguvlm9Mv2DBVYapM3XXepYhanJmrXSEgJsFz2ZjfUutVKbDASaEbyW3QxJEynDtncTMdVvW
KRbasoItUUI6ZlJV3QZmSFXF0KrfAqepT9uERlnbTBhPmLX3HY2sg1r2LiTsX5iOX14NEv23i6RG
MYUzD0Si9LeGI/JLbil0UxRdLW4rtonmVtHle6MO6hXXOuXZzwoDgogFk5WwKqhUNel2teRlS6+r
olsOleGq79Rh40FSMcVsfXbeBgph4PhKirfNBIpdt8OOmwBGG9djRy1I0isZIbo3C/L0G5pJH+8Y
2uwBsHIJsRxsVZpB1l4hGIoZSHCYJY27eVzuDEz8udTdysJidoV9l/jTQ7px4B9gEdAwWLGcoXFx
lfn//o/yv/92Nk8kaM29roi3JnnUt/J1SG+UOUuDBRujr5P6LrSHp8rz0m1Md5ZMX9eFr4TFSlcw
o/eBC/Mus/jOzEMBeqYn5W2Iz4PhSq3GZ2+JL4nXPdP8oBDBKtedOzllmBTZob1/meg7PWwdmNmJ
b4OSv432k45rGnRIvp/m+7gMvjsxsZ1Ki9G8d11j7yv+Q2X7wToMaz6JrvptGvpz+lQvi1zevQ3+
lUxLiK1FcGWZJX2KJAA5Rbcw25a7AVDQN9icczAWT7kKW8WY5wHVM904fsq5xxBSi2EtlxSlFnQK
ELdyLhxzAsZRJ4ZGrv5VVuALLOx8RLqV3kX3tVQ9aiqtwL7uqqduHSXfEH+RTRKK5EEAkGiXw+qT
OGFQKvJgI2QFpGBtkSY6Pjfh97dswZapJugVX7pxc8qqHCe8K6qg3LRNi8QqJC9WKTOeF2CWu6EH
zONiVHK7qautY3oPrEujPvKqy6KyncvKHUo6fbFVWQ0DqqiOllMq4VKO+IMdbQqxxmTCtFBbRTKt
5z0zARBME731mFHQgdvcW3pV30YoU7l0O89TVhEULsyZmTFgHcOKjmoJN1chGHvvUePOtmx1Y80X
3j1+El44orgsSWLxr2c3/z3EoPSVIlC1vTK87hx54r0IQQC7th7Rkt+SjNQfOKGw+vcxzUhYeJDl
7pGciWauWN/oUPbj0+PPZMMNWSQKUcp+nmzEkXrILcxsfU4FYFpSPkgd/JRyuGRsizySn3Ag8I5H
rqex+zOFHV5hX2QNvcJf5x1dLd/zPt99GXmoA9iENgD7+wqT/X/IPbpBOtaSu7b/Hn1YEpvQGIiv
h7B8DNVs54ewhqQgVdI/YBzfMj6OZ/8iDamsJ7skQBsDEQSyjwHiz3aIWXUxI65u3bp0y31ReAzs
WLgNlB6v3u/ZyKDvcxbbyELdvedThQgo8ntQUnXmHa+XzUtWkoj8OIRuwQSCtisJXyq9hgfW9x8s
Dw9sNyg3lbQxtAqfbqcccvpVtomh3055ihaE115pXI1xCs+areWTPiYN/1pcM5QecxWPNWPWEkrs
ez/DlapynyJ0dOzwP04Zi9uH91bb08VeHmwtPtcFuQdrX0va5HkMfBm3+ExrGSmyDNJTu9ur6pFb
szJzI8tbDjDDlH8MJwLv5UBjkRVzkgXp4b34f4lh6PS5pE1OW34RxajJo2L3z4Xl5QuDopoplYkL
lIciuXPz9rpk1vF1QNOhneGm4T5pwrxXFfnHS1CTePppzwhxDGsEQUFKDJvUNUVnUDljWJOV+r3W
09zjuJzTfw9tGqOcs1dzweH79jW8cWiOCBVlzzbj+dcBjisqHwqLT2DPIOwlyZGhfU01vfgjzUn0
W4jG9aeBTsfkuc66ay6WLIKMgy+agmBkgzI9/BnvyGzZpho7IVFcb1iGOW9oB1TkC6Vmk04cHWPx
EvqkQ3oj29ZzBEzu5iYcWZVm80Iz734Lf7KYo33rH4eK9ze3z3x8Wf3KgRxN28TU1f9jFiQziZbK
eKdm+nEKg7yyZ8bHxYEwKNcavDru6btASElgxbXqwdHMkyZVnjopWsl6eCKq8GZwWUcwcvMmcOmR
rPM9mVGlNre2JjggdXtLT2dxQ29EoMubMTzSlSbk1MSipOsGjyWvpFpkp41UnOq0lv49TWrludWJ
ZvExUOKNdUrfKSPlxju+BEus02/gnBhq/B4uhRYhpwD+4e1rWjVv6opCrl9BU+gZ+4BGg9+zpsR5
Fpp3hMfMmP8ex8RJDqmbV9zDu9ApL1re+DzY5ihZF2P6FErejktvNfuQQOnUBKP6vEgC3ZhZWswE
rV1lzXGMbj4JpYSjpwt5OP1LLlUivHa/M73gvknkkZOTeS7f3Q8JVRH7a6zNFA672ur3pMoq+3NZ
b1debSJxjoET3gdWUqZVS9Ha5hhlPNqZsUyilRtJq8wNAVz9NWWBoGC8K8YbSkVOjkDCjYCoIvv6
Nc5q5YjbpH7FoB9oilhLt7UrNZSRrFnn3COYuZN+5pq/74rmVOiYSVD5LU0KsP8IvFg/Y2e1MnCt
81UTgMrbgJBi0ZBcAVK/5F40sfhLPbUeCrundEvT+GeditmPNEtrFuOC/LPsy1dYIHKais0pcpzX
/Is/LJyLaZCdjeGXziWOnVb15vfki0kLI3wuFV8lXxz+WTLqTqkqZ8SZ+48/068uP/gegXRV5QNb
tZz77K1HXUNTE3fSxcN2e30TO9Q4vaVhg2ReW872fSCWF7zBGhzipkwEpqbg6PIxte2rIZSLVV2y
dD/lYlx4z2IikA/ZWBHEmFdpN1fH4LtKggsOiD+yPn7mTkpyYEssOYwZWZfTDcwMeMzJGG1f+iEv
2Sknaxo+J7osdu+zMsrG7uycwC01RLONpMGZv8VkWWJfmMJLmNlHz7VrFivFiCA7fQNzQ1OvWTel
YMXktyTrrOOH6fgDm9ensAbbMS1zVaiYzOOjoHL3mrkGNXpyOIdHYNT0LjNjOH1De40JQvFbZla4
gDDCrvy5SX0az1AmM1NsxjC4R7RrZIe33AyJ9takSf6z7CyLuOVgEq8GRkkmSqMpPxuSNl1A8DMp
RMvD+Jcr7xikxS55lt7Wqwjf/CdhGvMd3FV0Lu1qFahVGejkRTPuL7sg4pMgr4qGBEox0PQIMjcu
MHxdkKqWSxlvMeFHi1Y8H5ZTtFbytC4kPdmx+s9nbMzYhqDyd55im8ffMrZaHqMVYiumiMmC0lof
RkpSd0HeYq0x+C24usGsrWBu/T5yow28vs8MvuZM1GgmRASlmbQo8cBLNlMINwQ9YGiTkLMSxNVy
9myhSBo3Kn+FceDWF7Gk4Dd4F8axYVYu2z4ujgrNixQaZwFMPrtvfU0ZuoPJKYJfGNO5SK54hvBi
/ZDQ9TX30qS1Dl+mdAbi23pMAIw+jjdpnKtzw/P0RZ5nz1KWPI9xXZY61Yz1CQ6YY1aHuVFd9Gy5
gpaEdPH8yuw6Fz0u3+6NAt7xM7fLLe0up3bhDFPxA6+wEboXy0/zu7iiwFIvJGeus6g3D2r7wtWo
3X5N82gnpEFLS5vVh0gvxh+3xLY9zGSN8TkRgrp6n+1xZcsYOFjNovWqtZP33rzUq4tE4zf8lvBl
aJ1mssLHVbAcucLpzD4L4NpKTwQF1TXXjoxSWi9LnJVbGBXzbzSYChobM4zTuSYt3weAA0tEc0XV
zJ8BYO1rFMx1JBLvA0CCO3R8UAbJRtEj8rmXFNC0+f2ECr8QcmADfM7UFm8xIK94tNi2UR+xPm+m
nwjYtP1rHghtUs+ZCGJDa42zTHdY22KNgp+Acv2aCvoyH0rD4C//Ohosio6te5Nh/Id8kLHesgxk
GihbXdwXUj+LWat8ywllFpTYybp5jQqdVKvX7I+SNmHgWqg0eWNWYvLYpP1JmHU/M0MQymA+WH23
w/4OR2wkz6LlN9xr1HH/Fh5mJhpDQqRgN5rW/5oipjo/fLImw+mF8ihRIkrsau1Bx6qI9OKLKLGt
r6AlAw4rssSKnVRJ42xojBRdMxI4jhodBFplKkLb6pguoivXgrWCGZUtlreMkXw+V+a66dcHppIq
PR8oT6a0EYzTX1UxlPjHyDGw8nJbKOg+4HqEtbLk2F7nI+I00PGw6rpSuvcz0r4pipQzl58bNL0+
+Dvo6JhJtoZlbgj5qKHkOI3EIcphV3oDpyNTc2b04GdeGzKkDZlNbocuyJaUvSXwOYl6k2FI2Mr8
qXaiL7EQkvzhg3bFyVuEKUX+GdoHc/kzxpSVPrsNc9NnOQHyi3uTfCUwtK1FkCaXdKXktxgfs7lG
MyJbSnF5VkhJvhZumC4puEyPnUcjKhEIowNkVeURGbD9zZdpmuR0wlBoUmnUhk5QP8afBaK0Y0dB
MpioqiDC+pmEtqqHuokWof4qKLX4WAOmroeQDlpmB/lyCkc99qjweQz9kU3X8TASKlxsfLUFgdDr
G+aE8SmaK1RSY3IaGn60y+vO5iIpuytTYaD6MUftkuwmqPPmcspSO4IwHv0521NwCMHBcAqsB/+/
2WrvS/3B83IWvjORMSCL6Q4ck1Yj1kw8thYlcCy2si/jRVJzwpKAc/yZuWZRw8ShSfN1b6XqN7wo
0U1aaYiJBppsSr3LDqEpWRtD2NLlxyC21IIW9aZifEsNmZWYD5Es/Zv1svdDcQhloe6EFULXOuxk
HXTT0h4qS/auPcVyH2Ns67cqp7nVFNQq5dCelNSBnbiSQ6uHG+gcsuOcqZYZqXxrSZ8BM3PrjOU0
CnssT0sO4MPyxolUBJ1TlCsqddjxo2/emqxpXDV6KXgovkS6hhHmDxlrHddyqbLRE+Ww3o0X2WeV
kyqnsu0jGJNU+dKJ9fu2cawLGGLG410gykVMURHMcqLf8EVh9tZwjompRL+NKeN8oneemaQV8Apw
ML0VM8Axe1mJyvoxhcRG77PrYLrdXogwPtVKmSTyZ1ycUQSzrKAql70qSvo3KxuChrUs9iydlh6K
vGenCApV3WDNBkBUHOketxvdd8JDTYRGkPrLzHcAtFqcBLLSnrrS0J2Visk8Dok1Ip8m1Y4aj/79
z+TZLeldnKWB3R3giKKandLAtglFJYxNvV1cTEF0ZLrWrONYtpvS6D4gqsos+iH7Lur5haxSoz6d
T/QUTovKY3mE4qGVKKX4+WdK3buAXlEi9edSGcZ7lSKgkMpWjNI6HokxsrZq5Nt1wQPAg7bYmYIP
BLpJvBBRoZx0OmcBIzLyx8FoWW1VwMNgab2EERc/TYxIUl65PxI1Rs/0PuTWXFNsnb5lRvs+6aaB
ZTeQ7x4Jrc+nsJsqJc5tYYXVWg7wGwRwFzwBA3YjLcENQXyb4u+c3TI2fYdq3ev0vOPQaLZjGA6A
Bb0t948BMMcsMBi9o6UIFz0NSSAvX0Tj0BjNjH6kfqEkarot2NZio6d6kqGTyShDc9FQVzITsWry
aaujhyykw4QZryvWhUTKruFvA+SRqT0KWPOfonSl78MrTJL93mZtdxW2OIH9MlCuTR2Zu+Sh7qQA
CVu8xu4fn1VhXrzG7MRFfEbV4ceHqF3RdZ2BoI7YCABhzhFR21XQihwEB4U1hoByollNr85OQFlu
CWR+hfG40AmAfYUPVpqLZx46CuK5jjEqzCGuI8gijq7ahhgYmlQyNF6juhkt2amiZ6nLUgYOU2TP
uYjJiMMimrC8iE35IsMTGOrLIDfR+KlVtC9StV4JNe3x4zvlQlVwhBuRq502Wk+wG/bfMqPi0oui
aAWhxzNx3DY1h6Beoq2/fB/8N4yUTmDY68MQslD/CQCA7xOCLLezXVzwWhH88nwJEp8Jc8pCVhRW
/g+1ybpd0evdxhISy13eL0LAsvlZlUTJB7NqzvywaVky57j6z7yAZRQXGWb+kRmwajVcE9qlC6MQ
9tKoXWtuSjzubGHjvJDv2B22Z7UXXulhF54GWNBAm7rbKgqcncbuBFNdiXSGOwVl7TheRsaArh2T
jbHcIw1FCAsWxzK6AzoxEQfmeIqTacOb9T0TFiOK8eiMfLpcFOZGyap7mhEUlHP6k1mF5xLtOxvV
TzoeaaU3fyMSalrfN1SUx5zEs0ddRTdGXesdGRgjUJ6M24lRaEPVYpFOdWdWjzrmD1ghd521ZdBg
3tCkTlHobdoUxJEtTcQxJC9LbwtWDotP2YUWUQXCLRbwKHvLThAZugtSFBRDXl8van42zto8yZdd
PlCwyvljFVRSsK5UKdnHnqSuDbPGIDZSDsOI3HuGdT9RDnnTXARKdCpp/VE3gnuMQvq2ozFkpnnO
DV+Gj+QD4p0zBILmgkJeaVZHKro31ZoVUWyfpLnJSu17FiLQxI8mQivGVcE98WpP2nlW9T37BUcY
eohHk7nQodRom5soCVV3/JOYitZNTmnHWLpsHwq5kWaZ1D3KmiE9xqnl0IytXKFxRpj6DqIIGV7O
wwwjDnYzlTUX1doxEonZ0a9DHo4k5Gxai9jbTIiFxMLkN6BXqlGtwqFhYiiXjRkRH7CNjavGOkSZ
csM2PlrnpiQagGybU86L8ymvfygyA9zfKAzLpOfQVyiaHkmM0KP/zVXVgDcKIg0WsmYipPhUNzAR
8fxlVV45vrEZcSFV29Jx9IXqIlmMBfd1VwjqBuNIQ/2nKYvB5zU0cRtZiYJAMw0KjCZ4I8xt5qMq
q5IBWfd5bzKkcMvh2sgxIxg2yH+vjOUMlQDoHJmOGm/23Le0cpHaVXzmuimr7wgtaexjVKEy4lza
NawA8tVh1chZff6e90jS+goa6bqS0m7l2Ly23rgP3YqTNcYSwPsR/tA7NiRpKHDvURmf5l3lrtWs
4raUoPMSIwkS1spt6tnPkt/L6zQcLHhdJ6UxrqSLYcRCag2udHyZboKyu6aixdmaorzhge3RrwKl
gMuKsKDgPjTRIn3dPStq+ixHOsR1BGo0USMV+RUOT0k9ZVtORlk88SOUO0WgO51FUaSGZe6NJEm4
XPE5imn1Gv/fxJRIDnRm1TQ3RYxrRXiSPnuDS6yh1Xa5pMM+joSJwbLxidui15gwk4am8fVgCPEw
USYyLSx47WJ7UyFyOs16mNt56QT2CvGQxPHrBTxxtOGKDTrlaWJP0poX/5BajG4rQfNfi39Jwf6g
BjzJlcw//0CjuDGvq5Z6NH6farlALGDMWQjx1rRAxbf0g2G8GVGViAaSwBukbxOtUqTUrNReW2zy
2pBnwvGOE7aS029yBkdI4q+Wu5FfYXnuwedYhmhUQntXS0eOkCdYYnHpuvot5pbmLBCNuff1Whx6
vJisylK2/h5vsUMqfWPK7gKvWTWtxqIfPz7HNkZN98a7mDiHZmPp1CbNQyQRGoxv2ELI+CyS9+NR
loSo8Gamzu7WTwbGr1OkE4NNQ5U8VDvahI3VSMM4dv9UDyoKtghryisR0+FRYxoqIbUcsRi1yrce
VkLiEOvQpu3BVNVdYo5CwpA34oTJ6HbKW5yOpCzrbhBf+uuIPuRNIgyxa1xEl3LE82pQpMsJnkkt
RVoLPtabkYffcUVgbxSEJtFH52Iv4VTiY8SePQfNHlr9xNCj9uE9VcP5+1QqjUueVBmxSIB4AZXa
Qtd9ZvzQECwTwNrErbfHIPiUWeXB6njGtSVn5zSWjp7N61fTfZbpLPKgVKEJBy80bhQbJUmGmfd7
VjQPtUW7oYzNZ8bMvIW9ZVIxsjlmb901vHoY3PJ0CzOngCKW81kpKsQLcsyeB2ecxqLDPLQ6rq1I
GRBRoj2wZLFBqVAurZLd8tLQgRYYlpH/gvMMKPRng1t0B0oT2l3rqtHRVkS0wVn5PPE9FmctFJOd
CuqsMnx4IX2c3rmo46C+MRPj5ivgp6aKEnMWsjarbMShVbOnNEQ42VYWqUEdmdufCJCpsg0VeDRB
UvseL72scUmtbZ5VbU1BZlvwizfdiSZp+rxQe30baJXY/iSE2owJSx0FSy3BrFIPgViIRHmklQYp
cIUMc/YeGQrtEGeVL9XYJ1hGT7MnP+5+YFMr1rHBogq3QaTzrPdapKkeS6H8fCgmW12ofiaWSJfg
gPxayyC7cpjJwInwF3CymKiivOGTpJQsb3CMwrhRSxylU+uqlPtyLav2dzyxMa1NprLOU5k7Oe+o
iILRraFa/G5k3IU5B6FVFmEfDSz/qjTUpw/UkW7Z1mlSI80b0aNWuIitTYgUn83GWevoe7dQk3Va
h/dwtqD2+mlpO8UsCKmyf0GSioalqCTAFzZuGUtKdYkh+NuIJZVWzBlgJI+YX5xOW8cTmlSFNp8k
lMxFY7fzVzypK/pj1Co3cc57ugDVWYyYEndEHOU+B/ZXVkniXs1y22h9L9NslamFvGb9koKolMtg
CkNbjawR/+GQr13Nxe8dujTUg77wO4yxHIrledwZa4MWWQaqWrfsxv/iZyCT5YbSnFPY3SjAUmNW
JGoEm4ufVBOC3oUe6j8+IZqKjjl83QFjTERTHQAR6q6+fqGacgUtrKjHH0DfXQultWepCksaoaFb
JhkWjd4EAleU64lzEjkDaQM3KgAde9ODWjxSny6voNcZX8gIbF5hp1KWAZUSrEkj8aT4Mvb/LOcr
V2bhctqrntgnYKrh0DNjZ0XN3+KsD5cjBBVHwTVHmDseC1tJFvsPPJRCpVWs5peaOQqYXrkoLc/Q
UHldttS8+OIVjhq69ntJB8hC5ig5R7CNm16Afk+oFDMY4i/IWi6g2L1YySGyQWaNCR2VFwdAHuAM
ZAYFR0Y8tDu7yqL1G0IluvTEKrPziaLqGytbYs/NFhNK1ZrZdeVqPdkoTO57pkru/cugrx8mrIp9
DrHug7ZYc7U658f0XFIARiOuK3hkcaOnHjNAQz0dQavCY4nOZjtw1hAIzv4VcoVby0OUxV6BpRcw
iNQBcCqOQdg0p3boKglpXX1dKI8yo10gRLvAxTT6TIsS72FpbuAxlsJuf7zgWHXHDiwH7QnJSrx+
IbJq3Sr9MkORITf1XkIAiGOxWxpI2FuVDp8XSsur652TeefjznkttUtOq7s/SC3L8xgtaRsLKY9T
kjoySZCW0z66Sf8ihjejWkcZEDNEPG+CML4X1Nm8YlyFTW+HEq9FiRDldVF9aLR9FiFYMSBSOtZZ
/hvP1dvB1sDd9wfTxcjEHJTHcYvdkjjCcNXa/kF2GaZ23ureTve6+3GZ3cioBbFsfSdbBsabke4K
5SvWTx54Etxz4b2BJ2XPlGQuKcbVxmz7B96F/e2e9SPuGWaCUkZgQ2aVUC/b7wl3q78RXo5hf2MX
gc1X723lXWnyEzmOmD5mP7feTQ29thZ994x4MeTJUQ2tO5GP9wf7IkqMpdnrN14xnPWxWJQIx3zT
379DvmSZJuG6umSIsg3pdP25Ev8l9pU71b2AIUGCcPsp96Vr7U1tNQwF/gH9KsCdZ1GFZ7nAKxf4
/V2cjVJ6jrufcWC57h9bLTsPRfTArgNnZb3HW6ximDGpYoxzDbpy2GuSTjqdKOckUeuRC3M180B5
8RPPRA1O4D9xYUasw0OrMbaMlCSaNYyJDXPDnsdNr61TD4jTMq8RwuMfKEHsvTDcRwjz3chbpeWV
KWrEol+hYo0Mn6/Tu/Xbxr6d7H2/e8pzSFxSBrL205L0s5aN28I7j92HhlIZpnSHER3T2n7Pilg/
1+XsLutN5HAvy/wcrkn+00Uba6sRIUt9BukdS7FgqOt3KFkRhueWev0faTJJyiHG8NZr7j5U2h2X
nusUCH/273AymOIT14HnHiEn3fIXI1IWd81WY2MbZfs5V4+lWffLylwaXb8tAFkTg496LNZeh25W
ak5NwalGAWcieyhL7QoGfV64zslQ4aHTimGV+OnxFTfLKZk17JGZbBdhkdwx/1r8jpxxEzwVaXKA
OnNrb5vzlBQ5dkIMRbkvHZUmHZc78J4ktFqyxT5qBX6n0JiDzk1bXCmmNCsI1X/BaCRT2ybqUzRI
Azj3U8/eAKe8fYrf4g8szeLzoHk+DRIqr0MKqH+pCEYqrWYdOHKaXctWXxSyyFoa68ZlDZqL6yEC
pZpItbhTT+iYXL54CkZULU7Dua0DMf7C1UhFKB3BVKvxSmV1ZTf+rxn0uxdujS8Rcn4qY37zGMSM
Svqe5QErPViFSU9qycuUXY04OeeIPhtRtvHviUYsGlmlKFU5s1J9X6jNze9k2xDesk+/yPJ2Ecnl
KugIBXX24UbrQTz23XDwHkE3NAYrptKbEXaDpuJU7J+/AG+4F5aSEa7fQW89y0h55y8/Um858jQL
L/cL+KbqxqNfuruJfZMrGJi83oz8W4OIwYM7+JKBk+zbMpX3ldHM3P7ZFXjXnP7WULsbgDjhNqd9
i9xQxNuPXFysyidElQo2dB85AP/WxrDi1WAmGPhbc8nW4/wdJld2fH99qumjYe2NBRlCcPAc1mVG
pRbfarWLVxldY6zFLFONrZhf8FxXYbFJ/MNIzvmqcoaxfYsfc88u0ugmX6o+tLoif/fyZNl37aqm
/qDDLThSdG7rP4Rqux7tDZ7XHxAgcSKIVm2ZbWtvmDtU/MhRehyxOjQ9NxQFLSUJGXynnU5kndYS
2xbSXTcwRB6YSYIIrXUgO0bYyyzHCl0RygQkp7YzjyQxj9guk3C6eH68VAQckiRhT3zTQCDNnkGM
8vUyl3Hn72s92Wi4VGVTOhuVEDarQnXEzgNOiLFzxqzjJadcBlw/ATyvrDcBrb8DOhmzTNb9uBga
IPaNa86Ib8YIUYQEbiu3STehw5LpX6g8WVaWbAiy8WafJwleCU46i9EpkfvxueVH24aoNkn7Xd/F
F0qkbltkpE6tbo0CtTY1dGUtWA41lg1HWg21xSB7EH0c1kcbCYsRmrNyUjprfhF8hRV/o1mLR19w
JiJaXF+cFCPEl6XKsR8ejCbeJZ7HhCxk1wJjttlvOl5FvVeuxi/Rp2gf2f2uZ7VyxPt8zT8yFzpX
M3bax8V7xj/X5H8JLw/zeuBUrobsKn7C+hFaLtrO52CuoN+OMufK1iDKS7TeER29cp8+vxF/ccDC
IWA+OdEfuF9tZJuUEwsL1KzlVhraJn6mRuQvU8pth+LuK+oPA3BFWy/yl4n58wvpQk3yGxq9cBcQ
Q0G/IrK2oh9vtJ9lUb4zmNXsD9RvFAWVBTrPEfWj16BcamZzmFA/V/LMRWxDfORVLZZhz3+ka5rT
f4D8SoemFr440bja9kb6qZF4ZvtEnxHIDrNaE5BMBQzZhPuVaY7THyToc+SPB93WoR/lF/EnDHVd
pun9V9AfZsKdhqN79hn1N7Ilp3pc7f89+TdGodKAovdf0H9NXl/VjXT6BQCoB+1p0KoPdt+cyibf
fdQZTYHNOz2+kYCFWW1SuaJNDRiQ1lx67YOLiQdkstls5aJhwY5kITyRVTnbT0oNKf2WOOUFhwN3
NVk1ai+6g0gcQTXMGiMdWKno5KVqI8vhk1RIPDVkgKe/cIGGGTpz25Kg/hImvV2L6sO/429yxx2L
5DArZcsPfGCs3Rdd6cz/hggaZtVuB+GySjuaN97jgaxaMr1OHHlj+BgQe+LGnx4Of9QmtTkl2VKd
r984QWGTvPQxg/RqQgRbGUzWNfL9JORAzFIi0LezFZWYP75CBGV6D+dtGnzXW6r/vuIEIxbQEJxx
EIIVjGJwcLbxyU944S8+cII2Fanz0kW+XMbNrUJP5RsjOJUbUj8rwCxGjYehUA0Qm+5vGg+va/lt
tC1rmK8uj5ESTIV8GUvu9t+DgkAKJHLYXPdu67HE6Js1vximjO7fooJRoDO6c5XA3ad68G3SfTDp
zHZCaomhgrGXyYPc0kFmX5FBuruxmbi2u0p746HBnTXDo1PP/84NlmnA0jvoYVbZkHN2cxrFBh9R
dULkfrGDgQ4S3FJJ/d/ZwZhtKaTZ41/+hAdFXSwqL35+tYcELFbPe0y0qyJ+mAQiEz+YhMhRAsF3
rq84GXc1Dybmhr8xhJOJBVqkng+hTW97ylfmM5JQ5DDNoeqWq4kkRDzI/N9WQRpGuNYSdLEqOXzk
Jxwh0fgw81sGO8BUSGZOcMnyNz5hCeWOJy1KDUbWaZY8vJeM/DNJCNcjX9idj0cLGnMuqRxMXQD0
WVvHh084QsgWD3uz9/yeJayQNS1DB/6qNswbBApsaDYDZWTDgNjjn6nCwjHAgkWccypmMbiQZ1i1
1RUVvae64L2LwhrA/tVU4mYE6VJ4ZfTkm4ZMvmuLDrodgjdhN+wDb6honb2gzC++sC3DOupZycBu
VJfAG1Kcp1xQb+kcJJW10gk8JATpRjamuym8LP8+ZNwyYlMJcDJk0TfHd5VHf9yw/wJHzNOe5gOv
cC5N2+OnscjMudSH33/6TwyivM2QSMp+6GLqDUZIUcIjy5XMYw3pr6RiJUTE+kL9/zg7r+W4sWzb
fhEi4M1rJtJn0on+BUFSErz3+Po7NiQyRZXUVec+VEfHOd1dpCoT2HutOcYcaDqUm9OkFhXSlpLb
M5nkXRcF/oMiNzf/Nb8Yp2ij2xzdHFdea+uoLS1WpBmHWCLf5EF4xzEbo97q0bTLVI4lRkJJlRce
Or131RR1PYNbOhuJBExIIDi39ti1RM5RJ+u0hMIwRGgzldeG01/MgUffc+xlJFNf+tfU46D5bKMn
3LQJVXZHZAfxMkZCSU3M8BTgqwVp/hmEpFAqXOc+GsHcUHaJaRXrKJHMdeQZ6cYZFHM9RyO5DKSk
5lhTnfORWtWrOFhYWJgNCrI5JFmGEJ40dNJ/8ZGUpPxJ49WRSe4vcUluxYrL+orGsIwiTMOxx8Mc
nOyobdiOPEekhW6G1f1vEUojLTE957bu8udcbSVVny6FJgZrUWNvCkfWD1oetussES1QPXlK4joy
jOc5Xkmy/kghoOaeI5ZUYKMClHjOnHOWpi/tEPfFHAtE1jKsuNAGphKvkApytcvUL0WroOX6Q/Iy
9Maj8IVf/pa+7JykvEiLODtVEB8rWVKOIoXJd6fej2rfLyrCuITaQ/Vrwmz0eI5jInEINhZjnkty
fjbX+z4HX+dGWObEHbISqSp2E+9wtt+MUPRuIDWl29aJw2wkHC71STvk+GcuMltRbtqs91ZGxOjg
LMXpiqlaSXVFzlakN/t4SJajSW3BOcIZxVQwRSb0Qz1ayDYyo7PxAUYKnpSMkrw5zBkYSMeyakQ5
xOd+GYuhvAh1IkaIt7juWRKJZKdty9G2lroayfaneKcoS9ng3aIs6CzbKeGBqZ9pTo0CLzOHPSNU
OUedJYz7e+LTn8oL7LF3Ej0jm9+SnwPCsT1bcjLPc/yzoTd2QZkroaTJYfqsYMtP1DLctJGqrJNC
qBCxiq9Mb2zI1wxrJcJoOmdDEQvSFsEV0dX4lhL4jLcEnXdp21EAJQZT/UQqqvAZ9iaGfwtp3x04
W9sr1u3B8kd+NHOIRYJ23MwZUk98mRIUa6JPCVVcEL0SzmGRKWHLYwYjirfzEoUCKe9ab+I1TUoU
LA8Zom99ML4kyK+/GCWthzBmd9jTiZEATPH7+bmryrn5RNWltE8ynRZCHNkuChRtLXW5t5kDqFg/
6O7Jy+L2RwgVj8vGTyXCV/GkY67y19S0x3Cuf46k8rZ/4nMrKtdJtqgR2aSE8ctGKomRzknV0Avz
KyLTX35LqyYqx3OHloWFwVswzS2hIC2wl/A0O/2IrtadLi8cO3rT29pysamPF+cMa2h38P5q1rhU
6BYrRvIUfKAnp6EilS/yqYASpH347Zxq1aYoOUpRhaJHb2DvUl0vX/yJTeKPjKsTkJnJOB/zuahv
5rAr2qxspQbKgyYCrx4Hv60mp7TB2tSOh9QT+AXxJWkMrXUTIEdzePVt+c/fTX2w+VMeVp3yaWUa
fIrmUKztUd9aV0q0nYOx3dCgzERVwHE/X2eBZl0QjzV2iE7s68lh1jYnZc22qzbWQPcHxk0byjCz
T1MdIhkeNHOrpTahe1iVgV57NxlGwrA4OxYjVOnVb0la8vkdnz6SSXOcVp+EtpEaY4dN86c4bcVr
gjWZjR6S9SO1Tp50gEz1vkzNKGGNIFxbNfJdY7+SB5b3viLLK6lkM0YpHu8fOSlW56Qt3YGXmsns
6X+GbQeNC4Wdxx14C7IPmkY3ktcp3zW42h1E1AjbItPjnbbOd3Ng9w/kmq5Vky0+6iUH2R23Erqr
sC2wJp2DuQpu3qXcMPJShYIK/xu9Bc7TmDU0UOIroRtl4EMfOGR5sAfNcV1mG/EWSWIP5uTTWP+e
17XqjraWGH1uhWRmoaiyRn6cAI+XJDWnDFJLc3xXqaI3zbehcsNLDFDfRYh3IJvpOpERsHaxD42D
AIcZGlMXjY6KOc07dtXXqbdphSbNi0obZSo5l78meuUg81e1lV7VgQKCKoRXc6rXzPsXrfa+fQ72
8ixEnUl7wESPTOOpJwYEnDs+Qr55NCjb2LAvkKZZIrTsr1O5rg9RpjyGOmB/l4XU54rorzqF9MsS
24DW+ZT/bTWDE0BvsDeOhLHEpwHGLyY0PP64zajC8h3q0TWDfiIVFrnyy1q8YSgybYzgdA4J6wOp
XTq8nfvPQWEwi5zRf8vi99ewMGvkpVkpzmJ2c5W1lLm2R0PvOTVsFR5dLPXAm1Km/ijNomlHT2C1
4R/SoSmpWfyRI24iOqr6LIFqd9CBjpSgLYFhtjgv72bD1zlUjHZQcbuSYmg5p7dxjhdbfCnXuqY/
mXIRunPOODZqDqzRSN2Mwc9FcSZVcCJxHENs7osGWgu729M5eRxQu7UynNZaCXvLqq911fVJPV0V
7dgvzJpYyZxFrvqcqpCWYp5mYj3BH8hSxvlJO7NScc3MyDiR2/gRT6ajEs9KlH3ViY7TLUizzpxT
9nmPkMhr4hUNQupeC/Trz4HloipPGeXm7r+GlqmgoamZcoksrBdjorX0rmYPVkjxcWKS0Yx8pViW
LQv0s8zMIQvPGS+wFudAs63oJ1RCN3OmWWaSty0pUY6KptumSs0g0RFnNMtB+tq35a7o5EdoMiQN
H3FnCj3usyaKr2Yh2hx3tmSU37JWfbVNZeeU8bWIagYFX+Nc/G+masN4YPCOsy5NTXKSYBPfvnTg
X5pK6ZZCnIYmFHdAezm7096z0HFC/hqjF9bff4ahWz2j3N58EnloQuMLsw0xdZOJ1lvNWhowhPSE
+vd2GEQcqIeHzE84raAhWM4J6VpBFV8WAN1xx09pWh7HEzl3lVQj76GFD82g3s2ZaeArogrijnEO
TjsaVamMSDzIBIoG5vR0EjvXk1cfzwHqMKdktjDJACZShMmXjb1IUleU2xOAf5EoKuVCPe1qhfr5
3yLVjO36Bc2+z7Porf0fsepYLmGpTYXWKeF/O2er5SyjHuxoNGNG+SSPjEw1uEqRUvwZr857CnuN
oL/+HLG2K+WhVAm8JCYbO+dLqTQXJkG4KivSdV13DjfzeJkqwc4ulXx51sZpmfmInprOMdLXUdW8
9DVJykHnOTvHsLuW2I3hM2QzKigBgzcqNhB9URcFgaIfner2/RzMjnoA8SqQ7qck/Eb3yHMVmsc5
ox3ST8mulsegCGqjPZ8WWGXDTaHF6WpObFe6glLcWf0xte07YmjSQl98RLfVyXqpS7lZSXHGbedd
XNfbBOEVUnRsOH/Nb5ehWSwEoqYVyERVs2CC+pHmHiUfSwSndd22L0aevPxyTrn8iHZT/7IfqkJb
dbH5/I+It5VQwEhIBAC85kVCBBL1XEoh+5z4ljsim6xMKY0LUDL2I60pYfpgxTxxUImTuRUZ8CkA
GTW9wt98BMGNkJbxMS4qWsd+psFHtXgNqxizTv+rVu9PiXAjDUSLKOe2zRwLb3SVv1U9qE+SBdrD
axmJYQBx0VQqxCWNxIcWfaI7J8WBv78HRkHek2X6OTFeONONL7Ltfw6NmzlKCGXaFGm1sxtzN2fH
e9kLXC0u1Y1U5Q8qvwADkgYraQjW/x4mj2zK52r6RXiLde2ci3VROiNL648iWd4aw47D0rXG/0yi
IxgOGtGd3BInI2luBdMt2fN7tFJbZbrzUcqSaktvZh/gaPA6JhSVLRSJl3vk2Q/n8DnTslvx3LON
4TmZ+pzUMBl0uWq4YPIK1uWgoS+pwy/4EUZXU36zGuLdrXU5XJ1T6VQ5xmuvnkL3f0bT9c5CndoQ
rz3n0w1uDkiI6q9tHRO7Ddot9jbaHNmrwn68J9ZJjdPJ4JfHc2rdyaKvLfaihW2wPJvj6yCkT9g6
vzlRdPiUYKfqUl001E0v4mT8liRYYiioe5uT7GjgaCGMfOZuH3F2nU5SaA/LXHq8Zsm1TpejmtvL
vEu+KBFVZoOXVss54T5YgU+YMOSckAdPlkGXA3q523PMnd+LviWah/416m5M6cKuQLbnuPvclmar
PLe423xh8Xn3KfZedED33NOZ4H3E3oe47b+l3STtYmIBy1bJhkunLqcD91R7gzAOGTF5MOvrf03D
B7KNwUBnuekNpbOkwwb4neCEn1MW2+WvddhbS2g+zlZ9lrv/Eo3PQ3/NPiHY/SkfH+BNWPWVYa+g
0PKVVjgtPNaf0/IRdLRDjYSrGA3V1TG7ynN2Hjr/jeXDZeP45aqVe9P9nKHXzOGoOsf/EKPXY+PR
zO0BIWLcrwLEphtfHiNu2Y7IYPzM07PpeEy6QKYyMj5NwyBtuoJo6QSLspjD9aET15xSMUrpNgYy
3RjuETuiGfWp3pNUe/WPqP2kkveydGs3R+1LIRGXH0XaPi9opAPw7nZNSltW1Ef3Q0pFGhJ6duYW
aWfeSVTGe9FOhPDrsiY/HlpvnZF8hXBFH+ux6B2MsaQPZzq2sXX8COSXHrP+oKH6cE7l14EuX+ej
/kbH9kkqktc5l68mMrEyY+R4E9xZYflGT8tXEdHPZC58MW8e8rYjXlhuTmT+rNM5r4+YnceWZfmX
Dm8TEjryHfj4Gy0Ot2ZTvKlluzHaHB018mUaBMPCdVSM2Wb0FhTVq8jyB3X9PSG6z6RoL9XFl9lx
aZLr0HTOQ1PRnry0KBYict+T0aE2NuxoQvol3s83YoFNZmVKRC0VK6FWlpg/5Q7PBGNeVZseDhH3
Z6/5xaHPomoa9yP1bwsAo2bQuMQlce/wSy+w7TLQ/gsDIOvh17GwU5cR0k1mpUDjMcoO8dNNekN1
fFps/woFdBWRWq1zbtFr36g5tdMfys13OCDnCb2wsCv+BggkbV1yfadNMvVGY6XJ4wtS1svEoxRD
/CgdVX+/ogNRVhwZ9rzWkfklsf2dAAh0tbiwvRJVp1Zc9g1qN8ERGKV+VYTOZW0ZIRlc+ydPEAX2
wOe7KW8EVJDg6kaXXT2fwQIftfuiUSgSBSwgmXQMcprDrX5ni49EIGV0q4CAU2q+o9NxH0LM/xM1
4Il7ZUgRvI9S3TJavmwYWDRBfuWbYS4yH9Hyr+QBk9/LlL/qUmVYbwRsXcDz3F6jvS+Zogfkm+H2
DyhClxWPfPV2uqe/ZTpZw8YiKB+zl8BxinofCalAE7DQ5ftaRuj+zicUlEgn4WAuzlJSbmC1awsz
4RlUKCsQssIARBW0gtzpDAyNOycZX0wv3zhlKXP6JtToGAwwUO4j1bHr5K5Dc76whXO/9kfeLQ43
z9+oBho3iOgn9Jl/RhuiypFdOaEM9cw3DCkz/iGzWxe5MBYxpPajz+05KfzSTTUxVxPIg2lWm4Yq
vX2YhyFNR+XzB/rgS860imxkLCoK9IPN5Oc3EIIZwkKT1lnbf/0HDtGOwOvojL71rFRTzJHLKGJn
0jjllVRFpzMWoaTKg48TfyYjynDXsO8cRcHDDEio17wNpx+IBIueZFmZNzMlAYJ1ic+drzYQitwr
j3UYA3sKWMJuockjai86MZkVsASF4g8D2JX4963nvdVoaqcBA3wq38aafD02xqGQlIszRpHG7deQ
9OlfSApH44lKQ8nSoKJ56yv6lkIxbZEWwPKqZ94lFnHS3/gKrX/Mym7zgVjEAndokmHXFJTS/A21
IN3CHDXvKagY0NcPirSbmQszl49tNN4I5qLs430vHT5jF7IS34XWoVCtr31xAVPyqjqOttSIefFm
QUIHYjUmYD8zqPFnBiNgezdRAz9jGKBdC6q8Lqex2pmYY3uLMbJJG4gAMmQNeDxxAB9PheS0myDw
eSiDZTg6Dy5Pkq9mNGMIaYY3h8c+zfE7h9NTxSbGzZP8rerS+9oeXUdTGeyMjrmcIQ3T0TanM6VR
9piQ+1hypdikdUt0enxoZwvlSCwYgcc/gA3ou2aZcgTjb8KIREAb43gnOc0jHDkPi46tdZo6RP6Y
7uF0KXApCfE+IuGp/646/t5L0F3FZANnjKPyqBOmaHYh7LQfHIfn4duzKuZvabX6nedIWCP2FNGP
1i9MRyNRs9dMFzPWUXq0tgfAdGFrhcuw1ipEusV+5ju6KeQfVrj/jHhc6SmWIMF4qDX0Lw+ZGfNw
FBRbPNOOM+qhaVrL9+9qHLnIthmk9AfykSpg4XzrY6C0P5EfSURD3ZBAhSrjYjbi2q38nSwvF+vf
IZCIxwp3wsWZA/GDYK/zf/zEguQDX+w4s/czD6KmBtdfrswfSEgucYfrjfuZCqml+Lpsy8sPMERt
6ousKw9DmYSntKM6PMqTXyCRQTLc2qcnT4AiLAGhiRBHCN2uXhf7vr/Jpx6HksXiBfFu19FETBfW
yw9spCrGnQSIsRLsiBbJ3xVOyTM+IlOIvYgjbsPCy6sy0ltoPe8NX1oJlqRtwpOP9K4fTB1lFTto
zyO/yOO7V+pXu1PucmbTnxiTHKuCpssHzXkDGSY+/DtpokxfPLl/nlkTjdFY3ydXXbtpK+dac/TT
WPSbc0nhGHoD93+OE6zwl1NhbHxf39REQj3RXDgTKH3mvJlBBbyUQzugvf+i9FZDYpNKHXpeBS6F
YjIESBBoSqJUwyqTcDi0WQsXOxSHRnK6jeVg2ETw5ZptgJSr9E5cNc+oiuqo2XbyToJWsX1nGXnP
htbuw8S4irqN0AgLboW52LHQu7s/YSsUka8bzE6WvfsVXsEndRXn3gsxqX1C+8SoEjKWvSejlLkj
0kv7u2lYQacqR87WsZ2HMgjdnyhLZEsZW6j2B87SGCzQGQNRsiKapLmLzliLY5EO18vyMoOi49Eb
gNTSVWUzX4s6pH0mIbNg4kRqJXsp0l7nDsZg3ASOtMXbFVA05pzGKrukzoX7qbevqQzzaQZX/JOR
hMidwyMy9gUajNu8ajY5GwPWeaB7DVivUBkPgLHsqqVlwNlmqX2t6QAiDyZ9nVsbx9RkH73oSnqZ
2LqOxGPkmmEhD+qLXA7LhVRUX9XO3gex85w2L6yIDkGxVO1+q8XDZcuUl/4QJgpG9tKAdGsSjulx
KC5ML/vachWRJefqVwam7KtHtZseBALDe0jXrKeOzcZ2fpFQV8jCoFAf1IszCdOGD2o4MGODhOkn
MuOUPAgaRgT9FX50a9qhjD+9a4+zQnlVlPY6Ce6GSqOCtL2sHIPdvn3NyGffBPzFNEygMYFecoyk
/iEJfMqa5f2veExsejeV0Pj+k5ApUQkWw/IdkjFpDC722BOaRR86TwKR6dSLyCrXnygZCjIx4iMJ
+ulHnkDpKoOKMBCNwvJfGLe9CF5Ga+WVpRGOxZU8BtG6Nm3qnZ3bTP3pS/6f3Ew2PeKbepaG7Juw
JsuId3j7LD/TMxWuqaiI13agr94Jmqbfkr670dr6SgqkWwHQ2NZFrvm3fu+82lHbUBxbi/HI9X+n
aMzceVVK5/hV6JURIpkMjbRtFK1pMHluVPlkqv0KPId4dBetiIA/ezbNrF5wRBv5bQZqMJq4iL6u
/wtT43OpLUD0zlgNDSILg8IbFmdw2H5hnoSF2fH1F10qricioQh3sgXFBW4iZXfET3/2YULXJEqx
HuJs/++ETTd6oN3+Iaxtes/N7TtkE/jDUx+3bAk8Bnim9qg3BMrpNTU09eI/czamomGtagwSGeEz
H3PImUx+mHs1rZQBgVKD+ILhMxpMCpubmfXEbmerqv02wrSsyx1B2en+B3NT0XDQ6+67xnloxxMZ
n1UXhntyRUu58/fC5pyS749oGacgLIs3TSTd+qp9+geHo1r+SkpfBIqj6sOlodVrxu/rya/3/8bh
VIl5lxbMjuBwumx4oh9x0xfS24zhVDgG9L7YtOy+xF/vGI5D3e9IpZBiGhvZp2VEMq4FM1JM8Ulw
ONXwCCag8sBWjWn/TuF0qnbF9Wn9DuLEY3zVUjfzK4ijEVo07cgVWmhB4viytcqV/lo6/MRxprEl
JI98B2uGOl7kfr7yNiULc3ReT++26F+xHPtZR8z5b2COrBmXsPpkRH6wOZZfXah9uhP4R6Gy55D3
gtKZipSHxYVgQDSZlhS/XL7DOq0z7isegJ7q7Fr5VMf9JpSNlUw5h8B13rEd1Rwve3o9BbJjGlAi
bboOeSB2uXz6G7LTGs0mU7Llr9gO5r4xD0kOJv8gdwRaIcXB5ldspzScraV/VdPgFtHl2u4616Op
JleHTRXpf4d3oDxUn1NEcfPO8JT3Asbp9OYk7NWJJF3xkZxBHt+UeBMUm96o9o5KZQI735Khj4B5
gPy2jpu0bE6S2jWDCL2Uv6+T+nns/e+C7Cr0ze9gj2BuEhH38Uvmlk7xagGMlZRFapV5SjjuVeVL
vBZcD+038uTdkD8Aiw5WHPNWgu9h83fo5Wopmc7svlb5dNUZMkGdDp8m/JXx0TqsrEDJnzgfWsMA
P0wekXDvtS8v/gvnk3WaW3IKfUd9imYrTSaDsjPqw7ln13hf32mfrGQdx2XiJ/BjXzX89z0tX8dY
hX5Ffzze8K24Bef2hTcm94E1HBxUdn/CfxIZSRuw8N8QoFY1T6qDRYym0CwJdwogjiCCWm04SEht
BBXElIklhsG2R129w0Gypy3rcv1f+aBJk3ZGeE9SdqkMj42DWbN5yiy+F3MA+P8HFapzH0FzuHlH
hbKEIQ9hv5+0kAo/onbjSfTLpmq1RhfES+WvtFADJKxW1ubd400VhmM47j+gIYtdXGtU0ES/gUMw
LxltnQIeMvhCe761+b8ARIIAqj1FxNbWXsXwViiC6r2AiAQzpWra+h0kSh17nTnQp/9HmKjo42Vg
+ltTK24S7T4J5M27MfxvWJFtWlyF68MnsohEHIMs+wJR300jqRtd22h5QndjHR3PPvEPxmgci62Z
VQeh7hW4ileY91nkASC8Y0ZGSLNSa37V+2rZFuVtLny6M5owjeJE62UKhlSHqGf3PP//LMzAy1Gi
llbgRkp8m3gDKf6J1ELHG4GhSYg9Qapdz7cfPkTjvvS9UOPgB3WUKghSVC1jjJRm3JXhj7J+uk9k
YCd14M5XOzcCP5rMjaRkxx++8TOBxFVqOYZKuWBMlVQbA0l2lqNl+ACQLK4nkUFfmB9IBy02EU38
AUKSqHnRHaZzMrZxs+82sqM9n1XjlfyF8fx3XRKy88ljCzxiqP4bhFTWGbcN/8YPIBD/ziCVUvNS
oedByyGafBZhlqi8SL3UtX1UuFXfMSsR4JHZKReWZW9m43gbFNNSm45pUq58hQfZnxGkQCVFafTW
zWcBOWEbhHbSmqQkg38EBsskD3ZVN3wv0ZB3MRhYLrFpnR3k8ITUOnXO3ScEyfd9vAUl6A59pMtS
4kcVMnLEaPzw3N9+45FaZ7ik1cgQBcWY+sgn5OKfHo0+JNsYrjAV8m59nXBGbq0cv+2WstbgjP4L
klQYDQ3Fkf82Y0mEx6gfuJzJJFKhxAMwvL9TSQ4u26UZhfuZTBqIECzHnh+kYr2xGVqRToVIQnwb
qhGuhN+hpL5DTyG39yHTMv6UdH999pbjqMxco3+c0Yqzt/zaG5lgzOLyMvK/98B4rsyDfEme6Voe
7z4DSlJ5yvnqbHK8p8upy7A2im+Pr5iPkl+ixEyd8jC1khsFL6MWFuyg+OkLUhcLzyoOglsamurV
Dqc3An3kMOnz7X26yHAUV8G47uP09ANiYtgtjha3uXk1s0yyJ63CRFMOlWmSwmsy4Yj6wTThdHfp
9Lv+bD5vMYV7fhtuPtAmXMUgeb5xN+NNFYjfovSjFTPh19GQnu16PRvRp4AIhi0YL0E5hcEEjZVQ
w/JBOpH9DGZUvcHNY/iW7CrCjD4TT6YctK60rkvr5k+8k0+aPgsI1M3Mk5biSSQb8Giq1Bcrl9mg
eOAdkE8T4lLMqtK0KLSIF6moMu4yCOiSYZrgn2YVfe31qWvIFvqLv8rSSbU9UVip7Ain/uSg6pJ6
uYmmY3MgaOxHPQq76E2Od2csSjyKUnxuayz+3+b24xKLemwo1gVdm8t3k7pUBc1SrpNT0hARKux9
l1TTpZdG1l5thxtBS6WZUm5ImQYugYqUtmYVA5ngplqTa5x5/UFOVXRyanx5Z+H6TE+Jv0vLjoEn
l/lMP/I2LouLM0SltTgXw+xkOsVxrlWeHezedy8qUJkLC/tfaKryrVEwzrSlckiTwlVDnsd/YKpG
XYSosur5T052OcenKDXMGaeMp0ljYePqzIyCYiaZSdNukTK8+YKxUuJu03UDCi2ZpruCyvSfmFWL
gt/T+ZOQ2jaH31glGd/eUa/WakCHMBaf5Yxb4dEdlokYBZrel39iV3KcGhdWnWgbo9GuiY2bbJ6a
mxnBQkpX9ex/f6OwAID2gGoXHnlY2iaGb7PWHRPntnU6HlUCyKJlb2E0Uccb39yemSw6q49jaXw7
Y1llE230rvuCGvJmNryDT9CTG58av7+0cvvmNzAr1Ybrglb19RSiCBt1//4MaHkjPV7QacWFmu1G
Zww2baMqS6/sHkIG+ruqZjTXL2fzO71rDapc65vjqRzQxnhtVgMcUTy8ZiYvwgIfjxnJzhbniLOY
Aa5MN1eepTOO/YC47LFaE1tc1GGkPzm039Zj8Nhrtrdm3caJFSo5zINbx5eFr7mjottiE9sa7JO6
sX6Zga6oulV0Hq5WD6I1mcPJLmn8e0e66qIKecZrm1kWb+YNY4jReqCOq9vMjdOFxTklp+rLgnBl
4Wg/5LASEWqWtsd6Kj4m/x+UF/DIxo/Vy1ksT+n9zSS9zm75mfUydH3YGwY9GD2+ulXS6nQZ9zAN
jUIx9E/yiwbI6mgH+QMUgr6pJuVxJsACz+ypMPfp7+naxx8oWJWbWGvrV08lEqFYhrJtJeu6KXz5
yB+RfAxDfmNL/sJ0bHQpRw43U8o+1tHSVLSzW+6Mi0VBba/jboffMl8ZaS27QQ8/X4xavCYkNlw7
feqg/RipchWz0EJRscWG7bXSpYUr2RJGO86XxPEZg0Cju5JvLD4jZvgjFUYi8Slvk0d56rSrLL2d
iTPDMyo3o3ws07gi5XiB9pX8NtNnmkOHVa+PHNwh0Eo/iN3BppmXfsT17Mv3u5aLDv1kqohqjRjT
GlHVrYfBoRlQVfuW0BoILE1v+1tHMvstK/SXNB5PM51mkHBclpQQ0nEz3KNTZozcVN32g1WTOgp9
ggE4ZBbu516w5rMzLEy/v2YzjfKUanU21sYbyVswiClc6J25rTpGTLOOvwargmNDxSiQttIo+aAN
HaIcsDZt9GDm9EuIq1/INjnGAJdRhPVBt8WlZy1Da/sBuI0mu3CWoXU0HYtEffZVzaNPRVn3UzHt
/oG8ETbeUdlHzbEDZ6M1L9GkKEdNVMD+k4CTaR2RkoEliHD/V846YOyIZGrbxYW+HWpzUamGdJDu
5x4A/y4ftNC9maG4lvMGBGYmLVWah2Y6jgpv8U1Y+QBynIHGvnz+QOScgiYvZcDQ/I7JBd2dncMD
xeyHtbrqRDk1T6F4epyJOa3VN17d0yIrDc2qZ2cvGXhiP+g53XrxjIk3nFMg/wiaR02QdAHzuM4j
jGYX/OmL+hdwMD4QontALttqSWJtPaN1CF+DRV9F3NxEEwE8Gk3rY0Okj5PoxAa5rwiPhVK852BZ
LkcSkh1z72VTy7S18gyaCwvARFsaj3+B8KqMRnhPlYO1LA2PwlXv9lLjLfQ2Okks0PNcq1lal09y
YGoHAiVkYDM+vVLhe2sb48PM6kX1sWvy6YiPaBHrDVeKNqbOt/0amxqx2yIKXJuPIB+malubwYvB
nyw1yPE2d3Q6t4z0ZUb5ymo48eoJtkW6azUwacXsAm5PkrbT0m41yH5A6Tx4Xx2qu0KecnrKmUla
OTa4UQ1IwynNFlbrkQpvxsE+350P8G8sNG9ZMDsV9Qoz++c536hV5RUbF3ikrRd6eqa1nYvlFhig
pvY65xEOjGZ3UAvOaLXcHBK1vp7RwCH9rkTN0x/gQKPhvuM0+evonNpRRvKpd9qqLKOruabB38W1
HewFLihPkcXehqhIxgxw5gY9ia47u1DcSN33NCeuDR19u0d6/WhW9hKa6oMktKJhoYxUcjBNctOU
WiE4/p2jBzczUUieYpsHaXM9FNFrNoE0SmNJJzyWiBkxHO2233tEa/3BpKRRQ1xl9fwH6LV3WEkD
HBaO1y2MZHoIxy8e2QX3zB32XbhhCXojldmwctTEXEvxVg0ZZei01a5mDjFCke3JWCkz3d9bBhE4
TU+aNb94yk2l4aPNpaUfrQOX45XFm2/Fox7YHNWaVJSyC2Dvepqvn8D1bnxLu3QsBGszrMgtfGeU
1u2ZV/Qc6RgWubUIdb4L+NJXJA0K10vkckncYi8PSbWcVAMsxn8704xOfs9r1FypGInl0mYKQS49
JXhPqewulHrrvpT7B9WnU/gMO/poDhcpvRyoCdKnrk2l7TjxULfjEt/Nr+Sj1/rJEqbn5JTdoaX7
bDHYVcxvLpPbj49QsMaOi/LFGYkskorEjsx1MlGtaTvhSu1K2twKcLql5Kel25j27QxJGp3Ffjxo
Lj32/uTj8wDyLWT/UA2HGk5QUUpoKHm4tQh4H5VgfeYmlQLRVl5m1Aw7GKxT2e2t7MJhcLGiZNPV
I/lOrc1wETZcMWRoQqLUP6lKC01JOfQ0hnSMOoByPbdvwBXikmW2XsWnYJD0tePFK5Q15n6YKHCO
KWHmTJHX6yQiIp4YvOBn/NL25VXJt+8XBHOsDQq0Hd7ogz2u7Kpkl4QLdSI1uqpMKpmp+dx/ZjID
IVfj1rygqUA7GDLr01QUhApA0xuucNDhOqy73SdOk4LhamETEV3OsGY/VU+GAhkHr8kIkhRRjSQ8
pdJiZZkZBTTEg6pJI8WmaqfeyK4dv6IqxZKjI6nurUfGll2kFi8GOEpxOs4juaAXXGCdgdOSeiVi
ZTSmxOy1eI4lj2whkCdqPzfLJnJIfwA9B6dGNE+Ae4Y9+wbt/IDGLmz7k51Ud06tHXsFsFdwn6hS
tC8GgWAl9te+aPua+U95olltLE4IzoebOAnvAm6TOGvYoerEtbuF3IYINwFYKXs/mmZ9O4OhxrNV
mW5sDRf8zrCncvyQJASKErU46goGvMlE7ppNJuHI9lvoQ4qk0fDS1cVLpyvl2je42f0FH83IIXUd
kbLaeAtQU0WTs+FkbiSPllVT5NxSgTP3nHyGSi0U/sBmw5Lvxo1Gbgpws2wWpsl3jqiWWw4BCsoO
vymHdRBIWtI+46adXi89Jc3oAyikhdHz38kIERZE15afAdSaizadcIwW9N6/sqpD7A87egIdgN1i
CYpItf0nJtUZ1cswjW/bqUJyLbH41cH3lnPJygyo0kB8ID6IUsw5yJlmuZrgVFuyArig7YshKi87
GhGWsm/sysT6mkclzVkZq5ygi6uNAFhLhJEEvqWlBYzL45PJUq6SHdJC6qx0pwKDZ2Ai8fcI8DLs
ZrSVxylbJ897BQZ/nBFX1equo9Au93LSfPPtIlnNuGvTjDsmJxeCePVtPpNlt/uAXmlYWFWKxquA
OjmX6PHBNEbQ+p8ArC5Znqvx8Cl7NFKpGaxmENYnieeQ5tjRerHUo5rH+ciP+ysUKyUOkVgz/1Y7
Qbfz9dLci7KY1l/lNKKv8tJG+e5r1wnd0gROoUz+H2fn1Ry3dqXtv3JK1wMPcvhq7ItGZ3YziVS6
QUkUhZwzfv33oHVEdoNt9njKdrlOUUebAHZYe631Pq9lKmvMudgESoKnYbCg4VQ0JhbJrygk0YBw
tuyCL00FR2xsZ2H3OmhozQgrh6B3izWNf2tPcNtlkXzK/OKGraPd4Lu7Oehq27TfC+ICDmwObIJg
bBhahBpF5KyaXJDsg9C2V81NP4ggyywD9X63a3XMaR3qGdz9o9B+Ud46RU2bKY6zimkuXxW4VIvJ
H3rKty4OwAtn7ieax6+iStZ2bRw+g8xx5wcxrp+6j0rly3ZoBtkSCAeOzM8S29GWzXNdtsChgvb+
VaJLKtT2EKYuYoM+IdAfmNn+kepGVLey0K0XRWg9wmG9VSR8M8SCAzm0ik0Soxs6r9/VKIHqxq+D
glenXdmOBm8jVhgVBFHdrxVpuDpR8jomEZ+RokqKcyDk/Om73/45RYThQjESHunBPRjpZDRbmcj4
D/Lewv0aC97XUeAbeZm601VJh2tn6ss+r5aBjIL1j9jXr0TpqiK9qGqIeQ6qX8csvjYJL9+hK+6g
/tU1sbI962vI/XSl+9Cgz6iAfUX7RZX0VteoUNHgB5Xf7gIlhApCRabKbK2j9z2ELJZIOBsf1MEG
jfFsySR5RnUwcJkOMATn+KgQHlJaTTRDxIFPZamKcOhqU7PVOrlVgNfluvzTcplSZa1Bh8vuXkXD
So5JmfD1VTacWN2DHmQzrqs3U/UwfcWDnH49CIhFN/voK5EHeNEtCbnNq1QRbKsgCD2oiXU3XYrG
cH8QFEdyutL8BuG08wxPAmbNsBi1xZLK3Wswrk/lxRr1ZKculXWTh2OdTriSJclaJCrrX+gxrVSj
2l+iPFgVgLRG+7FehEr7ojtuTQrqnnUYrW+Mp7jQkaIPI7X0t7fQOxJkQSINKcM+UKys5q5FB58L
rNAY4PyPemTPGOUoTrDtUZpD1chDpITSl0Tvl0JOj/uLNlkZhllQ8lkO+mTkyQbp02j16lHkEBrO
lKL6DJgko+X34ZJUOQqaq76ne/QgV5bD4j6qRLo5c542DBSY6DSN+Q4aPLqS1iqgsIN8eRCyBqCD
8wNCprJouecuM3yEQpPQQvKf4tFV4o8B0ouuOWyTz2xX69EHiUATXbisX4/yZgjmi67x6cDyYDwm
iyOR87BT0Nb+dkc66JyraCU2svdb6qyPmnTHpX2vVYbFqeZZ8XN9ga6FBEkfrZrIB9mPLuxVBD1q
PGhYmp3ooAk0P+LN980r6ZoygvxLpdMNqjf5lrrZfKg8zfYTuBAO8dVBH63Um9CkFe0gka5xWpq5
ZRPO0FXN9QHqa9w9ipXw9CqXljGLcfGlox8XyXTOVRB96N1BNS1mwKuxJE7cn4VO/uVUQN0PLF0u
i6sO3YzduObtQUhd61WPwFv4pAHyjrWwoVKKJ3yt9TepjqngKKxO7vqYrrVXaTW36UVdKb9GdXUd
WPNebNkaTfKEVRJNVdYKVshNa5JtzOqdldYYwp1IrmnQeVBL90omfC6VaO6OwutWsWg9D0me6OR6
yT4IMw+5gXKswtab8BF6ry034eJFjK1VZCHKfOWNJlJmon/Xc/rRnUHaOLU+UzCPtFyarev6pybt
hegzDfHfRm12odZYmNU//508u0Kp2ZBu5N7UcRkYwCxbP9ohB/ByItQOfuH3RktA5nztWxxa0UK9
SLYtkmYLqs9Xo2zbHcDSwKG8Rpi+OMi3FSVdSbKyE/UR8I7kWo+wgpNz6XPYpl9e1NxS9UPLtDsT
3UmmE2P0o8Q742Y7irtdjc4dSJxXRoCdqhVadmpmuW0OJIYhDnDavi/3FgPvqk8i4oe/Fd+qTyVb
JF2PK95gAsapcpo1Rt13V1NHZ1vErgnldy7hGG6Y4ec61h5ikLBaoHEFENgxh5Z0h+DciUJDlFrm
dK3ot2YzBPTQh9ejM9ZBDK66T4o5Qsh/vmjB4zIQYXb2y9hXfhh9Tg8kmvAWZTSS2v76RRdeauR4
ekvevGrD21t97Ko5qMPzWOZun8sfR4V42UC10KHCjCrxQsi/GEOizzZgMX7Ecq0i96CB3cm1uZs0
Xw82Wwe1uDCYwI6t2I4L/1PSEsQ6+UDZ4Ug07kVbKbHkmTb060gTNy/S8Rj+k4qo+Fg9bkpkXmnr
PwjI+/o2KZWNnLffEzxcoFwOcyfxuXBeHQy6XtTklUulMC8hJcPGJIskmz6OA8JTaPp0x/3x7ZK+
agTFWeHev5h3HVTmba5tGqN/CA0yCVokAxBkTcmRpNLatcMoZeNH6X08hLgXZMAfH1SI3dS+9n9U
57qUPQlqea/SwdGRID/Wnutdt+LiI/X5DYCMXWHKj3rS3nhV8IME0bEYPZGaVU5qHYb//UHxfSJK
z5Lml+4QBKPgQ1iY0PFbyB97erBVLbyJaJImi/1bqA6+/M7w211pCdd+68xe9epOOnzSc/37q2Td
4lSSkLFozl7W9gfd+kGaHSBIoLrF1WFNePSJzlV0iHhik4+h8790o4VfuetjGXvj/6oT6bqRFAyw
AqZ0rw1fhTBY1cj30xih/qhsz7WKXvEAbhZRY9lSxyy7768id1Cs86Hgtl/6m7iC/GBEwiNQ9HXa
/BodykS3WqKLXNX5vncI5l4l734WfYwRRKN692sOu1ZD2/FvlO/KFguFEApR/MMrsqWMCytS8zf6
d7fU8MoZPnq+9I0uWnqVMxO6IDN2vJIdZPAwm8iHODTT/nE5G6XwKafRCPkkQ40ePsi5nZD++W5q
CIhH77PCDa4CR742u0+v2vi+UTdJrd2/yuOdET9mdel9E60kZRl75jctcBdGwVkxauUVqgUAYYft
qJfvPf1nqY7I4RPJfBdxUmbFIogp3JoYM/ppX8A0634c5PMlrZQtckYbyzB5prrWQ+Trm7Yby1TZ
zWiw9iKpBygJW8f9BSD6JjbVrxV1oBmuNWVSd7/t1hpR23u1e6u4H8vas50Cc6EqKTgocenkiyQ3
Co4gfZBnJDibRSQJzeKgvdfl/D6W813lStjHEWTRnh6ALift+SrGN/XoF2Almu3JF+XaXvZ9MARD
T4YiK25OtfkqsBnD/9Tm4c9RoV+Y0Ucr6Z4oyy0P1m7HQv0R/2AlIjfm4djhTV4L0hcDwtuxYl+1
mq00eDDUxdjWEeC+CPetuNi7nTXSDY/F+7IMPCeobl4F/EbHSlJEgw7EcNXohY7jD/X6ZFTG+Z8d
z3g8EfKnhveQ0I3vVPN/I+dvexV1SrN/UfSbsfxcNd2nV1F/2hl3g3gzKvm13N0dfOVGab8GAC4e
rl7U/YIZUxvS5JtThf/ALQ5efYpcd5T5RxqJBhVBYuJHVxDsJYpFgmXS4YnyPxyoSpKPpBO6sjO9
9eZVT/ECC0ZkvnjTHSgAeHtdWxLbjqY2SymtHnwVCNdoVmfJ2nfP1BavfnW1zjHJjfb6AAaQUofQ
0vjNBlAVDNy0VJxrb/gAXtl9QibPnjMyAiovemy9dAMGb1ypSFt0IdwJXrcYcQFx5S0Vi3SgVGQc
cYHBHIQbYKrJg58H84rqcAEwBEk0fIQRH6AF8qey/PqHIEAW6jMQMRrD0vTbgSJAPRrqhnbbZVw3
3BtF9J8rbzvSBEqj+w7sbgfjZlcqKlnlESyQhzulca7DPBz9AJzHg12eU7g03sRPp4gBEtNbQ80A
vf3BDOA3qs64nQNbwkxPrL5wFoDb1UiqZMLtCXCgrnkjByzBwVyvtpaK7tEYYrXbmPxQVbSrjsPJ
FuS7oWt6VjUdBkCcUZHjuYcgeRfRgLI0/vjunYERkFXb6EPz85hHENaiOyvC9tofA7cDlGDw7ULB
k68Ly2xZ5N/oPkqvVJlDqKjoWArVlix8g7R0BBWY8SYpMOSSCf6WuhTZbj76wIzSJNXtrg/gAjVq
nK0IHW4TUPJsdCW5ciMjXxwoBr7ePbomLjEmJNQxZWsuxTqQVlr4+OrvV+voQbzwulFUHVyrfeAa
KEVNP0h3IwvwvlL/39ENXFS4DY3CL4ADAJ0zH/bGTPga+hWtri5IS9XD0KoIbwvS/aEBnya90pyg
WwKttRbi9oA96MoGKBjG3/bBG1DJh5oIru1tSSi1hatCGjhQEAgfcrWLF23r/OgaF/lE1wtzT85w
HK7EYWFQQ5x4CGaQhMSsvXohI7ies7PwY6PPAzpCaoq7zMGSyEmEZHmwGAzGoyIL7kdUQijTxVai
fppd4CVIiXPFVbK3u1Ttl0XWzsWaNEk72g/KRvRLS2ryuDgQvqATAISZdo4nwwGfECfxToeq8EJQ
gG53M/5vkNj9Q+BMYEqrZGVix/QHqQCjZRcZVkiznnnfG9Y+z2jFNUxKc2UH37bTv73CFZrYW0qV
utTfABYUa1gFAEhjuV8e/AzPQhZUsAGe1uxokxXrEP0+1eY68+L5gbcgcvMGZTUPqaVPuAs6h0HY
Zk9/0Aumo/50Y3k70hd0UuY4ID38JjB4em272pesu0oFD8D9EYdBdqK7cVias3+kFVe3uLpBWSaS
1W4XBypDS5Vcy/ktUJqMvjdDkITzY0pD6m/pwYtstSBUG2kNlatejVFzIf/6w2ywXCpqAT3YSroe
uQ141D/7WShQKrvLSGCvq+DRUKmzkmFa+1pD+Q6/xQO/QVawtlD8Cqu2/iNihBpvKmewVfaAMzyH
IJHnEU6TswPTIfdQm+ZVRcVQ3g2dcpvTbTeyHTqXiR9FG0wG95RPb/7wHeSYKCstaJKvu2HfNbM2
VW0wFHenmIcEBrYiF+itzPw6c9NfLUaO9bukByqRi6qWPp2DPQyx9OiV9Zfx/wsZ5+XGWf/GPjj4
OtTu/BX90CvllzazXh0gsYkGsK+BaCzVEvtEqn1vMRAOet2YlLCEYy5Tuij2msh9Ny2+lAZ9QX1U
31RG8+nVJjLzn4g8UdhGsN9GMoRqxS3QJWIa0VPuuaH8eMFEENqJ3H/duSs0sxEVIcbmNiD+OMVF
kGL3ZoWlzNMB9v34nq2atOKBHdGW8c7x5Hull3a+KT/QsfOooFMVpOL6QJLocN5tnOBuSpMANrZy
tMdzQImmuVPrftOYwteyf3pDlUg9E1vqYDYhS9TOV9WKxlACYbmjY9VXh/e4/bXkPppvQWmt+trd
j7CJjJb8WY8ldy/R9FIq1TzXMZ88kCfMVN/7YrasFX2lON8NA6uRdAKg6Ip4bVXeYjD0W0lCAn7E
oiCrP3OAJOlieUO9ZZP9bX5pUSCjri4hfgtLYIpnwRS5zwk7XtUPcApVh181IKb0iJviXNi9umOe
MCpyQ9wlJhXWA6fC8eXbrMLKGlRFQ55HF6DkYNZ367cUKahscW+P98CM+Io0wcMQwkbzD7uiC++H
sqXOHXwV8ocDwKLJVWBQGqKyuz8YC9lZpJ12kzX0aRtmB/5LaOl4+LdIC1Gx4DSNNkqUO5cHrEUZ
/vIT68fBgTMfwRb9D19O+wtoC1/OP8ewGQ90i8iggT0gP7sUavwNqbOT79LmmvHpALpwoNk6UkmW
cbTwxOHhIYm1/CrrMbbAyTPD+CSRAWQduBemWJI9Vp7lP66eJL8HG1sETBldJJN/EzDqzqRynEFL
EvyIHRFNQYsUIlGSu5GGwXaS0dIykCKBiOGlBbhPd3sKxQhvTCF2f2MxfKW6LoFcvaAxEKqsxSpU
7AMew1Oo/voh8PwweEwtaf3hr//+1//891P3/9zn9DaFC54m5b/+h39+SjPA7K5XTf7xXw9pzH8P
/87Lnzn9N/61B4CU0udfvfunVs/p9XfazKd/aPxtXv5mRv/7t5t/r76f/MOCClnV39XPRX//XNZR
dfgteI7xT/5vf/jX8+Fveeiz539+eEprIKz8ba6fJh/+/tHm5z8/6NLhPf1+TeNf//fPxt//nx/m
z0n8vQin/8Lz97L65wdJ+4dkGZJlmTIuyrKkmx/+ap/Hn5j/EOn7lC1NkkVZ4XLCTxJU1t4/P2jG
PwyN6x0HlSFbKv/34a+SqGn8kfoPTbNEXTcMWdWRV5gf/jz3yfd7/Z5/JXV8m/pJVfJvf/gr+/2V
x8cyREnUDNXUNHovZVWWVYOfP32/pwbIH5b+y8rhKJcmEghn1E25pT/K7/N2LQ/D49Er+Xvk45Ek
68JQPO3xUG4mS26mMVRgrpKNuhiuCBRtf09yemHZw7anN+0aLLSdbYW5Y78/un46OG9ZN0WTR9UN
nfKjrpwOjn6r0nUuZ2ATbk0iGGVvdh/l9uf7o0h8luPX+WYY9XSYAnOMGjaNRrP6XFki4Vih6vY+
qzNrlc5FuqNW7w84+Xy/x7PEcZooliLK48+PPl8akv6VUH7bSfaQysuqv8GC6v0hpHEKHE2Rv8dQ
Fc00JAW7ickYhqPnYTB6FcswHzCAmFW7fBvMseC8Fj4FyJG2NHXZKW6km/DzhbFZZm/GlmQGNlVN
QlQwGdvXPCELOGhtVJkreQEQI5g3NuHgUr6StAtzZDpDD096PNo4iY7eZlCAv6xrnjRfNHM0RXa/
qG45KmxabcK9+hPWxlac50vaIqXWdn9ceNhzc1RSZGlci5qiqpOHrQy5qXyTyaPSBLuAEM3CwOYX
UNFVaNOZmG+qlbcuVubiwsDnZq2hw0pQdIlPrE1mbW6lRRlVlW7TYm2jMp1JnwntZjh6LbK9sbkw
2rjUpvPpeLTJY4bCYFlpXEMPtNtFN8fi5EezFmzq4Rvkmc/p1fvjTbadw0c9Hm7yUcM8tfJuHE7c
+mtpXay1lb6EFPH7ZDw5GE+2t3PL5Hic8edHkyesIrdTHV6ivIJxZXu2sk5Xug34ZJ6sq4U4l9fD
N/oZLr3Oc0vkeNzJtqo6fz5ekG0E7FbKMJu3fjEzaCg35U+WDFMOQamGmRa32vff7dn97njw8eUf
PfSQyBVJTB462DSb+tGZk4Z8gAs9C+d4EF14xfK5BXI0mi6ejlbQd0LSmtEyBZxrui6yvRhvpfIL
iKtZ1N8G7UqHWVF/s9pvA7Xe9NlM74eBGGtHdm4OhF4cQXK0CPpJD26Rrnlu40Wxo6px6c1c+l3H
z3b0ZvKIZj2/4HfFIpBpkK4cqnw/KJ9iGG47s8JOP/ZrELrc4i58k/GDv7O+9HG1H40saEmrqBkT
Pl8MS3U/7mTgUPckxQCUrQybW79d3sQ37jy4tIGenYuGJKsEFLi2m5PpoNLDFBgND53ssLy/atZs
Ind0b9hI228vPObZdf06ljWZDPTH5oCzGUsRaTWINylYSivcl8026kgz/UxMbE1HyDN+ut4sU/dm
sPM6KnjxOoyGuSnsAte49O7PvgBT0ti+TVGFYXb67jM8o4zEAICjrqpNeTcGNqzCmfQJxe2FFzBu
k28+89FQk027KxG7heOmTdtAClUHOq97aW8Z/47JGGTSJVUENmSS3pxM4r6rAsQBsnaYxPBnH/07
mgfmeHTO6hth41xfmkHGODmnI45BBkGvrGFmMHmBWhj7uZBkyNIVWvTomsLpA9HATx31HFzDksyq
IFgLUsG0/cZJsbHkmIK5BXKyzmmo19oOoysR1nYlFNmVH2SPbt1/lxOaDN1GV0kkJd0sMejXC/Us
WyRi/KOPaO6pSxAZVJeENZJd5ARRUZUfk6yrrs3YYecAwk6/beIXKwSTpP5pCLrptaQw5ppX8EvK
nttTtHJDZRaVifpYl/1jnVNiM8tE/mxpGg2HWQae08WdlYacIKVsjH/eosABixCY3WhR6UVkW52G
NFavnKUh6Ni1ZgFkO3XApLhpDLuscOJrOh8rDzm00FnU27jxrZmCchafTqHednEPhjUlFwENryRi
q0aJT9vXlkprgy+YgMYbtr64Hra5gVpkeWFhTiemIuoEa6quUeuRVFmaLEyadINOFALJNm7oi17G
q8Cx6coLd81CsaNFvY6quXiH08WFcacbwnTcyWSVxbCSzcCTbLP03U9Z5URLGPQ1pYAkXzq9Sc+m
YHafge3TB+WM2hAthRLrCP0cLX+18XQ6Y6yKlgwdWZElSsFM0wV3G6QOqEqtMC8sYOnc6lI0iYuf
pBiqaE5+4dyH2Oa3NJwNlCp+mStjGSyrdTcajs+GVbqJ1v7yYpjy9nQwRFGTTV0xRVGSpqdDmeeF
o2cM2j3VC21Z2sEc49otGqt9sajn0gK/oYW4Qkx96XB4+7inI0+WdmqgzZZziBPDR3HbzbWlso5X
od0/Gat+Xtn+8uKIbzcTxCDsIYoyXlz06XHEJVrUc6cYby7NLl50a2eNJHyG2HTuzutL82/8/U+3
rpPRpgeSKfrN2LA33h5QaKczfz2sLcLaGin3LFgk9qU77bkXCoLH+n3c4kDBL3R00KeakSpNwuNB
ay/gPHZu+J/fDHimoyHGN3w0hCF3kkiHOLNlie/Mcoxi5nipzIP1+ApLa/7+Gp4uYdkyRA27CZWz
BrG0NHkiTykFSBk5PMQlx+eqIlYnk7XyVu8Pc9iCpp9KUwklmR2yLk1vWo4fy3oqMo68wt9tycRY
5puAoOziZefcFCS5wuXVMkXZnE4KOZC1NHEZSf9WL/x1uY/tJ5DE2IzOLyc5Du/nzXMdjTZ5f5lX
ZZ6XMpp0g2x/pqxptCD8EHfF6lLm4UxawKDlSLW4sVoiGaTJcnaGWNVqk8LmGOAm82ApqCuo6Y3d
rBtiBBDudmFHezXdOsWFreTMxD8Zevz50awk6KuqQoT4mqafRMsOsR94f4KcmYeqriggJ8bFxZw8
HUDIh6zsUgNa8s7ZSmt10y6lhby+9A7fXhmNk2EmV9NcU4USdRj03qbYJtRCFHNVAwKlJwKCp799
/6EOiZrJ7GA4wnLTNEj1TWMrLHRTzXEYjgaqNTCZMUEVLGlNsNONt+438o9k/3/ZgwkDRFnn0LEk
NMWnrzKUoKNXWqyRW+jm5BbseG/Z5Vxcpks8Ii/c9c+8UAZTiFY1qt7mmx2xc6oud336gc2AafFZ
iSTbwu/IW+f5w/tv88wcPBlqsjOWMpGY4NB6HBSlnSqJHasXrrtnLtfkgLlHaLqsSoqmj7P0aJob
niD3pU8sHEnzMWEqrat19Mt4FJfmEg7/f7opEj+Ns0KFkMN3ssaU9/FwgpKTPfUM0fa00ereuHXb
tKSBu/wmVuaaug4OLwK6qLoYHXwGTJ/ef6Nv4qExgFPJ9emmQQuTrE+mSoaAL25VAsfx8uRv1XyW
2kg57Vbejcd2tYpWnn7pJY9/6fGimA46WYP4qVaJRhOvPZTbbDNOUHcR2xBaiJbhB5HKyGxrc3FZ
TKfPYdgxABn1qhp7zenLtgCnyuhJMJX6JKydZ3VLsm+bfJYf9I8hizG+uRT4nR9QJR7SDQr64uTr
amVTR5LhS+QyUUUFJsatUhVe+oTTrMfvx3odZbIqckGuvDrgsYQ1UrtlvI636QpIyxrliO18gRC9
DfaXMtTT3Xo66ORd9qkAH9tn0GhXbZQ1HYjLcnN5tz47U6zXZxvf8NFy7PpGr4KaN1i74bzv9qV/
NXaoXVgElx5msggKq6lwPOVhgs2Yt/lC6Mq2CYa8ta1rGrdrIpX4CUOb/QDY9MLB+iaA+P0qMf7Q
ubzJbKSnzygCTgKHw64pbvPrcmVuaAjaEoLZie3t33/S8w/6MpQxuSYaXZjXICokYjBnVa/iVcmT
VatLEdj5Gfk6zGTeJ4JOj0iJrlczPfmhrPXwORYH7V6K22wtiI134ZQ9P0tex5usANegqK6pzBJd
3EJrm9WhOFO0j++/uzfB1/idNJHN2tQs+minAUruJ4iKPF6euqr1GZQe1IrcZ8ntDdRi6B+cm7b0
veBSZVyaoONqmm6YR9d7cTJFaoF+HaFkisAmxO3sTra5Qy5NvJl3dKUsk5WwfP9hp4f64Vll1eJw
IJnPVe50ThYpvcKtzBeUXewuvHXUXZk1OlwRUkTw8/2xzn09ztyXsSZr3Gt0EJseY+UydEP1yhFx
Tpcv7ZJnRyFDapoyFWB9GhPhq6EqPRkfVlm1oR+eJqU53eiraoGiwg7H6sQP5T/NNhxe49Ggk4MO
OkXvaRQnbeXGXMFU5LMBzdilO4uSa7xs1xc3k3EFv5kpui4RSnDzoY59+uHyIQRWnzIi5JJtuQpX
8c5bBzN/frEGMi6q6Ug6aQ0eTzeA1U9GagEZjZ4XIifAeJIO69CGZnDHu/zfXPQvjDZNcGU96Pu0
G5/rrpuPFZ7qh2GTgJ5Xj+3MvLAln9u/jh5teiUufTGt0VliDo7mPurJWFoPPbbKmnIhdj6so3de
4iEcPTrfpBoUH9Ib8VBrNZZkJqkXLDqbhTeLb0hMXlhr41p6b7zJuvaQ00WDqYs2wgRDWuAtsnh/
MUtn3x2SUYP/iArR7ekE7BwzoMWMiJZ8Ghz0mbQrbRgzKzpxV+RFmff0/2OXciGmPPtgqmSYBrdi
xXyzvCP0fV4UE/Ag3TClFr/G8OHCo53bQlAov4wxWc29lfiIMJmDzZf8utp5NmXqe2nV/fJvZSJW
LCfml3b+s0OyxEilEaWTqjl9m0GD+LRLONkG+D+pLqDCkRexkF3YqM4Oo2sm/QyGKKvTQLUvNL0q
MvqKw/h5UD8Z9ScXE/v3X9/ZiUGBiuKGaYiWMXmUqFRqszeYGLVnrGsPDlA41pG6m0pzLsQDbyeD
ISumTuePdrhWTYYyPE2ujWxkaCU9WvhOjG+GrrQuTfVzw2jkkSk5ydwUp5e3ICjN0vGCAR4ocgma
JcYFjELcslFJ4SNPLuZyvuntp6IHybBGr54xhz3d4Gu5F5iHXJOc4jFJr60QrOGlif72UxkGqQpL
MumeIhM5CRNz0+k7K9J6DpH4mm7SVR/MGgRXZBCURX/lrfRHfLmWlw6vc4+GByvNQjQMmTzc6WR3
2TUqtaOfTwPHby21+Ko2LsyMN/d7LrkGO5vC/0SJBMnk1CqrzLJan28mbhG5RfPohvv9LN6oS4xg
hf88Qf17PFMmX6ealjLNekZRE+JqrtMwSeOF93VMiD91dvE9nY/Z6UsH17k3qBmvo012qLhzUyMy
BT4cDJzakB5M8yfMgdX7K/lNUmv6UJP1lZIwjqvY40MFiXuN46Hz3S1C407XynQ1uDpSCIciv96Y
2bXWK9VdYgjbABDuTeE5zZUfQ3czwXF5Yntpkz6zJg0DKxHR4Ntamjm+oaMDFbPkqpcTk9ZOzbzr
c48UMxi/6/dfwPh8p6coq4JSG6ExW7I0TcPCbgpzHf6aXcXCpnAelfKjP5Ckz6ttZwkX9uZzixGI
OCfpeAZI0/J2jOhOhzGKxqfY18JPq/6RJLvoYh/WmWeyCOZ0NmaLQ3T64izHzcTYwsG8+BI8dLv+
GlP3BVjxYtZtzWSG/8w8oTMp/uF8f/9lnluSjExOW2Fn07jsnn6yXG0knB/khoihmd9gOrkMV8rK
2noL3M0vTN0zC2Rs4yRsZYrIb6pTSevRVFdKVI3FO6l+1hIQYIv3n+fM92IIS1VJZKtjq+fp45gu
MuSw4EWW+pVbfEvildntovZCvCMd8qqTSXgyjnk6Tmv5nRcNDcxCKHm7LvOlbRWZzY0YJc6zFgwp
dmdWhjOUlIfO3EPkfmX4fo9Qr4/uPdRM3IFybE8hzGxbOSj2gov5jFok8dJU0wejUUSa31VrprZt
TcOPhbWN5sT0PQwK6BZjtLgCp1VX7SgLNlFeuwldAlnpY5lScRTKxQZgFue8mghXjRCXXyscjmxM
sq0lYaK+AdtR77EHFOG0QQIiRYqkJivTmzDMYDJl4ffSo4UqrOpqm7jA3C0DqZVTq3vZ8Rrb70zp
Hqlyt+BqOtxD0pDpMAEO2QoaoAQFL3YtdZ9gGe/bClMUJcgVuIQp0GerRwFU+DGe9IV8mzRpsHd1
UZgDrdRuPd9HYTxUzY8003+VdeujVIKQROWChVCZnuDNi7LzdmGruNfqIIhXhSp3617uehntetx9
USBEXOXgUcEKxPBOYmQng51WjYU6sU2HO1YCeFSxhh6iSv4zXkGPZhw9tbF21/YN9ExXU2ZBrYJ2
TWWknEj0V50i0kZnGSOrra7sxK2Rdg161oozqMxIsFqPxqa4cvX7QqjkUSgiJlsjKtWG5jQNMVig
6TAV2vxnIBrxTrUMQNhISwEIKIVdQIp70DNTXVtO4G6g9akF/RqqAMdrVPIXmFLiSdxDbHKxTMMU
NsyjbOMKSLFjPNBWdLYnc751sU1N9T6j3dk2neQmEURjpjluuwUfmj/kYi4jZsrMh0oWQPAgVZr7
ZSuurTZrRl1QcaX5iT+PyCGtZa0XbKcXnHso7cUirSizqXnq0IimIdhOZCeEAdU4GDdYygC6ofol
+j0TWPHya01wcJs1saBLMIqeB5HXfMz7vv3odqj3gtqAFC8n6Y2algBdFUQcJB5aR+DVxp1g3oRd
vlageZGvWsjVXbPMdFADdi4O6IHLWgp+UWLZN5ELW1eNfg49aI/EsNAbSIGwCpSm+BxLwXWW1umy
qjSpWQdVo2zUoRMubDlnUlNUogmbCDF0jqNpJJrGBpoMhXTlcDO2nlFdvSr3KL+CmfqxIcGRLPwb
x+5XWnYhqD+3nx4PPLntSUmlelHCXpJ5KMwEzvlZZEDcdKrhUlB65mSn754LBFUKmq+nnRtO55QB
BRsg/ockLW4nnE92Xtv+Lt2MOTDpK8qn9/fyt49nSoYi04TFtY+c0WQv7wvsYyGj9jaa/RJx7hcp
u6W57VJy6uww6Ap07nkEFNOYHlxWzRSUO9t3UIAFwIzcAvbr5/cf5sxBa0ombfgUnBjkTeybdolk
yjoqYcOPTQwiuo7O8pQ4zSr3kB9hRMgQebpfOF5VOCJATgAi6hXYOLz/i4wn0+nJdfJ7THM5vpUP
HkagvV1RY8s2pfK5xGQABh9YxUdQRheOyvEjvRmOxhvdJFzT37T81MBJecPVYIcQ6UXEm8a+wfq1
1jBaTpfvP9qlsSbrwRSLwcFAu0fyi3lo9Dn01pLzpYPyEV1YD2/DDF6iqZCQlvUxSzu5yIheEvaB
E6MZDsxbXe9WuSot+xi8aCxc+F5vV944FNHMmBpg4U1WgRLpQxch9BsjmqF7goHx/ks7N/2P//5J
JOOWGfT4DvlzkIZXue7dlLIw9/PqQlbvTK3z9Dkmryz1RDnULZ5Dyuc5bXKbQ/0PVO1yYLkdeifc
y+WdMXx9O/1e3p48uUxjXKAYtcSoBgr472NNGf81O3+i561ZyPNsdSlndH5mvA44qb5Yde2KbcKA
fXoVA7ds26uYsdXmwsXkTOHq5H1OU326kHSNMjBQgZvLUlpbC3dXLbJr1EQXH+r85sUBIMmkj2jd
nNwSSF35w9ChPCzLUsD52bmT1eSu60AY45R357uBR4e5LOzUWld2ij7EIEvKft6Y+MC/P1/ftDIp
bCIW3bkWXboEXdMrmTv4Ta2M+aXxxuKux5pduxRW8vpSIe3MTXssV1gKjVOw9LEBPA3y8cBAmR7y
1PN6+3soZ57R4a3tB9tbi2tjLl8oEZ5bJbJoct3kFs1in8YSnSqVRuopg91YZHBF9D/1dbjV5+U8
47ZEdt+/2KZ4ZgOgXUU3aT8ek5DGZMb6GcJ+0a8HOwd5iIkAIfFMDL6+/9UuDTLZmiuuC74aIPpM
1S+KsW08ecb14/0xzuyUtMKIpqWSgmYF/n/SzmtHcuzYol9EgN68JpmuvO/ueiGqHb33/Pq72ANp
MllE8s5oXkYQpIo8h3FcmLWn33ASfejbzOy8TCLAUx4EJX/zVeH5soWFs5PLiEkKi+gfAIyZBR7L
MdGXSSAt7F5iLtCeR/sHchJUbN922b2prjn70rwpxJRMzhgGps4+juVH41AL0CFSMKG3OVUx1Mwi
uLAJ9q5HWbpiA93d//NYIBbJCsJlMvGLeTw/LYNIb6ophKteheaknphsq2bltP7TZDXbm8mSKbQp
0pGpEjA+/15+5BmN0Wm9raqlfGsMxoQ8qIPqPvKQqbRdUiW0Emal1tPMILe601RQFndGF8tfAssa
rgPk+O6zaoQmkghKk8NXhktz39W9+ZYqhfcyZlWzp09UfVPcVtt4mUl7htC6e0+IWmVDMOItkRQe
p52cPjX0PXeZpLzAv4yuMiuW9onq0gDeFZU+2nUZWzuBtvO7GtTvVynNyBeNdZhuvQAAQ4prRJtM
Ko23YkySa8H1XK7+Qd4eUlCMR9XohI9CQwOgGtPgGKm9QbBgKmTPq26i/AZ3QyoZRxdBgPc2TdSf
l133syMZFC0qEnWL+BHVTueTLUu+6ltS3wIVLnd0HFxHk/IBeeZh5b6ycFZgyZqCPBqbyaeipjSC
Q+Zr03Oo2Uy1pjwUAKFvpoLCcq8/rSXLPx+4vL6oKaeMlszrpw4cz3B5JuthZxudEfyu1VhgNpW0
OihowyMfTOf55Zn8vM1MBul3kSgtogF15rah11g1XcQdIp9t85xlqfsay6W6vWyFbhO+yHx50JmI
XAPHHXqEszM3yztV912xh84qwO8ZigFNakXytY800H/z1P2AQUgSh15oXu7hvdnEEbf6nPI5AOzW
ddWPyqY0QFrnhfWWq6wuhdbWbUkQzlYhFradpGyUAiyQMia3bWgID0kT3WSSR47BVJQj7FnhGTp8
AS1W8G6DsRhfmr4FTENWB/g63V6c+mMLR9qz5A1aTf09dTbvg2CiE1OqT2PkRnvDjV8j1audURSN
PSR+wj1iKX4fpRHHDwrRJfrS5ddlajUvfTjm1xzvw0FVpC9CnD9XZQeiUVfL+7qPYqJKYSO+1mIk
g2ZTm+8EGwRhV3cg37da3Sv3InTF23rwInJCVqfe5WwsTiulOVGKVLwF8CqjXO8jHkYAfNJKi9sn
o2/7W433ZnqFTIF+9AvUL808Nxw4S66TCOU3fyjHTZIGCMwII6klf/walbVwJMAO8wmdht7W5L58
a4rsA4C0uCsMP7utpaB0XEHky9EBqpvbodTziOha9mA1KvgzI7jlzkWdoZq/ogT7olZC/9QmXgqO
zNSRs1NuiR36tqcULyoV/xul8n6kbvAj1LydjKaPHYf0O/ZKml6NEumwqfnlXVXTrqCa48MK1Oui
DmKnTEv3FjkmNF61kdpoCMOWqw1O2fEOjXPu5JE+erf60Pyu1PytLdqnQqwSCMD6Pmu6D08jDDgU
JmKJQRvTQ5K+VG0J1rHzEidLayBToNGddAh7p1GgzRmx9gUYZgbFUMyOTUTUppjEWGjF+Bja8qaJ
0+zgajJSxU3wqkfSb1mbdKWNCcOiCrwOy+DdNEYikJVEC3SnI1Xd4+/CkLROzaX+haAHkhqKlB+Z
IXHfSGAvvFAG2OE/1241QG/SLLvuom+iZH6v86SdcEjKpqirxxYJcxsMpsG3CEvgwg0acHVUUVfU
k8M2GnLmWv7F1zz1Ss2sFFHSoPvdhilUTwQqacCzjPq9iCfNzHpEkoKcBZSa8gWKx1M/GNEuqZUP
xBwAmOYxWvK04j8HbW++52oEdUVuTExJ4S+pjR/1NgfGUgHmlgXvRVQ7BRGiKAj3XaS3+oaWLKl2
4jb10JRtJJTa2C1yggNoKV0LQEuiKxFJie6JZqc83MKbKpFEGUKosn5S0PEiat9HNbumdf4p0shN
pbn8MeaqdxO6avzD7bOei/1YIr8AFIpfKGj9IcjE0RErkf53CU5CH+YZC77/BTCn3AdKYLmg3BHW
8eXWvNf8KD2UvhkfWpnAM3HBdp9n6bBvMu82dfs73AjApdXSntnV+m0ZCy2UdLEBCzq217HodU6j
es+joEW3YFnjvda6zc2gpC/poBD1zlMX/bCefFYs2rnmEVdvxxJKU+KCqEl+olwAMRZuUxiGdHlG
kBU0RXRtt0JQjAATmuZDqKF0iAIxeiDy0cqBtVdZmx1GeWqgkpromeax12gSlisCE8rcmD53ZWAe
s4IwvNRx64s7P9pyNUS/q+++QC6+5lZD0JeqQsQ1OstOC//aRZD9qyohOBNY2rhvrfa1qnpxh4oW
IIFQEt/rMCwcT8w8h90/PXa1lu0t1QXNL2bdru89axOMpXYc5dSiND53KZuKkgfdj6utGhXiFc8x
gOdBjwKUXHwVA+17R3y1Ql3J4IQQ6vwqElRxJxjsgWXNhdhQA2OTyG3wNVThaHp9UiDJKj2zsgH/
qkDleyo7rrpKDZ/9tjYOIgLlkMH1j0quv3RjK+2Uzqru4kHyb8YWoupoZb9gzJAVcGvzt6cLxc3I
ZZWjt246m5oykG2xSBlxHpVfmrCEoBQWknWIpW7g2qFaBIQqt95q+sRx1NLom1dydtO43ZlbdF+q
a8CQPmJcIbAaryn1nQnb7VcZB90O6CslqYKe7VwoxIdE1ZSbJBvSX6JZDw+DFX9vxthA1sSNUXNx
v3hqU95KMYrTbiYXWzUbzGsZzmBalIPTEWDZcecKSa2QkCnF2tgKAf20Wco+kJFV2eVuatq1Wj/q
UhZt0aScPAwwtlEp5Rvoet/Jke90jCBGCJ0GkY2pDi8JIwttN05cx+iRAigHrQZKnibsGJ2ak9dJ
zbuqNvut0PWlI2Sy5uhFBadYylr6vPPwWMoFZ2GHVs9EqfqWyIav0tlrmXd5jbZVnzWvFK88K34I
pjGS1Ecr12KH/31hc4O2bvOsLSm0a7tq07UcuBWyQlsYn73kDJJYPUZWh0xQl2WPYZh+jZURXrSH
IgRNn10BIrct7gJu7/vMjNobhTa6FzcL823rW9dFo8FNGM34Fa1RXdvKhgC3flAj4X5M++zD7XVB
cjRRoOkRPfSCZK3LeQgMqBWHvQfk9ydaU54JQlVBblYqlZCSvKFHDZy4GsUARu91v73AS/ZSGKX3
pGd/hQqnG+iPRyEp7xFJTjd9jmZClWpvJI38Ta+DG0m1tt8kUiPgXnrymOsCYXghp2EVjWIfHi9O
KOyGdOh+RmkKNIzS351A/OKu6tzoSGW1j7KMFiEMXXDW5KZyH8Qt36s1s+KuTbUEkpuLoqpn/uy5
awLydivbEmFYa56PC0pGveM/wSxzZWCxfaG/eYk+OkKQaFtXbIWDj+K10LX1DSTShFuTyIq3i1ES
0dcKgRM7klok4PjZCxENQ/hlJFeo8sZpIil+6WpirZsMKjb/hT74D8Ai6y3SAcn3qpe6HVKX3dZM
xepKSMzhigS2XjkJrb7bivuwsfEFeGgw0jjaRw8BoBhd6EMZDop37Dpo7q2kjrdGoaivatW0e2uo
zJtwnEK2DJm0DgTuN7Z28bYwU9BgQvglTnXRqQbJ07aGKaAGQ6gdNtoAD99F9PNNT0Plo6nV0B7S
nsLnurSe66owPyR10F5l9Cs2apQCYqyEoNxpYlvfurrZIKaDehoqWQ85PHvI1+3XSIRuNyq1dteq
Svm94JLB/6lLflhRqWabTorugjEDgx5rz31n3MllbtwUZDu/F2ahaY6VaO0X8lnKgeMTQk2gPFZ1
Qlg6QpS2VVztp9QG3kNZuO7Xrvd/eENyk0yCd0kD4FqQM+u9SkGhpfddJJvOwN+/9uRvVRHR/fjW
N95blnUAIasPuLRIC1mWd5ULUnOsfAvMawJCHTzdAEcGoYD3yLJqtjEDLY0QIQ+DGtmtGYE6Nsss
OopQqQ9CGEA2R07kJtEC+SioY4Vqo5Y5SDdHVygOPlALkl65cfGTRGjs7+FOy9uy88nUloaOVmdF
MnZgsUKKUMtHnof9DdAO4YoW8RyVt8z9RnS52XnhJGuSNN5vo04TOyuq7K5ojdD2kKp6rw2uSLHE
U7fR/cy2OqO5Z+9LbjwidSCakcjY57KZcCNmHZTdBBym6wUWM8/4KuqH330vNkejkyOnyMWCO6rV
Xof0Ke6lKoqc3B9+d2MS20M4vd5A92mQxIPiKZTIo6sTNtUTDancl5o1uM5oVnLiSGY8iLswMWkP
Sr3SB+YYq9smdZMrzsIbvR4yhDiC/qE0GuFq4PlzEEq5ljd9N/6LNyFlP9Q0TO2c9M9JsyA6JXeR
yfExkokDC/ukNCvhs8W4oEy0UyERppBmnD061U4QGzEo2Qq20o67KvkwuhzhCtN2KHIdAVpuV+sV
G1NUYP4GRbfeAuDwV2nKedTA9Ms6U9HTnpRnrijqfEad7Mj1/GvTEDVRKEyrZVr309fLj98ls4po
EY9kSomHzqJeSeRzYDUk7YekuAm5Uu4pq7rqFME9ROkg76Sc/R5WfXIlWMpawmXROE0v9AxOtdXW
FEk5CSPGxahXYqdzayp0gMgFAkR1LnwTsiG7k+tyuCl05MUEYwyPrM8fl0e+FNaXqef+r/Up3HFi
PUvSBpoJZMp6lx+nRt2pL34qcE3ttZaszyEhUyaFZaAXIZq0AMx8Ki2saODVN9r0i2zZ19GccTcG
EPHLQ/ocoMGMQQ5XplxT/tRaKve9VNYaod+8/DqgIR1lDiKKmzBcyYj8CYjMnVXh99EiQniWDt3z
qYspTSZdoI2Uc7v7AqjA92gvwrTKrmLHdeQjiWon8TfdJrRBQtjta3+73oK/5D2nQc3ZTqDkfgib
oyeoOfFQ9uz1fwhWa6VUC1E2Eqo8JonPUp9GY/f5YBF+LMshnMo1DTq6jR3atA7FKVBK2y2Sqrs1
ZNaCsxDxYl5lNiDAfrMAPjWdvhAI1K4HoqFsKp3OjaiP4OorK+G1BXc5MzQLexkGnFCBahs7dcHv
h31xI/FulQr1Oa67eMXY51ieqdASzz8ET6aW9fNZ9DlVDDZb0W7FcRcG4a7zO+ey+y9O3N8m9FkG
Mo6INbFAIMbRb+z9BNixga66Mo6FWCHjUFQFyAVp6XkyMKfkOu24ANMGjMBp4j6E3JWjoD/0+bub
ui9+JK4Ma+lEOjM5+04ecd5ehvRpC+m3DLlCN/yRaspOVWOb4oUiuqtHnwfx65g8V8Od0b4JbbKy
syxP7d+jnq2BUe3LjHILOp6rr2l6K9EthcTnytQu+uPJ1M53ldTgyeIztbUB2qaTSHZat5k5KXgO
1pfLvrJoS1dpHMchlE+lKLGatMjcM6dNfaN0v8rcPYzjY6wKx8t2Ft2eNgC6rInVs4Gcuz3LnMtd
gZ2iBrhXJU/Ie68k4xY98sTENNSTcywluhgFHl08rgmRG/oYqhvoP47AfQlnImw1RemFp8vjWnSI
E6OzE803lfBPGyGRGjL+RoA8eU41tLri+9OfmR00U9M4Bye7IXnamRkZSpSnE8mZUOGgCzISSe4m
ch/r4D1vXy4PaflT/W1rdp70mdvLqiCKdPUja2lJNwW6iisuvjht5PanQBhVyOZsiyKNn2VRx4s+
1RDuLVBPETru18H+8lDWzMxudUGXl0jzYqZMyRh0xs7k32gH7S6bWVxEJ6ORzz0PQajIhGRB/5gO
NI/s5rYTow3Cf8862PEVW4uf58TYbBdMxrIKk6gFIRBPvqZFdAeh6ZJ89F0jI+pFBXdlCNokM9Pu
B7crH8yoh1Uv2oNB8PxR0iBCqsJOHIDLKLwtDcBcKCtmA1lXF3kLmeD9WKWPQq0EX4uxvdV9s3d4
v1fHohfe5YLns9Wk5ZZCyYzQKBI4ctATKBzRCmlpuzwao19cK01pXZWS0n4Lh9x7srryzh37LwCK
iCG1D4UYPFq6ex0q0rUsaI9W5PYITRKWblVvmxrkXSy9A4OtoUGXWspbEubmfama0SvVw2XmtBmx
P00fKQWUJRSq1awP+c2TLqyl1jejJ2TPl6d+6QZEN/DfXjt9mpMdpgtMIt/TASQD16VhfOceobHk
QDURqBE2axegZbcCpDul/xWKy8/NqXmsZ/Q+iLbXPplAgXLx3iLCkQorh9qiHRKMXBl4+ujzvbl0
m7HQpwUv1/X0VrXr9iZqdmr+5fL8LdnReEpyZ9CmrpXZGWAAJR0lpWHRd/vYJLNNJeKx6G4uW1m8
JpyamX7GyVcafASVG78QebiWu/gGYdSdv3Nv8m29zY4arb9rvYiLfqGhZcP2PDE9rJnFTFdjFFRa
6Q/b1UPoYN8euIQ/TR1h/tVakdDSpka4GqS1Rtk4pSfn40P5V4IwN3ANQmDDazKkC6tNX6zUgaxZ
mfm6qVduayqTFfmmcH+F4nH0fl7+UmsmZv7gNakiB9HIg0nbZVmyKZsnb1zDZawZmX2bBO0gK20w
4nWIRxnNxh+pEnd//G9DmZ3PXQKpxvCnocTPdVFuyFWQm/gXh+bph58dzH6WqUYdYKSXdfKhtm/m
NjHwyyNZukWdGpm9T4zYLyoOC9FGKccW460hvvii0wrvJbGmKd1y2dzK59FmFwE/gBwYJTUTp4RX
Sm+RpC5trZZXNoWFNzI1df9dM9psK/W9IO4NC2+uO1QR2l9uRZJOkA6uwdso+CEVuqNY/7wziIfR
idHZtSAnepVKOVPpFXeyh95w99ppiC1AS/3fJnG2I4yeEQeywOgqeA0RmeyqQHPY9VfMTE48v4Se
jme2JYh9ZLZegv+JQvCsC6Q6zI2e3DQ+hq011N+aY8w2B9pBSLrGGANPyvOupOitpfUjWxnTmpnZ
9gA4bjQCF9JGOIkBpRu35pr0+/Lnmf7GpXmbbQ6t1whSMX0ectbIJRa2llebTLlXhP2/MDS1w5M6
nSDjs7Ubxkbq6S0ON3iPlqdtouGLIhebQNpetrM4aX/b+VTiTGY2Msppjyh+JLKCrsEXrf43T+0/
vf1/DWbOxfVNTxRSrix2FHW2S+IuGH6hav+/jWS+RBHYSAuqhOyx15xaNbgN03hZqytetrhyTiZs
tkD91MuUTsSZM6/fZi7lOKGKlg+I1Pup7fp/G9NsmaK7OhSlz5jU7mOoEntQ38bKXBnRkgvAuYNx
CnWEJMFs4sqhGq2avktbrGI78Q30BXMU79ZA20v79qmZ2cTl7qj1ccu7N0bva9gPFZpFpKuqm077
0vf13upe/vnkAXwAaMrdCnDl7KDQjF5NC4O1qgnItXrWVY7oQlMXK33pS9M38R2gphIPAXJ3fofT
faFIUz8U7aR9Datraj4i+V8sUmsKTKv0LdMiNtt1hNrgBTgIiLQH2t4SAF0Z+k0nxyvetnj5nerz
uddTgglP4nwoXiD2QVDR3ZP64jbRPQq8qsw2VZfqJpUSkOGukqUHvyyPRhG/C4l+azXiysa39CMI
mPF8ofzAmhr+z3+EP1BMH7HEbP+m2U4V+saTdtuQp0pg5BcrT/CFK9KZsZnvW3olpHVIfE4KY0dD
hEw3jyREOakiuylf5KBc+ZTTip0dIMjTYBNaqyxSDn4+urE1RmqVIh5O8ltA6j5avSUvWCD1ZbHU
wDCI5jyRIadBbaWmPNpTvZtVoNNrrWwY0rRUZ4M4MzE7aZHRVUPymaNNmlb/gyPrkdxwD/p9/DQB
mdbyFQtbh0bzG3omIBWZvdlhqFOkk8UJuSYVEpNCs0q3mzi3a2aWXO/UzvwGSzFFLpUxmcOJ+CA5
MY8Le+J9ohSz9/yN8PMfb1CY0znfaSCktHXmfK6VSxK6b6OtkwctOtfWhZ1KKv2yleVRQeWAP0Ce
GUmlc5ezypZGFcpjbO3Z3DOqnX/fP2bH2pavA7hnl60tet+JsdmY8kBFELMnjTbIL2qQ2YMerVhY
WLJ/ICP/Gc7knCcxgTIa6LgRSGZH4ju1ikQ5KDzSpkb2r736PNQP/2JAsIjZFmmxpj/k3JxHLSWl
AXykOPiI5BtKAC///YXjQ4PgSW5TYcf9FEmRrcFPm4qUrdq8NmW1pQ/qulLEFezF4pKd8KiMgEr3
T42AkTy4uVEVk2tPyK8JdiMfxz2+t4t27rZfmbVFpzM0LhUyi1YhRjSbtlZFua+oCEA50g7o8T54
1J2/dJ3yX6sLd2lDYgER96KCQqQv5NxaEiC8UBmMrnK38TGrNsYhRnGptSXvdmJHr2dqlyeUABsg
B5Ab+nyART5S8OIBRSidgb0igA5j3Xm3f+1MVOKtqbmY08qZb7rGicHZyRFaNcdl0XV2kgLbGwVf
/Om59KPYfS2WVx541LeKssd8G/ha+aNrOtNDuk+Wvhtu5R0Gd9T3XiFSRldkQ7szq9jqNqo6Dk9h
0GYKBUqusXctsejoHTb067Ay9BcpsN6JU/jPXSqOjxWKo7aSKFDGQY5s9C5GVMIbza0sFMFtSDH9
RjRS986TSziY2tDtON4/KGX/jkrsvUEF/TbzKFk3B3kb6eiRq+1AUZ4xRo6rd941iqf5I88EBc33
WG+eecTJV5rh5URIWiSlMtPa8XpoHvyxs3js081Ng1Hv/yS41jxRzGHulGQUqBtGy16O0HLPPD1/
zQsPsV7FG3YSleJXfjL4dHhFaGQ3onsjFo3sQA2gfLwqpbfA9NtDITT5o0+Z+hbp1uygAhiF0Z13
r6FeUKmd1FMCqtKzCJxk1XU3lZ+ilROWnrqy1y3spjQP0jXGRHE3F2eraKDrBk3YgUeTkb5Zpr4P
DCrO/vEGxLFggeAk/ggIY7afJg2KtUGPrLzbx07u4cr0lY9GsbLPTT915r5sbmDl2OR0UZk3gSqV
WPSWm/dUI2+0It6FA9Wk9/r4vVoXE1pcKvSGodFnceAps2mjoWLohYQgVwiVclseE/p2g70sbXix
OeL1WnB/aQufPg+gYE5zyN2z3ccYqjAnZ4487/3UBqbvuzU234Ij/PGA/5iY3bjKJqTeMCOe31ls
3+aPEEXry26wFGs/MzGbNCuGUkrHCc2jO+TBy58TRAhM6VYwnD6BiPYHerVyG15wCjBv1A9NrxqL
NofzmRusbMwtn4ukbt1V5IoEZJRr6wHU4VSgvOLoSx25Z9ZmO2hXGlIkFBzl0r0X2OTLpstkYtdI
1tvyj4wl7EzkXnXt7F0b5ex0UnrFE/N8YGa/yr/1R6S07MJO9hSoUxx2RZJvcIJJTSHdy08rH3XJ
NSHBAdNTFPok54u7D5h2XnUU+jzrVz7g2dTp6UFGTNlGZGMS9nhe62Ffup+dmpxc+eR+Zo4hYj8N
TcharN0ELvqqcrWL9fimKUDDFMV9CTHm8jDXRjlbgL1u1GwtNLupvfIcacJt5r+bfrCSRpnW2GwH
w33+nsvZGtQ91apFSn3sqhvJDEsbl7rRSnmX2x+Xh7N4eTq1NFsWVd7BPPSYQvUW3Sb1ClWg2/ha
oxphl0EdWLuzL9tTpKnzmXqOT3wWAE1JU0osjLB0qo8K74z28rN+r/1GlOLfPbNoJv2vuWn7PvEQ
wxXIhvrU9FXbYTuhbl2n6GjxTJ/kAxpNa/TKxasalVrImUrEg4htnNtTYgqwacEhc56G0auZZdmz
ZHXpBweSsCf/JhzpZewn9BEEnkj/5npjfcUsddt0QIcq5ChZCwMsLJKz03C2SJIxcwuzLfDYwKNH
31Vrrjc0ACaDmt4MZgpri4qhH2GjVytXCvnzUYIWE801cCJ5TRMXO58NzszB5Qt0dpz1H1RgV9ss
uCv8KnMMl5yaKfbZMUwSix6m8GfvNtFX2n+luzrqvtEjC/kCHaiNoOr5Ju4EY+OV9FN1girvvdb4
6foiKiCqIG3Svinf28J8yGEJrpVVLe6of3/R+UM9GnUpYDMnUNVLGC8fVV+6otXxi0xwrGpKd+Xo
WPhc7KD/9aB5zkkRxTLuQl61yKfE/k6kucdNY9I/RJuHPY0xlzeAteHNPlHvJpbJjPZ2mvb9FXdj
GrYa2mWFokjo+IExwAVNs/55IBOBGpM2aGoUiE7N4gQFmD9La1teupW0ySN/6nvdNNbKPWNxFz2x
MhvbEGl9wzuOqYSwVtV2RgpNyOiONVfP++lPfdqwT0zNb7YxUQ+Dhyg3mmHrXRd7AerjJjqWd+GV
a9OfevmrLZ5CiBcROpXZaOZFtXmaw5lXa8rdy10XBPbEcWN0u8tWFufvxMrsrBtQzKpTmUEpDT09
b5GXO+N4qEtzf9nO2mhmp50SS0AQ2AxsM1YfwgHKWlpdodi+cnR/3o1MgJV/T9rsqLN6pe+bjOEk
9fe0elKLlaU07e2ffODk708r++SsabIykb2Oj+Ibr35+H/ivoXnVe9shA4mkojG/pue3uFUA+DU1
g9YHqAnnBkMvkHOhxmDsffQoDUjpvURAOTfv2h7SxGq495MKMzFeHv5TySdI4QUNClULAIowg254
SO7IGIfH+AWWm+OjVURGqnMCti3aVREo/v/Udi8+HFBr16n/o8NENWbLzOOxZw4dbR7TU0v4Eu5c
p2V/3EXHKbo0HKAUdt7KWlua5Qlpgog3QXSY5eezHHRimomtR51TE20t+IhDdGhMmrQo50IUUlkr
2lziBiFJ9rfB+balll2bTxXzuvlVCy1nlO6q6msuThjEX2FwZ3nKsS/XtpSlhg4UK4CfkZqjL2H+
QMqEnOhtg9l+x46iOMU+/A4IcxOzj/2bKn0SB8TRptQPKMLZPSko9WEQyKLbfhHs8+K+FhrHKtfq
RZemkiA+TCSFpT81yZx/O9nPAfTmXHHCo7JLtu5R2sNc3OT/XE2OpXFmaXbLUlux0fMYSyVByD/C
Gw7PvStxB1RxNZW0sDHrfCoCAVOGTp/PXiRHtB+7dFXVQb6l8+1mkPH8HkFFB8nnlbN64YZwamye
qevgbI5qBEocNds2vI84QMtk36hvUayvXBgXdmhMWQyIpiraHWZLbdTcvKZShGTPcDdGj0Z/uHzQ
LF3PzwzMllYuEX+KtWyaONHcq5SK7GorNJxEGwA5aF80NSt2leArO55f8rvlmw5qPIPTSJl20FRX
WPlBCycfoTZdmxpWDGovZkdSV8gN7YmTYn3k3kqDuylo2zKt5p/P6xQyAj7Pv0BOzw7ysk37Oqs8
DnL5d+Uf4ESv7JELeg4og03YRPCJyAPMcWBJo0aD6LYkfu6DjymTqj+UzY6nxY0+cTed7qCPm+5a
/Re3c1r+/sQbyGyRFj9f4H0l+bVVqYOdUECZoZcyVk6qPwzNmw5U5rL3LKw6CmoZJMlUmcfdbM9q
KhLzfkhYsYxuYENY7sPYH7w12tTCGpgONoIoOocAnc7nI6qpQs6HWAPYnMhb3zK6zSilvy6PZGlf
NAD2wOrC9Sw+2LkRLwnJNY0ypThy2b1VoyvFtj94Ci81S0uUvZwo8pvVKcH3krbsvTlI8hON3NKK
sMniWE9+xmzTlA3K3yW4PLbif+RcGOS11NA0jtmVjIwJnQ8QpciqzWFSUVN5SQb7+c/zX7cR4k6O
UrFrnMHJds2hsa7hMV2e2yUvQTuO3MGkzyrNvcTzVLWqDGLcuu4MSW83xQ5O9caPot1lQ0t7B1JT
gFoVwpnAss6/ITwLbySOQJJNKqoNj9S9n+ZfCuBel+0sDoiXhm4S5f4MXufuCTQBggoAGiDMIx3s
G1rZ4Y7EndMW6opLLI6KagyQiRJwwfmoSkPz4CuxyHr3Vgz3mng7rl2wFg40zkyUG9mqqNeZO3/e
JFnQpFlPr/B3F+iAFBSbtnwTxacqWmNwLQ7nxNbcwxNO6IYeA5tDTfDvE8WR5ePl77N0qJ2NZ/oN
J+8OSatGOcmmKdspjW3sxoNyV/wwHpubiRsaIDO74uKTZ81XFUc0lw96yNmrZltUmQje0IBvsGO9
3QpCtlfc5LWOFMAJfvHsZdV9N5TfkV1YsbvkiSjbcp/D6UmTzzx+sHxpBBPPBixXBERu9b7dVeNd
7Qcrhpa+2omheStkpvZ51KVeDxuVhqkm76rATgyaFfsqWLujrtmanWCFoCVx7ZNblU0E6hM132u+
+72r2u1lN/lTXjn/aqeDmt19rEL2XChz4KPf+vvGt4cnXo1/RLIQo0kdxFsCO32L78atvhM362ns
5a9H+YFE2gqR89nXk0d9SOUSOQxJfKCEn/pSGH+j4tpG34/O5cEuHSynyczZkgi6oFGUoKe2Rvrm
u6+wyf+Nh5xkS6fBnqw5vwaQA1+HypBxW6a3dXqAOruy8S54BnFkStC4CJtg/GaDGDzJgJSCRIRr
bfXA9tSHfli52y+aoD97AifQDj3fCis3Q6uv1Dq0iYZ+4+fyjptwSFH70+XvsWiHSAXqlbSMfurg
j8MssMwcKrtblLB0EPLY6FG3pVFk+88NmUQB+Id9CZDO+XeRWg1gVseFWvYDR/Xo2xDhDK99/QVX
NsklAtqdXIBD5NyKnlZNHGcjZMVypw5USADUL67LtVqThVnjZJeoBaIIeEIIn5tBXiDOM9Pj69Tm
r1DQ97UyiR8Y0uPlSVtYLWd2Zs5cRAkQEgMvkIDf9dmPtFv5KktZH1CbhCr/fBSe4+cjaZq+Mq2K
66VXheljBGxqHybpbZ6P4tEVPeMYZpW6o140uvbT5Mrro9TxPC89wEUFPXR5uEsH5tmvmR3KUR3H
Xg9olbd671AwZMf37rf60NvWPt6mur2WplzKBmNwamDmsmZ8KirkdhpKRsGHrBI98u3RzepvSl3+
yDvdfaiSpHus27q8SuQmPppSn//w1fxXnMVgQaPyaei7e6NPi+t2dM21l9uCK1u0luJdRJEVGLrn
X6ZIGxMNE5PSnrAdHZ65CadrjbhFIUPUcwk6XZ78JV87tTfzBKnrQk/OKTMJmtfWSLYRWhCXLSyN
6M8uQ9nrH1bC+YjqEAg9CoZsAZ13dOtmo5CAAoe7TdduxkvrUycIQ8SMMLw677Q0GojKiY9Xp2W3
KSybxyiMoZUQweJw0GMQRQAaFNPN9hoIn4Nc+DKUWvWXHvPkTDdiu+eTrUzbwqXOIrRK3IUoIMWB
Mzt5JAkDEDmUZv7wQKI9MdWtvKrAuLgVAAMhyEMFHc+X2Q5dldEoWTUO0O7+UrnX7iYBkj/CUcOh
XNuqF+yRg5QnVgHtZ1OR4Lk7FJmWunVcIAma295haupU7sqt9Tg49f9Dg3fJvbE2AYUnh5gfqHFg
pYYhUtZuGccm5AIJN/myey85nYQrkGwinvNJ0aEWszTMS/YSlJyS/lBBgGwBYl42suQMk24EVUbU
j38q4cxaC+BCp/OkaGv071DU2XTUOV379DxtAjFV9kIOfsvopOqpT/u1xNOa+Skkf3K7ikpFgDyr
9cQkrgHYPkljvDHjx6S6cwPNif+PsytZdltHll/ECM7DlqOkozOP9oZxbV9znglOX/8Sx/3aEoQQ
2u5NLxz3lAAWCoWqrMzlY5wmwYo5fmKjompZlLIfUZrFsq+21m+OAkhiebQjOQBSYIEaaflG0d9K
LlQq4C3x1Bxz55bzItX2gLhb27tq/iqXz2CHDFIDWQvYdzX9a2s+X/+mn6MbzAPgbIXMCScOivtj
P+EWChZ/ebYPzvMa6EGDZZrPGgg8PYzL+9m99CIwTI/YNcPM55SGuNAksObiyOs/KVXU9+lQ342e
vBNzRXEvd4w32whmyDcvKOGbfEP9doXrkkxr/Umr291sqTkEqTp0IjyZbM+YSUWy3tUT2Y+atH5X
ZCJ9OHk/foewZLKB+rffIsEe8ML46c9ivnenLzOqvRXdfCW0dlB4BteujCaLjZ7EEmgB+BXkm/pV
EwVAXkRSsRfojMnQJmIjUj0TZ5MG+LVhTz6lirRExEHcLQdinZYtTYyZXIBeEn3VUgu+3DkPYLsF
9TNIJuWfs/LUDx+ddJeA8pXSP/Qrca00doEw/ZvTi2eSroCITQHwk0kr+i1ztM5A3AWMye/32q6I
lqfB34IySMJU8DF5Ifg0h2GuMKmSsq5OMV9oZz3IyqUUwnp9n1CSORACChzn8vshb0TRHnxh6LmC
0Oo8FsrbunSgPl2Abp8+k1XZBk89pGn22+2EKU3fvusENThOK/DcJj3QJ/G3qXuFWFTcgybIqodc
/JBEVqT6YEEQ2Lo8F+emmA+nprqSrQqqi1D+gFTb2ulHojiqD8ppLar1ARTU1zdUtJ/030/WBrZr
9LApMjPtHnvy1s/763//0jmwIDxBP6cfFDzcz/++0S2tTgj9XsgApi/jcMynL9dNfLI0ngdUlGOB
nNEVXNGYsqCXy8kawCGfT32OM91rXlO6/R5wS1+WXOm98QA8gWJQ9TK8aG9lkH8lgnyUc1HCOPJQ
vOJRDca75tz4VJB4Xla0XGZvDeovynvxqn9K/i6mB8Jh7/paef6BUi06/mhdIY1j3F8fwYrajdjO
te1RSyehVkp7UEx2YFwWTehx/f7UGOP3eJk0lZQjodej6Wh6lI1vqdwMsr99VCiCldFb7+IjnqyM
8XwFLzogx22IjJIWdJyoiFgg1O6r8Wjam19pI75tK+Jf43nn6QoZ789yzJJMA14TOkTxNPCDy6pP
RDOkvCN2aoQ5Allu2l0xQl84BxPZqO07kUYIBwcCH8QYLLBjNjotbJnHSNHXMkEC4hlJAGAGnvCg
9N98vGIDvfJQW/QpeeJ1T+Q7/olRxjsSZc6nwgJAAhoW9XQYFMU1JH9NfmTxQc9mcKa/a7pbqErg
aKJGFv3bF86C9i3yU3DgIC8/P3RgFk7XbBvAdXS0PqywiSpPdxUQuQArn/h/XmhHPQhVCQoF0S8F
iuRSs7stQ8uinor7sdIe6wq1ARNzK7n6IdhVmbMyOqsPFlPMkJrsu7NJHL0GwxOCSQrNBjVMpIcG
2T2eH24s3WO7XWm5m9pQYJa3oXSYCgeQDqOz7EVLJhXNSFviK94YAOd6mL4ZXbP+gW3eJ44drq2x
Szbt1YaMhAvydODsNlEc5x0U8OQiluN9j9IYEwLmNp7BegSeLcOdg80vAjWPRsudQPuJjHBFET4p
BXR3fJMg/qTNel1muVQBrSK91DurVwA1iFFAuxfFNV7ERr7yXwtMtt9CD8LZGgx3WNNyqGfnvUcj
aNgkPx/WQPAV6Qaxx+LUFnMXzfWaqRVSawRs40MCg5J0B9jw7MeujIGD4V00ts4Ln7/tgYTu/BhW
PSGbZsIeRDU8ks6PhZGHRSfi0uOasTB9DIJF4HzY8BaPzdrJCwXUlT4ozcAwWoLJ/4+zWBxyYOlQ
kgcIC0rX52tpZztTqhj3eCZ/qdYvs5q6hiWKW1x3OzHCerhMssLRJnAU39trAM63cd8Bg6+71iMk
TOot0HeJL0Tj8q7W06Ux0bJqSFZqNEVBRxRjKMkhj33HSwJ9xP+hT36THvQnaHe8lJ2biPyfm0VY
Nm4gmzZv0Fc531hzaaCAlIANf/Tb/fKSHdbZLUsXs0CBvBtE41rUxZkjgFQTPTVo8SGOsvlmXttj
rDsIZEv4e2Bd3v15L8JRFKhloTEP+Vcgbs4XNVVtC208NJkTa7sDw/d+TaRHR2tF1wHn053ZodHl
JLVtN0xQlgR2ahUTveo6t9BlKF+hU74fNyhRl47yZpd1B9b9Nj2magb5kCLNdnoJqZsxMyBFRBJ9
N6S29bTh90Zpsi4p6Amhw3Q9+NDPyG48Pi/KMuhHI4gzsadY8nUrIUnjbVJeHEEpoPurRP7NFOl5
q3Q7SOdyEt1aNNu9YvMT13OyO93opMY6alDBwTgLnQQ2ZzfZo062g9aNaHyD864HDh85AApiaA0A
QnP+LUiVxlKK6WPUbcBJD7RtObrtz/9o+XUuQOEiECrn7qDzIkBZacA14vicW1zK1F4rFV+/aNIn
UgJa7DiB0v4YC9GgHCfEKppOiVEhT2UDbnhuSc/63LEzrC3XPAcRqNwbIcQsKHB/8gZ7bx0aX3r4
i1OEsSdaGwbZEpCIzI7m7bAC7E69G1RbWjuC1SKyC1HNgLOLGH+Fqh0F1mL6idlF8JfikdunFMx1
i9ls35IDY8PkcRNcPwGc0KMizAESDZVTVH6YQAdZDFRTCwtJ6Z6G9XGHsWdI54k2jQMuBCyZEiJo
kC9XUZY+/1YQy9EWSbUmT8Jw1Kaujyhl7oc8gW4DlKZycI+kFf6hq3aQG4HEJWoiA7mb285bZ8eF
XsCBlJvoKPI2+fRHMXfMsK42UgH8KD2CuJSXPtBKKlS89PDddBUP3rOnOj6CLefcp5ifxnQMXv6A
LrHRXrZXUo8bSqmpvLi1/RJn//zxN8WNBVQPEPbgbWdpIpthVLtMGqBSWCMpxoZj+n1eR/mHnE/G
A2QjkwdZLg9Oq81Hq5MdEWCKs0Cw30EmEXKCtqGzoAeIr5aSHKN8244fUnKfloKDz/lsZ3+f/vtJ
BDW3WK6LEu2TfkioZlXd7TDDDd3juS4iaQPXwPX9vHw14v2EhwaebTiNIF9hAk2VyWRFDw94zucZ
1fY8tIJsT7UwCh8psXfdGhvVdBXFILSFDOBH8fVY9Nw2gGpfhuqYh2QhzLV7RXsnEMi6boQ99owR
h0mCW9OoLGNKUZI5LMchGm+0aD2KM46LnYMdtNKUT8AQFARYJGVV9nKfTsnkmY905+jpGvzhCNYf
X5wzsrc5Y4xFuYMZBa0uOSZeod0kdRysE6b9zMQd1rdKpForWhnLO1XW1rJtKV2ZId2orfaiJ7Ff
z9YxL2VcCwvVhz0uuXqDqPcOOozChfrU8/WvyHEV2qikfA945+PxeX4QikYjlVVVgGMRt7IGzzLx
1thft8Ee5l+b+tsG8xRUV6sfKqhje5BGcekhU03B8WKP86cFlCoUBzJ5aCgzV4MMjMgsN/hsGMaU
p2zXJukLbgVvE5F1c5dyYoj++0ncQPYLKV7KypmBwcvqLE+Xv13fLK4HOuD6RkKJbgqrJZNb8TTo
lIZRmjovaV/XBDldesD4xXNeiGAfvOWgWYNQaOP1B1GJ8+UAeDsqWwvCOil9bRJcVLGgrs9xL1xU
6FeArgZzPhqzXyO+lpUPyI7zNUzacISi5gRx3etbxlkF3sfojSAzQArOJjqaEht6YQCHpa5flRbc
6Y0AH3eResC/8EuBIAe/EL4J21fSa9IZs9kRD1qiphxBYxP8HjZ0YYDIQ9Fb9dOgRL2xEB6dC8wQ
tYx+loKuNDIUoCXOv1Adg9u4jaEi2UAxtL2x+sJb+qcY+l4QT1tT1R/bBlMPX+TqVusDEyqrreOR
vPH/eIvPfgZzX9Zz1sBdoYu3AAOQOKXbiEi2Lp4ZWClcBGQmdEj8Ekaz6NWcKf2KZPiZBN3dgIe6
FVQZHsyyT6ubovYdxyCuEwjc4buiY3kx6VZPjV5UWQ01zRI65XqAyFT7eYiht6h/GwALE6awl6cB
qRTak3R0hHLyMUlAWeNF3akY4W7qB0kClqfaN44I9HoZC6m2NDSfEaa0S5qoZNzqMo8bCLiA7qNf
dKTK98VcBoY2CJyCc4Gdm2ICu9knGcm2evbyo/RMx31iX7mbw+IBR+GPZwV1ZDJ07BRDiZg5vejo
d3pbqJMBeCKRIYWK4dN58vJUcFVdRl90FPAqA0iRkmuyeSdGDlaIopbwc/M1SxO3wAfzZ9V5IwR5
YpEImKUvIxfMGQ4qiEizzYuWuZNVuVIRMJSChV1HLRY6eE4nSHV5Tndig2Uu6A2rMQYtQyrfJFCf
HII5JW5jWIIgzHUGxCd8IawGMAMmUlUDVMicGENrEHNYXTp/UCBRo+q/n80JM7gekbjHF2omNhU3
QKOV7YgX21RaFnjrPDCmr8jhQ5obWp58vzoo/apgYBNlvPwlnphUz4MxCEvmtSNI2PJ9vLrLjzyc
dhMoUpaohZD134QLvHYxa22iiomFMuFilbUVF0+reKgVuLa9ze5kr6tbrmN4fS85IQPsC5Qql06D
odJzvq68xj09Os7krYuivJbaUNwQM0mQl84QZ83WZRU8L3k7eWIR/AXnFp1BXWUogS/oHiOpR4s1
rV0jQBEtaMK0EzftOIfgzB6T6EAAoyAVtTf6lGezADO9273aD51Pwb5ZOHS4YUQJPt220zIdItaZ
UcZdki416sRCmKJYSmU37gyMw/eRSEGCE0Rwm0CDD1NmwL2wya+FWV81qyHo3lWVi5e41Xy97h7c
r4U+PzSEQOQIgDBztJ0lmzKzgwU9olCxPER3SsdMOCRawF4FGeLr9ngLwg1mgaUBN/RFEIaSYmVY
UAaj8jQAQnePZiaKHpw4D4zQbxNMPqOMTqFQMJY3Gmvn1m11C3HbQE8WoAtpj28mf3FXKuBdhfKv
AZY4DPmee3yzmGu7NnguAye8p2jzeF/flK4TNaHkiwjAuDuISVhabbCBQ2Hcva5ieetiJBqmdKfr
qauJ9o8XMRDqQSiMy4vyQJyvZhj0xY4NBHsJBF/WHPUVpMz/VeNMEOV555Y2Z2WwaqMRzXJeZvEq
lX2H11ALvVIIY4zgTFof6urpusdpdEPYowrebhOzbADoW+xlgmgkTQqgw95ktlGlf1hWeVDIEs3A
58kkfVBU5GyNS7IjxEyX4ThsfqamnvSNKD/xuPK0mArtpH6hBY51t1n58xLPrirfbWDOLPTjoBwr
5TXHPaXqFfS3dtd/P2+bAIyh3Xrwgl8UfMyFDNUI5V4IEbRebj6O5fMq4jUR2GDrPWmsy5O24q0I
FfvArLJvDkF7vOnv/3wp9DrHQCaGPy9mkYqlXtNipAhJ5P5Tf0Af2Wu279eNcNxXRZIM6DSg55iZ
Zc4HCuNLlrYY/RiMyQmktJfDONdSv+47yG9riaicydk7VXFsRGhwtmPEnzkuoFg2q5gg4ydlthvH
7mlstTAvnT9PJ8/M0LBwUp2IWyDq04pMXlYWkFOMWlFc4d0ESL6BuEF1GKNVLABlVYqtWuVm9bZ7
gnz4aY7g897WelSvSBW2Gy8QPrhCz+zRjT1Z0UhmyO9tsDd7IL7yFbeL2nfyBd194iveGJXRQoLr
vsG5GkBajAcoWBLgHuywOMLNkBVNTTxtCdv4Ja+/LineM8tdYYvwqjy3ODGlMVlQYUx1XHQa5qHG
zoGetSG5ndL4RS6F19d0MelP9/HUEuPwUKrv+15FHUbC20Y2+rttVv0kayMdjIJkbAJUPt2R5J4x
iEZ9OFkQTKOKQd+itNZ4/gmzdAMwmCIhFyCPzfxHPL+3a7QoL+l409X3DUSLBYvl3H5nFpnLXe2d
wpG0gb5E4qgo/f6ZOukc9m7vbrfkbwY+PvcX+l0YaAVCEUie80UW0H1v1r4iQISklQsI8pucl98E
66L5InNJYXQSFX1IMtgQ8GKiiOT0Zgv8OPFkiyRfSjtVd9WwpW+2LEs/50ke9+ayGl4PPoDAhmzV
flwV6X1W9PnNGIUYwotBgs81Y2YUr1f0NS7IProM+vR1DvqZhbgICGC88YFn903fqNzJBWdQ75d3
lPHzf4D3c0/OiW26VSdxIZtHfGXw++Illv2sKPa12HUeeJR96a3/CQKqL2JNAIO3/wb9vqhlIi1l
ezh9m/WWlGOMrDamXkIZzGj9JrFMHKj2iDrtAUJKs9uMuvGQkFh9bAbDeMEcbOz24Hi+60oU7zoc
7jeFtKnbgCjacLbjlI7jUzxAAHqp7WJXLklTuw2pVhoHihDjN09zP6rBYGXLjbka3V3XD6+9pquu
rnVy0KjFE3DvqofhwlZCdXBREs8qHBmQCan/qqXlYLpJ0oE3qlXb7zUIswObQHa+k8DT6oJnG80b
EIw8S/Nc/TPTMcQOcOzndN56CEagMqyvvXW0zKw7dGOfiUqLvIc8EjtMH+OBQUfOmAChL5uVDEaO
4ipI85wwDyUP2JJwoti3G+Im79ePES++GyhFWxSzATJaxpwyWBDcSyl4a1ADR7pfzJd6+kd2BteZ
/hBlR08IwIUo4gMcoqCAe+6lEBN0hlzHymwzNOp/WxF/4ufWsBHh1ABTgGsrbUrAAiV79qutJJGG
Sed2fDGs8jG2gwbgAntNPZ1A00kfQCAD/hH5vkQXIZ5+SsZ30ykCE3uQQICnf1XS23oEsdhB0YZo
kz+u7zov4zr9pUyJoYrnuNtaDf1PLbCL0Y2zaCsPoyaiXuXdNr/tgKvtfMvRmB5R8UWlngp3/Hpz
myEIbIPry+E6LcCatLmhIPqx6C7dapcNz/ERmE3nPo50T9vl99mtEUGo9JuYNYF+SPZDQ/cSIGcE
/suiLnpOGqYXJ0BCgX+vq7BSnm3cqM13vftSE4Hb8oLrqTHGqyrQtgMSiBPSW7qX9rmHHb1Z11TU
VeE8ulQw+1BCPfQ2APw9/1a6Wab9qLTQmhqPjTFDDg4dTujE9vd2/1z1t0X6uqCqHIsYFbhZLBSa
wF0IzU0EdCYEOBWt/a4Znse3BrD2mBPKXssbHSCRAx0UkgRpOc/3bd2ilyTI5y4yoAW0lklW4OOt
prOb++K2JEj0RuJ12SooM3BSH7Q0sKuoX+MZyDaqNLCPamYaz55JjI9NNfQbpACi2Rae88MKevKU
/QAJCeMg3dLP6CemkzeGzr0RlmFxm0QGnD/dyTuyE0mJcPZPQ2eEUm594kGY2NH1BQQmTDwCBmIE
g10HcfM1y/zFEQrXcDwSpBF0sAXk+oCeMA+oGagJq1cxUQM0z9G5AdMdUNizPzyIe0FcJzzJJlgQ
n03USoKyFqqDW/zVGeYf8zDm7pKm/0AP9qMY8iDu850+Wt8Ko5/c2TbxrEtFHWBOgxF3FNJJzBTo
aDSyRebRSqq4KfEzkMf5zZ2J1uayy8H8AoRsuVt9+0baaz8E0ZPzRSFvQwW8UXGx4EjnJ7/K1lqy
N7QT86P2Uh9NIEiQXHhpiAqMSdw6A3AKhYxXkSdxjseZXcZxKysHSrZzwAHc38n2Wwk1qesr4y/M
wcQ3iI119PDPF9bG2pJqNVDhUnMfJ98VjClLUS3iIuX7jgmUPrgwMKPPlquUZRuVWB2B/9rbkeZv
O/tooumBWVoXYyCiu45zKtD1/m2NSbYrCMHVFbUmR3akBtuuvqn2GvA3f4Ncog12oJgpTRuaH8xR
ry2SjlLfTpT6sZp3DZhIEuvx+je6QGZ/pmW/jbCVLNlK1VZvYOSX6FYHjj3ocDvRGGVhI8g2eXfp
yYLYSpPRl9o0GsgTMMG4JA+FiQnkVIT05Li1hlrWZyEWxCIq9cqT11BstJNBerj1NgRjDwYfZHrX
94zj10BeAamKiQ6K+2b8GuQA82qrDfHSRY0KE8A1aJcnUA+rN+HzneNu4E2gnGIQEEOizthKBoBy
c3pIreV5Tf/NUhVv9jzSFFAbb/WxnUfZXUvLV0ZSu50pEpL6xKsyudaZfeYSaIwVdG1ligIQ9HX2
qaMtkVIOs59n2WEZoewIXrB5cZdYM2/aQSrvnMZC10WCKqekTNX3Mo5f1C6xnqa2GY9wxtXr5qGO
IHWrvGRpb3tNqtlegbF1T56TAs8PFUVIoFnBYw/CiGkGE7pBJMdrh/RfcGNJwawqH1uRjvddMyXh
2GjDHSiOqBqwnH9Tkiw54KXTByroSqGwNOMV0OpxWNfS4HaJXIfDuJCfhgRV10rTmpu1MrWb1Vai
605yQQyNtdBRe7BsYO4BwBXmy2Wxom/6gnXgVb4DQ8TX5Tn/YQJNbfsYburd+KN3x9s4cdtHZ/8X
XSPQCAPobKAccUmi2pVpUoxbD2iWFUJ0xUsHUXLFCxxnJpjrY8MkgTWmuCvrRHbrHFzFjvxjWbdX
Kcamdla4wj8NUHEMdrcvB/3PS+Nn5pngmOhTppQ2mBuM1tjnsnqT27WvQsDm+mfkhKxTMzrzhJry
yp6KFWZA1QRu70V7LaTxNs8XwXJ4xV2gfSgZLQTUkP8z7jI1IJtsVhsjVKC8W5zKB/u/rv5YnVvA
JVx7Lp5iVEVMsshhmk1mZCgg7cejoK5LwZJ5Ge3ZT2HOfKH3mZ45HbSoMVGBRCvAvMETbXHSYZ3S
E45ucyI2LjlZN8BFgxcQ21HdWqnMh19Z1+S3D5SV+lMlx7ebXyI5oWgaivdVEU5BuQO4E71gz+8I
staoFsUoaxuA+mHU2LGBzXi47jm8vISmzv81wlxEQO2PRitBBhu8PpSlwCWdKwUY84rqAPrYwpEA
6iFMqEZ3EExFGlqrSBis80VhkALMrhrydTqaMvX3znvqS6j06mEV6ta9vBNyeHFqgGcWmRAwb51a
5xYIXdeD/HPZbzv6QtBWCDlROLIIQcC5dkHWAZ1kYOHpdCpzQlpTXbTWxEdTFH809/L8aAOPpGTL
/i8+3Kkhxv8hQFsAidyjfv0fMhh5T8cXVMhTiRU7uQf/1Brji3Ou9cMMySavM9x234Y5yvPOPxg+
DNNdhcQf+l8Cz+Sdt1OLrGOmTQy6nxmdluRD6u+66i9yyrMvxXhia4KRSx5QM9nM7m5es5t0TFAz
bXxkKo8A+7rbonomCsCrWniy1grs8x0F9I0oS4PUls2bi0qz23IlxGsr4hdTdbBn50nrs91UrqJY
yYskqNQCLoSnP8rXNH87yTbVrcmJM6PGQNNnyQVkTfEwvBxD9WGGalv7CGxoYbuiZwhviUCG4qCD
bA0T6czJI3Lh6NWCKkCSvVt4FxALA+m1P2Ek8PphoH+IDSoGsH9AReN/GHw7X1+c6KU1t8h1SemT
dF82OZYXlfUAbZXXXnq6bo33AKedRsC7HMAOsbBzc2OWF6OmoZgyhVMaGGF2cDz1Xn359cRa39Gu
8oWBU5RjMydQatu5AvIMD8ZDsrN2tNChRfNRv/kfejWckIl8Gi8HgFKBr2DbJp0Sa2na95jbujEj
KxxQZnY/G7i0WmTtk2/XN5TjnngDgeeN1haBhmL8pIIowtR19AlOOr8wfM0CvLf4U/4YpLrAJgDG
a4FcUAMVzflXy5uGdLYJzHmKxukQ/yx7QcTiLePUABP6FXmbrV4G1lDv1M3dEicgcX9vLN3P69vF
iYxnC2Eif70myRZncD9l0m81s7x1QKF/3QTn5J6ZYJxNn2qdjAXwXFKsocud+3G6uIWSPE+v1w2J
1kJ/yElkkpI5bjcV74+ZfDNMvxcxInH+PuDbGEaSaXwAdPz87xtlOk+WBGi1M5JdY0G4XZv860vg
pVBICDEnDOpa+LDJ2GhsAO2B2gYRBtwW0wY4MSjvtK5u7qaAqumIYgH9g0y4OzPInJfWIOZcJMBV
gx7M3eJvZvodFQa3JsdOE2oncIwhDlBRG5CNGph9Pd9BELoq02aaSPnxhHyQCpt8tK2U5P62gHDH
x1h3D7ourYn3Rm7VkTXYzRFkIYbqor1WAvdN2g5zEN287eMlU7Yg0ZAdDb2W3lhOYyJ/UVqAION4
NdHOq2IbahBT8Yop8i+V0pZf5EbN/AGiHoNXr/qyWxy5bPy0c6CmLG3f88b+tpgG2SdqLX0kzjy7
xlYb7ihJcjQpUg1qkrgLALFfokpWGs+2h9FXB7Crz7OtQlIqnne2I40364b/tiob/dAsKeSIpF73
LGuUvzUjpJHAWDyHMqRvd4u9ofuWazvQl6PkmuGac4nqfCs6M3PNRdvwa4f+1WibFRJszUiOzqCY
32or/mfIrc5TRnQwsnQUanlwDi36lijPGgoV82BZhwtQHtv5CtjGbHxofQ+OG9AXLHvHevtzh6cT
NchwKdYT0fTcJUpD7frSQUatRs53C9df4ZmuBRIYT3bFBUbusk6sMSFiURbZbiZYiwEV7zu0xyNZ
on3tf64vixO+z1bFHONKbqsB7LN4boE/Z3G8Ai1Z9W8e0JBjAB+sDGTpBZ/yPCSKNkv0EoLEENij
9ppfPJoPKnG73u9SJGPgQApFhRbuFv6CG6PLAwbs8w+mVmPhTJ+5dJFGjkW0SNG2NwvcDF5etb0o
IHJSFRMD3+h8AnGB+hezk6u2NjFmMlB67Kbkxijtf9JSsd3OXnovUSRgfEgpH4EgvZWmrd6lq3EP
FHss6OF98tIzYfLsZzBhkkAKQKoqlJccsPza231qfmuJFVZO66tS0E+mWw0/hioJ9ezOmFp/nFR/
KR7RpU3lYXCl+KGLIydu/GYEx//yEBv3Zn+IiQKgHmQF0HFRG1Rz5leZNK6+GZjv2inlYQGfQ0nu
zXJy17rAOHYQO/l+FfHv8a6ds+UxgblY9bGzOh0dmaK8b8HxOq4QUAd1bV4rrtlVfiX928+1F/df
53lzW6V4+fMDc/KZbabq1KCXniwdamtKHE1F4tblN7CgXrehX151AO+g3QwhMHBa6EzStm6WljUb
gGFOH7TbW5YKUk+6SYyPnP19JmerzLmeDAV/n4IP6rCItIhyxolubF4d8swOXedJnrMVU7w5HWJz
rQN3PT10ejCCfmG979QbUgVGfGOmT1MnKiFxHkZnZplIvVR27FiAOHnSmh67QXLVzrxbtOHRsvOI
GObOzro/z4LPTDLhus7XGWpgSOaJdMzKaChCNY6uOwV/Ny3KOUYbkhi7Pd/NIatmhyx4uuf7/qUN
433pmm7zUh/E4+Wc0Emrnf81xQQRcDYniR2jDCEvtZu1cWCu8UsdQ417sf/8PJ2ZYg60kefm1E9Y
VapIHnj0K1yp/SoS3hIsiK0VDwOUYxV8JE+qnNpTR3UAKA3Kgfr3Qa4EK+KdLhT2IeEH2gtwjTAr
SrYaWFIbVzcdpykOGU6XidNl7K/7Ay9IoKZIVWlRZLhIfNJMIU6pSKPXWmXq2WRMvIos/nUjvFc/
FAB+W2EcG2KexBklaGj+KjjXz8ox/0FDRh/k7Z0UVWEZbSJos2hpjKdjBqpekUWjTwiKeq05zLbg
AfYJWmAj4OmyGAdv17a0GjXHqP9nByhBHX0O6Vf6i6Gns/1jnEFNBz3XW0gHW6sVxYYZmiJwNu9K
PDXxudaTKKsQqV2naQb94WDcgflqJ0//dPKNQl6rLInUuo6MwtOnZ9nBY0UQlARf6jNmndhe9VVH
gEcPdFJ8FdXDtfqLkYSz1TF3IanzJsYEwggG6rp+MXuw76spHmZTbugioBf9W1e84rP7crKauFk1
aVhotSmqkaN2Ud0GgKcO/hTUgbQHjc/108VJvjEnbGIeDnECYySMc0hZrpdZicVoShv1VulWRL3T
ylJAbqBy14WnOlTeUcK7eLro6rzBL6AJW5eh8738UX+R3otDGhYgj6KzjIa3vMovEgJvoH6sPqSV
fBEPL+9OVtGZB8IU814XyfhqxQNJNkSrcsMFuVeSJ6U9tHp5Uyiliwene31nuZflqT3GbRJCJCjG
W7jBDtnOcKCjAEwz1NkxRbkakYg5hH6oC8c5WR2TUPVVAqrVvgby5DDuh2jazSFmDiPRJvLDFl5S
wAUDzX4B25Fna7HBcADvD3MwOMV7cOG77Z0uHGjhnmvMsVPgDhQg2NoyatiOnUhoeVrF4OzaKpUf
xqQqBABO3q1Mp+X/Y4UFuCi9PmZaB/+XoYhp3oHTZg82NXexRRS//Bh5Yol9CwJlmaG2N3k43FBS
xWhocpsc1Xs5NLwiFHbfOG9BChQHsxFqrqgYMBfY6AD8YZb4ToY7+c1TFUy7EQQR5VN5+CvXOzHF
3GR6JS+K3uGuLJX3UatcY3yeofJlzV+7ZYkow0YjP10/XFxvPzHJhK25WRIobqJ76jjfVaXVXaeS
jKi06vVN7bsPFbiUA16YgzvkqpC9X7C17ASLrVV2M+bYWjohPd/V4bijaizNg7pL/8o9aQHVgOjz
BeA/LcoMEKJ88so0gMSe19sxWGFdQykFj3buPYC55f83xCRZs1ptSdbhtMmx49pkt7Q3Osox178a
70gDL4zoD3Q2BYSfPx9kp1WgYYf2Rm/9NNXnrFwFBnhucWqA8cRh7qemIDCgRvahOPS7MfhfXpX0
d7KxFtOJiICqjnEFtuCnp2o1pQ2+ilXHD9YwPM8kd3MbLACO8p4kREgYwfs6pwaZr9OvRgX8DIYi
hyCvvLR1pQ8QeIdAMLn1m+2miTuargo88fXvxes+WxqQ2LDtQMmd7V+uZW4sGP4ekaOqXgrSoCjX
d5LXBwtkIlTInxQBdIJEVTPeRX1qlbk4tzybVHgKBiCMQC9TqDfdygReGR9KjBmrokXSm/HiawJh
Sy8Z8IWzKdfQkK0uFrj+fJh8LfxFzZJ9ZiVjlPiK4J3OzQu0E3v0lJykeGO8dmosY3lU2MSkn5FS
BEC8PmxvUTD7m09owlPRN8Usvc0cibKWa2np0bOgwara1Q+130QooW1R8gNjqb4xBSIydB5ECO11
zO5D5gv8M+zVDcJ8yyiIhg7/M9UWqcMkAIwfWDs0aoM6Ur6IGpl8R/1tkb3G52FurYkAPqg804JS
FVSRmkWokGFX1133Lh0rQUb7SQZz4TYnJpn7fHISW16aESVKo+hvgTK+0+acPKvGEPdeu+BqUu9a
zcuch8EKP6wMDT0tJ5XXTjYUBLRGdfw0X8ZAy2roxo1V7w+rknYgYstTlxhF/tZK47+ONj5hAPu5
6OPUddROdqtayvwtmeQK3PKm4i7Af95YZbH6W+yYX/quscHkOQJDVMVKhlaVhkmAad3uh0Qa3qDm
jkxnM4n0ksTGBOkeu/9qb3Gy6xpM5FnJsunQVK2Ufd/2VG5nNoHYdMx5xu+b9XIIrvsn70pAqxsU
TwBJgJGDRr6TwyBXDsh56w606muOcLbUN8C0Cmh9RDaY6Lk0cWn3Dii1FcxGuJqFGezFFhF3c4zY
IHp2wMqFGw5tz/OFVC3R0qqLYST+GktPjvrl+kZx7pyzv88sos5ByLzaM3LHvlR3vVOZsWvGXRao
zti70pTG7/NiirS5ecHqzCxzZedFVTu1ikFOeqxy56DdjHhZQO82PYp5q3hzsmfW2GBV9I0yl/J/
QXEQqdAhFHhrgbkWhBMAzai+vCs2n3zbRLJPnNwBek/4hNCppxKizAOqkiuwFVKSzpLWY3aY0om0
oI1EXGrc74heIWb1AWW5oPMx8yWVRkVHjyZ5LRrV9NMkPwKWfLNq425qE9FlyvXLE3tMmJLMQc1b
ylopmfH40W1Dfteqs0gMjpOgYPN+r4q5shUl6ycbLw6vyvayfpA1UNXbghSV94ICbaGMGgIqm5eq
WVKmxaVK8IKSdrTXT5mnS4xX/MITir4Tb9+Q8SBRBa0CxISZJks2d+W8Wkh99KK7LzKLfP0/0q5r
yVJcy34REXjzijk2XaWprKoXoiwIhAAJYfT1s6iauX2SZA7dfSP6oSM6OvcRclt7L8Oor71c39Rb
QRaTA2WPVmQECm2ZOrYgm/J64520Mi8wKfYgFAhbEtgWLOYl6wstyAY8VXz9doBqn5+JyGH/QhRr
ptFBSBfbBgTPxdbpizIgI8EjmqagqoLXDS3OEkIXw5Z9xXzILe9cTAoIL7Pk5zv/0Kws5QAcK55D
OszgxlfP2dvQ/qTwHLo+MWtrDbA26A+CWuEAvrI492jvVk7RTR3Aq/zI7/88nuXxK3QCo60C7Wr2
ggI3hCtxAUL4YbEMtFFvLEXQ0Ou/y0SDdg4NDcgrQh78U6clf1rTW3jZlaWHJYE2jg8lM+ymxQu6
HzK78kY4iiuvuh0lMWNjcjcF8ef19W7CwOMEp2LWx17Kt0uVW7ld4UE2fp+iP5Ln8jssZOJql+2c
eGPS5u+0jDb3LGeyKqiqy/bUZKK6PRmouNl7cpC3VdSHxmn2ZmebrOa1lYjkD5ZKEKvGnbFY8oXf
5K0/4HgQkwURI1DG0fztdTNyCm0jfXlnXgYAHXDof8Wap/IiR6IgNBWFiVj5TR9nB4lUfi7x5UCR
ztIuJJpQMZ2lOrYS+ZW7ypufRJ4FFXkotC0G6evI+OpgALDOOBIBKGIdweg0VH5ssuP1uVt78wUG
9EWBWAWAYYm5V5WocqILpKZ1HTYB2M0NXimPliyOzVCHDtlI37fiLdKpKoO1ouISixLpNLSQpxs6
TWlYVRChH8C6kS++uUkgXdsNl4NcHCoO7mF7EggKZr99suIizuM8jQzoSO8BfwZObuMYW1ullwEX
+RSH/lQ2DdAdYWkQVca9CF4mB6PcanevvvhAodbB3wMKClXOt0vUQ3OTDhbuGVS7I3L4LVJYfJPf
ZzYD2VkPULS+vl7WLrbLd8NiabLRz1EI4lgv6sGvHyfo8diltXGgbAVZbDzbtVJIOOHhUGvTqRTD
6wBhcdmXG2FAeH1/cM2ubLDXgGkj9JnnhXOxw2tSmmM1lmC1eZbmHgAggz7yZH5z68Y/g9bKIl0v
3V8aUVrUasw+tnX+01LaqMKprrodjPHSxDZUfizNCV9i8oxokrp26IMc9GCpG2GjJivGYQbOI5+0
GnS8gJx0f4C3qleJJiYQTYCGe8cPFMpVL6VVjchHNA218Ip8HWi7b73gntIaMPaWdD+J7tw1glgh
ZwUYelXLfgmDiZ3TFXk8WUG1c4uS/RryoDqZqcmLUIFQ7IdSy8aPDt6nj6VJfFgT13UbOrzUT4Wo
wG0Q3P9R5zC9DrVpPA+2x25LabAd7xrtsU0lJO3TQLmhIj49FgYD1E7WAri7znyGgJn3geigDgS8
/VZU7XhDFeCD6DupcOhsUN3UqMjn1Le/1UrPzsyz8dj2c2Y88TTNIWkHukWIz+PZMUtZ8zOVUyIc
S0UyVTKGLkcb2QUb0TziP/AD6h0Twgo1pRv3nGm/uFGXodG1uHl6Mn6sqsDe44JIQdOuP3o9+2X2
XQF+a6fvi/mBEE4NySJn6GqwtTIjTJVWR1YzgUzljWPswXMt5oWv3U9+Oe48UrKkUF4TlqKr4sET
8tRJzhNSoI2sjMk7OxImUWRUOfppBZMhB+MH9TMAvbI865Js0subOlV6xPXUv0ktyGj1tfXLa8zi
vsurpxIJeNxm1q3wSgUAcsf70OSj+YVCmgoC06Nfx2gLGSfwGo2jkxrlrZ6zb5lsSZTp2RianaGd
JpBsI2dSuH7rwfzkWQ1LvKbkEezsgL3T3HKX9nbz1HDnV11ydfYrTRzAiBI7EOyLxPKFHdLCA9Z1
KL7UYzU0gMFb+sk1++Cs2Q06TkDkBwDzUavdOa5GURJVsMIIjVJYuB4HIV8nkeUh7hsRQiz4Xjj2
g4li+k2p+SWMCigPCzFBQrVqn3nmt5/1yf5ulOXJ8ks95pXxg1B/DDXsSOhBuwxu6EZfJ63j17vG
ceW+rtx2L+p8AhzTEUCw5fKr35ryXsm+OkPEhcYDScuQcsuBew2Tv6BYBUlaMo5hwY0XSaWAA6J4
oWg+w5qElsFBuF2Xn5s+YzQWBqBlU1rZN2nWFJGv+fRbL235ERYtKIiq1js5ecN+1KSrD+WE4lHY
TAry9zlcnHmQ+09DVpTPeq2/jG2pPzPHlLeacNw9o454gqqHGzWDrUKS2jK00zH4rLwcWbvN29sx
4HacqQAwNvTOMghU5RoYhQUGW3LRgGluakEITEgLUFXGu5ATwxlRoi1U2EqsLxg71WfRcpIADTjd
4NqYbioe+OfcTrsDtHkdFfbCARtsNGk6+3bylybzmqRHerdXXlmcUHsfzl4j5BG/K43TfqCHQGf1
a9uWzg+jyL9oPrtrPRPTOeJKY/XAwOaVkA70S7bze/4Vgp8jWkRjc5QCEt99OxgnXMDqllQ9/cJ1
YzzhgKgOJCvILs+M7IQ0iN93qShj1PdwIOJH/NA7TKgNAernqdIg4VoOZnnyWizPPNAgHARlxLgz
gL5mk4UXVgrNx9xqjyPDqikHmAj5eo9/86V/HKdSjwyRfqVMpQXSDGyPkRMWCxfSXGPnZnE1lUXY
2QE/KFW1Z2qyPB7d1oEEeodFWZs8yfuhva0nNux8r2IPdOA/8Kb/XKXqQWfpfuwDOFA13D9mwJ/G
ga/GSLTOL5cI7dSZsB/C/oLtTze1DBQh0yzCHHLJ94CIqvvG4+gZOvCea8vcOVo6lI+83nYfXL8x
kqnM66MhqX1PQLcLW6f4kgFHjr84Qmy0bbP+PIOp4HlWON9boBRvvbb/5jPvV6mm9M5R6Y8e4n0/
Um2UaSjNvPjQIPf9eD05WEtH3tyni+xgYrmbdQ0yZo5KdyuqNOlVvtdcc2e26jMsMj/ryolTWAC4
7BsxFX4Kl2fK7J/Xf8icICweJG9+xyKBaOvUspkC9EYT8jDoWVhUwUYitDnWReplpW0BZXSgU/5I
NJCk/9aduxDYL2CJcMVsFZRWcxWkKc5MRUbva5HEgu0B2EuBJ10xvgYiDyvtY5mXKN1Ch2iMSfP6
Lz7hX3WYdxqThTCw6aB/ojtnaWHL2Bv9mDVoin9Z6VkkX5IGHvWhZ/M7d53bXDOl+bdDLrsdD+7x
Dyc39x5ALossKLQD2rs1iSsvA6izg4MFdrcBKstiEtupMd3cMFBtKk6zcMis7FYzvM0hmV7vMhb+
1xEXDyCnMP1Mz7P5MTkk4nH2A66i8bE+1ju922QkrmTSGJ+NDhssHt+7zQtZsyG3ULhxtD4mbAwz
lp9rsru+VlaX5kWUxXbzxk7ZaQuCVq7uMj9JvdiUdgjtidE+IUP954+rN2NazJmJLMCnHH1Ds/va
Fy/DcE/4MTCzjdfB6hlyMajFRJWpynQ7BdTBr362fkK2zqjVEj/cCiHjCggYHAkW1Sco4Umaomsd
4R5N6kcGpX4yG3iftikla5UufLO/Yi32Wto0XQ3J55nBOU6wGpWwZQ4i+4kc+8StITq6DQFfKWK8
Cbm4C2QbWE02YVEwWNDv8QTvEtL0U6R5Iw+HEs2EQdj6xqSt1Q+haoTKITSbYLezLEXl1M0Hw0Ct
Wp7Ubq5Vg5TwgI5CVO3kYatOs7pELoItnvms6EhnpnUftQHS/Uw6ca9Z+cYZtRoEWEEoMYBu985t
aXILWuct7HUEHKaH7EEZT9d379oZ4RjwmdGBmgMaalGRBPvHZQ5VABuk9yzwfaSGIraK0vsXA7mI
s6zsl1rtkMArUanQqvGj1RE8lqtaIS2/Pp61D3YZZ7GvCLqexO40iOPIIWzSB7KF3VzxWgKaEaAd
eBnMtOHlF6MqqDVPOQI3V48MMvxTUarRxkXrisQBznKkYptuwSsThZ4IIHOwPUTRZ8lqYvBw1EvU
zyJHvQbk3kdZYJNAsfLxIG+FFxEE5nwQ6BZZRmlXWjpliDH0WshB8EO+/M9viwDa3FCvhnciCi+L
87soM5RExtnAJrjHH9dKb69DfxScVQL2IiQ3ry+HtTJugI4C1J1/W8gtjSLHCsSrACiFyPxi742d
FZOT/4BM45ge27gFbTOpYkheJe15+LAReiW9QGjPc0DzBo5nifJF/l62xdw563ZTNBs8jwfzAaA5
VOe02N2qV6+tD9S44LUJHjt6DIsPa/eaV/kNAC79jh/VfRfDogp+R+nOepQ74yNwc7f/AgQ+68j9
J+TiktQaxTOHwx7W1j+N9s7NtlS9VlKLAEwo2DmjQQMRlcV6dPR0CkwJ1YjM0uFt0H3QALW1NIA5
fZgYaztKgv31SZt/8uLt8Cbi4lCXrGksIBxlNBHo+RB2WzSjHXbKOgH4mFyPtb42sZdxtqMR9Y7J
wWGpYxoCC2QmjKCGNcDg7kjPZD8vkllWwfucn/wdhFt2wfNG7PkCfjfQi9iLufOaAv6iPfbFzO8o
irDFKPGAmUvH0ytkev+GzsJWyMVs+tyYgGPuZk0H8bXZjYfvIO/GzR0PYR2/md2v7QdUd3GI4bjE
/bm4COzap1NBWyxO2sIMiekt2fWtJZswyNi3619zbdXADHZuI+o40txFrB79fWFJlGnSEiIc1bes
fzbTLiwgY3Q90OqgLgItMjmWdhSlR7io4/m+K/2kxOIxhpd/HsSZ/Z/x2oR5r7mYp4pm1tA5tMNf
hjK4hRTVhTSMscW1X8vWoML2V5zFXtMAN6QOx1eb39Czx1IR8/NseIS316bG7dqL/U20RaKTOsqb
mgDkwHnBz41eah9Hf+dFs2pBszedL1tErbXJgnEfJOfgjYicZP7vF/0FrUmJSaBrHk3pK9deLDeG
fdVGuvMuBhI3HB+4r3Ghzr59b2MwtyZ+PQoR9aQE/ruImXSffZQWry+Jd4nBIsxigbeoi/MpAIfT
y7REmnTnyo2CwLsttIiwWNkKi763KLo+efPBHZMi3+fGyah/XB/HuwtlEWU+oi6mhML+MNV8gcrZ
dGBWZv2oILV+S2lrHMxWZq9VkaOPLX31+XrctWkCmsWFVBbuZ9B738Y1SZEqy8b3K5T5szbkF2ty
j/24ZeK0Mk2g2UO5AvATEEWXjf8OmqEyr/Hg98fqyakLSHny1+sjeb+PZv3mixjzb7j4hKarXJEP
sJ/UP3Toi0Ob/5vZhLiWT8WhvKdRV2ysvffP198RodpogQADhOti8U2dHLrRQwEV58QvMyEn95mG
kL5Dgf80hU9b77rfe+bN1Yh4AFUZsAh0kDgueZxtD5SBO+PZayeUv1wVVXc5CjWeF5Zo/aMMH/mv
9s424jEBCRNX11axb2UvAK0PqWPLBzfg3TPWmgQwPwp6tqWQYa+hFMZf9P5H3j9fn8u15WJDnFcH
9G6Wk14cUL5iDaUVSvcQmg5596r4VpN1dSQXEeb/frFY9Kpr+qFppohn5tEWQDJANWYS3XFsu/j6
YFa2GDJ8JKOG6+LqWr6PAiGhCsMBrZHoxaK5D1eRcPB214Osrv7LKItjSodwi5YZiCKSMW6DCNKP
dKcl48ncNdUBUwVXx407//09+VvG6a+RLQ4PVP+zqZzAYe536Z7F088i1h69BEXDGCfIVlI/3+7L
1X85wsX+nlosCxPNS1izuQc4/uxHoSW5pn/SNXmj8o1jf2vWFktQpC7hcsTYIIqk6XUkg9vO36Jl
ra5C4LyAE/ZBbV86f0I8yoUdAuq8vIAlmElb2L4MfnAHXMx0I4Iu+LqxSuZVsPyGAAgA2AqnVrgy
L06swFS9l1s4I7vY2OXIbKwi6kDa1/aotL1sSTi/52pjgUD+GmVsnPnvmTFa2ozUUAg3cxsquIxO
RYKON3khKGRns0zNZ007plujXLlM34RdbO6+HZtROGgSzPAT6AChf3ZIj1DHuYe3b9S/oAaCwxGK
D3hWbGz2rdCLFLUdIEBVZMDzttmU7SWz/ETHczs0U0s81SSrd2XLqx0f2vJwfW7XFiyYOUBLwYUX
DYzF1DKR08mDIgMyCBmqXN4AOR3WprcBu90KszhnUouPpSqAye7qZ384pPWtPWycZXPCu1ykcJkB
VwSpI7wLFgkxThWJviWmb4LEXnnqDtDJSbpNIvz6SP4TZslS9zLucAMUsUhD8gtJ6jBt4k1g2eoZ
CVQBdIFnvV4Irr69aCqZC2NChhVJFkwnD7Dr+yaTOSw7oH+jvLYBJsGnZ4PlT10e+M+ZPWsDtTW9
aeeC10bKsjJmyPhDnHGuObn+MoNwGstxhQNxpdL9JLPjYH/Px+fr6/B3LW4xfTOFHNaWcNvCelws
RC/L3L6iKKT96UDCRQyeCB9s9OoOao8iO1pYsXZ0VcjxwDluBF854N4EXyxP08sFXFjx+Jymgxp/
av6T9IKwb6yw5h9YA2eoF9rkyfAstK1201p69ib24jo0KG5DS2Dg5gfve/lIP/OHChSyc7VvY3NH
vts31scO6ML9LA77b7oplv4m/uKCRMVS5TRA5cR7GmM3ojukNRqOdxnrkONEVjodrK3vPY/p2mTP
C+4ijyKNPQQGw5hnQkj/lJ3yXwHqiWBaMVC7vB8i/xeHw+x0gFsM4HJYmr8NyAMB5F0LjPwEYrtx
4OcuyQ/bKhkrGwUGV3MUtLV1wJzehikrxTtlmgDZAvSd9WDs4y0WzaCujQW7ltUAkQ8IO4rosznk
20BWkFUo2qPdZnR7iPoKyHbPwoVnE/ywO3VHbvTv0L1HoyhG1W3jspoXxHLy9LkIZUG+B2fUYpA1
b0YHTQ9gYpqDG6Sw8hwzsr8+wJULEekGQIyQqAJm2VvEIDgMTFbh/MuHJ0LuLP5amUeNJrydTQmy
jZR0bUQGgKAgG5qAsi9XB9GaEg+YGeDSW0cIxVTJpG+yoFbWBtB4WBiooMzWuoshIf00O0rdMZIy
31eT0caZ6GjcNvbGWl/7dheBlsxy3rCMoAKAloTzrWkzzJHxEei7Xdf5O4O7L6o2troSa+cniOX4
fkBrwXppub2QRqBh0AFImyXEPLkntqtxfJXi05jUszP8xoStfUuUmLH0zflTLp/Qpg+nhcAiQ2Tl
XwRNWu+j5m58xa0QiyuhaEc12AE4a6KzQtvJz/oMDOy9jU+3GgbKKZAzwaHxriUgsJM57cF5Mr9k
kGjh9K4vkut7yV3Zr7CmBtrGgNcSAM1vz4q2BEcTCk9D5KXyofF+2uiIDo1zo9hWBr06GCDvYRuF
Oih0299GKqStU+aj6AXhIzsiaZ5wPaCh5um3FED4jssDRJlfmKXtC6M4BhpJOr1IoB4XioDv/YBs
ZLdrGxtAGAi5u7Pe8/LhYuqEa77OYYYRnIbcCwf92/Vv+17JZL490b7EIoRhFirMb4fsOnXpAXSL
vkMGOLE4DvxRM5Ke1CdhHX3zXDb1/aQXG4tzLT+c2Uug5rqowoHy+jaslkOplUwY2PxEYjFJRHai
52kHGttOK5Jmi8K5toagt4CTGO249y7RoGiXrU9RO0+1/Jzno4iEpdp9Dh5GVFrl1ledz8LlFYN8
04BwKLqN70pkeTd2kyQKzeEnHeWqZpdD9DFk9yzOkmw/fCruVGKG/W2aRs5xy7RqbRVfBl/sfF7R
tK4kurjU+uXn8jXVs59DtvEg2hrhMusrylEDLH0WmZi57f1B7trjtqHzapiLzH0e60WiZZi0cZQD
CUz41k5Aw+eUwjCdTJ9lFYAQUwsGKrlnPNcuUGKtD2Wq6/tjdQNexJ/X1UV8gEidxq3HWds9f7Dc
1g/TWr5cj7G+GS6CLDYDMujCsDoJBfKD2jm/KZ1lh2xyiFkyHJotju/q+rgIN9+/F2MCZrXrMoHX
UGvvWu+hMU5ky95gdbtdPIYWn40bDFW5EpQbDQz8vCyPvmbvZJ/e+wPbbXy91Sm6iLX4ej5cUajp
/+6cwr35DInkMEiaMznO1Z28/RuCtquL8iLi4gMy6JAwiVsPbmr9DTT4bnnC7rbX/lqhHccySKvg
16HfvkxU8y6l1BTAFQ9elL6YJ9TaEx8CBCGYYcGtCUzkdpt2NSiYiui8IA+aWeBvVwckGnKjMPGU
zD72MTjm+/qlgr9AcfebgQk4zRZhcW2tXAZcfM16yICT8FFypOxeD0Ce8NkNLt0mLTZqm2sL5TLQ
PK0X6x48N4k2D/rdo4K7t3ETaK/Xl+L1ALD1fhtA9aYhqwzyyn4e6QbE0cFouR7hPUwR1/UsDgA1
q9k0cJk4Kta6pshNEOdh5Dc7L6aH+liAjrsNcPr9alheYngE4pWGMibqUYuVoFllh74VgPCz0yMa
6XbU3DhP/Q3UWmCaw87lKY2dW/lbNbplIf3lh9UDXjyJs4U7WSvzwx4MECXcqMDGLat8htcwyCti
j097d5+dxV5L1GN2lLG90w/iHGxcbmsTeRlucYOWkCXl5lzSkMOjnqrIAPFgYyLXVv1liMX9qZtV
5tnziERS3bn7GXE9EyGnzzPmY9Z3sM8ZkNYbUee/+m5KL77jPPCLLVCZPlf6fFbOCJepAb5aP9r3
E/yP+N40IK241bzbGubi/hbEoYaQuNqqidSgq5k5bmn1QkdcqU255ce6djBfftT511wMj1Yu1zWO
m80tweT2YCtvdKiCTzFYKkw3Io1oZ+7+l4tlsU2UZrNG2jhWGMAMEPEmoxFfn7b5BFzOWoBqDEqp
835c3gMWs0rKJwAXCsjlDs3HLvvRZI9ivNVTEtrE2V8Pt7b60a6GXv/cwXgn7KUZVlvRBpBNk/7K
6+/gI17/+6v5zmWAxTQVvHSLXiEAj8fYiGmcxvZR7vDC32e7LYmirdEspseXWangag7kc+WBh6h9
cCptq0e3llFdDmhxhY0yB/ptxIDc6ZMWDJA4AqJhi+OytpUugyyur7YVILYVCMKkFeuNuDHrJ/Df
ni2Rf//vJmjZI8jN2szBNEV17umPdFV/MB5F7J2yaNsafX1cMGoCzBUiI0sRAWHWrub5CGbZnN/D
FiB75V3AbowKCB0zaMYN0vv/s/z+Crg4BJWRZlYlAZMUiYVuILsfD14yQ/xoQiAOkvyrj/lXuMUR
GLhFhQY1dm/9C09s/r+aBRqsmnHoptFWp2p9vf8VbrG5BobaYyuAO/XtHZizkTXoG0mIuXaLoODy
nxlbbKnOZ+CDE4TodnivxMGTzSHVIWDHbB7zHZrwqIPTgxXZD05Cw/YIberbLY/01X7L5Y9Y7DlZ
aSWRM77W3kstIYfZWQ/JkAYVuSHmIWzh7LCGyR6N6Mb5tXbLQKREh+23B0WIJYTZdque5XOz5bdm
9aE7qFN+yE/t4frCWT1UAOcFHBVsKPzz9jLTJmiy4mGAZzwJ8eSNdKrCQPobh/1qvj+jhv8vzHK9
ZCQwtABhBvBOjmWiufAT+/O6KPwEG/5vYEFX87nLoIsVNOQcNIoUQcuPc88GmQ8L+cFHoxoGJDEY
y1sn9G9L43d3qAXwpA5sL+rXi69Z6Lj7bYJTZoiM3e8758j0cN73bVTci5nuFqk7iDCjVc6j/Ivu
heZ+NpQpRfTvjoSLH7P45m42jU1K8WO6XXO0k+z0vY3r4/yt/0Z/bH51XBv54lsz2ikpxXy+hno0
3liH2WYiP2xrFc9/6FqgxY60g9zsICSCRpx31OBmpNIHPX32+8QsHq9vjdVIM8ASqj0WOPaLITmW
tKHEkuIVVHpWFwaUkE86TKn2hQAcLuJuS390zrDVZnm/IyHqAdAqWmToz6Ou93ZHFmbnalL1IlLQ
/tR3lnlw/X9cTscbB4BESFTOL/5lCKmoMcmg5dEoIY1Mx7BxrcTXqvj6B3w/EtS4UVqYcdg2WnCL
kjr0FwanqDBVMMsOTZ2FsH6MjObH9SgrVxEafEaAQihCvTPv6qGlW7vGPE3BixjvymbjhFy7yREA
bTbHAzQfvIS3E+JLDZPV+PNzBjf59wJ2CH4MxVToyCBr3RKCXfloiAbJdBfmSXC4Wqxv1yRu1tsz
2BtArKCMUvKlZNrG5bJWkH8TZZHmjUEdjFz3/jzRhpccVqflMT/UT1uqyivX2GWgZZLHancibQDe
VHbXHcmpQUsZKlHnrZN346stuzcobmWygTZElLHEpA/meHKAory+0NbukzdjWTzYK8fKG2teCDye
AF2Xe3pP9mPUhNORfoD90sYkrS/s/6yE3z/n4p3pVoPWE4ZwqnYgbdLegfP/79b2XzHm33ARA7UB
0y8LxBjBEJ3dnsnev/k/8UexpZH0G4q8OLzffMF5Gi/CUZsPU1fhbJNZwH96WsvuHcKrj42HRBmO
e9oNQEsiHOuq+Q6SNkxcLUH0ZJq6/rmsvBs9LatDX6EhXENde4RAK+SyaDn0nwPmMTgqdJRFU9fJ
rxl4UVaUVYx86slUgGRmpyaIr9Kpdq1WF11oEPdBakTcQR6mjWXhQx0qsNmu0kWJznPxeTJYGqoe
VlfoGk5fRMMb+P1xF4JZgTvWe3OcZgH2Xr/hZfbR8czp3tVH63FqUhlmbQBpDhX0n8oq+FzrpZYU
A/xNKtq+TODyx1MvvAMEjkSkm/JYppke943sEmMoyogIx4ksyutn4MunL4Bfg0smNFScNSjHmkOn
/KiZdOtMcLyemN3XsdB4HU2Wyb62cCqMDKPWYsMp6nAobHHm3PqsFK0OORlKaBH7hhVXfQoxP8j+
10fL6mGA6QvlArcovODUarA19P2avPSQtTu0DTkXugM2aquG7LaHdMwU8kLRj3XXyizKwUMz//l2
M6ASjc4dagSoFLuLtSkcWpRGgzd1jX6vYY87lgJPhsXDC4A6A/mDAuMcppX2jfRtqLflSXVAopvj
68a+n++pt6vW8HGD+QH6zzMuZn6pXKxa6LC1vQM3xUg0Kv9U16kRKXTdbyzO3KM7InjXTGco/KmI
t1Yfka4ZkqKV9YfrP+T3hbn8IR56vyYoOq7+rkRDKWudXmD0KOd95UdUzRN+MzOe/XjYGVEadvsy
gsEGcGB/DwX1/phFueavH+AtrkJdakNeE3RcnNAEftC6mek7ZG/sxbH7jbzaxtG8f7gjSwHczcXX
X9FF1yoH4EvQrqPAVTHQULuON/uyNm4609o4cFcgtVAVRv8Wivlo3/pL8EkfDJTIAAkLh1BDje7A
jRllh+FWEaC9BXBmBaz1Nq1OZyX7lRV2EXgJRpG1NMUUuC1W2PAwBOLOBnj5aJG2TfrJPJhWfdvA
v1p65ktufWyKJpRW8NWDIE/c1BVNZDB+zoRWhkp34FPnqzDXTg3e5Jx8mhwb58833Sgh3KaTyTzW
EDjmoSpTEuVcsbDsFY2JcI+zSt8tjrn2ozsxvJE0vYUhU00/y5Jh8NxAMUFTIgGhD+LRHJLWQ19x
EdUGN8LaUeWtwhvvaPtW24Up66DTKAOYcI+5IIdOlPorGoIPbMzkaysJjJYzu/sMuaIvxQjdNd5r
xRm2n+whH5xmFt/O4hoAzrjPhHGntRT29rllncyy6XGgmZ9Ib00wSGW5FbpEpy+BNLJQTbV3x8j0
dVL4ES5Ur38MrjTDUZ+6g4dOL2S9mr4OR8fsv1sG4Odh7zV9F/a+ql5GN0/DMrWg5MVqNECqzsT/
NfizJr6o/B0tQHvxrMKOzR7clEK2bqhnxhk2jI/aUD2SjD2hcfLYyPbOJM1j3hXuEdJM2bNeMPsb
hRE6xHD8No2NipmJB07rp8ACY2EwjSzh+D17DqhE6GvUuuloTb5ICCqg0DCZ/mkwVX4vusKrE+hF
BZ+cMrXPnV3JewrNocRt6m4HFc3spLhvQr3FcaBe5p+hhJhHnLNDmhXPo9KrvTIsEWkWLUWMLuMX
tEzN20LUfR6W1PqWpq7aQaUF+vzQeu9iX2d24skqPwxwKbxrJW2/wAIHpGonM19SU37h3vRduu7N
aOKSjSqz6eO8ScsWbzQjhckoXjKlVznhmGrms+kJ9jXL0YOznfE7Xh64STJ2P2HtPWFpCBrZ+QCU
xmCUychl/TK5vR+71TjgwV4Z2V2uG+qr1w3a3jYmgkSPOc+kzJETqM6UMTfcJkAtg4/dXoOO2E1v
ZtOtNbb5na5XnEdEZf7ZDHw3pHrpn0uroEdnYHe1m/IpcQ0t20nOxAOIOuxcZMra69w0E4U2/b7L
DRJTW+g/R9v67KRdG7aZeHbGYTzV6WTsxtqZAFByLGrHlrI+VbyB2tRgVyy2C4Vqqt8+5ymEN0fq
ySR1SJNYzZC9doMxRC0j7onDPRX43bRgt3qv+YnBoN4XwgbT7UNq52XSNAL6cAaEgX76tWaBy4A7
MuBeitVHst3UGRSjAIwOvU4jB8m38OvQGyGsZeicwzK+CO77DrYqhyzomlvFqQXigKosLPyq/mYo
t/lKIZwH3LZKH0dR01vD8DhapynLeQz6ZnoeROl/qJUsPvi1be5rvaDIuwCKR2/N/9o2evow2aR5
yFAkgRNTlmphy2yo4lE+xIRUlhl2bDDOA5UkGSg0u4Qns1tRteKMpTUlnfC+NEYLhUuPQxKQ+uYd
zRgE8yqk+ic78CsVFsBYPbFeWc+ky8pDWXXVhzrLytARyLucZkj3fBDFt7RnT4EFL1SsvO7k9QF+
nOdqO89h7JF6RjWGXeqLB9k51tHL3OJBDHUJGVbDTvLRGT6pwe0hqmibLOapLDGT7njwR3mjm86H
ESWByJIAm5uGQt3Dn+xIgz43kFyqurHh17dveJvdTmbeh44zTVPYglr5mAuvT7wUMv8wg9bvcR6R
xBrqbA8yCybZSeHdinPsnBPp3GSux7RwJNqLJGWbBH4+3gVDMB1IIFvYII8502Le84ZGxMofXVrK
MKh12KRUgJX57gTHMXDLHosOv7MdsY2hZNYewBCwo4AVn/6HtC/rjRxHuv1FBLSQlPSqJVen7fRW
dr0IVa4qSdS+UtKvv0c1H9BppZCanosB+mF6xpGkgsFgxIlzQIqJt3lK86K1k3EMR9vsG5CVZX6N
SlVRjRhwhhaKTjLVAdHl2TeGYCPbTj3zVI82MjfNPSvMekPUsXCBCy3PbcKLbRkV6R30AHCZMGWS
n43D4ygLKPgEJg4pifIN60LxirZGa/e84nbJa5AuNhCHMkXSu8zX8AwRpH+plZa7xPQLCHy1v6Ev
ZpxIpMR7oRiRpzQk2Xc0kZsAktV3lMT5i8jT2O60wbLrnrLc5qx8Q+Zq57XpiGgAqkEbniDmEdtR
oD+yqvuNeav8T5NDRKIacIigXuA/k0CjBx9UPk6S53ID/mHzQeiVf+z5iLeIiD8RqOgO6P8WlXA1
ew0Mw7wXtRFuhCgtsAgHnfXbagtxlBVYFxslz49gwuOvah0YbqsgBjgNAe+lnwU4aSTsT0MyMB28
i5n6kcRj6IQp/y7NYAuG2daO0VmyTRb5nrT04QC1gthpgizFtHspfvmNH7gEz6lDVeKWQlHuV9q0
yY6kI3hVY0urnDbs5RFXtA/SS33A7VTmeBGM2bgrTdAsNOiIHNM4kyAhRtYd2YMemzvFDMzCJRUv
fvYpOE3LQEAQR6Q+OARiYGHM8EdD/DurT3+mrarvZANexY6H0YPEUIRT4QljR0qqH7IoCcgWG+3j
rpZm/ZlDtzl3eUaHArqC2bvZRAdS4Cly1joVXB1KLtt006E+V+PVR8CnT1W/fuhyynYNfPGbCpCd
XfUYKa8iH0igrjKjHybRcxt3U/1kxWltB43aniKl+FAyw7pTQfKytzg495ocDJkOwgKOaxV06a+y
ly9ZGpivg5913EHECJ9iS//MKiL3AvKcOGBxod0Ffasd8hCTw7Yy6IpjtN07+lnGE+4xyASPAhB9
NYo0J6tM5S0MKtxeTQzvK6xUcwdooL7KXA12ah3VdsapfBBZUDgD1GBHyLlrCiZmLGiPG0A29VhU
VGnPBS3zw9gbFY61FmvPgQYWRukjJfKHUG7SlKmRHQ8FyhGgWzlPg8mvKs/LHzyNG5RGSJ2c+mzw
f+UYA9qqQRChtJDhEQspEt/R8L4EtbY/DW6ZavtYKgOzxZDVzwZNHtOmzvdUJwU4T4PyUcVVaaPf
2Xv1yOi9UhLV94K4Hu6qkEN5r0sJOWMwOTsQK/H8uoIGuJFawrMiVt11OYvd0IxaT6la9SPrpHiJ
lewX8fNoF9ZTAqQ0gh2MrAXorhyOEei/j7pvJIkdK9rOkjGinVLfK0NhujQNx6OVDBBe7U18OPy5
P+BdTRrI4AzmU1RN9KBFMIJm0hJIKXvQaEJ3pU/u0wGxxSzqn7TyY7BGqePeHIKEIfiFNSZbCNgL
gdHFmYMuzIbU1VNF6+ShBJLfiTsIwro1rbvIFkGNqylKkFlATibTc7fDbedYPtVsWsryGcS9+iMk
KKxHhTb0tQ0C9RkMpebzqLRRCewaPm6BaJQl+d2g1KAyDeq4aVww6goQDYuy2pWRH7kabccHzkPj
N95hzSuSnljajQ78WdxY8g2nTzyQhEVvikomHjaZ4l1M5G4sI4C7Yu17RzJrB/zC6IRApt5hanz4
bWlJHzhZpIKAFxrgCT1U0rIOiU8LF3F+2IHs3XAYa8Hfi/8tuzelBn2DvkG+mAsmXxIp2w86kp0x
4I6AtAfSm7D0gy3cKvQUNNHcWtARj6qC6WBq5cpRE6Q+5oRJ9EUi1fRGJN8uDVPtd8CLPnWQZPaY
KmroXVsA6pRx0IeGMlM7F5nJeJC5kuwxGZafY7Mk246DZNQGpnu4r4z6saxb8RBYRrrJ89Z3zUQ0
LsvxdgS7EUk3DQLoHiEV5LXgtx1syHYMtl6P5SnoNcP2S7N7JxXYTe0kqJ+zUPsu0jzFQdMq4GuH
AT8WEHXQBkfDXk1S4kQMOtBI9F5I0st3XRtTgLjLABdp98Rw/o8K0rR9GbHSk4FUsTk6Ux/itIWA
hyWrF5MFqpdFPXPhh/ydUiv6FfBG2/Sg431MU2O0e6vJUHaJ8GyDx7kdU9HEAv3RnWxo6Kbgtd0x
Hy+xLC/JaxQo9abUanVjNZ0Ea2SDZ2wz7EJSUbsVxYamnbYPfJq7o5lZKMub6mMp8xBtKl0BT1Em
i3NVwLFVTPHtfSXN3Srowx9xTczUjltw6+L+kLk3Mi2tHVAaA8YRE2QJXa+zrUUYjl7rWoKkDzny
CLcc6SkuOPiDK6VweK+0ppthrZihZOgLxBibPY2AXpW2yIcSfxao6YiG1onGMtEwER+H91pWYqS2
rLIj5yXZ5Kw+huPwE7Rc1kujBADDJRXfWgOYR/tyNFw4OD+krH0FpX+55cCaOEqQFQ5ouuM9ERre
yFqJvg7ompJno0LxC6GhLEMk9D7bdKGOSbKwiF2Z+9Rj+Ho7YZpV6Sa+EW9lkgVuXGJ+icpYPXcy
bnF2LHkAifl4MpuSFN7E7LoXodU8E4tl+xAEWF6e8Wo7NOVdlub6JsfdiS2Lkme9Y5izCoQ49AMt
dmkBSZcehGx2ROtzHMlwXxdGuxtMLf+VG/APE6+V3ch5l2ykYWGGGlpX5QeYk+S5zyR96HHpe0qs
5o4P2jWnjpnh5hKUP1Ycpm9ietu2pLdc2cqDP1bnVPJ3neSDk7RQ+QWJttU/pDxDPaeoyYYlJj8k
zIo6uy9y1F0H6e+L1OcvaISWRxJ00o1JjxdMqeB67bPSq3KaehoNC2TL/kkjbYlbEdp9zDfqjTmS
H2gaCXx5/qIFKEOGqQ7y6Ia8JbXGvLYdtXdUggu0+6URspNldXgFq1bS403P9AqZII2zF0FF51Vh
/ifVGx8PkLLbS8h5eWVdQyuvAEu9AKmFrUMLxNEnLG2XF4ENuLXugoOmdMCRaNmMVhC+y3qwEoGe
0S766E2tcYnibabts0IEu0CCZhyDpcO2q2n2qdahJSe/iF9S0f9CY7A8JE2gbUafG26NARILM8lG
/4OAHehbVJf0XlerzI1DPzvxgfwmTcx+GnEMCuamT05DNHxjJR/cIuHBnSnZHeH0nmvhAU9dssXn
4UcpgchFVeBAWMq9Nsbcp4I7DJrF3R9goAFIgFYyO+LqEJoNMgszO1dIKLZdF6So6ab1UdPCk1n1
HoIV5tLN8QUyGvF9UoJJthrVuyqqkm/WgLeyE7Y5vwvxjZ1mGM/GEI17bvV+hsMZGdQrM/VlMK1f
TMEUvee3gY9JigxC9XEoT2FRVJ7ac3Ob1ImW2tUAGvKqbvF2iIP0DpMCkdOh8rbHqAt+dBGlW6gZ
GNDGK8eNj/c7aMXG+0wpXnrdoMjoMuZZicYeWGW29oBIfBYifjSqMjHtJkJVByzZ6ltXq6+Jbnxo
MR68aaTpW9KD4BkwT4FwbRjPuBu0E9ULhuQYczUssY49hD7uCsae6qbTN0UbI6T2OpI3s1JcNCMg
AWpkDxB3x1NLgzKb4PFZwU90DVUdt8CYk12r9L+H3PRtTfgvKFiRs2B+8QTW4wwib4mxx2s02JI2
/CiEZfwajDLZxLLHbxLpT5COsTdtiH90DCcuqOvKDcEU7pISqpYWiHgdTVqKV8E97JZrT36HWpKB
AiX4odm7SLj5u9SNR6WDup2JzqQ5PicMxDZi9CsTlcCijp/8XoXERtSAHRHhymc42UUSGM+QjU5t
tR5FuQccMPafrVJTN1ocR15Pm2eMbucGlO+K5C5FMH6VY+XvjdAEI6VI6hT8qBa7583InpIOl72o
QWNfRO1b7iNtg25kG1Qbs5SFwwIDOI+sv6/qMEVHo/itlTEaZjHuNZL8SWT6biEFgipBz52BoaWT
CQo6RSt/R3AHE4sffGijrtp43z21XaShBJKAaqv1dcew+tguKq3HVZyr2zAwH/BgC88BMGCPYd8p
/bbrffGbtTHIz8ElE5/8NC0eaIXuCS/DARHM+pmOI17EoHqNJlp3ZCnNqU+qyu7GGDW0RBIvK3r/
FIFmwqnr8TuLiWpPqdxmLOHB3G/PASlfRou8QfQgA7A8fsjwRAK5e6Rv4KfA1DDrkeTK71Fw4XSx
vstpAJoSgSrjGIaRY2jd95DylxAFTLchY+iOVp+4KefoaI053/JSeWUBtWzVN+7zbhie6z75ATLt
3g5B57JLAt9yWSsjMJFUFkdymst86+dW6VFl6PFQBB+2FU4DZL7ebwhi1X1o8WM8ooCiGPluLHQ8
T+pQvxPjxHzHBe7JIT+gBVF7fqNYhyZI8BCliap/xqIrOuQwqJlmZRfsB7zlj1aYfMvRaEPs9ZP4
EwRVg0saDN6rnT4eeo7XIsajQJeZB+TdBHXFE9jO36VagL8/8xPgJvVQhcJPG5l2lFnSC7qQeRMN
IXQqYs3LZZhhllZpdOooxRBUyDCT4K5klXGPh/MAxQjEintsvHHwfdX8aC0ldDvle5HrIF02Nete
CaLHMov9kykV+qaqpHiwKoSeio4QuhtQD0tSvO1HFCtUoMNR6qaQiSv1nRb1xM6BAtlqzfhjNCzA
+Fqf3jNNJzbG1gZ0H01ln5oyfhhTlWB6R1QfI4qAR1SvFNfQ+8Ab6XDfKeBzaLE9XJLxOc+gKVIO
3V4V6FpaROixjbdT6RBrzLaoaJzyIgzvQp0MTiuS4Ig2SbCJylTd4qkBLY0aX5p1Q/uSW+q/x4WB
oBhdL+svNv9qYq8H9qxAhMb9O1bhgzRNiQisy0NTIbbebmstACwmWwbXp9aLdTWmZ6pFyyxh1Bg7
x/Oy2Scb321sDYnpBNRaHYtdtTeDWJQYCw9EFTTAhUX3EwtG6lDbYDAXYwp3FQ6/0D78srwZ1qJu
YlmhBI6JEDD5YCTwlDU2XHsLLr8NXqW3N3OhXXZpbM64q+aWJVGmAE8tP4r0TjVADYHMKVsl6LpG
J3z5aPoM3MMIH3iq4aMhhT8VQ/QcZHhd3F7MwiAKxk8UVTcM4IgAw5phobSsMdHu8LFpANEmH/rO
8lIkbKAsKbbq2gTwAr7jq7WZX6AKW9IoAk+cdgb+xsR4NkBsJw7FjncIBmP4JV8BCS+0UzFpDPS7
gclYEJ3NlqfXdOzb6ZAVuDXzLNvRODlEiVhBeSz5BEgIJipVTPcCm/i1fy1xWaKqhF1EKdNm6Xte
vY/GkXQrZq6ZTSFdfWlnBjikAR9koML3tDGvDglpxKml6AkImueuSJII9UMUDvyg/oOmOR4gHeol
BWseSx1jlsXIDAxMsW5n8BB4iphloHotIdbc93Slkz59yVkjHcBQC8RheChjEH+2I10E2RcaYOAT
1A3qfZsEqG/rfeEYSlUcQW6LN3AcdG6OK+D9tksvHRvQ72DOiYJE2mSzT864r/qSpQgGpPNSNTr4
UHr9/zMxLf4CrpByNa6yGIAa3iGtxoQ5CD1vW1iA8+JLX6xiFtIEWkA1OPQqQOL8rdF4IMSOdwgF
AJIVnrap1Ae6rpC+0CRHjxzfDMzOwPvN3bgEizw1S71y/FPlmltrI54RSE/6AeXl0yQYcXuRS18K
tPLcBHkjmBXnqA8iAnRIQg23kgA8B48BsQaHWjr+lxamX3DxoVDOBeNBicqsbF7bMd6BFWPD+vL5
9jqWTj8ESZGx4IMBIzlt64WVRGoFqTXMd9a8/M66dKex6MeoigOGnje3TS1u2YWp2YKyAQqHoHvB
goZTVEEXC4+x2xYW724O9Q74ALbuijuG5/iX/QgnQNvsh+aBhs/RT+oZ4oyeskOx67a5pb3jGFEF
dycuIRAXfN07LQApptVRMGgAmlBpAR41eOCDx9t4uW1o8e4BIw7guBPd+xW0RyaDVpUEGKMOxab6
QA9yG4KmVgYeS7fWeXC11QO15H6GNrElGyCWR/r1dXGQ1TSBa+jwyvfNEJOw7Mgseo4Dy11Z25Jb
gJ0ApHiAAsPUDDVUkTrvoYE6aYXKtzzHyQ0Ojf2teYv97X/g6KtQzWs4Oq47BiLtKcaCr20WZmnU
BwxafNIJ1AlQYJHHckAdXzXIk5LWeHVXu0aJnIinik2lfrq94qXrBZSUOG+GAS6R+fwskeAZ03wA
B6GxbaAyKv1TGTaY2DU63yUs/BhzVNLSAqXO24aX/NWCXgMEohEitTk9WNIDJB2JDsO0AAsIgKVE
/clMIAbWJkvXDGlffUfKgMkoRWUeNUTo9+jjYxsrrQ1kBl5uUGf/11eapmA6fdKzAdc2Hoozc5EM
glJn0LTBs35nhjXk2qLw2+3Nu/5q4DSCuoOCfEwDD+ssoy3UxvcpumsYfQuea539UK3uvvWTDY3w
/m0o0ClrQ04LCS6EpznQjVgdpIjm3L1mXqu8K/Dmm9gUqz0u6wO7Z9vycditEVNfI7ExZ4ngAnEC
EAJpc4g0xXhxp7WoxhljA6xRDbcEkqnx0W4M0BFXQnDPZD2LU09q0dQaKrrvtzd4abVffsLMa9I2
S7JEqVE0B6GZcZxQ54k9bAAE25kryggL42NYLgaocAwAA2XzcVbCoWsn/BA1XkH/DE31rAicwBLx
CQCwsftQw8yCjFbUo2+UAkWZ5ex7Zwlx5IFpPmpQULpjaqW9FKYS/Km1mu5zHwwJbTJECgDKDSiQ
Gy4NcFZbIKIjQ8teOzHwz9tbNsWpr4mqNt2ZaEhjsgFP5FmixcqspuhIlo6O6ktv/hxG6GKhiq9V
Zw0B9baxqwNA4YbYMSQJkMcAD9LXU6bTIctUP6sckW2a+tDI35r4PmHqAkAUiL+/be0qhEzWGICd
YOiZ1Fhn1hpoZsZpB6VKYf2Q5SsxntFTAHrwtpWrDZysgCASNuDynM42MKpNwJ8SWKFNCjwNd1ui
HoHHOaDecG+JfCUAX0NIIWOOqI8dnEik8Z+ve9h0XcFy3YK9U//pb8FsEXiA/UC10FNcp9qiqvp4
e4UL+8gnAW6o32HQxtRn17gqTZabHbCjTbmXwWbsfmnaXUN+37ZynfKjOHNpZpbbhUjMqR7jEclP
fJvf17ZwOx+D/ZU3Qv5O2VmZs1aDusobZiZnHoLCN8YfQCbwl5cqV77ToHu7varpL3w5XjML095e
5MZ6qGDrVAOy9j5Avi9QD/Sz3f+fiVkm0qIrmAQUJprwNRwtp2JHrq0Niy7slAGyQQ3QIuT4EBf7
uo4sDyvVwkQuNFKsxk4rQ3jRYP3rFxE8+9LKLHwzo04bRFoEI/8k+/t2jRLguoAwMzBz5YIgNQZZ
LGL2Z7PBGKEL1IgHdPsjh+bsm7o1tvWLdgw24alN/22mPzM9c++qEn4RCFz+Y2P8iGLzEx8NMmaG
U6PzcdsjlmLEl32c+TW1xkHGBvxaObdethe/JkVAvu/P4wGtEED3t+K0dpYWosQXmzNPbxvaYqIY
L3aF96+9mLr4yUfAMZASJN7K+iY/mJ2qL7ZmLl+CsNH0A+xlt4m4He3KLXE6pyj/Dr3+F7Ona/am
e+3iFGMiAd2BDpDmiUJmhMsI199TzLomXvywlkatbeTsQiFx3cV0hI+KHAIINWR+j8wQTmGshPWF
0HS5ifOU1+h9YOZM2IG8sVuH2c6qik3cNyuZ9ZqZWeQwwoxWyAdKoAGAQ8pOkZ/YlG9ve8RKeLJm
gWPooaHDWhiB5HmYnKs1AsPFRYDfEgVixD5t/trzSQA0d65OMRYMQWLTot2VkLfbi1j88CA/ZagD
WKAxnC2ia/WSDYLCiKk9+MbjACVW32I/h869bWjpqsWg0T+WZmGQJhkoXxWcVXnm36s7FLo22kf4
TXkY3qebVn9cq0MvJH5fDM6Cn0BnOB+hduxAEnsTRWNsD5bf2xCrQKaJlH0TtejGaGG4stLlLbVQ
0YPMB+Xm7CwxkaH4z7DQNLVp8GadAXgxm5XvtugcBlh4p0FnyG3NolHRRjzuWgDNMrQy88DtMfGi
hnRlKdMWXcU8E1I8+L1wwzkVOcYEhrI3YQVwebEnwBzZrTGu0dBNG3JtRQeBO9P/Dm1+jXSBZCWJ
Sx03sP6bNYUN2XL0d2192OrN3ZhsxWrBbekTgX0CryjUEPGP2SdSRlGxenoTpNrLqLsAOav8XRtW
2I2uX4a4flHTAysuRaENNZuvC2vSqOug/F6B6NHf6gjf/s7aavZErLGWxSz5w98FQXvNmgSUvpoK
YgNjDJOpJAfzs6raJubo1tpw1/W8aUHTtv2flVm0MCR4cY0gB8nDHXk2D/qOP+r3wd5/qEFU0u7+
h0fAF3OzkKHyXteTFosimPgk5BhDxDb2QYb463ZsWtu86RhcXLUFBiFHlsKOqZ1J9JIGx4itFM+W
TtLlzs1cQSkhHqMBNgks4weLzpbc317C8t83cUxBYm2h8fZ1CSGUADqhixIznI3+kevhK1OG7um2
kWu90L/f/x8r07m62CiZNzzxp1Xoz9P3b0/Wk7b/rD/TO8ha2+IcnlZLyJNLzYODDhUoyJROjLBX
DQv817LS8PSsPcWhb/qOeJjkhjtsJx3t/mNlhVclVqxQR2kV1bJJeWrO7mCGY4FHsKxRzJlapRM3
KyaydusUgUs+B+oYpoJNFJfvvKgJcg4KBCpenkP7JAsFwBSAydK1CDSdkKvdu7AyO7CapFo6ECTl
4V45xBOFUnyY0lZOvYkgnqwSxC8+A6BzSae9A1HG3xBy4SLlWCtBnpqloz6Y50lJRTzEJ3avn9hZ
daCX+M3Ys5fbH21xKy9Mzo6vn2D8r4lgsqh3Q/pUoDjdbm6bWDpemNSdirS4CFFH+ur43Bplr0nc
6Y24o9p9XK3kktP/f/6duAHa7KmVgIrw7DrPo7bVaMaQf++nT8T3mHz21mlRl8xAVAf9X4qOEk7T
12UgJ84JicTU4az201GamF61Xf3vqwPTKDdaFLj6romxc4z7cAkFK4cw/pi1z6wfXnDd2re/yeJt
BCAP/w+rJ+DpX1fTs7GSo8am0OBvtdhOD5iSSx1AzzC1rRb/BcPrkqchvE7rmiQK5/AQvQrMmqSA
VE5iJZWFIjP5TuX77XUtGgHZKrhDMZQOhpavy0I5gpjFhONFZcx3R4i2OrpS7vRgrVO7mJJDSQJu
bUycOfPeczAqRJXDWGHO0ovezK2GskRz1PaFFyebCaZE3DX2/muOFgTYv6tCeOVwj1miIhKRqJKr
eLIfol16nqrl6oFv0uf/xQkvDc1CH4lpz4C4rpyB34/aoRq2tF7zwKWwcGljlqAorQQGEDBSkFGh
C8g2k4agDxadABMy1PsPSd0aRfmVTRSxJwYi8+8Z1ubooZjHEtOEneKEYfkzyXo8cKtwreV2HcZn
VmbVB8zlFgLK4ApSV+OTn8GKsItOEWi1ES8+/zttkaukHOLVJsPoLJAJaOurM78vZBiBrz8HVrrP
bCXZcf+PMBQM4//bWP7Vzlxn1AilCuI29Bl4LvYiA/jfqM+3j/DCN7pcyjyLABi7q6GDAMoFyQOb
FOqfKlgTD7oKE7NlzPxbZ0E7clYDcJTHf6gEvbGtcz8BJJYGhXt7PdenFsrVICxB8xf8ydycZyuJ
JgmGyQCHh2jgYVQ6t8SE4HgXD5g2exrbhxLhqgEC/7bZBY/4YnW2xDgp+47lGM6NhvxnGDZgmBQF
B5iYb4uw3982trCfX4zNznKRUr8dMb7tEPVXTn4p+lM8Pt02cY3zmG3j5DcXyZEgDRTWp6kCIP/e
DeikgPsGTLuHYaN7wy5dDbbTBn1JKyZ7uO0VtL0MdiX/2TOwP7cRNrBycZIdsK/tJpKvSRk724Yr
OcyUo8yN6VNWgQQaAYrOchgoQ2A0c9J2NIGbVFQ0poj2K6TCVToVcM3P/2EvL83NIpRpjUb/V0oy
K/fJXvNi8Lub1YP8VDbQ/d5JZcUZF87038CLHUV/T5mX48DqOuo9KKCxPH0fU21vVWsAj6Ud/Kug
8n8mZktCOzGsYsDXMXCkgp7E7OotyZsYRChRKuxhxCDsENcr4fA6jYKTAKGMBAB1HgU1mJlTRlL0
tITVMLL5GdOSHuiitoUndWdwId2++dciUjODs1OQYpgd8HXSofpCjkDF26Jf61guRY7LNU2H/eKg
kSjCCHKoYCctyIp2Awa0EswClInEdE5v33ZFuuwa/+zg9GsurHXJ2NTEGBQHGkF8V4XDR6z7vtsr
edJ6edfSdzb43S4UMlTstg7oJ6bmnsYew3uamZ7ZqNUIqsK6qwsr+NlWOqhNOiXie9LlD/VYbEOS
6ncxz00n8AGv6SwiXUbQ74A2H9hacct8NiGBNlYIjrFjU44hpttMI3gh7YQz1n1a/5AKRHA0FXoV
mWzZr95nwBFJ3gDYzyUqYSMm4kQjjkLHTOvAySS2NQRHJRjIw+39Wvw4AAGilzwJT84fU+GYlqZW
gZDIJ/1DAUavdDB/gqDk+9gGK7n0iql5v6G00gIilykYth7UBi2N54yEKMquOMDiucXhMSyQG+K1
PYt8GDGRkKYE7+DY6c0ObDm/dN964SmwlYoPeg1AIcbd7T28ri1Oh2jKpSkElBHgZx5eWqBqAaxI
cWI4xS7bhJt6A2qc0QMVzOpwwdLdOCkRo0egghltfv0LzIA0ujo5eLnLc6+Nvpd05fqdsrv57YEJ
LzyB8QgGOHGW/SWpb3GJyTdnwARujamgzkxPHQMnDAXjURTXYLwBMQgx1tCQi2v7xzCbobBSRY5d
kWBtKdsMQMSGybHJX29/rUU3vLAxe/RUUd5kgsNGMmDomO65+qtq7vJuBR60ZmZKBy7iUJjWvpp0
MKOAJmJosJcIFmbWnxpNWzG16PIXK5pdGgYPspiHMJWlGx/EAZn8HnePfKKCWAO7rHgGm10XUcwS
5DYw1W0mcbl+1x/Idl3cdW3zZgeKWUVhjjkccBQ/6jzDsDswB0Vll8PP286w5nDTD7n4ShhQxwBn
D0MprQ+ykx7NlaOFAe/bZta+0CwoFYFfQzYW21bq2yw+a8N7NG7i7FTF40r4W7z+gPCdaLCR/83b
HF0/BsPYysHJGPiExjep85Xca/HbXFiYbdmYJz2QZEjpzGjPowPvt7X508iebu/Y2jpmO9b6Foac
xXR8utd8eKzW1HqWY/bFMmb53QDqH7B348uLPf8z8ZJO/aDwKP6LcbBFJ7swNQun4O4A5nMyhcnI
vDhihNXGiObt/Vp8FfJ/jMxv127o8zIi+CyKPriVjIEgx7h5qLtg3PTyNnkqK+0bpBq/K2P8cdv2
yreaw1rVoBhTELzgtFbWJsmyA+gD3dsmFrfwIi+euUMDmdOqmoI243nowdoJD4DXMjU+b9tZPKgX
dmZeEWIqsRZhAHL1wLQxc+756jPHgFFv4UL/1xDnWe4984tUYBQ+C5A2FBnUzd380yo2LV2LCEvl
o8s3xZz6EYpsoHhKYMZAJ3LLQRFvgt7p0QDfpLWV+25bnQyXe7c3cvGi+Gcj5z1QJBY5AXuY4uR5
5VZaA+ob/90fkPPzToEU5Vg3dsL1XcKTFbzJojdeWJ5dvB36D9TEP8HFATneLuQehq2fb69uyR3R
TUZ+CdgnUAUzN+GFnoU5gcfH1a80+wGmVoYZ79s2lnbw0sbMOziRZt+rsDEYDphiIvJOGs9gGh42
6IBRBwxF/8MtBfwCRo8BbEZBeJZHkCJs/nNLpbG5qXtXwxR7n2zTah8WK5fI4gZemJo+4sW9O6Z9
SenfC14HLt2HdMLoMPFvhx9xvi7XM/2ICyOa1AMRMOwgyHMUcGCR95avtJKnDz3PlC9NzC7DpOmj
NPCny1B+1/KNYn1TqM3Bejm023B4v+0R1z2C2YJmUTAWrYkZxnZwAmXfNKc6bz2rAbUB4lXZgfcg
wiQZ+N52YfeiGCe/fszXjvXS5X+53pnj1w0TrVWZnVObNfVtq9D6TaenIHpM6m4LYbp87T23dJwv
Lc6OgYxrQO+me80XIGUEo5tYgcGtGKCzN0eAWncMTiHFaQoI6IwMfCMrEWnRSZiCluIE1rhqsxBO
wNPWwYKABhuRgADzjanfD/JbYHxX6NoMxOKCALE3p6bvpO/y1e2pLn1AXWCu2zDd4X8m7OfUiaOq
2wMiXjnV678mx58cE51z1VSmXqMxc8xGi/u+H1qQd4DsIPzQ+vtBqCvxcDFkXNiYud6gUOZ3GEJ0
6tQrUamloVfEb7dP2PLW/bOO2daB5bvlNMc6JD2AHY6CUu+2gekPXMWLfxZhzpxN68Yi9FWwqSoH
/xAfoq2EZp12XJN4WCxuYxngRgKcGu34WejLLT8pShMLGQ7howF4n+GFb1AwcUMvcNeQv4uLujA2
C4JxMIK7d1rUNHQz6bJIDNxou1W5men+udq8CzszL9PU/P++DtWbX9yMTDfVMwOv64nZiUXRnd6r
vwnTz02gfEsFgkVTUWZzvSrBGovX3coltugtF79n5pE8bbpGiRGaQtAxGfpeIc2KuyyG2wsLM3/U
SI/nFsFnBDCyizZQh/ByBt7w1brzUt574S/zwosW+XHSTf5CT9EbPxSb3CFOjvGtV/NxEmvQHUhz
hraxr9bmbReD4z9LZLNyjKkiV4NWDMoxEEuNAnAHyvYJiaKt5OBqFTUBB5P4cfsULj7+MJmPSDV1
b/W5wqnQe8mLOuoRIoMdko9NitFRG4Re0L9qshU3WbU2W2KKErEYaDWdD/GYevm21O/Zqb6D7u1W
4+eVtV35jKWgwDm1msCtokBV6Gv4z0sGGSE5eeU+fdOkm7yAnculH/4mvwP1H8gtDhCI2+gr1+hV
eJ6Z1b6aNQXIlNCxQ0ocxi7oYC0yeObaNOPViZsZmSLERUbHqsIQcQ0j4FS1DRWDoGvpxt/O9pcg
MzMx/YQLE0kPumnQ104nwXiucvs7PWiOtdExS8jd4A5c4mBtQpdr2sL97U+3uIW4Py1dR3UXDd6v
pqM0V2mrtv+PtCvbkRtXll8kQPvyqq2qet/d9otgt21J1Ebtor7+BnsOrqtYQvF4zsMAg/HAWaSS
yWRmZAQGGaAuo2hD59PaGILRmPeXDW1u45EhIXARPR/B0gnYQjKZ/TPosvQApKIy6Zet5fDRZGi+
AbV8XqhOM22y7QlkJx1Qqppbg3eIVmDETVQaXV7QefUDX+3YluB9s+KqbW1oXGVmOFRXwx7xAzer
ei276zYWhR6ujSlXx7CgHMj//Mg9igwMy4YL1nCqxh4ynTX38cq8vJqNz4MJA2RUGAJA10D0g6oY
J6ylhS53Hrr4SoWXh5ctnOcHIEECegDYSiAokZMKy0i9XjNyo8AyTOC1KDoWTpTn/vyuxlz5WJYf
btuDTRdMKHxgVjhV+gpok143eDdEeJhHJSSCvac+7g/1lXOQfaPPDRLOMHStABHEjANA+eJDloKZ
q3CnmYuIrHH2AOTjDmMbXsTuXc2fIAYI6C+eaVH6JhOj2vp0AJkD9IsrjYt0n7qHbSQY9VXdIUiq
nZoO/pr+9X2JXTyyIAqkLJpbgOkygwye81TOD3n9W/WiqYUsTbVfWkXiimd5gWBNuEzWeRiYSjs1
SN0A+ghhm2BcyP2gNLZIEV92yq2jdbwy4Qw7HcZa1V6B/5nlTzwnXbAZQEDEI24qcf9PdztzkD+f
yRHuEQpJKJAMukD6At0EMIa1b39PkPBl3zBCFhVQUOxDSO347h69XSDyfC58I8cdb4Wtk48pHIt5
AnNWBu69YBmgd1MTqATEivUBeaiJPLOxDTWQYFf9Xyck+KqmyYcgLPwbYP2nXlo2s1F1HDapI2Ev
Iu1LFQx+gyZzVMSGIXGh8/ojbHzqPYPtDd9XVFkiq92AVQ9EtgM0b+ygjkHUOps+x45zeEhOgeh+
fLvsS1s7iwEqkHppNsIN5IxOlwhScat1u2IOOqVuQy/XnlleND4eqvfp6OwxW/0A2uoHPNhfoBoq
wy+d4zjAt6AbJjSaLJBlgCjk1Hw2griXDjN4CL5NoRr1Qbtbrotb7lXVV3m/bCPsoBgJgi+uUeih
+31qziidrEDfB6JVJVUf8nQFYj5rMW93eVc3TiiveSKI4+JwzhgPjJwmPTQOOA3+N8UFE2V76ymS
3OS8yMW37o8RMcDpjUahydItAZ9dnb/jguUla6gG+CBxHCcf8q476f3ED7wQEE6MChs4eKZCvFL9
x0dN5MvJg/vgBTZGG6rYhTzEvziCJwaFYGd0WjWXVJsCo4eui5EGVQkzlV2GjJJbCMmhiFK9kqK5
y9x32ruSL7npMAAQoH5tgBZEDIBmOZBxdJCb5S05GDq5ySstvOwsMhP8z48yJS8h6jCkeGN1YCUJ
3J49zwTkx5eNbF31qMCDgAHZGNC/IvTCSZp2IiPeVo25spDVVH0q6rUI6skoX5rMK28oKxDCZ1b4
yK6RrZHqZ5Y76eugrl/Z3Lp7t0zdK2YBDdBmrdn4bpbKdNW2XhUnP5M/2o42o1pyMLKpSOb/GSCG
rEc8YZAYhGY7dJf05ymygup+vMfs8qvM17ZOLaApOLboCgOjLIRCr1WRChnaENSZ60MfoyxpPOSF
5EtsPDsND6S+EKRBY+Qso5ynFa5EoFhl1juru0WD2G/s73SRFNy3vOrYjLCRVmY5M+ailwBDGsG6
xsNcRZddamu7QHCJ6RKejGCo8/RTZbbeeSA3wtGYXgGoMIvKZ4vkepLYEDk0dZAoD4XmzfBLEjlt
/Q5K8Mhex//RjBDV0nFwQA2KS9BkekjAMUQYlGDGUnLSt254A6q1DqcIgXytiFrUF+gnOjpCdnL7
jgFVHj/JfR58uXGhZ+Aj2Q5kaNrNDfTAugWyL9sF8YrwkQg1CQOxeDA0epR0H6MWZ1kveY9vuvSR
ESFGUw6uheQiSIHbJS4MNVoa7U2pnGpPRt2WbOLndLdwBYErBDGMs4lhqkXwbOZMrdY0uIKAKXwf
DtoegnXTvg1RJQbpcjCGfDIbZ+sr1Kf8KoZET7mTCcJuXb4A/aM5AGwZyOJEOGDesrUZxxlDaUN1
RXQNckjzFSBzD0icoPNlj489mM46CkVx5Iu6VobosgVjld6zZZDsyNaj0QRnKSYRTBsBTJyjrJgN
DNUAgfo+0mIboVIzDlPAYvjyVfkrlRYR+PcUv8CxPfEL5MaajgYox7g9LcyjLHRfjB0fHUnD6svl
MLMRyE4WJ0Rl3IxZU+fgjzPK5JGReK1tCSxsw31PLAhVnhVkRapqYTmt+aguUMX70WsF+M4lqczG
UTwxI8RLfdJWk4KVLUgc6GCZAzQnsg/FtV4v7xf/teLHgVvilneBcsFw+umJVwzgdaEOMQZ2O0I+
yP1WZuphnLrrPmd3rdftcyJLd7c28NiksDIkG4naNsMAlPkIVnsvHpcktOfheR2ljyTe+BGWB6JY
DNCBPQ3j6WcBbWFsnWwUsJgNDGkF8fnUo+GYWAHy/lfNZK+zwukFm+fcJZLJ1I0veGJbiHN9RYxy
ymAb6P2psoOiDtb05+XPt+HuFobvOTkcpw8S87R6cmsbiBAotZP3ZLxdVFmWsxUtMJGMwjcAuB4Q
aMIqVpCzkzoBCTao9J+MsIVQremvv1NQbv+r+wdDh3AOg48fnvFKDMysoYSgc+XguMkeIcW2Tj8u
79jWrQo+CTyF8H5FbVOsYiW6olYDtKYw4L++c1jxgtaae2N9cxCSyFUa93tNcuNtvVtPbPLPeJSn
LkufQM7EXAN1bKBMWEZ9/jzMPw16l8z3hnczGY+YFvDnJq6QUI5KeHnNPOgJpwDm0a4EhSAEcsXy
Wa7jGyYGmAVWe7heIEflkvkKwK84If3i98XfowswQ6yrKjwGJWq0g4QjjrFVcO1k9hBotWXtu7Ud
wwXjApI37Ybz22jG4wWAbAIse/z1ebSrqQKyzqLxhqDpf1VO73eWpPmydW9jgBNVYwt+ghtcyIf6
xjWXKetZUPnvALEiAUNFFwVW/nxNn2VsLlJzwlmDYjoZmNcxFFghP9j7ZjBBjgLjo1DijcBaNBQY
V5WecL4I0TuOFylso5VAUZDZsMr7zNN9iqJA8jwe9P18LbW19cmObQkHYUpBmJ4peLBB0SxcMDrf
B1Cj4AvUSh+M9/9FTrt54PFwsvnFjKKcCLs3ViwvWwYW8Leau6sPTgysXqhD43j0oc++BnyiQD4H
vL3W/7crNn+dorUSyNHBbg0RarUJK1Vyw/BjdP7l/lgQ3LNrjTSZZqysTaET9gPytJENCsz5Sz/d
eakVrWp8OZBsXN04D38MCg7akJEloJEeAoaxlpbRuw5yPGvfRIbNJKZkn018/dBCmTR3wPbxw+CA
n3wKiggsR0jZa6iNJn4atM//heoDX8PZpnqWp3kW76uIsUtxW0YsZg5BeeheoEMVpzsDsmihHqp7
6C99/fsdxeMeYzWYPQGxiRApITDA2lzTwRqRQiXNrMprTDqvgWMuAS2oxF/OW+ac2+GPNRHNXIPK
f0VHEq3QZbm22mmvlcZ91lZDZKlLaAJ61jlqyDTvK4FgcTCxWrLcrTNx/AMEjzW0VW1AKTUEipoF
GuTmFkk+u5F0YYU2atRII3T0e0/vhG4aus5zMHjlVUqkms+0T+OliC5/tK2kCFbA/4vKj4k2LP8V
RzePPvdLDz205dM3oW7vr3teSXV2mHG9lmLqtzwSgA2wqCDLQwNb8BEnYTiTUFyHUB7o8yFtfJ/v
AKuw0IsFWVD894AgeMmRPXF6vMhXM20zdBWzwxpPBwzUHupr75Zhgpfu7LteguPb+mTH5gSfcOs5
nx1+J3jTtVLemhDNVpKfl7/Ylt+hUAf1ATxz0MIUnjl1z1p75oHLam5L+rXNK8lzbdMlUAvUQfGF
gT+gBE9dAqThNoY+rTUY3qHeEGsgs/CRKAdqaF/L75atRgwYBDT3syPKS0Sn5rTasJG2ESjZH6zY
2fMkAXLnN9AilCRZG7kjSLXR2LL4VBw4T04NUcuEpnaLHojWgX/ELZZX1Qbut3DicigPpJNVh7Zy
ZVBvgacPYHO0XFzB4GTklZWk8wK+WoYeIjjnH5XIivBKmyI+Qg457b/2jRODwlYS6K7nlY7KJFl5
q3KaZKXPDedDLc3GYwOkVSC/EaJFNgHC2s7DEji5e9uv+sOMJs/lNWzdlic2hF1byZRoaL4iRjwi
dQRHB9Rp1+EBQgQQWKA7kPzaTQg5wxeJXf73CrclZD2gUIMFgtZHFzavrbx5plo5wA+Lu+YJ7D5h
vYZuWIyfltX9CnrhL0WcSEIwP7CX7AoHOm9NryxX2M37atmr2vLU2cYL7lLPV9wsebA9Vl3N8yyD
gJ6vV9MghWGB8x0IjzNI7rIObTNBDDFQK9r4Hqj8kno+1HoFGWgZTJHH9dM16qjL8H6nhdk4XDSn
R09tmAuFWmMC+qY7jLti10XOFZioD5JvyP8e0Q5oJFWQ/oDN2/k8kUe32aKodcca3Jmcyz77ykfj
ITAdaG9y6Yrzz4Y7GZocQAmCMdC1hc+ms5ahU4QEhLVp5NLXWr3JzTBXXkeILozl++WVnX8s9OBQ
RoV2CtjY0cc93cDenoqCc5VDKKMhd8pkVuG6ms3jYijOo+fO1Pz7WwAWwfqOZg1CJuhLTi3qVZFB
txMWl5ihKU/iQnlCbwCBi+4g4i0dyz6/O0/tCfs5mF5nAXaJulbS7pPcrz0rzHtJxXMjJOsAm4GN
33ERxcDTerqqxE7tvFX+I4Q23y5ICerrheLVRn09pDvV3F3+cBvLgkFcOYD18wl6IeMpi3L2FAhp
B57mMz3W7dcU4uz/kw0xFy69SbNyFzYgX0/tneq86RBSuGyDf27hZB2vQxzhKwh0tVgGYbJ2QCS2
ni31a5Ltsv7JkLbazyud+EbQxOLVFtUFNOP0G7Wqh1YB5OIDokEqJV/DKVMiN4UGWqFFrHUi4JAP
ZVV+IbP29fIqt/2DM6LgoPEvJpyzCZO+i4MKTDBerR/td4hhoMafB20Pfqgy8sK/nqgCYbpmoh+K
gqSF2qdwyvo1r7PBdfvAtZOgpFnQ0O9We22xr0TagN2IWCe2hBM24THczBWkkVLme+TFKfuwh2gl
BecBWaIeUmSSzTzPFiBqrAM+gCtGO+/45hlavmMPjhmrgxazzyIYwoXaleHS+QtQdmgSyYtA+oan
HlsV8odlggp406Hd4N7yJ0Z65QTrlYs3NpQVpda29hTwcKgSAcYDQgkhnrjr0OnZZ5PG+T6Zh1a9
HQqomxj+PN81shHerVgCVA1GI1Hz5Wfj9GB4eTL369R10BNx93mmvOE1BXqH8fHyd9s66rhCUZAE
wvR8QnxMCkhNLRiG6OcBuq8fKX1lWEutQhSbUEl83Dxxx9aEz4W+ENMH4KmhweFDrNze8WEUJWLL
nfu8RP8NmefGiwPqVggvmICHPMbZ1bYUAKM1RsPFoDgWuAmKgE/ZmNfSfGRzKwG6AlQbdKg4Bqdf
rAJ1UFup+RTkv1NQ9vGlgc9aA5dj/6Hc6h/dHYkUJLPpl8ufcAP1wpeI1xuq5ButASMbRqf1QHIy
BxxGUmM4xNeDLGiD6Qs0c/0qi1hYYdhHdSQXxcahx1MOGA8MeoEuVbzwitwbc09JxsBtY7VMwxpN
P8niNk44+Lp1zjqHNvjZrrbuYAFkgGzSugfJSajtp+si4Iqc0+1/AcHkIV+4+RCkec/IAEYdCiSn
33AoZ7dpMuSUfYTCEgrn2pf8l4KMQdmVEQNwTzKUulE7B2klgImg5EQxwTQEp0n1ociTFAYr/5pj
oTXonCxAQ5qYxm7iPLSfJPu58clODApHcB69tukcpHpd+A/mqDLBzMmf/Eaw7Ipw3leSNZ5HMuzl
J0oQPQ/I7wh72k6sHExc45gSfba1a9I8uG58eVXnRw/pFkRwgMHHCT8j5K+HtkuUYUD+2g3vK1S7
k6XyKUTK1RyJpffXipdcEvLInBCb8XQ0GPNgbp6coNQbfzIkxaWNugzkfNDrQ1MRypdnSDaLQueZ
TsiQvX5n7yyU/lFKNu69b9AnRbuPyvjkP6tjp56PLpuKYhMYR00TQfrU81dd79Q+67jns8hcfBej
gnpAwbMM/8j9VverKkj8CorFGfQwzTsZQGFzyWhwAoaItrd91vBoVoUrWiN+thELWJSBEq+49T4p
Y8mjLPHc8pgjY2ddDntN5gWjFQHrix4dzFXZ29nwO5vLlzob/dbNZdnfRq2D9zFR4OXFL80T25lO
2pdOUVp8h+mB3lhxGVfBPIRJPHwSkgLZrRxkjG7nGjfw1SOrIoBWTR0z8aBFCK0K4Nep48TduqIE
oK3DzajPH3ZaTVc1VeovuF+6PTwx86EWbjwTT23Q4ZoasoZLDdSRNQ5dvCg1e636dHjVO0OGxN+I
hvixuJAB7wHqCGDUUyesMjdT6Uzw8gU4XAtxgUFeJcD8fHin+qrvNlLW2/Oc7tSicJQbayb9bHjg
A80Jn7Ch83xraw+q+h0pcuHICl78FJ2dMhflSAxHQxlZRF/SMnWWgS/Q3EGHfd/tLdTes6iXhFxt
y9l0LizIlQVB0C4amuc+p0B+o3Vodo0aNlkLCTIGsGfAcpvGSz8mNugwUEP0SbJQzFqqqH9NS4Ou
9PArT9tx109peQ/NjDdjbJBWN/VrTxpQVVJ6r3V2569gathp0HGJDVo7/mQX2tPcN+azBSbcg1fQ
4lrvxieQRA83g129kKTq/AYcS3tz6H4udt6E+aD+sij5lRBN35sl6eOUVHg7W50BPtPcsP1GY8Oj
CulQiE5UH8wlLPXtmvSB5tTW1dCjSWKsjhFqAxwYT0nf8UCAWuezceMSu9sT160gnTIkTy0tcryB
ZuyDUdevRjdMd3btYapCQ8YfQLXNePLKsdMDVdEnVMEBy9yhT/mRjGMRKCDvisaOuS9j5nWx4iXf
15S2d9bUV9eepThV4CmKEgBL2l57Gi2/Jc2gzj5GvLH6bOqgwwlIcs9WlDvyUkNhc66HkFVDT/wK
yJ4QMwoouaijAmYWAOD8Uk0oGITxHr6jQ6vcWFXysx4r9isdPDuGgl8TankGSOWyvGpEfbPs4pdH
UnTcy6HagV3P8XOTP1CUbrpPDOsDuG/1oLTdb71X7G95brc+6L9fPU8xg34dv5a5RoN+dLT95cv5
POMw0NbC5BVgFSi4iq6YK4qGOcZPV4S47LshAwFvXRwwwDuErovTbAopTeU5i1HOMDCnnV8uqa/P
JCiX34vz0SRvhbOfcalU0JkFl0PTSFa38cAwoHUMrUTXQuSCAOxpzEJmvNDJAy6MHP6REkkPHkjQ
5CijjdiBMTbcGyitgudUrKu6zej1Y5pDOsmq6XeqKGOcphWkMRJocJj12sa2OWmhOYAbEl6VfL38
GTduTB0VQkBWANw6xyN4mYVfwNohqDAguq4fC3k3mhvXSCJUCC+b4h9MiJLI4UCzDqwTWAfFjDED
6+aYzwjKVf+ktPegFMGReXRkohkbsR9z0cB1INt3eT53+uVGMmI6scGKSqM9mF4Rrmp1PfPJpykD
J1cb5Lry/fLKNuMyCiWg2ASKFb0pwVuokxdO2ywoET6nTyrEZ/g4tkVAyDGHdmxxNEkRSp+mW0cQ
iRUyO9TLuZb56UrJWBDFcschQNLZRzp1ITKL/xAy01J8E4crMoiiQqpoKqNmZvQRpNJ5qJG6iApS
Y8g5YQ36MvYgRdbwmon4qY9/mVBTMZjCUivBONgczJFxk1+ZhxFPHzvOrjwJjGDjc3+iodDxQX8C
ffDTTbDXdkUNBKYYbSLdTanvzmo8OV86Ou6qOYcegtdKymIbngxtFNQe+CAEwpOwPJPNo14j1Qps
63ptSNB1Ow+0wbgF/5Uh/mTFkTnXTbLqJLEzHgML49Hs70vvjmb7sZPlFeevcYwIIc79x4yYNrt6
RojlfU7v8dcjkP2hd9fHPOAld7IcfSuwn1gTdq9Q56meOyxqifMnfKOdceti+FIH4EoO8toKr8dL
40s/aicRa2BG2sIYOQBvf53vLHghlQ6XbXvEnx3kFYgjM6PqFmADhZmc3ff5Y6Ndu+zOwbS1JNCc
F9bxpaAlj7YO2uxnCle5pzUFpz8O8JYKin1760QcK69ey77SxvP+xJAQRS2vwAPWgkss9hKydI9m
WTCroWQ5m453tBzhZZAkvCjboXG6emy9KbNlDNvUaiCX2dSRTjy9AeyHsIcB94nhL6W7HsBgpvkz
q9bISWxZSN2IqCer5sHm6DNC02aghYXttaynfH6WapPKdlUIVl6VA29kY1f7AvcByUKlae8R4GXZ
i8SOeDOgeZbDeWAn+ZY+2UEZt2iG/4PdzJ5AHdn7dCdrgm9kEsd7J7aXHJpOQFHDpumqcZmXu2Va
wtTKbhK6xGSqYonvbB65P74jykHa6dS3uYpv1UZofmtxFZEYKtPuQ4faBq97NSgHs2vvRWJX4rOi
2Do126oynZrfbXxiJY9QDsYz+j8jJPmPy+Y2r7ejVXKPPfLIhhU2s1XsajG0Lzlm8o2ij/pi2ltL
8Urtdr+4nSzIyLyH//mRTbXOPBtShP/c3vPdP+1+43ZBG54rkXS/6p00Y5B9TSHeYHyxdegAm+43
7569cT4zJTDDCTUUbbfA7n9DjL9RY+cuCwIJaC6Cs01ksFwUTlrP0KdEc/Cq+cGugDl+LkO88PSf
NRpc0KTW9+hD/atpZJhGMswr4HxsVLgxTGZ6TcrwYQcU2A98loFowfJEO0jZaxGUsKnvSFKlrbsQ
8u8AcKCJiOxFiLZqmlleMk9DQMEbbLWdrwxjTOhdCRknu3xh1Y6xj8vuuxVQj00KATV1Oq3FoDMC
fN7v1KK/70fr+V+YQHvGxiYCmiImYwNgzW2ewMS8sj1G5PdpRqL/zQQPCUcHAnCOgWkayrZznfkU
+fYgQ9dsHTlMPf3/IgRv6K1lLtyGH7lkBshgV63QvEqDy8vYMgJBGTgdCsEuXgynyyiJ0dLSBiyr
aa9tJxrYq6pKdmrbBIp8gNTgZH0euKOd6t11xaQ1PoY5/OjJg0EfbCJRM9g8tKhpm6CZsRwT7ny6
jMHITDPv8ezhCCHwLtxpsQnCLfSPviUpXhltvEe740fy6/LubbnysVkhQi2sKIY6QUWAjYhL49tq
yZivNjdPRzkFwAlQ+ok3y9SyBdKBsFDNxmEE10PQKyPeTXonk47BvBk2SXihoav/x5Zwr5SJNiul
gci3DqXiG8qqvmd5lvndnBTXNUgviN9Tw7hllUoPi9e9qJZdR3PizffpCqBDn9IpVibSxiMAmXGe
MjMc69ncm33i+WvFkkArJjYBG5+iAJ/rX4q0zqGS2jU7vauXX2qZtTuKkZzHdIVadEvN9wyojWtb
zfEWQGkszCrNjL2GaN8gFarGVZuld46CwbUWIly36OU7O0w0gKDcXVS/QIMPnNEW8/uVNT+nLtH3
auPMz55rODuvL5jia4Whxbk5lS+aSpP7Ie8ANddAvGQXKtA2dbMCH1jpLaR0jKTyonHShhAkHxqK
61Z+56x8AHK00neTknq3ZlrzMOlt86g05a+1zjFcNys9Ni7pWe8vVbb0oUmV9BdViuFVpeyhR/3A
L6aWvFQ2aYK00PKwLC0zXnN1eVBT2/Ezm/QPXm9Wj2M6FzeN2y+3bmJi/gbzjyxMigrPTUaqAF/Q
vck7ctVSpSFxOyRk8e25mXyHdFd2V/8wBvI7B1V3ETa09x6SYvHe8sFd7zrbfEvr5t3y1l9r5t25
zlQHboU2QacUO1uH8J1aJl2sKiNYjvAMqGefGk2+bwYNIJCloPNPHTOTYTmhXJmhsIMKu5tVQToZ
90lqL3tbq9y9PozsfkrcrPPTtJ0naMJUphZYWZfc0ww82Ej+m6dczbS4rFoQRg34y0trvmeZfjtm
WUMjZVXaFJwOC0vDzK2M3ZKXw24AKvIxTUZwrM+1BtkAhehXqWfgJT5kRrG3e8id3ANgp/yihlV8
WZJKMXytVtOXWa2W6zHFgEHkLpSEWjW0PhoXc5B385eiJj8g4AShlNEzUTeBw4QNKm+zP9TeM2jp
1tCCVBXpmx5MEyPL67CpWzdi9vqQWXi8lCZq6u3cYAYX/tk82ipNcaS0H0qd3TWz5n4BZV7J4myu
Xb9Q+/ZWLVYLEb9gXZy5rP5oMk7nVxgEpU2niAa1e+pbD2kBiIxm3cV5SjVc3gp5RhWYxE3qvHQq
yQKbGHRf1sB5dxV91spywdgiycAbbDUvS+EwVIDU+6Fp7iEApOZBV/TU98qmCnSzJ2gdNOYEpWRn
dR8Gi2YvmTUpCmZTOQwAiVMJVp/ZcuOsAMGOlWeVP6boqzC9ZTtdma/znLgoTOt37ZigAO1goN7K
yVuLllI4pw3ORM5yGtZmnnn+PJTM9r0Mcn7+MtHG/DWvvTveosjuKGHtpUoaGPXAsnt4yYddpvOV
1s3TLp+nKnRV43VUQExlts5tNxES9o5R+nrjUH9KvCcbaO2vs06HMjJ7TLTjmegaczj3hJjXZKgL
sneWsU8+SgoVEl8Bs6nyVqSGATRTnpqQ+HEZm661saucQGmUso6yUVmv6Lrkz8lQDPl1ApXkMiy1
tGjjbM2M7K5ykHN0gHcGGGHeTVV5R6YWdEtW0oTOUv7E73xdV+MVx++umJPXRbNu67L/1i75Q0lL
hL9a+7amthUMZbr6o2Wl9q4hbcmwES7b8RfAEmY6UXJ4PzEPa9mO2bdlAqQv0iBfdD8pDubMU5Ss
I7WB/qyFQcoQ/5Pm66rieuGU5uoPvLSnN9DG2geXJlCLxbVxPzVW9wPgIFD4FazFMGjdWjt3sdMm
KpJWe+nBXxfSpiIRWTIU8kg5S8pPWw/H46tIuM/VCsF5qlEBXzAyGswjdfDOSK1iQTBc54eW2iX6
P14ia8ZvXoEg6NFRSQFMUEz+XZbZtF74hb6jBy/3OWEdGPobTLLoYXGPiLO7nEFs3e/A/6LajgYe
+sXCQpvVmG0oetNAaUNq6FeZdpt2svHeTSPg/UNFhFdDxVJ0mesVQgSSVDK8V+6bUe4Qoy+vY7OC
54IJBnQNADNj4vU0AysshizTAtcjn4ZT/Cwgz3ziCNiWMHuUTQBt5F1Qc8fcPDrHWJE4MTmAAV2z
dTAlNgsNQeAUqv8i74IFdF/gyuiBiElrhQCT9OA3DkzvCy1eSutasWXDuxtVgxMbwkOIqua0eiXg
MvquuDNCjHkHIwqsHNIoBzxtPPRMHbyI6A1gDgIz7Kffx1w9xSoaRO5FqcCLZvr1goSkftBGx3dA
r9WkS1AoktfFxjHmW4iyOI4UYNLC62IwislLBrR3BiVunBvq4h6+AtKYTtHfu9+JJeE5tjjDSDXe
SOo+WNAdqggP16/aTo/tfRbJoBYbhQnTwvQeoKEA4yElOd1LRI5F7SEuCn6dGsqiRaBmhp+vvxBb
ZXWXLR85NiW8MAai1OqoszFQ9s79cOgxZGHOV1NA7oxIOWjKQbKPGwHwZGlCPWBR17Q1DCia8i6N
hrJ/8St/hV+ChaaKW9XPJA3ArZN8vD7hDBQ0zdLWWUHvodwVy/UyyxYk20AhLpGEdB0SdwwgoMaB
mgqJrSf90IbKI4aqd7Lpm43S3PH2iV2TBpQDGgiXcKSJ7qc2CaYOWc0Yjs1jhrQPoIvL32vDE1Hh
QHjCP5CGFZ/v89RZLdBw6DqV0dLf1vpbN49gMpNUic7gOpbKG97gBlLBZIBnnXCQaT8q2Uwg716/
L7F5ZQaarzylt85rc+NcleBylbXwxCtLNCicZyvpHSCzCogWePl4mNBL8UHprfj5UjLJFXzW1/+0
hX6o7eKGtM4QeDVpjR76Gj2aGbvVfTSsMTbmb+0QZfM9Sd5U/WEcdMnB3lofAiOkukC7hI60EEKm
WqNz0qCnP5bzPu0HPHzSg0tk+EUx6vOlgaILTWiQRKD6Inh/nUx11ZgQm+/WBVT1QLYS9dBmy95c
rZvKSwNmtZFX1vvLbikxK0LR2tZDeWzA6siBj/oNew7ElhdMxeDBV4eeNa56NEKxlzyYHVWWmL3o
+HRTH1hKGk7fzFbG9C8eL9EA/wFHBlDeaAdrsDsIEja+Yt9O88/OVv1uMCXu8IlAOK69iJYEf+iN
uajZaPP0ScVh9oeX6qpFH5Tr2x/msPoJiHBsan99lYl2hfulVihwKAPwzqv+1hQ01M2oSCd/XSSH
bHMnwVCClMoG5YqYseW5a4FSbW2DBujxXZPQ+2SuHssu/6oj04ouu5+Ydnwu6o8xMQpT2+vLMQP5
eN28lDXcA2qPn0N21F8M2ezZ1kkGJIkXN4FdP3syJA4eRybDl3O/rTFUmkJjz/sU+a4PgRduwiJW
Qilf2+YKj4yK4TE1IDC7wKj+WB6AMX0Yd+mj+VBf96EWjIcFXfrsCnYlG7u1VtA5qTa4J1wT/3Z6
Hpo5Z2nKz4Na/p4cI4Yi7ujINN8+/xbxLGBmSgMhFoAzGFk5tVInttJhTr4L5ivsaMQHAZKbNmSx
c6Vf23ey19Hm5cY5dDEtC8YlhONTe8grtcVdLcTiKxdgzfnW+ELuoSF7M2GaYlp88s18uuygZ68l
7qHHJvlGHwUW6JNgiBwM0IGXLJHigceA1je0dzKUkEZfN7uwgkgp+W6hs1dU31TogEh+wVbsPP4F
wiY35jwYVmpA3uNNe7diPsMF6qUn9kHueKvJeJANB8gMcpc+WnKXdwbtVxgs0whj2n4pnYTbDKLH
axKSSdA+Ux21sw6vd/VKjap9u3MPdN/HLFbjDmgS5YHsZNJYZ5wln9/SxfvGwdsaQ7VCbjQ2OQbi
HAZ3xVBOvqfPA7C+WsRZFWQt0c09RJbC507RYRKBTWz16r6ucJ2zwex9b05Dq5ARvnwOt50dvz9G
PtOlow81qxNO4GwiVP927pew2qNKHq/vC3jS8yi/TfZGFRlXxu86qp71f3UwjowLmwlkR2klBVaY
fuebCWqPMD8k94nPJ6r+1XaCbgNjR0j7zhhyURS3x0JbuwByFbcus6+sVWZi2zswBor8BAOFuP5O
3Z54E3zegg1y+CSXvFLAM8/buc29DJ+z7f8oImOAHUTmZ3PyGS2WSWkQnocPdnU7RugQcNAhxtJi
MJZEWgActlSXejuWHVnlTnvkLy0r+qpSrRaaU1pshOnVRxc1B45urAPpdorv08/DdmRM2E6zBYJ7
Btz7c24AaOYAAtUYE8MjiwPTKilh99aNh4QFZKS6A7YPsYJhEiD8V73UggQtC3cxfLBPYnwtvByN
N60AaoBHHJ8oFKmk6npJbMhyaEE/OH43vaXmr1YGX96KHQ4uOQMiJhg4ErnibYLUnxk5d3ZIgi73
pPu4vIhNA8C6YpMcHChxpAOU2nY2MmyV3RX+/5F2ZctxI0nyV9bmHbO4j7WdecBVqGIVKVIiRekF
RlEk7vvG169nsXuESsAqW71PM22SKpBXZGSEh3sToVzDEk7dmiYN4HURAHAAJOiz5I+5NELyQrD6
Egof/h24CJ2ZlUraMAJ6ITwESQsbkmWUB8JhJYzHuJpzAe2A6XM7jlbQMaJGlhEqfovBDDVGM0Ic
ADz3nf+dF31zVljy0xsrgmQvwCx4Am4kMaVBQq1MAjMzBwisNiD5xhjGlgFQPqEpVNcBiqe7Que4
ztVM43H0Mycw3gWW8uXWNAH/DhA1SV0Dy3vpWvoIy60QhyaglFSV7ox826ix8rAbPgV8ngBqIr0B
2D29cXt18qOcBNMk5yVbOTgU1U89kD7VPnOHmz8Us/77dfyf4K349HGVNv/+X/z3a1FOdRSELfWf
/z5Fr3XRFO/t/5J/9p+/dvmP/n1XvuWf2/rtrT29lPTfvPiH+P0/7Nsv7cvFfzh5G7XTffdWTw9v
TZe2ZyP4UvI3/+of/tfb+Ve+TOXbv/7xWnR5S34tiIr8H3/80f7nv/5B2FL+e/nzf/zZ7UuGf7av
39KX/Cf9D95emvZf/+CUfxpIpEJSF9klHtwkRJpgeDv/kcD/E+3cuKXxHCBhM3k85kXdhv/6h6L8
U8bSwUOLhgz2XB1fgOT/+Y+Ef0rYkcCdQPEEawvw4Z+fdrFGv9bsv9BU86mI8rbBD2On/QqKFLg1
gLIUwLJEZNrAQkOFyx3Y1NvKQEZD5RMX3VVWn3JvehTuFzPyh9mlmctn8tkM2AtJawvofXHfUBu+
BVloj6YxEH4Y2a02vRtj05hzH+84QCPM67Y2hrS0Rcd5wpSiJuQDn672x1H/PEjo2WHkDVkmKF+K
lu6Wi3q/hALqQQ4OeXJQWEEPY8bO0cki+mj6PJAm5BMsP3lLyp1ooGaoPhPM//XZol6lH0sDRjOk
LpBIQ4BFjWXsar3Vu7m02gntG8ZgcsrPXqke2gLV46J8rbLKqjPQq4Fp2yig/jJlKCX349fr37E1
pcvPoG6OaMiERinxGX4LLVTJTVQghgGk+P9ZIS5zMavCJCmjH8BKnnB3TV+f5FE/VnDE181Q0TEm
FcdZBZ4bTWO41KFKQtnJNQVKytiDpS5DaPJ+mp6z5oee2GH5FdpulpyeiupUps51u5f3FjELwVg0
HGEhBRGugTrNCFYNJY6D0uLzNzW8FVi/v1ok6vept25XAePBJUJmqcK3HPiBsNjNLQvztjaCNyCi
UlIEBXGgRr12fTQN+mrRwhW5eeNxrzmeZ4Yj3yXBjnROVHtUsT1WFLk6bmCBWBqlHJRUJsNYIL0G
TFRuq7zHGbY+SbbKSgKtV+jCDi2YW7bBJEg+7HRNsev7fjLLKmal0baMEPoHsDLgDkE7zeXu0xoh
hxBXmVp6LFs6dqBRuNc3GvU4IjtNB4k3OKLwAgRFIY2vLeegAKqmK0EWqO6im+YE2Rf+c+uoABH7
t/PAOLdrL0XZozYFBOqFaBQyyMKhMXEvOyQViWBZ/gQMgwiuo8iWvjGGuD2Lv4ZIbYmxUoUx4GFS
P0Ez00ldNTaLGLCJDn1u9U6d7JZJCXe590FEgmLyeclwxW9IayM/KU8K16JUrjZo6kP1GtxOpccY
GfE+vy59YkUBbTfY7cBRANYTOvyUefQoyxywkPkzmvd36Cawe3NAEtlC7y3SukyOEOK8rxik6yZg
sORbVYPB2m7RdEWIXQpLP34Qm7KIM8m6XDNGXWgAHwSlHmecGe/rveT1HsAHB9FjXdDUlvyYRWB5
QEqIdkRIBFE+nsvaVOCbmjMJS2BjSV+N2/Cp2cdQpNYdYBBZd8rWJC7tkf26uLuAN9A4LYe91oZg
LDIgkC7cy7YGJEr0uzmX8+jQt0q6LQUIuKxozdK+qtWey4KPxwMYQet9jucD/wmM4beyKT7/JUpQ
yq+szVKui5eBPNS7PEAehLeIoFRsJyfZrvYVxIU5RhhHJZb+tAaoA+pseInRsU8sDUHb5rA2WMUT
oNVIKnW3EEuzSychlENoxLCVb8zM6sZKgo0RNxyiLuRZaLJCoQwSNWrAHT5Y6o48zEbPP8oEU+Ry
e2nPOO0sa5TrFIuEN+IC1qoawqiKbtZ8aGuJYMfA4NfjKy8kbpEiqYFi9A9tgpJhrDxc/4a1WwOb
1GLAlCuNSjnROb8MLPDBmnpkiWNtRpFz3cjlFf7HYiK3oSmQbCISLpfnI9TkTFSGKLDConA7KM1V
UrSLAGesjYKBp2OZoo6iWpUDkqwwFelAaKdmVu1nwwqGxrw+pMsr6I8hAf6Alx7uoRW3Ma9mSTKl
cWA1zZPRPKjJl+u/v+EqIZcJ6jRSvFwLXc2zqIZqLQQWIXNJDgE6RglpLavVcPOcQa0NEQkwMcik
US65UdNG8HWsv7iLOVPc1WCavhMt1WoKq/2qWXl5SxTZ2ZnwzQEuDJOzsfCZQqIqTUg2XoqCveR9
FOxFjzXAM9KQunPQYw7QHpYKBRO6nSHowzCcshpqAIPdObNdWoHN3eR70UkOQDaZ2X52qkcCHJwt
323A0UhkWbV7QvRXfE6t8dv1haXUt847By8B5K7wogOnM537STtR6H3eCM+wxe6JfwojaAfzjuSh
OYDgnsDk8Xn4pp1UE+IrTvOjPTEvyI1TD3oAEFoRmiIgKKlVT6opEHM/idBxxt2hS9+BjAAIFX03
24t2fYKSh/2buLKPcZMqLuJT6J8gxrlc8CzQg1zhIVIwuv4OEglen5l8Zxb7ws53/QAoN+OIboUB
KEkgAgbnGqC59ExDMCBOpo4Hg79d7mXwTXHAVUMLFhA9F6WCR5GRm2QapIaoQMhDFUMYJCxM0K7Z
cYEZgKJYRPEFwcdngZFH3FrG5QAp5y1Mky7OYsmZMzd996PK08CWg6dfwHBG2wMDrahGGJRQCCcf
sjisWSgI4SwtBqbHGFiDNicopP2FgW04B/SVA/yFAACvdPrCkNtRmtJKQg0OzqFDSXUglXiPFY9u
zt/CDHVZTH0MpascZjr1uUGtrH1g68UTP0b5HwwFuV6JdHjKtIP1kW5vywbJdrIncOhvsAnJ1FX7
5m74wdoRG9fShTXKqxZc5uedghE1Uxw8DnUVnCQOWYHrPmx7eX6NibrPJQgdV0hykOXxd4qX7Uon
v2U/uSiYxIfLQIc4amEyetFWCG+8+/W5I3YkMN0XZvBAwkDfNizjlIGcyCW8kyykLcWisjJKv4ia
uvS7NMOCQTDvGSX9Q3FqfwDm4qpmsxceSyt8ixgZtq1bGMv2n4FqlD8upGbIIJVNNom/07zYNZxk
n1kayChjj/cUezqAYYixikyr1GapyniaKrL9SRWCPFtaUKpnuBMD0SRcGODjs+MdS46QZKLoA0Ha
PgG2AVkZyCkvfckINa5cmTkkjNKvNTTAmwHF1OazwglWzapyEoe7siUidw4mZvAO0rVUpQExHedj
Lfu686ZSz23QRefWOPFvsoq7fdBuwuTt+uGgFHg/NhDhOkRQhVf8SoAukEYAPisYlXf1Xnit94mD
e0C4hfyAArV3ZMl2xiF10l3/jf/BvNrJ2aOHTGR6CBMgShq06wRTVoBnk+6b/G50ieZ63N4AjHY3
2dBHBQ1RzLzZN7wo0kzQ6oFZlCzoa1YICt+HfDRnaiNYW4CFCeVnf5Aerk/rRmB/YYW6W9ErlRQQ
suTA8sZbLag3tdjrsu+1wrjENzzohR3qTg1Qd4HOJBQ1ZNWe9Q5snz+vD2RrfywtyIRdZXGZKnMJ
OaUcI5F3eEabSLi81fviMCg2AOmWsFPueRcosFOkHcKECX/fOvUX5ilfg/awBOpKGCDxNfErWgBD
W0aCCeB0ANRFM9/pTr5judWNK+PCKuVrwMw3tTUHq/wh8j7ICdHe5DLD/Y3tf2GHuprUGJRwfhly
ZirY2fuYojl7tIcdoQuPXd0mx2/eKbetMzq+Nz4U+/EWX2EzlnjjSBCUNRFTxLNqdemD71GK0x4u
oLalZ8FWPHKH6Edyh4Te8Pmv3CEbru7CJDXBacJpccwjkdcAVt4riQWykwcxUW0x+N4nuZvywtP1
UW4NEqqRqGkYOP0rztFK4Zpg1mGxVLtjFA5HRWxuDaFhXVMbS6pAHQMEeOAwxv9QJ7IaqjIPwCto
+qo91Sawp24BdUrI1CUi2N/J84GZB9rwAkubdKWy0hEHIwLl0B9qipCP4R0Z/T2lJ3Zm6xDhM6Ca
nOvTuRXtAK0FTl4BNHx4I1EHs4/SMO1HRPPJuz0+l7iLA6c1a6cNrclWrJKtwUz2BHVXKKSGDVwL
oR0xyCwsPJE4iENfDBjlABhq85AcDLAXoC57FnbTZ5MxwC1z4O9HbRyUeKBUpAbYgEghNIqOeJ7p
XXOrXbDLjoSarkYyj3kGya/Rg1taow4EeP6ggyK1JCk74N3fICUrnUgiL3BZibyNN72GeBddbkjc
42F/fj8tJpIvBt2oVD0A9ar4rtgq6OBz90+VSpBwzjcZGu0Q4JiJADFt+ZRbrPf1esdefgK1llOf
NqERor8i7IcfUhR9qnzZZSzg+iQCrgxYA9ogUalYtY6ShhYJcpUhEbVwiaCXf1R2ORIlZAGZccXW
iJbWSESwmNRUbvlejiNwNeutk8rcreTX99dHtHZhlwOiqqZaqTXNCEyFBVoNO8nASS0ObqYOjJaz
9eWnieiEIWlW7P6VBwMHQJ7nKswklSVJEEDzC4tTb8A7IOGG14tXjtX8sL4Nznr1WC0ezaT4/5dz
N/jdBNCmGFo++JgrYycLX8cEiXuxN4E3McE3e30iN5wXjMAaMDGkY4tgaZaLFbUdEtm5jDfE6x+K
5i5YAFoz+EIqw9CkfGQBMze2x4VFasPHCCmkqYdFvUsfsrp47lvWO3ej5nE5KrJ/FlvQRy4rFTPY
APnSkX+SvGKXIUKr9tpL5LJqw5vWEDGgcQqyQuh4o3aj0Kgcpw0TtFsmU7tTD0R1agZZMLrnUUfl
QF/AWLV1TA14JnKjKCahXxYAysvhzYacJlU9hxbXHMTgp1HcFcIxLFmOf2P7A82KxinAWABoWhVV
JgCVA1nCKWvE0azz0gMo1Wt6cOnXKZJkc7oXEbBUpe9d35Wb4wOwCY4eM4rjdzk+CAdEUpQroSXX
kaMa2CkndRLsdvxy3c5GfgwTuTBEhSjcoGdcncCQaOTfDKF3DH4AP0b3I8nAAAtq87ZQrUoFDFsz
jvUkfOKq+FvlD5PF+JDNqUa2iQSeAGrQSoHpVKvg11JDq9cFTrQqWaonM9V8FJR9Ldorid8hmSI0
yDMDhbBrwv4RuqecU3HalxhdnbumMUDSAW8GThFRs0YtjexITKGwOXLlKQ5iVm1oa9cjuQP4CjpK
kROnIbYCn4utnEL7tJSs/tjtQle2wyfj/lzjY4fm6yAETRMLc9StEklVFyc5zIV7/dDfEbRC8wwG
cEv0uE/MIGTTGpAYxC+eKZwvd6BWiKIfVPDD/H2gmkRavf4q7o3veN/d1ifW62drHyKs+mWOinlK
VQZbeglznDe7iRcdejM4pqYAyc0Qxe/fo5IgmQ7MJSorRL4OVUSaS3ksulDLJxzsca5Nn7/hw5eC
Gf5v+HngtICSRRlMhxehFmwEmKVVegNTuCPCN8GhvAEEyHhRMazcyU/cz6Bk+MXNPSkg3X3m3UY7
GB2pClMiTYkPx0F6GtBPOoPw/DiDiK/e+Vb2g3Fq16EqBHZkkUgJwVcBa3e5S2IpMLJqxBC5Fikj
RI6QdNY5d3Tg9ZkddRsJAGINwt/QawQNG60lJE+93gsTBjcLssP5iaXPqlcGvq0VCFV9kMUg278P
4t5LBeGu1gtX0koLpWpL0XuAHlHPEKNHxhRsrTLgDHBdANsSIsTLKTAaX9T6MIhAx9seiXwwyCE4
63W24occECJtMFlnc9siYnYZghDQQ6R8tiQWSlXWmIYh/Vw0vJlLLLjr5nFEAfdPE3QqmefjNAVb
W3hW5SCSEzFBKhkO+jRxoQ8Qa/tbG3dhkdq4pdYZaTvDYm1X6OxFiN7e9JZRo5SoWBHbm268CEDa
/muE1LLNkIGbpJzDfeMOjuhETlt4pX9GYiGX5IniI2vZtrfvwiQVtKB5V4OUAoY43ffP02T2R2An
0EnI/4wnExX/Eu8R+Wtgj7HJ2KNbg0WURHgPCDGBRO0YvzSAXchjUjX9EHBCidyLrNQkAk5Efeu6
vY3oBT4B2RWCgSFon8sjgTx5jCbtNLKU8r6QIYQOqRSwgZasl+PmNkVnLWrBoBIHJyflYYNRETgk
cUlCUnL7u9nLclRYPnT18sf5rstYM7l19uDqZKSMETahAnc5NIX3lQYvOvI25z6HP0sXnZm+PT5I
Dz3UsAqXEH09XJ/NTZ9OenuJcgneRDoVXauFUAlQwOBMxcz3EHW1iHoaJhdM3OINq7K4NUA09wJ7
hvYBfdWhGSqBXpYVMFrFkJkzCDKmand9PAqm6DK9AYaFhQXq5AlcIYZ5DQucui/8owbwY8XA+25t
wKUJapXAFARBGTIITb9TAdpXHzuAVllPx42QFUUSCMmgb0KSVy2REx/0dVwQpNeBgAKTU4daLwJR
Br/XOWW3mrCFHeoxUGpqPU0qRsMf/EN26D0JZMnqDVvKkYKYf4RFBt4DGBVRHqXfwiHHd0raFwGc
YnZruP6+P6BQbtbQ7WCeXbLM9KiQWMBZgrYufAS9q4dSqvqkAVVdh/AS0TOqo+pxRMYQNHkOs7pE
Jmll7hw+QGQKWhPUlpA7MIM2I1CwhPW0eSG9l7lbPaqfZORFJTRh6m6MjMZDwOyc3cqxYXeQyOXD
NDlyi7d4Ptdykw4wTXDNpDW42g234lPzAOW80/Stt0Dq+GLcy0eQMOz8H5PHunk2ThzpzgNPG2nt
WbVMCglosI1mBLSMq8wJvHDD9zZwr5/qrdvtwgg1yqhS0iapYMQ/EcWX/FuMgnewR3xd7VFZc1Jk
2ow9K27YOOno0VQAcUZjhLROUIlDHhfaBJAUcnqAkDRiYwrce8upf8PzLy3RiXW9ybSyl2FJTM9p
2fgZ1VG0K7SoQPl3yssAAkfm3tny/bAKT4zGPtzdGnVKpCAoJpWMT/2ef5GtxKlA6e819uiAmjBz
/4b3J3KBPNoU0bmAm/Vyq2qgQSzGUcYillbfzTaEAuzr+2TjHF5YoJxZD7RTgMAWCzaCSqcAO0zC
B56G/p9OkNGfEc23Mmf8/pWD7DZJTEFuVFu91HNJGxspQopZCJG4HMxkdAf591OlFzaoWKSbgrhO
CE0QgQUSHh+Ce2Tz+IjrC9rgQV8FsTQ4ahSu6eCqyfVWzeE3w2O5BzQH/KBAPxIYxJSYyM5a8t0b
oWIUHrTvuimgXKhHJg8ukOvruL78yGcg+QEOEAUdwNROqdJeStUKn6H6dWLJ/PSizHq2x9qBGWTo
JjuWfNEUagCBK6nOGDHR9iT8sk7tIikutTqH4J4lKs9B+CSweK62fh8MNYRFmrCP0GFeLdYjNysz
6gOg9AQE1dZYHeBrx0X4L35ZIF+wuBSmjqAwwCBnGe2hbNEvL7zjPjOVlrEt174fRSsAuIg4p4j4
n/z5wg7YqQcxLSVsfYhdgyEXZGQQOwJdOktbhWWI2v9yzgELhHQp6fkjjMU+jliTm9CHtn9/5yHj
S9wU6rcrhs4xUjg+C9XgTJiVQ4pT2nE7di/G1gItzEgU2KEGB26A+BhRF2c409CaXZ3f1MVntWFg
ITd8PJro0RYOh0uofEhn8HKJeLA0d8L5RO913JyzZ1hg69wDQW2x9dI23kygtUR7FShOCW56FQgV
BteLGR9Y8518ILC+2eOeSEoKgMh7Nlp64yTB6wKoDy48IAZpINOgCXwhaqEPMt/eDBsIjKiMHb7y
RCJSeBLcu4INDrgd5RANrq56ENqTRyAQS4BGS7vQq3esq3G9TJQd6t3SRhE6WXUwPqv3RNKDu5U/
g+oCApzQXfJYcQ3TGhWvKj32SyPAWkpA1gGQJ77duFWEfG8LUDsrRFwtE2FzAuJYRHoNjQ70JE5N
lftdDf52lUNiueHuoNjwfv3cbppAQwzKdISggKduDHjZoFWRNLc44a3jn3iWiujm7yO5gZIQcnH4
pctjVI9xYwwTfh+haGK2vvSqQkH6+hhWTu5MevXLBrXXgqQGDzZAVhYHkEGY7FXj229qQOARRtmg
9lmUoI2OJ1qYWTxFFkS5E1Meg9gss5Exms0Zw90gE7ZDInR/OWOo5KXZKBJLeBHwc/+kjfvr87Vy
omQsCwvUpTCiZpz7Oiw0WrcXIBIQBwPCr75TLcnnvOvGNhcHL0oVfgAp93PktLjqEjGdgqQfsDgZ
uNnD3Ryjgpsw5mxtRMIjCi0IiMYRJtMk1Jowj7laIQoX85/hfINHj1lJ9vWBrGft0gY1a1rVos5e
loU1h7ui/yYXd2XgDcn9dSvryjdyPMuhUAeyUMM4S0KYUaHoHpkytJigeQ7FETRzzJZWm9oL71Vf
r1tlzR912YVVKgkBmT9feUZtM5QLs0wYbzXy4Rdv/fPAUJQgdVvyMLzc10kXN4KQF4XFD9A0rEEZ
b+vRaxXygDEUDFvr2wf8UfBpIL9B47IkUR6hjbLCn3iMRwZ0hgjkEb4q9u3DMkM5haAOwWwBWTeS
QziQy6d0ok+yx+Lk3dwTy+HQ1w4vlOOkk0fm6+x+6EhlkOHsXjUEWfkhcBXGXl/nnLBYaAnVQJkL
zq9V42I6lrU41xiZfyKUWGAxO5LYh3CYMXHj5OvpjbG0RW2+eczkeapgq7UJMg51RgdiGwCRxrex
V+5UViPP2sFejo2s6sIjFf7QzDNkOSx97Ewh/qKVb9dPE2P2NJ669EQ9rcG0AguEUK+7jRD+QO0Z
zS3ZZ1YKbXsL/rlQq4Y7yKGgvVuCKf6guM1ORWuL6vLsHujrk4bEPjVpYxWIPHRukFatnqAHbpJH
bWUnANzxaI//C9uCZZHa9EBNS1VNlqkF6JUA7oLD9K01myMp4PlWeGBFW1sOHngS8OMAMKmsmuWh
1A1qgpkvrKp1/To3h/AxjTvLyF3G9tg2ZJAaN3jAQKp3OZfiUNcJUH8w5Bh3/RHMU/f9jfyzP0vR
FXZxN6GAwLGskhWijxnBUpHMwJnp8dLqXGv6CEUaMp+z+zGf4v7V2OXO5LF4ALZ2JWZSQIsEcLao
kVzaEtpZFMOgy7ArP9IuJDnObrjaiMdB3oUCLy5MAT0KdEZA9psxNzoerS2fZTjg6ODblR2/kOaE
0GFynm7sSLwDoTwARmpsBTrKSP1OnsPcx6juM+iqAwzuqFaxU+0ECoKT2zukpZYFqlqncM9sd7+s
kt20cFdCrw894jVo2uAlpdwVXn5s99BncnxXO4UZ6Vtyu6+sw7B+kYIpCqrWBhAEAP2tWOSqrotQ
E4IwVev2gdNNpgSK1dErvVY4jA7BD7NGSvw8tUFFVNNI/gwpGBCEXg500OZ4zqQmt2bOwHPB5ThX
DiD9Y9zEZWT62jvjGG4cCKBOgQIhTx9wp1P3QDeWBmQQuvxcbEYrmCuAXwFnsPnS7pRPws/r5jaO
xNIarV4a1h3adBNYExtDOXKRGrt5kX8dJzGzin7aKXjFWCWo4ky0MTPoDzZCLxFIUbByEaD0Ki2Y
dzrvg/cmR/hYmZHmJuNdLj/GeuuiU+r6MDd824UpahGNLO8mOYcpPzasCczH+m6EsprKUiffms7l
kKjFC7XJAHcf7ERSZkkNVK5KMywPUyOYrfEwNDt/fPgbI9NV7Bj0XwJWT91HWSo2tTDA4lS2Jl8d
oWdmhZEnCo/X7RDfSB8D0HOBrw31hTWZH3puRyGJ8WKuhXcuym7nuDlVKv9y3crm+YY4I7JNRN1E
UKiFijilBsyqyC2+dsXEg+TgzkfMVfePs5PZwR07Sb41MPBOolsdGqFAl1NBec7LaSPNAAPIkxPE
uRfyXtQGHmNc5Ffo6YNADAqlSJwATELFXrA/9ZJYwW/Z07vozJ5wm+1jj4CGmT6SzBFtC94D1sDH
RTrWLj1WnPqSEatIPKCt45lwpwMFYFbg1bAIoSveapOd2bwX2O8stPLGiUbcAGQTBIuIZja1GRuu
KeRygq9UBz401az70QGNGsc+2PY56VCMr4xpJT9IDVUCaA7uEj2WQDxSixdmfi8KFdxXvCdglamz
s0cDWBWlNlU3P0R2/ns0piTjAjqHhUUq4iyTuIKMISzq3XHsXaN/ACPO9VFt7MgLE9QshoVYyJnf
4saZP7UiGHJvxorherdCFMDBSDejTIhnVroBujGIUTFhP77mR3+Xo34/3mv3gw1ZKXa38cadBuwk
OkYESG7LK9UnPysnvSfOo30Nv0gugb9iK3amcuDtGp141+dv62EqiSBPJWQsABrSV2g+jqI6NGiB
jZ7GyOwzMNzENkQsZHOwBdWs3AKoARb0YmvVFkbpm1QMuCEXSxhVM2FXJp2pqtwpm1ilk41obzk2
WvrbmJuuqyqYiQ103IDWWOq/MKZva7WWI6G2OF9PQWHgujxzd0SoT0a7Y4MGJt5LLUb4wZo0aqsX
nT7KEzEVBCdB+OQ3Nsd89m7OGATBEO9jT8DPX7rDhs98ZP0V5BUdwR33/lNsf5B/qW65i17Z+fGt
S4zQAv/HIjUqfUbl2m9hkQgfyMDO2c0bKTV0x9rsRCAUWcmKLb+7NEimYBGMF0rkJ/CPiKTEENqq
qKSFh1n2rVg8Rb8nn/zhAJe2yJIubLXVoGoov+NwjYpT98+qNpoA2tp/ZxMu5pB6X+hDCmyyCDOD
Yqq7Dre/Q5TvIKYW7ALJZMf5215jYZFM8mJgjTpWgl9g1fhDu6/RVgCsxr4aTJRCTdBFvQ6zDSEX
VqaEuVmoiAePC60pagy0ceq9cWN8HT0CEBxsyRpCM/xufLk+sxvRwcXmpKKDOo5jMY0xzDR1u+EU
z7XDl7dymzvJaJhxzKhYMk4fXWlRIa0bNTHZLpo9cKEZ88/Xx7MR2i/Hc856LZZNBZ2pUSgwkE1e
rDZmL0tmT15mKgMouD0S9C1BHwbJChpRHot91YDzBxGwNtvYLNYQM8lwSRhIxzMiSlJ/2qB2vRxG
eg1aPASjyBBLN6Hdm/5n1Y0PLB0w1mCoza7EgZ5wCgxF4/dAuuFROLq+LJsRxnIo1L5Oo8FohxkW
ECRJluaiVO3IpgTu3gOJelkucNseKrt4oyMcXMGRRGPWpEYwyK0FkDYUDISvBjqLNWSS6kdWJmnz
3loYowbHQYO202UYU6eTXn4aR9TdckatetMGXkEA7qNrCHxSl/7IgGCqnvtcbpXcKTbcwbhThnvG
Im3tN9QjAL/WkWsA8vDSxiwWcSS0Iy6O2e07V25dcd4jEeny/k4dfnYhGnllhkfYGhfcLF6syI4h
n0nZrKs5DxIOz5OiecjFl55zchZB/8YzHNywgPiBeAWpGzrR10T+GOGlh0exppvNmNplqTtofOWr
3smar8b8PWFlGDZHhV47HWxnGBP99NF8IfMjFSbDyrBj5XuD5iuBVQDZ8nXywgg51Qtfx0NNSdQm
GCEyz0L3XgSv+ez0kBm9vi/IEtBuiEhuaTwwHyJ2x6UdtSmjKK1xdtP6ecatUEElM2lMbnyJO/u6
qa2qBBQhcGKRA8LppbuQKr6JBYhSkGsXsSaoQFyCkpzs6LncKfvrxrYWaWmLCgUJ49GcKbAlhbLp
Q4tYfu4zxvbejCOWRqjoL+84fhhTnVzogzPgNYpwM/3aIYqAQPUMoA5nS1+uj2vT+S1tUhsjrYwZ
fKkYGIKI3lSt/M63xdKcXkMvcyHvyAoi1vQuxCktVo3M9HIn+rPWiAEGOY8ur5gtgCeohUARwxof
gj3vxk+E1qGEt79X0HTIeuKxFpK6J8GXNYrhBPMqDkLamY38kBa765O6ddgINkQUwFXBIyF1OURu
HoDjrYLCSkrJyerQ7PXyHiL3OBTCw3VTW8NZmqJc4gSqGj7NYWpUX4PmIBU3o+b8HRMQTEK/LGAW
dBq79XPR92WYaFIb9PazcctUJd6esF8mKK+h8KPaqz5M6NwDn2TmkBwF7h6ZZIZ3OsP9afeE2/XP
sdDcQrrYxlKukbE46P8y3OqEpG5loxkZBD9WfANsvBU/6tAsZjYxEg+xMo0OPkMCoHSt9iMnocxz
oIZDkYy3iocSkMJgr+3QWAvcLPNtsJE1BCbhlzXKX9UcNzagXyUDnRzpmLpSZhYRgLpo0LxNflzf
IZRA2cfLbmmNclxcAiqYSoc1zmuP5ZFUVoL75HB2yAcdHbbVXvUI6g9VFyd0WD5ljVaGTwHwGpoF
OgKeVa+irI/lkKthgba+wemgVEYYmNX76lZ2yLfMproHElUDeaj2rrrSoduLwNOxYA0buxjpPeRN
SRwpIRF9eez52KjCOU4B2uEeIv67nL00aWmKTCTnxjvswg515nuhF7Ic+qdWpQSzlcf5qSzwYp+G
0xRMXiufuMmK4nzfC7WbCLjuI25f+6UZR5GVI6YxmypxlRZ5VimPn65vBdYcUOFtkwZSwZX4NrmN
LKN7V0cBXbu8Oc2MPCS5l6jjhIAJfX9AqSNdTedvIYst+lWb4YLMv/n+g9Exfn/DsaLSKyINiEYC
wo9wuZjc7KfgfQe6R5BqR+Bjk6852wiD33eupKAMmiGkUkEzRD5jcRtGnVIkQg8zbYHGzNSe+Nn2
J8b5JN+6miugyQBeBZ5z1U4Yl104typBegncSWnQ1TGNQJYNVphlD1PxLMxkT8iM0GJzBqF1BY5m
9A+INCbX19H8Dr4mgIkqyeS697REby/T0W0EnLoAZBQkHVD5XDd4qXLcBllLcByCW4BH0Asg6Ic+
aSgCGO+x2Z4IunmwWMXdrdEt7VIbvfWnOQoG2E3aY6PfzPktn/5+2uBiaNQWrPnaD7gWRNO1npra
8JTIofnbp5WU/jXwHOMFh3fc5e7LtdoQ67or0Ln+ImkHvfg+zo6vMzbCVqCuo3dfVQwBHWor2K8W
l3wZaTAj7gg7WXAQ7gt44NAZTCYzGbnY6L2+tEX+fHGgRkEfOL3vMSQ85kmjfGxnoOEv9qmT3FXe
9fnbip5x74C1CB35/JoIQdbjvElHeCECjCLih2EOWCMhxFe97sfvM+CQJq2FOWpw8CCGNirwrspn
ImuACuc3ozGlHVF8H8yRVU7acOYwp0FdCy2UqPhQF40wdrPUzxhdFIs3vVbbQt6bYtG+103J2Osb
dxqecEAPIWTeoMCfOb0QlBYjK/W9UdppPJihcEgGwZRC3izy/fWF2zq9S3PUq8cYg1KYVZhrkmzf
DP0uMxIb2Hv3upnNCQSLK1q2BJT+6GzCPIZ5O8gEIorkvV9+mvynSYhdhfWo2UoFI3UlAaAEJi08
vClX0YAgQx+VAdfuKXjpnmS8p3pPcZoOz2FIQbBzZhvXLwQ4UW0H6muDOTaX+pAPBIXEl1m+q7+Q
Olnt5RNY4uvb4CdaptiQvY2Y9twND19F5Afp3II21H0V1RyufD9UUZwj9Widj3Yo5H1NxhRMV3L6
wsVZZjVj09ph17bmNLUsuOXWIwJFYySgAD5D7oFuSktmteDGEFpV8mDsDR9c8HX8WjUoShrgzhck
+6b5UT116Ws8iraMlefr9nvKxYdQDUMzzVi7bCtvANAPGisARABnPd1sA5VPXORZiGZKbR+LkKlB
+O0YVjLczBO4saB0e2ALv24cIbSt4SlPoAkiHlWXjrYu6l4WR4D+6q4CxMdtg9Hki98+pyjNA56G
SjPA9kCpXBrJ4qHr0gJLruqxJQ3hPsy55xYSGoyLcOMAwRDp3EQTLCn9UoZ036j7bMAUFrUJiOsL
0agJgZ4CHo2cIHZle32AiEGsGAoCMEwHflnXjnKuw6BQe0PxmGW/nQO+/H3qapeKISyGKSotKCi7
fqvv8tR3SjRkXfdw611waYa6IkRxrkCAhGEM9UMjHXKRNwfW8+5c6bm80y+NULFW2pVRMqnEyKib
5Qi5p+hb34yvXch/rkDOw4VVaEIgrzLTeHy6PsC1Cye2sSeIVDRwRdTTdpRRJeoQwVgcf8y5b5J2
23OeP7jXrWxP4y8r1H0kVTzaSAKsVpQ5XOkF9V6VGbHKOlC+HAj5hEVgpOpFjosuKS0RisNadjP3
r33qgCTQDICnuD6c7c39azjU5islDbRIEoYDTrPbGnmHOBkYydJ1wHA5HGrj8RXUyGp06ILJrdPM
rJegVHgDkoc0LNymhQqxUtnXB7Vmvoc8AdLaaABEmQ3XHuUjgJoSxLpLwfUUSqBFCRL0scRjdOTG
QrOgqPVZSAvfbIf2iQNVnJt2lXIMoARRQ8EkHzPd4eZIMAdVDBiiPv9H2pUtuY0j2y9iBAmC2ysX
UVKpdtdivzDKdpn7vvPr74H73jYFcYTbPQ8d8+CJSgFMJBKZJ8/Z/LSMRQUdHzQQ+OnbKaxzk/Q5
fhgwihN6v1WlgtDurh7uIhFn4Na+o6oOCWMFGLuLXD6LZKOSFOx7jUlLQ/eTobUNxc+zR5O8Lurz
9T3fOhfKb3Ea3DQoqXBOOwBYa3QETovLHKC06DDSDMyI1r+IYmsznL9KURNRK4IZCmp/KZdOy1R7
RTAKktytY7E2w/nsnKP1N6gwo0/3S4MHgyHK2EX7xUVKCKPXYWDAwkQ6rzamG71XHVn7x4yVTKhj
9Vm4k1C30dhODcyMofUYSNotUZZdPxjHMs/3gzG+qLGyi7vgcN0btvcPVJKA62HInCeOUWU9ktIO
fi6hPezqtAQxUq5EgnO+aQVVRLxHUFZEq/E8UGLOPWtUE1b0NtL2aQ1+6U7qJEEDdfNLraxwT7ks
kcvBQtHHkbNDGz2UwzGznq5v15YJAlFVHBwFFIE87IA9p2iuIV7py60eHS1yT+jHdRNbkWdtgjs4
g2HMY2rCRGWhuFzsQX9Z0yewVNhD9v26qY23Np6HSJWQdUMfFJ/m/LuEEYtGI/suIzRO6nJf1t8n
mNWzYQ9gxLtcgqQuz95pCSJCvExicxSwUWzFPnDPokqH6HdZc8wlRbKMAb+g6urSnU1JtWfSj45h
VOntZOUWzoM2uYuiJYJPeeGTmPqDHharExrof1POJ+cqBTnXiANnlj8m+YOK5k0v81/OAOeOZReH
TTPBgAoxbQdzoE+M3QNyC9hue4KGsi+qll9mdZxJ7ntak1XJ0QDfAWK1dgqM8NtRn70sFpQoJbW2
FT3zkw4KfyjQ2oTUwz/NuTj7bM9XCdFo1QtyZCy5V77Wix/lkR0OAo+5OIKcDfbvKxuaUqh6JcNG
bJl+NVM/VeltUEz29bNxcQx/mwH7P84GRtn4Z1LUTVG3zDBDllupqu00SuxYru2231WTd93W9pL+
tsXDshYja4MpxWcbjJemn36ZnWY3YSw47ZsOT5m2pWkBNcI/jzrUjv+KXU3oGtr9bO2vr0L097nA
FbQDtdIaRxmdR7cu2le9jwRZ2baDr9bAXfdRMFiTTmFjCE+J+TVOMMp9kGdfobtee1FC4oCuS+AJ
7HefPZWYJ6xscgmAjNZLaET4OmnwNpc+cBOHulTdlH67vn8iO1wGwHjvaFMXWFv+xWh1e2730XLs
glqQmYk2kR9/aNJyqswUm4i5hU89JCBNr827vqVeK0MgswVfRd37dWS+VHhnXF/kpqv/2UyNi7p4
YmhBn8M2jcJDOekPjVp8dgDJ/ndmyHmQACu8EjU6vllX3LNB/Kl0iRILNpJ9kCuOwdeIgiWedCnD
B8trA8CmdN83ql3P0EJRja/gynpT8tiu40QQZAV+onFBdgIllmZhlgmy0ACVpH6RPA/yodAFq9s2
g0ABrihTw7TR+RbCTKCMJsz0i+xOP7UJM6FybxMR/dZmoAUD6P/Z4ZYTZ9WUZBbsNHIOyjmiprZR
1vdL1Xta8SvNWsH2iexx98eoLdoEwXKEqbTw4wWYcOQcZkD3qDm7ufGvDvWf1bFdXt1WGXrXBoAe
KILlx7QbbAkQifi1zAVpvGhRXFyUpHKSxpKZAbw92rfSnVneTvm+pQJDl4XR39Hwz4K4aJiqiz5P
MSwpUFxnTdyQQGWsh+rP2BJ/1sAWKOlOWqDOV5Z7NPABcLFssKO66tAICnKiVXMRM+slE1gruI5W
Y6YKPH759NaPe1Q9cTaI4DxsRy5GF28CBIoZ3/MvqU3JaGBwoQJm51cFUvVYcSdTyKbPAtNlTPlj
hQtcWMyi6C22l+HVZI9ljORrv5N8JpBafv83UfKPMe6I53UOvDtbEmk/lvZmit+A9/jvTHCnu5hJ
QGvmLrnypRw1Jy/n20pJ3q5b2XaEPwvhznSfDuCNVWClskAobJQOZF8dqVl8lsAtpgjRevFo+X0G
/pjjDjVeFWqjWDAnI6dOMEhFDRwFamvxT6V8IUHpXV/e5Xw3Z5A73pky4bks40NBO/Gg6NVB1r+2
enTfBm9ynk92mn6gdSTbjfYlJeRmAlsokYvd2L0AC+FEmS5I9f5DCvFnB7goEEla8ddTO898o94v
U2hXDVip6+ep3g1R75DGH0WoctG2c8d9waSjPA7YhXlY0DP1A6ZxGO4gI6IuhwKaUoJdZ+5/5Szy
Q2TzogWNzqoWRoc6eDFObi9ndjOXey3KcdNbzT2RpV0r10+Nyq7jws4TapfZ8iT4JZv+jQFcjM8p
AOjwZVI1HUttmStkTf6MX3BaTq2TuIVsZ6w7CGYBiHWlbuY3nyKQ7mWJgLkeqpKQNAFlpMEXQuMS
NQIAo3BdQkO5cGOPANe6m3eqJ98gc5QFr7vNb7wyxx2tWElDZUjwjeUaqAZpsi30HsvSyJyqTXcx
VHOlXPWvb6/IJne6lnQE51mEJXbqzxYEBsV9Ibv58CVKqWOVucityAXOn22pjpSKGij4XhCBJnIS
SEpT49rKW3fMwy+zRh+qwkI6EmsPRpu8t1XuQCHdjkCjP1b052SiHk/CQ2dQlGmg0NrrdkcnV5JS
r9IwCtUmH1P02DaYqqPTvTloT6liPba6eTACTGmb8hcrVp24Le1Rbj30Eryo6H1lDHapoTpAuX9M
qvYzNMejlsf7KlXuoHeJsR0g2ypVGhxVrndFqNmZ2u/jLL0LK21Xjz1KG8N3LQp3S54Amas54PO7
iUv9o+riWznsH5RFu88ssHAOQLlm8d5s0WlSO7dUtZdWVzwjHR0J+UMS9/tRmx9NQ7lVo8BbwJVB
legR3PeOgcnpspZRr8DhCkbMxAbzCSSr9ws1bgx9eVZL6OQ21OtrtMyL/H223uoycrVKf4LujA98
sq3Sd6DFfLXC1GkkeZEx7eNAt/sZvdZa8Yu2PpJejWxqFDYqiA+tTm6pBNk2Xd5pGjg4lc4J4ZWK
Mt+FfeOgh2ur4XivF8MOad07UGIekSswRIS5scuW+QhyjNfrbnr5vibgnIFQBfA+hGLM6jwBKScV
327EAK0e3IXKqSsFUWbr74MGC7SwqPoBn8cdg3yawzhFtQ+TzpM9ybbZjiLXv4xjDFQGskcEE8Z0
Qc6XEFj6ZMpFBrZgECPKR92rTkygBppTd9K3Bu9Qr7kjGGyFIuH1vbNY3DiP5eeWuVSna1S1S80E
2bdWtP5gBN8HmZSvfZgVnjGE7U5ZFOJbiwIG1EGVHKWsH/UUs42DXhlPLanqfdrLjUfDprRbuZrc
SEpw8QZR5CRSDLDzQoebIaTTS6JSSIcMUXkbTiHZxXgmPkBoWXHQ8/xV5ZXkgeMeKXHWYAAVZR47
Megp1aHMlvYBUPoZqFFpkX2VJn12RlA72EmlSzl+eRnv1F7NbGIGv3RQpe3quQMZuToNp7oZzMdy
MNLMjlXwssVh2/0MxyhxQ1l5tLK8ejWphD7eYIa7MocmYG+kUFlQa+uAslB6kNCEeiqybrwFHuIl
Ha3kVCTzQdJL+XXqqtGZxwFSLbmq/iTgi/1BuhTpfqcu+3Aqh/c4aakPBEf8GNYqqpwW8o5Mil8r
xWIltOReovRnUNVHFNdD/Lruthwx1pmPRuZZ0viQGlDca8CduVca9UNtmm+5UnevRhLc6jU4pkln
lB6WOx1lOVOxeUsmOF4se7jwEHApsgMAHR6esHuK2wqdsSID+hedyGSw62gPAGeeSV6XeFW2zxJB
Wnf5ooBPrixySVSP9NtSZgromZbYI0jsU+jXEevrddffPNYrK1zWlLVzkxRLmTlJZd4Gmmar6Sxo
wm1tHfq4aOOCPgYtUy79tiSFVJZlMSo9E+T8w77xjCP5Fxx3QGGt7XDJwSibdROYsGM8y87sLZC5
Rqr/XfPTh8SmN/ONkL3jMmCxqxr4H+AVNEDQuUcfxEPjtKtxVReN5RK0moPJMfPPSbpZ0DQtd3p8
q6WPTeEnZJcsjibt0yzwQ1ySIkTS5i8BJSIoPdAsMXg4WppGozVLaBKreH/bNU4SCYvvjQ48ZghA
+qAO/nW/ufROLP2PQZ5G2cqJNCYM3NAblpfL3tAhEI2G4H24mXutrHAbrNBO63XWMVjqxCtibwxe
o+X7WKgORoYzEZT+8iycr4m7fxpVycBCDWtaon1pF/0mkoRTw1uvBvRywQwNOS/o6LAPuar4SCBz
SJO0wYrupef8rvenfQoGIvR82CPeOhBBxryZoa8NcmFkLCSiNAkMylAN7g61n/ox5Dggrv3/QSmy
D3IeJoGJ0/EfcMeYXeIJzoIIBdt2GqvfbPlNB30pyylPigfVQTEmcsvpAQQGZSGgJ5B65QKLSfJc
h1gLsAoBZkx0xRn67hgyranqbZkt77rH/6b8vFgbRPNA0q9sQCNyWuDajrCT+qg/5QbuqbS9Nbsf
eTmU9lyAMo6a9tDRL12h7wwptZvGOJS4nULwPM1G84CBq5sBdea8Nm0Q/+zYPTtIy2dfZl6Rp/uq
1m4GTTsNpnwYy8XtksWL5PFr2TYOeD4ESc/W7jHyQOhkY6zjYkZhsOIB7zrs3lI9FtGpS7/o/dGC
KKA0/2PMGp40a1NcbjoVphV1EkwNtVvU9yMuNGsSNH8uDy/yX4oIiI4txQw25wzLOFYxprwzZ5Tx
VsAMTi6YT/ld0j7//ucWuPuln4x+JgmuSuW+/8Ww4JH7A93aCSJ8iTcK6RZFC+IjRVJbfSajra4q
yT4qphqwJlPUvboM4+evBi7AJnnb1K0WgiJpLlAf2hfFTdu/Xz84Gy/acyNcXCWJlDftXGeoWmaA
ML3TVzZnmzo/orvkNT30PxgxbIMXlG16uv+PFS2QFqwfRlxuH9RypysIYk5i9g96H1ObjHpsS2Ta
Lcp4WpRPw7IyB73p5+vr3trb9XOG93qpmYMWVzFGFO6r7EvXnkZRt3sjup8/XDivR6VtkNDDzxzz
lv6i3nQDRMSOocGxnWKe3cvSBKzpTJddAwQZQOzzy4sQqS5rCs1oJrZU36XHZr8cGSm/Kbi1Nt9j
4P9BTAeaBiyS54YWqGzHMsFhntO3KX+SwJRd/qi1n9c/kMgK94FI3ygFWWLk9MopmV+j7JMYXxZ1
999Z4TYNU39V1wX4RPXwZOY/I+vQt3jfda/XzWxl2UDs/b1lbLGrxAJqFko5DUPtzMfA733zoPjt
Aapl++tmNp16ZYaLSpBHlnKjK2pQbN4PoWJXuPuq2L9u5HJ+CWd2vRguaaG9DCGVaWFPhuwh94ID
tXuXEVWLUfUiJ+AfQFSarFbKaqdLy1OkZq85TezE0m/rSnEEy2Juy98gq2XxSI6wb8c+zJFBsKlZ
HWwD0S70a/cvGVfLbQVX4kZj4Gwbeb4dlvvJcwKIwKLY8Ud5NzxnUBc2fxrfqldGWkT3pVv5whmt
7WVChoRAceqSBnmho9JLRcnChLLDMnco4THZcBSjFdSF8cKfRWXTrctSRWyC4jumpi7GFjJTxYSu
CbckTffDgp61VVLB1xOY4D+eEoZVP1qQHZSLTzO663vvundsnqw/S+A/VlBKBV7PiHlW2kKl0avA
yDCKJAg2k5j1I5k7vxWGRhQi4ZEMKcAbzQZGalfego+4tycP5LVC5bGtVYF4HoMrSDHJBZrfmgco
kOg9em+guyAf0CgSkuCxn8yfqrUJLowHY7YUaWqlTiuBtAqD4n7WGYdGpx9x2jwYcyO4nDaj09og
W/Mq1JIxGmmwtHgI0Juq9uUZY1/37XSnQjUm/zpUH7L1ZqSCmLjlfmujXHzPc6DnohxpzBLnTkCI
TUSomK1IuLbAucZEllSrCq121OpRa78MIEqa0291rAkeHpsrAUUze0eBm4vHzrVZbDWWjNdAZ7a/
ujR+iItUpK256XZ/bPCHNZJjRYoWtHqtwp6RrFAnTFi8ddUFxBMmFHnnDgTUwooQS2UvfBEPX9Ni
wwlQ2uNcY4IIhqLgsm/eB/cv4nLjpXcZIa7kirpvWx8MGqW6ygYQUY3hrq4on1UQXJi4JdGVabPl
bhnlw6xCP9tQBMMfl4QTuJFXtvhuZ5RKHR0pKuSgt3CIozuQlyrd0W/9EJ1tLz0wxvR4Z97RG3LK
76Wfy78onZz/BO6tMpvqYgwz9rZ4J0fFtb4v0DpmChaqR94kVzRSw3IM/lNq0K6AbhKm3AF/5j5l
o7ZdU8vAWgAtoNef3fCSVJNd6W7UuTEusevhfyuKrc1xUayAopYBsn+0r+voKUpqd8gUXwkUnxTm
oU6V5+vmtg4IythA25uYJATk7nx1oMZFoZcauDC7OnTHUm1tqvQTonMqKuJtnXe8Fwjmd0AhdkFL
IFtdpnYjRgrnuoP08K7oRVC7zU+1ssAtxlCDvq5GXDJtG7sYgmoCarfmXrdckz5VuBT+xd6BQoJp
NjN6Hi5QBmbbWSEsOrJ8L6fPSvmmk6frJjYfdtrKBpcBl0O6SIkCG+ypxfia0JL0M7s8lLtwJ8rY
NgPJyhgXSGYwGg0YUkN9Zn6IBzdJH+vlTjUEBZRNlwM9hcw4ExVwNZ27nNQVkVaXHeK+dVQXzGR/
VURX85arscKqCQSaBjEn7sz28zzIPcXNXAaZnyfF98SMBN2Mzduf0a1hMkJH1YxXBoo7jOEsKpYx
QFNEB9Ci+17tk7vCkxJbdJ9sOfbaFufYgBfo/RjDsYNkr3Q36DHahnki0UPR3xM03K473ZYbgFwd
YQbMPgh63O5FC+3HwULxdpnusthVg5tG8RPdvW5l8xutrLB/X2VPdZ8HeaPCik6GIway3rRe3V83
sRVLIeYGggh0ZdB04jyttTAmXbcyHiC5dGyk5FTnul0a5HOOo4MmYjXdtIZLQgECBv7Akz+SqVTN
mc6IPqVv4SFp5HCE6ieIeWwztATfaHP3Vsa4peVL0td9uzDEXIkm7WRnImTv1jEFleXfy+F8Tl96
DIcPuIhK0ntLLJ0KfbCndvw3bgAlegxkaxr6guxnrNxgCKD1Wiww06meJo0Q6fh53Qm2CiKoVemm
idQF42tclM5JoU4Y82WzQ346HVTccHX0sxsafy4kiII/0+7XdYsb6FfEnJVJLmgnxSC3VMLHwUzV
IVEkb4zkuyAFL1MTQH2IIHmHmC8ZPyXF8mfQ0mp5+J4UjT0ZylfBb2GOwKcv69/CxfSwzOW2V7B8
qMK6xEOYgubEofMouMFjUWVj0yt1TQHwhDETmFzkUNUyjjuLoJff42UZk2+9GogSpE2/XNlgv2Hl
MARi8+2gMCRdr7tLokPdSyr80tIer+/cZsxd2eEcs2uXOJhBD+/0xQOdDmX001RczTyZoWckgnfK
ZuhA3xhUmmiYyTyxRZZCes5KcMt3tWaDhq9oT+3sp1VlF6KR5c1PtDLF+WYR4kaOBmxfKR9iEKu3
L9e3bTNj0RmpFljCNgQlSGEtnVzj7u1a4EuX6CFHIkvb2V3M2Q7KDoQBRen2vblHM8A1wwisg50I
zvAffgUGFplKIEFIPveSzMrCuOmwTIaQZuxUkBmjB6bZPQD2IhZy3zpmhowZcMXSQc6rc1FmGEs6
qDlWjZiy7ADuAg+4m2uO4WdAoQopWbYOAV6VvwVyMIWncs5pQO0ZMn5IPpIoR/SwXAlz03DmneBj
sm3io8faDksVVodtkGStRpr11zYqbrYL3KSzkb475QPZBx4EfwUWt/wTIslA5lkAQ+PmPrcYavh9
mNRHyf9xeAehtls7AcYhAYDSHsmu80P3HxND415YW+TWOOp5B44X7KVpJsdcLW6RAXslHf3rK9tc
GOOqQlUAowEGd5/2iV5q/dJkTpC1N3Kh7lVtcK6b2Aoj6JL8bYJzetwuM2Y8sBJNP0izYlvtc6bd
SOkP2WwF32nTARnjETqsv7GG559p7GNExx7JTly9AstiQsRglN3ry9k8xBgF/9sI5wvTDN3sLob3
Fc2eHlVw60hOn9h9D5qv/KtYV2j7E/2xx3lCooVtkJcMtQAMqTxYNhWp7WzWT9A2odADR5inF5P0
0txWRQvdZ7CkzVCxtZODjOq4ZLOXXaR4YMtETfnExASOGqQJ25vw+/Vd3Vwk3M8AlRJrS3KRSpEk
TE1X+HLK+NxHr2Pzb/x89fe5CyZe5i42JjVDQvc5BI6pvl7//Zuet/r7XEIzzXg7Nn2bOf0gYRAs
PGpWbxey8eW6GcE2/W5mryJfLydFp6TwPROdhD5udpTWgtxs0wQ8AYh9XBnIgc/PEFjLgs7o8CUM
OnhVT1yMRF1fxCXnM4ttKxNcROhMI+uDlgIri/3yjHfy0fq5r90FB/MEqhYv30ULRM4bO3WhKyAL
gsRm42ltnu3AahOLaMC3UgxMJBjPrfHQVIBZ+4r5GWqYwHorOuAZbmLJGZYGJYdHjWnKBYegEWRX
7NheXGLgtgPOikA4iZ9kbatKI2WNT4kisB5+DniXpbHbAIgu2G22m5eGAHgCgT3TTOJcU6pkSesT
9MVnvwf7L3DmO/rA9GctP/PGN1Ew2V7X3+Z4F62UGRORNXa31N+apj4meJzVYEVYhH3YTU9lumSg
DaKYRuDcCIBlJdYMBWnA7FQH6oVec0OpCy0qasdfGGE5yiDD4fp2bt5mJkAGaHep6kUmUGSQTQpz
iidu1zwX0w8jle0wnHdpVh6tREQdvolOMVbmuOBfpj1tlAxxS34MUfawLWD5n4YHducsR+pGH5OX
OunJVGwZYy3insHm11zZ5+KynphGZeTw0mmkOw09b9045uRT/jftnfU6ufgMpqTKyGqEhNR6w92L
iZETOJNCVVAfEy2HOwu1oZV6keH5JFfpC3CpGO4sX9p6cQn5vO4nWw+11YL4Hg8mXYAaR94I3pFu
OeZDtvhkzuf7MG2f0rpJjhCOr92+7Dr3uuHLJULPVAHZFiPhA+KW28mylyykQQRA4+lm6N46AOoZ
63OkCwqmG1EchjTMC+KSwBlUOdeQC80aMwMNHhlxZXzV9tN3emA0eeGt6k/ecNeeQqdywp35gmGr
f7pI3CB/3JJvR1PSUwAEcfQDeb5J0c3pabFf2uwp7krBfm6WVDE7hlodiukQruSui0xJyr9qQSAa
KA7Eaz8lp5r32v/vDfUbhHoRrlfmuPQy6vRILlrMIkcn9T1wyK3pG7vAI7eMwVZ6R0fcjx0zcySo
qY3vzY1+H9xj5Otf9cZB8Y9NxqAQaGa431F2moUcJgFbpJWegIR6JKCznISvg83EaWWGC3BSnCYZ
KZFuSNkuovehdVBawaHfhBWsl8J5ag1ua7mvysbBU4pl7AlwJlngZL/qk+z290xu+7p7bt5MrJ+E
cVowwPNEylo2dnlTWmhWZwDfUjfBW/+6hd/xg3cTsAzjlf37P74cTqNmSea2Bk56Xzs7tTvO4V6F
vvwCstwD6QQd1q2vZIK0GyMmhoFRVc4ZAoqYqSS49QqSHoYodIwseqgzRXDWti5XiMJCMxxKGcoF
c508WlERUgtBw5K/ETo7ed7aeTXcWSHe9PMoUtnd+k6ozCEZhR45G004zwSlSZoqRFAULAL9Oxiz
rGMJTY799U+1uXeYSYOGJBRNcZzOjRiYildzE4uyauN+MIceKncfRAsEhAKb9V0TFLwQe0boh8D0
uR0QvQRD0CDPQxUZQllalue1jSLN7dRrjVe1SmrnbQ0I7Ww1T0NpQH5hmKZdFi701apq+tYusmXr
yyxK1C43gF0UANlQvJnVi9flkIDAiiS4KKKyrj0lD3O7r4A6H7LsH2sKIiVbm+JiNYnKHOOTaEmZ
aECQCRS8AzidBTXYS69BHVnBYCnuWdx7vNBQbyySkZlj7tTKoeiRPrxdd5itG3z997kXWBu3yGx1
FEyi+a5SX2a8gCRyYykCMxvvoPN1cA4jKwEGfUdAk5b75ATGkl3qES/2LM96SV7pD6Dh9oEzP11f
3IabwupvTXvoD6CYxmqWq9dXRpelmHVwU7dp9D6S/tsCyU4tXXaoK36DiOEx04fdDOJFXYpdzDa7
0ZSBwA2yl1Mm0pZj6d5FEF0dGc5dwqqO0rbHkQnoYFsSBtKBeYTQpSWDu3oB0PJmlt4F62e7ytsE
qTnDq0CDAVx85+s3raYHO9eCUQCnOCi74X6xIbH0bN7/L7GwCJlyefog+7Kyx3nT2DemPJhonxtR
b1dtd8QhAf5ANOO1le+uzXDONIEAqloW9lAwPqj6bEL6jQ63ZH6gw6eqFr5gFy/P4PmquC9Xmssi
RQRXet7NexCw7rK4JPZgqrdl/mlJyY9Zyj2jUk8SRlfCuDzGgenGyTfNxP9X8FvYLXHxRSFuBkVn
DB/L/HBHDubroihQHDa66bascr+SfhjTjzlu/DJAc4uSL4mZ22CUezC7X2qGSWtZt0Ec5ORh5Rk0
P5r1IDrc7LNe+1FcXlVmRO4mXWZjDUFy0HbK3nQxpQORPNVpfAiXCTKEzbIom3CUMSSGjgMPoIiC
yYiDBE+r0UGeakdOiWEuFCzxLJ33keD7bzr1yhjn1OmoatUYYHXjfEtpaWvBacH/XP+wl3EYPrYy
wrl0r3Rm2BqojYft90r5nnS/xuVnqAtw0Jves7LCefJASGNhKchBOn8ZAHqlga0HYAC4WwbBxbW5
IMQdBWytyEz5Ocyo0aRKD5BrJ3HrBNNBqSLHGntbTkSkqZvf548lfgCTRlBTyGdYUloIM6qNO+fk
eQAN4fUvtJnZW4yfnTkcZCm49/wQZXmv5FUDFiVtvxgSGDfnn2XE9FHidwNA7gzVS2AS9nHS7LVu
we7qTlO236//jsvlohIEuRmQnGBaDe/u85heFt1Q9SWkWboscSujc8089hPIKv1zM+unPXOl1dVJ
y4YsSwOUbZMHoFhOUbWYnk1RDnURWjGQuaY15c5WHC4RLRmtbhefzOabIcqHL7yQ+/vcsWqKHsKG
BH9/mhXH7CxHTppDGE8gpxK93S++C2eKO1tGqUijUoD7YswXJxqBRwEKZplF48YXR5iZgSCBqWD6
HkVW/vOP+KepZyQsC/iiq9yNwxsy/0T90LFE7aeLe/bclsGmoFY+YChx12oNbEnVY6ocwuojj8DZ
DtndmH4MDRWcsM2P9WdpPFipbq02wnQnqrn0aAaaGyzPjf6A+r3AjmAL+T4kmASsaZRhpwqKk0Xj
9xileNDuetB4tQuDHK6fJNGyOB/UejJXGLtDUmTddjEww/pemw5aIZr82HRARaeAEIGLFUqX518r
0MO8XTo44CQZtiHdDAPoICrBA3N77/BaRoEKGrz84zwflTqe2d5lUrVrgOHpkhnsHE+gZbUn0SDI
ZnQgAJcidQUHL98qLDAwUSQG2Ckt7amWDnX1b77M6u/zRzZSpGa08PdH42YBy4javxC1s8NJVL5k
B+UsQWIHaWWIfbrVQZq1opgw/oECbRyAn8dv6S7ElNOyV8fCxq0RJRR8Bc51v7vMkjirzDFXVmOQ
ZHVRi+AHpLo3fAFA/bMFgcaO7hqfKJ6oGSP6Wpz/LcpSzQWjHUuUzjaJl0Wv1xe0GY7YFCScDx7O
v+bqOhsi+pvGcJGP1kR9pfoVm+hR55Grq9IB+k5fr1vcXBJe+UDSyvRSiS+Wcz1OGHNpGVrPjUU/
cCIEMzSb0QFzC5A0MkwgXLldU+Ki7FupAsgq980Kfdz+VRs9mojgkpubt7LD/n3lDBptZjVD29tR
VVDkPwbqc9x6ff5Fb+804K2u79vvFjrv8HigAEnFKlEXM+iTFalBnEYIE+HHAobtFIyeMQJuPHrt
9KU372nw1iy/cP4OoOehFJ1YTPF0EuRVGrdIvl//OVufEfIUFLw0YO6/aN61iTlMWo7PaMr3kB8J
TEGue5ka4qSBaQoAS4Zfu2AqywelN6IABoBpjNAfBLHnsfsOas8PGtsYr3FEZZtNQRCKgReA5aA+
iCmb889Zh80SDuyu1KAZBOyErVZu6uV+h/HQwP4AJxrUD4WKh1tXzMoqP/siy32egK6UofRA5DLp
aeQOmnVfdfld2c4AwGB3Pmgy7tu674Brz34oRQSFjhz36zRFD9EIKLCM55ug6s5We+5uYJ4zociB
IgfyIl7+VMfUG6azTMBLY8gIvhnNs5y8TfIurYhXNN9i4/O6Q10e2nN7/KEFEVHa9JgdJMUD1IBs
ahZ3KXkwjU7kWaxCc21l3LENZEnv+x71P4idgTdnFx8lp9inh2KxU3Rqri/r8pycL4tzqtgIZtBY
WbEzxodFfhqIoGx86T5nf5/vU07DuBhqh78/mfc9EALVbRC415cgOhg8E1ENkoMiZRSnNSgBf824
+Vo7xsEI9gt4eB3NSfbijfsPAQB4IrzKTEC5OYeY4n5uYp0dx3vT7x5gEOSPKkTifkvgAcrnC5Z5
6Rcs4vwxyPmFTtW8MSREnGmXPIx+cEhPNXQt5T0k4QTB/PJwwZQOERxwMIJfhuc6oHMIYyWgudRn
XB+p33jtQQw920xX1na4dIWiI9O0Neyga2H61m66kRwQZL1YPsE4rqiq8x/MQX0U8RMjMryKr5qr
Vj6AzMzJTs3J2NV+6Eu3CkhCGRBI1KTbdhCkLv9njZzH6wXz0pUpw5rxrDc2+mh+7gDi9h49oUQG
jTdRMnZ51MCvD/5AixKkSxd4aoz+RIlWUVxGwBxjYCZnF1EsKCdt5BRnRjgnDItECXVwyDuW8sta
3EQ96coNE7OI6DE0BMY2V0TRGANPj3oJATDaiJAit6COl7SyTa3mOBrR60RaQdq8ZQdTCZqsoHGA
jgv791Wi1JBuAKOeHjl9/9IBxJTIdjwLHgSX9wfFmwYEkkA0MC0j7knYFcVcZoxQ2tDDmzFrDiMw
TEmdn0AjIIoUl0GdQisREGmMHaJaxLcEQY+qydGC0KTcd6XdHIodcOAP6l3rpl+IWz6LiSS2nB0N
ONADAgCGlJavyBkz1H0zUCniaFn30yk+0gfqtmB30Hc57IkO1+YK0Q9QmcI0a++ff7FpVgc0OfLY
oUu6Q0LtLMPH9XDLwvf5LUyBxUbw0yCbBNVizicMtI8aNFsh8wkYjxqfysEdyH60jm327bqly5YV
Gw7V4ORMTw0SuNxi2qyfrCUrYwDNbBDXAhWbPDPWiLssswvwOdqFZx0wNnDd7KXTo4CKUKGiHa7D
LTmHRGyqgtoaYkduDbB1EXvu3muRgsFGyD23wj7k6mj1YzUNgRJmv5NWAsniGDg6w2Nzy/G9aGLw
0iuYMYzVA7oO3BAf35Eo9uMMQjEna5KHPJK9JpEEoWLbBEPpE41igp/LlzB8prYLAbA0Nwa7IfdE
+nL9s1xevYxQ0SI4vZgWhfTY+YZN6tz1BumAz6lvw+4+Asa8qb+WnVsE4C8x3bLyrhvc8gNMPUJ/
DGkMykhcHgNl4oT2AQiqMohJ4bFjo3DlDJLoxG68D1kmCDojTKcCqcDXqhQINALzg4Q9+x/SrrQ3
blzZ/iIB2pev2npx246XOE6+CJkk1i5q3379O/S8N1azeZtvfIHBnQsY4zKpYrGqeOoc/bECnDIL
65vxmwQKMcxVQF+FgASwRd0U3YkuRq4Tbk0zl5aprpY82zCdpSidKDNBvpOfBmitNmEairyQu6Gb
hTIuUrSJLJNYL71cg2Tj/JwBIlePguvkMjyd7abO9Gkx4Qbi2xRFgkmawm8W/d5orAdnkqAeWyk3
crcKHuBEBhm/bDEf0kQm9hBVkJekQTZnrhY1qPFfjOxw3SX5tj5qO7rDm6BBpDFXGh2LM/J0J/WB
AW55PK7OytdpfL1uinfcgN1yZPxD6baYKFim7ZLEBeoTFZkupVtWds6u31mCFf0HF/yww8RBYoBC
uqDbJ++iWyPsdv0+PVFuDCCs/M954IcxZv86RxvmFRp5nhxbkOayimOdJq/mMu2vb94ldhEkR9vd
Y/L3OcnqLCMwZID+FcRbVMMNQwrvI0thG163xveKj1XRn2+8osun3jQItnCR7F3bPtqyBOmxPGwj
gEtGUdDgnmIQX2AWHPNtFziSOh6irNHxOlvZWbqLtBYy8dIa7/vR6fxPLGxjiikULDla40xFsBg6
YKzx9lFIySECL2GhgkhTMWbBHcb7bAbmmBUoWyJOAZx2vpOyGQPjlYAUJl+C+lDiRrb9ugwmX/Xz
UKQWz7kxz4wxq1MbKNGoOYyZLUbonC9tIfJCkQXmDDtKgXnKFBaS07IeRhXggPw47q3b+kW1dwZG
iv4f5T/9s8/zQ2Rsmz1kDnQ7J1E5FDDqYEqrDrN73c8Piqe6lHzwE84IY8jnMcgBDlb2AbjHPInW
DTCmtK/5dNCkEwBL151Q5S0I6uqAPSMBQdbLHK+2m1IlU5LMyzoQUab7tnLv830WWsGC7C0YAexA
2bqEMuW68aM7zJMK/gTed0SLH9NZGKNFGcuELTOH/no8phmE6iw3tt/6RnBpcs40RjlsxHqw7DsY
jj/3e6W16xFDVJkXt2E7Hsn8RPrPnC0dtNi4TTAae9GldXInctIMmg84wrsyoAzHfaCGYC4Rdmku
QboqCK8/bLG92TYxySCnsJXBVg1ycRDmwJK43OJu3MYQEzDWeporDSNEyC3kvWmN940M4aVIda/7
INcMyDUBHwGd7UXdWmu2qep4gfGs6nuFh8aRBGUjcDKuDahXo7rDuO0FunKqIqfINRDyZOu3Sj/E
5u9WxMbLja9IqIGWhRKugg71uZ81izmqjbOUXr3+tmM6ePVK1rtFsb1quVfBKQZiY7dNX2tka9d3
8LLLAI/4sMyW4ZLWYZynR6Bosx8KUGnkhrSNb2SF4EtxatZzQ4xHNIWVZE67loBjZcN76jTuCag/
Fn8I56D7ArKoOBQyHXKytbPl0Ri2SQHqWaqqfpZSz4o7r5GDGWUrVGJcrb3JFMjTgGZ6/HV9R/n+
8s+3ZMtkAoGAqdHoQkEZqAaz/jqK2Al4JhBz0ehxQNhyURmNACfgAqMfbdG/dpH+pVG0L5navF1f
CadHgy7Dxg4T/iJb7R2to3b8vvWNsAj7PYrlPpBPZYgs9IsI/8oL6BbYTWRIquJVUGcuZi1X6gmA
6QxsEnWIchdjpYLnBa4fbk0w1/Cs9/qyth3A5ovXnsaD9C0L091suIvzN+PmHhmwiBCOl81TGQza
sAHLAr7buR+W+qBC/wpW1Yf1dTxpeynAKYNRvwjE6fzl/DTi/MYc+4gyaaRGhghz+m48YQLDB3bY
r/zywfaNAGrFoXmi93LuQ6UHO7EXjQVTx2BzHfAJKmBewIsbohqz3EXus8psoTe0ZLcamV2yGq8Q
sTkA4OhKcfSXmVSCgonrOui6YfYLvQKVhXsaRLI0O24yb84eJ/NXLoJu8T/hxgATSjoIyrRAz8DA
6xTEN+u+3tO3AD0sfYyUCcIyL24BvodnSgtn4aL567RgEGytIfPkI4XKprsFiIx695kEamuGOQxa
Bu3nqu4zr1Pl1ZNGAN5InIv4bnjhamuF/nwThI08Mku5hRV1VIvvYwRwkxJJMq1cROBynhdsTTH1
5bQ03Qp4Zeal6E+hfIXkqeDLcIPi1gST9mrZUqX2AD/I5L67G2LpJ0SuvqvgrHBJh3ebMp6nnbXK
kesMCWhANJBQefE4/awMqPh1cyLCtlKD7GHb/kFMlDZk0hPHxvZW5ejF08lSB09ObiCxM4pUHbjb
ixcq9MYwhHeR8s8dstVRnzPP0CfEZsU1VtH2cp0Fs8x4WwFS4kIqF0hCibTxAhNufXKe1CPtvkV+
cQPs1fouxJH9EFWcvCTI3thkjoFjzY6SNxOy1Vn/2re9E05ESQDbH4rDOKrP169V/gohugDlD8u4
ED9NZX2Sa4muEMJIff9sWCjTFEE4FBlholW5yLJUTjgIZPg5g03IhAh1tb++EK432ApQa8i/8f7L
XGrxOkyt3qKRArntcF7AG0fC6xa4YfDDAstJsGZ4GStAFoB6BSQ3+x4E+hSY1gmoD0RmmOsqG5be
lgkWojgFcu/JK5MjyfeJ9hOjy4EE1JFlBddXxv0+m5Ux30eWKnuqYph0oL7RYjCOoMoshHhPbmzY
mGESqmE29NLqYEY20VpO94pd+EMP7j3orEyNe31NAn9gxbQns46rzsTXssmLknwbRCM9oj2jP9/c
I1qfjVGq4fdL6h9teNPB+qq8/ndLYO6PVFZklOMwMXfZMzQCbvtOJJ/HXwX4KEA44lBE0vkq2lQn
5pxYmNbD8K8dqMldvQiewbn1pA261f+zwSwjmilkvkWIQRMe3BNJ5A/oAqXga5DazHbl9UaJ5lfH
JnfSEB2luBV4Ai//29pn7khLXzHlOmIb41R+stbct7sssGLbnSbHTTo8AtSiM8x3vo8lM7dgU6VS
1RC0AjL9F7GDufn1Gc/4+P1MsOuaPEU4wtVnTs6vVU6fWl3EOcH1DBB5gOUbDwsXCEFoy+g5qfDV
zBSvd6Puzc7dagtaWtx92hhhAk/fSvBxGhFUQpAlGS4EKq/vFD9D2phggg6qq7kxR5ioFDw0BVCF
x9sdhsu6IxmQL7c7x5cfr9vkbR3aQKARx+w0XloZh1uHPM/qMs29Ur2V1p9L6quTwAG4BQDefAAx
B2GearJqXZXRLV2uwAPk1jXBgdDs8Bb50KUuNIPRrJMEH4q/JAyDOiCDxv8wu2hl9WpAowS5eYGZ
8+akDCAS/9ejwygU8ZT1jxHqLduQKmlOI5UyCjUcyqL44/y5/l3+w6Z9GKCr3Bow+yhuTGxa+2sI
HIJOOyhf74ZXiOFqnljWkOfdDtghdcoGDaII5iavMYFJEz0cob5wjQqdNBFxF39FGxPMAXJ6olVr
mVBu99m3Xxqv9MAlD3qo/kE6EEGKxW1XOArwKpQ7mzIDnO+fZUSSaRSoNrrEm/3Vr8I4wDOW7roT
xkfddhd5D9c/GXcLweFgU5pGyIAzXyyRy6iTVoLHJO2t7wp3FSV1Cu92gMjUPxaY28lpxnYtILOM
HVRCDTLY5dvylt7keFYy/bF1ncXFqVL9BCgW4VgoLyPaGmc2dDGkoVtSMEdQ2dz1ebiddoXvxG7x
rXqbgMTEiIXj63fpvQinIdpX5oIqsy4xM1y/YMfvXfw/uKcgCNJ9YwvB7dKYK8pY81peCnTPwEVY
uKWk+DZ4P1ytrHZW/vu6lwhssXACjFOkS6zhGw5t6kNlsqj+aGTXKMF1M3z///AVnTnQfbXGRjFj
TVbsF61fH6BkfjT9anEhwhv7Orguo0B46ugZvrKTOnPGzX6uMKeO1a330UPzqKBd1waY50bIorIN
3vVF0hN1zRoT6RPbkkq7o3sJScTEPBg9MC+Ff90I97lu4x069c9NJI6hRQUtFljJDtC9Lx/Bu+aP
+8TT9mSnP89HOhOgguHOOii/9dfqUd2LtOVE62QiywhKXQJ+A/wFS+uOozfXvTuJhs+4vc/tOpno
YlhRn/QKrEAXOr2joqHoHnyrwiRc72xwnRzj31VQ7Qw/vWv9GIpO/1pohN6pOrq84MJBA4912dxc
IeJMN3o0Tk39tSBf9Khyp0qU5HMDysYO46TLAmi31sBO66vH2/b9Wd5VYnfdNZAya7/qgikkjj0k
pqDWAgoA5O0s8iVPojqKI6SnzSy5GngExkFwEHinHSBypDsYV0Fbgd262lwVm8zIFno/eS7vrHDd
Ox6mp1dvOL0/ynuOIMviXAdnFplNJBDuTrUFi8oXz15x/MhdUx0i81etf7t+ALnbt1kbc8pBlbmo
UYJ8bu4VV9Y6d3i6boBzrZ4thTngRSEr2WCuSLtXCK8vXjWEWX0wzO9z91NTBcY4Z/nMGHOWM2D9
4frYt7HKnldo14I98pbkjn99TXwzEFiQHWiiIv9hglYjmVY2o3cBpS+pBYtH64IYTeB2vJCBxfxj
hX0uGXprkSYLHdRG6aLFbRzwy8pzorhWM1guSKNtEI21kAfs5trtlEgDcVEi+3a1PswgjVGt/GFZ
Bt0t+wQ6t9lQ7fV6tsKlV7tbozaf5yH7XjeN5l7fHF6ZD8gA8DhAoSvIdxnnHeTE0iQH2bv5MAUW
iNjsEzmAJgd31CcAJTAFhhhgISBPw6LRx1prZwiBNhiO/5YMX5b5W2SIAhqnDYfPgJ4IdG9QaLOA
kmqxIH6TUJ8Kp0AOqOAfyMjRlYMawNEJrB/OQwu0TJq4Ru0mNsC6gg3l/gGoHjFfjld4MEOde1uu
tz0pV5ygpWz9ucr2mpUHSVq5dQU9Hm31TBWDQqYqaD9eMhciwUFIpXxmmD8ETOjcrryWjZxqcQMd
aPnFuQdx2t65A4847uceDwqjW90F+Dduq1aUjPOiEoZ2qAAXGBNBInpuWp9aK6oIlixJD2sfDNFn
Hv7xYkALCQskUqhkzy1AWrpMCgh94S3SXFwbZVlY4csCAviwEPBq+sRf9r3obHDX9WGVPdKJXi0p
aPVzL7HaP+Nc7OMkFtyHvNi0Wdj76dwkVEOR1utk4LIq0dMoTmPy7OQCDC3PIbcmmAM+jn2Z4pak
ORtFS4779EChkiKwKWezLLQ1kLFQENKFukhTJkrW5ioSUM0K8knxW03k4pzNggkTtTflg1Pee0ab
zYqLcTRmuSxxs8ue0+11z7iBSJM3+AreAfcg8Q4gyxtcD5Aio4xzUyKWprexfUv+hkt3AKVy4183
cUlahmaTDOY1C1QrMrBiTIFCilrrlRY2kpNs3OSW/97u8kuvfG0Gj4Dl5WENVBez24LWAPej2Whx
UO7qS46XvFuzfu4RLengtKPvAIQShENOjYelWbhf0PCiKLvzkzvqRt3ZNa6XEoD0Zq2ga+N3yhu9
jq9vIn8pH4aY0niJjKQGMQ/cHH2Ho7Naw21iLNp/aYUJRMtYdv1i0S+V96Nr5IDK2vnX6yvhetzH
jcw294vZ1NacHlgjKY4WuScFRFfMfy0rQH1uY4UpcSJrjIGNhaaFuVRzaEHtfK/oyrKTUyJ6p+J+
mo0pxgfSaYbKlYkFyWg/GrLu6iICGf4J2phgvn5lzfac5NDp7ILuJTmtoeolXvEkeeoBqf8YyH7r
6X+JYp7oS7HeYMhRlSYISE2OqnCMh8nF/fyltkwRJoFuEVPeb78WC7okxRzp+YjedJKepB6suaZX
gYeZlKG+CqLRu8ziNVtMNJKXXBp69b0GUE5dYXlqb4aO0d9K1fRnxvmFZMCzIr8Yqv2UDkct9nPJ
cOMx8dcoqJVX03xGb9PF2NCLYfylxj+nUVi30kuL/RvB+WDr4KFFsccOTy6rBXYqM6aUIwC8HulY
z3pHh3ooMVvzmcSVcmOCat6yMJ3H7EgNVThrjlLirfHJqY5l9ExEg3G8MwI9EdqfBVnsRdN5rg2I
3NUgsij12NcM2W1swcQfLxJvLTB5QAJIRFdWMQFk4DlWMQ2SGQFJjJcldwQXtWgtTCoKFQBLS1Os
RbW/rdHOSUWQXV7/HOorGPikE3eX42N6gXeNZcAHod1fBd1fg7YsBj/ZyzeObzxfD8j89XxYY4KL
3sppPE0ZAYL7F1hEhu7h+u+n/z3rzNvVMGEkmedSkbqo8iYy1m6Zpr/arPiitP33VUNHrW39UY8/
cZFRTSMVTRgKEaOhbZNLVWknR3UhYSi30O/lvn4iQ3S4vixuabm1wVwxRM8UPSkwEayZ0il1qjur
ihO8Bcggi+yIfVyThOwLvSaBaeORoK2a+xidWkEGwv16m5Uyt89Y5S20ozEknIL4BvV5W4pYaLgn
a2OB8Y9qLvoho+RymRz/0ePUNy3nTqvUx7WNd4I95QU+6CuqBuSvwJLANtD0NaM3ATI2PIrS2TEQ
o7jJW/YClpSdWCmBd8FhpBXDkwo6dhe9tKFdoqly2tKLIWUiYdb+hXyi02ltTTBhSZ+iajYNtfJK
iPTYP63ILebFzYdv1zdOtBImJg0VqaKBrkRzjrLhl8PtIloJhxLEQP1LGVMtyzTA0HN+pooywz8D
iCWsxK1O9rG9T/zZQmCKn4dw8mu0xtP7aBX4N3dloALRVRMNT/AWnFtVYjXVUyeCR9S/VudgjStl
+rq+e7znNkBfP4wwR1ldO93OBguDdsEk38b7CvJkxV9gVA7RKPIDAjJMnwojSL6oscY7vlvLzPHV
8kFaFw2EFsQo/H78kwgrB/4GghgL+hJUdZpxDRmjinMbg187tfWHbqgaVzfwhkdEQyB8/4AyDr6R
g64+O4xMUogPFjbuETwbPs6/rb8oZ398GqEQCQKnEAXerh+D61+OF5tAZPGPTSY2NZOmpX0M3u1V
fVlUwx3AT5lkOcBo/55iE96/scTcYmaCaG6oBfFm7Y88HLRakFVwr5ONAfa5EMgZXctr+CDAsL42
pa4VBfkou+pUed30o8sbty6enGkn5wLaJ+pj7AWtOWBOQ48NwFX2srRkSW+zFv27rIEkNBlPkdoG
jTPv1CJ7qAwRtzw3vaHsUniY0RT0BZiP1jlLZZAYtB0pnigxtY4B4diVf4/H8qDiscmUBcebdwK2
9phPNzirGa8LONvsCQM8dmBD4aHsRv+6KwqssCJKUSnrkl3BitxgyqrTD3lp74fKeLpuhvexwEQD
Mkf4I2U1OI+HZVqD3lNFwJBL6zkvTF+dtVCS50NKtFdkIZ8Iv+AJxI2MqThAe5j4tKg1qIymGQes
nn6bqXM7dGbqRkMpcn/ezQ8b4DrRbMB5TMYpMPjpQMwb0cNoj6M/+/lNEeJNQT6Sw3LIQxGsn7uN
G3PMNtbDPNpTAp+XGsyr+RoYaqZDZkEnVRd8MK67b1bG0r9WUyOtSQbY3fSuz2fso4MVUCkvUJB8
F90nQmvMLU2sNKvVHrVDnh0X4GHyG8BzA7PF4Sr27U7UP+Qh2YDQRusLOGPLvODW6JaoWhVaPJog
MfVb6GzSnjzG1maMrP9/kjbejYmhXR2zphRQzYK+pLEuqgzqit4wSYYX12DV6BNVxODBXRclSYJ7
a4AysbdZ1xWymqgSuDNu5Z2+00LaW7ZPjeP2gQnJ43YSnDRuErK1yJyAbNBn0g8K8aZ5vK1HKDpC
GYaMM1CwDRRVJg8jbbsh/VOYs68MUJ0eatcupfs1AYEemcM5/Q3cDmXjFUQ23lnBJJkKyAAdwGX7
A8U8y72k0K1AGeM0kMH6qeWHZHrQRXMaXO/dmqJRYlO3jVKbxg54PDHaAK1wv3OVPSVjJKdknxxF
YAv+uiyoboGlAm+nTAxondHSW0dGwhL9lCzgHub7qHyFQqMh4pnjpSnIvsAqjIFEPCMxUdQYkiZf
NXxa1VbeSiIfa/sb1LvDFZt4/Xrg3UIQrgEjDB3Kxqzs+QaqzgiZmBVZRFYn4WBDzxeyHMUgUijk
mgFPp46ODkST2L53hL2LcxvhE4O6L1AqDFWneSBTJDgTIjPskWiaoa4a3D6To343pH7Ey2Z+n0xj
eH3XuDEFqtnYNySuF8RUWp2kPfAo0Eqqc7Dm2aviQmPkE4+3eLf9sMJUGX2S2WaalzkuAvshLVx9
8pMRHB8UeGMF/Zv1NftZvylQRJaOYmJA7l5urDM+OGVowhGL8g+OmuTJhbkvjSx240FE1K1yz9XG
EvPV5tJqtQKc0xBhKJK7HgHJ7QpnCtMxj04K5BkwS1f3uwSipd6ASdPArOvc70zjT5E3WaDW2lve
LPNNryq9Z8SKfjNV5Zc+Ge0vpW1IflPUZA/t8fjGtss+yEhruquV1G5sStJ9WoGdWRs60bgQNzYB
Z0oTIYy5q+w78NS2UZWs6E1o9xRK0OwckFOWh9jLAjE7AC9ivOsjyAAfX475AqjfJNmglh4aTBh+
IVByJztJ/yLsh/Nc3wHlLsDamq0gNp0HDF3HCZPzJgeViOUWWecSVZB+0zDKlheARSi4Oaiaqa2d
W2hNfLO0QP6j7+K9ggklKp4u70WZCHchGzNM5CsG6HMpLcwkBVRM6/K0jJ/pKm5XQo/Y5naSrL7W
5gQfJSub5dmaSuuhaOvYvx6MeAd1a4UJE6kJSKq51LlnLLOblndGmbqLIniZ5+Y3tB+A4TowTEPW
6HwtUZMVXdci31YGsBmCr+ZB8iwr1AEk0zyCBCf7BI4Cd62JMTgwpmOCg1mXnttNVaQr6AxB7hzF
BweqOtd3jndo8LhAbz40zhFrz9dkRqifjQi6SaXULMdoId9qR14DOYZQr5SXtSCz55qDCh0o65Aj
XmBSoA9QJk6NGRF5/KpoX9vyxkTQEiqm8MIpGGT+McM4tlrKpT21MKOopwnhp4iCyvIK5w5KpIIN
5LkeUPQgqAU3KKowpniAGFCZ9yWaHF2+B/TUU4pgMET9ZN5B3Rphcry+VWdpbfPcwyCPK+dB1BmC
tIG/Y5YDIKYCNia2Ro6i2s7MriFe05305WdavKTWaWluIesgOKs8XBKyBoxqgSNRA8iMCZ8aFLTA
bC/n0OZB+WMerT0wWf4yuQ1ydg94NuABDuYe8oj+PLl144oKWd5u2pAExKCcZuC5gzlVqaJluT2C
XhCt5lCCmgRaR/vrx4re12wARysedwRSPfAIMcfKIsALEz0FY5E1ab8GS1p2o7N+7a0aWDMSOX5i
aLhyR9Qh1w2/Q5AuLNsyBoFxCVIK3vMDnQ/qVBNMx+Dq6A/FU7ozwHGZ+2jDBgJLvLMMEiiMxWAm
EM8P2rklVIHSatEahz65DRhbyfflA21gzo+NPwH3vebusp+/XzfL/Xgbq/TnmwvFTOx2wbAMBmRi
0yX2S7x8u26A9+m2OQu7LGeZUVECm5BDQtK1Y/3LOjuzCySnm5d/Wjvy4mLYXbfJT5Q2NzFzJgbT
sAcI3qOTGfv9adqhyeJlGAi7nwPDE1/89NexTgLWEMADkbtTop7zTWybNZaapMITC6qiH0mj19AM
MuqvTZVUJ2mdo6M9KdHz9UWKjDJnopi6dgFxOOosjG0azr7pO0DDEi8dUzdTP7GjuNIoKyAGthBm
mLg8GROUH6mC0BhqgAaSXbtXn9tgAbmcdFBFTy70b2c29MwaE6DbScF0gNGhYQX98P4mlU0/bcJF
DpXlWOgjJPsy/1/v5plFxk2dbE7resCT+hr9SNDDjOSDLoP6BfgdpRE9VHAuOSoDChFecBDSucFz
f5mcobW0HIwCEEDcdzlo+qv2aBupIHjxzCiKjr9TQWoN6q1zM5otac3cocuNB8BAL8mNhtEfCyRV
17eOZwZPcrRpIoMlms3jplytJDlCTlo7t4q+d5a9KoIfcWIjyCz+McESYPWlPAC+R/Eh1s+IePWE
YF/dNIMAyckJhoi8gNXIlDX04v2Ijq3rGE6EvEmnHRc7OkyJYK94Se+ZCSZUKCRN+2wCSKQLZE/x
30HTjyNaldKuCNBlExH0ipbE+ABYPBdSd1TPQH90lJ+zaDSD92i0XRD7aNTn60RSqchBEQ79FzDj
xYC3x+Ded3wRSojrBR+fh41BdQLqGxnHFBUp+DPBKlzvpAbNkkTwGiXYM3awbGqjoihmfKO4624X
9APKRgSm5J6ZzVKYcFPNk9b2E1ohIAZ7MJz8T5svL6NdCRyaawZ0llBFQD0CPM95BChQ7VQYUKY7
NnqN87sZjoO+v378+S69MUK3c5NCjHJmAir0/nTdk/t+8CgKut/rT7PzJD2A+3RnCJbFu9/pcPc/
66Lr3piMl0lXgH8iwOLj6anzIBvllyfbjdzx1pLcTzDvnpljMtxVGbMSPBO1t+iQwOx118pyNFJF
tx7XvzerYrKWZAJLl01rn2j60ZPxOZZ/OMDUgCL86fonE7kFE4RAblGAvhre5yzml15Ob52M/M4d
kWoz/TXsLb79SmzsKW2iRQ7OkYIH5ErqAE2W3aHCMOiUyC6x+rAyRfe4YA9t+dwzqiKRK1TK+DyK
85daam6ixTGGhYZdXEeCOMGPfR8fjIWV64Nlx0UFit+p/F+skJq5BQh3wzIcZFcU/wSfzWazoqLq
ax0Knl6Ryzf2Uvh6Pv012EJNeJEdJmpYpZqiPMZYRuneSOB9DvAE4qEtczTvbUzXtp50+C9PmM3E
kAkSs3Y2o/0NkNSXRKsflkm7KXSRAjQnZ94eZBb5HQ8o2HXAJ70uNSR3MNoHopiPTRY/NnUxuxVw
G9dPGvcq2XgIEzngjhq+GJL0ZMk927TdeY4P102I1sREjRUludSNSFp0u8MEAHQIIxRcblTlj/ro
xEGBXf3vLDLho0+qcco1xCkHneGSvFnm0VhA81/8tYhCiGhxTAipFUlOEP+QlvegvtAKVyr2kXnK
6henEskjiY4ziwEfJq0ZiUJVJL01pHJT601xs0CKWjx+zAuNoH5WMU6mQHHi/U7dXGASnukyc0VH
zcSnysjtqt93TQ3in7t2vk0zwZMcb2QXQygf5pjj1Y2zBVQmHssUuQ+kZnTtPsYQO3pDsbMrE9Pv
1C6QgAxddOeICUJfJcVurHSwAveiNyjekUC71waLMuhzMEF4HqGVVHEGpbCIR9YDpSmnLQ5Y1OkQ
wWn1Yg8jnPvrDsu7FLYmGYcdIA8qF/NYe4mj3aYK9O1A5ezmNRgb2140wcKLnltjjMumtkHMvLNz
T8NMYmo0IBx0/NRJg+tr4uZAqO0gIG/ivfCiiISEdQISxTb36tfeJ5ighw6Vi37mHJQg5fhMgN5Y
Y0f1MsDNhz5HyxR64G7Ve7GeIfHeXV8T77RjShYE7Cog+hcMy/qst0pioWtalelRBnNErOn3aONA
jHFSf2DOThDIeH4BVh0gO/EwblzIvpipqg75CiBHQyBvNHb39iy7cxFDitH4TGKyscVicJTZqSMt
ga0ijn/3BuSHpIgc6sV6sYgtSEx4R4zOx6IvjJ7sBXLEgABQrkpR7unS6OlGBFyB4F7jfamtBeZE
ZX0XSU2MD6IXb6p1ystglbzBOlTL1+suwROYATUtxJAxWa5D1Iget02kLNdmrnqQhmFYC+1t2QMl
ywlqlG4caKtrgmCndecfyq0Yms09YMC5gf8RU9uUqffcclTPTquU2MU5lN/0ID72bvNaHnrUttGj
6HxxN3RjjNnQopQg2KMDCQKpnYMkPxoI0Kr0wyl+ddUo+Hj/YWUW2Pgxx41JaibB60HgPCyTUby/
I/8tRTmE5BQjtRPzHHNXBoVDoCwNHG62C1Ut3QL+Wqysj+e90x/qFkl5/6amttsrocBb6F/Olhxg
w8aYNKgpoDvEfLN6KRepnlQAHI75z3F0FT8LJa/xrcQjz1Bx2Im+G++BAA/ykFoCTaisYnqa8RK7
m6IEI+iepPxx4sfS/D7UD5q6+FmDma7crcgX4giWybtitjaZQsBYrWqCDi7x2ubVLFsPSISwA4/b
9c3kRsfNyhgvIfpg29CBwbvOEod1QfZ1X4cNsW4haiLwSNGCmPwkUqc8zWVs4jJoCMCJ20i3svaZ
qLhZDxNJUnlWahVzCh4Qgz8TywBDumOInnG43r4xQjd1E65URZoTw0DKrSh/NKM7OFK8NzLppOnJ
3dBUr9c/kcga4+5Vn6BTFSPXmGO8o2hHNX+QCwBZrOHBEfJV0hB0fraAOgFnDjI3k6MY38/K0Bjo
JqJ1uQRrCGycFwfI3b53mL0ov9AJ0MWFwtlJlL5dXmfnhpk9LUk5p0mGCmcFy0I/la7y5/o20pTs
2sqYbezmeW3iAQZGxV1tELZJ3wcj6PTHWP7VVwHoRa7b4wTg8xUx0T5RJqUsZGxl7QB9RXNgzNdV
N7rbHNqHzyRvwMfhIjMVsMxy9NZnu561Qs+9pkh2sXPjFLtkUHbXF8X7SlsjTFBqbUeKQNuBCZbs
UMiPciIgAeIUMeerYOKRZrSpYqwwMHl/IzPryi13qWci5TXDInehxeJdX9NlXDo3ycSliU5a2jHt
JrXZaR2VwyyN+8ywBNBz3snC7APoCd5FUdkr0gZmJJUc2g2G2nH8bC+jq1myG1kPRoeIu//Eoj6s
sXzNSdNJkdIj2PbrE4nfuuFVXkQkLdyNA0ELMNKU8JNttKRWPGt2hsBUFZ1vqPOpy6XAKiWBz/HM
APtAyWgc1JPsxuV4X43XSMq9QUZNq7lm/KWevl/fLq7fAfzynu6iKGGRpn2djzGeAwrEvdnPIMlj
7bqvJcST1RDVnd35VRyqexGqgjPMRI/rh1k2RhQgvFYtpJ+TNwUSODnrp+Xr8Id6/ODLvln74NgR
8VVwNxR6uZRNAhw3LNAiV1RcUniPgB6g20KUjRDXHE1B+LtMLLAy3cFwMYB3VBPz/I7UNJJ0g4ap
ftt5akDQa9h3oNYDHEAgI8JdDPDimGHH8Bne887tJJI6gwQUdpa58ofleVJwW63hdffgLIY+e2I0
EBknQGVM/pcvEsTrurLwRvLdQAfFUGLf6O9L0TgAJ7yqCoYb3mcf5YtXVn3MlCztSOk5YP+xhhdV
NE3MNYApaei6QELu4vFzXlYytSYWktrZEXHczW3Nv75X9B5l7llV2ZhgXHoYInmW+gGQ0lh3OwNT
19B/xqR/m7+stqhE5V2yZ9aYRoyeUe1pFVp/5u0a/i3QkZ8m/72BLXyb5O+ehc4FoHiUp+fc1+R6
nIFlLgoAM3+MqFanReDMvHiA5XxYoH/BJrPU+tEuZgWKGRhzseJggfQCJteoyF9n35cq3r4ogQ24
DX5f/2i8+AdOKEXDA7+pQu6EOa6FCbbrBgwNoDA0fr0rGe9sxCTD0zpgy+aA9kcb69+3LNE231hl
kj6nMucuruCOk6cfu7vKh8DwnXxvHYmPGvUgFnjlfsGNQSYJLEF8WTR5hi+YF4DqlXuMnAhiBdf/
KTYU6vGIrRd1dxo3Q5FUQO9qIHkHy0gBOTQjy/08DWr16fp34xsDbOJd/hdjHef+Ill2iqFDtGjs
7GAMD9Ma4CkCPXTi1tmv66b+g4t82GJyP1mbI0POgddxIGKBmvdggQAWBCeuOrjya7Kn6omqCD9M
f+lFNDHQVKBDnFgm45eSOiaVqSKaoIVL9UcS336ecDdjUpqylc3Rv8+b0Kz/sMd4ZGZoo1QpEIlO
7Kj9YVTRU52a48EZp24n2E/R0lhfNEqlciIa7J+WAJCuoP/LgiRUcWeHy34VJDhcx9+si4nK0PfR
SomAuxEg/BWKoa2zG9Qs9gVr4prB1QIvofzsF/x5U5kXo4PP1aB4BPJlt0wP6W6CZBJmAksX1Dsa
VOe861ZFRunPN0EzlRRZIiYOgQrGoKz8/Qm8MsIUNCfRQ6aZBpswRZo0VsqAMGUWQaF97fQTasjr
a+BHftQHePtEsgRJ7/NFRKNsLMsKG9HX7k1pfZAOhlLg/ByjAIzzYDsun/Dx/n1PBivbWGXcogEx
UWH1uD5rAIiHW6k//Q9p17UkN64sv4gR9OaVZLPteKMZvTDkht57fP1NjM7ZYWNwG0fa2I3dB0Wo
GmChUKjKyhzze8HK6K346Qhb4BzExQLtdRZdO+UyuD2c+T+DGS7ETkbAQiEe3uyrwHltxWBlXrqm
rCwyhziv5d4BG0HuEeWZgBQbpBhGHRQiSlR+8rGyw3yzJSvaRjexMlosmX8qbrWl2GFlkwyu5ItQ
XpxMF9/qYx+ZbxVr4WJFEaQpW0n1GlRWh+malKKRO/qbL30tJqFK1LxPK0xUebl8W5a7udsNy9bs
X7I/F4qgrgcRPvwX54qFQsNVQn2Kezh8fbvYz0t0jHtBMZC/lg8TTGAwSUiUfgTkcrFCSJ7tyr7f
2t2vBTR9ueYITrDIGHNTJUnYxBpB6uZgZlc3D0R9G9Fk6uLSjUpBjsFzBRDKYDoZk06ggGUcD1wU
0IKM4OBh/2Qkr1OFerR/+djygipoh2gsgjoO+EjP41GSt40UJtQPtP6hKqZ9JDw/3FVQXT3MKtJX
MA0cq7gNWiNTTzJcFmDxBklDGizZq9UNgoVwrYDsEooNePDA2c6tTKHRS4OKG33pn9T4QVe9UPr2
F3u1MsGcTGO2nG4y8DmsPL3VnTnIZZHiEs+7oHyr6xiNAEssmwcV0mRGmWomXlT+jNXrOCNoIvlL
/LiIyJH4+/VhiQmeGerNRdLjNh0gUTk0m0XbaUTEHyAywnyUak7rOmxxWPp2IA+LBektdFjiW1WS
Xi5/G95dsN445tt0OEUNGfD59TmKvhMrh9QJYEhuG4NxJFn+vDXw3teGTAhEYT/LRU6T0nZNPCFf
VaBLUvxq2txfcnCQqpu+E4Q37tIMlHA0NMHMTxwdspNFgypRt7PS5AupF91X7G7eVeVoP9lqJqr3
0dDPXg0Y5MP0EWpHqPgxjw1VwnPNGlAwatXCl6p9Y9+k9k5ToqBEPWQyjo0jikK8KxbTMmDO0jF5
hGY34yhRNZctuEgLD3rL4R0oz/BExDTEhGEZ1Re/D7n2VBhC8op2NKatzqMFgBgEO4pyEi3IER9j
Y7cGWDSkbQFtbpEQCedQQ8was/rILEHGy2ZG+EzL0gwwpmHQwnjFKH2mgVTrZR53lw8B58vphoqh
Dht03lQPgVlVZJaRXuGuJVO+kVXQjyQ5qnLDMS9tKIA1Oy2LTlMyC8oZvPWtzTKhRJ7rJSnRvfJG
50DQ0Vd8R/Jl+2pyRDysnNvqbIGMmxCpzpMkBYI76hIPslN9LkA0cc6agc+E+1aG66PDfb6Di6xN
RriAGrXF09fA/zBfbzTPsUg5hueAZ4aYTzVJUoq5BWroBbLIe6q4qVyHD1SeOAoMwd1Igx9zos+M
MR/InmSzNxTUKtoWvieXu0gqT5VcbZpp+gIuo12pP172RN4758wk86USDSKpQzQlngOu18r9rSla
Hju/eNQidzyMGzq1rYjSWo6DIB6DwIuOayJY0sf4Ktcg6kTaes4KMDskD1mv+NE4BIKlcXdzZYPJ
Z5KhXtoJzAuenW/eqyN30v1vVG21rxIw8diuAfTF5AqH0jnX6dnqGO9Unb6tAVdHIOm9Kj9O/as9
iY4Y3waCB9jD0Ghk1aigjBVBlAE2DPU5MRy3yQMIFAuSaF6RCSv5sMJ4pCWZkzXOyD5o/A3f1Cey
G13pGXSuI2qQy6462qLvJloY45G1gbmw0kEUdnC0wynbLKq1zQtBCOY74MfCqPOsHNBQkh7iQjPI
9i28Rns30v+Cz5XmHB8mmKebE0M4I7FpHQQiFMmu2Wr3zhXxZD9F6BCVOQXrYUeCBiOqarluC8+a
HioJ1AH2XxSHgVpCfoY2KKYS35G86x2rymnss5S6AtG87hstkUkeGmOVO79Roj/x9c9b1NokEyVq
J4rSqkc81OrJjdsvoViEgf4VbMhdm2CChDZlYxeNMJHvox3Y1X30NB9sl9J7JD4RzNDw1wOgqoM2
CGBgjNPVUPdY6hTGoAvsNtp1rgk+Eu9afCd2+I8BxuXAtNI50HRAupuUW5NgyB7FEGPcqKKpvffH
4Od9+2cp7MxHhAmnzKlxSkG/WD1T7kwwNhVucdIW1wxoT0REWMy9ipF3Qu4PqFGwdjKBQc/yJnVa
nKdc31C5s8rDOmVvXjxKqrbsMhFkhBeJKFwPtGMgLETj6jxG2OliFLWa4a1i5sUDycGEnvaOeocB
4D9HxQIpvjLFeEYVShrSebqd+lEFUsS8m5WdVnqXr0T6g9mPtrbCuEc601ymQlEzMwLw8LuGcVOb
dyXkEsNIFl0dPF+k4+B4JADpa7IeEi9a3UcmIuwATbM86E9U4TIOjM1yM/zo35UM4x0gpLfZl8ur
5H22tWHmXTRgMA92adRwdulyM0m+qW0vm+D64toGE5kifbJDZcb3mrz2RFFZMWgKGt/ZogvyXYR3
5IWNtTEmRhlKXOlzgs9Wd8qwq6eSgIeuFM37UhdjnWNthf6KVXwnSVNlrYGcfZHroDbn26RMv7Y6
MFJNuLNGe6vKUN+9vI+ildFPubK5DCloEumk59Dl98PYV67WRveXbYjWxaQwaRrXhQqv93II+qbg
QyiWr3qruDEY3MF8Ah144cAx71JZbyUTOGSCoe/RggdSBkE6uJ92nvQkBypaZN2unATHmpulre0x
0SOBCpPdZ7A3HYwX4ms+DhouMt1tG8x2xJvoLwiMKWoKwy14wwL7y2omNl0ftWOMWFxN3XUXdzc9
Hg+Xvxv/GH+YYHyDtI7VyDYuMIh6wC2+T8lNNjz/OxuMbyzglYsgfoJlJGD6GJMhA4mLdlPVWi74
RrzV6CgUor5AiQcNJijlVtM4bUZ7E+NTpM7eTMLAJAJXFxmhfrk6TlMBnbh+AmXLEM0QIiSYRfg2
LL8u7xlHlgS0iaulMOGobRxrGGgNKHuefZSAAuk6m93Q711wnCsbdWffx5vhKFJZ5F1ea7NMfEJD
Og3xEkHXrW29pv8RhVe9/DXNDou5ubxC3s21tkS3ebWNMjhiG42CWGZwOCzLq6X0rtzYnmkK3I8X
/taGGPczFqg1a00NugsrcyX1Rh4EZRJe7EO9Dh4HnDxGfBivQ+kw6rUe+ApJcg55Mu8VOypdudeD
UWkf9EnywjzeXd49rhOiYgc2cAAELLY004TGWEYzvlOskCCe8kOqZF8qSyQ3LTLDfKQ8D83UUnED
p/02IU9Z+TpNgnSd6wcQ/0KlDkkMQLznfqBkkTM7HT4PAQjBTaI5981U8SFTGZilqQvincgas6Ah
lRNVrhDEU8cdtU2c3mhkL0m/Ln8dvhWgitClwhSkwaSAeiqRzATbl9cMT6kJIsiod8vpfhRJ93FP
K0jZ/mPHZGbC7bDO+ol6gZ29zaQFvyDGVtXIdczFd0oRTJkGNjZ3wbgL5l3eCbk0JvANCAwgG8Tr
dw6UoNhA0TZy+4MOkDJFpbSiPJq/iR/mmAiolyS29QHm6jy+mbIsuavNECTZcaGAKH56vvzJ+Fv5
YY1xQ7yEUMmig3gjAfYVgzZfc2O6zSI8wg0oWZNecIC5UWm1mYwj9jYZS7B64QDXrgLUG6mGzeUV
cRMWkMgC8KghOgGfcn6ywHVfyySHiTRx85N5V1zXYEOdAZXKXcVz3v6GBxWXlo5mnYbTDAFiJhKq
k7JosYnTFVWYwh2Jiz5aq/uX10V35pMbItKiskn7P6wbhk099GNJIUQEQl3jr7z+kUzBX9gwQS8E
zSagzDTmAGeaFdpyhEcpRsIhZntHlq/NtL1sg/u80T+MsNUkXSKG05eIfIBqzCCfqgN063fgFKZ1
b7EcBt8fVvaYrxOPLSj0U2oPMoGtC6Re7GFGeTN70+AZlIit95JAhODgOjqE/JCNoSSjsFuZjFbc
En2ksbBwOxvl7q+X95EbJz4MsNvYRfU8GBm9QJzJq+foEMm+VtQukQXDDIKVfGLpyWdS6BQQncTh
lWXmfquLOA+5vg1kCOVW1ABYZvyuS5oGs+Vo3I6LfABeLUgwtC+HL5d3jFtXgtjqf82wM89d2utN
56BHBfGVxSUnxQU1iz8EsQkWjAIwVFHrmxtdVwYZ12t6vAGSBaiHNOlfJq0CaZ6VdNexbJPAnszu
sZW7+unyKnl+YQBmAWoZAOXRczwPf7ncyVbdIcEsW+kmNojXW+mujpfYc5CjXbbFWx/USwH+xz9A
pNI/XyWzta7mSdoh1Cad6aMn4bbtUQOLjyp900U5Gc8NDUgFQVEOi4Na0LmtpZcMIrdO4lnAmi/y
cy8Lriaue+D1BLIwUGojM6NeulpN77SWHUvoeU/JfvSJL32JAwePqavBp/T8gBUJeqbcUAgiN0ik
YKQGEw2Mf9SyPbcTtSjfLVACBPybWozaPaU1jDciwALXNfCyBrIEbbFPzKJ5FCp6WgOJAUasFxWO
4saFdUWUmvilXj1e9g1u9w9vUmDcVXwuJO3n24lRl2GoIlgzXOXHtNG95SrZhAaaIu/6s+121P3s
RrRGrpusrNI9WH1EVQIQrDHhJon+YmR3cShAKXP3cPX3M25YS6RSMhmhCjF9cKGdDf3eUYIGl2mV
QVk2QnoNmu+x9/56G5l0psMER4TvmYAW4neTmFZfMCaM65LeW6KQ9f5s+2QPNIbvHKIqAgmzgQsm
XKsYG5i9hXe07VIt7uino9e5lFU+8ToAVnfJFgqW08u8mbdZIPqG3JMIbA06QRjYtT5JgndKZFt9
grsNYpW5T+nHim24m17MGwgx42CIiqC8g0gl28BQYWua8UmLOXJwK8z9RIcTShVa2XSBM/RNrAPV
mBKao+ea2eMzc4yT9pM8pAU1F14pyH+qbbmjHHsgYhIiSXl7aUJkimpE4KGOGtH594SlLGujhU67
KUF/A1WfQw2+dNWfr/qr5G/mZgAZsumgIHizIZl7bq4aB+BaMdrkFUUj3WpaYd1Ubf5LEFs4G0hh
hBgVRNoNoVFmUY1hV+FSYmA+NPTbNqn2czqcrBqpZKt4mWIenGqGbrz8WsSgXWtEDVEaupjvB+OY
doNyCS4+9qZAjyYCLzkoEMzqhxO+1m3mzpPgbuUEGpDAIFDLkJnGlcSEz1YZ4qlMcJn2qKq03Z1i
3WUjBLusQLCXnPetjSCNxwvYi7Ak5hKyzMmu+xjjkK2fP4IlyYsO5XcLfa/KV3tXeLZ55uAaoPoD
U8VnJKhRWHJvGnAQvdg6L7Rvk21nTLd73el/UhPiXAj4UHgxAQiC6UsWTakmhCRDQpCDDe8wrwE4
jWQbZoFmQf0W0hjBtBv/ArQLamuKQTUcAHcN5uORyq76dqKKwM7NaF7N8pUs4oygB4n1QRNUMKiR
Y1wBYNfzg5bZVqkYCeS7QQr7mibDIwGkYVZ1dwDrKCYy3ctuwnNHBBCMuQNci2FSZkUNNCyqnkoI
pIrpTeO+j2eXDC4RERPzjtbaDhMa6zgvywkjut7SfreMbRd9sxVBuZy3c2sTTIhCa02RMROGwfZ4
sV6tXn/Qe1PZtJViv0Rq+k3KNPDfXN4+XjZkW1RgyrJsMPiwqV5fy5m9KBBHmLym8DuyMQFxSLYQ
Yqi/lc8lUkA/88VDVdy1rswyxasmG6rMMqFaWxYF8RKphLhw/GiBw3HIpxtnnvzL6+SdtvUymepV
CdHkGUDDFJER04Wq7DWNoOzMcxCk6Cp9KILDh2UnJrHZRHMJdRG9OObSt6i7GedvlxfBuzMpmRn+
VRAa8bI5P1vymBhd04AcS1NOegxoXgEeXP2nA9bqaBu69KkozAl4cdEGZhPPG2Qhn4pI4zRaBTHh
lcOySfvNvKdideFJdwtnq6ou1DO2l1fJ3ciVQcY12jrDcIkMLoRZmjeNdLTmn84owrLzjWA8XFNA
lf5JE4TopWQthQktGCh0T3VgdZZbiObCeU5HYcMQAME9CfjG+edKx7Gx6wJ0cLakH02p+O60suCW
5K2DYuGQGuKdC16gcxM1Ge05zMA1k3T2oUlaHyCmkwM60svfhBNlAQkBsxJEzXF5sDOeYd9JKdhc
QWmjPsbSEVl4Z54U6f7fWWG+/ISUcIwnEFg2nYX6FN5KyXMRRrvcFtTOectRaEKN68kBoT7zYVCX
r52kxK7Nsvzo9NFJ1kd3sBtvqf6i3gY8CIaaaWkUSB4m8DhFiyEjAz4wZsN1LJHvZJE3l7eNF8PP
bFA/XL0tcyKRqG7BdDgdtJcCw9Lgy2mP9ml5MaGE4FLMonkdCoIRJ4I7QKlDKg9pPHTYmD2MjEYx
5wlU6QksjuqtqX+PpoNdbapaMGPAOUYQA0DPEMwY6PizWjd4dbW5NcwQ/Eb1t9EmbzHvBDtIPYtJ
WpAN4Q58Z1jAk+R8BxtiGZGjIxnrfotxjzvSetp9uyGbClIjrohYmnNsYQ95NHiOQCLGZi1LZGI+
Q8OSZuU5Kg5S1rmOaOiIU2DGWBNyZ4pXoNMSzGNkHKIQnDJ9+ZvRzjzUASWwHt02wjj93ypWnplk
K5ngOExzo0ftgYyOm8S6W2WCJIlzB1LyH7zlaKsV1B7MqlqyOEVsDykSlvpk3PSApzub5geEhL15
K4Zjfg4VoK9TqDIZ0kvj0zBGjOGPuFqgBVDlb+UwekaZB6reBWlkCoISB2Nwbor+lNUxLnKix7Hh
4PWW+81z1bnGLrnrj2Eg4xTfTCj2FTfzE8pvf7OlKgbtwG5DB2RZ2TLkYbNSoJnolWB52FpB6tuv
xqYa8A4BZwaKOaJpaa5rYsYYzzsHuNpPxWAIM+dtJkdgL3uw8Z/KJdBSpdhGO0H/Q7rTT/lXUV7B
od3F/n4YZfmI5GmWzG7EMudgPJXo7kR7xQtdqnve/XFvAqaod6IADSggGxz7qVxCTYWpMGxcOb+u
iKgd+zmCnFtgnMVeIs1B15JiUdFknjdqiILm+Ho5LoqMMGGxGvUcSs8wkjlf1HgnI+ssgssmaMp6
HnnP18GktNo82zpUg/EMDreJAtyYCRLbEdK66U85rFyJ/Msvw4QPUPSCDo3gy8SLCcYK4o4iki1O
0Q5LQgEII39QXrDYIEg0KZbHFCbS/bgfZjcOgBLCi55clV9LIfMANyCiqIMrkgq96GwfrM2iMbfk
4j9hvt0vV7MLcNd/ZYnFIZF7etcWmTyNVBCxtDVY7P1axfhMHkAXoXYBrjVdPbB3VJMjFM1+cI8v
NNttZOTvDEiMM6LJTNDUqXFnBvljsalQea32dJhFXJz8nHGAWWdlinHKyJ7IbPXQWUrKt276AgTC
ZafnnStbowx5aD98nge2WlLJw2gDAxVbwZAMnqlngJqSzb8zwywjnYssbQxclUlvbnHQdrWhHPpW
2182w7si8erFuKmK9SCtOb+3lFx2OnNEMjOFgx/XN3o3upk8g/tbcHa5rr62xBzexYrjPtZ+ZzQd
lBD0zX8UuP/XfIZnEXKESHFRUMUJYxkC7HhUMF9Aq4JXcesPzzUuRxDsx24xeBRoox6F1xRFCTER
8cwkk82PY1dFSYntVOPMuZasvN04uZKV3iANzq6SzPgHaNaNr/EgWa6R1LdpmmeCqMw5APgNJrqN
SCCRFzBFvNTKetTRFQzlWUXhznK3bxz9+bLbiGwwUcRZ4qacwBbvyROJd5bdm34ztcLt/JzaA4qv
I6OAqh/OHPsA6xSoBS4NxCSLZdNbO8qCOe+m2pUhluaaCah6RSY5pxvkY9DxA60Ueg0s8fxQNkUf
9RAFzopDTq56vCREz37eHXNmgzlzS2RBLUzJ6ndmZcVPDtBW8cwbStIi75zHP/9SQDWC9gMgImwi
c+xCbWlCMmqpN6rFE7HVx9wQ6VhyF4QpZEAooUCPXJuxYS2SljUJ5G7ixNWC2CNHpXB7d3zTvNRd
jsn3P14SHl+0YAzlTAOjhOcxK+6twihmVOsk+2pQjwYRvFk5MfHs72cOcS0Z5jSgVOfpSACz9DbM
Do36qxPB1uhnZmLFmRnqiqsnA4xkTmZS/UGznV19/ApYbBASaZtoys84gpKKMu0u7xzHu8Gsh0cl
RpExh2wxx9YsIDnamXjXhWPhglzEXG6XRRDoVc6hhREd0rk27hSA5s7X1Wl5OnWmWmKYQAlUb0JN
f2d5/Vt1RempBiQdXu2FBQSYug2FRJighhOxAfMWCowUgr9hAprzngWt9tZRU2dRalTGo6k45SnB
k28IUgxf/fl+4oaBDQMYkk+a0aTo0QSaIBXjVPKhT8EBbCbGnlR/MZ8OTlEDQ7PYUiRRGhPTbUB4
27GFGGAVm+7YbI2udy8vhXdboixNgTCYcMazmQHAWlMHJaYFDFvFW/M8nrRdtoX48VX0SKAVkQhH
x3lfCO9WTGhSBV/IYp57iZlrVltOVNAbqjAlhlmbEFl2JlKL4B0yWEHDDP1B2WSr7mlj28NQo9LV
5uF20b846vdsbjwn+1In+94QADk4QAeQYa3MMZFQMWu04EMb+fyNAkyg6k4bsJh9Tf1ia/rG1nib
gt/qSPJNfq1CgiMRfsfPtb2zn8DKICJEW2acQphJ385+7C3eTLnAgE1MUv/Hb4RHGXmO379ediBe
1FRRXgbTGY4/2vTnHzQey7LuLIy/aKZ0MucnBezYiUp8yxQcOq6nri0xAWaRdKdINASYdB9up2vK
Lx7t829kQ8sdg9sJmkO86w1tbAeNUdygKMUxj5ep09DVeA8m0L7xqmttF/rkfnyDghc0fkUey3uh
nZlj0oNuKXEBEaiMTp5z0+5Lv7nKtsoW8+se6OMO/8MrlHtIVgtkvDaVl0S1QduFN+HyFr9ilojS
KvS7NHdDSHUiWVY2oCTY1n4WiBIuXuVstVzwLJ37jVYvqPJH8FfQQlIwUnWIg1HfQg1uRg0LABbw
ocWHUUOAEDkS76bCBYVCFpj5ACijLr26JWJUp6uxcOhNRQHdGAhGcbXZq268mVzRQNX7HAl736+t
MW5ky6D1BECw9JZD9834MRyUh96PobuC0xn7jqcrbuOD56F/HrHw7jHERUk5Mf+mgEcLhkC4QMQU
QvfMD+krYo9kQOg13Kzx6ltlZ/vy3tiiXn5Kd4UvHvbnxiTMQUP4FQECMPDzjYZeal/MI8aDwzba
VFHoZ3XkGYnlzvVzpAo+K+dtAisfxpi8isodOKFulhhSemqKeyICFvMP6MoA4zZtL4dlZUJGHGwZ
2TeKbqm2k+5L39q3xR/2RRAFiXA6mfOyPFsV89GUSo6dpgKEWQJUHwMd7qSrfgTVSXfQFL+S835X
SybyVXmx3aKMW8GucmMEhB0AY6UZPiuaMsVgh4gMeK9l/jDio7SUXjsCxUcH98xgMQUwVm4Wqa7s
MVGwntMlnmd6Nu9SnATwmt7GnnaMDuGjdqfvjbvfxBTTztjnB/uH5uk7a3/5RuNeNFRuB9RslMFO
ZS6aSrKy2s7xoSXZ1w/ZDgLoVCT8xwLqkvfalfBo8rIiWnnG412nzWcmz5OLSG/qGE9DSl9CA0Np
XuEC8IzrBiTKvUfQ7Z63QrO8QLg2y9zdba6rIWgrqNkRE5LoQj7Ze6CiQVMADSohXIvuGxsJNYXS
u6MrDXQk48sDPnueNACQUPhgUW2oEmxyGvzstrkF7K1+EgIheN67tsh4U1JVoZOrSAPpAqmiMsHL
RL6isnLJqTipQbpp9vSKK75f9iGRYeZqLZ0cjSmqh+Iob3QEftQb2y+l4Xu2mA1OUHftyKlIbFsR
WGXnOEpDKy1wcEIoYrN4mPZ3o3t0hgLJQ/tQxpDUlnh0OCFDLnpLfl5eMf/UfHxdtqad5HrtWKgI
UKDtdrypb+IA5YB60+2LH+DZwBPXvWyRe2hWBhnvjXpUe3U6bxb131Nzvm7U+YiSx+ayFeG6mGgQ
g6QxqrqMqnLnj7pX+vPRfqRXNWLB3XQUVWapZ1w4JOzEOh7wSWtWKdUjnI4xJnprrfuCrsU2m+/V
Lt/imf1aDyJ9S5HnMJfnoCqZJEHSCVMzDyqAZMZ4Ozemr7avSfQ6Jtt/uafMVVoXS9jHFRU1QSQo
ocMVPRkWWLyMgwEFNeu1F/F4cZP5VSRgk59UkgG0txEJ8hOEJXfRod7Q/ixFgGP2U3Bp/j/WAO9B
ARrIG3YiN6rJrCQdIh2N5xLAHYg41zpoN0pMpcVPgt2kt8Nnl/mwxn68fmgUvYe15dBcF4f+mLvN
SdrSJqkpeOn+P6fhwxbz5QbbmZwKdDPefNO/o+ljX7sH6mevBhUSoD9HR+P6VTCdTUEeKPoxZ1wv
SJiCf7z2hkT6itrti24kd6HsiByS/uzPW/hhhznkAyh0JrXE42sM+v0oeSAKKJ4kD8Lo++kh3g2n
cjMdmyNAiJe/Hf00l+wyGbKmxkU7qrgnJrVym1b2Jhv8Dpim+XdmGA+Z9bxaJPpIlzu87ZrnvGl9
6GtcNiLaQ8Y1oHSixdmItYTWteSQL2lveYVpH7Ju3ly2xI9WH1+LSSRIFcW1liLyD8q4C/PsOdNf
G9s5mCUEYwz0FzsR9pD3uFj7If1FqyejFeWV2lRw+7F/6cDPMogE6OhPvuQITMLQ9rFcJwU2T8+b
G3sct0AIbdAb2UkEM3+z5vy6vIWCj8WyHpmaMZLJwMFKyhBcWIXsFmbhW5AycuNImwQfjHupqeBj
VvGMwGQzs32KUZVztiCrT8FeRmEc2haa0Ns/VyhCtFiZYTfRBoa9jXGLhXbua2jjRxr05+LGv7x3
7zXRTx/rHzsaW7tQ7MWEXCu6RUp2UpstAfCmgupS+HOufibosU+9149CZU4agy5ZZR4JmpLYRJqT
2lOrKcgkCMJJt7Jxm8ytS7ovBTK7etfGV7GV+2oY9OP+8qppjLhkngnFEWY+iNSgrWqA3a6HwlT9
KIsYTTiwSPoFgVtF4w/NaVYJNwy7eSomes5e7K1yym+ipxE1S5e++lAUeYgPs+RWgtaF0Cqzs82S
zXlGr+t0P20m29d20j1oDEDZ5nb74aYJZPDyKyJeZO4RXK2V2dBejqVFJegiQMV8uzjTvu3uK2Nf
jM+XPxy3cAEEsG6ih/CupXAevLI0woAJfebJW7BjbciuiHZT6mJOICg346/EV15TEWMWd3Erm8yF
CoJio09MyCaC37nNGlePMV1CvHTpRIeRbtMnv1xZYq5QU2unaumQ2dUDyBG1YNhiHh9MTFvFiyM3
C0JBLOOnQCuD9KCs7gLQ21dz2MNgelJ+UHu0ike2+bffU5SiVzr33K3M0Z1emQuNLpTlAZFarq6z
0RpB2tDdTeYgOnvcK25lh7lUtdrMjbgAhj8zjmWzq6u3y24oWgdzBwBQ3eQVqCc8PUt2GOj9rsTt
ds5FWlh8x3MogBY5I4B859tlZ5oRt2FOdbtvw+oN8g1Vq3maKBpyUxAd5VRAjjSUbBgzeuZMkWqh
RhSFchY4mVP6RJk6v7dq56hU4y+tM6LtVLe/Lu+iyC4TNJRIXxw1fk+I89us14+p8zbGECWf5Gsd
aixaJGq7c7/baqXMSc4gf13HDoZJ0HYnaelOCVDdRNBs4X41KiFGIQsaeADOv1rUZnk7KoiFRiur
YMhuXiuIfrtqG80bSRPJNvKXBA0MYPtRQLCZTSwHyUi1EU96RY7cejyk6uiao+ipJLLCbFxcqVNl
VJhXgczL2/JNsV3oB6Dxicusvi+vI6+nU1qil7zIKhsOKz2eNZBWe7URHdsc4861cT0LBxhEZuif
r6JSkS/trBCMNSX2bV22/gxmtXIWxHZuUowW7n+/ExP6knnsCObrKs8yiidDwahCKe0m/Wvo6F5V
d8Hlo8UP7CtzTAQkoSxZkFmvUSPIruk9GW2bEy2ZZX7p7UQfihtvoSEPxlZoXqlsRcLuJSnqbQy0
VKYMXes3NRWsh/uJVgaYgGvrszqMet94JIKYRPmkG52LbPXypnEz+5URJuW21DrKIgPRYcqnQM7R
Wz9CTU5Z9mp7F6o/hZKa/NLKh0EWEW4SQ8LzCAq19lW9px/JQvvqd3NdEvbMuGFpZYyJ8llq2ouU
487qi/Q+ReOuTjFItbwiQRHsIzeuGxhWpnM5NlB85+cpAVETmL6BCmq1U4Ix/uKh1fdLDNrg7JiP
j3/z0T6MMTEils0yzwguryrcLINf6HhLLLVrFQ+j5Y0AdBcvlw3ygMAq2uj/LI8JF2VTy9NIi6j/
ZSnogh6N7QrqGKL2Lv9cfZhigkas6kirHQQNufqlNEGqC64q/rECZhYgI4BM2bk6WYfyZK1j6jUs
fwx4Azbkep7uLu+XyAZzQaGg1+u5hXJUFG7S8qoIr8BL8O9MMA4H+iK5x/0EdZLpIbECablCMvHv
TLBuNpMOtIRoOEMTykf3dIN4d5KaVmCGi76Bls0/X4RxrtCJ7d6o8TB2Fj0A6MfvpD4I8/Rad8gv
Tf7RND+0nLhyBPCZbLhL9d0kgwd9xtM4QBiyHzdtZ+yzuitdS4XcbCt9jS3j7S82A+SfONxwHMAl
zw941QxdaAzIcCp0ftxeq68TRwJNnt0LZpK4/v8OwjNlMHWwkWSM037qTRgaAQvNXFnvQ0+KVPP1
L9ZDaaEwCqRpDtsk1etFrU2MmELNFkJv8122KJ4NSejLVriLcZAVgtoc+CaHOQhdPkRLrGhgJkMo
pGOmmYhOmnvUHIoGwZwiVAMYHIpdxGjujMjS4uVaA7Y4rp41WxD+uNfIygZzjWhtrc9t1qMyWmcb
Y2nc0uyOhZwGsxMK7hFuEqMD+fgOrlPRfzj3sziET6uQpPCWu2HT75VjDPjXA8HQ1P9C8cPbPZDO
AwUJ8BecgDniYShPJbSnMw9dKndRA7Q83Uk0P8hzAiqMq7xDsz9pXJqDUciJPNWeOZp79Kvvq0zx
L/sZdx3AP2IlmAKCIjiza3kC9elmRjm0AQ+SnmyjfkNEckrvfEdsqQLg5X+sMBlZbkRj1o0ow+t3
8ejKmwx6LxomPGk/ekSS65K36VQFQF0Kgj23wrW2zHhFZLRSD3AgqBoqMIkobf4cGhWEcyJFfkjz
JT4OmeHc2M6ylztJvU718ki0Kv9a9E2x0bsmubNTW9uV87zcX955bvSmslk0foOBRGZcqNRR9cbM
K0UFxLfGXt+OKlr1yabw9qOXqH4XEO+akie12ztRrsDdl7Vx5urALTvZsUpfGCVQaLKnezHYjTBy
qxEMRtkQzl4A9gFz1eVF89xtbZbJUaLYwTmNZAA82mQLnbeTpNmVG1vPl83w4s7aDOPVrWNGmGqE
Vztx59Xyz7GP3pIQM6OSSNCD/k2sZ68tMZ5dtBnKtin2cQ6HIC9A94p+VhhhLiA0d+ry8/K6RNvH
ePNUJFa/DKjxhEQrdmOoWcc6RmmCgB9vc9kUN56uVsbio21j0MiiYshB3qaPyZFi9nTfvrHddAfO
O/FgL3X3CzvJytdIDjgtpXZpPOthgrwzCu2UsRxjehrGEfP3Ob1WRBUh2M/3N9fqMR9hdI700O3y
9Fj6pRTz26LOD5mhCdxR4CRsZgJ63UYHMqby7HbwMONzZRfXhTTv4qZHdf3PWbFBCoWJKA1UZQoe
HoyT1EYol6lCUwb9BUmWadxWQ+NKmcBBuHv3YYbtWCiFntn6CJqNqv9W2X6nNG6bCJ4c3IbTai1s
UXN2qkJWqXbccvjdP6MdEfDXbUXYN673KboBIjSqD8mODeUFKRa9N4DmtlAayyIdkiuSCFLDNwLi
HWSPwKWzfgDehkkaNLwLKB2ZgSCf2n+RNoJv5x8L9BesHLrQLaI6Ew5tU/0AV4MJLxCEBRrQPh3T
lQXqFisLmCTrlWHCZwdgwF+eY4qeywPyvd81kBxr9vrNcMpegAn1tb/pG60Xx1wew1wP2RSjcGRl
1WOSked+sNTAKPtXiACJGt+idTJXSJmOcyeXBHgP+MMwyN/UpYUMpLNpCWZRsi59tIdGlPXz/R20
hnQG0LR0dphhyqDvm5sTWiz78ED7xTr8fdiL5/64hQnINP1jiUnNe4fY7dSpmMayt/YBjb9NjzoI
MNEFCNlF175wXcxzJp3HcaltVHnw6dz/4+zbliTFlWW/CDNAXF8FJJlZlXW/v8iqq7sl7ggkBHz9
9px99lk1OWmdY8vG5mGse0oFSKEIj3D3enZoz3NdQ3V+gDClyIXAFKSAbmR/oSY8/5gYuwQTJgYR
5HT00hGjwmTZWgHxkdR1blvHSQKd+kd0/XOeIaJTXenpy1Qffz4nZ4/6t3VP8gIVGlkSflx3+DGS
R+nc/fnnn81wQNCIobFFjvXu34+hLqegCR1cKX4NSg1MueaMd8pNxFovkOeWl5TTzx6HoyP0USQC
s+Ynl0qgvaiv11AmpQ0Gm9m38ZZjdn9WggbtO1LsC3Hm/Pv7/+ud3i5a16PqYgusHi+isrjR9YUP
dD4D/s8TnV4tthWxslrjKplkygCOQFxXHl1S4IcFOXPibaCEkfa5f+HDnbs2oYEFYQBoG+K+OYkr
VTS4Jl4QxOwm5+7Otjae2v15b5zd9IF71H0FFRDCdSdnm2CYhXgzooibq114dZzhro+TBNfN5tK9
efZxvi11crDXORgGax2QBciX2XmO+WG6JMZ9to3//XFO9rotgsWuOelAW7G8zEWtIpMCUhUpt/7S
qpimtM3X9z+/xEsPdnKTxrHgPhO6S9rZ7u/dNR5S12g/l3P09OeVzm31AOcKrgc+Wj7uCRAz1MPo
+CNyHI2cd1V3rSouHKazuTzUsYGl+wQrnUaLKbZ0VcDDBopAtyyHlQMa9xPLQoHUmqPLc7kbd3Yk
+/uSJ+9vhRpq3y4granUBl2UBomDOwYjrylcObY67Z5cTNsmy5V/V/348wu9+LgnOUolIaduHYvb
JdGZfDjeo1NiNiY9shj6PLrQ8DwXi78/6kleEoxVbQ8MUzRqmV7YXKQksg2FPOsO+swXMN9La52E
D3eUZnU9SLRhZmE369+GbZlDl/bidMlx153med8f6uQCK0bVuo4A/6NaSXizLOKrcKeD8K14o2uo
Rg5DTU0Hkko0HqAca/0Xiez35U/uGy5hCmE6QF+z41IloeU+9xeWOFeVfVvir5zlWyY7j4HqGg2I
1WfQp8jU/OWCKNqUm35++/OGPHvCgeOC7QamKLTh/n5ZVywsusoDHOHZ/kbE49bz/5tCKQCFhkDF
CQq9pyqBKpR1IzS2/Fillrjq2WdR/PbDjQwgyAGfsfG1FxdusvPH7NuaJ/ueLL1X+QxRhT0XN3+V
Z1dxMqb9ywrmzr9Q9zx+839syW/rnex9e3QhZDZDOnD4Qi5ePawQxICERHaU9FHUxLQTaflQgEh4
VNrhl2XAz94JHnBY0A6gz30Kyg/4bdXa44GtMPf2BLGM7dpHoJpU+ADr3NTb/gtg5HiF/vOx/7Pq
yfVndXoyKBbwmj/MEdhG49e9PUrIdZt/sdoxN/jHahCVdWwPs4hwVv37XlVrY9UdJMeTQf31jHwf
PWkM+kDJuv51qS44+0K/LXZ6MGyDkVIDdHYWAIUD96vg8UYNl6ri8zv12zonOzVYPb+2CU6HSaIc
FSsUO0TaX80Q6AbFWNKLPIjjN/nnWzwaGnlwp0XycvIWowXDD9pIYLsVmOgrPV58AElSY+05dE8u
y0Cdf5UYHoUGDmwpTp0i6jEyTRMgxjQzuSlB+UhCy9p2mn/+F7EsOHITMK2EYbOT3TjHplV1gyFA
J/CSAX6Mar4Ql89ecd9WONmB7SgnsS5AGBhm9iOkJ8WL4Pf8kgbypWVO9p4NNxfotwJvlHZL3eLe
x2qD/35R1OfSOid7TxBvCCcbCb+KP0u1W6eCetEzD5sLr+3sBvj22k62nHQnKcWK16brxwmMY/+B
RZs/f/vzj+KHPkbZj3JBp3WFpUS1+HgUyM6TldFg8Kn0Pkl9YY+dTx7BvMU8NGwQIBf39+NjBQrm
OwrV87E10qfHM+vDn73I1xty02f+MW89erV2r/WlxONsXXhk/f7v2v/g57M+1OFw1K02Se3S9s6h
POMHYBXLxgeHsDyUGUjB6Z/f7PkI9W3Vk1drgyMQLjOOVcd1QFthe8nkTWs6L6O6Nn40JNCUf7K0
KimBtee2b8bXITIunMOb9aYCDHzhW5/fTv95Dcdb6Vt25AtvUTAmgsCnxXO7JPk6dbkOL0Gil5Y5
CSd9ABmtBk5zSdniBpicfVAM+y6+tKPO5npwCMI/ULgEuvb3p4FCUKd4j4smhFzjUhWgEMQbGyNi
DJmEwIzEnz/n2Uzl23InX3OxrHasjrC1m/8vbD0AGXUvqo+fzSu/LXPyjVbS13JkSJLXwdDOumlj
c2Ffnv08EWAzIGgh6Hwn761xBi+CzA/wZOL99IM6abxmoF51qdt0LrIgq4IuH4YdYIh6/D2+7TZM
hk0lKFrH75OHQ1aRr7q6mi7N5p/bBZCBcAG/wM0FOdPfV/F5JQp1FLpqlv6BWX1G5ltOAvwnVM+2
f94C597c97VO6qfZqdUwjADMxrXMxQyKeeXvuGizPy9zbgt8X+YkUk5VZCzWerAeR+1it7/7gVwI
BGc/Db7K0WwHQ8OnnRHP6ms07/Egkw1Os5/6kCcg6sdo//jzk5wdcIS/DpBv0DViVEp//zoVfDdC
bk3HJK0FtgNFliq3Zlrtjrq+6tdFIZazry4ELwu6A3aIiZ6/r9dV7jSKI0pmEviaM7BuxqT4gOg0
AMCiSDGOcHGs8uySqFwhRkKOmqsn29zRq+G8G4DDkJFik8+XAs/5l/hthePX/HaQFsfTbWDgqlNf
zykIuHlw59Ep88DkKdJL0xXHPXya5YbfFjv5YoGER2ijGMZ7TL9HQ/PKb/18mextgE7gxCGt6ovH
C7vkGDr/uSbUSGPgWcgOTh7QkriVuMAZXvbeby+br44c3Dg3t/+i4Dx7hiG7939rnTyfU62lIjN6
JGymY/P/5KahYvzk3IMq7j5O0AkCnHThSJ/NBY5qf/+37EnoWIQ/RE3ow0ir3Ld/jfq2r1acNC79
12jd8ab401s9CSPhCJEpr4Zp6ZjJl3CzbuOE5OP1ERu8fAqcc9fjtweMT24VZ4iXAXavOHl7KL2/
qVTtTC4xfKIoexxxlV23N5iQxZs1F6fPz31TEOxg+nN0KotP3a+bwkDUJUQ442NwmFq5d4lOmkn8
Nx/x+zrH3+PbQSQtGiZTRPokZB9B7m9kbsGO59YRiUkHuJ9chifA8TkXq78venI4FncUmDfGUDpz
LPfF5TYc6KzosyBjH9Cw70M44PmB8ihvZZiKkAxXcVj/VhrThbIInpzFnxMZ21dls8BrhJT6h1WO
Lu3QCs1L5SwbTHGVCZ+6W+J7S8qC6qHV1YdV+PeF4AttW4BNSz0ViRc1fhIWZQE77kbu2qUELVU7
4k2PZXQHPWH3tehc6GR4LYJvVFspmc20QRoSot/q9mNWtL24wvBdtavxEGWKbkdFI68vknoIn+G8
29OpUN0XWB+gAfnGyzqLOPSYLGe2W76pHmrjc8GPzq7yPo6VvW9d6BjbImy3lWg1dQUzaacjOJGI
GS6zsGxOV93OuTdzm7KRiUT7+rlWXriPfEF+hlP/Fo/sZ7vOFQ0Cq8prIToa16reY+B32piwhKpX
1wS/o7jx6TCF+q5f6zaxq04fhlhPNBKgzDJhQkmdzkH/zIFfZjKNnsEJD11Ofdbldee9WU5RXPdT
i8FCHfB0KGYIiyi5PNZodtK4Iy+V29uZ4wmb8gkNudqIxU+rVWGgq2YjDI7FXVEQzM+M/uvsMi8H
YtfRqKshvuXO9+NodUncxLPCmvWDZeZXJxrnndUwksEnpLk1cgg3c7E0d22vPYj8dvfgEHlQvgfL
F8UmeSSzF2eVM4MPQ6ow9SbLHJRvX/MhPOADmMPaSn5gdTMkTrF2dyOArF0c9YT21SIOJiaMshUt
sMVGGa79oN1IO1DbyDUNlQ1fM869KO956yTtimZtDL1y2uBaf1BKdimabOHPZXFRo2C+9GEM2ihr
fEzxtGvT0kbEdrYsBWgg2vxymBe/i7V1swYm0CCZo8DElNhAWVcN28UrWpV4SxXlDObh1NH6t+47
e4tT87bEob6SevjqQ2951rH/IGPMBpTw2KVeQX56Td2nmLoBMVmwXzY8CnKg9MOr5YqQLv7opB4r
68yOahct8FAlrefLRLV1f9VjygpDTrHYgrWCHvXsd1vVdXo7wXYgVT5p6Nq5MQah4to8Wz75aVi8
pFVrzelkJPqvZPLBNl3EEenVWWmDKolMClFVOmj8re2UTIbHWVR68IaexLMcqh99tUKOBx2uzdjX
eCGrcmns+K9uQNzNQESdz527UMvz+x16AX6y2nNwcBt3WqmQjcn5FEn47zI/1aYXFC3ju6qxTDpG
Pk9kMQPvCIpyWyz1lY6dGX1q7mXBDMQAIlflJ1uVddBTGO0n2Y57Y9vRNq5gxlEr10t4LK5brZ/m
WIRZrew3gZGdB0PKetdyu9kyfA9CIxmWtwowV9oRu6BLvxY3QQDxaZtBh9Gssk6LyjO7aGBqC/E7
9IJqFEluS3aV588fap5+CFGYF80Yy4gN7Quby+a667ibyrYIsyZwwWx0nPU97gr7xsRR8Ta17s9Q
s+pOlY6b2T1v7kLWxrtCMWsnXfO7QfB4QPPwpnBgWV37Lc6GqbiCGBEZkrFeawx1IMzRiJGA2u2o
8zDCRg+08fbTDIMJd5htGrA6vvb40Gx64bB3K4ZEuUFOdATEHL6Zqzqmjj0I6rftYzDx6UpotznM
jYowbi37K7bO6oHPzkNt2jpz1CjfjCnDxGojcTsEfpPDiqdAjjYxfHroc5cj0XiLEOlmCOUe7x9k
yd+7VQdJiQNH3V78KlmA1zJ0M53F3O6cypVpaQsMI3qzlah1eLf8/mnlTbWp5qjYFbzATOQkp91k
7B8Fc/r9CoLH9VRLZzMPcnohNpO7fvKgk7tIiVaWXdHRCoPdapVW6iuGVFyRn6TAzEYVlyqZzaBp
r2uZtquKPzyDwAHPCgdFgiDs3Z6XFXdYSxAxyZDGQ2Tfj60P2w7tEswozdX0ouNiHCiofGESrdF8
Q6roumQiyCa/KpJFxvCiXZ1Pe22maxmO0a5yihkzCPLnWtbtxoPR2K0tC+vKEuGA28LW2bqM/u3a
F06QjWuwZWa0Gho15bJpAt5TVY0+rXvMqFMO+YmHYF7uAqtbf4OoVj5zHsPhvFjKNzaU3s7q2ZDy
uLnTovDzYPbL11aURTZ4crq2IAG8aTFPs2kiG9MLg3H2CxkgvlD2FS0ImExS9bdDFTS3LJpEWpC2
+YIIcphak7smocOm68qMKllsVm9KMD6u6mCO6AqEJ3FXxEhPFGSvLFz8JdQBSgpdcn1tz9zKF2vu
NyYQCHuNFZs7eNGw3NZa5gNzf1Uhl7SAFiNl0+TuSe/1h0WOr0A/p8RtGzNjr6xdFjrK7Eve14f2
WFhavjV6qYnWeAuf+Tr1otlZaGeb8MtVcDq2ITDheivsGH1Rkl9YHOG+HizwXXrtPhk18Fy1Y0M9
KZwsinv0mAHtbkNrXpJ+gm3r1ACCl0W3YPpS/4KF4GNoQbQWnkdsG01hsfeQCdLRLT44Lp79Ykf8
ifcRcotm1gOdgvmIGGkcgbAJrpe5einH5gG2zXwPm220SAI1PzDSO1ukRwMyLSUzw4Vzg3EnmExV
zNki7YEEJFzWkrIOi+26yvK2bQHnVTLAB7Ajhp3BquB3P2NTrNpsy3jE7uutJ7mu5gpjHpPMYu2h
56sKjo6eJBn+J5m1lgl20yBfZNnwfBDz9FFoSFUsHq/BJJ796gUqQ+xuLJ0bqC2QLWehvLIXUCVq
vymSlQwDdRgoIGRcSMZ19wJbO02l9g+xEq+2X4a08Fm0bYnbH/SIxD3uojKLAf8/T3N34LWBH/XY
sMyJSjdxJvbO5YqA1w/RHRgbu5V4zY2rR3lVV034IaYpum/KJoB47UrGGy+UyE8HK/Z2kY2Kixa2
tGACsZC9H4HTlPn2nHr14D2hHiu2QxNVP/nQWRDbtqI4I9LqJjo55gdfsFvbdeL4BDEselb9rn0D
2pGIIO0StCreLzqyN6WpSVaN2qR2BRIV7VtkAZMvK+iXjKR8qoFA+7SR8Lla547dBWyCC2Nt9fe9
GeZdV4IZGchgTNyAOZuo67sN7hyPttCL36mYl5khim1mAY4onUrnfoAbyM5pFvEyiuZ5hL942lf1
+BLhL+9AKLJEUsTiyRQBp2oq1yeABE+maux8MFy/x2SakNnapb/1vaZMawaTvjUMmzveWE4eT4bQ
1bcRpyxS/5xdvubFEmtcAdxfaWXmg3DbB0KQbI068r9A5WzAwoZsdzdD9LaRcrxx1xFlLjYIzFxJ
SKDSzgyVU4NMYLIgvrAIq6DMb83vYRZq0zd2WFA4xqGmsEUN3YlmWJK2HWEBpQt/DyO7mwaNaitp
ZETuIMTULylnAms4nVlfXCl++Bq2971rDjjm9ZYEwcEJa4ZgOTdFk7bOipvJrARen+VonMQhhuVx
ZUNlve6cbTc57GFqcD5bdKty8CzXd16pW2yxR1+P3Vsw20iYeKdfIDdV5i0kmzd2yMnGi6d6Zzlg
fgKgEE8RoMeNbJr6qvI5QTI8ew82lJZ2oTTz49o79ZMjuXuLWuQexYuTz8puqO6IdXxT6IbERUQR
wcevKSgxDeEL36ElHJz2i6jdJxULc6NWnFT8ex/3C9/Aj3bCGIWA1qQ1x3fl4IlNPXVOakf6Zwjl
0W3QL+rVtkcUQ64GR8PnqjwoXo6Iu2G/NUM7bHsNhttYI21pJRkPc7S4OmFgJW+qQrpps8rl1fJr
9txII5qrFt5+bQo7N+egJh8eOLHd97jHlynIFjkMaWG8NVsH3qdd6ciSdu3i3Uz1YjvZuJSdprFs
Ea+iIT6EI7c27jqzq8Eonnbcg1ZnGbAUZoVfU98phHt7yBBWzX1ogtvAqO7FKoOJOmSVPyblVvd6
NsCrndkrds46ixtbLsNHGWNhMxaQCvDH6dYZEdaRiXc7FH+QMWd2+cDLAg6svRpTK1i6h6km9oGx
wn9nYWtGCgYgtHpUJ5AXin5kkEeBKlZUxPzBafshR6skRHDjg7meLXfc1qJ3rpuWF+8+1zwRkbeZ
tf9YxuW9sVe0+D35uA6B2CxDAQ8XXd2RKbqRMfkxEf0gefAa1WTMeS8jmXrFQg6wElt+ISCXuFKh
9rsOMNZGNB7Rki1K58VWg8fp3I42zNPG4b2Jo/mqM9VDD8fUMLW7wle0DTsDvaNpfYjCijwgnKHC
gR/spoy96qUfj0WQnsY9q8qGTrpkSA44ygDUV3m7LI9F3Hwxa4US5lEklwMNQLJVJF3joMYwvvuB
Jpe907UKcz2VJLH7oHglVvG89o14LUnXZ6K20Um0Ii/TFiKFmPtnb8X14QZ18FN7bILRAdKwREHm
ebvM4lYtoNiYfiJ5XzXyZpWhDxlQOScaJKvUB6HSoYHGLV9LF3sD2ebOW8cqFzZUSnzhrlPCrfpj
GewFFBr/Jxm9X9Iv3x02OBvW2pCEbGz90IFElE2Di99pCcsmaUN3TAKDHN+WdYWUxYLghCkxYDxb
5S7GJwH6wGzkiBKT/WLAHcQnBJmRBNfRkcCAYCIPEZnJrsX5v5PeTEyi24ilRCJLMDpSC20mD7ek
50Mib6z0h+NWMYjjxG3282TGQytI2on+0S3CdTdGct7pUhSfmIBT29joFnIbpiv21TB7O2Zhfj1G
2nrFS2H/DuHstfPBjt0PCzANd4Yc7uBY8NceG38btqROQZEf7ok3BptxtaZ8cS31xXVpg0EyALvG
ybMSKMwI2parRxVUpmjQjHkYt/LZ68yXxcfhLSjrDpeacAaUHh1mZcKm79pUCz7cxj2yXCoU8X92
uDGvlYjjbJ0Lkk6hp7+mdfoUsAp7RZByEbLtZnGTUiAFj+18RcYzsfm2hLQS9DYwW+1Bxdj+hSo6
txtyt7QFiH3efBe68nNanYwQiK0NlnnyjbVpISodtK/I2qjD52OynPge9Oab5n6GoNfq3vLousfW
9dcrXtxZtQ/wKsrFkjaOvPGrIQ+RTlkeoWHAvjhHjmS/M9T+HQChsN7z+t7XYcbhS2iGR3wctnwR
cY8f3x6vO9vL2tWm2HIHApFRN/qJtO/GaEO9wdpo7M6Yq5eCNb8FWwAFjDdEkPd4sa50P+/19O5i
Tr96KvoiH+Mg4YHOK9iR0BJwGK3Ddd/33TYcgMOZJ3dZ0wlb0kFBEotfwwBFFGLvGu/RtBL4RbkN
TYP6PQZQ+Oz0PBshAS9IcztpZwfufYYc+NYsJJ2dJ9m2KbyC7mUFEbTqya9U5lVLDsc1gGIjSpI8
am99t6YEfaHI2hk+Uht0ux5r5HzGngm2ugXmVj83A4zlvDiPWLc18a6NYNVMXrVnbwsz5d0xNcFs
Va1x+8vwlfvQ3FZTbjsqId5t2CdtUO5NEV13sHY2XoXoctUjXNYF9Gz4oyZqq/qXaQTWGyn4hegd
08OD02EIxiETleFLE2HMWgeHsHQw0LW3ijWHbFcG+tkTG2TquDsrfvPXERMUGKJBRlFNh3Ft7j01
XGlo9/kNsCizD90hHWNP0D6O9npEPTiT6S0sbZRMLs6zv4sakodFnAzDSxh2z+BGUBU1uzosO2rK
l45D2Nv6wnmg9tDiKcFX9vaRRKqk5w/Ora3l9IdSiHRuGGx43SJx5uFqtleKBuoWqglbsNIP3NQY
+vkoiopqL061s6CMbzarDj/I0Kfct7a9+xQ6x/DR5b7/1vpFWvfNdTl/dlZLPf1WL16y4AOYld+B
4o+qbEwjCIk57qdtI5wzILgVPiD+qBt1Nui3NfghnS0X47u2Alp1y0/4m/UlS4b5l1IFLZu3voYD
jfUTWTjldnsvA0Zl94DHyHyECR/YRLWOV1bVZzUyP+5cNQtUd52BltLeV47Ju+IVsyWu2kgGGkxn
0wiy7Asq68r9CKyBxszfDt5MkZPvHX4H4Vlakp1djIkOrGxwMDPEn6P4ZbAqGkME2vdg3F60mLwZ
r0c3fmz1fR2tm9kfXo2LPjAig0FAjKxmO7vNE4skjSFlMCIml60bJCQKbsOuyvtBp1PwoRyTAABO
2+omMG5a6J9MupT4qehuy2kXYa4iMNcF00nPka+heAeoxrogFVBNmxQKkGVjF3d4oVShfJrNjg9f
JQupMxmqhjeFk+Dj586asrhPjVRUy41X/V6qq3a5CxH1lvFaxi/OUmYFRp6Xusv8PndDoJ5vzPxY
/Y+SA91x36PQwpEbtsJT6WBeUaZThp7d7FmJN1SZKf0fZbyxQgSoNbPLElCRoPb0YeOI+2zIGXIb
6bz3jF/PwXYsyjzsbKCRsLLA3Tcfqva6R8vZ967UDCav3DLpbwJU6cQ4j63IaybzrvMTriOEJMja
jw3QatO5hzrYB4PcOC7/sPxbDpA8UibrTJ13AKv8XqXI1dOwDLIiYld2oVc6jypnBpQe4u5hI74b
muCgy2K/KCQpRyeuEGDrUoqFli2kc7n7arAlfLM+zd3SILMdN1Xt1LQMi2yxprsKEEw9tNkAuACm
UY9LdMWd6imy2Iuc65xj8ya8YTdxoVJkP8loq0Qzg8u7wnWBQijIle9tew9pRBz3L/UYorZYKcx4
aYBRj8lrN6xrNqgEcyWHrecOG18BZ1lDk+oi2rrmcSjJtihn6uJeCMEvgGs1sFBAZF7zg0T6QYfx
w9wEAL2xuX0kduCPMw4ku7xGgYGAi4lJj2WuqFH68URHNUVj5tGSaz5KuAGiaeAUFebDyZXBuONU
itTo8BPDvdlMvOsSc629NteLMpx2qs1G/T5U10384ge4hBwgOWBbOs+qelBAlNBlSaQJgAncIsLV
AhURA0a/V8vWCu+JVDeM/fbRUJzHAZ/oUXgvzBxAOUChwNKWzCm6LJiyRu75gCbgftC3RKAjVBb3
wsOQZPAKXQWKMmfjMPC1gmBbWp8O/3BG+1DDhDcCRIdFpw5UHeSHZk7EeAjjX3IoNorzmyV8aUNQ
Xdltj0ppigdg71YmIAWwonoM+3DXgcnsuHBsx8WEP3ZwNcZTbjmfYGSq1Ukb+YzWSuI2d6P72PY7
VX8qtdXWdhmRKxbLPlzrBIksaF5wrGm4BrPsZ4hUpexJ2sfOdbggI8Cfu+rBCwyteiT3bdID51rK
H+OC7jj76S/x+yo2jdIUM7AgpHWUA25llX9L2hnhwd51mEIPbBfQ85JalcCgwu3siH1kl2kA8WII
9F4t0rzGwEPaeroqojFH3yhhHTm4S5Px4p5EIne5SET5g62HCAlYaD469MAIxoW6WpcIzmHiDj/i
6isGXKFeWn/I3BYU3npCGP5sg5CO7c9m/DWF+CpTH8CGDrf+6u7DgM7YhTWGxTAXN2o0g4IgM8Wd
g7Dp6XID5zoqyvtVQb5dOYkl5m2B29MPn90aJjio3ybtb21sTGXTKpjA6p02nYWxn0hsOn9+JD5w
mwHwKnLxBbo2PEwqNm/dGF2jFuja8jD1BU6USYjQ+VRHBL3DlcY9gdzOi66iLFTNAxHeJlybfOD1
TaS9DKcIBQ9Ek0kBLdAi7/z7vgnTegEyIHu444wJpgqSAb2Hrm/RmHtzjgHUuuN2tyEdbFUQyb3y
qV+nx0gicXYXoKH5OH8WZtcv9rUcfjUOOkHodK2Og8ZnTNseyi2wfZiAsXGeTaW5mlmdj5jlRkw5
hhMc72ndeZB2cdcoMQUOCuqkAHBeRzV7wLm+1XYIUJelc4GNWd+EfZT15bsu7hRuyF7iZK/tUVPb
y6Qw2VJEh7rANlnircTlhsPYIlDpEbhz+SLhKWz7yMjg9GzZu3FVbxPKDSrjcRPHCF3xJ0PdaI93
HgCtkE3bWYH6H6rgMDp9Bu/PjXZh8rmahFftHRTan8ZwHehYYtsP2HyWDKgRPF3cal8q3SaBe3v8
Ndq2ubJ761bCkIiBbRFqkNTh6M38dVvjVuqKj3mFsYJ1sPC4KCeQQpPUlAwlpYWfRF67qXitcBg5
x/zehOnIOs5HQj64uuXWLfonmZg90JuWrI03s6eTbn7TyOya8VbA+xeV13NkudRXn2ugMRuDWsAt
y7RtQcq3/UPvRkk/8jsrvnZdRUlfINS0MNKAYYhY00q+2nIv2HAwK6hhUYN+7L6JV+SS01WEhMr2
f8n64DmptkD/aTIDyWLAWuu0F/oOgbDGvoIqdFIO1iew9QGhomT/w9F5LUeqJGH4iYjAm1ua9k5q
tewNcTSSCm+Kwj79fr13ezZiRiOgsjJ/lxc/TsMCEtLpjmmHL9w8mo/RGrQswOZGtgM6OO3gq8iP
DwtLnAhJb86WdRzQLmQ3vw6iqlDPXou1Vcs48IT5nB19WOGajxZ3ZmL13yAG35amAvbZjROJV9N+
NA82gLUUfSTGXxnHNNlPvdmviwBzYjAyMSBIdTLkoDFocB/24uaDDcoZghW0cL731q9m9/t0Nre2
4dAGsTp6oarMp0R++A2geXa3ei2qvFeCyzhFSCAkxXPkqfoV8G95shIVZmYKMPltYDWaxTchPlFg
vHids0rtr9FCN986oeOuiuBlTJ1VxVXvjfrGSQV49EXkzzkJu5TVhhUjrnw8xc8CaLgx9M3Yp9vJ
+dBa50pNOuu4R6hUftYwxfXrEZikZz7EXf1uZ7QCzbjTZ3Mvp9dUd1dNkqz8R51Dwwkoc/U6GOJ4
XOXmTS+WTewkPPbguQF6MBQIsPnnWvNKLObOmh2Kz6+R1z8BKdmajrY47zag9IcR4q0M/lIr5TgV
VFekxvIU6DVXltg47r8MjiSjO7DrLGqKcpsHV6fzD37w2bcDJ8x6LmiipqDcuIxFee3TAQwsKVoi
Gae7IT9MibaBygcQfKrGX2+u6Rw4efqATKq5YLQKS0etHy25r/Yquxi83JZ/wbOZ2WGfHbp0reVQ
GMG9h+lkfMiooN3I1z5BUmp7q2W1NMUHwHT2+5Nj8gH4ZxMtTTkm7PTUr1XHqJ+7X2g+1nrVA5cu
jyHyNC3jqcjdzaMQCj5cp2G9fb8cGICc0vlQBTHGSbpJ0/cu+9Syd5MDVcfmzhn3XhdHAg+8WGBP
+7tmnE3vXvruyjUotzK0eP+WOOv0doaQK38YT4FrvDbGm2Z3W7/b9MyUc/Ov5LbHO3VxPZgaTMWy
eR/kxudDN823WJ0DbQzNerc4YKTxrW/55T8SsfG9N9fl4sjeO46j+VRre3c6cr6D/i+3/+by1RUx
kBv7NZbPwiZrqAewp8Pwma4AvIuWJ0m7ELhUeF5Z3h80XoyUc6icgzHRxJ6S7inmclR/uff9iElb
AFuLnNn6Sdc+muRciH0+wq9P2SHXkxNLDVY9l9vkvjteCa6RrQ2KmW+yZo6NbkPPbY55Ipzc7jJS
qFmytzYHey1p2EuLFHVjnTkxeLodziN/1vLDrhC8D2gXyRbM0n918mTT+N9BAoJVqXXnaX/Slf+p
VNv1g0YG1Udsl8dYO5WFWg/jvYH+9wbtOR2Lex2UV80Tr22f/KM3VEML6OJZRzA6n6y6jrXNlkM3
uR+t+dxTxD2l7Uolo6oMvgyd+s0vGSW5GU7AE6sqGFZ1dWvbctNZbdgiDl0UKpGljR7NVYW6x6jF
ew4Q48sX1/wV1r94eRoYJgr9CiX1TkrPsUqmyJy4xA0MGF5Q782m3GWpywcywypJsbLq6VazxDVb
jH7lx/ZmhvrmDs95SPBUSds6IND+dSAA3yoJhH+jeK104T1X3W8CFlYMTWTpV9tjsVb137QcBybu
xSPrgMI++eriDI+cPhVKojxH71DE/drS8l1dXm3IxEmhELOmQ8NtYBcPFk8d2iY/Gv573M/rcRgj
T9yq8sObXqj3XLDPfsnwH7crd9pUKe27Z8O1Wa8DBn3PhEsZd/ZUcTBVv2ttbiutSM9NggZgcSJD
17bWHF8Hz8SX0oWayJ5FQF+vDKylcx21i3GFubxp1mmojFDTmo2pJaB3QxVW/WuS20VI0O8/z9Co
o/yKjllSkEb6/zaZwkG3Q234SegJQm3UrpoAVgFa2lau/ddq826WwV0C7CwyXdPCz6E+NgJyVfHj
AZk2lhfssxShE0qTWw2kNtS/qohvuhw26K7vVpweYxfUVdyl/EeS6NM4H4ugW9lOD8qkVrpvnNkD
noQZLbY0lwOLhv4znI+ho4zFElpkSf3DNAerVOzH5Nmdyo2y9ZME7THYb9fMdsSGyrAggVoZzS0w
rrqzrHuR7DJOHzFnoW8024qJX+lWmDvrEYm3Tf8TZG9NL9bKZiPo4kZ1zvqHokMMWPQr/aEEUmPk
l/4OFcbF68uLiC8jk2zMspy2XfV5cFpiIgKcF9d1t73JwliuKpeH31EFct3bCkvbWT6AULWsFEfZ
G4y/suNVixbbp708exqXtQ0FBJqg0dkb7cEHiJwC6e47FyDE1w4WQJiB0MsTHujXaky8lcEC4TT5
8Zjq5wT4Z/BjFjGNe95PmC3l0RjdzSDUEa7RoTSwecRFZuaVe81RUTelVFatPkK0Hjv3O6FXdY0y
UjMZBEOUy42LicTWv7rpjmjG5zAD/9rpix5cevNlmn+0lgv41ygGjsh20A81d40Fe5U+6Zg9Z5Ck
nvKjh4W9zd1bkL5LBd6o7fzCphs81d2td598Z4N8d+V336nIQ1kt20V/CrDfBeO7wf7deK2Mizvt
jfGHgEUQd/NmQymOz9L5tdxzUMiomeyokcUZqNJ0bqQIc7fVvORq4yXlZVDxzhokWFlhHEqHQaLB
rZxeypYYhLo6+DXRvO/mfMBes8u8eJUbfwoFXrNcG/3xc4vdDGNs3czWOEi/eO3L+T+zDTbzQGmr
Uj68PsxJaCvKt3m6Vw+s0cdmxU3xGpfaOhN4laGpJIS6k3/oU/6RAA4Kt33S9OkJr0sOnZTFkSH0
xFnZgKKhl/yXDGoVK6AjK8fhc8w9UFHzKAaT2ha0+1JHSS0BamKEm549/kOrUevHhDQs4QRR9rjg
G3YjZo4f9gA0CulLzuK8xs2jwgMFspJIoiu0oMVza9sj2apbYnNo7BLvNFZP7CYIK7VdrFfbfI7t
CxKw1TJlSHqCUHjgtU5x1xxTRJ3z1CuDbYtkuKTdMW7FSuvfbGmx0BgdASalsv0xiXsMXO1j6QoO
GMl6IXt+Xhdvei4Sj8qjwe9r8/BiFNawKeOkOdpaHYda0lU7EejlirPK11E/z+SUqmlhmoPpqyTJ
I3DEhn4yuPCT4aCG8gn9E7N67T5LABIVl2s4J4B7h56fOLauucZ6wp+LyvHlUQdNIFVEP9uUuaLB
X8i4ZMwED1bpSVT1MS6OZs4amD7ZZxAOU3MgsZ0q+A7IO4/vfswh4mE7/bteLmFaeGHABvNJ38Z0
iH58UvjSXHl1lv0DJF/oRWgA524T85d6tE1osVai3YwSGNzdsJ5lXQ9giC6y2TiHWaTzyRw2RWRh
kCbrOnNPBhwbK2qerUI/M6HsjAEdqrZu7RcnOztkKMp+mznNT6AxcHnzajbY0WsRojytisRm8mei
035SYUGp862O/1prDDPRHv25aqeN7TvQDt0aof259j5gkaLOtrCrfqdp8NTrd7OaQ9FNK0tTYTkj
NXFuHhczc4rtumbYkU8Z4Z6KinofcJxlo20W8GbzOyt0Bn4AMQe7Yw+2n/s6nGv/3qmHqrSYV0Oc
3ruOZS1FQM0dlmbdGnbIgvFTmvqRk3Cy0x+ZHKFtRyDmtvSQBHUn3zwneQ7T50caxaFbVm4DUerf
axABLTgXS/Pp+hbRziIaUp0uoNrFUxHpAyc31uGU1LkXHzaMjEslRkD0igQphJhl0xYPE/a29QHf
E568SQMjKg4Ss6nWTGe7Lh9ELD3AeGDAt6OqW1f0nlpW7YU+by0HRTs3pV5Zn0uzU20WZegdk9Lb
eN7EtDu/STEdvVJ7XDbl1XB+PX5MmhfnEpgDPdk2lzdsd2GO844fa8WALrGExnL2ht8+SWncbM2O
FHRA7gZemBvVWgUBENlH7p2trPtsM/tUpUiWx/08sks32Gr5xGIqk8FcHSx4xHWnrBOUaVhkHr+f
p907ALvWhOUT6W9cSvqXO/D9TPNp5n+1vbenZKulEK3NVwpL4OUbq+USFv9sTaxqPlv63LA2iucc
PkfQWk0Ghc4YGAGqaecN90aidW7kwffqZ0bMNjeQ6hWRHFro2W/bGM619ZVN2Sa2jb8JIbTufvjL
euKw1cHHUhqr0X3y3OJ9iMeNNvpr1HsR/QgaxWQlnEPGmuZOi3oY9W7pw4qrtXF+yGUM4+bkFs1r
4btHmz9j9LjXxvjDn4J9WSBr5P4vhg+zdW9eQXc7jael28e4qPViupYjdUhCYgy7ErhB/bU2a/v4
W9AP2E0ZSqVd3fI3ZwtFp9MazS9lA7bo8jhZhqSvJdpNmlNwjO7ax/IQdMXGM075tNfzF5F+qOrz
QXsu+WtsHuuhuMVoP0fr2aEr1P3j5L1Zwc4Bpk+4aOw8ahtrXatTqR3L8atKX3IvOFetc6kRdWfO
FcYOieZ7YeTbsfnNjeckflPc2EbyvSTWVqDR74JVFd8CAP6W52Tk89lf9owP4VCyiQfFvzaQBwxY
lzTBZWAc7gN3S9uNrBAyJAMSPZmolIK12VC0ZqZIZPMJE0Zn7Fluu20BdTAUXPrWPsZNc2kUsgm2
YM50X/2w6+d4VbWfMnhWKRd7FpC+/gygOxefNUu/lfVc8c9Ckf5siICRsAWNkDe3CAi0NqrI1ibw
M153A+OVrNrsPPh3O/PP6UP32ou9hUTXhbRrrh6TfS7+lob9FpkfGfXByJYfQ2VMEdb+AUg0inNm
Dci4/HCEx5LFpyAskWz4ZugYQVvGjvVS99s0iHfMZnY60HL0z3F966yVmJ5N81cXh6lggTW318C3
RpNtcmNCI1fjvzg4NcuFIxgPjJePdUAvilo4AFUpn3nf868m7raMLH/js+bvhnLuq2qba94K6dam
0KZ9u7T7dnDov1kEXKIuRlJKz7CKWQmYPkiQi9t8mbymcWAPYbI1kGGlkvTMhnDdlrcyvFt6c2jj
L1MH8NhWzRQKfv+MlcoJ2mTLeF9ACKfldxl/hW6tFN1cE+TrDIhbs8mBdQhgkSwDHKydEVw1xFE5
wh8LagOM9+b6QdTGZ7SMNyv+kOhuO/tmLvq2Lbx3G9xlUhZ93oV5NrJ78zQv+WlkbFsQ0yUviqQy
laNI0Cq06WYEFI5aGIqG9TVcOdVbk2mnvNm2QL90SEH6hQS2yaBNvee2fTDTLSUkCUcvafHwGowE
eZiXyzfqjkifmyhz3ack68+evWzy5mbbVZQInoqWrL0HQ+BecOl6YV/YMSIrJgHEA4kC1Lf2ttVv
uwydHMK6ol4+dEDkxDK3E+TqoHsbmR5L9j4QlfYeM1Yk/vDGLEeUNgkP3XiSwOWt50YIf851QT0T
KVxn4cKnDNZBA8uvxGuanFVyU+5rU8rXJP6hm3eXs1WcSNbc1PYZeW/oJvapLmjwCH72rIB6ZtF/
QEB3/jVuvpF1hBnVzkrrLdTMRs+6jW6P50bLIsEaheA98+cVKhUgH8R8zfPMuKLJ/QB7ZSW7Wv1V
dhdm03LV9YQj9OzRHOaBv+VLW7uOBStph6imru407srE+6jii8gygCtYPSj6Emin0Xk632aGrsOs
nmffP7htcsDTgRAAMpI8hQQirW058PLXJ51lvltEQ7pZvjUfLnu6hBEo1oR199NkhfebAJsBPdWp
pduuPeuii/mtG74H+stJBlpYIMngMiIYvTOH/xTe59jJ13OR7INBAKIzfTnknZn/CY3/Vx+iwnXV
ysGtszCL0rOAv4hvVaCLaRrWTZhP2ahexq7JQnueAx40CAe0Bh6mZoPXqAwzBGgj9FdCsfF7TAcI
hFInfTGLl7ZOP+aWcEE5/0lPJKGysfwo7zhl3xn9FauBX40kOwrd5B/dBXcdHHKq+K3xMNCeZcjj
HXXTBtzI6u5L/6BM6xorZw3c8NeiETNSCkF9HxAeiqY8eOV4qye2O82MASi2S4ZvyqB6E4Y8234V
QTZBML8vYwI0DrKNXJc4g2g0i710/nxqn0xw6qAjqPkGqjT55EHDH5YhkQsQCmmzS5JZrBnxd74k
KpvF63GNOiA1+du8fZx4/OTafnHLPIvINbpqjhEDGCNs7QCVZbq3ms+U5S5mFw+Ale5aVizbqMdd
FbeXAtF5LOc3xw/uisJc62fWWaHxd7fNyGbswdyzEgnKwgMTwtSzSUf9BcjjqAaxy3J/lTkGGDK1
oLC7jy7XVtMybb1qcFft3B293PCRBtH5GlVC15/u5kV71afKCb2mk3xvyEf1abgDOp8F4xTMU7we
yUUzJNqeIGp8D0ylM1a10f8J1e4KL7gL0/gK7PEQ06OpeTyOZLTxEf33cJ0lGedU/ixo93D8oXH4
Upn3ZM1PcqT7U7EZIjkO/eXQJ8UxEcWTNyKW6J1khzWcbXSJybbQfv9ogaWVnauZdgLxkOU260bm
R+GJZ7jF5WHQIxZ5mE/C4mz1Esa4b6J2Zpw00iIsxEnzv2fQDQ8w04r9i21B+scwYsOxbZxNzYUn
reJlVOZjD0P1Wpj6uksjCRmRLR4F7bmsrfVsvA59ACjgwX4zSKmftqJtKBwoaTV0ZGjXJfp+R8Hr
T/91Vumt6to8Tu6VfKSTCR87IggSU8xNYEclu1BtelLTWV5KPVAnrejMOKzyqb3MeSX3RVZccye3
0cU73JF65QzIl1IA8Mk0Ue3Z9jbAKwThtZxklaEBmYb+TbXOjIay1qDHSyLUlz4hnKzLYm4A01qO
eeq5x35ysHanhTiPU8+8YKbqbbAL4923Cu3WGOa0Wjq7ieZiGq51aT57qfFU6QaWnyou1mXrfBWd
SNdDjofQcqZfbQjEs51Kf90n1WcRm/gRFXXG97UEwdi0cK072cA0OjorreltNilq8u50CtIPNsS7
oVfcNZ12WHrecoM/zwoqMJUg/Sf1Gg9RV4wveg/Br+f2yOdkgujVLSL6jEVWy+AyTfiE1nD1B0Gk
t3KJmpRcjiVJ0MYvmXcqfOM779rikpBu9mZ2eful4umrH4SvELKU5j5RHkU7s+Djdd88LI8zif2f
cIKi/BNe2l7LcqYQC135IWbrhXaimyJtCV6nAZWStLw/4jRMqGJzXqd1IVjeOE8XoWPDrAgNP3t+
+eHGiXNKTVSMDhkVoW62InKwpoJoeOKOFxPtRJFfuhFmMwDwzx2lRTnleByJpLWzUzFyM6VNax5a
Maf/NNVq35pnv+WBGN60WknqghOsppKkZrPLUlRH2qdbL951wbTx/HAc0OQZMfGDZC6GUmjLOp67
CxiNA0xQZ/vGSI0rZuv5qpGocswXgP26g5DN7CR5ThzmBbazVXD99czlzTUMy9HbtBI1u7EWW1kr
L5mml0TUE3h93zm73iV3SVti9u4tA563xt2oPLfpzot119jGetJ1NEdZyoY8116QuYD49dA+Dbcy
0w6h2jiJxMTgmgd9+tOlxXLGCDNH/qib3xQ7fyc6TTsiDknXiyJDmq0Kr+wR+42bTH/S0GVGTQIt
6zj9sIYh/Z1UGlApVLOsjGJy8CRIZ5uqkoUDuK92TjW/lop9n4NSVtTj5j9I7cGwNv7DIjAlvLEY
pt2X6g/tvHFhZzW7vSv3b0xr61UsdDp4WZGq1SUNrG+TSNsIdD99FyDPnRH6CL+OyhQtRuyw6ssc
m1vVmeSlVao7255mHsw47WlhdG8XwDef9AED6+IRlKXT9Iupv85p9Z9dsuTP7uqvsurqzTQJb1OP
VK66e3g1VfzqJEuw8i1xXGyB4coVA7BRXKfHoUlc/mQ/nYj2PuHn8Ogx6ZDrjOaTwIkkMiwTUrWa
aouyDLjasBQ78jGKbrI0PSvpZPthAqDAqNPPFOG8ZoxsTatZs/wLCJaOy5ucr96e3/k4CAptnJuV
avBwFgQWrZtvfeSNvCtJFzaNlb5q/OA7NvkvzS3ajZcnn1pjoGxwpR/FJrLbxoR0WwL1k82LtWvJ
Pz00PLVd7Tk6ViyIm8DNDBS0gNeIwcFeLMRusYSjcnvn0C95erT0osMck6AW6HE55p3iK1yKPkz5
ysPOnaudqwIHreokcP8aDOkoBvZGwtjgV8Rz2r6812WtQlP5gMle/YHONtsXdv8fnNytb7TmNLaV
DXtefcpEIUJuhBY9jDRPXoI/y8QJDuuonY2kOtpZlnHgcxcAJXh8vQudH3Tm3kY3wRSMYk5VHlo3
rczXpQ283FT1wFWR3PLBeMkTDw/HZLOWw8/7UM9kvJp9vb0QVIZeYK7nfR+MKhINLkbhVR1DbSaj
1hVv/VBA3Y/oXGflvPctm0BEkI8bLjBMxuAh4VCA/Ih5sC5mmRbbMojd+2TEv1YwItJNAUhljtRN
f4wKojPNdcCYA9ymPzToUGF8MMXecJpfJ067CLNEcfYk89k8LsUeb+vJntS0xSf34dpy3CU9vyzp
MLhBCra6GCCzJPY3r1lZ8TSpVdAtGXSccOZl66SAQ48VAuEytkdiXOcoNcZ/CrvndjbovMqe/Iui
e8SxiXmbGVjm5CCX3SgKdyOKZECz91DdP9wMXq7maBo1+1W4XoNA1UIp1if9fhLq3TC77qkbRXaw
K7teq2VJ9m5Ww5HV48G3UvmCv/ECG4kXac5es6TV7nPmp1poZfp/Ro/sJyndB62FrIyHb2+kcE6V
1t80qU8rUzBVlAPGsGAyj7nWtMgCLMERp++rlgTup0edo7sQQI7P1NMuJZBv7C33ANPSgJU9JFa5
WieSPQpuUhJAUE/mi26KqVjZDZMu+NRmER4QNMkkNbJRv4+Iw5WYbZBuliXyy8xA2KFbqgoTgznY
TO2EIXbCFVE791ovgU1FM2wXDEywSMV/VpG3oUqZ3btc1HBdwXtiTRxOhxjzMo/lV5Xh0TPlLyod
B/qX8zY99JqaSLxNtdj1bq568nZbxtS+q0irtJUDEDQ9Jk3rXlqM4PM0BYci4OLQahh1TSHrji1x
dzP0kI5pIM01l3PnwYknM1IPULdbYAk6JX2UEeAkVKsDHxjotMOonzKoWc9IA2D1+FcCa4kWsGHj
9vO/EaPSutHtLw0PzzpVRg9+t5RxmMiM26UVV3BEHMGZjaBmTJytpbsXVRlsxpXIV4ylH6Kh2LQY
FOtd7606D2gMP0Vf0gfL3DdPjT/YYT5ZzEsSx4Ft6V5kpm6+9nVhIpIS2luepgdzqZaXhaRqtNdo
+1p0lWGSO9nWx3i5NCg5Uj+7LQ5aSKkvO3blBEcHX0jE+7wFtHob27RAv6ahepa99V+s2qMGpgax
OqxdBr8PR+l7YKj2uc5AV/ACdeeWw3QncOHFRuVBH+DeZWw763kreXXzShZl3kWtLRhwp0L6bzlK
oxXYETqUigyLcPAsYOMglmQ61FXuP2XG8uF2bguay1KCgpgYLRZ7JQfBzK1X+7ZqupU2MX95t8wp
+3VnmONufCx5RfYL+oHcZ51m2ozGL/tX19j3fNuJkKggFpYdvGPqXx1jSo+ztOeNAuQMUez+F1cG
i1T7mnfpuD5tclGdZIlyUzdGK2of6RiVsq0vkKyBwPb2149LbinBqp8Z+MkOsqepLYNzNgknjIu2
X436Xi+KTR2PyW5EULJ3kKmuam1MEIfkeYgjCXhKGm9EvlKWP7I+Hy6uKYaN1Vs/ve8+xaaOHjnx
wRrJXy1ZOqJ9BZKxt5+XfTIZ3npq/ZqdxOVnqoPXzSyxcSvCJtJx6TcIJcU+1l1xwX6KPZ5vAYrX
Z8iBoEsf9bL6dWP7nA8Vmf22B9FeVgdnaW7ZMjhkHGW5FaZGwqbZtE7p4iYXtT2RsRiOpbi1hhNs
WtXaWInaHxtO/LDo6e9cKWsOWcI1rYy+qPZBYJCnrEyG5mQZwgB93TbF/7Wscmntaz/NT6zGuTW5
eqrHzIpcE64G0Ta/sINTp+z6P4u2bW2y5nzlelq5KvJ5Wmk6k1yLC9nTF4szTEu5kmX2Yrba8JsT
pLyvyTXaTI1bRsFDEvR/S6yP83IrVD0fYydzzspnAk88j+kR+/5KmfF8yrN0YCRvi3846vWNRbhW
2NjZtMHVZbzJ4kEWtgAQoOOZiDRRvou0Ows3O9rksiAqhx9yx2VnTdw8S68jXfeoJnpjAhJ7jlIA
gQbaOC0PcNuqAGcFuoFJuCUTqtW+Zbr7yCFRwKa3sY7w8e/1ma+l4u7pD5VLsoze2feidxa8+G7y
afv6QVAJNi0gbjQYuHf4Xxjv0vYlBxd5bS0JbDFPG9W+BtrN9fZdXxNkkWLVSiZ3RC5mBy/adInr
JURAzyXvB/kukPEO9/smSeKD6fUU79i+4jNsiRrBg0yWRV6a116kOXEvedEfAqMb72gZbt2UYHdP
F49eALcvTG9MMEBnjv1OkWEQlb2uzp2Iq41Eu3ZxbHgG0U/khCFuxmcdwMuPKsPeSVZHoEg5GVFa
XUTrfC8K45bbpmo9uv5XX+r2XiayvQYo3oGYMn/t58YFhIWRsvbsbVL0iEa8GH2P1q6QH76yiMQ5
EfKYhEXMi58cTIiazh4SrXnssag9Y+21RGYMA8tMizTADk9vEcePNSmNi6dAAbNLCWfvNIzfcbw4
J38epqPmdSrC2JytUqP1njQaYYfvIzEeLz+xvou6enFwpK2DTkeA29Tlc98a49rL7f9MpGEHaQW3
FPJb8vXDdtIFmTOaDh/75Uvc8EkRgEgDaiy12pdpqx3I7NimE4hMPlrMVhq64mVArsuaXqTfaTDS
UDHIWb1/p6oQpmD73OrufKplhhSkSeyfgFhTuUzGPmiM/jKkrvPMVJmujcexT5gtT1wll8rw4xeT
DuDFm+ZrksFYsYBOi/BF+2i8yvSzmWQZxVm1bMZ6iZzRiJaako9BAe/oohnwon3VbRoPiUlITNFf
siTTCuDFWfFFHyYJv0kZUW9lixElKIunVKZfPrsgMdBa456tfUiIPOZU3PAVvUbdtO0eIwkGzq5O
V0o+oifqtvlRGkBL7St/Le0KCUiaCg+UDQ8Ru8v4kSau0qSCNStiJw4HIYh7L2i1gMF7+71H/a2l
2cV52A4HdyTbOPOKdYuEEBANkzLBEO+66/Uvky/zf5qdjh9GkONQaBCLuH4Ptt8JUEsKz53sKHga
DS3BKEwu5NYIWJuX9dgThLdzLGRFrrt0X27VX6ra/h219Kmfk55/ASJyoLrv2auYF1UmbxREHHo9
lYPQWEhav3orG/Xi+t2RNpEGPMf8hCMNWnHK8eblWdJstNrQCGAyfszZcl4cx/yvdkW1NkxPbLzA
ra5ujduhrZuTXzvGQUC4x6E9ut0VDO8xpgg5fjOy9qvAnD26PzcfQ8CX/l7ojf2ZLuypDwYz2HSp
/2FJPT0LrVk2ykwR57WUh4A8glTucTbWgv5NL0jvIjdj8AOmrGBot0lv0UkwoceH2feyyJRdB4Tn
KpRhU1pdOOCEEARPc0Eqp6OZ+q4Er90UU9NuiiRTm14rUcrGzFoMbAtCw/LsZpoVsW4UJsJ3yzvv
uY+kYd262fw3mwm3vZbCyJTV/zg7j93IlWxdPxGBYJAMktP0mUq5lC1NiJJURW+D/unvxx7crq0u
bAEHfXrQwEFRSROx4rcfzaKI8fJyW9tsBHNT60UoXB1Dm2ad1hvDs1SoSzyvvvBNox8KSLywQEKu
8b8cU3IoHlWlUOqXjMCKs8dn7WE2HWRy7yNHuEpUEW4nQqhIvBD1OYkKc28HSxQWqU0okcryECxn
k7RKkGFPEDzS8jFcDqO3Q/NtXrrQd4INR2TJmBP+EP4EEjB16mbIjGvs2Rp5DqKRISxiAkOA9+Mq
TDA2MDlv4nqkrDPIn2ONJtRToXXI60W1EKubuO7vWisND74h3YO5jPHcOcEmW/E0CpJ9ZqsAb8jC
bmsU6s4GYNoJDcVVxI5co/v/QSisd9OOVEwLISW2OJgjvyu9kzlMN26IfSrtZzJAzGF4caRLXrdv
8z/FxPRQW+pYkml0xW3JboKofx2Y+XdlnQy7toU2wDKQE88grsdaISzol2QIgClOjcb8qbX+NEI1
HCT5JFBqwUPQz8MutZB1eUrLzSxjHsdAANN06/fzh46DbX6D8eYdRdCTnxjGZz1j0m2Luv+Zm/6P
TObh0Wa6PZUTBqSxQbVpqQQIdcloiuq52pB0+lwP/gOBWsNWQ9SdpaXSX3h1rYsKu+KUxWn8S/Qh
hj4pPuIFRgsi2NfYxSmah7HYFEp0m2wU0TujLzgeC8MpM7yzzw6wTXDcH+JstHct6D2yaaQfk20E
RFvW+OFRi/T13ewn8OFuPLznpWejehFIRbE8G6vU962Pgju5May+gyfzOZ2ZPQFnM72TVc4R3q1b
sVdgJNCBPWe+1Plt0aKwqgfsiHOTPDUFNg4vBT6XRflpZJnedKNHIo7uP0yr9HYq5TObkwjZGPFc
ACaQGbot+bo0CAvl7SDIc46sydbJlTtHJiDvdENG631LS89K1gm31SiuE2jkrZniqbKrEWDS37Mp
38QRiPgYlsD5wrvj4wZKgCr2yv6xxZZ9KYX3nPdluy3YqMEicGePHAaQ15oG8DtkZEqAFR9w+cvK
3HrbxrK8QSrVb1H18OqY6VAgezH9t8Cp88tg5oB9LL/rpEye+77v7krbcvciw+yBXEYegB9eVT4Z
L4THUSQDnoi4J1ZXY78wdaFOHrwWFqQlLSRadfzy56BGr1cGOAsqC+N7olpU5JXpn8qW3BJlcdwL
G2LOmqxlJ/KEgEiPQF10gYVakcdTDHjiXEAcGKPgKYha/3auO8EvqBCsewBdtc7a3YDPnHfNQHMC
ZLR251puGVTnVV7qoxn3yRPAXnnsJh0C5fnToZFOeCqaQO0IbnHQiVqh2jAqX7VRE1xRVVsfJpkB
xPHiAAKZj3PbwVR7kHeYbgC6Q2PalMP44Y/GryrpsoPH8ee1hxrYiSxfZrZs2Hctyt24wXYruoA3
f2b9r5rS2vhROb2MVhGg2wEfmUXymXMaOOWzU/3IM6/HB0K0xbqi+vjDaW0GcIUhxfVd/9yGbYbT
gvN03NQe3EkxkNXGawkD24BfAWvkfq03ZOmxhjY+GwGLySqKm0ssnV+ehWe7cLAe5w2IT2h1v4M4
YhgoJCF2YfmeMcdjbmO1UwgVTv1UyI3TZu2GPBbWq7hu0Crld5477cJC5KD63Ydq0te4KoKTluGz
DPWLXXsPsw5hzKQQ59KwS0ilIj4AGJFTOSNNyhWdL+I5btStJgA8tp1PJ4VOUXGFbKKt5KE1KhSs
dfJUpx1yR5fNiBQzgGOkuJd6mtwN9OennbWPfRXMaJbkI+3xgGMGjBhThlqxmLhvHVs1OWbYJlzZ
ZtCQI560EBa+ZshlC62CmyWRYA3Vnm8rqdU5CkcgD4ajI2kR1NaBMd3OczoTnZ6rlbb7J7PNu/3c
IpGJS7fcNnGPfz1kF2XHfMhGd2LOnoYVQBdeKT2KdZ7Vv3vp3Rilj9Nr8J9nWXUHrSfUBYX9Qxbz
tHIJEVsTkEmgjYllNQlRcbmGgzkbE99WuDDl7VSM/D5EIjVKmziw6eCcTbVOa+9XNaN/mOzrLMvM
QyQIlLIxHxAaUONGzTp1a9UZhR48LhQ07W1lB3z9Qfjmma7eZ6JId7KF+ExwKhxkE+CrM4hkWSde
WqzGZg535YyOJ5oh+UpSqsjoFO/ENnBCckznaMRt9TgSIrSbjQaXJLFWu3QO+FL8qt84NUvhkKOL
4Kvq18KI+OdLsE/Ymt5GFEfSUlJ6WEJk6Y83dhI370EkIOdSxC5ehJcsnLF+hMaRBEqLGwSOyWrY
tHsZKIAVK8RbGrTqubFAvepYxw8loU2r2jOZ88NlaXTn6ZBLUNsgqdHgSfyWFT660Q+39pCdPXd8
LsLsTfbDSxzHjwSNkjGTmj5qNbbzPhzEi+9zl2Kjai5CDPy0BISksVoMkYaO70K0G1uphAPFrF+j
BXZxXIMelVnKe2kk6aqOmO1Ssnk+A79GlE9t9EoK7ycr5IvOch4RMUxv5VQmP4Uj61Psu5gDC8CZ
38YwvxqtHncd6YBRlas7JyassJ6HapMP+bNvej+zpIpP3gh14LtjiSq08PdNESPnWcah0q/BujDP
0EnHkJv42QS+k8XuxiKhZltaE2ItBz9KAx664XG+SRaHDbGeUBeVwhbqY1cROicAq8MxwGR2503p
GQAwuMqD6i2Cb7vu4Id3uuk5xgTo54xZJo9tGRsb1Rn6Pil8JJtjisCjy6/p4PgpmDT3ZlJDKLeB
uycLARWmb+anNrXKjTEp/NgKnRX85J3wq+sGWOXsRI1/EPB+T3EgXvSIytywOhdpYPmcy7w6DpUN
g1xY667OeQmwsea7oGNtxSD6iGuvwWFm9M+TMOpdUmpI57IZ50MZLi9n36EAMVhyoI6g5WTp/u6F
DjdpGkH41env0cWeRdA22cwkt2yl2UMV14FG40ClK9Sr8zGFxTP/MKeWIotqooZTqfBAujx/h/7c
GHkOevvaHuhSrIP8Si6GnjDXn0WUPZeVRAXUTNUIm2ISbTnZafw7l/G1U2U/RTN4Z7MgrJm8m+la
AmGmyeg9+4UvLtVk3s9VPm+41rSBTDT3eQuhtXg8up1pBNGbMc+LPLgRv/J0aTci92ndsAGJpspe
win0wOsDFApiyuK1oT20epRcEjihQhB+TJh+276OOBafRz8w95lVYFSokZOA7YsNFtT5SsXgu8GI
ZqxmI9hDzSG67tP7pmqTcBXpujh70dSjGHHCkNj3BlN9HgaEnOj2KWpSfxcSgLFFg7GE6TrcrZjc
0VFnCMuF074UxM6sRsJ4DoAb3YPtmfkryHwAfVKJvReqgyFbV+0EVNimDZIXESK+VtE9ycPpWTRx
eecJToJicoObLANMEsU4oz0hNwe1Xarct8x2rqwMVQmjxR3Kp/Dg4WAlbA+4La7FLjYzfUWe4YT6
3ovbQyJN+74mS+fBN4lUtJoewXUrIUwzdEt2ZK6CtP9Rw31wY/Ee6DDBMwMlVbMeDeoNr399U7O8
3+bGROR3j/8utHNSfSivQO05shaOlXXwfGO+zlJTn5V0km2QzYiHlDPvCMEy1sK17LVvO/EWGTTy
G+y7TQZPE/sg35w0CcAt4ts2EhXyt/FHypK+xRHrbtyivfWtmQTK8WZqIzQEZvloTIX7e3aJ8LDm
B5I3mx9CtCgmPJQsONFFxsgutuE4FndNOuIpMNUrwW96K4gT2kqkIAAfQt+TLIPYMh2wi1XRR9oE
D9D5Bucqo2eGBsPZzg7klSLP9TR49Q1pazVflag37oicnFxE66xz6WClBaYA9w+AwDvvSjjuXeMn
/XZIOQwHk6o3qYS2oxmvvQ4FRztE9wSy/MdIi1xNyZehKYtjEdka+SPiKEtgJMxgrfiOmUInWONi
sU3pjhwVU+X9nRd2Ft7PJRHB7yOSePBP9Q5JFeM8sVFHyXXa5UAlEUei6lyZKBFmfZh9eUBLLrpr
qi2W0xhZsgd+t6sOYw55iLIMAVl4C1FFOh5GhhVLS7oitgq5FTFYhdaKF67QN03WmfcsHi9DIn3C
rgLvrVee3BPSxQVBTDbRoJ9yRZyAqIW5KZt56Ff0A16aqMdULNQ9og5nlxO5umbqk4Io5k6CoTjA
ChUGLOZszRSNeb9ynFuvym/9ejEqlbLldOB3S1CVOhUx/P4wlxXUTENB++Tau9q2n/x8ynGgGYTk
J/ZVU/u0ZyZS4QrN4p1NctVxSgiz0hxTPC8+4xwj2LDQL03Jcc2Jstt4XqKlRu0icS2hPcPJ5BAA
+hQQlJsTjbySMLWnIlHxVkriQvKJ8JgsQW8zTsxk0FmMe4Y5zjsd5taPseTOjg5MSjsBG9LMa56T
kuSctqyC46CDm8rR9iHT4gMzCLiiHxhXkDDJyggmZJMzh3L22OrsG4iTYtQLbP2oJxLPOvlhk92k
hiTFw3KKfeeznNcuKSE6i4d7p8JWkqXMM3HgfgrRqIOD1YcEjPSqsnLvYiGa57SaRe8BZWEbR5vJ
FqzJ48QQ60OqWO2iVoNEWajbh6j/oXwMdzYh4qcuV0+BRWBYOfBpkUJ5LWyUpU5s/mTtHe5FTxy3
4DVdyR4oHjnXtlPa2YWENm6ybGCUYdLFSAaHnyKf3OCzvNMRr6r2glu7TlrUaMmdizxo3zd+fimc
4jo2u2TrdaZ1VavyUy9+Uo2oeT21hUEWeI0Ov6rHQ5FgIaZ82cSY3RC+iPHjBJXSHNrJUHhgCFTo
LHPxlniaT6lJdyJUDSSci7i/xDlejLI82y15jbz/FroBNlGZAt7A6fUcW+sC8UsHJB4CYzixP4OH
JneiVe9pRv6RUNlTWqN2wx+q7ia2u11DaCiXV2SOl4KDV5Q5xDK3zb53hDjGcK1PGpnPNotjUE2z
RcQtBuOBtD/zOFjzU1PhQoRRSU6qlc8mCMkOPVu/ByKM+OiNaeVkfF1BBk1ODMtlAIbIV6qsTmip
zOtgMMRmHgJvsZHb7e/JdoAkSgsSsw5cAHV/HNhby9nMD5TGKfIAu+oq7wYQujhhbS6jR0EAYI74
pByW4NFL3EoH2j/E1JAY4zoXRrqpnG44pZF93QqzvFaTk1sr2nPe1di/jzy7MygtBmnTGT8MYBpE
kio4R/E4bSqXvLiiH49JZnr3wdC/9i3OICsUw1WhM/th6prnouOUP/rua51bxiqxWzwT6H9+WgUa
IoQQ7jayqsWzJqaHhIZS3v1G3Jde6B4dKw32NSHR9z1b1S2qE8ZRr+BwaVWXMawzZhozkzeNLl9m
PzcPpjZnIPAlgUUkHVBjc3IMb/xFMfVSPpowO2X+ezPE8yXKo/AULG6vmlWCjxQ3ky7USuZYg4Fz
F8zExyBh5uKKSqsTpGp11TK+b/mQ3X2am8k5ZW3BkTBjgXWi17ozXYLpHUwXyTS4WNEDcpUaz7hO
WsM/uIlFWLj2X8h/n3apzPXKNcvsEdNEQOBN9+KWTbn32vKh7NmVJtv81Vd2faFaG91g7DV3nWvs
0RaIxes1suIa/rjtFgIU4d+VGi298zL3NSS5cvE4JrjOyFvJ+UDWbi7iRxpX9LZrkIuFHOQI+J/s
M0hG8QySlJqrwhPxfbcoWZyZzrQkCxracMl6zNeTUU939txV5xZWYge2kvx2M3IjHWukXQ8zhLzG
F0B6RT3cIGgqn7IK3RMFAr/hJJ5mFdpYE4jRR8FD8FoUeojFypoXEdlWmpjVz7YLyrum5uIjEX04
mWe16iK81NHQIwuLkplcHxsqeMLp2raez2Slnb1no6ViO3leZJqoLZKdKspjQiYmDm2R7AfygK7q
VFj7vp7VqQ/qh7ITBVmDNpKKWBZvHXXhixhR7xNJfAcTIUGqtX525ZBeeSHBpTkdIGcHaxNvusax
aNjogQyDiBOFZBNAF+2YrWdcI3k94QUaXazornPdaAv9PqAIMXat+bO0JLU9HCG242jcV74MT8rh
aw89clMwfToOxy2K3IZ8ngj/xT6NbI7oh9Kfr9pWXhyB2qQfa2BoJeyXIQhHWOryYpmq3SYQb6tJ
Nz9QIZB+NcCHo5Pzbwcn+2kUsr836/InuklGLRvtsU0yjdGN4tQqROgE/JJb4PdJu8kcorziEIkO
XnbcNOF0x20B0U2W2DEScrC0E0QGifbLavPk5NOKsRmtJDg45OvuI4awowVhsFdobq6iFlWLETTV
r6DLZgyq6T17yHRAQqOegW5N4mZMHHsxspizU/j+DuaNRJncWQw187g1DWfaWlXVbjHJR/DbEfsp
8up5o6e2+1nWoXvSPssjW4z/hOwYp51fDgTKsQuunHo8M1oHq3E0UVdKigfm0X4vMne8DhJ2fzTK
3f2Um4R3tCMr5zTTddDNSfdZkjVPKsNoXIohjeHVl+AzYoiJXorU3WyKm9l0f8a9fRlFbtzLFBU6
WgJk+fiSshEu2xZM7qR9hQNgjmH+HizfPjVpSBiN6MtdYhbwW/ihkMgxwWEK3Go9V3dZrq9jR7Fp
eYhFUW64hIGZi+nXdfP2FBEnukoMhKqsRtNDUKR0yCa4DJKmce5Izw0Os8fixmWbK9vEqB80ghJy
Dq3QAXm8dSdrPnmzcU6o7tvlYVE8RXZFjK+ju9c2bIJbJw39PRXcSAFarLdg6AXZC4hdGxPStCAL
2vJIeXDMX42Rn/0g+WUUNtmC0ylAjo2K3sW5EqobTr3ttrQDfLFNteSZ5+J32gaPCR76YzJlzQXo
CoH2ALcsmtndTBPcItY+ClRM37+TdvTe6vwOzTNYsNVku7ansWGOglu6BaLbsJHBYx5rVHoltEJZ
LMN0HcdP6PyeR2+mW6TKKeYqWES6eDKJOSA3aKg7gxoQCmISEzyvXn5dickLeYL/K/Sb/A4JjbpB
E40n3jNHsiNVlW7y2rC9DcYCOMRcwuWnptInCb+PGcGu+bscAzVbafjGUYNLXsfaXhYMbRAdpuE4
8AKxUEIQICZJa/8xnbun1G2m82hx4ilKjNhjJtyTkv1bmDu80eNYYTkt9U7rgv24wcQR48SdqHbg
mNnxBqSocWWHWNAC8kkZzPeDUYQ33kgulnCa8Ty0I97XADjMdX3rIlXokZHfVh31N0O9rmrjE1uY
tR5c+84naI+HTLUdgBZM6A/StAriOYxqE4mYWCWfuXphHTN0wwbRVEiRVzVVONdVZoMFhqo1AiQ+
boA0i7PaYD8BE9As0MJlzj2pawARSLgcGU73XQyMkdYGUpNuaI9BMAVHZ4IiVn5AaJjFe1HGzRvQ
0u847NQm5c062PR3HALGVLivlOl2LpKTCKv2pEvImM3M3levpw7abyyh221OE6Cv4bgpqC5YlzYk
PfYPRuUh1Wtt9T8yt3rL+P9YmHKXI6ZRPUgKF3aVrvlzMyh1iLekeKvmZFwPnncxCGdZUi3m6UqV
Su/rohFPcVOmD7WL/0uX9bud4LIyfXi1EZ3zwQs9kJrZWPsOPVlbVYtpFRUNBgpPG7dlSDU6Yj08
lQHHSfwae79Rz4rY0rUfgpyLUoQbv+RQgfj9Neit32WH0aO0L0n4y+3U7xbErbD5eVNG0LpG+4Kd
CC9G32RkZU+hpJ0kN/Z2Zz7ajYPBSCMTdYMs2/upih4DpxnIl2ineyMiOj2QA05lIazr3l/QK1Lh
pqPSXXpPIjEW+ig6RtpE5kIu7m5EkHiVj6o9cayHBbKwLPq6JUKoHNx51c3YBKKy4haHMBKtk+p7
6Ovm2iLUnMy2yW9uWgtjn5dm/xG0gLwiQ4M7MBrmYonMhfGNowIYPqYrI/BPvjOO+5HPCbNVUx2a
kbRjRoRwlYvEvoEFRe5j+VQzUWmFw0r2NAYsmKslGNIRNoQZ6VKdF20Toyppcdb+1pny8Jeg7YiP
wMqn/WxU7n7U8o30jGY9VdLCx160KVRIMvPeVT3cswUtJSN2mXFu/Bc3y96scM7OsRP98GBrb2YX
PUIA+LUIPfDHG464JciBlYBv6mhjkEaEEPTveeHpo2Sruqkdb9osRNVVnJbGpgl5idpFvNbEfr+V
nYfd1hQEdSbFdC+VbEZUfkTDd0Z/Qb52m+EP3FhJW5LWUtK+NnLKmQanuY+WocG1y+akPWUeNGsG
p+IUlnjAh6ijWh4DjRzAUpjThtm/K8wSyYtVl/OjEbveGjiNG5z5or4a5sJhOI8B4bp6Mf7kvpHe
oNHD+BrDIIzQ2wdraXYqK3ZfUCLvEIj4JS4JAAD/eCDwIt+Wpn5VtAc8xj2q09Bp4B1DFV/JaJI7
NSAwlk1JCq6lOIMy9yDYkYsc1UX1NfIQDuTS8AfKsX43fcwvlHOYO+FSKbUuZ6Tp+LNCso9sGlEu
BaD8ei6i9h6HD1LgvEadlMrWHA8hRMyKmDrrnMdJemepjA6TCaNVgqrPcF5m6IotSTTzZ6wRwdY5
T8QeHE5fbYWFOomeCGskmK7yEfA2/UlZyHOUaQJ2YFj8SL1PhoCa+hL1NGPkaUHosESlFccIpMvd
kCN48il060LbIzk9Iy6SvK2lLWXd4y1YCRSKSZ6S6JIFVBXVr60G50OFfGR3kFgyTeAxOA82RU9t
Agd0LaoduWMbYo1XQT6jVawQnfQ5eQ6I3TYNtZkblTq8aMnoING2P3wD37ZVGi+zM7PTNUkBoJ45
L5Eqqm1b0w7RlEb5xnEcr6+ulHGbRIhymT9zoksQrKJEbJM7xH7XfEJYgLo+6B+J8ojufM8rduRr
q73AcvyjRaD0HM0hilSoAXhw3a4x+EKjBm2X7JuagthVt9y9PO/NrZFEj6HpN7uiBtfSRfwImFj/
LOUcHsPKMH4saMOEJ+ooGYvWXhuh943jqt8xYfgPkdkZ6zAib8EcjCf8n5xUSYG9YD7id5lQrgS4
zdukngm0hquqm4YGcjLsGESCfJ/hp8f84jB24sdEY4L7dc7EFZr6n7CDH53MPhyb41gNMxBwQmL6
6l48z7lvEtN8coKR/OqxG8F1g1dRVs7Zj6zySqJQWZURUKmLUYnZkFyfwKjjbTypJShU/m4rhi8A
lCC9jtt5XFE/Vp6cGmSyKFv/xiFUZi+TIP/g9nFe8zsiT438koETrd3OwObjRPQTGktWkmQjs/sB
7LMY5mNSjMkanlRiRsf6m7muvFMRyqqhix6iqupQXMOyRhB0r8Lzuy3CtM9KNs2+yzThcAWUf7zE
ORqFQZ224Np8p4Q6RAY8DvyO9ZIHzm8bKdsdvOo5MZckfMTJR8Qj9dacdHoFffXituWwrVPfvHZQ
HlOaYcFx025aXsidJLjBwToRxkTLTXIg99EjYjz2m8c4ooBB0uazs/r0Wef40uKKbArQy1XjAwxl
kLCEUTgkWInsSVPucJvXyxE3Kpf2BBVwLCgb0mBRJ45ueKgcACK3Ar8N3XxvlwIBLTl7lDrcaGnB
wmh5MyMyBaTmNVoVlkPGqJqnaTf3/BuAJYVNpr3A9l0imabKLDzgvmGcLWLxE2aIchkgoYx+MtQd
Le19IExMYEZ3a9GVJPY+wreiYrQxAgdb7OItzjKsyPT7DUja33M0tqFW7H/BvLhvYuB/PU03Vkai
c2s5t24dFse5I9Q55IMpq8jboJemsFHCWbl+3tFuV6V7x2skh3Fd7Muxlj+RnO3niiyede7k5Owl
drLDVtnuCpm+8bwZNL0R7C0jao5HFSNOTflXTCasLXN4cxVNwBaggRELQmh/mErcaat64jCJWLC3
wxT5qvCtM7bA27xq3E8Mkz/d2OvqVTV0v/OMCC9jKJ7cvrJOWIT8jczx7vsxx8DKj9MrG+XcgURS
xEOT6M59WCNCwXhBgRkbZRnMMOQTjmXKte50xURfmyXaepVJzCP2jygQ/a7wW499APtmVNrm9ayH
XxBaHTV7elq0KewYZeI0N+6cOFfhBAUrvGZ4iXR7mzQpcc+c/s6qQWafdr+K0P0kJuAS+jelxtbQ
9eZrQLUCZlYpXmICvveFIBrMFSCqhSiJc6l0TzVYXlNKjpLjkbx+C7WcNHedgS0eJSnJeaAhBF44
z3lCfr7DsHmtcvviFVywD7xtaJQPRoYm2WuEdUbgr25xbng7szNrzj8EzjEIjbcuU36c1s22aTF2
8V6WR8qUiM4hrwUhB5RrH0Nb5HEEC1O9WzoZDpnMLqMTKbB81pgxbRkvW3xE28xKFM46tF82kDbD
E4Q38TwxKWXdjF3Kgx4nQE4aD15ivSCclOvQtbJ9RHsQONmUoAY0bErtipPrE2ZUdg36qzb2jolc
7HZN+wOpO4prcvSJjkBdlJXSeME/SbqfXOoZZyKdaWOo1hxdBbLTGKBlaPyrolTzxUwG/YhbDcOK
zJMDg0rKtoDEPuoRJ8Z99oQhZ1qTrvROvZF+aFU7vSDIvU2khU/YGcJfakjJhuiXNFmCIQFzUxCF
9pZiRPM1o5sp23FkwkQzZhBErQBGjP3io8fNe+c6ZXAZwTGO/aDESefau1Do8pr12lzxLZ2RThpr
GjLs585AEt33yic3DV+8X/Xdns35fmhrM4Stcu55W/HLTvBrqLCnNZaoz9xHpgSZQghrRv9QGXyg
IHcHYNfoJu37cpN0xY1DOsFFzWwtcUczyRQTWp5G/aUCsLvujfxnHuIWkBnqyK7E8qXwGvWrVoMS
R3Zov/dhQ/JPVNYXPU/J2hsdsW1cTaRNJp8BdGAHU7OKXjgwXcPMGBfT664rPMDxrs9CslcL6xWV
kntpOEMxJ2mqIqDHOCF/eFWH6h3D+nWSW3pvSMY5gsvRtRWwG8LU8nrwDPPcehUymnF+TzrC8qam
EVeMac968Sh/08D8t65g748G3S+tyL2PLiKVPkK7D4zIh2JH8coDiPEm31T74Jse3b81ZnsoToHg
IUaFtfwxf9ToNl0rEiz08G60GrViFXnNN7/nuytY/7wC0ZemkbJ48RTIs6ajgFCYb+7Y33qy//wR
X5rG87oY/ES7zHW3wX03raCDd8VDf5fs/LXeNBAmJwrvwjXWj2Pw3cX/2gn8xx38UkTcTQT3sJdh
B4CnWWPkJitlnW1YQyGvV0RCU0cMIFXt3c03P/uvL8ofV/7SRkyrRky5LJ9G37+QphGIp8SCC2Tw
Limi42RT3xX2vvBZtuf/07Ut2zTRXUnTVV+eKkhGapSamvDMPQT7aofTZOW84c0dt+0a/Pi76y3/
3tcCbe+P6315xFiYA8v0eU8ZnSgdPPpXyxXZAuyVv69339/d5bH97wVdx4EEV8L8+mFUthwiGfNY
B/JkaYkIzed4uvrmCX53kS93MRcekieAChJE1yRWn8YdcdsHvQ63apM3R7lr1/Hu23v516vagrOM
z3+g/P75RVaIG/MwClnsd2yXG/dAetMVoZ0r460+YhTaxun629L15QH9z/3846JL7/wfCw2uuTzu
A1WvkZtS0HCk6otvhEh+3JxruatO/9eXxrZtNmFlKU99+TRZSUvas9kArAe1Tw+owzbq7L4BTWzE
gSzbx39/nH+rXff+uNyX7xFzjUalOfA97sKDdTC2hKntm32y//fLmH/97v+4zpcNIiuFW5hWjGXi
t/9a7eaXzN94t8mloM7dP5TlN9/eX14XpXCN8X/CFMgN/vnkCoFyNRzacj2R0F1U9Tqt9D52u/U3
P2t5A768If+4zpdPfGDXo+eQeE973x4xAW9YwdbmWt8BUX7z4cm/XovCIOl6LpiE9+VtzGNXGPit
qzVwxFrwKo7vpDtciHjRq/Ekbr0VkVUrZILX82exN0hU+uamLj/mf37sH3/Al32X83TrlJlLFkdw
ytHEyO7XN7fzL28JIbn//YlfHpslAZ5rl4xkuY9v5Bbd8VrvnL25bdbx5rs15a/viEvNqY9e1uO/
/3xHEvyWlp6KbK0XCijtN0WX0Av9zZv/l61WqWVJdqhDdqGk/3mVBn7Zi70lbylyiLKrzxneYJrB
bODpf797y9/7P4/Hk5iCXMu3/P+8P3+sVuUwjB1+PUZDjiRUxjmciMSNp8YHhpldPgyHf7/e375p
hXDp/1/wy/vQMEb7WYmMvTsRKRgeGEXX7SoiJW/dro3Nt1PL8vT/9wc6HhYG9jbpf/kAAJDjWMEb
re23bptfyIU6jOvx0m3kLttOV9+9H+Z31/vy+6ZBJ10ypRnp5deTx66TbqNdTNXAMSJzei03wNvf
vC1/fSe9//7ELx9AVvgxUh8aUNuU6j2IQFeAzx6/eXB/mT15cP+9ypdVy59AEDkr1GtS6NbYLNf1
mh4KPI90n61mpnYJx7caXigsupuH/8tr6qNrchRaDiGXP+6P19RMteX6HtYMMwEJtIed7rnDlvNb
FhPxl+njv//Yv35/f1xu2QD/uJwjyhzDjeYUzN5d7QVZ8+nW/+6OLq/Cl1fTFQ58Cm+l5bKE/fMq
neS0MBJbtc7O5s7elns+ih3J3+t0Y4AA/ftPMv/ylvzjal827a4Zs16FXK19JUgi3zrdGpPn/yPt
vHrkRpJo/YsI0JvXYtl26pZpteaF0GgkerLoza+/X2ruXVVn8xZX2gV2dgcCFJXJyMjIiBPn+Gju
/ANHVuvyBS0/3SsrW6ktXACO6mm664JU9fiCr1fpVK6b1ykHIoV64XTe8wKjTk46mzGlx1sF3T9/
dbELp9Bh1sPybIt5jjdhutDaqLQVjgRvlRYlkZO+Y45oB7NQhTzRx3mnH9dOobbgNK9sSj7q6WNs
5gE2VUhUqNhsvHfiweCeECUykG3xaULfGP5/kSctrlbTPNU0GcB7E8SDsoN9sc/Z4ufipH5t/GhL
XfbEgChfdIt++fa6Ly25knZhT4pxTV2qk2sh9GS4sO0fZ4aZ4/Tpuo0lt9E0TgeL0l3dlY5gwuRH
nMBi4StBv02yH2H15X8y4EmPAzCxVL4qDGQC4ZKBmgtWgpa2kHw5GjxWQAc0kaJIyYLbQHkEQozy
qbFD3Wwf79wtElEoZPKOWytwLMRnR9MtEljDNg0u89fnLJpNZuVd1lMihRE+aPQONA3SLKY6X2Ay
vL55y85+YU18vosIqVnZWDbQw5GaI4P91fp8/lz8GN/POLi7z574bHvrS/73dauLJ+zCqBRKhrlW
vbA5c8JKyAETyMUZ+Nzl8/66mUXXuzAjRUrGa0pmJDCjTIJC7n4I8xXPWP5WnkpWYhCcbCkpocDX
JTpDk340f06jowp8s7NRadkpSH3HK46+GPk1/Zc16bjCTx0beYw0U8xMGqMmG8ZgfAQiwWX7xXsm
P7e1iMErWYk4oPLtdmlV8keXhnBqdFhNTkj9HfLDeMMz/+Ccrn+sxfuFzM7SVYOCPhZfe6KndI4T
hWTk05N5w3QuhKnHYD/fmN+Y6kFlcx/de8frNhf98JdJQwodI0BhajR8vs5tfEd7MJBIdRFbtB6v
21mMs4blWbYuEi9Pih8Ow2+hmrKFoIEYC2FYFFqQ8U++04UR6dpCDcptp4hcB4Uqu2n3THExWnyX
JY/6fDSZIQKmvuL+S0ky2fivhUnfrJ+DGNwpC0uf3QOdx2PqaweU2h+YU9qs5z6Lx801VQvOHTbT
lMwF9HMnyOxAH0Gvm9ggjuyTUX0ILaBIEw3rtTqt+C6y6+uqyQvOIedx5bifnhn3CZgtQKINYq3h
K0y1j6kTbweHwQGv/nbdSxavmUtz0hdsRis8V2C0/eLO2EOMdmhv/n3Ww/S+Uk9Y8shLU9JOxtOk
BUXCDE3Z/A3N/qB9ByB9fTlLH0vXefNatkFolJ3esAdtYAD7DPo3ug8EvXaFjLg9/Who16ke/Xgb
Tt3rNhcdUhdFBINcnCtUCsjONBRFDfDPZ8T/hLaS3xyCkyjLIF1wV9+vxcalAHJpTorICAMx1djz
6G0mP44gGFS+Tv1TXlQr1/Ti57pYlhSD0QsIoikYRdPjNjwfMo351BUTq1snbtOLTMAGaN3Tv2Mt
VHXFez7Y6qfYZx7254P+f906KQdwYFkbUmS+UI23DpVRQAfN8BuMYKW51tBZ3j249jydZwTx9/XK
ggKKU9MifYMdAe7nHepE+uituN6KEUu6S7p0NuoBqic6zuSJwKVDWF7DlYxmqeri6PZ/lmJJ/p3V
8dmaDATIqx2desqA0d48iQs53zPw/SdB4sKY5N0qIy0lYljw1pA/pekj2PyDoqq7lTMrHOtNlHXI
dDm1HsSqUtjLY0M1gB1nKLQeC8rszPOJUqr5Qde21g16MrvgoVu5uRYP7oVN2SVAHll5i00LuKPW
btzyowOaPf96fW2LS/OYa7SgTrb439eel5qambQTM6jBGOwrdLxtZcUjFt3uwoK0eUZln5McRjsQ
veOz5dDOCtPnOoxXzCzul2eqGuvQDZguXy8k1mxSaYXkrIewNKmB4IKrYhIy9VaymKX1GPCfunx0
qvdyRm3YBsBe5nn8pDrpBQQXsd/A2XT9s6wZkRw7ojwWwpJHWSg5Mo2+M4Mbw0t2140sbdnlSqSY
nfSNno0zcMTM/dY4j4jyRDpa9WvNjiUXgy/TsUgrHaoGkos12sgmIp7jB4byyfWYT4qUle1aMyH5
WAkXqB7rXKql95BCUJ83X65v1eLdc7kI6Tg6bWFm4GmAboJVRczvNEFGbqK2AileEHvvyjoHGxOD
74684qsBdsO+Hax313+FvpTu/foVntxmhEAyzKozip8oyOk/zPfpBoryk7ExXpy9cexvq211gmxq
Ax8J16K6DR8tRNJ3ouOzXgz+GfbksHj5a6RQb5CjZVPMBYmkUb8V3GjovlCw7T+IyluoUKv1akhe
N/revU3Xm67CP9/Y1xiytj2dAWlD8t80gwwLXiiO/L74qNFTCP1kr/jGAaIWa/ZpykDzuuJpi/eb
cWFUuOJFEjKGTVCCpeaxeTfv4+N89HbaARJLYW7rrlzZP5s815YoRTVgVvMZcUyo0l7goHiC5QDC
FB9lJ0Y0EDD0h625L6mmwlG1EuYWg8PFOsWfX6xTP6PIbSokW5n+3TI+FSVsZjdzvxKClreTZrJB
1mO7jiEFB7REtIk3DE0TOpTnD9EW1LTvHex9uoWtdiVdWAwTF8akMDGY0KWdmblgsiG/Gcex3MLd
O658szUjUqQwSrOByoEVNckxmT8nqb7iguJXvvGJX6swpTzOOlcOlFu4PQwRW8RmCUf13kEnRKtO
JpDvzLm7HnaWg9+FRemgI2avuYlLLmLedzuReOf84xssCSdRUo8+pX/SS0Pi5z9uYUr33zgGTmnN
QBt4uZ9P+S7ZMxkSfUZEdKduqw/ZQX+/ssbFG/fCohRM4moISq2mt2vO+rM5ho8KvPa2KibSwSkO
JnzhtBIiC55BaBK6vyJ4pM0wv3ebahNOf1JivVy/FGX6xk7aGmpjeACtWoDpgAYOIwDpIPinhTwU
Wn8XzoM/2QPD0k2de9pwTek7RzQTGa9irqvdMtfVnpqDt6P21BPed6isHN3d9BTuV1soi6Hmwqz0
sauiMu00oKlgWpthRx/zNr5BiZok+1nY7fbjDuKe07lYOamLB+nCrvTJbStI+tHiIBUQwjTR0bGp
8HbQ+J5M4LDnMd6u7O+aQemrTrXaqBBbsKMv7sHbo4KGvNfevdNfGJccXsbdv3ATZgQhM1iJtIv+
fbFY8ecX8RxYWzL2DpvcTu5dbVcfo87du8ba+28xQ7kwI10beduZbml7UKTG9XOSOc/5xPz/Tere
9MX++naurUi6OhAHPGcdbCi+G+kb22KQYGDusqhurptZTnMuliTdGuH5XLiA5UQJEdC3mRz7LRqp
9+UBVO+n8HFm4gK89SPEXT7qlSs+unibXBiXbpMEEYKo6um1QGiz67v90P9J5cb4ZUEuCyj1MCL8
wqWIRkvunLLhCTKtlS1c+VRyUaAY+qKE65EHNNLKfhzTD0Y57wmu3n0IWn/rHZg5Wq19LbYjaHvY
IJJMxvtUafMov6VKQGzx6xdENri3zC8Ns97kpe1XfRNvvW3xEh2ur3UxmIHf1EwHkKPlSF7ZVeey
MjXwA5RiN5CEMxv37jweo3YlmCzbsSxL5UnlAjR+fZ4L1abdnxK8ypxaW9btSi/fNuqXAGDs9RUt
uqD5y5J0pJmJhrAzVkvQxopzmFvTPsVVsPK0WVuOtG12h5rE2FPJcZn4jZQtnAO+MRzt5P76YsTf
8yZ5uliMdJibcWwj1HoJGvAMKky7hwbKaXfn6UtU7q+bWg4cF7Yk92MoUlGYSqcDVnfxfhz76raG
C+rAmzzYGA1adWnMqBWA+L9tp35Ea/M5dcdqm0VogjkTAzSQKD71Dtp1CAxpvpsrChMm6Npc/6Er
eyJHANIei0DKnngoUMfavc3EQXLIVRsq2c/XTS0/aGzdgZrE8lRHxpt5bl8xcMpLnUSKMAoFxn7a
nffiwTrtm7viQd8C69mWuxW7InV5890v7EpOzKAZbD2qC+Lyxr4xd+PR3KYfLf9MyF6r3C0GO9um
D49Wkgew4PXJ1JEda82StoKKAvjs3CRMsTBJdX1Bi4fywoj484vr3FTR1ULrpvBThRyt9qBkWtmy
tWWIP7+wUPcTiE4B9UBO8l2sfK6QBxy7lbR70fVsz1Z14phjyaDA2nChm4MSmyj2PQexE6b70dsZ
6JM75oqXL6/nlykpy+zdYgK1WpHgI3YcwgY+up/D1WeE+Lhv/AzvJnums+LKWA8NVT2o+PGzdovU
zE7k0M7DfLA31em/Ap6LX33NnpSyl1ZnwXv0E+Fr/yi287E/Bh/g0WUw43wfrQTP5YcgoDiNuQGK
eXIHvITGBUVNUQhHk3qXHrMPiAT52UPyAKXddv1psOjlnkFPxIDrW5VLh9Cvwu6LiBdMzsz7JorT
HU21Gf7EMy6sSHdCFjA5HZ8VkKlIskDAwgCofRqD5+sn9v+zeSDUVN1zwE9JB2rqZ2WoJpKgPtyq
w3baQdi+Vfz5CT5F8cKJ92s5vyZKAbJ3mBTEmfIAY+jJ1ZUyrM9NY0Cw5tVHh1nDIHpMm2jf2v48
7b3qyYXOtVvZzaVvZmqOo9oIAtGZlsJfEGZjfhZP18ZFW+bs+uOnlY1ctIAJIMvWzyrB68gUWyVi
tZRBQJqPvFK5Qz6rj+jBnyqqRiHnbg35sWJQviCdMQ20qYxAEw41umDpDaSeK6+MNRPSOc60cEBa
hUDYImIEwsl6uL5pS4EWXhNb98DuASmXnQ/6idYIO6K5O24hHN7ELWJEMVSf8Y26Vr5ZXswvY9Jl
a9amVhmVoMYuEnTRmA6Oz9r2+oKWwvnlgsSCL64nqEd1rXWxkU9/6dGNdv4nWO3VLwVXUVsG0AG2
U/t5oi9s0ATq3UlAz0St19lXB4da70C7Od3Gf/TSuzQmNvXC2NyWUR06GKuz+JNp1R9R9tn8/p5d
mpCcwGvPYe7OmDBi1HHC54Th9LZegRItBp1LK9LXb1PEWK0BK2M/xgeEhb9pSfkPEoTQ89M2K4Kv
Wd0+Z4p3m8BNubLEpRILoccg2lHFAhHzehetKDeCqMDPoar0gHR0z9rneCz8Qd23yvH3txNwERRU
3PPcUNKZFUAftYAen54QtPfjpjlDp7yym4vrubAhXPTCK9IsadK2GKhRNd3Ra45JAaHDtsm/mokK
XYS3sn1Lp+pySVLw1hSvNtGcAW9G1TOFtw9Bnmytny4cQL6VLo1Ing75CexLKftmZt/DrIF+H3Vf
9m/tolhbjOQLWT+k5zxhMUMPDcWTPuwZbPnfXEDy9dprp9AcMWEP6D0jfB8G/ln1rxtZCqcgAVyN
2w65Jjnr8sbyHBca+9VARqVDADOvrGLxVXZhQYYZOhkkkn2MhX4/7JTNueRxFiJssUm2ua+fmDQ+
PyuHfKv+vdZmWqzROCZFDErO8CTIWRGKGSF0Djntkl30GB+zfX/U6KkhYeorP9DvpsHgfLy+n4t+
cWFS+mjmeRjioabipdk7FdrOEbT+Sstk0cVNUyNrpe39pjWZaZHXuGi4+ly6cPq1kCVpe8e9S+wV
Q8tr+WVIOksJjGbneibe6Tyns7/c8Nl0VrL+Rfe7WIt0jNoEPegGoUG/qyHlCT9U/RraYTHIXViQ
PojltmT5PRbi/CCUFQblrg0OQXxbxP12jP8kbDObDz5T1W3Dkfpn/QTrlqNxZuEPRysD1VHzYVRO
v+9jLqMopkHwBqEkBdLuPGv90I24b/6ugHMrhS8rXFnIUk53aUP69tMcEOEMyNx70J6DdkTQBdnu
fmMW6DU0++sLWjyoribGalTxkpCjkKJNSg6ZhwAuiiZNtkV3a9jYp/kh+CCeLwO0N/70/rrVpXN0
YVQOTOiyhDb8IGQsdgBFI9T4M8QnO0qd1+0s+filHekqz8aKlAjZJR/M32PVKwly8+c/OKpAkzSQ
VhSG3jxmoWv0ssbRKAY1gb21rPlWg2vrU5VN8x88Ji4tifN2kTToM2zdaoNsUTvD+R+Yp3K1Qbm4
YReLkWubaYg2R8F7ZZzVZxK+lzyJVr7J4rf/jwlNBruA+lD6bghRDj5X3qZX4x4ymK8ThHKore+u
f3/xc+WU5NeOMc/1escgrmYIz9OZ2DLVrTJnX3Po82tq0En/t2dUEPCmuyRpVqwuBe9Lq1Jy15go
qY5IxvqTDclzBUdRCBXzGvuJLmLNm8WZQBRVTxcARumpBKdnGKgpoPTkpN+ML10GSmfegjz+nh6C
vXZAWYEphvxjvXmo/eEWZafVwdHF/WUwlrlOz9Yp/r7e38moq1pVoBPxpkfd2Sn1rqwf9drZzjOk
dKbuU+O5/kUXpzXELO7/MyldKsk853aRG1zBe0S1XtDwYVgNxtBvghshul2nt1g8EhcGpW2GtEuv
IKknHBvjh6CZ7qEjXrlVFo/EhQnpYKuKB/RxNFkTZO1Je1tTLR+KnTmthKq1pUinu1YhDww69m6w
0OJtrE3ydP3rLHr+r4X8fENeRCjqsGgJwEPlp6UQSzJ2RZ/Az35eec6srOPnPMOFGbBFej+MBMKg
htxVN0Pr1IZQ515fzJoV6RinQ9ANogrrW6OFkEMNAdmAJNp1I4tzcBf+LBcjTChTrczmikKfdl9s
tWOXbANjY28ZMgcUk5+Qj9tnhyxeAU2tfSqx+os9tJoW1RCDTxXZ9fe0rE/5aO4iJBGur2/NjPjz
CzNZ2NtThOaJX7gKXNIM9QXjeydbA8EvAs4ut1EKC1nXQsTugqwt5s9FbG50F0bab1GXb0c0pAdn
NytEqH/i82NariTSi+Mzl7alCIF6KPrqiCn7EN/+BTfXNk8VUhpEc3zbUO6bzj2e4/ZOq1ukIsrt
1I7b65u8nMSZsErokHTQcZHSUqR+wiJEbNOvC+3ziVHpxwyNEPOMUtGgvcSpdfBy+DugElb+UtCS
OSnkyNd/w2IMo9tjuGwFdRPpqh0ibSinXHxo9Ie30CJu0I/S0M5D8bFaG6xYMyYdTbLwvD7rOG8x
1pukuScasPRtu5aKL902CDwxSWRZrotynuS+kDEoLVJ/AuEQfx124iELj/sebeHZV2lphts1moSF
7N8VpX1YeKA2Y+739YGJeoS09MmDl71GqHf6wDAT0kxINSb70mlWPtqaMWkfEVYpesPhOTNqAGxR
nvTaaIdAyxOCgYjtlR+v+8iSOfHEoCxg0zCRQRTNzJFAxArI+Ky0yRbglPms96aHyBnqZD5K816K
sJ/y7brZpeDgkiAJhhdywDdsKN0wlrBRYze7a56Dm/jGeF+Dnk4fOYzHNaTIwrXxypgUiax5ilFm
wFhVfh+dfeb+fuCmcK2iJsA8uPNmVj/xzgOqazwPiwopwzE8DZP2oDRreyb8TMouESJGesRm8IKx
WCmo2UamVJbJ7YdkwNa09q15HLJ8Y1gneIC33fQN8t5UPSCrvfKxFvZPtNJoNbk8sN9Ujqo0SM8j
HULfbooCXbns5uzWP9DWfo+enK+XEeKVP5ymOsJ2vzesDn7DZ0jPZzSX18qmC2FGtFXEu5ixYFMO
qyZi9QoyzzxTE2+AwLrwoGHpwtveMT/AJGuvhPFFc7DEqR6oHI+62eujX0EjiQB4QKtgct4NaJwl
LjHN+dsY65VNXsjbPU6CwX8YxnxTxvBiWHQyE8XzEhAwZLDzvrdQLmIsDsmxAbGRiE6iYIQuV2ob
S0uE+IGwBhpVffNYRhu+Sy2hX5WqlOlmQM0P/ACrXbuSReCSvNe7tCNl1ElkoqYYpjmVT2Nv++XB
4XaGYBD2nBvzvbUS15Zc9udqbMtm4lQudkKZOyoG/RFKTt+69DCjm3P9UCxkUd6lASmmtHNgabOD
gRmBj/YrOgqetfI2WAqSBBORRJgWpBPyc7JlAmv0mnMOxMH5hij1jbmt7gTnCErMq12xpdK0p0OT
RhwT0kxy2Ukdy7R0sxZrkERBHbMTFucHFSQhUNbNtEWF6vlf7OUftDE9Q+PRDNLBtCAHeX3M+rxF
B0mF0KnR+xeltN/ZzEr9/vcyxCG2AIyAUZTSBuQ6CqXqWF0cPAw9wmEfS/3r/2ZCcgkz8lJ40juU
+5he1ECmpE71FFFtuG5m6cBerkS6BprQaUTFkx454gOnBjp9aEq7u8Hm8Oa9me6um1s6SdzUBtHJ
swWu6/W3yYvs3A1iVSa6Y1YRIyG58mkW/fzShPgJFy8SMxrowgrJQwFVU2mLxDfmKT0ZO7K5VRD8
0vZxWVOPhoUGAKD04na1+owQyAiDvXrQ0VBBIFBUI/u1ALFkR0yxWuSORFZ53tNBNeuMjEbu14aW
HIeh+phC3g5PLTDtCK78619p0ZponKMjDhpWxu8ok5MGo4E1lD381Ly1YVC36ydD//1Ux7MheqMa
Ts2dUf7Xn8puCKp6OxFXhZDS3HgIZNTWSTPWyvpLtTQsOUD7BLqXgdnXlgRpaj/ZMwf2+Xzq9947
wadFZWlvbgXzSL/ptuJF3j6rW0H8Vu7jd9raN1x6R776EWLbLzxzjPMwnAN+xLkMEsqUBTKM6r5q
mlM5ex+NitmpVNnHLYRQpXVkmGZ7/bMuHT7bETy1pObmG6pHmidGoFew9OtI5WXNoW6NlWiy9J7y
AAQCIUKMQjdN6YuGszeapsp5OL9M0+avadccwl3sM/F03jwIrNQaRn15TTBoCOgCS5ISAaScZ153
GKzPsBqVSBg6KxDnJWAEa/plQlpT07h52buYqFBw0HdTgVbt+a6xxq12Rtq8QnD279j+g0B5YVSX
ul1BAGNlm3E0ssjBa2d67YaZ7q87xOItTRIuUGako6A5X3tkMwZGqVvCI6OhPG9yVCr+ShGmRI+l
M/ARupQfYwtdiomp9k+th26Wp6XVDh269H1gzoFfpUn0FCloMG+QEnrnJKb34LWWs9IaET/kdb7H
Y4VGumZatscIt/RDFdNBfi0HEJIUe2u6typo8VcgGwu+S3EFZ9EAoNClkCt1TRp4gy14Ksb9uLX9
6uA+qo/eQ89IrrZTjzpM7Z+v7/9b53VZFM8g9KR46smQYyhgeqBpETxS4UNXfpnGlZxPeKa0a8Rv
wZMCnlkwv73+vKYBu35uMgJT0azQjY9q/GyHHxA5RDIKGEqWIPt+uL6khdPikmLarAauaNEze20z
MPWxNSpXdC3qjzmI7d63N9n74qZZeWosuMQrQ1I0LdsxV+aGxVkILqFUNDroD/8+D9fr1UjpkZoo
ZpMmRe4nVvwUBOPuXHUH79wcK7P3kc3ZAyPYrezg4sJ0AVyD2ZgLS8qR7BxdHOYdzoybgXn3jaON
shMS3RvvSaTrjKjcO/8gKbJidskZdQPRWSC16E/KBYF+RCZAQ8mBRrG2j/x0x0xqe2y5GSEl3eQf
isPas+rnSmT/1AFcw9zuQmYrI7EcuxuozQGtzX9Ax+DewBTtx74W+d6TCfkqyNqVxGahkMqwsmmJ
KUmLWUk54Glarivq9HNv+y0a30B5Ea35u/hhQ3NsQb0YbsPfr5wKmw4VMQuOS7b39YnwtCltvErM
SSqPdf89KO+z4EFr8pW1LX2/SzPizy+yC9I1q9dGnWePp6JJqtwVQ3y67iPC2+XvdWlCOtuWDi4Z
KUzyQiTcalcI22ebwXwZs3kTraGbfn6La9akA546U17OyGH8TORFZbYpfWObP8WfREuwdzaixofM
35NHkVb93NzSTdmjEfXX2vz5QuJGcmp4eClp/ts6UVZNDiJQ/BLlw0gDFnKcrfbgHKLb6VitRDWx
KHnRl6akrzg6WT4bKqZG/bud3SpMLxfGITfXkhrhdNfsSJ/y3I1D0NjYUZ+cbwheQAgf3sWHGgH6
Y32AFvXj77sOrJNUhgTR+JsZZTY34e7FXpY25aZLzcckS07KWJ/Qlz8l6sv/Zk6qAdhVOsZKbpA5
6Yg5m9omNX6o9g+zuEmVFVOLX8wkZJI+odwnPwEnw83NqsVUZHM7QPlgmEzCPavhWoReuhdsNAoM
W9dtajjSXdRbTaEi6ATnTzfcQQ65y9sCOmev+/1ci4fSLzvu60CiqSZSuhZ2qmh6jpwfU67unfz3
336cKSC/0DLaHCkZ8dvH9JOSwsYhGvXWg4kHqMPJaKftdUdY+jrUeHXPpS1hIDf2ejFDqEbMqAAa
DOITH3CDJhx6u7exHq+E34XY+HNyCDZ2jTki+S0bq/m5GZAC9ofyUIGOqKfnnn9T8091sBIjlkxp
3GIwPxkLEylK0BCJZy4xtXhw6BGEH6y6Q/j6a+/sfnv3IExy+a8G+ztsUK93b57FuGoTUMWr7gOv
oAd3O9UHVV27IheKNmCxGQ2hngbtIxXK14b0uJwAqWWF3yZ3ghM5gKeL4XpXQ0UFsZz9WhNn0SBZ
t84bVeiayIdJyZX8nJQ0IOJnMLNgV+OD/m72513OKMoaHfKiNehHqXlRLHr7tEjOw4yKH0wI6k1w
QMxvq/jV1t3kj2KceS0xXrUm3SF6mOpl3GCtffl3bfZp+tLWkHAUsEFkayxOy/ZovZmuzic0ZQZ9
R0HGqhnqwg/ugwMCodCUD/vyJFDA6/MWC84vRjtU8lSXwT8Z8jVo9BjCsiz8LthFDMJUyeezl++b
6M60n657/9JbhpexC8jZ1XnKyMEjRftXzXsWBm+HNzzH/bc2/2fOTueKQUH2EVY0t/uxYvRtY869
NCpjbM5K5s26VhUICH+1+6e2OZnDfYho2mi/hPZxDpPNpO4a+7BiV1QUpIzglV2pO9XlnjV5A3aj
uH5K0/OG3uO2Y6yuReykO4fv1SK812HWpGiwEqQX3qmvTEu3NYLAitrl7LN5EOP+6cE4mHt0aVaW
uGgG2lBI5h2aA3KQadtgMmdbfM4MQfByL1BSMGpaYbGfwWWB0h+0Tyu7Kn76m11FXoiRN3IErobX
gS3JrURpUty1uJvvBAGUSpQB08S5727XRpiXElW6Lr+sSSe/tazO0wusTTfxeyEYAJTh67+Uuau2
1lYmhWyA8qiiB0RQ7Z17oJh6b26Ve/FAFRRQa2W+xaNI3sstRG+RMrhkLfIS1LX1hr8ZsmhRVhDc
lPpm2nS/f7l6l4ZEQnHxjJqZ0E648xg9ApINsCYZPyfZC2LY22CtVSF+s+wbIiN2De5xaloi1F2Y
cjMLzQWXE+ckfyUogNt/o9R53f/EB39jArwOczs/u3HSodajMRnLgqvAMcZtHt30k75ydkU2eM2C
dHbtMq2yxMPl8jnYp8F7qzsUDCGhaGlUiDSvkf8s4OlckB6CGJ0yHUgoadMSm1eujnCvH34doZLP
dzUioX68CwCJusperbeTjmiEcMK177VQPaAqCHAH6WqLkR5TOl65oGwuZiqEA8R5qNvBW2d/ydrH
eie03tRjpSKW6Ofeyha//YiYhcTUZDrXpf4pLRlN7KwvZl6/dmLd1N18W5WrGcqSDeDtAHdoy72t
/mgA11LLO4ulZafy/fCQkaN8S+8q+Pm4x70vayf6bWIuOBZAQgBAEdMJUmAsdTcschVdIagAtxH0
vG2MLm0V8+//XD8DCy7z2pRY+8U5U0YU1r0CU4hC91uaTBGycs4DM3LDo1VvEB4WBE7urvimrozv
vr1xXluWolavOmmXj1hOBjhEKtSi3xeoFFfqPum/FO7Xwfp+fa1ruypFL0UN2ijoMAiByTaYFDSe
h60KKHEIViLLQtYnisoMJotyGk936QPGCLO2dogsLHPxeQUyHbnwY2WJ7n550u7VVVGRxbWZFBEo
FDg8SqSnXBNa9RCpuCh5yRDAvfW9sU8KeqvXt/BtQGNdHG/BbQHeUVYSquHNSOYKaobC0oMTE06B
b/Vn867Pz/9kBSRLdjR0t+1Q2SsvyIUjqKs8gX7WCVGXkDb0TIkpOFuwSevBXehtO+vb9YUt7N+r
v186BmhqTXBD8ve70SmeGz/XzjtjOCWrA9gLCxGQSr4R73qSEelDzWE6n5MMKoE5eKfFhS9q2deX
stCrER/p/5qAUFVqj0XT4PWtHUPYfxMek5cQ3RT9HdRDIu4fSmCba+Fq2d0vLEo3KcNnXd0lSBrS
4kw2dhHZB8uDV7D1jGgzDbO9GRUrep+4VbLV9fxZh5VwV1tGvqHE36/46HJIu/g10q0b1Gaeo2os
wjWdbCqSwbY+in+2G6GzqiFf1N2OX67v+tXvyqZLDjpN8dQVFUaL9iZxvkA5dv3vf5sP8VHJ8ARN
iQtEVgpec9mmXmXAWFWMxanKgr/qsN+erdXa52JUvrAj3adDA1NK6dA5Mrx7/S87Ap3U+EhZQMaz
6b719SaA/eDg3Q/b/w6gtND3eL1QEYIuLiTPakzDFoSmA3IrQmOLwnbg6x876IHpewxHS91f39rF
1EW8mgX0EtZwGXhTel41hjXdneREtXcXfQDDNic+iOORIWHSl4Mg5xzWBmoXt/rCrBRzGM7zwkJD
O7aAVs3ujU1I7l7foN5Nw/62MuyNR3F2Za3CD1+npGwv1UVR3TG4LqT4UzrBkCc6baV6WxWonSb7
jD6P52ewc+26f6LdKmHL8jL/Y1F+s892N9tmwO5W1uYM0/x4TP5GQppBS/3UbaMjQHa/O9UH6xT/
8B7X8tKlcyNQvA6HhsLwz29/4U7VxISlogqZuPFzaD7kzUtgrPQLFu4O2L75qzn1YDstKd6MZmg3
LnAd/wwFBaLyE8xYRntn9CuvrwXyNeQ1dIvyNqmhTV7x+mgE9QSEsbVSGq5Zx0h7HJqbnPkpBstV
D3HQyu4+zkp6/pBG5+hTDQUiIgKFcSrNqdgABnRnP+qK/jGzk+ckbucNJPzP+lAr7zuzXRNqXQiI
3KhEQsrlFP4N6ccOvVE5WVGiY+AGm1HXHsfa/v0M8pUJKSYGQ5tYinc++/N5qyqPFSksFHO+1j3H
RnrgRyFR//vTF4BRUeBELRiAOKxHr79BPnjpVAibRX0aqnwzdce4P8SrvCYLToUdTioYSo9mgBQc
2tFJ+jioaz8z0lPnhFR8tXtP675qfbSS+4ifLIWEV6akL3VWB+VsiLluy0Iouyo2Z/dL0n1VwnhT
rU5urhmTvlludGUXRsLYcGs7dzE8p3Oobe3zyda+Xo91ix54sYXSp0qg4E5GfaKDHoQHjbmfcW12
cSm0XR5IaTGZOlOObbiruvRmRup4zLK9HZ43QfEupFsY6zRw1lrZC7gkEQXIHRGcpTmkS+Emm5Ru
SAV3a7s3wl32eD6Jrut32q5PClnORt3C+EW3fq0tsJT7X9qVMpzIG6Yp5Lnth4b7ufS6u6JRjvSV
Hqa43ihu/I6nyUq3bfFmhvgGzkH+Ii4rKZVNRqud+5C7QzmaN2LcNb8PPzWIIdx5B1Gv1072pzVG
uAW30S5tyslsPuhDd+aGtJyvLSqQsbPKEL90CRO/6SQibwhsS8px0qmsq77xUt+GfHy8EyLg+sfz
bvRNISmzXVP+W8zPL+1Jl36SRQU/gwFBkVNp8BxE2xhFOSE7Hu6nw/Vjt1COxEF/rc6WPhpiAvZU
CJVnICYIyVjZtzEM7ii2mb7mZpvK9W76WN30uncMo8lfsb544Zu2SvWL+Z03L0VK5UkdjjB/Ksfg
kP4I35tiSnr/rflmvove/zcKomsWpVCtjlkZKTF8xq7CkyfeNeZAQFhb16JbXqxLitIdarfJfOYo
tPv4AY2e2/BJ/xIehMiWus2e4g/l3ys7+bbpwXe8sChFt9HqAy/qof21qqdce1dm4aZI9iBbj8V0
HzrdpkYHoIEOeMXu4um4sCvF7dSOO1cVXxCUXLkR4Jb2WO/iu9FXDmJobS1DXQxsjgG4EXJLyqeS
vXiK2nRq0BObbZdKJYJS71R10oDfe7epUna7ouY1ENX6mpz3z3KJdPNqNuhcj2qtIaROXycTyly5
md6ww8ONtW23/V1xx2gQDLL5wd52e+29lm/yQ+z/+2wVQ9FCkhbSrGPz93RYrXMubvzFz5HCUhXq
5851CEsWJGO74nE4xDvz1LwUz9qu/PAncvA4mAvNmKjxA92XIm3Z954zCyrMPPnQ1XW4SbzeT6N6
bWRebOObbQZnpgodMkrE0jY7adufzwakxZb6Q/EOWv9ddb9aMf9nBVO6ZkjawFZ3xrq2MTQmd0Py
MOrberzzWocZzzVIxc9r/tqipJhOhWNSg4LNszbRx/gHWUDJ8wp0wCn73OwFUL+/6Xfzg/aUM99B
a9sPVvKrpbjHtcGEIN0GkhHhThdPKw2O9SiOGETOi8dQv83cD529kgAsBb1LE1JoBV7tesUEVKQk
vyi96HmG2/p6uFk6/aJiCmQEKhFy7derGPUyQYiHglwxPczghuh0Vr3q13WyIdvOkrV30WKBg/6q
mDUANqLLEj9nI+2CUU1A3XxvdjUP4mzrnnB+weExHtJVxtTFlwTYVaHkzXyH3GWNqzbouhZ7rtf4
7tj7Xvajjo8h463Xd3LBH+iO8M6mE0lAk0GyUxM2DbKk+EO+a6PbzH5p1yLmUm3zlQ3phDmGoquB
ig2jvvHOX4JkFw9oRVUHYwTL5u7V870K4hmAZ/W+r7fOGhB+4YS/si+dujrUprmN4aNPQzpp2ovm
0Jrc2eWTra745eJuUlTgWqAz/obdNJ6YETapq/s5vZjU/mwbCNl9v/7FFldDh4KhdMFcLp/gBKrH
ObSw0Z2N/0Pade04jiTbLyJAb15pJZVKZbpsvxBtpum959ffkzV3u6hUrnJ7BljMAjuLCkUyIjIy
zDl2P0coOMFMpl2fvjYlL4NhK/QpjPLlooQ+TYeCQFuY9pSkQbf28GuZU43hiSH/fhOVRq0si6yF
mLo4zuYXoG/rPB5X3rFRiVGsAX9KLWAEuXVnRacRiJ+leFrlyq4w9XL9EzGemDJAt39/Iio8oRpb
izLmsRxRquzGij1BWe1wCZbpVSpXOwXXU8Ubd+EdIeVkPYaIsmaGfuH8VErvbfJj4eE/MqLumVqU
HzVtaiZLBxEaXlh6WYMFyBeK0zruuu5JqN+uH6LEOUUacy0sSvQZZJyiIf6VZLMrp7qjrDdteC9N
IJEVdLvWezsGfnAryM4EoKwhzG6UuH2rEvF1qp4WS3DMMHL78tf1n8Y5a4XKgWrVaOe1JrZUHFUA
elTCTd5xXIJxi24PW5HPXaKqtHRZLGg/J49iL9kVr5LNcQj6SlvjSJiBSItWuH4rx4otqW+58oD9
T0cdf/yD89oUdSjb7OYStbKO1N/WLEjy0DdA8pnnvFua+Vk2Yij7LJppFBoB/cC4O+RTYJSHUeXk
Nsx7+VOEST2TgeOU51WNMxoVd61evPXWaDkfnmn2GxGUcTVmUq5TWLdYqlScQTlMerFrYzzh/Dzd
Kc3XCs2H65/nYy2FSku3xUSTsrU+ktqyIqzr4oO6ePFTv9duULZxftgYNtcxQC9iuiuRwR3wNxAq
rxfJ+XAmlZTi3RYu1YJTXcza7pb8ONYnjARzvh3TozYHS91lgI/AGrBESotDcVeDDidreYVmliK4
/dFZwHQLYBUoCxysHKtVI6AV1fV96HxFrV+aQecYCMsGN0LoUs1cGo2sZyIufYy0TH8tnehY020T
1pxbjNWTlbeCKEtsQ1nMzFJH3valf+/d2UVV5mv0YLpItQsgLYT2+Fw/y4/XrZH1mfCoR+mQdGQx
UHMe+KJhXAYpRVO2q1pH7DpH4TEDsA/wUwL595tsA3x3+hDrkBCShoyBSmwl7VIBjK0P11VhCgL9
ADY8sf1m6NQBDkXVyii/AjB5BKCH5IzpayoAArrkpJ2s54mMVzk6WZhYBn0yJWhqsi5calKTcGaw
2TTOqAVZjzqT5JAd5UnywCl3XTdWMrAVScUMS0nMFJ0a9CQ7y02xLZsIhyjZqdMBAcpVmpWjI9Ms
NipSMWLuxMiMOqBwgj3nGOrDITLa4LpKrMi7VYkKENEYd3EoiHhVFnetGQyNv0Q/0dy3sxQ7uj4G
eTg6sUrlZ9+NsvU+K+W8XgH3qWcgQLDJ2CmhrNVLv7eTJ8VB3PW77/8k3EroRaCWjVlNg66dDQbk
otxaO3p7Ms27tH5ECef6UbItciODuvKXaS6FMgR0xPRA2GeUXXZbYyBBuMVCAtABBU4Rh2kdG3FU
4I30JEsEpN1OVTW7MNSOSsGDIGLGdjz9sU2qkEOjkvppmYV0XFE5UerhVIw7a1x2UcTpjjIjxkYI
dWwKaH2lulPw3hKr9EZcCxNUkNK3uBsGWzTm++tfiacSdWpqunZT3iYIs6m++njeNY4+irEvdKHg
XhfFyjaxlf+f06MTJ9GIVrGbTQwUGOKDJKf+pC4nNOCdui1tIPFzohPb/jbyqIhoFnpUhD0QStVA
e1sTGxTZO9RIv6K3rB3At4XwyHFmzmHSSVTcVXK5JJA4zV9DrASOy50+/bh+ih8oCXSmRqbFZQtb
/ej+U1dXChATSa9R9o6nfnqOoswC2voIPshcQhVsXN7ksP0rKQzVXiuskDd5XgdjGb3NU5w4PZZd
/NioTL/tze9lOoLZ1OzT75iUVR67EGvKGGFN99d/MvtYPn8x5TZW22FCt6mABLW8xu1s5xPeaQ0P
4IXp/5tzofxGb/tqApwaXkvGc6tjsZ3zcZm33ebvU54CUBx9QkMBniIdrGqviw+T9NYl99oUurPM
wzAif+3KV6Z5foChkKcThpcduQ/dtQlQ67QLjN80aYUr6b0UPAV9/uvfiXOCF9SYZTm1CmihnKj8
tcgnkBFc//vsyPbbDuiBm06v1VbKAeVbLNaPYTZstWv8QUscISnerotimxxB4sMsNvbvKCcZFmGM
dAOqtAaG4LR7IEZ6zepfF8Lqz8qgXPkthTJstbdGeek00Mv40SNZElNdLVjcv5dTeFc22yI+hVH2
LStaA8QU2F+mBLrl5epLojtttsfmtd0295XKa1XwzpAy+FVAMz0vAZRdhtk+Ggx/GGJfxq7k9VPk
iKFRYSrDisaWgPouofAyG+/L2pxyHhcwTwh1FwjlZKzKAiHgIDtVaxCOyl3/9boiPHOgJzyMuFck
IcKBxXvRwTqbE+4RVNHRyT3BFZ6uS2M7029zoGvAVQGiCoHAyU6A6a3l1mnG1A+Vl27khQXe2ZGw
sX0rYYnOigiJpCG+5LhQxtfF4tgAQxkFrUR0pJCOouFHiZBjmLZFEJclazeDMmJZbtqIcJ1zclLi
kFRUPZNDVN2oEnWYoB0qyMn6zK56wI+g9Y8K0WC+jjwEV55O5N9vZEnJssziBFmahKE2400eRrsA
RG3Wf7luCaxH+plWVBiSZkDoqeT0MDZxUvwOgxNCYa83gtcCTr85WofWSR+U938plgpIZZyIq4DZ
BkcPv5jdzSSqbmeCqWc8WTHq61hCGRCcXuo1qJN7vfFifQcOeyXm5MushOhMfSpOmU2MNMbA7zDB
e4XOXIGh8difJjst7dAtd9177wmBvos9pXR2ZWPzGvAy4+Lc/gJ6VFYX10EADBrMVzDsYTDdZUYv
RvTy8mlqvyOBT9UfGP9ssXDXase+rJxOOYSz5JqC6TWW3wg5BkL3YlHZ5qjZjfJzVZ606M+LX2e/
koqBcwyeWGPBr1zkhz7OXH35B/nvmQT53OSnug2xJQEJQ/tYZ8duDiykehyzU677MN0XtdZh6pUS
QhrR2k11YhetYldKEKe9qyzHIjxgTcEuhtSRqsSOF9HGFPH138CIiNAT8+wktwDmDuXaWi5g3LJD
+U1LgfsR78GN7ErJy78TQnm1GGtiL1QQUogPM2BZJJARZZw6IlsRzFireEuAloOKh6JQGvqU4c2M
7Tl7KI/N1NkJrwT20Qu5jLqfUqjjii1AZXczNOmX1RXM51g6DtpDP76I1o1Ve2p1UgXV7jo/G027
V+5C9XtmWCcgxoopmL5BV606BojSy4Myee23FZAKcv5mtocB/xcNVD9a9XUI/SXjETuSH3bth1Of
oC+UTOwj/PCyTAJDdSx5J1axb/YczEjG04Ig8chYZzXhhPQsg5yb1Twq2M+VTdLTKgYz/SJGYhQU
oNj2MAo7uIq5yA1+gJBxYIdZOhLSdsx8Y0MMAz3nPlu1az6YOWRj8621yz6TbDlZhwAjAa0TWRVv
sJ8VKy2AVBhkNJQsP5/LA7kC3lEYZ3eAlDruF7V6zTHJzDlQRq6sigD+IkNaAG+nRxoEVG9WYwa0
Hlm+B6Tox/J9G/CW7xnucyaGugG1TNLKypqwLl5OgqupaNVF/Rw+SCHmJK9HA1ZyqRI8VrJYjVaZ
TLmqXK762opQqfsVBp2Nuv8JDDJu9VQeBC5v+EdrkbJ8gGni4CxgmV2iQwFiz4qbeSF7bgTRP1gz
0enmFxOdAEu/jxe/xL4iOBPE6lbJv2bpixp/7bKTqT4W6xOKtE5tJl9aMFz3a3zK18NoBEXzhP5E
mDZ2PTZ+Ej2H3a9lQJ73qGp7zmFdfH+kkDrgZNA/wKgufOvcyNDTjMVQl0BJvhAGQdGpHjtQDXkJ
SkAYStx1bioH6t3/yp96WXoi8g1ShsevwHY/lZKoEuDf5wzpRuctWIaq71A9Luzqrans/ASQht3M
Y3+8hEkgIgE4g/8Csg0+2rnK1pKUopjLgLoAmEANUIZwZwX/W6/uIlxBBlCOZAkXBuag6LbxZJS5
0kpGiV2zHMUc1Yk0e1buFPGtzveGxEtvLy58Ig6Qj2hskPVLWtwwTGlYCzoBmolWO9tFB1CWPay/
JAc05m76rLnXreciIlLyqMdINJUWQEIhb0yP4nQ3WbOdDHj2yDyXZgrCAWJ/jTTZaHglFOwAh50B
gojsr5mBjo1/DHg7qi08Dy4BC4mfde/ndeWI5Z85NlHuUybNOCiOeT7NBWT2Wq6erFDX9lNhtq4q
9ferWWMXwsAk3XWZlwtQlFAq8yyHZcnkCAZTgF11X7rNs2SDLPsgOJpXfhP3/S/F0XfAspYc60+7
Ah+idVMm/djL661IMCxVGSbwURR9BVmfngempO6uK3hxDxAhuMzgEgT3lIaUAhoYqBHasHQatbqJ
EHO6FimoFcnv1+WwPh4B5IIiaEEAgv7cx8NClzJdFoACMbqJeFBCdFOivSwpSHGD66IurmmoBFxH
wMqo6Klc0EgAcwWEyFkEKAPNyh1JrVHYSmUeCgQzamG/DxU0hCwAElGBeu3TESAoMTaQhdGNFS81
RH8G9RBmK4VbvdvXxl6Xn3Xx23XtmAEabidixVBHGKO/WNwJCUjoEyz6Y1LImWO7ugWungNk8J9x
Z6u76Avvkci6krYSSTDYlAOsJQTdVweJzfguLs+YoLYNwF+U8h6curaI60H+434p9AJNAfmPDJg4
mpvDtNY4jRL4+ii9TNPe4pkjw+yxIwiDl4DuhDIoZY5LlC5FqcFG5GXxV3SOZmuAQfKGEBhhEoB6
gKySAeYB/ALaRuoyFyckWk4bfTOGxmmiwRnrH6vCeR9fDqnivLaCqHROGpUpzxokceazeGj3gEt2
QnfB1tKbFghBf5sH2ffrdsg6wa1E6tKWoRbgwKBahbWzMN2n/V9p9HBdBsOTgUILD8aiKEDhLCrh
zspGWiEHj3JlcdMiO4ghr9XGVAM7Zii0SwqiBfn3G9sGVlmYSnkPhI7RGG77us8OSt2sTq5DtT/X
BiwsxODgt8jtzkXpHVY7y7aC4zZPevU0jf71v89SRQXyB2Z30BfHi+j878uzHlkywUKbzPzG6O2w
6YJe5XySy2Se7DRspFAphqlMlpgVRMrBxDJ3g2V585g9EYgfPp8DywC2wqivQ3ZkqrRuARWTdfY0
ogXK4+W7rEASfQgoN7wT1yA9j1RGaWiCTA76OO0emfVB85tAAC2KckCqfRLd1LNcXp7GPkXwoSAq
wK6BQnj+rbo2rA2MEFYAzDAfDJ8UPFU7/waOM1dwee/Wy1lUouNGGhXtumwN1T6DNCNyy315BBgZ
2VBzyeOye5985aBjfQOLak7s8QC82Koi/8UTECRaF9sOSxKqSkyEEwIQ+WUIxp0SpCfFyQ9A+eH4
GCvg4gGBkhAcDP+gfGBGYa2tAJ7vNMtXzGRjPuoQCqM31JyAe1m5JUcKZDK8WACYBGz18w84jstc
GQW0Ur4Yqlfvm28KlhxDN7gX3xJHCyZkwWbuLG6BCSbuB2WquZEuU9L7CXRTIqTPfnxP3obVrXUq
njMn2QvBHJACI2ZveG9TRg4HP8EkmGGiPoFDPpc6tEWqqiMOdzFMW5Dq20hfd7ji7CrHoHjW8ZpS
5GNRCT/k4V4jwRkQQNTH1DuxWdZoqf5TCvka3sv3PVCmq3t1p0d2wrnSLtdI8VE1oNgDkAOL9kh9
zxWcwEmIlw0EYg1wTwxVBdz6CjAOY389VDOjjka40xVYESYFqdtzmUZpTTTMwk5OGEyHydN8yU5d
023cerf++ogDe946NdMVCeMI8nyRpP1UOqIC61nJEkiVg+JEYDHWgDR9I7g9sCU5rsjMSbbS6Jyk
QO2uC4EfM/oE3D3zhJN6bzmd2+3RCQb7Dy8lYd0WhO0ER4oK9yXXwZAP0ZorsJcydIG8dczTlfMm
Y5rIVgbxzE2+ELfIvhHo/rbJ4oCbyVkPqt8GJqc3xFbGxJKMhdfMxSsGHyotFnBCOlP/DBxJezA5
6QJTAFJfQg6BmV86xTakRR87HYBhaVSegBl7Nwq/OFbOykiwavpbBBWmpnYoAYEGERaA2gU7OxiP
jWCbJYp/i6uhAjLtqu9G4l4Xy1OMChvagJZ5WGl4/1mjXRbJY1LFr9dFsMoCSBew8o00Dot8dJVW
a4W0mUPIIIBPMgKw/K7/DPEYuv+RPBkHUrxKb6PeVjNb+smRzQrDcGHQRALtmUxCnptgbsXyKkpC
5YjY/d4DxNRpMbjqyHvlNPmrN77IoB7HwxfoPrwuGeveQQkGgL94fQKRjQogRZUtOViT0Dctf8nD
AJ4PF0Zk97ykgSnHNIFnBxo81HEpFeUki+pQDhGoNDuJ96PxxRC82uLZJ7mw6AsGvQMV/EioTFws
vDUFpgNkFSc5afbflcf10Xgg4JGxx3tEMyqPGAtHnwTFD7QQ6BenNA5gLppibN0MqZ9a2mGqxxup
MXq7rTHgkw7uIs0P102FdYxbmZT/ySVoXq0cMlfhKQNXkiI/VOPgNyqnEcPycxR3oJSFGxIvnHOL
HJIFzDl6gu0tYfIGY7K1In6UUx7NJMvwN2JoaA6jrvS5T1KMyU2vPVifmvsBzgesn1LgIQIwNcLu
KkEBIfsQVAwBios1WTk0subY70zVM8fGXcSVk0ayxRBqWTzYQIFCZVQhOLQNPcQHEsUHpbQL6UXt
ONcw0wYsUnuALkCnoFxWVpJOyXvcI73wNbXmeynL74XeuGmwWnbd2ljK4LTwvCVARZiVPbcC4FGY
obxgFV3p3NW6SXO3nzjnxSp+4Ub8lEFi/+b6XQoUvnIFcZfkFLJjfGRN2mk9mHZql1//HLsdGeFW
HtF5I88Y8ZSXV+hE6OJ1AMwKzvCuBToI6QZ74rgrq6SIvJPAbQF3hhA2nUub2g40gqlB8rMEQ3kz
Zn5zu3/pAz5uOzM7w6fC1YX0Gg8lyi7wgNGsrrKIZsaPBAtTMcAKrVvNq/a9g9GsncYZ12ZdywAQ
wjP0ozSrUsqJ2qBixKzGtdwRsNfmjmRR1y3wciOBfK6NDCrgobgiGClRqn2Lvn2dQSZox2ASBDv6
4pM8t+YjWPDUoqy+Tkgntfk4x6FwO7tz4i8gS0B3U3jQHLz+XN4blxUGt0pSPiAoxbjqKQ5y6hK3
GdHJ7N0qA/Nu+1LVnPYAidz0DbmVRdl/Ab6yOhRBd5ruo13tjzspaPb5gfseIqdEyQHJlY5BDhTT
dZO+8OPWkkEnhxXqzguD/l7aha52yl9IYULc6ad/8FLYiqNHlNW1N41qqj8g1Yz+RSt5zwTGNzoT
QBl7mizy2OgQMPqA5QPXLqGwAxH6afEJGGiEfxKeX15hgBGCUcdSJJTNLTwtaVh2A4Q0arcSPARx
P+dvqhzZE7rW172MJ4TcOJuYOFtiJYYpdEtCb07eE2O3ZE/XRbBeqmeKUNHJ1BdzEHQooj6oBwMV
OdOVgvAugkPxT40rjXqpAvNgXmIN3ZTOUxcb5Tjs+miLM+GNIu4Gm7e4wno9nGlH5Ut6OtZJvaBa
rz7U4FcB7ZnfocUfO9JNEajYWQWu+Ans78hC9//gYNHXFwmbnQyISsqhVdXIo0xIgOt9mt3OKf0Y
jGu1ZwSKVz/zcl5G9MD+oAa+GpTWsVNKeUGSTKYC4icSPfBQuUsCjHz7mZ9y0k/m99vKocJ+DdhR
0CYjBpu3q0+sxfKyoxZoDqnd8sIvq/SnAxOXPJuBhQAA+HP7bzNQcuYmjnD0V4D9dkGMGo5whw24
wUt22Hd4VO9q04kf+5MJSjL98fonZLnfRjzdBi+kJNc+QC20sL3rRhQdreK1kP8YBULBAAiyEBCt
qAyKz74yOnDHfkQw81Ai8iuBFeRc2khWbfpMDhVNxHoV1a6DHAIytt6lR/1QeDFwBm3VJkOwQKy7
w5PWRUpyw7NPrnAqzDTRJOaoUJEwXe+lH7U7+y1e1AnpaYAz52nw6x0BjJV31rv28/p3ZCUrZ5pT
UUeeAUypWOhurZHbJvB/oB6/mm7+C+tX5Y5Aj/XgP1zf/6VYynxXJW5ac4HOIAp50PzCS33L0wLp
q3o3ejLAzuKg58lkXe8bY/qoqm2ujGrKtUKq8JERYA/mgVChKGgiAxBwcolIDEJe15LpJKgCynj0
GCCwoiJP3spAygyh5LDelv1NKQUar4fDSPzw+T5FUEEnr8R5LvQOxX7JRtHYLgfuYjRPBJVbRrUh
daYJLeQH+bC6tZ88kCkboDQvNikx8RtuzKtpqxX5SZsvhatBLZb4w+2FnYi0Zd4nwIb7D89iD8yo
XMegrV0HPFA81vMHZBcEgpYQpICz+lx2Xk2qNRDIFNIpWpFLg+XMNwIYyA1XFutoAauEBxB6vuAb
ozxfCMFULWB84SPhJPtPhAIsQT8MCecNgarm7fj+F+0MDNuQORtcV+famUOjDauCkwXp2EdAbVyJ
4GEiDeRNDrGsH12M36KomLpkNUBMLRRK+sHuuy/96slN8OcOthVBnd/a6cYAjlp8KxXlRuGtF16b
9OnfyaACZDUnZtarUEPMDglIsOXjymX3JV5KPzy2elA2J5YtwOeLhgCx1/vhgTw8wBGQHZMnQrxp
xv51ldhm9/vL0A+PAbOVZh/h2Cz5ZU2/jDLn7zMvFRRNJR0DlbJ5Ab02CKHVly3OLHkxW5SHwaT3
jE0uH/sEuq8dSi9zc2DL2NfVIgZ1cYobqVTUKGP0uAHghFNM7EnAtspwFMyjhj2ofyeH8iGtEVS1
SiAn1h7Tej/Nb8BZVrjVv0vAYyQ/21OkHCiS1zBfiD6t2x4RiZzUDfepP99kzo8VtBbmTfx14jKq
MNORrVjKqbS0FaMs/RAr+cWu3I/H7GbeqU/rjfpee5O7HNvMrm8NcM5xkyHeN6S8DUzadVblEJ60
R3O4jQrfHE5Rub/+BdlhcGMqlMOZ1SKX6oepfAz7hvvBJyeKC8XhPXbIcdFWiQk9DBtiwOty+naK
QIbVCRNIddtjjPdOV4OIOQBkhQPAvutqsQ5vK4pygLHKiy4nhSdAOkYxdnea1h6qW1nidWDIV6B0
wrYFxtvJ1CFW6KnEZip0M1wm3FvKmjnN7Mnmc1q76ewpohfxwMY/JvOvSaNynFpLxrQh4Uqz8313
qN+sfe3m+9mVjmDJCAxPRfao/uxt0ZfdCqgBL5FT+aA34xwvMYprv4NKhIphLiST5OmkDCXtsmDy
Sc+VtxTBE0N9RUsxUfIn4Ooydi8GEB8me9WXuei/rNrr2Uekwlg0RHO7Ih+GOmpuI8/BqEG504IV
oEQVRoCGPwdNUYC1uDEbKqDVyRJphDUbGFUn2TzGwr2a+NddgBzOtW9EBa8FM2PmgrUjx1K9DDRQ
8sRryrDC8pkWVIgaVHUd8xbfRw0sW8XwS/NNxlpEEgB3dvEIPnuJAm/v8iXzlKOiVprNxjyKH5E5
DJQf5Jmfvwq3gw86L3yw6I43a8NKxLe60plCr8WLGa34YlDHa+8zb9yJeJrGvuoCgPuNpP/aZJte
6PEKHKwmy5loKsaoQ9KoM8mJMPO++uEL6Q2MNqjlKzu0p7vE5+EDsB2C0AhikRoXL52Nq7MCcrQc
e6a9KzqyEztzAwZBMtQMIo9gHUACzCXMJFpc2Cuh95JR4Ma4GOWEllli6LSAMS0gASYvgHJX7SvU
Gfh0mYx83JA3oijvazpNn+YMosRotvXim1XdTNY/cb+NDMr92nZK0QaFjKHF5FedvFVlxFlNIz/z
2olR7qdkQjkAoJJsTR/79Dme7+V2so2Js9nJE0P5mrRWrVrrMD/RNG1JP0TyX4pwGhPeVcpKRbaf
he4nt5ixGZoQgiZnRd2nC4QTmZ8bb/8Ha2PkIgSiGNaNgXZM6FLWJo+rFa4Er/KDU9fJ7wwfxMy7
dWd5P7QgfySV7c60DR4QOcv0tnIp05ORlkygoMVhNi+SspuVB2xkXg/8TO/dyqBMb42mqi/JOXbY
HLlbXcsv/cgTMOlVyB9TpQKX/41VhD07T8oWk2aRsmHCefZu+rS6hWfYspPdEOLR2huOshsfInxL
2QbfBFc6K0/YKkxZqCCPUqr3xEIxLVwc/k5H8gNvCob1HtgqSZd6MeK9FCBzBTrCi/hrOBEqDVS3
b+sUi1akOZF6+Uny0gfC4MGLjywv3OhoUJdAI0ZlJ6lk9r74KxtVOwbjbnurdq8c42EltFs5VIpZ
YvKtHEhmMvvFN8L8lvuWX2F7QbXFH82+cOvbfwhKg5RoK5jKKaV57IxKhWCpHp2lPmI2GugqEm69
6W2YbtScE9Z4itLJZTTp7dxDXqn+VeNxpbo12Gl7NN2Ba7WYnEmJS7B+Sj0q4KhqnKwCec6l++Qx
e9Rf5EP5RGh72u/zg46LXIztbyj74uVV+cDU4ibTvLBgUKGnLgdBEGQoPDnZt2inQ7YKtidbfCNV
r8SPvnDzCNadvv2mVCSKzKYVTBPvlfKo+Nox8dCJ98vTesuPQJzAalAByKiAXJY1hIINcHAAMw/6
VvItHvAFJ9IYVKRRjUyQTWI0ajDum6DFI0H3SYme44XE2OmrfXNwNMBdb8pNVZLCihpM3uoaNwTI
cfDDuxV9avyvj9flsYMLGSxAeR6IhJTvZZhOLj9MYwYor7hbtUMl3ObccRASOy61+hRDudw4W/JS
NdBqwk5U7IBn0Z3tEfXz9tTz7Z19hp/SKI/D4ny95OPHt2r3wg8yXx1/JyCmsjvEGMfnWTvbNj7l
Uf41FBjfWRTIQ8bnmrWXap6JYtGqOJN+qNLnMHy4/tWYCRM4jn5/Nsq9lqXUxYFoODkqiF6lnX5P
yIDSG/R0ORbJdq9PUZR7YcZQbyLCjpuu9yBj77qDzkP5ZL3pttpQvmUqwGgvOjVz4MZ+IuRf1kTZ
c06MI0Ol9nwyae3jlvgV6YCPACHu78L96FTH8pTu8G50eTUvnkDq2sYIvK6t5NnYSQ9r/Rry9oVZ
BWZcm78/jErd16G15pVG0K41e/IwQmADAZN0adNv4UdPynJjj9fy/i/Z3qdQKl4k6ZwXJUm4yNjf
6u4B9QKuXSRDyVfDU9AuAv3ceiv73w6o2Xucb8i+VD6FU1FETtQ5TRcIFw/Jrv6CVUFM5XVH3Y8P
CmdGjvn03p4uFUPStTKx9IbT7dGQBlUqaNMaN9uHNkA/HX4iy/EyGpBzxnp7oRtQDSVL1TqK5XvV
vHKOj5j4lSCsUkHDLKJWyCeoVB5RsQ/Cfe0VT33AR/5glkwwy4hpE/QP0UikbF9sTSNSScpjAQLE
Tk3FHoz6KwBHg14ff02yYteWaivVwywtvpwA9iQzgmjoXDOfboDuYnem4eSGYncNt/t3edLYyLLQ
lNE1Fbv89HAssHfWv/uqpb6TD2RjAOt3qis/qXfdEZ1+LENYbsUz3csL8FwqZbrxUDco/aVkyLNC
qSw6jHbrZU+E0otf5bi8j86FUbYr62bbFC2GmZFx4m5od2TWTeRXT3lHSd17aa534xQDSgCLAR8z
wAlu2hyVsd5WUEJtfsYHzL1dt+LL5B2zPiK23jCaKMmSTN0VVTVoeV2aKYDaNE8qARqyRu+hXNvS
mve2KRe7qePEgstIfiaSJhBZhmjskha5bFGHb1OvopVrhn98y0IGtlBJc0SVAToD3910+0VhBfqP
DgyDaMYOoZLsTTH30pDX9fxAdDyPAedyKDvsM+RG4A9OSTHzl+gBIBxvuhywxuldhrfsgq7hjy6x
rYCsEQN6Zqcg7Yy4e5OXaScBTMA3NLC7o2Dy+VxdzMJrnWggFM1iZNdCaWPL+xf2mW8lsKddNxiW
kW5FUbFIMwUVJN8GkovedGPjkCJH0yaOf/P0oe5iQ4pNRe4SrH1WJyl7B8ulKd1nOme8jqWKgVqb
BoBLDUhfVABPBhH1YBkQIYPQ2OF4DEsQenFzdZYuWylUwleFatrWK6SIB3LFi7f13bpDjMQotVjZ
kpd/TQNhz8uhGSmtJG7FUo5tiomuF4ZWYnRw8mSvCcR7LRDdwv8nL8YzUbRD12kLbi05zoDyjjxi
BOfA0npraTl/bnkbjT4g7TY+3YtzpqUWfDqfvshZMMZ3Bm++hJGPQRVZFxUCfqJeLMr246BNUQGQ
KNKckE+dR3KxIRC84d04gcpeC5QXwrrS7cLnacebcmZFxq106gIorVIz8xxDemU32XFxi+0jTrhn
mjwAEhWYu64DGeI8UGRrZYBUBhIG42aVMBT8RefdzUx7tySF5CkY1KH3ckJVmuaGXM1zfhTXfVPc
hdJplDiKsO4tzKn+lkJ5lWBYs9lIuCtLwQiMBrNjGAQZ29jpkvhdn9IgilT/uv0x6j4wjo1M2qWA
LAls1Yzs6Czeus/d+VUxbDI5hnrsTujdzOf1h5nf61OkTgX2Oo2laNKQ+TXa/KhP+V0/GE+RInGu
S3a02MihonoRNgLIjYAAGLVT9LNZ819xaBi7YskFpy+a7CVO9Ao4keKdsozJc9PNqDmEo8aJ+2x1
sWSFFXIMctOAelIx9SAfwFddktcm3kuVp83PnK/Ik0E52WLMmZxVBLDpdjzGod3eY7MFC+qDT+Jj
/S1KbT5x5H854E/NqLsmHYE8MCiwHf2WEPZIN9ktoIf32Jm44VXXeQpSrtGrUmflNaYNY4SxvPWm
/r2Nck7LjO1/n/pQvtBjyD/VI6VwFvEwNYmdKXfAQJ/CBOgsc5AsKyf4M0bhifMB/gqPDazB0++M
ujd7syamke71Q+3PO0LMihIUPhY/42fFMCx8EkRMbEFjT/I8TKZqO5aVroOpeEYal4W2PqMYNdnK
yANSYoX8rSQq0ylDuZjSBJfakOWGi4p940Y4APcfGP1WDBX3q0HqEq1G9YRMoDa25GK7+lYTP9ot
EhhtxcJ+UHlvC5YhboVSyXEohYqYrvhkSvptrPaD3NqzwUlH2ecHTEcFzxdAalB2uEqr2k8NZJid
fisM0r7vJl5wJN+ATvKxnvsfGXR+g7/8/48JkhQQyncCjiDfEQz5PKh21z8V2/Q+hVGmZ+nRircL
+VLYfhDVbjdhPMPuU/XVyLuXfyeLMj5zrFVpIYdXykdECEt6j1PPLHiuy/5GeGBaJkbJMAN97k21
0uTJUsPGkQWogeg1h/q+C0K3tzPQyv5K0crkVVkZ9Sasa4ufMqkgWE85JtdG7FmR2lanuXHik/ny
xe0dU3Km0Clvedkb29w/RVKmCJAVrW1alF2TIlC0fV7erNH++gdjpiCfagHt5Pwo9bnVtZ4Qvza/
Jk/0NABvipMd+iOgymzSe1JTh/uUYJqkhF1xgo4AOgCi+CbxVpOhr7HGSGp3agAyLCxXFbeJh40O
e3XWlx7tWtR7OSGLeZoboeRHbYQu+Zyl9dA3Drh7bpS2AcWL+gwiI55zk8h34dwbOZRxVlI2Vlg8
ys4opPUYSd3sEfxLnl5MZ9jIowxzGCMhaWJk4NJ0X+Ix2HLAhdjnBsxorFKp0kUHahgHs4xCsilZ
3ljZQ9juFx7ACk8EUXHzacAZBdTECkmpYUQ3Xb18a8X6qc+4KCtsu/tUhbK71hrztZRgd+vdAA6B
LojwTH/SvEi1VXf0CKwXmAOEnxPX4tlG8SmZMr41qRtL6REYK8Mle1P9jfEVqX5uS4dur94MvS1z
UHEYwEkIWACD+s93o+xwBIpoZBAnUx8mTJ+uu7K38+/xL7LAiOG/n8uDiZ1NnjWy4+RGLGWOzQz6
tCFDAUurb+sRs4eSHaG5PKeHfHVUH5zgrpRy3m6870oFSlMdFEkmW6IDlpXtXHxpc+NrFY/3ls4F
M+V8SbpPFRftHGHRCJWxH6QMIt0IyHnWg+iLLllQ4VkO27t/f0V6irkb01AcZaTFunU/5YYXJwbv
NmWfHhC7AN5vAu6KShDUpf8/0r5ryY4cSfZX1uY9bVOLazvzkOLI0oriJY0sFlNrpPz66yj2dOXB
wR4MuWZt093DJqOADAQCER7uapK2KMDJ9+bW/knZG5Ig2SZX9ETkQbanvF6i+5R/5D+MMpmCRion
lCITM4sOZDLbJfYdKdY8o6kENxz1t/Nw/GGIfs9VbKnS1JScqENDjKSf51wGAUDsSnq7WwoVLe5o
8eO4CS7fqu+SCpeMMgFtiOx6qVQwqyc1iG17dfDablLdsII6W78Und+XleSZUut4cmUbgarjZ1E0
PB4hjPQQ6kvtQsE2OchVomwAvbwrGvUBmDjLnfUkdnWVPLWZlnxS7CRyG1TXH4vBAE13VE2dm3WQ
5cgWByJsA0gmHguil64VW8mbXJqls9HJ9Llw8hZkQZL8M3GIKkihud9WNTD2i3c3aOyZMJtrdaaX
FHxsxmBQyeve1eveT8ZIYIfruKAIVShjC6ZvGTthYWQFUcLUm9TRqy1sXuNCgGgzLQJAEvexDS2+
vy0x4buq425Atkzh7uG23xbbZWsjP1JdsEAL3sE0LJ+5zsoUE7brMpt0ucfm1Q2CdhIdJ+mz5Ny1
yy4sot1lP6Vx8ZItJlZj7KNeogSpg5xc28rR7DJXq/25iTfhcKgztB2EA+jc8LlaHhOq6wX6BkuJ
7Gg+NLZXfANGHGT9M8TbZ3cJoKEFmKx/eZXcCPBhkh2pLYdM1pcKt0NSh64eZ3d23nqVhC6mY9aY
Rp0T1JnrL5eN8u9B8H9hZBLqxqhrnMadcSZll5hA6hi33Yv+EtPBKN9BOx5iMpiTLr/2dSAwSQP1
2edcmWS8tC46VW8GBPLRk24JQFDhXQYBZ3NTfhWBJ+hPf8kU46XVNJtEVpGxqQVappLmA6Pk2ubv
T8shh1mtiHVQSY7RdwARsOYgeYlezPhGI5prClk0uG4JwnWQSFlImM6uWRTvnbnGddSCqYDoAECl
qFNitFw7ND8SxS2FjA/8HfywyFyA4RQpsWQDNVoshZs46vdh1tyQ9C+XnUJkhrn+ZKyqL1JCG3mS
ZxPnYR5jf9YMAYjyf3H3j+UwN160dKolVdhAKobRRG5ZutAP9ybwutbgH/XDSHiu+Utz0I1FbwU9
ZyaUWHJZlGbUoO81Fa7VF+5s79Jmf3n/+KEfdLx/WWGjR9yP8dSDKgmHSvaiI5BcexOQ4nxXb0XY
QsGC3n+UVaqiGf0YdSnKGnqiumMJMqbY7SpBj5J7aa7Ww/jdPKVtGA1W6mXoacTa4IZzACiUvySC
rrxoNYznKc449U2DArU2bZblqGEMTRd4HTc5Xq2FcTpJUxtpcVBVleTMJB6RZxWOniqC65+7EvS3
dM2yKZ8I62iDbtlqhTOUO+ZmcIa3qVb9ASyBAlfjfpoPO2zTvW/ssjcmGoQAf8tAa5YE7XeI/KHO
1LsoyNh0pAhIuEXeXLYsWCCLYM/bLM7nGY4XLXtlgCTKYzsKzhHfxN85ocZcGEobtZk+AcZtSqPf
dM7VNAAeFqmCjIa/hR9mmAtjmtRWASwMKgW5F6tBOm+i+LUY3y7vFz9H+7DCOEQ25FrfUWKQMgNv
qp3s9KjwpHnbVbnnZIvgdcv18lU6zZToujLKepkgZRpbXIIFWiPEu7wewcdhb7/UcoBHokjFZK6u
u9xGWWL6pg+ifF2wbSwgcg5TqTJMABccadNUV/p8G2Luvcm+CB1a4AYsWidK6DguBZMmaO5Eb2lv
XWWvgywSvRN9GSb+9CRswkzFubGq6zl503DTXf4w1JHO06yPy4d+uNWNkHeENEmEBL2Lp/vUqL+0
vf0zsiZfNeDiWgt+kwHRAX+/bJeDXUXiBZY5yMWBCvNM7EGqe8PobGr45+QnO5DuqAGmvgDnTKHu
k7vOofDnT2Fw2ew7zdXZeldm6XddrTddlIwUA8pkXZCB598zJ3c+aJt6A2mtm+Rq9qWf9m0JqYF2
Gz+ku/ggQh9yv6iJmgPAGmD/ZpUhxqXUqqHBWXM6LXaXGJLftSILgpTICOM22owyJyglUYasUBQY
qhRCSYaIe457BFYrYVwnM0NLcnIctmws9kY5bojSuE5D3LiO/MufTbQe5qstYz4knQJTiULyICFD
6A7JbAqCFA3dZ74BQPU7RRoVIDn1DXBshXOe4XUzSBsDzPYasJlInefRm/PqsGSi+inNTy7ZYzaw
QgAxMlr3psNkEtgqKRDV9Dsf5F5BshF5Hv/IrdbH7CJINORZW94TzalyZ3DcgcuiBhqkfQHjnEfR
4vlWVF6ki2AWCYYJsKyAhha8ACw792TqgzFNeKUmVbOz7OapGsojmOoEHs9b3Ikd5l62Mt1OdIvi
74qgn11tAyY/TEpbz1nlZvvsSt4Ati2kHOWcARA8QvgUPLEaSsBMZbPu69CwpB5vLAXSseFyCw7S
Z10bno0lFpRtuBu5MsWk1aq55C2AYKjTaodBfhriQ6JvLx8z0WqYhFoLwzQvDFSeJagOO7lzsCKU
FCPMldi24ETzwBHAcoE4A5gZC39jMpy8HpNmXGz6nAOFhZ9gRlW70bao3x8cXxLsHSd+rI2x08Wm
gY7BUkJFaK5lA084FAvTIvz+B7v3sSKH8YUitfTQyQu8FqEoXC5hkA+G34xoShCne7tsi3NtY0FU
xBMCwmCfZ0KHpXdQrQC4CwOToys3OvRtl8e5xakelu0YlW4zKnttFupIcELWiV0mhNSTJOVZjCeX
Xixo9/uK/qBPr1MTefIg43n83ZZirx4eivQ2Uvx+EXxHroOajooKCmD76FmcRui2m+3UNBBMqkly
9X7XaZuh2Dvzt8u7y3WXlRkmljTJgps7p3BvpQm6ZbgiQjoX0UoY9zfIMJXzhMCRdEWw1AezjrZx
vZXCH5eXwiubgIHq7y1ju0mDTSRZXuCVw6bcg6kD5ArgVvXzGzrJKx5V5kaplTnmEBilnQ2qCnOT
bAYdVAl0wxt7wauca8TCJeFQlooz8d/YmoqcjCMU1uLyMY2NwZVQeC3r7OHy5onsUD9ZJYtJZKZW
OCIhKNpNnHyxu0OYf/6/mWAOcoSemVmMbeFpehuU+nWWFd6UvfzfjDCn1u4GpelzhD+nK48hhvfU
3nyU615wfYi2izmdI0nybAxpCzrs94OuvbTSsCksEf5MZIY5nTicfU4W6AUWQI4UoJuXLLdsNpe3
jBsCVi7GnM8IUtZZXrXoIkDHtK4fu/j3W0tIi/72YXbKN8raxByWqfE69K0THy0013FADygineCV
F08MMSdSkkeI/6i4KoBt9tAs3xXbARlRCko9UcuVG9QcqGVTNS4q/Hl6XmyDjKCKhik8AHLtrktA
F3MVWYLTL7LCJEK5MYEsgPaU0ITUasiXXvXFVTH+wfcBSRPmLFRKFcKupVXj0ZljEHtZZbmdmiEY
U4Buq0e9Euna8vx5bYlZT6XXw5JjktMbHQK1E4JhOCWDOOWUWKInG8+rqfQEnp5g2jwjgc5Sc9FI
FOXom073CNX3hagxzfs4awvMYmRzJpIZmdCYV/Cib54hzOpW1W2O6vzlA8q92DRwBUHBgDKVshA9
q1NiXZIsQHoeUY3LMHUWBQ7aAZYFnhMq3ff7LBxIfcDkgK4zmJHwSDz1bsWItUyj3h2XMqYXNReU
HDvLeel/n2sTxQFIVesYn6SSTcwxaiFEoxsEPSmpa/ZLEt/C5Z+JJfpUvBxybYb5VHYNTSgTTG50
yucvPgM6IyjS7eD53NoMs20YiCfNMELUUbGVqyIa7kNDVL+kEZ99Y65NMPe0jAtukRIbXtBkkHna
L9JRbww3dl5mlHlk/7Ln8Vx8bY25snsZUHwwxuE2jW23C99SxX4oi/hu7NrgsiUedhKeAOpQ/I9u
ngnGtBjvjmcdDSh5W9rQwaMU8SDmMlwT7S/MWdM5ZJGbc5hu4H5UtBnae5CeZ98WuTmZ9ljHuZdW
GCtXPdOrn4qbEk80c28E8UufuBF0ttOd6pbCDhX3Xbi2Tnd/lXMtljqQ2sKJNq8tBUpQekCPtdn4
lJ1a/IDnhpG1PSZpWUB+3IBHK/PKz5iGMV0TcLJhlx+LFmqDQAv40ubyR+WF+7VBJn3JiW2a1gyV
W7MtrtIadOZmda9Noo4L10tXX5FJYNK+z6uphL7gIquuGaW3lRzv5jT+Ymeiuhln2PvEY1i0uRUb
0RAqoAHI9+MhuaH6gtPRPnSAsYDA1zJcxYu84Vr9JKVgybu8ndz8ZrWf7IzdkhnZryZtpWw1DL6R
Xf+aNx54lsHzIUJ6CHZVY2LmDFKAJC5U1OP1ZYOa5LYIQTfel7K3FH+UGKxXxkROLZWMYUCZxOuy
TwUo1yZIRZpfL28fb0EoIuAlpUFvF1Ws0+MW2nM2qzke9FV6CM2btIdK+l0yP1y2wj3VBiYE8FoD
49oZwV8i1aqZdZArpaVOSuJbbU3KvbGnNJGiQic9sux1APY9qlhHIVXs/RlOQ9LOVJQPFabCLdoo
26ZV7QCSk3W2gViSP5Z2eX95ibxjjX4dAiZEGsB1z2ykFZc9mWIJ6DtwdKXAh4JKVHm+bIP7sVY2
6K+vYqPeS7JZLFjYBM5X9eioVw2K4ATjX5ftiNbCxES7NeIQwKXCGwZ949j1McqzI7ETQSIvMsNE
wmocekClsRxzUn300zytjD/nS7K/vBq+8622jQmFiR1FJlgMC8wV29vinciDHByQN/0ncFpuIXrl
CGwwrAC6qSQTTMdd68ZP01NyiDf1cb7V7rUDprJ2aZA+V4K6mNAokzIWetYv+Yyt1O9nb4FQQHZf
NW57JMgUMLJNUO2Zv9uivOsdmnJ20j52lg2HhTFKDiZMaaa6Jd21br+Usg5NdfSAyhc7387m12YW
EY/zsj2EKgzAY8wN826Md05LaDYTKCA8Pd8uhewW433RocGlXE/mcy0Hl72H56RUpFdDp1JTz9RF
FzI7kLRAJ74eRncuBs+aDpGIwZ/ropaGtYAQAZoLbDUcCC0njSUAQPpDH9B2ZA4pIPMHZrcD/bvo
mc5ZkqqCfcGCSCRWxjbjWzAZEiiXZp6NHC5PoSChbjR52FzeOE4UPrHCXJVdnEhWNi6plych3ksa
olQ64GLuQsmd8KAxp7fLBjkPDUBbQCkBpn3MkbBXGZ6eMwHJOMC62uLbPTJl0QQ3zwImihRIo0EY
DQKOp/G3tlDbdCCgDs7y8R6D/femI8IjcnYNAk0G6G5VsKWfDZ6RRHHSBDgCT7X1H9k0H6yh1Typ
6F6MvnejSKScwjvCkE+STdz+DtQOWWfQKRN1mAAS9It6l+pQN/sBRJ3CdwWnd3BiiXEI3NNNp72f
WzB655tiO0ImMkUtevTBU741fiSi8TbOfXlikUmgMmORy6hEHb8DBM3OuyCRvhYFULlEFtyYPEsO
7W/S21/RWQxfsYxLHucS3mZR/jhOyath9z/0xMA7TZt2l/2c9yrUUPVQbQs9atoDOnXDUK3Gxcze
BcuTGw2vMDBTqV9CqCM1P8g2DP6DVxK9P5hADyInTQZRC/RSbDa7mVOnz2Ud3dUSGmlFEO4bHyK5
/n9CHcU5ZO+kdohPaMWf67B2ho7WFor74NO7L6zuNp7sP/laoDv8twnGEyWCNoVlolDd5H6qPFZa
56r1p0UTREBOgeVkJcx3WixH6hOCsntr7iTp4MjHUn1R4/3c3Y5x79v6t8uOwdk5CCzIBp7umLOx
WBRhkSSLPJUTAIoZyD0j3flpxqLpJI6jQwwIlyEMQKCOnYhoekMtFlIAyJeN27lIgnoAoaLURb7c
JH8AkMBRegdNw99tFn9bSK3apxXBxP49wVBbv419+YtRuMq7dGO7Vazg8g5ybsa1QfYYh1Fsm6km
N16p/CzNBbxEwTwLCsu8u/7ECJOryaMKYoqCxgrwylEiMBV43xA1FdAsCVUohdYYX4fsZIWrRMNx
2nY/6WgJrSANMVDT4DnbCPnq6R/HBAodZVIHTz3FAj8X4/ONM1RKq6GoaF7/UuCz/WWLNAYDt+KK
LI/75sQaPRGrB5FSt9MCOQr6rCz301XxTQ4o+Vh5VL/0NZTtKaNu86gFlBMzvhJOBfI3F5QxugpA
l6ayTYIh0cZpyjrQCAFx4ri0QDfsqldZwyQu3V5R5sbJDlCVwzWN/AZi6SxPvhJn+VxWNnAMGdSR
miqAo+1tKyFAbCg95rRCEU6Dk2wbCjogCkQjHQyZMN8zIpIKqnloGA0qwfhTKN9NoAPyoj7Xb9us
vW6l7l5eFhFS+fwgajLEiTEcbb+rHjJe26Rjkhd6VyFCx9uq7gO96g9DmIneTefLO7XDLg+s84sx
qdB2Ttx6b3rV1xASkhSHlXjzZ8AQZx8yBNvhGVAHwbP0/FuemmZ815kqCDBkKCVV9o1iJG6hbTpQ
Jeol8Er5/eW4dh61T20xiesU10UDFHHjafJdFB1s+U5dro1SED3fs4DTw39qhv4Yq+NoSUprVxbM
QMDrKfQ6KN4exsDYWLt4YwXNaw/YQeGl3ymtAS0JUn45ss23naCwwDmX+EHA7I8Ctooc6eziyDOC
WwWJn7olewPUZYM7HBQIWNAXfyyYd+D6KvIUBekfXnDse7QaTSvFbAcosFKQ6rXbGYB6R6ROz6lT
0yV9WKGevNrbdIYwqKPmuUdC7OmwrzcShp67LihzF4pDCHGiWiensnpqkqmbgMap7foBjYAlCtSf
tKo77NC7mZQt7RNhHOayk3L3Ef1WSB5iGhUcNqcrnOxKAwkiVpj2nt4ca+fGEUEuzzMyrAjvbEfB
9eSYLBgRkoZKMThJDjAMRHA32bbfUB6s3295IVNWcQsaIBPDuBcTvdS6k2N9QD/KKW/TPnId/fHy
VvHOM+CGmPsDBaBis1E5wR0whiXg9L3tJfFOiT9ZvW9qgtrweT6JZdBCKkQ7dfzFfP+GyCOJNXyQ
gpJaE8Mng+Apw7OgQ/MeLB04NyY7GD7Pded009x4M8Q2xh6Ul4IRIe6xWVtgPkVtmIByqIBZ0OEq
aHy4IUYXveXG2L5TJF93iiAI8j6Njisagzx4TcPHTr3YWVQpa+UMKWTxxQ7xMLO/S+RaFl2Q3MO5
tsMsrJztQp4h3vbO7FagSdaPbrQffQ3USJX1B0dzbYy5JrXJikbkHo1nt4mXZl/M2vbGTDAExeGT
0OS1FeZGbI02J1YKK62ffKP8pDRdjUwvjF0SUAVeEKB58b1wJoCOt7DXFr6VpWkoK6J+xPh5klUN
mvEjSlNA4rjZzVABPpxBaVWCu2xM1361FYzUAiO9zb35QVwa4UU+TJijXIaQYZ0RoChAgsORcJwL
gPQ1bStHVyUWfTlm8GIfLkQAc0xMXphszGiLLpWiQs8hK0CJSX4JpRTCFJXn/2szzEeU48TQzBjD
I1Y8B7LhL0Phts0MEIggdogM0U1dXYhhWyqTPWm5l8jXuoyhcrAdR/pVmb9c3jdObR2gD2hQ0uk8
sEWzSfcoTYWNNl8Dh5S98cYoXag0e9DO2DR3McSCaE4BMjKBVXqkWKdcW6XLXy0vGiOj6i1YRdMC
ErXSgyq585fuS7GnejpW6eUixjVeMF5bpAnryqJdkExuIxWt0+ZpViJ3nn7/5Xu6k0wOI09hm+Le
pwfcuaXSYsnBeiCUoTQgzyJOQZ5/AF+n4N1C2zGsv1eDZqmRjks4Ngc/SbSgm4er0XRQ7hEOM/E+
FrBiKMbpFCvGFoYLUHfVWo+zVX4ePfoKREfEK3fZ1RRUfiIkmuItDbxWeLYrqIqcNW2NaXRikgE8
XKnqU6qWG31IfDnWtkYVPQv8kBeb1rYYP8xUuP5Anw6NNo+oNda16rWOmW2cMMesymI0u2Kw5o0M
jfog05U7EkrmJgGZDMQpUigP5oWLDEB3pz4WFcu5N4aDxME0NUhVI7AxLiuh+lSBEhnYRhXYxtkO
1NSXPFzunwlGqOkUlzUhaMuCzIg6Kns413aZyxc5bDNrKuzapbYBpulrnlvX5QQqhhzmlMlLDdH4
BzeTAXLPAKs+ngGoXp6uVU6LTB17XPhOA+7DY5GDuwMM+oPqTrOXWLdQWHfT+hDqr/M0u0TEkSuw
j0r3qX2NmJ2pk/RXJqV6nds9SwFxq/28r1F01gQBkOd3H8vF4NCpuRmEXVo1wlyFezh76uW7TqR/
yykfQQD87y3F6+3URhUrzjB2dEkHqd3bkL36BbEiKB0tXnmsHLRPuz2c6GBvaiFclnuzgBCCCtfj
Wgbz2an9WsowLjHEIIyLQF+vQvjBiVTHldXOGzTyY1KsXdP9WJr+UwKVKlNK/DZytrGOwSaweiYp
EbxkeW69PuvMDRAO3SypMo0r1U05/1Qs8AQEbRjo+vYPANY4suCDwspN6xwRkjdFkWQJitUDatUh
dGydzrscungehNsEERktGWDZmN0d2hEcSRYShJRYdJjeJf0zuqzb/5sVJt8hdazj3T+DtRGJTqdu
kuFTmgteMdx4v1oJXenqZp7DWe+bCswDnYMKDmqr2fNkv9mFIKPiJQA2+s9A/mG04gw3YxpdWdsK
3NFUIB/cxS76tpc3i5eDri0wB87scEkYPQ7cYm0xD+4azbaPg4F4i/Jsh7lLRKQAIoOMD/SzFQ1Q
nWo9c7EstyhlP7art5D8rFTzqC/f1VYP5q4WnCO+531sJOMTKJoAMFDBJ97xR9IPoLldKX+4vJe8
r+WAlATzXzYqXOzd1+CtUORSiuwzjG4xPrDpWkfwuXjrcIB7MFFJ09H4Y+5+PUxIJYU2pNcxY+Or
Zaltq74s3DFURSkU15SJmQFTx2SX+g5KXbm4pkX9ZCUhwkHV+EStA7VorjUj9S9vGu8kOSDeRTKP
4UOUHU5PUlrmtaFhrsOruziIjV0TqZuReFAnFwQfnuNhEgJoAQ3T7Y7BuIAKiq10WiSEBXu4niTH
n836ANatGxTUn0Laii4dBKVS0DLjFZUdC6zTOt6y4DVi1qc3moQJQJhNZfQ+cuLJGIwCDbSvd+Cq
iBVB/Zy7nStzzIVhxkslQ14DD69i3FrIhVKITZtAeZq1JNhQroOg3a0j9wFKhk1/CnvIzdpAcOry
8LqJ84Mhv2lj+/tWFNpBNXCiHEwVMAuaiK6hu4kSxBR9C4vvhdx4RfN42Qc53+jEBvMKMh1M/lgU
CTOSb5Jj+xGw8SbS1DJvcUXl+8vWeIWiE3PUU1cnCzpKGDOKYA4oEF/V+iCMnF0OhsDchCiENB5j
BYR2EXEXacAISig4cZwwBSkiKO3icJvoGdPvujIfTeM8jGg/eJl6T4YfuvZ8eX2cnOXkz2c8vjCb
WAtlLK+Oqk2cOl/lEOqvo/Z1IPqbnUw7CEsJwqLIJOMkJsYZGtJjSTJmezHE6TfllzndWBh1kcNr
As31y0vkuP7JEhmHqctqiKUc9gaQwZD2S43ZA5N8umyEE7BQFsKDGZEeE+0soYlutDKZxwpeuTgK
OIhIeK3O6RXo5pXvTTGO7lTbqGSDD2Kr5qMQHMR1k5V5Jl5GFFTTFDWOd9DZeMplR+VYH+OXEmPG
6B3H1+VWaJP7HVc2Gde0p2Eylww2DXf22qdM3VqbZWf68KHP4WfKTkr15M3I1YUdAu4nXZlmvBYE
HXaidjCt6kezOjbhz47cX/6gvAfbyRdl3LRw+r+WRz4PPmXARuPv7nXy5E18VI+iLhiv56bIjo6s
R0ezGCi504NeR2GjOur7F5Q9BRDv4fiLy4Jso41IzJFz8ZwYYxLJPtV1gFxgDNSKyB1DeytZQagJ
8jj+Fq7WpJ2uqUjimY6YUa9UNv3XJBiOlMYZmkT7ZiPtceD/4Jsp6O8jOUEtybaZdUHvYJZHCwny
fGiftHdWBAUc6ajr0+GX5lMkysh5jgjkgkpBk5gTV5nY4nQ5RERNeuE51U5Ggz3qFbfqJ8EtwLvz
1maYS0iKewWJD8ykE4hVGrKJi7ex2kvLMRThTrkX3soWC8DWLELaZaY3gk816XRUGQ30e1RfPQqH
T3ghZG2LcXodVUZNH2Fr9AawWGiQboQ58wtVUlO8+Nhd0VZpvB13v8+rgu/18eFY6HWXTbGiL3RH
1RdFecibyR3zWZAO8Y7Z2gjj/7qWWMNAL9dIDnoNd4B6a+WvZjQK/J7rHlDCoGOciB4aEw5bUktE
qnH59E7tlgvoI67mcp9WL7MtrBlyuj1g2f2wxYTFZkYQ03Tcpqn1PbE+WcWuHX+q1uglE9jcXmX9
RdJFxTvuKVvZZE6ZEpvjYNglwj0ETErzNnJeBn36k4+1MsKcsRnItaGmRpbECaRhuhr13O3VT3oS
CuoRguWwnBJLtZiDQrdwaj+PThAmW0tUYX1vxTMlVnwmFFlxaSiAgTKRcBx1s6kbuEQTOL17Xe9T
FfiqHhocjhe/gNRn1Dx1o+5KTygwyb3KMKek4S0KqjAUl0/DvtI4iR4NCPuYAaxcJAVH8Fl44EeM
kIqIpXt43r82x+Q+dboUNajkGi+sZN/JdvXykM7XrQLcdyeIw7wsb22KftlVNh6bRgFtdJjKoYFM
m4BgLdqJARA8M++lPVkGIB6DBqdmoAlqF4mDRk+VfnLkK1X7XC9XRlcFgxM0mJOrmi+XL05eHF4b
ZA5YkStjpefoXSVmu9ekY4FcdZh/ZPLiK8vnYX66bI5XucXrEMOxKsY1oPDHnDUjs0PVyCXc0+/z
bI23cQp3gALH6LfuY36INiKdP16vY22S5TAC2Xor1QlMjt4EUUYs048Cey/fDZD91jzM2AfRRhGc
dF4GBKuokeMvVDFYaTyy2DGRo3eryY3iZwF6DtHVBJ2FYgP1JRTFBVGME1sg7goNK0pTimF7Zmd7
u63lbkpacISmHrij3HTE0PHv87pChg/wGRmwYlrxZu7tHsSK0qChDjTpr3r0LIvKP+9IYSZ8wQDI
mQAzUvUz7IzTthjvSGUI0NTFriluogoc9VHnydZBGzH5oLvViFQc8p0Cz6Rx8dwwwLfQAUM6x0Kc
MjVPilbFysD6ASVwUtbbugNBvjXqD85YOZupV6p9XDa524bKg7OMiWcZwHCjSv54+WfhxDXswceP
whzKxiJVYdcovg5yt4nmGXRNn7QEzEDdodV1QQrB9RsbLUCoasmA4jGRbVKgpojWBb6o8mKRwe/K
25aIBkpERpg8ZZgIiBVTGFFrzV3sh8RCumcLmoucpEuFTMbfK2GCJzoVZedEMCKXfm1nkCX90aSK
b4s4xPhne2WI+T5K3yny0sGQI6Wz32XJ7Wh10pWS670bJk7xrWuzL/oEquhlsoCZa+PJC0lyvRDy
mpdEBFARrZs5+XFjNpFlw3Mb+antj5HzM3Y8Uj1cdkrOsDrKy6ggYvbNwowwG7qX1BzReCPY3hYs
o4ufkfTQVT+t9FrSb0MLdTC0jZVvaX6opi0+OKTgctcC00H4UmfXiSwARfBcavXjnIV1u0MnZula
kAlfaeSn4oCJdXN5yTR/YEMCQJWAr6BdYJgsU8qQVVCWMHscDRL7oQ6mLNHzjpcxoWb/YYJxpdBy
ysVWYKI7pO88FcNOfjRddVOAVPIPhgzwCVfWGE8Z+hoDMDqsOdWTftD8Zmv6PdnaGELZqJA0FT7z
aML3v++gxfa+sz6H5pBFl4c6gOmlG0w13ECUx/uFCVsEgZN7MlVZR4cUaBLgjujPs0rTIN8HALP0
bs/eaj7wRsFyAxpGaC/LeEmKxvN5Prg2xySgpTqW8USXJ8v3MXoGyVdTKB3BO90AtGMgSsHNjmfK
6ZIw1oBSCq4dz7SbflstX/FY2YHq5q60x+7TbM91EKM6vcmMenLLUUfAkzNMb8jdUzQPpTssxiMK
GKY7kOT3GZgweqthopN2PZ2zIYclj5YimUEXHhnJYycbXmXMN4uuCGDp3C1YmWG2ObZiIBAzoEY6
u/NsYOIU8Ni25mcjmwWXIe/mtQB7xT0CpN+Z2IRDlHTGmUQ6DCEZUKLKABe07hzpbkP2l4MLd1Fo
l5iUoh41JMZVZ6XLOn3CGAORwkclU3dgb4HQiqEfq2TJBeviRTIAntBKAO/TOQVTNVvt1EwL2ltm
7oEZ4zEZoLV0eUHcwwfcAJ2iU9AGYj01D6FY01IcOj3ssacdywVvzsmjEwvt1kmDP8kqVgbZglUq
q7XdtGULfXqgdys8/kDGD0Lsy+vi+QQ83ARsHJATlb0F4qHW7KLD5J4JDeTQ6q7GXNWh2tR90TA6
FIWKqP5Mc2g2aK4NMndCOhRG1NQALOlb67MeTLvMQ/94v1xLwik3nhOuTTHBJc8bR0fpFLQsipm4
dgyJ61Hb5HO81VN1e3kfL9sCbuc0kE1z1hmNhGVZwzGpAnmxNngKuk5fCT4Yr5CJMYh/fzGNhUDF
w1j0UgFL7yKucMXkEF5RAeb0XjRYJlqUerooqcr0odfBz1LXzabXI3/Wp2OyTNvR/nJ5+3h3je0o
Bp29xUFmrzYiVxXlycWiJMfLpnubXBP432UjHF9HdRSn10QajTY//SFW92dTJFpvLHi1dlJvuBgl
2y6Knbpdl3waKmsnTX/wakXFHo1+oDGgSHb2npzikgxSgRt0fppNsOAeZ1UAj+dsHOCeiHwUY4px
DMbHu7K08LxBtk4UqJqX7mw9l4YI8cFL5NZWDMa7zUyWiiXFm02msqk4tOXu13AqpCiEMq30R2Yi
BIxRgARWdc6tYduTHUIfFo9k59mwDqF9a+uBHW2lZh/mvmoKTi5vB1HMwJtcwyzxGfV+HM9NlOQU
DJSSXSR3HskWrygk/7Lz8YpDtLqABxxGQs/JPFpISU01wcht9jL40a7flhhg+ASGhdtmnwflc36I
70UjR5wDDDJE5D/gisMsA1s2gTh9NCYyoDrWdCf1N46aoM58VEAjeXlx7+RJ7DdDBZG+sRVQELDn
F/JqudGNAOqopbJryffGSDGQPZVBkzrXpKo3vVb6IBxtXc3+HpE4dlu8n+z28wK1t1Svbpx8cS2c
wyb/Ab3IIC2q21Qoa8H91BQYRaFsAAczAaBN8hpaqEBgSfJVIweKdt33weWd4BXkQPQEcSA8oXHi
WQCWKXUF4GUAv+hI58A1kkoHxXKd7qCTjQz95hIsGlmQ4+OrSdAoQeJ8T6CvkoWbyz/IO0UH80lO
fhAmeJfpUtc5gV9P6bi35Ku4PlT1D0uRNnKS+VYP7jwA+ozlMSliUNi8SqDmpHTdRNUTl5h3tbbc
ISWNXaW+MoYftZ77tXYdoUs3Jw9ldperBvhbXvvR2iG1d6Ouesqsbdk/AcwRyc9mHEDC181TIPmt
WwnK3/28y2NRb5TzSU9WySSagxO3Wj5glXlh3WOSZZ8mylen0X4/zJ6YYZL0ysm0Pi5gptDDjSp1
7uxkhxpZmeCjnYe+EzOMg8aGBB3OvMVqwLIYZoXbP74b+O/X6f9Fb9Xdr+/f/et/8O+vVT23SRQT
5l//dVu/lY+kfXsj19/q/6G/9e//9PQ3/us6eW0rVDkI+1+d/Cb8+X/Z97+Rbyf/EpQkIfN9/9bO
D28dCJjfDeAnpf/lf/qL//X2/qc8zfXbP//xCighoX8a1GfKf/z1S/sf//wHVa367/Uf/9ev3Xwr
8NuCjlRl8o39DW/fOvLPf+B3jm9//UNZtSR+/7+6qv/1T//+Q09292O3/6vsi7sqKUn3z3+o9JB9
HEKUBABiBnQGU38UmHDGSrXESypBD1nxI0VOb7G0ed+ETez3jlZtQudzroKxKk0HzAY0oELKB0hw
9GqcehGx/z9xX7YcN5Is+yv3Aw7MkNjxiqU2kkWKIkVJLzCxJSX2HUgkvv54Rk2rxBIpdd8xu/dh
xtQSWSgAmZEeHh4e93mpT3cpT667DE4CdereWAO6JaasqCOrs5Y7Jx3ZtVNx69YZdDf+n//D/ufi
ivU8dIGQjhUq3/xI2TBv13YaovM1W7+AJ9jYf8k9aPb9RG60Sk8OqTPlgRhMdN2+clEMfGS73Dah
6/v1yq0ll7tq7v0tGjE+5rq+BKtbrBu6cMtyfyvacQqkNn5pxuV0zcz1mxhjJsqALgyrtDHukStu
zjeK8j3blUZfBHVRexd3+9Y1F8vfygFeMWXnfRuc5dHqvad0rUyE5MkM6tm+lZqJycOvXJ9VgVF5
mBWvnrXlFPtsyuZ9vZbXiTWwyJi0PpiTZv1D5KZT+edFg3QZBTJ1RNnI1GGZ/RKnwkB27cvVR5ec
xY17CJLyoLJqf9stGOhbpclytEXpb7k9JAf6O8n9EkL2dB6iQoKDTtzG3/rruhy5MwxRl6z9nrs4
guPBt9Jkm+h28qFP9AkHUDPGmVmtmyVz2H3RmvDbQ0gN1lVUSeAlYg6dNrOrsMFkoiBHlwlHG3Uk
c3nU08Xe5AUuVU0j6Kiq9XlYesMcaha+GWv64clh1ZiFxuJinTp9HsBBEI9SXaDAWj/SpfpCLkcX
E4Qj12khQFzMMfZckRzoBjFA1Qxa3dsPXT9EC7ZvrHcsORQu1tc0NXiH1YovyfQ5HGe2HAscOZFr
siGmNUGXmLVpjKGEfqAPV/vk/JB7tSDbUl30rSdNC5cWDT3u0i27d23J0+uLR170BrtOpzo8P3bp
lMsGc8lHI1zLnPtwjk/yD7mrHblVDpEEwRRaxbqi7PK71zEn3RBlbao/069dvpfRS9dNrXneFg3V
D/ROkhYPBLOLF0w6U/vo4sUALc4h/QP94CQ1b/vaa8ra+RnO1l5YZ4gH//p9wXAT46xMxAl6aXbL
xnj23P2bL26AZXNAS2WuS6xK9b7/2SusihsjH7Xo4i3yCtsnQekEk0FWyAbVznntfda+XPdZascX
79Qeqzrgc3WdYjBXIuw+FMwMJn5z8Y4x5MDR0KkD563/+kUvWs13MF6xt/S2zcb8tOTLne30CY4I
L4uEijqiwrambbkwWJcVqVEGr6yBSS7pZmWGExn+iGDwrxdDa7RYXGqT0cZVK0I27ItcvYdaZN80
vntzWXQG9qy0sd0br7Tgh4O98XJD0wIxkx1cg77REhHNVZtI/tMqUdfInevTDh/jZhTZaZP/92tF
F+nHBsTxObyelwtmYs4hRCa0YmZepKGwWaADwZ4jwbpgno7hfdAwgnhnpV81rSs20i4+V/qaBiUa
HqFCLNx4EGFniE8UlzWJmNrzBFPE2nvMaH/8eT2NmGEQS20J4KV0pF3Ncn41V6w98nmH3i6JuLHe
ZVlfX42gxDOp7+bJENGiCRv8amYfWCIfJ6Z3UV/7bvQy0sgM8TLvZmD/Bdv/R/D3xbN0R2fDbPlh
qcxHj3+qbY2fjgJ0bNZBU+f3tCxF7wWncFO5H8bJ5MGL5clRE8P4QBPdIFiiTFvCerHs7cUyLeEl
3Al7iV6GK1qqicmtUHhuSMtVmoUdmZ2+gZr9G3bfdVbkmxribaEP3RZ/0Ww4y5MNxbM8GTqM+VpD
imlgiu2te32Oam3GH2wwm2Vtvfs369lPDz5f0tPJpCWuHWru82lVq13RnP7v52PKVWddYXaQfquz
6s01nVs9+JN+N/5nWac5DkCYdKNVQn3C4Ig47+0kEo2H8TyddTowJ5c/29JCryVOtKGovg/eHx0n
L+gKiCDA2oO48jBJXFUHL2lGL/U5mvQbAyuo7q0AR/oUYZjVZ2mZO5sv33tH84LF+ZLmsEigYywx
ln5fZNXwpEucVqr0t/W9/Ekdt+ePKwF6nhNvyjfmnz+SAothYK3+8XMReNm1j6pRlCs40xoGXPyS
aLFSwId2q77yVA5D2PoAUfR9X/1w9S5nX0DT/ss3pyvYTg7O4jPT+ie6DlidIaLV3fZ43Ux914tL
8DX9Ziz2dTMO3gfPBBmonk7SRVqDas+Pi/2U3vwnE/k584A1zi+pBwgOOHdiKBY6mjBG4SWKFO7Y
qUnIemT2+nJc9LSP11niLMM03LumGuDF1IJizQbNv7WTxY4ym2fX8HYZb7NR98Oc5+tGG1PgZ8Hl
HVtaK7byTnL4+hVDNLk62mEb3YmSUTtUcgeXnjXSuW0FfW1XkVUwcBx2XsqjqQPbzXrlb/PBTD6t
a4t5xo0QYxWYsrYODpuzOmB5/1WzqjFq4UsfdC2m7DhVH+cLGCK+JDswSe2Vp2lf+/66r2YWuM3j
Yqe3jMEdAz0M73tIwUJ6AdqijzG34A44Te1GOMv3ZjUhvM0xEwilIh8Oo4UA28GGwE10HX5p5rD3
0na6cVr/vdeCJiltGVUrXyGAAZald5s2Iw6EMmv2PmYz7U+ApqsRUNWGTQZz3jqZrG8Qscd9X03d
ntCi10od88gYq4Mq69ZNVrt+wArX32m+mRwae1qOlintmIu2iLV20YNUQ9o1Wa17XVoZ/LYdJ9QH
eKx4FYOAHmKTHTN688Mo1tuxXiAvw02htxsepgxtVjeWoX1ohhJecLMRmlnJgnSQFqIoxlcu0/Aw
5Ksf2LXPdqxCkCaMURroIfaFXI8lqx97Vn/gizFums6Y7poiEdGa291NNw9XXZbzGO4XRYzewBHC
PYBLH2K/zYg6aTQJZ4xtM9Ue5kaYAb11Qt8cKqNtumB/liouWikGPmcq3J2SHJVo+G1n4iiegfy1
kt2Aqo1MDDkBT4WElUJ6bqze1u91M4DOdIj0ER/iLrkMW81+LOG+H/OWXxm+NHFXaR8mtfm5Xia8
Df51bhY9Hgb/qhHSfJjF3G3HbszhQDAln1oNYJMVq3GQAn1xIgfGY06VHHrMMDiwSlcDpDvjtNPp
q/RJM6AdNrtrNFHvuYM3S1GFPjORixvITBMPiwAyd9POXjdVlmjvWteK0G2z3I2I3dgc74bS+FTM
WITLanQ7LKB+76pcxs91jNZoa1jqzBp6wIUB0woXE4Yf4VmD8bTDMl/rmoEBAHnjPTrF1AXFNECx
haJD/Rcie/eUDWLIwrFGWsAtXV7ZS/YVGglYlaDxa3iCh5cVCavoD4XZDFFVo8eyTTo4uFZ1cqjG
dniqOh2ZYzvWEplinxwMtV48NmBkC8S+iF2DGaUq8Ao2+lFbusvHJUvQseZWC460ueMfV+FPH1xH
LjG97V6T3b3PS/vZmAZj707ASYRK9CVDhlui3bfJszVsUowiYqMIyza5Z12CyZ0ZUtm6a0QIh8Av
Bs+Kw+mGCc1raevUoDGwmVKIy/ZWXu10B2MQbV07wJXU2OhyAKGhopBjJ+KY+6jLDLnLtuuK5NCd
K/OYZ828aQYdgt6h/dCmvEQqnWZb2LViy+ori5TPb4wZustROhNYGL0udzD4fR7HFAFF+bpiLkqH
reRIU3+udeyNmnkQRfW6J/Z6gqdSrfrTOnMeTBKPWUcz2lGydv7iWpWPlLVrNr4vxDd79SQkAdOw
K3h3yzPE4cJZ8esSYGjSSxHXvp3FVSq++an/tSsLLFGzwLT7NvuraUYjYo3m7xZ7XIISPAMa+jS5
MadSeyjGwt8uPEP52paoe0iePAGmPDWpz67HZp5CZ7B10B44y2hNMxvnQAAhVnqUmTUizYASGj2s
+RLo2XLQzbrfDMbYfOVWj3dvcHdTDf09LxmWAsZ/tVHSuUncC9ZieS7lXnK9xDHSphGbZlTeJBpb
jCS5Eov31KcNiLDCKnaJ6SW4J92InLHA7KbVlVGfz/W2GNA6TdFCz1px0KvBP9FGg8qDZQO1r2Na
T15n5DErZyssJ56947ZY35m191BpqUR/pZ9FjfrmuTDMg6zKOjKkldykI/rBe25N0PDJRybAe0sM
RQqV4hcMQy1vrdbzwBx5+Tuv9W8HU/2XjvDMZzOJPLOWX7Usv+1nzbzXm1QGZYsnnwjMh6om4+NS
jeaWr4h3wu8Q6jLW72eAsDBv9X4jvfQL60R9KFdziE27mmJhtkbgNwJkPTpco16xQEnRYX8paqSS
I9uNiLVXMoczJfq/x9hJZngzuKUZUGxvHe+qzQYj8isz1mxEKk/HFjHsGvI9jM2DJ6qKcpThK7B2
AR0oVC9jvb+AD4udaZt0ys3YwZAVZCJ388olqjkl5rz1wGBO1S5Ho4WhN2GJqYCGrfVZfMYTC1u1
GzpGCFOUroexw11/5JjiFbXSvPLtoQ/8etJjAhXZaPV7irCjiWiVM/2vJLXn3QXCyDBw8KAvrfaQ
utPwzqtTHp/wRq1rzW5O7Y1XLOO7dbSTA30c0U+/Yg4jMfQjQfHFqL/9Dm3QatRshCj6E2HL2gYh
x3g3fyO40bjrI7EwBDcak4sjAQRCK5miW/8p1hgaXWyHpatuPLR2BMj6sCxeAg6JtGNsDAxYI9BB
N0mP5U3Q4XIzAB1tB28BDz4CtINjitnkwfJKH6uDkjoHow6OhmhdA+wsxmz5WFulX4Zn1AFDwTKm
f30NcXgeBgprM/DBklrrdTEVhxmWW9B6G+J2Ho0xpt86ww3aUKZCAP8ebtDhPbbg/IhE+wlzQF+7
JfhI72JsvP3vgQdY7hFdKIAwaYKNqLfDuukd8Hn08qEqiFdvujv/AC2HXB21xBPSKzmDj0bhqJGD
5s1qsNNn8EG8ByU2lGbQ96c/CYGBL7S9EgWczuiD4kKDysMJfaQoV6bo5OuXCKYO7HpqwfkSLvkB
RCiF7cZx3RBXfEYhhaJ3CY9MqbL0possBhZX1vqYHKVQiFQcHaX7BJMHCVpqSk0Qj3T+dQPuyeey
/tjV2dYZBLuG/9bwRLhkwiCDPT0vi43zNl2z8nbQakA7B0CIN1Dilg1cQdRnEEqBeQz2vcbGiEJo
ViOOnqFKYw3DE7DceNO7vXn7TzEL3dXK6+TTGbdwlsmtrV4xcWoEXopSpZcs8Q/TZC93dLscHRh7
WkVnGEPcQD4nD4viW37AmI4tSzC5wOqEZbB275zG+VRX7hTm6nSm0L64rrelZ0rApp1w6Du1NO4p
oA8dyDgcx4p2wKKj2ASEMQVwr/+aVSxFevkC5xCnDmF6vkkcdvNbrCOKBZ+tm300qFICAYYLrAPw
0kcOJAU3U5N5gT1k7WPaCQBoBXr8EslwvzJ2TW+eHquX1cZ90zUIyAr99My66iAbPyMg+im6X1qd
TYUKAa0I9P7lQTuqZUdgaE0mFgL8l8EPRAQnPOQYOQ66VsHTumJ2QLCoMQ0ZGS78DHhRA1YBQOdZ
/562bMuL5ViWzMaHpfD7UE+e5bbYY7QmSvYX4KhbxNcBseBNcERVCkqffgJIopNjbJXuF90B0Mn1
7jV8tA7rlc2yJL/ESEROuYOz7w0kKIrlQV1mjKmINrRupPCSmPS/KoUv4aH60GJoUniJmXjf70Va
Piza0sS262/OsImI3LHFI6Nq2xk2oUg/w8BgcvdiSvg7YfjzBWRixZBHmWPgdEELDhFds4Gb5RNC
S6sqTe6Yfv0BndZET5DYIaGxZf0NPrvz4RX41Ld1BbsrEA6tYowtc+r3WdYmh9w1vc0FiCqd4kFv
zasyR42QogDPaisQLigVQlNWBi9f0/z8W0CVOHYTeI0sLgEVU4fYAvu4wFxNHmOqECK6Omtof1PA
OUOrfMKJT5uQcJWAthDsBoZ2F6D02ixJPima/C14lS/6B6OdJajOXp5S4j/iLIr/skCW/WeM5WL+
+6ZHEfGazs7CGhDNuDuH9Ku24i5OQV9Byj9jK8Oc4e3WCX13BljOkPKwnlBUJJRVmjj0g2xO1nCo
3XvNXZe7C5RFTG0pwbPVaqv/QFfFXHxKbWQmht0Z12ceh2Lrm8hK0Z+JHuoWgGdiXa39h2yd0rAZ
vKuuR8Je+X78T6GWCwIgyjT2/YLaIbg16VMRjGvpbfwCGTQ4kV8wVzs67X7ycCq/hrkczJO8Kvti
ZwsWSb3EEBh//qvkWhq7LL2yB+OprXFm/6B8yiYJdSPvAvxNh5qqWDZuBzogq4wwF357OO3iV9AX
PWJMd3528L+i9HLMGkmD/zsQlnl+7IuEXf+/AGJ5r02B2XlWxP9/oLEVlNshGespIj7oApKNA0ry
YqqngEihN3FZSUV0kQ/Rm+Ds9CMDAjThsLYXlYH2V/v+v0VpNsLtgc7i/yA16Fo553HhumI7sat/
AtjqUkMteXJiPZNO3C4J8NffyE2gAxo+gLN2IPjmmOqn2mb7JoQrFDd6Kpj9wHDEBxK7UE7Fo7nK
hzdhXAnqIJXtLdHsFHYvKKimNK7npbMCoqHoxHeyx7xrE1AjCCb0GDoq8StpC+E7SPSSkPeDtUeh
6oqkJq8BPbsCypQaGt3eRHuTn/shS5tTNegH4mtVFqDwxgXis05sMY6MfwL3RHZjodb3GuITMG8K
Jjt2BlTxFT74M+jTOMds0q5bjgnHL8kaIPtNwLeCx9lPcwEEgrYcZ6reC0eke4uPw27ODMCGl5hv
rpx5Pzjp/t/iPnfwXRQkq/u3sR9xxv3sJ8Fb2M/XoQnqB9HHhD8IFb2B/fxZNnHPmxWjPcCD0Nny
GgBM4dMG07nqAbQdov0PAAiMBXYs6X9mx84AkFaRX6jh2YU3o6luSt9fIMFMx3BYvUB5SR/RUKTo
SoU/1TtE1jBsWYv0wFf0TKckKXj0CtbisHwLDuIXeY5a4cRlWMNhO1Z4kKAUpt6tUZpiFnqpiEPn
T3gwTfU2QI8IILEiIy5A4eLKZgNH9NtXgGGVVCCAXOg+h/cvoSFCKKaDZd2xTX1ni7myj3+CiLPt
mmFfwTuYBCB0lBkjFASlUjZRLfA1oNjVKMkQo5ph8M6ylIL2xRkjUiCYFLz9FSP2BURLw4oSAIfh
aMxdPsWEWd0JHkIXhNt/gw9ryC0jqgsTQNQaa4zHtZg37mQd/iVSJCBoa8N87SMhtSYvyszVu9XZ
p9V28+3MPQ0WZN8VN0c/2mFMbNCw7D2Bv7lwUVgSth2fCTqvMm6ku6woYDKIodImhPWWtuENhAZ5
D88La2Z844K4D7QUHYFeaR9+jykdobe7BhYZZ5LNrls3LvUE0x4xm8CZHCXdTdAMDmL+DDDR/PSQ
ZBnb1HwpIjMpn7OMlxGhzUL3h62dZ2gk7fr3F4jTb30LdTf7W8ZKDOwxZHu6NlR2Ub34dXiGn/7E
t73lqB9ATv0rDoU3fihLbYJYu81Old08vyaY27XVk5GMO4KleTu1gQ1Cnw5BYnn6oYX1fFsemxXK
b4VR5zxGq+MD8On8pRZOEiiE2vRGB/nC+METYwk9iOMHJz3fcO1LV0OahX2IqtoUGH3lRMQ3UBWS
aVDToO4lAkidRVAl83t91T6nEgRvV7vfCNpTWbJVp24KGnDx2vnKK/x3PYbjBH7qzlt9zNrTBfOk
4HFSNHBDRwJXWtp9Xc/PyYze2TOUzXnP9ytSaqIQ34CzKtK4NUAu4GzDzSnQh0q/slUS5Zn5nq/r
X+agxSc9SJNg4phYoRDvJvTPvsS09VI9ZhAQRcQb5nplRyBO/3qBbaWNAqA/HTxWpD/xi/BvVS6r
TURpOe+Mdr+a82OlGPGXPCNbu78yhz+8hXL1aVMWZbMhxlEf0g/G4qUBsY7pXOeBa47DVd+o6nXz
gAaSA63jrtyIvD7isPGDN+uetClHZ8eZMf3ERZ4hcF3j6j63w8xMrt3c+/oWL/lMVNC5ItoylEun
rIzO3GMzfRks343/GT/Ji34AyYLNTvvWy5ImhgU0xL57IuEIHYNSeleVphlO42RFqPrdEXH5GkrO
0hXNn3UC62yISOnG6U8Eg8cePhRO5t/8Hi33QtZhMSehMLMqINisGyx7l3V14EqgXgWfV9QYwipH
wUjvtTg34V95ZjuJJXULVP/L0p9CVYBdoUyClmhxRhksOUbQlrz6qvH+YTI7/HVWvD9ToWbrDPhJ
CHGID9WnTg/gWSuiZBHz1rVOUDPV9CM0EChEA3X/hxSbzBAjxp8Tlj+duNLmkY8SEzmVYsRhmCbI
BYwMiTLV0AgX8/L5BwiXNXSHWe/0iHb+BvJuGzs8wwxlfdo3VbMnRC6zXgsrBzSvP3NrA3Vy8BKa
N/rYwwkMkh3wuaVdOzcFvyKidXG9CI6H05aQOlzJr6fcuyPC1fTnL6DD7kvUGPzkyUmQ//wOtnMu
E/Btcttkdr1Z0fN9XbXXf0P4okE0yYerCxRPQZP1w37k/Hvm/KeePI1oSrFS8eFvMF8vuR/nvmo+
wRHeybrAQlh7zL7tuniB42ZaOOGMUDKzYQk7bcXoZw+6iwm+kYsSzxLMT+YRio61ezrpJJsxD93S
iYnXPcN9unkNDimaKwJ6SW0p8t3K1lPRkYigN6C/0zUY0dwcFKDjEFqcytYE/AfLho1ZB95YT3mU
WdbNme8djPWuGjQorifnWPdYaT/xvj8nAr2JorRhaLsz/fubZMDrUh2u9dJPjM0rRDAs26aIl1WI
5uCAcoO2A6uLZCKg/AARe918OTPC6Eh5Xg2YKxIrzPxVg+ylqMIXmUIFE8td3mcCcu4OFQMNr30s
Cx426HKHknsw7lL7BrKI7sQX/8gdptatsWW0U80Zk9nzvQZuPIBkT5E7LdRFikEWmvdAALWRs74z
mBPTkviRSTA0vh9EoUaPuk96260HWmJlJ2+bXEA8/iTNROzkpGWx5i27ymZxt8idmWMuL+UZPftO
MapOXHcrgjPJfE40zHaGr5MPUwDKNuAc8q6f2yYgrax699qDKOou1s39YK0e6sl/pxwYQAKAP3z+
bdYxKVJnsKw06Lwhv/qRfkA4csWqEqd50TLUp6t73crvi8V5omfQOLbYNJI90rmnuakdVM0Gqchd
jc7DQJZ4wOekhB5inRhx7fTp5pyVjFy3NzxdPrbGvGFTtyugIo9eZiiiXy28PoZJjMhSsgr91ZbX
T/E/TlXslJs4ufn2rXSlAgcMxxU7h7et/zC3n4uFezFRXpS10Z8uUhYhEFAxW2SHuhFCLWQAxGd7
uVlGDXrpA03AS6I2kJu1uX7nNv18hRGdkATQSemqtokfacxNqXouiOD+kcWkRZcFdQ8GVaUylTkg
ySsM9HGqvIKQn1CxhnKHpjnACfgT5TMVz6Ad4hgZqUTt55ymxnAFNNy9H4Q8dl7/3HlTiMXZx7Ym
Yt6JIiyse92c1102OOMmRwMM9BOA9Uh24IxrxJju+/1FwmPkXgVvmuyGiPFz0iMm57sofHnqODhx
CvX01Jn9PSU+S55pqKQsd531VaaLeboHuCh/Gc1sMzioY72WBzUAd6kK6u1fJDU4s+U6TuJJr++5
rYVn0hzVm6t29hGEXxLnSYOpWt5YXVFyJNz1k5elIqAEqYX/Xd51PP41Sfq9ZvJl4zH5fhkYUwqn
D1iGeO7lbKC5W9vc6XvvpCujpdzl6DKZnRrtNcXI0ZqgNVVxgAxLf6YamZJL/OH3qJIpIGA50O9K
Ni5HvZ+QcKoi228/oMnS5BNRKvQheZbu06RMd9Rfk+v2d6McIHP684ct3nvuJRNU4tZTKtFyJg09
2a7I22OP5adiq/p0v+FVpFvpJy3/oPEsO6iLrJ3x5Cyo7Pmzi45EVqJLur/tXe9PhisXJkzqBTgY
eAZrUQeTGB24MF1IVj1R5LPdZagmYxetSTZ/I0Kz6hwIV7MOJWUwebc+W57S1oDeCYAmIupLd9Ys
QFdWkOQahDtd+Ty0JnQ1arutqhGJdC1vfT41vFHMJZSgQl0GTuriGo2fHdex2AzTDKOWBEX68zVm
VYvHvA8zeHmhEqqmUKtuTanqeNV01QyowdBNvXJRR6nm6JCjm0om8Dq0jy+uRpuEDp5XLinQ4RUw
d45+uWyftXGTJ8dK5gvAJ05vg83oRVSHzY8bp+9QeWIDaX4Z2tAXnr9LJ/Gf6sRdu4Qp/2v1jL3S
R3EV3SonwTt6ISXMRIb3RtZEwjO+/36P/qpL1x24i2OLGpZpYOzRhRVBWvvWWAjGYzrj+hF7qMYh
NkG24mB9QJ5uxBoaIbZTU75Hw70XAnfqm16VZSZVqHTA1z25RpmgHRC+Cep9vfahrWMlD5T8ph3L
btp0WLc/fbhEiGwZbv/8wfTiTofGHz99FAO08qoIRpdo0+md0PV1R5fxCvQotSvsB/VxOqCt9JFV
BrDFW5fz/a8YK5pu4QeXPLy8n2GyrtqqruKaoUHIqSPFgG00DKItCr0MuXn14/pFhxN5GKc6OH8J
wZB82Hq+HTTthijVxBawxq3QewDNQZrbXiA0tJPQk5Ws2i7aBJv2jL0H+zhHf38zmU6fKFVe0+EP
DfeGeuEvuiV1SAAtD+4NtmHAVfGiZ9oHd2H3aZ1Eg+nfrI65xFNZDOj24inMfK19g+7XGxz+zwW4
rZtWuJhz6I1J5PpFe8ACNkNMVcwBDVLYM7ceDN+E9zz59oO2lNXGtOCLo57pb6/jNmih9WBhoLXC
35qqsEOSNyKE6WoWhLZbYhEsAfEWXQjzRWC1A7qWriSmHF4unv7+5dWoWyCtoLSmO3p5JQOz+aIU
Vb6Twu50OSWf4aqQSpcj2rdXtA4daDob90iLQ8pNaK+/dTlNlQlqJTKhm1pSDcSgeunny6l+NG5p
d5RIFvpoISLCkLdGXIgrD3SBopw1JOg9+pp3L64/j16JIp9zRd/hDzHi14NcmTsw21WjVi2H7Ex+
MnpxatAJ65qh+yOBFqbPwElBT7ocBweqnclsWGB71QdDmRXKyqpiAbOC0mJb11vNG63PUN8Q4/Ck
mWP32cm4CEXb8ie7cVwM/6wf1RN77RqrEn0wOo3VhSiHUJ2rc5dx8IdzSxeqtDkLCBEROjtfzstr
8dlvqilMVlBlrVghg1K9IoQu37woH3iIuZB3r1yY2toyXTy+fU3Y7qArY7TR5tZAcfvHC6P1fMzs
75M1SvRaJLv1xeX1AQgB5cFs/+PmJ4x3ihpZ3r7yPUrNFzvH7zYjRPCyTGHuVkkwE7zbmKkLEfbf
34v5C8qjUBiN0mwiF21V6rlMGHUbdNZ2Tv/6/QJ6aRSkep+AQJgNOzEYYqEF+yKkiFFfwV8WTtR5
9RL0/WTv0USy87zVvSMFVal08eqNvPajp1qikub89md1r+C7WjbR+eddXn0UGjS06NNpoFzWPry8
BuU8nuzGKJ2RcUkcgWh9wShFYwZHmc6bhR1gTPH+5Wf8/tnAGucy4OLpGLA2sF14vWCLXbSnw1DG
9TkrrGjVNXadrRqO3Vmw6pZpjb7XawHmrXL0Z7OT7Gi40nkAAQtl4SCM+7lmN2ht70N3LYyA9JVM
SgFzFMPfaINfoXST6TvhC3T4Nfp0pXnjcPQzW481ycCmulDLLCW6qe1Z10IYV6smD/mQ1Hgo41KF
6BdBvW4xC3k0SmuPPg4Qz/NQbjwNzj61fzQXlAQatxuwoMbbdkGvUY52pjFLqs1o8gyTPbwDhYxu
AVnpM09uLCH0Z4jylzvqOCE5BAbL6ltLuJ+9VrAtpjZA4z8u4srR82+jMr1UHCWavhWIJVIf7rvo
uYCvaNA4xtHokqNYhuVL6wEJeNUEqpwOUT/FzIpCg+S7duBeObS+vl8xAx1lQzl/o155UmsOSWPc
+wopYChkEWqlO+8IXHo9mm9It6nq0aVvDk+mhqfDUdO/45aQEfCzCFtL+rE3M3e/dFO90av8XpNj
+44EoHSbBLDqOsNC81p21a351wlScigYCwz7VJKhzsmnuOVpf5VgTtsXa+yMoyyEveuX0rux/ETg
mZgShE6Gxz2hIFVjsuKTjtUBLgft71pbXc/GqEwVxg74Ga6EsvWbsBRSJ8YB0lKU/rSVf0ab0N2U
2M9swNy+EQMIDkvPtCiFbTCEMvhh3blJ5tSNvZR/8yUM+Wb0MBDPZ/vltkJ71MfKdPM2WlXX0Jy1
4weYI4k9dbtkOXoo8Ygx2bBAGxwaaxuQdTOsL64r2OdgMJ63XTEnHqUWnGconGfVR9vX+AbdoBii
ovI0JxmMbQURmhOi0dAMliSrIr8EXLLyPDmJdegfOt8AoVW2vfOQFSvb5HrjH/wSDw5KwdTZTZlT
3tT98K7FENuDnpZa7KlEh1XgDglkrlK1f0+pF0NJnG+o7Jko0w5fW2TUoLXparJvmvVo2h3azpyS
G2hfgAwSozPRP73ukgIN1YtvNXekKZSDDQBNsea1zU0qLrGiErbYGiz3X9nciQVh/qA2DC0dcsWg
3T25cLKxMRlOKXqQl4z6gHkKABWUmqUoroduDl9f2ue9gz4doum1DMq106c4A4DE3/u80671PuEQ
/yL9KlO05pGk01PGEUgSobrAmqdNTx9D5QsmZtWOjAOjUR4GzIDsjXwgqNebTpJ/sN+pNZdyLjLW
EMOyHKkOQvJ9xVHRY6JNQ21T501PKIQ2LamayLnictuTiJWI5dqwwZvrkl3TwXCx7dHd3ONwheyV
9j6awsY4Ue2O572/gCAlvYx6FuAp513hSS26CAJWr3h0O0kugkCVr+bpSLqIBMiboB4k0fGS8VCF
AzrkE6WAP4cDKWSH1pJpikqs82PTWGhvZBnE3JmTHGv0E/4UE+yabWg7EoJcFwONOxNDDK4/vYwP
aEHLb4hWexkfSGz8v7RdWZebuLb+RayFQCB4xXi2a3BqzAsrlQExCzHz6+8nuVNOVVfSfc699y2r
u2wzbm3tbxqR9HX7s0akbvMSI7HyXCMcI4VZg5rOdXCd0A2Xa5jxUkrImXufho56crDGodVV9hma
earBJa74rBpY6sAFwcYfRaNRtASPy3aF2zedK4c+6BxC/4O+caPX9VeJjTqiiwkEr+4GBqXTSnOj
L1VFzRgwWB5Xc072fSRvi95PV2NbxNfaiySZRkQzNTY5t4C6d77gy6lI4TXsWBkefxvrndYenFke
alDz5/oDr7hol2czNIiKAdx5nrdPx2kpPcwByiJJg1+K0awaLTeFe8+/qEbSZB3eNPTcvy9JkTfn
OyIzTE/URkWvefo5iiegHgZmqoGLnMTVpTppZjHc5cjhbYVC+OW3zo/5+tyCXKoUGWGVmtUckLIq
VZ7h13s2d5tLL6LLFafKUbU5XipWafpQMoKWoKuWJ0HXJ1EPlxw7PlgZ1qX3lQsqyBX2OPB/QJcS
d4Iv5nLAa4HX81LB9AhZ76ZUp/LvKliaGUEVA4bAN/2XRWyYWuznc38fYVO7e9e9XKqZnuEI27/T
FS0ScEuZIZsN/m1ZS8wbNACLOHMPLXWebYcn4aXCiSLKMW6InXt9o39b5Sx3yk5Dzv3g0uHoUme5
6Q9KutDM+nCQzg6aVR7+B1WvKnIfeSP3XNb9ufu5FD45DMe8Nwbk2qHwaGhWl9z/k8Kn93WIN2A7
4nQLVkzmwTAIFKg+dK5a2vCbwufLqlqxyR93l6KnX3+9nqq6QUoIVi21jGlnKl0WMCusMRxm4M6T
bvdB2dNmWo6qDpeSZzRpGQwD4jM/qnsw4gBZSqLFuxQ/PSY0lTBat00Dl7vUYcPqowJI6uR4Vn+8
1j/93psjZI/qPDQlUTrx1X9X/4BVfhdpVi4/rIGC+PcAFLe6DcuHT3GZYOzythNDGs2tbH0PHI+f
1VAk5Xi0qjZbEsy3NVnEF5Brl7WwTu+Kofc6rnXk7AXUKX9oTdmlR9P/0vfnt1WxRRBNdOOl8iVR
Q57/j8ooFFoeDU2+1k3cpTxSMU2ruoxdTKTdG3iA5Ds7IldzHIG9hICXTeNNLRCucfv3ghllyecm
Bdj9WjR1nQPHRNdNDYT2NYyj6jl067WunEJ407LrZjy34ANpUZARga/Fou6W+nI+937p0KxNJ0Yy
myJSzjkIRcoMRVdQNDJ3XrG/9IAxbAkW+DpzMTvelwwM1SDx+5U7Yvp3aQj/KqdNOZ7QA+zPrBbY
akPx83LuDL0YtA3AneqtkpG3acYMu00XoFQ/gwoTnz1N3vWJ5xI7D+tIz4xUT2rOg1xT73DZKFp9
cooqgI8jMpKzPLaXaW1UQdtPCO2B17aqvbkB/b8NqiQsJpTVwd+KcDykAyZT9Wqe2t1AwWKom+bh
0meWPb1ChkUTaFOoc8P528rcpPEWpdZa6eqcOn27zip3XsQWzHRafh+764FiFdTVeqzIMu/oy6Ut
lUVyI+MRSitv9a5uzxN4fdVMsf6jTf2H2h2LCaSdBjxCtWNVXWtP5rvYAuT7tnN1e5DOWN6ON43S
R07G1kgmfqhgY3su381oBBQs4kVkwgDIvNFVnLg+/MPsajGkyQIC+4VUs8kcEo6g4qJZWIU0oYlw
Hz7oaTOmYroNeCipbW4TA7P5Xkhw7ho7RXeQYCresBTgr1nfAhW8Y0kvAhum3ME4JzCyZdPptfTX
ZeoGCKPFhM2BIOu1/PfY1zTE8s990FCBojGDYKdPtm16FiYj0mPVOuB4vXeg33T7mxhIVVZ5rMoT
QxVRmIBmYQO4J6buvhDp6d2agGESlS6WcxCf9bKQF/OatDV8Jl87Yli+CODwi98uD37lWesSqSe6
Nc7GBCLsqN92Vf3J5/AceLdUtNS4ShvqLfRyYXiGuRV1i1krDA9el4yeZN+LeobWQG14nJasBi+b
9gIxl5rjbxQYGTMaH10J98HfLCEmAN2QkRQUR+wpY6Srrzo/7Dh41SLZg7MWw1alxvrbQCFWKBKE
3u+9uu9cWmqpbjJP20dSYyw8T+CqvF9XsK/kypZl9XNtyZUetEr9W1E5c8jKCOCg8J/1mE734K8L
jCO6PGjatNi2brKGJXizceWIxdc38HXOzdsVh8oBjx7DJBjszV2pIEMDZIQFojJQANCQZ14H8hm3
80B35XohSkYQ5MbYPcB7/tpP25u361GHQWnsSQxe3JEv7f6sutXLUlJH5cZLnTUx42pbRSOIGdgV
DbYk+6a7aV5+XaC8IXkcs3bz5+59MMgG8X3koOcLVCRPNk3ntVU7L93c5/9g4a1j/95gQMgmRsQT
8B8kWyDJXflg/zLwt0sKA0wYpIYTM/GbDiELh7cAGCwaL227QnwPhPJXeTxYgXDGOmyqIoFziSke
5CzGJJg55bsa1JmDGxkYy4AIoolfkRy6peuk9RbIBvTpflGEheg2sJmh2wR2gKsW6Xmr2WuzwLaq
/FH6k7V0RI0Zo+FFe2hQlPmgsUWUycFDQPRTaedPEH4+jkYbrVyrpiu/TvbEG0Bq9PpygVnlfqJw
WWaWQa/60t2weILFz+DLG8yamlWFhK9bLKKQquaOA9awsabwLQwmZeuaxAAvNE/UzD2wrWwYdhXI
h4aRP169SSqeTl0JPVf+7VVrKxcCETW4k5krzldNP9OlUtR4rDfu9PKmjSG8CbL5CuvY7y6hl7XR
Tg9orAI7Q70Hf72OLrbhejLSKSserQbXjSoZ2X1nYxoIAHpBlIfa+cJGI+wgsuzZnStIPGHgpObF
T7yN5uXrFdZku7FIo42+vJrYbauWucYs5CzO17wS/cbri9vTqLmJU/AF/Z6mK30l1UQnn9pPtmDd
UqsR9X/uXX5PQBeFtR9mSW8vsnYo1RdKzlxsRUTzHaxqy4+udqWUAPrML1cbhQpawJSShX5QL5e8
BRPtLgIhrAIMQs3w7YW3hzjb5A6Wnebqg0f4o+uvqSeK9/Tu2pOyXUSpJ5d/v/76fdfyKU30eb32
VVaLpRBrdflpY8MWJgPSru9Bq+gB2hjg394DTYprc2PtUmhX3tyHytQpQelZGfrBvdBqeU0r/k/u
Q0nXpICj5uVW6GEEvEIDChT/ANc/VTQu96JiyB+iOTcPv70hc5cc3aR5wGQ7w8pzuSlxOWdLAAcH
XVv0jZk9NFI+AZAGqybDre71+1HyT1nW+gt1i8CqbQN0B8vLK/J6m3T5ZkbjBcUoAv2eXO6T4eVr
OA5E5/lXaSukAD4o6n7Bfmyr4p0W1Hq83K9xVILueQwJqY4jGT4VRXPvJ3CXUv33R6/QCCJo6Awp
/Bo9Ex6B9sLteHJkFt8wUWw7u+/A/TTWFngFIVwEX++oanrpYDzFiTecpRWv/2t/eb38vEbkHEM2
tI/JMkx8bGQEGFt9M5KaNqEnS3BP1poBBeLbEFaO3f6DJ/vfwGSsLYhIAzHMwUTJf58MR2Amljd5
zMI8FXUYwS06UL1qbsKSKB7p3hoBZGBKNJ5aaKE3akb17jOuyK+zxL3SH1PmZ/ph06+R1cz1coq6
fqvdLt9+WLvaaJ7v20/mXv+5N6evoFr4QVQWN0ln/MMXIP/xE0LstPWa/vW339Gl+wE3AIQOrPsJ
LHWA2OfbPwOHag1+u0YjFQcRnhYssjxGdF7BL2t0mXrjMLLeDfVkSXsGVNw1NqM/8TA2RXajzv6j
Pzs/+JpiqWa0nT1bp7d/W0NnswBytux7ekedETNfvZ6ozwDpBZ7kdqum5vBJtazuH/y630U+KLjY
ZpaH7sOxCEW85jtKUlSyxDQAMoTg7kPPpX7ZajAs50Qo82u1pUSDDq9ej9zABn6dxMajpnDasdWB
liEXpTVH68EGZdqx5Td1br/9UhKBI9Yoobi+j5dv5yy60wCC/uozDwkWElo2p6mp+gnTGhiNmfzx
V6Qr9r6MN8h/y4KzjMHpTlOr4H2lRtQ/a7X0ZHViXr7+tJh7WDZFcvX686woIY6C+7I+hNYfrgUt
76MCRmZKjaOP5M/PGfk7Po0oHDAIEXyCkDPqvAu+aH2j7AAYwSZD+SvqHl22ZNqPtu9sCCvNlWkm
j5MBIw27ZM6+7kH9UFfjX3wyFlZ31hMULnxMP/gUfM1FwIl7owfAzpAwcHglgEot8yyd9aAA6pbQ
myyS0AOoJ9qYrPsGjf0/RM78LX3AhoU8osqQDwTSO/hyiufwyyvH8qrsOXypQwN2w/AgBOzJqIcY
jw5IXFEe4XJR7CE25UuRczdIMsSbidI/IZ9LHKyigI0bBXrflv13HhVw9hhEv+Q2+zFE/kNT1/th
ZtGNkbaFptFdfk83KBqlfP0txHmLo0YI9RBFW+ToV6WgVOxhRotvh9Jc/aB+dzVDRqtv9E9PKkBA
T9fOtPW6rY9//GHf0+IysdJw3Uc/PA+4IGVVkMV/+utdikaygeWqRiQupx1H1T2FnF2f+dsDaFuF
TYL5o88+TSGkyJSZBmrF2+MooAdb5z8+uA6CNbcDh93au2tBHBM7O2Sf6yP6h5cJO6j3dRuEXFBh
IPxVfCr3Pd0jzuOpi8HUR9NQgWAB/UJ5BDpFV+4c9WFaD+Q6am0niGQf0cCHxR3CYCxLfE4avFyj
adXXMM1Fe9DGHbuCsLpKlxO04qu5lNZVgrnDZxOoOglEL+LnDDIC2CYloINPLmtWhuzk1xw7unI9
tVWygzpY/gAbuP0xSpp/t7N6lTtyY5gvbTJBVKE0q3LdgqeWEdSaioW9cCCAdUPbRkgWqKrSlGCf
twtkSHxtimlVuhNbMFYUgWAsQ7/qntiAe2DLuj7m04ApTd7emkNeHOEb+L2idrRqmvyzV7tmEBXR
UYzTgZt2GzQWAgpw4GZlpGHqiK9E1Ls+TuGkaIUCh1F501VVOGKJhsMJ6s5Z8LI6kMgDBwAW4aQi
RzOb4ZXPH8d+PJb8CqjTFrIr6G3dHfa2FnzB+YNpPGS+D1lG+zWb2UOF8uVm/jeOAdTSHOKwS8Rd
00FRWrsGQofiSMLG0oBTICj5NUWULM09sJriKqwyMKpn/GMYAIXWeYjXAd67roExTHWQ1IJVaOPh
eDvLgezthpF+Kyy4NsZCGz8AeUzyPfiT8FdGaiXtKAROzsPk8CejgWm05bShN1mLMSlvGFIuA4aN
8zpKrevE8A+jN+94MayIixPDT6zNakJJTu6dAg4gTV4h8WJaWhwsJ4T8bEaa4AtEu+tkEubmvMSQ
d8RQxRoDhvypQLINjP4WU5feo8zVi26iO8oQxT6Kk5e3BzGL64Jh19156XZ0q3UziStjkJsuHUGM
bbxbZEUfuGdjeuJhTWawm0qyb6xvryYjWvnDE4YQO6+HZWbV4Jh4Vx2nkmL0aLYnYVYnCucsnyX3
gg7w46QhM4ebagIv2jTWeWGvq6jCaJAHGQY/UBMEXg4+dtasvCKHOJYhGgs0JeLsinIKBH1sunWN
7tDyka/cF9eOZWzTIV/msEZkPkx27Pg+SbclsVYZma+qelhF6acGrOvKMO5SIDtuN91ZiPyS7N7J
jE3k753sAbOJkESwNHCjRTR+ndtT7DmY/cNhZkD8nrwb5N5PewjrkNlFbu3G3knDX/ERrWZ619gv
HgO50xTA8+NV1Z/K4hlL2wZh8bdz3N4xWK52RrPPKsxT0P1IFWSUmkdGm3VprWRuYOalWn7/rsvg
YTF1K8fLwccA+S+GatHqsM8ptqZvogUFx7zPwiQZNjK3ANKUKH0F6L35AgabC5d6qzhm0DVmYul4
URtE8WFgyErmY7OxXRokDqk3skusvU+wz/NLH76goEK54CTCMI308CBtn6zJgBC9gejNak/EglU/
LUG+8pZtC6qz437tbLRRBWxH22RpyocGQFIG1B4n7/ZyZRfpojeyZVzmny17fCzpCUg2NM0OHE+r
BlckOWEaflXC7RRrfxRYkb1OufUdrg3ixqnleCyysQ/HsT6lY/OdUTiXkauI5buO9M/pjFwKu+7s
XdNGL6KQw3NP2g2W9QfuN+6iGMoFJ0W2jjn5LuZ6V1kzXmGvOU1kuhMZj66kCzFl0tjbyYdle+19
oiS+aZhrr6Uz0rCNJ9BOG/DXinjPoBSeySMdxZcKBlnMIU/DRMzFZINCMsOPGwL7CHZCOyuFBXbU
QZkXsw1DFWgov51xqxEoiziT2ARiA+2M0YolFrgflTVysASdF2ecIW60G35MIX/FZHaKYhN+O5Pj
BIMLpt1LYTZNFCKmM5l2Iy52b637zATSsEoiYsMH3PnKqICiC7BR2EwoulWbPMM02IKPFqLNfCan
Be2TJRnyr75jPTEo2xfEaR3UB/wrYkC9UgqnobSdRag4QWbXbUfHuYLsFCHnpDlCxfyjaxP6uTUQ
wCowER68fsXBYd/QKJWreuCnKhmsa5dZz7zxwPGqxpP0YY3QVvPNlM47I0JyoYADWJHAARXu0+lO
kMoN4gJpBVZmLyGZOM0epHXpaKewi/HKFNbQ85coollQYVaNvsTnC9LPIHhGSXMoMS1bpGPkLrmP
2fgAb2gbAmwrYJ79HdSpawBHDipJ3x2kkc1BE5V+aDdN9x0uuUlYuNDCij5DKFs1fZ+SssRoVKSg
A/aqmoD+bg9gxECwnu98X1nqjsmVU9repuZWj0Qg48vA6uQ01iJ/ol12NSRgqTp20wJNMvkCtI08
jLDTWRAQKVfcTrEapHGxmMAcUgHN8S3JxU0lzRIzey8x3AB36IRIwW+ZX4s4rMweOqtGInQK1pH5
sI84GPhVa1TTtk1zqI+lYfjQ+dfO0+iWFl3PRWnCql+4ZhJYhowwiQX8zYPYiOQn2LR0mKDDfgKw
j9/Pxg5vuv/ct2l0Y8ZmgjDyWElGOswUlPkK3BTNWGKgm01HWkA4qaSrRTiX9onPdISX/cS+QJNS
Q1nqXtEU5khaiBU7AmZsUMMi3BDJJSpMBBLZrO+jI7z9+NcKwfNbR8SOYpNg8+ZBSP1cK79CKsC1
amX/mJkJC10rHnbIWHyKexY9w9nbnlc8xvYw0OaTjYQFYGL0/fexTdhXuxPkWg9mUjx6V77SIwnl
J6MxF7CQsieDYX3sCli0Jmb2CaMSEPizYht5DhZSfSi6/2TIXoT5sCTHFPnGVgAxRYXVeoLVfIeP
NPGYI3amYERhp2AEZKjLmFTChdl7xroK7qztQnHrWcbagBRnw9HBLmVtf6dxhE8ighDoHVjBd10V
rxOPvHiePOWGRcM8IXEIO/zu0HD4/M65AbqjMGCMDI4EwR0+aZnC6MewJ+8b9Jg+Jt4iq6Lnhrs4
1AIL89LqRhgVFKyBUngudtVkevcZBrno8tiRiar8PCpi/tn2xQe0qjHSmMyIh5+rFm4n7be5zxCj
rpz/Ssvo12U9GXtWOkOAfL1s6VC0YF4k2I1LaL8zMd6HPhLfFJsFaMxU2d2bKXb4ZuY6a6P3rDpI
y2pyFuA7Q3ZUucVdDp4VNDwmRuvn8Y9SaDDFx7DLEY8C6/AoAobdTgbzw7ob4BtZ0wLVKC+u56xK
t0SBjH7CAzZ4IGohtgbuJXTn2IrUOSIeRir+ZWM6eMbjuP3CBmpjbCej2zZNyVc3Hwjiwqh9Bxk3
YA/sO/EcyTsYxbTXsDmPFlr3XkU9bCJ4itYzqb5Q0YhF5zS7kScnv8PxtCWWaE3h0JeRduouqSir
rjRMSE5ca4E1eFggNUxe4aiisy5W+8VHFpYU14g8PA/4TocjPYZx0h5rL42DnpVk7/oOAiIwrJ8S
SCg4pEurUfpiTbhl7vSjnTke8lkxfduawzyuemZicArmy6rrhufKFOlVXJQ3YDvHyDZPQHaF54UV
gk9KVkQiP1sDrHk/wzFC8UdLl1EDc0Pz6IwW3QyIUTolSPiCI3E3wpWt9N3MWXZxh+jUyHqAAKld
+WNth1PJi4WBYCBI9NLmDtZx9ra2MlB7qTJtwpPRPFp1RW5HYX8ZlBBR7/UlLYfrBCG31xnC0fBi
JcoOzK5A7Y0F/NFnGEmGWQp+nw6iIii0ybpHPsdpwJoWiFHILTx08OxUSKTCdAv0/wLC75XInNPI
ON0OVS1gdIaOnUsvPuiNtB6golgCio6GuF+1Hfpe4nD2oH3TNAIPnou4NuDI/dS66B+727aYo4co
Kp5zt4fZjk9xUWxeQVWtXmn9tMTz0C+4qolFR8dwkmgIKp2wYs3DIYokxNFaDqXHmNpi4ozv8AnH
bkDVmdodZkaqjMTDhHLB5yZ61gys1J7MZeUUSNUCSetpIth4cOy6lqXohrULUfcBeYoDfOF9SKtU
ahyM9/Bi9OWAopImS2FVX6CXgtpV2/BSKL80ySuzyvozgypoNWvi85lzU87pSnCy8d3W2pepJU6G
ay9yE6JSK+mm7/q5GTKw9bXrmuZ8NzZvd7bMxLGCuxzKorDdYIoi7FMq7xrsISucInszcJbc4tlH
JBSILQFGGaCwKEKpx+tqY8CUHwt/Bjcy2KQ2FqSVPUzdV0POcCJzWa/HHB0BTcCriLhLthHsq/Ez
DnKrlA5Fj0ts7jHwGix7n0r6dJ4DKusfR3mwa4Sd9GChF/A0OeTeiBqEDF7fhINQNefj1srQntUY
028NiZeqRCsf8mm60+pGPW/HeDhbzKNJjgkM+cImbSGGFkMBBifGxVWGE7db/4iFtb2CYVSBdCkA
psxBT5235kZ6aX7Uj6KVjDBEV0/9oHykdUygHg72Kb9qKxObUPU/TWUAbfWKeKp43VSF2MQDwHWs
QYG2sGJoaND6mWD5T5VylmjjezNBsruZEwSp9LbcWNxLV1bFzb1M4QnbT3B/IEVzYEU/LjlHd+C6
Mba4sLnQdmekLY1lbE7p0pvd+OBbBYqbovWQDu55SCFDOJdamzQzRgt49ZXWY/UE9Jm1kcxh6dnT
por9z2Ns2ctOqWs1282FXe3QF5j+WYMyldOrqbYe07RyAot5NMYC+yM4dae9Xe8TlfowzD1WBi1d
g24XOvQmxULhITPRkTkisCrrqUyda5fXPWRrJQ9bJdIwBugDghYqg602g8JsAnt5eI44fUJDKugI
WytzDKFaCCSJ52WujMm1NaCeR+kBtp7igqeAWEeg5PConn5IC0Jf37CPXoNd4+h+8rAX3OSwK1/U
dddfywrUmnbKX+A6/Je7sAbUtLlP13VQJWKYhMwwD87eVECIyGBxAHkFO9jqGcyaAmgX7MKPPcKp
AuQ5zaHnoDmIpjlB/COCiTQbbE5sNJFmZW0IygbaRXzMGzrIUZXJjT8XS9MwnDtoiCD81PZ3Oexo
qg752zKZkLMia4RRYpINcRDWcVCBrxO/QqJHjG1RWzjQ6CuMTKpusleyYSyLdyMH8YpM7o1FrB+9
hB9M3bcU8FMbrcEKd6/ppBTISGKjIJKtrQzCID49IRVBe4FCIUXsG8hQKWzNKP2cM56eE2Vk0zSP
ZWWYkIVgjtJa5t4TVhEk1MzAFikBNRpwccVRTsukcbJtGRPnKkXYz01h28Ped6Noo50GTc5RQtwp
mMb6qUXDBZ0lX7TYmB50xkHnchyjMzbwXEJmyDpW6S3x3Lu3jo1CYVY0tNruWvvNx7J0gxQih2Ut
2KCE01CnF5QczGiAz3imCECDWFWGZdSrafbzwMxq9k3LFekgswdW2AMsBYnEpi7GsBluIRG6yApW
b1RxARrIpNzQlzaEkROoCXEK1UddtnjB8/mlcScKYzybHAwM0O/06RVQz27KJHtukx5QcxNveo9v
qrqcl3Ss0NFAjbwCquJsJiQOHlMXmQumXzaPDa+wMjsUr7Gf4Ct1KRLuDHGUC48/7frdkAq29BEs
x3zTM5YGo+P1aLvFpkETpcyeRI4hqPAMCFt9doMGCXtb2+rrhd274geHKea+7NIOM0Z/Zg6YcKWU
UKmYw1K4tfnszd4MFbXMP/XYWlxbhWnue+klyLfiUfdgzmP/0E5es6yGAlHqOMToU95KHGyPvQ4z
2/QKkzIIulN4vk1xUhiLcTaarVtmxbLGcrE02+gL4rDto4x8edt5nJ6aEesM54PYgO8w4dX1YAPn
51CS4TVkU1Ev3LYul5gUJmsCsDUoS9BdB6Nwd4x2/iaOQF+mU4QvgXB5ZZk5u4XAWsIiKCO1RA6K
4Z1InnYRaFd+8ZQK3Jkw9aD48yf43JV1/8Mdp3HttUN8SiM8YBgCEvRQ6RjaDod2vC2ukMvO7zit
ulXnuP2h7PJoY83y2m5bOH55KQsL2tWHJLJzcHk6MnwGv58veBLPN/lo5mvHbEQgYtXaeK5xbUwd
/VLXtWeFjQdnKQh+7WJp4xVAZG8vrLVPkPCTM6f8wtwKA+2msLcJE+Yyq2w/xLo67WE8P3fIqO8r
wOSGezQda/zERVHgOYrtGP7gXgUhzNjCJhWOiRy0nqoNLSQxPvomp3ck5xA2OhTJaO5uLIed5Spp
G3FP8YhxJWxohrVlKfM4S5bkjnJWQ5ptehVcP1vhAKFhEeY2ZoHdhON35qAVWr+fx8tuAIgIVeOd
4zKzWSQ8F8X7UTzAHn4i5ujt9Dhe2hgUB1E+lY96Jg9EmV0ZTml+Tueh2tK2jO8vc3kP++XHyoXJ
uZ7Nx50vv2adQ8Hc4an7Qt2q2l6m9EXpTXvTBDv8dVSPFxlxRlBdR3C2QTBTJ/tdE33LBWSrT6g9
i/eDe96otJ/s+HNwL22E9CDr9K/Zfd1XSMapy0Xhw80AA/J0/Tq/Z4hh3cDS5dvrDB+TSyfkI6bJ
1CsXXZV+bS0W1LxGHFv+HfZeefgvBvuWUR5t1i/HFiPc99P9mmUr3kI6OJbJToC3VzrZdzXod2tv
B8soNeuPuvzJaN0i+HXeTyc8ROP+l5G/3Ufb4b6TkKdnzlNqbDuwQ3kLt5bfjP+H1FoYlf8KASDX
7Il3/SozoJL+AxJQlzkGskm3b8YI2Ka7bwBEN5x8/hAUGJ30ZTYFDASAC7AsfqrhQfQrNlC6PRac
0v4EY+gzPsDi/Hnm1kskotVvIQK0gKdyRL18hQgi2JHWuKP/G5jAKL17+MAjBv4DlGCyk2C0smeT
GocUuXElOM//CjBoZuzEYe5/9StokOTZ7VwBuXGjG1gkH0sPkWd/gA/g4PUCYXPxN/hAxRRPM7as
XbO0CMzsfoESCkAJvCtWsguz8St4X/8ZngALkKBoTz8hBZ9BfekigfQXWGHmkNnW138hCxKBvdL+
VmNk/wHAwMWReP31W4xBiIUBzvLfYQZfrGzpgNIHjQ9FB3gcyPOHeEPe3+YdAOvfQQ4G+1La4yZq
xOl3kENB13lNd75d/oo6xOOEsdIc/kQeLLyo3sAW3m+QhxxZYxjYJ4a5yhkLZu9W4Q+yKQGhweXv
V/wBTe1LY0KMHh/aKTmQIfvcYF/0E4lg9efYkXjlSwdm/D8RCUnQtskKugxRID2OtwhJBzLBOvQ2
4CmcNDKRwzI6ioC+WMUhtR/+BUBRFcsMeZIfYBR2ZCz8rLtxbf7JMzYfQRWDJPdtgXynn1BFNvmH
skcQp4IrRjeOd1UqdxfIwhvuBlIEH8EW+eigJ7Str92EbGo50QfRpljdwBIs/D1JTfNoOMPT2ACG
LCqwCEjJHqBWkSvHYd+oyfvgDZqR4f511njdDOJlaOEarJGN1MTMX8w3b5ANz/BuSgePrUfhMZdC
Cl2lp9YcdmC0nhTQYTFw8+bx+h3YMZIvzCAgnkZujdjR8fEfMQ/GcKnxGvtmt4hbeshSc+kiMzyL
6pt/gYK4DbZtHvxa/kJCCMHQxeTlAMuJCxrCy1hUm6wkyaof0xqDIAtz3fkuo46MQzpSx1k7BOPo
AN1z/sgH0pjwwwQr0AoxuL9tRDME2VAjNfUVOsFTv1UJJKJKtq8ICpPy6+gD3oG/c9vLW0sYJ3e8
/xVOqVKgrKmLmVzfI5yzcXZlKk+0tz95bLaDxFZ+UApeEYStW54MyPw7/YqyJA2oyU3z+SfQMnS9
vEJi4YiH4McbwKWGj3pguzBmFFNbQAPibEGaWXlQ1S/rse6XNK7+BL84jr2PIZm4QDAcEcBQ4QIP
EjaEA2DzkArd4BsoZuhItXG70fvsQocdoifDmO1vuExT52jihmn4BZeR4raro1BDMy2IohQIx/z5
FZpxCgtyDMDCyz/jMxP6SOHPD7AwRPcbTeFA2tUwYSsqkYka1/AhVZhNBfQoyKNn6OkAV2NSqqEb
M292InceFXpTDWRag7geJIm1oIn9okAcSyJWE9GY/doisIWy6VQEzVB4WJv/gOnkcYsHTeTbC64T
+7B7EM1OQzsAm5A8kcYojE7ZR99td04h5k5h96D0fjr3yyjGBi+UgX0aGdUgzII3kEZ60mqWsC2c
T2e0x8N+9WqooLvWTqOa2otkC/PljFCYPKpiZVHqLs4IUJM6/Cv3ksPvQCDumQ8x6BibFJzDEk09
JvbF0GBDpDGhouLkRRt05JGvXIFcqNbfo0OFGhcLeJlsNDqkQ8zMKjOuLTcqIfz9CyY6+/hqAb4e
ZF8woloOmOScB5xqNqfH2aSKOrT9BmigCl1pPLNZxcI55U7WftJ/MZouJP8uUm7tim8v6JEewOrZ
RI8J/TKZwMXV0JGMEiC2BjPJ6UP8KFUBc2kEAQ/SO8utnlBpJAlnWAWT5aWh9gt9hyllJsNumQMn
0wpSba1PlD2Hr3SQ5xmjwrcupCZWDUjaUoxXfSL67/SvpVZp3Gl7O23o76UQeOnTr3MPniWvWBNX
9i2zB/8GDTQZ2hBPwDRfDwCpAnN+vQowqdRCIT0+1uZHF/ApI85W88cUp1ooKzVtL6HFNfrkNaXx
I+RJwypaEaORJz2rhlItguldXZx1/dpuRVP6NQ7lYsE5Ko71+WgmmMHEojEW+mHW6eAakVIqN33/
9IloOEV7cerfgisKWCA2v0Hrfn1GppQENbUw8f0f3s6rOW5kTaK/CBHw5rU92fQURUkvCEmU4L3H
r99T1SKbpCgzM7v7cG9II9cGQFV9eTJTilI+hcFIEkyqXolStTVOm0Hk6SPVTxvpmZNUuJSojDyr
tk19qmqxAYnDBy/txH1C9SmIPR3fEde+1K2ytLAvRHRTXJoMsntk0l/qV4WbD5uh6bULr+nI+BYG
IkeM3IycJrbcM8LDnFoP4tWkBfmq74qvR/3K67tPkgCXHzb+PCZNQlCrskxdMSFMVuibYFoTWQVp
2o8XlUaJ4YGN1sEApLgV1Yxr5Xcp1S35EYwdNrSExoEGBcPIlcXUuyp5KmBQR7mr4jwT1Zy7FaJd
MpyL3OS0Not6a0nqyzH7UfOSV6q8vKTwxbex7aKBgaoQvxIdLcQ3wmsp0sjB9lH7Cs17cnbhp6hz
Pw0IRReDYamApWoYbzLMoyfyoeEPBf6eRriDMjXYJJn+WaMOYeWM6I/yZpKvTlbQ/04GM9Xpk4zo
hefG0y8yYiKmocTNcOql6p3mnRe6mByLSZeHFMdwAvc3icNFisiOOCEjAOU1Ki8oWx/6b/KyPzwb
e1W/CfVMjKsV9mh0kqCayZtO+iiNXmP1ck3wHSGb1ULQlqqKvNocsv4vaSb3Do08jj1emnbPhyqL
EbmQZw8HqJwjH9W0kk3MFzm690qiEjIChZi4PUlqh3A1y3H3r2S10lLMeCWH6vLTDLysX0uB7WDN
Fya7wxcoaOfZrFRquPx6Xo+i7FJ2x8gLTUoVcr4svUvy45Nam3xKyJ5G+dZbn0VPKm9On9TbiFlp
S27sVnq+jxJcK/qrdbp9sII7oIJ4GqVYLJ9ZYZyfPqlxnXDCUicyXllSQ/6VLMdmY8SZml0epbmu
4zmZ2OSmR9zqy2NN0t8KdfI7Y7T7tJiJ1r9WVC/L1aGfRW+jyLZXenp4j7qdTE2T0+GuSOho8wys
4RSAU3pf/CMBTxLulT9Ma6niSUVROlPllftSzjNc44vTMPaVj5eDk1wJaWwuoM6kuMejfCvvevm+
fqnwyXiVTORXSbnmpcqXFuTVKSRUXspQzyFC6JAKn6z07Qbq+uQNJLUYV8Sqy8dJarWAqJNubw/W
t5HLPEqqauflmbc7qnvylbUTiV9HZU9ea72CVN4Ja6JcsQ8an3DppU393erLk4HeZt2Y78Ip/+hn
hb/J3X4h1T5bPp3FGF72NogcSrlaviX5DQ7DnlSt371W/Aa8fZZpI0miVEnFjx5w7A8d4p2pjpSN
/FH2k9sA+Wbe0v3kG9SEVipbjuT393v1Lx7rtVMBBIV1np4dKHyReKN6VKtPrW3e5M2U72Sq7VH5
E2txJPSggf2fQAzH/VH9k48w8aiWu4VfK4CijFau8TA9P6IcXsp/c86tIW9ruXLIR4+WqNo1jyz/
sAE8CoLyPpWph82kMX1oEdbq7rsUBYPA75gaVMV5JsK05GL0Sh2MEpc9DslL7D3AM0IRZfhrfVAr
AUbjxD/og/LupTLOP/VrrtVfa4Mai4LR+NnSHcvT3p238uGXRNWHyge7htZJHfSQo0iox4l+U2pm
9I9Ewik1Vp1HHISsfnpLLZT7SKkUZxYRCjIhWd72R7XQK2qy2EpzrcwFI/4MmTtuHxpbo6AUvTDK
lXJZIkQBUPxGNPTV7Mr38k/yq5SpINJ9PWm0Pz/phvI2HyNNOezvnrTDsTXP6YIV8mEwc4wLJ1zX
WduTL+JG/bbhhOdPiG6/kA8Hg9OV7ENLQB2WogkhVmKcQMIed9QQNQLqV+VUdQf9sIptn8KdFgbP
T/9GQ8QFcCLuB/nRiR/kkU735ZOGKGPPJBQgf/RKTOyVOid3X6c6I58+SYhlALVdSkmxTSkY94eZ
ooekP9NMB/npSVZM9JgEB8ugy4/2+BzTzNzO43vF64pi6ZZ8OEd9Ec865zS5vZK+JikyK6bj3w9K
REZX8yH0bbYLI1vQV6qjbfnDRSYK6uXSN46mviGGZB1psbv2bGC6gw4pdpiyEuAtDTKotY96rM1L
PQxuyYxhrlZOG91N6StIyYyQamVtTKx/Aj6R29Uq9ITwyOHrtSSJFK8th6lP4ZR4hrylS8oXLK9o
edIehS6pdFQ1EpRWf5DaZFMl5S4k7vrrUZ9sK0NTF11es+KZFVJpy9RHm3z2ZWqWr/CeJ2cTwV/b
KOzIzDaCz8poOrQVZ9l6MsXws/ezGyvXs9PMTLVNV6vals6mtam0oIJu7FOzjKLpl5OyCJkRbKWs
mSlqeWkZcctZBWkTzHhcESU0fHhT2ix8O922czC8q+pauRzrKf5YWJW7Hv0s3aA1JbujvMljeeUX
7Rgv3HAMUb3zYiVFzj40bkPFN1a/EjqtGYKckWuxKYOHwNS0EzLxnEXQGd+l3mkoY3UCuE6erubZ
yzY0kf8ymKxnomdmNSS0xbqCfteGS6l+JnGa8jHMfGRJaxo7zyndKw3xjpkudNNyKMI7qYW6bPCX
aUuA5VEMFQceKtaa8xSRdPEkiNZ5R0qxo+OQeFJFq7Hrt2PUWZA2L2TRJle4GVwzyvc836yd1EZ9
pfTIdasujvpoVHXZEjqN+SqO9o/0rsGZah0W+6bANTF2QbvHtKh+1CzfeOfR//PuIJH6VXfWhfqO
cH2Vhow/y6QznX9UhDbFtRMr6UOWKIT2VkEP0S3k0iYrw21baD0E1tuaqe+TkVNkOWNjzfr8JJoC
ZDjrJvRWr4XTCiwjoH4lDLYd0Mj5QUItIIO2TP3Ds4OMaro9adVB68jw3qOU2kypfa4NRr9Xabx+
5nGSmiocBAWY491PsmpmFdaepbu+zGLLpzipujxKqwOmgG0dRtwbT/Kq7unpWePrM7Vq4whvi8ba
88Bcmkown/xSaLUDjaa3EouFOhswnTZ9XHXiRB+PiiuupmBXOAjlVL0Gt1J2heGNPmueuRYuKRL6
TwmK3ArZtVbSXY302Q/vM3eSbqnIu4nM+jSKhYzqbzRlvnzUXZWvTQi6TGYs8/yvOeuca3bfZwqu
zbFbSeU1DLF9gC8vY/W7i/vkSYTthuDUrEia7RhdxS2A6KOhKlccZVlq7EkQZOFzcVmV2qKJ0l1U
EZD2Q5idI3MzpdOpkyTLKsuZjz06r0ocIxm5tIvQye+hm6Tzyia1GEtSdtuIjmRNY4d/L3XayA3X
WqATVHBwYb3QaZvyKhzHdTuQo97AF8C4dfgIcvth9ONLo1CXmCXXHvdd3VM7xRBqGXXGhV+4q3i2
1z5NhGnwvmdAPdjFSU6GwuxSlPFSucVTuWqnN41bY85hH83sUbwNvYeWHi53Mi4mVm2h4bpqS+6F
suudwViNeXNJLO+JZk/kUlLaGY7Wcswsd/GmlJtgCSsq88tP/q6fpNzRrAm7Kk3k3P6Ee4kDsn/u
1AQjh+Olrbc7GPz3Pk0swvUlVN0p6W4sn4MUG4tWzzc/mb9mXd8GRb+Xym5WBv6iGvSLWMspozd3
NoeP36q8YHI7zIEfUr8ibsof4Jd/GMKsRGNV7VnQfG0pDGFC6aWb78xKxw2ph9eBrp5k7pWiTJfD
4C/L5oMwh5lWcQPhsfyT7Osr+UcLpDGo02Wcs/t59Iz5eX45e+a27uKLtFB2QgXOA8BuV9tW1ebR
QfZcDPbybh2p6sr2WDSIvDTdfT1lN888ZaGHoKPU5ronvkx6y16IwwMPcsu6zzWgW6PaFRob8nit
9Qxjv+XOXZ4Xi+dacdYFt3mwStovarR7Lhg79An3CC+Ym96bnBpYmIUFLQ12EzFvjy40nVy08oxY
/tWcsv6dUwOw6IavqrF0igt/utHrr9YHROTaaraBMp1Gyc8isjul14mDqaXwCNQJluBiQkLuMJOb
dbIWJjUKM8/t4iHgfJJ3yWU14sgCFj961fT6lEILItpKYiMw/DExcssAb0l5OTanQkIuFWRHrV6Y
VJbWwRff1W9y3z/5D/Jx3HsLO244Tz3Jx0rwrfImXsbZXHmr5+pxPH0whRj1QzzO8pYAAPakurXq
3IvGiFa91Sx6t11alb9Nc4rK/qQes1fbNFZNZt4XIKWzMa/FFmUlvGw1no1sjs6tst9KFXlwUjJg
Peqphbkt9sdiY+juiZCTCV7fAXJDYTVvqcrWfcwXYIAZqFGw8v3vRbX3iJ4RKvNstEvHfTAq3Ed/
tsL9UJrT5FIbyKXrPwtDnE2UEU454YkTenMUqSfO+N0ifyrU57U1w3yqcfzkj2PwNpXlpTN2Unfu
Zp1AP0quHnVn27LuQHJvXcau2FCUdDFn2hrNqRIpXSm3Mo6MGCXMNUoGqm5wynK31epoyQYX4+vB
RtfOvr7QnSplnx6PUpS2iSxVDbg4dOmMNoqZ754NsJCm64pPugyTr3+Ups3OuR+84q4xp3tFT25n
ko6lND2X+XUWZytbuZnbcYXp70I4ZFfYIqT/rlZxFuO3eggr7HJSqp6b5KxXnZ2QqrvhvNOMZWjc
9fZD2ed7GEuKcjVGsAl2Q0wkOd9zt0K+7vJgMfQxHmCTRmlhA4dqDbQbjTfiT/bHJynbR/LXLNdj
4+wshX9v6qqL0DSvGiXdFIC2esQKjI3vuaSdhcp5ZCTb15J2NRd3iduePRn7qtb9olYoBkdFG0ou
tlgMXXTQJ1lbG3xz3pdGCiWf1bb6GWQyFwFdSXunkNycskQ03Yw/G7FbK9zQ2tl2xrSjsV2AcpWy
zFNkD0iW5+J3yiT1W+O71UEA97wom/c+Fr5gPTQhroTDfzFNxQFBUTJO+v62Nvx7r9DXUhjXajdb
TcNOb7wvkz99eVMe14iczyewEZj90yEAcJp6dm/PzIY/q+MF4m3u1quXCjk5hx9iOgfJOozuH9Vx
dcxvQ9cn9eaHB9EhxG1P88rWVOZvhJzttbo6+hGP8nikTbscbXLxQiJPa7LI8gzdFpkcnHaVDuMm
wma3GsLgjmaATac3a86Gu8jxb6qGkiHhXGTpTE9yBUuO9Rf6uVNifAuZ4g54XWCVP9OwGp72ulJy
O6Ghm02EIA7TW7kz7QDxR+6AU82rlLW0N0oZPSGCssT4XQ2zSh3ho83xuZwOFprdds7crcIIibRT
8Ucac3et28XeUaorBhxf9KmOttL16DTuOTV26knFFbhSFF5iWxT5pp7cbwUXkFDXldn4pCTW+4QS
7GqgdbVAwdLtM6GxT4OFYxSrldreWvS3lvwtQWl+Iwl0wXDxphtb1t0finuqJPhD02otJPeWjhxG
uhkVAq8199qJfTyubFHDCSeVFN6hghTuVvXqpfguRJV1XxDq4AtDZWazxchzQhv1uSGGNjgzFHpA
g4lX8EOEN+MuWOYYvcQH4J8aE76Pqkqbe8tHdKdu7aqrrl+L8rrNt12nVIU9CvNycouKEp5IcV7O
xXUMI6ujOO+1TssOZoA1fSHQe75WXKeu0tOwKnyEf6fS126KZGP5blovmj/I9KGG96NU0+r6mVbf
GeZIeS2boCkfaXNOzOujo1PqUpI46PTNUbY3xXwaz3t9IhXm/2PJXuqFEoCohOvzuWL9Qrc/iLRm
oN9Ie5oU8Fu9Kz4XDZeTSwXw0Qgq4+mloC7VfDkAlrVyv1fzD+lBwlAjZ8+vJH1bGb858VBQ0/A7
Wd/NLVjq0lGXv9T21WA8x3C9eSXv0xqEHViZ3JP/rPFTibKLEsskogYlTCoXnehxl+/w34v9fubK
xsu/1fulHjnPyM7PJX9pyZKZh/8Lkv/k1eRV+pzThZVIykhS9pf1F7Ho0XRHYZ7QqLk7yv6Zq9qU
cHmbw1UlxHTbQqTxU8TcplccYhkexX857u9wfm5fEQDyAvPKZiaA9QcGcFDNRXrhf2YBpI9OpNBK
xRB/BiEuiCxSqBvZOtFO8f0tFEDmUclcwVCjZK6JmnJ15AFstYjJMtnHc7bF/5js/goLsL0uI4Nk
IJWjtz5OYf3QtKiEvm9MC2lbZKAd/AdIIDxYuTj+6Q03+BEOkJKp0zXoVeb90PnpNtEpuhJqkwzI
ls6Ut8AAqejL5uo6REA43oqvyQAQNXKS8bv6LuCEdGy+QgImYcTDg4rLWtRWyYQlKTnKafQrHMDo
MxpIPUe7qUhcfgsLUKNOP8mmCTVIXCdHNkD2Z0Rd1q/qcijxixhIyFIJO0ICEnWRV0afxvFSdbUL
+VL+1xiBWDTBSXHsFScgoTMTcGVhkizDzAMdSUIv8pKXq8WQjNbW1dAw5ONTvj0p571FDZQtDpJF
HCXUSptMeCQ6YI3Jed0mVJyITMX/b3ygYHslYTqJD1QMVdomMS5eIQSSUJLX0zN7L66gRTcFb3IE
QW3fRkV0f0QJBhrnMEMSiScYhqPvV8q5TlFWmPBhzQI6zmgbwfwrv2OJ/MiUaAnJyboeueT9I7gg
glReyGedBDOOzmBI6m4x2ull7xjGVj7hpTiTPzmDD6l8IQcoqcfPHcPTwKdum7pyLNXAbX+EC2RV
g2Xo80L/M1jgmAC5fWPsJVxQNIT0SiGrLfoOPai7kz+TqrMkDOzautRCC+t6nSByVeS9/xPSwJvt
bgHepyz+M24Q+NF7QyGUQLqKBXEgFxGZ+0qvDcOlv4INmiS8g7WkeEdwhcYYL3nw+9tJBDZUorfx
aUFwyTKUaYHG75gDoVZ2ouq1r8mEV4qvr9zGmWVbd3b/IIXDI3ng9P6Z2jHDbpMP89BxCHwyHv8S
QCB+ya0U4LKJZDyRkfFR2mVH0/M413bfZPL1ET9A99BXVtKRExSUF2XX7atIPR+MoFj/GUWwLNfe
xvSpLaUb+SWPUFrFuHGSdvmmK/kNJmEqrBvXt21Jn8kH2b/kEnrW7jpXiTN8ySUMKS5mkXjwezhB
5jFbYW4utSTjJlOwDsv1ZKhSWn3GLDo7Gpjlo0gyp/JC+1s4QXp8i6Q9extOcFUmkaWGlCGuPwkn
SIFWpjv/0sJcND4GW5O4IZ5cMutwEHH8Ek7wilhdRiqduK/8zH9BKPRZHq3lwpAGRHxUo4LEKlAS
KffHeZTjnsbi9sQntDqBT66SrSWRKzPwf8cnyN9Qi12yMDdLSGFKB32dD1q5kSSqIBUkTSAfPNGw
6YrummuL5ABBKcg+FHFLluIg88LfPIvYZ4A0SJORVPw3AIUiTtXTzrJVQhdxOktK4UARCNpSQlHy
p/LBbIm7/GBir9WgWhXKuMwHSsUa3dse7c4/oQqxiOQfhUdf2p1rM7jNRiadh39I4ZqUAJp83nZT
WnDSr2YGar9hFura1hfT57+jFnRxcgpIe7oY0jxe59QGYxUbmQv7Yek+yH/8TXaBvEAa7olK2v0O
YJBwqKRbjwBDUpvN0lFxI1j9tLHT3Fq9RTFEAqoYBZt3tFPbSjKscMJSZ8GXaiEPLGW25VDh8s8U
+u5/CTM4U0QkdURU3QEf63BRy9uz67Xxoks7Oh2E21qiDWl5Yfi2KSzNP9EN0n8d9oQjBJ2ek/OT
79/CHCwq47ecEaJbiTl4Ro+3x2+G6yPrkBtE+rSamnyNZ843bQBFbKfW6VvMgxfO7TaM8r9hHvqC
5DoqWvZH5qFovHTZ5Ym5ewU+kNdC5DWZZStMGVQte8MP+qFTkoAIy8DcHBAIB2LokvKjvXR4J1Oz
9pNOWf8ehWhM07lIzLBcU4aQrayePIIxpw11Gq3y9Fc8RFiH84JvxeTfgjecfVVdh4E4w/v5GgiA
JvO/5iFoVcvWhVFm+4MJ/C0eorQGYuUIbSqpw4i7U71jPkbWW0r67u+giNCs0k1bTf7aUWxBlM2L
WGwQzTKc0Z7BI7qJUPS8yQizAo8QoV47Q7e1rUf+8hI1cF4dGYkw6xVyl8d2k+px855orPjSrSLj
yjW8bRz37cbGJwBuTR6bRCQiDMEKkbxHSgJJd2MGC5XsuDsJS2RVWT8YrGpnYRB9idRRP09mY7rG
Q+xfu4RybhM85qs3yInZc6pVrpUzgAkG8z6b3tdp6m1em8wbesLX9TxUXyU9kYvsj7ZJs5Xm9P32
GUcREaxMsZJZUWuiB0u9KrlZn4gKvC5fpz6J9yCNKcvr4J8Ps6edk816JCvCwCWYLlHP3LEhVqPC
EXXAKjRDXxeT0lxLT/prtKLrY+tjUbr1fe3m6053ZjK8k/1fEBYk5xmrsBhOytknpIM4EQDyfufY
5J6CdIRmLCKprjn9laskYTJ54C5sp7hzW8DwgrHrTa3XO7UvupPOUk16Tvm/YOidJUlAzH7ox4jD
T1mh+ZcaQZdlPZ0B0atqeTbyYDxVD7Z3B9IfT7T3VUn7TQcpxsSNj1kbWVqSaW2eSzM8ObvxMp+Y
CWiZvYuCptjgQrjp04FSDpu8yXz0iPh64jcaKqNmjb7AwEjSDTVWJD+TZltY4ASphUvPzncjFW3p
pGnv1OTc01rUGgJ3dq0zXHqmmu4JsRGKabH2Q98nroQX4BFzvFAr5UGz+mvTzslPpTDkyHsQwlvr
mGoVt4oJD0vOo74KVlpajFAlFvGnBFCQJ7YhEW6Fj0JJlNW/Z0G0laAdEpppoiB/MILxzyxIHLiX
Ybc+ZOr2JHqQN4I9cGWIA+UPKiSIlsyYWYVI2v0JDAl95SyfjMtHNsRezbVOOyL6XxzvBB2SKV/b
DK/Iaz4kcq0PpNSR25jfu1QvhavpzkjQJf4GEwkL57ze6987y7hQR9uj215iIpWrEfCx+wGKsH5W
NDfAilRxf26oaB7zciN4kRKF+nwSraUfjsiIomIn7LBxbH5BjQxa/90hrGOmfNRhhzk7RAdkC9q6
dmYCaRHCfVCFTA0I2TJ9/4V/sS48Lt/8Dl9Btn9kSPCCufXFrzAS2BuaRgLiGt2G9uJnKAlxYmtv
jGArHO88qLKz18EAz2kSpXM+p0I4Lh76ZlqSUkXAVs8jxbsSEQHkH2nryhpu/xNXUiRXKd6352hJ
H7u7YnDtxc94SUZeXeKb60fEZLQpc9Lbi18GCfwDxMTTK8JrNv+eMqEP23Y4HY4EOyvNlQgkfg6a
9ETkLMwsPxXhxAI0Ielyl4AGtkq/DoLrf8ea8CAhWlJdC94EMJvJVXjyBJwE7dWk75Tk2qujTz9B
J6N3poQUqtHerBe3L7gTLbzbvwZP1NvIta9BTy71/jMvffSDXWlQTH/XmXd0ny5S53thkmlG9RzQ
ydzCW3fFSkQfv4ZO2oijoH77HDpRyyu1HteKfiGok6ydTup+JLHNXOUWq9qviRO/K9beHJNrVN92
BKc94iYBWVL9sG3bfE80MrgJ+T9EoZAJ8XfISdJ/aQPrxplbsm+DDeceb9H5exepjqSR9dA6u7Cs
NgHByMbXUel2Y1/fWPa4axw2bOAwA8H3Ch1BAeTWoJPZpfVnrlJs8+D7c+SEuM2sbldeVG9c56P5
DDkh3HYXkHX2DDfR4E1n3XmBm6j+Veif00m+q7Qqwf1B0/pWhV323fKqM7OTP2Anbp2cjuO2sox1
EQLJS/LEox4Gu9pfwidhT/+apZzIVIMDf6IggQ7CgvoLBGXU26V++gih+EmzGMnreJ7J3LjFnr6R
BZnMGrP6GdrmSKLk9rwNp/vfgyi+5t5HHgUVP7KaO16iFuAtFgkImUp3TtHcCBhF4YQ6UrfWi6Ip
LZdASq0yGfQIV4HYObX6+XRQxvXZEUwx1XqnVHFIIi9giqpeFkm3ec6mmG6zzZRdp/Ufj3hKXpJ7
q6aXIjbhN4SKX3AfUWd/2plXP4MqiUgO8kbI75Fy6+IQpRDkxJvpvJ8fyIqTdKfaaC9fYCuaFl/p
7/8KXCk0KJ6QScg/h1dak30NPmytPG3yJ4Al5JilZRvBr0xJ8Rm74EbwK7Vrr+IsMbhclZ2eJNdB
f9nP8V5SLFlCrXN29ZxiyQzvihyouP70nGMJ97nS/T3JUvndKSVj0V7QLH0wEfUWunudA9Qagnam
sM9aTzWUjWdSUOan6keJuTgG27Y+77rr2NxpYI6Dl2B01yK61KAqCEbQvrQcZYicI0PBJOnCj0KD
6tGVRGECisV8u/NPRy/1TwOHH8VTTyZXm9dnQ+v2PDuGfF/aXngahtl0IiGZYgqqna74yi3erXmh
zB3dwVUdvJPcjJG65Ur+qp0qw6XbTodflP8JiJ8G3DRnPeKP+5bnk3c8zhv507AoVEAd4gHkT+Vf
GROEGRX9Cjtpu6myOXkHnc9C7I6ERleBvgwMzVizQy7gnKFxEhtUIMjfT7mXnnITYxcasuy9OnTt
zq1L8iP8tDzxrZYss96yN3XZWmv5W2qt6dZhSwCU/AtGCv5g1WZnN4xz9t6JRQqLomqn8lchnSEn
B107k7/qxY2EfKjj0e1k84LzMU2fFC67WVJHNexig52FDyM1Ed/Cq8/1xWMmhtHcpnZ2I4PFn7if
zpl2dIn+hP7QS6ZV1yGSqozGsHtC6p2ixxLN/OE1ALQZTSHYPieAhuaB9sHTJwAo7sD5RgbSBJFP
8eCsQvDXxSMJ5BILJP73Mw2UlgTPERIID1RjCVwMdc2LTXfhoNPS/MgDuULsnLTLv2eC+uLS78Zh
q7gJnTWgQXFAtuDcnU569ilUCbWiCl34W0TARsosfemStD6roMRkbLxghDACUQuQnzuLIynk2MFH
J3QIMKgjbfMmMuQN+bWR2eUhFZ0h5KqMeVblFE3OpHZX+joywQFBMK8sVA516PGuNBSelfY50Zz4
o2hB7gaXNiiliwmavrdrlx0APaWLkTClA1GUiFoKEh2OUFGjFjPSu7EyG3T4WpDmpVNvU2JSJVzE
Vr4loe0JL2IotPCqmLPnSROmN3HmnqvYtv6GNDKrq9B5eM4ajT4OnMjZPfJGOj6DDVOA7RgwqRDM
kaNEO103lm3rEjouuCMC6N9bIWHpavVNZn1I7ihnjzfU/Wv0KA7zk5SF7Ygf+dhYGPB8kAhSZBtX
yoT3Ll5D6BDT2PULCSP5vZcsxpoDyjMeaazCO4dsFREKcuSRyvdGqpinQQ8amxcXiMPJIgrXJGd7
54rNM6KqZ/P8OaFkTdYEQhpxNwerQ3zII6lEBoK915QyIvlD5oiI2MLc3hyRJT1Pyfcs7n5FLbl6
WJ0mxXR+jBZR7Pnej7JsL+klPzDMdZ27w3kg7MtGDN/e1z4xBLp6IUNHDhEeA+ftTFOCvZoaS5om
yGlOC4jAzLCq8wGXDfYowTa5BP0tM6VUTo0sqsDXKs6Sk387D1O+ZVBT7aqs3k9T5VNF5ew1Ung5
uxFQQjUUWaSVauz1Dtdu0FWE2ep5v5McFEV9BemXJrUJhXOPFSW+IvScm11txYjrWxJq+yMb1UeR
caZkQJ4CkBo0wNyuN/qdzL1/QUnFebUoM6Ned6ap08AyTyRJmTRxU4q6KNtZXxPzc11gziqJM3yG
TrlNtyP7fF7Cq+PUNJTPOZ0q+eQ/aIi4NNUKD3+gfpuD/Jb9CVF8Iuq5HH2iT0QdUHkvtSjXJVJ9
cIe7RnRIS3ZKUmikoquRQr13C91sOrTo2syM3cS+wH2lrJ8CUg5/ouBGqOzRWNumhcXLZIIWJ97H
oTcHmgyak2NuytdMgA9lYmirucjII1SANNSIWUIQThipBTkRpRm3YNLve8/YpQZ5LGrBH1Irb/0G
m0VJdHvmEdIjBGMz9HZ1VL3PHOUk8JRmXSn1sFEy9+73pBY7nq2XZyLUXt/xnP5BbDmt/02nVHQ/
aubpMYzlidwqm3SRREjr8h9/K5RFvvMiI/UspAD7iI3os6osjbw/JBbLhJYXFFfq4oziUUKaNi9G
klyAOOs2J0g+0utr1iZCyg4F3PK3vBnektQVIOW4dMgu9yJK0U1bW8n8kzQu81Vpp/etr3qLKmuu
iQj5EegiYK8hDOtNNJxYXRBtx/GrRL60mSbGEi8sb4VGi2L9M/ml075BgIhJYn5zrZgDlLdALwI9
+Egh7VYmvjhkGNODqTKwo7LGg+R3x+SU7PB6RY9zuYgd9eqRDFPqKV1RZznyiFLi5CQRVLbD5mRo
PkiUoem09zT87l/Fw0R+Eix0m1D4klf0NjKm16XH71G3R2wsGKtbGpAI4kXaHjLvoY958stPLDC8
ejtE1fqYGiN5hmAm1aknFVmyNFKzk1SCAMmmuuEg46nrI0ym9GzgctKbNw7l6EtF46hWesrKHaz3
9G2Qjy1C3l1Bi0m8LC+0XZDNJ7Zikib4AjNTOp5/Y0KG9yvWLOyys5HoNgLwCCyQCq5kOiRY4Svz
d9uPcoZeyrukVt2toWlXWaM8VpeytXvEz5TKa9d9ZZ5I9kYiaEFAfauPEtLzGOEwZpM3lpKiJ3Ix
hoJLCPiaoHARUENoBQl9g3Z2DKnJ8/CkV1k7S2GAkX9raxl3VlTzBBT1bC8ptcokp8oopktPx3ny
RCeMz3G1uisB3hlRL+X1gFojE2zCsNcY4yhElBZwirZeLkOUzf7+LYAtz7aDAkj7J4atjt7Jh8OR
X6sVQonUfPfEsJkRFjG9uTxQOD3VdaXqnpRjtp+pv9ikVbAPh6lYpcY8LXXD28mvJ8X/tfB8+LrD
Amzo5OC7g3e4/S1aOsaRfjYjwGnnUWgVJAEGYC0YFlZTXsN3wSoL0m2uyWtNeUwfzNrPcLed5CW8
sXno5sxaSuLN896pnfXOjZxN0GQcH1rRkkE34kJJiO4NJn97zMfhNlInPsojCZdPwNc0L/QbMmmP
jzZJxCmswm5bEGSYEnk7aFGzCAuyL1v82PIhb9Y1IS+Ng61JXPB1xZo/h5fyb/cjlYK0nibtQwh8
zxRZj/uHoDA/DoGtLNPEO5fcXBxPN7WJBcZqii+aMV+UWflRY3AVevUHGaoT6RgJLQ1tJjFuJU2n
mlWwaIJyhWu6PHnC6ooqCzn0Nptj4o5E63S2m/IaUgMSEsVWBlSu29Ts+7pAP3dyA8VBNz91gZ3g
VHyJ27X9jJJeO4in4k2OeNWPyF2ss9/yp3LxhN2F1OquOhy/yzZ1ZpZbHPtRdU7vXb5rjZANHIvw
i6yePrVpIck54BiO5W7cikBQ+chL8oxWN8c+9GDYfTPvqjqkkNsMNxhIE2C76kzG+OgeJnO9NT+W
YhMvciwkqjf22vfBuat6mt5IEv2KHOus/aH7RIY2NX42hPdLei90k1rktedL09MBPUJ7rdlUEyUz
xwjKaxm7/QroU5V2PSb6Ja2czUqZtnUy7bygKNbySZr15kzatIWzvpixdbJRecX5+cbnrJu3R9TP
0LCUBtlGMmlq7zF653bj8/wiRXEJXbwKDdLzoV5TQ3gqv/8sCR4UjVYPufGVwUFkAFAd+zG3B+VE
7hjb3+QH2ZZ+Uqoq4QNh9M22rbPcxKCuzv7dEwyIAbw4bxripsWzM/ZDCvByPGQwoXK1lWAgHTe7
MvCIr+L6kdUf9U5mblTqytX8hZdj6JUdIMegIeUa8+2NQAQ7RSUE2PrRA58kFqtXSHHQS1TQIJt8
mMhckvTVL3lBWVad5g0SLZMZ0qR3R25wyIMPkdV9P6KDcetdCy7nsPrQw92iYiUzZhvK5eT37Gpf
YxIMVzy+89mzN/HMGVd0CEdG9CHnKfqKKrTT8EseMHaUyIo6WskqtC/YoVOVQ/6ZXIxb2m6mhnCP
mL6ApVMPuyNkaCefWpcjcl4pm5esoRWZZxPHJU74ibib6CYxC/NcPCMlHEFrHBgHpJHM6FAKAjXz
IBbhpluyFD6KfPktMjW5E0TdSLYyLoFDktE/tJf0zNF4btoYJ6suJ6PedFbTjA1Lpv9IOqYeMc2M
Abnu/wpJjOnTCyYcXOXg7DzfW7mGsiei+mbSy3eS8pL80assJPKTBP0s8US3RPuH9ntw4jhcq05G
qTq2jTDTFkOI749PfiNX6LmmztNRR4I9k2Xr8LwxM93byI9/ICCfM4ByIu+yMKaOjjhaEZj0gmCM
U8qZcsPMl/LqkBijlQQ4eiZ6NT13K/eMMjKJQPOruAnJi2HhEKlJhEHn1OvFNwJmNIvVOCf4tV7w
jEog4PHJv/yZaZwt9zPy+zrq07sntNGyxnfNHLdg7bxSOjruJw7e0psjtoHZ/1B3Xr2RI9m2/iuD
fh72oQ/y4MwAN61SSqlkSvaFUMmQDHoy6OLX349Zfbqnatydxws0CmjZFJOM2LH3Wt+ySSkZ471r
N2Tj/aZ0dJSjbkD2ZAz08ATEgd/syyBGeJNvQ0vk69FOFffCf6B9VE10TF3JXfgPAEzmsjLCM7DW
hYg1rFwUkLHeVHOr9z+KIPtEAINZgA6OWSb7xjGvfUEjFWgnltXWP86ZuGwWQlpl2vuuro7ZbKZb
KX3g/Qhvlz/ZUTVZTIOic7eoQhVCrrgRX0/CSBGp7/ouN+wfhs4/+10faVSwIr8XrfFXV1csZVZr
HHL35XRznCqE043xE7Xp7xWSVL+4LMPv8CbbSz79uno6bX7RjGV0zgF7Do119hPISQeL8Nvk9EKm
iwlXtxHqzrSSvbQCb/uv9JNFJLsddtU/JJSn0kn2xBUGPSqiPtcXhmkfm34udycp5dBCTrCXC1Vw
oU7PmDFOAY0DlWMdmr/L90Jsk+BpymF1egBPy7gURbpt1PfKr0v7S6OLuv2J/QQl82h75tGXxdUf
8TCuLR8ij8kU+TkKXzfZHv7Cghot/yYIy6d/rbg0l8VB9e2301NiF+NtPllnjtUIHlOeqn+qvpTK
Dzd+ScLQ3ykw9dw9BONIYEIMsUouVCwe4A0qmXJzWiQ5yDkLdG8VdmZz8ZMas6zi6yCmUF9Icacv
h1FEpy+eCK/N3e+P/8h5JFLl9v4nYSYtV3Q/xT4anGjzHfdKYZl25uMYBZ+nDd+3EV0XFkOMf6HW
TJUKr5mBxM79iSmFoiZeRbW+TH11y01er3Lj8yf5ZgZZLi62pNJeUKIY63+j4ux7o9iYJX0rqyQi
qcI59Q/VnNBxmrMeiuVJ0WnnnbmSeXbxu6rTyeWDn3SkwNSMzk7Fyx/yztbn0DURqIo2FjXkoMxP
ImQ5My+QmoV9d/pwE8aUrFKs/Orsu9rTIDbZGNwnQ14Yo9mcn4xA3pQfLbo9Upv2LnJxPfYVhI0T
X+lfqD/rYp2ODLx+FICatvseMuTg5mNX/0ME6obZJ13Iy5MO1CTN8PuWtzhATuwqIiRd5H5LXcNN
dBJ1F8siG01OuSaS7HiKxfmRXxWJNSgmvYoqcKzGcDdwXKJjiyhUeYOxc4f6azzUzUUUWLeBNrGK
nF4UhifOKX23qlIGL8NCI/2JcnVSijotB5IgI5ZyYV1F9bYIZxrfpUtCqHI/Yp09n7BX6Qj/Jhy+
n5o8v7qZtDzPAxKiTgLSEWUSx7oYCuHfq0h1HjnrprfT7QmIpRP1rBVZEZGva8baamMmHtySGA9z
UN+epKWcC8YLL8cDenqD/pm+dAiDL5krLk+76kliWkbNxqgEw2XwoK12vjZuep909mdiehenxfrk
8PpJdVoJu9iKRF+clKdZgBDW7eBNzJlx3Xo0dYysvvknMtSpYajO/uoSgywAzUsk9g7tLJXvRf2Q
lJa3Lax0/w+UqSIYzoMQtzABXOvvIC6nCIGadrdSiTt6UlwaDqd51Edf1KLxWsBcJ8WqgeO8aMru
QPgtdLPsqSujYuMQC8dYnjihk4S1z8J15IwtTeWkh7LehjtBSiOQW+/cQ0iwQl2b79qC5XZkRuoE
Q73uSjp6tkCcaYvuOq+baNf/APMqSccOSlS9o/wWRRGxeV7zLLz27MT2GuCq9A0FT2ZkJZCvi5/k
rkD348q+H40kQ5mCeyks1mYrydBakF/S4ZEyfK/fnOSvzbzWsh83MiCcOZLNGhRdc9GQ0EJS0bnd
0vDN++EhEx1clUUWa/gACp0gvghmCWBH6uaWqBlxkLr9GMeZjAR0st3YpRdIFle/a2Xhum51OuFg
dyrjYHMnrqNSA+G3iOHpZbDG6ZjqrD4OFTT7IKuvuyIkztKug62Mt/1oqsvIATPlRdAjau/mJ1Gt
4jSxgZV2bifT1Ulcax2atoESQJasX6GaXpBjPA9x96nS8u0Pna0zuteKAK6T1HYYc4Jiln9q2i1V
V7Py2ka1K5Px+ncAmZ4RFWa13jgLhCwS5q7orM8/OGQn3W1XJNGKK1NusnIkgImgq8NEZFaR1BIB
nXftu8Fd59XigCo5JkoSOe0wPjZdcSw9FBK2UMams42nmpCVs8qrp23blhCUgv4lCJvXk2S3FSXU
nJyKTodEE/2u3e1CuwcP4EWM1+gv/D3YLEjs66yUeuU4yZfajeb1P9Ly9tlrLOKbH+W8skzencja
nBS9bdZetEGSbk+qXlWRhBp0+cNJ2dsLOa0iKGWLuNfrQ+bKHul0ai8vFZE7e8mhekvwcHaWtMv3
/aD35Zsh3VsGTo2QUKtpzJ85VXh73bcPi/BXj+5l21ZkG0NI+037S1crvHPid4F64kjwFlipYLoQ
Yxc+9PZr2Djv3hQ65PT+JgcGO7G3dZRcPUBWhkCRMOvp08s/tMEqwHUXTwmqAk4oGUs8RJsD5wx+
v8DbUIrkbkGtnQTDoxhQTlu2ufldNdzjm9gq31yVmUNAUy31dWeh8mytYTU31gDGbH0SEWfSWgUy
SbiobnkUtfs00bC5+ENRHISoQ7tIvoW5kR7cQgXnwhm/9HoUu+/qYgML1Vi9/iEwNjMmyEn1mYkp
35VFfzhpjAli4M9IyZVrZoKtjGVt42gZbIlZgrr9DyXHFVxe9JsepXxvbzuvf4imxtt3pLHuF/mx
dOLoGNAQOkmQR1HfE764d1xYafAboRZHNqEQv+PeJA15o3Pmc18UCuwQI3qT1sb5olAeBhTlLG6I
KrKLLjXz1cy9vCvCAdmOx2CoDuMaHW6RoyDA+yUad/XLn/7rr//zX2/Tf8cf1XWVz3FVdn/9H/7/
raqBTID8/ul//7r/qK5ei4/u9F2/f9WP3/PXr1XBf//ySy7TN0w05GD8/FXLq/n95/Lbf3t1m1f1
+sP/bEvFiOym/2jn24+uz9XpNfB3LF/5//rJP32cfgpe7I+//PJW9aVaflqcVuUvv33q8P6XX4Q4
Xafvl2n58b99brkQf/lll5b5a/n+8zd8EMb0l18c61c8bX4YYJW0TJf+3C9/Gj+Wz9jmr54b+KzF
oXD5tMdnSqjbCb/P/NWk7845KjAtwfJv/fInyIXLp7zwV2Hxbb7vBFbgeKH7y//+3T+8f3+8n38q
++K6SkvV/eUXi99BP3B5m09/l2naAW4Yn38ty7Ysz+Pzb6+3aRkvX/3nJmF8FNi2sbEnjX6sTJVx
07guM6FgSgVRqDrLriLdCHaXsipeGfPm9WUruoFTbO0byVr08xxv/ub6/fYyf3hZ/H0/vCy8Di6X
zXWcIAiD0A9/fFlWNjVy1vRpI2YKR3saM0WWcB1AUUxsFmQSM8ZvslUBzBHRy5n+TsIn8QjQQelV
D5b837wi8+9fkWdbge85Jt1ef3lH/vZC6aCLrMGbzC0oufIljkImMGMTKOYzUV/eewPLH0K2DMFO
pjzKUi9zcjTPtpPU6//4tYhQOLZLcKjj8RN+etNi2JhlILJu21KdZOuIKwh+cOC4sk6jvHtpvdIZ
V6YR+k9BVMTvzSSda0KRWVH+zStxXP+n6+KYLvco/wBc4h4WP12XItVT27sQBN2pLcb1ME3LUil0
4T/mWlkhqAGOVmw2mVq61DR+N1FoTy9FUwj4YqHvcux2a6BglWuGuG3yyMzWxGqIb20VO/OhSaKW
la4wqnw3SCf6LDPDGA66NkqDiLrW/qrd1EboQNpttRpcLD3MziLdbbs4dsWKki7neD+Z+btZYmog
uHCJZ57BMH2Wg1UZ3EyaEZEdCJQg1pzS+kWcOUZnZiUMKD1lRoBpmw70KyLXjsVXzDMhHpgiyKad
2dq13LqemogSThPFHL2enUejFdpeDbWZwXjtBUVmLP36JW4Gdz4Mce081qolumEkSn48FszoPu0u
IPp1kCauGpvSj2Evr5z5rk+m92p0qty6n0IKwBVuAIaEwNL6eBM0UfbsBu7woGcL1UQj6xbEptOq
d68SabQG3hGJc52WbcKMOjZjNHhm8BJ1lkVyQWyxD83K1O8pDH1a6nUR3zc1WNpVA0H0eXJHgbuf
FCZI+IUSaJPasDFXbl5ZbzPDQtwmfVSU+9ky4MMpYwY8lxVmY2/iEBceCLCgCm+yuaXMQz5WZgAG
+zpj23PdZD1XwNBWbNby2eP2pEGMZrLcKrcBQm8VqAtxGzfl3jQDMLkyTRIfTnFZPhJXFC8JYIoE
Zw5b8Xzepm0GAd5oEBrRYFLjtqnn9IVhSoaDIJkRIFRZQR+iIlG9WmVJHnvr2JdesZeFwJnAOT8d
1yEoWWOVwzxldmw5qtpIn4zFoFIOj7QX908671SDaoyIr5U3RqGFByrrm23c2ul1VFolAcL+5H54
vSWYKk3FmzLp3aQbt3GSeAcpWpFS6NZTw7gxL1MGmJbbvMhoCYM3M4NpDRX5bpY2wdb4iwpWu3jI
FLHwfuhc6joInx3Lb5utkjPFZWRPzrS0r+JuPXatwOXjtzF+myH0ltOgG7rXQNvgixpdw91Tid57
xd0Q1QdSjjbL4qlbZ5mX6xEUKYFvQbfJrYA7RVM4I1bJUvMm7LuvKsoEnFRyiYe9NzY0inrhpv06
0RL1bRhwBLr1Bpld0Rtw9kLXsdq7dSG+uCKrz2OVG5cLaXJ2nHhVRJwmIZQdMsrl1cw2wEwhr+RA
TgiKlFubyz7ctNRL54SPH4apeQY6qF+DoC1uxsboXs1UzBxcoDt58M9N5KIYOPLMs+YLj57xjkgm
eeWNrv9Zz0m2DbqWsi5KNtr0PO60OLbm6ykMlgzUIHjFj4eRfeyMeOVGY9RdZchIojMW1SMHt0sh
muxWNrV5MBWBP0l9YRVkPqj4UMW0e90hB8EULSeSzJw6rjcaW3I7k4K7tujH44goy7jMgiLr1tqX
6f2U+AlrYzVlO2/GRNTUlccTW8IBSgfPO8YkLx4rVwwvMiycV2QBEeTJJoff6N53DilxRmNP81qI
kniRvNdqeVQ2IeFNcdIVD66GhKlJlIv3ZgsZL5Ops0OixENKMFN/PRGKHrNag2pJGwQWnfclGVV2
bkz5vZF0tD0ScmFTyNfbCXWIgNMnBpYCv7dn+2Icla0u5VAGi4PtsSIM986v81ZTFKqUrFY/Lu9d
ipvD3BCt60mSFS8lmaHF24AYy7gIFmTaVV8G5vzc6yarLjn7Z9ZGcqC8reuk5nbsY9ffpUnn5GvH
n1AGEkotwaKZfvYRQuM/cne41kvLnyKwVVvDY4jQpdhDjqMUMKHlbfVgiV05Zfoh6IbkPkZuTFBx
6Oxj7qBoVaeU2iuLye/eSaJR7rysTuG8RKL/SKzUdC5Hvyg+J6sa7HU3OI+otase/eRc847kBpo4
P65x/NV+GtyK3rSKLYzmNNiIpPA2s9tXn0YyVWyIrgkUUPV4GPsYX/QxUenk75y8ThZTxFBfpW7P
kT9ttLe158hmptXVyGNmq47P2RSAKhOE3l/P9WzGh56zc77WcdddWJOm6dPURptcT3NMZ1J5yXjb
lp7W2OQMvRntvr8HPxhkmy5UabgLlAECdzQJfGaaUTUZyckoGxvWH1VXV5VjRU+ZF8oZF0liZdF+
yshch7zbvsvWdcgnX3JHch74q9aFg1UQ4bLWydiJ88zqDeduyiLDvasZy65FbN+gI7wceObnnPGX
ZQmQA2UATbdpJmLvU2PagFAkHql3aT4fXY1D+hDajo1weOheGkG4mWfl05OUtiYB2sSYFRqXpqPZ
r+OquJjxJeynPjCQCOOIYy83hxRJBTaYA/XTUJzFWufFYRjD/JgbU2+tIwmR/W45u1EoWVxjZsVh
Et2YAe3Uokvjc6XkcBgSmw78vCpmhKpTxJTSvR5770w43t7mmV+TJ6npRLXhWnYhmSb2RVCBcm7C
ydi7WbCrtNolGQZG02720P3eZiCWFDPRTd83tw0h4s4SgsrcHW5ktx4yb6DTjyMuKT6EL59yr7nu
xtfUiLZD375b1OWYkjnkVXrlG3orjWA6S0x3SwX0Dhx/NwrGvr2LPdDub7rkzhr9u9nF9IeceZfV
ZCzyEdiY1k3P1UL8up4TXrBTAvEU4fziOc3z0I3oj2RjE5LtYfQJcPyaZhmOX0ZR9C8+uX1y48+T
WRzy2l0w/HkWkBZlZ5LlpQFkPASMB6a6fh2DJEvjy4HN3XB2oVdmYbyNrGQKPy0HP+eXPGfa8oiK
M07Qs+io2U3JiEFn56NPCHZt5xPp2mvDR0AwB2AkOhXDBN+NhTU3TyZDH41aZ0ycbGd0xkDqEOkA
DWYoKVG2uOgl5YfG3+Wuij6a1S24P2SwTS6g9AnAhv4KpU/Vf0XCImYqd2qGtQ9zkH4ZpxIIv2Un
vom4y774c1jbWxfVPc191+3RJ6MueITP6XQrnbCorqYpN8dnHk0oyHXCrHuTpT0VCu1lcCwzHwEF
1voYob182FbVIudqyb13mWQ4Z3WGHjBouu5xKqYUZMFAnXehpzBONkMp3HPLq/xPNVUx0M8Bwe5l
ZM/hYQoJPIlzWx+GfCjOw1COimKWGELGwN1rbpY0xxx/puTt5oZbWBb0412Asctk0sC4Mfd1vPGM
eFC0PXV4xSS93laTN1/aMsQvjPHmOec4cqCpq6qDKumEZEnj6ZWgXluMw44+zthz0WqWZEmDf6+u
Qkqmr8kyVhi9KD23m3l6G+p62sGAr6986TiYwOwM6m01mSyBBqKoiJJMGm79NgLJYUbiVcfaArU9
uy3YcPp583aclXvIK286RKXhrqel2k0s2e74WLrpeiP88Ay6+TIKe6aAUu7TvhGbErUd21/gfaGR
/qC5a4go8KHEkvbAv1XfJuguTTVvyW1QZ6VKkq3CRohfNWKjYNo27dh5Q1qPwzy8MAdOt1aujbNo
TPynknHvJrZlZB26eSKkJI8RC0Ga90BYdFqE3q4qMGOZzO+H11ZVxt6ZiThlR6SuZomceqCipr63
0e8jlqvYkYMAuuhU5Ehv3LR55EFQF3O0KL6yMoN02RnqwBdS8kXOhWOxO6+psc/jgPn6qOQOxqcz
G6+GXT10Ji4JUQ4X+cgAEOpylfm7sKrz96FW1oPbBMYt1T5wkFDoIb6SgIXtt9zzrDLZ1IaTl2sv
D+ZubcmiYC7ZZ4HkenODHOvA69yDVYalj7bX1erM62gDwtOOFFm4vaB8BYXUFqH/lXrcx7Wni76D
z9w5lKwrT891eNm4Va4ua5m4ROxU9Rjaq6mxuO9WTl3ZGAx50oaIflZdRV+iIowpBmZOdPQUPZ9m
5/kw2rpaIctU6syK/OIqDgMUYBRtiTq4KM/idhOV0pefMD/7l2nUdAuZ6TDUM82x3vd93RMkieM9
ikXh0s9zfADjSS8ZJxXWRxvGIxoJgzZ1b6TRUzDK/iMn/e9rxMIreSNERL+tdx7qwGd7MYy4ODbQ
weor0XjnM2Bgf0MdNqLc1DNgxlE3ZwYxW9s8QRIoOcmdxzkW7FDR8W1cCJm1txzXR4t9eKecKUX8
YZrLcKLL7DPLpmo3vV5dpH5bbAqnvKZbXh/iFt0UpzCOJq4VEHIcmuPGn/z6S2LnUXRb9EYDELcK
XyZYBB66WjOwOR31VKVRFzDOCMP2ajYS47VAnSv3mfQscuuXERkJrBdjwpxqM6jA/XSTIbR44G04
O3DKNDdHV19NvSDToha2vRlCP3XXoVVNqyp5xjWQPBd1xfilC9EujUEKKB2pRX3puVXZbopipmGo
BitBguiDK9BO3BC/E0RHPRROssmweH3mWZ0dDbMwnlPdFXvGLF9CyV6fuuP0rMZCXkEETFCxZJDb
j2lrTO+d7QzOBmIgG+A8+H2ODQudReC0U7+1AoYf2spdertJWPi7JiHjcvDL4AhCnfpiGLrO3Yoh
7+4Nt6nAts8sQxwkQr3XUSb3mGmSM5+zyKUzjvkhZac/moaV3yFaNG65JtmZUqZxNmbS3vSFIdaD
Wzp7ZnnGmemPhIuQ/+ttTRKCjsqz9TNxlsWlpwu2aYwNFgf9iu9YiaobD/SSJtSrcLi3Qhv6vilG
jw2v7Ok/lQRXFbFvPQbe3M73oV8HeDTYtG5lmTdfJXrlszEcyeAcrJg0k4jICt/z6QJMUPi5IHMh
hns7HlBrTFNwXlajPHS+TG4mYw6t9UTJzIi7lGsLX4du2ABxrls8LMiMvTtVxn5CvgQDsSvOtc3F
UDt63ADg1Y9Ub5wm0cLN7t4xElBPIqqLfa5EuvH6OdmQlSx3fp0EDiNES1wlHcX1KlejQVbsmF8E
A9hJHlVVX5ijbb4xZ8y/kH5l3w8GnPHYtPVFz4PxrtA4kMATJ9SRXUWFg8qAppjfnisWJlSwlnFj
lhoZVNKoBNhYU7wIBPPX7HT6LCvy9rmJTcqX0iUXqeLccsFpzWYLSmW/n92AxgutiOmMzUFZ8Egs
8gk0oddH/LFEjtQCAWxPlws9W+W/GqYT3LR9SxunhgmzaT3FJgUl/BkPp8geCh2dlf3Y3E45Cr2R
7PVxG9pB/RR4ejjIAK4Nx8EC8rsW5d52AVYGECtXTZVLTCmOdewkDHmc2v1xgLpu72bI46+cvlhB
JqeooxXJ4nRElD2qV5OFv4VL13UmpxBvONbDZF2ZTa+g8puNYuVgHPVqEeoQ4zToI01DM5LpVWhl
sbXWc45KN+9r9Bs9uouPuMZAs0oyP+f7fQ9PFhya6jJyJ7tbs3FmjyxEWKumsTWWbhbK0pXXNvk9
Iur4bqBJ+5IVjFyu2qjlKMLSNpWsVmzkq3H0tIkwNRtYxcNSCxTqkFA6SSbK2ux0chXMTTUc4hlU
EiGTvcfPExxD/Fwa2TrjZnjlZDxy1HBQg6+M2WLHLwrO+xdVYWmJ1svVw2aKrNHdZhX2pgt6XFZ2
69dWsJAWqilf59Hogt7JvVmcFZzBaPTZIX+saY0Bx9+QmcQqIaeKPTkxbKTyIjGKMy/k/LODKtxj
CsX/i1bEs6fbVsfVkVl9xV5fRaxZuqrQlscyTcluc4cEEYY0Z5zlQ/8MDzgo98oIaEPJNKbUQhpc
ETog4+a5aVIyeKuiN3kmWit9FiDmolUiO97pkDPgF2KYrYSQa3+mCdlk3Q1+rgb4io9uImEXqtZ1
zROwo5kUOfvCn5tvjikVA1gSmNsNXsvW3JqeW76MnsNZABG87pcXbN/JsAYpnsIKORbSIc7H7aZv
U8YXrALL7KuV8EOfcXWM1W7x0Lbns3T699Dw1RsM2urFDFpdfqGQKV+lN+EqHynpBVBRgxLMmbzu
Fjcg16EIE3Vsg/m51P0BUKkJoOhLQ6jIGfE2w4eayK+yEto42yEPi0tDC+vdLnsEt6XorPGQCo3G
pi7C6Ag5Avl/hr7A2DFTnR4rXWtSd/pKPSW2o4Z9rLyU2Xav5G3sNFW1GeLK8y4IJcZ62prF/Azf
PJnXZmUgrZyM2HtymoC33FVzI85HXGC0WktZhtcWmuo7qyMTdcKhJzc9E9EPKxQ9xYUT8WRMU+Fi
qWP6b9KozkZNh3h2MGHy4r+l0Tz3GJ/qvl2HrT9ZMNeYnGBVhaGzsZxubrcGvB0+Lmt1J6Q13psE
ZHHEzGrKyFQNzvNs9Qpnk2dpjDqz6aS72O5oXwN9XyasZekUmyzE4EjVmTlfaSlUiNw7Ay24V1VE
blOHRajXlhjAVa9qTABxnspqPeRRF6+92a9v5yGx3iheovplNAfn1bZzL+VAGS8klTwEPlE0MtsU
bt+8h2WaPTKmDDhrm6n5oBk9fqFGjjZ4ygGMFn7jfhNmbUhUr54FzChLkJ86zvCIYs8XwEHz8dlP
oxBZDOc/tXKCOnty7cx/GTWrNRV/dR95sfVce1DjV87SlV+NtAE/oGAiT8APZ9JmnFtprxualocZ
odOHr4v2keKCqzcOdAjwouXjWxW5yW1uhyEzAY5VjJxCmggrt6HEYFprteTJSNmuzcjmuYwMRQNF
atw4Z60QebJWxLh+GfMw/2RFcd/asnFYl4KUUxMzvkeLi1GuuUeHS9IRMTZ0Y9d/mzzDBD2aTgNO
P1F02TopEvFW2glruKrizFp7slqyQEBBPRPSPNdIa5rsY3ZD1fCWjJwZ0Fhh77UVHRxAJFE8UOBB
KOD8hIJiPZv1pLetyFJwZEhxS64Eh//VhO6SgICKVIpVOxtLWECUsZKAFkOOVXEN3LWpqQRXudX4
8SZMGtr+YbRElVizQbmrBRedhz1W3Y4UJRITc5U72zgEF7AfMtxYG9+1fF4Utce9cND8o/nIkpHx
YlM1u6HywaRya/Om6ULKr5nRcP8TvgWfiXupwj8v4w6pl+d1tM0LMXEO4behSRSYUIK2pB723HQc
ObxXRrtxVB5ma8Oz4mCX57M291HhwjiVNCdGcmHM/DEjutdibmjzA9wBX+pG+ap7zgMQAFuD8Lxk
7ac+LeaiC3FfBOZAa8CNfJrq49jQdGWJK9Zi1BhAfcOoxpVsjdjetFpFixZQgKixGJa85SIzvzbc
7e5aofB+j8OG04ZrTdWTUq30V15aqZswzSeO/JOp04uxibrPSM1DtzKibPbW5ZSD8GiryPws8oIS
tnKc+V34TTqtGftZ13g61YdhcY5ZiSJMmz1KH00IUZmY3yRvmLOGzhVNCFJzDv89E9/zoZxbbxUS
191T9mfRt1jaHgPfvmnf8nnx+1ZzjeZpyudawDaGl7fRmB6e7c4ZB2TsnuA2jvz6DN6pP65aJayX
MdAJau3UFRCTXR3b+7A1s0fl6qTckmPrXsvCpZmaJEZYrisM7M1+kmP7+Gcd0tizy8TfQPBx7soa
i8fKaRReNiOPZ4GTL4wf/xzGphXRHPc3UJ9oK4q4QG+SBxGyCyKitoy5y3tjVO5Dp12avy6u2Xb7
5yruu7koonkbpFF134ezOV3VHbmeAdZSueQElF/9oi3nDTAqGRAiVY/fJt7bjmmO19ynvg3FynMT
t96eZqj/kabiS/1R3qn240NdvtY/6yH+Vg7x1/+fVBOMghGX/BPRxP9p+2+vfyuZ4Ku/KyYMP/yV
OTtdXoZzXig4hPyvZIKkiF9N3xFB6GCj/00Y8ZtmwrJ/ZRSOIOLvNRN8ihDMgCWbSajt2aHzn2gm
TsKMv1EnBK5rWq7wQor3IDQD03F+1ALA7sgCZjtiU0eXRbYrSwRKo78ZeCAMnroqt++7qObGqR7M
yNl5DZ73+C7DLj1SGTrBbZS6m1H46FHjy7Bob1PGTh0z/M5aOH3dl65qtlUa3OnKJ9HFarDZY4wx
yA3W5VPhq30/UhOFm8o2147Y5T4K7Sp/qv3+vmTn9MP7xjGe3SS+8dtrPciLRj0MsX9eQAVJSRKK
dEzB1dDMurOzt9l4cYMAMebSSX1CjfGc2QiiQ1YHeec43SFl4OlF8c7S19py9wEDUat/jA2aW/Gj
2dYkIyU8pTc4w/aDR7HifuROcZtZ+4SVoivrC3o9l6BfMIFxRlL2KtDeGv3LNsRPn/di3bqvM+2e
sSnu4vTYzuIwVDN+ppZpmWBXyvjjr+rgK/vrfqBhh7Ysth8kFlQ3/oKmTmAwGOPHXn4TeIbp6BIB
fZ9FWJf8CjyVxuj1MlUP43Sv7HzlN5em2gUpwub5sczv6+WVhdd59UQ5vUryY6WC/Yj0qpMPYYKD
y1n4JxJTLfWU0FQWTDPc6mi4HzhGdzUlvo/Uq6iHKyWbC2HUGzBKZ2lvroPW24ntMf2a3GVGuaem
NKgu8/gyjy/q4qltHujV4w09N913yQaQTvcgXQ6eeR1L83owz7P6whM9fvSzpi7fDX0TESWKsyhp
+v3UnQVD0a+siHydUXbnjldcuGFFe5d7RjPb8irjzbCBfETWWRfWLvyc+kw41nap9RaYT+/3l7JJ
N30UITLosB1UZno7t/65KP0j/fgtROFNksu9l3NqMPP9XCSffQJGAFera42vFU1mGCo5Y/yvKCm2
+CxuGO7vWlZ2o1u3ybiroysjT7cqCg/OWH+olCQ+skS3gr+qFdMygfm/xJ3XjuRYlmV/ZX6ABWrx
ahRGUy7N5QvhEe5BrTW/fhYzs6c8LKLDUfUyQAMDdE/GddIurzhn77VFmC4FaoZ0r5NtyyWnsX6E
bOeZvI2yCeCA9WTiM1aCR4wQm6wenU57UrloELP2WuPHnFs+DqO9q+fCHZtoN694ZvUmqsPnSSjv
oCp46xFGNq/K8loSg5W5Q52cX73NN2K41/PnhJe2JnhpQ+bKTZ9ym4+uC6pctYIMoJTYvgenb7n2
B9Fh6nr8GCHMkuVbTItbTq5lcccxcKMV0J05hAamdqgFXI62pdqzec6RdFjZoIIJ4XMJk7tco2xm
EOhpCulm1ulgZ4ewC/gg1P1STnzgmat1r6L1MmfFRk354TvUBPqxTGrHDI1tUVmdgw7T6yvKYN/r
ZDwUiod63EF0jJRkuBLwGsfKNtOKk5T5WlTRSaiYoLCe+k6pNiXmuA31YS8yJy9MtUOcGneWXPnp
2L6ubXItsGxRB5zEq+4oAJntTjYlNwdfNDSnKg6uwsziCMvtJ9ftkijsSX6KeuXeMkQ3yQuvS/J9
1L982ip+ow9bBU7/Vq39swDrsopuTld1dEE/L8AkwIeFqRQGvpatIXUb3fKH4O7PY8ircunXQSwk
T6YkK+jRfh4kNooENWxpOK0Lyechv03MjfIt6J16K9jqmdXK0fBSbKSH/DrHrPZhBnbwhcBK/eJv
WNVXn+R5bUyeVN1UhpMv/hDrLrT7r6R262b1p8dE6vh5CAp25FVXDCH40/dgW3mBE25za0NEhMvC
YYtfvFdp/Qf/NKD584BZr+UlnXrDQUDnYk5QbUwYrkFgzVHbjk55k7nNSfqoTsZXj/qz2PHvaWPS
ADZEzdBNVb94m6OokOkdyjhEm03+Nj9GNn1MZWPhDdnqHo5T8YufT/5ZNfg/IyLY5NTBfdu6mENN
V8US/AbDGbzQb7dgaqhVf5hnqfes3qOt6oV26iQqHyusIj/8Vrv5038xj03x33/DxVOL5jJxvO0N
p3NGF20TdzFneuofIk/GCHwUHoyt7My+CIt71/sZVogTtIg//xEXOtNfX8TFLEMt2dDUHNY/wtgs
TrvhYuEbroFTpdq2hz+PJv9uTn9+5Isp1ueJvpCRYjgwhVykG3b7MD+s97GnyDHs7L7zJ3siynkj
ueyrT0h5qo/xQI36z3/H75YpS+dnR6wpiZK0/pmfvl4CDxaOZnxaCeGMdhe4XSjP9hBv/zzM716u
RkOLGca8NkR1Xck+jVMFzDE4P//MMju9xRiJqtJZP+CA1l/1xXNJv5nWDEjnH8EwZcC/PvFPAyZB
MBU5UYOOuOftbiQf9w2TqNm2/heP9tVIF78kh0KhHjpGat3ZHa5pkx1Fr+Tn+mpx+M1Kq1mWrGkK
XVz5l9V+nCYYpwMD9bqXDuYmgsXz3zzLpyEuPsScbmttxYrhqNtuxynVtVyNdUf0TfeLkX6z0P30
MBdfWx7PppaHjKRtBofbtr0cTAcRrSc7X39tX725i58obgYNEYRkOEv4SsvPAQn2xSxY/4WLHeOn
x7nY7q1MlqV0YYRm2DZlftPJ2k2lygfLVG4SfbyrkHX9+Q1+8UzaOi0/TfB4tjpqxqLh0CbfpMuA
iSn/L3ajz0+lXXy19FtVxTSmdR8cnOoG7/N2XZfotF3Jh+SLNWKdWxevUJd00ZJ0ef2f1dDw+YHa
rjSyoWZGNOV5MeHH5+DqJfkInPK/eK6fhrqYD+NsLU2wchhg+rH8Rna8Hw4owdYF4vTVc0m/fzDD
ME2IJ6Z1ucZqDUKDKGc0CTHHLncTL37o/MjLt8tWuZ2d0O4+ULd8uQT+5hPjKf897jqDPs2QNKFD
iWqSJXDu3tSofLAKgfyVPKUyr7kjl6OqOvRj9rhCnXoSgGiMfrEM/2aS/vQnXBwu1AqXZKbz6GPi
97P0WInG/Z8/g7/e3q/TxiJ7gLO2ZKoX00YkWU0qqdE4xTG6MbySk++w169HZ11IAlva/Xm83z/R
v4e7mDqtFGioYwUWYRQzYQD8X/1qdv5+vvx7iIu1REzrENYCQ4y25Ilv3FAlau2OnDjFQd+gynLW
Oxvx7gvB81/8YL8dm69KViXFMBTx4oufixnTqmYyNoDUub43uK0HuyCvb/78Gn//s30aaJ28nybn
VFqV0IoMRA9j3aIjO30NH8imtsN3kW36y69wnQe/zJNPA16cdIbcWGpRYkBIkofWBdZsW15twwaW
DoEDQlC9BpXuytU++GKvW3+vP4ysXMxQgF/VGI7MUHEf+/G+8Y2ttB4p/96C/qMq7f9ae/2pQvvH
Wu463vdPzrp/xv//6W1bnUz/e5nWe2vKj/+za1eDW/u5XLv+Z/9Tr/2XrCkGx6Z1jeCgiyXtH4ub
YPxLtyQJqaQhmrphSRY/3z/1Wl3+l2KpuGr4DwBo/T+Dmy79S1Gs9a6EjhNVoSz/J8Xay6OqLFOj
lRWV47fM+Fjtfv4UUtlAYasAGIp26+UW8LQHW2SDe/rvGfJ3+frm7yn32bN28Qn8MtDF2hXRci+L
dSA6JzL8++QqCeCBvmbTFzNeulglfxnpYgkrEOtmtc5I9Q8u0E7Fhzb46ju46S3VmYMmbL46HEvr
VvLpK7sYUhEvzkOSoZiCYjIk4gBXdDOv5promOfGnZ3ORt2RuKEnX32aab95oxef9i+DXiyXnNLR
nNepaOPu2aX77jB6qtdtjd2fhzH+Os39/HQWRQFNFiWFrgN2tp/niDXCIqe0KdnV2gCzfE2hdl1u
83xbGfvYAHWqDX41Vi6ScmLXDCcepl0/vOWi4baG+lHAi1W6TTdFdku7tQEtkVk4bQi8rr/XALSD
NrcD9WrQ7xYt9AT6joaBS009LPP3QaqfJgzKvUSSz/RKt92RTHhrL00IghJkF4rQqVl2jbA3q3ZE
h++FqIjqyaUtjQ22uV70azr+m3HCvKxldkK3AUGviJA0aGz0Cl6ivIn5TUAIlChN/jCFTpfCmdqO
xWYoYxdPm12jSROl2e0Uzu8WbCoPMES04U9tN4j66RjshOV7qcxkE9GG7RcXgqmkd6vBcZc2poPg
cxMYz7F10JXnuP2ONlbr90V1ylHYabpPjwRXkyLssUNQRz5Li2NNXtS4cf0Ey9ZutF013xXarkFB
nJMNVPpInqOgp+0ZukLangIc+UmBiC/bl/pV031YVUoD2TZjV9VtZer8ea7cofuxgt905aNjFxfp
bxvzWsRmb38PVVea7wFPy/XD1DoY7a81c8EoeVtatmSd4/hGVmhKBFR1UwTjiKXxU0QF7y66X3Tl
JC6vneq3/ckUbsYRERnaEGnXDc9D3fjW+H2h7Zkj3EGCZOi93VlsSTWWryul35YpibXKRg82rZ77
xnifxY5SwRofva719fEsFY+txG3DeM7UOxP7GWNryPNatdjGVuoM9b2lb0dJ8Og2b5A9Lfx/aOvk
FaXfUWuM3Sxh/6bJhGnSkOwoZmbgXViCZ0kyjq1eb4xEtwthP1KtxZS+9IWn5BAuKtJziW3rFZM0
D7r/qU33gj+TBJpAo5lAwybZdMtOXOHGwXQzJem9thwl8VYivkjyGvkx6iaUfAcjiZwE+TaYJk0/
ZcFBFsDJWzZou1d6GXhh74nRO+V8ZdJDYe40ddsrnphcZeZr0l/p5rKD8kgb6L1ptlJEnf5aWSh6
H6W626vLNy2W4IHxs8etMTikEzxI7QeAUneZ4vugU93JLG8aksawPSn0AyY3JqbGrHJvQZbaEJ9o
dUSF4XbZSNZDm4LCNKWtJG6hJhNY89LOj4IFifHUpCc9OrUABGb+gYGAIbm5ayjuT5TKysJZ8G0l
Cd0SGVmZ2t9Oo6uG77Ja3xA1afY4MpG+TOj4IoNDD/36NUkUFdjNsCzQcq7Dnua2gqikET1liLbQ
vZp4PJjIwmpVOnOfOFjphyYbbgHfIrkqc1tmtDy404trAZYTt3tbBpUJGIhgGmS1eXpVmzS0Rtcg
A3seAndcFlddPoineAjGJwXMWhZ6Ih5hiBdEtPyAYHjVhU5V+zBw60p9aYbkIVXodKQe3qlw9Poe
5P+PvnELMhlnOXbElWSqub22A97NnXyTZcAzAQU+q/rkJANaqXSboiApk+vMepbEl1F5VESgi49L
SHzy+BEK5xItSjlgFfLII5GgcukqcVDWWx2PCESAeDL1pE0J6b5SfmTigeAIbFY5AqVsM4rHQQWb
l+R2j6jE6LxBqx2jnR2RhbdrvvfGSSLkR/gWSYhMwcCueWFXAL/xSLZ07aqSlQ17hlXbmXAnzqdA
/CbqP3LlMSq/S833Yhi2SGZlIwD6d1TUuwwqR+qnsaemb2bwEq2eJv0WKo3Sdp5I7oOwnLGJoojU
35OuOSj0mlBCZoq4K7rK6dRXSRSdvMWUaGuy3UOhTLs9XTeTjL3hXQpbdOXvqfk6oaUrYrKFcCCh
3V7fri7dWGD6s/lct72X9geM0kxIlsEcM6tuz/Tt5IeyJsuMOAw/Zk+JYtlOhRcdCtMEtNyq/SUk
Gy/ez0gGu/JeR3SjtzEzBnYIe5nmyGs7uYiv80F3FDwAddYezGZGuyJAzL3Vwg91MnxD1A+xOTo4
cKrUkzQAdM/tTGe4uW+nwGte0zHTN6LK8WdFaJQeOWdGcQ1SyRK1LZAUt612rUQcF/1hCG4h4kjY
7HbEJWuY/Am7YJ1uzXjXRee2A0SZt64mfgzVA+K0TQCXQ1djJ5N1Gw2zXVovnXZHDIIWbyH5Jrqv
TIeGPXDBZC6pflU+sP4s1pZYtjypHLLvNkE6OBKGaLXGXNuwhyz851BF4pxcNSiU9Sp+fumqxm3X
BFLNNROnBMwIoTFXvbbYYw1iC+tP0pw8A1RiXdKpJpchry2IXtrAtR47HOij+VAMXI0hIalEGpgZ
Bv3l+1xhGPsxLbdFeRZ9fZNpnih+X4ZDFRAOtWNWwXXVm29xxb/kTfpRZpscpydEi3wUbi4PjjCc
wuVj4FclT5JknY1SHpThpaKyFzyWAT/cSem/RepTJ53wqYUzyZa3le4IEVJCCCkxYoXpZlbsJNmH
6ikTdyOLLGS53OtxyNf5ThJ3eome+T7RoI5gKdBtrXdn681c68gAvUnkaPhweluqf8DOUYVTnZ3V
5JQp+1zKbG3E5GCcetMWB1bBLVLGxyKuX9tvneSUjVc9COVNbVXgM/mGdTcNxGNTc2bYidMxV23S
YTbKLF8l4ylhgawVp2DJrSwA67PHNowQ7i7Mnse42nRiaLerxb4n+dNgFzOPViYyYX192mfy41LD
Dc1uTbbC6RCy0qZxghFhXg5aaxxDDMxg+C3My7N5ZVikZ/YmSlZpZ3Y5YZT6pu75V6oVE7QBA9nG
Fqs88QlCh3B42893cmScwnT54g5xeXHnyGuJumiqyEokhf/n4hLR6ggUUe+LNrPXi32kVN+gtWJg
/6tTsUZ43v358Puby8TPI15cJspMNQ3AMqJt+dmxKTeIRNzJn2+WLZgrYZu5wZX+n19gPo/JPe/n
8zZ08xQCNy0RPhd9u14nYl/yBbtxBxhiNMRix/yi+P7r7YwhOWrIumHS+9PXC86nikiRDXqljpzo
1t2FiB2SRofiRzdghPj25ze6/kSXlwkoIZLGdVgxZPOiFIJxb8pLNZNtw9rrwq4nirgg93HArce5
pPxqxqx3k1+GM1V8OrJiIpe6GC4xEiwexPTa6rY6rz8dKPP97KDzccwv7mMX5au/JicPtN70Labn
ZQ05DrQoHgYRyRFXv+U5lZ+y+mEe3v/8/v7qVl08EXd1k8YSBSVR1i5u7Hmkjwv2Y2Zk53ciKsy3
Sgbz0n5ri/us91psyVF/YxlsxCxx0jMx3ftU0HYgVh8GDGQclBx0jhvYFQi07se835vxNzNkE3dL
AhUxBZNGUn2gMeVEUqMzFnZlBCHXRvVMfnR3pSJcXiQ37sb9mJxzIA1fFAJ/99UBf1K4NyuGZP3S
scOtllMNHEVb8EnV81Q7dRNO+6iKNpLdBxuRn0/+6lOXf50qDKrTBVBQPf6imgjkxSq7PFqnCtQw
2V18y0134FrWHnTsJF98cpcCinW+cKE2NIWUA+7X8sVi1slFEU+rc0Tch77xxNSk68szFofGxQTt
mJ6xX+dpsu1e4D7cfCWe4OF+88TUUw04Qtr6qi+mEvmzmR4joKPnyq2CbaJmTqzqI8Qq2xH5vrRU
27S+b8rrRij2QUAaLBpkyRrcJNgtSfQo1nfleK7VcxcrhyZRPWa9lIT3TdVvTcIoObX5uJZEFRtq
dDATu7F20nyqTSy9HnmqCycLLvGZSeGErJ9u+W7Sjp0K7DnDVhHPsnKrAuUYNHe9nJU6WIfpB6ie
R3NI4LiE1i02pwcsbc9Skm6V5bsmNhiwcqez8G3YCsdLAgW7cfZm1Q5VfxzGzaQ/hzdB5auCLRAR
1pSpL+IhojzrWt2DiPE0jBNXq/kF1osNN5igbTbJCHJRJthtPLUEwyby3tKIvEQkZxQYsadzaYCR
TuMNcnNyiuJvg8A2Kb6ribw1Gg7YGM+l9DCollOj8BN0rg8COcOcsuarAoJtId4o0bQDrpgYj3jN
79PwqDd3Uo8jtX8VgAxGpWsuL40mu3hIuRifpoFDUfdUKd+N5WkQRj9eMCpU7828//Oi82upic4Y
12DqjtQwLe1iFQ0XfP+FIUl2sgt9xdd3oye5sv9lnfx3E3KFNlkKBC9R0dbS3qdtqI+Xvh3EQaKO
ttbIWzvYaW7ryJS1UHN+sTesRdTLvUH6PNrFpgezHy2aRKp6X950o2fUZ9DdtroQ+RABmNjGKf8n
0A35M9WkRoZfFRvbTke5fSMNh5nrcSTdGMYZg4xaSxvurjZqbvACN60B4uigG94gPPSUCNJ6J5B8
h4B6EzXEROjhIxb2aYPn4zxTczGYO11LGUGlwJA+6xyOjfFc8g2Jpt0h15z1j2p5TogjaVQSHb5l
6T5Rk9she+MUCKvWH9pjPEsUdILbpQ9IOxOgVSPI1ztawePDVCu+HC0PeCV3SQhgROiOmZrg+uVa
Zf7IjQLqwu2fJ81lHVYRdZmit4ozms0eicfPP6bc5lSc60nhse/CVHT4yDd/HuHyB/xrhLVqzVIC
dvpyK6ymBBGfoit2NF+p1jEP3sjA/fMQ0uWU/HsMUzJEiSq+cXmA6Cs9CMogIaL5tnfXc5iYwC7b
qPfoC11yBRP3iwHXb+nz/s6AFJBpRuts8zQwL15bUQagGwH126MtXE8OplE/cZJv0ZXikur98pUY
4pev4HK89QV8+ua0FENfPpjUS0JuqFzn8RrK8vCqMdMK6ZgRkKWRAFEOGJGCq4ap2aPtm0XuAcWG
r9Vvk32h70E85uFO53ceBPNWBTe8aHdSTFVJPjTk4qlVdIytwp1Nd+5dXgGJFo/KcJUnN016n9eO
yukar0i43Bg618PtmN2m01OX+Sz8cY8fQ9hYS7Rd5Nw2Laj/cCJmgPyZyT3le2zdVeWdJE8+2B+n
jAHlTh+JQrhFx78suUa/T2dMYKo/gDXCaBlnyUHq94r0g4yhVt+ZefHF/s4vdvkFrNcVjXWMJg5V
c04VP79aawyVUhEqZM7dsaKKAwpHSK71+t3or4i306DtjLf9hANZBFhwHKQnKz0XyxVkM2ghNytD
D4+Nayn38hpmwlfUH6vCMzX2nBcsr97MT5BOx7a5KWCcdARZ3Ajt9aK6ETvWPDoBFQVFemznc4Z6
XSddct4bWHIB6IKgSLATg/rqjlO7haW7geqRQ84stmW2xYCv4J2OkMo+5fEp5zCIaFlaBnsC1cUG
k/U3OUHpHRg7zxg8WdyK4AhLT08Qgp7i8m2sjwX3Qh7AqcSHRSFz7DlNbqL+gEFmU7aeGHJfi57D
5VkvoH1Q/C6gtnVObm3n7noks7EZfmSUNXKKm5RNQoCqQiZ43Ty5ZWAnkbLXkmNfeRiIN1p7nufr
Ya0qTK8cL5SG/C1gPwsQuepdMU5Gr28aYJnpNWUaLJppuo+S69x0cAWHqL2rlpxF8a3KcI2Tf/XM
3Kn588PMzeaDhK1cCg/ktPqhdeqt8qyBXdJ4PYlOBR4tNXqRJAI4I73JJBWrY/iRFMkLB2udorsW
PUFUxst6HGQPsvC2yOdNw4dVFbuJFJVkeMlbzyj3qgBzxBPC67BJif4R3ByfxAx7ZphrQkE+MO5w
TqCfxedVifiVKA9V0r2e7Qji8cf4fsz2lfbaknC2JpAEiKfz/pyg51y0a6HAP4mGPuKVNgXK1Wjw
+MgdjOeOhKW5sKishbbYbWNQA1F7ipp3A/dEdl8ZdtuSdx9Ha8FT1a7lGZgdzvFRb/wYb3xr8jK+
BaFD0M9BVd2MWIdCelWbZ+DvtYztQQlOieKK5luLVnuuR3dK3vBMkmT5Gss7ZbkrulOfYQEUsVuJ
i5+HsWdgdUjPQQ5pcJvID/R8Ov0xYBcJM/1q3UuNFixKJwwaNVtK7Zr4PE3dwyRLz3Ea3lGebXA4
U90WJO2miE7BQv2unRp/jvZicZ9UozvQb5jLJyzt9x1n4CV1tfCxrvyw2koF8uX+oOb7ElCR/lBM
OPqHY8itKdvKVepSKpQokpVhCWMPwGMg33U5oveaENCxV5HB59/mZScF8ntj/kDnrrXy0aBqSFV1
uTaFTWdM9P5x+BbcaNRbY77pDXFjDq8xHlfmQZwEGxD6m6HYxYvPCUWanuQ5x047uzXpTuQYBKY7
xluCxW3QXpgt3ZYKPIY8tyYFCz+xEwniHXf6vL8GWtEBvxOxtcbDmyI/qZPdGCXEJ8qidb0d0wgz
LmW6HMO0N4/7pgMASNQfQ6vEd+8jgTU9b/1B+Bjjp0l0lPSUjg+YUiiM7uruNRYPcfkhydcUrbvm
ORgNO8JUVw+yo3PGnvcSRcn6VYtXI/MatlPZuuRL892cLE7TPKXSqdHB5q9JVScx9ZVO3CyxW7UT
dkhsmjrFQ20r5Lsg8jOY1T0wRbn3G7x/KZAf2dpnnKwlc23OTdtWOoYYKcX4FZwNAKgKaPRZGJ2u
7h9oicRT9mJq48OS0WNTbxqKZpKBDxGnUf1u8sMr85Ej2aamp5j14RGtWrHRi7PJ6SpcthUAG6EW
jpb6WgPTS7akr+TKfuKG0Of7ot0jAqXkWPvW/FzjOeoW/LaDk8jvRvTd1NvTQvtI58qTJ2jJg94H
RrAr86taec2xVsLtOqvkEIRQg/oGQeTsaRORxWP9EZE8TnME/gP/C8QdvjyzCaiGZ9DZXHgPoNUj
oQMHvespjpFQIanQaYlwB7izMbST3Fy3FSnElotV0Avzb5w2CPnj8MnihM/TrG+hY8CbUJHG0sNQ
XwKLxtjikra3S0cSf+fSaydAb0QA9O9deBLLB31QPdGIz0pcOnOCyjGnRxftRnTkPSeCY25pTq3H
b+kEGo0dru4eWeQH0wdq4TYa014xXaONr9oQj5TxAn3NTdX8vYEI0ilHs679ufhmLm5XwqUAWgIQ
jM/u2YL9blLZzsarGbDz1IIFKbfgooJYcMvuVY2pZjrg8GzODCZXyZogLoO5j+mj32FmJbHV8rC/
48txcYUCeWeZGj34ccZEmHCARWZwl3V5DIa3iUTRECt/Wl/x5nG32yEYn5Ku2wosqLnWyWvnVAqN
dCN32S7hujnjexgpnmgHHJJWqG3DwribTX8o3qrlKuxuFtV8h2RE8YsDmLLS3nRW1F1r0VSx7uMJ
msjyMsGJo6EwxJDgq5MwAEeCf5koMcS8Xt3lFM/qct8aW4QmgIUISsuGAmdN5Jnsjma6bxTX0Pdi
c5dmTws91elJqfah4EKQDIMn4rHupM4fRGgRkM17WrzSdEjVU1q+S7Rrl2J0w5Is35Sltlwb1iqh
IFLEUKy8wndiYmSOxvGVmHCU6m249KtrmL4VV26fx2jHjJzV01JyKOn0LcxJHH40mku7SO9K3jup
WnbeQYPR6zfVoOIUEdQUuJIYHvtmdiyl2mHYc2TKA/LyPAV7bmah+ajUkau2Zg8qYNiL8mRHxatY
Y8mSjdAW8uIoN/pVVZz0fqYFyZxlp0HpPpWLnwl4oOkiN3YWFV6ZiJQZAtr7hU0gyVUYPaQdPL6Y
759bzA+tVdwSXxVIAdrsJEQnNF5ME66K4oWSupneCzpPNdnxVIWJ1o2Dm7S8rxtAq62vyf6sZ16P
zkEDEMRGaeo3Le3harZsFeb9WDqqcDMReWWNJN+AFjPdPr+PhNewuRGV+5DwSl74JD2lFes5ogSd
7rHqLoGJnsKJwRQtE2lDRedOiriRi+sgoPvdZ7wcxzKnl0B/jAPKS13jifW5HZ4m7UpTs6ew2zW0
4i1IanoA2WJHEroqj3YNZaTG9FSqdpkWjqqcJ1ppwb1OVUPpqNRI15WpENgwUnHEHqgq22KtCc57
nZ1e9ivqRHpN/zUOGn7PbyL8VoEXr4cxYNMXDPboG+xU+Qukx40i3+TZtQIwQIz8JtuaY/ACMgUw
SX2Mib2YNcPja5uBsijLGbwIdvbeThda8AvZY4ruysW7Uj4MhDOrYKuILicn532krTPtTGWEbnGj
8ncWH4nQc4yVNmlwU81PLAohhDwT/Ba2OpLXqTQl88S3fBKa63LokU90t0rw2gUPa2EsLBw+kWQ0
3orgte+PZRpChWsTzusgNaRbqAWKcGsItt5+DCt2kaKMJca36TJv0yXZ6rFdCssuYJtoZ/JmExpw
rbil91TicwkUNICce8Uih9NFdiMqJpaFyVsmWvPIpfgmES4+sWfw2QRAqbbBxK561Moz9Ni8d+Ik
OZrA+XeAJ/ehwSEhotvaD7czfrmAzrKlZwrn3BCgwXBuibVYpPJKCKRNEKN6gWfGF56sOMd4QiXg
gs2l+uWkA1GRoqcDyZgNXKrJh8GXyh0wgKLZV/XLlKAmEaLyPYjvWupueHfTlJww67oKnxSFGK7K
JtVEtdyRgoNhbYV2BcACSk74VA9tVrKCE8k7XJfsbAAkiKck9G07Lp4+UrMeFFskK0eT9ohyxOlb
Oz6SaUSmJ+iFo15TSZHPxtqR6WVH1t5zwam09Z7oScO90Gnsgvym+uCHxFXO6XMycsKhg0xqCJhD
gje5ikYHxcJpG3DoZMfgDjopwTkME06s3H7npzGhKcipRx5FynZ3QuKr6R2N14idR9kEweDi+hxx
msojewIK+bOShXw4J9Ia7CqMaTDeptZORvnEna7E3JPSZ6Tbqx4m+UqzruPSBUsvSudFAlU8f5/G
+/XZR+3QRO8afVfW+aIY9uV01yNlMIBsBwbHgk0ZnOLCKwYUb/rjX/GFMJ0XqbuNiVyqqsdVdN0K
JJNq0jVEPWYgWUBL55DQqw2zC5Rn09HTDaPrVDgE4BQrrt+qwmvP7wyB409ON9J0tNjcEJS0hO+m
8SC0wKNSHJesqWLzPSxgnT6tL18m/MjaDdZdM56CLEYBRI9n26XgvIxbLd0F9T0yklGD/S4RNl67
U8AzGn6QPAsIEBq+DDFKiYTZSta7brwp4DhDxUlZisdbleOhhFg9NANHa499Dxqxc8Xkm2ySyrUj
6lbQWCQKe+hBmnXOLJxBuMBYv6UOVjaRJ2U/lsmhCwChGiXYWwv2J0ZdVkaW22E3BT7F1+3r49Mi
7cAgbPL0POkvg6Ky53nR3B/ogLoj9emuPCrWEfa6N9U/6ko8CXP6SqSrk/aSlwfdUQsQ/S3WU0Xs
pck9RO7rvSwSHxedZfj7dQWGBVe5Lh5j6kkzixZ9HRu+jF2HlhfwEJDjuZ23yNtw99QicwzwX9vx
B1asWKdB+ugFxxIdctaDIPbShrXkVFMOQOlW1vddeahkT5MfOV1FmHY5MshXo/EtNVY9Tqy6FgFK
kqPLD734qLMvQaP8gAzD0npQgO2qhPUkK9eofpsFMDjp1VR03jRQ/75jGXEb4bVilzDMm3D8SAsU
APmjIHmywl+8vLb6Np1v2oEDHWAI+tSxyazWR1erClLLp+lsVEczXacUFkPBlTMY2TwgzOhJPtN1
xWHPNpmd5tRvuZ8vcOvlueY4tUsr+Qi4keNXYqvx61qcUncRuxhiPFHKqHC8xBzAtBHpGUhMjERx
4OXDdqCqUHhTuW1nKgMIF1QDgp/oy8rdaH4PxLu5zAl/9RawLF3t1eFbOJByt4s58SzFfAdI2TNU
FGg7UQOYyHjJ8zAchek50A2yLwdM6ZxuCyTyulcGlTMrsUOE5WPCXJmuC6vZ9MVZTO7L5Cxo07aB
BGPMvIHurpdtzXpPGyKJVb/H9S/KOJM5gSfyKaE0wjGcm1Rotod8fg8UwW7rPdHfHp71DRNaY0ZE
6OqEK/47d0AqSarAurI9RpAF+EtajeTROnU7w7T75hlk1Iq7Gx51rj1TdJPA9MrzW2pSVfKjXsEz
mT+pV2m7I9926k56uiN4elMq43ZuqCyFmjNkB4kToaRTCMexP+5J7KBohfCFS9OSXRXZHo/pvu5Y
F0E3GBL8qNUZnTbuknpi5lZcDdpNNbyMyb6V32akmUK7n8u9Jd8N8dX/5ezMltvW0ib7RIjAPNyS
AMF5kkQNNwhJtjHPM57+XzgR3W3Taiu66+ZURNUxTBLY2PvLzJVS/g5b7RwUAmYOgPjJdTDKl05a
e6pBCP+96u0OZDebW5I767zchMmL/rMKdzkVjUNuusKQLVOsCnrrc4izpYLfgiMR0JhSfrW0Z8FC
vWSWMLe6Wxx1VBBhFFU1wrpheZDFk5Yf+krdw+5yQHKr6qdubVJP4TBwHKLM9mDqRswEyPrR5Pcm
xG7bEdJttxOijbgOlWc1DJxW3Cbeh1CrPJE/dHkdxu8JsoKhfqbVsRA+1WTFDN6WrHKVg2fRcNN5
Lm/bRH9IdQ6r/S8NZmvuVwxlUwY6M0PWBmaEabV4yWiQgpFZxhiEQH5qlCv42OFefLYOE+NOdobe
+KNXRXDttwEYhl8ejokTi+GhgmmZBm5r/rQ44ljmppMOY7bxh2eTiOtU3BT9rPRXX2yWtc845BRK
Oyn6EbEhYiY94Xc5ordjmMXNzV2uqc9drB81xoQs3kEPNgpLHC9Dy9h1NQ1R/sbMRF4xr4LyQ4Sz
lBnnlNcs7wROdv1wS3rb515W/X2pvQGahLax0mhc0NLRpvZqUXs6zbpOGD8qEt6sCT8wfGZtPOHo
G1pYSL4DT3+RxKdJEhyoFin7CFyGOqBpavHEul8O+hrKrz5e6wmFjhU5m6oj6fz5YdZ9R2OgBOZ+
hxEnCl97ifWFB8e3qHdh0CVgT00/pga0UGULw8WvoYUuKgm+wCI29RmgaZf+a0DMvXAUZQuAmeKI
NXUHC/CaRvX2b5XgXvn4b7KMqQxBDqlAVe9sKVOTqkoXVRhhErsZP6PBYV7270t8ZQnR/s8l7jN+
QeWDdE4ZXgu8AmAXPiWIi2EDwv7w7wt96erRDEObs7mWIpl3QvgoBXresq9dtlvd1Vac3W08ig+a
CyUD3U/8//Bp/H65u++uEZgtThOXK1FbVTfJHdZiXrf//lRfuUF+u4p1Z+LpRShhrcpVUjbiJrga
WiIHNvzfJbbIe/ypF/13K2A4MfkvMtGQO222jLyWg3FD9iA/yKGB+QNbn79IMICE3ZryWM8FyRIz
raihBwhbuVsH8nYw97WJVI6fe9R4ZydLKVwiy37zLXx5n/72l7sTdEWdSpPQZ2daoGfD7IbnVlm3
f3/Tf0l099/AncxC64k/RlUmoxqPSHSx062n44A7K11ZtvT676t9+bv+9onm//03uSymdqUyYpxS
Oq8taW005957wv/676tIX/mWyJD/71/1zprhJyQmDJXLgIRdZbbE9GvJq34pOVz2OyfIF/K++PvF
7h5ApcUyGFa8H8xpLaO0MC+FGb+ImJHAdQZs2CPkffMBv7sz7p5CCdA7aHFu2xlzoS6rjWJzZgSk
hPfFWzCe20Zv9TeK/1efE+2cSD6OMBJPd9f0NKh+voCxbg475dtuTU3REXvvN5f56qP97lK8++1M
yJyFX+IZ9AR4bgcmX6Xw+M3X94W0SL2ZpNONZoGiFO/u+XwkVKJJOCVm+krq5C7mgWwX7l/NRY5Z
6Vfw3Trz11OmiAofCm4dgTUK0cw7XdrCd5KV3ghokWKQheikjmcXz+ULFGrXoqv6m5Xj/gPeX+5O
llZqUfQbg8sZoHUmiVnfuPjmO7xfOedLSDgDyUXzJsUd+OejrEw5XL8aVwtol5VBvjw8TFvKApap
LXxr95Lu74r7q90tHIVcy3HacbWUA6RTHlvXd9SN3HLiwdYmr/JV+zzuvo2mffkh+cVgAWEWkf56
PfjRaES5THBAWFFptApsYRmjazKA2mNxOUnfhWu1Lz/ob1ecf9nfVsg8qxptrPigYvZLVO0JAVfc
ycHBGA23j7J9ywwyl3InSYiho+BGfkE7D6CgoXuNkcJ6IX8S26siPuciXZcSCLhu2ZlgSYRyVVdY
z9CIRGYXNfvP2ljE8kEtbpq01PPdwFjRm1a5QcXBKO6SlNAYUC6JeixJO/XTZYKQj/o79T/oWACS
lh3bGJQ9SDE5PMUyRapNuBK0xE598mU0AizD8Gc4uCOJhyBiKcTWsjIaxuT+8xgc2knZdN0SiZMz
gNtGu8jcYlvTmu1Y7voagiwJdz+ha2I/MZ6iGNZplKcQ8ShhGFqrJXO3J5ou3FoV0NxQclrf3HgC
kgXFLYyNYTnbQ2Ku+uakxiuDdwGBm0FjsHyolWsSgtDaJr2TqvuJ/mQaiAzcGVrhr+gIUdh8qtjX
lHrlV+tBeunVw4T43Qbg3ZEmx2VanLpsnw3IjemHH+8NcFrpqvReUYq8lLarjsHDwRyvREi2Yojb
Gc+AKi8MGR+AdZNTlHE6bHJQVoA1C6Cf2dKjMdQA3H8IMZsavW16u4jASt/g86UlgtGHqTp1KHz3
xpz3OX/6Zniaf7vt7p7moqBJMsy57bqVsmpOuWstzQfrojjjOloG++/sm3/f5aqoEszVqZjExnm/
AHO1tNVVvJMBeosK+y3+FXT2NyuU+eVVdP50hayvCCLp7lkS2iYPU1ZBPYQK2EXboqO31qt2Jpw+
ZLuJbNg8SyaLOPooYQipPq4zJGnTO+OG0TAZpMFGy8nvK965icOtkTwZDNXiiqQNVre4PqlDYmPW
MZLHeNgw0TriMBylByUHcJ+yWaRGaBwPDVEw04x3Sl2/KYLkJlaOvGu5fpoz1OI1ZyQIis1jzJ0y
nTg5OHBg3ZEqaoscpMbhwTQYwHnpm4gMB64bvp1KrQDDiWEt0P2iV0+BKZ2FfDMowwXXnRS+B8l7
EzCpo3Wrf1bb15pTuiwoNiUkgFRbsnKxK2gkJQBpMNrtam3tj5euj+3R39TtB/7OTCYjQZ21Km8F
XYANSMMXqty0VMLgWeQ9OYXXQQpcafyclDc20PDnFjDc6cDYKK3yxDMBMBauupH4dBtSZkYOqd5S
HLgaQybLKZHQiNN7DloYBHY7N7z0r3QCtQiaUuHmVY+F4yZ7q0C8ZMO75//3ddWhq4sfagC0rLBb
4dCIbu2d4NN16Y4FAeX3VUdYFPqDz/ieMJJWns1sJNQ0/JBz4hzRg5/sxyY8W1K3Epne+xYYx40E
rbJpjlT9LiJw+eXI0obS0Hao1D2IWkVaCNU+b3eadaPt4yESxTXtRvwi8hzV3EjFcFNbrCmx4xkf
siHZdZUxuz8rbC+iUxccZPHbN/Hfz67KtswyZHrNCCHcE0PFXtNoH+IlJbqzw7R2PVs5qgsynA7v
4s23L8X73TWtnKJG7F3X8OvPvLM/HyshSyY1BrG6HFbSCu3PxXUyLEc7XyHXhM43T/Hfnw47G22k
fEBdwu1990IU8zawUGvVZXpDWGCfge1HO+QbkMXL7CBQsfbd4fPvzZOuzJF+jtO6adLS9efnmyB/
D20Y46C1Hvx6awzfbJ3mvcqfa60O9pX1D18kW9D7jbQge37kJ1iqQbc4eFZ83XSCt1Ba/vub0+aO
37sL8UMR1JZhHRiYSO8+iJcoJd1YJrMUXvQph1geTKk99Fm0mMNuScMELPxZab8ar3Iq9VOdIMkw
hmvQ7xMxfpWQOch6Tip1j6aNK44XrHCT2f14SX7JaC6VpGCRZdUjCTY6XZZR4xRNQ2fjWVUIc/Jm
lJPPlGOKFZt0sgs/9AQvuq488QUT6C5tvVyqvGenSDj4CrSU4VNLPubWGMI7laYsumoTxdE6Z4Qy
jALuIGeQmeTGFu2G/jyKm/DCDQBWLp4RK/BAQ2b+uFgGW8wZPsIGH7J9SjSbkThNgU6I/a7pftBZ
4sQZ1rJMvCR0DyGmgq/cZ+WsHyBoZJPI1icOSFlaDpV7+Bei4SSSF9exKOs1AmDqBtVscZoco0o2
VT+Qn64fu2qNKyUePludSrJ6wqCG0aMmB2EROLVgzesOsPFlQNrKlLm32MdOh77xHYqCUAGpzsAn
hmHKAAeAT/REUdMiaph0U+blLcUBldcRyoomBm/T6UiSWnPLWP+yeW4Bhj38NQrxKgCrS3EMg0JV
OZEIp2jozCvr4MXwydt+J3jF0Tdto8Cstp6ogVDGnZ8oD51cXDL2Phr9BZlPYpvsPM23F0kJCZe2
b4VKuUCSkPz01qVknDuEhgkLQ1Wf8W7Mcv3Ub6dkZfLYKL5NvNAUd3O6VkZUZvQdMaBflDjwPHMl
ImnzUpQZbwyBYheBU4wY+0ZDA/GtrafmURWrQ9LhGwuER3GuVamUvZSydaPRcjoMobaKtJcCVwEY
gktRM7OnHhOPgRFdepIBsrnw6LIhYfNGNdxjxywUoUExED8TOlQaczxiRsGUuffw3MIaXxRthN9u
G8bFyqx5EqRjI/AzdPRcL7DRaKJ3Dtt045eU9dKXAQT/ZPKa4i1ODYxyGOS9Ge5qbSfnxUbOHrgp
VmZB51wLTp4vIcOrpPzK20NTVg6KcQ9CnOoGIugzYMAurUMU9ztLofa2I0dp7ar6WpHwzPCZpmDw
cvkNgvtSpg009n+kaXMaCM/W6vgAs/SxpmNySXHsIScyMhYesGZ9x4QEcwelUKZBnaRxVnL2FatE
cg09XFMn1mBcz9YY8WyQv6/CSN18HymP1Mmx+GG38Pc+9UBK0tpt+VOmqDGUfk3IqnS1UAEqDb8S
k/1bfKOVUmV1sCxSKhU1GDI3c+WOeenGcrdqCgqM+7B57smlpDUSh5HmuHlU5I7oRua4XMlFirVD
xckwiqU7Sc9RrDql94DSO9FwEBUOhPimJh9ankT8YllyEQpG7cZjaznTePVB34qcGHx2ICQ9UnLO
jVey1zCPwaQc9Cn/ZdVoV3mNPTag0tt6CUjr4NuSJTsc5I2U6+S3Jwdg9ELNXjyFlYAHKV1HSCVW
tWrDlYz5ErExSgMQ8z+FcW1JJ19ZI1p0oe7WwkmudyX7kSBNVgKZnX76hUG0Dp0SbwsmQ4tdhaTh
LBmN19KnsTVasTrx9v6o5lLRvBiOpcfpgLdbOUtKrTVDDWxtdIoQ3kD12ZVkl4WR36I9UOK98odZ
bEi4zdFBOjfRz2qmISG0qKr5sqnNlYU3oR85qhCMDhu0LQ53yZo4EmrRVW37ZUF2FppZWT95Rf5A
dUctWK4BSJCD4RUjbKWty/o0GLsQ42fEWTBdl9E1oxHGCC6YzHupYNqFWBBemxb2d+mSkmP/W+1F
kQooOvishlWzXqvBUWYXmwAoHPydYpDZ34oSstS5t7BBLSuThTE40PhJNcGyVwI3jbdFdFOEY4Yj
U0QbDECJsNXB4nXU9T00D1XYSCkjUZg047GN0ONuunQb8Rgm6pLXIdb7h6rrl1oJUKbmBMW6cJ36
M0yWw9iyzlPQ9dkyR1yYFGbRV3hU5blqIloIRfeW5d2bUnKSBpue0xSUYh5mFJvR/LUOUpaG9hfb
pJ2PNmlQUKxw1VjCZN1jqyjUx4D+ngYmFkYTZL3+J1+Lpp6NeLix57W4a4UWULUeUimDvA/szfUl
j0k3zimDeBDNd4pn0TWBmJICY+bhqvJNEvZnEngcFXAW6OyRseFuBNjQ+D9+mn35rON1CrVvNAb2
pV/sJAxYxaSKyBYRSflzS0S2NZIospaXlP9cMqN67FoU2DFdJz5vysHKXgLDQF0WT3nmqCSfO2/h
WWdakjg/E0hP6TmMqxThic2D1RlXXUv21GsQkmNnYdIB3WAr1qDOU190zSDTm5260yKwIt2ZGPEl
QVlO5eeyjTl8zX5BqcnXXoESWyDUD8229W4SORzBM+1+wPgjT04ef6gi7wk6rgN5XZUepG/WyfBC
5IDRwrmp/V0MIyMJSDk0b7gqwSCwlTWQp0E4AL0Q6xrv6xsGswUNzgEW+0gu96b6ICpH6k0dTVdY
Cl/G4SJaW2+8NAMpg20uHOVgG+eu3q6luXp0NuOFbwD2M/3SElDEt4JpzvHllwLFMtoPymbmhUue
WycPXnTLmksgQdahuS17r2QqPsedljFI7oJ16+1Hc98Ib6n0ltH+2e3gYott7GAGcrPhZ589Nclj
wgE3yt0ASxhA5AelcwuN/h5SdHqEWF5RDjS89I22DMSnAu3YZCqkFFQCrGMKZUkAtlQPDJDxjZxW
WfRKzBI8yibvkvqqNZqTabS0BM8FPmZjxgstJEpTDFqEavFcNW8DW4Hax9ENr5/XUotfQgsfFOGs
N2yEItpi9R4zqZNbHyRyUcguofJhGfwFhqVsnEb9GlAAoIPWsIb3bHpJupZ+umQ3qT5B/tDOrF9J
sctEKBdLcf466RxI6C9jgAHZD4xJzryo7H5mnEal/Jc6M/fo9+2QbpLCTpRHDbt+yVa3ZFdsWb/K
7pyN7zQFgybYk25daGIZ4oO7YT1id+rZ7ex30vp12nmnkUOOAnnStJ59vWfxv/XVWuBhLcHrBPkH
ZO/YpnNva9GxSGmWX+y7oNs2Orb2yDLO4jTsM4JtT+JIY7em6rU7WPVVB7zelcZaw6qmNQu13Ojq
u4UrGjKOoRV2rI57HHoHqrWo0FnWOmVo19J7stiGMv6qXuVwBXD7ITOevULYVx61BZKgXLI4eudw
tRx67ZBY7aGCtDAksYU6a25jWfhGICSR8dViYRgcDSFeMTO9m+C3ntWP7KyZruceLg58Y+QlELKe
hcgOFRGjRPigx+CNOtmtjXwn8U81DV+KyXBT/+dYyjj00+Dc5jvBvBbY0DNAqY25blXRKbNwPzGW
Gyi3C1sb8JVKtlSQnFGR7YxBirc3Bwqg/XY1mdcQH5ugyow1ok0mLRm5KTHbmr7nscC/5vy3QxHG
o9xlt977lbCz4gjBCWKsiTcMOJRW5RCsPaO76O0pMx+E8dpQ/BB+jqbdUf9THIXpQ+/Y8oXzHwkA
yTRv5cDDIeErwdas2FVxaN+CEHSU/lKBOLGwvnSOqVuHDO12EX0GEtUASU/SJDuYeC5yxoTQv/b6
VOyCDB+e7ppQdxJ/DVoEF70rc6xh7NKfFbozPJW+ueRBxX8lEYvQlV0YHBjccwpbRaq5SuPZjL3L
pUchLZm3Vbh++q1Cf650raEMQeeKngSl+2niSmcv51JyuSz6h0KGhPIT9+s5oR51NEfAWp3dxwbI
JvWYUSUgRvVHy+CNLtO1jjHR99/VGqlto5QjZQTW0sNYI9G84cWndNglhWPSSGl0DynmEs8jxDOe
ePBk4D2y9xaLe1Wh7itYSLjjoi51wE+dZRrx2tnfmG3DAug/SYBCfi2CNclJegNcIXrQRWZk9PnJ
6js/3tLIy20A7aeRHtN+0w/eQ1S5OdGmAl8zldRx75CYWAgN5x8iSlY/YCfDOxemV12vng0v2Wn6
aGvptCw8UCnG+2hc4VXzPjNtoRPdqqp2dGbbVjMeLPkZ1beg/7BlARdG3Dk4rVSSptK6JAKS8/zX
CWXZ0nObXnr1ZoTHJHrIiJE0WWeraeSYcr9W6S7POVmaIxHw6ab4I4Cq6Onf84AvNBRVNNiIqIoE
G/EvCrVQ+qppFTpHH1tagWLiZLoInXRJKfVJWWbQyoUfyo9vLjor9X8OO/686J1wI1M/bvQ5F5Vd
f926qTuDQgW3+V8Qzf8rIvELie3PK90tO5MSTTR+MZaqIRfOuE7Cx67hsoleFO53Ats9GhhUG1gM
4gCzoKexUblTQ+NSLKWp4mrwvfYjel761qNJcYDy95Bq7OjSnsYPjvn//j7njdb912ka+BRUXTIp
qbgbaUddHFfK/Bv2+a6NHB6ryP9GgFXMr36z3y8yL/C/aVBS06jlEDM3omL5CEIQVSJaDKL+Pk5Y
YAGUWSfD+NH5ExxiazybIRJ3xUMsW2uV6EKZJYfY2MWavpcKPFe8pfJr6D3TabY0+0tIpKObstWU
XNX8WkmvqQLJVfAZ1TTO1I2L2bCUfPQeKT35STLemnAzwCuoOIUrE+nDD6Y3c39x2L/GnJ0n5lOx
QXNbFdGpeDQGoo+MApR5v1gIJMTIlPSYbbss/2ikbpsJzyniSjufCOTcUUinJCIguqDcalPUgaAi
t0B1u7nHm7WIBH1dTPboTa5Vsm18zcTx2SulrceKCGnjKWzys8C5ldZ7zbgY3iUhfu/tjPGBQWUl
n/v4ofBN1xjNl4HmsCTpf+aNRbJitJNiWDTYflWSvW3RbL1fqiFvqOhZ0mSnC3PaNyHgpMbEN/Xn
ZnZhx+8T+eDJoQt35ZfdMShJcUVEB/XgB1tToXVni3hpvFQoZL1GPD046wA42g+p2pXA13x115j9
ysJ2hjMb/946iZ6MFi8afnRxnXs32XIsIGZV9GY0jp58ZpBS+ALQCeX4IKgoBhtBsuWcGvSDRJVU
Uy+xfEmGvKTuqSsPPbVmEaYZjq5lewozBikD5bhP6vhiMicQFGUBr05grgPrCYyf1CY3RfzUdZv+
JUbJcuIa7OQNajeDa8OqGIY3VTv6qDQeY8FCzJ3OHJ/U+LOK9wHWtIIjnqW8FelhEF2OpRh4I+0J
8x/qE18cSqGxaXLehjUIp2jpybe0estj0annGyYiPEcopVvG2hls+l7EaBSqBLoJjyF3aFgugXQ2
pZtwo0zKVsDFp9BjL41zQPg8RY+R57tSc9bbktsbIchba+Wn3uhUD7qBGG3xYectmWrkDxqH0maX
ZOkmgK+I6RLWmyELiw7JVRFaJmb5ppabXcapfvAP1LnKkbCXMIxGm15YSvpeK0Fv9JipmRMaLplw
jCYbCWwdteHuoHx2BDJozVmEYD6U2IFk7xB/kLRhPeWXuQ+oZ4dhxo9tNfwydMEe3pOy4m7dWmTH
8tLadeg7hRySstC2Q8tXWd5wwAejv2zHXZTA6CT/V/TrpL5O8XkMHGzvgXc0y1OCdqSuvOahnDMD
9SFUphX5LQILc5BuFZePpkXEKuz2UyWS/bNTcjdW9DRI1t5Szkm06RhhFmZFCk1tb/wfr4moctcW
dFcCsDHsHGIJAHQzOQ3NSRfkU1WqF8/cSsTbIzXZxOmLokRPjS+dxpog0GbSzxZheNnRoaGQsx6P
FjM/TiNG7LTxy9DG4N/Y4acC/tOSQddZMqtXmg4/szaEPDGajDBjBklqfNHmwrQWEPtC9OxSJVAz
FzI1vfQqkglWZ2xdNrqJodmNvLfi6ZuV/z+h427pB1lkAPjmxYOp9k4IUcp+jEkazIQdf10v6ahe
1Mt8KSy1Ayy6VcUD6f4/v2yw+ej4ZjH8aH+ptDwNnuJ3ACFl7YHRaRPvCFf++xLzS/mvD/XbJe62
B1VlqZT+cgmIt5X5WpcYbI1tAQqt+K7JRJb/Fl4Qm8V5/6Ooc6PJ3cuzK/K8UyysbsiOe38qtoI5
PESN8WGWWNrbYyltDONNjD6NwFajEO+tYkvtUjTOpXhKIWVkjHIDgqXkew1d3krMQGUwfpWJXuKf
K1E8xIU0LAqv2PhS57ZJeKwErAgZBPh4nm4Z3Ki5RepY31uMZ9OwdKhVeDTUnVBsY1aewnsUh5Wq
PTfVlR5OFBUSztR4xMR7wo6N/D5mDTX68NBjII6yguz8geo4W1cDk3wq1Vt6uNGgVmlMN2Q1d8Yu
Wk4N89oJzRjQapgnO7XAbsGEWh7CTYjruCff0Ae3OMt3cVrjrsDA8UszgVNQyJ52j/4cuBmZ4UV0
QsOe0DdIB5rGwWN8MaqHgZ4d9TbEoCaYY1qoRumgs54KdhVo+CkIaGSHUUkv9NuzNu5KFuypWfl+
uqoSfyGRlGe6UaeHec/B7fMsjK5fP6oNKSogFh00DyaoIguXzrQW4/wyTjkSFKvYcwLqtrHx1rWd
dRtZYBOOWRqNq16bIIX5YYTmVY+uMlkJJf7Zte+42XV9245HT3zGqS235yL/IYQHLMCyv6cydinI
hwmakexyBmk4lvYNGTkS/36+4PHcaem2s24gP62gpW/5AIWIE9l+/G+VFFdlSErLZk4H01MWH4eM
ZSE9lSRGe1SECSilQQfuw0irej59Fsz0PeKYyUGOVpMirtP+HMElSg9md0uyNWvnSxPRVF+p12A6
saUaiWyRINANTATC9EbFtsXJhgBKWo2XGCZvQX4wTLdpIu0FWnfLQWaNE4F8VHMu8ViOyaqQ5aUO
c1EcW+w6ZB+iPPwQ54z+lNQ3/i2S/EQEWnrqvlnFvtJWRRiEtODCxGa9/3Nr2cYU/rTqHGpp4FTT
WiSp323N/94iIxj/dok7PyZygRCnDD6W4fjGAU6sNtwp/161vvsUd5t/TWG8X0d8CkH9lGq3brVv
vqa/l8XfP4N1DzGk7BjS4MQF0jnbMn3UxnogkWAdcfn/+6N88Vr581J3i6LkhVKtzvp69yl8gku0
vVf4t6+tRaMPiuoyeyoi+5tryn+t+lxT5j+0VwHs0e++P7AkY5dM/EQ1Zj4eFic+yJvGUVez51i+
/vtqf6/6XOw3A8GdCt56qT9VNR9QMTaWRFPXdWzRP3zhm7flX058rvLH62X+1L8dm6I2H4WhxSAL
5cJzFdvbELHC6uWQqrMpZf+2GePvO13FmsgsZ/bk4o64e5gmzAshHcUyQ0tXj4zFjIQgaPTvrw80
6BfnQWCCsiXz0BoUz9+9pPnYtVlzEl5GMqAQv9sodcYL6xTFMFbStcZ0Ls8djN0LfXhX6mcrew21
B2h4foWe1+GJi8ZnPEMyPjizTZc+KFaGbz2c+/ozBmTQ78YIA8C28S459XCZlDlDAO2DhGRS/qBs
bZkXK8ZSknElnLRp9dFFAH8diEqKnFRyEk4lp57sR8kMP4MQ0M9vqvAjwgSg9Gq+ztTeNRINSvPW
r5/8vtpp5cNU6A5ijw3gQenQyMVPSNgxfeBJUy28ijm7BhC6Ws5YJqSLoHowKQxlpdWqLURX33gN
YVKUB6t4Jltfi68TqfL6h6ac0vEyFY8iOH4vrDkIoT5RiroOhcWorAYoFpxyVVNYzxkfOTwSxlea
Y1OcmnrYyjgJk8+BSZbW4U8k2x8yiS4OVfXWZAwC9/rww8N4XcdrP12mNWA+7RU9TnvtUtEGmHiS
ZbYfovRM9fyii59lb5kK50LTyYdajRMH2yrO3irvNS9INHN2Tv0VY3U1GQFhqItKoV0bxH86pHsg
CiJxdSN/DQq8CQP43mg5tJcUekKnnBTPDQpcXfP7ZNGllxiVqmRLHD1m0Z5qAt47EuKORXPRKuA7
NWJrK00PQXfk/dQFcByezSzYJPVahP7Q9RDr5Mc2+tFpkqM3HvWlr1GzCcXREZFOQ/yenfA68Z5N
MGGCsVmIWLQq5GQ5OXchYM5sT1cdIa9NPfE5sQZVJ6bCCg6RCS3DM4+0N4N0uHpEUHWwAxoaYMV0
sY8/c2aCpOylkukkgBSDmCzsQBmnLH4VKPJIAiFGAiK+HvRyUK/xRegsbirjQHzbDnRvqeXaxzio
T0qn/QzK2oTDVZOHh2bSPIaoEKXKBgbsVHVLPG0ngcKR3lMyoDIVykHLIc5/0jx8L3XyJDcmyDfc
AHWkXc1ML7ArFGeWsYfUB7QejkwZ5jh90K6MyhUr3HTkyUcIILISR8uG3ajR1VdKaXOOjlJk82vg
KdD7k46S4HH2EuJqF5DTNHVxlQrPOfaHik2w8d4wRkeZDHxk2+yW1etWPqk12Kk3pPccOyrJ8eAs
5jcAYEPoyvG6pDFAlbZ6sWW2q4EK7w5xEtsF+j6H3DTHDCRexhL3EcKQ1sJN/ugYuPYtHG8ymgVh
0erTEvcmFHlrxrMUOPbEE+CdQWLRSI6wTli1zTRifAoBiGdbLq5q0m1VTeeE7pXPqFEI94e4jh9V
n9m34EsPBuCd3IJ8PfnWlnYLGmqF1BYLa1/EQFe1NN3Hc0rXCqU3T2IdySfJZkOdK8lrpdcX3yhv
IpNufTU1sRMKwTYh22nB5RDD/DnnZNgSSYKdnrWLTvUAoPNTjpHt95dc43voFyms42RY0ujNrlZc
SeMjbsaJwHjOQyVoNCNrEVJZxdE2vejZtpTdqjDXYzeu9Z5C307zH2rEkty8ELgziZQimCbNxjST
N79W8IlEWJAL8wp+QQvVK1XWe192+xIouYjfqsAARL2uFiV2njhBgSK6jsEqKQNUjjpfB16ypv8h
JWyBLktxaXwMBjLIJXSWLq1OI+5G+goIruJ4T5ZK753MgA37qNXPUUqUspuKjQhGs/9RGekqxFYQ
Ri9R+DSPC/1XM3kdp9b2tZXKpFmQsF7D/AprFlgN9FSQT7bgp70r1fwcLBHs3M48IoNa2RaduzR/
W49K8JgNv+LukPanFr8MC6ILjzhlwRGrGtltik758DgQa++Cwp20jEw7ni3Neo8oUOlk5eZx8Nem
z9DM+UvtI09YYeK6dDp7UP4Un0FiERgXWTk0DauvGp6q6uCDfiCcGUw0LiM0WGj71oclOXP3ScQU
QH0ezI0PoIM8Y4vPHpAEY6sp23TjTeZmzLuNyJoqD/6SeOjKw31T6G8h2csC0mSB/x1JMcM0ORxU
D8vBBISI9RKNlYQU+2LgpyMjDO6ALSirwnqZoS4DebR+iwjLwtMuCkG7tHj6VbxWLQK1StmywCAi
56wGitcpeW1o46dc0taSyHZcHefzpJjJNvpp6zfPWpO99QKCisIATqD6cG4pIW6fgctlTTdoP1HV
BLENiFITfhQzbw/wf0TxF76gzMRdUqxLS1hnfrPLCQZ74HLic2F+xP3Fz+mjlgB3jgDaCu4LtiiC
ZIBIxHA98deLgb2qQ2+PRvHiN827Hx4LXMJA7StaY/Amq9mIMQ5vnr5jKDCgZlUtcCO3HITXqJNO
k1YAhrgExS1L0zcJnKjnZIOxDBNtM8bKgwCxnlNiL9BVXuCUpppm1Y4p78CHHFNdQEhKd8JAORCk
zRpABhNFNepxMJ76HHtzvkXenUSG0hEG8f/h7DyWG9eybftFiIA3XYIg6ERSopHpIJRSCt57fP0b
qHqNTKVCiluNykadPAckCOy911pzjrmrLWFZJ2AvdgzYBwRo8rZqB2fKc7vE9zwmzxGWQSmE+Q/P
L0LWGIB947QuEUwo6Hhug1sWPUKjL6yefbaGTtJSsqbHUfZOLUUoBn+RSVYzyygWCY2WlmVVKRTw
WKuBfTnBodw3d5a0C/1X0J3gpTbmUNtmFOLC7DcMDQccYHrzitiqEu8tDGhVILnaTGODTFZNhNx7
F9XyiTU3XA0eWCSv2gnYR3f1JvEWSuG2kXipYxrT/VIVH5HPbaOK32nKnMA/inqyHlOW/OpckjXv
k5WQBPj0oxEoJeydiGie9azsmushAgNq0HDqLSxA+qYHge61R2d8Agd7hIhrQ03HeI25Q3iUUP0M
3a88z/a+L0PTsnZszjUfZJDuKW5F6Z0Un4cpvfVKtlFpoNBHjTXJzUwg08Nv4B2I7FESCfDJcZ94
8Us73DS6AOl9Jnh2rr2oFTHX5jruyu00bnOSiHLtqosHDzFbNF602lyI8RXskeOl2EuUc4QOrGCJ
lfNkZQ33eYxQKnr0fYmW5bTJaEb3FtI+NkIedN9bdXX+YBj1jF6+95OLjwvbK1HFQQLUKu0gSF0P
G74EtbJPZHNjwIKc4w046fgoLeSMKA2Q9cW0y9mkOzxG8titjBJ9pUa/I63KXSxcRzYVRT8oYdEu
uOUH/41SF8YYX3mI1pbh2aOyJA9nYYWYaWKW/+7ZgKeS5vckiIwQA4MOM3IFEfKIanXKV0b6EZmw
wvplmV16PAzGOjRR17Q0VLurUD40yS+NnkgUbhks2rr61qLljKedRWsY5W4vw66zlmHlms1om1hk
mv2obxq94wSMeDRwLLVdlOkdyiWIbeRXKtoyRfmfoh42xGNApIzRPbWiBHmssZP81MU78oKm6uzH
8HoKcYs6MO1UZA9vtL3sonxRwGrI8pvuCQvVEF8GGMSGLz9M86tT39M9N3zNmdr8IQqzJ4FjbTGO
FyHigfd5d+N0J46ym2e0y2I3I3UItWeWXhTtRFbTWKx13TrAu8Ql8dwNR6mp0BrHNhAfx4JBESho
i3IWUihFwWsyQg2Z3LQfN5lxhf/YTMEu9dHnchgoRVJkZXljROcWHg9/SpApFFhNTJ98N06Ay8ES
yrxDnW8TTphCth/0bjl0r2FzaINq60GtMsfyscsKFktGx/m4LLCdROyC/szumDc39Kn0OiqOJuUC
/GSknTjK6mnlpOJJihqaPLyR3h38jhx7qIZ303gL4VxkSPVejOjQkp5lSMyCpNdMOBktcyKWsqnR
DyTBoROMHgV5wslClcehQuJEqIbGzeqj+7KMF5kOfZApl97ZQvDaDps0DG2x8hZFCaPFfCsE3D1s
saQhdfuGT+s1W+K87HDaMWVXGp8FHphAjcA7d4QILRHwTgHOhCpwGqGkrCPQaDGcmgkxcbc2fQYl
LwXNs3onGrybPu3N6VU17wbpLqcWQKlG14zkI853QvVYamuTqq9EZMCJES3eSuxPNZbLXt/E7V0e
XVPGaXqGCClmOB1Mu7h5UpXfJDlXcCxAfy6G5q1Vk7WHBMjvFZxEKDiMQL5oSP/yykLpJL7SVGs5
Tq38QHmoLCbP+IM0/zqmjGOEUUD5rUxnq65tdQQKpelkxCsDkD+C0TwCZmTEJgTwbI3iYhbMZ7xt
bp1q1L0mp6EZGbbpY7gM+S/AgQajjRSpQdqx198ySml2h15EM0jUuGWBgNDtyj9r0kWe3scCE1ry
gPZTGZS1Tn8HmauA6oDtcUQNwTrbljMazT8w5+UbwL50FeF3XB8YTA6EE8fk71kWuJDR1gQk7fiV
ZAF6INFvQd0sSeteqiZxZOlSZX6L9yWIT6FyFErtQe5OnrXTSwbJoYMEh++FPNJ0KbG18qWRXBWe
NmhXzeLVU5z6WdAOA8RDA2wJ/PaG9IA8bJj66Kua6VdLioJes27OwWVNOZxKwgwqMJ86CtcgbVbE
qsoGlCpMAaq86ZpVE0tHE6VQHTS7IT0EUUWTQFki/FoGVryYHfsT90SlqRyZp3409jOZOVvnGqBq
aOO4lUT0vALi+Rcvu6MWXkjI2VKG55BR+4vctwyBuTOxHszpDgWDVraCQHSmzFwXXrPSB6rqvlmq
+ouW7hPARu2IJFhZ+gOJROpLCjtEwX3G2jcR9tNWS9gepeq2SGZgdATSJe7fzD4G//ab0ToBTL5E
lNzSSg+huq96VnOwLPG0wj/I2H6RBQPYQGBoH1577yn7mro3Hw68bSGUnxy3AR3ynDmCo/f7Ok3v
dIBjQcdJNL73LaYFUutq3V0tL43g1o5v9VQ7KgO+FOJif5hb4DEqItHaQMQahV2K3wqrw4Iggkpy
i6ZfBtrZ6/dk9ng0fEpaGRSfuaTZNQmI0pDaUYnqO2qYdH6MrFFVeBXynZzl55iCIyseRIKAu1PV
eduipO0zLSeSXrmBQuaY5mM5yrs576lXXqrhWOnBbrCslxq6c8S2i+WyUneBesrSVRfuWnp+cWte
DCiG8Mv0Z4/1DFIl6iptau1Zoq1pzFQEeTNV67Kt94ik1NgRxFvpZ04YmYsJHrbuSa4OMktEJa8M
tkIk2thIG94sKgJC21LvarATpulmeJHx3kmR+tTpFN8Jv3IzgJd79ZuDlrshXYeKIXKeZbbh1b/B
7yxb9Ez9GU/fuBBS47ErW8eETqRJ7xY36vtO3r+NUBXDkYKz3VRlRdM+NUJroTN8EecTHmrvIHqD
w+Rn4nXv4c19f6W5xf55qvfnlT6NKn38mNYQYLLwoGQJ6jt1CqXOk0RuHYX/iLHn++tJX3VCkTbJ
Esk4zGDU+Z//0XodFVR65QwNaJbRxV9ra2nHkMhW3PCk2OausIXlj0FDiviFKppbCUBAArsi01r7
+6o5nHZVq/iaiVje68AD+/KGiymkEtPKZx03dlpfjencTi89AzfsEz5BbbHZnSL0AVfYuQ2q3BYp
ql+cSv9Y4RBRIjSfvOgsgUnzGHa/aP5SswD7A/41nWAoJ+U2LA91da28rWSh2C/9Wz6lC/yKkvbQ
pQLz93chO6oy+RuwyoxBtdFqYmECc6Vti3obDyIeBEBJR2zd+L5F5C9ygtCvVe+8fFhWGEDZhXSE
Aw2pcypUWo3TDUcbBkkbQx3v0wgCXJpZ95PcwXJ+4w1bmoNywEHzFPi7fkoAY8PRasrtCEOz99/6
hCQRCOwDFVITgqwQ4dSniDJo21Qd35Cu6mM7JmiZCziOZHwFrb5Ks1dV+GjqTVDvJu6OKWzGQHxJ
S+natskRrunV0IjuS2acfpMEj1TrRzIGKWJdDTPK6NbkgzGuj7aBOrOiIzZ+o3kseWPtslGVdT/z
/Hwhw6WRGRwoWUpb00rc0kLQB7dV6lJ8DPUuKkn5HV1lPISKdCrLX4L14SMMgEI7smyylowtM0e8
JxZJEb3wYdTFczIXgul7LXasfw+DeTQ8VC6j+TEjdNh2xo4js8jXsNwBRUIBPEoclddEwVVflBm1
vuRaEpP9ArgEh7TngI5r0rq6hwVFMA5Nau18SVgrLE9hU7+Fcw7jiIJVo2nn13zyTkQSPVOCrYja
18fCjFiSe6X17zDDjmmUkEdOFFrr5B01gA+eKhCcoqmPhoBNbGXFbCEUUMTkQaC0iueJvDpPhBaj
PoQJ/TIdUmnq75J4YxBUaEQUB4GwxtUwBNW1Bt2vd4n6Jgyaa9ScfxU9O/iWJZ5M8tBEGElOmoEU
nBhtlp7bjt7eo+Qp03ujjO0B34aB23P8GFTqknGTkyvXmaSbRvgveuXad/kFwcc+jfuNN+FaEwwU
d9ZknUXsfQtjkk6pbr3oeHzHOY5EqqlUlmrp6ilhOu0VsCLgX/o0HjDwoXTwrtDvQTI+EESi8YQQ
vUd4XvYQihvOEnR4NxXmIvruWhcgMXOYSVOETtfuZIrpu9AAUFO1j6SfdtM4E+TRl0Ibw1OzqiWx
XObUY1Ghu7KKtVosYZ0nxjzOFe4l8H4WxC2j7tdN7n8IFDdT82HS/58y7Ehe4HQQf4lHjBJOIZ30
oPU3JZRoASZOTvxhIv42JZpgxqZH/6beWROHCA/4u/9U4AgmI9LgnBIwVcnbdS7sOjRn4Xiu6i1x
z4cWy4lOK76Xl5JyBi9cUWGm5Coq5b4cp22sN0RdOo1cvos+3OKpL4m/HIWXZrLosrd3fp67rMLQ
6hC9JRnBiNY6qINHwWgf8BLfBXiW7HTy4SMKlc5EAVumgcDAiKhOC6YYYdzV9pAHT1HfnT1Vvo8F
C2Og58BFzwCdV6gK+kFemxyBqv7JaEsEgTC9McL5QDzFbW0qroc7MqZPYgqPdU+MgUfaA7h0f+9R
kk1k9FYEKBv44hFmGzuZcEXhjvJ6kQjXpESfSPuEdC6pNFVwroTJpOQj6AgeGx7vtFrH5lLimY9S
fleZI5SfHKKsfe6s7hBLDAHww1OuqFSiv3IBLklwYlhUAGodXsK02lX5OpdMe6aE08fVesENuf5E
w4IztkarJmCtylDtNXfVgKcpSN2KlbJuAUzmL7RSd1KhHMiFtCIkyxnn6BoW88iUB+nrHQebBWno
NORnAVjtJNJ9rx8FlGyVzhFM9HdNGi2Ydx30MSMtGP19vtLEbWvUq6YLVyyvNr5EHAKbRh5XU1fR
elimLUCLbdzgBbXu63QxFKhmImFXEDPruaLsAYIOt3nE00DPYppYXyb6pw1Abh4doC0cDVcC5WCc
Ye9NmWQp0hNtq3e0vCssmMc4NmaBCzG0HMZLZC46WhnTK8mPmI+7LJC5shmZcRa5tZ0ne3yhSbyE
xrIjLLHmL3ndQ0zSqPas8/toPH+eXnPInVMyV0NCViSdeslUUPVnK8FD+IZhCVImNYTSbSvv4nkf
Mu1oINw4RFMUaAEnXKP+KFCN1Rj5jnCSC5X4bk7d1DAxzbzEuMZyilUI9Y9tjc1LBchVZpEUWlwg
0iWn6uuol8HBvhAYtCYBulP0nUHyraoKlwFPmDyfh2v8dfSlyoop2R0NZxcURtTd6FcsNB45rApp
5bKXaszk56ys/DFjzMtMkpYYraTp16j98i06DJ6johnv+IHLFNZpLcDsVw9tCfCVeG6FueFrVjxq
gNxF5KENAcxdeY/qKqpprXpLX3lP1QOKDAEXch6ue+uuyJ/l1NxO9VqPdkz+2FN57FZmWJ5zjK5A
XtZK0txS77dXEA2DsLAjbzPRdzL6wYbfvVA2E7ak3vst8LFkugIdDpwartjsnanRLpu3WDV2ivgQ
1Ye+uhjkn0/CJabF5K9N3KDtuzE+5NYm5q5UAZOvASkWL7CuE9V1FnFB4EAj8xogofKqTT6iSNUt
ROZytO6sc6K08MyXnLIZG5IlTm8yX5UFtkvYp8ycUPXPM15yw7NTNrmdB1Fb/jDFATmjN3clHrOM
iRjBFqzTjCQR1kAQEd7ZH6NxGxiHPnqwUEuJxrBqZhqseAo9hrBbH1cP3Et2EOIxEnmTM7yUf+cD
cxJz7ZtbRFkRDoeysgfcRXXRMsj1doVg3Wnc+xgJMkAYvYBOKyW7OIteMtoaRWUs2oIQNHMVY/OY
Id75ADiDJQelFwFZJFeMT2IN8AbZaUVb3+g6WJMbddrmtBw6kVqcATjPXhPwHtfwwAfXQ9Zp1Pc5
geexouBuRohG1qqQMh+VP6ZWs/0xxiHCEtnAM6mqqyKcVTYfuXX6nM+NL1XjZMJaCQW0JUpRJ/pc
iGwZPDGwijWoTyF9oPmxrGcmWq8vRf+A69FpzMcCyGZtPuR0vccjtEgPzjuVOPGI6HYtyaVE0nCb
CZictPuyHVX+TwHcqGSrvbExBOGxnGBLhrfSoy+Hj8Hf4AsvJEJ4mJxrKAboHXsoSgXQiAJ7H4ZM
yRVwbMXbGEFXalzYX6zfJoRkE29vlVGE+SSFqu3SglAeRMsmGJ6r+axxEfVlrZ8CY62nnHpU0aWn
mmjeNSAeuvLaO81ANpv9isNfuGK18KMcdtBYJ2VFSuCprfudrG3SvKtAEx0K3sEolq8q1vFR3asG
zgElBGzS5hvVL+lcdAeOz+4oFztGA23zG4ZTzXFH7Da1ASvmvgdF4GuvxgztZDjEcUXSn3IyGvKK
aQXTN2QNvXSF+bOIRcLQechxCo00hPHPZ1gABQnhH90Qf+6/HcpiFvdKhF9KZJWj0MD2RhozXWzO
fvKVegTHEiP6KYyQMJ9jDGyG8ZQU94L2KKXLESJwZEkLHWtP4Co0JeglhYT/CDp9iwC2Ant2g9uP
2MKifKDP4qFaJgEBu3XD7lf/5+wYgATt84NKZyosxV+mNpx67kcs3nnB9NBl2mpkuBn5w0OABIJg
0qsHdbEHzlS0zLCTYCmG/MS+BRnqJVVfwfrTuqLPbgJmUXgXAy+9gzTuqmQbexzxpwFQAOgBwaJQ
14h7w1vMhLhlI9W4XdqE58B/taRHQNApO1pZtatex6KU0FJ8lGkm9MipxVtgcBRp92HK+KVrUGSy
tQD42JnEMfVdcxg1ggz1cj/h7I6k4SKYjkAnROHlDya6khJtRYrwbTeJi6TUEBsa5yzyXohGfNNb
5aqF9Tuz8b2uqxo90DxztbreT4aCtHqwcYnYsvqgDGjq82ozpRWbH0e0HnawP2ddeYeYbzQJaL3J
genl1LXME+YVO8eX2lJh1LK4n6NXgvbcRRSy1ZUz+1IkW1ZssWMSIuMbB7EhDKt8zuVLSr+H7h8X
eKAutmmUsapqC9ZxDvpSKNqR8FCbZJZFSF/ioxLfV959QGxN0KJnNRg/xRBlk7vAbLCiLQdzKev7
CW2keVWknYnCBN8BWaw56WW5Hl296A3DSV6+EnirxUdJH1ZWdY5VMN6jE6nBEnMoUBjoy1aFLEQ7
D/TY/eF5LkKlKblqMjFnz9pk7WDxNvF+0u8YQ1v09GVG74PJE/ehE0+Rak6Y+U8p/X4lWPejk1FV
+YC9i2WnPsicV2LucS6eoK2gdKI93DLWTXtoZ8E1kK8iLV/hw4R5QIKPb+KAFlLJWhIcbRbxxYxv
Yh0SFqadLfZ5KdxYcWZH0IAI6NuMffvE8pXXR1HVn/kLYetmLIkkefOQUlG5yXQ2IuQbeL2zXj7A
EKPFTiKUqEKA10cADiNyWdGLs9UsZgpLGtX66L/GKr79DMq/XNi0EVMAJAVmhsZjIrfv/NeGGA8S
A/hw2B6E0PFq/V5t0cOEMsUDEGjLzXr4xq5MG5eGbN0egvAwY1A8KnmrYAh8L+FTSJAja0z1aC3E
uLljrMySAN2tAmrhO6N+Zw7TyoxeR/PFYyce74fBNYPlSBu5px0aSE8CTSKBWJCk2XbjRlE3DRVZ
CIpGhFYSwmwoOO6qeWkzHY+lZpEytyinA3NoEdgcumRGJL8Hkm5l9UjAu6cRVZH5ziDsI9KeLMB9
7XsJrCh/LKjhosJGxbayzJcCxACDqSHHVNrCx1ADR7fytRz4BDSZ69RLFyXircJ4NNuTQpSGpa46
0nQCMOdXVkM/pzHsitFKZ3Yapg65Ky0luNxugEFBjLO6xB2o2WiN6/1Ngy4b4o7BSxPDPwNE1ZBl
ZEU9Aqx+SXfLsapmVfbFGwsP5BdHxN6c8y4bgncjXfA8NORSdZsipoJkF0j8rSdefDBdWaRvUsZ8
WJtPuOM3PLBSW54D1ooOMVWSKz8Yxf5Vwar0vUTgiBZSXlH/JLQNPEoOdQ5OKKonXQI0EV2+b+sZ
cwPtcx8RjbBJzY1U1BI/CRw7Hd1eS66LPcCzbhyBUp0UDXArtJUGTs+M2y8JZOxEWRcK41XiTpPT
1HYY2pt9Tlt3QKCnxEu/wyma3gGScpUBYlFK3cQcAct2OiDfq19ww1ucWDKG1Kq2lAyfnhDLHsyR
zqNI76StkN/qUkDLQ4zJQBoUFSZn0WHkSEbs49TfF90epsQq1xA5BBaVhmkbxa6In0zlIwyfG7oU
4XHKXY/zrXcJO8oecptCNFJzH/kjV5xIWJFkO4h3E9QQzWF6EiRrIY5/MGh/1Su1wFtxOy2NtuWn
n81q1CgVKrZkbE0Em2SgviXGf9//dF/5I4m6JaEcnyThyNanjmyMfzFpJh4OjLf79NZsSpdjxc7E
KbNAuLesbF5aRJ+P//fryqKE0V8BSzonff/dk61LuWk6xQAf2/vYD0SqQKL3yhWh8MhHKYBpwGWb
UaxXI8qM6moqlZ0358x68trf33+WWcX86emV//MZJE3X+d8nlXNcSq0S10jt4UNtpHXs9quZyf0T
MJcw1a8uBKcMnC1uEZz3f39nw2pAneec6rye7AVlLzYG0qPIpUFrR+0pz04QxpA2iAlUazZ6EV3D
qJ7azBGCo87cpmVvjLpZRrRJJIcky1jvVumM0YhoUmd9ePLnWScJmNMTVpKG6MdqAjblDu1sLk/d
3A+oUHrKPGuRvFWUEPWcQqP2z91k2QJSIpE9tdLqDRzv92raWO1vPkhIY26Oq55zw8PsWnfqMSAA
JKb7RpcqyMhJbF4ZIEVUPknfobq58cH88kWiURUw8sxaVDYm8BASGeyue7WSDWKSxex7yM1Lz2ZR
ZI4hs8zfVF56g/RIYmWoZWZSghsNl3DgkWhCcoc+BB1EdNnbMduM0F2JzcBD4c7yvFG/NNZr0Jpu
I91ybZOAhCuiQ088R3yd5+XNgylTuC06CDXRwEYqI0tkctkW6zCaViVyLSMLMJ0Q9DAcu/eJh5Fo
U5IVmPvSzFOgaxH9JS/64UGtNoVY06Q81nRGDc+kzn4DqCQzayKKJQnXRXSKQk56/YAhybqb0yGl
1wAlzqxOCQr6NnrgmKC7Ak3YtMY5oa7JQ+m1NdSlDw0TTR4DzFXACZyUPFz+KQGFkHWWMa+KN4Kt
flazbQVbtthNAJW+fyv+3TX0P+l3yvww/zGqMcSwH9ExqHai/1LyR4LGfvjv/zt8+vsCnwwNXSY3
bIdcoOGBzFuF+fjKnND78Nu0Thk9pnlgGxEHVP/ZpyMl9LeiJl+vslMdOdVvmWdL12iNlRTclS3o
dwV62Jz4df6KBXxHDkBaNPlTSHqaQnSN0p/GEAEfBqdapEgq1rFGp2SqaB7cxJG2cr6SA9JD8DFx
h4lXKutD0+5TieNq88PX/2oUJoMAAsuoEE7MXOrv+yuHcSb4Fg0zIk9IfXN8B81FcOA9IQmctLml
cKl+stZ9ZX2QJdFQVfQsOpCgeSP/40f1E0nRgRgo/59HDuCOlqhbOJxbna7Y05pxv/+Vv9jEZElS
Ff6AbSian9bWuvPVVm6w8qEHaYZjA98l+oF69OWdlLiApfCn8g/huqZ9RVgMHIz/QtYp09bZKnUN
u10SpGFT0Dj5r//hayEt4Svh7JCtTyt5ESAyjzUsJAD5Qunm1Uyzl//DJf6zLUPGVfnF/v6pdD8m
ITvjzoXxJqm65X9jCG/fX+Tfd1CV6amy9//nIp/jLwpeKL/C9mhD0C0FY9m36HeIPxuB523bdvX9
1eSvNkCApJyOZc2A6D6vOX88fjpOVSmdb9tEMy1rsbTTfRtwIZc8+/1NrxM3FM+KeSlGMEtMdNQ3
hVZzHcebUQNWZQ3roXs0VWAzrfP9Z/ti6C7LQLPgoBgqB9lP55EwpGE9BQzhOv+hnLaA0RKOAtMP
P+qXL6Cs49FVRS4nf37rzYC0skof6ejuk4vscAmcR9MWnScWLuBlP1zvq9fvz8t9et9LI9cGMZR4
NTB3thMBQcFWCHbf3zppXqo+H6D+vMqnn7VFu6dbRYQX3y02qTOslTtA5zbisSXgyx++0vwf++5i
n36oEX9VG1rcwSpg0IT9Q0t/2Pnml/e7K8yPyh9Paa7GAq99wyJJrdxJs9x7o1mPxUsrKT+tXV99
G9Z/XIKazMz7P5XVH9caE7MXsMWxC9yFh24v4+sbHmnBO4DYfLuwaT38sPF8ddqF9zSf9ommUs1P
225N/dS0JafdmUGsrAnIWnHi+9Hz9uWqTMFpSKrMqZaV8u+7KDHwTL35SS+WBGwCST0kSwLQNsMW
zdGiPjWufyzX3z+JX91NjbWFXhocC/3z3ewssWy1bJLtelqL1sMQ/fSkf6EkkTVR592VLEnCUPf3
lzJ6JUIoOV/AGR3QPKsW8q7dLxVnJKH4hydd+mq5/PNqn44IodfV/jjwXmmLbomIZF2tZ/OlvPsJ
IPD1lXQV1iL0QByEn38sRvF9Y/EYZntpVaw4N23KTbQobGPz/S/05QLIc6djUuTYQxH09x0U4kGR
k8ZXbLVbFntupB06Aj6gVb38b5RN/vj9Fb9a2HkARXE2MkvyP8+7XFiNBrmWDjd0DCLmNM+eh9ng
c7+/0Ndf7Y8rffq5ukJWco1GNb3cRe2YrupES4H9ZKEe+yXOjpX5w5715cJrULFKEFJ4pT+froYK
5QR9MNq1m3Bd3nsn5DmKOzikU6/1Qyj9cL2vdpM/Lvc57anKJN8K8OvBGl776tkcDsX09P1N/OIS
oMPZfy3aqZqpfXo8vGKafClNuYc9xAc0sMk61f+PsWLzcyfpLH80V7jO5ydCH6UwpjfBNbB3NMU5
YAgr/vTu/vtFMCZatPrp3cxM9E9fJGYUL/qRPJ+0cTUuOZQ65oaK1bKZ9RguZfG2gu71w9b101Xn
894f20mDsaHoO0vBX2y6ybOIgST+4ReS/l0Ded4kkVgZQ1YMjtx/X0M0Y3w51jibwpWVbker7Fe4
7xzwl6Ac/ofv8+e1Pr1Sc6oN6r1CoUiyI1x9VXyK29v3j9wX7+3fheini1QpRUonoL6b64cZ1hKR
fw1rfKG+wX5y+jWJmD9ccv5P/n3E+PuSn85lqjZ4ioxmHAqmo7vGKnSQrBwKgg9W9HV+3Iy/IKpw
PY4Zqi5apkoL6u/frDMaM2s9T7HT/KZ1qLR5DKe7UlsSdJ+oH5m/TiwkD66OvZSm+kJMzr3PobF3
sgZbHUa/IUZRkR4ME2GzUwlEUkMYIlceauz39+aLR/ivjzrv8X88wkY4ZyiktAXU2qTti+sxXw79
D4egny4y//M/LoLhV52i+f5n5LhCIVOp+YPohwYuDv9/f2bJ0PDiKwSP6dbnoqKQplodCQchOqfd
jIIDmXTB32V00i1iJESCvsnJo2jbXQ2mapTlLZ2vhZJCtterk0hcUJabjNzHDe8hDRKFjDRGzEJN
Osd0kMIVDs97eRA3tY+yTH9LYpM2R73Su2rleVxM4EL6GB7FoCfeoobtVx78OHz2uuES6M19jamx
HXGJNzFOiIxrxMk5is8KpkUsu7FyiM21aaZrlKw0YNvqXuugY4q/xGlrdTCsAxwdvl32Zm6bxjsu
gqx6FuOzqEd7plLH2PcPirQaGQwOvraRiFhNcAYAkzKDdcQsX+aAGGD/Mwd/awXkDLTYWtGJ+S+y
hLZB27Q5Rt1TXOOIOVaEhHL+J0slZJA5+Uy65bbfaybygqp5i8ybhNwtNDzEka8Q7/YRXbSKf9fT
73CMbKQCfTsJ5DKy2WHZgbTUuPF3tbb1SqcprkO9Due5GGaLXFxasOhidAgAadB7dkbneNLGMo9J
yKBpPDLnqBP5OGXDKslZZsN0mfe0o4qLpfyKmZHXluWI2oUD967qxFuldw98Q6IRkz5zCIxpBFcB
8cIkHIuWDJJo2jbRjuDRXtmgwMH/H9d7ZYLTZ8U7rAP8e2Ccmb9qrtW72nAmhl2GUUlqgQDghn9F
lhFEAPwM3oIcSuk5kB9GGr5hDyO3Ze4v8FYFQo6xyLMxsUym/pQN5s0U1QAyb38n+6Xjm3ujU0gf
vg2Sh8l6kk9KQTY21sttBoi2KEh/rohckGXI5AQ6hEZ252fZrw4zcy88pUZwrrIYaTDKwhQlbbRv
O6JJCRwNTRJLwSYk6I3DkxdFt6GPAuxZ9TWpOT+jD06LlUjYsC/gpxCpFhSsjoj6kIBYQL4IEE+m
KxHtA5kRZbdORxwGSNDyFj/vQZPKJa+J28J5qIOtCuysRTw59P69SftUqlBTGOK90oIuFfEckTVU
9Dx1Gik6vCZM85I4oAnf2Yq2FdT8mlL6RZXBy4F8hhF9ml11D4YybA3lzPgHjIAvHnoBH6E98VfI
01bkdQ+LabRWUwV8uN9P47iCRaTnqLjcpv7QraNHxr2YtYcE4aPaocULz2hE+xTAtb6L1OJWje+G
eDWoJwz5vp41GLNrV/ytZ+WpBxxflB8VhnxMOTSnFr78UECrGtAOBYOPqCc/+N1pjhBCITVEJ2Cm
Vfyu0kvkhL8EBfIC7sdW1OK+yxiai4R1dwOkC2vdImoK3keyzfGuk+ZJgui2kF9DKVonjHgro74T
0t+dDKqXWKCuUDedXLl9uMOzbw4ouF+JBmuqZTW8T+xh4mNgXszE4YkOW1LSF353V0zrQL8FyX2D
503fKnjHUkQ2KEDwXpfLur5Jw0tfswVPbz3de8AdOnCWYtxn0dYy1qg/wbDW6I7o4LcpiSQqyPk3
xdpJMZm9TzTmlkXM6Nmg765L95DHQUOhQKg+kqxzUjxgsIPbWZqBXzhrf+lMN4h4kkcCk2pjK/cc
aMp3k6gNn8tjlhsH0REEWMbKJfNo1STNMgMkEApQwdJuYaQhKfehgwpI18rlZD6ZGBnZ2+2G55+J
coYywQA7a60aNFzByHDzgM57pSSPUe/oBuCx9w4zIVHn6G8xzIePk0xCwSbP1pDL84ozgQpBn9iE
BiAuszKemZHEWKHg9fhdYT629IVlogCQ6ZsBMInCcxvjDmJOLk+rAEFf0ay16hhIxdqfpX3lWa0e
2WDI5CtwQQMh3uaw+fIPmYZ7k+wqnKiBdQzxOimxiHDviWesLLYTL71+b+SYsUJGnhuhc5KeXGNx
pQ4vHlJCjWCHmffZfPQ1yPvpgmhKQZ0jDxIz/30ABhzDHKQ+xq/YK/3nPtlFUbxKBmI2gmU7rqoQ
XKqg7WLmwgbHrpEEtTxdYaNUiiO8gzVEgn2Lsiu33FCGJslZWvwon43mzsObH4AUUNCAI5BA/2V7
+f9j7ryWG0eyNPwqG32PWXgTsTMXJAh6UV4q3SBk4R3h8fT7obpnWkJxxTE3Gz09UdUyh5lIZJ48
5zfgx7SN3omjUsoKhGs2/hGhdLOMPoISuWSoTYWRv8BSqzB8RBUtKuQnJYn2qgnX3MqydRFHr3m/
6dtX2QT4lOS0ytCSrQCz8v5VKLeYDhwCMqT8oq3QTTCHNdlqb4KLrxFJ1+6UEXbj9v5NGMfXdQmV
SWitcbuz2xDCXaFLe6O6KxDYMqoW5FPyUrVrkC74aXR6B0keMpeJeg8Y3UwgDQPHHir9QUfWjO6e
hiJlsmAP5cBcqMZ10roLI8nQWENmk1PtstbA2t0UuCGEnbBIhcRpG0RiwMYIQro1Pf1KxMShGraq
qD5EBRBS+bUW71TzxW8Pbg0E243gVN9WbnslyXvFej/m2YETYSaIPze3Dv9fRQgvj8rNsQoDewgv
C9ZwUfDiuRKJj4y8kNI/B3wyuF9KtzGYaJqcl6CQcNqoERfpO3p5AfYpnNDQ+xLUO/J0abSLMKWM
owOu3ghi95qhHUG6NtJQc9NOY/ZEFMbfy1680M1y5Rn+bSn2dmEGK7V3MScIaHeiQ6NBmMX2MKrL
ciYMzVUfulc6fzZypwLoqPj7AYieV9har+310FECz85Qvs4xr8fID85/BWuhOT6bBZAGaHhleiWL
9TIuhkfz6OikUVaH6gVi49jKZf5CTvcxrsPgZG6tut93dEy/T5NRk/w1ufySKI+Fj085rAIYNB5M
HDRkyGkk9ClCiO1qrKYnybXEqA3LX9MwC+n1wt+w3I1IEqHXdqGJB7zBbKRlq3plor4WLsNAnffu
PC8b/lv0UMDCHkJ8lcDLVskulJFFgiqSyquC96pOn0PyVSwZNMiJKP9Zt2byrII8y9htet54kOIV
KAxu8tjlcNfATAXXveLocX1jLq2rREYdl7zbNdYg/1JIRoi1zNLmzgJub+ZPFaIaKvstnz9B7DVu
MKfobhpznytYFZAYJ1iStyXSeM2qLh06f3aEy1KKEVyFRzmg/1q6qnRtW+UX/tGYp8Urli5241tX
qbR3u0s339TVph8JWQHmR7H2hPz1IgMfXnNMogJjpHeBu9bJHAz9VgmzH0BTUXcNMLarKnNr5YsE
EC/a83UvjDMeDPGbxrINqsIW4neluobfW8h4++Dsx7VqGFBmgSiLkWKCcETBWZx9pM0A6Nn24I5V
tXKR9NumEWYy1KsCv+B4J/XiSjQRLXyq2VvjQsCJ3alQl0XENOH8FA9NEdvckNcm4rBodVngJ6G+
tOFGzLYmqheQzWtVn1UIJ3ho38oox0QsaZTzRxYs7BgzX/UtkDrUtQw5WsugdkmB9AamQO7acrDQ
/XYZI5CSxg9abe1qL3kUlB9CjEdKtm26lZ4HHAB4xid3ETf16ng/dBuhR5orfOx5hBIZjF6T9JXb
rCK3KIutUMwk83As7QHTVL0FdYC9klkD0brwhCM7gHsdCwcveUe7Jm2Br4nbpkhXeWs8o1E6zFLv
vYl2yB5iHqQuBmB3Klhp0TDm6hFYIHhlU+SA0QHHDptRSsFUDdqPOiyu/joRHrUIWmnU8/SaO3Uw
sRx0V91woSXXWdnuggpRTD//D++1k4JQUPd1F/1sd8s7lQyd7K8+0004d6udVH98vdDNWCTJH/Kr
2LhC8xe5zu+3ndPFkk+VhElbMoXvgAgHMY6vML4O7pKz58aa54bdLTj6nXMdrHEX+6VSotGWRgtf
om02Kc5UWg8TWSVer8KySOEqZ46bYmjTnNlQTxRTdck06FODC6VWMi2mKn7Utke5Uebe8+8GhqaN
1Ew3RxIfd0aIaGdm8lQdjWoxxjmSAst32otn50l7acSUtPOGCmE5p2exNpbKIl2e64tI4+KazCIo
rz9jTYoqbLUaFFZiVa/6UlxA7ODfZGP+UO1mgY3Eplh3e8E+Z7l+ognEc/sUd1pnaY76oLq00goM
vCnAV3gzJ0tALMvoslxLi2oZOOXq+4k9N9bJudi6eaAHA2M1zMMAbk8LEcDgRBbslHbh97HGeZvM
q4zk8ohtoNqrTvtBVihAAxkr4pZ8L3qv7vHm3/j9ErBK6tWgxqcFpBIlja5AJhkFfIBbKeay54Re
f20H6rIi4TppKAqotKnJ5dHyIWdGOrMVWHetDt0NicJBQtglWqQY6NX1xWDcfz+qU8sCvWp8Nemg
aSoYwK+py1AGooyBkQLiTnPKpcDOO8u3wZ16AAs/j+wWWx1vlpyDNI373/RpjUKmlI3pqcII/xpW
NVLQELRb57V4hWSazlUTDboMoZNRMfH65yD/+4vRRfm3/+Hvr1neHwPPryZ//ds+eD1mZfZR/c/4
Y//4tq8/9LdD/p7eVMf392r/nE+/88sP8vv/iG8/V89f/kIhNqj6q/r92F+/l3Vc/QzivWfjd/6z
X/yv95+/5bbP3//622tWp9X427wgS3/740vrt7/+NvZ9/vvzr//jaxfPCT+2DF6Oz3H1fJz+yPtz
Wf31N0H7C01GDbQwzEGNlafwlNr3v39J1zE90fHjMsBhiKyLlDTW/+tviv4XSdNoGSoUr2nljU2b
Mqv//iXRNHVRlGj8Wmjo//b3D3f5+9P//bEwF3/8/b/SOrnMgrQq//obBrJfX2qNtjHK4+z/VMtp
ydPs/bpM3MHzQy3PPiTk9NfDGuXMa+kR0jQ2USZYLRQK3qJNsvHnw05awW/Nlu0yWhlba9u/a7vm
jU3usrxIb7khH+K38A2HoVV8O/gL47W9pzxXPJcLxLnXPbsi98A5KqArdWFth3XzRo/DkGdIaWxi
u7gqNvqzf6l+BKtsr+3kZ+qHdbySULu6P95Wu3KD0MvCOlQ2buS2z9sU3ctX+a5duFfYOjvZNZST
RXyJTdMVopEZeMLbBMsVFO8sB++tq/YObCJfKa+GnbkklR3xv9fCQXmVN5QKnXYJL3wZXWgOZAm7
WuHvtzEcSnYf4WW24VNeKFtj5d4n1yjnWK/mB9UI/Ep9hBJWtQ5lZlaQt5e2uSk2LkGr2fGAx/NK
vAOmWmxy6/Kl3gebhF/rXfiXmBsc+numcMcYPuRF6rhrXAA2XA4W2jY9IMg9gy12495C1lvyAefl
/BYxOlxd8p24UXbk43PR8S/MW3eDkcEim0MQniXL9j11kaVb+I/aKttIDrDvRbWiKHV1xKkCrdAn
A9ivegMTpbvyUbPlvu6AOCwpncwD3caDAneN2t8XVLFeYmmrpPN2S3F6rs9Tp9sqfK5u17fzZG7+
qG569AbpJrGZPg47audX+RaDTSwa1sUKRXBaZkgOz2KmJVz7a8NJVgi+bOVNels+CRdIil8S4cHC
RnzGWb2Ge2Iy7dESM23buFZW2EuGbx543Ydo2xzaJRIte9hEzYN1jc7Jg7Ktbo4HE2sUfzk0M1Vc
IYSk43i4Ei8C+kuinS/xtnLqZ3PTb6p0blv6ApP7g3DD+mxA66eHIFlBS5hle37eBog18xx9SxmY
exFPZBnb+Y9yBq/jqrlELA06l3IxXjzTuW53K9T3j6ItwZ91fLi8iQNsFW81p6VkN0teNJsb2pI7
Dj6o+8tkPsNh+RpV9VnsUOF7c6pbapn6vZzaXoh8PtP0lC00bioLytZ0HbmMzqGOBsviKdkP29RB
MctDIBK5sxnvG8sIq9p1hz+odNDRuY3SHbUYVHUhmuiPIxnIqj4ElDZ63OlcdOLpM8xRXeqUfTW7
fC0dsr5uka5wG7RdaJJUN+4oGdxodxBkzRRFoS3/DYfRGNYdCOrX2kZv8Y5KpzRHFXExUP1Bt52l
GO+SAvFAbs5oVEDqbLinb2JxVvUr8bVTR+wDa3/hLhGP6p+RvHuAJBFaG29R2Kg4hxv3NbutL7mx
YUOoU7XpSNRSnBee401w0G6Lj0DWaU/euBcG21Ll9Jt0py4rRxHftbsCd0q7PNQ3VOaNuYTP8aHZ
9xSsZsNeu1cdCUep2NYR72c3cjI8wo2KgvcshrIVoDyrQo9DrNpfU99uMbePsGe9Vcn0m6Vye9zw
Bs/0OzAjErqq2RUsVoMyOuqYpgFhADXZNxNq06JzynIub4rA8bu1Ee/j5+BGWOtLS3aoIBXL7kOw
e0QWFg/jbZVL4wzF3gXv9Jq2lIaji/LM/IqP5RE2/oNuo/GZIMnzIKCGZ4NdBdLRUqNaqfpCNvdK
vEhfWmEW6IiLzeOA2zCKUrPyRzfvZsmivcb7xQZ+jSKRIq2sYYGeLAuiYvpoyUkPfaIhLf0ELw+7
8qjFw/TVDWKHei3qMCvM7ihlVs1GXkT3XOSlH+rWkPfpXZGsk4f6IUCFLPdmSEohqXectUtxfzT1
+ZNBjxcG8X3kO7p+X0WOJT6UCAytWloRFaUPytK2iGHTI7x0bVhmXEDXvfXMXPc3FOrMVXvT3hiA
6ufUSubdRXU9SpXAJNRnx011Fdk3xprSGTpB6Twznb59882dZ115gt0+lA+kO0CIHFFewHwJZ9Wy
FuYrBV3LO+HSvC5XbxaygjNkqWNozngHPRt7kZ5S/VgcaqqPpaMhLyt513DWDjhfd9osfTLquzrB
mKwAzKCH86wR5t0rrY8lJGQkA9cj9q+yg2ts3Ba628+NPerGLORbfs8j5P0r38B9pnV4OSQb0d4j
1kp72drrL6gVzgI7XDSo6fhrtg0qF1DaHhSUUpVloTeL0c6ox/5iZiIdqeLSiq44PGpbuEc2Lflh
QV2pZnKyDx7F9FE6YHQpeXBXUc/dlR8K/Lsif9WOd9ZBo7O2SawdPGG7WFC8OWg1VYH5XbNYtK+w
03S4FbyJMxx81QdveKNajl9snsv2aAC+yPcNagjLaM6y7wz21YgvXNVOFVJgafBADQLxkgMrnemv
VGAGM71XgbnrUfIg2H67T4Eo4yQ6h2NgNVz8cIsNN/Uayel58WJemxcwYajS7RFZQZVIfuH/qn28
6XfugX6UXbwgjbUmFA8VTflFvDMR4juy0+drncNFffLX9UuOw9S2flEuMbDbamjQoeEHNe8y25nI
Nzy22qW0QtIM2Dljbef0a41uyR+grIurI3rc1EKEzEn9FWsV23REY4x2pUFVwYQwXyM56Q4QQVaV
9tCie/ZWr38KiCLYBY1544J8ovBuLDf+hkXGam726ih2PKtXgf1srvwO609HN+HsbtwKoc5NDGam
st/E41xUl/96Vn6bJfxvmmh/SdCX79mYzZbTb/r/mI2Tnn6TjXMhSMv3/ksyzk/8kYzLZNUkubAh
RM0A2Wj9mYzLf9GB0gKb4zsAK2smX/ojGVetv3DhNQxxdDQA4iRyxf4jGedLeBCRuksWtRoLXsO/
lIx/TcUhE2o6+CwDzwKwRvgaT25sghxqsh8j2qTvB2ewkwV78Fyd+Rd4FgCYFuxzVZlp8WAScApx
a80y9tqBgG7+KocI9PZ3Be5u3SICx/fpQZy6aUwLQNNYEyAVIkohvE1Eu9PwR2OODfTYvW7KZXHk
tUS1Ub0Js0Whbb4P+xPr8/kW/DMsLBCcKCxjfO5frzd1K7dZOgphKTfWDUnQAlqrLV67e9x2lsZB
Ir9HEGE7+k0Ga+XjeN06PSaUpHnDiiN15r2BVX8S7HMGFtNK3/Rzjbf3z/2MJkJeG/1gdvudGV/S
5i+LH0fpHIT3XJjpkipAyFUaYSD9L6LVHvwJaRhqy9qCUtgivkpucD39V4t9k8HpYzPn0+AyOIZa
6fKsdbAXxbCEuY+bwUXQbmDqkCJCFkN/dougz/dP+5eq5u+BVXrHOrVNEOZfA9d1WsZ5DBQIBp+N
Tw08o2qFRyKEH2Ttf5yJNhZufl1bf0abPEOgxTK+dUyueDU8HtcIWqXzV5T1F1AYN2hi/b6bfymx
fLmsn44Ha9UCvGwZ1vj1T9PaZ8eyV/yfo1OcuF6NMMt8O9ZsU7oEFlC6c/XoaY399/n8M+Kkktr3
hh+XLiOUUOVzbz10tap6/f00nlyiWJ8pkmbBq5jW5ISg9wfV1NtZ3XER2yr06sQEBfVzb9zJ3fXP
OFOKn96kter6CKIcjZemfQqjf+vxfAow2eF0wBNRemQgFDw+aNSsXMddcS+dg4RYBIdzeOiTz+ZT
uEnhJvXc1OoCxuOSmtN8Rke56N6+fzby+Et+WeIAe9GvgWQgTcv2XaDzdEZNUnnZz4FKVrvkGr/w
y9TmEr9MkBy+G+bHC3qj8+OSLCdyAlu5/P5DnBzop88wWYSCWmVSKrLsj+Uo0D+v453avH8fQzZO
nk+fooyf4tPLJemulnTjTqmCxCwAkkXRTY3YjNfO4uRORh8/rYC7bCvST+XOMJdHY+PTVSsoG4fC
yqi3SPPL6bpWnDB6SslhIxE5kvKuKjeGCFDhzgQpnw6XRYa/T29rCE6lwirEKjX1n8NwaSVzEbGp
BBvS2nckNDbEj169VVRbbHZWssuOO4U6MTJUUbQH8pV56iob7hHMUKWLPl+61tLVr3p6pWjJH0EI
+TSWKQTEXOIT7mmCj1H7LtIuQgPRFscXtxqgQyW7zVtHQu9YMJdiiVSu/FENb1m4MQlBhSvx9x4Q
mbp5KcB7DA2+MR9ie5e0Nx1YpyMGOmWypKeOrruAl1EPf9f3dqL1PvDdJegx9V6l7OQhQdNUD1K3
EIadF60SlYtS/yhxhTMAZdFRHRKJhBwp2zSah+qtiygGTpaye6iatxJ3meMjEJ0+kO2iuo/A+Cmw
ZI/UNXIkdlBP04e7SlMQil4hLm30cz08DOz+wLG4M//UhTeQRyeb8riqyneWeGvgr9hpW8h1WU7/
1kXM/a4dHBSRO27wNZKN5S4GzFFkB1fkViFhrhdfplRqUI+JvX1dvzfx2kDViQlUgBFXa7W4QcIG
jX+NazhyMricoheng5fw1uJxpXVc6F7aEMQl0s/5QwdeAUfvMFhpwZNm8sE8eOylOy8B4FUqumgo
xJo/5PCuohrVl6ucV0ygQaICUJOuzAjMq7JrwJJJA/itdF31VNsQdVahuBYcDDjdxMdLzdjJONvr
8h0+tJ7gr/GdGlK0lEvHQ6quNF5l/0fUrMLmhyIi/Tp6oa9SBQTpRdFccYdKAJoWmBnqstNFGzFf
D4Z62aRcWP0r6/gEPk4ILyrhOcz3PfdNK7/E3SQ2UjzI00UFBDIx1r6F2Gx6IWaHCBhL5eMrLi+s
6lY3x4fvQcUMb3QdMUtHlzNWzYdwjg/8E6v/3WY2nkSfXnE1ysNsSNlI9KfhaHsrDmzb3fn3wV2P
++9HbbORcQHFpH6NAn7m+At4+N/vMycPoU+7zCRBKdIKYe4RGG0VWCXph+Gc7oJ8LsIkKenwHUlz
hQjVK6CGuTofs4TucUyHUtv8gQxnD1V4WFD5sbMXcQYPyT5/s1DHMNO5xiFQoott0e6d8iZCVUub
ajzV0drREbtL9Ie82ZviXu83XXMzDI4U416m7LrWcbkhK2jF1PpeLkZjBKqQTmPddjwAF9YF0v0+
pZA8J4m89Sg+kOYjfH0ER32rgX0xq0WXWHOLBSeKeDq8UqYItE3W3dXGxsquXDwD4xfU8JBCeNT9
J/AuLvpUx27x/cMdH953Y56cyLoB+kppGLNRgnqnjhCFd7F2ocfs5udS7DFx/y7WJBeMaDhC2+cx
t/RWxA+03Z3+PubmEs29NSLajnygN7CifHo2Dz11HtP9NUZxaU3lTvX1NSqHoa901etAWV/I0UUJ
TLiqxTMvyi9SLWPq+TnK5GUdkiQRW5MoxqGlCF4sgfFKC4xc9+6BHv7c37Rb7IfOXYlPD467uAnR
/VdS5bEpVOk4hpWsdQCQa1TNtz6+Xyc/W6+/PLxRPeiPIJOMxlXCru8Ugrgx+uz4E7jWAg23BodC
DCUEbeO5j6jBU6M8yEgjRulFG1Czrp3Eu0VD6VjfHzXKRealW9MkwE2gvDbMKxnJpiBEtQz1MVQg
qDS2UEOXDbKushbtZM1fVy5LHz1Vy30XjWETp6pd4Ns9pBS/B17H4KGLEfvk6GgQpRWw14pGs7P+
Adm+7+fgl67478/3zzmYrKLUyzO9q5kDddnY4iJaJO+xyWE+C1+Oi97ObKldCTa27P9h3Mm6yoMS
EEBPXJgMCYoQs3FnLBGXhKymPWkpZDVx5dnSmST27HgnO7+Ulc2AVBSWBEgBfoz23na08DZYvzdz
+RVpGNXJHIoTb9+P99RxYH1aapPjIAu4JCciVcfGgoVyAfD6+98/TtcvSxnYiy7rMupJU8xG3LZV
bfj8/ta66bpNIgI/R6QyP0dTP/lecgtRITEi3GROlotUl6LRRsRJC0SP71oQd7r0/P1YzsWYLI1Q
yc3I7ImhCpda+YzKbWos/rMQk1VgeMMgpRIhEqwYip2qr/TqzH1aOnn0IgwCzIWiJuiur/tzCLy7
aRRijLTt0cfWfaP5ayM2HM9q253JO3/zu1qBl58Z3olTCTABZGdOBsmSp8w7wfIiD7FSrsCj7SA2
Gd2Nn66U4mBKmE/S/tGW38/nqYrPl4iTrTRLjpKnxWPERQpBwRm2vNEIlaAn8M9UTM/Gm6zDnjKG
EI7x0KhOIcVDqVm0DlWtEclzvkz4Exw0eb8YH5phyBNpBiTerw+z1cNGxCu4m42KZcc18AXa/jMc
3DZY0yM5kTx8P6En3oEv8SY5TKkZUWgYLj0pJFLT6lkw81nlntmUTqzQL0EmKzSuzVLoOyYxhiYO
njvisBnyha6+Vchzgnr/fkynV+WfczhZIxga5EFXEU5djlW6ZFk75TpxzrH9T90vvgxrujYSti13
nLsxJ+vsctYvfXw/xojeMlq6K3qQFyECPWNJ6LyuwblHN9m+hjJqEk9hmJKH+dNG0h7z7Pr7mTxx
mjBCUGUWXRTN+llE+XSDOkZtoeYSIbrj7dAfhv7Mk/o/lvufASbLT5Og8HkyAY7Uq8cby8hQnJOw
LOMVrt/L7sf3A/qF300a8mVEk6Wo5WrpDhkBg+dGnkUraRUsUWQeAdwUs/6dEq4CApBzEgjiKEDx
9XXOwWMEZs7rHK/3nS3Z9fJaWChX5TretKtznvMnzuYvwSZnf1slta7KY8rR4yC5MTOUGtylRlZ7
ZhJPvs+fRjW+gJ+WhWJ5NRjUMZCtPHr35hKc4xzqAJ3iGZyinbIEyXw5Pr9z+jgn1zxSn7T0RDID
fbI9uqKJ31lF5CLdptqTRdNGOUds5sP/sgN/CjFZkollFXh1joPT7wL/KoEPF2IrEaCEfK5EfW40
k8UYFVaoWmOOGOurzlwJYGnE6sxwTi4KUzJHrQYYk1PxEzmXPauPx+yAUoBIVVMNUBjFY251ZlGM
H/aXefsUaLL6PDHphCInEDYni+422uTSwnhqFjg5IPs6j7mrzM+EHB/FdyEn69Bss9qKQkJiHucu
c2d0WypStg/ZocREueP7eCcf1z9GSIP467K3Et+E3Uw4X1+J8YPbbsL84/sQsjz+kv97TLSavwaR
zIFUb3xeoy316D5Kgdko1oGxrNt6poAQBLlZ+NXKB12SSMsBK0qIKXjeD+Z9DCSyquetAbbPhEFJ
KTGFLbKOBQ1x+XLmKnuNKmUaYAPEVLX6PhtQQZXRUe6eCgzKCnan+sMKX/A4s+Xi3TAzSDmZfUx+
pOAbpPBOLJd9dOUKu9i6r9BTUClxYliv/5AjvIzjH3SQZm3ezQM3XKj4trj5rFMHB44YXO3efTSs
j1YDjZK8p4aOBwZ4rfI21lGS97aB+JG18GycInyScTNTAtNB776QbjyQSQ2+OInPNq3jj5OsCxW4
qqAttFxwBv/CNW4N9blSMThzvOxOFW5y48kHdSV0K6R6wZvJM0x7BdjuprEO/XeKx4J5U8kkWsNS
wUr1iAE0TOFRekspHxRhJ0QWbgLlzPP5CFShRusNz841O8icSMQB4UoJbzXTDjVsrvASoNzfrdBz
n+XtDy3YIzgAMBGPBYjhLrT2o3pzxHando0rHS18QXotEF8PNRTc6aYUGI0XL4W/NYwbyGkLhLln
iSrMTf81cJcC9dd+cez2Xo9/FmYnKkyHuJz3kMS6epOBbrKw5HNv/Z7tyjVw58RevRcQeqwftRJj
VMud8bHrALM6CXJ50tqdaiyOGjqkaAxna/jdKW7XcCBdNHGl3PGEtQGxSQQA5O5HCmh+hXPiEQkH
reHiHhxaTKcA94R7JOdgfi1d7xDnB0G79MRLPUdwH9UexC+V5Lrjc3TWPKMyj7x2Sm1bkHdye1AG
gHdo4Q4BReEaHfjRACqyv3+lTuQwKvoRiDSCq1Y1ZZINRn09KJkVjP407Od3bXiOWjO+kZM39kuA
cdv4dBrqeV6Ywxgg3mEetexWwc5agiVC3uzcCX8qX/oSa5LzZWYtB7CouX7/FN6Jbax659UMf5w1
Rgf2vyovRbb0JdwkfdGRN26alHCaTmdBBQgXwmd+FLUzc3jiGSnIJf9xSBlTULp6NITBHG/7vvSe
tsipDTffL4JfxEp+5n2fIkyOWk2KQ7gmRABzuRs1wAq4Qe5MXZ0j6Jy8fHwKNFluGpQudjMCjQp0
JdeAI/qj/4Te8vfHLUKrX1edX3piE2o/BzRks+Y2tmESsnfNEaDbIjZua2/fT+G502+y9PIy7jPD
I2Ca3erDMsVD0jhHwDs5eRZvqgxXTTenh19maU1kjMu7cvK1tupWpVPvquW5m9vJ5fYpzCTFc1Pf
Fa2WMJEHvLDiyvGvKsP+XG6fIkyWmxpCNddqIqj0QtDmyOQ3yZp//0DGl2+y70An+XOyJiutdqsB
GQRi9DgFyeI26rcJLDS3uPLd4kysUxvPl2CT5San+IthT0Kd/KAux4Ud3AF7XxhL1UlszznH6Tu5
2D6NbbLYugHrolgiXObCWsA1Im1g8KZnrp+nmmecC7pMKdM0NWWqQp8qQyQEZkTTAf/FovZnyvEq
QrMcXnSCgU3abGDLYj0H4IIuIpaExUPl3uAMX/QFdsUrL0VCu3lLUwl98nulBhZcqBtPOaPpdrIK
9flzThLdgsM8ELKY5QQYGcsB9HgFC8NqaBnGViteSg03vtzprBtTW3+/yk41Zj7PkTnJetXczQvP
ZY5AK9vNrrjmiNs2W2gE8/y533V70Mz7c76m4/Odrm1ZVkRapwpylz+X46czVQtjINoS1pEV0k5J
cSEE8OxxdKvs70d3ap1pEv/AbiRHmEKssiLOqkQlTthtW3w2cbRpz0zgqT0NECoKhvRGod9OXtNW
TZo8lvEmDtcV1SjUSnhn/glJ0nNxJm+o0otVFvTEaWG/HO1yO76nxQbXPW5FGpJmzgByDM+PrQsf
5vtpPLWhfh7j5HXVVLfU5JbYbvqm+LcApb///SdfVF3WJFHTDIxupy4GYApS/O4JQPNriYevk8My
cpfUY9GWG/lG4f1wrdPclmfw9VfySvjhOf/WffPTp/hpgfBpVebyUGSGwacI8ldTxuQUK2XLaRP8
n5ACxswp0fblcREaxTwmdf5+Dk51lHgX/jEH02KcFB4bK0lwyCk3mHfO1UWKRCuGeM8IAszcmfvQ
ruQz3Z5Tr8fnkJODsgTSZBQqA+6B7KvbjHtKeyb1O1mR+xxjclRWQteYx3FY/R9M8eZFG+t/C+Hy
XG526nINIddir8egeRR6/Jo0aZnXiH5ADtMDw2k9R/LwjcHCMlmZEXgEILPKbR/XGEQd7SzQ1kJ9
nbU3UXUruvvUhGR2dGR1ZaGx9v2zPfHufs6zp5hIlNx61TTGo3zzc4/YBmufRXxuLz+RMXwOM4VE
elJSeJE6hilfgvopym8lSGAIO0mP34/nxLr5Emgyz5UnWVFuEkhFqlVFqKe+1tFA+j7IKbDilyiT
1XlM4kHwxwRIHFvKS3E+2PImvx12P6lnsCOFa9ehMdV91OsEv9JZdjhX4D030MniRWz4GKZjC1GJ
FaydNProL4J5ppd8MgjG3zRCZXCZ+vj1T9uO56Hx1DchJ4i1jwonl66Ec4n3yZWhcv4ZtHUpVY9f
/xTCD6pQs0pCiM1zCJO2fNVFbLb8readQeifONlVaYwwqkZSip8MBoK6KuYD6YQ6rHI073CPqjPs
YSXxTHJ3MpAGiQOZbnmM+HVIlVdTuMJQHGm9hcnRrhyMbl1mZxbhqdRspPnj9o6AAfKjk/Fg7Bmm
IP+YuQ1SL4o9rKD3U2ij5YOB+eoc1v7kToHCr0SFWtFR3/w6KoOGTBxl41pYBzQvjqve0Z18eQ5s
/Iumxs+bPzBgc9R9UBBh+BpHK/UoEjuGBWXqFSCrNjMeqQktaA/WFLj6BcnEIt/gFW1jyPv9i33y
yX2KPWYbnxajVXp1qTTE1mM7rXxceyjMIW6nBPPvA518sT4Fmjy7WlBy1dcJpCGBV+77+uoY3Pxn
ISaZEQ26olNNQuTwhoPuUY93mXbmlB7nY5Isqxh1/ONZTdZEj+8LotDEGGGyxvGmFt//s0FMSvsG
18pKqwhQmhed9CIozvFsY25cUN8NYlz4nx56bA1VEdbEkJeSU1zUewHkMIzI6lmGqBcjandulWmn
5o1bFT41iDVgaTh5/Cr24CUKkd3MDDeKnNmx4gzaawVlusmf+mRjeHdudm3lePqxCnX/tgmvu/ga
cdLieKGiMZrqKwEkPtmgFr6aEsY83vsRZHMA37amlt7DLH4ZcB5pLCSf5niFzenVmspWVcxZIIZz
H/mnAaN667XwpZmJP5y10UQ7Od709Z3cLGk05PrloNwbUbJCbHHbmTdCnc486yUoNibWzJawzowt
OAtTw3fdxL9vr2OhXMRXBShxb+aWyuzYrf3sxyAcCrwQMCrWI1s3AN9eitqo4bdtox/xwI0XgYCk
O4g5jHyRP2aviBKV3WEIdbvt54N53WOTnWIIg1xWhLzc8aprLjv9CsZPn1/6zU2oY9W8VrKLuAZk
Ssnc4yagRVyh/as6QpxBWkdaP/fAFVt9vRqk0abXzoPnxH/zXWOGrVEfLtVW26K6paBNiorvTDqu
/e6ijz7K6MHFGSuj+mwIh87dxKYzWGi2roR+31YskXTbVLVTo0GcuSRrKrV+Ib4tVahPyraRhouu
Zx/Duncwb1NtV/mOJqExJkPRNMEm4CiKf2K8ivpHVL2E6tmXsadHAVgpsPV8K48XWf/SBpCYjfUR
S0hXXArIvImVB9YaJ+SjvoqT5OqYi9BGjb2E/pje68u4FKktXJQygoGBMWvciyqUZmFa7SMJlPdQ
rAoM/FIo9Kh13MlD/a4Z4p425FwSL3JFvowH/+Bl5T6RRpFXZQE2a4YmO7KsTpBJd5l0kIVlJl1I
gmf3xSVezne9oEFCfbO0ixQNSwlkkMRp681ylM/aYjt6lLpMiYX9OHbJEvC0GhuwNDSRnjNWaOOB
pT8GlSNKyUIzKxh7oPX2qrj1j6zh/sbDCNzq31Eknbv5Lvd+mEG0MMm1BGuBoKKE2q3YYPF05FW6
0YxHQKR24ZtXEjzzULwQIh3XtB0+nfM4TJaFavvFW3Vkh+x9u4RSMBjZDC+ZHaY56wbj3WN8pwbh
zVAJG0NDCrOoly6m1v/L3ZctyYlz677KeYBNhAQCxG3OlVnzaPuGcLtsiUkICRDo6c9HVp+2Xe12
739H7JtzU1EuZzJoXFrrG7AzHEsFNYp6gJYzSOgwS3VDvDU4k3U82laSg6nRryrmN7IXGzm4XZbL
XQae/QgVVamSNZwuMSOOJaTe7WVbwaubiR2Zsq3y/YUs8XmocaB4BYkBiElvRvjCOd+f+AghErV1
6XM/JFC3BtVBrsYYKgUoE6VQ10yhdQ1b2bnj69h/ZCCyKNAOErj1+kUkOAcsUASrHoUTNqFmqR/g
tMraF5o/Fwn8u+D/ZcZhF/vLqrWbGYSEmXxIi4u+SUCsuO+gE2yQ/sfBM5DfUoqJGcFTjlbbjCb3
NB2PTcMPOYryafXQdDEOpMm+MJ90ehstC3nQb+D2AczWCB1s4PMhQzxDVrMH5ToiK6L7XR9DW+AP
1cMwMc0AygbH3gQruFLCjFedXA1fVU0PUkBNIIOHaR90hwAnRZn/4Rm0TPILB+VcENtFDbnZUW66
HHNqsutM9xuv3fU8sZ1Q/a6iw6nEHJhwmNdiTzoHzQNXHqLpeXYaT4qDGX9NdHhBi+cKBTjWutPU
L60LXHsFY8M+3vk5eO5a+pjK6TZsP+Sw84aywYOBxDVc4Tc2fK5BuC7yAEp4HycF19r4k1KvMYwF
/fxgg0OU7GokSZJ8nzbXZXkFWelNCzfXJgGbm8Nus/qYh1B/iO5CD5G9uyI/dTAtAX+ozw+u3VPg
dqfoa8IfpdgnGagqOWqBDAkCUDgGh/OJvFfDzVx8hFJ2Ee+D4KpqvkiYUzUQhx73Jb8p44OlLZYK
mDNhMzBXS8AjJRS6dbkJCXREg3KbQrczyo4EcCICibryD0oODronbNeZvYTIFL3IsT67ugXf4n6Q
wS6QrzY7zL7fsBr8mgSCttFd3MTQ9dza5MqGHFSgVYN7pXARrvUXn1zCMB0guxV3T5YnG672kKmD
HAOM576h2DsNd224ceO3VkMyROzgwxAwmJmCJ1L+gW0Wm1wBzTAB2/O7BGqxtHiKUGXOPgv5dZTP
CsYrHcyG79IKUjpkG1JINvXbkV8sC3YdvRbmFn7ftdyHKKmW0d1Q3JTQcIguIgE9hQjhJ4SV1Wsb
HWX0EJgNR/k/sCDznwaoB3iQD9yumXdh/+Kgj5HvkxrwveQuQ99G98QRiIQ8cXHRYBqGzSlcLBMx
QRQsEpcsL0RT4Z4MbWYK7d3iNUNxXU9Yjfpb6z+B5iP9S9rDPJTAu+OFiasxezaAA+a7GXrrkDou
bpsCPrjstcmj7YRFlRwTdYhha64bqBzgfKA6iHHseyiSopSiwJCCFoYoV1DD7VEEhR17NX0j6Ksp
ehgBeA/zlwTejRLqLuxKQqAhNLsIVl41iMvtHzloEuV4yKNL+KKD+HXTFBdFfROFm5zfTdMHD3Hx
obsI2WdS3rXuNqhffh8c/qo0AGUx2KyCFM9B6X53VIh8O7d2QBhVXo6beZvtiqP4CqXUHVawaiX+
lcX+rzd8dz5oylSGvcUNxx07Bqslx7nw5v3aP0PI4V89pX51HAEzAPReaKvhiPcuTJyyWGWjQoKK
tZ+Jv16vdfnH75vwV4FoDJYvGhB+KrjXz7GvDcZ5yggWT8TXnD+P9fb311++/z62hpQBGBZQM4CC
wbt0DMtoLvNyQGwNrXXrSuxEwKND6Gi6ssW/5PPCXwXyP97sXVaGdzxoqekXUFOyDXLEEV25nurH
uTrmEjmY+EsUb2d1A3X1IIDm+IDtu7r1MYG0K9AuARSZIGebtsdpuu5UtuIjXRGI4Jyb5E8Budu3
t3+nWPfun/+/CtjhdPYbyQwo8X3B8e9NC+8seIfPvwlmoLLzplWHX/4Uw8Bvf2pfkP9E6uLnKYT0
C0/gdgQtRiQtyKJ48fMAZ9FIGyYSCPmPNeqgta+pXwkrm3tIcCCmhkPNzX/9H/pf3z9IcllATrdJ
1fHt01mOsTBVhhx6YQQU8wN1/MX3+FzMasUgrHX+rszbdgUz3nLvJ5Nd/TcvIsBKq4sEePY4MvfL
xXIkJUAInqrt9yvykVGo+apHE0929Xbpqe7B9pU3HU1Alg1myNZBl/MgIalD9Evq5/Q/gve9tWya
LMAJbKwEWbWfW1bVxBo6a5zeokhvmcocaC7UPERtGG1oMZanpV1/9TGIx7udFnG0+f1nB1jiCNgZ
M/HVmiDa/vtX+gbQHuWb9d+/xt2t4OBWt1PSHpj8NzbkzwvpW2tgC8oAA8VIgwXlz60RkU5kKs5h
c9R10ITTbVu+SAmi7tII3/+XC/AWoBSUR5vff8T3iycxY4e0S75liYyuf3G1ssKBH+LHqIfGxOx+
/o7r5zVoEv0Wru5kE2f+2w+z989l7EeRiF+9MazroKPAGOgf4buZhXXdWZEXYs0B+gKPeoS9dyPY
ennh7/9Z67lbmU7DUCS4MjHcsM8f+v2jRD8DodIQYMYMKeSMIi2ZhLD+/bn10ZyoE4edWFsaDdcI
6dzoc3CRS20RqbcGfvZJapNm3yBTLnFioGm9SmVBvwImjUjYAD/NQYCmHUKmuEe8SeIlLeA71ebb
YFYl2O2jHOl9XFnkBrNS4DN4S/bRsBKhUz30wDtOyDxfK9goswPvXC2PYU00lAu4IjU8plUK3tXU
J+IiK4pRnFvq74+u9AR5NRoC1GjTEBFbSMr8EqGbuOxhNAzuXO4C2JZTviUDZR+bboR8s6qKGKyU
vI3gq/L2epmA8GCHaPHtHUPB6g9cRXxrucwvlRjyS99AHMUbwYY9Fk+IfTW2ao9x17THSEbFS95E
7COOu/1FIFjx8tYQykXzY+9Ap4UIGz3EtCxKiKfr8fqtcZgW81eQtYo7m6jmvo8yuGmfWyngDbZ+
H8AK99xUQxyFEJGz0RLgmx5rCd53Me7ODFSwkhY9MMCLgoLy1aMdQ6bYR2oBkQYarMcKTouy32Lk
ZU80aLBfDya/XIbff9SoQ9/Nt2oS7vS9YcMaAvHwBuLbNkcC1VJ6QYMYHucZrITempoMU3BUXScO
75s7Jx6qwqYdm5OewGn8p3bPi6bYyCSxG8NrKF6gxApVwq4CVjFUbn/uCgvbnx4bzu5dd7h4OgQB
3Odd2sC9Y+YYvfnsr9/1zRBM8tSHMBwampF91NaKy5h1n869VQ1dXCFxqNTm3GW+4zge4AEuftlv
fcvssYtMfn3uOwg9stu8DZDJCmJI9SdZN/zZiUR00BiWLcKnH3rSFqkGQIVC1NUiCfJDlwZCfKAU
hHVkwdCtIijjGg4XdfWR0eH5v9W/cszZ52A08LLqq+158igvkseSQGdvEPMf3ydRWyfk2Dj3ItPN
INvylMvwyoGLu0prB2rQMrHO/V855CO70r7+PAaSxsMJBGoLZiruR9LVF6bqF5GF7Pn7mKjKarGq
gWcM6SwyXU1yKjQMuwJ7LeocTiEw5BpkheOz5emlqq7Ow6U1SHk8NI2fH12fbr9P1hiQ5ypHyTQJ
q1t4ZAPaWi/OFDhR/jCKwE+Dv+34beja6Rja+xL73W3n+r2TobiCMRTdLwNrnpD1gXuxxfry5+gC
XBdnZ5lXx6Cp1hqeVSUL4yszjxfn2f9uuNURkMPG7s9DDvoa4J93FQrnJLo+rwsxLa4cgborW51H
oDVIUSgzwpREiR2HRPFmSsRjNbaPNds7zuR+GZXehM2+SuOXPJw2WW3rT3qcDPyfErE5D9MZlL8V
KCCQsBXBuPs+YEnYsSuWzqfzYpMK4TepLdVNPOnb86JzHrwZ3LEnPs+nLlD+IoI5zJQEOVKS+fV5
IFMA8o5mUWaJxri5Po/oivDwaF+onodnPXAIpkBLKoIJ2kOfKqSJ/xrkvDePMCoj1xMMS09tEJ5S
g5Ty9wFPhxypZRKIA4Amcs9K0azDApzoUQEIsMyBJhyhpxLH3/KsGY8QUg5WQMGPBwd42Jhzuhnz
zNz1yw8GS7BlcsyUd0cSAaZ2XgFJOsJ0fm6ztzPLPwpCvY+il/2VAxQHIB4Ooih9/7y/tioNm0KX
WJ8nOj/WbZZdD4Wx47HGqbKHYAmw/5tl5f3VJ0XQBDcy061fa1bOj1XTF7tKoPlNUTdI9qZOvPty
bufgjrF8PcPjLAVU+BRx0UGJCtYUb1cqm9I85u+v1XhTn4LMk0NrsEn+/EQMxq2sLi+GsB9Pf7+4
ST8Vug3gYdbm12Md3jk4jAy+cY+uGC7KMYO32qMuQr6dySoV+IEs3Xg6v0P3SCwijYgHEfLQuL3w
+oqruTgNfPf7WOfvXQHxQGhpJxAIXDjtOCf9WK0i8KGQzlZiPXZGbaqhwg4KmHmzV6wSlzTHxrW8
9i8/19sxhfVIfKG4eg6YRfLwHz7PpMqugvt0BjNh6KAP89dXA8hcKj5enr/OVB1A06b6l0r9O8z0
Es8BeUegAkXgVcvRvz+/ZG3buqBTF6zyxHNkwZyTwTrOG/wUcRAgQrCBCndcwzd3PQ9coMglS7+r
Mtd1j8v7f7+EJTB2mwehb+YmIuvRlYEEa4RQaMI4SK6OdW2v6jqRX3XPyLADaQnMDTiHO7AUymkq
5OqHO9g208h3zTEq4HWeydXPNyMxxIvTFKYvU8+bi++3ZRVl0MbBD8n4DCYJ7o+wp0QyArwAsdA6
8JrhLqGNPnJl5JUuQ7k1EfZ+xy9lOdAvGqXpNQhw2e1Pz9iObXvpSxJBuYidXABfpLFL9INxXXDZ
N2WzMgWEpJC28qB+kG9pBLGkIXL5Sygatg2URKVI5/mL0vZjg2j5lnF0+++H7fk48D0TdO5SAIYz
oAdYGGbR+3GLRWniXkpYcLKohXtE08zDDVdZVl4ndFYh4hddBOsSEeeMZbXIo2+zyyHwDE+plO5n
n/PyNFWZsjsS2KBcXIp88iVHtFxvkypDuFz6VDm40EXsQzsFYX8ZgJjWrjzlYGm3UQ5jNZlMAqA1
3sz8zo0E+eul//6zh8sdnfQx7eDRvv/xEYu6tNPOVYY///icShOHxHxo7aUxyObt/kePzFIJnfky
hRAbood/evAIcmIQGh/6BmyqdOaLothY7KvKsXgToJmvVZV2i/fc0tYTIMhu1YGCmpBUmIsqh6Ee
TfAFKqKbt1cbXT6YdZeUACX7ucPjlw4LTpgWd5NrbgySAygiaN9t3noFrCsYYjl4NGkc1Kb1+b1n
ndX3E1XeoWa39BcNDm8zWySqSzZlXvjXc7+VYz1A+XqS2XawgLbChjGDxeEiFtVBObmCD/1OTS58
fOtOMhCIK2OGz6usmEUC7eBYQF17aSXcXV7GGNxvR9LvfVzCPnZXkvAiT2t7GfQBWQmKmhk8j8Qu
1S15Mjz+UoCn9jUr403LW4fQsqfrpo/Tm7zr5guPtMu5ZXWn6huWNPmGljx8LOb05dzMBuDCe81V
s4ty/yA8lMCrJD7oXqXwU5rUfQdfxhWPe9hJU1Q1eX47zNsedc0oTm4C59I7UysHBzVo6i//Wvom
hn8vBOkTupplgihmmdVJkUPMDN2lZDlewotmWIVRT7ZEjOEGWBpofiL/enn+rZPJQ+2mZmPLeRs6
SIIrbvjnSOo7TEr/Fdmt9d97l0xO7XWYzpdF64qLkgi37gxnsCwbNLa/GflvMqD/l06nU6CvGkLx
g9tiu5hRwHmUfWtLdGCeDbfnH1gh1K6oLJwGnVOrYkDlpMhqfpdXkHTOXKb/wAiR09Df6rrNb4WG
cbTP5gvMfog86cJcBQi5g7yBc6xh3VWIeGtjqYFeWeLTQxcQ+KQ1q1ansNsM82Gnl7Y6DytY14CU
34ThUz+wu0Cx5CHzZbf5aYg53tHHh6BsxwUi1kI5rof8NhyHxlXcD3D0teV90BfmIXeeH0b4XEFy
ezZg10XzdZ1DA3QZhyTU5ipE5eIuZAgJI0GfZHEiaWhPadTbU7j8Vjj7bySTd8iwZa0FKmfR9wVJ
A/ibs2TWj4iWxNm5C5p88f2TEhZPXkNrHNOUHROP57y1lPAv3eCL9ENdqxZQhhTkz/1MO2EBWUtl
dgxjH+Xd2/b21/XqdOzoasq4vMkDeEitiAiwFP/t0kAqB/aEEAyb90iIMPvGdeHVf34XZie48WY2
u3q7U2m8PjVADsCvkIkHj0SBuyx9F4NFmPtjUfQ1Jn4vcxTPy+zx7QkY6tVrRBP+NZQBoyjS4VmS
uLDwO6BZ9mEuoYUk5ngaN0MppgfFaXMFIUjU26c2jUMUCMOtrkGzvEpY0T2ft/y/2qSM40cJfIvt
VHMpq0wfWtGBBiUZDAbgO0A1qrsBEZgNy3v4LPzqCNNb2MSMEDSPL8/vlEitNnMD0cHYtMl1x+fk
ehwqg8wJXjMf/UvEAQkeZnIH3mJw1xT2Niyn5kNEUOMjzuKY9P8aIK3A12VjHmxMXCTbuZnm+/OP
poIKhmnsTVqDRGJ1f0KBGS6Ag9KHsQHcBGfCcztF8xIYFbW6J4m3G4xysbPzRzuEsDHoR7mfcHTc
OdHOn2w7rtOq0M/nVnQa9bAy5BdQhyi7VQbv6LREUJ3UGfyUl3atEtbsmGsw2TlMAdq5BhF0ccor
J1dfCAHjuW4ehk9LmxPSRM95tAgEEg5H0eXv8QA3aUuTJ9Ek+ij7cVj/PlJZ8pY/BypQiF3qBVnE
UrhPvTvrVOPQoFBGYZkA8SwU2cMKfn2pmvwjMLf2bTP5zYdiUcVwJCZwql7GyfdPhjbaga2QIB06
eexpjQC40aYivD1f/Lffc0U7vCRQrcsnwJ9q38htDuvx++/XMDOp1q3L2QVsF+DWB6qHUjUEtVAR
1tBCfvh9I70TFktD4MQiBv84pLsjlPXe11UqKkJHo7pfl1QsBhojLBeGpEjqbSbnpEMMrNu96TIY
0nKfOgab49KvQj03FrqTDQoyIU7AYBW140nKGQxx4duYr1yvG73SyZT32zCHDyOKv4CO9dXd6CMW
YHNI4XkG8NEtHZubKCCQaithF/Y8tOREcmfcJmy7C+c0AfIEVpdkg7E83yngpe9V1ZmNYj2BW0zM
4FsAEajbkNjLvoZlHGoNCWQKoi7oLlB18TuWTNNe1jL/SMu5Q808jyq7UQkdXoNSc1TDcz++9fK7
5gi4moBxYL3hm3HwvbrSg/VwnKbVBPDqOLX+OrLLZ5qxCTFZmxROFefXmoYib05sFL26/vP5XTfA
tahIhnyLDGs8QS6zm+kWS7mMQYxfHi0Q6Zgccj4N1Tmt/L5//umBUilSh00TvRAngXf7t/b/X3i2
f2wxWBReR/ixAXghuzR+KEDZX0ZTZcvNIAQwZpPj8EiYowOr4m2juL1HdW6jI93dn8cZeGLJGhkx
2Ml3vnq2HfZzPc3jbe9Ivc9HG55E7V/OQ1DlYbYZlDLrWujkyOu8v4qzjD8K+HGHZXBxbgxT2vZm
6HsAXYwp9pELsycknh9aXgxfasu+BNkDBbLOl/QDJFuLFfFd/Udoq9u/Bq3ObXA1z+Nu4DIEPqMh
SI4hk/PzCA57Ea2ivDEXpc3JfUmBC5zkmmqzkdzy+2VYl5A8WZehCI7c6+A4RrM4LIP8/K/z34OA
Z8ckGMiFd8xcKm/sJe3gahG4JNwWNvKb7xPAR/D/5va6aKb+ekqa/rruodxXFXQVDhsc6dvznJC8
0E9IWtH7Hsi70LT8Yoy83jQJkIuKA1mzTJQQPgK7FrZWy1wpOTKavYzcwWcD2zoBK5IsIPppyhCb
CyDlH4oIyDtFJHsUy28FwynwPDRmeAsHHEBKz+b+X0hi2RnH8NOiDmw/UCIp0LYQe/zb6TNCCRb1
HJw+WRlhvpVQMBwR67bBIUnmrLgukYO7xUoGqyKsrsG61hLkXAmSx7ypS93BW4nMcMKe6gLenxru
8fFjXlEOUS5ZYHZSlWIuEoN+WFX5FPcfsmBsHE7jOL6iVJvOwObTxkMlI2AjoDyYqRR2sl1UbTKP
RR1F4yh/dXlbPdcjg2X3EBhgNStkIh10cgP5oEMka9bW5bBPyWMC1YZelUBtTclMIAJKDBQNmS1o
sTN5A/UJUQcpf8A9++Dehgn+onKJz8cwuauA8BvV5ZAIV484ATr4mwRqwYB5lOfKi3Aq6WdZhbih
LkkXH1jUwQk3S73KNx0Kv9k+roBihqAwUeW6EoY9kS4E7Jj1FI/dIAC9TRc7hLUw0n+QyGNC7TGl
BOrRRQMLr6ZQeIMxZLU6QHlyFFsZerwHjnLpa+i4h6Z+VQDG5SifoNQKUUOgXxOvuh3Kx02w18pE
T4QOuC5h0CcFXo7hGMZo5fy2t208AuVrOE55yCDhlNvm47yLp+WV+j7WBKGdm+BMjCwrEMalhxYy
NCPQhgqaYdUmDCr21JlhaA5DFqr4kGQaieGpq/CRakrIZy6nMjq5EV4TD74aGSh5Oixcvx6zGI8T
cIhOi7NtLFIwcQl01DT1a997NJu3Ds9dxyiPPLLzMzHA/rA/WDJAlbLt8A7N3IR6p7XE84U4VJpj
iTQ9pL4Kp4ePZU6R/B/CuI0PQVgRaHHb0mZ7IWt0CI42sMhe9YDug5yYItDfKVg3Gpi7Z2g1Dejv
ptAp2kgNKfqrHVpbwPh3xhPaeqzqLcIyfKmGNkZ8cInH00Y1wV3iJlyuj1osZDyoxojpw7KSRxV2
uI5DjShfy37RHU58gmHcSImuNBZ82y2WKvw9rmmdb3yu0TedDf2Hsmj8B2CDlhaRtIcPFU8gilIj
bICHk09yWDBj8EPJgCs0LDCsAqCcKuAT8DstJDZ3YytNjjijCRIolYQCeCwDnvRmyufoqUdRNwZu
t6gg5AKhIok9d0jj57pp0ZV9xPHcYSRYecPGfvTbjuIABNHvVCTjofARbmws6i1fUCwayFbYFI0k
J4bRUETR0pms6gl8t1pa3nQ1oBdYPYqlCUeBz4yWADyBqBmBNHaJAaNFzwVacvbcF/e90Pi9nTn6
AnxEkyWrJAmip7eWrFOHG8xc4EkbF6cWutskQSQdhLgaDvoedF6H4s1KwztBfUFhAmO3JRZtPvQ1
e6JdCunzDOXwrRBIb69JJ0mxi0WUvs6calhII/WRr2Rqm/hgZtdCPZkOCbvFsQYjyA7QGLmOytKZ
Y6ya1Jy0GTD7q8bI4SE0KJlu+kRh+Wj0gO7CnEd7sXjCNQsMPryyjerwmM8GgwEnUP5K4rFA8cRx
KPzTFD2mBRvBXjIUJqxjhGXzUI0VXgBpADxqVSQYaiOS9zgptQWaAyKguHogRrQ00gMt3KTsVIYw
gGv5a2WKoduNQT6jbUmJ35nzmPl2ADj1pNWUZTcTm73ZpbJS6FSt9Xj0KZ2BTZ7RrAopxa7hqIQi
Nw03SNOjcz2WRnMrG9hXrsMIIcQ1au4ExpxlEx4b42N38zbiqppAYD+aEwyqOqrwhNgfsCwNuccz
W62z4FokXiIDXCplt2lf45JDFC5OzAYIkgPS+kiQmYhiCmA847aaGyQfRhRlWyieOkyw6LzIKSh4
wdGsnJF62MnWYmUbbYmVQwxLg6ZZhq2qD3Ka7LjLMTqKiNjskrYaus3a444J1twY86ZAOwd65tlN
3U+Ju8HyM0SbYOgmv3Uci8jVGM+duQ3yYJquUmhxiM+wuMDnRS+xI5STxWSeJcP7Do5hsBpeYJMZ
h2Ui89j7D1WsMBms6fnr3OoQuvWVRYg/T0MDvvLAkViAk6TF7O9ciEGRqwSfpwitHsARQAvOSYM2
NUWHBZLVHstVTyr8XaGgJ3cYmbDMmmlWgP6Ri0HAnlJbrDY1tiPgsBDFR6fIh/gawx+wOwYcHYIi
MwYUaXgUbKoEiooXDCmxCjjAIhAnyOcnSDwQUSVPTeBwHVGrLLwwcY9RhM5Vi24TAd8PbmLMunmb
FiGKMnPa4rwC2EPL76fJBcFdnitD/4Aeu50OM6Vje8NqZtMVVlY1AONvM0hH+QRszsykSfUpkKn8
GKQUnIAAOAhYQo7Iy38pihlaUqNKAgj7G0gLhZgGXMkTrE1m6DDpHKGFy2R5mJfjTdoSSBjEKNNj
4GEHLOhlnWbNXuqgeMq6SX2JO6auTAgKSeCCq6QDUQRJKTBViMQEYBGwVxWq8Kra1rPfCKbv26ld
J6Qj21RB0B9R0yEe588G+3/T6Vs7fhF0uhQ8uM7HlMJwIXvuJj3sQgWIcYJss/YauuG9yA5BOd4p
rAMbUibssp38lc2nj0Fsn0CfmUFUYre9T9OriYMms2yPoILbZjO6EdYKJZwFmyFvUMGXnygvcwwY
Q56LQsFfaQrNi5fmS6/duNAheA3pY9m361nLT1ViIZ6qo0uiJb2QVV9eNKrim3Co831mud7atP2m
g+rac3lXlrlbZ1Efv0ArAsX5jr82iE5ug1AXB3BB7BaJXJy1JfkmOF+bMHihRu0FlXJXZ+Hd7GFO
SjJ4LQQAJU2gHQ2ROBoKB/QMIfItPG8ehAVvxZR1tepmF27zoX2V1DdbYFTFqvdFc0MNOBxgFKT7
nJLPXTqaU25TsJZ83wDs6p6L3tBDmtawku2q9Fj0hdvGJHTQnpZpuYcAm7o02t4bQfOXKCF+V2b8
axGW7orXwxfvYNc4zKgiR1UJ7orAuO4qgYN4h3Sb6oZIb0ZIEHzsoBy7yWxXnXyhnhE5+SNAgCcI
hEDXUo+y2YRpdU/S9mNayZtyjCFYkIn2tcRqvy7jBNC3UkBPxbkhRLSUjJs6KC+9DyBwwuPwJQCW
7bNwqE/ZiINdI9sa53ffCnHrcTy8LgUiZZ4NU3LEvlzd1oMFdn8M4LxrWCzHbdswrJSDQIXPQflM
lDA4huuJFeGm8bSBUGTHkGLGiC+fcp/Hn0ncdlfDrJAgM/NV1OVi3sw2nXFYbBkSW4CFsUmApdf2
zbcmk2RN6eTlbSyHe23G4rpHA4PHsBQfZI18CCol7MMAt4KPbormfm1whlgPXZk/lgqcNF5AooH2
gdzLmJ983rIXi2X8ETEX8mgjCjeIXfAuu2nQjV13eRLD04Na+jHLuwpdM/qFx4IjP3NpdpC+1VeQ
AIX6Ton62lo0tcC0S6YMfqro2uou5dP0IkfYWK2MS2J9WZhQPIa91y8Kh+stYGqIf50sUFxpP1OT
QDy5La0t1j5y2OkFSWGS6GNkr2bXVLvEGE9XhWTeHvKxSMutnYbwZeD45rpLu+6BSfhIpqKjGzCJ
AaoWUPlDcQVcvrQCQCsX8cRWKkxw8ItTZCptYwkw28HwtRvyYT3nPIQMHlh2AQznEaYD1jdFVbfu
afvHmJRfaNKXXw2yf5B249p8M8mYPmSjpGTd0DkEaCLizQapHb4rkmS8MsGYTfD9aIZNgShgBQdz
OC3aGrhKjIxNKyq/AW5Bfh16Vu0rRaH/BzfJaQ2IQSz2dJ5meCgStp0hHfWpI4OHQkLbFusay9tK
m1AjgeT4cALbA7U0onCPWZf3pqPqG3Llw5q12WAQZA8wPh2J2Lc5tOtUFUWbMjTsW1xE/CpstEdJ
YMRB7j6WdSCOrhzbba/rdGsVh/1LB+NHRJrjqpR1ztZjITRdG16Spz4r+hukFgkyGZhzW4Tn/YXX
IKdQwH8OVMIQaD3B5+CTp+H4ReqkgmiXSRXZ0yFial07A8JLJ5FaOZJYgDwEvXy0e60diRBhzsBm
jS0hX01LBFlNroMbsW7nb0WMkyx8BDDGiQLdHVxgimNw1UP7QPMEu4Ezr2PTpEcv4ebSqmj4lAxR
uk2dbmGVC6d02BfZVj6h8O1PaSzEpnKB3fWAW+6jeoE0zZF19SkssFzsdEJNjWU65fCrodLdYBzB
uXuoNfSHUGG5hc8gKzdxaegztyW4iBUjEWSs46RBChumTiGEknQMgUvqC1gNi7B+0hQlzaYbsgWu
Bj1vxoZb1DX7Wza33T3wvthQnezip9AUWbhSiUyhE5yA6BT3PttxbGCfXdeQy7T8v7Sd13bcyLZs
vwhjwJvX8lU0oifFFwxRZMMmEjZhvv5MVKklSlTr9j5n39eWhlosoZC5ImbESiyP4cuKoDQ9J0+W
hkSvJS8VrArRSWIQPiuuVpWfMq+g/JTnhdtUAA5i6OMlJ4u7t3LtjVMe62UstOSx6N1Kbhqf5Bgr
hedhIBXjyhJsMiE/5o8tqbDJaBduao5fjHJKxcpLo57jV4cbtwrm82XcsW12Hddat6sCETxHU269
sWPSW49x31XLBoCCnm+rsShAbvSCMh1F+WSKX3hwq+Zm8gMemEXjhMlWFxpnkZCK2LGjlcEqgxG/
Fs1EjnEaCfKJKOaGTSUxCwcrc9S2duuNGrjYlLBGegizB8du6BLVM3XRaMKnqrDDAqMGdNTFIbHq
wNgWTD3FOta8yfqiODXY1sJv5xNL3Z4bV9NDgEwyxn9qjBJ0oChCz36cUlZ2bjzhx84n9lc52jrS
RoWLQCF3tA0mJ+7x5BLdfsLGIkaW6rlkLxGh2b/CkKcRJhXKnT7MEWZ+VN2Y3dV5qTAZSoowLnSg
m0ORK7x/5nmESDYPzjxKMo3JRogytdFfC2YmuA3DPEyBU7dPboR2e1YH4AjLtMwCi7XnFr9nwEUs
GSJKDDIz1KBYGoOj8KzzTGV9YeFK3e7T0Jqu6YLhWHNHYLLFKGPYUBlIQTC9yWHNotjVkzs9syTw
h0WIdllF2pBvolIW9cJAs8EYj10y0S1WYbdgXvedVePEGRshZK5Cdj+raUezccqa3HAcruJO5242
BiJ/GGpjuKrGpnlsg17WiCRNCd4k2H6DRFmIeJVS3sHDK2snX+e+3gpq+HWi23apc9V0wnqg46Uf
rkqv1Z9avhAmmvmkEUnMbRkt7WYcOJEDimH3svOGjHpg3WUnmvRy4znxcMfPlFvhAreOy9JQSWdW
v+nl2PeLaZr4mbM2G6FwY9N3D2U6GSwnN1IcMbEMo76yNnod8Vm1ksMHbSLCnZjQKa88gVn+mAn0
pU1nT3HP6uEU0mHVJj6QiJ5hxuwrzeNpoLUGg9Pk828yPnRcF9JxYRI6SJe+PZzFhjNQITuiSYhN
TVaDleq+Gb+QGtXrlaHV9Pk0nHIjMVkGXyYFs7Et9quMKNXnVGrw6+mUldnOips6vwqUxke+sKLA
r/cqrfR4Hxt8x7akw1AYpalsNlB7g/BvAna7FGDSQ9WeTZbXxdedFk8D/YiiCA9l7Alnpbdle6ea
SR+2ru2FKSV9om2rh5YyT23ZZH4bQ2lLrz1CY3+QSQGe3HZZDWN40fmuBSjwX1RMB4N1tFcJNUSv
/0Y2zWwvva5R0Mj//qKdmokar4i6iUNRRAxsH1RUGkz4SuDFEYL+11IqnGvQI3VHghP1T4IqF9kU
VTMacu31vaqaTz6DMEtZgs0AVspmjB8CqxuHTL1akSOitN6s0fAuZ8j/F2Kr6j1xiFwjuf1VcM0D
hMMFNmBHBbEoDp1vTWSJ3kmvEOf5eRJpVrP+B/21sEtmeD1hXcSqJQhydpJiJ7cfCAqowX/Q/UBe
tlVMkM5m1Qhy0VD05fJfSLNVNkuZkMDIVf+pQHv62fI4QCj+odLmFq9HhmKwh9UHrZbrTbdjzNS/
dCIncJ0Zw6xGsNPD3UR+bl41iSi5vqaU/fmiMlcKWuC5Nlv/ZcSAT1aVM/F55tK17v9J5C0mGa64
TvATfZR6/TrhacyqkL+jOupa72VfU2CanOn91CP8FP66qETP61t6fEa9QU3k4r0YfJJ7HcudlZej
JJx2E9rbUUyF+0Q6i0Uj3z5KxD2HnVxOYTFLGUehuKAAzN0I1cbmVYisk+9dzohLCN/x6qQbW8ls
GkROzlP7D+rxSd1ncRSLlQKvfHqvI3d2wQeXYbaThK7nrmkHhCKclY8/aMr8IyFPVU2DcvufKstD
P45XeWQBYtZROl0iFhbzPbg8fyc096LzFEyg4+5OarOX5Q4CQcB+pkExtjmV5HNkiTbqbKkZyJwn
9VlFwBDrXkuqYBtkXEJmuN++/z+o0dyYkVuPn/hHSZotryh0rVNY91oVMNopRhx5+02cduX8UOmq
t1b/F4k68AbvtZ8FTV1FJbP/Sax21OztOLGGXF/GKf+MJ+E64yaPkAyMduXzYVmr9xr2SU4OnDFM
9q6ndIcNoL+Vs6nH4SuouDni9Iwj35oKQ00uPkrbg9nxq2C7aI//FYE7m3paC/IGgwJRYpa5bcVX
c6HHKULoR7E7TAiQHczOYYHMv5G8K4kxt8De5wec5gPpV/VbiVj/YoZmkm7/P0vgRtLpX2Q9f3lP
OnjrOtZ90o6D2L0Xw90xm1DDGBHGzWSGvHeYBooJZVcYHdpPzrtmUNH05A85Sm3bztI+uVpB+6SV
u8num2iO5M4PBYzCY9FNOgdbmZTT0z/o58CGFRJ1JNCN/6yiH50DPEv+rU5Sejv5Hjt8BO/GsMSD
o9rn36rqI/gN7waJE8aJzKP8TwI7fDGdK4vSrlV+8W9kdhBrfm6rJ1pyDoTKIT4YHkX0UvpWyfv8
PxLelSnQrwO9wb3obb+tNq4usLZOIvyYj1hMmTYbM++leCjTGVjPKs9a/VtBvgCGYT2Hlo1yc5Ll
sab4070hxgO0zZnuzXuXl4FB8eHTP8j0fe5qZ3D6BurHUauvDA1HB+kIm+vPij1EA538vTdibf2n
sn2eh+qG1kx875N231V6W290r5FPjjUWf6WwPc72o4rfODo+g9WFnDQ16xVIn2U1JSGWnRs0v9lV
2N7/WdXPyoYqIQeHq1+dtH2lySrbckVHmf8nhb8qGRbYmTARGInMAeruqPZ3XttT8lIaiqalWfJH
j47qy7GvW2aNo/BPS6KBAad7uAWTm+vB6r0H0KHkuAufjOzhZAQMCCJLzymzxc9uQKtXUC0NpZFz
IxhPVECPT6DUgwjCy94yPlWpWS28KV0bylhaZkiwK165+JiHLlZsUeiSnEaKsd4ZekylSU7oXKpZ
GL2vZyuhMkZoJbnKMtSD746CkV0SzthSy3n0FUArDjarRQJ5tBdK6lA9RdnNN4uh6d6mJD+jAgs4
vbBWYqRssy0/KddfRw7sjfclLlhunFssDs6Xvhlu8B6ceuSma2xlli2P/kOqs+k4bS6+exAU6RYL
X172sWXy3Xr77kTQf/kMwXkYO7H9yZAY6d7BizhPQ3Er4T62LabU/F+u7Clks+6ku5txRM7+YVFQ
IbXxVPFSsfTBK9MHM8jWid7uknTQCJB9MyzoZg7OkZXPqnFcJ0xUGTxcG7Rr6bkXg2Wspom92xqz
5mXW9uarxsj7zcxwAhQfgmmrlKeWUMUnM+83/IMES4Iyl14Gg+yxcuOHuREM5HBN1uSRm9mQb36x
NOa+bz7H4Jb7pGf/Nivf0nnFu/UKepQuglbbRFWJSJll8bLUor/8wc+XsTY9RJwntRjOQAT189DT
utUw1vdHP0TFpbUugmir+nzXtsZ+9kXCgPW4ib6ZvZHMzR6bwdEWf/sjsPIbJ7AvcWLpSRLLlnqh
tmJHCTLhd7eEmp/zsHVZ9gRutZLtRNexsQkzeaHpzq3W+2xQtkhEyj19fqtkcFdSa6rVz2aK144m
q3z1tzC3iWj1f/1srPhkV8DONFSL7+5K1HcPrUYrezlNUCv1RCuYMB9ZsBmsjzaLsqi2of4k3Pb0
XHnmdM2kwP7j31sutmdeVEnZ7X9ju9jcfnStfm4t09oOlOMmOIwXPxwY4EZ++nTWf7MbwSI7ezSu
Q6TwLHiz5/C7USPghaiOvV9+CvHQMrfaeam6142IasDioQvTaql1mIcCvb9w4ZA0KhbysF5H7E0B
yQynRR0o65CkIyRk5h5mP6eW8BNTwIOFp9M0CLyGHZ0Hsvkr4m+JrXdj6tG9Y+r3ndlclh7rxoIy
XldRr+2yOE7PvMKRa/Dodf/R9+mTqX7yp8Z7Pvo+WSFKmvbGaOtFZ0aM3Slb646L50XachVvo1Zb
Fqo/Nzp16zish9Ez1ly0rtx7iKSwN1YlVqnGnue+UCMbZebgfgWGNKbTdWx0LA0IGAXqvvPmNb9/
e0hB0tVneRCOb3ExpD2QTdTsJcHmzQc3CRl+fJVD1r6eHKWJTlQE3MZ9OrpK/dioR6SJEMQKsdiI
6KL57i+lMcsO1w0jJfVcPxtMsg6dFW2yf5VpFW6PTpNP6CZbKh57m0zPKG5n00nSXXHma/2ZgCAA
M/rZeFIjmwPqntK5aPBUTHAn5pT4kwUF4LNsYWzutTyeFo5U9uGdF9WkU/qmG3nxEFLEeWHEjrg4
OVNRh7dJXp+lT4ZufOrdobn9rUWlBXLcJfhNKz0qk8sRH3r3wasyUIqTRSJ8n/NUMPUZ5qyYvDOv
St0crXXl1lj7RwvLTgtr2xhesv9HH0uLxJ0WGfWKkbl+ZUc9pbIeXSocKRrri47WVt8nySGpzAzr
zkILPZpcgYjyR5H5cl2b6mD5LcCRXfrYpmXt0jSX0BzhdWm3CeqhOnNySy5/dcEAqvZNGJnLoxOm
a5oR4V2b9Z0fRnJVBo9HM0zoWvQaT2lJPjrivTm7YpHeIwHrJQsepGXt+wlfR8n+PJqEsfxhkXFX
KPGPFM/A7JNNqacvijpaffTKdMpYDkYosdCLwdBWxgDnugAMMQ/RFOgcCD2BAiieBUZBfRlHWl6y
2oM6iDIO13WWlQiZprNJCEGd94i/zBNvEPI5VY4DHpXeUe3Re2Cls70mjPBzVzSr/43DpkbuEcIf
Qw6erNyaUTt97gbZXAlGXTrTvrtuhdsK9lTrEwGLX7232svduRKzfjmab42MzGcyktTf/mzAVaCO
qzFI5bXj983unQuHvD82y95UOO4dTR3u0upzatF0XTMv/9GWc0ytWw9+WFywCjF8/q0/B+A57ml+
Ydf1LyZdkNflU2pJ7zq0Xff+nVFnCZGeO6wLzpfU0Nl3J8uuJsZKTKQvd1OqjM3g4VUv+tJs82Ua
ji9ejBP8zcXrLQv0sXQjmuQj2hGjMAKxH3Osq6oxEKRcWIKjvRcYerrtNL179PAGMDiszdHmE01n
76zSMe5+sfqgRZIV6ycJglXu89Hy6xtBOFOri2XfsUL8d+afqsth11OkBE0c6t1OjfhYQdijRGlx
Rz/ET35gZwmaTXzWscjMoZe58PyLKLJjYEoXnopDeagPnpXVn9lL1D69NwqjuC68VeyUPVcGMyEK
gz92tAwh/q0r2carrmeUWiZ+iz0Y2vTpnRzETs+ShxGrIvH86jkOhbvrqqS6CLJgOOdwjOXSp9rh
JhUVZZZJhy+dqvTFCkvzRRtp6UuIvX2u8A4XcCrJubJT+NA/Go3ShhNMFAgd6FzsfHEjR5Chyt3N
O/Oxmrw4oZGveWAdYLtzuybcHa3IVLfGtaMCKm8LpQi6m/EbD1ttLdoqIlp4NCXxmCX5k64y3jmT
wmc1G46N+zUJ7fjcBIj8DGRMPyYoJIvv+ljcxwTnSb07rr932ThmLOxqIEqhZY+VFZJk/m5adoWp
3WY6wyfONOd16SbsoEv9aCeJamSrJpu6bTQyQcisH7GKKEm4oWKKoTWkn0kc2r729jls/6fQ1od9
Dz2/6xtweDlFXDYqpd3y7WnWFuU+C78Azmvy9nkaKu/CDzsuKbC2fP0TuuY6nKrPNbdTGgp6Pd0l
xPmOBmguIpc19Hr7VGhypDY2+YI35NzktqK42CDXSBEzAtUypz7sJa/43ebQDPe6XcutVdcc3g1P
sA3jHvL3MSoEvCqOjbu8LWOxcP0yeMrKCqPXmiuhYrdwz8qmyV6OFqrW5NYnPNnulmrW5CLC1Nz1
/lA+DEni36syi9fDSFFnS6Rjf3RWlVGBMdhhQBiqpm3XLmlfBz54Ppqtkxz0l0Rr5P5kuCq7D9ZD
0Qm2g/zOdQ3riY7o3BMorFk/XJZ9l1uLj/5rLZO4X+d2j+P5ZxcWO7s5x7tjInMasMYN2x4UV84/
GrKM/Mc0h4mmkxedNDfvvFm0bIh5T3oax/SvDm2q1bMk7WrFvc3QYML5+vzv/rVZGwuz/uz7iUY1
6FQaf1mGe2OUucG4ktv+9s/Obc8qj2HZOHlWrD/6tyN9Rf7eb2p+NB7ksd4MInIy5iq83LEu50ym
L6frf2/oqi6azh1twKr837u67ljhgxqkgw6G5+kvTq5TbP2zyZtnTf5QZXrYLJTehYfBzukQhph4
+a9bvnovO2o6GavK5cn4ZT2Kcyb7NvzL6dl2FRCTg30POI92/+QDK5nktM+G0ePJC24dp8l2nlHr
u58M4VFSCmBGY5uAEYFmroURU9IbUwHgbmC99ZfUsONXbZjGCzqXqEM9ucZdG8ovg6ViiL/SvAGX
wL4+2selUCGX7D6mX9l1B2c55rriEHBr3jSjnR7bemUxbU3Vokb4oQZE+GeDOTUCmAZBM7uzjqOG
XgJNG2YrOrWCL23Xs9HyveusQef7l4TAdfPwR+tZb9s2eVZGozn3/8p/ptAmqj55QURH9Z9NaJ+t
fC1pZmphyHn+3ooeXV+AN7teOlsIvzek8VD4cxI3DQKyBLMt7Y4hUTekpjZf/c6c7jnJbTtgv6vg
OSb+Phn9KczzB5d6dKl+XIBXJJRd/BruiaTcDpmL9TGM0v8UqWJ46BJr0sizJLzP4MDEhjfmoG9l
kHmb96EfpdspeLlbPGpZ9Vw2EVJGMfhfj3a2MdUk8iounkCHpDg/GQ110ghh47KIbeNBU87OgwMH
BbKwcmgH3+uj6/KbjzEhOwmREuxab1YuBuU6riJ7dXK+B0yby9pMgQV+RIeO9ndhNaAyNaPHRw+8
4jBfZl5r7D4Y4U1J5/VIgIji+64s7hgNwlWDioJkJWGJtJDyZa18IA8/fMaydpduofesUBV6+xjJ
If/ksrqDixa7Ad9sz9uc/PIMlLhli2fki20PhX8Y4jb4QshWOzvlkQZuo9ZCVrG5PYaSTh76GI71
ow7Mep1RadHsjXDWtYfYta6N2ghWDfdS2rINtfOLPoASLOpPv/rrEQfdEuSecNtHk72P9eaqHdX0
NjeZUxvA5ctIqO2xbXygRWtdemXHQqZTzokyhvy+dzr78l3WqeOa1+jS3YkyaqjlGxS9YgSfNNJW
S73kM+LsIv3k1aJnSLWyXRxEH0x5C/XCpEg5WPSggWLIDAtpjHElK8x7rCf6McopLrfkGUOCJ8eU
VDEPRo1PUOuYlPLTdl4iBfF/+86un2vUUD9cAcr5//TsjSmKbxvoO60xH6D+yKFkObRKNHoWbv8x
WwVrbqyHdizCpc98lFZ17myT0b/56OYPDmjO0phs//mUuUonuHp8CTqs6/KxBRwgCWnNdjgQv6CP
THase/iRwnpn8hdIWVu4dW11ymPZkXHRGk7zxR3GoKXgt6FR/JjOGt34QhEp/HIMaB1N/yimZjTM
QWS6IcqMVcTOkv3J/qe/hMAxT1+4LnstvzyCAFyTgQHbsXM3v9AAPLL93is83JjGjdaweLNlWKfe
pakrsT6yAYoEQ7xMtOr6XQjMzfNaX+QN8kVZxwhwIbiemxCqPNECVY+w58eK+f2UDqNhDpo6cF2d
LvYf3EBLm8OylXEA/DTGAMDH4FjXDDRw4NWv08nSKxj3CbX+V5bAyvt0E1IIc3fiCSLHir2FKKrh
K6AI9tvgNv0BrZmmWvBLVuvY1+/ZAq/pvJ2numJ9AgyoYvRfgyF6PUEGAU8CmrffX1Q+gdMToVAn
Mt84hURmPCEHTFqLSCvprqqnOTikm+ArwF/jBfxqr864vx9gZ2CjmwEi2Arctx80wiTMlpAbjyl1
MEcmgSnaeZaiD3ZHLiEXBd8ZhjWVzLRi6TblfStzsXU9PSVaRsaaOr/h+fe0QhJ23HNqZIAjnvAR
Wwh0NlCWrs3KlpZF2x/5hRk7o83eDMX+FIzTlatt46ZzsESOJANlK+HOc+3g7pTuOuXkHE+78j1n
em4DR3zNq1xsMnBHYzmyfOhjcO6INxhgwTcqLBhvfoM4EIeKP8fUfl98wBwKQ9POdKsTLz9QhwZu
s1vOrYgn3CHpWXix1HwZbqwkrV490hJrt8DGDQqFsa3X3rB2Uiu8VWNYsQjmiEHoZdqta8PVNicW
QsSGNxGzl5vIpd3hFNGLiXlo/PNV0f2HnN7QGLd+F0z0zR+zehFRMrZvytxbDEWeqa0+lkW8lDK6
y4c8PXsPS0RllspNIqIbnTcP6iEVlTUtOeLNSzt/S9TRXLXt/JcHu7NWlelz77T6ZEcY20dHKAyS
JVNZOHeGqX0RXTeufKWn97VuWa8wcq9lWKv72u2ifC2nzjb4v4feysimGp+rIoexaLJArE+xQNXm
1Ver9+S+CgxY87I3Xbpkk945NKlFjIT+/8MQtbrP5nc3YGXOHBqcOPaRNoWePZ2Sg0cso3KSdJ1J
hGjYwTsn5xq5o4YnCWmdUR6xFgQdk1bYS9kX7r7EDn6RbZKjR7ah2lVx5X8p0vDsRG6QEpnHYkpJ
j/RGTIvta5VZ9mtZp9m52YUroWn8ebTKPCjcJ/pP7AIye04IEiFiXXuZht15xeqzxWgNjbUveLKJ
UM+ER+Fob8p2xE0fUmtmh4559y24OPp4CwXeIf+ywr1vM6t/eo98NHgcwMy6eGhYEYgJIhzxJloW
RXhZlHyRLiH+gV+qwWZFvEu18V5SAOmuJce3syDd6hjLWLW3mhletKET0ezwPfzIQiG6NvKpuKrx
0Ol5OcYgQ8TxT7oX5jdjXU1PbYARgJ6jlqEhDQQoJb6Wyfja2yR6F1HC+ultDMiwIliLXTwG8qap
GsQQWZfLpnG6YZNE9vU0Zj3ui6a885p42J6/hXEb4LJ0AW9GMVrmGv1hV9c9y+2ymVNv5IunDe7W
mKjL3FIPU0yBnRN2i8LHj9iJblyXUKLzsoU5bGl2dB1RXtSTwVANlnMTNodT6vKEoCCuZRsje2a5
g3P/jkTRXB+rj5Hwrk/9dp0NIE1HJqUcycnkrnk/KZ8rqtG69TU+j06htk6OhL8v2+Vr2LQ2yNpN
nEz61q65JWiZr+PsHWObULgo5LYzDitb5E+n/KZP4viZRnRZs4DC1khwTe3S1qz8jDxY8szRvKGi
KmPVxzHWCc5NcEXRExqX9XBuYfJUBNvMmiDtnPJsO8HT5FcSw1vTsoPdiIq9IbwwCpaVLuzBMpMz
ixs13911HT1XrRE/f8NgzLioV5FLdP/Iwhhj5LyVfuUxzBFHuZn6ILyljKCa1prlNYtTWFQUhvWg
1wkjmQd4+tXU2bgcVTR5Ld7jMiQK4jEI22/EjFt68GRVFp7N/rhu2iz1ac22R/xqvMMJn4kcoMmV
A7r8pKc5YzEdvR4rQmVdqEUY0PG7adi+2EQuVniguJphP9Tp54pGKuiKJKP4OImDkWVWvKFLC2Rj
OZheSBxQNPlZpyZWpdRRPG4dOy098irVpAh2F+mOYb/gyYuIsnSWhOBuWHBkB7lHcj5AWDMoSNhU
jMSPp3CrB3bMHlyjAWk5RVxpeQ5Ij7TzhcxT67xsxXkdSm6RfTw89Bl3+nDIxdcjreP4bLEp7JEF
EBn5XDT1CUQs1S5F0mVke5vEWQVV/2g5JWtXmnp8POViuzboUgzmteYR7FowkLV4NbapdqeUbAwX
YbHwy4Ldn6EeBISnxHJLlwTUj+RsnnbthRmS04BYaLSBrUXmcFCS/bKoptxG8LS1esajg2KX6dJb
Rj21y6WfshvNjuR+FCGFJL4M1PkpbNtmZnMdxzV1HVyHQzhu2RzwcvZUI/OVCPn4SIiX1Rnbc4p2
Rdttf6EhKJJ866haxnWjiXTVWzJ9miqVfiY6D1TVyHbZD+aKtkZvlwlJp+fMDQFVVFjq/aCYZebU
rkI9+9xJ/OSpmMybwFCpt3AFpv5WFF55XbYafr5otaBc844nT4KvlN2l3jDSz0dD3vIEGGVeSiVq
p7u7VFeDt5Dk6HBGWVB+zktEHVSiIN+NuLGu1JCkBwdFpFvhqo3bbwxSOtHnTSUHPphmTKsS/oYB
IYgSqBhltKQ954xwnGjDuWtEw+Y9nNR0xlWSldazypx7v1SBvrQ0U3uJ9HLXOc4TsTLtKmRAOLc5
/pfkaJG2PSFuudJ1ULHe7UAHoGBVBwcytFoYr0iKR/exl6J8z/ndBy6UGnmvI8vkQ6ComH2spUm6
gNjTDDWBQBfbTo6EqIvzUiNSuMTBT19acCD6lY9B5CzLmjX5mDkv9wvmFLc2dT1VDvs6M9dUcbf0
kmXVsOnaQj/L84TdxaJL462i/wvqxJ2mT4XNLj3NM0extqc6LmhyyFmOZwYqVIuG5/3McKwUgbZr
U2qUw0bgiXON4cP0zK8nRmqgjPwukyZ7TpgEVqFuat4mG7pw15Je0tkK1AeEdAogLF83HvtA72nq
8OgndUzkCDlpxrnZtO7jKf98BKmCoSwK6ib06fZEU0l8IjIL5F2nxa9MlT8SZGidhPV14OvpsDPM
8Gtrpd2rJ+rqAY2TvKsiq7w8sVYJLXobo9Ip+DwBVywO6Id96XcTAHllwQqpRDeX1Sg77i7hpOWr
rDEiY0HZnGQF2Ryunlpl7FQKxbDUvZq4buEUDeWCpdXCDAz2vSKwtUE/JOjtteaZ1dnuDTgwj3aa
uCSMChqmlladIfbESlqPDt8vglkJGRcEEzOgIqaskSDdKbtAydc+6W3KcanDn7JIzsbvFsSF3gpr
HH1WNVPbdkpum8x0h6ad5pV8YcsCvlokZLroWd1Ef8C8yDIRmg/NiTJRbbTuKJgdn3PTqu7IytNM
IBx5m9dez8NhaVqyPOFfeRfmz4GmYVScGDA1DNR6Cjas7Xq2uuHk/kKD1XF6b6TTU++QgqX/c1ig
u62UU5noOP7BG27HiGv9Ny5MWQWlK4660afoUNJGg5LgC2vjcbbPmFg2iE9Zba0nO97XNPbzBl0Y
PSvBO8LQespUT2e3HL21qh9jN19kpXFltZJt6YJva6Gcc6Ohl6LbYGKRp6cDVvkkQbECkgQgE1NG
eOqJIOnFjJcZSmMpJLmw0tlbRB+5/fJ5HGEzmoSWvmGsgc1K3J926na9wdatCaUlsLtVbub7IE2W
0bQntrvqG/8KrXXhcS8omAJ+QdD8irGTkUUk/YGSuU14MeG0xONVl2NqFN5FTnqkDh+c5Ezv7qOR
QG5srMfwwbNnEIu8NMu2hiGmzfeIqqnJu22ql79RtQmLvQi67TtUzTeSpSSaSHgJC0andiRMFr3j
IyJQ2k8NfnMTEA+v2nI1+Oki1EPqCrQtPu6mU+p8GP2zcNDWc76emyENfdG6Z04eG+21H29k/mbx
9Lv2JZ2wFKMFm1iTbEtkBvMAb53ygnLuZaFNgEs/+Ldm7hLIUgzwdB+32lWQU2vbJz4fqH42uDEy
RbPVZPvkJOYyYSVl3Ly13FcNc9NCuI0JN95Ublt+CqEltwBZ2zRulmqEMoXcaha13hF/jinIN7/a
aXuJ7HFFao/p7DtI5w35Pk6cFycW53/zdK7SINT9dcXrYmbqymwi94gOWbsksBPnvEisN8cnZU5y
bZNTAsaKbJ1Cbopj0QsXYVyeC81c+2lClyDQHQBLlr1NrK8Z44S1BsYKzesxo5yu5hW5VJN7ZgTR
p6mILgyC2EwarNdji8iQ1FcdYdBF6GQ7MTTdvoryKzmmn8lebVAJ7+K8N0kG8G3hAkdnYhCZlwFL
Sn1m68Xf1J7rsxGPNzGZULUIKn0pB7aGU4X3M8EX291Ojs6G79UShyFZzDSftLPnNGfA7u1PM9TH
UUIDEOwpN/QuRlZRbxh85zk103OXwa+MH4lBQp4Z/gIWc9vQpK2hrdwoxbqdtt4qF95q3j9a2iyE
G9LfUH9M8sRS/OyeIYMvbXSeahP7MMLrJmkesNHo6AcCLOp+h115hADLPjhQXH2EAHMvvKqr6yMH
OJYUDPOWzOET+65YzTygL6Nru8BF/8YDJgxKbaw2UeRcDcLb0OjIZlBqyRn+gEZDxh6NDtZuINGY
qXVpkYHR7jrVrQOfL1ihX5cTUZ+YhHwxfkcERRBd075AjDe6zZKWql9rW3A7oJQNhqyOV8cKhjA3
noyu2eZSe6zdGzyk11zXVv7wOTOf4onn2R/SpU/YaoXk85eVBDcdKkvX4yr22ipS5T4YnEuJaW03
qliwc2VZJ+brmN/6dnihuvITxi/b5JoAlxj+JVIDM+c0EfYwH+ftPQuCgBIosULJ5fUhPR2mQTzY
8XBN1orFsG56/jd9yKR1aQU2y2H7CT+l+Mv1mDHDeqcn4i5urSsyLzQxZdvUy/a5rW3CsPqUGdUT
Wg4XTO5PZXquefUuYPmq03JG4DK9GZ4eLegSQpEy5UYbjDkR1S7YwUkqyva2WRXt+3F4nkKSrKHa
OlV1we39IcvqbSP41I0726Uiun7OYu3cG5qdMTYvFEV4uO9DiRuN/pW/VEa5d/nAFiPtnovCiW4H
FtYsaLaL1+z5kjwbLiO8b13aNC8vLOZARs3lMNKpJHaTHe5rZhFikDeo1kunpKBM0n6gsbXcg3Hp
HAsIl5OsVofxLRKCW/ZLde2n/m3sP0tmEkrnOYWitRuTfdCqmzSJPnkiC34CJsMiIT3bvvjyxY6t
86As7j3HXko/vyt8b68F9dJ27qxCbSmvuk5NyeXtfxg7rx25sWzbfhEBevMaEQxv0mcqX4i0NJtm
05uvv4OhkrK6z8HBfeiAVFWdEoJmLzPnmJXD+wA9ZZCFt46XAltAk6gLfwy7L9dU9gPRc2MZrrTE
eSOD56RSH0osq0AbdCr+Pbbej1ltaY32bazKx9QY1mT6+bPiMowNGiLdeHCFN78peKvFzQa93hpY
5gUF4L1kOqaZ4yvL6410nW0wzTvKZNz+FWUiNoHVVKpndN+wGJKjbpFLU3TvgxKuSzn41LHDa2k6
MDtll/tlbERoA5Q7JbX37E36B1WPvBtFsfazeJPGARQRCwCiaW2a00D2qLIdHw0dVVfDFqFeSSEu
pL/uyj7eQRuGUOZ6S6tXd391nWHiLPta27eoKdnj7OHZFAuyZZ5Jz92MlrgAxlqC51lPrfIWlqTr
Wuq6rquDnqWUkt2lClA2tE6xFYqDO1Ys7TY+WpzlFnHOlqjuFZG/NhbhO5IADL4Rb9tLVCKMPNCn
eOcgKvZNdwfx4j5LSa8RaHMsR/LzxvZVbcP7q6LUTt2vjGgwVJuEZbch9e3gyMdWD7pf9VjLFdMU
BlypYdHc57faUJxlRGKP69IFBoxyN5DR96QZZQthGehFzIIcbdsKnrKg/BTs5cCm8xgQBmpRxKLY
avMSWozOMC9uoa+KugmXaqu7K8NGlho19zChW0RYyR2UOukbJfm/xC1QF4wpj43TAAw0ynsETN96
3dI3i4ZasGORRhdx0Jp0B8UWNHTySPHxUntS+ApXaVB4FykQEo+uOoH9npWvac2/LGRJlNEIbyas
xGdA9M6ypq1CqCk+NZvs7l61q5WVkR3BbaKuIT6+X5WxcaRHpPoq5tImvHEx4CEY4OlkMubMHkfF
zw1EJZrWe7x44nDT6C2qRG1mr1bvaZL8Sg1joxsJkm+3t8AMxbg4B/DmV2hL8UdTayfwIrRS/3Y6
JF3kcni0NK5cOb1qLBXUMK0SPLtMJXBaFA70Di1ZAXer6RBRATVuJLGFjYMP6J1M3Zwa1+a4RtbD
DwsaaxULXkuzKNfV83KVJdxlsEKwDs1/khFWvEn75KvzvJSkMAZ9w/wT85niFMYMksbJektFS3EY
I1x2Ro9eRYtfa9Acq7y0GBj32tMInwa/KirEVP8EedMvxzKG5aTp20nB53/Fy4ggvFz/o8blEQjd
8JzX8g2B3H0EbqZITAbDHfQK16zDbVy5L0pQrevJ4fYIzQugvG/Zil8RLlQU6NYhcTWwMY6uL6Dq
jTvQnw+klarLRhndy1UWnDmquTK7QVuysvjIQcs0jKSgyuGwI3ysWpS9JcFmls3O8CaE1fbwgn9b
26gBjQDt6GejjvXGKtyHMXHxWibMTuhKOQJScCljx3iLRR3Z4Z6VLlm+6ytKN+mn8H2WNMAsW1Im
KkreO8t00AcwpozcZskxLvxFluFg0SjVNkk2fBf2u9Q1SXlttYQiRipZQhold6NYB+GylYvIbvEV
plaAM7R3Ny1fIc5BRjIzsXdsuHZtmnBHJtJn41sSgU0nAWyfZ68T5zF3WwjeDLlqY7R2lmISqZSm
YiUqT125U1/5bVC98YbESEsPhVKk0hdWjixeECR3C4OMS+plGn7KUaPWjmp8prStpVundLWsYQML
XoIucxWsQokcj3xwdqNvmWU9ah3HoCE/SqsAClNV2YpauqJV5XlXI0BSReQi2PtL/LFyltel6V6p
P25uPzVw/pdj3RT7rHPvZuU0yAOfWTtwZ5MrWqGJXoRS/wBoSAZ99iJEWC6ummrLmr4o/tMteON4
m03J82AoEH2KrloRdST8ptSdBQvwi+R/V9W1YZLqzfzVWiL1GZcJ8APfIKZkGaEXpIAtblrk8Gz1
L2gRHkgwgxRFid27Dq1QemhCNAVMUlNgG/2pidw9rpBdO1ElxUr+7KklsclOv9OGHsipduTkfbHA
2EUtrTEdGP4BshwXVglPvJLpoqy610xryjti2xlee46+bFheLGFWQMKKvYtdmjciR2sxNM4LctcL
UveZey/PMlNOg4x3sEnuo0x5F7k8csWOLHo+gjg59FBriM6+ywLG9MD9Lgyy3gKjtnxduMzBkXUs
NNcJ1iVhJyslCXE8S3PbM7BaTLl5Pwjl7AThzhlTMmlUlEt2bN6BTGSLWKW7adLVsx1z14UTz4uo
nWxZObQm0sm3SHnMBbHtdz17iUWBfoV7Zrwrc4MMiDj8DJuWDeWsPlc1ZIypiy87JE8om7sUGTBl
VK3kqSl4GXsJchtbIb+PYuBJKdsVW2PaJPve9oq1AfyDuxPsRda8jlqO7MIQ5NGjfh360NeTHH1x
f8TodqSKjxZXFfuQU1fNf7sshDSWD/VpomIjp95YiYjg8anI78NK2ZFSsgrr+ruttYc/DKhA148o
uuRKaAA57JZsKaNsN05DiLjTPChZ8WEYw2NQSYOIPCe8sBpnG2B11AXOLD0IbPsUOhCSJc0WTlbm
gABq9gmHiFc0nzblWDBFj5mlUhSm6ksMtBuTa/red+Gpd7UP0dfq7YCPZkHmAA5CYlJWfW+aS05X
Jn80o9p0bDrwOmWswTSdFF7qSfKpAI+uo0IuvTh4y4NkJwgiINx+AOnOnGMxZhovsT55arNw4FzK
up2U4LC5MZ7NYHipTXtfJuMZnMfO6MKcCuBfons7q/bT5Pho3vlaTLw6PcY+UxU4tKKUe2eMOJVt
HasAf1nWy5xP6jAomyIVkPYgiBEH/cLKQnkj8fZbK+we7Syzthie1gY/Z+/HpjEsSfB46ZIJ5plp
1KvBYjQRZXRQP7Csq5Rf8466PZDDyc0TGdatEWFvJL3GXrVeWPqd3VyKJPyQbYN8Zdb5q8IuKBBJ
iQs6l3YcHrtiTg8/wn+vrMhYjT13bUqv3U+Mz/2hslw/1uzcH7SwuiR25m1F0jJfmKlcIcu7HYAg
xZ8YtGyu7gCILwN+wzQ/Xy0ClWKZK6/PixWLeYNVZ+Uskfu9Y0y+vZoGcqYorUHknoFEa9XUILOu
7oEEgOKib8nMu/7qx0egxFFF7qapk8/n2J8q3xmBo2btbujipkOn5cMljWsbL9Ok7EbR9l9NqhiX
tqqiTdPBnmZ43L7T5VXrrHY7GiRDO5UNp6EZObeNTCCC24S9oZl9cnUCvHFOPFWh47LdoPQjQAnv
J1Yl/0oMa0JqHMiHb03pQN/LObfYX38ljh0t8dvUZ10U8ZNqKRyildB3Ibnjax4k/LEec/G2oUqz
1Ih5gK6Pvm1wVpJlpQAzUsjQkOQM2apXg9BMvrPKYvrXQVYKFI3YsAHGZz+S48k9h62V+Zqgr6dQ
aKHK9Vw8z5y2rhbFFwa4fg3AbjOC7PXRP96E13rfiqhOrP5Rr9WG9xDRkmqXpT7BDDSPdmetlWxw
/Aj9sd8WhLOYQ/CgWWnEC1Z7HmvzxCpCIf1I9MBk63KJPm1pxUrmj3XP0pCsgsHe5TI4tmj2AVQ6
IcvkGu16Jt6aYNwPKmHhuon6LUIrbrhH1n7+ZKXP2kgintUCzOttBr6uRVNFztgRV9mjMViX60/x
QIa/pdgGFlMp24Ur+nc3br4bAaPOqb1n0fLFxXZTLtqeN1/P5nEdZNQ6Q67KpdOyr1Ix7pBn2y3z
URCDRvwNbWKT+mWrPTcq4+WGqWMVAqDGDIaKTRjfdkhIJCHMD5PknM8r1j8QWuQWBrS+18r8GCiT
Tzv+kKXpRsr0GQL0cRLTcyIImuhzAaiaKUQ1ZITjpi6op1A4R4JEXq8WEZbo3a4le3DVuBXZPS2I
ztIcmQ3nsb0YFWZlDM2onGzGBvrUi0V/lXZFHlldvQb9NsdTEDHqiiS1RRYq2ys+DiF+OmkJaB6K
t6JJbqc8vZ2MhBAJq7wJk6pdzD4TQyDTDw0UALi1ND9tRm+Ra7Kgx1LDLVJfdihF0DMtZdbg0Y6p
pBZhc4luwGbdt5GIqN3CbgVk991WnzwgiotRM20OYstb2EadHGogrcx0gJ6T4cIwJUE8WikeTge7
XYP2eS9tl10w7fxCKd0bXtqgK5roNu2Vr8nU2Xol6hNI9ZD/ptOXadB+Edd5QqU/LDqzWV9JdykD
HMVonpJk2rea/hbF7i8Woq/KyIa8m2A4DjJjrjeOOU0Iil/FIKHU4j22tGteFMngVDewk761Up4a
d/zAW0dJVHP8l4ZFBCujlZU5JvEqyJ03Eqcek46/TBzlzroK8yBetZBydzKGFxfQfkxd5/kWG9Db
WiYnJJsm44TooBtRD8+ODZA3lcdUs1+SyiyBVo8atnBKD0Bo7XJytJcK444VxuFC1PVFc/J2wRX5
itxQLMyWA5Bb8LFRuolRLMz8aLjJcwUvicauVoc/wugLEZHUQ31nFVF0X1j1Q5aDwYzNsjiigux9
RwjTR45oA1GssENoXFcC0wPuNwoyO0wa+DojIep18+jW3Icc7QuNla6HnKQwyGCYxjfT4xXUKVm7
DGuTagTl78KW5mMbKdzHaGRWph6Bd8Hq0+L5IJvEtkEgBM5BE2a17LOCtV1aWste0HmW+ZSswdD9
YgX7aUeFSwHZ4tlXbPRM6X62BYH82ddgaVyZRkSa8bBDPsuXYUSCZcHTgUGJp8BCxMnyNWQYYX6G
NZDocvYPDVMX+UXnnoYJe18djiw+Z1iho46YeI30pKTxGpW7PyGMJgGjvhUiBaTlTdyRxpHo+Mxv
p+TcSFAgvWiXA1mW7HkRvLq1Mkd+cXsVDZFpObt6NmGddgA14fr8o2ktEdgPbXoX2IpcTJhwkVBR
8VXEB7HBj0xs6qXvsa3fawXLI26aTcVsgR1BBEUP7dASgs0TQ47DX9PS5NlgeesKv5jyOuKyW/6Y
l9zxKUqb97ZALcqPQLenkuoa2I9y4lGLPTVdYOHcETye+KPQHvI+4NgP5bSJxuy1Th1OwspoF5qk
kAca/BS4xsErMI3qAw25lml3DpEipc0XC1CtXhP6eowGGygYddq/rFE57Rx4Qfv+ao9CCn8ZK+Vd
VxBdcHRGXGPvjuXeWxez84zqcRGnYYEddySkQzR7jY3xMqmqej2p3g5BQDzjQUkjQ4D92DbulwgC
mPpTVD7X9YArPao/u9x9KjlcF22sq0vdEpTSlb2yTPnuqeY2AbaKw099rBv1UTXKgz50A1h+5YsZ
wSXoLc83R+egklm+aImjpz0Z7rxBL3epJVIOD7JWy5wIvkFC+4gqtuZ2nS2COffbHZMbGdHfmI17
6s22WFaWPr5WiXrsqZ+21JjZ1s7YGPcxffNoNlRAs05am3SOVnmX58wsdTd64a2FRwwHFaPXuKbN
SGgeWMTCdSXgDbflCQwiKgE2MhslK73bdKyiNYFJ3/y14qNeZXKZOSw6c5cRLnZuP6srnWs9URY3
4afdkqnDfIKbWzJs/rGGxUbGAZBUxXoo2eRUBnjZBg8R6BiUxjHCGnxivanTeJkiWBgaGzDmUC1F
jHWu5rooaTzOC9NK95rGLjof4lVDUAr43bg+ejGzcoY3rBPnHybSniGuDlxDkRGjcSgMyBTt4lTH
vBWnyfP80MVD2bfaidEROQtxwiTIOP41m0G5JnYM6jI7dJgl6x/DWTkq3302ZGtdMaL1NE8KE7p6
hLS/1MF2NvHgiB/jWUDSA2TTcvTBFurnOnDiDXvrfxxoeOUr9JI4CXn3rP9/nWiUtUgwivz8f7vR
7KQmaLllZ/NjSatMIdddSXl39aWN3jite13wxI6XYgp40EJLGtvByeKHq1Ot6gz3gm6+2NmYsHxd
2XEWoaYXKO8G/HQHMaCpVrsR7Fb068oN/ZeDTRV4ldN8ICa4zV12pO7gZ2U1XBqNA3Is8ekvGuGA
m4gNEW5CNy5UtIa6/cEmhbZUNVWSEKqcN5bT9h5h772j5+zFZ+ooNVcYLNLyhub+L3g0AAL7aGpq
v/mX7a3r0nlPAXHjA7sCakTVUwzoPwkd+tUFZ7MvgcnYS4La+5bNUj3ZRydJK0zMhlID3zTvvVQP
GImVVGF9WwM+6ZCN+VbQOKhxJ+j+jtjwTBlMGPPZNZdho10ZcRPmPiGV2qpGR7EDOtLlVG+Ng3Rr
NtG5oUJ50wVA0JlFK6+B6RGzRj7lwiOJ3BnVydftIGOcxGPKOWBlL1drXYI5sQR56RYPslWawM95
cS5+m+x4E7gxY+UGUpqKQGxvNIMJ7HROpDexxN62apncenbPpqMO8JcvUHVbW/LK+0NQOfQ9Vw9e
7BJRFjU5BNy/RrzCZH0d1m6/7I1EgFWBm2syvMavu1amFFkvqx+Fpx/yKbPoPIz2zH9d4A2Mnhe/
GauyicQsSWo3o12RMUmWOA14zsojsDx9WUd2B0X/h73KMd0f4P0UN0Vl8O4okMFShDaF/hqQ14fm
TIJ+RME7k5FzrQ3JEcKU+PYvb58zxMwvEMM8/Mvf58XEWg19E939hrZWdkLSpTOW5BMK2/4qQpSk
e6OTgYGzrLEUmlBNAQYzk1x/G/+E6R26pNVR/vyL6VrqBa098tX3nlCglWcAlS9MTbs0RpmsnTJL
yHEpgvqsyKkCa0yU4W0rdYZH+sx7VRjabugjGH5foa/DbKYmZ4daKOqDSz2Ibv1/+wRdS3bPWgyF
/7+8gl3YatlGUUyVdq9Eh7k0PJZtCqlEIpw+epD+JxlAy110smGfC1trmboGix8C7x0714mPKUVH
sLlCSAKu5CPQGaopFQndIphhsqxrygfXcDZs8VjCWuAcfkNl2WfvvVQjgvs3WPa3y5CtXP04TGp+
S2aEcxMZY7UJLbRWV8vh4GnunlmE3Fx9h/B7IQg1FiKeigHe3ZSk8g0DOGkaTNDuGAxYD0lndJvC
8Sokix1hZZPQxyOiWU5dHb2s4/+G1dZ9bbxWXFuyB/46FYHC1DuBz+UlrlOywIjPbX6NOqfp6mpc
DE1g+5zNnTYHogw6voz40qmzp3Hgqq48FfsRWGOjev+XrdGFc3XoaoWI3sBiw/fb4GhUFiloujN9
pTHv/QXDou9M5MX9j92xbJ30w43sYyztYTPmffTyX67Hzh4vObZinBc24Nyr8zFLIuWJtmXb6v34
8NsBGbe8W6mUxD8uyCKMnfuS9+qK9NTpjbwZQMejZPOJ0s31trDN3O/fxsi6iZUPsMp1vKgToQmy
dQqLZDU3NjHbUZ/+G8T72ydpO6nrY7Tu9H7KVpARHGaohskyGOvMhErbZRFwtU6yR9brDZqaezHk
vAwbN+y2cc0V9UM6bxxJOUPJTZjGsyLO6UskPNzRL5bWVgyiAJQSAFw0/ep/oH1tvSt+YVG3PnOH
laA/SfpMWh+33EYZsBzRIYpe1qZQEUGV9a9WrXkXBQrRKgfs7SzxioFADJ9DCOxVryqpnzUBT7Xw
7OE7QyT/nJACgtSS6JWnAGStyWLAYTCrT5X6Bk0JssE0RahcFLUZjiyxvXRtW9vC+GX0pv0dOsLs
VnajZsidG5aVi9j1eO7yYagoyZAibApTjV+RVg9iU5Vu+lWNWrsdFNN5cVWGKqvf5k68AfE70TjU
UdmYM8DzrALWUhlmjmQ4wHSWtq1HCzYO5W5s8oroit4tQEdH8VNG9lm2KnQnXRBdlByrosZaps5Y
4iru7ZCUAUWSOmJyai2omXtEr3nf3qZlTf09QmkPV65UUCn92yHa5DPNAYo0KSWCeNB+mlQivksW
ftQB1W5O3vyBGc9+0aaDmwxbMt3nQl1XSk5y49U32sNS36CHWMS1GT43SR4TCT09lk69rTxj4A3p
TAWZZ+NFEBhxGEhbZC0mlm5Q3CHfL3HaB2C+Zl9p7BWIldIwO2H5WhvzekKTAkiMLMWjLnjEAOEz
mrsAGZOHWKcoyUK9fBodoi5mC2oyGhWUK09spBcj+KGxXKJ5NB7LhPqpqQ7TZKCr07miCKrMXaAT
fMUQHnOq1XYIyIhxXha49LaJTNUHmuxgbQozWF1Nq+XEcjQuh+xIEkd2bAOnWbV6lt3lEJuQKLZ7
zQSLbgFU/2tnBRSJTa2XkvmEg/BZrfv1YHXGrZ6mhC17qvf81+saM0y0GWI+M+kdDlJocpnqg/Fs
k3/puw00xBHBdGWpiCtnA2xPOONj7rz/8cA2TBjuCMow/asPlrhL+2AregKdp/i0+CbRnAXa9uqJ
TSPM2DLg/9DWmbbREOavfxyyaklLObpwvJLGuozS3MzU9UMHogGjMb9Si2c1gvgkpR2vC7c0Nybq
Sr6N1t0WLcvHHw9tZ1UQmY02ug/s9lRoO410lGWezbkxYd3tPLeeeeYcdApYoNOPwTYasu+O6GhN
DhVaxEDfK4XOfL1xxEEdDaridNK3jkjK09V6G7GnOKW8uw+kIhzMUh0ubsBwRQzJ29WGS7Ah0HJJ
9uQ/TtzIo+Nps6raXe24eDm0Q1Ol+uH6KwlzcXE15ypnLxjCC5eg9/Fwchma+jlKBus46jphfWmp
382G3aEY6HKL+FLzFB+S1FuNhZCHWqkMumpvaE60WP1GyauvyXWa09XOW+cU7aHpwtXrww+UzGIq
jc84LF/DAxPdbjO2AxA+bzDPV48vg1feSnKiIV3HqjvckLPe35RLE/xR6Fmw3DIvv8iJLzXrb416
nNVLhU4hOlU3hBFGx8ih67j+C92+MWHt/biCkQlzfsTS9MMsbLbV7r/MwYR9omLsMNcFGtinNI+H
VV1N47q0cD1c/cIlwv17LWCvM1vFfM3oAr90MbrMUx9c+X3AFzCzujnctE0aWsm6q9C3m1ZvzTST
8KIocPz+GItLtQ8egk5VD0huQvQnSuXbhUSX1rs95drZUDUNMiK/STuMyiQ2yGVkac65i4W16yPi
cUSe3/z2Hg8cSnrlOZwrJu9FPVO3kAfGg6o4c93yP+zIXUVvOjWjhicBT3KvusUWBxGIySFMz4Pu
hasg4M5EKm0TlN7c/qdLWZWlg6cCnJKBVRTRHT1sb2vp97it6xbkHti+HRPKl2gQzumPhdmKs3oj
OVZ+IbT7x8fcNZlxwL31z0faeyQrk96zUtX0EpN7dmdQ4F1MI3+ibc7ebN4vCwWVM2kPXYSOk3HH
7Hf29FE58VTIe4aG6LUZdDKOldboqwGoroUonNffFuhZz98ga9nBj7hMQmNega3/dLVD64aYTjaQ
poVjk2Y/YXw5yGiwFrq1VFSn3Q9OeYhKI966wvm+fv/SsuuVx/VdyQoJF9FTOOhR2zvuiypx74VV
GfpDr3+7hRgPf4zUnW65+2H+aFI2bVdHtdoTsBDno7Uph4iJUe+Y51RkyAFt5+y6Av8Ib3CswpW1
M/F5bbg4w91suEYLg6nGGy2KxYyM40bWLx6IptmCnVTUQEMijWeXEi9Fkho0pvFsJFxiQ23YokYr
Rt5oCvVefcpL54zaarzUlhNfiKe4aSBEEMkankM5Bquu1srHyJv2JL2TkVmrOtugqjhDsy3OFqXU
AhO3ymD7OZiqk+NprGu06ZClptwURIavycP8MIsmf5t93Q5n76UPvOrWBHC1UmwPZxk2mhiJrq+0
he2TZNofDUZyuiuJLAI4y2zKojn54/zmnn1gF6n6CMmbnUMm4FNTdz5mvep+9oOTAB3c2gaOl3EK
7bWjSXngyJCHqzt88hpSz/poN2KKvZld4kS3sgMop+nIYlalsw7HDUKAr7yOjmRTkKH34xvvxbMU
bny8fthYT49XE3kzEO8RTx9G3BkvcSaAHrbwcysCV5jHRbdXYzmSY2wpfH/03kmwZXYlkQWH4RZZ
P6ap2WZutDbskCI5XMHzoRdHCy130lMs3H3X/vGclzRNC7Ssb4E1Nhh17fwuT5rLj/+8I5rB19Ku
wZFRcizJJxlb8nX2og9kGG5zj6QMp1FoLIvBN2qlPXhDP/B28Jila7Fxi7Fl958u9bwpy/txPqZt
SzkkKClZML4Jo3nswMndXo3rNs9Majn1AblJfTLQ4qiiIG8xblzoeJV6vLrZo9pRzyQGmieyyRcd
kUo3JM2SZ43kMU9zd12Wab7/cbgz/W9vGrqsvQISl6uhb9rKrJ4M+Taohn5PB5usYXDat2pM7PNs
f28bFPOaKXoSrliVRNbMBuDZfK86yVi65lXZ/wHsj3lC4lCg3cBYChmhYo5PR8Qa2F/QrdiTsqGW
NY9ogh7iePSOPx/CKsaVBsVqNWTx3uDt/SFNJQeNhTZk9tCrUZ8c7JqlqajLY1gm4U1XmcoFQz33
ov4ympFcpcwebcx9N54xKrS5yFXzvcyRENr6tLj67CWhLbAeMCrnUfYqynanNXG30scAHXM7yf3s
vk8ZIB/IysJT2oIWUqcxYaHusfXgfXCKcFvdO+4/pny1kOmqi6zkoFZWgAIZd35Xoluz3cY9E4kJ
oF93k+0AWOyU5dgH6NXUyWBuneFwalGfq9pkLxrSyzjynHhPJiFzNkUYy4QEQ7ZAOPmDgT4Y0X56
zil4n+1fAMvkM4m6w3kStj9b/BlxsNBQatro/83nX92FXqsdfj6cGr9Hw8sKG85IPOukbuXsvqCp
PRZmpeCfgAEQaPknXIeAEuofDkDWTWyOIqU7G033Czml2Jemki6vUABwhcbN9cNVXEjEqXvwGDdd
AARU9DpnDGDeBQ3Bx6Br0xr7TUANCSEqssy9wf0FV6Q9K1pe4/gPw1u6PHf3wxCole/AFIDfM/SP
Zo57RYmrPe5XRAG5TvdVsRz1Rpk9qNWcifAXLkDgrr3JSjc7ugybTgo7skU0eNOZ4RANjtuZp2be
W+kJyaJsL3ISQI+kMie3mQoOuPoy2Zld2MPXl2wmEcROGN4oll5skKYrhJvpxiHpmP64Xf6KvUas
WCkGN6F0yhXbzoDlKag2hxnuKunFzahU5iLVRXtymCjedWzbrl8o7CN7P4MLNBrqC+cbs23EqFeC
ARRgRKoTm/2MtWyBLv6mrQbrEFX2aUYajIapgZHXZhGw1u1F1xjr38nAClyCtTOxwkc32twMRaKf
TAewdPIJ8YL1FMmDSxU1HouArNirLAR/tYcfAsI0FN2hjPkqnG/mQC4zYJa4eijYQzKGWGj2WGxt
o7HvrsEPevfZmJN1xvu/Zr3NwkL3GJcaOueKE9lvkHZnSEJgmvavuNDUlSF7hqzQwRdECVU3148U
bEKgZc3RxLh1AK5/BARaX6RpFpdud4Uo0Kndt6Wcnqxph4ir9PuSkqZkWL9nWKXt6/lXtST/Ua1m
ZcEIgZq5g4T2kxySJmouZcfOQ/0LWJi6rPHT7kYOtohQq7Q7Y7Df4toRL17/NIW5gej6D3gB55b0
B9MIUC9XYlt6/DnEsmIatoP80zAvv2kMZTeu0K62t3GSw9ytS5StbKB9R6O9ThrXXpWDltKa5PiR
SzVbD+AahOG2d5Nq/iKnUawasOdrjFXRyctbbtEaWwfO3GNZJo3fmlP3BKTnVTHpBeGu5fZzxjwa
x5DK9GH+bW8xdHWswDo3XYlYFdBD6FQgTwjyIUGR+CoIW/2xSNM3D/1UjdbpUYouge0rTTS7UN9R
A9aXaP7QRV7vZyDE9R95jp1exsvQCfcQp45z+IuGqJXyI0vj7zrCtQDtLDp0nkMI4R9MxEBM+Ikh
i3FJ5g9ITNbBLMw9D7VOTaMaF88sS+bOtK20ceShxZFxx1iK8uIPT4JMKx8SVr5sYRFs2LehiEPh
trpWUzjUP/UoybdOltSrcDTztTVl3n3ZQyCdZPVUBslwwwW+OJpePWV51YEzpy+8/kscVZ6TGNB+
LfXZHMv7tLTj5ywJt4pI3H0SqO7+SqbAnIHtz7a6s0Um2qKtI4ScQj33c15kkmTp2vX0I+Fc2iVR
8oitddOs0DGPL4yqcGzP8ArVDe0bS9Wsm2QaNzPEgj+2OhK81T1cQRYWE5ONGaT1BZZwTeBOSxBX
mnWH2BhD/4q2aNiUIm29a5IUjaRGlOL/grkw+1GeuimP13XuKssgwsMLmjhP9rZ0Pklfc26uH11e
lRdz3m78ZWFAz6xOSvlNcCsL50RfO15j3RJUKRcF0czrLhLG/vpxBWQ4brTrCze4ncr8MIMyIs9Q
91zllyjW6u3EAmpR5vMROn/M5AxMccMiGTvGfLKkmLLS4tIjIurm+papC2TV/4BpMBEBLZL06Y64
gJhVaNTdhxH0avjpS0Tfuxy05pNezSr8KjSWyDnsVdo62UOp2CvPqurnH+gGfQH7POsrEb4r2vhL
G8Ag4D2z7xXSL9Z5iE4/RP3iqWDli0zbjiK7HWTw5QSucrnSOVDOdHE2gIWQtMLkkqEkbG5/kzqI
CMluG8bAqyutA0mZAQdY7w/q/OEaOFVDCKNYdAZE2npQvxCyhbLIfTUQS17wiSWbK8yjBprGAsOp
9oSTD2Bm9fhWTbW7vo2n5yvZA6LAdGTFSH0z4z0qq6FICyr7QqZe88P5gJ9mbqLWMg/Xj65g5wZO
g997FjrShMBYqh40eUHOQgpJRnSLveReAQSipnHKTxIypzT8E4X+QwMZcpqMomTJHaPKtGROGVha
86a4PVaRUp3SOD8a9LXkYqrFNzN40J8epyILZrNtyhNbAv8HGYJqxDrYXZT4MzckYzS1CQq1vw2U
mC4llTsd8dIZP3x7tiGSnhlSTJgCzPQ0sBNfAvQaHmasiNKZD8Swmze2p7UPtbCZ9inTc9nTL86w
kakx/h9j57UbN9Z12yciwBxui5WTSjncEJZtMefMpz9j05Ysh/7+AzTUXbZbskrk5gpzjhkek0YW
ohTLj45ZyyU9nMO6kw9pwBOZmuxlJpAg5ktXoS0//0YhSRruZl3pg6ugsIKr1g/hxcrpSXBJWjXr
H/S+OhCB2L6BXlmp2FTILVPvh+HbB6ukbOzsbKlpTtGYBwTdOCeFnwHtF0OyPqMgi2ShuLfKeB2x
Sd+gKwR/wBGwL1m/PBUh4qbG8e6C8QzuCYxblXQnX/tS92X6lTgOfGvyFF5k5TpuEuPWgW8LvMDc
lcAUNVayG60Y24cKaM5iRqD0OHOv4O5ZV40K6dqmXfZx4lfc/0+sMyfAvjUtk5GcK7Mv9nYZf5GV
qL6G60oQ32dGiuCQBKViHFC6IgIMMESLgaZuWndF0nPqyOhZJEFPAaNQHiDndwuGbT8RKmGWmKsk
Soyd4Kjkjm8zncSEStLVZX6V98lXNkD10jB0wjdhOD4G/FF01QN59D3T7CDGIy3VknJyJGt45FOx
heVE+Ru5EqsYR5gzKBveXQOfnJodqqwqcH63BJ6PuowDUpp2ntlHx9rLuHQEmKVGZziZ6Ve8tJKr
ZLpxEpCWQHWKLfz86mBIZnUIEbcSR8+ApcyslmjarjsBAsj3UOi3UspPa/4gGC55PVarHrfJIo1z
bYXHiXB53sWKLwkmZgQ/VKrZNbJAmCBZ8yjILk0eMdllVfXjA2lEPBP83txT2LjxkOffVXDMC63K
03uVwKF1oAdf2ewp20yd8u3Q219TRagug9Z++k8ITKSDx/fimEcAQUyPQYmni5Rg/9RKyfD4CQ7j
gYA+kzQGhNAb9IPMF7Ojvj8bbYrAVF06gYeW2BfEmNQJk5Ot97AgR+rGUFuxBlVjFbWIpTQNLXJG
hme6UjjKuYDIGBnSLr5MmSRd98hVTuxEEPGBlQmHSqJKZD9Ms1+ehjCrjjUpJjNopkmrOxtl7405
hOYpJVgOVzo+EdRL1iZVqWJVwZ9RlMC844iqUY1OF9kYjTsrAZ+dCcBMqvu3/PAeMIbID51Hochy
zndy9lUVnJ2wCrTzlDj7MQbzOPp2/qANCPcaP2nFU/YTt6b17G/Ud9Kdocb62rfrbD+AmWGpI6YX
qoZOhZ6RK8HaV8bQXsWqLd0pqA0k7kG5p9hPU3tdmVoBbsuoH+UJ3hKNctMlJ21ovOtS9ptLiB4J
VIV07fj+q5oGwd4MRu8qa/WHVO/zH6/mXyqIvWVV6JzkTPHvdCKH2DGLYJYxCO6cCIW0z7cUOF2/
G6eWX+q7R0ltH7oQNVPAuOYuFPGnQ1f9CKciBxmnnxfKd0li1jwTy+Ewv8SQZy6x0sSb0MquAzWU
T4bUqkgnoelwhLq4vlpgjbq3NQHOrPjBCGBinZIu7JPzMEN27EmH71BWLwkTtI2eJ/697zEFEsQd
Oy5LrE90bDN1x3dqPKo28kjTz7tLn5LarnNdLSvZtrczjcdjd1pHxniDQHbbeI6+aqY0fka4+Wi2
CI+8To/3cdj1myAiCCTB4YOKWjZ23cBwKtId/8TfY1PTmJLMlAPrspzCjSXZ2X5QfPwOZk1DgSJA
PmoS5cdat+XFTPMZ03C81MxIF6oy3sV+rN5S2qwE2mfq9eqYVGOxsWJcciO5qTdlYjfHmoP/d9bP
YKhPkGqaY9yPDI76l/mFA/tnGrrt1GnKYf4g6U3qwpMp96ypTrkdJs96oD94cQaQAaiZlLe4KRmK
AgcqItu+91LsDSPhPuusSfJD3LX5YSYFRQLRxmODkBRJcvYJnNOtRxGTE4LyMKOD1IINaY/F+ST4
QZknX4W5Fn7DMn41DvULvERtmUfGG1HeypHWSXedyfceNPutIZzxyHosPUpDi0nSzJjgJWG1MZAU
3zhY0FgnvbOGMIdOO2y0HijCyrilQTKXdTf2uE7uHTtPAG7I1e1UGTY12FSuY3bVtzIh1usPJhHO
je5IBi7zal+l1WF1jS/eDjdo9JQd5BN/0w+REJWG1WnmFZnWzTwSwGycu0PJn89zAlDbCMPPiLYF
8LVn7InwmQ6BljkMVBxiFXjzKWYi7d6qGnaTn+FG9BY52OWYDBwBOGrJwzg2jS4fK9kytllRnsyC
ZTs1BVC5ao/ZJrmqkZqftfIF20h6NFvm9KMCHLhCR809p8Z7o4+dZVowTyxpNPbzB6MhqbwpgSuV
uhncdh4X41+AJEwDzrJwsqcZktQMCb1e4hj71heldvzIfDE5W8kw8SYXxiIcg/zcCnISvJx5rJ04
ylYyE+3k4QW8VmUCnvoyEvD1XIrc1BhdZgDIEgVXKYy1HSui6VXK4N5Elm5eZZoRks6BEtKRlR4f
P+U1QQ3yTWNhKbFpitZWi9kC8hIUr/qasLLqOi4gcmUZ6KVqKQONPimSFR0wVV00lt6rmchEPHaL
cODkAYTe9qnmL8PKSZDKUyIBkZAv2oxpSuWTFmCOxezXrGpPaS+BjRteLKJnZBPmoo1VWrda2smw
rFJGlTO/SVEV1FR5zunX4IOMR1BxVYgTJlbvUomILQF18mqb67lol1Rn5XPaSkeW77PHrNnj9Nfu
0wCtZ8M1sp8vlvl3Z+7TlFrT3sTNupL7jJRxu8dL35Ev8kGCyulE9kVXAOKtS3yGStFs2gzwQV1W
9RUWCcmVYkYfghKFeh4oNmiprUBFWfOe2cF2II+lvect+97k/lYbFB2D4Q92lB7V/VbNp3HxB0CK
tXl+Nr3u9AGRmp8kNj25G/jGUqG32muZyhSwHNnrepmzndFSKdPZ86grdwrOOdywvGLr9Bhx+h/9
Xti+nSZ+oulmVDead8pQqRfHxqUzNk28mXzLu/kgULVaEXxrY52v1gx7FjeIKNMyu3CMt243shb/
jKXy8FQAYg69bmfZ7bFlpf6gKFpwdGINS7bFVrJMNRb9gFqXegOT2IlgiP1OrTKN4rVqx35veDry
DGU/Tzw1y8iPARCrosgNhCbaAwRiY1urtbUreU+n7Gj1jnnuhly+yiiXr4rYMg+JEe7BelfLT5Sr
WE4eEgNn6hSF3jO865eQbgi+4FRDQc/xPfMtrn8BsAguucmQ5F6SsvLuo+KGEslYQdFCkaFF4ZkK
v9nU/YCnQbzM/cneQs3UN8o4KbecVG9DluorR6EaaaEorOw26p49IGCIjafXcjInMmDj7KzV4BZm
itakKtKuhSm9jVojI5mTZpf0n+Bc+81V1XbduY9KFmxmc7GskdTspByvUGIJSIiqF8tQ9qtNNpYg
hgFtDYVG20rLtMEBHT0a2An4ITENnF+iq9k6GcMhqbsVruivv2O4bFGPwxlElVxkB8yy8a6L7PRi
ecMzm3hvnwJgO9loFrRSoD90prCFSdXuOPV5SNBkJCDJN4mVlEtOSKTOFpHixEbHxzBN5ZVXSc2a
FRdMzOJkRux7e7/dmST0nn58KECk5RWRYHVjlRcnfmK5wModiQhWpw5PSGKtdMXqNzPoSx2NctWU
inozJpPmehbNYo5PDOeFrLzIfn5fIqm9EgwwM0uHU4T4Y6kIyWGChVfHPuTJTUlUHa/gi6vuTAYj
2XLcT6oJkUlt2Y/rGnYiwQnzMVhki8Rvniq/D/ZdH0Y3kjpOG9/CbIIqNLrJTTW8sdO2A/c5DJv5
5fwbXjMdejJprD69b7KOoS2D9KuZLSaRZLrWWGvue5n+ANmCfTt/wD1V1sV4mzmTfUs0CBJPGu/d
/Hus+gCHNEPL1VRso8DWjujeu1ttQm4Apub7DyhZKEmsnBPOqlgh4qlqkgcpwQKP2qV91ZDF5+jR
R0wWx9FEwLlMRDmWe5N/okP5wS2D0b+WcXvyaQgiiOUbGyAm8FQfnFIU+N/bOL6diWa2ghLM88QW
Lyq6A7HbDN3Bm82v5l/HriKTmNOBkkLVdBPQX24ldO6LzshOvhqJkJ5MvhlGiyVAaxR3ZAZiDoj0
djNj0BzL6m/I5r4NU1U5+kHf33TcawKLlpWZtAvVjjAJfNlWV3y3EHnNhDQKOvsojZ1GiISvX1Mh
e9vJZggwNSzC2550qabfdBr+7alI/at/AtTGaZSOmQN4vzBBsOu0nYfOZq+eCpoaS7FvXjl2IBbJ
hkmUpDzAtGGf0kg587gI8J7I0kRj0h518aH2VXmlDd3C8Cry35Bj7szcJhRGoNcmLa/OSpU2DDJ8
fVgwjjPWdu2V50Tx7uwuLa60niNNr5z+1AfD04xlmy8o9vS7FMP6HqmPxvlug1EoZJHOGdXkOZpF
+GRyZW7HNPZOeBrUTZbzU53/X+bk7ca4LQ+5HjLvEMPDeYKo5YO2nX9tctiJ94LlhjiQo00vxoe4
0e9skfDpdyOLrLGJT4bKRLXuBrB5IBtTwChBYUNArgVqg2QjSyHtzN7jDtmWrP9F6OcH3M3hgQfC
1JWaDasHhgbxLs6CGwF38/sGyBh7WZwbAu6WIk8rR7ANE8yzyTp/4rvVw9aZjnGhXHBKvqbg5j9D
3oBDu/jX2GI1OwQcBPTt/8l6Q5mzr5rVO+6tHV90+MaC+AZlxrWhg9ur3kQ3ywBQkd/+xXwzm+98
i8tQ18+2d4D4FjRPufKiNeqFxd/MfFMYV46ZjyPoI3Y0cKB+BuXS6vcC+9YSuRcPrzP5LS6mtYLg
sf1f9LfSv803n/lvCKvotcGHMfb/CYAjS3nhVB6DgN8AcNYuRCz9JwJOdrAHqM7F/iY4cPHEXAx4
772sPKtpuK1xpzi7dw4cIjk37K+hy1rttLf1r9mXdNThsZzaNFvGPegQDEnNCzv7I64rV/DheBKv
qqj+KldHGSWAeYMFZWnpzVIw4pzidlJHzP3/xsQ1vUR9mrqiMBjMdm8p5kKg4gYUYhNW+eAnLs5u
0bwRE74aS0GTLdc8KdwQEmQTxweBjYuRrxfVOglwNv5Cx/U1LfvhHR6n5chDg3D3DpCrUixLGsQn
L45WkcEwtrgLFXS7aYbjMPJ27G9tBRk+Y2X0ysSQEaDoRuSjBiZKO4hy6Jckx3xhP33UhDa5Ey75
T1S50vaWDh7Av6hyvjB6DkvBlcuIVZS0rdlS7xmdfa8OsGGL+PJOlgs87rAe1Gb8PeZmQQh1Zta2
JpaMJuwnWU7btePrGCJcfMfLlfWXXo42cejfjzLLFf/kT80m2f3CzCVYvonTZQKPhLy1tmXor33e
UYGdM0kQGKbvRqvfyXZwSFrtpmqHJQqfLxiAhNT4bkbQ8dNYTeordk42J3xDQKm6vkWrrC/DQb/Y
Df6/sI5XxrA2uWfJQv2RJFvzJCcqa1cAxnxH0WHPwPoItzmn51GM5Bq70z6A7KJ61YJ+myGuvzXG
YF9gTXG8cBXZtGRNjREsv/0Xjy72T4RoYaz3lxhpkJJG+xqw2sykc3Jnj7YwHTixWuBS4WBvZPYN
zDh/pdGmGQmWFNhvYQ5FI3K0l6yQVuRynN75dHXgbC2ZYbQxXesxqXFmz1XPESlYdSwyt0Ua7KCK
L/R++xlXp0fjA6tiH9SxsTXx8ETSnn8k80uR3HVOv2HIeVGW78S6wffc2q8WhOW95fDl/qTWYc49
oTCsFq3S3qrdlsDFVRVSvpPMuBY4Pt+w9omW3r1D6wZuLUTCgLmaFZISPKR8Vgqwx5BoshakvllT
WaiC4dezx9DZuDDOrGV4cXJyKwB2ne9vyB9eyLg45ak7fKLYDcYXYNOvPdG20GcwzE0wJgHZ4dha
d2m/bIHZcQtesdl0w+I74yF0acrGQSvvhY8j8KaFA5qvrfKvsfYSdyjUgdF0n7F26E/XhCK+MMdw
fc3kZDKazo2Dej2T7ZrWI+qC6RyIm4DLNgQT69TroHOWllqtBOPOYSS77abqB+euBTqdq8x0WbfU
qG9wzC1stV4FQXbScnQ5ko3vutrChl31tbrU1PS15wQS3LvaD9xOCwiEkNYB8xpgnP+Fv8M9c/Hz
8qhE2X2VdZcUsR23/zFkBaoFpIf9ZOFN2cAUyzoDQ/qeCBpedOt3FMtewHCG0Ch8iobnMI4at+9Q
PNNCDj1coUO0S/uNvJWNgOJFACIG09goXVq5AvzX5uyRBCBPNZSLzk0kCHmAUd6q8umDkeen/Vsx
6CtOoRSfdfT6C5WHoWaPd/VmUpCtBgDGjGrp4akEzbp4x+WpkPkIGkXm17CElp4xhXAqshD4D1xe
5CUPZhhSSHF+KeFG0Zq9V6TUn/T3f7LyfJGCUIRfBShvKms3CM6E7xF3QmA1vDxHs5ZGG++yuNxE
uPVz/D9RBOHej0FhVpxP2v+A5o2KvC4k+6GTqy+mK7B5eeGtZU96i5X6WBTVyrD8tUDmEeC6NKZh
m/zE5o1Bca5tiegHW947DaHm4zcDGrfuvY1YAcFJb2A0nf7F0ctRTDYGk30vXUr2jVKoP3B6SZci
XABVkeIhL617eRwZip9Tk5lGWi0+c/V6D1XuaN28s/Vah5vGadPuiGPvtp+UZ0Ay9iLvQXIJzl7r
BFQS3ipKs12SEyhlF+qwVVmxbJT64LeFuepCODUpu7Wl4hMMBkdcmsD+AQr4RN/zQISTOTjT9+Ti
tUERyexsZWAw+MngK+hyF15Vro2fHD66OHJ8WMcLFp+avJo06O84vkK9DzUoC1IgaAKrdzBfBkCy
4olStA+ZCnzThxeF/+tffD4z828GdDP/hegD8H4gW5p8gZ+YPlWK3ghCXH2Q+uKTjCXwE6svsfFp
WWBfBKvP54G3GAZSW4Coul0TwlX0b3UdWQvP87ZuSM4B3pdElCFKLhEUIQh+KlINPcKQDMTPn4xw
1VbFuKtnkl/Vf4GoU8E1gOYnm6ar42LT4xutLrB3YtWtha2fCmnm+jUErY4SXNAPtp8VIGzGebFg
nRicLCs/pFN5/uD8mUN+Be/oekb9WYn24CNA+EX7GxnyZgom0Rrgny2be73nP7TfoH9tsUAusbOD
d/BfQaBf4PAX+Yv9Z1b22WrlN9RW+VIP4HKQrMLpNQKaUv/CAMoDvSAhvDFKwQ8aYAOfFDY/wqwk
vqgazvuZClhb2dFGsOjOZEDdYDLfENkIDhAlue8+/E4HHMI9HNdgaQhA4FizZ0xHJr6VFrqygTu9
bGk3BSmQu9YYE2CXn2GBIAAINIfP8QcwEJvMykRtysOnX/4GDrQAvy6kQCC14TfIxMu2koEvHJm0
bzZvkK8omSoKoJkiiB9/UPt1QQQZrnGoKFNfPZnJ/S+WYMrzqA+KxrX+4glyCI0LpTr+Qgo2VF8o
NiCs2B6bN5nt1QdacFXK6mZmC9YgLtyA5cYy9jD5JvGDWB5rk6xA0p+eB4IBNkjjnxLAPjNlUPWn
i9EDExOkwcRhIZsYarsJj6zQISZl0cvMG4SdMFjwkwVyUB7J+JOrq3n1FiKrKyZDQYrM1v4/4YNE
TVNpmFGAr5WEc8Jd1czQ3ElqXnPp5Hj6N3M42E14/zuJcJBIso33AkbY+v0NCL/jDCPE5rnDM8fZ
JQlxg4JM5z+phBxz2zYZdsg0UveDTpiX3abS+qffAYUDWVesqPT7Fpyk26hgQANFp3STzG2eD65H
keTq/8YWhqxn26b69otcmCCUCg3tYCvjtZrdyUNDdRsUq87zvs4cw8S5oFB8HAXTsMJ0AVigdGMv
289MQxma3kJhEWqiKujljpSfwroaBdqwa2/Krkh+0A3Htp2WSFAF3zCsuLELpiQlo9wGzKGee5QG
4+Mv0mElByfDy0Ulkiw9xYNmgvAvlbPv5DIRz/Yn8bDSmm+WvjYZthUsPOo4uk9CNrqscF5m/KGC
6dDFjY527CcCsQGaG2nNecYgOlLq75Mr6zcQIt7vMEfyMbMQE33CZYEeS/AQcy1DIc74M9T0Fz9K
FkOB77sbWCXObEQU811MoeyBB00Z07s299WMSIzy73ICo2KmJGIdxOSB4W4mJZbjPk+N8jCyopiB
iZJSD65EovoMTTStB4v1ACC2BWYPHey8lqyZvNCIC35ippEJoZaP/xuhCLCXsdDrL4jiOJqvsvx9
xiiiTNEgWxlQmUp72yfByF8M4035J0oRg+FWG6ksEHsSHj/B9tIRZ/3AKibXoYH5rtQh/Ai44uTd
5lHw3IXtg6Nfd58Ji0HX5QvHiGh7sxQ0R40ECQY4y+iLJcE96+tyI5CLZaPspZBRuqAu5uxs3MqS
j/9BXsxK6dgG7IDl7AteaJpkAWB0InQJY4zi+F8Qxjiioyn0+FqGzhD05/4ni3EakLWy9peM4aVF
XIrg8oPIaEDPkCz9AmB7pfjJ9i84IxPUTdR/URvcMF2+ltE3z4zGSqAhG61ZTgqcRiYLizJVq4UA
NoZpeMImvimr7oXlUr9K2/gm80zkjbqyMBxa2M57/oPh6KhkfgT21vyT49iMX3tbejbacdd31/+C
OZKc2qkQ7P/gOfYemuthYM4J09FXK9wN1BAwB0NFvovs6ah60w2Zj8eZ8DjIXCN2hGe5mJpt7WhL
rO0oq37DPUrc7jUPdYF87CuURcQxtmMh/8I+4mt5VdCX0piQTOmkwPlgQGaJrrKY4LFdhl9/sSCL
oXmAuHYlO3m4sM38Scmnxy44zchFqkRcFxjJWRn9iYXUFfhfKLugc/Xmxic0ffHBhxwKfhxa/ZR+
ICL71l/KXrKbMZFB57E5qs5yqtyHdfsk/v0vYGTbKg8G28r/mxlJSPGbxHO/SiFnQVlc/oGNzJtr
H+0kKDFVH059ByDXE+/zOz2S+uyKkN8TuSS7BPqNIEhWFAzyoF0ERRJvzKoiiY+JFCTJNAdQjUp+
+S+apAGeyfMmZlh9C1t3vNXD5kqDZ7f4RZc0s3bfyNmWJ6PuGioNjiZv7fI6bIALa6n8XVAmfS3f
SohtbD+6MX+SJtVhehM3eU3hBW9Sq8Anjx18jCyku/rFneyikINzQlkbUP0zIvXLejNzKEfsnb2t
M6pOm6uC6y0ss1elpeTykuvPVMrcc5hk5Ie8egonhTwTwaYsouCuBAAh+JS5LO/lTP32jqhM+uKr
pWoLFsmfKZUJ7P1UawF52e5Mq+xIP0f2DApNfFnbWoVGdzRA3/03uLLth3WnyUtu8Q2C7j/glUWm
raFuEH3wDrCErv1S642rFRhlzG5k1BraJ0NQRC0iIdpKRSD+E2XJCDyK02xDmGmIP0HNFo1h0LsZ
Vx9sS1NVn9SBhZnAW1aWtq6lgoWJ/hlxyY/0SbOSt5lyqeAOdhF6/yBdIqAaXIMMjv+DdtmUqC6h
u4DnAnmZMGPvJDjWAnspZVIG+5V3vrDl48y/5FSRXb2wjx8MTKWAT0Lh9QcHM+sHt6jaaRWqQGyh
80kAk2k5ht57rfQB7Ff0OnMx80wf3MFIjdXksPPQywkcJO4WV6fHdoFm1vjPwWTGu6kiPN4pnB74
0D422+tMV09+HV+gMH5R/c5zE/R6S/8FD7m+8HQDKt4HPFPjyGJV8m9+JiK2tGh0V06vLGiqPyia
1eSSG2G6OHHPqR1d+g+WZqLfxYktb9qwt9e1PKWLvFAJJB+6+9aCq9nnQCItYpQOmjBBoFvc5Xnq
7S0B2TT84RxMhbEJSvYnlpK4AGrEQAHEspPuZuimwoiGfHMU9FrVhBtDSIZl9EJ1+TLGwpjQNQgG
C76SlEo78BQHfwCEypFNuoz+MuXy60zmJOKKaPVxy+FCvN9vhM6shqwWR8rhg9Jp6mOxMAjfGFQz
dFPT/x6xUV3YOX5rn7me7Axnwzn7EWtDPZ6KhYB2EqHGiAtp7U9sp2I/scXnL/fgRIbkynIXulKq
b1Itq3FXpiGk0fTFrL0fRM/KnzYhDTp5XeAmnAB8VkXkRl4HV7/onoWNJIKdXXHD26Ku2nr8XsNS
mymfMtavNpWTH6TPRCmPRgk+CEnRG+q2fZll2zAutUUYMfT/m/qpFuGbnGLTKLN7yNj7T+zP4kzk
O2k2KCDqXO62UTw++JODkCLG+0jhkwU0XVJd3PyNA63wP0EV7ihbBFWBuhpno7mJ1Rg7jL8c0bQu
UA5CDC2vOvLA3IAFKlJwRLYfqNAu87aOriK6Tx579Pni+300WRjr0A1mbCgpT/oihxwgwOI/2KGT
3vYL1YPI/gc/lKnQSUGTPSNEL2YH1/edIarKwcEE5mVY9Un9F0q0a5kiMHf7AycqV83aREepQSxD
l7hPGCd0P8CiRpxecrRmrpbvh5649sQRJ22IDUwxn945o5SHz04YvZLZ6RrYE8OQtUXIeqwbYxhI
8jeL7831/GTftuomqpE4zPRRWcVilKJTtFoIpAaWz54cM7gAlxKdqdtMrpCXLeffDRXlq6wbMP/s
s9+8s0jTquG+9M2l2RGEIff7P5iklr8i4fUeteirnKvRkhSLnVlFX2xfjhjAPZOavP2TVKpTJ0KK
OZUafJyftFK9KoF+I3yeiaW026iWh9sZWpoNEQz2aF8BXXcFvNTyg42HP0DVGSq1PabbPCDRl5W8
S/4lBiMBMqVtcCDeVaD/kC2T97DEEYqmRQBNG3g05B/ezkzTdhqPIQFrTE36S11vNEOZ+OPJLu/i
298Jp4EpyDckBUCs4uj9F+a0adQHT7BwjfIyKYUEKAfLsTy4KHHwReU4HtjZmz0KR0VuHrrq68w9
rRrrrhYs+5l9qjsSjArt4HHPeaVP5UihX7fHvvKvZgiq6Y+nBrLLOwc1MZObum/3ZeMd3nGoMaDf
BBS1EVoPRv9STLB5zfwg6eWdinhhiG3UDe0alE3gKnxm17K6L7rWvsTZZ1TqaCfY2+1wYtvYXGp5
OJGXsCAd9vA3NlUOk2XQlVcf6NQq2tqOAV80Bk2lOwPyZY94hP6Uj1K7kF70hEIvx0rCiHwhOKql
z51tFgbUHiiqaoqLULnW+oRHLkhCmk9AqvZzpjOLj8LMoj/kbgtH5uBc3CLJqQwXM1kVeTZluHcT
EXQPLOdYQsrYl451jTPnA7SqscjARH/3i7WqttrWClBW/81bbcRP01A0oFJl/NDXMTsVWMILmxOO
Z1KPaccq7vBmv/yOY/UFmy3yVrrF7jsYyQ3oU3sr0KwGJfgahP3mA886EaOwIIv5M6C1HolsxZrJ
DGRNYNh5kKR9T6Tu4h3VaqqsJoMXAWulDI4XaMa4mEN7r/as8CBf82g0NwLaakfWgV3eRXBbkURc
iCV6B7dWBdS8zKIPE/BWp+meYpipDNM0qL9Gj7cyGF7QOP8gudod8YU2aVZgSfFuK7wxfc4OO7U3
uoULrddhnUJ2BQNTr2oMe4cMEwhaXWnHfbf5g/IKI/ygAoY0NfMrxtTVv2CvpW25DTmPixn42mjF
RQuBtv7GfOVNeSI244sO9lUa9HKFw7eDWbfLNavc6Ur32JpRtB2CCh/AXyjYpmPJokSAtQUOFsM6
OfdaxtpKfZ48+7HUj/8fVFjHyTf4oq8/wLBTtXYm5e0XGjadik0lVQertR/V7GoGxPa5mDjJ3Bto
XPYCEpuAAE+7DNpWh9ZkBsVKBlm53DvMP/4Bi7VGzNYGvlNrOSJvX8ig1abuvozRNhU2UXoNpDsV
9VIYF1QWfv9WthaXFcgkEkXvbbU99X0NTZ2vYjiE1CqWTEqFeZxpsgoItIVp42qplPIJlxebO6W5
7lLTTXOECO94WYfAXpRXh5kwG7SQWtWMPHFBmbW4ZlCEMmT0T2NBzlkVkUyRqsnXrtMwP6P4h3tp
+kgtQQGozXg7mth0SuXcF9H1O3m2xNnlYpPiugbh+huCVsJVjth5gXuKRTrvQAUso7FkbH7WG0Da
SEmWjukcqcKPfhRvJ8GlJfEeKykQKVViUo6jiAwyQadtCiiq86dRkkdBqMWDgBDfzE+Tr761pAu5
glTLbAMMU3/+G1aLFM8k7/x3Xq0vM/Do44PEXYkhMRUOn5/c2lCHhc3O0zLGA+7x0O0IgVjgf0aP
F8H08R+DvAYLn+77pL8f/PLxHWaLwI2uBGWS89jxbPtMtA01hagxKMTPoUozLbC2eSnYu5p6zT5y
Y3bx04y49VFuszIufHeoX8MwW/xC3aIK99Bueeo2BU231EZkK+SqRY+EhQGOba27ICYeQW82Rs3z
9T8wuE1trpNO3/yGwpVafVnr5XXbDd9ZiJwEDReMzxYSLXIprWA5XW4F/jaKK3JWRRPwNxqXhZpE
F4YvDPRrCWFsxuSa+TNT6vXglEQOjXjApc0frNworzYJuSwfvNw6kTekvxOzTHb3KlfacP8BzpX9
4tYsE426PEmRBPn6cibo2mO0VDu4en9RdGOMVzdakp8932ONDGYnIrJi4SUSAcMQdZU4gyP3OjN1
o8LHWo3ZmCL4J1h38A0hbDHPeQxrOpXZHXMXYSkVmN0pPxpOAXcZ0m4oky42KfmO+ej/pu16sg5C
N720pUm/6aMoLNk8ItW1me2CoMrwkciSDW5DgHfrRFoMN1xjHBaCGTfjcmvYu13HIzaPcbn9AvDC
NX4tLf30weAl1r3cqJ38Fb+0OGW6eFH58EeIAv/g8YI1o0BU9L0chg9GKoNbDXBg1QnXm4TceuFp
pksPu03l/jsn/wprx7WiOICG0uUPUm/cxkSqffdTgNoC2BtNNF/9xM0PfugXtRdOdY7NYwb3Tuhs
2HIbxOUNGYmLpm8By47A9EL2q09NSfU903yViIg+whOXQ9PGy3SAX+aX5z51nhqyu5ZIvkm6dlaK
kTfr3renZYVQP8EkuKs1N60iZCBKcBc6erwivnKZGbzr3u+Q30olTDBnfuZkgBaosySwHRbJMcSl
IPj5TPw1klspUZuNIguPDkFp17XhwapTQgZN+LL04k5jloXnD57qlKnJKi5r7G4Qbwmw4NkaWnlF
w6e/xl3frWxNL+gD42ClB2ylZS86Wi2Uh/6a2h08vm98q7IpW2WdjxEkUG7UQB+3Tc0dAJTiMy04
TiZaG9sHJVddQe9f13XPYMGjrmMrty/sVDrzXC/IRPqEENYzNssR+5w9pQDJ1owk0Fi7v3DCiNwN
tLeBAvTQtxap0qHQ/gQWBknqL6y6yR5RKbaE6YCI6sgQ/I0yDHI02sdKu4sotd3IKvyV50zTAb01
A4wY5PDkaF8CDSqzoY/PYZKnixk9HMgjPpYR15G0nAnEWdJy9foG+Fxdi9ZmGyT32OFYbggcMXr3
9jibnyrxXyN5MCuVEdTGlwraiAYXD/vZ6mKmxrQg6UvblPiZd1JN2HXJrvDeLqd1Z6lnyLjpG4T2
NVAd/Us0VAlBl2V/+sExHhusmMCnTqkixTdJedH9anzyS/vJ0Z7r4S0sO9C/bXQn4de905V3tnFX
BulOa2QGxXFurwqrCQ+6iAn2ojDdxN7/4+y8liNHtiz7K9fu88AGwgEH2qb7gaEZEdQyX2BMBa01
vn4WwKqMJJOVdasfMoxMQjgQgItz9lk7Kx50mVzPxOPSsbVFQ1kRCfcJewwK+RqQKW+VsK17kkE4
NQ9meSShjTZ3piFnGIZ6mJS2ozCvdCqKAUhFT2o4fjrRkeNY6xeqjyU2RQUyRPiarSdW8lDFCwlB
5ZWXXI2s+rpUpncKwQOrsJsX5wp1dfmlmqZ/bxHKBeGxb53ULl0KHa6BPuNAnQ4XpQvGKq2emF6h
sW8t/V4ppbudf40MvdicGMs4nwG5MbzmYv6YYcuhWRXbwYo1Ap7mUR2iYpdZeX+cwctp3eSHdOjA
rQlnhw7IX2n4QD3X0f4HhNl0cB41hWofMruptjONWeTMqzvNSLchttCkP4x2j6LYpL9KnxUbThwQ
S3HtCFM5eikFbFnfR0et6iawoof5j2erRydz4RsY7hMuY9Yz3gAq6+U8x/3CYaGDOcNd7va3xVil
L4OKxr21KSjSy2y8UCe0M/VaOI+Mvr2n2AH5aiiY+FGJ8WIo8kpMsOc4H+80y6r3448PKXGC78s+
XOFuJNaZjiHljIC2emAgmU5gAT8dZnChXCOTyi5DJ2w3jhJCM5ug0HZQ4TxHAkTlmcLW06mlszE0
6+aEh47yvsBbzUA1hgR99cqJln3kgBIUXxolSy4M3Y0vuh8/eUnl7Jqqev1/w4jH3UyRllkf74Ec
yZWhxtVjR4Qy0urwq0Out60XM146AuuyopOeADFlsx0txCKZV8Q3GVIGiC6QkEn4BBA0fLH5kzwd
haBlBtY/OxYyvH0TghpDtlU3IUM7YDj3ms8gxRAdJL7+CA/3DGNY7461ZLAoq6S+MvU037kgS7Gh
vJsJ1aLKq+usG8prL7zrPSlhXOObNmZcTO5k12oJL1SYPcrRLGebCpVDZJF6xADjmNQ4Fzk9kVOA
MMk5ZUPn8VTF1AcXYVTx98xXLyhijDEJ6Ic1oG79ooMH4ynhecjYsTedlwI+72GcSNcuMT/RBYRf
KPBaus2Is2T/iJ/6cCkswq0z/ppoWnqZlv7KL9Vm3auxPFK/GywMbaRGLUrsQwq7ATO96ccIKHZU
h3slIKAqjaR7sHvIUvkgYBzKsXswTeXZh3B/WQ5tsIM4Vi7hF1f3QzagzbDqxxmgXSBR3tiRmzwi
h7QigThR7XHmMkvzrAgBrExUbaayzjZ3jGsqq/ujHmfpxmtZS1ROOyzKVm8oLRgAXOBfFvJfAJbB
FYYDLMawVYbDW/i2Xhifhy6ud/UE4J6/nqj/khi9f6UHydXM4tZjpUIWaqm3BnT2pVJG2ZXf4UJW
m+u2CQtqN+AxDSFTV/Lw3ngYRJ5uOkVH+N0/OFQq3aZ4oPHyBf4WVjdyEyXql4TjKfj7E9vtpoqD
ms4GvdDF1arxzA7TaCW51stu36NfZnGRfhWaK4+C0aUP7j1YcDfDwuqbM6G/MMtR7mewt9TKXaiq
yqYXsc3Xg5OGO3wq8iXIS42yu6l4U7V4xEzb3lf+VFeZ67dY+qKkraotcCZqPhvL2vSE2zF/bGcK
uDaVGFH4RPTa88V28MZ7h3rxjWr1ct/miKnKiJl0TmnFDyz4KKrgaIn0CcK3cWsOEfVgChWqQJET
vPby9ND36zH3V2YLP7e+1O9Z4FXxYbSMnpG0dc5TWzjnJ4S46eZUR1gWzL0/OOJkk0LAogRvp0Vp
ibzqGmcxEo7tkJJvSpc6fo8K/k2m3zOmQZFfmWpgnLnknHHnHLKLqNBvMVWPNmIcLFhubbMRjnad
KjE5Kh+MVqbr5EqoQ5oR5C21kxTIajjO5f3CBouOpl7w9WexjVnWn0By17SuJkLn2tJabm6N7Yvj
EE1SDD9ch2Z+ruOucoCFIlkmgylHuuQdrSa6TLNQbvuB2PbYMJEUcbl7ZZZ3aXAlOtu/orJZ3Upr
io0laH/aoqUcKoyyVTfxEXSWVgtLas75/KuTJrsSfuS1aeb9QSZFe0zVzD8QTlwg2XQ9tX4cWnM4
enkx3TVXPczU80LPUP/ZXbDUawQtSkoqRgx+RzUw3zKVuu0m9pt2T83DCiqP/5Bl4F8Sz6XGMTC8
B71XvvMg0tBJ9OB5cXcAraWuB2rXr10EjDCKBu2hyppdMagbrE3iuzKW0S3c9E7NNBxcMU+EBR4X
h8RqcTWVYNTLCpSbBjCbVG9d3Ghu7B3JRN9WHo+WHvXDYaarx0xwztyOBRl3J1jPmHW1A9c6CsNb
O4gdFjWaXLDLTfKgAqmP/K5ez9z1WCv7c8q5cTLv1Et3KtEi6GasJwj7DEhqimpbElJS8cd8tJG9
Kf04HGW2bDTFo8Kj99d0bK9g9qToaRvrnaxx7wulkTdwh83cc247lUl7ouf6zQRqz4HJMTwhCG8y
qGK2s1ZlFULop0ayqHgmwizZdGX9opcyu5wI7qPPrWpHvD7AAlo2NfXtYFi7ieZeTvXW/mAHhMoq
uRWQf68Sewe4dT+QcbqY4e4xRlXncMFu4hzthdKxSDRb/LviqO7uUseAeRS8jJVaPTYT9b1rAKgl
snEuMgvNV9DvM+qDka7E9aatCQ6Ifs11GceZLkPBr8uQi1VTKoUHsjPwj/NPgeCLI2BhhXlwX4sg
3auENZaIQ5JPTOcfCQ0dBnJ29SDg6JkFvrktMVe62cyK3AVdYkrJjq2MEbbbfXnbpJXkWX9lymt2
6xlnRVyWDA4A7NoahrPXi/qiyW39ohcwud0poez0Sn7r06WPTUk2wXTb7cydt3BXugEASfVJ2gAA
qpIGKLhGUUPoJi91Eh4S96Ujap05NdwR6aU7je9iOQkgc/K8IbkK12HFak8fyHixuhtbi2IOfiWR
mK+UcRQblCzwPOPs5bVHnbrV2sv6XUqfjGUp6DZTnfRU0rZuJ4vaSDGCh8RUzOuaYkZBQg5jd+Gd
D04Ygi+0Lxojyg4z6z5HVELEtVhr0eRC6mTf3MgxNwY21ktf1eq9Qr7UC5LiLiXyvsoag0lvoHdI
fbvoMH9owm1XaPCyZWel7SF3B8JeJDCfZ0x+2WjGhZYjdaJC5nloTPV5QBK3kOhx4zKH0gtsjeEw
NDcdIr2r2JcOfkBd9QQc8CEYwvBF2P7GKqPNpF66wXHJue8tJN4wXCnn5Ldxqm/sg+xu/k1DpDBq
1X1elt0ZpkwFbjhpQs4xJ3Pop8XdTOGvJbVfPvGVa5wP/TNqOoZPijPNmLxYOybCD9bMnyICZQYG
sYLI58HxrfHYhZF6LGLLXqCGqPHBrvCI6uPozvTVqyawxTdLcRGoTfB+TFGU4SVsCI9WXrpGNIO3
Y1mmxzpSuO7pp/kj7aWz7/Gqr3tCvkTZyv38E6BKpgZBv5t/e8X9WwDpvjsUhwj9OwU4X0hiulcM
Vu6569vuMdXqR/h36sR3co9959dYMmbmCpJZeAl+QO7Grrobpt9skvlnszXADEhSo/ErrlXZg6kP
U7WDb21DGQBUyBvublIVF6L278FTJqQlYa6/WgcM0T2TaUqykJYEQlWuB02tFgSMLeTVgmYQ03eB
oiVK5e5tP25u/K79bAbQtwJRmugRIxViHB/R9CEmfwAr77qV4dSQk0fSDVKvzK2Zqsb97D8wjKq5
nUH5GDqFywSR+jYOcbCE4gokPxysRenw4iQJ/48eHXuwuqhQBxYZkRo5oLLn42RSYLRmfzMA/FBr
qhKrBJiUGtTXUVxH29AOQ8yrNZyX++wlNRF6DpnTXtuB+djhW3im9aZ47od4GdUBrBI3084L3WiX
jq6Zz72WfobP01xrg2ZetDwLpCXsdgqaNWsKMrxLB1zKEWvPhYqX4eX8kdjRl1f3A7NVvkXSsVc6
LjTXgOYmA0btkqfwwPR0uFCLiAhdAD1Ahbhw8keYJ6RpLetz3rBRGSFQKap+jhYkmfj9ROuT4Xky
Tvj3v/7v//y/L/1/ed9AVsWDl6X/YnC7yoK0rv77386//5W//u/u63//W+rCMKSlatJUTZNPafD3
Ly83QeqxsfZ/8JFsccwqce1staLdV/rkrtoNwMsuEKHV8VH0KsnKxCVN+a2yOrXEy9I0u83k3/Db
vWEAlVuPxe5dm+dus6mRvd6Ece9WaCxj6R3/+mgUpA4WIA0fq0AlsOl8qRZsILySuWib69qeoMxk
E3FzI5bPaRKbXCgUY3MXOhnQabVxSF+dTmjYBZ09ZLc7J6j0eB07wtiPRs5qv64D475FVLYKnJ7i
i7fXJV2t3gKBba+c6d1o+vqmVeP6Rmm4oqlpXqx/Aju/lVXc7oI0jfZTC+NpzRt4voYVY8HHj18z
NcMs2M6/pvm5LBzxkneFszStwdqLMnIuTxfSpxALayePqHDxouP803xZbWDSdxlFe66MISutNDw4
LINvmG9/KZljbIKswQA3suXVdMEuhQN7zxbcIB9i5CJR7iMqYEbFI67ueTAD5w+xP90InTylRt95
TGFeLOM+tJe/f+jELw+dMDSpCWbeAoKJqr196LpydP3QhMvALJoBLR6dK9OkRnO696c/wlS0t6Zo
zh1H+07kRNnNG/2+KeavTZGGKujULMuybXVq6k/Pf0PBNAutvsT+E+XE0ar8Il0rvVFTYYnrlbuY
2vTxVl6Bk8NZahOG+GjTIFNgOZRUvx7yGsW2acAGRSolHxPPvhrt3j3PC83Y/eUBUup6vlRCnJk2
nmVZkSAXxH/gZugcf+OL+tPpsEOLb2DuPTo3b48diPhLHsXxQvViZxfiXLnSncK8zsc+muaJ57+/
mb92JlLapsSbWtUNqVrq25vZhUknydBgP9OZ+UVEgAkKq25ExGLdcaS7NRTXACxEKRkC2zwMr6wS
Ft78zn24s53l3dajm3l4PUAPuXiA5Bq7B7XCgLGYndHxgBHtGTWL6DXxxhiPFbaiN1qdqvpZkrjt
pa7UCKOdLO0QrCGnn5+zU2NrLBN5/LDn6uxPZuwYW8dW0ssqzx8j126vRvTSaFOwFU1AWeA0Sns0
W7K2cK0CA6dRbVYd9U3Pp4Zhv+MvulrRqWccVQKCFI28NtPpjANj+/Dp1FLZa+RQcqu0WDSq5jqp
VIQUNesGjYGNaezU8KJoC0Ll4A/+qvUU02eiuioznC/mqxhx8tMMZc1rY0Avzh+HLGuOA1nrd1ck
+lJZC8vUVkSuXGRdV0Osms+nqytin2WWaKOdADvp+X2wkX7xff4OTpeauAqEHByiAIYKyiTc4MoN
i2qvjLmDxXvlLKeLF7p0H/ABWMWZtUZUEJ8ZBDFXrLbWTud25BmoLG6KaS2ZQyt/d1uUIjwKzVzr
vq8eA33I110I2LjMXJTyTtwuTvfpHz7blmEITbPorVTHFPr07P/UUeSYzjXo3xGQizx6MfsKXIGG
F5kA7GLAjdECzV6baklOLVRy98rUlCRaTd/VaVcC8ICGMqZ+KTUYN0ETdl/zggUekBMzfKYmPl7o
MtMvMR1sL8poqiRi9jdF4lzKV8igsPSYjm1F2fdGcdLD6Hju4wcnmVbTKxffkuWHZ/JGVPH2+KJ6
0LoCmWx7CvkPQ60s/5cnxcTmDny0Ni/jVxWUNZaOVFU3Xbk1YBRTvOkG6wjS8FldAqkJG7rWxvDk
RaaYxwCSYDBgavhHs4CcDJOJ068t8/xkwZvhXvZ4xySqaA5K8DjfHXD9RlM454I8JDgD2GY+QrtP
VQhORJ4DJ3qaGeutjaNYD8efFL/nr/7xMyJ01ZampRqOZavTYPPTM6JiqAQXWk8Xemu6465G/gOO
13PA2+shj3ZAWffXAl43gq/Qre70oFHs5fT1nXYlkxC9gJVL9il4FlSxSEIvCGZgjzsfSbNAsVK9
SuxHxViyWCRTcXsEk3OXV32yh8SmrOZzBHmR5weyVsQ/elWk33lRsu9vz+YUIGQ94WBNM51yVAab
SffEQ/zpvKMKZcSP4fj+cnLVsB4o9FFAKdCAQNXuFVbY67kRgMGBRMXw2BAzkm4URXyXIurZuY4T
LAmwpzd/3yylaynDE1JZdF735GgosVy/6ajK/rONqMH3VjkhsHh9t4XWdCST2se5vX6qigtRaeFS
9bCS8Rz92zQSmAMccoAJpj80l2Y15Hetdf7rpYRL4vva68WQkXPHjgporidUOxsdAwWZvLvxC3W4
cNEi/EOKSN54wfPpIsdUCy8i4Z+/XqjW2HjFucHF7x87bZqkv5nEWwbzeF2YdE2Sx+7dJJ4ITqi5
bgSCHfS+PETCVoAeUSENJSEFM3+WknHFFsKPU0m9pW9+RipMt2LFstBvSjDGD1pHXflKjGP1OsCc
jqkPTSVWqMTc3aiH2c2vR1darzziMZXhd4La4axo26nUZzoPqVx0uT7MKFwDwNgukQ/rly5mhks8
3KHz/cOT22EOhisig2klJA/PwGtlf1zjqRXEA8pPViegFL5vSatxl1jsfgosDF/MDMH94n2Tstr6
3BghGVuNjNcKA3NQhOnBRC2bz4Pv6d5QLJadlZMdAgD07BP8Wsa+KRIx365YU/c6A+mReM95F8oC
+1nYR2RB7PQ+67pvWfgcspjWffMBaZa+6Nr1kBuEFHGkWmfSdRa5tPWljeXY+Xw9lTqMPJSmiwYN
OoLTPJtlRTlHhvnb0Obbt5c3UH8aB0Q0ypr5LYS01cBEY2224Ovmr0A2RrJxAkffuJo9JbOtz9gG
NgdNj5eGQF2gqlb60LvdlYJV3NWfd4L6w+qmaYOLnLjh4vfPsvXLo8yTbOmao6LPBJMk33ahEXJp
VXRevjBbuJ9nbh2jONDxUb+l/tFEAwCa6XLqw95vSY06Qy9lizxv8/ZqDg4M32F63w92wlaxPfSt
BAY679iBUX4BCb7/R/uWEUCIOnL2aRH0K0v4ySqpoCRPB8I5tjs0tXyJsxCLikCW19r00rlZhKqC
ejDmsZ21pTwiOPv9PZzu0dvuQBjC0afVPNhrllhv7yFZUxLAlMJTBeX35yOOv0hwseNAqKhiQQUO
wfimUUc338e/21qxDfRHqL+3lNlTnKBZ6c10/9/tZzjdY1S33Zf5RISSMZtEZXX3H+7e6z7ZBH+R
OKF258r8pSOlfWiKUK7mY4FE2JW4gV06o3prpVazyro2JhIffpqbRVEKch1mYv90pUrPZOs6sz7b
MFVhvZv1uQlu9W5dYQXkRP2zV2XZodQZb6c7cPqjbnrpeSR1BC1/sUUwVhGF8ti6nTbzqWZb5Am1
uL//+j94hYRq6jYLa/5p+rtZSJ7WeKCBPKLgJNQvB9PuAGnZzcNgAl8Cc8B0c2r+abtIFht3zHzC
l+h0S+YCAqc0GOtirbcxQEUcjLeFa+k70ZvP0AqrM7tSdELb1Of/vu2/LMctAa7QcUwaLlQp3q0g
W4R7pT6AUCL9yujlkTRYlcPs3M6iaQ4QnLYJrXrXyKI5Rjio7OZtByymtr7W9Ls8xmB5qMWuG5r7
f9xIi/mdZpq6Ydua+q6Rda0mQUN6i6Az46EfZONtLxFvWsy176db+34LUNxA5EyyaVG7IyqPX6ff
PxLM3PZmal293SUOJWvVBHmBorkwo2i+QLS7+fgArYWdGO6Vxt/0w9rUSbzrRBweetW2pHRYzb7r
iO0GzaUe43RoNUXqrAfBzSAULIJkQSwx9FfWYFv+Xtp9AP3EznrKHPGFVK79RuV/NNvir9OVnY4E
8VOeZ51jdGBPqSnbuMK1EE61UL9YUH0LNcoVlpBWINsXuUPdq48s6+z1FJiCPlVBaSKs7GIz2SSW
CdXFLFBmvJ5RMVpoMsJO3G1nVN7h7bk1vzniKV5s0qgJqWeO5XNc2oveqpKdmgbJkQTjHURf7RFA
OqYeIdj9SBnlBDV/nJtIREwj3B/5a8svgCHYfn5moy/bzw02K61Z1VrgXvXtgxzj6KagGIS5lWHs
DEsD/RouUtO9qc1U+W4Xx7oS/sN0TaPeg3qavN6I6Sk4DoSUb3TNUz4lEecPR4JImy/XgvZ7U9qV
swpH/yomQn9hRFh3pmofPI3ErKjDaro9xaTV5fyhBPW30x35p2+BpQlpsN5htCF09q6bMSMj6FA+
hAt7cLk4kfXEHdxhHEnB1B3/M30Bf7FVY7gXeBBSJGqDDBuUJ+SguvduDy/t0r1ptyssfqsHG13u
DguVcQkEpT3TeUAOWQ0GZeiTW33Sgv1xKMI0vnDBW6N2O9pN9Pn3l61Nb/fbF8PSLFu3cVozbMm0
++3oqqR5auHpNrOQNQLQXoK3ZBwzcFH0kw3FMg6VJtlmQ6BSHlyQok2NVn6tI4q05yt8fwS/L+TG
btSIoRkXvfuuKtF1TjaBUGwcBRSNnpFgrRpKon86KqxTZxfkJNgSMQYXhdMqc+dzOnxBBeLRltn1
qFbNaj7N7Hzl16m3LAP7K5mxZm2nxoQo+POcfW62K6thbWwnrXuZeROYx9Iu5g88KiiHHdRsO/9a
Zw8B1GRDp8SvxujlxrOfy8RgstmDpH3XQKnKPatj+4Ks5N90Vr+OGpah06PYhiYMZsTvRmmL+JJK
ngOflI6V55n0y/jQeT1Poq4W6sv0IH64jRxiBDi9Nr40If1IClrn+u3GVp+cM1SFl5ZbOMcOv4jw
aoA9s3UJXKdR5V5A4Nxh3FhRmsVm07GAhjxRRruYD/f7h++jC2VYtCiOUAXwIPvtswf1qbcm4M0C
lTkytrPB95T6tir7dlyZI9/o1PrTVjqmE2IR9m2GfQ2IjXWUaooFHKrIfHTlyJsmxXZrLP/mCIwE
+srtdVAy82EoN4Oh5Ir84I/DeGg61bhAFZwy5ZuOKYnwrVNdnOVJHzDtyWu/XAqsEpYgy5hhkMqb
p5CnhjbYlB0VpXIwmqGSy8AVcD6n4ov+QGc97hyQoEuCHld1+kw8M7kxpo8PmuDqgZiI9eIIENI8
TnJJcpF/NChJW9CQY/8pbLhjFiANcjaBedNXEgDIjxaqEg/VGrXT77+9X9IemHeZBmt0wzSw3XXe
9RxFKUSFuAXiUqeRr/RzaeJ0H5BV3U7f2/u/C8XlezNTg/pnLzGxeuldO9Dmydv7bRNdKpfMdig6
DNPqAl8qn+w1+Uul0o2Lrsfn/KOdpW4tsDNGqlDrzPKng1C0t+6b0rnxC9DsVK3se1/x9477FCXG
sgny6nA65pA09RmCZW9daYF9+U9vl9TJJLAaltw14hpvH/bEF3lJ/4aIOCiH+Gh6hvxaaZbRzeuW
05+7VtIDS0Ig3XLeCFt5OuMeuXw5T9Tfb5q4XnTnxDlUiJ+2xywtuJc8xsrcS/+0k6QomWUaccNy
qMlEoJJKsGTzhky/RuKjXcdhQkg948ln0D4rI/eWFTJpuSwLD6EdmQvpwkucbCUafAwwxuDDrIwR
WYFAN+zg5Pf7W/frEoCBiUi1wQROJ832bmxWAkUPiGtRRxmm7dZ1O6+aauS/VkaZYFjmEyydnrjf
b2eJUFvpgc8g98HGSkLJYtP0d7UjxeHHwVl3clW6uSQ+rx3ToBigGATN33T4v65wCeYhWmT+LTCz
e79MSCIROZqo44UC+R/+PO3oFlXLIgY3gyxVwKUjRsN9BW/ki6nxH+/B25rhns3E4TkJXHf3875F
KxAseXHF59sjpG5EeCsrPBAsla3Flx5U5s+9q3birEMUsXp/wLD3EQhpaZKvoyh17/TRpF78o0P7
5TGhMPEsi53hofOsEgdRs8NAB6CIksXn8+laz5Z7TBAeVJeK5ToM9ENU2Oa102jxGTbJX8FTKjsr
LXVMh/xxpWvxk1sXVBhPCGt1nIYP3XrGBeKQtITmfdkGT3Gj4ilthM42Ksz+kCTWs4uZxrHJSwwc
qMpZq74DzXa+H79/WD/6Mllk0DfaU72w+m70tmOqNYoyiRdOlA7lt7iv7Xxp123lrKtI7wDTMYv+
lkdm+vo6n3bALMbJv2Q5Dmc/7xWXaQKtNe/Z4S/3bX29cNeU/ORrq8JDZPPTYQbzuai8CTIeJsoX
RGTcZ6M2zJzpqiDJOB+UzL/WnsHzBMQ1PSCnZpW6/W0cTXnsXNDq6Kw1kJBCOcwnKwfHunYyXSwU
dKqPmoV8y23M4PX8XplfusVUhNX69q1iDuh+zWdcX+MjRhHholICrmz6tQsyeR5ERnNjadREjWoi
D4ltltsypoTKa3Fpkk33Jayd1x8kOmwsm1Y5gnahvUis8pB5HAYAHgd1+ph/CkOx+/23q/066hGI
IkCtz2E91s1vu/GBdvp4SlEAZOmQovOhJODlBGVhLVKfmuPOVXjEcvgO8cYSeaHvJHOc9log/PV3
jkKSfaPZme0sKitvxNYuPUmp8HTLT8fW/KQuNnh4lIf/4AStHNtoq2YFtI6C2SuAbBzsAD56lHf9
esZatKa/aYxiDI5vT+s2Sk/49VJN/FqbLETKg6M38Z06Zujzqxh3Xx8vuboPg6f5YkU8OJtsaNrH
VKlba9FlI+HeiS/G1G7VKqPmryOrs4+vTay8Rr3NkOuBUzg1c8zr5yCq7lrDtSmigwixioDL3ald
m33Wm8g8jz05wqOvnPLKkXpL1RsZgpVMiCqQaQPB8fFlRIX0nsy4iA9GgjmazRJq45pZvKTT6Bd6
nj1BtaqPH12d01ZUiZjx0Z+SxNNVtjkGTKYCjiaKMnlGnACZjtnvRe2OJLaD5n6+eAwdEPQupsvH
XBK594+PWMHuW3PVcD962CgnmnOd5nW8NGUuLyrFy88xSfQ28z0SCSwmPDr6tdeZTBQn/0NP1CxF
k6Wm4rKoVJ7x8ObGsbai1CCrKsritPI6kHm+tanC6ppqvJiyc4YayV0Ez3o939MBTp7MfOM5N1xr
Y0UNBp1DkhA69xGuoiFdhX5U7cxk8jdZpXk1kobzfOCOTgu7oLMenMBuYf5p462m5GI5fxG/f9k+
GPctyWoMUY2BIElM7+JPCchmiGSAOoOcRkop86L3Pfszb1RUr8IyKL+Gql/mc076tGUbu/F3NXWp
MJm2DkIFWHNOefenJi3P590G14cVbtP3zwvM0754YCFydq3rtC2/zsdIqf7YROZVMur5pgr7aNkh
309Er19rU9WLjV50Oi40JPemx4jtDAfqK2L86Ixtasc64B7zb2T2x7+Ji06Lo7cLdwl1yLElE3Bd
/hLRwsQhyYsG3r41BugVvTxya9SPqFkPplRJiIPbS4JljkEBRvSNAeR8ek3e74dRH9k1LTN3vg9j
0Kh157GJ4RFBjjkdJSMtsKuR++w1z46uStiQ34cq7W592ajf3h7XkLui1Ntroy8WzVB5q0jNmw25
JLlN09bc/TgX9dc3/B1bO1WxnP30qxIm+SfX7ihxqAfcqks932YgbRbh0FDoo+Mz2Kq13LhGR0qu
S2H80GWdGoY6uiNKMfYUweufjCAekaxV5nmJB9X69w/nR/efYmGV1Y9OSN16l5ZAWzkkIsDLAqEJ
Vt4+GStt02px5XxXXQOeQIZexlwpjlFYj34Yjc28GP94P6s1qnBXU48jt7/unaamhNZV6GV8Pt3r
0zFiAgmfA7fHYnfwCIrMjZClvAFXDMVSQaCPttsu3C+pQzFAVkMCW7yeoK0rrAdjowlW3Hkn3eZg
SDdVnkpt8XrC1K2Vpzx1C2J9PtUPb0/tqHqw6ny/25/OX/mat2MBGB5tl8S43fnXfSvAb9EiFJ/q
stVjD58S3msc4HITfg+zALtLq1VAgH7/UyPDVgtWlppFx9EEzTQ1Vq70qAx3Xa99Fr6O6TwdKU7I
CwemSZP6W/QC3V4Bc39Ob1XsyJYWh/mihsGVF0Gp6qyRNcY0nyiQpfq4b9vttWMu8jpon4x2S9GM
+qiQQEc7kiVTeWez+f1D80G4jYAOHhU2AWaCbsa7OLTZVsBW7TTlFkelwI83NsOF6WUovszQa427
hug4ANZCyzTUxF4bbL3Ub4JtEQp+nr6CvziGj3OBoifm11+PowrG4ZbSznD91wezwgCoYVnZJJJf
W/XjiF1nKeMyNuLBXdjV0D783Mj54IjgYm1Zh469xIewc0kgZy++jbnUWZm79AMmGqRZqHZq/XxC
+g8gnFqCD5Bf+VdBitSmIwmI+VwHWViJmlsKoMKFjNr0ZmxG/Wzw8mHrKG1w3ekDGg6Kn19/9fUk
vC5DaS8s/CTXQzXUa5F12V7XI6ZobRve22UZrlXbGfdtq/SL17s8X0Dmpe1r4BlMlbPq3FTH/4jL
YRk+LHK3Uo5lIbLtdF3zb12oO5v52hI5eYiWqrbFsNI6K6d8tldV5d/09x+sKxyJWks4loHjjv5u
MAwdyj4pEogX8OfhQVAzyjiYJGVcrO08RHZb8NXBpAegksw9/WkPy6wcZ51m+dYMvOZqrBBHnFUZ
aLTVMKxFqVKcMB0BR3vlJsOa8/N/cJTC6ZgPKjZdHDZEOytPrJWVwt5IW5D3Me6En/44eFVkAFTj
XSw768Izo+7SG/co786snsoHtFbZVRcM3lmO80IWApsHktDvvBGn21CVFFYZf3Mrf407EmzUbZSd
phS2eB/rb13LSvPICBelpoQqtjBBeWdRI/YCRwYZ5PSSnbZJNSP8hh0ildQQa+suS6//cls3F+PG
j+JuZwXW02Bmz9M+c9cmxXATZG2/FPCb957l9ueuxNEBxN74N4G5X58UvLgc8BKEmwA1vdfP9EpW
BMwBCVUm2UA9TN3aAHTTkpqvAoI/5Qp25T9UoWEO87rj/Q6llMBr/aR4ft2ptmuL6vO2EEehi8kw
1iz3A9lfanMU7fN0u06HcJV4wyo/u9VCP7gUI5DEyqdALzTKregHdT8dNzeNY8v48aQ0/cEdm6fm
/3N2ns1xItEa/kVUkcPXGZgcJVsOXyivd03OuX/9fUB7V2vJa1/f8ilKlhjobhjoPucN3XSqzVG/
JqDI3ZdThcBawHlP++V0zfDXwLL78y+eyXOi8vuZlK2YLOi4FwyTTPSr9BIKiZVvgahf97pqyo+T
rcQ8evROUNBEIkznRRDWLHio4q06llnJdixC8SeDO/Y4rZgOeITOcMKl8vlytNQ3y29RYujR6aeH
jHUbox0DivqH/9NxW/rwEYvCh6kaFLyl0mbY+lj7HJ7PUjWVaayZsqgp8mLO6rkLAj+iEjeGR6ey
DNhByqd/ndZQS/tctKJ1/92nVPpQpX2xD3iKr2Vc6vxtn+rVsth66aXUYW8HC9Le/NMkJLvCS1kM
kUx+3QwuRlAPmAWV1XpETB1Rj3UdhQiRWlfk++sP3Bn9oYJ8CQKQ/0Ya6vFzw2312AZ6vu3aqd+Y
cW69+6cTcppD9vel6jL3pPZb4wGDZ25vp06vzn0ZS3KWxcZUVYWJGD1rWl4liAesCxQgUIBx3vno
llyiIp+23/U00RqTZELZrUuw7Fs9lsx7Eo8fgqiVj8sA/OL2097efhqVR+4+vrMWIMrvVzmjYZLb
gaKJoFXkfwVnoydrq1GZBSiOhuJKG3EnPQbKwFO/1B2LRCtSZ+E9lQqQHMqI9kc8ZKySgGPq/fLo
/61jqlpjmI+WbLDUXQ6sZCUKT4MNcvz/fvTGpoDN27w5DmZjorqUtKG/kkQb3TRxK0IDOphTjVq/
VsdGrtdm5tt/oTZTwFMbIhs+vdYh3T0r5PNqynEOw6gPjweYgdsfN8gJ8umPbgirr8sT6J9hrJHu
2KL/O/sqoSgLGPymo6HryaFF9SjX+T7XyDMtbV0skRtsiuZvEL6/qV2vmmQKd1OMsWQ/S3L83YNU
wstOUvpoU5DIvC2bKDWzU2b0xzROm+dfoXLA+h+z+k1BqvX4spm0fNjE6r0DpLnSsmz41MbkjCor
4jafB6CNKeGgH/TJivxi20T5FzDEFDa1Pn2oBjzusPtFVROWY4wfyPFldCTNQY2/DxwwWvZ5RGYk
TqzWk+tO8xLVxliiDPMNVQ/1jMEgr1OSCE2ER9dUPZZNqt+XDV+p4Rev2bfLd3Ja1FwgfGqAS17j
hyEd+PDQmLFUsOryLVk5uXDT0kZBNwz4wt+MUQTiOdv4w31jsjUkFoYc5P9/f4JseXezsE4N3XSu
Vy+n8cGl8zwx03E1ml2zeT5IpcHQQcR5GOVdirBDU1gUi2xRL1n1lwbbswrdpMVIenVqf9Gisfd6
a1LvEDyRbvU6XFgitLPLbqiOUonxrcQthra9InbLmUWCkV47VNlXi6KDPuJd1KHx7eeOfGKgMpfM
RbMpJjXEm5nHXS3iazb/T0G44m4mwSMGuFjv/G8bM4GVFN5Sp58/e94mM+eiv8E/22BG9DrBkrQU
HDKUY1iAZ4N/lMOSxxDyisGwPEZe/o4Sol0jlZfs/3sfS3LSu2k3f8SZbX2qZs5fCLT1AOdjVtlL
9nzDcBSq5e5QozdzsLTV2HSoYWhdiP94Z3k/79wP1lqsshw6yIQZtyrjVaoWPGEKUhsHjKbr+06B
ISAc4WWWjmkbalmiRrDTgbp5l9vA+RCq+ShAvwLMWA2VXhbLEPz0IKEIIumdowL89H7jSBb6Cjfh
dJJOuikxgo1UmsodRVzt+u8m5rF/rpNYLy/qIMm7VqAO8Xwu2x+eeHxiWBD0dasxjcVKculEPvT1
xogy5SOA7vZcj75y+1FnqiHehozJuWml8cGQxXSUetxe8KB5WH4VWCVricgk7TXvsfwhCs4vLZUD
9Tq2+Q2L7+im2Pq3EpIwTnypuUmoKqwU29BXNcuAQ1Va+KLRmSrB8lQTknPtZaU4j8jGrkORiS9A
l3D2btKnl476dvZloBQbsfIzPzNrDfFzHp4SOfyKnkJ+NXCjRRdWsVep75qlNT5h9oEWQG6/X0YD
693aAzJztc068pZhsQc7OBdR66/SRt6mmASSTOq6zxBhogueF/syBuS1Cq6SEvyiwLeAFL+fYjqK
aRk6AwE91Xz9KOShPLDYASBEwaNOLohRISFujQW26k4tIWViiK6Pj9HgVzZVX6kukE6bfK0/KFVY
Bxs5cIIvGGLBepOzsrsGY0zRzu8L/9xjBaGh3e3PyWTbVyKcFGUTgwIfS5ocAlg8KbMyqDbueT/g
bV4ylwMm0qL4tdAnfq9xyAr3xpbZYJOfRRGl46bAw/L+upl65MyFP7QN0DyUreDdv1rcjaLDprIN
NP/922a30qDkG1tBWgWsh9Ywi/2PLsDZg7Rf6lnQL5PSl47kYkAvS1daudgypb0mo2l+fh5uPRqM
Vcs6Dfu4zHHaHZPHcZtDbnnI5+auKlIVJVxzLtHagYFAJal2mn3ZV8DeKrSp3KXD2hjnkZexcF29
XBytc76i2ob1FcbW1Xkyg2ZaL90XkTyR6odwu1y05yHoBM5aYT1E0hoLvOhzmiCbZGG7PHsMOMrH
gaS3WiFYAA4o85oWSS136NIWfdNQjrbPIzViJfvNBPGB/Ah2OZlZq4fnEUOFE+NDzcbfakV5AOql
ninRRVRmd8sK7rKVWWQNKKyky6S12fRQKyolIUG3TKj+uWebqe536MhR6KjDiUQIhhxBpJ7tBMrW
PLz2WMiQLaRp/68xlinsqfqt6wccMatK243CRWovilZ5b26Utiv+1CrlyzL8jYwWlygDRDHsWsVk
oisfh8R1BD4NI7nr97np41TROfKf2tCsRvyRn6/NYMIwVwDNrs1ZuynDkwZtdz3zUhVBpuWaNVXW
rvpxLB8avvGAmxCSAz9ARSrZKcKHy5UIXGj8Eu+aMvh7s1zXohruDQojyE5ZCGbJfuPOF7hySM3F
Za3fBx/SVqWdugAe6PNP1B+8OMIdNwlRl3911YuWxEip/2FmiXnMKC48OGg9Qu8SmKZOu8LoZOBp
duHDYUL4v4O2eF7uiXzAFmmY/4tMIBU32EAobhjOdb5DIjvW0SOVjdVymyQ2D7wGwyyucTlsMrMK
DglmhBmSBVi/sVluHoWnAMLiLThztIKfmJR9nFpfOaN8GsHcaLptxoyUu4IbqzIiBDIKlYP9c3Op
iGalXZzO6nDy2sDxAEMskbhRquSwr5Jm3TZytenLydiOwJ+3y72n5kjWSVVdu6POnaCl+XQABdu/
y6WdKaPmNGIx9g787x9Wt8NhoNvFdYlkwdCRMWhk5ePPpwhvZ6i8MFX4jyy9ZCSUXuXU5KRW46Y3
wb/GLdWKMHBSw826DlRwl1gmmiMsfp/mb8PPdm3V3t7pkCFtsgH/sf84jBXyzqMpreKOzMnzSZZP
RoF2cIq2ouymqn9Usx/192fsMu1s+En9qLapdVmOpDciOxlxNz4hwPCuN6BExBNMVamqvhUkae56
zlRYNFg5Gkb+fj5FqPnlHwjzr0SENKrhP81nC+esu17qv0hzv02wAd2FXgCoRac4Zb0a19gfZ82o
slmDdILiO6lV3d/zSOtkN3NM/CDmDr7eK6wC0W+g0cKlfN4Xu6k2WUfgoxeo/MsHMrg2m1bYxhMe
eeQ5ChJr6FpQ26I2PGZkZeRCOkYwnjQ0lueDBL0F2Xec1o2cPXx/9uVgtsSjt6zldOuzTnS7mNmr
wkJyY4isf4g5PLnOBi6OljsQk83NMpVfzkWZRMDFs1I4gVRJovknKRgkphlKulNLNT1X+YiN7r+b
8PP7WJlBJa/mFxY4PDKaFjD3Nxh+NGIMBewWChzhxHsTHnmBavSgk0yFFFTq3jiG7bCRCknXPqiB
xpTAnyTGpdZjpgp4w/MuHjVF7VY+NiW+1/S94ez7QbfMjeFg9batxdDFR0OXhI/d1RTan+dhfH1m
MeRz2U+WeQe+Pf/QJYMBTj6P/0TeIjJwDLTqz7/bHj+N4j/jJLGGdWRIdglqRe0ROFiapo6ZMWKx
q43KUhr+cQNjtGn3vZ3gATMpB2VizrhCLiNjeYAnRxuq41cZjSVpNSGCge6bpmLKsbQ7lKJum8pm
+nlpu+yX9NQMoNTrMB0exhSHPoPs/z6pzByRM8sKjo4T4Pmkq62EqvI8b19ZqTkeMyWzzvmUFx46
L9gzjkEgeWNITcwFM8orh/W/AfORucDXpc+yrpZf8qB2rkZktH+1cfHnc9e1FlHiFViFWxVWPq/n
Ri7qtajSZnL1pqqXF/rLSHRhNJ1tboK9H0LhQiwtXI+One/rXK/voAJkzAqwSftukDonse5aX8WX
EbLLWmiF8PK0Dm7LBqOp4zx0au186ZL2IQx7cUHmSrwzU+o/tjk4LkfHEiLUjlJdaUc4E8qqbQYf
XUL+a/rlX7gygzds0to1s8r0lqEWYfHNsrXqVsuXWi7ya1XmyD6Owcmf1OwWi5r5/zz8cCl7/BLV
PygAboQkmZ+M8Wno8nFnUBnZaJIZo2Dfb3M5bnaRmpwafSCfr2PYAd8muzbzZvmpInO1RWsUz5wB
PFyUoI+IIUfnqXaD0hVaJPsmVFFX5coVyN7sRB71t1zY2vMllEMlc7XKUR4tV+766VGZf676vIXK
W5zKTKSs9uAfG2meHDJcGx/HCiHzYsKlgNwRquWy7qnpBKxmlmsE5ntM0MnynBrHEr7CVKaKP0MI
V5cRetEprQJnnSGYs7Myp/ZE4XQuwCX1ON8QYmyKbaSNI1JvSjXfWOMXOx5wYTfg+U2htM6mAdyw
FHZYmlnx++V++cXj6Q3JwIIBSbHFklUqWLb9+n0QVUVaqWMJVFiHx5omeYCHYI9wBi7ckQ0czym7
ZtgVdlDWlwJUrLHWAFhgWo54ZLyUPeMfHsRHewIT5rCqncv/40haZe2HLER177lNKqJ3waEYAbol
yMevhmEIspMcl+9rOEtU1rAYa4rovRH4LaqrZVkdSdvIBgusQXwuQHEjjY+G8VUERo1DJwTirVLK
AfpNfdzxiJFZVSyvn396o6t1vx9y7AVG7UOFpbX73JSuGIft5FTpTrGSyZPCPv2ozE5FrZrJ55cm
FiDNVkM+ZF8SJFN48Bpfg9o4pmiAfJNsjFf+brxgKnZsymA6ZuGI+A+zOzcK5W639GfolE+5itAV
TA3j0kXkuoykvFnZBXsIcQirVhyWn3jqTc8/Lb/TyU3jzyEDwjBicc0bVn0O+KptAyJ5m2fMd5hf
jRc1T+VrUzViNQnf+awZPLY7YWBVbnaHguxlvmpw+DsIHhIHuUFB4+e34JsXJHcg5VPT1CD5ziSf
75PsYeZbMZJLFTC20gHl1FfoKg1JVlJoRCsbNUCycpKHC330xNJLb5B4mDp5oV29/nBrZWruOgFp
vN8+ggDQVa4kEKJ4X1W5+UlNjfCP5VhAuoLPzCDCr0jNo/ReV53ReUbc6xuYieYOuUmMD4Gtg11T
kFSxMbFi8VJXYoUOzbjW8H+y170apM8yPy/NLrriPRC4bCNZfeMZYFmooufDSWmdHgG+/mMn1z2A
xlGclk1YhOiPhvdevY3qrannbVff+uAmK1fCqa6qch0ulX5ogqulXBzlEqAwfGO9ybJ77gKG8FiA
VWQ5goOzNcMvUiipIUvyEiGiuv6Gmu7RzxzStXPX0FTTb+z9pa86FMNy3O7iCsj+HKbyoIWPejuH
uoRlPCbZO6Kf3kXZu0D6O0T9/jnG+n2lv8/TJ6LQ32fTExGnT7WElB8mWqAVn4gA3cJwVqPyMzU+
L2PoYFRwd8JiWwel8znLVMdFzfWjqafhBj3K9l33y7r+2zuT5wMyQ2gMqSpU0VeIEDx+qNcmiLpV
pd7/VUmhmfKaCINvo6078Tqq+0msrCStFcxmRmRH+1IhbTQ/RH7nsxT/0AzLEMV03B8doejLdzGK
dvAARmT5SyTf3rTFVwWWyYjCuKRrE6+KsEipzRRjWR5CoVsbSfLBKagqP59Ga2vdk6ce91/NdNyk
iMzl2ffSbMXcG/XBqg8o5uIAOWTH0TmgOO7rR7YtVtLRya9PQjkFzamRTsaqMI6ddKrLc4MukjiP
ztnML6AjCd2++Pmlz6+EbSMXiq/xVSAF7VxL51oVN+ZNvbiNSwhxs/05yupONrau7rZyb/lZuQcg
f72Um+Cdie/KKtezd02b6Xs1CU4SCqo4JZvVPiit8BoUsNyYem8LdS8BMTnIszndQeoPlr8nBPaS
S4TOgfDTI2GnxwR9shCg7NGsTnV4CvwT2QdCy8+Ekp+xrprGs0AyOb0QmN+q6aUzL8120I5Ocq3M
y9RfreRamnN0/TU3r0l6I6L0Fg+3wpojHG6ZdUusW5vdCXO819ldH+eoDJabnjreU+cuj3ezeIid
e6v06tGR8CMDHoyGJqiX5cpGswJHIsX9cbm8rcUbDQeW5K5KA2urrh62qCk+yOLByB+0JZT8gfCt
u8gfbOvO1wrZkgTneuuuJ/d0mEMm9b5EbtyeIzVuTnSz25u1bMP2qkU3qbnq2rWIrlZzzaJr0l6S
6Bq1FyJoKc5cOv3cdme2ZXdukjkQ3YRrbw4nfYk0P6nOEZwLkdTHqD6G0REaUD4chvyQDgfH3yfx
78qHwZCHwacANKECQV32+1dOFmD1VYc6BONaEvJDWEaiv4PwHw1EOEZdWuOmVgTjiqc2BD+pK0xu
byaJYvmSvHxcDEE0v7ccNd3FptN+iGstftCUnGneIMfa2bTlzEFVAjEvjCvWjhkXJuqyMiizsIE+
akSMSyJsu3ZRLj/kLXD6LXJs8k2w9L/UWpXefnTiXA2Lx7BIbK9v5QFi4Wg88lKsL7SFq5Aajy02
cB51/gS/kpC3ilaFOwVGKdbrXXdZNksLkSdU/Vi5/Gvzv62V0l7cQ8duLlLXbSqF9yJLWBzWZPSm
hwBlsbkPppLY9BsIKQ/SaLMIpc6/t7LJ/jC1trmj0BM97y+Te5r7GVD+2ySYJK8U1MywKkFE+BrB
g9m2amMirfbxpfuI0+4SJflqourzoRtZvjXZ/eczkDc5kZn+hY6BqSk4rwHa/f52CBs7SrMogAIX
+tCqUPgKHOguXfSppAKRLOC4l516+F7vqQsHSD9b4X2ofWa5YzY+Lp/oVSf5YIDkCJd75eVjhjDe
xUnsHDVJbPTOhs1mlaf/PMQ4om+2yn35ea38k+MElCa4JhMOOaKuIOPllzDvG4pImOJOwePSNtU0
3rO6Te6oBUcG1RUt6Ty97Axsn7E4A4niX5HwSHFM/MX07keDi12FAlkWHOub+grs/LzosjFbR0qT
Pxlgu/E8rMJm3CRRZObPNebvd0rRwvTsLkJmxTGbGjQ83tSzU+Lb/YMi7K9Trb7/j8/EepB5RT+l
j/Nb+aUxfRciFCpqJr3/+2FdR4OSaad5g2rzURqd4Mkgw08hEiyP1WdIHZd9vslHcLqWijRvm9SH
Suq7X9TmfzRgJoVfjDp007Bfo5djS0zkA7Ggmlr8oHZNmeZPlSRr3Sb2saRdliiv9qknvTiG8De3
wPbSr61qTf7qB3u3UwXKxkTv0wjsgMJBJ3/0I4Ul1PcHGPNeojJHHpMKyedfH6iTMVrCyMi6TB3I
CbIW3iDnMU+yYlonsxk5bjbSJjc+GlUGQFKBXfPPOWLHlx8oynzC6ejaFuJXwN4fjifQXkUGnIkm
2yt2J8DqQDS1lq1b0wDKSIGTBH6uJDgeJArFv+V7+rO9bGXsvmkiKxYU2cuesVz7u07N8O42/NFt
tLQ85/i9rqGADHujPeYNOU6zmrYGRetjkVnTKbelXe04qENLXbVJBhYHv/8sY0GlIw+HOtwbAKVA
v9+xw4T3S+eX74O5dO02RsQll50EPvx8+7zayRhE942JU/oVxWTrPhaJ5QWWWm46H6iEmBXtAqUt
F0bSjz6qN1rk4ssgzr/9+djGUGsc6piCkD94L0fyzWZTtpN8QeCOBHqjZqvGnj7L6NitlmYVugkP
Bu+ZnWPY4HFG9ReJ8jdQTV4Kzkz6VOVZlEd9RSIIMz2px9rBfmaYHSJEX8BKFsiC40c5lCW1RqEo
GuWrRnOWofnxJyoqvRYGVn4OV+ZfnysVa05tmH4vPb9f/jmfaCb1q4M87Pr5nDWe0q6AzxhugUIr
7vOxYKjL5TrMFNl7bsjzAWH6NYUrJhEvuJmXNoXTPC2rYnhc86GtxKjJfOjoytqWyDbLSUJFjtbI
C+PsARtgJVgA3xxYheCqOG9bslzAIlfyameyzopORtocbaYWsPwvyrxZmpNBAr8EmabxzTcmT5Wk
FdlK+4lKI6QkxVce4ftqbj8B+FalyFlrsZFvrFDTf/9BqiGliVoKFCWdFPz3r3Wq8SCNoNyugXzn
T5nTyoe0UKaTjwDvkoD+0R7AadLDgDKFMVcv7BTfvPkr87Ir8LP+2BWxvcJ1D+yRvMoi7WuM/tYG
AwT0Xf/90Z9/t5U3UjmWim8wsxQVsvpbXn+KcIGdKhkUBVl10CHPu4rXYmskWBE5Wm2RndXCoTvF
/ZCGf3V+boIpiExkcStZxWspivPAWrr+40PJVZUUZ9ts5WsSKMmwjcIcP21qG6hx/H8PLYoyOKR6
3V9lQ3bMdTHpNakIs65uy5lK8k82tXAHofd/nU4STGJW9VCifpikaHqqJixXT4NfeEI73Gp3Kkvz
CMJhx5sMixNYMnNPmwjtT9ev88QVeHZSGhhtc6lqvfR5dtSQ1cS5tJO9aw3mFksjsVMGiBfaMzhG
2vJANDeWrsTv6zb4Gipj/Sd2QIdGDPUJmGREZg9pecwMcEZv9T+KxsrviLhU17nEulr6MwaICkx1
NjwKy0MNr3WZp5VeqVMoDxsMo8e6vDgB/oNlhgHJNFdY27IrbhrG9Eunw6oDdxCVe1JK8k1LNeed
VJXxahkG24j9d5YFapdnULFf/qrLbex1vP3bHGUFy+/XLwMU5Cwt/VGzriKUToFcVk9Wo39VslCG
+syAOZHyQP7rPEDfW09yVu1g2zoPZmVO65hq9e9/QQ1gvrYG55VK5GuMmxKB8aEwjQaXKYOkkSYJ
c7M8SeprASlrKe6+7KPnho2Ub9d8QD8B60Vbshs0ltgZa4v6HGOu+Zx5+eeosh+1N2wLGI35Y7JZ
eJMFtdNHAXpdJRjCrnD9bled3gXrAmj0KqeUpCpzMkwkyrqox48/OKyjwcQVgXO2dZRalp9KvbvH
/YEYskPaI+Syj/05xnaOLt2Ldt87u9HZ8ZRoN6qyk9o5Bm3r+NtJm4OVepnDWDYUs7v0tcGiTYHt
ubZIf0yAwJpN8Gksj88hB0dNOxhLJP0h6g/oxxCRv9eUOQxl36b7qUV8e4fsFYKlhN/ugm5n+wC2
tr6/HbWt0LZ5uTWbrd5s0ckqrK0jtgICLaWTaIeTgjHuoq95jx3wbij3RBvufWMvRgTHD7axL6OD
WR306tCLA4nozJ4jIbpjmB6jDruK4xCcUu1IIJb1HJU4aeUchThl4mTh9iXmmLIzgd3VMu6/eHq+
oQVa3GqapYImcFBTM18lmvMmLssJj/J1TIHVooYVqOljj08F18zBAQgqpqV+sS1bLw6ZZYI/gSup
I2gNDqHej2HYy67VY522j+Kg/hbaCHitg5RJgmuhd1ocEtZ9lTsgI5Mv0/TXZ4TN0I0kWdMWBvZv
nhcZfSy0k8ihNPDjs9tFln+VAi3//N8tKKLQeDfYqm+QCJRUvG5DDXOO2P8zLtXB3gSqxYLITw5m
EX2SkD1+bDInmKiVMTLkuPEqDKOhw5lODE/yBKt9bKe0gxDQT/o2s/LU5XFeY1Spo+6Cj/ME2XcZ
t6X9yizn1sMpbtZaqeUr7Lzj98/jKI1lQEaaefyfY0Q6ZkUuEzh2ZhTleelZE6napkMNbQvcqc6O
4UJ6fBniUGvGqzOi7FMphxAlj6s6duEqBgx8byOEH8ic1aQf/Cg5YVBRHGIzDdFQbaNHuq+HFcps
QjIGKgDpdHw7EGYZF25otfKDmAzNraR82FUsl+/lCdH9fIWwzQcUwqtbUVjVbWqcarcMlZUO1S0I
9PsyXHZXFkdrNgW1O9ObyuZrHJfi2kaSfIMUCfLQKfVPLwOJvBnmDPZkXhwnty7LTxQR9VVLdzdS
smq453fZ0L9X8ao/Y9xinWOrtXCS081NVjtYPpHSwGTX+BLzAl2rSFq6y+Av3CcFH5AVM9z23uNv
7c8GCXFWU+qdwVVFFDi4MuQGun8Tp+rVfKcj8mAND0E4DA9ykEvbxq+atdkmFmbEToOjE/ZMy7VC
Cx6ldBsnCKHgbqdk0lMrzOxrZJdfkfDCYFT1GaPfzuVQRpItZp+GjZCmon4/6cNlk+9zpoAbGkKU
AilhmPhXFU1bu37RiHKZCbzslSVddMnxewV8E9uy5GVJjKn4sj8Yk24vlQW49FGGsjvPA18+aQJ4
XWFCg/B+NnytTZCpFvMEVZM6V5KgB7w5Xo2BFlCxqHfhJJirOIauzw2NDSQaPmuHC/Oj8/TWNpG3
QbyL4p3CC7nawapson1r7jpcD6O9Pc3hT/vS2uPfY8eHQjmMzUGQT/QPjXIo8mOVH/vh2OQk8XHA
RjjuZBpHewm9OdXxqVdPdjNHFZyFeiLK6twFc9RoCC7RV0wM5piW0PyzLJ8t/6wuW8c/E1l5seWz
5KyUdFOVl1g6E015iRQEXvBgv5TSmaiXaKUz0ZPJNlcMfcM+SwzKmZiUsxqe0fbRw7MZnrV63qb6
yV+2oD8JR8FMry7Nu5V25afJinFqcJrivlzFRJ7ix2KiktkMk3oTRvmh1DAuPebgHEqggSenPJGD
68TJQGDMOfFWkuyTs4SaneUlxmF+JfXDHO1A+nqOxjyPYIX5fXIpzHNmYtl0iYdzmVwS85wnl8g8
ByY+cnPcEVGxjbO5hBRfGt8FH6P0Z9U4i/48LjEZZ81i9XDu0r9jtE5ElZ7N8dRaJ/TJVCTKijnC
4jT5RwJmQKrM4ddHWABWdDSio2kcNHLopM6XyIqDkPajtE+0PSAFo9unFEo+QBEllgzGTjApQJq/
25Vkn5n5altd20I5//kL+A2kD/8ThQmjhQwlqa3X4nkjJCgjVrsarWmkyVnUW+2DMs5uhzGixUcF
0b1pyU+87GmZluTi4QLcyZBPQxe8t8fuT60NLkPW/ombVrjO9dhBeN/xp9VYga/1kVepgFj61vCX
M8RkD2HCKM8o5H9a8P1x43aPWycRYikFGdZBKQt99zkEM6ZsjtHfwrLLtG2hbcNhDqhAkbUJo22C
ba08h9lu6nwzVRvNdSSWYhvEyLE+fY4m3ZKUlQWGsNtJbC1zW0U7A95vucuiXY5BtgFNfheFKLnM
EZZ/B7oMBAJyrbE3wwMa70uXByVpD8tGrbAGy5U9USr7oN3Xyl5K9oGzC9E7pUtILTm7od2Vym5i
2pnuBn9LTP42ZfqnbYNh6xRz+OEWD16ikTdGu7HaTQvGyUsS5KQ2Bp2ha9oGyfDn6JotIZgw0iuh
gK2zB+edgv+P/css3tvJG4l5hOd1EqMWiiOvqHiVYva6ZNboVNWOeR0toW6rNK65ahQdFMQD9kZk
djh9jePyiH/5QKeL0ZUCoI0J2Dt4j1pK5RhnSim11HXXp596UTmrrNYGRlF21r2mIrcEm2b9g6PB
LvusWsk31Yr/Cif/WyENJ9bklCDLh7BN49XzofvqL6wFqf6ln+o2+SIjl7ScIAilTziyPiGvdFEr
85jn41NYFLeqyL51mboA916abqhAgNYTZnjqusdDPnCxEiM09MLApCoIJgPcdnvkoHn9Bp4WeF3m
DZnXNt6UeSAKCAWIYeNp+hzGEhZLSpR8eNktUUgegSQsoaWbjiex5FnpBnQ4MS1RG15rkMvxemMO
CmXA5gQ/t94gvAntLzQZAdLlzA/hmnuD7caRF2ouQbKHGJu/o49cApNgR1+rzrqSAX5CsFwr2JMu
EaRuGMwBWlRCoCtxW3mOeolScnVWsYmXS/wJKe45ROXhCTdSyFC9bvCawaOCSky2V6teyS/tOZol
FEBoEYQ/b+Z+2R5BHY2IlghsD3sawrfAnHiKAuJ71WJo6g29N5ZzqLHXQ1qMvSn2qNlbjgsXzpjc
THex/NMmGK1uWjBPnyP2mXOuAWJnyH30a/DnartOJ0Asaztf+TtEHRQL+q07MWVIXb1yzcpF6Cce
EB138cicFFfFdthy9cAbsznEEkDkpsbLnxJk0xpPTJ42IQw/b8m6pVzBiSHyAsOLlkgMj8i4ZFxu
Y45qiVx4jeHVwusMr2nnaIWHZqXIPWUJkmWzdUfktbYbRR6+j4E2hzK6rISHBvCg2+Zun6PZSJ5y
rThrW0foYV3L83amiU/zNrfWIKiCwHVINCSuX7oxMyHs7mS3kl3NmKOQ+BO3pWslHjFxQYd5OxCq
Vw9otM/bkeuo0hKv4Crbc9RL8CiIuOhUIW0PB08iZk/cWhUQERsTmIbiOZan9J5leQL3NqS08MlR
vKGco1tCxJ7tuLiVo5yU626quzrGABP+bf9D2pk1t6lta/QXUUXfvCIJUGc7cZw4+4VKs0Pft4tf
fwcoJ053smvfUzWjsh1JIASLteb85vj2bY9UYh/zvfLtIoU2dgqaDxdbjkHG1+4fUvnbXPUH6TCZ
S0sHfmUCb3acn3l12NwUPQi2mtR9Ic98tNEChmrjxYIbeo3tKDSgUUe6pq7et4Ai2p2EjrLdj/PS
PwihVambwDKJt7vfy9uJdI4+lwUZxFLOjdG9vfGg1CZi6Un+cHtzTVTdJYVB+LruUmwYlNi4mEif
vbCpsr/6Kmrv6BJpD+SGURpsmwR0xCxwiUavSyql3ueoIbc89Mu2myKGv+NY6uO2A/FcW2fcJtM7
ksDNocviOmjyGft3FVX+tksQiHQkoCNugduH3vZrnqF4yXOOhIRTkWb4iLXhf3aQpmnnXsTk17/b
S8fWzojx9bMlzVySpZiuDkKEl12WJSgcMgTbvVlI8dvFcgBM/voB/u13oU7d2O1uX8Of51O/FLbI
YRgrgcuxYU2RBvpxqcPyqm3SvkOAgMHoR7Ib1eQmcVw8LW2GK+66XPnpOalZTneKPKlkWnmeUjtZ
QDuY6lkIorf19MsLJlM5tVFJ316WuYkWY00S/xXiEe0usXHVG5yU47RlCWSSuRyi6K8UF3m3Y+Ht
Yup8n6jq390igFOE1aux0HPXGdZunw6wbm6/qW0kEeqat67xAIEm06J/kSvX0obipz2Xx/0tcGok
yuiwDG79TF0XRW04H6T20NGWI8h6rmFlnrNFLLwJ9x3h5cIzKD5iYS95zhYhfUY4vNP4PPhJ6ZeD
DwaLEIrfDr6s+OoW9PPMKMoRySm01fk2Pp9btI5vDH6k+qPjwyHKVL9QfbP012LHwS6pvPs0TRFR
5ccxNol+Su3GRCvoN6a3LF5Hl9XiJf0aFF+ULZrIS81DJB9y9NXDIaGwg4h5i9DeE+CTiULsWWYT
hrxGYa5RtgdF2nf5AXMQItqicg54VYDMGVOvJybPrD299urUe0P7EUbimuPhoaQA3c8gLvlT5g8Q
NFp/3KJvfaKlXivWGITfbY8UNBXDT1t/MfxC+LPhZ2L9IflPRGvFE/9tX2vWUOAlpv7S+HS2ElDx
R9sjehvfbK+1PYtejsGrKo8atxavARSpsQ4EMMGYqA/hcJCqNdJ3onZ7h+n1Gq3YR/3eKPd0gHXN
Xhn3CbMiZb+Ya+CSQoTtIYXLNx9iccD9mqCLYt6ix2Q092jMnVvP0T0M6yTdi401qFdHEV1Gflz6
SeSnnCxbNINfloBg/WGLtvQRmU2DzxpDDL6jYHHvS4q/cBqovj745uDbWwjVlciMlT7hbCGVfsgm
OEO2KE1vWrzaxNDcI9t7l0ZQQz1ReGnvlZFXA0U1D4l5yDhLhjWSLSi2W5R5qsMANZmpllgDt0AC
CIour5Gba7QQPbfAqDlpD4l2kKZDpKGoOwypR3SpZ9RrNDSkqF41kcLzVMezVE92vJmTxPFGzhNO
idYfODc4W+wDqM/Mx22o191R+KAwdMNvxdeohU9A8qC7JOf04cQRa8RbSLMPtsSZfbVZQ278OfVF
44+cIylaen+wPYImARsFku2ZA9IZcEmeOmDMt4YcezWjuHWQhgOeU1F9cIZDyGmSroETILk6QurW
qMT+z0PwrwpR/G9YP5oGPmzrAuXHIbgWdV5YVQsMI42G0qsWJ0dfjfyLzqpRBXKG7bx+NXOhnMHk
ZUzyuqKwtpapl9dGujXEe8XK+5OZxQy0Ax7xewmY+hPtFZiTy/mxDqcOwKTNDX/Xp0q9s5yyZMqm
OYeuiFGPJjSg6gjZYkRmUfx3U0rijeEUpJjW+8DLxuZQtV0WSXm1C1vtME5TEWxbNSVbPsDHJqfU
KdqzZL2KSGmFIcm/XFtefduTCVCPn41RcXUAMumh1If7HBjwzrKeHes5G56LgVc/L9FzMzwr0bO2
RbW8a7bolndS/s7U3w7LO619a+trhPpbi5/DJyIWT84pj1+l4qnLn3LxNORPlv6G6DpEvm/i6E0a
vbGXR3w0jPLR2sK2XsfTGun0WtNfddlrQ39VaUFe2gvXRiGxUDftx0xIi2tU4d+pmZRPw7AELdCb
B/rPgUoMfYq9gu68/vM58puqLYwNOvscE/8KBD0/CVDksUvjOUSB4dAIE94nc0yh0HIK+mExXX9I
E6TqlzCFznYslpTrS9iDnvngSylFgm+LbqqNl/fBpiFS10ZjixH3f3439MTogkUuvn9HWdHFecyq
gT4ZzXBvO1rRrgSmtGiOHS5F2KVkIS6YNTdF+qVmFdA07fEuykowuyPznksImfX83z+HUVr3eo2j
wfaw7sFc5bAN4BMF/SzUt3LNdEPtDeXcNOl7HC+nvTUz6k/kaLc9VCSz3I3mnD4LrIn3vWVUxx/3
Fzqi/GrIF7KHTnamAU1+tf3p5ROIJHaQA9vdtZFAglj0qjyKeaYVnSJoHqZvK2UyzqHaUNdw2tI4
c3thpFnUpVFuH9PWIRItfXRqe8l+Yw8Fwo6xZRFWUX8P8zQwurp4wjtB/4cVwi8zQFJp1COZBFJY
pgr/05kF5zjM5HZBzkHdOQGSNWRvwtEGNe6AZ0luybRvT1oWq/hYWZ04pqn9AVnPGw2KhKtNFjnU
HmNYUxvsILP0ETXBb14/NzbJCHmK7rY3iYoTMTvHQjkuzrFS1iCVdosoX7Np5NGISlmDVFqYr4+k
0gjd3g935NOkcU2mYTR8y6eRTCP0/msyjXxamq0pNVJp8fw1lTaGHqm0fotbKo1sWkXRMgmGOdDq
NY9G5EaQEvUx2rJpYfQ1j7Z6MczHOWFGmKMCxCsovmwPlQTMLDw0QGkqW0j3QxyX138YDH7zlSHP
QmpqwJR3QFX/eMfIzAQjkwbfqcxU0mTvxA4lwzZPSDvUJESnQLKdnnUbvLEuc51aYS9xnl+wGRjC
dj5kIxqJKyh+ldKu2ttO4HRl+6UE0aRuy7x/uYVGa1ouZSVlC/9tO6Y6qx+wRijKw3/dWEJLrbQT
9sMIeMcraK6LdnaYIBkCrzA8R6Oz2F7dwenF36CH2p93Bo1cqR0HWczN4fZ526EpPHqF4nu8iFi/
Fen8Fu+rT8uS6ZU7TCqp6lrPD6NKR3XrWFF6UkvydlXjgBFWdXJOfSqmV6BRC/cf9jgva5N0sZRj
nvN1tw0KxM9Ju0DAs5i9RxoLkknGDnlocxTqaTahG5DtoLWTCXo6kJQuV/UPvarsto+mLxUTQdT3
NOHg0cL49nn7nMb6p64dqdu1bRsigWGqvv2xrPUvsyosAPCJ1zllc94OgT0tyrnkWsHBSwBGfXak
btn952hUnZEeELeEj+sRAQ6c0JMHrWYnzfrDdmiyVC6f1FLSz8NYjMw7y/KJEhZgiE8Iaofb8ZKb
7kM4iOLT3IeXEf3uU0u/4+aHux0/yQGz5yQqBJRefVI6tXm1ff0GVjduptO3mBlheoF+04EMKeo3
f75UfnelMLcCFcL1Qi3vpytFRr0l0XZawwgyp5WxoIyfhVQNzo6Zkfi4qbK+PWdSVDQypd0+YyFw
v5Bd7fHKc7NKejtq9OTUufbl9mJdGGgsqu4hn7E5wvDy9dAiQpRGa9PhvWx2e0uDLlQKCGp1D/N2
qA4LEmF4nqxE8wOlibY9YAVGFPOh1JhurtFi0HpNGow6vGXyZkAP2hojs2nWWxlEb99yvGjxucmH
wtda5gFr5KafbjHFwbCFZJCVDwjE+1YVTFNgVIG2BS2ZCn+fgqUKqimYq2CsgmxaH5Mp6KsgmgI9
CuoqKCvcVYK8Yjz0RRRMEaOij2ZKnel/FC441ezTbLOUaLr83mD3Wl9j9tH6jvDVFvsz3xB+ZvrJ
FmMc9Fu0cWBXa9RxME4BkF8Gr/gV5g5qFeDxVE+BqNagTp5jM1WtkfIUPkQUSGOgRYEzBkoUFFUw
g9qIgjFaf4gMnwj1NZbZ71gTzL5xjELoLj6i4jz1C5vErZcxoChriMGTSm8avCn2hpj6xeHPZ+Kv
treIk0zm+LLpWIrqyD9lWvB+zcuxUSWXhpKIBg4l0eiFSCXpC+58oncrDfkE8+R8dnb43NGBbDhV
U10mPWe2vUhzZXmIjw3jGFoypJH13P0f37Qic1i5ldVGV90Jjafb28epsbxeqr68dar8vI2obSIq
vI39+MvOQyUNP8TR+3qMtcdmKUr7BLGl34VKjYRA7sadncN8CeitKj4zvLM6fNkDM0RPlvcghYcu
hiOYYo3kcIDYmX7Ilo85HN6NnPGyQ20PCrBJG3HaHtKif6Q/4K4UWR5se2haqURH95I8onROESQk
RWBAtDqlDX3dmVoMuxZF3V+FNpw7xDp3cY9UUViLcs/HcLpsuusscVeLsb+gNYmu8Uo1qCsnfpan
idM9lsvgp4+Y9JV5b4MAPDVdr3mZM2ZPkZ1/Wv+NaEt2iPatewByFTIX6q6D7OzrcNRPqlEDq0Vo
URdyd5bND5Bp7fN2RKCZ9cESi8ntRaS9jwzpM6zV/iP9Rw8Tph/bUYLzY7n6UGcP26H68+m76pp+
SCNbOCY6zBJpeqLVW/upvcVqMCnB9Q3qBd7M7T5CikP1J2rCdEv5vfw/HSlL7upFnTzengQVSZ89
Qb1V3+aSL0+t+ha5Tg8KYHu6RBfJ53wxITUnU5JHB2Yv0IuMPnExKN//7h3w5x6DwRDx6du7GBGF
AtJ2dIwv76ooqdEt4K3ZyvEILjHJDsgtBvrkTS2gFV68/XEj5H/Hq5FJEtBwLfzXshJy8DpQeUrY
ZOS3EeI7v4OY86oGDwyRQbeKd8xGMBSALzCW7tSFw43J99OTZDDQd5LWNKfbE/UozwBZT7N0k2b/
+Jal4BjPBV0820sqB9v1fE6PaWKOr2EfOL5SPS00nr7a3uHPZ8ivt1qbqqphqQC1WUuY6/9/9+mU
bF70bMIkW8qNLtorcY+AJrRr1XHLRC7nTd/+8qyshshbZrn6Jis5GmNYWTk63Jzm7e01Rt/W67pR
KLRGtE69ieF+enke19XVrJNPtCnanpFrpZdYueQlTt8ErIWj2xsmAkAtibet3SzVEmBPQ8ZM0Frc
yrTUd9QozGNqGglFucV538PM3Lb45+Nj/ZrnsVcivCbrlgK3/2fpYB+B8i1nLdpNSyjTSjFYfPNm
RhokcWnFs0BrJ2NYwnAv4W2hndZL+K/0nLEQmbSlCUZBkfmzkfc99a+qG6e9OXcSHYb5CmeNUsuq
j4y6deIPiPAtqI9StOwGO4VF0Rop/vZaDULiWE2hHF+d2QlnuqLq5INTYc50qMVqA0YiiNMyq22e
Ms96Xl9kGnlUL7Qiif66glnWaW7nuQYlw1y/OEPbc7QStPzANy2hQdbdpDOqIdubbTQNKKYKpcdy
vGvY7bJVdBQQcsTnDKNFTx9GBFOzq+vVwrmqqDwWAtkHmf64EZ6YbM6lqjb7aS8V2pTJrtE7cnOa
RUH1XSzzqLjQZKsPoQFyxp8pGcSHrFxK+TCW5YCH2RI388dEGGX8VCw2rALRdjI+notUsPeWJLPJ
RbVp+deslHlBVK67krQIQN2p0fgqOnzq8UbvGo5ykeR06c921KTHbiqr+TqnGhurWyvUt6Hw999z
k9eLuK+UmPf79ctmWtzdK3WF8+CS9r1AQpRV4enffvlJHSM5phcr+SI0vpP/+TRoa8B/yATnAjqG
nLb6yW4AfPzDGUEXBiQGK6tH5WFQGrC8mHYyvn1/ilROWNR7RI9NuI/tREVwcztdpoSL4F0z2Xzj
//s50+AXGR9KrC+6fWTHcX33L0+fMKfH6xjBj9K835xEkl6B7lsylhhcSv98KmUzFbZ9FSY4siah
JFqvHSPT/29nFYlVLpp41Gqxzfd+f251c13ZLtmHtvWSwnrda4rVUuZAUqAhXfOHZPlsV8ogDoMy
PSdlSi/DUOHi9N1phxt0e5SYtZIZl4vuJFteizCXa27Zl52F1fbEvWfECqlAP4NLlvzZqDtSzm0+
KB+mBN/uQHZo6t0XMi68bmgz4b4NUjiEjm+cgkl/hqdbyXw8HHZhThmVuhnSFJkmmZQX4LiKgZT2
IdEoWKynbzT3+FhpGk/ZRrLcTB7UZA4/aWZFK8mgqvt6QbLPeB+ywuxlx6IzZIqV7hBFykhzzcsQ
V3aYSQxRjaaqaBdKbpGWlMfbYHc7y6V5IhdNrrr/Mk9l3RzsHkKR+90JD7sb+NbALTrb5ToVGLCF
cMzTZH5oiyTTDyW6IlfTOhEdJL3TTzFdG/VRlek0gSwmtRK1R1CmOJMKZC3rRVLwNUgHJekF/eIK
xABlBkZBy5BlYorRjYv3/UWzhNwr3Xq0ZmppBbPFXquTVbaI/K3ECvPSjhZrR9j2yEzSXLz/eknp
CFBXM17E2RXYl9m9XV4MhCnZh1Wdz2U+uhghr6b22+Dc1RmDWt8a0amHlHyMsGe/mCDI3N6sqUwN
qkEyYrY/FEqWPbDy/ttqpOb1beyurTI7JjSAACKZGiSFlZZ8XFSNeaFw+uttOC/q1UUvq9X+dLs+
x5LJHzY4eVni4bdYnQsBneE9kZIuRdjR5n83Jgy0uFczJEEhu17r8cM2+rfYyX6RsV5JAMZW9rGp
5NaNcwve8dDnw76Q+uV9WBv6Q9ThOa2CPSi8uepxG1V06c2gNlaJYimp3tGwkg+7ahn7jwLGfkWf
ca1WO5layccW+wix45qk5RfSTvzWBLyEoXWiCcpdvaRU3lJDHq2yEalK7VzKpp/1/W14ANpVtMAU
GC5ud5sQYNhOZ774+nbLERalpWksF5IFo56l+wgs9OE2YmQDfcxZBMvarWSa7Q5GVH76buiw5xFV
IaOd6ok4AzIekYD10pribgvKt90r2lDub8PJrEC7qEIt6jaR289jSjSlrNyxid7bcqPsFbJwMF9W
cMSkqyhCeRg0hFK4nTe3/6iMWDuvA0+dFpanjJZ5WkatKfn+nH1aFhiX4mHqGTGmPtr60DVtd7+O
Sgk2ix4wQcfhXjU9V1PX+2affhwrM30HrlIct3GqroeA870dvTClAL0OVT0e1udhGpwz6zDnvP36
3cBV2I8RrTfXuYznazqLTOCgJckHeoUMN1Jr45LBMaDnNkOh2C3GZfubENTMcN2I98ukKHdzZUJw
p/vvYMetcpfaIbMDYcprw0P8AGx83EXtWHta0ZS2O6iVc48XndQlD9sTgAxiwDJW1iF07P5c0R1L
BZ5hUeFz7snsDppr1plLxaByo2Wm1mjVr+TCjnayPEC4qDpyPkN312KaeY41pXmQVB628TNHhND3
yhDoYdW/UbTxPV4O9sfV/WEbVPMlys9tks3B5Mh4eohO25cMX/ipKuP5hyE20vrqETsdWMy5FR1Z
kJ5maCYG07PHItTQjCGt9dbBV8kki7u4Bsnk2wjc5Q7sELNLn81psvaziqx8oB9+LxYSSJklv+ns
lSKnSepb3fmgM0174mpEAMId4VwXjbNL+rG58fQh9HW7pq/tI82x02EbtHu1H89YHg/nYc7Gc8E1
t9uG8HzI3Q4awl85EHpvdHpxXDLymWokvcNJ53ob3EOUmNe8Q4g36CJj/gKrI6+Zcjf13H6UHbov
O2HfiSQFVVKU/Z1NSm77rRHFst+GfzOXelrdFB0GvIF1YqHqI2BfwKlSAbQoEm/wUjvlWKI89A7m
ZKa52DQ8wuXd7hDGMj2PWjWd+Poi0htRNJ3UYZ5O2/2CHoPYwxu1Y104KJ+2GwdAU/Eq5Zb1asw7
jDkr57L9tv1doHlEv1VfJH0BREPVtHdy8ZCAoz8pKhms7SZDFmLtsmA5ptAGHWlNeErWB75igAkL
lIpffsdGb7/dhDZDQqtGzCsA4IER5h7sbnejUopaEp9GB5aGvjCcVcDraVIYlLS2n2QWUeD3leTc
T11y3m5UfWveN2PRXR2ZSk81YRPBf14n9d1CV+UppwZxxt/SOjXNcftlkL8ABjeOE72FpRvpJNjl
dUjZftoe8klZ/PX21ggESBKyBvIw9nOLZ0pTJ9OxkOihpUaXRo1zXjAvvcwOnC36M/lxexiSv263
wEYf4z3mHBiN9eBn1nshjRy+uTbXOGubzfZgr7+CsdPJ3OuTD925OfdN9XmQ8/41Jym3jvV2Sekr
fpxa229okr9vdTN+pEUFhU+Cyczv7qIJ46Jrx1p07BnTXdpq6gcZZAwQ8fHu2z210WrHrdK4u2RG
t5wwXH3klt8dihXnZ5eTGaSdZO5ajVJjESMhcthg8HK7dco0QS+qrKc862kX7ktEH46CeFaLMOxp
huW83YZJvbh4gdPc3Ka0M6w/bQ+ROpHiFdqCgNN6Z0tJGeQ2+i1bahFxgR4/ldX4ZCv9cpYMCzst
ylY7mP0LvEb+Vo4ZPy2VW1Sm+rYuine/u413c3zWqq4FdD9WO73QKbknaYxslrkd6sxl3GkaxM7t
zu6QUAAErTX3utU0h+0WHw84LdRGBFN5gPFJIhUe5Hqv7w1rX83ipBVCnEIpq+7GeqzuJD2L7ixa
I5Vdn+yGRaoPMUoGLsUO7tg01sfUotcLeaIVxGmywJ9VnAv2r18fhjDDkbMZL6Iylh0rwna9McR9
UBXFJ329RFK0E6gH6zLIzLS7j4wi3unkT2iliOlfj9KPpMb+BqOsvx91Gne2KUWTHKd87Bq3THOO
3foQ1nxD20/CtsTZKOwdvXH0Zs7WdB7Xh5dZx1Lh46C54WLkd01J/tIwjfGuwSHhTtdKTpWd4abZ
/MFBvPeAe1X8sM5InEQyTrUxha9pG78oXWUjBRsNb4mX+W7GA3cvWGrv7cGZ7+xFJgPdkCmwsbGW
Mr301Hls9tv0JZ1C7ZqlxVEpBoESd/zbkRyvt6TqEQl99VivzcxDb71WNBQJY6qHJ1qjPmsYmR/m
FPD2NtFR9Ch5XIaWXpOV6VvGXfgIcOCjnKXWx28zn2x0SOIY4zwyuQ6LfTOPNiai8l9171Sfu1a/
VFhwPefhiJjHxIYlN7TdaMfTDstaiJqFZGJKqbWtW0+Vdd4mS1OJfA6b9U+LqdeP+qxrx23mVEnI
lHAcss9DIlmc5urr2zQqscQ9eV4aJMyRUlGXiuDPaaNfE6+OTXIaB1CVItYv/c3q3Jt2P3Q5jpkV
jVfx4tjJTp7l6dNaAHj570Gy09dTB5rRKBRa4ROr3fF+kYvioXR7YynfdakBqfL//9JmdB7nUrGf
ftxyDJjkDrlGYOu1vJcdcbKTis6C4fzTTigWYnVsdlhlimuTpn/Fwhh267tWnfqXjHPc3Z+P3a/i
ZwvdiaOaEEU16uU/Y3CWJNNCC9jKLnUMJtusB1pOltoYlLM2VPB7ZVD6fyELzkFcJUvzdgG8zaWH
zersxhie0FZkW3O0ia1+/27F0iaOH+lJfHd7yz7ul4eI++jh9r4NRYdTPCjd+fs3N+yBbXZyYt9F
cRIj+A9pGAlnBuJNbPXzxqxytfqwhywwGUWARyxL//e8OA0I+zL6tNRNeq0VrD7q5q4oqt4PwVgC
ywk9FjkTqhr2Z6KlyZvHVYLfpPXhlx3TEJlOtjU81T1elIMtJ69edrCZE+4g+DlgAP6bvSQlTAuC
lN+ZRskIE0JqpArzNOtpfP5ut1U1PLUAChxj7u4BphwE1dudNlLjXLB0OsTIxCA1GLabFLpFk1dc
7PlYERI/jH/2RkuCe/t4czLrDJjp5x8/otzrn20nROjw7WPilIYV5GS+dXLzQn4MyLeDCV1jxbQS
1GJHTmAJFiC5FF85ABjHp75tktURiCEAr4qDUvtqQjOSFZfPsZPTS2hcAIb0gW3aB7NrnpRw/pTX
Qg5ogtVO2zGaROlQvmQRj13A459P618z7eygya1XM2H0kEv+MdNeKctq2VcXOx3meEWTc2Qud7qT
yWiUES6JLVX+8qy5WAbPmpfhVT+O4JuXMNXcPjEq1A9mCj+Q/BujXKrT5daJqXDnTDLljfDx8iYt
CLVdaOV/aSJK7m26iEraJQythSGqNe+GsaxZ9i7dHcO549MQTsdMnkfPxewornd42VBsxpYvV2n3
UDjiSdGhrA55E9/R1AyJe/uxzhvL/fMh+7X6aqMAUBR68oDEqpRffjxmSpmLCsI11JO2AbuZy3SH
3ZdJP00s7W35bT5Y5RJg3CK/UYe1Xxo7xSI+YGBly348OCUdzo0hD/isSiLaknEv71nPiv7GxLOx
R5qbZLSZstbbGW0S9UxfquXNdxtieUdqa4RHK/Ai+Wlz4P/o4jXKEtHIbaNNNxV3hhaZ1u53W05N
JivF6+mpqYv269brRHoYqk/RVEw21lPrTjT9lxB4z+NtP5xJxb8tXh5v+7IsZC/osRYPkaq83/YJ
JVvrJrVda66MbT1QCzlXP972zjTm9r3WcBf6bg9j8nJvNaPrmcn8enwcvOBUtbAu657Oi/YlcYzi
kbw5pnjr8fq6x2bTU3pQFUrAJYLAgNv0+MCuZ3MJlbwzrvDsNBe4JU7y+ttWGPlx/SgWU9n7Kalw
moBRa1UJUmWtL4Ltc6k0u6wg8R8/Wo/R10cxPMQ2cwM8nUm7z0r5mBajwfZJO4R5/wXg8eR1Y429
jojVu6KbZVeTb2ax2+e3JtJhhZUkb6oo96tKADrILr00VqfteJjjeIDybD0VU/ZeMqSHzITAshvD
L1R4un/QF/wyT7DJq65eDIasA0n8RUVsR3ok2ShyW9YAwsVOluVKOgn7VsWvv/0/tCQtkOXafixI
dcVujh/Am989sa7TazxaH4yyInuS9Q85U1bQOPNq+tu+gn3y9N07sGdUWcizb0Xel83R3KO1B0tb
w9kiab2FZtB2jaL1hO6Br5J1b5bQqfuL5Gm9b/R+oqxh9X6UBchcaRQnc2b7WRYY9EFmAa5ThAq7
qw3QGOnLGuYSaFZgL3AkAzM9WlYQseC0gjA9SlZAxHaQZMeV01H6M2ZyrGSC0g5qO+hkJFnBIAcs
URnKCavjOCGNo5kokLrAcvwhDxzHl7ZQVT/GMnNcAwb7sMUY+7LpEarpgWgkut6Df86Q0dPTyIB7
GCRV3el25bxS8v4pjtDtLl29r0a/2aKsfKKu/Cb2cdLptkdz8Yg6QxNuZk6yM7HD+iwCa87+QVv4
S3817WIMeCZzTtSFir4WMb+r4lZaJKRIOPVOKWgGw+BjVD92YUvfRw+jAdpGjh/eljd8eao2poDt
F2R37vb8tEpIcCnIK47//UWVkuAHWdjPmjHVuyQxxK4f4o8ymUx6yVA66Ikwd2MnfXKyLNqlCcUH
STe5PWW2rr4WgPrcFpnFrmpQxA2hSaJ41Eu3KAT9+0gv3QonCyrW8cNUD5jRrJPWl31WmqsuX7Xm
asprWM0V5IDTXEN5hQ3E7TVSrvAGsi1At3WdVyjXsr1WyrVurw1ogfwEyya+9u11bK8CygAF03bF
DUjaBdxArF8GKFo6HedrCH7O18jzyyzOZX7BlM22zqL+GnJ9VqKzqZ0IIEAQgAhRnG4QIJZ7JhLZ
jQM05SwRj/B/gFhFKweoK9YYigAOkBSuEKB+8qvary3f6PzSYvoSyEmQN4E9B+YcLMYaU3yca1oP
j+p8lLdwmpNlHC0em5PRAJzD6QdW1SkDwrNFOpwJtK85fcQXqT+P0aWP6Ohbo40uen2pl0u5hW1f
8uVi2kyV1pgRnNqXEdpBce2La1tcG1AHxbWarmhRs+mQRLtsuubFNZmuqXmNQfhM13C82uNVyq8O
6QaazLjSE/3SsZK7VPn0xtYuSgwW+NIOl0hfH/vhMvJzvoZisdsXzTpPLJo50gK85R6Q01h/BSBB
PyLAIMFAgn40FicwSFF4BIB0YyBNpLj6FwbS8h8A0vcMpG8AJHx6tfwrAwkAUmH5xQZAylAaNd8A
SDcGEgAkZT4O9VcGkvk7BlK7nPBfAoBESNkKnACDBAAJ5kS6YZAATiDF+p6BtMCisC/GFslymYqr
Yl+IgcMufPljx1HnkFvInEsdBI8KEtb780zrF+QhDYUwcHWLfkKNudZPcvJUFLPUCti9i5DM4X0x
FU1y37aS2mA+hkQhaBep/0glS2q2KebLC9DM4ZykjL08nv71ywokRMKTyI+8WtRq2NlK4RR0YhST
RdO0pO9uu1By63xjVDEMogrz1XVXDAtsj1v3SftlHSJe9iddLwdsxC51HPU0X88See692TfZZftz
PoVMV15+B+/3+rbtjlmEMUVv8WrGwE8NRySiS/msr0YPvZnACVj3KJYs44wtC1go2q+EZrkkR8Rr
quznZY5YTo7G/NqIBwwrmG3jGHvqopg0dtczrTOl93amDg+Dk5aPWi5OpFf+rXbWViyMi3HQMhCt
cEP48VbgtGGUp/CFdyGu7S1UBAHtlFKK3PFzUW3i2Zcn6WNJDdYu4u51o2nL/TDN5U6vldodS+rB
Np4PqMLgNNtZi1zLaWgk77XBdNVltEgxR+9NE9Nay5C3r+HljU01TnaZpXCya+Hkm4b5f6Sd13Ic
SZZtf6Wt3r0ntLg23Q+ZiZTQAKFewggSDB0e0kN8/V2RVdMkExzill2ztCqrIogM6eKcvdf+xI4O
G6ghnQ0ZvHxSWq3RQam9RKCQz58AipmxU8HOynapsXOy+eP626LbhiRld9t0hPk5f1x760Q7lDN2
uSud3dpkPIz32vHjTXtn2k/enkJ7nx34dNlBdQfNnD8+Msjq3A3PZTV/Ov88r84bf/5kxUVM36m4
aIaFVq7D4SLoL4Qzf9LsMj5+wuySKm+QXv55QcjGrHHqmz7auoMoD0F4CKP5k1n7Diac2rv53qeS
YOw6yPPNoo9XZrbz2h3LYMffCnBwWCS6bVfNH+pQnj1/HM4s2olh/khnp8dECO7yeg93mM+QHexp
rzg3b993B53RpaN+OH9KCPEVLd9zazpHcJOc8e+8uKD8yYeuGp+4uBAE2LgfrEGMdxtcj5hsAkSp
etFt0045HfpYgEvNrHJJ19lUV11IpMSlorRnnjtJgoMgsMI0XtVHMR2ugzbdhp6f33XU0z1qfUn3
2PvQic+iKTU/h6WBzS13DbBnZgRW6rwxAJl6C2mUQNScOqIxN2opDtqmboj6i01dyYsWylt92Tjp
cAcJ0/wT/vz3Ds1yQKmTf21U1x8eH5XH7jGPRowUIyX2mHiyLLKXZeS8mHWfOrugVxg1HJrA1er/
68i9kvbUNnIInAEY8GCkFU+y7AQchmHEIWsRWMFzD6U6KgJ/9ee1HsxJ1QuUWQRhnZxVIKwafYCW
esvjpR+J/3zJesfE+u749wQZ+ei7xvLK8Hp3M4EHA4qnAw/64YynqDinkRtUCEz+57S1tsjcTVIJ
tJ9ObCXbptIf/zx/Ev9I78kdtGY6Q+7uz3tID4qgS7afEKuONzLr0py2uQMhdmMhoSvgg5Sxfna8
qXngyAs6OEODpL4KzOMC8fv95VcBmlAihSKQW1dR0IuVkqV5h+ROAqD/6+o5oIgmL56uA6PPbmVW
3phhPT5lRtlsqLe36+8XdgCvzrNs7JmEmnv6AO19I3DNmk17OV9uYcTQceCpb6U7yUevytZJZ721
dfwgHT+8r3RZ7wKfaqYetNSd4jeZK/VagKQ43pcBfuec9kOPJKz01zRrdraFn/b4/JWaQcS4qgXk
Rqa7WAzFKrWt+p45yWHV1T9It/0UuGWzAqepliO20AUzI4gxzWwvJ7tgkV5M9mcvANFrPhzvajd1
3b7KwpvjnXUN9jodqU7XYy761XyL06J2LxqGqdCvCSIoBUJ+Vx7G+XZj7tMe6sjYOz7MiAxQ4Jlt
5PLSnf8xP/aGgBEZjubVqCn94FVBDpF0fhpKSoVnnhVod5hO46uuJnB8HLW7+fng+vT7UeXBgQBN
4FSNfo4s/25wRm0vy8a+/v7Q4JWcaSldvjd7kpHCLq7v6m9qRComKxjDi+OTREptX6GiDKzpQHXR
eiydA6QN60m2Qbkf7cGD2xHGL3RKH7Uyzy7baLgaw7Jk7dCj9aOUci8I5G10WdhQwNZGI6+MXhaX
xwfQDUAbl5Z0nqj0venAS78QebVvEgtpNNwv7J7aB4a/91s8Shg2xQLNtg0DAvDP83rrKuHkdgO+
tEwzyTNrsix2OyNvUIWEOe0/xtLuuDj7+GcJbnUPbsM1Ou77v/8FdNjGjRPbybBOioQSUpam8gwR
/HATe1F4rfThzOzz/KtHgQrmjaUbGzOgRAVmDXOUVU1rQ1Ov/+uvjlv8IcGs8/RyO3gqNB2DF8HP
pUjm/D2h3SVgFY5fOhqlgIfmb45fbOY3fPQcZ6+rzuI2TGr05RqRLfM/hohwiv8cDKhn9wUqNbIy
IcbzFqnJDV3Pt770LkL7k589BOODmz0k4WN0/FTto+k86sdP069xwuTyKZVPWvI8Js+m/qSG5/b4
qYdnVpUZi4a+4aFXsr5rbP/694vx98GRMMd9HMO+ZZtQr7yTsmdfaXZk47lDtaaxPk4wpsar0TCZ
95pQmCUZ07OgM2EHb7P/tm3305BGcKlDhzxguI2h8LcsXn0D8F9jfOZWJdNrY09MRbEPx3TdCayq
yyTN8Uh7iubY8cH5e1+cmzYH4bWBMywjJdxz9Db1t/cHMpnl7LdsLePz8Why7NYDGKoKT5TlifD6
7xyY0sRV7UQK5UkHC4uAgslcWrra27W6twJanQvy+6zbH68TWShs0Q1zeLZ73DuItOptICZ0IXU5
iWcEdM3N9xOgOmb1izoP7v68mtIeqMXqVY9It40smFe5iY/u+/lMpMx8xs3XElNN43cR2RnqZ9rO
cns8vWjqAFxIS76oti3P6LK1G4Hqpl79eBdgW9bWKu3xh84bmu+34j9nPGqTs1G23j9DwqOFOyC6
T5W+1sVoUHjhGnTJdV16JDLW4jnSLcl3OePObXWiI8fUXtKyejWRZl+XSWgsQ8x8Vw141wXpMOW2
1hLMVrZ7/v1KufxZWfE6RC6gqrKS7W3oihef4EAwDGynEyNv96NvvwVw3peTMx0sEQaEKzSXltOy
ajdLYBuyNrd2gN1uvqhTm5iPnTFuc1FoX3TvFQWpf2i8aTyv5n+0shrP88xx1/gP8x3Ag9VQJ7Jf
+iEw15wRaX6QAIBTTavJlCqacqFFgYZdyUYvplHoPEc2tbSM/A0C9HDf5HG1sVN2CN9vic7It6hR
cgUESYXAdVExdOX05eebNPoRNc2uaTb1TMZH0Vsu/7plWUFLjij1rhxfnLiXENMoWQ5nfYlRXkw0
KbGKGcnieD9/Pzq8W2bzOIE4haVIf9l9l6rC/rIre7/ulnEU9p9YaxRPUkw0u6JmOmYyfv+JagBM
aan+229/ynIG8p8D8TD/ZDRZNXhzo7uI4+vj7019p1+WnV5/0Nx5V/qmQ061gTNhmGPrcOKsYysQ
4hvuuuWouwQXCFEOKenvkqFufgG+/zmiFf3KbRuoW5qf4S9SHnSVotnXvJpnaRPmOyvI4wu3rKs/
QeDf/65JhDiaRy1e/a+/oIMducnbBqAFv4TAxC4hBDE/XsqTX6SF9r51q25x/GVhB86tsGlDJiUo
koplg+f2q7jzG0RLpOj1RriaaYPoIj1CbZ7nL4kyFJIWaJU+/CJgva8CNZa38/f93acE16418xJt
bF9oEH5eLkQYe5VOosqyFLR3YQzPxMdovBAdzKX5+n7/CYolHXBgSDsf/1jtECcZs6Sjz4yjQJlf
v//W4wn815fh/4Rv8vpPl1rz7//mv7/IcqShFbUn//nvewlpOP/v+e/852d+/hv/voi/gOSV39rf
/tTmTV5+zt+a0x/66Tfz7X8d3epz+/mn/zgrWsTcN91bPd6+NV3WHo+C85h/8v/1D//xdvwt92P5
9q8/vsiuaOffFsay+OOvP9p9/dcfBI78cKfn3//XH84n8K8/lrX83Maf3/2Nt89Ny1/2/2kZjk/o
EmmYtk1L4I9/9G/HPzH/aWFk4plwyZjRLIf1YyHrNvrXH5bzT9v0LAtCOr5NEg95UxvZHf/I+Kfp
ocbA/Wbp3rwc+eN/zvynO/j9jv6j6PJrSaxtM58KD92PdkQaE7ZBccpzLN2F/39Sm1Ih/Wxk8MGi
V0O2GM0ujpCuBe5jV3fqlVqUubH9lpj3uaosK/dSGra5++Fy/XVQPx7EaaWTNbSNpcE3yb7lX6ct
ZRQnTI+DFyyqtB0oGo078ima50aCS0SkxESAxe+D0si8XvvpvPlOHSA1V93WGLFPbZiyH6DlsMXz
IvFSFzW5FiLz0JkWuIaDEHMqW772k1cCgfrbZ2s6bKiP8BmHvsnPw4DC0BUqjeScSOCe71wH/ihg
vzOlrOZJIAbFjCDM1e+/dN6KnJwuplOET4w+fPEp7Zf9JinMog6XrND8jV0CrpapRY14CL4y2qq9
yB2HkJm4XJkK6+Dvv92eh7aTr7d0G8yGxTtADNKJ0CIwbG3SCidclmUMXtQvzIvRkWO2IPHP21Fm
+oqXpqM0WGTbbBS6glqltH1nD/JA4B9aub5qHoOSkjEt+CbZispIbt1SDat0QFuOU9wQGKXibmsU
mo0sdygRlTeJMVxnicH/6KRGIpLRznXE1Gxpbpb3ZtqQKFaJbFp7fRnvmDNqjPCRXFaJtC80Mo7G
FdyK7MXJmDNghOSfc81Qn0tfI2rPaEmE1IdwL6IgRbZPtHrae8NaEWG8GEcCika8d+mSbnzw3Cc+
CT2xRFb6waT9i7eHAYa8XnuuLTvG/KT/0Gishy6JckcLl6YUOp0bhEFRo2lPduuly7zEosP9NT/K
RdPnF+T0lhIUQpQPccF8TmYzzyNHESOYAFIZm8spQMi+0ERVjYu+scJPgQwyiKcMLCoeeaaR94n7
Xql65zQUXUoqKI+joQcfZEnyCr8/Ltv1bRPjLBVsgl1+vhyFjDovFaVYpK4X3IQxcFmEemN9aCj4
YZ5XuZ2sMJpkBjwKKlqLnAdkpQk3fw5jM4HYFQs8CLOri4WzCy5OB+nq6umd20mUSE2IhbPsnPPM
GrXX0crtfKkPKNdU6ic7SXQrAhIE9Z5dGbddoetIpQwthF+kDclSF4n3nNniKgyN5KbVg41eKOsT
T3NwXmH6x45ZDddySsS9GkrnsewNTBQqrEDiI3r40lUjrdk29Lzb1q+rs6jqg2dzaIdrEggIm0fM
9oy1+EH5lGcXVqQ/uA2a24VO0Nq5S1jKPQbi9mXUhuE6jktEo4YVQ4IBfZiPRXQ16L6ijRrKayhr
Ap68pd/mWho4JJQ04Q18lWEvfN15bVAZroI4a1ZaNiGAHSf3IVQdCbW51JdulGqrgXyhtVdE7bNe
khsaWVMOF8gLZmhqvEqF9ux0w4VeRtXKa9JsM2agj5AxfR29vr8LVVF9UqOD9mJC9buSRcqro8T8
dteJqd8q9EebqE7FvYd39zrrguB57IjrXNTaGDTb3w9hp7WeeY7ymKRsJkkNBeTpCOYEQzHiM1r4
MkowyYfDG1JWYwvCzFqWTjF++CC/f46Zkk3X83ym5Xevte3VddybuSAGZ44YcIEuD/YnHtPhqY9q
deFIUW7l2AL9xB+CjyfNhPzgpN/B0jhrB8GhReQyqDTjNBNI1b4uBUWfBchTYxU3qdzoSXqbozB8
7HoPKpcj4dbqWsYrBZ7aYw4FJBpp57+/+vovLr/DesdAdjbP2O7J5a8RpbVtrASthnq4tjSbjYnO
CoV8FLxeXESTwidUTr6ffhR9B9IENCjWUoOrmXbjui1A+THJ3WnB0J6RNzl8IJH9xYKCHu18gOSV
kF56MgznDuL12MJyJNSkvdZoqSwOLpNXyqfU4VtFiTk9HF866KvNB1PAr64OwlzHJ0OXXdvpvs2x
o7oZKgzxIkZ/QRRmAf8vil6q2n4ewT69/f5uHFcLJ2M/KwlNY1Frs2DTT5YwQwbPEOdEuBx6n+wE
XOmf4qJPtoakt4iGL9+YbdQUO39C9S6MEGy4sp48fZoAGgEsy7V2Ixvg1kGckCDVxbjF/hzEIm+4
nuRAg532xjomcOXQdkn1bZyrC81gglEb7VExyaCZu04LL3312lpbd+iMD78/y3eaZx5+z2c/jE5O
szzO9ueZJKiRXcYa696kTf3NcbiHX5iTeF8Txec5DHILieN6H3o0ZlwyfpHPS/jjuWHW+PTLZrQ/
qDi/K0POx+Tp7B8h4HCjT3XYuGClaTQTsy6J2pfDgOKkShEvLagX1zvpk3FZjaN6a4i3XJdIZxme
tTUGpAhMgnMjhZ2e1eVAUENjd/euk6ECbmpglYYDnt5sO7Y5/3Wy3/hxaW+clhTIljDJVfbcmY3H
2v5kOvbdUqSUilhnz4O0G1EWM1SsriUIy20Y6DjDNCuwxQoL3nAdwrNbeZOXhQuJiOnOHeH6VhYz
55lJBTVHxzy5XzBe3fv6mBJRHT2AdelXxP72q1ks/6XWOn8dkRH92XKb9On3Z/N+qWXN+3bMYRZj
s26fPPfY3kkuigciFCeg+XUfqoe8hkVc5tgDut61P3lCfPCd799tvtPg2rG8A3dxCrvIx1oz6ooL
SAZ2fJP4mXzx7d56EllurztNxh/sFPRf3TFMEjxnnq6hXZsP6If1ZCcmhdE3IoSt0Z27eKQLk8c5
YKMEFnvq0xIvQ42lTWWrT1TKi0/cY7XO7OkLaXdnvSUBwmEcMj4Y436x4DxueFluuvMNOL6uPxyX
rwXsBDrAORIqzXXY2y4LId68pSsLdcUaoXnUVRLslejaM9sUqIJTB+R1J73iqhVO9sUy7faDu/OL
QQJjsc0QYfoW92euFPx4tVgP6akaOSr2Fult6iX2wS1kn54RYKw+u7kBf6nwnGVeec3awUt108Ez
X2spu9wYn7T64DIdN64/j83QBjXKWh4benRDJ+tyh7ZN3ndsL1u/PfSMnYshttJ1nuXmmUHzZTV5
5aEsdfmUYGZf1UlvX6eTPbwGCVix1myMZUMDZ1k5BDJ0M7BVak33udTi6kvapHCM53LxDQs5dcC4
m4N28xpCJ4RR3Gt9FZ4hyXXPClzILMExR3KTDEUHxB8tZ9+U4qGINBSe0UTSRKY9d5n07wzR+sua
DOKrqi2+hqgM152M6U+aBWa3nB3OcpQyOAN5mgiAVH2tVoaT64/H5R8W6RqBZVT52JJ9g2wKw+ni
TZS76ZMx5uXV7weBX4zBvP2u5nm8mERDn/J53Nxz+mbkBSGdunhRZU6rpne7PN1ZQ+dSMM0mo9rW
phUZ6Cejfo4fFFQ3prAfHikI6fadZ7ESSKoeh0epew3mY1XIlyCXGAzZL81ZiFEeslvPPP/+g8Of
l0qnD4itMachStV1mBE/P7FYwBIaUODT2Do46HBUphERg/l1IOqUaj271+codcddWOtuh/8vMcLF
pJErVzZFetYNqrv5/SEZvzokFpAe7V7mC+/45z+82nUOXjmPmdWEPmIBMj26MYb/PFIG7s+mxgNU
MakJmVmA6IDXOrLIPuwB1SOrOgCpLYnqitRS9MrZlH7tLW3d6zdebTTLqY7yWzZVEvABW3dnOeg0
k2MnDm5/fxLvK2k2DkDX4NGwgC473slyARBJRf4dJZaqQ82ezb2nNvEuaJzjVjckJJyO3B7LAyXV
YTrZS9V+FK49DzY/31oOgeIO6wMEPwgHT26twndpqhb6cyVfMLiJxRAE1wNM47dZ8b80qXecxS7Z
zh+c+6++GAwXdUn2CkwbJ4OOCoQdxmkGoVqrG8iZiIvDXhIbCGnt0W0R+QK+yVfFYFyY0iOdO8yK
PX5jY2EOKZcm5NEHFDaDhL2qRKAbO+dQ5Iq7yazMj/YS72dx25m3Vg4QMQqP1smNIt7UHRXNclBm
SJ+LzJ+RqxodxwVABJYbduyt8hAwmGzgRpkF3e9eGpdTW724SZAu8mFw10JF2H46BqR7G2AHjTaD
+tkHl/V9jYUjdSiaeaj15gXUz/dzDOsCz0jF/QwS59zogS1prggWud9Xd0XW3lDOZoPYIYqv/bpd
hnJ46b2QRNTQ/Cq1svvoPv/igHBPuhqSh/ldPa72fnhRm7qCXKJY+E8VVobKKIedq/e7UWvYelsk
DuWR/3kyUpOhP4BsngLGYhw1VpVtEzffSevu95fofV3T5YWbq1Dz4EEV+ecrpIXuhOiFJ14XGsvH
vo8XvhXhfKvH+hmjCZWdlhCB2DEVSQa1+dEdej9y8f2e5lCQd1xu08mKENyQjToEum6ICOs21dPP
JsSL83609HNzcPVzODzUJJE7LLK4Q4SBDKoIKpMcKP2DisH7x5rWI0HzcxWdlsGpXlgXVg8n0iJe
10FbuqAg523qib5WNlrQ/xzQEOYUf5Rw/05iyCrYo0DBvEU1nX/Ny8kfHgnkQIndS8buLoiqbMk+
+9y200NV5eODNrn6vRuEzS6TsXGryHK96RLuURX4l3bZ1UCPLAfNMDVYXIKx2rDlIiIjC4oJGREI
+DmnRDuDg7Rp8qxcq9y3dmmdQV8wau211Scw4H/7icLpytuGWY1k2tNyqob0MY5ySh5OURS70gqR
3ZDQeokCtz3zMYNuLE3uQxssHMho8dHs/H6577K58FnksuLnZp4+UBQQvV5jNrYELA637g1wx4DF
6bHnOmaYMqUrGgZZsAjDyMAnokn/67HgEU7ZCOGiNJ7iEUQhnYyJCgidwRkDWSv7o0D3I6ny59mG
K2T4sM5NYy63ntx5aE36mNRlhKQLrNau7p0pWI5hETyLaHB20Piqq6xPDZIiS/NRpmH8XFSRby4H
Membru3uhAlg7kHpUUlndojhmaLe0Rd0xWDesDBML8MuaVdaEcYrS2C+rMMKOvDQ0cXFQ95cV8Mc
5SWM7JVqBSQopJ1AaYriPirrRF8GcOmimCCbYATf9dFe/P1gOOsgiIOiZa4xjcxjww9PvrTKxC9p
Gi9p+8WrsvfOZV9yYDA0qEgNLBD7lqPT/eTa8wfg1a4lni1zmtCqV8S/R4Ha/d1nd64NGDoDIvMF
DcKfjyiBOZBWSHeXIzPXa9YXpFcOubcaYtVDxnHIJEwVmbSZiQ+4V+1Hftr3QxAVCYdaIbMrVD/t
pJkYNbwzTeehw+ts7TWh3QrrYRDnQCfGS0T+cqEQiH4w7s0ndfIYYkSlR+rRTLPpq/180k5lZdis
cgDnqZjzRtc2tJPfX1f73TTDI67Nw9y8+0cEdnKrKy+jV9BhdHb0iuRQfO/DZRVnY0f0GkqibKFU
ay4jrzcB20S9LJcmvvKV0WTmPTnqGlzGOFDREnkpqOVosj+BZQvP+9i5bz0VwsvIjdWkihf+73Ce
BypdVtS1FpwY+p1wZu0D1tWZykiOIWlyDOSuS72LcjSeFTlki8EdtA0oyeE6SgLtRk+RERqxXj2P
LaIbJwyC+9x2qI0naGdWbhHV36pK5LAFOm81sSgF8NmgWzbyW+z8/iXUsLMu7mAJ5uQrxUJICGNx
mcOqcPxPoauTCTQxK+oraQMdtWva1VvNzF2PQk/YeB/U4o5Fh59u8jzGmOBeKYFQdjyV3w1qKPrO
DbmCzcShtHDRQG5amUWm4RR03xjMs6e0JPDCqaW3jv2wMhajsNdeq2CDJQ4MO7tnIRBhZoGRqSBy
D7QbZJmlL6JtrWvQcTw3tQzEWZezb1o5g2fbi7opq2/DJI0vVYADHahbnt31lp/f8AKyXu11E4O7
lU3X/jgROm+L7lYOSfua2uVDDkJvjcX7IcLnQcTq+NpHlbtvS2P6amBf3jMm9os87OAIUKcundnP
qMRd1qvzOMrEssjJgvWn7NYL+2yT9I1XAQud2EeUvXBvc8zH66gKiw/GEX1eAp9cbuRjwLHZTLCe
PzXGa94Uu25O4sxUYxBLx0nuXTUQZxQqe9OkxRX0/W6vLJQDi0ZEEzscDc/n6LO1z+jSvnhVoR28
bE7wLqq83/7+fWRymd+4kyOc3/VjbsO8lz15690qbEe4+jESOIxo4JMdcEqdA14/M4V1EIZIl43v
qpdEUpMv2lQhuGu1Qd2Wmd4SNTFW9QbXQhHus1K6QG7d8lNR9RM2ZinrzwCJHHkepG5+aMLtDPxa
FrBEz3rcchd9K4lYbDPZEDXku7RHMl4p3nzH/aSYEkciI/XEhwFhaSUpgNXXviH7BxF/u/PDSI0r
BEnGYnLE8JaQZ3I+1EREMj6jVao74kKj1rRqgqHN+KsHk2DZJ5QYF0Gtm2utsNJPbOGISszNoZLI
hEaxwWMKIuf4s1oWFXLVxlq7jS2+pYRq+yBa4GsTq4NFrtsE4GEImBaDI/CowH+6IOPIhqaJlexC
Ul65qOLO2PWOi5xwqGNwPLpCkigaIIWT8yWTKcL9aMi+GqkgvbGI7khaugPfBQFmiEZ22qCfWosc
EpPiP8TL2LCJGSv0W2jX+nMY5um6dUTB6zxlZAVmKZET5bR1Z/pnN/opTGeBHSDorF0QaP1dxsh3
5s+cslhE7p4wcUDuXcnJpS5IJXcQzbJWg2TJLyeXxW6ZL0CWtzjrBRQSvF1XvZDFBcIfbVhCBsTe
NJpbZmBvpyxElnFjEJhr9RE5XB3+6DTz+hY8mY/t3RKsIGzNo+WP3209JD7lR6QbudLGS9a6tb0Y
yrL8pKej+6TVufUIyQSaeRCEd3WheZdpM5qLMNGax0wM50gA6HzQ44j3vs+yeNlNsSDwfMrIvZi0
8uuAFJnBwGPN1+FHkkVW2ug3C86kCXKxdx1FmiaOuK0CNS9bqG6Vic9B2XZBMpgQm4kaE23TIbkq
Bby3pUuD5bGHwLCkReveFGkx7GpYbFcE2aDe663zhIKvWOGOQOqT6G66wRwTwU2UKSgsqxAbPUIW
OGms5ianvu3RMd8YdVuumyF5s/QsyhYyJAysTmzeOwF8jpCr/iAwWSCwc4PxUp/Cah+xddmnkHd2
lfJ1ppTAspuFn4zZNhzsaeMVfnulovhNCT3j9tg7W8s/I3snCTuOqrMQEPxKKyMEFhMrs0s7RvLW
6jK6Mc3cBprZZ2u9SfC5NAhzfZA1uwmqlpicYdXaKfZWW9wRhLjVJzNaydIDTpP0/aIf5Cs6j2Ix
tpQuJOvVNdaHeOUEKaKoJN/Tjg2vKSYmKxrQFkrndliC+IgufaX6jeblGnFjGjC+qcdrbZvUI1Ee
zMBKB4h61yeLpM/aDeX7diVr8Eq0qOUhNNJ4jyqXMojAL1InZbnxw7ZbUPUPCD3G/6xNUcyzk4IS
bP0eyIp0X5hexmVqaefkZfhPTeYS9+aI4M2V03ROWbjc6m7QXnid7+yk8HnnIyxZtQaiofNdgNkT
L+o4CgKlEePqGSwGUszA04mYZw4nydnQlCRqxEH3SdKW3YWlZ1xL22l3jhNPQJNwB0mZZnfe2LTn
yi/LFYuDZ6yJT6qy28UAzgQWFDSIyB9daDuNt4/a5KVC8n+GLkVsyQM/M1PTYSmipysr7nJKCrWz
VkPv3XTKjQ5O7D0Hk9VcTrqwP8MdtjZmFOtPkhJvdtY2xATJOiWRN+GG7FUZDa+a1UvC492+Xfod
BSbKfg7rAc29zcbRua1Yn1BJGdAZl3aL8Q/Fhr81/cTcZ8zdt0MGJG1wyVo2pnkJb0/ll3HsxgMO
y5QGpzHc2aVf7miI6m9OQCAt1qZxqY99jcM9VLeZSMlY45TXkeK+BOE3Iju7lZPWhCYyEBySANzL
lGUdib9ZVB+EA59Fiwz3zK/a+yIPq0tHkPObAWiblWEJCO9odstUxfmYMGGJhhBY5Y/03Q13nfua
sy0RHt20GYnJJTKfXd7hT05a2a7KYSpXzHItOnRmiMI2NjFb+EVT28AqkARy08w63oyIJTA09ROd
gtqCvQb+xueyTemhl3G9DaH0rAJTprvAsZMnyr9ZScFYRucx12GsbQmOAr6CaIpt4YtpFRr2Ixhe
d8XMPC97ep0qN2TazaSsqV5MTfClMlKilAEX00GVg3ixPfeboxBVaYA04rNYpd7VNDi85lFoQ7e3
KwIPS9vyl0k+Jm+xMa59e+opLqnaWYGxnZahIwjvaYLsAkVUvIdVFR6AEtrf+oJFUi3S+JGDM/f9
mLrbGau+q5tiY4VsJdEHTktGnjla3kTS7PfFsjIBz6Aib67A2TDGJLn3MrACHBgU2RQvCFyIN9lQ
lFjLqubQhr6JHiZyzQ3rAhLOu3gWELEe0Dubx9qX3V3aNuAL9anqu2XRZRhMU5UvNZuI71jk9VPP
bIqbZLDybWoPJqgEryQPOdX0HFIS95YQdGfpGxpp17AjttCRxe1ETQVjWNVu3bAtL4CKSWKra8VK
uCgBVWfAkqMFGs/xSw3fa+04hHhn6CxpTYzlnueuvGLnnhy0CBO1N4I4ZaLMHmyzCz5PVafLxTD0
r21ffZm0yb4ZGj24YWser+tpnC7t3O1WfSD6+1HpyYr0kOnF0voWbqDGU1/pWf7cRSRDsUSa5AZ5
NRqoSKvwwAbFwQoIa9RRmlI+882nBOE1ip6kxeVdbgGteV9cu3+14jCluhTexorQS88IswcotVel
auQSGEub4VJS+plP92RnhBMPlpu2i2YuMOQjsEorp4IadBgu/X7KCZxjiDaizHpOeIAfWkp7r2Ub
5c+GyId1akYaz3OyEQlDm1Yz3CzKYEqbBYxRWohZRFyvDM2FmWI78VRykxoYW22SWhbayBEwb5gH
VcMX09LCXzS97VAokljCHGb00Q2KdFEb06tbeR6uqvG2hlMJ4nIinINCtF434Vnp2P0l6Sz9Wd4O
0WXZWO3OaHxni9+o6IDjUWbIaGZekFemHgkqsA91Gh5MXmeWPP0LgD45LQgwoeM+deO3yNPHczx3
7SJRZASEmRi/OPHAZS30yL2thG/KpdCD6CGk4HQT1nRU4GhON4K4ABwzHbGqvFDOQo6de5a17Iu6
RoHozAZJLEKgQfQiTV2q5IVEtJFVojdeJUHg7iY3agjPnQBJmrnpsqCupwN6Ck1bpsgmn3U1sw87
oaf7ji2DOCQ0u9dqhGQn2m6ZpgJYVkmCfByYn21ZPE2VxqMx2z0nrIFQICl7m24dXA4tSl3AhdDG
Bb61IBn2UIhdyNHGvHBxvQMQ8nCBnJGU+3iKWHvw92u/E+cRLYDrgdY25pFcA2yKC4UdkLWI8hlb
rdNHqbVY/l/qzmw3biztsk/EBOfhlsGYFBEKjZbkG8K2LM7zIc8hn74XlV3VmU7Ub/zobqD7JlEo
Z1oKBsnzDWvvzdGYLTsIDx0/cuKs6COMj4SotsgM+uHGaeMmsjxJDG4aZESqmeWlKAhIhkKd6N3S
rWFWy8bv9Ta0JUl5Oa7hnEGsEeyRUyosSLjZWHOREiGN0IwHtdi0fZKdMZnLtgxXsLXD+snUFWVX
1eAQaAc/+TvNozFoCR4pSXtQPuW2runzQcyZfrR6MfZ4LbGbiMwiGO7GTlk7bKzzewCeaRckAZdk
UeRtJs39MAYNXnDIyeMQ5XSLU2K+XAqJc62UtobjoIcfkrkMe1IbtgxF7E0i6ofBTfuwKFv2J01w
ofbv0Hn7I36ocQW2wVRGX+i6g2BqiX/vL61NRrM7sg1OhyegLbVPfYJAtXTQoIJMrAKtQbwH0NiR
pjjr7Go1XRdw2clIrm9lZQRAyhq8isiNkJrsQaL1PfPFlmFR4bfvu6JvsP7uIFID3pbVGLx3bDG3
9E4xPkCZvhc9h4LeCS9qK95nZfXk5JZ+MHzbPRhtVuCp1RuH1oq/o2+igDYsAjNyv8IKPGahiwoW
F5gqm2Aqsegj112QQWkn9W5IMoVLi5dcrMHrTkGlnUYPiTxBgC4TFMs9F721bJqk60jpautjytab
akg+4o4efAyurK+Y1jVbG2zzx9wJjMsJPkSAjxM0lboX+msYAI1NFezM2sw3aMHjS55j+t8QSdhv
9SrT3+i4ljmcvNncLo09fpeV5637yGl5AGXAU0jp9hc+KC71yomPlkEIIMqw7hAseJvWHJ43dinf
Byy93zPQio1jMY5oYse4w+krDteoODRJndzEnMC7KuZhRTfYPPB6U7tg9n+IAgtYURcES5Zld2mt
oIi8EeeAxKt5ZNEmP7JRkeFYe0QdGPGar+Lcj7CboaayHoOkfqw3lVfa22yOuz3HLjHUleg3mAF+
c20k0rjMF2E6dEO0jIqOsF98Dl2lUeSkthmfU9n+rKT4EOlrSgsUBlpa3Q1lkx+aYQlOyi7ah5mR
xm5uLYeV7WL229lISw6UWBl4Q00YLCpVOAe4M55jvPQj6XY7vSrKm4I2ZtkIafkkzLTlaqXtuWZE
rcsDp6Gipn7v2g1HyfgwWxUMLnBIH1lVQMj01A3bHJvzG6aNPR8c5fcgEn1DKLFFdrW6Kgq6+8bN
ypCJP+d9W44tprh8p/qsHJRTsFCi4VTKXVfssSzscQ60TY9XVuZF2VRaOH2Y9pVRVMxLBjAXOj7F
p6PDjgpvEBk/T/oSR3WRw7cpDI/ZD1vHOp/EvrVa883IcrrtzhXxZcTWYDPWY7rpZEDeu6O0rW4r
hYll6rNpkg2WzSNuaHcO+7AoTwM8tlaL79FqiJToF/VqWLW8ZPqgkbSpkVhXDxUNcuugt+iVFzGf
HDcg7CRGO6SBDyTE/JyN0cBcR/jPxNoYXShRMm/smjT5Hj3ybaHFz0U+vOt29ea5Om+gPBHT1rHL
7MY16HT7uDQvGbXFaTSSJAktdNSvNs/iE3PpPMraoD5Jz5Jfm7loTnltGZt0TownopAIkm3dFNMC
YhwrLla6hHbtEyhoJ+J2thjZlUlKLEI+ubiT+JgQCh5OeEZslpJ8OpL5w+DfEJjtjUHa7FxdrRHm
nGVfYo0mC3UCHzoGEbhJjbZ6HLIl/qazprSGodlBxZjFhu11y4uwr9ovfRPwFm60OjKScXqapmQC
shmvZD2Tu2n2rbbBUQZjt6WxEFVj+oyzDcfVUAiEZW2jplvVG/k2WcwfSYwXKw77dv6lM+P5DIZk
PbAqJCg7cWR5zTLwiZ1jTel76/B2CYd0pukEML2VBFDsgThGYsuHcoe9trrN0jbYGRmvVgztyzBI
jelnjXgiUk3dXHHOVffGKOivya3Y+ipnYYOpmE7aB1s0WRKoyQDZ1aej1mXFJs0rLxp11ZDVazpv
iu3xRs7CQJBXG/um15+CvLk33Dq+zS3W9aMDNZB5wgjtzi++FYjP0WEr2z+o0Td+lHpc73MiV2hY
k9LZLCPhh8UiUdCCcXihY/KQLm3m3Jlt98UCM3/yPTGuCEyHm4lGpMc8m4w5Y9FwYqfiprVN885v
zPR+BiO+0RzS64NSr3eeBugqW984L5mR/vTZmd0Q8fVCmIu6E5bSnnrPEXCYgX2IXe+WZ0+A6CrS
vqW7rxPcEExj8F7TxUtuaITWQi3nDEdTz2le7YgoQcpPdRLNE2rWJdPZCFBbY643rhC2v+zdarRv
J3Sod5VtGriKScfezCSV3pAjxy/RtZa/H+cm9TfDYpo1JoRwrAy6yGiCyWA1sJSy6dmgOP0cOkbB
5CYkOKPMtyM0c8NapV+8YzXj5CwnVNvXJHBiZm9ozsESllZop0rz1991id9qNfRfdOk6h2RAnFlY
g/YyuN24lRw/Px1/4HWtaak4mULFb4tmjE9IHcriUuceYwO76amFyrRbrD0TRRekcHGpGYXjgYqW
9UKRgOVS+cOTnfeT07nesYAhBWUY7fipzFEMdYFwGLk6qt65bf3FSfpmDYhu7e9e63lf51S/t2DU
njmrSn9ndW63t8dSe5qTgGthmWh2TIT0N21XNXKHc8ZobEU76t+Nwsv7+0n2mJ0zciNcClv5nwOd
5xg6GX+DyVj5dhpcqNzSXZgiyhXQTe2eConIguKFlYHB0cHBddYamf/4RIuVz4sobDwcauhqZ38i
u3KK++0UxzkbvLnnxsyD5ntjOEbDVzjmP90iwEzEHACVv3tVq26ZwhZtlKgyfnNZJrTHypmGCNc+
dZdb1bKbSqWIGWBvudfZ1EWNio2HOs0YPZlryr1c9IbCaQSLCUbKvi0boyYUVeZSbK6fqlkXX4LB
ztFze2Zw5byGitFHbah+VYvRh0NOsK8JLeK8by+TUt0PW1lkOqXBqfC19joU8ksumIB2bpnuwLgM
klma8aZWLF025NLpTOs13hbNKov1jKzdLgbz4QbvmZsMchx+ecbasGGKjFleorbOYBbE1WFIXVQG
Uz230jChNgU4NgbsN6pgvlVn69orFgFj7FavrHDALCXFgzPovvYSOTlmOi7FpOdWb0tR9gzKBh1F
f//5/1o2hUbdufq3OBvH+2Qh33Mz9J78rsUTsLWZY8+uB9ya1qSIn4ilHoemCX/NSMU0Q1IYIIVR
OD61vqPdCFkz8Jy9Fl9Gf9SCH6pqzIec1vWsEwJO6ZMCnAegmPcW6gESD0yf+2fGdNpI1iUeDyQx
VV3aptu2LgoU4gCJ1BcuErNlFDomawR4rN1Md81cFW+dvA0wBamr23TdgqUNznfKyXdpnoyhkSx6
xBu25TzM+5dapOyKG6+6E8h9Ig69+ZCVIDZWPZqhrJyDYYolxASI7CV//KqXiX0tYxsLIUvKYMN0
ycdbs4zP2iwc1KTaQLLcPKdrDruL/XpTYeht5KexAZZNVMMuYR6ZO6A9Z1Ysneky2bH/rcxwLikS
zdRDTWaP02yLfGNPor4wAE4pXSpTeyrNBBFQUld9qA3ayFdOxby3u7jDqtuYv8+F4NQCEVIXc2BR
09SYA8z2yjI6FnOyTDsxKNgMTkcNUHV6VHk51pHLeVpKdSFfpD5XTTzH5FUQu8qdmRJ6KBY3u2bO
aJ69ssSDFOj3kTkEts+Fq4WOyxwhFEaBAwE9TBVJ0eovDKn727lYXxqJ3fGkY/BWxw+OxCR5F2B1
Q5YUYDzYSzvotJ+CiJPr592VlTnngUtHG8A7a3kSGiZeIo7XmASk5xhwF677zVt8XjIJBODPuemr
JZTxlD3oZdn8+K93b5+7v79v3mxDR1iH5tAOAgwP/r5vr4oxYJ4xZpvApasnVo2XMyUgToPkhDrz
ghLdSVqb+pTmUtxUyzLBJGklMWJ+O9rfHDkHW8MtWbSx+PmBdeCz3ap3L3GuiQq8c8mqk/dgb37v
jam779OekBu/oWTGPNkbX9oukLcdUTqviPanSNY1pb5dNBlMlSx2ozKfhTKb38h7/qlA8mzkR9g8
rCQ+xPcvC8cW0CsXvUtkQOM7VzVNGNAuwuw3q0jk0tVxctP7L7NbMemAer6xGa9tE4N5yYD9cRV2
Oswh2zctfaiEQ28Za1iG/NffzT/4C35Hn0xkhP5seJxf9QlYWNs5oNqnq20ZjcSubGfVJ7iNjSMB
GphxnJkpJr/bxv4TzfdwQdJRuNsGiZLo1f5+S5iBxlFP3BXvROgtGmwEtURohYmTEFzmZ/E7y3fO
n6Byy0s+x+OjjiUaL7eh2Qqozww2xpoi4Y+i2rlxrxtbZINzCKTZTBd2sEJEQ8YUcZM7aQ54ZeCA
GZZe02dRF/S9QdW4vGKzyzumG2cjIk4S320t0+V9xW/+lhRMaUSj96dKZsxgLce4SLL9wsXnNR8S
oknYt2cQzkKu5G7pB/9ccK1f3V7URzEgcEVtwILVtEwyQcY6wB7an83qaoKSbvtilHXU1cyYb5pc
6PEG5rex4JEbYwK674XY96YNMoGcPt7nsX3SZzMfQwYQ6WUsxmk49Iw2vFCZts4ao9AaVq5gansm
xHOxpW6ccAxidkqN3t2Zqf+VTNPpGMTWcukmNcsD169F8KyUGHdctBa/LKk9dVWVfCUMaCpCylEX
QVXRH+0k4Wfz5wkzpmQ6ITTSL5Xu5HnYGB2P758vKENXvE8BXgInyvPWIn5tGmuTDUpSXVKhgNRT
7kWaZ89Zx3KGBiWOArkjDY4EplXuE+s2O8+kFZHvL/3NCJcYgQicWE84N0TU9m8D84YPtv/1xtJK
JZjnmevJgDjYY6y0X/K5eHNizUh+Q7L+Axpa71jLhtrCj8PHjuPvd6wU/uwWkO6bpDaHKGgT8yUj
s/bL5/P4f9ow4z9ZYfzNY+M/umr8P2mYAUD1b5nYPwwzDmOdfOvnvxtm8F/8aZhhmn/4gQvKC4DC
l4Rpwb8NM9w/EKOiS1otLVfHDP7kX4YZ/h8OfBbgJogWm98VBP6XYYbzh4cGzQDmhuHSVwOOXwRs
f3qc/AfDDPPXtx0r6gBVFEcf/wuzi1/tKpJ8yHO7Zo+KsWHDrrYrvQMpceOR2WN6S/mjts06wE+Z
J2wZSVGZMD7m8FKswfQHi3f0furM79T4lJXSo1p1WJYe/SamHkxJvkR2WwBvTNbJWFcKgi0g83ip
HgtZ3ue1uWzdNXrCFp15qta1RPO5oVg+txWwWeKs4IyNISBhSRQDWbtL+dz7zltR4wZIcHYYZ+24
p5gqHxU5ndBmI0F/wzy6EeLb+uCRGbJNW+U/GW3nE5PCRCbER0Hce0nibDSIyD4amrzdqI7hj+mU
clehOT/nPsWfgVXaxiO1jxwM1l0nMc/djUXbHg40SGdc82ac6gWL8saHceqtj2U0IU/S0UHdOb3S
dIstC1p87QZbP84Wu1Vnclk/qKF68NFdbx0ftnHOTbyPR5npz+heX820Uls9qNWHaSJ70uZueplz
uNBYa6ybuHRe57FKb7siZyMeCx8fqThtw9XU7jqbsf0mWbufGErZRHLonhMGHAtZkx4R35fdMSnH
MbTqXr4Q3BFjxNtL7eh1wgBgKDtSO0bZopwRtfwxzVp6HYii4ysyBSnZ7rxsaAe66zy0hOUQqJB8
Q6ypDgImacG0PQ+eiFpm1TQ7rNIG2e/MEhxNaFp3k7EN+25RlkQDvMRWZ9h80UvEh8y+bXZhxJK8
q9aWUdF6b6OGnCex8V0oA3dG9FJ72Nr6HZGNq9T17FJlXufUwkWgJOL60ewSlPpiSPZNMNNvDURB
BONOIQ0lgqO3fwzVTOwRPRaLhFmUJJ71Vp0dimIwoiwOFDgAipgt89efKA6W0Otan9FTp73ElSm9
UKbLIQF9/ckTPR4RDDM/zbtpnb58VW2VbQiATY9+pZEnw46uudfM2b6jdmHkV1fuASwRt3xglX6P
3g2OTyv5arSy2THMSHZBbHM720kwv5L/zkIiSIyIoCGmSemELCLxm20xJ8M9eZEk1zVGkV+B7rgF
pEzlabZqCgXL02m9B4NvJuMQgpblz7usrp9LK9OvuIg0x4YAyagxRLsu8FHRqUV8mbOq+jqyxt6A
Ebahkfnyxh10DHFFXEYWTpsb0pTsI8MQcU+8o9SjtGkEEnECAjGmNG+lVfTbopN33dDvdV20atMq
aRxYGqvTUIniTLPllNsRU02aL6tJromtQ6fYXXOtAF+jGmX03WADczir7YRIQAy83m+4RdiUZamB
EYj7PU14dDbaQF+Z2WyRyTIdt34mE4+vPEOknnvpD8Mdu7e6IGU3RLAmn4fK6nbYZpbPziS/sznG
/L6dSJM0vR+tpZYPwPhk5plYxqMM5mwbaMSUt55RbUXDOzpMdakDpHrG1242mu0wUlAUOfflxgn6
l3gY5MFZQ2KRRI4nOp5xm7eL+Kj7pPrIPMf/4cRmcXXaiuijUp8jc9HGm2rINeZL5PwSLWdtGSr1
IF5pmu3idNklFbOHSQ4kHaFytjkjNh39UuTOXfGSxt4g0O36xbtlpfNBl6aPpDir3/Laa2/LjJmB
HSQJRmv9clEGQpcgC55tfE6elnJdBSejMD86P6bPVb5ygR9N5uAUKAYUPPkasBVlw/VfrGixNPPd
8HviktNZ0+5txeMXOJ9Rk8UV9Xi7pQtmjd56D47TdzRrro0xWk8eejyU3wI08+dhxF+GjB++Mp39
JWbDbvaIrax+HfVaJ+ZD2ydGcmxb/4mX/JNO8gXqLO664oohZ9QzY8PgpNjJlFl7LMShbt1dbhWb
xi7frDrfGtSL+shlLANMdXxiAUQS6vqOnnrXMnjqDO3O9AReafZhcnjpp9qhmMpLl/qXoe7KUBPd
g+uNCboblyxpIzsukkK3LTqWRP5DEMzdBgec0CmaoyW7O8H23e0W7Dq7ut8wi28xzQyc/cyU7qCk
2sCMvqruhRv2WhVW1C0MCduu3YLd3Y+WOs2FeaL+/yY656xJedME5qXW56PWljdkTxLrqI7YXlOs
Z9PXbrSu6Ri/i8G+tfPsFgvGixtznEIvwU74EfKriJ94GW3rabABhEhK5B5uHcyQvEluKtKaqqq/
9WNGDHNLAxFnR2itNuowVokGr0Rp63UVCnof/iHbFnTfzC+xKOh04gH0OuYzBOOdPtpXxy/5ATB9
puYbUIrF3mGRyUasu0Meh4SmE86PGr425B/c1K7zjoRTHsqxJuHFIs94ql8Z83zvFVbunCxIrBy6
J1V62eqMwQxo+LIkVRfVDveuHPMz8TU4JNr+acHcN8izcyDVrpV0W7WtOEwS/+hZ+Xk0saevBm/Y
23a3dVX+kc7mEc3LR0APxou5fg+Mpd8ZMXNvtW54LK+s0GgUe29Mn5EdUOqIMYgKUtsYAQfbScvu
46p7khCFVpUetEFuMnNY0UoChoaO2AbvS+mU88bTkEPhQp5b7Te7LyNpr9Y13I+Gsl+wSubLkfaW
jflz5cGdFEbvHNIaP0l9jPdcFG7m2tsNQ+2fxYKleS+uOGyVZ9MePwYprDsNWDbSmuwbwuKGmiJf
NmVz6aCop/5suv6KsX7B/flxKpETDTgsHMhdkJBZ83Hs29uldG+CYplIpdDkz8xJq22iNy8xL9IT
5WEeagHBjnbufXgZl72pzHzPA70m3qS3Vc4Yk4IW0Iv1yC2kGa+CydSBygHRkrzrfqDBTU6pB7Zg
cTTtLYP5pDMZ7W2Q2mi1wfgvgZelIeRwEiK20p84UCcSn5R156bKqelOk3w3s9PdaWRn38vWnT5S
JvjbLk7Gl5pX/olcTGlsBhNrMf7C5ZSazRDOdqaWUB+SBU9xUaHQFCnPwGh52tm2ygX2whz2bKrM
18QcgYkxyo43PRLvkxu7zM1E0qXbWTeeumQKEHRr1iHuG49UNG67VM8R6g6CCWhpNP6ND2OGUS/l
W551D47BbHnw4quRKxSOpN2fyZPPFdFlxnDxAP43Qk1IezVlHsXU3nQqGa9Wz3qgyjnS3LTIHiYv
UYfepN91pFY/2Sp9hEQQ+HLrYxayWx/2PNDmjZjberMYUBZ4p5qhakw+vKXp19UulLpmYFGGg86W
seDCxgHeLjDVcsM/MF93CsLzOgc+5kp7Me3aqbBX2tvPdonogoPrJB1Vre881pOnv9elLqNqKIdd
lysiKNDA3iUOcXyrFjDK8OraZUiVWS8v7aPyUDQnuTk/mmXn4DzX9odizIB2IVjlqTeG6so4z9kX
aiL2C9dvRtdimw+0t1uBB+q1cDF8JYEiP5Ln95rhVFZHLV/MQyxHIiIdU11ZeT+is812Nm4ZGYBb
0G3juRX3KCddi+MpHtAjVCXgYUUwpW7vA5qRd7dU8Ojt9MQ6npJhSI0N+6YymjOzu/odHtE+pM+w
IRgxx7s9nQlSLp/r3BmvPf31HZA6uKM7KBy8TUye2HOR4uZ8q1wZ37tYOj7glMBXlYgY3NM0sYGq
yHYygV+CFDtXVp7c9Xk6eVGu3OE+GHx1BZ9o91nJesgRnoM1VuHibutTaVDJyI6xToclkjNZrDHt
vpahGPrl1mQufPGyLqiZEPvzC0AscCQ3RDQw4WDz0bgNQA7Lu52S0/CE2C49SAjMLHQokJJDbFll
ukmrxnvG+arGEgyUqQnd3LK/z81gndfq66nSHPHRZIH/1io13JGOYn+tsIi/Ibqk27vIW/YJmkjW
BPMwhJ2waqDryq9f2D9zC5alnt+YIFCPGEMRFCId/2nUxCO6Uvs+kJZNljlmMxkJetjmYU6s3Yl0
NUcfGSLhcu4V8TopDpo3mVhs0wPVuxzOefJAFDscMNmXsjo7QRzvPGOps52DjQE2Dp7CpJ1xSHZP
TOPImgwTJjzCzEHHdcSqHvIuVcYWTNC6CCxQGlQ4mXvBOcJuoTucgkCpDp6WGC5YZWtIH1SlIlWl
DFXsteaLycfFlF4IcR4as8vDzE8IQeDBd08E+vJfGa2coqSQATZk5VAhq6m6Ez7C9Uc6ZTRlblB8
E6WewksOdvmelq4bYf5TYyo/GlgSy2A8o5F5p9DiLsw0cajyYDi6mkthX0nFSAlsAvPV8cnFwo/3
f8yrnntW7mUcPI9I+Kj7LbVuyxZ5LfPBjZIeX6PJILPJ8cr8GdLCZ38zeicHGVfzE6Hb1zwXy6bV
k/yuZSANe4Lu7b5zq5qgTKUacg7skZAJvYfV9lB0+I29PPNbfIi6z+77ePw+m523KTuIcGMuMbGo
SBrqMi2K48mM8KZ+H4sGnyR0C48Dp8OtskvnMFlEj2hS6WbIu+exlrD7SdcvhNU5TNfS7gO8IT1O
mE88pvN0O5RQHvRE6qYfwOQtHJe27OtegDDd0CCE09Knal/m5TBHeJJ8x6Fh2mS+897hR08cGHzn
44joIuqEtEn4wB1z0KCsjcwg7q3Qlo2LNivyc3cmA0zjPAXKZDpybt1COzAOPgVubX2UzIijqRrl
tgtS5tEr1yl1N0G1an3M2LvdjJplz6FBl7argy7/Mi2zH+IgZG77rnnDxQgXhWWpgC/n+ItZpbsx
BxN3RizEk4aXDc5Q17hed/uFLG5RCBVHSTsSmVjLB5N9l41OcPCMmCqhsfvDJPyJGn4hZC+iSnyl
P6KmcbT67I1FfURscK1GN+GRTMiqq5NNSfdIZBHRMqRaMq8e5FVmTom7gZddLaeaoxoA6jZLrOyk
Jw3uAkw8Nr5n0UyVFoj5PLebpY5BhaX10TKGvC2IftrbbuEREWi7W8PSWFd1BXCYlWF6PKH9YJO8
LzXO8J5JO3SgAj/S4qaPeA3iOwSEhfZgtjeq6Nd2OrnxnHUErcktRlT1nqWUdaS8JopuoGaOG7g9
2fmYNlaF/qMAEdjGeunvY2tewi4lIzPEyAwBHJXL1h1ZlvEduUh5BlZtg0AF3ZssFpCAbuhjWdgs
+tcBnwYr1OLOhZVh0rQfWpN1N6Dp9AUIIQbADn7GKotvTGHml96wiTLss2bXM9/2Q+nqFXKnPP9Q
XIqzIdkb5BOeNPFYbuTi0XQzv9mhFvqS4AKw87Wmo3TX/F2yNOmuabXpLMzkGJAIQri2JFGOCdFu
6tzXOo1/0g67r65yiiPRGvAnqui2TW2RekSFEJq68dgPXceMjWJ937dtfJ7WMVw7tMFmbrkUk7Sd
IyANAxs16FBbbQobm8w7hIHzF7RK+qHEafhlrlxtMzAvOqRSuviZKndre5B/ePF7kZOUQbSY68yp
IfokduUqqUPN8gpXxUFY9r1LPwXjWK+0Y8NpE1IVsgdZWcgll+8Yt0A+8Dal7VuZSa8qZkQz41OW
+mQ2wVX2AJb+SlouK3PpCeAgxHHVtjfK6WSubKYDpJmvtCae/fiKT+1Du5KcHkgnSfPDflwpTz6w
BrkP+Vl+MqBW3GyaTzC0/4REFbiotXKjDtQfoglYUs2AKhUrX2qspCmK3RU6/QRQh5VFXVYqVa58
qhghVYHBkrO+0qsLGGu/8qxj0be7eHLOycq6piv1Kuw2OzsrCRusTKy50rH5Jyf7icz2SVGwpGcV
Ya1ErbeytU6BREVDVOv7I4GSDjx1srK4SM+xHB96KwrAoyO2z6AxGXuhwlg53pXohZLXCXNaKV/n
k/xFw518MsA+sTbzygUnXJRzOTN848vs7yzT1s55zLPlsnvdsASHUl05Y0B6/9SvqQAMMtyzv/LI
xTpUJHxoK1dW2RNmfMsxDwxpFZDMK9Nca157sMGcU3DnYOWei4b+JhEzQxKgaK2aux1qEEBpsTLT
7BTBp/OVpM4+oWpAwOW0EN50Tj+h6/mTv15J7PKTyV7pbKmVX9moU16v5DZMSAOLAs1drFx3/Ul4
e1SpobVy31T58sAyZ7nXOqjwBKPd+3glxdtPaJwyyXvIMsxvgBygyrOVL19W0ryUnMTuSp+LlUMn
aRAkXcRfeSUBqXfg6to0Oye4JPlSrCw7Q44k+r+yf/n/abVirtr0/7xaefxWNd/+ulj5/Pf/XKxo
iKf/WOeN7FTYZa9ufP/arPBHbF10WzdcA7Wvb6w2H/9ztaIZ+JRbASZ+LFYgl9Ff/3u3ohn2H7rn
8sc0sBg3BcZ/Z7fCJ/mLpteFJUC/77sO+m409tbn4uUvhgol/YucdE89FcJ6Kdr80SHeduynQ46B
kF6AtfTCvKEuNX6zN//F8+6fP/mX5T5iG1piw1FPZNTm3huWJtsUPrTWdpreR4Zu3bbmc25znus5
aWnjazEtIbDsbzfpv7kCqy77L1cA+atpZtJWT9aVw3tLbpUekiES2TtydP+bUd58aow0MInDzgeJ
HF4nv9gLZb0Oq0mJ9ZQf/Rsj4sh9FAftYm0wRd61l99Z6P7zKv/y835xURjadOTW5Oc5fDojCk7M
wPbzm/3D3tFPneLb7je2AX83U/nnB/xly+vnkz9mllyeBhbgHJNhrtFmG6En9395yO7+pF/+anP5
y07wnz/plxsIg2dZ0kDNT3JDWHFowy+E9tEOmWtGw1W+GMf/zR/4y51ChAG7E86rJ/cynadHEPoN
rV/ofPCQbJIo/90T8rtL+Qvi0enBCA2UrveKOA7beetuGAwd3agMmeBsrK19kKf4Nz/V0tdv6H/B
Rv+8rivx8pcHYvZB4/BbU0/Qcz+cobMe4cBJi2TRw6xSn9IxnHQNP/FcPfbe8ta5OMTms488Fam9
21+VWTKvNvuQOT3sGYbTcecxLJJ3S6DfldJ/bsifVsZEm2ZrE7lojEpL/4zi312zgx58t967hvga
TP397CIT6EcWosJ0KOxUfVg0IpQKzSCNKIVtKL8KgJBRz18Nj55Oq+UDRMYXLVHasUytrd+lHWtP
bAN1PGNokxy2pfUWlS8TrIHDH3eX4qJNDpsHNd+Co/yopH0h8mw36yUzL+2UYPXOjIKl12KdV7kb
9f1ZuQ5OqNlrm2gfi19BONfF3h6MF9+r3pl4vgcK53vERl9JV8eMHGXLAbyPs5o+ZxmkeWW0lIXw
GnKnCvWh1TG7pHiAZ+67o6nlO7cElCn8yt61RvCDw3/aeYryxq2SO9+RKQvfFA9WDeehrmaTRnw9
29ylo4mZp69MXs6Jhjo2I4XbwjLbF94JO19QkI5UzwUdNnNeu7PvGLfc56JtDy3iC+H7GBn1/GZj
m35XdDk7oCF0MLh7VoW2RTobBSo/jkiKXQdTAeH9LOf4AVIF+WSpfIo21KfKrBEArGNVPWEpDY97
mPPhAeUsmUjNJo+bn3P2dYlJIkWNPx4L37pnF34qRP/AVxdK5mnsVPS9NcfHydWedZKZ046AM2fh
ysGqu8V46RLDicq4vaWpoJFa1M/CSCWcppvsVaK+eiQ/hQERMIy0dPHM73zEFXp6Fzr25rFTMpjD
sx4Zivgf1J3HktxYlm2/CG3QYuqQ7nARwkMwJrAgGYTWGl/fy7OzXjMj2Umr16MekGlZWSTCHcC9
556z99pIBhfBEUyR+brSKfZspLGnQUYJNp6G3dxS6IvogndZE6n4xqbciYtSP3SV2Lta2zCjjaTu
IBKDjbVpr1RrEIntF2HOWnucmKfo5JEq9TNdQxx5wz4SkquWxAXTBApoKV4PItJDyuH5ZeutsJxJ
Ee8txgtdony1EEJjpRcPnajeDFqvIJJ9A08GTolBtnMF3s/W9LaYqxNmLfNxWVRatIKtMyEiP95E
AToaO8vCMSetdmfoj73WMRmdBTyDGJwnS3yThkJyt8nISawUz0vbviUywi3OV9/1WnKLJHOjAXtw
Oo+9bSg1bfuRKbJBYHa2MKDsgo7ZLHP8paI3xWeZWwwDskjyKm/MyBjIqWjg2nIcC56uNgAVymVz
dO6Cswrtey1PgWgU77kxeq0iHgVco05GhNCuNC1bXduQg0W5E29zJk3fZpRXBB2Z2frMfKvZ0Vsb
dqSlVE41dc9as2F0t4zvLaAAKB4ohE0pugBkeE6H9GpNehp0E5pNyv9pBIGPSWDW36TNuo80jqXL
Jg+86VYoNtFrWrelZzAYnyFaNbkeLNYIhsgC8MToOXLSbW6uGQMJxF2F+FRYo5+uZfH6m/3ntqH9
08Js/nVhrrHnFaZ82w+OkwMA5aW14ezszMd239movPbJb7bYX16QvEUF6JgpUR/+9YKNSP86mufl
KjZ5thum/ryOyfAb0NPfKtBbhULmNrIw1dLVz6kwFicpXsaO7aZbDxywSO9M7Vp8bQbdr1v4G0TA
Vwg4fvNl/jWE589d7qfLfqoe2J/EhUOoyOa6uvRRgy7QfMkVQ8P5zZV+uZ/+dKVPZQNnwJ6BQylS
pyiKbXnpPdneMDB3kg0P89D45m+2cOlWRP7tQfnpip8KB5PAF+YQze2Ks6vavb2EUWD5lVv5gveb
T/dXKNDfv8dP1QJ81UxQUH1e14PkzX58GHazZ/lgYiiJflec3L6qv32wm1HIINdG59jy6YGMN0UR
aC1fu/R91O96SpE5/R1r+Jf3i2wmWSLRRKRa/+tFIlErxX5Zl6vqcyCwaY/ssYS4EiU6a77z21SX
X32DOlhjEbbxTRf56UMNWQJJvRWXq7abnM3pbZxdvupYfu2swe9ynz6RlP/rfv18tU/PhoivQxn/
uNplcvRD9kV9RkrnTIH00IKg2K0OGvoXBmSdX/i/exfkX711P1/909OCwavG+2Mt1+KIF3mXusa5
+NJdAQzbiaNfjXumleRiXcQQRhcp6f9WAtWfHx4pPXIdTSG64dOtneDhRUZbSNe1yZ+jXv+QG8qm
rM1xRzAZJj8xgHr09s+vyK9WUdi3/++it/v/Uz3dWzg5xCmTrmIHKZXFrV8f/ndXuD3RP10ha9UV
Lla7Xg0UBLsOoUxpoYH854t8ApT9/cv7tGI2N4hWlfE5Fk/yVLfhAJSfDN4MheNPcigCYf+7I9ft
cfj8vusUWbQ5DI3u5afHZVDNbRuEYb1OOOO3lfhuBHpaB4xueIpb4f9n3fz5cp822ERp4i5Pcwyp
x+nYHpYQH/sVnO2OJuZvdoXbX/VPn+zT1goaw4ypWKRrKaOf0CIszvC3Zj/B22LNBkCkRWHLRZ/1
mwVbvr3g/3Bl5TMwsohEAKKreIXzXtkZaag7a984+v3KVoFMxDWdwkmcBEnjHp39WfM3X/RUD8qF
+7tv4Zc71U/fuPLphVzXSu9ogaGiOiheYtcfqW/41qGz10D9nZvkN1/5Hyabn94StalVbSsUju+F
Qzw66ZnuQnHPx6xC06HEd1oWINo+3O76629enl8uAv/9JH8WvyeW2hjw6aTr8G21x2fd3nYRyOid
eCGJ19tOsSf8e8ztP9/Xny756X3thpmjGd5Y9pX2mUpXP1RO6jJp6tx2X/2QbNGp3PyRRsndP3/Y
T1k1/7qyShwCum3WvU9XhoVsgkOiturdbl85mTfdcfG9/h6fZTuxC6c+gSjLbQyJ+3Wvs2Q9dOfh
nbRDj/31UL60L7/5iX69eDEs+deP9GmTnXB3bouySVcUZs+JIOlOZCBz7tEeOryCN/loC9hwUZtd
V9UHlCeap0HkQlmH7KxaGI8PjDxyGfqUEG3Nd3ETzpUpvJrtclqT5NBsNYoGCXnRBicg1jVfY1q1
w3V+SaP8CUVvHcrwQFzMhzkufoyHTSd9h0JT77E5Toy08y/SYiqnBuif3RZC7PWWUuygTtyRSjMd
t4VjeDcynBykFgUbhviPxYoybynlczQA5Bo55KMx4U+PnCkxW+rhGpNMNjL29XWGoXcN0CIyEP1p
XhFlcnRKlFF4y3FMupgzizuO6vFJIo2QUctU78EX4E1N0HrLwv3EMW8n6JnuaXp+nxpo62O+MEdE
XoW6AuM6ML7cQcYJhWlEot1FyduazgOslnrdR/MwecPYFo62wh9jXgXkLCO6tqvJF9YbBZ1q0z9F
G6irVYskdzUEiIKT9MJ6+IUW+3HCFetqYq3gqeHIqOhMaToGoj0mnWVDb6fIUciM+Z6QBUgB1dzt
ULjU9pQoRli2grzPEHU4SwUxoR422amS7Vs7Y3Gds5MZSyXKelVxlk2YnGkcPUyrb/3Qw9jsx+1U
kcO8wx18b2gT0/CifxZ7s0cXUpfHvksWIDEytIBWD5mBfUvRoDk9tACvNBniCwj1nbLNH1NJf4A1
eJdbKhDGxfgmkIHmkHCAo7K31ypFzYEJKlNa3+rbUBwFw2ulXMA7RKSKisCkwCRoE1ELPajOT6J1
19+Uiq2iOcvS2jn+CSfqCYpLlvYia/nmVdwummeQH/WosHb4OTq0PQaR8zk62WbsM3SzjNEj4J92
S3KeC+5yZIzOM9SsShfMvchcNTc6u2dS7W5VH2wt8BGi++LHJhqBrCg4x8qN6L4sFcE3lKW1m5Tq
A/wwndEo0d2qFt8I8yv8RmRniXoE5CSZPE/QB0ggVQ8YN274V+2jQ1QsVdo16roXWh++ubVIFqdg
biBIEAXwmkcKDLGq9arEZBHFmFhVTMD1G+GvrdEl//PS8cs2s/7TyvGpYJa3bh6Ehf2yOIKIdLaA
hiWuMVuyb/V5G0Tv/3zBX+0UhgjRWbmZa0ii+2sxN0QgDZKola+rIqI8tOx/N47kj/WZ2YOhcLLn
EtgX/3oJQsEIx9C1jfPh4CwOd93eAn0/e7qnhsbv2uby3wsOTvXMqxQNfSGWoU9X0xtm2sai8AVy
GnW3gAwHToixjcn4X03zf8v+9T/OFv9i7ro0H9Xj0H18DKf35v9CIvIt/eR/nkLuv30U79X3n+eQ
mPf/ZfD6Y6CooiAhEVnh7CxrPHb/FYksyCo+LhYnC6PtrRbTeRz+nEPq+n8AF5exPSK0sriL1Gd/
Wrx05T9kVRdNi9sKzAqX7r8zhmT69UcJ9N+FqaZKus55W9ZEHnpDwo321+ekoDpLSq0RHOK9vDaV
/Dxy084MJVM4voIL8qwq9cXSZwMW2zMFxmUdrQtSxbsbSaV91px8fB5Fm/3KIfjh0HCObogGUmBs
250jJPI+VaZDuB7QHVwmob2bbSjtnqQhDChshIBuKkWYL2iXt5Vv8WsyGkRIu9c0rx4bsbr2Sfyk
fQNidDHjU7UX5PLZHPNnepfvhCYEiBGhclRB2kjBhhisxn1T7srnIXlYy+FYdOoDDIjHtBAfSVSD
Ko3ofG/6BhSl7BQLzTFFvb6N4KcRqpiHuTZDg/JCkXYYUi6F1t6zZvLZ2EeN6FHhuD4NT/zwlyhy
B+dUa/KznG4vw3Ye+vXY9rQuuETX3edzG4yFCHL2EBlrKGhtGKuDnwyvb6u91TVMwu6wmv2Bccih
6QA4yOBItEDLj6jDPGva9puTLsVJ2tZjioRg6ZMwZWkX3eyL4cVxZZMW6OZbdkT4fCis6qDblbQF
6EY8EhRd02JctFsotoomcxPJ2VoWfpTp+IGWhFqQeA7AS2M5k3+FJRjubgstfZudaNGTMNPbZzVP
dq1qje5WXtTTtuY9ftsGReNg9GGV07tua3wUg9BWhz9+ixuLtr9gRE4cL2m48uh7paFcSTVqwhhA
kJuZQ7VTmgUgLHTVDjCQi9ucZanLtiOjc9Q7pCQTgHTqTTiw6YD/ykwJ1LGqWg/FcrjJ4Xfztkoe
uNKPeYuwutWT2yqtFC4lmEwhUz8mza5E8aINbBwKroy6dgg20Z1V6jjPLse1Hky2XEBBDJ5nwwPP
/NDlhqv3k8Ns4M1aJ0+c192iH0XhVT7HvVBA9+nIrO7uU2pV/p7SbBziWEID/GRUme7CPzO9Oivj
VY0guUGBy0YfX7p/v1j4tPKvDHeAveS7aTzRNyc/Cya6tkvSZ0YhmfB904R9J3mWGBZ0fCVV2Lcd
oVoZkGsUfSix4V6hf3aH6pguHbY+d65IntXukfzsxiHaVXoCsFGvbKz792m77jfFjaa35ltZgx7r
8CfAzUBZhxVk1DL4JdCC8lqenUVBVBuvjq4O4N9k2duWKAvzrd93K3brdPo+AYx3Nq04MJ4nBuLQ
V9YSZLFh55JLvu7eUEl+0XTaxgKgePUMXES12Qgh+XRhTC5yQwFY9v12/uO3Ile+a9D49PmxTLYH
zZzukVrdaTgW8YRP1g+igN1Ii901uslDRydXC6c3kZUPgCB4f8Cy6+VKwWQ4c18erUg4GnwkihJz
i71K2FzgE95siKxgwJLwHBDP7Pd1GtBNDwCUwc9LWsD4FoDjRIWhZqM3PxLym7pL3lwgn2OSM1zJ
4qsLWQYcUEbUnYm91D3Tnc1PUcmPzYG5Vdi6SwvpOT5Um86rHOTRXUfYWWnoQbF6gjneS0r3ME7v
qdkcs0Z+zK4TPxVhAqfsKHVjsOA2MtBBqsprp+NHCy0EmpLRfwiaGQAq2vVlFJCocScjGMxZjLsC
lnoMOsiSADTip43NJdoDimAgnMXOZLJQaSXD+Ub4JlpbbXdN6dW5ZKcqarqoeoeIY7cC+u7KnPex
8Fq+ALlzzQjfiEaYZgxZCc4P/i60j8UxzapjMe+WQbmxfib8nqhBeXEOCoJyV24eRZ1kSBKRPzKD
p4/7BvpmJBoUyeaN8kG4rotnmGyjLzBvnnRrfVb5JPpgPW79l64DBQwyZXfDuU1LETspsvdYw1q4
xGUw0iosk4hWASGQUbde8TY6nYaeuExUe2qEZlf0OMoIpohweDHvel+Sp75Tv2scZqDglWPtznGM
6TjVcoZjcBA5+ChbL2GG0ETHAtlLpQ+ec7Vs/jO7DuDqOfJyIa8ddIvKLq0UcPj2OrM6IsLuwF5b
clCY4mnQ2zu1BqtdLocNNNtOnt+kgvMLetacQKKYv2fTAXFHLxPxL0oOg4d7JgBc0ONyP8T1oV+t
oLXuJH7avm+cmqo8qbUvXfI0xqVht9UdRoanCD1mOzyWaF9rdXmyUAVvuDssBQ1hr3e4IlSQHIsc
xHXxMOgBWm4MMzEYvKVma9EbaOF8EQIJIip2z12z5b7SAjVJ5dQVOZuPnacm5X6R8PkmXp7PXhJZ
9qwRO1py5Mp3ZMG91TNGUKfuhCdQTaB5k1MzKgeFwLdSe5VUAmzirT+oBGzsspXvadRA90HGGmEr
juaZA6gbq/V5tk1xOqQcK3ur8GmZQIuIAzMLphgpJoryDYj47RXCDlHU6gP6SJ8NKnaqnmWoU40T
SveIEJpcTNyW7+RSYCvEnaue5KJHLKzLvdu3pN6L/L8UQhpIQkdyLnioAv0cgIofi6CH1S7KT4BW
7me1gm/XW94al77In2R3yBJnkzKir6XcraPBS3pApnEmAcXKHvC4ZIGO9dwWhfqsbd0xVubj2A3H
Ru6O2iSGat+HEjgicQykSD8oeMAbQ9+Vsxb2inGtAdFeVG6eQtzq2yjJT1HBSb7dsvsIwapZ32ig
urwBCS5pFOZYkWnaJNtdp8umA3FldpsjNhORQyQfRyBHm4F+bxN+0KFfPJup0t1l3MJdP0Xcar5Y
BsC2kGCtySfLcvryo01GvkmRNNpz0poqJ/B4AIGIT8lEtsYRtYsDTR3vKBNKOb6vfyyziLel5e+x
MusphQIaDBKPutwVQEMM0zEbsT5JKJCOWKMXYnmgPtcS62yJikAqWLoHWcTnUorPZhm2ijz6sIXe
p41tMp4V2cPM8i7ibQqVkt5FW5gvbTFpsKQ6l0N4GRhbVGNzQp5KROOMvfl+neLFGfsUWf3tNyGT
vklgAdsRnrdAS/eQzMl7g8TCHfsN0OE0rPN+q+9z1cPeliA04TeG+G/xPCSMnKfRJ85Nq8SDEdWP
s4Vi12xrXyE0Je0P282Fm1WoGzpEAb7c0V3jUy2kw9RJmvviGt8D0nNpd03eaNZ3KeWHo0ZYCQ5N
hvqrAVQO4oc9DfcFcVC87AYzqAsddoSDJ1nA1qeLd3Jp3WO8ycb6gvsUpBeQytFNRt/UFV/rI99K
kkB6LZXVT1vJN1L03vUHWZY+7Ahf1KCjL4sv0HeSoY1Nx3k84lVX6CBsw5NSgPb31vxFqog47T0z
wsGtA7Y1eFcYKXTIgPul9mtDCGl09y9m/1XeAlkWHfIaMJ5Q4a5GzIlhIx+9uNYImsu4ynx5yL4S
K/ZGPp4/LpCfZXXaVUb3UZjkZG/meykXIdE9oXiwBr9Nm/0tvKlSPmY5AbwLGrRMFnVX4tJZHoq2
DKJ04MFHRwMZcVINHyo+oM6BJMMB0PBgIAMDR02CxLCHvVTjGBrMh9ga94g4pxdCb4ix6SDHBrPI
UlqYBnV21xm2kMmti0lQ2kUy60Aj4lxOxhZqbmSAtRi+LvhI02315uxlXi9mAmWOB5xjQ6SRyNPh
Xib4w1Oitj5180tRCxcZSLqW8Mx2tNUNwYMGm6TrWcxvwHQE77Ebyf0BznnhLAZ3Y7AuXQfhUy0I
yhJvuO3ZE5WEXPP6UvSvDbFLJy192kT11I29cKaNh6UtTe4L6jDeUnIb6F0BDEUs0W+3+dNjplqt
f9sI9nTeSps047HXsaHUqMHz5+XmYiciQiL34IAN0h26V7ZQ7OEaiW/l2ZoBr/FPsfqOtvy7PsOD
1khggzzlCtrXKUZ7J0C0eKvoKJiTgzNa1o/U7Y2jyfJHu8jPbbersdzTB9UfofbfdVb5wqCaWgbn
9FR+KaPyUYeDrpdpQNhdLYr7nm1nE/yesiyNWbmqj1pDwe9PYhe0bon2rAaNrykdDOW3ob72VbZv
2KCbun6TlIcB6gjCJzRdpF1MLw2F4UqCHqosImcJSM6kl766EyIrjDtvXi5rpATwlsCPpgGnNVaI
08IPmJK6C1QdaQqGBUB6sOgCITnOMiUcYM7CfSYiyEGrj28PotdtG3uuyFvG6lfu8J/ttMdCkPFE
pY9pOV5lDolMHtPWHpptr0E04/wgxIaHQaCoqKIFAkY09YSrj2SOCitQgsvUUiDH/6gz1S66QBe/
FHP7pS4/KulH0heA3xHLDUo4a4hzzg0iK216GQgq7tCw0rdaxhvxDnC1behP0VTiPj7qJ2dbweTp
FEGDv0A3abuvFAeCbE/S0ZwIWGdjBgiya8z35taV5olPZFIVYUpucoBv3R1hnOlZBKmJQbmrGX7c
4KUzLwBLi+Y+kjW77kfC4aJz1M3Hqr6aoH9Lo77DeED9xWOwW2fBzwQvU2n1SwtdPFaGpXUkvKCc
czi0V+fBmMNmNfw+Qn6ypBdtwk/PeaDiznH6NFKOw63TtiYdB0rY+l5T1vuWu4yT9SgTMm0u1m7p
LUwk6y7dTkP6ZvQJPfJHzXrIyziIhdrXnza5PGlCd4mf46S4U8T4EcEThpdTatZn1d/ko1bm4Tby
Q6T7LkNs1D1oFoqzhtXJEcpmp4jPKrEzfYk/V2AYu8Lq355ASkDJBzEKPTt3ZuRNyZyThs18I5Hf
xUY5L+KzxrGEhOR9kvWEtnhEqjlLMn+dE17e+Q0aIF6EU8yOYvbvCktwBOlTqa55+3VrISPCzuth
CeT8qolr4kRU6ViceozfsT0VD7E83G3fSWu5HypPy5fr0mALpSOfLIZPaNgTuWIS5Da7b+zbxdYo
fq3mDVOTrO+id8YTu5utZubgmBs7UmURceFxXeM4jPDaTs3bUqihnlwVVXDkQcWQweE9Q6C5M/Kc
N7A6tBvi00y3oczu4KnYJHG4LSnW/Vrb4YwB0shGtzHehTpz1WJy1+S6jj+iAlUVR16cEcgbJfaF
zp1HT6fZURt7QRQCSM/BlJeBJj6TeMormVM5PyTAuJc1VO9TYLYtp0CjPK22GlmnVE0vY/Whmi+d
wNAlPZIVvjN4Qdr6mXRPlgZ9lw0wD+J5DfvqjDzCnZlR6irbKNWNLByL6sIyabDl1N8k7qVJnhSN
d4ri0SvEH1t90kmEcqaGg84iTqIryckXRfSqODGcvvEzMjnS/hxWQySipFtpRnyBuuu2CdRNoKcq
WBnZsYCSGpPEH4jdmvJcrM6m8UWZDI8BCNQXvtUHuVbPkN5Oc954LfWXXIZ5Bj+mPhRLFwwtQ4gz
bvNLA6kmx9SWgrWnZtjaG7UXn3634+clwszVODPwb4LhSzinZlunvTNOqzd49fA+MjZQ2RhZ4lrk
lQBh3FoxXHVIvWxK2GpCgyZYHEveiIhQ22+FsBdKljKtOaC+tdP2eRDvGis/iulwL4FOUAHGTCnJ
EcywSNuykzgJuq4MlGkMIsKJiLUL2lINsoFDrmI3ZuNLXimdDEsCGPMFCPLOGtr9fEODlD/GTuGw
s116Q7xLE/mQqN9ruXnQ6bCMhzbeDmPO/6gQNied5Lz082w7xMl8iM3yYEIpzoItMpjIYR6VPSVu
/W5NfYs1RW/C1exo98SeSnWKxVSg4hsJMCLzQ2xVxygzF/S1a1DAx72TKKy8qClLfyb5K9J4WrTt
3eg5NpcSNabCDdrsrPDa6GWjHhCbb2ZenMBCw44cP1LcviQIZLRWssAg9UC9Od+64VvVLOyC2iEe
3y3puI7aZVilo9XWr9jB4d49CGwzMFUx3imuUO2abjkJg62zB2v4z7eOQvu+Sau7qW//qAyMkbYQ
W6pBU/ZWVXVF97WQnwEctTrw+3Kyy+iO0wjrtX07c5lvyqXfTh1uY5XXpdXCSXruWsHhvbGocSX5
O1vNqbcodyq4DMrDrK0Hwn+rkoit9W7giFGyUcRUvJDhf1BgERDVWLc0kLPsz4eWnOk+fYHN8sgR
a7HXrL0ITSR7JlQnharXX6b4caSdGc44VKhW6JNLgaO1MjTCTHJmRmvzVHkp7ba844EWvSW5k1hs
NpbxblDIuopd3lnFeAdxwB9kv9ad2ajDmi5RdSSEhcJLP9GeOW+v86Sfhqa/pMl62bDIm8lpmiJ/
WF9mYqIkkVdltnZgOpeNw2FTH7K2PgjDASW6P2ecYVO+XE57mIauBSM9q7lfBmrIGeV27UfSYQLS
k9eSb44668FOph/LUcJuiO+bhkMtH24WPoXONpZ7BKw4uH32PcaFZF9Xs9/oD1t0afN+v/QBLWIy
1eIjvPdwI3Khio0DbTxsCsak7Q1PF9LQWIqDkdb7QisDwjkt0oY4gZdev91nmmoj6OHcEL1Pw2tC
7MfatRfEfZdpEi6CEXTDejRox1Z7VU4xrJGL5LbZeplBGmGzd2C+XxZYToKSndu1P5W4vdNNC5Er
Z4Jd6iCdCuOwltJ+MgzYMfBenOgtA0ykiaRiMFW3ylO+tS4RWedoxWsEA3V1LYp+RR8I6MNg+K6x
smh5d9fEyp2lPeTx/Mox2SqEl6TsX6LozGs/96k70/1U/XxAXLFAvMhrIM12O69BX4WxVJ/UlM5a
Krjy3J+jLT4A9O8pZQcFtgeVmHBfzuVBih0lzey5+q7R9JB6T7KIfYsQ9ofYYkFF7Ytc3tfrxXrU
NXAj2vCQtM0jjYFr1H4rBymgHYxI3Hwl6S22zEdFr18r8uBbufYnIrGQvQVLtRzMtA91HsCczgdk
mJKTk0RFlDRBUV8gI7mdKgcSyZIDJuFJBMNpVeQkmjy5Xrs8rGrsKsIcVJg9dNorlGuaButK3WVd
wErl951O2Y+3HFyTtQXWowizZy1aLzclD6HYToThBBHNUdrmCAvnCGkU+jANvZpx9xwqqxpWhhHm
zJDFCuH4aIVtHWipFZjLFhYn1F+SenE4qqnV86BXT1adX9GPHcAk7CCtB31KA9aIwnGHbCviOJy4
mS2ketCVORLu2ef855H3YOWHsHGaIeMd5ph0JJxrrE8KyxiZSI1D+4bWS05NqpehQpUt9qknwpc2
ovYutc54Rapj+0PJ5cc0Va6ENnGCkTlYg2KWhadXWhuytRfl+JDVxUHhV4SMhBhsuCbxIdWtvdFp
e9l+I2GBiZNI39FvtsVvZiyghwE2oUjyAVnz9erO4nAEJR0SW7lfVMNJ2KZ1O9FoiehRcJOL4Gdf
3YoW5apwqJDIqq2Axhc8WCrfnexnAHVaG0uG+NDE6ilzmDyjqzZ8cTaJFxV8RbuhT03O9IBPKsXn
7GkUr5GzH6Ux3JMdEoLoPWSw08Too2mpHEVa8rIaNEnu31aTFpwR5xNJMM84E+7m5Q2+qH2i4T5W
ddAqkr8+kC5eyDzfCOoGw2sWtKbj6llZ5Y+cGsb6ZV6+lpZT041skqe1Zb8f21Dru6OweCnIEtjO
dRXEbXsQwTeKjPRSKImMGeZcCiihd7LW31GWPQjtvmgSryQOYxgLNy4dnbNwYwTtypFwDm9HEXOB
gw6xi01Git5Ws/XNRveNxSsW5dLSW9P0kMTEWVfvzES6Z8iy2+ZQXTkl5o9y55G2mNHOM1jIS/oi
F0VgWs+DnvFO6SCZZM0zZMLnU3OHbkLlKGcNwK5qz0hlr+2PREzuquZ+oODL2OcqKUi2ivHFN/4D
8Cl23VzN7xO9vI/fGV0+1sUj8TK7qR/2SmYSvNXtnFeVpgD7zeqZpemtDC8NC1aD4G7ML1dqoQ5u
jsQcU4G4TiweJpZHgdZ24lbk/6H9E+9GQ9mj49prfYDxak6VZy2LDkh+GOLM1zQTHng2DfEgzOZe
f57iuwqji1rruNlbu5HxgLQ8ZoiBvmrta4eIhAN6KJj4kQs6jwSmqIsb0x6nwdETg2doX2Ph2EEL
NzqXHk1PXY7B3QUPw8L5xQLfr7RBw83B/uqKZeOJnATbm/vosZcIlgxjzjrEUELeqv2hsKPClzri
jaI+EId4H3GQV7uvMyUOPV29y0Gm+0tNG73xKTozhl6wxlA+4mWpJfmgfB+G1a0TFoQHcQJ5KEiE
NMJ8AGkE64hAFKg8vhQNTjEqMD9iwGz17e9MleaoGlLIj6YPOd1sot9H7SyzgUbxRS04rtA8NbRv
jAsPFRPWJXnnjSDS9kgUF9mESlMfTbE8LuvjUry1VmMbm+aQUH+0VHq4lEObM1TG3bxCMNdXJ+69
DLOs9Nxy6k26IF1dRW0RZqkPesxRyLoMyXxJm+9N7zYy73othpb6YFwy86nETqG3aaCvl07P993E
Xs2DsiLGiOWDuqUsukM4g8KQImJj9lbfPArx+mh9s7bswZibx2h+fy2zfh9vrpRMx45iI5LK49RH
oUbju3tGeBAm26PQTf72hcxOn7gLn7KoS+krMrsCkXzg9dBjDqU0LjD9uyN5a/WPhje775QjUt8T
3apTsceCtJCk4GUdhvZJOYKoPRZFfGrHh2jQvX5amM8Wx6xXw8hVtthuSK8Xs9xfMs3r6sGToZbV
uuK2cceGhrGLFmq92rVrcGfD5LhU7QmWEotFqJ82tfBSRs89FlKNTkS8zxJghv3ZTIRzl86XZjMu
8ZjcTesYkM+4o4z8IY7G2fTnwvJJAJT9WlBAJ4t+2sy0FxrUf7mPtJWMDHDNwlnQdHsVcs9CAVg0
DGfNhhZchBBVdHiobsXjjNaA2oWk5HGa6PSnmCnXPRyZAyHnh9anhVNFgDwznygHO82+R0vrt/4w
zGFC30mYpmtcD1dpK68o8ygV1fvOSO634Vy0iUdYAP02IhKM9VAUeTgyUPZQnUmdC5xOyi89EzoL
dIxcF3dVZe6ztj/IavpAvqCTjrQQ6/gar9MVY9V1i4UrSy7CuO15a/XnZImeOAKSN3BXf02eVHyF
HKaO1tVwiilorO4wbdNRGF2lmd1Iz12NDHGoPmlKSicNYKtzYaQz2ScaUzj2kSv7m9T4uqL4inWy
1PJe3ZqHuSeKuT7/J0fnseM2loXhJyLAHLaSGEXFyrUhKpk5Zz59f+pFYzD2jLskk/ee88fNpGZh
Kp4Jb4oF3XsI9IpK8ACLvaYWPG00EWConkqkJ+/Hpj3H1SGfhzCLQRPH+9xYVyxel1knbrKiZrIR
94s4nErbqcQ/yxENKHTFsue2I2qE3tlgxFQnaoRfcVxC/7Wh9W3GaElioLwRAlFijRne6n25qIEq
GsGkfOkzQk/Aeo0S3Hoz35JufWdGUFZHSqfbhgJUd82U/B/5sDZ4+zifyQB1yaja00hgC4xy7UTc
oDWd1KHnsS9OmmaGWYHxWE0wEk5HzSFt1q7vxeDDgLXqrQXGIRLUSVvqV0zNhlwmcie3VT7QkADv
WyzQFPMMTbiq1KcqzliuR2XrLu2+zrOgoxtp00/tCilFl0416SwG4pvRiW84c9/MUXrJX5IDbxnE
OALxwxoljmXs2E11P3JFIwuaqXL7wtNzCpn02Oel8zoh82j2cg1HW0yfuvZZoUrOvKp7MdUdkuQd
ZRBstV7sZC+3q1cqs61pL60kBZVIGNsAOl3WJ6MSTnMtH1p8m6m9MUBMMjBpVt+ycr3lpXgT0/mW
RMWttpQr4voThc5LflOZCVlq9+mLYgzEp2yoal7KSj/HUnV62PuIZC2+BDWIWNpahEeDdV1uU2I6
0jCwfQmunpgQTti8zSedzBJG2qb8p7iFAusyH2zx0rM7Z0z74FZm4oMuU6CMmK4oAkvrA0LbH8G1
O0D+YKm1oKS/ZzS+KykOdK6FkbyZN5V4NdWAzubidcriN6PZyNKjS869GFpZGOfDNc6Wa5Vt17ht
rqstmzy4YEkNJTAKjZzNUdJLEt+zfSMpx5VQWtOM6D1MPakvvSZrvKgYPKRGqj2k1an86tTKj8rG
l6TWt3bUC5CMBqTfPSvpXWm6a85lMoVK/tLoxiXhcqzG6ryQCmgqQbpmYWsKQSMS0DMoPmJ2Gko6
izxQ2RbbyotydrZOP2ZCGxYCEXpZfaIqIpvuTuYQ/nugjg8aPVCa7YVM1p3VMotFFRKo+FS0ajir
U9gLTHvriPrgXZgZ11H1rFVYC+ZJJSWV+KctPVmJo8UfWEQOcsrtI7ki+fgruOZ+WTa7ALmjWsQe
0Nps1QJAicsBgfJPJD2V2XVMyeG9W9v3aFa8i9eeLtU510DFJwdp9SGduzOttvTpyEfQNbs3/4bA
wlys8ecuiVMZtynVERcsdlMf4rO2mtgyW5yyi+m2qvwq1cBpIO6ryLBSsfLEQS8W91Uq7uOa3Mde
u8Et3sSaxtBe8LXxfTughz3K7dky6ouVaachJt672uPTRsnsmfLN6qwzjei7zPpu/C6JXqepe03S
xw4kPFVXSOyTSl8ukhwW4e1IPlAwpzeNDK+CVrauZrAUoZ9q0vxKV8GLTiUpvwSuWh60ldtKVZ2y
BFbLqTTwpMH0IUv9Tf+r7wwiDiCzkzJ2MJLVka2/tutX06T+PA6eNmkupUhulVw39BekirnZ+E6O
+KFYF3euOrdXMwbSyFkryUGdwB+UKIvTtURt0GYI3RB9T/irLRKOqCW0tXS0SzXFm6k3JYMC9hRO
5ZpTeW5DbP2JfI8V6o9ShKSS6W5t5yWN7FWXpCIlN3Ko0XLJHnXjbHA3k0uZfxQTqHJgRZHcxYtv
itKcDNLflkw/EqlUg7hPnlCztDJcUXDnaYPqwuLAIKSAIZLT69aBpjVKk8ryCxHtYYQ6XfsPqXxf
jI4apL1Yfsc22pHDOHOlR0iKpvapW4z7HAfJAVuWX8eiL2mNH0Wml6c/ag5Mr5Z3w2g5yolNy1a+
jCJc52ddOmqsA7Pk5+Xob1Hpm4LplQRWTkGEPkt7aKIe3ROP73fPs7ozAaDS542hFv0Y/bY+sniP
VmRvQkxBZmw9736q4Z8Cdauzf2UyraYizYGKbbyIos7LFiM/hwzmK6jfaF8JR/0l39P1ahP16RTD
VxYBo5LUSZ+GTnjXgMBmY2UIEelQ10iThduUkicDlRKn5RsMG+ksu5Z2lCR0h7pAaS6U18uiUR3J
wNGal8pkpgc5b+djpX6NuXgl/YnqepTW9Lz60yr5FknEqrcSokULy6lR5pOl9L5shOlfko4hvYTs
YIAT8C1kNsWEtNlpZvklJfKL2IIKDkFfTsEkDoEKba6nCFvmaUeQWw2NQX2Yni0vIkOzppYucOgr
XVIvMUmEXak+m0SOKRHRh3Ss90uYQZk/ErGXKLCqPFiU6ATruc/49lskAJb+wX2uR0RGTb9pb4AC
+4n50VEOktm5sV2VaLzMJUF5KUKv+vBjsm7CccNdPDQusUvQrdY6zYiRNpp5GSqv4+Kpn4Wv9Xep
o0fDjF2/a90dE0KFBIwyOYqaKzvVhQMBPwdrGg6soar0NlM9T9pf9ACoMjB05N05KLOkuKxqN6Gw
TRBJlllbT0Osnz0lwGKHJkJ6noGUZ+6k2drchb2BEl4eVYIyRFJOvhIpoHaKRauf35AsMVC40poF
PfEEZvb5kFgtBK3Oqa9F9FGh4H/ueGMFUsNEfAydoTjLKDlC6amNuhut+1YkwWIdG/5jSC71hAcT
wRlJNY98PmVG+QQl+bZowTKkkJRUnkDfCmxgemwviBst2Z8/KnRlMlBD8db3l4LfrdLniAhXORr2
hX6jbq4YaFAn9Rh9Jkyw3aCsz2eixr60od/1iKVYz+XfTYQ0QheMtvOPoJXxDweFR6LorGDbaj7V
8bnPYWbJG4dpahkx8GG0hMjiK0mpLBQFeiHuVTHYFS9KR6jPeKIZlv7JlOp681VtIGWGf1CPo/xU
N+yl8S5PDFJC3v0JwAnhV2HYMo9PraN7yg6ihgxkr44nqg8OGdfSsBohvVQ+UXsin5d2+70y/PPn
/FuKJA+qdTsg1lRrNSA5pA4A3U784QLK2EqiXJQsJQvapWqf2vFDKtRQJMyBvM+dGnmksa0aoFu2
KwnGjrj/IB7Uj6kUuH6fLIS0ZlbsRPSj1Vsy/+pclLJUO9kjdnz4ZyHZjED3+H9PvK5kgfcXtX5J
kEGuZYXXjYWHdTSv9mRiWiOv07Rp37JMGkuSPosNDrWI5bMTvlJ6WLV+5ifly+2bF134Tbv2KR7y
e/loNeezSPxpqZueylU+r0Yd6r8K92SqDDS2atL70CAszj96jkttnD3FYu+dRLdT3Ud7yDjvtfxG
seSRm0lRf/u1DI26DhupCwlFxOaxzAQzbdhcDfQDHYyw8FMCkMTiZ9HXYZrG4dAux3aLbWJKdtW1
2/pLI1/nVPLHMj1RAnqk5Vf/KA1nHOns0wGvjNhVUWpaR5M6sbggXoVJdzEiW405hXlh8+s8irdh
gCPVh2DCbjNXFlET5nNijC9Rrr+Mmf4SB/JEInpdc5vn+044ivniF8WN7N1eBrWxxlM/WCEjUGf4
BhCdNBveErWewWGh44tCkueOHDqCMjhDQBIr1qj2xAmkfP60CiJJ6XVRTsjzDqvM0FRdr6AOXD3Z
7Ju9EuhWsKIFWsw3ak63I/nx+nNewF1y9yHttvJ/8HbLdDKV+PJGJgz1W9Rc3usoIaRvl8FUV6qT
EXht/n/6IzeyHkrb5tYN1+ybJoJ2fKDge2GMwx6JUvEIsaHKi+CVcbNF0cn03JM+9YjndVH8DUV/
DkZuMyUAmarZjuOyBM8Tk1NPOhK7a+ctkECz8PnIN1mkZzDmt+oYoUVvQVHrn27UuSdzh17aDHRX
KP4olXFTqfOYza1PsX3Xc5i2PoyoU650ytGBFFbF73XTnrv3R/pOHwVZHzbGclfk5hl0BYgAVdbC
pa/x21XppvPTz8hPJ2P7a7q9luQHWrDpJpBPdIWelzwYEIkgtRsqW9V4geaD/gTP1AWbSrEXEBup
v3sjnc/ju7H6FpJHejtnpy5St9aJYTRzL9PeU5QYKoYH+aJDkgkjia9c6clieV11VVICLkff+kqI
wxbBXOE9rRep/Zafpm5vyeK+zWEId9zxjzMXsmqbfn6qbG/ZWpXehzS9AtrJs4sWmYTvcChatKK0
SFK5iJ7pEZ6LYKKy3ijc3vLQhBOcSF7lTbAMn789mPldaiW7FPFAmTtN+TsEneFUiCRGxOD3hiG9
zKoD8b2PThx+hA0Fz+ZABJRMO6vqEQw+iUFmEalPS7oIcbhZjynS7zY/mo6kHIYodQu8aY0KhCL/
dRrZdVTTc8Kv/cFMjiOH9IIfbZs3W4bYmFEYb/dUkBhCKdStHIR9/69+Fj9vKr1mtOz00j95OZOV
A8ZyoOXOarVnNWlexvqvQZEel/kB6Wa4iElYddFRnbBuvErJeJSNFI2dHBS/CyiGhaCAn+q9Np+k
IjtIKG8f3GeH1gSAmC4gMroPFci0+RWbM1VAzxEjVKqg0xqEoKPUZyInOk/lIJoEvgSqfWg8MaaK
FkU8qcFgqi9adCqzmMOCzpEMimVIX9pWeW5I64LaajIikb9JYnEYQsMsjU/W0p5KWIl60e+VbEIp
TftoTD16U+70xLRFMIp+JadvETipdu+3/EUxy5dJsJ4XObvTMzFXtiDTTzksXi4+uswjFIsoNtrf
tRpogHlpVzNI0kO1vRGu46x2Wga6YK+ka/Lp4vItjspAgTvMh8ZPR9UrPjYsmQbFdZ9jGbQ7CqL3
kexylGfpYTN/uudZTp2tRI85n7KoC43+FHWbncq+BKi2KhHyeDZ2IFbmCF3q/LhryO4tQZs866g1
xKAcOq7PDj4K7YWDEGQcKQSuESOcWqVgBJPdeP1oNPKiDEexSpf8MNnwdbH2MYxMpD4pUEIlE8VW
tbuh6ewCRC5v7nFeBsh1hGK9akl0Ra1yW0So1uEyRwY2pfXarOk5emStT5cRcTmjKcHcyhX060oX
015FdZpkz5rQepuZ22y8XMHYgWkFdceut8012IzCq83GSyKCA8XZ62Pe4m5DzfCWkQFa503QyRzs
TCRIFGDv0oMcPy16B1J4RFJ44E10t2FzW4RtVHjxoKzu8iaxAw3waxkSBF2MAkKa3A58URd8uW3d
3rBhx72SG77Fj2KqqDc4JOaHGrf6ouDZ43Ee69pn76jCrkCTwKhjMZ4xjyEum2XNbdbOXdbvUj1o
RRVSat0bQHXznhtyzjp/at7ottnRZ8w0Q9ZSWe4EDcY2WtwUfku5m0kOsNU6K+fPkA6M0whlQPTR
Isoc+Yp444DZmG+nPclyD/4bvI6Rt+KX+q3jGWVmfe/lBEuUM6Ps55FRhtpNKtpOquOIFHQpbQa9
hZ7SsYvcTq68IifXfDtnESIDYP+pAnYlxRyZ4gy9ZGwnCxxyqTnZmUaXzzi5y8+EW9NHU9K4SYDM
SsA0Gpbxp0R/obUK7TORM81M7RLLXn9ZrfGKrelG6utxNr4lFnaSejVuLZWj6l8aT2GBmltNUz8e
gxHUHTfaTkBVpkg44OpL9TrWOxrqvQyHee5Irp4d4Wgl/koADTDXYoVGIIwZTMWDnARqiwVgDdV6
g1LcwkJtwxRB9FgzeMoGXP5AnLkVPEAUyWmbAR1m6uAlt1XA24HjUjMQ8ekHM8cz7OXl4q5QU+u1
48YT0bA27UnVPZD1mtm01PYaXdVm/NqM3A9NaldbjwEsAGerzMJNQ5amBMSXUnBqRmifbU50GR9i
fNC9XQjvWTcCiUHkvWswfN3wlbfv5JEfJtR3C0EV0LNvHf5vLej/L+IxnXp5H4sBWLFjOn+e6Wlu
Qca5QEFZnSbWDml1V/v8rijaFaPfRValU4SHGxfKOpxILOt3s7ni0+8PVuYY+kjonuBUjkkxwpr/
JjwMhCig0tmiQJeRoHe+1ojHbE7CWv4w1jNafU34nLJsT7CgM40aGLX10OjkJivHgUnPseDL59o4
1wbs48RxUFHkjug+oQHnRWZkyDCElNzpQ3NSYsGP1jIg7tl4qR7qRnG/Ks0zgX2wh6e1VmgY0096
ZZxTluwuC1NoywgPu+EpMU00yAVi4TGa/NMuYo4p4BHdnm42id4Y+fDmoQQYFKwOT7PRhHMihqKF
lhZPoogKJZOy0zxFoUZeyGxhSwsi4q9RR5lTSl2DwFRLqPcosfg72Hxu8lpc5+HHeF+14l5l92V8
n2Zewm451umJHgfOQxkR1Vs5o05a+pM2aqSPR0ehEXcVx2ABIoV2Xp0bv9Vbj2pjzyIr1QI1mrBK
GHuZRPoCFi6iLqI4a5q/TMOpbuvztJhns1ouVf/WWTc19ddsCF/z3til9dVAoxd/cdwB+wNKtUk4
mk+km/MqHTPrXtMBPZn/aKj0aUTdCcrmVdSjJQtWneq1lhU3775Vwu4EQTxRNMKqV7j1gomS4Mf4
RcLBggBc62wJI45Kgwj8rsKpkjdUN5Su8BBIyP/gKxT8LoV1oTIqRHi1ZWkAACLTCM9EcDggk/Tp
NGNqhpFHWV1yWMXdNdnI3E5Ik7e+JLV3Toh5F8NvS5uo/WPJhopjvlvK1yR2c5SVgDs7XsNhJeCl
Z8df3bX5yQCMBXcp7hnv5cSKlC8XTbQwS1as6fdGka+F/Be/0oTqZ2EzYiOLrjRsPXfWpcZ1QwMr
CYsnUhU76OuEaP4EWXQcxXt4yNU8w4huXAKW/DtHLeLh8tHmAPh+XBA4qpDrKvJcxhwyoHbHqE+P
2vTU9ciORH+Qc38xXjY+kkWZguk22afJa1Jk4TbuVkxIzOcJkvB5qm1UPBJNQaRwEFOPFgCzbSPj
dqGiG2R9/5Cm4pvYYc3k9IoOJGbuemZTyOYZSJ8eO9SuRu0NyYuCY2ZYrxlOh+qVhvJQ0b5J/nIN
SdhP5pf+iQO0Lf4iWCrZgDu0Kgh76uMPuvVIrbATmtEpEJxQEa/WtRFUQuSR+Up/0+CmqnyyOu1s
dO8P/QFvZdFrmGoPaI0T5kramPgeIn7QgaVL/8T1hKcLytREq4BmXLyZOco9iAf2NgmM6CnGzCz0
bsZTCT3UcEgiGEz5ixkcA4GuhdflSULwqzyN6nsVc8i+UrBhdlBVlCdxz1GO6CqXHCC1OKgcKDiQ
OG1SYTzU/5SLZPjDejbHF8xKtnJJEMPvlPgOce81cXWeqDhL2ltifMfN6zIZZFGguhfCTag9llmi
VQ6InicsUeCnef+NQOZx6jG8BFqOtIOAgVsLZ9Jzsk7NgSBd27hsUA8l4w6wGAVQCaIjyOe5eDKM
74kzdoazeFBmGi4KBTQKUcpDlo6nxCqccZjPZU5h07updE/07aJqQrfY3TZNuDz0ZRJHb+1IAnM9
BcJd/Jqo2DSWK10mOtxXAejZZo7wtlLZXEozkKECryLYOLU0xIiJmAQy414/Snd9a594jbf1NHTi
aWnxSqrzyZDQ5XCgqBqQgnmResNP5JckW85koSBJ0Q3hiZv1XtO/yGi1p2/w/AMlP340FZve/N6s
h03/oOT3HoEQ9IwqEz5D46ypR3Paj8iik8wTyjPhIexvZxMJtVoNflJ1h0l9t4xzU//IhttRPTHW
z6Pyo/aVXUPjoKVhvlm1b5PRFApTAGPm12STY/IdPd6sWw7RWk5tvMrRz4L90WQdf4RnCH8iIm0Q
Fr16jodDI6cHoir8TUKBMHKL/pv7D7H4wFixa1nLV/2la7/hd1ASnMAtKzzPM7BiLgEDbGzS7KIV
0g/mHkQoe8a6iA/QpyE9Wn77vqU+XGPup2xqnCNVdRTw5ADg9j9rq6EboRRztokP3Ws852p8n5m9
Jhq3SOcBdlz63LasN07ZrX5lptO57Swh1J8oRwAI1Wx2Z738kDmVdCLmAD3nT5V3hgmw5fgSSfou
57eRA7k0wfjz3aje+/kp5TSpKcGSCEWXiBo91PKvAN4NHLKWlxHvxSCjq+O7TiWwAu4kPrHxWJ/F
fySoixJFPNA706N4aSdj/1rQNudN66Ta/jE0Lfggy+UM8vr4rg1+c7tTGOiRMyvyg0o7xh0c9PTo
2NNyxytt2GKH38WQPPXQHKus3YE0lFp0RMhMx/du6yI/TRZfQJ81cTqsk6+2n1N0XEHXNgTtsRo9
i2CuZmyr0V0rzDMz8WmovGHdAhEqYz1Ye1jKvawnROPQUlgehC9V8LA9n+VYPplX5FZ7alpDmXTd
6A8kA4sHtqpgQDxatYYfMfs3YKW6EbkJ9gZj1RwGfWLNOOJS+Tfn6rlJ5wgA520gfLVUeneoXi3l
FMuav/5qRLgknU/iG0GtFIVdSKzY1WjdeZC1jmn1VOam1/DYJPoatHN7RFlvmHYZZoLoxDJhuZxH
T1DPuyLLD+XDLfUZPXr3CBea0BNwOThkbiI6kepXAJ5xejI1GgPXq8XfpsFYbbzkFraD4l+HZomn
hdaZsBi/JDTf9EyMI6oPypDKMMnetlvPgDY2p7jhTOnRZVMrDInOkfwNNLHfunuKTcMU/4rqrMUc
R4ZfoUaqthOErU0nSzruB8viSjmPNFQVm2eqwgnsEc1PZPfIgZUjSQhh3fl99VEy6mmlK4mr28L3
tv07SLDUMRDynOvYB8fsXpv+bmVMIOppZPgTDZGJYNtpyb6PPvmwj6FZRfxSjRQmn2qY4BXlowAU
lMv8bSO9X9PQYCqf0iPOYBB469Rn1nnmrI8sxvvhnkWML2yapoBBrA63qAkJHwgbqtjqCH/rlDiD
Yh4tTNmJWjzPNWa4tDxiZAiYHT6K5asYv9XkgIQUKqcVLq32o3Mlx5arSZU34oQmqnvL2LjQoFKU
BKRleXTb+w01Od087rM58zXKN9fuliwQbdqOh8URIN8fhhjsHzwjEQYsTWQp61BujwF+wD36RlaT
xZtn2WtEF2rKIzPYl+slWHmSzKdaiI+NsFFog2iSp3BdTnTe5ZoeiFmClq04ogU9UgjrZvHN2oRg
AFnqtyVYQOVy82tIso9U7J28Gj4J/RiTnwcevfVn1SiQkBoHjXauR50qIcKTUTKAiA5OZlcT3UeC
N3BQ9U8EKM1Rz/Ubneyc2NOy7Dcc4NhApCywFkqK8D/nhHNqyHiUeyTvx07aPWpt+vqZm4LwF4IR
vyK2qE5gEOxoULOBCS7xxg7KAcqntZazUhwyVojMfNpM6kylfz3LNkOFOrYoMCh0FG8rOJ9W/xA1
JmPY4tFOmRVQ6HJSTai/DDgqjsUWvDdH4g63KCs4qiQcKntXSZ7HqUdbLx8U9WTQHv0oLN6QgC5I
QJfHzTc0+66lsZP/yThqpy0/1V3p6C0443KvQee5dZbSFzD7bJXk02Q0oJbolSMlPwsWgz43TxAR
LX+xPMYRvUSJCkWBGR00NK3BC5BkRAZjMQMoXXC+pk2BNqu4KcgUBUiTtZ96WNyswchpKm43EzWs
0YegS2Gp2fWj1XQtUAChlV0Uu1nNhxf6hgH+auEnjjoSyoyKrY/vWyabgcD1VP8t+3gPELJL+CW6
IvFxXsoZD5XWnjhCw15PQl5d2XJq8U1hX204E4TWIILQS9B/zei/DMVENPaIvcj2VRoU66ldrpkn
9yAuIh577JItUgTseeJfZr4NxUFSj1erOhjJs5naBT6oauUR8Rf6rpnOkkMEXSYcl7diSTgXK3+J
Gj/vO58gdT/N7WXgKlGJ0+JL6DZ3jfUDlYJdLe0z68MibKePIydCFQGBGU8fmzBchUehsJUcYjKZ
LemlX9WLBVxVRn/UOp6wCYaGfBEAaqP+ZBVYBkDw56uejWdTXq99c6q2Q2EZe8m4yRSbtWmoZtKx
Ubwm/SDWYlaf5LK/JgTSITR6lJ3G4wX1QO2qpXygkXG3vcWfW+ok5PKJ7xbLdjke6ODxjKH2OqXw
VDnxGsVyG1NyR+qI7qqZurR5pyXLYU66XRxWphkYPFmSNUNB5wexZFFTxzCW/7K0wYnPEUDIlzwx
T9BnRu8TWn5iv2ERyx6bB1KDNvYAICxiV8g7Q4fSVxf4oDPFeCBQuxzdycJGuS7vQsbnRXqyPgxw
O3KA3aonG1649UwNNUOARGyJuTgyC1NSXy0MVSDFGUjxKP+xJA7YH3F+ajjC8ihYsv44DGWI8axO
7r2oXMgjMULTImWehJAmD6xp8mNsPW0aZI0ejNF4XLc0THIpTG3+29NKNdZWBfEiMo1whpg0qBXN
PoUNncYu0JNT589xeqJFOSy0JNyG7FCoOSIfMkywmC4Hg170DqjGKO5Fld0aBm7uj/Nm8Iyhn1QY
76POgcazUT3ZesIe3nq6WfgLsgdttTfU/wZq+4FUlLpzjG8COZEKxWVymhun3lgVxcltscwThNo/
pqVBRsGJ19Q4j31rD+ZmL+u/STgUxkBbMS9yhiIFyTT8EPpEZ7Nu9IUbXeP2btl+ZQN6SY7aNaIk
7U9e6l0yjBy8G/JH1YXsRDv8WpXDkcLcYx91O0eKWZFVrp5g7rLXslheVeRzSOLQqrevuoZCsjxr
nQGA/hP1LUXuPGIlQXhV5yultJfGfsdmTDo991A1EACEesCSvHZJvNJcIFHXMEq/F2lG5u1zyPbI
izvrmlNeVpmEzWdProrv3Vp2K+irblmOARVO55MTV+FsvIrIN1Lk87z/zJnY83oQWaFZbEudmfEi
u5V/9Zjm9tRkOGpcpmWR/mKpJ0O32lfqeI9l4yo1bWD118ooTsymj/kfl6fW6rsHux2X9+jxCo6x
x3lurMY9ipd7/iJ24HmquVfM2SlMMLQ6vTY0rIN6cgLttkS/aYSJeGADZn60CLUx5Mf2cCriD2EB
Cqn5FhNubVA/8XcofUwmD37PWuTgseJMLH0Dn6wX7GkUYcNKu8h2Tc4x0kMI9WSh9Op1xOZARQPh
5kKqeUTA+Iox4UkwUEPus5o8EIBwuZoCtUGDghZXyT/q1qL2bX4xon2htG91dhTG/ukhJq8DfylG
lypkMB2EMRqyg8Uls8xVBXcsv/TJ1ixEjCoJvYdWGp80fbyLencrmuhSTrdC8TUYpdpcYONCUiDO
HebHJrQarOw1G1wsnLDY7GAWHf7NMAC6JNiDnLhWR2xSxz3cfvYT94GO3uGhiqJ0pXQ2vGUyqCvP
F7E0GkqWdE+tAbFEivqZVQThmP1RlN/01ghM1rQcVSDCCcysXf5PJWxBO02p0+rVazmZuwgB2lw6
QrSXtgFrH/mef82QBNlg+Ixz3ZskZ5c6MfZVYx1X0GSwT6zDM1z0c1/q52l8bVBhEPD0EJlsRupM
qMLpKUEezSDAwzYTaCYadjd11Jx66wK9iv9BMc8IZP1ttdAljNQ6s6bgjKi0o2jkRJQE6NcMq2Wm
sRnO1gSH/SMghqUyXipfznLn2rzNcssFhjHw4I5tB5EBtIQR4SU+/dHcR6zAi74RxcOhnM3qXl/h
seIt1IWfIZUOhuGYCVJhMXaYd/vUjckk6rmkxhXlpR57hEsifsbTOe4V7L11idya8zJ5iYF48rQL
ZOmvO1rGeEFt0lnFOY+YTXOvn57gJFM63RGPJD2OhZSizaC0Im8a+bjTm0DCwCQwH6e7nmC6pqz3
P5TKk3/bFPWTwctSs5hVcINa73YY0zVU/kUrgwCfAc641RAyWTtt4PtEVbUmJg/6GkT4LQCOGeR2
k7b4UW76bZEGY9MFQkfoHV18SbIFCv/IHdxmCe40Pk/lIe+M2yCi/zd2oZhcFYzW0xz2DMeV+Cyv
G4PXb89SYy6w3DgvF+ZGS1r8DL3RFuvoVjjkFZT5c+Ym4DkSFlgaXm4iIxX0qLX5Zf1RV9GxQ1VB
GFFo5G/FDCdHlBaK5oJeOrnurpqmsoPvM/zYI/MbmxClIFmfuQUo13QcZPSCFj2aU+yiFXPEbcIQ
bDdS4Snk2PCKuEV6wcNz2Eannm/EceyW9o2QnAQWhcS4VT3kpXlTss5OGDiaxhYlMti6/QL1RBKs
+bsBcow0ySeC7k5x4ybrdze2oVl//ogAMdlgwxon3G5QHdzSVMSgs5IozeZYq+wVl4pMqF77ThBQ
gn2sx12Cs2ks7saLTuv3RkDYAOxI7uyhiag2g9iRibhKPsja27V4LygxR6vpC/pDC8hVYTwq5JHr
9Vg8MJ+Xs+iKTeHKgptya8hVi+YY6LXaS7HpVNHkGkbuiZvsyUC1C2WILwW2cBNIQVDeoenRkaCs
AZkkIQ5v9cMbBRRqipjOe45TsqcBNJCBafOyr1fuJKQHD7hlgNtq4baq7K0RQV71D2XFdYalimmp
d7TqVTBNULjnxmBOYwqZZ96MAncKUp6RGSEiju9dm9HlEVSbEWEyPkvrQYuK68Z3VDCgYgbhKxX6
ZCePiRez5efYeVaSzoRgk4SjgXpjZB+em2ct8+bqY/iPprPqkVuL0ugvsmQ6htcCQ4GLGvNi3Q6Y
mf3rZ3lGo6uWouSmU11g7/PB2ma67znnd+K3xC9DkCYhe00j09EHm5w319E1ZXRO3c6icKWwDL6I
XS18QVB+Ltm7Xkf7tP/Jmm3ZkEaAEwdtYHu37XYzUd9BgHZU3rTqjAgsqdZn0hmfmqg/deMplW5i
WBcz/1TmhPINZoc8u1yZ3IhZviPCWuSFMyrDHo5GMxxJKMUF9AY7pWd4KIiYlIixad8w6HHyT2LH
yuKjzk1KkR11lAAEF27BPKLS0lMr8Odlg1J9NkcwS0bO4MdeJvXMNvC4sx7rFgVUzFdWVS+v5E48
KqxSCM+Kyv9lXvQiPgxLe4t160bMkYsIU2ui39PsbhRfbRQdJZSBfzpyo1mnXPp4oHrnFc5AkH+S
SP6F2AK50y7YfqvsGAu05wJqGKWAPjuzopgjykEkpDPXh7A4JZbUq+p9Rr8gAcVCBMhJ69ZpUWtp
UtGiDm2bkFuLUfdZEGmaa9iF2DiFQ8XpTLX5InN1bFEPZcKfrOrpJC7BZsdI+juDLWmgAmp9oI4W
+8TLm2ZYzBkYiOJT1X3FMM+2MM9jOyClYckY6nmW/tbcZEmkO0W5Og3shpIsZfE7r8kUZ4kTatlB
Yq5LZkeTVCeLbOCNfpKj6vFD1jV/dX0Zkv3KSPnFCMCLDF2CDaozm7nq9TIhRBDEVVxOPm5YHUiC
7LYvXk53mT50U/dMhQxj/Z7nL9XU3/Wq/YjyX0IpbrIsf6QQkRrhD3VFL+hKDbgKKtnYC+SnBkSh
ggbYYB2GFNZsrrfsJQYnYxDNUX2dXGZYKp8Ji5fRaNejrkPvRfmYDbQ3irZssOl5p4Pvewn5ewCY
ouEhomK/JSib/M9Fi/yZvHM34zfCRWEYZHsDHmqoPbveDSmGozxxVrma8sMA0WKV05uOKsa5TeBO
Rv6k/lFR/1ZyMQvWtm3f5/6/Qel54i+Z+Y4sUBgwkreeX//fZtBOxICvjRyzmK3a2+8mQBwyvNZL
RWPQuO1OoGQE+l1iGY7BxLCC76roSPKd+8ZA75rdgQCai9YT84+W9PositIhPDjNZvjUAGZSbt6D
B0LXoAmJ0M0iVPoM9o72wUWQNTP5nszSxwYhRB+AFOIyUtZLLUdFxmMDPQt5LOM9Rg9JcZhw0VGO
7fIebpYTjcuIm16FTLzY4I+qY41HNPBLbfSM1ybTlHJ5kKVfUf2WaH8W5SC4ic3yd8zr16Xpnd8X
VsCjjcjYtpBs3SFO33DndoW2OraogrSAXEpIlXVh7i7xzVR9Tl8KPnAcZp5+M17bqy1xIyIDBhUU
I01t/GhLfZPyynYKq9P5lcWFHclnwJ7Ti2+t+RnlR0z/0cBUUho4qNq+A3QLjHXGG13u26skZli2
1i7rxXabSlpqSqyGz//xzGEexNIlRAUaZ/zK6NFS0ckckXwqv7a0l14PnhT1lwGpvrGvA6re+oi5
mzTKZRLjLe6emnFoeS3uZvmhs7u8GfYZklWJqoXeGNMd36lvGj6DDSMkIzxuExBIoidZzd9w73fm
FpMk2pHxgbV4b9ZIq432JE97n6fxympny4jf0ZOONp5tja8lS4+6QR9svDL/a9fqjrT6PmI+y/v9
CIxvijntFEdKLWmZ7/UDOWP205t0idHSVXk4dKF6xPKKuNJq73lG2HoK92H5TPP4PZ+Lt66/hS1n
JenvWmlPAqSpurCsbnoIo3hy/1U8xSulN6IwjyH5S3SnF4vPJ+wll9FbyNlSj3kDx8VJVM1eq5kM
o3jD6rK3m5k3+puuC2lECi8cyebcL9nATE4FBp7GXe9oKwXeV8Z59V8xU/bhTNJyJtF6jnV2x2eE
BYflMxkidyFJNKHPLfQ9ysxrdYSxd0UfMKO5WKrgC57ZBOo2exjMWfFhSoNhHF21pQoVtieBpM90
lSWjN9mE+hPYeIqFds/TBL6SeuLkGYwSPZC45hTjRhHKM4x+excU7ZfMnU786Ej4cpid2H67A8e2
tR6L4/YqmCaK+SQfTMBg7eJFEGBMWHQtHxsisoTWK/tP3vB2hwlpcCpdULMGNJBsC2mbM+BMniAm
tAKIrFT1J9UgNpeGl8jisMGba/hP6+5Gw54tCiHVp5k91InNCMpHo5fvFOVfwlIe5nSJDRqYUD17
jhwcacKaS0jir5g941xdx0ELymm60CzpyzO9BjfEbUuj3LO7xtP1ozmBUZCGC1i/da8bbMRWpksI
erkNX5HxrDn0C0IY+Zyj51zV2j7SqzkaNTOXTadfAxpUHVFsFRIADZZ2uqLx/oJFSQzfYAWkspsx
sdrCja2g+irmr4WV8QYonWU8r/LsD/lwImra9YKIUuln3Mca9tRzOZMIjaoqGxcvKqzBpXlgFhhA
/8iPGZQ/LfImLT+HtVEfTEQuOvE90LK+vyhdeAEJQkmvWu8JiAqd9Hf2qmymSmKGtXQq699ZS6YS
0T1VeQxUjJwWQmBP6KBRShgVBs9v/VYX2tuCKyGxnqE2l7fKKt+WAyF0hQZtrqbuup0B7Ix2MinG
/G7TS7lyLL719XnGNqjtLkiJA9kNRRMisEsjg9+z3Jz9i3bc7IyKO6k1eWFd+iDDicgejeXDgv1L
piwmddp8ScuhNWonWyWUL516Cq1jdnf/mFrtsE3vuJ2XkQEzcs14tFw6DdKHxR+lfcZbtRzlHTco
MX7GjM8ZOS+RToEdD7eeyzXyFn23+tTMLyuCWJQeeBMkMXlWzh51VWJijzjx/StX2ldNvUJ7aFn+
6InaTp3qFN1EKHDXmTEt/H2YPjucmjFPXx31d4V6t5Wc8QPBvPxT5fSIOdohj4wSkcncl7POUyYA
LVrmLfmtSdRj22h+hiSPqvuMSk6j1ffI84AVE2nNOZvZcbN9FfE5DEMuNqiJBfnOX6RUcvVUNLAX
5WDjP9Voxk4FalyrQLn9BV0ZctW3PDXlKDzV/csskZvY6/Ej8jE8iTYOUkLGbo/WsQNqbLHuozyL
EK6YJodXyzIFa+HLI1FnDR6XLPaJzaCYgsNzEg65VixuKC8pxX3cvKxCbiHWvcYwlbtTxk7AWVJP
6qSfGjxcKbIPSa25hJ5cRCkIg/3MGjNZdksxgTZA7uNqVqKrRH9HqTs3g8nfo4mZK/uapWbawCVg
l4jY22StJkX5S/gaZKbKk1wrT6gw9EjZ0vWc4tbJE8yqiT2pz+oat9FZ1whGDjyUYjnF9Wm7QE84
OlpJVwlGCWkUfnoKHH9zc9iH63A26UaoFhFFBQW/Y8OzpHiyhI3Shd4gha4Z9AUtXSuEambQvQTO
FxkPeqELF92ZvzwjqiVpYBXPUbeQhv6IEaJWBoxj0IMl6SE97oskA3D2IeT0hrzXqE5XPcONFBoZ
xIeHL0nYn0qd3IdC3SmUPFJR3VbqnGNXXvXKlduOVqd1sqDlEMI9xep07vNb2xhAHWYV5N2q44P2
V1nOgqVc0bijW8owntuOX2T3sj+HUxastvFlSsqXwr9GIYsbBLdYK1CqUyVLRw3XoFmIydPjbFGo
pe6et5OnLsKV1v+SPHR/9yRV0GBwk1pMou0uPaNlZsw58uDKfOVMiSPjRUarFkBYTtEsrEjYYKjC
eMRkQZdkeJXSjUXmbEIFo0NPlLroTQ66Cp+riqSfRXDjW6Pbe8tJYWrL8jYP0mka7V00yR+9it3E
WtsW+v+Sv0XkIGwwprSIB/ZEQgJnCD8ATM+IIBrSrlpKvh07b/HCqvi95+xrpK+SlkuCE6OY9Ghy
/WSjsihBbRFnEKeKYK7JlNZMx4jiVkgCXduMG3O3YK4Q0QfFOj9ixtmwBBl9MBLXoNyVEbsdQs+K
aCqsylEB8jdzFCdiwH2YMADt436XabDfCYdFbkXZZgV+XdJSNMBnq3D5iuEhkOp0fsrSuHbKeiN/
3ocEuKWzpBsXqW4PeQ5nOSmDSAcP7LbhoYrVay/XVxLQlxmZN4dDrVofyXvPu17TEUmvRZ1djSQQ
z3BrW9OwWcOtYbOE413V5JuMRt9qnmoTPAH3V9efJWnSXIFiSgq7AOUwS2Ck9ojEgBYFQENi3IC1
6ukAPaxmRmjqZT9t4oWUEtbmzDDic4+pJ3jLUJjrsuWScEvinH5clTc+sSYP1o6+TcW8QE+/cHA4
Z1SiBmo6mJFtDHjEDi9AnaOJAD+kxpbxkQnAtHmNVUdBHSGoYwhkpvkp4k/R4z/PtzTPMIRyHHP1
GMacU5rGr+ebCJYo2SpgTZI54eQSwT8IxpNWJLQwjylK6QrmpjlkZMtXT7IS3JDZVUyHzaf88bdV
0benG982Jt2y36yuRR4hadPX2m5VCYUM/pR0R5saA0MEWnmxbhzCT/s/CWpXS+UBUo6Q36xuWyEA
x+u/whhOHa2jhPCwb2UlELljR3a6IDvN6Z8UfuwosBWLwtvMZTK5GMszcGRs/61W7yhWD5d0Y1eA
22gSGGMW6Uwmi4ReJTMGMB0R3le4IYmJ5Aa4T40DIISEXV7REF9G3HRbedTF336I/B710P4VV38A
4zllFUKeTzmuS1SlhqBPpUCR4WqmfggdIQ/h8pefCe1mDXdAo0KcsVR5Vp9jrzz6dr5XaX5L22CN
eLcgkDAfVCYZnvzCMuZgWV+gSun9X+SwOU8Wp5lmX1BPSFkNHKX/Kbbkronu0nJ3uXm5XcqhD2SC
5SQrdYeek5ER+nr0C+akE1q/UhOVkqQMfoMAqySjOzQoly87+Tun0bEFz5yBeSoeGbpL4uxVbKVW
gqE0Rx4OmbdMlbcUmCF2701W79nmss8fhTTsrOKaP5TY6yBslNmOa0ZTzlc8nKSu98vMtQtzjqZh
Ux/MZTnopXkwjSBf9SBEuS+InUU7RFUdxtkKyrR4E0X1MrBayTFZ+/5z9gxaB5r8QyTtC2DDy6A9
CxPmqlvlNW9felR603xi5+EVQWavjAOIpX/LQHiMgen/r1GNlf/vNaqB4qK/5RFdd4W8yF9A2AXI
P5ldYUB+WdbiIV94Ws6LGMYnm0Gx042z9EusyzkD7DLLcWDk+4qTtfw16hTJbclJ0OJjVLsM1W7h
qyDmZJnHLTuVz/diSu96KjMQRuypYkOH4IilrnsTDKFUOfjNQI5tvFewpzhP0zoGfDarNVDn6eAI
tKgGLYrpwGlWsLpmQ9U9dyWzdcNiIQhs48AcWX1WRfsGEzDNATk4k+rkqvmsLelpSKii7EeMm/5q
LAthH6A81a6IEELYwDZiaUtbTJ9FB/tim36ma45iJ2fUBkbGgaHyEuMelco5pt3MOrFzXEXnlGce
rTcc3yhjWFtUYqRdvXX5JJJ/NV9uPvyTuFMoYr5r0hdSvfVGgzz5iCwymTX5aCyiCK2TnmisRk6l
32t4NxJZKrqkEJNuue72NGJ7aa/+r+cJCMaVRt6QiIrN4tpLuKtEfonN04wm3lOMJgmgF8o5Uodz
zANlnQQLXPAL4/2kgD6B5Btlx1Z+Kgljgf2mStJ9e3epEhD4JgHdeF+jhXzOh6Vz8AT6ovumyvAZ
bVtiZOLA7X6Uf6yh85qYqM+WJuOPe+FOavUEJ/aozPRRpUGrqdyL6FTzotE9kKbfA0WQcUXkiJo7
WZILacc4Gu7K9lShaVtgrU0FTMpIv5crIPEnloaU/T1EwBHQZ2UJvqr8n0ormZ/umg0m7lGEMA8L
IxyDjMJXmnoWA8aqVFReWYrIuUpGEBHlna17N0Hekj5C8xXBiUzNCZD1rzFDjpLqs07KqNCHM5f7
M27HuWUsIDGAiUi+o/W4UcPz5Nywb1lER5HVtspdSD9zwmaLZU6NcIsMikDK/FtugRlNw4Ea4Z07
nQ91rCM9mg5/G0YAisILv1E84yr0Je3Xgp/VDh9rjMZJpw7KKCVK4VHKV5afOV+5g4B6Df+kVMLi
ar40oReT37ESkn49M2TUcNlTjsjfnOXdOs8dwYOF9TpnKaV73zJ8c9/a57L7F0l8+v64awdo9jOj
RzdssGDMgNFsIDpEnkrX0NJ+K8RRKNRr8rsCciP9rLi5WRZqohgPMwT7QnN6YuDyarqWctlajmw0
YI/BsWVHCftJWhDscqH63eKslnpNmzxoZVywSA7WvRZpV6WkncGG8KajWiSrVGfmnSLbRKIn2kwv
+bue+eHqTyb9Q75tivtTaUEIqyQ/1gAMCeYhQ4NjqY5bFKvGZNTHc1j9YqXIITPYqY7ITZFd/OCK
VMPV0PJT1eR+HDsxfIOwNg8yoU8ZMllhvi8IkDrhQWQqW8nPI8dDDslbJ7UX5xadQoPoTakMAMux
42dtev2orFclJ7bO/XXoZ/DlMmqz5RDhABBiVFcVCaxDPg3xPVs6RfW/aogPNqh2i95tQXIplbiY
BHFnBnEdoHMo0sgl9S6NtKy1P4gBxBxMTqt2y0gbzTgx6aVCzycKy+TFYyQrRwIaTKAUeq045ztW
/+0UK5DpV5GeyoB76ySocqSIGJysMgLt0CAIl38zuEuEEKeVtlriDocovAqreyx6AvHUfnS5/Bxo
IlYgxRP4pMkES8n4baYgbaVTE96sSvixABWkx3vTqqGMyr7akRWHY2qA1R1UH2o0LF/c/GM/Q5Gs
uDocdMs4mSgFyjzggHDyn05TB0tRWnax9hjU6tAqV4CBzsY2toaJS07k1iKEviEco2WC0RDvqSpl
FQeLD2MyjkQwd3lb3ELxQ/e0hbu3dPKpU/+GEuuoBuDN1C7w83eqTsB/0C6qCTADnMv8r6mcteuD
UB+u8dxcRiJtjcFOmqOwQhb3xFdy1EyZQC08d9oId7qrQkGraDtkyr4UJz5FUXoIw8GLWdzTGwdt
Cwkb78SNMiq5AmuNWtuAHycQx3lPaL9SelIjh52cgItOXQ6lqEQp6+XvFiFak78XROyw+OYiFyGY
ZdbN1NM9AB1i2J3Tgkxf+E58tFcO7ui4TkcInyXgR8Ie2QTJFgJXjfRd6L9Nbd1BIjqkcX9Y+KMI
97Lp3ayKnYloogZlCX0KFoXJ59ya+dRDAmQYL1HvEhfazRn36qQUHkcRLqjjVHqjvI8APUTab1IF
Gc/+RBK6Mw1n5PROUYzejH2Q2vImcvOah3t70PcDh5fJHHiyul1ORgZoDN35eYRIiC6TRYLzIH0+
Ti+pSX3Mqt4Fo2YEcnyxPktd/pooaS2/wogbfHmwQSFJ2NhkYGpFuYV6cci7zYqrUX/u2dbD7d1W
1bmJjU+JNzwEy3WWsL7Jo0bXiGd3LYMMp7Wa9WudifOypF+W4cnw1IwuvqTVH1k50DcTpHfL8LIq
3z3NoCZcgVu/w2n2iWMB3Ftaa89nMqzZQiudIRBfGgi7drydwCac59vSGp+TNX1GvfiYQKoV8a24
l/U/VpoAbYRJJ70v3LP7iP1q2ei2A34R6b6aTJrR+Wzu8xHefCim/jhxkv0/D90im7R56KEWJOzL
Ectz/oHpulvG6ZBPOuEs2EnJQZAEiWrjQ08oBKjegA3dhzRm084ZabLxBlZrn2OvB8OHKk9JpQma
nXbp8iFAh2vuZWY/MrpwOBYmCzvZLUNDP/LnrPZFSpZ7PmscD+R+gmsn++s/9Qsl6p50vsIAqG/D
n525ExHb0jynfMoHwmirGZ1WWFHr7Bb34m5U7cPC76AQ7eW6GTTjcG2+x3w998Q9hlOcAVa2lmv9
0OarCbYNAovbvADuoTKEezMnW5BEQIopBevc4xYTuvyvpo/OUpafG60gMV+cOd+/18J01Gk89lQG
5e4dLuStn9/qv/V72Qy+Wcz+ogFGymEvVPvoZfA8qrPiI+57cbVX4sXV85tYwqDpuEfQo5m15qVa
JLA4j9V7i9UcWL15NZ7siUz5rchLP7E738xlv5EVf0qJ2P1t65HVFJMX0/G1xn+2BklXmLueImdH
Hcc6chNOcvskYxE1PMIsDFLpr0FKU4bzmCe/8XcFKVFCBXsdWJXSIUGn2rMunimRMjYKO9HPyk4y
lAzDeGMzgKG+a7X9JTRoBNMbOqnXDbovAS+BJJ/oOVHqvQUoLou1U21iwS/pubWOvI3HOEKX5L4F
HFY+dKzoag0YOSHxaT5uMGOa6DyinxkmaHT0s5JjTJB32VtVVq85PcziXhm6xwuxY6OarwzfgIrL
8F8et+y90siHEN6Req8qVa8QpickycPbakKUfYvwMyR5Yzl3MgJhQq+0hlac9A7vlKPeUHmi7Zed
lsjy2IGlymShoaMC07JCOglhQ6XTuEZskCXk7yblsI3eMVGg5U3DUiyR6W06SJ2rknLVPiceYwIu
zGaOGozZSyoMFg+Y1rbyznowhzkxOiAN2LK6R43CmpdXno43dXa3D6O8QNQfvtnyVaOlSOBuUyge
BJo1iwqMH9MJfxqYo1Lh652ACMM2soZLNFur+oZRLXMrUrkRc7bNluKxzJ2p5dDOWge4MDHtkHJh
Wn429uyUkHZyBAtVtY6CFloLD4vxS1NHr2UQ2W4lMsbywIm+tMnJxfFZuCV4gUghFm/15wYU+CTf
NfOwIj9jHiatCxzArQZ+lkgGu0XIlkLWyrIfhUU/cnZZWSHB/kG3IZ89c6ZHZLfSD06Zd61N7iEx
eDSu6tXMkRP1pMk54oJiE8oILD2EOdw4zcidu0hZv3mVjD6otPpWLZxHxIb0MzCcz9Win9oJK0ob
UdN/NdM3xEO34SvHlV+JNMOMyvrug23SPFu4Tpzef7r0rwHHUWd5Sn6baskVa+UpFVUDw/TgMtW1
cVyG1g/LGTbzp07QoPkrYfWPfNN+5iBIaqNsj1hcgns7b/1cZ3EURwCjrs5i+Y3QI0Db9SDFcJ46
406X3BlobXQrY/8ibmXa3k3buIsweSRx/RBf+Bmm6ml8gRhiiRe5gv9a3xqoAOan+ZDeK5ySYRtn
DkNqYqzL2Iutpy9oSKgYLNhyo474S4ePOu+HINUnX1pnb9GxBpKUxF10ipFyKzZ2cyaJ2gvN8+tk
J9BcKCpwNVKW0LegMsyTQZTqKjfmUSu+bM6EUunLI1XOonZxog95Et1YM4dZXQS5rl1rEpMj/Dy7
glY2nKV5PaU/CzYfsV3oTAYGscmuR5IAVJy0cDlGwjqalBvVmxv59VHityp+S7ELRwG/uhIri9ka
VmCn6LXbdLPbsiV0/hTuvN+ccWA7rsrvrmDsuQS4Kl8rAc20PMZzhpq6G4+QdT70WLybsAujtnsb
lPqlzP3FSJ92N99HYQbqIVkX2H4x2Hgl6HERokem/dBkUc054PYC46snWBkr72rY3QgthVtUMKH2
jE3GgkmL2xyxbq+dbR7Hvq8OTXrg+36HHKoE2qYIZHZQ1ueqckC70awF/YihcSDCRlMzNJNTJK2+
MVxb9b+GHL2KoywiIt3kwKgajqRAJX0iIQtg4SMjlCqeJhKr2e4YVKmsPifEzEa/W2vlWOV7xxrI
UlVcVaWBaSDxjLxO6m3WWDCRTXTcKhxXqGiJ5ifVU9bAbyTgnsmhafZbbZqXJjW29eUsDxgvbVvi
YeKAstVU1z4XHJTonXUEh2F84M38Rmw6M0he8jC5wgq/5ofeyt/t0WI0YRdcTiF87D4yMvlN9SqL
9b2wQoKF5kshokfPK2wInvDzcD8BneCELOqCjxEfOoS22hr2JgXzmTYl10s2/QTT2gaiY9ucvIuR
v2W8DmMI91wIE7wHOm4q5L65LO4Rn/KM/qRuxPSVyoCExRCBduZH3yWn5KgRh2rk5Zot1WdqNZ+Z
nn6GI5zOYOD6UszfioxTzeVlzJpH/kqdkS2WSyaO5fzRRelpHJmPmvdxARAMqHn6kMP5nAkmOiQO
u1d5eO1O5plPWwBg80vE8htC6nvqaBy6uxRTa/NqVXFNzeaT5bAfWPxVjfMbdcipJJIyuq3LYRpy
PwflNaMS9zkTJHY3HjXinEXKt0iCKv2hNdd6MiF/pCFpIg+encMkOnBeaeAvvLMUEZ6rTnaqAW6X
KMq7GcUfW7A9j/WjxJK1YWZIYn26kJJjT5BqFq8lOuUivcm58qxITrbpm4EGw2tDfuobda0JQ5do
lCu6IC9yJwcaWKJxV8CVZwyQGYU8sm6hfGjET40cPbNvY1q4tOmwCxty4Y19U9svWgWM27d0YZPp
nJKHBNXVZHweJl/EN7ugAY49zrqfOGmPCTUK9hQeZEKDcPu3Oz8DT8VKs/SyUeYkwuUcZukiKk5Y
IddGH5StPeg2xxQqV+JLY0gDeHT1KmRe7T0gHUU0HIaOIoWFgI1+wQE7Uj/kJnRLO8ipJWdk80gA
pMRkVHJIFRGdqrWdGso3Xne8UCXTpP3AcgcpVM45m6J/fSJ+E+LACTXOBevflJMWHkvM4Y7G9HqV
2guZ3jEO5DY9soYomAl5da1nNz/sKNxH6DdCt8j/nyWmTtM8oB5gI1iiIsD0FaGustfQiUlksYA3
ZhcXoBKVolEW+0yHJPTJl3L0SvqDgXxNILWtDhp/yCThJbLggBUxjjxzrF+/Kd/l5KcuziX8q0w9
4rMRxdaciB9ks7mFzSyjPGb2WliV5UVAIfSjOsgnDal/TH0kXJvktsQBBj/X2vLG9niyuL5/5jBE
VYBgEFO+rY1UxNourwuf1p8q4omCStnWih+DpAz1H+RNItzbi93BqtxC7u0WDtmgUzRMJkq2I9sX
1JcG1b1D5Zx9VfqlW4xC+4Ke9bJDbj9GLAYanJ5t0bL5HptvBBzPdnOu2G0FBqJmcyvLn/YF0dye
XUwSjEjTry3OKKCHQEaxD50L7PvW/NWW0NHnZl9WQblGh079N+LxS7xOM6mEFu6BqcQBPgnIDiXo
lIrqCU1eXQsGmZSdjeHuaHPjxUXuRUtISkMwG03uiMG6pMRxBmxZrWGrqRvF5SGmyaUa7NWAQraU
Epl13B3ioehOVPYs+7L0n9JkeKg2t7Bv7m373qqPjQWzddQkbbpQRbjMVNUErxptT0iDVvm05PqF
pfRca2oZUXmT+gW8Re2ksX1GtycKPMgXIFLVIVW4tLYJtGRGL7UiSmm8mWr3MZTDQzLuirZ+maPx
wcGdVAjdXRurPGc7hDKwR3FivFqpUZIXIgnDvscPBTdn+Ldqn7bGS7HLhH1PVfn2Ad0VQ6q+RV17
G9MPMZF6YZUnIxnRygSMt3QMQXemRuQ28upWTeplC/rXFPvrBofEPgEoWLGHJ8VEecSUKwqzvla9
TPm34MUbn+n0bcnPHkE/xMLPeE5l3WVVAUWOjp3ZnyTNDi8vPxWvzbaZrZhGfekZQKWQ+yPwDaEA
WYlBoyzdfuUaKU30JgJ2870Dd5012UUuIhcKQ4gpEFOqhdKQdd+si9O1LRP+PdNMeGQOoU5pumbk
OyXrQkTx2L833HsGDn1ldhBc3wrpvEwlP0FzWa3xYsIgTQ61Lh3T7teM25V0D9FnnkZXY8FXKikl
vQvrK4k5irfs95TeFXXY6UsG6aw8hSzXkeV4NwExh2lltec+0sgjJYHEu4ZMNQR6Osd+srKBQfQ8
AuUEu5hCtbaHzXUeG+T+0iDUi8rrapF+zyL1blD0Q62gK0zgrRvHT7Zk7jC7VeJZWfcoo5dlJjio
BCLmfbvQVczGa+LkrXxQP3XOZSO1wix805TctycqJv05haFgnEMZsPPyd6Izlbki/5CrFMmuovuw
OLV4lQtQXeFb4hbuzPjKCvHzf3S5ddJUjJSXmLe7nIyXMkgacDgsTmE5AaVzWkOJp3ys8LDLbAVp
0Z1KK2V/vX5QcQc6mzemHCQ6JxTRu5MBfxo4WEV5ik6lEuVOCWp4AjUM/LQzz3VoXwrMYf2t6h5h
kT566yCDtQtk8Ufrf+wpOc6yXyE6zvyLNYNrJnJnBApoA9jQJalkFLSuBnuJdioFlklPyusklo2Q
CdDCVmLQqYtS7+qlz1EoabkNnAM7HGizIqRaAHHf9XFzMzlELZ32SxPzhyyxaqoNQ3Ecs/53ZZOx
76yRlXk9SnL0zCRWaRNELgccoMJPofLF+Bq/FxO2mrLjv21HdPmYDDYIWhPoyu91NR/ryAIyxn02
yySs8LNXywfRiJ0cdtumxNyv9dDvNP2kKHgQ2+I+bvo997EDfN6rnIQYHbjyXDDbWAnM3gqGgdA4
ztJUhoG5uZTA/0PQMVti0ghUuKjc3jm0dfR37PaclFmQztDB++HMForS0YKRjhtxRvJvrCWNPoQt
YbZ1APXt10xlTfcNoozaM0sDFa5prcmXvP7sUDYTazj1u+gqSV8GQXRYCvjrsmnDBoNyiffen5p4
M/YYsSqyewSzfjNXrFlBZUzz9aw6aazBGA4pe2KGXW0CrPnX1rpLq1ZSVzDIc6CL4U6k+qnAVICW
WQZtb53pQ/aDx4HV60Tm8wz4om33HWNs9uIQEZSqeWyMn7n6IAHMjslzBUdFQEHo+vS5iOhVl//I
nXX68EhKXNQCIWQfp37Ekl1NgJCp9yQaFiArrE73wDDu6j7fsXIUQT7umWbAzS1QKkKtcz6jlJTR
ojsZnYiq5bxiUL4i3mfof3AD3XFkZOuoPz2zNbAECD9qEKX6+B+azmtHcuTaol9EgCbIIF/TMr0v
90J0dVXTe8+vv4uSLqCWMDOaNplkxDF7r20l0TJ647oevPra4zQmTNog2HCaLVymGxCnwim+FAgw
sNFYyrHM+l1W3zuWDpwlcIf2yWKWx83QrpbjjxLCiwc30B23GxfQdOZrApXnojIQqcFy5MU2gopI
0meW8ryIH+XlAFgz2leB5tmf/Yr8PBi6MAU3LiVbAtFS8YPt1OVbW+7w0x5L+R2OV31qDrYnjmlo
7jrITnp4kcMXVK9kAgYh7rkaX3TnD1IFiyn7dJmy5Iqzv5xTz7z3Fg0f4xV0kd2e9GOkjVerZ3Qz
wT5SAeMnD0P/ZOG+wt5i4wFEQsnJAn39bNcjX8xnTUc6aSN9Knq0NZo+7MTdPZyaRw1ZsbM+JmN8
io/WvIeFvlPzS59fut445rlJRJW59EzasbcBW5b5E4yc3izG8oiQh7ZaGXz3LDmsbmJvUe8ixXGn
SUMEWy00hailmGvOyrdmZG2C+jcrcPAP/a5DAhiYJJjwf405R7I17TjTSn75eQETWcbO49tf5DuL
IoZaU2VlYnC6pkZ1dMAUZSnxv6wuNEQeqAdtbubi0xLWIzGqB+5/uc+HlhVMCIhW37Hk2nXBTSW+
Bg8xKpYBXUg2XOsdOjzFTO4iq9A8Ftc2TC6SYEEH9NTfIVxyTp2SlIJL0rd6062bokv23lTirKvZ
SSkPZvsDYWxXx7GrWPY2hsEK4aZHf46DAJXvZoH0+aPRimNoNyfbG84emKLqnyAZq38Q+SDo8Zn6
l9o/wZGs0F2CywrYr6b/dPsSAEAyKABUunViJSU5UTHUlP+s+rAgC8C9zibDWNTnnyLoQPVPtzKd
bkMu3InEn3GVGA3G+QhFe3XNQv2SafJsTSB2uP7H6lPYYtMU/d5cJhMIl2HhfBs+xEATzZPREorD
FmTLRQbqyYfBGDE+S7eTm0T6tQ3E1XE+gV/T7/VXP82vg6GTu7iLfNbMY3UuvV/ATCtM3avZ4lb3
4lIyB53UCzqvM3UObLVyzOeGaBrvWTZtU8BpYqcm303WbnESbgVW1aS5pKrO8NPFVBU6/mmInoa3
LJ0J9fTXiNfRsWl3yGjDIka6ycTyP1T5lgNrP3U+CYtcc/TUumGexsI52bI75iWjIlk9Rg2Exltj
/oqAYxmYcsGFW+XIY9kl+fa6Lpn9OQRFCrxYyIwT0hXgydfkSkVpTRhduZvQMOKHNYh9CZMNATq1
ua7DYuNrKgYU2nmjZEnJIV0gZHFUjsiQYKxioeJDbTq57eAwlWLPVC+JDTdBPO3HpTvfbcGySlHF
1sVxQL5vWUsnN1ZdrpwaeyEK/dnq2otEijctFm+ii175bxpyEY/eq8t2LcBOgmttZPOZArSd5mnO
jNBekUA/VzEut7jncPcpuBdgKElmf70K58F3a3q5cNI3Extx4qdM29o6JQunYTZDZgcBRjBWNnX0
7R2rUT84BXAd1mwRDB2ZbBnTEg49p/E5K29DChclfU2/xC+18uAzJxWhueWq4UEaTWOZPEFS3ZAC
meQT9RanlN9t52yilCSGvrE3HdlEDUkMcJnJmCOYHSXc1rKbbZR/KR2qhS+NgZKG5g+pc/nRJ//I
We5pxfyZ9x6ZiH8z/PLaYYbSBpAZxuoI3IAYjAl6RQFRIwrHBzLAR+149wkjHO3Uqm5rUtYj9IfG
UU2shTMG6+qpgomVfXxQIyD9ASOJVRx5bhbGrrWsDWS6yUaCeh7dYdd3yAFWvU9Gqt9vTD/ceqx6
Et9DS0KzmKAsRzFVxjt4HS19ZL7IWjRXvaTvZxwETRilvfVQneI5ELNgpvUzsxEibJy62p8gNNZk
F0J5UyU/2IHb9bFrml0RoTIpknOyQzx7UBiQq0NH+Fd3EFV9MAMm9dg9Yis8VB6E2A0+mlyY6/9/
7nOotZnDaVOr64nnHn4uWKer7AMEvrRrR8KiL4opL3oUXZwmO6dqfUrG/ChiwBAhNGTkhclG6fZl
RMEHJkLBEkJaFHs3xP4lScXkz0ri6qZuAZL70ENE9K3zWBxiDa3juewZwhDrDGbR4IiSvjj4ZrEq
mKzplbNTeKG01QjjIrDoU9eCP/YoY+BjCJsyiBV1D0Zf3hM7fRpM/OLMeoVf4UAgaXhPfRL9ePMa
QiailYnsrbWhmI61a9CgIvOc6sn12WJNvljHKHzG3hXOWxR+mqBrkTNhQ2BW0dXubOsB0D6Wv7ou
z/340nXvGELarwmnrqd9wnN+8Z0rt2ER9qRMXNUQBiCr3U2g9Yd+oKsHbZJ3p6hPz+1rKPeNxnyJ
faAfXyr+45suz86uEq6j9CizIQe055b+zkNUHtDjDR6cGmgoZERsI5ao+fQRQUQhGtMTq3z2g3ZA
gjdlpN6ivltVKihNv74OrNycCQ+msZAKWMuYuJrW29vQ0nW0B39lusvZ8kRkivQw9Hty6Exp/jjn
TosuTRuepcqxzdoMB2HuDNj2ahhI+HrHDQs9owyA+5yZly1Y1pEDc2jeCwuQphIzqJ72+AQBEnUb
ozrg7Xa1PnGzQ+5bbun/hfbj68MhNKv9mJeQlc+5hivYihc+JjnBiOCPPqLiruzjjL2eQUpFQ5Ln
poUsnkeDqxVEBGcHYytwyxWsf4GjiwlxnLbQIRXZkItm7GqOP5ohlAQnlhazqjln9/ahXp6l8mb5
+VvuRO9kaICapZhkRxeQgt6XNKnsF4ZFFCyIiFllI4E6DWr1xlwqCepZbyQJ+KODhhn74LSIe2Qn
ID40x/rIEqjh0cVAct6hrwIeBy5kOkr7aUz3xHuySat97ZIQERUSEWVE4w0eG+ZbuZpjouosvgIk
mgXKytLM3NHRTlar42M6Bh3pUnAZyxn2eG8Ii4gyVzsjqXc9bAvEuwCXqN1gQHmEELkUHfLaC7gW
/+i8GlSDX5JLiCAYGLuYpv2QNtZOz+KhG3eNz7jhLMXcZjX4+cp11XD9o+XoIb+o+AfB1hMjoY8K
t6O+ZgOKs45Z/vDtONju4MvlJX+CKlm34ZcefhNtCg+au0KmHRirY4q2B6z2GdVFaCPDo4PK7b0J
7hXz8yFqJRAXdmAY9AuvOE5LTRuWOiRze3hMSweo+KheocAFYlvkJWYHlAuJvqb6Cir7MDjvQ8t2
YHKFF1KJj7tO9YA3r8YJGpJyGeOIogK1SgeGNzwhoyjkoeTNnXwGb0rDjIY5vA1u9qoOi74lJK22
1hVizXhqWJahQ7EkFW28japiaw9PJe7ujcToNJzzsXwMWv0INnpAIovTLmo2yk0wLtVXpM09EoFj
zI5Uq2Q2FDLDMHZW6DO7zP6TBMMsnmet55mTWQG2mEMTmuikfuttsk17xnRhSBoG+RKKwUpq2vRl
sxH4NpgjM5b7b3pIAkOzRgwttshsjmUs9jKw95NaHNu/eUZJ77vmeGqNe5f8ovar/ZVVXSbObB8w
mZ+/9NJH58qtS+aCAMG2pZwokNUWmAAgNMq1NhaMcJojOPXC+FLeqDFNcNdFQW7e7Bsrd2ImfQn2
2BsbvVGCWp3BA+dOhLq8HsEfZW7W+ijWJctCIP0a2UwVE1+gCBRRBUrM4iw7edSyPUzOo0UY4gwW
KdM/Gpk0faNuRf1ZAUhghb9K3kEUr024F7CWrLZE6pttkxS9RuCxpiKxz1yltVioON9tpWSgw1TF
D1b4E7smXgLa2pl6vBcD4yfJ1J8sMvNsFO11RHNL3Al23OfAHAoN/WqMiaNvcRI24VE2zmFOZkqd
4aCYxQEpBGtvk3KrsvAB25ui7VaBgZxpFt8zXSDZpZAQIZclhJ+UACBzjLGNEjqJY8So3gvoPlnZ
rC0qgjlEI9CAuC9Nw9maHb2U/2khyjTVisgnREns4CowMB2FnIKqUUCoykziBHRS7Grp4mt2/bgG
wvAwOedIfl5UeGITtKLcjlsHBEpC/utgkNUEAUnS3mpKc4ntaZuN69bq7iXmOmsYScntSRay6NRJ
eOlJ9TEPTf+3wKop8cHIST32kcKQ9tuK/X3ctahw/3bIL3TkF7jt6+lV97s4qm9C816BabxEHeFc
1R6dCzvoUXIDazAgQ0bwaCUntQfCHmx1kFMTmTziR2X+ovnBDgsET73F7Byg2Sb/mFSGeFRekNNN
YhYSTAjFP5N89opxV4q7hlz1raC2kujLvggbZZvDzJzmOK/a80ikpNCNiyjRcA8PI3kIem69Xfbe
PQRHEKErKhVywhaBvGXDUXQCPedvWl1rDGN11K1DukuTgFlB3cZKIK7gt2UhkpdmrS0qko6T2HQH
xdnibOkJOx4JO7brca8Vzj5ybg2SZxZctjxaQYAwOjgVDtoo/VCY8jjfEuSuEGAqD2ikoYuM7NhU
X9ykU1x9E03xlcEV43qW4TVpAqSQQeXM9Omsglg3/nimzjbgHooQZKVCUojlOoHuyr534/xIZx2M
kHhBldQDiL+IzQTlqDmgtw/YftTbUXuk/mOuiHLuvElPGO3az1nET6bVpG2QGW9Cv2I9GtObEoOb
YdUfVxHJQjNbLAqfKVQDeyPHO9l3deicFLza6fhR98nRgDwm2abgnlDmQ8X/S7OCwWMvwN54c4oC
9o4MF81aZ7tqxOopIyVnQjI9SJYnEK9pNJT/eZQm61Ya4R4ZIXzRW6ke6hSgJy5KEq9mbkncpkuY
PwWnZchpmfK3sv4fnNr3YZETgTgtk+SSc7RPFjh53d/aBLPFMTwqRvZxZWxD1O/6WqlwO5jJRRt+
5DxqXkq+RqvOD77VHvwAZY/3hiZn0VvDU5blqzIvjWW/pdjj+vjkRQRuiDdLZG/D1L6EBhBRVRiN
tvui/Y2gcdXonebxotR3OgeVlmRIihdVIHnb/xvwpoeE/zHcM9qfAlNURYyRnrOv89e887R75OwV
wH7nczb3dfAdLwuFjcf0lQCNJuwPPi9Sq5+x5zA/9PjQlS1tOMWXRsIUGntX7fejgsuTcbqHxQHh
KPilRc1KF4loMUOJgb8y2scCNi3UJDpnNkC4YU3VVcxDNjS9YcHoj6jcLPudwn5bt9HZcTA8QAQ1
3saSFGmL/k7O6gkmU2zczHSvlvm+Lj4d46KAJsthwmLbGglltWCnm+2bYzHktMnuoNM0uhrhabDL
zK88MUnn/lS9hEDFls8s9sqlPBuInjyiKjJrLxy89S+UYUvUayosWEQhU3jJROPahragxYRwgyPK
ZLRsFMw072p4NsZVzoEtlL9W8UXJ7crEd0f/LzNRqchzzCwgan9aBIY6Evjvlkl6ot4YZKTZq7S5
mgHtIp3F+bO2JxPqTzs7feNBd2fcjsYtpv3qsFeRgSK2Q7VtLpIGJXZ2YVhieSlBj6uOCB4DNMSp
pbgtSe3sKpBJL1IfGAS/x/4f0yyOkYTk1ZcnL9ZOI/PjIcJbdM66kp3U1YYvW5OvR1xUV1IFhPIA
BHwVJ9ozMZOnESj3vu5uo/LyEWJn1ruSpx8j+GsWdaSYil8FCBmZ0KsU+/BwtfgyVg2XF1CMxMtp
NJwVIRQy/VDZoJnDD/7RSis+vZADiLXR2CHqBQZech0bMAEMHK8CcWdga9vGfsbVV1nb7COGbU+I
B4jCTCFKvTmrQUdx4mylN/2lSidrA6aSsSjC5+wvG4m1/xWMjZw022uG/1LpXWxCvpP0hw4QXnDB
7YG3JKIsaIcPEfyNHNYHhfdq21M+Zw62u9wH8mAMByvbOIy+qI9Z4DUYAF6d6a0mNPgxihWNuQkD
Sib1XY+Q26MNfXRIblatZ1zZSabEVrSt4SocqCNsmzmOJOHM0rEaDiOYpgTJPkogj2k5Iyrd8E8Z
AxM+u4UxFLQ6S4CyrA4581caKSLGnD0y83zqbTbolzB3jgR0Y3/oNiF61qbxFg5iYwqimfdkgPEi
65STwAarF8wB5WXC5IOzQwXuzjYPn6Ytvj2k0qAOGuTWDTiJLj0QnZXlUHZ4SGv1H8UZ19YCOFkM
vkz41DrvZhQwNWUA2JXHbGpcadl74WWbDnqF8ousYMZ4QvMgd4chp277bj93YMDSSjdGqQ32tR6I
8VK+7EBdW+inKkj5BXY9H7servZNTV2dmHCQWYMALuhSVu1nWzUOw2SjqFRYxQPp5UfHbQiGru/s
U+zBER/+KB6rKTdSX2p7m0jJUNFcwXbv3Elvd8bEcq2+R+N3M9tqNH2+Gi3WUWn6OcYdH8G1pae0
UXxFKkEY4aXQ7WurVncRyxuKUm2fTMZZq8rLLJC4IlEjjnDPfmiCBjvnYVqKWKPLYpftrFI7JEZ1
NXa3GoGZPTDW60beDzSHQbHVZE2U5IkGcJUTkccnVXjslDG89mSbFUP5HE1rA5h64bEbr6FL+VBr
GKaTdYyorJ1/wN9NocvMdJ3UEUtHPmbugn0y0hln6tAWge7OrgP+GAnqRSzIlEkDPCFob4zw1onm
rqCEGHUU9AwtgUEYMfjMFpTRT/jUHP/mz4dwhfFn3Ph2sWUmspWEr+YNMwSPLWgf8hT9i8lFakZj
I/81+XgZIT8k42vstFPnD0ci3A4CY6JlC0yJ4P/l2f/IhnbX5CkfnbO3h/4Qrb3qov9kmIHafNgo
vykHoBOCQk42ANo2EWnlxh42j01XyGT10iTJtfk3pETyiZMPtFNDG1Qu1Q9FNc7wxFYeYRSDvaym
C6F6D3OqHlmdPdpR3G0rZCYY3IGALWyUDhnD/SRFOOSfk4ToiXST/1gZLpQSeixmOhzHtKHf0/RH
Y06OTVBGvttmpsuuY5cN457J33oiWyUEBqX79pFNOlMkJfgljCyx9myBSJWvDnXTHwjubMSji8+S
TI4KqEyesTwFZhiggkv622jtE/DhQH/1VxNhyJreQFWFiLMYhBYY+hKonZ5G3IMrSrabeE1MzBoR
Joxfu/1lOtiK6emb7A/0+t4yNme6yB6dQ6b6mn+a3C9wXK7hs90dzjlpnHuBh5Pa1QJoKvhhU6+b
6XF6ePHHMAVuQ2rYs5mFwcx7YpqyRHY3WGwoPE/OEXuTN9IwjOd86E/GooHY8q4ST1lCk6yAPma4
wwGmCHxZIOBjzGbWDRE7g5apOcn2qeBGnxxjZTybZtVxyNQ9xaMKWyq6Obm6aUegsscsjtm1//LB
Z3OTVh2QbFTSP7VTeUy5kkwSLEuvuCIH7px/YbE2ShjVxJqGGbbtw6qefVW4qdrfbg6AIuFZQAPs
kl0phFuphTtOlOFMnkAb+DRQov3NK5x6XAO8fvs6uOCSshQfDaF0DRB6Sukt1fw9THlH4SdUP9ag
3qfgZoztxY7NU5O6edcx8PkbeB+Bz3b8T5r88Zg34UKJBG9dHZyQypRc3E2D+ypIjwwGlk1q8SnE
Z+s7Yxcw6/ydVKVxtQAVEDGN57YJn02PCwt708TOo/NuyifxvstejVfuv6RQV9YgdlH44/TP/r3y
H2M5vQJMoIOSvbxinWVYG6JL66GG708OjrdjWxAPBHMs9Vaa85YY6prnMMLlKJWfgSFe1J38yYHP
exuH4zyBHttVFv01aJ8TxItKt56m+B7X3s0bercPOSilcvXAMuf7QMlgiDe3iZhXSeWquyHVleA7
68I3nxhsqjlMRqj+3s28Irz9XlLZRspPyrzwZnyOAyc1PXKqUSf/dBG/+W+/rJDrqUtMAQZyyhxe
1tIjppOlwjIBdZbsOktxaTzdQiP0lec8ePUk4JZsDMiuiPBbtui97pmXH+enumYwUuo6ZQ7OxA3D
ih5a+Yc1NYt5endnT6XVuL9m+/7HUF9E/NEyK0oEA5zURQ8fIN5r30iVfw9ksC7FqYxPGO32EQr3
yJHchV9Z2l5yb8KxZVx8aVxq62637OFhmTJrpLLNlEert1sIVUj3MrhWpDmO/gqogsckfwAxpTcG
6To+Aty1Cm8oJ31Lo0xmz1zgWOmhP2T1Soj3HvGB3S8dARJqTMCPrmqpuJFFMp15qrJdum25eHJE
DT6oFM9cRUZxHpTkpMfhEYWqTndnHSNuyAJwepkWK73gsx1/poCNsjHSReHJoIFVn46ZvLq8fAUr
pRBPK8C4jQgWU2XnW3tT709wNIjFGjAChN2n37uRn+1qPdwxZnZJ33TDE1kMWoCBjF0STYj9dGb7
sDHj0bDGYlFAVajj1prRA1zt5vSN8t9n+9czsLERXErmzn4eoxmGNKxtkDIPwrzanjFnCixZubM+
wZY1oTLn8bLrnBE/vRFu4yp2cAeAlFfIGhL0aTHprq84YsVjjnvfaMgBQHEjwlvkn/L+XSK/TFEU
sp53xGbSlha5c009IbHAncNSkj1Dny9V/zGL+/Hg76vap+sLDl1yi1aI2x0Gcyrj99GDuQEUubnY
jdj3GFBmuEpDgby0G+scl925madJCIVhZuopDryVNL/0diRa7Id1DTVPSv6CiioFHOhSRk9T3nLg
MV6SH7BJqd1O55YADHvqmbxw1PEWJSo2SUSRqG7RYofMQBUUjcY9hRw0o52adGHe2VNYxjkKrVva
PRHSd/TrzA03sscjmMx9YSrXAyMlC8H81P2MFm2O75wGItbG9I8A+TSqB60a1r+FigIEIMz/s58d
9oUhfYKDFVXl/Jek1jAh5686QMr0nSqbEXD8BbTYkhaeeLfZslAx9DB4bJj17AR/xEJbsq1F5Na7
KnV1BcdcspEQRPRmtflAvnDjcRt4QuZUOSdYR33Dt2HDN44W3disci6ZTNUPJgd7imxThWw7r5or
eMMqNn9kfRE5EFAoWst20ZESy3WcJT+KXazg0wziqxr8o6SIG1HuJDOeNq0OHZEjJTGcVQG8KVqO
F6bvLVHLta49Ec8vi4DVY+PcDUg+HebyiI+GIOicT0xXEaFw/gnv1AHoGEnwC4CLyLFhw4PopCpW
vfYTwwibU0SYZP8FrUFwMwfxsCtHihIkOQg7I0bRmuQGpIsM3QAYbDx/zvBGDPVPBv0soDOz6Mw8
VmbJO+1OgFZIqDShHEPS5O3ms9aFK1JCzqGYeWaw5u+DPhVY9snFDg46sFuMdOjXw6VjwFRDfml9
BmiRSpvNGBdM5FzN9Nqk2G+Y2fCTe2zDteCZ8s9q/u1qUFdGpZPl++r9vyTzRk6+VhpcTVgkfYZ1
ZLjsUgIQwkBxC9aXJZ4mjf9NSOux19YAKr0pNzb+45rVrjTUXaI5u0CP9iRS7LOFQKATPiXd0DDm
y3iOzaCENjFNMxFJe9QGBP/4sP9C5SuBKmgRi8tlQXW6IiZ1NnU4GlOz/5k6LH4XHjdNGavMRFaT
sBcWgDKUf4dCU1fhmN2HTl822k1p0iOIn7055BiliVXQx4OWkxy/Txgrtui0zZLCfIw2Kf7jrs+3
Q9TTn3AgbLruT8JzQFgF08hUoimCLVGKf9SbIO5SbJH5oYeHAnAaJiphWUGw1fyUUewc4IaJFv3O
1FnbdkK55mPjm4uHGUcSsrN7FUO4HpniD27q6Byfg2uo+NCASEGDhZdTfjSGesV5TdQIityFnSMJ
I+BLBeiThysl5HKYyrMX15cuLK5leVNk/tauLH6T0DoI/6WyWZa2hek1Bo3SHHW26EGsQqgZ/6P0
VSSovnDuLQM4GRGDN0wBiQYNszlWizyj+NCHTQw2vcu9td2o68Yp1w5yd8QOMePjHqFoRz3HfN6A
GEGanisABAyAjUKuCq+nzqaMixbNRBddaphJlX8eM2IWC96cntK2pAHHK3JTY01nIZkx+oeXBkpm
xhFLhwU8VMoArCNFWkN8fWr72LSqu1217qQ60Ku1+YVbAoPd8gfHGmTChoHIRJWMQFM7O4QrsaRn
IaYvkzG5qyOLWu7lKj/UCClCaukmdAW8Xi/6MhCUkUux9Z9VrWFvpHf82yn6aQRHVCrJJkRqoGIC
pUiFuHjHkCSzgx7UT0xM+IIq7PuXzNEulpO+DNbvUeIiTHukcfCAWFQ57IwSdMn2oW6xmraNazL2
CBPoIWq/MWHQk3s+nibCXjS6zkXlodsrIYeSW2HoDp9LhoqD6WAqNt3LVA2IstCfQujg9XtZrb30
WXSrZF1WIEeE4fZgrpSEtF8x79ssbJWY6vUR5Gd7IObbRIoyIkXxQvEmcbUNwU8yfNmo3xtDrqHr
lj7/LS+d7Ok580ugbe1+4JJ6x5Ex2MRmPWhNB83bgJuDvR7TpIL0OIXWX9wrNzPpGUhbjyhF4GWd
9OZDRzHYx2uk8h5Gv7ob2HWN2y5jd6A3LH/YkegICodXiJlfwYJlR4EbDs5GzxcAM7dK9Zf00qzp
N1Zb8+/Q85IBGTGwLibUPGW3CXIKUwQZ2amlzxRSY4rn7bMEmk39R2POn00tiwhzTZ4kEodw1ZRH
oVobADNbAS05CR5mCwZNFfhIwmOVFscm+FXit1zDp45l1nxMsbHL6Rgx/3fU1fJrUHw2uOW513DP
W0sjmc6lLs4Ks3xF6GfcbSXm/aUt956EEdORkxuv1RamTHwZJ7GrAh4L32dERONA9VPESFMWXqbu
cUofC/ssYNkyK1Mo2ibeBEMy0r4qxEXEOBxtM7sZSXjVr1yw8D2q+NZQOqq4ujR5c8L01A/bsqd+
BmYO9fIRaOXdJiPz02TwRVoAgrmKdQ7sCKnsiP3dBOYXVUlKYTRncOHtIF8txE8l6QlxyLDGHh3n
jF7agSdvMXHWhw+1shfsOdVDwPxpDK4m9nobd+h0LqC0xOWyFLjT+D0xHbcw/9QMcAsWEJKGVA/e
KAwA18QyQ6l+RflGKprNDANxAY40EbylQPhHPCnQVSDMLDuDfSqGuKl9iyro59Wh9dDztDtG5t4c
5+sgELS3jclr32ONUA9zSEQXnvR+P8BQCHETGvU/y+p3c8SuBlx3o5jjRfrD2bEk3s+LMTSrkC59
MtEuwryZ1zYauiofHD/HEX8OpO/cd16+jMixrrmvxA5gKXq1VQzsZQyP0IMNypbJ9+iUe4TgzoKt
zfxCjfZ4SxDd6g3iUAx/o3GuM1oYVLe2qNys+JlqoODqzlK8h1VHTxtDMM1DUKGxGwDkj6hHdKSh
cWO7pYHXECG1LO5BxWhyEfk9T069lzLdN9LZpQYUIJgwMnt2pfoY3jIk2zjCKmLU155foRCZTqYw
jhR0e7AOjW4Tre3tuDCd0WYgjTaNVLV8HZNfUIWhWzFml24VjYshB2OVw5ElMmOKMfM3GoDP7FhH
Glnq7MaWAXkwKmIFi4las0w1cSwmoK2PZtT2TZEcxvjCsv3SpOo1Cv41LB8FBtiBhW1bbd0cNwYR
EMuY10Ttwis5bkzeFrLWDqadHDMFY6HQj9gd/AeC4eXsG3dyetpAeTpRuPzn+Ol+RUdV98Gi6MCc
xvi5wdsGKt9EscfiWVsKY1wughENQPXwyKNtkPxH5TnNs1OTFTc5Jle1DC75oJ2wo0nnI1ERD7te
erfmPC1tk/NEx+WXtfPDv0r8EY4JuHcXJx+n+b0jag+/NcuRkmsSsvDGkZ8FFXzJxs2fpbIgsJLD
JLYWTcAUqieiAS3zWAUbn2OjGr9bNUCWBSr63AcIgn14b9FN+p81Hs9WzzdJQD8lqZOr2vVLm3+K
g5Zl7BRQ9zMm52eplcUI8CgnOqWAWGCxfWJsTLIcpbffQGA1tKvHDZy8OzU6u/rsY+VGb4i7yY2X
AS65Pve3PjNY/Roz7e64tNF+LoCOIGev7QHJtrIrmMU4/TFeesDjxvAALuDcVD0eCtiBnWv3e4PK
QNE53Ri4+2w+KG8HUKq4b1GWuJWukV0UoM9reXn3lvMblfyi+UbSHcazZgXFDHXplGW4xp2j5b9Z
7NJUOazjmpQGv2HupCEZWLE307sHoa1LedIHa10WzsaADBJUFt995tbGT9lGp8DimJvKtWrwdfcm
BUN8IaL2kut4n+xj1ZcXgt1Rgb/SQT20ebewvAwVXPBQ1Eupv/GsMgfRF7yIDvGR4wGpylarNBgX
bG6Fg9oKNWOxaUAMTRIdQv0Mp/6JNBfo8yKMBDsKj8Yj/cAO7gXKYzLt9wTMtEYMnZkWby2eF4yk
jz/RoN00gJQUSKG99rCWxOSOiuDYdwfjNP5odb7GlrM2T/7RgsIHNMg4EZ90gIlecxbAguXGhPeg
Lwu6xiUqjHnPVdBD+J7rxL+TUp08tmLzZkujWQjTHU4Q3cDJc7HMb90nykXNTyUK9QTNVkX2Kanj
opWYgpcxSo8W8r2WInonxkys4f8iWUO49EyJc/RHdW8jH8s584guHOrkvMb877A1sMZmNyhrFU2f
d00NuZ0pwh12yB50Zml9N8PXdGvTz079NL+ApwJknNsDjzN2Zgz1c1R1sBlGaxdpxR6MCsfKWwtU
KKIye6QBy0K47kmjo72cVT77cjyLQrkU3nvPpqD8n9TeGnSqDQynkAjKEBZY+ZYbbw2wXcQFoXJq
S2fWtgDe2A1CPruofJqieujkIoaph744usVEswknOvtNR7rV2yBrF4osivnZ9HlU6vwca9A0yv46
5Dp0S9fTwns2kIxkbMuMP3gqt6XlbNGiiSDb9SYSHjpa5w2v7l1lL2pM+w7fSq3/qRRX8e7KD9L9
/D7IChc+gcZFDvSPxGSIkfylTUAUKxYVJqwCTYKNE2r0C32wMQuIxUncm/w1ESeYwdshs8KEUlju
U4TGPprCsqaTx4gedszbmX5W2dp6HVIFWd+xCKBRlNZlNO2VbJAgs6zJSaw1sUlXR6/Z5DpsNe0H
/X3EeIzKk2Bb7Frlt1RuxL4jK0K+Pjf4+XuB/sHDSYNVjkkBgmJ8NLbK7HQhhLavOvyF/8fSefXG
iq1b9BchkcNrFRWgiorOL8jbbpNhkcOvP4Or+7B1dNTd3rYL1vrCnGMCZS0dOXD06GpAHAUwkTrf
vcLC5J+wYqyjbtZLr/SrR3XB/EFwtkKsNB5Dgh0ZnOE9SmLySuYdmq29Urv2qvSf9iPCJxs1naZu
nfzbZGY8zGgTs79EY3uQ/ydYh9W7mu2rKvZJw/AcEBkj9qkCdwpSZrvEX1L/zupj7t8mbb7E0iaB
V6SJOxZ5XxXP3moDrdVhnEKLjCjtWa4JAFSCpXjEUS8dZLjjfDALVLmFsbnKpHWLzmfDN6xn8Hke
NY3e2Frgd+lztY+BNt/NIbnGfMlfkbqJ2h1DNq/CaA8S4V0d4V2V3u0Tkg2I20lRWnZYa/kfMb7X
6dNknxgZp/C/CT2ZgntmROGCuMgGgitiw7M0FJwJURZmfy8H+2HwMuKAY5rATv7dOSsqqLb4YCJe
QW5gyijTMQ8XfHgqeClZpxYEEsLBoUEZqE65JHZDhSaEhKkVA7Mw04Ss1FsIrsgM5T5ISGbC1Mu1
YMEQ7QCZG/GGNtAirTVDBWN9DlwuVs68YIgUcxfOEbW4QAwdL5euirWjQJ5q2QsYJCYfsDb6TRpO
GfZcLqyp7xHZ7mO4ZV6vRG+W43yJSnmVZCnasg2k6m/n1RqkPRKneCEGreuCoXVY1lUXVAvDZcLU
ZFDJy+V0yWwBXCbjSnU6VNMIdiwmL+PJQSybGapPi8zjkUcf9TL6sTww9l4YjUdcvxQJeYrQlfEU
Otq9RTWpMl9z0n5nE1Kw5N9K8i/6i+yKH/lZWZQ4uDj1r+y9LPk0EY7E1bgj157/fSHFNBK79TnY
jay5nSU+WWeezC7JbmPVATZABdL9iTHxMps4reQA6+0Qg2criKRgocfig4giayAKKEaTxkyJoZo7
UYco+WO6JvXETdswfR82EQ1HQc5OwUM45+4E/oGBXQMnnX0RW9yul4+D2ERovhTW1guBc1g3t3mU
nWAtbBrl2UroWoktUsKvAXJyPpnbiMVqoujwqvG4aj8l95UFKG+QMr/nbG9JDhl4TqdrxV3E38fZ
AsE8sX2puuu1fUJFPFKJJaqNNvETvA67rJK5VssrLX7a1NeArdWab+onGySfXNuuRCxiK68R5Do1
OWgzCBd4ohnXF7+Cv9c1X51k2oq169IePOr5t6WtglBlZYtsOHdhks7E0KnkKDRHGxoDH7aO0Gz6
zCoWtAiZONUGk82vvJvixXPAvzdReGqhd9VQkdZtCLN5qgBkZzoDI5apM98dEh4obmTyslhYCFIZ
WBrn41p8TEExf5n3vNYfaqq94OR5hf7+qvvl2TKLe9vGj8ppt9N+VWY37LZicVL0BRztGu+unlaZ
k9peoCNejP5gfAjVZdTqqRlkbpiSTrB0aCzDm1V8ljMRiBlkBJ5VeHAbAVqwBC2YktiUYWJqmOvp
wHkb6hwZIn8OWZDndtL+m6m2Knvgbp+OcqccRfexrL+IuPE6/EqddomSK6Q3X5TYdlEmIDahi3nV
B4qJ7lvl2eqKT6G4HdA2ZN4FIcEs9rlozyTPBuBpL5r+ECo72IV8pzzcBJod2MtrWCUXaYIXiog1
ZJpq8lEJ7aHyqJn2+zh+sUJmqMixT3RLyKawsrurzqomB83WsKVXYwZPphsS/zI2/3IF+VTRvcqz
c6zaswSXLcoLDzW1jIMWJMxsbW37fUYjJFj3A3/ZxgzkEGX2XC3JdJXJmhu7V41kbg5AVzPmjfo1
1UDoGNXyX6RS8hIWvw6igYVc27oGLZviCGnP6jTvKSCYd8OBifc62dKDhUyMD6NjvimY4iUo2S2s
mpawjxn+v0w6yvWPk0dUNV+9VX7agkwuJCRyhaik2Cn0IkN55MpKC5v87U+7KNyKHLqFqV09/GTy
i8ndVzJz5fjf5sa/kBeqxN69YIRFjTnASvmsEGVlHDUGnUq8Shr+mendQMxD052xf0io7QfzPDDi
tlGzoHlF8xNha/zWwh/TuDMDxXxbM0dKbspvag3JxsYMwbHR9MrnWjYhl7XQO0GIRGOhQPWcSLaK
545YLTxFe0uWtkP1UpFXzvcNVWRmno/bZT2qZrJXEpoPHKkhM8Mufsvjt5ahu4PRpKw/TErbnjSG
Et1xCA68ZNPt4JCFi72jRJLSf4R/cFlAOcGn2DIrD6d/7LcluBkhmp3wKFBVyg98y2E5uRZEkhbg
OtSHXPIK+NQvHad4lm4XM9/NVbJL12gSlK1oWpL+tRnKLc6zTcXWEL1LbJzyzj4vdXqp/qxml1re
oM0Ivo5Q+B62/XRmPcj4qLizag/0wdA9CxISBdWS6P1U1vyekWQmweQgMnr8jrJjRPei0qU3qXZX
8BYuYN3pkDbNAtyqolHGm8Uws4KKrLQ7Oc6PMRvwsK9RBxE+YjVHMYCxRsZHjWDQqTBtUwb8Timz
BovByGweml7djaZDleVLM9ZFjW+QP0s8UFGUhwYIRQKeGTOPg+mswMFCbSRmi3kOsrE30X1KtJBc
+mqCW50PEEGdkZ3gi5qzfizZXSpr9MORYAP1Cuh9j/UhG+jyGAG31GsCJwnrSva5KXyzBUKxA56Y
VArJYaiE/JWSa24UL93WrCdRZIbbFIlPhs5a7XoSQTPsUWR0wJTpCQgnHpZYdQmF+fhRCNaYCKNa
/YN7pmhIVOTGws3SONA99I+R68Vw/PzDqhxXHtw2tvczV4+CeAo8/rTTeJUFkh8AqKilXE17mN14
7pdA648MBkAO8jKQSrfruEzTRucF4edTMS2SfkK0GlYET9BPuRoB8MZm3nbuR1H9Vp1zzRyUwm+J
coiwV5TTuwzPlVEtI6CS8BfZN9hPiOoKAMEkJIqMaEJwXgF5zco9aJxvgdE6rJWjqjnHOEq8Riu9
FOvxbEHBFrc5pYtxhwgBH5i+zNCC3CK0wWAzUDGAhB63SjgZB2gS6Np/EfJRNQsabEvZiyWnrxI4
QSBX8JvLt8Ts35gzv+VL+MpEJZKmm+WVYiDjBvdm/59kMJjTvS5Br4+0w3JDfg0EEJi7Qk+2xfLP
RrLds6h0YPMjDjbQz+Ugfk1Ld0Ffvrzdo9Ly9CXahyBYCkS7LI/6HULnk5LRQzebkDyHjhICGgUe
GkIM0ZvEXr3jGaCmDhSLXpDAunLbCwhqURUsUhmYRRG0pcRsTz0Xag13ikEMI/eWy1pH8F37HLWH
qmIrEHuG9SaRm8LcwvmNi8bLaw09NuS0hRTr5TBo4BIJV5b/erU5El8LgbqOH0sDJ6t84v78Wyd3
JrTXBLadRTx4Tqmq8EeWVWjxyiG5McGbeNe1GhzhIJ/Krj0NJstT/RCxxnYjZKueNXaujTCUzWlX
euWRA3lhs0mYAjddhqI3IYgMO3LPVZaj3LOh4muHjCujK6lONu/ntSyKH40SPtJUfm7TPH6ZJ2IW
jT2yinAgOiL2ez0+FofI1/sW/7s45ypNqK6ebI+lHFaJnPZTpZjBnIogms+MKokUnAafRAYSGZqC
W0bSOedTQ//DuoM8zeNG9oYaSASDiOXBjyQTJZTiPUWTv48azhRlONb0+x8tNrJSs2/vgFFCn64A
ka3DIXnN+eUSbFdX1wq9qyumcE9rapGrBkIJ2v5u2o5qu9cYSoglxIBKvhFrOBtaajTj+h/AFtbb
mbwilojiPBvZdQgJ+yyliw6YpZLqi06u+hCL4BuONUpNk1SOWGbc3lDpM3pfE2diUq40sLwmIBA2
bPUR3EVhHCuDynWJTnNrntJhOVew+qohOpGWhV4/LXy8xz7PqV9ZC2JHxRfV7C/l7I8bjFG+4410
X0xp7AS3soGHvvWOXDjHCOdNCLFrYh+t0IbJj4j9eGws3ogwoN++6SnJgqDGG7faRX9F/c+BBBf9
ob5rTFf8oN2l29M2WM5yMiy4tFGBlAhTfyjxnE0W57e5oitC2rZBNIxlZAx3Y/EfLchRK+S9hApD
Ix9LGMtBn7BDbz/gLmwbd/gx8pRUqw2tfW0gTdhQOZ8K9M1oezsh0w8NAbcHKa+hH4izHfHam9Yp
YdrZ30NJ3AfHui1IBtC87pZ56wTJmQDvI+hesmo2HHxeSp6e/qNoxnbDEx9iPqNBLc3Z77XMg/Om
jk/0mnfJ6B7dDs1792ql8xtRlTzfVHTkm7TMwahUmvKgAKqI0UgWL+YE5B6l5BoVhST9YHKrEXey
LwvmuFK7DzGT95jJl29N4Jz/xuIIRCgh9XMGKJTskYruGngB8rTskX/O5FgFlRKBaJqPo0pcgdQS
sYXTOE19U6n9xI0xJMWzsxvmg0mwBCkuR10HJ8YfZoECYVCXsOriE1H6UxnlAG0V32QWI2zcUaJi
q6Oud+nMzFkyGVhre5wU+/mQbmWp3ils73OSzCTMexLmPURlaJi0yGblBR79qR9KM99z/98X9q5Y
HcCOmpTF9UgIGGt7OGc/evHf+gB0DIRLRhAJuTfJ4qUFUbnLfBBQzCqEz7imE9C7Zoro/vIRLYgz
Ee3wDMTyOVbsc19i8YahbcOr7kOIMMaZzCg0Gfl5cR25PJGI6luNvDP2ffGOYNqLtNRTWYNKg0Gk
J9G/KC50xBDkeJaB6qDP0QjPXDA3yfzs3aZ0mkOckEt2r1kyx75etn5V1UCXE0g3GHSYJNssVEGD
EMRkcpI5XcTySjrMJmY1CFMQUOla+EeYRvQNEqc7IJZ9HZHYsdOb4USw4jlcIl/lpR/TgFiuAJvm
ppWNnWjsgDSFwPgInKmHQQJsO9w0c+zaByYQgkcJwlH8kZsNt5d0+BrOSVHuK8TjBtXr2N5an9E6
n1qMco6+ug85CPFn0uuOtABjZu97YPGDeLGkzNUPw4eZ40a/52fGefrdePaLcqWau7cziL7+HMFA
SOcpMDM/gSFiOawISEthyZ+Ym6/wXhgaN7HhjdA5MjAPTb94dt56Q5R7DSNEXn4M39qeJa0rkgKL
SuLP5eDVg06lGMDsI45svre8rart3LS4vRm3kXga52Q+tgbLLEny0MlD1UnY3Kp7WadTZJirMkAw
jYzj04YojWSMH7Zxw9fc/ubkweo0RWirgnoXtRgdQunM1GuDViBo7UsKzI5H2PxSewgG/EoRx96s
Z7GR6QRdwnUj6SL7OGWTE5v6E/+lCNxhqD2TJbG6CChl4lmK9AVjvsUjU7/1uwmCgJSToeKu/y+U
kmfa9cB46e3+xCCecZU/lf1YildLG1+idHxSIjyWHMvryJKhvE7xHCToQ80t+Yonpcx31Auw4pBY
2eUV59/NzDNcTNEjbSXyqR+8RxA3RogbU7uNdnAWlHGjo51WYR025C8bsrpHwzc0B83cDWB6iKwG
BIj88wNAFL7A0I3P0rHiZS1IT+4B/qS8rKb9JB2F4RGMkh80hs4INZy1w4fkdEETk74FhcsotmyR
oFIneOfBASNznpE5m/JyKivlNI3AlmAuj6SHVAlHgnMMkTUzJpydh4FpDT10OeKmqjDLkgfi4GCt
EKO2nclmNdrR6eUxh+GhY2EsRZNnCvBG6Lh6wHyYqY5qTOgFlKQ11wCp5aan0J7ZH3Y/Mmy5mZ0s
qcMxMtGO/Ao6Kw6ubEWqODSD4I6LS0M+UBaYkc6vu/Pk8mIqxt7Au8mQy5Azrx4dr2JuAUYg8lRR
b7vE8Wxbey3jfDsZ77GvFgaYKue9tZ33YhreY52tAbsNQH5M4nBqtrh7x3WgHlZ+2O8tr8OzJ9g8
s+PUqte6ZtH/mbChLrQrncWA8cjpPmco2TADcL3k5LElE2rqNbvL2muDdQrNzx6XR828Sw2iqdzk
xXeskcnb3koaKlQvFdO4kR6yRBszquIE+9BgiGe2F3phWVr3xE1AkySiGYZFsha3ev38SzLyJtEG
deFEzs8uxqlDHh2q7hPPUabfW9N3EN4yKGtClFyj8WDG+dDrw9I1we9SnSU9ugjkmfWAkHqsN1Wx
1eX0QoUHwIMdvlpdte0nVKBBAgU/wy4UbEPD/BFnsIL1Aie5fAlLlZCUOaDXQZKyNKorkBiQJCmo
wWw8W+C+PQhMLBAmFgjRBFKY3VaZnmYFYYEdHllB4dQhUJlRam0RJ/AhiLUHsOVtaia2hHKFO1kY
FxUDCAIY89nvDaO9p2+MDBac18ahn2s2ypwLOEs6+JzFzshwCg1pAJk2WMBo7Ah3mJ5V9TnPe4sa
V7pTMLeBLU9BXyLRV6eAXXhvd7vEwW2IQI9vKP427o4hXriE+hG2r7ltxlWJjtCCSfu9Ylhf5Ein
yiWoVLyob4uDcaAHGNBta5qZdXZJvZXUMYDIehe/8XXv8Rw+3jcKEulNdtZjacdQLgHK53SYF6hD
zYkVvBfBA7LSmGQMXrQ7E8OEYAunQ6EKSi+eSDSk4fObXJxw2SbWq5RGe2NsqADUvU1w85wAyWS+
YcC8yuFW3ThpRxewggpbxOGCCLkgZE0PlIzUxDm9FFFELJYZZM6/maqREa1kEs9J+Kn+a9v9oT7X
Ouqh/rHywQ3pxKj6nNvmWRM5t997V+LN7FBiSu9LRin6CNHdq79s7OSLQOmgNjstIPTHlfGgS6YM
lMe1rUNBKHRYqLsli/Z9S2BYuyNJdKNf3ydffopoBPeW39gNvxp9d+h/2g/2koN2Ok9rYJCB+gtz
zj0h/2vedZyFAnNSR4w8fujJx4/HVzho9wk8E08RudWjmHwM0eWfwliECvjeMrdJDZNGIkTwFV8U
KGTMACO8OekyPB3pnJSLR3EeE8s7HUQJ/2+g76DUBNk++Uv2nEl4cHBUyz+tSz//hvjRqiDqbsVf
u2hXmhJdIjZtvsYF+WL6gGK5e8hsMfOo9Xot3lY1zK26J750wzK0/OauRj71N/mOPBPwR1pd2Z1D
bDOptIMZ1k3OtTGl1zjB24k+vJJ3CrHdYHgmtpxnKbyBFDlNIFOTYWMjHx4PMUHM/6Fo92qLY+0F
7DWq384XYwvFh/qUjJV5a9iM97ayF0+tL6fk0VnSeclytimIBuGbvU/h9HpGmGdAP1zGI9mQ1+E0
mu1jys17aFg3OFFpieKchNaTTHjWIzlg8NFvja7cRiW+jnzRwjmnWOaGrWd1b/b4AT82WlrG/kxg
CEX3k7PRG7uUYqB231l3u1j9iYNmXEPKoviz+cWvid1iW5xb1wneF9Rr4E322l2XotMZJEdlvOim
/uoYm6wu2W1XB/an5zLu7sZkurHTo5Oe7mFS3nfOgRHVIew+TByVkNRr6ZLFzUVC+GIPVKlbMYub
0oQbZQH40kIPbJWzZgwXXSYeIoQXisAlkqsn6fPlfKC+P1ARHTDTHpcc/6IljgmsT2lsMTb8ZzfP
OPrLDUEEMCtZwhtaaAAtNIBWG9ky8yQy40IHCALCvasWBz7VQYPGSVkx5tGjgC+0PlrG9AVgTO9B
iK+/iAbjnXUtDPiqZ82+rElTFs5lYMasZYsuhLpARrlD0A3y1BqOcBPoEoRUX2OgK5g1Z7xRjs2C
uid/oQ5SOUiZE8qswSWCRfpEbOWfOa9IMn30DapBpFVTRehPfAOJeotj5YYhrk+OyPuPgykdCDV1
h+JZKDcyDlqkflCreNVjV5v1Z2to/qJfrYFcG5d4jVPOirmjrSm5IUqYN0L5hp1whLhyKMqcSdcm
YU6IEWCTvgNgFJz+wCSK2TioxTl1uP4VNbjVzGLqgbS4c4OieuqO4/C5sm16RUb8siGlsUXLNk4w
zroXD3f0ajSe3XZAE6aW9xwQRe2QDcXjyL5x0xCs0V0ytlZNvydVscffJxcTtU12XM8LGz1JwWsd
JQnGePJZubPLzfoS4qNlQL+QCJxXPvYMFsn2kyiWsMW9tvIH0+VuVcZ96Jw7Kp+oYC+B6Rji2qSm
V9JsLy0OmwpvIkEo0L0KRmojBpK9mifnOIlOKp9SrPgKt2tZYNsnTh39TcZBptPC5wrHxt3SDpqI
kOFjjkTOvroU5wU0F7N9E22uphGXuNzL4jdEdZb8G9m2a0H8Pi6MyAoOI9NtmYAWHynsc4tUUbxh
LY8i393GQWOTnEDM+AXTQAtoihm7Mk7c/rNHrK+N1hG0EPL7W4S9vZgjCJyWz7/A32Fj8eTrm6G5
WYE1FFprPDuY35lZUQgB8T+LNYusFW5fwYci6C6BmMc6A33UP9otaS6ZrJJuehB9dQjlGJGEGehT
5XaKn079pixPBcFKIVF46l9GdRfCxRKrGBVJsBN7vcCp2HdvszK+q/zagciYMkvReGesCm/D2tns
GbjLihw5u0DoxIQUUq6HaK0lXbohUSqnZSLSwyBAoWHROwNBFle0ev8X/ZRzdHQyDCkrPi8296gK
2q/a14XD/GRc9dFWN0KZUE8Z7g/9hq/mgKRoO1evjLf2IR5/C3k1YmnUARw/wPK1jQlFKB+nswCW
35Ldl+fSWR48owmvcEa35SSCdv4wnfAUkfJLMsKuIYC0h78eu9bDxmyRwUBgnVzi6cFy2zEXZ0Qu
8ZYZDA8UzFk1AqFaPaTTYzZfKySJKraIcd1J3QdK1upDI74t5pa2mxr9NcEDIKxLO3f75WamX7XQ
tglSGZVhtn6yAFvT3HCnFH3KgEzeT913BlzPyfgio9uhEkpEfyny9orAgIFNbSxoXm+JSYWDMB0S
2JmQeqWx/aYAmK75wD18sWDUaIFjQI9RwMRg/+RZrukaOjbSKShhhJlK/9YbycECg1CuQ5sN4LgR
lUKGrkRWn4SnBPGYIdPlM+ZfL+van/EZkZWFPXrDaueA1zqdtvBtIwl0ZL3KRra98pxoXAuqi77w
leJXZbJCfHBHGvCSeB3j5Ty8aSBYtCE9aGzqqlE91NbRzKo95qI0f0JTIxI7jQZsXw+VUVgyxix3
m3OB6gvR50xsMOy9cMSBPDzMISUD6mJDjjOaDQvyl2QwXpbyMBbt1iogqsTup5kPdw5ZGEk5didG
G95QntYo1Vw2PfknSb5CgyE3zp41xc8ovJ6dC/iLg47EK7HeEj4hO/6qoEQURISVbAbLedt/GszY
a2bIGFim+3zNkH6FTPt6OEAaTnFH5epgU0w4q2p5BQZ8p791fOOl+pKEwWwfHGgC1aL5mTc4QBGa
Y6ZuIqocSdO8EWCb2IZElwvZC3nQrOKV9iYit2g8N4bjhfm+bgJljS5WdwowoGU8FxhBTQymFh+q
/Bu/C/mbbaGWD7uZjC9WmtvDYYrL86h3ASl4ujva/7WgQuiYtsU2NfsHGra7kCuaSxzkebaqsWhw
LmuQQRxHpxgJkbEQsEwNR6M2cHBaW3heTPVE6q+mBZZhXq9jykAmZcFMAnGf4baZtBG8xgHuEpCu
Vnwt7ARHdaYqUPeW6tUpuHlClBU0UW2Sb2r0Ryn2/7z9K1Nyt38hgm3mCI65OV5Vtf9KOOvJf5Cl
xI/dztbxCmK/ryYA4sNRI+QxjzDbgFtYODlSaga6q6X/ywgx6nkSsYSBp9tz2aLPbPTAmN1FvIe6
g6eCWEgE0kLF7cTrLtimGUWIA7Q9h7az1cdhb9gg50z7mGZwABgLO8BvZTVI8/zFnppdw+sbGf39
1n6ozzLicnVYgfevZ+wntOmInMhupNg3jPASK9FdZOgh4wDEmPWaSc5JmatgneJ2wiRY8pcH0yGx
bk7/rWmZ3Csz9uJRUlx7InGKXXkYf+W2TTLBgqeDSSg5gCvsYPJi3hdUP77WfztfCULLQn0zGN2F
XYBE7tLViAM6DXTRtK3PEchDtduWnH+MgrA7B8gvgrHtLyXCayTWKYAI7juGoiHRrIzYUASfZLvn
vKWs5rqZuR9MDC3tXR0svsO9xHxqdZg4AbEBG7UYtk3SAWpF5sBmra2DmW0/nJKTwdPRM8eYaxcv
kEKsM6KAAY0QhxcrD5KXtR8MQMSpa4iEw0uIr70ck8AerdMUX9ccyYnPCahFhEGtxO6H+cneNz1Y
OGbvUlkfW1QB0CKIG5g5YblSKYVbuE8oZg4N09m+mI4i47NCC+yWyfxIpeptkru3eNU2vRbJtzmS
mSVLxIJwCCajb8cjStJvprKeUbWevBDMkFDBbufIOYfjdGqV93T5vuRHajbat631RmIKF/muLKaN
ivWAS4wJUqNzTZTVYWm+oxozNsjL3th3kJ+225zHe2O+NwVn6FidFsk6zWF9VkML1fZcBEnjy7oV
OGVylZfzMFxxx0cO1ELVvBjVdF0MIlcYcGWnDtMKm63TjBU0bnDxQVTm7xbfBujYviDIEnxs16OO
SbNNk6rbcXxrVCZeRBJMv71mv2X5XUxA8Kna1/hk8epkeEWn9uhQtzf8sSnXBeZ0k7UfwHA5Y/C7
jo0YoROkqGEt/v8JfdfovmSTMEnBOjCOITT+1FGHJvKduerEMtXJs5v0QswA5uKQjaMXkZ73Hw7r
OzOCXFCqs2+nmDHNr2Vyduxg2cbU7uioMBnoq9kNOdAaqxVaicmi24ptYzeXZjHplEFgZHR9DYUx
qekJh1MRXljLMw6rLqja1qQBlp3vYrHe5+M04ZJk5BVHKN0I9NN0A9lst3P6cceWn6iIKHt2RvsI
w+lOgsAt3ApD8ubkxSjYxcKYrRCCyn1xAPlzkEfpUEja8Y3NNAMCtOHDWXN+JevNrBmoFN9O/6Ki
IdemaJseckzXJMMAVkH/35i0wvxc8a3nCxKYU+HITHCrRWyAtzggU4PkEDU+dQyTCEJiZko2KFZw
C9F8orzOmM976Gx35CiWdy+pkIzy20g3cz0hlhsP0ahfRLXXtHfZFHcbVwwEuUsUtoHyG2WBLd6X
sX9a+nAfzf6az2XAdNKS/1OG0/JEwTpDXBkEQX3sUxv2qXhIW/uk1to5iQIjcvPeODpL6UEI5HPs
EMFZHdlh6r5pnX3PxrEif3yCYdazPUDy01bYgmUivMtNoBLn02JYRE1i3Nm6O2ZxbKk6mgW+/AAD
cpBwb/Pr3siG4iMxxzgCaZnXxv5eR+a6SiTjjwAHg1uq36X1h3ATYrHbofBl0ufs9El8wtnK9pXx
MTBwHjH1/xEPy5mEP4yl+47t7OQ8MvSWpxGvEIaO7k9lmjvdJHYJTNij4tIZxtmIfqA3LV5eatTo
QS2IcXhttWKjy82W9iPEHZz2Lwa2vZDs5/zYDtKhzGyeVgAjPZb3atsmwJm2bVgRHJOeGYIw0y8V
yn3nKnC/JGbyHPmFKZPmdtZxaHchWPfOJOMYgrtNxJCBxEAzPSRDg+05YZBcwO85iMx6Rjd5IpNc
qO2Lcid38Ir7f20F8wZNdUtSyrybHc1L1Q6XJWv1fZ/Pb70s3uE33dL5XTLHdw2e3oT9YiLi08CY
gGJfoTCqBHLSkE4YWVFMRBn8eabypJ0oPXloD3Vwq+qn5FNio0exNOkk9YXGpp+9kWSFtkQCnNcf
Q/g1k8pFg1grmK0ZzpDqjSYTIYbi/M4NIqyFOSnFKLFDmuFnnempX26RfhhS+71gzIWEA1DDuEeL
OxGXBN4mGfVtLHR/0sqgXfGJK1IMZW0zvMx0YlVTvNQ4ohys02N7yZBWGGRWQ7qDNYwPVFxgMQcF
xpMoJdk0OSQOfQwl0gLmpsBVwScIpQctDEt+tEx6r7oGKs9VFaOT40M48XI1aN3Unr2zr5osWf/j
ca2aDQj1zZxQHjKipcjnhSiuEQ++xJinR6FPXkUV2oeZyrVkaKumR0Q8ZAkCuneHPTJS5Sp+Eq5/
vWNCZV8In9iXLUvVwiIuZbdY3sxeOj+3u2wpfGIbh7B5Ye/RWOYt7cZNmL6rsH96U8GR4Zcl45zq
T2oBQGj22RDGOev/yboONdX+SDUCuMj/RUUYc8eEPzzGSqqzqEWxOCngOu5z9ZNUb/L0gEB4kmL5
tFx5MB3fOle8OKVpuW0hbZXiTAYKSVPmxMgPOG3BhaAano6oKTHwN+ondXKOjuPH9Oz2q9RzpJVv
IoLr8BPHr4m+T1Df0rKk+lmB8GZobizomFjmOlTkuJNmGZAW+jFyDJNmp1gIsDV6658cI7pgzDmv
mEXc8bp6RYCygAeG+AYks+mDHn5VqtuehgKYpvEoAcpRLyMia9VsT9NthA83t5ekwhwf75UFlKMl
P7Kq9Ae2S0VK7CaFmortTagS/caxECjoYTmMCilLSXOthuwfWL13C09exj9b/xNuPDpp9BAGDT82
b8UO2vYy48FzGHFtlNg86lX7dCrtyMJElvP7or2T48eWAjR2uxfKvl9fSwzwaT1CRDmHTIZKDSP2
Q4tvcvuH/o8lqm7eJVRdffLS84H0ZHUhnyciMQcxCVOkf+ny7w4VYUhr2rFqZPFnOb7ODzPz9fr+
jQw/hBlbWQVdiSqjxEj/gyI9QebfMrBOAB6ye2FF7/Z+y1ifdZmBIrGwnyHrq/YPTf6O2nsDIwMJ
cCt/J8hdUA1UefXUe76P32T4D+vxrkWQWg6XGQZPtALNcN+b7N5X17Bx1mjNlCrGiAohjT4AYVkN
EmqByoV77Yjwoxyac13dFn23WhFmVKzC8hSrCxayvjTePfTjpFUl8xWXG3sIawffdK+Qpmm/VtWv
xkgq/1h19ugAEDBzHJ3zkf4YTxT78eRiO/xsTraDUsYDhRB6I0OCdsYHmSHKFkUYDjmSKdPqFNuN
D2YUbg/ISMZM4agFMIe6ERUfuNkiE2iNgJL82kQSmMlB6fCPItE7S054KIC7SZqL1zPUOFsKd3ba
wMp0LG0wVT6WMPZnQVFqf6dnCQGeNSLsU3wJY4XBisAi1YOXPmv2MckLEGIicNNgDhZRu5OEXhit
EjP+a6kiF6VUJpD1CEgC4PHWUf7oD5HNtw+rXA9hA3mUCYx6V2cW26JNZDHKwvci+2b5wyspYZFT
2bNgIDjI1FE9iEmrOw+fPCTIC3Y6scnOfzVR0hotnq6SpUgaaZ3Hfo0CPVol3lyNlVR8zRAYRKGW
W4OXWkG6X7eX2Gw2hfw/ks6rx21szaJ/5eI+mxgeZg7mzoMoSlSOFV8Iu8rFnDN//Sz2AG10t12u
IJGHX9h7bYsbn1oPBkLc0qhxI/t0hghSu/JNaPXNrBovAZoF3MY3rXUCt6yXm/VA02rPBNARmWgZ
twCEiozBp64+06hyberQQqSrbjwy2VOILww+rFBdF/PsGMktmu+Fzt4oHHe+xVhO1TwL6atSFJ6E
ssgkGACLR/yHW6vBJHwmJOCclxPRkBuLZsSXdDdAQBlwR8n9WqFnzrj+w6rajMsbRuq2YD9jqAwD
gN5AxrEAJCgYPDtvMp6g2tZRFsJYv2q65iVayzmBehU+SG3yKCVhwKJ2qIxVxRw75ghRMo+h+PI7
VjXtcPXMFVt3HZ1AzESQbZwdx9da+TvlVwVTX5CjAMMhQeeVHnsAWOOmbXDGkQ4MFjL4Lan3ymAp
xtU0Rj79B+NqFE+HgC45Q8Ysox1kLY+RhVVYpE2kHhMoF12LBafH5E/ZpUSbT/26/YgGBnpzeSwA
uMnSqeYdj+ybVJGA0h1r1aESAKB4RDYaDJ8pI9suJgLGBjRoEImLrLRhK6IRYbGJmDkfABC5lFEE
zIsNT2B6cFg5GU5sJrmOoLoYEY/nISC9n3pRVbLFJtrRNuJbEFbXivXpFBy1O6gEiVMq0mr2MDX4
wnybAahBDbLNwUE1AHgLhfXhHJ1yyEdlxqQXPzAjXgZ31/CMOUMxdjn4OFQ8ckJBioRHQsIzzyqw
yunoI+Fpy59MupBg6qodqaqt/KiC4o568Zpr+KWOc1eyRPeYY3oox9I42efLMBh/izjiHGbFXxHV
IC6zDDluhqJpJPcwjR7CMh/Mep8g1yLlqkXTtRz7rYqapSWhpCJimly5TNwJA39y0z9ScLoKdQeZ
e0lxaAlJjmiUo6uO85mFCpp1zkvZiyhmowShQWCS44cJpMSpz8VeVe5skNYWsoNhLoAYK+SXdE0o
Hq28v5LcddGk5NJF9dk2IRvi+M0hQ27UOdth4PQGfdwmbeyZDaPmoFknIWoCC4WanR10vt6K9K5Y
vdS5dm3mY6pbFzUfrj9RoNLw4QlQMxA5oHp7c1s7UlO5uUTcoIF5iB1TEnzCZdxMob1hjL2V63L7
8GQ0JmRk8RMeQ9U+zqStVWygQuDl2cMgS9Gf9UfZqg/NQrki23efhw9Wp7WEM9B3Gw96kTTdfec2
wzm0Rk7MlmDtL/u4NvD/GFx8wBxrJmSwh5CpzeuYJihAelKwbh2YrNHA6A/lBsbu3PCMGQBu+J+d
xFaCYN3JadwhVe7NT4JGonTHWqzAfbHiYl4jJsZV5l0poJ4b+MwyqATjW+4Pr6KIXywxPNBDod/G
Z7VSW1J6SRhQi37b4imE2+4MqOZe6YE7e4d5fDWRTR9pGeHfDr5hD4A3qsDVCHJdU0mH+KM1B8sc
Hr0ZPjISqYxuEwb2LtV67qvRoeC56lBHpuxORenUaO18R7KLfW4y8o/Xg0FqENW0Hb7KLCr9Cr0Y
IlMCRjbSIZSN1SsLIgjahqteO4g86u5n6EjZzhpq6NcJ15dRIwRllKFZDB/njYa2GcUAWw0MCqBQ
feoiAHUKvH2dkXYYHUUkH7QwPQ0OTMrKbaUci6KXjRMDNmZ4/DLV0cuhGWgiovQ0NhN3+8j51eBM
5H8XeWbHRhfDhKwaXgEyJ5rczGbqgXAKxZdZvyt+vSsry2GBtdKTaO+rWN9Dt63BitQEn3TOhNmQ
K0XBUMDpTpeSd88cI8R41cj94alPDwhiITVTN0Hj0pN3Q/mU6KjtDS5neYWvEKyJ0XQoMwiDzjld
Z9RBfrrzD30R8SfJsSyKk1lusipBVEVtnvanpKocrYRcMhBRPF3kROY74kdcR8s+J3RsG4kLQHAV
e2R+QdpyGQ00VTmKDsjIxrzRcQpbmEunEKNDmWHMQkhPU6+Nu3jqVgP+DDCDrBgYSofhE3LDmJV/
dT08KVF3UpCFFMhCBkhe4TklULEbKnQc4jRKzMTr17awt5VRH3HsEmQRHgJHR04wJSZbKKhMC4XL
y2tj5/f2vm2kAzKQY0w9p4FyI/NxrphkJhcLb0PSZGdogXJRXcusgQzTXCEbsezBYukRtNQGRJ/2
88GqkfVEX41K8cgUBpoWOGCgXl7EH2ppAFq128PB2CUA72gENRDLI66zfiKSfHKkvN1NEFUTCPH6
Y2J+mZdPf5jYk9meGX+yiCNg+0wx1yzrguQqdPliVp/ZQmcukzO0TFB8gaow9ogPVot4wECFOqwW
Xb7ewbthySORqkDNl+IxV9cld2tuLAxIt6LM8tEABjA0WkZeAMd0hMfSQWdhODMGEqAbK+bnuTXs
QuB56ruWAAmRjYPZH3wmIH59bydii+jAqj+l4KF5q1GEAxc4WNEuLgKM2e8Kzakpv9r4DnXuCdSU
DSLD8YI1oEX+TLu/Eq5tkof2kUjxatBfG8m8NFN+1uPx2C/BOzWrvRT9qnmp4CYJO/QquV4pAH+a
HEihYXt1Q6eIPSv/EP7MNi47hZXjf+t+5rYMJYho3gGjcnX6vxGFo+4kk7+3cQJiaCtZOkEFvtrt
VUbDW+EIlOLbDB1JMiPPsn6YBZiWRwfnNTQrdGWWx+J++zUlmSdqBsVw0ummlsl73e7S2dipi7md
C7qSEVDkySGXJvC7UDMQtKCLV0moi6kjCvlg6cmR0tqpMeb5s3WU0FhjB45QQStscROEqj3wSlki
syc+xgG8AN+HZTvQ0iPz6BI2qy1BfLAYId8Pyk64sqFjVufmkt8MSYKGFW5ViREXwKK4mWjtM4aM
MG7agyJFVOUEZ/g2D5m3KGIzoTOn541JD42N9zmHsuoEBsFvefwgInPFqJpUN/saMLXsgUTNezUR
u3LUPCISWB7n2HCWiS3emXaYNlDLZx4EYrY91D08e+gPBEtig1G4Cf06UY75sA7Y0huAFGWUiZA/
qA226aHlX4Z1gsg746zBM0PoLwLTkkjmGeHFUN5qVwIyZjNu4xG9MfESBDoPro2GREKGFGCKaYsW
gHjimHhiFzRc3IfvQ7Rq5qvU9IeCDOU8fQzVzVDntUAXHbd/1PCN/hnzLulMSGYNtsOLak7s5QJy
AtuFmgey8reIr3fD8J+VNT0QR6ZDxk0x7DP1nERfdBI+CRuq+VzS7DCnMI2T4z//RN1p8nlAnthV
nzIQpq5AHcpQZ1BRWxH4rDA/N5yKNiTTpCPPoSi7y0lzRDkAegjWIMcgZu8aizGrh5yV7IjAC1wQ
SQhIhrqOGhTno/mbNLGImst9I+J8hen6NDL4SvG5EnmXmB6bqtTA2IfH1soVCJ02vNJ001n4+OC/
5ghbIKVJ/LcxQQWOwm1L5CTR8vrJZEIoRHhKMus0ZsOZjrgUt1rv9y0MnaRYVehh5vJrvnE410K7
yv5MGHqzkv4WzUXHca6aG2xu8xUb6Dz9CWo2reZHYrFBZ7mNUC+lmSfYdB116tpeaJ0MeMHsuxMW
15FjyUecu2JhcdST9GRjBmVxXXEFFMx2E2a7+eIm0TfEYeKcDjYm9rWi3mmGvSdhWUWcmHbWOkaJ
ZeDCUvZx0SAkR+7sVDx1WVSE5EMiOMjFRDmAOd7XrrEU3MDf3/LcbfNha/OrLf9C5XNyuFYSKY2W
dUpZxhss6TOGaF9N0FxqvJiPhTk9xnsLpS5sUDPhb2Srr6h/9orFpK6Hsevw1kvKjtgVTjw8Sivr
OTHwqp14qI4NhvEEGY2NLrhaUl1iJuQkCzNEdGRGGpXvsTFN9X3A3sNmz1AdGIfC+nBtRvgJsNaW
4BC+Z7iLtaZfBb0kqs34b7EvoxF+cH+RoVw05QBhM4rEJUk7x+pZV5fVdYynayjfU+13Uvln24ov
cYle6JiRLbZM4IpuF9ghBCB7P+pQRVJC2khowxmTdwLm5GqyBuAdhzYEJLC+hwLTG7DfOlS8DvKk
RWcp6CzjBA3yHG5HCMFsgM3uW7TnoP4MESFpYIl7Pje6my5iMQBNKUvprIBYkySQG+pJ9fW9EG6t
mMdeJla55bn8rXebUgXk2P1dcFo9motIfZB2ATqyZVMU8S0ODeTK6BUEMD+K4Y8cZ5QpkLpjsjKF
z6DeySSwcaRZ5zdZqq9ZvK1qFZXRxQDkaepYMfWTuJvLA1QTizV/22Y70VxttwG1A0w5JclP0pb5
sSO1NH8qttV3n4uzV8vNaG7QYY/4RcZs1yjSDv6Y33x0OBWKdc85uJfi00RSKl+Mj1CuCnLtquIB
Lr3LUBtEzs2PboB6eDtQPUGZiFS2Ot3kkfO0s0JrZ+XdviX3KUPCYRIqM2HGBJgpLWQj4kFpkeJr
ZnU3gfhRdBBSYvTwSCN51JxbCe0r4ZexHG9hiAdyhZe7OLGt1Unzm0nzC6XybtpsNEhZlpr2qkTp
ZbaMk1/3qPTiETcJ4cN+twTevUzaTxH97rvsvTKiN7M3X2wzfTI27Rn45gdfi695Fp0NCwZQAOkw
2Wd4IEPMj6glEp0YWJzwo0l5fMnE8GxkpFij6vZ9/lCD6s5mvQGx/BYatNCtK6cIzD5m/0we42Zi
7RacjVoQkBKd0hHwkEDpkctOHlDRDrCQdDS4cEb9g5zEpzJ6FIRvzYcU8tshj2uOhHg7lhMKVBO2
Fvdg03tGwH6JEDlk4lYjwfCZaRexiZcE7iLIp/Ghxs+IlELZRQ5SkS+wd2fW8teKeJJ4O0X3pMMO
LXGJLGZCVCSJtmpMnuU/aK1SS151R14Btd0uh4zJ7AwNUaLkNHmHvvzpB51pBz4dFU0qQZqa/ppq
8U7SKPeXrteC6Jpe9s3Fnj7Kfc0Al1BgMPfrTDF4Y8nyIJlJVKvoveWxZbXTlUAMMloiU2x0Jdgm
DSrebl23puvJdLAjEpLQDHF8Pax63Y3xMx/yR0HpSATtko10hZDuSJHAUWV5bVR4ut8yGui3ZgNC
PPS3NKY0bbt2q+gIC7XJ9SnGEtj1lR0cO7s66uDB4jDiWU7tpEOAy/j2WrRYIIJZLG9N0vgUBRdG
xqOT+ppXGo/jQHjQ3KH3ihicjdcutM6QEvRL2XzKgb2O5HsOsic7+Up0GkMDf2RPiRgfA2r0jALe
pm8bSEVRkWAr7siUh5mNO7I8WFDtsLgYFTKNTYDbQc5UrwN+LmAVQYMlBGd++5IGxDc6+Iahr2yW
HjjBfWemkG954vqfCWsVnovIVZwAmTa9UvZjq9kt5WQdyycOawBk4ojGXqzWdvVOyMeWYTPytKUN
xbeL90ZU8Ulum3OqYeQqEcyAz6ynjb5URCg5soWMtzXb+hjwEM7EzSDWdvwMNHnVotlLzFWEs9mH
SGJphyx+LK4V6L0b/RkCreyeCZ6lhNJWw9i1Hnnqnzso0BxQIeufGZT8ANOLrk/1YbJDtUaUGdMR
IBENv5rkRMwKEiRXtX5G8CRW5iF5ZnNGr0uhL64j5uRwhuzC5U9R50obG0kOMkspxDS4TVl1Jmgq
YuO4TGsTLFgziqjaiVCWfjIJZhAeAfVlQbHQTzRKCHg9fjEfbDndp5iF0bNB/nYZ8HUEfaEJYfVc
E6eHFiA1EeKsLNBO6F3M32AKRDh69QjE27+mGK9VklRumoy9DBJKDQpWc8NjjjkgwCkhUXbwCpRE
cmv1n4WSQeHaouHQ6oq9nwT3804wakBIJXuL6ppJMqQP426gLsVy11Y7fV2D0vjH8J6BNBfWJo7q
nT6PhxlbcCP3+ynF+k3MRMNeOGnhn3ZsYhHs0el01p3wwVhrOH1xoLEQRo/QXixW6xZL9rQhUzPb
pI3thizj42UMPfHQl3OOFvXSQegeJ4A/TEbN10Jm3Uuvlf6OEENZQ3qQgpc487dBJpZN3iz+zmwm
JNG6Ke46HFvqoB4mhDYM50O8ECYFolC//Sk6xNF4qMe3OH7JMtup7R7x9iZU+RrskKoB8p18bqGU
NAt5lT4oTMVJNrDm945/C7hWey5KNtT5N+osHFFQofxs2MhsJ6ynVud7FZGW/awAkeAl2BXSO7qD
3NOZcXA/+t3f3P9hEIEbIlxpiJTBayKABr696/HhAoNMSJImHt6rzGffPcNtleSOci9wPTcE7PTc
2nU6rSECrzumjSpaIBUzJgVSs08J26qxAZCSNWNlsKqtgiC7eku7fksSFyw4DETAAiEkieRPaB4B
2VNAZ96rnK3sJ6IREN37CKb4yPsysZIPyvGoSjkqeyykW54FHE4ELL2IUaYJz9ywSuGrUd/ephKm
jVMhNGAtxg0A0NOZrLeI4QHGT3p6Uwegp+Cr5bNfuJ1ylhUR2wwWioLbrjdqVm+0szLtE3s+J4b6
JyXlpelelWVxga2p7yVXS122kLmI9n1KT1fjwuW0+eYY3s5sZUbrAmaBnbEg0nLOWToKrrTy1pXO
KGk7ogMaMe5eocwMtPLccA0aFQOzMLMzbP20N3W7IPULdvQryfqx5fHAz6WTNRkzn0WVDjpLPaUt
CwDlPBkVJtDIq4tnI35TGGy+/fJRccNXB7O5DEF7GtL8GHcnPF24HR3zWTXtPuj6nWEXqxRZn0bv
Q2wW060CWawdYekqaCh1GEeZfGOLB76G17YlhpGBWQdVzmFOsrCFjHJwpLnbDvKzNwmas1QAlJEL
5gdMje768aMsyCWW18lP+9XVJqes/ztBYKXDqy7HU2n0F9bmUn/IMac02V/UEt0LTtsyu3QjWO3w
RZGtK2BMPHM+Y1YgsUrUnKbJwQjLjqGudj1GXlCnuP9YkGE35nwbEX9ywFIHNS0N97FvKLwboFpE
pXUbSPFEuN0A94imX8nnhIuoYgua8/vYll2Uftsl4RGcWwxJqZA/4slwhQbElrtMtQ0MxnbxmTB6
MeimUQ6k3a3g/8ovmyVh+51/FalxWogZk1C3Y/FkZd2xAwqOgLU4kE0DztJRUal4ChAV8GAoP61+
i2MQhMWxNbcgRSX5KLdcttSOcadtJshwYdCtJdw4qgNIxpunfJfIzHaYlgQGfppmHUjXiQUDMl4F
DJTPoIYPX0hQrIhVRPDWdpSRkFLiMRPgsMa4QTcMLFFGyRIhn4FJoQ0smVGqjUV+wJ8sHgG5ixZT
6OJU1uNJsfwz17IUHbXTgTrZ0Rgi1OI1aNKVGkBYYuPAyuuU6YcwVx0lXb6w5DPQTm7hkaWlV7/r
0eilIfM+k7lO1G/i8G7x19mlNZyOtfUCMqhE1I6Lul3iICEG/864KDQ5Yn5cHnxAULF2JYP72Ihp
z9RtodLke4wkIj+p3wVWCkNF4RS5YeBaDne6Rp5f1gXHoHtdG/Wb35sEtUsAzZ0xgk+oDhhKcaKq
/Dxz8+hG8z6TY1rA8hDdu5bJb8Be6+KYkI4hAmmr90+bnfGQSRufJkQypzPr4JxksN2IvQXYYD9u
dVZPom8c2EIGGxPVlbI7i632Iqb0Ynen1Mcnkv+ei5eA6IJh+mdfyYnoE84lLcNDjb2UN4dctANx
5CQTpfjMRO0izcGRWSBxgKmHcWkkdHe00IK05AZMe8zxe7RPTM84rjN3YIU/6YNrETEYaaUTiacP
kyxcDHWQLbY4U4cFGGg+FjELJ6VsX3HsrjpVHDo5PXR8lPZOxaaF2W6W2P9yc5HuSKEvzxujLrYT
oD9DajzrUyqexudyViTjdKis+RjGR9ZX+EHddonZ0gnfQkaGGialIiRFe3ho5hldTMYHIXruUAaA
ZV92rrjyX6toZ+jzcVgkUisJiZg1fEoAQ6udOp57/pp8QyaQQZfC2pXqjtHRWxAv34YvafHMxovG
qP6ELqoVx/FiFrfJPnAnzmw4Uy6ZUu3dwbTdAGdU9ScsP2MoaEUMcRssbM+EGnyUtoFx5FZsXGkq
isy1TLYAE3yqfVffZQBZKF3gssnnurTggKBFjL20f5vMbBP7s6PED25X7go52jXR2xxin1Et7ojP
vA3XvIyNfKvyc2SjCIYIwVk4ovuOmUEHdcQCGsAshMTXfnggQyK8/ORHw3lGdYdPqaZi7rIDTysI
VFR/KsaUO2rmuU0vSosO4y3j2mxByhU+7K7CS9WGoo78ifjB2x68KDVBgbW5pzKN/mTMsm2whD1Y
wmmhamGx1U4db68xnYb2t/+34GTlEe5Qha1A0HSUQzqWBX5gCUJV8mO1L8CDEP2xh6i6bJuoJLhl
3+TUeklMyAKqTDJLVHKfWPMXzx6xUMePrhIYoHyTT2jAUFTh59b7qvtdDgefImqtlzdgyy96Ur8C
i1p1aEikFQw4X8clXQbAfFnhkFox0ev/+HmMky1aDUxC6E6hHSN4Wtn63UwiiO/6S2/cCyPYx42+
w2ZLtCfS9ztgDOBRSEma/XjJQYIx8glQd02QHo3kp89YBKcrNnys+le0G5z6FVJNMm3Z0fVrmado
yI6qlH+EoTkHHpyAJ1h+DbB6xmRa+G2StC6ZXZHHCY+sBWa7sPPM6I8ZHvCyrQwe1TajshA4Mm9B
QW0+qJ8qdZa6TCeZaBDYTfCJtrV7rNEVftH2aqr9DcaEjtIiLgEPxbcWz8dEP12ElxkZzHIr3xWZ
Jyhf+O/Mx1DPVdFzqeEiEGATpc4Ei1NPP5D+ABO/+LVjMN+COIVNXAeVrHCvI2fAvjB7BmyWEiVe
Mt/jSGHa90b4BdIqvM7dQK9mukNO6wzwR89hZuk0WAU+Gc21GN4homY+CUqZYZINQJn6Dh0RpY70
jNBuSPIiIXMk9P7iRdXwbfrfBEytEg0MEafq/yNjgv4nK/1brPaEi59MPk+JUwifevVm4w8A8rap
Q8QOGeNo4qUTGff5RFeCSYA0JTs1zutcQUBXngbMIIp6oj5StE9NRX2CQSx2a+jZhiDCD/bcqkOF
OPY3a+JNJ3B3/LJcFYvPEoqwQ8ZVvBkIuWbY7qAs2KCufPNDiVHNMbTvo6+WfE8fW05OJDBtBUpe
m7jQENdbbb1mxR7rwTakWFPOmHdsalO5HfaD7FjGRxbnR6Nha/IUkgE20WHb1Q1H5S4zphNsVvEe
sa0Fk7Yw3mq0Mwy95eFo6ZHbobdhnSlUuLscbPm5VKjQ6n2ChuPK5KWdmzW1K3F4jBr+DGzCGRgq
w3GRVxKgDQxN2HdgCRxy9rqHaGqHZ6U0ViWTSs7GjuzEbAWOhtngXAR3iQwfE2z9EMKrR7mXo1ZG
a0sTQ7jotLbRfU7QrIbptOy4McBuOwB1DLMXUwSP5Lzh2sw7hH97HScgcj5zot9U/OZQlto+JlO9
/Ch4X8mAG5J5Y/r2xkcOpJGmRDrxpphhzACCk74NZrOT6s3kDoFtmGSOn1winhnYDY9YiG5pSH4A
CMRmSr1BpcZFnUXz0mr4/ZAN8tYGrCF7AhJRb0nfJE4x/+m2BUHW9mLUAQ849N9IULPIcJPUQENJ
E8b3JEe83OOha38a/gE1h+3dXkMhvVcorm1yAMKA1PBgQg5QcBR96x8mubB1w3JRgBHRPMlC7xix
OCAnbEavPZvHKbMPiW3tcV/tQi7Hp8q7PQgm9YwLuld1yQcAbK7XFvtDDdbZarbYxQb6SjuPmOJT
VGiF9il1z+qgXi3WmwvRS+X1laLXUn1Dl3zOO5nRRv9bKXsivQjpaxiJs1tEdaUwUZ7s8pUxRm7H
biVcacan3V4CqAqVla/kkYoQW2ZRupP4zRNnF3LnDe2PzuEUjUfAUbDJte0wq4Q9ZXc0p3oDZrEM
rrUceg03n4i7HfQJ4uTehXpWrzq30sAroisPS694TZnWmNdMUQ7LaWGG8xHVAmvwVYlLkD41Syqm
XzBnhE2QFTIniRzLTGaKyHwAyTS3bx7o6ARxNOASLwUpk7E4BFqwqaKLbzFMUomSqv3hEk3WMw6A
dnQp9ZkP4v/ZDb4LFx31iUYOUq79tXXWN+166n4MSjmVIi+TGRz5N4tPGAbTNpJrpoz3pW0teAHM
lRza+4SMTVICI142KaEkrY1Nkr4nsnRvODQnFqxWfIvNo8ZBW/euSrmI72MvL0kJvbkvOM3CCk1Y
at2E1mJCwDIbsUuaSSsT7HtF0IMjVJgcJgzJfY4Z/aq3EhHLnMtFtIhvzVWBFgpWrhOqKFcTn+2P
Vn7qnMB6BAbDVnZxw5JxEUt147NQkN0zr+lfa+lblb4H66k2BOAGMJFkOixSr5KeRoWDmUjETlVP
NA8bgWNL7rN7qUnE22m38KXg+wHPc5p9gqjxJfsL+h7IF42s+mbw3aQyDi/B0LNhbsVwXjsDOzhY
UnPIzDmCr5pPRwYZX6FCKBGv49xWsdfSMzwqgj58kyFJSK4lx61viBTxFMU6iUkp5iRYTtrqWtOJ
yiwiYe9iwC0YJnYxpABmiUMTutKnzDGOaVJmAsPKn8CR9h/+b7K1ChD9aCsMCj3MWdpq2+m46X4E
9GvWaU7ZXBWWeaLV3dVXXViHPsYg2zB70uVr/HrM5hHYIIvtuNAelLDMCCaEZ61+NlZRBT4Io/lQ
sWGFYlBByUNmlgMrHCuxtReu80p7Tw1GHOEztYFEgOqx/ek580HJS9zLD791SYs8ozvC2bVQxNed
+GZNxXHGhH3N3Y7jlyE+4TZLXlWosOIlryrRv4RP4S+2al9slZohN8TMWZH48ZqNBWVxMLDryy1T
TPSlLGPAU/odkiA3H1TXb5stujq79oKcgNsx8joSb/WOzU1Rgw1DQ4qLX1Y3OGk2gxVvlHlZjS5u
DB/95rIUbt2C9TjdT6O/jN1wjaPynpn6o1XiF+ZGSKWZh29QjowgxEZkVXpQbBEC0h3yvlZbqEUo
93O+aMqmFe0tgj+tQRfEWcpCH1wfPDPu+8rLkSIkjdjJ2IEhkHPAv3oK2WNmeq+8ReTTLHoNNL01
zZyhr0MabrNdSZLY1aOxr6SAK56gvRRoCcUzj5JRW+sNMwR2braib7M33wVxcgyz6Ai787CIPil9
qbnBsP4SelgYcSdKd/C5illIKei9RAU/oq6x9e4av7nKZNPPJ3kfwukH1hkrwWUGIJLgD16X+SV4
LVrsdgXmdoKMy2Gn3cxRhaiXHyw8t4qxCrkxFrlajscD4Z2CyAkMek1sm+Hgil2bXMOj8cdkCl5i
G1/7wM47BOxJ96yVV6SPXQO6s2EE8Rqmm1KBNmlRn5Nphc+oKCjLa35WxRPWVsdZmHV4hrUff5Bf
yjJ4mdZRgU860C55KZ9hzvXlvI/0I5+Tymz6lrFoMSUS6Uax/Z2ZfQ8a2qqw2DDk9UGNkgccYjS0
Gb4NsGVs25X+1mMERGE9o3JkHkxjeVKqdQM+Fio2AzTuR7A0ynT9ZZVWVkiMBSE0oYnIrCNQqVNz
s8JHUzsKiVvWupd5dpoh7MHqkPbdMSG8JR9P1SifSr8+p5+duIe02vpaS9jWY1FvR0aBh0ZeB0F8
qh525yMB5PBpHRnYXrtXFhSxku/88P6LXI4gmrW2dtMqcwxQlKo9u3pEkkngr+TK2itjdkTt0+H4
z6XhQLeG6BNjTEv6Odd94oEyHoZ1FE73Cdq2NG8F7Q/BXCJ4oOpFqR1lDRMs7KHsHzVJAONCcmEn
x9BPjh2CFqIScU3r7NH78iPEItZhDe7mP2CNYOFId1XEt+KALIBgHwuMfQ8OhL7X7z9NFHkR4oCA
GZbeXAvR3itXgWdR7i2RHlKp8LT55OP5nuNP4wYyghWLvB834EpJ4jzPKkbVRZojqoMxIAZZ2ZeM
9LeqwDTeE6zmcKzKhxoFVUGeMeNNXzE8emXjBbmBEOOaQVXO0FFLIfQClrCx5qdBuh8qaZ9yXa/7
j5TtGnUJRb6xylOcdv6++cDkdtJWZhSiLAvvLNUeRSa/FCwAJ/2SVCqDISgrtn9tY0pEgqOL9t2H
n8F8yYCFLZkPonwqemxGNyZyoX5yuLhU6EdGdko4uAV+9zTZm+3vPtYPOn44nsW+jfvVYk4JWVv5
mcQPwKhtDbJ1GI5vkdSejOEgxEcOo4TGasCbNjIxmD0RkjLbRMykLSbMZ+I4cg0elXXBA+qF4sNP
NqExn9EOkQNQoskfNtYjJKvPEgxZAqitH1Ls9TiDG+XIq9RGoHLM4CaWC6NHuTSnd4l4pW9eEjrW
Ls15qIht5XN2ha1XBL+1Ljyq4sPIlEeIzhqaJqgTryeyxVr9Squ4I2kgJnUNwWjpg90ttpDwt1MD
a+PN0M+69OIPwtWt0pWkPz5x07yhWLmGPCRU1lotDEZV5pLnqaZiD/ybCB44vDJVrq9+SVaWmGZd
sAmiHQ2gymMVC3YhiWy+fe8mpu+riuw1HgjtZz7+lO2tDfN1dw5NFfxGu67Vqzx/x66SgGFGuNa+
QO1WS9JFNnINzX+qtp4xseUUyPOAJSmYMgnz69xfwzQnBI6FNeJgh1afhs0+t4yGGRm89tPulyIV
aYNnrnVnMj4FK9KUXzJJqv5uVWAFG4aKFTlCuaWPnrxeuyU81HxNc7V29yss0HvZDbOhBLBnIPv7
wq/3RdR7tKymARQJ35FpUq3O2Z09vHKLmcrSDepa8IqIADnMKnDn1DjopnIo40sUM0c0mJAXd4pq
tYK1rn2afn4t+dZ9Z8RmAp0g36hJvbPhBFQHHYf9AMiFKU62DG6hCpCirDwa7VPdCfKV5LBcCJII
kbCWYOLoMp9VWqpy9zK55yoBY+avbatif4vdSWX1uKvASjP3KmuA4hwcvlPHJ0GsSCHduOztKL2q
GFMysCNzvYlZSKQMIM1Y88p09SvU/aqrJiJUi2EXr6lgXqLBeLZT9jT5TjFCr4O/QehZM/lwxMKG
H6KDWYqcf47YCTPXhp2XeHUUe7lOW9+wEuoYb3QPKLddwr6heTGNHzAgSH+CTXRg+gPbbC0tavzA
AWXJoOCvwujc8OWjNL8LmL52HaEKwi7Ii18iSJBxss1q70zDuK6QQ9SUc2aEBdHTGCVh8Y6xeGOY
V0nO67tk0zSV8+9//df//s/X+N/B3+LKpD8o8n/lXXYtorxt/vNvYcj//lf5/7+/+/7Pv3VNGIYp
NMMglE9WZdM2+POv3/coD5YP/0UueD8PBZM2uf8/9s6suXEky9J/pSzfUePYHHCzrn7gTlEiKVJr
vMAUkgL7vuPXz4eo7O6IqJzM7pnXeUjLCFNIFEHA/fq953yHBy87joD8C/RaRYl34Ns8Ok0XZLHR
BqxWYJy7DdbJjd/TQMkpwhSh6oQH9RVkIkUpw05CT4oYvISyoDwE4NRM/nMr/G8j1QI2+EqCGyG+
lKEJJ+QlumDQWIQASBc3XnboY7SvyIZlb+384qrX8N4cxMTrssrXwLz0ap8W6U3tazejaR1MjSTB
JCA55M6U3d6t1B2AXAE6qwIhlednr4zPCnaJsO9kh40qPrvnDvS898hTUDH5JB0V6uDC+4ht/67C
mynUJ5NkTjWqILd7PPowtRI3vF3je+Z2bRZbz+4AKBCn2kMvDqNzrhn3wzKn4uCTJDuhg7U4cZyB
u6IfJ+CZqf1ke/FzrIfPwFufQFeE5cMQoMLHLS7pJXMoLJt734jOeiWOY+9TG9gQru8IQS3CQyHr
W7KU7qoe7Zbhn7VqrtPPlkV7sJP3llde0FoE/n0apPe40e9JWr5faStpo6cBD56LeOFzhnwLQhBx
5E375E2TQYe0FKG13kMZJrmG4X78fAiKEvYkgzzCd6XNS7c3/jd3mTGw/PN7j07ML/eepeumUFKX
hkUHEbPLz/deaWkij0J6kA0moOkE8LgBDw12iEM5Cu7sGtBvTRxKeVheNbE507hzYS0wJlvaIWpd
rL19BmBLAbon4RWTlKX2U+ECToG96o/7zMIjFCSk1BBtDx/e+wbb7TPLwHp17qYxB9IF8abu7Y3F
Qa93CWOu17T50wHgL9FeBoYM+ZojcDTYAyLON8Uwrez+2KX81uLWNqxbj9bAVO1Hw9wN42cjwjMy
sYMyWgRjOlF0chNxlMBHpkUnJ8LXOqJsowgjMG/w+fn2Sku7U1NXp8qgccGybzXySIDNTYGzyMZZ
ZHHQaHAWNSldKw4awOo2IwcNd+VGtGLzjTXcOAlZHs/qIir/HHTZyXqFSRNNl7HyYQ5xsvdbdOD7
T22ZNjDikNdBuTpUEh/0sqX7l9UtBxYmysHRHvFXbawV5bO91p4Kkj5MUltaph4B4xoJKMQG/Kdr
LtJmPrR0AhBXgTJDabUtWrmtg4BNn36YNQ9BmJLw3+hUu6q9dFi0fQufI5mJFtoWG1NkJOSWuRUe
kHpLwmqeAN6WWzfqIPUz+KJtu4nPXquOWlpA76JzVAmCcluk0eQZ8mqHwRMrOg4bB4dXnUCWtpEX
cUYXMLC8+7IdeC0Gzb56UA0YSWPD3HkZkma2CNvmLt4wtH+obJv++LspEwJ7B2ZA9RPrOrIEr7/C
P7/qTOWqks8ZZFhCiPyQUkUGG/peWxe3oDH2d3HLSDegSUsTubKXICiwKSEcX9S7sd3cq33XknSu
M0EDu9Q1p2hyNuWzyKqTNlRH65J/7cgqFLiJDUzlJYteBOd0au8jpKQV5BbU8gwxn2yiHByh7f/i
eRS/7gWWroREAWZYPB+WLoxfnkcMzMpq6F55TPKDW7VL0FO0N9N19omHqEuad2SFqMF9KmccVmnq
3ohpPORteutKeTtPH8jyHg4aRBcTXlVBeQFQncXD4XZhQBGNj52gO2rj1cFUEoiTqeeMCACr50v1
kh/xIZ6ZfW6nBLhY8U1WzY5pCVz1pam5t3VtELXT3gwl8I3ZyQNUPCO5CDIqFI8yphsWBKgSEJG3
tEN7fgYnYRnDHPfnA82rYmVjqxip1pTLIrcO144bbKmStkpW21h02/JuYgqicLrEx6Fx14OmLQI9
PPoY4aFgepjOUYfi8WMd3Wjr+LFGgTq0+l6WObZvZ4dovO+dTWX1G6Z9/gZaE7yXVQFq2CtwN0f1
KmGCowgMzu3jhKI+pxFkpNq9zIorymaUi0taPRVzTJ9kIhKLNjrlODKGFXLvuAi3E2U4as4bv0QV
SgEeJvbWzCaEVcW1S2jLVMbVoydP9rRj7JxOB2vU71waJjagBh13zYhEL4LZWm9tYwsZmchE8pfJ
fUyVtRkEAzhlr4P0wMmVWQ32arT6AO9yuY+ajry/efxtHgJzXMcaA3tUAo5Qtxm/YRkvr+EqS/tz
Li6RPbPV3XOp2ed+1+845+zLQd/HKErgG/tOsVerdgf0fnUIh3ZTVyDdP3cM/CS2rrCOb/IMywpg
cpq+Je1uB4868203C25iiFsrykt4fbDc7OTC7Onu+yPxv36qj+rv9dJ7Xox47YLml7/++11I46zO
vzX/Nn/bf/6zn7/p30/FZ3Ztqs/P5u6t+PVf/vSN/PzfX3/11rz99Bfa1mEz3ref1XhB/JA0/1HJ
zf/yv/vFv31+/ykPY/H5j9/e8zZr5p/mh3n22+9fmgs/zo4/rA7zz//9i8e3lO+7ecv+dvc2fv7r
93y+1c0/ftOcvysD+5xyXdfBuGw47O395/cvqb8Lh81cmdIS+ryvq9/+luVVE/zjN0f/OxWoaSrT
ti0EwPwOdd5+/4r4u2tQKrqINNT3r/zHe/+9iv3nx/J/qGr1nwoLfpAUlLSOrruWzVIm56//UNSG
lu23FaHKq2o1rBAiruNPm6QKeg744hc/XJg/KKGtP3gthxejjFGW4M398lqGF3RRQ2Chjr4ov8+v
f/7juSQ/1OfzW3ExENrCdgHQGFigfv7xw2BFqayYI1rWy4xjJjrKiQ7/T6/hzPvCD5eL57unaTrg
bJQHDansNOxd7y9OGn/8PlyLa2TY1H1zLfjDa1RlFyaeKCdips50FQztPnz/83eh/+un7uq2bSph
Ke5LoX55CTuAadpZJLHJe8w+G/ybu+ACOmsJ/uMv3s2/fug/v5T787tJGmdwU8FLxd5ssasWtK3/
/N3Mte9/ncu+f+661A1TlzwqwrTNX17BTPrOiyqul/OYia8Bh2EX/9vg/cXt+wefCzeublqmsg2U
lL9ctII8gVpENebjuSV+kjUalMv/xVv54SV+uVh2Hg8DgxHwKvYLoo2qbBZM85jq/vnL6HN58usl
c3RuAJvHRGeR+fmSDYXQ0WIoHhU+f/zpN/AU79M9sKw1FMLtX7zaH124H19tvkV+uKGnaeojLfAF
EkVi514ozugZOEd8Rv5+WBurcefs6XT+xav+0Y3n6ED1dcJ/FIvOz6/KI1T7TdZNK/PUr2kPbrQl
BxPmSsvxNllnZF9C9/rz15xXmF8vq2tLwxFSSctyf33JuquMFAURKRDwN3dksG6CHalUf3FBOff9
xQvNn++PV1RapMC39AKMnF6rJuW9wzFh39vt3iuKZ8YR+DkR9lXyjt9pG7kJPJvurhRvJfiVrj+z
Xa28ntJKwANG54z+PPO1RUQvVfQTkXZLLLq5eePa1RkX1WIsWhKyHTqWo8R/ZehzhjKSLz83vrga
ES/fA53Wnjuuc3Ub2jl964e+YaY1cQVsWloig1nffInd6Qq8l5R0Ug29QMNu7nYhKCe4wp0d4FWC
0wFurVAu5m7p4fUCGvSJjAhDFQr+JG32Hi6yaQIbS6pT7zTLsbOwnsAqicWheJ20cDfp8izuemL/
hDExxZ2aL0Eu4GwyjEuYY0R03OSAZ4hSMrVxZNRpB2tLAlk+ZU15JGsETMRWm4K1ZYYfwrt2qLIs
dCSMOhdO9zTmn3PSYx5lHP3DqwLjjKkgENsKdnyXMt1IOlR+xJ4TAz2ZHwkhGjZuYY3RCCaA2UIc
srQTXMbpeOIEy0SolXcD812uAfxZhebhZKINqoKL7X90HOA4LhHiG9HJ8HBDyAS0tndp1NbSqMoJ
zZx3IokoGCCFA2oiuc/z6homQBYS2DIftCqLEIEuG+NVmqAi0GRN86BkqgiQBZ+J2JzhY4iudUb3
86spxHphsavwilghM7WvNVYGLCwpRaRGlyA6cQCFSpcAjkbOyaCJxkJyMcVKpkxfUIKrz6zCLHSP
IYl2psqhQn8wIfYHhokbP3/qBOdN8u6sR2DaFmkN8Cjzc6IzKl03QN9r0D0rDAAomrtrHB4rAK4z
W+IJ0Q990CWzFx2XONkF/NZxD91M+EBKW/We1C8sfcU+ZcwOhs45donB+WJ2Qw60SBKyAsZcW46c
lZazqDEvA0YgzG0a7Mqg4OVU6CvZc1rIwgbfnDGKj6YWE/G2Ktvpmf5UDvVNrzs8G6o/DpnGAG01
MgSpu6Ohv+k+aDgvvy1Yajj+ugl6BhRUXKCHtBEYhclw5ERAD37Bj11YsAoLjcG6Xq/cCXO4Xy8r
woRzAXqVJA3SvvJTWVQriE67uAeuNKKVrtAY9x34f8sOYZqsJhjX3acxJYsMg64RR3jxb6zgOVFv
rq94lBaz7LIE/RNHuImXJUIebS9nkNcEqUAD/uoui4QoQ6BLwaOb06ffJx8aYowadCi0GxhqDq52
GvDC8pa5U5wVrd/P3EZdiHEounX8ra1BL7wjLw2Xk4emiLQCCXIVphUB7OU6wTNhfiG+OJkTWvEp
D8eg97pbvctMelNTvzJr5S1C7kCSYnAKeghESI5TYNnoYgdedeq69HFwk2FZU381Zf4FGPoi6Ev6
2xG7f+GjLzRB2EXmFVqVnd9K3vKolQv88gDjV6RLoV5lZDZKp99oWB8wFNzA49iMY3NRJTytCheB
CHFN+ol9HWmuqzAnwAhjpx+c7Xg+RhkMsLQcFgv68fhbhv3bgZxsaBPhPchOYHGlfvEY6B+yf2DM
yCyDiN7B3ChgYwP96dTtDnGg0ZPLiPzu0EEfB6V9RJr9tQ5IAO9suuj+zDCwnUt2mh86oyeyzt97
Fb+1ArBg7seyuO0V0/aSxOfgmxzu2h6DQFizxjylmaQbF0JZAtT3JdOzQxCcPS4CzDEkN0jBT3a5
ps/63pXGJuE5Lu34WfeGo0OHduBx/c4tcHDfY3dy4nT+hLlNx0UIEWz0X7qQC1OQ9jI+pAEMcQHn
AoBO8SrJ2zXOsT5grumezIiMIa+Hb0zAyWivOYoRL5yIpbJPxkQAmXqkOLSnbO1rz1XPgBHzTqf2
Gb2/Frv+W2TvY/PVwass21dmnAo2WTprzgAFdoDTbLffdITeFNDzCzHyOBnvkdD3I65W7TLgPp3F
nUvt6+h+Y7vLLFTr2ZtnkDqP5NjLge6qpyBt3m0MSRh13sZ62BiOddvZBUAWwgvwW66l7MELIq8r
ceYb+IMdQtc7z8RdoyxO2m3LyM8n3wWVdtqqVVoa18568JKT5/m3kb4LvTcVoZLrQMi1JhNSaCzx
XThDlUc8zFmF1HZwmF8zTVxFGjWmqAby3Au19LXo0KUKVjiWrcyHuS9Ya7qefhqBKdrXLsKHV1ny
0QRtrGs64T5DsaIE3IomFwxIyWAJH80J0S/5WuH4KAkL0YL60IxyHzKCbeN0mQSAfVMa+qKWcI2x
Vi5aR8Fnq957R34NaoD34j4d0qeBoarmrDreg0Jk0Y09Bvn8DlILlgC9w4KHNtcD2+AnBfZQbV14
03HOxUi9N0E+hAf/wVH+Qy/Gb9MwS+7fiJlLIUsxQx1bKMfAS+sab7o/roGgkwTROikTJ1Lg0+dI
3+LOcaJjWxLdzTIZvGklDxXdaf5n5/o2kNnOtW4r5wxutR/RaQVYPi2odRpMDlb/qHHJUADIobfF
psjjp95vwbLbTx5Gj56l3OtegvKxkOAF+XicdAaZ1AtpcdHpyUUWo4IQRlQwrAJcDtMoANOzQzsm
sepSI+VKFoTlErqLcDoO6Fx33qpAUdQNCDFug/rbUBxjGAylV374fEbLqZI09jRE/Aw5ePLd+kyH
HNICRhSaYJo8WFm4NQV8OInzBC/zvIq1Zusi8GYMM5v4rWxJmN+yaeBdskFAwrSIy00BkrVRdKkC
WIeuWYhljvhm3WkpAIa73v6iIO/AS9BRNUftm6ge2nATZ+Q2eseQcHuhnWpCnOeWu+A33wj9OkEw
1lEgb4eQtVEYUE7KjrQ+EMzdyRyRv9tPJeuJN2SXrOPRT0L70Cs4aJHGeM/LO+vrfN0MxndmUUCR
YRPj7S6EsChFI3CYhVl+iTtxGqgCjC5ekjmDPX7Oh2HQsm+85iGWHXipjq0DSX/H3tC49lvdX803
us1lUt3YRFkF8sWEfR2BQZncV9dcDhaDyY/oMsYsplqGBqWeVdXLfHqmoY6GlrCEsLpnorOKYeYX
OZRPAtXjHKDmk6F/JO0Fu2wfPHq+SRzNUkP/7yCiak6BTUoBPlW0Rw2YVcKycyBwEp2gzuyd/T3f
K00eMz50KkSj1ykgNRLbivdB7ATtClmfTChB3ikyQA3k/PRFYz6nBCUGTDw05LUT2+mFeLyzrQDY
YFS7bev9yFLjH6aY67OHJZZC13OolNVTxMXS/OsYbPOAdqpPQ3Y1c/+duniTHiSYAd8sNxOKauKt
An9JjYnTJl3qI4uvRSxYLkGRekTtdPo6j09mytSGgD0oWQ0Z7iYJBXFxHUsEnlCEfNia8Ysrvo7m
Nwc2W7RPEGkZ93p1GYdDVlwUaYMadYJHYSnRewuUntUpEZwZ4sXkDJdGImvx9DkYboCfZb0xPt3N
qH1fvWmImLX4pVLAfG6qnPRJVNPjRedQgDVE5I8OlFbq4u65It4GdB+FN9qxZp02rwp+et/Bjn5O
whO6nhldvGqUxrDjwDZLWPrF1UH7Um1x2RnhbGaS3GCvS2oyv2fSECETCz3QtNyZ4G2Wacasfewe
4dluK1ClBWu043BuMGYEseNjLUjiB5tx5NIRRbwaDQ+PhZnOh6IVsewxt9eQJthopsvsOsc1P+Gb
xcFHGkK2Bxbso61P0NF5AA5BvcI00EgFwOvELjOoVKfJ0b66wJXDjm3eDpznPz/M/mGT4MfT7C9N
AnqWkwc2ZFq5JEram/DGWVsnhJp7HO+rv2p6/WFL6sdX+6VJoMrcdICfTysMaCxZa39dPNvFkrJk
zXT2L/osf9SRoDPgECPgMtOfO7w/np+rTE8qVAMC3/cH2ZJetkvL6/fL9/8b4r/pFl3P/5RO/EtD
/BZ4bfj2Uwd9/oZ/dsP5wz973/zh9043f/q9sy1++590sk1rbsD9V/vFQXVv2ERBmy7dS2pi/Zch
OcMghpx0ZjiIW8m4Geru1KXVbWRQOJT+cMxqV1saTFKwvxYcfBUC7yAAg0PKi8tiq3OysbWCxWnS
B3T4IWrVFo3/pq9Nb+sGTnFhLQLQVYGpA6rTUe12zVsYha6JOZUx+2RxQman15Zywu+D7hrckWXc
2A69Fq9pGB4HCDLdSvviDEQFduU4R5ihoFavCGQea3zgU2rg3cMB3hQj6McCa3MuCH+RQ0Ho/CNG
wdmX51mgOuWcGOcviHF4E2EJpAR1/7L2qWwkxIIxZacbENCHUc/+LJKdU8mdhlGGZoykPrHjVQzk
SQuzGwnHBcvvrRlqAw93Vz5Numj2Q6czxazqvW70PvlJXUPcQ8NlKuh0rVPLuOtcjHpV/+CS/ras
E8ZzkSm9feklGoWSoEqbEMRWuBuq0idvuomHhVaVr9OMrtX9b4MZTmi0SLXeBhmzW0gjh9Ei/6p+
lgMZs1a0wmywqE12tKALaAc0WalCYlvI/+BcnBewKJ0ZUR8gbCPsGGHjFVXlwdFe0wGBSP4RixZ7
on3IWJmz5F2bC7M0jQg8IA10pBFILyhC/JppS0WlZCtShuiFyv5Ga8t3sP6mEd90NbuG58ffEvw1
esG1jvWFwaJviviLtP37LIw2ykAzwPmZd5guc0pkiDGI8r8a6MA40/JR+9rO7gISoMx1nbKWQ+e6
1832ONRtt4/08Ary3COzq3GOmIoGxPoVjuaihq3CoaPt7IGwYNq2uDSFpN3RtITa4vzn2FA/TxSF
IwkItFuXHsbgqMQy4+fiORstqBZok1rupp5s6DoEqF7VFIuvaPFXcWMsTej1La2/xtplzU3sxesC
mF2ZPvdueG04E0hswUEUPdSjPe40K34vR+KVAjjwJWAV4tpxvR5C3XmoWMGbAbugMu4zv7ov8i8a
JrxumHZ+9zaZE8gVJOylQ66LYZY477xsaeLcT5xtzE6N5MbfaAkUkAFqH49VvSqzp9qFZ6+LLN6l
lovLXybhnUxm2Frn3fgRZgpBSkSey5ODuVL5sE37dR12q8DFTBE/9/yLvDzW4VOg5E2LO63WjVWD
RLufihsbYUFJVAZFWFy5m9oEDp3dpUB50+RJRi9mbC8Jq92rlIqwNVCiw4jg+W/1/GvMvWtnzabG
2CWcF8S0DVm3/O7RwvNssWxgifihtNajS34bn9qn2VdvaKA2EUXBNh86VEflLkJPnMZoPCiuRrTv
CRr5PI8PtJaWU2sD1iKwHZ1SMawcjSaGndK00ypOGomePgWtGxFIr96chKy/QCcbKyHceJT5Vxhd
+UoBcaXSrtM7GwzfmNsYVBgxc5v6ZEk7Js6yAQh3D3vQS0x1GXsyujK9o0wucY4XBKhn+CLXrepm
OyfigIy2iWy9C3bjdJ8XBsLIpvjwTfeDrvu6Jdndcet9OeqcZTCr5mG5w3RyyOeEE9MJv8gA+5pB
ABI6kvsp8HHyWVt/ooYs4e92hPAYGshdUDNY6XQfOxcCCIEqF/So5TI/d1P7NXW0awHSxK0LkmsQ
2wK8uY5FBrwFYH4LmGzWY5p3I9pT1zsEubH2ypF0swhBM1KGOnV2gUqWrlZCvqSQp9XbG+42K19F
e65V7B7MOCBGva5WvUY3Iy6w2SQKYhvupYIXKmsXjCENTrd4FDGUtZITkG0SlKPVxTMXSCyDoE2P
eQDxbMjqayjkTWDV2IxH01vY47AyIw22YODhI0pCP3zHefNsBO45UEVFDOpAm9IJDzWj/oFUlMmj
CUajSR+nZdyOOANpxmVw1VqxTAd1X1Sk+3UYS+ydywklNwSd1WQvh+rVpkouJvsEU4F9AoS0ejZ0
aCamUd1k8l2DryC4JQLnfqLUrUnZKsVcNuObiZsM2XXxNQ3858Y/uoRIEiRRC3aXcaBl5tJvTJtx
CWSSRdu4pOiwefrgPpbvc4PTYUHA2bUc8pYHT90nNucOCXaIrmIdc/ibvpIUbi+Z7Z6BKdP6h7EE
zJW0D6ILLhoeTJVVZ80Dbpf4qwYseYYMpQLMVrQwq3qddLZgF/TRaoRKQQ+A2g4xYwNpr6xObZ7c
6QNoUTyGLBYEHomHNvFJE5/w2jdrQ4TLZnQ2smgxfte3GiX+5JJ8G3KQzvpN7hPuZfgQmwDZAOA2
e/iThkiWU/6l1jh6Vzgh9OTVDzCC89bq+JxAaFnVFscdyfFdtvQcKtYgM+02/hTd6EbFHGVgHy7r
lY5zPnDsE1hEOfKU2+YMV/JyEr4oC4wlm87Wq0aUpclLbQ4PZmHXh2iCJNXKh6HsnhuHgySdPW6J
DPgXEuTlZHOWDCbtc2xGEAmh7GhPsPtfkqZ49wJ1LGXLaTK5czo/XZmeuSskaEq3IM11fMlHtsIw
5UCjVY/97OBU0XmyU8oTRPz5OhScVgZES/XAnuKZADDT4g3lLAhtLF6KZbnFc5UeCGl/tksaym6R
f05Rsi0kVh05bnt33Og5WuY+G7HdjjHmBfE2iGhjt6RuzQMIN9f8r7HCSwKIADKdSaO+DFttqUXD
O3DK9ilrJ/NdjOXagazxqQGpLlVZfU51Hq6aCUmxnn1NhpQYktKBxgDyPWZLz7WnJsnuStktExu+
lcGWZFCO0fvaalg4MDlWgh50TnZDXuEsAWZZkLPUtdc29xAmd/tWvFSsV1kTnRW+3AoyHuHFt0q8
l67+SnOcYQC+rTwpb5FgPMQpoxhMJBGGES9vbgPGaYWFRbfvb3q6fqK1acJHmM5hI6BEOmrQHdLg
w8iHd62Oto6NRRBlYWxp55L+cEhnA6WoAk5qWbSKqSAqCqAxtm8bza6RN/XAFyymLCq62tWcUqZ1
WK/NKsC80z8G0JSXla19eFN+pxR5ykm9ssnPbBhB6VTDJTFxKtJOXqEzCkiXjROS6kOOwTQsXB/i
o4i7VcZSFg3Vpym3QxNhAx6ZyKwCkiq1gWZ+J8Jm4WIagD2PkO9JNNjUq/rY6yd3sG4wc260ZrxN
+7uuGHbCBk/vmRJ+tiIVoGK4sIfrQXlrV7eCECf8BHQpSWPEAnkxff/s9URmmk2ZrZQvtvVEiipr
PS2xmg6evc7y9lhQ7Uq2DtKClkkXrEqLxNCqYC1K2JOK5LXEyGNbQKE+RFtaGLmKJ2+iW9Dk3Wyh
nWnhLjZ7FbzH4CVthgp10No0vyYAVFry4mr6nKtxGKqa9j3ZLrFMBwidYnplu472g8EsIm/UfiwM
LjQN93ywECoiG9TbcYw2pQ/+KWnCna+xMSrV6Bz506CAAza6JNMUudVhPFAUOrkxGsz+In2ZBg0f
i1TPLeX1Qi9LEDcjmt1huAxTcOtGyfPYh2tZhjuI2IQ6ILL3SIPuyyctpYOnaYjtSA8fnO5bUSU8
2VM0V5OE0I16fA2K/D3pQlIB6BUOiiaqzn5p0LIZfaMD9zvukpZapvene1OLGaiwPt6FU6ruUkvg
SouGx6nAxBIO9UHTn9Lka5wOj21wTqkSZ99W5txljnG2EmcZxunB6JGSlu26kE9u3C5D697sjfvY
GlY12XyOQmJugV5nxoo8OfkcTbP+pvy8+jY1eXhjG8E45ys79fsknZrI8VCDeGq51UPZFf6rnnqa
TrJYJr50lnKOYUCgAnTfDOJdFzlHHfaM4NIT0jOGo32wyHz9kjRjYC4IdRxo9AjmDV2X6KexRNDO
RsXczXSyu6Hue3xkqqUpFokUiLSROtxuTttQrVq+wFdPZwb0CS2HB7ZZSp7cQE4ZDAzpbMu98AzT
9UWV7A7uDfqWnZEEPXlIgfVgDlr/LMiNWqkuCl8wWci95eZA+KXPOILRbErrUbeN4WobmryLBc3H
iq4NcxHgMIckN0ksoxpeRzVhJ67M+YWrKnsrBMF7tZ2aW/KxsGpI1wS75za+zzJZugY52K311rpS
O+k1UFHVwPUp+ibZ6q4Yz3EBHEy0ev8lYt0H12C15a1fediE5qQWc0KezR92nS070irwfSThBNm8
SY+Wjfh0KArS16wENqOXWyvV9P6F0/Cwzcvumz0wNAABPW1Qb7IT9o5ZviTkPnqrvNPci+xDWFxN
ElcE+IjEufd7Af44Yin3ex2Kq9Wq3aClEjmkM5wNL3QWlgqjbejbuP1ccO4a3oyFXTZyCb2m3Aq/
Zp4V9MVOhEO37NyAciNvMJxk9lCSw0Aoi53F6TppTFLK9azSaPDh72Xtj46ezLQ1lOPyFKrIu/rM
fYBu9QjB+6Jsn4LAa5/6yp2NPFopDpEuXAL3tPgKA25iByrFKwq8fq0LMTPG1OTYi8gZ5yPviKvK
7hirV3oJ+rL02DPagjuqtAYeSe53uHAmA2bdS6oXv0vg/On1utHtte6PhJLUxTjA+4tADeTmdJk4
fR5DGBchXUyfkw4ueryeflduNJ8wz8VUl/z7SCW4xUKcj4DnKUAkxvNXxIgK9rS0rWzVVw65L2Po
JRyGY7NlyuE0pEHXrY6aI2Qm89gFThsA3cxBRXhtzDdlsYx4hjIDVEboDSgK+naAeJj58XBP5QVd
KJIFY3pnMsYlg+zqVsdck94Ug288lFGprD15NDPEBR3zheaQVy36yZ8hSl3zYEVGyxPRqWmflfHo
HMImClaqD2GtiAjGWz7U9XuNW0HfjFaWQy2oNIqQzGxUcKM7bg+vpe+bdJ2BtCEUTUo6I5bF8aYr
E5ArMhgQp7veTaywKoCyxWM9cKzNj4Gns8kw9NLlNlA5RZnJAJowY9U62UsbFYq+aeEb6cHjw7c5
RhHdXETZ6EKyamS/9QLXY9TtEhsSjqoheMurkydOm0R3NoXSOEj51A+zfQG5RJIkwbg01TzVG4ZC
F9AnWFwX6aA52dFXMen06B3kbapFwl3R6DCZCzjdhrdg8ZmnlX0wO4PdgqOjWeOfN4p4XZUD7vWu
1nWAWDypTJANoa0iZkztyuyBVvpBwEHEqtr8TppRikzf1M+uZmHHts3U8JZWYkQE1jnpHKk8qieL
MeDeN7L2m6n56sPSQIiWGDw5vKj8wNiKgkuM+fjIsGKl+e6l8izJ8zuNqMpNQFHbomrtr03vVowQ
Xd39qnyr+VIl9kMSMi7Pu3aun0hjN5JIOyogqqwWTXWQRMRV2TS9VfhZknVi1DzgMjEJPgLOSG5X
mBz6popvm3wOPGpG44NdHENdF7YwwOyMaZoLeumLmXcIkOjuq6vXE2YFr3gbgUe49RXHAWT8BF7h
aObgGNpQhfxO15ZlHGsQl9Ian0k7UXgWeQnEAxhxdW09n8jOKbhOCBZPNteL5hC9MyePAfb3sKQu
/jgYzEbKIXqKq8TE7B3bq951pw53RZCdnSlpX+LCoWjtB0nUmjVsp67Xj4l0AWObxTiBfmqsO6Jt
0hee1tkq3zOP9SwD2Vub13CHGE3LNBFbmerhixaHxqvTI/RQlVEfDG+CSxJPjrE0+vpKAQbukCgJ
B+YX0xWnLfGjdyjrno0mAcjiBSWD4AYcjE1sNb4Ac+o2RZ2l+DxCOfQEZBtwHqbZhxX1uf9h6oZL
4iX3ybbRZKA4OwfRseQS0OSrzNdk9utOA1BMEiIo/rISa3oyF7m+7O8rCcR5RAf8rEreakHARA1U
o+2YSQXTvoxTss1d0yc2MsAQwGEo3+tTRKVjmcO69brPuMVqSCAnUiqzC6ovmeuzaU26zZwbSEjF
/dkbPZtXNwkIslm4BtHD8WlIKGazNh/3tmm40bGvWI6d3LnX+/ChNGtrrYWeAdAoI1olFFO4F209
Pgft/2btPJYb17Is+iv9AY0IeDOlJyXK+wlCJgVceO++vheolEQpmfnyddWsJq8iJZHAvWevs7aa
3WU+FRqipwZMwqZ2UXp+fOe6SvPE6ry6Ygem2Ei6WlxUeaef2WYmXUqOU2/KcWO4TgVXBn6c49xB
nmKYBceSiEHoq5WVZJsm3uPAbz26KYOIw5wPldz1UTxTKqW4izT3RxdpBhXeuvzQej4a8S6vV00c
sHRul92NarOoOvhFeh6mlcxbzHvwORuDjOmmspJz6CvZo8irbxVudEUF6NT5anpahpGbT4cBrKli
2kdFB513spfy0esjKLQwwoChspvSy5aOnKSe18iLie4ZPXvCYTF98PDhVJKD1alK3HtDwoAcAmCh
Psl5bUEFeolFA5vNbhQjiJdAK8TWNuXoqi/ZWy6pk4/nlspsPA9djEha4Smnhpm85BXmudBzgvtM
cJoC8hqABJwet9ep7cR1tnS6MHjlniAI0HM9piQTZGjVSyTKk84t60cvi+urnlfJAjE3hQN5IfMO
axFr+qQICJ2KfFj+7/8o//un0MGpk/FyfszpIWdr7D8JH6IkOSvqzt8eCiBqqq0tVkWsRuLbkLT1
xpQR5/rJ9jOP4NG5MH1Xne/yiFaid7DkLHQgk9Akf20y6MGMSqBApb1BN/vXeMJvzksanPg10y2D
WJfSCbPqOPlJ21RP561K7c6/Cy20mOIU186x+L0FF2bUvdYuFS6asU4aFm1yLCFD9fQeY3QQnrpA
SDVGrX5n3UYAUYbGQ81oZ18ijZYjGOmMF/NSH9SNqXV4e1nanqPCIQiu+c+DszHx8OgpVtqO951i
bdoGxkU5dlk4PFYdI51pqo5q9DMBSQvlqNH166YRm8qF1P8ZhoTcvvvi0fCk+W8zERNVbyih0htz
Ebvl5p/UPsvn37KRWodZsjE6U1bWYeKLnCThMqmr3em3mKRmOpfrCM3FpEhtbrzdxLCC7X5gQhlf
xhpVq93uQhOlMRS2khQG82Ny0gd3iYNjJsDH+E8BikE9eKibK1Xj0zY2hFB2aFejmZgtzWXK5flA
ojLenFuFktSc21Ebn/PGRQDwGa1obJ3xQOHsm/BnVBbfY5aO1EtY/Pn2ohahIJJLqyumqkufi8V7
6sL1EBnNDPEIu71j9lKF+il2jLk66HffIxgbmyZifUQbikRE5Fx3BUTBl0zGw0jlMwkzBu5bfcTq
th8jDPhjOmNJz2xxoDLKHpu8Q7BroNknp8kzcSLcBPPXZ1bD/z9jlLLnBiPO2tE88t/KazIa9mA+
IzSy6tqMZJwjOo5hBD0NCtcYk1avUvlMkCPb5gVmbM4vf8xyrIFXECFf17xwmMZEpk/00Jt9z3W6
Vr6XhPVsy8E6L1n1EcEl6Y5nV+08QF3osdu6S3fqID9rDC6zo7fYt7PxUnc44gnlQKC6ORlTnjJ/
cuNkI8HhoMqfBMbFz7xHcU4Hs2S38lvkQ7XupBpAw1R8G3+OfqKBt5rm01P1m/hHTZ6SAWLwHxOg
zNRfdbYNbBeM8L6wpKcxCXLN/oLr6QAhHrLqG2/azL/wuHr3rbNibLDgqHgq9zq/jWHjGPwwOa7X
iCkTgZFd4usokE4W/V3kRlOw5Oe/yY8wf0CpGBoOfY5zTd7c277UzvLywTW1cJJ2ynHA4uUuUsor
5sxlF50N0v2XZMnv2yuwPBXv0p/TJcqzckzgPIwYTJ5ZeZOefURNrtGOIrTuJXJQsBmNce1LvIVb
Bgsr0aS3cpsq0zpBWDOGT8z25oMe9BvbTbe7EErEzP6Tq9ZX+Ev+kkUZUZGO8cxlx0VGDduzUNAR
Nli3fx9NhRduFDP069cfAZUie8cmpT4cA4yURk5AHC03GbUs6xD9yrYxNo2DC4rMStD11Tp+Akm+
y63cJDvi3HPc0wnuwCI4uoWL72CE1YaCtsxhy1HnzBU2HcLSmTcMR39Os8ggZqxcs2O4SqXu5lCm
pXvVeY6d42euVfbtytLcszxgrmGjmpbchyBk2h/bMasUzTqW3JP3vKvRuJO4QKYK450i8ukWxeJv
U2HK7q7f6NMgu+fGUIIgBi//OgpLhm4cTnZIDivWKgLexb/LwwxtFYBVzXlKnyFSv+wEWYoEwJbl
0fV+PFbJz4Qf3wOyRjpXw2eny6F05alH6uNG1czQedaSlZUkuWHYEcOQDOXBLi/rWmzyPYdLM5qq
pbbxeqYCFsvJ5GcIOpjeiXoWhM3pW46m8K0VQ3rBp5bMaxenwR1syS7nadJNVQvhSjPcMCEM0MU0
q/eALQSzAhNoZyrUhiRLj1ZZk8UP5WQ/detkMhSLCr6TdqgeQw0D+c/kzS/rKy/Ao260i0jPrpAV
TxzdnnXYhFrH3WQYM4vEPikzdxtWA7sbzSpSKvRgvPHI6JxImaQ4wBUUSPtZnY60wwqQ94TN6lBe
F9AZINLoxKdVjy/jpCRYiCjosFt7CpO67htC1V+zvBB5mEzba+PR6pAaLKC414dyvZLO4FgxTpXh
ZT/eczU8wqTa/zLhM5LjmAgsC4lZo19yvpjOMYiJ30V9InePdczGunCWe4mfFHoXZp9S/6xiWX1L
/apKv7IL80rV4+1H8sf1/yQM4N2/p3+drk/NTj0xESAbBetS9k1tQypHmK1jn5Iovg37eWCQDdJd
7nvwxO+ZoCLsqROYTwVBhFxqx3HCmszPSFAgpi0y2Z3sYsE2a89ZLaxO20o67VBnZVKQnFeKlJB9
sOdhGEvhSs/FuDygp+PARdxIkPBom9mQyW5SFhYGu1qwzz75bYDY0rKUcSh7DxEdzBYawqkmyaBt
eCo63f2YJdJ4Z4HOhIjeNcx7v40VYWJviVPqGdFiHjQLJYPk+pkrluLaoGkNC2HNaD6+HVzoVe/p
S8JocjJRt7uQUe6lTe42Rz3NTgezxsBV6RpIwDUdEyx5XKuz4brhV9yMeFHIq10QaelOAdGBHa0F
G/gII4GAjSfmEJs6SZUjX2iPvwklUw0TnJ3/0PQfo21V08NjC+Cjo1hijCgD81Gtx5zWap9UAYYa
tA9jXNn5eNSs2ZhYujYAhmZsK925wuKBn87ljCCY5nyElzmtpBOfO3yEzf6fQ8w4sxeGEk7fg0xd
N+aqF85Lo5m8B5ooxT2HWfR+qOlSSM8b/P5QqCn57qMfMEJRPG0WuU96rz3+m1zTacJtrb+G2bgP
tB9vNnZCr9SZLBjC1g9FwaLcmHUGNftZWUjLuN89Mii5PpB3cpl7HtQfSIqokEoRNDZQvZwSpr8L
P1ujP0qYLamuTmMQDJXVnyWZs9X77IgLJdcFWk9KOjYpLvw1A617wpHYj7Z11J31gbRMh4Ih97+P
Qilv4+8BNraLQ73YOPMLMjPiUKzkDFsD8k0+CJLinn/EopKaXiYOd1uNl6rjW0TtMr6pes2//Tpj
G3GXlKr9UZgW7NwdTkr7qrhLdBI4glLIp41giSiavsWlgelRCeCuMQ3hYGH27hVjL8p+fBqFucmp
Ynj5c3yqqhrnDrZz2NgWUnstJIcuM766KMlMGqInkoBysZXzMV4NKC3GVb6oPVZdEUeGGo/uXdxK
TG7O+5jFhNJalizA2HWIIrPbvCevkpKGkzCzi5WWmRs7VXGoaEmxJOnFJTvmsD7cwBTN0riorp4Y
tnO7l8cmwaBPq5rPY1YL5VgkGUh4oVs4uMv4+vfhbEZbZIsulARg3rQOKPu06PHVBOrxn7JafnAk
mtqqDa1bS0aQOfC7rFqsOcU8tII76Kj1P0W3fGHpGKQVxeVIX9frMcHN0XDPUhnzW+3Txik7lAsT
4yLy2TJWRpDSAmxJBgmN1nuvWok5N07uCiE9h1U/z7yYku3wqIUF4rMdkwuS9RZ+l+IWmwhdmydO
A7FZrgDAtikFWW+hr2vhTWVATXLcUT/25+y3VhDOc2snxM1YH9qPga2unIdMN3YxsC0R/al8AMH9
PrJgTGasS/BOVAZtJKb691Q4M9mDYHDf3X4mw0aVeNchVrf1t3Q4tsLkNqEisOKqS0Ts6zQKhopC
D8LXmFh0Q8oyhAi4W+uGU15pEmtz3xNipprW2rAb6ewtJfa73j/Okp6Ku11S3Nhtuc1V31sWyrhg
/T0zrpiTawWlLR+5cZLaj/xh+CtGnP5+Fxx3NsGPzWLscpceF17Tb5JQgqW1Ayl6qRPu5jRn5Zu/
SZFD0JhlQ42ljTDw+C1J5vJ5xbRPuxJKJt/3tVdReF8H15pSCzy3seveEwB090YdFwszQLr6GSaL
Lj8BUbWPdoGykenGytEF9TEJUqTvqXIvoC5MTWmWe7FyUA+bktbNyWe27EG56A21jV/z5Rj2eubE
A+uoY8Dcpf41r4+Gc7nrUyxkZfZZVOnaShtigt7PuJndDVbEAlal61h4p3u5sxWzA1/6ej3Rx/DZ
Lmlp0aUuX+/CZ7/WXnVQbZJWRVnn3ovrFtniWwbNW/qHoeTV0VsELbkaFlLtchdDd3mSzpge+au3
LJrtGNT3Ji23Pnk0RX0YjZnSL+j3sOcRdUr32Dml5S6YlkzBe5C3+XKXTsttMfd1ZMl7CXUqK81d
xP1rpjttfVO4tDi7aZ6d7lLqSMTess5r8uUxqtb4v57pWa5OhnaYN4WsLBOdiQT3iBi1IGX1psEu
U6Xyu/N6hNAN3T9CsK3W2QXtcs7Y+fORZnuoGukV4W4RczGZdIZQ8Ix+5NpOWnnPIakENXX/7Wzb
y9voJrYlKhw/o+2cSvtLZr3E02/5tlbYvFb1qNSffwm5Y5rsztnvdJGOjkG3nnvsiylUs3LO/lPQ
HZdZAztP9wHFYw3T8knOOvNpWHj8lybAw33UBlYEt1pk/fwt73YFfcmTuuvSy6LhY4WeQfNO1CKS
LvmcuqesycWvmeCpxAOgk64yI2+T6S757uwgBJcObYRxX1JvwxY/vCKQu+m/i76b3j1v9EK7ihQB
3w3FW/NJP5x/N2rZ3qS2FBYzAgSnWtNmRWHjWxTuqgMNefmQA3++BeL2ILc5ttYmKpCG98TlbeRw
6GfJuubMkqNT1O2mMaatVYb2rK7ZmTAoqKRoaTDhEvXF36Tkeso666oTWWvPD6fkpd509zxS0QyM
IbmLHowgWO68bPoWlQ9JE/GS8834RR9yarSKGO0GI3CGcd/j8hob+qthULdxMDJnjorioK7roUOr
Ee9H5n2hNMdu1nAIUjiUW3JYMptJ4QIr+O6J7celxJRfZkj4PTy3CpZLFIi8Teqk8WovRR8yQznP
7ZpdljFJ78vSPSFvR/nzpzjd6SBqUD+yrNCxg58Mhb8xKS1e83HTChYn/jlZx/XBgL63k5Osto93
CTs4FkI3HKu0rEfe0S5qTz3+vVodtE+7uN1sh0f6bzXsF9Tb0NhUcWz6beZudoKrs2ZE1yLTmPkl
WO1CodfPuma387+N3juvti6ywbbnzWDJvNAeDybwjcNpoeg1a/YthvcLdOIQdwxZtaS8V5kAfsbx
YURdbky51gI5IAUryFhNbK5jMp8K1Z0XNVTcZzLPLxa+PcrSdckDYVarmLt3GT2hZnOSOQko828z
er13m0mhmryAK+E3z13W4VKHtbpiI4BbQGBb1XlU195VoqjN0VtYHwZe57MkFHKqTKvhpaXqConI
mNi7nluuOp1cOTO9wUAIHhmndlvAkH/G9qle3+dtY3IICsVSFb6YDw5kfJBpL/xpkHSM8b3f0sab
uhwLZcnTzv6Q4aelkt7lLPBx/vs1xCfGcleF5FhXuyC/y+NoXntZ9CA6jk6MiEQE1i9pLzJDl5Ua
K95Zbcrmi1426oMvq/b6Lc+3bWXJAYxi4lpwja6Cukhm+UCV3Ue8r+OLWahVSzuEaOLjKjK6Y+rM
r5U+CR+1jsWjQM5mn4E/DkaxRc0Om3Ig9W9jxnyEkZi21CaffOb/JfuI80HA98u4WjrN0XGugOQo
TWuBQ6goSj+QgLQs+e0CkiAld6STNyTALOTosjYrRNbZv+ACspY6RFPC7/JnOECPaXAhOklmaJX0
a7cqO1idd0KAVbV8OSqIyB2H7OGTEvCH8FQuWmM7ZG5ztaMFut7LT1qbnfBQKvu1bOKO2SEDvglT
XtW2Rn8B3ECYJyhjyvIiEZq1tKkdWByEBzKbegI7KMYZpvfjAEUwWBICC5tN/Q+UINKC60qJ4tUn
ThDncXFXpazL6a6NnKpFkSLHkXNcD7J2JatxNW8aCcXjCBd0qlez8lconL0pNmQbns96+Vr1KcL7
GJdLH6gactaWNaVFy7EDhPcwbVCYPYIiRwm5m+pDlz5VZVbOmNapgG6YNRxglOMuAdNXeDRFaPwz
a6vlgrPiV/yg0Yel11nBJekOpwAJ52cfZ5ukuhx3ICN7qTA0dat1wb25zy4qTsFuYYxk42E2oQZ1
PQ2bLriV/SvEAuO/j6KCt/1IBgoVGlm5PAIDY6ea1ZbPRckPVgEPsztROvM2UokNd1uTemZnFw1v
NM6d7pEp0YICvJB46cQ2+d9co6hcSJ2zd4AhTp2nhp9qPvILTUsJsUbli9Rcm0W2/kAZZC+iaSe+
scRj5kY/YuUe5iWYZg7YVORzcBDUAY37lj/ZBj/h70HKoRY0c7/hDRr0UGfQW8EGpiojeiCQGBkH
IG6SdY1tpz9xDmOHT5JKMz2F+6Nf+PCepknQEaHZaM2CAir2NfOmWjpyfFPJxa0dyD+EhfxIq46E
QZlI4D1bSv2wD0Egx58oBEj7IAT3KquhXuEQC1HR2QnkNzVysiuusUT9gzazMffwdWLHx1594yJs
QJ+K40femzpaAHHlJNe5Es5+UhKRRZ03taIjKdGotT5O/NffaQkqBldpzDKs5Rvw2zVj5pimxFgF
Gt3tjn4hJ3p9XpfVs4yPzLJI14vHkMFcSL4sF87RoYXSL/CEjkAH5wb1lIqTX+8vlu7giUwdguNI
Du/8DsFB6xbdJo0ELyk/V8+FIZBb21a2GGmKQuf1JyIm8iGVkRu5zqYtHtpKLebvOEUa42/Kwo7V
ubcl1G9MBUxqkk0IkcyeCrbmvOK5U+S7zVT4iky5AJCd+Tkwnjt/pyw6hFz0/pyzpyrlI7Dx3KQX
78uqPfJuJzwaYQvSVGwPwwSlzrWHh8VgSEzsNemr1xx4XaZX9PsS6wdyIXGAbdWTij+HWrSsuoQb
ozti4L2OmSw1TceAlgTeeHRpt6kjdTrIFyN/wZPH5mfdbbpSeuvCVdrMqkdFievcjyRGU27NjHa8
VCztkd4a8Snw6Dq+VOCj3rmMxvRhJxnf3Zkt7qgIsBKJLjthQ86q8VU1HGWhy45TOg/kE9eTz6Tq
dh/TwFE9Y9dPMxQSAOmcEqnlCGuAKCMyOXXGsF4rJlp573MsGtz+XI91rkHhLOffxCTLHltl0QBX
PqXe+xhHklOdZVLHanXUYHzdtUVrVM8cKi7GfVv26zZdgFYrwCXmzl2vv8HxPIIdg/nKvWHDug74
dImDW7sVXPvL5A4QZu77ZPSI+catXI6Hk15EJ9wrrtveuxlhj47SkVrblHyVaAiZ7/Zzk0GZRC1m
9587ugW9LMJmARzE8K+WdL9CHyYLaLYyTOQmm2k66OrdPv4hKw+e/zoCIENPFV7wPPIffeqTw/qz
A/u8qWUsGlWZ/jMHIiU8b5WiPuEsu/WDevaNBTF4WY4Z5+sBHiRZFjT5gnHAg8BaQqi4KkbBce83
1zBVmX25kUbCNipuClTNfYGCn0q3qxEOMSJ3KcXhSQtooMt3wCGucioZCOWqfCZ445Cj2NlNCU5i
o7QTN0llTwe2gd7hkIh4Cs0TBiWcde9bwU65GhB0HKRD+MjPTbpDyVe3+KBFR8XLYUAkZnHUtAjE
xI1bxcep6OYtSqOuTZY/MRGLzk10qZNasOXg6bOkQUFWJKdOh+aIzpOD6IgbrgZqYvfpEYsRs20e
ldLLnxiSGG6sYBGR1zu1lCeuQpUN9SAeUn+dipdxLVnYyZIKtuX+SrKE6tpOM65B+0iJUTkzXAb5
FNZ+5TXOxYiV5Ca6E+C+EPC/o3+uip1Xty63AV00KTtvamVeSG0spmzDXY77yzvKJAme2poP7o40
6XpK8FRnqwIzv+0xx6nHQdMlM3OZprsBGqcP3ESj/WwRtno9/WBO/JSltJoFiMPYSTwIOllMov4v
3Ak7mLeRRaFvlNl3O/aEJspVgaHkEz6JIKGntJ2Qv7MNTd+NGuQYzWhHUivIqJ8gSgMGTV0dd9Lg
SI/sM4kOicnBRekho282L6dVykDkfVla2He6Uc6K4UbJt0Y2rpCzRoRccBl5ydrBgW+xFwbATrnp
S90wxAROqVygAwYFvU1TVoOZou4o5GE3t6cYp4YDgxNghQcwDJrhSSkvvwErWdMtaik73QErqAoa
Vk0mJAMNiypfNq9HbKWSTwxsEXFfzljdm7vlg5cUR9JwI3z1qPX9mYa7ImDLsGOw63mU1XxuZrca
i538u20K5FT6bQI2qH/Ps3Ci3iYtAnvfnjbOi4jSZdCCK8G0DLm88eSHEWvR2cGxpCvVDlddHq1d
pV+kFTtr/J2+Qy7jpo0wHtNEv/TT9aCzpjyiLiVyzySKZiPuEluXIW/eIUz4bVJ5/ZN8MTi6NK00
LUR6hX10w3+2iFLznF5DFgBYCG8tVFU1nrMWmoOZ4cz1nscyQ4mF/hIUsG7llcSOuK9V54C6P/xx
TVyVafAJ1PDHGxsz1hS18Hsi5lFIweQnHyNJDXuJ0aCo7GqwNN5k+r1t+fFhQsYukRFQp6X78IDD
qUdBdcYYrjXVhV4Jetww9zMhF+6NxtQ35fSX+i8m/qk0Z7/nk5wZfyc8rUCqz0d4xmvVqS+9JOF1
ZbGH+BOfGUJ/zfrqSNBg0JqoBuPUTgsXAzHqiNE48UrNL8JuUzUa11196mbWPNT7raEf71E1uYzi
FSmCgQZoRGtaF9+B5dLsxos+XHct37hviE1pGjhZ0dr27dQdjtQKVQB94XXnXuddsxg5m5BlAJur
0DtrIxp5oejt5TtuE7nUWJreEchNZfbnSb7aITcozUq3Xo/L7p6hHBvZ60jduO6myW1s0AjU6hAM
kuSQL5bgZxqCq5HB0Qx/6RMz/y2Hk/DWj0k1hHEuTEF/y63CcZ0APXYAHIBxqKO9lik0UNrR/vu6
z+FYyYViP44kjp1Du2jPRQJr5DwmyqiOoyrkIqngRN4W7HG14rdcKmKre/dZx/OU3VXoHIHb0zXu
RkBnMGHsIFdGSCd3Y3oEWVAde1RY05HwElZXDRWqKLHZrdSmpXRpUIfScteNMnWh9OEUescRzUSO
wPrY74oxp7BL5XX349vtJ8cTWOTIMmwom/oOCWtatnOQ0kXhN8tMjpeFvY1l5+l9WR+UR1Wf1H47
wjymcmX05G7sySRPZljg7XnRDJP1UgrHypUYKHf9tsBfUK3cGBS8jefH+iiCgUvp7TAYrKrYoX/D
+CQx2buYjZv9I+MTl+WxynGwjPpjO7kwhERFUDO3kJV9oX1qGbLDDS/HXf8G6LeXsslI/Kh9sQj5
M9VpvR5oQtGiG1V/HcEfnD0TysKWGf3arE62XIub+c4GEOm4aFWnOO0DrsFaIz0ZgTgfxQCdyzOs
pRHxFwTIMvgi5/yGxiXgLIBsHTEgum3BzQJHnY0sUE8ZjNlxfRAJVS2ZwlYwMgx79U4FKRzLuzre
uNrrCAdxbFuUFj0rToXbDtYswMUchEupoG3tDRXqzOMKI9k7LaTn5onRUp4USCuG/tM0ts77saWl
1ZeA2cden5z7VoDpY11X3Xzkh7pew0+aSTPbQMcQRptfICI4XtVD1MdZ2TGwqH6CRDqeNVqmpqOg
wM1IE/105rGNnyXdpNC0k5Ep4hvMWtda9e0fKd1cBfUxBwijuKpXErtxO8RID7ILt78zmzSYNBwE
k+ROptI3qDLcsU+jz8CzjHmR8dESXnYeVNvIrpeWo+LbuXf0H3308o4elYZxXqIkelcd5DogoQpu
1+ZnFuGvl4Q0JNhbIdWPX2CkSLZO8WuqLb48eyrax5b7VqGgrrPyzVcwyWedD7F3++oNsnwCp8KW
3judRPRGYIoMhQYp8/U/55TMHiUzAPM7q4RghocwbgpmkR0PYidVF+/AEgbVrDnhpTyS8WyhvSFL
A6XI+CleR2RJLvR1rW6+aRdErl/miFZ/ahcU84V8a1kYK8OhEckenSNvzJJEI0zMS64d9FOTz2un
m4SLAPgea/TYcE7ejQwjvMTSKzSbYz/0GJ8RgXEG3RkZRnhJ4E5RUm4BPwEmKb9Fw0QQc6Fb6joX
Z7F7p0o+Hl6U5xCech7cHjA1kGGhYuwXVvtDdPziS4vjk8w+WTks4Ju6Zis5WTwV2ljwu2dxsIY7
5uyI2Jn44C8jqF//a9YpB1EfF9pkBBV1dqQl9tSIH1SMJxLr0Kgg95wPiTfL+TyP2geVrvZwAEz/
B/pJDuBrLHrHO2e1Rz8NuI9iY9kr6rbFP0UZ3bQbxPkIQRkcBSP7wSto82TP2Y2jLewfBvCXUQvR
FKh4eQ9x/WK9AuMEMhNkneghVC4Kmo/WUuTjORRFRO9ibXRIxw9zUXoU4ysynpzeofEcduLdFvGO
RenCm8tOslUYv+zTUf7oRW2spUM9K6QXyUt/pBuIXHm5ZNRDlyZMHsnNd6fESEp1acun+jk2HkrQ
IpApftyjylz2yQ3IVGj0fCv0WWQ9xmk+70Me/yg0R3SqlOW56jdbzwBaslIaXOvLlq2KnYNiB1Hh
E2EhjyZGw3kIzPMYrs4ungM0WsEQcZKslpaS/zBiBfh907sdrDe0ROksEovuMxQV3xkrrVlKTjgb
MauK1zhZsei8k15ksz548MKbgUO1jxjWELynFXS9zbQMfiR47w4CWBZ57sMQi/7/BWBlssd2U2BL
J79CWAV8cs0uxh6I1YnkLrbEzUEWyw7ELVIff8Xzv7jVVE57X2UZUSIhcVHOpHHLu/YXol+PdBaL
A9zhBLb3mldDN5fpUNTD4g5zxKmWop61+42eWh8qjb/Gs7SSzxKKjsFFni2zZuGc5/gCJnRKYzrT
mtkIaUmcnzzS/0FqcWJBaeklyljecNO/JrWChi9UePSXsFavgq1l2eyD1rLx8QPj/yS2Bgghirso
ZP4tsoUXbB61d6OuI8P70re/AlsqNF0u1/SRdxxDKafTevG4g7Y41XiXesZFSwtDb/Vm8RjJrTK0
xD1tFPM3esvNbP3c8rin7sQeBxEuyRvWbSMVFBmQzCai67YVkMFMI0U63qk+djCXJiE28Vh/Wn4C
XW6cnsZ54x6zNlucuo2kv7k/vkBd4bWXWdHlN65LToxm2hV1c1TWFjDuN8CrZ2zbqNawKu1knsEc
3jY0E98f5LyyXirPVU2dv/lB7DzTZk5XOtPAUo4dCRPXJ+hVm3gqQfagVt2tBEkxbv8H7PFlzztT
yA74YssbpomwdmrlsIxBnGSzPfRLtZpmWZesCKcNUoMdBIYsD09Xq4dz45tKpPF5jFitfLPTiaRK
hmFBp8XiAAgWaRaiudBxloWfu+fRoPXnkCYqhnPxpFNTfZxQYfCyo8IU2LprAxshjWWfcJhFcUg+
eM872YikSs6CCcKwDoOmWjias3SI18/MugtOYzUob+S0qAjUMVB/4mFF41ORKkvtVFdNZcneJH+E
kRFLy/iy6Svk9yMj5uk2d0CF9MDpsoFaD9rX896dA39Giz/TYkVQg7XXPMBJjuuN65XZIjdaNOg7
Q8lBZCzRsviIYCCe75Cx1kZ1EKajgPj3yBi/J40wMpm/YWO+JaMyprCjVTr9qHI4QovfIGNDZ2So
zbA6mg37cTt2zObNMucXYZ1848ZE5WElCuTm6gAypsXSpgELPX0Tm/SyoUH7uhL6nC/sWCbYC+va
rJ59A8jqgjy3RVU4/aTIYkof2zRRF/8pRWYO2iYT1DElmmVNMgYvz0Fcm7NPmixsfPYeuFMynAMp
y8peXJqKyXVz1KXE2B+LnhaFPKc+1Uk1DHqxWiw+nSlVglkosrk71IGLWDOKX/7gTjnMl6XqMmFT
6fQnYxbY1apJEpqbv4NmEgoYXuZ6eJqrsg5z00nqakecqTkq/ljTUmOqSDG3FynF5sPCq9rVGIAk
+/INQSttXFlFD89PU2hy9Yt0JbcDck231GFD9Cb1b2pGF9QwOFV/1NWRzBLvQTatUxVvU2qi9Wd1
i/dIiNQmVAodrqsBnmyFTNNj3k7Rtj/9Dqy1RjEcJWl+xrInUPoIrclloDzRs778zq0FPf2KTsie
rdSUjJMQtrh3ceZnRFSUC8wshknrN4ELQYC5rBIjwUfFm3qaiIylrpqWeDb4G6DnlmVFNtdpl80x
dFy/6V0wKQVPaZbRA/NN8RI3w5bFvH5BeV2+GXk39L0qa/J8ad+gNzCMfo5k/5K8q2lXJmoVfYVZ
zHnqJK/Actt5xdObAmYPgQOSzx9VQkMKbB2p52HUl/5UljL10fTGcdg+EVdotBOlRbxKssA62yfj
MslsfvjdWFRZd+b2DZEbKH1GXKiHaMSa8z9QcrqK9KMIIlg2VdbuorzCU9OnXIZxwnkxvfBkf2JS
67r10ypjtaUJNlqm8aLSXYdZm2u2rAThEJ47Lks9wjfwL6hlXrBIjGTmGz4nZb2g5UXvue6MCJ1k
53hVW1YoZm8cXazayaPt8JzesXR1lFKuPKTRuVt68auHK+dKYr4HKD86aDwhZUcVt9kFFqjuTJLD
7ib2u5Z9/ncZTZF0MsfIhC+rHGYMCEpHgBnAtlJBjRbWbRi5VF2P0T00xGInqQk7uUGgWx3vqDtf
Dk2AO8xvtVQ2l1haEOj8ibxLM6KlYAFJx383wne8G/pZbzPv8dI8nKdRe7JH4ZkyBLdkyid7JF6u
Kqu2118+aDzfYhcCosEgMyDUCf3EWEaS108izETwtal17IxW6Lhm8YRXyHKPyHNqqlS7kPsWxzer
uOAHKGcZ2vlZFyKqlwN9WGWhHa53WB54xE1p9e7qd2ieUBLnrlMv/w2dZ3GmmPa9XhiTSKbmKk91
5VYypORUwhY011Li1AytlJy4NJcX/pT1p3LzCe65RVydOgl44QF6T/YhQkUU8OD4sOcETt+dMGun
trKwWJvUNWn9K8tHb59+XfqJ5kCECIaFDa0KB1A+JahOmy7uMXqC81mOLS7oLmcNKOO/F2GGwbCX
2OZGjf9oaxEBvdbIt9zY1NNDNF+kd4A8/jDwafwT0ucPGXt9AdEIP46FS0fnFBLgqZvsuXcGhYMO
z4UTVbe0O+EgIhjQ2K0OAn4hXjhEfD2p8kj50bgxpvaNddXGWT0fcH3ZXDzB/XQnz158OWeSpSYM
zD3b9S8+mb88QH3rGXre8c3rTnbwX99Hw6uiyv0ama+7EdgzTr8CgDlCXjbTlHslNPD3tBh930HA
0i3ys6C627GAamjje2SFascD5pIHD+QExHpZx1eZoXGelSd+ZU9swwlwK/JkdBSr4a7mtfr6ICQY
1PlJbDKuRjRIQ8RghctPUjDBSYkPfQBXghZsXIXRiCgjMf9GC/4fb+fVFEeartu/0tHXJ2OnNyf2
zEV5TwGF000GIJTe+/z1Z2VKgECope49+0TMEK2WaVQFVd/3vutZD6vweMNU1Fy8IoO+ZaYPpWmf
0nFXyOFvSUlIv3A68nxq71QH5vMs7uQuNLeCC/v0M3awLlVYkNI7fcAPSgVywiDlxPIRRChmTXmo
Zcpx/pokbAc9Z+fpk4EmzNk/9hZ92BHD/L+mCi0FVwq3GgzLH5GFeScug8D2l6N2KHGy9lwzeIPt
LNCpr+6hPKUuJ4ywrYR6sCfGp08GCZEnR9osE8Jg9hFxyKS7WlGfIeydCB7D8WTvQotRPY3Eoe5p
xlHP+CJ+oQ59jm2gSPJmJA9rPTMWkWY16McI+bwgiJxusGd5Ybx8ZRBp4p3LujpIkv6KQzTLKwxN
FH9ktEOPKGLUpFvB/FwrvMhwzIEeGJHEjDxq7R9elUaKmZiTLKpM+pYb2upz1C5vGcVeS7NpYdI+
4LDpYMANlDJCiq3SFzN22ygvYzZzdk++5xVT1EKzmalivZa9+qGU9BTWBuv6K7Noi4G7LLym2/If
NqdxrDSrD8HFqA94JfZt86Jxg2IVyiLm2rcAIzapiiejigycqrygjiSjSLHkuSE46uorzRiorvGp
LWjy/s6f9APRqMbxVGUNN22YBL+nGi1LkZFYoeQayUa7lyWEalJhLn7EG134mC04DGpqOWzngoJ1
UNQCZ/sMO/bWOZuDwZwx/Q3gkeagiZkU8sQvyKEUOHLHRgjkl/pcqlghVCHLT4nKng0IZJRGR9x7
yEx1+WwgIXspuO2LGF6UuMsiqBpm2NWuE+auNsze38CRoeOuitQpZzSAU/lgLQdG0h28OwPuR9Xk
3giEy7eopBxo0r4Tm91PcUmpTdSFlSs0HQrFQutk8uQcmMrcnBZKzMnFeoi95L6P7ntf+TwQlBzn
cIdQ4vgdRUlLvTeVXQVMEivUgFIS4zvoejz7kKXsiEuy+LLvHTfd4ol6ZikbmcJJATMGIGVZhDMW
24bhLgaWUnDkWWCYi59xlA6MCa9nyq6QACNybDsfsZRZZ+qTPPBnUfGt98KuHwpn8SFRmcXltY8H
95WpzF11plvdQ2kBGbvdZuAqY6nd1rE8f+YqBUV/qEV3lRnhym+2v+QqS1Ve54Zy/gatZL+1FMBs
YS7eAJYh/KVZlYiwv4csjV67CG5+A7P0AlgPXlZd6hQT9ZYUVTthB9zN605nUkRk3IvvQ6NfjNil
31knPczlbQrL/jF6yUAySA9RwI73YwAzv6KIYctL7olev1nC3XHTsUwTUhRw9VDtMZCYmljRqDfM
ShmlJNTIynpCP0khl4B+1JW55rldUlSAC9ejYaoPZrFrldMXJjOX1E+FhrJUqOmA4ny/q9vMXbLO
EadvAc2CI33cLOuUC14cf89o1lhyqvpe0T7F9qy2H7yiWY6sZu0a3gGj/S4SJWXNyw9NheCpLPXR
uI/wZlFR9miD+K+lOFoMsyqxQDIOAkauXKrygxF6VyI84SlySpXB8aEksbl9pjvFPMcaCUdBkaZ0
Yc1D4NEB8AyDT720K/RkO1SRDIwnvOapqpShw2QgPF1xX/oZoqdXwlMdJEyo+H4NebpVN9frK42i
ko8YT53RQh8TMLhtJDpYZfSm85JF/U9gT+iOOE7WA+lJswVdbm9JTz/C16Pbx1+jnlwN2W74fw/1
7OPz4ryw0fCG7kbjoKdKVwPvKetgb4cB+ay9aIpidfn3sE/WdyV211VPn5eXnruieWSUDiDwioC6
TkRLpkvO9wMMlAs9KgthqslYjITOpy1Mve5QmP42CppRFwLvRHth+4yDdvmNpw9yj4FFnbeLeLg7
fsNCTZOOV+osn9HQoLXWYTGHDvWoWjHnAx/a+9oy0gYvjcDB9ueYqMelw2F7WCbr8KddLr3s3EXV
/Ysd7J+Aoq2+bLzz96UveU1/Q5RMfgKKVryaMAN6LoL5KSjqN8KMTNLgCsMd9gMvGlJ2wOmsWwwO
Mb2WFuphpEZ9UaCbpUN3/o4aDWj3k5t2mgvudc3k8IUczQNzVXY0Fr+jR1v9ky3dQY+2UcPd6OEZ
IO2pZyzxyfwGPpqVlCYaNI1f1jE4MXr+XL54rZX5kRyVbHftNB1s3muxzN+jRkWyCOb8mRv1Aq7E
mAZ/YEcpb9hQ2gKOR33D7/CjpfYUA7S/15D9DxFSfER7ie4s9v7Bg60sSa/caX8Fkjp9Pc2IKPjY
gwaY1FG7lW1fPvOkeiRf7H8TKI0Ca9kYNL+o8WVoElEZudI+jqj3i8RPnGM4SL6jS12vnics5d8S
pjjOgkn8+Q1gmjnq0bbQnfMVMNjNRsxUsLVNWLe7F9LU8fqphL6ws3iLdHYfA6dO68y8hgw6BVGV
GWcTx+0+v7KnKlZpy7p6Zk8dWhENfLEf4adAallfHzJxWyryl2cG1SiaaZV3m7wRPtOsPfkphtqg
q+RcY27K/vCGRC38R+Ka0Lm/DaNWGpWb4fZjHpWOUApNz4fmn2eD2i+BVNv6QuqVwu0cZ8YbJtUH
O0hom3oHpfYsXTHbv0CpEVnDYasy9AX9NZVqcD60DeLcMY3f5sRAWTeAqa7CEun6f4ymmll40nnd
+D00NUxWhnn6x3BqKtIbraa3v+BTrYrzg62uYynV1lmUnr1wqpSRz3yzvYh+gapWhRGcV15XLzwd
h1TSg3D5mqpu9FC4/QFe9SnCpDyrQmrzVfH2DLD2jyWikf8vCKtormHXXhFW0bnHIsGp/tcUq8++
EceQlZgHPTv+74KsrGambh+fDeK4AWbtvXIf7c3y7D9BtNbxl/D+N5BWxyLNyZXznV2ucJKppAvs
Zkaq1WiUbShf/yfB1s4mWsZImHP/gs4I5fSOb6Uzqqqv/5f41logJDJ04YQ3PdP+xhtUECPgKlCw
btdng6juGXBliYKogPjzx4BrzczeD43Z0EgVxCufHM7fp1z7oTHLcvYD5WqC3wXJxQeUa9eXS9hu
OirvDdJa8lAa2UbL0WYH6ep6LYEjWiy+ka46ImgTIv6FdQ2UeKKzgVCtY54jJZOVgwTGRfvkwXKt
u+ob9eozVQmJrPwD6lX2dnXV2NOGCd68THz2FfmZj0EOSZqND+wD+NXW1BJSSGCFH5mXHW592RWW
6LdvjN+kYGngeIyMq5GDLU1rnkjReeDY2xGHLcUrO8QpjCfvbxCxTRv20yI5e4/EmsXSQSf/KyxW
wQ3ZPQLG9hrEPberopxFoFKCypo4kR5/E49FgD/p+8dn1d5AyNrKfcvXxu8zsg2Fa5rF9Oqdhs91
ckDwavoCysr9pgvdw09Y2WGuXav+YoBlHaU79ZRbu0o+h28D9j39NjMby9PaqQlK/AKbBfiYNxd/
Cc4Kpbai1Q/g6dnqlyZ1jyN0PvCzcWI4dP1l+lB29RWi7VRJ3O49eNcvdTl3BHF90rMr3/g8oLRJ
Q44pl3lUhjKyMOHiCsESUbUnrXRHgAH8uQAwUTpYD/osBgMgWz1OI8y9f0HX5qIyg3OpmnUSFps2
Y5qVpbSg/k3OVmQY2kTHZ85Wpjo2TlYfc7ZmfafDFQ2orWWdh4VHK88HpG0Vx3weiFLpP/uBtkVN
KtbyVDWSTen3nwfatu2RCzTWiWayjN4YYyjN233Dbm3hix4Xu58wt57KhVMMV981pP2au0UtR1iX
FdPvsLfE6QCILuSwUyfyvAbg5avh+KNwUPZgfE3BuMqD/Frxi/s8aJ5+xeHKNksANV2IVH+R+Rg4
XBCNqSdE8/ccLpH2aQrY+L2FcOBwG66MorwaUFzd2nV+uRvK2H6C4qr2ZaR524HGdcubYE6LHJOx
ZyI3b65VlvJ/i8kNALumulyjh/yey6VT/aoQK/KEr8rC92iulSWnug0/p0x8vqdz8aH5j1XjLL9H
dDl9yfH6ryDdogOIkQlYfQN1ff9cDa4LwICh/k3OrhPXwGCSnf4jtG5jtfRqbZ+B3TDBvIsAd2R2
Q9la+L11+CfYbpGbO03C5cNTJFsXRY7oHDPij9RuihQnpAfqn5C7Vip+9hpvrZdVvqbYsmVTjHgg
0OmH/YlGkYDZsZAHw79jNFODVhwqZ3QcbLz3NnIPFhYKOW8ugM1SgSEsDljRdUiPa0nZvwF8SXby
3RepZ8+Ab1IXFRlu09hVgpOufd26YRefHDwsQG+IX8eJjwAvbefR2GF09w0Ctx5rA1mS7rxoSUYM
DLBBj94cjBXZsaWso9DAJUTF2FsgmDawISeVMRZCpPd7UHCsE9EAIVxSRY7Q/pUKjpg4CbH0sbSR
liLHOz57G9VSpiY8DsWZnvc3aSRMW1dwt+OHN6Swp4jeRJXRA38AC0t2v5ftagXjtsiUxxEXTi2X
Erd0ObodFVE+s/T0pPOqkm/Swe6YxOaDnquTOG3JJGKQHySPP0GHA8L6Msl4R3CiV9dj25o3plsl
U5lqvclHHLE4H0oeWnocsmrxTBKT1s4r0lDIH13dO1fTdlrYzW4o/htIYs+7jdm4WfRPuAmeDlee
e1U8x+sDOPFKEdd1MMurRRu6ImoxzB1yyLbZ68DYsSjvc8Pz14KJKRBA9RUv7lp3Sy+Ms5S1+lzK
KL0UBqdpxfsXSQ97N/DGmVhaO5vywm1lNGelkPcrWyoTFGr7qJOkUzfA960erxj3a7NU248SyaCh
Q1sJmApTjjPH08oh+BlHTlqLlLRu850RNvSuR8oFfEeykCN9lXTkzSET/OkIKDu7VrPbuRZU7VKj
ksrv9At4gkUWGI+KxHJsRJaDdZnZ1Gba8a5rEfa63a4NZ1TP2WdJb9+1RV4sMlgNJTPIluYqW2A+
iAmmVCHLVo0YlheiJ1pbvY+u1G9Ys2iss6RPZ5qjnSuu6i8la2bq0l5p6nrlmvWXUtbpTtCqdSSF
CjoPYGczU4firYbmIp4femJItWngxMDk+aYvLHlRegTKRgY6Cza4QunOgoOWxJ7+tCStp4YRlVOn
VLpNUFa4XZ/tl7HNu4DBY8HCeCC6QeNbI70adZhWne0CxbF3Aypd6oa6BJ3Vlnxq11VJJTeuvHmq
mAqC9Y+wac0kk9boPfa3gGaoHIHcpPE6LBrZUDg1UNRJVK1Dg3oYS/liJu3QlfMMUjttcm+w3RxZ
6rpvjIWpNGdaVJobmu69dWn7j5bFF+QrV90B0G/NVL2NLDXeUU9G9sWXJiNkzfWsZ4i5d3RSSQGn
zaSu+mOfCMnaZXhum61BmvAbc51D2sxaA1zgBbxODPdSNGSA6LRO6VMJ07U+fJfm80ZXqw3tctBX
LzR2WXlISCzQOOoEjkpvuwc/6pcvaLZOMH9hZ8rnWr7nqbCuA7MdltLy1HTieKc6n0NHsC6/p7Vj
O7ytFXk/ANsK0l/UpurScv07r0YZV1R6MZNVPqG35LaX8zqr+mqwCkw2l1WLIjLYu1w9MXTxzW9c
jzC3UG5rA5WUPug+LbrwqmRgSwemG42TNy+CfDty3apNd33sfn6Hdhv20bHc+w/o7ky1O7gy9wxs
iuO1Kx8/cILqFboqX7OPJezo5JX2dnsWbo4TUaxoxMcR+7as7N4zzOoT2qBJqqXtPDOcdFXKwi1O
GgHDATt+XQ52rV/dxAZtUhU+oaBw+a7r9cvA1I6hm/rTJu4X9BxWaz9uKEJARjvLI9dGIfaGGI+6
7gvI0mKExsMULwn9pCv32TWauM3RIadA/1rKa2dSIilnHDF+UAZ8vGqzW7VRj68EeeXFjwLmqnbS
YB7tClZTHqrxPM+imbwe/aOK2xJYtTcVdmSmE2+g8iJRzhusmQTR0Qm0Wbmvoa8r35ybJj7UIoqP
vkk1uOcbyY6ihUiyDcpMGq6xVTeNhNKZ+olD03dAPVypGvMXYWmIRCVofW87EOhJm9krQU+eir41
GMrF2YVZCeTkM2HTI0/lqg+SLuppMHGD8lrJbYztcbBBicb3WZVtBXatgWkMYuOkmekl41pQ9b4T
q1msaiRzBuGp6TtorCO2jblL2bvuLxOhv0q0mgDQswB1QNfrfEvvZbyoMwTVTdtBB+NBrats5efJ
nS1SQEVu5gEnCWeOni+G77WoUZrZmJCzo+1KUG+Vi3mlz9OpoyUcl7hIywoz9DAwK26AykaxdGPW
9oG14D2kXNpFkU/RtU9fMfe8wH4ehBoV3o53K5TpLAqEnLCgefPKvVe8k0V2ZZ9JUCoyydxZUBqX
TlNcOCr97wMH7/AX7w0l5v4QgJk2ur54B8RXLT3tOat07BYLHmfvYAblWnS7bOt5hTbXc1OYCKUi
nXQFo+FruahqXAoC7dx1UF0gkKGluaNOFbhABmc1rMVoZJU9W7qAWaRzvsRV0ciVvspA561Y07Zp
RoGyagjLzo5gZ6z64JrFlTCg9CzLgj3MU7CP6QgJLTlatbziguxE2sbodYHQAxaeKDasc7925pmG
4oGxg3TKZVUmg/mNtheKXruNtYWf2O2dbBXaKlKgdWqqkO3adu56P/okJJ9hD919h73zFGZhOQ0q
nsXA067LOjdOSsfrtl27KMqGH9KCSV9nV5VzQfUu2XMqx/FD5ItzXlasc73F7JIW7i0pDbrsX7h9
KieWnIsRsUhFutGDgL990AR0I2UZxa9pMg00i8CWImVHDskzzyBulMiqt3dbz99rkd3NbMGlfJEK
O6LKNBVYgittxg/G8E+eHglr0z1gKDU28oA42VJrbKS6JFrpKgspEh8IIqmMr/nQxLu0LrBVdGZ1
wFLnTwPV3vD+4h0NX0YsQDrAiUia5Cy55l4maVvfdeotsE7AUYTAQG862V4aPkRFV08VX/RWts8b
b+V3wkEvvJJKH3vhqlZ3alTa3DT9XhF89zQmCgpbMOYgwsk8inNtlkgBsglqWjfACf5E7ahAfAkZ
UMJpHDQ2KG25sENZ3qQ5/eldDoPh9WFwPqQOsjL+LNATvw8Cf0M1a3JpyMGs1AV/N9pzhxQCEGR9
UIllLpUsuOsJotudHB0jqYDcEqni7NP2y5hMcEKZt2wvjq97J0lmgdMYfIeQU3BcqhoieaHUPRsP
w1HnctrmpzhT7xolIXk5hBdoXY6uNd2nfdIvJUqHWF6LpIxzwfe3Vpk9GZps8yiW6TRsLH8oeM5X
vtYapzHaoFRaPY+NmFS+3YTrxNPhMGViez6FaEjwhvLlXFnpDGMXr7GHTAm/0Kvkbv2KoKQanxVy
1s/+KgGRisgIdS2LMPLWyqeXKESRC/ZZn2ZURQ8fgpaISiBRqM7tYNpyijoWrtgeZV8XORqmN21p
BDYp105DQAI8G3eVME+J/U1yzWDkJQaqRCW4hYW11qI90NqWx7891/Ua1tR0mq0sqNd94VtzReQ9
BHd4uVfjttojcav24w+jyKNIo5iOcYtEAX/mj63oCSVoNgeslHljkHV0yhWagZrD9iLvNeVg6Z0C
nWfjl4pF1E8Uw16/zWMonfBksDTlnSuE924tKnNzn5FenXzqcDBkVc6f73e7MachZTF3AiwBWGCo
WKH+LZzrYlEdMChX8zp0brBoFAs6vIS7IcLh98UBCXrFMKcgBpcX8Zmn+7eZ7VCMbgjRpi1851Tl
GiDRswJZDGILK7dDjL3TqNEF3w3MQl4T07M3epXaAHjKbdlWxVliMutyIhIOrRM3u1jD2/E1+wEE
aUz5eukPmVKtxgyIV/jNWZF68pR+Re9MqexBd4u9ro/6e7dP5rx42ze9I6JiC+AO+cZ9cNySo1qT
nI1JEaPnrYR3oZWvWDkPNW/YkzE34vgCAz5fg0LEfXhylFa7lMNprnEjFUxX3GqWZZ6ICa0CeQb1
Ju61oqynOoDYVC9qgrJERXbvkyU6J/gF2n+ZmXCZHbu6ydaCXcM0uRLLIQZAG6XJ09t8uJQROqla
vJNDYvloBEwxxvQJpV/KPvLaZVEUzsYTc2mZK/kn11aU/RhFCch4IPAolpkt1iQXavf0mktJ7Qzj
SZyHyxaGDBt4R7+bjaXbbCZtOPgeMspkx7hKE7eXgWyfO2buL7XKREGkBuqt58nLMb7Sabk0UVNg
aVG2c/qu6s9GFhq3jtXshyiLqbcaJBk7Dqf1gtVrpiXMfC6Oc13uu71Zq7Mx3gI+/5SH6kWklf4i
65HKKjpCPXrBJ0mrHRurv4lSrq66Y6TzMfOiCFE+y1tsJaNyuuQ9ceE23a3YNt4Vv3HUT6eep56p
knEj28l9bIt3XtVdjyEY37FFlu3K7m0QJhZT60qPyplrNeqnrpaG9xreMNuYafmQLzwf8jHId41Z
laREI4uUv7+UrmWz33EecRd4fdWpVtd3coL5/21iRogaCSGMvvf5HAW/xxv8kpxB2GMGAQepTOR0
VzQ6JM63BI1IJzB3Mq4faUxZX5mLKAxlMdpqWhiS24P8ClyXu8KQrCmUJNqptVUuU86zKis028HV
KGnujLt7TsHUc9JGFvV1FzUHKO+Gf03iJrCHMhHt3HXu3+RuOjGpLy3KyzuXt8vcEaFbUGO3zTb3
/WLjBzA6JOrc43MOR20AD4zS2IMgNZOuT0rw8gjbaeUp8xZY3SL7r3Aeh8WjYBQ9xajOJuNkRrxO
mPbNGNERjUBZdLLsbAv28fMxqxPVtbILUi6PtOwA0ye5MpVtPAxalm3fJHdMELM90PCFmxUSEgIu
61UcUu7oGjFZeXVAQYjw+FSbz0z3lOf097VordgfRYg6xMaYj1ke1cGzmRp0EI6Bnk7yzqLO8c8q
81BmPAEo2cNJW2k2B/LUGkoN4rXHvlILGddoancYhd1tb2zxgSw0PuEd4u4uUeJDkAr3lajTcN4Z
zkRojHyu9J25GOI/bViKm6js1ojml2mIrqGMd0Zj1dzvdCYXopMuEzGO1pZTb5T6fEwEBYKqz6Rs
ndDp2etQoGb7KRmwmSCTnmRf1vZjPsjUqU4qvVLmF56J1CBvBRuDxxgWkvHH7IzMGlwApT/n3TLf
gAPvxNo6ixLxqSQWOLc7FvklA0sU8od3AaKcXjQm2OpSZ5AzKdWKaZFrXvkmCTtbx9hXMxIJyjJm
/Yu23fQkHjSpEy7fRot6LxnkWUGxZX5WwgEzzW0Eqedrj+M3k5GvZd9D4CiKK5/MIodR7uyHougz
tj06CWtLWozpI6FV9EWmF1d5233JqqrdWa7a7oThgyVTCJbq9ipzeiK4L5EkV1UQNkr6ygu9bEYB
26lWkh1H5XypdtxnxoxSWWXyAb9Zvy+CW9WKyGbb/oJkywU7g5bKoK47yxuaFHS/UJdJYZVzXzHo
JmBI58fy3pHS7bscU6p2X9RQMM57LTPPhaTRFjT+opIj2VQVnrNuDI/qB1VTMVWJ5pJBxjoKGqqV
U3HaVqa2UU6OCKSshdV8SDzJNYOn2JRoVX/ihTxejMGnSGvvfZPV+hB60vQr12qRwJhVf9ab6x+i
T3LuSfOwK31OVlRhjgEopYqJ13I9bkWwCiO2mIh/l4YC/W3XHeaoMRHV24+G6yRrMtgTXaIzoI8k
cSrKWcFYn/t2arvXinojatjA5JpNWqVjNCduoDLC83Tw8TeRqTzH0icw5sg1tQG5Fvy1r0gdKRc6
eLPcLhCUaYs2wVI5JKlsIYu2jVog5VOlYK7Gvs18UxMoOM0Y7A7hqkxOVFAB/8BrVzPzIixQtkDi
JJM2UqRfynFrLsu05LklcGU1rjDVlTTaZVFxyfrTnneqLxAc4fqneMnuJYJFHkRfmDBYQwpLcF1x
Knmafywfh6ouAlj7EIEbQ9upaRiUKwp9u8705NpkpLRsZNQ+SqZMXzNaDqf1uMe/mdge31vPovch
rCX7XnmmNvV2CGzx2v9JLvqH0flOlYHehkO/CemE1+xWkAgY+jko6vbCd0xvocafeZkV5plD2iKs
9XTFpX6XqClR4yHOpeKg4+7fM06avfrhecse7HL+lnRutOqYLxWDJ/530l1ltaxSvV5roXMRNjlv
XkOb/KiOfwl5SV0SUVZHtVs/dFG1X4z6DlUCt2I/KveW8+QkNuPFIfUVuSR0ejlYEIEfeBuBujjO
nsMNs+Mpg+s3sI+MObDCPHej0OMU7V7llc3F9jkSxksklopi9zYVplNKQRYb85y/GMNhYq+0s9Iu
Po9K+lSWoomhCuIUvFdYFtHa86slVde49yS6rCRP8GdxmUjzxmDX6LJ3mnZqT2VYke1zzlRbX4N/
KNX5GB9T/VPmZfHUMhyLQk8kOIWO3L8QlH4y5siaoj5JGbG1D7JkotVemOzMELTnAZmWKpn5vfNU
k3QIGYhsXsJljpXm+yK/HD33DLXdRVRpZ6PrvhFhg3QugVNXh794Dppx+OKaUifLj8NmXf2YBkIx
94e8GZsOLtyeJe3E3uF0KXkDVHozhs5SSZqYsS9y+h8usdQ1uf58zJ+Jm6SBqfH67kQPjfU1gQZ8
0UyQaUzGFFqRltOMl2J0jQz7oqybK1J/Y9c6zzGqWFWx7gRXSZel81ToTr4ThKF75uNcWnchJ2hY
Kj1pqGNl3GuGbBc1bt0OJ32jqZNNNcTUwiLhSOiKn8aompkoxdS2z7/T7Dc83VZtC+z1EGTaZrkb
U2umlt2LMkGxLBWsqVz1fOd3yUkVeK1gVsADVBfSwQDWU7VHOIRrzwrzu0RBeBgZ2tOQarOUS8tP
imNb2MaJwd1DwwvVziE10Dbh+Rh0C51ogze1YgfZBJdu1hwrUgAzo3L15dfkW4upqYYODwP5VLVe
d15qnIHiKzMPupNus3Ww2N2SDNcuDC9PdnFVzUbT/5CLM/xj60v9anT9F8MG3Swb0EeugdNe1fA5
8X3JU8LYzsL7sBiTcnpL74Kch9cBfpwtfJ22VC3Dncp5jyR0yM79+cd//fu//+ux/b/OU3JMws5J
4uLf/82PH5O0yz1uau9++O9TEvG/8fe8/Jq3v+Pfe+8xT4rkS/mXv2r5lBzuo6fi/S8aPpuXP5n/
+rfPbnZf3r/5wTzm7NSdV095d/FUVGE5fhb8PYZf+bs/+cfT+KecuvTpX38+JlVcDn+a4yXxn99+
av35X39KqjQ+UF8fp+HP//aTw1/gX38yC3Kr+9i7/+H3PN0X5b/+FP/8o3n69g8xJhp3/FdFUn39
p+fP+83j//p8/BFX0THx4rLgE5FF+c8/0q9P1PCZGaKqSmRsRY2jCNphMs/8/OP9hRc7w6//P6Yk
lXLpFvUM15oMfNR1W8NL8lPudjeByXBbo3GK3ZZxIMLpMQmiNIzMN1AxY07X0h/xtyzVlpd+jjBT
pU8p6MFhgZc4o1qTuDfiQq3YRAZKU5+JUy1S6eRElMRmS9RBt0JsXYR+h9X+SWi0WevH113RcmlL
AeeTiqKU1uUeJ6q8oBgiMgbNw40qoTbwq4bobuZXG0ESnJWjFRxWZXwkQTgLaw2+wCintlYUWxuo
qWv6alr5YjeJ0dhh77f7maOnZ4FUPHJ754vejeQHt7GuQyXst1TVCPvCEsS51Vsz+jqiSe1mR+5E
1VJzraeyUllCp0kxMVO3nqr5td/KT3ZlwmWyrR6G2glmy74SV7Lh9lNI+GUctAcDTwRB8eZB07qN
lVmM0wO/w54si5ucLh+maNlSiRJ7VaEISOp8LeXAC7JhHAul3UpJw1/Ql4p5jL7clbk4xMW6DBt2
5a4azpsC9QupMUxzcYbT2HW9K6mSXCZh+STuKLT2E0U/WMJj4TjAYaHmru0sQ9xbG4si1umVsNd1
FD1o8F+sMi9KiWGQRlspewFLai+HSiLeYHm6BfW+VPWEQzOi7zCLH+iQ9VnTt1diEDULiWHCrIsy
f241KIdNvXo02MQLkzC0Dmi43WlnoMnxJfR2EiNpRkvNPqNdjlyp4pwJXM546443KMIPYiGQ64u6
Wxxf51ZWXBgNsToxkC90Y+sour9AfXwZDU6CzgMBZFilFXTbeee0S17SuQUW0axjO+b/1aET+MRK
/kOlpp1kw7fQHwXTOMcK49o+Wx2dCgzeW0HymtZ+MoNLr7F4VsPrMLy2zG4mCXyS1FonHTQyFcgb
nNNPUiwuNHaIi6B3ZPgT2jUtX+LuoEyEwoVJdBnJ3KUymxKx3rvEAyiSUadRS+NARv3ZLKkqedJ1
NHnIjBSyUERvIUoGVnDRmAqyK1/4ciXOEksqmAD5NxL4SuR0R/b7MzcVl3pQsXihSzwunIMTcvLW
6BvKsnxd5/pnx4hu/SZ+skFuK1sp2PgVzLRsJb0omcZMKKCXJ+TwH+oO+sas2dw4lgnW5rbc3O4a
1ZrkgshxtVCQgciYcHhwYdIm3GycvTiMsD2C5ECJ5czMWnUlC0wbC9K/E19tNqkaUQ1pcCnsTQ+j
sriunEHVGx3YjyESSpVy4mjZQugza8L8t1lSAxlfMCVmF11HczMxlkmoHHsz3nm82E2FOqbtpkk/
1UX3qAXdMLXFeqfYC6GW0PPHsjATOqfdImd0VrqK43/AKCIlV5lY2Ss0FljhTVpMfNs7Y37WzIqW
45g2TAgr1T8EkuhPxTiOpwHroWnqmRRehBFjUTE8aai7cziYCUmNRcrqa6ZUzjbvzWvGGbM+oJHA
MWKH9JiBQFai8gUj/toszJPlBZ9U7ksHs4vmtO/WM5yAop2xKA6BGHmkkzCdZVmsExgn028apjjL
rH5scB7KHZrLyq+9nZzZT+SLNmlx0+j1RqoSpnFGOvxEH2NDqi+a3uJNXHHvggASoEtMeNpatncY
sB9CSQseSrkmhMuIf2vrSLesqMINX/U97cR8FVWdLd2aKSuasFI4yCeucCFGEvEjf/C4idLRlEOP
R0LNJkmV0j0UeqEzl2T7MmaIRGx5J9rJRRVKKq0a9drNrQ3jvC+xnpS0QZrqPJf/H21nttw2kijR
L0IEUNhfSXCnqF2W9IKQZBv7Vtjx9feA3bZst+zpeyfu20RMz7QtkUBV5slM1qdatMkCp8NDQSy8
0dCHS7iTcdFlCV6IXd22qRmsavClZdPRpW70qOLaYDbr2NHksqbG5iKMlLWftF8wvxGt6ptorhOe
7Mua2EcJNtNwTi4KFHria5qa0zKkMD7mUkKvOTLHRh6ilYr7u9HQ9zo9vqGb+pgyARJO8wPtzeGD
nenGbR1IbVlaMDtoMOmbilO1HoPwLh0n/8WoCvs66qID9vaqqtt4PUbdLkhiGu6aCo3xDDE4c3dw
fuP6zEfK+MEU2UarCgw4Yx9ML/OMrz1XR+sqTfM5sgDLZJ/riZcANm6czzt7oo2OvRMmnqnlz1FY
UIvkBteV7dLUw+Tdqs6MbCmDQV2IoYw2Adsm+aBca3VveOM4ql4sLaIyUbnNgAfA4U9JNLWr1DJu
qsH3WmIydqhRCUiNjML5lgKp1DoZrX/M7DW/qccUCFxvbd+TSRB1W5NijsdiTMU+gNP1EifKb6Ko
58Kv6yZJ9VGVNJlELXAdxEH0uSGoterw4B9zJq23vakiB/PPHCcs3NNUhO0OnSm+Glu2H8fMnVY6
bdDY+1oQY382lA3mEw9KP//siiRZ2Vmob2198DeDQWs+90gZV/zKi54jiOl3VHGzBDAMLe1D4Th6
KfNcbzztCLr3Kr1OlOaKT5nQosdMj3kNdDYVvI06osFRQlhVMRwFxlz0FSpHK5dakeUPtdDmQahu
1LaVz8rCZAl/iVdab9mkpA2ga0gHq75KlqQ17lqM55OBpbCMrDG+nrtmaAXFeq46pXmQvX/PKDCQ
k/A63gVJ4uzDgvGLmNP1ISgTej2txpO2cUwiedfH6SnD5FIsAX1mBfdWHoVr6Amhx3RapP1DpVWo
lCoFCENhX1TR5zbIjgqz8y7LY7WFWJjSVTNMzU1k02BAw3lXiS3mIYZ+YCxCk6v5OF1qHTUW1GEX
mrxuKtrFinZUuIQ5hM2NYFoMFhVUGdMamTusp+y6oEyui9hMqEK+3AvLEvlFOkkGA+OJH45aBdxc
RMdUZ98u2iBU19QvBJxyRozAKfbB8F2XHirNP9RcYh7byuc2PUyqQtIn13eGlYKgFGZmr+KkoVw3
jMyNLSi2YtNMjIsmSa0jv2UCexBa3UIHCjskmh7fjmOknOJJtggiRc37w8+TaKlUIdNonCO7DSon
xSkKXxN+HuWYsEMeSWaHyjCvnRVQgWkTHJ+H1erzyNqkzPtETAGlHb+yGqltimM7u2Ac2+gviSPT
+6GcJ92mVMzhGadJX3iuV7CbhRmkW9fiHdLOs3GlGNSrMLeNQ153vHeplVQXeaO4htdWGakgwbvo
U5PTWC3oc7rugqbH1zWc6FEIpXmeBLnTResE+l3N3DEOHvzgkqNBs9QqN1y5Bjc8JtoU+vgb/wmx
g7nPUBbXlMvwI3fq4aGHEuQYUrXbIQjTBR146jNtIuYpo21HNJp8pKUp8yoZMtzYWnH6NQn7YGtY
mOXs6liPrHcnXy1LhlAqbgLOL8iM+n05bZpZKQp8t92D4/u3NeeCK1up5E2rqHLP+1Zs2ySngyYI
s0cbg/MmMumFTFsz26ZmUT6qgTJ84hsd7aJ6oIvQMrRmXeoMGKl9dJfn5nUfVtUyNR0rPhVtMe7i
ISUPQ90w++suNllvdnQcR4zfbS0Snaw7icjFcavT2ucsPLcNV/p4SltBc0znd18afWDgZKLuN53n
InV+WpXn6sFXmWRZPwsg087SKDZqutzn5ML86mZyVP1Tx9LRzoZmvPZTw1j3eaUzJzIGzH9Mzl2m
wCg0HG2fZJEwGjfo0amkQN/1jNA0WSdIaueEgRh8lngg9crWRHqlRxaNS1XNkxIArunWKJ213Eyq
xTmEgHe10JqUNYFgqj91KWEPz+TuRtl1ad+aU50EC72vb9OJQ4juT3MdWKfUB6e3xl3A0OwT09PR
o+W604ZJe9cz6fEmwt2MKKqS7oneLRXci5bfzdgYF0bJXxV2CyYARFDj82Fw8+sH6y3lKLR2prR9
NH2AhsFxeDx2dcLMkUyppKmG+CEcB1ybIJLdDWpbG2GQKB3VIniPKl7hZcLZ+RZSZt2KUN5WBWEw
Wk6mLOctNDO/ScJnuJI8D5YqoQaOQip/VTXTVYBxi6aXnINBUvsbkUc+7XCBe8szEyTLddLiWdYq
+xGxDIt7Poo8XX0lEp8Hn369XgmTY5FHKQOmXbqyU10jfjgP0iot8yZkNBLibUyWFZRDHobUobpy
MvyTC0sGV1NRpGsqnLp9cTcYZfPc+5nzWnLuLhdpqxivVFyayQbXmhEUJVVp9AmcG82OocaY3Y3D
hHkrl2LJAxSYBPulGsJQAvdzb+nNV0Pm6q4KU/ehYxHgyrUzd42afl1r0UAVn2K9lmZc3LvQNdcy
rqkFaRNt3Y4OJ52xZYGhLCQ4rWquVSNOr7IwiliKT5WN1mc2bfuAlM/lSCvmML/xtCxIlsaocmfn
VtVAV/pmPMKE15rl9RWbLVRJ9c69rk6FDWVcWOFVWvMDfazVrOXUPUn+1rxrhyefaNmzquu8/PXY
CO4HY3DvVL4Tp9oPhnvY6v6kG26xYxywxgrlhm5ngfY6mTHdHRxyrG5dVoO2z82xvzUyk97SsVGq
Vz6Z8H8yTZtP3KtrIEEmufgmD/WSerydlrFwipuVv7iFkj9oaYPd41rFSwKMdzJl1t4LJ5OvvDOS
y8aN5a1Wxc9uaJWnqObjR8rU4c88MpmdXLbCZBEqVnuV7qPKqdasuwpP11kToViP5Z1C5MV9YDVK
vRyqTvP0ymWdx2YEwA4EVVgxTzPqK7M7hbMrsBJTMpE/hEfN5LnAvchf1kQclqx4q6e6kOJWbeeL
q+HUq2joK4SOxmDZUWTV3djzdVL1qt+zONuTtwkvhIgatojovMl7ZrEVI4U9oRVnURhpuG4MvftC
BWbFfoL1yRbQk7ZWjm/sdOAIJkrj0U1lrVs76y4UO9L2Ss/0qZ/3WkQQrzz0cdltUDlf7Jauqmww
12JouUI07hXnZA4AIc2SE0zijTCTYVfoaCE5T4NLo+hGL9brxBNaZaImqOYOGqfYGK2rnpJWDylz
7lTiHLF2H4t05zaBC4cVKvaFO3KvCazWDxf09A+cxjPPjg142SwEPtM1Qz3kJhtNWpY3XsCz+7lp
pH8nc0aH8iJTPYlVIyzJ/4Ghx3JdqxR88SyJd5wfpMdJkmGfqbHofKOvycok2gcMkBpwZMzIZoW8
LFfCt8wCBoCW/Yly0i/pmCiXoKfllS8MKGFA2X2ODZTulHjEcW8dR4ItlcOuNzL9QkyJdeucj7yZ
ZBGPxfbwYAc5VW+DY9QNtprqrqmsrO4NmSZHUQQz8B8FjwQjOQOMa1rb2JVLPY2fs9ZlDBQUuyHz
vbKLv9aZtR8sVgQGey2Am3F4FznTt7Xewko629yPD31v8ZrXb1zJs4UiWz8uvAz3w2jmyLm5qioX
i6W9HJrqVKGQFjH8vGDtZzpYTreZdFQrn8UoUpHSVo5BteHkzWsuOyL8rypQ8cxXjz7uR6p8UbCc
lpqjP9ZC2SSCHoCgepgaJkY0wefYUF8Swei6ost9rCbLOOZ4aPvo/X31GjuiX/SJ/WzGHDsnXvE+
trkVqztacjLZbOqAHEEdgSPZFCSonMo0anBG+iwF9owcGImDyhJWdac7ecT4YAzGPM+aEz92yV+w
o1v3/GWtbJNo4mvaE8Q3YX7Q0rX72epbqOV4J5K63heGcdVN5apUb03OgsuE0ceRjLWutwa1tg2h
uOILl/nqkn0agM50op/cFlcjabuk4RoQVeMuktEjzoKzGrpRX7Vl8DVtM2fDTZ+Ed8uBr81KZhTt
T36lerXOrrUgOMhy1oDvjNtPt7mrz9ijpQ/Xdt1w5FLYrUsNlgEBvFi2pUqVZsU+yFaVMRbHxKwP
WQ8VpAUpcoHPevEgjjVPVvoxOTWzEo46OTX0/KjyoszLXYqVmJutJ9w7voG3Ngd8Wj4ewLMJq4K8
UcsRPJFiSZe5PXTeRFRL2jCZdmknX0Rbhoe8p7cmFhQQXVPPYyxHS2cOywIL7Y2tg+aZLObSvXdt
WSSWsRzcLFj5oXFbNuparzNEUpQ7GzT6u+BchhzYeDuI8asyjQqBnHIdaldjoKzDynmcxefa1UrO
DuptHwJ7ab1iL+zkOfbll8J+jKS87bhof9Ok05CnrgIieNalZUW7Ll9bfK1RP1LqXi5CkhJoyCjV
PUezKLzuamf5k17N222Jf7X7plk3bL2WHHkUY1lOV4islzA+vwjYmcVOOT8HaHabcHyNz9TTEzc8
FH5w3cKQL2awi2vFsDDk6MNknngEbM76dlrEDKzmu3eJe7TDct0nczAgCN2VSPmnqVRuMyvwzlo3
mK0S9duz3t3qwzpVmSdTKwKMs/BtOxBEpqFszrq3HSARzB/WWfsmmkIin5PVu/g9xL2zSjTUhLB2
jnZbv8ZK5vBT/1UJlyEPbstK5n/40pbl6l0RN1yH1604/UkUZ6CFsKGWrb8J460Ymf0qiWP9JIzr
RTHS+sD6Wx6J1aTgUKCThbMV6PfrQuMbiWAu0paEVaTeRQH/YVbN+aMBQNlIYHWSoRN9087NMZJL
qWeHH/VzXG0+M3HP+mM5cRPstLcfhPTQ4lvoV4AU72p6oO3GMnkqGNMVGIHoKdTusDvBgXzWnYZr
P8lXQyg4FgbGZjKCL+nQ116UDsd/JbmXSXLw7dsPVXfF1Z4aOLOz8C6U8gEHlFdEGDzP4nvpxD1w
FNjWuwJvONqVIQtGytu3OuR8q/G/vxyhGZZGUb5NWX2pKhyvyfeTfip3PlOEi/9emUceYG2W0BIy
6e/lee6xxDmKw4/yPD44cmY3niX6SsRvjpSb36n0SsPOyRhxorJVGW7/1utdrqMVTN0vmr09DG9t
+NQo5jHicF/ZkON/q/dONhEBZJ/VFm/vIn5FVyqbJgqLNd+0/LE7jdwkreb0Xyj6NW+8nWq75Kty
yvgFXNBP0n5PQ6JLTfwf5X1fkwwa6e6X30v8Spg+h3ZyMeSz+MUuB08cYn0/y/2B+sVR6Q2ZfpH7
LXu6c93wvnLCa2HqN9IBop2Jnt/J/1X41tYjd4A25YTSWN5odmsjEGuefKd3S4AZgmVnOd5sC6BA
AW+zw3q2BsJ02k2+f7YGGgysaJxuvrsDhaMc8zy8OxsElKT0hyYtX76bBFFe0wkkXn42CRKleFBS
7QCqzfXqY6eA8BvSNatxi9/YBREZYScv9qXe3trSuZSqvv1uHCSZfUSzpHKRwJnhE2vlWbhSbmuL
fGPeXSfxbhD2xiBOs/iTmRB1R60G/KbXAnWpvKmjzz1SwHT3k7FgjsNrbBREDQtxwTCDy3Bmcv8P
b0Hxo3vacGmTl6cKsNonBY7VICT3oYTrShot1TE+zbaDHSaHSmmX48TW6Gw/ZOp0Cf1yaZTy+O5C
AHiUSxPITVTmQZekw9L6a1aRd8CU0IrwXot9DmwKsaTUvfjQnBg4KVqj5eyV0bq2ZXb5sz9hxpmx
chWiAbNJQTmWQ9gquzbDgVe/vUJreLNlcm/r5u/Ni7LrPhuJ+vzuX2Qqdfc6DPDZw4haOK5RAIra
ZbVFora8/08zYxiNZex0nz/wM5Scz9ugactfPA2dXip0BR21plW8/2RutHOIPinP5kbR0xyaZ+bS
jEhvaxw+312OYUrfbIPVv1EjJSY7p1v8xu7oeNnGjcDIpKxntjyGWmHaKiv30hjqlaE6w2PI4CPE
Vkzkp7xzGmtt+Jz1f/JAiI4Ong3K+xsfxCfybtIg8wcvRG+mZmU4zUNCr993TyRWpkVfyMfZFxH9
Tm+u3p2RzO8e27C4LZkK/KdBIkycjom81QcGycBQGvKU4u//nUEyZUyWFKK/zVL+5mnmXDQOeq2e
8MmKBu35F8cEdOG6tOX9VJrgiFa/0hxnpdLLnBOOtBf+5N/IIV0FHD9E276UIl4XQXyQOZ1cwalL
LwbumWpQkZ7gaFn7njA/EeDsTG0zX9vpr3mOkn7NikPmOp4aXGjus229qrm9jcm+Rse07u7x/5Zq
TN/CEG+bNL2NkcThF7k1OLeGtu/dT9if2K8OgQblWjG/pD49W5zRKtK5rXwd+PdLe50gE835mm01
mNe+rRx8kwlghaCkdzaCKuqzM0g+hG/MoNzADtRwKAqkBTzK3LwwfVIgMZtpY+pfDrr+bJqJ4mVm
edAalmNFat2UEHFVJ58motN3ow67ZGUc0s7YUs607NqW9N92/obmhoSmbJ2HVRBt7emzHQos5DpT
QEbjHS3mF8gOXCvwmYYkrdd5iLJo6coBn5ihtHKe626MN8AuwEBOEv0QMJkwVp+6Un2yoth7d6Lw
W0Zo1GEdp/BV84agSdcMyoH15uuGJ+YrhD63TTV+tKiyZpeH8iINnfkT0fD3x7caCjLJbY1ab9CU
CKjP8vOVFGW5MoPkURjujZFECciFn25Sl29PAN/iohQCpqXGsofgYDPmeSKOh3DbIeFH8sEat5Li
e/p1Qw79ZZtcana9q+O8XCAyeHmc7lsF4L0u4lcMg9vRH+Fv2sdJQ/eI0uzCaE1lYTNlWKhNTEsR
xE8XQc9mXbw3ppRLmDLj0YNyP/juMQz9VRfBuDuNmBZWH6xKoWHNRp+TVrvMLXfbW8oNt/eUWoRw
OBAEanDe/+muhX5hIVkPh3KyDkFec5+qjUOhdv4TkQFmcdvI04zpOTXmZu1+EY3NqwhrGgRWDUJb
wkAL9PoVZQ01whToIeMSd47U8tspwPslAY/p1OXJyuzqm7NT5yNHg8oezbq6fjfs9FS96/3ksY3z
T4oBIZHV7n1DVpBtl/qY+v5XpVCOSkvmmO8xhMls5jlq+8UpuS5X6Jurd1fPHSJ/U4yZTZaJ4Tsj
2vLfeb9afFqOCqLyr1IGqtqSbmAWx75nZeN1tvz0LNpPReVhfV72dvqh+2fao/5kEzrylNgYuKY7
+C//xv8jjZoua9F99/8SlnekufnJApRltA4pAvw3NmDs99w01bsfnMCIBgQtIXzUVyRxRtod0JYJ
PGer2E5IK5MVcND6HV/o+yxJLmiqWrW9enDg/73KHK/Hflg7EZxVxKMuflEya4MWztuCec/KONKk
sWAB8ZYHA+B9to1HYkPTykZ5KOzxZIbNlerPtMDBVDeszuyLWt+6ukPj2WJM2k1NPRvP7yE0rgBK
8z5gsvqiUwVn8MFzAg84euGHHVdpx3NUTk/+Hg0NYar5ovdzj1f5Rs6ES/TgCb5unTC2mn3N0Kln
tnTk1u2q5VhbUWgROptO5S4o+isl+yqoxFMtitfx5trxSqpbxGaXGT3TVw6Z1vBopuem5M9rvTrW
FW4oK+XlcqDEvKH6xWXYkzL2ZUXriem+9rhUIZ97I6yvOqSspib4ldCZD7F/jPkGIAu/uuodbvXe
6e4awvyGCgNr9OSQBo0B0vHkuAMnX/+yM76U3Vc/0jd2U170ZNc0GDJEY79/tMbhrgdzb3pl04Ef
m06F65rsQ4O7dJGuZ5LcJqXPYA5tw0GzMtlxHOiGwBMN52zGFfT+xoznwBczCRqZjaFyb8SEGkmc
yKyNy1LRtU2UWzdnh1cV3bPeu7i6ZkBDXSCGxdnq1ZvY+RQMZrt206xcGpXKWNzs+fIS6W949eZb
lpKWlApd20mC3yAk+gQeMB4i1pZFhzFTwS4rmk60r6dk2vRWxE06S5XbszfsBNpzH/HqUop0M//i
CbgsJsT1uMSXNaebvODDPvgc7/V6ge7GBAgNPBYV3HW1nod2RxFBon1txdbp5Vr01sYeNM8sOsIO
6ZWENuuoMuwN1cvY047EhdXc+NBavCZ2bqQukdY9q4+5KfA6awxiLyrdFNWtmmhXDCNvJkxHy3ls
g4lSOP2aSsJlp9lrtR93Olimbe+CZroYw+6idJ/QjGyxqHJO3QbYZK1XykOmE/3B00Y6bpKoZXEZ
8Zk8OB+P2fo2qoi1QH8sbXRsx0kXLqYuS7KiP1oBZPlQYpu3dVl75jQUr//0xbtAD7d8RzN/8Zc5
zqmBKffxPPwxxUJPt7qfKRwogKzpN6i/Ki6/isWPjrlsKrI7nTJfjKEWsHD1Oy1L3aPeJ/Ha9B1o
1GJEXQHmeCQNrK/fLXVeNPeqcD/bXVBsGyA7T7Wpm85kF3nlVF2lTGyyEZLzfkj8zw4Ig+fSw0Fn
wuy6azMHH85EfKLBYLnnaRa2zDc4eje1GosFgRAeHCMXwGjG7jnxjNTbIcAnImECdqS1Ade3OqlT
7qPxDd2dw5H8whXRpSZlcXn26a2pfHZYB2QOsBwrGKBvXr0yL9PU/aTfCyEZJ1CCjmaEPxn2Np0A
u6q3aOj/37j2nQWZYFNscfuXdW/OOz15pofLIAaifLfu9aj1d6Va2ws9IvLZ6y7fCsaAoEPhSdCe
Vu9uvtHwEWwN/FXDVwfo/n/6+sQTANmzLrp4N/cnpWVY1PKPYWLGL7JN7vmxDUc5pSwuuPVACpHO
0+92v4Xquy7R/knspDXtJt08oeQ65AfP7n+kCmdn1p147izV+kxJWwAMbFbbpuv1z7KyydOaBAyh
Gazk2eW8tzpDADW01V3Z6/72AxBA2ia1ziXwzuMfSABAZP2qsBl/dnUqWs84QCbZsEgIcKlM43DK
zThAGCwEs5pnLUsgr3cswKmoQKA2xDIum0QdzG3jymAhKlFvz2zAkDdhyRJaM31u5smtNA6G0PsL
EIj7pqPNJgruchiRa3PMC3VBUK7g0T1Uh0EZ2jfdDhlsDBKbk+vvSIGKSBi0T9l2pzMp0And2jd9
Kz03xYZqHfaX3pmBjrGktWF0/urMDMRiNMtllFNgssgrZ6LHrVbW7/hAm8h7XHn5NGquWGpDnK1+
wQjqUedSMg+qfcgSxNpLP9nqnVsJZzUGrX3zb5ECU3f6VRoZ7Vuat/WaRF1/1elmem8PkfPwB7LA
6etmrdBotyTYh6jo9y9nvCBW1e61bwKWxGbEwLAdZT8qM2xMs/TqzBpgWBzTcsxPfmvXd/+GOUih
8CXRGhnu4jgO92obULejE8EMk6FFtvkDfkBpHGCcFfqnM4Ng5UW/ZttIu/6BQ+irMNuaLXHRrsT6
/CeQkMvxsh46qaDhWThNhLl3DgFP9uvnRGAWlu7KMmR3/AVNQARrGIgxHj5CE4QysN4VcNsPx4hn
3nc+QTUVPukun2mR2OswVZZNDDqPPpguY+knJ5CK5FRRX3SwAsO6TzIrw1EHWAiKyZucsXpQHFVe
/QUtGMKdHGDitry0jHq8mGhT8zQJ0rn6B8MQZCoauZKkXF3/a5IBYwmbftC9d5ohMPE8/XqyL8Yh
I1/VdsptXpCE4J2aPIUEloBEfuYbTFEWXgrmfPwLcghzLfikhnb7EgtD6sBvtbOJ6oTxtXe4wah6
titFwfvnZ8LBSjXBXmVML2OXGAc8tZx2slEcu5I9tHy08p7ukxl24JllXFTg0c1CHwzQGmJK+jGs
m+7VaYW/PQMQfgMiRi1Bb918SEFUeWCuiWCBPp9RCLMEt1azMV9NYYrCO9CQ9lseIpb6W+c4V2ck
Qg2LR6W2Hs5URFC3OptzZbKtWH/1XHUO04tKfeIo85VRjHnjlF95UqPHC5tyrwbKqKuKdiHGOAJD
1FdKwk7QB+SEOxHRDU13XgPihJe6gU5NhA1wOTMUqluzodjj02XwCFcjc5seKRW8pMSCIWSbJw5o
UjaGnAU01UkRF0AqilAiuPg94WqJknHmKiy7lFsLGXpXajJZzWxFlkw3YRsVnpFG14wFbWprWn7n
LApl8JIi3LLVWfMSLLClHIdSR3iLtOSPK1KeDn+GLgIxEl3F94VeD8fXX6CL0LRo900d7YaJufT+
DF0kNFts4kiGx1/AizyRT/y1qXDIxYDPYjochPttD9FyXeBTkcfldQxnE6yQYDCDeY1S+f0NynBD
MHn0gdyrkuwqScfwqpKkcM50RqnIuxaVyKOJK95Y7HetmBQWvBU7+RehUXSWlmLTagFGW/8G+99B
ISvaSmndi4+RDQBTuS5So9uIeghXYNQjHfpk0UG8e0+manYMZNaAA88Yxxhyw+zcsHv6TywHfzJr
lcGEb2E59H03DNHzhzyHDDR+SFObbAs1WH9jOjjW3HTBHgsFn22bdvR6bb6xHcBTJHw3U0fiItZu
ZMvMhL2dKY+i44iaLGfQw0/2SfzpR9RD11lhVTZ/oj3U1F0643YGPuT42EqNKaF/y3wkaujZxt2M
faSoP+wGRaoH3ERL6sPU2fuZ/1Ciua7waEdP3MA+20Gx/kaCGAN3bSdWTjMK4mjEzDX0qp9wkMDp
Hktjuol0shLQIDl7OLQrhh8QIdR4BIFc/k2FVK7+UNoWN5r/RIYomroh0uKd6RBRwXvbL78AIlMv
aa3INW6F4yXQnc47NNsUkbwtzq5utqiz0sSkH69baRx/AkeihrazuFK5c1rjmR5xnGDnt7gqH+Ij
ahNtW11DfPx/QEhCq3sYeMaQZ9IfMt86KBQQHP2Q+904UnRqDIG7F3X6qrTx3hnTI0mOrZFTi3pG
S5yxQE5VY/+l67Iefip3hp09yGynlMpTVfVimXTZpZmNVzN04jD9i3fpM6n6C3SSTdQhmfD6fGQz
UMM2yg5WV94oY7nKkvG+LendaNXh4Ovp6l8RKRWlUwMU5ZlKMbJw30jjMfHT7Xc4pdLKiwRHbNkN
qrPSqaRGR/8ZVakmEPecIMM3XEULAn2Zm+zV1kVJZbg25Ou2cm3v38ArAb2C2cRaPM/9eCkGGh5J
OUwHSeFUGtwZIP2RXq6FMh2Vwl3TPEydjs60nfbMMuVKovhG5XBVSGd/Rlp8QMVxriOW9tuUOzvN
ba8CY7j8PdySDOLeccZPk5DHXM/vwt7ZFrywvNjAgQ3sbl8lcxu97S8q/Wlk8u6MvOjolTxPrhWK
NovIf6n6+iRlvYlTBng7e5EKUlA/BDa/ATCNeCCAspxzmx8yMDVlgdmo7uYUJ3hsSQ9pU142GBiF
oTz8SMNkRN4rWNVAxrt25JILFaMYztavh5WFNfIdjjEn/UrttMspHvczIOOLEbezZq/pJ0BGNvpl
UdISJKg2PYMyCfqzhFxNcmrdPgRmiqS+KQUFOEb39J2ZoWyAtntNJ+0FcJ1OXk7srfGNOzt9SmZw
qaWoXmFMvhbLKSbfFjsE2qHxMQVMtAKxUW31MgF/HEhPrcy0d9b6XP43OGy9plG8nJgsCxDz+BtH
47NvTEfLiXdV59zWMgIgK5aRbO8ay2HeG0r9H/iN76RzY+l+zqLOBI4uY3bh2uekYuXrbxBHOJKc
gLEyfe7npblXqYQbGVzKXJ+dzelYoZB9GFZlWZ2EuEIMBNiiMPd+1K5Z2F7WqXKYs6t/QnQK4d91
svNyiMPUos0ATGdKKpLBEVH98Xasjj8CO75L9S7L8V0HrChfyLheGH77TFfsX5nXlup6Ix33Z4In
77KbULT3M8RjoW7KrKJEP7PQy/JV3RanD3meJuGqbEb275mecY7x6YH8OyH7EdNT8xtB43j8Feux
58hJLc3HIqsQ+oKdYgd4MAy3U8C1lqRsokLc+z8la2PbWgpHQGFyK+SZeJENhmeCvP2R8gmt4AsE
Uowc9r+lfAIuSlQTyJcobaIF4eLTv6B9hoyDrlpo3TIIYeBbd+oPbp+nq9QJbr8FcvshPJHIbpYf
hnInpNmgVL7EBWvdtXU70z8iC9a94q4+CujOBBBP9u3oAtvXL1oCaE1GN6RUxRbRNWEzb2aBVHV8
mNToZcCdomiGWYO/U7uOsUZCyf8K7rqubFg7gK58R4JyhHU3JqvmssVBvCOs+VCOd3l/hwK68Tsm
gBVrTnGt/xUXRDcb1I5FBNQYr7ScW+TfcJCeBcsA+e87H0RmhvILClSo7cn824Dkb4/o3PksCJ6T
v3HHcGfV+Kuf07/R5L6W1vg1oU2wLtiYPoeA/4QMBbxvtFFsf8WGwiIAkgSy/TUZHIXsFPN259z2
b/Ahv9Nv/CitFv9XhKi3tQ244fIbRuSX9de2ItT/LUgc0rOKuEI1zZwmVpX4IhqdXfGNKErlJuMm
k/VPP2JFBmpp74erioP4oq7iO0cofFXY7PmBMDKN02RDEc6QEYGS16w1dv+RM+qKAHCpX4W+Ga6K
Uu5JxTrYM1O9/C101NrRI9U2p3M4+T9wR7qFZcq74RjAHZhEgLymosrTKUsKcL/FlRO1zwlemLf/
J/4IeutLoDj7dwTJGsUFhv/hNxQSHA95M0Z9TOHJ2IRdgkTiaEze3uYndvONQwq7mZev1Dnb/TsQ
Setp0IpyalznpHPwFb3vduaRosBaUEWBQMz84m+4JJeB4i+WU24iwuJG80WjjMAwLvLxxU4AWD7C
lChu3rrKyJ89jx/8Eta9z6GUmuDtR2Kp7fylKJQNGxWLH8mlNovv7RAtSTTXJWrtjxBTtNfVG7SN
voq2/fQ/rJ3XctxYtm2/CBHw5jW9o7fiC4IiJXjv8fV3bEgkkxSpqjq3Xzq6o7simmQmsPdaY45p
XCo+0xxSNWVnejsBNAXZud6Z0c5xvZUJV/0n12Q3ljPXbWlZC0Ljf4I3FbLfnkeNzbqYX6rLH2pC
nFKF89OoDdR8vOOcZLlAyjwykX4JbuNtt5jMYMNAe+1rgbSJhhiVptIsQFXF4uX/GOSOPGMXKcMw
Cypp18XtuP8LA5Wq40VqqFuBQWl54CycgA6birnZCkdlOh8K+cK37Jv/KQqVqQXESL2XbUe426N9
NbZXaNN2DF8vX6Aoiww4Y5KXDPinUFSkqumsYve4+NdkFJXE9CTm3coG8pdrdhJJqgEp1Du/qLlp
ttkjXnu838MuDaq1hyq1zYxZGCh0GD8Y5MW7bpOm0jKiKFSppVXrPInY+DtUSmLYPxtJuo9RuXRp
lhdRcoFNVYl30/jbN3JK0bPgUTVH2iTIlX9JTwHV0QbSqOMRPUWQlbSwx1UjUIOV0gyHCaFybN0i
A9+tvs6Ytzo0T8YKz/TRWnNpgaIKrDGYa7J39kpSMZu/btpqWaJJtZwGZVu6seEG2iRfx9zUphx6
rK59VI4UjRqHyPQu4mTcVgpL1d7cykgHwauc/rQmU4JTf63X1qkgrGrO8TIekw68BSnw3vBIlBVI
C15pq4rgqhLmx7SVyAhbRjVv0JZ9glyxb+GHuvGGOdhVbMk7DV1ara88AwLuiLvSQJUa7OAcalyC
LNjdJFxOvf7zPYAlExelIWQHhAVbc+hRcKZyvdWjaGGre4vPjICxrPGGS9Qszstl2FonrpUfBJPl
EzGTrCHmhyKiHPR0GxcieacEoJktT67iJJWaNcfmZ9fBS+VH33FSaSnBsFdQSx23uSFHE6vlEp3h
Z2cRiwL/D2arHDkLG1nx7f+D12I1RvWsHDwcM1s8TJvzpK2/T9xW7XvWzIxtakAcSIxaoyyk1m4k
heMV/Fbvm3exjrfoM4SrIPekYIHIwyHkuRSsxrZY0fu87pIhwVKDZeAd25Xo8j0ryuX/F96FpPi8
riPG0ceIF7GVa2It4xHihQedGYCkL+D6boaxfyIdj2PBRCJQ7xx8CW+UV+/3my5QqsN/IL2EJaGK
HTJzH2mveDTPKULhVzJqp9bY0EkD9JU6PyIlWk3cV5REa17kNwL90hwH8jDfCPyLXeiDUg2LPDBE
O9laQGAyEoZZODx7srzIM5vk8KGsH6UqngscjGO5zqH5NhztZzStCcJ8qLBUU76HLDI/aBfegWFS
16sXndn3RKnLCxYX/Fr0k4kN82/zkqxhaC1hViZELLEqyKzxNEj8ddYdQgchD5iYSbUOM/rcfcjl
O6doi7UhDB0vzJiVdcaKoIy6qC0JZufv4FhLQ87GBmdZ6bn0vwPHTDthrOCPP6OSX2alHVgXHerh
XGBkUYn+1mZ69BVKpg6PiLyW/yeSzBOiXqNP09MWqcqssof9e6QsC+wnQMjSYBsyGsPZJ1IJvw1O
JaM+t6zr/xVa5kU2w7W7/0yXtax/Zn7HiPMPuqymSbBIaJc7osu0bD2q62PAzOGaE7TJ6iNkVgbD
smu8LaBZFi3L+OIFNWvZzLrJtw+cWW4bCymnf/QG7ADTFsLxIVp48eUH4qzzl3aTL32fITK4Wdt3
ACkqwKTCbYWIf1ljHOdmwJt2pH6kGf3NC3tmpMHGM+2N4hkM7X7BZ1XOEZn4qwDQWqZAjA9+IWj0
8cGNrcZKw2/RU/VLbFpqId78JUlpkbUw680LhxbDaVVytfrNojVUXNOZ+A8smgGe5nX2mWDRWPxz
GrY3dZBsR9+EX/3NpA2E+6q0QCv+CqTJLRUs+KVzMALImsVHNk3RfmoI2GxcZFVob7wU9YgWLD7Q
aaS+LzutWr3QaSSGN4Hz8zecptJi0yRnniDUomor1Tcf8LRihLEzx2tE++8INd+y7u2m3hnlfVYN
Dl3dR5Ca2g8bOpOv+9K4tCztfELV3M5dMPrTlhOuJnXKqQJDMf8MWeuKWJ3JUkdmm6kc4OOuJBj7
yq55jZfvqgHVVRbjMCrGedB0D1Zp3rU+orJXlK3JxCXATZ4mnE01Zc5pKls4C89x4QwmgXOOPFzn
Vv+JayMKPrf07x6TAoo2ZpJG5xV94vHIL3m8l+qTCXHDNOPR8iswNy8s11p9l/kmYPUuU+8E69aS
cG0V5wvWLY2kjeZ4RAiZrbbm7O/Im1L5Ky+vF8YR9ka3AbOh5CzlFOep8aHyL/yUJZvHl4dqkHDB
DrvfTthbHBrSedhKLBDeoW9j5BN50EhK60wkr8p2WCtCfymNzOrp6wCG07m8zlxHU+8/AnFOpnKj
1eh0RRb2NygOr6G1iXXfevgFxtmSBzZqRza0a2jygsIk6idoFtHshM3JB0oOQ2B46P2o2uiha1+m
Y0Qv4eSX+UDLZanWbVphRK2Djke5HPngpS/IHHokedMoUIta0H435JZgPBG3N34OUJxboUeoNKv4
KsDeI4sTBJ2bxPAbOlKy2mbQrrVxMX+P0DVoYrcqMtYzPAuUnrNdZtf5AtR1SNUK7DQTUweqQQdQ
pVcoDp5dO91PbJ0s85R0aw5nkX/zd7xOMxmLGTKL4FfETgcwWSd6aixeGTvfGvx1CqNEn1lhrSbY
zqdKMioHvMNCjjMBd4FW7wuzts4n6M5JmJv63Gou/YQUqW0F0okBX795s+S8QXelhMEsVIGihC/H
xYbF4NqMThKuCZXwFf8S54yOAbFvqUzUvaK/mOw5URQjBhFS5E9hvMTsCWOUfKj/CuSpCTzI4JSL
AleMAPOCmqN0iZLk73Bep2KLVoquPv1g3pkIPZsfmMoLMhqfYHpJ4QfXYaGyqP4c1WP3AnGZ2dbe
1+20QHuk1pj+quJHECGYm3i9whTJC9u9pqMlx4H9wuwNwt1d12G6+wDuDYrkLykAGOJ5I8C9Ih/m
ZQfV+QbvZaPFkjDqtVkzmgk2UsyZryqfI4Iv8zp96ypWS7mBiRDbMRzR2GPPTATmbBAXqqdR5tHK
TrgqJSL1AusrynhJNQIeTIH2tRJ6VK84f6X73E5eqQxsZ3avfUMbxizlHeUXum1xxpzS3fV1NeAQ
UuhgE6TfGHWnOj0T/WpwqMt4Q/7oPPAvtbRmlCIXbCkNp8h/cX/yWBUcjpK8WUqYO6+lrFWBVQAA
nbrylkSAAZI/owBbWaIXGOkEfsZauzd13TxN5R4p+isOmIa0EuGV1uNVhHIKDhnh50j0/B+YQKeh
JMUPkFhOMqEPYKCrhOpZnAfynd37yTyNuvixHCTjWxgJz2k+6jeIVIe9lvbB5cQFdn0ygP4LXfqL
YuiNDbSi1t5is/le+6lGA0HFP/8nGpjmrUQvEg+ZTKFXTGqz/vRNOxTGobpW/EbGuXbsHppAQVe0
TkhgIjT8vdCCtp1UOwtvBxiUuy2kYBY6jlCdYPkvwYXPCqNQ7vqQMEcQh+wI5LqNYKBeFEX/DBIO
6lWI3+H+K5YwsumvM/L6duIJHV+OtnbejRvF8bt1HHCX7VwbJ45mlZdD1JPoRUDXrY6gwtqgSJzt
2tIvcLf5Q2Yd/JAjkt9QMVYp7IRbvavWcu4BG7VlNRdeowkszCzl2WwbZfMGFypdJ58OPc3Bb6Kj
rmhOvY4rJ6o0lLM6gsIj0jBcpblCOum3/egz2LBvXQ7BUtVe2ZwLWTtBgU/AodyUB1CudvXmQ1IN
M6bGhyqiiTqsUbTso6LPljZKt9shCKMzw1Viukdk2oTTAPlvqW3LwdxMdiRDhF3Vro9ZhGe0EehD
vP4SPQy7APKxhCcX6CH1N6vKdvVLJq/ljQsWde9Lzrj4FEH0ZGnMFzVFJWzihUupiDp0yOlIIGaW
+lK8YOrJdf8XjVgYtsoiNrJ8yll1L+xFfSv/HqE38u5a036WlefeGkFiPfAIu+Sxug0Kq3vQGkni
HdVjR9O+Ei9VJvpVv1HR9HMPqO2bT6jFPMK0V6WysmbxjlwBPcsHfLFv2uGkNdhXfM0wOmrYkA7U
nM3EMdZqT5cR4+CLI5ix1qK1rzjezy95RjOjSraA0l9O2qbPoEYbZdlq8OP2HKmbNQt7M/6Jz/Xg
pyoaiwluZFYp6kdN5fAbcBwzBvo08GG5eKEcU8MrLyKkYjCEr6gjUs94qfbKY4N5yMHFa88KJYyu
PqUdG4IuCRcUYngvxCN21YjICRv4/L0GCnjGoNEqIG2qPWmWKc+KLrhTNJ3tsPRd4I8dMjZKMqKT
/ykCqbKT5kyfrF4FUv8Wgywyo0T4VzNUfWMhR8m4xFD2hkJGouFLD3KJ9pTqkW8DhI9quHNL5Pne
wMiQBXI1SMH6n+BIXFjIWxrMiwCSlY51hzG1kFG9QJKlLzJlQ7CbQEkiOskCTgD31H+GJCmJsLco
kJytq7soz5Hj3HwgJSU7jh+cmqae/0hLFnF6pVJ4cHgjJnNf2kY907E3atIuLYbIRVlsfX8zKa3e
6MmcjCiiQ5WZu5TtjAazycRRVrmUoOj1aQz+K0jpVgb2PslUTz6BKb16XmcSTZRJcCa3VrebNFjO
UOYbxcd478WMpiYf1n+CK/tsqH4o4JCAHoKwNHXnqg1l67wbWdF+Zs2y9NbAh8kKVXLkwwRbFpK+
qfyRYheHAP9MHjmdz6id9FcfNFqZi84QZ7AmLwR7SZ4zlIJzodP6jV4mRG9lwnt/Qy8bBWq3SXkB
+fPf7GXJDcK9+St92Wn5Bf1ptK1xdZO4db7ptuj4Ssa5o/6AwnQVf21pd/8MYiZKs7TZfRaEXS2L
8d9vEhMsyU78jWyeCBozHq5r7Ev8p8TSGP0Vi7y7MKRor8s7gExVL5aorg7HUKaDVbzT85vKY4/w
m81sY+WuDFpOmceqLsFmOqG8D1v/OSWDHCbBDXKdNQ3wV0mUXfVUqzhh95QQP/4CzuwYHsepd65Q
EEYdHW65cv7R3CX4zKhxV0zot6UcHWRGZFG4OSI1q7aZoUazKgeVDwG3Ll64ZOAFtdkFxbkXNwcB
bmoBBq+eMU38i9+kaYh8XnbywnAGNN2x6hxnqvM98ysuvMgwJOU87sML00a1FnfP7Wjdj4HqUt4r
anNzlDgtQjCBdPqZy+sl3+VZtH6VgmURh0qZRdyEdQ4Y0hTur3JoPtQ2dZN2/FxUfjZ3sBHPSks9
D9XxzK9GG8jrtyXMk8GB5bh6CILyLCqipZTZm1HTzjSL1PyrNYyR5sLU2n2TxLRd/ZKHSfW9ET9E
uT/LYaLfsZ92sqICC0UvJogmWaXEfg6pFaIzExhoI6f3noSRNh3ORWnJRyI0USwWX2l63/r2hVcO
G7Xy+3lSSjupqnTuSrL1s1fMdh3FurmUPeeiLsh0NQ1eCUGKGmb/ox6yM66gK6Yd8xdgNFR80Ax/
9Y4Z9fViUdl8rzM3vC2Hfqf23jbvChBw6Y4JCDamWNskWrSKpJwWk7KgiyZcHeOkY5bwzK8kvJxt
PS/Lpy+QUpfp2hCBAr+Kzj7HSoentPEWY6CfcglYOK5yjW4N3LWctxY29T65xqx5kmlMfN5zppoi
L4OhXfaStO+7+mbksfrCmoK7+/O2bk9lHuRzzyp/TrhpEPt3xMPyz3xp0W3oV49mQjZSWNNUC+Ne
1tOrYc3kLHocXHv9xp7SZ8VywCh3ib75kj+1zB+2lc1qjVvtC3+qJbuutm5tnabfDwhqxo7WaTAv
dqdJoKxY/p3ovTWPQzzEmjKvGFYrnb6MC/3SGM+bdM8d4vIPGrXSc7JGw+FLIFWJtfuir2++YFIH
esJC4qbZAAJukWLVGDAr1YrAyhy8eF4T9Txje73yQmOf8ePL7nnoX7aZc1nnzU4gqRGzAAtOyyi8
U4exkYBSqTi4tdd/w1IZLSyz1sWr+R5N5WV4XqjOOvV2g1JfpDX5b0pSac9YhUH3XWvla8GoGk60
LW6VhPPW1FTiJtm8dhvKc8n3tERwh/xicHRo7TwhF3wEq/rxOvF4Px4L3l54VVMxvql+vSLg4o0t
1Ur/AlkVj0AClPOxhk7JQpZ0x9gq5hYyCvGFwFbdmBufxXp4QlczIrxaZz1nhkX7RnBD+PYVYKUJ
sAnv/g3AmtHfN6PN8TTCaPXqkfsMZB3ErG28Cwz31KiUGfGsf4O0htpjiUBZUK0R4pQKGWCfajO1
TZilSxtJE0IWOXtHtvrhpdEN8xe4Vda8U0uRD8Q1GNrQEcmgfGyNZVLxzRwxFJJcqk/q2rjiEoj0
5Q11NcN+kSV4J/9EXe3G82Y5VUswLhPr6uTe3sy+N708R3WxcEfcY5IUnvnajVPZN3/irop03gX7
ArD0I/CKumzfFNgy4/LRN2iStKpzy89WdGHIsfn8Sr2iszktKvc+MVtKt0QdbmhJkEwl400Dh6OK
lf+Vgu1pHprTDbJ1mqVsDzdCbqdZ7UGrahe2DtmyES/0ododw7AR5xC1FLODDzCsqnCnqYMHNb+t
bNAKkNgkqW8L0+cuRFlmCI8hybfmKO1r5yxS6TgZz4NS+uEnw6GgKDdTeVWFzHc1Qsfhxo79S0eB
zWKeQqrR+y4346TBew/IkpKac5gBWzBvarPocJruUIj4szZ1FCoLdDLDzXOQUwxWehsKNJ9SE6gD
zxE1jHK21FXv+g9ktgi3pE32vxx5CjKSsN4AS6UzZAgYaqp1UFOAiSp8CbTSznHCbtTEv86SRRJm
8Xt8tiieNTfaqlF1MhG0Mosl5a6Kordim5RLvQhAEUtc0azElB91NSztGOVXUZjfDE18OaQUI4Tx
uu2cRVb6uA/obUCE8cLSltpST9pHXcpWoYV+5BOW1nLBhrJ4YXLZsbVwThPNvA9aeRHcvuG0Sqk9
pzZfgzekVi5afyVh1/D6R0HW1g4FbIR3vGenlefUR36O1zbZuFI1dV8o6U5mm2fyVFJV/6IrqHVO
qDihHmo/efde+VqVN3Zc3su2MU/DhxYY3xiAIlQuZxqykyO4tvSQXYzVrh+NtWnklEbJ39RwqKiR
Mu4tFLaCsaWgiNmrynpnbIi60T74EbOFmaLDs1PXLM6GhQ7XbfmmweuXoHa/iqD4ibc1J2ri7lI/
u0sgII+hW9jfRs/ntCWsX7lbS7/UfNaiSTCV8iDVWmlu/hu9tbOfUh7/OC7nQfMcI2ZA+CAKeoS9
D1/XjqzYnwRuBtRQ+/WjqO1xVFtZWF670QNQISSxu9wOti8+Pw21q5qlAGf+og5JjCXIBfH6fQXl
2nJyUTGZDzw2Pv8TLhdPHUPY9PYIzeUxtMvCM4HmcqlAvVdJj7rFhKvavNC5XRpdeQpVHWP1lBoE
w0RHkLAAvtC5KmWXNK16C0HoGpaHwbbcTJCu3vqPRHyXeTFcFgSPYkLcQg5o1cpB1VtSMx84XdkO
93hSD7o4TSrBQhQK8TCFC9E0a54o3ydiN8N9J5FjfiN2qxqNZuqZU8mQp3n+IjfpaRkcukGPyN3U
yK6dNp7Mga2anLkWlUPCHOgl46ItqdF9Zw+0L9gWfYbvxkW5R1vN59cdOPnHPZuI6q2V6BjhzUF4
ldD/gWMDExVdg1C8eneZue5UUyS77SkKrOV7kFehsN5JnAMrrW9oGW4KV7vWoubBdyJQV8Hzisek
L/2yCw6YS/jUfwR6U+em0y1Kx36LBv8Z6K2GmFUDXqpj9+A7qLc3vJVvG+dxPm4lLr/OTTGI7ZM9
N311XyrF6jO6d4yuC1Oluy680TUDekUlCf0Z5Dt4V1K9boB8ddO5LHT1IMVM0r3Bo+3SEJAvZYff
9DhF7fAB9K3Yjei2/0wZYrV1Qi6Mn/G+ueqE1NXDsKVUTPEaplhv1bnVWqgNMyN/4KvxYjek8QDZ
OWtZiXpNSR+vFcwly7eaJv5v8RaNZUxK0o4K7RsnL27M2uwv2xGSNNIWWKxoGvgTC9Zp7i4aKZ23
wSpNAlgDLIivdHBusbkwaXaImq3a58T9/6CEK829091xLkDhIVMM2j+961g0PtnWW+OTm2lrrDYn
qdYv47HFhkR/k7foJfJYFcqcpak3s9cCKPohntzU/f41Oow7zPYbMrBWcdQIlVAEVikKC94jgriR
fFIGVkMV1eBRWQ5FnEfuubIRHHHGiHyR1NbKpi8K3/KcHsGiH05oy+Zrz2VVdfYd4awBeZLNPivU
fha8btyYYx9yxWpkb54X1nYSLJKafKKdgCoOUSMlqGKr6NkoISzpq3sBFtf3VpNevqDFAeEttfSv
P0GLLfdGarJd3EnupFucyGJeaJh49IAvkedSCYt3sR45meKTywe8WSrSgQjB0ODGtL/Sna21966G
uYrcn7TX+J9woluKTqqvqWMphzqWx/oP6jiB5bHYKOeuvVJ9ae3S6FT3NMo5hKFeseOoR52CBPpF
0jiRx/4Vk6SlYI8li5eZj9tPgMe+PG7w1gEnXcqDS5lHM8YXf7DHKeZGmIhv0YUnyq0yN7qY6ONQ
Ca91oXeA1Qvn/AqvrZL1MlKIleCPUyY6dbMrQHhnmL+MnUGXBCN2v1asdd8b23C4VccMqUaNs8kx
p7KrFxBZ1Yqfukw1ob3xCRgYtbWrNhORbNY3sadua8cHvb2qheHxmEvuUNyxwzh75ZJDESUeZnxc
YSdWf0WT+Q5aFiKmwwudPFqKUGZXwVxxfgwG7Pwsyn6+MMouRs9R9ReaR72Xfijak6yqZyh1aStg
Klb5S9m4K2P+aL8ZZSfxF4ZmPYoqwJbh2UA9soCUu/a6wGP3C1K2GM3S63MlCGVJBn9phk2ucDiI
25XVGgsKoASinPv+VWbQtIJMvo2GU09DWmWXVy4/QUOL8RGWPHK0MOrbFyw5Cp41w1kfk8mmsEV6
MWoO1zP2HAxiarb+pJP5b6PnwOrrTUgx7hGiXLfShSf7yuwYUW5SSgm69FlQyrHT7ZPCnMySSe6c
sUneWXV6LQSTr7CyUlkHw0/no6fs2z6Tz94kk+NAxj2MerzjiCb9sT0YIV1eyCZtQztXI1e0ZGln
sl2fyU3mQmE/5/FwADC5/pRjrtT+sqGdbC9YZqoG+YQlBOpfgWZ+Foyd5tJs0tUfXDMzw0XjY+3/
zTbrxkgJJCK9Y0XlC9/shNHeljBTHSHOijkiRdOvTCL49fnEOstufRY22l6oLKO+n9dt/YY7d7n+
xEp7sllWMPfqyD6blNYiyQsKGb+SWrpOsDc6+iARW74jn6l6YAtHSIvi9ehe4M9kBjjySITsddAV
ej9OjFSBm/Bxsr1g0E6rr/O+2xyj0GNverjPNJoWk2ygNVM+b23T2gS56R2amK6O3/ZLrV0lLHXf
CTBlJ1Y4ou2PHZhfk9GGnZzL63/HRnvZM90ip/+ER1c+M+UMKci/Q6QNEtq+TmXtMSYdVBUJQ/Yf
cmsuKNxKdr3xVPV1SRfQSM1e0lw7VclVVN02Gk8IWVdOIll6VLgzET6qyw0EterDq+ET+hOitvV7
1J/1TEDUQeAekLAdcdTE8pYmZpRXjpoiK2MWBelVH6mrsqPC1OnnjcqM2tdljp6UGLL3g6xu3Z2t
+eUCoy2p+IQwgd7cvIo5PYMLYGE0y9ooTpRYxQdYXEyMdaiaO1rZg0VEzE9WKAtiqaNVzlnp3k2e
TkWRbmgjA8r87enstwUTizdTZ4ZoRVP9p/eyTjOMFq5oX8+pDJaskMmPZc+GHGjpmL9u8nNSIxsQ
7ARxl1RI7xDs0ab0gjK20irOG9BZhDMTgq3w4/V8Il+FnjFogUYlLE5PiCHQl5WG1rNuxLzaP4kM
+5pqpqnUzw7lZxQsBpi9ohzioZ9NQHYjI/YyAsZzIXiRV9SbnItNmfm7oOCuVGNbEFR2Wd7xJz6R
mD7ELbEP21kNUbbnTGdn3ZJo9Trw1ZWbIfDGVieK/xpzWBrGyST+lNLzcTyxI/AKrViwJ1jKwZMo
AAz98ox2aZiyDme2xyYibkLcpcoV0xoLpRA3AhxVbZefCgFokV/21khq3qM5mVdhFMA+09abBSYo
aJ4ekpB6+uQskZj1x/oPNe13Ts/Z14xA54QL1GWmrLIJoFkPc4zHc10g2wkysazXfsA9+UO36O17
O3IBFFzMwypLspG2wmTZoZ7j5nFV11usXQvHtji40Hjh1Zvo9Be37ZsnBfewOsrPLVzIUs7tMgm3
QhBK2nJeSPP34HYbJMsGbWPRLHHd0bA5RNRLWCuXCphxwxlsnv0muNNoEwQpnYXuov4NcUM0z7og
ZDlSzRXGaBIrnoo1yAvI3cNVp/ijO11a9V6zHkvK+36x3JU4iTC40nLk6g1YzrJAymEDC6IT/c1y
80ZbUxKHFoyoHF04rkyZrH9zxHJ7OOaUnqw6LHeZdPg9znv54gPOTVErcRSZv92kFXVDdR6m5YRy
5+3etc8FzD0EFUeM74LnpkGmx4yZ0C4Zc9RVb3xYBcF0czqnAByOe1gfM90kQxZpxDLQVPns8TX6
7RyF667SaikF1x+xbs+/kRXryklmObuzF7LbtMwVE/mdILvj6L5otkI7KsjuwZjrwSHMvuvjKWh3
0UQnxMZfzKPHaHfNO6qjXEK254ZOcAUSrhXJs/hbamdsnx4S8KC14kV7zj/WMo21eVvqJ1nKTOcI
9O6k6NSNNHoO3YVbSv1SUyJnbsoaPaih9Qv4zorqm2IGp2+aUgybTzpa+52XZ7RejHzYU+/6GP3W
Bu+0o8Zu+YZ+SyyAcl1B0+/eDm7z+Ip+Qw/Gu6SEdmzFZe8P/Nv1hk2bUCM1IeBc0/HS4cQ1a7if
fl3STfOl3bR/SugcdPp2OYYPWTiuExfvGo8PD/47hf/u8SX94r9zO1obA55VViWatXnDv51kgwmq
NRPRzDIfbHoK5kmX8yAXzlP7AWRKSE99QpZt1a+yIM8RUoZzMQmQJW89jtlCJfEdxhdU7a4dhR2o
c6eUwzzKleU/UeB2uuzYTxnmjBwJMsLQhTlTxSTR8gfqfJGgllJxEgRVfZiIcANpjm1Wl23Xccko
lWsBhVfMDnejEXl70oTdsvUQqihRzDnyBRHXyrFi12NxdTQlYx27uU05Qnxr9cDFv6DxhCVA2QJv
ESfzKR5F6OoWCiB03UGFmSrjAGFWHUK8UHZ4/oqRZ02zQO+dHarQIHwvMepyU+SZZTRcZzeNYaVL
+PrhIonU605Nv7c9B+UJMrcb30R7xJ8+KLrzIRDpPqRus4Sw30SdU/kdX/japlcz/UDF+vehcq1r
uIXq3NWuBIhuJJbxI6fbJnTi8htb91tfN55sfeG3lXKKPdHb0VVI9ygWV60Zw/My569N45e9AnV+
nEB1ya7pwGuSU7d1pXkf8nx7A9Yl98LJNB6LwvAa+PJDUmX1YuLWbdCsnd8jui3KEyc2ShqyCM20
JrU/WsaBeLz8AmP3PBqNatMrD433w0PAszY055tbp1zh/XFl+epdU43LCWrHC8guNK+J7gC2pypj
UyouZhPcXtSNMy+q7lqXSxTM28kQG4TYRnx1Q4HixklDeVdgoZ5I96Tt7wYl2L3B7pW3i04m3L2I
JDo82idYqM+I9zQVXSct0NkR9W6l6At6Ougx9PGuVjsyo6XsU8yLXbYur3wnL09eCfh+jODIXG/d
Ws6zrCERzPIEjCIqg4VstpefIPFqwcu2r9rrCYuvJY03ttlRR2U5HI2oJZ2VAXYvI7ye+Hit0JZp
Fs5aClgpUslO+P0MPE48ZZ41PcfaOlOWaiCFi04ZEYVi7d6F/LnrhKxxIK1tnXxKoZLKnzpmG7d6
VkZeCoXQ1qKFXvWmqYB2rN6D9EqVVQfNeGPpq8Yt11ZKNoC9J0+xiwmrBwDcu/QNLKwhHWgCT515
GCMH6WPwgZzBJc5/eTaB9mAcTHO8H22Y1CcZBXVU3X8bRr//6Y8HmjrX6pAl+0/I+4SOKCLN3qXq
D+02T9dvRtx/APABu4FEgMzzOqS7kGq4N0su2kFugo9egkBs4vFzPS92cuQcenPINya/yHlgWS7n
gyd6y4JVMjqrCsRksCgxe0P0Nd1k6GODxiGZEnW5zMW/O0XyIKS6lCvuk0qrzt4R+/S527MwJAiW
mfXyzbJbovnCXp/OIgfV4tAlt6VW9ttIxufrqMbcN7oLxdaUExU69cEIGr75rU0wSYD9TroI0oZJ
1AvbP8Il4I2WqMDiWWENpbssk+rK0vKEVycvhIn2b/J6Bfht07isX6GwVZhtHQImjHM94QPfAgsG
raPRtEcCgLFkgUaGcLeeWSS8gI2XnehDcF0/2YtQQNx1+kyt9BVhgWqOJL1fRhp3kayTKIQwGGR5
KVl4hmO0WBxnBTjGo+jp9Y632JXFz6GprfRTMSy2wnd97vq3rWPxwCqqrZwodOsoGFH5rXJ1Ze0l
u09TmGBsmpWJRHd7HCiQAiXf1r2ZYuvPPbw2hHpFusBqqY9OmBDOtDJQln9kDIArc361Z+jABPx7
IzzCkV3S2FbKj1PKIHaDbKXpPyKHQU1D6aBQCptxs2TeJh90YBXb2Nm5jHklVbYgy1tfxyPqjaO+
7CSJgsHKlDYihGDw8J6HbW6stFiyLrxhtC5qt/35MZagiHLQVKVMcBNpFrasyqmXVljp66qjJmJs
h+HMLYi+DHJ0Gepk0AwnWdbRvayo40nTFOrpFF1gdmrwszflutOyQ2pq14XniMy9sanHkXzOa5bB
7Npu5nA/o27eBedr+kMu/oUYiOgIbX/mZnXj9pq5mgIOiaMqq6GnL5XPxWXkY7lPCX67ShJu3tIO
ZY0TUtTbSMqIWNPq5gkAGb6TqNqDATsfMhC5AvOA/I8LMNvHZSX3DJbbwlhLZkntvZfPU9++aTir
0qQhU0HiW/xCOGY0NuGgt3SEo1qng8L+0jXqea8b+VJt+x92jySxLw+VLRVshFO67kvKi90CgG9K
TFh2z14qsLN9l5w1Qa1ScedFdKETn9BC1TiJC+VHpgYDvq+HFufZPpOSxz7Y2vVIea8IU+jtheu1
u1xOiWTKXr72PcQIdufQR52iBVMzcYNbEzjZDnEtc8wOOE8P9srrrZK6AguMUzarVZxLj2Ompack
Lsys1A5RZKz4sOwnKbOpD6dmXLNBoqCz40fZZkGCRs3kWqTXlJQYuYvKDZ0Yg6GzwfDOphLoglA4
E6Imn0+RjKSmOII2XX2pCB1/2vDScfzriEwMHCGbat/WuX/DlSzblJqUiNbsOddhZa2J3tOgV0/e
hTRqLRMPwXHeDQm+DdvnH+nYjyXwgocpsgEOybBcr719FILETNmNqr+Tc4fHRHjoRMl0m2ukVItw
ZuGckMORS/EwV3JbXcYGdrcAtfw25zgv4OH/x955Ncdtbln7r7h0PfAgh6nxuUDoHBjEeIMiKQo5
Z/z670FLliXZc3zOxXcxVVMllymR3UR3Ay/2u/daz8IyWJLyuvChsXVACw2vkoTqhPWxJvRsf0FF
92hDq6XDMQIXn3qzu12Q0d9sHtL4HNaRdi0OD9bF7NHUg6PX3SlLNQiBv5s+9KSrubxDVwhIvKPK
JPmwOGg92lNeNytthwnE7KxpmTGS76LxAbRSne2JSO3BLuAE1voRTZRArv03c4jQDCBvKzFzmtnX
3bQ5hN9MIobJtpwh7N1kqsd45ir60SySDem8k4L2qc58fM89tUuGroM+eblVe9SxZSqg5dYNd7GP
AImzriXfxHat1AbotIFw4jFSsXg1bi2b5t2PrpJiQMhfoy+5OEv0eLg3uulJ8osXBXFkEUXqeXGW
dHQcEjOO7vBBPmpZ6K/GBWmtlLzXsU4/6mI1MfC7eXkJJHO05ody1K7ymv6GYXYEkYQ6N5I8Xgmh
fJOKGoss/hNzUFzCQ5ka6W5YhDdStEh0XUJOObnNsLD/sKWQIK47KaiKizVl0iqnySCwV2yayBOP
oHDH0mNPyx7aOT6VwH8bc73kvVYRMz2kofR5IJJ6SfK+eFUAk+IeTyK6KTSVxqlnv8At/+JZiXSs
l4ZI4CGIYm7uR7oFkN4faXIjFCJ/zPYJ0zwOErkVmkmd8L2VpWM/s4ll6aaLE/HoRxx1iUrMSWiq
7C/GlqntyLvKcn1PsR/uE/FWD8vydOFsh1BBKvZXZiDDXgtqLeKBlApC8mKRi8GUxtQsO18C0/Ne
9s+DRPu2FobsJdEZZl0cMH5fqCurSvwNx2WsC4IzqS358HID7bmPh9dNAxg1VoqYtRHEOWZIwZds
g8b9CMWNt+VAPPqBj6vZKFMliSx9bLoSo5r2o8QdQdSguPYh3qdAHla9MkyeTlTXVvpqoiF4SDzq
jZo7YlRLG+byFzNNp0r1wdKml7yeAbVFWrwFLSeSGnJsxTi+EdEuNMhlhblPKHdJ61UqbdwuTpsk
ILgJDRj56t/ZbaqZKjprDpfUc1wBJGkg67+4bvwevqFUSHffnDeLkXutRggd9cBX1kETcGCzM1lB
f8xM/EMXL07lE2pRKPPu4sdpjfyohu24E6XqYKHirZXROnVDXjkXxrhqReVO0kfPWjw6pd4fmihn
ukn2pzeEEVL7i1nHn8eDIovnAOiNYErHPlGEY9+K9gVEvnh36lytr+u+2vYZM/C5yAW3lEx9HZxn
GdO6OYN4VFUzWJVZv53r1r2AyksAF3aJPsUOGgJI/rD4ZArBMTMB5btYrXcXr4+p8WIDw+9xgSxA
7cg3vQvK/OL6ERAF24pmqJtozjeViR4ayOwmnGp9I0+bxQU0R766lzHUrWfK6rIVNyNS43UqbBWt
wgHbiC9y9wmfikB3VhxsYa7wvIb+NTTZrx6hcgiDdR4O2qZRyntBFAPkkEBfC9OX1hfHEPrs6trH
h05Ree+PxrCtw/p+VAwe0pfQjpoRu5fWPZsN9/wgxHPZbMSqMe4z8GrHTuRaXbxFUx5EN/l4fbEX
mXEgHGTBAjtaLGAV7Ua1NMCFwvOFrf4XbqNwieeUhdXFcNSl+jVhMlhnUsQGlwD62S8f5yF61+PQ
LSR2v/+GC4kI9DdLUK4uLPZQC7C3FtqtyoxcJFdBaztyVgJmZjjwHasaJMBKPwPaqfLTxCdL939g
tAuuGKXd7geLEuaYjVWM0eqLTSkIXgK1Wv0EbKcq+Wil5eEPZntXsCw2AvXuYlgK4MdF8wD34wJw
nxFW9Y2y/cG4pNKib3J0P9/MS1ovu37XWG4Ghx8qDq3dHw1MuV+mrobpq1aN2cPMtRcqdVz1grhV
cmlAg2Fcx+F4Awt4cESk2yUChqk+/+xpGmSDYRZ32Cr3nVjmDErF8+JramLA82pI53aBwIdy9oir
/O2LvWkcHoJm4Hqbi09hPBjMJ9lghPlZijrxrN+Oo+nGOtqBWAEJrOemv66VBlGRzSZq+sKGlyXF
pUGJQbSl7pPD3g51SdwIVblLfFNYXXxQvdwTB9J3Jh4D/d4ECuuqXeaa4UQfpZ9V4itZFekfHWpc
Gwud7zxkg3n7zSaFHfglj6WzAWEf1pIobgeGez1Gaj1P1EMQjFdqYDG9kuKdoSfbb8B5sYLPSvQD
CZLaF+j8YqPKlYQscnJ6PcTeKGhq4CsXBP03Q9WQw5EQoqUXRkvqYqoKq9CEdJK3yNm+c1YRc7mW
B1kDUP/X7iqBBBvadvHqD4eVEl1N7UQzICPrIlNcudMi+0Kt94t8onM5212SvtdJNREEhunK7BKX
AC/GHeLLxXsVhMlzz/Ezgog9NAg4RITo/NWDZVouMkO62H26JSpCWpuyLHMGJ68XO1bpE+PcmeWx
oOV+sWURcjW64S6MmO+n1YDQOeOA/FY/5wO3lZ/w92HaGutyCG4s9TQhQL0xlE6y2QkdsI8RCNHV
oWeUfQFNKbhPBvqylLyOZMbJiuYKJ8LkVycEUDYIycMfXq6GTFivaDOmuJVERVyO21wQ2QsaleYm
be/Jc6LfclGAQhYsAEsGp+DvNi+GwFEiWOtvTi+1U0gK48WcGwGi8PSQjHG5FnJN21+MX10L6qMd
1H4xxm8VVcbIsqTcp8mBEM11ws3qk0ZDqTEbsK5fvGBtbpyjWmFpr+7aAjr07OX6U4lrRGCI5hM2
r2BQq28X/v7FBKYFDh3fCi+MbiVeML3U/ovEUc/yamhIhWOXL1if/RT51OgZVn8VmzNF7I6IEreV
ifji81AMLP43plI6Q/E+BjRVMuLX/PeC2V3Im2FaxXa0KvTgza4J4lWYqRCODcwJye57D9g1gBdH
T41VwwvvffA3BXrQ1Vcq/48+MAsd/yDL5x9NYGiJPD+Qnw05dKpFy52wFfrOCGZq4pU+yveBDlem
VSI7y7U3acoFtKivglLvFj8YDC4ouQTafvWEmf5V3xbnxRYWjeJ2Bom7WMN0iy6qVhNKvcEdlqRv
YnGImHcA76/7fV8aDCS+8vu/t4hZIdPu0llcYn2V2mmMuBndsTJhEHooumDzs09sgpw6VqTUCaBp
3IXq/xdesZqYQct8/90qRpPMJlFt87tdDGfNsQ0ZbBKc+jduMdQHJ4JXF8NY3jzmxusstp7coTyu
aetffGMhjUFJ92+TGuYACU3O99YxUpJW4W06UtpXGtaSf2oeY3Iq74aMSK5QD8BBUkR0QrZIvDaj
haZqcZFlpnTty0wpKlFAFq2bn5RU5o1TXbZ1K4oHkXFzy8By9leLp6yVpVe9opqeLGX9u6WsrEWw
eNmLDzH5D0uZKYdHXS2OY/k1TuCrpSzjmq711eIqS3X1ecyRM8sNXnZ6GX8ylymD6Az4KTM2xH9p
Muv76yTSr3/wmZGBx8RU3QzCUrKRIFkw8dsjEuoo1skABVyIuYPBv+trJY6+r+6zdIZx3CqDU2vD
tvHJXzGD3Yg0/2cnWuOHz6I13ZlG59LWwJGmyc5Y18fwdyeaDIQjQizysxtNsJrPUoYs9IsfrdIB
py4alrraWJXq6eis5KjZx13s6ZqAOhUCDyG535xp8OH3Rb2w7nK39Yn2wIAgFHeZvqNLu2/NwM6A
i+VahN+dzMcuaa8iInyy3rhXcupcy09AsIGEq8k+mN4IPXarNN1qMkPEP3xqohpBOha++dQE1np2
mo8Xq1rkh9JaDOMDokYnSwv3d7taDu0YF+SKFHNAYrmTxPruR8uamW/isnhpyZBgaDItd3LJMZvo
8cMv//mP/34b/yt4L66KdAqK/Je8y64KNAPNbx/0D7/QEFn+dfvptw+GqKoqqEfJ0jVTUfCIqHz/
7eWGdAR+WPqPAibHVOYqgIW8G+7lltwXbTSi61jNAS+IU3QJZ/jux9Ss2gYhlPnLz0JHCHBWIfz8
dx4gW6RYZCHIpdJInNri4vnzb2IWNm7S+O7yywiTDexCuEmS6KlVORlpOP/1k1zenv/84f1pLu/X
W1HSqUdU/NNf/4FvhD//vTzm28/8+Ih/HKO3umiKz+0//an1e3F6yd6bn3/oh2fmt389Ovelffnh
L17eRkvoyTsO8PemS9vfP+flJ//Vb/7yfnmWj1P5/tuHt6LL2+XZgqjIP3z91nJiSKr23Xm0PP/X
by4v4LcPh+j9LWzf86Z9j/78uPeXpv3tg/WrzgllWoYm6oakIAz78Mvw/uU7qmGYkqWqsqFaoqxw
0uUF7f/fPqjGrzJx8qqoWrop65Ihf/ilKbqv36JhYGqmLskiSY+q8eH31//1PP/ywf31eW9JP534
ko4hSjQ5+/k9mMyUH098toAguOpKpxRl/UGZ0+w7Q1mpcuRYRX7dm6C4B7/tIPIpJK3jYydJEDyx
Vncw06rRa8aCmFLZMYnBDTOLRZ5m/oAgVCwNa6uUrpEorRvFUsWSOuEmKmjYJ3PvyG3wGqX5hha1
Z2aE7MhIKYgEY+HWtbOlkzCcMDWL2+TQo0cRTFXbBNasuGOk7/Isexg1MrfiPtG4EY67pDQwzWnD
Uahycc9ky9igaMnTplnRPF96UnJyHZuwllKMSUKrmqu8782bICs+M51YSdJMj65vrtQcDuOYpT79
R2HGO6kOW1LUXivSmjWjjW4wjW3LmNmtbjDmT7ScJPOicZVkWFM5q+epamLUx6RRSMV4Ze0EMEkI
aJaekETfU1HiaF0IGpOFDuOfPyNDE2Kf26Gw0QRKlnwcjxONlzQYJef/ruN/7Trmqvt2P/jzddyN
79lr0dXBjxc/D/pyEeu/arKpcqHImmFyYSosC18uYu1XQ1E1PIyWJSvGckF+u4g18VeJC4vZNSeC
bMkWT/f7RWz9CuKK57IMS2UqZJr/zkWsaD/fviSuXK5dVhrTEE1JFH+8iqdSCwOlC5bxI0IZpRsn
j2C0nLy+tH6rytIijQSXXhhnEuZfv3S0SlC8WIwzN2Q6hbh6Ztvv15Ed1aa81iXLvLfk9FVr5oUu
MAyuUpJBaQXtS5TpL6Xh3xe1+jSPmRNWCrYGLfqsyPpHcSLdTw+5+qUQQadcswVp80NL3N3OmIIb
QzA/qWpEc4iB83ac8ZSj8TZc3RyZgMpL4AvbTbsK/Vd81gNGS2Q3qFei23GIaGmSSm/PgWgcW8lX
bF0nxScPRJDVmdxxZygYvpfEdEwYXVdkKov0yTP1LPqitfHRGRysemgcAkYAerY5TAzqsdx/DjI4
6MvyEJIMhY6fo3Qsra/WsTYlRNhbbDsjUlSyTno2LBklazyu+7x6A4+U7qwWcwkiEm+U/D25vxCf
AoXFpchetWhA/dha4KzqoEJlYCHLAymzEmeFaJCChaYqsYLMRdA5RaaJvCTzZUCbA7w5ammkQGIe
RyLMm9Z8Lps6cKgd5ddCjJnK+ZDlNirL9j6MEQOlIkDIYDDuchHjZk5EyjGdWmSFABzpxsiJIwl1
bU/pvM2Q/w9RI7Fxr6vTUKAHaGn7OdGExNGS8xu805rdzFbjljlCKjmSj6nWkCNUUBnXEeOJamwy
Ryvre2WijeRXE2mIqDPsyKrulBgGuBpMZKd02r3eFR9F4FqOyYTITcP+vizbdgWr/6gNDbO6cuxO
so/osm5Ra/FOlyg32fNHwrQBUEUr11+YYVL/0A6FCeqqum0kevpT0x9btaMBneeFh9SBs7ecVmWu
rLTlCGIzffFLH02odKDnqtqxhGW6qsLT3GNdaXz5VZzQv3dVzLtXFqtSFZ+QKCLpJBlGysLMZSXY
py2NnyCYEKBZ0itxzgHxY/NZCPK72dRXSYE/UB4F0hu0h7QS/FXrk8s9gYP12l5unKIciSuXc5nI
2a7+OJTiBlWyYde++ikYtBRi0fBA+5/9bSFC4mzGhU4fN55Vd0+1Enwsw9G/1YSqR3QQQ3cNw7Wp
WMzIVJlYNSi8hMzZgl/qpJYY8siRQ02Iijb3LNT70CBHdAP5MkCO6qfGAJ8/mPCWp9ogY7ObAqdu
+53Yd+Omb5WtyD1yY03KutRytsKcXw9iW7+2upi4hM7g5F8+BDidtKKEalpFvQmmK3iDLXBHcw0R
sh5Mrkl/mTwF+BxAzq211BXgsw2Ok9zTEz5sNq4qb3TRGPukk6xtL5MQNYYLdhbfuptbuuXGGsNw
ZaQ9WEjRM2sCvUji4+xwxKIt6clDjaeBJK0EB2oz3Cpa/BRFA553ZP6m3Ctr+gdAW0KUtr00pVvW
RnmtNoXhFBrKEQucZM9ATTdXptCeiPn0JpNkkHZmS2TmpbJBZRIhTuVOHxiiwruWqDeT0WgfjTw3
3SQACYOXSOoxyFiyC1hxnynttolBdkiCHnkx2i8bx3XudX10TQG4l/OBVQVRhpO/qMM83lRBuvWV
EhdMatSunzG4QL5s2KhyTlYwvdb+kKwFRunIRn3/U4i2jCWD/yLjzkLj5hByzukX+K1NCtxdR3ug
98lNXHig5LrodhFXysr3q4d0QGKVD+EmT6zAyyrxdQ74lFNDZziYxv7Kj7k6a4QUhdBNewz76IFh
3nP5cDwSG7CNHxnvSd0t5BiIOCZK/1EePwHIGAmKSGE2NMVWCSLDM3y0jP9XufxLlYtm/rPKBQHw
y1vxQ9WyPOBL1WL8qioUGJZh0nVURUmhAPlStfAd0RJJyDRMkzGVLFnfqhZV+dXQ2K9YBtE4iol/
+4+qhW8xslIs0VANIuUU6d+pWiz1p72HLJqyRpdUw35viaos/1S1GKGoTX4/9XYlXzeVE7jd/lpz
GcWtQid2+81xAkmM1z24NR1xN3i5m62jtXGep9Uco7Ca7P19gIMMwslaWRMTwd3tkfvvrqOj6car
4XHaaLvea3dDsNH0nUjrxbSb0z3KfDvbZBt8cKu5PkyEEZeKlzG8y+7FaQPBleIF66WD3CIDOHiD
cb7nwKhFVr1rSt648lFzPWtu51x3HMU1IHbPctN1uNW9cI1zxC724TV9IX06dHv4WZ1939nhQTzJ
1+lW5OVodr+Sd+VBX8vr0tWe9oKb8iQMox7UTb1DfflKbIbXbe4xC9wqNsIdfgM6auOcGDYK8JUS
eRGS5Zv+ST7SwrSv2bF40llHz2Lf767v7y37uF/+Aq/2kG4b71l1Cpsbz6E+FPa0Q+jPsWd2Zj+u
Pn4M7NfRhWDgdl52U/CPyX1VojhhGTfsvbimw8fHEbFuWnZ3H67yyDV4bsN+juyPvFd2vG3dln8b
XePNsgWb0B/TfiXoy01uSCi2sWDYwWnCjRzdSdQY+AeidUy52iERR1xpK9fV27xGeLZp92rsJsz9
lZXEL+FxB+06ugqcct1s8L2e2xk8ceMxq5LPjHK7Zscf3TwPxlX9SPq7a7rsJbecB/ejR0qIqz+n
uypHg7GSuPO7i3V+uMJSkl5FuMQaB7fnK57+QrW79/KMvE5911bVNRkf69Rt39BG1Im9zyM+NkXb
0oC0NQQSGFb4rPGpze+gP0j1Xis2qRQkTj/kZWVjOLlTeDW8ccfe8WWvfg62Y4p8aMsqG26v8nD7
hMgx/NyxgkL+okRZBR4JQVvFVQ6k1T8PjT0yIEQwVthWtQnZjfeBi6VZGtZ0To1DgwUGqkDgaOnJ
uo5tJnNr86E8hgf5qNzWh2Hd3enGlfAKfgwHnwjdjTVdxOUdcRImJ+YQ54K/x8JxGDzRqZNDAVhM
WyHcwKvA17VsZyRZlOvhYGzphs2ENIWearlkbMvSUWm2nQ4Yz+4+w2uXa5tCA+9V+bF7wXBC2/BM
ekONh2raoSsnXhpv8S68irfkHHU8yL/mKd1XRqP21dVhx/FXjnhbuQJLALNLxJLhI16M8mO+bJ3R
WjnNZ/1ZP6IPWYNMNKlhHcFTdslK4ARbdjCChzmNRyPDX7uMlUInc/xiFVwXqI17m0nDEo35yFm3
GM0epCtwAdqTKzA3uxXf4pVNpWf3626jHntcGGxOHO2NF4aUZBWuutUVaDLLdrBqiHwumMpqFofg
pJwxU68Sd7mCReVueggTtxHt5pXj8p2SkeKjxrphOLilr+OrYD9+Im+zehdeOzQyhSMjClDAS200
EE8PFWby6aPMoHQzHfOV6qwmDyl6ZLfb2T2XK23/ytzhyGUT7eNPyUnfwQXWX3JXspN3H3uZh7bX
fEpfM8GuN/LTVXC0XpTIgY0bX8k3ylVkUadTdz3N07Z1pGvlKD+Zh7JuoWbbmMvfxK2EMevsAcBc
m494iI7ZoXcQjLzKV1vlZo0i9RR+Vk7mFUAyb7pVdqdqG29IYq7oj98YyRbJs3qv1ryg+lQ2drhJ
XJZl7+Ul3DA3s7aifRtuiqsdGWLOg0f+iX2aXE9jf+W9ya7sksj1ST7wlU2I8GP+8kT6tccmJ7en
Vet17rAKXzo3txnS2ugpPTz/G82ZveFwwsztnHIbW3Pogrre8RLI1nCybXHo3NYzz+hm+REINDaC
MkeHYWJb/IyFWchOT7igXQ6IPw8HNGYwoTbsTyxli0gnOepPyVb1d+1nTbP5Mv38ZKwvR3Fq7wHF
wORZs4W5x6PMutjbqOybQ3UYVjCqGXWndv85lncNvSmbKQeamhW1Wsf/0ENv+fJgrXEqK8yem3Yn
gIEhnMoFziKtu2nVuTyGKLt1qq0A+DKOgUShiUf1LYA1vGhoveBKWz8JR4nXYOGbsCc2T2vOStdY
S17hvigvd7Ed726dzWemAp0r7/W9ubo7IU5GQUVLWnvR8B7U3DeNo3RKBme6iniLulXlVq6yXv5r
PeEaD5TwzD2WwzfWFP7Bx/wlQbVnrZsDB2U+Uu2fhoNoYx5hghIerep58h3hU6+6BpqcAPLj2feu
LVcbuH2h+o7OfbBRS+5z2lPKIS8qG8AN5orWGBMoy5Va0VGLnW4J/3/Ky/9NrWuDJtH/3PI6vbfh
e52+5J+aH6rH5VG/V4+ybFhsJEXNkGTTEvnOl+pR+VXRZU2jGybKEj0s7buel/IrCBpR5IGqtlSI
fzSuaYcZuF5ki/0oSn3NUv+d6lHmiX6Y2Ij0zXXTsGhbizydSAX7/cRGMudmxBIJnbOshI9To8k0
pFs4nrSrK+7wSasz91YbwogNdsyxSrMLMASiOW2QGeWJI1L1eJB3pu5bTzPwtodqHKG5aS243dWc
08G1g9LyP6ps27dWKfYMuNAPfPeu/8XgaTnM7wdPvAxGThpOLVNn8vRzDSyqk1kpZk2aeTwriB56
eijigo5XgtZ3mzSrbopRDZlLwvVDWS9+6Qj/MNj5fvClLEX2nw7AFJERL3W4KP40+ZrUqsjqgfZN
46fxgZSO5NgOEUVkW7Vo132lC23G//6uTEwBD1JCQm4g3KaMIbd5yS1prg1HseYNR9mc0SJWZ9ki
O2+oK2tdmk2NUEIFXlYgkLTDvBTuLFERyCvWracYU5R6VGsp1p3JSOaVNrT+7stbnTEi+OdvtcR2
5+eXqgOkok9LLooqL7Od70+ZnF18byR0jrooKW+SJrZOzShqzWqeS0tfhcU8ngbTimnqj6bZowoY
24xZKlLi1LTCB6snPcCofb22xVGxGmpkegAsfFqnCe4Qx5xxf3PI4nJMP348uqlbkm5BX+c6vHR+
vxtMDooKJ7cFLNh2VXqSJBinSUlsHC8QGWXS77Ni4FZkjbcYSOaNkQ3g74IWZ13WZ+deGfPULehF
ImwOqzUtw7Q8RYnV7WmbDHd0Vs23oCmn1itmcqacCebfnTrnQElia9hNkdKtFD0X4RlDdPNzrAV5
XK2ErNXdvGyU9Rgl1WsCCuAowa97SGRl+lwolnBTSVkKDtjq6D6U8qkUGoGlWxU8A7+gI9W4HWhM
4T6YcpMY4iG/NVCOfyr8+a5OzPm+6KqcRJ88vxeMlJuPhE5fD9JqHwWN5fldNV01YZ5OEANAfqNw
GXfZHOunciqbYzHn+RldGM43+GUPSi37B0SJI5uX5Mbo5+bkI85GC21k5SqpU7pHioA7PxQIWBg1
bEgzT2Yb/TQcF4wbfaF2C8U3Oo1xc+5TazXWGluhLxHJT3JZATegcUbLlgxMxPbAnjw1tcRrKZoG
vNlIwxYcDNOz0YyPAY0uV++xp/oWFfGgM5MFq02xbSblgzkJ1qrX+/aqMprES0T4MkmFl3PMCu9v
zq+flx+JrpOhK6qJHJZJpP7TFhxeQDQWGj3AxuwHCouRUYFWoKxYo0yr2ZfI4mZqGTQLcTSdBzGp
j5NuPLSCLGRsifp6Qgoj6JIrqSQe6UpAUWMV0aZfrn7ZyBp3otFw+Juj/qlxIHLUOjZDDReioavi
0tf44UI2e8Uwip7CnhRaF1MohRvdNBb1ydqMnEFGFvXvkt+TThFICrDgCU5PGvlP//xAfl5QluNg
7LIIB6xljvrT2jkqQhHOi7SpH/vqoxXx+cZGFaEJmqSVzFT1o1pK7d99Zn/+rdwsDEOlo6MyGZaX
d+e7JUGU9EAWugEj94R20gv7oSK5ow7eukRR2EUy+BnWWjznd0lSwMCBepiU6LU7/6mvJpUtlaU+
VV3THATLZPCrSOZer0Zo34DP/2YBwy/50wImSdzduL3pmkzDSVzqi++Pth7o+kZCzRbRIudK64Dm
Ct1ryDhZoc9u+GuE4tS01aSAldOKddvr+z6UgwIfpRk6TUOzVMjllxI56xWq1/qUyJOBjUCO1oKW
SnDF/fo1V4RNJBTRru/bGl59/oAUn1pRQhYY5Y1/q+syxXWViWsa4HeE6wwSxTPgt77uEHFZrXVb
+wsvYggQ8ElDnhP3aHQnU+QvDuQm2ZYaYkqsIKVPLbe2oGb0OiYTc0vVdw+NrPSer4bWlSYx1a07
X4RU6dNcnsU5fI4sY9oVummu4wJYU2MF/ioJkhqRuYneWxgq/baZikUEG/rrJGsImYr02rMgQwJB
DdUnDSE4XfOUJ59jSX8cCwEfWVXgDFenZDjkgqAK8JWaHVbK+krTqua6FfL+E+g1CWb9nCwM6AAb
E+JpPFbdCGaslA1iRQRaNmOlHENNvi6aeFiXslI+6njpcIYEGlTcLroSGCHtAnBpxB6wERrjlNC8
go3KWDCGl5Ms3DV6PYOMBNGdLdFqGaMt1mwcX8RjDwWb5dLQio3OQPW1qXTJawMdsJbQBYqnxUpf
rDqymNd03ge7RqbjTKrQbMbGnDwzSiLfzfO6fJGCAvc64zPiNuNtFkTdCaO5jmPdHw9xa25NPWpX
ma89yqKv7JUqvNcDTKBybdFI6aOjOVEpIkdDQT7kzSkVtOKgzg1MMw0uZ8bdZp3rFd79Pi3a1B1h
JrhK3/E5a4V5bM36biaL9ohr3DzDagM1kOTp0egBm/hSqa0bQ7wSG+EZHOmIX3wumO43tAvBickA
UVOdQWtcc8rLa5z3pdvE/mOQKMX1MNDBSvWpsgdqoTtmatI9ZbS8hV+j7FG5bxWFPAJpClsGIZjx
syoVnCAty5t2GpP9mJuMSGP9IReG1NEFdbiq9XK66pH57oTcVDdzRjmbkpFKIAqIta410W8DDObY
ukxCHmsCpkqZ+sVRPrgBhJ9nPsPhNtXaZ0TnEbPOUb7q+0g7QBEsdtzmjMcq0ehbyXqx0vXMd7MA
O7bSpe+TMCFuxKdtOIS99CSk5Km8myurWWVMtBw99iOSgsP3Qm3Js44zI1qNiYZcvQd9nk9YkIO5
wqRAdbqqiU+/brlgrnF6J6/oxo7M3kevVuvijVpMXNpayxlk6uZOUTP5RkWi4sxm3d3nFfFGZaDi
7m3Eyk4VFGSYUn0PDEWs2XIZtm7WadMm5QM45eCPXuDpmw+C3mabgrXnzkzn8lw2cvFIqRoSdB5P
h0YJFlBDAsdnDY6Z/fmQDrmXNxEh1FplxAABYom2UWKF/qPQ6owK8T2/10aNBL0Ns/wYAY+3owJ9
CbA3ec05Vr0KI2NlAPHox2UTSBBDVDA2kEGSYNobQdDuozSaz41ca3tDG/GXG/MDLJbPBVf8Ktab
NbdGCyEZTl8pptWTdpmDvZLWcSrp684y1Jc+0jeFlcqOyGgSbLuVGPcG8Xg0uS38ONRHEdY2uavQ
2ljAlzU1BXMZCUl7HhgqvYH36TxFRVRTNkNS2HPez+suqEiz1kCIWGXrb6x4AvJMKXAKQ13kyksG
4TRUfX4bxjkBB3rZRORpg71JVJHR0txltqLHjPKlFseDOY2vUxeYGKuL/ChEWoLIhqkoI9Ux/RTp
MCKbes4ezDwYicXW1dfOn7pbxLgs/JPq+Y1gvgDzGo6xXoGf0isaGVZpQeqx+GRArGCia0ym27t+
zFWaeQZJlQGwV5GuxFj7a9AT6Hy5/xdPUzVxjwBkV+8k1jFiH1VZ4ApYrv2ypLMlp2j0UBlk5yhN
5NjDeuVbXu8r8uRFI0L5u0jX2N3hgG3R5Hci7DNFlD4N3VxI5z5uovLLb4oJZDwGiAlV+/+R915L
euvolu2r9ANsRtCb29+nt8qU8oaRKaXoQQA0APn0PVi7Tpyq6o6O6Ou+01ohpflpAMxvzjHz7TFY
MPJed2pxo900YanYsYwY/0kTGO//TFnO8Jif+H7u86BDvA4Y/Bexu96yUV+YTSrCVTgHyCNHLMB1
PVdnKSb7SAUDkWsV9wjwdvXuk1Smh1W7wRWkJ7Oburjr9sZ69lEkvc+LONdldJSy0PI0aBsGJzNX
yhzclj3KTV9NLffr2PHpuk11NpWozrZL01vW8eyNb96qZ9og6/ort4JGuzBW/rQP2YyQEJk9yRBX
5y7GDC+VQB3KbvwzSxcjSQfyQ0KmuvzjR2VuGV4hUFbnxTfeq3Q7pEXRevfdxG289b3cuy7/LPNY
jDm86fSwjCxVOavMrdeJgWno9ttXFqRmFzbLs84W7Gap3/c/+nVFQPWBnK27oJ/t4xjxaTljEs/P
1umQOtceLgbbyfCzVj23hme3ZHLokKAEwN9wG5jGVOch376QK1p9GazObqNooNUhCNpfMs/4Oeam
Ikfiavkrm/So9rpP5bMvMwhSXluMOE/mmhsWfP3VRKtdsB/EytUYZI1m5jtJbPizBJFf15jzGd/Z
R+j52XFqsdwel9Loix786KFnnyj2rbfxGIXI+pvWuvg8ksjJ3rKi56OzTb1S9OgPfzaiwduyLiXS
+5p6VEmSYv9sc89997J5WBjAWytPsg+JGyCJ/F1Tp74Lsz49RT716L3MuEGpKEv97lrqXOn9hOXn
UWSrcxRRwiQ5CU1/bOKxPWUVgeeBsP6pdMWTq9fws408/w6Yz5VxhHcc1kFAJbfldeGs5p4yyNk7
DPOKEGuT/DVoG22PYR397ssRfh/9ScV10LbLJSOJ8ZAEtXyaWj+8WzOXuVMr+HeAxeFaetXRgJ/m
pDZk2SFkJ3FKkzz58gbFjD+Qpr8oylZuvHHxD0letX+GhF2H8s9NCTThNlgo143k1F08LxF/xdLb
uy4fXRwa5dTQbLx5R+JRA8wQSk6/1pGeNwrjvXJneo8VJG+qDW2nQLWtgVjOWgUXVJWQGy/B3bMX
/dpe4rHMF1ZQcl2+YplOxt67qtswE7w0Pc2n7eUT24nYy4mACAwUg2O/Qxwjh7D1vSsdkPnx6tmD
gaD9raLOorKHa3EXNjzZJKaXt9wP39ljviRl8aRLvJ5kr/TNsNC91k7jcwh/H1bfckL80V9FH1Ah
kfQRBLSkeJCWjdQSdc6TYxZ26bhKzsvqPJXGpams5CzpxNFyBNg78b1Y6Ec/ssSM5umm7+v+YehW
e0FFSD8CqtIeOzjue9c0wUNdAE8KdecdvaiqGO/q4m4guXcfY6h/EqWqf8xO8C7BC14CylvuAzF9
OnPev+lIMk10SpntqrqqDvieqkuWD29Fr+JfkyWONYSF/qOrkNrONQV8lo0MfdfYpGwM0/DsO/K0
plXImjmOT+TZ3IGhVYpEyFT93E9+yNUP/lQi+pH5y906ErfGW3f8r4r2bVPjTd1FQ3rP4aU49iZs
j+xEfwi2nSR2H9yGEaGwnNgCT38NG4VqYqLUeO9i5p2uXPms8+mFaNNrCSSqaKpPv3R//OOs+k+T
9ON/a0b/4dn+j//8f9PCnXB+/j/o4L02n8u/S+D8g/+WwFFD/lvx5g//dGbzp396ON3/G/na+3dd
L+Y8HCaIF1veIMNlvonr/3osXjkFanYqBEyFHh9kQ4IA8adLHhtTQKdyeq9/F5EOvpKs7wA79DHv
BxBe64+yj+iKyNxugrnbJA+OM4wVIPCandh//Q/vv/7jS1egM56DXCU3//jyamj8y1I4+tyDc7n9
/7+PGxf2hoqA5kEla/AjjKby+R/fr+Ysdl605x9XtTbPkn3f5R/fuIzW6CpLm5HG5f/1mxPTx2hW
mPtAR7+Gafxdu+LvyDFxR5MTY0wERd6V8ruMOozRY75Sd8DBrBO854DPXkXBKndx0z1EunvKbfeS
me4+aLz7lijrMm+/fVn+ceP6KjX2KlyobIiSuwErW7xg4Ir1xo1yxbUvOH52RKV28TLhyZJa7Ca1
QY4jFD5bzA8juPyhmBS9XT50kO3bFs1rmxZnV/Q/Q0d99VhGaZYPIpas+tvteDt2uaLuG1Bg1IRU
pBvnKR2Tp25OnkDIvLGcMzaQL8lcAP9K/wbJeifY2kEp3eJulBwML5rmO0I8b67s3r2h+ImD7+cs
x4dkBIeajz16w3JOOd7tSOF1u9HpNQwTxgMN183veX3pFscoBve3RA0/3AQFKkJHFAWTbJi3FHCI
+7zCrjj4/t9/vzP8lYSmunJm7564+HOUYgXZU1TvzddZhsfB2RAihTmvMj97Tn8plHdJaueSg3AR
83i1RO6Vlj55Y+q2QwgQ+AUQnZokuBqn9Squ5quYBVfeu21wF1fVXdOp24bGsnbxj2Vkr7crPBTr
ZX6cnuOJ0BcXuohJFdv77VoPe5SJu//vaodUL+WD2A2OOkxEYLO1v/7XC5+l600xY+mdr6kVmeOL
U9FN07tXS11cb/dAFFEtaCn7EuroifgovS9i2ml0TpPo3MCMFyTqWcpuprm5S4Rzay8lmTcG1j/K
Q6bFrVndc2+eCFbLZfoBYKcjuQpt4ab2gKA67R0Eg2cZXDViQtv5i2a3ayCNdJN7XiEgEQx4FXT3
Up6IVfxAufaByf52h5U9uvCTcRhIBc8VfMrmdj1zRLyqbQ1Q/3rtztZJz26LY7s6FOqJYMLdxCg2
luACgj8q8HfTYRfnxcUSCCsC/6JUekkfbh0wxdtNKkX0hHeaHZdzGL32een7U2cU5PbkyWnk03r8
zxtWuTT6TVTb/fOm7UXw0B7DqTlLii7+d7fu3PioIC0ZS9we+BHbM0bwh3KK7zUI9+0+Ljtz251W
PqJQlIjkoKwbcuvNcjMu1e0gp1vC2bfbnV09NEN5VZfXk2muoVzKWt7OlbxNu3+71ctI3Nn5CTNK
a9zzZLvzEsoTkLQTnITTExZZehTl3Qidwz7O9c6/JzV8oMjhMEqCJUV/+JdV45+r67/O0fzQx2f3
L6Oa7ZWeATbHMRd48SbPbhPLf9Flq6AbMhClIzuXsuEsLgbomY7u/HdYLwVp5s72VJ8HZctJcy2c
ad9xpsbHPYGf2vuyh5vjDCW1zb3qSnCTbsnj3Frtf4sp6e0xYiiwXKDI1t2+YmY1nHxT4RBKbIeD
yWwx+Mz4oXMOJuHHeFgr73Mcw5Jgb9H5y70oVh50FQUUSVR9kI6noa8C8ZNOOdV/uCsMx0O7aU+M
lwD03yoIStRwudn4kirOzQed9ol58geMvXuBlEDmGYbOeMmdhE1x4mhjrodxJbsux4oEJpTchXSO
ivDBQJMSYldGi52v12zxNNlmGgvLHLzIISJhQTuPF+Ns1QwqdunU5p9V0GK7BXzBiSmbo/RbCpMt
F9FiCAfn3yXTjqdqmI9isXq5RqknqbgS6dsvdbRRJrtFT7uIXTWWJSWWgM1qQoKJlxIheYXHN99z
8hB4D1TeBUe24liBvNRB8e1s2bdHB8nIOXHUzb7dwHf0jruUp9ZwZo0OkR8nL+zlES04VfuXYYwp
QVjB2KJ34nysHhE58StT6lgRVK2FOofz3LVHyhOxzBal8h4YIkI39fiLL1UexFemdangyK2Rl7qr
x/uEjADOr6j2y9u2TOQPthXLr4Xzf7g3SjCCgQVwzE3g1Ve5ybYwbSPbN2E4x2GKkcNyx1EtTS8s
g6o40u0BBdTxlo7XfbvxqKmLs1cdOKC/ObXQyNvwa7pQkrvte7ri9/GUucdWry7vO5TsmnqnwfTX
WpSMAWcXVA4Cz4RmDFJlwSPZiA6fel7b/CasDKATJI9gvi4TxSa8GO08X1Gk0+IRGQc+7MUWjGyc
xWKXww/qAJ5ywrS8gbqa+UcvNSX+f5BBjU8rG+mD9anrmqg7Vrjym0vct7ajhjNI7HlcO+Qit+Xe
Oruu9kE7Z6qlx31JLUcpTuVzflRpUvd/3Ew63U+/MgWH9mVR0BZ2M0SgZKTESWfJV8yMMf0qvGUL
1IOi00u6pdiT5L0YEddB92oZ3ZponZyXzrc50p5PmphePq+SB2ZPPbNhURUublU3mChBg+xiQQfi
d8UiQaS2KuRK1xsVA9hjChROd9+7Tdyc14ROhc+CUQCKInLv+sfxZnBvzG9iKlNEXKw+p8d63JRn
9OtJ4NjpJNSvxlmLd4Ig0XxWyhh7GO3k2bcwWwCdThqtcOPRaH3JEXs1qXaA7ODM66G9SXlawuMc
Dd3vPuHM+byloHOGoL3xcS8h0gLv2PuE6WMACaFe6C61jW/uoIthINgXdTzrq7GvSkRFjqtpci9E
HcCLhlHcf1cZWB7CSMHYTy91PkUGP1c/ZQL7p9pYnZlX/uzFGrlyN2jCBPe1UTK8qJFJoLcrnFCL
+9kQdX91TEZp6lIYJ7ou4zkK34UJZP1cW1vgFC6bLHU/uKlCA2w+Bua27NEbO+dMs07pvHARXKyV
OFuGh3TtxgIPndFR+q7KQqjT6Hl+vux9PPNqvaNGuGkB8wUcq8lKoa5LSlKqxkIbKVKTX8a4Gct7
dK9Zfm/FN8vdZJa5vTbBSII+VGBT6RThAVIYKscGqByCWVl/5wlPIxAPJv9IkcFSjVclPpfi4Odx
dz/7dhwvmm4IzLpNOMubtHcKhsqlt9b0Ymo2YOocI4zmDyFoL4lXkMrED6O8KmRbJw3n874G4g9y
IOzb8S6rB53dNZwBsFwBBvKPQsyoRbs4WEBfoZ92Wfyax9BNa7ScOBWnAjWpwQNis0me3bHxxot1
pEQ3TqMhvGp6G9E84fagJBEiiKCHbbqQdXECkOBNFHms8pWsrf8bfXou7qXrM0HDa4LmMMXeW8bC
QQmQN7Q/++R5Vcp7T73gdz2b0YdVNjkg8XOkCEIF9XTjcD+8L12LO5jI/HXTw2no6sQ6bOJt/pqp
Ej9wNzeQ5uZ0ds5DpyvzKbueMFdbOdHJtZEACFIQhds1woNsWiQUjGybROyFamac1ibOpS3b6TJJ
k7wsFYnZnaWl4lQhJOQ466iG7MeyPApQoxcYDMuxTxwAr2ohz7HTMwMUd92m0Mmk37BsxA+9ykZC
MjPgCV2TpfHa+RI7ZYSSPeffXQ9VaeyUJlqrDU6bOsLJDsHL5F54NSQC7TjN3XGnvAIiY88+qAhW
4KCIGr8LrwUprVmRPMR9F12YfFdSB8EpKTx5v+azPbHI2d8sEvV1ZQNGr9obX7Nw7e+lCkamiIbL
ZuZgBS0gIKy2pYpwAGYR+lhQzj0ZVye8qvxO/urKNrmAqAM917qAI8M1u4+dYmZuopWio4Aq4RPr
uKqOSPgLyVjNc7yfEZdzbtuROU0vxs8ghTNvi4D2gjqkRCLksHXlbdsC0FrZFSMOQF9RV5Tdnmlv
/NeIJLymAqAssWdyG4zx3KKtFmWL793p/TA8CE6xw6GMnQnRXeNaErkjADWXUfOzZkWSZHCJOR64
rfDOZqHrm19u6Q4ThP8ogB4f2fF99QYEmpCXXE23VKF5Pjy/eWjaJPmSSI4NkAWDp6wGQLAZJA1z
Nrv4anrlaMNGS7ZJS2hxMTUCMXOIkZpEgZUcGb+tv0vH1HLXhbyUz2EzC9qeAFuKRGFvr3I05cKU
9AyvBTePszMZEaGfqQCEmeBLYsIGxyKP9FENsWmPkehAX5DdG7orb9buL/jDi3MPQtDo+3Rr2rBt
8OiXKNwB1ct00pfhyZ8X6EMl24XEa1Mm3hKASRb3zHDS18LEF8VTUJjlZtHDnczogqI+KtkJzYVS
LjbPviKi3Ljm2JU4REO3A3Gn/UNkQwqa8347FNTl7yIvX7yRcYTvYfcMbOvDDeZPmJPYaDGYT+41
Lp3Cc6g4dYqQGgwXldFA6kQtO+dOthz6tXRQy+lg2qVYhng7p9lVwhgW/8qPnr6vh7DU62O9erQx
Vwy3xMENy3vNlFrTUB4Dub+h/OuU5DY8MBBtdlTGpQ1klwR9vqh/R2vIFm+paJVzwxapEJbdHvYk
wLJKkNtLdXntJsH1yGnc4bq8ub2TH+KeHzDxAw0ufXaAFy8TmvxUJI6zk92aYBzqwyNygGLCy+sh
GSD9la1L4fGquJs9NX5HQ3nBoBTso6XCiI9tcecl/chJl0+nkEm585g4Qf4HJeTVUbdTHF13IgKM
7cV3MNYJw8ceZo+No7heSQihryWI8S3lKyLvmAdMqc+Dx8bgnnNtr29EPiWE0JSi0NGjyv4018Xk
HoMernrsnsYxyu4Gzf6SGQxuN5OfkpjsGsG/gWF3vMnLcjrITpkOvbr9XQQcKPdgzJ7TrRFr2ICW
hYCt7MwiARA39nv2wB+yiOUX1S84oR3mkZXtBBD2/i/kUWyNsKVB6uKZyQZaraKQoXJuntmkPCVO
8w018Sfjr+wc8RRmSXcadfmYuhbK27ww4yDZTwfTc53fzyUHjDIG4CvSi3TW34Kb4iScujgwt95N
dqupGnDep0lDxKMtv1XAQiwt09+5T+9XaS7oOjcac+nOWn1K2FBBUBwOOcV4XTuSinNuB2bPkapJ
AuXDI/j2S5zXR5tRpReZzBxllT0CEfuZY8HgjUTqx/hmX7LVxhSYmEMayvAwRPW4ZTsZ12hvW4fc
cg6/1NiIr2rIgvmltjGfcM2Lgt1m33j12Y8aNV3SohQToWd2kPcRFBQXP6rrf3J+S8uzBMTSHGTk
g+Tm2YxA4M1+xmdrl/IWhybwGxMaPmwqqtRHsPCIsSNCSMdNJ31A8lY7P3DbsSdAi8e8Ek1KJrss
nn3iwnk8pIBWI/9DhHSInlLOQAU1IglyUpeOYGzJlfU8fBjEkms1zck+LuaZVWUc25/CN/mtcGsx
n+2UjMWJs0VzKcumEMy1TZjsa8ssYscWlAyISMX4rTJ0GPy6QE03z974J2TC80qHSQVgdSV/4xel
NLs5YeKxS/PJ/mrcsW5PiZuB/NQW79H9hO9B7RNbgoBPdE8rbD/Qxgp7YZ6+o6nJPxkU1OZUeDO/
EudB8dZFNv1NTlKNt2nTw+InJ53E7xTswnKhr7VejonDq+uSccRdibBWxu5tlgQEoGzmRc/RHDhf
cVMUD2o1yDN2Yl8TlIu60XqAqDjr/GuWmsgaW+X1bziZFdjlAuv1Ei0jQhA4wyU8VN64rbv5zMCL
J9ibLjO8Xf0QtryadloGviXtxOjg5FDa8F2seZIdRMzytXdhhBItGstk3DuRLPWuCEdeb6nVoeBg
oicmhpPj5vuFQ9WHaksYhZYKbX1NdYRPbmpxS2yO2D3I3GAJo4jT0e332nkRkX+bd84D89qU0u/S
JbdcaisEbjoHIc1OfTgdnFTbz5zILkQxt2GOHhqvffe67XjVhvizDnQjIsCauSjXPVZrULQt7zBS
SGTPCcRQ/AAUEvD3xDQG5wcN0WKaLxy+4+4YknrWuAyryr3Gn7D8bsuayK9c6pCIlc3bdyBv3bVa
ovGvIsWPY8QW+HbCtv3mamUP5GWp95CQEBP2bSJ/L1IbcnjyyvHeDThXICYOgL5H15FfQ1vROsy5
BXKmRPYsdkbW621SkW3eGTsDNMhHhRhl28njNy1yOr5dBUGTLQFHzZ2tu+qRNKZ5IW8MI6jKs2Cf
6WRk21d3GcNquibOS53iy4h625ZHVfjLK9dqdXdo5v1bj8oTwtWn3HuHr3R+xgfDERI5J4ZWWHmQ
T7hW4bksc4Jqrdx0HxhlTCB7NYf9oeDp3UoseKibj2gWJN85iizxXsc+4d1Iiu4FoRMoNe7CeuaD
6NitmyrnqDcuS01jWrLR5bHu6c9FmsUe1TLQbslYTX2GSyaoMB5i9R2Munm0imDW4nUuSX7TWKJU
Th7eLv7ACWwQDpliYF7tzu27OnvNdBGnOCDYsh6LqO8+EkbggLdA/F0v6B/s4gsHC8Eym5A9Fsw2
qk/V5OynFqsBRLwhfxwDzxvPdOTJFyyB08MyxQDplJZYtgpfVM1hsqL7cgBm8T+wsjy1eU5JkXCw
MYu+ct9Vb9QvF2jZdzcbfZeFZfcOm1e99CWHkHPa4cfe16lq7tYWuXI/oGTTUx1F1NfVIUHIOsj7
+zWDx7HnfTf4qEh4sfb9tKzZHXue5gmfFAG+GYzP3nEW7687OvK1jePge5RpCJIjpZgunrk7jotb
xZ/ulHZYJNcK49+UBurVHW1PjcZah48tZ2m5j5F8OGnnZf+chk0QXmabLdmuTtIq2geYfO+4RuVv
M43xi5OF+J0HaOw4euYl27tFjkMpWMqCJuRC/4jM9poKM8Pb35ci+cNhihuexbZBuFA+2fokUF/d
6vLfNTUHb9rJ44lySn+6Q/yq5mNMer44y0SwiZvzMfvIBshZ1lZOzOPD+YdCqm56FqrI/45t5P/U
Kq5fzYD0ceQcm3tsIoyyuw4M+6vVdfpSO7DM9vRxDWbXeiXLHVSc9obNJHsex7d2wMQeIUdVU4GK
F8whSMe0S4GRaQdE0Mn0Xdbflk5MSjKHUMC2jEKT+q4S4exfRW26bURszfQGfNB0xxDMHr3GU8z+
N77DHrWv7K7yEbwyp6Ngup2jZQh2LYZ7i6ulZ/MvrFN0V1ME9D6ux+hjwhedHUzgQl9b/cn5Wpcw
/tCDWx4wLm4HrD7H5AVjNEA8LDelKehXx+4dbIU/xmXt32eOlt8e63V1qCNUR0CpPpMSHc31Z0TA
HlwjJTInOuwoEs5R9B7hG7NSr5U3T3t3Zum7ideIwxBT6/jBpaARXB3PeohbZeHrtQJkA93czfxW
4HtEInB8XKNrtYTf1QDKbl+17vzhl6XzZ0zSNeHlrDVDM5IdpJTVAuI2juvkJy51OinaIdXfBXOY
5hCE1fzEw1Q9ouQTtS2sIB/LpvjDk0zfh1pxdloTae4XFOXDgnSOU5tP4YeVLZs0hDv/NRwwpJ7S
AXfMlrsOXtp5bQQKOUUFlNmFZqK+ePO6jGjW64F0jnfIEJDZ8CRz3DJsArII22JJ49shZzuw97wY
GLkdbPZHiK73PqLcWPEki+2Nnbi+c0O7OkOy0Og+uCyE6NmN1rFEh54W98/EZ6cOQIX9zw73vrwO
nE2JiIaIMFreIjA/1OWqCIR6UenuLawG4rtR6vzUU6LKnU6aDbvc9fpv4Rhie5JAymM1G1iUknuE
GHKXe59rUZMyX2mL/GCfId/wuk+3Oh1D9zUPhoTJ4oSYAo1BxSRkRanBWxmfuHs6Rx2Q+5L+B2fS
3kuh6vSX9GqFPQwd/XF06L45DKUJLkOAbzWs3OiuEUH8xYYhfcL2k3waacn1GLYg36CDwg8l1zA9
KsfoXxzl+EqQe1f3flWsbkLKkpa/sZMY5LYbHTcRBF8aerrotetxLjGkyVf3mgOAfB8HFRYHfKf9
7xm3sMunjElsr3n8xCGStiQO7SZ9ecwcMd4Pde2G0CXU9LEiYtUcxSJJgXGfhvx4FKKCGgOL/8Ua
rv62QYZDY0L0hNwaM9TaBU2t7cEXfW6uUFiHJwwnCV2041Kw4kPIxSezOD15+cRxnxTWzp5VbJDx
iWWtpzBydMhWq9kv8cA2TnA/U+bCxRzxmMayRj5IpXTro7a+JPRTlkNI98igkILoTV54t2f1i+PH
IgOGprNfFGURosGF7/wa26RhWDO2hDbrsIiZ5PjeOB+8Nlw+A+V0bNU7M4G7jOkQcEKL44aqkfG4
2tK8AbzXj9qT6gV3bfrbgTJDZSlGteG2GWnuPcyOrX61gOK+Q80+YMcIaM0u+LY3m1Sn45UuiI2m
7q0+mX0Zru0D7wuwL0MfJOz7++CVbiF3uV3WMGKrk0hopDoLVHEVOZ37i14Ld921vCR+joLX6G61
SfQb6SCnNGJwfNjF6QbZnIdqHo9RTHZuh4czBRIyB/4+cSTbedsPZP1djwNb4tKQAxc6VkwTYq13
/ugPVHRsrXIuh/mf3HQKtrnjzkS0W48JD4P7pNhvszT8xYlZIRcUMCsYyHJr7vDRFT/rJoP3sDS8
K3e1S8kEvgIgxpxJq/gocqRG1GOGS7tGDcUdYcIw5g5TKKNaVYZAuRpIx3Lqq57gRqK1VBLWFOg5
fMG5X2IGrVeLTaBYg42qGlTVTKtctdwNJslfGEE5LT+gZy5e7tKnxggPE0aPEvqnGhQtUCSrzPW6
EC0iMx/okqlwNd4ma46bIkjZDu8CkVEdIv9xqh/Hm9I1ntpXQ5cpfECYHU9pyiAeW1SZfDJdwHfY
i7j+EHbC16YiCo3gwcj0QccpZ3ihRPc8Ia2T17Vx/74u/UoZi51/LqQUln0nkpQdbT21uL3LQn/G
a2ae47AZ9Smaexy9ZRGZkijTgKNvkU30RoKr/NHgCqxPXmmLP9Aj0Ru7MgwUmiXHSMS+mmqwuS85
caqYU1eXzyzs5ApdPF0jfCun7wvm5PgC+WnpzYA87bGZ8RpcX6vTZJRKJWK8ruli+TUZNjQ7Xrz2
xis0UxAVNBn3pOkfWw7WzT6g1qXbZaBp2dNh0kP4SaKXMg+Tt2nqeG2UAXvSfeaP7aP0uQxsT7bB
HOPggD2sclA3Jk4ABX3BmX9X2o6lmRvdM7sk7zRaUa/xiOhgJRCN8C6D0zDgxzyXxcTklj3z6mAA
1PVL31jkWV6Ac7cfpfXP4bjRlfRqhgetJEU9Hos7PZKzj6wvq+opbQWhL0cySjiQPBTcdXNLoac/
yq+x2QTZQQblV82AgOh4koz3jY0jVPt+yV7rfk5+0HOJnOWyQZd/xyBmYcdpuZCQWNg0YBAqgrdh
Ys+3NykXGFEhhoeWYtP+9LnI0EAEKTT+TaGnK5FKXCQjUSE+o2Xbds2DsxJtGTL7q0YJzfeoUT1r
5jIH7T6cC0wabqxgByT98Cg8jijIQ3TuXfIyWFnRqBiDiJCT/UrBs+PrwXD7ZmfAGGxhyctQxpPS
4RrmW+mfmhGdE3+j0fl+dJvOKXcN9W2WvUnqJkwfEKhI5bhs57TuwzshSnp8lrGl8j7SQMp3SbsQ
cSdxUt0H5Vj87bGac06NQowKnjbQEfi+bbqbBlGh3/Ym/Ybm3UW70AF6dpzLWH7AwgFMkVWcU3dt
V03XxZRs1aldwIGaF6Lzo26Rf5m50RnDK5JwwSGddX3XRbH9Gl0Tv+A7BaLXuYYBVmV1uknzHWI/
ngvnM+f3ekaFzN8REE1xCuOqna8qNu/+0XgQwg7MDurlULdrdJeYrNy4AcL75XXMoSGhQR8+ejim
/TvXcexfUYcNnqcp8Dg/+ppAfMkhmGP1ECeKtZ6wCa/mxA3ppsvYt8pe5r+8Ou0YA+nqtxNj42a/
6wfBhSEt6rX1ZjSpkVUHxEzDC4ryHWC4J5pwvFdO3YPaxdEsvVMnWf1aNQSsVBxwv2MGuGIfR2UY
HVJGUMU+12EJJsFdvZDaAKf9qWdbf2GX7h8bH0/uXiKAvuc57wfq4z0228C+uLpx6/pPwHrnYIdO
KeCwmBItXMdu9rDQX/dIIxeUTBm4c085LW1lNBQLoKWJK2hFWnNaeinqGNRvbmLzpXlFMAMQ29s6
zp3hZQwHuigaOoMfyqDPWeExbzfOtTJT9acNsJOjDfOXgKdrAIYNtNg/cRn6CD5eNn50BozcMRws
+xP8nDxFdpDNV4EZYKSOaQan0ZrgTnVt+HeU/gqTwmvxbdEVtHzWCwXD1EAk9FV7KgyPYR7aBycR
WmMOKeLfoWyDp1W3TAJMmNqHZpXdeD1WEY54yHQ078VyQnxDX4pCHroq+oXwzBKA2UUdxgkDNwtG
ppb9HM/EdZtGjuq2Y79m9mupw9Oqgvp2LezybQeRB5TPDcBNS4h7D3lJAjewRUdBwdrxI5eNmA9Z
PndvCjg/Jwh4rLR3pc1GgHGHdwdXxJeNp/BjzXi17zaK2y1cwerDNfAMD7xv/ZtIGxaHtkOu3WVN
vqnJjMR3TGACFh8VBFBNdDYpUtWaljkUyqV81ui6MJ2QDAC1De4f6aRLeJH9zJsw7mT0mWZtD03S
YfhczUn3F7UTBdfvGjKmIXZ+rmngIE9PJvpj8DC9Ymjx/ydrZ7YcN3K12xdSRgCJIYHbmgdWkcWZ
vEFIooR5nvH0Z6FkS+put+0/ji/dYbtFsQrI3Ptb6zt2sIkwkbKPMdjrw/SKUDDkPCB6/R5kznoz
mUo9BVWHrIa8ffrKe8BB6JK7/WvH3zO6AK3k7BVWEUmbEtjJXvcJfDGNAo5+aKwEs1zBwvF7GGU2
UfuQmqKFmWbdM4oEsMUxkl/NJGUQO9LcNS1ImJfZ2uPyTDSco/iiRYxNZW0Wug8TCyuMMaVfusup
MhLSJM7gWxtTH0iIVQgBR6zrXgC6Bw0Y94xiK/XgmJroZyHjbODnkqSTAuogPu0kjdXnKWzjD60L
GLPYMPsM+62caoUY/3/PPsHhOyKBhcSGERhtEKZBv5kzOu5zKwfmuY0DzUH4oPY6ttEO35Smallb
I9a1n2hHTbn0hFm65ULIljRvUFIGTs6fHGsnZ7i4TFDTlTSi3oy1bcEqRj23qFb6VAIXACjNwtTr
Ru0NOjOaparmHZzOapH5JbWrR40nY7py1aQODmLIufisE4xWaeOA2WocEA/C1+yNyLf7S/QCqSLw
rkXhImM17hxM/sGbTOvhmzPJ9AlPoOK+UBfTs3KMKDrEkQkVPpaZYNUcmIyuRzvZZPzFfSWraQEd
9ZUjQDzJA7ST0bsLy/NdTrLKt3gY9FmLY5gcx0tSaezT8BcUDFtN+3kKIjdfmUxHyiWXD35XOamU
V2QQHuRd38Zfo3iIP9yaIf2CcXlLxB7RI9/AphrcZeFKrcXEQ9puMWhFcynKxHx1qQy98YRGGKZg
hzh/VGj45vASIOmcAFxCVITzD+CZNh4XSjOI26qwDMudUYHPwtyKr1aQZxh1QFhe01rl6ymL2Yo3
fWx+SWUWP6bsPnFDVbllLG1pjHR0+2N1DJvEpwmwsAM6yevevueaSCaNK7l5N40ex/DCiivOelai
cV+Zj+iJ1pc+hydT/541k/GBgpu/5lH12veae2+0LjPJeWswopquu9HPXvUoa9FHe/yd8+p1+ViT
/gUmM2xYVzWwALyd9DwmY4O8sNkWLVbDhR756q5zEgulWz7pl05nwM9xb6g/157TtZxju+pVUAn6
tdbBrmgyDknYYyl5clKgzk1mzQir3Siq253AVs6iTwasnkHpg/dyLafv0Pd5pNUBenkuxaAiC12k
LuOkbOJQ0PqT4KMtFeRaXQeWzWaPrAPDbNt50cIwSZelq0enVlHsg840mh64QTPndqrYKDelM7XM
dztI/0vJoeXEVcbkZxEH1BzRmQgJNwfhREn4ljH9xK3amfE7eSL7PssaEkDU/vF9L7qp8ZbDpLph
D47KJ8qvZiTdSP32OS/j8KEZdDJzBl05+O/CMQqXKQQa1qYmGPpLI+efMWWjzs/VcMjwo9jhJdW1
Rn2KdIODJIPupNsabNo0NmLx4ANc4qZcKEa8LPUj3myKw1CwH7n55xvLxnu7dMpJj3YyxGfJIzYf
glORRKa1AdJvHmQ7UAWWK03jNVCBWSnduiB0oH0iM6TP0dehcBKQpE+/MmvDtc18IXtik+V9FQMf
q4Xo6xggtkoSsAraXijx6KIl/7ImXKWRVj2Q3/Aph881/0WDR9UW1WCZX4yqHKvNxGedN4dNoGdH
P45n7TSUsvAps5YCo62ktyOyc0m62FMcTGVveMOmBzv09zwNho51xjSwzkhEeu+2unbIeEanuzkd
ZfJ+Dzlae1PCC2RMUuaHpRc2gh295dK3ZgxFuFGtEzKnznN21aDo6thnTo0eLmvxkDT8iV58uoie
3A52ZYHUFzxdc+LookxWLdjWS+idVpPx61BbTL1o8uKqZXGy/UIWyg42jct4CNewhffEL9scdRUn
Fn+rUpER0BdeXLEBUBUDy76q7ZWoDY6AttD5AhR00t/YxcTupkBryrqWSgUiJ75ZDCx5glAedb7e
5JNZI75q5Dnpt2306rUmGbhuc4ff6lAMjJ4JBnFVwbYyhbwN+vRFhIKNEot4cUn4ApPHgBV8d4ko
YenS7SIFZY+CL93ITmNNyqf5YlA95OGqJXW0iHucHUuSOd1nlbbRd+HEvHJck9znTkubhhUht+2n
UVg1RZNtnpM44D5P0bvDJYDkJKNK1mQVr0McNsMNcDOhTbP02+8YXZ1pI9rWslZh3E4MnGweiYvO
9HnBOR2GfDg2qb0Qt2Nnrzwjy3cdQdnnSCv9dO0pBPkr7Mc5CkmVkVRJGN6cMmZraj8wSrn1/T5M
N2TEy4K6CNru3iN6IF90ySS3Xmj2MIkjswdm7HKyPXPLupeDVMwuON7UVW09RkPNnSY2UpN/XElK
sfTS2bai5pGTKqCmhcO2P4Y2iiXi+1DS9+6iAEFAia/gOaq8YSR7pWX1s2nnkUNMzBrvWbbwe/YY
GVdbGbecxQuE1+WZebzj7NPRsM9pJHKAqbFv6lUSVT6RbNYNt/XoMR0JHB+JuIHHllcBdo4CAKHw
+0VohdyYcDIVyHDDhnmbzObiYaKtHhl2Wja0VReI7kOSS4nuCFWqj7HQrQchDGsb8Ing3qg8cmGB
JwbzFrqKVC8zHKYntWBxQHLBsR/7PG6/OElE746RMihlZtMytsIoMHAM4ZF1DGO2OTAhdvuMIgpw
1Ztm6tTg7PzVwD1DLkSr3W+4Kjpn3cOyzzekGT5hConsBLKbxWQ6hIwNQZi56GZEes55LPk/kVLD
GBGXaDgWLBG0U6zpCP8rpiWEgkpnxqTBf2W7qqecGESK8LJY+yEQ64p5EhJuJmEsXkkchmxuRFNS
meBShxmKrM3WwdS79MHXQdcQFCfiaAR97wDIG9Z9Z4ZJsbZq1p0G6S7+pZ6MGclifAILsqpyPQ5a
om0Nk5nOSQ2ueCviVnWrSguahpS8Ud14KBSy3cj0q99AGAtzI1TA5ATFNPeueCqTizOyZGFUmmPD
Dplrn3yPac82DObfJTfQsuCl04TPaWCwcG6SJHrjTdTBo0Rx870nGhMteXqSk0iSvK62CLs0EgBg
uMYiZIL+kTrd8BwUBlulDhzc34gpxmvhdLIcD1HtxP2hNZnBb/y4lKw/zEI9ZEnqf3bpsWeYFPUk
q+y4Y//Mws/ObqaOL8AyNlyuZm3THwqkBiHD0dK4Lz0OMKRDM5sxQTGVvHsEZUqEn3lH+WVTvNik
jKsN59BRokISuO6Jd00MsK2geaMaKHKZxvsWja+tPiIltwwrJd4RmFQEA4DS/4YumvEDw8pkg/+h
ei+jmO+UD+F936pJJ9HLv4iwdzA4FXosUYjw2PTVwG44TfzdmOmsQPkoT89OWIfa2vJ9x9h1bZ8n
933alMbS8whdL3wjcbqVMUd1Vx0n0HqXwxXgCQBN5MsqABVY4ZnNdy5QTbKsqrDk1Tv/ZZmsy/RT
2k1Iw3OXzdj6E/YreGOyADR1ZXIzqs4leKriCslmy4tp86lppSswudfLxpp8a+urPuJSweV6b3Nl
5CCnecMh7ztJd7NOK9EqTxVP4ZAn8n1ZuunTpzSWeh5EBQBExiF4YcnRPIm+tW8K1SXx8hNPPVOD
PgB+bvCoL+nd8d8nR0IDcB6cRVAYsbLN0DIoXX7KCiguQinEd0Qvb/Ig6YNlUg3tczf5Vbn5lOoJ
5w6uX6sQyZbcUHOUj1vyC77kWICrZ9lT8JytI0osIY9aJ65WU2PwuleMEkMYZ5e+ydwuhhxA3jON
7SclWAwHjeMxD5wcLmJxw4uROLd8LeXAHPVTSwC3ivsG2kXvCJ2oNuy0XQI0jN3E0NjZf2rYsPFE
TklQgEWk+DeK4psm7N5kwEKaZKXzF8r7gy97sAF4JXc2sT7lbuOr6vCpippR6yqjXSUET3GIFqq5
zakqOYaj5X58iuvQonavVdyPdQ/PSzsuI5199TJsTUE7k8OH8BP0sY02aa7ztUtcupDayHL1mN9k
7Hg5V0rNtEhf5/xJygDRGQsvvxyWtZzScl14VvyZUQVX5mpkScX/PNO+UWUwgTI4PrPgMie3pg9K
nAvZUR74ydFCxQO1j9dUPVh71F8W2ak+6t6ssazk4pPGeThvmjl2J9vmhTPIVFDcDTo82SwfF2aW
DvzXGrvG8i5MNoyWa2PNY4wz19JG5CMq4kbUDMp4F0f08i4rMQx4DUqj+Vz1dvNOD6BxDme5zaIR
WOC5CBlqYZpxxh001dBa0v1CdpSoL6HyNDcvZp9Vbwwo+V1rrU2QLAwkTnuT1PR3i2kcuINOwciK
tz86vAjzxPx+GO5qWxu8FafB6tVjYz3y4a66TkNeQbFYPcEEFHkUPg7cPe+DsqyPmrRnmMn3mL58
CgkxFD4E/preaA6R8MUcEUxiFsXy05xN0Fq2l/R+OSlTusRldO/7uvU4BWMNfY1qZx1LqiDYnCj7
TDTXobBH89TBNFWxZ9eQPY2WmL4AhEyfzaYnLGUXgPGLT66uoGFcGw6kN8SKOZjKF4RRoidQLqgI
j7JCVp2VEdd0xKq6htOZOJuSS3b7h8Y2+K7WfLbvayYFEXBJzzObynSWvE1n9Gfp9EbM262y791O
J/jBYM6Y146e8tg8C7c7NFLSYVBOkwpXppB8xBKNz0MmecWckJrZD1D++IB5xlb3nyhpcjLhhP4m
08T4Zomo5QBON+C6H7i28EeNGz7uPkwtsbow24z2yNBW9njpJuImXz0vCO864VbP0o/FfTUohvb8
wr8if0Md/QkYiwB+M+CNdXmprICbcpRnWpGtfDfkAwl7+4sBU+R7yBW4mn5mz1mfKx7yBF1S/i6v
SJiXh+XXaBTV7URO52jz6jm68zpj4Zj1uHfNgROm0QX3gR0zCg+Ie144R87QqW08FTXL3WwoOE17
tup2ICzZXWeW2rG3Qfp9MksPFvVrX5MS449KMgfXChyZwqhzdP1pupmSov9QwB+Xtm3IgE2T+U0S
geZrG4Q7zth8CHjUx+cu7WddS1DJm99oM/Jr2Q7Uxr3FYFKqBcV12Ws/YbVCsZmckraCGZv5M1hH
xuo1yhwu9DljCtvtAtqRbX7780fo8FcoLVFRNnF49Ex/O7muf0qZXUDuCt8hSFaTZnXpeXqcHCfa
u/bI9bN1LH4VQiczOk2WMjiLBsgPc5ZWjE09zVhFpVmGHJ3M5C0aDMl4YKba4NbSB0+vmGcFPQgb
CW+veu4dlZ+jTGWwM1r36FlTT+RG13ecPKNHLVPulra89sFhy/oeVFZPCCvqaNsouNvyXAh8Y6X+
wsLV7Abvx9hRN/RD2XeWUWnHH0ycMBznLSublmlQKE7wP9XF50+WEYScmpsrJmfZhfdIJke7xRkE
HD3zcp0TOsBXTXA7DVV4L0WqzlduTnoyuydT55JzGOtDW1b65crPaXZcsB1XpX/gqgJoXbAN20nJ
cMsbZbrThFHcJ00fDLyuPfnGT1l8RRAYnGHdsrOfm8GtrpPr5rgzy601AIzcno5pbIsnwTboaAda
6K7hAfy9PVreY+zX+s43QtLXgx5xlhBkeXdjksu1afLRJFBv0vfpNRvPCOWLTnHPu9a60zM3RfPJ
bGV0skdvfLWNxriv3Kk5ilrvOf4SuFQc1HcW16j5Wu5t/obY80avKFZhxaKw/4XtNZ0Xok3Oq5e/
oHvhQAiE0fSIpc4frLuK7/Cp/EXyDT3RWnxqxR5fWs5NTeXHrCr9G4Yrw6096VyLGrdzvsKNkapW
9nsWsWYT1hS/+jPzJ4IhXnPcKXeVWTTMR5pSP4YAHjdRXH2BeGPaPLOAjJ+0BVBEdc+JF3iWuVrG
cHnFPZbPLyn85W+IIKFI8m92CyDScC+8LlKcJbjkyy9skL6k7gvGm+DzjA72vuiWvsFjNHIL9qM/
IMLCLaFZrLq+Dc0CP8CVJmx8eZuzwrhPhDFgB48M64uwqOPdXwlDldfdB8iTjqAmmzFDs6vEXU8V
8p3Rjcx2MR7N5yc8qhTuUpyAPnSejT2ic44PVc5svOyMufWG7vgrkChi79Kn9dEYhHr/BSbqqmeK
YA+ucaw6nGi/IYoZIZax59a8KKP2c6t5IePFK7AYeAUPjtRM8vcwDP4v6KKeWp22CjXpIy//DWAs
vRbg1nNpi2LcwRbsbzFGH69By63OMT/+wTKSz81PXNflfL66Ao16Bsu3aLhHPP57qpHiPFI1i9ro
U/9s9olKD00hugde6n8CHIkJ5WoTu1EO/PEHzNE0U/ZryKac+FvbsxZcqKkep3f7r9wjSdnJupXS
bjVWeJU53XBhjG8zLdW9y3/DQVq1Z8mnIfF6ufwBQ7qaFfufGWzyOPh3RCQM2mg/GVT+Mbj8Cxbp
S6xiHI3L8NWowkjuuYcG9fNwBSQ7wsTm1u+wILzAImkt5LzpDhYZ0/85K5lMsuz33JDaiUHa78Rk
WoZW+66noKAHBBnc1dyY6p5brsnejkqTGSuU2iB2PzBKIBu94buWDsaX/8BSJqQqhxMD7arZNWFB
3IzRYWwc/w9YZRvULmMCJxLYs3/AlbnEaHPoWlxLtE//94gl29rU2dRNQVBy8XegJVbPrn60u8Lu
yM1UP2lL5k2CxvcpdMgRcfHTaJgqKauZw9u/o5chViSaJDJ25Sab1/8CwKwcSlEPRW4lNz8oTHZM
mbzQalWIjfa3KKZqufSucabaL66wqemi0W1Y/AXKdO1kRCYo4t1/AjMHU4ny1ScJA+ofBy9Fx4T4
O+fxNGHuOHOaTM/1p0qvav29SfgULOAW6LX/XxKbU1tHXxxRx4Dn/xbbzDqP3OW84hQcGROh9rzQ
gi8/ME7Xy3qi72S56nXBHeWvMGdsJweHycMbZw7EJ092tq8HxJwmzWFHWTa3Ttg/cBHt3pnZeWdS
UtEaDPQ56TDbMG+FsSHUdOH1+TYF3W0WQTZpuf1ssKRe6E6DD8MpPiLDcXfO5H3reSXmOeleQxsH
QoLaYziItygIPpMox0BZN3s58Cq9wqKNGTmbwcqtZRS3D8BAe/KD6OrGbitVR7DS1rf8srznHyip
GbB1b6nxfCGQq21qWISulN731PSbW4PCjMDNjAvDQUPbXSlTMKHwJo/0vFwp1y/XUVUcCf30uwSD
9sKFLHv6AZ+SWtf1hanZZ7vTqBIiX3PUaBhbw0ZjdoMe3rO3wI5B7L+OjeL2XxGqkizcMRdkeMdu
8taG0LX1IDKeLGV48rqEO0QjH6NKfwFlfU/D4qkZqnhkQfdXhrWuWAameUrISZNYQ6M4XafKeMiF
q+87kxnI0OfV9oq35oFb3tUoEQ8z4sr97X5ixnb+E+bqema2Hrvx9oq6dkPfE44FN/PK1oZwlvMf
hjFsqo5/hl8xldHqw0zOKIej27J/RLl3fyVh+5qCWBAc68xS8KB1Dtqsn1isINix0GcL9JWNRfBI
eFBGFIXMgCykYnnHiOs89BMdEj9B2agT2r5uCA5caVkzCG+FQ+/llZhlh3DHmhXjTvVHajZW6mjk
6Vs/g7NTHGzcgO0YC7jvps8RRuTleNKa7vtvNG1P5Oo1IsAYMBCjPYg/7os14tFvIis7oEd482to
yitfi9b1aaoVk/KZsa3zsr1j5B9/HrPeX4Lp2J/9xlXrkOvwhg0kcvXMO+uxNXIHNUxSVsoh83Jl
cBOOPW/BaE33SDzjj1bLy+0vFlcfueDZXfs6hqrfZUEYXCoSGUGR+ityiWwzf8K5kuEMYUrynDC3
Nm5vhnpb8ivJ3vSt4X3A7H7kLMjUn0H8JiP6v+7Ze6wZUn7p9Gw+ZYr2c1aTT4vNulpllZV9RtlL
YIjzi1WuplLp0QqJUf1C7tnY/0B7aSOdhXJdxtxh5nvZ/JOtq1X7ws5bfzObkZoQCixvr7Cvm7Ie
nWN82mM5FPmb5hTG+w/qF/9dejTR/07rgbdLtIqcrN5NBMFYhbLC0WqqVkb2oxtCnU+/ccH+qPPB
ivBMEjQKw6cA3/G33wBhgUib/E/+RFK7vCWVOx1VGLwlgc+T/X+FDBP/bsXB13Sne/uP3HDeDoN9
0fS+Dp3lf0EPq8Eqd0VYtsXSDOsRCoiZ0H4gj2gfrjTx7B/VzY8JK22nIDKuUDFffLDDeCNnrphp
cbLWwuLuv2CLvZb/Wks448oXy4YglZxZ5CnlIQlb+5MzptngTTemI5ecv0WNQz2rUCS5yKcZli6u
vPEg0kuRyj3CzhdZdXq7/Bvs2I4vNqHx3X8gj4PxtUi+zOxxLIfvURFpuyt/DKTJ8FOlDHr/CiEz
wIE/NdN2XaqXLElWvj+s6SNpSQuwlcP3OD24jHU2JE9ZRrOw+ld0svLKL03rPqs+vYyifawpElli
MXFoAeGXi99lo0tKUv8JLec8yJSsNnbjHr2iXMa6691IrScXYHiIBgXDtV8Uc4Mkco8C2HsBREZW
pZyH1s0vqSLYTZ1qSYbwJ9YcZ/kpasuWUdMcvM2LhJwglUo1jHMp0o0y2i3L5K8cy3dX3Dk3KQyI
qwj5vnpJWFptfrLPDRPypakGliQGy43xVRs4OYoccKblkA7tsv6FQlvsRQnrNLe/cOhu/DDbr55u
n3qvvq+EUa15Xmc3MgNA/f+DoyGVKL/KWPZ//BtCmhs4bUbs9IqflDRpK4AHDd9EyQB6BqXZi6DT
J+mzbaXeUqykHWZqeqzLR9vs0V3x+pI+8WIGTLAdLZ14sZHshzI/wDR91EDUk1u85VMsSHdm734X
O8tKuYfAtEGorfZwxasJXj+RzzpBM9JaPm66RN0ZOfOxf0FbS89jilhNG3K/tVJ8PJ7+yV0DnjWd
+IhBrzPPImsZb3WtWid1jkPFgU2d8JZXa0/skypct6nYC+3tD0y2r4l1FakvvsVDtGCYSoTn7Lp8
9riYUagxrRPwgD+A2olkxcVnjEzAP2BtT22o3yD39U9e2/fdrc0RkiD885jEBq+k+N7N4+Pv+Lae
ot13/cNgWnfjEF0pbtwsMNbGVx1/t4YZxfsH0O0D3cBezky3X8VnLCWvIrZuujh+G8JxN6EM+Cfi
LZs5Mslof6a8Bzs88gjo3RMyjSd3dhi2eflAyO7Z7dztT+47M82boR1ObMoOVATvhFAAan9CwL0s
sz6azLS//cLApxKiDUhUqqMnUdIJ+LwdHirW/r+z4X3QupR+1XayThLNoz6sa91bjrbFxw9UPCfC
w6w2wzWxMEiLPpuRFB+1J6b3ZIolXy3wccONq11eZdk5iE3iX04RP6eaJzc/iHIvdeV3NVTF9i9U
eZfm+Vtoou81a489perGy5/pcrAAseXRy96NzVITHmQ4P4YxXWMmBxI4/oDNQ8DsW0MiL/4BnCOV
Nh/6hLhJnIcR7rTGxVgx4bAi5lvssGfZZ+Sp2rEQusd7WrcPRat7NFnPLLrtpeZjaFaSou4m1146
sgxH13EwkPfaYNyV/4pPtwIE0XZsTu+8kaheazN7j5U8eyoIC7AQNRPt+4jZfTkZPPE65bbb0LKZ
uGuTm2wSFuPU4goqb9s44PBP39GRATk4QjZSUxrl1k1m9vK581GDdcoKH0bDiDj8eM0pjr36YLgk
iYxUS3Yka5o1UE26jjzyOTSt6M/M7eV3EE53F1iOA6vj5fdD6PSn2LC0A70LzaqCUWa1xnxz60sr
v+tCDLwLRsjkfhGEDTROOva2sSNz75GUe52Ix6ARSfVnDYLpTifbYnPODMk92wTwz4R7xEdQW9Mr
eJu7/kXNB53Fuc4q7XsqgrpjhWpyPaXSWpeIwu60IU15lmNcWzlKcutyjfjgo1zcIK8xn2u2VBfX
stOt448d64weSzq5uC2tQukN16PoQQof8jwc4aesRGWrurXzrZW05c0PDl93aaaSYIzLVHQaK7tB
ZjsUuuoUyMk7uakxfiMEqqBrvOnSMBo96+3ondHx+V8RjOUHRvKkTiNs3vdEBiJ4ExKkNJxTPUVF
q+/ofInTcvf3HL8WBRWKy0Ttf8D8Ea+mjRzK4MbmZcAWRsNSRx1UntE3bvfNK2Gd5JybJc2cwVCV
21znQoXFx68uCVTnKXALjMdX3j9wcI5uYjyhLD3IIi7qudViXrDi1+OufP4hAWADUd9GjPYoJ3XZ
4Q9xX0oqMqnANJqgPTSlTPYaP/Iae0RyiDnbnWvdJ5LIV9/awTSIoz5gK14yDDcOpah93P9WScXg
LA0obM25U8pyDj6WsF3oomhZ2ajnD03GmCYi7x0t+rpXJ4f5K8WXZtls2NNqOyMB+Fh0yG5OI0GB
23TQsz2TuX5vC0iRBempp7yM1K7RWDsbXpoQa4F4O5SeX39wP0i3PKYqTNdXBYEqLYoKW0Hfb+w7
Z0CaYldyhdr9LiToe5t9Yuo2/THTDfM8RZl1l8vWnXmGPtn+0BOIeOZYoZ7Nh6ujQJWF/2hoWvvQ
a0Z6yfy+v9fQvO3itLJX4ajsW4h4tWNKNd4Jvaw3JczYm2bV5TrwXHURua9OfWYEJz0r2PhMfn0o
ZGSdBjYt2L26+tXCkfDc1rG4k5E2bCI/qI6qSklTml5y1hlmbZOZGmzCrlhnUR5fgiHh8mTTQXIY
OyYoLJyrbl+MtV5xKp/lB3HQjh+6VhjUrf29AUGlNMhFgVUcrxqEqqyRJYkBO9rgccczBd7tqxBB
Np5aKVtxmgvJLR07VbtfK2j7uzTVqpurIyFXlbsLHby0HO0wVlxlCSVbWX1yp1MqZ4MfN79NUIlw
B5JoHu2YTZAtXHm+ihRG7G13Nu3sW36h1L/mmrgzOISQA2+1zVWqMNR5fxP2lb+vRo8IYJCCiDpK
TNvUlPmDRrpjjznHZBjhQIMO+AnNnNqNRU6B25daU2rneUn4UpG/3TRZ6G30XqdZ5ad8AV3N9BjX
TXZO48hYzLkWQnmd3+yuKoaAQ/E+8ixxw0DKfuUqGh310JardGi5sZPrWLISnR7MKLUeqsKsd1dV
g4zy4VnPa3ublIa7NxuynAiIphXMUnrToOba2MzbyJNG2S2xQ7Yipt1vtNxQ+9a03KOfWdmNE8G2
Jw1lQFFL0N3u+EKCXyQZ6aDOuY0Hti88aeWmbBx38wfLAyOmTQ/ciUyliQmgh1WQktXBUPjk04pY
4ReLQ4RKLKUMsL5ZADFEPCgbWfIdRuSePLNCENurCWKK0uk7Cpb2NKD6pzJxKBSCy19KiK52jIMs
NbaeXKpPoelBG/aoIVgp1igNGZdeUD/2X8Hdo13aq2CLwiPe/RBFMPAueHC68eWXLWLys/FCzFJ9
9vEwvfW4L26v1ggH2euxTcd8b0IL/a6PkFUfvrTW6HJwDib1Xk4Jop1JsqC2wwBfXZhIUgyq1pda
G8r9VS7RynJgVBXnj1fBhJtM3tkqZXSseMpCk5HUZVA1myZE4/q7sJmyPdMy5360G/ltdDpxaPnP
Fw/3zPnqniiUPm3jqam/EOFg/tMa6c0vE0VvCuMm1At1KqvZRkHdS/eOiL9epnXRn50uQREJuLfW
O+HfaEI3L1c/BVb9+ExsE6bnPzsq4lwWaxLF1mviFOD4csqKLSHZ8JJLr+aTjLZCZEa5pb1IHqem
zzY9CUda7oR3ynNJbGoWWaicB3CfdeHhKrPwGvRKPYk0bYE6zqWDhEsNW07WbUQxFJ9+LAvwMv0m
pynlnZRNVa/IE9aYkH/qLmhGWHW9pxEKtsRTz5UZ/CbVN1f5RWQGxl1IwIuhz08DxpBS8R0GBgtn
CDlxJEcU7D3RdpiorOhrA+KxqUez36XK0/dXMQapOH3TTxMiI5yNQD4YMpxIWg8W+sN7gzADw0XX
mvDRocqYDJm+zr94WsgtSSQ11zmrKY+A56AH29Zy3JtE+c3JMDBo5Dxijy521rUv7Y+mjqrbq0qD
D2yw85Q2XEZzllrHQXwa+rTbisGKzoMl8u0vt4ZblsbWLygnolOEf62Ok9mZfPswVZm+NVKCN8Ri
aT7pi/FlYEV5dETa76/WDQ1+YQ8S6tEVNnRbz+uTc9Fb3RqzZrpNu9r6Qr9g+KBZzPWIF8sWe4k9
vYVxhEcY4WhEUNspbya+oHQacNioRWLekmWlm1qFzO5+mjoqlJOPbZVWx7yvy0vlFv6GQUx7H5dM
7mVGNcUvbUccpuQ5Jlc/jq0T3Y4RcfGIWyl8Rq5lG9F3OGIyo4CyhRh/1FLKQfOoD+6zwZ/2A2ve
9VXxUZWK4WVoooEu3XY/5YN2r3h672CV+ChVWvRydX74heMShyGskjVZfUvd0xxDlZRPaQM/j6t5
5SNjSY3ewrFJ/6ACqfsabwR70fQW5zF9HbU/3OQp9RZRNGanpKm85wHvCWwdf+uUVoqd41XeQWiF
fyTFUq45eoBmpFOYtlsRoa3laBneV5bsLhbwyUsXNe4+i0X5lrtldwmQyT8Geuucc21Mjr/UIhHx
zuWIS/45sPmJPdVpXCMLuTWsgfghaPSLRir+wsZ7euWklNwpH7vi1Txi2Wb62bP0euPoStxmZTy7
vuxpSyJj3FeOF920XoInQOchkjnUANJXYlzQHbWHomgJuJTIRbaxh2GgKaZgz23J3zhk5O5EK8WF
a8h4cNPC3wk7NQm9tRHrIb0ab34JTLQ8C45JGxjbHxKTokz99wFFzIo45Xgzn/A2hc+Lht6V7s6K
0+L4y2qShUa8p4YoO5Z8Md9AepJ3P8uQs+miI8478mpvY7EVLbVtda+J/ci5bP2b8CSivOQNUtre
/iY98QVK/mhsiks1jZFYlNn/4+s+tttG0y0M35CxFtKPMKVEgjkqT7Asy0bOGVd/XkLdJZaqTves
J2VbIoE/fPvZAREAwi5/IlixXSJJ0snzTW0zWShkWuOPPFcilmZlfylHrWL6SXUvCXfSCylNjF0S
MuY92Sga0zV7mxz/4dNHKVMjdjKCTesbJKUWJL7pACwuFpvMpZ/1oEmkf4o12Sxj7UVjt1XVUTvX
rnAPZp60F60aQKA7Gj1eJ0XFzjp7pY2j8nuSVGJFhSJpRzh+7e+ciilpYDuIwrjz/yVVQraZxAvJ
e/gsZ3ipTLBKwCfBo71s5XW1d5qAFasczYWXRtplQlaYQm4eCal2jmkyGTuDX1P5yJuUzU3mihVq
jLtIcrL5dFdsKapPZcjISpwkw6McVvl7wNk8dzlUsR1uEBZTE57DqZX5lFKLuOYMjZufXlfYISb6
SZV4wMexyJ40ZRw2FCdpd7mlAEtWwmhPkRLbTyBOIZvPyJzjShg0VU5wSx+ZaGmU1mke09RyfoUL
1D70znmSDZc0DLWV36jyfUPm7ppXSpI3lZGwg2VZ4oOnvve7wBBYTtxLplYm/zo6AoibJnQukQ4a
GG6/wi+yMGuueZRBv4ir/pI0UbvQzcSUOHeCgCmzoX3wYdEeOM1J9sy418/c4gTXzU1yFAyks6Qi
0bzCsmGQXAkDfeTQQvSPAHVglJZCEvv6WjPhBlYEXuNtTvj0xHgstT5XNSZPfGsO70TAW80gDHXO
1yc9pqR8i+BJK/vsk72I+B6OjFxp+oUUET8yTcl2WV25y8mTMXSrOYowMZZfpkzh9+lSa4NLQs/0
Ks8LDts8hm/X/lDmDz3/e1ZJom48Ih5H16dTwAo5UORT5p/iiDD4bCht+zFg5HIply2/eGwkRCF1
EKuJoSFp1y/qWGKM6cui8bmxWieNHh8nj4apYm+ZUS/FGGqeGItvMk2gN6YTmC5XCUz0nuxI8teE
srSlWRT0fYFOL7urU0NSpV4RXvQWCTAMCVYkhO0k1nA+kZ0QTNj98KbvQLKyfsVOO3iiOyl9+EJs
iEcEH3xZvU2mDtVeplvsvme4/Z4oqHn+ZG3Iiuag3gyvzOxiKJpF6ZFq02BhmOHKa8bTQ8LB9czs
qIycxBtJd8WFkEL6u1MsbSuRE1/6Ulz8ZG50nMva0O5LJYn/JASWd7pM+gGD7ergwNjbez1gZO5u
wnCMTk2d3hyyN6Uu/gvicDJmPxBNbbeqklDFxYlUsc6qQTlogR05lSw1RHQkerKuTo6WpfoS1E/f
G4CTjldL7VlpvXz5qea4ipB2MkuxXdsm1Tswfv4hEc8/eaKmqSlMPWU5OTq9JWdkIZX8kbMW/RCY
hYW2FqdLYUb+5R+mTlBxW35X0tb0qqWV96uAL1//A9eBHKLXblDJyEzCDiEPaVW23MOCvV6ZnSJE
SxJlIx2zzG8Ocl36byV9ihtfj8T+E95pW9V/spmmf5zwnQAn7TfzoNViAngqNDymyRkRX8tJ5W95
iAum4DSL3Y1My3hU95Fzi/IUeAtHfDCxFLbkP0w6D4G74agNsXxv/yX0kH82Toac6ivoh8GdFVz+
HL9RPcDSyaI3wmHtK6F0ltO+XpCYsrcM1HCi2AcUenRB4//RqpTfpIiFuzK4wKWXw+9Zcg2hkwKL
r5sq6RdFHtqvXSJhKKZlddXidMnYZmlXHqtGST8Kww62paq6zFUwqm6mVvhQyJG7bkLQhdkk/oSm
UA6jbue7is3np/rjmbLrcCdjkxXrteJnzy9z3qZptLqVgDJ8upQgHoCsWiTNIY2QVCcYCPRCP+KN
FZsbHIhlkbFompL6F4ai1/FgKgeKAlSeyyMwRjLoGxZuTmtb3rGIdHULPG47iRKVkOrUTW59rP3X
DrZwPiFCpPuQXzSJSAzbOeOlVYbOYZVsEEy0dK4nIIWktucK24rLbGuURnzsLEbNZje4kBnJDxk7
tBfBQ/sjcNtgkzAxzpe9SY4BwuMlStLkxPhbtMu0sjwMBEWpn72qQ55hKZcKPueYd3o+N3j0/pFt
HeSvbUfZCWE2HoakzVcKkbP9tW6apMOoO3XdScd/eERKZKvcsMKcvKJiNAS8mviCDaisQdmHhwkn
kvI+2mt8NxfCK+LlwJHUXStccRo9WSxxZOqV1fOUviGLyNCMm3xUqQ9jMH9GDCLZlJnCixLLgaqc
WC13sHXBQU2ralkrVr8ZOFXcy/YY/eLo014RZJQOE2hkZQVYqFVoCzfELR2VgMFCH9lIr83rKDjV
QptgNMplmJXJY80M1VKzTXpyZN+7eHoEc3u1jnoCknxN8vT8D+/IZvZjM6jMDlzNo0CNOAir+/GY
CNwjo3MtYOlMnCVuCpa6XEkng0XHWtbLkJnDfnzw2RJidwMYt43e5LPYzcctL9qKQQg2p4M9GMgv
qr6fgCQNLvHckQV6u0GSctf3l0HCuQxvaKSkhNQb5VUpY9sTlySXtLSScuqWN2aS3SnqauQ1uCIw
Ej7RdUEfkh9XGKpdyuA8gFIRkcrI3FR+K6OmWVFt0x2JKUU7mgTJQrui3bU+rYDfWSVJEeWarGb2
GNLhxxGXFAOiM0bvjK7vHZlerLb/kJbcQndfTfwlWlNoAZrR5ZldGj3VNjo+/YFhM/nQM1hxoCNU
f/mkl5LOEmtO9YPtd34JVl5eMwPknieCqUyxe/jeJYvWHYZzI5n5lqQ4zUhkF7dD5/bLL4+pwWo/
Sypz7Wor7LWCmLOvPJmabkv3nyebSfAEufd5lC5ugKZWFO3W6JThbUKayrx/MnAcHbqt420MX7gM
xizdZ+0VbCIk09DJZGvrW7TJ9/KtRJzm+hBCyaEx0ntgbTVA5/n+saerb1HYpT9nYqb92eVa4BgJ
lRGqqSpzSUjk6RX4TGfgqX5BnCkYWW7jV533IUWfo/JY51G5YHysXeP1XWWqBhVCDfIDZWsxwCD6
U+tV8pkvgrkb5aB4ZZfjsdVCgWJRPawJgJcP5VWC4pDR3lA21f+MRhoNcU261ZcIJbUF42RuljtG
6drA/dFPn4vseRPJ+pHXiL6ZnCheC808KDP3CREF6ztOOXgu/f5gqeA9biBrywYLZKH3krsJ/bpx
Jj3K5lW3MDmJ234XpJKqUndIi9cWEiPYxaUVvGBqpZdSbxi8U+jcQYOdgKliLDgGglatF1GrK9ue
wmKyJuTjJ24qUcZimVwXDLNU5w5LsUJvzxVzsub+st/ybcKeyjtt5VlVs/70p4JYdPeBIehGJOa9
Us3rozusM88x6EN+qQGS554fZOdPlqqAundswPPzRFPZUjgeXJHBZWssBxLCHI19T1OETHveWDx8
QVWxHOcXd5DMTQ+eYjoG3OcxThhemQkhFw3N1I180BLLXLQ9I2tMgonZJ2NVR3W0jb1CbLpr2qQm
Wkj2oS1PqiaixRdsFUlSdjbLnKWdSad0kCv5rwm4yn1KQGhTuL5oc91ftIKV1myirkJd6nZK3Ee7
1uJ6gNMVxAEhx3MOmvrzJ3ul+vWu4/vtlF/0VQMNxFBkgSbPnL1P2sL3zgZWwmJomKnSCiXef2FY
Glttxt8kZvkJJ0qLRLjZErg+4Go0ekxJYswHZvJPn0RW3bTJZowsEmmTk5XzXj6pcUW3mZtLx9Gt
rTODV97pBs1iMZh/VImcO/8OZ5EWjxeSpuT869pqzhZvxHDvst/hdVYY+UWTnqy/U1p2zGW7LLiz
1OyQJcKNqQUhTFjUJ4K9G3X+3jby8HdiK6jrcd/5MGhIKJQcudTRIfuz8T3o+sAqilVJCrIyVLBh
RV0dPwUut+hbanTjazPFxHBJEsyCzY2MhZ9GZYFXvU0oF/CvdrCKxlxn9IjMYoALynq86o+pZCXN
X1ovnntL4U9gJbp0qyTdTGpXrVvQJy2YTzALuL5bMDjdLgqvaj7Ix1urAsQCUqiMk7M6dsmyMBkN
FLUktreuF1FqIk5c5pRrOSy6TU8mm+uioity7MF/cb562yp3DUkKZd6nsksdfaptyYgED5oXarsI
WWrdUMCx1yirP7gRJ95u0Iz3um8lb/LIcMTQZum5kDR7Y+ExbCcULKXPfcMcQsOtBW8PoWv1JtRk
iMuJCMs7vzxGEX134osJ6/Iofs+prt0RELTnduLqv0yDnDNbYLHhXi3dxMKo3xnZAw0uKQcnMNwt
yr8AMTK7zQ4gF10pKpvWUZJImhP8Nz+a0tMoQRhUBpmu2Bbc1DCK+Q0tJrhDX3ewzxeSSelPNkHq
AXrZfYFMsaETYcb0qnvzIsYukFw2Gub9WVGpY+pJi529MSV+PbFjQyKqfayHxpFZ6fHEVYS/7HiV
OaUblk/Cy1SnCRkXjv7VIdNCxX1WOwMjdMLIuGlreRMFDCdrbcJ4IwlK/j7EGQQ1bYGy4GzO2ujc
MLeMNnr2hlRBuxnFiLDTTuG2L8BMUnKd7FYROTeI2Sip/kZVm2HdUti9Kse8Xqt+aBCQiJMLi0Rz
Jeu67lRRiWHZZMZjwEZwz+ZX3yhkZpcETf8JnbXJaLCqIfuAxx2e2GjTZeFVPH5xOAJnYs9q187v
O9bbRy629EOCXrOaEDQMzXjtYly8yIahPEwaWuUzV1Nm5niODWlYFToN9t9ZNOFJdFG2SYq4KEf5
OvDq5vVTSbsOgWxHu6pJ/vsEQD+9NJKo/U+rM6JjbWFh3umhb7/4WtctNL7iy8lQywAlnoPM0H9n
fdkdbEVtX41YtLxSBJfYPMc5dw0Vr9j4pmpsPJak+4os7GNt6KzlRzCcsmq6t5Zt3PELWwtH1aBO
KwhpNBTurizd/NhkKp0eid8HO9xVby3a7uGGX4NJSZaM59tM5fyXYDM6L6BIy/aPE8NGbrR3Rjo1
Hr5RbJpX2g8RscXFxLFZklc7pR+zbHGT7GC6knpG8YLcu+JsSeLXh7AZu6XJ1nSd6+F4krDcdomV
ifUEtdHMUexjrNw59yYchUvcoh+GjuFxZWLbBq9u2WQXffmkeBaLcCZz97FZq+w2wpIdO8Gh2Vi4
6SKXfWXB3SPrD3vU3ifdLbeKdpHbobweArC3NM7tg5I27mMqyxowPZ/gUI2qrfH/om8Fp+Me+Khq
PJkmXkZYte2yJ0HCLG/j1atvBJwt+HgYFXM3XlJpO+YczM1EwYWm3m9SnbUv5ydwcHrDwBkH9svJ
hCPZbFMqGRsbP7GttQE+Ohf+WB5ofPZXIw+0ha673qYK7fiQEMfasKIgo11FCn6L22X0JxriQfKK
5rddWaFjCFU8Jlrg3bOPU9bE+Yu9lBTNrlJMbwXc4m9oQLJXbqmVSzWvipVSje6vXKuLR65aZPqk
LPUeI72c8WIJdpmuJXsWalgfV2QuHpVhR2CuXASeHdGCk0jHsqoYMVXNIuSzxpQicfJux5YzOWOt
dy+J6krvkN/Z28TPdb077ErN7vcmgyrVzK6ZI7EV2d+4vUzy0wjkbVNfL+lVprQeXaUK1txEtBA1
VA8mm5RAMAf6dfYkFTSUFPQcPiZXoQ7y3D8K9uLcI/v5ydOo0JkZVSOdVJnX/SdXJzo3yJysV3qH
I57MwEjhOzbxdWOqmccudfsNh8bDjnSXtRxZtm/VJJWWdlfxWYqG/nkAKZ7HRinWtVSnJ4TR6hQQ
LyRaaDKFVV2FOwYls3VG5QiYzxdzx7hlu+lCaVw3VBsum85ML7fcXYv8tY5EVswn846LUctmhFMn
Km1Y/Ni92vxZW161ZPdCTUtGOlp1hXmCDpXmiSHr6zJKVM7tFGVekeV+mkg8XYmGY1dLxuKTxSMd
bx15psbHgmkaBu0510QxlE9JXKYL0vPiLbQU/+MTy6vTUH5mnLB9L3M0mZmhGNJqUvNYULJuTJrh
VDIftJv4vDiqRo7VXH1F+B1J7spEiFBdx23un6vaM5YxD0NvRkcIV3SpHew/ZT3h1tLWzLPxMc71
YmFbvvVQJV1wlGJj3FoFTcFyZoZzi1R8fJfnEXNYk7rHLsR22r6oVhO9N+p6RRmNrg2/Jn+PmC3z
Q3kfgD7LhUQbU2S/f3J8/th2TzWa0/wbyRebVfaBk5KeUqMONrmpJy8TzefZVB81qhb+0oC1t4oi
6h2j7bRrM2K6z0chP7LV/5vVx9JNbKi8s99vvL6ci60nEu3usR+t6my6HKRObp+cucOjGnjF45fd
R2w3W9EyY56ubVOnVu67B2Yvm23Y5eW68egUVnyFVfPocTxhpP06VXzvMNQuAozvxc4E+/kMuy3w
5mRn0v0qwivnomxG/m8inytN4zEOlLzhrj3afUp/csAQcco3yfF0u92VQqppEVNSsauhINd27PKP
IMe/tBVKH4POzB+LIjOXRd7mzhC0/m/tqgHyXVKdVPK7HUf5GinKtn74zgIyyNkvDW5InMkGjJWc
a06zqR/CsNQ2Mg90uGFaQXtdHp6YUIv+TFggl8QxwMoQPYR+2220EGGmgWi701yz+lVc+UDWefah
aeLr71/DEGRTd1071SE9UCWVCUVn6asJE3Rlbk+45WETxtjDqxv55VMguJf7kgWtRg4vYW73O844
UifLFbEmutwsq95EFW0sz+aJXdnvN9Zgw6/4zDlW4Qxh2+4Ufg6f8GDPHmRnyZ66FVd8sNJoR8l7
M3uQ26rYtYzYLf3Ki/ixdPErkHXwTB6NKHSKMDjrRsU4S3Kovae+lq+i2pacjvTRLmrN5lEJSm8L
d8aRM6M4l55aHL5WsssWcZILq9b8mWmqSxTOl+/FWDcbVpMsjesw3E+MYZD3ZBDaplp5OS1BFrdQ
T0TVpc2gJ+JevaKGJnOimDBcbjkwpGyc0yh68loOi2aGNNrHkJGXhUTFzVKjG5Ga7qt1SDyN4Scl
Zmbr6h0GQpKXfVYnB0mU8i8By/qhUEjzwh7Oe+c71h/k1DbWferFr5WaRZcqqaJVrRrei58V5mEY
/JjLgiE8EPpIHTqK4p/c2HZOQNvKPmgHHt5XHRExqMc0twFbJiIREUfHf2JA6IZJLE1lcPTSz5r7
rCzSZRxz7y46XUE8r1gNOgY3f/dxy+8y/Bud2KVds+kGs3FU4l6OEWsNC4dCM/7URs9L1gqJVak2
5/IE8y0+jmGy+MIVoUtKUjQZkapBp6e0Q85g/jbzl2qsqXshD6im4/VqkTYlblgSJlRNrpZ3Xiip
r74k8UqJw24ZBi7K7l8Ko/BphBzq2n7HXizW8jBYF87Y0Bg17rhepNCKX3gfq45t1sFj08XUzBQU
ouBPqjadxNjYbyWTFKuCjccuRDhz2Mtgq05o42CO4ZnPjP0oGLW+y11KfvV+jJQ7joris2DyfN6E
We10lQUlNOoc0XCc9J5T9EUfK2LQ7NN3dBVWrQyLaRcOD8d3NRfizC2i2BlMfToiqPpzGHI1llcq
eTvu8s215mr1q2TAMkRJyF+oATPvGdxLql99CJOnJgngFi8rWEfOQN5MS/GWHk+DnYpxtxOuX3yA
vikcAAQY/Qk58DcJ5ODSt3p4sKOi//OFRrLtYlhFSTmiS8v/wJGop8UaX6/lDEBXaE8nUVHpvumk
TZmHs9Q3mvlESUZMP/9qvGtMM2DsIKg1tttXU5JzSNdJEql7tGVd3l5nQn99tyVF6o9HmSxvSAsp
wKQxJtneMOzM6S3hfkjgKPcG8/c70VravpPU5rHsIScZnxpfDIibNbcA5tunPdmphbuJeh74OWrR
LoJe2stZpR2HUbbqGWLHuE6MiNM1ETXBhXrlpr/Xc2tn2iqtuHRUPbs3TKXuR+2Ks2bjzG1A/TBW
CUPwUWa27LGz5KFIPUFhOO0Mr3Xuts9FLtXn74Ql6JZyYvvMIkvr8SQ4bWcTMAZgF6GlPchlAbYy
0Zay7WeHog6zRR57JDWM2h9mqlqmm4GzDA5eitokSqiBd/ppZz33VZNzCcdjacN/pNnrBNGXN/al
zS3urg2rahcUcfCUUN+y9hC7VxrHyotbCJMb/H2SNvLzhGGKRi2fDDkW5yE3jS1VmsVzc0UxB24X
1x1Ds8+U9ZZcr111zBrX9cCjd7wvTZNcR1DLp5hDjVMTjMVJSwzz96eXidIZOjUNq38ayra2HcQ1
GUObUQN98NVH/mvjJYky/WctknqB1sLciTUMH2HObb0v3ISrEEPc23KiLgua0teSQnGKyTHBIzPh
+tH1CoL4kqQycBW3yfHG2/SG0NtpcsCV/mRuDqUY1iVFyVTUkfJY8WoKnTBr1K0/sKe970JbX6mB
oYyznGH0TeLWIL5MvL6kVIc4zGL1z180J0WQycZU5O70yXOyedQWRH6H0w3RyWhpsQsCtTiMKcmU
yepUcVRWUlzWx8nrDEKzPIcNXl41GiC3MlNrswnuLEOuHjHZ0uBu0jtr3i2vgVZ6L41r21tFtrtV
ODAWmklJ+foleTLYUB1kvVIZamA1dufqXOEyvspPWkpsOMCr6xmHuXIvU23ymnGhdTJwiE6KZTTs
aqrkVHodJyd4heuKyNHRiHPz/lP8NPicLLmGF7tJ/ZQq0TEV1pirSf7E0iXklkquyjANrxJFT7uL
oYSkwtxebYtZNATV9dwjPlmhAZrYuMYJObw6uFkbzRO9yn7BleePNzzoUI35Jes8mbw8ZYTzPDXc
2aSFNv44XEKs2Ue+1tcDI0FfhKBF+q7n1Br1RpCFwXU66bImdjw5dpMj2valdNapQ9oWVoA3Nomi
nZYCEljJQCFvWFJc3CV+ceTg0fsIuT7sqVUtveMgQl6yAZVVM9IL0XNcu9LPqB2rVeoyr0qNbWpZ
d9TPqkznkFs85k3UbyzfYxJNrVKHH/C1IMdqn0MYEVYHljj4RWL4dyY1ju9WETKaZHqG2NMtSW6f
3t6lPQbIrXnqUQ1aQpcyP9I/85ZgxKNWzIdOstrdRJjqgvsGWpoaVKi4P3qNLDgxH8pTWYegVHXP
VD6jr5tP07RjyfSBKSm/NJ6Kl8zw12GyTQky0ZxAGGRO8YbOdIxuHG3PM+4qr8WViAM1a2dSK1UX
hUXT9gY+rV3iiFCPKaVin/xpF9FqXNHRK+CtSgJHvWqeB8bkt1aexa9+12nPo61qmO6yX/CqF8W8
JZy572zD3OQMPS7Yv48k1amsOmKZdYshUobDZKbmUiJWKfPMv/KETqlZVo/6wyeeKrBwfK4303DO
abb3K6VAdMXuTT6l/Dnnkj7Mx6bkFv/WVA1kudjySVEcS+GLfEfrW4zyZlD0DIEt3tqrsMpOBDOl
CMp+1ta57mT8VY60EjFLNP5NXXWbIdqYgCmP/5FXDbb3vInzn6kvjSfmt0IULmpn57ca60gf9tFD
PqVghJPZT5IVWDy+azSleBYNpTt3eRsqu0SE8iEgznZxG2LZLGH+BWlNLYbK9KGtN3am45XGzNn+
BugaNrVUWnMISXNfE/HYDYY9kjSX7UUlF9S95ZZ/yeRSOIyiSH+ia8W5LgOLz+R0RAbHbeDWv/Gj
/VB5FQUohs76kBGxDVcL6K6BEobLwLeKE0Ri8uIpCbcRhRywbCVdzUl/lbHCb8uLCHLuSTk02Kpf
5CsmJGB9q9kXDpWkn2XsG+soNePkXump4p3REEoeCt6PMGdFcxvHiSejZBcOFpcMdL2bypbFlLWy
u1rBdrcac2mOJOFZazG4qBjdaQJjOYgWTEep6QMGBPUMGkW/L0ZJCZofJd1OY0LjTbWa/GOwpPZd
S7LgEkyWrFVW4SHBHFvSlR5sXFo2j5y/iRf1Csu2RqswSZ7JvydcVhSxfQgpoF73tGw9T8psZBBX
44/XDgOQ52sFqPsrV//SZhuqNRhBY5M4l7VmJK0R+P3WNFoWgRwNflhjIOYl3tzmk6H1wjxYYohm
pzC16vnk0UqNaDYltNf+WuJxoaA0OzERIXr6e213Xyte5ERSoB2ZNFe2hE7yrSpUbdPzGt/Vmao5
gzHYuzYoE4AZHthJY8bnxGyYKuta64Oglj+fFFsXhZZMNrcx0Jl5//rp2TaMMbxTODswBCgb6hsD
JMETYwvSlkbC4vek25Yab+gyKLWHSbjl5Fl2uJFS/+AC2nOOzqRnogAYGXYcLORcDzZs9b1N33X6
k8V1y6JLuHf4D4CrteGOOh4uvL4UXIkU2JsH8L3sqrw+9iJ9DxvhPzV9xrW/FxKthQJLQpqcRtye
IKRI9s7lJAgsR9PhAtXI3uaxEpw6dfCcXrOMUy6V8tpGT+V7+ndFV48Ubtc6M7YOhtZmR9eIlLMR
XTldIuak7rjpVg+xd21Aczl4QmEunoirMX32l7ArRYV5DAjZnG+UXas22BYzf7xmES8OcZkky9ry
89+F0rHv0lJyk5qwDmi4+bOJVLyj4iQ5NRzWPQoOw+9vEN6MNCd6gOqWL+ydYz4sgfKo+7q5qfSo
WchDUlOIFKviTKPC+PPT6TU9BhgcZsip8/rUeg3D9bnMHPQnCii8S8Pj5OFW7eUuJ32TGV2lX/Nf
6V57GOwLurX5WHD/jkNdZNzElqMej3fULcSPhW4r9iwD2I3uU+QNiYIFaN+oU9JNOAzUEdvEbWd0
ABVHL6Hba4J++y4IXknF6bS0Ttpv1fKK9gN7kkbD7pUrAJ8xkRv9VwlUc2X4iY5w1ebxS2DgSvql
ZP3Uysz/iLM0eAFtzqWZq/qQsp8q8Mj2fhdkik6gEBmYAijjZKumdZ50YAlLjk6jPj60mtI+Z83A
6QYVO0e9KLxzaCTWKsjtZNd4efSoJeng/C89mAEKCubGUinm0E0llTAj9Ww4sDwD+dX01V3KsRKV
YKgF64YZyQeo8db5LgqLhntfjG8qd/C2/FVpF9x3jarlBG1grMtaz9e1YWbHL2i41oT++EOKPTn1
DAkbX2OXz5iUprzXIE7l7IfLYFaml7G4I1UTrjmR1h9Eof7hiJHTkhuomBVcde8pdfbnCyumowu5
dpQHMf9BplTI1+LpO2boLacca/6gnng7ScLq/kdh1kpESaJ61zLxvBLcZN/xLXIf/506rjleX6qm
7L8Q0InvejiPJ27++NXz3gWHgS+2t51Vlq8/onCk8s5yzTvXozlP9Ep2z2o5OfWcZi8oDAxWDNdT
5vadSWb5IhxZqem8nqxkik/Q8Is4M7ZNgWRyoyZHLH7ZNfV9tLfbrjg0KJxrVyHTPC9jV3+xEh+3
l/vZb5Ky7vfMl0PXtD9vOeWsKfJlhP35mBuNz/maZfGdSKy5FA/KlvFY+6nw7fidUh0e+HHC8fiP
DJU+o9w9updLsvmzqraB5CW70hc3FrNKwMPAH3DiphiZawupgWPGcI3LpM//HWeOVF1tKGoIywei
eTEjyrJKVbPmEqHwDdVgktLOkiO3WeX8h6djBmSylN6T2Rw4ba3CjdDGj1vJWRdXLNhr5/5Vc2aG
wTqVZT1u416173VIgHZWkSK/Q+BNHGJu/rtRyO7GSm1GWPjtrk1X7tfSII/zuiyrPyFC+lYPumxV
+RJNizw8KHkw/+Y/i9Hv19aoCILefzeg3dHn9rKqm/vrbQqzB9yVLctY8hY8k7rND0WO2bK5yXBv
aiF3MrI98B2UxjuoYG31Q8T0c1ix1d8LUsLrsqnEvCJYPFM06/KjNL2QKF8+3OdUOBHzCqGZxqK9
lygZvzPknha9unP3P/DOWhuKZLiHUpzHWVItunJMdxkXxPN/dapb+gouRuanb6lbQOZysLBgNXYF
q5U46g01TP15WPvtXk8zybEbz2f/LZqHG896FCRs6RTXz4hardNdYeueKqtFxVtmp2tlNdcpyWYE
KZKfJ+WalE37ZmsuJ4V5DFaVlv3JYu12KH3VuB+7Dgw+o6P7iKvivrtcCjl4UOXe60mDfyrYlKAT
BM+vAwhKVIxbWh+6+eRhu1LrYiZ42NF208lbJcfdnWBswrXmRQAxLH7wuSL/6Nv8k7Gs7gX31XdM
s3j339lsiaGcdZ31zep/0NkAIqUzMkVLcntoiYxMijZNLsGDm9R8rL5L2rZwA+bM03JXhXG4znI1
3nyJ2mxRTA4Zs5y4JauMed62yOBuHL7l1xt75i/ip2/GNnhrusPDqU83znZPVGGll721jcexB6MH
3M45c+JhWvoS+dek3qhtNTj9qC79v/RtFNEe2rz3DvKnwB1a0UdnpAaHGD4VPdJoni1c302s1Ua9
/HeP20izfD+40hV/YkZjwc41dtxPmZsfyZhTDwpf5rfLmF/vSykya1UzKLG6cbt7Mxf7WCqSyze7
m/PGfI7Toy8CZsaOhSXZc7pH7K0YzQiuUU5f/kF6y6ki4x2O0rNOcdVMdFl3b6Qdd66e8BY/ZE4U
WiRdsLpcqQG0uHgYtTq8/8Eora7rfarPDS1pcedIIgU21/w3MLgmFVuyp+G6jgOmdcpMPVY8x+cT
Eh5Rwffi9aNC+NFYTFh4FzbGJsJaWU1geC0H9Zui2V0/+6aGM+fBBzy0mfq80uGswLszTSYlgobO
9u87Hy7GrNpw9+hvJkKc10mwGZSuWvZub6xGZu3WLDGNpREEgnNezuuTrJboAYqGVa7lxZY8NaWg
Q6I9hsqQoT9wyfF0o4y70A/hnSaqft7ZVUMfJcJ3mMXtruik/2PrvJYkR7Ij+kMLM2jxCpGqtBYv
sJKQAREIyK/nyR6SM7vk61h3T1UmEMKv+/FFS7xxCg5KVP2lR9lM4pmrVzPz0KqrPzRyQNz5bV93
42OhSffe1FV3RWOsfvlPKrlOM1KfEKTyTqK0hv1ffHLwsilRUanBcB/U9WYa9vEPpxyIuf/iiEk/
Tg5G4Q665BH3GAVelA2dvDO/HBnFeYLMMtytZZte0ML9+i/LJXfaeERxNM1u916+ADv3HDoH/oNw
Tgl4cfByDI0Tq+XhL9Q5LaxHrnAVkXlD+5YQWJJ/oa9rVT5X1c530+mt11ybm1kjjnntpvt/YZlu
51phcC2GfrrigRMXnSvY7Zz/QaXTJdh+ydztjub8f3HpuqEZFBwSXZRnZnrlWc0+rdz26P8FTtd0
S4eMbeu7zmINEoJZDXGR8QjjnHbpCmHwH3B1j9E9Ie56wuWgjCe3V6d+FPRvOj75n3/g1v2z2Vvv
z93hhoYqbeHuhk8mg/2/k9i7OsVO7R2JhFqRv4wfk5WOkdfTO6ktNazlioK7WYxPQ7B+Owbxf5IE
T2Nvf9aBjvN90+coXZv+ZOGIBLlsPCKUISIJilBGTX+fK+YA7uIPEa329HR5NjAzC/5/rshu9FV2
gVOB4Ywx0/5hm4+BNvxSYbbGRG5dfoT5c8uJBOF5lOFiT9w4fVwkrt0158nUI4xL6krxrIZMJO+z
IHtvsGFicfMvrcETUQuMOJoscGy+pMvYn8SrWUJWCwBBQDX3fxio3afkGJPNzt4Ai34ooqJRu6ln
3DmcpBYO41bWkMv29SvKv3GGYgB2zOq9YGaXp/7rqM9zooiOFjmTQm5Eb0Od7XqrpYgpg0w266/+
oJ5BAJZRVoOPpp72gfFMB9+KtJjvFMwXR+0p5flmcrdETMpe5oKK48D2PmyDopnRO7ehBTqpiImx
Qb1QJupmj5oL2xMg2G+dclWEVsYd8cPt229npUadvPkPoTqiZ0pro4r0VJjrLYVwuk7Dp1NSxMBF
nmbu/nYlMR3qabbxOXewU86FebU3fwhNvQAwaGLc4Av9W+W1guwYujM+YH/WvXDG3WXnLIDk3D9z
ri6QgPTHRsDukW2NjlY3V+SnUZVIKrN/UXi+gHmDKFp/CoskuWES9nWmbY2GaikSU7kBAVJ5R3Ft
E9kWsE6XNEk428iTo4u5fGh+wFE8NNS0ka5GAidtl4f8Pa4NqFWgMSjxgT+9GFQLGpjOaN6Yn1q3
eWsB14djyeOYBx9apVN9NdljAqzND6uU3Ee72GGw0JvUiOHH8+fvQDO+eDAZ3HQUAbSALNexi+uA
RFZTuCRctNNa0ws898GNbHsz3LruAeqlilI4RHjos6/cJ5XBQ8eYiyxpk38J0z0wa4JOdabdta0x
hkPmfKxTcOxXfHiIJ/DELMWDTulFWHWWoLix+diYXuCPo+Wsw1J9ztpRaZHOd14L/7VgtBgNBI3D
YSvSEBhNHQVKf8pqC8ALeb+Qd+Emp00Mu/Sr8qw7MkgWNyd8Uf5Ab6E0+eqX2Qipaq0i4u1paDLl
2/sTtH6Lvu3QNh1iXRMom6ZkihXozkTyW3iRIQqqdsGLRFOvQ9wb+L/lI+XAqhdGlBXnUF5jdtSl
IG8aUGbJBoJu8TXaSBuJFc4yaUrNTGqmFfBYanvUpz0aRjz0fR4RQTgxQXnVdP9nM5tfaAt9hN2k
pm68558HG+gPwXHgEAjuVXtyWvW65edex1k8Q86wLtKa/saqqH/RBZ83jUcUywqIsnM1h8+YgXmD
djsIhsG8l8/aKu4qf3qfDfXtzDQf0FZPYVxu/fTN/Lt2trZL/fYz8/wXQ0zn7iqHNp1CfuMfftmM
/KMuoNUUoigiCmEk472hbm3odPwr/czvaGrms2lPD2Q9jWhrUKZkZfKA02sTNpP32cr63lrW90qn
UrR3eGSz7mwPqakRTic+WzdQ33PetxFaKI6JrIoogRNh2Tc/Rus+ZLIdIy5PczSOkHYcuGaLKM1Q
c6e3VfKY9IInhHvaO/W776ajvmpEPXoZ5uuiHF8yzXsD8UBtMrPKaJ6odit7h3M99Z6Q7aHhToZC
5D3vEVX6OysUzFw/v9am/y5HYml50Q2AeXw+FngR4aY40dcGHu7cfiBFoIea0t9kMJ1RM7oei0qI
c2k5q90Aa2em8snKkQdASJWR2njUW04v0VqcX4aFn9/IfdJEGfVIAwdjjqI//ch6mA1g4sXYfttT
vtF8Ll8qg5i1r/QfxrQ/VU7ZXlfSLcbRme4V03+b6vIl76anrJgubK34rCvwLwivT2MmXvGxvVuG
RjsmHI2I0mDgn4N8L3o4e0v3KEjf0GROGmCY1L106fjA5aAlozJJwOpu8KddJurzc5u4MD56ix5F
0MVmTG3ti5pZdxlj8cHkGP0XLfgtJeuqRWlYyJfYhkwKvcgb7CvNolA4mLFqEd4PA0HtjR6M31MK
TrANvuqaRYTeh3Kfu+lDP3WMsK3LpQ4ut259Txl3sclk7/WM47/ON2opDZdqWB0rDs2RdaSZVh5X
3GqVxm67WSR3sdXYITmIKmJw/xv0rscIVvFO5+7vAI0fzX2DcEKjh766rxumzdLT77EpACjNUrbP
lX0GAEfci/kd1/mHMbKk5It9Lxe+5c7m/aAhkotb1fyMvndtGtPr2Dqv3A5sftqOBkWHPaToosDF
5oBtyQzlUvJK0izRpCmTOoN3q00PQo4Ybc3qoeeNZX741A6UsTgNPYuBpGbUc+THRCqN1AJDDmPy
f+CM9ZESKeHBenjsfLBa1shqQZy0jgHrToABc/bEvHnLW3+LrQL5zhYERYbMJnxF3V1QitDX86sC
pBKbGVXaXu4+15K5oZrNA87QjD4hgI+dCqXGLhUEkicTsYKtVrGXa0YdeSq7NfxhjfzM/Z6b7Y3C
7k9l8XhOHi187WTzjuOV6DEBbK4V9lkqaeCl3NRKa6BgzS+kFCckkv5WcaKPGLZeudgWsNeq66yb
HupFuWQucYp1DGQiZBu2xD5/8h2aAsm/zRDlZA/230v0wLqmUM9XPmUvS44DhcUbq/Q79IoP4XMi
nJePMYCDFywTJ07es7ESr21LPRQ3txvbZ1PYFqYxzE472Jbed9vRMQmVcwoFzJ+1qd0wbdT9tPkp
8YTl2eyaLxqdf+tuyMm/jmaCFX4iApzysBX92Y5VRoNJBbNpkhtBSL3PneVKFLgzshaQtNvJ13lw
2SRtVndfqio2VXC7qpbAQCPv2YTn0Fv9a9UINvWRo4jrQJCCXETHm7Z8/F3RglaRhtKoBGwY/aEQ
Nqc0IDFwGMbHzJy+BprfQq/kH3ZTJJsBJg7zMjqA/Xp5rfrpuyjdT4VlnAmx+cjhdIjcQNzbQrYh
wohkF9h4FwxmJ8ASV8RUin9Iu9c/iyUv1MZJ3gu8B+7kbSxS/ZueYzob18wNG65x3NvdLpLWwvJk
iLAXFv/qvP5oaHkl8WcOg9uVX3PwdHCDhOrMuNEtfs7ZGV38ptBLpUITVgUwmmmoIlBBQZgzmOUh
98jcUO4MQI0n1JuEHTU5tL5Wbve5Qd5Ct4E10NT8IegWhW+rX2fT9oyprkbnUD8B1QRMZApQO+S2
wadSw+6kPKPTzMQNT5vD3qW9w0H6Wh3tW9neA2whM7R6+5X0d88Opad8qj6iN+AW3pb5Le+YQFcG
JZm5zLuoPjdPmwb9WbQTYB73ti8gGFNIiwUofCYEepWF5NO4EdTiKYV4VDvDs1+Lj2Bsvo1q+2lq
0j9/F+AgoxzHyUiduEWV20kXjDoQm+ZWt4DsEb//3zocLiE2ctZiBRH1PnxB/96J0w/mwO1IIXyl
JSE7c0H35TVw+ss/5Tjnye9hIIIc/mdDDjPNuKyDvd4te5or5X4pqiT/97KcVnbqYNp25PZGDIgy
nj2VlFNM20IMX/wKDHx2yS/ws+Q1tvjlfVAiyRTfO6JrGxnqreLj2vIimuaX1VChxvkjQ0LK1v4l
o4ONhMNpwhrYBEd3yQC0XUovEc3GuuglWWPEaf7Sp9C70qhmwoy9A2tc4lgfczDfcHivzNep/ATA
Y/u7YJZs8zNSdh0hLYeGee/o3ATYc8z1pgywqrEcYEbfeZziC4oSqI7ZD85rNfKJ1e9F/WxwEUJ0
iEb2+3m4z+1jRW9R6QRx3UWT1sbbFtxXPNqde9e0nyl/sZv0Xe/ldxRcwfPC3g1vFH5vypEcUx0I
4al+2szLUs33wHUErRngFagOJiMT20G4Frw7XMa4rpnbLmA4IOcuoYfiYbDNC6dnZ5hmialpCF6m
fHgsspu0+/pTRtQDaz/6dRvp2HcW56fNjJ0sB0Kph05N33K8mEhZ8e4dmrW5xyF+pBLwl4K+wXnr
uKwYmRYPtTgF28UKupOXnpfly+sIwzFR1YG4aW1zXM5bWUBpPHEvjqyg5OwKZql9AVjweUEoztgA
PLDFbFtHaGaQ3ZqoMZ604M3I4ya4Y2fvm1u2Y47KF9RUhON3bZPoO7bm29ztbT5qx4h9g7qqhvvb
ye1d7rVJiSE5ePSGhLJV1sVwCW6ALljrQ9YCHKUqWYt85y5bYlXksarvfU5ypK9CrDpp2nAW5lGh
tbx/sPw9zaAht7XYYrXBPgKc2Oy+nObKa/tomiK3+abZjTuLk5wBpDp3A6H40znwRDceae7jcj9O
TpLN4GVOemFGfndtcCYlfHLTwcpHxznp8LUu+tHP+VrlsW1/t5I1duJG2fU3QTtArrR2OmR9J5U/
WB4itg2GR1Ha3tqwNtr1XYmBdc4loOjTuBKASx+F28ZliyWYc1g51ckIjz8cSv9NzsFOTUfZxW27
0lHEOdgxb+2piDF0J32tcSxVu048+dOTUT7W60ujYeB6wJ6O8THRvE85XJ1b7RFILp3ci33+ONyF
yMnyBLfXl1iohmehXlW/b3IQkoN/JD74NMiSp1z6zc7HDeKw3LXZ+hhk1b2ObSVX5K+M8YbkBjnj
y9Gaw9YDwiwAMhnbQlwQNzAFNk9anUZDmkXdcPQQ5QonBITlyi+KKrMFj5F5YXP3bBo9FMCbMwxz
0jT3namiYrsC9ZlQAbcZ/dH3iZj7nHmwbalijJFljiOQrMlK5hbmVbSMp9xbYlo5SR4xOAJXHvVr
ZR8pUogty4jUaoTCFAG9Egy9Q1Pnrpo2LfWrueYe8RXNuEdwv/XqaRL16U/hFmjVOulNl4G1yv67
davTJ+9m4Aaxl6WdHZduTXcgCasMVHD8dwOXR0BDD6m/Xo/junDHPVdxFaWloqDM34y6nVjnKWdw
tfKz6+x36+9urrWQe3eWEYBH5IgtQuLvBR29uBrPxuIK5ubG0+jbnwOzXEkpaAWulUtzzQu2tg/Q
PKg5f0UbK5v3XL0AQI8lRbQ9LrpOZ3QI3xSNC6h2Jo4yjR3XihXn17p9TV3yGtuUwN/DBEUTKmXh
+g3NW6RhryBGeJhNer+6qCZqNHmqPHF+KS+ZF4RlVibGdttwjDULPglMMqqAOgZEnjTqTVm+QYJE
u7x1OUVTZRnP65NcX8aaDGmxFLsUYkRaLHHgERZI76b2WI+nvqIKRl4JGLJ4o5qH2cR21cPwp0hK
p3ytvVy2tyEjPcQyplNMpBNT6dHqchl1+nftiIvV2TX6vig4LCCA1PzFNLt0wFm1WzLAZV7hwmEw
jA2z+8b+AJ8GOWULNwyclAYYboc1M/HLWyBTGStCnV1ilsFVVIISrbMYM4Osd2mrXmjmi711t1Ja
bLEbThuGZEY2oSObV88+dLq4rydEFbWDAYTvPcLZsSOPrruUbmyXvSJRovrToPTdlvW3OEX3MLGA
8VxZfvc00ZlM1u2E2/m51tDCXWNJptYIOXTHegZdDJBRpie0uVHNuRhxWd6i7OH1T/K1PyM9dkiN
IVANehXXyKkgILCXZemt7ZtXAUYU98fMuHWLxnozKzMyp5Tljw1iGigiORrmzYxyV6xc7dnmtYIz
AiXvdDpjg4/97G5m0/UHD9dkvnM0K5yWk8swV8fetpTEJxbrBn/vlUyr2Bk5e3ondLODNVoxPB6O
NoIfjhW5d+4Wv7jOudDz6+wpZzvka/ObBzMPH8PjzLn0qJdMReXFwUoFiK91u6XzQRa4eOswf2z0
yy2MbcOSpNqdb6gDNmAiR+e6uYzRwE2tBBJwKqbpgomA5CK8MMXAiWZg8W7K2jx3xqbtXdPLZ0m9
3k82onjU1aRu7VEDduUOK797k2JdnUQl64NVsXoS0dVu/2qpU0U9xNT4Eb/wevx/0MU2GoXbYr0Y
u1os4f8trTP0gbHRpPywzrgvxUACZKKtC2Fe9rmrjtSqHrqWtSD3UvJ5IAB/ULCJABDMJQNk8Dj3
XjYeutJGCf5TcueafveiQ7e5KryOimPYZZW1M5kDPP4pvuvxTWd8ddxG9lYdWFSud/b8bJ9r00Gl
SBYnfPoPTUXJVGGAzq4tdtshrW6lnZdJ7oJk8Jo+BiG1643NvVsLprKxSbE1tCKOkohrGjtWg9L3
WHdicCJVTpcKPFlaihQ9Sp8sKyztzkHRs3P8GKY3f/Kolm1yjuDejNnqdXEF9/FRs7HjcIF0tA+y
zYJf3nsY20pYCTWi4wuIlekhTws6H9ysJjaRb9CNXNqSCE7WHNGMTS9/V0+w4Pv94qNngUTjzVcK
DrtG4iH5q6EPY0BHM3RdWy8ya1IjDtgaUIXyTnq0sWmWiOuqtr5XTK/U2vt9xrKF+2s+erOf4sfp
Wjs0/270YymoHha+AM6N+UK5VlYJO6V5nJlv4tIT0hwyTVgHwoh9WHpTsYdnp6974fkOpGcPXDhd
GqQwXEWuJlq2Ljdii51unfUdniEM18tmdSfMpfrD3BsiWvvVgc+5IjLTCcSLqY3aq9fp/rj/0xkI
WwzHgVuMfFcML9qbSemyjabKVqdh89S0c3UN7wVxMNXtMbF3GJnNJSUXSQNbMvXaXTcPY7oHcKVF
rZOaoODplIy9TbF+VFvZf/jrYqfxwM+Qc9kCafJX5eDQaagrFaevq0B5XXkh/rQPTjDBv7niWTnE
Unqnj4jJS3ecagrracO2aJ9vDO2hIUhhRTZ+C3+3STk/8M9XDIGsWc67zHKDccfVCC9qdk5fOXLW
9V3t2ST3t8G+AW/ez7vNSL1yP5c9I5ogc/mhs6UT9DVpOFgqSWUTkoxW8Mm1ZYt1m2jKWVnCdTyP
w91Im3nGCyqk4DyxGXWcDxOtyu0A2B20PXrknz5Ei6T1HNb2us68ih4/mFqsJy5Nazxy1eUHGDH5
H7K+4mAXtMH45heLlBT+DB4IIRyCu6zGDBUFwTD8NPro9zvHIAOXKhl8L47lEVxwTaKDtsuFrccB
HDlb47eJMO3h2sOmS0L3XLFYz4P6xFkqP8k5yIyn2eE1oj+BP5arY0d0LgrydK2x68nxnkhJ2iE/
EIqnCKhsiuPiBk6s8+dCw29TNzI96wCKZ4yH8gzWYS8xIyUwgrMv8BKtge79LJ2UTkgiZkUG1GWV
cjvpZEXgOQO31nYdr6Mr3QcNqec6xyY2JThhzB0ItvXgNnCYwgWfHaPaQXwB1QDybpYnc7bSS9vW
sIwMkwal80/V49IRFo4V0c40GU1abBOz09c0EV0/5rvR4dnaLSr71A3w43vCjdnB1RWHX1ycTrRY
ZEAOAG6K3cAYgla2FB5ZWGqlV8eGsXbf/yiJnERZQI/WLA521jCA0a0qw6PMekBH8vOcS4NbMt7c
DP/SqOUnYhIXK6K4rpZApwp+gXw1Rw9aMmZESdl87CnC7IDdUiZmMjPId+t+Xp8yP2+vMETGiI3q
K63m6WudLe6UoBOuCqa5h3zqQbnxRJRrlNPvbp5cBwGnGB6Zp7ZzwntQsn85+R1HcmZyiwEsHcUI
ZVeXE5MlfbJPga/1KB1EUCPMMfoVEZPyRt8W9vYskPaNTBcDW7XZO0er1T3GUdiImbZ7/Sf9diC1
0Y75zUvVE8cbSMO8emWHLlDAZGQel+W3vBwgplerrVj30rkA7bluokmsqg+Izg38TCTFTdasdRzQ
qIEEMlxa5hVLl2E2EQAeKJ5+ee7GdHyTPRTz8WtH7be5W4SiLsIaZf6pa3gipz99mbKx5R1mPk4U
jocjiqOQ1sqEJVHdqs7UmBX0GJXC3oJnBTVh7cx4nM7nXNspp/e1ou6vJulw3JrG2jsm3Ox9T9GM
ubed+XVWlpHt/a2uqfLYzopmOo5KjyC2rybbcbvKWOf544EfRpM568SkuoGCoPZ6aqVB3DUa3TJt
DeXDWXxwMfaQce1DXL3PwGGlIVBRw+B1YZOO3ElVTG3V+jmMQXA1Yw07txd5TeijStI9bY68ZVx3
jBjPEvc4XyvdkUMn1O09t1eITDqHS+ssc6DHeKulKBpOvZxBQdb0uwJqSVTgaGFcYzTlh7mt7klf
e/4GnsfVSzSgni77vM7V0yB0wtmP8uSO63I5dns85+LLpiVm5NlVDtzztQ46KN4mcR2fSflC7DXl
scKwLPdz1lkHnJQz2Zxykw6qpySNUeE/2y1nHMRfxaJNs604wCm1qPaTneUXcy+RT/TBNfVoKniw
xnM7hEE/ybbXijMBnr9gJ6OdB8Zu6OwThVlGnOHJ3Nnw1elURVDlaiTmZYdKjSOZp3FdIz3rOKAv
abClUSp6dZnjFK+5ICmqkIrR0rhSkIaIlsx1cS/pzBIKyoVb0D4Umfbb+DCvfBrRSCTwntRG/gp9
o9PjvJ0NOxyVtNaoYbjxYlmOdKMW4JmXQD82vcTedBITAZKkn9CNw21Ww7x3oDunHSJaDFKfIZhs
Ydph8H4IjLUUh5G874Csr5PdqXTWxEPlW5gPu7QO3Lg/Cwn/X1Oqrw8MTn2rYlzKYOhFLoBI0bw1
YMlo1UfMEL/n7lRzM9Py4FMaBlJOCDMiQtfN0K8pRtix6tXLLs/HYaGWSH0EhrQZD5SbPSV65+gX
pKWm9FDP5W89NCNngtQ3GZE1q+PHQI9xOsqzE0BzlpcMIt5f9au67+AD7WApcnHxlPfuLz1zLTsz
oE9323b6RydrIFzzC9TAkF2VpPivB4dvBlSttnPEaF3wHMMdl1pFydlA9CJ0LV2OnMJcwXkk7b2M
4nko9ZFkV+aRGY4dQ7A6Kb1SXA8z2Yp4zoQLX7dSPlJyV65GoqO4Gok0ahhyuWFSB6RX26Ek3//m
lxM5zrGwmYZ1DucCAS3HJmcSWG4isRPvy9o1r0fXp1o5m63tRqzwi3a+5W/VbiztgUmq1yHsCw5s
HDJedFVxTzG0K7+dGX7RNNkTdv67K3b2rGLXWFTukkVfjEOzrL+Tiy0n6VwD0kpNHJteltWswnH1
GXDnvTtEpj1jCkld5pvwWGoaLfQspUF1q7NPpwaJRvGbRET70yxbNmhph5xovR7r9FDee2AzcmIM
SFcQPoekmotlP4Pwepm043KUS+Xfe6NrPBNdjuCUJMq7g2+xMUXQWrwhH5P/xomiOHovxTyG2Z0/
GrQQVbtzu5UVuVUy0mVWvev+w8Q03DxqFYKcBd6PhFC225DoKNIx5E2+xbV93+OgWbjo03mZo6mK
4dIzDwbHcSu4dwC6grLst0PR7hoz6qujzVXFzw9LcCIgNPrPaFHl9IyqNlVnRjgy1XQcpEhq4yKb
31MDvrCNKWe/Ns8UBJWgcFAG3SN2I9eL+C/jxBUQFal+t7CAYX+of7ZxnzNgHotHD+Hnypcnl8Y3
AD2van2FFa1XRtwa8Yi6bO+qKuzLF9AKfgNugHHoA/eEiVoK5sTZfTru6ibuzY/8G8OSp+2y/hMe
SqJlzz4mRjoxgnt5axTvlF1Nwc5tIArvLAZW+TKRptsvXROONIEgbBlrdCYWGqfAeuid02YQPHsf
1zIMfjzmac2x7WTkzVFHZHelIvPZlYllvpgChkBoFV8Mz/EPHIYxtuWE0hIi/kJLhReXLP1rNtmR
Xhyd5UKKY2GhC/2u/V7ob5488vOioPvrgQXQQ1KzKWNAsUutsNiiIAuz4sW1jtP0YKDWjwelTnmx
M/Rn7V1f0ReSCkVu3I6W+LCGAxJvzg6KprLhDYNnrr1nS6TSNjLFjz4lHKbDSrv3h0tQyc5w4pst
nStTxq1ioANZM9xQg4X4MTxipDnLLVnGu7XdKc60nGLmw4C8RoZ10d5nRldMBDrBlPKmXJ8X57ke
YU8tEMfea19cL8W1iwGmdd6LRsRVeYHSlGHmIejoGS8+CMiR035oy2OvbjNviDhVaAbXWZWkzg5n
OhsCg/ccq6ek9+251z8c7PlrgUuNeoQz8Z9wC4f4Cg8BfvwUrVkL+IKz/WBSZ5W4nNnVOeIcbs/W
MsbmekBbyPHKMwdmmjbV997C4mdzEWfKNsV6vy84F6DIb/YBxFwYNJLjDi4h+6rH0iKOQXfnlXfL
8LaSelZTYhvcwvs51uEmjCb5yhMerKDQE33b2wOBVBuW/qOpVdFMMonhHwZ4Tm9t1KqE+xoRySpG
trfax2ZI9yTfQ5lejdOjfq5hhFMg9i0bVfdd863y5giwA830qjF1q84NHRDgsTbo3vIkWM/oTNxB
gg0346JdVEy90/3KYUsWjPFfA2LWJma98k5b3ejc3Gxp464QL4G/n7tbnWv9xAbrw3mxmbC3b628
nnjmhLys6i/C68jZTA28k5lySMhOIxUdNZ66/lFYXdzN3/54n2p83eNwyQtVU4TM9hFTcIQyFXrW
c9kdMp87yvCQMueoy908PW5kyMrqbiVvy3ZTIvRB2K/0PfIAWUYDGUfohwxEL1UhgsBJ6+7SRURj
++HpLxIbhw4+34B4kW7ue9C/+f1z0HYHXCKRm44XdYp9iLKxofwatWs1+FEl+Vzto5elZCQZqpaY
/Lm6tP5rkDGjFi/U/sIaAMNuPReuHg/mSeXXgzYdxiUASjDebfl9lj0WrEwpyBqD7tD1WSDKY0js
AYfBfGW0l7r7CuPl4F1iCHO133Y7Fc6jpZl0T+0qTvTrajNifZz8L4ozJ3U16Eet3BUmg6NEKz4w
tqPED7wGgwvYUB09/7wi0/jNE/VrSi1csTt3B2Vf6nTRouhdp0EfV+llYCXK0dBm7w37i9qxNr2e
p5s5Ow1gCGi5XZ4W5mtGT+aRetrnVRzK5SFTX6tZoi8dgyE2oE/OX2oyQtPUj4Hz3bf1dQH4KGeO
JYoTtJOocw6yHPe+C60ujfA2uMyH/fWu5bJBbJWQ8MPEPGHyjuQred4ZdT1RTMyQMFQF+579LZDQ
Le515Q7piC0W8X2+P3eYM6XZFTXvIK3gZXMrh7vzO9Lbe4E7GtgLCwPynQEX/nk230bLiQT/U0as
ccZXp6poslWS1S/zdhesO9OmDgA1vAmVMnnV02itHyyln7qeK2d/jesg0ahFzMshgmyQR8wojjPk
zAKn6giIb4D5t478Uu8cxu4aBdV8yG9z/XKw77LyYsyvLMiGTck9bLVHzlAjFkGIC7ILR1L3Aglg
6vXIzRkNzAc1HH3OKBZLSjMF8ZDfrVz1RuZpYnqsPB2PyOVkfHf1zqkeneqe6/ahMSnfMS/kFhAu
jwDho7hEebpFHqEFIrcU9KzBfGcKGdfet+HUn2Mz0srTHBv3azGH3WoZN9l4KVvvWxg+WqSyoyrb
uKKQslsje5guchRFPTuyNZBmSbE1ePgF65r9zytpBXOrPvJ0DcT/MVtvxoYfZlco/0L0aQy466JX
1jWNf+hQ75idz+E2SiQ88hLOi3SftPGKTsNWb2KV3oh85sHGXkRTAnMpewfLLF4bPHz9smsVyx4g
94uFSbpnskLaSW9djLJKNuUQaLajxdsOokTGrtb8ulpvpv6xxyy1ch2cR0Tx0JzvNMYVy7eCary+
qFxPAhR+L28v09Q+FcwFDRoNs3J6dPMXT0xRUHwE221RqcvUz98h6UarCecq83BxipdCYEQ06X2H
ahJRZ7K34QCfpSFLc+9ag24KJ/jNB4JtzPt3AqtRV3hRhqnBcpA6dqlMD2Xpf3pdIWi2nBkm5MfB
y9gsvQeD0nCtHC4D9WZn/bOQA4cfl/5CWL+Uo/S7EQ6E5jUJV+p4FPUT4BJcYbwNZslr0GcbLtcB
FWNl6EfONbHTfq8aCNzOeNcv1V2uy0PjfPXUx0vn0JFAMGEv6e71wBxnFJdBN3Ro8ncj7kM5G5dQ
tB9MRx7TjNE62Km5q1hPMIdTaox24nn34A6S0fMvAkBrgebfT+nNaHYnzXRojLizRzMaSadoeR5N
sJQvZe889gtDpFU5F3kH6Y5fSGA0n81kGOByFP6BCqvQLl5d9elY63vHWNPXKZM3/4uj81hu3cjC
8BOhCqkRtiTAnMQgStqgROkKOWc8vT94MVNT9thXIoHuc/6oEN1a7z3Z2OLTwxtKXn6+iYn98NWv
ogcuECgQwL9nUth4jt5fm19rAiVEJ+9KrMWZNjkhfdI2v6OkVC5uYreRdok2SrxzMcrosXSRAZLg
xuW6G2a5HLRMb8hLSycAlw6olR0NGx95LzIEwFG875p+7Htrb0znsNx7fMnoGGfJRgi2l614OND/
vAdJ4TYpzaYgfK0mu17XO8R8I+cpWJeYVfWHrJ/6Sp+hM1QVkudSSubS7UFKsbQoNGWlWfY6KrQ/
Mz7PsTySfDLa5kf2bub415YtZMi4LPW9KV/GkbzExMY6cu3UJXcIhuulLK3BP9ypw6/Vuz3NW/G2
M//mFZMA6QUxDGtdrYtVwBeBijl0yEs4DqUPRDu957RGEtwNrvLKItKQJqqB0Anp3RIbIqJlJlHJ
cDSfnPoWHLN34C0fAiFuwPnVNERm/EQAJk16z429prH7PuqofuiRDgUNys6qlSJpahgkylNgp46E
pjj09TV3AHkaJdUU1i2j0yngnREwq33z6ys0lIn3DuGVZM5X3iz79agRQ05DsIg5EchJmJe8svVv
Kl7XotgUqUSmHxdcv8yt6G0cmMcg1rDeBgvamAkwtldtpxK+8GzTl0UWIc95sVFptfZRwje+6TBs
yXLuBsBLYWcuGOwkv3aAYVmnho+g2xELwqVobzJSylPJXhCyvZKLR4MCI0xCR8ivYsxWctYzFcjh
x8AWAzyNWaNfe9OX4OnzOAPs6Nxru5FhJsyrZaOpVFZ4jplGTtA0fzr5IP2M2dcfcfrE5k/K7Xun
TEvF5qBFDZhkHwkbUGicBnvTUa7Xlsm90+EOu/WkXNPoktYjGk+NJnVuf086YV1YV9xRVHitqzjY
KNBflWwse/UrTpNFi5SMdMOlPRWfQVI+tGBv1h9t+hywETBKEaPCYAWvy6lMre82Sfm9Rlnni1P2
EsQg6lJE0wM+yrB+NtO/3EJVT8zIbLgo+29+8PXQRSttag9EmyC/K1amcR0CPKYBTorsPTGPyMf4
iKoxWo2B/sOY0gfHkqmXyA49TF3c88tAQyadfFQmwJ+WbxvlNAz2arB1Ms88YijFKWo4zqHxov4j
R4tDnp8jswhO4BqybK4Q0K81hFOhQvzGeLPafLbAIEVHzyN11rUsf+o43cYqGQyek436ij5eK9Rc
k9zX2lhVleRwPfFMrTXG9kAJdmN7bRV5S9vK2jCTL7lXgBMgWj11WEbNxiiH5cx06xhcKvsr7V7C
aNxWCHgy5FmMgwOndO8joEnGYK+ZwNgp8ZZth1vfXuWidcnnWNRtxDdwjsx+DRTjRsZAqbMBkDYP
z+ikWopZz4C4CzP7qa1hrQ1UuLzRhjaF3zTsrHF6n4boUepvRnMd7XxrZNFLyNEqHUN3sNIFYMmy
MCkkrv6yPCQWjHR7TuaCl6Qirq1HZJ0Nhlv4YiUZr646hvXFD2xkMDGyvW+FdSoa+02vQmbprGB5
wJ2vcEKIy8Rl1snWCvHuNU7tB6rBW1beCnBbadjrabgMs2vUjyC2aJ7ffMgVUjWxLnDP6Yz05AW4
honMY1qW0h95l2i45l2Zq67ucRIllitStmxDZGu+nE3L7dcjf2WbacWwJTzPDeXhjIB0TZkpgjeg
ADK16FHUvAzQc3pM0jJTTz7sGZqaLJ0olimuzcgVR/DvWNi8edIxJX0zHQrHYDBFq+7YvokismDl
nZ2KJSxz2MyZzZPbmQnlrvXaIMvwgE5vnwOJ9kO0lI3aMXWkgtI7rBbeG9SNqVgFSbvO8KP3OVIx
D34KsQMxgCuN0mIFvs/i2Yk5xEq9ZN7JP01gWoSie110t3CKXTuSNn41y9uRPCaATggoKmXDk7iO
65YxEtFfkzQrSVacQRDyPh1twKCQAMJ+cKamW/pd66bmrYyfNs2tEqhTb0NTWd8o5bRl4vXoSYue
bKs+ORA35ai4MsS7WR5FluyqoF5nAw74NwKldoomrcwEJpynyliCz3xnzIWEwrx5zHO8ImvsyStR
2qs0q5zOHBZq1DjFxBvdKRJFXcorUaONUkrn2Jbf5DK4Ula2Ia0YLgcEwGq9g+HXWyLyfE6mJDma
hgQpH4FLyJsCq0APFNN7/E4EOR5G2pQmDogKzmKuJTMlWrLscEneGkO/wnjvjTMoucDmtUwb7RPY
CwlMVK0lVqKMSaYIesFuNhHnEr6i8XcyXGhggJeS6l3Wyw4dftWuNeleNQhmk9ElWX3RFES7V6yw
zeiMVfRdFLz1aI66SHUppVlaNmm/Rf2ldHK2I5za0chMd4nJLp28rDelhD4sQhYeGJeC7zPM8XTE
ozsWypdcQtxQQL5J4xr1FAGBfZFcxhLnU8sTY9HSW2I1dGkpWxQZMcQ1gQy5zQdjLsnEgc3QaBP+
7TR/0Tfhym/SQxvab2ambvNa/kdfGXdsN0gLzR/2ja20+LmST0zNUBjaB5VHjxoZCxWNTksvHzll
RO3xNSaBxlaM1Brg9zszvXUnyXs1hftrgmo3iWQV0XnRzydeFjkTdbxWOhxmfX5EHQkGxD+Swq7o
xhl2vXMpxaFL6xRkbYHpWnGCaCQLxJpOnS48J6K6pBqTH0vov6bCrRQha4uznYxhTYfCbiWeM6Uh
nChDa1nxq2YWmY9TTLM6g4bayKe4P5fAka3OF9VvMhgW8q1GHV5B/KblYYgPXMwbv/fdmsetS+iZ
lZCO8/GGjlmX+9Cgsk02l1P5DEbTSeklg9+H9Kfnjeut5MBSc7pFzLMJBD5pIAEEOSLG5EdAihvj
7JX9CVEZ6KG1UzN8KCJYyxbenEb6lKxfkeJ6nW08xm/VhjQ4iYNGEs1Y9Qe5FLlDPF8OIBQWszpk
PSRia2dQ/wHS/za3z3VtDwsrB1eDTX8Y4BkouJi7YMl0Td7qreYSubXQCIxga7+alBP4abrNQZeE
mNaqh+qqNFYybgEteAxohQxqECz+UQKkFzYK/Sb/tBioluSofqMjug5zuxvnkV8SGe0N1IAF8rXB
5G1nIL5J4kRdw3d6DHTFQcqCYS2XOeD0Y6zLDvbm64wKqWwHrQBqHR8hsTsA/bpOqQ59C/sW/Ttx
4Usp/qYVnll63ZmvshNnPZIRlKsWxiip/CVllekmEYfUbF65GH8QYRFKnbpqTkqEzabblqDf0bxY
OfQjL8lGdTPjD1fwIjfHfRQG+3SavT4fWYCSKsE4k5QDUb/FtvfqT1ifaxwLH0eqUa/krpl2jYy3
oaeXYmVL3U/OA036pD/uba1VliYYIX42jZxlZqaLadgmC0eHAK/zVgmLIKZKPnMpM+FB/B1dnoiE
gEvV0CHzbDl0iUMRyIYOX0eu83GJAT5Bjpq9ZCvDPTQNT42yljjaTTnvkUV10AIdEPR5U1HZpkT4
Quc7LPf7NRk4z9SoBUY+cVYCG3glqOVlHMBqCIpBAQMo0WtCsgIitphL2+1CjeaB9GD2R4GIriDJ
ZCguXKsFmgZB/r7dvQa5W7fTtO9Ve9lXAe4/j4QCoT9TFRW4qVUXk3LcDETBTPksNa1Cc5HCVnTF
M+FcaCyFzEU/6FempmEAsFDmkc1/yHL2HqZyO42JeLWGZ5fzP1rtOwXODDCF+o2xGqXxHJNB6FFZ
D/jsryI73aih8VaZwXkq4s0oy9ReK4fBkGvwY+PGgoBPsmgeeMK+Kcoltz/1tz5DkQqcM2QKatwy
ALM1i7tfBh9aYWPT9tJLO7U5otMOGZxGyFSKDQq8Pv80In1k2a4OZJJtMrM74xSQForwm6Wmdldy
ArK1GWHPMxpONx2tz1oJ432acEdkHjGqTKQWzms1Lw6k57hEokBrgsWH2g0Z3lLRq7UnF+fBZP3q
kO6RgcPwQLaC5i2HMGBJxjMZSJnFlxwZTo5ZTgP/UsRwojEB8S/UfTLVjlrov5UI2PWr6qCVLYrI
Fs7BkwnuQy/GvDRppUOMebnMbV4ioh/nCtovqbTROFamt0I4CWAa4TaZZldJqk+HKEGwRSjSTmrI
R1cQlxBdgIhm4M8ztDuJNx0wb7QhsuLDzDhiY8LNmpA8YT6G1l6Vk7E25WxvmL5DVedDr3DLRjIz
Gv/J8UEKk0bMQhxylQL4EWKMgr1VRRnNZKgMmCPEHt7dpCU8sdRO6LL28PrXWJLeq8L6Z7Xin9c3
r6LwOzSa1pXQzK0ZNJjAetVCA9+e0tq76n0/rC2RojMf+5tamNe+R1RKopQkjSevGEiMQX5uBa8Q
v4dG3Mn/8SSyND3NztzT0brJ1fIDD9FeG8CSMhgRSrI2kVW+pYNwMZL12HXabQ/F3fbhPquSnwy7
PG8MMuZurP4JYZPdU3CV1olxJXRgp1niKRorcgp+Sl1ufgdfepM9xgMCiR9JAL7qwWCAzwZbZT5I
Rko2/VpQqWa/LJpTlCkZbzRIZoe2Sr9HSzcOUyd7SD16GGC6bQtWjzJjcOMfd0IppWp2zDJYt1rV
wHkDqi+NtTXMPg2D/W6JKKr6CAwisd2YnJNdTzzWrM8WwFPkyaXSIiWahxexYg7kwpSJn1WaUU6Z
fxFPItZlvF5QCJvz32OmJusKWUDKfxfWk0vdcPw+0GCB0a6uBT7v+SwLRoz9Q5Ot2iqCLBZqS1W5
mdIQDNVsfHnNwESQSyXSkHFI8zuN4brqCA0zkdFECcUVkTDBgDM5gbmBot1ME6csI4wGgz2elLar
ZCcqyvZn9MaepPgIkLKxeskpq8FbtXXr/2MqxmUWDV28pVMLLg9b0cYYRlwgXZqTd1SP+FFZ/4B8
8+4m21g5C0P2WpcYN4IbOu+t7N86pTglXPrKsqQJnEM5s5c+bJyi/2p2woXrXYmSfy+wfZNKvZDN
nl11PLZxfqo4QOjZjXDm4Q5GejHyyPUMqEFCyIyZQ1s8Bc4XmKiugCxL3rtUfgbdhbHI1+49EYOF
cjBni2tf1SdbjbepzxoJsOpZM7ZKG48FB42AddESTLQMjX1kfqHf2Exi3VpuNjF3fAfzYKutKbtZ
+j3cKGPDxE9b+PWmwHGWpKve73eqAIyHMDYmHCctTFb7FfLawCrn62haRYLasZNOo/eg/2vEY1ST
bTZYD7t52g3m6GUyrdR4AyRR53gb9cg84ePHn7EdNMdPpkMuA7jH3Dgj9g303ge9YZD9lRgS0p1u
fVhN9aXncOthcwlHcaZLCgPJtMcgQ5IjAKevbY1x3hBV1C51qEJHjYwEnjVtqZBZWYKoMVSlRLMt
JTn4HIzqkQbpOS2DIzGtiG8wLCfmQdXuZvQIsZSm5B6YZFJ4er4gXIm1vrtUE3R30TmQB3plrSLp
G2HmwjNbt0ih8tGajC2PCZ09oStV5Uoi/RXw2f4huNYN+cVLtSbICxpY9l9aIu6+6S2b3Fs3Bqnw
wcgKiSl/1BlE00vH9wbfBTbQXXvYZRLw3bqxHArltirHDyVp7a4X+4EuuJBugXUSubDWwb//uUyX
jVd4GIxt7T6oT3l0OhYAlvfuPDW4wW35qgblGZvHVZU6CBSZQxoaLGjY4Ti3UEOSqGytCslYBJ30
iT1kTVBoskzpkQQHKp1EVu4Sso/JRiuNaL7GnFY5QYhwekoO81DfMBM1EmO6KXLycla+tUqTo+ct
2+5kFysSjI/pPA+iXcr1YJ0O+om2qFsbWKdB6S6WpBFKkvGbloNyboP8s+sAKc22DDaaxFyek08D
i6uCeITsOJTQf9upBmheEmHxhzkEMVrpfegEwK5NhcZFmov9k6J7hjuG1Tqc2a7s2Wgv1LtOppyI
NtxYREWxO+ZnmjKWbZIijhf8abCxRKBsRL2VEmJOMAwQrFL8BlGKkKRzB5gOHSyCv+lnWLq2fX6K
1L/UUu+VnV6igcA2u9b2uUbkAdwPw9alFtpdaez7YFjQ31jHPP/NU+62oS85Cnl0BYesH/2U7K5D
nh8MAPwCQLDPeNrI91Bri3QuJFooqVMnlemYF0wXbNwkcc6fjOmVr6a134lpeBulllDD4r1G2OHJ
j4LwEMobBa3mDUAQQWio1EDM+cLt9k2T9xT9RoZ28TwENAYwlD/8qJQIdW9aqC2a3pWtRWA7cIQs
qCqLI5l/I4lhEm4XtMMkJFoRqjgUGktiRdw6EPsQSqJEzjUaENZQlYphHQvNe2a0Uy70eRMbYyAB
0Q7Vrs/y1AnR17r4ZHHYYJSuxyhCQKsACfc4oGsxOjlJBEEubdEDc/SfhN0eUJjit2cDNY297MWc
EUVZ7uN5gaB+el+HnaPXnMaDU3f1O2vKWkfi0YGyl/ShAeJPbmmPTMx8/F1wjRniYoOGjWAH/eJX
Bz1o2Cy065QhWqv8U4iSidCbc1DnK2TZu45WMwjD+jwj6SUdpiaMUyplP4jMNmVf3YbcfOv8b8XA
KxFXEWPgeEZlOAcYUAWqX8JQPhEL58gznCTKFbhU0Grkn9YZzBpBqOj70x8N4DijpATaBe2ojNGM
zQJrqYvvZxpXrbIu61esaFuh/RvIe7dFtCo6H4kL4zbav8DTjlNLiB6d1nK/oQ+aKUyS7qm4mwFW
M3h/gN6ifZLqYESINUCQMNTkuI7HbRxpGAv4NtW6OQ9FRAwPBLJhriziCTxVu/QV4T35xus3BRAz
qwEEMdY94GiaiGTp1g/z2nXVxW1oO8p+GR0L/x5TdI7JShmaU15/kRm7COjhUqb2U4mjDU/Wvuov
3fhHNSlQTyo42Au5sKHyJ/k3GzqUA5lQoLmCDnV501gQwzY8bzVhPMxQgeK7lQGLkkToEdV8ACej
r1BV2nL8ZF5ruiQYlDjMs1HeELABKEuhSL/UqxjiOjPsV2bk6m8w7ruP6kMxZimEW5Xe0hD0jtt/
ln3RZ1B06I6RfcZ/vYhoCzwGlhu40p9IWncE2NRNaYG/cMljue3ltSXvBgleMUnvQXAlbPLUx9lS
JtaSjIQNYUqECMxbiQEcS67RJar4sjHsFMB9vb4mRPVJJviG/pfx1WvyYlT2dGIBUmwV7wfp3hKT
vRqtQxNr8V1vLoKykUA7oRGIIVM9OF8c5WgGcY6Q34yqopkQJ/2rKUkHFbf5Gya+jXJCEWVIF79+
qcFZMs+G/N3wz5Fh4iqmfjAD4iiIxw7Iap+WRBQh5OeRjlFu1G40fKBcM+pwOeJkVu51vm7bh4b2
vukPhYkJkxNMXGdTc2WoDA/TCpu3g458lTGCWNtkGFPAADSEZKVZSXLVmcvpdWX63hf+AfbyMJbG
gtg4G/UR9HSLttpQ612XrkpjXyvo2UhBHV62+ZDKOxUfTNqYwGS31e416n2NZjV/B4zPqyTtRH0U
NETo41vUY/CbMjfKP6FuCvtbGTVKG05CveZ2vSbVG3gBqiQhBAnWKLbXNXcMR9sEcQRKkmeAw9R5
xleey8w+GwWXF8oSAdiYLTX/k85wMEsUf4iWKMk+eAYPtok23nIaDiQ0wV7K59gddfsmSI8ys08/
VtYy80Equ2n/sMo/EXyW3ZWat//JyTrDzIycQvBMdS/AdlgJ3Q3B/vTmEEb/dI6VDt4oNRAdAFbj
BdKI+REnnTCdoX5G9q7j6rE8Jnbrgm/ZlA23La7KdE2n9dh6DkZS7H+PAFlsGvwR67lQ0Y6MicvX
jnioXA/GedA4TbkgicGQILHSDyIDMaG4KogyqjMUdmK4BlwXQYwwb99JM2x8UQHV7QiUrdj7sVMP
DcAjP0pGGFfmO3l66kdeNsTsqG4s9MpWAcIMGHPIkvTkk/oWpK6EzSoeYldqd13/7pUHj6ELNgDt
05JgU6U52dwsSdc4vgF5mwSOUvLgI3iUweOz8daltKR3hqMLeVk1H5w3gfkYPpNWHO0QOTm6Phm5
o0Zn+TCLuy5xsik1axFiuYJCNkGZwnVeuNJv8C/kM2TEvQcukLIf9Sy+hHih6BQKjk/1l+2/kpYq
oIitFqtYKHw1blZ/RM1wVLM1jiV+on8TZxA6WCE2c1lOQtyhXLmdhjZlbG86prnOGpaGztQ4Oom3
8qRtUoXIUmX0TAWL+gKVWTqSPoIp2t/QzOAl6iJrhy9LRTvBzh/1bDO96oTVJvHcGLjWiqGmb7GM
bqYwT5KxrtJpk6cxE5t0qi2bWqirYh5j+WxY+wmnXew7Wst4SW35qKquiWSNrkx8D4vIo5Zmo/PR
kZm2nWLDlSZcp5cEHV3hfZXD5CYDsGajO1X+abOudnnoBsjfGolHAgaNdD6e06OosPiOJ2bfQXnl
Jrk1QGPiZEykxhXehvDqjWTf52GTSIeLJp/AHGcHUz2+PBOaHJr0lUe4oa2T5DWLBmfaVLhq823Y
4IhP0tcxN+0TncswhCJflEaBIoQNbg7nLMjxPqSjgTAxA6zZUOC7igcHr+GytjI255xH9h3JV6Au
xpJSJdsZUzLt1EPn70PehEk625nhapYOK4xQi38FBGU77cNk3fMAZNFHCheSMHsWvQ6ZTzZKeJY6
UuPUZcT3GBhfuoc12O4YlQmPODTiSGWz1SM9QqppYziMOI3EVi2LFX8SCeRLgf6nkLRVgTbCYqhM
muW8IhQuYStT360VZN9K9+yUi6rs6SCbT9RhU4Hd1SNG7fZv7LfSuOf03yl0KXafbCTL1tIcNf1M
rdfYryKmkhSIBS6bwA2U+WSLxzzVoOqaq6JlFsmapV3JdimaQjn+obxl4Xekt2LNmGPkZP/I7ILY
nz5JXjwf8TUidxMSWY0uvgehkZVr/jItRw9T5hnsF8OXAjXlNn82jcPVKgIuQlaYxqoTfeTedMAN
BZeIw+oYqAWPPRxMcuSrZV1O+l+jwjahHAp5jUWRXpjnCLihgmEGYLAesmhfwbj6lo+fubhn0ONl
cmvqde6jx9Dks9cNvHid9ptY4sLaqoc/JR/ZtBqHe2t1KFNNoEVsgPA4aZOs8176Y3Da0bLxpZLA
xfKSnTHMnFLRHvFCEMta7Mc+uNn6ALc8Q6Gt8pnMNHsUI5/sBnI/ktD8I6XpXzYoW7LAPvGH74MK
gIZIGaT28eg7XkZyFW4ijxE5uil5tK8iMEIsuzdZNy+tr1wrVcGaZP0aLHKlgq2lT/pXW7RcdcxM
pAQon0VtvftGfddH84MeqTevShAkNm+iCj8qS/7GxURpSqwuOq19UcPxpc7BT3Enf46pfZC7An6V
HLG4y69B6L3hd98Sd/Xkg0M5UMWfURu/GovJKC+sgzlK+2LGSAq9qpy4ML/JZEfUP+q/Rd4+GJI+
BWK+qM+PihL+aO14ryVlWwj1zl558JM8WI4BKotIp7sSOr0z5F+d7FT4ZcBAbFrfAaFPwh4fvWne
4rD8smjLwBFESkYyhkxA0i1ItSsgHp9xLm5Ji0DLBNg3Qeu1sCfrvIWPLgLj28Dojwsw/IYKvmQd
v0bE+YeDFR7+W8+bbesxxrGDHRCf0u/D9IqfZienw85D0Ydu7zeaSFvRTYbFvAdSqEr7ZXeFhwUr
vgmiYSEyLrhJEHrmZ0TOz67TTmrZ3+mN4M0qP9O2ucWa/lCToMaH0v9VwkTsIb6mEQVG3zXfpWlk
zGpIOUCpdkNJ0mncBZsuER9JBm1Ue/mtT4MVdSAiCZD29UhmO3gbYjGIdWpvWVX8igRhlQ2tQUDT
lb6fHwR/Z+rZZotVxEyCEEcUABV91JztKE5c1UZcE8fxfSjb91xVyf+nWERj/Ax1lAAKJ/IQd1zr
jfzZK+omBhygi4UjiOY52teOTWbvZUs1ee+mZ8IgkEb5dxrV7+kUvZGbckni6kaCNElEmKKXQSnA
4isfT2FqghL/1X1yblqWE+Grg+NzpKhST7DDNP4Ivd1mDfF7oqN2Pjjg7OItYcZoQBVDucdLbDwS
KfwKJe23KcdLCKRnJt21y+JbnE63QhZk1Zi3ichiItrka+lnKstDg9dbiH3LrxDK3g+f5CnRywtd
fq+pRxRvI5gNc/NPwuWtt+Dfkv5FC0fLTqAeaoWzwyBUKaiYKmRpW6TiM4vtRxkpmzjUrmE0MAg2
0VnAA42exhocBtdwKCg7bG6UBXxPpLPjVxsL9h3ZaSOP4GUEK1aoA2d3X1g0/wX+LEFuNOBsplIL
ApFFB/dCMriile+5ikiE1GOyO+eIK18bqKcH2RFm8FBbn5yCJnAw4VdLO2235LMDpSKyqGYCxiCv
lThpbGp86krDgBHhf0mj6FVN1lcXq9u2LkmJkHx+gro/5g23XVpAedcxX96oEvSFExHCUPCjxRlS
3dz77S3xL51TJxFK/lUlrboy4FBpE8cpl3zVk1//dOp4iwyWiBhJMCUN/9o5+ijzcUsgTzjGdfyg
3+mdPsMnX+dH4gHx9CIgosz6mGTSFvwaJTTpAH+ZHj4Snfktym4zShon5h/JVHg75jONHd9kms2P
QVV+qnLYsaBHFaMU99ZIgQKpX9WLhBnSVDTyInNzVna3CI0LPTgQQv8ZlgXA/vRrYDqootYNTP1u
+taV0OqzAq3spWm17epUI+BIfODtPMuaouHwRlFP91/M9UHe2JDrV71jhM0l+TIQy2dK4ZtQwieG
eyyywb3Qs7snFfS/BC/RoKayAvmVecZTyMmLqqk5ka/7lEruI6MwgUnBieOIRP/kZjcgaImCTCWR
yAnypvw9yNNNx9IMopn/8215JZftdwMPIzOIy/QJ2c3w00X6R5RUR2tQW9gK/YA64jIUpNG0ZisQ
GFlHzQhVUCHgRD2GZofR+tep/tmS8/eWaZAl5VzQVq55cD0g98fYqvetATRu4WklgVhnQVEBlqqx
/EQsgQS7MXd6BUllKrxD2jRdSosTX8jSMUgRJWhVQemJfpNzNlqVX8MptOEWe/2plhMastoVQQMf
o+CiERGfRWePgIFysY/nouN5LbdyomNVZF6EkxKSyn7R5f2979t/qkTU0dCGzzHs7kMEbAALhmOi
tA5qXCDHTFnrSIecHNkbf0t7IkFqxO4jDSfVlIgt8MZLY4dvBRHBC5MOCZg06W3KOiTfxRuNCtee
vqN00u5gXXAa6mHE36OUykm0xBRmivI9aYh0LTC5fwgOT0o9Qy3B0cv0E/lyvyE1rDPI/xanKF1S
j11dV8COg7q4JT6iuD64Bhr/P8aIfrRuQ5/j3C7ISS0b/kpqfdIysQm86KMV1lONkmeg9/dcGFcd
85A5ZpcSV1OZh7wM7T4MtcNYhD+cX26VlierJA0PV2K2UEsFqr0Gx+vkv8rub2SmJE6lcUbwFs0P
c/JObPUr75F5y0nzTwqshz6xsRLlg9O+zNeiR4Y5Iisb1eks18ZtyMJ7oksML+U1MPm4asSXFCjs
i5Z1ycBcRiLos6v9nWekp9SUDp2en1S7O8c5jp3Yr+/NWHz6rfZbQeMs9EKHB/HxvJOBccr7khkp
qt9oTXnzg/otRjWHp4nGMoCWl2+nvzRNnUpj+NUL/mCqLDaG2n9ShrNKwjklUCJ8pZyGX7DKo6o1
R1V0QGIzjTy/U8Lz/kU1zD3oK+Wniv/qBi6+yk5YVvtX7aED9zwyoqpjoyKEIS0LHSpUbMaZoqv6
Q9Jg/G2yltA7skf5ezIY3rVIo6nI/iW1nBLTVANNCKez3sbGQksRWqMmeBCycPf0/lElFZeIwkza
cPqiNvmzjeGSVdlZ00v2qlGs7Yh/JlCTb9KrDm1kvJf68NJKzXdwipwosgOw0F56U35NEm30gjmU
1BJkuuFJmOXBDgr+xVnwsFPlRkbCjU0M3oJcn5q0GgIc48sgU8FrBZ+dXJzsgS5FHkDOTPbYpR+g
JZaN9Js+JJxt8A4m6R2svf6uaHCKTSiKMEufpwgqCrocsrc6U+x5GrriiFGeVM6CTJ3ax9E2Hcep
vxa6+kkMMisVBbiCLAPZzi7UG+5ag0lH8THDerl1bhSuFcPgZ7cM+UqEykuHcyVU8oSb3HRaG4WM
pG38Rj/r9fgv1aSnlOpnXF47arsPaOOPXSUdSwhamFD/Iyd2AOiHU6QDS6SYbmC24nvE88ccXkgo
1dMKEb5i2E6ZRH++PN6w/y8r9n3DNBRMcMGNdLxjq5ukLBvWRu7NG3bVHV0jOXmwyDAqGRen0ks/
Q0ltVJF8RLL+2VFiwLxHLJWNdZHFvnuiPCEeNZQONOftyRb58yyTDOvwUrD8WrJ/Ks30V2myMypm
fDs6dHjKeJsSNYHZNENP0b5bzGA2ewivkHeK45qYa3QlYVGrizJISRxKYdh629oIhpl4QOMUmtKT
pEiSPWP5vfbaeeACUjGjHyVX/qyk/kVczOnMpBCSNUqa3pxKizImPmpKAXFXMYboKgMB9+tbJfyH
2ugPoUj30lTf0M19SZnBY24RjBvuJ2244lR60uFzkVJ8CKP0kAhS/Y+j81huG9nC8BOhCo3Y2FIe
W2LOpLhBkQrIQCOHp78f7mKmajy2JZFg9zl/XJRtcx9qQsybBOzD5/MYhojpLBIxhE/wJtoUgm1S
/BL80OTkkegQt+LUiGEdjMMezSHPRYCAgyAI0Jqy/qRhZulP5SkW9imz3RM60tMg+9P/z6UhO5I/
cKDaYE/m0bYpXNySDfMWQ3Cf1NcqqnZR63y2djDrkO4cozf0Khtdl0+dCOHCMl50/qCpMy0C6evL
5DvOf06nnztbu06i2GYNJSVuTzOsi4xTNptGFj9FhkIC6zDfYSOPMhqeRcO4F8TGiSX9pOkI0yp9
XCkuRS9CzdJWcnwzbBtpm/ceJDXrkh+c6b2L3yzYzUWpF0fKJQ6jBczrTYcujvZZm66JowY7TONt
YsCuCG5mB92O0OKTFmK6tNgFIJzKM+vVCcgvJ1ieDF9pP8Dnf4rKXFEH/s9p+bBxt296J3opS17q
QkJ/9QjVu5Bh3E3ILIatWpiCwVfHnUyI9jVz+osII8oFYS0CJ7q6Xhi+EzB4ZwgHnCnqF323NOxp
fxtTX8dl8uloxncPII3BFMR7DP9ZY/7tJcPJ8NwV5QWkhueD/l9awaP73p7nECXTuLMdcU8i93PU
2O6dSEGLQ/HVOsXdAmcnl9DCVCwJhrrHEiMrg2hOeswiRZERBdYxn9x1F1e7wmAyrVnC8iE4KAWh
lrTlR1WT/esN175zENP2h6qBMreHvUnlW4vF3JMjk0+TYCEQnwG7M/nMhE4M827v2RcyXphww+He
0Ei6sLLi1jstO1XqrcgCx2Atk+It0PFUNEmMR4SIKYU1/83KdAQwBRFnhvPSawPhMieRF3rLidAh
yKXmMM5dvkkfc4FGWw9Z1TDPX5rpfiYtPKmGRlszsRPOcYloyZnKBG7MRu82dcARVrknBNffcx4T
0Ikf/SF0F5eDJKqv1ThZLYEzNtIaMs3qDV5Vsz0MYnqigAawNIyfpLIhY+XebJpLk+PvV/69rUrA
fnLreQG6ux17B4VQGC6BmSULcG1SCEO6fRyvjYarY8hpxxydk2S5TNr+m/gTF7JEv/oQu6Xd38Yk
35iZwELeEopboa7A5g9FN3k0BMAoRn36VWUtNbDI6ri9OUTcS0IXQIlHG4PuFvTuzXYrk80HwYKN
Eo4rqvimQe9frhsbT3Bd2UG6RXaDzNhOER+I9Lvs5u1mIkmuE5KNRRH53CDQt4stXXRokNHu6ao/
mz7V86jfcL4yE+KJeyttkmvoBrgbev5ROcmt1M0djuN740AMx7p77pLggmb9HhTTgcw8glFGTCFT
F57zpCQk3N1rUbPtmmJjBcUubuqDDPtrApCVRfWxL6pDimEY2nWbBOPGqLs1GiAAJbFTYfrbBu5+
MoCeKjvbKY3OAqJ4jtaIjt8jmcojW3zR9vZHnfFfkiAt+qP39D3vVUkcKFmpt6IqJOkiBMoOvXOM
23CfR5Rx8HqGNaCoK+Gxo0ZsYsN7kbKC+ki/V4jARdOe45oH0AqMrdYL7V9cMwyldvJrW7OjQTnH
SnZPMXg3KsG46xSDWq4Y+fVEjpDMYMpWFJO/bR78suv/ZpTKvNkN6L6s2GAiHb1HPBwQ1F5kK2nv
oLeAMEB1biLwdMjfr2govkjTh993kxtlSLyJtbiVdY5A2+bINSX/yqh8XmR9vSEZtWWzNlZhBOkS
++WHX7lr08KHZpF+GYJfZgHzTpwNLx910eB6qxrDUuKqnWP5EixjnnhKG3OWcM4jhg4Skp+Eq6CX
1LEnB0H32xnGg6rGFYQlgBSh5gvHQkTijAe0LadAFpd4yK4qsa80dWGb5Vua/LqbxYc3I/fvCV0l
sS0fPFMc+rm/osdj0/FAhSNigWkyl4VvgF0J4xKOY/zH5Xol2h3+Cok3s2UMIRXwENsmAZG27n8K
31tKC1VGorzdYBn7XFTHbOCtsvPq0oTRFXUDKqZMzuUPDSyXdzXnmH8jojQUOeUlqtuzHYozIdsP
Mx/XqrN+e9l8F/r4LkEB7NY2FrKEX2uSfBur/Jb6CNYDTlkEs3xeBmQfFUYYZ+7roCN5QdH6hWTF
m1Vq2yJrj3EIxh/H/SUMi3M46kcPLIIbods3IttMgf1Z2vFzEPl6coe1NpSXNkpuXeLep57JzUvG
vYqMvePpiL1jlF2jfzF9hWYHuihMwYrtDJab7eCiDy5eN74k6/4bIpVnYGgnvay2fMqWmeJNI7tq
G0TRLcLHY8hx3cCi9GX3Tzn2SujtB/qKVWBqc0tFd+4MrgTlj59e4hy1ef4z2i+nG3/ioY7fyAZc
Ahs/o6nd2Gb6aEkYguPRVrQ/XqoouYwsCa4MbpTQP5PUw7ybkdul7Fesm//ixFpjwDumnblnzCTi
hd+Uc4CVNTnbXZ1ylmTdw4cVMVoDrqSv3/Vxulu6caNaHFYFoER06AboM/0WXgqCHoMd4/l7z6Pu
24DC+5PxLQrNmkXi0bFNpzuLXbIwPLkZYBEiCf/fhd8q43oz8/qUy/GKrYYbNrFONR7n0SO13O9I
lWutYIdthJjMcHjX8ubiTuatqp1/E8d/VOIc7DDMyEy/9Ij4F3GoLvhusUwNXHSx3iOOyi8Bb0/c
kELqNNz18Vev/EuQWavAqpa2WT6cVL9Gs0jGN4kSb35tZ4DhZhXUjB858lFw8eLVXvuwBgOv27wf
1iDZCV9iNP3VYE48vs5HqwefsTEu3bQ6+abxgx9mx8zLRMvADSWLyz/VuW+mtLoj+sKaOf1YMYES
mhyoVMh+CGMgtpZzBqXIL7F4b7oYbra0VzFqqIAqCtcofkbTuirH27hjcqsScmYpnStgmWwx/A7u
DMbNnlRpaZ/uhE+jhG6vAvLlPZ83zkkt0q7qr1GY36hfvgjje5l2iU3efrgFwy4F3A+pXCybjrqk
ufPsZlQV8eiHrsVnXIHhIvbYOhzzbwRKqDArUjX4Mq2M7pCw/oqJCgIgquqJ4wgxooV1jH2bo3Oi
4lPriFfMpdbhzhhsikt47hJXj/7EYfPpREQXuRltR5FRPFw73HDjoNmR1bG05/RwUPmW9HGzb17C
6X5pW/xoe/2sG+HVnqEi38TW4ngBTkjr1VgMHaOefjVmcC55ePD4FwhQipfZtDzB7QTE1UG8q7kK
iTvrMIbVQXbccYM6KcM5Kic9Usz6zDphEXXXPygYXblC+7EaBRxJayzPa09qFOFEYdH+UK36tGLu
/KZSN63ul55tHZAKU+rNUqVHznWMihttfxc1mptOTl9KMNXSyoUbtRn/k2FwH82YvP3ky2UsW4jE
mSuHYJzSjvyz/uTN5IQirWZSzq4X46FsXYT8XguEFhRfSczBiIHtx5iaWTxzmmYzic8nDAOuY9J2
MSr+Uz+7tlqLYS7nCXoy0T0mmxGtkte7xAsNxKibvC5jOgLgdTXSJOtrTNDqjOEO0cTSCMUtT3mO
i44D3e1gFRwSvwePLxZQD72oPS5INTBsDRXJNilVh7kTbjRLv3NJ3yfTuGQUXsq23lG7ckaBhZ5Y
2Ss7BJdN4v6YSnWsW6K1lcF50OlHu2wOUenuawnnbqdUSGUXAoDeO5PRPouXqSCkqMtrWkNYoxwZ
PKu+eBa4OZlB92yl38LwLxGNUWDWvF2j5n9VrnyWRQtKm3wq/EOLPsJwkBuPrMlWdeHsOm3ak/+1
NUw+RgSVMOAylXOQErKoGorWiqh+lrndYHs1/yH/vk0SiUHpd9e0AvJMGwyojh2ig3CLe9vntwTD
fJLaWxlRl90OKXCc/xsALZOSA1JlDNkPqzFeS9M5oZs7DSFLfGIxwI2gmN6w0aS30ysGL5fwD6N/
lTQvLLjvDh02fDMhAxwlEVVRxXTzTPfatO4lDie0z9pRVIDRZr0jYWsVltHKdOo1m+zGDrKdg7tS
FfXB7Gx9EVQhqGtPd0oefwyDTzhvmeCmNM4axU5VON2Sorp2JJeh1eEpTYUOMMiLagj7o29Lai39
j3ZWxpsdk2MVpfvQr/d8lzukkHstaXdhTAZOQzgrnvM9YieuR2e4F0S3jAQymA7BgESD7ntkiGNs
HoLeoE2txM6kHJ50DcRdCY30mgSfMouBcBxyzdSPzMNXM8jPOmspxqu9vWf3W8fM9nqSXaIeK44W
dPc8GVesY0xlSENzA+GEMZJYMFc+9Rax4r7Pgd901V9zZHoegPwskdJ9N04kSdHvgUASS6AIm43T
z/oADPcLt+7uQEEX36nYXCb/5vgTUWQ1RTps1udOGy7S6a7VnEqS6bogG4rjJ5hjXFyDNpkEwh2c
QUf6Xj5jvXuEHjxHwmFLayYarA4XqN+AEtk1Z376VznZqaQwkXlzZMojcs2bMwASH0zN64mf8vHo
jFP+U/TqTqbKd5agcEyzV6/LVdKgI8jtJ63TMEzzh9FMj6BAhzDND0LXDlrE39eKDaGza03Pwe4A
vixxojDlWPawaQwIi1AhG/EawCWXlIGmr8OFrllfZZP9C7y9lLP52ku/1GS5yBk4Zlw9I5olJECP
qXdFTvWyr4ggkvGTMO/v1rRWVWT8KAvFa+Mkn1nfEHyTbDU7XFqDvBWwQyaJgVWhXx172vqOvndL
pDhGymdtavqAvlKTqp4RJY7LaJSM0WlQJORwmWIq4pQqc/TJsicCLRFMFDJH2KsRP49uTR6VK9dR
DpSbyfizKSkuT8XV1OtfftsMRsoHMln7jZzlOZyZXKB8MlE4Vt/1/FBmnFgFL6GBn2KhMuvRd4Sh
OfpFDyllUXh2424FAUtAdYK1G0nYVveKIwm5R03zblaiP1A6awvH0H5j4b4DIPyAge9BQlFr6uKz
SmfpFfoOrZuetm2fpSJD1K7UI2gj4t79g2jHQ+91f2Ov5eDs9I1lxdepox2n6Yi3MQY+223lb9vA
ptOZ63dhVcamUawJgRVAV9YZ4GC7T+NxHybtvknLfTBIIHi1K5O+XqCYWupC32V5GAOO8oZnJFua
JYCkLv33Qmjv09g9fVcyI2RYlUOE7xJLWDpW1KHl1Subw6W6srnICr6kbuxtQESbRXcf6hHznzOS
Fyiqs1fEyZvp6CdgJqhwe1sVDqUO5pb/+VOhDYhN8rMs0j1cKuxx0x9Sr2D/0pJ1wZSFCtBbsv9z
qUxULQ0Rmj6fBDttrrpXnCG07/S/ZQmtVhlPfFUv6o64tQKCA0Tbr1uSWukIQGiVSBLGqinbxaX/
7VrhJvOno0NzH+BDWoCNq5+pNPiRuothER1XDViUbQpy/wQhj73ZEk4WSWolkoy1OArshd746X9W
2iM+0oq9tMOnDMWm4lf/RKyUi8AmVyUsmk82AN64YLwmMmn/FGl+q12yiRodBjLObJA96L831yuu
VjXe3con7DJu0WlRjlO4ykD0HCMOmv/sEJwsA0yiz9uldKyrq5qr55YY3jP1f+c79SYTXRx2UGrk
RQ0/tokQMGxZ1GhpvGkCrjwGDxod4z6xdnKIES5qB7tWJd1/isohZnBaJOtRHmkcPyg07P0MsKSq
PeuNdaQ2jkJSDho3UxcnAR8bjFNdAzBm7rrwml+uYTS/7c6ezHUpBKLBBLAwj9svTyU/LrmchAFR
LIImtll4kmi8WHYbrXDR3FnySJ3Or285EyWpDQVfPQnp5I+0fnjV3GkdDt4LDzhwbEUqQV9CAI8E
4rsZo0U5QDFQc0prpsMSb3+KkDqIxvCuzfwgaT469JyfkIgsApskSMi/CMgOjR4FcrLQOJ2yn7Zm
yNHZ9BZGkCwj2f9Sp/Gu9GZDaAX3rbUvlTu9NWUF/CDy1+Tbr8lAC+tLRAsxqWyea39ZcUQaQbwL
EtRDgzOuyWhbF9LZ+k2/F050rEOCAVwfz9aEgSoU06ps6y8CZfbaaCCIq/5ziG3FDEnuqeqLu4V1
671VzmM0tUvlddfIN65WOV7DCfFInXv/yjA8xEHx66beoy0HwaWWX43cOzWKg6bU6z0uPbbcpOJ0
tE9ZVlywkl7jMUQv1t0sbbhNIUJk0IWtLpwtg8yqG4Yflw7eNPDuMTrwNjE4OONVPIw/6LcJ/82v
9KDfNa26upZxsCNGfACVcxVjCBakSAQBjLkbPLLe3tFDtcVnvBNVXS6mjPz1ocr/yap49Y51aLzu
y8yMpxnYiNX1+m/ipPcQDYUiMclv6C4qpnHkxYTHp2xjRHTQo0qrYAicCFsvegiSUJx+77dMx0EH
nGEZ6swzB4ePYauxkerpDvQbLPUpsMTOEPwJ5Fj2wkmyhwVMgYKWaanK90XZhX9JLt9J+k7eLMvZ
kOq2GVLQ1QafkW3Vv5XpHEpIiIVBGZMKcKeMLtdQA2vUSGIfG4PpIoucj1gg7HLB+rEuhSfGmY++
Mr9zz/9C6cGE0pnPRmHNDac7hjFyf2rxqogXX9iy/aO6bNlpzT9A+JeO+V4AQTSqvVJR2/8B/QwI
d9KvHq9uYLAP5Azbi6izLi47peZSTQuQ9zeKkTa0DnKo8T3JwRenNCEt0t0SmPGqDA3dyqS9tBpF
H8zMupPasBjjkZWKFgmi4A2OK38Z+zNd7yUvP9KutPNd3UJeqCY7Z/R0J529KVX9nY4Qdz2CYx/m
o7WKc2IjO6897lA3+6xsRmCYGtoVQhafwIcvUzQGkyvihh+aLmq6SIylbfM95vRzMbyWdGqyPwT9
F6kgxBho3qaMvI3UAeVbkW/yELW612+F22/x2AwLVfBjEFR4NQP8P2S6LwYv5GRz1aoKK8iIIP9u
2/GJ6gH5GmtsY43H0ZIfEkimVYG3ML3gRsT4TrOJNin9KPtjoVlA+finC/SNNMPXUNRbqzaXMuUk
ynB9dZq/HUvrkAwjqLbPcCkIA6CfuTySku0tJsPbZ5na0Tew5BcfMFl8p2Z9KG3yj6wuuwoLWfTU
OUfddfHqye63LjCpupG/9jW5FTqIHkWv/wYNmURuaKuJhmRdT7/h3Xe6EWz9yV+ip0b71fNDZTY+
CPRMhWQiiLgnRuIFmesv3VzhVVgY6RGuXGPJXk1Tx4E2t1k9MDwBvVdA0PtibLdtWt/6zj30aXxw
WzzlabxrR5OQNZNpfLzkRfA+SYXmVPT3oYt2vRpBy43oUGv9qsWry0AMzuiIHzOtCTqlPmBh5PIQ
TMXRLKdr1o4bNBbbwI4PYFTQ7wnZsBGB4m0JGznIBCN3H23jMNuUslibCDyQ2i0rwisQxkwf9oTt
tU71FQv4urW0DSqlf/5oPcK0uWQwEjE+Y8zvJ+xRRwjiXY8ID3yAU0C6HionzQD9A/i10/RQ9/ne
D1Pw72BLf+kvydo/pRfslC12AxmDo8KHBdqYvZUNwiCaV2ZPszgwHe41wHdBGqtqw0OvypWWeA6N
yPKTx/FRzHWKKHDu5ZDfihZkupL0Std2vNdVta0mVJJjy2wXWCZgRsEnb9DVL4VTazuyrTesjEcN
vhLzOzqPWZDajgo+fPAvrVF/wL7sqrqI3pySAE4SPy5TRmKyWZcUO7QwlAMEatDfAfbu+gRqOjbm
wSHUIpzch5GSeuM0wznMKY3z+nJdDUz1npv+2n737ARfDZ8Q7Z5z4VEDbbNAFESe0ZQilSbIAz5c
A1UxsG3EB5nyjPvDUvbGT+l4v3mJO8ICThj6dWeUy6QMPUQe0Wchg20WVeAJERkGsm4Wo0ThojXA
amAQCEzESALo8DKc4pP0hwstx8fB685p0N+Ekz9iqb9aj2ywpPgB9/6tE+998uRvkznfudK/RIeV
syr/dV25bObSUYMIBpQd6mG5+T609Qe5+4DOGg1GM+3ckrNnJ5Kicv2kcTAtHNLUVJ4TGuF3GP/b
lsSJcFdm5QbL9BbZ2HdMTodG1BhUJnwZO9t2Shl55tgDfEb/mpHYFaiWLwoJtk5e72zd3mUWSnQq
6r8BmjA2ZOGL0Pz/wo4qpa6rvpFFvcqse1pDny9cl45VZKhLqNLPQmFTKrNDa9tHUMZDpvpD44CC
9uaxDKNTSD8LdbknPRdHloYjqNk6qsTFiJod3rTbOInPKNfsf/wlKzcE8AFg+x4KBzt9RQRRUDIn
B7H9yLvuBjkJgWxCgbTDAPBPc8GimiWJgc7So9ilWQvlHdvlrXGzE/0X4ZtDKyTgID1cVvcolXNC
7HcsFcEqRCeLhTky63oGi1s3b2rCKzZJbPwFS2VQZPjnmTomNjYOTSJF6tzvCuV+6Q+UKEMdOGH9
HHP94sByVDGWRs/4DMfiFbvNdxggCxhCxrY8QnjfJymu3CJ6hhHWGLLLd0VqbI1cfBZax6yP/36w
CjJMh6MGl56G41F0YIj+DD8Lx0L5g09Y0Fk86x8PMpv2QdntOdP3MUFrlGNsEo2Kw6hatV6+dMsR
BVW5CQznG6UW10nZNAtXpQfXbW+aDMjIm3gazY8+YpZLMrCtSPpngtpOTm79wEruVKs2NKdv+8Zd
FWqgaqDbNSXXYpPWmz5iLe6mbFnMBd11FXw3hfppS/8XWdC5jDWUtPMsKY+B0A5Ib9n1jF2Qti1a
HBpgEWpWwn8R6te8CbbopPPOQRU/DM2+6FH0OWTJlyXqYyh5uVzRHNIpPkGCAkVVKQkqLu5RxcdA
WN5euDomKK+BmGhPRhFcGxFdeaxvhRW9BlSR0GlAbZmxxyPLHh1lyNfKYiUKc1W61opu8k1mAQNY
w9oPl7YKdlYSHKZiPFQuODdP2+xEtLYtH9BFaFqskhg/Ii98jYODTcyDqtRJcLUM99cUPYrk8llX
/T3yiLgNszOmcJALrzwxBF6UScI1grGF6WIOQQEA/BZOP7qBWi0qCRRPEYvZCeImTTKXNHTcjcjp
aRcy30wyPql3G65NDrhAI/XajJHfNPjROz5uxDLJ76ZN34sEQ7n9fzJzgqieGFIWfe/8V8QMrrX3
Fek6yUdobHSrfWBHv8W1PA8VvicDKTjRIOioa8Y+ejwt2N32I6gMLOvJahbT1yXNP8hHFrMkKpzU
hwunBNRVoI/ycAeGzzJtfhlqSDrWW9CQVL4XBSNJVbQZOyXiGLPiJZsI8jSF96p4ujPfumjE8GN4
YhBwa/cCwX72Gh3iMT6aDVqyxvuHoeHYmQOu9A63him23CyoGcydFlNgF0dXs02uqW1ciFq5dZP9
l8VHsQIF77LR8gW44qud+wuFZ+1jNsgENH5qoP49/U7G1z3sghus8XkaZm6+PtLas2+IKfX9jj8I
v1Jb+VK5lDyoaPAWUdIdzdE+9lI7Oirb+yWARxiFs9IE+K6nDtoya/Fm2s52MIM9rPShDXnnwwT9
FhhIggh4Nt/5nsuRL85pYc6KnyNLGw9cBXOXaoyHcGaWF7FBJpK3OOy5t9xTNNivNpAXciYvcUK8
TYWdBGvmdlDjBosIe7ytI98Ybew2qX4jqpABTgMDDFDl9Srx2Aq6P6Si1W+JwGY99fGBRA2gpTSZ
YQ3jK+RK6oT3MQbVlxY6wdvo579EHrzI6cOK17svetKuatJPVuvuRVccsClvCd7Zdao4VINgPDBP
eWGcnbK8+G7DeENQJKX1Nu7Y4G5J89ohHoyj7p34maeG67w2jGWWDr95nGw8TJ56Tg6XqVkfVLFY
DCEc3H41EUwewtQnCeGNWX+wKPzFkjr8QiU8RmtaWkL/BjSal/RnVca/eAuuQxzsB5wU80uA4JR7
jwyVIKeGMC0hqGPHuBHjDnhvpuvQnD9RFtBrppdrhtC9xaeJZpcBfVJT/9FsdU5puPP+D5VUFZnY
gtCeUqJHrkX+mzfxh+ayHBL7gfKlrq50Ov6ahrfrpuTqC5u3uj320BBVAPIxpB1GJNUdvHJgnnP3
uYE5xTauRRStvHr6oxmq+VuP6AQL7Uzz0C1gR86N7jYIBQWH8LSx7lTVaB80v53jQV6zcPhEFXw3
PW/A8oFfS1LH6COvzxx0VQOc0jR8xYQhY+KEeyBbEbvNYF70kri+yY3JuCSj2LeNl5bRlWtnmIPH
8MuQ1qO1EgiWFP5pr7lqr7Nmz2Y62sdWyZgfcJdeIse/9k6xxEOxr10SuwuS2dpqO0r6ZCnMeQqm
lTz20cJk3TausjMr2lUX0ZIKsemtD4mnR253aX3/HKTNebJ7lmMHf2R2tE0xz2ZnChXx4GBMFEl5
tVptnDtkNrWFlbE0mG6TbReSMZXUj6ayX+lg7xHeneyMc7Ku5pZDjaIBL6LMki0EIWPsrVQMuqEj
Icwd8d5UKPg8LMyBV+201rwNw/ivSdDZYdzBy6muo5b+FBEPD1IjsWgj4KGpQe9BXNo6m9mW3OXv
myR1tuj9nDc+jLuI1BVWDkQ8qArE3yCWODdsnE2V+AKE3eopHgPdFSjELfunU7iFtUExn/cIjjym
IbMIH46rf7ZK3u2prEiucPcJRaLY97ihvHUSV1Dz1YpvE4GUS4Vwpv5m03BCHfqdlj1ntWhXmE/f
7cBD9ZxeCz8G+46ISFfGiFS0cBYYrTYRi3JUU7JpZeYp4XmgBlpeVOrvdF0hi3G6/5Jh5iR9ttMG
hwfFhfGbNsZHPeB8j4fGX+RVuXE60O2RySYI9VMVIYmk4+gVzDqnUANCxbJ6b0vSSaHnn/Xkk46Z
ph9yGi88KdCkIAEjbXDzP5OOrTIC3c6TTLKd8E0qVG1tSr9fT3UOdiFtFbgY4Lp0uoSutw+yZK9b
JHoJtrYkHb+rWkLUiIsHHcgEg3mJ4PaVNwxEsYQ4FYu6vuZIMMLC+4x4LRZoLT9MmyIdFU5/0dQ+
TLfYp7J8sI3c+9CBi46OdC8BwSX4TYnmRuJ7goU8RC4TWk/eVqBwrkfe8LcKpPvWjwxAItKw0YIL
6hOWuj4s9lyRu8QRmzYmWUyPls38InLKsJL15oMgkH+OG179rkJ7bv946DAXepjxGvY8I/rQf8mp
emmTeMjY+JJ+8E0k1Dul1IdEMvurLLg0Sj/pDjyEg4BDt0m+bFukTAHXilAtk2g+J8KGS12KTws0
qK54850WN74dLSuca6RaszxYRHHr3lKTRNtDRoDnTju3rE4QPudJaJcxgx7J3faHIWspxmydTNOj
z+KNwDSHq5nokCrgJKTJKw+qY+2mu6ji5PW14ZUV0YtnSS5s0c5IINdJRyoIwAf7sX7qJaWtxtSt
i7mMSwXptc3671mcW5B+1/vJya+GZZTme09Xz7EHjS0DsdSq+kRT0L5Ikw0ZhbdO1/exXTCxcy+z
VUKCxahoyfMh9C9NDlgHDpqPY2Lg1u4D6v7Ur+n1M2CZIu3yt10e7Svk5kngbbwCzbhNF1kqiw/i
/bDES0x6bQH/gCJkTf3p3OdBOIFHk6sJrEGCx8GNPG63rCfZHKWb5pa/DRVVCxO4mreZBneNKOHp
4PfaRk3osCqYJhxGMOm8J1mbba0E1i4kL1l3fMotEb3zVoHpKb9Y6gFae2LV34Uhn3VtXmyN8pKR
KdDy6k8EPXyhvk9XkZiRRenvZT7HzSVb0Xt3yxB4PUDI3V49yzDf6zIhWsxKAW8L0lB9O9nBgfDB
qE1Cv2t9kc2lGI3LgVjRqeKaeybr4E9W6NQ2zZUAIt9pyvmOcsJWrSJkV3dxSAcm6SdYk9xZYkvN
G+evMxh7MupK2BOe7q52z7Eg2G0y8fDYmNGdi+wqMJpZAzbhHzSs9BPqAOjJN86cs6RIpi85afWH
bRqbKk73wk4OVgj/ZmIx1JE4pmGzdyTupkQcyPHakjJnQw0j++RTxo8irY2mhRgrfMWnClMK1Y7v
wxS94Zv8lhndhm3KpK4a9HY6wfVFUO8wxZxMB94eoTxOIOKLxwxsws2ivW2NKDfGco3RYVMVbkAV
KJEldbLTBmR7ZdbeZ0sqQ9SHIL+JmCgcVA5ywbzGOBPPuUCGyYOEn2M9IGzD7279K6X3mzq8m1ni
bRVw98INogMDGfo1gBG0tEsPGnnhFvkjykKI6snc0Bu2ERmVIKVGU51n6RTiGFQe+/E10nB+84M8
/Yr5CoCAJwztM0Ahl1keOD/ccRuJVHv2UuNtAdunUHGP6Sd46yWAldK6Tc99ZIYR97ZeoukbvAyn
wLDvXfmuKXEySwPc0OLd7gFnwYl3HtNUGzY7DYLecb1t7FfeDLXtKfglWZj4MqIJUEASo0JmOZms
ooEGKkLNf9Ma92pkzi2Cl2oM+15kfO28uk/lNPOcu76pfwgvPEqbsNvOuHUNloX/cXQey40bWxh+
IlQhhy2lkUSKOYraoKiEHBqpG3h6f/Dmlu/YnpEJovucP/pu9u4ikXcwwVpjdIDJeUuKDikScghQ
qEOD5trNkMH8j7/O8wIqu9wu6Ee3z22eHhM/esc3+Wo0/TUVASGqcWCCw/fvZcWdCfDzmbbTve9Q
erQlaUYTzrBh8Gg3KIh9JXordbFt2cDoL2NiMutXFxTFVzxeGAMD/LnkqUIjsiEkE45xFJGaN5zK
YDgFHN96nVz4GI/tYB8jgdYQQlg4alM17Tlt1IEYrU1RD+vUG96bolulfYvmD7Fo2K0AF7iBJMo7
OeLzIDWPtQDxKUni+cMz6IaL6zDjBAH+JNk/LdIruQyXOGX2qgX+Lvsg3eHXrqddGTk7f7KObYH7
FdkDCIfhrZyU1TTP58OdImBSkLCAUAAXaNrNQh4mI+vYc386hrnV7egalcOZIejoIZdgx9XuRSpf
jBzNXBK9E1J4JBDxkyPnzevKP9a8m1vDIfgEsmolvrf6m9RhXEm5vKY6dANO6PU0dd9D2P3gPuLw
q0c+bcP765K5xRoCyBQRnSZT9i40Z4sKjwKVYFNmDlmf1hJrBpxHr2EpYI5EAoPpq8vCFz1hRgy7
7EfzgJ08nTQYv8BFUNDeimZDgOj2W4TzoJEJQejYYz7isv2CUt+oUNVPnYnv0bHQq+XIcsIECHxs
V13lbAEpP7pYW5q8+aNEwN2hLwTNuHqZ9QFjdVCqghIb9hkqTs/oN6ZP0VdIDuBC1sW6NjBC2rri
9dADxHdJgZgbqChtxrWWVHvZAo6ZYg4BsDad1HetUx/GEdgFRTM/etiw1+fbkhOdY8LZkItH62CQ
c1/OeXBJFG4iLJZPhpiPj2ZQ/zSTyhYPdJhEXutt5LNAaNucxBz1AuH55s7XS6aYmf082FVRvrd6
eSNwLHsip4NjbECp4nW4Iok7Z9Yq46UytTub6IqG232rD9qTtPsdGoH0SdTWP3DPr3QuY4NLcbJg
rRxn3efhEkXlsrLGlWsb75VGNFQSbGkHR1URtIe524qHc5oGDk1Hku9XFccB1evC91188TWvRhni
Ac/Mkz94Z2CFi9ZCyFrMYc9xVv7Ugpt0ZPiTw7gsapZKLVynhno3+Blc4e7Qwx3Ymtd5iG0ytcR3
SoU6YCaQf609jCI7Cj0iA0Aga5/Mp5LUrcE1DxSyLuPBJkymGGmQGY+ezeWPn48W73XLKcxUdmo0
EyC72GkTLGI6BDuj7a6uAYZpjPTZkYlQMzy1FN+MZz3r0X9Dwzdt8t6m81e8N9a98B5VM3dspPGe
DvfN6JOaa4hiREuX3v637SPzP/d88E+BCkr2DO3aagGFJC5x5hjl+KWKyjs9j37iImBiSYInnOLn
giI9oeYa5pZlV9enXdhI+nNaDmvBaFauuQeoTHCIrgjGOZnvtc/svzCGiQopvKd09+JPKJ8ItlTE
JhY71QW30GBYCvv8XsboHRAVQSEIjvSOdrhg2qCx/aA1jakLWoIZL0zKfR1Rp2LageR3avaVOexH
/HK+CWBlh90yhDMEJRDvvuB0j0Joj3yL2/49mNvVRX6kmmmNLnte9d87PftTeLKdHJG0SZQwuO0n
INTSCk0HMgOHAhQAO1Dt5UT04anwyBtAmwDX28A8uSUZILW3Nvzh3SIxE1DoXvvFP6p/YEHH2ZoG
e+HHwxZOgF4P/1+NrtoF8YfjgGds6k09J6EHoa4IoOu4JMdgLr+L/8q4+imndmVpI2N45BxzvT1E
enEoG/uni7Nra/ifmWqvaYh0fMhS418syEuj6GwD+AucOI8sbBZqPpvgFLibRb3JuwTBe8TVTnS9
SZ/o+BuOXACmA+Beesjt6Ls9ZILe73rIL2FZ71BTbSya3JTZ8Zn7/lYa/SshzsQQa82mmR33Vksc
6OzGqesxeFYZJVhhMv1LJotincH57dn3nn0l5zJ5ouKhRW0I8aodcQNHX/YoD3rNGB7rXFEtekEn
KHCt9Jd8mq5KE7fRMW9lENxiod+afkZO3fG3iWipFIjNCb6acrgjqy/OBRe/ZzBTjOrHHT/AYsgK
G/yEzFQGN7QuLHtyZeO6irSSIScKVgSK/sYZBF+SGuZLJsNLZ0zncRyC58xQP3E/LP1+JmqosdSt
5mxF/bm2sr+iR2FG+MMiKvLV1CJpwWaA9kPaFGTJI2vk0ffcU5IWX8IECo1qlv8wMr9yC/n2WFlk
UtZ0NYh22Yz9j5Fmd7tVVDjKhx4ZO32OG6lwOfc64bdGb3G2xjM63LO1OlTWRF2zTYZhLQPtyxXo
FxhKJHgBSe6Ehujsu6StwpPlRH85h6B98He+B4POBuXtHZfsHnNAV48q5dMasm9Xq45DnZ2qKjo7
VYI2HHRToDJEeErLT8F5Jyvru8Qq8+xmKPNNbHR0CrMY2NamzZh5MdbdjB7ziFYlW5YW1JPJzuGe
RtIwvgOrvDuOTqtmllz6ot3JjJOgD4sD4sT2KUiMvZGrvahhodycyEnQKEJnlPna5smKpYvcCGV/
4SGZpXXtb9OlSMyLr2b07yLs/lwzJ/PSr2Zpobsw5pxDLdxHFQG/YRrvqDYFeyCKdKHXHsBJ7T8S
VDDWkJxs9gqv1laVTN8GmxwG24zu9LmTqON9yFzD29Q+uBEqVAqSCRGmqqVMfEhmmUDpbHOjYvuB
j0dpjExV5d8GFniL9JYJ7QW9buPaEcAgpuG1uIMxlhgkzz33FFlBJz/GQT0yl9m/ibhX0bT+2Fiv
FoxeDOCVXBVqPBV1fte6ej3V8caMgHUNx9+FI/YQf0TE3foAWxZbGFSWwvmIddfCo9tEH1qqjk5p
423FFOhrezsR6JXHXT6Z2HStjRujmrAFkQWoZMm+YdnTFYWjDiXm8uiSBY2BO8ThJVFNFcm9R9K9
IKjkuyQZrOiGW0bwbSSNja64zcJirWv6yk/8o6bnnw32UkF+gj63OWkWR08/ea99q5MPwzGvY5yl
jRNLR/1KnO0p0wzWeVhqBFeKozPhySG/GtL+2MIP56WzbzRnh9dq2xUojknUQ/qp75NQ/9Zrd5Vo
ZMaUDaGB+uhthpy/oLca+VxQ/uoVkw/WcYLwNFREHtQfy/fNMTNwcoPg9jLUP+oiPY2x/yCJhKKl
5idhBOEbyjnihZ9moFaZVp3wyE1zlyAzRwqsFBX+H/q6kxNk35i+900N52TwIvl+u2rA6poGeb9T
1h5/DnSZ74aPSpBy4sTNpk6cLWlC+1gJJHMY5iVMAvRT59CxNA+ipAsdCSY/U1ZwQMNyyKN+jy6M
fHNURk+JQmBhabCsw623zA8LKy8931QEzfrHuEGOTs30Po3dfRvZ+zKmTyUHuAmqsx4C6noFE25h
ibkQJPZnhv3QR+0+pgUlLRJGbF+7qUj9TWF3c+gABS1Ck6tXb92EbMVXEIcWHhYgVQNRbdw8NNll
ZAmnGnQzqI3ZFeG/gO6ARUFjyaIVRGRnFCpz6NAtlyl1HnXgOlP176lmvObEXQd8JMw7TCxOrq2l
hXHQFg+/88Fs2g+h8xz8yIDxa7aazz9VT+Ey1fSf1oO4iB3th8ayr6SiGbvWUJDjAbw4FSWiFqBD
UbnnkjqARRwl+8D11llh4jDD04MlXYfStPNDiVecR85KqQ+/qUlGFjvklkXkJYy63Qjq+NJW6qx1
4mEq/zGhamEBT+8qAujt9GrT0Say6HvtHntwN104UrqWe5+9p1Ow0nyzgLEzWVylowGU2TdcIOSh
H7HUHpO+PHs1Q3RFCTUZ/DsbESTamyNiNOdfOVg3v2ThDi13n7TpsUT1HSbOa1gx+3eSWVGiJCnj
unphODjGs1o544tRpFuQFoexgihIiQzGLfpt3poXtF4fEVpJ6If0GFT2ibz0k0jNpXTQyVggO7CH
qFkKw131MrynfnV1Szyvk/dj2/InEiiuNTdYIku/WRWh6gXHdtGQPtgGGO3rmd/g9KIySXs3NOAm
/AQZSwuqKT8DR+8SY5kG+q8U7IAteUE2mVue/o3y4S2gnDqc5JLWth9XS996J7mFLLtlocuFWwA6
+b03I/fpshaz5z7G32WHgGAk2wAIiwIdD//PEeRxxaV7GUtBXWt/HZDwwz/7GMxKsqq6qWX+Ku5u
mamn2Eb+VuYE7ipTdxYVYX5IM6MPHy9BVlqcTEWzMyP7XCm+T75vEq1DESTSaMXF3/xJdqFWNxii
dffddZ2AL5ZwgAPzo6PVn1ig18a8IXclvnTuYgMxF2zd6Mp4huhGFKjTr/mZW5BK7lHLoR+z+JSO
zoFU7L0ntS0/6po2csR/7i3S+Tb0RvrZdYxTjuOue9mQ5TtCrSjQCQCtiF/v5NbKUAAYBp97oazf
to+/pG++Dr55hd68whBfROuc+ya5pAH56bzm35NPTjsRZhi1SIYLQZGVI/+kNM4ROdqLPMtWdHxh
D6/XqmLqRxK6d/v6n4z1Z63v+IIUDzx0AA98OVQZU22MFIccoAoNS78bUMVgFHfQhQ/FR+nw971h
uvVNTBZGeDVtbIyl9ank8KboTyfQ3yXdXsLBc8oPM4nADUEOvBMlhOT2xkXo/lmLU8ivEZLX6+2X
BiU6KCHeDn1Sj8mG/Og14zpN/AOIFUioyKgbbfRb7TK3aNaVbiAf0k8Rc8HW8UyXofPPGnGfaADP
g2VQ9WAdCsIj4sq5TH7Q/lON9x3WJckOxe+Y1ltPuLcabfoij5LHkFj+s91X92LqLrVr7cidInRg
/Ixang3F8r920+15/rtQK8N5cucGnisaei4Yz4RaCkvy+nSHOT3XaeME3Tep9M7jQ4D0Y0qqc+0i
ibMHHlT/mebldUy7Lc2VJB1M05Gl9+zTGmar5EsWwQ9YdfMk8x7rqcHJGWv1AUvyBLCifvBOraMh
WYs0RZyAJYg9b54mzAJdPpepaq0/K7WvbqKupuwc1Ao8Cs/wYZI1bpK49zY5vgJXdL9jSLSAb6sf
5RJgMdUb2wM90PPsLDP7MCXerxP78Dadua7CkBYM/6vNDIgH0spEWN6MyUmolahn1J8FIyLWuxfv
pKAUVKYiXw+6YNdpcl8ReOTGw8H2GH5tcoAAR/xlrBkrwOtZKpHdTDodFi6LR0/V81NLKUebRB/5
hBp0ctO1EZN2YzpLlfu3QHF+6IoOgaLtTl5MOqbZyq+wYXRJbESNGlp9J51uBc+4YNsn9dYiMZUd
kcSucz2m9ySOTwD5kCLIXkiK5VNFlxK6KMKm2QXNINziRa+l/aWFNBP6c8cVf/5d8H2jR1GuBr/+
SjquylLKTe6ka2S9xB0Hq1qv156QPB/jZorqg+7WJZcRXPgUHrPI/GmE++nN3udopoVAwf5oDNgz
gxiMHRmeeoIPntuMHxscEPTXp9WpGpovVeNuSclx/Fc3+odIec9Lu147qaDXJ6FFSAYmW0WlZ08q
QPBZEfyySBzjmx8e2VBKKS4jmmThaXWYn84AuY4N+2Ro4bEavUPUM0KY4zmfW47JgdrEesUMX54h
qeCZjENI3D5ylX4b26L4JyWgt1+PO8dLqRycfmCDdypqNjFACewH4HJpgEzQZA4ysvVnvbTo+TNd
BwrHsyAiHQnJOLUEv2vcQa0N25iaEYWPzr1Fv7wwtOjEF/DDVeFHaAZv7TSczFHHt9XZbx6VyFXJ
78fRtHYAMkG1QuvJrdj9GRqReATDUZ9K/aUsqf7OkADp3uzC6rp7q9XYyMaJaK+pi58qMm2r2jsy
mP1pMltrfXCVWrKuUPijwwg/3CJ8DEhm8FaSWQMQt3SVTU0x165v4hYDVvo2Og6FcuKjtkqKIHnX
WdC1XVw225RYQkunmokJbUEPlNjYlXMYKgblZrhLWnDg9KNT2wHC+flw83X54dhYK+wsPvqkviyI
jboBlf0UbGeJnt0anQGhTYulqchZDlLEMJbJvTHHCXeGc3d0n1hNUzPAkTm9k8nbtimx10UNQeqB
rtJa+lBEUsal/5sl+IwdPsXIxzobsZgtBgr7FoTPP2Bfl1bW3iyLvIbcuUgL7anvjS84qw+aALAU
w9Jom98ccxbGyGvC1glLV6J/CC5N0VzSqbi6DTt3ZfOqqxqTdIG7d1SooG2+7mTl0D4KIbswEmdJ
bU71pGEQDPGHPWsF+WbA6YM3XGgqvnhdcxFVh37YWpWDXMJSIb3qkz9NIX+cwlettD9Lqd1swzpT
x3coDW2tarLTJqb1Rh5GyzlijTs5kX52+pp4ZoyYi0H3PuMmuMe9ay9UJbgzCaxlfPlqqnJl5py8
2jhtdURXc2gI4WR9+WEXrPgUJOGv0TIiFj0gQ8WObYts6yCW4jDrHmCot4Eq6MRz/ui43ZsCw5So
9RcrmVX+GZKnuste8qI5eZ7g0aC6Q/3N164NYfOKCnTASkETayN7gEW/9xWKiqD65CtLMSO7SdrC
S+amd4nSEZurPI6E/PN5EWtcPWJpvPs9r6LUvU3U8Z+q0M/YteYu1CBOjVOd1TxjeU79Ic3hPOb6
ygqc45TisoqCXWDIfyQGvEe1cXPd8c+zSbgz2a/RwhXRU+3UfDH67knp9nePGWSRNOxugZ4jMgBN
YdTNgFm08tL25HAQilu5OZAArBYu2uCEo/EvjeE5hGt+Rza/Ogz+n+rkKmjEkYrMiyxm8Yg57WVC
N1YarCyUj6r2NoaD/DfMYZd9FMNG0V+KUv40Vc0Ch6vMU+M7O+sRkR4fkVMDjGoPehWPWjTum0zs
sVqDbaYdGZEMeUWQTq+SFNTnnrKnIPWOemFbuBYRttneXgzGpTeaLWr+U49aHjkCJSQOSos0Lj/E
xBFnmHIvdf3Jkc1PXLbek9kQ6ZK4H3HHS9PKkxcSXYbuqkN3BQZ0qIS5MSefLMeu/OHo+yOGehZj
sMuVdvTXON1b7fk+Az/hIF65jTOM+1ky0TFH3WxEyJwZ1HxgjVybE+d+xGPi4mCPyOf3pbpaY30L
W/soE+7ddDh0Y3ykEORDlO0tCokIUd169KJvuMa9zJO/2iZhJUbkOnKIcahWs1ohf81rQTBmfxGF
9WWl0Gfz1Uz+LXI0UB8cSDRaEg10wRkPLmdGPJWae6eKhm3bWCusJ+sSJsCyxi+rkW8FKiQpaeRI
xW4wq0OvMgqxB9a/uj4ZfX52G+ec1SHxkW6D/cFlQnQhAvP6EkWSOKx/jQBVaypjCQx3McjRVyl9
mZyS60nAPeUZiCno0w+CLMyPvus9hwGbW4e9E0pEDSz4VFtqbb1HuAsFOW4Nk9ioSK3ptCUnOVvV
afDdBemlqsNbFTHdQlTnieK1h9qdWw76BS3v9y5M3tqqeigfh60bV8YTmvoWz6++c0fNfPLrkBfC
Hb71aeSxCBK3+klsG0/tEHU+/BK2RWSBfJpMao5GVR5NmnzThi4yEhfOFefelNF33Pbdn46XtilJ
/lLjgTxlWvcydjDigUPlnwid+1PzcdHMx0WSV/aT8AbWHJMPhqzPpUIYblpYfXGiOmPzbXn9mybI
pg0ZtIUcV77fgxlGaPXqOe9E4SjLK3DWvC/XYWiAlPOFd1P7YMn8kkfGydHaDanW74boVkWBZTLL
5RJAvOfDNj8ynCWWUVDXiBedqk7K5eYYgbCwD8hVwZhZ40MlZkqLH6AtrS+o9D/WEFBX06N4qgXh
IjMCiKm+I0r+wgvrPfPGs+XOcUmhlcJhSfmlelJRrWr6miJt+78GO/ec33lZtieIt0lIMuzDz4Is
v4SCXOiSIwgg17SRcWV0P6EZ7s2q+2g6bvJC54FYk/NR11go4wJjj1MeE6KOUD+jjTb2U2rubLeC
Cs83RAKuobxWyNuWbuuu/IZTYKrAfjtTXydmcZdWdQTW3462JnE8JBtfeoSdkCmWldpfWVCXKOh/
5Nr6chIKOTVv4/F1bkPz4CHTCdCp8Far33xyfstAotys74TOz0YPeU+C5Jo6kn5I1fzpAXWZtla+
j6QHA900T3EmZsLtzpMHgk7hLZOSedxht1nYzrjvARifqpQ+0dCCVjfsSV+UPsFLoJ+oreA6jYz4
lfTT60Cik/CnASzDewEm0NYTxc0tbhanRjsfWPl59FElVvOZ0OkTlTFge4E+0mbtr0B2ztIQhzHU
cYEXw9eAtSBuvWVgo6vgqH/TLeNcuv2uHoaNiNJ9XPIsbGbjhTl4u1JgKReSYZHIbS6KXnefPa1/
eNL4lCYUfJEOlPKMFjbCDn1jcBIuEv6wKZdyKm59VB5bZZwA5c5VhLONImMTl7UeaNzpZfLVNNgo
W2Bx7BCgtPa/wKoOvj3+0WhMEHP9G8b6oRrsFbIVeEmbcAP2HZoCYiLhyFEhXkisiq5eiWSAsjap
SyQK0p+jWK2d2dAxbBYUFZba9zQi4prijLzn+NsVQfE04RiZw2+Uyt88DQuCQUsLPnJ+43E+bdr0
d8y4a8G4tvwuu1k7NQK+yob8hNqmZSelGa5ufvqmvHV6sKtbLJ2ddylzAULgG4sJzwFc78arBS2Y
3ipKuStHorN7I0P9komtpwwcjDLZV/NVPQ19CLtLTe1Qrnr49MRFQO8SGidKol/TteY1n5EfEN0V
/tSt3ILZn6oxuelxeyOj+xa3uITnyNjOOssKMDyqjklj7UulbcHsWE7H79RDKibG4tEn4atl+ZAQ
Jkm1U1lftcA74+07wYUe9AINV5JtTAmypmXHcDROfjRcppa1uG9J0KhOXmHR+dnDoVczhRfkRHb0
CjtOAhgimFUK1/vQvbB61j11Ko2R9L7sUs70rFXUZGdg3wwVJQVl8jCqliqrfrr5hby4M5wcVDUN
9Rw1DlSF7k+SDzzB6ucP4kXSjdS6OSET9bHWOpPkVVw4bqBOnhXCKuUoacpTnhFWIpEUY7HN3LFD
zIop2qN2rQl3PBwSxKR2LAPnQJroVvjaV2mqnZ0Xv0VNzSVg90Ka8NwpAVS5iZbBtwDDzNY5YlU7
dsCyYEnDA3rmXDvgRhkGtj5sLlZQ3gnY1pnq3U+07BzusfWRTdXn6PufeZJyYRUWgBMX7SJFwh83
w3vvhbchJYJiUgW3l11cNN28tJp96YJ2hQRqa4+V9lRUU/2sz0S+F6HgEAlJOIP9VbUpb9iE81nD
pBRr0OCuw5wfEO+N48xZ1hli7wTEtSht/JCxf2oCdVa1y2RvXP1Q3KpJrRMtulr0u0y8my6ZTdoU
PhuJAQaROi+jzcgVT/Tx0j6gQ90/lVnyRnTYM4K33w5hM8lIm4AwZOmDcM9rTdOnK7v11yXcMsrs
nWbglDRbcvh1Oh51/+bUBXih1LFpoD6YKlfnIhxTcuaSbx1Bu9kj5s1yUKmORa8a+reGyMCncVK/
aWj8NRO1YE6+oo1pHdAoRALET55WP3qE8UZPubl187efolOASg415K02AVc7k1WoyBHnJQ2OyU7C
gzT+XC7mwc3Zs2kN0LyEEPFd/d9AvwJX8YyFtWT85rr4VZp9I3SKE9RMNkQyZdRwFScfUI3ySqoA
a+846fbN87pbZBOfgqoe9kDbuLrYTi6FKB3Bw1Tq3ntyGp4ai2G6M/Q1g9xWdMaa3gQOuzG4ViOp
Mmoaz+wsl4iwl1D4JPVN6EREte5CNvkxhaNDIl3z7weYRg13OsdSr56KyB+fUSnei0zufY73hVLq
z1Iam5rz5YyphmTHQYBjQfT5019nYAat9OEYWtpseX+vI3Bqq7R4rdh23R7phDUr+clRKXBdJ4+w
rCihjkCZy45vWSvDd1t4BC3hyHKrcZsmCPoKWpTIhAQPCUl5Yfg7V+EvGQIBTcPtsSrTCx7Dw+T1
O2KONqJMNyPnbd6G7O+NFDSWlWtfZzdJouo9Q/peBN4SFSQPQjEVKS2HtWFlRJr0Y2n+Qeg6B0FO
pKpv5Hd3AtmYlIG8KOMsziGYvBIjGL1gpOp5xJUE3ZXh7cIVjuch+6qES7YWTpVwyBfIN5H7JNOL
m04f2A9wEWZrv1EbvWXG7gVJlzmhChNAJ20PVO+VqNK9Uv8VucNE0I7rmBZHhOvhPeE7wQ/Lk/P1
5sJ0dMo87dAL/VUO4amz40NJDm1Mgg8Y2fdoN/c4C6g9l2TaTEQuFzato2ON8aSXFQUJ0A59zbjZ
a+5ej7XTMNon1+1OsQXOomsHEh+Jp0dIj8trwau4A6D+MVrQir6iayZgiC5atekjYCzZpBuhFVu/
BRPv3PhQ6THefs5s7r6SAFPfXyEK2BaMSOHksoMEfD9NPVtP6Kv4fbplVjKaaGlQLFASUcTVs034
/immUN4svIOfWYcmHY/Utl4tK/zqnWo9eM4hypLXsQzvPfmJhQeWasDJLCyR3in5Rlszs5tU2oKZ
x9469fn0vE4KrIghD8dwEN/lp8mu9mlJkLrNNFhQv+pTnDGPtnsvR30+0WQ2yYjUJf8wZECxph8f
NCP2YYFbQByT+XGM/ywvRQLcvLGisAEmM0yf23szE7hN7INhJpifXf1sW8VFFePVmvz3urEvmQx+
Wh8Cz56g+Ex6Yhce7wdq81Y9DwP5LzEjGF1unCVo9ld1RI6kHGPKCywujsh56d1i79vEEY8V/zkD
jiGiUCICSxj4wc2s1v0UVKaCIRk3JJ83VJN0ZIyggt1pcOJjjetLhBQHRtmm68s3cMXvqmba0+EW
Fr0teLt1/oep6Y/Qjlm7wjycw/ZVttU9K2P8BeT+1ubnqvxx3fjxRTj5Z2lFvzo/LUWMs/oZ4LS1
RrQ7GqF6JOxU+nnotKsVy3WeVE892oRaXWurfCPgNlk0lrWNOpp6dHkWXUhER2israo7BBbZyT4/
novsLa6Tt1pZ27rlBdVmE/0w1TfD8G8DDPCLTbIAuQs0AHAKER1K0qpWWWcTDKYyUdd6pmqeVGbu
plw8aMe9oMFCn818lTXyrsL0NVLRLpfqHsj+SyVIZabp1DKXuoNzI576bnbykVGEZExR8qQp68eb
2h8z5WEN9YACk65BuymvcaPh+J+vQaPTPjCMIPMg0NuG20SBjB8QF5qJyTp/tYPyEVFCAwhC54kT
bJqGzBpyP3vgF3g41rB0YIUy4nbZtt2nV7gbofK7l3G9TLHxiCqFuLNB39S1IXZBS7KAQkgP0c7h
HV3UqQ0IWN2aRn2IJtjEvToNMZjGoB9EygbpSj9hpkiMZ99DNa3sD7MJPkLFARY5NxHCGDnyIjwN
j4kO66abqynBMk3x490K7JtrpwcXoMVKjEeGnrVQ5W8HyAPWYrwmLQ/DrvPvkSMD9sViHHATeqww
2FgDAD8DP+6SyHufKpvzsO4xbVTBZ4kQcpGa/p1uqS83IxJKagdSS3DJTqTsjrREy6ndGXgchV2S
dWa/DmN+TYZmUwTAHMpFRhyEGD1jjmOuG4Z04MMTNmG+SRUEq+1+u7H2phy4iajBVCRwKC+8PD7H
xN1WQLpPqZ2BUnGsI2Jc1TYhbHm0J++HZof+m8j1feS7VBWOQMuGjLe1O21zHYEh4P5blVePKW8/
i6iLOZYoFZLpgY3t0zSohZ+i7l7Dji8yUB8ENepalmC//ljNhpT5XMGxoR8bdtosNr/GEW2NEMO+
MtJzk6GI11CLLwrNQOEifoaZn1UJz1LG4l310Ufkag8tq9f17Lwr5yAGFaMZGvPmX2UTfTmF2SPH
krKg5YqvEeHNkZHHT6ZufTotqUhy5JcHDcmiS3oeL1kElW5NB+Jf6MUUPsM8355WHRN92A5V8wik
f0E2ca0ziKyg5NJM898i4k+vknBL0tupUeRHhiRiCHeOkbeYKUsssz5RIH7J5RsZtIoP3Rujz6nj
OxpXdHwjnl90yN0hfWMy/MaMf8lPd5BjhL4U84RClcmCFEVA/HQ49+W4gR7ctymi8lx+mc2s3RLy
nLvVNfTcvTUAiAWBuDEygoURbLwog4n6Fax/fXXT6uk6zmCnnJM8OxUGC8K6H0Rz3kXb3W2/xVAq
ypurvL8y0DcVBsinqcJB7rp8Vp404f5cCCfXDb5bW651O3yJ9eHitPqVpwUSP2Q3esDWBWkCNKPs
qNLZ1/MPFk8HZY+fXemsoUmXiZP8lI7lcfn29XOX96uu4EHoxFLVGCHJLFszYJKX5dF5Fk8+0Gp/
DqzhkurF1RT6L7sqbFhK2AYUCmKaTdfVHKoFnnk4yM+Y+AGM3iwTokM9QlcD1NL0Rwkm7DR9ZyaG
FBI7ySmYjHyhbLmMijh/wRt5LXRIAHOIt7hl8Cep33LOopEtsdA2R97CJBUU60lIyDjzYWERbhkG
S7gEBrBhPIVR8D4N3ms3JOU/JCFX3TMhucYzw9/Gbyd61d2dKkJmYP8QlupoFdnpP5bObKlxJAvD
T6SI1C7dYijA2Hg3NjcK24B2pfaU9PTzqWNuKno6egowUuY5/+pq/iF3uoP4DwTX+HfWUZvEiOk8
uWlCvU5xvao1bs9GT0E7BRZsGyq1iKZNZQ6PMkP60tKNxHoT/o2Dxu9d6r9gpG/uwKoXVQe64f9F
LZhB14e/hVN9Z8Z0i4T1IxLtrRgb9RQP0Yp0kZm/NV7qKKDosbuNCB+fmAvQb05EuUz+9MnCRX1r
+GpM/ezcodooalduov1OCH5pQHlJBTbmpE3v01BdZNItO5rtDBQxiE2h8kDM/vKG33bR8r9GC9Fx
MJ9xRL3RPSLe/em97svlhOmfjl0CChpcNjHy2jzFTja2d5H7Jx3wckDd6M2Rt5z7CNRbpt9QRcSD
ct+QL3sfepwxCnGdO8QfHW/rnBxLv5PTn1B7nKrQPunGnPhGA683VM+TUd6g5i5OaV5abCFoLN0n
yLrf1h3fxKw/8XXnWzfJdyzzax915z5qDkaR/4s7BpIOduSJf8MdMAeMIpE4mVN3JG9iL+zygIvx
n5awLgiuijpjemzVHT/MQTdHFM3myS1t+EZxzhLtW+uTX1lM722T3C1P/9Fkugz1+upmgM2Wj6JS
SxkRsrDcDml6KzMmQYLH74pyaQ1xD1FbL41fnaqeuHa3RHbYmZzlcd5Yi3isrrY/UADW/iXSJlWA
tbnph6Vip5LOOAtpx08v9NY1YuHcbD/aGgy7LmGBMo+ZpMgjnGvSr8hlC1eNYqtuAu+7nYKLh6Om
yqKrL2hugKYnhFSlC52MuspEmeK46gcW9+GWNPSqHEjMe5tSaH6y4oPWXI4eoKWwoMsNrUItoL4y
jfGzQ6/NE8Dpk0h0spYLlNWm2DCLzn7GtXdrG/27DnB2cV6PT30+7JSEyxZD+KgCpi9Zx0tL834D
o4Wj07Zjrza4KNelnqz6AJs9uREM6sMhVdWpHl1eLzc7DWP8K8zOZz2eUUjH3buyfzTkE4+hlHjM
4SVcLefdF0Qx4isxLaitNmXfGkl+FSkHYkkJyROyVT4/JBksp+Exb8zD2FaHgpaKwO93tt9ulUQt
HVN3Qj7GL3TjyYnYKdtB/1ONtRHAThhJuOxdZ3oZbBSb5dymUjviUQ5egB6o3tD4s9EIq7ByTNAy
bXZlkq1cVdwEkRK6wTFX8tdkEZr4RpKEl3/gT/odjYbALfGF8vVGljzKkwBJt2Pextq7T1JnSpk0
+o4KkD6iwftpaevj3YlRJYPJgRDU0QqwZgDPJU3a07AIZhZOEGcipK4x+AMHDjIpwcmJNRdLk8K/
4v3RybLxvHQZVQ0uDDoUzYwdvuRUYENfZWl31DjxGxLbvYL9aTB83gP7i/y2ozuSkOvV4VNjK8y8
Naq4NnY/O/Jun6PaWZPx+9YV7UVZ4mhyMaqcG60gWy9r5EM67m1sSUBMZlEvbrNlGCd/wowcILv6
pXTcK64+EgdrnqZOZ/3IpiFchIYN/0w3H4ZYnsDW4EBQ9b1wjBPS96Wmgkdhi10+l7NNqb+jHQKJ
a36eYrJfB46gSQqXFJ70XZvTGy3PD1CWjWdZ4o6r2/K3jewfzwh/atv7yEVzM9lkzB5muRGfLrif
3UNwOHz9TLcRfHg4cfmdyNL4ypTxIemcAkroP9qi1P4BxHzQ7IdsyofoyR1hMfzZ51Ix+cigOpG2
+Gk6COxmjb7exWtzqo6hQ1Na/UHrfWpPb+D62I3cc1eV1aJT/SqwPdxuyon+TTHgaFHI6rUIoC7w
Uv40Y/ZeOKgfReuvrMS/4KifJZzZBkY1Rr5P+7wKtnbnuqi4skst6eac+iu0OQGd9IAZ4XhIdapn
iUpZ+TUhJZrsUdmp4beaUxFxTDyMEbikViy6fm7gvwAPTXSaSvSdStUP2SG3NosvuWN/Wco/ToIs
HRrRSpNbpXT9W4oT0O2IZmo5+qaC9A6ycsyOr9J4mMkpVaBYyEf93bBPm6O3rH1mJFJXqKw1Hr6q
LqpzX12z/EMEDzo8pBglyvCQdGoHirUOQLK6ElUd5miGSaAEGUTMYBkmISLROLCT6GgENX6WVnzE
PpNbMYscCfbFsprghnIL/qDBjV1Kqjd7IB3FQVbPktR+R85IvHCFMiE1Y7WQhP4/tWN74u86TRV5
+i0+7sRkvy3qR4LIDFTOuveFYsJV3VKLynsT61flgOzZZfcA+eMvCEhZb2vSe4YzIv0LpmbYBD+8
WShrkD5jdWlK9dEOuNnrqF+OwexgiXKQMXWugJ3mCoN7E3H3RK36yrHDlBpppo3R/Rax+WvSgG45
A+FsItubZrGPPM5iOweAED1nGDb5eX6Ws+YmW6ET+yH4bMvHcEz67o802mOFuYTPUkGS0lvNZnmr
3ZDTgIcJi+GloR7Vd8ZDH5g7El03Vm+uQQvyp1rTHp1qyDMti2VNMIMlrVcRxFeBu0lO+gYdM0tG
0Xsc9O0+wtjjBQ2/4X7f60G7aOL5DK+t85BWF9Hr5pOZie+ENtMyzG22E8h4EH7Q5hqsnyCCD2m1
2yQJCVMn9M0O+7comcgOjHF1l9a7VtA9J5I/jLf2c6Npd3gw3jGDSdzhW+9wDNpI78JufhIbVjhv
LI6w0GdlaP+kb395MnitS4RfRSy6Z2OyTrGo975ZgpTj2iDpUTGYjhc9dkgnIek0YlgmO0i+TRMl
f7bV/uCI+mAZ/GekxUeVOJ+d2a6n2iY/KllhZEHyGdfvgxl8qnlS0FtxwYF+rHDstBLRgpgMPP9u
vx8nV3tOpAteS9wQsoOZpQzFgTJOhF7kcYBugqGViFKf8tr44WxdAYVsQ8Hpr6ab1GGGW4ZPMuSy
hW9Rb9KD4FRp+UwWzPQ0ivxXNfFfRKW6C+62ICyufKp7EtqCAZwoH+urEgQBM50SVfRp1c5BNNxH
RNxAYPMkBda0BSc+sOBsWtL+9WTaU8K9y0DyYgrfdJvKIntunHMw+hpD9FO5aEXA95hE2+I97bNr
4Jo7R8p926F2YsRa2pbEhzKt/JQGE4sEjzgal6EW/TqDje1nJHOU/MfCtbhv5WbwdCA3n6fXaruP
0eLwJLfQgREPLj7JwE4afBe2Zb4Ys4YHAGeVmOWO8AMsst16GK3tHIvSZumyke1Bb8c3ALefyWvW
Rml+1EO/HszMeSr94LPpSwrhvIEEH4ZLQ679JP8jquy1YKbUeiQ5iisKKUS88xXbOxjNX6YlZ+HD
61KCRmc7iWY4Ou+O4EvV1vuAOe2pNwNoOsUiobHmVFn6yWz3GlnllspT+JugUC99U95sfFuo4q15
N5BnL7chPbkhS03x6NstMcuSNYvVJXkeShgjs+F9r8Pst6iHPzSYb1L3brYelLx0ziful62p+kNC
FUbiZGs/xSgTtixgk92gOfXEwgKSnx/EZw7yq5PifgU8p4rKSl68IbmAZuYLSWzbgnZ2LpTC/cFt
84tzl+/Q4VJvaZU0Z0tQhJ4FSD1nryDeWLrxzijcXc524FvWNopL3C7xrjGLP86tN9LefnxneMdR
z+9yvjLwvrZPWQVj5ev9R5lW6DyQaQMpWN9Zr4idyh48oDsm1VvkkehSGtl+bN1dSXkqdwIUgOuH
S4C1W1tER1PxF1cJUXuT67xYPpq9RlR4I+ItttIV5dvIbPxoaU4p8DFuigS1lh4SLWt165AJ5Lls
qi8SLLdOZWB/SD/ADlfsx7OLhQC0omfHq6S3VjMQxFX16QT+uUeFQxjld0sIPSfI9NeVWGcNcmZi
Sg1n8PpnwmaGNO9OduVMTYuzESOwFPYrmtGfmM+c3SLcBKaxNaL6nAbOXbP4nA0PED6zrqomIUmC
t7fGxqWjwZnIjaCsjqdDkFhr2jrybd5wS/i/veliQRujDy3XlnXifvKJ7yGNjmoC3zfT5OppSH3b
EG+RqQfrgADDMdXVP3KYiTbx6JVhRKI7DSWpAMzogN3zIoMI8CiBGI8h6c76aOxF3ZOmAZNgCW4k
5lCUiF5+6mmbAOkOGNjdndCrq98RGDBHYucdG4jS69WUZ1th5/5TVYh9q+fLVjEEhX51zmLrIWqa
FgpcWA3fRqWYZhUW1SfXGT/Y0JGC6cm1bqcvWudAhAabUqmRoon6ECP7dYNcLcCIyQcg4wLNOzOi
pcRZuVn7XHbxW5/HlN3Fxt0gH8+e/F1emlvsMAxW0V4XBKdpZNItYgzAIGBI4UZwEN4fVYwXKwk+
uoRJ2qyClRc2vzE4D6rP1YBIBnVVtRoN5qsuSy9BG59bG45hFB3uROOvjMM3t84phslvke6/DTRH
M5lwQzKf+VP11yQT/S583o7Fz09UFePyUfQgNNJdNbXYRJLDtinGPwBpRM8dG8rY0d4ZVggmaEJB
Dawevk/dODnqbx3i6YRwuycvYslLyZVclIxnviXvKG2+R9gjn+Imnn8cynPEf96PGHXLteeD+pCy
M+kaCdR2tmBtoAeH4iOar5cjZXfepC+s9nXwMJ3XDVecRRDNJCtEw8axKdmOyxaZVuBVO4J2Cb3w
eBrwnf+MA4BplQ84HyA4rFYu7B4swbYwGLhtSW/HhF0SoQ5YewHXJQ3UuYbF+dfbpFIaLsurGuJT
nDR7K6e2aVKfiTWtO4vMJ4N0ATP80BUSRYxFBA8074KkebTxBCPUuXMioOTsDNk5ZThGeTLsGxey
Pg91suCCbNnNnbCuHWPn4zB74v092r7/GRLhMqnpu2qTZUKrqEURqUyyI6Vwjy5HQBMUuCyQAR0d
w38gYOCMAvuwGvVthOUriUnDYvS93aQlH1oIVUJg0mHs3T3FXbvAsreJqzYulbxYE8N9TbgP+COh
QB6DTRcoi9GNy1Jp40OLuzVW5KVuzINV5xEhA8rmVNNPNEGjygFsIXUZfIxxovFlQlkejtlazalO
bmLerNQ7O0b7Lwrld2pjvfL76oR8K62hrNrM2jhGdLRGkt9QxPzQCfBnz8pok7DERTvOS9nc2WJE
Bo79nlXY9tXR8eTVi91vP7ffSsQohMMuS0cezJpRzPYFnWhpuygaDgdGrxePUTJsPe5O47XNWAcJ
Cu1gRJ1/kWVcegxHi9CWp2beXorGw/s0MBj37HvsffGHsLize9Y0YTjvYULiFaXpsAxBDFGcsKwV
wfCZTOam9buda/fnoWuxWHW3OIPa5a77xPr3nqHsflLk3r7xieDct8ZnmZN4mCBeK3MSdK2QpYX8
Gc6c/FaW+VvmG7/96PUvKNXglKgvUoOJRBOFBGN6SRrTs+dXl8z0tVebrZ1lyeAgcdnOkGbEevMp
GhynRQKCMg99YwgQ2tKUyTrd6wsnHLZUr54Ky76WHRBfgWiSs1/uqMKWpEJEe2uOKekMhlfd5mMz
jWLfBxsAnhfykoi0j+tlT70zcwiN39RkI+sU+77KNkbK3Ik7lt9wp/PtEtGljVjGff9vLPlQTNoY
nvE98ugQPvOk+85dzj1vbOdwpl4bkpymvoiyRbvYPsrK/iwNxdMFvwRnExOW07KFDaZw4fQUI9LE
DTk201rvw5+ud74zh18jcu7qVdBW/69sx88huJsjDixES+92QK3tpI83V1IlXFtzUDbDJHkERLnn
4DNFhJYXBcmlKjF/BvWVSHzkU9ANC+Cpa9FIZt/xTzfMaZHPzcr+SKs95Hy84KE8p2X4FZkgi4Gu
fQ80oJRW+4ctkKuT/bWP1GYI3OfWGh5xakTIJ5jWrFQ+j215zexiZ0BVQb54l152f/CZ9yLRdpQw
ioWRBDdbVe+GgLGiBvJv8gJex7Q5xMN0G8x+0yjWqKQr9oUdQKtCnuQRcxPsfhwiuRrmS4PNH7jz
12nEbxyDpkxuTcdkP8B6OQWlBZ33h6XrLmdu3ZcTYmQXT4lVJleR1t9sm3Pvk0XmmPkoLZaCyK12
GM5XycR0RafFTSugAEayPntEPXXYAH3Ot5zhgjfZuCz5BSK4UKhFn4ykXKvZVBtjPuA+lp96ADw1
DuUymfGcdgwP0pI7p832RqitcqRZQgTrSVUPR/IsREM+N6LQVYIGy9BQOseDsyE9nogmtfcMfRsT
4qHVnLGDr252bb+lbjD+q2Pt3cOSYWYMqb5sv2uUjeAU6JFsjcslNKLPbkxvrmd+1x0+F+4kk7GA
INCClOZwNrcMGeQtbMjs6cOtKqAB0x5Q2h7Dr9AsvtA1ngaFfKYaH4KoAzwK0Q0bG/a0vNtpCSXP
9IaQG2F2p9D0jpHuHrA4H7SYhV4f2OOjSZ1k7K4jv1gVZM9kE0mBMSrYJ1LcDjENSrEgga0mdrLy
v3rA12aCsLXm8zvr/JPG+8/PE5AAwHnVusYvEjh2k54tGv5J5nyC2Oj+FXl+Frr52rvDP9vxuZr1
5IA35C+pshcvcP6mCPgiGV087A34aw1MF2n/erom+Dj4uAqvqJ5d6kKQ0UQvBBfzRJEhyFvIfarP
Y78Zuy+GNeBIqOe5n6CAhYPMj8GmG59tkb56DUipG9bnsgd4c30D4ZNgG4bNPNUOhyttcXbmsOoU
R8tOZwfz+NALNBsuuYBy+gDPvWTzVJLQACub9BR6NeuJbSKWgtelbZJnwApWKX1VoZ98+BNVHnn0
ydu76apxGzS2zfSHcBkrNMB1A4dHOip2+Mq/Bq3DECX3rh+QOatOtANQYqejMu5t773zwtPQgWiG
XU4wvPop8UU2/5W44vAFhfqIVVw9R1W9InAQTYY+DG8j+jikNjg1oAFyYFbQ+oFKDAQd3jrMGLnJ
k0/79gE9dp0idCQyzY71fHD6IfBUCzgJK8LMjuypXAw82h3Q+hOejhM9ydnrMIlrQTLms+fxxGR6
djcDC8doRPPXPGABYiAuSjwo8X5n9LyAwpvhhzpbN/b4QJh5bEV/nppK8rtFSUsQPJd+j1jaqZLq
WRUIIHVFK0I/vqB4jlmL49e8CxgmeWTykHKYdjlpBU9bBlLvAbEvXJftwy9/MF991VVzpi/3pCoO
HyMOdlrWh4vEPVtCO6bS/Ee34dXxvHKRmhT+jFU1C8P5EUedBzy01aqNkC5gI32PovrTNet7F1rv
lRI3u1cILMiIR/S2pgdhRQHMUsyhRYbrnCTx0KhwQZeGntAgCjFBaHS8NqYOlOhFghkWOVjixPBr
yt1Xmg9uGdkXRD/fVUwaQz5aR9sNTpG0CGMZIiDaHKV76Zq3xO5XbeExAdUWyWBdu/T0CqVkbHx3
Xfo1dckFhRbvDF6D1ql2rdfvVVcfhG2jr4bpt+iO7fPmiBly3wtwVKL3cFEUJhm5/nOi/D2FOOgI
8iLk4h1Wndn/doN6zZC8dNH8yQBlw4t/YsJFkBhMK3Bf+JVO6E9EXEJ0RVg+tAhIrmYYK6S383At
0wJCCGPFP2DZ9Z5oinlNkvjLstyrGdWkblgfAzT4orRI3nS94aMJgznHv1r6reJFdvWrPWZEuYDH
OAObA0TuhycAJXLVr3u/Ac82cIY1cz41vGLBMtbiFOeNFR73uCXkS62xRMr42lf+Bbf0BbjwC6Xj
ufTi1zqLf+GPwLNjEIBB46Drs/DU0KjHY0xAj9fEyzFeBQWwLZv8YupQkKN7uTc5ekfDiiipnb/R
Djp1qsb3ooIo1YOv2i63Ed+irmUUXFsdTk6J9N46NZX+pQl0uLgXR4Zisn37q+sz1yOeYz2vGXcj
PtmpdVd0hvAMxM3GLZ29Gds7x+Zw9E0ABDIp10UW3Fqn3edxdqg76+DU6Fzb5Ei+63EiO134xdFM
3D9Zuz/U+qyF8M+Iyi8tLdMT9tvnspVgoxM9WT0peKm9JHOPmgLZrvrG+0Ll9/AqtlfHcz4YddFw
Tclaop0iDdCC9Ak4NWxepydj0DZ+iGIGgu0mHbaVUSafhT1smi4/jwRqYgqpAkqC524AxBgLswaH
wSGxKMaMebg+Vh2Zx0a8cT2xigJEREOK9ivk0rJVSXuZfi7hYxlhSEJIDXHMFJ7NIQcnGQyNnSjY
dr74aCvv4Cv/rVXQC01WHnAUHz1JCl6eNbd0VHcrqh/VCF4Mcdja7KtV9AvZ9hl2GeEb+XcoIbHs
dgfAztJGDAkvu3OqEpzZFiMmgtL3qtEfNo2igYU3KJ+Yk6m/IAHfZciQNAg3JlylYouBfHiWMuLE
qe+yq9aZojS49X5D4TJypTdlD29ydK5kUb2DFwOyOodmjleo6AePjYHQdFDZp8iwNzk860tt9Mve
Bo8XdbhVHSGReoWLXZkIP5X/a7LnLGrfv2FU3U2q3NdEEz91jbcvhvHYN+65Ig6PRRLSJtGRc4Q5
I9PU2h/KhLCbGrrgLC416qQeYYOhySOKK9L/zKndFKW1lXl+q+ZbGIt58q9r0IKIhq3WqsuDZXO/
+qG5HjuCN9oaZPvmqfGCW/8f1V8ITlOgE5izT2cO3dJsxA7cGc6YbtxYfQfK3dTE8qNv6c+0syyE
YD3KGySOYTuLHecCgkxmXwN2L7RRKSa/mHlQmgfA/ndpNIxl7jaRsAhJEVJOpx1VKb9tG6WjZ93m
yC+vdX+gRJDfzmCMX6Gai1RwS+OcwLaYS8TJjm437mvsVl6MP2rU3F/cirRmxd4cibyf+oTN2ztZ
uXWeRjQ0Sn5BMs/ran1Xqt+aXfkZ6YTEFZp3N7wc8J4wiqfcIhm4oeOYHBWKqCbKKNpKQ+3qZLuE
pL2hix5jz9ounLp/RqyPRGphuvw/sahBvEgPfq6LmlcLM3quu8nsHUgWouZASEsCJ1kuAzPd6XB/
z4QZrYLZmRJo6R+9QTs30g6uAIY3hmltujM+mv4DIvqnfPMzc5BbRcFwi1L9bDfmBrnFC9yXfEmy
FwCuv75rV8mo/ZJsED91cxVkJfWj3u/rqtxFZvk8xuRNAOw/S3RVc1qt8xRKpiINWYwxsGlnWbXS
dRQCySzksnNno1v6nmqR9zqAKMcIpiMK1z7cNn+hIe99mqab2wIJTE6zG2r0jkl3rBpmvkq31kUC
vEyC1dY27At9kcA+fVnOOe5QEib3kOrCdV65H6lDVArhrjSWMB/zlfH+bKIeC2hXYtEsT0HeAQOz
Vdv4fenbSj5lNGEfSqr0NVYta7C9QVTFEaclv3rpaOwFlfaU+8MN0Ooem/GryRAe0GyIbVQt8aCR
nwuU+CQUU17gk+lbd5jXSrf4NTXrW0uLq637+95pUAE5O2jCPefjPo9QfemG9l62NAVR7fZH0NGe
rI0AEJn9lL84IZSAgzjVp3GB+nofCm+fdn7yXMY4j9oObXGZqYuqiBGsuB18oW/6xt+k2kA6e+e8
Rmnyg4fhN7Is8KlsZIpucUBZABQyL3yMD9qhKhgAHA90Vdr+GYQQCUq/LUxB2WIFbmZzptI8t/Bb
cRYNAFFnsfqBPQAj8w30aka4suboM2boA7FhClqDEZksV7/t1iMAGWpr9R5Tb8U/sImFAXK9sSKb
uCHJuQ9TKsk0Dcy1Lz0ELdPe9Ibd5GiXyPbRkGh8PKWNts5NUnw2IRdwI9i7ebiAroJmQ1nEmiGV
O7PrT9J27vmcgVLjxCbwc95b2/6KHIJ3w4/+Rh6pZ4dggkUSszMQaq+/lKmx923aulovE0CoxDpN
MW/f6LIxm82yqXF7tYIfe9KrFzsLOJ37fGMIbIbE3vBfC/ZRSuVpy27KL2oOWd+K9mjnMY9wdcit
Zt8XZF8lUfoow/THL1Fdpf6JNDAOqOAqUcohyYP2onmNNPH4HdPEm2vLAwrOU6k3l6TQ40XsJjRv
S5IuQk6b0Uq+wmg4pzSfYBg9zq1T+YRCXaPWaE4UvoViYknKwWlL5oHJ7//0kgvA7djVLKL58ABO
UEyMXsrnQw7mYg90bfk/Z6JOHKPDM6/VYUjlT1nIH38uI0T/D8g5guE69bxb9RPZoiI48EydpRag
4CVXAo07bW4V7cmdrkFtc11P6CBmZxDjvxZzMMWHzAuPgROdKy/4cnPxS3XPR6HYsAaQHFTpfCCa
czfz0ObmGdEh8IuObfZ82/qzKvM31ju4Vo24EzPT9lGvbxl6jl1Xv7E/8N4LgFOGe1RRIdpheqa3
JNlmgBgcPHrrHC2V75Wd7fQi3IrB2NR0PdVJvRblNCyIV9oESLKeJtb/RG/2xeSUZC7qZ7w2iPTg
9jJ92oSB96pAIJ9b5rJyzlL1kfZrREKCYKb3QJbXyInuUR/BBkNAMKw/ZYU4E6xGvF44ovJ3VkLO
z1vCIZZT3wkKILWX1GHJtgbWOOhIEN6G7SFAcuJXKWHozU+Jrxm4hx3Ym/o3Zy7WHAutWjS+OS7s
oluGovvtnXRFWQMYiI+EyrD4K43UvKqIGHZ/WDla/On+f2ENMxwX7CDc52eF8QmrGxhfqHOBxXDf
JQ+wQfBuXrtc4MVvWmoXm3DacWQIl2N/SGUNjpbnONr8vRzzfefjMxvLtWZE7otr9Vut169OMIum
be8ttn1Uzemvl7vv0xCcdeUsTY3NEiJ8xtCTcuHENPENFI2xfRBp4kbbPnRRAurs4862K4cDeRjr
3mxOoudre8m0IUAJAiK2ztbIoGJXu1xjVBuSJQXh9SJVwJLpZMQvHlpVPQFgBsOdeZKMQ6GDvsMB
ZfjocbFxI+SV2k4ICwGim/5NhFpyANiXsoe+GbTfkcWQn8RYJg0hHXPED72XQCkBcbuBoBE0NP/i
McL1YCrJslte/dD9bPv+UON/M3OMW3aZHbUBjlQX2o+W8KCObbovqlF/or4WbYQ994046l3Gmvsa
x+M+J57TyjuW9IDaD3aGR2Qa72nePmJyMusi/w2Vbjx39vDulAC1gwUa28huY+fczG4aws6TcR0a
3KVYKsF1Mncpk/jS6DrSg8rbduhAmrC/YGK5Mve6FLZHD7vq76kxPDJATgYOByreMpaCTNipz25y
MB5DDPjY69x8lg6ZnVgjAuaGI7hggzaHjyT0r3gy2R2EfmxdpHBlCTnVOpck0uaBWRwNxBx5N7BK
Zw7C+ap9+I19KUbGjyllRqbbFgxmQEhf3EgOY0PTy5aVFeVQmRxdE7dwb/Op6lN0qarskHdx/k9l
+tHwmK4rtZelti2mblNN+tpp3I+kketBgZXLib4HOX5FsTxrtQ+zDA9JJ8e41aLpQK4u2Puo77Vq
eI/s3gJxhHxojOYAuDHnABofEahRYNRfgq0nsbi6MZ7MuV3+Zy7cnyIuLrJU5Oog4srdmIR+F7mj
vrHLnFdE34sqPKKc/h6M4dvrXWDTmFnAd64VigvmluYQVfFet1j8Y6PYmcSykWtKDL7imhlFvavq
FF9qyyoXbT1TUT4frsyZIHUs9vJ5tXGd4DNlJFp0EhbKVgDNGcRmP/OmkUskTvzm5iB5Hb0Sz1jk
ucfa7Eh42cmYyfC2JjgJb62YTAyc+IIQGdknJnmMa8nekek3VkSkWTHdbh4Pcp44jyD4j+kggUYQ
wBb0/U62/SqknhrtG1bTXuwylR8UNuium05hFHz5mnviQyBi0H0vjSZbGDYMhlEeYzPVn0mVXgdD
4r8WHF5PMiN3paBz1egPvRbFiyJDyBW5JOrVAhbJL9trC/vFbhpcM+JUgdmxzaLqIrkYPTOqrrwa
fqxQccoYl0w37zAKvNPzU2COKVZoQqmijnoV9rupjF+Y3bp5+c2eDTvpX1pHfhCpw6WAVH2GroB8
dcSaxiyO7+b5nUB4vQOPtvtorWNKf3Em/bPukHE5IfBJFbN92cgznwGd/4mAWGlbfSCXWwukHKjS
m+ehNk4RoYh8C5wturlJ5w4UUYKfEUgRvmiWf/cG/cuGa3wRDUn4Xgmy4A5r3XW4+BLnEvr20R4J
CxgBeG3vNMbdGz/DPQ2rh5Y470BgQGpUFSzYLI9jo7NeU8+YT/JGN9uFnA8S15MzUNAppGjKKcyD
yZFHqqrJPMaRl07pheQQQCU93+lp7ZFRAiMatCAnYwpmbDSYDOps+qo65uygYZeo9WjPTrbrmxa3
Sb4ZJ4F9Sm6A6Y9dxE9XNbOz0rR+pCTGVQqHend9G3mYGpPR590NUJpK/aM3QftqwR89mbvgE5hg
4soDGCrkuy477gYcdJUz7XFR7hFtGQviL5p3KsVd1B8T0dWiRUUbuqucnqUkY9iIyZaqTHENdHWP
M9AyRETPrSTtw2QFmA6hZF4uIws3DKppL7DfPKemGlzdcqsCI7GcNxYBtdBMxsEaSRaJXkQbBDYm
5CTBnUAFBotdQCxibtwHJ7oo2X22RLqzkVXfTsk3lPbGLTZBiWgZvAvb2SLKuZOeCo7tVw/SBa9d
2A/PA6JI6ryOsDSHyWPAKmbulEWDdLUiJ1hq5Cuh43/nbP9pfKo90LnAvhvNijQs4k4zXtYp7zAV
DO1AYogBDx8lf27fPYIYCl4rHkHCfJ/b7oWIJe7HKmWTjukbxK8ADXfwc/2AQfHQ+tVRVeT95wHc
5bAdbApEx9IigWSWb8/JYwHqp+x/HJ3HcuPGFoafCFVAIzSwFSjNjCJz2qBIUUJOjYyn9wdvXL4u
X1lDAt3n/FE5WydP9mnMY4D+7Oop49qO7COul/oqsV5Y/5Bbx9o9tJDOzZoJmGhq697mb5JuDpj2
ii+quv6m1KH2tg2prsPz0apg+LorKc01tzJjyyDlHOmr0XxbmfcAVvvJHO4awjOhXM3qb9yLlRaJ
fwhoGXL4h8TZbPMe65ZJrFCcdihkzGmf6u2RokO2nh5paFg2sHcZHy3NeQ81QjB3WXaLcv1lMIsL
Dbvsgm7HJtIwggIkY4muN57j7jmX4WpkwaSS46E3HGbpgc4KDtr0Xhtc9UNTX0IyFbDdbJbtonOJ
s0dKIcFqgJK9TFFNZR8ZWb8xzh4gxiMiJ61729u3roMZM7L4AwPrv1o5B12AUSya87Q13vI4Bley
fsZQMK0W35SvfYt+wjybGm9Zkf8S/vJdzulVBM2PKaqDGNG5NgPR5LGzCsj0NK30d3DyT/JtP2K3
RzForbui0f9MafBbLo2WBXUT+ZLqFuZ8KHGKxbme+Y6rQvJ0hSRjppbJSDIZb0POHWB2zq+lNIZY
w/jnJvBEZY8PNEqDZmUFEVah6KHVOurY0roQ+3VyWnefLv9eG5aHNBh2btsj78gQXGreQOqHIJI7
pXi66NRPRI+iVPr7WOdYwdrqHrvWn6ztf9HWYmAq0k0flNsyJMwtn3dGFlKrhuQ/N+1voHk0YaHK
XkrALDLazoM9bTX1qJFbjh0COyrHpz/OADKBLs56Im269KvIxdtQ5wZru7H8xf4QevmuDBvEfuTu
5RW2w3UOpES9b4M7fUCVk6Ocqgu0xLk+v1UNz0XWGIjmpL6ExfM/O7RfAHPkksSt8VKU8tbXNjbo
8DHo4kMqWO7IxGoddlzeDZSqRjZUatR8SoH9TrKUfKqpFihSHZh6SPelke+lkLtwaogYrmgNbSAk
2vNUQDgJ1/qnp+Z1KDaOaW47m+/DcqxPZ1RfhGuxmmfmN6lSHmNufSv0EvzADb4JAxs5loLFFceF
99On45IRsSBp3dIHWLJFldZEtKT+Lt34XSscmsfrL8wvj8noD4RL3zKCyRdz2biiz3sX5+mnrMLf
To7nQem+HKzPrGquTmd/kPX5DVQD/hsR92p2ayMo/2UOZ0wcG/FqdBcghm4KX03s23DOHNF1eeoM
E6vT/Crd6lD3471MyE2K+vaVlnN+Fv5ynarsl9hBg5Oa9ao32gfVStMfobiqy5z0J6OQB4MeUFRb
befLqeQdCncQEzszGC+9DAFFUhiWaSoOZWQc6tZhFvciWCBn2ISJ9znl48003N0wtzvUTXuvzM8Y
LGiIRuPipqCy5EBDLCqc+HNOfECWOj+oDr9V0d+8kTiWbpw5O0bnXcr0g//shKnbWk+i3w9EySTl
eKTS6ST0/kRm/4nc4hMdWSmbJuf8kNWKBATEQRzCqEMw6mEGrdSqToBP54F/VvLuG2HFvMw5Nkb9
tY/Mb4ZZ4Bz6dAERgLWg+s6DOW5EkH4iePo2qLbxGmZsBjeRwCNk3mJldu1d2dlotyh5w45Ts0PO
3C4N29QT/9f/kWEuc43UFK86kKx30Q3nh+VtNyyBc6Y17oxo+GgAnJ6F5tBGQHKAZU1/vJhOlNje
MYG0YJoIdYY5A4Fq2QCmZsHrs4fK8ishPD0u3PhKh9sl6dut16kXaKltl6B47eaOS1wtotxlpsf2
fZuy4tvNiks9OOSo8Lh0y+eFcQ4EFSaulNeBzqXEyI68VqdWxGez0iF85s4XVrJcoTzyoS5OZpMd
XTITBiNiPzCZvZrqMTT9ITXzW0zZMTac5L0UYk2q8ZYgldJ385oYWDTJEZJGEtdwBvWfDgVRcHIO
qBGkEspfXye4cIzVecSiFqFGIuZavwUeyNcSke13mQ0H7zlrsB3pE/dxHRCC09msNkNT3PI5PoT2
UR/Qms3yDvZ3sY3wUDTqpQ51eDLrFrXNJa0UT6n3Ti6vC3KALrPPI6TMEq1mKEmulsHdm7WLJHyi
IEeDOIkrQYpYEd3oywwSbGfz8EHfOQlqNnqvdvoRfXv3tOggXOOzCGgvL8kiTmryIOfmFuKkS3DS
kTN346LYUBhK74mH5HjCdaLC+pc6GZpeUMi0lkcDACA9OiKCKfXMZKnAXUYs9qJML6/GMv96KaLr
vB3fZAi4Tr34ujK9j87M10PrAR3xBUR1Sle8QFCGOixeSgEIWXqYEQQj5ZtIn0vx2ymUQhSqM0EV
8ctoh39KdkfMUPG9knX3QpDWxB5L1GsyMR8YIabQVMvXVqNBbBYYNWKXzqMWTN5OEXvpLhhfacv1
qPH7RRnxh/l0q71XBm+65lykFghCGESgbd48lOpPnQ2fmY2gjWZqkoRINpYuYIamUPJpw/TVKV+v
5JDDexXtSlVsssT6FERIIFv8YEp+8QbnkC8JED0SxMqSJwPYFVHDi9TPrVSfdtU8VyLCuM4IJjPS
gp1lXM8od4RCUq8t8giQg/nVsaESCr3bp5O+JZlyndFt4LeNQb9KsfWq/gNLyHvhsAY508DnydsD
2ivfW4LZYDgWrDP+k2TpoZ/qPdvIl7VMm11dHKeZwdJFi+7l0VnoC2LYm+jRE/gNSaw/vRdqbZlp
+pyi9W6G8U4Y2zeN2wnKKmMHRtOtkPW9x5W4OWVU+xxRO4EH25dJ8EHGE/oEzfvUaaBZ2VQC5Yb3
60w1DjKHCOcaGRlze0zTR/o8NuTTdbRF+5XLktkYMn4Z+pbw6IgxBsgEOFXqr91MQLNZrfVKbSG5
kam64zUSzbew2YiKLr4TB1TgEUg9qJHgbMD6IcUyV4kGL994IBxFD/FM/RtEtmvwvJfARL0brY08
/yq9fq+b5U5z5GsWUa8kxPiO/QeEvu8f1WQ+vGh6RG6nfDchccetk7c+DPegyme8fxxFVfCPHfym
MgOzKf3lDSKoAfEpnEF5RisbceibF7kErblY4oSD7I3g0ISwSBovkJXwkDo7VK3PsibejVDcK7aT
Y4+T7E9Q9W+TlljcdmRo9I1J3vKco7S2ASg0R62LTP8F9kPyO31QXV8/Rdq2bmdCWwAurUQtqd3F
odbSj8hE/kB37FcpkAGz3j0czY6e8wWkthZpUjOG5qrjTjRl9IubysArxoaZlGIXNepOqsGnZnss
uPEJNVi56oxgm+jBpSFBQ1Cx6PO5UpumYJxJGmwwvgYvqieQTlw5smsfQcO3dKIfKbkJ8lJ7NUxE
1hGumzy8O023qcqYm63fU292UFWzLmMidcr21MmarO7iElnuaYyLYuW4/apcSh4I6o07kMaaXgpV
w9cZAetw2NufMY3nlDPXf23HXccxeG+5ONtyu9jPUPdYJVAWzWV81xSvvKzyfKEijhhEkQlhsbDo
LRmzijgfHkiRGBeUgciKKiCGSBHCqyCiULO/KGHyQOnpmrZCENUKLjav1CZ0eoS3aKoJGlqbmXtk
vYROZ/EQE6VMZBE9OQrRtkPKlmL7sXL17dFLHsXVvYvSK6/FqS1raGb95mbd3zbkeeLsYBNHR4Xk
krUnIffFl2ZznwS7FspWFAuzJMQgzyamRpRGTW2uTZOyukD7IIIBmW1f/QxJgKakmbZGn/Ba5vgQ
efuqsUl9Gw+1Q9MQhBOH2oTWpNU/WtOCnh2SA64JZCpiHzbpPiOQ3+7zbWtlG63HCT4tRlppX7O0
/qXZ8W9aE1vtktuJPJZdOVzUIg5dYD7cW+cTh8gmQatH6OhHW+P41qfoR1T6H8+cT1lfHpyi3UGU
v/ecNVnE6N5IVDPjRO771Lpf8djt0pDxXeszZ2V6EwdGSYMH0gHDgZFvDXeNapopxULNEY3u22iS
ahG344fQLGqouwUlmM3XvK8vvY3ICX31e9wPB2GjLM5aePIq4DTQI3IO9CUDhrTeJ2++ZDkASNAG
r4ZNSMkiWQZ3gukQ8aaoyT5S1oglgNsjM/WzVYndkJUvxZy/NmhEX3E7/ouAnUDtkGQBhH0i8ULY
Yw7vsWUskpCFiQh2GOcQyrnT/OToKDn1kTMzI8I6bD0iIjjM/cziPdMHfQu0vdFFAxdpkvEr3/Dh
LVk/BGtyX+Ue93swOBtR8tKZS4BpoXHI8G2vraXftCHvqEsXkweSzlU1UFg2EvmdiR1KdIM1Jyn8
VmbXkRRKu6BqLqNnzXXYODHmkvnHJDR6nCe1i3MxFrgs0wXmF2i/nISrSWbzX/QMA88CtbWa5/xi
lV3kUvY+NNiDEAAgYio2RsypiAv8VYeo13IXJddkXWnPhBWyxvepK9eNafHgInJh4408LE/dNsdr
76sRkq7X7G+C9L4Ts9R9x/a2gUFgQwBAiHHI29pddZmWetpxYEPC9fHAjXPNiZX/g6/gRm7Gd9+X
x2om9Q2rJSkfzT2z294HVAaoh6+bK2vgPxXzflHshxCrWxHwxeNda+qZLPnfPmSWwVJwF7jR+ahN
WgrBHTT6ZyejONDOHK96u7vXunMPcRbhacXpjCF08PHxHhABvJZNd26G6hoW8uYu9JVeqg/pGpsZ
Z4EzSHzrBuGMssd0aKuLpqGvb0aLJyWdPigO+XR1Z419cO+NwVYqgwRW6WDwddgiF+a40dV7rYx7
P+kmrNtEZjoKCEJ6E2A5DDVPXcfBJBRc34DOgfcG3sIy1iLPHV80+K/aPL/GFnIcHcq/CZDkhKbF
yV9wOBIGwhtKabHKlhzLGUHlcknZ883rveSv9Fqcy/kPfxaylDDuhbN7dcnO6RxB4EgNVm7g9hEd
oJdeodylBOFuZN6mqfmYVasdCLX6p4/5RqOyEjoJNKon7ySOOGqjtj3gv7KgCJAhtBXz0DyB41oz
MRIZ5ZKzHq1F3W/Q6t9mI/5bS+MOvjo89QE0YEMm0FOuwHXYaw/VGDm+ldCNYMnircM27zgR61TM
8j9jtvStWJ0iw94WQlQrr4J7LhpG26Co4XxG9wkilLeql6DCPLSMxzA2xPYh/A1/acVDFaTsFi9m
SLx/i0Q9S+OfwQ4x6nm8DYstnJSqQG+3o6v2qZWehmDAmj7IJ9UxB4fpuHbKGXAsytJ/pgO0DZL/
mivxW9Jv5+LgeHKWEwwwlabIlBCtaZ6fieq2/CmBqlBOc4oD99KI6bXPkqNZpvAIETGDBeGD6IlG
Um0YSnMbaWQ9DbexnR7C4YKLx7rwU1d/cHA/TJ2cXkMbjt3UHWiX24duqwPEtT/0AkOGBUZNVDoP
SwPV+6QU6v6mZeazKsw4xaL+C/glHR2KIK9x8qUWN2HbDPyxzVvWJocwUJEvPQqcamGcU7DAp9jU
b2ac/ximR3Nq9uUlmGbm7pkB41uTw1s1h3dTm7eWidFVeQd7Qn+vuGZDSnv9tAFSiJHEP1HGd9WL
atNV8TUPmAdpPGTks9gWCtFREO5+xqorXsTA7cVLyhPq0WDaI0R/cgww3wmu2a/neV/WJL9ETFyV
JDPbbc1PXU6neFSIqKzfKlK/uZHfva7/6UV2nka6Hmbtu1A6AoepTv1aI+2v5bPHYoQFiYWYwFIQ
JCcAC3EBuT2vFUCp/ApmW1OurjJw3pLGMrSw5dDuWET36fJwDC22DndAPTaJxPJFzdXVW/UvGW5f
npnsLHMYVmOU3PsgMn2vIlRszptr21k2zQZ8u3oQIE81OBzaAAR4CrIdMcpLzYEu7EMueT8cLJHI
EG6EB/9BgL2w7bQLh+ULk4rpW033V6Bpe3Ka4idwmt+MtGoCiJMLvtxppZLgkQFB+DIrBp+YgG9r
2Zlp5PgHZfOmLyHWgdCAdcO2ePbsapujL+Tk+q0DGlDrZaaTAosdSQb/0mhVla9OM/LI4Ul9GYYA
l1hrSEYFu12x2P2RbvDZjhWF7vPAVR7PM2E7vC1Ahx95SE7wjDrmiVT0axEpOrmY+/qGTDeG/WMe
DweV1/tCcqkTf0s6ConGM4vefMNc+GPNzsYm1x6U3yPThq+ON3Ld9yMCxVAd26RxngtNsmh44zah
CCVDD0tsm/sZRaD2ifFT9EsLazDafl+z0zao+n1Ugsr3CGFBTBmCU002vrvoqvf8NyrvYHYx++JY
3hm1ytVQqbupyu92xFbWwR0WMvkRWfQTusMjoXTPCawPZZDpWQPfmB6cX3Ym/eOul6gFRx261zP2
UQucafO88EZYTfE2WBgjosobfbfU3MUkr56IC3628vZnENFuwKvGcxftgCl/9BFjQ5ot6yolX4AX
zRtN36TAOs3P5Bk7zRrWVpiHK2K8ge+N8K6WhDSp/i9jifi6+1quYo8gB7JxD1lj7i1Mo9jaTyC3
H0m9ULnkXFaO6/m5m90tQtjhkZaWiAzfM6XTiA7KCQ4SiJW3h2jbJmoTTlK092n7OdLKLmqGdXOK
L5yUyKNK5+yNpEi0ENumNIls0OWuWuYCnFDfwlXrxBrOut7tsHavp5ECj5KKPqKtNc9+w2cL+12R
xlARlgOiDhJeywZ1xfBggb5S6LiIS9FStpbiRzrhwQ6zo2cwTHa5+3eQOSXcC19XLVxP6Ol+Plq/
Evq3mfQjxOu+nRmRk9oefDlDMbWg9tByFMLobQWHQdiaSrWtDS6gpdZnPDlvdpoVGNA5IvAlEGOF
oSpAzcaUCa6Nj5W11Rb/ssEioWsuPzVdXw+udWyCrnwh34UUHc2gOaS37pYGJOBC/DMBDF9DFR87
wybZt9sxAW5YFQg7jD9d0r5RNVhszvqptaovWxP2S2+3DxdZ32KapRCQt2f5ub/xQsFZEeNfPzUf
nUYAR9BMUNV6dG9Kj1N0sk9BwgseGvGaY/gvZS8vdE0A2lcmwYrJv3bCiFZV5aaH/QpF99vVUKJN
nnd+ZwwXykEvEgTwCfMavF/FCMIorgmBOcbuV14yhYBLKHIUeynUTR36DWoF2eg76OttrmCEUmJH
DJphW0o0SOgTX44RT4wTXCmWEGRahZsQzXmig4rVhDvw3SxyiaBu8VPY73OBBG8Ykb4ybXBfdYKP
UWm7Qkc8WBbyNa57MLo63qjOxtoLigp0wZTRfM0Jv9TEKGUvD0xpDKafOOCNLY5Fv+j4uaEnbl6g
/mnKuQ9VwPda9B+eGSEgizy21ylFrmY1uZ9PBXtmw2WUzehHaiNasN/k2HUOwLTkxaUv5DOYtTW0
NKElkp9VQzFVOT6vLutxSVI7oC8S5r5vslUpXMDYZmcMwb1S9lcaEhC0iIsLPuOWlHI/aFD/lYKt
2un+WTkXUCMQr/fKDV4S3PFPkz08GMXPMkOYRhCBR6EkSUN0Wj03IZRsoliFjeE7mRIQuTCl6j54
zCFC6gmFgOp1kGB5rurwtRppyHLni1I2f9wKT4poQkRgRfWrGTXMnWeuB7qk2ASbq257qMa4tVIF
LV5Ri7YqnMl6UnX76SLxQKFlEsPKOB+X4w8FjvTjtc6WPksbTBMccrABt/SMoI4Oxy5TUPOVk3zz
F/0ncePa+NPR5BVhswThhzIKCvMtHGHMqoGJzzAZRUu6f1Am0jvWpM6TGKL4NSibY1kTKokpPeiM
Da3gK2lPZJ6May+wtoSznauIhJ+xfBtDYjF6l7mC+CJkO/Y1T6p9lkXHyHOPkyNOSgMJQu0crqwC
ET/2sM/Rcc5jpEc+D8/aFe7DxGdigR7zArIKAQTcS0PfK/aDIioy1C9j/xKjGhpjHeeg+iIGewch
tbYCyI+20B4z8O2LcBBKd2Owryd5RvXDBSHlpYvjg5uoA38qTLV2rggH43YNaC54qUXJRZxxli6W
H6we3NT0qXnaAUE8MEi0JPAolGqtDkJMlDJ3/vw3SLkSEeQP4KEShl01Gio679FlLHyxVtBYRkaD
Y0QPnM2LYTJGMJ2V3DeCRYnYD0I2geQyK8R4LAkzGTrrJ22sH2sCPUhs81iO5dZB8fTkxeMVKgj9
idgzYX3Zi7mu6LLt2JIP4AU7VHDQgSnJYyNDHWlUOi9yU94yacy+1vPRE4D+yQwKU5QGh8pNMIfK
mW4MXiojB1IuLarMwBQ5DgidAygsGMWiE1nnPC8DuHFjc8TkDdFzr9y6wP6V8ejT+l9QA0i0dvoY
yuJbJxZtLqx2pULElMj+cG3r5T4o6OkxiG0ekq9oBkmhPLLwmgsBrflLZOT68gOAPqf+pnnxO91Z
+gKBLdUsyIQ4YbUnuox+shD5nZfrJ03931vsnSnCPpmZvcssfZf23rEkewCaXtDptshMEonmSpAt
5mddcENeJSl05IwSYXOqtPRHJOUb8e9Mima/llr9ZVq1+9Qx99JsBq1iONoxaBeTd/4caQgoWQJQ
khnRZ+pxtecRLTr8nndKQG6uZfNPyuCYZPM+CSKO9Okwj/1fvHus8gzc2PE14CqecvQvoniuVfss
pLPhmTiRLESYVjX+hItHOs+C3yaRyOf1+levuaXq5eVmGT0z1L9YdfgxDCheOV3WtUDdI4N3GTtk
GiP3ZOv8nl14rlwGLyLoEDdZ9TXUkCZVKIToegn7F6cpz2FmnCokFvzwapd6yMs1DbFWN9lkoVdy
g0bnplX5VXf1y7xIR2h0OTYDB4U+MQknYXqLYrDYQQJAQ67zIizHPFoEm8tQY923wpteoIUb5+yr
4+3hD2a9m1MDFMdbThfRS9PaO1saXOoJQjQ9oghFCwkYiZT00QrMXMOQyLMLS1eGL54HQ9eGfGGu
B2eC7SulLSm/doZzmsPsoDfBXkhrbzbeXwza6/9rUkCE3rqI60Lr0cFK8jNoogQ2cZaM004rXC4I
xDdeBsfjSes7sqeLZ6SgBSNKGIJzEMfWxaOqZoA+76OcTYWrFBtINtjfhKNjZaOO3S7kB2AHV1Qk
l2Bvu1vl8SRWCZlfxAeFF3fAudyPJaQg6DsyQrFr2Q+LKP/nVqViDYJDbVPtwwoBM/OCuiWDZCNQ
Ytg/BYbtJ3NzzR2B2I5/vbe9kzmmFwqFKJIT3k8j4sw3AUBYPb+KbvggcvPNLdV7p2sfLpLkUdPb
VSSxkoRGsS8VI7vewphlnfsadXev9pAEDtFySgdnjSeXHVc8Jpv4cvKbzhZMEmg1A2MZYTXXq1fP
xGPXF9Y9yZ1rXIePttR/Jh0R9sAX581qIrigv+UoD7qB2NGKEzrjl0rC7KMXSbIaEkK2IuxAfMFR
5NO5I/ksSXQdTPklu5zTO3jYg30rkX8/2U2u+zVvmmOzNTIYvccR0EXmpsesEvx0J1iKrcG8iQh7
ijxWXkfP7yQ8fI669jkAZXuw15oSDJbVyNhlA+US2r6SpP4j12emawIEAda7ZXfMzX37lZaYdKaG
5FwUJ1zmpvAlDSTcWHz/wDWwcNn8zgqX+XFUXVPFRUScHex77SI38FBI5yXhSjJkP+5nOB1PfI0O
AwCuT1zx+nTThvmjzcTbqPjVh5rIZTlLstK1tZe08mWqNfiiKXoU2nRA3nN1ZvvgeaAVTsAKT1k3
z8kk3hCWJeTI8bBVnX4mAoEcuqXeztQoGx7j+R4k5lnypFN/2ZPjkh8C2+QT6rnNoJMOM2HaT4L+
1b99at2poeICLuErCUvFXJV0SB0TLkdcP6CpyNmVqmiMW17CBdIyeuiC0GSYygwWJcZ5rKewSdCd
4QsZouirdQHQU/UmHiYE1lJiGPW4hVz4tslk3FR14/qtO90d3P1KTt/eOH1n1EZFFnPyVOpvlci7
ZwayQ+XNH6NOXG5q7RJtzlZGBSMYuhNDpcNOWvIe+mbMsCZJVnhqPdKIbV5jIm3X06AwL0TqkAcx
tc1Djg7a/eMV9jcm27cWTNUcuddljaExyJDyxBn751BDwbgyWMs+eTWh4U2XWy8N9I9Zouca+cHd
kD0wXJItD6PIHyHi7phb707Fkf0KHgONjRXa7sKjROMexuDNttkDz89wbTAanwLNC9657o0llw8f
PoF6AVBtR9DLbF+CKT8UoQKFS3HB1YrVCfgB1ZgBXQOFivTJ+sOp+0vZG4Xeoc2OP5zmjGye5a5S
BbSi0zHGV0uWDrHykGhxFK/S0Dw3Yx38lVZ9doqpXuVpcYrL6VzZCfBgnjzG2GKu16LX2qnqZ9er
1xTueb4iHgCyt/UTASRgquFqaxpVQTOAZjkS9gUWvVh3CFGeuZeKut06xrQrI+s3jzD6dIxveh0h
h2vaP0kKSM1Nl/xBhLghruaqd/KNVnTMc55kKpn09jmiQclv42iv8qX2qtbxY3jsn0wqewP8I9Xc
bV0nG9tBRUSRZTWE1xhZBxe+eyU2AQRQ6Z8zkd+x926M+rtAgkUeGAzcQpHZM2uflf0YonhvTAJR
Y5u02cJ5d9PPIL9Htc0xPTRM2R4C/okc1qfW7b49E1VWoZGCZSIqqxrWMeJAkbXw2GZ44LvKeR96
TCeRYF2D8gUz6sqbWcif2hsubYuDXEzYnEY6mkTcfpnasiMlTAx2Ud8pld9LIEJSrfiLow1bi6Sf
Z7WIbU2IfTF9oYXgQV20tjGBgF2F8Uhi8VkhoR38VEOnDC8MVxp6axFw4WW5zci/kGdkQCEgdmnX
cJovJ6R7I2NaUip/TxX/YtjJh6rh6aluOpoFq2m5pG3xar7FklEIjKJ5dqfkioeUgBaNBZnYTLyv
qYOY12YH6rPZt8d0w8pL6Tlu9Ewwk81dekMNYPqyzbaoBPmk3GCdiwWwjNQGiyAbKblsPOcgXyOC
Pd4XnCqYlrsJkHYJNUfIfnKq6dx3yWWK5zWxBAeo8A1pRO+q1R96rarV0GB7Ery+1IkOp3iafrtl
IlKGty4RGfppz9Y5VyQS2P3AftW1O6lj/ncXo1xeNV/ZAgcT1fAYajJIe6ffZYtTFD4Z4kXHfIMW
jawx7CiisY9eKw92zy+P7dEDJZJnlZkXjyOXSnHYUcN2SEnPtl3XaexiGvuwNN9J/X0Tw5ItFyM5
1PSVY2YXVRg0mkELuCxayIWN5fKGvJqJCZSTdhC83QF9a0+jSUcOiWx+TgIyBFJ/cW1mSFsSEuI1
fHW69dWa9Ym88KPb0msZAqCXQtvZTvKtVdPekd6vO/KpejkmZZfZ01RQe3YNyy9sK/URPO8L1tDK
su5NC4hVZF7B0xS9EpH1SKz0b6yhWiQcGXxqbs6EG2DxU3gfbIogRVKwG2spRKYLWufGzWlWpNcw
m7Dm46RNAanGRudScM13Up6nxYD3YXYADGjUGC1zFlTKcJiCl/G7SYpPLy2/i649kNd9rEg/wISA
1b+tXclsmnySLHINSlYH14kucaddxry6iS5znvHH8bG4wzpVIFokeaAZsMTejUAFF48vlRvIaGRD
WEf2TD0WmMDQnqY+vhSiucpU3WLNhOV2JIEDLdiWxFozfmPrpI21dqkBbzekF9LTazr3ekrOxHwf
Q52frHp376TEknuQ2k9E+e/AojYWDYyLrAThkfnZzerHNU351C8YhMXzqCILT1rMHyuVnccIkazF
sJD8mbaeywQFlhBbJPgsOH15N6lrnD2XdEHT89FY71uNk9NlQ6GpYThNQXCy++CsC/sStvEfozIv
aigvWTqcsUec6SJAlpc5lzQBuisD4z6ElVxSc66Bcs8AU6fE4D6VVKA/T/BD/lxH1vPUL1eJMe6q
LDqHAL/BkFxLQxJrM+8Y1jV66sDds2pk/MFX+JQYFWgN12U0NlzbyrBeRI+2PbIa2iuQFy9UKCfx
MpV3rvkWSBC+MOGisErzBse8rezRz836ZaTwFfbSWKtseLO6lSeHV0Np36FJ6BLgXrkKKoGplwo4
Hq7gnow1gSpzeBRld2Y3RPaSBO8QnNx11WczIB7Sw2MVxVejIWkffYxFOVeGlZrIameV9MxI4PoM
nbZ2mBPCIXSDIAolm49Gkx/j0vBJWAORBhDrEk+h1jgIE1CBFkGn+8aCqg8Ti6mtow7TEdzxSGff
lPbeDcMB9u6AhOeCW0T0AYRc3d0R3G2cQa2VATanF/VFt51HIVgp25jxWzft2ifehL1j8bgprIkg
cNS5jt07ZN8WAGVLk9MR2OQsZrTzc4TgM3fWZRokvujNrbAgqT2pHYc6+bTA2GevWuIkCrBIPgyy
TQM+6+Frkg5DtuER2kYDrjmioGu4gcHMiHeY+Ri7zngPqpIwkKhYlx7SLR3okC9O3vslGNuerbud
I5PnON+FCS89moaz7hBmVJnNG3FQrMmOcQ0n7V8aZ/Du6XCqbeM2y/YnCENiCZMXsqbRFACWVj26
tNwNL3gruVhseetSLV7GgYG3xsC3g18QVTEDVkzuu2ExU2UAeBy/PHRpy7Ledx7XHpJzuKNlCHGj
FVK8O7sKiFpsfMzaRK+DnTLpVNFab2s8Vyq1fRnPJw+DItru7FRE5pGQqKNJzVBcabvcTbZGHW0m
t/vUnQmVRPnhOsz6NaYu+PWfjDi9No1H3+aax5iyJEnbyd1u5lOpJqLGF0ZTw7qASyd/7z15CmP3
CmYIY5B18xMRslDFlPA8Ads+epVumhSbvtVz5OaoSZRg1xAlLk0tIHNrcmuEtCxMYcqy5Trsb3mC
V0gTqN/6wdrJ1N54MzVxodVep74hQTzpredCzI+6JKJFTyp4mOoQSzj+/zg6j63GkSgMv5DrHOWw
tQxNMmBjHNjoYDDKqUr56efTbGYx09NN21LVvX9URf9pqOUC7ViXlqsI7jAMGDkBiJbLqHKQ0tQ6
ve5Cww2WL7Ng5EKQo7N5zZZZMNaar1AQFD1a/H4NIdYz3TJQlMW3EfHTiXRZWOYGw0nv3tJB/RQg
XMEEWNjRJFdxns4ZFgXsjvilLNR3Trt0DA3cd4hvUGwxtGnFgBPK779sC69E3bhPZbMEkOX0LE4y
hip183/SN369FmaeNBUKA1x+FEbvi2GWd0qzQVeG9EPpvP+deMaiwJ7lI5u3s2wXVg6fMZa1xe6G
v707zDrjDRGeINdZ8udbxEwNISbwARiJ1UbfEdl4LugZs0k/gZ6VL94MKFj6Eg7KY0D1IE/NBlgP
Jvo3rhm5zIoDM4pNtCQ5TGqeIOeGv1mimJu8OvOnYtpftqD/5ZDlEAbCh7eJlmmqUxAXahTv9I+w
yfKjwkXSZyZxr/wLPfdsDJSM9iiFHLYFO2SuMN1BBvg9qFHRXmxV92u2atwtsXismobUneQNYexl
6r2XsMexNJr9B63DVKvGCNJJia5QYpWHeuRVh/e8xV13zXPn7DQgiAn8ATxrv2+j6ZB3BPTXqMgC
YvDfqZXH65OIQEzqBc8MyW0ZK5WaecJHDZ6AL/QP1c+PNIoftzJOtmE8EklDPwJwe8m2WUSLLoj2
tLSPqg35c7fRJ9eBLIGjNZCGI8YA/5bBO93eh5VmIOvCO5P1Cd6ZNnlIk4lnTWd2isiYWiMPf/bx
F69HLK78mCleBKjbrNy3Ws5z6Okej60m1sj+x4ASyk/gdrgKHZVY7yAlNFX5odPLDA/NXzoujH1t
2TJoR+TcYWQUd2x0bKZ6TCA976WfSOJrI/cxsUwedwMZT8WFOofOFvETZv66eZ1aJ0i5Eu28+scf
wVzgQXosjdyas0W7wdGIaoPEW0Z5/U5Lo8DHjG9BMi9XCg7fPP+qSy3b5DbgVNkh++giF1248ljD
MCiBFfAfsL2l95rCAZLBwoENP3NPumTbmiCL8kMfmz/X5skuPf5BsNBihBJVkBf9N8UGOAdMri+f
uP11KpM3VY71nTVbzZL2f5O63OoAT6h3OaQ812W/V09iCbAkIsxlSmShdXqPfKwGsfqEW4ifIN+g
PDyiyDzOuTlzmBnfKhsutXCPMPzfGL6xVqkH0bJfNhEFE6FHdsbQFq9DKvjGs/8rzWhHDzExtP6M
VqLax6ZHqWvi/7XZMSOVOmjqEj8PAoQ8xCpaV/57bfmgMwpJEGQuj29vHTWvu5gW8Y405yCJs9DA
63ZrBKQiHScDMXxmNU+Nkf1g4QRSJFGWzx4HgaFrSTDr3YeQAEdoTXj9W3B4C9VmQJApeh3zFlfm
qZPFtx7NjNuV3wU1K3wQ4ydwuBbnflmDh8WZgLSQtxuFTznJFjKqPJPOdhFeSHp73OyKtPPudE8y
mTj+u1+2NkUsfCHLNc7owoI7kRRHIKXN7V+Q71AUOtehltCsJkCzIpyRc/6xOOpTyk986b3TmnYx
MRESxAuDMQqflQI/F1mUNYiCUn8yjl8F6zsUnUU4ZHzSre48LScQDWcUOXv+Ve8W9KHwv7xJHl2M
lAucgLHIjm+Nht3ElNJl85AyQNTqodNmquEVAmEaQGYFO5qtF9NGKJAzGae0euBW82LqTaTdvyAV
eOncFktRvyBymv404eICfuu4RKWHBEXpe5P9h8mHiZ4h/JMn46OK/KOQ9pdeal9xl34Pg3WZiTZA
lowqQDOL164uflp92s+RB65tmn96s8RryJzk3aZAaj9XJ3vCi0YiO99IzFbQkoUR9HiA8ReXb17a
f9pN/lVRFsWIz4HhU18ZeHN8TAf2YHeG6A3bmouERDJYAgpA8pCr1UiWE6xj1K9C9k5SeodgtJs3
adtg8trAcMR9xjr5VyD1ATlAXurUCvUD9dFrosOIRwiJGQXLXeRc0OtJihy9slgIsfCCsCM+5ISP
/iW+2Cem+1X7JbnryU01vPK85k+jlF9dwfpNJTkAgu7+tSho2c/9G5YGbP3C+hkSe5tWXL+EGGwp
TmaMShFaK+YU2j3uPAdiwXJ/xtA55s3IxJhh9VRxd/Z6OGdlaM+q8H57hWgI0S3n2kKTNHFNTsJo
LhbSNkC08WkWwK3QEXhw8d1tiJvi09TDAz1y7NXR55zQxoTowVs3PTKQNkqxebEZmSNbJc4o8ltz
Pl767HbM09/om57AARlPMn4msNL5rqp5ltJ6oHrF4MPSR/Vrx+a1H40h0Of6XBrmO9rml9pKMFZz
+yuBTMVJI/sf/BGPc2NcBzUcuQfPSm+3sVb7qMvC/agg5arFjuFl0t2MtoMvNfLeohrlkWwXdbtY
pMG4Mdvl3dbL4d2ouTiKmTbZpQITKrA+RAIchY5O+x4YfILrrfqABXlH2QfiaheYwKmL30pZX3VV
b2cbjfHs8bcRgiC/aPoBaNqW7cJnzC4HExlQCKGy8L4t4uIupL4Qs3ofJJXzy2L3Yzs8XEMMCD5Y
+hnRJ93Fv0Np5ehkOUKQ5aBOzzwOqFg5mGZdgbtZXOJe/AlX3452eZ3c4RQTKLmuANR57mbg8Lm4
1h2pROl40A0F920zuicm+FyelwaadrTgQxO/UU/JrNby1ruufCbUFvjPk7+tUTwWbvaUTDznQ86Y
p7wZLibq+zv82Flg8hcMSPf7NUMfiePYv0V570LvREzU1sKjpyMaqIjzm3KAEFoDdpRI1X5jtQKH
wZSAM3MK0n/zU9k0lsUjz4ItJbsl/3qaMBnXgipnGQMM10SzBiTLNKTaND9+S+Jx7cYXLvsX5aK1
0ir7zCz+BZFxTEjIXCfY+wgHNiHtzRRb/iKZiHXdDSq9IfcyLLvNVHN3NAWq+UKnvnbAmLNI+I9W
JtwA5T6rBiKoEAAKc9VJN4a/IoVZcRrzrY7qb52jujX52lEr3EzFzTVp2W+o+t9p0uDli+I1YpPd
GH13P4sGqVmEUcR7dcrw0bEhokZmEQhaeG2H8D/P8jYEmL5HufnyvyOjDNmWKhvZ2FDqQADcltyI
4Ls6JAUPJ7IclEIMzsQ7p/r4bNRMxWTK4joYYFGnHlCdeLeBy4lNmFw5LOMWg1fbgBTD3/xKgwiz
qEbPwhclTC6Nkb2BGhL+y6M9au+aZuyyaPqSjfkZJ+SXKf2Pgt7dNDeUzqmfppn7QHcXG2hjA3s4
3i8MRogw07lpfvnuY/2vzOYXXkDj9kQxSN8D+uKMg3eslgOkrTxoNO/UlibyS40vQBAE187LS975
mFvM4iRmXDaj86dJfkzLxXNgkRcR/A9bYJA6FHODoz1l5pTtcI5sgtBMMOSBPybQIqcNLLMzwR4N
+K6UYXge/CKYqN5eGyNcfRjWoKdui/mpZYElP8tiRnH2JSwIcA49c150ZYa9TqaO2rIErQFZRvFN
dEDT1T+JkGcmYzT0XfWJnv049hbzNerOOcmuMtImfMzju6d4s7PFo41TCipUlf8KZL5E3bSCPD3w
1qb0KL5B/F/AeyDsL9/zqM1Ad8lykVX8SgcpijqVfXT5CLVa+t/YMp0l3/3DJbdg7Tt1HcimOrIu
7pWUB92r5qAmCiOAIJsXE7HaVG1IWS+SLqeI+CBjkPihanG72hIfWZieSiQSQRZ7DOhTSn2uL4b7
IjZ2VWn+uW7J7QBRzqfA3Vtqm2IacR3zP2+wZKfrPnMd6Nopv+eIFahvR175tmWq6OP4rh+Tl35i
E9FTzdzkGZFzpHmIYLJZLsOy/NKAjQIIz5T8pv6102Yi9p35nYUp3yCYNNH2tE+i43KprPHogf5Z
AHkcCr9eY7yPqHeDocHMrnUIWEaX8aWn0PBeNd5ntICzzZwspBorUmQpzBgOJ1LXjH/0t77bs/tu
oMjPC08Phkqe3JERRmcSArHumFAq+AgT9WKA4OYjyzkLayOCr/STB7/UkPOGr4RLcJYsn5Bok0eS
ZY8+0Zmq58JVEtS7CimEXnKVCzskBMbnp6EAiziVAg1ILohlmXllJ56lAV+ikVHn3mcOFxpvch/d
1UtbIQH3grB1fzxZnB2s3YwXncPn5iybCKAxSvQkuVpZ8afAM/jWBVdfnpwIfgfqT14oWGYFmhgs
UxtnbEvtGoMlq4lLHRwCP+aYUXnhxumdM2oZmuUilSMdJ3pFZpdeGDJQTnh1fHhf0w3LIDWtL26u
XQVA9BxRaXFfWCxWXqRdU1KusTQjnxHzX+5pz2hPwSKIXyiQnwD9ctATc48HpJ2PmpB/neURK24Z
+Ysa53IDNUJfyuzRxma+gzMST0CgxZRp23j05b8kS951ycylF+pYKPuna0XOfaE9+/aCiiH0ssjh
3cSZ+m2XNNGmYPw1iAIK7N4/M8fBnU1LpKwb8hU56Rt8IoRN9H9mGf1fkSExPHgsQ7pGMscQ1jji
VHJOlkSVpU4GjzxiudjcjoteWKuireNyJvvtRE4JNAX5XcOavrKzZ1uPBZgtxTITbqvBcO74lL4a
kX/XffU9uGClHFEoLIbcChRH1qb3Me2VRuUT2BZ/SNeY70dybNHuC4IveGTNYbfYkci8wODYyXG4
AxFkD/Mc5nx0DNpUP9bSRwvbLpDwEuJY6IjO4WLg98kSijD96IbxA+MMqdN+2s5IqegIkNLRV5HY
e0YDcmENbz248Pj0wH/SXbBLwzIO5lDfWm1zI8LvT43uSyUGqHPfeoIWINqjpsWttodNaWObG7FH
VFiF6JMkuMhtfoaRAiKjs7n9e+etghFdrOCXNDGdDclNfTDoKROr3XKglajTNF9+6a35Rr3Vn+/6
YlMJi8iM2NmgQ0LjalxSyUXc56Gx4Yv+6wvzygCZMftz/NKAyj4l6x9zMWI2tXZmhrqgQCE8eWYT
75DBYc5v3kWYHF2W7yDn6Qw8qkDgDus9Rq9Dl5uLZG8ZEEOnvy8UlkInRtlYIwfn5cw/9NBAoxla
0GA1OJyZFojPSgafyXRvklYi7qF2DFrHR6vVeT++Dwmpz4N21xvTbRyNV7MiK5vy1c8R8IO7uMez
FF1mlZxM4Vw93f+JUMmsMSjvJhqRgjgrd/MygusjSZz2DH0wZPYZecChqyE4as3CSap+sC3/NFj0
Jp8PFYJyujcL4rRsategGkkdKETD1CibfY5SoXInnFXEivVI/e9ijzhaOoCIN0N3CaxL6td7FDKg
LjB/34UglMVBazG4GAjK+H/gMROwujKpBGQssQOUSr8ZDYrowYswsqrfCU4gSgA9lt4Fr0xvQFxo
bKqF9MLnZDloL2xEJqUd/zkavkoPYHq98vxUlbMbqSA3XKRLo3/SquF/0OAlKy0udpu5l1KlD3LQ
gHo84zwgscfcDPwvhMaS1uoY1zvEIoiTrnqdkZUI9F22hGvn4bOFaeifU8wI/yOu8HZyvrRsUMGc
+h9Z4v2uvCjM3SgZ+Vc4Stg542teI+Kb8vbggeDA3uBIQTz8O8UKiYC7mLyAPLuZDTUdo28nAtKQ
hf1RgvCtoYReO+oaeVsWFg2cMDeLoF5qdrBtUU2R2RxiOhZCXKxcCSixaEoYnzDB/ehKXSsyIAx7
+mRvIQtiOpmJ9lnb8My0KlNU6910nkZ8NhFic2NqAgpDPKZsfyHfkA4US8F5T/rPesRNsMljwNNy
aN+bIuGqrFCttsWiaSyCEEM9nkOduFDNYCYVuDWrDnKpXHAi5QOWDR7zKNArznHON1eJT6EZjF4E
5Wv6JifMciXyCA2ZI2Qgso4YQfa6qGF/Jn4U3VA7rwccLhUFBwgREa10ifbRk5lFR4ZrBdiw8k05
1WJjowfmvrDt9SrMfKOyZG4HvGgwmoK8L7ewAAK6gy16ZEaRv4Pjx2yoNa92Y/x5De1B2YTuIowF
uA8+72A1IA/rY31GqjYNkFiU1XnNv1WRGXoVpzWKe83d1iNGHCtHm0FY7a+02nPngosJyIReHuuu
+Gwq4DUbPWstWNsiFvRg7NnzLG2vy3ttaUuj8IvfLYJcEh6AsminiynDO23Qy82qSHWKuOK0Yzh9
sIr6L596hET9VpI8hCeQqzCMjZMbDcV61bitntVpaARd9siP626yJLzaVTEGnV4cRQz1U3owaBIP
i/CCom42K1wfltZUjOD9REqLNVgUljTaZuZjDAo9S4k/7g4IzIYN/S2k5C2aeBXTgxof7FAHZO0A
qSsDQLf1yTKmzZKH14Nvd51+J7X4A1c60DEZR4CaRJdMp9DMP5U9bkU4f2iQ6BQM7Ds0SghjDNj0
gVezLM2DROe3bixiIPpoeDJDcWh67TguKuyh7qL7ij8UFR4kbSXio2q7BzsunPUqA473mFZcwF44
GdslsKxKSBEdcpatOj6PZnOBLfhC0clTIPKLHmaPc9i/aEyi3PQQPbZJQtgoQO2Tobih4tAfEr97
0c30tirrMeoLr/UDS9e+5iJ7Q9hysaaa3lzarCIKNcwpuhlzi9hu4jlclq6hZ/UkTxWlVgVSNZjs
eWWKSD9TV40W5zFkYY3xn1DDHbWb0E4hRJrkYUyni9fqJ5LIx3VSeHuU7ByS4VgFK7PU5m4o82RD
Qs5RzN6jlzMsIsG4NSkr+2rQmklOVIQEeKn1tYlwl8S7x46KlVnkMiD362FV0AWE2EhLEf9052qx
2UZjSIM36HMNScBcyNCn+/sOYgvHk+o3GNGyezT7dQCvjtHXeYvIP/K1ahdpPAKd4tGpSYFkohBf
Ff46Cd+vljI6Np8/no2MDFGmJduvdkPXfs9TTsF3ylw5dpyTI1CxKJuncWz2UR1+ok8gVFKRCmUP
RyOeHRAlG+UdOS13U1i801zzPKfMjs5iU9CXBiHTjDhr6V3uu1cRcusODKz/Kulfx6yH2CSyFmO0
dcaQD+LR62/pyE099ZJckZDtm1njFjvkkKVe8c0szgTVz6xcg0vVjfmricri3JVBFOucKIpBbda6
gtOqolW4tO79dPwudLSyQ4KHUHfJd1ROtZXJ/CdTdeLXXZaIOleGl7GHKZA+0DkY+rEvMTfhgkjA
kP1hXaHR1giP9zIIvWqsT26icFSSsTCOb56xHJclA2QVxc4aiSorXJ3f6iw6lC0Qu+mXOxLCyfiL
lQG7H21zF32kF+MXET3+6EGFbPsKPFS07wLLVkFvmGY2e7tKbpOtvTgWpnJP777aBZYxDGKkZtPe
oJ98q91h19T+55yzAlNExDriC+z542V0q1fE0EHdNntNqHOrzNcVjayyolU72+iV/ujrFBI7A62w
GTe8ZhBBafvmBvkkxi3pWAGdu1fbcZ6lw6dg9YghPQDj2XYOYeEFK4511uuWFceYym3ZNTuTgrIN
LMylaInGJV6WNCvuWqK0r0L3nzL1QuDUFgz6hsibVhWDo6qYwbWWbFmSrUG/Qz0NlPtV9d4rJRs/
mmkFWo+bOK3Sa2JMNA853VOJVnXt9el51cVWJwnRjzdppviwbfYlameJORTkTLrTLcLmD0UrsaBX
iC0tpqqyZzToTZSiErAB2nbegdPLIE1Z7zvy95slVY48aoRkhfniQC+Qn8tllY0pnMZA8B83CttQ
/9clOTHgiGnMkNTTxCg+u8m7eQYVPtBWV1craN3g75bM8CrAqMjX6v7mq6OB8SEZzjJRH00+nMAa
nleRZds6RRKkZeQsOkNOIkDmme+zk+8qRwuiStyPCZRw2utHB485EcO/q7aYUUF6RbeZB/tYVAZD
sDVfnRlZlTaTUWWFj1br/+Z184sxfXGeGxcnaSCFHbQ/Mxh5yvZHeHaM8yj1ruXiOSv4KDgCvvCv
kdJISdTaKYFoXM7Mfyo1f/Djo2SyhtdcWZ+sZlO9qRZQNErh5Ux/pjl8+RWiwPraLeUlSYtsD7T+
Eg+CLKvh3qyRZzmutish7SqBhMV2cAFaZkT0kIvPcfR+bQOqHGXqM164gyiHA7j+bTYwfSoUemvP
QK80QtHXeuzeO6l/K8jsp5HtX2pOn0WUfpG5AuPiF3utVafWj/dFK94aG5YWBHxcr2TaThoHTrfp
BKxzW6YcaYOGoFOdZEO2RVqd24JjoVTqoZjzb31MHmeShTvX+XPrbk8pAH5NfdeKaduV/rE2atZn
jYQcv1iycpI63axC7DdRw+W46WdzX6qM9B7F0DYzd6GPH/eeMT66sfru/W9qI5iCE+dRKxVkRtlu
65DbvmvlzpjLV+Dc/SpDlz6NiD83hkFyTovLa+KJWzm14SGpLcfNMFs+YzejdaerNz657Uprmo4c
KWIxy7w8KsN5m0hOWeka6XB9CK0EbzmysaA5p1aDDQkGm0uJ66IfnoXReHfwb/uVnRsQp7k3LnfF
cmP+eJ7HteO+hIjwqfzRH/o+/kBwyC1geh8r6UZpxIA4bdoHs86PhlZ/pSKnNM97z9rpqhzQoSge
PjQHT2xcER9kGyTUYHr3L2nz7Mvwh6fuqSXDJcYe6g7jIy/JS2LerYoiZxkf+L3xstw5MUyl7FwC
gRIgxnFRATXTC1q3w0gglR+7KFy92yrzlG+hLTA2tS7oq4sfcSM+rDKV2Hnrdu7Girw702DqFtZ4
z6dyYEg5u/4cUMHCvV8tvy8WA0lp4LpepLtDY4z35BcTq4BteJgZ7MOYtCB7DjcEDV+8kiEnktmi
aYxcno/pa3BkGax0uBcHaWDMHeohG0ne4gGNtZmpQ65px9Boj5FyP4GQgDH95i1DDIST+sOOkUZQ
gbOAPN0tRdhZ5d3TipW3I8q+je+6rt1Y1Wm22n8rYSWONvkFgbi5dsq0kTvUMo+TOz/WKrvYiXxL
CgsffvpBLh2sronkmCQzgU4Cj1f640QOJEfXNIFt4BuLWgjurAdWGNuY+NXiLFL/5f8eRx/Z1sK2
TGwlNOBUZv88piNbV/uu8MsGslpabnQm7naKvwuOvrVdMPlLByRiGI3PctCOdV0SZ9mdci3dG+CQ
HJzmsIh2dpbXXaXj4WrJX0S/8NeepKJLcudip8M7YZI+oEfpd0aznoych9KOHjB24RXtkXMRmIlA
Z662emYgVCR9g6P7odKxN2M61dAT9VsnAf5u8/LdSXuGvTI59xUCEZxcz+PczYGXi5tNJAx0P8gw
9ny4vvzbytKTFqd7ip/ebdfe89adWUBv6agew2ngAS+cD6vm3CHd9GX20ke8W7dYj1GC6skuo+NA
UM0VoM/5QMX3SuXjF6FopIE0xt7qrP0YsZf6arr0VAMtajIu7ALRXebaD04orwW4JppvGWg+KyGQ
x0VOSLEqebWARQjuCb/psPpJR/vsp/EXkpJXKTtUsMhvLPYB1IHpW4J6HFU3AnEOEo+ot+LZrAoC
oNOdW+T7WbQHDZ3hXcZeEvgTA0U85l0xxQA/vmTPdArxqsnkQHLDEUrzH3qIt8JutyvaoF1EH0N2
B1j/ScAodVqzvQ+1+bshXJIbGzCn/SAF6+KQ2Ilarb3QWwV+D5RK4B9+CZm9jlKnNcv9rpeTJutI
vMPLvRt69xl/1T998Wggunq3vPGV486bq7YV4cZz7HOGuG1tejgzAOu3jdf+GBCOlBAA/pqJiUu6
39czSmypyz0RGoCOfX6QFv3rSej/Wq16DaP4n8rZuxif7hCOPnlm98qTB3aX6Eeaa/YDFzxg7VIg
D1XM6lcsDCXSEsL5Fv3yh7TpP9fLiaVvSjdYQQ/0jVsQX84zJYjfqxa414BQzu60Ob3MafFrN/g8
7QgersZI6XwVc32MbA7ltiQyCCHISz0gycL48NaK5lSglEh9/2QVOOfBPoizwETVe4C5on7nZwF3
DYsrrOErcsDLHBoPrSCksWof/Ub/USbiJy1X2xrzJSYd65s+AFLDp+ZijeYjPa8QkqN/LWtM8V7y
q4e0MjGILPUsiidnTEi3ytTJNbWjJRD6aIRWre2xeikVg7k+iQemElj+iVEinZFvzCH8O5hXyOiO
As3t39LYBRZ3uLl8X57KFuSgXvIx0oXfmRuoUpIRBiymDTJLpL/ukD9FTnGuHLVN8uKNi37nZ/LW
iuilGnwOaB/1Nd8Fr/+ENKVraYSCvzCi6d/s+Bt0HjtpDPMGX9ylgsZAoQRy7PmvCCmZ9ur9mFe3
vMXlayFaUfaAzh01j5xpJWRxfsJ9D0lXk7JaOodJinOihifltYea2tbZHR7L3nmie+xFGSyNEgOu
jW5uU4Vzv0lie9eX9Ycv5EE6NINIp/6XNMM97X/XLK6PoTCOqpo+B8dFne0zl2j7GkEm+s0fjqVN
OnYEv3DQ6wSHrevWeu+pKaCDE4NgiAEuyk5llZ9RN5yHHP0geNJHaXXIHYsPyqQOQgc9H4H+PN14
UtzCG+LhjpysTMO1vfUAF/ANjP+KpaK+bIDjRvJefZAh2jWs7dD/r9KcGAyrYeSytV8m3It0ENaX
Su/f1TR+hJH2aWjyAYroMV6QmJInKFpSJku0/U6q3ZnCvVhOsmsol7fxOHrU+KA+5vUkZSEmZbQU
2q4gu7RzU0QePU8hPvUTSBhEpWE+Zz7rybB4LXqOrCD3HZPRI/vWjOEw29LjQmKZ4Z6FCHAh+2rN
vkdMDGozZG9mDevcOvPNy4DhoyjCdJRK6jwz9FLYHoLE8G5OyDKtEdHhN+mP6svveJhPnqLMJ2zs
RyXFWyyG99TPdn6/sMEhjXI1DLdtLI1TGihRGnJ+tuN7ZcS3vnhAUHnXpoTaGFW5N5NSPeZa0mx0
gUjDKcWbIqd/ZfqJ8hNbIE1Ir5yEW4IDZ0d7XxXtBPXVNuXdFPcPc01gUpwhMq5D7Ati1p5Gi78L
7AeMm8Xoroz4ZPbDBzlTDPORV4LQaRbnvIP/1q3qs4N2EQr62E7pw9i61GLzYc6Nd78aosbS5lof
78b4dUbfFSkGWkf2vaYkIT5ywnNTZHQ/hMAqboLNNScPFA3g0D3oWfyYZfav1vL70/mFnMPA0jBE
28TiFht4uYzBOLSlPFHyepC9f8+hvRX4xxqCKdpGY/DkYQ3tT269R8JT/5zMeefd37mNtbO6cNdM
JkZ9iZnIbqrvPo3OVh09kNdfoTGIWHYgtlEfkiQjHlpVm3flQOKZESY7MpGhZgtGGQrCPleJyE0s
wWq6q7vFhV64p2bWL/+H7ISDcXJygJcidm60MVwrz/iEtzykglvdzg8kHIJyM2lbigWLgLYDZMJj
5LrbCvlFXmc7Jst9rBAyOgvT5RapWq+0qscdaIf+HUDMEwEDtPI0+T/NHzEuLckPutmcCyG/V1ku
dKMLWwTJ/fTYOCbbL7c/QtXwaYVllvqqsbTujBS2OZNAkdC0HDXWO3u4t17l7OlaZ5k+r1rzQnjx
U2uDZo0uCHV6spT3VNHZEjvVOWvmU9ZPx25E+YfO4dcvnUtXzM+pK99aR/9WQ3izQEaIZIKtdDSk
fXUn3yYDJd2gRc2mtbNr7nc/vdfuhqkU5L04D6bp3FMosyfn5cGQ1W/S8SXUXfca94usSxp7v7eo
mGo/sjTeYds+TgUh8pRsfaYFX0KV7dUY/ytGQuZgEj+EOZIcr/2VjeLFSM5EX3Ku+AN+FbK55lE6
qFidm45xEvtS80iG99OYsJmVaX/GfPrVLrYy1QrajZaSApPXZfTIPXJS9xkuA+zJJxdj9rVb6kbc
j+aJRPJnVJJrfHJbkaHosYzsTbqLkTlCpEYwFcTZso9qWbsE2vg3EtauiJqZwe0dGpv7FmlJl8xw
lMPVx0DZe+ZDgQYGG5Z4Vq3+s9JxZM9o3G28IvNjGdsXfUmTsLlE4SbeV6jPPDJTnYIMS1a0Wjdv
epb/ywxmQzdt6BJTLzTmbJWZvTLwvMnC/5NCnPPKw+4QJR9gtB/95O5thUxQ1gPs0wzED7ImYKED
0w9JZhpQKmm+elWEkzlRcRg1+5FkmKcm6fFn5WfVRF9T1F7dSv15s/OKY2HfuuKcUSYaldZubEYU
uQIhehvyys8ujD4rBbK3peap8vGfmI9oMrZ6HJ910lLTnliW3gbsDdX/j8RL4VE0X7Fk6FBCddPr
G9oPtyKezs2QPHeAE+tUMJvFsb7Vc6N9qGzz35TV3T9f1EjrIvlFiSEPbho/WEs1Hu6av7iuPxBX
KgjwCV+iEFthy1MV2d/T3P40av61fbTqUeFdkHtzx4j5syzL/N6poARiAzmyJGtuM6op8A1yr6AL
ZJAs2DcxJYu50P2xl8j5JjQO6MKPVE+cZ/CGPBr2xui9u6n2bNLKANfCZ6NgUEaFC8ao2OVagz9a
utlHY/A5ODb0btt+4Ya+tjGaL7J27ixteKob75pO2j+6Fi+E7Z8wonM9kpc2E8g4LovOFKGxMksm
DJY9EP4iDHQLc0Kh+RyE+Bd7S7t4fv4ch/ldZHF/k9KJMdn0Hmzb/vJG68iNBys9pke+yWPTW9Gj
Ktrn/4X+muyvho2uiDjTZ8N2aIE2TpxoF45hziTPfkqXczJnqVlzEP+NocmV7hNy4r/yWp5qo/uX
xN2Bvub3SS6qT3K6EUsTw9As9zuuylKnBK0ih9fw3bNyspcoN+5LHVB4qoafUrEdUBL7SO8cysNw
8dfE8bPq+ktNahct2Tai2vDE13+WAEykaH+U5fAKJfMqdT7a2v2PpvPKkRvL1vVU7gBEgN68RtCT
4dJLL4SkUtJ7z9GfLxq46FNA47SqKjOC3Hut324oByYIjTrN/sGtxPvU/tok3I5GzzaQ52y4e7l/
KYv6H9P4ZLcje2JbBLLCjpChkKqeHUZFb4YIi39yrP4SayI+kW5H9cbfPCbIwBQFMKNcGFdbZfbI
/30bConRzvxX1cK/DirnVGrLO9UTH1WGUxJk1ha1hE6e5d8wWz2MVh4OO1hkM31LGiA2zWFIG1ot
lOX9oW3Tf9DBgbFxhZby67y3vwq5t3is1rDekrs8aMTnGNtLvSFjqpYS/4XV707z9GT0q/VO9wAN
5tb7/3oOFUkPzGdBLXwJ4SmW/JYtPPNqSZcikq93ZZ/em6G6Q+EDcmJS02k6PE319KjE5euHok/Y
EY0uc7u6/AW0SfoCgcqZ5K+ZxYyzNl8WxLpmCXdlEyZ7tI6XHxIpUequ95krwaTqz17ZNP5BKqNJ
LlmeuoSJBb3ITaez/4LZDt5x6Ou5RYd1NNXrusCPVfrwRsMjeZHrdjHF7gUC/NUi/bhIqaWDSTo1
4vafAgzLYT/RZ2U+soaO1f0ZBMlSuUDm6QLqFVVYfk/Z56aPP1Gz7q4szrGQFB+qst9JwH+Zhf5+
rPXtx7jy57MV6kXISVrcjeJBquDDHLSXvjVTOCPt36jw2enzQm8Hq0cq8noRbv0PtPYydH18zJn3
Q5NVvH/TXLk9HWXSsPuMdF9iO/4H5e/JQAEWFFtx7P8GGhy7FX/kpt47vXZ+kCOK6RStjEt00s8x
3T5ozP0zGOQaGvUGYox0FFIHfKD9DS3+mWwAJysbVynp6JvJps2e/kMEGg9p1j/FmVmzkYVLonRx
lgMFbBp7LPp92Ipd+tSecdyFzqlCzBV5i2CbDNS7n+tqbPbSNdMWb5TWf6Q8vFYNZeJl9iE2xINV
2mfPLjrI8if+LAqQlj4a1OO3NqHs7hsQj5TpmD6CP5pZ/fphSKtMXJIwu2nHn24SC2yLQL8DnE8Q
Sf7YMlV0O4UHhewJhlpV+Zz71eczfO6ExrUd5g+KcL9ncQkAAf+isAhHzfo25PyVlENoT/7Lj6zb
JTyLm+hqZfJAxvUH4/aD8erNTOVnv8d/477EfTt/6ybgs5I2v/q++dAmzUGa/XQtSO96P4VycQAf
Dm/FCtm2rMpMGoY52ZrO8JBZ+2hjOkBabZJ1KPID5crokln56wczhAzXuxxuWUw3fdz+Au49imfG
J9krfDD1/E9QyleyBabztHWFr3ZitK5bBohDQtEPlTT9TMKdSN5aS8DP8rr15fuPLifRYCTq0O0O
6Twbud9O/fXH/5N+5Eo9kpefQPpvjd0tn/LT8TnSc91nzoTyQ5qcNRQfFLU7tF0IBPkvkycOuieK
jd+Y7/Oq2omp+/RBF6vqICQLCKmAyFK72q4opC9zthk9cwpTswfRPKPDrvEgSQFzzUDwboGBenV6
h7AloOREjT+mrTxDcX4MuxTnvB6045GDMtkTZ4hStO6SL+5ikzG5aL4FQNuWXVAmc7DYBqIN420i
UypX9WAx63eCAdCk9PXk89EXyxqk2RJIrqXVH32HYqWW3ogbfFWt3Ss0bCU8WwSwC407zaq7q+JZ
Vb/EUvKqo/At61Lz+7Sd2/ATVOrojs4wWS7zM0oVwS4skdz26eYzpvfgzJPudtZMsKcVr+kcQ1qn
yxTSOxDNXRPKoH/wqX0xObOaOjqI6eS2jtnXTrv7czi4hvivBFRodc/KNkaVOkDdFeQfgPW+jQh5
U91JF9yqcomTcsZi9cCYPPLmOc8UJASJBxLlL7aYb3cMmXfLMDzEFycrqBbkvvfvGpvw8VVLZy35
Nq+sZCPWImTWwkD4bBZKKX1IVRYUZxtVhhCvWufuc+IYE1eFdq6GyibS+IVIfu8pdVRGjwnKFmkK
iCZ3KN1KsrfSpHBEDgq0ohz7tilXUQFpiDApPnYzNtX2oluvndS8CHnm1wgslVZ80ev9RdT1oIZX
67j88rYLFL0JtjIPhtX0pT1zBsmWFiWcUbhNhp3tbn4kruot7kiIMCgaiPHkZXwgau0ciBVV0/SG
fPNHLark0SXs67z9RbUw9K6kHC5/XtHco2k89GHeqCtemVteMuT+4aZHGshhrYsBHu5z233OWkjE
rqM70ULeGhytg9aCme30MbhaxxlqbI7OP5dij6EPBrt10uxmImrKCLIxxYu4/NN++kqfx1YhRY3g
Z2bjaVPq6VfDZg6RBN6kgh9SJPPGQmlyOIXhgMC5o5m7BXso5mGns3WHnBS5J2X3Zx0V2hGIhJrN
5+3GjOhXWhZkqRmQ2xlWsfzo6NHQsGza+aA4fHMH8pNtqBzaqcBbR+fgFa+oXi+3wdUrhurUpVjV
PfL3nJyvXRDd/Lf+QIbj8437+VQEeVcH4nlFW8TzNkpO06b3XBavM1Y/t14ad+CnZqd1KKRyyE26
bL0t8G8l7dEZCD4dLFtHOtgpLruRRzChNzokvaZEaBKhJArvTd18tjVHqX4mQMhRS1BW3Ty5aMK1
8jbK9U37Gj+GgucxXXyzdeSl9nCRt0lEtOV1yXS/1R8FKSm1uKMRMvkmeqfrLFuYOycXdsc0LWfJ
W5cXuxktUmZVV88yD3VpKVqMGMSoZG7Tb2BCiYtg1UNDCLwHWJSUvqwt/rw7Wl/7wCputohhLuaR
dTMXSHfxlF5ZSazbXnd3TTlf2EwCnb+MPA9KOQ0yFcte5rcHX/nsqWLtqcSBK6XmtogxMYmGNCd1
uxFxDOmCbH8QbKNId0ThBPvGiO6iRHEtkc7JxiE7kC90iPPB3dInpNpTqdtcgVVunAcGpyTJjifz
0cTWjKq4rr/k0MrZ5eRAOdmYkZytl73ur6CnPrFLttV/Df0U0CERql4RY747QzlDa3dx+dEwUA1z
cc2mzXsWrY9GfpMnCCjqUtmzbvra3+YPecSogI3gQPvWHPexkG+aOwUgRqfkMjqr9OjLkMW5JajE
JNDiaF6yw3zBWYUWcbH7j9kR9ewyipM3tv9QCV5kY7fH7jgvVUOQQIr9TorBaGLFTY4i6Ns7NsxA
DLlomxtPfD75sz471n4l7MFf5szJ8hMhLgjr7V2tUeq9PqHshAjKGWV7L9jQtS4oKErLzVuN0q/1
5Izw47RZdMcy27enaOx1j7fapifsUhz9VcQNqenRM+phJ22wAoCZXsb9l/lMdfq9nw1JuS11c8dr
eZ8L4ChV8Db7C3W4ryEnXnrikcpAU5rAom/FPNzDbX8LQv4QzxR59WVkclIK6es2iC+b7SYCbsG1
9hWzeemfFpL+YpE0MVO/4m7u8wYe8l/jUP7v4tYa2UlBkBYduTERc1wWEgvYtmb+x7rLITcUx2oa
7X1Nqnx/mWxYkptc8wtWsaGUQVeM56kr34q0fpXM42E62Lpdy+xdm03YgTp21H0L8L2Hda5Fo0K5
w+hsrexk1u96zyO29kvf8DKG6Vp4C2942UieOdGujiTv0hkJMTK9V5j9o4tJVfIz9rUyOa78yrdp
a29Psess+SJ/Wbno98rud+Ls93vvW7gPLM+sWY0Gd3c2QmZaFRfOlkTV9DCln/RoeIdMUn3e+dJX
2/67bBzlk6fXkLfTz91QHJlTfMcH2dS/W7/papdZz9lRzvYk5LSdfmkyeHnpsJPL9teYigvFZJft
6wAt6IvsbVvXt8G03obRZ4b0q7e0GjyWAE9bE6+BIrcmQNDn4qXFmjbEQ59Fua44I0gr4H8tQ0Li
Dt7oWSHXIDRmJVrcwabO0RfMwx8d9UGe0x216SPHPyG87osVKDdRPa7y4wKot4esYQ8NlgCc2u74
e756iWfd+p1OiY3GMiDnJRRaGPJ5C5tdDHEQztXqkZLvdcvmPVvBBIJO1LAQZm+aucMbDzWGMwS1
akZ4raOMH/o45pCGBSZVbwcUnJZoMOGltjoG/UVRuDv9+i6x0D4LveAJ/meYwfIeqqHS/ty51u3L
hH0E5ZhHwLFXC4qnjxJvgnVSeDEPJBorZRSDedmr5GLof+VeclrR30X9YgrLRV6qSydIsZA5Jb6o
7DC8UXWHtnhhQkyQXaxhlsr2E+2ANm79NtJmQIi2Dy2/IAZr8XrRdHePMP3gICFL9JZKdtAqnJRX
9dIM0smQz8R3xvi0LtyVlhBPqnAZJu26jU7HqIIGTOu71xyiP1uYh6WLm3S9Lwkueydfgpg401dd
Sc7TiAnsySpXXAxRvTznsd0h3zTMSL+EaNyue48QIGNGUfXj2n9DFkGY3ipDvo/fkyRdZ3O7bSj9
PBx5fk5DQQpqJiyzzzXmdzFXG/PfzI187EypZwGZkMZp6ter8YGXoos5U2INukgqf5ne5mr9Eaiq
EmCOlk8XawUfzUOLR4HcOJtSvL+zc3xdIhRk3oFxgccJYfCbUZ011Zna8WZxLvMv3XXz9ciEV9N7
jjiGt/AXkQ5fk9pHmy3SvC4uUdIml3yF2EwMZy+N+NeOmCBKxYCfSoFe/SAt8a3Tmrfsbs17nBsR
NYPjR12XNjJr4bbkla2Giz1OSSzIZqyBlRTN4va1GBd3Yd/CBLmTwGSQvSGd50PaKs1jx3fL47xy
uhZvfb0y9a2e9iV+P4tbs0IkAz73xyX3gWO89aP/UNSGPYDZpWiGj34zPgA9VeG+7gLKG8NVy5Kr
pg6q0kTI0L0qZDwL7yIXW0cCkLgVnpA6aLH9JGFqRy/ffpMErNsHQGCFqEzUbcwnTg+psIqlSwSI
q60qx0/ipmvr5Qzr+W/pr8TZYIvhTv/HgipC97kHM3tzjZsilbf2Y/7GkD9/IxB1+fi+ijWzOTib
2OSPFkIWXAyQxSyaZnLeRc2Z+GXnjZczlrXR0b5YGXfpkf5OLgIP47RtF+Xv85io3GyL/reqsTZ1
wxH0H9NaOD3vqaWpvH7qBRT9IrmL5vREyTfx9sVTQ9rbCUj1rDElCUbQMFVwoMSK4AqZaKObcBrz
1q/beXBhkJleS0/SD2+DOBo4mkomEFGj9HmaAvCtE0pXWxDcheda5pMsds2fBd03NYt72/JTw/KP
2fSFv6vTNJp3iLLXr4qjam5tRNkm2JudGuanVSQf6kY4y947MJ1ckUjZzcOjhspNrdedP8/oR+76
fqc0jn2KoUoqPcL/vcHuUPaKNApWhRYnzXiBhWf+QN3hHmVzlVFC5PRkMVY7MgMvBT+IHpJo6ZII
g3e0ZY7ZPokZkwptDWHZx0CRFkZAtsSoT8qHkA4PMyfvKm8eA8g9tKjWZNHcOBjaL3X/r51M97Dr
daB9Uz0PdlqarlE3HoG8bG+6R6aRb3XKuY7UNneU3p8V8YwHx8Fn7rbb7tKs6xZsLah7vK8K/XPp
HdrsVeOXeBAknVnMsrnPdOaX1eRnZWzVeFf43KuTK4eSsbwvgNbDO+kj74XUoOSu2YXGrAueic0r
LKpoEvvPsatWdq2u9jzoNleCk2xOySykgJ+zlc5iF6IEDdf2v2O/omxjBYM0ECTdMbTSQw3tga57
5DhT24MF7LNYi6sAybOn4jVRlGsHASullW1JyI9rVwESqZAqLaMjccbBn+hp4/Im6KXX76238A+j
39nbLCZnXvVhGr2mPl+6DCmzZy5poPPc0tjMpbnVCO6Wwi0Nwk3ItU+WwstTjGiMIkSJ8SZnfkdP
ikRwCBxgTJWiYHGMkx+XXSuV49jhELrWwnG1Nu2q9lMsG/ZTzrJryjVRx2tv7eiQhXN7navFvuQf
w6aE+DSMMbS0DVgl4y5GaLOaLyg0dbzW4/RC5Q75RbFSShd4+YvFYj7usXgmEcOeyjZMLh/WoUdW
kvjwzqkrZuWr3iERbMyHqmWPtU9uyTlrB0ovaZ9vTIfS46iSzKCUZqc2LAchj1stXJN2wcPdnqX6
p7hR4taM3rTIXvo7MkdutVvyq+oTbx56X39wVMDqo4DSDNPprWvHd2KcuJwyUqONQLvVhsh3a6u0
MV0oQKQozlMTx1rMl5T0251PHKIkMgz1PVtQoWSJM7DAX3fq5LAx3UfxYiafivnOMPYszpJUx0oO
j2HMq+XHkJtf9W+h54FnViboIhS/nxU5/CnOPmAUZFybCnvBGfTZLrkjMDgbf1nXTNnyB70M9p2p
S4/M52jStvHzy+JaGT+MRnS21Cs1lB1oFiamnS1f7U68rnLridgLsneSVqL1TFJU0t8xHj5Gaw9J
Hcf2sb3OjlIJATU3IYjnYi9mkDyGWNxVuwn2pz/sgyqez9WBTWZL7dtoV9jMiLNPTGcyS0+bz3qj
+pYh+yja/TFdfbUK19K6m2t1lwTZ/19IRTFcIbXu9JmyCC5eVqdeMxPpzvaK8qdrOVkiWgTMC5UU
NjYNL89fdWJEaDFoK3tHZ8rhu/fzmUCCL0P6b3IV/CvHRfSUV7mQHE4fVlnysS3RlSn0k5fWkzkh
ty9hlZ93Glk794Ma1EKoH0s2PNRQw2NhGtq5HOug34qgVjQnR1AyPSs3STx9VvdIKivQRoas3F4s
1FTZRoEkGLWCtiLF0CavZagIyKLmLMzN+ZzM61kT/k0LH1D3LqmdLzeBYsTDIcfV+ranhZ8VH0V5
xL35VlsocqT3WZYjEfAMXoyjxT3miyx1V5Or81IIjNsE2lqM8UXnSNUeCubzmzJ4F0Ya6wksnK5D
3922ynCsND+3sMDdeu6jD9NZ5oK2S8PJZZL8iibeTTU8uoGcfZTup6q7tHzim8RwOQVgSqRGekaX
eFkpOrYshbL0UyGJLk0rv+MqWwAqOqzUr4skIUHjH5m/ZSCOGUZlgoemfyZsBSY5u0haoq/Li0SF
6bwAS1S0R61xP/LlgfKvSJRydjMR4S8trdZT/oB54LXf/8wWtT8f+lzaGoGXjuAqAU08CloJmqg2
J9dLp9qu0nBLOn5TskoBPPrmSsEJ0c4JHQ8nAyW//sxy40IpDi+1Fhap3hcf5aoHrJrhHu61GYpT
HW98nV9oXTn4/8hebR1xqVBYKn+o9MXT9idXbt5cIRdCELkdmxDmd/DdDqtA7pWSQpHj7M9QZJr0
vU7APdwUNG+Gu9AC9xKwBsltlbknTqotve6exBO0DT7IJ2xMWFBC9AuDtSMzSeH0cydu+J2sxtTW
gINhiF6GWSLZWg4SrGdKcmlq5dFMXyXv7ip1L+hWmIXTbooRQpwssUMvI8ZgyKRKVXb6ItxIMk5X
m+q4U+lu6ilHzlIJsrsK7AtG5oEaOEWehkteh42Hm3sbyVCFDBkftSS5CWrHBdQlafQzroD7Ez+t
FA+szjOLzhtrwa1Nd+0Wx7BtWlVOI5i1Zs/TtZsW5sDSywrN3fPRLaUU0IycFaN2hlV3JuWvJuq4
NVUXUbZXxauieEZb+4u7h9VqxqkhXxaC51Smrd8aqzr+HU/ROo9IS49IIk9KRa/KRA+q8+AlXp0v
UU9ewI1BEuqhiMtWDrP/iBKJjo61e8s5WGHTZgG16BiYs+qr9B2UviRxYeCRtCZ27kEIhdRGjODO
suJtiLeSXgFErFTn4CnBNARcX/cK+QOZR8rCLoVEDdwIhruLZvmoGw1m6cxtp6HUo7H+LIkSOUt8
P30S7131jIi/pCBasZVfG8aLA1sojhM6Ht3dspHtWHGJmDOxorG89C2pzCRyb9XPufNKPrqcV6ka
VJJJK/fAfd3S0DyWTpL0HoFZHuGMo9Mv7xXqgyYe5JgmQgzYZ2ltnNlqkUYc17qkYtk6IUhsH9IS
tdU/VdH9/hBZB4bQKspo+cKzBiFw+Fho7EL597x6kONVZB9lak+EyFmdVNLrmzc6ncu0esxp/7bZ
moCUh7Cl3WDZCUeZ7ytNPTH9MrU6kjOJ486I6a2Ktc2Kh6Z0NTy2mSjT1t7HcLYY9/HGg8kmV/1F
fxENcjFOZNoLw30jFXlk1wUvO0XKz7pOI8KRwrTC46sQrzUCTfmbul/HVI1lHGzGxD7+2B8lchPM
NzIFWwPHODM+LtuhDTLBpLln8k2HOfPU+498am62FkjzxTwvRsYxC3ksiNE+raE8LsG0yj58YtDP
uz+kTpWs3KazqsfasiGrba9yDxH38bW2WqRsGdxOSGaBX3RtXF6/BoOXXm/8kc/HIgR60wvfNLnu
ExxUpbcLna0QU5/RQ0NBNlUnL2O0mJsPII0spTgX3siMfDAZ9p5aCYC2ooumUVL9Fr5LCkgjsJ42
FFtTpovgm8g3Ni81S79NVd+Y+8C8/P/heUR3qmIVx13gVdzuq7xHSNbPNGXbSV3EadLFkAllx6PX
+SyFvoZsz9xPU6xJMpc2qavQZeniIQ2EvFkdsXFWJv2+kVyxml2ySq44E+58RWV3kawslh3g5L6h
KjvGHn3uAR10FobbLZ96h03faRPBOUo4hZPbCqJP4RAxHPdGUYNFomTn1rjKxNhfQAD9m1Ttdd8e
+GyvW5+9N6hnof6j9mwR1d+eM7CrKqJdJUod+tGb4Fk7aM2Jvza6Xw+ki842rN6Oe5AScocHHLQF
vjzqrIuprvccXcE266+mFKYUGeoeASQCOwpMH0je7NXK7mkcPR1HD9G1Hu3HHi5ndKKrZ/UkX39P
uQh4KDt4SbfCHffBHY/dZRnWuFMlKDXl7+Z2SXojCedGxsfNEI0bY9wKrJNM0RNvMOUQd3qwKHxx
6uDWSkgrrL/ukj90nT+Jibc0oifZZMO0BolQi4s0GryEMig6c+AgBSWe14PAzfWeNNNLRZnn6qNu
mwrBdisbUYer5L2rybOr76Kr/OGO8csaOGnKglqqgknn7SNxhNEmddq2vddeYW+N/MAH/UjuvAC5
ZqPQ9rdtugbmfVwBJpZQAPZXZcFZRMntzfUdGooYkTlQSoje6SLVvJ0msYJ37QUu4cW09UBDZyTn
kaLjGz5EZ0eZrJHLsIINtex3Tq27Ig0RbTlzFTdudvT2rLuNpTsihp7DfbK2DJpEcb8Wow1lH2+W
Eg1NEuoUNEnli4zgrba+nuKyI5sdAt6dQ4OubVdgGNnW6swRRyaUaXA6t9ATp5Rrtyko6UsVlw4F
ZKlo2lV+xOxZpKuE6wecjtBeLsV/tKPkauHJjRy5qY8Z8FUE+jdz/SYgI1xoQFz0Bv70KQ4kJ4tG
Qxgi6ZZ/Imc5Wxl7ay6GGoae6ZDPFb+iOLSuPpOLvv7GuOIq5AI12+8ebnsUX/VFfGk7EhYy/aY4
vyVRi4jdwk7/l93L+D2tK3CE4hUdAXqlV9d9UCz8frsvb085anc6Jhx2YhJ053OuSMFBMs5c37NS
vRN+8KDC+rH7ptF/CnfKSL4kA1oX7JzL1cwvWblcSkG55G5XyW9GQbeyOL4O+6MW7LP+WQ1b0FR6
ML3rT9dULQCiGhEbKrH+gtnYgtY6FM6eBOmXMiCPxtYyzHZLlpvhoIXAX1Go0V4WF1qzHDolzmYp
PNkzu7TTPY2Oao80i5i/QopT+Y/VLiEyQHyO3WXqF37Bj85bTKe7lDeq0D67IQXHTr96hbyg/YjO
FFsvoz8xixMehxIz9YvLo87nOwsSjtbV3ZIC51PnW0wxQsYCUDLnlLzvf7iBtPTSG2yzAXGUUrAX
WZCOs1sUjqTDpWyOlkULWveyqzn3j0tfG1ftNtj6JrPZ0Pcp7I9C+9w66QW36Lsg+M2/7LFN9D93
c5D3zkaodu1N5hyMzHqHZAVmXYXgHw5tTy8DgWPkY+V48AnQAALoXiROO2iA0rjrOxC6Vd9mMlDF
rPfotb1IiRkp4xE+w1CnCLj0kv5F8XdJlfyuRsoBfTotPqecT5NlgL6lHY6XXXkfiuz59XqiXvkq
1O/CFshLXR5Y4bb8hfSYx65B6WSRnGhhU0RHSWrbT+KaR4qTZRDKP88khPT2jSzEp1PaX8U/CXfb
qE9+dUn4nATPxjp/2DBOb5s0v1JF1E9NyHr/oub1Ra3SqKT7SXIULQ+VDAAv1/1Ez32FlQ5TNmh7
bGJUwbdRcm+bFvBCe+P/e09wqBwbnM20RoS7O09/lDjxSEC3Ho0UiTwGqU2bA5tv95j7zwonLWkh
VzlVbgY2EnSlRWHepbx9+Pnr1u3hWIKfmV00SnVkBagEni6PZ4ikEIuGGC9dHg/6FtnWXar+wDcR
gx0dmeXvmeyz4PoJyhgXFyia8OaiSEtcS3IkDEao/IffszE3j9wMTwpQerWql6XOk/LsDFukbuow
N6fQ2N9SZ+7IpwIl4ag9nbcrIC/S9c2hzJsNKEwipeet9atnHhuKYmdqSicDWiIiixRny9EkVLMW
mg6OM9kXGsFD2+nP2NF0MlbLGeyylv1m0IHfDL/okbv8kSGEx7n1CoLu7k1HuAbu6njRKum8S1vF
JAB/Ju8wC4k50Tk5+G1HAe2gQwWbU84OvzAEVFiE2kO11TnV/kwJ3WsJ0XedU+hmHiyaLtpN1ilR
J9Mnkw95dUXswhozkYUwySm3KAXFQDVrROn75PY6hJChK6EiH7dpoS14Ukos8rw807CojCOo/pGC
FDaGibToeXm0JIf6nBM7Zzdri6GLhi6jOWchRaAdLYF6U3/QpNQ5yNaMd3mX6Rw29xgkhOTDavDH
DI9RWrLAyEePX2TEalebVkc0ASEkZIXcKWMlP/oja/9a83tRWZ7YsZuUOZrWusWKmWNpougmml5K
MOBnlj980w59vqFzliTdl0RE782+gnyqgNE8k8QVPw7NTl7Wz8opfCFMvqC5OKZPtWuE2UsbsF+R
4kGs/yje+4GO2P9Qs9Jpvs12ARY+NjyLJDOYNl/Kvy2rojLdfhGyRDjaKZ1IU6rFBce+l9tzhEIw
md3M44nETHOX/iv/aLZhJ+fv2pVt0H7qXTmE6Ywlyr62SWKz8cDk+U1B4V6f+sh47f5ypV3n7/yj
jnLipgkDQwBG1NRr5k8f1W+kCKjyBW/yCE/yOBKIqu7Q8Z/kK+eQ8d92Sz+Pp+j/JL+Q0iBf9xft
3ni8rS/zCeE5qUW7fSjEDKF2+tSdtTtLUP4n4jL4v9kXPfLAxav2ajHPF6Fl01pt3K37CFNmgKux
lkKXRV2Yuym2l1Pi5K4RrH7vCy7p4F5zzi6rb7BCHK8mkqJfvCxoSlrHitVrCR8uxKYDx/HKv+HV
usle69d/Wl9+jN/5Vf+WP8aPA7mUdFNuySVFUvyRfiSXAjKzdegAsC1bvsBWDPHuWC6vW4indbzo
Z8HXAu2nyd9YBFD56Ls47k4F7tyFPU5w+V9tGTlHvP3Ur9pkWyobaNRbbwiFod38XbeHYLkNgn28
lS/AQx+UHKmFzz/kmdZUnxUf19H2Z3xHSpDzLJ7gV8rRZRN7rLgLvzCqEuiFAdVy9+8EoPCUVl6y
Ols0kmb404ikt/EdZXKX3xAfCGRUGC9YldDCktcxSXQ62KJO9hHm3/Pwl8SNZ/Htn/RW2/pf/WvC
F4E/DCzCAUc4+DldLin9ARm1fkt/ib6h0/YmX1LVJR6kR76MyeWE5qmmFurZa3I2PWKic7didYBG
xctKl4RFNOF5B2jkxHxXoTNBEv6WV8lmVHjp+Y/xp/xlufIHFDV2fj4RRn2dJ4Zi8W8ktLCidYcr
NVRSgHVHk+1nEgUDJjTHfG4wQuYnuKnfz4xf2mELx3rZIvI+FuGsOtn9STF/ZzwSr8b2CdCiWF6J
odQev3m3/o+m89ptHGu28BMRYA63YlaWLccbwnbbzDnz6f9Pc3AwgDHdbVsSyb131aoVyBhc3+Pv
/iz/4ssAN0vYWbv11P8uwejHe+up8EDajhrzfcU1P7d37Wf941b1X6UJ6uBg00HzVB3HfQ1JjiEU
S4+lBDKN3O9fciyOJfnuCiZFOyWoz8xZ9+qn8Ryf2y/IzeUfj1mHDAxpsTMHtYfhmuAkfq7ShON9
agtHkinlM78ssiEeT57yUU1B5ffPdJlo7ye3/1Y+iE9GJ033zVJWELMRHO4QLOuXH5hlZrvUWyiy
5jdF8ooXzCWM6yQEc5B7zT72MKHXUK+c5LeHUNpjoOgLVzwb0wubzXN16y/TebipQXfimaWjb/mI
ZBTYpms5e0bkvvwkZWzpOyHkDUHLHoPtQ3DEAL6JZAv/Hq+DxavN8DkcA7Qdscfp6pm2xnIvPXZ7
X38yyCJ+7Jbj9yq5EM6EY+9mdsRCx1LqxJ7yPQYDc20RAYKDdmt9Q8boQIXmP+QVvno2wsSPveon
4x1pIQ3cYbArN3UyewL7Kw8i75Mn5mAdhUP5PX0AndmNPXgTg0zR7c9EKS7e8K5+rnsGsY5y3Bxs
MRWv8trf0iXmK33SjtQ0R9bcvvyDYmgz9LOLkJP1ed1v7/kZEEByAD6g04bpF0WpeVOC6t5c28/u
o6UBmnzi8OZTd52/AO2/QbDyA15dJfaWuFlUblnuzN/1vITR3oJJhj1meU7u8g2s80l4M7zhyKO8
yMflJ31Tbzgk3xTm7vO+YlBXB+qZ3gSp4xldz8NXzK2D5coRoVEGabfsDPvwE5cQbkf9LGMK8BZz
Rijh4BEkbseOmbDTgpJ61ZE+NUxC9k+bHd22EMrsVvqC+Fk8bK/6pbEj98x0cZe46BwghsaecCWa
Zz6gfE/2/Rt3OLFzeHV4/rKXQkRggIwDFrKQc8T2yp7kgPfsMCaEOgfy7si+EspumebPvSqTHtPf
FjhdLThBB7cGq3ubC76H7oRug6fPu6j++yfW+bv7/fNzhqQ32nB7RNvid9I6MsTGWIQYr3UH3yGM
g8UxX2DUHQdHguIzSlUgcehib0Q1tALKbuPvpPzTMtAkSFBYiboMPBKu/4YBANwqBzKu+FQSI9HZ
ibDTId7ym9tD4sP9CTrov9gmYtjtEIqCvoddRXwSLQcdMTsp1r/CgSbgAe+LvslIJKvJHlp784+I
Lz/fypa6CP3L+gLjYjAwmra7mEQNxZkmH7v5ODmJFlHjV7AwChIMY7Bj6ggbrmyRKRhmlTwWz6nb
dP37knrC5uAnSWddwwiGKgySUeNJ02DRv0HqfdihSyChzH7CKNv3aWimAGshx5YCTT8mx+4wl4e6
9KvYxamrtSBfh6iASJVhrJMdJem4TQe9cmQYDzLJnPbCMIkJR7DotFecSYdR9mp8Dh4aSY1dvp3d
GHfqBQL6dUQLjYlF+FhwPLZQLCwVZAuwB+6eg/0dhTT+ehAAob1mITQWgfH0nD/LEiEeV6s9ZVYY
YfEgOOkeq2u8CrDhaKVAyI9Fc0GSq/SMUGycbHhYEOhul8e/gJMsXtGEnZI7D9fARP9qWdXmel9z
Eg3vnXHR4msNKCnu9eKcJ88GUDBGMSReVY/3UiWOnr3J8r3obtp79Df/6hwVOAiyuR1U+KbCbrn1
P2LsqndTcZAwiJf5w3jicsefoCFVkL400q58QTGEw5OCd5xtBG3uIp+IMcELy6/HumanX/3RRVx4
7gqv3AJQKPFvhl20U47a+/wbP8GxM0i89+EXHnoGF/v6XENwnnY8R1nBZAcFOcfFZLgPQpXI07Yb
X6Ug6e0U9qu7XEBM8RT+QfnyiUfQ+tK+ZkeaZjzimDbetUsatKfydzsO7ziVmqc4UILsMvBUxYT1
7MqnLdBUn6SmBqHey3Q3b+LE5EI7QjFdseK/MOmeId8ERHcziOY4N/0WWdQb1wTJLUFeGYKD3fSW
B2yc13Rz4IIH2bHh86XBI6rF22rqfwz/nOzS7rP7vGc28w/3dvGs3sovPs0xpSB4MHXKysGJFzJN
Ahb0D/i0+FfSLjKARWV70rRdSz62k6vO9B0DXTtLwLu0oN36VWi+LJ7ww/MWNAfpiVBWyOgC8jTD
FiubBLThO/6l/1gdDFm5i7+4PRUOa+VW++pVvHR/c7SnZTVsXFl/K3OnvLVneS88w8EEzv0B19/h
Aof5kgurH0g13ScOTqHNd0e6WogszFPeEmM/kVsLE1f0dbxE8fXEcKX9w7KczR6u5aP8yo7bRTwL
R+Offi4Pq2+xoQE/Qm/zyq/+taFK7c/VvTyvX01IStyF5wPqOzyuJKHM2RQbvlCAOB26616cnfJV
u1RhcY9u0o9wiQPdTm+bY8Hxqo5NuJ6jdtf6E87nQpDj/+gwI8e+BMo8U3MhRFjK8PZmfqZfhLmW
58qLgBOtJ+1pF5/i03bIb8CIwcgz1DADPXPxu7f0BeuZ7a266HYMMbE76nsTNl5z1G/tH0RWaG+0
K9D2sX19gRzKXxFNADT7Pv5RHMdf28V6puazntWb8gzJDjqDFe3hCww4MEKcCS0vfzIoK7VgfDFM
1XA7VfbRRzlqlB564uaDFIv8WhMGPJePOu1sc6rkozAfAP5LGaKhm9gDlBVPTU7N+jwKb13+WVGb
ogE2nHrFmuiytKeFmcnipCRytjwD63OnvJJba6JKi2fdEVc6+V3XnSDmsW89EpA9+AanLdjeGWLu
db92x53oP/jldAyPciWzW3eCZ4ujL0cXPJUTn93GfH8vu1DPd9l/MgLTn+1+j25gD1oPzQ1G0A4V
iSN56YHbb1PdH5h1gfDmlKQVxylkRnmX/o3u7KZnxcNIFVIuT8xf60c+1b0H0v4h8RWNXHGHl+JY
HlsBVlnuAu+D6tLpd0XYf81/27vK57pqHnOBL+sn8s1b5HfH6g5Qa1yKiGQzCqT6XNzXV9OX9/p+
OXLXeGqkn/wLJXioMj/Yce9dFTogPCIKY4NySdqRZW3L9vcMkjsdxT+2QvlV33d3/mf9gtmH7CJO
uM2Qqv34acuPncKwg5UvvesnFcambKdfE0yloPxqz91xhI71ijTjHR0ufFSOpvI1+tT38p5g47oa
LwbsC/HVurAvbeDIuFRiD/g+Y9KEj/MfxTh7nL5noleUNsSO6d1S7Picv07v5avyDgRNC0G6xF0K
h3fT54T6q0/ccjiKn8nwDubGj+PWqsH/c4fOmf/KM7+hfe0SF/oiXCgo+kxAMJqUolOJ9oTJP7sB
HpX8pQxbb1d+lTjT8MwjvISJTusS8SPQncjVhBt8N0/JcThKuymgD6I/ywPjwrFLbDzkp5AjtTti
SPdrPdgW3vjYu2A8IJ9xsn/otLK7Tg3xOR2pjtgSeAC4fZPNb0YjyJOsPcd/2kV0+WeTAoZ4lvGV
F4l8+FuaEYrb46gmwaWesBSinjDoRZPvJvmMsz+ztpX4KGlBMpwwEIGeRbZY/0ondZrwvQI91g+g
MLgW4a1vRHsI8NiwinY1OLS6+m017PxbPlFKmRmSlv1kPF6MAxiXA31EYIM2JiAPRpn+bcvPpn12
4AOrX7cvSYla8jRuPnVdZlzwE8JNR0z2xfqvx4LGJJ/hcSqIXHYsnAh2HLYnS71YMD6XcF6CTIeB
t9eZdqYXMb02sOSTi5SdZMb8x7VtwuxRoXX0SCYU5WhOegdOD93zeiqknzpe7+Q3P9W18NRTFg7c
VpzCkyZiCP9KbZEorvoFz+Od109+ktwWcYHknIuc+jPW46dekm0xwbJtW/zUxGB4TMaXRmmpaK13
iK/wkFn/r7gEo0lRLqNt7O7QVOEGUmEH7NoOzAkb8iwlwL/Iz0vKqMYbcIkTYLS42nIUGnfE1hUv
gBItA1Rmvcegz4nJzNT85BKTdSAfNDWooIMPnswewngjvJT25V32PyPnnvuXzUn+0eDvGDidm3v7
xyrunT7dj+z2ZC8re1HxKTEFtmATFv+16+5T4tZ0+jW7FizaI2TsxQEzY+S4HNV9/AQ5DsjS7TWv
SFxLgnyaHbsfFEMnnsMzhxFMCzCHAI024V/MgrwhfjxCOl61xHgQJLV6YnyToou2PK8c1Njb1QDD
pzkPPwEOWmpKUPmCcZtn9UiK2dcSikw0gQb77iJ4w+qxNNGgsg2mZ0hw460LFU9ni1RtYG8baEdl
I26OzO4uzG4ABCgAizdUfS4GpI7qfGNu51s7xFy7bXeZPMoI3iodIndn5nsetzF9hRjNyoToYV/Y
QH3Z5Xg6TryA5FHV8x2udWHv4I+PjasOPnufiZgNAuV+8/IOLMldxC5/lXzqV1v1P9sTYuydeANn
ovn5lg4gC4/vIvEZXRH8ik92GJ4S6hEXe3xfZ7sc/+THe+K99Xu8W/aj+236rLdwOBiX+3BQ18s0
lL8dFEPE+ngcr0X986DSFaHFjjR8l8Z7090l6VpPxxTU3NzJjdyHStO9xbpqQWyXSn96jjZI/8Y5
URSizaGNrDq8Fr0G3y6wmamNxIkow4UVsECaCrvWS83r8TrxOg1fp40PLrrxwQhEDg/W816+Wc/p
GVu3+Kt9lffkqlDBMWQ7ynvOJw8y8p0zyvQrHjDl3aCPQWelHmpoh3nxIbJXxPgztDLjn3XZFcPa
Xxb5AVcg7VFrsgT6BCC7Mo/qi2pclXwsfX2skCg3Tyaqbju/LSmQA0OfLsNlQErIHsQyCMfGQlJ9
I+thgq05cMSEWeYGZpx10886QkyLzJGnOnXEKdcd/OJIwIacS6QblMyWysFs7nC4UNmVGinIc1hE
Iusj1m4zkLyb6GiCtBSHj0gQsMzEFRjfvK9xBXNWY+6tFQWTipvrbEimLWQYx4qyVTgd/Y8t1vX3
MHIwiRhq0XAIiNHl5iw9sog0eahcHetpPHs/h02KPF0tkQqvcVjqsrynjc0S6xF/0/lDd0najyZ9
wvY9VT1l8ZDCA1uiPVWO0PU4rHs2AMmPEIjYGyTB1InQPcBGpKHJoHGiL06MuwaIrxDpsY+hC8y+
/q/2vcHksodV41QBgo3yZd5s6YcvSuqwIitSvM65q/L4EuvEZ2NBYMueHxfc1O3+zEm6finv81OE
japoT9Q1EDQKV/rmQqFWmm3MrFP1zL3nZKVpBZow3ouffrO3lDbkEIENRIFMqYLhGSV3+5cfDAKA
1V0i2ZLh0TZFgk8/igwwK728+O/wZgtIzhyWc+/NUkj5ITe2bDqcf13k9J+q4j3m1pRYWCRJobE+
p8MxM3yMKZflKgh2gpOh+6CS6M6au1il9yK5C95wJeuLEKPkmMxnJf4ckxub1foF4Dj79eC0tT3c
6WI1czfBhYL4WEE/prTy4CabrY2BDuKg8gUn5lk69A9UiRmFMxmkPHeuld3gUvGx6FWWxJmxAEfD
hIhlgXjkwkouzD1rcijuFcb1xVHvnxSaThjtdyzDjBFIlyBmn/ZGZSSeAA7YJg6nDkAVNVTyvr2h
pbOwLWhCZigrxywzytEZogOOHMMF1IWJK61jPMPB3W10i+zFuT0IH4RcWON1VJ43DrAKAmX2gUrX
FCju58PaeJB+C66X5VOq94azGGgdaXRd/UtS7UFzZYkooXD7iXDeUAaQaTi6K5T+QfnTfmbOaRla
fN3/LNubWj1rHEDSbhwdJCGNyafyzOKJo7pDrts+17B6EKUzxkIoUzpr6SaQX8DZE5ghtv65oov8
/+s9f8qPfLirZPkEsqyVjw02ODgatFG9C0PQEdxB5N6gHtfHb3rDNU0ljdY44xIKq9mTcbrAhxZO
BvK/zzw56SW1HrwSv+vcBG/3cvf0TuhNtzmpW12asP1CjN7MgIy2jrHcfNImHPwwi4T87gkr6pQL
BGHzN/3874ZitlXwT7mzfLc+QkIoKAlBaFgAy2700ftQHApK8IcRNpguu0lK4lyL9aVxUtN9kRwE
8cxhyKczfya4fdI5PSwAvvW7nmFVsTeZLC1+CylBswfyI4GVyKK1N9VvsMhNvNaArMViPw9oi6h4
YGjb1jdUJv2uAgIETFVmywauJ9Pt8Pie1IdmoBFU9WKG47hrVJ/TwEjv3J0k9QZc3ij+JBCix7o0
jF190oKYyYhj4PTIQO3UfNNhi+H4I/80Lq8+Bewv+Boo6DhJuHtj8vM7fde/Q2AxJiLD56g6/UlC
vs8Os888CzbbgTwI/OeArGDGS4foI96b+o5owKv+zwyRN6Ksik4R5KId62bqD2njWQ8fGEeew6h6
Yq9mUcv5dalp+FfQ0N98sRXsQeSZyvgwTidk+dtwHR5PeGbtOiLZZhAeFV/PxLxlqccihY9jTm6X
I/kHvNvnFZ1RA2QMrtZzXzXJBuIbLmV+BmepT1ELt42YHRtf2ZKBKbVCetaOBHoyf7h1l/jEt6Xj
CbAK2DAOtu24EqehSwxzX5rivYs/uHndcFXTq8WdcVb3O3MwMPvo3qYD6X6uYE8HxJuwtKS3xOGC
qjT9+YvASQCZiFtaUe0OUKMPpXGMkVe+ZQ40lZ38YcGAAP/Rj6CM/8TQpLL8U27ixXgZ9g1kZkxk
Ww8t6mCLQmjIEIycN7qiHQWfl4fjexo2LuQ2d6NZCC2bfa361s7GWb6KV0xNu0B1Gve3PPEcO7mv
hohvwsHFcsdpvicDXE6/YwDhIGB3h4N2FmiWyYJyU788Cbbhzh9gZ/5P7GMAwFnrqjvokpRpkcPF
d3RHsKOr4ZLmtv/BN9D5pZ+3f9R/Gn8lXyH6BqaT+lhuPKf2gx6FY//u8U4wEx8/Rm/2Nl9/Ll4V
/4cAgF15bCXHelme0DTyFlUnDrfztI+87Wk7N65snmT5HKfXiTvBlLP1ddw/Wi8l+MUpGMRHDpYZ
TEBA+aPJnYrbNP2hyHmqleRfn1GUFYyQXWiJSbuvTZiVgYS0fLGfGDeAuRYywDsSOcUev+gxTSp3
HCXEj+UHDx68QG7AxcmdmVrGWci0Eqt33Xg0luXfTAQ8qcazXbxoRE4HmeoCg2MIPnboVOmdlZ/+
pHn4zqIvtDp3hvz6hdnmbmnu8naakSX0+8kDmxINm9EE7+cHkF4/5a/bY8ZG5YCW8DEevKR/6Z8C
tPy3wPLF6RAZ9GndmzDaOKBf0y9Gs0z+2OT7P+Dn7YcOaX3IIMAcGB0yd0D6yGyP+9+7Efq9W8xR
dolfh3c6zu59eDcufe8xkpV+aD7KV+OZb28ovk/bD8ib/pgVwLCHnJt/Se/KD1hBKu8BZGHPWhfj
Uh0Rp+MCsmfKMf0M75jWUOW7lMjMhQd+f4es91P2N4/y1Sm8y3dMI7OfI3ddH2NNKGtJe0KbzKXb
GNpwpHI1a+tZA1+laQE/oLbYAlABxBSLByoY+dEfGLSEt/MXqlaJebS8h7thGEEquIrqNngaBOuL
Aq8YCS+sDxXbGVpQ9n7wZvh+tVcx1PrtnqFsf6e1zQE847n/TBdBRJEOIR0xn1cIzhRuB4LtNugg
LPvuALZO/NU9YesNGC0rb80DNM9ih3gZOtiI8Yv6LOZXWn8IsBvWmf2pj29gaDO0tAGvx9Ien+iY
y95DU51vQaLCafdm+gRPoC4JGHKiJujAFtcAmw6pwtLkJZv3E4x78kRWuyDwL3ZGkILMkRgE1qGF
aGYK9DKMSsZe/ppCuEcOJKznB/Uxuk7mZSkvRnKO5Es80AdTVweCjg5r38PjeDwXrqagWDDxRcts
7gvXngtPqQTQzOpifnhDVQWdGU/bVPkstG+9/CdJv5L0txlo7ygkdYYYGK8yI6LvrOG4KEcJBgb2
OHQmikt6XffgoZdE9YbMH5hSlM1Bp6EV8DrQqeIMRGliW9jYMNoKgXztxPVF8JTtC/lfNj+rJtXK
kyIfa3jMiK+a04wxU+wO0isuzoX5MlvPPSuGeYfOOHqjX22L5VBvDc2FDiIA930L5333qfIZmQBc
mflBITisEFB/BHohkb7jK2nJx6pxwNRz/DLSRxjhMHrNRMaagi/zY6DQRtotmYwFsg/57NWiw+wz
N0bLBgxTyXBbIYqcecn/TGkIpnpG26Ktz4qhm8Ej8rDUUTrpxcj/Jc2hmAsm1mUUkuqVui3p7pgI
Jwzf4u8qJb18dkyQduYI5SjjYu2k1rkX4v5gFNiSp0Ym2BWCsVIt5JuaZAAgg8U1HQQcRXQZnmKy
WQ4uc7CEVu1czHjQlmNKkMRDWKFlpZMR+e4jT5geJtavwqoap74euYJjC+Il4OnRLMbk6yoeRPrW
MEWp3UfFjHyCJGxfAlU3yTZWDEQu3RKUZ/CQ8GFxWm5YzBt3AUC7QJi7DGMMGz5tL5tUHXLM63xT
qf1yxfsk14RfeQKipe3Sd2k5PinrxkJJS6gcjMAyKf8hNd46ZaQPGnAZ1g2s0iDcLK8Ro5NIe5gN
8yIqSRFqPbPjrldRDYPItFofVLO13yxAvTYmRF6RK8gByvSM1+h4kmoVUoDmdapYeBrvysXMjsQf
eBXkFvnJ2kihmkpeI3RxaMkJoWMtG29DEPsRZ/P3TFXos8kck6tudoQKwloO2Ss2+hAnuzzCsVBV
pMUxEpZ+DgWurA3DxgO+ZMBaEfBWoN9cq+1ZMBX8xESoXUIlMd1hH5pN8lvSWLziax1Ms9wGjVYw
4Y0piI3MmxSrR28O4QDVImLn6rRaMo0h1n70+Oyxg2brirJ8TDL8VwUftrpv37P6ccfqGqxV1MM0
UX5E3PsOY1oFWAywOcqDchji+GOwzC4kh+EbaeQ5LwvR0zcarRo6+NM6caxWp2mY1RNxG/esVniO
fmsrL+1hG69K+rC9ike668pERaK+xqutjog0iFdxePoqedtCqQ405tvH9LPu6QOVrd0bA+Ak6Xm5
nw7It+oBt6A6g9+XlaDiWvHSiBxupLXDVrsoQ/3c4n5/GtsXaGIcM8wpideBSdqERjs847M/Eqkl
E48emccp0TYKkXmydQvibV1HuT/pw4kMDm8gnPiUDSAPVqnYPTR74ACm7AMdLbkU1QlHJKYKG6k1
ePU8bYqweapBzWwI6wr5P08OS6POXiw1r+VcCFgAmtF+VsUvTGz08lrlvauOAn00jYXSJw4neT4y
PSa9ewz6iPqY/ieN8WFKCsAePBLnCYrogAYauq9HHGOREOTV9VSXcd+iAU1Ecy8Z1ksyoZmtswGM
uP1K5O5Fn5FrzTWbFu8GukIdlU85vsul3kp2ztFtWeKB33ExCl09q1pyUq0xJItQulvYa0EJwAdM
Wed2n/YiOEAiQzjJIDUOzDwXxs3bSPRRWk6/vSkKQQTvWxbMtwReP0JkaCkxEHqhDKGioGzL1IaI
erlKrkn53k4N4TRqyiG+kiox6whY2Gb2WOgw7hq2YY+q4MtS5PmpVZN/Qonsb2k4uzgiirFLzuxa
zGSEXxEz7a941J5yaYOtXJXXuNhw1JhRF21JhXeQIrzBOs5Xo9ybSdG5tZDTNC3WEBIRKNzLSvEH
47lCHrjfsnnc90M17rMyL6CFFQyeKrhTVYJ1Y651qg10R2z1QjOgVMxt27R2617vXursZ+wFOeyg
cruFBGY/aqAFPMB7feawaDpVo3KhrU42RvoYeUiuPk0M8eXU2MlLaR2MedJdaxS/sUZgZbZCdl0j
67eGiQv5uLizCLAkjudbvep0wVOlvKcFoIMiif+Q7dPtpItTiGV31mkGYL3KcmGcBRlxazGlqZPj
loTUGCp5rClHqxKRCS9YZxlP+NdKe61Rrn3ZHosqZx48LAeJhEtIu82Z6wjQlmlikGYWKmZOeTBK
oQ6VbaYMyjA6VpTqIHYWFRjaeHMrkEgUQI7wKlBsCr2vkvS3K8SOclA0T62lk2i/dGwF4vpB/ktp
50vZ38h0wxBFqQlW0Qd77GffWPvoUlTQ9IxcxlxKtFBKT0jg+xHBpbEMKpLl6DUyZuqfqBa9Xoy2
I1mBmJZm63udkMWmA8UA3lW3SYL7mhTCKdeLzCWnSHzsCZZjCEPuziJoF2lOsCLzUvUVS/tRUvRw
/YMW2MHTV6ZocJeMwDltVJMQoStGZDND/AX0TXvbqpEgIRFNercke1V9VmpDwKO6/2nKBi5dIRFg
NOdBO8YY0GvFcMSZNnd0oR7Om0TGs6kngaFt4F25FbFHML1ThM8+6xTMnaUAOnSL4V1CQFxNb2io
IkMbK4MSUsZgmstquFrT1dQIzStmkc07dmVPsVAqgfGdSJx5mTGlfidmBdY1WCZEgnHQiE195lBy
xfGR7r6hz9AhyFaRBvc8il6KHimtKBqWbRrVeihbSArKkp0S2SzCOJcj+vmspczTpMNq5AZS47FF
YqadH6XTyBp9IWn1QFmEdUsDa6rWDEbFNQYUeCACPywOhGGvllTcXHrjt1FGjLtUYwVlgyGYEobQ
GsviSGkmnjHfq90cIYwotsZpbpl3ILiFTSGM2zGazZ90k17mMtXxXysZUEHTJOlsArLVh6AfL6JV
dPuoAWxRUhy81RiIRBiF9/E/ThQsgySeqpdm1lr8FRjQIO9nt7ZSXylpkJ50QyrO2Dk28Caq8XMV
rmDFNquwOmxKFkwdhG1tYuFBhJbOBV5yWD7OvpAAlHYaWL8wzqdNeRUG+gkjEssz/vuyN+XqsFc0
5aIXGlKgaJJuJcHelKUwbuVWfXokTSet/la1cliOVvEOFL0sUvYWmWvsaYOGZ1SyQZBo9NkjcWj2
5EZ9YIS5chBaTeQVjNazlOGMdtUfNVQJOPK8SM1dbylnuDqGg2yALb7frqqEY8TUCreyAIrSk0q9
izJam7mjT0nNOVyEsj2Z66VWULanxRsxesfSmgRX6xbNy8ZU9YlPpzEmYpqMYVRCDUYbJBIKn0gA
8R2evCoetCATk9yLYMkpOTZ1K7mJxZJOYWKi86iiv7jnqOqlWLenOZYfA7KZQcO55LklpOVnzITq
Z63+JDU2sQVXgAErJqHz2jSMSTnvZHjzuyIakbrqlvK2bIpjYktAjJn2k6YmmjBroFsq4NHOloQ8
b5tNL1NiBcPUdN2XEqYdCbU7Kbe4wY6LuM8HmT4lI1NAX1rkMAhoXAoA6eHYxy2rZq/QaQOTWFr8
UTD71C4KqEC4oLfhhMUmdZ4oemZmaeh+Gu2IexlSahG2WiEI6jFd4dWQOO1Xjz+JMX6KfVIaOPiU
OrlM/NSQDe/xkjDm+u/HI1MNmxKPsTX+yFS0KaIinFtM+I//90XmqY4nJfZ0s3+UZ3UgxgOe9YW6
IMZLBW/UDfPw35euKKyD2k3OKMcPHwyiCwvBkqApGAr/oCluJhJnJSApPP73pd705lg+dBKroIQp
j7/fJv1nmpmp0+pAGq044JLbq5cljbWgJb7rRLFdnbTHl26VPrCpM/zVhA24zmVht7g/zUZ1woqV
LyKcI2mrDsxZ4M7Sj6Bei8vTQHyuZ+G87eAalV71Adb/bBHKyB73BNNQwgdulbAOmI2RTlqbgWuy
bj3h1ALg0lEPtw2KPvYplF8klEr9NoVyCxGRtFlcAFjfdkfcSjgmzblp0Ui3pZrfN1m17DmXHnJL
hBBiJS/4ncM2LJc5mEcOrRg1yTjIOOdL+BBSt8IRkCP51Bu4X0CmkbRaOYmbtDBaru5CxiE8bugI
TNwhtqw79gnm0BAfez+1Uuw3RYumfnv4oZEtxSZg+XVjbLcEz4vHlcROCiaQQhh4tqbFaSzhAKOL
2BjDjflpldX8NKkPCAnNH7HWBp5Cc0NMzKK89AMpYUVWta5MH3ntTNOpeKWzMOsPi33ccuUeV8yl
zjuAeVm+oiK5rRvOcJa215fNuKpLyShFVVtoG4uOAzj0oopUaX1Tp8sWo34oO2EBqtsSZwOoUXqj
fjMbGZPvDZ1FW8e/nYnUvZ+L9j6lFXe1r6iGpnY/Tkl1idv5bIy0piMhXa86QSrFJkP7FprfPlsx
v9EGLzUrWpCyrV1p2PfqmBzbdIac0wyNq6udghK2iwI9Hm6kJuLSN/7oqXhcUBu+d0v2ZGYleGyv
SScsRGZkCAvRzab8ymFB12tOr2vZ52jlpi5sYgkVhIGaTM+bfV+BtlQrkxWgplhUQGISc7y222rt
HjYn0sAryHV/QNb92OdxtTax9SbPFxP7SFgYds/6SR8wuU9KLO86RWZYp1TwE3JmIYg4T52OubNg
tUmAy+DA4CRG1iYtr8kQNv3jmC+VOtTHAtx+3pZgSExo8jXqhrmOjvqC1rKjY/aqmjSlVe4GJ9UF
nBK2YgyWSIvo8zEi7IUuFPEWfiFrK2f+b8SemTbz0cy4TYPZoL7ULc0RecXddIlI63S3FgvjKU+O
GHgXWLiod9lQgiXOR6fP2hXP+OpvULfBzRZV39WoFHSc4qQKyjsqp6ApUbw2kvoKwsPgDwaGiWuD
20zpq1Qs//SN5lhOas0XB6HfD9N2q6WM2NG09a3+Psdxgr0oTdM4zOV+BgTuhVJUdpqhejyF2M2M
gnyo1my+mDXTwIhEWlfQBvVA2AABpf9j6jyWHFeWJPpFMIMWWwhqTRZLbGAlobXG189Bz9i8t+Ht
Zt+urgKBzMgI9+MlbbxywJfrN5i4jFo7cBz6JMV4POk5mNnK9zU2XMRJFXq3MRvnVZp1Cl1c0v3m
SoClPaH4SQmA3ugRbCdR56xuUntv81m/6nUTr2JYzwnHOVLD62MtRMchp18VjJwMLXnG78HsLGEC
bouS/yFZ9bCbg5EqVepda5DQTzYNEyucQTspZOZjAt7e/edlFp8VWZ/baPj496bEruVlRMjPrWiB
KGAeoc0pQCafj3CqeSAYjqgQhAn8FQHSiuNLxBh/J2mDuatzhuBNTNbdMKophsJJ8zSxuxp0fgQF
JUkupZGTVDSU1LpDc/3vzbENvoy8VTZzM/w0ZaJuA0GuL77PC2xvFDVR/aXoBJ1OWvB/7wsWWVpN
SfuhWnBRRNkcCLFRB83z1Xk6aunYX3wig9ERlthqp5zzoBERW7rY9VSzxY1T4vN5WlEIiO7/X2BS
Lm9bgVRjHmPiMXU1QYaVvxllIhrxf8NNbGcMiJnqWn7R3zh8JV7diTCphnktTw02uo7jtaQtTtou
1F0lO8aNoj17iWx7hW4IisUaMX0W+6/djIWMo7ZbNz4Bp2H40HMBkUEHa1Ls6WnkWYGNlB2jIHd2
lynd5zxL5kFK66++aFFjjF19j6biq0+yhlIGAXmCu3DUzehWW59jVtOiQDDYWXFzzdFIXAduVynB
OmCNSnCr6fkgXFe/MYSmax7Y4YU4kWdhSIVHB0Ld98rwGgkEB/dheQ5S5ZGNSOOMYZw2FpFAdlXS
JspxEtuaMP1FQZx9C5b4KMBkoKqXYBwVWcERo0JTHczfdM+iE9yRNgfTOTQkhYQyY3kzLI4dMCU1
6+i6isVbtCylOUfBd0PCxS9gUqnU1rwlfkTbuK9h4I36MfKp8YBXFVvWxOo00upxalq8uWY0jzyb
wMmYKFt73MUCwbwPKdRRXevB+wgupSzb8TxHnRtKbbeI9MJMix5sbwl//TIJrJB6zZxBaRjk6wnU
ijETKMrCad8RxVeB4S58kpe6Sc+vYagHa9y4rqkE1+WYT/srOJA/EIFjIl4wyfzI8ycYvGL6Jw9M
bHRJefTEbK71qTW3laojG8BsowzQnMzQdPmccTCUzFfiyXTqBnFH2TWMu6a1QHw3vKemxKTAaGaW
jE1g1epZkc3CTSzU8SofJ1EnGpEzdEjehRSBdx+AayMUel34jejQLAzX3DjMAgvROFZ8bzy0Y/fV
MoQXx+QmaHRIfKXh1Gi0zNhmVQZv2Db3VKe/IPs7GcrZZzkExP/6w3TJhxDRdZasEtzynLxHOwNP
4Jot2sRK7JkhzrTNlKbtD0YwVujPhAwdT5khm8fAWnf1LQ4TPOrL7+YGooBEZ9TLYmXcp4ZIW1aY
1gaBvvuox/KQLC9WKhh2JrX4aAq0MYRdY4QRKKKLwqr2nGtHl/IBzUinfkViUH8WUwPNLKksuIaV
5Rjt2G5NKVzQ3KzuuPNFzh9Lg0wBspGDPXIEnWDCQidgNEWyZCv5XO+qgEinTJXZuCFBuXFKu6Gx
LNkzTBnJtI/A00ili6iXr2ab31U1Gx8NgxA+9meUl/AsACofDGAJaUWS6Gj19VFRB6AEYvhGkYZV
E9zfSm6H1aiM/iHxyYTPFJlOtEZUANOqrGGUEtdfItIkXWnU3ZT28nlgmoG4KrlastHQ3uUOlmma
kJwTnepcra9zb0g0/bRxMwUw+SMJS39gKTSkJ8tyVbYc1D7pMaywM8th1l/+raN1Ilt2qdOclKPu
IaepuRdV+TiLnGGRfhQ/QtMRERsxJdcXEMa/FyqgcKsZ3WWpNNJR9D+RcP9MVuMUeTBdygzCrmpg
zhhH4yeSy/Ei16A+GRQwRJtFLEAj8nH6IMo66M3mNGtBsBmAivujcSAqqT61rVWf2KXsqKQfNJXz
biBbYSNI2fe/PxrUvKH1OLzRrSZ4VnPCuJ1O+awYLv1l5Cd+OJ8KOqBHI3xq1gA6PgJQmHFaPfWG
FR3TDk/CnDcXgcu2bhfQhQ+VXYzK+hhYRXtRCAW6CPDIuNQWwkkxorjjrT4Q20uVdi1lhXqafdgZ
RKS3l0kCTpOMGGYCS9NdWrFA7qamXE86hCeh032okf1OX97qiO9eQguitrGIJe/RfLQSjBhFuhmT
+IwG9W7GNWyncF3ko3wyuYlb2fwNM7FiapBUDKENR+fdTGrMn0wJdmFSgxtPVcyOJeQtserSeznk
ewo5wS41yXdUuqGbcmkHkFOq6DzPrcI2XpY7ujg8AY3ktnk7usQCNBwfPGlU5PNILp3Zwn0elnqa
i6c2EbwAEWySqg6wm5Nq61v6QyXQ11Rhpgeh+NYJKaj7Snk2pf9dKwBHaNwxAcEBhpwudMnac7K2
b4EG/cHXUFZTzTPXdCLSEgICV76UHlN4VLqRsdL45dwe/71o85Aw704j6lNqwUEPDkEjNMexlv1t
0we7OdP6Y56YWBMGwlYyBTgbmr/K9rP6PvatzLAU32eRcStoViw7tRVMqzRJLj0xdnsmL78Cxvcd
VvoW98j4pQAvduOaSs0ZfCN02KmUKM02GXjLW7G8tHBhArS2UW9KjjrN0q7UKmknFeDl5lFAWZvI
xq7lkfBSo3oJSFBQx8nEZeNzXGtmDv9F7fvbcGkZ+hw+wxrZXg0is8hSeZcGnYwk2M9gtm39kvvZ
ylCoEZsNRYm8krFs8BeW+ngcmrTYWUNEoGc3HYNGnYgro6FTF42rDGWCnCSa//f9f3+oh9FHrIGW
MLXO2seNaSfJELsm/CVs1qx6NP4rTOth8clRgk5EKqpodJSUEmdAgiD2XH1SELbTGIjH1Ixz18jR
GYrLb+VGeMvHzlpZAou2JIrHeq7++yVWI/zRMXiHhsE4Kd/GvkhMcw+jgxlBTMJkpylHmoYq8Mzo
syro5URm8BJILQzbtP30qVVBXkEdjpa3IjPUjp3UJo5Vya8+gOypIpAxCATxtWvCmyyajTMEC5Kt
WbrcmoxV1crn9Wx0ALmwafdaMt4LM7FuvoogCj9drBnxOqsZvas5q1dFVZTWYbZpozC9Kz2ZW0Mr
gCdtinPYl7BvGivDFs0qbObGXwfXDLMe3wAp9Ep+ImAAKXOp4L33MuKSTqR/EettQG+ly/yVLb+b
Eb16ehBSO1vRJiCOZ+NrFZu92CiIWEI67SVDJfIz3aCAj0Mjpbyooq7tw248Kku8mNWCJy8a3H1p
Bje5M7XCrSLYd1am1vuufEpxVT+YEJu2qrXY6dkWX3RFC9ABkLBFuaqBItOmF1R+BaAzoM8ZnM04
NlaTPETuLNTVkp4z0Q7usF0n0kEHQY29rw02hs5IuZURR+mdWN2IuF5XUsWhQKJnN1tWtRIFPXJi
ny1oDHR9E6aISsUQOSDr60Ntqo/OSDk+6jSeLcQcgA7RO5RqBGhTV/EL9Og0q7m7Zx3XqCjCW9ix
YGe5/hwjA/erVWroDkfbSAfhJRHSDIrjQC/Jkr+1Di9i4UuiU2uyvCU/qTxHev5SaSheAG7Iq9TQ
LqQxDi9GRDc3K7tg1yl4h9oXCd4lQHh4LJ2EjnDg0LKypvAZlsBg/72k6OPNspm2Qwyjo9U7dCK0
x8F1tE4UzIiSuNpUf7Oo7sIq03b/fqWZ88usIXzlplyMfAjBcj9Cy8/MaPfvV7XYHVpA5BqdtNoI
NmFEODYorL8kRTPIDGkNy6tmuBL4K1NdJUEduIXQxqs2evFlJpTZkpkU5vO2t9rwBg3HTukJ20KM
Yqbg7NNoaX3OzacRzIcQ6oxPBEUi114jY4RPibSQ5e7bCo1Bs/s0eUwdbpK6FAAmN+M3kM8RAwlZ
svEEqrGqNFm1q7BnKiVpa6Mnl7fzp5fJYJ0IUnK0/r1gfpVUFIQJjDwd9ulNMjtwFhO1UdUT/woM
pUHei06vsPRXRIwGDo5Nm6jT1RhjYTum4XMw0JFrMcYa2RRoJPo5kluJgjn2xfBqTf1rPczvvaGP
rwTwNJOytyyfPm2gYB8dZtqSwsagVUGYqMGIUnsmAZ5YkepJ6uPu7tMi3Idz/pcJOIJK04KE3USX
BlAUYqv8ViM1hGPBeVMohofVY5uV4wHBXRNDGknJYqvalyrLZCfpYpU9tYwZXUU+8R0S3qTM9xFY
EmAJ7a84GFFdHCgmdfCx2rLkR4dgTqLDlBPX16FPs/b58iYBHvGh2FQyeClLjnW8lwLCVQE3fqtE
B/4J6kVu8q4PrK0gppifR5grwXiuMokvXCctxpLqNtbFpxxZGb0vTdxHkWYXSoy2Iunk11GewJrP
KUKcBH/N3LRwh2UBodoQ/8mSMNuoQkqUr630kvAZas3i16o17aDlRXNJyugSy7Fw1EyspGU1AT8e
MDywaaLO9pNoM/jA+0FpsxjC+Q2qghGWYcgrDXz4CqXIjv5E6qVKzcxIGaRdhciT7CaYuXqoYe6c
zZNRdhyx9ax0OyinUBfl2KunnrSodpDe8iDz1OUvqFNI09dqCPijx2kHdDPJrJ2J+z01mBQ6nSSS
OT4NAp2wAUH5kATCW2VF5toi825VDE+pwFCWjmW0F5B/WXXzIqABN9L+OkoRsjdSge1YCqVTo6Hf
rolxdPxE/g1rBHXQpxGfiwKdDJqNKMbekiBE0eejK6+JnluXc9Ku2zqdV3EPQ0A0FenIQ5ZNKZqe
FFWllXDgqOSq8Uxj5itrheIV5eLeqmfx/O+lloATWMilokbxCAA+G42anRQpZAprG1WZ7YoAQU0V
+njEcy+nwLAFmehIyxpXxFJyeYB8DfNwt5a/GI3VgWjnYtf3gFE4uKdroUqqdZngIgiWpAlpqGHB
8qLn31bQoWeuhWr378+Shu+vEoOPBKVJCooovhmG1axqgjrXRF4gaRPWk8S/ACVro0/mU+tE9UXo
iEYi0t6ORcRsmppPHkRObUWjlKmGqV6bjqGRlC3glrCOibyBaxcM5S2j49O1wIiV2n/vaYYss8Lk
3E/Q9cM01iF427n+ZQDJTkDoF88M52PVIp6xBHykgvY61Xq/TZV5waQsqTCZUjHUxWiXtAxd9KKE
w+Bj0oUyhzkrqChRImmnq/u2bkOnacLEhfhgTrOTLromxLq9zgS0FCW3SQYmg3nHRynxBY1SXOCr
/NCwWEzZVlXryxcJAcwNq35mU/syIcn6GZLXWlSpvFGlcyRPEBYRISYzLTe62FwpQW28zrpsk2MR
VAx31DZOt4mIMT+Z6aA1LSpXPURB1zY+w962AR1nKJfayvV9OVWaMxjUH7nCIq13BFj7OSOIMAmf
lgqSrf5QKol+MHvnPh+nv38kKjMohsO/X1kBu3ZIvibNUzE4yCVqez2FmGDg8xyy8j0xtXEltua0
jnzm/WJHlkNJCs8mkIksZhiJDU4dGJ3pmrr3ESoNsx+eFOacOgEzWQ3dRFVRB8REvCdkJFO/l890
ALCelBL5RFkc7w2gLtqyXOpt27hdZdQs3mW3whrDLSfBUGUTlkitywDlWbw0Sv+bSNN5giOKFjKU
9kX3WyjWTC+Al1ZMPowYUdhUjYcZAuvyaAkIBwCBSjSgffGMiIUphjZeRvpJRyPONwaboaebPIkW
Q69Bb7ah3uLyMxM8NYOxreoYD+aEWCCK3g1V0chwJDMtL0OAG0MEmrTkflcCVtpe7Xq2N9iuIxvt
KK1oHDDVARKXCzekXvHBEti2kCT+imv0dAo4FhC95osIJcr01OPklQdAkIf5nnypH5i/gpN+rLR9
Ag2n3HJMil7yPTJm0R4PWMHBGO2TT+yvOBjs9K3byafsOeyUiwH3ntvDhkMEFDR4Mq5xCqAMllPi
6AdQZhNuRRgpQKB7/jauPsaNqR90UJjdjRMKDtuvf6a85PqBSZqvBMV9NV0V+9quUZXDKGGOs0bR
Cq/G/4XjVKuY/AZ7vvd0lf7yrbgTPdTR+UE6q1eLqnLdX2b8ApgCvnHtr9Jv/9IeIEt09ozhHlj9
iTBC7nXsQYfUxdD8Oe5zlyAeQtK+OayewvW9c9Uz7qcF9/MSfU1r8Tq/YfK4Rs9xIdHayne/NRa6
6/CHA0v05nP0lf0J9+YzXXVecRTOiRfs/BdUKPIapA8yA81RzorLTH6FB4rVyTOdH2p690nj/xAe
Ci/bAxqzv0igjo5nEoM3yR/ZU2Sp3Kv14Mz3wViJV5Sx5kt4qLfLv4MhBfKMeA3+AFy+0ny5gAHj
FsoNT7wpW8nRb7TzMiLM7eCsvUdf2kP8IGGUNb4jn5qHz5buVKQzcIXxpv4w/uAiYf7/7XbkaDyL
PyILu511x/m8a9/mi3QZL7hwjIuwqt/m1XTD2Z6h4HXqrXBji2/W4SP7AyPAEQ3dfeItH8AMs8NO
WfHyR45FMN/GqzN3VOEx22by4BiH/G3+8Z3Y3iiXzpkchucDdk14PJZNlb9GIfyEd+iguRmJD/pK
frUNQx7ORzj3X5lezKcJnBHWzl/1osM6RW22m57iDsU2oIEQwodXwAULcagceojmJ9PjYVsuj3DQ
HtiVIuEgX+cAeq47XIMvbYv89RVtiHwS12ytnKu47vIpdTyUUH/wxUKaqYsy3xR31YjZ1Dx+6FtY
dl62Bit9BFlCg2T9BLW9FWykiRvltPwZbtXaVm/te+1SLSOIPZ5plnnNDvLOUfsRHX/r/2xbd3Dk
D8zFoy2/p18BhkrrXqkrDoh4wMmisWmxQz08yjv8ftsj4viCssbGAujhgsAiUXvaDg4n1gnAZZDK
mBScND5J4zDd5A/tBx7MGWzEw9w+4FO0W5g2JSc0G/bVDXVouxC1QUKt2BVO4g34DM+5y72s3Ono
rKoT6eGnclO5r8OhcacS88eMGTa4sc7gY6UD4ExXMPRrayu9k5tpAUpBJOs2HKW/BMW2fpQtyDgH
G0PeewRvuKMzOmxd68MLZx30EvQdT4ByYcY1uH7RdxwlZiMuOI1v7gcb8gCFpWAHr91Gca7hC+vc
sTyQpRT8oYuGrsWTNL4ldmKP752jls640jb1K0bu+wd2olsIsQDOypbxN0DjP2k7bPBIGheWo0d+
1VfCO4jk3wqrB/+buaYf7Co33Gj4ddWj/8HlvrJuc1dRGeseMCHWSNCrPOzhA771Ln3Lvp7c5CTj
wU0LHUTdV2bc62ovrKw7KOAj9fWPwnNBG+hMfvd6hpTQAfTCROFO9otxEVfxs+OXSwuJIocAx8oT
zitM4BDvuGXEU/LHU/GnPHAzQGZgVeGU59Z7/FyKOwLvAnJBEk//Jl95NE695HwY5w7swBP4LOsL
28WVzNz5wov/q7kkw5zkwiObwxYJhUrtlwGOmLYFLVS5nKjZtVxhm9sH8QfbFijpwzuCoC1hn18y
Z411u0pJflyeaOIEbljP1oDzD9iHlnvJ5IfDJf9GpKSEmr8+0sWHPvwFGyulErhUh4id4k9cwZ1/
J+LNoQUubFCrnyCNZeq28d3+CDv0qX7rb+Zdgn2VvoBEPEGnhW4BNvYbHgmGl3rbfpMe46mr9Gg8
+m+mWRYLf/vSHdLUjh7mhm9Wv4FZnAz7+lm5/oHOrvO+C+6a2+xKl6eDwGDI/MAmHTJWVDxXyj6w
b9/hU92XR0hOuAcvOH6jC7zz3FluEe1c8BlpjrAyPYt5jresHEjiMYbvwBYQslV9RL8fE/ehfIQi
s5oykl25YQI0Px79UPz8ax2+gPYu7oA24MY506zhfwABWH8HfwYoRbQ7m2zVbI116+38G66BHzQJ
9zlZSeSViSe62cvoE7xavZIuZez2IO8mm/3hkweGxBVlFdm/kSO84LX9gYHgsJwgYRI2Fag/7y5/
Exm08r2ez1VgiHvFMY2Rm+eEdfQ+b/C0cWEEl2wL7DDl4UyVgHGQRRk+xpKFJkOKw1B0ij0w7O+C
6L5Z9rbeTxfB2aKY4ZmDUOeU3nfCHQtrxRP2nRNlLt4dHrwTNuFo2xrrbK/fgNDDKrDgoTBDPGGN
v+of1Cir/ZM0MCJxlYv48VOcySQmhm9Puw0+7rXYACAmKGymasC/9Ze8/qTOZnTUMzBAl6fLUe7B
1/I32gNMD9m56QfCsxzjNgNxmM99ycb8Ee2OkKR24drH64YBTj4j2YSQJ35UHqtsvvBSTl/Bje7w
4aFCg0nfhMiFNj9suG3ZxjsIDyRoCqtqA1zU+8xeCeR9q9kRHfYkLvvgwSiIbAyCLPHEXhZPwhsI
MKAQqN30DSyfi0p7K3yU9jV6XagGMAoUp31Ltx/gkakcfOeebWv+E0CNw+t5iZgk28bdXC8IGcCL
twiCjLhjdP0232OACT+KwjUxX+QrAMhH80cE5LKSLt8OfmacfMgQVzPyC6dznsqdXb7GNou7CnCN
PW/0rfguv/evxfpMr0R522NXdz8AWQBFBLVH0536qtqh3Ln1AZt3sOFzu/kY74xd/8SXfeLa2Ohn
3ou38QZZdlNTfprbfM/An4lR/DVj0ZIf+CT8h3DO/pYZ6wVLFrdVdpTfjRWj0J22xkZMM/fXh6Fk
3aJTeOHGOHWv5bd2Dx8Yb6A5MIlYJ78ioi9H+eBY4ghnJD/b+pvKgzhSZ94TRPtHpdMesh2blUzl
SvkiP8S7efC3wU15U+6sAdkrVd2J2gUXrweb9K9B+rhKClf/yN/Ci7ICGcE0AQArH/0p2Nn9F7b6
6CPYi3/lyt8lH+l7cIOwQRox9C8WXnCR8HhAEKMVp2BJneGP+q7756zCqMJQGowqhBf2+ugZbpli
7hInWuf7+F5u5Q+ehrfxjY4EPjn5A+se4SqLDWnh41CV88hABfyg2OYrkzQs9670E0Ac2Vfb6TtG
BIWpiyrg0L0WlM2Gjacg+CMfhruXtjAtDVScqH0x6I5fqF9o1x7gI8WMgJsDsN+ESq9yYTqoDBR5
jHk2BptbiyVGevdv+Y7T14F1tf+jSKpPAGPxcOXo4OjvgYp6MlWGfNMHLj9BKbvdi/aKxZG1ZbS4
jRwoDNxZ/Bw+whQc+/T/cQaThussfClOb/AnKEf58bA+UbmaIwMQPIaAli8gQXKbb8hkxOCQZwAj
q3RjdGpUldz7HZwimYN3bU9YHES7RAgHeDHzuNy4kTAndrfk5n9wx4u36VZkHoF7w0d5xoMIjZTg
Y9ZiqSbP8sAyL980N15ztQgG108BcmqqVRQur/0A+DP8UOHArGaP/Pid4Br+xg/ptajHBK+psF0E
q+MNpA9tBtta6+fdPSQQhsXiL3N7/KkqNlb9QtW3Vj6U67zz7cQF+HOK1wapPoPTOtDmNs1G2bJD
Go+R+StO7dd8Z7wv5YwKF+ws7A33L3hb+Lxcf+XCoREoKcX29CX8yPWSCmW0S/2UetVB3xss47U3
39HjAjXGFPUqstqqI8pGh9Efl5ufOngFrFXH65arKi0479ET1gbQMqyR2JwZm2OGbBs7B4SZoG2F
DKczRQrt8Gd8GMApPHLBPqNNtG64TKy3yIHe1S1DPbuxy626ls4YEKM/84jqjX1JxKuEW8VBsvZN
gIddfxW8o7zxIFOjc2YNKDSyv4ZEBdbuxfaprECZOP6qZFXz2o1wijx4PjuYs/CJfWPF1u5yCN70
36HsCrhKgZf9MMDBeMgdIn4IpHKPsI3s/JcSIaYQox5Xd7Vgx1SChPZSUfKEoU/lBtaf1jeFRSB7
3MDdqXmBkYHGjrVkMTHW9CEdGVDbtn2dePCuFX5BO4Tx/KrAEkMTzTXAw+MvlKrmSQtKuHcnwhZS
8ObAE04mh15IE478Qrd7TbnPYSFHCIK0ZkfrehGBsSWCl+MATVpdT5cSui+gWUybdJWWeoIKA94H
ny33CVc2Nl5Mw1HaNT9H8VleIFXxNeg3LtYRGln/zLzKsDfCW0Uu071AUYwzGgoOnyJEUwN3ph1f
mE7wY8g//gP+P2s4byZP6BeYfmOEkAD6CLL0wDCuenKBrsle2/c/HZY4JiuO9c1l5/FM3/B4suWz
ZYj/eFt168yv7Jn7xPQSNHCcSR6WCQhhcTE3xWV5/PcsAybuWztq7Ha8Y55mYdGIik/ZckkSydnK
qO9FXCAOsVlRfEdeQga5ghOLHVl7E6wjn00EQq5cXL9teYQ+lKgrneaBsWGdYe0B88U/yoJAQhAL
TBBB4bD7wYl1+rI2AscRdDCtCLZGzWEZmUiqWFJJPhoOuJVbyLhJ+SyuCKW/FeK2OE5TtXx2uNpL
sA9f8x5cZwcKud9yMJDO49l4cIgAt0dfQWDLhnsGcQs3GFdhTzDnN9oturnZsnqGnDOICGM5/V2m
J9aK1xB3K7wR2hhDuKylXF3EZu0SarzEkHcR6BWXV2shwrGWWd/G3qS8ad0wot7xcCrDuzfHNQgJ
hkiwc3TKEqQvnzJHf2x+QKbRLisOzstiXqAWnHOEV6gHBpOtH8gbHUmc0GRAiLBoIzIr6ZYhJ8Fs
d+rzrU77skTUsDOtPy0jUA+ozk5HNAf3N1sx/ZAspLMrS+byPcAnsM8/6Ysq4KKjN+l1pKpmN78K
33gf47eZMw4bI88XnnKwdxrRRuFP+9XAsPRdjFN6sVrYK5DhkwM47CID8R0xMfnlG6J5aS0AeTv7
LZxHfzHXykTbzEVNG5Ar6UyfCT2t6Bay40PI9MSjsq+O/rtIdnhyBEU5frVnn/H5V7Gjg8SXx74+
b7uX6hc5IAE+7AjrjPTyVXqGs6h61Sn8lr7Ke2+CG0PmBAyn+C2/Mk6ULM25rfAgqba0GFUxjZ6b
Gxue+sn/SJGCi7arGLY5ywrKxkagMdsn6Jef9vuYXpIr7/smhaZTCoguIFI4FXbw7yO82ckb780a
mAitti1p3uXaEr2a2SrZnbQW432FaGZtfR9Jhh1osOLxHzyFNg3oioIcApYZV5P53HhwoIEwHF1X
/KSMa6AtQPQjZL3ZkN0Kpgb9Kh8dctr4XUaomx7M8qTot5EeLGdJTm5IALOMdN49gjucxBCZMO8H
a6y13VP9i8m16Q4E/7TdDolCGLyM0k2n8VPJEFfwJZynD4jgXBI5ZxyyC6JDteR0bnFaYMVia1eI
F9wBZwEjMMPGoFSrVnSP2tf6/rDeWCDhUwbFpUQu1u1UGp7koZhbCRw2nTlx3WseCahJD7pdVU+w
aOG9wC5idkyGsKohVt3I4q6YNgabAwqd6ulWFaHAyjvKWXTHte7xJYR21xrfYfmeW59y/pMmDKHb
R1V9iSWLBvfFHKKpXAOlJo8w0WHcEG24x01OxERggZMAF3wzig3ZDJq5stR1hGHzM2N7+S12wW+u
ADfakwoYZDc9O5BDWqIatnmMOeoDZLO+OuqRiHwQWH6eBLlcc6WOjOp7j/67uEm0HMXLTCbnuBW0
7bhkxj6UZqt/Yg9rbDxN4I4MVCgR0Rae/Dxy906fTFYBGOiDs5o+so36UvZOC8+DZtYS9IB+eSVw
TvdfCopo/dSbaxb83EQIu8ut8zRj+nBqkipAYPrLA8ntaMGI/eVb1jW3Gl0x3sY/GLUIJuQaGGAv
b4WFB3IDqMcKDiwvsu7I2kXu3hXjoYMDTI/YAxTKmBp2JdmW/x4Iw1zr7S1Idxa5N4KXTyewckva
U+32slu/s0au+EJDsBtwap2gUnEhuGe52RfEC9RP0y5ugFyNPRLbQ3MD/ygo3ojGgDAU7C8GphxM
X6tuII2IyCMqUG8kv4W2Hd6AcRv+UE6Io13+EHOCKFoGOhK71N0EFCaZq0FtUB2frgq4qgWXcW78
i5nvgZ32ANsgIzU3sEnjv4NwBaBoIZc5+CZ0gs6hi5q0y/dZtMu7TVGffPIk8XVOKIyPWnhOYMMC
OLkhtIJOOQCwJRkYEVaDanqbWI5oLbsDShKwYyadGIEJLUpWD3aSzrQqQQZOsq1IUiGGdpRWgPmw
rBhbS3H89fSpzxsFc8zk5tZLUu4Vn5mxPUTrslq35dYMN4Q5sybAzxSyMwJy2TwVJ8oD7TW8s3SQ
i8DyqgCYJug7gsiw4QlI1eU76RWvfMczXgQblTLS2he9R6MSZs70FwOSBRJYuzJW8snj78OsJqHv
VuRunq0gbPk6y7jLZsNz2r2wPdLinQlfgysUv0bWnWXf/CubheLEdaXC59AhInCiO0Ta5UPYyLtl
O6HcXQi+Xboj44roPT7nUPNYUgl9UD/1JzrEZuCc41iclRa4lWeVC84VhlMnrQlvaXwPyRY7t8Yo
nnawzSctEL9Qr+JgjRJl+GPxAqbFsCHzPcYvyIwoL0BudLQjOMWjmOrWINTooPP3RMJLImIDCH5f
yepyfhuhfZIVacMl7uYjZzoySAq2HIGtwfgkDxi7YAiAhlXmGy1ZCbDV4aQG3aWUD2JzE/0Loi8+
LuK4mVMY0oECkIcUBgoXA7C1GhwtGBqddNTJ551P0HJlg5v3GYa3PnsPZRAc5ueSogPhflnWOBCm
nJr89mXu74IkYyw/GIy4yqtWXBXzPMV3oXKTyZvUFSOhkrGP7LSLlpRSYM8Pz1IjNzbjcQSmfBux
vCy24w/sMlay0Ny2NUUCxkTPanY8JlXyyuWMkh096famq6ssOOJyB8ZRjq9CfEDlpqZ3VIfwBPMf
lSyE7+6a01vkoj1F1rfKKRIWA/xIJz3bk+9DFPUs/fYWfrXymRsg9a1Xri95xXl5TXywJR6PMJiG
pnzyz2DfXXRd5EZTRiN25sACtIE+C3Rncsmzje6hwCFmaSLYk0wUCQqWCySHH0j4kmgWPA1qTWND
GrtUb6LmxoiKKFieQBPAjYBYx2ZNSbE0h8T62NOHAbsPQKzo9hyWe8cg9hhRJLyz5kBexryE3oCQ
clOyiv3dhDZO4alw+F7qbgOHZzxUNPwlpxkpsNhsqIEQr+wnSBAM7HlkrG1aH/3ixA9sFA9Sn1qM
HDk/G/vQml2B3WIYHVF55YskoGkRli0nwRXpGw2jJHNb0u9n3sOR4jE2hN/uakDbCndCBAzhxndK
NG7wTMEMGWv/f0g6r93GsS2IfhEB5vCqnLNs2S+EQ5v58DCHr7+Lc4EJwEx325aoE2pXrUrX5Zk3
GyZd6c84sRnedECW5pLyTB5HU5xq5MsW1M30M3rWdwryyOJwZNMrZXP3wCozq6xXkv2JakOeWTI+
6fYTUkicJB3t/d1uvsr+3upvARKv+GCYOhtbUlkdgrWOVtWTs3bN+eA3pHreInm30q8+fLY6zxt9
K+IiXAJ7Pz6j5PzEw5YPy5LbG5zQ+mTCATVnU9cZU9V06aP/ObQucbUz7G9bA1Kl/elcTKTB212g
uWisDSXCTXUoym+3JDeAWMMThhdaDq+esxWfAt77bM9Q1lO2XKrB1Q1gqvfluDK0P4VvN+DWVmv/
Ug0OoP2tyWuoHyDINNlac5iRL3lERbnhCWyoozdXsTyq2o4DC4FFWW0oyq35LQwaOAQCOxopSjhL
72yVLyMhgk5YkY98WuHylj+ljZHi6I9Xu/5q+s+cEnoMjM6GUgLfPQX+pdfeQjT1BDQyGPtuZIoT
MLzTjsqU0uNQa1x64wI73U/uLKrT7qcfnHQ1VIdc4x7nEUUkmghyTuPEgE6gD5uYH2zCMMk5k8nR
3vBuluOplh91cnBAtJME4VfgFS2MfR8subo26kdq/Ir4szR/Ij6MGIeQzoN5OpRLPDELE0uFxSun
dyhYBVWHjIIA2czwEPEFIXsAVC0enJBJmACqIweRHB0HfMSavitHbDhf0wLgxktg0w25eGNTOyQf
34mKc2l4i9FyLX+eYWTVSm/hIwsYhJBxNBfRWS+IfdxH0BihwNYRvjtZy870efTGS5P9JdTejpm6
KjrknvA9zT4GHRoftyc+5sCJ19Lm0MD+iOw0BhbzWjWc6XBwUi1hV6DKvjO2hgvLmQ3d7Are+niZ
w3HsvAAYgXuz4PzLBomFCZZmLEeHCzGpSRk5dBpweKRrNlmF6bfKf6Sp7bts/B1kFkonGAvDOEcJ
rSwawUPmH9O8F2dGGhvrqQtao1VGTDJBREN2/RF5j9CoFnA8Fgb33/4jS+pl1cXnkdwAOAQIlOD7
FKYL3EFjhTsmf9GwSo0rbCsYEg4VvvlzaP7Z4cNV7JNRMnigJSzMi3VUQEHQmQtw744ymvr0d5nx
reXBMmDzDD8TAwAeukrmvdMeusz+podEkd7KZuTd2j9GCy29iZcmrb41vkWyJBtCKDPhjfO2wszz
h0OdgO8Et/wpikvPczNk0cwj9F4ddHUju5Xx3Q6/CoPmQR7AjZaovz1bhIoymZYuVywTxz2EORCn
wr9SPdoNZyqoWGYahy3AA+gCkYxtezJfjEk7171TXn23OOM1+9kimIJfM8ctaw9Xba7Cufh2HEpN
djj7OV8Hc5tSLIWzMvpW6/zmcPm1k2dTJOef4/xcY8MsEDVqRNKGi4haXELlis2TzPdEUue4VmCJ
z02PKzx3BL8JvHmgs0+PasL1yz6Q5EU+gW0q+40zMMztnxKqGHc3wgRkdO1fzpt+cK3kPoy/tLLZ
lcUVyxCJxrnpXUw2SKZpfAIBrjMUbOZteItAj0kuyKX94xn/QlOfsdawf2f6VXjbnIt1iXbU7tz2
GWOacvhgOtw9bQXSHh/dndf+gb4eQgC9y4rDzFDMFc5uXrOrH0kL43unJS+coI610djdWm/boVd1
WDz9v4b7TfIcMVXzrkY0INocKTq1nwtutE7M2cI/F1/GsAf6FRt/1aQcq59Dd8vqVa3sLFSbOlb4
6Jsbl7TPwmLwgGajKJ+kbcmN1r8K/6b6kFu6AkVpWJfKvv+l1Rc1hmUZjia3O40HpcO2FDhksErv
rGofaoasEYM20cjrnf34RZAJR/eRmKYXHyrd27ppTSqBezlzhmIfcKnoiuqYW0Qps2XTfgne5Nj+
C9V7+uDXVN0TwjY9Kl58K7K3qr+K8j3rYM2DUduEBZXceBJiksD6DGHIgndeT4pHnr7VYOPqei9V
Cjb23ElV8wSwhjBQONdoF3doQJbxq07/aOHMYQNNSVyV1HLBTFeizfnKbJb36spwvbVroqFDKedc
lyH9OwkXGuqb7zY3O0ilHOHU7F8FbkPvP9nSJVcj1b/rBjARInIML9K3pHwW5t5RL474ME18HD+1
+Aj7d8Pi9jWPyNY2/2prpyrrPj1W3lsZP0YUhfwEGwe1eWLWZcm28+YJuka59CNwMe0Sv2cCrEbn
Aak4jXAgewpKRoUXTjk/CBzd1W45KQ0+GcJ9ocEHGUGnFs+RksUHV0u43oh8FSCogPR995Fg28mT
8RQRwoo1ylO3OZ3LIAvl1WWfUWW7r53nfmTUw2uozKtkbww/kxbFrXKvonORybTp8Dvw04fi5XjX
yj2Qj8NBaBGsWgAoFd7HEF0aZsD9oo0Wmvk06rtTXwlS8PL/gt6ddXzOASSWVjArsYOnUENPqLTI
meYwD/iQ13BUxx+VBjRmqF919gDwDz+5e/O0Z4UUC4sgwAfj2KTiuw0I2BhFTq5GsQ1cmFYAnnWB
fZMh3oqa8pEDLy6VrPt2EVkiYgVXNf9L+i+/A63/L+RJTx264tk7a53FLseR9a8ZP4XJdhbBcuA4
G9pbEPS88139q6WfbazO43FPEiqNP9KVrO+8ITPbv3NILrSHSxW7I866+qECWjTHowuusAsRPB/F
NLm2MQUaK8PD/qOuOmvh1fsWIq3CoNGSm1Z+GDw6LpG9jeZd2Q/4y2xpIj/WZchyyGGWfsduhZ6m
u0v4syUDa671ebyI8lUU/VTtIyH8OOKYrqwLQQB/y4edcyGrOQ7F8ZPVA1SS77y7A4uAuPrjbqC6
1yGpt5Rltgj5E1XBZLJBEdKfcfxwddRvZDkdYGxQkwEBch4zN2xfqvIeoG2I8my6F7X8oaOCzUwY
i6ju4UgimrT2TNbRJQ//he0uhCGj78FHe9anpB6G15eShtS7oqdMz6fKfHTiQPq0EgClVXnmgw+G
8uqzRRviJGDuFedoqd9yEKu6co6ZJ9a17a40NXr1OGV6emOUU1xTvG0u/fHTp7HJaanmu7e8Hl58
7oxda7wZZMPq4CbtZ63S6BpM6rbDBc/JsBkgDVkepUe8orX+FuNaUJUWiAWdatUrSTcB5rb27CWv
gft1NMpZb2yaHByqxriXb8+vnql4BWQ11O/IPvWwKFEHVH4kDlzBl+RrCL5+MCqI/2QurF+4gESm
kY6y+FIxsrTBrndcz4J8VWVcyTMYzzjugu5DFkuftil7RS+BZKTJ5lSW0Hvx60yFTfVWM960AA8Z
rXrFnOevqn6AhMwAA3DIr5eaesj/9SAyjQ30AuFS7KQyXsENBfpyTtjO/8j4UXzFI552J82wap1m
Pg4H1k2WJ6d6Ndl7ZZJKPTeYcJQjG3mTvBOoSbSPcABayRACZZbswtwNmPnEL7gs3H7x/uD9zXPa
i/CPIJNXtbtwLLwmgEa8tVTAc3zeDHMaacMBR48bqTWhDB3jR8FrZ49rB7GP0UrqA9RNHoJo9EDh
SXpO3ZuR52yzb+YuAYDZ+/Us5navc4JMWPvLlJM1NTDcdnReCpVhtYOoi10Sup6B7qKxn/jy2bGW
pLx9Jp+IT4NiSlZ9zyCg3PsrwQk97u9dyCF+HQAc8N+G+lMyg3W8jz4M5n57prIC/J6Vvip7mp0o
l04nLAIXBeqEZx5ofrBvrBJq/a0Zv1zNfZcTL8dKX71KCJWJfg0i3BvMsKYlsnuZ6QUWVKfcjAZe
bVijsD+lrc898zNjZki7BmBeQhDrNHmidBZFfDcLtrrh7jY5L6pPoBmTQFpxZbWRdJ5F8SPLTYND
MOTgBcKOuJlO8ZT8N8TvtYA2F/y4kbG0HKo7eZUqe+VwMSsAkwbw4x7cVGhDcTAhk8KdJ4nB7Bp5
BtL20NxsPiNJxaAO2pmd5XPJNNyrqPMolEVOsUHnNfAzk3lCUl+gS5fZKq43Tb+l5HqW9fDnd2aN
1TvcxkCU22+4U8vGwoPUdSQ/MIxVuCcwtZYAUhMSyZUCCxMlxx4/KpXzPkY58cxIWQmU/ijFKx4w
5QSUw5l6YY2AmllIDYMDMj87ghdaJdbmpti77TnDoxQuXFINIsCYQicDMyNEXTN4DcZjHNnvpwkm
HWKogBs0+LJZCnrEsFInL0f8kKKeSebiRn8gMdLhnAkpEvsiIcESzKiakL7uXwD79jFHBS6nN6n9
1TpuIP4PpKxZxQUKbo2lxqu8+G3YRyghSra9iz7SM/13mGWVf4725uSSo/sWYSzM0K7KI9XVkgls
hTPR/DHzUykpmrrAUl1GKiM5+ylsEFMnycmWAqnqUpsb6V7H8t3QvmOK63L5pbUt1MnJMrhUUAi9
EZnV1JZmgM+SbQuuPYeWpqONeD0y1uVQMQVQW9UlfwkNT2Sb3tN2CtMrh6kZ05/ilfIQtJC5w5Mo
7jKRM4WJBDpkJG5xB+An2NXKNfAxKGXr6WdvWXuB4gC8MjBYAiBbTdHWgEmJjXhgjwi5f73aL8Ps
qEZvo4pch0LJkgjFTnkZTgR6Xbza1F22MUcBBvssLQgCYibqUzvcxs5nsDxyybiMHQY6DVMg9347
ThZ+YSwFNwrbhcND+l3rSXHxik4p+goThl288bnV1c+eTt8pAMXyU1tYECCL5uNLt7jjKWAFiPPB
9LgLHcgv6gaplZWkY8B0EVxrRrEFVeogSJih4pufRxBvMoFGw4DRxqRge6/IZIZm28tKMuvnIpQ7
KFfWNY1wvGCpiGpyiADrWtSIWoDFLxaKxuG95PJFq57igRTN+T5iWAoocMmZc8ZcsrRXyluRkMKl
Vq4BsgnJOURtEyXDRxdfCHQJxWdHY80SXcMnhKcGkcrls5gwOSmIG+pd/gENYxU69T70z2MXn6Ix
Wab+GVLRMiB7YOMj6VMMB2TLS23Tafk6qRrqGfHst9myFng+RT4cFDIhvUWcc0RO4GLsLlJOiqkL
YzvbBW2zzJw7GqkH5ElJlk3nLQfP/eqDDOtfrNPeh+APbCea+116ENQx1ZT3UE9pvTnF0RLprgyr
tejfivCac68kHbvQEIsDpTqEYb8ZGn0R5pyDpmK2bPgaXO9LkIBJ3eYa9Z+Ve7eddC14ha2CeTSi
fQudWOdCLkeG96nUZrF3TnXtu0/zlcp8u8Aa72EtLMKb40NQSVY17QQkXN61BgB14x+6hCZJeGjO
OgDB1kEEzH8dWyEpyjtFV4Y0n01HIUi8d5UbPYUB0KCGaqVgjngzeiZNxEA7H4Wf7h2qLIkBYzQG
hhhoq057DGjnkq/oD8DTI2DMIQM0Rldp0ZItNz5GVcX73gm5pfh8rb0IF7L6ntxxN+o1Fi6gDZp5
1iOYVo6yKJCrcj/dxcPvyCiQO703QPaH5KZxFB5bSM2MEytOZobyKAERxdTnBu6rxMlR8+IMZc8x
BMdvGX+BHlkCzZLBIbEfMr25w3W0mbb7SM5txvkF/HHpcBSwP8wSTSGGxoD9uG5JE4GCMMwU980g
TzXiSo3YJOXdSEZ6uTjZKDRaEVtvkaejNF9KHrsoTyj+GJgHl2vSlWu1GDFeBZhWG24yBr6SYKna
ZDJkSoKFGpYOJns4HusCJED2a6u7YVDWpikP9GWh4qsMELHMS+FciJTPQ3M8Uxja4CHqdcHH19i4
8S+EOO4E9IXV2aHjafFRTByhb/NK/RfmbE6+ulZVLslGcjWCHgRk+GqD8Qoi68lj2Stf0rnVXCzy
1qRglUWnpOY6WiudZBzHV0efb+DV2zoFk8HEd+4QwqjT5qms4I60v1NgXZvaU0KDIju48KMOTyPc
CgcLBSut39/iFDe7Rv3ENBByiDXrHJk5iI8W7PnGW3TT5goDvfPeQyxjw4BZdID4nNUTpmtWGJKJ
PGuMdDeODqjI+AsGtNoK+2v4dKHSNxxcgS0uBpjUjoRvWYibUdE9TLg8BcOvgwOMm5rTrjueQkAD
mbwDeyuZWAZHF/2y7WAuwZ4ZGgMs0yFlEexiFH4bAwVTaZURrwnLDJ4CA4l6Dyb6YfXR1cUrFdjK
m3CnAy/jo5A7W4QzKWNE2Fhwyboz8bp8UJaNycPJtpyt+oyoPufw2PqF1tonh9rQN0FHAD+oQA0i
KI/2Li7jYy/qT8XQXzHk5Y7XILJ7LszOfCzewwFDvvxVgDR2FUD0XlA/9yRnyBuFl9eLNz5Nlw4X
B8lRdJhGLcQEhBUvNej1IPAWxaQocgcIsQ2xqM2dNF2oAUZfbsW9u9OFvjCskDXePPgKexz921Ta
KO6vldEb5mPesH/LJloD1KSASK4MWIZD2fEQ4rpOF7YGxp7vuWFo20GxzRkxG167aBP1GXaCMR9S
hLX1OKIJDiLGT1MSIqUZqpLMtnLvXLvJXRvseaND50CAbIwGd2G+DLX2afceCE2x9cEjT38HQC1q
ZGSpUHFhqFuTdxHoD3sZsQ6LKppGnwOOR1phnu2NmxTXYf9s8akVHBZ0dFaBnFGVNgd1YmSY9S3U
RiN8suFzWfaWnvMd00WEUaziJv8feib/0DFF5ZXL+/BjhvlHj0gd0u9swsOP2eF7L+HIpTKcWwWQ
zT3XvjgwAUm1ziIMfp0SME/izIWVVeG1j9t6aVRHbA9Z8PKvwsSwzPvdO/09bvq1zSgrMdXF4KQ3
4aDlc8torHfNsXcaJJwIf1RwyKyTashNbvXf7tZUmJPyrjUtJbs9npaEXQwvqr9une+GE0/Iyq7o
v11tnS2VBkpOtWpnnIbeOLWMB1zsVWq8ySDIekh4Jn070BVZtfR1HYQbWzALZgNFJJ93/GlE61D/
Iv2Dw9/7yOlah3uaechDDQUACRks+FsSU4QOt0LYf6pGOsZBRQQm2HAnEsZfNuKcW9bxMyJ+I3A/
6cjLSYEDQ0GIUzgVtYw7cvStmrFLE8utYO7CdOIINnPbcblTkn5XYPoxev0iA1qYIgeQS39pW+0k
LbrM2uHPTpJn3+7TIbtOAniC6N8QiIzglCyxsYBt+qgzfam07mdV1tjTGWKqGqdNMv92hJKsDlRf
cXJQLhW+MiBDK+6VlyaojtWQ7q2igA9A0QF73pCs+hjkDOul8I4j4++MkP1Mwp/IfFxhTEB87uYe
xAM1ifel4S5ZB9i7J68Ey0WkLX09Ym5J3IaLljlARWxXPQO0QQsOocPhKFTEP58CIeYMvAibFHdd
Mn4X/aGpo5M0xXUc0XLMcJXEO1s6sPvbpwv7AjEl37YxAWPsXU28cXsBSBoYs8nJQ4utmerSqZT7
wH0DYGxe9q6rGudhtpeKXgSMPjRzwPdinK5cncQ6ZZHDiJK3JkT5iXz7L5bhAQVeC846+C3RaCcz
d3HzhYjhkDDSein5uUz2yKD/9dtLg5zNikg3X5MdnO5oKTTS4NWOjr28WP1WDvrcyi207e9ebRnf
j/tOx/OKJNXQVKWozDhFZF5TdCPfMt+TuNtbrUPstryEvCmRSVEUxTj0To/upSPXP8tZOv1CfmEi
N33O3oaxdlhCiEmvZNSuEu3aaISssd/zbukuIAhFxxzzZmenVCsf/ejtCskGbADoHTzKkKA0mvrW
mWqwMdWxKaa4xHsfHHloY7wWCyLBM6fWDyLH3B84VKGjFQ7OxuBuHTEVNdz+3eP/hbL+1xj4RTBl
rNQYbkRAVyGal02pEtC0cyJsKp2tJyMfXsXcCqh75HruiHnPcdpFr038RdH0h5C8fI8KUOGT9aNi
VkxxZD+f6/BvehtpMdM+bK6pEv53Vh0NLf31c5JV1c1kh+jN+hgm/kfolD+qbXAoQstiM5P2TKNm
pXXRtI2GXjAicgYwMXhsP4Ea7XMH6wRHDTfy1k4lcLpkl1RPuRctAyUGMZFYLxvOFGb4BreUZLoS
RPkHiY1mkA9rKDeGsE6JpMSJC/x0AAkRaoTTnjsz+HQCa9vo7bFta7offg29vY0jDmA/xdxJ8UOS
2vmckDmgd8X4HqANU8eanwqdk0qU7LPpFC38cS1bQCYS80SET8BpV1zWdAuXi3QAbghKK4x7nYm5
ZpZr7v2Q0liy0VuK8LfFOuUNNz9OHsgVa40JwYgwlBj+vI/CDYABmuVBhOvITDHlAHkQYxwIspdR
62vjzsa8EPytUOQY5tUBFsEmHWkdpWo0wYCV4Xr2k2MfOr9tWR58A00VlGXthn9Bg+uL0wB+zl55
xtDiaZ4ANYLlyTOZ83DScUr8zQKdpxwNTNgewgHqh2kFRCRNJkNgJ7NhnsRKijUPQGqGVhIM7C1N
vrQQ1CFc7KOeaVPmb4SW/+HCUMbhrkE1r7xqU2rtrRp7umpgSncHTghnww2fpmqtRngCKlMGm6Lq
xAf6nLxzhcisYVXlmBUh/g61veZesipGe+2oULGw1lge8ag0xsLhk0BV131ASBQrT18GP5YjHiO4
ZfrxXCmx8PAzR8FPXgOSbqjVzMjYkMMPmW452r+cu0ikm5e0MY95YZxsVdlXhnvJB5rIsA70IeqE
+89trH8cRN7K6OA2WPpHccymUkrp3oSosTVx1lU1RpC+exV2T89bc3KZdrbD1HbyNxSEcZNc2wLb
3dRpcmuG7q5zju468NXaF2jsrWVDfmgBRQFkbsAFttrKliTc8IUZGOsABKxb45TaYq0q47vDOpVk
kA714tUjYVrc/h23o202WP6n/bnZKfTzTewWLLaIFfo/XXtYhQqrkgmG3Ww7y+GyGu3hZfxAaOCo
w1i5FfjX4WqUaLNGrO7NIlrFEcPSrtrFEwkp1w9haW2UEbR2xqTZ4LPgeEc3kZDA4rWg9Xfaf7F1
Sx5DJ1X3Msd/GChX1ecSxP5WquBi2/FLNfJ9FPKFI93eBObKgtSQ0G0DYnZf5phWRdUfx3PGbysD
fWuwHRhoLcOAZZtPcxx9lrJYjPwuF8OjK511iLXM9tDwDZ9Xoaqyd5hx8Js9MhVNmXFzNu2DTg9B
p/kMy/sKnleu9PNKw1o24KKBgnqA/VTsuAf+A4D9CxJbnpKWa1fqDrRcqdERyKhy8QvxSnXmbimG
wyaRwUOzhmIbFqBRkgxZo65bD/NjSSJw+kdlJx2OJbAvcgw0GoYdwjVBuxns/uqGpXbqO40Zc7Md
CO/kxohqqDX+rFStYucW6jI0gGqLzMYR5Wj1StW5OPYCuheC2k6CtgARNXRHvlO5KCuWFKVtiT3X
5jkwUBKVhNSP5VPzwi94UR6EUpfnY7TJgRDI7PEfXkxri3QVcSCepRNtrKsUSW2nJFww8blSDd0j
gyc5t5TSOuoC4cgV8OfGLNiauXPTY906qtM/Al1uMz+od//9p2FY6HVSH9vsy6Y+6JDqPo1f0z90
LKxFmZCVUoyJ0j2URznxv3MlpDWqZWux6646NhbwwDiunqoOr5OPsr0IR0bVudOdBNTagVaOsz3+
pLBnZqNpDXshGvz0+PRT/62zWmzQWsOdgsYZLLKwVAoAWRijOwYEnp1jP3HpWyNdkbaVsgx6aR7s
QdtOv1jATb0ro3sWlK6Y+a31Q+0778RnE1FOk+j5y7YaZBy2YXpjS5UfMuW7xPgEdtiqONwMNSqS
MarpNmZWEFe4uXJjeOk+Snet1O4pjsJglkZuc+Qj5VoRWlKmtvcctIELYE7LA2cvtaSA3Mqe1pnu
p2XAYU97r3gMQsPiZ5NVCkAvdcKUj7h3/asEmJZnWGUxlThLMf1S6XfXsFe702jTNGjatr7FLpAu
kigx8HzJQ8nN9zxEcbcdPcoWy9rRTtSfwFA0lIXCBrFhNcJy3JTQbwxMuMOptNiz+nREKGpyeZep
c1BaAJgmOUe3+02DkeXfjlXwVR7wlHgy31kUg3sTmcBFxdZc7iWO1JNdHrok+d2hWBYlkwsai+p5
FTF5VYBEb65KEJYYxXVcYdxy3LrFviop46Lu6BR6yV7pRmKHIyA0jZOy04DpCZW9VYlvSG4kpw0O
oq2GU4KjPJtqmW5yu3U/Rmej5tnWoD/q0sKGf7ogYmBRzzKLZmIbAi9+hPauel4KC8pEDlbc4r2r
AGh1dXzMA26LSsvVq13xmWv9uZdte2uHKxizOBWOGYga7sfanCrR5moyPhPLKtmgrJXeGqc7oy48
0G2MNQifIZLlZGw0KnxkOxLFlBoVsEmHY02+bvJ+rmw0b3xa5PthL1g3jHwG3gnPXJraOgNjXW0i
fa1jYMZfk63McTmFQZAXYDLFK8M+1hjCbb6W0ZyKgXt4w7Hh1DHzo98xZ5CCQMIVgtbpOUz8Qjum
aMhBes1BWeEf4HlCDSeJ4OgLLKQRqWNeIGdRY7SlV5xESrDGa1PZr3DCR/7SA+fWt9y/c73zM5SV
Hc04jXaFWITZxhhO3OhFsGar962VpS9w3RJbaaEdggRgKtwshLUuxxu4QTISOzv9TimVqjBLHhtl
01mXIPz1ozdKWOKcH5wXDnENCXxGcIKpD3OMydaHT0+cEX1wxUrtkJHE5mQ+mjRAWt+6cx/UR2/c
NOPWQjBQPwasgprLb8Z16myGHbbhqfi2Zp3bTo7TavfC28dgAmYB/OMwXRFXYgiC45ezedItinLV
UvNertTmmXJpynEi+twzUzbKkOA8sUPEjHkH7SJdAJo1zhZViRQgwlhQ5x4xomperNNVcQyuxZOs
AjWaINdNQjU2s6az/t9IA7MCbN2in4Ij9CvgiY7k/OHTqrnEdgOPcQeaf9tv+e6X3XJc0a6+huDy
439OObNX9GZ/2p/lD+YWQpuE8HJycoRCdcC7YCO0s3yp1/gQH7I/596+vLt9FQfiZaMxt/VH3e8Z
ZAS34IYU0rylj/wEtvAkHvA+3rJb+Vh1XwkLQ7uuomNjs1vRbL/uyQ/6KOaLNOMMBtyZAJc9JQxI
auVrynD4MNT3AsOcRJia8TzCZe42RvWu9HjVdpGxysa1mQD3MG1Gowveazz53rfyPhzpEzsUJ/nI
bpzBuje6sC7VW/xITs4PPrOMPrdhB51+qpFsAP9QO8hdaoYai+g26Om24qVso2KhWycdurS1oF3D
/YdCRwdUz7dGKpheTAQQvEwgapj+bn1s/oQsx0sOo8enu+qAG9ZWDiH4oXirQNkvFgwuWWIRfBui
afxi70isgfAxzk6MpHTpkCjnGe3+KgQPTkU38835Hr+VkwkmBee7sqEf18+fzOoZmkiHD9C+TM5o
XB7XPOtdcXb/f+sZ83Gqo6ZNCfYN+adgz1WYsWKwGXXGACt1Mpevq2TrGo8UBaVfeOUVAqpTPDr/
nmV3E6sXLWJQwcezHW8x+RJXCYtHHD8nOY6gAun+Yk7ij2efQlMEarxoA8P3BeNNtlqiGSyS0zpJ
7SldNsTPyeihu8+g+jvBZbTf+CZZ2itv6XasREz/MDET4RUEUFw8RQSjfgZlU7f/FAroAkL/4svC
Hzl4TDgxLNcpX58/kb/5rBHrxcmbEXEI2qWhzoeLdgPExnDuEcRL4KccewrBNXd+gZsG2Z+BPg5K
t1szgxBsFvkC9jZ5TohpjThgWtDCFZwup9yH9g7Ts4rw6e/H+qRP7S6bIWYGssIfwULTI57ThEaO
qOcv7ghMJ2YI4dTstZD3SfVHG6N5NzjOejjoMKl2h8hZRQCAijPEWHbxHUUvULQMh1ajgxjc5aB2
C5Wja+0eze7mMoPqqQTyOQaHwbduPJz4afhfIly2xdHR31qcNIm1AjDeZbyXC38X07DYV+2lhIPt
gfeyINvR9yrumXIfuq9Y+TJxJQ4hIrz+4cfvZEGlC8CSHcz9Kh2WPW4QCWN2WVsLG6EcWYaH3cCw
zWSB0Sx3g62jvo1NvEoYi0cd2rjYQ4HNEtREvEb/mZIbcp5usx3lg/WTAGSPj6uVCDLXwDvBNOZW
1hU/JCL8/7gCKO1myg+wBNBCfpNLJtxdcCU7TTwY01sYB/Q5huYQvI0/YliwOAv/hoz10fMo4pv3
OR9GxEZP+4Oaj6l9Sn7FDJxrYr1tPE1pX05+RHfh6paSNxWn3tkSy+QbwdHFQ08+hCkI0zKUHYln
v5lFTHQ9Zgoz54VI+l7BG3z2W/HA8Fgwz57C7Hy72B7YkmtvF/L5xkbtzTqC8zYZxxUXoh7fChb1
/oc8QMwcO1hiOQ+pS3XPNfVHVAITelcx55NHQ31HtJzH4COQHTkagVWdqoaZ3Vp3+TI/GTTH9Xp6
iaxZ8gdcBfis9sjK72o8EvhR3DOZpgmMyc+HNJBNXb/I5Bh1kUdILE6DaoYBJDU5UP62QJ0eYKn+
BffoHn/aXF0T2nxmNO2dlcuErN0nxkZCaKi5Fh/rzNw5DYrqWh0WrTJzYEZxOXuq78U9ITv2bn7L
fy7HaWZS02du08XXUX/PqGNS0puh4UM4FtXFY3iD+CUufklx3yMk1uLwyurXCm94av54BQQTHsGR
98zHtKzypSo2zo5jnjIwtOCikJIrN5ti2fDhGd2VHj7AHwtKXJnNyM/ExiX3npFopvwEpwgDh7JA
l//0AcB4x8J770ax4ChgDts934vQDm77Wbr/8vgltDuir+HCvjzm6rVDcKpQhdViJYhR02SCYQVP
tQ6yaQqNrghjjOpKT5ecvwg7872zc1L3g8cPpgEjQkSfjpdS5uqbZYIphnUw/BcKYsWncxtiCKlX
bcGOyiE0c1tiYN95fWiJp7ns6qhKqMZz0k08Ng4sKZxWKYfpBbAa8R9jBtZrb801i9nWKccpUBKg
hPn2q4IYQF9k2vlr/YJiiHxWbXpN8PIzB8a2NqG0sP3jeaLTGrm+IDTA5XP69DjblsG6vY2LbYUz
X10StXZxtburHuTAiOmeFYGWmIUnWc1YLkYwasncSrBRzmteuyW3gxTNxb2G3VGJ94p8Gu2RyWeg
7Oc++mms/Au6t9h7i6xPIb4inW8N71jrQhUj1I1sAtEC50XhzgxysQaTALvg7Mh7ERrt0gKOmzZy
KQIXnB2FStyZ1AaSAfaZHPhwlb8RllCyD5WpuHsKcTkn+YkPBNz9uV7iEgqMFyolsfMKLT/HCeuT
N4UT/D+azmxJUaVdw1dEhIzCKTMo4jydEKXVAiIKOKFX/z9Za++wu9fq7iobITO/6R1qvhlU+UUG
CTEelMCncSaq4Ncm3/cIZghE1Np8+IIWUkAWeF3TdmCFbQ+PRANxiI/tl0n2sEc332LZlG6u3D1w
cN4AJGpu1I6WbYbfqaUfjZvIKXDoRXp6wID+ejKyTYmm/odraMEKDDnSWCAVOA9cROgE7F4alCUq
pb+PJpV78/FTdEhO0Zd4AjlRhfQLjkwlV1PhK/Dgal7G4UrL59M7eglo5M944HOR/mX8yavgnKuU
eVti5Un11ubIbwf5IBrC4XsGQ3QvFPfeuwW8KkjKb//WQ7E23uGrYz5LDPVoy7WmC4/pTXVbIpzw
vU+eJhlICx9VkNkuuITQUaX3NPokoMzgg9nMYz9Isr4cGtJkVBnyCUy4t+CTcLaoBhHqSK/OJQ5y
Ln/e+FFTU4jUg0gFLAm3caQSs8RaVOsXGWx/ZAxG0T6EUVyaCC/4lencrAmhBWafur0uL1MfzHxy
WXxHr00NovQWEOLdaOkv07S191DpbFYAP7eC/oOuzJrhLGo0nCBCjQ1RHNSqLrRCsX3wda552eQa
s4c9BAIOFNiR53j4Gql1+u0n5mNlFpv7YDnMV/ow1R6/Yko/GE7uw4Wer7DzqfuUr9AGsT4MBgaE
XIi6AUobWKLDO3lc0xqVBTMwGa0QUS3+jeuOUCRYOqTnF2fAbPRPmoUGLic62TqD/Uedtt1cwRGn
9dHV4xBDlrql2S72sEFwBWjg921IJSlLjKVm73r0Jv0sI7X3dSPUK1+BYEvXyGsrnh8E8ADB72cV
aoNkQEP2WQsKP9ItELJY2mcyQPRucrdj6jL0a5pazE6A6ObnYwuMoWtAEvw0y2bKDGhxXXw3N1Sl
/6kwUg/F8T6XtsqJ+V11DZphOHwE0EZhFlo4EQxmcr0DmwL18aghufRcvRGcAKPV0zkLYFfBpASi
/GSwc8kSTY6xOtrqj+BTB0hJUBdzWBp/mcIgMD9R2av4AG/f12lnJQ95/crneDlZRgh505QwJRpp
8hKaNKMGTfP5bcHYu9XBIGvHBz7DDVCYrN+jRov9iP8Rvyg1JTbUeZG2D6AHIMmEhJwFipo8guvw
2lMr1IRI/1GDu4iD/rV9k+rsX1vKRGpEyJOY1FIv4rvefiNEfagY+IBfmGI9uYQ482HFd7QAwKLq
dGRpr5Fpkh9I41wawz0jEpgXb0TFRuhBt62XER4IuuHPS/4Vj/4+PQ/XX/Of+gC2PyowGLHm3+tK
u09VdmE5afVYe48fxlhrAvON6+YkA6GZsUgsuIfWv4uyuJRTvdlfrZP82PGX7+GyeIUSzUktqXvA
85OqTBHVeaNi9Yo6UnBZimCZ1jd3gOQlPekQhSI4JDDL0DcC5NhcHXDSpDakl5z0QirlBLqLS89W
yp6uBskTO0LKirhlHADVH0bBxSOkss7JrcRn7IDn2tcjw1B0IAkV3998k/0M5oPJLUQKExcRDSSC
A0XGHDj0z3OZyOp9y2NHK4GZ9s0lVipgxZ6JWo5kbfqAEQ9lZ/KpkqeanonAdVSgRo5a099359i4
Q2IFTMLa3fFLC+CJ4BqCPQ6Jdq/kvmj9bGT655GKYN/ZJpZ74Ih49V4bvd3JDZ24jiO+wALcuf68
SxtyYaCgH0dEDa5xnRb7Mr2sSJXuUMYFb8q5H3CoH9xcQErD3X1jTfOUHnoyCM9xvXiirwC1NGlW
6KTvnofzP/QLEZoh9HD1dxlDaA+8ErkBOQAPod9BjKWWyO5Y09gDoAU9w9MLIfsNP4tZ97ICcKkW
UwYFqE3VNpk0Fu88LL10OT6kEQAotIz42AGiiyuS0SHIQAf6MZkOtS3tkg43Yvt1PNPrOFVrbVbC
HBIUE7tCvPR1RFELwjJfBzaXfgMkaUDxJzIRqNSIxfADmR/WBRkK/z549/zAhZtokAma/5pMUqEz
wo/OAdKWd6MOqJHkkpbdzjFChggjIhnKNZHT8AMzU3FOin6GV8D6lV3aMTBELTP9NjNAZpx1bDhI
+uzFISHpjFrZZ/LMphTu3yaRraR5L4YgqHHUiKtCplU5AHROuDUu9PAhChjPz7LW+9RAIeV+n+Nr
xT1bXzkzLlRTOTw1enT0sXuDjA7uO0ahmDpwwn7o7w5QZ4EhzM8raK2SqvEr4DYdk1j+e21nXaY5
105Kh+f9HRr9INGwg9AR/z/0SK7TjhcoO6VH9i17RsALZT6rpBtoL1zss2zOa4g+l8VQ+y0nF3Ut
QCCdxSzLojkpfQML7lcHhwpeZE0hfCuZSKj/5Hb2pdZHo/0lMdIZD/CfgXPzTZtbyj+s8gxvXedo
1ACIEJqB9s6jDkiOKkAVaO4S8WVaI0NiQgFi5wlyp64NKJTAo6zvogUVl5PY1K/V67p7YiWTt8dH
/nPGwvuyeGVJeRsZVQxOP8sTlVYiWN7Sxez5injU2wPm87L8G4aK2sRkoD0A618/01s1uWhoLwQ0
MNU6ybHqNYJrijfT+Y69mOgl0uQHr0QDh3YE/CCAi99bCjcWUA/yCtaThepc8F5F4jT38T+BakPL
DndclFVU9Z/UzrLHXB5MSxWYCjYoI11yDWNTDuE3NWFZxkzC8m4s1avqPm0eSWYsiufm2iFmEFVF
BNuKlpzgv0CKwADSf4MJNmhuA5VAmUAvOZgYsctA3UC56DhGF1tFW0oNohKTfjAZDMILFDV1+VZ3
9yLRs1Q3kGFUZrJx1B7j+wA+PzKo6rLkmQ8SmgGtQnJxuNx2XZuUOjskIoEtsmR4j7suROZiaKYF
5PvPVHnvdXIyWp71bQ3ugY2CVLsijcVkP3ehmWf7/miwtti2tT5jFiq4JeaQM+QcURuXP9Ki/Om3
32O1FtkYkQse0U1iEooGAWrsFBgcFjeo1GgnFY7OBAodzdxlUs2m54jhxKmHNscQ1id3pl11lVw4
mZG7Cs46XroOcQJ9KQ4N3orYCA1ZsJQpoNjgb5eATAEFTY/05FIBE8kSJjKw24Ha67DC9d9rt5Sl
RMoDvJgk3RuYCC4FubE0zZGKKlwA8zH7erXlkO6iQ0GyQ3+FtXGW4i+o4TOjhnM5R6umQkD6EoK/
ZeBeoVdduVrlyq2HA9kH2chh3H4+GIVFdQVQDsxXAGyPlv/nH905GMYlWurozjwAT3sIV5Bxk26j
/FHLwQ1M1/e6sygnqhCTTlR68EQxnvNWjUFD2DfEYVk3cthLBxyNy09Y9Z4F8PXtvRp3CGewARvp
VUUo9b8NFOKyCrRrLRDd2B/TjQPf9UawP0YmJMOowQieL9foXVMJ0FBpBWcuxsIE36TnJSTl5zol
uPUiSAQwQN5F2L7D3JiW0ulK+DJuq4e5MypjfaGY67+H+zmgOanKOKzB5A4f5iyn0dtDDbvnn1C6
sOj4vcYSeAEe6hCeA8kV6K2n9YKWce2nLW17MA1f024/s2dPdxZlIeBfiFeBehOdQWMK5ZAyh+V3
uRWx8YsU5QQI6gZYw+sA9SaH94DGlQnwFaiMDU7cB22lrb5LNB2yU7d8jY04C64RpcYL8CI4JPqd
9MgovxjKQDxH92n0SLvF+9/9Xyv0cSTUct4ReDCvVUaCB3RzKJzA9hVXR0y9gLXxYMGlcQKglPMB
/9yM82LRk+pc65nxCTKIhaiUVoSNqBn4chad30Ra+72ny72vZvKGT0duTCeRLv/rvdbRx0Iu33Dg
urb/qlmXWiOIJusrGkPbx4KLo0zNmRVC2OrA8wv+Bx7nGEg53xtCY3FdrXWUc3AdstXXtNYXXwUO
Ex0t9pjN1b/JvOrl+13OKD8hg/ee8f36X200wBaqjKR3+hp+n249gHP2+Pj9o/Mxv/PuucU9LRvw
6w95hNkp0kOFu1Z0RCvkB/TK6xsYI2idW12GaPY03XVuvSsm5iAQvvmuZRZTKxRUmgIBpX+tuxwb
of62LO4GoL2Xlho1Z74C4I/TY/uygC72za/2ztCb0rLj7YPgjlH48v2VU7Zus/oLo+x8MnSOjVus
5uTVldSSFN7lyPw+EahWmn2TZ5NC70dV96zc6svQkj94o+nXAHa63D7uDaPsCrm1q2L+Xt8SEnMP
xuhM8XKq3Q6IFNJrNE6sjqd4QxdHyhm1yFc6XWiVZqh3Z0/6D4wk7992bmb6b/YBEKrlFBEFgFjg
S+FrAPb903NWPtrYIl4phj4tUIZ/dIgXfC4pdOXx59EzhmZF3r6ISmn94UIimz+nz6Ir/Vf/+aFH
vhmUqlsXGmHHOOujdnN+MlS461zf83Xd17hXmKD4SU4Q4KhO7+fjoL67zeXLvnuYqN5eZIaCn5be
4pdEGktk1+hoLak6VYRaBp9BlvS62QXwN+LuzcO/DF6zvDgj0vmcNYoZlc1lpQJVtjW5+lfqiB81
tU8kN92BQRKVgabGdvrsv7rb/CN9k+8zfO1o3iQvd+Ds0em2D8l+T51NGY1GMaw/BITpnaDcTD62
BMPhFSgXM3VxQBS5N4/Dla/dihr97W23W3e7Hq3RWhZfI14M2ALx3xvRYjDpIc2dHfGeAOtdGoTO
A8keIFHOdmhvE/LX9dOBKOoKRWgJQR1fXpA7Mvx6z3AtRFLZGitza4ysfAS5yqN9yIteOHLnXElc
rkkRPESauWZYgDEUG+Sb0LN/0Esdy5Ec1aPHji4988uG78LeyEVi0M68zCH2/H1PnzZH0NXcfzLg
Bn1bY98WDrnxYPbh9fAZLKWX7Sf4+/AxlhHchHvMDMhjyMIAjy4H/geBkKaHOsYLD3V6uUKqWNwV
1OpQ9UZtNdDQ1H/y54bXUhr1U7YFd/n3ErADNrn7tk+nwv6BXOT8xDGzSFb9OSgC0zO4veLSxQ0U
VzEQD4o/aVzOIN4e0C22idPXDq+DkdDn5l+OtLnp8dh0fuJ+jVkDd6DzGS9PrXCwN1agV/+e1sM/
jx/+mmjumbyGCDqrkcI3Qynhu4VsdxuaqDeLjyYuWXwAcfuAvPL/t9Fw3IYa7RRkuvlcS3nXhkVg
/F20uGyxnhr03VU8LuT0/1cHJCGkSWtbSSxuJDRFbmsxbraAaAYBijfNttl2R/rqaHCeZZpuobKX
F9KI7Gt/PZKrfBcIRKLZX25gOcXfBTZh2T8FmXA5Yup8cFFqRYz2EwB+G7EAQ/GxOx90OXeuiIQt
Af3E+DrWAljiPDoWR4yAAUtC8tdDTABtK5QXXEAxvse/KEvfQivEKjoV67+299s9oYgi67pV9i+6
UABkWfoty95cUZQhUxHiReFzEnC7xEMsgi99YSruw/C3RaNWmRieHCFRP+cOhIN5PaI2/GIfYfAe
wzG5mLgc8dv1s/Bfuy//OLDdA8fGh+qaurGDTjPHg4A3w1OBIdKflm19UOYgMdVpO3qG94O1ex/I
d3mGMn9yO5jzAnm3xHKZCmJDgEI0FchSrBGMMblDrAGeu1iyyL3YLKVIm6AQ+92JZ2phlSWuiGXy
dzbcQ6Y1QZHgDirWjvhVjayxNc4Pr109+u+LrTHoNeaxodgNYgUShP9piZZww2fqgtZXLOY84vX1
tVjM26lr+cmAk19RVPYUjgdWCTtf6Hs/bT7LPXSV+U0LrDEjMDYTGr2/3185kv7EbMWOUdCSN1i1
Ygne+FTiZGBG4ulLhd7EDXY8yxkfhRqItjscg43k2Y9YqPhvfFNtTwtQ6jwZdim3qhAFLU+V/Jhh
TcniMunCc4/UqTZhybErEYQYf2KkGfl44jxDd35WROilOPsD5bMNnXc+nJtR7fCcbSZofEgluIyp
wdVUdDoZa9uSvU+GLCYarsGTwwZ8SfknjZ3g4JJmwcAbgBxgMu7RuBEy8VzyYMKJ85mzKmbACMx9
vobPYF2p6REtX+EtMyYrHSseoOX0san+YbUBEuHDu7x8I3nHYqUOuY1iwZQLmqM5kRFPj3yjKg5d
gB6mE8fxYKLM6w1/KY4UDp4IZwbQ1ajVE1sASlzHUths19ynBkMYsd3zzW30RVNBbC58HkQEGOyt
kD4pHQGOe9qm9HHbkyjNT7wTDch68omNPQGAvy4pUBA9FpdPnRLy4ePX9glPwIJv7xnUQVkinD6U
GMJVTGeDXgdvRafPSkF4L8+7r2tygx++lrx2OosDX08ukvaDi2Sy5AH9tw8fT6dIwiCCuQUiw/X6
wcFjrh5bBQKgS7sQqf+xQZOlT/sppxxWL9GHxwtncGyldGTYp8+49fjH6b1IKIZ+xKGFiDxYzUwN
NLTqUDRn+rW40KEtx4ygBN1cFF+MfPQFdm6LIfY7SEpEwDTGPcPpBZ8Do8eTmuJXEBmTYqVGl+2I
Yo1bQzMIpeqG1AiM+PS6pfd7LVeMFGEU4TjUoo+HWe7bZVXNKI8BeiMpeAT89dg1R8SQucAc4T9E
h+4uLAMrRDSHAAZMnpPw4X4wDPlwMp6jZqweaRv9txvFuSdOvurvJ3NwgmKfitPxSTCUF2LhF9Eg
EG/0IDAyKoQGgCesbcYCsbH9XLF7pyXmty1IkGq+p7noDNkE4iW+4+6BBkGXXyBc3ryn+Ikaz5jQ
LAKICCQf9qgcfaechNYS7q/9PJoL9MMcPAaUeZ/yBFhRRpAFso84dYojDOb0orPLmK9HfW5WzqsQ
dkXUbLMVkwrQSA+a4ihyx/VauEmw05UAnyJb33K1w3Qwo6nGKAAcjpxeCFTMdxA83Vok50hfUZWr
Ll1OemOcyLhFbWUfNFXyHYPFuf3UP9+tEVDbPAgDSJLULggNOlxMn5FOp6ZnHEwjzGCzyzEyhLS8
aYGVcsAV06xGEBsSh+QD50C6k9GkCbQDBAlzlbdo/yOHaTKShr3UItQN8AMVHTHAIcODs4P2HTBY
wECDE3OXSEoRnf5hlYv2QP4zZGDDJPuxrTq/rfFw9SpQdp+QD9hZNhNsfpyz+PoeMYwEFgOLqP4g
w4V6CApHCNNgDrWVFsgvr1HeZwzEPonEhvzEdw7sIhKLQWx6kSWJhFC83rPHDputv0jDJhqJMFCM
EfnRR5BLz2JzYOcwNerpg+48bBulAT0isYz6SVaP+uGKy+NIeDpiqoTSMAAdPjq9zClGBB4jgM15
UcXARFhTaGh6mAHQW0QzxRmCN5zxdB9Ha3E/wS7RPM6SsyZMAgYc+kid76RfaUwUFp3ZHxEKsApb
0D+UUhmrJjgPo7OP47dnBqywBHGBmw0AooDlT5IoNlHjVkooJjzxg7NZ5MocyOyo+P9S3qFN2vv3
Q+ykN3kj/UwEttg0SMtxqIuX2AwXoBAAYRH+dKQjXYcJFDnm8DQ2f6xNO5GOWNrwB9IwUnSSViT0
zw5cnI78XURLhmWcIm9m3SeW4WANRmvSjbUZpwN4p/oM4nZjAAO3Yrncy8g85UxiHU5udaHMGHv4
zG4/P7SgBaWLMnxdhn+mXbs2MLhgghe62QMwMjSCHOvMtOUO6MLp0JFHB2pWz9qZPkISWll99kiw
TuVxFkvbev4aF79oetYG7DvEphk8XuzX+L3+rNvJY9kvzTWTQYSi1ZG8Oaf9CCLQraW2Zycjgj5q
AzlUQ7ZXoI9oqsWWfyhHzfQ+Of+aJ+N0/5GOXDNvS8sIKdeb5OFSoDOEuu1QW2lQIK7/IfnDRDf4
ymJ/0US7n8T2+Rlukd257rrdE+ky7zZDjTyVJtZ8ONHnn+vY/O2BC7PB33Qq7Dw++1DDsYJymMet
bojwcxHCWbx3kYZ1VJdugQOX3waXZtPUdGAHOpGxVKaDqRLR7Aq6UItgI3qUcMnZPaePRQnw7Zcb
hPA939vO6HmZ4Ba/AuWmADk6aURB7V+xRQswUnBeom+CrRDi3Q6TWtqZb56NAbSsi6wjx5qljFUO
oy6iM+48BXQxKGfl7J4wq0uaRR3r4TNoWM+EIUf3GzShv1ja3IE68ljJVyDy2HhmBeBJ7dZJQdt4
IuN4+OJXVNQn6MCtEdrgmQHHq+cl+rkhap4IMysev52fp9WEpWMIlfbLMp+bse7TRHcpR0fQ9g6X
jRHR/oq+IeJlS0gDBaVMa9N6DjUcVQAyfSkQqNvoBsBXBnei2vodsQ+Mn+zz5nlmBGxfN3wdCjOX
OwIF6FLawxyoFMY41406N34HU3OZLbVdtcpjhp23vXXo/uCFDZ1oHJMF0C2tPewd+TBkDsRddhR9
WbR/Y4Bg/hV3LM3p3WyWvVbZbJ/4e3+Z27jTzOuAToNnuqYrcYuiaJ4ekmQgSlsR18BgspWf3KkL
Fg4aG5zyLe7T94wxCR5V/IHY9ZwNaYUhmzl7Q5niXDKSfF2emuOVAPWMiTlI+CC6f2JP304YPMTN
ltxITYtImw3T27ohD6HVy0h8/UJmGh1RWhCMI0DmlTZabD7hhXVxMBweq/smezQDc9aMy5+GxEpx
UrauizeC20dZrFzsbklvHmn4PTx84w0Ayv6OKpF1/igmAcxuZw8sJRRP9CBXeAn2AcJu90D3X2NU
T0t7eMTvYcgI/+c8zWLGsUEbfENzak5LwI40se1ioY40T/cVJ4uh7kRdBDr0PC3nzzVYTuND84mQ
hTsVctOpe1HcN/KC62xGOkaihl40A18iUIu4cSkMXcDLZPsH/i/NmLSP9Y7ZjYNNK30fpGJWt9k7
eO+vWCLDH4bMxXo8cZ1f6sDpbTLwAAW6ICfZH+dFnXB9w6GNODykVo6bq8+a9jEPcHHHwVlOmlQr
2kjaDkYCE78NA4FRHouDqYo5t8KLLzZakdIfxZhNSO55BlEA2zUjAYtX8tbr291+/+QsZNAcP+ff
DuVnFvZn9FSCpghk8h30fepQDjO3CoY4AkWpz1yCYqH1qlMR5WuTIEsU7CKgnpRAi2bcgCl+Js/k
s7IOyCLNOLsYo46KBYcn8kpJzZMQh4TiiE0Oo9Uj4fSfHokneQoS+kk+Ia1gDQrlI1xnWBRymMfm
FCx9FmEyyfWo3A78VX15BAxaICs/K3VMlj0243oiguJFJAA8itex2TJhYNqAsQaJcX98bdlcUoqU
1uiScvbTy0We+7pQw8FK2gA1VVa0mqUNAKZQ9f32R/aBAaExBiyzvtuvpT7GWoATrBZaoiwhAj/9
5MtCXGQbACNx66RKrEn5TyXKwkKWnY7+reyYpAGGI+ZtcAL/NTtoTnfLGawRywaQ3o+r+VWcTRyn
VmqwM+RtOSknYpeAxiXSye4hveBJeMMMqnAJKZzbw4lBGSfh20WXm2O+8g5Xl1abh6Vj+MLaU3yZ
Fplj5ff2tnuGi2iy/Xwnyu95o/1ypKkEFsurAhRcWav0Z3EQmOKb6Wu8iRzWyWsE4eeD5B5zbqiz
H6BpPmeftmxGCFKG/x05Z/egeHhe/F1ZN0JwgHY8gcpAVYfC5OkXmft5hWh0w+rxyvlwa+IIqvtD
/xa/iQhnPg6yJ6GF3NBVRu7G4ZuxU2k2+aqnmEduEqnfTZVkWNF87YPo+n2cry+lDytAVf08ldnE
Gi+ehCtvLmxsfYP9wn3/WYkdfpuAoWGLsb04YsBl7DixOc7rctwbLvJT17DB5VdFhVwYN/KvP8nb
LRfiQKFFOp0JoFerZ2L58vi1vM8YISzaoE36Q86Yg1VYxneHPNoRN62M8WHjC/SDPkJqGkCLtB2s
KXUn52kxrX/wQWBIxikIKpU4VIaXKScPHmfwsfnTASGVCEfwK+05Df+gZE0BlSKOF5h4indAltpg
VdP0WYI8j7/U1CSRwT2oYhkbcDxZYU2b/uAVYTVLfrbV0ZIYAaOBj58AvKOuRttJiy4QVDO331wB
+dO44Xl8xx+OYipcugJAoPzDPl1KdpomFElMrNmuSFjQcS0npGMarWIFeranofmsezBULr8d+W+L
AAbEf8eMihSugquSIr3nX1YVu56aTHRKleAzo+oE3klgGqbMGfwMD0fxzVk0nOeJMoXdkyfDSTdC
67X8l+3uiM/HTXpbEVyZ+LAksl+NpfEXfhH1uGzEWOkvIu/g8S2/s34mrTo6Z6dH3M8+U91rQmUK
gJtz9ACAU3zCBHTYRInxH4saXtel7O+reR6+orvNbsXfpw1uAdNxHjTz3UMHDnYmH+DJsyQ4VC36
TCRMKauSYRGZEYjgseUPwzsDmkFijd5zBOPvs3fCd97/8S5nlvvFF8Huv3OwiQYnNFCpHaztk2OY
/O+xVNYFAy0yF1FAAnmTz2PoxgJoVHu5HIBCYGBCl4DQqm5JXtGLGt/3aAeRt9xmlg+zIVVBKp+E
b2sPbcXuIDtrQuCamciDqdHZfXAiqOQ1iIHDzYT2jpa4TYuAA1OgU+ngfDBgJj1l6GRrp+sUg/eg
jF+bZoN8WV8jirG8cQcclBE2HDZJWbnIK5DN0sRoompyXhqCVbI1E1TgLvSxzRXwUnN1j4XBYj2C
Q0cHEgE8CW6yY1HztCEmxDT8hfdidbCW2hxF2egcZN5zhLm1syjslcDRAKNwqFkDEpjDHbRClKeF
d4lrt/YL7xqc/8EJQHkEn/kLxkBvJ7u6wFbOIKdyFzj29Q8W9eD+dDaAzoE2MsmB8SSi48EMhL7J
qR+T4FMaQOdmGbaIR9hN493oolGhbaSfQXQZPWDjn27b6+jBpA2AEReCVYkwYICFdEPyb4QWG8mw
8DG+RuoR379t+YN7hDIjZyBJGgAblNHfFojxAZz7QvwA1fSk/SAqV1pxF1tUWLNuzHybDJs5E8ds
6RUYad0cjtRJ/i//99iYJJbfA8GFZOPRhI1PKkmWQABwTNeIhhN1/gjlKikDrFQSqmwOQZl0SmTe
wMY5WVRXVAuq60dLkMMhsKDRDQ+/G+KJGWbN1xQM9WIYisQeUXxaMsRRkh8UuyCykP/gzAT1EJ9U
0TcVl8qFssVKkbEENAx21b+e0qkp2EYk3qE1bw5WN5IE/dPV24WMk50a3ihwcaid58G/msSHEglJ
zA+Ki/gwStR7EdAkdi7BSLXBRdxAN0WDKPNxvWEhilftZIxJQVK5IkrQnPyjNomWzt0rIiUwqZeF
laPoLLE4/UFskDD8hV3746FmwOviXlw0QkJRfYiAi/oOlVPNrawcy+MxI9F2GWFj5gFW9eXg6cN4
Xdy2SjpMOq+Prb3M3Vh84+HMSOtIjj++ylinDvTg/PMiQ0bF0HS0bTGXT5fJy3u7ho0YkUeXN7AM
1xo6L7Dd9AvGg+i/Twb/lYL2n8EOplfax68Dh2C5yn7zFQ+TU0oEB9UFMzAHc00U/5YCPftcS1so
Dzzs/tAglIKlVbNibscQGL92RuhegxjEzX/AKWopyN4JrLTF2W9X+b5/MD33X5vCp74YWROW2orK
szk8wgcWcQCtKB3LQMdlWNwTwqiLBKoDM8mhQ+3KgZ6cT/oec72Q39skl7awEP74Dy9bMG32hfux
eGFJHmmLnOEqrdbxI86jb8AzDb+B7ule5me+yX1QomysTkTBCks0EMsavjFPm+cd5XEe9yPi3i34
2st0zxnIs7/94PFdTI04qeai7CMjJ/x8tybdJ/2CMjTcGxt2Eq1VRmcQ9jAyQ2ic/fn0qJ72ZPZ2
esBRMUyZNBPav3YkbkZGsTiccyvIczLABtfDfyFIZmj8doxf7gtB5kGp0R9IEdmFeKOLBEfyJEzv
UMGNeJwjFGzBJ2wKl/qWv3jxF4+R2KrdKE+aEcCMKdI5OwN0j9gI5817d95gzAdhkGAHMwkddUVF
qgtulYMBFlHyjIT52SG2cyv6zW1FZntG52LbTemV5ETv9funmRKiQ32ks8X5so8GrQgxgWiohF0B
MwVtihEqh+w7GOotqM2XZ2ZhYfrQobgSlaEIfu+YsWM584Gi4nYXV8dKDP/t/XtrpuXSIN1wH4BG
QFNMdDgq1EdXz6DBiMsDXTOA6CB7uGbMHz4uROizlsKmiqDo3tn+4GnJpbBKstafl6dDc6O+WfS/
EnYB+HxmcRmi0uV2UbvGAwyfE9rWuMVuzT0jU9p4HOvvmb4kwGy0+QCPkTntu+FvfahAyNiwRcoN
U9kPTVrGfhemZthc/41daZm/G4jaKOl4QBeJgRR0/bHH0nUQlxPwwUw9YF+S5Yr6S8T/HaU+RX6+
ylfXzWAqzz/T546+wHei7iual8eeHGS4ek/vO9oGhAlyzg8m1pywtFQPylSfz6lGd9QJFuR7aHwA
NeVRDpT+LuzHpL8SwpjmCW/PCO+KT4s49K4gtAE/AXCg/905/fx+RU8TdoBt/pI3sw4ef3mgDHwQ
s24wRAU1DsxBlNVxW2Dzg4Qt0+fZ7RqPuIbAIok6Kwi9y2rVh0Wax385it+QyjQ0mSpaNkV6Nu3v
pqJjA69srvrVXDtRHXHinH8fEWuI7txfTcaXUnhqJAJksSveHe4zqRr6Gfd8aHdaUGkuSXZ18yUG
CEhZfdyhmiJPT5itVq9Nv5E36qgODwMPp4+omj/GmDCQn8HVPxV4ieaT+8mY4fJ9Iu4AwFfT20mI
41D2Lzp3uHhgNssMjPMesqVCkzT/0QKB4R/a2AF7IA6Q9HQeS/Sq7D4qCVOc8wHbcySOU3H2A053
D6LMwLjAFxMA0SBGcHguMcR97cpDx548u7cqYV3trHF9wJcXEZnMQaGX4RRqne5o9rbRHPZzH47I
yJhbv9ZSzEjFW1jhkyGuFBp7NX1tb6f8x5jlE4BztLG5ymTv+6mIPLhaLyP+X8zpGJ/RkeWv00sE
BwhoOZ1Y0Xn5+qKGFqOSc2Qml7+5RREZe7zFEoGEeDJbs0JVDBxH6B5G6i8Qfkd8IgWfcZDX7us4
XKipCIjIiDD/7PkpHUXv7L+QCJmPlyhDytmZCxNNOdIj8gvU8zx9rkCWh6pjl4lEOVkFr5DxoldQ
r97tFFpRhB86467Rli68j3MvkIa/ThR9PAqKl8s5CyctBdSVz5BTo3dBIrYqY94jzabSPK+8x8HU
HURKKW6qpFjU/+AO4ElJlkXBBwxeHtH2IKlOResQ36xYdAR0n398ivjhkMY2PER6shQEy26sk2xD
NIGxLrBfYFZjsc3FLcz2pfCFF2SSnvuK1iT86Belz19JdACqIraEWDnoD1KYw+0SiF6m+Rq3W8xz
nmRvL//M5AGbzjTbCybKnqdCQkdPjxfv6oj3FJW9ZB9ScWdFg7YOjChPrM4pBjaEHo73K73JMkBh
2BEB9r8QK37VsBW2p9J6uMJM8Jcjh4Phv4ZkcWh15y4xFHBvkmhbPijBaRA7HLnyXJ9gIxaIzoE0
YcEzQobwKQqriu4s+EsSO23GPEEwkvn0ZECYlioRPppwLxnV8QPApbYHos2CIKRv76cH8N+1QrOG
JgXOhmVIT9t+RXloxN0YlZrgti7Zr9kM1PLRjM0YDURpW9LK+Y8m+0Z9DGo6qL7WFmXWRhTV4fxB
HFQnGXaCIFlE8+IGaEF31EkzMundWr6fh+CkjmL0e0QYgfka5B717qFbIDb5myguntBBVNL0fvAb
QKEUuj0HMANwkTh3m3KlnEWHQjl7cLNo3lbkFqLeRpPVPjAFP6SyTTPIXkbLZW7/g8t7d+jstCRN
I5CMNhmhM/SM8Xc+iNQk8/PxNxAZYUc2943fPlpZzp1sKI+eRy2FdpZW0cdHwJ5RxxEp4XW2uFtp
gWgkXEn+ro6qSOSBedQe623B3f99TxE/DpUoD2jlLM2lgWOkyCdyT5Dg7wk5jwhJ4pqXSy73AJaO
TjKiP36xaye0rfLcFqOPG63vhBnOtKUXIjoN4mXgOnqJLlE+EUeL2PdIOJPn06elnXommSa1Imd5
jcoVWMtCDXWyoFeIdThzBDRwBs5l05ANskrChqwYyQbytsZDA9MRrz4eJn18dx/e4PiN5fhxuqw/
x+6EyFVQ8lnF18Csszk8WOR/5sr0gjDW4VnwNKh1RMVCjueVMd0VChuR7Io19vHQi0W+QCE8m0E1
aX+sI3U0zVvpyEpeYhhNq59sB/10WtV0QEhv/VIkxCO8UdJ6VRoO0x0fyrKHjQIDCNysHBEM2I1O
BLwUjSiERp0zFxewNclAk/+RdF7LbSNbFP0iVCGHV5IIJJhJUeEFZUk2cs74+rswtxxm7JJkkQC6
T++YvWffJi+dB5S9ljmYqa0DI42YR7kC3DbrWk1XBKXr2d64SD856fDro8KdCvF7Fi7CZcU+cbdS
wbwc1xez4tNsORcOXMklubD3xwf04+Ym/QLjPJSnCTAuukwez0Z4iC7rIBrTsg4GzKrIOA882nxX
7wTtfK7fzroCB7tgR9A8r2dlylQ67dcNBFINyGU+GA94uFt2VC7yrfnQHuFLukiP+F/4b2AEwl76
tQpTfpUnuiYmGgC9T0KM0dSQYeCSuOPSQbin9WfHEOlVf+NHVm4DVkIKKYOtcTXv5ln7tJ5MXu/S
1XjOALU75Yno5TQCBCgP7bEewlbi6P/7DZQVgPmKc7J+b75XqBPh+3/v6rqlrOcvnr6JvyQHhFfU
br9XZqtcLxMWepCiyqQBcstgbv5W7+pVv/JoG8xXTFhgpZyreFQrj1S6vfw0j5m/nIUXY5T4UHea
vT5g64/gqIKYcr7xhPWqG9ZuHjf/Ie3rYsHwfl1Pzxw0/MWPGZLAoXcFJ2cQZadjzZvtat8cV+jW
vBGxBLmt3rByETh/Sl+4vLgRdArAP9YwimXfXbi6X9AbMmFbyc5lHGLmrgnzRKrNYSIm5hh7pTMY
W5YCI91oX9qX9YUSdZg3E9oNOhLv2Z2GGae8qN8iKMVb9peQKNq/x+/0QZoemTktqhBb9cSj9g+v
0UwgA3JPsI4vjqvo78EQCc1hVdH3WuYSHsRCK62akR3bEFnJ2l29Wuf1FLNCnfUJXBgUvz6syCqM
m/yK4VK2og1Q+HX50pn4YQleHT5ttyL0g0o56BzC9StaWwMIoW2G4+IfwztvBEcwhjZtjWnoXP6T
vlb7pvRDUgQIY7XnnjgCplFYzW5xyP8KZ+E++Omp86t3CWaBpIZuw/+QInvn7MMy3iZnYzqqxE8A
G9IKx2lIxXbiLMsOKfnaxfk2vgHG4fy8rHPG+nAFn5NPxI/PEczr/Ng1zup+o+8rX+YMltDdSjYo
r4BmMfS/sHLrtZnuwp/xCsx45t3rDtppOMTH9Nh/KDftlrw+8Vyw3FWv+lju6z0x7x5ignO3LZ18
17iTiUl5i3nJh6i3yx2SPFt1yI6wcZmdu3/jB90xF+tLvIiX4TBep5v6nNkHmPL5DtjVKShQf5Nv
zhEteBPfGhTlJ9ZSqqP89M06p3/TNw6YkbAND2wSPP7ATDz6FWpDiBHIVYQKvLsZ5nRmnWJ22EKh
XXbV0biM/3YTV43675+VolupCACfI62ULCHUih6Cw8R+Qm0AB4Qe0okzCyFMzO5srozxPIPBLxeG
n0Bi7/KVXyQs6TfQM2BauOzGX5/K9Rw8AZav45TCvkP0xl49wAf+59NFWzJ0B/BHzCX/cXDpuTuW
5/Q+vyh/WY46jO+qtlgPHYsXsEOt128lPGi4s0NXP+pHIJRH/aOdhDdhIn7alclpxB67M7kQ6EfQ
S65J1PhONuuVZJ/1/09s/DfD+sN6ErqFN2BNbnufuYLbXHH0Q/kHflz8F8PXrCQfKnqW/nUxihgL
qu/iHQ5jYCD+BrQqO4qEHL2/ETGy4P7TjyaVoIEfp9/rk8W/BOQds/8wWLBpLxSmAvao22/WtxWB
YlllFYSiZiFb/2/d5wmcW7lSx/DHE62422cKeSizp9PW9GpgcEKoh5VhY3P8j+BdLspDuqwqu261
3DG5GQ/iZ2B0GU6HD/UG0hgjEhIu7as8x+z/CiBYxjkwWAvlOcetY9N/lDYndqFfQTjxEgygRHI7
nBX10kEySIF2WJ9OLDEkwm1XNoyhKdwwP62XKWMzWt+mO/PK876iatHuLwzTSkC9rTsWDpzd3/+m
rHUHXkewVWQxPEQ7e8Z3MNndsm6DDxOpGzhCEHOS2IQt2fb9EmW2lgTqXsw7vCl9fSCy0Y3m+hAq
2THaBdAT5HBFRBNMXXAx+oJQjOZMHMSpmOrjWDLXGM4sxUTcjOQ0RgAm7qxe6wifiQW2f5XjcxfE
hBdw7mHk5QpG9aOS3nJAuW70GLNLPFXT2DBW63jT8eNXjllYTtf9qThYLzcUieg4UWPQA9qAqh2G
pPUnzvM6h8k5KR26Guyc7kALLUGDwKsgVRWdTPwrCuNbMaHvnFoQL4Gs3jqVfKufbC3wh7k6Re10
HCvVDxrjQFIaqnwukZwSQBNgKN6qxF9UmKa6FhMgZujJDhnPWOoHjE8YJTLK1dtPU6Hs1mmKaafl
Xi+fs+lnNANfKnGwko5pWk7QUWtakrr8GcXOGAdnDuyaNl+K7z6U7o0sXRVMbNz0M0Eq+DbcOWOR
bIjrnQGKu1fN2xHkvLFkezea7vUYO36XSXAjGEORvaADhAH1odyHBF4y7t0Ob0aXIZEn71JcSlKH
ce2W730LWOARdkvVLAgA9/PQAshQttCRwQ3AOUU+DsN2IRyRjLVZfvQgO5oIBc+8P1turLXuci/D
1FGjM6uoCA/bsjqE6nwu2rOCWoVY2k6+DBXri8ZhAqtZ1XuylO7L0Q+h1mK3XDsryJEgiiEbfwJC
ezmDiXj/RItgZZgF5WfAsFaS6UTnU0oqURfDk3KNWL7l4s3UCjeq7AB/Bz204RC6RqM7aTg7Q9o6
+r4NLMcES6bMAm8QwzCF3+v9pSmO3H7GlbrZ9MarYWGZ7jKbdRC+Vda4qWBPWoWax6O4VvE0tim+
kgawN3drk/IFEE68fUMrb69N+WMU2EAntzEfwrwXHwr+4lL75hZ0+/gY9Z3biobbg0ZHgzMT1pm2
tpYRBbrYpfUrJxz1qDZp09Zti8DNGEuKVz5fTQKWeNNrQMSWfLn2bi+3QcO1W29Gvt4U8Nkbsv34
7HLLCKagTIeFaeJPfSQSnw4VRQEwL1JEDKrgWeR1R+ofI1FJsoJ0HJYXLW11fxFJXyxZfsaiuxRh
eJGS5yxF9EYYrqQSpoYcLDQKt/iOJYqnVp8QuVAq891arDVQ4VW65PETSN646Vgz4yw9xxVcwOlq
Iw36k5FhevxMA+ER5co90yuH8rC5bE5j8JvKeOa6v234y2FAxZG6KJd0/ghPgFudCbqsq15FdU71
TSj5TmA80w3bHJ6D/KejYbifDqFIxx3auCJQHEUbnYp5T45+BMPJyNFN6696Ej0h50CmtqQLo4Fq
r1HktJRlWhm+pk37OY7cq/Bu90I9xTXpUuVIJZYtk7YDqR0ldHG/agOodMNhLcJkH/dul/AiGwoy
S1ec6AAuIAyCTSJ+qmVHrjUtQRO1c0nqZ73pE0tWHMAsZS2yY0thgLRL8mE/yVLd51awbx0kz1OF
bLL1hyZYK9sWi4emwrNL1g+LTRoU9rUHMS3W6bx4W2/iuRbBIySZ2H4ErC36JpCZwJFTFAKYfC1A
PPDpJPtHxDGeQJOUbVL50pC2C5IpJlto9J2IlLY2/yZ5s9NIn46NtzUK2sKdqsq4tr7WyWzAvDk8
RlIU03BwpNtASq5KNdcEDnXLewI0yAvGnqO0/Kl7zLABY/foZTZeQXdom9qMrQYweW/E04wGIo7s
MOf4HHl0s73gScroTahdw7DekeRZpB6YueKKw+AOUuPKsId/JzxctcheneCPILvb1OS9ReF0zMgF
Fp4YaFaAxKiXEFkpJB6DhVR0HLVv+lEijK1Zt1zcgFNjlx+N309uTqRF3GSwL+1s+IplHrocARvx
ytOd0OVdQq1xHL0NW77ghprQWtr3oY79DqArMb2NsTW7p0gUJx87qeOOS6jxex3ZwwQkFy5sQZpt
ZSE4Bnm56QMst0q7kyEZx2XGKl32m+K7YG3OWJtjOAKosQK5RsHzwbNQfAsU++xIRSszyReb9By/
NUW0VwTJW+t8z2F4GM3IdsO/JTzVHP6aMollLkdtFR5V7yGTEQP9/jUT4kfnxiX9mQi23hHGn1Vc
AujA2Vumb8voWUlCxsrqXRbYXu9yZzj5VDpWfl56effOkWruGJ+SvnfqOHXQs6hJs59xoJmxA8/R
Sw9XKDHYYc6aqQk3nZZPF6OvNqTZj5Djqn8jgtg0wOsIqLOC2hUyiRe+Trqksx9kPTtMI2IL0/TU
X4Mbf/E5I/BtNstyiMpgL91ZuSufibDh4+qYjS+heia5uDzB/CxB7GibwYFtXvh+s8Lyg66lfWna
8th26gneJ67RAlEcXOM/n0zq7Jh/gn0nozkn9YNnRyE5hodAqs1dQ5BV0uP04ik2vq7ulFBvxgZM
o3eNb3orP2Y0+9rXQg5y1h7H8J4rW+VrNuprn23DI7mutplfxICyCpUjCKhIvjgmUYHfeYRutqI2
jFGogYubUANo20RWPWvMqFAHxEN95bgzIuqYIINHiLpnlaiGp3g8DGnsFV54FBC99uHuuhD9CPgj
P+lltIeSACYOSvT4zZDiA7h++yFQu5weGTV84asvCnd04pLfZRpSCHkFQsjlS+wR2KjqKOPBe7MS
U9g2knhSxdER8TG20eikmIarVQxGa5nA9jDDf2+6er7ytt7oNLvT4+OKwJxpvjxSkn6w67eqAS25
PIJ9plruEHJuHtigiG5kBuHrg4nEYBviAmmxGoLEP5n1z9y+BOJUqJln3lKKNw+vrF2b0Ii70pM5
bnWsormx8ZGzdzZFrXGT++3BePID7V+yOBElhnEfUwpS2bqAtQZlArk9a8ZVokMAYCMg6qouzogF
yB0nS8Kd43dz/BpaCDLxs7JCP2K/VihXxhAfDc2xY0LWiCgjiwX+AaalP4VEWPYDKEaQ+tr6+LTH
ukUk9N1K2tXsmBK410CAWm418aujs85JwtK3RGHfow6SBwydAP/Ad2Lr0HMTKhSX0UBmETlR3kLa
/QpVtg2UTFBnmC3afM97STGrimilOb1KtPSUSGQFckcd6Q/mqwkMny/+x6SNsJ73ZqfvS9YxzEcE
wc+8XnueBF8x/sSNL7ENBZRJpiAwtAAI8I8VZRPUqa3o0jyUpx6JAB9bJh4/KbmPJPrQxIOxcjND
RRnPI1pbtGhLL7OdKWHhOGgNkgUcQcG+EV/pwuIcDC4tmoMW4AL/K+O4DQ0U9fgTyGeK1S30Ewqc
fiufdOUkEfumar4VfRn6fuzeOr6a2uFvlFeFt9f1t4W8+5mcOpO/CIE0e7T32AVrBgF4Yl6qFZqn
9F/OEhxnZBeO7sB4FYHSq2brQU520nFt2pEm2iL+ytot6Fk++Fyl9ugmIMKtQafEuaoyGe4rggoc
XQ/OKqe8qFPtinKVNY1kDW9gSkRpX89eJwpbhPtwhAmLRahMl1anolf7IHYw3IksJK/0X3sQFjq4
1iA+OLU+PLCirxX3PVhgWBH08i+ov3WrdtP+j4IdIqueRr0nYiWUPudUcpPqifGl2PSIGOTcTXCg
N6lXRPTTZoobneTubKwJO6awUUG1NAZlHIphURwnDWaS0l4lO/CsRMmOh64iWGqWwQws1DnFj5L9
ETDKw1IkxmR3eeTIuT/0qlNlhTvTwCGWsUcsBAlYpfgsUVZwCVLeJiIkCpk44Mivcz/B5m8FlFDA
uZY0CnU7JbomyXcW8y5M39iDYYsV6JruNEmPUPiIdDTygJ2ZW2Hqltg9Fm5gkRB/rhvCopdVjjtB
O8pCto/piRBrTMVSAwiKVgon0U8wZz5ZWfSbe4mxeJEC+C8qEEahqXv6rdYHL+0UG5av/1dBmwGT
cXLvOvYa1Jkil06TPRzmnrQQ/i5qXl6qHm0HGNS6aXJxIBhW4xG+ayc5cTn2LtZYpJvWi06dYmAX
NHZq96+e76nGDAbCI8zHFy078VM9g/Py9Mp39VxF/T6ltzdUXYlTVvkOpS59JsZwvdWcmyuCkhJx
RwDPoKBsNck1KL2OtvO4uNI55kXpgmOkOrTAkBGotkmkeJu+dZ34mmfznRX4IxySTwkJbCeB+Rei
3RXmxxClHwBCTXwwASbTst3XOioRibwFFd135MUzxmPshYVSsc5TOGldMMgU8ktPDvF8Uf9LkoVp
7TDa0dGH8ykCvUo8YdYPMhIK7ESVIpx4FDqCyqnGEacvvfqpaHX5hxHoN8TF0umcpoojwaAyEHUO
wrG43PR4uzR5m3YIOS3Hb7LWNVfSoe72XRQfUkE6mFHk6umjifOtwmvOJeAKQnHp2JRjy+3b2AP0
jovTsNSnRqxPlcR/5eTUx8axalHEhGjRVMhZgj67g9G1O1FY21zbvbDSL+QOkuTvyogwEoI3Vd1B
kJtzJ4HzTuZiJ4tpS6SKcyYDJrzX2V/KEMwqtjuJPirtO2sPCol33Z8gpbCTs3quHIV02IbAaieJ
O64jt3dNKCPO2QzdSdR9IjElQaXR1gFvnL2xeKlsZaM8OhSUSi11kCKXg/S+6Wy1WArgT9lYKfdd
tsujY8jMPgY2rap8ZpCLuC7j+B2pIWxioX2PPGwZDiJWRdbvkP6icNQ5WRDptvDeGK5hLm5gPprJ
PDYhJ7LSPHEEEcTrFJD5JqAyD5ObTqePyRrYkDYQX0jsT6NngGJ2Tu6BUD2FPnmO2Tv6wlwZHWgI
rmEEPmKWdBSnAMcfofGJXVgtj/KyGbEbLuZfjIlpEe80dhdFZPsgz4vTccfpGLNOJHW2ftJkzMLr
WIiQMiexJX1JqvpGZdT7mPAZ7XlEz8a8OdAI2Dts/GJMsJZ1VUEL2VqxV9MURwifzqnCFpODXw8V
PuTVA2VYzkS0KPEZs4vbMd+LNV8BNAC9DT5KMhtICpS/rI5iPUanqZ63Vn5piaFah0KazTDJWUg3
jMxdxH81geydM1o02lK3NHO2YvhHVuZq5mUNxYUPwiwOMNyzN2S8PnXY5R0o0XxVyx9Z+eo+Zyu2
uc+J2qBuErFIrXgjSGys005NbauSqn5NyhaSupy8MPwNjGbcGkfG1bUTjZObW4vN1ojEncZrWMgj
pDdoDIEqC/EgLwJF2FTHUuVS7HqCoqvEPHEegTQHpKQ/iLsqxeSRy+J+SuKDJpGb1PLU0MOGdkmd
v5Jy8tJ6ZHcETRl3UEzlao2Pgca2Csl6MVFda0zXYOlr0F4WyfRcoAHtn4LCh13F5NaPPxPUhZga
JwClKr8XZuAuTCnhe12+R/ErrnTAl/NAhLnU701oD4NKv/5mMo6MDR5N7dAzBhjVdCpazsQyAyvd
Qflfxlli3XOquNIcQ20owbfp8pXIKmBu49Bp2YFkvRFg6D5yZl44ykdYNsBR0SuJITgxj5scHNv2
Hyv2gUdlJl5nnL2oVw5RLvpLPtOdQ7mETzIkrEqEGS8wCD8Tcf5jHW3Z8yqAH9Fg17K5WxIe6Vho
PaRO1qSjkk02u7j45UMnQMiBrkeriY7miYIXDMDoT8Yfiz0uXQ/xHLM5aMmc2xerd7IMMEw4zswi
OCR1CpxwcHYfIzbc7o8wvCfNR1++IkR4PDTKI8tNjynKIuwTK2sV3lfHcu0t7HunbIn3lSHvpStd
W84cXeZeJY8OkLjmFbsxJwgj+xwCYx+xlsezTTErcCNGS37V5nJEwisx5SgzhiPrOnNOwlMaWOzT
o8INc57Ue5//zQLK25RfiimcPDxB0JbnbtB2XaBuUwKDKLpwiwz5Ecw53xxVrWCGtLO5Jia68UBR
ZYOYV79J5j/LUAFbOJxl9qLYlCV2nMdwEmW0dMxbz1xuTAFdJCIyHknrtgMhIeOBAY7s/61pnMXi
ZWmkiehv0po8NNa2ySgo82qQBbMGUyE3EapdkDnXYOIiJ/O4MMQW9b5EajTPvNWpI/LOr43UKunJ
9OsQcNnlGAdWcQ9h08xvFF8ulkeYNqh/pCwXnig5y+iowCnDmbCbFFIGhIsSzFe9Q6mCfrO+CdGA
V3OXhsqp0FUaSIDRKUIkotmahNtSDLclV64gVw5FPfdxkG6Jklwpii4bqK9CPsoKodKdvBui5NwD
+hUXLFx54maA63qou6HFWUwgCsX06+av03zkvhH0Hr8TS0LGcFGuYRzarjFevLEN6LNEK2kJhc/u
w/xUFIWPHsWJjmuTF4UKN9lV5faQvk65NnhZZXqSlu4JJIdnxjg3GUhuLhHZQhUu+PkhIKHqsHyN
ERYSdAON8GcW2FIHMjx1f9WWUURZ9jmVvdObAUzFUBanqocqSMCBLB8tmjazxvSmMN6Hdb433Y9q
TOxIZ/QJkg+De6uAgpST7D0ghVN/lJp+V2m5MGYE9XJsl+sYXsanqEHiHivHS8ReurijlHo6YFeX
PwOp3DeqRGF5eugMghgybntbriVeve6nhuGHGpY6Q7KnALke9KCqGr42EWsbdVBi+RsnymMR69BZ
Wmvs9WjaM1/tLeOZm9aOPKhdl1Rk5nPZaBYZrfIQn8IBt+AVymTCWsMJReOZD4FoLF2xr3fqe4+V
51o8kS0NoMZWOmc0wbELMrHQmkRDcV26JvRazqkrll6q8iNewmM1kPtya6Ag5AeDTY9LeCdeVlqb
fZ9oV70rbPVhpbyU9XSFbQ8mOW93qKxpM81ULK+y32OgsSwaTdxMFeAc6ntkVDctzq+rMIaTjzS6
qt66pXI2JPGYfEvhuPkJyTCWnQrKY+VyR9Hc9rTMycQ2HqUztk4Q62MILpwAZqfScSoEUny83CAK
lgZyWdQPI/I0c76u4mWwJA67u1xKL31wQuqYdYPd9qYbF5pD65FIJ7VS2REH4MC6VgU7/uhNnhoL
vGfvBbpSRLqTUZ3LWTuRroTlHo5BPEL79DV3GNe2PLVJe0ugS4b0HEYth8folmJCVtu9RZjnqAss
LaI3LLkrjhuD9vJ+/hAgOFo95vXDrhO7N/ROwgxRL9gEyaIKVgLFBVJ2w1ND1GCimJyiJi5by3a2
WDsxehlaaBvtVTU4LBJZtXJINVK38s2gCQfppiq4uD64PseVTYoViSbg7iRrw2WibBgKbiOpGPk/
4S62CqgX1An3OkLTbS+jw5KOtAJnSGkfZUM4mMvgHBP7VdvWdMmlv4GMTDjnSYZvI2sxUO7RUh1i
UihogWiTkyC6Ej2hObwOmJg1KcQXIi29DrKnPgswhgaZfiBvrt0GmDxod7FFOyYpcrwCgFuxIyTd
A68ZcS276m6JgmMnL+chKK9VpN068rvT+Wy7xlf/E9If0Ie2cptUx4SGM12JSE+RFumOfuSBnYNG
Bmf+iCVCDTKLshC3q7B9JF5Kpi5ODJVcel0PfYgthVlL1Aab9kYk2aKSnvUguyD4VReC91fMfDnX
TXAu2+6iqyjFh5GQ7+XCFnlpmuaiDFRIyHiu4IgmasSpkX/OavRo2RSy5jIoMQnEGJYIQ9N7kWPv
pgZ3Qqag6M+IxkHQihtCW9GUsGuuKckSwf1sIFsueqdIrqAGO13ZwQnoFHcXC2RbgBGn+0/oLnRX
UxqOND34EQ0bUYD+jvmvjohwJCrNGDEmTz/YA/lLuRjOwjSegud4VqbKDeOYrgDaSvmKReKmFAt1
KI7zzJ/qxrNK2TPEwEsXRBJbS/oWi9mlnWhW7pYan9X+UtHLpWrsgnX8RPQJJGfl0mMK00dh9ndo
o22rvo9zj/b+GSWGS8woU2qNzF8XrmaWXg3Q35w+GHEJz9P8nQGLcFung+gW6WnOetvKPT1HJq+3
virGh7r3uuaO3DAIUHESThAcRYiHCafc3J3UINvOl8Xsdw2zcZKj6BIrdyDKnx7XWuXcq6ISuAC7
bKh3Rhcy8xjoJDE4yTp30iCioJfX+n0xhwd07wZ5RS3pofpBLy6WgfidlgKyH0WFMskKcv1pdU5h
ENc92TLQRMdQGgv7gpwaCW63PJgK9r3mMk/NeRqqU/IdGYo9x3B0sLr1gy6h1mgOk/in6oK196Sd
MaFQmSASQcRQFUMWTfeuxH45E5dB8ngkO64QhG4L1gFwFDS1Mw7dY5gvIJ4MaW1Fls13SqD2YkEv
Q/Kzx9/FrvUIdttTiLUfidDTqQmTbkFJnqjx1DN8o2Q9Ie8fJY4LhOvUu7y/9aIOn3kckmVnFGjt
Qa/E3l3gIxQOmBrBHSHb13xWI78j+hgKhGL1gb51ZtFcp/jYa5p7DVpKx/J8TUKsNsaZnlxO6qBb
HF+KS9uJzLuTmyGZo50AXFPRbkjwVW29ux0dxMdioctBmLBVm/+EwVXj6Vi0wYEqRRKjqH08dBUS
0np2xLA9wx1syQMkbqV3WH8dEdXAZEZu/pXpuS/PuRPEv3ol+fqk+uEX/uJa7bnXyYKznolZwUpn
fizTCCQvB5O91jQ0dDBTT5P3MDDedLZmxqgARlsXOfjz/Xd6D8mO0JiZvFxpUodadw7zkr2gYVSQ
65Os/btuXlMbwbDuEunPSqEEgyfpFgB8/ui8odjPcfesK1YeYmFUdzTKw9TNe60nwiIjP+JpQoyZ
a+2W02Oxt4xPzSQzHlQFh0w7PuUOKyTaCmL9sBQQLIc6GZlFmZZ+b77a4O/EkxbxkrXAlkbi0Auq
KaLJkcg2GYkmFEwn4ldikEDGCMq/Ak89huVJFArmDTRdhXAsF/nYhtUxwT7BAZoIfYLslVMTQ8Ia
cABF4rPLLBo261jc6fkxHQ/Z2i2H+LLjvFnlJusoBIL5yiLhWKFpZ2cD1N9USeWO1MarUKGB/J51
Z82qrgF0v3SPcXIqINd/MUejEFZBclNMQECNHv19ouhLlCabkJhGqfOaWqencx61e6fsVZRbRMtK
/GOiTu1qRB4DGDJUMAdLMRV3rRHtGhTDUro4LV4rlXMdEYq2VhxYHu86+qacs/gzXBWAm6QIPC4/
FXlEKEUP/VOPFeQmqt+2eIp8prBqLfedhr01fysVWU1S54HRbxbCRDKFOShqLnhz4vZSBt0evTQu
kUB6B4zf4hqBFoHaNVy99oKQ/h6Qj/XGp7mvgXlomI4M/anIe55WUQWETU4DWaAZmjQDirN4mep3
hN5CvKb4OJaEpOHWHz8FHmCadIZuJ4XdzoJ1y+CdZG8Rq7OJt19qdsS0wHM1GjsGLOKq0IB2azjr
7gXFza3fNq9dkba5mC6gBNaRWHxzcqL2GFNdnxloXb565bel6nylsruAkJqp8gKNQQ2fzsrXcQpV
QdwVeGx98A3jMUHq1t9TKRy08keDVFpC4F3AhhqdS0sgPcjiiGxBB84BG6mN/SqW1Lyx3sM2c9UR
oO/H+Jgab1IaXYW8vkAxjcRwR3TwZXn/1BlOZWdeVEelgLaQA5a3CQzrHajuogfLJWFNjulsqrYy
IsvgS8mJ742RqPoLkHyUXUsBB3T8JiIGFzhIv+tyuhcWZd8qXBAafctfJZQPSy8carGmeHr2rYqA
T2bqyRfVxanrcV8NBmFTGAba71DrbGlG3xykVPc4WdM6GoDCPGdYIjLV9MYGyCd8E+v8oLbrOhTT
dECvqol8Ue3O+FlmwikSVF9LTe2L9mhTwa11c9vN2mMyx8d/I/eU32ne0IsbK1KAgEoVWFtKfxjG
Uw5tWSFRx4/0Hie+KT9SWj/nQ7o1YUkl2E9hJLOY+1g1iJZATwkq1hPw23721KmLcn9kdd1kaehI
IqQ6y9A2brxe+DKMJzX09JFTWhb14AqGE8Dvx5M7QqenoFPGa/ysVlFsp53MnXwVhnSnP4v3nCew
JxqLEGCNHOkAyVThr0qEgK/RjUdNcXkGIlzNw9ZQD42XAV0K7d9yTnaczG1Z58iLUlB8oenYlS25
cyB26C0DvHd0NcT7dNIPU2P60UuVg2tnL0ASKkWS7aX+YOWXgPk16yqT11XWXqr1R/2RSrtEHg4r
0ZmBUqpOB4FjvIUCtl7e7b0YqO5ChXJSvgSeuAAcvZvzQ4bvE9iKA/Ow64gMoEdB2yJk27yHkXYE
8uiZuSXh2H4UAjI2JDZL4UW6uIWD265/NU6AnStD+OooUNl3AIBxrLkp4VqC5tPlC+RBE8Gb2HjM
FBuJvkgYoXkT8qsQKWeciJ8nPQ0wrfkYSfFqaJ7gA81VANQxU0k2wzVGDdJ/zccYtRx1yMUu7QgS
j+k+mi1PW8R9elSE48hHJQxCksRh8M0Am0xmUFbPqP2OVWQOvpIGn1J+yUkujTV2ROturDVB4nhA
N3CrwvraeaGFtCiJrwh0G9NclSo0u2Wo2BqCoNbKbunX/an1ybV6sr5Yz6Sx8JriSqPrZpNj4hqB
U6zoHZDZ+zGgU7sBGZ/2kITkYUj1nWSktLGNyBlU0xFYxtPtjJCoZBPO2IQR0dgG4zOr+KKxcwBp
Tg1VidufCSH4Vt0FHI9+x3VoLVFEcMQsiWKLJk/n3TN4fRwJ2mr3Y1KRBhofEmGvkCcWaQCUoX42
hfkEJhC2btgKbqCFGAPJKyxpWcLkawAMLAADVrAcZjM40JEU1n6tAybMUAVUbTCGVKZMZJns58Hk
CzpyENI4bG1sH7k+vklR/FSmmoyi3CKPYsLt1u9LWC+tmuwkYnptCpQgth6+tO4VSHAK4FhKAY5L
cAqn/kpej1xYQp5I65YiuGRsQR03iR781OAu+DcIF2mzyw879xqgRLS6sPxp2iuuxeg9g+rOta0h
oXhHWiauvFPyrRnVLuhv9Ur1IavrImJHujdZsZPqPSgUzy34eJkHdMFY9AwW7MWFpyKkH7PubqXT
I7ZFo/ezUvcNPTxKISW1PYkrHCNb7Z2osJ3Wiu9ZI2LADePxGlecFMwZ/AtfVOLq8dUccRxlJNrk
PRwevdfTsNNj/gyYMgCmtGLvW3lI1+VI1rZnITskMlZH91MzKEli7qYh5mUFhRjKEx2pyqhSbsYX
lR+J+mUJKt2wCz3EDNGijKYAMbpOD4vqoEeuKbBCPUeEdEWdoTR/GyWJ5ftYOWvCh9FAc6IoYEPF
b1qIThASbUlmyf9YOq/lSLFsDT8REXg2t0qDSS8pJZVuiGpVFd5sPDz9+Zg4F5ru6KmSMpXAXuu3
v+gt3TeSjjlZHDL+XkmVI/fw9L1sZdsOTTGk/iHP6Yu/JXtO5IY6KCGLQZfTCHgoAAotVGWzBiVW
exaZESnNL1KWR5demQEcdYF3In+12utoA4ZV7F4MijnLntURgslAS6X35Y4p8yJFfYacZLQwCd8e
2T0JZWCNYW6kIIbI8AgGlvY+HqJCzT5j13qaDG6FK/YmQJP4Je6ugi3d/ehc7X2rWyzB3/h1ipqA
O9QnjGXDJrlDK7piwyF9JCYADpWk6nwY0Aydesr0lIRCL2Hs0ImdHF3fdpPQfa5bbgYkyYyIP9P+
J4tNPiX9j/3cHcovQfobVG8M1o26v6M6nhsNqTyhjgoz71GFyOVe1qDbpfjXk7KFDw2ht3pi8rLw
FNkKEBOFZ5JxB8DYhrjomE/G6mNhgQLMvdc5oTj47mgwzv9y0O4Ej0b5n6gpYO9xKiHN7kkVRD22
fOVdubMBRauzQfVu3XVncj4qtI2bc9tE87ECcfP0qKogUZXX1eofpKcgielN9O760aCabcr/K+Jf
GXPj2KVXVyVYPKpOceQ7AwqTns+eaRVuYNPPdQVpjifrwJo0W5rfxXpgteeYwPshY5VcLy7YGYUz
zRvXtwq4lJxMMoT7fI/myhkAk7j8YpRsDbr5wXjNpuU0QSYsGlswrF/l7isiOISRHFUB/IEoVe4w
vKgG0R10e7Pfg33tOzeEWvFWbwa0Lv5azluNaMnQiUeVM0IwCrW711pDqA2noHM8TVBOdL+QVApn
l3RX9Y9UZAh0d2oOQKkMCyoKur7hIdI7O4T/Fp0YcDKo9nmYOAXGfmVj0r2aRzhPNNe5ypjiwfKg
pBoaWoQVnK9HXs4CPdryAvKyIxtGeIm6PXyK43YrE+a2S0CDtOqEPmnfslEmC+gbpjMG54j4YfGm
meLuyORVNVnJ2Yh66EMkLkbuGd15IROwjEYaKFgUyGnRN4aRHzQQZUMf6M95rIGmyrsGiiBcbqTp
VIjpTr78TnmaAKq8uEnc2szvi30MayBY5SewN0Xyo9qgS+uwPaTVEGbqciKV/azr2jlO4wuN2hdJ
qwVtRGWCrQ/1TtPT/H0oaW9BGMb30dBTFFHuZ/PiIzPxR2gl5BJOqr6tEG4UFVqj2Etr+qQOQiHz
sAL8ymHnVsP1e4iFRGA5HBntizChXG9IrY8KQ0wcP6OBeDMXo1aKEik5F/UV0K0m6RRfp/Idg02k
svQrEHgBScNcQyLVi6qfhf4xESmUYm+2xqdSOk/XJvenCKVG3n2zXJ2Jre7SYHZrmGFYPYqVi1AU
J54zpyxvTpAnJ9djoA0mJQ+yZvJyBPmGRkgSLJY+BNo3E9/6qHuPsW3bT5gMrO/N+rBF7u8r34WL
aJP+HOOUnby2o1qXPaGRnJAMbG5Ev/eWXjoMPsy6vxw1CrShQwGv4Jwg8wQEbMc77HiH09GJiQl9
GCSxUuc452FODm2pPsUAaU5lSxuszrQ34RHN1yKp3hbKScz5KGRQoBrSUfpECYiCjgus+UGmuFj9
SW8QTdKzY9XTEfBaSOWhpcT0k9SAzlKnZgCFIfZXN7rnQUVcu5pcW6J1LN5C0gJtoV2gX8XEhlfM
fotHsAJcwOU9Opw46DBgrBr90HfGsc5RLuq/LEqdc3QXBsDOmB+mGjHqlzwbcLhbMQLGNdV5H/P4
qeiEeDswc+tDgwssT5ZDs9Jd71i/BU/1bnmuY/Je5QD9c3+vqcXuvUhiW+nrixnXN6utH6GKMWZg
25Dkl5i/xtE6TXX7KKbmXo2E5cXLpVIJmN8BD5I64+Agx049f27Q56NXi9eyfdSDeopH9eSs46kp
m1MaU+h+UZ3u6K72a5RPr+aysV79AzyYV6eNLfcXpj8Nx4ZJvfbgI0StWMPgnInMNOlyziDLz9OX
o3XgfPVN1tm9idS72rRhav+0TA3mT6oz6iAFn1w8zJcBqdLZ7Q1+7T+1/lJMrDJEh0e/O26otPR6
e3wZaD8KK2ZE03wZBm85Cic/Z/Kj5xNzsvWghWkHqFNdW6271rA4afYGSvE6EnpMU3lt/a3otKkG
OsFaxV8PCVHS/WEg1jlDnZRV+zUHj9SD0i7JBK7ROqlf7RCd05aKjXNVN4GLnk/P02DNHH9Wv/UZ
X8ytnN4Y+1SQt4EbwxrTk4HAlTPin8MR0FLXh0LRnbCNdhxz7m2eqet138rkdeUuMdNvuZdo8hwe
mSkVDXC5MZHXeAM1FrH2REpEn+Vel1nHnBmAR2zMsTO/Ot0Vf83ZzM0wBe4wvA7h0fpItb2LssQt
twITI/kUDCmSgBl2MzVo2eQ2VWyTBuj75Xzt4VIT9VHj67bnu0uJkHoc3L8txrNs+zHkoDim2Cvg
eM5/JG9lRGAq9alYjdP6lRsmyMLvCaEPabhG3YY2ogQb37FtojgWXodYx7Byr08rGJGfMXmle8nS
yezJMDhX2PV4JEX6wv403UgDS7ml1tYXsQthVOIt8qMG37xdnEZBSoy5nKqgdTLkEMvedNSg4YNx
kXzSJDzwxy3Kx/ni/KUrkgov4guHcLR5ScnFLb7dXN0pCwqXKj9VfL85JiLi34ruZz5WpRWoGlmG
H13RBMB/YW03odO2oeo0YS+LkLy9UVzKqUOVnO7XggFPJ/mHtFhR6yfVUkKUwGEWyUA/xAqqLZOR
BtONjfCyb17gfuSSIsbd2inwR9dbixWTOW7kimAFYvDtGP4z6aFg9w72ccc9daN+yZ3m1jf2XSfG
rNa/5ozBdA5cHcdXUVL2uIb5o1bzd2vu6EzTT8ucPd2KJKPQrs/Ofx0+4XQ+ouWn4k/Z6ck/jk5Z
Y9pfcQ7Kg0Vdo6GYvrZEfq0Q809kEbFW6/RX22LlwA/ibH6lTWjJyJyLMGKPnU8UBQfVut5We3kQ
oe0Y5SMW9RNVVkVrYm59JMb02ajOLa0YUWC1i4OLRrrhVF6KfeYE6XrZsmZCG4m/A/1PAXxtU07C
ODAhWhVDs9e7VxWp5ZR5So2ah2tMDrbHA8XUslA3G7QfcOG3klrtQTeCRiE7ENd6aZCWZyDfP0qj
Cav1avNAzjQjTGclzKtoK9wrcVdwOkWbWqM2twIO/Y+++OOPpv4rEtQPWBGgh01uwyxSzsQkmcjb
nCI/yQV3S0QmvoMtvyQVkquAmO1RsB8Rk5w+68m6CUvcVRR2cfcuiQrn5xPJOkuKQuVFXbYFA+2c
ejFsQvgYIAz5cOAimegW+ECqshHX31FrRBG7E8TcxENitYj5t6yj8mZV7RPB3QeowYeOOTqS3Qm/
sDmdk9YKKK1SJFKn7faLyTXUubyrIOsm2gKWyfkgrrxWPhENPNGIuUlycwhlaPRjlaGXGSiqZ+7q
6QGrlnPfHeoeA4pMST5o/Gwa/Br1ZYm8tZfvBUz/Eju+9RVxjpX5FoXE/FCtID5wQ9PZKa1z5nqN
8VFExa8ypk9GlDurNUgiVT4Jq/3TTPhBTR2daotEoCJUuSyKz9V0n6PVgPNT/c07GpXfaYmyUSpX
6H09m5hvgq6OoH5LXwrF477MpucoiUXWy0OyqK9La91Tem5wgGVGcoiEznsjYvhWAmeN93LmIvt2
dftol7U3pYSJr7nf2rd5nLnEcbqC5HerSiEvwTT9/+gO/f/pDnMp8GRnNuA0n7ubL/cmJQ3CVcln
NOGXbJqimm796JboabOjuHQ3lgBAVIWQ8SJgDhVJ24gSeSlstGOFzadKg1J0Jn2DzaVYznNJdV8S
Hav2LberZ8lfG1rzVJnDqwHw3K4nw2bnKXG5wnhlNc9n1sBkkyD8iseBqpb9BA2G96AXGMBRZhkF
0UDAShIJoo2yPbP9SZR+7OUlEXNMzrpunXM2b/CrFKa8E+aBrICWNObopE9ROMnRE5OnJUTIZeiX
YZk68YLMYWf+WSp4uhWhl/uv6KgRrfCfAqj/zZbXpCZGVK5AL++aJRBt7sS7gwixzBC0E0kJMoVQ
ZZ/LQMEJNIago0DEL3UkfFUi11VsT8EwxevEVO3Ye8meA0afDw973wI9VEq9LeUjAp0l8Ra4jA4A
hZ80MUE51I2D1UDJwegfcCkd5BcXsfobflD5bUG7pWy3HV+blQRUUzHxMrMFgrUwhgrxT62OvOkZ
wtBdEQDXJdMved22fTSN1+0bsFqjPuPJcIyoVsSWwnOMGiqxHWAznAdNGdOCh1HfW9Tt1M+pQtCy
EiJHIj3IbwoRkdF/gk3R/atRcJbqbympobYZRPmfXrxWvzRzIG1gKrA9Nr2n6TFdeDrdxDJYdQdn
Eygx1dSlHebFtV6RO8rG01oGo2Lx8CkjN9I9rEeejoY8QjPXIh/9axKPIyaXdi313PaoFfNTKoqz
o85n1WAizu1zDWBBLFP0QQgR6Vyu6u4m0vNsazz3n1nxUAYz4FgI8g7WUxG+sJmNVyh4HpqVfMux
d2obDfLEtpQWbWAgpCaXRxpWsFYE79CXye8vUZ9jyylNkogOLZ03hcfBdOzxNuj1d5E93O7vsPVB
vDduCodmkkNXMYcM2PtrJPI9plvaHlDpLFyKY/reKdqOgLiG3jTpUiyA0US75pCwYG4r4ikVKS56
4SgyXhS2O8OeKLyzKQ3EI4eRBnZvYM+dNqsAKhA7OfExUfMgdjpAho7ctPILgdTbwnU/X4dqCiYN
OHljOr2ssz0jutv1o96SLFjN1VuDm02gXasM1DGcY+JNUiOlNaGbc+Or6cmmTtFly1CcbmetblCW
dShHeYzl+zjRIcIaIXOBlO09i7NDOtzMhu29WfdxtVBIJkNVKMHoT1b1jGfnrdoEsc2tsPu7+aex
xd6FoEJ7RHCjC9ooaZI04b5NLvrYbMO4kyd4O3NvfAuYfhcga3vdZNXx4OqYGeTeW+pHxiKIKduJ
DD/qOVkwV7CVT9resudbLpb7itV8fOYGPmTt7wqL0WihrCfA1DR0OlKYHBpF1fRizvp55sOb84eL
H07sB2RYSnvaKDw5Oces58nBH0fcshgRv/yLIgy/tGnHJWNwJbhOxL4GlEcO3BeEesILdmDv4w2U
5zPkOud/odWmTwvzDKrQrOwu1kPVgePmOGDlDYR+TksM50STlLUV9GYFJow1t+HKzBCxOhHPUqJ6
nfmK+/0Ot8ZaqTZg4BjSDy2iBG255Uy0ndV4ytJ7BsMr8reqPtvmn8oRb/jEeIlaDR+DlQ9DrION
Lyp/W8I6AQ8uqRYOFh3XDa6c/wFhC+kzPFxS47UB9tFw2+H/Kl4hoCJAUTzDje1euF0Y7PwxlHsI
1V2KDoORifkzootxEiwBrl85k0ey1JK5fqYzOQc1d7kmkFcZxHLek2NlIu7EnGnRDqsr7rFF5NbW
4YqGanMIR9wzI3eZ2GtA+z/V8t8I2ppkj8kcCBF7TGq04zV7mTLhAXO8eY792Sl8dfolbSj7ZvQJ
Zio4kXntKW7m+HvJFE+jX4IogmXiEIkgS9zKGwuSDxLc28jvOvW4qHTfoK1WskeRT5uEL5wAeWNC
5Xq/xqFlIh8adZJCMi2sapPApZFzjWWBAvZrg0nRVHholmwQBxVywcWwBH9GQu9ENRhOuDI/Fqgr
Wqyz3XKXXwCEMNNStIRU3JwYt8jwS1dhAQGeO9pkCtP0S5VYJ4jmCrRgbj1wun7+idWvFVVSkxNm
1X7L9rtafhQEDdYmCHBEILMh6CgzM0zKFPG9KR6wOQ+70BVZAMvM2ehs6Cl+etIWELB6fYjtc+2R
gjG2cBmzXrPJFeaXjuEpbfrAwEXS4lYEz+B8nhCWcyUW83JMW/eYjATVgo/lFE7Ma9A2zjVN9gzI
vtUezUp/myTyfw4EaNgWSGfxluUYJdXFnvrAUi/UEl9cvuaIcu0tFr2qe9opScwhXvm+pP/dO4Wl
HzUuruKc8AK7ED47aoMZtDINL9JQ6PwHpCicW9x7jrscIoxIKvfsAjJZMM43vPJxVTyn2SX4Q8jf
Gb5SCpI7la37IytjzAG+c1kh5Fa+ow2C1pGsu3xjmd8rFxOzZfQ5bb6ZXuOfIYhRi5EpGu1wkV+1
QTB3+zoOiz/AVz9QzryUnLyY7LdzuBhiGLcIEHIW/VGnluvbtmhdmb8nE1AIPhsAp8F35FhzoKhu
oOtMy6SM6HRii7sF48diWudA++PsZWnzcL0YcyfX3GtjF6+irEDHYAQKPGJYOh3B9A9EotO/ZDaf
NgIAwIJat3yjY46cj5E2+CvJBVj87k1n+iNQ9Aag7DTj26xw6/HDTQY4b4PTW7LZNa4CcXOMr5ju
0E47c3Srh5kZtUA3TiksObxVFsyLEYygbfj7KLctf4NUI3BCBdElJD/zjKwwTKo8O6iWc4rQJTXv
rzQ+iadU8DGj6T8mVoMRX9/1oER0L1TYqJotGh0yrPtVfEpSkRDOzf3fHlIhZYK7w5ERgg56yydK
wyxzK5YGh9SknlNZuBJxQGBdc+SXsfzGE06wGU9II8ASXBKhWpa/Z1JmUBwTHZH+iFZ6/WltZtgV
pPYZ3HSCbQIpPEoKCJoAZ7GJ3oEcfo17l3wq/Kwvq6GfuIVTg0wWOuu1oaHj4oltAt8nkqGeZ0ZS
oCyazi6uUR0LcQ8/mtl0BBNmjBbCZCRYs1Azpj2RWIXqHCriIXSsTjMh6Bu3ixflw8X9AlEw5HiU
0LX1oEqchjSYB59adee0jKn6XjP/09TOqrOSrJD6nd766mj5+WRhtf+dYl4rkKX/dLEVVE1LzS9E
h9Gf+r48awNI7WPOCPIvBdlStFAk8GiBUV3NiCIpPPtlMuwdhaAboZ0ci2YwT7ASpmgwxn8AQ7LF
WRVdMoW0/bi5/iqRj6nH1v5a09aTukbC9u+28qwi30+EZ5kDfgmn3Jn5dzn3gcmX+BFpGtg15lnh
+ismyAKc2TUXJjuJ/OCtiXCJa0w5u9ggTHUjiix3C0UoEhHC5fckjTFK1zaE+nSQSJqVpzvD5ZLh
3mVE4W0v3URZmMuLAoxaOMQMdfAsqNZ4PPIdIcZ+z/94TcC5RvVvBZ6cJQTa5O6ZWx5Ooz0kVbbV
KVfsUGMTHN04HOKr5DTfgMHmrpBY36NHUXPxtUS3RHXBB4ybGLpbxQIZx9dVfy+sY1xYHxqKEkO9
1MaHtmA27V/zbHotREOQgPOolDfDIVJRN9+6UX1t4KdT89abyT05dYJCKqu4NkNysUmYTWYEZ8N3
x15UW9mJXl2TwEKT6ax1QzuRp8UEmtqrDsoL4r4TpLitt66jF3FgD9uh3a8kUyyerRHRMdwJGfBG
85qbv90CZnSLddxCfpB/x9TlGETiSK3gaze7s7+gEhHiVwmi7bbC6xX6YOzKG7itsdEf9deKW8go
WdK2IGHcmgASuHjZeneRsPeFZmFP8Mu+PFWaEijNlwOdX0T4H/8QiLOLYsgwI76KtL8IPE9OUKib
JcVTx4+GIAYSaZjesMDRWbugDFS+CBsWw4dGmfGUMvLnX5ISLVwntMrm/ohGW5HGgcXhhoZ0+plo
V+uwt3ctepYjZ72X/FYu7HmkkuheeaYieM+s86+uxl3NX/gS03xxbMOrCH1fa7S2HQF4H3zUDku9
QYliNH7UQbMl3O9UYI0OVI+L5qX63SWqH9+n/aLNl64YLueFmCWClJpIu+VO/aVNyEyNTVlHEgdr
R1cPfmG3AThDOO406K5BawlYMX0FnRuvLm6pwgY2XIo0nGF/lIYsA8xpYNhN/VcBRlTSjrGyCyJe
gtzE9huODNVSSwUSmg3pkJv1bSIMUep4a+aL1JczzmDHVYNr3lFvwWue9uvS7JUEa2Qcut5By9/S
0Txk+rulPbYbiVQ7Kx9uBHQUo3FWs/jCNzVGpPqKfZqaiBXjpXHhQTBnKp99Syyv22yz8l0x3nuO
TcjH9yxTXrW2eagGCrq9GENtcL1EAmXb3bm0nIsVlzccQheNJLS6e1hu/ZocnLwJ66r1ITq0CK8p
YyBUSdaz9qphp33UqG5aZpWRIcAmwFdc42wLZuFMRy7zpumcuqh7alggTNqror+fa5UFcWrPbULk
ct1+DD2D4eGlqMd3rSXWEHwCJVxMqpHrGEfFQI0OgQ3+5keq4o8WNim21UFeaThhG095Dlkl+ZnM
DZWGMW1OTxb9AxOcFiGc2fjcskoRG7QHuXd05WRZ6i7TKjIffDAnHh/6nd7n1rnWU31raDbbMjgQ
cAAA5ruXXDj7kroFsgV0AUT+q5I02tpnY568rM3+N96Vmz07jLT4Zn2/DMnTQt/s4MBFSGT0cZCW
azAs19od7pM7PJRLJcw7Fu4CA6CjQB8cpTKcJRHwWnlrRnnj47QaK9RKPRyWOZzdJpxIiniJKiXQ
U2Bl+yV2AxXIXrMxhnzZAGW8bb+LHJSgqmeBt+ULI4ZqAGVUO6X8jDkfhkNsoLQ17b1SoK8ENLJG
ldNC2WcS9RydujMOERAk7CFH86TbmwVuPFY9yHIVHbODtUyHnW9zW6mQgArVAAWqKD1WDh6lQRzz
Xn5eTPno9mA9NZGQUdgu0XGkZReX9PYEkDZmqV3HsJo+iYp9Wy3qBpD8La59UgQZCCF5RMeevwGH
beicgfV7hA/Hak6ra4UOsXlWf5/S/obYY0HgXn2SAdId1/ziZOQU/+EZ7Ot/HFU/jZYV/u1pW/wq
AeJ6kkcQL73UAGi2nob3n8wFfRoTFiq0H8jemJ8g0uNzCcjTkc3vrk+cM3XqLVD50RECxoRt2Y6J
852Ab5rlED7YqBs3Irx4YQwV8an7Al5wnhIRm+o8P90GT9RcvY/K/BT2+DHSVZVdVbSUERUZ+jTQ
zC6vWdZc05RHcH52hRG0SXpRvFgmp1yfQ3VQAv5QUErV12bS/bHYj33ptU3t8fSN6QrJbFDWzh8M
CgncMSCggiGsM1AIJEaofzq58i7a9dnYOwXIoMpWEkELZC8dgIeGQiIiUQF6C4RG4B6B64Kw3Qr4
CvqUbP2qW/p1rOZrIpprxbJJIKtrBCXAhN3RHp69/HUEAnU2ogQVvUhYGoYDjDAV6kxZqXErcxLy
JHtrNXAT7dcs8ZcS2AIntuTYbh96AseBg7ulflkHIM/iJ0E9ZTy8zkV1SUi8n9xHUjCJz/tSxKGS
P5VUvwL5XlLbOIsJju0ja+gF7hPPGSj/qR9FNpL0q3Bx27jHDdzjjY1wyL6RGFI6y0nvutMCF2qM
azCS6FmQ4NsXtHHqwbBVwOyquA4id/F1ywbdx81MmVDs3hd5Jchw0W3Snbwa1bVO9WYLmk+7SUIf
qlzo0dxrOo/FpDyyIxz47nr7URTqbZg5jsnY+k2WQq4QTZ1qkPLIzjLsF+LU/JpyM5jaOHT8yY49
RDFejV1OkUCCaGCaic+k90Y1CQ2zDzWT4shLb5evy2q94mYyiDGrPvOUPFAd61vyreZ/tRYME9gU
iQi6gnXNjn0To/bpHjoB2ISUpiPGJLLTxijfQ+K+jD+2tV5PhFlgz7uouCiJn5bWeKkaimNhXjOL
MWOaj5B5srkOLmEOGvJInYE7D/r2kUXaVTe7a1Ye12nZNQWKcPHXYdMiwAdiKn9Re0qnWVngnmiP
7ggL0UjpaeYKuSmPNRMMZMECPJ4mm1MKm5M7YDNNqNB5alBRZRGmZgnL3IQa7F2jU/OanauWPD/q
hMvqMs3R2f5X4eRzuIHlfE+rvekuBJ6AWppyp2vfSjciw94vXesZLmSl+JMtLAIrNhc1zHOolP5p
EOm3xdLgmRwwlvecJ9jhu22NxaOJ4jQLPnLYqpzEnRx4VHhZHp2Gg+nZCjqScfAv61e5UNFJp55K
znjzZxkkExIzBiFNmDJ7nVFnvZaMpCA5D71oHpLMIHUDGnvicTwjlp6RxZ42oMYWuA46PJyDysPq
gLI/WHgGpMsu7QxwUyPsJpLirfk86O1lSJJrgdccyVyHKd5xX4vbSrgEKRXzDuLPK1xKb/tDnvTY
cagEvbzX/KvJjh8piCOSQBsjP9McX8+u2TQfRosE2Ra8n3fjZOhuNq/d09SZLoG/ZtjwGeQfXdda
yxDBfglWsZvgRIuXe4olPecm1fRNuZYcUFIV5OuWJjh1YTIv4nOuGQnPPXhJaQkctJrfpn0At0y/
qzYsD+z9ECY0HGVHU/tq1vZGJZiuBeYUGGSr6RM9SPaezJs5o9OiXk6Z5RfA6M1QXizVuTQ9eC42
tDhLLjl6rvkPlr2Sp3ySHVoAswa8ai5Qab04dhe0gLH6jMDXPHXpdG768tIk5qU4jnPt45nfktju
6CfvGYnCcom9JB/ufSHv8SxuatewPYijTlAm4uiCMysR76OswiQl0W/ALnRPwaHkYN6QrEKI8DuI
zqzth5bBHSdidG4qQYIBAWDzV0lbAXNPQVBOcboXmFq6kZgQUl1a9Kmj29Enk6Wf8qdCjJ0xCC29
DEzcBEHHUZx9gCoeSSlv3jexUe1SJhfBMiCgIje25EhuoADd7WvcuxAXU3Mx+t9LenZG64CunPxm
xEBHHU2+N/Tgmfw1JicCIveKKf4nTUy0wwAVnammT7qk+U6W3IBNUxKWsEFds7PrSIDbkkKV9akp
+RXVGbMJQ1nmC/6fONAR5jQOTdm9dtT0wBZzKFvjlCpoY2ncgTZKPlqM/+wxRJVwH7Oyur5s+2AO
3U7sjQyKm/QyMhTm7ozpQMQslG9jd7axOtodbz9BIrbPVjp3mENh+9lxAcmZZCqCH3FiAWdr9Gh0
Slhp6KSfKJ53Guq3z+yjccB/YKib5WD2qBIHijQyxT+PIw6U+WjM0WuPdW4g9LzHZbdb6B1zkbIz
cW2vTFtp0C7a57Tiz8m+DW9FGI38iyD9Dj8UOi+l9sHFbkb+1syItHkBWMza7r/PYjb36ComXvhy
BB5AlEiEMEGUC6ISxR/cm4JcLaWPzv5q3bfJ5KKuu32NCXfQ/5ZI9lQL5oJvaCWuV+oZ/BinQDLu
F3kxe6ozEevLn+VLw6CX/MbQ5K8L0xZv65rj1OB5l5MEqlEezQ9xLwQf5oV+7Nqg6AmuhmHpx5Md
hZKZoJDNMZLL2S0PWRV/TjDIvPpyxfRIbnpEVib2Wc2IH856KUHhh2P1zy5W2L7dZL7mMVYShAb5
WXka8eRpaEumFaiuoGE155NEf0R7EA1xy82+uZkfJ6+gfdXCym7tJCKk9osHW7Ie2mmfUrDa8HFs
EOCEmFvjLHEt5RQhPnRJHErQrxjlP9YqgUDQWVFygCBjI1BJxkT3tW6rZ/dfOuOLggrlu3WOb4/J
nq3jpUWevDwMfp8LuhIkfvPyPe8sr0WioLD0BBLhkIh2zUb70OWGXob/YuOx70kN1KgVt7pj7+Im
IQQjq7xY34uMVMvsm6VKrZu3bOo/3Ip8GVz9Yw/vneNOWvcJRJr2bgG4jtG9VHK0IucRKdzKXSgS
7WKI+mq7t6ro9/yaZv6RJKxRsZfqL6XzX9mHtvnKv4jpM952bmMn5WPUlGdWa2TOFBBR36QOvC31
La9Rs+RvBfe+4FouCfDdhHkd/khEdYNBwZSFHRXVwph92tJ9xuYfqwQAwCQscC8z+Xid0qOIEOGs
paeGGi8+FUTT/WScLc0T4xxi1Gck2VGdoKn77dbotM+MSmwVKd+VCLQ7VJ1mnETGhQFNlrtecT1A
jNQKpE56cvVwXg4C1+ocm7t1CbKoDuLqFrsXpz0XYA9K9WNhV0idQJY3A1Rq6Xcu04eRvdRfQ5Nd
MIhd1S5U1EeB9UgoZ6JLMXChKuspVQfzll8VvwIlCyPE5hHUk9C7o2q+ohv718ItdnCL40YBkr+Z
kqtZ/fsslGHP9okGDHjLmTkIBur5llD9EbccWVQaI7JFodQDAyozyhd+baJ5B8dTsXFWo+2ZfeTV
Q8QzOfUFo3JiY1SaIq+ySfkNJsSENmHsTK2R/TpztS3tM21o4Et39rFBJxWTxOXs4MFNxvvt5GWd
m5cg+SfdDWjcnOxvJVu7JELfrT5U4uOzjIEXDw/aAbb6lTNEUWpWhK9I1a4KvxSHd2W/uUSzfseB
8WiZE3M0nhjxXjoNmD4Ku+6wXYyTu3oSSczGR5FBZ5ABr2IhRPoAqc65kK20RTn7KP69uG5Y6elJ
Gh8wGSOyyXhkGtih7+Vk4wllciXgCCya4R0BYKFP54y2YWXNn2zCxkSVyQQSVjZPO9feEca9iY5w
Oo3gfx7qtnnMx9DlbKFnHFsAGnbIdGtpjnGvHKTzzyRsuvAXAHRVdV8OfamesxQRJxCRUIHy5HxK
7b/Er+029L8EHmrWg9pn+7hNbi52Of0HlHFeEV2gfDPqu4zkY6BMJNIvDJQRQardeVOJFsbiaXxZ
9mkbgRXyZQlD9pwu3XPtatU/NydmPX0ZqRrtzwNySat/zcR4YUu8lJTMay35SNFtMOaLTmVJ6vix
gsZpYWpGUjqhI1XljcRR2H4YogOByr0q/Tki5XiTxB8Q4vqLQa9c9csiR4l4PotC6U+9/NUwysZY
pCxkz2r1q4rpAjpWcCSJXoYazy0HjpOsL0+VlVc70KEZk5KDIeVPs+mYNuyXlBrqZbAdHPvs07V/
/R9N59XkKJZu0V9EBN68SkKAELJp64XIzKrEe8+vn0XfuBGT0zPd1WVScM5n9l4bViEqAAALLsbI
v+bIi4GeooG6lGbThtPF8oWBo0MSOZDMWCWHgvOLh+eYcZyAXqKw/KNwCXLRGlQudCjT6q0/2pUF
zkG/H6Luu7WuPX6+3cQVXbNk6hj1GCMyo3hfGtYpGb9URxwM5sS/FUpssfTT/gQGXhFL0prWH3SQ
B4S3B8ZVXOMSI8mEo3iOHxrnYo6sd5JfeM5Y5EuAHmwk6jsro7dSoH0SGCoGW0YtWZ0SzVT8hWxr
N5redmx4RY8tE/ksU6U2v5ljfGsVJHKP4iLGo5cqCJmHD33GFGkxgQfOGMhrSg3bn3tL8dsu9uUo
OyUaSDXxHQyAW2eho29/yI3Qe60a9cZSm3EXJt1D86ewRMSwEDjDl/xoGK2jFotjiCqGVgPBFZss
drWVRrUoDoeieWVBvk/r7hibQJypYftAWIxgWLILyK8LtW+e7YeOhJY/tLjMgpcwPY0r+bbaWy8J
hy1esasZuy1nObTOlalfBH1yU50PblbvSAri8akl4gu5R1ZE7a0sniRK3rio/JWUImsuT7VE8GUB
Vc9rqpDtvgw94mVkfYLCN1ndjVinXIdWdzqKLzS4mvyPzqoK38WQb2iB+/YfqD1zDWad0QvE1A8W
kwtDDBUJRr9pOvc6rkAiXpOvEJ7l9lBPB5M0N9R8OqetflelO3Nyh86yXUmJ+y9vtjPQgSBujg+8
K69w3d+SUH5Tm+VN09hpkXWaCDecxsKyM03qDLsRrxNJGCYgYtFbp8mrvVaWncTgVR8xTwiZsyZE
NazQ/miFqbOyAvauaS8tlGED5o/C0oNeXUO4ZhU0RSMOHXtITkoF7TVrEQtoT/Qir2FUvVVJFRgK
kMleOrExQa2IF7c6RlHB4YsIgwjD8SrmujeKpNiNNxntCfQmibHamiEZw/lSKmf6RHAoR6v+U7PP
A30Kwm2TxyM5W6dTYWR2yQKtIbswom7apRZzyxrVqMV6CBLBQN/7RhhcOP3UZCwWXlJSjCPqyfHi
SEsFYB9tc4lkjfhayNW4xadtK7m4lmBeBrO7haIDCm14Zw0ZfVfN5OrlwY/Z4ScN/LiNXkm5jMbZ
hLPVS4f60AiLDdnQHghpUVbwAGSTKnuBUa9GGV/wqVYaBcNujQ5G13joWpOWjF3QRu0RLVsONSFP
b7K2i9pjlv9y7VOQ/Wl/kBQxR2vsqrzw1xasw4hrtYA0s3+rP+CBFoZ4JDWXfxiRVZAsuwZ8lYRy
tLFbgD2Gx2gXsti2RPsYcWc3ZEXvCuIAIJnOwFjSs8DCWBiOIW4aPQAaGnssKLd/ZzrpsnrDjQjw
Tv5b/H6MS+pOxM1LiHA+lrs1+iJzgP7QR/abOUaHpfAtCsVsEz3ApJ1HbNnEWxSfKj3UQuxCzvym
My+btpY/t27sIzmCsKPuY94mEH1FUj71SHlRnfJsLmDDGSs5JD0Y9XCS8/SshZiTu+U82X2+9zEy
zeN7SLtFqLFIqho+BxS11Q//N2FJ0UOqf5ZNc0x4XJc9jKOW575q6Md2zBfwCkKA0uLqiOZ10Kdb
VccP4gvYywABhRb5VhmTDQLj3hjzg/HZy/wxF+3JWFDwogQ9zEN13VwFjDu2yOJQ+9DvyVfqFWIg
shfKTW/+UGggZJz02OjFAB1jJxLPRXk9SM4R4v1jUsIHiR+2OBdX7OiHaYGxC0MxO6lc2bGAq2Kv
l9mbkeMxTp0Iza7OHjWkLBcUGicPhpFj8TWaYDi5a2sWOxy1xJtgZaKojld88Spa55NcLa+WzOYA
8jpeQ5KD2V9yLU7TRVV1POIgsIocl9lOlRQGgs1RQayKXC+DNOyPXCdSYlxl9kYru18SKDsmXflX
NxI3UclOnaPKNZGTK4Y3jRSS2QGrKmCXmhXfv3qMvQ0xE+ujl2VMZRPdy2eSpYnYJCFEm8qTmL6F
o8VtDVyFGcqIQuEoPOJEhkrLdlGuXV2MAfn3botqyACe1CEwXRIc1H+j6igOeLwARLAo6sF/x++z
GtnDJ9SLHr5x5qL9aPepRvMEC6newiT4UCFbQ4QTFceCqan9UYgNQA4pvW2w+o6MUSqEdxl2TvmX
ZxmfUYJVjRIe6fVq7Of832ZJky4LnLQRsFZh4i3DXX3Of9Xl1pIvsh+yI03UaW2IU/0QB1dlIJZc
4u9Q0rxNMo2oYjK+sJCBJBKMQLzyK6ZVAX1jDZLzjvFo0yA+QQXODvM4oIWrYCHR1KJPZVSq1o7O
pkJBYspzwoIeRcx8GsEd9ljaUBYme2vCws7EpWJSgnxLCPur07Y7AbgnPhj2ku8myFkUB5p4W3kD
6CBI1EYBj91MwVponsoFCjsTYMmoEY8+Y5KMerwFCHfcYsDbPmWegaWdiQmJaJPitCuq1YHbORTd
zpnr7NwY8rk066AqyR4LCdnEWtaEb5L1UiAa69T2Eh9wTj2Uzm+ChU2eWY6nUcViXi8n1gdBuqCI
s8NEeCPv5iIL/8rwkPXaozLCFyyrgipeslELKiLL5YgZkGwzuxR3SfIziaKNGMljz2jl1PxagibC
BpjOJnSzrZqjt3TRTc37q8k+ud2UORtNBMDiDKTm1jB4quNTvHYoEhS3wTrN5oah2Cywhrn9oFXi
sp/IPFkf0HkqB8JPgTyYUoPetIPl8jRrQIEpZj/rvbWivVMwheb6MPbvLDN6BIUdssEuIkJWtnNw
ql1yVO47MdYcAAH6E+sGkgX1mgqEufxIzgjJgqw+QNYQQkFh1VSVTF7wO8XAT5djI9LooDFvUlxq
A9ULew9JdSExYXx9gVTTA9i3SMYpNjpc8yH8I/pA1SsXu07NYapgXybZwFZkTBSM39T50DHfCmTQ
G7SWA60lStOJPoHe/RyS3gQomqeLUYGP6mNXWdphAAgxTSdRxoYSk0e4KmHAgvmslQd6ozEST2oF
NMw6FwVDN6M7lJuCb2Er1l6USLqIs34pJfWiWCIIOTuG2F0dvVCl9stZu+wEeDuZeGfg5Y/T2+hj
jXJbAF1CHLPoH129ztw4NrZxp2Oy6R+37JqbzKdkEnoBzYl9CiI4jCDapARax/odozFpn3iZe3Fy
WmTcnfy+EZtMGgnxL9NuNpoM14HwhX9HUUK7imQQsBXZdFvCFN00e8oMMaoCp4reV7HBKCDEEhjQ
TwIV73DJMcfyTqoM6v9f7cs1QbphdiSJW4Y8wnwG3bW4n0LRTxBPMWaNkQlNcMiX2dOFu0qqTJXI
XgN5tbN1OhuZR2BiajhDQ0N4x/BwaHEwJvelrfxuw3UepN58rTYL30kYiEIwzGPIvi4WPd6iBTbR
DGJhAVQmoPcy7Pq7Gz5JmCQlYsi+xf+iikes60zoP1fZugkiEJ4ZZl9De6GhfpyN1ENxYhDTIzLt
NXiGwDTnEFeaAKUX6XZwN5D/BTHZXhMeOOm02SM3u26kErKDekjPNzXyY0RYkVWZvxGZ686v8tlP
9R0EOA1sF1O5rIOVhgIJhiz859AFi0OHr5+hpdmR9WhJ+skTjw2XkYRnU/lJVpmMiRZs9a/MY2s1
ynH5QUysE42js4KW/uUMj0t27QN2WPQXtxz11Y/Zt2cBNCfDgSVWuQ4PCGbyMAz0pg16l2Aso3kO
ZAQVKNj66vCI+sgZSKJJnBrdVwHeZMbfBWxLSQPoP8YG30j5LRKF1peKjd6JLkg8kmTEUgJBo2az
zD2+d3xHqgSh6B25eI87zwLzk76ONH0M3zJvM9eCEMM7IVu0IrgyEdft5J95tK5D1t6Ee3XuJ/Cc
TRAagxPTzVuM2KgkMFjsRbySTXmrluFiyKcxGcCFGvcJdbsx1DdNFU5Tfq6q6CL37r9GHW+EGgH1
29bPS/5gf6AeIlRGJIFJ9AYRXigbffkQ//C8lqH+3+EnfPFuRSTUlKCI9FE6tNw8QBCA7UhLHHRy
ch+R2y+Wl6N4lHrhNKyNXxMxYHxbLQAezjzdYoSEkrtaEBagDkkJqBNARQ0Ppu93GUUflLOQdgMN
l8RmQtwVwxKI4XJZEgvG5LFMCkJCSTghdWhFfdQVHNA5K5xDh3JJH22lHV+IMR7IxnnQzLfpRGTU
yMiT82VKOGOKIEI/2DTkR4i1P6nVacgrT3gz5R8U7BjLsG4k/J1QiT3ajp9+vlYfIJqR14YueDt1
OXW5iFNwPYdWH0zHfz2THZQhDD0mBD0LZ4e5MRyRp4XuuFcSDM1aj/yjP+UwOnKe8bV9INoWx2eB
wg4C5JAS6OZIanKdV+1aMPWqAh27ONL888h9EMHoioExCmOgy01QtSP4wvkADiHP791U3sI4vzZ8
vGYmnyFhH0oRVwg8wDZ0JpaDjEFlSolak65AzG5T3t7S0lZO5qIB7FUudo6Mb1WMF3mQnzLVgXFU
jRUCJxboQbpPI88fPl+pmFxFe9EwQwonQTBO8C7jQ1qax82OnK5MEhnUVCgAlZXLkqpV7FADnrKF
UBW7p+fXwuPammwriPkT1uNU04G0ZDbq6TGxdHQykj1ZLbMEE1/oVZLNwxoSIUGphLT/0BxrkZid
Vtk6+tPQkeRrsAZr6nMTJoE+ioHZFxdsfqz9a6JI3KSFeF2VFJg0TPup79nJaK78PZArPJt3c1Ye
Aigma1SeDDlNZSS+Y/T4AFXEcUrTeqFQeCUjhxrWgAUUL6Vabd4nv1nVSzP1F8iEgHAFlm0TD5gC
MWI9CMMnLA7tUxO0g8y8pN6mkTQFVJcFRL7llY8bl3V4VBk4N7mGwTgidCj/sqeiOjeEgsUfzdx/
zNH0ka7xx3Ig6uZLbba5HoZKrHjr3daJokySkIT3yO1HSBSwTZFsstNO0je9n1+okEykKQN0i3Ym
6IGHujou7CWQZRRz4plI31MQTnXrN8OLFbWc2bOTMXumdqoR3bLs6OlW1PGlK6XTOr7NeeSPSnuA
kxiVg5cDDo1zv0MbmfowjPYjrywquwe+l/DQiJtTCXUMbI5t1mjAokNqwCapEo5Df0WcZA2/HSo0
QZ5oZnatxUuMt3MkfwWAIuFiynxeQ7LUvsLwt9y0N+PkWoDIb9Al2SyNsCORVj4GOb2beX1l8oei
oQKRnmL+Ye+rY5eKJGHfMXJHlQeMETwBLjzYS8WguRFrx9QE4Q0aU+BZn9E4oDGra1iWYJXa5dS8
6k3yWZnRRRtOIjJqtfaNEu4n4VW74c260jFciki8lJ6Fy8NqKCOYt8MmxgU+JKOnYTeUuLQk8ZJk
sy3IgzusCcJV2an0yhkmarWkR64voLvklWZYfBRhiGkJmrwiORoa4p4BdIWUO+0wOIasUjYiKJlx
LNWuCcy20UGFYKwtGB9gqhVl7H4Txxa88NkNCZJW9B43S4VXbLHl0VtJbmsW0VHbxiHZV8NizIdM
O+11ZeuRL8bPcliriLXejPY3cYi4Oopdt4/TeyGstkwczCCRNHNSghUeTQi4howG+gkKPGL5NBbf
e6wkNkXDREs+z9eE1gWsFuNLVvP4ekpUelV5jd9Mr4/i1yXMn9Y+vpqfLRWf1RLOBCs1uuQpWtCR
44yMRB7wnCK96q5jxlgD7RtsxqYgLrf5sCyFFcXqdb2103EETDiPww3ljaNrXkm2QkHMXDT+Ff6Z
sDGzJL3t8t+uBb0u/W7KMNwFuDjIGid0AKl7ihBzOLKjUWsL3uh/ddiCPcckUVaVZTY6fxl/E9dF
tUIPlZ6zgdj3srtqonY1y/Km/3TbhicR0cI0bpITioysoEDkhUJOxTQ+l5YzMqIbGpU85jl0rhDk
4lREPAUQg0YyMUtoFucY3U6CdJ3aUUNQF9WtIwEfqpEMTacuUT1FBvSeRm4Ciw/CQBmZLGrgGO20
bD82xX3QtEd5FCvxJpUfppJ7MRGJSHXySXk0cfKMs+ypJNlTLKVHASs+eRiAZoFQ1nkghf1NRuK2
oAVG2966JILNjPZF0KR9Fkh45RQqZU2+Nsg6atUZPm/DdFofK0Z0SkhDRkN21WwIHolLu1THK3t2
/JOT3+JVsFhlUXoB+yC2sKMBz8JTD3Ilwc3FW3lrzQtyOLSsREgOtFwR/roZrlAFYcjYwnhGBv53
Em0wrn+A9nyfBfS5OuBTBrW9a0xJ0E4RdEHoaLxE+NGgKjkgIDOON46+UEkcq+KxHNmwwU/M/Rxe
Ac8KPfrIUyPWDVIPal18opdk70g4YAsmELXfu5PV7JmbKDroYjKwQL16SB72bYnalvC8nHg9poyQ
Jy0KJbU4l1uwBAOr5rDbpfQAgurHMRKI8alUPzUukp+yUy4VY4UbzbtuTf70k/tmtkDEQtjDtu/J
HN2eN0EiRhh65U31roB+RONM1GNjFYGa/kngn9TocbrS1xvRzxfTz0vYJlV1VsKQXAGQtg0GMiE7
t182hfdARfXToEDoPojrFk9m/ikTFDkwVUt/edRvgzY+FHL70sB8siGHz99A9/8whsqx1sUxQaqk
Uc6J0bpLifgoV1E6ai4UD8ZUlLqp14bdvkKrtcF3LHpZIViosJJRfFN/AKiY0LW2EwHZBC8/ywBG
GkAZNrlxh3RJaCUXWwX74CpanrUqHloTnarWP0H+jkhy5AcTuOMoYOPQF0dgZVMqlbMwRRdujF9Y
lZZQxuTLNAxBwUZM5rRPYCXNZDEY05+NlKcnf2YVpV4IrKpRnxBJzOKu70S0GQN5VmruI7vTrS/2
WfY6m/5oix2O8BSXL2/3XCDuNFre2NZFEO/Oee4KDlvqfLxrIo8WDEchfJrFijjPurIZW9NbOpCz
behBJrTnL/oEQFskQDbIhUyaZhrCIhAy84AHeDenTHMMTPdZdF6sxk+ICa7zezNNGKGC2dqbBc79
AhzRKTrH7xLpJ8CiChgjCXLRwSAJ+11+kUbFWwX1lP/yFCI3AcS57JvD+8CtuK3ZG5UsmkF6tWL2
g2O3y3vtmdA5y7v627iko37FbiOLWBH+rwGSKnZuvbuqfkUOR6aP1/E06xibrfdC1f3RWs87lIx3
+PJM5k55g55l/hNLogdP/YR+QyLKBSGUM/L01H3jKmy3al1EvrEXIxGDr+xOxC6JNL35S5MKT0EY
n4lhPqzcupUPdLQIneRr2taX02VQtANHc8/eahY8Al52cdftCIDtWZMjMl1xyflkRNc5pRKRncS7
gi0sgbSNTwn0FAQGC4TzC61MIm9ClcSN3zSa8xqk3h+FlHhYOq4JEkwNp2uxl8xPLgvHXMOTRpmC
tuJuYT7KHvm78pgnEI+sfGsYujqwflpYNu8Y3U1xPfIrsI2iEWAvfW/EzFMJQ2P0UneZzQrsp2O7
0OC3U/k2y78G4aqZnB5G2uMIiT0kYAuWT8y4UF9I8kTkW5bYnyJWWjIQBeBEBLyphW0cY/LzBmFh
0CrYogzMZWFNBcuzbihtkTQVUCjIEvHbNroqpn4dC/kWFd09seeFrcJM6miGh0U6xhPjsRIj/q6N
hlNjqH7TxEGhIp9S57MG2ONbqyMowNF9rZZ743SmfGEkcZFYBUgc4oI0neQROT/h7Lp5jKgHMxN4
MuvsvaYvV0kRyQtdgkZUcHZQJZLyEJW1p7JwnsPMizG2GSPebwLsChcIQ1W7nYUYIVHRcfcOVLOd
TlmNSoMOoj3WhWX3f2cPPvYBy8WhacnYIZYonXs7L4kSyRN0EdJuSZiLiTxg6qu50Cx1eG2z3jHZ
XXYtRSm7y57dpRIezGhxCT9xE77qdnVnl7AZWgLCcWyiBE6K/IV63xa67FR3hhdlA7j62NMIrW6x
XS2eGeuYuM4F+ZktibAbLp7MuW6+hFSk0VkFGOsR5o7TTjBRj5zXi7Ju4KGdjiESPd4AVi3bzMeo
YHAKzzwN6bmBR8p3kFSDvrJ8LukodRTw9FZJ2vmUeOKEU+GICLZbbKw5/ZC76BqxZJwkUDwpWSaL
9q2gsmMOIN5ls7iAH1vvnWbaFT5G609tazMwecYXBiz3mGOuMl2Ey4j9cF+GG+2cYBpGN4yXtT8y
Lw7cvIxBfjr9HSwpMP+Spk6xKfc4kLAKyVivIWQe+YCPgC24v5yBgDfhi6zmsVG5HWLnR3oYEBU6
pnLJXrMHTiZlV7XK5vtSUFFVd0Z1L4aMKA50KXPNyN0s49muYpw9FiczzvxJJs8SmkpxXtD1oANH
Mz8/StIzZSXzjUXwu4bpzDKew/gm/xVvKutK6s59T0giaQjeRMp5fxI5SEgaAN/ayU4udK58xckL
0aHaa8AbUzykKla8mDUsF5aG1la/9r+xdtwseoLwghDoLrdeIsIB0v2ixBBwBUTpvktO13FP/2q4
cIr7O2r/sUeKTQKa5E4TadXxa7/oXlQNpwniXYHkTwGhS9ImYAVwGi8jrfakZyT8lihe3XHi7EAS
gZQcxzUO4oWdPR26wy7tDV/8qwHa1+rFZ2Sm3HAY82iGy95ypkZDWAm1oP0elRlvZ3TKTbyyUsc9
xewaU+qsnLSQQeNBc1SFEBIa/RkW06Qo13G2rlidocIIvLXKQKanJr/mKqL4ZdcR/9QfZ2L5+jbn
qSKtuzEO1mvooqq7qE9ZAhbOCByUf7KoAek4Fznt9uGSHqe8vEmWepsFxCzkr8QtKjf8QuxBxQ9E
5x/K8L2E2dVc0xedQtfIXxAHPsSlvfUD1gAUs7Wz4AeYDCIeFyhuwogGlZW/bmDkG3wpNHxMDJnd
5lAJtfcs13DPUucs2mMyhQdSfV2+lsl8lefymvb6xcDAtJtbliYoAXvFRT00uEDnEC6VB71cCeSr
idriNpt25rahWMhj3TW+SfZBco4dFErqBXfbDaR6LI6XZA3vMebayJlUBMaWFy3ZKY5TpulYwFim
xwI1cCh40XH4DrPmFYWWYQi3vFI2SPQDem8CGu6dXNGFUIoU3g9Iiy036wHUuhDVfZKRVxvxE/LV
85MtTIZplplkQAZWOk/7nC06u1Y/TjHK/MbpiZzVvBaHZw76a5Kio46pALDLDD6SGfWbRl0hy7w6
qd+86w8NJ+zEyT1zcndTc0bnlxbqaR4Sz3LlgDDHVTQ9xO6kZCVO+bE+1yK9JCDK3mu5fIsW82VO
QcjujPLcGfKekDG7F7Z1P1GjzJH3rjwmQZFbPqcgHByBRfNXyn/Ksz/AwQepyCbP1rwIMLwOf+Vd
YKitKbKN3xLiAd9XVAApjcVqDxujZcJWa7436P2Z0LFPL9GIi803W2WsB4f2KF4i0BXhF7yStthX
tnXuzMYd9n8L1CjIKx4kkQaEY2oKRASSr14FzPHRPopthcxB3dplWGlW+bMPmRMllMRwwnS+xizf
ur9KT+EmCM68oqrvJRxvk2PS3U3rERw4TZEKGYwwmQiss4FYIQcZgksq0jH1NtpB+yfpoLEPiVTA
zDSuI9YSqArMrpRn9izS+ak3PCar9FqCOULzwWWgqjGbI0LrWYhPfniBVI5CG5BwjxKKABJNGmnk
bSFiJJNlx7Wz7HSf8mCNRPAmtW1B42nhAwtH/696WYGQW4BlqnZyRwHcC4F6fNaYkmbxjajb/URU
mUq4D4qsf/0WQKPgvvuxzMnvbOU5cv4tirlbUFGKXt7MpxQpMQsNr8dX/xFZTzqVQ7EbjyM7dWOA
qnLYxO4YHZN9Yv7Rx+KWZeHNKqa7ZiKZMWo3q+HhW3AQDO9eBiRJOY1SOJM78AdPByZvMklmoyvi
XFWazF0G1blvvtUorXEGvE+Y8RIeo4ntigk3DM3JumUeMEmf7nr/JpAxNmDI5lfZGNaFH5XbAwFZ
TJ0QzdlGMZ+mefHHI1Y2JnrO+NPYMvdqqhTot0iKZSpa4K9LzyGrDPZHQmbskoM4ludKb4BzN+cV
YIVO1tKyEtGm+vgefIm8VNMuRLI/Y5BA+P6U5FKw7Wy4mL/NHvVEfw3FfqeYiaN5TTxfDNFvSNFI
biU/eowAN7e+Sa5d9l5L0F5fJQDtjUJW+69aEDk/jj6cZL9cTX8FUqbEFLO9yZzIcpMtn1pJcP9M
O2CnpNQZf/o1qGTQdvypVCvQVf2WWpe5bVypwR4BdnRBSYxGJ8aIOoB7KIbJU/nKcZa2b6JKXlZL
WvZ5IR/oL/b4XVOLbA2elXQjhY/iwhsGXKCoeNcM/rX2YiAC7qEh/M3U3xQzD28QmP//Xh8FDYRi
ESHsjBkbg3q8k5F1U5P8qmNv4rVEYahfk42HisZK/lEhVBgTn2Bjj7rhWh1Imyr/MBKqZxvxEJSt
aWmcuh2c1kTuTQMiHkY1eXQRIMvhlZjSt9ww3yiLpfqzFAQOlDaIepWbyHzLghQpQ7ePoJT6Rr2+
RTyv4k5G47AOqpcF5YizinKP2I9nW9sVQvxIvnGqsuE0BOnDxOj0LRi118iJBzN8lb8wlldKTOSE
DN3SeUwrk7qISVEFJIpmYPCFB0FXlD28Kd/R5PZku6gGJoD5LDMVNfuDFuK8Ll8JFR/f+d8YZx7x
Uar7/ZIRx7jIZ6UmdHVYfQI2CoJph7PUWD6IFA3kaG35E78OcjI+LZncqyzyESCwhOFk2/NzDpJo
WxZpIHIrHtVP+TPqr72LSJacq10SbEMZI33yY2ckMVgymKeSFZkR8qswB8arfbNsbK0MpymysHTr
CfpVWBDsa+fCZPdo1zKt4aecOt34qQsMgSmjVeIeUnuVcnzRtLTVCsCiRl0uEIy3Ao9wZrWG6aMf
GBitjx4+2mHUThA0dhVxIAbhPiNTRbqxDBy29TWieTMnDyx6iZhs+FTBzOnEdfsKOdVMARldWuUG
jAekfu8+ZUgtBjw+fxIGoDqalzjtezrpV/zoFxSuBtCJiWuzGVq2VI5aEtS8yseGvg5aCKd3GpCv
c+iYi8+oy6QVkHjKgJlDbgXBawUjp8ZMsle06HuAjpv8ZITYVsd9EK7j+WGQzfYnZ4Ifnpeo8kUp
OfFU9Zy4DbLW3Y2kDS7zwackxvY8G7jBv9shAcVDqsbrEIYvUd6/0LiG6TP611njXQwfRU9op0jp
qkg3VX5nHoF3bkabDqef2cr0eZsIb2Eas6sR6aQ/MZzU7CIXVpCMS5B0eF2pgPLB0dnEsdAodCTx
EV7O7CPud31PiOrWlrB0CP9qQsJ/N0znquSNJwUjCGggIFw0iy34j5wPWtPuPyzbV/1TSe4TaWIZ
Ajaq4/g7CasNbRaVnTvHLzmxoBrI+pPcxgcYkz+i183podFfGzTn6JRt+claVhCygIBpJnp/u0+g
HlL8YoEKZ5YD0qlsHziHv5bbD47XwwBvCn0A/4i/CV6bn43MDwg//PD9jcC/eVxPuml4YmtbECW3
XTIL84lZn0IFJHmlLrn69LFNvdVDf7Is9aTuSDXVA3V3yw34NG6efugyBSFlccJYuR965+dmHppZ
vhRFG0yflky8AhvEmocVhnKJt+kV0T2VA1nx2W/ZkSQbCP82e/e4v2WFbI975pNh86Ek5nEz/i5o
/lI3j7X7CuUa2IGSoCwYX2MsIfi1BFRrLZUMp/U5ekk7sn9nPZBDAWFYGKBm30s95rhfsdqlUv9q
LPohGnDdUF3uo1l8DT8cEfzPikkrL3BhMClinvYzQCYwAJpaMsnQdXVSPxYIuyZefHumRZiH+CYS
XrCbSCh/12e2hfrOJIYadisOlWS+Sel8U7gWmAhbpLippLi977TEK9H1IfwPo4cE10wK7U3/gElD
Re4vpqySbTZU1HJn8WdRWuToAEaJjhRzwUXIvoXpZbtP8EXCKZ+5AU5IVq2V+OTvWrVcZgm2SgHD
EBzlz6fMxjIXGRyyrQR6Twop7RX6OnOxjhNqgfJISS8J924t3GqRkDGI/82ehtg6t+EHohKYA61v
DDrju9JiVN/wSaz9sUPL7qgQl0aY75xlIvoPw0YsxkKi+yFXQ7wbDbImxOeIJJDmnDnQ8TduLGi6
PEq2RDQIeHgbtcnFNZnfJILMcjV/q8L0Pbeio9YQ6eVn2c5okxcRo/rc7x5CMtxJmiil4hEhVkmY
CDCMz874qxK1ehm0m4qNprE68txQCzLYKpRn02YPrBCZWe51chQMxrQ5WnNi2FjWIErBzCKTHDx2
p6ywJcU6kWu7okXKNWxXMDMw77IfZE8AQF9Tb0N10xYA4BB8RfgCwtKCEn8puaWbaLYV+joAB/vp
3oZ/GPGg6lTkvRrEyRkIMPZQkUbmbhlikEcPMjyVOj4Xvbyv8bQzxVnIDVXQyxWbSWd+RLH41Ft6
031hZveB9TvLdB72Mv7KJt2ZsO0csN0PrNGncQ3YnLOoFDdP3xnx7pT39z4zbpRJJd+b/FG/VJXl
9KxcFq3ni8lK1B97XC7JYUOMUaXnxIfwYnIQFRkAoFG39RY9196bscCquMwRV21ftEEXSw2vJa5p
4g40iek1rCF6v4Hig0Jkeu1D8qjJKRSsKVDec9BDjS9Bne+JH00ny6+5u2a58NOrCZk0GxgRkVJ2
HBLxHhsWY7vsJqpsWh7xppoUdvJnNuNCoKvxiUrNqBwOFDZUfqzYlfC17czXZJJejSx+zV5J4fMQ
LdhR+6fmwhtyLIto7hDG0RTq5AymMmlm/MaKPhjlV33ar/IUSGD2Fis+mEDM+jU6C6jDFFlGLsN4
neHTTnrM3UX+i1xzgQnDEVjDyxTe0JVt4h42+jG6Evj5AzuguAkPOFltmTcfnBqoIflqvU5cjzGA
PzhINfE35GJkpFYjGvxnUUMx+BmEKCAI47Yq8nVReQqjIzGf2LfT1HCi8RMMlBY/IfTcE2O8JSEQ
aH7zGiopg+idaC+wJDYZ7b7nFBwx2jGGH0763TOach6dqSE+IqI4gBztI5aCaIWIyhwoxIPInpCn
WdFuEB61ipiFWId9XhUXij+xWE7C2JwGMyFXSvLqbxbapGtYF+RsdxXhiUqjRYl3zXRmZOelaP3/
cXQmS25iURD9IiKYh61AAkmgseYN4bKrmOeZr+9DL7xxd9hlJOC+vJkndWoR50fItYl/eWMxc/S4
rfRIPsZk8a7qeB4G9dBafF+CW08asiANWWxRk05wRBrlePxJC1mXGf7XEh2302ganzloQLPA5jfz
ZgHDz7dQ+u3ZUUQpPGpfZhE5sojUItWN1pnlSeWqHPcVREXMgAmTdjZ5cxR5sUVCp7SNX9q2r2Mn
XEyqgpINj2ZHt9oynySClCS+i7r5oNPwESXOHxx9q5gQaD2Y475tVZ9P189bJk9WDLz36J5LtWBl
iksgBEpU21StCgaAyInNBMjcqPbjDhcNM26qtC62eF47lHTHGNk/p9RtVqprRk4bFNN52IQowrTV
4VNnqgkZ4k1ayYcQDHiGIIdzH/+wAWVQqN6NPD5NwM0G+UJpW7Fmx0H7v8YMscTnLEnnqgVP0uSA
dLRaZTek2lEttZeVkKI1Gm8651l6GCqQOYq0eNkCGZ9Dzsx+263f2oJlQ3dAXnZ/SuOzEBhF1Wn0
BxoPI8nB1FyPXDotw/YLE8sKchT4mI+G2krCJep1rofbABzbyGkdfZVjlkIUcWnQJk1XHU1Xm1W3
5hfWV3hNC+tJmLDn3RDPD2iNPOB59vsNIPYplc55p+8SAx6bilhJG6Wg7jW6zxv2mIn1C72tzY+E
VtBLddul58QfStwg6TeTs9dVo4uLepta8VLAJ8mozOKv8UDB0de2VatNYfZk034Saead3+nlilv8
r7OrAADsTcUdtcOwsFYcBQoUsLz835e+20VkHocHLYrkP8D6QKFvjxW11Li1Z0yXYg+YHObmNNbA
dFnyEHcSp8a+SZA1bEL0e42/3wjYsH/ReAIA06LDtDAB0gxgDC3SunCLJTd/S8jX5G+FhZHoZCIk
TGOF9QmO+WSSbziQ77/qU20X+XLAo3JrOUJrIvVpEsCkeL42Yo55Z7yELBCSWyumgImsAKxwRuVn
7d0UnOhayb1ew83OvCYMPfEpF+W5IS8XaSfqEvf6RKqi09jmN8eIZtEt/s1Ksf0l+wQO8F7DCeOA
uoJwtO4Qm5iACe9GPRf1wzKjOy+eO+Vk93A5KHLH8WIHABDYFKyySPiT4b0Udepx6a2oCXMVoYzW
gVTv9KPkGvWvUhgUO8Z+awinP/1jlPGEshjRhp63LCzNkT6B4QnleG/V2E60ZU/vlJ4fkRqPeVGc
IN+eqjE698BSILjnyXIOC/28gb8UR9a/ypDomiV4WmJ5tlYd2LaOW4WkdlLyBQs61E9wldm8bVsH
B4VPm0SX5LcHjp+ux5QVXYQN1yqn/frMP4SBbLh51SkZXOA9MtiqFpthlOJuL9/FYg10MrIw0kGc
UVr5CnybuotX1X2TN6ZjT/MGfm3EJJ+x42o9e2fOZTZvBbGi8UQU4NQIt+l3RJsQpmAWs4uYSBdN
a3Z8i9h6L1Ter9Cc1gmSXzDnLDdU1LTTfOojqLg7CXPrSHyu7AJ1AKHTDxcYPBcaRa+hll0jI0MT
D5kO1v0scF7uMb9xks3iyC0FjQlg2zfJJ5oWovQMBflgruMhLumugbQAkxana6vA7RRynMllQLcc
tWgC/12KDz/CfgkLb+5UFxo5/0nCigV/qH5PszvvfHtovhKefE1Et8Pm1ObUyAtdoYVHIzvvwvN9
JZn7WvAYCXgJAhyTjhqH84R+C+46bMsZAFjMQCjHB9xlYpc99KOsXHD18twyzez8iEWYY1yiBmFu
dbERQow9MEGuzOSht6vkIShT60yAQbtzCCOCEVFWJOPxH8ODFo5wSm0U280XT4e1QUXTtPB0JoqY
A15T/4p81HjdR9ACM2AYi/IGPdAW+jDo6+hPHCaUUMPHD3dstnG2swzC0E7McS/ju8aihesSustw
KUXBbSlkGZdrB09fr8Uz2u9oXcYoSOxB4pGiewRm7iXcBLhgHLm7jif5hzgfakz7cFhC41oj9Y3Q
XHnIGDg+iF5TjRQdQX5tNYUqDlnx+ncjB6MV8/+kNWWYihzogDuT61jFtJkzw9R1Akic3avCCg8j
IiAcfJNYgTsZf8o3rsRjHvc33UzuPP/un7tElS49vuC1V/ZxtFwjGg4M0p5dflHL8tJTDtIWz8JU
oaVNgVxHwVCM/jjjhgOBh3OyISEbVV7exujSh270ZH15irqf0MlMISTv2IxPE0nGsnFWsRcWawXG
LlFvIL475qRZLY7hWHuk5/FwTm7ttZMfHn6kilArHuQyxu28FTC6tcrWGLp55ZTRp4TT5miy6OPU
n5bHHgNB+IK/fxGGQJHqABdgiJ23Znx8mE3nx+hNiXSOZ7R1JtrUMczUJ71wFj8bBb5cfFsihVcf
9hFETZMUsh3S3owz0YCZJRGJMKughbjkWbSs4kiqt7Y7+tpJ4kBHq/D06+mwp+oqxZW9UkkjUW1Z
kvJgDkvTWw5AoMfIggUFv4eBNwIsE66PIQK/CBAsIrk4AgTL/rfQ1Ez+bjVOyHVOMsOU7n1DW9z2
j1spq5eqh+rv2D5wrnwO+iszLm6nTl1ZKx9IPOwLNT9wiMe6RLwXyp8VqV4FW8IgjzY4lNTnbxA4
ZvLjljqyAmeFrdArKvMME5cjtYxOXtD6Qj+92AN4F7ctxxWEV2mzoHYFkdztZ4amD8EIu/FJgEtq
QEbUFph+15a7dUMErzD9py3lwv3E/hyzHylMr4YW39cMv5gS/bV+8gwN9T33HGVsKHJd6VvWWXqA
GTuuwPkTm3fgmAJ05buEsyuTabwiSwL3vxrfY0Z5MNJZtviYmUAld1xdEBL/Y3crMaVe1G5/zUyD
8oqSQhBObIaTkeBaL7WTSWkeJmlyeDjWHdHsDlzlMu9QMDBZKtExf6R/SBvtFjxHBbb4NpJu+Llv
KzyhgyZw82kq3CE6A6zZqfFLY6LKOEKr6oE/BBgWcOhDPdWHWE4OLSepslnxWtrFAjRU27UI4Oki
eRgd8YExliJftgDDG9ZLRcLuCaImJoviW5rDa7ctMQRoyQwLNHxby5XH18hhvLqF1nS10OaThgUZ
ZzKBfHsX6IZ1oQjaH4XUBfQGy5vaCPY7ZHUkgwnf0S4azntK44mIdPKTo5G34qWLsPq7uUED4ION
34XPJLMr9jOV/I4wpr8geKdYxWA3tJ4b9e2Fvb9WeNQNKPl+R6ue7vc97abjcr5VHy4PzpUDNvfD
ivIgPzdfgBB6UtLTnNp3fG4HHsBK2p1bVTjPHHt28JKxDvfYWhmF+xK24zAfMKEU+jtO2Y9e1j4g
2H8M3TGuxefarO9qJl6V+bUQk9eScGh51LUh4H3FeWgYeB+yfDQ0dBOAwGQOCumA77TPVJ/3SEm3
M9gkezFmt6JEttz2SlABF6yrkGB3gvmOWiQOxxjJuMioUeMLe1CI+wv4TnnLWEZG4I8rSRuAOrKn
ovZrfGlXDpbqBv0hhX/hKw2EWP2ngrzklMSe3aOxyF2rvdL/A+2q+xaXNDIMcI3HFesbCFpYQ05i
kXbdpxTKyIB9ZUTKmpgJDoiMpQLrlsNAQK3HpVpTSm0mh59GlpGgz+Xkm1h8/xATZzm2X/4NPa9Z
Hds9e6tdO40BJgfO8stCo53yagox/iGdmek84kWPOQPFBCZSzkAJZ6DCTivVV6zUb3NWbAIrk5xq
Y6p5pss4Gn7bENfNwXQ2ToYFmiP0aDPlxajM+vhEbBq5WEsglG+6VgRImZcZ/DchcKw7EwdxhdYc
9JRhL5Nba4Bj71XSt+FpoT1ixqZtQspu+/gxigF3HluL0bS53fGRBCSAtEx+kNjH+UhrTithj/wT
J+t7I1UfNUbMO+Vjz2KFmFlHh9LChTVDT+rrg5RzBES76/T2oTTyA1/oI2rEh2XWj0abg1w5KaCv
R1Sd8oYU2OLqq0c/NQiJgZZJ+fqtxWXIgMyH/amM+W0brxgEvelkpMm5iZWz2VFdGXqzugOZ6Je8
JsJG8BNnMibQEouLQdVN+DULHfvPxh1Y/Fm7eG8u896K8FVnHNjqP0W/vqVF+paJw2uc9i9r3Tzn
QWPQORbvFm0m8ye8IR0hj0NeKMINwhy8Ko9okJ4DLo0IB6NGXPbpSLN6KiWyFOLkUZETNwNzk+bE
K/jDgb5kFAWLQZoijtK8mGlxMaeaLkFU7LhhZducRYZHi8rzBpz+gM7CbnZSPB0ZkT5KFnBvMYE5
QHsOedZMlW61FFOYRNpxR3GHA4tFoBcAIq3EFD6zIIklR/0aZG8h/tXjJAyVg/Jv0E4zT8TUgHSN
psCDi/lmr1RBwnxE6MMSf0uLUy0vV7FmR0otGUtlcllrBqoJ4hX4bQmqeuin8xz0sNg/02DasgBS
6yahE3ZkZVbRUx9w46KJV34/e39mW8RRhQ0FKwwM+rpNnMp8DZF/Rx6pwPw9NYHSn/cesAQYEGRB
gMiAAFSm9KinCLwUTZA3MZRPgNmODBa9tSA6WPayLr5YGPT4bm1L1Wl5ucw9ecRQ8UeJOTjTri3h
LU6UaeIIDQXWu+apiyWZSObXfEQxpypjRvUk1TgCqdR0+WKS2ZcqxZ08cXVCxISKX+JoHJVIoQRq
Oa7hZqhH0OWMt8JQAzugBegtQYhXOZfis2D9q0hx/hPR9geMF2IBDoA2HzMmq4MWWp1ww56rjgMO
C16YvZ8R3Sb0LVKp7UP34HjplhtpQPEmfBIqnxqVC2mo4rdy/pms2Sxqd0IlACJMmThhs6taUadl
JzyLFxaFt753xpEQgfVg4cxRjk4ZvsWW+RsNYEnPJNtycSDvGaKYubXkj0ALEGjbxlHiL/79TH8R
27SKyh2MHRAWT2pxlmTrlEl4Ub7GHN0Ppx+Knf6dvMVmfDzzGzGVGZicatbKvauLbquGTwAdr9rY
BNSA7qYu/iBJODpZ1lydkAlEJyA63jKd9Jj0nEfRGz8H3FsGtkZi2DFZIzwpdX7srZDGxWvPdAKf
ASFa49Um/va8UBK0tIGKAWE+NByLAMmLc3oCgAESgbgmPaHLXudgOUKly7P2rYQmsewVMAGAvU8l
9W4KtfGkGQY+0pUea+TQWDFBvbFd7bij1aBalADWk5/JoBb34EUuYnuOeaOkyCRm4YmK5IoXUj7n
gRd01u4KCrV7kjJrYE4LiQHYZZbXfwjJ3sjac0Kahql3pYNi60TnuAqdXp7Yywr+iATSAqNrkRkU
3GOCQdQe1XwXscD5s06YNpg6QTpTr9c7Kwb8QKGGk+ERN86AwbTFYFony2nYwSKI6/2ZAwa7vmNN
DB9DSFq9tnXj6ns8qOhDJrIrrn+TQVxglripBkPSCdqcOw8eeBWjDzDLjFoMmwheWUOZ0HWFW/cw
ptjjdt+1qhTMV4FThsmbO9K2k3OCDXI4tSzpOATzFd4YcGArq0sV5bdooXVzvQ6owgAw4qx0qUnh
mcPzZs4OIf7mhLN7jTGSophgXm8x9QiRaOPT7ZZdApyhonlzq1PdmXd5UHyaPQICOpvvSGLR0rrU
TrkjJqgutRlPacNdtsiHJ+EPaXUGfpw/pIec+Vbx3F3qC17RhRYTcBTprhFSmnQwxzGsx7uEE25E
q0nvxjC+yEm2hGBw4giJO5e+TMnxgrKllxcqasiMVRQzZGc+e4MK05RItIIcR20DKFoVcUxZToby
V6AqnthAPJj+Gu3nhMNskd4AC8nSiZ/cEU9iMVElthd0rwEtnaEGLrgTJE+VLc+goI3g5rHROP8d
ksgku2b4PefZd6W9qpHEkp+mTHgmFPHI0nhS6/G8EpbFLGsGRgEyHZCdQAjGNCEuQ7oaDZZN/O1w
7IxJfGMxAzBMn5zoKTOtsAa3o+nndzpneXYkSM3c9y2hWmpD55VxiXoae9w4s+EbLKLCvfapdA2l
Lgw4zIb5eJR5gCm30ShhAvDakOZzz0lDeraUpzsjiS/eTm2A+1XGOlvN1zHEZEv8EMmoFw035GHC
z67GILJRzyArpODvIqhw9L65oL0eJXPhiDRFIY3ES03QsAlzB+NKNfHErNpBRrxMmmuDTrD15Q2U
hk277bDSnloooLiiY1yzBcYgs4uwz8nHRTv3HxkoMSswt9qi6hwlqT8eYF9j1Ws2t4I6XVdFCoR1
gNFC7k3i0Yg60Ek7iSAVByUuc5Te6dJyBKA1QQoNslPYXo0aAzIatTX4LcgLGH5T/yQW+gKTLZZP
AJ9OaVvZ82TY4KRon+7Pedud9fncQm/rYigUzMoTp/kKVzO0aZdtg5x0DNVWcZNXqKd4XYlabiBz
4tzIGGwOaE7qCfqBCunp/RAhX1LmtFQvJg9UOfFTVA3jC9WFrPPwt/oAhwHzShSoE60C+WqmxELG
6Ahp0qdvGKrBfFrw7M427hJWoRax9JYT66hEAKGUTf7HHqKYtVO+9+dwItXKNn63UNujYNjaVgPg
3JSZqA4979kHhg8w7NyfJv4tTrVlzdLB0UgOra5qATHVjzNYkGa5ddiVWcj9bYzxqkDWh1WDS58r
Mdq1V6XrRhC51QL+tYyJ9y/8jmk819ZtuWqcj+JpgVR7EJI86GNaO/hC4e/CqQSBa9augCVuRiHY
N+o6W/3uwmo3kCOQ+PYjycpJFRwcGyUGgSIcDhktrC2zNeXUmU99vMhKf7OEcABY/kWkFXlntDTc
1KDoPtW1dgtOO+J6xWmtK/o5ZOnK8xl+J2LNpBF3tWQnP09m6ZebogYNHIkhtSMMGVbEbk21OQZm
43vCl1UJFk7sQglDJR2oVGCTxlGg512upJK7S39j3iacD1rrRmc6l28g48dUg3pmgFGCl+lR3P3/
OQuxmPhWObWHtVb4lxBXY56Gc8d6ZhJV2rWaS3yRSazoNMv9S/hJY3YgGqweSnGS1caJIfAB9Cc8
HFKLopQN2XXGQKl097SksMvGWTZfY4hC0dHvdXqYBjaJu077XpTHQFxefjInQXvJCEQplXKo5MyN
ueGtL5XaI8lZ/v6V2V1LhXdLbFN6J40xFzNMSliAjL9YyGUbMtA+Ni/k1j1QMAWykMhuA5gnePnA
KvOLbLqFn486coQLDY53I5GRFfIAAD79Obd6sGJgBq0Cq8DY4Soih6XToAN5dmCJwrUvFzuGQSO1
j6TAQUAyAa4VsTiVmw+WgnQxWqJqugcVBbXmXSYZAuB2dS2+qALqYhSeDUX3aY+bH2P/OhC7gmxl
cIYfsXihtsxthpmx34ec1jr4uA07eUhEwAZQ+HlGg8RP0i8AvH/7lqwbpYOciHGjR1gs66a1Z1mE
o+CASWiN6Tbb9S/hBvXKtq4+hpFjBApVpqBYh+JqJuUtG8CrJPVR6mLkmJSg2QQ2HiMskl7DmmZj
ErxAN0U2DUkGkWvlEU8K3DrMMZyFBKO5fgyXibRffow+rV8Tj1QcHdo8vepldIlrg0Yx/FhZeRoN
6oqtkxJ2Ts0GT9we0t2vXG5DdCC8wYadTii2GnqXNk1BiRs54lio+7JhHXgiCAkZPhhQ9OsphoAf
6dXAHlzFb7KBNR/hYMINzpTbYyGj9HTHrRuzxp7J71BkGo+5J7HcyUp4MVCCG07aVeNWEZ/KAE6a
MQUThAP9nnTc0fTr5TtjM4yfh9ko1U5LjnFg/q4AQLH9wrJDsCl/yBisthuU8RQ5YQq/4gilbmA9
spfNIKM+JUmGU9Yp5w6CVRF+NeOTT/rSoxQoG4d42b3HYmXT5cEWKztgl+Bj39gEh5uFSxNlx4Sz
uRJWcFWdV/6yg2KOAT/CNwRUEDhFd9C4rXTuH4XuBMxVDYg0lBNOvmJK9ZL4MSM7AAXS+hK3I7Tg
QT8Mce3rpbHvsMlvwvFPQw5mFLK99ZAFjXLRscGamL6gwE7YU6NMO4jFI2H1+Lc3WdWR0TcrX91O
3y76Gopxl4mOpnCqozSwYOM7aMLm9UpxXGFvy0lKCibB/ZnWDjbFuJRrjrc4cjn3z2D3CZ6RHOV9
gmuAJD401Nl6z9FNB5zPqAvnSLc18DFa8x6Z8XUc+gv2FsLkx3U2WJif8PZte5SW2nNjvoOQiZcH
AUwYio4Gf45uG9vgs41GfKTsS/Gzccml6tTp64015JFF2krdYWgGytD48ovMOGswYPO0Xy8UtXJI
zDlG86KFpOmQnXXme85syDpwnfw5IinBt4XA5COZ7JZ/tcIxQCVX2N0oz7Jqeef2i8NxgYpFelpJ
wcScNp1uk8PQVVEr8eeCRSKkSRQwsmeU5Wq54Kri9DM5c2bdy7R8WsOf7QEmlAl7mhM2aZPtdixG
YCoNB0AEeQ8e8Cb0Cc5Kw7HaysnXSz+8IlfPzJxiy3Ksg7gg0k3gRPBMhum9Bs2qZEczoWA0Chga
8J6X1Gm0REQqnCIxvTkq5dtxQ6kal9T8Lsj05fnJ0M8LFFoqwiE5myEp9HPW4Ll2JYG0nEGO6vDd
4gzbUZMqTxx8bElgs7x89lXsHJZAmntwM9KlPGhW8aKE/Jjr+mZprC7a1V80+b20rPdUL1h/tZcu
Et5UYXdU+B5IOmzpafLAOni9F36WukxFB/JjnlNdaLAuL/QYelDxAuHyYUjWbXMmFBnZqcl9/Jjm
m4mWMkmj/xP+K4EHAy7YoVkfQGSxUN+H/0TS7KFU3uNvMsAWJx/lgiXUXI/6P9NZQBywLE5ZOXf0
fRBAQ13iL4yy5aQ1YOFu4TFOYwc9zSrgg+xmYROQ/rFQPQqs6wyyG6EjPCZG6IoZMPnpv9cmfs+m
8FXGhqmQ5kA5f4Qv/OHLmhxDgCeKfIJxj8uBQOuy7xGJhD/Gth5pS/3wV31hg4Nty855m9Qb0AUY
EIGzmk6VgcCZyirHCDCgLelpW42AhCIxcyzZvJWY7CLWFXdk0edU7eZfwn744UYmPKei6WuQzYeZ
x+cCt0iRT494tu6QUNv8CYP7VIK5i16su1Zp53COfULzfjsqbBX+4kZsuMcj4JlkP3OlfYa9SNR3
GbPzXK6nNaRBXZlxeZ/URMEUjB0ob9hy5i5RYyOlN77a0Zywk7FRiKz5eXteJbSgTk2dbjWvK7F1
+OkhcQnlKaMDj2V0LvgUZD05jf28X6rXShGopO29zN4U9WQc/QrldHsSQQsY9COiAP4nj5UEp051
lfyFeYHSw4tvs5azl48c0lzsSPQl6oBMi19VgRy2t03IyRNuuNW27ibAj+VQURZKmrn5jofenapw
s5t5TUKblHVj9spYTC7sGnnPi2S2Et3riaqPytfaTkgq/PDinXYOe7nOFAt3PPgV4Mrt61YiXWFv
T3WKFnBQLdlC249kp9I3O7ltW/3AefyECvSiq/NLTu8MyIbqlty7fLpX9hQ0K7Z6CJ+qlF0A+w6d
dC6+XgDWuUKeetZUeVYBi82phO4x7zDhqrsILixx6MjO9RjBAS/ChLDuYZILu8SXivmiR9WFFptA
SShFYLuj1+q5VVgZg4zEihJlN6FKLnwj9aI/Ai0+RceC/dx1vcRZfUg1QoGMjLFWnbFF9MoJ9+1Z
YkctQsTcKXX7TOJHY0TXGSRtp/hRRBdHJgVSGgZ0CMGvfEUn3LdF5miGsU+pfEkqNuQ5D5whv9F5
828BpDj5gIs23tLgWPd5ZUQm3F50pqdpFrnkgT0AmzyA5fGF/rq+g0FNP5dBVN26b+hlzSCjYLnJ
SCwstwDHBXVFpdcoeXXE88dqvTDBf15Hu3AJOezTAJz7FPa5ItYho5IOutIc4vUPM2aYGnfzmdAw
ZrHDwFJuEbQynR5adWUi9/Q3qwX/lAAmEcJbGcX3DeezVtcwja/gOC9tTjBO/SxRPmHkB0Le+FpM
wfd+GvAFGBXIQBpaOwhrBSZ+cziMJn+MjBcbWiYOLRidTBIhnaAcBqaNWpjuC0ytlcUFB0dQqKzw
8Rr8BYDmtxyTmbytRDsxcwXZIO1WpEmxCka9wmuB4/QE7J2HKGZwzaUWQYzmM/WfaA3PDtgxMUu8
4+1B3py/GLnfsLVHw4usCv52cKoo/GyktzVvrsaXwDa8cAudXWfu6D1rcs28KTA7BT+3pj1D/AoN
vor+jAn4jYiT/1mvUN2MjPWWESRK5ePewZ/AnLPHrZA0HwNkdqv7Q+V6C6NGCfCy4ykvGS2m7NCg
uOkDSwRud5nbXZNOKiP0oNJhwvcsvpib1eiJUh/A9Zcp8E2A5s9RMK49fgQiJmC7mnizbomgfwlB
gyVKE7sxypdWMJ+Cuw2OXhtPuO5YGmxUn5XnwdaZdNaV8jxn/WkslmP1aeFlVA1QJ0nqKCk4pr72
19eRI3ldxYEpGcFoYcgJcbX/aOxkuiE6l0QdI+VUB/hOxebEsc0lz5V1NGnAUkrC4qWuH9LYX7tK
fYOE9K610cfiTY1+10r1noXaDQTPxJkbopaaNDdAw9d8RfgWuZ+P7EDwuVDSCkqKugO+NiqqcKR7
ubzYLRCPriYNTRMCBn4InfTbJm4sqICW8FPYhbZ15uwTTfXCkaHAAFdkyVduj6vOsjWja1gmUCDM
p6S3zmMunYdzb73VZLx4avFDRl6ob5BEyzbKP7pE3pbNRTRJgThLQVnBWZtSR4QtL+9kimeWOHVm
+bgZ3LZtHjv7mFmSYldxG9XNQJIBQYpCMIEKzUI/QgfVj2re8vnyted12DKFqygm61J64PkjZqF2
D66/aEXe5uOZ7TayIZWIDNqNIz+HfLiEEsIyTuoKmLss166KhU7n+Co478weyLUi6o5qYv2Pg1Kv
gkiX/PRiQmGnn1vkPaiajwxPYB0GXa/c81K7tYJ2xYF+sfI6wJjQXmWtsRX4JETdbJ75XFvF6YjA
S+wtw3dqfqvoJNb6KYJ1r+b5vmOrEUWmnwDxFEFxt0A80S4s+TxXEjwI+lUojdQT3mHSObpOniZw
BqMfyPhNlo18GZ1kkeIStppGc5Eo98L7BIGEE3qwJup7bjohEwC54KI4aDH3AhHz3o7zicckaR0i
yNMfYag+y1D8qIv02VjHShffSnQwARwG6+plnHH4px7F7a7eXDvLq3TFgQSe+ypObMjDes5iQulp
HU7oDrI14hQzoZucNQSbXPrFgrktL5FImk0M/f7FBKOjqdxQYoti1R8ngI4YE8wSNh3gqx5VNp98
axEpLj4UAk7A/GJh31Zqwy0KGdgsCizEX4qRez8ykYHJDAhD4gLmjlKV6VN8+2L66wQC5dt+/VJX
CRvapyEK/FQEzWLUCvAtRwEdrLlqcRvUiXbpCR/preAOMAc/OpttcnaJYJlZAlG9qbiFkBbUTr3n
88/YR+j14yMuiQ9yfuzCu5qKWAqnIMX8Ew23NburBLbq7/9TP7fCnK7yja7r7WyG+2yjBoyAdQm4
0aOJ2bYgcyaxn8IzSkQFV6TyyCJ0iAYfHdI8FiSpukRwrylD8kpoNCrQaNHk8VHtMoouiYnjaRva
Y/bVVeNJ+jZTkQJf/TY2YkAgYYjE2+aqAc5yjE6RMTxFbXgyGxRcTorEUcB2kjXYqcN7ABJ8ZWPe
vIQjLAp1CthO9UbAZ1oC3DDy+xB1tzgar30LNZaIcAPqTAXPGOG5mpBzO20/Di09jvqhRxOmoPmQ
Kl/IBfOj9pYmtMEdFtTncW/+CBZbyPxMjTKcp2+LcrOhGeEXqie5yM8crIxEv2may5eWJ5v9GHT1
OsDaaorvJttrNLopjJTCpWBrPH5nPyaHDs6eSy+9GuGZjun/29AJ1uyo9xaIb5rO/F6O+Zs+MTJZ
Vnyn3KlRfaaY2seMcVaK6aw0xKZ7wpK7x3w2p3t0bxo86wrV0ftGFfbzd3Rf0vxs4LmUMgIZvXoq
AOhwn2WUWRa2Qkr6Bx2jAgfzIzyaaL0kr+OZEO0GioMQALNNjiyen+xOLIx99DWNqV29pgluJhv/
IA1Lt6LgOjuFhJNQRjwXeYDnvPpyAbMYluEQcSoL9HLYcQzqWSjTdpcTd+Q8MacW/h0qGzLZJSfg
GXXr6RW0S/09K0mOUkE/jLREkYnG31XdIBtTEVFgewTEFkE3GzS6BX4AF8XwOFRT24rnCWWi0bNo
xA1dGZo7lVtB+GFzRZEJ2Jnpvu9wd7mkw+ThLeET0Cj1NIglahfssJJewxtKDg+aYPg/Z4oHyVu3
QZOrDNI2Z3ZtTxjYl6MfACwunqt6YVYq6clWW1uOqIrkatExoQ+PUc3vmRk7ms7NiSM34CyJO1Oy
6+yjN+CRLszOipOzl9TjFa6rv1I6BRZo+SxxKaW7v8tnBJ1DoviWSmgPoZsXHIlzfJaYc1DBLQxt
NabJNb33JFgwszoI+ccS5m9X2o9Yeq1xJ4mCK+PASja5GbAnW16TygbxSGTwJt4aNr6mj4tufRg4
TC0TyxBbQ957pNyOKFGIstgfBQLc4IHWjj07mDzjC+QymaxXtW/OI9Yg+TogH9ON12JhrNv2mb91
JL2eNB8+cQihRc8a1oX8oRUIPAgIYWXrLee0cS8Yl3G+0rGxt9qHZhabcP43g36OPYXpCedthABs
Zws208LfKb1qFwOOezTbZD8KtIGSXsbMxKb68rcD4CX2OYzaYdpRfAMeAPsAazRMm06bfhjdz/y4
xVjT5IuezPbUAPh/mSAA6Bh2Qk/42QZvnm7gHNeWfyxqLjmUi6osN0wurLI1ZKhwV3MhlLF+YIXi
93IH8iw/QyjJjM17zjHWH1ZlOTwTR4UVJvKUMa2TPIO90P1BoV34iYuoxakaB711G5S/eo/Jnh8j
/sVBF26ZWyjJe/G5K9ld2cyhevy1tM1OxwAvcRLXgsjvCQZfEbjHTQl+NWCPjrb6VKE8dtcanlKM
opN06SPKhKM0rSBjbOGrxW7RbxUr0n3mkG5gLO+n/m1ddtGs7pVU3jHkoG8X4Zm81Nb5Ov4iKRMQ
eOla8mu1b1qIMrumEB+dBHSJpRAxIRIb6Ykwt92U1W6fY596kATYQZ/KYSiEteBU0aMMGbltfmzM
xMKr9MUcDTRoCAld6J5IsKci/mhRVlpLL+8VEnSPax9NaYMz4oCWiILh98eJBzBtnyA0WYG0HPnM
qhfSMVy8STmypNdlBgrMazv5SaknQiy8ZvJpdfqwKvXJOgZwyK3y6z3bmvx3ZNGvCf4i4cpggbmk
4l6741omfQsoMMXvOI/Kpf5F6KDxq0QevxaSfipa5j2Oi2b1ppflO0YnmhPDFPSAQcyNXxrfrQlr
nvJrAniQZgVrMkxJZ+t9+o+m81pu3EyD6BOhCjncggRAgJkURck3KEkjIeeMp9/Di63yeG2vbGlI
8A9fd5+mBY6SNRDRqCF0YHlyN5NclrxWuAxDuW9R6MZ53I+veyh6SyX06O3N3hLyfaXMuFnBfiYb
HLQp43NQpwGux0DS04DQl58LpF61xu8FaxdSekvjlUKdExx3HmQZwEvODHFpRG+AXp82hNgmou/c
MbCN0SDZeX3NKid3OzPRdrGNJaPYpntagTpmHiv2R8m3QKSIh8iQPf3ly5Kq+hG23dur9KfD0LQc
xkbe1y9jrl5tB5HC0lxh9pv6iZ4F/SbrUBdyfkKClD1hzDGoWivAprqXBRlpBz2PngweH/0JNdlP
pCwQ91IaBbViBDXrvf5YyuY90Yd3Io/vFkbPOgj7LKDrwkOsivHAFxG/pwo23iGZ+sBk87pSkWlg
fyF0p9A6VjqjuqVSrfnupM0ECDOKiWPYho9pM6SOqo92eNm5+GwNKpjC9FAjlvZMLskkYQGAkyTH
d1brwtrjpQoDbA1ddzKh/a44Ggo8B7yKOym1Y9TMvu4OERE8sX4iKncs2v+MbQRgM3Tgt5DXVjWv
wOVUfS9EgKJuw8m2Jp+auCv2nIqdCLLuv0L6Mt5gVpwpKsmIaxr1liPHdUivGiaLTpC3tKU+M422
+4ViZmR7Y76k4t9iPvEJLfQzYt78qACQsDA833PrtyeUYdjjp3Uwaj52+CktsGROMsGCsUEnFfts
2RTQtScGxKK+34ILi5Glf0WCC5ucAMvKsFqibq35oFODNlVwH4RQtqmCmFq4HRkMkqDiXythNw+h
jNRXicaPA4qD1GynbzOSP/LfWgGXNhsveGMg92XQPEdQz0ZT+dQtKuXgWEgBqT6dzYnpBFQA9s7x
BX6UDJtJPF21cBzz/jP6BuaTJieJ9r+tCJOZybilNy5495IGF9YOxIjqmbckjFWDu78EMx1T1HIp
cWFnf/vWhXXTC3a7OUnKlf70U5jF93TRrrGEyYTTu70CzphAcRsohInOmwOO3agHygNAHgmtXzAf
B85tmvplEZrrwrAxv9u0yfH/C3QzPPUJkntb7jWcWOFwLW27tDGCIKOejfDCVa8rkodwpOVpqBgV
1P8GrGySsJ66RTvFAJmB1J20fjpVTXkSMOjswhDKAZ96k0+9zt93KnhEAaIMP2JEiVAthK7xXr8r
0InWaA0Wc3x0B83DCPLWdNrbwNxrMYtHflJMqlgTO042afMvPzUvQzlOdZOQOsmIRvAFU/FFxDk1
zv0a6q0ZdTtAZILuG0PtK+ae8LgjFKq3+G0wEtuVD1YSwnehCBuUesYnWY+D5KcdasrHxKPISy3I
KrJGv890BH06Z6EFUxsWi9uBLXQu9hW+AlrGaV+G8AXx08Xmm9PYaMYPdgaMp1w6hp8QIskY4uGO
cVRQARnj6QEVjJsl5hriRWTbtfDZQjjJOnFPmqmm7JnJ87lO8WbPNJRl8blrFtqjKlulHKnVikP2
T3cVY3EXGexlzyXVYva6pa8N/b3CsRRx09QY0lQ7eRiZJ9hrk3qLoXrzRLCips2LUhQZh+n827A1
6H1gxIHFWMXtso1QrzYX6XUhJIPd1FLlQ6cnx7AqjuVm6TZitavnDiJwvctNEvORFxmR+9enrxtm
5b6isWA9VoYdjWi+9ZU7W9NN1eprAmGqwgz5OSy3efxKc+WNPP827doN8fc4XR56qD64qy6937XX
SsbHTkGDRdHUwE21odGdR8MpCKljHAEQOh1byoKylREOmaihCU+dljMkHyiF8ZtH3ItPNSVIvxBq
1Zsn+aYjCqwt1Y6QFxeo+ahlKjsCjOSikIIUpQ3am3xBITFH9WxtBF4Mjz+Ktd5hxKX0YAuEyYYH
0n+a1HE16/43f2J1tV/WbP0qxu9dRIW92R3Ff+Jn2/+hTCk35WUM73AAtqOntYzBOVDXlFCEH8Ah
VLyQ2luRzcTrfjSGSg0RoOi0Wt8m5qMs3GD2r5Vq+x9d825mfnQ86uZkBj22ZMCVqAaGdjOJdQ4y
/uhmZjMcdrPwJZKhFQxmEQwriJMdkAyJ+74yIEW3sVLT5vwFpYce7XmXStQaJhJS91enJHuZJAO5
m20EXWEg+T5TeyBAsicAq7A01aemnLjrUzYHbSEfaFIPM2/SKawvkIX3TNOvRULcWvbCcTjLYXd6
BcnWLYd+Qg50CQ6nBlxFG1NLUQFzf63TOJfb9NLz5vXfhoKvW00DMhRqOO7Cst+JBSoRxi9GI4FF
djVsf5a+vFP10g7BXGDLYrhTR9+oTYj1dkdENvMLBRfdehTz+GrBMBVqiM3NyZiZoPJY2Y0e+Ubv
9HREh2Ky0wXMiwxYKDGsxy0hiS344W1eabaqgJnif5Xp1DRoUQpGh0538jp1FQjx9QASSzfc4agD
t1urFq04B0KusWDI3AVDwrEjOyJ1ydOCsmBBtx5dWTdQ7aw9Y5C2Eg6AXIk9HnJVBuIWtIh+N1VW
oM8w9m3oQgERHD3y/sRNS5F6tpAuKGQ3FUNHEb9bot85UybW1mQAupBE4W0wBEfSVkfPKiRR46hN
f1Exvyup+s4V4z3BCN5AtmwSatg30/Sp1TFfN0J7sNUMaeDXwIzd3XMGU91sc4vvDAPSTks2BHTV
kB3nfS6RSx+UXcU8MxUx4eYfmvk5LvURQ84cWUH4VhfrtpuuUmscuVIeh0k+NFa4J+c/MTvcKfVM
l7j5cjAkODsxT8E+NdAL5p1JclAZ3J6DHEwACXBOAgSxExjqdHs5/MUirZK/HqA9dEq81/91uHWt
0vCl2woXV+ciupoueQipejXu/nv5jLjOAHKuh/hk/CfiMCgauEAaQ0JKdqBHOKU5YafmtwgRmWK8
mBAF2VzMt9wlyflXppchi4c9oXVcJhzZ8QJAjRWnZ6qhNVEbzMpu0ZTRC9R3WclVj8frq8Q1Q9BU
lCDk16h8CgoHuMvE5PNCQWXVmzjMKiDSq7kEEzkuwpr7iJp4EYWCHYnGBIKrpjNxgufbL8upW3X8
fmwiveUSnPZEpGu1RhUQZ7ukPaKWY29ZDFeHeCTDyTP/aUjzC8y9VU8PEp9RNBZ/vlmQRrFtSSBe
Gi6DlykBtQzxMP8Dny9TrjPT7WP8N1KtiVcQ1zA1S4DYNt1EFdd/GdFsvDw9kDROjkYaiOx1bZXs
ZnxmGZZABI4Rp07FX6ZRC6KEwm19X+N6Q2xMrXzbUuHZFhheQienTDdEYWJhAqXF78LyJMnrM46q
vpauz6LRnyxLWf5fNFuunDKCGcWHMCnEbJijcZMc3rpyuVvBKPoJ2sQkHCHlnEoWgFCls1Y8i0K7
G+dt88aCQ/s1QR6uJzU/NxdKPflqQx2RnZ6kodl2HQp464vDZqD6GF0kkaYnk9OPVbhUIIaF52xw
RzZj2qEKTDFV8JnjAs+/JNCW1gBd0ih4TiBan0w7RsmrcP+F2aFiNk89pHbLhALmTb5ZX94jA89Y
/S+Mv0hMcoTMKM1SIFtoL3lgFqnx6jxzK9P9pFFFhmEIfMmBpK9jJt+crlYrqMX6gPHRzHBAWuqB
q+gLYmlxWSylt7GhILIjA2HTqQszMw0E3lXrOC0n3Jv2SK/zQM4U5J78O67hzYjjt+gNyNvXMFDP
nHGN7OPQEV4lYwLSwBg5+nxXdaD2fbsBozYLk0ODKykD7g5ACmTYLCWczFdZtS5Tjpn6Hd6/siXf
QHAUTUtn+h+fQjKjJlpbzPkPWrG1UvwX1/uRb9KEX5UVYl9yEuUgT+SKKIvNa6j/rXVN80BkKviW
sHMhHNkY6je5hJincUfRnIlYc4GUmE0NyHRcgYAytBusHPzXpBsspqvSoSo2w2zZpUBiTxidjieA
8J1ec8hL7xU+7SLSSGq+6aOCwdiNaHEviz8CP9t2Ke0Iz7pRb568USmZyPJPN1YiKQnTwg19QG2r
IBt7PcbCsOi2KsyLktcSiLRIk6r+qvRNHtVawel1LCo4TYw54RKohL1LFZYW8J8ki+Gz/WuxprzP
PGZhTrZU/Y30W6H9Y1x5YulOEFYmPAqlmNAxsxlKbOkZOp2Lwhyt7imfm11rEB1h5qbeJYHU8GJc
cbtdlI3YvYkfxsh9mUe8DwiDSuOXJRxUwzeZ93sSnroJLbQwdlxslqW/F5zKM/FiNflpMn3K1aVL
m48HMY0OOCkpFRLjrSoyXNDJR+lOAspSpwdGF6pjmdCMmKm2vMnr6Vw0zLhozSxrDIjDUQXCA4AQ
Fxun9WqhQQlwxyJSkROX5zlqj7nJ65Y70VSdQp2U9IrnJocbwJg1hLlkUoCSWWQx0PmBZZ6kjxlU
IPeN/WQJe7kiyCBg7W1C4goau+28NyjB5GjOq1bUf/G4mUE9MUtQlH1mLHsAO1NhgUPTscwRHa4n
j+g4mZzeUVx0zUm+NzaGS/65ZOhOM2+P+l86eqtss2AYyikr6pNbneqCcgR2N8iKNa5WgTbn7bIR
BkpSUvMDygRXts7D5fdS3jvwZs7ahJC8u+0Q9ZfVOmPJWn/SvLJjOLY6Az6iMypb1OhsjfOqD15C
Q/yhq9Glp8hfNikOFgqzSXwkrwsFh69jKcu7YXwMsXSNTjI8gcGhvVK/xpn2Likb2sJgdC+ERrmI
dziW3ExEqOs+JsZypkqt9JVDjzlcY2u8GfJfW6cXpCt+lrGbgwwuwZzfIrE75cDS/Vhbt8vf6uYN
brr8PrFAdjy5OZM3Zcb7FeKjDBYOrdVfS6bJ+JqoFk98nj8xUDAwx5zIIHGODF9VbNZcTgasR4mj
UiAqJr7MzOw9bneytgSkbVR2nflnAdXYI8DU9r9sIJ+xjJusjHaKdYtXriLMOjTdESaEHtLT4rJN
2fD1xZdh6evMdPU0P8rmvVqYrEJOgHzhmWxUGuGeiAwnTdwMhvKWoTvLyZD6glL6YlH7pc8iLouo
5aPNV8iWecmE7JpwOdG4+g7Jbs1A1VA+jhGNwEsLgDs1doVwbxuWlZCuBsy/E5jkOfEyDMndCBhJ
OMdleyppCR4vYMLCMoHG27jNpLncYgkIbI0sA5vvrimfoq8MN7LGfI0GY7uBjSZ0Hzz7U+OOCHFM
q99Bp1CqHF4LKsBLZuYjtxQUWeM8S8YZ/nj8yucxcxMJpRTEn4dH/dHCd8AKx4hopIwOZhCTfKja
LcohXNH6OvDT6swKJxyJyyUyN70LdQ00P9lBBjTVVj6N/acBuV4tvViUXfb+WoldHUbbyiC5Ii9C
n5Io29vlqg3SoWm7EwgNpTXOfBIMON40cWGU9XUGE0lhutLPXp17D/NdMS1YIRT6xu1M+5Cvyjk+
qEg2QnXVGPlI0qH/UQf8/694jcbPG83/AfySgH3rq5cTnhhQvukOICW4n1WWfLw2pA/xF2LC5ChL
oakEpVql1BT0kZdkrTfwK+RXzsh0WDe8alMFd/vQauw7prXLx+7M/uyYobiZu/JUmjOaqHyIBWX/
av1UUCdfZYLHMLI2rxcVnAh3gkX0acPNyBuO0ejulbNes8+hl+wysvVaVgXpSCsNZcQhZ0EhRUuT
XwkrxCZYRFijCsbtmq9k3VNRxPc41x7NOrwVAnc95gKYa7BXiWfZkSm0mNMM5w4tG8YTHJJjDJyR
jGojAADEikx6QyPjrCnruSn3ZWM9rBIHg3bWovGSrGfwZe8mCIy3KJWDEjdRRx30oLjCfO96M7B+
IqoqjPeBVkKDduotGf1BPzLMPbWmrxBFit+olIZ4Fh5hVCJUmJmFwVUMolPBUhR9cRf1F2L3DP9i
8kPwBT62JQItAUIfNHHU/NRLs6mmgodHsF8xTNa+CF4PKOYzzkNNYDCBW2r6k2qkQmN8CAySDJQW
KDb7CpJxj2Or2FqYuKvTivmaekBylizLuxVMfzJLPDvDrsFrxPkHK7jiGowctMobLIbwmPZiKyX1
DYk/bByhIYPhakN2AFhXg2JZUbjb6boonOpC494TlspKXOl6/lh32bxpp/gZaukTfhZZXWB5fYfv
uxxYZkCK99zbopB3THdHfXJ5A2sNfMYxkrptD/MBG68eTn76rZ0YqWy4pLcVCKKGlCBszUFPnQ5e
J6f7QsabltmyZtkGzThm1wH8TnbVg8jtWgfGot3BuEpD+cGtvhxVfxVHH5F2BJixi/ntHQsiXZTJ
1vSbDbmHmxMNUc4+s8Ymc/9OMotvIsL/IG4PNrad1ZPaZGzI9ghqNFL4sgwEyRvZiRp0JqTY+bs2
rGfSV88xat77OH4Aif8V1P/k8GapR4kADQZySTHdjjOWeAEwaHQv24YHcNfVa3q/L9LJynLXVAi0
7vss2uEE260eq/e6AaanGI1XSL/kBRQnUvJX/Q2qXbMF9b1cetQwU/tuiHHRUhpgfuQPxdg4mQnT
LS8ZsGJ9iUYlSJmeGRAVLJKT8nSfifzCWOCDzDO7dqc4ogzrjTL0YfbGYvL0EdbcNJO/OwkcIAk2
eC/Eb6X99krqhXYl6IGWTsHSQ58oRn8Szd2sNLuOlrulv05l5PVUY6/bylUQJHMnBnJEUdo25Avq
PsMWhrm7SLbDOas1vsoihxxPdKXJvPRDcZxEg6gKVW6yg25+yPWccCVRh20828ueEq4oOcMoPwv+
PDZ3wsE34zOCUQSqiEJ2JX3ybgExX20yFybvf2Fe6tnme/Z1kCfjXt/3/5nGsQysX0laD30Gxim2
7zJXs9ZR5X/M8llEAS4Xk2uBuoyxqq0EnpvM9Dvc0kgzSa69E6dLVYxGSFC8+ejUIm9wu7O8yk/Q
jXCn0M27yeF8K04lDF6fKO9UJjkNVPrZwTSe7zRD8Ko34HWwOHrvREKxjvdSgZ82yuhBk212P0yz
U0E412UOuDAYLY5iQXSD0CXdxEF1bB5p3TwWoXx0Q/qguOftJpxKod723xRPGPHe6k+ZEZ97861U
X2Rgvu3pBXt9UBogwLMwJBooKZvC4/vrR5oMyuAmCckuOdJBR/tatKspdNeLLwIGuE8/a+MFM8mC
8JBgLzNeUaL4YjJJBRpEv4d4jzl2xNVlgamHWZtEnkovL/Ckm/wvfbZ4NSL4E31KhKTX7vGK6jIz
lAuDsSmDsl/8H/kiNtNWqmYMiacMNbTFlp8gh4vQdVcAlXiZozxgznjGEd90SC6YoztaTgs6PUGv
Vgnx/GPKKV8inPRjUuoy9UAosAxKiKb1xmpHJ6QaA3073M7fkqBdhAiDYdZcQk082/DrwDN5w0hY
YN7KsbzRKT4D0AxquQMBVeWGIyEQ1eRUPPUyJzUl4TjYyo0tIf8LBiN0VMDSlcQNCbqpJLBCdwvt
l2F+nNOGLYLCbnei2LAFLRgdpJuKRPPLN+CcIVMsWD0b0gUmAZXnECrXxIPkLKvlsfymoRcb342Y
/knCRMPoSz0xEz4VAKrYSw6qb6a4IP/xw5jYhzS+Wzr9tPLkDpTPeK+oV1EcLM06LtH2CbZuY5AD
Ipzj13OMynKxrNL/rxgYzbFwaxgZiG/FsA7B8eSU42VzRMP66jCJkcgmTjcjnInKM34FhK833bWd
XK5KXmwco1LdzvizGKOzsZY7kwGhxYBQjZbduudis5ttWU18LPO+akIu47E1xl8jlnetRt91VBIK
EBw21e9fk1xDdVHbbhfGGaza8jRBJDIcnszs5AmOBqlIpKuAF7nmkIy7fqDmRfZpM6lWCjNW5AOQ
QzeGNFy2xYey1D6xuwBP7chSmnBKGIm3hXBNGRApr7htiWOwdYx1vGeozkopedWQOvyLz/C8uCET
sLn6TUO+NB2vVdpegTf2xUdTds9ItFAmZLIC/WHuMLCmwq1AaZYN+MxFHtQqOCxol9XU3EMrvif6
Zibc+JZlDvgZCb9NRhFc7jTosgxJ2c4bujyGh5wC9uLgSvPZtUzcpKz2EmEsgxgu5GfccrCCN+oF
NxFlEm9m1dzVy9ShMibk8Ihqxq0j+wz+BR236zb/Rm1Fd/npCGzqb4LoRNi28Msw1QyILzo9Zx75
HAkv0++iH0bxzcQLYWUREldkdy/LcSI6kL+2dPxm4r54gStgRp+QYcnNsJVlDWXkr2GTgtPjkk5o
xjF1JJcmc3tgjZFjPNqUUTIMLxNIpOg2nKcrNKgKGh9fTaPhNLu0cOOc+AdU0zMl2DVmsHKXA12b
1PUdqtZlMuBraG+LXjz6dyy2MdVk8IfQIkY54M/NoUjGC1THtX8IpbWRgOsref3AnGqTZAtmB9wG
53yOBaWwARuc691+7S4qP03SqM6K090qFbf76VhuQmXewthiElXFpk8F2//tx70CPd+g7wO21MuI
/SpTxuqwrseY9veoswgAUlBHVFZVrDfzvHzM0uJJ1F+8ZxwHq0MqPF9lwpqlH1SJRbUPD8RkDlVD
mEubDtml8ZNIPpFYc+eaqe4f/gahqy/jMJxLwts9wXpJXo9jNB+quN3XMko+Z4FO9/vrqtL0o4hu
u8HwXTjKjG3GrRMd2irGPlTz5p5aIhDoyF/Xyq/rmQi17lNw5WfZRp2M40j1JsUItrJycXjDDqaS
Ut9gyzYbFiKyA2Dw6jXf5bRacRmWAbDCSFhjTBmz94tvrq9Dnzzx78T8e+woz4zhKEkKtyie2Jqx
OrnavXjBFG2zgRM/k2RXusEAV+imLMNdsvmRGvBzQCHHddMuvmTR8QKSm7JjOwadYjuq8VV90N6e
026poX4Lj/RvhGWBYMkoGRzOCJWHxH1rzGdJ6C7Yol/Dvhun2stQN0Dy39SEyt0y8fR7sWSbssAU
QW9aY43n2Zwu6rTX70tCbu5MAHTtOKlzSqBo7rJ8rEHZ/KwgbfRzmqAqg/77ywFfwz32AVYGB8qx
5v6u6SCNOc9Dwn0wFg1hnc3FoWYEiDKvxlCxueZhpG9L89BttAIrG2+YzBvWpDiUJItoJefG+K+I
Orsw7/2PxmdR4rNoUVCuvO4h7XdhJ+8Gtx5tVvZcQUJ1PKpSfGq15pRw5lMDbtYhCWGBA/vINFGo
DwLCc6y+z9ti4ADuERbIL2VolwzfujnZUdXDuR5iQNTABIg5REiuUDNwSgd7fEXtfAVeQihKnpQU
RDQjX9Eoxcxq+J/GVp+qfe4CuwmmnhCJCo+jB3ABWXmW1j2pNsYZqHqahW58mnfVURRKjwfDq7H9
WQrtKSFO5v46G9rFOilT/giBeQnJW3SEXkyKEb9K0wcaC/t8jZKD9/MCwJeih/WDAvn/xAxSwH9S
8vQ8sltnPr0dqcuQwGJUMajQBlLFqq31JHcBQAKhIjqEAfOUds15sdZzrNtCH1/WEAQXHUz05Zi0
jaFsLj9d0rrR0O41UkuxDIH4MT+HNYd8SmHaGO7kUt9RFIEXkk0fPCd1Y9wwvI5FbrHm3cxmN8OZ
jPPGrrRLmmS+cTKhqxsHhW2t3UdM4wWGko+Sws9uOMqINdKE4hbx4KW5q0JhV/2oGXZkInD2EFFX
gXM97WThCFcy23lIZraLiXng6E9FxjiUi8W8pI2ELOASA3fLqsDI0PiCMfujLvqYKAoERJXOJZVM
SGOya0QbhVs78tCeUM21y4ZtNtoiRZAT0xvsgLrXy+OORQFZCTKVS5KHgW/DLQ65ckPIulFKBHVk
6H5jNZRWTmBWM7v7fJ1KwK03L0MgIzJa7LOG0cx/yn953O35r5XkKKW62TmY8yibE/5LQ0q1I/gy
TKyXmDKeiqMm48LFiv0aSwgfeaI4TDRIoooD9iGZe2gWk4iuJ3Mrup9gwWMicMVyCw3lzHw3WYSr
VfTXvpQuayqfFUE5SY4g5sdK+C4m2dVj3McRycFOD5o+O9QEKxpD8yd4LFq7b9t1v3ymfQH7StjE
NeYZQm2uoitH1UI+Nbn3Wu8ZfJdxB5PxHi/Nq5t1onEjsbA6GG8vUiKufT4tAg4wXqL1MZsRNEWD
8pFuy2kQT9fmEn8bZNWn4WrhNiIHqS6yy+VYYv4iwS/jynDuQvlqNO09fQdoHeiLEnD3cnLzPoqf
yFl6N/PZ3mBsgUOc8vyhQ4PxtxZuZyl+BKqnZLTm7LtM3wpKtbq28URSlZ0su/hiOfmqVCpimjMI
qMHq01+l4+FO3b5W8GyTP8lx48ghyT0Iw44lCP9Ct1Nh0c0HFdbBIgoc53h0oFvhav2xZDLUf+tJ
Fa2gihyRlEf+97oCkdqNbOU2a1ogQjtkr2OjL4cdpyC/zrecNQAhh+7yr8z+KAoh3Oiy9I8jPQMH
PKpcP/lw2wA22LoBAghdceZenBxWPg26eVYZ8605gckjUD3SXK88bmzKR7sirsQBpEtfqxeUqAFx
Z8LxtPoj62GLNDSGVLQJjlmbiPGPV4cOKoXwWBjGAUWAiWqSVKa+HvWxhbVqTYsXUgch0YBNk+Hw
JaEfMmHZdamw6//0avVzyfJjWhuqqgrC84pTBqK6mdN4EjsbYDURsygDIn80HY0xPxp/RnQlY3uM
ayImIvTsTw0f26/JjEXFMYO9NQe4FO2qSfQmlbNXdOgaI8AWnxomOc1tWeKFc6OVrm0C5wyPJ6gN
QNCcHoZIgdVTucaFtJWBV4uduk8edlbeJDWC2TKDcEOrB3U199MOTPjMTQh/0Fa1YAwRsJbgZIl3
erQ2ojxv257Sx42Ym7tenv1a6hyp/R5wdAq02a3VSYlZ9I3ssFb9K9/XmkGGRFQiiS7EVaUNrxhS
Iu7UVzLOU166VoyLG0IMQRju1pgyvAr70Cn5x2f8qo901r13PtxCb2EILacWcqItTJM7ZQUXepNi
qIWUCsLLZu1CWzpinTLCQ9gy/I4eI2lvAnS3FBdgdifD8YZY8lCyn9SSTxV63JI+iK67Y4j3eG8Y
mtfya8X3XrTcGnd6VDyv2mdHqFKEkpddrOCAvQtNPqYJ0CQzOnNQ6iTYA6xWOTaamjOCZmJWCx0z
50QNhMzA7Gmj54y0sw5xUIQMEgXZ/y3wOoVvIiaCGGekceKsn3Fr507lppDOTQjrrEV6erdADxa7
JGPtZfLRMPkwwWEMcKXTXD1GbUVeu48V4CvDhevaYu27l0SecZ6BqDFNHQ1GHfd6arFiFrvO2rM2
9FCg5Y1pyE6Shie7xcgJMdmoURvwV3EtTioOzMpunvOd/lZr8ka0bgl0F9k0j0RTOxD2jIhZPQrN
2kq3mINfrBK76uHbIjhZQT+LvmXAlPpgek0So3CN1yCmUVxwGsw3m5MA0akpkJvlK82Dd+1qRKR5
wvkcvbEnQL0QNbpFZdC/tHbjDhZ1Js+MZppJYCW7Fq9qYM2tu+U97o1HRbRNz29lmV9bm9LNZo8x
XadmJSQS3uD4jOl1rhuGrAaZPTKYlU86MBjbr5G7c6ifo+TVpOGQmkQvb05RnJ0HQaZ9fDmSNZSL
4aIl4mVIUBRiu9wMmUw9Om89hSIMrKplwgnS7bCu77I22tElisVRDKiqEjIIvUt6EEgWavhjCS4S
0V6hstYVZK+CUab1SFbYS9NXWv5hjQ7qgkqp5CnG3bNIO9iv0XN8n1LtURf1lcsZAkx7L6LqlrQK
/kvhRGLiqKUs2uvqVlupIwtCXEThIelWph8K9XfzJmEYNmGiT0KMUTQ5jiSZ4rsiDnQ9M799rmX9
LljGW6P2frlA82pL4OD5uUiyozxFZ+wmeUzvwdEMcdpjMFIqjbsRXnKRANrMTKHnu+dEXAST2YLg
1iWxlSVIoS5Ki1NmeIcJ2iiaF+IKz6O9+W/JW1/38288566g8Ln+DIGTNiBGOEqUSe80yq0jN6ja
Cyhw4dCYM24JjlBvHSa9L4UYYNvdQoJq85jiHOw9Ysf+s1BAeopgxLbj2rBfgjuc76W0vJVz9hg6
UGUcIHjyNwpCWZMn7yQ07XLAkV+CzKzjY9yReJxJ+kWjJ2MRHViVYkShlrm7LuFtr/jQjbCVonNS
1Zg4O6eiWLAzFLKPw2ZFqcw7hYpZIgeIQmuzl39GrMquVDOdSFlH6ybhQ8Yduhayy1Shf7/rhBxq
QPEcdT+EDDe0xOg34ZOowEVS62uJXA8VCNuWhDis37i2AHmPX/lkC2oRpCgcMR08YwcKBVl58kEd
iuxeW807k08sEYBUEQjOnfTHuyO+EKTbCdTFXN/0Qb8byyYr5t3K+dDIy7t5ZojR3gyFUqs8vytN
yXXJ7gkhhuni6KZyrrD8ZStsRAEgBc7DvDhisfgsx+QWCuPVMj9Nsv9rG55D9aKzqgzNf/LnCFJm
IiP2mmJAaSBDQ7qYWOCyNYyBZ1fdRgf9ELfQUji+T9DH4CauVgVFCthqLew5lyagK+Nkn9Lpgp2X
umxpn2oc9SRmXJ85KSuFcBHccWW4y51265qIXJJwIT61olfMw2+YcGaq7VZlTaJYXtB4s2JaLL/0
dfDom7Nf39uzK2i8Z0ZLfMLL9KoLKWf06JVO4a1UTJZbEj2OLaWSc7HjFyhp7VHKv9cMmCBWC51z
NdMOhEbNbZk/h4A8CmyEc4YwT3SZIFiheUqwxF+1GPk9nol4Mk65rpzGd23iWIHmI0TCBsC8AQ6p
dRdMHng23PZPrikV4Yfryr1ovibMv/HJNjgyg5b1142pFg9BlB9dsZyi+rMHFKQdicYQb91XoO4G
LPczcwyO65M6HKphPk70WRoP+oN/OExOxmOu3plV+5LcwW+wglw86pPsGVd5VdiH2NANQlsiRlXg
G30DEQ0y2sDMfOiyvdmCQhM5FMhB5ydZGAhoDS0ndqM9zITkO4Gz7PI/ls6ruW0s3aK/CFXI4ZUE
icgoUZL9gmrLNnLO+PWz4HsfNDXTPd2WROCcL+y9tuYVZDzVUGFHRvBW4VVN5nO8K9goxuTgMylt
HvD1+/6hCnFoFd+MFK3lfWl0FmjShxm1nykToiLsxyp047caRo1SAedqKKLxQ+oiK3rRtH1xnA7V
r4rimLyJtmcRajAyRvlOHqrSXyfGVhUz+4OZEIOGCwzCsWSWJ40nczio7y3S/Wz82CiHQCXfez0C
MBU599hJ5M4+gExSsu1c4l3Y+79h9hkWDkXFn41kObnMSNJIci6x0+T4DwErgsec9rL94CzMXaiU
ORbU3gyrnFVDYYPmvsQ0rnl0MVj2D4yXEDGtGznGKgg+Bg2i+ak15RcnFrW7/pk8Yeeu8BRXOx2o
vZTZvhN087lWdC4/GkKgB6Z7Kq07z/Z6A3xkqUEfi/wDxwwuXdkievLqXROl7EvO5ph9wM6CmIVr
krTwN02IHSzsTtbrTg9uPPfW7zEv/Az5/QgAPnNjtPZaDpmiXlxYPG4y8vymImtd0dX8hELCQtiq
P9jA6rz2A+WyrVyjVTypRHiPP3bsuYBplfEvo2Ju4hEVwaPHqjudtOxtwoWxXIUXgTpXk3OLPfka
xe7ninj3Z4xMgOiAaMd5DCXACpkhSrQPUQYs10OLxpJgktsklf7akotZaj6hSb5aCKfa/CVTpSoI
InZVXhL5rXbKLfzh44BPLA6RPQURyJjkqhvZJdvS4xpBDVISewHNbFTbC1ekgeDwYuqcauKTqtDv
4ACY5eQjRIwYjfd8pUwMSgI9WFrGOcg2w8ZS2sRclwOJfdRfyKAUfGAsDPTpMfDdHNin91PvkoDI
TMSZAq3dKJLZLB/4l8zNK1kJK1cY4aP5kMbophYwBmLXnB5xG9/ngTdlv8atkwyiRuK8jYDF1XSn
MfPrCN9jXnKWenv/lo6IyPCaRcTDjOfmVGG3K3e7ncicCU+IdTvNPySJZeMpIt4pl47ib12D06XZ
8Kkky4kijFjZEXGh3RoY+fxEcZPtl0p4ap0xN+E+54mt8NaMHoNiCfOirp9moQVu+opFTAMqQ5CY
lUsDsl08KzHnZc771L3BCXlPM0q8+BbX3QeHqr7BtRO7cOqGMMdBiAXD7uMiXLBRGNIUxBBtCDxl
E/3HMIaQwzzYrjofk2XdxXi+42bFyx3Tz+MwInzwdYj/wIaJOWANtENHiQykQcV10QgEVB2mUtoX
QOeqoMYu+nt0F0l/I3zj30hI/7GxVGuH3m1YuI3UNyIr4h4ICgNEMbNZlI7SOaV16KQXwtzLhp4p
5wbkgKTRLqTGG9p5x8pb5Glj4+9YH8HWayukuukpFxzTyG2y4u2GoR34BIZ6KAnhQIsnQcL2g+mx
QEUwgI85NQnuFtXyV8K98ZiTRb4pngXRZ4kppbc0kBBrZLEc9MSAoz4OTpsJknFB1TXT+wDpvueK
em70g1TyQEiXvqou0ddpUc1gmvqgLiIfkJG/Um8/VGIOC7LBOfjVRguHDyVVLtU1S9uwHXCMZ2Mg
KYKPNBlIPug5+vmCcdqEV95WMQJxU+26aeiHpOtZzMswz6Z/Jkl5jUr/NMk2VZK3XO0emzHe1mK9
tFUG6M5VjTmAvY4Bx1V1l7ppRdvIet5MA3m8WCd9IB0K7oUeX/qC4Z5xKOtXDEJ5FrwodFIimdK4
DvI98dMCIz3ZMytFFvPAkhB5H/koFvPTeNERK1Caa/h2l7aMn4tQIKo7oN6G8yr+Zn5+zBBxLwta
CVsl2biD9TrterBdjdQQTEKvhLBh6oQda8GyQY2fK2eCyqiL6zYnBmdBOAQjEPnqDtOAQk5YAa4H
krZ8i6orSm9GJVw3SgJIDyK7Kbb4uf57qxMnLQ0uDSJR2wnGXnVOqEgFVjTSqYiisxodBsVtikuy
zb5IrnqO3CIniW4BZWXOvqoubsoEkh+I0SSwZr3B5NXclXQ7JwzzuZaagzgawfJsK9En0is0O5RD
VnQ9SQ8KSZViByMB1lRDne/i1j1RXDD9tWMP/hp7kxb/FIMCDWPp0EesxWFW/su97/rWjavFNXLV
1ZA0y19UQgKEjn4NW0wzk28qoLNPygYY3ptMeHd95UCjdBo5c0TUuVlPiBDuWLw2kw5RQWAEnOIc
bIXTxm9AjUdgGMy2EC20YFOUc4XOVbPOdSXYcvoB8iEwk9U3GsdYWILoHORW5pErZvTR6fBsid3t
an+uVV+pIg87pjmelCsZWzIrkCW/HJpAEJPHuiU3GOzcuPRpuMrlfw7jwUe9dnKsF78DmYmpyZk6
baIN9U3mTsrDOEICwISr47OvI9IRfAMpxyqox3hTbLxo13ger2PCfER4m1b1TdeHN7H3JKSb1AqP
qBTuBnwSAT6JbGsd5I8cISJCdWbemAB3+KX+o42/U/FvNLZMOsBxLudUEc7QBtpfI14xR7uYYfIp
7QHjlLm5xcv2bSmgqAYTKkvcXFZ8RIx1NbBdghXMXXbZn2Mlc9O+vsG934DoEwfN+q44W+q5DOWK
IAju69NeLjqYycwMt/LSXERqBJWLbUJ7dkYg1fzKjdBi9oABYX5GavVg8KptHPgsivTfGk576ak8
7335NLEdGdzH2J3gNyJ9OzVg0AlBqiy7yr7gCkwWNH8yJTktGLxyu7GRPS8ijgmuWtXDAE4unNvB
2ZOJTY89a4Qq6h/aygQ8BddbZkBQ/cgoDZin+lJrAicmp4aYv/hejw0ox+oNqEfEfjj1uRALhAD9
zaRGUR5dtj6TTsY9hZ4TGVjrzHAHGiyVCZLPDuN+RcFqRzUGNKg8DPM7w0IoAHl2H6ZVPCDZhFsH
TUNf3bT6Y0RUFvXaFUyU0Cn0Gda5QvIXNZXTjmDGjhNkp8UCAoKWDTWJrPjiuWGQacbcWggSIgLO
jbCf17Aie0Dg1O7NNkgTgzacGFjzm7TmnpGDmZ0HOCkZajFREeytijm0kA9T/JR2Kf4eE4R5xhbw
Tv2i4eCcnH3ZTbUtUCsOAoYYcDKR96SEDwkkvSVAalRGOCCuXmSEPuRaf/T9cXbLjjVMzO8+ecyw
UxrtLhmCp18RU/N9pOKbuWgeduyBQd+Clbg4tmBgVfGc1LUjZbpjVchvm/ZQtJaLytPrJcMritLP
HlXOftxpCvUuAzq0+PMFz4rzB8hwsEzuGNmfcdy/q0r5IrwR+vE7XL2JKMEMf4d+VPXJEeK9aNVc
sZV5hf+kpeVVWA2HUvdN1lpgxSz2QCtbtj5GdRyDMgnqS4/oKWZ7/hPJjjZ+ATRYJvrCCSsUgNRy
Cw0ZXGosBIrQB6Q0+KvV+SoELSwwaFmqhiG79eSjCvLjSmwb8XrOzj/dF0EzWu49v4Yiv0QtemBm
ikSsOhipdMqJBRuYeUSIw6Rot2vPjkJBvqvPwNIir4J+qbTkWZ/xwjVw/p0tRSDa9Sz8AFSjCxNJ
ECYW430qbfO7ZPRBOJBWfgzq8CqE9d2MBpCoyfMqzt29jbSrGOeX4TiNgpNWmiujbM8BnAk8DHkb
1DRlmyEjvmLN5wI+DKeU344I3EFxrXUFiPW3IaBuLo/pm1ZvoVBtYTGyvJGLUJmPxSC9pGl516/6
c8kJnrkoPyojzK19NoJaybInmR9hGrFP3cg+ARIK3QiqaxDlkReI7LPL7KG8j8vsdPsSAllDt95z
spKs8mYBwGjoA2Y0nct5AFDWsB1ZQESlZNiC/c48YsuzPMChE7AywKXkjtxMBTdTXKiubd1mw1aB
ga21Yec1Og7i3GSLamL7GJOEXWFPdgLqwgguApQWK2FyzI0iTo7oyqzTCU+uKc27+k/OMQmJf4b8
0aD8ITF3iabLNvYXQ0gYqIEwUcvQlO7ST9Uq72kYtoxNe450SAsyUPiM8SwOcphXPWtOuJq7rUsU
corrkMf5CnRqP4MZMHDIdUBJV+7UKV8/pq35lCTzE+TjJ2//OWbjCbuy+Q/AwycWDBJOFqT0DMla
8zXh/BUxa5mcNzixxVG4CWVzz5jzelmpvGt5/BJq5b1YXkUdXeLfw7/hBEHt8PJT/HL9WMOnO2Pz
qpT7kiPvA1e/pU4/YQSUia4D4j+WLL4BaUFuOkHEB6rA/453Fzgg+POxVQx7zlbbWingi+dM7QuW
g4BP0Y4ZaqJbPQF9S0nDsfFYFLOJpAMGOXqm5Z8a4SiuA8FHJqKvDvcE/dVZ54NqDYnQVIHhm3Yu
CMTidegVJ6kERwe6yFbbLRbTgSaNb7irJ3imvZvwpakNG/PEbsVfRNaq2W1qputAdVlN/bFO6JpE
hi34LE5j8xMIeNMi+CNtHAt1O5k34ZRZmt8NrR8JnipSBbNfdFDUzagq1h+0H2X1lBm4j81RzBWH
YbeSCuFYpmFr5MGoFIxO2B8NZwdFZomXxPQNKKtDRErfpL+Lnm5bJJrIXgXId0nRpbxhTMgRcjCI
FLCRZymUtVW60lZ/KuVvNLQ7D9/HQjfVMF9h3ICcb2EONsJwa1X9rh/0txgTUN5/DUt9mkQ0ZXIJ
0/ZgPJpp5JDDXcRAnpyx4hBzFKlS46CwesX4utj7jRbmdIksMtaRpmDzrjMgHUL6KJkQxUV9Qba+
NntNYIjusKSQkJD4pTKZ8Pp9+ZXLQf2nBrgvbyd4pH8UATi0iv/uMIjlZRDD1TL8oZPvoxONxqnN
U/jx7Xk0uU02aGXIKytVOhMJayQoGOC/bC+xZ6Z7nBKkbZP4KFgHLRnXssRMw+UKDFsYxGRKTJj/
zu91hyQGfhLKtGPqm8b4lS/ql4yMITax4S7b1xJrn+SSfhT8aMXY+q0hvCGt0TQvPzKaLe2Dxkip
ZJ08k/0HUWgyx+Oaot0OoMySDCkTWFOTN9X1+hkSMxFjNsNapMJA/rXOZuxEGUUpJJI2zn8l5LPc
hJNOBFZKHYWKJpYE11Bl+m/IKInk4MP/K0KGEE18v4843OnrJiFan2DJ2eWDPV+p35qCqMOB24rV
JoDqdgIP/l9vb92ZMeilF6YbbV9yTBUd61MebNMU9Dj+VQliNsLarmOKbNC1KEH3X182KF8rd8XY
vIi3SFYIuVodhWWd0iZOjs7wyImOk1qgLVlmZGsmntj/2Lsgh1g8GbHKmhYsOoC5Ivfe2MT2G656
BSzGmnnRDJ3hACtA4+hz1369WqnqlMZvrP/IKVilTslyb9XK2xCWoHxyyj2uXcV2JX6NOP5FbPSR
VV3qyUJ9tYDRFkbJq7vakzBSLDK1xuVAa9ga02M2tgeqschsKdyYqZfTqd1YVCU/m24kALk5NZnb
gVHD+cYQYbiVTMkKLIpkuPcQdUiN0BPBzYzRK0vZI+uo9CfkDgBOZeKjmw/xqxPSt3UXRBiPNVnf
QPW9jWFxbVTjHcHcQdUUn1dx6V7xuqLPADXBYSH0V7GI70OERxO/GgJqUWyZ6TtLR7otvpKpJZiK
6w44EHETlJQi++5Gh+Ed3yai24nJXE+RhNfykMq0gCk6udy1ehY4jIAFcbo0+nYd+eSVTHXVerVL
5TPhURR/yD+Srdwn3NAGTDtGN0DvwzyFijUOmXgWonSaCEIwKlvuQLgzTGSbQWCHsCje57eED3FH
Km3MLC572DCju9dW8KBlJiZ7LLHE+BKILhQ2l4cnsjq3OGmAl9A27qvrETtxjxIY12fB/Lz4GAld
17ngUiboAxP0opGcxSTeiBn64dQOX+aOOkYJ0pFrJq0lIv8MLkrzoD++i6V4y3eBPRm6+sFoNl9L
VeQs7LInQEyHOemdvFPsantYgsj9Dw9ENryVYrCd42BO2iC3d8ZOkvLOx0c5g46uFyHbvdBiwdpl
MNyJdJwSIaCE3Z4LRxboAnM1PKtZjhs4O8aDGca09Az3SjvVrHybQoB7lnh5vMGlZnNNxMbJMK5a
QzdjFqwHgNiyBIqsY0fGnGRap5KFENNWXv5L83f+VlgKbPjyeKWZMEBmJaw1xvtao0zUNk/Fk4QK
IksIXX9TC2SOJgGYgjOniXuIbiwaVU7nkSOUHTEbbHbnJxHaKq5of5b+MHHl02DaRIm0fy5I+MTx
wtpTWIRgxRabcF71x7WQT7oY3aFqVn+95qw00b3tic4Wp+uW3/pSeLdm89WZ40eTqx/A6utsfiQk
D2BMbTfXxJzfbl+x0tvpiyzDrbiZyL+ja1TvjMILXDKPU4SQMGBB9HQTkJ2YpKZDelyyN3kKIKOt
XsZChtx0J0px5htokcvNy+nZNh1TofErqxm/1E7bMigBPrNZNOVUCvJinBZAGZU9tLrfwEvo1r9S
P1KMcYcmKg6L9hqZ8jVqoqtXvFVFfNvy9z5GTkkEqAY7sXyxmYONANggVES2V/oSbKAFqr5Ffwv7
nRTUlLqfJpBRXkFBapGxA1+HfZfxMo5Kj5mN8n7e1Y9ETpTxaPPLJvelN59tO78Xev0RGfodX8AT
M0lEKm2Ve9UQ9GxX34ray24jndcqcDHEf6GXfQ3l+hhL8bEgtsu0z3hEiW4adyu9dSseOgVVrno8
RM2hR/TRJ+duqW+jSijdBBrlm9/3VSVwi9JzBgBitD/afvgRSdHXFOZkAeEjnQkPQUMj3CL6qbVy
NuyTGBlQLnQk3SKY/WJl0iZDGBXbxbx8NRDB0pxajRWDxWv/BbtWNXSX5dvGJgt+SkIy7LhgiZUc
/mCmOH700ErTS5WYHSIDMnuawNuOaPwql/dHWlrWNyWwuUe2GiwOCbikUlexfOUv6bsIcappb1Kz
ELcALZo1E5E454azvGVf16L6P8ugE0qLSGpOS5lc4YbfsQLxYyWnYCgxZ+K+UFcwfYeBwHv4Xibl
UkmwS4Lvi6NvJWCUBqNUDLzp7kA1rtb4rg6ZZ7CaGNPBTeTd2zdniPIW8hpbIAprGvTVn8VA76cL
QWk2lIRrOJ9ASzMEcGY/mtOAnldcY389jgSxrM2z4Pc4vlvK9MrE8mNDH/ktp92X0a9f9aFLubno
veguTKk9LVt2gYV1ZA+Bxbm4ZFV8aUUlXFloKGctwYmhqef5v40rbEMwx4q3C8ds3K3G2yoyFtVp
2eaDDhJeBwm/gicaWuI8wq0jSfCYjQkJULix49mTXwSMDki1KkdvEqfQkemd8oSSqGeubvhrnPha
WXjqiWAVEclEQSNREAJ9lDfBUVvosPKhIu1HDlNGhBa/tplfm4qgkZMSUWpLY2a9fVgpPu+xvMWS
k4yo3PtnG33G/40pZUk9n8likyQF32kHtOseyWhvi+o6Gewu0uaaammQyug02aaRd4vp0IC2YPqa
RjbLD0RUyeDnkeVxsXjyqLrMEFxArsdR/jkXeFXS1Jl/4hkfdq6xGXsV18RvIwEB3zBSXufzcNer
5TRMIutl4jeZmFlGdAKhmLYXTBbXBWRRmig0KBF+ZPMRVctTKXP8x+MbmPf+Z0Rv3BXgV5VLpwnP
mp8PiqieS88Cmn9MzC0I5gjncLZ8V2BG4sstUapQVbiG7dHE1GJ3qXoxGMgYk3nVmMRV9XSrku1W
lBMpuoYCCy8bUQgQ/tVCnB0Mb46R6GiNN2t4NsaZSXXhYtcTeCpQDdrynHpJWbsdzTX0XOJYYvzK
HX7lgTgnXUC3taASZJAx8tdxCnvi1CCFilzAih2ybZVxozUOztx91cBTGrHi727wQQRXgZ8IKpFB
br8ha1bR0Qy+WHFT8bInFdfkoeU02K4zRCCSRXZMLtw4Y0QkCNJq8OuvnO5+wByAjP+UF2JAXoWd
L+1RZ5OtSmwaATUOU5BxoqgUaB+Zjkvx0JJDTK4sct2T+sY4+1wh+hZ+jksbAHzwRbbjU6OE4OEL
SIPAnGyDQE8yuohUAiRF+Awlek/YicoZKhHtLQN/MyGqtAqa4+48khKF2I6xJHgaRsLspthgtgi/
B2/Zer+V7O/GLJx0YJMO4Frd3wkOCK5WpFG8cV4McrKsUXuCfzPZoDGwbPBVEMDJnBTiH3E445H1
5j5Q9OC+PbjLhA+Z1FukWZEhXvryR2OK52XMHBU4i0h5iki0Vo4hi/xDJsKPXaN/uZ9Sik+QlX6/
AuvNxcZhlC8zaWjx+7b4sKq/qNmn8wD4gm3ZAJm2hkxLFLkX6eNFoILmnWtXIzBFzclYMx1hLwjb
RVYisuojTNgFqhkwtLScKWptEsEJOCPDcwfVWz8BUawEt2sMwjW+E5Pv5ESGVhyM2hCIgAfM9MUi
JZT8/cbEFTK90EczVNdeOVi1RGGVgcwPDIkrWdpx+0iae8kckrSMnsW8fqh08QvT8tdQcVLCecjF
EepbsWUeLyFt9uwaNWvp80bcQLx6w3ba5Br3a+apgKsY9gF9wDZVNKVTTCYyHLQKxU7mU09ZMpw0
BY2rjDVA6lLXqn9nzXztZOVajca1mlCcqyg/ch3hwHyd5uK6nSZTfsGLbyKN3CKBLN7igVzsd6Vh
tPnL0L4BT1pLf1TG7dtSMoV0Ojq2dS+hbFP+g9ef3HJLse7w7m/sLtp1IvFw5627M7oF4NxC9CUv
NXPjDHmnjJGEBQqPWh3V7qaJqD+Qpqss9c9Lq75tbD3Aka4M1Ug+e+6qpZo9udhxtB9g5WLkZkXR
kcxFUtvnbIDPBMGY9aQrkrDEKMU06fdYSxtbmHykYb9KIa+HnFT3A3Ci/zMZHbJGdxR60H1ZzoRB
1mj0exLW4D60mG7QpsM4ofwbTpR0p57XWkFJU/xNiu2I1utzxJwDrkmR99rlsByjiIEQCNKazC/G
YD/ExXDSlX8ZYE8Sb3qOhZ0IdJl8ySlQThVUHaA8nbhbHEXy9Zo4H0E8i5AHlhj1F58RHOEJjUAW
JijmEV973YfmWFb6xgwMfsqCYQkHa5qFiqaHwAe7+WexVK44fcI1uanjYUxSPyVPt1OLIIvAuQ+L
z4/VEnSvOalGiEmlhTP8Zo2JjhIYmRx04hTg0gTBA3DJchTN8qAtsdsWjOkygFhJKqxtM208AeAC
hjTBSXIfcVj1l5GgWQs3ssQWfq4FoVujK1i0uZbZ94Igwd+mEuCbLqM71X/EJoOlu/Dbxo4BeE3l
a6V7L0oePlIyULLSstNTUh0D6o605pTmT6D/RyaV2nJMyoNWcZhqxAvZOBPGrXPnWHBT6usU0E1O
ap+xXcOGK0+PmOp4bXXr+PR6VkAtCChZF87MF0Ey5NHmGjSauBlnmhGx88YNZa2K0ZqhX7EEIsIE
yA8qWv60nm9g0W5cfjiWtVU5RzxVB/5DpPfFmbQCGHI7oGtj8mX22fvCgCY6tKGoM47KOqe12JhA
PMq1E8dhqz26BQw5IhnpKEsiZU3nIxcSEaPyYLD51sCFUMozaKoZL5rW8AYQ7hDJg6fWwn2d5lsR
6ZdGykJcyEtll+Rb5OshaxnJIIwc2+aUSPNJLliNqixFUUVy8hCIQA6upJJu+FjyE/wjUsCjc4sC
byTLhbWmdU7PeXISEaREkeWz9kOwtQJcKiIY6c0tYX03bqYz/b//Usd/uTYYNPBflnzxaJctMujP
uCZqt+28assZVxPTZMBPAMdcM4kbWYeRylVM0vEdaS+wCjl3jQjgR//qcSStJSy7WPQNo9xzk4K9
5D0WZ3aLz1Fs34zxqhAE1bPpUdr0fc3i97JX3tahfWvS7Qkp2poebfWfQNzSXDe3VjAvxgwq7pJ9
Ut2jqErnBGdBV+pno3DWWrDB6joSbxFbUcTSwViu4YBHK4np9w8Gvyj9yoWC9pRcoDb2yCSk+DbQ
KqkI2TmgVDzByMTv5a6irGOY5+dkts0lB/4JIrhlDG40QTZmwaS4EAJTkwiAsTooMOkJWmXhQhtc
Ve6Nv5sq1yLFSF3K9235Y26K2y7g8ud68cRCpFSpOAxv/co5r8rOqA98ZeR8lox4cDJK1qEQfhmM
zrMbHs1LkdQ3uakJs/abqAwWBVfNnLxWuf+wZvETTQcrgsmcnVIRHeJvEQZqZ8D8PJZOzdemsdep
vLll6UxG3DQN1xIxeUK0D2PTbBOeq1w9mmCFe2QoPwcCzsjqazfiYE/I1SLjoucC8Gsns3pX3O/e
FifFcKjr7MoINsdYrexNxnoD7hJYmDCjN1BjElkjMA9T2GOFdi5JtV3bzdtUbvYMn0bi1PA8Og3B
rqF4/UitMkFCBqpvrTQNLAC0D5ElfE3Znpgi3w/998Qj2JMlfoVRYBVZYEJKqqopWBfoHDXbYSot
pGko0wFWY2GGXwM1EIXhqhytn7Ucvwk0PrX6W8COl7DSs6z6Q6MpGnkp7GvOncjbCmvDRiOc4w3a
cyuTuLgnVfIkF7XVjkBRNKdAAqdQ2xrVd6p8b3B5a9B48ADJwMWGWHqtsh4lugr9aOnvkjRzKYbr
RINQ3YfUuPaSfs+Wn7gNobcPgLZJ0Gx7w2ZaKAOEiYSfYMrxRzKHUv+5LvZ0ClV8V2jddesmmyWO
pPLLPKyky52HbQex5bAa+k12TL56XBE6X3tll6I8NqrEEZwxBEOdKR+LVfrscfGcdsHntzHwgbkE
FKAg4D0gsm/EjKArT7Uyjwdegz5UsEpmuBOID/2I9ZWZPvAvVs8IyM+fWCxLXwG5horCxhY7nmuU
XgIXbHH4JFTgyRWnYzZqcIkNA3WB4uBf00dqq8xyZuKIGcRwY+3f3/oPcms48rnS5ZesPDWLgGiE
exh2Cvr5q/FS34UWKu2dQ88u2dLFyMzIk0QaQWria0jnqyFKN6JssYUcwI0LbMUhwZGOifGy4h5B
cmDKjWOau1Iip31oFwxulzAvOnJqWA4QiJqKIShKTA5H2Ma16VYpjQ2j2IU0PlOyBVl4JdX6geWb
npLLMEpE12zfE/TeEffiJjCBsnDZdR9WPtmTKZAO1GlmEKFhSlxWsYgxbIXNqDIN95oKUJrrY9Yb
Ic3Kc8wnZPVFaPmaUjt6ij5FVM5jRy0FtQ/42x91VI7oUThBUGXru6qZN/tYIxhVTUDIHMyzHMi4
dNfF41A7pGxHt4fG2ZdnJJ3JRH1eWjvF1RPzfFV/KX8aOgo+xxYxnhZkHwlvMSIFke4YqX96kDC8
LwlZlgleQJh6vAnUzsl4iVvykbzca8b0eCJwC2p6mor8hH9m7ddK8E7Wp2faNrJ3TERByFEIcgUa
wZMmEwuF+qnIhDPEvCOHcJeU14qs6WY8d7wK9OLsi456Q4UMw1pmA0HwnUUVukcWNRbpYTQlNotq
gw6E5yfeQ2PJKUevhOiKf5TWfc/z7VtbWjC554Mto8uO+h+WKvmxeRPNHGfUAZX9qf8m1LaIGBK7
fVTeoX5giwcVsk6f0s6g731wQF5OylOsuguDB6fex379PTP5ltCI4jR7g7ddHEjMOKX0VZpr8Qeu
DMrjcfDyUvPWM9q4M06jlohxk43N88n/hYGkFc5tH9YDW7s9qeLZqNJdHoqb/t7AVGrcGOxE5CP5
w0VNJBSEyYoRRWoXLfs6YBEguU+hIwwpipSRNNJcQXVFX2Z1yqHo+CG+M4beEZWTysg7ZuRdfUSr
+RT75k2O17c0Xd+i753skiOWObKSvyRjSJZPN9tM+3WnbRiNRfe4Ld1sXV0UDyGglvcysUthc/pC
c350DM9L3mQLjIGZJa7AG10CBJPA7XWY6ad884mdYaqX+gMbg71bv4YR4qFW+ovNYBOPzfh7vie1
fVeBYPDxNTqW7VlwInkPgdW15ByFm8LQZknItMdjROp4ltkZwn6ejYRWvAMwJdNw7tox9rxHdo/o
rWA+WpgkKlxsFpxbndXhdznTPr8Vwbeo8teoIJZHm3R+Lg2BjoRd64FOs8Xv8ZOp962yHg2po3VW
vMntZYHxIhvzUVaGtzUamWDG9pQzO4YqxhB/JCsxHQNlZShEQBjdtJ3PmtcoGcbfwcWRP81OTpvf
aKguBBST+n+6MbvisGsWVU9WWz9nEKPf1Aj42MyCeHI1+WsZFviAR8rSehx97BPQCTTacBI+RowH
VDusXbtDJ4P05qRAjs0ocU8YZitS8pNTdkB7XLheqY5yktGGigw605lNR4KjJzQgFGb7E5pwOiyO
+IXNJjK32zAkd0xk4lfBJ7xbDDY+UTHI9DUw+IrjMRCYif0YJGiloD6orWcW96B8u/gi6GXYQzKa
isFfDSCSA9fOgH4CvGqDEMgWATCmSuTlu5CR70uQ4NfoKEFVosm/FyCpWzKDE2hvW0KF4XNbC+tP
6wFDfvfHOTrN/LAOL76lV1NC1EapoOmB4cz2DGsIMfZWYxZWwg21fYPmitbISEcUc8jFcm9jBKID
tVx1Z2/cn5Kasp4BPNNpfoTaGSzHwZfpadptcZC8/1tHNnjc+wQyqJpi4pROR1Te4WQNzlKSydDp
HhVlUJzGGQnU7s3XohNi60MG8auykI4TUdVVwKNHUmOHYEhrWNIsOjdClCnjlpwWTBYdsQLFTQzP
7MxQ1xDYN3NglMiIzIqO5Nolk9+3kSelo4ca1VWv9ozxidQDE82liYqHxDkAJ28Lw7U9bcBMrUC1
QDlKqImKi5kxVAhZwONE7XCPSMNpXWmPCINH0YWSiCq7ZL7qxf8l3eJj1tfixlXw9OTyD0vZ7I6J
kkVKp+G0pY37zLvgLxruPfaciQFQ8VSU6tmJ2XOxG6jeZVuF2p3i18cY6alG6QlMvRLH5rm7TdVx
gezVmcTI8hu4L2XtYeM8JShGx2PXUWjPoOCmxwQ6dJ30W6/wPiUBMD9MNxojhczi5ssGfMLwrVEP
HUszCskRd/Q6P8RwMPWX+Gi+1hrOvVv+WtiA4w4oGBjoj6LGt8npsrKEFJFLy6JB9E6YkinYRutJ
wYGZ/2VGhlfzJQ3mDVq0pa9vExAeLblXHM3qpFzYQVkRszW746HoXEU5FdYhWEkhNTqcGsKhQotW
FGvI4lP/KbUe0L6oS8/1/2g6rx3HsWyJfhEBevNKUaJEUj5TaV6IqqxOeu/59XdxgItBoWcG3dVZ
EnnONhEreCc6hn3A6vEmCXCtlX/A8PA0I/YutiCIAdhXjG1ZvItpjO8I4QQIL2HyBy4YA7JD89vp
m1YMC+1RztJAI6BuQR+67MfKjtBVkJgSE4lAdK+GJAy/B77uDSjMxV0hUgOH2h/wyBBTPvrJMATc
thWbcqASOe6c+RBixFPBFeYxSJwUtH6TudqMAVwj8xctoVwP1PODW0a92yj8f0yICKDrCpxuxJC3
2cXkZJIXiZ2uFaQLgi1CSVp0LN1Cmi605+E639ZpF0FhMqEgQK7BtcpJTzQKcgrO2DbiLthVfztC
t9iTeb0GDHfiOh5OYAi+hBaAc4ZC2sSl6Bikk9HCsgz+OxIftLo3ubgqFD3okBdiPtUDAmAsH5k3
JEEk/ZJx1Py0/R+G7XhYorjb1XvQVLPldjJYR+A206RvEfHcNVvM2i0HcPHZRpNv/QkBUqZwYPDr
4xdqFchL8m0hXrOWSP3OGSXs4OPf+9/VEybjTf5B33BA6HBQtrE2RARcNDh4jDOwtm3KPVhn6puA
5kMYMQilv5v+Fx05geL0JACapO+y+uELQQe/jfjQA/+Pn8MPXv10lMOwwLTNFiSQJIwYCMhJIrYP
E1MeVB5WT+U//RkwS0B1nc/xZVguAb895RkfH+GZO80C6q7ZeB0OBQOXibKho2yw2N8DT2DI1/72
SAN7tkRKdC7oLfmCznR1WAnNInE3t2CaeWZLjXli4lUxRZMY5GJy16kjGgivAM12qYVWW8U1qMci
JhtUuJx6BBfvSobk40aGkGiz5Lc5fiuP7qD0Z0Z5e5jaGDgRk9OL6W//v1KQMX/cIjS9uXyUYfsu
VzP6gcPgyCzqSOgtqOREeERIZVmZwp3y0TjAPk5RO7CkDrf03q5BUI7oDG0dwiskEczCHOao08D4
fQuhapk9koJpkega+ZqMIFPVSbWZzyHCawrzgGHpVgCyQdefFj7IhEUjtq/1TOksow42M+2kQHyR
cQ0Rl8NhuerVeRhcCYfTukZOh3yb/gL+AlBQATdW9LbkArOZ5FQzswf2dWo0wLNdcbJkb6RYY7YM
7nhkjaqg4a/NT3zOGFG5n5Dxi1Zqs2xhtV4Ra4IXEiIx0ipt2qfs/nu6ty6VifXiyx4kAtuPIN8H
asS4CsY8P0Nvgz6D0gN7V/3Wj/07HiWn7aQjXYb8U8TjLb5kKulSkr5rGA+u1sgGDtUbGQYTc8HQ
bI8JBV1xoXzdCSk55EDXrrNNQh0ro5Y1uxbZwgrrrPJ0Uz6Jya22aocx5lupigEMcEHfATfC+RL7
Wg68DuckFEGUmZsmqV7Jjr0v1zJUgGd+SAKTFqRnNH7lUnihiCdreg5siTR4wWtan1QosxKADKDy
8wOEpERcM6JYoNWDXUy7Yses5IA8hRq+gWsZXscEplf8lNL1AabornAvLPk1ybNbKFiXDFDAvC/B
HBjaxjOUnZ+HBtcSmG+VMiUDcpRMKFYu6YJCpJZO40o+sV4xuoo2z8hBQWTAZPlR1DzMjC6gwiP2
Y84ORkbd96mXgG8Z1c9t+JKx+8RyV+oregfzvPDlbFf0iRck6pG0puTgqmEIUiv/O4PM0wYWLVN+
tIbWRZZfqlhtx2wHXgar5o1tm8DYImRILl5hqRQgrNzuUHIkoeA+dMpA1hjqh+1CgX0obAhTPkRL
gskryj5GkUDtBx+YDeIuXE2trck1VXp6Cn4ahMXp74q0GMEtvUjmGvHkAmPR+SpIwfrCbyaR1ada
iRfr0av3pXAXy3S/eJGcUCFNsmnho2hB3qqnSnWsfargWMa2Y67DeV3lM34l7mckvUIHal+/t0C6
MHhrM/U6OaImn+165xVHnevGIelNEcuA9G+YMLgCQ1IrfjuP56SqrjY21lWWz3R25CX5jN8Z/SMn
/0zNy8qMwzRc6RsSPCLYqrL4XTkOCOsGv/89IGjJfxUxPoMPZCtGpM+e+aGdWCjJ90IBrASbD8bg
BLNQn8ArBA4iDPxN+GXKNkiCmR+icWykFhc1+W641TNuda0vgp77PHyWdjnViG9VhMb+fFda7Spa
8p2XlSfWc2f6edAKPXpk2rvaohlRd5gKiszvIZ0vsP2x4noSn+KykgzAg5qQPUFqIYUOHyvZq5pq
skgoEFuZzoI3AuEB6dk1i2hhT0RKzsVdmPig3+QGHCniTzhtYjzzDJWn0WNcwsOS8bCQAXxcxTt7
VAeeNf6XaDf8ANQ012D2agEtTSG5SQvvO8qPQRVIgvDGGInxm1lor1HIPpAa1ppHgIjXo7Sa9xW9
4uXLiJs3TVSfaY2FHfpQseKemkMfh61y1Fqk73S4xLs0ycPaV61yNFfWxuzvwl0pNo8O8T5jMfIy
CYX5D/uckhiuiGqPHDSTOaaYjEeYXqjmRwCBVowbcjAOoMRwu3LnATWDAOqIoCkGZDZmLDqqNjpy
q7H3ztiu9XsLY5ZbHvXEUd8wzscHMHmKuI8/xG7wF+xw7Sau224Sqtz0iYKytQfeuoI2vcQkZVJr
pDrn0bIrMJGI6g/JEbY4NqciCCMnMd+n8kuTai+OiRIj1AuKtR4EwjtH18Z6xb4AoXpbkzDK4VAk
MBapCYs3FiRNVt64rrmSSuk+/cze0H7W66nOpguabxiLjD68eIXbTdFCMQAYPQeNSMEQEmyBBY4x
lCfCCaNEWIjryIzjD/kiHapBN0QjC48Ab2H8AVgLT0Huo//1w149Q5i/A6ray8/1LmK4XenMx4U4
AHIOz5XyT1OHffoaUbfEyC3SDh1JgZXnc+oHwrkL4hSYihqOyeK64fmdKGBGBMXTHoTt1oQmMk0D
Q9k2v01NeRtFkqElrgQCvtcDey+aSPHEeaNG7Y0XDXfuj1wad0OpH0KxvaIC4o84qYnGTu5Crt3F
T6t+4YchT7EIUqk8FrQ5Cup9JNJLRGIQdy8Ba3PSneJoPImHRWqD2lh8rMhtGpiJ4VsYRaVKRcHL
JA+tSzEkXvXPqPNjYsiumsIXbggs+6fbAct4YkvqcLqt7HqpZW0QTvcRhLkM5ieV8gcq58fSG3e0
2HdwsChXh84vluJooi4kzpnXy0u+hLoFZRAe3ss/YSU+Nttq0sgH1HvECRxEdqBMmrPKhwHAiWZY
Do4mERsv8wwFMREYoPLvSgfE5K3A1lsUj0VDzG2bb3VlnOKKl4ugUMxRvgB3z8Dp2fYetyaTmXRs
3Xiy8NzZY1NsU2yCUqevRwQrUuEeXDCxRU3ubIXH0l7DSrURvrdUbNKjQwz0BpKzYseT3IaclLd0
1wm2Tp531Ttt39k3/V8NKXVK8c86LvHMJKTSl82Lsy7sOYQT+iJp6YlmLXe1WF90iJKTkvnYEzig
0lRyRxSsnNoJcD/kABf9aXZxICdaMJfduSHPTRuSfTzJW/j2ZaitS7MCmNuv63eX8seTcAvlhVuN
iTvvkXoRZ9OsELxFrItW7WqVDwqG1yn3ulY4cf8hjjykBD22KanwZCvVM4DJxPkysg+lx8FTXMmz
v3bpGKQzSYwDYF8+9zsrw59A+KNysCS72Bw4izEDSlFNbg1r6/hQIMk2VK9Eld3VVFQsYABGMzQL
FfmWMJTumH/CedGEg8Apq90jxXAHSrnBCXhkfT0OiZCbbbaSuNOxBNRgGgcUDUTMINOk+KKQZppK
JGd5TdaSyOC9ETO44lvlPEDk22QEC2NUv6SleM7T4txaVOEQEAxyigkUG/TynHYzSg4qrZM8U/LX
3bGLiK23nEQkmYWvnnq9kmZCjdmAyiRYFZ6Ivsq4FPwpWMsv1/XCkyJM1wTFsY4qojm1ALtoy/J1
5GfaRKy7YYJdBvZuMQJY5xk7UEzMIzG0HHDDMPjTl4KlPCwa6GECuyq6Ii7rqIUpstjT7TZTGeQ5
cY54YAwkqFsGPFmfJVnDYDXQNU8cgsyIXDbzNjr6QstOOBIoPOmooVAxPozS54CLr0D/2kXxcze+
eumsiSeZzXrbOUoWojuQn9IiP8R2vEt75s0AjizXhIgWOxnWtIa87OIeN6md8bZXKLirlaE/Y/EX
umo8LslHhWzelFnZ2so9VOVblxlkhDsfBUN3azDQf0tM9+sXaH7UzIvfxjiwNdleodhVKAIqJBkG
K6URCmqMrn0UsIshICdeCFsqMSxkGlp/2J9gyVSTI6Z9gvr4TlM+8PnQqaiOlovB4B6H3AGuxFZk
kOEC8gAiSIfPulYUAlGKIvFE/gyxXpPk1Hm9wV9z2ybu0I2hb5V0JQw93Wm1DgZTwaH50pEo6BLt
INIgOzHbQFk6nxe+K9qL9of3OH8mknD/inY8yajxYGX27dNKP4QSfXjzo4wCZsXcXzBUJgUXp73S
OuHvXT7zmpzEBCpnIauY4vFsiy8V1ukqReiwd/kfHbpIXfkFs2m2FQCWkmPGfFrkV072Sd9jfHBk
w+TIs+79kux6ztdEIu7gi/EfqLeBm2NO5/vGXwszAizS/B7lJLLISJpXgNdqdUXko96Lf6S7bI9U
joDMLmLVTl8h3yHarIapOT9lwXAJRIgl+chmlizxJK3z0F5JPGYp6+WiwM/TYtM0/6qVFoQE+LSw
Xq24IQwC6TIsgdhte/NQlhKDh53C7KcwUjJH9H2Ng1fTK5YTO8EbyZgZIuqdkNU+8+EE2PZ7/JBj
6S0L7VtkLHYIBG8cKnf4ZN7DlL/dBD27TAIeinyejtQiC4m7UMTJxtOIWLzbFyHZpyQj9OzGCKsD
2CBqx3mPVDFSP3Q1+VjX7BXJ2lu9lkCLz1woQdcy+EiWc+VIC3e4BaRArU5PpbROx/57USx/Scxg
SdXzwqYPkaPsK1L3njmjhRSVeSOKg9IML1N97xLjXnCPTORGFMEHQiS0TMjv7NED6lp2rpGDhKsR
1DGyjMhCshD/mUje6+nQFsM10ZTrfuW6r0lzKZmTN/viDUB8Ph7gPd5LnOISv4hQchdUtAMT9mX5
wBHgamxSLS1kScLA6V70nTMVjFnwpqHkveAPOI+C6dc5lg/l0VcCzA7BF/CtM55iDsSJrUVX1AZl
wYyAhVX1I6aMVsqX2gKeI8GzIwHhJF4rEmP6gSF5sSckggGRtW+n7kL0pUm+FJkfzIGAxPuoBQM5
M88qNt+WI4T/LHuaGNVeuPqGtblMPx89R1wF62fUPhF2HvNXcmqt6VaKy2HVtB0VwGhd2w2EKWY7
8cAWK80caKAfmorh3t3MPNFR56M0kD2u2OxH8Vy+VhIpelwTVrxjP9C7HZEkhqof1XI65dpnZYKx
Yy2Gkx2zQflbxVpgnaE0DbJrfWvfGrd0stko2wPwgCeKdjknOj39Fqxpn+EKGwdATgi32QB5WZ35
0VT6Kr+iW7R9ERKKxCEhkBSO52MzFPEFkSIq6ShBwf8VkvU+zck7gV8a8E4Vx4axTpeI8coUsTLE
Q74EhZz5jRLx2w5B9FMqJmk4VA74gyMlpEHoTmuunyYJtFs94sFRvXiP6ORdaeiiy4plL6CR6qFj
dnTYq0W6l/4nL8UDNhqChcbT4tobJv7pMPEIlym7Q4S4flAhSDIp+W8l5afzLfyNjEC0BiwyXspc
FYhhI8IZTED9VP5lHyMucKvoDzo0AaRF++kO2EKXjnlqHmd4a9QrJrga/Kv9l9rhB6fVxxlprGBQ
2MAuVUNXZB3lO7nCjoLXyEA5XhK7N+u9X5I9t868A3McWGhm4c8HZFzITpWkz7g9m0X7aXJDs50t
e3aw0aFbnAxU/T362+dsWRV7QYkRgg4pP8VvqbqvLfZq+DmTh7kvC9g8+el/Qy49l9F4yGV4J0SD
MvIfLP6rRYPJFURs5o+epT5YgbUajk4vyTYf0W4E6a83YAKu7ef4oz3rfj6nknQptS27pTgNuAYZ
eTQzexkQ2coPg0N2kRI7Ce2nAnIvO80rejWTdUpCcGb7+CRDghGplELpTVAh48Wo5SiXqr45liNm
1ua+RuJRpC4Mz0sentXFrmwZ+lA1kju1B5GLik4lENxK42suaxdJaC6N+qYo2jFachIx+0CGSYXw
OTFdIwXrFSLo7djOpUS/y/2h0iNkduiOG9Cf2FOkh2IVb6Tj4eC/ZhtnhUgMmD25ivBJP2dMCkew
646K3WNyDuOnAvxTu64/LW9lr7THAh+MxpydqSXQh06lLDeyU8HAUGJgOO3NND9iv/1dSBg11cib
a8Alun6SdzHDQjnUDqWx3bUsVrXqmqZcxQcypGfGg5jtclVFnw2d02GXhYmVCS3i9Vp2lXw4FnuY
1ipXcsy4jT2bmtm5Dg1sV1T9gxTgt2b+ysn9seF4wdpwzXdNZsi/BVzd1bO5lM6YBGUIYcy6yavI
NeWhZJ/rs3xnJMOgfbkfTYIlsqU7GTIoKMphzFRxYwaHseYWJJmLyZeJLtiSsdZtwBTBIfHxlJAP
QXTaQWdwqwmqq5CdhHpqSj7Yn+RgWrS/rbMOdggkl/lzZEFSILW4R2WoXZciv8S5dRnb4jhrPwST
FVV+M+y4EHiVopMRs+AfN1sh+8vxbOQ48VlXucTeTtZA6jvtJ6+oeJpLMgr4ajqcxnsiC1FBhfcE
CnqKDEw6Ro3G2UOeyq6LhkOKUsiOYRwzCW6NnhbFDhkupatyrQ0CMDxDG19DM3y0wYKG/71JTowJ
YArztkTS4oxSoDP3z37DdwPRb2sU5yS3/XC08KqzKBSQVUgvsTP9T/1cFPFt8VonBPGjLOXJkH4z
LbuLiFnBdjrmvcbyOu8FXq/MduSHTvMm4hBl0w0UHlhxUPkm0g0d0Ja+RgeuwD3qNSNwagrwUJqv
aE5q69AXHYRG+g4m/20+H9NTyyMr8/Ki5j+dgVoypZoP1QvDpYMEqqU7p9ZMkWKVSLH6hvUL4mQZ
CaYsfLSyztH2J6dHQxvJVlf4QXtJyLh5TxpINrk/YTMViJnsOKgrwEFBBz53+V2YwGMFGVH1VDQD
FMNBGfQEKTF2JrVtp8M7tJZbin9kmzqYo8c3pnnrJqHk20+gnBG8qIXp5/BCeEJo1spPllAkRAkG
iGtBucdg8Q7nwZW44QqKj6RPYIzfesIHJ/k9QyFjVW9N2jsDS3pnZV4zS04xct1zzcYkyZRF5Zn3
4RdSjTP8mneIDNcW1zwRc2AmebnfmadO8W4RJM+gflx22IbI6tlNMzNPucL+f5DN6q7X1l36ZPW3
RuNdqY37Z/XqdF+08OsSJpR968zxRwezTJJOrozcd+6QYMXxkW4lRmBsdggtxNvIANz6lzKb7l/1
bLij5WEUlneRxHHiZiRGtac+wV3wzQ1yShbwfuXgJb3gnbs9gduwkvdCorkCiDfWK8cVEZ31jCqn
/+o0zW8ty+elROAx4WHcRbA332nyO1w/Wzmhfuq4AWvrPLCs0FlWVO2BFTgBC3shaj1rgyPix+aJ
71cE21F9KlD8kSdw6K3o2KjjcfE0OqlP1u4ys+waMZNSXptf/Yw0E8+W9ixj497FaSCjRt7Ua9Av
Vn5WaeAOwpGZpbuWNNQc24Bmuis3jEzNYy2yGzKFYoUlPIUe5NQPK2QimAcGqz/LnbFHODMvZg/A
PEmvQTcU/uBlSX6GOUEGmN+3g78+M3t5aIAqS6vi1IIRifyy9XDuk2E/YESOKq9hvMyCsCV3oOAh
C+H5yS7GNFGsvVRN7ArcjHGNTzWwSRzDMuAuZSGGDP3KYgbEYZ4XcvLa2OnE3jWUHTcdw01yhxCt
FMRZ63Rq1gZCQpWdIlW2Pmf1lXS2/tugwhTjwieLu7QQVKvNefpjFMZt+lNTm5TtvYo/03Vgf8o4
9q/J/bNEDwonPWXhlPA09MpjIg5Lc2donnFCetk4uvF/kSMPpWf07GcdJeq8cdwvMsCSv1quE0/f
H8lQYW9BIOcNc+QtV8tL9IEdRmR6brlGoLxFsUSMqaug6VRsqAT4QhTBIEaHyhG5YmWnSuqUA+eD
tI9YQId7kMNkMWhIGUkHxo48wiUOd34FBClDOdGaDNYobJBjlBpiLiSz/NvqZ7gCU2kRBzZQwcpj
fNoyfHuyHVknWJftmd5lPPNJqnnpwnR8ofO2+SBHUvrQM/EyU5CsxQv+4k7mMMlq/iSC9WpHulaw
1QgzS0SvFkjYLuTcbv9VUGHzDUyNThFAPz4nVuHMITg+iZbtUCGNHAlzaDgln7hUjuBFAMen7ZFl
exvTF8cysxasYgkADtwkRuJp5S7XynvemleS2lle7PATUGDT3tXEG6vuIB+xiTlEmDZLfwQSeipI
9aGAkwAgJhireqRE2eQsS2mH3/0h1UE+WTtTGY/Vb892p9d4olJiHhcSufhwuDQ7KTwYzbSv+JDz
3Ux5WrItIhJcexPJ2pF5RqHbJwbuLx4wBg+8IEKjHeMAndd7U8IA2YWI21q6Io6GRUdnN5SPUguf
ay4fTFoEeKPyL+e1xqDGzJ3stQlEql0cZJJ5Uwg/1OsdEbcPTjn+lpR2tiayjyxInA26TEisxq4D
umTTE4Aw+6Wq7wfKPAXA5MTdMZyzmsTDot7UN64REYQhGf4EgqcdDC8W/qlRf5as/2Lw9yK+02L5
28qgQKxd1v0KpLcPXOw5ebqbMmD7rEG6ZM+lTpzP+FQk7GmQ94rIjik6upJ5DZv2GEATeCl3oJ4t
EPVayLCSCxYVrhXExMpH2AeVwWgXp+kmAemgMkgocPTbsB9/0DpvISz8Kdji8qsk/xJ5gd21f0t9
fIgSqW/FsaKFCzFNiPw7uAVEJkJTTmTC1J/GuT9ZP+e+IHzHAS5gjec5H851xGYlByElp+eEsNgh
bQih0U7d7Ehy6X9/x0VEuw7Uzi4s09dxwqt1f0zhtAJ2ijg15mPJ3ABjaalLF0n7q7ETkNkJlNMH
GMYdTNgD52fJ2ElFEa1Wd9ntFQAWwHW630hkaKIfwuFFkhA7UtGGO0YckSri5lNzR0IEjGB54pwV
3fm68j+LkaTxJnSq9Ty1vAksx5NADys2V9o9PKdids1W5ULtM9z0PrxaBAUDOjOcJWW531Ic6tPD
lKUb6tpLZhe+paHN7kQeTX2/KoxL39AIEi9euYIesYbSji3IU+4ZiDWuRrNi9n8WghAaKOVgYAna
y2bG3AlEKUZAWGxiQm2lud/5rzEdd5vx92/FtTF+I4cxWO6qLKyqu2pVJ3UCTgWCMUXUtn1IxhD0
kDZEEG/RJm89DYR3SjCZRI54hbN9waQSbWc7ndMmNcQypdrU5Wbp5PzoC3ujtTkOLH+nTcL9KYns
wXkDladMWS5QC0+IRjRk6BapRgWxPBbeJsVX9TpQIzGog0hHYI0oMLngA53L9IaQa5db2UGdEndl
KDXEW5QOsdBKwqRvo/WEoPbNeLUFbD0GtJ7Ubw4FB7duEDhsYp1TqhMEySJFX2dzKR7lKT5p08bn
gquQwH2JkTGLpddpk3esoUJJJ3WVTstHphDYDEQdf9hjgGxccryNb2UXPTTQpHr8xAb3wMvWgAhH
h+sJw6kyyVBXawzZW207ogheWNhRKkN2Pln6CTAnxPb8Nuc7xfzjs89DEyej8Z1x0yjoOAaR5gn9
TP8oXp8jlvpEFN5TvORkWivk6DbWB8XMiEl2u7Dp6mTs+mgti1i4LPw9APdKyrq6eUMBP0MfDYkx
pKfnlWACc8iJENdwVSRkWoXnXl5Jctn7tRCTAUgM9VDuM0Ta2TwFKyAyUCZP/d2qGJVLUOIWw0UU
xP1ZHedpxELKEly46wOjHrCo0nUuD/ONgRdrfASRnFE1J72g7NebpVSMOWxR/2KlsyvorBK3idSA
/yYNFWDnicS0eCeEiCc5zaJXZrcERFSIG8kLV7Yyen7wJzUx7d0XYkUOHVm06DEgJI6Kb2Z9wCpx
5aasGSiwqSew1ghipL4duAKjOkes1euYmfh20QjViUwGptVHjU89bP9mJvAhGw8FRTO/cUjwi3qn
IjTVoP1ZzIpMUnaj+t8uhnjriCncsjoj7AYbvHSMS9HXhjZIeXXwitTmkZCjoOEaMOxX3F3Fi/jg
PTAJ6qMX6P/rrGI/2FbA1vM233KQwgoy4RQHyOIsUgKh36kpNjQwfHhOOi+xboz52DBFJlHuIwUt
QVKID8lQi3qQnJiN2LIIPfKayDVwCle/LAXv5nIKpeyOIFAFa+mQSzyocGFLzCW2fo7YlzYFTyal
n0x/OvJBgKtrlvYQTdSDMLvCc5yy6iWqp90ybcD7FFD9Pgm+DCBhTBHlnYAwwG4lp3UWSkt+Wm4O
R+pIH0ZJ6zfVB2CXG38eeFpbpY/EvoEDqu2x5PUVKC1xT+L5ISZzPDpwMuGB7FvaurJ0F3y2ceww
amrYtvTsbLDR9FhocGF1TsuxA9LoULR2jHl0JmI+PpWheE5b7RI3wjVtzllBFN6hDAbkC33HE4c0
LPmjdcNlZAAooiKOj5kFWVKYAlkWfdme1TDIGnY9TO2O1opVtMCev/TXoVluqGTvEQtIM/Sy66Cj
8AZYL4Fzt3TDzwnmiICPpJPqo9P1NdXpB0pH4EmYtw6YAqlRs8yAy3RXoO2ZF0FP721/zbXp3bQw
PcZeScIAacVo/kvX6CNkkE/8i0gJL8XA0/AvY5sqsLTskJqPXzFVFV+NE7HuQgpKZsohQRRDtBUy
wb1K0gpi0ZJwwQaa1NJiUpP2PU5pHd0gUDnBOvu0acwDQGohVdktHmm3yak/fObRI8X5TKKyxF86
88mbwdUVhqon3ifPgqyqZAit2WgAjq9+mc0lJjOM2yJ5QnY4MAiL/uDF/ozIPC+7fcmA6cwTheN9
2llLekQsqhFiod2tJ0YUrAz6veLQGyARAaxCQ0AkkSeTySLLACgUnD1ksjR/NPoKc/2OchM51xqk
5VdPgg4tPQdVMmTvVZ29oDlCyyEhzpFHp0YFixZ5pMmxBGy8XoqFvcBdQakNUGJODymFQLQuh5Kh
gJwwoo4LFko8npIzUCJJnzx+2fRtvi93WdaPfs2n4hS0D0V64RwwstRhtiRSExpMJ2AJOOY5l3Uk
Bh/19tuzOiDH/cBzPEs6sBtST0/cs7L0NhT7KAc5cm5k69hLUIWUbi/Xr4XlF711SG8HAVIlGqti
0iNCLhEWEH68CtmvEqpBCAxf59mDl8S/CANli7lID9pYOn+On7UZgX2UDhHlbZ9rgdDiO1FvJYyf
nUXTqbCKFBmykPrXGfFZbPPz4nUsSfNASo17SvaWzvvX/Ra/xtbFcl7hvuu5qHHXQSacMMKPmPmZ
qc9hfJJ+OqXmG7Ojy0KoF/EEJ+IvYIphyeN1pxDcNS8BXqxw1WcMdQsYnLbz56X0w20CyjBqJ6Hh
0IRyj3VPtBl4YNzoUYZBU9qBZi6NvVXuehEKm/CvYHkPvIKGYk9kVQfvUVyPHZM7Aybm0YSDlMnU
AFCLFcvw6//pieW/Bew8ZjhYoatjxi85g180csSBseugaDhl1n+0Tfeqmgjhd+uUxvI0UPis+4R+
JjUYN6D5jNGuFMfCV+xWQ4sRtOyiQ6IBU+NVsQKe8BJlW/iTBSrg2UJAQs1+mH/IouE1UPS/Rob/
LA3qHPrgLxNunrwlw+EreGFU+yU7XLxr9jkxUIBuTm+g9SKYgCYVgyrczGOwHNDYs69btn3djUu6
EU7GSJyTxvMuPGNM0eUNYp43ROpprnmnCVFFMYKAjikQmhw+VOVm7ulXZvLlleEspSjXMhVUneIZ
ErGe8TuuJBMkTiZRpvNAj3RiBU+ESbcYyYIrPBeYLy2bK5LuJUwfJdrHAbRdhCoLYlYPlBk8dGUm
V7yTVxGJAmHvC9EOdBltXV4SWT/3cYHzjPxIwwzasQJlsfpkN2ULelI99rHfewOK/upvDLgVN3cV
SofxGzX3QdRUd5K4CjxjKp7i/KspVqAZ4fuAYzFugTB/KEvrl9rgl9ECEHjyj6DtmBcozAtmUXR1
dXLF5qNMjF3c5+46ROTCaYfGV75qqWZaf8rMr46Srh3ya/aBYdVVuB8Sd4xvFcdu3HxG+X8CckuO
ze8YEX/E6at/T8AHE5/T77Caf0JqLo13SscKv0JI1Zt7b46PaWifkbBXcN7XgczspoB72sImjt/w
JsE77d6Gl5SU96FFUo95derqW5XI1+ZC1y3IR4b5y3oqTN/i6ljILinLILI6P0MJqqMEff3D/kYG
rLjJ2+0GeWJFl9oafOWaqEBOIK4ljU/43o4DyJQemxNVw1wDIaVE6IQAFMW+LXH+KNl98SbcbNZ5
nrPr+Ckloc/aNlBVYy8pMjZl/dyE1UUSQTETWrloFxmohOqpKwZ0oOxjOZyXkOH7ri3Ue1mZ98as
72R/rg2uAApGBbNEKiAvq7wVfQddr9kkFx4g7a1jKINGEUk0G3RcVOo5/ywyFBVIFIQDhy14EmIz
gfutbruofp3ln1BF1WvYR0epS4J1UH3Nig+x8JusBSB2lRTxBlmNekLJf4zEmEkQyN9UkN6MW8/e
bCz/iDO+vepQZOIZSHog3SKybHNwz6vxMqPI11rOVmQOlIv/ot+0V6nVN4uLM6FLJDzp2NFVGai4
zW/lOlFJTkhptWuJPjUGHcfIJkCr7S2sUnF8Jmrt9ejQ0pG12UnG2aKK1b5fSOMwXaFKqJetz1Fi
f572H3Kbv2ozcUvLcITgXsCqHCPJn1FiQ571Tdh/+7rr7YZ6Tc3FBwigZ65wevSfk4P3GuNdd1aG
nBBLI5gA3c+6bWKZW+hg0atkGtkpI4Yo4pHNya4tGgLDZFHz1YnGc2w+uCfCRnsQyRQZANoKWijL
PBqoT8n6JSBATiRvJS4VaEY/Zweh2GRGu4IWtqZ5wsYbMdDEWiin2E/IstImP/6NF/RJE+L2eKeJ
XspFRsMYoRWBLApgGFuG+qNeJTedtH2CBjHiVpUYaqzUdQ1DDeYEMATwh9Mwb6osBvSW+dHOV+zV
Bbr7ZIdgVmVfqUiKq31PYOeGKgaR1NKorYf01RrizTRONN+iPTE0zJ2YE7xk2J7/mpFAUNvi9cXv
/9F0HktyY8kS/SKYQYttAkiI1KIEuYGxySa01vj6dzDzZkGb3vSwuhKJGzfc/Xi+fNNTwrV8Klmw
V586h49uXeq0v+HPrYwZHr32UGfzmWKBKUB1wBOWFLSecMX1SGaj5AfZQfrsQjx3/h507nhp8WrA
aelihtqRveshe2O2f5PyfRljR71D64P0dmrhZ7IFI5unGZ01YkjWcU5LRAoWRmfQJ9BxGZ4L7sd4
jLIEcwkbZS0CxMsbSFzB4KkO2ToMaTXf0ZJtp8qqt5lsmSyI9HdOfqmVECzqLmYewLzcthrn3plC
BH9W7G3JPLi9sdiexI543lWnIAYfx7lWYZuSvYjZ/mCT8o1HoVg+5PGE4pLiV4yLZ0ibU5E1pwHJ
9FPShFNOgEgD/cxg0KMrEgZydpO/QBRvoeZBy7/qxE27hyykD3lBoaBAssf2RX3j+G58nMP0ASiW
ju/pTJmNAy7mOFM01XEmgg2oNMxJ0V3iGovf3ggaSCfQ4m9D3txlS0d4iCmyxPKdFI9GNk9Gc4eB
e5sHmLwA1xK/OoAKx4gheJMOc/e7/I56DysO5ix3AshGfdlR7PZAjnoYoTlMioY6SJab06HNqdh5
x6ngNRm/FZCSdQUwurwPQ3Ubo6fEu3cmXSLyquMcnXKipUaOK/+a6ujn5eKoyWlahROl8HEJ1ZUR
UzNyX7PuxE5Xu6UxsdbYcfBlKIr4GBF/qXGnEA06ir9ZmO5O16PcjKFW0BxD9HlhX3XnwwK/OZNE
iGjZXtk4dSxAIenvvahYLa1JD7TLlPkH7RIjU/dF8yIe9xYnfGVMpzifRpI6zQx0CFWnqCWvRAvn
npaJmpsMqb/xp/rFqJQGFOI6tUqzcs01bzJ9LmvUxYCiawdfNjOffHkTHzRlOm1twqyXgQVmo8k5
V4shpjqZd79OYHYNGZIMyFXKOnvtYByFYcVfN987TaGBc4VtqZ9/V9krGhp3jpJwCHecVIqgAdav
ZkkbOzS6sqtbNFpM2ut9svWdtJ3YlJuNxooF9h4R22JpVZ5KggV4Fo4bVWQyyUmqO89FxAoIguDx
i9xb2cxBdbhvWJvglba58SCWzZ7N0yWn4LMc++9atz7jUnkQPpaowNCQmNkRrP/xlrDM4K0z/x72
Cxj3DkyXuSSd86CYV/pd8LMUBwHHRc9fCHzG65HdRZQz6zHn9BP8yVm7iD8s3rWDhJzAKkrRcNqc
9iIi+mwJakcU2YoqVZO4vynA1Tukgsk8p6Rz42rC9Nde6/MWJmNOc9FHHqAb18IDg5ZWzjR5pTdF
WG45Kk6Rzna7O/50EACW57oIyNBnUn3+4nlt6/fefDOnxUmQTEq5G/pA1+hvK2PFTK1LsaQ8SbaU
xVyk03BRy6DMR6piTlHvDNZM/AqQ5L7LgI/WOhqIPPVoIMrFZkx3sMT60MmznwOXyzTAR4inhI/r
DAX6ImnMWKyHOvM1ApyslvUdNZdNyKluMg/RWj2zX9y/aDWNQxUn74+2qfdukgoZdbProIyo/GyA
J8XxeV32jA8GZLzVTKIn2QBu1OKyZ1AliA/oagwgAcf8vTLqoqpzzaBz6ixbXA4px7XmylnIIlIa
xAxjXUg53qpGvRdG/tSXfyP5z5d2KXHcVycLwFk1/oJUeDYa5qC/cIj4tL9UrsRf4A62KtDp2cD0
ixdsiWdwIXwqK9zF6sA/qHF8UbTpAuLJeIyKdMawrnbNy8jFF1AjeUPamAwCMN2z2tJjnIL4FfKA
NnDe8ML42OxDbyzOMkCw6iBk1EPk9Wx7WVsqD7yMi+aUZKkQliXWidpDvMkvcmtW0p901tEzdVJr
ftvLXLjLpsS81fRDRA1uMb3NJmswKEYa8H7VBIk0spc6mETc+kvCjl/gD0GMy37YQJijG95eMTar
eucO4k8jWbmd2HNceLTUMnVBq4vhd/MH7nRYpihWDR4tKUjEKRDgMmGTGIjtyD0rdONuNNUNcA7p
QGss/GolgUlY7w4Zi1Yx6ngr/BlYthO7AWExL0eRbIRiUgF50bSZvVQHZ4bTsu1sBaOwQU211fFZ
AyEoSjJJGIAmLjYaPbkKQn+llmGDHZU7Ng1JEmMaCfejWWmcsxhZUd0oePGu2dMqCl+rLG8sKTOZ
jixxPXBQoaEXb2Ncn1B98zoKuyQKBlN24uLXRqncXgWbtDtKLWVQZXn2yrPuOX3w5L31xfxQS/Vz
W+svYa6/rPtQZZ8qIkmUMUI4aT5Tt1ax3KEzRqeXpRvxfVA0xRo2tQancPnZj8XGFDIRDnjYhar4
a94Gg8d8yMvkwBKzDBcgzCtUJSVbuTYLpX6GVK72ACuq/k4t3n3ugfuuXq/UaA5wlwTOxRG45MfW
xU9TLx5ZWrPqTW7UBdgpt/qJsZTQ+MgRxzIHM7U9tTTa3U3bzPisO3vNNn+7lyftrbua0xMAmU3V
wQXWy8z5lU0AlQ05pM+/TBqBhhCi3NYUMrI6nFhNTw0ho/4ACcPWiu7DuA1OkkC5fwy4+4QPVc+/
imDCqBBV2oO2HpQh1lrsrMXdcKXBfC6nBy8qdourAJZ1fimAP3pvo+SZu0/Km2VLGrs6Y1HCDpoF
q73kWtBa134qz0uHpRC0IN7VmRYG4A9+HBt+v260tv7ulHMymv7Gn9lV6wYPQ0aCW8AvI/urC1O8
iz+ifH4Jh1HmjkS6TIo83BOeuJhHaRTw4i2AGWsO8HyrHAHXHac/DoqMfJaDIWSl8+OSI5eSadJ/
MjZ7WeFO5ebmHciAcTg3HUu6xgwUKEgRF0nRJDHBXlB0cIoexKkLm3a5j8N8a+fqWmutnfLfMmBH
aqlFNgHw6fTqqCAkybn0I1ZDsADn/K1j4cYfI/Zd2HOZF8CVRvV4Sfkey/qfokDD4y6fE0BSlhBX
aKDKeHnVlG61DQ0MHUyP/FhXCbqt4XSRqIwDVu/Vt5cen9WTsuV3WrsPY4ts2lzAu5TZT7YSJHzs
CUKLATIIB3oxEqMNW0cuJoqwNeyvuF56bggAjZKd23fEBFrdFqLLhE6LleFtfI/VD4kdN2zOo8aS
DRlzHonMZ9W1ELZrtGjX7W9aK49KeS+q9q1RPmWemwqWv2OEO+29ZT9Voahvrkjrcye3t16n5a7d
cUPxpWzRcY0llPKDxUjWMIgnAMAVBiaVgWlGs9zCqrmL1OEk0HrXhqXxLhkBJs1Kk9zsQTNUJ2P8
srggOrRm4w1CKSd/COxHfEjMcaYQ+SnpVPxbJrCGyIhvLXxLBvROykKsxrUcSCEvew0lQf+edOUr
nYdvXPrjml3HLSNwBZnexjXkLcrqz+KI47S3zZnbEgOaITJbFyLQWOIc7xzfTqdjdpTvAw9nqlpH
pvZ1BheopJ6KyLYisk0VT+MjB7aBfh4SFzoNl8WKQk2kEXB5t3qJZV849RKd9ezf0EfowZwH1vNf
E9SzQhb9Dba22dVAbTVXpXqwRKQY7wy7vICftAk9JUmGkovHkWaeDDm0fKrz77bJw5NwnhuesjQJ
0BiC2SquuwoVKz8TWtFHmrSqAVdgpbpk0Nx8Hex4JRpio7VgEVgesoXFMM5PhCaHOIiY05gMO6ro
DOwXFcrPr4HtsIqVs5B/dJxYdaY89Gh6anQcbQmxmqZ6UVeH297EN56cSjbW3SaEqoyHjjs2ED9F
QMkpuFuyJejxkImPDDaS8VEcPDPmbclBT619IFj3OiqvAwghul5qFFlIOf1A3KCV3WXU2VzhmSg9
nUN3wbeW5J1n/s4DZoJo4vJDdI0oU3k+GB4X7jPGkCni0TtCmAvztiD0iwM4cdckelvW6uxWf0HT
nxWvHxm2RY5rTbYAs02OTriRIYzIA606k47d1PKaXD58oRb7pC9J84HQjLi5m5S/TKXHjx6p09OE
jJxYV2lfJ5t2TEQuZXYwvr8X+Vy1F1Xtw9ZwiEU9cOuy4MbuGaymLYcSNOhFzC7f5iPjkulsxw5l
X8ZyCgNEVPSga2N7Kvp30V3qub2JTfIGy7giFsOHG0WQI5gFkkg5tf2hM5MzkurJWs1AB/FSBYPV
0nY2nxYa3Naa9eJ6kaG+M7beGjm6FU5azfeiHE59/GLkeihC8tjk4TCZYMOF7T7W+T0lRUSmNd6e
jdY8/s1em2a+E1pvk5Vw+TtXD7XdZMMpkTjS6hgTtByqAr8BiqSsZQpMvrgNTuf7wKFj2Xjm2IIV
tJlHbMG6VHdNp5QzclZCYFYfrThexMYkqXzIqvsZOy9EEcV0Zy4x9URFMwYFlnVIbiNX8J5R2ZY7
HKoykV7guUCNNh9swoCVFZrNGixSc+7qT2lUHckbj/nM6grAefMXpQiSWaq6Cmtrxh9PeRB7QvRd
D2AbYuT6CbMB9XdUQB07bjSYhBkvmTu0AD5BqrNq2Jt+Rs5K5UEd7GH8PmeYTwi1KCZ2Gm7+iwic
75KeycU5YsoCEWdtS50XdL+vvUDa+ineRtTJib/e+umlPEWKxkqPsBM7U/E3MoSzNZIvkRRnvyBo
S0BrfEQaAcG11vOgxv8ak6RxkYEPUoiPTbiQ0lJfLQe6gUtU5IevZqfGKAq0qMur10rsCGu4PVnX
SQD7JldByY8sf9MGL9470hUjfe093SMrQ/Ae38QH+WP9LeGyGHA2ArqiKTBnTz9ih6sOtqYnF+KN
ZQ+6k5hgIgsQyw7KQ8IHuI+YhOQOlH4Alb6AuqmGt1am77ZvX6UKR1tvHh0IRrDegNcSkCksLGGB
gyb+J8efnIAhM7Hlj7EWAJ8rqxikinzYW5AbkKNceyPSKRtZaAor99bbhfGlYkAZOtrB+PTQsCuj
RDJJnTJJA1DyqttUpMum3p14OWYtPbYUEEkVci8FR3nOdZ9IN/GIjWRAx1WvkgHak/0fkiDixLXK
nBQJZCkcVbQGiRpf+GT5FEb6Ykn0SfKGRwm5P7n1YnyNo/ZImcYhrdjV+maekzDghGHtoOesEaP2
QHJozx/2Detm8slnkixp4LUCK9N+uXyhbOzmtdUted5HoWYzYP/3FT04Z50oS3U4mzMVUGBf4dzC
ymgV/G/WTuPrHWHqKcaNDqzC5fKkm7yiO8GuJX6NET4vOEA9nkFShyp9DrJVXXu1ukxLe2azScZN
YUUvASdgk5v6LTSdWSP/v+OQzgoFytu18ZvSwKhDGAOvNXopMEoznMKq/uTjmsK1/FH8tVLrwbow
htym9PFh0VLfAza6BpNKEztjLE5N5cJXllCt3R+3taD+8ZDRtZDglrNQcTXU+jba+bqopu7+R9po
LLmMHai8LcxI4tXUl+EXilX2NkMISsBN+if/0ahszsYYJY0002iRjaZZsbzKOS2wDozHKdxv27Us
I0CaRPyPlYTX1ltYYC4+V9xHarBi+F1nP/sGSi6usvNkQ1l1MGSEBrUBXGobZIeRxKjyEJG6+Jdt
lURIGSekt2lJwyCtEnuM31KY8CxWn7LWeHrb42MntLhVdr+7jBYwCDOAUA3XkARqJqZhxSIMx19V
sjsRIlp3Wf9qnMrmbUK1nf7qt/V7LX7MdDSxyNkXBXvckCVy7ynCue9Hv0733XwbrCUHDts7AUgw
3Ea9Fj+kUOMVwUGT/6QEfuczjm1/a+rxJtaHRsJF/f+7rOH/d1kFNqepKnAGtx6e/Hf/xthzLNC/
x5wSY0fGlmeYravJqVsbCuTfwZlv24CRn12C6VVJFkgmqPkBJ0g/hVZTnLpBOlVWcZa/BCr79I3O
3jm9K9y9hpxA1eq1jENFVd/nDIhS7cfZdEv+xcP17MTEF+GHSFV8nyXxarxLqnpV5WeXdRcYTzlo
trljcwPqiQigOwIS6rFTwJDH0TILubsMN+baKGk/NlN4ZRIOI1m5k/4hQa2zs1RXFPHEawQyBARV
GsIMcFooe+HyD8yepkdaXZigIo6Y2Wa2UUDJmV75lzYoD76GwO4yuugXg6XURfbS3jigLw2xdBni
9fpdEtM+MyJaXOZocD5KqnTFvuhio6e5qLcFmdWRSVlKi/NIYKCpuC2kjWeRXkq80SJN6ugDZq0p
8Q144M6Km5oZfTqVsnk45eJjGvKb4DtaJ4Gt/tWxIktxm+CiOE7HNRTFmuqP+u8EZCf9jJPEW+FV
CygN9DUY1Q9yGc6SnbvFuKmQdb6tW4azqpXnc5yL5/4TljFAQeHyjQUBSxsav8W6NMNuKUCHH93l
WALvf2mbEuqkTOe/u+aOCbWmuSEOZyULLVp082v8JJCGDcy0I253UY7leSK7IUNdOLUkm9Z5CtrJ
4MFgw/BGT7ANrkgTEQXsxLpMi5XxkeMNRD2I9qD6b+U1c/YnEJj2AIzCtZ321QLhWQZrkjnGi/4O
zVnD+LOD083jC7bKF7XJ77FxEqsJKKA60QsicVSzAgVCMvBVVPAccNdqAeASFg5HWQkU61CSjogJ
xFLq4yrzbbTIbQvp1cBAM/PiKVpG8EF+bLUtiLE3rDPeLv1zjtqvvhe/cJ+16LQp01N0/Ssk6Dcm
ztVKOGQylTb8KuICO/ASytX0LjvjSWpslAa/SRTvc1MwAFXiUQPPJKT0z+OQosZehjm3YoelJMdd
AbXU9R2NoyxfFTeKmizdaA0P5QdVTWfW/TQ82wPpdW4C2FWRxjNKuqa7kkxXuB3xF6P+HShIafwQ
MHIVAvxX2B05giuiUYlJibOZnbJfIaRW35rDlyWDQldn9s7dAr3tZrbJCWEaWVBAGUKpcUVsyPV7
ZoeEmYK66iVUWANWJr7M/uCqRcJbxvJqhaRdxkqruW0senCJ0NKx0oUT85bu6dZmejdk6ngUw1ki
0all/GAieyHxU97+juKCM5MS9yLFpty7hcYBepyF9DJLBgaUf0QTvDpg4OxmZtuNF8+NIeu+Dund
mjFl+AKGX6DJo0UdPIllTq8iP+354oP2Mz5DJ24oTIhjk2hpMsVhvOkh7kdjz5P8bsl3y1DkVhkP
CttN2r2CAXQky5CjuX+/sJhVWFV6JMt1xMeMp8xdDGDGlq0qNhubWPSwKSE72QAZik28MpIf1gGA
LF3P662byrAe25MB5YpiDZO50gLQhKKEkbo+JdMvEFxkNoBlpVyUi8a4Fp9E3tmI911yVJvsjoyR
lMYHnC5aA34kjDM9rehD7+1h85UIAzt/CsRK7BUHQLrPXKkePCZcQ+jBuue45NuJjx95M6JyashD
deFe7DaKcrCezBNtMaLsgkRRVeyknQ+0D8zAYGrUmjOkWzwp3+3c+Dq1NXyuvOrAusTb5phclKyP
HMUyITCf5S9BfLhonCVflrv66nERRAhROQVpOvfkqZBcna9nJ9NGz/mKAa4YdUI9xOf/6dSbmnDs
9VFQZqd1yJ8ZlfEyaQXel7QBDl0VFuMaQD/QySzMP0we+nkO5VH0E7jLSLZN99SqzEl/YdiSvHl1
R1f1SsJp7MS8AjvteiKCs3FvzFbskMqnkH6WEpYbyfJyWlJX3tipYh7zL1X4VoLEG6gJZD0495Oz
YM/CjyDVNJLSg23lYC9pUWnI27IrI1tpEKuJp/Iw65R/dyQF2QI2bAH1B230lJRvKACLhrWLqtRZ
KI+ErkbuCLWEsqUKtjRiz2KNVbDGKiT1OIn3BuhGn25hTQCyWlAn+j1icR3j7+qd9qiCuXgbZutq
Wj27Hq4cBxMjuljF56IwQj1XA9p12Mp0aADJvMDy/mjX0TWhcuIoPnJ9X+lb7YFyToQelhHz4sb1
quXinnK3IkZlzp4UEzrkT+0BE/bEyeQexdV9Adh4SNC42SITv8DqhbO+Tc+TKgMcLU/cjMNZp9EA
LVGol0Ob6mCCgP1ZBMGVS4+bR2gGOyFp/Wk9ywurMQa0IWSEL8orawVczhMDPv9GhTAzBsPIjRU0
SMcKVh59k0a2Ow0PYnPSlJ/WtLkd0Yp1fGDVOXWlcaFAjurxY0Y6QdokN2W8APVgANlLJtJqEN8Y
3QbGVemxXbfky9gZZPNvyzZcKGu+vKIeouhWusD+44w9xkX5l+rI0WUbnoDbIbJO9p0ZCt3FIA/q
qDk0uTiAAO0CeLPH6bXiOBcGJ42fkx1TsUBDJkviERcSUXvePiPLfWsePPE34yohMbdr/1nTn3IO
4DbanqXVvUen7xbKoBSMPZ1nPARcu8vK2EwK7FCxbuHOhGXKtCH+1BB/wPVrwzNtQRs32dvMmPt+
1SOFBb3sJsn8Xc6oyNHotm3xKqzS/oHwoZqUzXHTN4Mf02enGW9zyd6iYxTjc/rVt/MzJd3PFr/a
xlu7SRe9Z4fYtge5XMi5pLcSIwWY5fVvzlNFLT1cRyZbHqkGzqsSK24v2DvndWDcZ2Asm5ZHd76P
6XqffRa7IXfA/yz+jclw1QWgJCv/cUPFQj9QfTPGcZuj73eNF3UjBxGIWG9oy1cv9y+FMtF2KHnA
oYXq5oFT3dmYqSKERgUZUGGK6mEL0rjDVXjaaOVN+K+J4htEYFfWpOtYW1f5O+aVKpIgIEwvU316
gkTg3dFuqgT0dHT+PYGsbDwSxovkUdEXR3g332XdXEojPUPAC9afGGrVWrppTflIV+kptvGbxYSZ
ILuUXquT2Ep/UMnl1bBuIe94KX9E5AozoyO99eQItVpIXc7aTmGbN7FPmt7W2L8SAF+6ut1T799h
ilzegBFppjR6phlAb6Didyhq7OqyC5uTIeL2B3RZMe6dHxhZepdRsLd8c7jALDoU8h7fB5c3Edd8
zktcM14DrgFwTEedMLIkcQsX8E5I0HVUxDhenPgZ9PchnsZTqhLMq+xoYYc41Q65EmDWgC8gd3RH
EydrMmUed8lRIvxuwh8q+ssW0m18hQpFp/XGqZP/5zCdKAYoNVYOScaP8khoB+1EzrnUL8YPkJwx
3yqTAh1D12GTNYH5Uh5GBMaWZgrEyI6r1VT9y055kih1490m69MHl9qPH4DnRRObswMUz+rBHkTt
VUzj6yjdaXAI+iCb5uMwN2QN0uPEiEIKxFU+M3LeiZIzNRoOYh2vT7HG+6vDakyFUB6+moqEhkYF
qolwOpeOLLc2LSlZ9TGL8is3E1tkF2pFdBQ4E6Ga6UzI5DR5FcbM/JqW1IqyL9hYkhe4AudMfG95
+tIlusaZ0P8R9p57Q8AeDXXph044siYcSa4ptowAZ87/3jpA5uyOIQU7wSZNvrguRBJZLf4rPQRl
hHgquzsxA9/CcXDNVzIV4Bs/F3umhwDFteVjkw0Vkiv85cqd7MPGCbYQe2lBZP7PO/IVB+NvEKwb
enet5GzGks88i07wPLdYeiBNsHntncgYH42wPGug2y07j8WWb03zm0lMQJ5qScagFsu0+e2kJgMj
QcT9vUub+2ikDzVXHmUwgN6oe4q4RZgWvKWoU8/AW0z84ctHgBIM6hHEy3kkICswYU/9iYBniPMn
XBeZYY04eYY2RmVcCToo/zXhONjwY5qWdFwUXO6T4g1i7q/L5jd22oKuqDLAP/Wn/A8Hiix9AMpN
cF8D2dWcOG5dyqeTTmYmXKBVGg2YS0IaZn1ZniOmDpSHISHI3PCB5ocBCNO4AraujpMEgpoEAXaQ
WIakG7s8Yc7Ipr8i1BcLrGqBXFEtuz0kthujTpHCXTRqfrKjlL0mG4d+V10HHc41HPN2PtFiVtO4
Zd0lejKE/bZgMABR6fG75Zeq8Z45mtAhSIJgfJ0kghZQ7Qgbfy1z6VI4UbGcprdlF24DiT/g0//F
nySAAKuWs9gUAew+q0upl8BQhq7DmpVIlktE88IPyWW5NYfL/Pu+MFpB1rDyv1mKqjwTyril59Ga
T7PGZf/MFjFlBxNZl4E49gKpT4XONX+zxV1r53DgZCUIVqkafQUYP+EZxZjeiJXw7Tex2W2Ub0a9
T+nytSOcvzBI7TEuvBhqW9/MF0uOHzPNK/NgHXSWsSA9GMhLlgQLOxfktkuaW9cYlWmAbdNHK3RW
4VJXdbgggUyIWtSB2Hle2vE9uw7d7423YUVX5vB5SCDdZANyLiNL3H9ZQ+oYlOdZnpTjCvvs6ZJl
6RQYoO7LG1Xit6Keva7u2eySN7bAwBrLxQrJO51VPTkn/ixbR5TFI6HUYwIKe6YgNeob16RTixXh
hMGm2IM4kJCHBrL25kk06EQrhmHKibpLyxZThHBShgr5F2EWjzQ4SPJ00PUPybqbPXSa30osH6yP
//FKc37b1jB6ydh+EFh7CuzB6/JLb7Zzu39Zbd2oPmNE+UQaP2LspBTCWZzsGd4SVtPMwZHGAYF0
0LgqTgYYtDgmF8teVaxh41F5dv5+BF5HrrPDknh0wx0XWK0Y2zjHlyXFzlg+8jPyFC+kWqaDjLfA
Jlq+CadhZCyXOsLgeYHulyaO0KFVjyzEqcXpKy3YbOSWusLBuX1BP69TLu1U3Mv+9ZBq+KEMPGCj
/Oyk5DmSv576gSpnSixl5AGsxJJ5Iv9j57j+4mi/3WusBdeMON+R2xW/b9znzVmpI4ztB+Bsberv
X5MSNbkARZER1V0rl368hEChYdGlLeqvJpHuY2ngu5g4yFvuxsVJ2fWXZD2ZNeGGbTu1FZNvwo69
Y7AW/gM9dUp8UfklM8SzuBVno5hP5WDg4eVW/Q/gHESW0ZeuVGkZMHSfW5+FZ15j4AASwq2k1shV
8SKIptYWld/xsDfZkJIpQjDRD4uFoFL9IVdGOaOyXRpTOrEp75cjwhN+v0L60WMbMYErcWvkzISk
T6KKrUqtb7e5qO6SBQLRtiblLEXEK3iI8D52sXEWGQPTWnD7mcv8d7LfeYnzjY7APzW8pClDxVyH
F3zichBdS9hQ2Ez0gSdJmt9yIbysdringODsom4e21bcgfRe22m8EPyPiVXS9KfLz0IyD6mEv5+N
SYp/TEZc72SPjhZX4a6MaE2xkqAiB5ioYM2j5jliDaA+6SDay2sKBATMElzspHONHBhzzIDFBeiW
XXnDKecJU4StAd34Q6auZw9WIDQO2IzjdDqXbxrklpNMcQN3zFMUwUk+WmFC2fqvdEGIoeYg6hG7
gSbwi319IeSnQUxNN9krZuVDN4/gdoMefWuWc+gB5MBmrsnsEHaFSVhh6KxPlBf5s93/L1IqnFZq
GS5uQ+p19XBh+5KJkcCxLkDJcxPfiz8qfxIKNQWWehn+RRytZVEfzduhZtTJccwqpNl6Lq6stbss
YZrM8bu2h37QDhUqK4SCmhs+mth5F1cVOEb1PhntmHcMsKwKchh6Yo5gQW2MAeSAspJEAQuvAQjp
HpGkUV3eXhdFv0zzcC7vbLHOsV0jVgKi/I8XaMkBMGbcvMfcNgaBOOt/zUAdXjzr1Mj9eSis0FKN
8zYt557QuKHItFMhv9PkIBNINTRqR47NnDIWWgRgSEbpHjhBbxNdsylclVZsjhtIuTYzpoBn1TzP
5JZZGMGAKE27F//mexHOiNP6bJIJ7bYm5KaPl2V4UiAORpNPHqMFVcUCi10IuyJL9Y0Go+TXaMU3
rRvwVmKXF6yXYlkvq5ReQ8TFeSmCyhyf/JTcbF4yhM5pWgNDo41BE664szRsP+L9vsJ0TCJQwtk/
mv7WhhRzok+DjvrW5Oxs/ZJo3GlY7i+pCYWw9VYioODtHipxbgn/ll5m7yyOP5gDRHLazJXo5CoJ
ZoUE84wDGrbBceFpzn4RineaZTvwY9YToAUv5UaQsRlQ8h9Cxn9mBu2diKCBxjThJZtVbzpNJxwf
51GITvL0FkrhaPBLr+IfcbteDJcKnTwJUgjcjXhUY0q+7MaXuZY3Bi/b3NY3PpNN8YR/BeyfuO38
Dr+BXGx8Edh917vqiqExXxTGGJ2AbOLjbt9xm7xWpXAxY8x8m00BqruZfzLlrro61Z5Si+QVSy4c
B7ebek4moFDEnTv648Z5T0oC2+QELOmQg0CDyI/nc55tXRP9hRugYKl+HMp0hJtldN2kOZSKi1R0
rgXjqOHYUXQfPdbuXUfgdrvZDg7+kNBZCCeVCw2Mr46rD39J1HpbokGcyP3ykH52OAqI7PsDIbGc
PJt1a3X8gMvXqKzveT9P1Ne8qC/pSAhx3UeSzgbH51EUwK/jX6rvpGP6rBOWZfN6RpilGUGhMroW
z9mfQSfbDB2xyJiyYoh+n5CKY2oyZxRr3RvNmtuOeJw6gBObcMSDl0Re5WRKd6vxaa7yhDBE8CyJ
X1oaveiDyvL2wR33PdXJR3KsNcJj63aa4MJASg0M1uoWHzb9v6MuYDYZOW8Ui9PNBPbYMj+SfqeQ
U/mpgQ1fm7MnblTNHOJzLv9hkI1LAelQ5M2qoYxL2IgxId22MC7EA8EkSLybv9jIlGgR2gNjwT3G
ZZJZ8mWJL52QolYbuMm1zzGyPmcnf0cEF8fUOSyuuo6+AioRooS/GFSUlrjYMfFMI1rggG7e3jk0
Mtowkpynh1/xvPia+ij7JSjlmLXT6Ipy/ZVI1beCHbotrjqTEvW/fsPzAqHI304Ay72UlIeM8Jn4
MfebeP6RZJmPZ8YnOIAVBdd8fIiCZm7DAkkmKtlzA/rdRB89yhdLPmF4kobIZ7EmcG6IdkOzp46k
BzBPI8AaSQ6qnbwwCxo09qAbSn8XlTZY/mf84IH8MM35hC2hcbsaRFaG0QlczUaNm4ZatOKuYbpZ
aLI0L6k53RZVvaPfY3wtDsXBwt56sC4ZZ/pUUvrKL83U/QmVo9uLVfs5EMTFFnnn0wJt08pg0yQZ
WLMz0otQ0YswLFlgNizEPYOW3GHjsrZFZ6z27Rl0qNhfMqs8Wwnr1c0MpEsdj+F2sXgLTYZFfC+9
Ykc4wZ9Hp9L9AkEzjfog3YsSwcNMqRWISxJaSRmufhXzjeTWlKzeX6Fcgj4uH2qUPNJIu48nIwXg
x3qZ1ZJnjTQ09q0H2BWQPw0RHeUrGtGHku0IyJlyJd3V2HObfAxx/VHxWBpPPd+ePap3PS//x9F5
NLeNbkH0F6EKOWwJEkRgDpLsDcqWx8g549fPgRecmsU8P1lEuN/t7tNEsF9yrAcAgAvz0tbZZa2y
s6kjd+HQ6gacBT7eJlcY7ZKjlrqCWyb9VBWBAX0LfFmp4mFuB7Q9MorkjmOVziDBjRfQGTMv8Y7m
IZW2lZH1XOW1ZeT3pCSkhDVqEJfZfQyrRxVxFxbrU8qjF6+Uc6k+RTZXoqrshL1mGbdBmG8U01+x
x1wTCd8WmdQexlS1unjB9LQ+GowDHbogL3rQD1RUK7UjIUuVeG7Kn2zGQVHTzuwrHTU0YHQ6YigJ
bg+UX1pHEuluXsnKqBiIoxeyJtXDS/PvokhJ4LIBS+P0ORX5k8L0x1wxgiS2kn8Ky24FSDIW4kVp
w3PUlmfpEJfpFVbR1u69D3FVtpJG6OwwjkKwmsvZtlX27T8lLboVUElH61TbaiBpe98FQeGqhsGd
TCS4plfAumup7hVL6EXkROO09tliZaK3+d2bKCj4WOx2y2Lxl7HxK8A8YodVZVo8CtSTkUyErnmi
XnhmO/EgdjeprCHBCOVI1DI3+TvDXKim0Ckh7VsshdrWHcg3ENQS7MkPKrj8POivGsCeam4O87Z/
RWRQcW0YpIZJ14gs/iMCqwnIazamMW0FVOuEGy8d2r8iBmQxpRv5xDA9qYzrkLXSo2ktj77bchjJ
ATW4YzNTdTjEHUE3nqwXXpVUvKaC40VCHGzpnqU5B6L5yrVPuuhOJpmOdkcio6JJsSyCNA1ppSCm
kMBnSgVf7yjqrKpzNRcXQnG64RQWM3ZMLEPCHpTSalksR6nBuL2qR7UwjnR28U+V7XvFZwuKulW7
HrF2kfCAdQDfyby4DJHG7HJyh+pkHVNbHgMGy2+ZSo2FYgi6JA2FQ/BCxbsOz0yQ3Db6IQ3/idUp
2iUY2kOv1Wt0UmCEdoS+uxhOxh+dnE2rOmnZFFi4ogkbzzldJOpyUV8lhYuGmeDpANswNtwzAX0w
mwVmK6pv54Wi4my/ldjx/2rm5PG5EGANe+0yeo/onZxrTbxkibVVsi5xf916CYrsgkfspE/glyyc
RsMSEKJk7bU76rhquI536ajSW4Ydw+CSU030J9qWqtDL55M2YY/nE9I1Z5lU0KAG/Ku0qbGnzuTF
O+lDjt9ocnWjYNoB7IkOCF/Ugbj2ReWkl37ggk+GfRu+pFE9ST06woyTW0vOsQC7n3+XlOQ8THAy
VvmEkIGCnvWMVRJHbxxzgq3fCgG4lgxEVnbxfB5SHAop6PFNlIj0Uz1NbhtbvlGsLNIYeRrVC18m
SbIkAr5VY1zFwMo3QvZ/tgsWWjiTJfNzRzRxEv+rXQ1VQmEWDUEWpNAoeCpEwYIZSaaxdpTVG5aZ
5mvm0BFrXzXOJLY0JUu4iZmYFFPH5Y+H8e/yHW5SO2fEiVLBvDEudF1saQ4eC9ddCExifEul8S5r
4y3HZMlC9oEIMfwctMCm6dOS9McARU1kPYFkNX5K9EMUEgh+croa+T8JoCdqP/MvrQ542xJP+ClH
c7CyxK26L7CRJ6nosGtmB4PdQgTvlb4RpOuGejOT3pHqSxw/TeVwKyKTbSc6PtcxWDIDw16G2FgS
iopZMDX1XdKn+1bZAIyPfD+yyKek1C/hp7olm9f+SZfMq8jQRagkifM9HBxirBcWL5jIWN6Qvmmh
6Iolab7YCBpNCdZDDvlJ76vTcuo/IjTvZXl2BMc6WXNBhrmXDn/ZyqgXljHGZ6hvOmmhNTlutd8i
lfVyfk5n8pb6oVUlIJ/xqeYxO0jmRZXYz7sGQomckpWWJSigNDNV84eO7wD/56cQzp+rkn6OisJh
2/Cwfq31eS9MXHQVCzFy1fv0mBP6X2sQvnZdtGiAoQvZTK4Oo6R5Hx+mOR5n9owUVnDq2krlRGgi
lL23uy/rlYiVLV9KaLR7+TIVXhUETdoQ8sKfIrKbfGzVcpLo1D0Hbsgw4zJy7ZJkQWjoQ2ASlNu8
N8OARrwXVTRpkoO6TWka1l8V1SoCVYHAkfMxQ5tubazoNxSLvbtI9GqFCU96czPT8ixmkTqVDi2h
6AzBXe7WwNQ0n7w9PvN5u+Jcy8Uea+swdEj9HgZU9NiXiDMXreAbTxFbb4PyirFoBdwzE9jn8dGD
UrMAbxlI1cRXHag8y32xkguMvh30CgxZdG+Uy80qKOE8aPl05wUmSr1vir1f8VGi2u8G2L2W6Wnp
YWCwSavW+9N8VhT3wH6LjkWoOCooFCQtp6ZTYpjWg4Iu01sPtUQthc1lQLThl6TSQpXQETJi82EE
2aik8JbWmtyT9MOgwSxko9TJDu6aT7gT352jCd2p+W6+V9oXMI3eIk409ADhWlqybv9JMIneliMy
mkBzHRF0uEI/mm8zXk6TuF5pwFB+RkTSl/GMCXGxu4SyMWmvURweysVeILaDcghEOUPdp4yssAbK
6jhynkY6AzEOQGDfbemkjp/4CF7bPQIYiCoSHDvKgzRjwp2tHrBO12bvRFDqVojfPSY/cQpkmEX7
kwQUlJ29KzSSKzbkTkiRkdUurdCuoIlC3j3SInCsvB+dUbwT4Vecf8YyBiLA33UIVYdW3z85PyIU
coDklPdBW0J/x4ljW2rkij253lr3IlX1B2EI5Hb22JJIu4x3KyV8xxAJMsa9F/FeVWkLX7f3qkmj
ZxDLh7Je382kv8Dg8Cuvzbe15O/2t+nNQn/rLKxxxi4rf430pKh0w7SBEjZuiv1V4WG5OpaRgIcm
JQhhI6neK26PkM0AuDI54cSyeeEqBOT40yPMF/Z0aUm3tDWI/vxgSKFLS99rFVynfSKnn0qXf5gN
P0vVPPPfVChZCZE+eo5zPUSeIJEFhlNkM1ITwWCV6WSCk2ccvI+938DrB4EFV8YfAKdZhhR0+9sp
Mpub0NKrAk6Qb7LbY//tw1ul2EnFuXl/3LyQEoWK8fCXTZAcB42a+6uISQ/j0Hdip+I7Y1ZV1OlQ
jJ+lMF7U8Umexo+sKFDq1lY5VmNeZhc340VuAbjl/QNyxg2FbilK9oJuCVi1IYAw6+KX+tUSCdRm
g2uHFU6xL5Cf6XUCUrCj4EfPt0xsJbYP3vVLkd60+4nUP54oZ+QwpSxXEcJkKZDOkX9gZOfBcS6S
8X5ILwYXEn2e1MoBPcAfU+9opSCM6DeeSb6AWuq6k0h7Kp7OK6s0yn3XCdurlJhJgdwH25mUNeTq
jM3bVDkzJ4iBJV5JTaWcwVuv+uMs0xr7X8kzEbccOUMeYpzWi2uKTI02BdXyQxOwOLGJxNXVVgEL
COxJyMkT7oQkD4o6YvVIgY7waNveCQ8yd6M+fnRi7saKRusElZJMCyV7mtX4GGU8wBNOA56mGc2o
Ki+v4ffwSayl+pW/m2y8lmZ8LbL5MkkkaCN93yQ83lkLdet0zjafXplj8tJoltd8FuYRw7ZeIe9m
iTvwFEA507BtF+O624ocKn5R22YQcF1U7OpKuIiy9Gn4wxLyQ9CvrsHheAkVjsgB7BZahxSxIhf0
A5ZTBS+DFOhUo4xUo1SrEeiAC/t63jfCTp6B8EzjifxTiy+QVA7Vr34r3jtQbDquafmPDslyLbG/
nJnPPrWyso2f80ZVAqRGLfGOTIwdZ2BUzcAsF9As7y5+5GsS6IiKDYnlBhfe2nyLxEfXMX7UUv5A
NOYstmXbUnsxsZBz9Slqd5nN+NLo87l5kQeGL9mCbJ+DeOY8ZLkcqw+pYu67SORFMsCwB+pOjIEA
8FiElE8DwvhJEZEjMo5UILz6iQKg6h032Udqyh/zep2RmUYO6QNgpNd4IOIksW7P5jLICXThiaQl
cGUjYk2Je+GpmY5eF+deFTVU4tqLgtNFRqBK3KjCZkaREjRlRy0KbgGOcTxu5J0UIXLYWHc4Ja2Y
FOjWJa+mklcrQusosyMZEpjMz4LuBB82qavGjZdH1DPCHO6MrbZ+Vc2bxu3VURE4d7/Lhb1xPJzr
DzUuz0M6nIXorJIIo+rInJtLZxGSwzJH7kIjrtGdeOBTKDNcWi25JrQmr/gyV3wtBG6NhQkwZDuN
fVX9a4oyz1zdp7lqh7DHqG64EeNKfY1zOkCTknq/nQwUgTfZiskDdJwyLK4qM3GuOLJEQqDhp9rE
TsveUW9dKNckDcb0ERXio/4oaGxgFYm4v+85fwtXVlB0/aU+T5ypusoV53PUU6oSor5j+wL2x/LK
qAiIb13MUD1vJj/tZEP8KONn1Zb32eSG/epR8jJJ9rKvkLhq3Kr7osT1RMfxdlKOOETyLMihdi0J
of+uPlb8+gUB15kZuzRj8hhI73Wpv1uBa1COz7NfS4o3bdxryIuDb07AwA/pL/kbWOHc1E76qyVF
JfNmrAwQURi/+sFXTHqXCDVObcVIRJSuNb36Ek4Q/draU2h9Iw63iI8IOvrM4U2UrUt5MH5N+C1l
jqMzF3MviNTHgWet9X1SQZjFEiZVv+d2JQ4FhQ7sEpFXak54Vea/JDKjio/ZEvuvyVMh3JQ5EPow
7cLqH6ZFMcDTDWEgGEEiAtImng5nY8WaPc+HGlOTwZSW/j22CL606+wTJGA3IYMrROIZmXcQmXPw
djrMMIY4HIYtQMQ5uTauJnV/8YcAHTAGvy7HhS1i7KxDbOg7OopJ1U7Snpj6nt5UnWZhpo9pCYT5
kI8VXlMeXiGGXY8dyhgP1zBqb/kH2IJTNqfn3rQNFMf0JvnqNbF+6VuwgEGWUoKW2E79c2msQ9cv
BxkgBU14t9rNheqo64dZN48DVJ0GHwtBMyG7rcRRaMUb4tnllCYzOxlWdBQg1VO/RKex3YOW0Z/j
P16tejspx7zv3/ruc4nyp16lL/ELTRFjnknmYj2buzaqLxQBwf5ydCBr5WWgaxZHVZDYqnfjBY3f
ADljp5acj1RgJUWA/QfUcHSMJeUooaSbZPUGJ/7QMHZQEn02Gdz4y3VMafHmDqGZMB7MgL9yzu+W
PF4awUKiyLUU39CiGkmyM3UzdPzIDArVw+E0kaoUl+YMLIHIPGvyvjtrXBpdR7B5wmOwyLZkK8ZX
TgahrMOzEk/nyKTVBmF8e6p2hujnbbdbs2LP3s/Cf4c4YHAdjjUn8qvyNmoIdnZllv8eZYISHTNy
4ilvKXkDLB1XBIKamE/7X5nt1HE9li3SP3aqmBAD247pIE3mcdvAjVagZsQ4MtyiTKMx8J08Q1jr
5yMFKrsqre2uICH6Au3sjAc0lsLLBL+L1htvsZtwp67yKksMZrXsXKxjmHEfmwZpZcYcg3SVijuB
AgnT+q0nfNcro//qNIg8B5wiKFGCT66ztrXxYSqoIATgNbjYoYyZNsE4yw05zCxQ9mWMwYY0wkxN
V6JmPtslPw2HoDAnH6FNlucT4usZl0ZeustKrFSQ8Wz2vDl6F3MG27jerTK6n5PSjZyZ44k8L96m
o3hmQV5zEV1xcCw53TMTc9zqR35cljpp+ejJkQivuKmvonru6tCTNX9M8OZSJ678yYecoqYgzEi8
uuF/KecWDYIHQAUaRrq59i1czb20p9kefVh2Mrx1RaeAHd9/jV8VHl8N/7RA7iLGZBxyYqMNi++h
4s0gR+c8id0CKIvMZ6GkwxGumVE/BiV/ANI/mwidVOFm+b26WJzt00v96lD9tbW7RqrfOoKrv6NI
tdercMLLQzKF/PcEoQL0B0bBnhKfluWdHa7LPqnD/UbYJACin6UNOWUH5VcI4rMtfnQ5kJeWBZ91
aL+nPj1KiOlRAmluZ3mrBVNDjtFfQ6ehwRsvgCNJtFeShxQNtht7srG4YXKdsurJYI2EZRnvHIUN
GTUJguUU+eoQpkJ/vZEmuyie9AcqOeVbnBrnzrzivpfja1wtZ6XPT+GvXBS8D/NR5eduJavvwlhx
o3GiUJfRSmOLUjdHKdacir+oMH1NIdt0ITsvOsqYee3wCAnUJ8Fb7NXH/A11fAKjKoM1aZrfKoeF
KJ8AmgouorhXEkJT7wtG5kRmtW0b5Pzg+pGSZA1C8RN57B3mYQZ1rEz4B/rBRjaLuNPAKc0qEv6E
M23HQ5xniMqNITg9mRI2GBQPvhd7r3BMzTgcAhk4ma1+Nmflsq43EyqN6IPGTKzkqVUdIUe/+ShF
8xEZX2m/nEAzEEpJOnYTxit9ZRdOn7z7I2P0vzqaOkHFFDnWwf4GRSKujDvkV2pFwnvDXVTkxHTV
sxySBH5M5Lk4SVAMEdV/RvweZouHv3/Eg/rAN91QCzPl6E28C0nU7zcagrnsMH+lUP5XG75Enzhd
Mu3i8wKObWaNh2uprgDxaPifb1x8I1RFbst0Azm4C5L2JKTHznAkAD1NfqCjhIOz1dtd/0twAWWY
nxUG1YJ+LJGy0FZywKg5o0qx5rw6w7PrjSMPlw5nXZXgcR1f+rC+27rDZXNf4+pMUcBOqfrPwWg+
h8/eKt8kkChbFdfpBcqWUq321iU73Eue2RVuNu4KYCvs/jjX0UX1iYW0EmhNoatBwchPG3JT0E2L
q6QHjCT8LBoS9BgtFoN+NDJ6MBrdzUfT0tZBrtmTmFwMmry16taEDaDuke7Verf6ZDq50ikPJMRB
5Ita3+VCaco1AbFIgWApLe7C5WIcC618rVDEkInO4vKsxYS16elTurcEUpUiPJ3AETyL6TPFHcTP
r1mfKvCh2SZhqQN9zeFRh7S01iHUKZ59MXKjedQIIG4CpWlewUpMqSOk1rYKHECPR5BMuVg12skp
iAA70QMClTJI9MzqoTV+JKL40XeObMjApiTkrYm+0daldBMCJC2avkQKXW0hdaS/oBZ5BX/hGkjd
AkFoZbdTUIa6BIDie1IStLppEK/VbD8AkShFcVfNBLnE7JbX3b1jX6mCzgK9conR9/P8TksKkZns
Dx4enD5gzl5xfNcog63T6V+lZmRHvXjosajinz1EmrbXclIzZoWnNNvRX93ThqFGgDIYevG53HA3
QwbzMHzmFADii8VmFz2tOz4VWggKLpn2HX7XOor7lGDK45TOYnOYw6Pxd/4Yi9xtK+tYcNYDasQn
JbS7KQHbDeFOL0GSbXnXp6FrKGAzyA2aNCKJTYlZ1o9G9i64BC28Jk0f1LBLWAclCVvbnolDD4xc
CFrKj9qptmWjBRJMIw30nOyUqojaMW2Yg3Uo+zYQk2v8QNL0shuLAyO+VNF4bCknGLC8mOqHEqtH
y0cMfHSNcpuy/MqQ9oOuyHNUkd37qCuVluQTfodDzVca8pV2XkFL5dgtD4TJRMb42ES7NAStDwQ9
KxDk/5u8ISvPVqwASJrPkj302odmyu+hJ0mpQiGA6N4sIvWvh1Hp/RdP0ZyomTr51XESc4o1RJZf
8XuI5VfUZS9CkU9tLB6lUl+m9HDUrOFqbf+Fv7GBDN6wxdzSb2oAJZSaxO6039AhOTnzBuncGfzx
JKMl1hOhafhlUue3HcOKLLsxXifYX/2hh9WoKKxSaO9ZU9nnf2pDKGUQu2QxZC4+gspyS8N3fuN0
y3q7vStq6Ji7C4rbAZjKtHwJifoZ6eJHiKmZnsW+BmnDIotPKOFzqUWyIKRu+9aROs6ZDWBA3ORm
aTlTOXNSeVNEvu9gIhrN5jefYNrk99iybknS3UpZvipTiGbIpP9I5uFJrcOdxlciHREtGetjLkFV
ANAr6aPmaJAwgtepXcuTM4zCoVg7R93fkorKb4PQ+V8ZQauFqMbEL91vxvpDhRSqYQYxe7sHetwI
cBB4WzSpV3HzN3QxjAvKbuqvNoIK54nEuqqRdJ4cdOMW44ZQXMQ1u7YlWOblED7zj5ycIbq2V9Au
lhQ8SjlHUcnDqOyqO9GbaM6z9rBHsdPIBEJMcKBUOpkJJh7pIHCeSejfiNi72L2vAWckLL1SFJ9E
qEIz0UjF79sx6NQM1qV+EpTq3OOoWBzNgDyRRRBLNzBU9U29TsRjZpcC+ySVJYzNKSRjZiYHQ6v3
aD/qvqmJZ4N73YY0TN44oE/dDwNUM/NgEbNcB0eqPhN13kcEoaXjfDcE1ZchRsvJvV5wzIBOZsEC
gtSp6aamb5HASc19uRN+4rfDP95redD/BcARLhc259Wpb1vU42O5ixtbo8taxjJIEa2jtqa95k+A
hUZB4oDuZR2/LcQSbcgf+j9q2KjhCadoMWUYiNDPvvW0OonfVNGm8N54ku9qfFu9Al46IxUpF755
Na9kTFxcGDQjbuhKWbuektfSLadh0fY8UuzJIEiD7KoqnPs0T7hz1BXYD9IGLeqBWjeMVdKlSt6j
SuKdPwitr8GVKvmTk1FMkVF6zVaAKiwKJiT/R6i1j+0+EgAUa1r4SFHXzUZ8CGr+aGhx7rg1VO0S
u+IkPrQ6v4tydx075bzmgt3Qb1GHyzmW+utYR/fW1qrqHk76vT0uO1vE8SsH//Yxdc3XjZAuxAAu
9yr8mXbqTvnkxevPFMS43GRBoYNqsIZDPJo+Kg9mdfpGZpfVPv3b2DuOclVCRGOfUd+wIvKggPeZ
9vpD8s2TQUAXH0LJ3oWy9pThUcdSz7FbKG6RtdoEoGQiyKTOmYMXDoucGZgla5Wim8p0e5EEZbzH
SgwQkg2+BhZcNN8GlCwSEvspEff9hPEPySEog1o0nQkeeKN8myRE2F+TuNsZbD9UH2bAXUqxO8Az
JGCgy8LZbPb6U37KFCo0X5iREirr2JJjMR/tCWsoy1Vuti3HqaW2XlwtMWIv0HyJKH/JqftiEqSC
K50tYgqkc4zY2w2g3LlTRtBF4lbd6CVIxP29dfFuck7D+pYOcKjYNfTWbVhYJEmZd7xp0JsGLHs1
WuJQFViCEEZDorE4FIW4Paw8qrD94QUcW8IRDJ+icrAGYdfNkKoh3bKGXyY7QYKf6wrrDm+nGQWM
YABd1AtRHRVd80j3sJqbx4m6x54Yh1IQOf6PE5u9E5+dwIOPXF7c6fYygCvrbIe2SJ9OpwJok1YE
Eh7kBbC/jgc5mndqrzwTRXQFfIzC75WXruKCd1jZPdMlMlQ4p/PSo3kZR8VosF9W10OXBY0eu6mT
/EzuK+dD7PcO5k4/5nWW4aPUyB9HyXMOUlABcVBj42Cr7BvK6pPCQ5FQ9mnIX338KAQo6iaNdgeD
dXqCqP7Ijk2s4u04w+B0omhxqN+uf1fs0mGGGCLc+Ftmt2TNguyYhlqgPOjP4QAlDU7EucqiADTN
wa/d2qDDC6Ba+OISwr1o5H0qOKCxCcSxK2WjjQGQ1hBQJozEG3yeC9e0fHWHm810t4EQU41umi5V
35MeHzJeMwsJooJkDWsjnv//Ye1SydoYNos8yBp0kg8JAwoNMIJ2sAoqflEQhZLSKazQHV88/5mm
Bl3zpeDl6hagnTLpWfji8Wdb21tyTOAvOzvhqPtzjd9qZhjOnJpjMjbmfSdB+i0v4yruLcOG8OFb
6xIUWXVipUnGzqXOPmj/Hia5dUXe8JufbKQ8AfZL/YGkTt/f1Nwzetg6zuEmn9VutSWI9SUIv/+L
3jOnlxgLTehY4x91jWwBTTLqCmdBk1TQJLeEi3RZKeOm1PYQS792y48a3nZBoJaaepGIqzAs8PUw
yHNX6LHG45RIF38eOErEIwxHtiEM+wKiwEmg9bNEy6uUhs4B7aJ3CIO+gIAxImD0o4TC+WBwsi2b
udMtCoAUEFVUiCp1i8R6ar6OnyUxxg21mfPG6/GkK9SXMQ9z2CI6RS7a2OvTUWhwEur5QaxglaL8
sSMWofzUMf+m/KSVdga1yoMCax5JMoD9qKA3GUDt4IAb2T+sixLjgAWfn9AFP23usBc8o5z1ZPOc
OgSCI8ij+Krvdy1ztfFjjoRTBAsGQqZtzuJVzJaz1Mp2y+LAFPWbSgBI7WgwCR+8tVrAP0wVUBdk
t1/dKPuZGvpplpYXhzH2umwh/zKT/SsbzN1U9BZhZgK6JsQzgYzCD6fE6TkXf6Sf7Du+pq2ShXy1
iq9JpCBjx3aF/QWiL5CTK9tEHFvxSecVFgN30J8krCATGVBJPzF/WIWTEApYIfJuOV8wXakan0P5
bwF2GecGCD0tZZuSzLc6kW5VKRzmyrKHDqUuVK6RkF0XtAzFY20xDdJZZs89C/FF3AvqS+QW02Lx
lP+aOLLnnJuXAzy+aGrOYF72ZQJRbL1lpOVlYPu6tRuUv4DOvKnl4Lx8VBy1itdBosD8R/nLavHN
Q9IXMUVAO6bvLahelVl80DP51tZwvzSjA6h/p1WEeOb21q8SZbALq/Y3DDqoXEnApWxFpRO9ipOu
jh+bxaKzM3AzIel9YbFjgVdAd9Ah3DUnsJ/uyFE0hmCxNLNbI8MYVRB5FowZbaRICtlbhe1dSWRQ
JSLqxa6S9ikDpQ7UlZg65NzhNEoV7kpSRnMFIlm0kR3S1fxkpVZY6pte6EzHgaHRXwRsqaQJk2Bk
pOFW+k7zcFdpNqObMvfQh+FFx3ihKMjEikSCL0/vCtJYveyn2thnHdxMhS26T9bWBuuTNTEtGPlZ
ZVgl9XotTt0e3zHubKV7xPWHkVn2zOuad/UcTjdBuqcLV2ZcOr0eaHRfIFt4g/LBD+SJVuYJE3YN
613LFG6Xh2nzteBXItfgNhV23brbbWfTREMYhbc3ZfySPlYJqj1fcxUdcwo6sFec6y7H0ZKedbp2
Yl4MkguJ9iSrBO01vDU/Sr2FjAdFnIo/fZZZk2Y/IhE0VrKfXuzFBDZDBFp69qXLiZ13MJiZH5GX
yulkbO+C2rljHoFwkjytKHybUmEpAoOOPVghtq6GkWNKdky/FKeMIbspWXXYyyPjOsUCZfZh1f0r
GsdXJhZUzRrPRtwlPWuRrnLJDAPOYNfLqi42lwuUH5o7nQWWcT0Lh2xLlzuGLuK1c2c5fbfnrUtY
Iv3OGvX+TEZqRSoUbN5Diw+Pcq+qBXDCU5npp2i8iYv2VOL1Sfg/nIyHOBePELRiD3MtS5m+jLvm
qTMec9oZC1JXjeIaEA46llBay6kXKvY6vLpiBw1mv5U7mGEbmO9y4B0s/Jy4PAWCnPTjHnTMbLH8
VxboGtR5gzHI6/eJiwAo/53aFm1uzqM4n7OBAjVw+9oX7eTFGJ5EpFDrKxR4RCzrOf1jsVBXon2e
jSe1oyI05P0yZcEs43jG3zFLRxIb/NNCkVTEZ4HPKwST3xwMKvh8eE4KZhsYffMWEPSLvyXuADT9
um92dJi2WAMjEDLn2NsIO1ozXHIv+jWtHCNE7jS4vSNAnSW0U216Bzhj2KOC3HPqlI1ivQuKz1qh
LTj7PYqkzZnLss/J2pt8TxHZjCy+TvgxSh6gFdIREQCVL7rBJr/A0RZGww9t7mO66YzlGtMSWfXw
IrVqTzKJZER0mWhHr2t4AyOBL2qWmPJSh+H6II8ImrF+jGvYABlpVt1wRyX3CqvzWKdMlcuRPoNT
p83dvwW9MnX/FvQWm6K6h0BQuioxIGH6GJbhXVfZy9Cnh+J1JP+Eg5YgrUpuk/IoyI/VwLr59CH2
k6+OnTfq4hma7M6q7gMPihjvhSjhbUUF13bIkq0X5uAe+iDPwyBVKDsQF7Lu4ilZ4aNOF82QLulL
uHZoiDEaosJHUP/L1/yw6PQ8YIjIMnImgCRoMqSZYMcW5WmZ6UMllHKqE/3NtklUm0eXAsnRhVvI
xUvBx0j9ycrJNGTeTimEHLht1vmrlgUP8Jcb02yQo+138xVzMyMZt6nm1OojpbmEwuUIZLdoOGNV
0gL3JybGpIcEUIdDtblbaNGY6bsVjCkAElRzjVdc4xjgCE6dCfWT0NkzvhMpweNlgaulZfTburad
+oCa8xSuyaUw47PKGoB12V/eyGDO9ilb3lZV/HaZfSXem9V0HEeQKmVxrDc1BztfxnBWE6NRFmQT
Q/M15oNUUuw0HrxZQX0kStgNQTPIG6OSJ3l7gLFg14anNJ4i4TBIZee8JYUrhGEZh3BIcwnxk++U
oGqL8Au2qdQoegRYXVm0dvJnsyeVh+Zad93VJJwFFGJdKc0+hrBsjB0JSrdZlEvL99qikgvsdK8Z
TnoZJ/1iMXCPXoxjrx08c8WVkT7NKjlwr+kT9KheuQhRedPar7CEpPWV/Mmk3lOQ6q1WdUWcBu0l
mcCoYTYQqwIuPx3HBRyk7SDll1nqUZPuxAbwgIbRuRDIcKLgQa9DHlB567e0hBbxmd3XWYp9MR8f
jSDAml6fIjtQwtBjAySYtmNAzWre3LLah5axkcywhConVj+GbUo4xp54ALofoie/BA7vWPb2370v
Sxaugfi00Q7ZmF4m0I5T/TIW7QqH+qZSnCB/AVZUs/KyULxGepTb8Kg13/og7ea/WKPS5bQC/Ni4
hAuhYjWh512FNlS/GqV4bylTyq1m2fIGFavEBMcW0XtC8I61yM/wJ2E9JYMlNXb/caDEK7QynozZ
SROEoIgKR75lJvOa8G2J75zJSQzUMQRoitpa4szEkIeY3dFTut3NNM1GJ/K8E4ZWscHy+Xc7e+rI
UVSC4EawE8QJgH7RTlszClOGQP2x4Awid3tMNEYqwiotp1sFvO7HTiCM8gtLS6hRYzhQDkRyPQbH
OOpEus29ZkYIs3ZNY5J2zs0nuL8OlCVHsYMspZxldUcVgKXotWOYeIcgvEO+Eck2xFGw5qGn1EAt
gdBW0aGgSX0l8jIO7xNBsspyVuhKy0x7lci68W+JXpJtwl9KBR9sJWln0hOxNYFwwDtK7M623VOh
yDe1G9zCbrHh92PpdPyeQkJO+v4Wht/fLLzGnBw/hrPqu6zNgP4UvIvU0eN9Rt9jN2ow5CK9y6Xp
ph9o1BRul0RkI4BheHJ6ApwiCEYBJqfMnaRTE1FXNHJq2NJmKmRBuah/QPkKSe72WumazOFrxvl4
3k+mcmUh5pGkZBrMjYFBkpV/9z9L57XkKNot0SciAm9ukZBAIK8qVdcN0V09jfeepz+LP07E+Jke
qSTg2yZz5RfGhVXZOmC6Ydlfh4Y9qz/tIdqiD0OkQ0aHmNbuODaujEUnxpNSiP1ulcHLS/Ryaoag
sPUkgGQr1HZECIVSelQ4zKR7ioDeo4RhHO+TC6CZkOtMrHd7DNnYXGJiFVbqTHQUrRruRY9mBdJA
T3Azs4huGnepYaN8OGsiM4X3zVSZ4JLTzOSPtfRFBEwgaAwfflLQXT8lpCd1h3Ci2vqnqXF0+EV5
4eBdIiECc9GWP5zhfPDI4dmlkJsmTBWJ/Gmm6e6tPmUGmOO6KbDh9vFgJxvDR/5G3pjINPpdECRv
yoFZb0wTJzfGc1NI5465fKOrZ6PGoy8pe1FuznmEtQC4s1X9bcgFxTdT9us5z/tbns03aae10XvJ
PvREvJLw9dEWzas09AerhnuYKJyu0CcNjE7fmmAAOBSPtda5BpWi0Yie2eOFBiOzagbjcrpy1oTm
6oIIg8/CNEYrT7VLc6dmfvxWs4VAUAYXiIUVPJ1LtBcX3cmQOWWgWTfiLDBLxoSEYWhcE7rtJJir
S7phgXs3ytKbbAz453Q77a1rz86RtjjQlRVZJU8UNDuS5Mjc2IaWOIIl72f9pVjIdFYAOcpyanoC
7BQdXCeptOYzX64NsqUUTlDN9os8s9WrjeoSo7Iy7pSuqfiAcfQsmvQ1zdOLgJkDKaw06Flb+oVB
piwQeKH0O2avBVrYVjvo8kYbGx0hO4l1t0cRnUKQX52FaSzpfDvmiLTiIfUkWGVH46xtUYv0zqzO
UDYoWOtomwdrEvLS+tjgSDavOitfHa1IxkY/ZZsfs83viYhNiYLJv7ls97mhHUyytOm89Hp2O7qu
ARGeSYBE1bvW3JBnkLuYiI4qDBqV/EYvsxp/JDB6nWVyP3eNxY6k11wso96Sfk/wULo9tIxOCXI7
WPXqM5OmN2LeE94LVs6uAvvvjbpF0UD+kn6mkk7INpLkwK6QDxNj6pUx9YCmJVVVoqNTPFnZ0fwx
i/YWVSxQR7hrkXxlBFr/mxkpRDhfwg2ZS58nra9Jjp+rlN/DoGVWFFN63jLSXMnLJLMblS7JMGA8
jnVBNNerE74D1U5k1mL06BzY144rse6wz2NTyHsMeEXnt2Xn80lvwURT52mm4s7iSY/Mc/pPUKcb
MqCQdUEBU8xhSs+VrRzfOnoeCUlzd9Rngv1sxNjdfuOSSE7F/Uraia3GLPvD1pM5MTf+wk5HFyYF
oxafIV4oxJHk3HCjE+Ptr8t+H8LBbMtjn8ExOOAG+QiF8SPvlJfK2izul0fN+qGBgtKdlW65dinI
ChiOgGRy2uhBzgJoCzbw1bOyxadAbNbJPzMRtxN2D60ZbEtu3NtSfixFfoqpzDDyPNd/FrTKvu3J
DmwdxRDRYTESizkkZ+ZhVe3LJLQmrIN0ZvPjZmouce2PnjKiNgJUq+ocRtOe22vfRB8J+9kRMhF5
WI4FT7DpoBs6ehuRo0R0CWu+OYefU9G8sValDZcndKMxnnkH8OxDJcdw7DkI1vmlky0GLW+c9at1
mRfaGdy1bPFEabL75rms0WWbMVUWweAhqYtotPgXMmbUBZE5YUEYHmg1o2M7SQeL4ni0DQ7t5Ylb
l9HepxEDcuV2ZKJtNhzThxL+nY1eVvJmk312X8BA2dwTn9rF6GaSHhWn4GGkFfFpNFMSm1GiM4qk
+qUI5aFVkwyWkJZSrTjEI6wY4klbiMeEjCtWAKwBiaUytFa46ZL8yvFxIWyk4bBAeiCHjmtz3zBe
MyORGU0EdKVlLDG6gvoVf2LfnEP4tmiRGXY1uXnWZemyLZ7bNr5pZKtUCs93ugcuIZW9zxB3LwM6
U2eMH9Et0BQTjQmGDDIjB0F8OWkefVgyW5rmOkYpyXXyZZ7zS/MaChF67Z8uD7R/QkjHYPe/qzgP
Fl3xL1OQG9FJomcxSsbJCLjhqnkpmElULUoksVdq6YRh2wJz0uJ1X9C7RGwHS6cuaHDSHBrVhGxp
eMHXq2AZoCD+fCPggGFJ5TOkD/PKdksjsgAIqiyQxAygutQs9t2ov0qdIxGFhAW3COtKl/zEneql
KaQKRMKSDEcR0zXYADlSjrL3H/P0vUbnnmFQzRkk68AMFhZdOGXAdTiWsFDpHKREfnRz+dqij/Qn
JwCgZx9jKVnxWDLG5jyb8nlCh8wcC/f3MVeF47w9cAeiiBCoDVmQSzh0pvA4O3L9a6qm61Qnn4Ok
vfD6Qj6U4Q38xxP9uubJxeykoD41pMu3TlQh+WK22Il7YrsczTAOYp8h85JtkQOTH+I6TJhMSEYC
6c03z7RPPWTEbo5Tf8xS7cjijD0MNNlJkd3oJZxrUbkYK6L4cmCftgd4fwZWbOiWuyDEThOUv9XI
BXc0TiqCL4k6oDQnhiZRIO67V98Qy1YjZieeQ7Mir+4BNdaYu3FRpeJJLhCi/DcDUIOaAk0nnh0D
uhZsNfxwlP+WP1J/VHjMASAaO5R6BV2apBxIZI6Q7cokC/vzRaxNW95v0R9Ln7oNsR/PyZAA4uBj
a3t/Uj/09csycVt0XUAORLhJ5hxyavPrsrSXLvqr4N5j93Exqf1LLoDozLAMhVjE5H0gvFQmg0JP
nej4gz/yf3go6D6T0JzYSkpgczLEzhRaOpcBiCJnJQqMBD2FKlqkim7Zw+abTCW86czety0/w9Ur
F6jDqjKaNZehjYd+0rPy2mPxa5dV+j8XG2olNgqmXyIr52cE8C23z47DyOjEp5h1j2jXCro3Lmim
89mGJb4zwBIQXjuLqH3gIXaVt8byvQVqlaxB3GOXUW/keitTFERS7BvIJlGx8+fJMM9zOF7Yw5Cn
OG5zTBpUsjoBzhBpuODUZQMikCyBI3FugCfUDRwRzY30mZHw3xkQJsNZT2I1P6tYiHEdYsojrBFw
IJ99qQW8Vwh+Gve93zGsjodgSccAhElg8kBQE1uvx/s0tDe9ia+JRnyW5kH0DarSOGHu8Ln5zwUt
BQAGTHsGo3ABTM22SO38tdR87slcdBTSrCCutQX21oiYusK1YA2vqQqWEvo3zQaFg0bh0ICBRb1t
i/MzNnM/567EkbcbsNkTCdznFyHt73KS3tdcIr6vpM0OFc1NYhGqDtJobuiw/c0y2RHepCuQlADk
m/msUkhBUY7nciwuSLiIdMn1UyLWVyzRV+gs12pHwMkj7QAyhcOjIK9UM+yFdZsG095qCGXcYOqh
2+kQFC7THJ5knDwMK/wKclPt9h15JWZ9SP7LYjzVHbFeNUfJ5JtLeOJUk0n5TpLPeKUlMRjnzY62
EiNn+bNGQ0yFLBJy0yN3Qtbnx0Bxyiy/lP8yhF8S+WHWWcD+IwGxDZ8lz/o+U14l0jBTyq4hzQB9
uVURU4EKgpNxnadzcvRYBc7IPMgY31629pOQhxEp4hz2yGMJX3x27OWqGXEHejUksXuD9mTmrpkx
fBcqXjr0r4buvol8SOzpcJO3HW4XvN+CUHll/WMpEQXzOzKXWy5M91yuHzGJS6Rq/A4m+FQWKgAB
gSE6qNPyxYijXc9hjWUBQVeKDIrUReHeBA1jNYFUntZj0rCB65iO+0s+k4g4+qWsOeHKWQlQpAVv
FYG30rZGD20vmDVo3zsK1rx84lXGqI9aoLX1XntJ/3B0D9z2r/QiTPpRBgBJv7iGM43hcFiyYAh4
h8J4Xsry3AkSPDJpb5EaVnWzT+QYpVB2ksbaW7yJCLgEqEgySbuufLV1f9xTuZLJN7KJDYE3ARuD
q0tnHNHq35YZBibvatdhH+mwj5iTQGGM+8kQjzOKaxWJQpPthhbS0TETsO/tI+wMUSHjfmPjxtZN
qHW353dDFkmptn6pWvM2C3uNXPRWF7of4q4/pjg9hG18IsTISzGlsEZXv6sc7Eo/udNiMR5hUA9g
jlKuIqHRnjr5if2oCJaodsPncSw0v8urgAsoXGV6IMjKHLUqcwoZNfHAFjcxHORHrI8bRyDqWmf6
MMjrYVGB/bPWyVknaPrNJFMQkd4jC2eIJTLRtg0m2t6Xms7PidYjYbTkT3SoK9fQ7yEKTyOGUijd
Sibd9B5iXzNd8xD1iYuOKh5ohiqnxOqnMCNBovErawnU2IGzYfchKnFgNjO81NgX9yJgKQTwsZQ4
/aV+dNJ81BOy5Xblwv9q1bxak9x5otXagkdgO5o4CdMpKMb+DCoHakn2Fr+EcYQVJvOONb9ldWb+
qAqgfMpmnTztkzF9LlO4C/HBDh25ud9Trz1gXvTT6nshSA9A7iHDs0gkgrHyQvNTzv5oSu8+ip05
3nGz77JGPkVCcQpZji8C6A8PNZcOcN4GKt6Z4I45PhVd2XPt77EPlcUhNXmyxwROhAYGPzbp826N
Z7JXMUso0KFY3UqKq4zEOsMUEZTFq5C7NB/pgRVZpOCaqeg7y+jOzOaxwATK48/YMj8XXX6DYEel
Sn11MNWLFql0c4l34Exjkn0QDRHRY30dCF+a5OjCRvecxtpbN5xFGp7Rf30FXrBLcb7dZhy6K5j6
bKc0c4BtzRdrOywqj+gNr/RLUvHYQAK+R1YgoZbSvuNF8do6J9NjxpcA35UhSbgfxPDUvi3wSpZF
ssk6HmLsdTVPb3tUokMfQl8nf0G5JrwEhGI0wSpFttSDC1LiA/JnwilqrC+xfySP6O+kIBbd9yX/
WMKlEfs/CaJikMlmnrn6fvqFtgTrAS0EGjDKyJ/5MWLZ7f9ON+s3sv+jHv7o7bW2kPasD/aLPKOZ
Y2CQ+buZqbQl99e7/DfatgooHwp6GOuvGAL/O82PRC3O9nrMZTjI904CsGYLHw2lSPdV0nxDgqXF
1iDqJYng6KyV1GQ85Nhy+mORIMvBkh6Z1OAIuh1IHTXGktU1+JHI8pw1xmcKthqOgI4WvGYnAS1S
HdugWkx2xqGxXpUty3CbzOXtjRXETUg7r8vn0ywKvro5FW00asKHuA2NdNjknewp8+SJA8yQE7mq
l1lv0L8fCsqZepj92SSmNZc8PQKsJreeBZYPCW5ca/vRmAO8s2e9WS9cldeqQtYUUfVg09J4ruGB
QiGzxAuDjNWNc9mtzkUoO3P2wg527MbuAz7uh/DwdFO4iQJvFiqTZU/Jl7gw12SMnJSAGKv9Ik/7
kldMioT82W1GtlBdAACIoCiGq10vsS3P/YHXOeQ5CLr1x9I4aP1Im18WkKe123kU4gqslYySObXc
vmD/IvwTDNW1aj5irXcjBbkkJO5Bj68LiTDqcC678qpYXEyuuU/Ost7e8eJc8z9hSs5G9aFxJYnk
xEfTeJhuyY4IMywdsmMs4Kt5WvIdRYgqeGZKinkrUevNfftMLI7z4hzjaE7R6xoFEVyzelrf2XdV
rEQ26xcWJBdzHfbSPO5ZqYAnEUWW1RNiEtwQ4X62xbhyRDKULYFBGmeF0d7z5giAn9JkOaXVaVFg
ghi2yWDwVnCtor3DEMXBoMN2JncGELOrYKNXkVgaM9e0tgYl0e9yfdeJHHw3SCDv+DDGxTWywktw
JZp0evrVWcTs2k18/wXrjNVuMTaDXLRXfA1lKCM8AYMmyDAtcmQvt2lFaIpOroaIKl7XOzVtCxmn
hT8QlV5kCsCryPJAbyh5pdx5KfUWsYZu6wtO1YEfQvq+yzqE/VZ5kF59CrevTd1EVdgaNt469I6S
/qpKmq+diUlQmpGknGIJnEnZumSAuYI4uaIq8ksgoEHvRDc6Gu8h79+IjDmYe15H+shNSjESRwiP
fKxSfC8g/kNyqzF8ImN6aBZb3iK9AAxkGJyyMph33CG9PS3GMzl7veRQ/9lenIAnrflQ2mNjJkfA
QAdLZZSIE2iOSPDJEbGSikmjNd06Mg0EC7yNDha2wYn2devFmsJxa6jfFGkNvWfbuAnxvIgzGpQi
khjtVyHd49jmQS0fh+ihLjeJqA5N++6nxDag/sRjSXCZ3o9HKWWN2OC95qmqerGZObiGDaIH2dI5
E+iF5W9eKoAk8RvTYRBIc2SJhC9ml3H5cjgolHw88kWcC7ltmGuw4WIIt1cZ2wrYliP20GQUCBJp
qYil7YkpG3Xehsidi9pLyy0Jszk01UKApvochp288qwwBR8GZ9OZrgJmXLAUpwmh7HH1AhQ/DcN5
FECx6MJetYjOSP5HW7Mhx0MskLmgM9gOEZYkoJcBZsCiOetCi9zS2JUDvy5gZ4pOnpQLMExWc9Qm
5Nx3uJ8AjybkmVH0sMAKNnubOCOHMAYAunBJ0jetSlr8W0m3+x6+pDvlG4NGnvh4EYY2aJX4nDcr
CZbxJd+WwDMpE62yU8lYBxBZ5xbJr7Bc4NnNECBQIWcsEkU09p3AkmVKCKhkEkDXssik2o8EO7NW
S2mgQwwDBiI6nAils/XlK/ysrSlHynyqDQOqDeTUcQGgkwcw9LAPOkXBVADhqzlbVM1ZQBzDFkMF
usGuz/1ceclBJu3Gj+lZYJtl9X6RiL6eiRaNoPug0mZdAVYmK5GPHAHVljNRJCxgAEygLNBa8izO
Qb0uaBIwDoe3kK89tnRXA6G22WG4axVwr/z0rqWI+zD7liLDHQLlFBKZSr0nSsSkDdMlBBeeg09T
m+g8Q08bJNHvIf7gFChoLAFeXujdAiPB0hQbVyVrud/BL0B3B8SXEuhn8HRnskjRPNkJ5ARCaW19
0E91vkcCrnALEZHL69k5xHMRkxyGRGRAqhFxfTGDMU9WxHKHFFF7vjc/KBoLgsd+4n/wPo4agncy
gO0fawZ8RYjxgCw+sCQkZjuun+TN2BkiOTh2HR1TzMHEI9FCGjbA5g2Vx4glC8MpIJGFqD6hUkgu
SP/hm16qs042IjsC6ZMRI8NEc3xz+rLFK1I2OmQiNTNCyeJogPVhksr6p8JJDuBUwJWA1xZWw6An
dxLwdA54YmPOy0qMcbAcVmzFhF2sdXcOr4Fp/DGYdKu1cRchljCShMIsmzUG1gqqU3GUZBhci3XQ
oDXUCVgbiU51PChw26WB19Y1Z6gWp9QBazDllBHdWAeV7G75W+pUzIP5bkQ5NBSaW1gLL0u+5BL5
ZA76LoTP+V8jgOmmzbZEnTlVfWXIcW1M+Sqp6rXQ5avljWjT1Kal6IWYI6nXec2vVTpfcktC2qoG
0EP8xvjFkvaAoXJiCyejCM7QMIrfrcnAIG/sIWLtB0wlz25UfxMPtk2Wsj6U1K41KKv0X5j7wh3D
ZDhaBBqHTlD+q7OncY7ZsiIOMEYmnVwdCcvUa1n6yt0eDmZGQFiDev34Nr63aX9Jeh9gYNlAwTGf
IwxyKncFGLm17AOSebAc1Rywkd0BOp7/FWLjCawdJWot/mNv0EtvIJS7GL6UlUk6EcDifsMztrh/
opgeBfdPiFlGZXTeJixmAaKM1ZOU9JASvlAcUYQGQHJDrzAW5OWmgkgI1m2EkuKCjsP1gmnDh0+s
T+UDR/K9Jf0Pdun0xSXyY06gXr+mL+B1uxpKDGXd57owplOuCCBvVTre2nS+rUV/i3sN5PJZR6im
0m4VU0fokDyxKLUQgReGS1Y7215AFSI4mUrcleuHqTUHedtPeJB2LtJiHqKJ7ttMPKBC5bVNaapT
tAuZrSDiSaCurX6+hY6j41Ei9vDdd6Vt5yq6nzh1BUjjA3r8mIZKscNOcZuOENo6cudcOGgPCxS9
bf6tx5og7zT48TD7n8EB0r3OvpRXrlY54eFHYsBOLnhtKS4wm7CZzwMGF4GorAy1BKYZbKJ27v+I
hLhYuyxkkXzhCB7c7lfCZPknLzxlaI+syiUtcxRo3OKTFSQjGzT8PFMKab0WBmTPTMYLTmC0Ry6Z
t4yq00A3ss6RpDvvoEOSY4GrJRrtyGWlslECwsLdTya0nX5KF9zv80N9QaguVZlMWh3NbHzI6vkw
YydzKnmyObpvcZud5n529LVzmxwtArq7PhPO2togKfeFurgURnSJSpZSlXgm9sLGbvahtaEHIGsH
inw0fyWzHZ26TjrJrQTfJdwT38P6mAs1OVgD0GANJteo+jNqLpm47wbZzJxYp+wsEZRR7LLjoim3
0cY9lly52g38IAopXD+HYsgeiEnpcEeafAl5an7lUX9eE34uC+i9mtPXYUbgQ5sZF41YkWB2TqSH
qBwlsEZBF6yHoq6fkVS+trzNoR3Ye9vqj6GJXkFlxRgeEYHC/pOpGLJCcOx/LNK2BV045uRk9ZF6
lCEix9Cmt1B5I9IPpbkchr46SOo9nirW3dRFv2UCfNJ68YBSnoZCYba0LcidGuMBNW2QrTOfhBBQ
4Fh46ikgRIwgEpSBljnFKPFugqO0gTOePNSZtUbMWmFWs3/oHZ7a1gJkgj2g0unHhBs0UluXY5OS
Uybn3cT2AEdXjBAjaHF94Zq1jszWBYMaEIgrUG3Kvelrk5gLuxmBSnFErM28w7iJ+nRF2++WVuEY
Rr2vfXsqFszelp9G+dlKSbeChT3Ca4NLJDR/OFmIaQyxklfWeK10+TZONFqkX4FR47TnlrYG4hB5
wxaPaU+eSxYc8R6w2dXo41vd5nyV6W1SDPAeDGbqyC7RrjKoNFO3l/RjJ87HZi6PWE4O2rD9UUej
lh/n8KlP9bN6EYEjrN/GCZEyCRno4ZJMPKpbDTQCI93r1ADSVgOAMGDYcGKz2Jf7Vj3NOH/FYjwa
v5VZCRar+JBn7aUNLY0fIp0uf7LCU3Mu+ZoPZi8Hyu6UM0VZatLadkuYXtS4C/rilidIVCLtUuzD
t4SoKlNY39ArjibdJXk6En2iOgi7OL8YoXyALkJelGE96jo7kFtQ4KiMpyRYcA3VMB5yqWDfQaqo
388kz0pEECMdpOMdx/5KysUtKpabstRX6q6E4ByHxbWvmspZQ0ASF5jiMYI82/+atLgvxXI3S5YA
uXinb0tHNqzyR4kQtmLERbVWFhAYEooFkKAxllmUnVs+BnvEKQVDWkA04wzfSZoSgEgSpAlITBiM
U+034cziPru0kEe6FVpNldwhmonmcc5/hrS50FZduqm9NpZ8RU0rikS2yzo3p8rZHD3rRPDHQfXT
AfdvaBvsOvpc9gex9JGYnSjvloG6HKyU0XjRro+lnSp0XI69txjHlPgE4Kckvqt7YjsdmwcrdU5L
ls5GFqkJtV/vx35A+QVbDgHNPdZT2gzxOuG2zbVzmGmHWJ+Q2DMpVIjzi7B4AARoSUnlxp/AmQUa
Go9uYXZGhzlQ+kvfcZ/4IJezJWBTD9ffOBs7g6d1ssWkIRNUy+S4/FpF+dSAuoOdAZwlBZJAw8O7
Cg9RYBFhRQVpVr03L/WpbfkxYhyi7/kuMxnXmIyn/5K821c0CZR+aL0oX1S8AvJogrS134WYuhJn
bKBfDQSYGSuNKudnWzFQeNaSkhy3myzhXBTlxVoHG9AJu8osE/0bW+HWEa94MzdyS8pdgMc81QlQ
IKrN+s9iuNBG2VFjk6zi/wqz5Kh89/1vUi9c4kt8q/kTy8qxdZJdiZdLQmuWm658vUX/o1aq+2lG
oGleS2IO1CedzJK63ReCe74qId9xpoUu5CEKV9LayvQy99p1OJAremun+GLq6q76umV0v3V9rJFm
mtGHprHQCPqTDtroroGOrCsuxWs2KsArUDOLeCgFl9DorWLZxl83hlwMyamWj/Fn1KK/jAVPOaaf
KhT6iAX6EbEjwrpiw7WsbKIJZJ0WiDJtd07E5hzyu5qXYFykcr6DYlkQQuPDxjcelkFE1GUNFaLF
88aKWXX4jQDbjREPlS3hWdiRzNkhrjHSt5Rjydjzcv1D+BaQHM0YTP31pD7jjuUHYuD8XzjxjcyX
mGu4duRnnbpblhngP4GUsigqNiqghnOAT4wVKCqmiRjdGzBFOm08yEW7F1GAWR8pkxfSM4KR/PFE
QB6xN8Ds04lvFWbP0t9g6W+A8bTorVieT3TyfL0jcqEKhGA+pSeBroXk3yhJTsnADO4rhhJQJLOP
9wXMTvRbx1AKuy0d9LP6Qr7GIt7JQMkKUKhVzUeQMIvrhfi7G9RDVN31fATfSTLiZrrokDTQojKv
7Y7sf/jQCMq5G2P+2FwerSzupVSEYhEjhJIf5g+U9Bfy3GeDrWEDP+dBOml+JePmyYFXejlSt4SK
KrNCrNf8FTeW8bE9DxYsNxP72G0Iis7oECMrZeRUhxHyS8PR9H0ngAGe7gZ2Qx64+IA1xMolkn0w
k052lH8BYh9ZcgwNnxlLQPSNIvpGeD0LUOyVKLB2Z4al30jPsIC2gMlxhbYv6rEnXyNvIs3UahQ7
/9fxETQawV0oCQn1mOT/bLhWii8BXhdBwHOpYBxPctJnRCfRfvJPotKCrGF2geGycDIYCui12C+m
1WdSk7AwoPOW9hU2ImR+DfswE6tQjd25PpGcAFPiYIoFN/a0b1Btj9tlxZJt4aNQhMZG9mSv7KZb
WgrlgTjJGxj4FuStlwyWdEbJLGkv80mnSxSt/3QYLqxltLK/LARt5/V7VDdaAqjh4nct8j0IlFHq
TYlo/MKdgrZxqYqDKJtInMhunkFZtkwOSHH+TmiRR+JyCpNEpwhd8O9+ttx5ZkCvjKfcYhBDQBWx
rcydE9IzAtWygYORgTXkzkg2hpCem34/sqhkJmMan0z4z2o7+LOk7XrjmYaYU5db2LTBFIpnqzAu
4mCgAkEslRCKmaa3kEO2vIZK72tcerLSPjI9eqLiHGF1GUt1bD8tJiymgkQTw2Xo4iEuBVTS5BMz
WrHEs6pGVzNsbixbFYA0RFr69Hd7gb1mAqiz0Ya7FLMiJB3np2R4TsnG2HwYMHJQrWFm5WHN6Pkw
s3zUEK2FiNYw6UF13MNxcJqooOs8JG3hGgSrr9GZGbuBr5C1WRZM6mNYZ5tFWM7/uiYuKovZCC/f
mk5umAJULz9rKr8aRbq53Jv1VtFLJs05ZbJA9tGUJ8dtMkr8OllomLi7C7EtkUTe2qn7sT5+8Dsj
DTskqCa7H7XxRtxMW4abQgyQFdewzqCJbIt1YMu51R+kTf/PT2Saiy0zJtA4fGrKMQtrUROgfMLJ
jzkONa2AQHcYUdeivragAi/eMML+nL7b5L1ljzbgNTifOQ17fCgKhmFW/bZpNex7xbuafvfg70rE
k3iWui+Di4Tb/omYox3gSxjWa+SkZPqQ9B0Bly0fDhqqEKs9Uwir+dsOmI8F5qLI7+RjCDiyibRz
E5oBc2lfkNERkBdXo5L+kAmMS/O/tN2ckZlToTpDaFoxFLQapCjydZ1ED+aKcamAkMsDqeqbskv8
ZaDiTzLD6Wp4OTp56uBrzL39M0ekqf0Xdz3nMh/AFSf1GFPl82AHdRCvPHzE7iTJuZ9+vlcmO+Kq
O9PPps1Js9OOl0oWFDnwzTDByk2xDfgdBnNc3L6oRr7FZJ7nDx4zWbZOIyzaWoWmxtJLQoiP1kcy
+0Mw/ZQJASfIeNsTb9Ta6oeMyTcNv9Mn8YuIW/ojkN9odWOx/6j69kOF27H2TILq7hWVyxNQLDdg
loxsks1H06R3TW+uywxpEAKOOOFlLpnTN+ENs2oCxMikeRMLwEvYGIl6ixrkWMN8k3rxIs1iMJoZ
NbM4WqdI91otwuwpH3/Wml4YGWb1tdVJwG5VHHTNrMCeRixHkCshcQ11mZKdlUo4N4J8SaT6GuV0
8szvrDG5dXjHRHHAXsUcyTrlsX7qTflUkjwCda2BsYWIw4sF5cCSlsRad0Jt0VuIiEb0xzFyWCSv
JC0GEvGhIbp6Hdtkbc/9x8y8tiU6XrwqZ4M3GQUJXrPGrst7JrP4BhtYp4daLk/VJEHLD09qV2HC
LkzepTb4GRGj9spKiBlnB/9ss8USkcCkLxxR1HDagPgy8P+aNGcsW/qIhKm1hVja7uQiuqnpeLFp
D/LIL0PfQBq9tONJh83Sxo3veVbyq1iLQ0XU1ZzkFJ10wTnQFpVMB5KvY5NOIc59tPPC9FhS9a4h
vYx4x39YMIzNbNsjroeXyiK27YxHp5SILRYsGs4KRNpGN51soHtm/riVXcpJXDwgLvFUv+ckYoXH
aIvyKJHro6OdjXw9V+m3xOODMLmyO7JInLDwxvUt05Bm8beSMj5pNF8ANAHswMNskw82b8yJpra8
0ZIiT45tEUejshp8hGREGc05sVjN481ViPRoHaHFcA6xQVdJ0mB7Bd5RKjNnWWM7wmTHVTRVLwnc
uGpLkh6g5h3/vx6qRvl/9RBWGFfnQc3qZM4IJs8FVwQnQ7VPrDi5zCptrBR5rTOfbGUWvaERT8OW
Atv/jvQhGMi80a3Tgntrpu+NmdjTHncoph2um1cqVB8SDBN4phGDMJhLlfdeFIEe5EDU3b2p1Ufh
va1V+LDhcGw+3FGQfJlO1Upw+WXN1ZLNm3Rv0DYFcDOjj7HKbBNmoUKSxXLKWNEXqxTMMli/Ux7R
z/f4Ok5iSNFIdrJ0CnEqieTGIJU6TeWV4UiH4N8aiqBE8I80B98vwEh5nc+TUNz1uL23SX2nERKk
ay5+DwY2B1O51EvO+K07z2RxNDIOGZMVDqDXb9QfdkPzkyfZ3gqRpSLpVqL1rdfLl67Az8JrsSTr
bUpnqgCimbrfrS6BVDH9AUVtDJyirrAlAU/QWVSxWVdfI8dudFEeMxiVkp14HHs/rP0oMkBhIE60
fH3Af3oROvhsDLYaoffSpcebfdzc/iFIc71xK56KeA+4MlMdJDqtBoVwnz1VtBBGI3mJYbKBDwPW
z1S0DMchVYM9B+JNaLt46DditxvEhCNMOjNChZgrjXYclPNQOrE6OCN2zUH/E6LXHqHmhcj+mPUf
BEZToOrrjqnIH8skhMpyNzxLglRfhtws95jtEdLWjzFMnqM+PuOJngl5aI0vIBVdAzz/+DlAMNIz
uuceGpgWiAOOhIRT2I5X/CUv7ZRCd05AaNdvudM+rd74wD3J3HwMyCU9z9LJoO6q6gOh80NyUDiy
/4+m81puXDu77ROhCjncMiExUxLVfYPqsBs5hwXg6f8B1zlVlu2ye0tNEVzrC3OOaZT2ac4St+1S
d6bqkfhCaRIvL5J4XkX83ay0WM0PI8FtbRbPtR4e09TcCdy5sQZtdsUMCUWFeU3vq5236kKjWcmJ
C0+ZcitbZetgHlUCTWLyrO7sl/TTuUyBihVjwYoRgRvUwA1OIAVn5Mz4211d4jhs9/sBGZ65JRzx
uavqhLwqiL3k46Ap4o5nXXSphuKi/XM+F+TSMq6XEiB8NkMUNA+N8rCRuRa8DSpvQ0wsZoldgCjD
04Dqr6DiYlUY+wkZlQN/tyjtIQnNUwPhfEAiQf5pv1UnCzR74zQRb1AkpVu3PY710W2oq9VHynrX
/oD+zK5bvnbEXdu+dKXZeiFZKdPsyx7mj6LM9/ose2ILHmogKZJXD/7AYc5LK6cZjyKM3fUKmaQS
OKSJ712YScn8KOBI4Oyz0heJ7RdEiuGYyJH+C/wn+L9SRHjt2u5FIu/bOg+HFGU98idY1FendR66
Wj1jvXqqcgY0WU/iq2o+GZDskjo/1HV1QdJ2lsbsXEYtU9iVSt/AGahUbx2pNdguOCuEayGk7YCx
Yw0LNK0LY6TmrLs36o1akKB2rHPlrEcWwTKZQhLCbF0qJ742dnwdwI3wAVMH64JQu6QPnvgc96nL
IvSwKs3bTvv3iikITuAXaEeN0qW0d70KhzAtT7rKQjd1mycPOf+S/skydbtlXLNKXJQI7qk7dt9I
Wv6NCrYghie8180MmMhxLs7G5T0uvX0e9PpKAClFwtmxxV182wOFHOWrhpeUX7Eg2XpkM4K7UojX
ijoIvxdp39JZT/E5ZdWVTw0fUnpXJpQf1Th8Giy/FKS8+LaPLWRkXIr4ia9TJ675h2nnSHNytyLu
VuELXVX60ar2+QecfGLhZ3M5ZFW/Uxc5mMEc/WBM1N/acjxGVnFsQfDY3Y0Z3kFmmwZCWGSAg7dt
6SHJbSLy7hoFOwsEFoNdRDs1BTXgcmAmtQntpTsafMooWPdmPgYbRoghcUcalYF7RieCMI7GR75S
z5DOQbLMmUG515TMsfj5iEeKEWy4/K8QC26BbVHIYQ4mAFjOBlyBB+RlzVvKvmur9Ip4hGGJK0Jl
Odd+l3aLNRtAtjuQoCu3KxRe3CM4+wWhGClAdXMBeGl2rkzudzXyIY+ZA0gEF0A8MiL+0zqvMZwE
0hA1JAMRWA/ozGgSiV6yUEfAw/cigRTFJBBzAk81/EcaJVXLbiKHdmas3uroZWC5bdYMtogHFezC
xviIE5lCbWdMrAITAw0rxhnYJA8/BdxIRs1nHhNDC7JF/5EQZTMgZ4w6mferYrUUuWjLuBdKPWh1
1W9YA0JLEPd7CqZrZ57N8595VzbGM4LYKfNYrYwWBWtnTHxsEgc6wp55ngkCBLo4xyH4RaIa24vb
9c9i/GVdYn+AKaOjw69E5m7ZkSAfosHd22RTzRc7ra4VazcTAuOCQK2563ibSHM89XK1r/E3CUe7
lU18kWAhkw/VGOT37JdY81rMm9e6bqCecNEfrJ+iD6p/94lBpVE0p5HsS2ckrpnEGIoyMaLIK7iv
dPU//YaDDKjA+Me4EGnMHI316bxzmSQhbhh20i9Ua8o13oK6GIzqSNZkhiYGWWQwgvpnyoFKgPR7
agmirKzrnOBnsgfzlfoOd9CEHL7mQNZGG6/7SXAuQ8d1Fc5llU74Gg+pK/NRMjAv9YgwJj5KqEtP
CgYSp4DYcJRMhqiDesqEOA0qLyDlMSa9XdgEZKtHogp2DYZQTU3DGiu34hbgzcaURw1yHlJCsgPJ
jOY8nKRsPyKQEKV12mTdiYULXcpPcu4gVVmOpsVJokoHNPw7jeNF10E1cl8DgylSGihygUmK9rW6
udjLygmPiHRbNyMXqHd3WyIUvuvOuz8N/Wx/QnnYHkrS2lOWqVoWaFDxm+NuJM+k5fpquL5A0CQ4
+brCRvKKdaNBJ5AJajfGmSf5Gx0BXKTxdKwghaDdxe+SJQ47luUP+Ku2Rjad5iCaaMtT/gGLzg7M
vpKGk3VQ8fTUnX1pyfHLrG9jNalNIEdw2TBerrytUiqYFJn05GWFdL8gAHo8sbLG4j1ryPhk5SxL
RHvW9uVoW8WJypZeKVir/3CjMa2qS+M8WMnFXqkkNTKLKz+J8O3r9lknWhEgRGada2qXCLeO6Jh1
zXnYkx+cT+jMoISqYEsG0jC/0fiiGUDWNyncLSu/okOpIXKgMJqN0i/JHOAQU1oaDWyX7QiEZDo9
9RFtGMtWGEfAqYewQpJnzNiiC7T+LhndJ7MZ3rCs3lGHnj27DRGBamMSsIxA13adcQOxxYQ8/xcW
SoY0TyLKQcawjavKbd4gRnYZWtEWcKziUEYliAbHD0og24TXDRqGzvNX0y9eo41+39OSXQGJtNFT
paVc5DAWH5LCyn8sDsVieWRmQQyJmwGxKZFkdPQrMUJJfxJCOpLvSir9dhXoQ3YqLIpQsMZAqTeq
jYasxLpILODEnwjrdClaP/pfuK6q/0mKgTyl+DLRgZS2dGG4C4HAnQrhEq+LJQz+KPIGwfLclr/I
sNKJbaX/HYcfEarzjLREEaQxe0irR6puXVb5oTLSXyU6RcaHU/c7X+8RgMiZoUIJmTul0ZCwbOrx
k4sMps2O6RMr9v9fnPHjTlXVsIW1mf8yyD606ecoxWG3sqI0fbP5gIPEt5gCKVUDp7NRLkMEzZMQ
fCUQrzcgMIdyoSiar6a9qzZZI/qXUcL05sGqshbKnhFWls64ZiIND/O0BIMvqX2Mpwa8L67iYJ5/
bQjM5oVj59AigzBFd9d6+Vp46yTIAgVEY7EwtIfDXDIDND2RDMiEEn4ZckBSe1a7TU49karsHXHx
l7+HhUnxetaz9eYo9u0fogm8ieldOkwOmnbjImo/OSpJBBPsRy+2xyvD+s7bRgBbbZkoN1t42nC3
gfjxwDNIq9h1ru7LVMAKZsheTqrD9yxN9qzyI5baZxbFV3M5l0uFpn3caVJy6qsGCe8nnZ/HMhms
UOpbiIyj7EVC3VPax52G+HRHd+8gEY/+dm9iow8lV5G0I0QFSICK1R9wLmpB5iRHBd+GwfRq2BwA
sCgJOJDY41hI9T+G+SmzJd9lxiXnU2uFi5OHndgclRugb0cZwJRE2hMrf5MQ96uGejSk/lJPBfFB
r05jqE7rx44z4DLRzM5vv+cnUMGwbdqLzOC5Tao7R2LFGcicYF4doCh1UAo5WE4bMm0jQDkYOlb1
0aI7bwzJXSYCwNDADTp/JNqpp5ZpFe3pq1nUZ5cOQdL+S3S8jZ18rWo+d1of4iW00CzW2q5bjf3n
L7vp911FQ5eE8SL5TQGyuwCydFNJcDKPVvk1OiD+HOZ9YuSH266k9jw5pqeTo5gj1sWydov/KKu9
s+jnvwmqvdNXBCTzbCE48x7u2SllwFDTkSgczYxDmJkuBnIjXlztwLyjmGf56oys6gWvijo3Gsnb
Gl1yO5s5OkiMNOeydEVCVNV9wOilxzL7ICwmGG0gneJVkfCXAcriqCCp86rfEOHgO1dZkikrS4AI
Uch6H7hV6jIKqZrPQoKElTGKwwrf3aeGIoNdj7WvVZMwxF8wd/9XJaBZaaFI5svJNEYm5fvUFww8
NvNV8kvGF7mFL/Tu2pFYkFM2c0hIJGOPABekykZWMoVZeSBONPZivpeNpVnl9DceBAcUOtU/8cqV
AlAE3FOTUO/zzEfHDbFg4zFWa+6hrgtgZPPilOE5qD8qmQxTffkAQqZ+z2rzbpLiXSXal1mnX5q0
fNCljpCN7OwpDfNdRTkyXgXqPbrr/dJ8tyeCNNyWeWX3EMSmJsmZYLFLygYsOzc0yNWXwcuJ8MZX
GPZywTgzlj39D0mdAkREC+EhJuQsMcvAImonb8Hl2JoviwTf2U2hn6geU0oBuCbHrsxuUgON+Mek
GNDO4Awf1F2flR6hhYChGNbiic5Pk8TYgAAYge6wwsFDEq9rkZkQVQjRZtArSGm7GbiPgap8QA7L
xmeFV9yXSIMKDNA66xzmuQVm8P4ayTpjYPiZ6aNzR8vy2jb3VVBH8gQSEa1U9jN5qMX4AAjzKAxQ
J+ufqrMffBd9pjpI9OO/Q0RcEXiRueNBQEbGLt1hdYnu2DUeb0XWGF6XKIoJhZTQcTgnbpzdCq+s
BHEjFHN/1P+AT39upmzsiJDTBCuL2Zq8OPllpv1Hiz/8XVbys1TtZ8+Goya3rqHsi3bJc6vZ2pkN
GghZxNTIIQqn8hCgQ2JTXaXpaCxgDaX7OpNP7ZRx32LihQlKUv3C5F5WpqMq20cCiYqaTi5hrCBP
O648QFCKddcuM3WYySKtgffGPI/AaMzRuCx4ys87VaWj4F5cOY4KRhXJL82QGX7oh6I28GOrC3/l
vnnJrfoCtq0q1g1qeLa8hqF6pQUeHjYQ02Q8ypoobf7G6Uw+t9RfJcjjxl4IJnNTsplS0AtPXgnx
0Uatq1m+7SCAULOwc+Eje0KOPAWLjRiTvWn3PkDmnRJ9zTnq28lXKp5ARQ8yFdw2AeGOb8oVcPeJ
5xNmhLg0n0NhfmZq9BlVhIGj0im/tSL7agFjS/q7XsevctgVan2arITWeN9j62tVApYgbj7ICzSW
q+0wIAutcznG58yBurRzPBlV75fiTxJaqNwFLmjg8It+9UFB5EqTkt942nQvsKYtE80nLsf8IILm
O9ZAMbHDZR3hAXW9DCf7E6PqqVMgTYEa6FndDwe1pdpiRlQ7V5z5I4yTxJM7Rl3yIaH7GPeO1zh/
p+1j/uiEyftM3FV8kh02RuNJpns3cegU/zL0cEvQAV2L3W9t1wLkTsfY55Dg9SFT3xH/dCVRVtty
ZUiqr4p9vhPkh2yUUjpPihp0OzpCBetFWYcwGEtjhb/+0ELBXSeIeObAFnen/1S1irVn/TT2LJiM
/XRVbf7fVT3imabz2UsaxcCx0xQkXyCHZgwZSX+VU8Oz6Walrr8bef5gufHIX/IbcTJUGdg9ZrMB
T2q1e8rL8MKdyQ519c+E7vxM6e2Z5QrVcpe29MBk7oaJIJlOIYrXxOYnecqIddXOgR+VSncu4vas
bSecZodL9zFo1JUZ8lb7Oxm3OLMyIMi7EBd4ZGdhYqniI0LCwTTPfmXtRY5KzbDvNTSMFZjouyGN
EelfFKwd6Ea7vEg/zRfDXCyX2P5KgN0d8m3EEyRfXI1MQpRdQ9RlhTy1t/Uf6s6js9JYuRyRMM8h
OcIezaoKHzy2q6ZFfQAXDXX6/PxTbHEf/MoF4GFZYal6mp+RKV8qbYaYv8szUJD9k+k1CrVlMA7m
iwbbgQvNulfbhKRhbeRnnW0wU0rysJjxs8felJFtsVx0bbjIN5TJHGTnRdLhWZ3u44lcSN/QZt/B
dGDJdzvVHrnPYulrd44iLBTfAok2s2L62sF5oZpe/nSjBZRg+dZ4VLKlD2bBqkR7osLmqSOBFxcU
CHamVXNAcFqyXwkaL1a/yI0wYpcAUTtN5nBg6btF9ApkB9TH3cbGyxFy5llI18aQhJgCNzOxl0WY
hU90HccRWT04htOUv7r6PZL2MynAzSBIMCg9O58OwcGlre8VVoQLWqK5Zjuz2W1bm/hPtJXfM8sY
gTiSJJ08S4AU50grmVR2eajzpSZRUCOhjD4BdwLV7QPJBemAZcDwKoIOxgaADFRB8AwczEAGSlQp
+NHdgin97yDI8Rnm3yWdsDHJBwGCLG8qcqDFsWmYvcbIBSIuV4gGMmKNKFiECJVKCu1pOi4koVjk
8RlMmBzJCh0MNhgRC9U55wg80rO09GciSM+tbZ1TBIJMjKfaH9bCt7nMZgzKg/RklUKFi95JkT12
HJ70V2b8I0Ull7vlkpTm9rxpZu8SfxXxK2+gJaZgrEIpFAug3P5YkAUC3fS0srLT+MkJYw/zNwZC
gFBf/L4FTlWDqWL+VZT2ZbQxV3XtDcfvjQWK35GVMGOL2BI8ib6R26szgirbW2wu4BUSiNW5scnB
B5C+2DKqjiGxL4b0gOi10zClDHjxVvbJdJLRfPnVPYXiHLSjSIET/0RCblNdLVRqBETFPEVUaj0N
2tICMWBwHBPQKdEPko/KMJtZCI363zEv93xeB/62jUKWG04YUA4NYxTioFoTpNHUh/NiB4upHHBq
7qLJ8DMNBv4yY5vSsb8uSh3UA+aIbCODDFBnpsv8WeIia69dqdzGWr2XUNOjFdqg1+qg9DvnkgQ4
R1BFBlEzXCQGpDXOaYy56AdZ2IFYJi5i6hh7CtQQ4HbrJGw/phTtFxQ6UnLnrLk6dXTJ79NXRl6V
qh5SdCw7xo+A8FE+oxxIShXMe89twkzZbj5gfcVx95AekAn6Yq/OI7o2COssycEgTC0xgwZecFVv
QxXIdlxn+3K02beCGRnrYByYyTe9H0HZN+VAiy1/0hHdfZnoSDuJTru8IuOY8siTqe56oDQoJY79
PLrc1v3diT9aDSY1PUjG7I0ez1Z8O5WDSQcJ+pvc+q4rd4pBNQz720pjX1prP2dkO0iniOvcGG+y
pF0GYlPW+ejlqChtQFv32FaOUd/u+066SFJxm6f6TuD0sLP5laidm1rsBK0OoByKlPKRHJMg3uSh
oRxO7cJiQQkyoQfdpBMRh4rPgAlav6yBkT35lsRKPKxDusbnFhBWI+mUUiwGDMDZ1zEhAikcswcu
MFvl3rsLO7row92xpvsjc/PF/pD7nu93HBZs+PBxEUnwj1i+03dhidIquSSbwuyHcV+jDu6S4efz
Wc8zVqk5iT8OG1kdVfPIbZYu73WK0aXzUsBBsJNN4N42uxbnDZk0rfyqdLzhi/VIyKDuL0U5+ZHC
nMCaQofZhvXLRrMLGfPcQiSFw9WCxDghVxAgvFwWzSb+NvX46muwDWSfKLXEr0iT9TAZxyNT7N4Y
QP1oAYMugk4AFHUj5qckkAzOADU99M5zVaF5EGbXcfBPxm6bgKRslVICxvAFnbTSlf840XpW6r81
xfAYxTeGfbcz5Lje/6EFGlCC9Z8UN1+lMbw6+AMGkt0m/lwOsEAQjTyLp/XPRK4btYYrrygBdTw3
dnRaa0w2aNFzoJhoTbJyB0jZq9krrSS8SAYZrknma8TbiBm3Bz2jqIl3UZT8IhL9Igae3kS5TthB
TTmi5KKKajE7TjJzBPvqHMbcCVSIAGIeAt3+0WBf3JF+Q8Mzo0tOIdkZJ/6nxTO6+o5cLD4M+Rf+
mCLDK7m2gcVxTIDwcbJQseEBjhEZETAxd19sYc99v5Kk09TOPRoBEomIZdVw1tQ6VNRoLw0kXWyN
+7EisHGZVigJm5CqRo2CXFvV3Sz9b1T0PQO1NEPkvWqenan3Vn7GmIGX38t7MpSvIpu/oqn4Mmzx
Samc14fpc4r3pEbFHiJrZmztY2LFuxTuwvttkU7X8ZVXu1ZhNKoVNy1Kbk4RXUlri0noPe7Zc026
z52ns+Aa4UKJJ2OBPpPOI6WMsEGDOWOQWEedfQQyCpX6B+isYl9A12gUxj5gmSUP7Y4B6EjOEhne
jD+2IpqRuTBOlda6ka67BtzahBQBQqz32+FQiM7v3NJYj3vyA3oHd56emXc5LR/eglmsCrqcbapM
d37iivCxrAUjT3bOk82afljPZkPnaF4alnh9HEOy9jQggptgvamYpzBFHYAkSysWdTNhJg0BTbDS
tSETTpd4Tgi+xAedtA9NyzbRxalfD/+GOD+W818rXdzREO7I+UPKlTt6hMQfwWjLpnMfu+jWwcHk
AT3NFSKt+QeTGXjohFsE5VqxeFbPowVTaOkuyU8CdiJ/Ts3DkBIudGfFd/0HwVZkoSY5CEeJuC6Y
oUhGANA2Vi+5DJWQX9hU+ELXPW/cbflLirOcMvVnDTQIvg14bep9FTaBnB70ComyWA9LZR0wwR3t
Hg3g3lLoBflDDmBdJYI/2cM6YhO0IpZghIm0x0Zds4QeUzrkr/Zx0ejk/ytApNK43RrqGdDn14GI
a0qUJAawUprnDqsA3XvGxRn2Ink7TvPtJUhalTI7a07DNKZprvIkHToGXA5fxM25wrbYl41HQNpo
udHZDUQ9tYyA1nw8DVXFUiVmSQJV1A7FkISYX/eZg4lWin1ZBYA1EHcDeSmrlxB9aqvyCx0rdHv1
SxmHjwJzOfkhPFxV8a1n6vfym/yvfXxLHriviVfz0/7FxTtl9bWV02uEFY08dfa8OJIUH0uMj4aa
XFggIAclV/4fqBlM80AwPEyGfVKf6b0sgmvs5JBQriU/q4LXxjIiTo8iw+6hJxwV9JO6444CO3V2
7d9AXJUGB73U+11h+k6GUDnNifNId170Tg3dN60hUBlOiXBasTZnwPGIXGxctW3vtfVT/o0b4aHl
4iHhb295l+a4f1iClPTkMcSBkaWH5qetYbEyFBYoNbO8xQYOkzL0ZXm5HQHEObrSQdXJX+T5N3jA
ad65ynG60OKndLoRH7j0MCpQxxw9TL+tdpcPD6IQT42RojOTjyqz9lRi+FtfWNaahFdhKkfeyGiN
YrWChVaUgRqtAULJg7CQc/NHLbgt6m/LVr6qtX7LOHpKLEWaCERYxaa/rEOwvQ08T0GlAyVb4Eeq
WNpdB6dULjV3zOutlR4dwDozQBg13C8Fj/rbfi+1fkpHHFcjoeqaTlanKBPS422KweSzFPan5VRf
SQwnfyIY4bvqUDZLFu+CHVgYlKF6mDSEpOEhT8To05kzrRFoM1xI+jT4jT37OszLgeItsZE5QsSR
0m6XrsnhysZReuVd8cJmAjTubFZQ8xEZvJSjfMga5z4b7S1elQudzz4d/SIbgoZ57hpK7cr6bPFt
eQb6tY+02MutmyxPxxifaGm2QTTH4VwsRJXl556ngdwQPvb81YoGEWd0LdXqtvR7WW8u0gGhv7z4
bAn8tRr91G780fNIh7lOenxtS/nSLQ1CRI3gj6PY8YRFcOuI8GVKVsypP2U7O6NfBe4RcRRaGP4r
IroawNBkukQtCItFeMbYe62KpcwzneGRrN3Vyd+lYTJ1BWN/d8aCSCOkGgbWT+xKJbQZwzFOKmP5
KMinLmDIT/kpKD/NEnWTQywm9skOVG2huyQweHO8uphMTlrFzPqkKX4bo2nQ0LOrNtB5NLUrEuO5
OiiALXrAFjE8tRywxX6AbGHjVhrr7FThVrL4tDbqISOtsTn2RILzweKwjOIcGsGNLY4nOCdXlYh3
0d9Llaww+W6+5Z3Sz3t5F9gE6JgMutiPsolQmcpp9WsYscZh/V1VAtVtolPWPaRLVfhWbXkFEXQR
iQsMWnYMRtkMs/liY5KmEai+xesYCJLelGjcFPFDS/4l4GBjPLbGrL2GqP6Q1PnDHqcP8VtTlS8J
XyGWgUOit+gtis+syT9YS0eEsMEpupaC1dwMgXxANLAcZ8wojXad2H9opJw0eYYV6UMUy1VWeP0Y
GaiBIdl2dhOs1vekOrcWyypoJaZ1xm3oJUI1ZFl90ZNFO7tQr2a5r5oMMQDZ2xKYmkNVGLdEsx/r
f32MwVlB4oWUAPMYJrMMsaHBs0EPZV8nhd2zCnuibh+mVT7ZRgOIAkkw3RuFjszdQ/G/K6W4J9gq
a40p2arv9ZWAlHtFfadesdRfkSQrOtAlnje28/z7EqPammjUmtVlR7pX6KkweyJrwAPHhcyngxAV
/IbHxGgPzfa5bgf+EmKndL9YrKlLgrEA4o+aA1t0SORtvDTLHnqJnu/cXHFb0nu1UXlY5Z9OsG4T
M7KkjLC58o3/NxoQEThpE7FlC+kAiyRs40kmw8rErHrrFWYvy4RTuHxUYMiN+YetTh96z5YHrSsM
0aJUwyQlJXmnn6yFvWu604WB0AI/ALEikPr8grkqTjR43LdqAYEKHFH7xNbBWbv5xxX841aehtKg
hI5TcEOYfgqsiwqDwM4TqdaRTa2GlmHtxv2kM1PSywe9ZGOmr8xoPtZp+OzrH0VvXaHSzeJjHI0P
DOZakBXyC6KCjLqR5/a7yZvPckw/NxzBaUKElIsFAJf26EfACo7fSbKvCSoONuHyYiP0F94KtH1U
ZzcH2K4ihGwujtGyeXnrSXaNIRSU/fiQJOfZ2uXHsvxtHXHJXwQB0T9hXhcIJAmUymYdFp4Syssa
tiklnlyGlFs24aoJte7SMKSYjtKKfXGJgHUH1dB7f9v3muY8FRFiH9xBh2Ifb753hUQAJXHNp8A6
Vl7xWGTuSE7WHyE/EZx5Vj15DV+rDk2IyG9ijOO888ZQeMNYuFn2Z4Uya92T/1aKAaOow4PJcSDM
W5VEVyHVBO6Q0eXs5CJ9jM1hqorwX6AkKeIfegoBq2zBJlA8UgmHvs4b2N+bTL9nSfxYEKLg8i8c
+VZlYOiiCoBxdnOGg2MjxiNXwkmO9pWeQbIZE1EjEm6YNSAlHMIPgVhKX+2aksWHnC2kkAb7i0Sn
R1LLui1jpFByEMt6dhFncebRjvivxKBf9VOCN72RUPxEBLRYBCLnMjPCAd7jqRXyEdfZqQn22jBd
mKa7ZiNvH+/LqEbh55JnG8Hwi+P8y5y7z/JOOOlcUKouZzJ7wpHozg6ex174RrZidOqCQeZGKjBn
3NZfTV3Rh0uEO3iF4CpC9+yY+OREMNBvYhMP6qoNLVmAlgO+UU+XkZdoYMcszepWvshb6QzlMzmO
LyPKn9gIArFiSwCahfJ+6MVDtqxns5e6CQGt5snsmGryZOmBxqzyzaih3aiJC169+BVjxmNKLgEh
tatb1lHupv9NA4OEY8PAoja3elnxo9nypdih0o2DWFgo7m0/03f/pNZ+jMPOgT+ftV8DndjYTB/F
XiKO4q/5TEgfUgHEEa384UB/MhISvzHmaw0fqLU+Oef0DWAFhXpxhgS+DsepwUmBghmRf1Ou57ir
zvi1GBwy3mTJLTV6oLdo8uvD2oqjSp410KBD682SHCqpEig+ygGirzf/khsBo0vRDxuoYqwOVU78
jPAwcd7IAwMZZrUOQezshbreOV1wTZjn6GdNsIPuJuQWaZh99Ly5j6iGYoP9W8yD5ze6gRIG5lEL
RT5sHG7wSkNKX6BR1DC98wIxoLIlNhFWDBjVpx4niR2UXxLUvKpDQzNp54TjkJcEklvAqtld+GOE
3WyxyeblW5PI8gJkP+1EpH6Z6vDVkRK6iWZJTxVxGaazHWjyHIhf0m1KktuA7tMatko2Ki7w6nhD
o8Nh+Z1OGzZxJ/nJYn6s8vyhaqzpJt5zaXnZTwch0zM2eBSX9nL8kTf4vCzGHdsPHQUqXfmcRdJn
X+6LdXyTmstOFoZ2ZN3s4fjrqnJXtnfztH41NC1iYbi9M7PCz5yFAVLkftYyd1n1nvJhn2wC7JoO
vzuabXaixmBBFhGRhyuX3Tjb0QIK1ILIURNeN5ieFseEue1sk7BtSBASu5MKBgRkJU/ldFKH2mtG
+USIKXmxxr5rlKCL+0CxJF+KVp9hLBTV5GaO6VV/6lJxaSETLOgf9zgGdcaDe8a/CMQVBOJTVAVa
JoeSZx0KHtMxgvbcLz4jSxqZk1qQSHSEboq/pj8uIONV7MROz4aRtLnMmq/dAU35fth2qgkoIndB
+FwDCS9v7HG0cfQEudbxureJCBLZcK7/oZn0xZoFuolMj9V0Ud+sCjZDmoTTwcoxuBtLyDjdQq6l
Y239UP/FjozbZSYk5Tg6pOChP/AXtxDTCbFHTneGi0BF7aFYImyx1kqZfVHioyTaMMujcCVumeSn
JDmCEvA6AogSAoikWEY4h9C3qbjip4PWbBB+KG5U8qwgzgMj3AQG3nQdabsliIMyxMHF/FIU0o44
L3NlZlxgH3CYH4nXSkkBV3Bs6DP96Glh9+ulmnEIjOk5j42PBpEysaFMzEZWonsV7a8GHZx4gKMU
yUdCP/jmtwmvjvnRkfs3wJGcsHSmBlLG6W3AHopJxW5gLqE4qIZxv6yob7K/pZx/6KX6Qf7F5+ql
7NN1R/JyvgbF8vRR86qiPmTLH5mrMppoGuhwzbsN6KrcM5EDmZDJKOA4DDyyPjrBPlbRPcRc8XjR
MY45EUY08nV1fcVve4ottktLex1PqHVQ3LEYasfWR5ic4lJeLU5QxdXy1zwSGAtBalAcT0XhRTPB
cw2XKFN34xYg9e4U+921bHJ1+w1n+a2rPG5DHtay/Dn24jY3IREHg8T4VBBk6bDnM09ZKGnaqcka
ppHmqaAHZUDQxSkzQhpo2lCUEC0gYeKtnTwLhCWCSbO4KDKmG7vuk1fzYdLmpMrdCmaoY5KPC8Vf
Di3FjOUs4Vxn2MTkw7gieeuSEGTCsHxKlh3KWnaX+r8l4+90nM7VUcP9pWj5PdWjxwJNb2YxLUFd
l4rPQem/2pjX2MffZH/3lJ8oHNQCPDd7HMfe8NNYR3l3SM2hwFVUJuTX9h3X6d2Us1u0Bxt8QRtw
rmrEx+PDUeugd/RAyM05xZTUYg4dOm8S4Xd2ttS/Yq+6cmxA/K1eK0VMXG5oWCxasD6QHfUTnA3G
zlZ0GWIKIf2/GaJs/as7Mxr5tGjKEJmq/wBdYT9U0elURNFPbMtmxwyGdQ7UvZQzvfyduROJjeCT
a1/pi4Ph/NdCHas5gedCCmKICqaDA0YiYC4dQxLGyYLUD2Szpnv0VqTvACXqD7EsfMWM2YiwxWoT
TjTEGToWh/1qIiZUmXwf0j9vqSruxxEp6Xst/22GIPawjfZ/PJ3XbuRI2m1fSATozW3SpLeSUqq+
IUpSid4G/dP/i4ODc1HTQPdAJaXIiM/svTY79w53Khvvsnwdl0usCFYWBNKnJ9IDt3PsWRPfAulK
OUEmAO2lj2U0+Zi9HHr6GCd7DbJIzeTd4Q/sEKRir12t72wkGmrA0+bmcIfGqr3LU3krB4m2ZpcC
TaIyNxWOTZ2hYXZqq5jdgXWd+/meiewV+moqxA1rAY1PqFmPaP6xBpL8pPG1D0c4/eLVLng2nWkX
rhFsvrby8HI60vmGq/CB3PZtSv7pFu1d4Jqh/Rab4Xs5i2eR6U+L6y0zMG9P+VN3/vRfJFbAVgBx
3dMgNF6liI09mCSlxufWTeh49OOslXgG9cNsFcdsnDy55AEsWAiMxJ1PgsjzXrO4s2AJVo+wULAr
EzcoOycO+3MSkoYG5cKmgSRXzOhfi6Z6rWG5Jl3yyBSykpj0oHrPOGDkcdwBININ5tg58sl5WzDY
UaTqoIypy7S2qvZNWB9lpz6aNv9U2BYi1OBVXO9tfqAp+hfFjifR1Jx1s9jkOP66GushtaD+IVmn
dVJUsidHiLupkcTonhXZXrsGvzNqZo1AvjPxQZPj95PYVMoXyJqaNmrZqfOpzQiHMpTNr4EYXMUp
C5nM7nb6Mu7SkXIPuvwX0BYnReu+14fffMjOlbm8/WTSOtljdat/sKGir6DnsgvNa5kwLIgqU0SV
SzFjajC2mv4KdBHPA06fKTn1yDxzsMVtdWRrS8DGDWo/33kkxmNSKrwFjxC0OfM3jiFME9ekwIpg
3+uhPQ7VXyOR76kUbWqFEGJLxefSsdo62CmCEzgVfPjlwn/BTj6D1BZfYbngZGPUwzAT4c9+NnlF
wt+e7UVcZztkkQ1ChgOMnjWBbqDAHcSG1m6fmnTB9cfEDIE0O7N1u06mZf4KUSzrhKMhuJtlvzRc
s3+WNomo+WM2DV7u7kC8XYPmhDXLomFa/WXh2Vl/1aYgJlZzAcN859KmBM8kt15sxB4DHy9SWJRi
gX1P0UEIpCc6Wakl1E3yhuvqayE3WBIDPZgJByvb50O7L+qSxT8esRR9GkofU7+Cabna45O0RDeJ
y33Rm/AEzmk04KkFo4EiYAaRgseE1KBg0gAH4A21ojkoZD4vHdIiXNaUesv5l8AOaXaWBGQz9fVi
LyDKZviXiTOGKYrBDO29LbZTy9wUf6Vp3mNB/ixG5hHZs1wWnqVdNFbw8zrGZnnKmmo6VzhUcfRN
t4KFT5FTUlsK9Z/KJH4kngwvNvNO69B11ZF+kTBEfLtgVWmCLeuIa9Ou3qaeu33EliWlrw3CWHu+
hv1AJkjnSW9ePeVXoOdi7rw8eZJZjI+3uk2Wr835yarbo4E5Z+x+9Urft1hdrXCrFKTWO5vp+hOB
eatBVxP1x9wGOQb2Li4Wm8kHmqiOWKuYoChrb7zOdxGNlyqsbsZm0b+ZwvnlpB3KE9MLHS1p5Ifl
j/W6S+3yXErGydrTr0pvDI7/hkwHIZrM+5K/JLm0bOFKXlnV1M6SaM8il05h1J9qhLglQlxK0xjm
I8TCr4hfQZXEaEqyXdc2hE1Gv5FWu4DUQXt17rxNXTmGy9fQaqaeQGFeI75StxmOSK8+t9lNGqMH
mIZHliubpPbasnhVQRNnvm7Xl9liTzb1gQIDoR7vo4xsuow8cxavDvlcU9Jt+o9GQLzYLFl4aeX2
gsjiIfWkwlj4T+LibDFsVlys4w74+oGtuLbJeOv6IkYfPO30GSCRqeLp+DIgyUaEfo9Yj8Whc/pg
FIy3wYvEbj2Q1nGlAVNuZntclpr98l6Pmb0t2PYRNHQ+0M5GP6lJf7Jlcg9K4pij3aqjGJcvrXof
xjvbebCErsz0Iyv6bWyX24XAShW5v4Pcv2KfGKuvbC8WMXo9Yk1k8GJXD6mrqqysm9Ez9BsLOXAR
+jmLunOWMxAmCwYjIDtUeF6o/kiXGHuYrFd0dZw/CtN5KUpc0fCToOKNdhpegBGLMtwP8zKnqIAE
jDgSOaKdzfxeQjOq/5ckV/roXUu8aATKjvB2vBCF9abTXZQkoDpvYTRdiHL1BhFSMrx3xd8cfmqP
wY9qSwZeUxBVG+/MZVw1LjnxqLWMvgEfjAUwl1E3V9rGiWqvsdlddZd4ja/R9raKugnvHscHY3wW
gEx30WlSzJAYWUN0GPsfMfzg87tAbzml6RczqVTqXNJZEzKxSQ6UPFP8ThYuFDpRsDWS8pPnIMIs
25M0b7CQsRESTue10UlLq6TPeX3XBMkqhEO2Dnfbz0pYBAJ5Mlj4k9SYmGRfvMn0WTk07jlWNv0M
p9yG1WcAuBRYyJNbNAreNC6moIPBbFA3mgCYTWJ+QmA2yrHNB3SFQAMZDg/kSsdcleyoIj0KRigv
hpHewSl1l9aWPAE90NqYXNpj/tnMxTFEBqVtqJvXUZnjwFuq2rMWf1tD77VkzuMFqScMf+rJ2EcR
IjxfN2iUCXbm+Mv4xtthj35OHPWI4IoIx43pRzw1WvdHmP1GfrSkkGjOb+5gkJMRxVp/kiy5NQtD
195frAlh3aFowPeQGcgmdYlJ6AJfpaIjAhYkUeZzOTTbdMEEi3LfhKLArJnmojWhXdbb1IbzYi4b
WdvnscXjGO4Xti1yRU8+e5LJzoGrDo5eFxuBYRLkXroRYKalL92ng8jwPwU46vJT8630RfuW5ryz
DOwM2hvT2JRKxLYXz+K/MSLfqu3/t0hLXl0pHs67XW26iTeY1nEEDVhl5jGclmP6Lu114yzM9KqR
z0T2l2dBWjXro11GEMSWg2VBK+6U/WgVLPCx75HglUMouDllvuU7CQwMgF2pYN5obl56jqqYFhgW
eLng13kqC0pSGjAq8gj7HnU+drDVZNWRg2GNrk3Fn5nWtpX3+IXKSDvnMY+UNp2tXpCBE52TeT6l
iPEKqOhZf2T/rkdfi5huk076LhXFUJLPK/kdQzd03lOG0WNhfsAktd+FWrgrG2bAObe/tGCJCIZ0
3mVeKXOEYUOYUJo0Tb1tGL0t7B5tC5AswAiLsrDjTwQ0ov+qKsSzm5Icx2qfzznoCT4XMnQeVdoz
fMelJZ96HmANkITFszuxOC8n42FIv3H8TypJJIr4zGAxUlEflZivrV/MSXdRDe5HjmIhgDUgczqY
iIQtliUp7dorB6XdFp6UfOf6Rz1AVAKdWkaHrhGnMPvsp1Mb2jt+vTv9knN6NjzkMdwyii5SH0w2
mvCYui5gfVxG/7SYCICQaZ8IrwYXMqelFO5S0KkKQlZ/rDzB76wgSc2095kMRvJmI/VPnlHNwSIR
RIMDCCBHskWUHIzqrgx3uUWq0MzQYAokGm9HwbiNjdawfbuo4WJBmP2p8erXJH2L0BOkz9bM23KU
XOS8U8zQXHTCOtSahOzzQau/ryVcyemnLG6g3/fardNRIqnYaXjVaoPnh2QgKCVBMbt1kzOOoG5y
oxXnSBhkSnRYSNKnwyk5g5qV4AqrtbmJ0ntp8FpDFAntD5G+RswD0F38PxW0bl+QzwzQQMFo+ivF
VsReiDOHadC2VOBEk2SvdmZQxd0xQpyFO1LBPtDTDmA0o3oKOsvfzXriJTaKKc5/MVmnVpmOsTXu
p6tOPyxDRCpSceY0JqdQFyDnsSciVIolJNvsM0JfDW8qta05qu/5PmaeIsmAaUBP+Rkpp1nduvOI
hIUsz5zAeihgWdZ5eMi3BqQlvNlgZtVfViybZtbd/ujshY36QxzVxdrJvJSagpmCE7XIuc0uxr5A
kGlIMKlprWIZH+Y0+XUYv94BL+nau5Dzd0sVnhQxqM2r1+bDjLvzJA+nfmN5zltzbJT3rLuETsc5
LtCPBqGZ7Dgx8RoCQZCNIHz/31R32Df4nVAlKg4JNKXksupU4lvK0GZkUFf5Ct8qJUe/oBcmdhbK
gST9M6dn3gJGb7eGZpzbcfTLOHcFUP0Y7YSG7GnJx9sQ61RQro55ouFP/s7AvP8qWa06tygwSLga
jyayGANZjFgB0M/8365cUxQejFIJ1jPv6G3ujtc6FaE2BgGu5OBU7zOXpXLDbV3aPotGGXRHWxxl
SdkYEHTk32d8YkGLqGgIjHHDdK2EiHIuC+IbZyVIEg0YSlB9OX+iPtzbvb7HA0Fxdo/f09l5tDhM
MYk5ySW3GeTjuZ6nYutx25ptAxt7xkZt7jLqp+mmvRXky+rQ/ZfXWUcGA4eOVsauQ08VBb+93gfY
zwcq+RO0qM/5YOk4M9Grh2fJUqEv9Hcs/wafaXzoKZ95zqZveJSz6ap3RFFNne5H8bCLf+YICNXg
72pfG+yCubr5TCz9lsfLncA/tCofdDEK841GE35btk953lAyoAq7G3r7sO+hAS+DQdg1BxTVczNd
1XTfyZXXw0bD10M4HXZD2T0vFeqNujrFt65VuRB3GEm2EtbOWVECu6XWZE0Cl0kbu6ulZG9tLr01
CBs5urb2kj9LNxsq+phqp5uKH6NvS1h7iogsQnubLzRq/bCN31HWaVVg2Jgwqd/1krrRBuG4BH3q
TpN6UUNxbkiuouQJDM+YK9zfpzzsd9P1mcA6CYHv9IdnlSs7kwoDIUwBQmvGTA7fuw9v5FqQRyqC
AtbHxItcPGU0i85WASsG1WUnbNZ2gVJo93l8bxt1Lwlfbox7WEHJzMp7Wi435klXJJhX1A6EahIo
ruKNxlMAvH3yC6PwZyaHKUA6PcYyBTGUk8EhTHhwzpVPwA3TZqaMlQyNi+oSYQwJRB2CGpRENq5l
M6ajznZDze5jFxn5btTRMNTIE4Y/IR8YSiYvoZ2okuUh/YgvYdX7KqWAuli2gY6NppZ9Xl8BeRl3
XvFhUokT23Vl4CHyvWo3O8855eS2dX+cE/4O2vpvhZk/Dl0f1RzlNIIHrPAq7PQUbI0Fp2/VWE8R
xpI3TiHYm7KMN82L5hYtDTSdW7/JvtYFQdLjL1kZWuvdM1H+yyjFYaELyAj89rd19L0eGCoex3CY
Ce39Wk9JDoj9Yk9ISuJbabEwreGuawCQEMxuLHayAHyCxhpXsR29yJ++ytkBOUC9FF+iFV3XVYYE
T7/7g2ZxdARFLlMEcIdVQ/ycfGjXaPaVAz3zsQJ+Xx/P/JjF5i2UjJspKRC4xW1mTu609TWhISZa
r/mocF/tR26I6qNZI+IezhuwM5z6XWBidF401R+IRDpWx6Mool1HNVk53lr6xTBwEXGdvJlYaXCh
Ps/kAOUzfCeDlqf/VQzdYQCghaw++5oYjvSDAguvDHjEgaFAEEWRp2+dnX4GfxYwG0nIq5xoJGHq
J7M/4kPC2VhmNDxr0pIUdHkXvNhOSlVgRcI1pu9IR4mms/kDG2ElW/tnSW025tmGi/igFeWZq/60
5MNJdTmcAydEfimrj4oQkWFjl+EZw+WSSrcWLSqL3rL1NFzvKBMPvTwfrfI6jfZj+ZwCVVeuaUyY
xS23sj0y4Tq/9UAZQpKOs7nYaCJ1RUE+YYM4PicljwgKn+HD2VnQ7VU3Gcelnp4WSb6xBr0lEV/o
Al9/pSU3d5mIimaKT/VcnACPHgYsdHX9E5NyABRHbedPbOCfiku4lrwosFqSj27xhzB81E39vqTO
65I2jxy4zYsdhYRrQj6n8tjMa2PUn82f6L3msZ1RubTHLiUorC4Cy2e3ShP4UbgWXVXI0IP9nZl6
eq7fJ2JxEo6tTuoI0h2u1sXmDjIczpwiA1s3bsGJXDL1o+6fFsduA4jIPmRwYGUxodrcREgPu/Dq
TCUGcPjSdEe2Vp51JFpM1pma4Hly8JoNLslKI0W2tZF/0v5njr5XvMQgzzAJKEic8xIbR0s14erH
MWvTDksyLnekiwTUEfPsRHetOzgJbBuwVVZc3hGJ3lPEKf+pkD+LDh0+bE63GXiqLOKWxGbI3mk1
Dx0RGtAlBqjHqhvBByzFvddWVODM5+nZUsJUtv9QVNKFcsQ42J34fBJ+/Y++iXYyl+VAM5FzUy41
m1wL5gKnNRM7NklEbMB8xYAvPxWKQtRwPl4ccwFXQ2naczkinZfQ+zIs8qHPbPIYj0oRbmNz2ZGi
tcfHCxIOlScZItWv/Z+aCT5XIFmWV9XYFsfi6ozWFUTjXH8krIPCuviERfBJPiHihuxdlVgxgL5Q
AguWBvgZV5H+JoK7ZuY5RTnKch8SIPxQWYMN0N16v3haGKTCKj+res14egej+ihIpWiZ+iyssG2g
p5V21JPmzM/EjLjpMU8oyQlcEemwyIhJnNPyY6JPvsGyQ0VojgZZn14lAta1SL6kunaB8BayUl1b
fgIvf0c83HoUXSJbP0/ReJ4ZiNtnFsuQN0jgccZTUlrHUMSssJNDvOotVvgMxr6r+iYb0Y5+e6Ol
i8sOZ1/j+SLHEviqrBZ3SG+wdynIi1P8jJU/DjRVIotfpDySEVCuckyQtEN2iYMwWS4T0614SS78
FqcFvRFoev0PqUYfKW7zL83ir+GGh0v1Po7mm5l3b7q0UQd5Q1zoAXqay9BixY284t96IyleIxNL
icgQkse3yoIVigA60/wFwzTsZr/7D9qVxL9g+7ppk9dyASzFfAfJw2uYo2G362vWJPdK1R6FU7zB
UrQ3Pf2mLV5fwoy1lt7m0E/39qGCRS9bM1CUJhAadSu5S31/Hi9LzOGt7osm27DnZcmjnXStOlvE
msjE9EVoH/GEkFiokcHUQfrn+TLvCAa58DO+hYt8wu6iF8xLABU8QdBqqKH4MSuC0Xuv0JsLsZud
H2PrW/Wjh8oanvgAUsncrSD6qpR2Jn8U1kWz3e5exj5RhxjZhmsu6wwtUDovPpsksLVqA/cLV75O
Ht3rS5GxS4vTundT2TrLaXJVDHyxzbyRMlwnQng8NuXW6RjYDQkyfScYeYlNcw5knmzctwGEW97D
R9x/ZrpNAOGuxuyLJnSLQdRuIr8p/rUAeFkVEIwHPsAwoGzU7CwW4Zuw3lTMGwb3OCe/Hb415rVb
kE9Wn2qqny3Ik1kwVt3Rok7Q5YfSBjq7WmEl+NpBfC35g0kvU4Sp2y8g5lXW8rExwnCDJ4YbgVUZ
cTNcTkj5bL81QItwf8MVAcb0lK8IxamoX4pUMeQpTtlZ97iKLDfBRDHHnBcJhDO+fIaayS1YAzRb
UGH1r0VmId/mXurtjc1D3DDYnHWDpgxM/absZ+IqVZ6xeXm+NFZHsE4aMhOiuEL5VL+dC5ipfLB9
8ZlP5ccyH9NU2s2IOTIXvNEplE42jWKmzx6+Uvri/qyusp700KuMSDpxFly7+RSeFn/yexEh63GL
uvFeiIbX5aYi7gmRqqRRdvjhvSzZIWvRAVi8UgxBYzh7juatqpLjyH9qnulbolhvgpzpgmCzpxUS
HAUZzxTjJb6xZRI+5fopnAHRgeGJtnFq3SpFf519XNIq1lHm0guxpszv+0/BWdLU6Dc4SxDhHSw0
VPB719Ybo4E/Hsxz54wo6IDEAKvToXk6cPetK6NLWnMe2Tt+x6Zl7PeD+xKEOwYWMe51KEbkLLNh
BBaJb7dCCxD9SBkhGLqNtS91bRMHSS8Fch/vackj/UxJ7kUtWdcEJmlJxjTAqxuE+IhZGVZCPGrN
CuXxENjWvmQDnNE5nR3Tvsl0Pha8/U2ndY+EYEg2uO3exu+X4zOU2RqESLAhJoOE0+a3stTwvWnm
zIB8OELVQY+t8Ud0C98s36g9e9GPeZUAMRjbUTDTb1soWAtfMuR8pxR2Pthm3QabbO/Gr3PFJ8Sm
neYjofXCU5wPvBJcbvVeJDb7n/4wZMah8/22GC/5jJyFmdtu+E2fIT8NOwNoU1DADk0Bv+7XWQnF
L1m6dDxWoeXuFYyZoxwDS9yO6/iTYMwEnsfiTWSn6qU/fIeqsVqAUeL4knMuyTMkizzooTaQ9Lq6
Yre0eATZJGm7lUC1ZRcTxoWayScedpdFkGcZP3WG0BIHLvY3PVRZvquHoeX35Tp/kAVKjqvOGDeM
a/4Mu/Sh1uU2d0JX/85ldErTh2Qc/8zfSStdT8m+TUB2pFRzNbx3CNJEaRsdoSqbbF9oeLODxOlP
GO7clFX6POb+S1lP0VDYneNaHYMPt5W781Jk1wZDmpn8y7X0WC5INHh6HAA14/Z5xzq8Sb6mUFxl
MZ5bJrBtcV27jMj5MBR8uVK0TZZ9yD9MXKi6HtjnzmPDhGXjIK8T3gSp5EGGqiJ+TRvFHNHT6wM8
4wK2CnOHrGafGPwWJ8Q209Ymp2w8iJoleAqqpUFhhVUeTzlrGz8Eflb2h/6TxZs+4uAyPR3suk68
F/bmBDq/kQNBAz8c8TsHF9LHHlZjY0qOWU0Yl2++9ij2TKrEyDSP7W+yt+pkB698Z25In/tgJvq0
O4XCpvrk7/Qh6VeY6FwQsWT2YHZbEXldeTNIegCoFTbN+ZuNPjCtaP+R8O2/aKW8EHqe87ZN3YaI
r34xDubfARcysRNHI362aL9bRIUWxXD0taJEGsr17mnV8xM+Vizr3svIfdPOee+4er3JHINBqn76
XsX/4LUCfKWnkgJoydhixXvL+beDc8pB5DleGnGtbL2FiPSMdXvPaK0Sr0nwUih5n1SzjDJe4lnB
n7Rw+SUoddWPJHmiLh8RmXwVyS1scy+W8ltUvRc0mkP9OpHtG647HGsnudaD3QkhQzPi7X81+cuY
SAQLpzlDqsi0GUPDQuMMSX/PSGm3sogUt1Pardn/UZGtZOVDGsJNx1ZdRgqfbZdMPi8kYxF/pHU9
WCKU8ltZ4oflLloj5Jnq40D9qdm1tIbtyci4hMI4+KkVgIOnC3prFs+ybvsfAo/+CvGutfpU5iA7
C9ZGyBPnjYHMSQN5RyyP5CgM/tHrY7BXq9SzzrwSG2Uh/XKNrc/FJgTfWwBqoPrdWhM5PIU/VE/D
zD3Nwf3O/6scIfNSa6W6DGNX2k88zmosbU0WeSmDU0Op3BbBszR9x8OvbEfnuptOCWvTiLUpNVLK
JlKntZYAHjqgyeKMuEqCZqr/HFaQdt2A4HFQlk3tEUaMG3VXbXJcOQfHfesmxoPMXE1497P1TNDJ
FI3Y2bKxXUzbS9sOG/vWNp1AUFqkHe9elB0b4hdzqgXrrzXF56K+f6Sa4dYh83blXwEENxWTr9iF
j00OObZ+qBn7iDhiopdtsAtB4XxgkkJ3l/lr7Ennkt/LOEF27WVFjAzIC9oTKZ8AY3p4latKVG7B
GYCQNJHQGY26tdcyJxWbmS/JWG9RfrAJdA4K0afMNGF4FQ27LkIW1vUwHU7C9Nz8D7ZrCegr6p/q
9DVagQIBnkiAhpI9QgCzIgc3Bi8qP6WXweKwUcFPPtmRLrsDzUedgzHhWhxtPkgl4ebVtzNzEz3D
FsTuHQsLOKj2u0lojkftms24JTVs/LdY+FaCqHp8tWjOI4hCZR4S3E4TQPKFWd6GlE2kzRTHAbHH
GKogQpRMcS16yDCJmfa3HERWauxl5a7f01iBbNFfxK9MQmSq/4wRJeiBunIIf4jiYgeK6PgYId/U
6NFSnQ3KcJS1M6OVCPC3hDi4WdiGMlJtAVkjT46TJzni7mwBPy4vAOpGS+LD+yPZOpl+27QGmzUT
A+V4YW17/UFS3RSWg6T5PUlxOe41Bv26yZrUcsmgxuF9drT1LGUGyc8mG+AmiRJt4XwGkL4OM9Qd
vtLBNPNjJZgwISgxYxZn1Rmmx9k2hK/SMDO3Ju77IPFLdcbGy/GnEfZ3iveNeLTEQbRoKZsOunJy
KGxyXCMgWKgMx+rCzg5EaH1zGAViBwLfQiSbb1puq1PHhAyCqMTB7c7I9wmZTxnw6srbpHhDu1s4
73vG/7rxWZoTy8tzmQ+b6XNpvBIsZ0JdvQqq1egO+fjBzYR5Ph5QyPfDsVHfKulWcKrN7YaY946f
TaX8JddC14f/uZdKYnmXXvjlYazNg2ouxxojcFR92kid8LMwtQwPEEOOeYJRzVGPLcKmSsGDn5vH
2VKPpqkeEaRwoEXTNXEYjjURZWOK04LaNGyCWI/OcUk8UYh8jyB5MJNcCUdxGClZ3REUhDx4afwe
/9dGvyyAfBUzamqfRhHeq2S+13Z6t5mdSEQTRJ7gguirZaugEhrZDc+fWNxTpFgVmZaGLKPZEbuI
eQPtKupD9wRSaghJ4723vs5qxunf1T/DmHn0vp2q7wbERRGcUpu9a8ISX+56L2k4E1EITdzHRVf6
OQsiIyYVFRZcY11ra7xzDD7sHgXp5MbPkCZau+d0PVBIsFIzahDfGfJ2lCJsjWp2kszYIuYWM+c5
GAuoJbz9M0RFrd6ST4Wbh9OodNd8zFtIXBW7e4T8W9IpgtTKt1plblG4b16qOW5pA9PMa/sfI1kB
zbuRdbM0g3a2bi0fBY9/raoHUZ4GtBujA0nHwPgUy5603M0T7kFwKvP0aa/IWuKemlkgIFPcAsG0
40sUQ9StLQgtWCc5CLmISKVYfwiG4lRAnAuo3Cxaznq+GCCZ6Z7YfpMyvbXCaDeDfxe/LQw+lMEE
hPoJL1o6rCb654rtM9vmbmfRa/OKX+FIwbbpNlqkuy+WpJdx3NmgnhKvUFXfVPgIwhMZV6daJ1k7
v7TXfeUIr/QwY/QisAjfoOzYjmXlw2OwxgXkPxa+KUJihGh961TsgaZ4FbpgkIMNFgPYPg0RbpBm
Jk2V7Blzxwd/js/orHRcMiHrLRtdUEZULGpXbVOyDzV7JaAIT7k/JEX1O/Rk8Wkm18o8TArWZ6BR
DK/fOz19z5TlCTcjr+7lwLIkLX2HhQpzdRVBnazp7sTcKoMkS3zrNIJsrCZwqL2PsBr7zgJXX3xX
1H2Ijqb8N0ku5Vr7MJon0lcb/MWOuMLAb9B1I3c2mDogQ3zpQae3GUZlr59Rw2r6RensSxIl19ky
tvoAM4iN8XCsw/qOOdBPIkSo7yE+IfmMrzB9VSjYQ8Sk8WtSLSgU+5Pkx7zV6DGPOsvQZUS4mRwI
bUfelu/L2s85pBVqM/wdJcI8PgPs3txHFoPsiCEr2VanGcLURue5MIlJsnkupmLa2ffit9LME6Fu
Z0rqmX2ooniJ2T30bQn9HyMHp2y2IXkwkhGFMcSu3lLNPFq9faL6fWY6W1n4mRh8eAJQ2U7dtkJ2
w6QA2M9mxtvlqVGBiQ0r70Y6kkzoCgrbRiMxsljOIBsjS9zFbzdpXvS3/cz1hzIiqlmP5MlbNFiR
RJGtLxixMagKdvJk7Awdwe5CTfZfMzrv5MMnKytRUT3R3ldkoiUqN1rBBhT3ytnWmnPRGaewr061
2Ohmw6TW2A0R867ks7TwnGQ5wgjoQyVQXAFOnUBBiYi75e0l0g3KLFkqvUySmDVtwtucEGOYTfum
A8WpJPu1ckV4iEQ7enc42Ad7Ow1+pr4jo9gs6sjaOt5WsOZMYwxsjDMha8EUIU3c/pSOuVewkL50
xdLGs130Xh599eyn1Ci5iDw5G4G0yWnqm4cTaTtd4X2I79WssCpPtv1DO7EQJjgdC2kCRqdUtzX6
bxXDqg6AVkx7DVFhGbSYwGVJDSBgoKuknUpTFNHANbo8EKgtjFVW0xG+zqhlrWeB+ZMloBbbMORv
iaGVschhzqrGAx4NphcR6Kgs3puUaH9IyHXR6gQRmFULg8I/gllRIfUW3oVxM2GbxcO479+v9GKH
FM1xlZICbVvHIA0KHO8ZcmeCTXrIfbqMAfaQMi9A+wQc0CmsbWc69H32tjo3/K+TWVtGmpj3Rm2X
MTWSSGoBS9OtTuL4HLDQgu/JXm+uPQOKCpi5iZmyA07V4C1oJTwcGTEHm8FULw2w3KnHQ8VVi6dQ
bbYo+/Ktqi9vlXAJPmK+e1J0gAeNeXF+5nJhiF1uE+WvBDi0LHE04apFnCMTLGfM2b6bglzOAAdE
h0pgUKIMIXQ57bEY62gU9OFUdWBNx6CO2uD/b8KyzwhEN4BFED1BvD32yC8alE5LfFMHgbuMyNp7
zrxiaHV/gswGWCmuAuqdtBBeUuBtXiNs6wtz6q2fZac6yu9dnN+tmUjfbl9pzT6LIJSk1k4lcIks
pUKZVlAp0og7nm73ndgGXboq/kUsBS4Pc8tCSp0FPRkN6f7Q4sZ27BQTX2KCsZoEPAx2uKis1QYP
LiaL1JdEFjSdgPuKnIOQY8assYi3uCcCcettBbl4e1Dt995J7mKcApscYAhGzfRRWVDlBxCGqvfC
ez7LA8+rF4v8kBn2MUcaI5/iMTyGWXGMbAa6FKf5HxO34OLsWpa0rJSDrMG1qNtbtBtIJnOBOObY
0UF2Kf0Ds1hi220AIMleqkCcLtj5R8AfLLYqPy/+MHpuFHHF13CmVNdzSgOEjULzdGtxSRJWGHA3
pe7Tg9aHRFuuA9pIRu4qI7STCSVxvqOt9dAZBaVCvKp0oG7JA5kHwo7LzUu4xErUCKoZJbsmrBPk
zM9l5F/CAhk9QL/lAcuiq5VG17eJ8bVyWBxszB/E1D1sFUqd2dyXNDnYtI4OuDzkJ3D0wAWFKEGm
KvLaSHrLK1ca9uINCtp+3P+dhHxqH8NS39SlvIh6U3yPy8KkLnNfMmmZUEEQASiz5FvkGxYMyzIP
TfXU5T/yvWEwnut+963yU33On62t36y7b2YSnCtz82LWqh0lYzl5PWGu7A4UFt1iDDn7IRKfiRkO
WT2CbgVfyDtKTjUSM+78RWxe5Kbp07iH1llh4s+qHuqY1zaAqsioJda+0x+Ez74ocm5OQ1iwL/s/
ms5st3E0a7YvZAKch1uSEilSs2zZzhvClQPneebT/0t9cIBKFNDd6ZYlivx27IgVNc5Eq4F+PrMS
2ddVYktoPAlSq06JN06DwYpYlOA332cdRonSrctqp8rRRU5bd4ExGZf0WpjNUf19VLX80Ew/LbEx
rjq5SAPyfPabVsjjYhbmQipln/9tp97XyODULMkiAgwjfm+cbNgO/YLTCNsu4VfE6Ggu634NkMB9
TaejYNhoY7cHDu1RNOMKmKdiv/Ucog4gszZ1/9YZcUbpVLO6tEljf1REy8uxnq4cblpJ3ic0Pycb
irDTgiQqvD31bN4s5pAEoGC668fr32R6vWGamVLGoDezgK7ZSDlkf9SISjj4yUBTWv/FccQpuk8O
IsAT8hNlM2JVN2zrm9NeSdC2krUQM2jQmB3crg+j+rQQBROfMEsNZLCJmcG8VNm9lWUxWeLMi2ab
SeNVVGv2KoBFljeycQsW5D7cVzliLB3lAKMFt4yAmKX1WWXpVGXPhbHRSozz5rWMhh1SXrme33KT
8FIj9GgLzP41NRH0/20TJt8dwTWvFck9SN5b3uO7HIzRIOYnA4P+gUsMKK3z9jjUE09Ql30m05Ui
bDvM+hZiHz8x1kKgDFBfiB6l+5K5AgReDhnRUNYzqkOLEoIRF+foq3vdnixgbJRCQKwjHrEe1eU/
9u57lZo3HWMIBM6OSbA98ItXEsMlZj8+gYfg90wlchlSVyE92hki8i/iDT0cG/PSwbA2SN8y74IB
hRBA55jgK0Rv5Zoron7yI0vzscjnZvooqy4YtxeA6zpqHDoRVSMWp6b+MbNoH5mVirAdyfWYF4Wy
R+Ej7gS37nyV/J8CWdQ6zbQdmtzyC51Qiy46WXyCPDRow32hBBIRHOctXTIm1iWKtHmEh0g3R0sg
E7dyX7MjY3LpPXLar5wZQuvi3ZtU5Isuk8jYCVOgbJ9mhuazjnayaG4q7GQhfShD84jvhSg+I5K5
cW98GBGiR02NVc3nN01O3PcUplyavtvrOYnBGSzLWrp86y1rBzmJdkYWgd39OFNcO9znlvLjcrKP
QCWh7iqcQJvqjyn9fSvTeWwyYyDrzbiIF7F5bMotVmv3TVBTXcSsB7hMPYB+2eo78XAO2NshW36r
lX7uWcYRZF2bX8q5rH42jlFa2l30d7UxIDh+aA01Nj9CSvgFUg8rETdhHkblDnNzCVltsxXS/WWy
2GPpntBjGVYwQdHJYHL/GekBhKNlLyYyJX2AwOqA9RPPauW9AeskqmXCcpS1HC07FqNjaws2jwOS
HYnfDzPVfbcOokilsUFfMQmpq00eyoY19zFY00dcqY4S0Wt3nSzpqJNZoLU7YvNXK1OoFBG37Wrv
Gimoa0vHh1He0nSgKNF5vaYiT/wl5c3w1BRqBeUd6mk0YJVrUgixcZ3m40jBVmmfQpELqRtG8H06
hdvZYdzhPl2gtM1Q9Rf9TnZeSpFuG+2g4kzobmta3GjxuUpLdm2xDXeuNCiBCta9sP/EdA8TkyFC
YijYBhvfOP5jVgm7XAjxpoT6YIUCknX1MuqWdWiQVtaJYVfVfdTHuxkbnmoKtpjT9rTfMpxLiT9l
ive/cZDGFHICdUmDTw49OtbJokHMgeXzGph72WuJUSBo0KOyPXJK1A0yoCiV06el0eE0gQyesqBv
iScaLrEEFW2vcJEGJ84GpZB5WxE75Jq4BZmsXuhsGdoDRRvYF4aWjld3xKegSa5m9xNVzeLgqGtC
aHhPQws5a+ti2CSfb7XGDI3iRpc4YtAYqNSawc2YvrH14zZG+KQnCYnUtEKp26F0aPXCspBfKA8B
+x9xfYu3mlKT7CitlA7jGQSN6WvsY3Wysx0jUTMVjtKrvtxSmpmrXp8xkeT4XE3ZlVF+V2NX7WQE
pqaF8IzAZNDl/aLj6C86ToxxkgQ6zCrchJTNSDXw/IsObcxuQRNHZetx2zeZ/22BFckwW56qbB76
YSQQ+cAIZomBTjVR+2VS0DNZbs+x5pA3FvZWjVVZOIgTEn19mALro/2N7K31zJn450nntqfPfn7o
NEMib9gSglu3G9QRlh8BFNI2e5Z0OspU2z2af0Oq+lqE7YsgAbr4gi6uJY4sVveslanKUO/pjDQC
42cCgjxwLUZE4NGKZgCXNQB5Aq3sj80qheEEfufe9qTFp1eEyy+oS+DmhUDu5eK/1qLBjY3Wcpbk
0qmj6CCX82HgY9npcRqMsxJYmb+g+VtwlNZ3nda/ur7QfKySlk5EJlgZ1XeQaVWSUSqfFQX1G0Ux
FKjmVF4BQMK/WLDUM5ISQzyWvw7MPIx6bSMZB8KUivemkIMt3QIL/lb1OqShAxQrdIPaK5WFxc96
jhaTMlW7IHDGomLH003Bmk99Ol1cKk12RMvGkwfcLidb2P5KmD51VDUJY59CC69BZfBiPPplsSMU
jZh+VIBz4HZn1k35UX7kSHYiKh/JbvVyBV/OW7ZLjZUSgJVjLbXPjzypzqIFNyI5DPHpLVmKscQs
IrA+pfvUZWq9Emu1TWhvNIlSc66HKlqlwB5HvLRimBrk9Fm3dPJkt8pdwDbOZdIeePC9mWIK0aKc
890mVLYxs8DhOJdsx9Q0nWph4gYZlPLMhXZOQf2+mR99f3y+bgjC/rmOf0TeWLCz26uK4pWdoHFT
sanyKIi4YVgyOIvwZRxScWeetEff6PdtPcuACugoM3oS8SROFQ1Pp1pcYiO7FGV0Jv8lm+LR6nJ2
huKpH/9xn8Yc/9ompMcMOjduyIpvrIH+Ynz0+cRlbIA66N1F/xYpMe+jX7r4V2eLac2Ydir3ZfPh
O6EDX4ohoxCxgrL1q16+RGZLgwR1s1xExW3YhSSErOI22WUsrLVlcThMm/TYDRAu+g35Nn8OMFi6
UXHmVgsVTYVpMNpyJrFGnU4rIL/YZZdu9LiSKfqNXwsyv0bGMQsGnVOsq1cFGDQW5sHUr1VWPKoD
xgt8yAEDrcrWybIHkYHoi0gI/LSTXBXnrLTO2PN2BQsbQT6iz2thQtccgnyTneXqT2/Sezq7z8Gq
/Z77MpMrB5oaETOWVWLKTP7ItZsBr+coSbZkBQY5uFLyn68wHIkfbqFsZk1yTSstTtQpBZnlSEV7
HIeFML68sYeIVk691V4XkSunbqf9MmCi6w/hA91XNMar8KsXO8ISjMw4IFay7NPwAaD1GA0jbXLS
eWysc1UK57jhx8c3NZLOooBEnmJhOvzNMgfbAGxYTZWdlLBDPL57FeZIVT6o7/GY4jNZ4HeGVwJn
87FHShjHzH/R5cgU03OwN1iKY1wvRjaTgP7gOCT/+u+UKESs/VdL+qvalGqbDTmIG6o8CSo4vo5j
KuHHKrL7ZvCVpXxRHDyAjtyCqHgS++YQlYavyxz4mdLrvuRpteynBgLVvUedaA8LC6C+TMMmRio1
5aMVzaeaBFOvAxIrBW9ZsdXtB6H9LFfjM7OsT9NaPs3vlw1MGLUHASvrbhLpex0ckx0mlRU0b04e
sfjPKK1Qn+hYwFaIhVYzVJeSB/LsmbhynOmdHoSGDEFhi2SCuzKAkGe0TX5XD7AV8a/33lRzlpI6
P6tp4ni+IGsWhXSTrV02GrxcnC6IFpqtn8TCjTF85MJtonlLu6ievp1OBGQSS3X+x8KPtUD2ZK9G
9myqS6p9NUUXhOlz7e/qjao13IcxPz1kb8zX/mtkBcVDkFGN8QqEbQyylWEuGQyXLc3GTk3I6yDC
0jEkgCdFpqZ5CjdJITaf4tLYbJOqauWUioQ08v7TYMdYjsYHG/4gh6u0Uh6wbsUpCqiBD40tD1nZ
BdIq+ImpHtpglnM/411QV6j6FPPk9NcI5hyw+Q1NUlMpfF5mXSCpMSZdF4fTRgaAjSFGwYeOT8XQ
xiOpBBP3AfnpUHgsX20FpbchSMjmOcMfhxmDMY1JDjMBPTGBwZ/kupcr9FRNxELwgUaCP9FCJm2A
1S7HBcbFIophUkWBMRcBJKpexuPIlbtwD6rdwcgBwwyAhCTXKgR3q6sXCnonfhSQdP+kBREdAVjK
DCkbjt7Wlydd006KyigoDWelJpFNhS24BMVfoQmq0cKUNQBUY5dBUtW6W5q533TLNap9S3VDyXjK
GQ9fdY0lm70Iq9etQoOi06A8JE1xaDDxj2BKENcEsAGEUEp7RHqriPZZvSdOFOoYTmQBO/nIJJf2
p+Jl9QjrMlw9dl84lozhmOCiF3mAFl8zEcpPVi7sFRxKAuws3lXNvYEhpegixn7Dj8ybhtu6WBU/
+QV5VJ9PvTaf8ER0cziKrMUkfGJ0EmvSy5syB2ZfBSURcwG7MaWNA4JUYyRuqRxWHt9NAYZ5l/Zz
EI3t/2js0gNN/yDeFHsl5MOLhb/pcURlVU+NwLOCddo0t8laOCGZuxVFIifyJbNNjWeHboTTGmg9
JU9RHVoPjjt6gRh5RNNpaBSgbuZi4GdOdBpyEu2WW2ejz86W0L1rVfdhXYSHTsttx8kkbef9Ombf
fJrUsj+lvUWuvK/Xj1k33s3Eeojqe8KGIW+bm4QylynP6MbhdnQYkTfjxwI1s5MyKo01Eu/YZmXE
6Fy/gDRzCv2TAlunh0r6ooCLfk04lO6aqTWvDhwpk5ermMJua3+GlaxGj7yIxSr/rOriK7WELyXv
v6lEbk6lqD00VXuxt/Ix5oE9Poy8fKRE+oXpOm3qJbJckRT2PM4+upSdkXid6DCT7xYXmbJc4/+G
me+WfIz/yz/bBTMJ6bee1vqnRVdS9FdeT7nNSCjBONQLaH+IB+wLiF4R0rNx/W7jqR5wC1pXFZOA
0lt253aYWBXocHQFvAAiVhPIe1P4IbX6XsnBrErHklIU4TSu2XkECzvpyTkyVFD188kCVy8k6wEc
VAJimDfvz0A7IBvHfVNDi0b/rEAus3BE+qK38+WcxOqCWVsx9ho85pTIlxxJMEBKV4fhSQqeDb/M
Nv7/Lz2z2WWan0vyMxoJKPJiZPdlrgkt89WGGh9gTcVzmk2k1PLINI5seqxhMKF8/p4Smj9Wly2v
Wzyb2W051rY1yUrhRIqkrYybZrJJQs3bfW4bXjEKEmmiHbCzJSvHo1sGGnjDneLSIIXtTrBzETFZ
oXRakf1JoQil+qdnrESKhiLE4ZCWDgYGNLshS94zupLrrTsyV0CzrPjGtyEPB29n/bIEKaCkesNL
kZt6+Hq97XnmAf/dHlOWCYa/LLCha+MDcbPESL5o3AQE3BoYWPEmgp1yAHMaKMC1dCo4NymlK39Z
yXqhqgmVBVc7iQXOVX00MTBlR3brIp5GWQnjSQzbg1RbztI63xnuzebnNxkHsqrE/asLHFzHTkry
NWxv6yf32YOIjW3JtMBrv0qqqRIHc4NO2eLmQfufkRvxMndzB9zwjP8LLOPLayQgO75KXId8t2A5
kmJ2rmjGsvnQMuW9q2KyAOiLHHQ02W91fLGV6oOEkWSOe93ilyIYLp35D9yqgT+mhtAH3kbRBo/j
FL2RMn7rYHPiVPRNSGgaJa8xf0+iy8Ra7SMptpd6lAjzNbPyVyPUrY09ExZkOS/Bigwi07+gWX1g
dnWgtyn13KMrMMbAUT2oe71eH1lEBzMlVuAPufvkLrqJlQF3xurckWLqyUFFHkSKqrsbENzVzR+I
hTGPACzDj0JpoPFL8lQd2EFL30q/K9npLxnIotbVljIwsWmsNFbJ2wWx17ZYZNad80pYZNWfTArM
8iJylMYlYMwsbAD+FXZP3utNsdLeSjVMbH/j9pdiUPdxYBu6w5m5K8X36mtmOqKfJh5BKeJ7G7hD
jzCidwx/mjhjANt84nxGUQSt3gfKSFZ+FYOYgU7YxEDCsiIurd+Z145x3CJmnCl4oZQulMNokh7D
vJMkhNaFmkzOmQLkpNJm8PnMqahPmZkwrtOva0fyb62H/P/LIGZhcOCalgoq6Oub/kZLltWzN8ZX
2o2uDMcsJ3ishpL+X1Oj0GPJJptKk8u+JAZP3bnsdXLumScTAkrahEvbo3r1IdvC6PfWmvu3OW5V
cWukZcdP2xRX5/ya3nHh9Bke6I6bad9trM+BjEkLy2l2pIbS/29HGiXEARpygYqdGuOJldqxCwUs
aLbAlPQ64hrZQzsP/vCK9XoNDqwdYgWFdbcr1FnzG4P8vifizs4RVht2kHd5ZK18nc00NCTkmFF4
ZUlt2ilc6TjX7RH3zyIcqNgwhRUkgRvz9C3UQ+X2VbxbloG+FBVwTwZevN/vTZXzXo5TLfG0gTQ9
O7X2CdbG6xew3F12Vm9yDGVXyFEKRl/NcTmNj6LrP6gUxSeO90Tt+LKYuM/TayY8o8YK5Ly9GXSQ
qWN0QxHPyTNXmBickjrFbjU5n8L339AQjORingnmGE32oQLGQJL00rE8J8G6GidhIcWhd+cUM05S
clW50lRzYZCYzzVv+EeHO6YjmfvysFvr7GpeZNh5Uk0WGXJevD6UjGQ1NunEWMM8HsOhbEJM7glL
D6hkShNPnHs0iOb/730HpeoMwGSshg1+RsP9PslpgV4MSozRpsi7Mc93CQijlxeD3lJITljnks/1
KpM8ZcFJfQBpE3dSlFP3OXH1skEhE0T8A4XChH5bdVAwTj1N2bUpfySyuut5vqmpcN+ONICW2CNL
7YrNJy0OCnvvQir9Uq1Ay/Hdxd3kiGPkr4ns86JNNtuYiRQBwBefAtVXv1tc2+2+NLKwhr5WNPmN
/cGdlc0wUk+AQLzMTkQtgL5ROCnTgwaNvlmDZvbfxHqqJk4q1o6zXXljNKXmi0wI38hI5bTauYSw
Zy5DcqKuyM26H2AbzaQLG3AoZonDGkugJISVaPn1elZoqDssGgdq9hgFJoUxorhrg2sk4Frm5S91
kEVup8weTR/eSNcbIh3GI9goNCgul0SEO3cfhgI1PMAauEugWkjXt1UeVVVduIg5zCgQRvi1BhNz
HXgG1VMa0D68Qgx9yMZFPdl1xEYAml0ToxfNO+j3HZ5J5WeD+x6x81cm4Laj+1bg/BFHVbFAazrN
hX27WwBcxYA3U1FcsDuOSePo7I4VWQMx5MaJuTPbDTbhDkiKgquGp0sEJ4E/Oj2C9Vfebp/5tD6j
f+sgPpZjMwiYWxe/jmO/KyZvFWjUFlhG53/rV+S7pSAoaOLe6zsUkXGiFwAiGx6CTIL/k/D6c7pn
GlCRYdpFZ3VtLs3YXajbuaQE0hPXUtvjluTH+4uTFRW3yH39nfdimdxR17xqVrE7rOhRPIyIkRUc
nobGMca/bEn2iYgHyvaAP4GI4YPSYUSzXIJgkixHHE8m2ylt5lc/WGwQEUXSp46vZub2IMWNXxxS
WfAidHUpOWNez2DrpTDEmak6N2P1HM/3tuPUOal3kjL38gyjlxa1i0Ww7yU+pIwkGEAwj/CPxr4L
cLK1nODFsZRyN20h7EtrF2MvuH62SjaWgo3hnK67kampMz0DHtEyFxfIPZrmSK3+DuWYf4oOg4MI
GwwCE+nb0XhfsG1orN5ypaRBk0NsTVVvDe9JU//bHnC+FE+sd5yQVliYf2CyuMp3koWpHkQ5nVIZ
SYbh2lmIkN+mo5Q/LQIj4CXg8VLlwJuw3jHzsqEnZO7kw1WZX22H/6Scu/CqHeAFHAjQHFphCLqG
GcpkPzbvLH4TFBio25DRMyVm6GUCZpu6CRr349iPaUGpWNk2QJE4zh8sa8HfDzJOmIGF9ofcQNzf
g7CRKW/LjHCj6MlazSBJ2iDP593UPxUz5uvCRuIZZVRh1RYDbL/XVyRLDb7xfDVLzZ5V0l8x0Uzq
TDNiHcRk5m4+5ADL5PxSZvOlGf5D4bIjzoXLoeBlSORPWvInTNOMdJ+6RHWRDhMD94XZsvtzQJqA
w/+nAxXvK9FvRZrn0ewlmMsfMhZIoL4v5jZ3s43nVItL9x4d45q86lR6VrztCTm7RnRsdgDg/Jid
hHSbZ09L5/0APmqOwUKxGdgtlKLNyUfHnYhNa5wIfklX+5sUm+SxW0ND7HV1R4qfESUhCM8c/su9
ifUTQe0M8UEICvFV9ic5GA5ItpPXtpcSXL6qO2+WBHklt3TYGHyVy1Q6bE16iNg5S1ip5rNQEVdy
5F0uSaGRtScUUyU9LjNzf94ySkBC5er8D9QC7Ru78oY1n+R5xNyS8B1q969J1c116z7HKdxKwBnM
XdNKLECnY97C9MMOUEnuDbW5g4YhCMa0ruKhz4/Vlt27WbgtbnnORIheMJ5We17bixmclHw6tuzg
an0vqPVFtHqCkS2l0/OOO5YtmkKwiNoh6sqgTbHo7SEvtR0mJdiiwrsGiY5U9Mu07JFj9gez8OnG
8ivsqpt+TlaDhMk7PyvWrDuO27xOv/UMrb47N2zB61g+DVlJPP2EJypoPuct5ezPqbr3ISJ7dMCE
skI7ndkFprG9KB7+ON5ArEDO4VlPGzqpj4Pk9fvfueBlsj+CgSmiCc9lsi9KT+01jvYDGQoL0NEY
ZHioF0dZ4kPavvOctpwqLCr1sP7Bwe/hmaAhXbFuOoVvo701p+yoD407o1TTxquoFCmR5zXHD22V
ILOW+56Eg/ynXLr9TIelEu+65n14paGZF/M6s0MMqUJp+hUrAqk+rcxkjIcSKRjsJ/hBdtzbi/Ym
sTiI9XCzfqjQzGjbFck5qNFumjX/VFfSTiSfS0o9Y8e2xD9KI++0ztdveWFDagIeQMymGfEc8u0U
sJFzIqM8wstpHybCZrj9v9XQjyYEDl72ehHRpdd+sAcygHK3gxnPE20GmbcwJ9JBlTQOp59hxVXF
jFrzU/Tsc25/t3FPKpysKYEIy2kVFWnJzePlpg/J3eTqJo3R41iaq+yIGL8HbcyDoUR9S+rvdgYk
sdrlU22ewJ5cbHaACkJYsmThAT8fY6E5JrQ6o3ovPRZ8kqdzuHKkE6hCyZS/Wkz8uoeGNrZkQSaf
WJXPhtoXt0tyLcaF/12zixk4HoZxefk9oIFL+ochOxGRhJqLQrECs00JhVm7dvyQcAZXMjIAx7ON
E8om/d1wJ/STtsNGhvW91sl/8jCbgywTYZKwAGxuGw+cicRYzmxOJPfB25bwrpe0L3NuFvYYBA0c
j5GWYfcrKbTjOorvM6rqypNjrsLE+pk1irjw2WoUeSf3daKqRMvszJx2BlN/XQ3Hjl3Lhb5FvwFd
UiQ/G3v1Di99y4ojh2xssB3cmmTPG93EEekKnFzE4orY4APfBuHSZ8MVgjhJ9kEwTrl57hnzVvGG
vdekRNOgZhf7kxZOeMDzHGngDhExn7FiTXYCeAV/f1d9wxatUw83K0MwL5Bk0W5haMTV+uqJZb7W
pe+IlocCI9Fo4fwjsfyPq7jiLGBcJHWnviwWKT52tmHcuF8/PS8TDnpHTR+P6kq8rNjVr4ylxIyP
bSNqAT3V1OkRfegoLYa5Ote7aF0cw1YNAjKaaXO+RGmur8sClVX6XlMAUCs3SO59nOmmf4nACd0d
ibiQw2Lwxflkvm886HuwauNMb1ra7yV2fhtVEhjrG+G3OYCe6ciT7sB1OV2tOeKvSLNYM4z79F/U
z0dMKSXbV036u+CJji3oIyiHx6WZDyISI4bfWihw3SEHEyjhXVt5e2AywitDglP5pSdM5oPi0M1R
ukNNQ+MP5TR+RDsD6O+ZL9OAFZH9bSJeu0qG7XukwNkpoouhwsX6QSXMenknpSLhNj5fTBb8mdl3
j98SRL1Ce2fN1H3DC9711DfD5tzXf0aD2ToxDlaHQaeAygN+MFm5NJHvTL4iMoB0eoE0SmKoDgvw
AwjlvbpZtfBuUHcn1fAW8/WTYPCNGjy7O2U3kLUhxW88begnACv3S9TKcGxapzBMKMKMKRQZ/V39
lX8ns+mtBZMbf6AAiPIHMLDir94JjqU8JoG3SWHhi5O2KLH1xiswjWE/wpHgbKbjLSVe4w0YW0i3
fbefSvsLybJMoGMBCFNbqhcluAz08lTGIYWCOUDOUe9JzDaKonvNtM6rN3fg70rQo0SVIBfsG5ni
h5GtJyADGlnNF9yOAlAKJFwFGwSmO/yjPFto+eVmDE6MOkZE8o2vzE1W0HZqIElQ9b4QylYUaG5S
gXQZEhK1Kwu++k8SfWY9mZ6Mi+ZDwTnXcBOTiYyK2DCM8UfMTaDMrd3UZ4XHDwodT3Dpu6C4DhxX
BDfJ0r4mAAOkPjjcfaKR7I0SUfSi0B1A+5JRAUd4CNPwpIm75WS+Lp/kxIT1urAw+8eis45469D1
sL2nSLg6Q+txkUUGtQFizni0Crjs5mGS32P1dw+PKYs+ZQXtisYuYzxEg8du+Ewa6sJvNP0UrXXr
2/cOoFLLzTjBz1kfI7XxkqSzMxjbCy/qtGxNgLue0KfMKPKuX8hmbLHy3sBqAubtvQrdMYm10TFf
2lM64zHZYNDSksC6Cq0+oQ5BzuV9Wk0kgb9WzG3FixDQy8y29pQ9MDmCKbgllvSCwoYDiIOF9EYi
BRjSbfCVF00Tr7074oyuLh2qQGz4gxb2LAPIp4787DZRbQmF2zrBDRL1FaapQEJC8s21ghOlHCLS
Vgppq6w1g3SswowChh5d8d/E8y8ZTyPfZ/KHLAAq4dNCKZ46M5Bp0KXZKLT4YxZJOMMD3xCzo/Vh
bqDg3FLQgwb29mhryfIKkzmR9Dcr/qp1dpLRtjjnEcmxCIRhaNFfgWRs0hKmlgJTh/FaxyvvPC4+
SjKj7HGeJWOYs9ZFwJFkHklxc7ZO7pGB6XiW/LZffGVtfXDR1oq3RfQzat1F8BINacPOkWZ4J7+E
tvWTVvILTkM9Y27MhaRZ4wGg3//S/mmtHQpVP6hfm9o7kwFE34h9jQ20uuTOXMVOx8fa3PnIHhEH
GGSmJolORT2fSdcCLcaArQTzNw6y5H2UHoIwcbDD2QAhpUWVlCuUIf1jFgfcDZmEL1/sg7UhAMHG
ywBW7n0u4w/0jORZ8sRp0tkTO9qFgfHzpFyq+cwAAh/LqY9yXHAco9N6BtpD6/FskfNiDtPw61gf
Y85yZiMVkUnv8j6nc4m8dK7CjApNfhLuAz4JlNCJ1ayBZYkzpy4cC7gAK8cDlIxdB8Gl5HFLW89e
8XSAYNMj1dUPYJKYBEmprCKNpEn8oazDR9VhPRVOS/QQUK1HqXaTtDmrtNwifxdaxOLe2CtID9py
0SiEVsj/vSk6o0pl8P9RxNcI+WCEvTXD3pLp8treK/xDLTanRMLuRF6h+xzFmdvFwao1Mi6XNp8x
qeBiXcn9DvpTs4SrvkkOC0+Dx9KkfeFWtQsqjgiw9ArjW2Y3GqvbR0ZsF12ZMahJM3WFMb+XJLqt
yz9UcBP5yvZvVT+YlWDi92xoyTJ6b9gSKJUn5V5biwdVqAfZRCcGC+4Mn68mU/9HOKV18I+mnDjx
o+AA5C6l2FrzGFqujvFQwZ/SaDuJaiwBN0Ghqs5GsOGQSzlb8SBGOAy0UWTH/L4qZigXtmy4GLUb
J1oPMIOKWDiQU8mRlAqV/iNNCBMZenZzj6P0YdXyQ/kqBP3aoTn/lob1yMBwHJ8wuxUyCiX/cUx8
KnNYcdUUj8wNm9LGX5d/JcWA8mevl+Gs/pgpGQqpDZRVu895/pgjdwEtm8qGD8DGT2TRB2SB8OAL
9BLMFdiq5FOpnvCa8z4gREVit53QqF8pdr6Ri+56sacMuWuoAcaHNv6dYKltIzbH7cjVx9s0ZV9s
K2ddY7n8E08gofhv11nCEsMB1BHo0MDbw/WqKus1pTaDxVRSIvoTFWrIDyFhco2ATeEF72X6mRSo
kSkP7NofpPmUZ/V1CEH1oUVEBhAlXMhEyvRD/FcejaDXJirVVSwu4L1QaZJ3gjUpdk52sP7I9prs
6YSViDpMrMJkQ/lcU/iVs+2bTpYwr7Mx0K3sAM1r+C7HPVXmzBwtNkINKWw7dQ1C1Jh4b5qs1nMx
cEMVrT8yokhBVDau39cX1vJKod8pL+kqoft9Rk4A9Sa0FBemf1ecGhzZnyageJSe2tWU7taBSoBc
htmh4mPcoMWFXG0jbVjpMcUO1RveW6x1SpxUKZhI6xln0NR4O3XtSmXKU+2lD8XA8sW3mZoqIPQW
yaSVoLyAamORHTTfczO5pMJ61pEAyC4147+4Pgr5l8CxshDJbG/HtYfDsjipNFwY/28N47FIR0ws
Jtf5R/oy6sVvW8rSOWX0LJspM5occ+bIy7mQYEqx3KZiYlC30vk5P0GuyCy6cAe1uxUBoN2pv2oM
kPG6i7kjVQorDxL3Ool7hswTGZRzVlnnYm4Rl4CfLtl5Y2e2F4zyQxvSD0rccBCJviIAFaSxQ4t6
ToG/lYLurVkFBhn70on72tFspXOC6KPiSuqs/G5Bgy0q4T3Pk2ez6E/KPxoAkGl1aHHGdLL8SSVs
LbTvY4j2CDPWygL+nq/yJAO5Z89kQLQcDCwbvnx+qDgRVTc9tvhu50YM1IElIZ2VHSAtLrL1OmId
LwX1KHDfE4jtCXy13wxpZsmIwLXvUqwvZhooJdoPDAaiTz0sBMrQd7p+c+VCdCQleBNERayXRBX3
B7XkjIYDxwRvL6uwCoEniGUQMd7mwx0nhjPCvLA08YTPSrA4k2/fFfXv2nLO2dvX/Zl5azzAgNfx
Q1YfK6RpLPLvsVssxWFUbOnMfJfsUzxQsFZ1ngTUuutgAFb8dUa07pbCBX8RiVBdXNQaFpZ+b1FU
Esjg8KjN3CfQL5lC5YLNUZ2XKwW0CyJhNdppOrG2RM4hzdYt5OoLeKyGGxe4iSgIYNLN018Nji7a
gvTXNxCdPCGA1q90r/RlKKQ3KdUdmpYh+ZW7rH1MIAcK5VKZnBXoRoWd+LIcmtoxhZeoA9uyNRXY
+EjxenHS/4+w81q2G7uy7K8o9FyI3nAbQEWpH4739voXBK+D9x5f3wPMyqKY6lCFIlNMiXl5DLCx
zJxj8g6jgJdMkFbFOaLBx1Lg1AyYPXvZnyr6LIXmGpEaHgJ3iOeOWHBDXTTt7Ege1GgQ2wP0HczD
b634skMWbe+fFtzOwX/oqgopDenSr+NnBT6VPabjfDJymsHgHME46pCXZl37GcG0y2HabSzAHGZU
bn0mp2EI01yjFFtrerlu3EVYRw/kg24DmJiKre6V6C6079KDlZdw4IiCLGlIVEj6gnCfw11kyqlm
gPKwAW8FPzFqjkFDDXKITG1Z6meNXcNEVtDufRhcOrGPh/cQE28485VZmxKBnc/RydaMeHM2kkR0
b5mHad0bAp3pQKoRz5vAd3EUNuDuy9mYIIwSPAzYj6OkEP6D1n4k4ocH77fqRijqnKW6/T3Capc1
sxBWOGH/0micAoxNEncXokzXFC5DhnjeArGLkQBuxGVPHT0O8/8wCMz2VScfV5aRzTFuJZTOxTs4
dobkCkdc2b+1Ld7TgC3IqcTMCySN/Gknr8KKSCYqAt05Vsy/fZwfnXrXFESz7f7vf/s///e/Pvr/
9L6ySxYPXpb+LW2SSxaQLfiPvzt//xuf5/S/bj//8XfpOJpjaLYhTTTZpiVti///48ctSD1+s/of
TlF6+pgzXYvSgQmBX3EHgsAnLnPexVhk5nWrMoUopO4XM14YmGiBF42X+rd//rdj2zE+S+Hbr1bK
WZm0mnI1HGyXiRtYeHXSeGM4QfBhiDYBB2H3rHuYIp17F/iu00PmCJou2uVpPNynEe6hUeLm9Puf
4ZrjVz4m1yZWKB10cSm0+lYo3kOeUhmruQ9lUArM8ZTMLLsrfqUOjMMmtH9jOpQlPWvliuqRv7VH
ZyD8tLejACX+5OcpuulbBumfZUPEjsTQZ77NOruJiEYq/c9M5cLKSd0gmQOdAcjXaGkV9WPmREDh
s+GFbJ0PqxRfWqJ/BXryBWoBRbnO3QifFuN/UNCVqylc6TzZOy0Kek8SdaayGzSDG+jku5e3H6mw
37WI/9bR12GceXb9ApNS9ZjrAteu57xkEcLqVNe2v388doNeK6AASeCGsrlLOdg1ONM5Fxs5H1xQ
VGuIpq8v+YthzeWb+wgUnNU8OkNKgy02vSXrwfmfn6oTl4+MN4OMLvMJwmt2GhiQ8E/Ya+RaRjn1
3zUr0dhiExviB91MH5wP5yNnrUfcToZP3nY2vWZuEnPYaGOx0ZCHiomPn8wH3VhMBuJS7ba9DSAw
5WCet9Gtkv28r3klxbAszGhpqmgDyAjpBrCNKdsqHgMwIt+MFjkyokQLUeLg0OfN0nOrwYPeV8dx
yuqsuHdAFejogkqoIkCj21sti5vdRzfNwpzsHYOvwE6vttNe7MUK68fBGYuDeWsLuWomDRwFT+kD
d0EE51KcWjRptgSp8x1GKuMbMHMsOZDDlHTB3Ydxb0mMq5kvVwtOGbl4DrYlvaPAEOHe1bVKrTAy
dmZmLeEzC4aFPLtWEcPChKldVQZr8dJQmiQ+Nrpa3QyywuKB6hShyyi2cemtJm3M4JSbE8D5uNoq
dbKFh7WpB3UDriwd4mN+M6p+r/jjPrHRdWBD0Q7T9abH+FWX0xVnRtBQ6INbdZ8QG/bfl178Fppi
naj0UaQI2CyW3dbbVFFIKwv2bKjmPmzKvkYWqq3++bI0s+hhIJQF+jnDot4pcHd9IlGZyA58hDNy
XoAkadt/f2yp4q/nFmpGC9unpjqOaWpiOtf+6dzyYzdgopV4C9DJUEmc1K6zxaD5OZ5OzcfMMTYe
SCNLZSTIQp0og0EJUeoXaJd/nl2/fgIXunxvCtc+eGzSdyZ53095Hlhb9l1y3XZGcUxbaX/9/LnS
cbE5mZryqLmt/RDEWEj+6U/py8EEeToqBxYnpBpCwzhPt+mvPy3K1e+syt7zyD46An5HGVlXkRHo
wCg0UQaPlMRiMigB5Eb+qPQK6lG/q7kUTG/eOu2TE2j8Qk2+2sFJ50WqoTVNqXhHJ+YZxRZpVvvZ
m9d5D2FXPGV++zJMfsO+Y5mCPBpUajD9TeAoCoyakKHB+zY8KNIACKnwKfYgOVAcBhBUikx9DmM6
6dB8kmNJok4y4VemQid+yYT8wN/Sz1pICb0qA6IElm4lYLyWeGp7E8lPan1Utd4hCuos3mo3zhrB
YVh2/aXNlrq0HhvEEKHbgqpR21Pp1e/Cg/vV48KvBZHuDsognbHHrLQwMHhWFJIYHV1yjt1FquFp
xBD1+yfsCX1tG3vD8cAO9GunDzeWNW7sYzKLsovGiGvYHX1T7rvy54dvCLnVeGEaY6TpS3AHcWii
78pAPcJ5isBfYeKiYLSyj0/Cjy/T96JBA2SJxcDFOjP1T7uVznwQc4au6me2MxTJO1gzT0MRPU1f
2jBaT62BxkRnRk5zI3cLf1oGFjrut6wQ94y4nmF0rl1mXgz/xfaQYYcB9f9wEK6yAxK613tzDXZu
oz3KuVEVywKdE9TGJaicVWnQQCYkXQI81MZ4HSylTSR0DI7A05dBIg9mwQFnBEeQYMw8WqzLjP8J
6pm5iyZRb6WYOe6+3STrtsXfi+HNJ2orUNw1YeTElrWfIUqnxorQMwa70g638b5JxU5D9FutCDqR
jzOQLzPpRjuwkweHFYIZfztNgngNp7x0aSbPvg8RUM9vZHul9rYYzIUPoZpfr4HVIDliba/fHNwk
Sj1szDDZUqT38LunKwwFIBucZjPRy4bV0hjtQ4apK7eS+XS9uSMy8Vm7lA2aUZlulCjeCIjyjP0e
vEG5cs3gXxrOg3pxUcYmLckq+QlG11Gow0E2/X7Mul1hQyUg1PgCMo53G+7VOodQz2aUqzOrWwKt
mCYRTWfmhzCyL8GiaLq9jqVf7Y39dLGG/DUm6j4iD3qCgcZzO1RnVs3CgEQvW+bX6fqtgGYn2SJL
N9jM3a1z8NfFdGCa/sqmjnmtppghPpL/5dg0/z/HpqOqkkbeMlVTqr8fm3i6gsRJcdowbHXx8bYl
tX2r4fvfmrFVQqlORpcdj1nZbxD1q+zA0wfpM/wPFNuiVotyhz+7fzO1iqNKTZ2ETbRTNH8UhL9+
vmtW2d2Ki/RWllWKGy5pPxSequCNc+fR1sdkq1cNmdSWN3gd7ORuBM2MGF7Cl9gHcdE+/nwR0oC6
wpbcTa69GaUnjs3irfGxCEMHkGfFFliDRCPfZSzidTqqNXpE3QanGzg6D0g7fgnFlIL580Vz+B+9
oulpUGv3kMSVfg7hDXwEGbbn6RT59QbArviLoeXxnvUsGblEMceUkEDyvntolZGlnFAPo5Nr+LDU
TzWyrypIhpnZ9c8djBXDLLdS9Jc6DY/FEJwN1b7gr7CwEMW0XIiWEekTwhGVb6ndPnGj0V+JYHJq
B3B/WmzsQUEqpVOflaL7DGrrIRicHiJKCM2pAPiS2fWnyTkwNW7PTQurVZlGq55zj3oAEEUa9DMy
jUCNNx5jd02CFw/aH1KG73y8jIcqziM/d3dmaX63astb00zcVc0kSzBYnyca/VIIsRmTAReF1YNI
iCpaFrCcJF/FBUSBEXh3IQ0Oj5pZ+ZgIDy15itIudd/SECVZGoLmtBn+AnFov4phaim9gUeEqjz4
CW7rvGMH3kjvVcTVj0qPzloXyBlM6bOj8SnAXTyxjB5wOjloFE31Del3QH1OIr1oXQeLYXPz40Zi
rghQjdrRj0RJb75gJeHWwXPY0P4Lv700DWYunHp31kvUbENkzZBPSrwifkbJKbjqCUidFa57b2vj
Q/WRszkkWtQl5nhmfem8LmyM+pOMzi1AESpO/dikHrh3T/kezejiVnCPdVamajo81yF8jlSPbkZv
JnOt0m+9GwA6L71bYISsWRPjK1BpCVp7OPx+6TVqs7Ufc8SUGCJrDILysY6AtqPT5tniOSdbyS5w
da+G0t+GMmB/oM8ZCj1Ml2YBexYYjSbnxxK1rXlOZq2QS/nIzAbnQ7OjDKIkxmIwADLLSb3AdDFd
vUaQ3RliGPgLigw5V7dz4h8gddDi2kslDNaRqq/xDeD63UeglxaS9ZubgMog6iY8VuklZ15k8qf8
vNSV8ZaQ76tX6BgRZSlMKrVhTypkAlhKQ2pTk6u8QapmkBASDI/HZvkCsQcOiYt6iSm2mqE+ILXb
6JclnbULL6JkzmMc/ZDhGnSTRjKvIISkxc9BAS284+hieHpNFH2zMO+OCvUGFAwWyky3lpINIIIH
2DYX3xuvCeqpHIsyBLh7qtVMuvsUP3ioLM063bv6sBdy39YJ3mVzr67i2OZCc1HzBo9/3mW6bd/8
hLm7GaJBzRm0HLmyzkpWYjMxdnWSnjpSGqBb2ysdDlRo4xofqCi504kVnYdDvwZPvnaUaI2udDTE
rnBDYGHoxoS9CUgnReVioPRst6HTbCo3xpnl+z0ybYDJEBSMnAAkdadb2JekcUIgeQYsfQapGipI
f70T1mCdNJxW2XepcxS+dnSr8qiS6tXr4/JWHCkcL0aIqIzsNrNYS18eYC5WGEj5fcmchJr3lBjy
G3NAkhKd8KD1zb6uL1qVLuLFw2gaJ6ggcehekqi6GlF3zRitsSLqWwQEEYIRNgYNP7hjdaXtdCJB
PSfeISHXwO+pBvYhNHoO80YXfme5WQdkUnzNGhRGdc2EmLXZpMiDX70xlybcbqIFJ4MwlRYJirgR
cvOkndVrpryZbynOZkl4YhUuQ5aYgjWuIDBe5sE6MeHnWagpWbtEZ5G9lsjiMFbRUzqYPtUzMYVn
x0jO03GjACwqHtiFRBbSyE+l9lZtqe1CxdsB9lHdhRrDLV/PFOaWFdaR9IkzP9X1rTdaZ7sML9Pu
yVk76xGHN4tSSAT5LICb6x6URBxgIY9ybVODqOpUkZMHnVF15YAUlMM4oJOT73E/bA6UhjSKWFCA
c40rHQFQDSVt5rcKHINibxfXBm82FeIekO50spmpuCdjvBTqQm28LTT2qsd7goBDuLfs0M/duwVU
4yA+LOAABDKuXMu9i8J80HlAOON51Myz2ylnInXPsEVggSruc0ED+eQq4xrI4jIjjjQdad4x9lWW
dplOSKMNb8Sk3XJc78QN5KO85elwK7YEI69nRPTpiC3RvvPO2RUAKfRxvnFPJOqqKSCEEkqPnnZZ
DNoSV2qE4xrqiR4tW9CcQcRsNSvYusDHT9wFyapMKbpllRjLFHAc9CS26hiss2EFHp7amiUuDDGx
Aa9ViOt0AiuleotIRxyLbD8dxC5py65zGSvvViotmU+Nr103fBXje7UHorvNiB8VpNDoNBwjnTC6
b4IZp4P635dj9l+rMYPWkCIMN7vNf9S/DN98TcstKYMGS6ie5HM/0vEJlp2fW2DxgzJZdaqAqkiH
SL6QKlDUrH62Ov/z72VJDAGEMJQPsG0K/iyl2KtxLVBSiPJVUWSxzRtN2LM2tvNjGfjVJy+n3VVF
6DwNqcqGL7Pij3CIk//uiv/nR1eU2wTHYzXvzeJDiOYLedtj27HBt5Hqo9VVGZGKvVNCX7Nj/ckI
eT53btjO2imEI/cM/FsB3bYzsDoxSruFpQgP1GrgpAu/ZgkvcKC5rkd2REgOvdtUFJoRdJohZ7OQ
erekmxbaqXUzsuwGpf0xT9Hgo+ws5mkX4vgelImx9N2V4QMMT3Xm69lnplg/hNe8xaU+Rc7kj/0w
3AZFOQ9j+cOcNMV1PHxkQ/dVhGxzSt01qYNTZFAKWo+of1F1QvHUCo2zNIgezXU2YRF8zFkuzW9V
6ewZaD7URar5cwL361uUQ34Yz/W0PgDFHZYhNnrki/1aU+y1pWQbxRnxN8Z+vsmsdqOMEBvTL720
8bsiySfkOw0CtMfBVl2liGT5hH3sSUphbzUXtF++L/RsHXvxOk6tlbSG1dtqyMWpoHkrsJFwxmbx
IU8YuM5tMfCkJ96mIvAtXLkM61P1FLryPCT2ZWzl1YraW7iCE0npMCvgmfCqelTAPjqKfGeO5I+x
PG2HAptxjrfr2gUo6+2VVMPn1vSeOGwdr7joVYoTgK0Rvx+0J5yICqluOIO1gJuGvCRnZsbL0cft
VhT36Vs1T4COzszcWnCDPuzRQsmx+TgL9cRAZNmQzJC25co8NqDkjFm1ajzralfy/gxfO78bVcci
flxOX76ZfoVu9uRcdcO9OX54t2di5XjtNnloJcNGnrhdzgSQs7Y2oAg6zDb6AO08RFUJEA0SHGR9
bItRTAp3PhAJAXtC56WhRAoRfORyMR69SQXut/toMc9zuU3RZ43jriMAsxDeRvOJCSsfU4y4XQG/
q2q2aiKwcVvbSZZlIP2dLi8hi4PeVodOnbtEdKvel+raW9t84xpfJsOwZZZTVtCAouRk+zXCGOBV
c5FFGP5pGkp2pEukW258kVlwQlvZWkw54kVlBgsDcHnaboR+9tdTcgk3FfTzWbFpM2OnkqrovYOy
3k9X7L8/wP51DGeqljQsIegmDalJ/fd+MozLzk0ds+B0qgtsK31JOqtnx/1rnhWTZicr8WKMwEIw
LrYpc3PfJ7Ft3oZMun4eZn/9EW2Hnk4neuTljx+jWtUz/g7lLbDr8cuVChq+P37e0Pc9wUNKtVMs
pz2RcVm/6Kk6Zdj03eD/nPL9+unQ+7c2T49Z3Oj7oPZPXkT2SV53Fb5glFcMEzEGBsasN3oSKlCG
gLY3UR2TkjDPPRb9TtMGSBvCDzNtxUwx5KcWZTBN+u7LY0hP1osH8KOqn2USv6hp/9L62otr5bwR
yoOesBy9JTku16dxgAXxicQaZHhj+6NDcwP+WfQUgcN7OUbPiQ8MohTKo3DR0pqmJDhGVxiL1eNn
mpa47N2OnVnl4atR+q+6mUyOOcG4rI19LblngiZOybJHIw1J0DHCGqkseK+sR0xgebAlUh2fQpOT
42qLs5ODEgefms+Emb9HvfOchM2r2wGhrAUKEtv/mh48v3+aUBh3IAJKCnZ9G7j22rdRGM4ExR/q
X5M5UJ+i3NKiQ1yHR2O95zXvCTk6OPduXi2nT11v7JtI9wakDvK4TkFVnIXbkGf/gxZQ5NiI8bPm
igIDYO747cHwioP1QoMsFGUfoSnT7GGvy2KPEWNley/jAOjO8XZa0m7rhwArhYb0P0lQe7Y+ePgt
HkGyC/r1WIYb0ctNd2z0CV5K9hMkfxM2cCrXD4Bc2Z95qdyuyBVj9QYSsSpYpv7x3Vbavq+zu+7k
RAy7iz+/YrhtT/bWDwMyeXVOOUI7IT2BvVrcKI3iTYr7KUK3Y5femiQuVEPLPiBer8qP+QZqLQLK
IHx36Ki0h6/K6Xddqe+0u0m437D3tqjoSzKInblSERl7d3tCzo7iXjFz9SDMlLkOOiEgI2jObHY/
7oxzZJAwo0nIO/ED1Z5+lUl+j2cHp/W2RGiobn9LEu1uXaNtZQAQBzEAbzR/8k+6nqLeYGNDWGMM
VaNmt26ThCarap3V1bqMyzWbjrW1Ix4v+x4p8ld9NJyVNbLEQH/KqbWGRzv390qJNn9I79MVykLx
LA37WIToLdFQErIYLB/lRiRM8XaarTLF9NYGQTnElC7hUy1lFwPSY7z4OImc013GMFyrajQtcpN4
4iEr/MdB4JUyuPjM9ebbtfM9HLA9cZr7uDZ2PLkA5aRwYkEGZkG+5IGOTKORp46EaW8gd0p0QHhn
Ne1IhcGx7XhUNMe8xDW+8ddp0S1tm1QA5FlIFQGrrxGoNvOoOjkba1Hp+daej3625+JZlAHwIBLF
CDQRCrno/ubfn7aa8dd60ZZCmvCRdOkYEtTE76ctxM2ROJVsAOqNj3khLDdwFlpYodqQOHEM+D1m
qwMOijAT1GUiOsY+XvPUJqmxawuSgGeOk+FEGLQAbY7FOAhaXpWZx9ABHVuMUjVmdgWAxs48Emd1
VJQqi0Nm11XV4vCNIjV9MhltsMnnPPj1gpIKpLVjKFo4KwL+8Nz2rC/VLu3rHy+vKeHZV3WBkKtT
c+BqWlm/+yC/3vp2HOk5KvfZxSS9Tsu0ffj1okPNq0CUjzaJrYX9ICCBX3h3TCxIDUHMDZ3sQTRW
wtPF6Sa84p/vxYyq8JkFtrL5+X56z9JfyNeyH9LCJ4bCKrKjoVoFYQzTuxv1Vt1mXZmjwucdtkms
nHPXwnT427sUhnMsvPrgQVxCrjftR/JcxSchVJbLNHNtJZ76qjnB8MaVgSufi/pMNsdzMXIfTD5d
TzUu8Sh33dje+8D9VmrxFEnzi2HrdyslfOMc5Xpbsfx1a52CumWogma9nDl+fi6d6ruQMSk3ev3p
WdnV99j5gKC/p6EK2wD9E181dbAFplAJ6x9KL99NAhKbcGL2tZY604L8Yjr1EeGNNq2MDNwoMASY
BM10XUG9pC0GhPbwPhgcqfFrlIyPlO0+mCCbLhDPVWRRT4/aLh1hDLSt3IkOPUolIZ4NnKTE1ftP
RcI4Usr2LhnfzqtqcEFSIOAYDElMhIADVmr7Io8mv4W7CezoFCj22e+1a9Yld2n3D5muPmpp/wR0
cIo8BTgpS/sj740TyMprYJuPvU4cNwt8jAz+xM+zknwhCu9WmcqFP0fj0crPV3noTpKuXZZhAa3z
5kcjrID3ejZ1MLY2vt2qVV4z8kKaFPV4oLLdGBCmlPXdbJXH0pA8Y7X4NYwIHx30AHKnCTAPL+Jx
wAyCOqO79D4nfZThN+5cuLYgSKrRfPB145514kYJ+liGXJ3OqM6k6l6cmr1Ml/U/OuA9mQTnx1mM
ukUorxb+hVnd+dfCd/KFnQUYMPIBaHWV3uxCwx8z0spngEuaBERJD9wyqL7SzCnQhDPmjYLwInXo
XX5pPdX83mgI35LRRq8H/S7tVVgcVbX3Gu7mys7wiCr8DX3GOMsTYF99wrp3sipEef4Sjc0lh5s2
s9phx2ruM3Mx8naENcxky8gqMpgNtyNuVcSh37VGqVCYxQND8z3xCyEAkPjpX+8g4pn0QMwyBOUJ
WmNSTNnzINwnZBZGwxDsqQg6SzsWRUa92y1Hk9TLSDkN0SaJuIOo+behBMaDena62VTXO2fIaK0S
C+4ftxzjhnNVfLK7pV0hWwYI/GSXcTCOeij3gnSP2mFL8A934VBFjx5aBONmgXoX0NxH5oIONHeP
2ZAVpDOTTD1Bd5aQp6dCjlOZ8KGjnFvQm8es4nna7LvhfeBAMsgcG2lnOqJ6RqIUhisKMWRePfEK
cuRayYkecRcWDgfd+pGzlnW0uRT5IUeTVkKUkkxmIUB1aY4Av1sZVy61XtXAR4ZbeX2ZEtMFavGa
4Y1bQRGdgjJ25gdubY/owcA9ous+Ycs44TffSuWSTaFtGN4s6S9a/2msxVoBE5O74H6gyAHxSGlS
ER/M8VcdothlPacc+YpPFiPWdoH6tTpGmJqc7p6ExA04hCX3ZyccTtO5IYhM4dPsKD4MN1733bOG
vzgiZXSYAWpcMFAn8nLrdskOMNVeROa+xLpQIdxr/fxQMOAbKabdeaXoqwYhoaIQOYUgLCSIVx/F
sgxZ7qOMk8ukRKPC/ezgnTgizzKVhcMnrGFFQ58FVIniGTww55EdBxvhXAbW2UMZLUOtXi4YKLCQ
9BDHwt0yUntXwGBBX7DPD1MGZwwNWuRPDaYvND/36eRqGKjx8Me46lxyKp/4EqftBZTmhTVZqeRr
gwnEdJ41YXCEk7U38aBjCYmKHdNgbDHDxllNJ5uqEU3hrv483HIbwlANH/WP881y873syCkj1Lcl
MAOOtFVvoKtvGoOysIw2aknwaRDNer2cB8d2k0Jp7zQGgwiLfYKkLtZtEs9F86SCrI+aOik3SZDv
guKxt1CLqyNwGkKBHWWbueZ2S6JDrt/+PCnVRp4BNDo47bQqmfuEj9lBuW2HerNGLE3LOB2eNmG+
jbnky8mXHxlpu542rmjNB1ZgV1W8NrpP6key1e4OM5TouLYPQ6cssajX7n46aDtLPULOt4MN3RCj
WMayMIrEXb8FVris8rexh2G0z/duoR0+2B30L8Fch9mG5Gxh5OScYVAosLKkBG/n0d2pmnmGk+QZ
L0xuz6lm12XCSg9T5IgeNg1RPZX7YnFJ3LeclSAoO+exgpuFEHn+EZfhOiUrJQUm5PebkQNo4AAa
OIBou5Yl2qMwOxjcAdPpbtvBNaWZbWS1Qul/DQvzahGRY7scQkDifp32hPwtasaZyo6MrxR7p26A
5QQ9kT47VkzmSHZ0FRTRcYc/GeouSxKVTB6OJh1fRQ3yebIL6dEu8JTnYdUueyAt2gsAvlgbmASD
+mOpjTRkqMRcmfu9h1bU3cEhBOSlbKZUqvgL3jkCJAaY1co7oM0wAHO5CwGln86TTY63Il1l5VXO
oneXOuEyzvHg4xAk3tDDyxcdVI7W7trlxwGtUrlE6Exq8YSpNa+MJk8F0XQADQ1EZgEj/RJ8ZG5o
T9PzyMBgC9mjMpir5d4KwfA+GyabWDHvQ20fIl8cGWN1B4UYrD4DNLOMfHNNLhzgp42Bv1OHvKhj
4h26PXuTOekT84PyJhnjO15C7gBY+QL7HUwUZiMaxFRzi4Nl6xsO6G97C1qS0L05QrG43nhluTNl
vmutfKfLZFdzfDCcXjCBCbwTSjMOS+8YyoTsA8aoNeUA6rMoZ8BHboN6RAGzaGsNVJwPUhGSx8aq
xGV6Fo48M3XPvmdN8cgSSpR7q1D3VSoBEHiHtgkOOrO0rFLmTRBusuZkARNmwJWXW5NgDjIrNqLt
Nrji2a5N7UcWcZ4kysogCLy3WKENC8hDGDahfPvIWSY9s7Z1En2zb0AnB4v/pbPQ/qWzsJhCm4JV
tVR156+6AApzK5RV0C2k3mXteuxVEGPhqLiABIsqxuNeuQNRi17kfdlYD3HP8XjiGjfcu98P0TcB
8WyTx45DauYHQTjMAo8KeS4VD9RF3FvVR4kYlUgDIVNUzEFbvo0dv5PFRTEO+6lM+PUq+lZFg1un
png361i8xraaorjw8DzEdiNfvYJH7x8vzK4rvg9c/F95mltTS+kf/voKSwWPJHwBhRLj18tM1JAk
OrUCFC9L89Xrq+jWNZ15wmFPpTfduxY6iF1mZBqJTamWsheZXrwhWIY4bB4OZDnGuO9kelBZkxGn
Hfb1ScPrC4pOr3/WPr/elGKzYndI+Z6rIdVXU5NDI0Ljvaq9p9SUAP+nIl1XnG/mSq8p0LKFKj3E
XRZ4M7/06+nA+WIhIWemjb+PLS3SbRaJKAv54iQxM3YQfohmPOaMWZn0IOeayknahw+3xHXWWuVH
o8VvFd5jJN5Xn/GLksYVaCqmaqWXoDfIffROUlVmuR1/iggrkRWP32YvHomlwIo6TuZ55QupwIM7
KVqjjkwFn7nWmLePftY++WHy2PT1M0nKr7aBcEsLoElJ+8nLLDoOzfwA5TGDoXDQVfdaJME9BChE
uNWLbdr4NVAQ+Cy2Z1CAQhTHAbbSaKTVS8lCxMFwrixKD4f5uAzkg4mArEtpm0aWvgYEj86Xz2iH
34OGPKRY5RHdVgAnZDu8qJr1XYj8bpUSZGk6ZUphp0KugM7TcziySD+A9DzyjzIdjo7hPWZh916Q
5KVHsDRajeYmyTG9iLBDE1V0+O9sjdOmQWasB7CHtBbxjlt5QGuj9IkpwDjrnfbHYCvokHPtmer+
pa70Z71kz4aRyMpoC0fk2/OiFw+d0+qkB7ivrR18TpyExkUqQtZSgUIYzXrZ8930sfiheeNb23ff
ra9etFr27CKcs9YIDO95e/US2vMBeo82ESOVBgte6X3Fw8ADNhx/eIH2FQ36rXWaO2sRBjjj+JLk
1YuXiefCKUBG+1dyOy6G5lxqiyDP0Y1eTC/TFkkoqO/YABae/MHHAUnBf1QdH8m2fNW0klu/cg6E
mfKmWnSIKQXZ7zd2UXhb0YTT3NDLJWAHfzvKTe4xvGf7boJ3YV0+F1VCiNMwn4LBiu+MRyMUOmzh
zWIsXogxNAy5UenVCp9KDOuTTfczLZ+U9tTh+NfxCzr8FSVosafPF+Rw9qThi80Dc83C3CRyMLo3
4/Dwgv3bHk9I4rwCAjV7XQWASrxFuqcnQI3IudUgZcG9cNsdteByBFinAazTMXn2JWJdr9vA8NjU
JCGD/8rzY+Z164yFT+swSr7Fh0lm6PrGRiEJpcZ8FTwOEfpBf7g1y0VnMy9qYG7CRjGnVONyBnzq
xpNrEQ/amu7/J0JEOcOTXncIaQJ1lWXfVj7zj5bFyprcQ9aTDi2NvRwhRfrrKvD23JnI9HHv4NKx
FQy+1l7pdrWhbA2VWjbGYbSVqrrOMYqX3iIRGkaDX2cCMnlQFH5I25MsWdKvJUUK0IuYTbo18354
OI8NtLFccGpK5sabgQnCWHPLfBjQPgbAJLQ9tG7IwlIW5B2zhLjAsVj3a492mhnKNTgVwL+yWfEE
B4leZ1m3/VoVFyBXGC3CJVqxvUpGQWw8Baqyg/s2Bu4DkRwrVm+pz9RX39k7S5CHjBarbrOD7Y17
ozN3zek4HUpq1R7qy4opCCKJRaN3ixKQDlujFcxoe/ypnLSw80unRTui/1ROcjeEBWrvsF6rGzVr
Lv+PsfNajhzJtuyvjPU7bKCF2dz7EAqhNeULjNKhtf76WWB3dVVm99yesqJVZpFEkAGHi3P2Xnua
u9CEXYRxjJNm30oxtgbpbOlklZin1Fj/Po+RgWT4zj2U4NDmhzYi7so+GXVyvmP+OQcXFBYbrbM2
IR+2ZGw6AQYmRItAZpeBAyEKgnn5lNnxduw//pju8obm7XpqXvhed5TTByHozeJZluiG+uClMJQ8
Pvn+CfrmAvkmFC8IYmDSMWgSaALW1IX03seCADEwFfDMTkFWuXT83QgBDbVhXQnXOVtpnIZH/60j
O5kE6a2TQtpDrGOkGPreRO5xxgbHbT9P0ynwgqfUfq7r5tTHa1P/QqfTEcSXonCos30Bzz5uWvD+
2tyKMbC1EcRXVKWtvjEF3cyKcrIhrcVDbhv0ONOt1n2MFt5D24YIe1UdbZGSUzpCNM0Sz82XaNFk
Ctv2MQQM3m9xKHUwTWUq1lW7Gxp/L+fDfsTXrsj9HCbjwrDaQ/nIxAFaKn5TqGfLJmXupF7HMIZj
bHgqwtoExygwPseS3GrT5OLQ2t2+DSZCcD7XinyXX5U3G1GOYq6o1dPw9rCrw48vs7VVECLY6Hic
W9JH6NEDK/Dm6OQ2UL8DNrXdvABkpR0tVMXZChDG8mws/Rw+9AK6IOY0tnQrlzeHSGUFecQWONhi
qA+c63bB3gL2uYHzVkzmbI5flQKAiVhAqV0E6QmapA8CZ11Ym5l2UOKvFudqiuShzNziozU7hDJz
TmdugasjKBF6QRx/6i9wcoDHZMti8iwVoGcrV2cTjkLPrrbkdS3kmL11s6Xdt40QQ2VhvzNlbVdk
HlABb+d40g7wq3aR/Q43A7149tVdKLujVqOpLREMA0qkxWor50lhFYuDzUek2/vkXuj9wYKEaGLT
V0CQRjguinPuDG5oSNtp1UpMlGGbqr7LqgRxwnGrGhNC7YB+0DY09rZSl+3aHso+ffvOnJVuPNiX
P1Y0zrG3YLHm0PvctuIciu9paSMs/kHr5pmC0sK+/LHAlZl5BP+FHEQVuB3fRS4BAHCWdAxkyhEJ
52z/oYJ9jhyDOpi+MK8ebDJO31bOGTRaJZ0HrBFKAH2ypGESJ9NQnvdZ7NaSSyd0kdDTScnPzAmd
DWeDXN2m1bIKxyv9QpPcsDrdStVwmJZNHJoEW686p95rTbOjWhR5gljdK5qhVTOXdsQh/c+7/n/x
ftmEItO4tWX+ocD8m/zERqTTD7EHCUktnWGu9EQa02EcpNdYA4lAoymnVTtSrkaiZNrJV4gJTJtP
K/qf3xtqRfVlJthtbPBtj4Y+Ksufa1Rp6uyMxJKeqy7VLlbs9fdBSrO7oTbO1mxDoiiawqYRE8vb
UYnhQLdqfPj16iTUY4XMchgPVKpHA2WQL8svPi2xmZ1XEQpLfAV533joGYMHEh5YGX0NVIb9poWg
JHX9ktfmGUZkPtP78DHQracOpo40pq9hrbw5YXRTTOmaR9Qcuujq2eWl90DHSc1JQaYwQmtHUAiR
iifSclDJyyWFM7WwPiMsZpgH2Z05dAaJsO0F0G/rQ+uzjwitJzuc6qm2TJLQA8qCtT2+88WfkRGc
cU5c2qC9ZcK5d7pxExosey+7O2p/T7P6XonyrhTazQ7wbGi+eNY77cHXh5tIkzsBcL/fA8irVOow
dPT9UTLbRb3SDzmY5/EU1G8jJ39WYbjaizEn5Uh2yy5fttJKmqLbYSkMFBpliAQxa4GPD2MMV/za
LnwMF88PW38IuQJxcnxFlX4dsS2QlGop/j5rjN3qNaiMraJGYNCCh6L8FKOytvJ8bRaATyKyaWXk
d2PHJEb9YVjgkAH/LxH6YmYmki5Ke/h3Gg+aLFYGfLyrrEk5BTVg/+RVURkrBxWnBIPbIxYS2qgr
gprOKlFN2z9uniBet8Gs3yY8kr/ewyiNeDZnFo7djtW9tKuDcEm0t/vtdEfzJZWCfKUG6gqtlNva
R4mkB4CPs5mKz6fNlxFbcmM453V8NS57H30RqITCc8etBgwjB5Owy3F8qx8e1tCRfOZIuKmfrsLG
mo0acHeYUQiTKQIk68maULTEGLYUKLEm0JexPl7qN3WgvOFhmcKgT893MuCPiF+7fFWq2KqEDZR5
XMoekJf8HDjNMcwBjcK7J672+Nfx5Onjbg1RlEnRzqL/57AyVHxZDohIWiPGuXYCNx0ILSpl6Oc5
eHuCd3xzaadQObDDKp9Yy7GE74CR1urxf56DfiaZXwyotm0buqbKmkY4iSxPlYm/GLnaQNGJvSPU
qtFoqRCtbPvveE59BfNjWTxUdQ/vcEzVilSWrrffy1zqANSpFPXaAI/FXFbjCP2R3NhfBoNSm9Vi
pA1JDwS1vCKE9DlNKX++ji+jr+hrjwLp9FpD1oh94vna+ef1fFMvL1IRVgf6gtquMTLn+ufr+poi
tiWyzaPiqOMX8Z4dm9RoOI5e1h1+foa2ILwqMDA+ABNJTrGnOy7Jwkx7PSbYf/PzjML6NOCJh1W5
lwDbTYr3t6bDQBjKmBmaDpZ/ahdH2YZKRvzwg0GwA4Atoj6d5rv3JGkmDOM91XX896l3qVQQ/4Uj
vxUNIHJ6W25tIZJUyozqmlxeyzh4kPrkMTCaN9PPH1K9kVfEHdIfnDyzFXsv22Ld8g0OuaJQG5IE
0Ml1Q1bAnWWjr4wSclPynGiiCROhFyXMgVkCvQxPbukb5DM53MSsupUqM6mMMHgUL1pN87eKAMNU
E7I7L3CeeDUWWacDAQ9/N4DXTKEljeOnNqWYFJUElShj/yr89tW2pRe/0elzwKLDeoFfvWg54Wgm
x9rGQXVUAfCaD0N5lSQxklatfCQ0nQmQRO2vRB11iK776MzuvZfyt8DHJ2/bzoNu5Tdiqi6hoVwN
GZh2O1ziQrwi1uY7aKfPRINZOeS0y2CCteGIzodYHWK1k9pqJlVywW8frH8dZAGZQeoBYWfPnLOS
X32SGkaSX7KDyYZPS9DFcLstu4au8d1JMFKBU8V0xpJobQ7GUkO+M2FasxkguWd5C9guybaZ3W5D
mAqOYW6daqkr1XEaGXW0J7SSd+ZJMj/80tiYW/DH00iJlbtuO5sAmKPT2JeQEHLTXxvM6jkfAFDW
kkaGUEc3zsANOA4MJaKzEs2t3rOWvgLjSRWz2sTXFlP2JQddgtNCdgCxNoFJ5C8UAkj/NNdQAC6j
knFB6nMJcYpmuKISjRKSOpsT6pdLW/XCuhT7Z/RiF/Pyxzg0szOKjRt3qc7Azcus6bX8ECTDQ/MI
EpbJG7xEGlBzJQ7zDpSP/LohzncRW0hNy5ejTUtTJiC7CraoCojGpM2WbqpjAEcmP3cBhVRETiBA
JBufUQbu1EEHJHZlFe0DPTqokY3E/JIbb/lgH1vK6mFxrGTzKFHxk8v6VPrjieYoyn5s+QqLvOOf
BCzD1purTU6qq0/pV+EME2256y9WkLslQskcVRRTqezoy5adXAAOTxc/sQeY/BcoiJYZRQ9E7KUT
k4NFcHJFFw5IlvRaaPWyey4WEjGeBhHwETQy1DxuD8fDQRUuX+0TmXvptw6LIEccEHfWvBoLfIz1
hrWTwKt2Q4V506nFpkK+6kfP03OlA8GKiy/U48CLMkgFKGSW9yr6GPySDlRI2nJANoYsarciZxlR
spuDUiwTHApzoRIH6WC3kmxyRs5C4Xwtq7sEXn1kjpsB2THMRvzy/db/1isNtv4z/+bLPURoOo62
u2Th9dXNUwXNzNnETCXMs0Z6LLr03j3XhuZ6EqZj9LEqPr/pHaX6CtRrtOOdgsZdSeuF8i03rsdC
OuLv01hIo95zbUSeWKbdym/dEDG9UBwKQ+jlq8dOS2nUBitOG8sWgG2rBcsYcnGxUsHi6w7JnCRq
a+bRIOqmIg3P9qihNPzAtea2ERWd7CgxGPwZ2sVR32p+sKwIgAacsavo3QVMjS0Tj4eYPmzOZhmc
FUU/qcWTbMl7TGl77cXr80OBQRpOF9sodRcp6jZGcZwifQCLl6YP/2FR/ddyvu0osqaalmwiF1J+
W1TxUwxhYkBKtwZPIr9R77tZ7CXeXWs0iqWZmTqvY9j3H7UTFc84fzj7q46Png8lTDzHGNFcpgnt
twullgHEvUBA/nOxYTRQWenYWH4uKNsCX4mkEEY4XTXM+Lp+tCMUeVy5iuvinlVGd/43V48oC3op
VSI/IhteqAgg4UnOdMtH4zvpMXu6NRSiU4pjBXRJPdkrNvZiL3ZuSWritrUXddezQU+fKIo85qV3
85T8mzDrvWEwV9uJwcYgTw4FsGGmdBYqRBGUxk3WSGiXdNSMLpxH6LZahdmfUMAR9eI8aeWXShM3
JzQunI9Q4dSRRs6sgjxRtwED5YDU1Ql83hh71eIsYMXU8JQ2J+xW9r7yDL1whYYgCpB4Rq1+j6zm
we57GO74zTvUmLIcP4yQDyQvebHQMc4ID05nwZC//3oHaosj5VZlSxDIFwVmj3nYiQp7bLERAH3G
AYTsTDn1LUE3totGZQVvbWm+qm5Fy7RVq1Who1nAfkozrX+m/3zyRXu2aG521OPwjNEOKZyWwlkK
sXAOR2h6wzvJP9jUdKb3XE3VHRgpx9mYebWJSYe0ECsxQ6wD4CvygKejRHGhF2668KfQCbxbofmm
DOosJzAJjKY1UlAq904j7WWVrGlJHBurPNJHyO1yIaPQAbl/9Bey7m1tzdtGDSwyqEE6MrCw8reV
NG4SE+5ujX5c8nIi4eyjemY14Pw9IXns/XQPY7ta6/RLlM+ESFyVpcmR7wnOOSoWlknA6wS+9c/+
o8PkaqMO8WkutmWwiNX7uGWeRkGIW61LvN3YU4ueJvALQAE08LNjWyYbvEx1DYV5ThraOnDep3Ew
hOJYB91hGgpOG+6bjHDbyY0fFltjbqT5wZda0ox715P36XKUZFczqrXwaf2bGCYYKlrVotoPdtM+
nrShPSCcaciQgjaSnDMi1I9s7aEPzQc5HR+mkSNTsMdFeDPOQBjKKNtJSbCvlHwnCgT51JkCIGGi
Wv2HCeZf8AvsjQxb1xCyybJh/D7BSA6OZ09TqkUXKrY2L8l8uiQ0hwX7I2n8DHwMrjM9TuxobrKR
IP2oLOO7kft0RKZh/ecF8sgp3Nbq+7stCW/1c6VI9+WNrir27udqpY7ipRya9tAlEF8zkBCveRFb
68Bvh70OEmv5c3mrs5tXQtqV5a8v4VjKzcmVD9bOhyxla+uk4Tmw6qveBsYC2icNDU0tZkqf37xW
VRcoO4K5rSuvqjw+WbJywN1wTMfi3Kc+D74kUXzwmhtR12g2FErcB1PN2PtUwdmqNdTjAT5xRXtT
FZXavIUM03fEUz7qZ24ZxdaWejrQm47OnHlQnVYm8IaO8jC1chSk63O5RtjtY+3oBwIQtUI8ktRx
61Fj4qZrP8IOiJZfh48Ct/zAdWeK5N0zc7z7QtzbKiDYCbzyrKwmiE2qPv36fhio1kDkmMPBrI2l
Q4Zo9I28AQ/OomOqGJkqarxzNCz0GGxnUu/7cgPQWnLEqQ868mOfh3I8wOY8GMDNHIyOao2C28d3
IS7ZBFSL8eRnpE4dfae+tXvSRsGUIAJdk+1A/gLHYqwXWQoSPnEZZ6ivipU5/+tbHWB2VezjCqle
olARq8mAC46Vpx7jRRqN5NETDOM9DhGu/OhsZ9l5evuJHT0pYXsaJeloL/QA9yR0bj1hY+/Xp2IQ
x7LccbhdW2zZoWBEQP0qvAnEelo5WiSiemRqPhiCtFOuZxdbgYMBlj009rzphMyHhCiT0IReDO2D
BHQU21mtoRFGgGhrrkTDRpAtqwzr9M3MTsLO3Y6PslrRe9VLIA65ws8U0lSqz042nAyZnzPxqJF3
B9Ur9wS+yvmqd6j2qu0yFGIFHw67HZxhh71J6RqNRnp7mqdroBVrP3PWTYzBvgTmGFtzB2JuMOob
BUZIHTVz4uu78OGvw4P1nzVobl+tMzxThMOca6qzTCkTZw3wMhpwHpAE+ajC2XtPCmXjmcpao5hJ
uuR/mEYme8ivh/8JRqDoiqE5iqnr0zTzl8N/WnZqkAJwWdi1z12wTLm5lgXd/ZXTRCTx9QLPmR1L
PU1gLakjiEy9zP7eKFWbiklvPrcJhUmkttMzOY3yPy9ZKql3VvTRuvxc1mNdPhtRk2/lzE+ogGuG
d7S1ErDh9CIpRz3a4Kp+0sU4rgtfGvZ/fzFbqcoXrATdY2jJxbWbStHU5jLob5p88HDkrMuybu+V
jxHo1x8hdiJkk+HZsYpPbH75orQxXXMiOqUUvNhBjG+VYZ9jJLICAQa94hqkZNkcjRL/A4IF1s2e
QnDlRDR6iMNeqHj+CwE61DJbOPkqn2zh08gD5782Rdda592LZhSrvsBWrWnVLPWsq8hDOGPCfyu1
/lVWKTg11UfuA0XzI53A7yKCT1izXmh0waNieKNK/cpsyqcEg3AErG/37UuooqPRICdnFaJGeQdj
6UFuCxU4oPdMI+uCv8oAEFoBSe4ttKB5uW0UtAndpB1XguEa+vF3rhbfedR8Sj45dWrgPbKTOwGG
XSi+hOcqeZW6cG80nPscw/uSynzr8RvPNLXaK40N0iAojokw3624fzQDytaO9tbW2ZtTQCvQogng
qDg3ckyvtHNPal7/tKD/HBfVpGXeApuO0Vv2SDRDdEwhxp0EbP1OWuNqlzEXC+G7z91cEul5F+8d
3zkGyXcaerth/mwfAjI5W8gSBAJ21in2F4pGjN0seAPOND7XyGiymYq0NWTC8A67ttN2xslBUNwf
JKjOxaZcPHuUZhFi6c6Tb/toe8bN+NE+A2skc49ElyeIjfKWZWEaEJznzodhjoYSaJSNh7I59pZy
1DXtGLNwwhKTIoJ/+elidcfbOkc+Q5saSuus3Ueac1IqgjeZqFLtOyckt0IvO4z2LiIIxhhVRFUK
CFnVhWvuBlc4lsOxLy88ZhRE4qNk64dCJgbCIEs8sogwSPZ13OxkwjyMRV+cKrt2+wKeLiMvIVvb
ILmQVuwqbekds6P1iWlj5VczPNJZvkUEvzXeo7Rc5TeyOtg5sgUoG7eJB0IpSC2MOFjXK84SrnjN
dPjumtjbBN47WbdLjXotMfYdYzuNWdM0NuKg+1P4m+Na4ONV1LzDuaI32uNqKp3WzZ6zBoago17K
5VmzvGM8c9thbiq56zlEupB14OfBmoCVdbRJ9iMU23Ikex7CzFAOexlkfBchr/OvkUM6QLLsrBEe
GMsE8Yr9K4X2zhAnWSwbWdlz1EcAe/RM7NQD0PyJFijGM5K0bQXrqwFVwCbWjCW2L8GGQwT0zmhD
/OvdRAAQyWdm31Wqa5ti750QZvo5vfsW+E+7i0veEP+Nb28E1MVEX2ejQW6PtW5kg+BaqjOOTBGa
Gf5cIkxQ4tlyzMan6SnThHi0U+Xu0wcMwIuCsFcgMEQ7aI7bUUKWkWHY5mlT6LGMKWiHdzAWu+mx
89XoEFrGYXryGl2fgORzP+YuD5S6OQ6RZEdt3RXTRzW6nKRclJTElRUwIxDtsa3zH/pCeYhYYMpB
Xv/xcOKqwdnwHzyJ/9rVcgzVsGTHVGVDke3fEDdegF7ESWlsppY5voucw/ZcaaL8AbG5OUn/IEjO
RwcBx7z1x6Ccq5Cbgp/F47fvNZyheLMqrbmK0afFDjNy2yp6+4GWqoYnQtFAGHVzV5wy+ODwH19I
tO+PfUeadu34ZAuUov9he/x54d7M1kmRsOgCjfGQQ2PQRTuhNl+QHMwpRuzJUoKnlhCFpe2EWKM1
A1GYNRroj85qSOO/ECmJW8o+woRkGuh0uoajckaRDcP+u8cRxknLpUzCIVDDCLtoROUkLCcuKM8D
NLWK7WL6OdTFi9zFn3qefDVhCeA0RtCkO96tLqjFDkUOtatrMDM76d1EN9WZ4TUNO4Oaa/ZCUzae
xT7KtEGjMBJ3exTy6z4MtVkeps28JV16FgbOZ9ub95Fwcq2MAKPgG8FbScGqq+3HXtjvjpH8LJq/
vkOmnxDiOKs6wLDDzLQjAHjq2tIiilvIxONDbL0nVbEW2Kj1SEeJY6+77+E7LcqHP95CrfNcNg7L
6Go9izI/O7N8U5kCtYCxsbfhuXfe+73nYil+7N7YrC6Kmb31MdYSZq2P3oLtN3lW/Ie9Wk4gvGfi
/fn7O79S8uLnrccpc+keEltaShCwwsyVqsaNjCm5C7GaQ7XYon9NyTUg8zJcdEl1Rk9/nm6LR5Fo
aAlspbERKOqxtKms5dHB/qTsTw3AXiWZgxi9WXPcTORgS0J4yha1JsnOGHA6ZCuLZeqpI9qG0ppJ
TLWqfumwOvvJKjAjcQ8/sCc15yVpNHZwm+7sEFb3Ehx6q4ltdA/z5pTJ2Un7dtxGePe/3mjBSNAm
3AVkV21VEI/gqJP1fEVDeSkT02Zq4dKzNDSt5iJbpZl/hPXh+pk1qxpK6MK7htvshGZwI3sVdUhl
owViSz/Z6xDvP5iCuoRD0jMAdQnvctt5c7544iGtS4Tv4QMXS2Efhd5RGcujUw5oNdEeOKtctbHn
n4TBNrkgDS+H6gdHhoH0H3anU//7t92p4egy7SnHsU1N+c3cnGo56GmNcDSAWQppE43XdliRdDTD
it0KfH8RLRKnLupTpZG2MwNg5bxZrTAA0hcyuKGo8rRgrmdJ/uHrefmYhaV+8zUZelNIsEL808f9
83Uc2Qw2ASXyIxo6koY8uYMFx+v1XeA/B23S7AbIxE8gCidE5K+vS0Iy0o2mCxHkFs2uyRxjrSeK
uq+tMH/57WdIaZQsDW7AHdFjum8Ri77+7F3/+TsXqrIruxqEiEQF3Ci/zMj7jBPvGyFyMM/wtcHt
eFO1dkI1NJ9Ghp4ybyjBo1qYeVH0bifyc1EFn7qGRETVUfw1pcUqqFLzKiK0nb7QsH/hxCPUx0nm
/UCkUgkZKqkQripj/OTEzqlRSDOqSU1vDLa4wHFvhuSlQHNpYRZm9jTapjTPW47ApaOSCNDglW9R
JpPsgdU6qat5Kdv2rKyLJ9Gigqw0Gty1BMq9athU2pU9V+vmWCney8iDOpeiGIWb1MfcNXYuIvXu
SWR/WqG3VkvxHuPzkcvyigBoWxjIVzPvFoX6g2+w77Qi9aUzG2BN5gNOqwdVkQPQRPUbhoGrbvcX
hgPJZU3+HBbJA+hb2Bhj+9jp1Wmw9XtggfIfJo165xzKiigaj+YNPTfYxr5GidJqhwPahWnI5RQT
GxS9gexfsqS6/eu9E3gNzFcULSWAJi+cks2EC/D1AZfHUuCemO6rPMydRnUHWXJxZK5b0mGBXK0J
i54iBFcJmeFBteGGdcuY1JsAu7vnzzOdIBU+4q539bRzS8KJUy93oYLRdiYozV7HLcDCdNxWqO79
mEm23ehzs9HXZhmvOXS7amyuRJ4RR8MOtYARwaErzNMNOe2sHsYuWtbNzlGXkpZuZbaLQZvtxtzc
RZd781U4pBma7SaLAIgH5sYTDoI6bwNnY5O31iabEyaWKhSIkN03crODWrPIB1YSmPtxFxxjPzkI
7A0WZxhATCZR8FgoBJVDgnyIsRsnLC4JNHoZ0zBolmWNkiok6eEjGvKV/JZ3wdZIGXN2PW86ek62
7gKiSsmFt5FwURNlp03xk2C25cAzFI1kqqAx9H3Udm4MgFU9tHp9jC5lIh2CmieM0Ztr5skc7RPK
85N3NjxMG9IXnlo2i82m6WL0cnO//VKo60uwtRhM67zS3SZnn6Wfy444LBsbvG8tQxRLvg2HMd2H
8XjIqmbtxN9eAW9E3i31W8Kd9Sh5eMqWNAoVr4tmmnvK7HMTimVpGCubBmTBTqEyCe4miMcZMtcI
0XbhAH8RZzHUG5mPokK2mt7YaKohmUTskJskvORHCSPWlczdObS5lQp/3ELAkGhI8sj3q+/T4+QF
EXmJUx8HK2CI+VpfIRGYWwUpgiZRJhygUhzWCERqBCKyNS5buVuiMIuClR0Uq9puVwGy20JQNDZu
ISl9GSl9weqvj6BSVw+ZlR8nDMxo3aYHMad7jtOMnASYmYdPYxESn9Ebk2Bvh8dzMYxiFZgyxyLO
Lu0i9MhYo7Ke5jXOEnqwhGBx3JlHjbSs0LIQsOZx36WCNEqaSapJhnmN2HsdU8/Vd1GbHFI2imHe
nzCknSlbnRVfXHo/uxAV0o283rgLGuswPd2J/6L5kmtMsK2CjXep72qC91h2PHxZoyATSE1mGsFY
GSTin+Xuf/+CAq9+0OAfWT6UBI7Wv/31v0/5F1b88uurPrzl/2f61n9+6X//+le+8x9XXrzVb7/8
haJ2UA+X5qscrl9VE9d/4Minr/z//eT/+vq5yn3Iv/7rbx8IB+rpaiLI0r/941MTv1xx2N3/E3c+
Xf8fnzy+JXwf/PO39PNfvuHrrar/62/Umrqvf/whJX3Q//lfVYbvYvrTHz8015ho6X9/p/49U13h
wPHL1sGi96Nj7bYM2dBtE27gdEj5S2HLUiQdoTP0OgOR+IxjcOeqdMvYt4zDdxmWa9lTFkJqHyuw
MdKAYiNNGuzRA30X0Z1SVL1O/e35PplKAQ3CW5qSMBJLaPIYiswTftLvMjrMNskutUeVL/V2Opzd
ISVPUhObGMYbaJ6NoFC+xlMObLxf+Fkxb3+ScKpTrNTffcXZQlKt10ZRzyIGxyU5O5WhGESb0Xfc
IioPmdK9SDntUEzhaiOuaeLwQtXeSvG74GP4AnH1qJOCRY4HNYtGXTYwoDvKRZlu7ZRGfxWG6ZAz
llOb9PdR1k7QyXrelpGLj+LbTIplRqCAFU6eeg1gUKw8xFQwkSOBJhJ0y8AQFVE3TxI2+3qDLpK9
YuI4u8yBRe1rBuobcsmN1CEwR0oflcpaJzUPcpM+eBW032bEqNpb4TyIyrnu5deqsXA5MEfV5sHz
+ifMfPi5fMuNG4nEqIm6C7IOtTtOmP5Fd8jBTYgVTx3tRROGhnY5eUZFQixQ2mt7jjMHqzGUOTDS
FA+ot7Qg1V2RNYVzVREE/mUYTgYPXXbFyOkQotiNWIV25ty6Ps9dMabRtyVnTrrgYDuezTwur3bY
tnfWodLb0ngkvaoM8gawFC6fKJPQE5Zt2Owi29aem9RBcd8LZDSOhplA0ZHAkPRn13TsRkQPiVKj
vEgLZdEaAM1VagLzVp2MWemYpOfBS8N+EbMU4mVJCuyFGvDThlMdts6ZFuaJTUK8pi2zxgc/P3As
pQQrIMHqDjgVJsik6veZjFFclBWY58E+iNj05mwK6VbmSQkTTPQyyRs2YRzL3CzifJGD+aphZ5aG
AxGp8yyiDKciMDvn5KxGlnGXqPO/Qj4qunka1SLeS9I4XnSrVPu5mnTaPRx1+428BN+/2brMk1F2
8XvdWT2+W3j/WeA3K34tGivOuAOfEx9Aga+V0bJeK7LFFzyX8g407VddG/tcyq05dDTp2Ba2vRvZ
dM6E2lEFI5gAOxdxTSnW1SZMC/pz1ZNcjDLeLK1Ze0W4NkQC6rV7yCmz0jaBYec0i8hTHuvWw7Ss
k/JTSmxUmnlPtIxVqK8Ncrogodqop1a2iGJl22mHPtBkGN7ogNriKc/UNSJJMU+H8iDFeB71Zh8L
mzwhGXMlQRfrNCCEoGPYBTShhCTdCwp4kRW9DxpntSYI8Oip4cKRBOn1RYeG20DwXHn0YmSKWtPm
zZSefD3Eg1GMyLwyJTxkncHLUSZNx/hxCLoPYSMtReapLlFRqLMyHvBz9PJHHYyfil+s2rFBcqZl
ybaMSfkmgiamLa3R21VbmVSd0jzIdOjlcghWEpPlURkSNsJGugnGNl04CuBngqvC8WIP4KK7iqyL
FKWvVl49uY7ArTrYeqWOGnL2GfapqxBVE6VFvkT/sA315kPGbBuX/r6Q/cqN0HnMGwIDSihv8zqg
JpAhKQnkR4MGjB6Z6coQREOV1KXkJJxlo07LTRIHuoDRzJPhKAmlvPZBea3gbjXIz3S/+4jM8Fjy
EHccYlPh9wRO5bdybHG212vkljTCEpQppIsVSOAy2XkP1OTVCMZHZL/JzOyA2XlyfB5EezS84qBR
wTQHFamTsUSOtcO0jI2tWorAo6oyVhAvGtQhJkQX5pNom7VMslTYj1GOJq8bPtTSP8ixdCMhZm/V
5s4x9DdiQA6DHyxyM7xZTrVJbHkRi2HfhUweqRct5XpySsXttvbIhEmozDAT+6uupnITm8qlTcFN
et5FqtXXwCi3U4iDRSxxPsktrHavdLBmpe6a0P5Gpme4IV4ln9oOkFWXkxdGhTKdtZGBPsw7lhLt
0AC5X09XZaM3+ltIFgAtFrfTkg/I8GADJf/MzneTE3qLILDfa2MPXSt611sMUDGVJcmO3CgyF6ok
brkmdChsxVqqq1tdk72ko51gPn1xQmZZy6fzCuA2KSAMyIr0YMvjvjKaJcVm7OB9e0Bu4K/oLcMm
i02YjtpWlop+XrTFSQugz6l0ueIQryE0v7cgTPaS3t8U2olswj/QVmJB8/A58uj/X87OazluJNui
X4QIJFwCr1UoT+/JF4QoSnAJ7/H1d4FqtdiS2tx5uBETN2ZaarIKyDxn7bXHZi9znX9XdGQo4ge1
7uccFd/8IvHMeqO7GUwwaJG8WbN6tkkatCZgG8phy3T2RiBpcE8I1VqNol1cl/uisG6Dabjlyvik
iprUojciq8QWG3joZHhTbSDxtmqYB4A1K6DpxLytRHKP7KRah2502y6HCBlgy8J+SBzEBlZGnkvl
NDB2N1P7B0b44vXW14YKaj2aHhKD9A9dtvyGJCIpu3xiOf6UWECWsUMtymQRiyeHd+q7iD8HcCo2
3Z68leLlRkyY2qLJx81zz8zwczWZha/Z4pMazem6dp+GICa5lBqPmubB3OafPBHpuJsZQWEVSNaU
cvCDHnHVyOY0xIOCEO0G0pw9FgKj/Zy1/ddeBzXBzetMAxVHjXxU82gsY4SvQKIPASM1JhOExS1A
lLz2TQtrp13QlFTawVUUp3ddDqTiRmSsdGoKOUjFqziTznpy02xDneoX0RDYdcfyzu7TnZdhN6lo
EaPDw9XAuKMLO2Er59pbMo2vWUcxbcT7Rw1YowuTMH8rr1QVExuge7lNIRn1ERFIENwox/PNEPbS
gQbNcvyW2FYM4XszvwNT7m2Rcp3pJyRzVFN5engxT8Y1Q0BtbVSxi3GKw0JujPDPVdevC6OqV2NE
YZM9omWqPC5cI7l8o25W1qRjOBwvh7i4LkddUSFZf2mN+FMY5EtbaeWueysrdnUqGr4kClXHWIH8
xQRUdRiIPi2P2Wh5/NK597Nc3hQpqpEibnhRVyp/5Jl/VnX1VwGgx6MAWRMYbB6OnxsnPlZGJ9Zd
J3bDkPQvxhh/7gv6vWbelHWQdleBQ1JjMviJcdTRWOhb2p48SLaZPRs9vkeVidmCt5O+IsUP48pb
aC0zLvTZtDXoLM080CXexethMMjvJ5VvO4hpNbR4GflFelvoIWgPHjAMlRbioEnI9sntiW273rCJ
Wiyy4OUHpWGu5S+zygfT+1IOVFATGuVwptePHc4rwrbD5zF23sQozo22oZ6w8W7JtJyUyl8Mk4+m
6L01pR+3Zo7WO0Ma1xpUQ7IxEkF+QNeJnCtNd3XlnlpHP6RtWu1GAwBKVLjVdQ93XYaCcpXHGlaK
jAVlnh88lT1oEYIMfFRZLasrUQTepaYTA4qUkZ7GwrlZ3iNGQITPGup9lVvs9yJ+JV6+BKdS0B/5
mSsHF4yMZl7BsWvSvzja8EUbxZ6G72YnZpJ4sZZzttBpc3FI1c+fSZQRY5pL/cwy0aZ1XkM1nG7l
r7F0k4jL3AD5myXDuktxn49uM6+GBcs2Gu1OV9Q46kF02TEEvOrFhOeTrBCOR2HY6VKYnYv7INIj
ausnjrZjRwRkSiVW83au0TQq1Yd3o0gXtXhFztgogsVWF5OePZqeotJSUaK9qyhRZFaEhL2D2+iY
nZb6lIAeezutbLf5YhWUQH2xusiAd9jaXzhVSMevmZ03I/NJhtHxfBHPFZ20qsz8KYYvWjcokBJ8
G+AR0hqtc9gKfiXJQLRizBPwq6h+DCubJTnxQPV1jrHyZlZFNhas7TqsRzb1bP7cun3EFXUVUPJb
jdFTstQioLsyuN1TMnAfUgFY8FQuxXAtPNePBg//CmPKfnIegwUmtAP+B5iPbNiDQd/XtFrWAfCt
261rKspNwaM7deEzx9GfRp7/KTUN2MwdnSbyEpEg8ReR6lTbA/p6IUUv7jrn3Ts5i5Aoa065QyzF
TfiY971vdS7SohxkArFg513YmuCbMvhZM/HHMAFVilIj02MI6tFHV2wdA6OyPWykRp6HfroltmP3
oLP9/Jhr6lmvh+Oo8RMxo/NIFPDX6YF16IE85G1SJFvFjaRQUOGEqTU1ckUj7g7Sn/vdVKyVRXBI
k09lme60wVlH0wg0al+Zenw/BCOe+JqSKqLYGU+phASCuJG5uU0Uvso8g9juMfxzJEjD8TLC0VFR
4NJwcdTlRFNjwABzeG0JNEpPW6fgEFhz1z0f4Frj8eYqalEQnhUtX5iJWXGmpTeqodB+5oiVj2RA
LbiwummJNsNM4YaqIuRLZRJOayMsGFa7ZWm527xNa7Cx3tIT32oi+VUQRzH8xOjq8jDSK2LwohEY
vlNPkMsPJhLJbRUoNqJOfYcF7NrWqvu+xZsYMsoel4ZDzlvIBU5BHe3oSh0xcNhMXXvSBlzpZo+P
nqUIazbBDDEuhjv+ZXYdH2yWfQ3/VUEw/tYiCduEAmLAAvpfDoH8KW7T09bZYfeAIppRtoxWZp4b
ZTke8gG02dcnk5TtwET1PElkeZVNqXapR8h2NRUwg4hb6tI7GAHM76E9s4KKc0bUbg6XKU11Uxtm
cljO6xt4vWprOnXAXQKlTLHMYTEvSN+sDM1ZL1fL1s/sYZ9W9LNqzBY4ZEZJfi5Gq+7PyqEQwZns
A5MUClsB03mZEFTEWNSCrE1uPZ42BIFb4TDPNhAuX+P1nlpgWFMLU4qDZypILz1pmIZYp71e0ATU
JIlxZWccXA3Rx80ziaSw+arPUQxmnI5t2ULp5EX5HJfK3NjM0G6NYCbEJ1x3fjb79rOTmNm1lmsc
8lxdhBt6/oDA+9RitcATDGsHt5h9B5n6ZLO5/6oMU0footgMhxZR1tF68LLe/SLN0TuhoyK+AP9I
VCfUJEuGidiEmTTlczWW4iLL9fbewc1yaDCUQoqmMPt9ZtC0U7BIpWZAxRBuZiZj1hlBViZXomFC
6vSASSuZ05mWhOPwYmgqQR+bRUn6KeIXPvGgFcJ87Eb22MuzKHgdYgNaNdPDkO8PcbTcpqKZlUXr
B5Po+AVgmv3k0nJY8gahVY+Wkloftg4jjIJ3mTN0xgu4LZvQpCX44EB+2tlwlfGvWN+kLi/OYp2I
qWgEB1tjPrSIJ6jGDuF/nlL+Gs2OX62srxjq8rddD1LVZ9nkNtWuymEadx7tx2fzACeSRvw0n2lY
LscXHiTlsycSrb5K2sRq8E5xxzMtHsNSwMRWKWcJs6+6z7Vq3+bO1E+DV2eLGtyjWzVvKAFZSScQ
pNU7/bXOMIYGwEulEybhimCY53P5v88IRlOARzf7UITAVMHUnHW84V51tFfrLmHajtYUS6pdOHuk
UfC8GRmmWkuS+1zT2hc9n1BcVoDXSZEe0jkwD7x/+Cg6MQ+fRor2mNc28YMedGjQxvmTiKYZvfOk
XXkV04Wa2RGMjmewc116tGIs1tiMnTLkjxkGbeWV4/RWZnm2aAps8mIoZ7PyfubXzz0PKwtRGCz2
QVDjKstatRkqD2elUCZUc9abM+mRXDtMlYDqh4kL+KoqeR7NlUJBGar5OtJ7O9/0cSJYd0QcRaGk
nLm/yU2XMjxpsDFqRXMX02x1xy8jDsCDDW9tRnN2VhZhejI6L15nbWYcmoHbJ2KaZWY1d9FnFYEy
VdXQ76tEeOz/BmfazYNOc67UJF8JJhQGvRBtiUK2o7oorawYgKKr782ums9nwfg88fQsPUPHWW0L
177q0s68cNokujbqUuOGb7xMMEXcgykyKPW8geUNSnbMAIpcZlnm3HH5yC7qBaRMLKYffjzhx5py
OXGnYGV6FTlt/lrUFSmGDvsFxzReuAnNi7Hby3DjqHynW+SD0ZPRr50yb3QBflYiaLGPm6ryLYOk
JXF00PBwvq1VBfvaF/TZuG2Q+pZFxdEgIsgvKZz7qU/o2HGyfjrxMzvNYRQjO5nsM91tBp8zVLxV
GOZIZVpH1AncZlQZbUrBO6vXSiQ3iv6zJFTpl1h5D6KYJK88Iz/Wldy7RI8TvWBsSyXnqeuKdlv2
mbshg7qYAjnUNAO1C7zBmUdys/FKB/hgyhcvuuOuu9K9wFjfbKM2v3MJpa0Gs+g2gmvwZcpef2rs
yhd5w8YwckR7SqJYA0WmD9Z2nJuhIdg0RyZ7nYKBIM+LahMPVnypNK/nB1c7I/YU20QNmLkQqtmk
9dSIVcHbqGxt2yfjFa8yWH5aMtd9wZOuY6LC10g1zIezOTnX4lw+YBxtmCUsFaTYAjbl3HmHuUOU
VnTN9DRFklOXZYznUxlqtzz9mNRZ8xRW/pix6aGE5RgnxripCiM8BvnSPJcXAw13nP3U0Osnachk
NyftaCE0WGoNCt5FV4FX1OumTMk/xITxOpVaFD5Jozlo3XJs5/9xbY8Zn/yK1+dz40F9TEoCuk4V
M6suzjZVFo3sEHMmDBN9Y1bf22fZLEcKxTjvhFqxE0Y2rmAP08/Yn2hW0PGUpUi5Dl2ci1eIe0z4
XacuuoqIZmWXDy2v7o1CbczXV19KAMYDjCthv8klShJQJBlpJK2KIkDxMSb2dkxkfdQ94vWhoevr
xG5YHoRdTnlWNuWvvTXNBBmyHX1C4z4a6uyVrgrOOS3mHTl402UfFYQ4HCzMGZsO2s9E9dDQoP4V
ALc+JQxJVk6d5fsosHJO8cl0qFTEe43azv4RPVNhbybK6bG9N6+8UXttxcHDGai1ZzBvdRxTE8/D
caMonmpVhcLG7dzbSNQUafFhfcjxFBIsb3pWsZ1k1MxXZY3HcTimYSVeeuYYXE/FQ+SEHDtMXvJn
RsNhNWa8tW9afbixAx7RBPfHTxZdT3HQCGbrs3U3iYK9p8lsQ05Fuq/HgH7ARIJP0W1ckD6hFCwO
A8/Xqf4JuxLUvZPxeqwRMJv8SNdGbDebzEq6owyRZgg03HfarNzlH1ojAVLWEvmLCXu22QOzyoze
br27q7ksXcm0ic9FjaaVVG22pepYv2ES+FU4+XDMXNEyj3Gwb0jp7gKBeCqUZslJkKRm7RTgSJVb
bEt9yGEnWLyzA2oPs7boOhr3LbSwznKIOyM3L7e6Kd+qeSIZQbRpL3TKi8rY5eRgMw/OY9e9zabA
IVzlTYdB0vtgOPj6FLWm6xHz2ALF6jdZSvB5FVWluupjJgwaipuYdXG3nwtdgN7LbMlEVGl6O/d9
cyI+k/qVITMGBan7qveNd8PGAe+N0dIF26tom6vwIe8URr6cm7Vbs0UNicvsSuRpnGxF+VDP4X3c
mE/lQFPXpplLrfGVxBgyas6riBTYH+9si07mio6lOuAgRrFStE4yNnXDSLUER77Il2TF915dXnoF
iYtGIfNjdP3A8klsaWUn0MTNbCM6phizWYuDlcbKH/keE7fmQE1IkL6QFYqZ4lNUzrTPt73cNB5W
s1WfhYFD9jB04Rj6On4sBTKygZk/UqhifCjdUj3PtEGKfRd20y2rJti5umWCEcY90dC+LI5hytNT
H2yGVTGFnzQ4OpgF8XhgO7VRSCvbqY8DcyacB5xPPydZNp6Pc1kJsJJxV1tmsLb04ahK7v2jJbRd
ysD0FUmGeVYD7SPnb7KdUywzrIoLrgRC4y4d3XFcmK6nMfGOtuHpl6A12WkkhnbQZjppa+70+QUO
GS53CWZfHFcz5zPDs5FgMzXkdVdmF0phWuxK4a3nNn6tkmTGb1pUvbvSJhES0S2GsyylXZEk5kWf
Vdw5jPqTUcbqU9aEuyFjM2p7mv3IkVV1K71mse+wgnuQgrpq2J7Rvbaa6VAS/j0m5B65s7FAuK4s
KTZFXd95ltOs4147B9MEIOOcs+JGzOw9s/FdCZX6rNiKnn+oKnZTa3BdtXF14nYzhi89Gh0GT57B
WMRp6i+dEyDu74nzJk7dUN5r2Uw7AWwhLsNkS81M4Gv1Y+bI5Mwbl1d8qUXynhemdRqsQvo2Uect
Sw1v35OmOSOTd65FyoF+UNleDEGIm8PV1k1KeUNfzUyHpTKZixjFkdcSP9LO9LZtmCr2OxHDlDG1
Bv5jw554sKi+TOZiEyL040JfJ8dKAVmnvDEOLieXte5l1eUUmBdylMK9Z97GQJm7OQLSMkUm1+kv
HbfAfelCb+DApr2RctbPYYDYI6l75xCzzl+5GqkTp9PpxCNoj+M1nyM8DXittMums11jVcV2eNZW
FvGjZpIMPlt06yUqOIru6vC60pj10yDjcVzsYn8Ug0XuxBnxmkqblO7EhWNdzPp9zbd/N4ODHzSo
oidTwtBgO3Nd5t2miyFJ6PJE5QeHgTryXq2GJO8YlNqZmuY3hlTmzu7B5RISF35bS5gKW+AjcJ2R
j7yV3jlQHhwZuJRp1Kwtf/Mo8Jqt/l6lCLc073WusTS502MNrFpz/pvDq7Kqp7uW0/4mr+FCJHv0
fSlacSy9/CtvfP1AkaUvke3wulFUOVdmteY0PY17/snjZ8nN8s2cJOUKfTXRSz6mryhiukOYCl/j
BMX8U7OI2gcTIX+LgECYtU66l+MITgDZkO1cY/QeUmFy3xUYGkIl6+uGmdYqGum25aKDji1OI4wi
Cq9Gkrb1RhYuIlIhwq3kEB2tnFl7cqLGvedaO29YIil2JVbK4cgodAJtdks6zK/t+AvYBDGIqnS6
bRDNxXGQFbMTqkdLHAIpnSOD5Va3XH+CE/WukD8aHkW/bEc6EyxFUYUycRPPIZMSfP3GuhZIUDTP
aUOafSbzM0NhdztlHvFH1+583YtupEvzbMpUdGNUXbKNSxd3jcXXvdHzgrdA+VDaEGyoXnXMbnX6
6NU8lapaXKvULt7iWKsxjHWJD0zpUGdEWDBzvcnnyINhprIx3/Ec2cSL04pLYf0Zy8++yqbnEfkB
geSJ14AgWpC0cIdNyna/qs2V5XEuQSc1IgDX+RhpJjHFcXwpTDc70zur2FZ0UWKRaBpCYI7xaIxR
ADDASxE5eYTQoIuds6CNmKnPnUH2LyueACWdIz/qyA+ZcF3aGBxXVdE4lOrVPDiLQANbHOSdNTES
rQGPDrylu/UMFunH+C9XNY9BePBGx9keZgCOveLj5zhg+Kty5CRfkZ9sD32XGqxxBlotBtyOYRFF
W8ecOOd1UmfI5FAxwFd0vjVTA7Wx1yXrcOL4oCQZDVNZLuWDQXRIbCO8b+2h3oxp0p0zFRFHY0KZ
LW2w5bSOwUDnsB1K2kBjhLaMwckieHpvMG+FMxhcUxzrHjNlHWTTo2tPwSvDnmSrZ8Jcu8pTzw56
VWSXSdPITV+bKdfhtLoyJZffCfXOmk9z0sJsVouY0DJDDghtKYeVbMfXyu5ibwOSpu87y0sURHHk
4fizWN41eTFyuVE8RTnRg/EPXXLiw6lxzBwYJMROaT1WUWXsEyYN17PpynOyfPbzPE/Ra4eg9YnY
JmEJPhAILSO69+Kx5K2sKQ70SYgnXJULhdg2DIey4dKUMrzg9Ui/1RxYT/jI2bSV6fBm8l0oSVvm
ZUZ/kyP4ZS8fhzYyHgq3RmPojA/2sOj5RdD5/Bxc3slVj6q4vGxUdZ8o60a3YfrKkPdgYxMcosqC
a6a4yuf0BZMtiLaolkFQtfFw8PGaFDqDOOwEZay/JXNwb3cMw1s+CQtU+oNkigNuymN7GpxTj8iP
lml4JiUu2ozjTmGlj0OHMMi0e3NXTfw4vYymjgJrEQuvAfdCilbhP8JOzQDJrF86kAtiWvrDfnBP
9uT5IdMPz2r9ko1KHT+7OjOE1NfC7XcQKiF9XyKpYPYdjedd+rgQUYV7lmiI2Hnp6NOxGUvOl5p5
E6XuYZxu43E/KoNszLFj3/YRlIrafq0n5fWfsFQadb4zYyPP9hz3fTFilEGyKM97BM7ucq/9QU5J
lo2RgQSuegeoSKacpf1lm3N1Cu8VjenkGjbvKNUQHVVb+n1H13ZOxfT0lEfApw6ksgkOEX1VFtkF
Ofh5h3qKihWKj7/TVgSXzonUA9OQ1shzfzbDk2th+HOG50y1j9/hq54lrNc//Q6/YmBKw9bXor+0
4vz4zmClJuMbjik1LX3GcP3vKBYov9STi7KdWVRY1BHzplhR+k3z1OojmCW4o5vALguctWza577o
11HFkqLnTvgzpAXIsqfeM8ZJEk/Kd+Idge27xLaZK/0gthIMZYyx/Sh/AEGBMDPvFnYrmEksDNN9
Pll+0DjPfdG5qOTtm79BuPQFDU+yeLdgXLxKuUp23g1cu7Ph2rz6iemi1Y5WTcuAtOl0663Q04mk
oOZdSCNbPr4Iyf8L5eV4gyPgJ1QFZU3AjJzRuSetikXSfyG/eNBsy85N3r7BX4tJ12rw8f0AwOw6
E/4UTUYAbPRfKLBGpemXhCT96iMJlk4FzwrRi2AbzKYB8+uGRxQBAwCQHGDX/3cwzNbi7FR7yL4Z
vP6gw1LuDfuJiK++qme6qwuRzy17QL7ITSqG0zdirOn1W4YivCyhWC6XloYgo8iNawPZkd/jY4FR
j1eFFR7eEbIixSuwzTjpcC5wBk6gGP+2Y5DHN78hylK5dCZyz+G2mD4Le8h2bR1cam0rVgtf5i5G
YjNiu53XjO2XaWaStU/eqL+27bIZYH5JMWz2hezNCjJt+zvyDBEKTxzkkhTVUmXCND3KJAxK3W+6
hotgUcwDB+s/yDSXFjxgEnEfCYd1DFIiK1bnZYA9MDL6cBPAq5XGQJuuRtdARIMRHmQpwKCyqybS
bsz86e/BNSc+S6W1/c6u8QzaxlXDwbZ7RvvF8y3on1GNXUKi0CFE6W8JQvOPLJvBQGxxRSw8W5+E
l3FOncXCtIXhdN+beAh+y7UxBj5jzsQD8Re2LQgE+tGLP/G2oIw66BIa1bJdp4H16BLfKeafabY2
NLCXPavwQfp/Mm91c8H4/PAr9jaqYt90JgnRwVq/429dUGMe9I4LAcdl4UYJSWPOHxQclu0nLwlP
ROMuK50NmcdTPJjzwY+l9cLU7fQOxkEe0L1bz5u/g+PGKt71obEwejWzM+lOSCfBAP+k5JzGZafc
k3n4g5RjSvtVpAakypc/ebmyL29C3VwvzNxS4W1UD178LKl342Qj7hd6To3Biuz71a8EXUpasGpf
3iG6mNQZXxXqL8p9DmtljjcLS8dugZHKnJ3/hafzWvfClNndD6QOpQEPizMXm85C1RFKyytMUX+A
dVUb7Rm4biNUbgtcNzOY0RGRMUaEifDI8P4dZFdTodrrs19BKEzNWx9i2NeNGWLsNbMeIxRbFdrW
vKUxLgm+/kngQbtsZ4W8heOwGNrNQuIZpdilvHx/pvE4rvNks8D0FyAPVClrMT3RNlyRxFstcB7B
Hs9EGs8w5pPrSGLOQXjzr7AeHMTGHrARUO+cGrwgP0B7Sl22qqQ/gnV97fAW7tYJQlo0PGzziuiA
mZbMoPr6F4xv7LgAGTXuWYPsxpjceKGzCdXk/xvR1xAm6rW7/wb1DUslCwegv4J9yi5QqpvnbQgu
KeONjl9pQmzBVp/1TYnF0XxgjYtHTxYvBn/RtTfQOKAF1qOn0R1mFP7/E/8rHbExSvIg/ysCGDB3
jemadqZuFQjn5jsN2JlMzzJOmNU/EoFM+rdK01YG7YhNNixTtO13OlDjYBy2LyyH/KYCV+C31kXm
li3p+TsmGEmm1h5yLPFWZPHNR1owbI1jPBvric1oXZKY4e0wT9u/hwdNr3pM0MX8AhASkA7X1JUx
E/tIEQIHhhvcCAtI2HMWWFtDDxMnyPBCBiVW7dd9tvsLVDgV8+dayt1PXGEPSb92w2KTa9dka/x3
vNCdioueQqkFMdSMh1Hmh18pw0qjEjnHfQ1pqGfZLQ97THm/hQ2nGgu6zgMwhih2WMgWOv/pF/Cw
SfUDD1kOUUV8OdYNUlBtHwhamo1pIKjOXRAS7BuOmLbl0WMzsCCJmeFdzqB+71hi06Ecy5T1GzTR
Nhk+zroEWULDyDEUP0Sdbh3t69QljwutyPyDFVHIArT/qnEiCCuqyKk08LDKRXHHdCb6kmnDZdEn
yPn0+7/lF5uJpU8UXmbcZdcSeolg8KqzzN1/RxkbAQjosNM78wgOaJZ+m+nUq/8r0xhHNd0WLRPs
hWvkS7HTFiTKywbn/Fe4EYGmFl+9842U3c7slcbk7C98o2fJp4GhqeEwwRkr5yGqB0ZsEgtlVO0+
Mo+SUssVyPLeoe5jNOXBxMRr0neV2PrbPxKQmegxphb18d8pyMxIkHPHpLO/UZAJAXlCtLYfKU5s
f+EhXZPapSgodu9MJAKekxLR9Vzat7i3Njko3HI6/4FIRnm3Zx5PDxXvdL9IeFV8BCbHAeiHDcQ7
NAkm/zlNr/7CTZpVN/tICrxjHzTJrnQs4QexdvTYI0NZ5qtcYIaKCenPjXvzE07pxKjNFdUzOD6t
i27hGW0N5DouWL2b0XGs01tMBNQP/y1jmeTrXLqb2omeO9ESZG3O/kJbZhU1Gs14/gtxGVf8labs
1LuEUUc7u6LOvYDm/Qt+OXdA2RyP198RTNaitM3qZ0ZPuFG5tYRZbq8kh9EfSGbrFRtNp7anfg5C
+ek7mDkl1q6lXv4vcGZo5+cqrdaFlt93BUjDR0aTBkpQb0oVf+Y0bRYCU/v8r6hmSYafhpuLhdZM
IHKdXqwXYjNkZ6KJdj26r1F+/s5t9kViHnRonSXG+DIlsLT/AeCkbwiwzdQgR3+COL38yRUT5IC9
kfL8O86pmzwIG8U5r0y+/hesM+teKTdt/LGcb0YxN5+r3qhfLeI1avWOeJadYnWYEMD6FfN0AuvN
CabT/0Z61pbsd56rnjsADs4Cob79PfYZtCQWNyN5eS4RP+BPrSYG3RkrfZB7FZL8LOKXxHobmgve
jWsRPQn7itjp2dSxCENbkbI4h+1Vq0x2G4PAxIKJFgR8Y/vyOykaRdomsLXVd1oUt+t2MopzZrc8
hA4Ri/5IN7a/ZUdLMiIbFVas9X4GSKGZ0lNr6PUxDM6A1XYsnGnj6P0wXxBD5Xvkqz5gpYGbandc
qWmM/MGWyuytk8FpwUtjUnEzXQQQQpvSBLA31hV2L1FB7xXOuokoF2leJ3qh7OHk0T7xM36KJmst
yI0uCCr5SsjaTzVHr7bcm4p6E2DUvn6aHMJt0j30XGY0Uj5UJUtKQqO8YefyJWUq/B1SdTnU9Ync
fgRVh47RM8tgehxWFv7VafcLshoSW6s4Yn7EVhWPM/YFRcDLVtvbfPzdlDHrB4A1TR4aCpL02DfJ
jQWNdW339NpCE7HQGM1yRz7rZBQGlo0G9Pzzd7y1Z14oloUBiKvLkq1h2Llgrq4zrWBmF9JVK0wi
MSAjg3bkK8CmXlyVvGyriUSF+VfwlTj+RlmwTUiMgvuJveCCwAbk3oH0FwpWWi2r3IklB1W5vUX/
6UDv0KuKvONScuoZeNT7c8VZLnWVryjz/cjG1kmyJoQeQs/TTdFLMPNvkKx06g0Dj61Owme60yp8
gby8MD5FA5U+jvYpWApby6fvCO1YEzVAWFLPVFyA0vI2W8/itNC08fyULme84ksGez+bRC+o+iCG
uV34WhdzeHlRyQeXR3zs8O43rnTqKCd8hh9YW8qvVxOokygybk2D76KAFguyVkaEM9p1HbjPpFC2
bMHWY0+aitejXtxZ7bMiRC7rbu05L0H+Jqx7O3e2bUl8newOm0N2UEuJ2G8h3baOjpCOh3ZB+42j
VaBhnmC2eGk4l5SgLGPQsX1cyF2n7LZ6RdYJelfS32LPmwnIL+pGv8g+LSivqsxrJ7w1G8JOtF0Q
3hv4v4XrrcLrrom5Kop95cl6KyNJn8M3vjfH5XRf9nrIf7XDmoHaPM8uv5G+cEHnXVamL2qcBnar
wKLrsIk57te26UKo54nczMCEyjeZK/JNBgo6BTNOf7Zpn9q8Mfa43+aANd6cbkXcBZt3INhZogUF
qr8/oGBDXdXs0SSxrsw6C+qXBRAOiMrqr2PKPoOUEJQwMkv+VeK11K/Cdn5i4Ub3mb1zu/KTlt5F
CJcF+eDZpS4rOrnkqUw7hlOav3HEtHZy5Zk2JExX1dydBPbbkT9jQYtVeztW1DbAvneNw9mwjfVn
3eHvA5GyEliEfDugV/J3uLEWsweecNejYw3zKObx00enHMn92os7vqHmnDq3458Icu+69WWY4u9Y
FeQ91YFJjnnUEIi8/QQj85iyWIjEdvGRSAZpE6CfWV3h3liQ5HJuMUuKlECAQvn2H+DkjnHeHdij
+fIDUDaEpTPUIWL8C6UMzAYSW3L0/dwQaoo3yBns7Ok3vDK3EhrOnLgu963ZtlRWyMWG63iKVZ+P
yWIEI/lALpfsfQhKuonhdlRVw9sjda52eA+timHnmH/6ADJ3MzP1FahzPpzCHphuNaXtEmiElxzn
DQudqCYWRA87pW8MBq3STNQp5ON6/Y46j5H8MkQ23ezjgG8pKjEeL8gzN93igH07Pn5gnnsgbaTZ
k7hQrg39rAwm92VaAMIt8HNVqZfUDrSrfwSg3/8hU4gBBD81SBDc7x8UtJgrsNuqrt5+IqHrdhYX
oZxNc/t3EDQ9jHQ152MIoZyl2VVlMAr8hkPnOjW9uacVBwM53oAEVXfNDcueOTz8IxTtILQ+DW6c
LoqudzI6oVAivWN4sVAjH/hoXatjapUCiwXnB0haKxA6H4Og9NzVKGrIlcFMUvsMWAI0/Rs1zd4c
pcVQdIJTQeVah9I0+/HsG0U9SiRCfhSW49WQBIa5trtWVK9Ii6gRqnSEASwCZVBvmqTvyn3jsvze
FJkZsYp/56yzCGyDapuqfOZTmNE4WMXMR012jPVmkm5a+53dzybdT6nr/QpehzgcOeKPaZ3fVtnI
n0H6PhmBUuCv8zhZ/vfvf6hRjvxQKZjSgJz0BHy2nL6kmNEu3VA059947NLMiBV4OJ+c+vJvoGyv
cuWOah3/TzBbc3mz9+mw/wnOlkzctpGBXblsVPScWHZ11oUvfWmoT/9vPtt0hh6PHRk8Vy+XwA10
Qhj2Z3xvfwNqe7ieYo9GGi1LteM7sp3ajjr8H3PntSM3smXRLyJAb16TTO/KG70QZSR6TwbN189i
yqur+xrMAPPcBqpSZjB4zl5rgwdQqDHntulrce3ebqiW0sqDnPLg7noGI4twrgaqOkjFTBuyG9V3
dkVFxz2di+4l0G1pjf8aEmL7ONOtCMsitYTA5hLslivfPtd9pZMS//t0N9F0fzuKmjvfTEg4Rkh/
BLbqzcdZ76nM0BlUCim3r4HvPunNpTwMwZm5HpWJSaHJxMcG4jI/QuBtWPANSKrrSxDcl7WGfoQu
JShd2PBapoNFshzz40eR8JrE7Va27Yyf7LdYuDYXnahRqr4nk/n4Szyc2UZ5z6OAOOiPiLicRbjE
+pHuABE28qGmpIBqC5D2IlK1A+TzU9wUAQEUNBrSyDkIfamdJpmPtcU47yH3ySSRjUzwqzff4uQT
1q8VNmecbX+TKbccheloYEbF12B5btoRwl+BEoDXOGKfsQ55/yNiXlPX55oJhRV+XXwJjNBIwPYI
nLP05m/daITL+2W3M2rrUbZzwttOVV59lD63rarahG3Wo5AV9nPVYf6Q5xw6KYR3UOHlfxJFL3hn
28sESQ/ITcRJMtTHWrK+2HFd7n+JpRsdoiG9IiczZ9NLf9CfTMlX6SUimy4V0CZNwyzgPwioo9Wp
dy22lfmV4mdA3Yh7VHM+S+Shb0byUuZ11KLt13zYvN/j6oLzaZHm+BNtwAE1RAnBWuQ/Dq/rFZE4
0/j0Nb8+89nHwSjv/nWGXUU25g1RRD9IoOT7MaO9LCW+zxRgyEghdbMvL70W+mS+GZz8e9LEwy8R
d3x2FY4GK1p9kHMv/VxAw1r5Xs1M+kQARdcyEZ5V5xeFV/hRTy+NIy+ERQZwzsBDWgpvzBMmVpIi
3CR6Hbsugz4vu9ehs4cjL0qC9oPoBeZ5q0QJOfI5HS9L8wJRdtKtMEiDX3LykmTCOvIb4NYIMdpk
ktcQol9FKSVoCrzKVRaiLhRd8WRYc07/twS9URjsobKMoSv9uL8n6Q2ohp0QzzllsqSfKGv9V4l6
JYYz54/VY5zTfPNrrL7E6Z4jt7nt+ym7E8Awy5/xekU23TRgtWRzum/+H+TsjSRGVlOhcTHkpr3+
I3A/BUS2Sl1aXEL3TVGVB475e0QXDL8/SN/zF+3v/EE4ZG6J4DMKXIOYcuH9uxi+MdXUCRToILp0
xpL/jUC+RBkaWztbzd0/UvlNbYr3wGznFjEtRDI0e3NkFPcqseDlJaNvT9kNVYPZKvJVH33Wbzn9
uu0wqwdK99ecvowNgyXo499m9QGWtWXc1XsuPbyLx9I5E06za4sxQDAjoCw/Du8noUOKLeETSZaX
ZkZdmdxLjN+2KC+mjqH+bDk6o2v94zy/RIxrBfmvev8XUf5WjtRlWEfUKPEI8tBnS15H0PccckXc
Sd/T/amJgE+xZH93SfcPcvipMa1yeUn4G7FR3CtiuhtD3sXV1tG3ICcMRv6LqL9sNf4hM5tPfxv3
NxQrXwZhf3OJ/DPFn85sw7JVOMf+I5Yms1AZFo1hLwdU12uUZkTjXZ5UNdhsa6/6SLz5Y50RCMJm
26fS8SsCkJRMFzRdDU+EmDZFz8CgUqLW+x0GIHm1xmA3uT+BAKsiJw0aYHJG/EkFpEZJKbcgLtvo
cnbvM7xe8yFMzh1ynpt/ixPQ0e2QBvD+JStgaJNXiipb/jMv4LcjPcW933InkR16dmdwgGrqiGSt
iljgBz1g86A9Z6RrDwLn96bvbBqr6NKSj4XGKrvixv1uBkhz+Lz4m1pTeRD/gRZAHemPQXuTDkG2
yQa1XmpdFziLcBTF8StsUI/Vl9FRQDjS5K7+O+hAy6ZmyYRWOv4EDzpaHm6rOvQ9DJQsj2oHx8If
BIJvperOiqfh5m8ohLRXQYBAKrwsJaEqq3PXLiHT6w9QBKn1m1Vu+XiP+Mp4vk+J90dQQqh2ReNq
k9WdmyJWH1QumTfpyAvvV1BBRpwI2qJV+z9hhVynKag0UtxNE4mwmVbgIy2QZfWC/C+tYS+4ptX1
P2ELU8oru6TiBfydXdA0u0H702uPf/ILRk315diNJ8pgGOip/Gx1haeLF7D8bQgnqpV/oxnAB77o
It7PQIPN28jadJTlBWooFSaPYXr3v8Y12GCQZ0WPqJdgQO3+94BDUzjZcuTNICpNF15WJawH4GLB
hv+7sAOfWTL0hm9Ap0Vxu69bwp//DDsUDcpI27aG5Uw8YEvTN2ncB+tYKh1oJt9Ru5WiRZTh/SAg
cqKWO62ZDKQFYBCVKqunajKu8qAmeIrs/CMcAvmdv9A620HpGiUJ3W5/MBEBjgTeihTMnRcwImMD
6+YOlQW1X9vHPwiJOG3so2m1K961zVXs28rtR6REqybFa87rzDM7Zl54vtMSjoSVondoQPoYmTCD
ipZpf6I8dOYmWqG9GkRXt1qexgQK/xVA4cQhA8BBfaDvNeTwNtPVf0dS9JHcLavEKtb/iFOoUUVR
PLS09xFTIciouCkGQKJBZkKFoOw8OOFcRa8BMP7nnAXGF4Sk49SxxcyprkSPLQFFSREQGrnNT4Ei
DTgnqP6qzd68+QlgKD3FkWrWqS8FbvBHfCvd/p8hDC2I1GOQWeVhBjEmi0VG1SGUs02JYvcZyehL
+EJbb9NtUik2Z1jTPPBBOk9o1DxHk1HXXEANxh/8K33frUkYp5i7xmj5A9vQBW1ZopGHrWjjnBfP
vjHfLxSHOUoWFRVUcWZpELx+JTmMQv6iWxFyA8OA/fsI6WhCci9MZxY/sQ5NVcdtojFtIuNKo7Ya
8DSZIY8e58dZ5DnNNv+roAf6payLDxfWw8mkV/i6l38X9+hHB0MkYJoFLer+DfcR1kOxMGWV/Ok3
9kOpRzqEhEqkbmY/TM0JVwNrvA/4D0d3qARMcmWOdamPrUUhlWbU49F3WIGZFoE7SK7cy7BJ7szu
JNTTSDXD34MhTOVvlMGJTmp31XYOFR8/+BC5jup9H/K88jtTB7RSrd2FFCkN675tK2mT5bwZi+D2
JzAy1Eq5NIIi28sowXgF8Vl69QJRVKqQeSjLkKO66SNIjJ8QSUeC09WsvN7kTZgfJP7Jjk6rhEKa
D8ASxtv4aHIBJgZcMhnKAIlkGk9/ACZdVHG1runSsAMKuz5CTRigV8tOQ70X19XuD9xEQVq0mRhH
0EzPynaBgE9d22Wb36NVbr5Ume2/2YG+Qnk1+4/+kUTJe5JUXA8lxJu+8P5gUqxarzeWk8q3us1V
Kw197l6WKKcdIzCwy48IFX+q4pPRFvTodVP0UOs2PT5llkqYujT/PvPLemnrpr5GTFue+4SnFAN9
f8VEbIOsAbsB1jU3yoIoQfYkERDVEgWHXY8Y8yvRAkOLX4lK5cL7d7CWKLTrk1zzK/sAbSmU0ror
i6jCwIf54WwVg/Ywjqnx9q/xloYh8TrGpYB+lBD3XxmX0Iivg6H6rKkS8RDaD3+gLpGje5MOYDrj
LmrDlF1qaOickZewE2JHfGNt4U5qOmvzIfpilAY/kAMaCvCo7YMcodIMwERjshud8li240tNZ7ue
DCesnnyGg+cOZ+tXImZsHjpVvDMX3xjqLqtpVzRvLLnZa6hj6tCGM/5HTCapy5U05NeirDIeFho1
I6OX99bKV5sd2Axz+6WlhWsliN2ufp8BmkSNXcnIZsPWGapxJQCA0UiI0HFjpCmaWrhyjXgQ7Sds
xohnUHnRJZpmxEohzcoLzYojaNERT495iaraF3Zn2CnYiI/qC9ou/hwOWTLqavS3mckpeirosNbM
XE4ixVcN/2ct8iTihKqoNo2wd+xwavWmrB4J3d9o6T1iafQAR53UZChOOIr56LuRgm3PvgbZd9Hb
qQ01GL2rEGqdCZ4ieAKXNIpNIm0ZQy30nGK6fG92tN1zxUrYarQxZS30NqGBIgKsdtRj7T6Eewqj
2c0wKFc8n6YbmwB9Fx5rHGH2DsynxszCoraRnxMLl3fofQd+SLYILVugyRDKFwRqLmKOPwmgkL/i
0abh8ysCVDgPg8BqVnhTQuek8TRzQEXE4JzNZSbmoBzje50fMKabXkueenZDSBxnMohtxNgTLf5J
BiEATPTHKHsbw4wPmFdF9yHlQA5SCD9WbmxH58wgSs95hSNuUQTRrsmxY/g36igv/uCFZP5GMn3g
V05hXwisQwEazOOMDYH/cgRV3mRSR4T4VrvlxkfmLjnMajWzz/f6aAJQ/ECIbPN2tHw3zSbcwF8p
IhMpGY3antOZbocgpkGs4V8rDZte1i91ezJZEfMtuDIbcWoiAGfczmGZu3KouHJH/vKAvPhqAnub
SaMen8VUnZN8XUW4pCaStTUHnT3R5fKdOcIdtwgo+NXsT35a7IF3l3O9zDcCyRbOjRK3S8TSnuP0
uyamlST9zQs9iIdu8OkWQbiSyNiyaVAtsA7ElKZo+IkdZ1+X4ZVGEMEyi2sZuk0K2s03YmmUQqS7
YJwlNtiOh4HaEGvpcPizBBgJ60kDcvmvIFPGWGFwsn0aKetUfTHSs0Fs1JYB4+rZDZKsKrq0MmHs
MapuBggOiRXnIsR8MpNNmfOEQHPfYDBt+/6ub981NDR/ME5WmKwLq35URmUl5B3uhbQEushfaJPf
/UE6OWrykvCh0mlG4fBwc9pIEx7js7A6FtkZhQXNJTgQ+/dwpKEH27di7hAp76tS9rq5g0tJl6FB
FCHnTTSn88g1xkdoQ3uBbKvi88iRoq0HDRvIkCxzLtFaaWyT8jU38vNskPFD/TVK2sPMTZXaIeYU
T/mGSggc46bfzQSVphO4kbn75gaEKlG9HzRVw+CaUMW4uViyL0RV3fTYS5L4czdTVS2lvm6umJP3
E63SnCTwMp1Wa90w7y4SbSlGe9emebnShc0g28yRvuWMOOneZKdZRW9JGzLzcwZrpxrRw0WybRlB
ulMc2aF7PJNvCbkmO1lk26RgFn5hsaAvyXTR4/MDx6Iyr+bFPCdY5Dszbc9qArZMmJixKWtTs3LR
BbXsydLISCwmwiirg7kiffuY8Mr41ARG7BlciZWZ1KINB4dHhK2auzJ+ZeLFepjnywuypVTwd52j
l0vb5KV14WsEUGghZnn/O8ZlWoP2mNbNZ7lhXjnB6xPUcNpDJ6rui9oZKG2T2e7tV3l935Xy50Ju
nGdeoYadvHMwv1H7d4G7EHRT9YHEQk3b7qwg/F0HXOM2F8ArruV+G5r1eHWxf5eTjZjbMd3BQS/Y
ZncXA/hETCvpwAYxl9DWeT/JsOtZnrx89YCrOYUvboX2TSv1FmI76FZOFttbECbgjd5WKW+exeAX
9KuPpvYtKoHslaR+wB/JeWbYFGbKE/DFTw6MY+9kN5AuC0ox9I0zZC9GZQpe8ot3o+r4Nf8AwvKw
OPiRyjemAYG/irSB90F44Kua0tcXudK5S5OcZq0vXidqQA1OhX6jGTntSbVpvpJzeTAtXinDtvMp
2FLEevBblrqhbkgHwnm71lbiVWy9O1iL0Lbb0/J3nCxj8JnEzkvdUV2sC0LW2lUKGXzRlVMitRCK
tjX0cqVCRc3nCE1aeEbTNDSJHGOYJ1yLcoSa0qUp0YdYkYMsCyYnlhcU1VlPMZHRpYy+0QnXNSdw
mrVu2NxeADWkPiRiGg4s8ss9He3xiUD8SbfyY0GVqFB2LaPzqmkOclbvumLgORItkNNz6gXDjt/H
JhMQE3V0HAk6UQYwc22iV59kuXN73OR8XnFHtitF2JzHnVsqj4pk7DAeyvyH9bRvpMq1uCSLItgn
1Y3q3NLa9/gdhpMoramGpW+eVHMk1X2FSenObIHVMcsjgtTaycvYSjWivgnj8zCF/J1vTHYLA38e
OwYtDSWvjbnoWC3J+fCKU4S8VYYWm5bV+dbT7JTppuCdt7fUZSD0s6kUd5PKSlF1JPTcxTIkFZYo
VMI7DNOfQ9k6xIbvOcZ6khwO4Po5luhLUw6swVi7nvRibQXRCxyiZ2f5Cv0JgkZl3/mfB62/i4bC
VTgLcgdrgn9EYcZ27uwzCpxTagGX2/A1HCwUrokrzSvcAQFxa+9s+VpOymXXhYuSACDGEjdMSBEM
y5CwJC0wNAAeZ3fBNLz3wtg0kbXsAK2YUixiimtqSTp0w7EunHPKW7mgk1dz1Ks+f60VxpbDtZby
DO7URx+VAbZCL2yIf3WRm/qvMX1dYPxHp6XORIhTYg/vM0RoDyiay7raJPBaotTXPjp+2uWmh044
uIq5DekBohxkmT4HQ2ljl9hWY3iF3QsRIfFJleBgSB8MU4RSMTyGroQKr0qdeqN2Ll2+EozsC0ve
kqCsemXureB8rHERoWbWXNmMdz2+LSEnXpPASvc0qx58i/FhfT0jimb4OfY/JWHiqfweym+wIrCa
60z5SiOuOUq+iyjiRiTjrVme+k4+yBNxf4sX2HIZa/k2obHwF5BR6qJHG+eWNux16UumNV4VEjEj
oYYReCUwN4Q2S8iBXvl6m8rarrW4T7CNSETtVRiR4m70yh7xdX5SlInEO9YSY53gZlSMezOQt1U/
B+3wp5s3wjxr9ezaAIf086syaVxkICtbk1svaq8imwY18V5H/V0dixMFwir59hFhETX057zstiUR
zETb1bm+6iqfX1DjStMaxcEqolGiLO6jjKlkiKgd2UUZR49TAQjR6wjAltgO72nc8VIC5qluXLoD
sK94Q13esgS4+45ZlhSKGg6vIMoqH/YWfyZNeZhrBfQQzUXbONzvtHXC6w2YvTcM+0zuvEDcjAwk
E/ZtFxSz5SkVNRTt9c3NUOOwnZxdSSUnMT8irmkF9x9ClUlvAyJFP5wbr8obMyi3syOGNPTZ7xse
DIG1HAPrkCvh5wYLrXpb2RMEDUOv5jDR4weV4H6nO2s0AGp3rM2aYNG0syxpz0UaIQjSfuqcONm4
qha3Ux2tOKxu9SghcKu700gPQmtufpCfnfISJA88Z3GZF14F9WbcGNadcQk53l7qEH4FQY0qWTZm
ibKI6xt9o4V6bckHxSlpPvVdGVvS4jsdOorq1uJksSVu83o8PMykaEvCOtadtUYfAJQFCsWs7Xjk
SgQIO/1OplvBCKp9Z9J5lmIMsO3Ka7vhEFk0KsBDZFlBd0fD5YfSt+JdIQ7PGzEOhGgr9Zy1dfHZ
YjdSxmKlVRFGPRbIcZ6+V8JYUVuFvzn3AmN4S/XhU9nWCqdqvSrkcm0LgXgVLDVMSQe0xU1jDI8I
5RZyBBcbIaip68GzxBOhwPNMrJpNw3VhLhiFkOlILdR7mcIu0yGNqt9EGTdy2Z05Lz3ZIXj0WsyP
hjFXrxzBqTzV1q9nCYmSP8+M6xiox8gyDpFbR871DLrapIQR5KAmZhtGFW1MyPQZt8l9ynnBCuaA
YWwRx4071zj5I8phnP7RLkJe961BQtKNZyWk7ddOvoQc5EqCy7biBt/oJ8pWDYtPb/tp0OgXDyxs
C90W+CSvYu87ImsMw3okgBg822m3i1Pc3PJKMepNEQZLOeFeXDBrMIeVo1Y7y6egwoj3Fy0x3RJp
ehebOvgBLyKJwHTu7BKcbUVIcoxwZWyDAvj7Bl0Kyetrf7yifGaJGXZZGtm+yNXbjrfHXxBbH+Xx
5eSgG3nA6T/3WKA0drV+9L4jt4Z80Ky3IhxfBVqmbt7cGcE6YnvLvuo2qu5NCRrMee2sV551wYid
xq/5Tozur6UXUxU+RlxXvyO5GiqgQCtWIxZNkbGh07wqt7YKJRh/pXPzgCkG7zCyOKK7QZiIyrHP
PbunTV0/fcd1i7DfZMZJkYB8xfUM7Qqu95qIj79Cu7F9aJNhqSHBTNhi+uazb3yaSFOnER2dfkDt
ZeXVFI4Q1wcR6FZB/OSwakevtqV8YFVqDXctafkN7a0NvCKgDSVveRg3FxOnC8nAhcT2R+Y5kfp3
qdZulVzdWG0LRswzTnbeUI96RkPWvsQnRmJmkh8VH/6c2o4Kl0ciLVVt11XWskWFiLGwa8SqiPvz
XPeNHw/9CR2qGkMvYk8a1cvJDDSWGMza69x4LPgtyixpokZ3JfPZMkYvhG7H0eaNBM9neLgaz0yo
NyMiyO/8cGXLN3S84OpCPghCnLVvSM22tUCDOTt+RLjrIx5jY1vfjBMBVspB4vbUZbTfzWAxUNnK
6VcGIWaLNb7Fd57COVzeO4cTuhkpBqW4/RfquFMk164CCo4gpmiN7FJ5G9Ep0qTrqE+WQblWMC92
vGuV2K7j5kGLtkEWHr8RySx2dnIULQzheHqwEk4HRQgKpLdLhPKbGlFnlQhqA6mpg4DpWX4U9Waw
yB3elxyFcysJab5Zo00fJLkD2knIlWNETc5j+UXxJyTDX3FmSairzmq8mGmh5EQbu/NKmSETX5NO
UpdEVLjgPE983OrxLakdxNDZiTgrcN60YHG2CyFMc2q80qDwWHez9ktXcGA0yFK1UB5n1OAyn9d3
4BkMYvTzEJ+t+KZnMlhRPFAybEk0GjE4HIUPrTAkOz4heP5XeHwV49jT+xCMO1IUS9t6iqpqmxUt
giG6lyP6aAZ6aXLhGWPoRcJneyGtS/Oogn+D7K+zuckPyFoxdpYutpmQseEaXqk/+DEEfT6wFx8W
pvFcGp/KGZ5TwCyik04DS9WKhZIdabO+tKLPLHP6VuOesrR+M7Y+BZd8UpvuOacvQAvi5cD4Dydt
avLMImcqUUaRyJgZGEmIYc2Dwu1oVqLxjUSEshvHeXlARGL8HOjw4nT6DqnXqhsp/azU+OH7d2Ga
BEIwMydeEgfvgRJ7DQuwRmKEk23N0nCn+rV3unWfqKgHtaXOK3g7KEzW8rXeV+whs4UcmKuoKVhG
Yajj+8aV/zj6KmdnuFDnQtlCpoyPY42JctszwKhDbHV86YLJgD5+06g4jAtzn06fFSYkmg47qLzI
5Uk2MmrTWO7iu61UsY4G//47Wy4UKHBmqjaRX0lfZbqCzPQ2scaVRZAxt97yiDt5a7sSClNSw6uZ
OTeZKfDXydUwueXhtuskuiXAwErnisbRvY93hC9hmNxnPcgaLy1mRntayufLR8tbv0U9b8akwMq5
TXeKvSx+N2LqRewcXkRaDDy+tbHzBkgRJfr0O6uuBtdivALL/zQBcYf4GQ2+5DO4LrfYeYoGhSEG
rg8AdiGuarAxGPKenE7VOS4m0d2MsesQfKHyjF5zaUNE2QrFuVn00PLZsHAipvl1iZyqvFNMCcN/
4TU2nQfUaKDa3dYsi0hhdYM1LFqtOliOhaO99JCmL3WlRxj6KOdf/O6N+MqG9selCO4LWnQ6Yruj
vBlkFceIuE+ArhNZvirRfihV6yrDtOv1R7O1lgX1NTMgH0wvPcbRtrD3Rd0cBKPpREpJ7uirUSCY
QnjJhuYOLGKpTOR77bF+/is2n/CYxssbjwrvlgiV+fzY8OeUPVJ9Ft6ONPs1xQoKbD0D9X7aEhF/
1GLmrDbArsWgX9bEwYbya0Vza831PXal8IKVa8tvqH3r15tAtlbUYG5HHi6OHTwI7p0GB9FkC68b
6vUHBD5RBneMUeEOjsc7iJdn1AZF/qIomXhSRJsPXETUfp3nV3FyZ5fFsgFVaDqxi3suyFB2IIFQ
aDjIuZzsCZYxBGcPMIQrJDyb3rKPvZIQkqfkwj/UEYlnIRChMyvn2udEkytzVnSxeT8j/UaLxpdX
MkvnzZPPaszEqYk/B6N/Z89f0vZeTdRzFzLMKz/PDUNybt0l/m2hnoWsmYsL628ImkVEj8nxSy7T
QaWrQDvh2jAYSRuNeY0qZmUx1ZW7djsS1aLtnS6b96aJl7Xd7Gsu1FMd7yt9OFkUfoS6c1viZ6aD
BytLuqx4mNpl7hkGhN/Qb2PrbVYF+E62E/OhFrQWf1iThJLuZiMGWw5VxSivWQh6aOs2c5fjiOta
75cm2hA9ZyEKyTkXiGiMVfHSviWZshqkZmuFOvIIzaWtFBWHwc9iRtQXUo2QZ4hbZ12Eou/MqMJX
16xm5QDaWmb+uccMmWWKdV2Mzy1r5cy8RR61/yYgaEMOrXzeL5XjTcRyqWriFwdjrlEVq3ZispWp
nqUoSyGpjGlOE7Di7CYoONFjtjeVKFEtciayX5VR7lU8WFTOx8SYYDJecvXemg0LeMkisqrzUwzt
5XqgUnmWGDBe22r+szR96XWDs9fiCRQ+/WozkPqnTGQLTMeHiBnXXNE08Voy2NJLYN3mQnvS24Pe
217CpbYpzFM1E4bmo93wDgjot1DM8tbqJC9Gk2ESCU4Ky51/DbxQUTtgPWpEgwLlU5XoSBu/OxEG
nRqO5KTzGElbDLOoEayGsDrVXiFaO6mxN2XyYkY6XoBurZQMqpCEcq3dtGq4JLHDtP5Z6JbLQpNd
nLoeJQeMzuDrldF4yKx5DBlm31h+cc4hYeK0PRXZa2E8s0jmuRO/zmaFGh7XqOo7SkzcqFQ2QEvH
tvDXfamRc1eix1m4wCTIa6ToPZfCbYFqDkvmQop1wEzOFyPyGiR4SojOwsazNvDPQ/OBPRevSd0y
i7KnRBvPMf/uGCCmTJAnpyZmyeYMO4u6e5YJbOuBUlKG0TU3Xrog1xRnnezeWRO2uyuMcWfrznbu
qupzWmo0Qo9F6KrMpWg2zT8hL97GzLuadCW6aoWmym11etvRPGhOu4wMsWbzuNRDif/XrC31ec9F
RYsD0jC7I4rXZWkplPKYmz49/ZBAhMBMajdsLb3ffZdA0BpxI1rpjSDrssLbPsmcKGa7bst0N9Hv
JZP+Bg4uJWWZYoLWW4vSegzOOYdrMi8LRvK60+cIRC62Bk8f+BYjM27Kz7M4wqbuxeacavXhPAxi
a9g4whM3IEpYasy1quooOuMUabknocKKlGLPf0ZSvzn26WM3kTdHQBz6p1KzDmoybiwV6idH7Szx
ylAgBAxRLQVdf5s52qqdP/VFZ56Z4UGVRuhWim0zaJu+bO7zDNN995gm8nq2UOCy7JcFzTGdHLs2
23f241RDN3vdZ5LgmOO5HcRSHrODHk97xZBuYq70TTLucGlhbs+Y4TBuzVK+wf2psHDJlo8Fk7Be
Tl8shrJYshdyzZVPVW61oNvX34q+HC6aKNHXJSBa2KChMfo1z7A97T+tEi2CsDw2bBhZjglnPj3Q
IA+0qBq9udV4my913mk6Ze0X9g7dsSdbfMNjs90rDTuEbJJcnX14OjDpGLo3lmmPxBywP5UrJ80Z
XFfXTlFdF3m8bvpXJo9L0oz7nqEL49AbhwUD3Uj5tsu6G4YVqyAPnjSNWmzDdFVmc7SsPbVTv4uF
v5XzoFyNkcO8OkS5PyLt9q97CjrQvVy1CtWJFN8JWdl2ollqyfOoMfO3a7zPdlWcGp7RJY/ziXW9
WcrXRmJed4W+m9vJEsthO/iZ6MBwCFi8++FjjUGDRfuxrKin7+9niQbu2Hn/FgXwq/UtBr0lpOiy
0fdAJgSp9AMxvU9DhpKguSc9cjUXmVEYiN+XT/b4eZjeuQGS9EIEmRIBmZt2VHJmicg/XxrO7IEm
Esl/CH3jamy67QSqU6dH2ZARdC8Llrs5oJdZT5cHxtyANgn1QbcNmluBVUj3McW3rmwrebqoOMJY
8czWXte2sVe4SCUyN7YgkDYil1xh2KtMCs+znaPS3Faq1kH9HGb2PhnZgvFLqxnOOtSfYyL3oiBb
lljNv0s7aLh54NzxbP9BTX2vC3z2HNPemDhAwRj5uU6hw96cNxA/MrjGWJzbYuX31l4p6UL9ZvLg
5yFN4QUW74GsFAL4U502StQRGxy8u1LNzzY38tnv0ZGXiHMa0JTiKS8epF49py1lcS14OyLxZY81
s0CEQZ2pufJFthq12TOM1S5Pylvmtq5WcjfX9WfBoRWpVD0ZVINwvk3Ef9W987sHJLFoG+uYsraU
bBj+W8fUz410cSMl2rPa2PpCy831rOfOKO8iOMY6I1lXnXQaRhQ5LVt7rsgqj32MvfIyCcQupxKA
N0x1ZZW4xOuqP81tcBLNGyMKqgmfd95iCKLijHedmuJjxENJcB9r5JrqcBlNTKspiaP13LXbaZdz
3RgAy35VjfTZi6pmb7/IRkb2veRAbdVteXTQdePRZr2cq+Qu7hFJSq4glt3ZPxIj3VSExtw9Rn+f
0ZceUBf2qQyTbdXl21IU6wbnvp+HK2YJc/Vcat30+Zd00GFDiHZNbxpKql4ZNkJrrruJYiT8uWjv
jgVCd6rlbsOs34eSgUSXF+TRnggT2k+jaF4juX9WMnIJ/WyqywLAyu5xKBAjClT5A0WhU3s9dCoV
D8PZtHRjF7TiwUGtznza+dxb4bMFTQstbjK/s4wvXdW8FlnABSZPjiyJEnrjJMO4laWMRdZ3SQq9
gk+477dWLtJFHQgCj+NVN1W3VREejUHj+qOycJP3FSbSvm1ZVrwJHCYmi+y+Z0g6TCSCfZ0Xkbo/
SjoHNtMk/VGp0EjmEY/MBZglmyw9I79jSdPIc82oNpxfOITC3wv1rJlx1FrjkyzlNpdB/S++FdEo
3NvSXFpTHxGtCfCktN7RHWkFGxgBciGtoPVAaYKELlwrirac5uYmqPKJvc8pDgpldEk0clNrmE5o
jj5n/n+zsjT9uA0D1pJhwqD6FztLkF5DCP6ws6hJucUlg+aUARVD7Q8kLTYHssMfzCLdS5YHjn05
e1oiMnh5H69mVwvrv63MS8E3VwsfZ27WbAQHbFmJlsbYmWym2QE79FU0t/6RALU5Tfj6fTW3yIZv
b2skDpth7LIYGefQrWxbn+ZElOxKFq+fmuKnh+82l7FYOehSDMaECt/CqLy/OF0MRKPkL3Nk6PKN
ohb21eSrqVi0klzd/zS7qEoiuwFq9XvFPkXxcha8INyjVYpOTqZSNU+Xv2heqviz1TzOopeWt0DH
2MrNq0kRSXX6ZnsxwaxqQXSDZrtfSwdn6wuF0WuVRz3iF8dBkn7zTf0i9HuN2EvPtfGr/eUyirie
smklkuM3BYzCTXqWXhp0tRFg5+5q1tSVf5XBBM6hM6/mzkKpeZwiGhKsVddz20/3in3HvZsakkWV
3dQqd0Y2ZCl6P4nMR+nA6F6nEVAtm7+GDNrcaVh2L7W+ASP/H9bObLluJEu2v9If0DDDjMDrmSfO
M19gJCUBgXlGAF/fC4eSqFRl270P/VJWlVmSKBInsMO3+/KFVC8lV17DqriZUETbvk4o7RqKmrCf
c+cttmO2Hu9u/JSVTwJ4ZKvglbRURBr/hpLRpu+WOLchGgQsE3ZR/+DJ5H54qpN7Tbvw4lcLO0yt
gJTcRAMN6cZTgSYEGGyBNJdIvNQmilC69sbHX5CZxuXmBTfcRo30s4up3zS4QRqWTTI/TmTQ0r1u
PBba5n8hzrQoWrF86FAyyp/gGS7OPVqOLo+sMObqRQEJLWOEi5jVWbXldrbU4sN/smhcpEeLpkPs
nuqJlPHKzGYGaLl1Rc7lDiJJ3G0SnhWMUwE/m2C6YQFPJ8k7e4hDj/suec1KuilcOkphfmiz7KlR
bZXdyZw9L4umetRW1rw+Mipsqc8djauts/9i11Rux2fm2UcyCptveOL5GbO9A+4z2fjs/KVfzVYM
tBdUlWmT9AD34jPNxsnCozFsGHM05e1/Mm3iZt+KnC3QLh2tpYUqkxKCuZjxNj15Vd3d1JpY5cjI
7HCA3IhxNwxI+0SKipdUbhyb0kf4rimLz/roOnd/Mm865j8HSHdC5XdUosisHchlP8E3TnxvZTcN
C/eueyjZQCbyWA/k/2mb7JyXbMQ3yipSvXnD5UzBURPNuRc812MernR1b9Ez9QuIgw4M/3rj+j8o
jl4arL7tFvYDbByKtilJo6gcLMDchApUiVfmdPeJx9EVNQTjsgpQwzD5/gslJ4l2VBOjFoN4c8Zl
Vi5d7gpdQw57cybm1OFW1fy21b7CmKDZOBWurHhYNIKr2cJjK+elOeNRvgajE87ITr6ygQv61G+z
8lQxGqbdM0bQmm0Us+/M1Zm4r+KrYp0N+zZnHjSQtnE1zc5Kiq3ti0HvF6bTb0JlLk1Vb0yPX+jd
hQ6HM+roJ3Enb+4m9zvtCz+xO4aOO0Vs3YTPaNtQN7uzygbV5gzgydP7Boz+dU+uc3/m8FhN10Hg
wda1bnKz2dAZ09xRIrdnwsHpNkUYoXVGNcM3bfSI/6TzJIZGt0NR3LjRNJ7Cwu9up4yZfXFG9eT0
M6yEnc+FgWdeDydSuGSK+cjK8enM7WlpI8ZvUguS1wOfeUeikp3pPbmyWNp3yCZnhE/tb2sGRz4y
V2P3oKNr2gMdnkAh4g/L2VvOQXARFjaNKtbmJ9EnZ2XAJvgT6pPn2G03hQJ1FwgefMo6nEMtXqD7
0Dl1D3B4VZrqUJs/AmwuaMHbT8iPgS/De/wT88Mjmg6PQ/WYAERKgopVHEBk6sElq+HB7Vdex6fH
vm00ZuqfFKBcPYLwvPT918R9F5SeGTxQVjrQjWmvk2g4iYGqbZ3iTsVFz9FsPhcmRs/fYKC21vZ+
HlE3Nhv/0rtEe9I8ejDLgNqeP9pIz3ig2M2ijTFlIx88v6Myro0mLiDksvJoindhGOgnmSeXwu6d
63/jBalpiMHk6t61h4qH5bV/MesQDtBYjM33M0EoqrP2DmNKdjJCAAUW7X4LfvY0sTSKzrwUI5Y5
dMCfZqrQMETcaTNN3aogLnf0jgVrcBv0a1WZvAJtcg/qqShoIXG9goGknT5kQRWo5BS9wKY+bc/o
ocrmsyF4VJfYg8Arsibe9okA4+QL4kLSQ3ep2cq6xJipBi/oAJ4fXLMsKUxi/xlEHq+VuS9VRjuv
qqu9X3v5cmpQnJyS1luuqemyVf4e2oi2KTC8X3eqLU8yIgdDrSq0S0RcAJpAsBAiaqN40b5KVrs8
e6xmUg2h8ZIGYL5D0caudMTIqQpTNBNTd9gjTBNVwdmkf49duiIXQ1THGqHrjGczjiNY3kPiqeK+
NgMw+XpEOGE9aiSu1pqcMKPUAYZHP+y2Pdo/HgahqwfiQDhlHWMSgnJOvTu4U0zfG85Hou4ARyfm
Z8v116V0yr2tdIIgk6T4bMPEw2I61MIp2wSVRqU3JGFeYlhA3gvS5XMlRWuTIyyg9y8aV/g/amSV
ZvP5n2GT1JBYKFgzaLOengI+xu9DGUf5Ks2y8TR6uRfh/Um7Sw1ixw0tqlzpQKu4b31d+fF60OL6
8hO1lBpdet8OmiO3nekfRsvvP5RnIxh2CpbiOu41TukRjyjmJTXQoW0jNwdebR21pnWOJS1Ixyaa
CRre0F+45BuqpY31+NWk6fW+L9TJwdFETmdAHmpUsXc9t1wEbJ9pyiuyhyK3tnJyUH9nRFMc2MUe
W1Bk9+5s2jYNHHRt+/CFavLiDAdGPBl8zAsqDmZm01hHi6AP5I2VzFbDSpdIk/I297ne1Q657XN7
bTzm2gH+kbiRBj09Ol2EN+ff18FvCeJMd4542WArjTiDxwCaM7H6j/O//AI4OalJgrbzWNLNFKdW
Z9uDHmMnOkUcxsx8zfyL2NLcHa2fgdhaWd8vPOmJZ9LQape2WXRtgkgd+3JEPyv1iwTLa/WT7ZS5
REkdu3HeqMpiIfCL9GR5rnqKrVFbRyk1zxC3cipm4Vy8aK2GmGVSJhouaK3N230V4/9XQcd4OWg6
flkzTplxudIhMbiTeXKbyaCQdAKYg1hfc5BJ6XIScIYg6xfKQFZKgROdktqjJoctErAYw+K5pa+K
CcCVHrVE8exfMiPxWmmNXxGZcOW+p2S6XBmkuSlLs1r6Z4dM3SbjbPZsRZX+oOUdg7fo6IdztXI4
uvBhP6bYr/m/EqlblzxcPz7RUgb7iVXODWokRKbDlzo/mjqd4cwehvgouctRUO6kfILiS6EF/amp
U4TozBeXNjmV2W0UAjYSKhu/ublCBjXpsF7lhrRfECbKl9atGcgTuEbrSFdAYAsNvvsZT9VCaWIo
CIkBpA62RyehhhsHOZSnJcYRvAdaoIcXzeB11yLG3LpWwFU+2GyMD9pY4OJny9utE6OWDp1WdnEH
W65GempYSpXNEBziqRqPYwzcHmOqtTVLUGObYdLwIv3Bt9L0Fl27yR0WKzQ/K/BWAW2hVem5zzLE
FW8MdYRHzx7FcxJBXLZ1i6W06PjKSTkIiXJTD/pT1WtNgA6ia6RUOl1uTP7BqaTYF0ebDxMrapTz
nYZkKiblEEaEdNIiPeGjn3mmWmJeQ7Sjk9oJSC75WvIkEtu+OX8Xe1Orv6E3P5fCw65yRn95UZpe
qrkdN1Aav3tGxy1fa337LyytvCH1XuGJ2J1ZWsaoU2EdZOyiwoDFWkSF5KJy+LBYbvdsqop7hG3b
/eaz9Dh18EUYA7Yqz7P1b54WbQAUXykTAS9v9pmVHQPVBW9C02i60Xlfli1dKPh9F9HM2nKHPkQ9
T9kvabyV+vIXbSu3pU7ZETuyPrGSQyAFNEP9XgzNVUZ/wCTy5CrTTERE2sRycjAbzqxu2SjtyXDd
7LYIDb6JGmk66dNUwHn3nxwuwEYejsF42NhdhPulimG35nj1jMbnL2Q4IZQcmaxJnzwOrT2/xsJb
rkT60vFSteGDbS3zimyNmwdHvzfN3ZnM1YeoWM44PHfW8ERQI9sY1fDaUhF+nESXLc+ALpvtvN3g
a+kGMV4XmTgVqixOWsNete2YbsMiOSGksJxV03dTdvbC6YgfURxEsMorbCYwuz3qOiJwOFrHPiDL
1aDw8FafyV1jeeOLCdi42Qwfuumy4WYI2Hle0e1dCZiWethl4nDT0LS833eO/xKZDmzHpD6dgV6l
QSc99RbRZgo0XJ7A++Qs3Y4bTSo286XJJrTuAXTZ/UQNxwz5sqvUO2aOTsOLr/mANTlk/Psv3Fde
WdsOyia4x9BvGXwp8bELaulE7O4dj4OzGjHqmW5PeJ4tM643/HtGxb+YeWA6sKZ1EDf9tfAZwc2y
2I2MjmscAjypg2ltaYAGBT/DwfoyqAk2Veh3c2l02+NJmpTrH86l0WdCmO1z8jS2cemTifzgW+oc
O24QmARAMTJTkm2AFNYYrEe7eHiBr23i49coRgtq1tBAKU7S7HuOIi3BdaDJpd0i3MnEa3DAteVV
XPV3ykum7WgHFV5fyqezInmudKfe0KRuIT4lTG8zV0ymDnWIE5txv0WMODPF6NlkpYiOS6umjQBu
PlCz2q8NL0vWmLfwh9vkc+hNK3djwu48zTjhDA+vikl0ZBIlSQae/a3nJq9f3LEBrtfSH3lflfnM
VZ9brctGu6c5jI0Z4wZzkEiXtmPe8aJipNQH9eK6unFX87PBA8NSyu5TwQrMwdOdT80u4h26zhsO
UPyVBcVX49NU+zBzHfohh5CSFt5B+BZTrf4DVeZpwTaPK5veLTqcz8wyAiV8jjubdgGffJbmtgaz
Lr+lrRnfCzoSQTirN8PTHvIhd9ZF3rMwMeW4K0aZbWCuaSu7ebZB2mxGp3qneN6lWxo7fGo07toa
cEWWVg+ruCn0A6V2S5cXTosEWIxRvk58LVprU4A+WDWkfRfFveZq3Nr17iHJm2eOfvbYVoHeTPR3
NfrV21f3NqXCz2qsg01IsnUbptiy4wqD3VCQm2jbt1TXB0SsTwxaO8KJITDZLGwvoaiWXcsHAbhx
f+ahQaIHJS+cq9mUZgQmeMSJ/bRJsfsXHE3ZtPjEhr6pSx3vj+WjM/5Z4K0i69H2sXK4fI/qJPPo
j6x1Siyrx5YqA1RuC/yXG1wNsm6X3lDMVmuF3tBZHiZXieXTxdNKFPwojMTHJThUK8ntYBG61DPM
aLQ24CbqV1A3NQ7BTaKNOOaw9tckvJc4PtQK49q08XxdLcwKbp6WQzDgud8BHcS5NQPSDIZOWTbV
tqg9vO26NoEILvWtUUxvbgbQP7dxatp5dh316WtvsrsTswLe/Or+7vXZTabM4HhuD2298QLJlja6
gl9n6EgLZ4paGKmPDA2aHx0ktTyHF+rQwIlvunrzG/Ifv5FqlLDvh4ATrSQLyXoLK04OYPezPjxi
8OaxnoWycLyih0FtatsxGAsJzqgkfTiXiZ8ha65V46vMic2cSWv1OB76gg9WENi7fyOu+QrbnVfW
Yn2mrVkWWS2j7j58M6DYLOnlA62Cu6FHRp+xa62qqeSpkiddJ9Wm+cX3wkvucgmy9S/0Wq6rekcG
E6DyWLH/K1lxxGgERiqCUwBEl9129ZHSyI7u4lUYLNVFGsi70mEvWw3VhUZ+4ATQRF4ZCjI21KsD
oC0GMeGcioQe3CqrqYQ0+oMI8g+jJgEoLMGLtxi29GGBTzdpf/tCs3Gs0FM5RuFlWTpy7Xgepmyv
i7b4jttN6LMfGG26ICxwIYVg3G5aAlLSHC8S3MnHuMLFOMZEC73WIyTbttE1kb3+0AnrcnTtYUn5
07gsPHYDBQwLRqKcc2Fg6Sli8pz/gnVrre/F6ODkncluiaLzIqhvTKbmLMBBwZFxxBv2g2Kw4WKc
6nb11aWe1t7T5GgjBkv93jDnhyVyom0eBHL/V6l6krNacHvSSL3HjfqrWT23K4cYss2bp/FfcQUq
rEem8aOxBOl9iA7Lc6164Yh5y/50Jr4Vk/sWezOUawJuSrXuctQ4DyIKJnzXwitnUV+v45XEQZPf
dnZ/P8PfxpLmK/pWmXUMqlIqy8+oaI76bae7bMgpYhcubJcK+ORN1wuoYaKcbcPeLcnIEI9HiWQv
R8wzDAQ+k/AmNmpv2ZEN2BHIHcl4aGihmAoSx0twbiESF477/YyKI+ifr+LEw/v5D1ycReMbK+by
QZnSPOSwAPdJrpUbK2ET3AyWcdEOndxnGq0YZ4Ac60+DNqoKjHI2lFe1C7Z+tCl510p35wgJgRu3
4SWLJjS4orpjcPWXbWZonPBBRpMIET/2qBWP5C/UnCXadRGWbPMCXr4aKWLdB35gJdrWSWXJGx/k
XFeVWEVbygZdLJVGat1pcRH/yA1+jakPNmjeoiNF4NiXIvJvAJbpC5nT3q6Nrrg2BitbU6DeEPPy
odxXo7sSk48RvOoueMdNx7ToVz4lVEXOyBj28rWvuArmRnEbWLE5e/ege/0m0/mzjOIEXIdH4KRu
Uhg7S4jhmIThA4GSBtfVLzydjtAaipwKIHJClHDD56W6uaVjHotykAQ2/dBEcBEs4l1pVfifMumv
uJCHaxpiza1BHQjOgrhcc8+hdilikVkYRncAKmWAAOwoAtCKbkPLWI1Rud34jWh20EbVVQAH+iK1
RMitxVQvNdvD6xjxGhlwOLK5LBaGZMHJD4Kfd67v2t5Fm7K7t7hIiH37wCjODLsixiwYmvExk2rD
GJmscmcgdyU962hoodz5gUk5O/2OITrShcpEtFKw7CSQRDR6dYvmyitbOOZVRuJ23fQtvQbwrHBX
7ZoMYZpWwIhbeX+MDHw4gccppmLkMU92GNAD0DyhKG8mrTi1g/FKUg0RPoXjf/5vdIMWK/jJdPqV
I9YZOaRobQjkwmMdUqaIcdYIAsmcu+0//6ce/2ibAfgowDsvy9lezV8qN2CayPSJAymubRoqcdWZ
M75O71gv4kq443133Ukq0zwdrpfpEfYNg+jV1cNpJUZvuCj69tKQ/YGct7j3Yl7sHjr6Mmla1AWu
wusxoUQL9+RM+x9xphkjI3RTRFfjHL4qCF9ZafsKxq57bJP+h5zypz6wgc/lLJWh4U2rDnddaUI6
G+zJwIKvvRPp8+6MZjyginHN7tvvfSLj22bKX9MyYQVh/4ORx+LD2zhRhH1upOvXNK/TkB5ZR3OG
e6+R8q6LW3PLdrU8poMbX2uiSS9blatt2Wc7kTXdBnFQJ6GNPcuNyKgiXrNHKzIu55MkeSSZ2mds
XmzB4RFpzi6yxBTDNBiuCb7ahzQanI2L6xrdG2JeDUaeBLbFOpmUYVGNEeudut9EOr45/LDGOmgr
LBKRmfI8TRFUB3yibsvaqrSVWOeJ2oDZGfZnol7dqeqHbmjXaeyEF2eyXiLxYATkpBd2wDVkqO1o
PVbh6ouzN/iTWE9Oo9/+xdrzg46+xVatJ0s1my/inpZ4cmdCZXvAiraNSW3de1nl3gNwbDZdGBOa
GdKrVAlkfketrD4NtqHsq1XskprNSBVQN5esLdt4VU5y+0XiK8fLMsWzHzjhvCTl5DSDmM1DML+a
6gxb3G8235gDW52RJmiOw6EAwMAzn4jHEq4lO2XuMBcAi8rDxAmDtEYvmIE4QDCWG1Fa0n7DjVJf
D6WO/ZevLGQ3sLTm8WyYVLc1467fpnSBL60mzhaekzNNcMlYeKH4MHr96EFc5COKBi3qIxMuxS1a
kgGlxfkypj8kvfeLKA1eoaKdPtF+sYPFJDkWFnBuvXtRXURSAGNTpXcG1i08mWHG5jCZf2WTVNoq
F4G+cEIOZm7Q+EgchGZpmCy2iN3+iQJsbbTnbMcrEbxpaK9dhwxjHHTYt3RQBh0JoIugMse1HMqI
GH0idhVeBj3GoOZ0rrWxtCC9mWn+iOwsMBMmwlOWm9Yx64i5dB69GZUsfngppXCFE0xb34BrNKC5
LxvpYi9oQ+xvgq53t71OipAqkmkwljyoapuYLXgW39gFfOditx5Wps53q88qWsnMmm4kXrZNfp1G
3rTOAgkJr24ITFcm5BfPZ5fbwGZzMbas+q5Nbz0q13efuEGaH3GG6ibenlysebHcV42d05xYO6sp
tMSh6bIj0NFdXeZcDLLmTevVcTQyfbZZsvmohLs/wwgB32+9rllT0Aa/uS17UBM5I0RdM1s1p1AQ
+0QOvWDLpG9nNKEMKcj2h9uZTOhmebzSRXzP3ZtQkVblu6QYbxorvzIHiKauSIvtxGroMBgj+0wv
IXfr1u4iq4duJ0efAFyiBVC32cnlRVft7VY7tE7PuelNtbU3bZYV0QioAEjJjVcl1G3Z9qPPIs9t
2MpUtsez9m74RkoKGI3SjPB71bq3amWdbz9Zh0QKt+1ANYhdDfdWFD6ZvW8sUAPfSJTAW0yBG2de
QQxZWstA4LTvETF7JCYzXWn9sK5aknRSaLeRrKNNnYrHyZTaQiCBaKX3gobA9DnOIHOqb5gtEBgG
Da9baUHejwkfuS7Yg38jIwbTaBEFCLaJPjH1QhGj3cQRy9qY9FVgzZGJ+Y8sAkLgQV/Qd2+W1SWV
ZfZCs8eJQE2CT1b3PXZOXbOCMQwIB8rNRvdzLv4plSMp5BZ0JX7CzZ/4RD/yTa5a1vMZoTjh4O+E
MI5NM8pL8mjsZuO03qUm06WdGPIhs4bklBcsn7+YirZkQ+Qmw0Ej0Ni2d11No4vicQV2KnHgsfvk
Bo6Gf82fNmxdhSDIg++++DU/b2Kwj+2YVyszxFfPyV+wchLveYBuOrBReznDF+n9bhu0AWgg2rVi
CVky7oVsc0sOfMwDNuTi0AmgElj7sgKJEEhJ/9xvNiMjUbiNMjxCA3DNRZ4R1JuSmizS6FHb3Rga
Vn5q3ri2LCeT0i6pWnOReN20tiZ3fWY2un5lHLmXIGVgsNQCCgut2scvFqptkRVEnOlrdAFNwThq
R+pBhjSG5BFVYhUrFqITmZ2hYkjRM27cRsH+Vk4R96WW+J5wjbc4KQhBe1haEDJwiJtbShEDXKbT
WlmZcxEMsb3nfHX3DRIxjIhGLv0ifUrgx65xnHNzHup9NNbkh3uSmJmoH5RqHlpZ3bVGdRf6hC8y
TyJQc+aEWvLeBhRuj9O3ytcubCKws1CuL/QSvESs8M2PtToF03RvhKw4ySKQbPvNhxw1nnDSfMym
gcgWmtKRFM3iJsM8yKOuOF57Pvu6eIRrOs/pXJDFoPDS1jQU6WICZcnhi4KCTKUkajacw42vzzvR
ksYC4veYPOB/LMK6utI5RpdnrmQu8gBjhk4sN6jIX5Min8Dj8RGho8J3k2UWdg+OMu8S6fe7KUc2
zAT54SkcXryaM4RN1rBBL0aNsPpH+FwEh2TzKLtm4A45vOOjtTZTzCW2bAEyeCUwizR6pkRouOTI
h3AOjjIbBxwuLiT3JD0UrffDCO1uLcy43tAwx2EZYhDEw1YutYqaDYPhOcE5tjFNClbTHlVRi6RG
7YKCuRGAiCXiD/5nGMJFpaGsIhKdZFdZG9tU2b3W4+CVlgNgKqjgazCyRXtPT+vDGWQp8p6zFwCB
GmACegKvzy+gJcad15GyFVTacGaWq5MfpremgwxhVYCT5OQNyyn3sgst6ZzlF+ZyMGKJ+8ituIrO
h/Z8GLd+f0ryihLrTNYANarLwTBwv8zMy7LPHzW7Q59hhbaeZvBlnfGQurN3pDTjUzlU7lobIsRX
Y3o/sy+jgeqKcsRO6Bgo4GcCZudBMJAxhXBQg+jeUL7YGAJDRhdN/KQr5801mR8r5zYaiACMicQE
QGhc5uQgVQWcqBMpB8XEP6d/ARXKUD9oxOSop+JiWZqBzvjBtscHeU/qPSWkIYKOUJro4TxVq0zl
NSgFCs7OKE27vI4k5iWmNtwdtocbz44ARdi4qpqp29a9He+qghO3TKHCox6etBHdjetWk0zT2iwa
iLbUOTGDoYbofWCyn/PkFW9OcA+tEkuvMT/0lqHecUIW/lPIkWxiK/1Cb/q2rA9JA3JGBUN57BqR
bksjVjvfndVVEcDJgh8i+vzkEJunNKYjJUHvB2a+BqddX4/bOvCJbZmVdnAi+TjV9XvkWXgmDUEv
Zkcd3ZTg5PWTsj9OSYaE2DK/VyEeJb9QyVKO7PrqKEMTCYyX3El4OgTbksmvu3Uhu2u+u8a6UPkr
KzpzBRM/wQqFWpHUkbWuHHnbW0+Fnu7+CelsG5A72vDWW8aL7Y05lnHew720mBXotrNJp/B3sO/+
4nQaAQtMz+1oiDD0yx4rPaz4WN/oXLM2g8ivShYWX8DOqA70g5yv310IcIc4K6k4UkvLmpA7gcLk
rtNRtRJSSV8wTz9Nnkn2f4A6P/kcCvProF8ymc5sWspkMpGsqyGclzbx2smb2cQ6cREdPKPY+TZX
kHF8ykJCDWGEKu0DMADQcu16YnOmfTowXTBcE/IQBrNiP5KrTbr55OXKd2Z/SogN8LN4hvvqzZkK
XPKTALk+xceBRQUTt5+uurh/x191eQaB9k4GN6+xPOZmQKCmH++7Wq3Ns+Uz66znIlSvbsYpIKpo
P0l8ukMPIRST0FWp2uspdctNE3boXd40Fz5gdsrA32m6OezqMbz3TK5lCzFF2qJUORFsu2P5m+yA
2KZJ+epFbUTirLsuAkymXVx8lBYvkypsbSDWLaJDwYHD3jKWqzyaY5qmunU7507YxSMWbXKJwKX+
QIzOX1zh9qcWONgm71qThoL6ymC4x/LrgOJDw+LPUYKK3iHZ/gUdnTIsJQ2iDL01AQs36ai9gy1m
0w6JZGpX952ciCn6Iw0TJhNtQOkMl3Di1ISonWVQd9W6SLVplVSNeRFICj7aEj0OKzGT8HtYxXsZ
eC+OzWtK8zIqDzXf38aEGZYGtem3oKbqZV00j7UekUTGP7H4DS4dM5LLmaDa1U35YLMtuc8st9oL
3jxsTV9VDiiiEupW882ahDKL7Wmw6T2vZudX3KbYcsN+yYhN3LH06qXKK/iLifM9HNzXGe9VFqyQ
p4Hy+WT+DumZYS3TlsPJixOJKwkg8DgRfSekKDiki2ILbKBc2TMK1SUuuRq5Bm5UMiJb6glOI9f0
jhaPzoYB9LGwQ0CE3oCINBUATUvHWZp9Pp4AB6B6DFCPygijjyFIiI+V913BvmSjgsO4JfSOzrZq
ARUvphikT2UMJOt55/+o+oR1lqGPa/40F4dQzokzt7f3EMt9wrFr4BaEPLmyLPEOmFuPOMgO2xJa
R+4TnJp3DU6qriuNLjrL5L5S+PV9l8bmNsxjwLRu+p1yoXsCCkeKjMhum+G1ZWZ3TqvkyrVMYxs7
8cMZwlqX8ju2mGdzRCIa3Fp+D2PV8c4qhltdsx4Ku1GkC61dGZUzSzwRZOI54avGyVDTwu+TX4Ib
IDLK9xfAZhBHD3nX7CbP5vVUd99Cc8SSyLAm0/SbDsNVlNqb0ZgTHoVU46OR2R+cURTUdu6lI/zp
WfVZsJXsp5losrU/+tqpSYN8VVr8VRQcrI0KPQeXj+nvKknZAijFfFMlwKjsnO3KjH21vADvjB37
myKDXeYhHUJkVbe11HZxPHCDQB6zyPCNIfuD8J3P27Fph4Nk9UWeZ2co9wUJ6yKKWTga6Zak8brE
WIwUxqs3ZK1XghbzJ5L8YXlg0lmlTNd+QwiMQ3ekyNbnc9Hxfs/oT5QZMJKJugNQdeh3mNxJDKjw
OE7JizEFzNHDsTYl511gUP4dvScaJ9tHlbvHUt50XnVPwXbjl9cDR2hlvP1iz5Z5DucAJaqs3/nQ
89ngZRIqKCE+4WeXo7tjbztpvBWG/JnEMNM6A5JRJ5fmNLKrNNE9PhG1qg1v6axnrwdEDJtCDIKw
oPTOdl8ZANa5iaR40IbuzlF8O63UAftBdDdIy/Uwpg/K636EVkWOfMbYDr6xd+N415nREz6Ab38j
bBPfv4g8dR9h+bV+kmxz74Rvfs2nakHhOhcSsJNzwNq9HfXw1PDMR5q47PLLcbTrxX//l/HfnqHZ
5H58sNhBe6Wp9jhDbWOhH2vj7t+5toLdVBKt/wDbtnG3sqxk/wtuOzLWBa7auZ+A29i9CBW5gL0k
w/p/QLnNno2WHRRwiIQ852B/VEA4YvwNM+e2Hx8jHq+QnVjS7/+g3fYdwlr2qlpr2VkshMrbsjoT
b1+z8P4n8hZOncy3Vnu0YNT+Qb3Nm0u21K7DxA754g/wrV+zfrsBfEuehdjoyqM9NtBe8/Tifwff
9u6tj6HWWsnyrTAInsWboNu1gUQ0ag68yQAOMWD8hb61asFWYN/85t5iFyoJ1Q3/4N56za4FclWW
6ntf+yhW1m2XOOAmL87oW7imOUlC5ZBGWSUM05yz61wwTdjdFgfugjyVY0AldqC8tn+wbzPrKafC
uzZfsMksPXBRn/hbiylFIi56Fz3v/0/8LXT6RQO72UtJ9OCCgAycacNVpe0J6iwdpo5fCNzZ1Up3
6rJhHpoZuDi21jnAgtSVXJ9MoFXphWne/OLgwm6p2Q3FNoQZixzCTw5uAQ2n343WHZ7gBS/JPUjx
JRMhAOP/HwzuYA6LILj9k4QboV7Yq5a8e7yfebixuIeVq6wHy3au+6i7mawr/AAIzf8PIG45vzbt
5PQnEbesi299tPE8GlNPnv0YBzecfDLc1DUW3y14XJtUiKAvi6VDnfOa+guRCwORKmux/QuRGwO5
pAiR8eGTkVv42pFc7OJvTm5dhYw4iH2fqFyDsoHOVbz2udKzbkjCN8/aut2q2Y5Bf9Hqq0o8xiAW
foNzyR5NxePkAgs4zfBc80WEwWVEPaCJ4GLmM6Eeis8XP7eefljmQ5XyO47XfxN0RQ3+wF66hoaH
AU0gAqI7YXgEqZn73Gb/g6Mb5qQIgfWhmiP4bX9xdDViVjBvFrB0o9JA67yCpWv7+Umv7rtmK8hG
sMEB75TiMhxe4+TQlh/R9A72cmkGhJq5HUn/PbVuIMHd9vgIRlbVM1m35PvtFg8BYR2C00AV7eMg
x02iewTI75wZ/PI3YTe2e4IpV6NxIWKuVzlBlhQ3rsx+9HC32af/C2m38VjZ9+mGcMJK2f3aMRhT
+ofB7uEWzmVIN7FewWG+ouJpo9jr4G9d2056mKkTiB/bfrIugsbbYKRG7633ErvcpPFODHEMSqRZ
JZtdUE/vcdatOu/5i8Or2oir1dqNswpHc064LQ3Ndfsbytu3Sbdhk02K0jXsRWOVqG4B9uoGZ/En
p7dsDpPhXTg4tS9/83qNACnJKcbruk72eWngwDpze6dvhJ9NpGJXbX1HIwV60JD70bfM55ni28uU
eUsTmA1+knxNwvYwnbQPP3KPZ6Kv0swjgeKHzEnqbe5Br3Pr1NlhBQUclu1H7Y5hDM5l4/dr1n94
ZePN7OpkqyFmG5LF5EibnqFiDFmi+278D2nntdw21nXbJ0IVcrgVMymKVLZ9g5JsCzlvxKc/AxQp
UbL8dfd/bliy250oEdhYa84xKmAZGYH6CcGKbhU5YNhMJ7iNuHUVAUf2RBNsGJozBHAq6JYWVB00
mbSvkQUvBxQwl/YESk/EE0BqFHt9WEqcZwHzNelFTNpyVUD/isNpXWcTpFEcx3KW4wAF0YLnJhSH
a5UkFm6w6UgK9tMumlqin7DYUchABi/EoQ+8YEc2UHnHGUlxM/xdzXqKKxdFHpC2qnnO6IFxFX3A
7FQsKuNRuN87RWNBKCjtt/FeJxVHLTpyIemWv3poX6SrBj/cH8jCce8kK9FQ46fE5dtF8VMNxHXb
68++7unXjgGnvoykelGXxA5bq6vXNcjhbmx/FQUXRpc6FzlaIWCKWL63gKdsxFZ+BQ7thYsbJgyl
HIHAnKDY9MERLKybuoyvsGt2kwDLxTucWKu2sRwzbFVBjBHtIo2AP1Mn3z0rO+c+4oFmHVv9j7Bp
n9U+6WDf8lSjNOYkh1Nsi+SuaqEWjD8ZpQp4i0/0ObfYKOwbv/wmupBPAKJ5FQIEVCGuySA+QVZz
JTFatkWh7j+OTONEzfxpMwxi0YSNfS81Ke0gCMeqU7YrS9HWvi/XG2g3FSMG9cGzLH8bBpa7dJuQ
C6D4WTB6XKsUMCvenItESYHRtxyKaQmOBGSAQPHWL4AlGFCQJYdcdq0kq7iCyMp6oSd35HqEmn21
EVMic/oCYOvVSEd2dc+nIRUaV6FyRbqZwvQBzPMHKbnVVS5a/IyCOKQBwEBnJCZjImbdGRPnFpHW
7mTmKT0LyKWZ5gzORoYyyjeeK/tg5cTmre670SJEhklNSr9qGbUTssD8GIIcF5VssOnyjbXRa3At
BChgPaer4lYe21qSp/wxiD9sTi7fYMvi0i4tm1ueSee9aS9ykuNXJX94hFQ1NMu1AloF0F/lHMA8
qLd6i/pRD4lymY24PICYK6e9dMKs2WKOQi1GMOMvQGZNhNlcYdimLvWKgFQzbcchXcaikpvRkc5s
xMuwvITPbKveogttUpndJJZqGFb0jqeFWzExOjCbqYmtFPEEtrlV0B/sRnCzxj6UcTfYjDd4c+z/
8JWfZrbRlN+as/vIcLaTW9KtQHCMXVmp89DaJd7KSy95lqX/9XKkOcMX4XPizyrkL7lKjnB/5Drn
YzsxW+deOm/sW9jjF22aLkfCs1D0p55szwnyrGrtNErd5RHyjKD8RyqSJ0kDW5Pww/sl57kMvvcx
3IH/jHoulGpdoenYs4e6M89gzwx84e5V/8h6bmihNLrOrmRfg3s2gbpWrX9p/YF7Ztq90eXNSHzW
x9mu4Tj7P4nPTp5MZUYdZ9RnmapY0/RXZ+TngQ82Zx9EVepFLxvfAKVjC16cI6CbdL3irN3ZSz0H
3tv9OxI0KBdG3wD0X2HQhERVCGZnPGi3YYdt/jzioIFMQ1IRPMGccNBRZbAAJ5IywF6rf59ToTvu
YqbFAzqLfGcWlhvPo9o079y9zJ4t4NgZb0dUNOO0rWUvIvOxWpTKgRc9+Dc1sxq6sZIK5VKB0BE+
jPBojxO/M4hZzK3OTcYPjLKKg5AlozsZgl1BRmOESFc8Fvf6NEisGeMiCuZg40eetGx5Oz/h7f3/
4EkzeLng6BIoq8b00bxeecZeeeVKSxKgzhv7D7K0E3xnM0IN79/Bpe2EVhXI0P9Gl270bq2N25wz
vDSmwZnE1CfX4WvY2zqrT3hpTdpYfjgf8dKd+Mbd66LuwUeb+4iNQi+u4EzrAQOY0FzHcKZldcuH
MTwjTSdojwA/vYOmM2iYTPILks+O9+PEms7dpzp0JjxtnuOmFeu+8EA4gZumJrCiosTW5hU5XcXf
jLK513XuDZY2/wfstLz1mEAeydO1mUxdeznCp1XrruPkc4JPa+ZSI7YmMYY7Mahrse7z9O6cQT2w
lalYeXVnDOpgeKbNcqXCVoSjyxz7f5CoUzAxirn8Gkbd0KGqMB68sah5gm2dYtnBo04ZNrrB8g8k
taexZrOT/QlL7cP5Sr63NlGCMzh10oYUErm0K0dAdZEmm26lAapXwp2n3n7CVBvQ/XP5Pu+AgYCp
7g3jkqKcWb6BqiEQTVCafQBVc1mYS0V1O5ZZyT5ME8rTI6xa9r2VbpbXOTdmzS4uE1BxsJN6Jgpd
RnzjE7M6V6OLPlCpy/bRNyf0NrFf7mqokhoyHbjVVJBAMnHX/R/gakvflT48BdjVLDLnqcSCTO77
bRMgeejK2civHguULK4Dw7h/o1hTnuCIZF2YifarU4lr1GDGK/hA3GhgWoNk+9Xb0qwDFEu48voc
aS3Z30P5+gi17shODd9K+HHU65jt3pvuC/FP5g46V3tn9gFwndXZdRPoG6VnWPyRcZ2H+szuM/Zq
5Svn2rQ4yMYz1YaIwwx1pvavuGuyHbATqvkb8rqbt161+0y9HoyF0/qLE/S6IdFCNlP+EnodQ5uB
VTZCr2H/zpC9jNDrB0XvT9TrENiHz1HZCPKFVv3unMc+ljcj+brRXwSTI3xhxFQO5OuqW5nd2mt5
ZNPVdRz1vFWkTrRLxinkFLfgryOilk1sz77gX7teO4ks79ofZQYdJQ/t5hMG28AaYqg0KmMeTN9Z
2PJLyRF7pGG3HDO8JF4yMyuye/vf0bAbq6M7RWmBlIRTXUn2tckFEHhl/jtO2T4Fy38HxZYqLq7a
Lj9ysbMW68teG7LbXMLMs86Sasqngo/cTXBkYzfls+PXd/oRjy1ybV45LyjXPKLT53hsl/xHQFzr
DJHNfbQMH90TJNty7hK1nY2M7CRV1km9cpJkwXiNZbiC1PFfsLKVdZt6yxBArHNrE+8n4a5QHb2o
kNhA2NT3ZrXLGI+nAiPlKz47U5t12d9+wGf3/D8q5LnzoOX/4Y2fbdXtUi8BpZ8BtM1MXZMWMHi+
YvkCDO9I0c5Z9jYMqwJ3n1Cjuj6xtPP8TsT2NjzitFvvVlY3fwFqk8TdwoAnw/PLQ2ZNnO4PoLaS
rrKQbwply5Gr3dajb2M+VNdkDhkos3M1qSVF15FLfY+jyv+Vso1fCm/vZgRtqx2Eid+fUduGg+uE
1DTYIQB6+w7B/X/jbY8YlZyZRN+H12/AbW9EhOY8A/VAno14cqJui2gXskGmqY/UhVwyH7fMz657
Ud6YxGp1HklHDrdHL/inAI0DOcza/IXETZGES987i5vZEGfWatUA7malNgE7mDvB/C84bqNZjP0+
MFAXbrqDPHQxsKt7JXKnaN/tejcSuSvYmSykvmByM/7RkaAZ+raHvP0Fmrux04uWfOrI5oYrmtm/
7E9obj0hZjA6OnIAYY84k5aIXMnO/Uc6t5lXy0Z9OgG6Ea4S6V6q5tTiXg1TKFlosTQRxaNkACT4
g9RtyQVBmnnbpJMwEFtI3UH/ZAUNa3+KPQx9HbYljQ2E/x9o3a24HJdDALuNDjKW2WLDWzrxTpgA
TD+Su+uHsGUFCmJVFpd0b/l3bfJ3grdr76gA4RFYw9W9yoW7zPWHtNq5hliqHfmj9C7/wO6OJUZM
xFHP+N2NMQPG4b0ivHUSHFC7PlO8NefaGyjk/wnyVpHgBGCUDyhvFjqD3C87fKAnmjdrxBWSnSPP
uzdvG2Od568870LeFNKPkeetE7rK1yMAKQt/npDemvgdO3cVj1F1cpO3/SJWnvwCDccfWG98v0u5
+2Y6w0SIgO3kpvDX52xvJQAkj/iGFersxPY2ckJ6gDAtJjX27RvdW0O416TJ1IPwzVzcN7ZfQ76t
cqXpXIGljuHYRXvG+RawP1LiqV9zvg2uWySJUBt+4Hx7cr8YonT7mfMdKsWqwQcJCszn3OWZwcIV
yaRh1+g/jaxvWJ/uMBtp36pC4tAY4Aexgt+WdjejtE507w/gt5AgUd6RgOfC+wH5Hdcbal5zBkM9
R1SY3xXZVlcuF8OR+00X9bExRklTRYq121RNvqWCBCKA7U2y6+3+3gI16JJa0FgJW164ZMB4xH4b
EeVCWzphvyX71o+2fwV/691zU0C4OHK/C4l0B9uZI/tbEi95TtqeWBtDngMBPFGv3TYB0R7OTI9m
ZuXMlP4bLPDemhqslr+59U8L9XzTzUwjXRyZ4PG3odwRe8QT9Y9U8DKqp0Nt/40KXipixhj3r2Bw
gowPsc90jGB3T/ypTatlwTCIfhyD7e+0bqZuyUWOW+0JEZ51zwMyIj18ABJOorZXTLITybpQstk5
J9yMv7cM5j6jwmND2XBKXx9o4bkpz1VBShwpmkXh70gLF+TKxOacF667j1TILqhILOCLUqMJp4VU
YsEAXGBR5XKkOwOVUyit+/+MDufpb+65FBQROAD+hVVn3/mfCOKKEy2F+e0LiPggeALOGF/y8CfT
zPW9Mcx/ZzruLLS/x8XjiSRewzRyrlKF5kENK8fcnHDiGGJzsRkSizF1SjTn3gryGWBxh/iNf0CL
q8VelTH4mBvKWhc+BsdXwnhAq+4CON8bZLzxryxHmcIZpx6+qzBZjpzxsGkeXf7t/wE1LsypbweX
J9p4MIobdiH3k8KAZEY0zOkvBcjaETnehoCWcf6O3kGQjgw3V3wfhn7eaCUPI81aZ5rvKd9zuVw2
P7kSmNWNV2OyWgTNrnPuAv3WJzjD6a/5hSQDZmsUPFiwyUt7PhSPYXxth/uRUS72SaZuCgpBN7lY
ev5KOPPqXtFXUbNVXaytCxodlRNNRnI5CMXQfPrX7HKJkuhF//uf6OWtvRcMOD7Sy1uu72IIt/8R
YD4uPrIhmndtOgvVv0PMoReBgb/9C8Q8hhppdmAN3yDmJtmYMdWlwUsbQeZJE82GyppmBUtRhfXi
O8jcR9HWZqwcuxq92/7IM5ec9EZXr/8BaT6CzNWbEWpOZmphWM+qsqyZ1o9Y88r9LfffOM3PzuDm
MiGSqn5SIQhBC9QJ6ecDT27RlQh3QANJTVON4wdvoDhmpQpRUdq9Fo+xefvjC865F4uF9fwX0rkH
McK+J+85IejczKi2s9l6BZ636ib4MSLPA8oF5BM+Us9B9/yWCm6WibsfE2dB+2xIa6c2pj5w1iP6
XPCzLam/W+fKH5RHTt/oiqvJyD8Hv0AytVie+Ofsk2mqc1c/8s+FtJDRdbBPnYwI9NS695KXFMIf
PNX/yUE3bkb/wxcodJkc4aD/tPPqSxq6XF/azX0Pt0+lPFhwtmudRzN5gYluuWs4SfMjFt0l4Ghw
dz2S0R3CQKVGuoOz9omMThKDK8D/hY3uxc2ylvzbKqMl1+7/Fx5dkZn2sWgVSTnz7NmIR5fg6zUl
lFF/YHBBrOCVkB43C7/4HsJID+1mJ9Oq+4KRLgUlR6mHLzDpmuM+9ur1OSU9J98ubAjvJ1B6ZpUA
hHjvvgKlZy/oUpaJmt+PqPQQyepNXdNrdPV8ZTi/lOEVmU5DhCQSCrNXanqUMq0ifHAkp0eZ9NuS
NAiLzu05PD1w5V3WLjOOGwd+OkMCQlrF4kuGepmtiN3SXH1lqGe5sijrhXzEqLf+Tvt1DlIHHQ9d
4SuUOiyfmELXP9DU/QZijToFbYYY0TqjqddUFym9EaFXSnX+AahuQIkISIQq1RGqnnGVUkpxO0LV
NVdMN5FZrkayeh7eDHjiT3B1C2hirzGS/wtcvQf3T17ZIfgxMtbJi8xKNVnIHCX+xllXpOHOMjQS
yKR1JPmJhQCiTtAKpbLKyQ79M3kdQBBDfAoRYO0IDKvdLO4zkpKv9HUvYOkeZ/CkQKXW9dxSuz3V
9guXmGZz0XNgJqLU3FKdPiewK7GObI581iuC3a9BR/LDf8KwF/omYa/4CcNectgMQm1FFpBLQL2U
DLbM8N//mciu++PcW6yhU67IKrqSv+FY0pbVQzp+8nwOde+I9jTrFiXlqw+MdiCKsWVNhq8Y7UrT
TNOeyPOixT/kZuKHiLLlCdguh4u8apfEetnqfbehBmYlC5kTur3O5h2OsJHezqKE3iw2enJMxaKv
ruEwbE8Ad50ScAkDFgV2Q9TinONOu24pjcLVI8c9i/Yw2dk7t/OovPqMcldIiIp+GkUAXIN657nL
6ghzVyFjEZldKg75rooi0SeSuz5m4+kSnWjuENqm5TMYrYuR5z6uipi0Ewv6wHSXK8YKcK1PWHda
izcpJi2XnkGC9Sk1y2l2XZAxhatyYZXDSjKozxwx71WWovf6Dug9GKizWqxvwUi1/Ei9g94t+E5l
Y00LZfsZ9K7qRD2gQC0hKv072HsP472JhuUH4HtFuFin0taoPIUzvzjHvgc2NZVOW43o99qm4sxT
5BH+nkXYv9xfAZH2E/9dwrNVWAPpl3y6PwfAh8OviADbyIAXmfbNDWk9mzAYHnXpdy7qh44E44kE
T+mqLX4Bg9dUng6g/h9h8KTG2ejfjTz4PoeaZATX0CiXIO8uABBADnQyd1UgYw3hcKiRdiGo9Z4x
4imTTnTvFkz8kK4SuZmPpPgkgUpfPefOrRpKyzEKfmTGD/KNlwMBeDqjxtd6OO2ZbrWAAd+w8XQe
UvCFHGVHOHSUPn0GyOO/2WaBRDUqX4wc+YZYgGaAJ//EkteljAWMuZRYlCicBC1nASr6f4LlW6Fc
tnQ9nXO4PA3PWWYg6w00pKNoJ+q+QUnU/RhcLgufUPNaecVmzzjC5itFnQydIKMCbB5a5cTnkphc
EQ5FAuD9HTlPfEKG33JGnS8pcA/x0zt0PspHF2TJnYbaggwNIrlsIpWqxsigZ7i7N4062ES+7C0G
kDUtdcuH1tF/eZF8KXz/e1N52aPt4ZYYrIfUAVb8TqdPQDPoodkvXAx90x6p1Rik8m6AF9LRU1ub
azupMObppZTfylTESPgTJm8R30UsPYTxo251IG16AlgZRUAyVOU0NmtaQOyKmSrE31M7nltZuHea
OsCvTdd2BCoOOfz5dBjkCZyKd8q9G2GvdcmVFob4ZePJ4NBoOzeUO2k+wjHTw5Qfv0R/ziLZX4d1
7U7tWgEDHFgv3IaBkkCRxUnIk4+ubCyaKFWfdiCmBijLUZw/+gHNrpGLb9CFV0mgOCAyzKFaDX40
k5VhLdwHvOD+AYzvqFeCNpvifwOM32XdBkXMbIxfqP8DjJ80+kQOd3b5AYwv6eEsA4wvJ+Gqch9F
181Nn0b6Kxc/lfmJgQLAJp9tPJwNr7/FleVuEq+N73Tw+LXayg9JwMNi8tDr6gP4yPCqAB471UP2
VcL62YzAfLPT28fYxDDKYutCC01nSiWZWIu/b9WcZ8N61RBYz51MrMswWkqpoi2aJsSbNUL1JT+M
CA5T4jqQ9bOonDZhVU/ciPUOlVSaTT1PwR1g50lYsqtkStfO6RvPPe22IJJcKPg4SBuMlH3I0nWn
7H05LNdK0T2HDKSWbUYzbeiabkJgTbpTZJi/SkoTMKcDM4L3VQN5mmHugMHROPLTu47kS+9dBWPd
1oMg0PwcmLkloYwrmbQzwA6F+5/DfI1W9cweqezddjxYMSyc6PQHYNac4PtqC3mCbb3VqKgqUKxA
07UMMpe0HnKM2Jo6VZoX2s9El0j06Sf8foZAoRluKmZdjvdc4M22+W6FxpOU0CVgzXME8Nv6NKJk
mPEMpLHqNTkbepimav5uin5jmD2LYiLUHfbvdWf8SFIxpxa8co2fDZnsr8n7mceNP2fOfiDvh+YC
iiKjT7qPizgd5goM/hZwTtwyJ/sDwu+IK7wpZX535PA3crUac6y0HTNXpzt6nfndhSOx64GYlTmk
Z/GeBw3KLHeSFEtN5X9HrnATX6L7yCkoJVo4jeQfrdwzaXwc4fsaSFg/J77i3pkyvL3sWwN9QOHm
eCLvdx03dD2+SHjXjtx9NX8BcSxxOAh6ru4toQPlojR3FjRSzYpWJTKoaLgYR89ptaa2M+sDJDFw
eeNb6Ps9ri9xCX/fKKeGuzOZ1ctRD4LOXXT6ouVJ3zJ+NMpNblV08Q1gAnNQS4waZif+vh2uHMmd
cYg/8PcTwPcSd0ed0TMNDQfru7gk70DHiLZcuomCXz5YcBXj6DuF38h2bnF14vATPy6KpyOJX00w
EcnxbCTxQ/XBLjvix4t5x1uj1kC5YD+9cfjr4FvOW9MZrxz+jPBzVsxrClMnDj/mh9p+HJBPGspV
XoVQNahsNQGxbTJu+TcgFgV8DgFutWAZMT6UbLzmt+ru872LxXhE8bfqtkNLfkTxS1QqjE1LU0CE
1AyGG0mQ3fZBH5Qby71TcZQD10asQ04uvkvCZv0O4dfLn0NBjF7dF/6vIlgfGfxRu+2d3y4tcMUD
hUpJl7CGDdhEa4HZDTIcmu9WvzQJT0LgT347FU3Zrwn84cCQE/QOSKtP6P0iXYcAvBT9Xn5l79d+
tXbDmQ+XLrxP8V0aPIZGKh6NF5KgUNt5bFpmOsEamqUkBEcoc9xNAPEXyjpj5Oa7C+AL7GylVcel
pJavpWL2EcTfa7Os/KZ45qaNf54Y/G720LUbBAd2v5CDCmRTwu4dl/wRwm/mT/TLsnJO55tx3BuJ
n3xfn84T9VsZvXCjBe37yuHXggxhFKqNEDBFwdFOAWq+0qI7IPxVs/TiHwb8luJXFkBrQ6ctfpqJ
PpXc+wOFHz2dvLQaSCLWAIDqhOO3Udv1crVUKsxRZdH87Nvcm2ZQjFcUHuOVBcVrmrGrfef0G27s
U40JpWkpgSyQRHYdsehjyPJ75PWbg0SEuaecF8PovXWMXctDkkVF8kECZpW3zNrVwutG9sEv30js
h6rhScr1im84xE1gdTA32lpmVMPWPLPRUFrJouvsK9zQxn0tAGqH1iyN1WTadoymbOm6MFPvRgfd
6DYxCzQuVZIuaCqZKobRtHkZif9mzN2TeBjfwessxnEfmLcH9r9fm3PTq74rLFafkwK7Z8KTgs46
iwfLnJkbcIoLyafN7KutNwdpWLfo3nefbACaBbHAvVYCPgwYlgG11KwrGNwCt5nYVKLeTABpdFk7
PXHPMZr7YocL69UC0Ef51EyH9ZkFYGhfhLUs27tCurTjX7oUXge8vWSiLQ7zD1F7F4Xm8m8KAIIk
HjUlPy7IG2/fLQBUVS+k5iAFHm+O5yaAUsdt4CfrVxNAbLX7TG7SKW27gw0gLtWrIfHTi9EIEA0u
jFujyInGZlzmK/JvlTkxTQVRjK38Yty60I06QtM+CWnQ74ugWiER5ehr0dINR0+AlxnGJu7CfMGd
/1FI0you2h2AXUrrJ21ACC5nwUn5zRwQNFzvyBE5F5kyyrsi8xZI0ky2ChjTEn1WlVrUCjwHZI6E
5xW1wNr6JhWIpfDSpTmR91yc+SwoFyqzxnmh9ZO4rbp53HsPNqarrVqj3ILwD3V2iC9trWZ0AeDi
xtWvWGDdBLGwFp/0A3C1YbBg/ioTZuVJ0WYTmOLtPFijFO9eTQRj7Ljq+nwbD8TPiUcv/SJ6dlQC
ChyIlQVnupUD1Qdfw/QoJ/DtaFd6STYxeCqbhRKMvC75cZAUaDJJX7lj/BpND64CCumssyOEyyA8
scIQyxydBVrNfxDvxtRK9IdB8JCvB/t3fYGC3AYiAAasvygMEq2nxBjiAPTPNAa5k8LJLnx78u4y
8EJv2qWNycjp3GegO5wUPRluFvq0amZF6Fc/mA0yH05EQTQhO9kNUkFdPQ7Wns6dz/Obfd+Z2qVl
xryR+UzyQmc5Wg+MLILYgaEutchIDx6bae59SkDcoaNjmQPE3xx+rY82BDAIt30X4QweXyIwPxRJ
xy8Pv3l4iQ2rX4dqK1hLjl8eflMUINsrrdk5heOsefhoDVQ4fAnxFh2mp8TBxIQVN0HYxkkmY6dZ
yam8rseXznKH15fD773/8vBXP/3e4a8K0Z7/bTlQvLVdrjOwQtyHsUhAzgeDxbAQdLkkMdewNLF3
FMB7TcCBjzq+lm2kQqa7ffgSykzDt0kuBY1yGIqDl2+Sps42r39B4fIq01aw434NLLpAYQXWbv36
0qBVC1vARp5KTafsTWt9+Cp/++r1l6PfQQvQDoVNsgGVenyBthFNVNuDbwzLZGMQudoofO6R9w4L
otFu2ouNKknUC8cXI2TXp40vn37PHRURUkK32AotbrXC2hy+QhBnbZg/461DbqfzXIP1PtXUOUeE
bFGG9ffW1RQBzUWIyzq2YZ9nbjrHkxEuGYDu/drQN3YXBSXH18Bg99rqGynUPvza77xh4z++/4HD
33X4o3XKpx4PbDob5E6C02IdX+ohLze/a4tFkyuHm8NL62g8Cb3/WuM9YD9a46jT6S8sOld+Emqp
bgwjpVZjWwWB1hjvUWM/5kKYG56+dFW/hmirXLk+849RYtFo1myAVXatayLARpP9MMouhsDLC7Td
lHCLvWiFgRY3k7ho1jguBqGQUKajM2s7Elk4dP1LM1SBgqnGHE5ghTNLwOdhgrk5vFDwrJgCIcKQ
6rzYgI46vvj0hzcShGa1TlHFSpODF4Py9zO2VjELAW3YZN8qN5NmOVhMz9ULtnFRsxldGUyuONDj
u9u6JWApn1EjQq1okcmwR8qahEwhyTdDY8rLxBpWnwwaDonT3ISOokIkYAFezUeThmEOcHXkAqah
F1soqevdSalh+rb04BH8ThseL9QBSqyq8ugWeKW7Mh0ppAwqLRoWzbCenDnonGkj9GFljcINX2OM
JsDdH6QbsgzJCvaFv1Z5/B0JUtnK7sVcfDBvVIOILzOv4FiWVPtsO1hC4vTe4nM0dLKY1PtZ+TAv
K8pq58PFHf/V7y6OFLXIog2GuzcfB9OP5s6UtH1MJfHwB9ETBDOFp85VqqKJ1jJhwktl6No4jHZ6
2kk2DzazpgAnV0HCnne6C8m3BEya4zm8bklwcaxPvpdyWINlTIo5aBfl4iDwSMxU3qcSp1SrGJIF
RaBh71jCW2sJTo9eDN9lZ2ivTXUZW4TbIrXqlyohNWw/L1nska9WoN+Mio9myLVHvhfqLEtya+IP
MKV0Jccjg70IEIOg1RlHd1afVWvSiIROT/YPlcywm6yYErVk0TD1HiQgqJAfjKSM5lXc9D8CijIH
IYgnopveTuwbhVFRHkgWS4XauhGqhhaICVLOm+13qnmtO4V5jZ8q5yFRS+bvv3dwh9SqQaQKSMeu
rnAXerLYNwOLfArw2SJkRrI/vFSJX5BFiG5UDeRValj+zhzUS1cd66MZj65VyttUKZ68SAAjXnYB
Ns+DbyTQhbcBh+ttsJ4mi6N4hNGNhetH+JcH+QhHbVnbNpGps6EOnPFxldma2nsLAxzjVhE57eEs
BytxsJIonLbnlehgFahJdlUgX7tSdaNcmONcjWpZtnXdgkivVZOKMeiweIhRp3ldd5ec+oOVFsZb
Mf4kRgMB6AGqHD8PbyITs/aeYTPy9OjUyobuJG3UTmVJm0rbRijVpTTSYSD3wE5Qa1iSuHcC394e
LCexElh7X2Ft6rptv6zIqDs0Cq+j2IfENHpPDv+cAhDK1ND1vShAxBepDgJaEtY+NeYHGUpb0wsX
vdWhksHu03Pslo17o7JJpVYuHR5OgGZYo48C/HgTWe5jTBK9kRUCF/w75FGdYki+tAmKMJv5ta3i
7xy8bVgHCrniV5EKCCR501Q37y4VuVR7EuhdP1z4ZsZ/K5B5vEOKd216FLn51upIltBGa1Fhz1SO
glNbaXAqENlZ2oBn6Caa157mgOSE3u2mPM+pjYlMoG2bmW6v5IaLMiH0dsVy5EarZWfpyOY2c4S6
1Or8qaC03QPgI1vU3zVvSpaw1mZwVYan3M7vWhWwtkt/eCMFSXjnlP4evuKK73Z0zzkpmbmcIFaq
HDVTRSOFUkjJNkc+vU9JXlnene0EKkq0rqSOmhiLuuiL1+uSa2BiTfKQGIOv3piAJZeHNy3SHW97
cLyIiK6hVfbtpkjydlN3Vrsx9CBaxbI1cxWSQ0ZJkfDwY0nSHHb96ICxfeiNsckerAEKtI4IJUDT
eP3xGn0wktrWEKo6Y9u2nb8V0uXhF4cXFezvNsbj+2qKaYdQ3mkGMei0uUVRwd5ylMaYhcUDhe8S
LYqYix3sMUYAqZhz+qptnGgTJIAQPap+5Cv5uAQk68cYVb6suHrtSkWRFqmNt7NrlXh3sMuYt16m
SDuPK9ZcCdp0ouQFvxx/z+aksVRVihCOy/BYMbmZNppmXYnxxYdifeEHsCFfP9aquoWyOKxETaS+
y64On7yhZakZJvxj7Ubcjl3mc0MNa+KAZzS12iltoixLflIvWIvZK57UHkwAwTCzfUixbZowvCjM
hYlF4ApHQEDSNAhfv6qEwUy3LvB1gX4FY5zs+yhN929eG0AjCrkxzMy2YaqrCHCA55fqpBMyncCG
yvqouulqL9u2AdE2m5lapP0SIV0aQMcH7w3do6mXAy0J1Yjxq9HtRW+/VL4V4rOMXbDTN28eHMdX
vKlSoc9zZWtiakEyDYaYMZAV6TNZCuavZhxR7DWWnmQK5XM7Tt1SuO/QCES2Y2+KkyUnzNHnpf6L
rBbkffJAu2+S8a7CfLenFWcIN1zS3sbEOdpzqsiguhVEF05FPMFVaSJb+HX6TxqdLuiNfT54N0U9
LCsfHo2iKvM3pc4QeHcxhIdu0RKcXgfuD91InFtjxJcd/DpZMXMCw4dNUpJwTHx3bbr1xO9ppB1c
O7IYduDYcLii26lqMEhxY1y/uXZKklwtLj0DHutBt5Ow0Eo0wkGjcifpxDYAZ7ftqDWrhU1tZ1Tv
mC0u4tAdO0BER5rLvrNh6oTY3kLb3uk5T+iyHYg1VgNnjeRQi7jNFfIq6SIudOWePCGYE3Fm5umh
udZNylkj+nkQ9OQDmNKoTlmcAQEupXaG/ObN08NpEsNU6T194eqRwODn9fA86npkmfkk8onissbZ
o3jonsADbhW8PbbFs5cA2FqNP+LDKPDRZCjOodBxY8osCkeVT9RRhQsN4yYNMM4lQytNEsvaynxq
ZkqAVrTPoMOyX2L0EF3iAb6VVJjof6p9QikL5lL82JtwS4gulJM3xY8cSbOKq+a1lrVXlV5Vlx7y
Gi91yoc2bgCBfPD+yJax8wSxxSHNmMmTI1vHUjz1+pw1bFKwvf6gAioUf+XrZT1n6YHf0zV9XFef
nUC4ujmIk4pOFQBd+KHo7JTXZRhL3+UqWKi2uI19dZeXsD/jBBTRmylIdgz+c9twx5kNkmvFHKeW
23WqyHBQEiATrTHcdXg2bi2ajZcc3R5qzb8+nAEPJz9XEdFastVnW8sJo7Qmp9gsXSAC7i7etEKy
5caLXukDNPAk1D/6hdIk23aKvmZpJSYhYC911Axh9a4mQ/wsi+LB9MEQuBasUx5XZ11z/dE1hBij
n4Q8jh98Q41sQn/p+yfZd6GtyN1zW0tQAD7Kh0yCaWACBG1nRuOiqTnGU7ixdQPsfP9T6ZGv1GVy
wxuOVqdnd/VmJSr1sJgWlAoXemU9H/REcvdrsI2FyPu10NRXSREqJXUaZbmxlWuDcnq/GWVFIpXg
YBVhv7Z7ddF3Ge+3qlOTbcvf774iu8rmAmUEKpSLg7ZIqYtmGjPCmr65i6TaXvRhvX/TF/m9+qLo
lnZxUBglKqOuRCaGj8VIc9N4Wgxs6mqneLS54k7fdUYwQTQc50ILHw8eIxH+P87OtKltbevWf2XX
/nx1XrVL0q13nw/ujQFj2sAXFYGgvu/16+8jJQEcSM6pW5WiIKaxLWlprjnHGE+eLxL68M92f5GU
0VOqRpvajEIKdw6qFBvQmg2lWBYBY69P4EYSrUWPdCLR5QkpjOGDavbRSg/ubUas63bkHOl1fmbH
yvIT1FEVRF9qo771UvcX4pEol/ROSYCtvlB8fVPiFog3uCVb9XgDX/lHRhatjVyrdz0xCrVCUIju
LCcUUpUbK6MJ/KWGVqUyk8NQJ/eewUj9jYhk0aHHVckCOFKR/NA/6avgUqVGLdIX95WNJANfFrb7
TQvjLxMiyfKwStHT37xhknrLfdFbSAn/CZXUU9MI1TvVoEU2dqufk7lAWZCmz++pSblNFe/03MUl
pXigSlhM9CRRp2jETGcODoU0kUZGq0FL7PcUpU5pzuGEbofPQUppL81rU7ucWEoHIwm+w5RqN4LL
ywI/ApVcz2HUVZvf3I9QpSJULhX/KXTFNaGlayBkt33IiCkvY+2sxgRqKDmjFX07IZYq0UgnIbF3
ZOaDD68CKpj0kfrMXBa/4pYMWKGzBALMhFziKlz7flnPZAvkq02UIjDUnnnKT/ZSW4+wJ1/fmrhO
2FGjReg87VYfaJMJo1uE4qkY+Uv2OAQeMqa0SEssiNgRwbF6md8Gep8uycZYp4kLLY8kv9BZtCOW
ydfQFRI/42sZWzzGwUYGz/eVzqSYPaY8Fcf+K6EJKelV0Jm7Y0gTU+RTwLbYfD/nNFliIP2hDxCp
sImJnOJJH7Wd6mOlNDEWR/PBZET/EdpETjxBgNV1P3KbaBJtLE/Ol25trlOWrYnfhD9fjSGH6yCc
QmGepZ03T9j5y1BmR5KTlXKsg4TtW5y5z8TfZpjDM4wc8mnetXPCOqKTieyUO+bGUS6NgklI4wCM
CohCJNReyZKrdmQhEXJeK6a8UbznV9qT7iN0Zxs6/w3xCVzwSSLL6yBJ/OtX8pNPAo6ftNH8jf6U
xs1tpZj21nslQMkxig6SxsA49KIBCG7t6ISBe8+DCQWlJ8UG2eqDLF+2VXZFDCChCSMUyoKdNKhi
fGPQKf4GDNUGxUEPvHsrtKEPcJMa0/l3EaHVy9h/fENEGX13kH02GSMmSpeIXaMeJUU/+M6KisYQ
tqKU89UEjMpNfS131fIjNAoZ01quG1hbsh1tY1tfGZK4zDJSka2g/OY7/az+yJAyNEWcyOWh5RI4
RkkVOhlBgXPFzAXgT3cW0iVf1HUpNjlIKfpOhwADxKYY37/GJPHmlS0l25hbFXHtWcZpWEGRZ6vx
coSYCkcPoKbDquqwE89kTb9TXxFTXaY+Ayi4QEhX0WYk6W4kTYUa3b10CPYQ4OM5Ie0ryRV3PMmB
eWHwJeq9mAAlFDifkKeGTFmYBXbWkT5l2iu3I6mrLXzoA8S05q0hSClGwDRWeET65OhZSKLylV4h
BPpzJJWJQIFkTXQyI5YqxIlKpsjdRKZikMCJXOTmNhLJVi6hRkohkyxpIIc9Os04naxfMVV6Yn5R
nHrH0jyRqnrBeI6ARDRvfTTrVf2KdhsIV0/jzg0McKiLtRtX51Fh3oVkZK+aZB2kX10pO+Nafcin
wB4alBPGKpRhBRqZvLNc9Yws+dPebS8SR82XHvXeRLUyHaw9vPJ00ZiGxYbb1xZNMwYA5WSDlWAB
YokkxWPGFbORZC9p4qkts0eyk2cW89KVliCnTvW9GbiQsuPtf0G9UuYSdwyAh5F23pItM7TKOqRZ
wSYQ9DqvnC6J6ATo5E8pWFBXqpPSJnV+yB5QokF6dXUiEOgh7ayqA3cuk/BkoWMO7IsYYlTa4mn7
DRnLxvhssNBH1b5VtVvh8voVSmNHIvoFzCScGA+t2BEry++iy77U9MXEyyL2/tk8NYaCFfiImLUY
iG7eUSTdFR2j+UKBAmlmNwl7RdjT2SaMcpsYZejjkR8hYk3MJXKLQVK/DtjHKt0tmUOHpFp7cTMb
dJeFeqx6L+MJrGUCK5LUHGn2K11LWEG0JJbFQ4MXsjsiGvEVszW09qXi1aipJZP45dLwluERbysv
kckVvkVAjPODuVU29ibXHOJbJLZ0daASDGLdxcrhF+qWW9xZGfHyauPclmX9UOc/uVtRugq1ajOi
t0qtGw51FOJ+GvlbfRXvQA+hvXBgcLXM54V6XvjhznGgPzgVbD2mMvvMVZx518pIS0AuTkguoo+X
rRXdcc8wsCCC5pKkjpOxIAeuJndZt8VeBdGllbdGqCnk7P2R0uUEJrwr1UTvoBUrsk+vqrRnp3dE
6ypDkv+QxKxtFwiAiJWHYEguEw2sddywmNeZsuUiZFkJ1LnjiefMSx3uAi4RihYAg6p0AfkQYJnR
u/pO8RIFfjNH4h02GvwOBpH/2Yjysobokike8FO7xeYYpdcT0qvXaE7CbM2Rrz3F9AqpKUF7MQS5
zjt1T1J9g3qkOvtO+KKZTt8vW1sq9i05qMAyFs0P1BdJ0ysJPaJcp8Wa6H1lNjG/yiQ+A0zNSBRU
416NifLNW7oFIJENwn3ZPbjc2b0CFuxHCpgDF5dxFVPVnySw6JDjlZvDmMRyreFnPGKBte5jIjvh
mZJ6s1SlF6sNakhIwnsuWBIihFFiZiATHMwZVkXs3kYkSYbjrN1J6kPMTRpkfcZzTUkfY9wOaONT
WBiyxbOW2MZjXpgskosqlJ7/gAxLHYAAga1c1CNA7A0b5jJYWJjMU2blyA5zWTIdTa5mEz+s7LE+
upHLkk68tOy0K/VzjlhpEcnney9vKLFOw9lXDs1NrWYnFHfJRtjIfwLj91wxV0a91gcBYDe2++oI
GGsUa+uOtytf5sjVbrVQEr1d/SSNoZDcNlLYXfh995KzM4W8BRRK/Ukdcxy02pkJ8+eYPKYU8cpA
TgDMLyuJXM9MOGTvEGR+XXUriayAQu+UefWeRaZJy4odApfpBxyZHiH9CJD22M4Z8yLmEJY/Krbx
QzDkgkwmy+5tDODr9JVOxoJ0sDoR7kSRnDpWnq0J4WNTVsRnjMrucjlt599pZdLM0WilTrQyTwbB
pMPvIjRLuqPU7E8TmImDMbALtTxpVgRccqnWf2eYUVQCQcex2zkK1dgPlllW0jMHGrB445nxyzSk
fnhFjU2leJuUdlBJYgzXfsHu+gPdzEjqReMjusxiPZxrNieWN2LO6LGAmotPGtmkNeMZi4l2Bpga
/VoNFPYj8YwYVtDFg/yUcV1O5DP4atJMToqriX4mJSkaN+R+EwFNjvCpDBjGXWRP3OV9ptFQ3jP9
PQ6t96XdMHQvPWPPWVeX1kowlNjJP9loqG4XrhHctbavrSZGmqzjJs9dsoNwe+Rlv2iPUGlccv66
xvxR4pNZ+FAIZrbndaeZwsnPYwA56mpGMkdI8i3N8PfotCIb4YFod8Is5ucDrIe5ezFh1HSRX4tU
0RiMeesRp2bXvXkexe5FHBkcZmZ+CwM40iIndGtiqwUYwIr8IQse5LwySPXsFvZgW4gN1K99anzV
HV5Hmcgk3XljfuI70lqZGLg9k/qmEPjLh4TM2CPkGiidcGHbj5blzINBPRdh+IQa/1ZyxKpJg4ee
vcW8U61960C9czt8osccNhLzBxIql7WW1NdRnc2DtGJaiHR91YMLuen0knDnFOCw6r7js0FzFvMq
sW/eGG2VHVZoxuhpct7PA1fMDST07chq8/HNK2UKZHPktTWCaIRocNGv1++ZbcKANfb9Oywcl6F7
qXzKbcNGyKoeIqJUK7KffoW3DTmOA+I4n34Pb2tD8bWPuivkPQSQ5au8ROCq9lcRw/yFKR1s6aTU
6A5HDs3eJEpQYKdZOn+DuZVNs40dx9i5JI8ljq+fePAN0WlBdosRZg9gR4IjupvCZMb2k/sJ8Nb0
lURaeHMywKqZp7AMl+r6E9abLQcP9Iuzea+QalsZzfPEfBNY/Ai4jNc+XZZZU1GowIci+wfpfZ5d
BYjLeUkRHdhwdoyBM9vwNkeSDBaIG3VCjBLqnKXfePOPRDj8GYtYpDRZJFrXIpPXr2S4VrFIdEMg
9xMOF4qwRl2A/+YDIa4v9L2cqHefQeIA6CyLUhEz20xSBK/EiPboLKm7FMC9LFE+femZGLFxboat
sDHSa8nJwrnnoSFTXSQzkjWa5D3lOYrSm5xksUSVgl2tEjRwBJETHSpvXe/uJ5CcqYNK0fNiq5fu
o+zjs/zAk1MN+dzpzU1a/IKUq9nuYjlKngEIwBw1rXstth/T0CDoNtvLR1g5slfn1JDrY7RcYHBb
5frn0pDxFI20olfEXGWFeGSyABUD3SAZYUw2ouYK4ntJIF6/0ubsBoR5VoFpthkZg/tsqCNBz4V2
tx9ECk/BUw5SiC8LPiFqY/22qHKgGWShz0HPSc63KBRoj0wMJwyRIiIDfyDoWGfxr8AQmrlNuqt6
7cUXzZPrcabmJhI5E6wLewY00va6JH9TSPoDE8BHF1QQpx2559I7MF3iUIqW+VfJr08kLbW3bpvs
hVtku76ibINodZB+suok9xtKkF3QkRtvu/7X3yPrYlYOEpx1hLpMWYoRW9d0ETlZza1937T6tzd0
XUBDJOrEY4M0ZB6LeB4OBPP+jmDnkPCnl2AZs6KhR2XqqDy7ad26iWM0ZwSa0kmamHaASM4Q9qw4
EERTsqcnfLlnAbtRghcyNFLakV143sXaVeA4OzumtW9aNNYVw8JZ+gNx1xqyslBU0uJ5CaWS4oQM
ZEIGdWNjGC+J3WuLylHmRlnvjol3VU1qYKKflGq2msB3RtU9uYUIGKrB1evZpNmm11yhsUczBgQv
cpxlbwfFOm+VfSTpzdxy5WBZoNSdfwbD03XDJivziIeXhKiuLYtYvZwc8FouLYSUJNj5UXvzCseL
6P6QvW7vdSEfXvl4rMr0grUBdUyPVcDM5G6Btlda/CTlDfDpFhltJEpH7HR74lL7R42U/UVQ56wE
RH3PE6l25kzxqw1lxw+MnmYnX5NsRO1FtznzUgaa6LRGml4tVQToOPmmEFFIkHl44je+h33KBXyX
o6Jo8m8VgWVtq3x7o+xVEnPr0qd32yO7UQvO8W6YYHupGEAoG75Y5gUt+QLjZMsUfWzuKTnRfB0d
q7SD5xARmlk28CFJWl8ypTvNLFbYWpwdM/iMOE2XbdwZC5VKy2+Q0Sc+FL+mlR8mKF9LIIaOcizR
CsSEH9h8KTTiZRJIt21PnNcgtPnE6Is7uO1WV5xOnL52iO+GYT2i+qrWPFFdA9U5uL4EBhJ/iPYr
5OJXbJ/PxHmbSPZO8QN7HQk2sCO+T3b7Q9KRPqKg3sEzHf2C8SP7IlbL1QTxsyVrFskG0/fvIL8C
TRFRFoKOVw+MpNau2F+ta00hEj6PxzSJZDeh/GoZRhHA5N/Q/MK+xXCP+wSAqcyQZ9wYh/gSVBGt
JrSfURjbhiJ8foz3g8Vi9vFtKfz9BPhrhi+pd99J6lZ/xfzBhuTq07WzCfWX9QT6J5hbjD/Q/saT
I8M5wyQrRknRdWdeej9B/3QLG06PW0Clu5MJXINp0N/6UV3Nu5qVpdVTUvshtROsH3TPPIvTEQU4
WoLbrjwdaYB55ZL0VCzfiIAKPe1IJ755+EkFlMSmT0xcWnS0M8dMCbmVLwp7/8oH9KyuntlXIyEw
JGt/lX35yAik6MzmqQqzuNa/sIIqCCPbi6GSLiSCRJG90HbOz7kId2ZnbCZkYJWNlhubyXybBM+Z
UkszdBbH5MBBQ4Ok2PSRJnygqeYzRdYeB5yOE0WQPQiCIZJaw6+Qa913LMHGo2OakBswl9rNxBP0
yzWbJjKzVGGtc7Jq4E8SWDyoyQDEM1MRO94qUWYDb/sJGpSymyjqCCoX/BQlE0VUVBNg2S6Y4qyZ
2BJyO7CSyCbomUGpdgrzxY/QQTc2Xipr16ferY3pzh/wjRaebRENRM66aE2i82D9UmHj9MtFuYli
G7JNVe8wmv5gEdLF3w2tepcFGjEpI4owEE+SXpI2afygEXLArz0NuPifiITmUGYMAFpmUCZ66XZE
E1rhox4yXxrxhJZL2WRY3XUE6H3xW04hB7vILxqDDErD0p9joZxOwEJ6PDguCpLNSyIYXsGFLk5F
DLngof5remG7kaT+m6cVd4FnrNnYXHZwRCaKYaeTjIz4Ce/6xDKsHc+gDY6Z8IhnmCjqxjWgZ5p0
5BMizl0/FrMocaQ18BJr1ijaooubCy1U8wupxvV4xDeM3OZcAdi1nBiHbetsLSN76hgRTJjDwDOR
CNdYIKNmn2LTYvPeESbwE3WYK6GylXX6PR64QxDEC9Wm4/yKPJQKnMUADZYT9pBoRWmRJsGT10mH
JI2uAr25GxxkA/SEn1JbTZcVhVlWGRt0F09BYYdbhO3LCOedqhXVAmtROUER1c7Llpn3eMxFBIMH
YLEItm9sxLjCy1LmxE7bCPsZZJ15HxiJpLB+6WkWn6ryNeqrcF7HeDWUq6GnUWAg8ngDJraERA6d
SYsvihYTODHMwjsntJmm/IQnqkVPRyh5AOBgms9JV9xoBaV6meC4BKSYSfVJFbIBGWGKgdWGi1i5
/z1Pccj98BSJ/rx2lgqGaEDA5eY9VjEpqr0e6rflT7IiemtIFumiw5DKvv0RA/XVG1+RSflSSxHO
KswSjhGLKj2Xpc8b+4pZLLjlAp++7SsjOzFbPqE3dKKIdv9GWxwM5yKAjzhzPxAXNeKJSea9OYYu
5ikkC4JJKcRWNpBYr0DLtaoLknIwu3xGX8QRxAJZdGREmEBWjT1E1Amr5s+7jvEXwqcv9g8io2sQ
zKmm3u7/l8pYAp/rxe0EZjT8RSzFXxBA5qtGVjEjwGYsamSkurvUBQ+LsnsZ8Yx2bOfMHfvzCdHo
F8G6y5SvHymNTqkZKy/EBO8kYi/70a15RU/QJiiBsPUwQMEISOqI12hRkmvc735hNubBvi1G8DDY
xkYL11XTaOcGqU0CteLMqqn0ZQ+dnOEXWyUPXn6LcYzbhW6b95l2THL0M8zOmr1xVOXFaRkBqXmx
mMiOTkwmkotgHGHd6nO6Y5JLS4B+D8P4atIjwONQoUw2l2+MR1vRvmSKBOkSiGFXNTeBTJd2Qj1K
GfLXuumzFV7u1aj/xIRjJnit4+eAKf3Ct0x1paNgCgs28HrTPB+jH9G/JjMknLtf8I8mAWO9nCkz
sueFcuNbAR7cEQTpYIxcqT0DS0IURpKQtP0tEbKx6CU01u0EhcwEo8eULK0TkSySVGTzVzhkltox
klYCJNzaX5gdnbUIuTMeWaTKvU1eq5TfGHl8a5IQXsMOjuvAOYk97ttyIEHPFQZcSVonjoZq1fGZ
/FZlvQk09avb9swkNFIIcyy4xHKYBj0abu0H3283bxTJ3tdz/OLZQ579mSTpKTG3CCM8PSMI6gdO
MtWMp96+DwjBULHWLGwNm7UvqdcwYYJ5h0JooSHkX3SSjCXTHO1banAXxPCPqiJmZg9gsjWBG1se
5izL8+5q3RQLbpdb7nr9QnOl7VDYl5JGj9dfyyiv1xN40g3C02yknE3wyT6ybpIIP2dQDZyarxTK
lu1AWUfEIhJvysCOcvJTGmXY3XRRQgkzAilLIjzpBFbGodKI4PvBpWxiYS2U8CmzaOjDMJp/gqcE
v6U3IloSE4oZLZVXcHYd6lo0lZbSsVnShYXn7T2vEmW2tqrIJ5xLbiKteo3h5UiulNNSIXPCvJjo
lapO1kI6aPOq7ua6Fl8Y7hezLc8IStmJYJ4H+Y3kvNBYvHilWTLkhzAQGcvPiZa9qMWyUhRj50mE
pNvNsOo9cuF8P1M3sqTdjFYDEe/MFDPLhLjEQ7XNOSXXYYX4UskfkhrbSI8+qxHWsjQVoq4w5w/u
Y+4ioSx7kbxCL+sCLqwV76T33Ms0IJ0G7c7MeJ7Ql5lmrho/eDECNVs3qoyHTA8JyxjYc7+CMCPb
3Bq4BE8QjmJJhkc093Waz7nA3kqL5OwYjWl597ohfenYQaxEk956tXtV2nKFX+zSVspiNaj1i9rh
DH3DZGacbGzrgyV6EOQ/YmuZZrVtbWDj4fjHu8uOmPMYVug7XiY9mGekTcsfyMwiGENxiA6gVh/J
f5AzuTFfjpYX7wc5M3buK71lKEpulpxt/aae6bFY/5ahWWO9xNxCKCkwSZ3pPsmT4cV7mqY2LvCY
QH8ANRs7vs+pCvx3QM1G6lapdf97pmZ+b2TuhaLcudoDV9zJCNaMSAQyFSyxun3ynqwpEuOxHB7M
9g77bDfP6uaG7NYzxvSLzBoFFZ8gNo2y2BHsEOrRfKRswgqmOpXX3XfKppbYK3tvgmYyDAImIuVA
4fFQwNm0nAuHVqbt6ocRtJlA9bZNhCiiYwRRO7uRt4mS/GpMfvqJ3GxsrZ+18Hz+hN1MUV1Txs+0
Wl2P6E23DE+SEB1nflGrzbOq3CjAj/5L+ubff/3Pv//3f566/+t+Sy9S7MVpUv77f/n6KYVG6bte
9cuX/75OY/5NP/P6Pcc/8e8z/6lIy/Sl+uN3rb+l54/xt/LXbxqfzetv5q//eHaLx+rx6ItlUvlV
f6i/Ff3lN9bManoWvI7xO//bB//6Nv2Wa0L///n7Ka2Tavxtrp8mf/94aPv8z9+KrU1v1Pf3afz9
Px4cX8A/f1+kRVW7j9GHH/n2WFb//C2JfykWW1gA6Iw/0LcI+++/2m/TQ5ryLyagGklBhqbqpmz+
/VfCb/P++VtX/6XAsNNMQ1FVGbuJ8vdfZVqPD2nyv2TE8qrNzVRXbWFZf/987UfH8O2Y/pXU8UWK
RK7kxfA3KEXGQz2+Nv6EwtOTLVW1bc0Wiizz+NPjpZ+443f/nxbx3aDLBAe4NrncdfbMvHjWpoO+
L9VKLCPdvuZmKC3NuqR0TLMD6gpjW8fhGhfNdYJiiio73QoLA3sGpXzx7r388XzfPz/d+PX56TQe
ZdkWhmzyLBWOxdHzy1w/8dCYzSWmsyu3DopVKXfODP41cuZZAndixd590xQoGRglB4fCVbhgJcLE
sko9MQdvK2J/nCF0cxQzNbYc7jWqXV+HFp5v2YrzvZFsB7fzdkMZ73Mr6c+FXTzmqcYIOSDKNiZL
ftm4+CvllGQLOcnrEzf3H+Ve6c4TLXJv8yjAYDVq+byQNBdNeXQFwlObUOuLptW08wItTuO0l5rf
xv/pLdI/vEWWomsKp5hiGrqiiOO3KBd9ahoq5OuAg73q8dbvpg+RoMtBEkC9NVp6maIcFWy6E93J
whUk57X5WvRgxtLMt3ZhEKxBVnc7r6fCVcLI3XUMzWzflw5ZJ30pjajfhbXqHEyp3g/w/a5TgfcA
Y/W6BPQ8a7PMOZs+ZM3gQKVMZ4Xt9acK5GfmvWszLqy7lmdCw1Qzd0HUmncDgTJIolA+axZllqbJ
mNa07LIfRzF/PpHMT94l1ZZtTei2aqiaMV4I7070vO/L2PXo1pQgijsYiWFET8T12vYyiNAkNRVF
XW0EO6lOgp1et8EuG6DV5DKxt2//Z2vVWdUY52RRYqasCQ93ws49i4gIQmUXnomqjM68WH2Igg7Z
/fhflR8yy206jxS3Tj6otR0uIl3KVmmoY5+XZLJWKLmKDYxubLU6dAq7h/XEqPWlj8oLI2myQzHI
p5Odvh3989NnhpL9+Ew42RL4pb5z/FA/LwZDO5cDGCdtBZA8l0lScvteBryq2auKEMPASsMHg4iB
lR6H5P5ohgKPMOtOe9/bNhZpGc341fRfvucyWq/94MSD745eXMPFkOXJjsm04QT9vA9d/TwzneLU
SZnV//mwqayOx+sTUSmaKkxLUbGVmuKXk1sKbYI5VMivuSXJCxXx27nnmRe8Hf3Mxsm0duW0WqSM
525arYJXZuWkApUMSj25XDpGB/W2K4yrqCVOs6qsy3wgg0X3+3M4MMFppmXheRnS1rTOo6bJb7MR
VRemIj1LVM9CG4XxOB8t4pneBus/vzhL/fDiNNXmpqAxdBlf4i+LG6beUDAPaRmMtl912EjLLvG6
M0cHgEjoyJmHFrtROuPKawmV7BNaJ4p/kITz5PlWfuImJRysoTGlmS1qba2bDn30WIxctgZTg9PL
60jS/FuHIKRNE4T6wnLC4FYqU4Fiy1+Geq0TjZGSSGY2/TaTsLwzuOgv67QRJ7nK/q+jfMbvZHqo
I1nt1xBcBAzLi5jcpAtROFBY7FYspi+nD2YREIxqWi556L107pDGOneEJh6FbVyEveXd4EJp1okG
ahmJ3lICg3pv9RDWnTY/yEqdXihaRj5JjrUoU/ZZTNpuZw7KvivscsG5YvPXMhxWSXoTpVGwLF1N
3eIjYoYVRWNUyhDvBs2iqcstaiWb9aUgJ2GPJNW9dTFi1TQ7DnWQu7eI6lBIJsZlq2fPfz62xifH
VrCDUjlvObCmGNejd+sN+3nhIw/CCW8ZhGQW5sFFnHOd9oAfh/KLm5jGvTsgXPUwBYAYSWa5VuGa
s5Aq4wU+6XRmqU0SDCupGzyGwN6hdCwpX2iRnm5idqGyCI1TB0LYGNCnPuCgq9Z2YOqncVMkJ71Z
7fwC5BLts3wrSk354g37rLbV01pg29CoSnakyjgb16xv3Yhmv9dbX+PU0J/DdFsV2qbK0uQMaQ5D
rjxbekEJ+FjaSgggTjwtd048tyGA5Pun09dmLv7D9a9M18BRgSJMlbYBbWvZsrhIrOP3sZMAvhYp
Yqy2W3pCr0/61mtOvLiltzl9PX2Q+qbaerCAgwQLXjR+sJTrEmf8IWhM97y28k3Nb9+9fcjbapF1
DlrcCiaaoIq5ycMWV4FQ7ow8oQkQQzZJyHTxZTCjPbLPNavlSRMjAIbt6xqkR1p2OlwiGDIXkuaQ
btwN5pmiZ6dTUgb8BwgwdO/nEQJ1W+E6kWwcIgg/8TZoz4SYiA01U4cSqOFNNtSmndclwq+cWfJk
CVaU3t1aQ3GQ7TDf1bWO/lNxZNCdhDhlUmYvCOS5Vb1uJymluCBzsdoLsz7xc/bSkVHQRYgk78Ho
2ClLIBAGcu40mq4qJuTIIblf9w+EB2OZq+QzA9uWVfbKhr49exB0TijGK41hdzpUq65JjH3sdYw6
7Kw+yHIjL+xMAsZckNnmuAHCIRBnOEaivTGOezJjjJ9o9HY3mLjCyihJH1q/+1JnXXHZuVly5tly
Ph8cPXnIogrWVdqell4fHKYP6TDGl+Uq5xxaS66L/MwxjV3ba1iyA+nJYt16+vNFq32oNk3FNG1u
NKpmqaYq/3LRmjCjkx4H2twrFp3RZJeIfrJNMY7GAg7ymVGrWDDsoJtXWNlnXlw3VI7htunLbKd1
UbmJq+RFDb3wnO18eO7hod+EvnnnJLZ82hbeM6M/ae1J+iHpD2no2uBRS2IkaCte6n3bsi9HMeT3
9un0gVSwduX4Kll9nmhuMkSVBYkcd39+2Zz1v24DTCpsyitWLMNQbbYkx1dZbldtbel9iNJvlwrP
rzhlcTh5Qr1sSSU+czvrvowMeueVJ+aFsOKt4lNUGg08CAMh7Knk2Egdm86/tXDAYuil4zY9KhzR
bCPdNOZlq3m3nUOuHUoCYyCGoM+U6MYKPLQq5bJG9IsvO6ror8kQhqq0Q7nIlyXBDHMyY23uhrLx
0umaTowuN7i+si4KYNtECPT60nZa/ApVN08QWipN126zAUtnml2bNpN7xc+fA4fuo+vlD2l4vi09
/9kKUcdIYU+TzH5wDKxdOZeIUd33mv2lpGSd198qyXqpyRZr+ZvzThJIEsL+odO4k9HmnEeYSmb4
fUd/Vv+Yt743l7V0bQoXjqsW4S0V+tpOXXXOrBhyPQ4ehNDW3toKZ3iwK2LF+8RntoWgNU4ugqK5
DwpjE5rho5Vrazu3HLQlDTOZPGRIGgys3VqsoE+xzgsL047hSLR18oPfDhjbEs8/k2KaGgEDLU8i
+zdLwyvFYHDR2JRLhnMb+MGXQroWIr9qelPfBjoRXUVCDviIUmpEeyclYtmKPJrr0Uh+66R9YKGb
r2Uo13rc3QT62PoRK79s12ozXEEhIPn/xrNJz/USGyhgdgjNKlt2LipyBeEeZQB9VOZmKRqjWY5g
cRUXOQpZxVkXanKH7lRbqPiY5lqk4lMw8p7B+BBtZLtkzsX9fK413CILf50r2kohmo0AHELJpNwg
/TpgymKr+UrL3CeZ1DzJtJ5zIW/9vgbK7nv6SqliZ+teOrZervRI6s4ZDuDaZu+5VNI9GxtWqHhh
mQG9WzLjY1tmdo4B1aoTYxsRet8hdVorRcQQwtOZW9eWtFEbDUGxvzYa6VTHJ3GSwFxR65ToZPJl
2TTPlQjsClEuM2zFKSaazj2VsnDHKzOXlR7RJVeRducQ8RST9J+2Ufd0+188CbtNo7r+yvPCAgJv
clnU8jXfQSxRMbOsbCNUZCwE7OddQ7BGZpx4Nt3LoBMXVkaqBe/nOL5u8dYx89N6VTnXw+F2KJoE
4avB9IpQf+L0MAUKVr2NoTKO6vB76OxoN01ndEvk9pKf3NqV9RinNpSojdQoZLRo1qKqZBKjiKW8
BiT3EhXOrjV0b9/RG+gLCotW53CiSDxjuEWGrepJF8pwlRvJV/rZ68ADxTCwhJSo0RzX1jf9EKzw
Wsx0VTnLOptmF1rQkiZY5cHPHDgTuyC8lWT5UdJb7kfuXYTSv/fkTSOaWXjtewpysAr/CybVPRjf
fWoP/Yl/U9vICrvMvh8KsbZj0kORMy6y8WalPQTwDTzznnkkzN+2z+Yu0ZtN9w1pXXof88TbDkCj
lDbmIT5xES3t4x5DS4vTYKbmXMy9kV6qof0owoEQ84CurMxxJ1ce1ZgrWe4isjDnmL6knDUy87e0
S2dI8Psbww82BGC788LmZkgYa4epSFZP5AJ0rqKFz1no6bAbC8J34pwAdQL0l22fH+y0TRb/j7nz
2I2cWbfsExEgg0E3TW+llFfVJKByQW+Cnk/fK+tcoM/9u/sAPWn0JFGqkkppaD6z99qk2d0HHj9a
XHfMfaezO8e7EAMDWZEDrZzOlxULge9uMhN3UufvS+3fipM6ERdfbc04HYqGM60MXbF1GEusBnhy
ZEvBos1+l8VuskfWiEtXblVZ2HvPh2qkzK7zUF5gdZwPpA0QfAq3cxTMYNVL9VRkrDq0XAh1KdT3
XlYA9BQKZHYCOJXc99oPKT6mgDirgagE7vtJBFSotYknRW//CbgrvDBjeeDD/pPmPKcWgNKqEay6
QMFUndU/jZPF4pGztlP1HvTucA38meu5qPkAov4AcJykQoJWG8+c/HwPrbFZ9Rn/TRGoTwRP3TEl
/a6oFWrr2K43pV3ZUAS7t1Zhl8tEDe2PeD/brX/X7dWPX5LZ/8PmR++SBPyzNj3b3QZlpaOKq6mX
ZSfV/NHVLSW9GJ2NTODNIS4G02o4ax1LJOsh6UgAhavvuMVvUzvZJ8giIil0SZ7BUtxK9+a15Ztl
Nc9G+M1eZw9VNz45y64Z3deyEqCh6+Ql6ORlRElWp+lyHMTS7j1Qi11rkl0xTePG8if9qIIpW/Wt
/K1gnd/xixkM4Zc+HGc4QCgOijpPnmH5Qxf0un0vpjOCigDWOBrcfO7adQmOjaBxkZMegJTr2Qop
9yrW2RPgA7txwsdGvjqSHGBobMVmifKndLadIynd0sqyK16G+4XFKbdBeQC3EGyZ7th7YcWbJPkl
wqU5xjkXw3FJiqNsmkvVK6yBU2VvI9Tfu3ucNSzYqOIP+ZDjIo6mHwV97mOn9DblCH/lRvveDJD5
oyFwr34VXYs5A6xnq6dBBOODLEGG9mn2u47x2UVIKcbctOtAevMmTe7N1jy9hbRYu8Ktfro9AOzW
1G/ZLJ/UXdK5aEThOL3chpVLGGxqr11wk1tbPmrc/RYCsh7X8tgorBhwYlwP1LcncfTGEOHSAJKs
RVl8bq36E3JQRDUS/bCb/mBSqG8qK7k3VO3PFnhH37JzMIZEhgJt7lYnTKfqBNlZGKtdXfKhLPik
NuOQgUvHnHao8OAJIuqL+drTMq9FLseD3+ls08sxPnqTA29EPS9T+ZrZ897hGFO+Qdc4osjJtHms
Jhh6c5L+COfw1sdleIjmnIxSHxCyV8pz1DYLktav/J6bpNM6JY1CnLssXP714Mw9tyWbYIUiyC8+
8Re3mI1+lPbFBYU6Y8byrLOhOJe5LM70FN59JfInQJGwilzS4uEZBwYWcQcVAx8IUqDS8ju8D/AT
a1yGRqI09/u9+sL7h+l0YDJTDhD2e3f4TPP5M8j/muqS/LA4eJq68buS3PzlUByH6t7WthbSEMsr
13DkSSAnAJpFwirHxNJGoBQQIny2NTPAwj0l+eCfvRgp+kDqxYgTzuuWQ98aDYlPI9jsa/tkqsVb
Rc2TjxxoO0Rskrr7Tc/nPh8k3dZ01rbgKUPfRjgGV/KHM9r+Rkqul2YOcItkKtnS36GHyRS5AXCN
qQWyD/cTZ11wkK2Tb0Rg7xtfjngpkW6ALMO1Uo+3OoX0OZhT3fbFqvdsOONIHPXcPrAeZNS8jLuh
Lq52nmxmo7/HqLpSeDtpQFbXvRYa+YZ5pIYxfXS2S31UQFNjtImJ9g9WKxn/Vq9Ll7w6LozYIHLf
IjbUCDz1ep6ibaqjP1Yj9UYGQJ2cCfqpE4B3q4dtxABmbKC0LB3mZVLFgBieRJQuB2fqfqopvMTU
XGsl+s/JDs1xJsCgh7ut6WTyFulyPMNT7Ke3pt/UUR6yKW/Yr7rdLm/6mY8dGdvAU2IHsl0WJE61
tfUrCyUsEY57Bw9VKsnWahIBy3vp5C6rae0DwSnZLeXW/xNiHOYKhTMA2TlYL8TesL0Ax4+9Fxxn
wIdkYVa7xr4zrLgorymd0PL1OGQEqC4YBPGrmMx4wN1sbZcJOZpxLTJ3S7GLHJInmHEnEEJ88h9y
+BYoilaNw4+2ijD1OfRIVYa1tpQURnN3I4PjzhmTE0EcuHqz1NmmxOclariMeUQ+M6HIRSK2aY8J
0GujZN8CxyG/dnrMLPGxNNuq7c3BG+LHquRzC8d2H4LfJIaV8UCfDiefu9S2tX1UNrW3jtXQc0Vu
vo+hT1h73aFn9fCuNFL2rO7JAMSI6WQc7ZZCKznb8U/kCM8qhfnheQqtbV190ZNywUmaaSMKills
GTj9s3K3uFa7W1JahHw2v9y4wmjJs1tlZ8LpR4hh8mEBw4BLJVEbMTXi6jPompKBeHZuDXRAMK8G
u6F125Q8SUr4ChY75/FKwiVaw4R0NtkyPSHWApTrNo/SlgOUsWSr0jhaozGjJvQIbZ2Xr8IZSbTS
/bXxgm0btXf6b9xt/RYNQ9DQ18TLcpL2HQYGI3wmv7QAhREV9/SnhTStNPRZgNwJen1iId4cugv4
smNXNm91nG+tOVl2mW7Q4hpS72TSb1pSBhxrzE+WAXwTJkgPKIb2E83LuhAROupIPqr5G/KSx7Sx
mhVZR8HaoifwneUrx3tICJbYLXq5JGJK0P9zKxJ1uB27+MFoglD8ZUGjEqLO0HBHt4W+QoT9leBe
xQ8U7Ww31tt6CljAA4Vko5K8F/aBmv4x81x90930Ju8XlaYrtgkXYyykTM7U0zQRB2jHzwUUwnR2
n+VE/p4/+O6+8LN5NcMoWQVZND57pXUcIubpWXtxHPEl9HB0vMLn7gfLqivTgy3LTcD15eADsKGo
qmEYNQkEhwYyR2BxAnlPxoq/UX2zfJffFRudted6b5mQh2xovQ0Xlsdh+iDNm4Saz6BXVM1lyG3P
x9bCap9ZwhxByxSXLLOcfaX8t76obwhIl185yROlDwMeHuot7ngaZayvNdaOE7K/w2xfbdHHvKkW
GM1V6PHiJqhrYkkM4kY/OGKtgk1CsEKy1Ftuc++uICrYLMmmjyIg4raZ156NRhRAxVeuK8rycb24
KJowkLZ1FuzyXp28XFFqIsCCVUVKrSa0po8/szo/1CP/gdXTeys9x+uBvkC4eQcUffmV6voT/QgZ
R2N/6VMYabaiCfIdkhkX+VKgHjGWPR5Dlb9mLMTiND7LDFZIKNpsE3sgKpVePubKfSV3vA7IFpqM
dbJ8spS5YK3nkeANsMx8QMPI3dX+5jTeA+tbtQ4Vl6ulL35rSlLNNT2hfejG4WclJ2LTW4OJx94l
Wdk9iFvY2/WKqXG7Y3sBXaTvuUiyEz1aFuuGboCQWMWCUICKecdAU6m9W7PY2xDJMk94wkrANU8a
HW0niphmoL2qNLk9mYu6XhQEPg3GP3RDcKGoeVEVi5ZZDNsWZ+G2Z8yDXDhN2Mp4TbZD7vuilod4
xoIUj14NNBm9XQZkjJVn+piZ8dcwwgiGFXuKpjBeAwhZzU7inHsPik7e/2nD8a2ZGri+IXBjZFQx
xod9iQVrUPa3tkrOVgGeE0tnx+SJHs44obvSkY10ygMtPPlbwLlnjlemARbqYJFcU0XNnyfulzuX
X1ZdslSABBsFnGeRux4Wls1sONQunCRXJXnzJ0LR5D0rBJTSuh7zXYf3ZFOEi0AIqp/t3kk3g8nf
IGrjzo3raZs1Cu6LhykThimoYCqGuU4AmC8cjpbdcte6UQezqJKBR54Oy6tOlDspyA3mG/l1Q/Zs
rGzb9c5uFHB25SkICmzWykNDSNBIEiLnB9YbbH3/7S+dtJ+ZSNsVYOeEeB2/J/IN3PpLofAW+j04
ILCLpA8z7vZHh4qU+tWMLvybBB1g1IOgBkl95BzCpYi44EI4XGTVLJqaTNx900BKuB80A0gCmQPV
tqwHHViITZOJbihFc1xDPrbtjZcxHgDTMK9NUvyZqKUH/9Py83MG7AfyJN/ZPJIP8zkS3MjKX986
5aU7zzi/cxHdEIFztM39i93GDTU1XiJV5N9bREdRMXLoMKbjs86+x2SSjfVAUktI90SBEc1yw6nw
nkkgxoseEJXl7mXqJEqchGKUbnC4G6ho8aDfe4v6UQ1YvBqbkqiJ1SZyvJc+X5Lbcz3Y5anu6+c6
aa+WKLPzpLtr/qOM6ROniJMNcwuQv3XsAxj0TYo7GrxRqV8r47xCk0t6sSsWOgF7okrSzVcSNcey
xykl0bonY8bdD2gxRimEQ0XxuGQSh7Mj6UvoZv9+lU2sh9vAupa9vxduqw+o0wPokVENfg+GrtHu
5r4uEkXGfE4n77VxYXPG6asOSL/EVy1oTu65DTFUPPLS3Kph3E3Sqj+I31OXWKcRIzwBkSTAqWZv
eWhIhhChEkWyO21Kz2SHKpy3eUaOYqsprVnUuavJ8EPVVzIyEuJ5Net8ghCO24KOtMFK6X/ZOE6Q
1TXeSuRsNhtNot1I3INhriEyot7akk1gSmUzjeJN+uYDoxbD3whKMczYZ6we4FiIgy1tMFST1Avc
bdAcRG7sxsVuNoy930pS3tGf+4+Z6+2jodqBSl0OWu+U+6T4VWeTNdG2i4tqZaWMLgb/2z5pq8/M
1j98BN4r18pvMcwr5lwcq4UST3bcEddkp2vCXT9VRy2dFzena8ZTNGbIr8dBHQrt3zvAX5nzpwl0
QQXNRcQFmB04pGbmMRT0gUtEirQiK+ettGmF6ibZmr4rnrok3k9Rgo9slfb6ZE9zePRatCkD5Ols
Esh9F/MdXGG8udi2ZH5/N/aIwqDhL3nnW2KFYvlWFry1Ux/Eh9rxwwc5AcOIHFJX3NlWq+zUsFEM
q5tkCeJafEie9eIkEyVkkl/rcWRgTDOwNHcH4sJEJ/ShBFQXaI7V2ir1Rxbxu6w4ew/GFIC+W99m
u++3FqLmVTA1j9bMVaycmCQxPPCY/CKts8kzK/APrGyc4FyPKXHshmIy7L/S0bbP470ZTDtv708O
fB8GRQGrhaCPr9PS5btFhnJrVOvtSlP3kHNdpABMJ1yXVn5EfTI62YOVqgooKBiHdkj1Qcv2Z5W3
jIdbcHzLIcPbWcCWWjJGGzhmd22TR5vEICuPKX4cbl6rShBqp5vltx2iqER0cmAQQDT4KM0xdTx/
VVj1wGubvjCEHVOG5OuF+a/v6sdciEOPU/ySyOwjh8/cD7l+seV0HFFcHxPJ7i22m2+jpaZj94LV
qLnGm4l52dqX1rAPRxSpBLk8xI5D8IKAX2Lr383Gj2AwZTbmNvhU4TF3ht8sMAiFKy49pxe3i3zg
PArbfRQV+67A3W6bLwecxHFkG78EMEqL8NHk8Snx9UtGRTKEHECe4so5dpyAuUEbZJx+G5ZRdVjK
gc1lNpANnpyFCd1jM3nf2DK6q4U9KPcfAox0/6NTzO0C8AcYoK1124YXU/XRnmXhn85amLTZakPr
9eU41MhFktoAb27jwtWpG8pDHlErlR6UyDhgPz7J0GUtGF5zeKE70lc+g25Z6Sq9grdBM7kcl5TG
K9VXX0TvjK2DQ1R5Z5EyoxtN8IUlJtkkuJA3Tl5BFWb1cYoYXXZzdkci6navyUMRYVzt4JOn2yZ2
0l0G57QCD/xoRpwFnPMsVbc1y4oXFeGTWehp1FQ8IxCFWZXfguRoAkqhIMEHGRhdIpOCT9T+zlqP
9y5nlMUbuR/C9gnL2x2QBGibJctbYf2FYGMmdvvmD9sHvVIkX2lvErcxXIj6lMGfIsPrbC2PLe7I
VW8whbY+5TJrTYQ9TQzum5HWHdbDvUx9UPArRPeYFpSXX4M6+Rky6tr3mWJ+c29WWJ3teBWEYBoO
HJPA7nfSai+olqGgTqyVQvpzAB8V4hR7vgWEc5T32CNuHd2R7Tyfv4yjrYICvA6FrR48ipaH0F6W
rS6XcZ0C2y70HJ1RjHQPrsIfj6bkAuPAPFghIYHZSHdlvZdj/YcIl+TdqbzuEpd2v6qMIoSNqm0X
yOi3F6dnyMLmkhZgJOATP0wOGve6yUtmlDUlO8P0rXaHH9ZYnUt/Lo8iJhRkzBwDh9LxgGV33c90
WqVV4wKNK+092m1vh+vRuRqPeQAFsSHa3h6vIwb0Z/AFm4aK8Lmu9kXXtM8sCMkrJ/u5Lkp/pYK0
uvuyW96LR990ybHT/vAIe2d8DDvfHLqQerVPv/qi825patLnxF288+LFn9VcsNdKB1IoY0k6IdCW
Y+wn+YOiUH6mLwCxQVTCaagUW+jEa5n9lCVG4hjClVPPT+iaXeT4tBDOtwH1wglAVPKULXX6ZFHA
rqZO9Yf7P455IU+W1bKBGYiIGxqM3WGNCSmS6bj1+gxg4N32bY1tuwuirH2O7g+mlZx78fhgZ555
jqpZnXnhn0VX4EXJbKZn0PJfVPBT10P7xmIcWRi3sYvjWXJjXNlcfGdr+WPPvkGVVxFMV3sRw0uR
v83AvZ7ppceX2HYhDdVLAvCaL+3FwxIlk2I3R8GvsGnN698HmxTBsMQDKc2rzKo/3Ffsy7/+uRQB
IsUi2v39R901ztHo5XV202eqsehjFE7HMLopDtEyuK8eTEe6dXunQspPWEYTDAcf1mwiyxeh+Qjp
Q7gi6xYOseittTszzigkh0tGVvBnNYXVH5GQtINisbjGHiRUe7H8jZ/q6SGKodLEbXxbdNqyOA++
3OGuGGeztW5MeDCZDJ9KyYJjGvxfim76fsORnDRfUx5/16k9vBk3cdADBE9paIEQgNqCYArPSm/a
cn+fnV5i8HInOWb9OY7lRbhdzTII44Ax4jWwfPs5tM6CdEVrwFNck8fush2+SJeED2mNpyUNX2Pt
Ane1PLRCPaf1ZB6ClHVyx7KVeEmCV0ewmlZl3kynm5c7qMJxrn0yDx+Vo6rzoB6AS+fcCorxNGty
fJ1G6HNHzeSXtr4kSMU2ufcapu7aCiqaY7dND4DiniMrqx48S6GZj8khyaxMXK18OOqct543BfLy
WHTvhecApVg8ji+dbBlRNDtJhIujavXh9cF0sr0qJDH4T51KAH9pZT1nqXmdR0ucXOKqGbiV07Zz
6/jCaOVpTBOxUTbJn2EyiStaWmdDOo9csx6fmVzkFXKrcm88AnwqzzT7sbG8p9nPy0eGz7up6fBb
9/DZsjo4D/gOPADku5AB0iq6CztEr8GGF822mLtnM/9doghWHmHVXNyl8E5NzyUfBD+qUPgstgzP
RcTOA+jpsHMTK0aCKUtkyMv3sHHUIcgCaM0Jwi6fPBVtRcWzg6XjYO67y8r/xPLsH70a/XPdTZIz
AcK+Iz9TSoUH0rpLnlUR7hf6/X3bNresQ5iiTfxnbJ3w4e9DCdQgaArrMKMF3KrwN5np3EhTNu1N
8AN/AUUwiHOvDFnBTkJeQOpsIqs3D0RvbGcR6dPsJ97WRP6BBK4F9t/Y70OfA7W2gmCDtfPoaj0S
ObtC8uLfMljNR+5z+FboEOtYR5tZW8VBdcxAF1g4G0smNWLGej4HVpCtHT+hD2juGl1FdhfxMt0x
KYK9rhv3Z1G6m3qGGOu09kfuzPOF3SARfkmevWQVv95NYbHeH6oEEbSlP8xQlE9BoeVzKbRFOu+n
RsCys1mhnBKoMgdRtd/tKhBrUaS/JMY6fHWz/xTeMySr6D7UWRjStgHzQQIAp6VF2zhkWNWFTWCa
qDZNDe8Qr1V58210XIHXxRs7Z7FPo2W+RNT9ih6dZayfM+7IcszvRHgXLK4D93uegxztigkBURdE
MOgeyR7MraL4XeryMGfL/Cgyv35To/XLahCiW+n8QMrYeAqz7FgnMJ1zmJRaeOnVhphaD66HGbb0
Lk3Yhg+wQzlFiX5b4uTN7djujZl2nrIOZ5tcnGxluaGmWtXOvoTrcMW1ikEu65O91bsMP9Dmooio
n5Y6W540IuPnIZzOpoK2IO7NSeYk8bUMpL4GKBHDvN/6YvC2masVvjhRMr8T48qL7XGTcYXaY4WZ
n5ZJHuOlDh40g8hd1ebdJQWhQ4riuEvvfz+5pUH/sJJtJm95xRIxat2FuTygkToh7d3B8L1tZ7yj
js/UU9f3uXoqx8tcyuA8GeGwlhlYTrTSOoSArN9zSQBGLJKvdec549VRM6myuhGMZazx+vchtzgx
+zk7jlVeEqTDQ65Shg2lYKU6onqNeqT9IUs09ZaDs3z++1AAmttyXQeBdf+7MiGjcMwYNjlRthsK
Hb22fhu9Vs03wabtUS7h88KAalcufb4bploibka/OIcwNlJXP9DR0x82TfLUHhb2+Tp375zMwbo6
9rjre8c9WZVyWemb94VN9x5abnp1g/COB+6ZPDGMv4Q2mHDkPet5KV7JVSrPc92TRI7r7+BLSUxs
1teElKQ1qZLFQbSvcTGZc5sp9LK2/iC4a37gZH2aHZH+aXYtWm32LDzUSy/OZdnCHF88b/M/Cx/Y
qEdW6n9vElFYi+90fKeS/frGVwWWsLtbrg418mK73w994a2Mb9HSwX1+C0abdtKK+s3kFhIGCNmg
LBqYEwEPuXFjIru2K6fXaKJyMQEpG77ln0iE8m6caNmmw0+6S+xe7Ys8mLeVnNsdP6DPpDQH67Tr
gldySva5C/FHcaq862Vn+61/civ/dx7N+2KKq2cnBtZCW1cT8xkQHtZa1SbvyRU2gV+wccuHq5q2
/hC+RGwecdB6L27EcMro5Au6ACNBXZpLA6rx2ttkXDj6MBv7pXB8fc+oEGvzaYLE29VB77xCx+EK
qSx3x/g5OrEBXXf4IyAeYe8la0druIPWVmvmSMgrSO/OCwZ3Cvb1gteE9AL2UIWDNC5q0vFYhfiC
1/lSi8doIi5z6WL3IAs9HFSNT7IB0nhD/8bi33QPf78SqnFWCDHDfYcS6WQc/UN6Q48ObfIZVKA0
GeOl2qMQxK4axgRLy+FXZDXlY0QRcSVBaUtmpHfRouaBfdN6IVgLWYkebgK10S3Mwu4cut5Ny/7Z
DozzEKl8fB3TVxHb4u3vF6X7UkeWeMy1ePUolq+1d88jTpfoG0CWI93MwOwuyfet16inlpiVp/8s
gXTsf0o/A88NpHAZFoSewJR1NyL8m167gcoL2wcVEfRNFwlNaz/BUI5WAWGOW3kPBYzuaYGJU8Kb
7nWxKWecfyqej35UhBty9fod95dqlTWlx3h1GZmnIV6J3fci1TnTCSdYz4aooiJr1cPfh6lSzBqN
e2Y6fVdv7FDdBwQhPgdZd6VhqW71RGQ7WR3Xvw/WxGasnNDV/P3STn/UCVv7QgTDWelw0w5te6iG
0D+jzomPJomTcxRI9ziXaXMq2u/ewP3LKYL4+vfB7suYuITus8C99TdBZ7jH6MTkMG0X15kwa4YU
xxxo+c51GXW6BDQgWi7f8qHzzhAlkc9UAwpX5b8DwQFpWPH6wiU7LNQhsIsQstJFEyFdUujz/8hv
bhAdrKA++ZzSZ/R8zqoK03CfD1X3UU5sq4giLx/qcRmY0lXT2oIY+twzMt6QUxTsmqiucVHdQrLs
rqT5fgo1pe/saHBtTLkmFeMjRVyQrUNJdYaHRuyqc3VPBapU11wIUdp0gVW91B029f98DLl3dfC/
S9UDH9m1DAJfhMLzhY9p778dQmUSEIV0H5aQpLlWhkj6JnGr7Y8hW6xvvQ8jckCTA2CL70nTDrx1
xMVNCEZWtVXOfGDpLsgmiDAsBa9xSA4LF5XkNgfwhdwYTy7cLQUyW/6oQKrTq6CiiBVKuNr5jDAQ
bsqOG1pbtHdvb73Dowoxt2Fd7jjuLc6K8PifX7K82wP/8ZIJNnIchBtO5Ml/vmS7CSHbN51ZVX01
MFL1q00WYZQfKkH0lid35YTasRX0244S9iUovY3dquSx42b9mNgo4CrAPacEYVwd+e3HlFTWCc9S
ttEUHN96zf4jHx6KPkMRP2MfDit+Tsf+Q2y+Blt9X8q6e3CEYSkJcXplqunRpZL8iGVvn+A8foSZ
fXIKUtdwoRD9VCDlZIWFz0sq6/t/fjv+aVYKQhvwURjJgHcEQ94//Dy6FiIGUlxQTsHRZ6L02y+s
P+SKEX1u3Sf1DjKBwdMM5l1oOf/5l/8vTon7b3dDPgT03a7j2v84/GQZtWOSQDZQs/zKreT75Mvj
ALMcZCyY+syxToRiLLnZso0dcW1PXzIPu/XQ9e3hPz+X/90bwcRC2L4ThZwRd3PMv11MuQxaaaVZ
WCtR/pqwthECdgQj6bFx689+DMAjkEuPOU386134f+ZS/v/QgCzuplyc2v8HA/JzVXyVyde/+4//
/sS//Mf86L/cxvzhv8zF/Om/vMT2/5V1WHr//YIXCCkwrtl4m3xPeo79T/9a3LJ1UeBm1mFTmuh7
PJeM8oClxXBvmVKzPw8aVZ2g3sj33o/bM9exmYSUqrhD5GoCBOAk5l9L21eHmJpoWVVBY936JXVS
Qs9lf0l1FVSnELcGfPkqGub4F1ecqXwaUis5QpQo5QaxQwY6qQyDaq+G1nD56RNkJXNfqnmjWi4r
5K944AHpCKItP++6IJECZzfllp7xeqR9dGythcWbl5KupQ1TEdVWLOBmq9i1pvKzb647YXvrZsHv
8rLaRkLkp02mD3fzEsxCLoDdmnE3iXMTvSqDlXD61EGmDi0KQhwCHmr3lJvbl9N1ptwZs/j39V49
HFo7kq8pRQnFQ4/ucDWFZnqahSasQc9iI/C2Dfu2WJpslcH2YniSSeR86zj1ERr41ObqUJqSEZzp
UWH9JHXus66Xydox1CtdRFXc99amKat5z2qgotfn5WPdGlX02xkYCo3jgoynNmF6bhZ0NafcrlV5
VHYl60PnBvoJYAQZ00nKEsfE6L1lxLZn8CKX7JVoAX7Bk/6MlJU9J3XcHNi3FCz1ypnWAAKDLNXw
2fO5NOsIWOWHnwTtIfYKr9s0ZKkRHZElB4+xIgjJkFEzeGaye7oY5UDR2P67mZJPnZc/yUZC0Oe1
jbduosQ72xnzilVuPHhpbtrMG0ao2RZkSbps7YLOS8exvSIVVMLCQJK3qNb/5TthgW911iSvRmW2
s3oGfXnZDX902Z9kwC7sYI/zd9DR1coRrbMWeoz4Y9LmNDAhSRdB2B9armuiHDmu8oooU5xeAfsn
oNTbAYUakYCRrb6F4AsPXYIgTFjJrWKJTvmoLX0K5jH9dLAipZhMg5hScuicArOfCHrm1jmkQEU9
+pA2jTxA7WtORIcFf7BB1euhICcNRRLPCUJ5/zh2bbnDtkttngzhRrcF3pvCoM6o/IkTkokQ7EO4
9nT1C1b0Dc5Iprg8C/pIb9VESLRK8Qj3JLi6E+RvYXwGcEgsUs+Q6yMYxxUuYubEYQusbCYiQRKw
Hep/2Q2mwta/2r48O3fJG9uHMy3vU6Q4kHvJ9yboj1Gq3dlszhge58DHTS/ji5Q2hnljfpZ1iX6K
VS6quuzFaztrhWXj3Uh19vJix4ieY0HlAllJaB+RL6y6Rq/Zxp9pPB4nRngBZl1WR2G5idL2ULrj
DyzNR4GR2cTiKVFTxpzClSuWOOBRAep0gb+qp5lt9nwXb4NcWykLEFUl059qhu7redkvzvvHoQRv
3SpzIsGYGsYtu2eSUneVP14GqCEsMMkvDqN+10k7glrs/qwa8vtkKr6VGdvaJQZBpVwbDplBPsgE
dfEK4trCBHdBaME+UznzN++Yel14nQJkoqgxD4WXnUORvQ05SV15xhFQLFvJwK2bul+VpfYEQyAY
aNDU5SrG1QMabo328bM0LmlB6X0eTuVUkPexYTf6mCfxRz1HwMTt+/6jQYlIu1jtBx0XG8+ql29z
ZDAaqjeHbTPqZmJxONetvShDw8rKrHHruCfRYxEkP+sgc3mrUedSvNpIxZ3699yiF2o6ktBIDd83
dfhulvB3sZCkRVgFkLcLsl/jlTeDRwT5zq1BA0FC74PPanFNOOxTPPLq/XCxoRSPF7kQ/m2sZ9+W
L17XzuiLWcIO9VQScq8VMKNkWvWF9Tx3/ldkL4iIO31MvBJWNauxtbDnP5Vxh21noQFgY7w3Prg5
hhBvTd0/UWq/JETuYgj8XnEkrhlqLGvQxada29EzCKIcKOT41jXTOmyztz6R1k4XFYgnv6C4l5AQ
+sa1+LkspKXyiQSATkuzDhCHbo4OGF/A/6DuPJYjR7Jt+yvvAy7MoMU0dASDWnMCYzKZEA7pcMiv
fwtRnUxZ1Vlm7w7epAbdJZjBAPz42WvvvXTnUT+MzDeT+Dg8GUriFcrbPdTVTeGKAaIvVOtJ76bd
kKM04qDtVnghUrqMjXjluzgPMfGS2NuHYMiz85BC3NkwSt7D4BrlyqM1fVHbyX2Me3RnKmJsW4PX
rphH6pKvyoq3KPP5TDJlgmcnTdxnLQVz97z0PIwrZxFFo83bq6DgySYliOQjMvzT8M7I9PQw4RNm
gOx4eCY9Xzux7+5QWCDuQxnvITtALBtgmnhAVayMYZVYpGWw5G1WBBFbV8y9dBtNJr+srAQlrJ7t
BgjV0BGPM2USSpRl2dI1M30tQv8Cg5+zyEjRi0eukt2gX0Tl0Gz1EB9ayvy8qUFBmYKP0g/Ih9Kj
O6tyt1UkxaLMib+13JvBZklhdWOIukpaWkNfH/REeAsE6u1N4DZjaOJdVFRUeLfiThP9xvBivuog
udfwA0tttMkupZ+3qyTm9UFvLjxPk2vPYbPq8X1vbIXbXjr5ehjEphxIH4ZX/uI742syhI+jg95j
VJgyLO0TGsSygKBZMJPVaz/3zmXfv9epIALDe6psQAUfcpwS1DOh8ztOsC/UvBkXOnlYuD3treZl
MGnS4jykJmsRONCW3MHx7PrlZZexn47iapn0fXNmjP5tXNoopN5KDSMvLLidszHDxNHTA9VSA1QE
qPEFdAb0lKuhJFMELMS10Rsx8SrdXezIHS2gN6yaXCO6ZA/y3idVcxWkIfTAmKMypNcV++FVVnNt
lal+rvnVu8NDxvvfpGOpqQGXUWNNeFsq1hPPe6JO87OpkQOcUlTQyKxaSr95NfvsNcwNHXU+W05S
efumc2/klNL4axxFb1xJVZb7yDZuHF/7UtgKR5P3NAqo/RSmtbYY8gLdRjKs6M40xBabo4UxknKk
GYdGNt/FWclrMAb84y1qfw6q4mIkmpik/O6G3J61QWITq9N45WXZp5h0Jtity1IhEdAadt1gdoc5
p1/KUPnWL3p0VZS6bT6O1oEMT05IEhw5EuGwz0aTbQpeHYPWOJ6ICNvCEnWFwKcGr3CNsI7XX9ta
pcQ7qWuUuHp3pZ7l21AYj/ZoH1C7cfsaAC5RTovEQJNeqspTKPJ92nOcB8lA1IIu3yMj7ZasTD+T
BwNMRR3zxh/bZB9QzbCpqrA6NCELV/bei4jRmVKo7EklLBbQ0oEHLWVSwRcztCkh16HHZRU3jbyE
tySLrFXPCUrPMpkSfpJYIyZB8mkr+wyXRX1R6sW5D6h1m0wACEWQqh0KPKjNxH7DNyGryEnFp5YR
LucMlHfK2IYc1gTv9uhTG1Ew57vJuqqip2lwxk1aVi4dZOgDwp8TSYDk1uyacAHohMGXNuxEaeeE
yERWv7Z0oS3DZCjWHZuTiLNy1dkK5w+ShijDL7B0w9atile4LOqQ6PGesCGtAuyEx2DglRMCQZ1L
nZjVvnQ6HCk2pO7EfyjreRR1LHwbFfEZVT1jXi/pNsEg0V+CYNzR+v0JGn6Ta0wyZWa7y3qI9KvW
al6VdAS9BBj14BMYyjQj3Vo8Fpuil9YtHua1Y1ovjk3HmEeNSFnlOw5+bzZQ1SvuF0dWoWudPLVD
CXj5xehase6FfgNzRNoMZv6FxN3LX8ZDXmmPsrRaXGHRVtTYNEOzIqQzdbU9tcUcwaGxRz3pcXsk
WEsL6tFv0qT1NhN7CMJB+VWxzMVorNUQbnawLWb3rKg5+ggcdMDpEo21HsY/yQFcb4SZ2AE+oIGI
Od+5qlr1RpWw2ApR+McEL/GlwzLb7PI5xYOJiE3HTsQthBJNHmpS7Z48cv4oHraWHKwGxLw6Dr2d
rRMc1YcQ7YGlxT0/bbEnNq8+RxD55E2asfYUDWehRX68FJIkx8gNvDvfBTJIOco5azXjKpuvaTWQ
73XjawJ1MOkui7B8wkwVbOtcF8/1iCskj43lEHjt/QRcFyV1ed5OAfyJYR8DM2n3RV+GK9Zp3Xaw
gM3sFBgM0IgEXclCq03HPXvUetnmfnzhpIW86whSIgMU93VA3FQ/GiT851N8xoKwWOdkCRVQHQfb
NzgopRbfsJeD+R+N4q1q24ugAjNW/BlJh4zNXcHovp2C1oSVbaKrOo8yHEAEM7aB4tQ2jIY+H0Dz
vGV5Mo3YkEuHVdfgtxdTIcRaDOkxavgRioL/HTUzgqpAORXpMK65Kb9XUVFf8xcufk1wIFnEXTcN
C+Ocyvplr1X8MISoZkpjxOONtdBN+exNJcXDWekuq7pZ4g6+nOLqczFWd7Q84M/XVOF/0UbS2w07
glsux6uwsN+BTfNta3f0AXHv5ZMJoRP76EwaTre2TZ6OIDII3za3UVkGxykhPaxvKA6kc2GiLzLY
UXwa7YjbXuIyuM4nyWkzeoRztythFjeJW6T4NIxdSarXpkLkXtK5wfe+UI+TprhHRUG95K54Zrbi
TNjjldPgbnIrHyzF5BBMe8Oajw26TnvMMQDi6NxAuQxSO5b72bUup6dh0OGD+5yrfnwz0iW0LASq
I4EbCFJJs05MPIAR2RZbLzJWEDz9oi2iKzsgNxTC/51cNbykHHc4hqV6nxxagPB7ppexzDTartr2
UvNTbad4/7Sk9XQVuYFmnx4cs6ACJU265iDJvMC8qVOtI+uJ8BZopxe3BXYdu/SirXA+LBpIycfS
r691orPPmihhbxICeC1D33szI5frQQqigg380qVei3gUTm+VIxe5sVs+SFdYG9pemnDRuqQs7HKG
rU0DB2Mfok7QDhT0Fn8ql0apkUCBm0b2XHfDCQl3pKXP7EqDqaHNHpw2aA5pXPRPetxspYbe16Zz
zn7Ad9mhA7TE7tcQ5MMjzWJc7QfiRFdZGGRPscB5aqjuLjBaf98KkR0EZAAPKOmjml+zzJdxJD41
+RCYOysA0C4bHwRXxGfZ2AHAYZRX21K3Lr3K6ZeWarVz4J834vfvoSSA0g2cFZVdWpskL7V3PKnj
VWuY8TwXWgU2SnWHaWjkhUOpuc7cTgVETnOdp8bs6E3BrdXkCY4MO7lAX7uP0qI5+MFYb3WNOxWz
WVBvCX+4aQq1p8rX44gDoWIHJsZiZ7jusDENyJHGkXet42PRNVS4ECbHJ48UiUWCMDBT8FtdwJzg
JovIG0PIJo04qKt3v+c9a2BGnlNwgDjhFxlON/EQMbmwBz7oFAfBVevWuAkgJhifO7YMwpNXsonO
OK4oKtUqTMlZTlguGfEzJ5I7EZSlw+jZYkA5aKMoCIvyn4fUpMM9COzzWnOT3djCcxfSO8im83kL
xBZ9RLhv7dDjbGGuWEhi8BYeFtJD0iv+dWFTpHBqgbGcqG7h5ZEsnIE8FY/a+IWVS2IpkPLzJa7n
cJeaRHjx0YHV0Tq545WCTSGovTUI8bhTkFaMAY1zFlpzgzrx0+fSGO/HOMwFmkfV+GsP9H4LwZSf
A3SsVMZbV7SAk5PGb2JBRRaZ33W+Uaqr9hRSV09DX7GICwRDj2FAqzdZf2tYXU92NUXYG6dwrgyl
vSjGM7mOglGRSq/N1I6Z0GOWQGT7Jq3jamfV3gtdxOMKFiDHKa+lGz1nSsoUJgQFD7DVsaCeGQ3j
hMbhNwjpYAhpsoPflckFQcOKlST6UFAPybqp0uladIQ6TLFDww9OM9aTFQWD0d417PFQo7kewHvD
bZ02jImtOLSaa11x/y/PRBJ9lkMK78BldRGUfI+B9KdrtgHJsbWT5Na3upCdWFhGB0wDvGoVvtm9
r0322gV5ujH7QD6MkV9CYKvsMsKUcgz8SbuOHYvfN6Vp5mdfTtaKJMCMmtcwElQCcEVpZE6HeJa0
8Dfo8nDlrTK/0JGCZ9KJ/PgOJzTeOUxr/S08uscVili2nds6Vn5BqRpEsYcb2ygS3BhOmW0l7Crt
MEVGULHBjHnwRJS/M0i9G5o1YHqoJvWl0UzIQi8Gr9dFv8vG6pE4vTZf1WhPa63Q62pvxHQlV5mL
J64Z1d40c6oXUerZszZV1a+Js2TpiGW3UUV2rzLrrvdi09qAJxA8K40pPSYRkQep5vsYAzhllvU0
PilXTx6SxA92JOKojdNOwFMh4cprX3bDsm9BugsAyEd4BxxSDk7bbO1Cj0uWiaUBaTR0Dqhuf+U2
Grc3L/DjY9Xk5CmNDYNMZNWg1DIMl4YTG5dehntFAXEu+85rXpohHdimDWW1ivQ4Pzdww6HfWxwP
6NrNUmb+tKYkQGE8Nyg2UjmFij1o6aU3DCix6Rg116jooHm9rLHFOarQtpK090WFR7hZIl2zW2ip
RcIUUdhXbZWV17rDoLJoem1kEzSGbB/7wGe48Fn08M+RW4hE+O6PzEIc4QOdyqIxVlZO/2atjCji
YC+HK16geDYAm+w318JJHUxuj8qbRVujpoAUvCu7Fbpe5Ksw102yzYSw0Ehdesl7GmwWSKoEMVXe
c08a34pkkfFzUYs2ONSNVX4CHatvVCbMJ7fOulVqpgFpPhFz3dBau5KxyOHWQ83YysEzWSzrvG/5
IIOy3umsM+nF9fs2XvEYlRysrmUT8JTGnNuV5xrtxq9Nwu9oyqF/zXRtY1mWhKwaRpdvHa8ZH5Bs
tS9Z30L8Jlb8WUPg3BLM1W57CJZqHSrdHDcVVjWSXkCQUAy8gfxRh6/mOhycCLqbzd+TrgZ4LKsN
yMJUmFgJ6cVhn47m3C8NUHHuYed9y3G2rKo6KvYNJXNBNmuKmZ5hFdbY/appXmqStvKaa6w2VlNY
mzMBqDMnyUx5S4Yx9jEsjPaDPuo7fB/jDgtWsCzDDF0hDIpqZ/dmtxJl/sXr4+rRicfgAliFxUSi
XKfaBF5PQHueg0x2qqEkmSobALRsHLd2nRlXba9nX6a0pYIPsNA49/shTg9F03In4aWJT89HPFza
jW6/EdXCDcy0I64PBN/OCxZNIWpbmYPJNzbdF+UBli2ll2PxTgpdJ0Gl0WL3WhIMIrgQpgXpFlpE
BbDrPaZ56QNudEl3lRsDCThebzifsqTXKfUb7Pa+7O0W0hTCyrh2IVLdXRd34dptiZw6T3Q9u6Lx
iz2eQm2Y7vrerAlCG1iVg+dhp08c5amlZVraUw1UBzpP0sK2nToPm1NuaHd1F6HZOROm9qQqwwPM
Q7G2YzPEZAm9I6Xhbt0uV9f0RfDCjeWon+V5N0Lq1PI1z/VeQzSLC2Ov8BVZtBuwVtjUdOP4bBMV
h/PGraYe3KLXPDqNLFKs9kMcUt5mh84xVgT6rEPaYlaeoWwCa1qWQtlM/6RY662+8/WrRo+kRPyx
tOKqYqDjpC8YLql0IjyJj0wnSes1xkFdX/bM3Q3mTfqvXnq+wEwwg5ZnfK8GQ5+28LbUQBvNwDUK
XYTtrj3W1f3//B/jf74phCy/Ykx/QU1jQhoPAfL42ERvf0mGjtcn7YZq3/ZZBBiI586jaHdSEHFB
1jcTq0Z+X2yuXr9piXauF1ui1vxrw8oz+r5N/d1m/d+f/wtlMR8nElQqM/ePqScdngy3VNPaScK4
WJbCj9VZFefiQjWCQ7CLSXi/MWgZNLZZDv6n6tx9+kWKLLJE2suEzJyUUU7KPTd7cttNVT99r0wm
/H/PYaLAeVIqnP1tS9TE/T8plVmqZTcW75Fp8/dypRXY/Yvuj6TMxGwmabpLJ7ZO38mX+Yh1eytT
EsqPA53i+QpzztDz8KoUBrA/ThK7Y19RB53zeEAhfydxZgVKJWsh+aUrreIvmXPkY9nXekBeyDeZ
c0SuJN4X2ThafCd2pqWOIzqxh4fU74EgwG0Ju2UubL5TPEFQwnHRZIlDFbaY5R9bNP4eIldhKMPL
NsULkymH3OYqR+JiW1NzSNpdREFi0kzVHN5YTFe641LY9++k0Cr0w7vIdUTDaf9NCsXyxuY37W3N
XEKtuueJWX7x7Mp8SyYVnkWjdDajwsn5kzqa0LCz1Keas+YkkYZRby8xbIjtSSf1CJlf+wnNeh9a
KRFS1sOA4YZQ+czNCEvpiHyYBdMGfyEmROZ4nPomqRVRNyiuqH8mm0a1MndmVfmXfgSE1ak82pug
lBdx0UHZ+i4lA6Q/Z5ffhFQnjOSVqSmVLn+npmb07fE+UgTAgTytBzDgjuf6q64qvYodq/rS5WTN
xuXAmTJOTCA56Syz0lrkYg61mqppnUUerPgPmmtukTBLqli4kZa9c3WWUr/TXsm8lfduP3n33/RX
yybvNnRMFCRMCzRGEZY5tpJ44wpHyYciqzEBYOv3s+efFVlILrSiiFDi219kWcRvdwTgMeUtgQVc
cf+LQqs5XnRWld75SaUdyuSavIDbUbpfzFG9n7RarF1qkRGh8Zde27+SUf95iB3w4ub9j0XbDIPB
IjDNwyzcTnEXLSIUYQ8nTWs0Vz/qtw4DDfcY3B5fNdx04PCgC4YE3Q8tF0oAUGLf+A+J9M9Te/NN
1B1sIFJVFlh/UWYUfQcaBpKcW2Y9tutZ56Xz+XxCzUCrAEmj7MX3QQ7IQyOjKKUzlM1i5/oLVYIA
n8Rfz7+EmSXMlOueY54b3Af8jqw2RpevUnBm+PWmL5A74totb3/QhA3tsm9u/l4V9oJqm+gmUTkP
34vDZWJXW7NSV0356W80YsJjsZR2z7+RiVvELa9GTvxeKi5qYuGd9PL3arGmWfMye9yNZvOJRe12
Fo1VMr4YFa7y/yYcW6G3dEYHfqr97PTJ4kM/dpnmVzMogl+aYp8/V5K1omL17jbxNvSD16DDtcBO
j4tggkN46vZfNWa/xf/KJdcgrId7VowzAAMsSXhjy7xfpYq4iLq6DLNscRKhTUH2LD7uH4VooaMe
2Ze/06LDgk2RIL8TPWS8oJwcsYXNXWBTe4kwHWWYk7Tmse9IduEWh0mcNLoGVT7Cgsf2fdoXWXsW
aPqrYTcNFmq59JIqWYyJ/hSY1pWiqo0pVSNaOzj8IGLbYfwMx8QytnonzQj3RPLk1LifUbMjddUT
DPlV0MYG/T4F1CWUqb8M7ONJ1s7biqGLML/vpG0j9hdFLvcoIEbSarTAf69w9+RwubQuzCq3Ze0m
17ydhe7UfPT1+ibETbsPp2rpd3Powax5Y+69D6gbXSVpdqGH+YHZZM0qGdlT+1wj1PKwJ2eiNF4D
Ty0w2vK9JPGwMc6+SeJWOH6a6lubXG7yKbPr3yvjdQARIOJthaSqQE5nhTx2YpJdvEtTlQA6dfwc
y8dmplY/tHJXEOCUvDotuND/jmSecO8jVpkW6f8fJXMr8jHmqic1tXgJWytFk7IJS/0qnZPvRo1P
7JXLk37uxPk+VKR7Tv4UEV9oRWfBqF36AxLBPwjqTuR+brB7/jdNXR/I+skzdNCywq01lu6r4EHS
PRs6HW7ESRre16a4JqMM3zWx6z8o7oO5KtXzh+jOzukCU5wwFC6EiKDcNDPXBTcRPFrja8rd56TB
J6Y45nDaQaPdTp7fbHxP6otZkAf9SzgIms0o2N0LN0AOTkDp63R4mHV6bHLequl9eqsg6fpImitV
jlAQFTDrrN93sGngA1G6DEe22j3xM1YWaHMawE9qPpHcbCB4N6xT7pvrxHr8UPU7KXj3KW9tC3Wp
aPlYBnE5l0XkCOK/0/rrqljgguaUu/tF8vcEn7CoWSTMsn8MsTN2b98r/zjBVnlyPIn/aTyLogbm
/f8AAORTvQzDzd8hACMNz4tAY5fyKwfghnW4ZwKu4SH4GBW5q+eTae1NSPH/kAFpiNlo6B6YoFdC
jDqhaYRqplVMWV70bnrj5oMWqHteSODdgX2wfBZYo1/CIM3gQFRVe+rfP9iBwHuoew9H7C/4AKk3
7rmT9w8fCIHW6btUG3jP/nuMgF2EG4QPhMgZvOJFtcCrtZ5pgmwoNza7rr8nChq2vZHXYeyLXuhF
PO+6Pt3MdEHcXBa59/xbwMAluQ/N6S6fwAC/cgYoLuHGStvzH1gDc/QfPUoKu1Bhzuov00AjdKOy
69c/ww7cPmpXeILKGrkRA/gHfVDm41thoJL8RCD4nePfRoH2ojfiyqAR+W9hhMkNV05stXwdARJs
D+nPMu9mJoG9+zWQ/Z1DfWQEH3LCEzp7k5X6xR8TCojKF0BaXI++pxQynwZlTDcLZxq2RQXjG5b7
wW3OvlEL1RTAJjr2S1b6Dyd6wW4KnRQw6/KfCAayUx7aJHpw42oF/rooTDhDW3//iWcIeAYzkOM1
ouZ2jI3df+MaLA3lFiNYSJEp/8Ypx38WIryLdkzpjS5XtgOVVIXt5Y+0A90W92koXyxA28WYOdUq
NrXPv5IPRV0Xa40152LGHzAR3Bsl+yvCDPke6y5JUU66qxP0u2giQyEWmxMYUTT9vZQkMbYaFRiM
Z+wHfwUktG6CN0xvf8NIJHPoB+ztiZOwSuM6hkH5lZUoJvsz3pwvZUzMoeEn5vIPmImiB3key/Cz
mnCYmWoGRoectQnxuP8AUMxkaN8TFCPCtDwX+ENZc31PUpSwbnmfPX+DKayhyY967hAGzxIR3w/G
zuzO0q/+BKwIpapXlYD3jpjnF5boxlU/ekSkTeL5K2sRa4T49YNkAWgrMNm/hy6YQUby9yhy9Cfv
9oO+yDDsb8oc67R0g1twQmdXB+8u9toD+T36rlUeEdW8bw+xKuBtwDJ8CgCgvmrWmE1vrr3Rxdfy
FdIInKNB9DkLTa5OUaPtS0sbCfWMqGSsN3QnXQxaY63TzpnOcqlevyM4puEstcKJBIDIuU+8gCcm
DF9jN6RjNHkk6IQ73aJ2fX1lI2KS+Zy9ogiN4E5BzMhKuD81pi3BO38xH+gTpJhV5LD8Ofgh69ZZ
Y4niypK5zyoNnj8oEBsoeGHqfIstzTi6ztAhmRF+5bO4LyUaZn/8wEPqJr2pouCanuC3cqhpstaQ
Smm4bddM1sxIACNdZdC32yQHx2Zja5OKqncPBCQdu34OKhcwuHAkuoE+XLXUEDo48Rcqz3IisPJP
38gSeO54JfrChfL/FS+p84bLorANyh3LpzErnqkgSsFL/oAziYnyODQpUnMT7H0uUssP3oRVEiGt
gas2H9BJq5FB6rGhuBosNRBE2BIt19qjjtWZMiIUToSmPli4fVIeRtP74hI8XAVJS1ATAnnkYhLo
yJiZMRWB2urR1FIL48YjZ4ZuJPOO9//6RKx4pk8iiUEDIu8+EdJDMgGhL7+hK4Ieno1homC2nqxu
ceo5fIbtBa+bLVH4ryeOpQZ/WKaFB6tQhjsO52zZm+3VH0ItABa3pWWb+5iEEl1339zslaW0e4Gm
RycJmQzLrqUTAc6FsohllWmvJ9TFJZh1YNcX2We/8i4OqZ4ORJ8WdNsfsRff6/jkSIlLWnYBzfoD
fsHMe0N60/JX/gWBe9vlkkBDxT4pIe5PchgMW99DpRQEUz+PSUeyoEaHSVDx85rDjJjLYFx+JWO6
qejpgChef6RjTIOsxrqaXnRCSvLBn1YBit4PpIxepCB3dbxva93eGgROR76CYLO79a/UTIAhQUpx
+IWcoV+DoEmCVRdNG12c8JlyjldIo2tB7ldWTGc6decsXQly/UeYpmlghEjhIRKPxAJb3XnuuOmj
+Iw9L0mvpIwVxHiwE6iuEw0AXa8565KVMxobmzC90P00J+ucYBvcnUv8QscZuHExNRvx9PjB3NQe
uWua/fCB3dBAAt0ONv0jejPocstCCOoC/AbWYFtr3r7qomMgrCMFXIhtmNTPy9o2HsJ6fEJH2RsF
Xae/Q3J8KnC4AesOFu8Zy7EDkhIVCoca5e13eE476OJcjd1/EJ0wFXZ9MGRF7OGPoE7a4CYKSH//
DaxT1yZ+YjwCc8rqL7TOAEbnFp55/ltip66s5E3UI0HkJ2wnAHlY9JajkXiWqGrv6HLYkyehrx0n
lSuHatHvSB5Fw58XtVstqa7awWHPMgM9RcISIqmnZZxUF+TacLbOYE8cWsmhzpmdQXkm6rp/QXyU
ooxlYYyuufR0bTj/F7BPFhg6fqOo/txLzSfAt5PUJoVVuoLHqC4lUufLIDJ4v0lzsEoH06pzDAwH
6OIjMMoqUdF9ZvL3z1hQ7tYzIeppd15exrsqM9wNNqyF7sd73fryG0KoE4+2LaBQRLwx2eOvT6RQ
S3I2KMRITPuMCzWCE0k0FNFprXfVpeYTN5riaDl9tbaNy8SIAO/giLyRqPUyNu4JDtlRO2bDcX/w
RMqIBdwmptxfoSKOBxBSw9ZWxKomCzlpT8HoHTWv1W7dKWvnGBbjmBTVrbSzVSGJcjV9beOMES/t
ctUY8ZJwDvkStnD8f+FHSUaZQV3hyGp1fy2JgQBd25N5Y+FJ+w+K5A3OurCGCESYHpWou/5fIZJq
03z3RBm9fIWSkh46ROB4+RVM6rL55IsxWP2GTkqagiA7YZkH05ns895zHiudZkVMsZs/wJTQr2nM
8hq5iB0EI0nq6mNicWX7CVoyE4dm65I9c6cB3/5MLZn+LHhWYv+NXHJ6lq7uqF2d6KVprM7sSonN
TwRTOng7Devv8RvF1ABxaAuVlPb936FMqZbf2HRGffmgmQZfjyCScm+ZBw2Ims7bVsf6tXATrFRR
OmQXH2wTP7x10eKr2P/AN2lue9M4AZxu2GLPQi7QAceIBf+GPFUkF0kw5e0v2BOhI++TDF8lzTs0
M7bHwto6ShFTPoNOfdTcZVZwibmdhnn0PUKVEJBPSFSg9/rWmAaxDStI2Q8uirDecJtG4fpv2aik
J8bEToll/IWP8oQ7kQpPZqn2dsKkYtqllkGD++ODlSLdNz76XQRXOBOM/2GmQBnPw4g4K6xAg11d
edyLKsc9opl+IkiKgL00p4lDkd31QVLplDjvymKAjD3hVEOe20ciJ6k++xGpmuzMvaGifnPCqizo
zyrup8P/Q7TKcdx7ujqorIji6bwUlnY8cVZBoOfPujmQtTezVrjWxGcluQIBTwXp44m6wqLdkknp
P8oUJxnqvQsh7sYbIGseDbtOrbWnK96lhRE+nzis0m0xWFZ5fKaIm70ccf+/efAVX74RWWZstmcq
oKL7A8uylQ+70gv6xE5slqLy4CVrM/1q4FrOPDtTWo4lCaznd7T+DtUqrWH6IiPn7Te0VmOQUUWO
CBfjAOx4cWK2UqDLt8KyikudUBmq64kFWn9DuCKChvKlrdxPM8YlhoYSJemX51XaRKuAoGEUZ4Cu
yXSSKzKnAtI9/hnqauxUHNtpGM5+Ars6C19FYkfmxXdwV9aIZ5pnQ/qoTLHIIKcpp4w/yRg/GQvG
bFX3rDgV5PPhG/NV+1b2YrVkohUDXq4T91Xlc4YPgUC0S32Fv6pSmmdYJJL3nwAw08N8kkQG3F0p
7Q7fbkCq8i9AWOVUa0r/xouo9yCxnMReOrwJnpyCWMEFcD49qjGu5ZkTc5wY4c7JNImgpknMNHXo
7H5LjFUW/cuqwBgXZFAJRt4tlEY3Bch2u489D148nmAO+K8uSHPWHv8dUDZFnvqktU5zcYLKMgeT
1GCrjd9k+4pqE6JJf4DL3DyjhQJHQHd5Isz0wtEpvCLLbv/PmFmSy+yBDVtE2mUi1LkiIYlzX8ca
N6NnDlakQxvTnvA7/kyviX5hscxNJtM35WhyuPwForm+NM7jrLf2neV6xxOR1ozz3oxRBwrvLy7N
ysqLoiEymfaSn9m0KJfujajigOKOSGsOhjM5dydIDddOtiQesXjn6Cj4qmVgZFWwNlxG7rJz3v+Z
WpNdTOyusL30pWhF5K08+sW+59faTFDfPAeDML8CAS+szvQecZb0b1HZtrOB7UeSTfQEnxVVNsIS
iaY+/DPTVnnCXk5VWT79jmvTTU89ZS3tYiur51q6sv0RGkuP2uM/A24E8Mozo2j1z38HuemE1z7W
fkWocD8vf2ma6/rNCXTLGIGPVFKGF7+D3Uw3CD6VUWV/OgFvgRd0G6puaSERvVCfG6esDlPuRo9V
S0qYW2YHqPJ8+xcHB6Mo7+in/qyXMr3ujCR7O/FwRBXaDxFulvV3TFxsN86BvFbigkgjRSX6C48j
bdQifbT2tnxdK14YogzOjAHDOgfV/Bux46wYabT5DTOnG4OgOaHWXn/m5jBS+TQyyX5zYucinqiH
MvSjY2Tq0MopudikskQKvky30k9O4/bbjOCxl761vcdooJrhRNcFXadTOOfkPh2msfAJP/hD0k6k
Nh0kTlOef4fbOWU7tOuBuPyzf8fcpQF5sZ1FnSTJDz+CdzHZFN3gC/5jLpg8FAY9r3k4jfeDb8UX
1UhQ7kIzTfOK2BP/S2kkziE1aSLGjWwSJCvGQESQnjOgFxR9cpyY3GkFmLDx94bN2lYFCOZA0fhd
fsvrJWPSMzt1/ScCSk0JZ+dO4szSBz1f6c7sbjDx9NZvlm1ptFtJryCBP3Oltu5ItrL4ZhN8DwFm
4TftW4yLSuj2/YnvG+w+CBadxk+6tWGhvXVVx1FyLtMgynfEtZDDr01yvCYmOrw3G0JO53B/Wqg0
Xzbvf0GABvWj9h6nSINrPVXEKGAGkBFV5kH+GLOi7hZxadpfcnyNJF6f+MAanZlsd+Iurk6QoBRz
IW/E37aFO5L0j7k5RTs0p6+DqSLNeYolkX4/8oOCqMdV0/rpzi7s7EEWpKFKhxooa+zqrY/xDRda
t8wlO4aIrBJQlIKAKKduNjK0XcTwmagVkSJT3/K4LLE/wnE8I4fd1DjrpA6KY1Sztgo8APJU0OxI
cieq4geKGIy+tcI/GK49WM6bvq+7i5JsaWWrgeOkDoCep3o1xsSLnNJOToQiBGp4xtKKwAqXe7Xd
WNSSR9TwhQP7V6sZvUtLlPG2jNz0GOgtu76WNq3RGkzg5gDcHRwUDr5QBzXIh8a0jl3syrWJenvu
FT2GTI/MFKvTpl2lu8RGFH18GYcjt1WZHU4pKmQ95vvRrvNLOt/JtW/s21bief+/dJ3HcuPY2myf
CBHwZkqCAD0lSpSbIGThvdvA098FVdc5fSL+O+yOrmqJBPb+TObKbrJSfnNke0aJzmdiYzgxUQz3
AqnLKbOicV1KYeulDZJ5Ol3stqk6upaaaeQL9EdsDMUJVtX8qMsZZUZoom3LsxkJiFqi6CRyc8lf
gi1nD2bikcQkX6YwbLeTHhlupvUo9xZ1Za8nzUmqFOcUOkPzVEeGjr0NbwK5kDEmqTSfD5JqQW0x
ZKKaHVWBocWoEcqoIBMWFZKbtSSK9BasaSnmgYhEFrhVHPBztkHuweKEYZ3q0zYZVXWDwrZ4UCRE
u4nMOVQoWApTW51dfK2EmgZG7ktSZnkG0AcvnSMVFmR3g2UUe6IiqS3IYih6crySFPGazCYUwIA4
tjQe66M0MWceNQBxGVhapun0ZzPUmH1JiUc4ZqE9xTIgK8lxiGIDfLoh7Obc5J3sOXptspEPonbd
EjjBG5zd2so59OnsplOI5lHJHZTjmOldRxTQsHOmu4ONjzUE1oa0pvIw8xEtYcIRN2r9xVZ7CxhV
aG1RNg8+QQlMd6vQ+IO/iSqdGAjRSkD2iDmqYiJaLHR+vtM5tie04croKnyWgsjeofSzVpNaAZ2Z
gu6UpzJRfZSul/8ScxAeaJtqDGLvF5vDKL/dVJAX13BSw7Vuxf1xErl1QJmqAPYw0u0ffSof3ZfZ
VBZfLCnzBfq6h6qcSk+taj3x/xB3NC1G89QPBl9tyHiEQF/lAyV89p5ZSvKACDu51lFVf7FoEE+p
HQjCamEdBlrWYnULgmNdJsp16B9/Ra4dfhGSakwbqLFNcz1AwFKJenrnQJjdPyyfWsbrw4rfIoDa
DreSGoRnGWPJBpgjmdABhELGT/MjPZ1zHpoARgNgsPMf2etYzg+WEQ3bUpjOhvltuC9KzdlnBdMc
2B9em1sVhssJ7oPD5NIhT4qq6dpkoXj/I4mtZftjRHHNDIq6gVihl3ZO21uiytqVMDhXS4rgs5yy
ccVHpHiKNnBDLRU84nomY6U8f4ESVFgekXaIPA/i+ANDtQielCj2f9SzGgdcGBoQXyRttG9sJnBy
Qi0lO5woOAO+bhgASBV19iUVRvf2R09rG/JEQZ8yPaG/LsBcZHAGXqwga5r1OJK9oeRTRAheqW1k
3EOxKzdKQL4znISZGjpbmWaNgYtpblvCIohkT0xwSBWHOEcvyINxxxGnW25KnPSZNxtEVKezKJ7b
Tt8RP/Grv8WZRR1h22cZiKjXzeG2Qu21+/8KcSFRPRCxfe1aZA/mNBWXKoGbP6lNuxaWjptICr9H
QPgEukXeGIOxwwNS+TPiZ+A6bMJGcKSaLD/r4U/V5yejLx9wza+ZkNxJkYQdLhoGUi74HZwOcZwh
DfUhcTCoVoUZnnItgFHU1IDa85+enDzSRJAvpISQYgVGW1FHUo0ugyPAjEcgbaSX+pbUMSxcpL5k
sqSeQ1COh4bG8UVePjQa0brkaKwMHCNxp2FjiTZxHKFtmbCqNG13o3S3VlrVnn9RSoLebcblntac
gXPPrwTYMXbQIan86XJo//CVTMl+Seb4U3MI350ndPuoREEb2GTydnJZYv6bcr/ioBmAXnmTiYxb
lzuStFKcKw12N7lt9oHlPIXVBBPgf4XFbVptg7hmh1GLfaUNzXFcsvQaOTon7cDiSYACUMb+fbRt
kn+WYY8inUeEG+uGUQLHvT3uQised7mFy4ka7NAUFae9pL9znc87eIjySuLu4hITm7qfgK9L43sc
6+U6ZJDPt60+/Y82uSMLfjUbZP3+V6BMUAtUDlXTERtWUNNFANbPzpOLLHXZqaw4oBa98kjS5YrH
MkaaKJnErXIGkgMKc6ZwoaqS6fMf4XJlMU359atCVToNXfk+GiI4q03zPts4qrSJgC9lAlJgm9DD
VSmHM6RqkTsZKUimzs42k0StlZv5qqjYl+tqrLn/VTjDlQBarZvh2V4kzmURfqEDtFZ0O/X6V+tc
kabsZqZRuw5wqSvWsG4XKLns/uFQBco4XHiLDWT/IAm6fNjhsBvvgMTgaxvSNPqQstwq8EwbrD1C
Bf0UhN9LBhJ00zCi31QmXtB6iuN9aqbXzujAFTBCZ1ZQRrtfnXQE59WtDY3ov6wjxo1CmBCFzM2N
HFqZHiX4ZnLpEDWtO4I00tn3zBEqKn32e9UgYiebC3dRU2dEVUfkH6/yUDz9VVVHSgB5ol5HSvoV
XdS8X8l6fc8weT+zuxlTfKT3PGuB8lZqe4X0rEV0DW2ObEbxFioV2K9f7bUqi3XTkvT1j/66m56M
ZdRC0JmPaAMfCv7LTd/iClOhLzkPJkZYg6gmER5E9WKF2j7TxpOTHhe2lsHQ2WG+ZagS62hSBptu
r/Tjuk2UC4b/F2f8MedbP70bFns1XR/Bbjlfi5K7IIRDHEvS9pgB42L8I+duGusAIW9FUI5s8Ki1
pH+g+u5fEg6GoOLVW6hb46vWIC2pOJO1jxSqThpiGdQir9R/5IXa9S/FtzYo4MpIkqNsqJ6rRIUO
qb4nzYeM30BFTTy8/NGBR0vRVR2Rgme6P3bxt0D4Yqc+0JetgQ00sUmhtMihx/7pl1H5biQRWNr4
g8nLilDJA9tOlvvpPaXUv0XjqZqsc+scEzvLRoIKR1nTVwJJvTk4WAJ0wCy3cYR0HUf36j9K8rxW
Nr39sojJlTldj7858AqWCKnajiZGNpUwAo7bunp2nD3PhnNbgsIZ/R2n8F4PNhns9eRhJrNTzhXf
zH4W1blQH4A8rZRkCSm31lbK+V98js3nQiMD0LSq8nzbhD2+82cdGM1k8rdIXJwQRKxg9vLgCG7Q
zW00XHl4scv5RHqUZ8KgoPu6K4KA0F7aEGY2Tj/cEhRSTgAA44FhDj8DN0Her4nR3QcCTXEl7Xun
PMJ79bsOrrzFT4bUfd4l0U0fMio7ez1Tlljw1ivCn4zE7YVzrMKjTKAhU4JpRbJ3KT4koq1y06sc
dJZL8/0rhZ/i/VC8ZHhNrJzBZLur0D0302lAjkitCnWeHBZbtqG+zQDLEEeqPkr5JCNwRI3Pqni0
h2MVX+Hz5goJnBw2K7P+XPhqjnKeNPQc5vzYEuoa0yCiFAKSsg3qs9Sue0Ph4e0uZvahmcnZFhxr
kjgbwW6w8WuYeCSU+ynt4JkCZFuU9pH4GetyU+MnXQT3nYrzMTml7bAlSfWk6O8LqE2SP0DybFOa
kC6mhEmQQ7/1KN3C0PRq5VGfGt9G7JoC2bIxrsbcMjKViW44O73F7V3gp83ewin12ggge9BvDAy8
CcaIhfxGnGA3FaRAkCFuWiStxp8tIKSszE4zJr1uCveLOoUJ87ss7EtF/Pwi9h9ZAse9vg8IHeqG
77Qp3zTINrN265L0IsWjq0vKSi9ttq7ZOu3R9NTxPq818m/IZNRebBiLhoi8dn4tugD6N6rxhS3X
kvo+DcG6VC4quaFoTg+tCGHg3ERRrIPqakwPDfOmCSOrI1+HQr3Pwptq6XdExaw1O/QWS4Fk+BnC
kJEkmmj8wlsQw61ND3r0gh6YYqBem0qwbmnLyzjAKEIWJsw6J0G3O6XjnTC/VaNa9Ck4wfN4XM1N
5GZlul1sCFJEDDVOG2ARZ5P007bpL/TN9zI7VP20kO5S7UD03Sqs20PTPZoZungDhUJ/ypg6VRE7
COFNybkST4Z1L8Ees8fhtlDwAhyj6fhh9WyCcfqrA+eytQ8CtAThA7FuEHGiDZ7co8XkhAH66a+9
YYht2jX9zmhSn9eEZ4OfHE+Az8Z5h9cVNjroDMh6XP47AvTOES9yb1ObGeI7UkcUb33nMiA60cVC
kQywnCsrXLxHyp/tqJDoCHzbVbFLy0PzYJJTDGlwKfH8vyYJ076rFLMhnwtHvLGw/E5pyfYsy055
dofv0o/68dHO9a1tO7th/pFDPtzZxWqTG8EBE0UUBs+2Ue7Sst6IstnQrLyCFsK/Mz1oAXxSuyac
ph42Ksy/xV2hxNNa13qQ/LInkX6hdNEFwerTmIMrIoo51XiAwpksRVg3dM/rCS4KILOVLCGjCFdU
4qusRg0sVW488cGxcKx+kDOOq3+MGfPgrNs5ZLZM0XuYo+cev7w6b9QpPc+GTsyhcPsp+CB/aqVk
8PGMaSt1D4tpA0bmLXCSDcEqODdowr1qso95/W3OIAykgVP7bYjno4F2h8DSdWFykUhvPS5v3Ly/
po6OxjgJP7qah65OfdXCWcSqFmmLV1hvi8tDgYDc1fup+aap3vd88//ye1AgkpxCCnr1iC0bz3rI
DPCP/SMiNNIi7xVxyL0GvuyvDSQorFU7jGcK+FWkFjfC89BK/9+ukCD9shk7/NcXomUZGUTVT6oe
FneIVWzJEFmebVhClDtJddOgg2KYXAUlN8xtMYyk5VEngdGG02dNbvumEmXQyMVd3PUXPd2b9cFu
1ouHpCJlgGrCUMi9g6LLeR+dc4U7BVtJm5Tfo91eszy4n/DhW6Qu21J0UCWUXUtIumW/CyN4UhWb
Kzf2yozoCxOhwV/PSdBo2zrK1gqRUZLzUWAhHVEYm92dEQSPiwMFRrmXAH1up2nf9pd/vCjkqHwL
zEW5dOl7fjphS49q8ahKOxKrukSH4dGvEsV6h/J9lOs7JWVSaDeHBd8Yd52n2w7K2thty9YXmXBT
sj3y4O7flpXYfkfXY2q/vhXuEpVq3WzSJ9wrSsrBlIhzlkU7tSakGkpk5vhMtKnx35hDLa4WYsLZ
e0CNQP3/QZ4yX0A7MiHgvyFFTXLS16BTD/OgPlD9d86XlSCecEzrUGffGGAGyoveLsGBIqbvWJQK
9Kas33WmUSC4NPsqC3BbfVd5HWlHQQcEgnyWcaNar+2s7dR+7nCygxmyjQ8xAL0KfhCkboyKfbo6
AWzVueJDkobVVxH46fBeKuNdq7Z7aAC0nPoWdbLfxOpxNsh2DHVj44z92c5aZmv2Po9fh4FzBLfp
pnbuh/kln4cfZBRE59LrwWxzGPmQrryxGpW8TqjsmBwm1moO2aCgwO6q8piI+lM3Xx31OebTsJVz
qvHEkvaFMNlK5aeAyYjNVRHHAqhCoHt1HZyWsODR2Du9fcFusrFsbOmD+g4tjIwojR/w26rJCWjU
+8UJkxG/qCs3Cpl1Ly4gLTyTIMhCMAVXJVQ6bs7d1lRrKPoHAMNkb8iug8onGH4UB3iIzMFqK4I+
8TWsGoD82NRQumCcwgKmqtMKDBybHH2NeXWXE7McjFessKAM8lUt9Ftp3lUOYQUjMYcy6zJ90wbj
B5gCKu1dHSb7vrA2sswETz50yMPskxNr9xqpiFHoYjPFky+fJTnkDIMOGJ9YVRWr4TPryBQ5tmj3
+pAgFw0Lg8Xee8aPBZqEle6mnOH9NapXBSHoqJiHjtO3VK4xD2JpvUNrza6ifChDcYKusSqsR9nC
eUcsF71n9clSH/P6u9UZ2ylDF+a85u09iqk1WIJ1V7hp3jD91I+BIu4Ygrpq89WEOoJimFRf0iSO
FWaPOQzdTtXQwH13ZceJysHPBatU97IznM0kfYIMuXe0mzGBTOV5DcEV6bnhjz0Zbwxoo8qrCxSB
JqgMnG95yiJBZ+FBKBiYi7iAZPcRt8Tc2isx0A6RPEOEsW2/CD6t1oq+WU+4ffpEcOxRGaKNpjy1
CeQDpdtC34jFxKgaSFY3XqXYWnYxmwE6CdCsLeJUl9JY1x+ynnu5kNfy5FwKabqL0Ovqyb2iUPkN
CXhYREYm13gKOnE+1SJgHUIZYcoMOwSHmtho4a0Z4LKBYCu0s4RRs68esEKfuYA0kslG12zOjZJf
TcKPCx51GSFPCE9VxM+6M7hTsGAU4JlJHq9UncM5S621zfJ3bjWKQJiTRnfS862tlPCvXucg2ikN
Pzz58uTYI572Su0TrTiGg7VQbplOiBO1DG8hfbe8KgXUcifEc6X+4yQz4gh+UUAfFGGwnk+Z7WDy
MVjPyX6iDM+FuestSnmJ9zmviARooJEA2djWsGIb9GeL7SyEIynQdsJEWCcfUUJGvJ7cYgRNKUHR
tv0GOxTe6WLxSlMIgSP+bEQ58M4yQtFEr7rgrL/5iMU26Z6H+IoangOv5GELOoC4iduZpGii6w0t
89QyoK4tiyovfRCRuXHkVxZ7/jQ5Xg+GazG0hZa9bWGCBhQx9MYTYOcWcpFwPsL5vmuDe9ugYk+0
bYHjv51uaOC92shPUKSE8wiH78EyyTulzBl98pv2BstTnK5VxfRsXOr9fdBdyvil5EdBVbKLOM1y
qTymHeE/YbzOIuJLBx2EH0OVYDlzBr5qNhw0nGLcGzEYxn955zQqRlHOT4q9n/R2s4Qv/8dFRy/S
qQ8RQdp5NNO84E6VdOmeBrMOcazaJ0v2Wfws7rqajr1IBz8u5eNCtq3JChv5GGSNfka9w28H6ust
RHQJxjdVjo15n8M3KSf9QzHhkAvSH9VTEyZbe9Y2Qh6rNY4xaloado7wBUiCIFSDFlJXfhJUJxEn
byEjSqW4iwBGLE49O4esTOwzjCp7BFnS3JDs3Us1dENS6uYxP6X1nQm8CQQGl8hjw9ucqu39YOTA
9RiPA7kWWftW2fXWrt5niyqJOFeX1KkPljrwkJ07MZ4Xi59NW60hJGMeAv7lr9UvoDZWKnVXlEW+
AodmVfpjO5tu24l7B4vb7OAiy8BuKi0dn8RGN7qkEuLeZSKZRzBZorM5VJ7eDMtHsemy8sFoSA8d
z9JkuK2Unce+8QjVHRNbuDJBYEb3Mlama3fqI6nnbK9gXAhXb9+dHtYSQwzOu0VtkZj1WlZIl47x
CI/2RzXaJw4V0pucX3awjnRgQn0sO0cAn+4wV16EWtpQUShLwcfQ22uQ/ZvMKLy4b3Zl0D4B41tl
2kXmuNbH+jSQXtC05q4VKabQ575JbhKaM15iR/Bb7GNt1/A1SvFttFpq/Phkq/avgbEPok3dwXsf
widDt70ZdmSMuLxp3EEoH4ujMRDTBwmD5O4khzm5XzjGGg90NKKHEfHWMU/8W42XOaYZUvtTZA0I
iiG4/NfzmIgfSdJPhmZuhtjw6RNcJzpKNpIrBayzHW358wyfIyYo/5ghl7sUFs0Nmfs93IBtP7z3
5fM/7khzvMn9Z8Sz3FINLoTklEp3pF4duBBRc1fU5P/YJlvBu2mAb8xItvtrn2zD1wIEf5BXBxXU
ucn8pnQozv6YKUPnqYW62Sr1trc5/CaD2Nnxk2UJMI3kJJUDqNrZa2BNOrXybJCMQuyUO1ZY28pv
SuaVOovPGKdBQL+C99LY9es+eTTBcQudaLqcbvuuYb7XS8U9RMvnQNK9nvmFSfBAOmkbBQUQb5lH
QLFv5XSDztucJPuQCmkhOKvaucXVCtabDUnCjQtyfMXy/C2TnyXxYygbrHu4OevQR9vjY+hs+DiD
VHUX3PNfU2cFPSvj+hgGjoalNJIisVaKwaukwYXUsUw7dfTJ/zg9yaJdG3HyvKChMXvWbex3yhvE
zwOWz05/AwvHMEvaFE38LibpYQl4aNgOAmBlFD/jFCpe/7GBdhEKKY79trm3JiaeinaYG6Dlf4yh
Gg+Oabw4gulmE+8D9nKawisEdB9o0XoiqrOWdqohbUP50UwdCN6MmNjWd6PvzGRTJPR7mHgAjkwz
CZiPhV1/Rs5eMO7ravLuGkLFTecrBDNdqWdJJJt4JglQO5Wt2Cxu0zZkvK4rZ+Sxd5GRrJRydDXp
fgb0KFJnP/cT2QIzftKHfsruGhXQXlx5QMFOsV3DOzg26qOZXIc2fjDbl0i5ryV/tMgahGhh9w/O
8Da01wYt1sI/oAvkuBAwLmx/+oeCTWc/MnkLWsojZ9wsZycUUQytozNe6vHV1O+bGWZQMx7K9ATy
clOJ7LL4WztKiVbTvjCGrVmirxQm1pHsQoNaHK85MZWZ7RliAs6dP5Hx5ttte4rMGxlLAFuLTRrH
H8L+HIR2WPDaTvgN1lsJUpIN/lhiiSDZjFDSFltsmbRH9tk68y3pZay/G6P3ccgOONdkQvY0JV+r
E6YO9JzWEme9xGXfpbVyTbLLVD9J/b08mp7zujC6jejNqqGMWZ9Fm6wjK/wqOtBZSHUXaVXN/EcP
QHlpaAr3Ehs+2SrR40W+aULo1Wy3Lq/VxIw/K/wimX1j6p+sYAncbHf89R7Sm9ViwbV7nXFr4bbJ
jyTSfcLIYlB01GrqboGAm1QuLQIes4ITYb6HoB4K8k5oP+trxHykjs1zwUuYuBr4NsO8LLOFatQO
II3WzmiuokBiPqh+CHO6WPXst/FYUpKh6Amcp6Y9mRBNGofbtzK8noPXAqTVFpQJSwEkHUg0w9+9
GHopgCwiV+rZA/DIeqFbG9Ruuvze1s95+TlL6Wqc9O/aSdf9K/9g4YcqGApJymvArF81Sk/q1N2s
F4/6XDJRjL1/GYbBKgHKs1gh9E8q7zklcN0yoLAh4tVvgyi3uTq/mHj4LJNfLB3BYPBSLbxScyMS
i4mJfpCa+VZx0vR45+vZPMyic5XEJtyuv8iEvHY164PIq9XMI3HmnlJRrKBwYU7lOuOKpzCCBEmZ
aWUyYoMXtcP+MmTkrY8khjbrNKnYNZigNVNelKtwOPG06iBavgeRYtLRdgG1z4yHNJpG/C8hSgh4
ZkX+FTJVn8uAGnrE5oNliWX9vPgWpnBj85GJIdkHI4Paxe4Mtt1L0aWz3Hct680iolW25rOZR9eK
+0VnZReX2bVmMvzXA63m00nYKOs5DCXmXHXa+XMV3QbtgiO6GW8ZEy+VnfmcMuKXf0APHND37cyh
PSbg6ztAKEaubEVsEk2Rs03U91B5+Ism+0PWaep7Iudr28PxtF0Y72p9A2X80Kc1sywAJwCyrdVf
M7UxN/6yt2kAs8Pjk5HfZgStZ9FdmH7CLjw4KTM9gqfdqMXQX9lbhoCrRTza9Y6nULywC3ITC1kL
SJHmjWxLd3Fgayqv6QDbmk5V+wmbCzIdz2a8lzakZzLTH1VSi4sL9gtQhSZTf9IjDZ2r9rFbUvy6
5JIE2Z3ek/6g+5ljuorU+Q4GQ62LaGjHK6q3XW5XW2Gre5MQEXuh0sZ9dBUMGZXyogV8pQDqkRmf
x7wGMQMIlfKhIPkEsNCBOAtPN/tDJk2XSgt/ZmYjpXhXyFPpCfQjJwRLJ7UAZiGZjTFKEzQe/+sE
n+PWC50iAXhdeCzONlNI426JjS1LdGRJ4S4a7ZU0FPtBvWbZm6WxjaFMmbq7mJoQZiL+ZC1ea2R8
qDjOWpkZzciuniPTE8lzUvHadxzwnMUpqO5SycCoiZVRKOz9uAaV3h9E+rZw8xvzOMiKa9aTP7W2
p5nzJU0wu9U5OaIkcUjxvNacO75dfg96RFNSvYB9Tl6N/mz2ZyiMfmQEZFnog69N6BPxD8es/Oic
F496PZAU7nR4o0GIWvJGSPJNgm68ONYbvT71kCetGXAPrPFRoiZfUP1oGzmAH5KErIuYTYaiQSbU
sbhboTuzORwDXnIY8UpDYal8JRZqEGknhc4CdXfxVZa29jzU+UcEA6tSPopKuK3znY3VmfxRtAHy
jfEd902OPW26kujj26DBi0Elqectra171SGSIuQY5kEXsvTeRuEuAbL2a5BXWaLITrMWpbWZeV+5
b9ZQO3kFOE6aYT+21SVJOMuD6+IiqMPL3M6uZScPdiID1sfDwC7Aa4wOMUmwt5P6SCi6p5raevHV
wzrcZZmxJ5GemAy9PyUBB2WqXjqdYBdVBbpSBW9gh4+Asn8t98pABxar3CT1m8IenvnUgAY23tOd
rYNR3wjjdZ6b3Vwwgs9lTw/fHfqJv658hYMYkqmPCsyvA9TanbVS83ejfgZAOGjzho9zbbCWjtV8
o03CE/mbo22h03M8iRVvnp9WJiM68Sxgf0oR6ddQ2/7j7GfNK5JTFioXLf6R+ZAM2XQDZ4AuiRnD
aX12ql7FcHgYfvB1r4Jq2pPe5VXKvjZ5yQ2kcnir+NZG+8k0mjMYA28JUJjG/KbUX0qqvnZjy/YG
KXiv+zVLBuiTnzRtK9t4rCVMJBq9nVLm666VgN2gFtSZqAn9IUWIysyXfpAwI/QNDPZ3E4NhTJkP
JLW/hSN9VPlqadGLSQDDpJE+ZDHwiWqfsZTN4aGoTIvhI25E3O30PvPhivqTxs6or12po89wWucl
Le6bZlpB3ab9YMSRsgfS+5+heIRhw+6ke5CJ7ShfegLiDXUvxnn9yyuQJELWmEqN8YtZfpnihsfP
VaJyr7AvXwnnO06lU1NB8MtwjhsfJESg9rEawlgg+fBv9B3SF/6uwmdvvo0JibDxW+jKxKv4Eejp
u1o4O/wU7kI94OTzlJjxPHCl0Nf4K9FErmzNdLXGOGZCezFt5Q0K72sRv+K/Qj9wVZS7qQlYgj3B
q6Uh50FAqdSq46GFattk2V1Zv6GzOynTSAHH0JlAiTqkCbLIpHAiV6ABMczPwGYamopwR0Xl4VN2
1dZYO7RFtTDcVM42GR0JjcfsgVfOEY9V9j0HJXt9CgRxJ0sRAs7LpBVbGOisTdnFq7KPlHWdRoIo
N3HttJp3HgLdX0aDVt5UEp2Z+pHecVdpfAiiO9bRQ66RdMPyVbd5okjFmAfTzcRV5CF6WcmN5YH0
U/uiE0wHrHyNbWXTOfnv8hGdJ6tjE8X5cvKDrOZB+xujsTxoek/VrVQveqqelo9+yUKCV7Vq+C1Z
gmyzvvbsJjnq/Pkw66Hh95+dTh7VqLpVxAQLCGYwtufCMB9alrbIDEKG15al7Aoxu+XS85MzqACm
/IuOYGvgTf24kTiF4nLJhw6vUsLCW4rSY2zq8PcDz4rqkymq3ci1nuihl8rmKixatyfydpA1T0Ff
IidE07lDovlSptN2ALYlUMnqnirVWk0tUQQB/USG2bxObRqQ8iUI3y2dUasTbkoLPrs1Pc0s8Nou
uyuYpc1MK5gOcEsA1APahR0HtAMfElGMhonXTZkIkbVXUVSeNFnbZIzvZw4lHG+rAPfXGiYCRaK8
lRDMmEVwTBDnaAmvrBLSfpK5lqc3J4vgIbCQD+YHiBdZfMETRM77B/4/0sLSjDq95est/I7vNqdQ
JZ8sWYfg2IgB9FVRrjtDcdFd7CFgsHCUXD3+jjEYmDpjzonFpBKMB4F3VuaW1YeRjhAjsI5rK2aZ
0xgkw2XfWaTBvCXuKAncqRZkrGVP5oj7hsBTvZ98XQ2RbQykNSgyk8/UjzhmKm1yJ73Zpp2+qRWD
x9l8BCm8b7A3sglywGl9Ee+M2pDl3h8gh460F33nrlQ7307vzMw5TUK6SyMKhFEvvZqhEwDStS5V
jwplFZpGeouXf4M7pMw5xMWVAIy9LkXbqE19DXk758EdN9gxqJluxFAirBpiSDJ5KpmHPRsWWVJA
Nxo9irn7pMxuc1W8yWG+nwzjR48QCUspG3Ic/EzEIwYoJPlEjQSr95CMcE+kj86uniakfHoRrzlu
jzUAAK2pNiWrRAJKVgnxZGJ+iuT8kBGaETB3TQlHSCQbknOsEMNZMBpMNRp41HFs7NyAgabKgJF4
F1xIOKIX0gisJKom1Xpg5uomqcERxDnelD4bBr08hQ+QARYESaan31Mu+DamdWsaPkOrtUlTuTC/
DK3etTErmzHal33+YhKpzODBJaoPqwOaSdF+yBkQUS279Ep/SOuZ9k3ZTMk3dNWVIpJtoNSbvCW8
SdhuV9knvSGYjh8kgrjT6eseWzgwgY3jbArZ9pyxfdPkLzhKvhGMezmP3Zx5IgQKjFOYR5vpGqQH
JJHPoTYc7LzwzJJ9orHuJNYk9CH7Zrl4mohly4dtfVt5tuX8B4u2R1q7rgz42XXA11AOPokuPTSP
5j5gaV7Qllf1S14om3rkwgYYTMqB28qsFli6jJ21D5HiySQxIZfz8Hye5kj2mTQgY8r8MLMeQ8lG
XMAcQAkPiG7B4WL6R+4JuHajj/a2jH+/IY/X9gRd7ZyVbwUMaTVOXtHsbwxgbKHafk1jeYBJsxmo
PJTFJACWRSIdRnI2f8ksyRIf0M7eTDmvltmdlhjrNLM59ygdi/qTTxG//cCRS9wiiv1QJ9eDWKsF
5JLqrdctwjlQJkHdXyQLTQk8fFkTz236lADDMOEvKYQ6WaNP9Yy+V/phkPSdSuhUCdabuw07ADsR
bpZZbpReI7a9JEkz22YVJRgSFmP3lmRvAfXMjFVyGmkt1NH/NxZmVtijSh1xXmSqEkxnBsyrGx7s
SGHEYgpk+BXc7m4z1jZLUB2PFXlNv9SYhrkJwXN0v91BKcXWnhZSqW5tGvg8tjC8KDVWg0bpDiZ9
tBdN1szUK0ga/ndTF5LnylDwFzQzJIEPsfy7FHKwyfHEeiGBtgt4Zp6rUz1M4hIWy4nfCUh5CfI5
cqxleXSF2p+lFD/VKExijv5PKk2Uaj+o2m5Vx06KkvPaa2RxlNF3QAZ5RmAms2j6lNQkOgvzaN9O
Xm+nXj+Zb0aQvDQh2BRHIVLJvkJRbrZQWB6rML4r2XoAaeBzF7O/JCiVWAZUnJgbpY99mQyvv5Qb
o4jdQoYRnGbWPYUBUPYx+U1YMpvmDJzTN6R0Q0b7plbltSLJTx2aY/xRmm8akc7bTWoDeYNQwjyh
6juJhEMlD7aSCaMwi4pjNcQniFzbrALDG2BH7Uh1DIsjNbRnV/FH6LDkmXP7hrX2/9F1XsuRI1uy
/SKYQUfgNbWi1vUCK7KK0DKgAl9/F7JFnXNn5rWtjUVmAhFbuC9Pt+USOVPk6avjjUybkscZcX9E
v5TTebeLg41Ghdy3dxCMqOpFDr3dXTspcsjKGB/c0bkkcXMZr289HX4JCbpsf1ZYoLkXCZh0kFAh
h1vgO3k5bIvgJ/Poc5TP325OGtN/YHjwk6ySurvPpPurS/OLS0Ggc31aqDyzF96mYjj1A0IqW7aP
C6EHE+ITnedDUFLB2wfXbXgG1NFxmwt3/EUGAmZEbR11/tHMamdG3mMQhw+FRSFfVUchM5wlRrlv
SGSI5/BoMFJlg/XdJeD/K4E0hMgoS9Tb3EoEYnJ99CMo48xromhE7v4H9xM57W3QT99X4g/Wg/Mi
exuYQPwX+Ed35n5KnUc/mH94ejw4dX9vE1JQMvNNg0Kt6c3vVcc8BSPuxV9Ej1CGlq1xa1HZzqSb
OCGpVkbgcuf2q4qDM+CuRhjyAwX2usU0IfLtAg6y8re8AjHlBYgb+SHGEgwKfaOBwpXIPRawWyMJ
WHCjAbB5XSWDgGZE7pUl1MLNcCgtIgLLEXfstA9i7Egq2WnXPEJh3dTOq9cOtOzfC3hIUqq2znyJ
q1eeNAIUHkt82wAW7qbRQZ8zPmgRPrcmxUXLV7lKgg5vFafVOPqHRps00wZLzZg9vxJvGnEzqpAX
bDCEzuHpMYFeJdj6SMouywobD5EHQ3nJ5nEzFv4dXOdk5SvSs1JnZbd3jF+ugKPQf0W2Rv7xTcps
IGJwwPBnFZvxXlkDxaRcaQ5hvGE3unkPkx9FT1dTCfPZ6hZMCaX5xQg0S/3fHWNBT75HaQvZRF25
SBKac49Qlgycje17F1zV6//EJKWquPOT9iXMJZ+vWWGF7HcYrE9Jz90+7qoThOd1YL9Ey/AzcUlW
ales7uyW2V2J7H65A5hTwbaAx4E2W6DS7vSNSedRMigI+4AbkRT5PPrAOURZjzJc4wVkUwsi+I6o
jz3+sRuADOx0InlMmC+ydDxWqCRXVxQTDQHm6Y3Io7sMQ12p+5M2O37bAQgR4rTYmU8gpDapeqyq
aJ0zuxwgTeHQOlxxTSy3UMg9WvaLVecMKeVKJVwIS7QZkQSoHpqNDPEOzO3JdLKNMaGEFDzDtrtJ
7JhcP9TCdNpua50C6iADmym5UesF87RYq8LqQ7Yl2bPWuQ5hvhMPbPbMWH0W9e9jeC4sjQroyx6Y
a/ZgJ+M3bflnyYpzntmfVqzUPB/epH/srGX2G98hZNuZdTCsRiPeGMNrmD+a8Mz7ZNnse+cJUqMa
kbAAcL6GrrVfUc6dIti84hfQ/Xthuju7qImTVgM5IeLoW/0JMMFai1fwGQteitkvIwoa8IGwovFs
afHoufVtyI7LE+jhvQOugNWVOWWaBAawq/ely/6ft4LDC54sAVc/4C18TQY1DrV8yO33Hyyqsq3W
M61/SF9GahXlzLjp+SqnLjo44q5GoR3BmagdPGBWsAcTuM4V4Z7ihP8P69EhTx+68mSVBPl6Zyck
/MzMtjHhxQZiQhRZL3bUrvuyPIxkaCRkFUxhwFImvf2HbEXIO8/9IbH00ZUYXmggE1J8F9AVl89T
ETnvC+sqtutXF6dhyFPpm1gtrGq/YK9Gixgxiwjy0V8v+Cs5nsb0vm2fNCrq4Q8Gq8L2MUoz3i0s
rDyiQUP2tfCweF4EtoTsAtzocYFi8ZZujdm5IemQbwLxEPi8kdvJQv1SS9KSLJJzaGaa6ntBZvU4
ff3EOqfCQYDk8ou5KyMw71uKWc3uCKLJNnOnp95kbJmPa7y9W1cXL3P5OvOIQC3gRfZY/ePP+puw
lXVLFtHBQlnZLxjzLttrhoz/P3MLNOpzkUMrTM1dCW96FfaKyr3W/Pz0fmoMeBu+/Yoj8xzY8886
Xvqdv7hcyuZElQO9p4Bqh6qf3RB6ryU7L+q8vZcl5LlNBfPlhi0Z2RJh7BySiGozE+FHbNMo+iK8
55RJX+vWnn9zMl/y0fs5u6jrU0U3M5jjcJ5FjIs/ejAt/7TQvexAryZ+00Y/Fbp4dXML+wDhsBdv
GtAOexy5s8xvwf5/O06xHkkrbwx3H2V8/gMZZOiW+osl1X1PA2BNW9NGUZaScFWz+bWHtt5gmm/W
hVk8EAyzKhr0GQlCob4zVgABxL42a/4GxenYtcUF7T1hDHX1neTuxCC3RtLazvsKAWzmIOecIo4B
DXvOzPXFIhiwbupj17Z7SCKghskHXLBj89AkjMu9Fz8BrB/l56GOCJlxz0yyn+XYGAffYE+xBAiS
Gf1h++Nnqkoe0PnumiVo9lN1W7hDtq10RuZyIaI1oVYb1dZ3XpFddF+8+lJfmjG/Q0+/sW3zdYGW
EV8kkA35PJpG8eMvetk0fhij4x+CJPsapPswB+lX1uofobZ/0/CWKyGccJ9kTnfKYDv7Q2AdUreR
LN4A1ShLP4x+89rkCkRlwnC4iJonbZrBzz/wM1f4u95Eg7tuciI+IUTK+7Z0obH+FwWNpB37S4fY
i9v+Vy/U76pHoyiZqYfJQdrxwZ3DEzRTsu3Y1vvcDIsF6R9YWqjiLZbK/SyLEyiiE53Dvm3r34F5
MxTZdsgs9GKKA6kqX416SWCFqUa86ns5D08LVs1E7F/YzogkI9g6bnT0LLCmo9oPpcUaRd4H2OOY
lVanOtJ3RiYOckC5PjWHxu0PYSd+gaGAQ9Jaj3M/fSwwtmFuN2Ea3/WT+BU15ZnriJlJfCb+HZdh
/NJbCM6SkcDdDL0oQ4Ui4d/v7ZY5dBvfBy53hyPPlts/p372vLy2UwHHQk2sQyN6A/xxZsXsigjH
CgnyGKNcItdq30UInnNo/ss8+aaX0y9H9zsjYteQk/vq/Sy64DZyw4+i1LwnxnAa6nSZmlTUJ5hW
SX10svg4Wz+rfCARAbFaU6p910cBSpoWGVP71PvToRhGdiNNS2Ob3sETSNbc/7e6gZvrionYwxZ+
TGSvmtpdgZv+hVD4O/Q0L93EDqG1qc84Q6pXtUxUjJerWbzJ70zMB3YdbKYlOQOAXD/n911ksliQ
jKZoAupoYMLxQ43tEYUQWNTkQVaf45V7Ye8RwQkOjVhuK1s96jDeBMYIxBePXuzdoeV7NWdsMxkg
XYKpV0Y43eOtkcxlpnXsMv5g3Nl1bEsp08KkPOghQIMyAdoMJdFP3N9deKOdjyvcrh7d24nx7ZqP
gTjpBueN13D8WfYnlp4PDyFgZJTrQRqPk+ke2yZ8Svnahr5j7MBkZ46/++W35BMquOT+5uGRDnDM
0vI1azkJn2IG96WtniKjOgVDQ4yOYIhXxBALIsR0xi0u/90Sqxmr6LLgGhdwnpiJKpOJ2gxIMfJe
7XI1fiRj+tMfpi/XQMJsZe8lufTCGG8rP3jUXb7PSdgOCkTCIUbJLnJBEhUJz5aD6M05aBXtWjs7
z2a8jevoJkADFvQc9phO8et7ZgumKtk3OmaWxCDAiInCdNRTYZ+NUr1nTfhSToxx2Bd7XX8Tpf4G
Q0BNrnYC9XshIZU7WtpqVY3NPqTp+xfbNy7me09BlAbdBxqDRDSPOARkLCxIZFaxl2g27uD8Iigq
Yxdcvo6ts2eydlK8V3/FhurKvmSi+Mkyal126jzMwYO0kT0gKpdFdlBldqAA5GsmhItp/ITPrbso
4BEIiWokR+1BcU1oshA900Sl6LAzG+j28jo8+sb8UI+vCxsQJMBFdA0PdA1uADP+7RUUKIx+wxZO
HyZKgToSLzYryiLa5sJ4bfr0RonPbEktjVBBaCa9a8tsOV/jtXKbDyedz3nvPQSssANqJq/98kV2
Nwtnb5E/urKN5FH0d6lf7JT/aHRUIF6tUEt7BvI/deTa/S5VcjOXFHQhb5bPMqaEctCCH7TsjxqR
ZV3flhbiAJcEgZUd8wqiqHRiEmlq4/Z/AAktzvfVXMtkbZrG0c3kwW67H5agC8s4JTDo3/Y+iydh
aRqULYeqtbIcdexyglSrCpuknapNlg4g5ymCBYgPgegtnfzjMOivEVFqwuwJ/Km7ztrgUs6EeZry
8k/sajY26xCvHutPF8lBJThZib8tp+85wyLcq/BkyHBD+OS3O7Znwu84VGWPviLG02TFjBWsTPPf
ZnPcJ+R9EFGOHpNSr4q2WcRMHUII73GynWpgtUKCeRqoRRL7YNbl11TD3+hB63UpP2nhJy6zVHcE
pFXWu7pCx1PGROAWRMi2+DcnI6Ecesvd6snw7HMdQUQa5bnpKSx0keH/jfWHKvPLkMUPdt8PuxhH
bSxmQnqc8naJgL1CFh2RxNsxBmm11K/ebN21KuqZQiv+y+xESC2zCzf8rknjG0YZoAuQVgXxU5az
PHUSRCUsHc6WpCEYrE+7ch9GkZyuubEMj5a8lh9Qo3gyO5YZPmzOjkWYnZ/G2Ueexfq27gzyC9Wb
55GTOgBN2FxRjXnGN9jN+nmganOdwVxBUrudqvw16MMLVI23KH8pMBKhNt2nRnAvTA//a7olihhy
QPWaa0I3Gd6QIIPaLkwxP5S5Oju6uAyWf8kqVhqWKQ5VII/2oH5FHTvqhfaIBZC1Lb2Trp5n3Tyr
mBm7btubzkQEjs7oCoFE2cxKITSdNWOOJ4a5hGHW6By6YkZuy1uPwiVhWILEyK/GcGU3NLuturNK
RjQ95h7SGfVLYFgkxgI1ZUKQvw3CIhvJ/R6j6mjmDeOICQcLV5k28qfZyT6jxnqxJ1YIsIU+AtJA
VyWJMWsSl26qKPk0GO8HU8iuzPmyGt5ZzYRUqnSbjSYOSYVjevmQZVw/Lim6OkqYyKW0sGlxEw7O
z2xJ1I2YUcXTa0M+nhN0GeYfTDGwBKAqTM9uUL+DH9gIfCrwju5oSTFborEJJqgJdj7eFJF9MiLs
YMOSAEh/abs/YNc+z+14YF5AcFgW3Hhd8n4FWVJUAWef1/5EMzlhFnWApzfOZ5MazqZlUWmN3iEd
nLPOnBfpTGtFjO/MCZyrEL1YEj2zfKMjrGGOBYPzqBV6jgzN0ux1nwWrlSXnd2jyWxvf8MLCHIZm
q+byGCB1WaMnq+6tAOwC6ah4KhNaiLkF8uMgzy5u07BklBsat02aHINsIihh2M4ktFJi74WEmjCw
bGZfjRI5hhBie2fPq39GNtZKszyo3n6zW5QVg3MZHfMj6Lzf9pLri/7ZlnBcbbSVJjK3ymRD56EZ
qBkkR+qZSXTsq1u2MGu7QGEvS3QnJSIgFxKs46uDVat7XVA7LOnDI52S6hanvBZsG51dtDTinXQV
9x8hSnbfHSUeUIu8u1Ayw4v03rP8x6qrn0aveA38+uQN7W4ai/3UQwYNxPxmjaD/2CguOgKGrmPa
j5um0JclxzgJ/IhTSZ0LIKSGE9w403DMGa5k1NODl15Id/lFjbyee87p0UMHSIZItYRZZd7ZFS9o
hWmRcd3hEDr0NYZkhxyCsPjRt/0pbgA9gC1ZJRkTgYX2iX1xZYfJz9C3P6kYLz4A8yb135pFK2C2
MAjmdaTMZWN8INH8fvCn88ID7bwIM1T/2KiOA7jZhIm7c0v/lBQ05RO5uKjNCKk5U9d++ln7qESw
r0LCujNC2hl/KAc6x5D+QKKy4/tgQjovRR4JzKWzo9NdX4mi1it51Vx53HN5txOoMGrAog7zl4LN
lhGa95HJCGvhi8rY67fVoNWOm7K6TYOeabjbJmCf/PZdeeSLRba+J+UbP/Psfzpp95ETAL+Rruev
u2Cwn7vSQrpCorOQEQ1ykn5msU2oOJchSj1777N4WCdosNaOmD1qucRZL0RS+FBfUZOY21rQRxgh
p47tLtzQona2TQwp3zEL/Z00UXATNHW/UV6BcMTo3fuWPupsclL/FQatAxGxEnbAJnno7MIs+b6G
QmeqjZ+kh1SQC+RV2tNTRw0KFaT4xTqMWVrJ0NGaC5LjogxhTqHLG2eQuF7m5AcwoBQIoXeD2Qkq
eXWJRyolYeN28pGkqVlfgrJ+UC7ilrTIX+qIjTtgnHwz2yG7/QZNu7AKwn6SaS1dEotNm78uKfQE
Xtj6LAg1Jf1thtoWJQJ4jJKHIptRGuT9Lxry3WgzhE/+G5o6Dhi4xlE9xkWHJTAGELvAtb2BN+sv
emrdYeuBH5Dcl7XuSIqpT53jTXuehGDjqPFsiMFBSQlFVdlNtioKY3pqkcPukyQ01zQuUEoi3B6p
aZPHFyD7ugZeN1WIoGcOssMVr9ogPtjUASmKNGWsqjqMBE2X9ZsraNWY6Oj6ZNx12Oq3So0zxbAs
tjGmmrVZJuiemTlwVoWSMiaMxNpRxclsanqhBm0KeEGffpxhQyZ4eKbKMjcWtNeoY9dW+B7XJocS
jZgM2Z78TWk1VFWuZ5s99RKsXTUIwFul/R2SsEdd+m8+4UxrHZvyJGWJoHhmCKkBzHops+C2aIEl
OlBkUtVyfRbvyp3mS1klTAKmeG2LftiEXh9uhrJBmofNy027+JRUQEQRdf4GLvkiRSRPf8ivBQGn
bA746Ryv6BZiOW0tDHVGWQy37t8sWLK+6Tft5nsMw++CU5yHAHjDPItbRYmE2HmZtPl03Xlq2xtX
M0D/Q4gFsvKh5bDt4Kplsqb68cLfZWWAwQ/UoxexbR70L8tpyJ03qq9pqJHow1PYQLlCoYCYeE0H
5zz3Oijv/RQWh1nwsbjC9deCrTTb4mhkUl1Zi3ClvpFjinaqIjOSqd37EDTbJEMp1UBqqViW145d
7+OkzXcu1vfFuHkWaKpXyid0eSCvPgorVKYtpsZZpwNCQAK+yCx6TcgCRvEhbygE8TzGEvMNMRDr
vgBC49UsgJn9/FQ1v1aeN2+u194VsrLJ9ka4P07boHcxMruM92ecdCoPnwa+mFUrkHyDDzMA/BPx
TujrxmeghaStN9a55DXVurL2Wc9ITSEh2rlx8skfyo4gHvlUQeau0lqg2ln+3zbpPfxRiDCvoNtA
JajGPaqFzsf4ywDPartHmMgt2gP6rX5Zklpu9eHGy/ZpirpNkCUhErQye4fCjlJKNMxsSy7LUf5I
VU353ZMjmBlpu7FlgG3N9QrUjKXeLH/xyARzlVvouAxdh8DbqnfSwC9e4X22ggQiD3JuUt7FJSKD
OoDL7XBVAbxCEU4gbnSw58A8/zdPd5hs58BSNrtVi/PX6jygN4vobzLIk5W+zg+1MtutCcV96pJf
3kC/VGTJsWdMj9CtXpl9TVpZav2WSJIWrB8BhQODxTyNWEWHgwHFcmRooMt07VdIilzlqnWWtb/+
ZfO29Ltds/wBJeuLAR+sX5WPZkZ6khzG+hCkmBhdy/lZiYQTqiWjraqT9D5JEZiUeRMglJiHbVaE
1ZZjBR2GO7ynMyykZGnc2VU9lWykBh4t9IPSvUSTyPbwt2mE8sFjwYUhK5mseJ+yB2cL1Q6sdAmN
92cVHSZ8hYxbxLjt5wyx2eQEjPMX64EHWzK00Vi3aDMQ+jd44/NjJQDyhMyCy8H7bSyLNm+Y2JYn
iFvbFEtUbQjWnIr8sUSxjRx7/81EhcLGg47HzJEL0bTRIUyuxpsS3CbtA/m/Be0eRt64n3mCplkd
/ClAM5mbLeiaJrnB+SwuvgPZr1Ox/WyR3fB7XJLrvRbjR8ESgaHQUxBYEKJA3lBRIKg2+5mNmSY3
Kb0690xH7cYU5o8Qsj43isgnw47mTd9ZqDEW8HA3yOcYYcuqQZxcAgp7jV0dHsrMFxvKqWwnsmnc
ixR+k134q9SGkQCCllbdjB7NBhoxgNZ3I+1u56H11roI5Wc8SHTtoeNuq77Wr2XCcswOTaZuVd9v
DG7q9RVUHHcGPpkcndCVVsyEWf6ohgzVbjhZhzLyrPuxqlomF3F1DHuuOdfBfFM03U0vHKSEJjq1
s12OWBk7U+8cTAu8pVQ2ftEBnhqMddp59B8NPClptlA1yDhfQT+TGzt1AJpjvUBWNRNyMLI0d9S8
LgtguhUK6CN2XtLDy+m9a/MHZU3TrmuNV7joNHqSeKw/ZGRrcj4nh7y1uOe+K9nHFQ7uJTsOvu2K
fzXOymCNUoPT4x9gcts7JzeqzSVngqJNUY5nHfInQMsal0ZDwhFC9jAwl+BSGezyjg83Uu4L5Um4
TlwWpJnv0m7YLfikmGtfuExDwiTikENfNrUcOXlSHSzNHNbCtgjLpkwXNs3Y/Irrmgm4eMQxzw6q
woHqDNOAS2Zi9RRI0GI8L2uNbAG7SnTKiSqBQkMbXme4fHML3aIypDzbOpy3hjmmx7RF+93kqInd
heJs0hwDyRwfczJFkFck1b7MeHxIM0fPEGEujVHdkmATfZo1LxzixpAdNa+/mOM7PwvjW69AvOUw
jV1sqnpbzswtqO1R+49BvwbFw1fnAG3QCfyfsmdpFti+cdeklHvxkHZ8/IzYrmBo0j3oInUevTtu
5SOJxcZYE1jZuBZbt/KTbJBhNbeS5sFJ34TTDwSDp97KkgFqcOE850Sa4/ZjaNKb2LXC8qGrUhYw
JYrBHgQnK390VBrlXVx+UUQxCEmB80JGfzAT+ruyXnBqlY0VwEAnE4XZyzSiFBgjzDGSsGkySnCq
N+6HqHJ4YuYjIT4UCGV7xRFE72lunB3DMJHYCIJqadNkB3Gg6TPcbBYx4q1WxdaUSXcALQFru6g+
swjckG9Owc4j5njt+rm/+QO0BrUDQnCauIkyZq1NrH70JS6hwGJ9Wk8NYIwg5QBdJENEp3PtxKj+
eXxtjMyQeEJq5YM72sPGTjQconYuD61XS4xCaOkQuiGQ9Bq+T+Hi/oopH9vqN8XuQ+KaJ+pKxG5c
G2VlOg/ZhNq08N2XqKu77RwNAGNGikvP46wVPBOMDww6HW7fSGCxufKzm3q4xDmvhwc6IwJ/4UVc
cP08WLej9JmHx9n8yCb+pDNGj4Un5QOrArQ0ld7ODZVwPtXffSveg3n24ZmhsDAJWUZeBPHFMtgB
Dn2QbVx3EkimsmGFlXzcloEdPoylxNLkoLIoZYdyF3bO0qw4LD1xWRKPVm2CnNgryvGO5FNQH04b
AtgPGHzDe3j2zAq9Weq2N0hMzM1QADYIbfbOivntuhgSDC4kfW/nGtKl2bAxG5eQJFmbZ6bHmm42
4taF67culcOcF0shPgq2y5jjf4JVYDoeIvPtvEVrq+iNe5v5DW03rX44eY8ghcY9vD/md7oYttJC
oTxXYMGjfrzhnpBr8Aol8jO3OtSeq091XeVP3FE298YCDcrBUJojSSMeFzpM6YLYqS03m1ijwjdJ
bkSj7yNXBBUu0lPmVOI0lylSEhgtx8SZNSNFWgG7MinCIsiiq1KPr0XeRRctUqILiRpzyQbuyydk
ZmLFvWA9FQ0Qe2adOTox/WR7DRxWqJnAivVdm2p+CyMqzkQISIRvLCJNfHbdSJgWvKZojx7GP425
Np77XvS3Vc4Pu9LIpzJGhxO4W6caf821E3ItY9WsZO4ePbTV38KSGTOALqhuDX/MiG5y4GU4S/tX
kkUv8rZh88ZNr2fnudQozAMTb7ppFfaaQaPcRq388ELr1uYc47JsxTrp0Jn2MfXslWYOlcegNDG9
vcjgMoR+npxUjNcJi9OpZ5N+wBZjH0Xidtj72OzyEmpUd9pGL8AXlSFh4zkDWJQh3zt7Tea+cZ/h
hVCiOXoZkRm8hSVbvaC4dL5xyGlfNtOkxn0ldPXuTuTThrH5NXawmS3dfrhhMjFfDqKHWHt4LePm
JApbv4JtKBjHJ+fcYrvjmI08eV7VYFIvgxcTXxto2XAbNgPs1IHR55xy8q6mBazOXSRPlWMUB8c3
Qd91E3hsG5TWFHIbG4bCbwCU8dI30G8dgRm9tCBAW+PoripV8NipkK6OyCZmWo6Lypuy0vAmBjzU
JGvJTJSinn/YVanx4If1Lsy6H2LCfVEwXDhY3rKQR16F4IOSqTGQc+EbQc7eJC3gvjx+HdEXQk9O
5xtY49vGxb9amtOyrMC175vw2mHbiWNfMQxMc3Ayc4kMsy8mwjATdJt84/iMnLmgukHPN7oT7i5H
v/al/zWVXXtoYKj0pAtfie9z16ElD9OEYqHgnIMKGwToygKnNHC9ASCwfNCtgz3BnIboT+vUB9+N
YIljq1hvme6FxzAcrO+5kygr2X+JiptndDiTR49a2Mxb6xZoACoGG194DoP81LVMSNjNYyka7v7i
ylMhkbCyoMAK5pppp6AN6d7cdr02T1P36WT6pfEhAZUT0NExzMInTGHGudaxu40j5p9lBtYiDNnj
XEH0se+WaztBieyKiBE/KzkQ0LHnbaza5emlE9sQClmfaoNpwRTK6X5G78/2Spe70cX8EfTBo11I
EFUTW36tlu+qKeUNwbJy608z5IV+aLHxBtNFs77aV52QD5zq3rHVsbxNe1HtJqlnnKbjVz5r90ZK
BPHZELDqbKDjaSipG8Cb83a2Rna3MVFrPsmjKEg5r/UY763YeqmFmdIvRcE51CCX8PUbzIPJ9tIy
v5+rbmCHMTBQaFl+E9T7VsQYpGvcIttuVo+FVogMY1dtZKJTuMialzBHbvnT6SAvIuKlTrdnJJsq
igfsDgAvB5V/RVI4KELM0byF7s43bWSMmVoWX2DBuk0sB267hYdxZfErfvgtXmOx4S/8As9nriia
UrZhUXEz5ETsLIumnA3ZtJHRQgm2Q/XY53n9Zg4cHCTUgFIW+gnFQnXPY20cw4ZfJ+scAKWpkcL/
a1kfM7BbjX324S+ZgQODnkcbzlRmOObTHCTJVrbUIujBdzJj+xUlKbNdJPt7Qt+WCFu7fmYrkvLO
+8nLHA6IlYlY2VHHs1Aj4JuktMY4MaT1P3pE1JuqYeo9wXle5+xJXnDssJ7T9ZOMQu8JlxFsogwg
8MKK51mGadbm9GvCZpC0Eob9S6kYWKmZfwJMyV9JpoafsZDbp7iR90Znqse6xCo/ity5iUZE9iQG
ye046OEcG8lzFckecqBgRKw7e9+3ZgRuSR2DPDuIujeZnrArNhVP0TWvwExbUpGRDzSED4DScqzt
ZE3RpWAHhy9uSsjGWjTzVlbuuYQDyhVE7MGcRhdXpl26HuMgPTGic05TktkX0636rbDaCMd/9zJ2
6vZP3kHpEzFF7aaqTcJe6NK66XhRbF53RZB3N0NTDkii/slBABiNcM+P/H0qDEmNNtVYcuFX/l+h
CJ0T3Q2kh6NsLS5s+baICwmUDRCM4mM4y8a/CflMYQwjjpMIJbwlLUHJDBnxHJ97hHUH5OAfduqR
2mvocfUnOqHIFKaEiFCUIkT+11nB0Q7fFLQkVgej3LLRdl0M5LH9yjFNgbMkK8zRFzk36O8nYH4t
a72A9pm4KZ4rNStKXNYITYYnsrfiG7ZXf+cu5Dp4BjlxvEYvTCF60NH17go7fyxE494grWOwO5gb
GGpro5jgmRTLiMgftoMvxLkA+5EMyBQzJFptq7pdmVV4/iuAE2SOMA2wn675DGMsXLzEHJs08fWk
fAb03cSbbD5GTrr/k9fQi0xskFIEk/WWM6lj7IdnJZok0p2MSR1VIrYJEbSrfjaImXTG0zXEAUsE
jA/+hzkDVRXI/DMap+6hNqrDNdUhFghKS0Y41ThvR3haG3ACW0oUyot/0h3mXUIPGgqVXayEIdWY
WHAbw5NX4/ftlXy75j0U/hKahVl/nuEDLsEPJsXPafwr+gERwb0GxbGlkllU6rdI9T4t4K/r/yUK
wtPDR2d/X8MgYqcnFnQ4sxzRBxjbNnaVVdtZSDgJiDBnlEGW4LBWzeeUMR7WFh6SIIBs+k9WRCU+
Jmqz9b9xEW7bgIqX1Hm6Nt+bKegOxNVRR7o1K++QxYwtKzJIneM1SGI0IyjYFLtE1jpH0x9iRoYB
KNvimKJyPSTZfPNXuETLbs2VsFoZqMPDjdaZyn5iqlSkirDSIQcSga6AQtb/snu256nLrrkBDCli
PV8c63LNnpAup19RhrvOgecSJvTPqkndc5R1H8yF1WEe5ONY5DeQqGgecrY4gGre+0TEuyGh8/8T
URHDBsWi8VdKhUS4GvuY28jF4HOqEcm4wIP0UJyiARyQo4JVEmoc6bVNaRJb+37JsRg1/NahQ9V8
DbMgOnLx23A+LoEWyH82Gr4iliMaCRGyfsiN+JQu6Ra6H95Z7Ot12LtUNM2n9W/SRejlP4eSHBRj
6lhxjTQXWHmvqRdBNr8zIGf6KQZOhtZ5MxUHYiBe/g3AqPlkYwMlyb8hGNOI67R+X2IwRoaThLrc
XZMwLA2EjKyDdVcXEKo1kRgP5bRk8T5fUzHy9wbSy5kWadVntXuIRJ4ARHhoMP+yREOwjGFzxoT0
v6RktAtJryI0upU/VcrBXSSLUw4cAfvoZdLwJzQD6NJ8zHprZ1hOuFAsf9Qq5QtfTRhaTv/GaCTp
0VwUX/8mabDbqddm6zz/d5qG5bl3TE/ujCVQA6IMTB2vgdRDqEY5De66BfYYVMLC/WewBBioguB3
C2eZawvvK5qZciQleHIvGh/GgakYE4S/YjeiiVUudSGO4n+yN6xsXnh2THe73HxlvKjYCQbs7xil
Q9BGNNA1P2s3YZFl6edrIMfYkU4fxxoKiJWcr8kcGhRN72EgyCRsY4NR3p+EjlF26IOIJL2mdAwu
VUvAI3VN6mjMr9IXLoYUzIRFgmk39LCTLakdRfE8z4ODtzR/z53sJot7C/Hzf4Z4hIyd+4DZBQWZ
tbVxwWxDaQBrKGrIgkn/wJjdvo2lAeBKIyMeUUK6SfP/2Dqv5dbRNNk+ESLgzS0JEqB3okTpBiHK
wHuPp58F1XT1ORFzUV1tqrckCvhNfpkrh0s+0nLg92Noq2nNMo/5h3LzTRiATQjm4o9g5OpnKmm6
GpmZLbgdhVyIfAKchoi70ngDZSbu68IX941gXERDk8jQ49IHLPbUcF0c/8pBiq59TBOJPN/TOQbO
LSHlJD2UJlYdIwDdJPnV/j9tIRreGLPhMBG3xGq7kO+p0ciek0oct3/dITrc+6UpWPXhr0Cky4rS
1kBhnwl2DyobsFj596BU0pcyE4y59dLxTAuzTlQV6zj2W9tPyTdh+tg3qc9g3I/N/VwuIppKfpAQ
cf5bMKKU1VusjOT/ELgopvnfohFLJXfZ1W9/XSOJhBVxEu+jL5muzo2WYclFqoDu/lWOYNgIidpG
75qG56z0aoFsznISTOUQdrqKI0h9/7d6BP2R8XesgsCc+0cUs9qTwA2PLR0kiXiksqb4VJWX/zaR
BBr1QHUx6aBOuFcpHNTciEB5STYRv056/6eWJCMUvB30L4/4CzaarnTHJobFVg3Npq9QG//KShpe
bleARVpztdk0U6StK6NkMCGTNc1lffgwMNK0g7/yy6n79I2B4sIyjA8YKjhvSXShW7UJBqUK2gcV
PJe/dpNcVKUVh5Fjl/nRWxZgh0d3o6Yw26sqOZpAGUto+G9WIk2fZryt/Kl81NA/Q5R/FyJ1bjeK
EpxLMTgUepmdhoKbbd1oTGrm/1inIh+OYAhLzZODYSGzvthdDgu/L1LaqD2F+hm9sHZWxz3lrzKF
bf5dCXTOpv9XbYrpyaqTUVEMiO3JIVW7xQ2wOQEjTKyp1UuI92v516TS6POHL+q8A/yLUbMrWApy
Ig/6P/+V4MPgrkqTwulgy5W6OXhBVx8mgUfBy3vunEGoHoy5UFaGDOmTR8cj/s5Z0uO2tq1ryhxp
FAG38U8ZyxgL/rFT89zVUu4cAL3+aWNhzoRYCbqesiFylR1+HNyhpc3khXQoR7tNOVkODJB+x8Tk
reQ4HzSGE6mwnNVR2go51gU6WxpKZNNRXmcCti5WqkWocDgusZov5QauEo6FvyIX2dAepmydPF8l
gqJ276X+kEz9LJc54x3gFHPxQ+x5sPwABMea/tL6hCfrBKlXA28QRSdL+xiEcm+WJUIG3L8OWT+l
/pf6JTSLiVrqSQCUwgo+zwyx6SwiBQIboK7cw9EsdOS+4JHZhsJU9L9FMJDK3kCR8vJp0o9Yx+I6
KieXnE+z/iuF0cN4LRkvffYZANPoTf/QzvUwqtztuzLecm8lr5Ts5wn9HNdJi/iYtL2blqZTlrWr
0bjUdIZbmtzPhEcb6G5tWetsCpwhFtZ1QZ+HQHgc3ZjDZXP465QZY50QAbJxrHdn3sRuOc0cxXEi
k/xXMNPixJ6CL72EA5nhg6Jipsol5guQnELGSfh60wCZqXyWKc4SvcOIcO7HZjmGHfH8DOcWwCXw
/2Gv2OSrBN+VMKbKGmIAi6WayatFz5Q7a1Tbt5i+h6BncHpTeIcow/elMJGYnbmMsClb4URi0KrG
hb8lVPx/l9dow1eELK4NsT1HJydOFyL8v5TRQB2e9fQzieaxNJ0KBAlFbJ05I8Fi4AcOSXzhRbXk
7pAAoswlGCUFJehZ+jHIl9TijvHXftOLrSPpzanpdZUahLsB7pbDbOyK+X3M9hgCFwZXYI8UZ6fB
WBEo0hjPaQ2meu+DnOsBKgf4Pap+dEERMIS3ML0aR25/i5Ipy9yZow/RRxwplygJhZXYYKnifFjr
7eQkaZrbaUk+LkSkprwZh1MurfEziyrnPvGr5EvMPTpqi7FI/m4UlHb1kSE8xlBkNbnd9AMWRmil
xD4WQgX3noxkmw9OzYs5ooAafmcTLVlO4HVLCQJ97ujoffVAjq2TIY00JvieYReokecq+IGb+ZTt
szkykB62cxmPYKE4SS3ItTShNY5OH/f/b+SJzRAzRjziXdZWQvBWtdZNVqeLQfJzkTfjMm04PZR0
g7/gLT1pBhOFUk9hElOg1unS/b9NPWUNTZXL4V9ZT6SNV2wmT8uj5QaBEpDxv6U9IT6yokrtYBpw
PUd+T7qguIj/KfAp1OQiNOn1r8OnCspXfeSQ1XIiplObmVa4/OvyIeUKMso/6cSNmGu1J/g40OVp
AGlpS6HUxximR0TLENsJbm8lWLWl/IA3aj5aGDusCFhA/235EeSE1I74+Cv6yUAEkIpqiCUOESwu
ea77USnRm7/y6d/Kn87nzK5Gk/vf2p8spbSEdcPjNYwGdI/EU+hxKukyoAGoquG2zo+ZMfMRTYvd
ay4Bwr9Jzrry7n5oTTucfs+/MqAhSH8DOkCnkT65pCglbmPiKpKUdKPCW2H4+v+WA4Vj9kp7nLK1
kKli2nOCRhNo7LACVxaEAPazLpICBAnH3ANWw6jBxuFsd9ZZ4eXuPACEGBL8/yqR+hWNYChtc5VQ
mWnrwWCuG8W0CZrgJwYdWFIIPG2uFdL9ChAFbIncUy9xGF/Qazq7RD3MMsNce5nMJSPxCQ5QNTQa
R1WCY/Nv2xA22pPUjyCa6BlaR1HfLD1agdHSGaulAGzB/OJoK8vtkGPj4KVsoodZFsuZ9C/8lRH5
AnRm3q1YeQN9svTQnE1GmUUATGEj4xsaECZD3gbpM2iObbgze4cNZuJ/t4rbIAKNAVbnB8BF1FPs
3/LiOhg0rWdrAanPC3/qEtbmtz9cLPVUtedxIBH16LJNec+Hi2fuJYv+OJZC4DT4fQb/o5p+ZYbk
KlwnSuHxJPu2wcXREnY+N5SCJhzZB9jFdkktUKRvxeokNJ/JeEK6XASoMHn+ErUjN1+3zYHAMv2+
aulHrrMRtq4pHNey/+imtwA0CLmN5IHahiRBJyQkEKsBcoVO711H1uyYlArHOcieBpf3H7Bli4BE
nM/7lOUvfvyWerdWIi0ueAulrz996xEhEueuGb7G3q8nfPmgznv5rUevMXSm4uw+vCrkwzdV75SY
j8d1gg5XD0+PL5vxeeflmzaQgL0UEZLkagLn0Ww10+2Dh5q9Jcb1QC+TgC9H3WXaRsHKGeA9ywAF
kqSYjylBtNb2LYlyww0M16CwRDMZBXu0+a00f5eS4haZi4OH86NHKIvgHTyucgrDqjUxpkQ91BR7
tOzpbuTB030JIVmk/aJlEEISd1oIDG7xUWM3pCcsWNL41In7igF1ZW0G/SqVtV0W6ETeZ6lsWyTW
3h1Kp9O2tRYvTFx2QhGuqsLxpbVWMfXUrIXQno110qK5OLK8bccPv/2skFNz8me9dDGtY1y+MvdC
cWFobe6oelWHTyzGdfMdwjlLteVcIpXK1MgudVzn1O/Qa4MbAqudrRTM2/vPBpNlbz07CAd4IZY9
feooNxHdMkf87jxMgXStTaR5iXEOZTDheNFUN+NkJEMiGpNXLX5P/L2XPL3wnHJGymn8K0qqG1dZ
5njK3px2k/woeGg7nazkJmPonLM0UUdZP8V0r5OVjY+U6NDs5WHCk/iWJ3VDqCSGa06pD9+qQDOW
tilifQHcbcBlru3EbF33LFyLQl6K5W7oHh59ID0/p00iRMGoQ87aabk6TMZDjz/+KbTKKS5B2hGF
XwEQfaqfW2VXgJzzgeF+S+p3BDCEO+zCsBy8Ch3zrW5NPymgGKP7pj9CLlrw6Qw1+sQm5xtDbp2m
ZKkBpVbeeuFaUPRleiAqTY7JJCxvXMdLTMUVtBYuqyYHFU8l41LD7YLXqVBecRL0rVIPPEDmMaWM
qtA+xXBLpIWwl8g8HEKX5ZjRpqNZnbgjncU6C+OZGe5SA3LlY6xTuzv/DP01MP81hpMCkCPHwpPV
5q+w3tmyYZ/YqDOIwpAO+Bkx+sKv5YkV6d17sdK7YFz5GqJ1NIwNnSsGQBFqVgm3MMPMvuTyJkV0
Tl9yjuyDeTbya63clUbFVeoxv+DPizEndRAZ5houXjI/59LOnOdF9l5r4TcYfqxmB4RNgC/Xc+u3
m5HWuTdBuWbqlcrKJmxtyrlq6zxyzgzPWnepiv1g7XPjZAmv4shZ/QeioKSemxa0HNEnqrWWeJba
4JLM5FnvnpSHrN4KaNU7Q7/H4ylOIFqteohiCjAqtyIRmfgc5/VtMT38+DLJRy899tEW1bTP8M1w
EMUqVqYsYeQ133XMfIIrRvwRn51c7EaZkb7mUJfWm/ZAd6jksACGIGr50vT0kOkG/GMyelP3knew
Kv6/G208ttlOwLKlXiuqLXCnzt1gNIm05TnVdwUfnypdAEDS3dgcAGxnGLGLQ1qA3D2CVuUHFNtr
UtMi4PAT6eM9I8fSn4UQXB/Y6q8IK2TaXVTlPBaXNw09yGcdltaDR9Tvs/Df2w5g+3akHNg8dtEj
DXfTeC3Vt7rYC3QWNGupXf5TN6b3+5xNrEOOSn8M/zpaBFtf03Sbygcp2DXeRS0+c7jaHRDaeXn1
LQ55uG/B4Oym6VYI/i3j067LbyrJ5gWZOpecK6H4ZrZPCb+EX1D3s0l4qbF1CuMNOB4nUk87UjJe
6A4OZLSMeK7RovbDyfV0CQ2InYF2KDl+ZtInIhffvVXdsG1oRzU+p+nr2MVrPimd8XJ7Aj2O+yLB
uzKTIH56/631T2p2S6kVwNesc/9RZQep0ihsLn58jOkcr6KGA0QTfyfZGr5T8KKyOjgiFdm5M9ef
hXtJuVoyoXrhI+zuFYdmIULtHt4gmaT+QS+/yuE+1S/4zTNc3xG3nngWlBb4FRY+vXppr7jF+B1D
m8y+VP+FvrQmgBDIg9NYg01nGu8I0nvuux5MI0KvwylFMJy5JlJ8YFNW+jXPj4202/uAhf0dn7oW
75VqU4R3iUx1Zn22zXWqbaZacbA1piv7F58MHCwzvfFbmfoRz5urBluTPjVvlzFgDr96iVYotDpr
fDYFZCT2Z/bNsbybwyXuT0z3uCGe+BVAJB67W5KOC6GZN8XU3+JE8ag97p8pWw7Pbz63HUYii7ju
EEKsE3cU3jTlR8LuIWyhuhcVI7Qlm6rR/EK0xg17bOKXgdaDKHtMu6q+tdYrsKWc0WYxm2VGx6P6
LENBcxUTX/wmHz87003kPayG2Fy30xNa0CB8JebJsA6qvuOLChXukgVPuDZ+SVz8m91UO162CoST
T7SZRTQS+ENvVD4NwRFAg5wceV4VHJ8EYlBDoKDk0lbs7iynifWc4nsE0WJ+uQ0n051GO/QcTBKS
ZqDXByyjPeZThCC21zi7cd5QxGc/bJOSmI6TiY4Jjwl63LJLG7sM7wW8Wnph6BIZXf6jXIAlGbj6
c40kjMaL6hu86nPUIcQuZHOwVhU0tEOlbnrlJqQ6JSzzeFVfSYC88aStOIED799b0SnWMaixhUZH
mMhkIc816dsIym23iZnDgi4wP3WIcUp0M+ZAHcRmZ8ppyIGM8gF7rzT4tqjQadOvTrj39RyOu6TB
OpPWVo5+Uae2ll7xg1fSXkXlkZxepGAFQ7HwNvafHb8Wn0BS4bL7Rd2ZnA/dPOLaKLeNTkxh3ff3
2btRf4mUGzaYnFc6fUe40rA4AgEo1qLIthPSMXZIehQ23WEgyFOseC9J7ub9kvttIjphxTmEDVHI
1kP9S6WvT4EiDxREJTrqEU6Bk5OFWCn1o4vuLMUxfijmh5WHUdXmlaXpXJXIJi4z3879TesNbsv5
DTFtrrmhYdYOZcejb3bCqHBknmjUbsUjLl7nnjSjC7ZMWlpnFpnThenwZ2XlwWoYJ+qPMlv58oE2
uEQ/GcnF7zeYnON4BRYCKtpdyA7tcBji9wqXcqC6YueCx0aqX+C4jpR7tE5KuyJ9szWdqAL6xEJ/
K7RnGhKwAGJzFieX3pxcXCkYeIYN34ieE6jbGdp14qQgI2PfCi6FOVi9Gbfx0gpurR0ZOSwa7iAT
YlUUvffxOapvubzmS3IzWwgCuGscqqAM4UysB5XD8VUxPmtofDSoB+uQWaScbjA8ZO0Gs65PfjEh
ua9wo++n0zC8pclNbj815Sso4EKQ9lDxVGcucQAjOMNJrmtoJ7b8q0y3SH8VcyZUMDrhulPKhRfO
U1/08jyE1yS5e8XRbPZ5BWFpUS4CZa9zrIn2ZnMNJ3jdP1Fok4/HBjV2K126qTCMoYO1B3NTuV7k
YPG1zXxpLXD/U4UZHJq9p1NF+E7h5hTtPfGQhCt62Kr+PPW/QAyZMbFSR7h9xCXK15CCTN90+S4P
P1cyg1uFq/crzRcDKIJwTVkhVzdZ3EGYLuB0QIGgnos/Fk4dVtvXgb/1ytuEkYdL01IVH2Bu+Cds
xB5Gghs92gTTMbSOkKIABGx9RrDWWxPtMdeGxjLSTiYZYAYiAE0fVM70FrbYfU3veeAmySVVafQc
vgxWyFB4bfKHIkycWz8olOQ5FzM6k7HdPnxh3+CSb+Nf4nqFeB7Gdddu0Sq8cjlY2L5O/izO+yO/
xn4JvQJ17bXy96HCfcql3yDBldjuPXTh6aM1+IxYPfGVQXo1pQM2QKHYzOevGhu4seOqgqw/nUhX
8md2dtcQvhsxSdmmwTxirTfrejhwdNduVP+NUBEGku8VFymZDE9JhhzFtX1rhddQIh0rxnYeRIvR
+0m5CVTRCx942r/IYBqbXSHY8hKTeHksem7GxQ+etYUes4hJZ1l+kYNDrr70ueMba1Xd+uoupm71
RWOPT8UHr2SdHAOmd75+FOcoZLykjjNpsLL8pgx1cEYu5P59RDyO+nOsHfHmLFJYuo2cQJ8qIXai
H+XXOMDJAxsl22Ld93dIu7CfAG+8N4G3/NDCO7EAX6ZBeEmvqdDsSnOfwO4K+bEU9o4KXz1uUBs7
MuB+1n8UbOeZL5lAjat6mcfzY8KWDRjUDtRvj/aqCBN7L2+n8iCwHPn0Xh34Zam+O41gTF6EjOFq
xzbz0849o0useNWJrs4FNQjhSsD8b6vLnHitkqxYf8fls0YQ7dYM+qO3wnAVb6vPJ9raTax7CtQn
Ir6p8JdHUWP6ynkkz6+FdhDDXSM8oCg2DNoPs3CNUeZqpCDuaTnnnMNFdTlOlxSkdB/8imwC0OtX
SZ/tMcMuRP2cm3t20cF8n5rzBIpXvFvKRljh02eMKsbnktbSBT2xnE/XIpbbLx+NieEGpiDk/e6z
I4OkU7hmIHE2w1sGR5nanOJda1ZBi3rE7Ss6p+27342rVPiuQaWMMhiBcc/wbn50KtpzSesD1kvk
83wDAlIagJ8IrUcB8DLvDez/a2qTrXKrRO9icjZnRPxT855zPRddJTY14TDbBafTmX1EVyOjr/HY
2U8qkwArcUMeHqW30gTH0PfjsJdAJSOs1O/juDHvorAXZZg0DkdoTqKFupnMlwn+av4J40fMPyNa
jPQTrQLY3DdtQuz/4nPGKCoynNpa86wtz5VQ8vm6jb6Vu0vR/Eb1r2LcRCTlDouMyUTVwA//T1dn
Hr5K/ffIr6JmBxaxNwEoqD5reVMwWRj4KFxJejWn9wkBjFOELZECMNJ3wdhY5cVP3gqeg1wW0NGB
OYM8mQ/QBDORwqxsqwmPWRdTCdTkfg7cSFpX07TyxxfeDslzGuLvk8JbzysyT6K+SVwjiGyl4qWZ
4OPRCU5J4jnR82UYgCh6E6xNvnjSrZOOrmm8aOFrmBxifZurB9a3RHkN6ouRfhQVt/2dprsmzk4P
/N/7qKPntnbF+jl3oPTIdPLNBArmiRdRW2eWO8nPMSHRyZqnot7Iw5J1lEOkdwLiDhnSZckiPwjB
B1JI07MUnZnmyuwB0pJ7QyHfDRXsYQJz9VWk5b6AOr7BQdlPZIsAigmLzHSVZqUnb4hro/YiTftq
9lbuNDgpkHoWXTmfucAroEjyvkpfaCfDuk7sGhdUu+rzrS8mJCp439c6g3uOlaz02otSHXp6o2Ka
TgZ6xOKNQhnarwjMuN1gC5NLx0ienfAz9hE6z9WPyU8wE1AolZGpoqZvRx0/IDylxVHxnapw5+Yg
k4GVU9CbXNX9smNQZ5Bn7delfPJkx9B+auVdTG9ZRdT8jlVfatgfbb3/quInzTWrMJjrqnVehWqp
yfawRyAU71HpciwVLLceLxkG/dStg0cy7nC50QJvYZkuMHT265M5HLzkaHkvIRRwqivlx/zeWwwd
WaoOXLTrX12345FI8Mr3di1lplm2pzOzU5YEXBIZzzwDHWbVcpQ6JMmlzkGXE9EgPRv8G3eVyVjn
LSC+i6nfc3FHI4JqC9eS8Xr9oURAZhOVtD4K/oKfi2fQ2ubGrgwOmi+6M4vJV96z5C6uYiRkdaeO
L7M9SuBoI82LODFEulorcyv2BwQnRkS7jHUkzt54sOdO5YJ7XmO5XXIPSIfFH8bcob2rldPvq2i+
R2wtcw9p35xBgQ2VW3FRTkukeaSvGC7eazkqawGDvwCFMJw+EuOpkftJpYtunZsSkbG79bhk34Pp
tbb2w/AaRAwX4Ax6w0X1f1pcX9BvNUXh++Ur8Jb2MbMIhXLgkk8cHAcn6rnaubnJHFIq8zpQJLWe
bLX86pci/V5rOsDWvWXDSkA5EpBQaSQx5tgL+7egc6k0FwJjsEH5zhXUh01aOIq6L/U1NkSzuCcc
wbzSWzYGoUUf1vxibuoqXCyqJM41DoDhmjKsZaw44rKG/LmuV3T9lhdD/oaCAZbjQEU4YgC2oe4l
md/smSs0MLvW9+3IiWjdSOdivPniql89S9H1ZrBogazfUq46cvGX14pB57sLo2zBNHRZZeeWS7/4
FPrXLj0kswKgJ7jfXiQSjgEP6ZJBsa3iT43JL2bQEVsIr9rwEZLI6klkZNEbbcj2TJ/ix4nn/nZA
juyAOsZQKAh2YovGrpYO9bybz1AH702zTiWtgXP/bZ5u68+OwElLBGqvd4j46lYmo2WZ16R4WKrL
QIzEC68G6QRS5u0PFIRFOj7UYIdLS+AOxJen7KioFnq/69XvSbi11cnUPrV4FY4/fmCi7HzD4oAs
eU2tZyp8GhRJFACmwiW/sXEDpq7ZqTTcJDTMgHpHvOaqvaJYt19R3+6hWXfIXuqvNNzi/u6j3c7Y
FPlllC98DGWysqRlyR29c7VZyJc+BR4J8qJYw24KU5h4ldmlM06LYqOsI64flTtRQxMt83rfRht+
ZUZ49ctjLR9E/8EEgGgFUmtTbCHTN9VfW28Hdidb0ztBa5wzuZT+AjpUYRptRLYSP94MEQXp3ZwY
xz813gb/6ZNiUUuGt8Jx7vYNm3ugo1SFAix+aHPo0WV67qhYIyVPaSpXH6ApKMyhj6mNM7re3cuV
SknzNnByV4XV5vS4XJzeuigjNBSDyGe7iKUrARISdN9yivbXO3G9R9qjnwwfLPLHNPMYwnf1MwGg
7rDZU04yETqziZczne6XU7SD7B+DMRf2pvawWhjp5Wv0ohbnYHybl54uvsv5TnX6lZg6ofFIWMKH
mDZVIkgCltuqehnWSOHlpbBVpCqHPmjQ+U649oh/Q68TKANgAzHe9eGkGE5XcybXTBhl6IM0kvZU
y3ULYuLMtCsqiFcZhegxAvs1h/oi/HrKzfNelXGv6Fu9xRv5OzYHKf/Sww8FIpPXo6G8Jcmvp2/w
vP9khKLP6A2ob5Z24ELJAcMfEKjew+yZYVFVuh98nwu6GKjOJMbBHPqSr2QnjC4W8kqQyquiDews
gP6Q/SIbcdAX1FMvYrJbDNwyt5PNuD08UH+DVeIsMpyTnIY2XjQhssLkk5KsX+lLnwnowD058778
+kcc7qVIscVlSIVVzaNCKod7Zc5Y66zpz5h/B7kDdQPww75iuFlz28XaYqONotstLdsv3PQ9Fw7j
+KYm6zkgW5mMWIrfCtpF56/b7FFlV214zCCZZm3iQVCkbxmjk1C66MEZq3rUbGr1paz5OfOLOBaQ
+wuHqCC8iMphZbQblL9lgIkUFWAPo4bt2M5y7kInk/PxJnAKEufEwpcTw5jO4jyfHQiUth7NCYdk
dmfULZuiyT3tZrav/jpw6GkhBL3uv62fYQWjq2G9RH+NmCO0jywhcLEieiZm5075EgU6N6GshNmZ
lhpW0fZzLnru0P3pywMjnq/yWrZr1LFJeErtozGuHHcrbiJwcKd5coKccaXcIQD+Z77qXOkV0D8Q
dhV+gU2xj3VHWYqLDJcUvQKLSdI3Zf3wihca4PKzzilFRG+iTFaH4OwzF6r62hU8YusHPwQK7/JE
ABgQ2h0mXwK2ZwvbMk9qd2OpHdiyJOtk8tJ6LnMZZPZzlF1bYkFElBKVlkMbUqJIcI4RfM0kTn1n
/oPvhlQA61hOwC1fAVcqwk0h7GPcHPSP0PJ2yBTAbA6muyX9VDS0LUxQfECYPNYSzgwDYKJBvFGQ
tFAz3OWr0Qk2abZBTHFq/dDWu4D7kvKlVs/ZZSZiWSLyxrALJXSgsIJxJ5Fy23/ToQLM37iEdDKX
WksM/AItJOPL4Tml6KwC9MhF12erETASRhhLlKralrSvyGLLrecllT5qSo+RGTFhQHJ9JuoPcPi4
2Bcq3NwP8jNrdTi26soL96V16HsMQddZLRFTC7IQ92oqYuTyXqXUFczqzbqq1h03pfStNeBpfhXd
U5TtTj5ga1zmwpYsDTu2zaeIhGMLK2PJMh3ZJhXP9HvGBospPINlG36pwWvaXq5vXQRtnW/PoRFk
xTln4oYHvSJR2N4IK/acoxsEWPPWKLQEGS43nvTCrmCi7WXsdo3EQkJ518C0IhW+Yka8WLNYcK1m
1fFL0OiLZCuoyHBRVr9C6ME/jxHamSSbmRFeBNbfFo4DvyEDjp28pM+EnOvILEViyF1ItyxEWN9q
DNorV5UOfgr8bI9S3XFT4IsuLc5LTOpk1B2V877RPMKrASmFdpBFvRKXGL6pflkxYI7Dy9zy7VFp
IpNYCDnqiaFjNWuZrRATRL9PVQst90wcpJucwKAEilfuCAqaCchefi85IAb4Hg2M88mzjVZ8vGFk
sx04kvWOTMDU/MVLvsQh3A8+nogMcN8Z2WsZ+pvmNjL35mTLNmlehpEGOTIc7QLKqvStN6+Rw+rb
HCsi+HjPuR7AFY7XRYKIqz1L/8o/zGnLe5bCbmpOkvWawTmTZRYNMBcqV9PiVhIMncvG8cwFSA/i
uqicBFdIRHhTCFed2K6LBiij8kiMH6NGChTPDVfwUFunvY1cnD5RmxfRR9ktcV4QLzaoaoBF43rh
qaZqzJo0J8dJX010hLGuBnxTFX/piOjjyI8G2wLnLo3lufer+gp2e7e3Du04j8RYWNJ2rikli+UE
v72xYvwfT46qE9NFw+wddLVZ5Al+/neDkV8xBEUb3QE59rehMmnMXEv4KnjO8uFLKdSFL23NbFdY
G5+HuP0N1A9/wZzjxP2cUjq+0NIqD+niZOGRqvxPybjjg8Sw5vssN4spd8G48gFR3N5mS6DxBMo+
KJk0LJBvC65fHRQJlm1YgzRsh8Ehnk7KomPq/EiTH0RssETthiE5M30BCeKkdBfpTDDOQ/rCnGhh
IfEVJ41of+VT9fNfrrADU4Z5Q+kRtJc12HfX4m1IukMaQWPyvwyRnrBpQ2YTc6uH42YllBjcfkzf
ZSzqcOLSRnocL/PTlPPgcujqDNrfFh/j36AOW03MoNaOtM2ETCYkzUpQeRNnnt/TYAZOa/nKMrez
PzOB2jMYDNzWg+0js8I46V6lpjiFsUWrLzWK+WdfvGFtgRx5FDiiGGyDmt2uRq5hcPV7N2Cb0Qsk
U2I1uNFtGtwNxLEaWFfoP1r5Eo4fZf4tk1dphw9dfKnIJSHnGza97pzavOwaMiTtcATMypv+n5b3
7NMX3KbGdRzudQAT6W8nvc9l7yl9W7jMUKx/ax6BdAkurPygmtJGy5LFBwm7lTbtsK/iTVT4hAe7
R7GjvGQpktjtEWSS7k37Hss3uQsXdboBDDQe++JVV9RFUdPHWXyX3EwsRwsY6x96rCf8rimKZ97h
S7aavhfmMXRU0CEvNB1sPPUmZA866qYG5BMZdTNhfqfhj7oOrMtchXJCL2jwRBUZVl3y4TTLwXKI
V5U9R/Nf5xo+IfjqoJkyfRj8whaSlHDiC58UK/Ist43vhrENx4OsvUzeUylOyXib/2hL+DCRFzK8
QIMZ8xDikA2uM2Z35FInbfBTLRL9yi1BHbi62rKywxqpSw+V2Trz0dj/HcL3J2NafSOtdQYzDEnl
LRvApsH/QT0m3/LWql1Q6fiDK8VbKSxR2Avy5qPyUOeYG+XBLexXk0xzD/WOiB0js2DKrjPkK0EN
iV7djeyVuwAYxBUtp4MbOym1UNysxoEj8UYQliU8F9/V8aw64jbbgMPDejn/KAENtEw4suCzxdL4
UTOenkTy4sp3iz3MCD5m/MbYTRwi3+hdrdZ1/Cbx+yVZFIj4rLng7AQB6AatroUzNbBykvyUN/Wy
qo/d8By5To/OfD9S+E5XbIbBgaYEPKCMocAke8wVxnGFPgT4lv8XvN0Ov8l8EUoKARkXcVk/z1u3
1h0/8MapjMfj/hlXr35+rsUTl281/g4EjhzRazBduetLwftQ3RL8SrN20aZXBpIC8SJyP1Tg1Izg
AJvgs3eNVc+obssdjkG2AL2eTbxmSWBvLYFyVv0XxRn2/L2grmJeo1gL08t8ri9nyVaYB0ItbcMt
YDz8t2p99eVLzTxTYmXu6K+0q2lPug/7q+A+0So1TgS8iT0UVvhiXCUzFFQkWRHDGUiDpWLidnUE
UpcFK/pFBYhfwGbImk/T7mjXXvA9OryJEspzoN0ZxIvmbiw4aKbHSnihnmPJ8+YNW5rtgOw348nj
rFg/RPEsCifgOhg3tkaypcJ0qVqnbklzRnGRQXJPyjIvNw36DqNc6q2dmp+S4ccsNK2og2NEStlr
R5yJ2Lkh/8rprRLX3nspXLFFGXzOw3iNGyhTxgv8PB3vMvMG5I7Q3JXlURc3KjOnnCTy0AJBY8kQ
OYdMt268zevj/5B0XruNI1kYfiICzOFWOWdZlm8IyYE5Zz79fNUD7MVgd7bblsiqc/6o003AbucT
VzTDoxNs8/Bk6QRFLC0MqXg/Ad62EjWr9KxFK0wqDEJFfokiHl2kFrx3uF4nxsMyj4FxtdCrRpFK
IPWHZj8bLMsWeOTJs+fxDA6Rci7wEWYoRGd99BUhUZnhoA3WsXixPpXg4M3seUFcEVayKamS2sKx
d57ylvyfWr0GFuvNKQy/JIu3uQ5AFGw0RC6AL1IGD1yvePqodzgiPHNCtBCUORDGzHAW2bKh0AVB
e3q0DOq/tgDcgsDoGZB4yhBigXnM45y3ZJ2BlORbKd6VlBglBOiSGUXYlXzgiSdekQHrG1uY7y8a
56gYKOBChtBpm11sY1lOAtzNwB/0bCczvLIOTeiEczs+RvdHB7tE+lJ4C/td3V8IqkxIdbTwWgO4
ojjajg6hn7Pgko4LUz2LzrUxyZCtUzccrSKdjT3c1dWKWNh+MZCZBl22rOZ823ye9rp31tI7B8fu
N3X7wRSP3GZiKFMxCEfE5uqcHc4QAwAzwJPhYtrJNGJdFQcuZKy0gJLGVsJX0ONBs8VTT7Fl1jK6
YFhGveuV28rYkt6lGfhBXhjJpo61Iadg6knAGjbVTiXixEVP1E06/lFJAfEfOJeS16usTTYctBEE
hAYHfsRwQapy/1udFcVgSNenbNtR9hc6QswR9XNVXZBOBYTIy1xsCGvM2cbglxBZXUcTHpTsEvB8
JdkzMeAtXAapxdOAghV2q2O9nEPEhDtF+nKL92A+h9xk1cFkTaxEXQG2oaD5iJj4cr/CkwEPbLFF
jqBDFHIR57EVjvvB6Fd6QfFMS/rqnImZwxXrDS9uuyID2lgWzCcTczlQt351BjaA9GAG6wHqVXnG
zGdw1hqbx8iU2ICuSoRmalyDCz/Z4RLT1HvEMjRetPYn5IQx8o1Y+cx42wNEdAgwtQBdO9VbYQW+
zPePws6PvkoN1I3aQA342IwpIHEJ3Xh4yrJkIryS5o69bJIF31UHJUe5JMvl3Ay3xI3O4efEXpGP
zD84GeJoVreQ2fJTqTZJdnLKTzFw5T8ccXXwDC2WbJvdL+WVFxh8P+MUhtPoO8IZadKsoMm9EFVZ
gQuCV4/1DimRXH0RFEtn+/IdREvuIeRcxPus0e/UGNv6DYm6U4VhtnRPoQRjMUkRfS7Dt+7+oo4g
GcqCwzwgAxcXuMCrp28LikQuwsk/BA0TvPkuY5wP6lOLYMbXcF1de+ExoOB1+Eqba5UcZHSpXUa3
POk/CPgrDk5YqalGfx9BqzPf3xHaA9R6EayRbWNnQGmunWiMIR0VrL1GevUmTcWIidAQMpzEJoOG
+BMqKcVoRm4M2hcZFYTjaoiWQLrFMVfdCxVODZRTGJ5nvMyKsXLsn0De+OnZrb8GqPa07fH7VCCe
yIJYkQrqJr9FyS0iakofqmm4GPgeF6LSboJ4QCOuJ58bpIJO8ceOs0699y2CCWg1cZyOIEB1JVQh
bOxD/RVAd/TTYNwItjtzP3IeCIn0wTGHVOV357VBQjfvQX0gEPxm0+V/RcZXNZP9tW6deqQ9Bj9T
d2sQjzgfvLBV+mL3KbRLkN9AqfAAWRIHWIz39JT2N7p5Zj6lUPrrNQBVE7Cgf+C/nnraX7PoQGWJ
VtAO3uSbSKRJRfHq0FU0XU8zY1adY18IkWUF9I9uvfruNV81OhKz5wNFee7w68RNNM3dbzj8sT2V
yb6mb6z6S9OfxiUYK0dr37xt4gWYbpnflEqf1q+UM3it8VY8AvT2uEF/FRionPxfi7gH8TrweEmf
nDnFMCmbVagdQgo469+Qvp3swFKp7ZgVuFt/RItXdS7F7bdti2MvXwX1H6zkwoNlADXszrCXslNM
TXo7JDOZdyUKQ2MTcZLo/O9zHireIaHUAGTK196qMT8N70U2MkAG8EIAoIDdFwplKkVfhZXONBPE
RptL7YYzTzcPNhlmdXkUwoa+4lElyl+ZB/acVbyFxeNWGVscSfz9vBGLZGkhFFoELBNgpUFBuZlw
UwAyCkc/TUbshzOl3BoOGgf3yyZYJmUfWyLgmIzeHgkaiEsy/a71Zb+qV91Ar8kuwlzdxYfWFwNI
GiCJ/KyKdSQtI44kc4YznLW/uNaY2ZKzYF0kIiF5xpsG3ueBJKDIDwUGwaJ9AbgZBOIHDwA1+kCm
kb5AScXbbFO/CVgvDvnQ4fxBc6816kQDKE/XRGlK6Skd13W0KfgO1d+4dvmvBmgSkwTpUyBvY6Ra
5hMaetLWW6a24FxmClF7ETsV3Dz6fY/GyW4886FR1lXMuU2HlUBt3OZD9pFnUOCj4masVr6IfcXL
BJlAOirFtSO3EEGNTgabxun8iNDndldzgNibsQZULcuTi2gRtk7Y/A5cyiMaLqm8iZwZVjGytKjo
HVYlOhr1rClLk3RomemDqUvMfkjLu7lEMhYcCU8cYtcysVFBfQbtJR+3VrSrZJY7hsPh0OZ7xCsz
YGUZahe4SYrfREpg2XpY7bwhGQsgw8jR/10RDgP8q3iE4ubT/FMp6o3XBAnJkI3jjAA17j0Fmzjt
zOi/LUzNck+AM9n883HaERxbLcl873nEuPpwNhnWn7BISIdI5edn26ggwVNSkQYfys4+xerbt888
kr26JqRhaUON6YR66BMbFONB4+Wc4YvUNiTzkzA6i/OUi6tFqdD9+fla5Zhi0WtntHYBte0VmOEK
bibXfiTnZZcfNKyx+2X8X9JVrQSkrb9a9PXAxz4br5H9NguSPVzO+34K9BHrSxcYEU8AUTYc72Re
DN+YL5ewi6wnw5x7rdkJUVyTLDW0DW1Q7qvsm9SdkrasBthS+xKQfRPeTP5Wt0U6TqzOjCARVLMZ
+HQH9olLQTAQ8sUnQzdR20WkIpn1BPgyEpe29NOD7CDXBF+jPcUwjpqfYQxC10MCnVr8wDFyBlvG
2uRPTIEM5V6UzXLJWncHJRcJfQzq8TYMfj3nrCrD5EUchXZqnJU5bt1q736zXzTfnryNMsZem78D
MG/krMM/70aE3IDugxEz6yLaLBnymBhFFnRILTGOPUDuf7AfWAq7Vt1sWOEmJBCIZbVCRurktyr7
HT5KldrwRQd5ybOgzMk1VMa9gdC/+iyRbKof1pQdL76AYpQuoqNXsh+yF20RC0ODzY9m+DL76Gyg
Hne/HaeZdZChcGJYPDi1fwmOY1RW+ZpCCjaxl7MdQ4hKrPXMZ9E2RNvOwMxcYP8bqwz5hFLtWPKE
ScQKoe1teSpI9y9Pdr0fTtESSae+rpbZEhiFax+fy56ZwVXwwvtTCJ62aPnePkKa/8b0i99Nbvcu
lTKU4oIXZnOXac7zX37zrpWvf+i0c69RrBEnQpHOxMIpwsNdBCd/4dBo7OwIsuD8Opu806lyUKQ9
+YFgJ/mxQO3KzMSQYMTH3gWWLJE5xjfuoghoKFHcqQ8CHKBVKrVYAN4SHjeh5yKMa6oY++QroB1l
hukCAAPdTDujMIUTcWEuc2+Oe4P9e8UyQM7ollLHWTBiJfhx8lfgPIdww64cB5dOWRXSQQBK/JNT
thMxchKQrrBWA/3pJOgyNe2ZbnAq74b6UqfPLN1mKxmFw9L/VQOoX86cl62tWhe5TfgdUCyb3sE4
CmMxvIbg0xAdjc+sv3dswIKpFqLOoHuh0+C40VCmAeYXD0Wn53fXuOPUJgtSn9nOz7/dH0Q+kv6C
ORkpJhQWDx/ydIYqsO9qPi5aOBTyeiAq7gMvv3SO5LOU74doxYBnok47uO1TMr5UsnmFHNynamXw
fkLjS0qyq9P9ZA0U4UKat6XgmDvpT0yGSfAj18fql2EXSo0eNL61ewsQJXXXhnt6NC4IhnWSU8yN
G1DqdpTbbZA8yTNBStMvdf9AlYyM9Xl02d2CE+wB90Bck+hx7LSnIE8qIrV9xm4yd4nRYDBK1jiU
p3a0D+TlHxLp+uktDIT6aDL0PTnKxC8j5+f1K1EMEbAFzwu8y4on1HWj/arkG9uMZewKedmBOCEI
zGcEY3jYhbT2Y/B/VEUIwjHXPAr94KRrMfz06VkowNAate1m8M8m0mSKU5xhGxfypE7ugUFmEc60
ezt+SIz3ejVQYMTUbe2q9lFJGzO8OPEhHg2gUd48auuW1Dn7UMIrXVqII4CR0YG1KYtl/6b1KKfs
qAeS2BX+n9Sd+uqhIe3Tj0V08kZuvhW5+WHGWLKLhzncUOIgJ2jJbkQN10AhzbWpCninVLugQ2vj
Lrz6OMpMuDvLvjTmNfD/gvCjg0po0HYBX/KIlORYO6y4Ov8e3DKldDgs57xC/OIerRL1HMaeA+NF
hweADqdzcRqlqcglDs+mdpLkO+HVUwtlvJDbxtWVFhIAgIPg5MQy5ET3CjljpJ09ZVXbK2tYFHMu
EljyawSxwkZd51gOzFOsXWkwAKJ5B+1P1CAtP8ECIHRibetxvhmlAjv8R2ZjW20VFM/gvMVUjdZO
9hRrOjFmrnX9+exNY0aE2iwwvsoAuLn5Rcg2oLM442Hs1V3C9R5Kr6h/ZQdY/oCGDWav3PwWFJIF
hjNCe1kkekdlgDRtmAjPYkPSQeBsNSG1mBNtkqHFKbdp/FnmjwaHZXZv+Wo05X7KfYJrSU8DY6fF
DI6iMSzxnCvBnEneYu8U29OS6vSm3gExlYtwTUcZdIwgID2Pp9smZuyXBAqqQxYlomhkybgJcbbU
f+T4TnQGkNq5szv1PiP4G8uM1QBpKwgthEs+/3JIErDjZlLgrx1UanrPDinaDWeBAJsJSKs2dXXK
o32VLtJs4y+YTrkA+iXYhhnNB7xzOVeLwEj0boXRQRDkiDYFsqLxhSgRZn6USXW3cQELhExjyudV
XWU1mo3lSzbndALARuunIkVWfifhlR8Ii3sCCL7x+tuQceTh0hHUT1Mw0IEN0s/KiAFViByZCl4x
s5G6Kvkr8COj/LLLnlHiR2G5td6tCfNrfWs1JPVEy9dgeJQagrVwwmMHG/0Dt5cDxuyjpAF5CzRU
MavCfA/WWwMsUCOiH6Vjyztj5B/ArlyOaGmLKbNvcRfLdQs30pMb2mlwcznxmpRQmHyNsMKlvoPZ
JaC8P9U6g/oE76NF10mxVmg2a3FHBAFOheqPDQEpykQpkpnl+3wyPVAqWUompZMPW6cjINyOb35/
ATs4XCjs2tQY8hxwhJasFRPjqDonIkya5ieT7235mUqbvF75xFYAY6Ltgx81iWVYOI050Zi/+3Rv
ejfog6kCzUPkOFAELxUkjlyCvSPOKLEoUgk+uCcz/fVKxp1oZ0ibpsC3gqQGY+FCNllGpgK+8K4e
90TLTVm1y4HLIpxJ06o/J+GP2IEtTkGbpEwFYtjld6bdowc2og6r7b4kpksYZ0Vbo9b2tIUfT+0l
jnCQdff4T2ExngLGUkJmbPBpxEiy9qzAd9wbVGqqH5FWm9BOVubTuGRgVKrnbg0xQyZYhzLdsgFO
yEUdbWMTUzRRlOhPVIVj+bOtmwU7JQmT65LfmBgWJAqMAU65phq+gTj2zGso74SeMI86WEzKjaqj
q1384eglXwa91vTrSBLDMofTFLIaDenUn5dE301wRqgbYt8HQXLMTLmb/H6XJoqViggSeWQ6B1ts
evG15NG5Hi4gYyR0w6ifG+0aTH5bpn8s1MiGwI0Wxcpf9/opzu+Fu42cAzJNPnqycHD9Rj1xk91N
6LhHV5r48afl3wL9u1ZvI7I9fQpYQNC1GS/Ub7KDzRlClgSvy8wk/aMUO+Y0RxbaXSxtR4alH8WI
xI1ZQW5Xqe2Q+iOQx7tTU1ICepRrwZJaX8yAkEjoafGbQBilXr1UFTp/WgSvHOObIv/gq/Adbm3O
l5Kc5gJN7ACc038UKID4oqEf6AD6Y4BhFQTy7wD6lOZCHPCkK4/dDMGJP4ssyL5ZB42HMYtdCnJg
5S3b9rfL7wHrh21O8+QWkrweGDSAPzD+zkI2Xk+cT0zVpTzRM3blOWs2UROAWCBtiAwZ3Dt4We2r
1z8jiKO21uZdcbOHh0mSoxwQx/Kb+NuUSWs+zLTsZ6gLhHk8rbTDUmAykyPggcmDpJVCzRa1X67E
82WzigZ5trbtcc2zNmvUg5qdoUQg/Bm01vYTZYU40NyCT/basTap4zEn4cMX3IyfYyXOP6P2KM5X
F+Uf+Y3TXwk9hR6/XOU3CjmTfJQf1Z5PD5QXFd/OLFcGjJDvHxFB1dNey6GCKasBeootiwq4i0bJ
tddfrGytkeu9D0p8Dp5OuOIl7eH9IEGsK/rbvuFwwHVLZBIZbJ9DzdWFgXsWO0Q7Cvzfmf/75FJt
xTs+t5mwxTFolwdMgLDPXH3AHPAFAhfUuXWLvbokVHY4SQsZO9c8sZ5q/Ac7b4YPsgQ8tPqyfrbb
VZDtpBgFFZ0pVMUxALpcH3mizIeqWPgDMwJyyly+u+6PT+pti4EQcaUu/ejOX5DdPfIQuPn5XLVw
QdIb3QSbCM2N0nBmdteIDRUn8ah8iKlRC77oIZzAhfygLcuosUQKFfWXEiZbCLri/gB40SAQqX+y
cYk6R3wRdYFNT1dJ0CEapnDmCcDht+TixuahcNBztfsB23VE1jyRU+CTpPfjmB63GWegz8kC11rO
yX0RMxgtlN2REwZHkzt+PGkZQO81efko17hEZzm3N4FfgP32zOGEL2xn1koJJ0A8XffC111OvQIs
3nsqqHajnhjADNcDG416090Nb7n04mnzGc6d/icGd3EAvHyAXDuvvt0RWJugYVHb7hOyJDwjBGqV
7CFIRp/UY6ABWPX5YQQJaGuL4pgH8m1pymUE9SjcKlDG3UoQB3Xwri1hL7WTD4J/Jx1MRiXhi+FV
r0ahmYc6RBiHF3Jpuumytc56es+5DWPLnX6T7IbaRhCW5rmPPntBlnDWCvi2xBwT7wa+xax/8azz
6gJ2mFuYGhNWr+QKj31xuWoF3MUrfXsWmF79x2XFQxTMq3BgtFenGiqVCOfm0IN1MKGq1ac5HMal
t67UhzQPlqOxF0BGES/dJbcu/J4QCSkE+jQoMiKuREdC2MLVZdvXQPwQ3PUp2W9gpu7CLb8o5sQD
h+aSuJ0S19ap8dC52H80VPAg/nlAjtGHRf/41JuR4Ed/CfgdJNe9dA+0z3IPvHTjDWwvKtUmkGsz
JMsqn4LjzBRlnAcdPw7fH4GHmPtW4tDwkZZCZDFs1Nov/4ThDiMYvKdmbexg2xtAlR2omPo1aKdE
alaZZaF4qJadShWPu6185DknYMMZe/FUsTlKfdSJs2hKj+lay5HN83C0djoxmbz14q6/WvNb2KrN
4JHi9OOTkeH0Y3FS8Hp+5A43e4ZIiNUMjIPYVn5SB6C3OlN5MM2yrTgJSosYpHmM1MUe3ioNjDmt
s571lZYSNzCKJf0tRSfHOIX6QUp2ufxnZTdNZBlBd3qfUfHTlx6BMjy7/rZKThV7Pcsn8STFxohu
aYL1dzlkO0ZmAOpAZh3lc0zQoke8wkA5vO/3It8Xxbkxvm3+4MM4rkcUBLEiQC+ar6Ia4QIT8MSZ
NhpDFrcjf4WwTCkcLTF+4G26dpce5Y/+hRQf+pqxvLntOdYEuEqALIVYKjyTQmmei6zHW48bq8EN
xA1ATD1ruwp9RO88/FgBJxAeJEP0KNHWUMVzyyo4KIelLUsrEfZFYdjc5LjgV3CpXzQ6anF5Gmsi
rno4/pphXma4yqbftkDJudsoaeL0pTw73g5obRF0FbRuQCFy41H2htqNezwm59/NSKtDtEe4vlBy
jWTII6stqUwaAnpcgw8i4Yzy01WelK9k5QmiXs8v2GUs5xnFJJGX0mIg9zZs/YkmTx24z3rhsV26
aYvzbJjaEExu98BKCHAMIvfFJkuUFQgjE+MR8zCdBOKw9nA2k9cND3MzTOmfxtsYgeQOJYrbDJIu
UtuJsyO0GyqpmbAGmcVWbEIuVUfdJo9Re07pXzH2JtI2OJ5KXeVUHsprQ1oQ7St/jMbKxZdts/0i
DeWZ1McvCylovErXWDnUHaGDYjnCYTyQk4K4s/YXVluvneBCQD7tITDpK9GmSSOdh2UWrnveiZ9F
5shnuLNbEFBU8W0e4+ydtfaTdU9YD+iJ4K3l6vBZFKWnlK+ixGdsvlXSNcFw/WG7B+yZXUAm5jDt
HPTeTjhxTLT+aj7X4maGdndugQQB8bsG4xeWh5nsrYlFb6S/PLwBh6fZqUXL4QGUG0gFFZhYIANK
6fauhbD80MUv1WbiJO+zArPBqylUVRaDbTn8MpvyNbLvQuyarzxl4dL2ksEvUXG1twEQS4HV7+Ly
fcRffohSBiS2XTTWLm7/8uKqovYgHItnq2eQzGcnLm8SmlCvE+rIqAULa84yJB/S0sEIicqHbx9j
EHMaySUr1SXnm2+f/AndzumfxC766jELTt5dSoA/gEjxU/InDe2d2HXxdZTmRxfsc3iYaOmUS13F
Y7ZJB/pjifQV+lO4RlO2pxHHaUm6b9hyIWaPktgkiTsKVyRywDRYaA/CJsRxqkgbOGeHEBeyssGR
P1IDH8ihcWE6PQzxBFkXOOXyNSGmufIONMYKZyvJr7L9bjTQx7REokREb0WpEIRBbiEhRRHp+d82
YWJck0hTrrG4juutWlxcdV+kVxchgUval6BkPa7ajr0ipWEKfwZvxy9Aq5dfADJ0bvp4rjkHYl+R
bYmgR2Mifw/2i01yypWTuAB+3+bwGaovQ65nRvnQYA5IxwGWHHatExBTABCEeFXAnl7+J77TQHoQ
PDntsXmQOoSDes3xzBdR9xsZ+BNHRcIyb6z0YEFDpBt/2tJn7vyZ+pZTIZMeLroKK6cDOH3wyUg0
zdHRMYnbUxYezJxvvmajiQgkWUbzcBGSwgAlo6GdR5kTeHvNWlvGO6tfOrNL7l9GCcCBLJwZABe4
uIQosaFLabzQa0l0G+BmiPYxvNnpjv9EwEAhesSWicHWHtRT8d6mE21GnJTlg8PMLHulVOuI/Rdc
hlbMrKUJAv4GMUqQoBxH0cH8ENv7GMFZXG9hGYj9SQEdQ4mqpSic1jL/FfOa2l6FjIkDPtA50PZa
fbOMvwDGwa9pulq7HplgSAntU9DtfPfsVXd8aADec5c1x8wl/l42O/fZMRyiSAFZhJjgKoiyl9vu
fXOvNacSICj5icgzHVZVyVhZ2zOtou2CZrkZkaXuDwLNacy6GQY5yhwSfkIBCSB3No7oJcXG21Yq
NiqcfSnSTKrPupNKblYhfWmVNimtz954jmO5NkwNSeU4T230IfGNzG4MATMg86TAvI6Sj40CTXhq
XGhSw3BQ7eISrJpA+5x8HJ+XIRrpgKt+8+DPMW5qeZPdu/M3LIYZHAtDJE0EeHQF/Oe4W2b1EgcZ
x8bk0hIH+wbgKDYhhTaNY8AP7EUGRoCnAWJNZIcZP606M7UNLomQXXqimzuIasn9FOp1q/3Qxotq
PISZb+TEUutvrFliYWcfDpMvyX/7w0c3YNXaSoi2eTl4KFXUwZWdMhHgJMN371yDCmfSvu/P1hBO
k66b3mHrgr8KjWj1EQfntAwIzXjpCUlPE0ogqE5lD9ULHH0r8qzdP9SMRJPKgqpGCHhL66tcfgEs
MIctRg0wbEnt2ySTPwMu5+FubGv7TIEWLwAaTh7Clc7FLB3riyo//OrHjnZ+Okeju+uoKm8FcujN
zZlUXn3nzJ8ik2tRUBPIXasiAMDUaATnKkdthLPE7aDNS66mtaJuOiLK0egSiYVdg/tsqnBXvwjV
9g9yd3AJSLFgAiHCEUgs7O6zwrDJRSXuZdACJFoLOd3FMZm7nGfaKvN+VKsHPMeYx7vRm2dSBL3J
SUcAS8kW5e2oQzF7vWX3IOeHPOfdAViXvq36c3TuoKc1XIvNBtaPhxKMxQX5/4iTcweQ2JXYOsb7
UKylYdWqtwQzW0h/KQ0F1YxqH+/CzDSrnui8SNskyStbOnOh8hiVy+CvLWB2tab5RW1nDmR/akAL
7211i7NZj75z9W2xTBRIH/lbU4LH8Pir5NeEc/IH5XCXVGuUTG2+DaUDadiTEietsspitOqcloY5
SRADiu9dC5yppi+MYO2mz6pxJoPjrSxQLCH4rV2+KmnOByfGroy8AWE0R8wgPQRmhdthYkM96O5B
fBKe+kysbTaSLgnrP+yzoJxV3bMyCd9k9LLoTiE7mFBt/4T3Aa1yiVItROtdw0tQNUfe5lxDbiHl
BymaN/2HhbqFUPZJ5D7vUNfpeZhR6huti/yYqixbR/ELhMFDkxGkzSB6lTuUGMnBMBscGQhbrP67
XwXARyzzSGNPwMnTiJjGQjpVeDZQxysK9CR9Kjb8wiTVZtF4jmFzTmBwmsed7fCAJC/JIDWxokH1
meiXhMBYg+goT/9Oq4OWX0f9y0fCpqKJa+4MVGhBpE+y3oJuxiAU1FTuza1iX8/kqTQCkOhoLcnV
dIhvJskZpw/wlvKba5caU384T0GTXYxIUXxTAHCrfGM3J5irOzm7E8N4V/I+xUxc74aU88r7HIoP
Fa2juGtVHsaUGtnGQLoOVN3CraNNQBnHYVog9Q7ztZUdDTThwdJE8iBxWI1kAsLe+Ft6K+v4mshg
tdOXY4ckE3GSDyWjN9u7++WEe4k3F9gWrd2MrAO/2NCWK4QrMg3rfLZOh/movNXBy0nwBwLZlWTO
zIhz5Wb/GvK3Ym0aUm/id6mu+mEdBPeheyTVp5T+hvU7NbiF4BuGcm1xO4UucocjaircR9u6eFBb
Ck3n/dsWFZW07n1XEFrMfMzdnhUnYg+98sfG05rWtxEsieWdph0InLenHLNiS4UZ6OxXpD9btE1y
85azLYADF3gaPEvT3bdIRfyNDB4f6jtObjSrv4U9HwNMpAuLZER15Yvt/1RlR6m728Y8s0kbyM50
rtkTlpX8GOl/jWxObayE3ybyvrs1N+aE+Qny1/V/uv6M2JO+LzKdNq1zKzC2UPEAuvLiOSsKJMnW
0g3YG/kYqo0Ahwx0ElR0sGRp/gI9xSCedlQDxSNEWT7EhyrdmLlgvNvhIV5ErB8DOCYGZoUoKjYQ
HfDWeoc8EJLyUcC0tvoP38woHxoUNZ6Nak/FI7FQCnGDbdVsryXLcDzK2kcuXTVRRM58jBwDdmmh
kIxozJOdYXxm6TMe95a2x1BYRp8JR1hun1HdELy6ZGLQqQi3EBid2pqy1VNuoVxwqAa703mQooRg
La8I3P7figVBwmGfxBuB/9ccT7qxEBUv0W7I5k39ZWekTlpfQgaJkrQxF4ilOm+RkOckHfEeDFid
mZicXahcy47UoWdV8tgJnajgIjm+5qPBusIaUYX1Ss1+evOdo22OAN/m2TxpTn1GJ8q2N1fCyRd+
abiPcftSoO4uhTg58vd9u5TapdNCNBKhgbI49041Eiimn2/rM9p62lbY+ZWae0Po7ta2vPLUVadP
0nKpyW/6MJz6FBCDjWqHdN2FbFM5cs/gVRCWT0r0L0Dlobr6ZdavMSmJQxoez2p/M+86rmhSnAQy
DA53Q5BdbQtBKmxFtag+rGodArF5i1S9WMYRp0b8zsgfkUHEAaAK7x+y6dj/6w7AIeUjAbfoND8G
WnBVhhR2hkVTfiXIb8nk7g8Qta26oXIAhmONQBcpA7zTNGc0vVPxM9WLlaYxiGz75pcRDiEpyC4/
bJBe4hDZbwdgcQ8pS6+5q0wvWIA1EZBxCJJvrgc/uVnE/kj/AleibgfbiqaKcsBOWY6EaN08eZ/z
EJuQwxaNvfJzAM2wCLhWyjPiqURepbLIUpWinbNgiamtvUU+Y9jarOLjVPf+yvYgxAHEQSDX5nP6
dz0dBQYWpk+LsgXhaRpJ5jWwvSVPowOJwnKN5XPcJ/UlzW+uQbrVd12K9KpDjkjdBLWrdIJ33nZ+
0pBWSxuLwiD/AKiZRGscNn5AtNix1nfMSknFIYQxCRdvvpRfMo1AyDccEfdA8o9H0A8uUtIA4v4n
d7c2kzgNDCUoksy1U0P69IR6wE4z2aWoVPZlQByRwER4/dEq4qPl81yM5rEnWwjlaW6us3Zn+aS8
3R2mAlIGcqY4R+UqgOzXDhkPtosIZQPAn6Pfa8DGdIAzsc7EPU3x2aWJMtyRdN1XD3LE3OQtHuiC
Co9YA9iaE5VI5VlTERHnU+6GOd3A5wacJoJYywGTSLXzCmCIk2Z+OtWbl37qY1aC6+aArBGHaspX
2WAKWDbNn4fJmmHJmY01imWUDrhuBZuaeleNT8d3Tr2yHhb6wvGwy2doh+q5Z338fsv8+2yGcfej
C61Gac/L7seFA0MlOWtRznXytnM2RE+HVDcliKqdn876Ez+DSaCFW3jTqjpXGTDj3GVEvBUzNI/Z
t9g7GxLD2lsIVimpL0KU5XyHP50gInUgKMfhldOWg37upftIkrOlfQzxxvPOaBRtmUJI4aQGEvG2
gSi1WOreBtyuV+518xE7j8pBfHrN5IPnrvNgbwEeTqlos9co2CZ19hNxfVMZV+hzXfu10r9UI56B
kp5FXX+Fxd2J36pzkyf+3GvOVDdMKTueRtlThlUQOkcTXYPVp0xbGabVR9PsNZJrgq0VspYucNe5
6b0FG1BK899jpPFoELkw9ayTZmDEWHc+iZozRMszUl84ZbGyjN68AZMC8/frjc5MoNVL4xvKlcAa
NIZEAQnDuDnnRbC+gYBAc1HlUBZg7i37ViWXuPsOhlOm/nSBuq6rS11qUMpkAdG6o1uvmNbR9FDB
1MbceiMUQa7c5KuJ/iFZ/7s6Yca8q4i9SsyHgd6wX5EizSN9IOFMK692tmtZH0onX5B2Q0IWMLLY
U9TmW8ewMTxE8EvdLav2WMdnmRSwbCcDgQJm2TMD60fogelxVrqpSF42GL54KZMl93XYHtphN1bo
bWPijXmlwM1kMrAOHAEmMxjCiuDiG38cCgSmWPrK9n9c75fTAEHd74hIowfUZVBxsUPqvy0z8wh6
2EE8RuqTtAEDGrKqmOy6bRRtmnGNuWAa/MUVIqJH60JpfVM3p0DW4YPv5jnyPP0R8wfrpyF4S8lW
5bDoyBfsry0ISiEzzRK1oCO7ddIfyT3lxqIakSNBfu2E11XFtFOsW4n72uLMPvyTUUk30KNpWhC8
uWjireqtbelDNQ5QEFg11hGuLwM1R8MLFJ9J+NMaFPMikfY8BscMCJglQWR44DMVToBOJqlvR3FW
ugsGEkWXyCPnJE6k7aPD6l6lW0vZkRNX5nsrPzcTAgnRIhAPk9/U6gLrn2M5t9Cbz8JkwR2KTqru
Dn14HLhf5IZGHGZHiGqi7j4bJsasuFXV58A8X12s8kLh5ERTVwQHJoB0ERodAVQV0sVQ7xQC0fsa
+OU06Z+tzoE1fkPzi8TuGrUM8ny7rXDCbYhuN9fA3137pF5hikshBeoDmMAdyEqoFWfn6g74C1Yh
AuG+Pf9H0nktN45kQfSLEIGCx6tIgt5b6QVBqSV47/H1ezAbsb07Mxs9TZFE1TWZJ033z9L2xDhi
FEXcx4kl+/2Hnx+VyslVxAnUXSst3NrNye53gDWJsmSlcGWaGbXPyOO8qw4WjbxCwEQbHA2m9TkZ
i3SHqrqWsk2iHSYH9lgulUWywPY8aRa8g4TWIZxEBfQXkZOkS9Dok29G7Z8mY9YIBMVsSp1m6gzo
uNuOxso2VkZ6EsU+RKpF5iwdXI7Y/KHrX2K4JNI6tbe6/8wqBqSiciS/AAVlAdhA84clkIx39E6p
8SU4BUz3c9qXwepFnWqmr6A7Aun4UAmILTYRppIY7Q6t96JTz9b7vzdwuGKpXaQ9wUp72b527RvS
C1eM5O6RVqcCeR9S5nQ5tUxadJ38zCEPjoyVs3Kfwn4HSF0qmMg8EpyMnWPqePS2nv9vws2VkAGy
TYoH0lZfXiUv0XPbm6pGGQX43DZn+aJJjj7Bj9XkFjI2DVaOQXlq7k9l/SKbmdcIAk3k3tOpotVH
1iBWSFs7p0YGXQXDVu2ZpuNYFtAQiV1yURxvepVF+aXmgTF2ifXIn30MOtXEMUR/IcPX49P2Yen4
hJE0CFhcvpa9Bi0Dw8mUu2vurH7j9/86q2A6jYOGnhWLGUuVEiDnZKFOtpV1GHvk4XOq0ohvlbtE
+4MriT9bpUJguxEoV09sNRpuSz8ZpFlNej6EMqBxeb2ZD9ZgEzPONzbC2CQMHFLGYw1zs7wjwBEW
oeF4yTrD7WbtpmO0shfCYT3zqodn2Kwt2qP+BigyluDZ66yVVNYA48DxuKd+SZi/ofWPS3j1ZxYN
M84X2dzlRD3MUR635qc7NeoQoFg/LWxQyDJQ2a16UYJHij/IxHbHljE4gewbgkPeOJX1QEOD7J7H
EUurPVxEcAMtbTM3VXz3kCtvAgamE6ihVIEl0DAsBf6U9GepOcjRA73q3GfODGYq2iIrDYxTNfMd
LOM6BnN9Nrgrr54zqfOdemVpB5+2e6VZizA6UrMnIDcaxMYySpjplmhBa9p46LgitAZyIg5XxNG6
5SMRhvn4ydJMDUA6UI1ZT2To3FFNfNL0Z5zxKJnIgaNjHN8QUgD0VeB/ukAJzJ0/LS4i1vBQqSiS
IQn/pxfyeaSjQ1M7TKzo8pIYM4HjuY9ehch7GJoVGKgIRVNXrsy9lu3N+Z3+0PoYFxn0RXYlmGXI
zlm2EbPgDVANlWI927T+zULyLtnzzl2xvUJkGM4YSAbnqZdHU6YwmFUOpc6o/FEjffBWLO3yfjdV
+ThRJZ42nni+nGO7kYYtjFq+jCpAPeBpurl6fHnpEqij3CHOPsXtMpsIW1CJ7HucOJP7L790Gbui
NbfG9y/vxGjfmAzx6MDLBmr7H60PuS5EWxaRJvKZTIanvfD7E7wFrKyebs1SLP4ZVHvZ0hYGN6Ou
1uQYfFBHf9BKOkDzaJ75TrY2OXOrNjqzMnmqwMFpnhExwovw9GfGE+KPP1FIkt7kcwDxiRvOnWf9
fvA3cUn3PI1kISm1x8pE/LBUe8BIsEPIqYE7j7ced7VolvzYEGm65DmEeyveIkF3wRxYKwuhk3HB
OTKrajZuOw+NPDjwRN2QNs2BCQuURQbzeFk5hBWTXnYiGUiPNAejzA/AhJg49I+O4n6Y18hhpvEk
EpUuWo7JK4V2Z1fbYNhMBmRRLCYzs2Jt8+ocqBsOmdxG3AnChq9rea/w52rbhCJdJq+yoF3Y2CZ9
GuqBgc6K1T5HldKeCeLIh0vWhLPRYxc5gSlYRkg65wWi+f9LowUlEZ9eD14Uinq+kB64lNtyOd7A
RHqoTNP+WmrgSrx9UH/39rKdHLPsH73vNHFEfjSSDckwWCTxmyJRv435fBq8uMlcosZX9lH8JJMb
h8lDEUtBUCbNHr2iDopqEvMP4tbor8mLFX5lqL6t8Tx1c2ZwkObhTLR7D5mVRyLIwyvWo1hZ7r1/
pAxdpaPkXstia9o7WV+GITZnyJj1gODiEk9qbp8ZTPh8ABZg89+rP4F9Mlg0R+ZnuPSXYA7H4F8h
cbRlxqyX/mKAftmqaGA5Igyuctx79iWVt1pHWCBdHKzdgzysbXkuA4UYJq2f2Df19563oaYurcoT
zMNsOBcE+fTaMYz3MhJb7YT4JS7qDyYB0/Ubqmse3qL4IpyGjzpiYeCRQDXhxXy+rd1i8lVm1Tsh
Z1Ch6OfUBIeWITBg2ltQGHrZsqaBnfST0rFC6CFdpx+wgSSQyMvBenpklwZYL5UECQtIxGiFAL0p
0TYOKz1yJOWhMQogAWUavBQ7EykZjZCJz9Ffq+y0appAlGdtwF3WPjUfHLx7DLOlCsS1t7FAYNsT
yN2gCzJPbGNuKOtozCHlZU8pimYWhyiDyQlcME2SuM8T7JTBsGQ1xlXKBGfZBCvb5n04Y2/u6eit
8hsO36SEt67jVKu0rEn1y6Rj7u2fqcXu1gX8jupLa7pFil3zm6fEPbfNtk32Qr1PtmEmtl60NfqN
osF+nhO6Mta/WvFqjG8PtUOG2FZU4JcZfeiFM2gL3XgNLFNB3/nKcmrbAv0yuZe0Yi55+9I+sN5e
ViiPWeuAKZjqZGGdO/FieG+iDfCg8bEE5ggtHpnudOlv0d0piOIrlW5YAz2ddL1B8FeLS+A+kt8x
PH4TPdw56DbT8TdraWsmOes2JLkhXYe8XzJZVIzd1GaTJ7PKxgUms6zeAKYCB8kkIrNOI5c2a8CI
IdaD7piZnZEcYY1E0DPR7MjpkYASJ+ZL2lcX2d1D95s0XTDWqKP5bQHiFYcJLEEcfNX4KKZSTlV4
xPYTHYoxdI5ZRkfRzkr5mUqftX3DwawzeFCuqf9ZQWw1bugMmukGDnCWo4/eaBYRD3c5WjfTaMBA
TVuf42KTIp2BWaxRVQ/fGcmppj1nv+T9doStmKAc0fNM0nAQcRQ9Jv8XuaJ9yJHDjhqKFvtxeFpe
cJjqDTn6ZuEP+wPVardmyL8g4GFgptXsEnVZMGFWKDp/Kn+j5Uhl0XbFK7Y/tr4HLvlRF5vJr8j2
eppo0+Ib5xIEhwghFqsPtVzXzQRN1mOnTXhBBIz8lXML9Kyyjr23MeFHvD3FOv8B1643ZEeuc6ic
HVvZeyompiaLAPNWKxB1b6ansENjGcd97DFEDrNsptCRGwCEO3sCcKHicqI1rYKLapGGPjjJ6kGp
edxSEJ87CwgEowtf30+G6aj6mr7m0YLfXnQLmh/AyErGEgPkIvPj8gjDfRpuqsGFdAK62Fo92RBw
M6oAFYEDJKtpsxCqv0p9SToaHVbYiJb89TzfBelBN48YF8mGvXts5ahnZm1ByyXh+TVpVkBfl8FD
Ug+1izaxY63+pcXL1GM5FWCEIuEaRIOkIUViIid2g8HOhaFXkf5r4SApO0ZyanD39UsWrQyFaMlr
laGt2OgoXSBHWhsrQeijLpgr41bkzKjCbd7+DtS/SXiIW5TgKe2o+S4jDuli3ZMRRFTZ1GGp4l0m
KRiZz5irzyRBq2VhCm1LCwbsJe6jNIq3Ith1kn+9Rg/G2qXDGRluSwOkVF7yJs6zzruVunWopPCv
KYsvYku4q7xUm+uSOI3j5DqiVkxS+U/V7JOfjI9EBkBVCiANzPOVEP2YL21rLuIyX5PvfBDmatCy
72786oiStPhw1Z5QLk86GIDkx8x4Vgl4NL9dWsxz/MLbZgDuwyTZl1SSgdywUhV39OKzBhc/mJju
YqEkBbuKtBD/WxoRuoHJsoB+4Y67zle4TLGBFNrKZpnStHzhyohDc3BorR30/zMlUPd7v28Ordwc
TFssvdy6dEois3BpOH8XOdpA1ZfQzWAIbaOL349LSWjgRu2lHFFuSv1RYReJJMPKbMhEptPWhtPT
Z3lA+DvOmlKu/1layKrBPJv2tNuhl4gJPEf4ZqMbG5JsbQb4RYH8ITP3mToZ+aVQIMUOsOiMHvhi
vwgzaDLmsMxGdC5DvnEtpFegJV2vXOYjG2BWUbXyzWEstd1KJAQOqsOmk6V97Ke7vA1IDRtXMTLB
BuGD8Lg32SIMSUfwms1DhfRHSZwmV5cNPWcB4DXQ6I2z6DQm1r21sXq0hn7Kx27vh/lS96D6okc2
YzHviykzJ6ehG9Eaxggfpb0RbLSEbwQVVoLvjRbMTl4x7pPe6w8epiBomzsdhoAcFYvahCkK93Fa
Y2ShOFc2GDYCysgjdiIeo8Avdh1fDQoTAHoKgZbFMsxMjGdgieDaAy12WguQFuuLURBVP4mASoJo
BDelwPNttTuhvSX5ewSokk9nzz9hArAxyR+o4GlVLD2ZmLpUFBoXYESlxNIWpOOn+28qS2JkKzp7
/f4U+kzLWS2FqA19nTYJZWBksSjXWftBbWRvoTE31sKDHb9y+qrBpnMmZaM/SDX6B1IhRwM6DWit
GqOzzkDVYE08jOjEaoDPSTQPGzqcHrwra/U80WYKwRQWuLCBO1uh3LDfNtqlgmgwgZSwQ6Aw/Tka
HVZuf7oU+03eLPxIfOgYrjiBPZnemE4zGB133A7xZzFWDi90QcbmItaR140Uuu0/rWamxJgkPFrm
zg22Ka4PhqlUynOkSWrFbp3zw8Sv0E/dqH/z9ZUpCABjc0lOPRXhVzteKLqT6JHj8W0IIAtMRHbM
JpChBVI39/xkWRHtYPGOxHg9YgIAPlwGZa5shXjsTIQIw1oD4OYliwptp8YgRErkOxPFhmNxenvH
iWtDDoIEAN9EXW1qvG1o56cXF9DQxhnng/psCTDqJvkl/8LcoFQJ6UMnSUtM1CCLMeJMBg/JO3aP
gZqqgbc3YL/mum6zuddJCyVAb+v2TooEb8QrYKar3Gf9WDFeo6lEmJ0jUQgGqhLQQAp69lQATMVE
mQCBaqdKja9SiVwLvQAEATQPLe+5lq5UoF65G+20UiyScqDboIFjMLgojGuZswcLfjPAxwYzDIVv
+ET30utkPrLOzab8R5s+uuIN5HAHX1gOl6CmM6YTESZjN2SmGbEZNlKHHO26CcXOhGDsUy+jv6r/
tORtYSWe6BSVwjyYZeVUsbK/F/GzbEHOqlsYXjew9RWdMEAgSsT0RwqYFDMiFx2XGBPtvKI0NNGB
9UO18MDt1e862ZoA0HrmXRW7OZlbO+O1qoBIVNlcda38YYU1yopwhhkLV1PGk1KXqGi/WvHte7BE
E97mc2cRYUorWS2UHlvISDJAp2zj8lUbuMJYI3T1d+c+2/5g+/fYPubqI1P2VfASxSfQCqu8S/Ge
L79Keyl6qhSdhoUxP9KEXKEerMAM0H/UtAQ9f5/1TlNpXBlIKHp3Y7cu66l/WgcGuPttEK1NE9Rp
JiKHj5h7Jjf5AuGnPKd8KEl06gs2+so7tZg9xOKeh+BdYY5gtZiHkBTcFLNBRiIBso0Mingv/0xU
C5aZurEXEKUGE9jxwC16T3NEfQGf3ffYnUzjK0ENHY/uYjJ/2FqAruRbh6jy5yu3phGQLZi5+Qxj
ISbVuByD4B1UTO3JgyLXIP3rGsSTBmoH8VlhNMgBh4hfEf1ZTKXyrxQZaEgzd5OTb1wKXAFEQ56l
6ChKmF6fAarqyYSnXIIQ5jrmPVFm80gBzJZ8rEccocW71e5Gf+Od6PCCsDIGLRdJpHEFs1Tf9PLZ
y28JKbrAj8It+a/CIESIJ5CtN3FH2XpgPCT7y4TNbHQS0bGFqPXRKC9Z0P5Ljs9CMOYzAn5h0sep
ONSKaqmjZxvUWRK4M4tNQE0V6hfwo2USRKQcjhgGUpn3AkdlzbZAt178I4R+WJ+Md8Ip02dULdZS
5Uv/nxQ7RuuHyVzlxm4s31E9Y5vS7+pmPvcZxbmQbKO4Yq8EMbL/ctsJDRh/1OyBFYYKNIUIhklE
ZKHNL28ghsDNVn1WrKJyPoWH0IiYbNyRVRwZVUkRSSoHjQw22oxkRdgb1GgQyx9mQv/Q7Qm5GZBQ
dk62wec4Jg5s5qliV+78TilbFMPJCHdecJHA66Fpb7Yy7kVcPVq2zmy4ffe4/DeCe5XAfjaMKXRx
m77kSf5VYkvxeMmZ3fNLmguUPDX7cPJjA6ZOMV1umIyrEHUQugqF7imW4egHKNS1uxoWc7U9aW7m
qOIiaXeJaElV+RbuzUi+hffJqnw00v+OnsrHCW5QtiOFytE91f071z/T8tCYHvwjnZQN2sNflRMk
OwcpOW9/in/QiCOdHss0+ZXNu2J+V/1WcY858BlzmyKEESrTxd+4zJ1BeUTRTgrXBe9v5S3UwHIM
FU2E+GsZfrtPWGdAYUt3y3sZWDumCaztWMbUW9nekcOD776ytiV2y+RaTNds8Nbo+wb1JvLPJEFk
+8fPbA+7TLvyhAzjK+OaTYefDiFfUnwB+o2jKwrDES6mfNCsinRuopKVtdnfK+qAhOjDStX2FosU
Zv614ET8lLl+QpztpX2SG2ZUe7e4GM1PWqyK3sLgS98SYOIjMT4dufbZTBX5XfFNnph7mj2HARxU
d9Xry1QhCBktrpNh3xSnNErmhr9TxKXVrzUzlBhu8aU1iDbbWI7iHcL2olC8D9uwoJc7EI/O7y2s
dQfaYjz5zEdc5apan2UuZjp3ahwdMbSxT7RldoHHktOrvA7+T5K8RbJip9lolwR9N826Ph6Veo0D
T1W2MlEhIty68oCpdlk0z0BG7LiLo5OVbUz34jN4g2rXuduSVWV7yAtHq4AvbBr9ojaILOX7aNw6
9AsiPUBBL2kZLcHwpjpmGHZ4413xrNNNle9j8RmMB7m/ahwETXDnKyM4BvA/F/avYus7MSJm48ac
fhyVXrRKv1vWumZ0Y2gChj3w/qT2wVheDPsgZHH6kYNFoCTz1J3Bsg7zIksUD8Mhs8suu+XiRrYQ
AtijEWJBwnc4niSwkNPS4mZY65phkLaL8fqGTm6zrtB37LaH5pWwke9w/NDZTnpX6sZo6epH/qKM
TrJ9MxjFWjojypQTHWlCfNLLu2kc/BLm0NkvtomPin/dj0giV8D1LP/kI18kMsJWj6FuzV2ZKnzJ
Jcda3ET120PL77qzEX8Ddoj5RLMGXR5BLn1OrcXp2V5Jwc7T3xi+ZvEv4vpL9r4XLBoUC5ZvzoX7
cLVVW6JBcQosS/ZbKr8H7z2GT8PCmyrt7OREdzBfUoH4sI1LztJM/Zdz11h4sHrUNFWGlqcLFwHb
rcx76z3h0JR6ROGg7cziw+ATUk8HGrF+8MU78h9Z+zSMez6wgFmU6QIzkDts63anxF8a2/n06PkX
nX8HEdsMFJRmr7U3mXsl/OFwrPS54uFJmAWspcDo1cdc2zNgqZgUYyBEZoog4Z2goLTci80CrXIv
oaB+gruhXBX3n8wHkN35RhTJRWv4QP9yZmWIGPnoVUS6YG6bjYaw3ONbe7L6ree+tWqTC+Zj2dfg
/dTyUu8Yf+f7rj+EZMW06zA8wjOmgbe6FQF1mKs54KPf6WlqTlWz95SdUr7osWWInmH4lOBvUkZp
6k/bPEJ5WaCaZK1hb+OMDfE6UB58V+P8pyrXyPJ6i8DR5CNDgkSwBE4SIo0ZnjwCzDYCrJ04Fzgn
E87iFjYkOFtI7TMDznMCPYxR6JyyMLe8WWhZzKp+pwdsGh7kNbPCfahvU7HkaGu0R04GAPpFPfkr
WeMHBEzSAc5QooDW4ZXlYkMSsietZYNpF4pUThOr21TtJz6IemTGtXHFjuGhjas69F4KM24q4I+q
wyrMr7HX5k2YzOioCVRdWw1po+qvNgUqUNN0aPsi+LWyNansOVFN82ylF53BQr7xw9vUpvFi2/Kb
LtWD524xhp0KoxbFqFmSl+Givtql8a+KI6ll/BtgLNSDWze8aO8yyp/wFCZnUtpS1ymKyfSQeGy1
d1Z01eLfRrDelz977SfXf4rsr0DQn85ER6Tgxu/+GVE/w+A69YeN9G8KPEzow9ryqilPuGAVVYjE
MN+/YFhljP6lygg38ZISJBWvXWuT1Gu3AmW2FKT5mMCrlv1IMPyljq6WxbD75duH+FGSuwBVUYZx
h8SOSj79i+1rg9I3/+EW5YfvvEsGBwdQzcSYhWR8ypmKBCwTd7xcw3CAGpBAafDEUdh98ND4xZNn
IFaPEsas7DEw14tXir4aUpJRb4G3M2FCU6OUm5K/KAjSXdw1rLHVnuuY+qMEN44Il2B0yGR8OgWO
BDY07KM+2OBB31CICAqW/EVo3kIGRJwTg4lyZa0TLok6rc6BfUhrdcBFwcEYezlrlIoLgUdmQAof
mK+Vlg8LbQjRg9hfbTI+bUN55HLJkIllpTK+LbedWIdni0tAQeHcJOlh4Fd8qB8RU7fA1Patim20
s8AGhZtKVXlkM8QcP26pU0EMaz2CEWf3yTqxiq3RUxvk2c5FRZ9YbIktYHoSom+kAD2oyiwuT4bp
nnZ5k+wa3ZzcWAtfTnX0O8YpNDWUc4Rb8UvQ74WQAupAUVZxtFKTatt36q6TIjx0H6PlOuOQOxJD
StsMQRiiovQhhPiv3qVFMTEDoi3A0brU9XqZtIRQlDnZ1bqY5+0FAtlqNP2DcL1zZTXnuofAYQ+0
3Ls6uXpApdt3bY+HluKo9gEJRPKioTRt8n5TBF8yioFkoK6F79QoyzSI9wl57EWKNkVHOEyim9Ee
Xc56QbMut1cMArl5HLx+lTDaq30gIkitBpY6KgygsH7L2XmS7wa4YCIi49JI+ShYIkrKLSoHOGDD
MwpTnDvjrkHDIXpMk/XOHu9B7M3HlGikjEQewrwibZjJeY0qeVhX0XeLK4yRTUSmBFa/FR+lk8UY
VdzJGpf9eMCQaUdz7CvRn84whEBQqFYK8jpvGfEHJRkJtTS6AxB1jMRzTUHYBbheagfHJrzMIO9L
pzXUKcZyhI6mgmsZWUVF3kxbAOU3FwQzcx7xQTOLVagb3R70hFuM7HAJIKq79ipL2P+amHOnMroL
Jrc2uUjluMwCYsoab6eKYWNVzRV/4pj1O+SZOzkeeKDEMU3rMw3wUiOiDmcNrlFIET0h9fATsvAi
E+xXWNIzHrqrVP/2VrDqTP0OXle3hovixds291YaIVo1xt46VneFVt6kIvyVYrKujEneW3U7+272
+bvoyOg1uu+wSq+54LtDXYrNv7OaUyf1h06IQ2qMBz9CYswpWftk7LEJs43JJqwOPxV8p4Zko0mD
Ly8QPqSkIMVF/K7KnEOEtUVPJAMFjXW1IYP1tOhI5lr7IqCJFTpLcljLZhq86oLV0R7Q2ZsJwUJI
yRcxr5j7510Q3QZf/otVFfBX1B4q+68X3bW1tHOm6ZBo27mhjauO2O9U7+a23B9xmKGKkKGNqRpC
PMqLlhedtDo7BVTQGRJQPYjmLt/pzpDAz5qfKB5w8iRv1d0Bl2G7pU8SGA0yZmUT3STglUhPJSiu
hNrAhFZ3iVdcGxvzWaIpr2yI2q1yhLrPbVpkL68bS2zUP700/Os7glEQKK4LsHM7rkybqbzN+DBu
mo+ymMoNRDpxRjJbEVnBznXHuxkkZDcMwZn0Q4RNkvaREenr1zjiOk7QtCBdV2XfKrDlEEmzhENz
1cpVSPUyG3NWNZpebvLwpRJSZSOsBzxAXkuwshR/pY3uRrXKdTlA7oW2guSzzsOtQkvbxKi+0J8k
Fut2K9mMvk66UQetT1sZ0Clsed+SNuWquO9gkOSsR1BX8Q4trSpYZ104H3Oc9nV5lgeM46EP+MSb
4SxZm2q3MzxY+bI0d33jMwDKFbvJLOh4zgi+lbtqWRoNeZk4hKuWLizcBTRsQ5BtwOpcBOntfPkX
o4klWRPIUG+F1qyGButTI29E+OxbvtyiFJex6T9lvyLng1Y79I+yED8FIt10a7kuykIgwkW/KOJm
PUkBGMs3vGnMHcleAyDfR2/DY7muse8Iy5OXl5s2GH9GEhJ4xk+2Zqz7hrtyQrAZ3NBaPk/bFrsS
3njUMCIZ95XE562PO82Xt7qnbBsTukcAXZ8CwWS7r4VfHbSrGMZSgkzFH6ixDUg/3a7Jw0MRBpsO
5GQvkNyCRsA66ObDvmfY6Ov1Sh0aR/KgNenZMoQQkNT2ga4Gf9bak4rD9LctoNQ2D4kQ7lhxBAe9
cY81O/myHxexJTHk69dVWKERqjcjK0CLqWcBCp+8eAeoEjmkwpjVoPZjT5yUErDO0c82se+46oHs
ZP7b19bwH9rmpGS00cxZ6gNBoCXYoyD4yXv0eeDOB/tfpT7LqY1M3pm0NN1XLt9N/Yy3Rvi3PhAM
gQFauLuS+XdZfAeMo7yoZcjOYMv4rEtjHjM8GE4+55gPa7IQ0syE1GH7As4qC0xIWdiAZYGDwj7h
n23sTcfB7gVfjXqa4PW6ywxF3mi4vNr0MU02Pfti0y+ooDX66tTW0wvSmIwWxK5WJfgz8+1x2NbM
ztmw02D7DSGHsEzU4FzjHqMqqgf07XvSs/DkUwftfIInPMDZWgGCOHIq6Ys/hOwF/2Glt5yLJ8dv
a5KxW89sLkmtshGT75LhbBaLRl6NtLNUvjXx2lr5iMSKj6OKN5J7FN671P4UFXn5zdTehXY1VHpX
6L0yyl31qgT/+L4nHsTrrwSspWc+YbrhOxorNGM7J5hIcvsMKGHhB3MQ/U3PtIzZvOEgG8cEI7Mi
jqJDj8pL96GPMyhIMTBIJmksTU7uHw+4LX0YDVxC/Cg1FI7ahLaONbsjUneMX6HBBOmPH4QRkC0x
jt0o9xZ0pMI1Zu2l+JYxO7ZaDCEBvrgOZHM1+aNfFUmjCgUSl3UxzdqYCuvjtwoIM2eiRmSPRoyP
ZH2ZEWI09kWJh8TJLWffod9zLEdzPzMWMUE8Jes5Q4oJqLYX7qlXWchF9ioYGsx4aMJ5c9GVkrjA
U8Q+p6/Tpe7GTlhPztnSMZhfWy39wrBG+kEiGgtisjkiHLyq+wK1TOoDSNgUSLG3AZvcM2F3QxUt
Uj3zDAI0sL3bl8769RMuRZltGOQdjVGy7vUsne68/aETIG5riM/KViI+S8rdDRN2FO8k/JWVl2ho
KE5uvyZY13ZCjgrLOITWV64DB/J+tOFkJUd8J6wQKeTHHCpx8D2h3RQsbc2+b04pO5iB9dV//Tad
nJV8esFHJx4psL+RbqmFgxAXj9TD9f2ijEqsf578NBR4IveIo1pcm5YtTI2n30hokZCadw/D3Jl8
DL5bbQ3pX1yTJfzwo/NI20xQxqjeeTosa+tL52C8ebCpGaDEyjti6eCNLy/D/gqnmq0+J80sNPQZ
FyozczbP0oswKMToVz/B3SRBCXn1LGUthH08jva7yWRnjAQerluJTqaMf3vSWVrBoRv86YnO4o/V
9yBh5JxJGkFVzEjz+IYOvkbxohtfYcxLGz0gmuRZMZRtfiMTwj3SDtaZ2F0Q08+DOp6zw3Myw74M
dbycvkqNXywmBlktFh61xjR6q6x8pXtoGHsIX6IlDBYSaoT6FGGsshgVf8FUCbOMj40H+5+SLuxc
WdsSqYPoeXuDK1U080F3Nz7TJrfTtn2ULwz2qbkE0IwQVMNmJKl1TsgV3EHE1cKeJBD+WTXZ8Dei
kPed1517tnGxzsOC+TkhwbP3ozU9M+lFZDm1FivrqxdyXo7aIdDylUC+Ibmo5ikxTOE7lpw4vGoC
x1MnK6mVu2KZhsZitGKEL+IzD2CdFD2p4ZDvrOXQ6QevxKuV+WxAJgEEKxnv7kG1sCKEeox9O9Qf
lAfz3AsXdXHV/YhURlLtfDQ3geOPbPmwK7s6CjsEvjENtCxL0AYjR+FHCHuecNXdFukxsNIdFmiQ
I4XkGKP94Ld20D0JFcVzasxGGVWAAhdEgYhVRLCvibmCFKJrUOEAISQAmUYFPXDPAYw8MmZhlHWs
2rDg5PECbtGsggumT6PnuphnlDjUZn6960mACdPuUAfjIkHlkYaQ7zy2/62Yd/Ww6Dp3IzEBQpsr
gEuV/Hl9Z64CEJ563CytwQTqyYpdlY8Ns7TRTRb2rCS/RHO1hWQNi8EmXJ0u2wBSSYOz0PNuNXTY
XlBk1HbgtKAjZaSugakgXhpx4ewNA+U6u+8M1JtXW8uCSRAji8G6hyLcJIW1oi9p5GxuNkS/Sear
quy5zGCSOp1fBFXwNQlX/VhtfIv8z9ko7QwaOoOyKmL5ODADsQH/yNSSHqnpvx2TIA3FSTdZlP+k
6CnnTJ2ift7hi41M9kMYFe0AO1z7XcCkyY+QaS12cKoxy6YVddQgLGa/S0SbH73MgnTir4Dl/oBT
1GyOWvM02BJl7royLpH+o0lfLT1/JFPNiHMZXUO8u5jzt7qIHPXse3svi9gSji2vqTrkunQLwnLN
fCZbRMRQp1Wwn1rDPB/nNn6dnpCU7KIClGmdODy2IBXi4FPpb6X4NuO92v7q6aoPnrLkhOrNIsEz
XUbyqSx/Ems9jd2HrFvLdHKqtAu7OQhzVzxciMHFWW+iRUKyiih+InZmQY3gzno3YjeZjjxw6ShA
Zes77VCEX2w2GjoqQ1ebJCferG6yhW2SuP7pq/qsY5QXsZvr9B958mZiYHK0pNkEEr65gILyYcv3
ShIz/gfgPawIfanZaJawJejnIsWDmGwNQfYC6jjaQAP6JCWJIXAIyhXhRcSEl+QXswWb/pgkwTxh
DqwnbRqMaeK9CgL052pLyPpVtU9DCGOf4rIG9o0DkQ0EUizZSP417MaFWq1rjlAp0lnNB07MNrLF
ayQdKoHGr6s3XkkKSwjbwPMY4MLdhxWZQcYolXpe4t/TetZhxj3lPqzshv17tRTpuOxtddH1MtrU
3snz6iqpXy7HtMngFUx5YHcz1Q5Rf1VLu1Cd1nDnqhs4otbmbWQ5bV6gyf5SB9oSuDi2faiCu6v4
/2PszJYjR84s/SpleT1QA47FgbaWLjJ2MrgvSeYNjCv21bE4/OnnQ0nTLXWPjY2sTFZZZJLBIAD/
l3O+89NEt2UjkepLKJ963+M9sMOYh6qL76H8GEYMbwUvn1WeVtSBoNW9mTAfMqnLm6bwbhkN20vJ
G76WGtg9yNibI4JTUBF3yEjZ5IKbhFVPNgmNdY3OpUqXQxUztE9ea+ROObKKxPsl0AqjsupIPzNd
c1yGCDyKv9MFfCbUFpkh33HRpLUjvsfs2nZkm5GoQU5vJRBt1RjW2Vw1rOEjHo+TzWR6QIXyralA
Z1KP1udJDrdas/vF/7au2ftp4RR+HtgQ1SFrFt/s1BJvdKuI/cNIyYsbMFuMZEyWbJ0zFC3iUpTc
ypTX1iYV/AeOOlrRQ5E9tznqN4wclHeDdTlN4IQ+WzZkjcB4U32LgdLbeTXjSHhSskVptg5U2/3U
y58eHbjRRNdZ2bGVZseZRS7QeYDbHZA02ibjuZ/Dy1BhsRDjISM4Y6lAh3qtw3KDPUx5noqUJKhx
4hAwNyDnXpGCVEyd/UVcNE59JaS6yXjhdMR9Tq8nfXVbet7bUnVXLVAw49x4DmwYya3xU3T4ItaD
3i+tvRk5ZhSjkl5fl/N4aEdylUrnOonSh25ynlfnkZshchR5dhmW3BR2iy2EfHpxvd4BTi6O02J/
kt99FTcJOLPw2NsLN9oA4ysAs5ZdBw7Uu6a7mE1wa7yrOErfTdE8xAymKkv9Yl7H5LmBxD+AlIjH
T5CN6aAeysZDQQFwju9qOcvHOhgch/G6iOAr5SsvoL9OiK8un6IRyFaEbrl8qqJ8J7FFFbl+HhsF
5oRqZX4pgbYoyzuVCztyFFHIqjAXFsu+SdSNSFtE6qW65AY6T06AzsTjmYYk2XdeHYQYq83A6l9t
ye7KnyHdmkunLU4MUlFgIVqP+tssoNf0OcGWvr/qaUSznCy7oHyZvB5xRuJ+qrDb+0nyy0v859iZ
72N2cZH9SADAfcmbtFigtiLmaT+zgwh4roQ0jwS8fsxoGgaPKVkZXPoLPrC8ONg9r7rpr31nvQ4o
O2vnsYkQwzjLU2QR56IFbVOblb+kyQ+hR2UceN9z0pzssts7c7bv5/heN/KZb/tQeMm1iyIq6RAL
zmg3rRJWXUWxHwTzTRRh0xsp5dl43fWZ4qmD6jfBcNi3kBeRcqfuR6pIDuvJDZLWuS3DfdjewfDf
huRBFNxsOXtO1amzhIpFp75uzdr7BPX4whbNHTu8xPeu0bcmxyqGnc/qUZGveNOUMHkERAzj8xLY
CSvKiRPOEdlVM5kXpHDU58sVVz7axBcbu3PJeJO15W4hRX70aeaMfCgQUNgiB+daXOGj3ocAFYP6
oUqqA85yK1leBkQKeert0biy6CVXPu4fDWP8MSH6UojzUkRX/sAkbmRK3FzGhsDwGYYpdMUArGig
Ef64PBY7993QzDmYs+LZ/u7tcufM/jGf3MulcJ/KxN77o39qW7aeZLQC+kd5sK+y5NEZhmt0EN9J
423ddDgNcOPlvJ+43CYi1GG0l0N66lCKpGizctLFClHujT+8p0O4n+U9Er/t1JXXPbVN1pyXqGZB
xMKDqSzM8pPEyrX4CePQ6raZyCbo4qdF19aWguRmDs5O5BAZnwH+cWjamF7ZwUjJTJY0umhXV9dh
ru50cyRGFo6kjq3rqgYS6iJIeQ9DfXS5f02F0xD4RsbWOCQat+Cwrw0SF+Ocuxlb3Ggj5PUv8WH/
8kf5rb8lwaYiZB7lXbEZdaBfMOHbeOFNPwf3y2rfHPyvdbomivhSsF/o0u62M/Jsx/Z1Yy9YMZfD
oAFxBSRjN9PtKh7o6Kpmy8CErm/DGrpeDZLKC629G6ij06rbZAbKgDnbicphTzPyUwEMcJIYSKGE
yujuB9AEzjJdghMepdlOXvir6bGCxuxvmkJtmEmgfDO78LqukV2H1KsJ5gR8K4WHLmpoHyKUalmF
2gBtofviT/1ek3nAacW6Lw82RTheTOygYdg7SwG2JiL0HBdHEbERH+P7saOLyMd521XLWbMSIvH9
rRvIiVOXYV0d/UidXT2dShc6MzPLyc/PfYo0cyTMPbzqNB69s5OiT6rZX80+ATntabCg+nLoWBmq
n4A5/iA25KlX+PoaDkEyD1rWBcM4XMfPJYLFfPkY22rfLtEGlJyrh2Nlmn2BdmrJPKKuQtgCLpgJ
sZn6YG/b074Fv974/OIrdl2xOtge4pdGbysI/JU+0EyeFKm7AzP+gJhvRUeOD/PcEUxl05V1GBaa
4lWCTlQYgMCYhr+7EIr7i5U3dFJoIxwUyUm65Ve8z8qA6V+1jVfjJIq/Tg3gFl412Qzxluj5CL/e
AKV2ATO+Vt0tg02So2YaUZ+pgr8SF3DVZcxJ3FWyhgi7ext6VFnItzKaWpd01jrDsdHCdjSMwdjM
ZxhsHZqjivxqk+KgnvL9L+nC1bE5sIcI5k2HdRD5KiJJagYiUz6m/lyz6A7T30v+rszLtI6IKjCG
AUYfeH78mG+1NW4bilyOLlx6DfvGZh+62DqDS5s1VNaHzGcYuNs+6uxHkaVHy7kTAUl9fTZA06ZA
TF2HlJ1RkPtcrWGDRDQ0o8GHENGBOR6sr9Zqp1OtcPRFGTIgfwRiHcDa182L7MN067nU6+mvygTv
bj68liBhto6dbaXB8DuIju+fJ79dkVN61c5N1pPxI8MCRWkI/2S2eLWAj0SBmEN54i7ogJxVIcOa
BtBcx4/QFD5loESQXdsFJJqqvXa64VZBgky6DNHuWMv9MJytmCNMeDrcyAqVp0Wg6mTWrUrJRZZ6
8FJMFrb7mvgRt3TEMQN3EnUtTzUH0XdYoMPMvTpnX0zZqX0nPQYcPqShUkxC+I2TgrhFpFUC7N6+
TIutkrE6N5gLhfRI7sTKbEnvvZslqFZNkGNcPjqSzAqrGD+A9m2nMtgXjtiFArMyA6ZNSINQZ8gG
gs9gWuEgWXbmTlopyAFA2zY+ihQeF/Uv1mYy6cMIMWz2e5D1TdFaj4XnA9pJ6PmbczoP59zvjuXc
UkUHCAmUWc4h/q20nE68sc4+r6h5PH0bDvIhr2MIHSKeQNHlD1Ga3kmnQl5JtFvoaVr1wWZdgjgA
zz+gSYSAs4WcwQkJi9MrepTggSyAH5Jk8pTgaRYOjo1uCK+qAhzWAMreJnBjFoythZ+iClz/r65z
VqYSQEGiOUNsRL1+Hl70I2vVtH0Q2v92gzsSOYAzWj7RP8mtseGO58GviRhbEUD355XnD4Oo4DHp
N10RmcAmuTnUHmQ0N+UiSbpHN2+xofj64JXcXK6aLy05uYeovsyGvLqsxvgQSsbIA6IIliNqPuoq
OXct6JUsi5GNb0POzY1O4HzmNlD8uiQQzJTl3llSQB+ZC/g9nnZDj08xZFK9cRdvPPTcRd2aeOT3
78koi12SmlWDXh0Lf6XXQH/UwpjtYvBoBqvKiVwuZ8zm/VBbehe2+nPuqo9BEMkROIoWnSm+YExv
5089qd+n0oQEcpXuV0RGKWlTSA9jdrauqi7sDpGYZH7Yhd2VU3Qs1UdouFkBoKuQA7QwnBQhC4GN
+0wJ/ZkMDQ6WwiBvcN7qGYn23G7zmtlbn/gfqm3nXQ8S0vZ5m0b4WjOkEseQuVgRT6GqUsC9KdCO
Ruzfg/wVd/KjkaPAqF7RPxGEZhvW3IsTv/oIARqTfPQVitbCJakuR7wdVdVLO+XB0c3ic92wSAuA
Z3UL4MVeBseYFct2qmnoXM97sCHMses7OGSLthKwPmM0c2wH+wvlhikfO4NwaEnAL+rMuNTD5jqc
memoacZd61ALESlUZW9+CaN1jh8nATM3Zb3pNIgsJyfZ6ZRQD4v73huC91xMl3lPEkFtfKIUMU6I
7nuO4+/FYR6gqQuyFvFcV9CWohyokwxWsrxWtFpbaSPHj+zfMdMerZH05EJsvWVVUwuMy5kbXXQu
uHPHkq8R3LwJIo3yHoqQZsL14y+eNRUHFoMKde/jNXGm5dNxOwu0CfGCULOEBBXBAVbGtmEjUlKT
RE+z4s6o9e88wGacG3JhHU9eNe1jwXgqyCcHyTe/Dk8y/rMODVXxz1AGG7dJAPHbRAtbPSFrjlXH
5wSbmgtRLlxZbKapWPmU88sUdTsfmFVcWTRsaKfHRFDZNAPe26lFU6E6qoX7qGgupQfoWhHDnRcZ
KJsJ9WzcSLRI817XHgvNJQc8YdyzDqFbiDa98b3XzAUHEMcgR+NV1x0SGwEhIQdF7Xi8Gx0EDCn1
/eC2Z9cT9rYzhJmy3VISio1gBRzS9Jdl94s17U0VNkCBY+skQGpHo3fZ8I7z5GTmpMr4YeLigfkJ
ldVycXD4qtsaudUxFXxgsT+rsytheYZIlbvuz3ei8/Kd6N2LYmRupHrC0sYBkYdv3XbI6krKLuan
eBbGCnuXpreRoT+iB73vmDGUiGewsI0Evfh4D+cO7/taCRWD/xwpxJ3RdHKSFt8p8vc+Yerl9MN9
6WD2UYJipeoNTCZwPYiuHK959dKELZpOMNUVGW1UD/WL0KHFDCc3U+62tniyd7jq/CUmEZvRi1Uj
vZnD37lCpKjtmlW973VoQK4mQyCICCPG8hbEOSTIyYQL0YbWvb6PhNBvA1RgKujvFXofOEtslryo
eanjni2Yy4Auve2l/cVy4CHsewIWoz3Rvoj3o7lCD4qLLgh4uksH5WAsk2PGJqdR5JAVFdEOWT9e
cF9iVkwxpKmVqKMFFAy4gEteo26eonCLAuCptIezM/hgi4gE4Vl94SH+pVl7qblN2Y4VmzQj66NV
dr+zbWKGh+zTn0gtWERHzweOl+1bt+mZF3eWf+SOY1OmudRjDYZ8Yu9f5glrBwxNorF2TSH5uOeg
4UP31i3EGUX9B7JaJqsKjmMBKTdtiudJMKW1AjyGPv2TTGIkvcyGJm4fZjT3XlmX2zAgYcNiijzP
GIuifEzYRjgPYEQbmdkbv49KAoqZK9Zk06JYREmdM6jvREu8pRMBkDDTDo/hElf2dhg//TqmCPSm
F5+nVKfg2Izsefzee6gR+U9uDah8mYLdMjSwEMK7RMs1YNxAG5jYVpdINlJlv+QulZHnzAVCaJR5
I4pa6m6zE/XwgnGu8HKoD0Fy57bK40GGfKlI5WUwsv2NWY2Npug3XKSYsqfr3GakLXwf37bwwWyV
F8QwYDZkoTVZ6koL/zM27B8m/8talM2+VTP9LxmTeYF/bMtTNUOQH9RHayFQMdHK2KdTGe0XxK+G
PaBd1od5DH5RMECNy7gSvYqwXCt7coolYriHnGlpo+usvyvtbs0AAQyVjviG5kk/trAHvIJNNy5y
YodEbjb3ZihKPJ8xNkIPGa2fpU9+6CbHwGVmmU1RcMhVyVJrwgMRdd4p5kg9W1Djyip/dWv/dult
4q67z1RxZFqF4GsM71nT+lxpBupI9tTWznLu69ukiflt2MxpRg1bTYYQpWhZp6TBXCUSIjKxSdgZ
CxFTZ4iTSKlp4vgQhRgjYhbxce2i9zUM2Ap1OQvvScUVIB4vZdpU2/VaK3LdsIHPR9XiX9R40pfm
t8zXEMaKPYPAQwFxl3G6ndy7ov3F3mUJKOesHA7P1PsMFOO7MnRjXAPOo4iZd3aFvk6nkFiZ2PV2
01xcFf3A2CrMbkSh8WJRdyUZe4eyV8AzxpEgGObTrf2bLIps0wSi5b7UuKrm/hPzIoUR3t+fOvV3
hUyHi7gM7tpheGumgp8Q9d5BIWuYxoCuTAe3UiIhnpsGWxRtSFSGziEeqeAMTppO6J3XkOE75Mk6
27AIXx3C9RgFfKej7NmGw2Mjz9jb/dkUWIRGCuWfAQtmOhxAU4OfYYU8wzWkmeyHK8u0N9qSuFvd
ItyKnEC2GLqIokPM44oZ0YypyVVMGIoIDe5yEbgDiT1OxLwltG8KmwLeTeCt1jTQfYk6EnNgnNWs
9pLxSBrOtnAtSC4Ofe8oiFWe802LTHvjaPdduyNrUowGkaHNtHJ316rpAlz7m0gjjNY9K6iijpgP
c6BgHfJc2s9hlcL1ZA94SWsDDwweYw99d5aGP0MVYglsTbUV1q6Wy8uUvltd9Vpb3euQMyyII5ws
TaZewjTB3Dbw60+U9+T4j3kN3RvaK3GBkufRPOycQnwbSlduY06E3Oo3KWmng4ZhWAxuhJSmOpQZ
W/hlfMydFk6t/V7nGcrZ3N0vZEljefypUugb8VU793BbYXNaeOTmhjIRmSGhHed5DcYbPCblBcK8
LWjpOILmq1rrVC0p3llsqziocev4a31tmCq3q8F9VOo3kesfVczpReHrTOV2Hv0evRrFCOOV7TgR
YRk2VMjL7DzohAU5Ke7MDj48P3SAa/Hqqug9qDSxhAuhlGmGBIiBJFwMom2zteRljsiSidwB6dyo
0P2NkvK9Nd1DYI/7nPnSppzvLHda1ZEKNCB50H3r77LSelOJQTZQrn2gxiDtOuR1DzBTsuEwAm5A
XaJmcJNVjpMkmPdRAstjySxiw0cWsBLU0ijOJLnNICq7nNYvnWihRcq6WOUDtDUHqYl3EnkrcaLU
1a62eHtljq+5CL2jY3GKzLPQpM8mx3AMEVzbLj6pMNybFmccoq8XXdXvacO8yfQsSZBM/gobheXM
O1g6J+wzjFh5MHPM6vj45+cNWbIj5vm+qexHNxGPbDA+MKhfjj6VtXBpC6v6zy7pmKY1bzO7yGnN
dxcwKu38OxmDmz6+tzMGTHXLRbaY6aWzzFftooqxsSjGxZOe6X28fnhqXBzdNWWZMuyCijvReaQD
lr8bkh3DrtlGBiZAzYRgrHw0JZF/GCDKVjm1edsjQ3ct6FC64NfPNoRwDMOwaCWtFMW2dSz6WzEf
QouYAdfFgpdHaA5sm6cVf4t51btKvY8KNWuWpS9pFUGuffBnfJxeUAbbyEd212S4J1tkhhxcLH9Z
dvIo6Mcw2Xap+h1gL6tT/MOdiywzDaaPubWeVJSnh+bXGOea7LUzXoC3IDW0mApIS8faQCXsK4fI
hqkYFV+keIhVNSMyeh9m6M+VHI4FAkgkToVH+bcZR6ydADQuvWlKdgBewQJJj4B4uyG594yd8Gsa
0rvMsy+GYsTcTQHT+NAKxKg8nMiIhgodJbsq4GhJd0NA6qXEjNDG0bGLaFzaOax2vs/BLddLavAf
rSFl4sntUU38zqJweHInBGRGftiWL9huQRznWeUvv4cEL6mPXW+TDHxLTp8SFFR17RY0l8voVJfd
PLxU0VOVeBdFXW9KdGpLkHPa6ZIxIKbwhh1oWTfLznR04qVuv8devjjJsY/dW17RZZFgULQdt8b6
3zG/zvbNoik9RrZ7c+F8uaSRxgP7PRM1F1m0rFNIcGjWJI+uRBxVzFDTDcXg6CZ6K2OKZHei2E6T
mH0UMZlwTT0ZvPSzB03V9ZotJ5JmvS/YY3J0sdfjmasmdKW8JObDSbIjiv7Rtxlisut8SqD5EIWy
sOdYlXx++TKEDEd63czsp/toU00ZV/ywWNuOnt20Tox8Yf4UFs+6PqEZ0mY5Bi3Ix15ytY0tMnUv
YMU5ppd+Se2hs7D7mdhly0+/VmDOvk2tZzuiDqzTllbGcY+DP6+UDlQdMfE0rGbyDZNlnMtO8216
xBxV5dDM++oxKJATIRg4Ntq9inio45jkneli3rnALbH6VTtDfAsI0RlCZxsyOC/B+FRMRLsuCw8t
DEzd4pwq/b2G5uCm9m3tIRRvYwtekiaschzgpLSwZFub3cvgLzvdkxZLLehk9U6mbYyw8HepnoxP
2Z/PyOgDWeExw7KKG5R7zWeHWldA9RUUjbpvECxwT7dec+FoQp6HBO2RpeSJ1nqbVFyOpccsZM7h
FaUJE6N5YFvkSIB69oKkLgkRMNbL/BwKKS9amn2ZM59mRJ4blK4BVno11vmVmqz7gefYodDdm9ux
bnMkX9cPxuZSs85Xucvvy25K+BXLQyKb5hRpedmNzSqwvqkbW15kLDA3fuNcLun6rEqT/kh9eLR6
MqGTmiGvHVu0CqRAlQl0Wn/x5N4oHl9uqV8jG21rILv0Z9SEIQN8bGgIf3d+zu2RCWjHzQi7Y+bK
ZOVl38A7yLe6xnDWR0RYNPOnaSn1hri7HS1MTQVrzSYk67EhbqYu0ONl46AuvNG/C5epeagRo7HE
H1lhXdPrQNa3wSHHKS6P4cATf9nZNaFipn1ltkWZ5YbMbCjRF4PN0y7xM3LgE13Y/0Rxw2+0fWAM
FdLPhq9+7Fz7C38r9R0a5V5uGkQKG+wzR0aSOFr3U0pohra7EVkJwyLTanRcPqmWBQ26TtOj8AMA
fY79qlLXQlkwXpi4/6pX7UJ+kjmdZl2C+pXZCuqcqZLcn3EjqGaWGCpBO+1i7kq3OBUBfw4FLHGY
HP0OPT/PL7JEu8L75aDUHC1uMzvzF/a14zfzHIOGC+wjj9oaUXRUnQeydcPZ2Vdtcxwq99M0hljA
iid8ZO2SQt7bFSkunl5Rjan9MQ+AkprZvZod5L5O/RUn7bzRGj6yi+lQcF36TsbiZ0EMm9IRd05T
knXbHlo/RBpbKJaedXZZggEBo4yjppXy0feb7lB4egunJDkqKmQEI9F3wZ22M8mrm/f1MZmK9SXT
JtNq3bWJy2p09vJDM7jkgxPwgLTLEluVVuTUulZ1dAPEbt2gy00LgC1kbEyyL6XyEn5grKonB2pO
WH5wVYEIMxPP/tpslsQDPu9jgkvo9px5RnGvKm56xcOlVyj4ubOJAprwe2gaZstnFrvQrMCwRuMW
V6A7CqYpP8OeGsatFwIB0kJh+273cTH8tscFCdGUPpt06o8ZsVw+sxMlGdJmcXtV4aNLO2SyiUFW
sCzLvJk7EnMK67HUTG9C1blHzh72gU69S4gO76vcXGmHawsp1AW8lx1uCnJR6+gjD591B4E6sNFu
tElxm2TTY7WEUKwawfoFNW8teS6ZepVnltVb6/RXU8ZGxqm4bDqRg0Op79ISTbuIVit96j4NQX7Q
7vI81sFH5dAvxQWKTE+zs4fFNBJWM+dcmOxAKgO2zmeZmyIZQP30bceQ0iuXBBaJpCOK9Gq1G7Nt
zqLukESvPDKHjUPrhZWG4dRYF5so7F99zfnt+jzqlRO8pIPtXHYSPZ5QKOYz8cZZtdceAE/fgyFQ
pC1aKiRzpZW+dgmVVzHt3VA12ybazj7yyYA2tukptAnHDTnJopn4mxT6VgJc0erZF6Qh8Pb1bMER
s/dY45OEepmV43I0dGEbPvvk14gwK54nsD38b2SIyTKiGB0X+0IP6JeXpy6Ix0POvfozHLtT4cfM
AiO6X9ySt7UMnpwyGHa+Kdg5pt4uTeDGjBbhqxLh+pCYfBfB59BpDP4x8CitkvG+KFGhYsHQzQIV
U35qlxGsipp972PaWJL4kU6VpKWSg8Yb069WKJ95pXUxJzEx9DkGGWIN0z7mtF4YfhSa6E1BZQ2t
nlauHxk7Rveioi2Nh5J3P0XpMwVLd+j0OY7kzIlug8D3QoLYqnA3dusWry/jw2IYnC01noqwqLpj
bO+mZrlaIjx9Te2dAjHOJ0AnN5P9PJiaFPSpRojfcIBgxmIEIJs9qCC/5Y7qCepUhFOBPPjQAGy7
svtmwZjv3MQ6+rOAARwxW6Uf8o70DjizGRZnmX8394iBvBkNesVB78w3njHBBSrK6WSW/itH9QHL
tLS2y0xvlzpPTGB7FJYDTwRq4WnwyTK0t/GSsScL0l07D+jXySF2LRnzOeWtaYZpn6HsloCbhoj3
E/EYKMOpIqPY/VWlbb1j62jJICLIT91rItYUhBlSMUjGlqhQTTl8ZVQ9F46c7ixSOrZ9Gb0Ucfye
qD4/uwNZEYlM41NmtRBQEMqVHoFo+OlQ8TU84VPB7DNwkr0pG0ZDEw26Kj/QLoAnFQJ8g6e7YxBG
n8UcnHJuR55L6mYmq2a0S3CeFjp6VhxyO0aXlcf3EKF/mYZQTfwlc9kwSqBHlg3+zfTWLq2Kx3AR
N+6o5DYM849+QtZXFxPYMe720vYjIOL6FPSXqTcnt9rgzjZ4ShHilZxT5AQlBfvmBCdM1dQ33mxX
W50yuIzxA1z0esA/yAkmmGRh5VuAJqBem2EkHOTEYFSngMVj/o6Pgqv04D8IEQMdqhlSM5sIJJTW
oO0xlbIQxRFVvAYORYQ3inkbSKX3btW89B+ZiQ6Ji4dF4dKdpnZXLfcmyrJdiLB8K3g3wwKmQpKR
F5fU2da0yJc4kN+4798IDiuoqvXX4nnkN1n4gwz75cix2nNqUaRaECEKFkCFMNd1L7fDR1/67t4P
1KOX12eDv9OMrNaxM7EfJFnMe3ewie5CVUDltvT9Yq5CRb/YdAb4XYmYSaO3dgAwNonjPkR09V5K
qIOf++dipMHMvPlqsCDiuqske/GRUdNWDmQ8UyuOSNoYYUqxWbkhlvis1sk2Rj0wO+V7jhscsQM4
Og7+VXmMUjRFmxkNTGHqHPmVCtzgSKeRRri7ItWZC57yx1yyUmU+il/cr++UcK86Q+uSzCgxAsw5
JQpMLHK08k0nzDaFpeo5+hbv1avny4ZnYIq33G8h3/VoBmetThFvTKOmUxU7C/f0bTkieTcWBpoh
9uCmxsjUB2Cmq0zMzvsYWKDed0UwICBNL9C4gnOOGwbqTohrYO7BvaPgjhLCejwk72PM+1Y5RY1T
vocZmjugFyEJFj6PBxRzhNFkjdrnPY+P2SgmE2HF4yJm/4nPbu/26Ke6jonnkFKIwqZF+Ekb3eqZ
/EBUYtLpk8PSDk9FB6EJu+e0rXr+bVbiqWdvkipV7yZZX1sA47Yi2tYdc3Vk1RliC46jLKrU2U73
5A8n5wm6NPalHkXjCCWtZ7RjZYc24ekTBdV8zNPhxpskj6k6QDkZhI9xUiFiHxiNjB3YlqXX50JI
cwxslrs4ka2fP/74t7/9x7996H9PvprbpmTRWKu//Qd//sBM2GcJssN//ePfHpuKf/78O//5Of/t
U66yj75Rzffw//ysw1dz/VZ9qf/+Seur+c+vzHf/x6vbvg1v//KHHSfJsNyNX+CrvtRYDn++Cn6O
9TP/fz/4x9efX+Vxab/++uNj7S7Wr5ZkTf3jHx86ff71B2X0n2/U39+n9ev/44PrD/DXHzCu3j7e
mv/xN77e1PDXH1YQ/mWdvYde5IXStb0g+vHH/PX3D0V/cQIRREHohq5kJBX8+IMTb0j/+sMRf3Ej
Ie1IusL2/SDwfvyhmvHPDzl/iSToItsRjkSS6cof/+dn/5ff4X/9Tv+oR1RujKYUX5ifpf37r3r9
2UKP1yZt2xa8ENv15Z8f/3i7z+pk/ez/1XZzz1i4FqxkNcFt7cNQwjFt6ukla+bbVmkofCi3mHtF
0bOg7PjZhuOl11Pv/tO79o9X9s+vhG/7f3kpLq/Ak/wv4qHAx//ppYQRhsfEBGI7Ze4dCxjK5OV3
YafJpmkxAOj+2kmGl8DkBLNkly0PLtdnlChfq57jFH1pxjp+CvSrLuZ970GSQv8x8qT3u+HU0xFj
gb5m+/+zWshbqaCkeZdtAMQFLerJUla1nRbL2nVjcBxy36ajdViRGCJ5F44aF/vxLhzQhM3+8tZ0
PJxFSEYKYIMyVncmZS07Whdi1NjqP5U4FrL9iMaFFLlLtXgney53SAamRR5txiNz+bHYKGfMs26v
OIl4JItth2m4jy+C9HvxwaGjM5TXeYl0qDNbodBI6ZdEEyKIxaHjeWUslM3ZdVKw+bNItkb4vwbv
xKParJw4JOZokValHpRo/zSm5VbL5CzU55idMLZhZPmUnJq1FsfQ1jAIEU1hG4wxPde+2dhWcQkY
bDexjwU8maGCLwN6oL0QQE7xDcWBs9PUVIVFe2MlG6dJXir6YCcAl+Mu6bbt0DjXCb2yglgNKzem
vURbFhU9Fmv9aOXMN/s1X5pImtVK0D/GCKs9Pe0biVQE/+W0nXoCfyLSdwxT5EL+rFK1YxrXRleK
MXkL16Jkohyyt0zRy60ajSJ5FGVo79Ic08bQZi+a/pofhy4OKgShLawVN4boiVIVr5ll6AFGNi1e
vpBHZvJvEaCI79IkZaFSnRLJlHzxccNEAjVkg2xry8643PdLK1CrKAbB6V5LB+8ns3bZsNltCq5R
OJtL2T87q3UNXrFgEKMQ1AXOb2MZEOskC7aGC5IfIr8Yl6s4/6XmB5iFdJ3I08bmOjf3BRK5wP3l
Ol9Nhv8nIkgg+yUb1hzzO657ALGhH756FrE56dsYf7N+w/TQbOru2RiGiUVxkMQMjeyDbYwiXYcC
w2nJo8weMktCwt4t8nKwWhRTjGecqNpU6Etd8+xqASSccHi8LK4X3xSSszLk2sCBGXzbhXNhWXO6
XyKCrJF3yRuLl5fp96UkbM6IVxaoUyev2ja7nQ00efu3g2nZAE2y/zd557HlOJJt2V95P4Ba0GLY
JEBNJ11HxATLVUBrja/vDY/MLjrd21nZb9TdNcuKjDQCMBjM7j1nn7Fi40gJuvGXavDgWrdNYK0S
9VWJ7o1xj84dS9kCg5UvEx1n7VVlgzBuOQKe740XQ8rpzF6TbdYkIAFHeaONZH8oS38E/wRGUjmS
9DmZm4ixZBPoKUd/JPenM+YdzKQ4839hy5znAVsCNLXYIUjC8w0YCYZ52yrokcvktsK9gAaww5yI
dVQR7UE3d655o6ADqcl2VusrQfyVhb8auaDtKjhqqN63GQlbLsof+UocH7zqRyCO69aLnhrWoghQ
zUh3qSZ8hVQeEDkFm2s2NxSII5fo6WEbjZy1KP8nSnrXjbuIUAHAQaPUXrGnhwhomC/aCPDET45t
9jxQTwjdSJ6LhnZMEutFG+CORi1Q9tLOgVxL1IIhwILJKenPPHoYFnUclxQcTTJgNDmaZ9w/E/VG
I15FbccBqCEdG/AWoll3EeGo0ybl62hstKmV0h0lzjsNjC5KGHMOC6gMEBBUT7L+JMBZH6LCHtRX
i0hRL4RUrnCvq6MSkxIRdscESZRIr0SL4eZLHW3RjsowjTS6yRWbrNJQtmb+kmr+qpZWQ86RXHgK
IbKHCEETYVq7YYNOZUdhGB/VGoKb6t8NpbXNA1ikdIkzr3wSIOd1DVAACS22RAuy0kDy5vMAJYlq
lA7nFY5DBPtKL74Kmsnv72TRXVmDu5FLeMI4nHBysaOthXTfR1YxZ/8Lg9aHwD6BZa1hRednT7j1
uqLqJ1XKKkWHRJu1wNZQ7vOEWSUAkxYC2j5YSMy7btql9TL1gm2cvlSGuGtlnVUMU7ibUcLi0bLq
qKT5xdW1mnRO2x9SWALWBMGhdwVjhWI6nwOjNW67Ckltso2qmjAdEnqV0M5bnM2CLq7QjmximvRT
79wDcYgWHo2PtQn4l+iXkafmoomNnDi5S99Rca959RhAk2kLGvdIyZqXmFMqVUSc+DjkCwe4BXGb
ySqEtCWn2UKL9FlglbZGT26suoXJUU2Du5uyU43HO839BXdkPtS/BYsHllnoYKORui7veYoAopCX
ctSi4JtKl7c4uX7UHbrturuRIaRaKHVxebHU/0B8Dsk0sgWLYwPrrscsR6yEXwFDTs6xUsB6QciW
VEH1YgnOAcEKBd/liXK0b7KnPGzwBRZIrjGZYBpRSRIL9Z+ISR0LlWrbNXZLFrtGg9bQdpmW3ebt
3ZgaR2mUbKYn0pkCVyrlolbYFUHttHztA36N2hOavkQVNU+zYu2bNP5KJPtYkWsB0g8NuLJ4Ajmy
9jMEd/XzEHS/LOtXMB7GgsNKiHEwJvw7WcAhLHSY7khOxXFpsuRyKgXyJeK0wrqMF1OjqNb7wbyo
V7SUqWAiOaKFqvi3frX2QhWARPRQ9Q96ld3WwGuLFnFe/TPJvXlriE4kafiUJxzui1xyuhsIwSBR
aryVONmmSTfX1QHK2jLA4a+Uqa0h1pBIOfKqtUHjs6muQo13A/Nf9YjnBss5rT4MASX13QIJaBUe
AwujEbzWmqBX6UEYb0LIE3AQUb1GuEzV+AVnriMSEuFWV512r7WPCuiYqpAdzfqhNuq1aqzBEOHc
cZ0Cq0xLL1DFEgc7PR5ZhBTqrJp2l/XlfRaCciVcquA2VkhRUXRyrv6tChASkEvI3n1DWAB/457+
Ldpku0p/eMJRDCPVFoqjBu8hBHbYgr8Uf8txe6jq3+NAdwD1lGvJm8B41aNoLXrypvbzXTu2yzzo
aSuprxpO3ICag5xIt36YHWHt4pfkaNl0fFb4ROkaCKNm4w7VOtFWHaWTkR5prpRXpTcuAs+ys4G0
qIEmg3UnFXTM5G4jEh0CMX1tSMayASPiubSDe5Pj7SZksUoqqLm8gjjp1rFpgSkjOcDKEX7mi7KF
slN4PCTtLVR/NG10xWkOJToTBkZIOcU+R0TexNXCw4teCTkv9XOR1yCi0O0SSDDeF8PBJHi8bKlW
+Hj14gMi71k13ETZHpTNvB0o5CXHgQg8i9kdBjuLfIjBnDLtNjKsm87IbiylB/b0u6trQhAgYGft
xuzjSQ3umCb2hQgPcA81xCDnj3OuoW1V8bZPnmLUP6L+1KRHpP0zM31KmuequA3028jdu+3PbmzW
HgBUj+/FMFASwBqdDluaXCRwIasRCSXgoWiU1htytzRxS46T7SInoy4GP5s3IH2IrF8iUkDuvhFO
EqVXISwXZf7QadoKBo5hPQPvzGlUWJR2OQbYaXnwgifKVruemCYXR0MWFNe9L7FN410iKlPkDF/1
FFWSMrgRMdijD3r24aNSPqOoJvrUbbAw6p2+rQRq37EkrBRag3RLWMGPNNxtvTTvNVFdDdhM5RJZ
Jq4fr6Anpir6IZOLOzelGZpUdIYVEEO1Rl3u+3MW581PBz7FxOnAvOWQpUsfT1mofvKgrRH3hmtv
pawEIjuEZblsVt8Pw9n10zCqokiWBrsZ6eLZMPkIOcCTIwQhkCTUfA9uenh2KW99P4x2YRj549UU
utJH8cgwncdnS32iFjrPh833g0jTyfP8kHx6MdMh+uRkKtWGKmVpDC181v02fxfXwS92pisRCR9U
9ZniDCvqqRv/zdh9PzLH/G8Hnv78ZGCrlTqpbri8WL2R2Tgyk78fQJpu0KdLsyRd1E1dRuhyduhu
zNqiauahKHN6Qqxie5L4znvU1mzBH5XjheG+mn3qyXDmxwtKtUzEjkqXrrSlBU4lCFJAWcm3hsNJ
Mldjq4tw4y9JYXiuqvl4afgvp8vJ8NPPO7mfWF0Etackagsr49A5pPJADpuRkLJuN9Kc04Q+p0Pv
XLjoC6OqU+HjZFSxAysQse20u03jANYlpCGf6eSuYqtZ6NWW+mOBlN12L5RULj1c9ewlzBJ1bLqa
gTlY2HRLZ2DxtoZjLFNn2GrrC5f5VSlJE7FOqtSnUOqcjYYqeGzHOFRsP5gpPNzQxsuKyHGRrWOn
fmu2zYXJK391Y09HPHv7EXfELhiyafKGd/6SptwPY9GRfJc4yrN3D5uKfJ/iiP1/nayVZXyTOhQV
Ftn2wpV/tdid/o6z9UGudSxOCCj4HcQ49jaQlzluMU4+Du4t+WDGi+gna+zj+Hph5K9e39ORzxYI
t2+hnTWMTPyroyyapWtLV82CxLT5tCZ9P9pXy+DpYNPjOJnHFgaEKtYZTOpDp2Vb4IbPin9NdHgY
JxfGkqZffr4wnQ423fOTwfK6aGIl59mG63ptPRZU4DLb3fVzeRE7HGvjTWg62n931LPlUK8rEP4S
o1JGkQ45mUlEQ3QzE/UF/SlWCAv1MhiACzP5yzf19GrP1sVWJMmiNd9ncm9PgVYswzrxVNMyrNEs
u7QyfPkoZZmPM4VfQ1fPFkLfQCpbC4lii5sRt9282ls3wVyfSfNwq10pS8khifGeOol14Yv26UpV
qJSMalmWZrF7F89H9nUjplit2IRg8MGhoPYWLRE4rvNNtxLuvp+xn8rbZ6NJZ0tvSokjLLtSscsf
0+dN2fq3lmPtizVsoBXO40vPcVrjTmft+3iSYhqSpoqyfL4GwnWkAEUWgA0y4yFxkuWUnhYdaVQT
7n3h2s5Xv/exFCKBFAr3oimfrbdIWDvRKtpp1RkcwsmWxLQ8po8vIIdn5VW9tGwEVBfGnO7X+fWp
pqYbokwLQlfPlgAziYM6Egfeyp2+6ZbRnv7ZDdlFdnVh//jp/Z+u7mQk/WxNFXRil1RUHjbIXVwX
d+yBrEX97K5grM7QTin3wrrX/tzTf9Tj+s8aWIf8Lb2ty7e3ev+U/9/QxZpuMO2+/00X6/Yp/a/9
UxmkHxtZ01/608iiI6VJJsJpVeHR6xwg/u5j8SeqqGo0kURDly3FYk781cZSlX9xxrAk02S2UF0x
Wdb+amPxR6bFf8qUWQYMAzfkP2ljGR+/wLAyVZMFRZeYkarBO3G2btOvSZHqUMS3MupsuF23YUQo
s/48atamMyogvaTGJCF9DCtqd+HwJiCsM9I2mPU6CbZJ7S2EVlt61MklurTI+vPFXekpgKQS9KTh
LinfjAJMspU/gi5+KYy+XEUjeZUE9iT4XwwtDBEUWXafZi+J99TpxYtvFSRxRrdDZaoIF6i/V2O5
q9HsQSjpOfrCF5u0l4WGa3cKPiWFW7HlRHaMyVGk4BXVJ7yJaPw2SILC35OAdAi2GR2aXh8WkRYQ
xVsaeE+TltK3tCIvwEv2uOx+6wV+gJgQaJrTi6G6srpmK5dopHT0M4mCEkjLr3VXJjlU/LNK/KO3
6P/LTvF3b9j/oNfsNU//9ZS+/tfsiXzO16cPPeO/XzRBl/6l04jV6AjTBbVkiS/k3x1j2sIqYk6T
Wa6ZlslL8/erJhn/MnA8kkEHokeigcp6+XfHWP+XpTC7TF0X5al1/E/eNEY4/QAoLACsA6wAuimz
bdDPPgAWcv/eDJXOFovnLCfn1Xg7uSvHP9+S0z4wP+fzCMq0XkiGBg79fGvSuVmujgYjCMYznzfI
rZy1UewZSgKC41qVomUP/AJD4HPu++uUKOe2uccg0RcYftLXLoHUEqD2k5RliF/EK8hjB8vS6rYx
aGgRPWSuz8RGaOX9oP4yyntfuSvz/sLn+WyH9X6jTi5DO9t5GBb6FSvjMkwChUIOfDHYOMTIE2bL
Dvtu8f1tm+77yYf503BnmwGCeg2t79XOrkvsXSFhJDLqEf/S/mbah34eRteZYDLbxvdKycmuvEga
f8RSAlxbmlkvJHvSeX9slv5CfMVuZc37TbLGBO5UlBAj5+Km4MvhFVFC9SBOx8yz2ScRvpZ6g87c
WDUOvpJdvEDVfojthIMmzYk7fUGcVrv07Is7u6+eJ5ZtmSmvUegzzr4weSAqupVz5ZVTExAPEfDG
4nC5JMHTkX4rD+2+OLZLohUvHKtN+WzP9f5o32smqmpI5qdS2pDRXRs9LjrO92X4pIrgWd1FWnS2
2t3nIGXDkI40YmMrOUzOhGCCYSHftUa6OWG57BN4/OSlqw+GfxcrNbV+lJ3SM8LtmUERHkhON5FW
hmccVQSjZI4muGtfBAAae7ukzUBB8pkgN9ZXUjiVqp3RdNc9AlX8gggSBg/XkgnskVZi6M/JvpWk
ZmVAW8+FlpZis/PQg45+N6+NwCb1dV6HtE0Nf4WUgiq4McedDAsYuW1843b7JBk3TatfSXK1RAaw
TOufapducguYVdU86PpYbvGRlhi3mmdtdI8oUGnVYGghVnJyU2ao1OKGjDUdPKBAxNxERCcjkzam
RuqOREwOdIZxkEEWQV2nvp5ghdBdaZtmqiPqIvYXWts008LqqbPUo5+v3BDjqfvcG1SKzW7R+/iB
6X54WT3LxfBKg5Ooc9ivJG+pq4kTWE+eAEYw+a1pT3p8W1EYjug+VgguvKmbRxK5hS7FrJKFLr9J
0nNCR01sattLUyAJA9YdBpT3DWThYbjNrLuEfUohVitXSdeBxhaCtkwBPSS1SnIZQrDGWJ9hpkJe
p31GQmp+G9JKEbNbLdhN4AvpRvQjggtFp8cwHrI/8GXyaOUnzwUIitNdI3M1bWRc4cgvx599Ui0b
auGW9Ba7I6AvfdmguEmNfamNtgGwJQXQYaBHBVw1RawtNQCmgVjeipE+V8FaWLhlAk4LvLczmWxT
NQkcDwixYshXuWjatQnYCbIryEglhY3cAdnMICQk8UPl/ch8HTTvaJswv2QU6mHmLcfhxurhPvHp
EVJ4fbcD/1ThhMoINAs94NqGtdLLhtoEqTbYgOqrXn/122tNuipijBEK5WgIcR0qBZmGe9BXy6q9
HXXmQQ8kVnizGo8e7BsK9VksW2CrFactD1LnArm7yfC4tVZwEKPGMeMrbxLcevGyByXmjXAYINsi
dp9PqVQmyRaZ1M5FZbJjkG1DahpMbVvX92VGzpakoXn8rec/XbGFnk+/EFiXWE1NazR/WLYawLoK
Zm4jO3aKfNuB24t5nsmAcdR1F32C1UgLF012P4Qu1rhilpj5UoDrrqSU+EA0VCpi90xaNB296/AH
YZN2YMJO6lQAAqgIy0af487CN9oTjIHyqBbF7URDMXQc2Ubr5GK8SUvpMceXJooNr4Mzlo8TH7ft
ZGfokI1Zk1kHNJXsCKhABVAN7qhsdby92BC2KoGonSY7WQMOsMK+VQpLGTvs5GEq23tMYLDs6bUO
pF/hGPDCl8wc2ELvBZFp0QAn9U1CUX7RkpmpqYtTjhYoSt20ADaFZULOKR5wM2QmWYL62/P8lYF3
SNv0OAo8+RUoK56vzegVuyDuZj6Jy6O6K4p63498/l/79jH3figqGqWemIoH0ccLRulZBZsM6lQL
xtecLX4uRdh8ceEDABfqmgBDwOnDwvePFfJ17sB2DOTnPi4d1dWvEhrDVmmilRuLQ+W99uldlKmk
cw3gp5Zm261lSz2IFU6hkRVV6GCUENSdb2FFAPSY/O/IHADpJuseIpuPAoAECFAQzkjrrMLpMkIC
KuFuNSEd6JfI8B4C9TWzWlwLstO05qJq8YiGvwLio1O8gGSILkiPeJKGV8MFY88Uiz1CdMik1x80
Qpt80Ov5A2Ka5xabvcQtlmCrtxJcDBF4UTguYlg3fGj8pgR3OQD+AFfDG8eVEhyFlBWuTGX7iHzB
bsyCYlFC4JH86zDH9I8R1GTRy+ryBu0VKbmQGtweiivUsyBd6eqzbuKjxuvIEW2eg4kJvcfeaDfE
GcHzJFkBDDg4wLWRdddD5/7OO/VZLbq1VCFI0yHEEHkr51sxnCi9iZ3hHvEk8V5KuceZkTtC+Fqi
NetTcYch9A0M7zzBn1fULz03TEMU2Gt8UEpoLGo/4gIUbcvY+tWwHlj4dAvZUtsu1eqWie242qox
TJvIYTR62RpvDt5nfyOWYFQUHd/CgJphj2hvpUtHDQGEaD1Py6vFg/DDepUhVsiNYK4i5/Wst9Rn
NdDkbYz1P1XyhYLoICotXOnyuq57p1X1XU74txasejBxY48oa7RmgsJrx6YrBotroKEI5FfT0xYm
ULE0enbRr/SR43civ15e5cmbZZEpg8lJwC9cq4SlZck6N4XjQA68BMPc0seDmaa7wRsQe7GzR9di
FMl91Ot7jim47cNl59arLvNvFd12YVJ4v6sE18W+FH/1WjX36IJrabdMrNJpwsHRJlwtfLtOIy2o
qp4SlSxLnc+zh6et3uf0iptQxDL6oGovlnBjquYNMUA6ihkh5gCd2o0urZSYD4KYHqRAW7vxKiEX
pbk3ldLu6aG6MbYQMDKp2s10mTBvD5F3t6xI1YyI1a3IKAmFm1BsZ6J8bcR3YveQkDPWKOpKDON1
GxAwQohTbUGHfm6YCqMKazLbZtk9ABJE69jTJHmpQwzs42PkTSh+FiZtg2akS6aq8EuRD0dFXKqp
cAdzZJdMbWgeCyaSra6iMHCvfEOwsYKzFMPbVapDld1Frf8zSxu7lqeqBJWIqt4hhYdof0wB59d+
fKOyVyoLcS2K3eG9LOArqAoM5DDQrCpOQBaCyCyCDWQmKAaJOQBTHZO2ksSPjXaoY2RJ+bIO91aB
WnQJSGmn9uKVNRoLizy1nHwNAcQry/wy1B4b/FRFFa4b3bQDjw2GQepCQDIKm0dZProjXrjyt1gJ
G21KbeQFbqaIW76gZQ41Iu22HR5mJae7omCRIwfNN/CaElJaYzXN2Boi5JpkqXZM9CGkIxILfWT0
w02IphTXMN114I1AU3LzRdQL1lRroeD11DsfVVx/2wzSYuCz2nNva2xSyKrXgM7whcmLSnbJy8TU
aPmLaji0sko+Aryy4A1IJ2Hm4qpEUOaioYj1nRxinsQnoIcJFulw2WBhEwndS+tVrhGrbIYPWY1m
nA+ZAnrHAJ6ujvcywsfUbx5L7Q5b+AFDC9/no+ZiuyivRRivoR9sW+SEGtw9q+f/enAL9ykhDVEZ
Inv0rEVjghyBt61jPU25gQJ1aKhsnnjtmqycZJRNT9PEcz8m1WYMdqN+i7ZkVkgvPBEnNddsHpci
WpIRPxz+fRzsFd79HZ+guWdYj9+fKM9r5+/nDo3kW0TiqmhRpeMseHLWS7QGp1Pkdu/dQ2RW8+It
mbOGUn/NN5D99//N8abD38l4jWiVaRa+jxdc8Ymn9eK+At1dKg7QlkVy4fqmRsP5UVaXEOVznlMM
zpMfh1PiOCAUG8D91GBCfLjG6bdQt8aF89t5w+P9NmIBUJDqq7pBbNjHcSIpqsyUuHq7SeObNt1b
Yr7t863rIcFIojXszUVDQhxgCLjP0NC84E857k8l94uKyrl84dMvOGuldYILq0PgxiI7Gmb+q8B5
0OZrfN/OkPWTIEHfnS2hvr18bJ7myKebfHLxZ3PIzLsIaCgXr+kmflm+7bj8JGkfYoeaDiEXptDH
MjA+iknRcjLc2RQaRTDMORQcm9280zlcE11ocpDm4xyUnA2HyyE/4kKl56vSy+mg00Q7mbd9EOWo
z7nGSroeLBCnP61udeHCviqK6SrVu8kQgj+V6t7pGB2MJ6oP2KNqu7eDFbAVAv+2/VxcYDFSZ8WF
d+PLS4LEQBnO4jR03sYKo85ogC/i3hsGPJZEh3jjJtWuvr+q9w7Vp9lxMsx01Sd3zsSNXiip39tD
GuM1EfHTFquBnIaob2ZS9KSDhMMcrnfpNid9R1QBl3dApImKhMnYA4PLsciGproid2bu0SxS9P/m
nTi78XxPYR0AabMrbx8kD9JAvu/P72/DpZs9lVxP7oIG+8n3SDOirrDspB9usZKH1++H+HoRmsq1
lozdSDzvugpeZQ1WxmInbpIrlCAr9xjNu4W/Kn+l80vd5a9qxO+14T+DnTddAaAIolYz2BS0pPWJ
rTTd8vsLev/4fJ46/+uCpLPVO+6DrNZVXgi4TgtMJsfwVZ9T9vFRuXir2GbPuG7XxTW7Srt2REpl
i/IKLrK/imxYYDff/5xLV3w2kUN5UBN/uuIBrh+9FYGs0+9HkC8NcTYRtZ4WcBEzBEAAp1zrxTw8
ct13425Ax1SuE0Dl1pwE4gXSSLwqxTwBbHsgzOjCL/lyX3D6eKdfejJfwyazgF2+r0WdA7cIQ9V8
0ipwpHjK0U9pr99f+tcD0nBQLOq+Kla6jwOWPopbt4z/uvQjoREOQSSzbNesYVdd/mi9C7I+Ta5/
D3heu286apaZwRW2HOlI4uvg3hBFHW5RQDsSmZGuwTautcDbibNSedMoX9ZBvBw5PhKg1GNMix1P
MGzRh32YlGABKLSMrl1DlTaThHYjSSM5jmFqH2WW2DQsZ2K3i11OZD/hMJFdASvPAwYCivc67dSl
ltMu1JnsuNtV8pou3OLpO/zpimmc0j0yNYne0sdbbBh5mPl5wjKHAH/ZEB4yG+6lRx0B7qF1YIzV
c2ipD0Zvl8tL+rivivr6v8e2zjolAb78SPEYWyxcu9MnrJ9BYitPNifWb9xUhFhcuNwvl1zDoIUg
cq1oVD9ebkHcop+pYI6kW1LsMHqla9mZJIjA401o4uVsUhkFB+XCUv/1Onwy8Nm705cJMvM6ne5z
cpWQLLztVyQZOHFqkw44v9gw+XLVMA36haQKa+K5p7JtwYKapFBP6lTZrte0LZbVolu4K/dgbAhz
2YQXVuZppnyaSScjnm3BQFX+9aVRl+W6Wv7ZVsurS8N8fSdPxjmbsV40xELfsii0C3PTHliFhPlL
Y+OyuIYSfHG4L3eW/x5OP5ukSupmfR/y4NoF7R9M8nPPiZx2hbViCTvrHoP3LF9e2lq+f8a+uZvn
au2hSS16ATy/Snj0/HQn9puhw4JqPeVjbdf5MEtATzawoap/qi38s5k+ueSzj5pQWlVftNPYDqFm
aNJ8f/YioRZPFsGtsv7+lfz6g34y2tkraY1pVIcRo4nXwL92k/SOsKgtQZqcPMsdcUsL6vJ4JbFH
znlLH1EB8Z0TSVj6Tz4B38/iyX99+o2zvM4wPIVfY1R7YnRhwF5/f73SV0sQn2zE8XTTNfm8kS72
1EAICJjuLhUnEvmifbydQW6cs/hsu+1v6fj9iF+9mKcDnp0CDZzRGHwYUKfq6mkK+c39jGbHqjYq
u9SBeFJDIzbwwlr75cbldNzp03OyXTAGOAOlzpujej+CkPYR/QRv4GzfU1bv+isCdkG8tKve3Q0l
3oywv4dX5uiuvk2mvaPhQqVN0bt4dtw3E8AQTxG+aCiMDaQxRTIvrGDv+9Pzl45vg8V5y6B0f14Z
aNrYx3bGnRI3wSraBMtpo0wIqu1e+OzKXz4TJFNUH/TpoDVNktN7AyVNDYpm2tkYBziDfIheqZ/S
0nbXhKnY1U5dNIvoaO6qRWO/f4XneKVW2SJdZreefUlTKE/v9PmlmzJiKg7R/KzzLneZuloaVON0
zuzYA9THqQ5TvEG/ORb7eiUepuqPNyfRk9ivIx7ig3jz/TTFifL5N6BUMcnLpIZnIDX7eFP0oZbL
LCeE1CuFq8JVll0Y7DtgUFMZsZz3bnmMipWgWESYhPeRR8xW5O+zDBIR/S+X/Is6uYPoTHDko0Fb
thi6a6VNl5Y7uatdQL6qrav5o5C3u8zrK6rEHTXlqZSeGpuxDY9Rp0CkFrEda7QqKYwq40svQUTV
x22qDzu1aSFEKtumTDZGnK4TxFkpHveyrul4KesyhICv5MJLSUA3rv/QCXI8n20KLTqn2wVkr4uI
RE/TFAxZg81YMXU66v2NGWbkO2HKJiZZzdyruNIXAjiWiQWd++pqTOOVj2hLDGi/E0PgSCNcbo09
jJvsJx9Zr9+Be1+2McmQw6Es92FWhiABoFSWyotVIaSJ4NvDGNWxW2rPuhys2zHfdcqD3w9bRVWu
8lJdKea4iPC9C5mxqlV4eeFIqNSL1b3o1rIT5SsoEbSLD55K7ZzThofMoDL2roJbizeHenRMnxT3
n0xrt1MVeKf42uVADddJ5V7D27/PEp09cvST+SnPlSjf+HXHbTTUg1KjYojjcqHX3qH104PgjTGo
E1gNJN81syLtH0Nfl+nvB6kt6uWr7FV4jwcehLcyongjjeKDGRBxZakt1GAiGI3ReuuQx0S42PPm
3tOePPiSEjttGTQdALS1oKqHZoKp5gr82iTeRm0aUJgf3qhKH6OoieaooiJanRWJsjlP2PK9pwuT
/3y/ZskIu3SJNUdhK/6pzmP2op4FPtgk61ZfourdFHvfpgW8TF6n/eF/oCKe3qbTN54R9YklYqqS
hqJs4pOcLkG+Z1qyK1c9PTOaFiSbeAQwJa5ohx0kWBfsGOZ9ybcHVyKMupj/8wtGlSbTQELYAsPt
bPgoaTSUG21va7fVU0oZEtss58kXrKjFergr51h5L9qAzk8779f870GNs80cZQtAlikYn5h9RoU9
HnTHPLlR8SMJdIvJlre9u/FBXjWP7qWD/KfT7PngZ8tb3TSlb06D13bzu7hK7XFVP9K4jWf48Oby
9uKZ44s5dXqLjbN9XKMbZYuhdRowuoLKxaZmIc2ytwqbLQZoYrcWwUEtLzzZ81X8z2VSb+LcoUnW
ubGMkns16BGjpmhDSNuK5WsSTL6fPV9fmaXoaO0t4nXPJw9741CqcYjWZGZ3VF7wS38/wqfa+ftl
KFwE/5NNjqkfX4+m0WHY+QxBv9EGCoFj7ejumJP4Jnsnswk7WMv7/4Mqy/vAVMUn1bVl8IJ8HNjq
yjEZaXxRtI+ugpW0iuYv+qF3YPvagn3poPHl0/r3aOcVD8s3rBLpACU7/7GInRDhlF5c2ledn6G4
JD7n1K8xh6ma8v5mnOx2BLYdYlkXg522RBda0dLNXEeaMJ7hj4A3v0wtmC3ewchp6ufrITvIlvSU
6epNFP7swci+P9t/JFP+f1TsP2kIvxH7t0/x81P5+kF/PP2VP1J/RUHqr0rwqAzFlJE8Mln+CJAl
8V+qxj7V4jGKQKlOiFWm+C/+Xb4g02IOT1Th3P+X/thQ/6Uo4JwI2fqbc/W3D+H450v0BzP2NbHq
4zsPLYvcKtlApS7ryED5DR/fC/LCsn7svGFJ6s4S3zbkyZeTm/HXiKcK5I/T9PMIZwv00OSZj9N2
WBo+Iqif7kF9VIUf349xdsb4PMjZohwpFW9Ing9L3Emzgkiunpz7xqnTaFMFFfFDbx5a07K79Pn5
WGz7a9xpUWaT/74wf7x9vQGawzNJLS5REBo/KuIJ4t9jtUt/xbV94RqntfHfW4s/YynitJFhfaZr
dXaNfiYNaqGEwzKfggaNtruv1e6AZM1Lo/thcGnFecOuzULYMdG+U/ynohtmfXThd3xxybKomKoI
dECRmKQfL1mU0UbLLZfcGUeAwoQCRKuaWoqFr0ii8EaI7vrClYvTpZ1d+ocxzw7bXu9b6Rh04tII
x3Wj+gcvxjQ4Gm8Gu2uOwF1FkKahr+O8Eki8rwo2ya4KCTa0fZUjOsqLhsdEXEpq3DATZmKpSKR1
+Pe+6b2NqhugwSLKTzMgIbukajStJAHfhcXYivCAYIIdS1mxg1EUFxmpt6qvz6sgzqFly8h/zPzO
bzL6oTGpMpLm6rYvV8JeUVs0J+ZN3xG9ZXXpsRN8hKb98JR3mAGlciDQRg/C5ci+KG1i/zCMoF7M
EvKZJxC9MsTNXQDaLp6P8K9+tz6h9L2+9irzpSGbZDTLbCJ3r8imVGZCIG/0bBgXXRqVxG7lNdRo
4t0VzaMKktdviGmDQyBggLPbuvIcQS6v0PguPKu5Rq9AmscEqhpTgtX0ka5or8FNCZGEJaO4SSvj
liSne1Bdmc1tNPeeqJIp7TdbLW9QuRTtMc060Rngl5Gpl9d3o9t3Gz0JlkRK2UpI+hdUUXzDhY58
OHJELXr+fqIYH1czsAGSJk1SdklnguL1OCuOlIihlVoUcjL+UGkZXaw6vWSBIpPGBxeCrDEL2OEs
9FRFIiBkg3HMEzIPmoFYSQg7cIKI8itmee42iyTgkNZJDSKltpAJo4lR/lSxR9r8YKgFWRl5MQtT
fBG2JsC7R3tmNAeddHMBdLpKblVYkagwJ+fXeBgrVveZmEMVq0FXO8ogvnDclsa5qbUInvR+XMM4
N2+LTGifNI/1ayZzJejE5Epdd1VJUCqI1HnZ9OoKAhhiL8WPAZtJExwIPca4krq+PPTGlIRk9ei3
klJ79CQUa22lSjUcOokDZFQsSdIiY7mfYCGJ3+rignmQbtoo2TR9/qIJ3ibigzUnci6BO4qs2Uv8
rZ8D9WN1k0kZEVGNItxuSHQwR7uTBQSKSfPz+2f5cZmZHuXUTDAtHQkCMSyfdjcpSZtpRqjcWPEW
a5pPapQCltWvYJG6veHe13W1zQK4rBcG/jSJZGq1WHKkqV8vYgL6uMB1jWV5Q+LqC8nUWGchzJdD
V9wRc5s6cT7ea0kmojpFJzDWkP+q7peaeg+Z4WJOg7iU13JTonsaruS2S+eD4cEKJPnCJ3hz2ctm
9J4kszHrZEBmXXeE3NbisQD8VIStfPifpJ3XrvNIsmafiACTnrcylLS9dzfEb+m959PPYp/BlMSt
EVGnLwrVwG5UKMlkmoj4vtUNIXT3VHOMSLouJo6hQTfuWupc769SFO5XZxu3Or7HG1VvP9s8Uca9
W4fdhyGkhMZ1PPJDmkoBklTVvanoL3lrwCY1YhPTdi0yog5Igev/1n3ZW/mClc8aMqgGUB/MYj2O
bc6Sovpf6AjSTx/TxusAg6ofnTl6PzJJxYnMtIS/cqu8fLHon7+y9d74U+rxl+pp1V0G1527bgAq
FFtid4OF2gTuBjkWhf6TJ0EZU83Y3EA3G++xRgoeYx+LZL/ARNJsYDqGtB8nqtS+hQaUP0vQ69hr
t5JkgjHu7SXDjunY/8/GwixT6COibUk1dXitSBFO37VujCAPK7d3Yuxbql29x/huL++XCkenN+Tv
YWZnoDoAbIwZ5+i0RS3jgE4GyJfXmgwOFH3jZyHFC70gS+OanRWKWlPLViZgrD5Jvyz/Qf4TBi/D
M+2S4+vl72VWOvo+uOnccnQPEb5lALFg3/EPkx8H5gw7fInQ2pdoppMlc4jTo8D3aNPXexSNHmtL
Z7kenQqDBhysdphw/8YMcG04+Q7RwuXBnV7kvkebHXYqXRntVgGYnoo/9nsi/uRf/zaAyfFexkqf
g76p67MAIigz8FGZ4nBgoLUSwIWnfeRDfH85jHZ6Cp8GYhpCYzmTUSziITR7SUgWyrDVMs1JJJDp
OW7lhR+Oj0jA4rWlldQLIk46OIQP9fXY4Tm/agC20lAUvgSiwdhS8cCnWNjkFxiOFV7hYJyYR6u2
AlwYejZbUACdUjew1zejnwgVnmQc+6TOrK9FBD5boJxYqeynqxIRwkqWGqrymBKDrHSDDbT34QM8
InBgKaQRPx7NHW7kWA2WKSIJUbyXhQpOPEEo5wbathpsahW2rd54KFReVfb8hWPurFb47dXPa706
aErUznbv1BtohDT4BVf5PjngeeIsLQ/fX87JKqRPe+HRnA7z0FaDhlXIawBD3YRklRvtLTDT/242
69OqcRwnNU0XPkpPK7IM9yxYx3m01YulzISufNu8Z8vq7LwOlcaTLWA9jpy0nWMGg37v61YhXdmd
Vvw1u6pGCa546r43evuhVsPusc5stFw1WSOyQrHwbuvC15/iChhl6VUP9uhXb+TF/V1vQgt2ZVwO
DXQsAQm4CiKOqiaH0Ar3Q88JJ4Ib7PhlEO9BQUH95JKQvZtG0mx8o18DvRoPpdk9F53YaZANVWax
tc9liaOe6w0HEyPzAlJVpN6VKX6y2mgXL2Bqc/mxFJEo0CjVtHNkbUGWPqo/2C7bQ5jYLLY+yKp8
cFGKNqBUdNHVb5laKE6X53SlwMVu9NSfPC1t6SqmXTtcdSTNfxnFUD9ZavrsG/JvO/eeBdaVr7Xa
3xjlQO9I3+sfilwx8rgxmk+0fpsk0d7Holb3be3VtC/blCay5soIleu+ET+9jr6aSFKqO3Qe4BeM
n0kxbkOP8m7QGm9KX9wPVbvj6fws+EPdgZI3sRK5dV0op0VkryovQiCHK+3bIHWAX/T0NQqwiXYa
H+BNIBiVl1vixyAzj5LRcU36sCN4mny3b0AEs01iSFeJnGECZatosASsSfb0farEiL3oxx7NWzM3
3s0SvZVixPXKUDH07U1ut0M1fOZJ0xxCO3UflKJBs6JjcxfU9hZwxouS+OO6rjT5uTCL7FEzoq/G
rtyHQY1Hp+wCjst6oONPje7yU7dM6bZUjQjGV2LUq6Y2lAOuf5yg6haEWPfHKjr9utSBU+x0PRdA
7kjXuUquSVcc3YbciXy1mMzXGiitSBK+WGp9Koqm0iQ4mkPqWkVVUKOvKjPKJJ2btAeZVvuN2mbS
tW5PzIY4cvfIS3uO+Hm/b9Wo3ba1TdkHDO+7m0vyLiiRf7l63v+kqYm1OO3bO19KDS64MXSRYBiy
X6NRjq9dLIXSFqpVeR+5TYwdlIbKLuGCGiMRwFXNm0BgZdZZfFGFpQ6bsAZdLSUC0iEz6wH0LJdD
Icpd7QbiSccD8DkxioNVR8E1QlfoibHVr/zQ9J289fqQJiKwS6j8eu4Vwoj2ku8j78OfMNhSk5Kk
TRYYHbYNikj0Xz4myq9d3YUvKGHcCOSEQUpXjTVAanl3ncQdfMY0LconLcxlseNuFGF/VE5OwuNo
xVCTWX236Ie9J8S6uF8K1fPe49QLcQRNKUdSGkRIgEknSFklf/GQE4Ndam0UMtnAhtHatyb6IKQN
0k7VYmuTB1oOSyRTnbAbI7ICXrMTwGuLcDQwQrbbFDdExWif5Sa2EAm0qerflq4MtDH0XA/egevB
8IM+bd1O/bz8J5SMU8hIxcXb9KrRdjSYZS9FDfmBS4NhbuWQ9QSS76Mf5P5tEvbxn6Cqm7XOSghm
UAEHWbY1qI2Bvj8EIhy7W/93a+g0pbh9aGz0IO8f9MQP7+WWRMtodgHEq6xct5pqoToByct+SgcN
XhcPuVa7jtuUP9tQTg6o10mC6AV4Ho/3cBWLrtrH8BFfMlVgNymZ2hv3mYmjjuVkXIlqq9glNOgK
l/Ic4sSuY+VrV6nRAkkhgYg9OLP6zc31GCQUWqaq8EzHl+zUGWlOneaZ4GA7vuWkFA8DotYxxbK8
kfV2nQb9wdIkOnzi+ErtwZmE7ki/rIDawNNPsEtW3I3b+FjklgfA0SiCMH+kzHJdu9YhUMIHOfH2
LtwIOcM0JLXave1K3Sf31Y+i18ensvXyXTHIGvUXsQ0MM7lBbK/9Sks8L7HGUVd4bP1sJ7LdMGZm
giLIe09cCfGUFjZvvpZc1SNQMe5DmGBqyUNosNqB+OIeV6O1ruQvo/c+U89rrhpLCq4UuzacNvS+
KmVEMNtL6j20QP6fgRY8c6uo+SxETL91J4l0H6cyF6BhqMvdEObXzYBjKVChOAegjLY54kdDSrIj
hHADHRSbAl8T6KluZbTgpPOs+zUoSA4on2qiuO+t2odGWb8nJVJBTR8Pldy91zFdHXpnY30bpugV
x51XAvjqwgSMZarkN7Xsoo7SA6/LX10jUJ6NcYQPZcUgPXAkdS0HMBflZU/2+/vASwSGoVXzHsbI
npqxhA9gRl2zlcoaR9C4b8WVEKJB0AekiC3kr+uqnZNE7bD1BgsedphJEBBKg7publ5nXcGKI9lv
ceRh9S/CX41A9JdUMJ25jkLKsbsOixY4G16mP1SaH971Km7R2QRyinrmekMumy2te2iSdDKbdn/U
elM7CcrQaJvmuYkN9OBnINRzH7Sg1HvolpuuHJwqLDZJUSKILxLcm5Xwig75+rGQdYErqY/jfSBd
VxkpoWZQt7KWHvAWHg8hkqbJegv0bpm8xTmWeHpo7iXF7b9QYrCPU9u2b2x7qK4Hr/1pktXZgo7p
XQAyjUJfxxgKf42BFyrkABP1WqlDxzBDe9N6Pmx6leRM56o/tMaUvjRsjTsIJVSkjBS5YmfKk3CZ
mdRpivXg8aDXUVB5w8ZS6aUVRSC/N1WjQh4un2o5LXdBNuwDwIiHMekfugR3GtlACD3k6W3cxO6m
F8NLgnJVRDHGugmU3XTI7CnjsNWq6ll4kjPo/Wfame7eyOnF5QMoOPpn5ZeLjUO0CiS4Q4ZnCsxE
tJ8Qi95liW4nUNzGFkUesCYAvSvwY1BgE88rstUYq8kHupyE/4nh3YoErIGuLNxVMXtiUMpYmEtF
/GD1w3DfY79Hm2oJpVcH4L10oD/Nn//PFYjMoM12T8qUQuDp6VcZ3cLT1FBxpH16ozvVZLPxwERa
8W0iwFpq/vl+dTRRevwTbnbY7ninbQSM0REqZTjcDLaM+PKt7mwIin90OoEPpCZ0OiIQtl6iVCqW
uk14ZbiFA+LsWpGK/eUw368nkFEw0FFpyDB02htOwwhuwIVJJCeSP8sXKbq17Pt6Qa72Pel2GmO6
9h9dTaBJTD5OEeJDC5qa5JbuDgjAUu3i+wM7uWgZswfW4bwPFITrfBPv5DE6DFHsdN2CJ99SkNk8
a7xMjFZIEBcGpjuMm1Ddac245KI7paYupa5m88tNWT48VaQkPfRuH/dQ8EQgtmqfk4PPLbSR4r0Y
wnsEt5sSUpNzeVJMvkmX4s+7PsquUT07xhAlys2XCmBi4nuvhTDVtT9oO4MseGSr7qowg9+dbm8k
S09WRmfTTCzntxNQ+8rDy9yuVDxGQ+VjlDu0t3FoLvxOdeF1mLPZ67vc2/xg9Ha1kTwAyN4b48dQ
cKCzn4PCvimzX64/3miV/7spe3xjSYmzz9K3Y391nuP1ZbQyOQUWUXlosdnVsfY3MSnWxWNrfDRj
vkvpa9TR69fX3tBd6cnG+o9FeNs4I+UdyZNxifAlqIwiXvj+Z4qvbzmKeS+K5JVyqeGLtDPKdFrX
vVvsQSLKLBPupvjRiVY6+K6JR3rCgVTNDdb0Eb8Cqv8bYB3dPqA09YCaUgB797tVGcMHCNCi7z32
+n1nqt6+jaHqXZ4759KhBm5UNsuWiRP07DM0rCAHmkq+IwEQIV4Uj6NB9cR+Kne/Lkf6vnTpdET+
E2n2LWLsj2cvC4sTmKp+J2v9OySG5oeK1k2T23h3Odq5T+I42uyT1A2OjRnVWwcsHjDO8pf1R2CQ
Al2gqTaUBy9Hm377fAE4ijYv3csF9gNxa6c7ofwp7y1jPHRoYPynQd/5UbSQUD6bDqNHgTIszW00
Lcw+o05SUmtMyR1xTNJ+2Bx1iw8glvAAxsdSeoCaUC3kLM/OkqOIsy1h7OO6dnVmif1LaTYmJg9A
lEhOyAsrxH82/m8P8ijQLDdq9W5ndGJwHQh6Ixd54KNqU94kpEFvTMoYq4Rb4kZpxbCzFWCWee+a
Tmuq7m0ruGrJUOxiPBtXQgv1baq7w6shInstQ5a5/MYXX8K0ix7tkhEVy4S+LdfB9YcOXEkOKIVl
a1h07bXWDUiLqrG4BnNN7gf3JHdsoz3dAmLhiS29mWnJPfoZcdkE+M4qMgeCRxOXOKwCkkOWrdyl
KX728z16M9PfjwJ5hZvb4UAgBrJuH3JgOBYt7ksKy7N72fHkni1IODVUWV3UXEWA12JmIOpd/kI2
qW4wz4nXg7v3fbGTp76B+xIq+3VU/3WTB8nlSC6od9FeeflNn11JjgY+W7dovHUVzFZgLb5Vr4ER
X2UgHL2PtN/JXrTDaGLhjZ6fWRYZFfqUBEXX2dIV91IrVJWPjTTIRqJzPrjCK8NRt+nO/9+skv+E
mjfHJUXjAwrW8FzzqL0ntBGvJIt+6B53joIjH9XCl0qlHOrywC8/1rMT9yj0bBGTI5qFNZ35JP0q
wgdN+U2KAPlh8r8pKxpHceZLFwYBRi+x/VN+S3Ewcd864yZrn9MBr6ZXunMuD+v7TkARiXUZNz3u
G+ypp5+Jhd6xxA2tw6nGmbxTQbe+ulzYmxe8iP67ULOJWRVhPA55NTgj5eNgQNA4AhOly+gqlJpN
8HE52vfP4HRgs1lJG8KQRF2qOLUl36qdYl7nZvKeKxpctd7d2FnHmbKWxpXaF+lCpfH7ufG0Mjfb
FSql4dSG25hj5XCjw8rplSvJ/9fnk9MgswVdQUYU0bI2OFq8Uf7Y5Y32nv9fF+b/r2HFuavVcelv
FqONZZsFihh60TujGW3dZuE1nZt/xxFm+0EjcQQNpsubbxqOWekAvARnSY1OZSu7SZqtVgyHyzNj
1vf9P7d5LhMyXsnoWtR5G1peWkNqlUrneL7+OCrx6zhVLoSY7vfB1Hmb6PrWpYHKKYzSBnhTOqna
vXHfWHXqsHBUOfsAjn7MbJ+ivOIrec4jtrCtMNaGcpe4V9p7qT0oS/eZM+V2KrlHsabfcrQn9tTJ
2rLkmxjr9lUKxSpoTPBIXY4RX782pczeGk3UHBQjW0NXvOl8fT8qXHguv4Bzn4eGsoImbht33bm0
qfKDzBxikgLUPiTzzuzWYOguh/i+Wp9mUGZf4KBmihh6STi55b43dsKdRWgTiU1ejST4OLYFC9vg
+UH9k7OZfSquq0H89HXh1BRIXU3aF7gOVvG4vzywM+eN05HNPhgzchNVqy3h9FUDhzQN/gi/iMj4
1iAETMz3bJkyJN6hTgoZS01HD4tG+zNspFejz3+2VXBTK1hZ14Kzp+r64qa2pAx766FeOHIuvYPZ
zKZ7kS5Jn0/bGh/76nHo5H0e1KtRf04XzyDTrnh6Dj99KrNtLEbv39QDH3APmixsr/TBu+nNPc6M
B3CB2yZ6aepDCnuM37PJ2nJhup3bbI7TXLPpBnJWTyODGT1JraMrezs5GJW7Je3z9MTmozwOM5tj
VuEaME9jvt9yK/2sIan80JcSg+femm5Mcvyp6ePbBZt8sV8qwPyYX9eqe9UFMA1k7qJipefddmEy
T8/l24COgs0WJFOt2t4IA8VRB/W+q7xdHpfuujDiYm8OETaorfkUSQX6Pkt1crZuuSik3YhJmKMV
QJ8Wfs50hvv2cyyd4xAJUQVnb/5+tD7m9ZhYRY68MA7rDyh2wdC/l2X+ux53tfd7wBcRT7bUxBQP
Uu3l2OeWDyQ6yHOw8KcrfHa8tLgc+jRcCmd8aWi0qmD3LeQWz2w0rP42/gM6hIpvmg+6dcNImqwy
veGr4KmyQO37Oz7IbMnm6sxYTiLNpukQeVHFWQ8xdbK1oatD+KgWHteZWcoHr5JQBpsN1Ht2uusj
egPqasT9l7OqLAM40p6SoL1TuYpXo/vz8ss583kfR5v7YrRgGcuqkDunKics5iPZDLynKWeqNEZ2
nnQjdypAyWZJlTzTJvznpHISeDYr6lZuLeC6g4OTZbGOGvlvgAVnKDRjU3nyLwhe1qbJKU32Fp51
yZJj2tkXOaE98ASZ+BCzVdVLwsjP2qFzJhChIh/szHqTamVhYp5Z1RjkP1Fmi4CbhZrShKJzhvzN
lepDPG5bgUlgvQTcO/sFwPQzEcFQjpjUNMeft2l3LqaXDMcDMlj9GDwTCO5UGd2E5TpeynScfXhH
0WbbH9DKsG5yV3XkynqWNAwRqTK/BLK35NqyFGj2lmgxksLCxmczj5z0uXL3gIUvz/+zb+hoKLM3
ZKgVbcJs506BYgMGdfNrjKqcI/J47eowN/+7aLNvm4aOkFo66UL9I/sTSFhq3sJ/XFjrzy4g/wxJ
nXXvykrpKnFAMiRKQ+TglGMPMSprNK6F+XJ5POeO3VSo/t+8U2dfcahWde0JEiRuluEa6yMONw10
tq3b7vUWIcVYfzYjHuU9SPpYduV1DejaH438f/VkVRtRmMIuY6unH8AwmMIPp5liyC/2Rx3QSHdV
PV8e7bS4z/ZQE0N5mS/aBIAxZyFlatABRyFG49IdJIW7FrnI5RDnpuNxiOkweLRNW0asJ2gZekd7
a/qdYq/aV3WJmnn2pR0HmT2rOqLHSBgjQRJjF6fYgnrjSmkffdygC7O5SYxHDZ9SK9oXGEhnn//d
EGdbaGGYQx0ODNH+SIy1lFy7Py1toQx4bt0w8XaAFoSQELXC6WOs6lTpLSnpHVm5tiETt81N7y49
x7PvilYG1UB1iPvRbHFSc1kPFF/0TpGX65yuJlqHaN+p1yMaksvP7OzMU2n0U/BR5owzjfdoWjRj
AEOzNlSHug5EALV+LeXRW/iYz+0haB45cuho5GV1Ni1oz7E6OWQ8o+S0L54ZbvGFrV9t+drLllKB
57Z/bGko1HBbhto0f3i2TW9h5jIH3fhPiQRyhKDstNaavRQn61X4JWPwcPkhnhnfScjZUp/ATjRi
QciKPsiJvFuxVab32TOw3WGpUfrMInwSbDYDvZA2vC6Ve2dQjFddWveltOkr6akx2m2oPl4e2Znp
fhxsrtdovULyWt6qU6QNXtNBJ0hAQq22yiVi4rlIaJB4caaFj8O3hvnAjvw2xE02K5+oCOnFT/n9
8ljO5NyRyhyFmK0PeSb1XajVqpOmsvE3l4aHqJ9cOcZytDbdmIVfRdbZq1STgW34ylVPM62Pcbik
7C7/knOv8PiHzD66iORBaBg13/ePRlv5bbGtv5RyHZGUvBzo3IJsARczKP1OLSvzrF2WpnZKS+5U
Zpj8ZKt1v+cUvLF3mQMxzLkc7cyyZQl0PQqxSBHObekaXQrshDuUY47GdQBV3B5p6Xyvmmrhezv7
/I4CzV5kEbVqA8mH5xdvmruMcy9CJeXd7j8uD2j6lGbb8smAZu+J5oUs0xPiKPW4onnRo9X4LS+M
lfsRVFcYVF4Ot/T8pr8frcW54oVWjdbQCcUNPPXk1oJhuZA5XRrS9GiPYjRSm3vUumCtyo38Nti5
eDYGekiwrEWZBvcowOD5o3IV+OUTc+7fjxDdDfptzJlQNM8OdRyI1a4bWbvSKNgJz9wN/DvMn2zI
DJcjnfnYWbgw57XIlapcW2YDlSKbvntoX6gKbwWX6dveuCJBXj1mOv5P8Fyw/dEWknffX+BpzNk+
UHeZbfppTQNkXcEN1pXbxLX2UuVV1/RdLkzO/yRWTmfnabTZRmAC+Ijp/1edJKXTj5ZY7IrSdG10
eUwRmrZ8iWaIzej792qKOlKKPQhD7ac2FsCvEPWsdTeoPxoT5kVh4TFE3fcQS8G2aOF34Bj4GLf1
lx2lB3PQXi1DfSj81PgsuuCrCBpMQIW7U/qWpzmSmF4lcptRDtCUldLn6PrkMPtdaLzXuB0sKCtw
Mnw9yFZd2iGfaAr/fhxoB87o/gnyGmy1N4pHcyil7cJEmA4Xs8eka+iTTXhbYE3nYh/sibMsQpHi
yF7WrNNYztbQDw9yn9FDXYg735Lv+j4x71UoNh8DKXyk49G7pf7MkqZcmJZnZsjJj5m9szrubAH6
jRSMuVPVdfWYIkFekh2dm/vHUea7dmfq7GGdSQVK/Bn2MTJmepntpgTQ9Kj1d92LkA5euVC/O3Pw
sk6izj7upgmjUA+twam79+zJMu+r2zx4d72t/5U2h3GpWjF9TBfeq6GcrmR16NX0sOGxOvUQDG/e
sBI3o/ky4r3d1f963Tod2uwAm5pjpY0pCpxc+asKj+R8hQpgM2CvuDBbp189GxUTVYVoD4mcKtts
2QoUKWiVgD00K7OdgE2hQAQqwTT5v3MlrkC84LvU3dkGtIrgd6TpC/eb71srxAQxXURtrG6see9p
MwTomCsODK2nrehnH9/79HfSX7tLj1T8p/nzZKgqGkkk31SVsT+y5uYBCdCy0PBcsDBeiddzqHR/
4jyzVznOTjrtr7vC6+ut2dnPat61a9GgQMS27gq/rfogocACe6ZZ7j4blOTGqKGIpWkF9SpI5QMK
xrik219UITJnxSbfqXVYE8peiczGhzd5pUZC/uvCX6MtOafqtZYlSV9LFqnBtSsi2byWqP3BJyPr
v/HRkf1tTLsxtz2qFSeD1nSf0eR9o6BlQYAyFMa4jl1hP9hVufIthDt9mygpXgWjvvZV9AWVItnD
zpMr7a+ZuCii0EMcyrisdvaYF2s3LPxsFVA+qDVEHFrVGJvQl/10HSuIfaM6BjoiSQ7r+71p0d2W
lOCC1MI6iF57aYTUbkXkv3VQUAaw8hBLxuIz6UAqQtFbJ3ncvnpITBUPUF1QFhCPrAy4kSYCd5Lc
PHaQeFZmnUBb1SAYxQOde/uqbLPbJoJ5Bj5Kv+1Q8HDWzH7kRfNgp1qyomCnf3ZxIL+oZi89mYgG
vG3ugd7Y6TThxpvSr/p47xlFPSDsU7DANCJBn2oYRIrmKO4AqCz1RK1SU43tH2YadxmUmryllZXU
CzYR9LXfthRGV64Y85+KIn4loSk+PbOlQz4KXqNcfhJKLj0LdIMCusjAZucqTb4CWwK+Wo7K696n
8d5PY0QBYZ2AHksSJYK2K3Vkhn1F61fNoCeQXKysWwm2w1UdtqgBMfiPt0qFdq32TOvgkVW2o+6j
LI0X2lxRqVY0mdbuAG2mLOnMx6Nq3eTSe5J01UZP2ztZH/WbMldSHNIksQqL2CMXWPv7Man3odnQ
ShGqWw5eYmMFNTixXFp1GRQhXX1z9eGg+0P0Geux+yZ6N/xwWyvbiPI3OXREDalbww+QBu+60l1a
6S6vRd+WApOqx8RKxtdDQEudLbApoDCfpud+Z3rSNmoy5An1feP9SJSYTpR6fznat+V8ikZxAiM/
+h0hmpwu53Rwl7GBp/VO0OgiKb9Z0ev7DtQwlGEckS8H+75XzaJNv+boGBw3nY62g/auljpZJ22p
D26NDOsFG8MLC9jdVzhkt12trRcCfzuNzALPDgBWZNeothjmpEwLJKY6zc2ifNZrbZuCEEr8fl+p
27z6Gfr7xmqZREsO+N/eK+J0FXK9rsNBB8gx+wmoZaUiNYJhp3aof2QEfjWsHu8RpzKntjXDvxZl
ae4uD3xmkExV5jTqPHeMak+okWtouyKo8AvWTOVKYFixM1Wfta/P3a/G0obPMMZvZBtIHo4viTQU
hzhNae3Vhiq8k+QMh6Cgt2S8bXP8SQM1jOtdLcaR7upsb9RWf1/LtI2qhmTs5AghY9QUybMRDW0D
lggH5oKW81KhJ/vy8L5PKE2TqUJSWOOIqX5zKh/SKAUiaBL6A4xDna3y51J+yb8giTb3urowf7X5
KWEWbTZ9W0hPStkaw66WSzr6lD1upAsz9dtJdRZiNktwPZZEpU0Deg7xOlJv87uwXriMfk9PnAaZ
H1R1V67HorKGXbkZHeyetsl6+ES94cj7eB29X35H31aYKZiOY7VBIQsC/Ox8CuEQv+bKG3cJmK6G
Zd3/NQhrVdnr2EedreWHy/G+ZbSmeJihCtShmEDM3ZHVrlebOs+GXZU7XWE+C5E5Agbo5SgzJ+7p
wzoNM8saKEFutnrJXGii+IW+WkeSMRkP26q/qv3AfAKCJ+2iUH7P3fqllVKAdcjgLR/RnYSdlTUq
6V1EEX1h9N9XmdOfNf39aIVNZNVF1KcPSCWMTa7vUltbt+I1L9trs/+3h9bpEdi0AUzZmunCfxoL
GzZ7KNV42I0lgjYlQrsbBQ8mxsJryftlBYjyLj/0s6+WdDYvVwbKNDdLwl8EZXHKqy0MzBHQQOI6
xYW6kBV/4TGenbRHkaaV4Ogxtkpq63GG0V6sNgLqZPow9tQCItmDbBhqG04Gq1J2l8R75wao0c3C
HUCb/pl9/blvB5oVJ8MO/Pd2qO85geIotnBjPDdFjoLMG5NTN6I3R++HnYTWUQsV6KIFlMXyE13c
a4Or4OWXdjbc5BJs24bNyXH2ofRmp2po0QeuVbclxIURzPTL8K62S91A55ZOTTHoC7ZsbGbmdzjs
m1hlcgLZ/fNgydd0T9WZteuzhcvi2Zd0FGe2C5hRSW0oJE6fKNsoIRFq7gJtf/mpnV1fjkczmwpm
xUXVmPwHiyg52LL7aJSIMBJNOuRVgeNvg3/Gyuxz+8l1FX+DhcstKKGthj39dWSq2cqj0P7kyV2/
u/zLFoY/3zwKFt2ERlveZyTdN/RaeVl6beULs2bhZc53Davtc92cHrIafzY/8JmI0nuwPZeHcnZq
qtz6bTprmZ+z/ELRkX31g2rY6e213K/BuIThIXsYu4VN/XtmiJUSAdj/CzRbTiSbXb3IOPtJakUK
dAtBe9NwyUpBlSvurdHcYeywHhFSRghoLw/y7JPUONlR5EGUNe+aV12+ygYQ9y6hze/Tw0AFP/iF
AZ6Noauk+tjhMeWe7fFKgslg0g6Yn3K2N6MXzQRAm4wUT5ecqs6+sqNIyunCTE43z9VWIZI9gmcN
5IeMS++b3ufqqtYqdPtxsbBeCnX6j56kTEyNVAmAd3QHCnvebJ50tts2dai1O7+iDdhTa+mJo2B3
HVMLvK4stbylSblfC7+HxG7lXayuvFytlHUv1SC1RJdh1C8q4OC0QikpS5JuPmpDl//Nm0L5QQda
jclI6K+MyghwFZfSe5owqJDhHI9HR5ujISFBoOXao1aF+Xpg73iOpiY8buKSca3lDcylzKfJbK0l
tXmgFJvKXOfL8uBKRbiSRt/c4JKhZBsYxF2O1d+oXLNt4jiXqL8TkRqOZdrqbpQk+M2h/8i9tF3H
dHvU6zA2xKao7WqT+/1tIqfZNmiHN9O1sMMZh6YsDp2a4ffXeN1g72Kezwp+MxdXafiyA5hjBpq6
B8lzxT1YAeW+BE39R1VlLDiwzVRWlV9nw5qij2deSYj6/StNQnZ2E/Q1sEdJssQtN9T8yupiRHmJ
hwsNPrB7pQjcAv60qoIHwdNhm4aJsQnob5CaEME9jr8kdny3gz7q2Qlp2S419uj1cXQJO3GDjzG2
lejI/0JBpnUnxtEzJA1vSPYeh4nr1ldkbKNwPaiLZltgRZNldvBgBSRojDaRYNIPz3Uchqifh69E
y++8PtItRCJmKvAWxQRvnQxj9NDYkVSup37GVZnAIMkqeN8WPv29G7yPcgIV3msaCl1a4wschpC4
bVS1rm/SwYr3whiylx7YRCQkYAiu27kbLggYw0p+lRQHfGuEtGLW+StbTYNJ2QeH+fIa8m3Nn67P
Os6/9MoYk4Py6Vc3prkfpXLY7yC/fNZNcAcK+0Dm63KU7/3iUxggHgb3uf/kP07DhOTPXS+P+10R
Q2of7fJPK2O/iFlFLglQ9t5WS1Qul35GpTqtipVB+1hpikc99w5W1VtXYykjtY20fQl5aWMUWHh2
6r8zqefoz880MJLW+DfNDnMDeVsLpNEYgn6Xp5S5gMtQgfG9havttL/P1hzMGjUsszli0/Aye+RS
Ify47nGsTiJ3ZWN6MoSdM/Z/28Z9Mr1nzlDmUsv293uhiTefYphYrfMPl6jT55/4nZK5k4RG2QlH
2YYOHGaImWtrJbby3lrKdH3Xdc/izRZzuWryAbcVfAr81ty0bjyu8zrU+bxJJiBlGV9VvepuOIn3
V3IYBbjxSI+W4b8EXnGN+dJ4HwamtaeQCskqtcDpWdYP8M87GT7uqs/Cg2K1/zqPM/vRsxfTNZ45
YHSMWJOT8+P/Ie27euXGtWZ/kQAFKvBVsePO0S+Ct72tSGVRon79VzIuznSr+7Yw57wMBvCMV5Mi
F1eoVVXopkM4yEBiMJ+uHIHLsGFhahE2sC4n0lgAnBweofjkKHu+Txx0sLzsee3bXyQ8C1OzBzhJ
eEojR5AUWiiQ/VRiXyf3hgBn52/5Xaedc/uaXwQL8y0HOSOyHFNHELuIbNUsAnm3BRoiRUAchUJc
ris8qu0SkB/dtnRlUSiloqYFQWpdp+ZiUYDeV9HAEXYNTeVO7Z/GBOVVBf4g1H+V6b4a/m1CPK/s
xN688pNNBF3txMwxHNFjlPys4gGtj2joQKB2Av/Zyum4uo0ndeLFZW0TEUHLFNs4dphE0+ldCnFk
JiB39f8kD/6/k3WXVbZzh/f3z0/WNbVKwkQC9w+qa6/XPvFgo4DaOqkIf7EYAV9mi270hnRtyuHa
u4OETrcAgiaXFYassppJn+IxIJoMVqMHgIc8tdzePiWXRvQZrwaqdzAhyxfqOSZJUcYAU3nApQok
Um1coGOSg8mgWH1HL78ZTKHJN9f2URFbvhwqa0xagnk80EapcJWRd64RlyBULmrJNaCVc3tll9Vf
Uyd4pXDXdNzvC0RjnaVGHtNoDAZQpqj9Uyl2WZfZBuZzq3Jmu+u26Ms8lRM9dArfzAqTNXsrcryz
Lep1LLKHdLAJV2yO+E5CrYCQI2/RJc28yGSgOFKOoLVwwYq04iQur+75L5///OTI8WYEuya0rQIV
elQPcRfZ6PExSLg+1qtlpWtf5XSXFg4pgVizAHfiAHEIbRNLx4hILiGIZ+WVK3uZ1M/fYwbDWTrw
OKicna9q7EgRpiEdgoY2lT0gcu97cIZtCpQQulRxTV22I7V/sOrHuH4lOgiGMYgWD3fW9HT7aFw7
9Ke/ZPG0hEBltDlGCwM26h7o1PaT9AxOxpUFXwYxWC+dkXCEgIxqmXsycFFJU2UNASDsLtOgmjA8
DtA2QHkPylFubezCZE0c6iJDnPf4xObi5ESZIZcZh03a6hua3asoNJnWIZUh+iWtpIbzLp0Haee2
FieHQpigjlRjCPpY36upvI9/3P5MV4/mfxaDMeDzA9MhFzFCAgN8MgP0VHwrqhwyuUDh3zZ0fdeA
Hpz1ki+xwpS3xIjwTgEEJzkyeDVmpMxrrt1l/xrq8Pf7/GNpcfKEydtejWsITJCP/qduQrT4Lk8c
9ev2gq7v3D9m5gtw4kAgkmcleoIwLZZ8+a2Vts1PcCD8bzbm33Big0NCwwxD8P9C737qNhKJPEv3
AJFZuUZX/YYuKyZFpxYnbllfoSC7HJPGoL4pKXeWCl5FcElWR6OJGl8d6iSo5CbajAlYSpgmgCmT
E3EPTm/pW8/Kr5xpJYbOquSpRFqxsgfXHMnpT1PP90CEDU9o2Ck+aIkju9fClwQlAqeMkNL/+90+
tbRwnphrY0TJ8UVBzTMVdqY7yW+2BpW8EnOjk3iy1YvjCWzCZE0ZYu6ZeJ0/x8/RIb/THR4MG/3l
9oKUa2f01NbijPZcN8dGgasKlcdRHFQWHpO6PkbJ2yi9tMZHlz2ysH6IwLBrWZ9AJwld3xsN1BJp
trK5a59xcZRHs2hKRvBTMKvoaxJxKWb8u+Tt9orXrMxe6OTCGIiOK7nD+9cWYLVHJG4wqCLG3m0r
yvyNlm4ZIT9KFegRoVqxeAJoHgsjjcgQkLD+Qcf4WSTtUVaOff5lyq7Sf4syh75J7cl55FSh+hmF
PnpLKz/jWgiDmhmeejTh58Lo+WJFK1jXaeDYkUpOgklO71iWfIO++ssaNSc1DYA0zfJfpyA6MGT/
GF1cR0sr22pgeheU0Os1PyT5VbHuyKH9ur3F13b41MziLhZaIYFswewCECjXaD6gJCh3a6N8f2Hy
y+94amVxF0e0GYYuVTuAF8JDDrxXF9ZvOQbhWgiHMgZmYZCxgPXjiVS/MvFBOfRXBwczvegJAtiv
dtFuGt867Ymbv4CO3ckstwv1TxRD9ps/l7LpCy32k0RGAt/SLwweQLGyK5/6/mlUwIckbxl/NLK7
PrX8PksMyBPJ+4Z98CEC64x+p4YxyrPJJpUKqL5aG5D0+5j12baDZ2XPFUeTMNcm36RbzMeB2uuD
5QCmWZ+t9qduC6iLjg6wakFhAWLHfrBk8q028XUuPVHU+OTiqELaWM24rwM7daho9zUmxwq8vIO1
7VMzqJTjNPT7dGS2RXpHs57R9KWSaqv0LiqlD87XPNb8XW99kfmCn1xgKHkkPThM+6DXG9nuIB7v
ZgaIY+IQ/PNaTVD218fIUyc58zU6gXiXddZHSxXcvzj+UxQomtw+iWu3bOG4QK2H2luBT99Ppgf0
uyPhbj1rXX2I61+Jvr1t7WpGdXokFx4sqylkqhCRo9MROeBTzPaSmkCk2tHBkp1q3+YG2lRArQ2Y
0mRgZ8kdVf8YX9L+u69Tb+AktokOIasPXbtjRoOymlo0GDT7ApeCK1Z1tBdKlHOtUodkG2YbAftH
72KJ9iRtaMRSluEKMYmrTqcY0sa0BOg+rNEENzr0o4ayyr1aUvPAgKLtG80V8Z2lFgXo1XoQUgOx
AfaG+HMMUiX9M2aYYr+9qVff3NMfufDXcYSGKnTL+qC0mOzLnfZZayHdKMBT7lGQ/C75uMsraV9q
KEeSdijvJ7Nae/mvHaSZbGCW04BMoLo4SEBBTRNUEqAakpcHTNk0G2hUtGqb7JDGlG4rA71SFaV7
e+2XGRISc7SrFWqZqCsv0X5lWeKSpDHoRRtf+iCge1d/Yf7DgtbzOwBG/5uxhdduR1UCnNKqgz4B
Q7j0oMTxOwi6bZL4BRSSuPIIzbuVG3OZWMwLxOTJrEiK87e4MGEeZSyRKuEnf/iLnAZJ6onnxlyZ
y79yhM7NLI6QFMa1EqJ+43c+2UEObVNsyi0EQaE4vlYAXrU1f9MTJ2j0oSHYBOqNJs72RWpt0fZz
0GZ1Y4X8RMD9u+9qVw5furjc692alM7lOT1bqbVICUswVPNBRdJRi00X7gzDjvDvZWU3kROuzfOs
fL1lDAN2sFFIsVoHprnLrMyZuckLoAwkbufpuBKDXnFW4KxWwM2H0UZtbpifbyzpxriWdJwVIbYT
BKQgpBBuUlQVRwwEYuYyU/YQXkeuEVX4EzdCVQhK7WDoKfWVvJtcLvz8pyxCD13VGx7LJZKN+osp
j51EArNF4/COt7v0o0fG1T6F1lvcQVphb40P1fTVmoUTxkdSJwCrS34LhUpolEfjrgeXT4pYV4Zi
XoUeBgQA9MFLPqwQPeNok2i/y2fofGSdU3YeOBYH4KT1jfknhSgDYM4/AADh7VP6o1sbeL4Mx88X
uXjNoekg86TvZb/JUjfrnxpUMXS6hrK40lY6N7PwrFJVSBGCBvB3oxfOn813XXZKELZndiFcTHJn
/Fn7ztoVCr/5bz0PVc6tLhxPBsUUOdHHOtD7uPTzojuCKSex80HuXWik/WtMpYmRcRXTnjpAAii3
LsyVNIdMgxJPfqXMXKqQQfkzSTQ8GG1VoKrc6L8AR3+VZeQ+wNQmKIgBIdFFTleiNX/bzV9xUOe/
ZeEMW0hSK2Od4wYF1g517Q25n5zIaaAET9cc7+xultt8uu6FMxSplE6MtLIPyUQM9aoDGADADOfU
v0fEO7EnVkpul+7vbG1L9xeyVuaCjpAqa+Hm8/u6Hl+IljtKso2TXae0/+NmLl2gVoyGMfZGFLSN
378qWYaRgmOTfsAH6f2mfB6t2lklQLok68VxQi0OwFmAThS03s9doR6mBibJ4AqRpDqa3zr1PEMM
qXkWJE7vFndoAt6ngdis8flfafacW17c1jJOeW1VODw9ovVgGAfXUqGsWEUNe1IpSOl6OWR2T1UA
TqxjN4DE7L84vqdrX1wlXshhEkdQEKQW9DzpW2N9JQW9LwEGyZsJjV9omRP5QbFcqwk3t43Pfn15
nE9tL65O10IQSGtR/uEhKvQhmmxur1W/bhu59ricGlncGVpA1AudaxypJ129lx7V99b0k1VKhjnX
P18LnbU9564WuvmAfp2fodBMWiupU+Er95076z6GbvoOEIFHNpG/1o684uXPrC2bhG1hiIaiE4/C
WRi0j4mXBMMvwzb8/JG6w+PtHbz0AufGFrUVQ+GkgkYKGAxVT7CApvchN5xY9nLeu0Ss+IC/mtM3
dvLv2k8ivpoMOUqqehT01jNKsBsuma8J89SOOYnWeRO0KNBQ2YtQciH8szFHvoX6jVvhge/L3EEN
0MOMRCKZv6TS8mu9CSA0VW/1YlxtMV3dGdS9gBzRwGKy5LQxDc0QIk7gOOryk0G/uVZ4bZcVp26K
ySkzae5r0mRQirIwe5Orw0aZZHJP8uLQJJru4J3GtFkexY4wusOoaiArTr3bX+8K8AOf7+RHzif3
ZD97KCxS1uOsYAJZQV7V45JRVC1spQrC2hnKVx6/mO9JS98mJYCuMNIySEpjFNOXuGtRP6Ru1fYr
T8uVMvv5z1rGn8yYyqHEqTIgLCsHWeJ0kKvKXWiO84ckdcM/tPhVTj7uK8gVmrXxEmP++y+O2cm2
zM7pZFtitHv0PJIjYOgKTF4mfqmVr5gGZTQMDIwWggsSOkEYzUqfi0525unpBIJgBOinysz9KIQ0
DX9XW3A2aRtFO2SS/AREz6du7nsMDfIJKDRO3DBudtGo/xnRhYT8muLkdXrMKnCsSmzYjgNBzaJ1
ALMv4/ghzQMVFQ6u+1Ha7s3wHrKZj5G80TFCeS9ZkGFTjVFxeW24oxz6TTHZk/SgyR99kUFtl3RO
BUHzAQoLnVXc6dlG1eiDGqcbKAttoViWluPL7dN11RMBbyujyQ58CVLP8220sk4VlOYCw5sYSm4K
gkkT4ZQcZb8qERA/jAfAKi3cy1g2bRI3kBvEQB9fLZJePiYzXPQ/P2TpElEUTltOU8WnRECrPc5f
DDnkrlGITwbIEjcmxZZrej+NON7jsGFqiXlVEu045ooyhBwVJ3etApnjQesPIfIHWcY/BjG4hI/v
BsAfdYHRCxabe05aaFSDSrxMx10SwQtm7ReXy6/aiJ0ROiS2yCHhljWjvidctw1L1B40viwbWEqX
09GzrOh1lNrPSmseJr3cxTWacyuf5toJP92Rhd9GValNygLRYkFmFPTrpP8qAFwcwYKaQTfVaD7w
AkOzE9lseFd10C0BFdnt33CZF5x/lIXvkUjRAdmBS17RHeaMCWbxtCc9WqnDX3PDpwtdupJUyMIE
gAGFUr+JDM+0fva0gIDAdzZLU8vqf7Eqk4IJVP3L5bOE7nFaarogsfAH5kE3DgoZ+p98bVGX+SJV
T40stk7RWqMGOnTy+zut2EGdTJZXXobLyOjcwmLbyqyjkKKYP05yECX4o7YCTK4dh9AWMqfbB+Gq
nzhdzsLdlh1whjHTokDaoEjv1wG3wU20VbzMh5DPyge6OBAW+JaBYYIMGvA4IG09d0pDgr5XWGGQ
ubZo7sJvmpiWR7sN9Te348OGQDcMQIUBKMeVZV54IUw2YEpLNlFXAYpqCcKQMgm9iZkmS7bSt4G2
D5jj/oMxkcbWek9L9P1oHiRVfqjFVw525kIEWf9ork0dXeYVi58xb9DJ4ybqMCv0ATwVKQFbeQ6Z
cBsaVY4SZuWmN0xHzdXEgdd2eacdRDp9/uttOP8As184sa9EOTgBZkXtmvhS60WP6PDUT1q7T9hP
8w0UkSy1I0ypmi56MCu2Z7d29rAvPv4ioxnDdiqgPo9jPRKvB286TQS3mSntIzRNvM5QhIO8Q/IS
sCVjcu8j0SJjpUJxcXkXv2Gx/8wgGMUM1SiAfJ76nUHn9Pv2Ki8NgERRRY0XPBaGYeqLu1vxTMix
Di5MSA/F9tCqh1ytP4RpuLftzB/qfDPP7SyurZaJIZyGAkD5PKhHe+i3JopJa3nwmpXFfQXicaJx
OYu/hMIzMXvPJ/4d9sbHqKz4oTkcubWe5cE0JMze51DRkKv2TtzpIMyT2tKr5wTbrn/pP29v32V1
CJ0GMCmiViWDYPli5B/Sd0pnNlD8huoplDJ17SgoU2wTrzKZYYh97Ul15FHa7ELw3Wcg7Vj5BfM7
sVzx6S9YHMVGBt6bUICN1GOPZLEPuo1xaF3hlq7krlXDrn3IU2PLaHCmIZnP7MzwXD6qQzDesbXe
0YqNZVHKEoPFUtIUAdDm8a+6wOMLMqfbu3bFxozJ15HAydSQlxggrUW2NxSzThRkvpgdiy9zQqFt
e9vKtdNxZmbxxk9dHFopZreAOYfSrVcG8ra4A0oCtcO1K7Zqa+ExwENfMJDAFAG0L9Kg0n5SEK/4
2pj8yiIdUrWpviEQFoPkMsbSq3qn5Pm/neW0MOigo/MGWUn0/JapQteU8SAMC9S6sdM9SFUw9Sve
6lLB49zEMgnQ1QL9sRx63VrJnS4tTDcVxg5Bgq1z5QtD8d1GZBB8B4PrQ1MY4yNlUOcVxEBvg65R
t1/xNafr/ftFTh5BPRKxVDVQgBI/W6gzp48WZoCV17p0B7m0NW1l8dfOLAbnwNiKhqkJVU04glNz
UH1hRYgzCw6TY5q0P1gFDpo4po9yD+HA/+Lonlqbf82Jtahrh36cNdrBbjp7ldhXnvhu9Go/8de8
ymU4ZxqnthYveoQsvR9kKFf1b9V4ByK26NEcgTC1MH71Z2Vd8zVYuEugxaE0hjoRJOmWbbE+Y3HM
50QI2dHfOl7sGq76PDpQdPUif0246spHOzO3eF/r1mhkPmaTnxh2SWp3/InKL2vXlFWA6V1Z1+J0
RIpUYqCHFaDTmJymgqQCuGishwxViaFIG0w9xS40YREo828yxJLNx69G7faxaNCkp6hyFNJPgzYQ
VBTDq6WnTh2OuwxgDAtwd9CV7BWgZQUExcEQBEapiD002hNQDaVbkGoPQlxnrMlWT2Wo+ISQFjRe
acmgVC2YtS0KkDTUzR6S8naOAV4Me/GvsSp9NGx8pdY5hOflV7XJ3QS9LVtriOUMYBmSlZK4LEuj
Q1VNby10IEiWl36cGfm9BDGZLYJeHXggGeVBtd8LjABLqvSpF8KmbeWkLUSWReGLqfJ4mtlsrjSN
dLShevpcWpFX5qBygty0CpAl6LE3xkBdi0nS42ipXxWwn8DjbKU0/Mm0rPXAuONFQ+bEoPoaqICE
dfrDojKoWYqjQJRWgmDMbD8NufL0HAW3vqIvhZV2ll31BPWSIsxDzaYZx9TAIBCV3D7a144azgVS
VgtkyBfzEIya0KQGKBDQh4wfG+bJ4O5PV3z8ipELB1xElTkhofDrpwYTHe3vsfphsM3/tJKlY61D
6A9NMc5y9TDGfnzHX0u64kyvZFBgKweiEcQmEKi8GFdPUWAHDSR2i+RB07issFXh9MQtM28woIqD
W7MSc8xebOl5Ti0uXEEjFYNVxPPWQR6Q37M0sGBSK7xJW+nWXibjYIo8NbVwBuAYAVdaTVmQWxlw
Ux7Giyr03L86YjoxakLt7yT3xfsg1lCG8198sUYdETH0tXTIzi9KUpNFpT6cd9VIQY9uo1xvrhFV
X/9yJzYWQRVYPS0jnc95ak2vKIy+xpM7GK3H+ybQ2xCgwA1qsbIt979vH8urH/DE8CLC0oAIBwE4
PqDUeO3TJH2w3xiJTdcK+te/3omdxUExQSJHGg47JBhdzU1982l6Er7hV4H2oD79b4taHBV1BD0c
lScWRAZEtBstyeyWl4on5RKGdqTqixjpmqT2Je3rfD5PVjh7mZPgYlTUIQa74aydqX31RPU4KgVp
i6m3pL6PS8mJJvFrsio3VudJqVRxhtkb54pqC6oB2fUzH1Qw1yVAshj6bzaPIOY9+x3JSfiDgXEQ
FVs5t8MUMFITk3zzxFvSJh9jlz8JwD4bDGNVlHj5+KOV1XDT9SkGQhLMvk8DucdwgFMxq8IbQsO9
2XL5Z9fH9a4rW/nBVNGr1irc4GxtMHwZBmFYW0ONHYy/UB82AZs/35UatAjKqOr4ztZXWmwE+n3q
9JiqL1FFtildiyeXd3VpbpE4mnGj5DPBmh8nwMiBe6QcamedWH5pBpnUTMwPvR4d3HgyWbiELIlY
mUTQhRim7fReAKmx5hGW+7a0sHAINUbrOh3H18968AugmNHbaJW4iYQ3MI2jj6xu0FiZ6PPtm3Pt
KTxd2MIdFBq4B3IjxSv1manv7FP63bYPt01cyTDQa4ZuDZhGUGhYil63aTLyCAGLz/1o0wN7ogXx
hvntynt7bQNPzSxOQiGzGo2VGTE92jKA4OIDOsoOnzaImbrV6vrsvpZvxKm1RQ1BmOjSaK3Eggyz
3hNjh2Gkwe19u+apMXE/z/oTEBgt8UNmBrqsaa7K1HIgfRjtfQnRhteoWMvv55N1sZQTO4uNA9Ng
OtY1Nq7zIei+qQPLnQLhyy56g+5ahr+2qMW+FWBJ6a1JY4FpbMV0rB87ldsQ8lqT2LpyYRESgW8c
3AUYFV7KgygDsgQMXaLEndmj7AEJ2axRc1174k5tLIW1mGnlU11h40qPu8Ir3NRlzvhYbnOIB//7
bgHmkf9ZEF14oI7roW4kXR6IOPspGlCYVKNCfRUMJQEz8082pxs0ipWVFvi1jYRWGWBsgItDx2Nh
N6pGI6xTHanmeIcpQMzcpivIymuxENoQ/5hYuL6oHM08nfCtdGqD38BFZ7TqWltnpdMCsPsKcQHI
3d6+XJdwKtArnxpdOD6gk0NqVshptWEfpY+i+K2zAxAFo7ZNhx9JCREIavdHuRUe/xmD+7MzHmh0
n3xGfC2SuFb1Ovsti1gpGxVuajwELKf12mhjYZ9ljELF8qcGeYj0sVeAH4WMwxoL1RWXeWZ3/vYn
EcyAKUCtrNs8AN1O7shAdoCq+L2zQsVBbyD2jZ66TMjaypFaM7sInPQmraWxE1kgKGL6wQRAYO5T
dmFhuZI+fecThpXYWrvniueZ+x0gmfiLxrzohwquqazAQe6VXfmoGZ9RCspfUMf4t0/WlRf1zM7i
NEtdqZcSRVeLNTkImyQAQNU0fCSC+lydVu7Olbf1zNjiFMfIxzJNA48XeIgOLSSpy11VTJtRaG9z
gh623Jv0tRVecwloGCAz0ufUc/mgdxKvmdLhYeqlQ/ciBph0b+/htW91amHxJDW1nE5lSIVfaZgh
m0wUUEqifKILZH02affJpKhZga0iBJ03a/EQzo2Q/6xr8TZ1mcL6zugAtgEL8XtCQGXp9ryAcBHi
dSI7IsxNTEIX7Z94jBHMmJO0a4zR00MS7iFRMGzxXBvbnIKaq0+RqyqpoUK1NzIehoFMzwYovneE
q9Yb1wQbgJhshzejJXphp1oqUvAOQy7xPodeRY4p/Il+xVYZqraSlF24adWBpHYd1RXIdyod8tKW
aFCPIX2905VC2U5h1ARhPKtU9Yk2OemQDUC79CQqUYIs6980pBowTGM8AfFi1aViq51SjS91nIAB
q56kZvSqqm1krxyEpLpRSNs3eWjNWYiBprmrVAqqRvLYW3fRYKoPaNCaW5HVegoGb/AW3U1yGHGn
h6hF6kW5whO7aXU5cYZxStFdYnn2M1PG7lU3SjSaSKQOsgcSeClymEnir5mEcleZUgji9tEy7gcr
inNbGThHFter4iMNp/B9qMYstRPT4MMezOSI+cfc0F5Kc4bYS2iZC65EIIoHgqchIAwvtdqueyO2
IXLrSb0ZlOXM7y6Z6gFUe91HzwoAyLr3ojTpxkgpw/BgBplFM9Z3eZrhB9TpFjjuzI3z1DzGLYor
YTZ4oB6duf/B+wsWjCHOOjuzQNGWM8xT5VXyWIWD+oBBGKBYqHTUq77ZItbKvmkHsJ0eV27IKX6r
aECKBy5yTQW0QdJ/YOYIjkkHX3wt9b5EJAuFOIwBIFXbEqmGjGtRcbdU80eSWeohNGNX0rQfGPxm
JeqfxjuKtc+dTt9SmtEfajVstUocyywHUlh0lYtqykdL2scpzqaNJd77NKy9uCCZN6mp5ZV86HeG
nPVB04GVWgF1Jgur7B5VAwc/H68SjxwOGk3fsswH8Oru48Es/ZATTNd0+daqQLVljYYn10bmtLFV
eySBPgTQVM1w18g1fJQkCzdmeb8ZdZ4EGhnHyOYQDUDQrpSdLSII1Qrw4j0YYyd9U0TZplFpR6lt
A5TV7s2IBxX4PCFwoh3GimngpEJlumAKiOJjq/ptGZnumVmqHkPQTmvO1BOK2hEHdTo3VdQ5w1zb
tKCR8ypgIjccHO4HM0xAC9aJ0NpZFRu+Qz2JugDVEpCLpFNlgsO+4LbVqciaCyWrfoHBjqIJpRfh
q8o0+lSVMj/is9YvtFEroCzx+f5UkDW1FRDwHZOOZ2hNoyKY2mCtJgJPbNr+Il3TZXslGxkJZC2p
qRdZpYoAqMjMIK8MiLZL032SCN2NEKkUhGd3qRwpLzhqTIOUgRw6cnyEXPhOEAUdG9UYYzdLQNBS
GFZx6PFf7XOzku4zfaQTEv4GdwlKQ5jx4lP9ncnVU8WV/l5Dt/cBDJugsDdB844Cg3JocdRKZwTj
3VMnNdGhMcinGjYQEqFT/x5b/WvXJLhroTLCpRRCYveg/u+hIA51od96JZlvLIn7bd7WkOmIh34j
j0IBHHFq92UjWtSyYyA35So5lrRTNp0JpUy5jSynA+wxSJv0ZcossmGtqjpSqdd+E2oGfIX2s+kg
tDo1vPlBCqu1SzB82EmkqkdCB8tJadR+NCY+C6Zxc0iFZ1qPG5KUPsgJXXBE689WDhAswZQYSqbp
bopTyEqyw6RH91ECJdIupVveZJtGbapd0qojSt5Z5oWato2ZmnhVOiXfA5W3aszZh9ErvyaiBUlc
qMd0VAcwr0IKSCnSA1HbZw7nZoOxZlto7FkxWONNCn+B+lrt9aHM7GlE5O20Spp7E7gsd3DKgN2A
OZt9dTk3n9H2aDZxkoe5m4JkurItKEj+lqJOg+ORFYjrkjqNtyXVaGlD0o3kdgy/GFiTWT9MAsSL
cYi/cESAcCQiogcLs8seJbllA5lRPJm5Vm3CsQhtveswkhQOmlvzMHxQwqF54201urTPLCchkG3o
8EKAFChEXUsK+asEcveHhOWQl5xSDh5IRXb6EcyVaolL2Eix4oHRjb2B6eZLE6nu5MD5zogXCbNQ
UreD7ny+yypCnIhz4OAMI/ZbpXiB7kQWDHFdOyxMhg04Gvv7upn6gGTkHaLCigu5icaF4PfRMvmh
n7o3zjBC3Snym2l2UmCCBtOk6MaoQx56ddbeswEyhCTPGDQ0TLGPo7xpEGjzrRqy0MHt0Y65lOIj
603/I7b4W5ZAX9cs6EGguN4CnwOBFPkxD1m2zzn+376PjDcV/wcESHJMczHQXiImMNsaL67etw4H
NbAtYo0c2xaTz2Nf0A344biXD232zrJR+GHBxqPF0Y8U7VaY6B8qOJq7MZJ/ji006SrQLMWpKqOM
0WqvmdqWqIVrNfrvWrcZywFuOPEB6VADve6Q7NaDmTt5WvdOJIEPlVWYdO+qXP8DGCU4OHS3gGyc
HeHJeZoQT3kAhL71lEug9kwOldkYD6WS7xKDFnYjOIZQE30HdgET7ysGlPKOF/dp2Mt7HJSh8pUw
eYsBaA+EOQ6OZdTsoSpVT0ZwP4KK0a6zhj4UCBqwxT/kAWk4SQAiofq+aYbphy6pE3eYUU3bemiH
46jW6JfN3H7ocWkxQKl9wz0+0U1XMHtA2wrwdtP0hl4WWAOFfHWi27WhfqMrxbesnSJbH40jpmeK
R/CwvEKA9yjL06406B8Lc3Z2gyjKExmpkFOCmT7IdeNj0HN0TULlRS5zy5+oFj4UgMgVNsb00Khm
tbXTukq9D2V05ke5mnZGrWR2mRkqxrjRYplmjKxEhKdDEaguMcPF9dLcxR0hCNBQEh32na6ARS+W
he5hWlm2J6UAkKYOU6fHvgK8K7WvvYhxt7nSNX4xpl8dQ8ezqWaGuomWT1wJi8prhGj2U6TGbxZi
c4/U010Vk/a9okUPVtOhkr0s7LV7OpXlnTwJ08Vod2+HqqwG0JNBu4ZEQFzXHJdIYZioZlXzQ8FN
VVQLD7xa49vnGpqoPErgERXUGeKpNBya5Zkf4gncKT24lyNTbNmYSltlCsMNmEbTA1fH6I4MJqZc
p9G609OIb1RaNuBYEmJP0FN9syq4qlA2SoRhmieFabaFFHN5yLJW3shkbNwcGcuvrpvibQut350U
Qdgna4siBz3+AMYePCnfcBh1EFkkRNspiTGUHmvcwUtl4URkBI1XvdecppOyB5VJ6mvcCPKGeSqr
whOippAZ6ICbr5rYTbksvspq1N5KI0uhhVZUO2RL93TMwYpLQ+2unEb0uqOQfxbT1O1zxAh2KMVo
qTKBwQgwWflq0pUbs6jUDRVShJiEcG6TIQF0MOdFYCrYBglfxzWHmgYg39ZfuFypH3JdSZBSMvqn
kYp9LiMmzAVEl6ZJsAMjGMJn7P84O7MlOZFsXT8RZoAz3gIxR0ZOykk3mFIpMTvOPDz9+aLPxS5l
yaTdu6+6q9QiAMd9rfVPKNpTNSYPjuV3sFGc5Wr+29dmaMrKhlCXQt7bVLURc7veEhWxmYfEMuus
XEOT7wbDlGM+2qDPEla3SAZ1P+hO/mN28OeLjea2sGY9MJbMhmY4JR+a5/6QBWZSpjakH2Y6y0M6
j81BprYXJsqJSUAqCsKChlwQIpB111F7Pt9XFua7mskkPpA6uwdOrE4Y+x4ABYvlxlyJ2Qz8eax2
cxsTr+mhCYD4Ik6IJv0rmGy4IUadbdhNXgvNTNVDANjprWE8rPnRoCQ4J76PIxrIOkZ1azPeC55p
yOY4R0PlVLdJky0WX1Vh3nWtaE5O7a+RErN76yeEs8eWPq9HOeGQmhSuGSjLE1GttdpDNrjrpUuL
nwM15HYhZum0+C1cfOz+lTyDBnQNfsSIfYIc8n5ktT0yXuV5oOCt0cAPTZs6JtHT1OK9aMcGSdpA
IaRM+BFat06XqmeekfTIDNrYdzZmbFsnrqWFFSdrMPf+ehJeTHcB/vBq9HpzWUazC4Wm+QF6l/iL
CyP2bGD2fG8m5MdBCftpWP8pWIz4TYv7lMM2mfK3RPL3AWk+NqPpb7DjyLadp7+ooqr3HYSiYz/2
rB13ujGnamyREoPzF3P51Vpqd99Cx72zdTlmm4Fy6GEyRPpNKudOrra9E8o1L3mDO03jOukuLnGX
nxe9G+E5NOb9hPBiVze1+VF6jrbp7HH8msdl06DN7vIHMQrvJuFQKoh3yvpL17XfZx27c7tp8bjD
Zm5bu9kUh141zYeEGpKWeKidC66I9j7LNHlfE831mlVW/YXQ1vJcmEYXFIaUx6ao1VcGwd3Fd/uW
rLC+xhY27tKjbK5wW6NzVbLJu92sX5O87NTYNfi+7NBmpaepxgZ7Bi/UWvcpz8p8opmIH5QhGidI
G8ffDO2anUQx4zFd6PLd9LOvcUtk7GBX7rat5n6I4EzwJ3xn5yB4mQ5mN+NY63nw4zpLfmn7wT5L
4XdEbbnxxSsG453vqL61rDEJ4pkExsq/GqhU7kc/+Rg59aZ9vzgKw1rDfqL77AKUZoROz9pTTtN4
zCcrPWYtHSwkEDgbqFu+JanlhG6NmESWxnYtknrE2Zp0YMeoh6PfNmkYs9aD2p1eip6kACtbtNDG
QmaX66Xa9uVc7JVo2KHdcal+Ci9Nn90J77eppD8nUbzerBLW69p5L9NAGpowk2jSqgcGEiKoaHFx
/l7C1ElvW2EM1KHDvUAYWpHCXJGY0ZVbPSmGgLXtXEzfQ8tSFd8lJMagbuz+kHZmf6zLCjPKJKlu
rj0WE5LeZk3o5IgI297gqGRc4KrNRwzfUa4VXfJNOm1239rKi8oWe1y8VKb5Iy7GdptBcb9pjMU7
6JNyvrtVAQ0T6kJ67vt+uB9aZBejSrP3trPKUz7BZRhr8FSOeu97j8t3Frmadl0P4DMEhrUs8wkL
6jAuR28/pQo+0uKMO8PtgW49D4udvM6e5tnLQikz/nDqHPn/fmgzWik9E5eBUykU+qI2muFlD9JW
8WtTYXIcEG23T+QkiUkhBy9wY8PcCIQAVGW13JVdEZ+MKofjo0zCuHr7q++ORHVmor7EGRG1CGja
vTGL/g1RkxbWrebsmyKZjqOdUDR4i35azPnGEURgUOy3oWe09dmp7bdFK9+mjMmSl7un3ETYZsZO
fFeZLJrYZdo9f40RoQX6mpc3ZZe/x/NgPtaFOZ0Tazb3RW+Z31c1GVWUO33+0C1e94yWZzjoq+h/
GnkBQu3Hz349T4Eoe0r8pcO2fGrFvYv1fSC1JkN3MBthltVfNBq7MPMQGBaqNPh6G2/jTbP3Wirx
08yH+LkQhNZn2JxzG3h9K2xpplE6B52gU+z/19d1oq9BUNsj8vIdCF1ZfoMaog2qyV42RTqkMC1G
LRo1vd92WZVG7dAD6xK28Jylnh0YTm6/5LqX7mMrHTHCiW/jpPA2pVMPVD4rYJUnV8rpubhGGY76
3czvhKVpqEuq6faHp9tvlS+KQ+0i2/LLxgmZWrrXHOYLZgN65Bf6t6pyW5c80M6gqUt1wLZ26ff8
Q2+zrl4cjnR9z7Oirs+VE4nB5YclCwhEbel7OSn/LCYGWllCxodvUsr1ltP8WJrCuReyzcPVI7et
my1nS8Se8aprY0k4rU+OTNhn6bwR+YxevRgJ5MWt/gVz7due2vqUdTYdTGyfstV9buRYQoLNYoJ8
Gv+SESO5k6pVj5PZWtdAxCn7LvhRasi/SL3Jb4fernfL6veYYRcaUW6jznY2Nrd6bz6s9ty/rGvX
bEWl+qAf2StkosFehq2AXYBbk3frj3YXdE41YCaLAwVWXHY4OGL6ScNg3BMi60zRWI80Ck5LHOKQ
td2mKvr0rPfNejQb5e86c/TujXY1rP3g5u4bsaHlpTCzQoVp1ovmyIwlPRtJ0sErpHI4E/YIzBoz
1C1amWAbwAzFmPTuYV49Ut0rx+sunj54OFM6eQTN0zG2ZSGaKmrsajk2ScHIskhF/SbT4Xs/6trR
dtN+I8rC3xd1pnbjYpZ77nd46U1RbkfR4A1CYqXKIzn3FU5/S3vxJyP/DpGU2XKzYKlvFD57u+sy
3U8cPvkhfenWWO+j1m0oH/RVHodeZkHmxdZWlk4fTOqaF1CXZbdjVppe0tiQ5i73qvriTvF8KSe1
fDGVX9/JqbQeW3u+7jar0+31qsr3cUIhD++oesJWkYMlFte0CtUwHM2c+TnJF0Zeg8iGLXVKyf5c
lx2WC/39MsmvdprVlyV1isem1hDPTFh8eZPb38tUyzdGReUZrHH2YbvFvcXA+8pvsJFeyhur863X
7upB7GvPMvWMx04nnNMg++JkaeU3bRTrBgIFJZjy782x1S7r6NSB7WUfqKafVN6t+7Jgp9Rncwg0
+UNP1s2IHTYJEYQUEEi6jP0GYnV81/dTcbbHYW9YSrzLvmNqKlkYne+2Jznl6B4s1ZfnTsO9vWOB
6Uzxg2Klq3b4u3Xpsp0RquHgluwrisCqNxMKxGHbLdUcXaXVbcdchsnzeFmZj95nzVR8yWuZ3XVT
xzPwyc1MZz7QYfKPhADOxrW+7IMWUGU9KKIrX8gNZqaXCzMi3rT7ZnkaSRD5bTrZ+X5Yvc1IaZTr
zk2xejUad01jYQ5fQA+4vmJcpm3rpV2iQTNDIye7tm6rLqyktveT9eKgkDcHitVEnSitI9dNL0tt
l0T55adZJPcq657E9B4LOsXJw2m2lcz+eblGbKP0LYvHVhsO/lxte316mJyiC5PK2xh5/O4s/qOd
YOLeutOOME1GbDbO4HzpgecT19t6X9KRFKvCvHey5MbCDo1KCVv/ZeYzq9FCVpQmsWmvodd0X5Wc
v/gKS2xDHi2iyveDn9JSMUSZxDcr94L06pWSJy15JmwI2iKHo86U6Kko5+Vg5NmtxLcHGzyTxTIl
u6RykAWNRqs/eZrjPNqanf9QGYws4kr2quv7u0mXGoGQTPiPeexkBb59AHdEojSDW70PdtvHFBFd
hpKZUA/wEoNWLVHH1kze0zIFuVQ003lRHxyoMEFTOQzmkJq9UR/KrVZcjwG7e+sysBnqHsEASPYB
hpHbuRFZoGtu2M6t2s59eqItFuGQ5TH8zuWuKWPcN9yxf4aJVHHH0MoSUZ2yJsV4L/VfvXSJtLpp
IgwuNYZGnLKQyOFfNdVNnI3lBna09202/YfZzMo5SFZmRTSshhUOCb5mobss+YvZzn4eoPmhVmQ3
eQXPtMPOnb9QpKYPk2+SldkltRmZmCQOuN3uU1xYn6Rc4sMw8g115sZLEG/YKdKdxY+wKrxJNMEO
ZXddsLrVri/qbZfy3/tMRGUuuzPe8Q/osqNy8IcDk+HbEdBnrzXOeK5mDBAZApOzuAbQYdYzGwCK
Zz27XyG8QoTXb8bC04nDitWeIuDO7If+myYzOKJAWIUMpe8TqOIWP6wUZyg/22sVT2mcKINE+WF5
buBhenTSC6bGhp/jGVHZX1W/+EGX6XBMCcO5uG7DiEAudbCY/b1XGN8y33mvi2JHDsVpSOcL0687
VxY3hnK+KhLhmmQqT5lcCZ5BXYhOTm3U1Ghom5k+7mdXM3dVR2qwWfaBU7jGLl7zcPJInNEFbJ/e
AbdS84DkymWX0Xr3gSHRgUXVvS2k2QaGOXxlunCYq6a41ZLiQ8TlVpQdU/aB401v5pAY8GQju/Sl
vkaamm19qyeE0wzFEEEGJCyvMX4Yiftk69WWBAuJRNx0IlvA0hqohHPeKYeWbHcWeoZ2TX8qkYR1
bjE493YDa0CuI2xG7DVQkpdBY2IdsGT6kyzY2f1EkYSW3TfkgobOkIRN1lihvvBBoHG85IU4kyBT
hMovL73enyQl3kUqxPm+MW6NPNmK/mum/O2UaMOFKcWBcteKiAF7THwRutOKYnGR/cH1pTy4o3+Z
ifMJxso4so0HZaw3N5msdyR/kNEsqpu5037S4m0Vx8lr0hJVkKMWVMIEsPBqJo7LPJyA6bLASIvN
nJhtlMj+Urb5oWoAgUe72XOQPKjVMkNn9XeGGD7G4Wth2nxMmc0Apji0ebxEbaIhM2ixV0w0N4GT
SHYzqoF1BGCrsjIq6Gk2k4vZZxwTY6CITOdL6Bm7G/TDa+2VR1/xAaq8/rCX8ty741FnipIEid67
G+EOh3QdnI2vCl6DzneBcRQuJ/SYsTNeUwnTn6YalhsJqrgfmTWhdWDwBDjbd22yHfQuZIRV8zWW
R7jl3wQpcgOmwnHvw5pdMOAt08Tf5CY4YMoYUtPb++vt2BmyB0JZ5lJGfpIcKgkI1cfDfpr6S03m
Ja2x2PtUL+dYlUe95OuJRQFy4H3o3gKeomDkxbUhNqkX75gT3abrOoKKF19nj1cMAFGErO5zr6v3
POFBmE2356WURyctzrVvniQ9WOAlNWE+LBPItpFrxQ9kATlP8eK4e13iv2KsF8Nttq4FHjy12Y3R
lqQIawonAVeLKEGsfd0xwie6niFLutGHpX4sVrrOgHI3vxN4rMo+ttnSOoV9ldG0B390w9HxaWBy
aH/GTnlsgHE/HjryX7ZJRsJ5Vbjh3P4YKjFEuvVdKSiwzrI+DxPjR+pzl92YTmd0SOSa0tei1nA7
nyWJNT7lX5Zsl94oN9mUM493kwZLWcB4MZU3zJskH7cLRegKfC5WtDJoiYq5w/rJTwUnYf7MXP2l
k93XmZDdYrHv8PsJ+tk3o5jal8VkbBASMlpLjHvlJiE550TMVS1mEO6wsex1U0GcFCYqe4m/R0nG
umekIWug29i9S/Fs5vcOWdhrUkW4Qt9xm+DsnGgFBtwOiDTeUAHQzI8uiUOVoH1hh8Y72nvVjT7M
WjTti/22woKRcRWOaf6cCIPkTHXrdxA7OOA2tmWHcbXuM4jbdqwE5hUpttMFqKkj5P3SZqGlLMZ7
8bklh7NcWkbikAbyFNc4bdyuRnMfU7MDU4OuNRoZ5srwzAATu0e/+lmIdNkwU5v5YprnlWlJX5FP
rxTuhXF/JzSMRBetOYq500ODGc5PbTDPiTMdpD7uB+mq21YiGKUNAaFeGfhIssya57leMIOJM38/
exKydwkQB0JdIzzTsjhqNeY7mbtKJ5T85JxW1LEPjm1sDZNYCRM7g1NmGfRjEL2bbLidlerNYLCm
eIs7Pm5xWhsJglUGU/uoNarBsTiybp7sapDEMGUHZ4wj4q7KQGR0KDY7IrPMzBmiXHM9yrvFCHwn
tbcqzyrQVbPdqqZ68I0eo2FnsN4MjdGYmqsHo2XRa8U1goS2+tQhxDJlAYGc74xanca9iC3ic+Qu
yzh+aXUjnOvUpl6S7/HQ6q+J0b8CFA5IpNMgAzJ55Sjp93bcdLjgpmkephNbtJq7S5+NR9Nx2G/d
bGet9t6ZJw4lfXKCNSc2nvgIpsNZ2wcpIJw+uDeIzXvOyMo4K/Zcv7adJ8hBYUZzVbfd8jUjcHgv
tUqP5qXfTWb1QD+Kg4rW2Lc+zIQ8bzY0htlPA1g0yHyDMYI33FoK70i1zGIzrz817F7DKal6Tl+t
wAlF74+NVe/qWd8NuW9QkaUPI7wcSr7nlMlr4GT1CegkVGsvQo7aYG3N6yleeru+0u8LLccqrgiX
hg8dZ9DA0+oNGPhjIxhICXU2pxHbkWwUBOHp+k0y6/Lq6x+ymb6aGUg+82n+vX6s5OCHsrKKd1ER
y7oaXrNPmKVhhpFDnBwKXKZStd5LDKUeu6atP/zZPY5F/wa4cqsRNn7bNtY92yqlRtu1aQiqSKJ9
kryWrJVRc+SNi6Ut9Uiqf9PM+EtbyG26UEq4eZncVGIyt8UibwlWXfZT6+3MorIio66N28xezHdQ
tGIMtLr1YXToxHFpgtjlxlnfdW+Y74mdBBzRMO91Vg2TByOn1LYouIoEAoepRPZ9ivGf0Al1DFqL
sVM3WitwphXvsBJrzmxSp5Z1HHnNGPJytNCZPLJQOMoox9tQZwgR6WNp8dXjWt+V5B2b/fxzbfuH
BAugnRErpm929xOKxAEggRO69IdncMIyqMeivHCbX7IZ9FMo47Zq/See3sQOadiUyqNrRwN8yEaq
N99Mv5IDeVOzo8T4dnTMMPWWcadbxVaAkB4E1hq63WLSo0mO9Ehp+NQ1jV4fSH4cw1xlLwDUElKX
7oJ9SKgvjGs6xjOD8+Y08pyNfbbDUSkJZQNhJC/Y10iB3eaa9l3vOQcWlR2V2Toby0w3DBfr45DU
cNIJ09r2XvVgYywUTHN80UTzjXUSuon+VKsi4kz65rScf67pbpkSP5AAfm964qhX+RenqxPcnORD
6qpTLIhyt5D/1b62W9gMC9jie+ZiPmfg4u5hay3YILPfC1qBdfJ2GcZnm4meKm9wxJ4M6aV0gAv2
sAnORINqy21tGsRv1YN/slRlnpbWelykXUe2pJcek3SE2jMji0mnZ3YQeV921BNgZPtZdUfwnRw/
rPVoaHa7pdJ6153euoH3SaJ43pgbQhIZMix7Rtb9NiXhSBXjvGltEh2xsbqsFcumyeznfOxycOwR
fLt7GBy0NhNo+RwU+pVjkUv7Cz5axoAmi6dH5Wv/mN3xGft5xvblAOqiafrVKas/O62yA7oa7FlN
tZddZ2/SZbplcKrWAOc0zJTb/AJrhhFPXoXw+t9TF4+sknV/K1Yh3ntvokhuZ/54CvCYW8YrU9IR
gU8GgmWXxzkHNdZa8UPqun+0Mq94KEx3OKWGXoVqbN5Uuj5o86xt+vg7I1rrpZ3ned8vff8ta+Gk
tW0lNn1hlw+IV8uvskUAa1yf8jQXuzxpMH5o6jufgMljbcpjpTgyzHk422bu7JZpNTeJYfxwxWRc
0/homZRxpVaoQKH1gvzBUaU1oPSjLFAg57FGGmXrbkwJz1BAETsjMbZ3prbiNgJPvbsrhBUXX0xa
GHhMs5ZmEThpwv5vpPkbEa7d97o1yGxUpkFHbtVivcXXPf0yw4179GVv7Mg0LR6JS7TScFib5VQ3
Az9laU3S44y22xv5ivX7UMT1RlKf56DpMGDc3nVApuWqos7oCRA1ndo7+WviDszGJ/EgS0/fLNdH
k07Jm8gZgXWjdnbdtv9YhtL8yRuDkei3mKijAyGq19RdaKqOFT8vo17e6c0yhSh+c84t9z22zD50
8gFdSp8Vg7u16kRLN0ZKrXt0yJm6JAnfjzvmT56zDOcS0zTNGiI3oVxo4+XF0GeLirctxudaw/XL
sfnNhqQ7WfFXFRNDbio5tM5VexHIJqN5hM5dG30X8TeDivr9o6ZIRtV6I+xwTnYALig8DbKHI2/C
amMtm0NTAaks+vy11ZcfsWN6eTB4/Rg6Yx45PdrqvLbjh5IwyCeydVdSBRbwjsQ/6Wl1N5N/CScT
m5ew5+lgp9vE36VeAuO3mEJVnvdlzfM46pc2fVVq9kIR23OYKucwVgqQJU04cTblktEuq9rpnuLG
jA8mc6uNHJd5ozP/sgAQKguoIstKz47WQmaHIRkHLYD0pXvhKptqvdWLxqGi8zr4ZaqdAEzBqEsn
NEQps5cud5JjLpm3UaChGTrVqjlNhsdCzARqOQMvmUfhpOqAHiym79FoC3wHF5Rslq+rBaWVsKJl
42Fu+ZyufTVFUzuDEMf2Ph66+jU3tEREHbNCcE3LA2StGHX6nGAMuozkaA+ZthVNBzvLdop9Vs1L
OKVy2aZm+ZAq8EFSLLdQXM3IJqQkkKPzbOuQG6qK3Qykxr6M/bI+QgRzTzP+ACxEewKg7caLaFnN
tr3sy5zUh7XS99kIZ5XnH4/PlNhdOItsr2KZhV5CNsLoYRfYax3Aii1C+Ab4ClYqaOZ8Pzb1WoZ+
O0K1bRZLeyvgXjFeEDi9MoYsn3h48URGcVGqyBv5q4JMGOt3b+2NCSbDsOLoDF4XzZmjbu0ZlCNT
mYY3rmTyn0g5RYbiJI39MX0Wiz8ADma3CWNSUj9b9ZK0QKTRbHd5xzgAIhuXinOxKZOhsYPWsxE1
WtYAxmq5RGLMLh1nTlWyUZgShoRKqCAzq9oK4hgi5dQ007FLbP3N89b6FeRzy+y2ApQr7ajMUp2k
v7g+eoQivwiNslyrFnw9W9/iO8Yb577w8q+lGmkrlDEHWrx2Gzd2qogrOkFXp+LcQDAIfACjwDWa
7CW3nbMVwwuJFAQD4rkWC85WPzTjc2ukHXG+9pWXaFpmpm+VSv3xoCc4xAXE3dZ0EDasuDHr00cv
ZqJqIG5MS9uLBPAFJNUGakCzSG+XL572w9EA8YK5NRY8nWPR6LA5sm4kIrnu+u1QTs567uJM9wF/
EzCquoToEeAZT/EPXJfKbSIgaRsIP1gAXn5WnOxPNfXBGNTS4l5pYnTo6ZPSxkOqK5rbahFAhW1h
izfHqTqgRJMDzhb2S+o6HWIOaKBdMMaadzPq4FlBq/VdH1rz0n3v8D3/AStC0wMnnpy77D90kl71
7oklr+jTY5fex6VYMI18Uwr7tpxrEyplAhDMmOCb1RObsZWT1mChKi1aQFRkYortgJo1O1VXWnfh
wkkVsDTz2ZKRXSxp2Ep81zU13vjY2G+73JzRB/q3+qp9SwdlXUZXtyIIjKD35vjuZBO85JZ85V1B
gF/g1k4G3qN5ME1z2O6R5Ss/0hsTp5ipL42TfYVer5KJkJ6GM3Ms7PeRpfoh6+KBSXt9P3pZCgNJ
gJNOY91C8HW5v9ZcD7GTTGuQWfyNtkcX7cF0CXVXpe7Fa0jbgM7ECfxnlcW/3fXRQLmW4+jeVdIK
wetX/Q8+kGnlS2Pesk00H2vWQ+6XYueAD+sj3ktm4t97zbTX156lC2G/ll+GJEHYjH/6DJVNQ6He
FNlTYU+vf/5tv1WA/OOnfVLR2GSWomVDAaI/l8D/hAHr7ypjoP03w4nfiZH++Qw+KWh8vjzfT+g/
50Z/k8Zy6dfk59pb9ZO0F8CKOcFF1bb/Irr8t0gI3z8dOZKJOtHlP78++cFMGKFXJsYNQg8EIHjz
TjREY4R/forGvyUtv17nk5CmJxbK6tX1MS5he0BJHNUheAwU9mA6l5vyrzLFf2uDfr3gJw2N1viw
171WbCkWGxjJstjn2K9SDdEn/+XmrmvgV70OolgLJ2vDcRFm/ycs6h/ytXIkgjRRPERsEyKE9CFk
uDA7YyX6v9Bf/vuN/Xqx67//x8XAREktaRF7pu6BsVpsE/20172/3dO/HXB+vcynhaEYwMpK88T2
qt0B0gEukKl1jttl0z4PWtTVxbFp/maU9O+P4HpVgoHgSRmO+GwRXRJ2C2YgkOhM1B3EBqvFuSPV
ZAmLgsmEaL+t2X/twfLrJT994AvccX81k3U7d8Bk14AEGfc3Xd8mO2PR3v5PS+V/bvDTV774aZXE
kwva1ldHq2Z2+0iwPBCKdhE6YVlyNqMRGsOTtQ4PYhF/kcD/5vl67K++YK26tvE54DrJ8IlYDFbq
tGR+oEZ9fDUL6W1MlCUv11Fnxyt1nL+l+/x7E0Vd9D+Xda+L7R9r1rSgFTE4XnitAkY5ZqL+xRWR
oEEzlr9Y+P3tWp/OknxwJojPAx8+4/bA4pPXUNcyrjC+uO6S7FJjevrzS/3NFX9xMf201Ui3E/SW
xAba+TeLsXzVVHlYas+eBNv21d9cUz/vbJyShnd12bOJziLU+9OXOWvNWnkFlxMruqZ1HJpQ2p5x
qKth+vnnO/u813y+1KddW5R1WlH3QVtl7I0qQxavbn2p/2L/KT57GFwv41usAh9nBjDFTw/Q54DC
WJfgjDWbqWJpSTRAygCFxAJVsWKH0/ifFSoLuETaVctFxubi39cKnVFnlDshxXIxWtv4sFQKn7Sq
v2swuENEqUSXNZ4VJJSgwTLp9h2qjy9JgtTRG7U3SBsffaaOpJMj+Z49SFQK9ymvOiF9vGXylkcr
Wrf/NhnuPzeMq5Rv+ZauQy7+9D3ERATWqAO30u1vZreNYNE+dUX+wDBwa87qY9LGv2idf7dq/H9c
8tOrVOMwtSZGXNs1ye88pQa4Tt1wnOJkef3zojE/bzKf7+7T63QTgEA9FbCFQIbfkRbEzLComMvW
XiMtt/RzLDSr3uj4zu5FCeca6tS6MRNo+MDHaWiM7RrJBiTRUbAwusJ9pBspmTt6KeiDDYsJRsdl
Nst5g8HfMARz5sFHLkvvtaBkCsx45PRYezhNBaO/P9/f58/9P7fns2GZOIm4RGj++vIs2Ov8EHfa
mqgiHhlPpzSPkbb+5YVdn9I/i4rPl/l0LvlWq4tl5jLOHGTpysTMN8Mp193QU+k5s28amzFbdvjz
zRnXX/+ny346oFLQ8DyZRrF1afFDq0sQiy8AsJ7RhbHWQTWd+meRZm9A9cWGzIadZ9h/OaX+ZcTw
/+/dtWw0Yp5l2p++D93wlkq4k7fFbCIQ/SWeslMhB0an7UFCsvHaXbKAv5jGX678m6/E5G/XOY9g
umAd9Ou7NeCmaUNSzlsmPeYPaW2t9//++ZqYXeOj4nMmeuanK/T5lI+wpudtCYM20L0i4TDsk5e2
hY04WMyAyeb0A2clqpkAU/0w1fNNJ+O/per+5iP9xR7p0/JaU17zYDckQ07js+yJahst/a51VX52
2xQKg8VUQMx+sf3LA/jN5/PLhT8tMCmBEe0Yw7G5tIm7StqrhhFec12Nx9xo4UHU61vv5A9GYZmY
TmXLo9GhgB0xQw1GmveERNTReE4GLQ77HnqxtNd+8+df+ZsfiY2dcHCjwX8R2+Ff10FcMiD1Icdt
qyW8Zh++xfozEqmRxu/PF/rNa/jlQp9eg2115eh0XCi5pGRg6n3QtXusBpTRQBT773cuEzthzyLw
0Cb84dNdVWpIkwnK7TZZb8YvJdEvlsC9NvIgv/z5tn63jfxyqU/35Rea8gY/odDEnvdwNevNdpUf
6Fs7VLt89+er/e5t/fO+Pi0pK1d6knpcDJHj0J7bu7QL7fxRf/nzZf7ls8O29MtNfbJHSV20qGTF
4g8TTJtrnxcfQILC5j8+O8ZfduLf7P+/XOzTRrEYWl9aOje1lm8ivm1zOPnDzsdlx83fPe+AQfFf
zC5+e38WfSxFpS6Ea15/0j/KdESupq+1MUfOtwlWMCTiCjOH09w+dEAn3k22PMzOkz5+//Nzvd7J
pyPH/Mdlxf8j7bx2G8fSLfxEBMjNfKtASZazXXbZN0RF5kxuhqc/H/tixqYFCT0H0xgU0OjaYtrh
/9f61uJ04OgV0jmHXaaibKBtkgLTXXod59ft3BCLNz/SCDuuS25meN1tTa/ZZWtx0HdsOlaXAbyn
r8c2ZyyuRkja4skVWYEGlE6AlyE8CWrjGHT5VtGnC2vVqRfEFLpmspqgRlnOUW6t+fAazd6jc1ms
nbF4rHsV26llh2wR6GyEOTIfmEn3QsYXpq1LYy8+b9MBC4/tqCfuutwo6CvKt4l4BHsTKO2mcnby
2/lX5NQX/vFaF184xt2yoq0vvKpN/lYKTBCF19+qu2nX+Xdd9/+8tYsPPWfvZTqd03tV7A8bVGAP
VAnuqrLTVpaBxnU0K4wQqbp28DtfOL+enDo/Xuvi9ckSy3d6g3tbbSH2bFOvh36xm9batkb2ceHL
uPQgF9WkQouz1lWN3it+jMMzXIIifpfvQ3hvOPAQtuef4qnF7uOVzU/5w/xSa+C1LDZenkE/FXH1
cJgyKf+6XZjuCiutr1NClG2q9JcgbCfOsYLcVsq4oFRd/v/zwKJPqj5Q9R4aTtihQDTGfajQwca3
k3Y04M5f5vy3LSYbfca2C5dtnnCMxTRK5BEZuFEkPNO1Ddy47ZOqTNFbq9HuOj8SwocTYwnTJFCK
gAuLzcrnK+vhQaINJ3FicLFABqHyaNe9jlMCQbfRZ/YmJAXub1Vq6W3emdbO9psq3QE+J6JQlKb9
KGxklFcubdYfONQ47mpuuYl6W+lpEtfy2kYO9dMIVAzLvSimh8mNrSOgNAzIfP+67oXw2mhzpraB
d6OQ/rEIGxeaVgOumtacs6paEmTr1qQjD4PnLu11Z9WY9Lco+qOjDrutqIz2GGkuJk3L9SEh0KHK
RZztew35Tm4gNwXVrK0m0Y77Usq7Bk3nTiJwlRvdNrM1f0h2Fc5NLDFZ/xxLR1yJIWrfU6eAeWym
5muKr5cw2RQNZ23gmLOLodwMbfUNjFp2G3RZEq6QLM/Z4tmMLi2C4jZWGk9aSYTnNUj/RMQPoKXS
qm0sDVRtrlVuNVN5M/JuegjIyUIOXmDFQB4RjvoPPWiStduqqtwQeOqsLbvO1x1Wf8TOOLOtwZYb
SYn6WjFK9NU0b3FFZbm71gZzRlJMKU02PQZnESP3bYyeOKzEuQ+x2mYNSrQk1qdrfKKC1mIxNNcY
QajfF4Nfbwh+/qHU6OjbWP6cBh/SZY+3P5X9c9cOE6FxDdLNudGUVMrOpM+z14pyC3NGXmuzbirA
X6ltK1WGr3WL5GxV+uTw+amCGKmdrupKktiHjKEvOlS+U6CjuixAHqwdN3+e0G1GbkbfWj34rqCF
FGbVpiqxipYJplKF2I69HgPTs9rZqJRAqU9oXX+Px1HdjWORPhuEbHaecOR9VcbCM0bnLxoujx4J
HiMtJ6iqdLcSOBBEAq2dnx7dzhFvEf+i/eNrtQ4mrxEpIqfoyipzkpn76g+EE32Xmf2vzgVQVtpJ
eOvWqBGqZKC/rUV2tdWNkZQ/PzzUiDabMv1tYbfpdCH/mqZA5wT5ICnvEJUABsKc7N+GgYrSHD6K
6IJ9MsZIKLJgM1hiOHZ9Wrx3Q1E+xq4rMOm1wD9FPaGGDyywWZYsCTUMkfflOi23tG1fmzDqSDsO
4VfFAdUro3/BoccnYZXWD8nffCcmVb1WAuU9tLKrXjXe3LLGZgltyyOYp0RWJrVH14z760K0yqbS
i9hr2iDwEhvjbpnjagVb9aPqZLmrO4v+O3/caGP63KNceGszYbw59RC/Wnrwo81cDPCt1WRr0zWq
20lHno9SXHsfYWL/tmlIq6Amqmxl8HHRRyZFzxC/JEgCq2nFvuhMNqscKKPI9Foj4KjrNNkmHPir
sdk4QWB4uOnpZg++3sUrY4oxhU0hKm4DD5YFwWplNHow2+zeixwAgBXZ6d+JhEZU8d1DU7BetCIm
nVq67OYya2dk6g0mnWc/cYoHqomIMOnsrh1pfkvVKvTwdRCipWOFAJOGwFumitxXpem7eP6TAfKT
7N4Q/OFOtUpKVIEKibHByxSjbOtoqUvlQp1HO7VcmB9AxYvNhkbcZdxNGPmiQBOrJGUYM8nDKzPm
hQT/kZRbu7VuCs1G2AEVqlBa/HPalN1kdMHLIQjQvolDxpbh0kI2b+OWK9nH1WWxO0DDmhqUMFEH
O1R+aok1waQ9A4cqubPMDrVnN6p3fTrch/EIhMGV1aZP23g/yNIrDRyASj77+jr0du0kQ7rWmoP9
e6byaMQUpMGx7g3t4IbD0UG7fauH9S1Z1qhVKIqqeE2R9IWQGhD8wv2vEYsmKjWRjLGDOfG9hbIy
mt8U6dIWx2JzRRgqUi8zGslDxQRBEvx9Wbvsw2Hu4A8YyPG0EUhL46+B8xFDlnZnt4YLEGnYgQPT
txkzhSdr40KN+8QGFpjTf9fpxdZHb9FDcSIWnh0iMG1mqhoShLUZ1N7k+mutFheo9Se2PJ8GnPdi
H/ZaSorhQla65pHLyIzQRYicbfkzQMiJtu1SDO2l0RZbHpgvw6ijsvG4zvTJVwE6lKOkSm/FvzCo
v53f9lCyOPViWhqNLNWkYbAUDEQW3ieKyyTjaSZaiCTBhVpEyLxdKlmRrZAnHrvGgaXFfVG1qbgp
7U5epVRAPKpzw20Tu8prSD9/5CDzGmfNnZJopHgk5nXRhuOdVnZ9gC6r1o/9kI9bgLcdNl+4bCHL
dGkgHSk8NKwu85NQrgsQgCszLmZttZ6usrRMnnM3io8I/Mdv7dhxX9SbWVM62iSQspeqUAeBktEh
wbm2VR+qur9HqooNNQ8TMtl/jWaJx8K0ruypNnZtY26yirOWxCzVuH1xqPJwWBXoV1fZUD4jFlNu
w5RVnfV55eSmEW5ayFVX4LmSsXrjv8WxU2G6sbelQJqcIKjr0wbXhMvRPkWWim11QlTR6ajVHJlt
GrNAOQvtdcQJhHtf39QFe8pGW+et7Q1lMMNcdqGRP7hEclVRzYcu/dJZp7qeH83clsxlKDZbECdP
OsrVo4ZxM2DnMpkjpODp2VWjmvKm3+ELLgEm1N+tWmDEFyb7vRLnSVwWyjednNAcU5wzZe6Fb+TU
R/lx5l1snvOaWaSbCD4cRHCn5n9R6rDwT09SvymM7HD+pb002GIupeFhJX4OIB6JY/MjeMiUg3yR
f84PcvI7/PBdLM7ldRn3LofiyQvC1tn1Uflil+2tnirTtyFFVXV+tFMFI118GG5xLC86xJFVS4x3
ppjgzjPcLOwY4ESVVXSwq+4Z4CSOIPJiD6ZpujeZzfRv1A0MZ2FfOAudvHQmBGeub6rWsrCeFnUP
fCMVXjO1YhcMZICWWCmQvdUbzf4fii86Zk9US7xAKp2gz9NrSqBTkyu8OokcdQ9wC7XNDtFWiTJj
pabubS+zm6Rr3132nOfv+skXySFCQDXJzITV+nloR4T44nJwCrHpbEkUCtXhzrCf4V6gsr9wU0/u
TT6MtXifwi7Fa6gQnkE1ciDaHico8cUCG+4lndWlkRY31K1yq0gFN9TO4psgObSOtetA1Z2/d5dG
Wey1qhFlZSD5CFEcJv3VhJvl0uO5NMT87z8svJBZ1FGGDNE05abG8kNoDMCG89dx8sv7MHUt0+G6
Bn6XqqsWJhgCxUov3MiV9o74ckt40+5SpNipb+vDaP/06z5ck5WlqhHqjeXl8rX5ET418lV9Pn9F
8w5hudX8OMTirQ6VrODj5vl3unWTjUhEOIdGBafbdiw2NI2fOsV9lS2HhfMDnyyhfBx5sXcxR0U3
VYUHpgqnWsle+V5gDfbwhxwVxSxvrfEbq1V4O2S1dQj60MFxgG0VV3W00dtAPJq1bA6J8gctsPoI
z6q9jbUcvlxYrDXLAh0TAl/GlJlZ+Q6OG7ZNE0cDGe1qi5dj3h2j8FexYj5ZoC6yvHwK4G3EdfEr
wjDxUpBCO3Tlkz1g0BPKe9NP6UFRtHs7VNw1jiMVgbwt1jbQIZBy8ZsiJ/WYc+z/I1DieqP0MUS3
207gYRve4wgho7nFyrRRw2/uGEDIczx8of6666v4j1WFV3B+Vuko+nWa/wkqkd5kZuvBzCxuoi6d
/tbo4m+ayfmLJP8GQiByeFBk2qC80c3fucxP2wJ1f7KSKPzBXuAxyO0XEZa7SrOOqlVeKNdq82e7
fHlozriC6qsNrnTxCDtqtTHdvN6b/HxltB112Wqj4ZiBibPT/W8tQd7sBdn5BtxCY29b/1ifD40+
PJx/mzR1nqjO/BZz0c0I6iK2IXZPXiZ6jHIphZdCluBDaVOClYHWe1eAmyG+bqtjYxwOflTmf9VR
hAck4upDPVhkrWkw/yy/XNuYQTlj5eM6ykh41eBSHvRpMF/ZEfYv8Zi9UNf0qES8Ujv0qUQMzo2R
Vz01hSTDLpL0hPKQ8aivhjACCTJUzvh9yuwXaevVo+4U7X1bd7emNkTPYaIaB9fplHtFA82qUE4b
k0HFV9qq2yHChKmkJUBhRQkNg+ofZD9LutlDqkEC1Nxo3ZW273WR0VwREQEryGgh6LopW2d8bPsK
fLcOQPSV40Fw71bWnvRMZROyyIAbMNRbv3Cd7UDGQB2n4kXtZiuTAvmplj9V2lIwsmZVuryTDbP3
5FKkU7LmCjrdwWqd+MppEUSnUF/jFnN2X/TJY5g1m1Jq3y0c9Iqe6Pt+dCygozZMEhgy3TcyiH4q
w7jRWrYLNiGboRbLvRXCfJttieqtEybpFu8oAnSJJDpSk99GhMKk73R347ZYjjES1BempFP6B6JU
//M+m4vJMB+nrBAl77MBKTSiPGe25s/B4kcACJV+5yXGXexClY0vfEni1Ez/ceTFgs8sEPajoPMR
VuA1WGHuhJ3eUUD6lbjKFuPib1ISHsJBpQKTRQerUA+EV1AYCf3hZ2FiMreUt6Bygj+RCkqprvub
JlQOoeE840V6yRRELIWeRevKyh6CYqC8lKEyP/8RnlpLPl7EYi8xGX6eFB1b0h5m3XooKISNAf1T
tQwxbVtPof93aqxHtQFWdX7kU+fSjyMv9hdqmlHMtTLL432F5pD1xrFuaxeyAlXN0Rr7A8SPa1HL
cnt+YHFyCtTmXBZqFrZYxl2hlmrRbeSWZ2iKwSyTr6QBNVidoMmOOI9d6UecvKIHX4P0UIY54Hn9
u5XLo6N3zaG33xoHvc+kbeNY+eOO8PBd4x5M04qa7SZw2+t4GKCbDvkF/e2pfhfpQv/95YtKBbvc
QJ1Sy/CovNza3wvYwtFVirxYt4yHqNsr9yKxD8LwLwx88lX/MO5i0WiAmrtGSf80JADW1aAyJl4N
Soai+4VIh1M79g9XKBZLQkIcZ+YD4PEyVdxU1CTHsH9vYDZ7tj4cshF91fm34cKlLSVqDqTnPGkI
/IB/DkrltbSSLfKeVR39Oj/QySsjjWxOhXJJKVxMVNAoVTucAhUVUT3NXO9rdwBlOiTd3qlSCQ7w
Ul3r1PaaNDeLAVWNOKrF9jqIZo+1PQ4cN517UyMS0S7uddpE5y/s5FuJPsukHKRpLgb/z9t4c5AK
3EMqTP3ow6EFn1YGpnEoJvu1i1z7xkS7Rl06fVB9s/85imnn5Hrgnf8Vp6aTjz9i8WnwFRsW5TN7
ZnySEp4q646cqV3XwRTIOzAokHZZXDmLXnhjT18+PVNX2LRMUYN8vnyjDkMf6rjtyW4cHpUWwjLZ
ae9VXFyPmubgYaPn5dS0/K0DRahpbXZtdOEtPnn1H37DYjIdrB63k1pSVPSN65osIl1rDoOUIEEg
oRYGExpr0KVAJnHqnUaX959LX7xhmJFwBs4KSKWGkiMmdg2Z1A9GIIPDgNC44cyYKo8V7Ov7HGcc
FgwgpgGewLKx3JsAVcK3vgHJp/GJY6YztljeVpoTPyhKtbJGf1Wb8ruZWM/ETbX7nD10rRgurNoI
hJEi9PX5l+jU9SChdmfZF5qvpaqnErzAE8J7z42c/FYzCoAKAdHF7LTo5GFJc2y92J8f8x8R+nIX
/GHQpabHH9mS4s13EIhY6S51I7BybZU86raSVMQBiWd96oJjl1OrqaaaLdRIARlKYuq/EqKCLwIo
/qYop/697jrluZcuLjXhY80XJelYUsppXYrCXhdFbqvreqrdK8U3+ietJqg80TJxw0I9/UoDmXKo
MpX4jqAtSboUHvSrGqjsWpfasFcgi98lPik4Ud2Nx3505+C+trnwLp96q4zZ3uaqNrAQa/lB6YAs
7DZA8u3E5Mfb01XSaC/zbmsLQAzTaZoG72j97+1WmtsisW8HtXt0QLbkUhl2aoJneagSqA+dSrmJ
Domeulfh4PyoYMhviONMHhqOAPeTRmhGnoQRPdviDcfVUyXoLp5/vPMnsHi6cwqBrVocuMAyLab9
wXYia7I5rEd5BmEQKjfIDv82iPEKnR/pVHfMEFircBszpTrLFSbXDOgeOlS6dEJLUJhTRMlDOB6t
xyup9LGnJ/R4lbyedhzS4YB0Y/orzBLQ9ZOBzzGedtIUyk1jiOTwv/w2dumGK5gm7X9Mbx/KIjHQ
tsrp+8ETFKjx9FcU5I2feWw1101RlJ5TdvOJy8ZIBKosNeRfrLswidojgajiPQfjZMtc2Zz/WSe+
dzpk//1Vi2mzccgqLnKf3hvhB6FurYbioET5Ogmdg969nR/s1EJh8FZzbJpF0+5yqzGRRGQhsqeR
O4DTtyp3XWQpvE8rRa+hjHfkRqmPGnWQV8DUO8OJbgfZigtP4sTm99OPEJ9XK/jfZOzxSrJEmsa3
Opui9yqwLhztxfy3LN96fbb4sfNwhLVUpff4gkMWP+aHuGhd6tjq7ybIPdlOu5a3dJMr/a7M8WGb
dvo9KBuvwjh61YMN8rLAUd458Ol42gmZaWgcWWmq3hhAZVSp1LhYDE8j0vw2blP3wkbXmfeXix/u
sFnmK9Fch73T4nPFylKkAxhWzwwgJalWQy+J0qrmWz8T6jSrsbNufOafrOqeJIzgXPbfMBN5vWrD
cfGvqkbs9LbpdrlL5SpP6JDr7dZ0B5T4TX8gziYk/gnbjtBxzZcdRBbXIWMq7u1NBPq80hs3xoCP
qcfryU+BcTFM29Rswocw7V5ra8qfRp/2UAh49BchO9P11Lou+UewtSle7Efb8BIzgZcmRHWlFaG6
0UIQ1laurcCQxgOHnfLPpE8V379jETYEg22yCHKqDRF7icsxpo+Kv5kNyVSPxgS1R4UkJ6p++pNW
r4tSODeWkOUtaV9NsiHWQCv31mjWV5puave62pvHuBzkYzaST0X3AryOqo7NMKPZX2QKfZm6IQiY
XcJBAJh+wL4ghb2H7fV/2Zo6Ol8cXlMWki+zr5VWkwnBi+jzljQYu3U2WSC3MKx/IIoAvDARfVGW
Ufc4juFBrYzrtCu6Cwv8yRbsp1+x+OaUcs5bc3D0tlOsbvIWPmQjv2t9Z61NAkFE7x6kX91mZnNf
RMpOOjo1SSW9qQPD96pON/dxJORBn3OhVLfQUWwn1zYVHeYtfN0r6q+7XtWqHWa3h5YMsz3059e4
KPfktvL8O9Hi1mp/G5n1LHP7h4y6e7YKgCq0lrdiaH/Wybh2FTIkoSetlSbqOI9n+ZYZKXzHGxlv
RlfWd5wfIhpW5TE30++xER0FPIM7TJrhTV4FANqCEuahJdqXOuhQmvRcWNoN+l5xGkzpUeWpoZFt
gzaf456Y5ye9Qh+D5bBTNYI2tELzJElvyPnR/4S0zG4S0zkqoiMUqyBqYFSacKVJ/1C6oB+itD0O
KrQ+SRTRrbAp3uIH2QkNzG8d6Q+ACipO9ZDQ0Jf9TjrjMSMSbhMUfXsYWiCLbhj/KrOIIwmhB5qb
wZgeqk1IBf1bXdQ/JVK5uxjHAcgDf1PxX5Bv2t9CML4aSDnbhFSz932g/xnMYlhrKfhcTRvUFYD9
4a5K0guLlXVik+8YSDpI6bbYGi3djCRT9YMI8WmbNZqu3KlsZ11ENszZucAnAvNHESvwaM3cTX9a
kOg3eU2ZMPDVFfvCEVEKEP6kNMuVYhnAasBernu9bsFp2f62rxPQwUa9GWrrsY4xjekO5D4ZoFni
CWN3RUISIbYRo/ijlFQ4XF+7GnWmMCHS/NdEHMpqbEPMwdY+GCbYdHb3m6AP90amUbsNRmPryL9W
kz9HjQWlRWvvrFKUN02WRKBzfd8r4BTZdMn7GiRhCcnCTILtBObbkNW6ECOqlJ7pSDmGtKPXsTXu
C3KH6iAlyg4uRDsOcmPK5rqWcEJwD6FQ9FWxM7pL6a9f9g00FHntUf/TDcF6PT+pD7sZ0dZZ5oQd
P0wxrvq232Qiu7EtiJ0K2Ve5vLAj/jKcSqH+w4NfDJeCDklYLfGx5yDI5N85141X1hNWtx7s5oL+
5tQ+hXatBpVWp0HM3Pn56mI59g1r3IghhSaLaspjIP1HvzGGg9BROEamRnxcTpaKatEzdq9Z9NTd
+c3SiW3zp9+w2JnpRBpO6OhGz5wq6OBzbMBUvjhGeaFs8M+RbrngQ9yxTdwB2tdNs6rqbt/UfFRu
2dOUmaDfaN+ssDl2SUZ3ir7TBhRec/BLGHyR/ztE81tTKh39jIOF/9tt/MeIzoOwUrEr69+qBRUW
8uJab7O14fwEhENAhFgVfvmtyt4shyOKpQbtKsuUH+fv2an54eOlLJaZ0fWBT4fl6IHa3ddzOlKr
Y/V96rP2vZPx99gpLtQ+Tr2YH0dcvCkkdoc1EEVCkCvtFxkHdwbn8gSkViCI7FSHv+cv8FSxn08O
ZbpNoQkOxvx7Pnx3xeS3cVmryFtz4p/1ONtKnR1UFHQHoYrross4HNemv+njwtmoHaeL879AzFe0
eF0QxVscrwQGpy9nU5X00TCC+uMhiEe6aXYEIcdzhF9kTkD1QNvGO3A2d0lm6ju7qX04q8aD1tOl
JCcODlHX5WayMstGAs7m7ExcrPLkd6G6JhWoID0FLGKbtD8CDvE9d3VUu1/nr+HEQ/t0CYtPS9i5
GRS082YaDOQ88J0u6sSaaGUtStdOGIcbWp3O+t+O6mqWKUxD00zXwTL1+dFZpaEmEbA8L5ZPxDxp
6bBTzANCu1vVuXD6mKvRn58RElFrPmrqAsnN8qwZhHWg1WD3OGchjU3ViSYnvqJNNHMk+zj+B97V
r1KHHAQ1bV//5YWyNvBy2pqB3g7+wzyzfXhHe2XQ8IaxNqDtVb9TeqW6MBI1SIDqMaXJ4WODuHBv
v76Vi/VocXORtmconjFtCD/AmICd0HxGuk9TE9dDx9egHfugfSMEZDfYRrU2bb09+Cpr79QPV75q
3mguvmGdqJkHM2KGmhK1Q4duFXfFoGQHxR6+xY71UmZpTmfYrlbn79mXJzYLdChc4GCm7GYsJRpm
p+tmDFyOQkQ+vUQjivGU2CKlMcJmw0f20JjZAfr5bWiP8b/29dDY0IELkLGJQujLsZzp31BjNoae
ZRKDN8Jc7o+0pb8N+PD9kKiVwNq3fXdhN/dlgWNUmvAcNal1Oa4z35IPr4niB4ohARp6kdmThbKp
I20bKRdejC+f+jwIbyHMIpzh5rLZ75MPPRCVPNsBSJ554pnGtb1q7kmF+7cPcB5o9vFptm580Xgp
md92ok65mqD6O3T6uyivO11yyii2o76Zsw99/8I+5cQdZBYmzFzgodOp2n6+g45eRwPWE1Qb5aOb
1SiVcfYUFx7Tl/YQMGfSxW0L4MYJ/ERBe0ZxDb6sKt27Hdl4esH5/VtWK9/P30HjxEgmNXo8kEwe
9CUX33DjGy5pRN2IGDwF+9js22i8xqy7MRXtIMM3NbG3fv4Xn8E9nh5Y+VmCll+7s4J9JatfeohU
UG/xnuperFbPRKBsJos9Wtu9YFUVBC1q11p0hXbokQ3PdZqFV4jALQOEp2wejQx07fCKF39Dl2Pj
kz6XNTuVRKvidgqYQe3yD1Ke7QRmPnbDP6Yt5To16wtN9S9bGHS7mF0ETdn5ZiwX+AEVbwKUVnq6
wEerBPbOBF7Y6A5Z1CHFh1jZVk1VXph+vu54NZheONjZcuq6SnrG51eJrlwGWjDtvVxIexW0CDks
juBsfi31oabq4Vf6uxJmW9DJMUzIC5vQrxI1xrcBujhcOH9Yjs/5ixQyii2eEQAlLp2jDIB9vWQI
pxNt31jhpjGcrSaenezGDV/Ov3lfd1WL0Rf7RlcQ/WriJ/EwnW0SEjs44RJF0q+moad3hhQFIIwP
QJdu84V5459+7qe1WtM1ly7YjI3Dl+vqn+98ow5o0UMicUH0PcGof7Xy/t0GKLJvNc0bjW472S3Y
UGLgKo2EcpMmTF4CoU+Nv4WrPchAHOOYQrdNNGsHYL23HhsomOdv0dephl/Js8E7LGzaQotvM62J
U2zKiFnAeUpx4+TqlQHG+/wgXxdBGgQcB5jKdINS1WIQg6rd2Bqqv6U9U95ZLm4wmI3BI3pwktdX
PaW48wN+/dg+Dzj/+w9LkG9kU2PoJH7VLai+lFznPPHM0oL8PBypPW7Qf15w7H69keyK/inGocf9
utbGZuM66Bf8bQh3oNcFp/R8j7T/Qhn3xAfFeg7xCaMZzFeOd58vzWgam5Rs7mW/lhtjHa6JRN8b
m/hWBzNXXLIlzR/I55f482iLG0lUEYx7YiS3xm7cIjBFS7BpNtqafLFN/o3ImvPPbf7x54ZbLHxK
K0Uad5q/BUOcFC7EV+VRoNnJpnor0+T/eS+Xkgw8JR2BXgw33bUb3et2/gZ5ZOcpO+z6G/f5/MXB
1zh/ecs2iSFNMUwl42Up0pzS1LYwk6OHFBLoJpSiXHfNuG9L5F561hG+m8dH06VdnLVyBzqXz5Oy
0dEPqxp4qPrLpMvsDVEBGZ3FdDDoHqAudTaOSBNkeM0NCi12zO3OUbSUKmBdrpphrmijU4dXNm6N
zMeRl/2QmSmJqNBx8Btw8Mc0W6dRg+FQDG/siY/JlL6Gsb0jBu81TO36AESa7EJft7Z1R8q50Itd
YJQajo3CmO59v/Iay3+fGjKU1UTDXNkRWErKOpVekRDGmwabQBN/TZypKFS3jZ+zNoSPs/h3YyjK
USZEsAX1dM1m8rX3fdSGOVvVFsN4Y1g4ilrzLTSAz1qNTapc/GtISUHU+3Hj6OOP3ipe5KQNW5Pw
J9vor6wBM2VME6y3gcRYRjrsc8ohcmqv4N+w6OZJ/945che3zlXnJsYPEVr+oe3FtZ0QZ5RCHCU/
Fu9O4+WuA02sa49BIOQbHWZ97utshWI/oB8id7mK+nZl+LPbDVcAXgiTxNciivdw1qc1L/itDZb7
ml0CSNU8vM5lsNPt9Di6CVIdWk6rSSavgZPFt0ojj1qDzWeqH6tK8To7GVajNto3tk011nYoE2hk
uV+1OUzbSpumY+eIOxrtT0Yb/lFAiGvdwBYnFlhrAoLk5pCv28o0j6ldbGdpVR6rf3MDhoFSzDnS
IrgajPK6iMQDJ5TNmPmHqrLvpknFRG6GAnN36DlGtusDF1EiIfBbZ9LWIfEQk4iO9CLIMEzrl8qf
gGDmhJNPRVis7LZ/j1Xtp4SesipU+UzmgXrVhQXptI51MCt9V7QN8Ww53ZKyJUvOzZUjX//7rF09
nP8Ov2xH6TyY1DfYG5DS92V3ndVmN5AJQc/u91Cv00dCk+0LxZQvCx7CEVxp/G/e7H3hO0XUPyqb
4G4vPkR7be9u0ZftLyNvvqw5FGsAtDi6AJdJ2WaxxbD4IEIrKAlyUzfqi4Zl8dv5W/V1tZlHgBPJ
5p3y1Jd7Be+/j+Qw5V4e7Cb7R/MQ6K/N/Qj1Wflu/uB9am+q+EKR4+vzAZjCrkQHAvHPtvXzCjdg
NQ9ai5tXyicaHzlNNLaJ0NXOX9vXZ8Seh7fAxZF5gsEVpUFE7kgdewRIuPXG7O4bsJ+63Dh7R4+g
oO/Oj/dlbZvFYA48KQ5VNJCXJ9YRl1lsooOhVUySG4cNEgDxm4rMuwhQ/brrx0ilanRSBId+A5Xc
51tIfdeZhgoUdSmqX6Dkd4Ey7GsLJi3piGXwh3Ix/Kx+E7AMdeq/NdSZyE/ZFmhEH+poNRaD15Ez
DmrYs8q16cwIrza1EYe7eMBBaeFctOPhUgPp6wVTWvmwK/qna/9hw+f4slYVjX0KSZuI4zvlMN5Q
jLSO0nnVUd2Di1bqC6f0rx8Hg1IYUDmnW2ygl/UwCwuzlksGVXeThwt1p6wJGj0E63odbP59HeLz
YPNX8+EKY6IG7QiDJy3eDREuKNyRZuvWVUiW6gBS4l8zyUweoUGxT2OT6VjLKo4s80jEquR1Hax1
2GzHP0XOqM9D/TN7O/9lfL2RjMU/lgYL08a6MX+qH66tUxt6MrT+vHajrsld2DiHYNdslF3mBV52
aU87z4qfNpmArVy2z1SOmKSpeH8eTXFaxCeyzT2t0X4qnbE1SXoPxFWcRTt12kYjwY8KIVnKlZWs
NVedPbLdhdPC18mA5cek8mJSGrTAG3z+DbGfiDaOG35D+uaMKxJumz/N/UXv/hfiNg1VQ3DsmglR
/HlZMB5jhz3YNCSe798SkxxvsWMXwbZ/VkMPqIGr7lqC3nbikjbs6xz+eVzj8/V1gQJXMGBcLO4E
KJnrgVCyC4eFL4e8f66NtZxG5Wz/XhzuzayoIq3tci/CknKTx0/lo0bmj9y76oWl4sTT4i7yDcwk
L0ER/PPVKC0EWTrfCcXGVX+rhZ6ReBCSot357+DUMKaOdN9BEDKLmz8Pw3a+nUKyNqDMj/ExJCvp
Du1pbP7r+2bTPKB8zwLrokRc7BpIJw/dcSw5ZGHG8mTS/yKwR6xr7TXTNeAhDp3uoHEO//biPo+6
eCMqNjCjZjT+VvrpnyE0CXAFCliVj4BhSGJOrAslgK97I8Zj3rKoObIKLiXiIFssQPemu02M5i0c
wusUw9QjdJnhwnzytdBDXc90XRYACC5E2C5mLxJWNBEZvbsdc/Gt0sR6yARpPxNuTF0Jji5yiUbF
1G+EAWG4Um7T+cgRCe2ODOyj6g/1TUQlCPmOeIpz97cmku9lq7wgttiefwan7on9f5ydV4/bSLqG
fxEB5nBLigotdQ5u+4Zo2+1izvnXn4c+N25JkDC7wGAX65kpVbHCF94AAIKtBUWEMOTrBqtjPXO6
UnZ8CQVBX1FKpB8t+AezfeVpPD2aOHUhvQ9akxiE3sPXgfQilRO8rx1/1Ecc1kgHi2HTVWDOKhkM
jEo7MLSaz8uzW9b5673+ddCj+2AegENOWUOwXXPLVea4TebsxmpN4feS4ztm8j5jySK4LC4PfHrZ
MbCjLF0C1LcocX+dLZddQrcJHnY5pd8zudn3BhbejppvUW3KrpzeM48l+5bGysINo950vLHpZEkR
GDOmqU72VpVwmGvindl0z1b74tjhazSX6l3YEYjo0NBD2rAutmdXAWjLgT1abtRrZRqRFjqiJ23P
oQJr1kkpxj3QKt3yr50DVpAvykZeF6vQ/8/0Y3ohHGOb0JlI72TerZh1Tgfj9WIlfwp0Ot7y18sf
8rRevGQCS/tdVVXQXMeNF7VscjWpRscngHipY7iUOmy2mtqMh9XWpguJudBpStdWJyWuajXtlcRR
O93ElNQQQCBPAA51EnbVJQbAbCdAUIOcHFIpdtPcTIAJIQwsKsfyUbGLvBJLHV9Xwm1h9JE3UyZo
MVVdT9yi+lQ637XhXQm1whXO+CrkQnkaCjwuF6xXnmSQDNq+eplK6XFI7TuseyvUDJEtqHurfjCh
fSKUTpe8tD/ntL4p0Y5bmXOCE7Ce35X9D0fBS65LXjMIfo9lB/vx8lc4swQ8gtainodqHKjir8dJ
m0unUzPH9EPLQcQSFRn8u3IMv6z0GxpQwkP9Kl/X0Aq6CHbo5cFPzzJ9EurgRKIK+edx1T7CgMbp
YgjbXf3UfHSq4nJ8nPzKZz4Tl9kaAzi2jRo7sz26ifVEy9WwySy/1VLyPxmnJIG3k43G1iJpbdY3
/ahE+9merE1Thfmqq8FZIO6FdszsXJnzybNgksQszC2NFhHSiEdxhxS1gqb4DEkdD703QUPqWjh4
8h6YyGTwOBLU8PycEInKGXJ9yMn2QQtvO5zJNiE6Umudyb7o+rCJYzU89H26u/wxTwKqv8MSTtlU
3k5f5gYUYxVNqun3VvLcFalrt9EaaO67hAyZ30py6l8e8GTrmjZ9W9RHllzU0vWjJ8jIu7qPnGDy
B2uEVz0+NmH1LsXd9wLqN2p+d6YgUZvruF9fHvhvUv3lNuaqkGmH8xfskpM+XxtJc1Lb0ewnU3mg
AOqqZrUxDs5U3lr6Z/GjKpy1/a7PoFyl5CbcDvaMC/ngtT/G5lqqerrsHB5eJ1OhggiT/uj1t6dB
6fTIUf04SXdoRiY+Jq67BJlWo1YPbVE8XZ786f5Fqxg5cbYWjwPNxq8XRgRyKs7MVvP1dOO8V8FW
+bg8wOmbS/WLG8kiFSamVI4FNvVMB7QM5szXntuV2DYbyc+32WFaZatode2hOy1mQC0wqRzqVBYQ
eDl+hUryADNcRJ/DnbIGYnCTbwuqChBwV/8ZIcJQHA5eVqpEp9smlkrDGQaG0jfLtNotbPM1LPor
5+JkRzAMaA1qUUvWzVBfv5AJl1/vl2Hyce/0a66gR93hv27g071c/lYnm+HvUBpMFKRQ2YPLn/9T
S5i0Mo5R8kDlVcesUeo/K2dW0JWHLXB5oJM7DZMSIAc4sCg6D4VxdIXLRlHHg97IKORGv2t73gg1
+50Z452hPoII4w39z5iXpX8uU7tmpxNWHz8aRe6MnZD1aZ2qK8y8MXGkEeF1mEU713zIzqwigCGq
vjgUQC44HgpvFaVyCDDXappSPou7gNsCgVClbzaXl1E5uTOZFQ3ov0xLW0NK6esHq6sEQ1ndAmBT
j3XpV3N8YxakJnOhmhApzM7HoRMOR1iIt2yUK1e2cqqIqowxqSHUH3bbAkUsBzRGmnTFH2kv0hRg
EGBSVkJvA/7H5V985sPjTEXR4e+Dydf4+oMLXpqkl9JpLSXDtFUrFA1V3bBcxNomqLniMPTGVpPT
a0JbJwE3C6UjH2NS7V8Ero6u1UgqpciUAcFipuKsE9SX9kYZ/r48uXNfA0UpIi92tUyF/GhyTqip
WQsK1EI59UcXdeUD2cxP6N3qTrIB5xgtajzVMEtuZQzjlaU9DcCZ47/DL+HZP6c3buQh15oC2G2c
BruMzwiW1Gx+RJa6DpxWa3ww69TNlcEvefBurFoyt5dX4NzWJygD6cV7slz7X39C1QnIKZMEnw9t
WTe0y/gz6dBvN6MInZ7LY525F/V/x1q22j/TLYiZigbznXVkO9ABAoxOcRqvMlB66i1GgFeGOzs1
rmCbYuCSRR3toDYrhRx3gHGgdYASXUJKRQmeOl17uzyvU8Im3xHUIXEAXo70p45G4lHpalgrGJwI
o1/R0Wnww8Xg3UGNdaXU1j3UKNt1sHm/S4UsryIhVpVtT5+KEe7BSxIPIz3eK+aV2+bMCuAxRpCL
Exkl++NKM7bDfWqnIIQ7blovhnTmxx3MvBBk0uUlODPSYs9FMscxIlk/uiWMLDRwq+tHtNTt6SZH
Ne0xHtTXvsmv4S3PHFmKOQo3J7enfkLtNpJea8q+AX+8a3fKXmxoca+TdXPlXJzmLBYpsbm8O8Cd
aS4dbda+IXemdDWupS2K2+vEL7zMmx5gy2zajbS6ij05ISwyHmWFxZVyIa0fv0FoTMXqgCzzelrc
TM258AKK5m6GBdKfQf2laDNKXDO61kE15CvdukpwPncb8dIS0tPlIUjSj2Y8NkhNZ2jarNt28VSA
tjOVI4yeJNhYRbqGifWiIXaUzXpG9x1W5OUtdObDUliiTktdacFnHW0hR1KkEJ2fEfVW6aWGsGI1
eMqVs2hqN+0rseriGew3utTdnIZXSnjnJk/hlAxqqUQsOoNf76a67LPWSCCA6rOkvQ5h4jfpVO/w
iPdRgLZvBzscvMKB+a0l31OnvCaWe2a/KbgvYW8HrApTzeOGad0opVxP6B8pzwN2oaBzHuCduMYj
XrD/i7wd7Uo2N+yzvy3h4/lq7YArOn3ndTwtHruGeNToYRwyIzlIYXIlSj0pM3ArEDOq8EZVGjPH
DVrg0U4aNqiZg5VGgDxHZVUt4/CAbPqGd2C6spPOfEygp8Tf0LMtsvy/a/3PQ5Nr6HX3UYnpDzJ+
+zqFoq/oyIDLeel3jTYgHI084WCrm7icf1L5qv7zdbhgX9nNKmSJpbP/dTd1GNPXfWxDzYjw4m7i
UGyyJr4LsllcKR+dXrwqwAtQtmAI6A0d10czrDMkMp15PdTxDikfCb5ScwiGa2ST09OJ3cLSEVq+
IYy5o/MROxMiWC3Xrv6JBZk74Nj0qnQ7EExJ5ZXXcH9nZmUs6SCGEpQGuZG+rl8QJ1iSBRDlkhLZ
sxYKlKKGuktgfs1HabnUvlQSlhsHgrhClsH/OH4ihyKugEphBpIjKRiL74r1Sk8j68XzlN6Lzvl2
+ZI7NxzPCQhZWqE6PeCvE+uIflJBnWsdtcNhtjPET4w3hBjh0dzMMvbvwTWhwNOgi8Iqb/8CR4d9
eIxPUHu50qKFOmBk99b7WNzIwY/8h33tAj0zDG8Xmx6g5kLBO8oPzWGASNnkw9qRUaOW7kTj/AQ/
Vpui8IBBXclGzxQNKCMCNlr4JnSTjtexiiWplttpWEdN7irsD5nqYg/8wxDVaxrl3yRD/dPXreki
0Zh5nSzZm8tf8rRKwtVCuYLXCrO0Razj66fMk1bNhmrogb7+0ap2h6mb6eR3RPKHitdL19Fee0zJ
ISyhuXZwLWc9XXDMXZbCsa7R39KO79RwVMZiLllwAxf3Kqt3cjohYO0X9uPQ7C7P9fxYUEJAeKE/
dJwmwbach8Zq+jVUZS9UCq+bd5FqA9QeXBV45eXRTg8/5S26aexaWplk5F8XVlMjVVR93a+l2Xww
dYbi6Af59vIopzVEVg3xDgpoMNkg7xzFG9CQkyChH7yWBsXTs19Tgc6jDIYxH3RM2SVjS+J7j1ql
uDey9jVXy+1QCE9GKBFMoPJohRlKfrm+auTkvyfdGjE0tTfQDAibHB/apHUCTc1ZcAqqzYeUvNft
R/taB9vi+fIqnFlr0r6FX0f5CDT+0SZWnTSLjTFd1vonfHpfHR1Pm68lfqePB0br9GDpxsp80OPL
QW0gIFsJ05nCb/RfEItu/CJ/jaoX8gbyotVQX5nX6T0L9B6tCEimS3fpeA+Vw5gZ9pT36xmmotWX
EbereisLVDcbIld0Xm/CzGmu7Fzucfbm1+dE09Eb4bMRwkIIO7rfM0XJxlBHS1KuneStsAYd1xsQ
qciGhVUfk+hVzX071GJrIX2wV43aL215W9f6ux44NsWUXHIdDSbu6OBTD5S1iD+URiowLDTXpZpJ
JJXVvo9bZzXJbf0swVw/CGtsvxkzpx/BnnpvF+I9zqTCM2e98BbH7brVN1Y4PKk5jij94PwcOms3
TYZAoyJOViCR/4zT8Nz2ulsP+ecQqK7SZYfZDIN3xTA8ev3ZU71YvkphuNWFvWJ99Z1Gx2qqR6VE
pgwo+Wwn2BJPfwJnLNZ2COa2brpvo960L30/eKrTb9VIeZWKBMcM4HpjI/pbpJy2yz+YloruVYn8
iZJff4AZFSBbOwqE/TG8ULU3/D6kdS5hh6ZFo19NKSGB1NMws39Fo1775BWtKw0LditVbxNo8RgD
YcBUIUAjp1b0RBdkXFnt5GmZk26NNEQcEwmssTIcHFu0ZIde5k3dWdisKSubCMAL++6zIOuo3E5t
/KwrbXDhwuvnBpshGWvOopBSN09nv+eZugWFG99NuSm/UytovdkM1lpbKZ4WFNWhD+voJXHiGnHY
fI1RM2bEaWB5yMveB/W8y6p5i8IU3lJAVTpdn37ZufWzNPEtoCPpGXnzOjaRXxvGDjFyxGWB5TTG
9ywoQ1cEZe0qU13eSDP0dbdCYMSbKyVF4KvtU38e4ZKFgTbeaR3SS1NZTzhbZ0bpmYFJVpNUnSes
PHrAxA9QfIEEbK58K+ple9R/rlw4pyeEGEQDjUMsuQAm1K+3e87/2SVNO6z7iK3ammxWMFrp3hbB
hw1T05jS6VHr6maTZxQ0ETbYBejXhpksVk0T4FYSRSu9w3IiMfGoW9q6WfRJ8XJmuyvaqnTKO7H4
7hhppCJeG9/Au7EjfxpHsTbt/MPMy9WkKREweOyVzdI4qEHlPKiF1q20Fj9tm/63abO+mGL5YzBP
3yhPf3eacDMN1Tdkirdd1mSbKAiesSFLd30d3OqAPDx8LJBiVqP0IzLQ5RWWmbiJgECSJMl6VObk
IelbHYjONc3EMwnPEgzRACAeopRzTLdrpNiSQH/3a2cOHsJU3CLFcRjh4SppWnrNAnjKavktI39V
OqweLn/TM+HBl9GXy/ifdCuo6qiBGd0TYn63UZyubjGkXvWfE8o0l0c6LQqTTKGKptNs5GI/jtbL
XO9tM5kgiKILkuUc1+5K5vY3NTu6wSnBLKJR2JQTWi6T/WcyhZAVLhgKAdZ7+KzDq3fS2xQxltqK
3ajCGatuN8F8O9wO4XRTts+zUj4ONBljODxZBxc+X9WoHuq+3Cjry7M/86gRbKJMubALgcQcBUZx
BfpATog4S+yd5GxVjzoPBITZKvaF4Q2OfQW3eS7GZa0JcYHdI7B7XJNpwyKR25T1dnBzC/A1M+vI
zYJv0uIUY8m33LJeCJ8iFNrzmP1Bxci7POVzO5v+MjURAxY+H/4oQMkiCWH8IeEX4B2XYvMpVz/i
cL414zWK4nZ+r/cP9XzNtfFMNWbpOUDkBFJnwRQ8esex0+lKpSK6zqvwYFb1ysyjAoemYlVr6eMk
pZ9SqnudMF6aZPpQAx359XaLVdc1qf4z1+Xf2jJpFfET//m6HdsG20CVAGqt5XkCn0aT19DfxcOU
T7mXZo58BatxZv9/uZ+PK7m2MAcY4hMUVi0pVpNk35bmm+1IyClbrRcWvRe1tpuWFCHnKbtRYMW4
VaZ4i+GrmXnysgSD85KaL3KUfUbWz6x5pgr8enlfnF4EX36ldSQv3JT4nOQioCtFlSc2wLnp1xZi
OU1fL4KvQxxtAcvJ8yYceoboe5Q8ZyzppTcu2soTqli1Gu5bkqEceLxtLMs0pGGn52iA7p2ruxiy
M2+pl02VBc8o9ZFjQxNEUWK69rgzOlJxUEWperJ+DXxyehl//dlHl0RFoaOkVjKta8m6rbPpkGco
hgbGr2BQ1rO46m2+LMOlZVq+1D/3pRTOBm59VP5z3ZMsd2BymlfD4mpjL3J2xTNZNDpV/uXvf2p/
YDFNOqkq5HJzCbe/DquA7kROX+nXdTOm26qVSw+z0T2HZIdcTLIx505x09R6EahsD1EHuzJEiVZk
d1khIUCIuuiVt+nswoPj4ppa0DfHOds021bXBgYpR4JFHx/B7TpCjqixP4XoFjrfdO1yPHcKANQz
fcpy5MtHD2/b91PdITm41irnLs5mWG9ajvGoNq7G0n7Tg9n2Wl6FKUP8SFHeQ5ymslJDe0qq34b+
KkjgNM9betuwGwwdUB8PxtePgvo6eqSt1K+b+mneTcpeix/t8C550RtPHv6HBf+r6QAIlRf7pGEw
6JWhzQWjqeG3+Lsdu036NKY0FK982GUrHe1w8laY3MSspLDHOZ2lYXtKx55CgfwnnWaqPBCn4mtq
uWfWDiq1hX8NMqa2cVyzjh0rNwHq9esgSixXjpTHLhlkv0dIEuxD8m3OksErG8vV0yJaXTlNp80n
sA9UkkjPQXSdTNGewNq1rcC+e9BRvEpHfZWByMfSAnm2Inq3Yv2XUWd4Si4WlkX7nwMbGh9/Afqg
uWiAHD1yTW/XAwjAYR2U6qs1CVii9aYOlqL5o9DLTWPOvy7P+Myz+mXEo5MzV0kV0gju0fpGiqNK
XWOGwonbLTRY+UpvST9zM9jgz4knIKrR8D86Fgo0NKVSFzEMQgoIrylenB0WKF4zwvSu2ip/d5Ji
dNu+exeqeqtKnVua1rgrJmTHoRCHLj6f6hbRTz/Lh/LG1Ipon3X1c2h2T/j9ubS20jWtwsltpEVi
r6xup078meRi1du5V1bZzrAUVA815yGYg++Raa2SUF9buUo9IO5QV4rFTZBbt4Mz+lY2m26S15wl
6MpFjMOlQBC+rbHps3W2Bdpoa1kZrsl3nKwTbWowbRa/VkYa8Rg3FbZj1mC62q2rEr/N3utlN8bO
XTxA5bv8+U8DWxshfcAIJt1dPOvlo08y9Yo+KFnYr9OHKds770qNWkJ5a35Ty02OpdRd8zMerkTT
J9MDIaAyJpxIBXT38QMRYHkaRRFpEqrJa037LQzVN7r4Jh8w/6quzfBkh//NBckJaX+BgDh+IEND
EcaAA+S6tma3mLDgdUax7TrMpCZTd7vcOXR68FTo9UcGXV2IQHPThJIYDNhbIUG6a7L0JtfnH5eX
/uSe43cRz3MQeLVgqhytPBA8JeuD5c1SESkPgUrYSrQDxIZevJl2/rCANSCGA84N0vjKRfeXu/Tl
Lmd0R+MwgniHi3b8QqWSmpmzcNhiWSG/1LlNUylubxHYN9ajNOovjhg6yc+yPL5tVMcdcipu8Wyv
FPTQXE1jS1bzDFFOtC9pKM2UrrA2VWfjMVKLn2VX3zfqmL6NMtD5ql6U8a3V0KG3aTYGR8q5NfTe
V1uUiGV6aQ3WPe4wDZ40cNikqTY9pdc3Sm+EPlL/60nq/cCRp91kdOXeIKv2yzSofEAdnj2pHHfL
LlEYQKxp16YKNu9LA3sQ26jrx92YcFYvf7zT7GBZP+g/NI/pNZ60AfsFUF1KNdlxigZp0LlBFwEt
Xin9byRx0QDeWxjMBUL2Mc1sm9RVE2+kXxgp43Mz/I4qaTXYJlac70m7LwJx5fue2/QL2weJ4OWU
HaOZWoVMrEQIYCEaZsJNQ8ctfo/X8OwnAcGyCDAqFzdETvIxpUzH5a4xlQqxaMveRMjKBmHqDrK6
vbzYJ+k+2bPMc0iEx0CU6b9GUyS7eWuWdrfOnrTSL4pXCeX/e3g9kDkvj3SaZf8daqlbm5yMk36D
0o8oOjQZFRyKkjgciafEwDGnyjwx6uFG7YfbyYrfJcd8TRPlyr14iolcRkcvh9iZKi0c7q8TDeoU
xRydYj0gxD9jANcFkGE4UT0r6/ghktTfhHmjKzlib4z2G8a0B92IMQGxiI0Q4uy9QiwiquNqrsZf
nZOtZADfV9bozEcHT0DllqYfcMHjGKXtw7jIU7ZWLZ6qeZPJ3cbEJPLyhzg3yEK6XGIF+lLHK2F0
TilTWaY23Nc09upNr5Frd1efvzOX8EIXXLBatGOsvzqE/yRtKDAVUozrPaDkHkbsgDQqkDTbeS8l
W9soeZ56kDMtkodc34XIaatWlP8cR3SMdGszpMl9kY9/wEbukbu7kaPosWma7pon2JlfSe3pb6NX
oct5fJrJv7N6kEW/riIAuU+S9WI3G+WPPt7pB+vqGThJpggJKKpxCGBPnEoaOWUi+gqhqrUqSVio
5fK33rbeB5u6RluFu5p8Uh7w7SqbBkUnTb+L9KUugCysHNc8EGi/v1/eDeeiFIOjYVhL0LBAIb4e
DBT/mpSePtQR6056R+k9wm31JX5uxC/jrfg2v4bXzI3ObEASyaV7xR2KfsPRUSTqjMoUmPo6UaYV
ymEC6f+uvSKZcOZiW3BWVNfobQIr0b5Oq5EBLEc2g6h/Wt4/W7jOYzq61BRl8/vlJTyzhUDVocO1
IAVI4Y5WULdlKWdpMaOuVv3voduNP7Phpjm0r8P08/JQZ96ef4c6NkFUE1Wp7YahxtqHUR/GW+01
u3pyVdbmawAD1JufDbKJpxbQ/9e1C9pRxzZA69bEE+pbZB2yR13aGKPf3pWWL96tyL8qa3e6iKoM
uBXVFSp/FESXTfPPbaEns2QNPQymUawki6ygc+fmjy5/Ru9zt722jqe1V+onPHiUUaBaIspwtD1S
SQsMJW4Xg5hV/wAsJ3+n/t58RiQc+ntxL0NRa1Hfv7JVTsJzhgV2R/CAEAun7WiWVUnbNca4Eb5B
3HnSSLkfL4SE/Eijm1QOu8vb5dxwiNgsVH6gQCdJIWoIeKQrtAFDFduE5tFOJDAjsWsqDxzPK3Hb
mZuEgBeMg0axDErK8SecsqiLsrGt0ZwYfGWVroSfeOr9/2tOKFemdma/cIeC3uJxIdI+zuMyFERN
SfAkpztoNrftVrlZaDbXQHZnopaFSQF2Hfoip+J4o7SGkc5FaZfrpFNXBQJfwXvI/Szwpf/TmP3K
eayeL3+0vx5OR8cPJDVMeqI+0MHHUYCl10oRKFC9g6xJN7VJzzAyhu5GE5bhyomqrdoxbj6TViuK
lRRl5WpWrGYdppmybqJec5VGy1zcT7RNmpobQwlek8pWkTuEXNF35a8hiHZ534avcoyXnJC6J8es
cWuQR5TT4TU/pnALXXTP0KMKKyMi9Z+a18uzPMWzw8oluOfVoRFGyWv5wP8e+N5RqyoVge/QDQVG
4DwbjtgaGaKCN1FlfM+pNBoVj1+O6tddV9Q4hVJgnYf/ZdtCgmahuXmowR39EJk2dxXGdgU3bNGc
ideAGw64G/mKX25m7cpw6CGcvn+0unSAlAR6GAIcDxhZvZaJJAl8rU263nUCFG9cKQ9bPCGlevYS
M499NSs0SoChQRaWdJWnWtNG5GXuzlP9pukx75lV9084SAevMbYsq8BKHsu5rnadkaT4tTr0iQW2
W1vLEQ0+D02iUXSRw0M2FLXfiTTflekgklWYG/WdntF2UiTzQ2T4LSSjVFZeFE/WLzxY6qfFyO6v
u5h1b3QKOABVfQ0qvfwTO1F+ZyZG5UKvB4RaGj1FIZAZYzu2vpT3s1v1avasGyH2WWaVLtK0uEFM
UWhjoouWeFAMW6GW/UqONXQcTDxrgyKfv4WqUW2xygu9ktqsG8ll+2Zbxh6YVXQXRnr3p7KUmkQv
iW4MSw8+wjioW79IxZsiNOPPNPfveotlTKUvdlBp9NHWnbQREU+z3knShz2GszfGNTu9NsrKjxvc
/hxpDPeR6eySNmrcJrQOlDTjlZ42zdoxWHSC6gZ17iLaNZzfVR/Iw0dbCIcqopV61JxsyQ3GUHrL
DbN6U/EJu8+sPHuXpVQ7FBm2RLqkohCrTB9hNsXfNFHdFSjIrQSF5tcgbSZOeGf8VodGfu+GWn4f
AH6FVp53PkIPFpZPwBI2SokOVNBXN5Ia9/iP9nUH6MMOYldt8nmVqM0dZ2evtkCivMgwN44pxV5s
DVDOY9mY3MiJjH1dUhaYomJrGmmhewp8HP7ELuInPGi+gf770MAn7CDs64A8WtWPuqJdGWBtVlqV
FmuRx2v8hKJ1K+f6IYK7t58KpLjxGTlEeoiJTlZVD46kG4VrG5NzIHK5p3ERuV0VYubTiNikAFfc
gg9K1/DSEPiTYhVaPiZ3dz2pQ+jUf5JQVvZ1kkHEHYfS9gupfiTy611ZLV6d2eo3aDGkNjsQVxI/
At3kZ6A+Ui1NV6otxEOZxzl22lH9ZnVl92nkdbQac92CiaQCPonzG9y24m1LuK/L4rPnfLhhProl
aMc/1qC7utKbT1EyrnShBuVWyWyZ+lYEat/Av6HAMs8HJ4njRmTfNWWV3BoaHw1zGtnVWg3Z2UgB
C5QAJ9IiJLSicQjurChovsm9On5aPVgut03p1mndPcVS9P7K4dmWpl+BnLyls/QbP4nUjVW9cwWK
ga1rTka2aduGGszceFMsiVWpSI9GOc/+gOmrp+aV/WB3U+LHczN7CDA9W4kDJ96SMVCXzMptdaBJ
JhieONFvp7AFvNE4iFSW0habr2ehtb8kOxq5+s37MMeQKQqDVc277/Z1+KRMC9enRam+LLXiBWgT
ChKZ4Te5OXqiH4xFRqG8d2zxJo/Y89hzi9JuodxOVTzf91kgb6NswkUNPJU9FPu2bXHDlJ23qMHr
xRUcA4h4EUWP0e8JAvakweaNGOrgjUQ+3lYZOEp6JgRNVrb066MHPIisVZr15g2Buhi9ORisX7qw
3jsF6BGmWsMrXl3ytlK0bDsVReBLQbJpulmaKWnZYoUvdblSMqddp5PzK7CDGdPl1MtE/Rt6yqol
NffUIm0cdyzTPV0h867HZeeglFGa30jy2B4y5EFyr+vSt7hBcGKKjOBgJMWD7ITJZuzyjT61T1Op
baYWNxZ68ilWysSdXAXPCkqXstRzYVnjPiuiwRdlAacgil/qIIJo7+S23yXAuQP6JyvNCju/TUQI
DCe2VrUV4KaRK5PtibLsHrNcf5hFjdGGjDWcLo3Va+uMb5KC3ze55XgTzRX/klJXbsxJyVfa2EYb
PZ6EGyeBtVLRL7Y8s7XVQ5xElhelxaNZyfmjRoF3sYK30FDVORpSjWNSb4vfcZzTg42ASituPCSx
PyYRJTg7ABTUFshEN0Z3o+D6+apl4/h9gkHwox2xWs/GH1nq9B45uumhavkr1jvhVbVMu98CxxmV
obm1tKhdOZHyFlp8Lm6Vg1C5beaiTR4nAqRDLyZ1V9dp8j3Sy3hr9Sr3Y1n0rqRZQLOt2diR8hS3
Q9pyi9uB+pDKKAmFMyYgMSqf66ZL7syu2Vuj+WjjqXFI5DR6CYYsKd0sBOAkd/28TYZWuZeSrPAx
NT/Mo9zRg0+z/biogfa8GwKDH5yhVPWgz9M2pqloeUYEBq8IHZNmfqvcisr8ETXFHgUsdZ1NCeIg
WhyJt0LPlDsp0Q9g+czBxctuadI4pjfNiAUDkvC6tsgOkj4sTxNvpkdgrK/lEr3bCtLL7EJ46u5Y
7fTQ67WL6Ox+rgqasbO2M2BsT85Uc3va20jU6lp0uu3hELqPnCLjdFNStXvjJ4lE5YMcfJ9b26uq
nMgMKd1qxO+qan47qfY+O+JVDTMqhO2vUK2Q8Krl1zqyhD+1Tf8i1OYttvoPVZfNnanExj6Q0KZu
Dcyg9JZsks6jUmsZJqQYa3vT0BeQ8FXrY24xB6ZH1Jmx1xVOrXtDnn6KHDv5LpodX/SOs4nNKP+w
7BrPLLOyapQYwn431sYmj1t920VtCpJTq6UtWL3RwyQMa8Q2XrFo2v3USoab64P0OwMXCy1Clf70
wm529L16FHWzYWDqs6I+pnLYeUUbY8CetXm/SpJ+ZzaxzIIUH7Fs3dtzE9ANXnKpNEjSzRxx6daZ
rr/MxEr3AcLAzTpITMRlpTmXd2UbZ4+z3Vf7SKpKbNTUungpVVG8wN+uHowAE1bHmjPQDbOFi0VT
G+8c+M90Tod9U3GXdHH6YFeVr078k1JpW9zxSb5ygupg9s4jhjJbLdfCnSm4WlyqPdIhb4P0R0vn
RncHjrxwo7i+s9Um8UUFJFjLbD/Ss2YXGjbhTdAhUqb0tZ9Z+oMTBNEmVCmIxhg8gbPVct6ufO+A
1NrnKcZ0RV/qv2uRDfuwl57rqqCbNqnrZq6DZ7MZs50CCwVzTglac2M28m9EH6XvdTzZT1qTpMId
8xALsSkbuHvUsuXlqet7W8r656LN5XVbdlWwHmYbFy+7kzleYWgMd/xdv1sp+UTk5fuExMnbSKug
RRYYNmE0cnW3PftQjndl2E23PK/IuJblN8mRCLNMNx2lWxmNIXeMlWlXZ85+0kT45EjY2C7GJ3Yg
Vft2Tu2No2Wbqu4+0jD11WYkB8qLfDelkuwrc99uZim86f6Po/NajhTJwvATEYFPuMWUL5W86RtC
Uk9jE0g8PP1+tXcbuzNaqQoyz/ntQOQtssSgcc2Y6SvoEySfudC1s745XVgUJRcwotEGjXMgCkb0
oPCyKiqd1QloMYk4D1BLOukWJoI+du2u5NU3ee/ZcU/OyhSR5NvL0PAV0gUkj1wEQx3OS2tEoz8Q
WtRS8DcLBMnmRDOe2qZj2Ypx7yX9btrsMy7Q4mHO3Pqgbf67K0onlAvpwr4z06inoUD2921Xi49E
dtN8RMeMjiZZgL1h5/6zS/bCYLXoDkbyq3OkyLb+yTsEKoEsuubBMBErytTAz0AoTDQrhJlYONg+
hjkNPW/4MAfhvTlycQLhdgdEIyw1q1y7vZ5r41Nt+rvZMbvHYTGqi1tMkZlp51wRSu2gh7Pb9ndB
+nPSRCqe+ElDxMX/Yfvrq9U27s4eaXbLjdL7N5q5dlBlwqVn3q2knfSOpT/cus3GmVNKWnwnhbPT
Gjp/5ysHbZVMXo1tKOKhWnad57fHwiA1r3EMSmaFSAMauH8HIQ5z30zUOTSlDMq85bshvb1csWi2
xSfAy5G2phuLbBs6U3mwWx53gjkSbni7PZsFCxtBdicvtc17DPdwl+mbv66/lv+WWqvTECX/ggrZ
0IL7QDR5maeCjEa1n0QgOWd+XLSZD7uF/OPfjHOPwnKX8ZADR4Wzp1ehPS73uOKmcAkFp/di2Gw3
Tk0EHKtT6S+5ey+pV2kemE3XvmBRgEdKVvMtWyU9PdZ5qdsqdpZmP9bTTZri03SW+kpWxQtp5P4P
H+MQk2dlXTN7RPhd1Dah551rx3KuYd0aDfC6yLKzkoURTsZd0U2wRYEQyuu8S72l88mUk3luCn3v
Vu63LozkZfL86qFeWvnpSW+JuOSfskle174V14o8x1uyEIWQsrHf9G29d2W5H/jP5pj8zeyKzbmP
1sa6LEQQBp4xZ2EidXFwikVNaK6BDVrLTaOpX04VF86XkWddbImpIfvR4f+uVxYWhfRbN8dJBmaG
Fa+ZlbnFfb94YS20l9Gz6EEXFK9STRqOWtOf68EAnNwAFGOJZ+LLNEjvlp1XnxtvfNoMY31Vigep
KjlPo4yAvjgvsqsFl3sYJ/rA2+ICEF3FZGSdSi7wvVWYhyRlkVBd3Qbwr/Pn5Cp+8Jhey3R5H0r5
083W9J5UOC1sikXeJ6fW97Nc/CKYvLZ9XWVLC6PgOpPL+l9t5r+ZGo3YnebpyV0S55Niqdd5yJ8J
WevgKxmPU+tdae74wkGhh+VAgBH2Uhk0lt9/mBYihWVw66hN2u/R4aRnpd04OBfnP+aP4o/hzjWv
deHEChAurrIlmUNLpGRP0k4La02ARGCkqXVCzuqEahbpzXcbQCoxVF9m1au3tiNXn4gDe79VHO07
v1ZviI7TEyXmhk9qgUGWGkHKj6NDTWbllS1HsensyCRaornM0lAsyL5zA1oosTKCpSf9rLrS6QJd
OWTSq+JPn675aVyK4ULgRv6wcW+y9NZZ6CS2E24tbWq1nd8Q6S/39eh5GPn/r103D8u++7Xk1EQ+
2VYRaVcpj7dx0EcvvxDasUEAghlwEu8tfL5viW/upkV410Ft9ncxJ1mk1+wf1OhMKLX99HMctP6f
Slbjqg82dzER2UGRaz8qn8R/uTH+p5P/hgndJ3xEIzDXsb5GV863eUpJqRu3uM2W4UiJsXW1iQ9H
aKFvr5bDSOZt/Dxfm0O35S8zOwQGRtufpd85P7O9eQObTcUtrKpaYvPOhfdYu6q4OfNqvi9zeWRW
bPbEr9D0PeTbkcqmjG+iZkFfVL7HW5Dsi5rWpJx5+rpinFmbHBObPeystqpuVqYlUaazXzWTyfWR
JOAEBcde95gZjor+H9kPuMCW6LkhtIIMidHeIi0Zza+NyL24tvL+QW7SYP1ammd9tMCSEKFrO2AQ
rQydyitOSNN+qtap6UpUzihQKGv+jqPV1YHMlf/XEWPytnVSnMrKNUJTW59GQM1OFt7/Z2SuWad/
c2hS0CKWNV8SsJijXqVbtm9Jwav7ULt7mlbBADrrSxamjWC3XkRsGfV+JSAsQE9D9VYmb7aZPSel
vkSooADs8kbuGqv1OKE2cKpu5nVKy7vDzdL6b+Ywg2OZvj/7SR/a4eS702u/AYtVjZ8SPC3/GbJ+
wrpugykX1SnvSE+u2tK5DPZ6ryx0U/exzI1mZ4yg9pmf6F+NAB+cMATe2nxFBdprr3Kh98Xp/LwI
vFyzI5Sh10rQWSe06Sfj5sMDNPW7XO/MPYXNfxv0MXush1bo14OMKjaH18I3swin/hdI4dWpTLIo
fHDJNBsPcmojjXizNANYlloWcQDH7pYdNtPedaNLbg8aF1N9UI306tmDE7iLmI/9oBsxkcLWbsO9
vdhUXrSINpP5XA1LvADbBZpJ/WHl39ZURlAy1Pku6fxt91JGRiGqmDjM42Zm68Hzk/eq6TARbTDE
bBvRNNpHrzS/M2d9weK3XyzsCrM7yx0dwOuLZTaXgVtmV2vg2IptdMyodLDT+m/eqD8J4tqjSLqL
qoQfenrNzpwr6FjMgm7VH1fX/NVSfBZ1mQT6PROHhuI+truc1x5+1G2u9pJfN337bpciQ+2KZkZZ
ZCvhWXhsMskLx1Vh7SbTvIlE13QSeW3n07elMwZ51TMeJm7FVmNeE18rPmxbaw4AdoFVFtUFjUQX
WNW8XH2jvS75qFLGaH/51wklwIOMXkSt1q+3rDWehU9yRU4NkpOlflguHrjMIgWq7Cw9W7Xx3IJx
0bDpBl3X9PTHGxBeDRxcNObZbtman1FNuxRNztOS12BoKx3h9TAFqHAeC5BGVrNP10Q0kfE5uFoX
u4VzXKbunAjjwZVyl1vmGQ7ioAFE26OKRoSWgUvrV2KIv0XdnwZn+FFTvYSlURIunfPZawy2tK+c
ujLVn2QFAjLl08XiE1hUydw1JGeHLtmO2ZL6WvouPwdd0LNuMdEVs94cu/XLVqYZ89vRzVJodiDK
DMvGrB0MG+/GJN30Ugmwmrx2ED52am9k6wA4wEnjrf2P7kwnNJF9uABaLJ1av2DhNgpRpknGXutv
NLi3H7VRUmiMiP6WjZl5d/Zhyem6fa9rJ31FmiVmPItFBYK8cvttp/uCiEJSO9kied4a/6QVDKeS
XDHBYOLdpZaOhtQgKVgKzJ7ObceOwVB0wEv+PJI5D7VvFnGX1g/axAYpnZfc1g9aV53kKF7sPn3S
C5vG+KrkA/WJ06wb6jHpb49dMBlDtl8wEIC0XlfTPasxHfE0ZYv6cD1BzEFq75QaIuCnFGyzpWK5
TMCuG8gmw8DQxoEhnr2hvchBL/l3oQ9mSoVfSlW0kTL5VAm71m6Dyd/Y82JxDai428Z9jpYpdhdY
feJO+b1bNEujj9BGWlWkyrb5ahqz+CYue75lRdWXaMvu+5z7mFMoQzdRJgJ/tttXqzEexODVR1JF
s39j1bmPLaJZsIw7bg7izSZh7tykeM+65KmvFHUxTM5fSrV1PLGbPPgjvnHbxbNeNtUb88kP8Ylo
15e2Z76RGOa6vOL38vAG10IEiauc0FiXak+XWBZ207BdzaLQ9m4t4xlhUlznE1P9yByReQKcnLGS
ZOJ74R2dHWSraqtIOFzToye8CQhztJ9JX0vQt8wFe7HrEnrfvLeGnwRLpV0z0grzyKuy7o9nzxPK
Wk+7EDWy3XAjPKw9rtpN9fahwEr52pkKA28+Ew2TCqyi6ACgIpLsuRYD36EOKpH4I8B7Xv+rJ5YR
qi9jT83DS6XyFLm6HrBV+ye9n33urBUXq2c+epl+FLQhynhYqJBgbupWDA3u+D5DGWRG/swF8+Ln
efsH5Eo85k22b5VPV7js6ADcY/cs9qUnUiYMObO02Zl/7A0xlkCH1npunDGGPgpMq2UmBM+X8eYv
gRyprTXXIl+iuuDA1/XPvhrP3tqlYUpeXaZhAFP92r/M7lp+SGfdAjxUn2jLWX3n7bEc3adkoiBn
mXNBjfa6ISfSHvQVFgAv//sIEx1kOp0Y+VqStosnZSgfBqrNW90xz+mg3VRj12fhi6gYtvKPPuNl
Fe3UBIuWB0vj/KfM/okHcbkIYvDMqRYvfqYt3BMOnwnQQVZmHzOP/IfNIvlfuqp/vceRuBUHKP5Y
enQ+Z/gHt67ElJ358kPl9JTbDm8cCXsimGhaokEXJSrFRGmevs7FlDbofkZ1nJNhjaqhgXhV1Uw7
Oc+svfenrXsqRr8Ji57U4NkFiBAeHLF1rFI/ztrC2zd+9ujl6y1R7YV84TdzyB5GQ49XNttVjrF+
rw9Y9XiztJCicJia1IrdWrzppAGvfntqygwt6TyJQyb7LiqYbg6VK+0/akn8J7GuWhe4TlI9jzYh
gFM7v5ZDKY46FcTd8utDL3EMO6GPEtPrSoqWR3gcQ58uM+lO92dnZ8rKYT1Qb/RaA/v1RTiU7Yfb
loGEMPMkZ6Nh/pOjF1Z69VFJ9aJ3E1dS1vJiLrfSyK/1VGihdmdO87F76BveTYXPOB1Xh2cA9K2o
AM89Oq46Enhgen7WlFN2bB0OoaZ2rmVrbB8E2hgSdlmtp5I6wbKiDCo1rpVtkm2u/9l6usNGu3+c
J/eWiG4Jpgqmqqywnhki+yqpQBYd2I7wti5qV++pb9YHF5kWjTCii7AavKsix/t9b/3yANvB/KJS
VD8d+Tyr/dt6S8DlhNpeIz69RQUfLCUnlLNogeOpbF9xCdb3bypdt/WUkyTsGdiQinSzIjQLJP7o
2NxzGWRV8jBQs0UYUTQAaUTL1pf7buEs7Wye6PWUmFrF4FTHPgq6HZlBB/InbxUxtWbGvtuA/TYW
qx5TPsUuyTMoK++KNfPHQ9A4sx75RVtGQ9njxpTGaUwGsKDxqzXNKN2yvY2McnGskdwA+Hkm+V9j
w8zessG3EwwsPiiKsNdDUvefY9aGcm6/tjsNjIyCKOagYFdwO3U1hs698KnG21gdnRXULbHIICOq
Yre55UiphuOdvBXEF+7WLbr3tht+XUq7wqxEMuiZ11qqaFFGGzWV3Zwr38jDuvN+3YQmW068KtEB
sy0rGHq1hNDpRtSPAzttWu9RcV0rVVwXiD52/3c+7OGgNHvf6UXU8BeLpDz7BukFOeogmptjmYDJ
pu3B7Ch4Z1WZaRDbMsAtPu8unOcZ6cJsuctT1zn4oQBI0Cr3g/dm0NrwMQya5cSk+hr/RK5bZQDI
kF/4jxpQphrrF/N+tBdkNXgoJQKz025jz5aXNiuUtesd8xSe/e6XZXBk8YldlbC9buZ0mEzaiLTe
O0ltuMw2xOXEAdywiNVtHvXclvZo7keezgEf+sCjPPklANO47tserbFhl91tY4rUe+tE4nnozNPn
YpSfdNidy8z92xqVG9A5d679j9lDgt3YPfyHHd4FtSBaZTBI52zev/iUOlY3447Usnlfjv98TqrA
SPIm9CXfgykeF3c5irKgIY6RuSE13ZH8I16n5+CYOWRuvu8tfPXVnWlSSbil657q6uPke4chhacd
QAHlTFkA3hHSKzpU7m7DeYBwBF4zbzUAfFDoQTDJ3582JU6trzy0B/yjdNQN/j+Ze4G1tpDlI1vm
4P83LwoqjspAG1K3cRMyfrK/w1ytYV0Wb6NMw1ak4DnlV4L7hZglzQcy7EOGtq9C3x5428kkwqaY
SKFFqnP6fdU3sMVtZcS8vjEDSsgcvO7Kzlw4aQck7RmXfkqhb2vqUcpTaoolqHs4mJp8DFnWIb4F
yUcrA4DUh9Eanmz1WaR5yJYcbk57WJMlTtNhipepKALLzF4mfz0JvX9efE4dd3gSeX9sRXUaemQI
DZwMOPBq5VGtmtBr7MtUIwh2u/Zh2jZvV1RlNGnln34wSzbjSos3cwyT1XqzF8fA80Gg5LtEkbgn
+WI4F2N3JH02EE3yQO7oBz3DFo2r6MCytH5PxnkICKiMUuC7H5Sw+pFE352U6p/hkqNvlGCkq4YA
z7KTRzV0t7mHCVwaWrXlGmmLCHtTnZq2eCAjfzpqvXt1SdWNYVvwTafZnpDMFT1NRzXjDGmmgRUU
RlHsu9JEnDK1sA5IKYIsNZ4Hqs/1PufRMFU4OMVHS2qJlal4SMG5PR4iqVLC+NqzKgjh4MpvBCBW
C5x4K1NrfUiUg/FJenfyDA1KPYuXKQN53YCa+CGTG0xFFS1a6QX89wHG9q9FozG58pprZwzyVLOr
bSVbdVKYn+PGO5x3cd386k0zkDuCCjdN6rhhAzpZlXlmaCawZV5ey2U7oEyAJqz5m8aHMangsTnC
ENL2R3a3BMLE3rMJ/Mv9lvbp/pa5a6jJ4ZCNkqPcT0JOe5CwzIW/Ld69hHSWYjhnYMDrVpylvgRl
dRd/6QLrAUxFO6I8uDcSVs7wjc+Mhpn8xCkvW/NbtVm0WdCccM8dwR688QA1DuH7JfKCYMqz121K
/+iG976O44mS7ymw+2VflO4/3CUOriARN8P47tbli5LbYe2KSMzZQaNlPgTiJGmaoSzTBtoalqjp
zLh31EdVpQQGUKTlrYS8jNoQgmmcex9jD0FVRGo4Ox1xBmw2iikYsdy0WVH4DTuigNa5f0E4FzWu
Dolr7bxUu3gJEhTQW5uve7TVBys6vQiTTb8KnbC6uoGbBjU5O3NCgAmozUjX299ube8M6V0wYnBm
ObwmrtseV2uJDRqwu3y7lMa2r+HU3bx7moklDBt6J93F+PSrSTtseUJkkEVtshETdTM+cXNa3Co/
i51o4TJ6Lvl+Fl88GFThbcbNtrb+Uel+4C9Zx/A8dzHc+0r8Dg30vroY3VDu69V6WIt+t+l8DJn5
yOfCGT2YQatgtvHc4yLcaZxOY1P+jpXzUQKIEzrUsxjqH5UO5FlpKzuhfHXWJBpTCVdM7+i7MLhr
IVpCb0v2sjNklOT9QcAShp1JNeOwaheVmF6wae38g1ageSktEWF8pJ9mS35mgqRDoyr2MPr+TbjJ
idxGDmDzwe23YzvOsd5lB+nkoRQulyXilczi0phsQUZNtp1nZwmabvmDaRt5gT7EjJkhWAXLB0S6
RwfmNvu4EKu5ui2Zm58ZX39LzfhJNu3IbU7IN6Rs4rTD2eEOQvJ4wX3yeYfl+bHflp4+Ju38zqKM
vkS8w2nUsdPmIiZq5zn1nMfBojKi6fOn4U7fzKVG+bTt7aG86hB5ACOPK3aV4jSpCrFzUxGA/jkH
KlACCpQeKDA9LUMfbOhXD8xcTcS9ugaeTLIdmSCPSz+AMzC1FLaM00avXlmLDqQQzMdUaTlhM2sR
5cp7r2S+o9cojwsPlF0SENBr6adRogPQgYZbAoSC0dmAmjlF6iKPvZJ1R/qs607tcfQkVc2d4T0i
3npzRuWfEWX5bxmztVCfrbnu86bdEf17VOsmXyuy71rHOelVc8KAzY+Vkm10Vfmu2AjKcdRSPIxj
ljxUNDOgkWi+smJI7CAt6gfP0tbDxiQdAC6Hbav/ljM6qCEzQocOvr2pm6xDQr8smnpI/KYNNMzQ
X4btE2dVa34bjK5/IGLZuFVm0lOlO4WrQSURo/5labpLIZO4QGeUAynSK8TRZZax4o7kf3hylPar
W1RhCP74pYcd4ZnY6z4RURajD94367U25lPNTZCV46XM0/qtEG7BHTz6d9YhbO4VuXOjr8CZ420Y
4EpXf/ys5fY+D160Fi630bJvM/VWSBWUWfbUr2P54hR58sg7B/lmjx8LCczTMosAGRp1Spm7M/rk
NnoJekzRI0Esbbih9L6WtXMkmLeSlGHZHn+Wdu2e7BWFet6/s4brUeVXn/nkv1AZ1QdtZYZaR1iE
Yd6GytmnZXsDqQ+Y0v7ma/IDE6cIPXKipFqv/qZ9l4oDs8qI2CJRwVfqit6Te8zGdbhRFjyb47Hz
2su03iWPhvZdD1Zx3IzsZE1KndzcLg+WQL0OxECUXfayNmMKuABPVxZWNI7WfvNVRjWXw29M4JeP
vsLTdRUAik/UdZQU2CbCjZx2hDjdSgt/S23ta1GLA1qY0O5tK0hXrmOUnuMSMDPqx2kyk2g2nWQI
S0XFWk0kizfOYNh5reNy5fAYXGfjve0f0oyQDKebQtszeDuai5DWtaOrqmT9bNJaBv3KWLw0NybJ
0PdxPfrjVlySRZmnCS1QMruxkWTgpEM6xqmUr6ujHnx/OSivO6Qtke0TVLHi7lw948igObEhzqi/
0DvGqzJVsPki6PThoOcl4YwLFlmiOuJuGt9NB3ITP/pe05O7gm15KCtO/YTtl1Qn0EaruK1V8Qjr
qTPMb8nJgkPYrelwm5hVAg8GiRnZCPMk7fYl4gjPAVAo+lpEtj/8RegRpZ0DIK0YEL0hibz8d16Z
i0i7/lpc94Ri+NwN+mu7YlNN0vncJd1nnePFW5HjNBOpWIIvkAKUGjLEPlh2uR7rNWE+Xf2YNraW
YWxO+7NnUEacO/YLGTLjlYCoi6VA3hBrWBePNzxAaXyoCRHSUgsJmRa6ssD045P3hvI0QnwOHLDV
+w2wkNwSbKpwh7fcWfomgGS04nkCyKBTmUobeyk+xkkhznAcMEm9ApmrMN14iEAQySXIMKUE3psm
7cNCGfmH768ArucoIQoxUKD8T75RdQe71i/lvJnRMiAuSv/BwwQsmkczKf/pg/avr1f3l4sv/fQ8
2I2sQaHgF9beTRbuJv9g6XdGOot6NzuM3dhGvsCuMoIooZ9Rk1cFSK1msG6sXGkxU2hiI9AfnNrf
oZEC6tCsbMdQ9ST8hV1cAuosFYuH8nvaMl21ot4f0j+pV0HrdV6yhEia4BXnivj8ydNCh3um7Khh
RarCapJwKdpQ/Au7eu+c5dyTkgJrZXCNFwdzyneTxYPG3L8Trfs6WcB8LY2uKqWuWW7WgBgN0K6Y
maKQyUWw4F1oF9sEXcfggPDPDbXVWdGBJX+cMuNp8YfYRHrrod3bdfRmheSzUI8l1rJhNe9o10K7
UGjHUqznhf6a96kpHntPyD8K0PUoxH8K9eJzW9VAkynNNlXbmi96nsbJXJp3TRNi1C7tkTKZp9rr
rUN+X3SyytP/k56zHu1tLGRQmdmwL/w/nZ3YKJEwUvco6527dtI92/YiRDibQJCZFMWMtIWQpU0l
VdiaTZtdZ2R7j6Qr31TKU9wmiIwUHwP92meewBewWahQ01lnlKD1Z7bVY4DSLhiN9oHuGhWVOqLL
VrpILVQjns0JCLCyiNqfzY2s1vZtcSafQ8l6zJQ0D5lv/63K+uDcx4R8oT6oliQ+tdJLP0DgEAaQ
SXdebftazz06KW4ACqR6G1aVt3qfeatzZCKqnjfOhf18z5ZbS7kGbqHOTiWbF+Wh9bUS4mrLRjCb
VWa99Khxarlrheud2pGIxK0u3hJ33CK73ur3ZlDFf0WVuw8LNu+wRtG+o8Zpb9HDHnbIh17zOR1e
CWcMEhDE1NajmvIexipES5OfUxfm9EaJdx2995zdz8re7g68DNsV5furnBfvlC7ir7Cl9lfHm/BY
dssBgZ249BTeIYQm5MpWSLT70UMntGIMwatu12+11ZpQCqUTcUK99BO1B/X/iSNjCrLZUt+rwxPH
PL/sHJG9OI1zrvvc5gOtetR2EDqhXavyP3swpl+m8OSkkVUUWbUTM8qSJNVqWsw8dVmm1Xld8kwL
u8QB2JqMM2l64lrgOiGmWVsvvWubr+lidO+mn/n0tg/ZRRAqCW1F9GGX4LKHL628D+VqCEqYx60Y
Yz2sLqG2EnB2vnYQKlzQKnnJsinGTtgf+0o8+qV1hLFtjlWiHf2+vZAUZu1RYZpUxWtPqgK0SvXy
JdPN9dVNgMKbIX/fapMeQiufPjwxNw9e1UEG97KO5o4NpE3Ngd6WgVEA7lm+9Nvmh22ZqbCrCJ5o
zE6ek6W1o5kQ7Hd3qK7WIJ/b2XouKq6/YfZ3amW6Gjf/v6kyeYJbZ+8K+Ts5Njbejvw9W8wlHQ/5
2TM194zZQj9rTZYFUMZW7MvtX6dR+gsLjNhNJOpNWRrT5paQv+mPuqoie+izeJMF3IpLca7PLZz1
+RxmLQrAiaPllqM1vGKyKKItp47ZT6pL2uTefboZyRlRY1MQywwRdvQSl6ECjaAGStbUDyl6k5OG
quMAFc2ZkukP0pnMoCNWMR9snjGtOOhsyxApxkuRQZg7g9kFHB1Mp1puXNrNBMWufP9FI3Rw33Jd
Dwjgj5XRHBqfOWbwiUTIqumnbrFXWVaO4qPlrUf3kyFYFZrlsRkDks1mPnE1IGrPloJdcjJ2A9wu
N0XeoRgFx12WCf2/XO6nmyQwP/RGc42YeBCfNFz0A8TJeaZPAyc17oOEbAg+KnKZQlGDRkrbQZ+h
UXqX6WVrhflsG1ukSHzIbsVaoCloi9E7Ni2tRioxzLjsM6+PHLdCbaw60K6lrAWTPJ0wIxb973TY
JFvkhEpyBLiOKsf7XVdZP1IJPu5T3ar+apl/NqT9qE3WdmhqfWPNt5P9otXLaZmNRyubMM1QdYNw
XNRfhukQFz9WZh7x2CdtkGhNenIzYNR0oRkg2XQi5ZX/plvZsBMDQAM1f4wCHAO7zmJlRkF4cQnD
fjYkabZYmzCg2LyHlTNHg12SJsSJug72OQVVW1QxPyT/Jyj0Cq2QZhv87inYm1EioYRBsg7bkogC
lMMHJ+fymseET47ntyim5alw1Y9iIjunpUGKcOm43Tcay/o4tIV/mvrEfFarrz8udntZt0ZcyoTa
32Ti4bEbIC5UHU6GmlWNpfVlQrcMCvQTmXdtHNdcP2aefNA6xJ1irpJA1dvC/cGbUN3hS56UsVNm
xIJ9Mobims3mzW/NuG7dXeqh4i1X77sbBG6tRAEbjJ+D9OoAs97OX/Kbfv9zpNYCN4ynup7VTbqz
890kK9hzR7K2Xwd+m3UvsmgeB9HnpwJUxZrd8bFW3e9md3hwEhOiWvc6ijDTkqdUvDtJjfTNXNXF
a2UeIXD2T+TNsTMskHVNjk9umnT9VzpZT3q3Od6KJtk+S8pwYsvsJuwzjhVwRKcc8+ZXQUABTxdq
EGmbtL7NjnFYOcSh4TnizXB0lRUR0W1d/ZVoEtlTaFOkiF34E7GxidWKpIF6nDZYaoRgPOM5M5Kw
R5ilYZ58BZ+N0so5IQc2o7pmpG1XXURpebeopPWx11kAEsZJS8/PSyqSD1nnRhqZG8qi1Ryt/sAR
m4NWrlPor1UbkFQyfugcWlerpE/LmSoKS9LssTHEyZiMJCj7MTa9NfJE6Z21bA2VMw3gCArFVy3S
Q2Vv9kEuHMljPYcSpu8kBbYQXbPXryWfBwJdhHOdE7fFXqMGGObVlPtS6hdN2CgprBZRkc93klOQ
stgWFherozIKeZbRdQfXHl+Mwd7AOB24gJxnwtGWCHXma6H8/3F0Xktu61gU/SJWMYN8lUjlVqtz
eEHZbps5R+Dr79J9nZrx2Go1cLDDOqeVqoCkuhtxP9EapFYAgt38TAseW6ujyQ8vsbtiHk3+1zq5
hG+pdxw8ncZeGJJ1IU2JwDc+tT7gqKAq9IGx4CA1unNR5hleGV6KpzuO8h7/Ihj3ru7yLXH018Ab
rnUtrceM3ilFs8sk1+cwTe1N0c2sX5XyXAmWNJPiXPy7d0Avsfu3mhKoXAYEKgzTJ1/27rHiVbdp
PbeDHew+F/VEj6QRT21SVs+6NKDuLX1D1lUN+0Wnl0SH4Wb0iycRONbH0uawjX1NGiHAJDhOA1/S
JE/Q7D2DQBVRdLlravE9cU+Hfl4dh9aoHweWRDykTljHjpE+yqJ2XpLBILmWptOF4A7io6pJ3a5q
4J5oTMw9nVpjlHNVHMmFH9ayQDxjS7R96rKUffGLR3QrcpvgadZNdrJ8PvRyyH9nIrcY6DKuYV+Y
fPn4D/heK0d/z2FCuCJzLUyieZhIYyhoWp56YQQY350wqW/pPUO/TPozCemzgPcmazdJczs5pLR4
3f8O1vbZM/B5HW/ZArBZtsEQTJtZ5wZleySiWXx7xrRTq32pgpEyW1k+hVTYOOQf+KmR7q7SQ0m0
eg+muIgE+dkNKtX6JvMmiAQ/ztasya+7ZoWClBdbUCY7b7VphaJhFvmXZRgf/lQ+28wf/HcpYIjp
MQU0PXhZFNZabiho/BhTtqsCHN/C/2AN0HYNWFRTNpFZ4W51Wp1Jan6F6K7Mtf7noLuYuMpeeK2x
nyQ7A00g5iSn5NYP+KTqid5jqe6QiTrZWQyqUJiOHA83IajEjBlD5b3AxW5pkvQltYdYW7X7WYBX
5428kAC610fVcpqt/tIW40OzDKmEz82j2FYzqWnbffRX79FLTfi8xrpPQ8xeZQGdSrnfgS3JN55M
eluS8582prItdXA6vXIjzgskLMQ+djm+ND33HBH359GnRzVO4rSWzZVgRIQleDaUezW4gmJpNzXv
5xTZLn2QwqQMOLs+ZxbrotPwCr+p3RKqIwlkh/vOlE9r4hGpWMMLrfDdVJHE2cgee8NzE7rl5Quo
5m04jDuSl+Xb3C1kfTRvDzl7N8JAO4e2X7AysIb5+oQmrq9Vu/TbgQTU3Uw7FjMVI00mRYxUUIel
RHOv7WQflMyl2rDXVyy6Hqx2nq5AhFUMtSPOfeJrZG1iwGLknMyKfpga90lKzstqovsGk6M9G9O2
pWrCd7mMAiqz10Yg2kp1R0CtalNZ+XWYFk7GsPwi7obkzOvbLknRFN4RdDy7VqQ97R2N5G64fF/s
JXaagaWfRae2rFfakq2BqD0Gh8JszNPqEk5JQ95HG5HOvzsNm6yk13m2eu18LZ3a27VUR9msE4H+
ZdeUXQhjrzp0ozcxGoYfo1PMdIT8awvl72Si9JkePAQLAXXDJ/pLuSq2UlE+AiMkiLyCMuYS2um7
WGR32F3dX+7ZB8OcLzw7/iRd6G7LJNmprro2Q8JHsdLOMlEfaFRELlFtSkCYHrztq8qkzdVaGyl4
pzekuY6kPvRvBTHWLKpPW3pvqQ6P1pz0B4DnlIE8Cpgd0gM1mFi44xmh7kwUZcdg4eM5e9wMZTNx
qVKom+Rym93Rj3RT58fFz1iUaeBKqR7OexXKZzLM3W5aKxYPpBW+MU1ilXVWlLLlesrd3wUgWosR
YeN0FEfWjPF8M1LtCMbFf+wVYe9mLkY4uPYeTag4eoynbln/NtP0NBeGvJTWrKBEtfphbZTYKqRD
ZgDvwbGppvMqnkxgaDQZunUxT17uRVaWfQQtKQOehOxTz63nwCdsmjQPWeBfZEsNpiCryHuoCZu9
ERTj6f7cF2H/x2P2HUvz3Jjew9QoWLPZyDczO08e9qnFCwGVp4r9kRzT2lA6Nzt9F1TC3WRX2IeG
pTBfUSuFnI6dtglt59o+zzMlPGm92llexyX4fteSr7NN/qC22p2wExRTW0dzMCVxk6q3ZGUDvVW9
+Y3dPLlLs0a+IGCKlBjs504cZ90Wr7zryACbKqXOX6f7zlNcTdZ0s9P0Ox99XL5pzzKCLcHWC0Mx
EqO9hv6rl+XNdsFXP1v3805kMDmTIQwjE0ks6KyXzDE3Zbf8ZftxG7tFwJQ3pgQkxEweg+s/92wB
SWJ1TmwR8UgOD/xir14WxibDj8nQuKsT14lpeq+Hmbqr301/s95wjiBn6O36yWpuhV8eXdQ7NIXV
30kRLtE6O3GZo/ymJJgwUugTq/yQZvMp1VnLK48NFA4RlshjdzwGBrKoQOCcQjyJQqXtmU7xkfj6
sGWAs2LK6t91r63b0BDAE937aIXFZjBw2Ysybfk0wBFCWZhoHsqoMDwkegFF15w79pUgby+iOivD
Omi/effb6p+0+g/s5/RzHElK4H3/K3mf7gO/7SJTmpfAki3PHq/a8iV/mluzPMt7YJ6n8xv8ev54
Pw1/8gKBba32lL8j3OCG40GZR4NOUDSq5oHIzHboMtSrqbN4SvHqVTmmfFDaPq5lvvdM62/FutxI
lMTEhrTBMWLUwQQrOTrYnKpndSNqqLd2hmrU1MXGqmA1sP212nIOjEbc1jUl3j4owxsG+i4winBj
lzU+bMfhdPfVh3okZh2m8tsZcOvsKbd/wYp70N1afxq2CGMbmBNtQnaNROlkQbSa73ktTrAc8sKE
SeZKVhZ1wwLK3EYQdVqE0yp9KxIxXuZQigPvopboqh9GfbX8m8L1U6aoe6blyG+l74O3S0VwaRlc
C3ocU9vH8+pRrCl+WIpdRBURwW/fYuVJZGjspiCf+FuQ1+edKqLUVe67tTCakn4tb7Uo64vdEgSm
EEGIpBvIpLHvbzazqDWN4FcWUPb0Kpw3h+1KVUNfoYUTWtbBiVJQyOFa5Hxd1HJ3QZmwJ/gDcTXr
HeHwees3Jm9WP70UDhYRLtW/tSj0394L9T83+zaE92F6Q/0zivYwV+utlut+bvxyn1Qj6U0vkFd/
1a+D6REK4OXJ6Y4xXKU5RLSF5PtsnlxHfLa64ZzpPxZnWLel5sw3ydN5k2s94i9zGhTs5niEKUbw
bA3+rSiwSLk07jAbp6nAIQ9oEDPzwXNeU4hVmDwQE7qtmhbKZuGSZAc55dm5wd7DJc4YyImUhLNT
f6JSkdCbzF0z8KexBCQ/sCrkQxgEngry94CVrI8ssR+0Z5GjMZ1DSeuV/xi9vjL8N0yvyGctGe7F
xcxJW3T2r7KjGMGqpuwwDxQbkbaK737JA4UiqzJWr6dP1uTJzdJnQVRX8z00xK5Vt9e3slj4jMMV
e7JG7dMVABn5g1HEnNGWB4Mm09VpnPk5qXR3ZrT9VeYlF7csiOX6xo308P0lmEObZ6b3o7LI+CKZ
pSniYNTee1rwL7GTkiCaxx7QwC7ayLlzXB2zuBDF3Y75DByDByh7lTOeZWHzz0oq7kXk0fMqZ6B2
NBv6GocFJm4N157pwspRAMvcKL1nGSZslm/GPtKtkcY4jz5BPSt7ZO0LP77FrHfJaoOJUqoDYtq/
E37cE6Ha2YlbA41RIYkzyQxFwJifYjo/1GGuyY/BY59d522ouE222hqWi0u1i1wkLbGQ3fb3BmQw
HfxePDcuxOV0GZmbVM7j3/xX3OE7bgP9y6Qv266flERUZFnDRx9Ml9Wf2ZJDwOu9oFWtpQl9tDu6
Ko2dNuMoK5M1NgCV8UKxgaJl4U8aLA5bStL3cdHLN4tscF0xKS6GRMVSeqi+k0HvjZkV03hvN2P1
b246fA298XclXMWmiq2uur0e7Xvt5xWQEUtLx/euxDg00IB5lTxZuN9DMXnE4iui1wAHT31u/lt5
XyDqEEt0V3O+0r9jENTm43LvEI2yfTLVPXa0+DstPcZ9ExZhiHq3axsFQGX4cS2qFwsPcI+K7OtS
LhSgEGy3Tj5ijPi3e2Us9zUXdVjuPXd+au9sCqvw2KvFoIzCV2xNL333qU9QPKU/k7XkrRN14HTF
n6yHvTuWvyaCFR2Y9WudI7PLeyyL6EEKAajeDX32CVX7MLBsx3Uh2jZQfi8C02LPR8Bgz30F1MQ6
jUy/J1387erqVdrpsgEtUh5I1J/DHrJ3atGlEuGvaU1OmUXtobLnCDP5gQpot5nNnFR19aaoPuLa
iidz6T7m3jvlff8Az2zL5ozD0mb5Fr3JPdo1Ml1LfXoDRKq7dVn4WaXOF+Xw3024bOtVZcewkZ+9
rhUBDIBKBdsxq0RFPg/gDcHFSx6Q5J86lh1glgkgMUlq82paa2TnrtS3Oh1O0Bxu3Er30yM1Yjgl
5I5FSe2+oPomw6I7l2b9vg5DzNLZu96wPkuoS/tkodJYOunLmjOXBLijw9w/tyKNQ830gYG1IcnR
xNyHNc51Xx55p0QNyrSEN0dXYS/98axUfVrc+8Ms426BzhSFhRWnlFIUiwcTA2m/yX+PiDXjFLzk
zH78s0kVZ7xbsYwgcVUXqpMmmQu2+/S/vHp9RezcL0ZFJSTMBiTZmmEjVXGedfMD9J5toYQ+GL5y
30qDIZcwI3+ipbIXG3/+OyW9PmySzjFflsEM9pMVvLakG3ZuB3nCxVUwyH6WvL44j/uYFqv32rdA
gt0cwajN4RbZfaxU+JovnDAQOpuYqs3jmFR7zAk2NzXfrU8ZZ2ILb44U0XqHkIR130JLmphbsby2
QdcvJJy5GcPB2Sgkb7Kw5qU0spvSPIGx9s/GkNcH5Ri7hZpcLqlEtAMTpx5e5CD3fYmR4fy0gFCp
iKpL3lfejwxIpPF7hDfuhFEFqaxRlL8N6hPK2MJx+qHlgJOlfpK++EnWHMpDdjWBym/4V0EWmo+1
U+x8seI06pPOWGgXFofCb9/5/pd8qcdjWU6Pq2e+JFb+oKDRbwMbaEJtHAd3eKFid0G2s4mColba
dnEZQtt/oh33TaBwxCCgR6Tv7Rt+TH1yZVWUxavV+mU56VWLcj+YuXcTtu388XUVHGqK3iTv3cLy
2GZiGjluOKGB1Bv6TyfXTR/VglmlRP68rYld2rE9oRvI+ScRhI6FV2cEIxTx1T78PZAQze1lR0UC
WEWwGnuW9xWxmIO46sM/ro/ou+CUbkVbNCTnIQ1B0RcnE6DLb3Oc34cW693gntrA1tkuVPdDgt+D
yNtfkqYr9BP2iYWQR6iwTo6KwkkebbPj5nfRt/i+p64TJb6398gwjQsbq73i6Gg2Y8v+S0i+CdN9
YB5GRBSvApMje3r8TUHSB7iBbro2Yg/gy0Tvg73375YcYxT0H6T+GGTwA1lIZwMiknqUIQjfYpvO
+9mlb+NxEHzBKSXg6QI2MZqquTYBaWDehZFM5oPfOkfTazrgkcnWktVdtskJWVUiw94i4lwLK4Ke
xhOBgXU+eSyC3nJNk7g3UFdXBSLAecHoe0p8jZPfB4cEOwlzEPZyrz+KKTkSQT1lLiT1+f5104zg
Npdqby3WS1WTmBxAmsvay2I3Dcy4cnk99x6RAeIPfTvGuJxtVAIQzGyT94lGOhepixyXLGTz5T1n
04hjGU4Ogpt4WvrURadw80srlu6nLdG7IGXF631SnrNSHzsia8C7YVEzv4hqJGpPyatbUwx0kjVG
YTebglLQcU6X5YMPnFTSZPyESf+t6dhqYshhkEY8Z4jfq61rOpEO6vahs7PliJMZNjPvRlhUdv4i
S+tlHql8qU4fTeaR14mR4h2561wECUSpZsahuwProJNGzpQdbM2gP3cHndpqW+X45j03yMKOEqyS
bQYkgLh4+/n/MdWmZOsxBrQht6boft0ZcAsU6UdPtp/GHUaBFZKhlRk19znxTXuQQBJGkqaGcV1a
In31dEwpcg8OSuxAF95Y1Q5Y7nNN4jP2ZDP9UUQ6ztpDyaMRQSKevxeTk3nIRbtLCpRsi8BBz65q
Hpg2noz9avnrDSoeZpX+rpTg3l6PeTLv6ebJV3Oh6EjSE1YD5pnIegYSh2CMJEaViv7vOHIyQMjr
cN/6/mJ6HlWdqWj/trljs3lj+VdUQIng7tC923l1m8Rtu1hXLh+sB9kdsmrpdx1LbceumO54pwBn
3AMcbDlvXTb8En3x2pMU3mdUgg9edldHg3sgYtX2a0NVLNlShQqiHmjAfm67F5UYsTkKmuu2Q+GV
k8zgl3Qf4J9Tcejy8Ygrmm19IUMIYXrZgrt7bkxWztWsf96hxbSYR/P9VCXiWBjcBJPHOTPYBjoM
zoXu/Pq11MTAG0a91xQHmb1/iZn9GIs92pEukvAhzfD9PebaXd2Pb4F26B1RjDIHsoFsaGyONViK
97w1bGaGlVYFn1cn2SQ45ajD/rAj8DBeoVQw+KnsmfxiRTo35IPhO9o8hsRoN14vh5daUimR85/G
WnepJn5WmTkShg6cOBjE3sp5sjZVyg2vlktIfaervfpsQp51CmiEVoJuzc+sYhEtrccX9sYTIlHC
eGuJsr+FNT2fZvSK8+hm0x39w7s+y9nJpx89zOmUvD6rYzy0bys/yCVx9/Mq3V3jtf15GvzgQAyu
zXitMptNId8yGHWxuHt37Ne+GAnEKCdsxvdaBBYIeIR/NOQkIvyLjVc5n4lTAOmyfyj1lLt1NtKL
o7Kzq5oC1ZmTv4P6cUzGHoRGHh5pah5ClY1I5bSuspK25J1sFk43p5fVyUu42nL2lJTWKW+THYyo
gTp1mUZJyuXtuaX9VpHoBkYW9teGydnfUpsFKFiH/n6tev/RYPXQGpF3cg4AO9uj5/YoDm2BJkP6
ZGtrIoE9W/XOzmqFsWXQshWYBCgeCSWn4F8HKUcl4jChZF0sn5iDLMam2JRmPt2CoTksbu5g7FMu
I1X0ft+AN8sk3AliFRG2IllwF3vQFGNsWknApk6iQ5Uc+W3vgWqnCVZdRcGDb7M1oDvJ8VFb3j+v
YBVC1SGodlguh35FFfC7pPy7qu6Lp7/85E2UEYpieLJdMBKlenaMzo3F4B88Of8rV1Z4bYvaKA6j
Gr400UMCyYSRK/HD1r6DW5kYR849lDZYERVEnygWKZCobsfw1yqGm2TI0grssK/LmLgVtogvS441
ExaBLQ8QS4ctMNHbKmB7lMnn3KyP+WQdMorhoe0+zRzKZ561hz6s9+xqoL0g/xRT/mRVHcyxxoJ6
BgF8242zPKULwyTOzi3xyCN3Be0GespF8T4H1p7H6Inj7OoZ3rkndI9Eb6QPPPd2lFgS4oXVMWVP
RcxVx23DhqLVywtw/sjQvInhnDGYIHE5D3y3j5Vp/mRL9c43iMV1nQn20iGD9SVy4T0Wsj1PNQmV
7VKFX40ySLuSlVuaRR/6AmFlDXCg83W4lIE65fkybEx+fRbXuAYoBiOUjY1Vc83UxWXiSNkkpuCT
4yV0JyAkPG80Z3OAbOM4eJn8eIDWzZPzGNojNTVz5M2HWNx8a9/6pF/65TrVKbRX3tAkGbAERwrU
l7kfz5UbGj/eIo9QWnFA/Qym1dKdvAH/3+oAl+eqedMAIjf1iM9u4/vwD5VmcMfQmLuUvuncDsBm
ONsZuXgUUozIPMKMTnXsvKWEcia3nW1cp3pgrjNS8JhjQxC/Xr7zbn6d1EqsJ1NfKunpFVYdxNS9
PbuzhO5WayopU93tzfmu0mo89I2pISswqgJdC0CCPbktuS7lVkXEnc0+R0bGdCKDUdMqr5wJgY2F
XaOM+W1dmBEwxdr2WgUuwxqVBotdcjtS8pJDvvtLfouf7qDEqb8PSoxy91V17JWlSALnLEaeYs0L
F3BPaUvM2t9UnjCNja699meq3CY2KJvXwAxzlx1ucF466YefxWwm/0Y/CS5FZyPk1MLrd0lWDW9W
it7EPbfPDaJrxcBuOda5AIDQnAR57vivwxwwx63B+M67lWQYKKLpUBtm9+T0vJeTxOPfTH9ldAIg
fsN6WMw7R3Mhy+K7WXmgZk6G3hTbABdV4O+TWKm3azjxi9hB3anaJP2Zq+QYGh7QtTRMT5arnSfP
dnhSq8oru5McLP0vlwX3W+Nkf9yS/xGcvzF/dhb+S7rsXfpnRcXi+kl89N7aUkVoq4dV+FrvASD8
4e/7UEvggiIsqLOlpFSgPsGaRbZXkURTTCwkpw5tdufKmXfMvUFXJ8bVhs6j/m+jck+SvHKv/L3s
WNXiSRG84DQIQigeZYfKSAl3Y/WWFw29H0/OHQgh/YdETV9THfB/y9TsvzSa9cSjRx2+DXQGGqW7
R1b75g7bJBCo/xBVng8T16Wx8UcjS6M19XQkfGH4+0XSzy6BLH3QU6UzzxLFDW5BzYWK90cchBCx
XnG9UG4SYzwUYl0u8BmMB14n6ilfcUWQgfxNa2V+BANxNwqfDPxEq1VyReWNcwx6uu0jbGYTD8mc
MO5yjfbJaMwiojnsezg2R9GmLZ2VkkRUQqD/2HVFQwe9carnbqJygFZr8pRCuAMBtW5s2MDQ7BAT
QRbkfoDv1i8tgQ7iLATX65MleK3lcmmOrbXAfmnqp94X3t6xp+qz8HFVafFkN78dRrZgJ/UlCSyu
Tnsqo8ZFAs9L/5lv6XLKrTW9LQvCXRAmMxgExKpu8enprOUf2y6XneeTjl5Z3L5fFgabkV/Qk+uT
XR+K3MeDLGWJ08AgYC4cl3Lu/7RFvnwC1OAar0uKlQnyXtIxMq5m+1FKgIoW18DRaUYNbiPjNAXq
WPOMUW0JKlQVX3abN4yH/I+hfyXxHDTvjinCm4/pBlfUxHnBYnaSuHR8a4jDJBW/PWwTsSkE4eMC
NBStxcmPl8HNHpqg1s/ErAgiTGWSv+nC+NuJVE7E8U3/PXQW44+V9uGXofkTWTcEI8DniJmW+nUy
huOoNZVU+F5IrMOu6aub6dCN8FlstZmEqA5jmnzz6GjjqgmID9Ap7EvrSdz1C8Nobn5epyd+9JuU
dNl6V3iFCHmHkxrq+Pn3FPTU+pMb9xPXhFXxtPZ85Jlky0urzW1geN4bAvcBNBCmEYlfH+7uq4Vv
HldD0xzN3vlnyupTiOwKUdU71gmu02ZexbczTf7d2RmOGjrBAP9ArHGOXoKWmmON3e0zkbO9AWoJ
8lz3UtgTk9KQfErYWLiPIgbcI4FP6V/CZ3P2yMOep4O/wuRhbOjLX8J1X1pJ56wa0EZr53OgaBuN
NcDCVn+ZObIuGJviqeRbdpltnrnJCIaAJU7HpO9/U/DOjsbYkEdLzYslZnLqy4tTdQi2ijOSlqqx
MRsjhs5GmG5WNOc5KYyZAz/r7z2yILwFiMMTLLa45bPYoNYRmRHhrqRXy+pSklYOAoBVh+KY1P2p
7UMYd/cQ6uA+ZRkyxNjz7e4s+1ot5AENwypONKMOorRPhFQiApUvadfQ/vBuCZ/b1OJd9Uq8NolF
Mm30z7R62c69IAyaE7/EHSqGt8HLCvfUdLAo5Pg/hOLP2JjGu2n3T6CuXhp/ZONgM87dY+41fkyV
I+5hw/0hs1J+al5G3dGZoZnskVuJyZRjEJCLduY3ZaaE9fFlspCCxNaZmhXlOXA/DMBimhOjxlur
7YF2rgsndvUD4y9x0E27wlkR82Hp/Tcx6DMptNjyWoCx45HLaOazzd/xwEDu9u4n+WyyGkXPZqKM
kuEoBXLUop5xqae3MhmPCZPiQ1dTQrSG61K58InwDkg+FoT6y8+B8J5PdJjOoZo+B/wh3g4NrZtu
eO8me3xO2eIdhYP9QEt0Jq07QaPK2VTvzpn4XdiF4jLgEeh0NrGr6sdyjR2/9R+0ju2tXbg3UPGw
lOC0RhNvS8ghpM0aSrRj4b7PpvlGpvMpA48QhT6HArUc0pwAk2fH7+ASCSYUueMBtzcUv86m5pge
Mg/QZXcG077zCEHc0S5j8K9EOlrxXR51imOd0In/ZWo6/k7Z6s+2NL87X6hDSarsn0GIcu/l+eM6
GrQvlTEReHIvlll+0/b9DZPD2YMNmXmcW3Exwoeba+zYts7ouRj1jvLPjlWtJ2ThLnK7gh5edUfT
VCqLKw8yWUlUj/OjihWU6LkHidmQxk+W4iOD0FVZAayqFMmoCow3p6K3wYmjHjEJtu1aQ4buhY0o
AJvwSMkljHuVv+pmglhnV8thDb1D2VesuIZYsMkMb+shsGxdt3muA2XuG16VrsgelwnRwrCD/taH
83swBo9T5lPNhSCIjaD3pdDnAMRpHFJ9nLcsPlmOdx9wT69ZIVC07iEM5uc+rT5EbTSURpa7q4Xt
jGCClldPhItU6HxMC6SOuq/1e8rlHUu69ECYE2BlTotW23T2eyHt4VjDneNEZsNkk9FYCIuSaFmj
M4Q2rUGq1p7ep41b/mKsgzUAF+3I6I8pOCTd4wBNPaTNzu3cyI6+jN3Q9gI9060fhQz6D38hHe7Y
HmF5Y95TaVCUeYLgwfGZ/AfWD0fDXF0hCgURtDm2d94Zi0pC6Jm6Twgr01YUCBVdMRyJBn+wCvUR
qeXPBOYG4SMkDRq3cPsJKVtUhXjWqw4ffGmNn6Uk9UX499QDo0PGJdCj0uARrBoOKum+Cgka9FuN
V048Von5LE354nKkM1dCE2uSPVGo7Zh69WVUJMDZWQWAaV3JXSUuQV8Z5ffskUuXlwgEJp5voYHa
//x8BIkwXRNvCv60PL9i6f9fBuvL/hnCaE0wHDhXm9sUL0oc3Crr91VDWchaqaVlJWYlO6CV2rbO
LD69Dqao3bWsJhZB85cqJuiELHVTeRqdCtFZ+qdBj+veKtqaiBIFa5rbLR5N27nTE28fDvZkxUki
sPQlSw8nT+gHypmKadA1X20mhoXxHE8qTbXgYzI98BOKuB57uyubjmkOtXPKKOcrr7EvCPUFD0QL
UK00k6vV8Gdy/PNyNhMJQsuw++k5t3sUBCC+No8PyTaKrR6a5FCEyOFJPRwAT6XnAlgB7bvjXJmn
zE9YTWEr69AKwCb09la8JAzehQpokAtqq359zIrkdTTviX8d3Pga3ryVuVX1oKp0GHlW9TyU7WPZ
zO93FmsMZ49jQhMOHGyie3BLTqWHC5l5EFpaG/tvzp1+N1fFsCVf9wG7pkR46Q8j1bCdm1lPk8tE
lGV+8WjyXf7uOct/J4vT/8yaACqwy10i1y/HJvQIt+OCpZ2fwiaDTmZqNzIsy7+AtobRiStFXnSn
LASigc4Gld9Ldr8OIIOgPjGxMRhTSYW07hIh/CLx1B5Rvo6Z3Ydgx9VTWqYCEdRkqK4BnVna2Y33
ece3uIyadvnFeBd7Vv/lBGzbsODIAaY85oF54+/LTIFuBF8v2AYVqnnWsyCvcQM04eIo00V8zpjx
dk7MPeupbowMaQezb26yD8f3cB4o+uakKSJUHigzLT9zA8jh1fV5BoSTt1/YgmFW818Oub8zQFHL
9t/SmRDfUMB2qgpARt4Sw9kLdn0rr247Qpq2k989+6kCoWf6CUWUW8ZuXMe/HH0Jrkb5R9khZa5+
ioo5g1uILBsBJTd2jF32sbXz+4fKfoFgJCaFCdayZ5KCtov6uAmn/CIW8eHpJbnpltUeXE9aj1a8
ppmIOqWuniJ0kXvDTyeJedTma5qxjnvucnNbVeBbusZEP+15MQKB0B8eqxs+QwNNnRLcpgFeczSr
nkIx7dtLUa44Uth1PcEfHLpW/k4GCiAmwUPNJgP2IxC2SRo29Xp80nU/nZqcDrSvQDiEZPF1JwiA
daVHciI40kCgHqiAzOgVZJfZIQb6Qb2fkvbcFuu1nvzp6iXwz0o2LxrWXJ0xBOlTWbRKRu81CFgZ
g+B+SFv676D4KvNKw+IR0h2N2+xY6EI+GT0lkEbaD63TdgcywNg+ROXNt7xX80slSPkYAZEAC3yr
i0GxdOSTRJ9Vn5NL8CCtkeUy4oz3kibVVdC4qZk8qEweIV/CmYXWlPWsC2EZjgPikVOaqJdN1I7h
A0pVUI6vfLtQGMKpjO8cNH5h8IkAaEzReseFTWyFJ97wNxfpUSHMwf2YvJ2flzdrdZuX1UAKHVOE
GrX8SXvgo2H7ThHpYcnE+kk85FkFywXcHzyfkZPKY7dNPVgPysfRX5eufkSuKrYJ/vVz4ttXIxyx
VPsHEZS/V5l9uIWL2744xCrXj0EyoY012k85hdY7Bc0TUI91a0EFbMlCBeXg7YRjPPhEMFbRzg/M
odTIsyubIp7LOXkylvzDhiw+2Bg3rkyfzGY9Jwb1/JZYnB2w7ZVxK9TD71bpF2oSaGALJNk6cK62
dtMnAh7/kXZmu41jabZ+lUJdH+Jw2OQmG93nQgMlWZblQbbDviEi7DDneebT98dsoE9YNmxU1kUB
icyo2OK0h/9f61vsskuZ3ERh+ytMZ4a4KMwrE2n6zvTktEpGnIxkpfYANtqNJssWSCvvRa4590mc
bybZXxd4AHQTDrQWPXWcKDaAGamNQqJeZPA/JLniqCuyVdznKEwBspuV2LKpinHEaAaQDnlXxtVJ
cu5f+I4P+BxSIBp7lmKPMFrao2wyVME77pFQQ/VoWPa9tLclXNJZK5PEb44ymfSUIOh45jWKvHBP
ht1FmHvKLzJXflKz9nFbVc51jdl20XVVt/XqtvY32PmR3IawEB4pE9BucihYaPUmFtZLrnu/bFoc
NZO3m1jigImvXtUw+zHCyoovzbwrUbjUavtQeMPO8/L4NEkHwRfOxwsWuLfW7qkYYJLEM+7zSENz
b/jdeNFjtsgUfacUif8C7/um6An/aM0KQbPKGuWH5f1gmfE2tOiQeE1NwR4y1ULV7S3nW3QY5tjR
Po1fDNM7sW3YUgIL99D+Q1D4znRdoFibPdXTvZ2mHI2ExtXOcpX8qeopOHeZ0m80rW1cJgcybZgX
Sf2s48H8gXEJGFRVUXbA9RMdDFMrORJZBdPQOM05Z6lYh4M3vYwWJ6qkRWGL6qemMZHS14xxWrM5
XIx0ote5PTS81WAvON1OEeBrBZYRSLlW5y1WWxDTkzHii6U9lxO7Mg7g4hMKTbCY4jVpwvVWTzq5
MrGZVZ6+F3ViXKX4R93ZhVBaurqNyQjC6arQVitqtF5m9BTUGjXjeN7HglBc4H7pLlKvrVxr9iMN
dRAizWkVWuCjAuSnVI9xppJi0xkwhrp6j86rWwHfv9eVmLijkiVs8iTwlA6gLu03rxV3wACDm6JV
Y0CYTqscOyDGL+CkyOZAe984+W3e5pdWOvzAmXYZ60291Ma52JfthBeFKEmQB27NUmgKtMMIoADn
bxS2nCl9xFlHQKX7IqueFdxOmymOumXYdYgdSXWjPq2sqY2NVz6/jbQlNBE63gOnaX/IuepMQEJq
5M4IFbHBiJ5p2UsQmeLBCoLhoNTaNoV5dTlRHLvQZqVYC24fyH28BBTW7zxR3fdByWdo00bnr0AW
UkPObPkjbEqGU68M+sIutEc5ahsHX8lWODjYNKgw+17DLeNHtPwQ5sRr1RvuhkT7kVCbcMsSWc+Q
54SYKXHTYBET1WXQaP6FljZbKqJbSoA/0zIkuIqQlCJzXnXYzWkU2W7AO0pAlL4zrKJ5HnzIjkYq
lyldBXwJOFhLvbzJWH/QuqEySihopAthO+2LRUbdts7wI0mt2+km4dphl1nbMEPobCfsGoG/YhLw
PQLB6ZSMqtot254NuMix7rRg/GqMu6qz0xXqXIYh59qC4c2UoP7E/if47YR09etyKtbsE/YB7vQ7
Uyhh6xqjH9rbghbFSFh1tipLQy6zabwRuXcZ9EFySoSyyytzqxNqBTRrOQ1+dWNFKqROo0O2iy7K
pteZrGaFw7p11GYVpPRjYUqE6lMFP2erFcpdyTzsak6OJFgg8afwW3S79q/259DFxy6hb7HQTD24
bIrqoedgYC47b7LvZeavQQzYv+pEHDoZv9nojZc0Jre5mPJXq6zKhenEwz7QY+Otb/pXpYa/jXdu
JNOrlvZSb0a8N77d7j10U9d0QF+AE3Vo0bRkm1fxJGjJw0lZkLAzawrq0nlqHSO78FRp/cgC0LZ2
z8LTAflw6WEkNMxb8SxLlAGQjUh7yYXzaFldc1doWnfT1makLfR+GI5ZQuWdLLhkXxE0tqe2YB9r
O5/WtNWzjcLhELn8sI9DgoG2GadpvJhleNu0WrbVpYXz0dIz2wadkCWPvlU8R73errR6DF4aNua/
c8/A3mVgaEASMF3RsVKuvdbXX8dc3ceiYzGn9l8ciHsX25JF5WQ5oXoMwehA/J6QMpdql/0euiE5
pC1VaLa9wZuWD1hQPD016XNX4Q6FQQUNjmncy6+q2lOPssxqV8Hc5KJQhGcJqzU9+bWn0L6ssQ3O
YSnUc8e1V7I6+G1Fo74PO7R+068kV18VUn13hocRu68dDJ/F9CwibS170haGETdFXyXUFA0byTMf
CaFlDYrCYGpXQRdHeE0nsOXTHKWAinWtIHYbFpZM/CtY+NgBisGk98DM120df+qva2zsG7VOOGV7
+O7Y0/TaBkauWa/LArPzHgUkPYJEUe5TH9cKx06YaJlAyVU+ppz2+JLagTks6tlHBPCN0H5Ha6/C
qeyhCKDsXh38tJ3wnGn9we7an/wB1NdEf+UOXdzRBGVsitratxP2Fbq6FXsgq8gn45QxRWwEa4GA
uGFF/cbrRYybA2UEatS4jh59+FC5pljPWWEaHC0jfaVUCqJeQDeGaNAqtHj4lV4Nb1rYLKsScTT2
at6nhZVP18GsIyqbaeWN1ZvQQZPrZXrwtVfPqPybUBWXHI+IcZb8eqv4gaH8wpH9fScpP6t++ugn
BPYKu31o0o7Nx8g9gMiEl7IJtYcshPcs2Yj2VeZdjaF/YVjICNCE+RtK9wDIgQA2PhJJXY1vae0p
2zpI74bKR8/RTz81bKFlZzwGOKTs0JAYjBT/EtFgfx1hv4ARNB2iMZ3RUmwS0hLhj2LhWhhx6cJg
Z59Hi+o4lQqmj6bUHPDooF6XHkvehm3F9GCA+JgRcAKqG7O7Ros7DhrOdumEmDckLmyb55R+yxTD
o+kmOMcG5FZbmI46NkFYET0kCBiO9ABS2hobQ6DJaFKVD4oTENwNO9g4tHx6f2TNDfsNrs/oakiF
ug9zwrxMU3d1FQ+2BX6kCdIdgIaVXdg7Gro1vhwUQR4ZGnbRNJjvgtqNzJIOckK1pipo4Wcyf+UU
yNqXtAc8E5eWHIqTFP5usGZjDSo71D8AuWs+ERIoVkoBKruynau6Fs+ZcHSS3OpoOzW5sQE5ke2I
LxyW7Nig4uXGCIWDOgUZSP2Nw5ZlqoW67GLm9wic2DaK9SN1yBpQtxFgUQp+yWZ4SUy6rZiIyX7r
yrUmzB9qBEXehAi7tAznomEzXaRTfENAWb3ztbS+FXloHqKksDd1ZAV3KSl12HasmyjwiwvUkXgG
cv+XXdq3sjJ2ou9PlcLmyQ/bYCnLKbz0VY4oLXMBZO3mIQWOQkVGjqtZQdbn+Q+N6A/2UaT3DOEG
K5yzLmlprIAkbAB7bQVqXQ/H8tqIkUlxhKEah5ekzfwtuguJGREVSDcXpxL/ONamd0yHCglmqp/s
lkJp34czbqnY+NhhhjDvXQky5kWTqf2k0/6nuF3dt72AjzIfuiioK1dFmaY3ZLQjOW7QMxTRxgYu
sfFocZijpIJOChBGlN2oz5vAqH9JRRTyrYeEmMdJS52dUmM8tcyJuvwxdlMNl0lhGsSirbcvUjhI
BwRd5MTODsNgJrcmbcbZWz+xHw+EVuDgZ4Kta1JzStQYYY1CgYJr4mpB+LvPg1ucvYLfzxJcS24J
q0iJyyC7GwPD2EWB3rEnR8SIfa0huCy9GrGBpx6EYjsP/E1NwW2ZtdQofFuYl0ERetARENRmJGpc
qxYW8hYv4C2tYMzmaQQJCBfdDnXZgqIGZpi+e2WFM7cyE3cBJkUK5mH/oxvKVdmB79cird02sY1d
qgwME+xPXx+LqXGCp9Hp89txapTLPEF3Hvfl1hYQK2LIMdejjkfOaf0c9wzE5CZw0FJxotg1ajU3
/WxR2euGCBYEd6h9hWspSmnc0pa0fwrTHm+FYmt7vq9ivI9YnF27GAO68ZZ8pfNQXRod2/0USzDo
gTq6wQlLu8HIyGoqGlwefc1qgxh4NC00x63dgIDsqUVUHMoB/5WV31zg047RgZt6OWdjYhIxpULS
LPPYXo3tYVeHWs/5slDHaVnW6DE706AiOLbTBtL/o29WCnSBJFyHYXScQCtehJSSqczkS3zS5tFK
C2oR0u7R2bIGk2T8O0vlb83XTknYA8dyxtZiP+HD5rQgR1LqD1bGrO7sRB2Py6BrEuy82IoUG5KU
R95eOvW4svLwqYqDGEEnCcw+PY7I935jfVqGvODPKerGjaqUNEi8kfK3js4PfAYE18leejWRSoZp
7A0EvQtkYgS4omReWClRNRmW7QfCHcuTDKw3XDGc/MqADaeF1y00x+TOCBziJIHI7YxEvKBleGYb
V1IpbMDygW4gfAwAepMi7ZLElf7WsZITapuZzX2ErfzkkFvBCTGEQlsGA85dLbrPYqDUSYFXYW71
Qe9G0qtUbxgXKvCJo4WhSiuGO89HLrA0NQ81CVvyW5XrxGDUYNfyLbtZMkM2nETiW7hdgJpmkQ/J
1YQ5lZUG0slAdwWSjsitdA2RjnjPOuuoo0QIq3P6ChPPxxqf4ZjKXRh1dMlVCQUptWhleTV8QoTE
0H4CvzsIoSSvrAAs863lX1R4vWlO2c7WLwabTvCAw0Rguj5oYSEe4T6imrYRt9zrXj6ewFEqN7YF
d2lR9CRzOwOOf4ekkBuYytrlqFJkNLAFVqukrDjyzcCAy6QJUAyVJ1X1rfu0IpdzMUMQ6pUt4u4U
liYETgqCLnvLCiaamVr1snbYHq76saspzGJpnBTeLNXUK5fYpxp1jqSjnzqR4yyi3gF0XvMv2dlQ
/BT4ly5xWgCdySs8tIUwthNiJYqDCrqYLKCj2iDCNNy4FMZzT5wO6UzC2ZmNeunBzYliYJfoqa78
zgAM5lgNddYJuy+O1WIJmwkVZHDINQ5HqfUgDEIqiay5htFz6hzhuCDyBXKquTsXtW1xPdqIpCz0
GovCBheEiXTTG453WdjZiNTLXg99DZq15o3SI2eDMkbOAjhC1ZhzH61YJylwLu5j9UouFRPSrx7T
L8LN6I33KuyvNZ2mHJ7EQKsuQfq3NCw9AMFqr8IBTGWCZA1fip5EN62UkEAqrPtPuR/FC72gkRnz
Euyd0is5F0n6yDX+ZRqbTnhQrSh+QH2SXHhTMRSLAuXkXKix70GFafuSxXVtDmmb8bMG82QF1UuY
kHAZ+T7Fby+SJz8XJyH51EibxRBQecnG1sWGoquyKETI5iMkA+ne6ZtHxQKoQ3FZNw9+ONl7Lw5w
LIHsnFvPVyLET60lWK9Mjbp3TxDDXgv7diEIgHtus/xxsBSA47XBhjHPs/BXnzf9obBN+kIBuDvY
EkXyUx8MZR3P/uVkKBFHBUFcrFGToNqOa6gzoPeK5Ddgyvai8UoOxjpzAPEGJQKMQiXaG0gbCxzN
/sGmDlZjXZhLaXgYo/ZKZvAuReyb2yFFcZYnMSShGkWg4l3pkjpmHApUkBat1867rGmZbpMcx/ai
Gn0P2nucZQerJiOCWpbzRvcGfSEeka1uQiNCQkjwhJ7VO1NxJiSMCQbkih53V7S/UtlvJ1/ZR05O
EgBgjoVpKXcNrDJnFVczhhOOZbTqbUDrVk52ag80oys17MualjxoAU4Av4rEJSId5MPm3LdVu7zg
a/GejBh1oN5SRwnBO8IWTwdClmh6R4VVbNHoBnOTEAGNh3CJLjOZTEQUyFkHEYl9bVAbIE1qugPG
oWxIWEekl9M2vLBMRX8dktAERFJr+C+mdlS2BvkMG6zR6p1llP2dLHDw2qaP3QlI4B2neO/Z4xT0
hIKMXagxdCd8lmyYjK6BlcyJOJh9NJNo641s+cJX3FBOazgKOAXmFywBJ20UeFlDqPCw/Y5+nibH
QqpEtUaJsaA5zUcVbhyIRjvPmTA+zd14bRLUL0eflXnojz5mcXb3Gvu9ToCnRmtCIzum0ZFRBSG7
yqOmHHXbbg775Cvj0DxlIH2jIB8WJOLczJIhKBXJRVlXI+DVbE/bHpk2wat2ElK4xC4XGG/0vtey
DQJ3SuMG4XXbcojRo+cqkG+dEq2tOr5XPJruIMYvAtYQnM8P7BZpE2DD2TWsLhu0fq+6AHxR6Vjv
DMQs8GH3RqcuVcFUt4gnS11WRbr3gX2oPcXAAGD9WGTPOa2+tUzbkydm7AFVgHVSeetAxfkH51Zf
taqXU7ipV1L/i7TnH0gomdZGg5BmKjnO1nP5SYm7iiwB64B20eHVx/+ILfFV7+2Un9HsYntUeC6F
fvRmjYLjgxpjj3jJcoDvErEk3TCVP6WV121WrEH24WDI2aEpQXHq20FcRGmBKG1sT+pAVmltwOFs
qxQ5h/BPwrbf0p7dchPcA9nJXIgX67HSECcpORQ31LVBilYlA1s1GXuPwKyl7Pz+GHUYnUQKMKMh
6MILQ/+KtKeRUjA2YeHwvybFnW0S4bGphDONbk8l7ze36hkNL4XWasJTxs5ED0KkrXTh7+XIq42U
kSm33Sqtfiz7YeSwke2ovusgUSZ9wQKp7QgtewkLf7jUBuT8CDUf7WJ61R01OWoysi/SGrPkSvHH
4diKbgXpOl6otre2JSxQSk6cNxrrrjUyLLg5cSxBNtX3jhRHrVfo/iWtABfWjTTKlr7wLvp2tFw8
g/V1IJ27rlIDt2t4twdMLVGTz3h0229+YjH3d3lpCdwWYBELUTs3UBnh/0WqdjFOfPEFrKRFo1E2
z2IdZ6umXBQkkripXsp1J7BfpbqXPOh2H25iEyJxXBPL2+rAHDFYAc2t0ek7aGVDdHwmQnClP3Qo
dpZGTZdFZoNxPZkwiZqqaKnygGu1hyrZmyl4Fpj1fKyTBE1lPOdU+IBJOrvYSw5hU116eZNfFxzg
fHQvG8GZgJTx3EVIU+BFZ09iSrpcCN5g+id0ee6suqfqWsyEpM4zrlQf3oCips7SiXT54BN2fgqV
JnOrMhTX4g3ccYwFg1TGInaURdR0huvwk6gZ4M3bcsXrmvLiEvIOsRDsSXW040cZjcUG/BXE81je
IGOuqNyQ5hImo6t2IUqJYoremjB/iSvIorDs8B8G2ZPqNQfcWgQwwdJZRlX75NTxFavqHt0sjRNg
MlmNyK9K4dLEKW7KvCXCIUqpc8Ck7p+Elhj3k26F7lRJYzdyNH/RoHIvBiOyXqnY7fKA8pOuA2BQ
53tQKItRg/si2wbPFkT2NSVJbKp6riJAosbVetRcOSPcWIUeY6dIQtRuynAXmE6yDrokomTahD/4
SE6oaVETOPh8OCIulAbJbaw4wYOa61sl6zQiVPktFyDR+i3gA/a0eOw6FElslG7SPPghk+Aop+ZK
p8ey0nPnutOLdlwkVJP2kxL/EmW6a1ghUcohRr5Xs+aQUYuMENM7dwElorVeESNrGpPiwr0hCcYr
bxvqcdeZgaVN5NBpQ7Kjip6TtcgoUgya/Qqr7h51b0rY1cQ23WDzmVVoevHn0uu8GTXjRwQga9IE
H0JLwpOTjdh6LesJIhSU9Qk1N9sjkDcYduPC+mniYKe6hPBsCPoRS26updSmYzCfoei2ylwNqsyD
bhhI2hVxImjrxbHK566kgehDiUV2AmkkjKs7T/DhyvIeyiutSYuAiAQpllnQVpkcQogzsoqtbDZp
qQAFbOOl9mT5YGNJNJD9XfUl3TNYgJhTvYqOM1sPdbDdlFbV5bwJDqe82FRWSgcWIR20uE0Kzy/v
ujvLqeWOLNwC76gPhC2TYOZFIS+ZyN40tUD1F3QbENo5tfGQA5iXh79tlZkjVlT8FR7vc2TscXDP
CFdCOZk46A0kDzhlx6NtqtdBJPIbEg2flIhCE3PwLZlFV1mlviBCKjBGKdrKqM1TjGD9GCt1QLSC
obBT77JxroCSoK6gFff78oC3bFgRhxHtzF4tF76UR1xYXHow4BzE6QjxP04v62YkdAF+e4zIfFgB
tTzSy/bWudmZoFLt6mYUaGprxP6XkWopRzUpwUUPNfq+fJylTjt90OcOE5G45LIBfmAq0ZjYrQm7
SOr0p3oYCazLxS1tFc6SaJH1+yZhzQ76hpSCwrgsZ5dPyrE0oqPK6x9Z5gsn73ptVsnB1jVSrcyG
prxyHeLSc9lpsMjWv3xHEmmoUmqYp61LkPsUUdLogT+8scZaczNO/Zeh7JKjHoa8nwp7ltu8E9Gt
jqB4RdYwHdjiySZIrVclHx/GhJVamz7u6lbf+XXcbnUMosumEq9GSRo3+wWVW5VcIuJ4HHLrobYN
a8m8z/xDY/MBdpGHxmKolyWq0RXExvFFDYoMHiQ5QIillw2/bE905Js+UONbxtIofzS19XOUZbcr
KkkXlDTNdTZYhBukJa7/xtxFvfmkQQ+mSu1gECLrGzRYeBhx7gcdQqre8ElxIN1JiSa5l050pyWa
P+eB5djxcTQtiberF5qSP5ApcCdrkmOICNQe6ak+CVoIy7TM0e1rVnSwq8LCUc/zTkwDEDz6i6VK
UMbGlPbOtmf/eywA4E9poz9j6MUE1umIvoYGklsSTa8eu/dI8P8KZ6OxTqpS4+goFSy1vPOq5k3j
tNYRgoIb08LX0LZvMPR+D1oNrSCe1GI1QjhkdySVZjVkyW1lKL9JF8qv+5jykoXiCYoxhmMrAR5X
7qq+3fNNLzswtlur6ghM8n1xF/d16cLc42RucdBXQa1PU9WFS1To5m3jJeHdSJTARkl9ce/Qu2Wy
ihVC0eZWc2djgoQ7vTeJ+a6hGyybLBcXpuqsuzFDRTMM3Y0S2vUhIHlgtqMq21Ytij1+Uba9WVrR
qRgH645N5DNuJBo/WtiyHKoREg7KqXPxXBHsO2xk5o3S9xpPPEMLrU3JRtR18LuEib4bBQzoxrIX
GDxOik4UWVxVexSRv/MSG2wkUkEdfpg4vhbmXc9c5lKrE1DUomidD/6lyIyLTGlPztBAnSjy9dhR
5ZCN6TIcV0UGF30hHAaB+UAx07hxqCQ5SzW1aIomozlcWN7UrEUkok1gDdk2VrDka4PxOuJAd1FA
EidUBcWaImTO/js/oq86ZkqjHlWbNntIXpmVBfo+bmvjCTp9NM8dGRw76HAJuuipNR0SceqBDHCz
uNZTr3oFd2wQrKRxRBa53AzVENBH4vO+EnZRwAXj5XRHu33xRXebKpAmsENTgYtwc2htdudl4PXa
wj7wJUNdsse18G0O4X5HRmiSAL9YceRpt//8x//9f//5MvyH/zu/zpPRz7N/ZG16nYdZU//XP81/
/qP4n3+7e/2vf0ph2bqhaQ4GJKFKVdUk//3l522Y+fxh7f/wF0Zao0wFNtq18kPBwBAv/sYIJlsk
U5OaaejO+xEMies8AVG8Jh21dg72L7bW//oIHM9VTei4lXX1bAQtjkNZpnpBYNOGfRvbEPnwd0YQ
cEdx16FTP7tL1LG6SVNUTHLUp9gV8bBWX48w/w3nz0F3TNWyVKlb0p6f0x/PISxZ+9lseeuWPCdm
IKS09MOiKl4Hz1+PpFmfDCVUk2etG6YwLe39UD357WaLNspFuLCGQLAqdoU7bIu1eYOgdAF8eNU/
ym+u77NReTbSkLZ0VMGb9n5UuglqXjVTC3CT8iyekJMxNsEeQsw6aXCDjVoF6auQrPRlekwzYMqp
c2M68pqAT+g3yF5JT1601DYPX9+Qj5+AofIZCBUtsybB5b7/ZQXWyZCZpnXpG2JoW3aW6obR6etB
Pt50XEmM4CDe0unJnb2jvuEDSZFt63b+qr1yEPS8mk9fD2F/eK4MIXFfSdV2dFTM76/DrJPErlS1
dR0FswfcJmzQNEjiOzhL8fHrsT6+ru/GctT3Y/W0qug0961LWz12fIZz1cecEJ7vHs43F+WcvzZW
NYbIlztOv5cIkToMiOmzbps3FGmesuCtG9RvLu27EfX3l1b0StkqStcS2bMaH6IJ7Nqvni35Fn7Y
1zfxsxfPNoWu2qj8LeP8xUtAZORNwzvReA1NfQzL2ZthXX49yPzU308skGos1bAsR2D7sc7e7krx
Vb3ruJy0uqWaCNTFF9eGSRV+Yb55V18Pps2P4+NoTCws7ah5zr/ypOgrEzs/R/8l1M9VtvJ2RMtv
ctd3FfebseZ37HwszVYt3UJ0qBni7Mr6FjUU/enWJUxP/uCcBj9O7SgWX+B0nIhQ8sJ/eSmD2Wmy
BMy3VNiG8f7VmFIoDHqI8Y8yPbr3Uj00qol3gf3W69cX98n39W4k8X4kLcodw6+IRJWopKlrpPfo
LRfOQ5l/My9/NhDBDYQNObTx5fm8BOStRZvPYoBfYxvrWIVW3eNYBpflN1ekzd/N2ePSbUu152VH
sA2Yf8kfK5w2qp1V5iOQu59VjEUNG4Qbh9cG6ixIk/fOuID1iPT66xv58fUXmiWlyUviOOwOzl6S
Ugjcv86QuB3JTmp/ait6CAbIyCg+CCw4SeM2mOS/GfXjly10zbJtqRoseh92JLoti6bOGdVSb/r7
1DmY919f1mcD6GwW5u2Cyrbn/GYCkDC8+bIi65dRIMu14UcTEPz1KB9fDkGRi4atrfKhOc7Z+x5V
nd105nzzTr1YcVhvEIwhXVl+PczHGZdhHN20TJ4V3/HZxdhenvELGGYqDuqD1ZOs2SzbE/TwBcW3
r8f69JL+GGv+LX+8hbFqIUzF8uSqDz7hlPamuZ0FVuM3n5U235r3b7tgmbfnmZA5l9b9+3FQ9mDV
Vnnb+yX4+iVmnOdsyxZmo6/iVbJR9l9f1sfthdAt7qHDWjJPHGfLpI30s4Ccnrh+5TYnnUgq0rt2
X4+hfZxwGUQ4Du+dwxWdzxV+ZU+2CLh3JTEvC2js/e3MtJ6uZ6avWzTf3MOPny4nU7ZmrF2skXy/
72/hOOomgS9cE9bxZZleWHSkhdXM/jbqXvK2L2npEHz09VV+Mio6YeZDyyZKEf32+1G9wceTanCR
WkoIJXrnv9y2YhNa9UkrwCYO6S3V6G8Ws89GtYRGtUznOX7Y/jtB0kLA53WhYpRxNCyNR+vICdr0
Xu1HqAL/+jXyDI35u7acDw+SZM85yopr1Df2Rb2xdr1LnMkm+uZb+zhJmZotNPY27Eht7ur7W9lg
XKr6iWFM675/JqPT++at/2wAIGy2zSxrYHI+m59YjIuKWBSOZXl0qLrMLX04nNAfvr5dH+cnPqj5
99uaZlsfDkxmFbLCR6yRdKiAhI6/fPtnRAPjcrS/eQ3OZycWYkfFQSc0R+Voo4n3d6y3lKynY8oF
QXfoH9puDboTK86i/Bc3uecDzXf2j2mQCHpUGmqbuB6a2RSEb4k1l/r3AasFylts5Nuv7+F3VzZP
YH8MqPYduTKSAVtt1oyJzFV0TFAyWCIFj1dKjuX16xHPn9r/XOK8tbZNZhBx9vZhZGoGZhAWr8EF
wGdSeEKI+HNWA4tvhjqffc+GMs/mjBHvTZRjfVk3WQ09O9b8dRMQ/Bp39QoKrfLNevn5vfzfKzPP
JvsZUiaTZKCiMmmr3KiUZV6o9S7K0x0VUB2hJbEh33wD85v353p2fon6++fXMitWQuNuWqDLezU4
ssL9m3fx7GvW4kCOOIxtyBTGykl9ZxdRliRguGwvfZl8dxf/+pi+uqT5kv94JR11auRUEgOkhf6h
kCrIQTXHikirrFQ6EkQd8n7B6kVmcJclxe0k1JmnUL9ODsCccih/fv3CfvcWnX2TxGrBkYh4rH4H
zbUxYML694nt3GI8ffr3hjr7GtGzTgoybm9tolGsFci1jo/IzYtuCvO7ys833+H57g64iqnYmNhd
G6hg064HoGx9jc+SqNO2uQvC+v7ri/tuwPm///lcyX3ymgh9sC28pdkiVsiSq6kaAPr5lAcxIhDH
GdAf+feGPZtvcKeUqdnzhaAj8uWqubb5h+5eKjtog18P9eGYffY1WmcTDiKpZAxCnxTkxcgxm9Dm
vbkeXdJWttb667E+m2xY9dgKgQfk0Hs22URdgBG7pbdmDvnKasntyeJDg6aNVji2OflNueLDMXG+
tD/HO5tohrRHEYskxqUxKEjq6bDggujGueZBfVjSZH/moPNUy2JDoNyynurjMBjhN3ORPn9s55MD
i7BBApwwhX2+emSqnwVpYuVubF95b9Tp+3sypiV6Tv9WeXQCd2xvNHnq73Eez/yCAiHHTUrLRmle
9Zf82GY7H29LRtC8kblfPxL9szdccwwpWAMcg6Ll+zfcS8mmI0AucpMyOsBWOybGq1as4traEOTi
OtJgTkNu6J1As104YrwlSS3o3nLjNNCKIHqLrPNpqNfMZOUKKc8uqMvHrF/H0OgBnf+MoM/RZMbj
0bSwmNs+2Hx9CZ++VX9cwdk3ShSLlSvIuVysMEsaHDvQMy/Ehl45fn1F/fvHvzfc2bfZxp1TE0DJ
00Tfd90QwWSsg208ffPWfP5cJJteQYnoQ7HBmPMLUVZGbj7Rj6vTX6QyL8n1EosCPkdYHoo2+e57
mVfF8xdVn/fyDvU9afx1EP1jtpN0S9E/NLlbm/Qaa/geIdlNyba2roPUJu+5dCHKk0v9qDlXWr8t
nOBvbA10qVNkcTRpWuczBNnSNoYthDZNgtUwCm+1vP0bk9CfQ5xNCpFut5D0UQMluH6eK3UDpHsE
afHNlXxoUsyTz5/jnG1BHCsrOOeBLx6oQqQVOrgUVgb7RiGQOZSWW3bFKshgFxexel9pBRsCH9LB
CCIGYpiKolGVC72DLvX1C/zZdPTnDzvbq+hh7cRZzwmH7CoTr0cbrMop/2ZZ+W6Q+b//8Sq1flu3
TTJlcMqX3avjLDX/mxE++0B06ViCNoWpQ1l4P4JBhANQAS7DuymOffncyk360haP35Z5tM+v5f+P
dDbB2C05MzJjJHXDGrnWVmD64KAtADpTgtGWiCIupuuvH9JnV2fphi64NDow51fXUK2I86pGcQa3
QcdYvsztN11ukxtt+PH1UJ9dHmkE0iCO17G08x6eXVdDjpGWoebQdTMD0o4Hw9H/xoT25zBn3x1x
W+iCwnmartz8JmsfKrkyHnQVfs7F37kg6n+cfykBntcKFK3pmk7h3iWKO/4mH4Av6usRPj4dODic
4U1uGLfsfISo8RELWZSTQpK3SDMah/SiB8mVaFuA/e4EHeXrAT+ucTRA2DlRAbQpmsmzyUQPKv7O
eUD5o+iQ98SL+ElpdxWJH18PNK9e75cAan68cCoFJMl25eyroqpfod+maiDLH2l5PSr/TdqZ7Thu
LGv3iQhwHm5FkZJKNXbX1HVDtNtdnOeZT/8v+vzn7BIliGhvA4YvDFQok5mRGZER3+oPGfU+s+K9
Qb0YMzlI2orNC4NTuBDyXopNVVzej+jcRRQQ7LurZvfdM3l8v3iS35Lu+frQLpnhzYDKV6aQFOBi
aHIHAS23htxV3uOPUNBtxUdU+7farxyjFxaHSv0AeRfyPOf5U88jthuLIab6H2DcvY8G/re5LCR/
Hn5fH9F5lKcxXSaybBr79+yFTCobr0sUdm7gy4eu4eI43Ib+kS7D63bOsrUUW6g8NSu8OhskQZbP
Y0ESQfQBpO4GbeFY7zmwtjv9F53akFU3lKrGb9cNXvhUqkTCT5tDBZ7TF4GCbJZ0+9H+6ILaSx7F
6Ijg7Kb9LmcrnuKyHdPgAZpRWctaDDUt8rhKqROv9a38Kqtba3B0V/dWjqqzDP4/88dg/tfOvGS+
nIZha7VhJzIedYfKlzMcKWHa04dvS464L9+slRV4aV3glTgdZbi1vBicmit1iv6JkjN3AslXbNPa
GWhjWokcLngK9auRxTWi4uz1ph7RLoqIN+W9RbspQvQoONywr5BWur4i1qwt7hNNRIFZOUacwTea
iyz4ruFDVTvTuW7m/CzUTgY1z+yXD5VLFMlmgE/cVNwR5BfiTlrZs2sWll6ozYFlUGjmFuPRHPrX
WAeoa3y/PowL61pjv8qKhVDteTWAbo6qwpmUUUT/nPxtGpQeHOS3aC1XeckMUcJc6cJTg/5P4Ptl
tpoawFCpMlv1a/gxIYLxkHz42soevfDlNWJmXvXI/8vi8qG8C8am7LzKB5z4HYbtRrnt+l/5MFe9
IEyrBK/Xp+7C3pknbL5QkjXHi5+uAA2RhAb1oIgits2Y3ZoP+luYrwzpQmygnRiRT430ctJQVGpw
yvbIO75E0ufIlaHpm61YuGLt2QLAvfF+CvZ6D4nYj+m1SqH7UrFvBStLfm3AC2eRFALxh6KTJHkv
sn393L/RHP/fzenCVRhFHwweMpFu8augFYOqS+Ta6pVbxIUcrMZjB5HNfBpSnzLvvC+rMeGA79u2
hKPk+PvApmiff70tjdPtRnKqnQE0YMWxX9gA83uUTFG+SCHacm2GI+rKaNcmbsZNM95k+lPyqtOa
tvb6dekA0YmIKXjgiV49y5xR7NUGmqDwfulILuNyA9eyjbvJ1l0YXra4UntzYVyQILgrYZTZlBfr
E+0OZaA7kDwrVJdXMFWR53Tf+rfry+LCzj6xslh5vi+nojQPSnn3tK0JinmuAdtNlA+rb0Z7uG5t
bUyLRRhUgSC2PXuOV41iVonZ6W/GM0nI62YufSpGZSC1ZupAsJY3aOAYPi/rjGrctY7icmfaGt/o
h7LRlnCEx3LlYLyQv9W4V3CxlbnYiuKyKGuk44Ls2ojIZT/uxET7sKpGdC1fU2iUgJEk1hJyMsir
6EK6G8nNqWXSr/iQfwKeRdhw8iMW56bUx9QuG7xaFcHwUwU2uMms4GenaOg3T8lBEQW6mIiOrEAl
zRG2CMfRytcmwW6aFORxLR62QCuVR8Qdols14plyqoFAe9Uzgnx3hdjT4qx/jLXw3knwklHf3VBs
ghSH2dwpYHPK1AAMe/1TXvCMJ4OaV9QXh1I2hpILgUl/HAWQ3pbLgDeR+lyZO2XNzOJyiGxoWRpV
Zzi8pCe3ah/INzTlJT8KgjuhSgK7rbvuXW6lB0rvvB+iKKLtrKu7wjSfKyg7yMEoRBpBh+ihoRdv
fdxD+aDTDtCLjs5/OXLLAFMAP6egCBbSlaJV6Jr4cr+POzgVtdTcqCC2EWysnKJHgpWv+DBZxq9J
yb9JtWodW5kG2nyKsP0v5pgryv8UghCyn85xkpbk5uc5Tu8tz25JdtAPtnb+zJ5/sTrnt3YqP6if
IYpeGCGvqVcyIYzbEUK43YcornzDCy8N3O65b80xH256aaEQlN5AIoq8pWvuVCffmbf6BoUSGw77
du116IIn+2psWTA7iAia5h63O9+ym+G2MlzzHdyFH32//m0uTduXQS3rZcuBjitl5Kpaik+IlglP
qLVft3DJWZ4MZXHQJP1U4C0xMTxQL71rdwgX7sVDeKDnjDrPcXfd3oWtdmJuceIMEJvVFnkSN6K/
3afj77a7bwP3upFL0TJWODnnK6R6di32WmFUtIDIKEFOigqfF0mxG3OT9rGtAK97EMOVCozLC+I/
Budhf3FUYmIYieRxD1fepbfJOkb38l9x9YcFMsSwJ6NaeEMy8w10a1ZdhOLms6k7yu/r83ZxFLpl
opQnkvRUFgd0VMGukedpE8hD5tGrAm9BKm6zyfGa1//O1Lzyv0xYryalDk6A7Uono25u2/qomxOd
iPdpm66suctr/Mu4Fl9HreFhgCxjOdCj2zzkyn0JUtlDQfMg3XXSETkKANPTq7eWiFqb0MUXK1R5
DJAUZ/++KoDijQ29cOZf6qrzm3fN0r2aJLzmyliIhctctWipyEzpIfLdT6NdHcjIby17oAFEdhF7
ctdekS+4JYu6JkoeyeLxzyJC602j01ow72wvkjaVte3//uPVcWJg4ZQqMa4yuvgzN7YeJ/jUqKzy
BNdCnVirIL1wA7ZIPM1XbZnk5zLYhEjs03KHoFAe7cdXH/0aaC7fhB91hBbGiq9ds7UYlRAqXQhl
PKNq6kmUwJnS/66Zh6iI6F+HilQ+lSj9XJ/Ji5/qy/gW/hYGoSq37bwygEq9okMfvl83cGlzUWw+
N6nMN25tmcFLxHo0m5FRzQfIvPbQ/LOVu8EetzzLOGsFKJcOeuxhSzV4mzl7Io27liaCuWZH3I02
t/ttaae28SK6PI2u1kusWlu4xMmgCTpBRRRrCD84qI3sxUd1I7u5CwPoz7OGJ0NbOEVLlaNOTwXe
edPj+Cr2aGge6pWT6lK0cmJk4QzlXDE6XReof3Qn13DzHVq2+gaZyC3lJqspgdkVLDzTibWFB2zQ
QQ8StYncQXxl2SeNoyGIHO7MwHpB9WF8K8RPzcv+/KQ8sbq40DcwLPVUJdJswtvySeyO5l8rq37e
q9fGtbjQKkM4xcVETmy8gavtzB5X/AE2lXUB8HPF2vxJrhhbVjEXLXJAceNFbjG41SP6F8an+uf1
ejz4/2dbLWvOEabUy7gn4VCGB2ipPtK3z+aakUsXsxMr87R+OfatQNTCPKzp7f85iH+nY/A9GSis
mWhA944euBW1JB8QDtbKRXptBhduMGl732itmpwiihzlfQVBWICCuHJsXXS2X+Zw4Sz0Sc2TbjQj
t5NncaGNKX62a9t3Lga7thYWPkKJFaTiREaigBOjB1d+rnU3RMufjin0ssb77uX6Up9/9DWDC39B
rWgBPkGP3LkTkg0F8rhO3es21j7PwksAM0JrLGwjN0bCWYAybynCqyHGjmy0/eG/s7XwDajsTwAa
isi1jnrkDJ/Iq4uVfd3GhXvfyTJfeActCKUUCkPkNq2muBMIdhB5SYB0iJQ6XS3eFmi+b/4rm8qi
itBXGlEQEvoOg1k8LUdtvkDarQ13CMLsZDFfLVu8uBJ55CDjRcf5WaVQHui1Es1ajLM0W6LtyvzV
lI8NUrue5hSV5eQovST+yh67OLVostJXreq8kS+Wiu6JsUEujd4YVNJEZJU/A/Rx6odQ+bg+nxc3
8xdDi3USWejhtC33DETBqu8xWMQVn3TxbjEnrulB4EGcy/SpM1SVVpCQj6am3YU8s+W/++QI743A
O9lJK8v+ouv9Yu2f///F9RajB2CqzCNXe6gOyt7kFoPqzG2zq/d/PnFfDS2iA3CJvaVMvDWI4k33
LAC1Wfkyl5bAVwOLQ6S30DtQBE73MDyk0UH+3Rs/i3tqHK+PY83M4syAVGplsJxZaT+tt8pkmZOy
3qwevBcv0HPm2NKotztvJi+GVg+6Hr527Yi2/lra6O4e9A0lm9t0Kx7XOm0v+dov5pZ+AjRek0ky
ManIy8JdGTkgUvMf16duzcZiCShiCusb1V23baZN+bMMX1vjZbWBd83KYh1oaPqTbmQkUX1jUQxG
15qGPtiKX73kB+jhUhSJVDSdrotdKllBbuZzbC28J/pT/C4qK4oFl9YZpYrodSDaQX/cYp1JpZan
4z+XVbQgoapaNqpmiePX/2I9m7KJ5okGtYF3rFN3Ewajr8od20b98BFS5BnQQ1IAzIlz/eNfGg+J
N7pATbLKxrJUJRn1YshVXgHN5rb5LhLEBzz0DNnKcM6/C0kq6vPmIJABLYuJNKpj+xypGrdCXRg0
eQoaxFq7LKwZWRwCDShWuRSRChGmaVtq912PNln0en3C5j9yesM6HclihVGTH5qawNU7wQe8jAK0
eqf4lnV7XmquW7pw5Hw1pYmLS0ItUo3dW5H/f42suR3fUVDEw9i4L1eisPOFcGps4QWKSu3zcm5r
Hip4tpv0TjTvhhfe1q8Pap6es+nj9ZfyUIRvOE9P1zUYF6WMQiNwexIpgkg3yE81QhJ1cqR0r037
Fgnf6xYvrgrO7bk4lOrDZf6rROYJdPioO1qr8ABmWPdlN7SItnaH/87QwsPVYiKbwyBiCBEQDT25
beG3tqaP+sqIzl0pn+rLiBZziMxVjmStbjjGCEG1DhW37qk29HMTdeA+/fMg5tTcIlDy2rpHSNES
HGmCF/COulirW24kyNviFaVFNNT8dq1a6uIu+zLE+aN+uf+oSYZwmsorbao+54ApFOpr6/F781LF
Ijp0a1IMazM6//8v5iYvR7guiiBV035hjwG8AsGCFVy2I7zxbO3R++Je+zK6hXNPkYuCYqQajlKY
v6cMSKOe3QllGB81NdtnKKz/i82tiSRMqUzh7XCZOG0VLevVhiodkTcC5UF1ZATOVFsMn69vgUuf
7audxRYYRQFQWEmT+BC+FA+mUG+qDyr22wd9rcL3QvmKLs57Wqc/mJN4GVog0ldGU8qFr4zQWfTt
5tlDfhRY3LFv7uLuSapkG+UyMXaT+D5Xd9cHemnBUF2CE8OVoTex8JaS3A0+6ChutTBGxt/V8K1I
V2vfLvnKr0YWs4n6qlr6nWY4MjLQ9c9ALQ7DMNnDzIv8rgrqNgbpfn1cl1bmV5ML1xIrAz3Qs0ZD
DvwBkgYovtvkA2XH62YuXKOpwPgyfwufgo59Rh0pR7WCaqqy7V87pZqfXNKnJj1UT/H0zfo0zR/q
Worz4vhkiYISomA08RenN/qIeVnkhLxNJfSwY6KdWoAU4QY22LXvzcAN1fk3Y/2PzeUdHjbvqPmd
ZDhBHdMUqe1FcDRykf1Vo/HbJNFzXJYOd8pHHQ3ZPYoo923LCZyhWruyai8dhQht/e/olcWqDeII
nl5CyrobupdkZosIQ7H1FKS9V8Y8f7/lMf/V0mLp5uXkdVVZhy7qhxreWzXRciZf7oTKKO7DtJbf
8qiTbqxY0+/oAWxvxaynaB7Y7FzBCGsjyr6pY/J0/XetfP7l7aOFYszTG7cPOEHW0Z9PLjs4JvrK
8r7oHb7M82J108mj0xRgaY6oH/XCNdtN0t2uRe4X3gb+qWKi4AypDjIsizMSufSwSHT2kBjY1Xe5
vwG2bRZAVz+H8BgW36s7Sjiuz9/lBTTXz/+PycU5KQ2i4UOXpPZmKL7B2NgXXaHb6JObawtoXorn
C+g/luYv+eVEbjNPHdKh0YF/FrvWOOaDcNS7265BpFPM2n0uPPWF8VGh2jtpwvfrw7yQfjmd2kUk
MU4wUwMB9973H8KvgSy0BZ1mC/EOEerkowlXCggvenrqz/93Xhduqc+73kjnGx11+0H3WEzokFg7
pbj16B6NBGWrN9LKp7y8Rv/PpLEILvKiQMp1IiLjWbj+1raH/DFcC2Ivu3kFTBLSgzxAL+/ebUjh
MRJXlPPdJu3A9jYPYl/dg5y+iRttQ431VOxFVMWRlrcrId9Kcrbi8y5/yy+/YemK4BanFYRHp2ny
Nt4oUvkWyupj3ydbaI13vlroT14Um/CGKDcp4mDtF5zPtKn/kyqiMVU9F5jRxWgCvVoYzjhAiJ+m
WcIazXm7gkcAEuH39bV7wRpllJY1V1XRnHqWOIB0GOtKYjnt1KD5riDeOAYkdoZislE+XcnurVlb
bJR2sBKC1JL0sRD+oAH3IPvQd7R4BIief14f2YV4GFGnL0Nb7JJgzArKmX3LieAKbMDk2oYKOi40
o2aTaT7AVf25qvz+KI9jsem6mEtZYgsRcLjrv+TcDc5pGTyurCFLcxaYZwpQTMTdDSfy1PamqD1z
601DdzBaQ1k5Si6YMiVKY6XZNSACsBhzaWpaKzS67pjQgB3DiIydUYebTPxTWTMOEIWGe0WhSIQK
WXXhcKdWRq1+6BQHf2A0wFW2a+1X595gnjHTRIFu1qM967/q6P5jZY6a0xV3dANvLWNnleZG/ikh
a8ALXPlbN3EDKg9lwRa61/WPdnb2Y53OcHr1OC2pv5ln+suJEmZBBuOwVZwquk2frOhdqm/lt6L5
8S/MIMBIXSPprrNeLHNKw1HUmcd+PBhHrXVrgGuPytqDzlmkxWhYEpSYqbNw1bLDEQnOumhGzKil
2wb7QKF0LvtWjYD6hh+Ipa+cx2f7fDZHI+Ws00rh0rJZYKjaKoY5oTjdQxQ+RN8C0xFz5/rMXRoS
0lgmanTS3B+wWOqk1v+/DWnM7CJUeJqf/IMWoTWmJTEaJtOvqI3GlWVx0Sqfih1GqSttnKfLAqCn
aIEgVRw563H/XELL3H8UIlTZvaR1oIc6czfzv5jP+X5MTK5LFzr20iBpRLNRnIkPJwLlEVkhEVLQ
vbUyvktfbj5/TRLWELaW54GpRTQsW4yPW2L3GAIiCzYgza9/uvO9ZYhIdVCoP7eD6cvnqjGCJFDL
GBF+pS9N/di9UpQlryWizu6E8qmVRfjS6VkrxRJWWp/kYR80st0l1b6aBYpMirGqqqIeWkW6Gbiz
3B1QtpJW1uiZO55/gkEOhTLVudVDOV0tjYZSvyLw3UJx1+qbZjwoP69P5fkpN5ugF2J+LlUowF44
4qIqMl8qGCXEInpXKIvZa3eQiWnJWe9cuWhNxwie0Zid8mJOS7PIZPAH+JG7ZgsWxhWc4K8WTbq5
nlg5XB/bhdmj5JG6byyy2czFVWzIpSEz+0px9JHIuxCCZKsnIhjHpvvjHCk3ga+mFh8K7njs06UP
F6HpfozRRCO2hwKRF0ige3x/rSvsXPRgtoecO13non5e1KlEcqNpNQ4yzhM7G0HmwHrr6mErKNVv
WQ5o9URmrZ2R5YA1N4WWvejglj2T9o0qgzEFe+r6ZJ/Hh/NPsvCnvCIpdCIvFlJpRU0geCykLIu2
gPbsMPFuh6JzAr8+SvLOqse9Bb6u+SyBtF03Pvvqk/AN24bIIhbn05Zu4dN9gvRTStNgzZeOg82Y
QFffl3DvyuAFjI4lud6arNa5Gz81uAi5x5mtJyel4ijeh/XehLDAH5RP5FmZ8OtDO888zmOjN0Il
6azP97/TseXNlBmyUCiOqTfuYH4o2Y+xSd1OHA6GcqMPt5rhCtmnHNyn+kfejYBtVsLFS/sIOXeq
h4nfFHHZSOqPasUFjl9QSNvu2aC1bc0Jzdv+9PuZpoYMGc1s1DvQn386xkGOJa/wAsXRNt1WtgM7
vBEPo0ury26tIwvJghVjC7eAHGNfgOgVoZLUTxArwQMLO0SYazfzQeYOEImi/C4cJhrppTDfTFbl
bQej/DuAFGFnVmQ3jRbZWaD87YWedCAFDRDVk7lFqOKzL3ue02datG/L3OlL460PxRjoOtL20Qiy
bUyf80a6rb2IUiYj2NVheWtGWnMQraLdZprQc2GNzNfRhOeilcHeq+PK6Qg4ck/cUiNQ2aGv+rYv
AF0vLGmTWNNNl4a6Hap6ve97Ml4AuN6nAjpq5ufSTR0VqO6r2e+8Sp6CMN75VfcxqboH4iSGs8h7
8KaTRAGOtYbMMKBeYda7UeppO/kNkLI00Ewa1Kr7aCgbGyk976Gnk24TN/1HryT+LvHE9g3KjA7u
I22pn2qFGoA0wntQTSrA32EoJW9hkI1vWd3cBU0T+3ap6vmmqZWtnxfqfZwBxDETXgrQjHxqrPC+
Mix6vPvqMUVgGZdVxjsR3vemjuVnQQmbYu/p8S5rB4lWnjjytjV7/n5UzOG2lsLDmI3mQ5BL1UZK
+wN1Vg9ZDkQ2z4B+bCwP1IDph1sd2lCbCZndFKozZbL/o9NqcRuU4r4vk4dMlapdixTQZIg/2zp2
jYaH1zBL0CFIRe8uy7XngPBja0pdum1gkL95XQFWDgzJzgi6/RSMdjeA4xJ49dpDCt7WvU+FYZTu
YhG9ytaE0RTX3gvpH0fJZc2tvek27xFHbDxj2M3fvpn8YOvHza1WlNZ2bIT7VCvrBwssaBqpe83g
Gd0QHuNQYAmMCnijWeZPjfaGaIwbT7fuIAeCW6BTrMlK+V7j0wWULWwKyb+hfRaf4vU0RsXJXaFq
W0mx3kwrfwnL0dtbE71/sLk25hjeIfn0goqF4aa+CaNRiRzu1bCTzOy99+sfA0t5kyhDbPuihTmv
29OtX2xlSdhN48Tp2zX3figcJJ/BNuRI9ELwpI2XNNp9OON79bgpYW/VhNEpeVyIrLYWTI/xFPSO
Wc7M7Lq5r8bmI8qnH3pCPptq3ufQ0DjTLe0mLlCqC8dkG0vR76LTu52eaDST5tKLlISJrY4gIZMo
RQChg+6Y+WBQ+vhblFZ8/tDgJjf9SGDPbTyLN6sYJXsrBIVlqT/1VhxupFYEIacJATRktYKeVe7H
LM82XDOOXRnMaE81eQJnbfxQEGr5kbGNQUcr+V4qQRhJBWg+NQEyn8WNA+Y4scc2hhrY2q2Yb0dw
HXtlnMJ2oxAdH3pUgiGLReqjmo0uqmk/RJhRh6lCOFjstO67yHtU6LRRC2VOj4L+Rq763C46g9Yp
KbRR63V9wX+Y5MTfpAayZLVUD/0G2Jj5rng13BoRlyf739OSAK5ToVjx8rPBf7yFavXsC9Wj5lXW
DdQMUh9AevuGarcxMHdePn3PdF5nUzXewvq+GRvxpuqN4Ug0uvEGWOa+3AmbrjI/W8qs8Um/kWXc
N6VYo0TgGXarmHbahDYQb/xi+GnUxkM2hHctfaKO1TZum+nf0y6j+ADZYbcXsqMWJANS1FDgUlkm
Zjd4y4HZ6AzGtNUG/zOL+/LvTsmNoy9HhzBQdnnNg44Gqrzxq9e0NEZ35HamxrVrCCrtcqkjduRz
jI5ST09onJGqkYOVNMXdEFjRq6AJXCMCS3ytRN9zzXw6tkJ6g7Kk9Jx67e/cNMcbq6of+gzWXxbV
r8ASix9Tom6GVoZvOnTbKBmjt6ztj0I5FJ/lWJpvY2ZU+6BMiJ0HDgaEjcW/cZpluTF6r7aRVxZ8
Wymz6E6iOXdThJ3wwNPGRvUEERxeKx5zFHl2PQqEXOiD+zlfK47cu6oKGXVzSHegwp8kXwgO1FDb
RSN8TmZqlzK9pE0bOx14lk02DMOWrdpulVbr3SwNUDurc2CihXWwmgo2HLAlE8RT3NIBrDSD4RQq
VPeQFVQJ4FhTobZH0I1kGV8MMGzGSLWDmBUMgKHUU/qCJM13RJu3uMCdKA53hc9wjSjdouryKsBY
Hgp2NBtLs8tE/WwU7SYVBpAxPp4hldAhsDRaNLlSbgzaw9nYo7QxjEw/1l3ihLTV2nKc3MhK8pQg
vJlpakg2B5p3CUZJ7xLJTTJhfKlSD+omWFRbqsp9yRrWKp/DNmjtHF3kTa8ICWdotiXUg+YLuUaH
mDn+3amkT7vMix7VxtMgCsvDphDVGzMRHUtQxk0JUS9VtXI3qWnuiLEG7Hh24hKzagXmIyoIW6XT
wCz0psCbTBRp7EzLGBhcZpdGpG6aNH33W/0BRt4+ALrNvGW0SweCucvMelcMoRuNY3+XpeOrYTI0
P0XASusNO6Du7FjNO1/i5G8k+c7Ilb88BAhTU0ldM67tNm24qogQpJV2vJv04jYveOiTarZcJZbN
r0AT0zsBx2FQjrfNcPf2MMpsCMh8at8f9KB9RDx8w73EGVs1huMQBbbvARcdqmZA8QItgK4xGHf5
EtW+MyXipxCovzpBevYpL6gDGivrUdpClx8Rx2i+gXQFHuM5SWFl7E9pq8Fjty2tQzQxCmvH6oUX
aRSnTda2TlHkza2ZDYGTt+Vdxdm1qfjrIlCJMZ5CRx6zgzkAa5WkR90gnrSG73IyfCgMojK1W5z2
jagAQuyaRvmeBuLGjCYJMii7qdcBiMcjN6q+NZG4F/1bKygS2yu0yQU8H0AnirViO1heBMjcaNip
ceeqbbetm/kVyJTbY1WzxdO6cAqrYfta2qfSyfY0X8o0sdsImXKLWuJWFNPK1YTkNwQ+Zad2OgD4
SdrTJwftsx9urQn2Xpq8Ckj554lSkFrr/kJPVN1OuQHTNajx+xI47l0+xuZTRQu6Z+i+Q6PTVm4Q
ofQD3K85HFql38tN8iPuYwsGZLtpurrdRLwF8/qt731d/p3L+A2w7twMlV+RwQkt1dVeMGCYRyDm
apQNvZyy1kjYc0WYniR1Gt4Vs6zajdCHhLchl7m0Lx/LKQEva4z1b03FMl0oO+RjN0ViPnW9vhMH
ZFJTcmkhaddAUmIcWXmT6ZN47OPAewFJ/KtqazoSh8G4p+j0RYxFBEL76KYLAMaGfsxViV4kFkd9
I5fhXYaqnzgWT9zG70LIvTbf8oGHSuT3YvE174Vvqjcy4uDn0Jm0W3vveZTfGFq281AhsCyp5y5B
F0HaFQ4lHju9laJjJ2jHvBK+JaziIeAG0uvKVoq50EtJ5+9TBCHNJHgUYJceqyLIXS/zj8EsdGPw
BSMlBbAp9KI9IATox9VDkQxOUxfbwgMiKGiUtanJrSGGT72sHnmnADqrCMrGJO+HSIDq6lHvzsLF
io/zyn3RFmhfcxBVnF9vdLaM9oYk0W1X4L4q7nC+P9r0SN/4qpDYeQCCdmjUYziEv7o4hKfIN5l0
wbGyHnRyITuZluypMf9laMNenVUJKjZRR7kXz5jl46jykSQZJRtLQ/42+l6b8qZu/WDXpPq2oBZ4
JZg9T9ydxnmLWNaCTpyoPvhI5R3mJ8K+NNq0b+JawdN5wAqQhZS+CNIEXQF5TlJ+yb0beaNDLIzI
juD6kdnYB03sGLW4WwnNL0WSX+0sUh4J92zUOgPVKaVn4T0OfyGastX1gQ/4kqsPALO3DdiZ61Yv
Dm4u0aWvcm6yXcTKIx1zejQ0stOmnzRE7QT/bvTXungvJOqYwi9WFkGyrzXZ4Bul7FSkBZVt6Ai2
dI/zQtWLtOC360PSz/M3p9YW+RupKoqRWkqZdFbH415UZ69BUOW7tjB3fubVe08SHC0JDFtViK2s
ivgZit4DndvpBsrd6Art70rVvK3UTzcRTg4Br1/lpAWO2armRgGsFGp0dQexONx26iQBze2hqo6U
F5ZNhbcnEx6VobevJnXct5SWPZaW3j4AAmdrpO20FXTZ589X8Xbqi79JwFEJYZREqLl2lKsg3amN
eh8KCZcfq3gd2mLbaSVslr7YlqLHayjhFW6r2EDK2EzI2iZgdmXYmm4gwb1Utcde9qAiz+krr3e0
BrxkQmRrdb8Dv8pv2womdjrVg51r5a8q9rd+bbkiwkYrH+MsPWKRRgOTR9PzzKZYfIt6qFQQ9bXs
pNrRei+zl+7JX2ufuJAsPDWyzJ8B8/ViGSNztiW308jfAogQOMZeiv5GlBxLd4L2+frIzr3PqdGF
9/GyoCh1IZcdhHdemujbaNRvktw6ZaPDaf7zB8BTX7eYx7GtuphOU8UxBgo9eUEAvuR20vCgTvcQ
FlZydBdm9NTcYkYpfi4iTyCFFt1OruaGN96t9aTYkZPZf6xwwqvqV9+wMEXMDeo48mRHUnkXCVuZ
3hcUykxSK0Qj4n7sPef6l1vzeYsvl9SJmHi+oUKM345hTNpl52VrVTHnOd3TYS1OjckYM3GguMTx
vTd1RhYo4y8hpQMm0vK7tjQx3v59fVxrJhcHiCJByB7mc3oslVtdLR4xcdMH3bSnjPwQDKpbBGQB
rxudP88i2QqdEp1/8uQ6PL2F0TwNyoG4mwyHNHBbGXXJGaZ/sfrxHgjXz2pavFwt1giSO01Sdorq
NJZ1BAm+0fTQEYH26PKn2q/h+i6cHyfWFuujrfCUXd2rTt/Eb2Q0UF6kWrXc9JP3XIjKLtYfRH7D
9Xk8dyez2O9/hrhYL3XKhqs6VXXUmhAIirVN4Pmu5cZHk1Xcw5R2WNkG819cfjlexecaELQUEF08
vddooKSNVsEieq9blOK3naS59DKkY7O/PraLliS+HvQ+au+WKX9DjZtWliTVicbGNqtxYyrTLiVl
SHflynK8+O2+mFpMY58XuWQkuuoMcb2TQ/J/nW6rk4OkMmBT3w2JnVmvT/9igGjmzpVSlC0tb1GB
QSqHFjGJnCtZzGHvl8ZNYG6Dfq0o7eIq+WJo8c1QPfSLVktURxN/VyEB7CYhu5Lci39dH9C5aiUc
WOuLocV5E6cZlQUknxwl6FxgoFtSUgIXm6j4wRPyxtCUX3rNy0rfi64sJIM7dVIYbIoguq0nVP3Q
RJrR8GV0iKtOXilhuvCKxa+bO3DwOwQay46sUpRbSnHCiQpk2SnT4SUgnN7U+rirsszcN575fRzb
16FRNrKnOKM3k23HMNt7hEq+XK9VZp8vcO4CkkijMI9reMPFLVrzkoJQEc/rZzVB6+SKU4Wc/03o
rdWZnJ9dWNKIRjRLMy1l+S5KhFqGjThSrFDt1Uq+jYtn3TdXjv/zg4RgZwakQYlEmXlZnzN5bVnF
SUyBR7MTX3vhUKA4cRt8aH9KskW/k0ZHHf4Emm3kIheHR9JAPLc8RXF8BQ2XvKFqpm73fp4W2+vr
+dIH+mpoHvGXGG7qplJtRGI48dUMd9Jr+0Yn+XUTl74M9WdI69MsjkDBYixZUpIRz5k0Mc3/Evtg
P+biDW9w162cO4B/DgmkHwAqamh2ng5EsDJt9LSeCq3P9KM0ho18W+dbr/79L8zMcFwLqae5puPU
jCdZhh/rmGlj8ojZANzb9MiKZjlpoZo3Fu9w3eA/n/r0NOIs0mmFgU3Dw/+yliOM4sKKKF5x+g6q
pj+S+qqHSf3ZJGrNLlb7zvUUnXRTofhBsmmU/t6oC/oeDEcqhBsoAHtPDO/KynjwAm3Td2sKphdm
nm03KwFY4FnZev+Psy/rjlNJt/wrtc471UQQQHDXrXpghpwzNdkvLEmWmadg5tf3Tld1l53Skrrv
w/E6sixFAsEX37CHP29JMWDw2lSYW08/ISkPicVn6QjSxRe34RrAb27DH6vcbNQshrBH32KVYTGv
gqLQtA30exhYusyP3fLx8+V+3dXb5a5EpF8lGhB5N89ZiqEqj+8hZ2sgMkSKZxWQW6BtMaKMKxTQ
Rfu9UFXfaJG4zjOv7VSr7+UC/U5TSYva5TJMUBsNwjRocrEU9hxSshnLMQ96NZ8sjInzL2L/+wMe
IEhgz/Afg47M7WMYIyMjMuzqHIwHVFMZY4wigczo9CVkhiQOClRdmny4yxHB3M/v1gdhEQL1eP6g
ToM4dYvxwzjBUNorUIxo6qNKCytZ6a6ofk41hq5lbEXdV0SxD/bclQ+OjOL6SsDO4M89N8C+qkso
AE6LMHW/myxSPUg/Y/n58wv7oD8DyPVv69zsOolR+Byhre3IHveos/rRtoJQk2o1VmpnX+zxD2Ix
EMhASgJJhenvr8P9t1i8zEBtTCmOMIR+R5oSE4KldqOt29TgX4hvvy9OADL9bamb7T1lssS7ZQYu
GD7HUlWeR/YVQP6DR4Ta54o9BpgFlhk3AVnpe6TmDZYA1NUtweZIYjhG9/I31XhIlvp/cvNwSQiV
KLjQsbtJACc4q8gLJP9BCM58UqACGhdHLVNM57+icH90Zb8vdZMCalrK15oR9D1ZZuETeXrFHUyJ
MR4GOqQu/c834QcvNirm/1zZTY2nLUiW4pXiWRWjRdvYHQbtG2k3LG8tkWtnpr322lfn3HUD3MQ/
pDkEFC4diMh30YTUUbSWLU6deGlje06rfaKUWjCn9Rev2C/lrNuVDIBYFU1Fogj+4J+vco72PVsl
3E2eTdUmjtOLjN4UkrljH6+VNRfqQ9KJA5xGRhdkj1cJsjZjPcpBlDcQ7YsUS6ZLkCWV7NOo3SBp
ak2eSBCLhwCQ+fmj+OCuILkAQxVJGf0AMF1XEOhUEOhm+syaNui5atdf8pbfR50rUBqgZUD8GMgl
t6o0RU/qZWyAs4sGLYgSaMQI5SBrgDb0QY6BWs+zh2zQLTUFpL/MYDiX/fj8Qt+FInwCTYH3NTRx
KLTWb15ePZalVs0Q94pvqySF/WQvj6MYvjiyvljl1uaV6mOkDoAmOfOUH5goLZpkd/J8JuBj/Q+u
BxAGDZjwa5/k5pXtDbDLuhwrAUXRVIA2pKbypvRfyIh8eD3XTA2cjg+qXXXO8porgKfyK0PlFcPM
Fdn0cvn8Wt6Fn+uzgZm2CjbCBzUe7DmANSmxytLQewFqVdor+3FGBggsW4KZbe98vuC7XX+z4M0h
OKhtWdYcKMzeyEMN9uRN9Sa15Ren3/vW6s0yN3suX0iTMIHrElRyYasI0W5n0Ws/7yBQK9TB0qfJ
k+ofBZoXcHP9ysbgo6uEfgV0oICfAzzy+v3fTl9pUkZ9xYvmNHH5Vk+nNKHPy1cjmHfnLq7x90Wu
O+i3RbJokfShwgQGYvUvep2/YPTz+cP6aA/+vsJNZpRNdSr0GDs9rvQHloSdpO8gnwksDv3inXrP
/Lm5mJt9kStLptEe+4LLy3Q/xj2xYggy7mg0cF+gIoQiPTWa4ApfygvtecyK+Cfhg4OuEHAbJc2/
ouh+8Ayv7wRFIxSNu3e8qqIGOBKcBcWBdyOOktzt0P0wvnJ7/+AhYpWrLQRDE0C+Lc7hpgqMDVoo
TtGV96s8naLF/fwhfnQdFBIIDO5tgAPf7sUynlBqQQ7EiVuIWmJEJbTCjvq3z1e5Pp8/Tl5FRqeI
wtaKUwUMrpsXDvhSAGM07HgZvr7Sa5Q5cfNdb1+WO6O3P1/qfRWLtdCXwV3DIW+8YySwhpBVyJXi
1CzlfmTAIqmbcj/CIGMXMb4pmi4Lc21UnU5r0jPCDfxWe0E2pbTak+i7cyJnJ05jvwbZXzcnUX+V
7H/w5pBf3l7Xzg4k9W4SkWbSjI60mJpXU+GIJg+7kp8zkB6zib5+fjveLYWKBSUajliAsKGVe/3+
b2EAEgkThppscZZ9rRq2Ilzpm8a/aom9e76/VkE/EH496FW9a76VxhCVlCxOnwJLBXjJKWnVw7jP
y51Y/v8FsG9Wu0nAgZJR6YBUDFP6Ztv238mAqgyz1/YyjB2kgDpM6JrTLAcgEbXlRo++evnfNz85
aBHIWcB5uaaSt925uIE2wbWscdpJDrozHydnhkQJW7RgeeZSwJN8kwKPMXU64EizmcqrxUT/RWn1
Ll2/fgq8U+jgocZCuP/z2U41wIijJi9A3aZuVSE93RW0CRIy+mDXT35mtF+cnO+bFX8ueUvUGsty
ZBP89pxSbz35uVAKU4Nx16pz+K0zS/zAlZsSW/28AUJe8XPGnTTrnCTlZhsqPTRjchowKpziewcV
vM83++02RGC5apHB+PnaCDZugxkm3WPekVoGZA9Y6N6SyAN2rKtxaLgAOLp+Ra69zY+u64FtiLYp
03EM3HaCl2GR2ljJZYdirr9ojxMbnU46lPIZffuvzsDrrv49hl4XQzi7JsrQw35nPANnlMmI20q+
jhadNvqZS1EQw+bVKIkp5sxP1WVfAFlB4+8Nmx8LwoPP7+5HV/v7B7gJJRgzdilnuLslRD9AIMks
Ii2YyAEdCdeK0dIW7IDPl/y1n/64aPXqTQCtFfTFYMmp3eQYimq06opmlKPW02Nfde40g+wIFByx
kjbaggvvo3jYqjXFe199kWT/4izfrq5SdDxVcFmQ0yt/vmDSwKMiVRS05vrsO8Ir5o9RT2FwVVsV
HdsjhVONgNXgatK23tQ1Dg5z1khQ03oHM9NLlAgmwUzaQPMWM6NXnObo7MX0ruhU8UQ6vUT9KF6n
uhxNnjIDokNAIBcrkPfyOltazhcH3FEAa8fCphQ8r6ZNuFnXmS0Bhq8JBoyeaEBfZ0jK3SbNedhW
Zel09XhXR4ZETDTcz/BYi2H4niq5KzVcyawOxDI3y4AOHrS5/CItfPcS4pGhZgWz6Zrgvjvcynms
URtlxGFN2oPlO+2TRTt0CwXsknLEhRZcghlgef/zvXJ70mGGijEGhqkA0yEA3BZeOsCrZdlCEmdi
EKOAKeK4Fo9z87ZS6fj5Src5079WQlGO65BRO9/EXaWHDi5Le+I0eWZnVY9xrWZdwUifL/PulME6
kNtCToby61rl3Wz+0iADUM6aDDzLskFQtaddR6udurDHmPQguZtgygfDCtw5N6CFqXnVHspqX3yK
X+3cm7dA0TGevvYHcNCo1wf+WwoxjGs0pyLFO7gaxlsW8ycRxz8SOBQBlzkDep7qJTQstar3ZqDD
czXbRho8uAl4EWOKzzsC0ds2rsTzwgO9ArDGQkArGHBWtQMvYwYLA/Dn3ipBQTC7K46cAhXat9Y6
tKMrz/ElboDt1UXllAm8aqpuLzhomFDRsqD75A98Usy2MeD3bYhvMQIgBqWmlBJvJq8pAJJ2WtAz
xtKzpYyscUcDzKjBEEAEF54ANyXK1ScFRKiBy89TGqUuNG2Vl34eW5uqyY+pAIEkXtxGXiyoTs6m
GNBfXOcEg0xIPMd97xpC3nBpBfdKq+iFSuSIY99TgXI34Vrjgc1j/IiRTphCEVCD6dLiZ60kmdNP
aGHzpbjv+JA9T00RW0DeNj4VvApklDmVMSZ2wmXFiuMC0hWqZHxHsEz3U1FBo8JI7bQErk6jehaK
xGj9Hrd0X+bRGAxTdReRuMXgPV/vFx5XHpTpNLNjxrGdOQn1qqsflGooXBUJtbXE+njKpeYew1k7
M8bKYnG5Tym821V5/lFp6Q+jxkRhjBU3Kyqw6yOvIinb5hGBE1oMzPMoNKdu1SaQSha5c1TYTSF5
kBMIykaYEroZjtoi85b5eQKC+WgMoFqZsUhcPOFvWjqmflkA3/35Fv4gMigAvqHUxiwVOJmbdDsW
bSWxfoVw/0p+yJWdi/llfJi1L0a2Hyzz6w25FjlA2d22oWEnNnTgyiMbGJPZKlNjt4ygh8EFCdyA
4eXza3p3GMNzkUKHgqIJjWnnrXhTJ3rRrsmIbBsG7OOF8Lu+rT1xEuILhZYPwjn4mwqWAX5QeSf9
B+RgGoMfIjt5V3vyTk2SR4hhbqm8jS9FpP/rsv7X6/xf8Vt9/FdY6f753/j6tW4W/GzS33z5z0Pz
Vl168fbW756b/77+6P/9p//880v85L9/s/3cP//xxRW43i8ngESX81s3FP2vNfEZrv/y//Wbf3v7
9VvulubtH3+91kPVX39bnNbVX//+VvDjH3+hfP7t2V1//7+/uX8u8XOX6e3H2/sfeHvuevws+zuA
vxANxYAPBwn0AP/62/R2/Q6R/w54BTjCCrR4iIGy+a+/VbXok3/8pRl/B4zT+EXxR637y/Gqq4fr
t1T17xDivYISrlAwPC79r/9z4X/c/P88jL9VQ3msU0hG4tPI1wznP7H/F/tbAfkbmAZUOyhZr3v+
t9ivFWDbo4XJrHhKdnrE9xKaZGdyoJ546rm0Vdr6kAXM47toB1bMdmjWHcYi+zZa9zQcwHLtzAHA
5sg01N4BxD2thsNTbWbxemQRP07OlfMuW7bedV6/ZbVyV+5hm7RodrnfVUI5SXl1in14GAI4axHj
BawgtyGzi9jlMpq6eOHhoDI7g1Y7qC5mcAmQe2NygqDVg05ZHsShX0fgUqmTgaiiwN5lbTWnuejJ
7NLcSaDQQZnupg4M19vcDQKSkL3WRPslTg+LlBzA1QxHujpJYsZQ91i3IyiIShSi/7/VxtEE4sQp
rQDkpodUaHdwkblo6nhKCEofEg7fEqjkV8nqZ6oI2le5SL1ZGj21Sv08n/1ysAqoaia9n3Qv6iJc
IIzcIiYIyirgpVeJm1AnKdyLL0bN4S/QbLrtZBMoDioapKB0w1/QBZsIZsTeXuQBsTpKHptxeYhM
dJ/lcYXr0Cbv1S0S1y1GHZvmPGd92Mpr8AyWjuLLJPXAG8bpZclK4pCa242onQ5ItCFNkDQKd9KJ
i7G/h/RNIk7NhdWV66HfsZe0bE/NGp/RPVr9qaB+Pyu+Pil+fKjup0dpMmk/OlxcYkky4ya3GiUN
QHnwAeXxZz77qaj9qIl948eygptrngoJuFD4P4H3ZJLGlNs2bOcuqH19W3H5i8kAGi9/7HHUzXi3
8BJeJenAyIcL8Z97XK0GQRgUtcBrW4NYYmGb+SIGDy0abLhDmjTzi0wNoMwTYrIdVn2YU8lr9H7T
y8pGRNqGK4snzZdRClNe755G8AD5tlizHQqC3ZxXO209oE9oznYkzE6KrEW5W4rSk2nmGbBgjSXV
XRYFuHFYlia2IWpXdlScj3ma7rt9MQ67uI23LWfhNMKirWK7deydWWEWuCVSse1VwBQ02J1F0y6P
k30aEh9Mz50kyn2Ua9t0Nuth3Ne7+IQw5EoKCBQJcJXzg8rvlAbNv8Epx9ibCtVtkenAJMtUIX5A
+cNaVVuFd5tW2RMp2pryUbP5UrtdqoOVAkxa6ZY9c1tbt4CZD/oxC1Pht3XkiQSEFilQAQsQrNho
h3wb5dlR0bsTkZtzPiQOw8kfCb/RyEFb9QMIMfvqmYzJEUVO0HDpXpvke5pEdzjBL0bYyMZJSKWF
VN8bJP3QsGJ/zYO77VCKbQF6cFPlyC6Vw3xfOPVS7mW9OsTrj0ldAiWPT0w29bwJK+yqNpLO0txe
StJdDPvSZssRt0NpNH/KqI+a0+9kkNZar1vP4MwD3aL4aPG0VbBIqY9RtFf0oxeBfJ+Te6NiYQM3
aT31Jc2RKtklUvZVIs7/DMbYqKhFkcgoQPJjqwJ69udGzUc9k1ptyey8/CHNxyxdg0VHGqe+tFId
1AtIgNRfcLuzIt+gp7zRx2RbRcMWOk9bGo52ogiHZYGmPfEkAsGRhvMqh3pD3YieqnEIOW9C8BjD
jmuBAHdhQGJXC+zt1Mtq3V3KwS0as9IbhFKAVtPBSTe6W9DEzXLwC3w3VQ2n0AdX94HAr+IAZIY6
RPPea0BKSyFPSmcRNJQFaVGGPetDecGdk7BRfNhS+gOgK7W3bnhe7+mY77tMt1r4qIte39XxGxS4
jj1fDiPaS/cTsyliy2TOZlJIWxIPW9qyTcahVQCkYemBbrfM+mZkahh7R7LSUG2WIDXMam22y4GC
MRbX7pJSSBw4Q8fPyikT4iLysCXl/RzL2xklSoasGcl9itd8dBZ3zJU7rU3vjay5n0l+z8193MiO
hANrnVI/liKzLPSjJCfHosgOEFvYV3G2yYQ1MHlTObKq2mM7gotFbaWMHd4Lx4jgrq5FDk0BYMm+
iauLKWNetuZ+xyYfe8FH+aPp+DOOVXSyq2DuRQCRnwCnacMkTKmHoFO7wJ4eVYSU47QhY+cbR8xF
iFHtktHYwtjHiXOCViSE7s7JG1Thju1jdeWE182BdukeWgY+Mc4Pqq2O+kZuvmpXol1zG2khAcaI
BhgG3Pc40EN/buB+kDmvkwph8E1RkgCdd2vOR4scEqP20WjzR9EHI/QEGAyJyVA4iaLhvao2JT1B
s89jwhzgL9B0qVdeBYB47q196oEZ5uUV/h6hVBospo/mDgoqtQlloI44FTpyue4bZn5eknITNTRk
q+Ia8t6YaEAfklndpj6x17XzIAgNGQHN1OrBbXPuJJbR2YZb+pOq2WMl2esgHFIxp8K5KErdllpn
SsDLx9FY2EAD89ITGbKjRveYnvgwR/AjvfG7BmMIefLXDRSmO36/TOSeH2uPjuiRRrMfBG21msDP
2aPMH8AefmDfzAGUAS3HXZGgS0BUj6kdsoYw6UZboY1bQBdTxfsVMU/ZgSndeOu+LiIviRQf4gtB
8rBUU0APygjbl1T1BjnzO5TLlblI5Q57AX7mSjKf+sLsCnHE7i5mpBZqOXmMvxQUEh2096RCeNSd
nVVVD5BxO7QBmn6kmo89Mw4RyuAHVuoueKPufoh7VxK9XUHWBgJveNBOpFaORCMbE+P8yuOGpZk2
2AnYy5PiVUnrF4o7ILWgWRssCAs4PEjkDwWKXx9TGux2CXIlkxxhqfY4lt0RPbA42ZHJ2Mot247K
JZ7wqrTpNq2mjVbEm94QYWQVzCZHvUGBXlv9ZLUbNVB4vgEXl2onJTDueI+OMC/9hxOtowBa2QEQ
NnaXxBuI833ROUXqfbvz4U1+7UsDnwTWG/74c+cLvKvJCFCFzbXWG4rUt5U7Y5Qgsqk7g9XYUq2H
oJWxyKar4lEoK41kdbO2tatqDmWYRzbkJ8REcPFgswCc460HcM/8ZNs8sfxnY1fLsUUfCnOQyGO7
hwGUt3DxsGsAG3pIym/Qq4DOyuRGU2wXM7HR6PFUuBH1aR2OQrKVZoaLdWJe2VQ0721oP2E6DpGF
10JgExEMNqAtklRFKMuVmbfFcSr6o17BoW5OjuxnelbTc6VRc4cuFEcgWkwphspZbE/tK9Axeu8Z
LN/qy55mjyWF6NByXBZz+Ll2EXjjqZ9CuZ5kDQBVILoDwh1PLaRvWmSJld8Eg4FpTjta/aiaZdsE
aG76smD+2uAn5MhbosXr6XEAuKfNRgcGMUqHldvtMmvbpVT2cQfZjRZNmxnxuAY2fvDzih2hN3+a
DTdelIsc1XelMt+phe6lS2fNnYWEP2OFn6SZX6cSulsAYIEprhcnLa2P2tEsI5DSIyQjI7KoxynR
TTwiqjzOebmPjdRLFCjGLikGnqYWpeE46EFR+/DMPOcx2mAxWjbfil5zJasCcLbR5K1RG5tkKjfK
OIV9SwJRBm0D+n/BvdTqKQQj7JxDbKCvmCnprlgTjzSPxfBG09xtATghGVjwstdBbaCXEw+tdTSn
rMIg/ozsBI1gh01eg6kIowBpEr9Y5GA9pRZVRYhJoVVE6w5KeWbZ21BcsHQKSR1Yp9FJ3yykNYmA
7+YPreaHxg+iDMq80EjxRnNqWq+pNXcBtgYSINZgnNfzOZ3YoW/6vdQda730uezW+hQAvVxsYlCu
mQghXuYI4xhJ2WZRhm1WrjtZe4laWxYGOoaXXl/3vITjVy8dYGJ/bLddK+4npUJS5qykv0fP6B4f
E7yDOsLfJ1slWjaFkW6KAjoIkhaURRFAMMgXJsc+mRULvVuHtpWjobwpnPx17JpQRWAgCEkL0pR2
SkBF56aBVCUBEo2TCoIKJMwUPVwgKAFtskeokqX2xImTfE9ONeY980O7MsgmdefJb+5HSD5f5Jd+
qs2aQxPYHplZgDEfA7790nDjbPDhwurKWtMylKbJEem4S13IV7iYn+GXs4UFUUXQY8vQetSOpIPS
TPnEpzeQ6DvNovE2WvjeaLZ8ZluGXVkXzI0Hebfk0g7CIM0u1Yb7pVnvU5RdlSBhEkV3MdAR/a5G
ugRdqVjbGEiYNAPY9XUjruTZ82AKvfOENp7mQkKyCzn5ZLOUSThwhn9mThOqlu7nDKkWaJlYIvrK
TwggKeWmvw7MkY6GpgJwE9rOwKTdFGQzxVxjiChBB793CpAt5QIi6LXiClvRcoQS1Z5A70/16ZjH
Am7BliFgn1pDQivtkbpTv53jgEHOZkggXDcfNPKNrgHvzgbMdmrjQqCcxyBWc4X0Rlft31ekU2rs
5NyCW4ddbFNoyPYkNg0pcgz6Kvel+aTEEFAC0nkbJ4e2gcDoEBqw6JT056h4S5pTl0z7oTunJQ8z
rUUjdT5zSJ5kW0mCFbUKFZRdk5y7nysiX8EDzLsQmiGAU6QhY004FQyl9SPTGwtz0RlCN6Lq7ATV
YFaE+UMKDZlmsLroWAJsSnSPgOFTk28ryBqg3EbpY2NAwmq4h4mZrbDJwlFojiSxFLndN3Qb7fQB
YDRMgLQXfAkFIrOnmEYpkoW6i51XPWgxQmdaY161EIgGRSuco4psasqIXMzkuPYed5+3L72rCGJW
cFtvG29Ct4WP4y6WtsimVEmHYNSr0sOMYYY0Wm/1CXUr8gZwQ+KVq7JLClRrsjVcSynwM+YttLo2
8aO82Aykdw789oToM6ipM3LFrmFUhAW6IXIjKOEpvPabkvvVss/hwbNqEeq43F/YiI+LaFw7NeRZ
quEEraNdheaHDtAx7v164JhfJLVZ9BU6RejXc82lEawSk8lbUQkkJPPVwur19ERE0C+uVr2NM+Tq
GhGu6LmUFsF/I042+WcO2QZkYKpAp2PwDfyXtRBjgDhWz4Uvz61fQimySVUrgZ5cMOJUBTC+wNla
PA+qulHLxkTiUahWBOdkgAhYBikdu7F1TbWj1IeAJ6aIhp1l9lTCa6FGeGCJo1IrXuegQ8UHAdEN
MqwA3CC+q/F86lrZsqwMMB1F2ezV2WOxEnDbNxm298qio4EvFSh+kG2D+busmnp8VoDnlMcMOau8
GTHbLDdSB58QvNZKKlAzPBbtU4qWlcrxisxPgApBEaUPKiMKAINVQTIoBpQTC7odDwaCRhuUL5C+
OBNNHBul2l93BWlUc6DclKRTzC8IIJruJvxhjPiuG9qtQh7n4jxhkiWyB6nip5VBTo3tRbZfpOVM
WXPiVpqzbZpOm7xuIQjG7VV+y4TW2bkMHQ1+0EbhRvIpR0SQkns9qbfzdFnRsFHx4tTGfoDbcVx6
y+Ig2FoNj8x12WdadNRUM+3YRZuZrXCvE7mJsREgOah/Ysg8WGAZbchKtuNTnl86CkR57Ex8D1k7
E/5MYEpXTwX+TCGRtxxJWziNUO2lxW5dyFFCTTEa1pQAZVrZBh7TYpULOh33RRuwwimq+wiXHWcn
RbGLUfblPe8BIpAhWsBMeU48amwgBJX3P4tqm6VHSG6ZKeRloCjTHxfIe5VnoZMdBNJO1/ANzZoZ
Wnh9G4L4GOCbKxTqJNSbU/xMehuTAux9YxvLLwZEF3in4RdAlAcmGSlCJ3vsfGE8VICuxJGtfyOF
4okS6j3pMYX+wTg6ajSjHyescUAHcF4gZsadMnUJicJpRaoyh0pm8gL6Y80C0uVdre6ypHYgymzH
67lsUaTjJ2HK0fSHvmu9IvYjlPh4NZQuAHgI20qyWTGgInpYlUflOPE7POW9xXBhy3yXNcpl4Hdy
qVlrfhVUILsMIu0MKY6cP+XQUCTGNUE+DkzaoxW84r0qNDwTZXQyRHHxKlErI7k3yqstl42ri9md
cu4uUuGNzMmNC1u/cZScV82tcnRkio4f5HPMter8qsT9mffXdDpadtJwR3LcvFiBUt4QQiF0GNzB
YIhWL1mF2Kq5ENjzkYtqVZjiXHkAJdem2VOsBHGRW6PkwWjJysnz2n9j0KloxUZbTVQHcMa1IOJm
wxPZGvFBmuhHC5FXQo6J8aYjO0Omgd+Ow6GG0FZLzSR5gHbRJKz5mEjEvl6xQoFk/1bKdyk+vDEf
Z8wUURJp93l2SXHgQQAzby5sQhnIH8cBQol4v4VypkvnQO6yQYyXPQY08Tpr4SBtVQy5i+akqi+x
eKkM9Na7bk+6sBXuE/RyTpDDaQEAgaxeByDdgFaKCsrKQ96gvY3jGEpDVt6+zgzyD4DLN5aAY22c
+z196MrhbjIuBmbZbIU011rb9fjMVmrrGULGBTS1gyzvBNPMXC+tFIkq7WF7ILnQhRLKQ55TNIeL
YwodD5GeJwSPcoodKXoederHVW6XlG8k457j6Ud5MKI8UdJzObywbA3LvrZiDe9a8dgMHP/rTgMo
VUV59ZlfXUiYWnrnz3Y+2238BI5vWJRupLqV+raMOCKHDqqBuYm/JBVOyQIIlOUR/ljJTFD6TMBM
Q4Ak3nSZMMdtpfzI2mGPfXSoEWhKxfAhZXZUX1sCDajaybL7WJ8DUAqCun6rtujWbqaZbxL5KAi2
PKNmJYUZGh8DK8NcLUORb6cuhyUG2qEqQ5opBw0kvup0DFa9CjKI1hXGyyx2khybihT5BMgRFbwO
qIK5mNzQiodQk5vzaBPrzRYoMuwjRh9IqT1yejcm46ml6tMEHPvgzX2HCa/wdKPxZmpHkIorGvj9
qulphO5GggyBl6cxQg9c2HUmPFnuvZT0SIgHT4KH9AMG7IM1LVJYrxLkQGon7XMTMK6wEqM1Qz6t
5FmYjTRotDZwF3a3JnQ7VvpGazt4bhiozIEwrjUTeGyrXKNtpJbbSgZjrihsIPT2IJh3pDhCDxK/
cGqbvREbuENm9aOUiQ//4Lrv/SLF4Vg7YgCKKtfc8UcMXzgBxVLtTVMAEusD1nWhFJWbkX8vUsOF
Sp9+VIYVL7SGhpBZTeWRweujrqZTNkUnaFoN02Q36bc8Xvx5tRcJqYB0riVEs3L0S9b4BqYYBOqg
EZqow1GaH9Yh3kxdvam4CeWzCeqCNTIQbnjdW3GBRKG2dA8zZfsp/bESA+efSeNlE0nzphIQHkx7
iBPWG47Qq9A1pAZEsfaaagBNgWFFC/aYYjbZXcdsLUktqCiilvYNxHBZA6+l3GW2CrggUGP4xY0B
fdwcbgrpbhrznVFJ22BdCWYeo+NmmAUxw9KI30N/NKusseZbAED3UxIsxbRdtGWHLVj0Fjomy2xV
9VMkPVQK+lFV5mtG46fZ4qfVi1KCo3cVrqwOjR4OdFNdhhKlS/kyt+SCR5N7i073HcUtlqDGBUFB
auX5HjPpzVqXx4igjJyqQydB7q/zZfS9kM3yvrRkXFyNcx8pXoxCMm88ndxPy7AZdTWMmGG2AELp
kr1kEL3zytpFbezrHI3aXVvfr7Uwl+RVRyuoHXajGiKj4Hf68r85Oq8dx60sin4RAebwyihSolKF
rq4XotxtM+fMr5+lAaYwgC3bXRJ17zk7AuSzLdY/MkVFAP0zQP/ANUT0NY1mlRGX1qVD1Xn05Zsk
7QQBkq2bcBdeZ2qa8tLJz7r6yI+PI7Gl6fXsrUR3ltbgV6K/5pNzCB/z+DnLySUrarv7q4zvqvq7
yl11M3hg9W08y4pgf4sZekIih0qZWRdIA9oz6e9dFrTZY9tQo1XGqX1yFaHRcHahs6cQ3tLmmZYd
WXh78RNlyFf+4LV1kz0wWtngpM10EsZweMdcbIueyQFlwUq9WXKPkfRszuSqjv4xfzXHr16tL4om
OROHWsMz2ARKWblmFmP4T48SGyaWoYMAXfVdFWfCA8kFGU+76WSiHKSJEgj8v5GLAfmUQZYuAWmU
GUdTklwRogWmFJutFWS1yGnxfRBNyAHaaJ60Zy7yMXvsHfLs+WwDwx4JhR2nye43mXDX9mLlopMQ
9rvkT1pT5CgVuaYXDEylrRaAwdBknCy+UXwLGrI8X+Kq68SSFSUjkUWL+mM/H0V7OQo4bZSzax8f
shrX3U7A+GcFmU2xeyzhR9MW0iJtGSbTAL/R9fNrnnztkOkVdvxjrIwPouI/C2H57Hbh1tZveFc/
ZLX8ICmAuae9mJF07BepNs4NeMBOMisj+mT+NKlqz5mTUdu0/CGeyQCRU9IFppUoztWr1yLo0wFE
9wiGUgMwzU5Y8UzEVDXammEOJusvmoFAax9bZ7n9mIbmqoeM931xzY7yRnT7XdYqDo2P/GcspIe2
Fk/DGJ6FNTxVOZou3RiiYRb+DLz5nT69ZVY4hAnvfbNbdsJXJguAfgRoNPiTorV7bxxsDsJxi+va
uDKLlapwHiTpglwqbhc9lgc7h16y5Es9kz3R1yHzVlg3XZimXwmZgxpPZVPmoWQFvEAPDq4cq9+/
ZtJSqca5pKr2JXdX9dvcuuggdtJkj9heuaBn602wtFAyuVNr/ZSv+o0lttjAu/IuQDPhd/viH52d
MBtN4uIrDFOixmylmuELvqjTU6eOgXHZNVSdFhj+dCs+Jojl7kP4249nsyffPk4l49L2fMapW3xL
4Pdd+We3gVVe6mYM2IOjcqw2KSO5ysnO+SU2pHD71It9KGRllkpxU5NzUUjPZgnXxGnRXBl/F/N4
cG/eapl1HNNtMhAz7MqiHCfKdiPg2U6ZAw9hDdUuAdv8pljUBQgJ8I8tTJTd8rZKE9OT+v6yLqhP
8CLtpWuSSAFmQ0qRmNdHF3Z/ZhbmSjsCeWtOi/Fh9ilm7YBgu7QdXPmhVm7KQmPw3kp5chZE6ZIr
bbyZH5uvUKPFVkhnYxZv6SuTXkC9sJyG1gwE3+gWvseaL8fknyMdcfcajqn6veruppheyzImzKqv
VU3AgCgbMAKrSsMcy//a8n2PIEjUYv9M8+OXsv06iGpVx2eaCteOYtEqJLE7xIAZ9p/ssbUtlMW7
rE1PxkdN/q+Fj0tVMex5Qd7yUA6fS6N9opCbzH+yOVDS47EZrOEfCWndTYHqNs5IJRzvxXf5psIi
lB0sQrne+aU8ldhiTb0qyBFK/Xs0xWtyJYw8m+/qpt9m09eaIaw04aSrsZpID7ouXAM5nZYvV+kF
qSzfPR1g0C9Dtp2km2ZbaRspmDjO6rxesjALO+Xwa+YtyhuCZtiCOC20qICHqeb5ZNwmN4ktvjmJ
mF2lifGQ0VaoRNt3V5prEr4c+1KEfCXCpsix8w/M1yxsxqncgHNJikzORr8xKLqJxutzPn3zrI54
146cTGrRz/PK1xXFI+iXIdZOltLvtsPP/txIWo+PVrqOanqvmvyhFn8pNbIsAG7UDy2iyn45Fa7J
sy8l6omiqlPdkzjKGGBn+vypZPDl8202difzzea4gLSR3L0bwqlqiXNN1ucqHI+SWGhxT6LSaKMx
WUMx03ziInQ3sf7ttM7Pd7ItF6Q1QDdVIrst4NNkIx9kOBsb33Cm/h9CQ3106bEw1rdp8DdNsdW1
Clp+JIVvX1oEoXI8x1WkFb53D7XiwiPXu+mChh+ZSytBp9CeadA4j8TnL3MfwVEzihz/zKsZZLoV
bLwyu9VoNUcSCCulJUtYDHZIRj7TiaF/8Tjw+/XS1uf8nwMPezlLfoN9mE1j/ptMn8nx7CELxoWs
1YIVLT0h7gpI7WEwKYe3jiZbV9u5WdSGweOj7gOjB4Dq+OUgzCot8xW0g8bFAgWyyDDaNSLSm09t
ORM1TtncYNkp3ygk3oWqn7PdF8230iAhAHxpSkFdTvLK37dEPysuZcve8DlNaEcHzWZNERTBLyEC
J6DDpatPCt+IdHGlDuVQNgTMsNveh3IkEzyQDV/Lq4DEJfIOLBhlTobwvbcTMTI/LNocatkThxw4
tuwQFiCKLV/xwudkt84VnIkszX4zHJdxVi9ZlN8O8eu/Lq6r9FaUCQC3wgnm6DTEElx8qWKWN2Gz
MWmgZrsIKiOUatC2Yrjk1pyHxVNTe04YNTgd/eyYXbnisk6DjKRRqIyZPH9prAJBsHxFkf2um/wS
BLXO0HgJtiiozLlfKryHyKk9ppcVs8zr1B1qb9Xx7dDsLdPyC5amApkKoDvzvvvcQX6ZZ4GWNXbD
9WvqICJTVCmgqrs/7cYtk93azG/1rNhtd234V6ovqLARwqYlER+4qOK7Y9kV00N/1Lfs3c0FT7Bu
Qp7GB7pocxjjuv0PgWRQCstJTN7E+WnpYbv23ryTxV6fNrBOZm2Nwr8x2FUlKIT0JENrrunqAGzp
j2z7JZIBXhuik/9jWtVVHntUeA7h3dJUhabxm4hkRHLPksHhMD63xklonrdMdNedvT+T8V4bv/Vl
5t2vHgQn3qT71kFiTSRNzYxlv0ot+gTBhvvRXKRq3J457NGynKfadOZouxHC6CuMBOU6BNuM/J7c
aIFcqLnwm37zayENeoybpT+kYjibhlMuCx3cv0k3Cs7Sb/g2rxARuVeTNxmFJ/imU67IlyX1VJHh
03AkbAlEvECof+rq3iJfqy9DgDTGg9RT9ZHU0mmP5mje9jPQXSrx+7Qe73lkbArAuuVUPapASgQc
mVY1rXEKFckLoM26Nn6RQZz+MqGI4Sr+Dx8ZF+62wmlPqKvNVHJXcXCnvg+T47dV1aelD5VhABeh
TWDzjAN+Ysr9ber9YnCzxoxJvr+Ig61be9TTXg2oNdFUVBVk9HYf4zYSCi6F8HdHUZ2TpTjLpRU1
6b+INYzf66lRCUZ6Qe61r/0uPra2xGey8OzoLhngdfabtmpvKq4TiNyxnPrl37xhJVvyq5ub78fk
Tpl07nXuGflNllK/tYoQg+7nYnG3QyUylEvgvCko+0rGs7y4+2Pvcm8bLYC+8rbujt5cd9NX5iVY
0YblZTgK7IAisnRBZ1D/IZx9aC7TIDovd99YI5dAZYF6kmWgC3RddykkcRNjdvWZ/Vo/iXxnVgym
JLFm3QZnIAQzgsc9V08KARqHGXTzFA4oHE02HnLQtzdTKiJBvlRciYurHsX/FR/krzpcyoTP2GOj
XjrSyFMdolIwzplXN0I8qz/qfJyOQ7+KVnHrWmfoP0CCwjLprmJbXxFpXo2Fo/mIlKQlIc4MJZ7D
CTERx76jF3BuGXgACdbiTReq60O9akxAzF2nPtG5cbhNfgjiFkB+kL+RdJOQvNajgoO+YOX3kh+K
xFsO8sqo6Lg4Z7NpbyN8W+seyVP5Lbz3JZGySOGzoj13qyNYyqNc5Jt7npLmbBAq0u9OmyyB+Gi+
ylnzCNf2CrO+IsrTuRF96TZmpetKt9X6tdKCqq+PszgV0VbfSlm8p58m48c0b/EC5ESQBbf0EmWF
K4UqtErOz9YZLoOKM+gGCv3dxXjm0PjbTppXvDRR82HvnGDda4rzzFiPs7ClPSPfBj9NRD89oGO+
tduX8YaUYDNKO+EVhcHq+VZdCml4zrtnqi+uBwmPce9P2t0CiyjWii9R/+z4a6BEt78uwdQM7TXE
Me4yH2jaM02Frz3YG6eK2eZuInlVShLjQIY5I1qVogzLbwYnPtbKE307Z2tUEfSskWLkUeUY2BaI
3jZ4NKpDRFS6KBmV7lOETdtNvNmS7uqY3ESpuMm15JhG4tYSRTFD3C3VZSCKe22g3f1PtSfGH9hW
Hc8KjhTFqRweEcttf6mmFunll9RScUYWvPmZNuaHNG/vWRFk+XTrz20uxrU5cQo4ORdQsTSusvGk
cL9LlqdQO1NOo49g1lehbfVJ8CmVDkyNaeat20S/pKZwlP5BepbrkZ7pUXrbf82ZfBdS8U4i1B1+
FEXMcANQTyc11Fsj1jPhol5hDA1buOA2KXSPmF8tSYLXX88SzTUnRkBnyxXsIqgBjlCfjJNISYm8
VWezVi7lfyBCshWtzucmAaVYk701dFdIjIOddBKsLJy2PlxfI7ish4dv3XaGE05zL2nvEtuzuNvG
rajbSzfsl9ZOiiQ2yyQujuJKyYcryLrT/1BLJwhnIWOt3H/pg4mxpjl379W7vPa3OS1uo4HYdN+C
I6vtIRx2bpmJ/Nto/a+YeEpN/A5+eU0z44Rixjd5hk04XwnCepjgpff3es69rGfPs5VZ+qW29ddk
fTTWh76BlUz8JkncluJFjfIdAkhCm5wkz/QkdtuDR3FbXjK5U2tntJUkQixx6gCJNubhv0AIbKSp
AIVIAcxOC5pm0OljBS+bTircVbG+1BKV5A6uJ23dAkkAAUWLpvWdrbMLH0zzm5uKOjcSWgLuOkTc
pCV6NFdMWXYbk5zVkY/IIpZCkK4rv1adO9V+nhb7cGvxu2zFS97/a4h8hxg88hSKC25We35ltEUI
0uGOBa1w+3opAQracbL3boz3RI67wYwHQYiXFL2ACMVnS5scyHtKKUgRCkoTDrINggvoXgLgJtUa
YB0PUEfD3LS2DodbXkxLOIvHbcU3JY1HaHHTdUPqnEssf8tS+KA8/krtEZ0JFML4RKn5BRUMza76
Zs8kCw9nBjRnvPWT+mau1XuOSSZRUVTLLnu9wJtfad5Ge0eQ6Pt5HsdzcTTnokUaegXQU353phHs
AtdYxjp4VfM6yAbm8dcbpul2YXbBKLaBMTYorfh7C3p7Nx+hh9F4jG00G2mkt6VbyJcZabw2Bykz
jiy0Zz2t0CBd9EAVpLPSJOdjz5hGd76Z57nr/FUT7XYfr91KvRGzXz/3t2wcbyZGsyKuhB+R1EvK
bT4rGZlmurlZ/V33E4BjcfqmfKAr3sZdewj2uv/k0EPVAcnU8RQXKXrZgVryZJ9DHTaSmbDVhrMv
t2koaVmkZgLyLAt4Qr/UUdL/a6WAbpArV2Gl2gBFkfpvm37t7RpUC8/93ATIUQMQJx7Z3a+Nwcfd
4W6qk596TA9UOTocirbaqKd5YXxS9lPSciPvNKrkTo0gXUuMQDu2AEy84VZQTkfPAKDowTq8Jm63
L8O8S+I9W3mSk0uXCjb1VK4wbqBNRqSnSSgNeaizu4S5SCZpAqhzHvefXS8CFLMjAhwlQHsfJPwY
FB3U8C8kvDuZdO/nwbE4ctFOpEMKqdghlDAeSq8+Z29SpctRFcTYtr+LNWNyOcJxaX9b6/41QCkn
xvQJJX3Ib7SfTctDb+Qb/gmkIhbCN71zgN8S8d7o2IlpXhmz6aEklW8YtZsVw0POq4dSKndCdu4I
URxpEVzxvyOjSINHYdb2YB39dPzT8fiNDXZslAfG1yZEnWI+J+rJ5GS1d3axlV2MdimfOMVgYfu3
Ci0wG/SFAz7G6pS3/wKV7d38jv/mffUOQqnwByhsD8JQnmdRiPjWq//Vm/XIreaUcdenJ9z38Vgb
F838swJPlhehKB5iP91zC+UZyG/Fnx7QYYxzxpP/gM3vBwK5oWvtoU0RxCuX9WrxwdAWBcjzn1WJ
ga62/OHSYLQcyqQ8c8esSQN41xMboQRrD1FGW9TS2jxgNUui+ZCT9qoKxxXr0rWosrMsR8RQXJXM
7TfJbzUp0PaUj2+8ic9sNvwevepAcDRNmrHBxrWBSmf6fneNNx4Yfx4U/xz3hfZQa/npnylJubBD
BCTGVZ9jofCejZfS5QE8Wp5br8cOVC9OmZ5NUMqRJ308/MqsnpEleHU7OggIjdrrOPOS3oz7zCOu
aIE5G4chQr4OSV5F2QxXZZCk2Zuhlogh3Q/hmNiJ3fEvqvvhsadXqpYSPUR6s6R+mv0zZE3UjGNI
WxqqGwmOfj2NxRROomgfZe5aKygBOZ2McYYaUY10EYw9HhwwNX85RLqPHstH/7eEf+oMygQVyy33
w5XtYx291kUpMBUm25BT5UZofXIgqr2zTCDSQ3WqkpeGUsGOg+zjFU8ycotjzZGUc+EdbReJjR7V
hb98pPPkNd9Z56yimyAsx5Wr/WtNiO6+UORom90jHt7dvDVchsTvrNSD9I+w0dqEi+KwYvXkEKb4
lufWOynEnrkeQbtRIubW5fIELXnSE/Vsi/ItSXH2pueEfX0aL3rh1AoeIqNDSqLlF/qLYynDgOV0
x+TjgPO1vXO05h/ZqAPiK9XGrsafpQrEdwPgSlH88W9O2Zl8ESdv52lPaPTrg4QnU81FUKbEWczz
1NE21G6w+zVOC3Ct2ebl0lFd0RLG5d5etJxWCRoCLXAgVyfSqUpMHGe25PUce4pHLIZsDpfh2SeB
JIW4dn6Lcu+vBzZURPJiHszH2aAXgoo5P6VX8qg8sKldhk1oG19rE29B2zzqDT9wJmuQL3DvDc0H
DfcT/LyAZnrkkhrQCMmYbbQKZTM3dagUVqjtkWR6qrKH4qGGXWzu501YL/ynNYfzgOdvW321rH29
n90WDRQ2i1m7TJt6Sur5pGDLSexW/+xU5urUOmsfsu0YPWJGJSDx3jnknIZ71e3H2a1b2sOhJaWa
Jg3KTL81Be0Ffgyz94wSXXYF/KYjheXqb0X+eGnUVV2U04lU35VqvcOD2MmuBinDZw/mV9XtvRgo
HqtoGjqqGx9Jy2K/8yl1AThmMFuKn0wAQOhRSzqNVj7PYvLADmQtmmZ7fewDURHIa3b+gexXNqsx
8UA38JeFhB5NX57I6vNV/tiIb9wVAS559EDyb42+eDBuh+BL5XgzUnok7fE/jvWAOINAYZJRhnA1
ZsSUNjOw8hcGzJWn2SnzLlzAcQbrJ8kAJqyfWd1dmjgZTqIkFgAJmro87447IUWoP9v2biANZE1w
h0Lg8or7Q7lOL/UY8nQAGrmOTOw2es1dPsheDgsFckgcRv7Iyg8WLgbHJnM5I/MeybVcRLuCmh3W
XvuqDydJu+s6VZRvornep7BOHxnbUgwWV/VY000l/O7exx8GPiT/17pPYijBWOzFy2q6rqH926it
21SXpUaomnkyPUhudli+URk+DJ7YO9yuR9mdCiCobam5OurTbAg8Hlawwu8NLR5L9P8aqjCuDEAn
LgtwIokpjwA7h/js8mpxrhumzrEC87POkZG5cVmOYf/TyO7BJK+3/6Y6c9uK5HzXA6bU9mcs6wDy
2K2G1wxsTVEHlVeWIdzBkgR9bQVdiBLgmMxTy/y+V7b1R4VEfr2Et3yhsE7qvKXimyxkcZFIl0Z1
NqTIw2Nk2LbFLL2k/dWShFt6Kp96FRX3YY60nNzA9Eutq5Na2cVdWLh5Dsf6Q0ttiKsK8NwbK0xc
Zqx0EkNL3MBjUukk+dtYwiSQHfCiM/OfRilA929i2j93JZLQl2e/qXLlFjiEJowthBh5HwgqwtsB
XxINYhuL8bn5re5JPAt73EdZ7rYyXzGdEZqaGDoT5E7y6aScr7P2Lnt6HW0hgTSmSU2tFfAJiN1/
siNh+xNae8wd/kfhmaKd6LQ5FQfC6WV6OV8c8GW5YkJY2FHQ/ziTFQzbeTLKgF6XwCi/ZVSkNQaO
Y2FwQ3ux8poMf2xKzafDQAyjFS8VBUPkCv8akWLQWXOfpuZON+XrDW26a55iWZoQq+Zut+YRcQzf
q/DWU0ZM8ZiGY1PGlbRzGw2nHZxS4WBH4KHjW9ULto3PFuZ6XCh84UCT5MIrKavU0Ssp4cK4baJP
yc3Rk4Z3DDmI+dLhyu/SvppobT2LEaUTzsjoU4/M5M7Bh9byeO4td3OasK0CkMlJwFg7QUyi4UDh
Wqhn/ALlyWLGIggrOAqmI2Z224yFGuFK92ezVBT2xUlGkNQoMuOudZqngjNvO/Wfbe8owxhwsUMh
zpxgM34uuBMGTBsUZK3snTH5QFPUhUdLeW53TQ9wMaeSuC81rxa8ESNWn+9sAjqPMAOUCzNyzuvu
vEzl+TtTxChjja0mIVTENXxpXhbWIzgmbACCAfg5+yhM6XkRuImGUUC4B0AkMCkqL3Xv4c7KV4V0
y0KIQBk560wmlDcqH6fqTTuMh0yZPKT3hE0jLO56PQQWO0AL4Z+iKchRN80bLhO8e8Olk/CzncYc
OQNSrHN5Vao5piA2XvnKpRnEUkMVpEdOxE0zT/KOuGjEGjhGm2tY9Ye1ae/KVrxvhhJl1Qdm4U0W
Hv243cu2uLGCxDgF29Uxf5SvrqZXmTeNr+n+prxWJSG/sR1dNXG+0oMeGx3u2G26rBJBJl73PlNN
gSJwxaTVGTw2s/hW69mzXqf7Mbrf0nDcm7/Ey9zprJUDjI02ETkVWrGG3Qp7qNYpd5NviepLugk0
6Q1c8lMKg9s/Klom/38nZAmKl/5KsO6166yr8pV8w44u/AN7tBuYyEVXIYxbeymca6h5yJ/VyRft
pqj5QxiLZ2vlbzPra3/cgE9FNsJ9fU8ndIG+iNe2NM7xkdKi2mvRKMV4NoNdYXizUY5s4Wtr5rFO
V8Xfqu96Lz3z+BZ4U5NgrN1O7Nmp+1B09ga6nn0EHvNhiOjnRvJXLY3iE+FK59q1E8yL5htN5a7L
Ze8bX+ih51fOUkxpUwFHA93XWN9tVTljDwmZ/tqn0s+ZxdbqWslu2mOOY2NO2/8Es6bgzHgXzOYd
bSi9ewdiDU7RIJ5HXxDvCXfAHIzK7/5ng+qbk4tBY1my45nn5Vj9JT1m7Uj2dyMZfaKgPB6dlNJ2
ZFNtkNZo5RfMYS3QQO5bVnjQrjm17BcMIvhHPYuavoxmo9qtJA3JzvB2uFVpeQYor0EyCxeapaDO
xD5pFbt7kIO+kB1Ye5UQJW3qlwfDXnvje0xLWzBR4JvdEa/c+vSRV9Kd7JwinCrxuWDFUG7zblF4
bd1qTG1d+SFMX3pmXNKKyXLPPKKtnkJdPChGuGnLfjVSJO6ryUijnjMh0GbWO7SIU5QtW1RnR4Sz
2x8q67on260es7ubtc09Y9UQyu+sWlCLTXflEG5AcUbzzLrlMXTH3SJHWB9JrrQclEwlJykPCprU
2R+Kn9lCJzKn/sDtMfA+FRjp1tT/ToTq3MxfTd8iJtoi06qjVsI8GBR5BfLvElFTS2KISzjqUWys
R36G579JtXXN1vYmWAduiPq2ko6o3apMvJkbGMbMn91bLgaf97ZwkZgnApZcE5fkkmCCHt2JslBZ
yM+DxRnYE9MyVNlJj6RC5Mu1BGMzBK1aoBPkGwToC37NHwAUJbKwIiPtc1DLF/lL2Gye962+qDhX
eMIu5D+gEly4qUDxrD95Up01dt+WC4Bo3WhFSM+1n/QHehj0gTM6s7ELUTctT833y0G81D0aselU
jxYSb/RMqNyxnDDJ1CAfjk71fLlr/srO9E+PAUc5AcSdOHlY4u1G7X0VUREau3OcJFbI5ZmShkMh
j1StHseMR/vK4S9Ge1MdOXdQqgfdogX/wJbpQWm2gbbJftb2/jwiACsU1KnfGvkBZiKeCDFWFDXc
1D6SqZlNmuoMfoAJLZ02J68CzaZjcnVQrMPMQj4YWDK+UCQT+L9vB2E6S6iNfHjNRydLL2DEo6Ld
7WQGzu7NHBlo5oFbyvQLsFq5ctvuDwlsTOX3EqWMnBAUjnl+8Mux4O4kPwGBaakqNP16iiY4lflP
WVQnkZ9Jg3PgQ02Y5nJGREWIm8NwOQjUwrhsCJjaTTsrAwgcnZ8Du5XQQ0XVSMJnC4WSnclZKHdp
lDf5WUizizXOFyQmvRxvBZPDmFzHj9VIcEFUtHO2Z83qzgUEo+xZbWgZCz/fqXLuRNzTGZJrgZwL
APGKhvjqbSxh4d60Ot5hiat7AflSqVQkOi+x+A5JVJwpV4f8Dlurusz/ar/WZnxkcv486riTNTSp
+Xu2JaeWvKjtF7/Zc1j8uqeMU7xmZnelhs8s3GWbrnrhJmGfoTUoJ25D7SJYXOQY92hdGMxAHZeg
hbQHIPaPOjSq5NbtHIw4Nien/NiOJRTx7LbNzzyuxAyNJ+1q/s2Fzbf2f8gHQp2rn6TtqbFNygq0
74pyzyuG2a+rzA9UXJmJlyezv5MRUqlopbl9aKAnLQV0SPNIw0Bl7eV4nF2i1KO5yy4T+EUfb3VQ
qMuJkBFZPW6Ktd5RQSCmPE0ANunRh+O08hAEqkSYVOHgi/YSrCFtEst/zDd1vx6DXbDnmB+DdZXo
7rBgHEc43DTkCXtZ467J1nntsGE+EaJ0IQTPJvXzwhClBUd7379WzEyTZ8W1dQQFC1AHmGoV06mc
Nj7I6pqhMtOobtd/qbvf/CTljFEHBb2SIxzw9T8mGHghntbhpX7/qPc3rQhr1NqsA5NunQq2BYUf
cwbZdIm9jjLwHCvb7FpqXU3vou4AkPcyqHaJPIlahIiQGjvpNsgL2ZdAO7FfkYEiPIgFcFMOttEv
NU8LEvkiELJi1Z4puUU2ILW+j1Mk/2EU/uxr7bOHAOh1rOgqnORDNdDFsxf15ce69pgY8Z1xBsrJ
S29SB31iO0qH1ripTkVnBYfee5l0Uoa/FkuEMXWh9mnhLKpxZhfkeGn7Jckh5zrS+PiT21s/ho0s
Ae9kp8pqeR9t9KnqC5w4uHGz2ftowY2MnGay9UT9TI4OuLkOKfP5IEAC/rvSFdxxrlDjN3zt0MDb
VH7kZog78WEuxVOypmeVXAWzwljvrsT90lE3DlGLw8nb9+KpH8WTDXbFiyn3cZXmMVXdLDzQIiSU
VCqSlFQN27/0LETL+FdOB07sNiKdwsuXt61Po1YP172OKX64ImM5lDJO6vwxsTpuv/O1xtXcnGQZ
U6YuntTRWX506J5E6AIrEmU3p6cslxtPMeqbid9tVkDBOJ65EQyQEtNXfRYfefqsm/wzXfBFGSyx
CM2dBsJpKU96cRlkes8PplybbMgJmiXzKi4dPqmLBL6QlJcGNwTM/QfnLtkQ9AqfdE22U5M7DABh
xcZeXaEUajeXFbjC5i4jCynmWK12RldnFaIS35eG72tAviG9fF/gMuHawNMc33Odxrn6aSSY1XXe
kMM35gldf3L+oa5dzZZL9hzgAHlZKl7nyyyjcgFMZeG3zOxaQj1acIab8DakUohHNZwm9YQa6aRh
IgUU8kQXLR/GiSf4pSlf8Jr+0sbsq621YECcgO8luSa98fhtBMqux2XtzNBQZRfynui2Jmq3ravu
S9PdBazcm+nIWK97noXfGKdWdCy1EK8bZ5dqhY2uh+r+Kykk5rvrK1IIQvx/PJ3HjtxalkW/iAC9
mQZ9kGHTKKUJIUvvPb++Vzx090CoQqGqnjKDwXvPNuuEHamzbsRBCFUgMIWj9PdVx+bJT66g1DeK
ezVRLldUikBoMK9B4h3/8Mr2mV3k3IKrbAnbYwqNxp+4yeIMUVuULlOS2GlFeEBTL7k8xCQVkefZ
MbiD0pH5hXFHW3p7M7vnvguPrO4eifVrH5mt7FyXENGqpy5PYT8JAWE/YD5pwCxBmkfQRUeoneMp
LYfN7YD6XkOBdP5Ds9HNyC3oGOM98Ud7y4iLL4a3YEvXoG5oLJTyig1W2VTaWiR/4i0KsQYhSRm1
JsgRV6GjkI9PiiRtMh70nqDCK1WoNdlsUaDhMrBSvZD8HAjDmhxE7MxAF7JwHByLtb9tHqBWBUIH
O662a16nPaOqzku8NIhg4M6pKz/UNoVLuoTf2cet70wF7YS0dkrfF4V8ts5frBJQQ80IORMDkBAq
HZijlKM5m6NB9vWvfeUnxPpIfUkG2n5mH64wWg+wAh99SO8GFAyfy5qlV4nhu16f2qw9oD3WNU1y
QA7OOgjB9fhEAa3Gb01uK/9UkPl77fay04hhzj+46JjBz1I9fG1uV1TfjH+Gv5WDP2JsFbmN2MPv
xQUkMK/v5pE7v0whJUBghHIunNVRiNQ2uwydcFGzf1o6BzqQlgQJwFd+Hd0cKwvUQYMvtca5reWX
V0uLpcAgwWaE+s4KLJ2OtFsjFavaOyAC62aKiDRmyS7Vvl+vFR9XRYsUwgtPc3VNaPSINalulaSQ
wpb35SRb6ZmpNDNUkjBCICp90KyjM7dva0oOdlC9JsNpi7ZwKvC/lZXkk+XyzJ1S9Lf2BVus/fak
/J4KHDFIUfXPBEkbZxHdJ3J+aGL9qSUwtCgyUXDiFyaJGa8BMyoNPcRJKZ/WSa3O1hfVnIKbxVyH
0sbNfN4CvjKAvRgPjFVyGoN0sMxe9YGWDEQJTsX/VTRXeQcbxsc/2yYV4zTpiIbBxxl+i/8ulUl5
F590il//7uBPRkUCLchn2tgSXzxIZlc7iWFfVWnztLWfGIlHSIJNv6calSBP3tec/tba+AB0bQUn
ssQ6UslgVI5q1q5BVAR2LwiE5yvacaCSE1rKBhPlkvG/+tfN3EwIrwOqPbTjpqYwacz0IaTLgxXs
/YCdw3Ond09FUaJW+b4v1gNVtOevBjfk8+B0EjQzFo2VXgqso7ticZPF7NShgfdstrYSbuanfVED
Xo2BJDU+IDcagyeYD2zyFftnAos0H3YqR6k/JIwxs+InexmU0hiU55meg0BzUM2JxW/ZNzzSbxmo
DryPlruhmWQed0apmf1Khl02VVRfBE8bCBEkUX9JAYzuOWGlfb8Y6nrZ5+GyRRYd6Ymaz1AGPfPk
im7PDq9Ey26C7dekruSBPCPLhWWiRQybkkBBjMU/47S71PPchBAOSdzxL13gT9665bvZKWHjjI+0
x+Kyp4Likky+tJR9yGyB0g2BIKl+/aMAItQYxomYLZLAyVP0+p3J/Z1vkVpH4kYevZwixeyiSaqj
+qObS9pQ2nnBS9lzRHVbzOq3pEmfz6SoTvnlb7Z1qLRT3C9zBPfktA7Ji/2w0lVc7xY1b+k8wVmR
bBQ4arfV83j/ZVmBui9cblZKaScEvE0geJWfiuRHMmYXrSP1sLd3ZZEfg+4P67dciw5JPq1MRcIc
WooQTkMVIi0NzCvsCB+W6DhqfNYDWh65AAs4F9zR0jxN5fZs0wUoQ3rrVjVSaimq/DUytHsz0PNZ
P0cgfuOvkaiuxufQK6ufUU/dptQ3V2757eQlVu59zqcK9aUmUV8cQetOneWmhL1qw6TYpRDUXMOU
U6EakON9hQHKKKyr9YbVs/bR5PQJ1oSkhLJYnKUK9xsPwp3/Sb+BspZLyWh/GbGErbxDEp9emhub
1KKjS6KRqMxGVGbGJkrnMeoOzL6xY9vZN9MqPfN84MSvZ4AooIxWcb2W5GNp7kWzanJzodRXLFFX
vXh0kBX36VY5L2bcQFdphmjIxGqSJs2uIKTua27eqyx/bGn90JLskaKemVeIqgAMgoqU/QvyKJ7r
wTyXP4WRKbTXognWr0VqX/pKdH4m19gVR0wvGtf+7JD9jT/gdP8rA82AmrL7qw70muHnUXtI0B01
JlYFGTCtJmdv/qqvnaLsrNszxFMHrLKvi5eC3e7JlAfzDKkJfGSNxcu9u+7uFK7vx+BUxFCMdrFH
vlNTbN2qYr0NvF13Yio1bvCSiUFdNN6+7mRF63+8fJKN6yqTcknUd5W+N+sQp9ciNDq4LV3jjxJw
qSYC8Eh0QI5WflSSFKtMCF0gLMB1qm8Fkr3uMCZR+Syfs1LH0i5GgtREiyaeQfgtWA2TGHuUY0bn
aMnBT3JElLVZHZBLzoAzJ9T0dlouSa1sv7L/VUE7SmkcmlVncWIqwctaduxmpzqQgghEHKL1Mbfd
RyE071t8WUAhA1ZwRVdvxSv7Hi7oXqTvdoSq+Zwb9flyoQNbX+srjLQIBdE+Ku4YKd6XXyFKp8Eo
GVfroKPeGnE+8rMOKd/Zzl33Lqzy7dzVStR4iLrFmUX2ssxd6Lm7w8SHPrzPxYYDxS/AtMJqO8AO
16GCztIM9P92yTeHGj/1Jzcs1JipKANzsmgxAZirFV5WapmGk7Ww4Ko+GdPBcc7kdajoanlUH7yQ
JigGMByyYNqBd3Tpl5hSku0a5AX9k7nCQf7mZF4DmQJ6R2kw7dyqz2yzGWNlvBb0dJyMiqdZ5269
MD2zH1T+O9rdJngqitT+ELsxWgQ96lLqpiuvk1U69dyY1mnkLObagNCtgr/h9Mu6wt6lgk3ebw3T
LyYJbAqdrFHim3x/u6kODp7EAQtOXvrAZKjY8OBIiYZ6g2zbclOpuxfR6zok1Eq26qI0TCQo8oPA
P8U2xG+mojtiTuqe02qfBOp6cmCuc6go5Vnvf+qm4OLq5FqgLdlrpkPQEUMpkqLVNN6kb0oAEClo
lSpsWJGprt9V8asdQH2t3FZSzqNXswUru+zoV7y4vr2t81XT1yXKeWjW49bUW1QeS8TfmtuAMOc+
P86EAt2OrzeBTJRo+3/HJw0GUz4xcQMgy8N1nvhrgSqzSez0iRLXgWqbAixo8F/m8Q7gseyPc5Z+
gglbWWtWy+FWQkBROtS97QxOnA8cvgR7aPRz+1Mns1M3V5lRrHofJMURlM9C5NtgEUnE7NtoOiId
R7uLYPluIhujud/na13oN8sb58wflpdFp3k1CmDnWdGgJYEp115T3QiogWQotiw0J369ohHmp97e
R9ZntOQJOUMOsoxlvFAUSRoCJVqsCeL7sGjvmbS+W6XwdmjuQUxo0fqLIl7TtnpM7zlX0GaXXawu
d1RKt1VMcP27I2tgujKRKgWcWxzjpnQHsiwjqdBUttxdqikwzJ5GKlTh2fvR272tYsiXNJC1WzIA
EUkpxEvmLf9hmVPQfiChHcP4Vbd2L6DaJoO9/qCCnKnXcQQWsYLhVWKpMWMQarAGx7F3O5OeNMFv
i7iZlxNSkaYy7rXhgjh2Nb4J+QCZuzsLG//Xli+nwHJM8yljPasU+Xt0nRVdJ+OcGqh/LASieUHT
IbM7/bcugou7aRbgyNF0tC7zLL3y6Nt5pbh7Wy17Woo1ZOdXtRDfxLVE9SdJdVTvWi68FXcTOvzx
sHB6Zy1auuUutvtN8RCd7qNQ31JLv2jlT5ZcY/+VQdstoSrwNq91v2q0ALaIUuFQMCheJKefDrtd
4lf5HRrdTZoU50varsranZSFikmbuhWxkcnLYvKD0esAyewJuVXeuPyoJE+IsgLAPalkhGs9EhfC
S9/IfmfAF48qtNbTsPNJJPtNMLJbUmxXI2R8ITuekICCfvBcJkdD8xvpMUxVGSivxo+me13JWkW0
CXK26mjyT8bM1dIbQBQ3W5tn+amQqPUux9BElZLRBUs2Cp5UULJK8+uChtYJ+syxXQ7va06PM/IK
6eGRD3I+1xZcBuki94jCMJvpfSsECgRe1BrjuvmPhI28RNtS0jlYz7LEE0gr8R2WzH+pvq03PF3s
vMbgu67V1FB1L4GERSTkJH5UGG4yg1GrrUz6/wXCuSp5XwOTgMxQQax88gd19suRMIBQBhslt4UR
VmPONfo9FplQjUYLSZjqDKhG8aFhuY6SGemjFo1ccEzeuC2ngqmH1YFNmlfhS7I3kOyrGVnjwMG2
VM+gnQw7Dwl8sxqq7L1HoSsaHypnaFeL9KXrm0AhxxIVRysyDmzpWlcddETlcqA60iDFbc576a7z
XDUlrBKpjce1itbiX0XAZJ7b63DjEM4yryl7TxYhlyFRDGPpD4AWy53Of3mzMtmvbqQBdHqGk3iZ
oHUBZPHLzrpkvBtoNgOTU3XNTxtsadpKacJLONEd3PB+5orJ01hPXO5DRVqJz0QGdbBBXb2BO6el
sZXLP43C7/17yd6c7oXJJHmUwY0CiibJd/Wk/ZjE8VyuChf4EfPh3tOI33QBofxnl2icl3RzLpIC
dhgKqbLlZ2kkkynqgc4J3D+I9nIGp+P4GEp47k536zJKtPyY68Hjaq3+tP+xkD+/Nqc9CYP+Ld/m
b50qfo7D/oGEvg5nFqKGEpqa1X+XHDpfwQ/ZHczMHv7MXXErA9k1lsLZwua7or2ywCgsKMCLJcUY
oruMb8jQXTN0F3rGbAmqUUKPLAlmndSGEQF9Em5KR6ne5hpcuY2zajCTNWynXvDTLiHkSapdAwNV
hfLI8g/yekBGZH05Gze9h2dn0gwRKA4w+R+ecMvolMsgSOIm1OfjYiH7SXPmafV86ZTiUj43x/r6
wUCvvE9xZio3bYZA1wtXhbRCRSRk6r8flhlvRhZLE+lHd8Dfw24fJM9KCm/jXqeDc64sb8k3H42H
iyvQWncm/X8AIFdyPhbw4xoKYE6hWgPwl3gqPfc0L/yqK32FTjGiBAtfeeLUDIm9tKfln8BdvPa3
dMecVO5NQvoCsarc5euwrpcadNCg5y7/1dUrXSK77GNoUpTjhFLHRsvQaYDZ1d1yXthbyvBuy9ym
2ZR6FmnEU7PO21gn9rRREwOJBl7AIEFirsnT3PZ3YhkflpqfZCLQ4vJTBBy6vF7oUsL2O4BFlHSK
97ajD7zk32aQ5YkcTAkO2h+WsjoyggBVoRSkFQwEt5RAThuWWw+nIzMv4lzQh+RVtRPq6/mmy2it
by0dGegUu3BRUvN0KL+T4Zl8KG8vmhgAHXKRym8pFXCQWV88mj75Pt+YL8pYe9vBf6zJ7t7S3Mwl
hzMbphb7yUi3k/sUlsgSnVxkMIGeCRACkQJQAf/uoamILEN/shKUtfMCQ5S9q3o6OfkiIxCC8+EY
7XkpQKRrZIhCFJy33yym8gtyBijlAYmVYPOKmW8SRIK0208ih4yFSzseLR5wB0yFzuvkqugvDXes
ERB4StM+B0IDeFH73VnLJzryslPeaXxzlJ/ZHXNf3nkXojkfvFiTzZmrbwLJrvGVI+o1fzWxF22J
nSlbyYABOGUonN3Kgz6iMGUJ4lOVpHt5Ou6VKHsrj1DtWgER2fygVcSSlL+9+J4d9Ad60xmba0VQ
t7Vqj8psrpj35QtMyKM9RWzagId8xCprjoB2XdgafO100r9fIsbJ/GdYz3P1uquyOPhUwiGpuoyT
loXm4ifwFSp0+f7K35CKnvwVlJBXnjICd6t97JyuoLtasQYGI4LHhD5YhJY6II2y42WHfpnJXEzn
hO82B97MgdcCraYt2qKy60Tn6myH+bjapSWeZp7gvWA06KGvKVW8gtvMx7Nj953gFaLhpXythPx3
Q51Wu4OJWGmTrmKNqsAlmTbpGEjf82UP59NWio6RLHcNYvJByWcyGhh01HXjKN24XdOmKuxjyVkW
3AZrP7MQyBaK0TfFdyF704f9vkrJg1RuXbKaLn22/fFM6q9c3OLcyZhB6kt+E8jN0Wt3bDYUcEvl
61eQZtq91lQDRHi/Z7FMW/Zwnd3ig2oniPVhfSiFM6u34hLMLw2q6nwB9OiSJly9ZKzl2QP2BLLP
cstfK0+6VJPCpKqnGBaw99GbpVfn4EUNF6OdQu9qp5RBIDGjzgGz9yZ5CCysFAFQBipgmF8RFQC7
6j47kX3I0YGQUwrv8GEYd3b+FOxdlLgZkzx85QRWkodCp/laKULAUdhrNfFpCVHeE1xML2pNeouc
pIH0Ly+JYxmrzdrNi5gpF0PZMOZbXkwnk5NiYfjgQeFSHsmoBTpr16xDiWDOvoKWVYYiPQUbRL6U
VIGK/1BMs6Nhz7MH3SuoM8lYkBVs+vVMdqRYr8Ku3HSaNKKwPqjDGKeEC2RvjXYrf5fPOnmw5G1W
9vchZjLpRFqfCygVNmMT4o+LoY3T8cRoR/pxkrkLYGJZZCh+rJ8rSvn6SV1F9vsdlmEGXJ9ShTnC
qgMV7ihaFg/VHGXqRktVC80iCYwpC0bjWnRAvBY6/05N3xU3uPDnvbukGrWfRIukNTlrzou21k52
Dw5C7FtgUgmaFWEBUmkFpCzYEvPNitnavI03508zDOSm6SfzNs6XT6Npw4zmXeP+GQMTBL+NW3G2
DDlchSLsxzWgU3JPzVdRKj+lEGGxyl7xfV4+l0pNb5Yx33fb/IBQWhZBkqdeDVQxp/Uj8UKErII7
9+rolIHBHZDsR4L7gaDy+pfXl7khd6eKO19qKZAoo1XkL0W5uyyWcR/y8T5lKun01yijMQ9aLgS7
9aiJEVGmKOkSiUQm5gRW21/6diBLG5+9s4UU5QRXRbACA1iBViJAl/wxMXgK4Tc8rDPSLv68A0E0
8Qa0aBL7ft/gkZVubkkUhVhvoe+XaZtub6/1E7QuXeVjKhD+Obgq+DxEpEKLzEHhDpzkKyd5ZxM6
6o7rYg3X4gHh7lya+SWQuRGae7y9yDW0ArsPAdNmJ2cqRUJCYlOeo+Q5TeWlV4xYPX7JL9VYNCIV
9K9Z0/gGvN+p4bDmIVvf1rl0Wpf5NrVOOqdXbaa2fOG7e+ko7BqyTuTNMSbjllxEKq8dPZNXj8J8
MKBOu13RV+jibdhjTP3roagXmU6eyRUqI5Cqh5DARfpoJEAcWsEOGx8upUwbEMIW6+AjzTtiAHZn
UUjPS0iAAAu6P91+dRINwlUN1iv2NPGz1dLcXZxdluW6t+3tNXEq6Y+pBUarFVjgNe9PurowZATx
k++Qq2VcPeGUJ3DC2WmYUY+HalOvNT/HZVbEUBWtULTgDRG2Pkj5cqlctuJpat2zlatnsQkPz7GI
tdKdH5aTMBkPiaCwWUt3gRgXQ3l/TaEO98HeY8Q7orkHA5sARp8kLkUXGbuR0lLxrs/7M41Wgv3W
SxEhR9FH5EcT/QdFpBut3lt9NDejcNpNCq07gvxZHzP0OTWU6CNnmhCgDQfbngWHQniChE24aUQG
c76INXf2WN+5IPWccPO7XlZef0iInJbHni5feVN/MJr2Ls1lmFJzMI3msxTk922tPxfHekMwu6XX
Uq+ibSdnBgdmFCPttXfEl3ncRDsDfSGV6gM6Ebnz3Ves0e85xVgW5iHDLoarDTRTSOfnaNoiK9Dy
X6/NBmM8pG3EcoeeQArDhVPYU5PFMLJlJlQ4Z+eKo17vldhZvuhixRRGynqMDqW/VnTgvtZzTUJk
q48QHtfQCzeIrPdX3tk6CDa0F74Y9U/hTalp3ZnLGcQLMSjtNbJukJd13rf7YD1UBbI4V3Kuou1P
Q+P+8Zk+RxMPtRXfNApVFoKcgDOrN0vEcpi40+b4ldj+LEYCNjKiSELgxSwfQ0NvSNIjPrq/cBHl
HxqaNeIHrGuhTPyiNAMhQ7W8DRz/mOE8mSSHuOLkn1AGkrIOrYISC9+hmRtINW7n9Lp5zaRdDzmW
DXpxu/u5niXWFSyTFlRD2KmHRwscMKf9x+Dy2nLL7WHQ6vRrdmClxkyDnv9VIhmuU8WfI6IzXypi
b3SWubZJpyIuFP3e790TqCcylRSMa8oNhkzhJMfgnyhXW0FLtkJnqfGgVF4hQ3R42yCw98HMzUNA
3WzdTwe9NPUQhU1uHwqbzXnLkvinJbjslPzS0BoJslNDOaW7dqOEKYscbBMrZWANvoBNmMc7c3mD
6/DFhyPXAq8H5VrP67Xdklj/lzI/K3CM4fyPDH0TqiV1+XSLf8HAQauQfuPiJJwCS5v7yToxQB6Y
IfQIif/n9426kIV7XDvl+qnd/4G4/ThSIdJfzXtTAtaewtZSQJAdBwh/fT9gxnD7ixXd5F6Rg/69
OeNZHqBiSbh0LDtVpxS61IrJF+8Yn9MsIlaX+Aas2vqAvUOq354N2wqANIj2IhIxk73X2fkUjvlN
3p8tpyogr3L2LT33V4Jd80yS1pP5kXllyJwsq06dwh88kdYVsMXE5bB9rbojg0/KmPOu6yHAo3lo
JMytfHas5vtX+amLu18B7ZrQhme0YVNpgkofcONYGqn9kWuiUTpkbpl4NAinnI21LCJsQmjhbOuK
KFsJXbRaclRsajTgXZXQ8Mxujei4q3jz5oxllAEBS+yxbWJL3aKsVc+LYhLZIo53KUZK+GA+J/2j
4QLer73LLi83CyOD3QJAL04abO0J5BjlRK8medhXxMrpEFM78BcOkSnNgij/OWRdQGXStC+zWy0F
KvZ6nTYNOUWgV861CO4XPWzZEE+5rvDMjFeYmVZ2XWmtHFSX1iqNC3llOZA9Fj3B7om04OwJtZdS
alpWg709Gndd4A5sfZQEqDrqEEknKhZh3SihJjJNMLQaJZ5I93OrCq6zk03kNczWJOI+5InDCkuH
V56henMzeyWtjD0l4VLbK0UxreGaVBLhWM5mjtrvqYDndF8fnihaF6PnNTIQ9hWgX22u/iD5xig3
60ugrVpAv70k5PdHB/smdCOLfzZkBy4MJG2Ur/qU6UxaB+FlVhiAxBCLS0FIhVx0rmW+nu12D2lK
mdWokWYaNRhVVuYmdBRN3wJdpj95+g+0bJn/u7tAtxslMflT7sWNiMLFzK1oPhb4JgqxLswi93P5
T7ksJIqQYFVaIFsHM2gNZEtQOuyyHXIWJq8KJ6F7p6yMFtudsknjIuSNuw0wwiUR5HZaRYbhNS3K
HpqRNxBaOPj5Ni9jbN3xNXrCzB27QaqcmZEgM/FdZ5I/Z7eJKTK7qvR9rOAs7oA+j6uKi3CUrBDR
9qibxcjCRmCal3qSlNnl8qO39ojCxj48rZ2dT/AqT7351hvoLEd3zqybrKJLCGk0ZVukVElkPgzM
/y+utWlO5Zil0SytyNm1ZfLL1/AV+TL7Cn8OHEV0igpnJVfOWok3VROeo8Dc0G61MD5G1uKoGB+S
Y3TiyTS+ijtB9wMOlZ9p8Bk/h9Cio7L7oglFimbFbqJxlOulkPdYaeZI/Sn1oDaAYLx4fc1M2C1l
gBmcGTB708vuRIIS9jMzq16GaTYiMX4rFutjkutPfjOfRDk/m/fsrsAIf1lAHubb/PUa+K3uvBTZ
W3KQwUGSbP4cZAfQtoknqYFZbSfyYLZSL9R0WTTTMTXnpDM+LOV5iIZPJik2zOWmafLdYGAzx3ii
JW0+9gazRvknU6pJB5BJeIiFmQb7ATektNhrgxYXihyeizDfv6q4n3UHtmrCASTLVmBYP6WWuBGD
ewoN/yV2yI/txgin4fZZqb+AlxNgFKns7alPzsRho3LYLJ4jt59mupJrgO1UBgU1KisjauOlV91k
5YZV05I7Hp3612QDlUzLgYUjD3LIDwVmemICCgolpCNFGAKNxVDzKvkdnautM6jLAJRTDEdabDIO
0aGrLqqHawwFoywjJJ6etswsXjUgN1SB976XTqZPqGP6Q56lp7K0b7w8yv1+YBxyRionY0HfU/vH
1qhPxDNUEefCT0MqbPPaVvJ58/Hu+J1fqY4Uwz2/6j4pkDgvxDh5eBNxSZN4arNpjiq0j2mLtH5g
887E3p/dGQfjY1fLD1Ot3nvq/9M7DZ3DPMsbsVwiHNUeyoRTmu+ZgWs+T041t44qQ+PSf6ZURgqL
VW/zWRi1kE0RHaG2ciHbiEgqOap9OJyJi8n8WUPJ2AJ94S6RuesCbW/afT3vA0slKmLAfMp561uR
ztdCBW+yp8EsfRWZeikmdrzWx7UHwMo3vJk4sceDQYgghKPCThOeKSUkMVh2xsKZI5e842C6w0AX
XWWol1knQvdTsDMO0Qm/U+FBw2o9tEeio3aJILCO5trlYyyXp14VPbWF5sOyDV1kwZVNqNSC6QQo
7KRFQAJJPBhRB/Zl7EoEHNCZC9mpExBdBfDtnMbGVjgNCyiU92q7dhmcEbf5Gqu/huKWWXXJZ+W6
sWdOoyDeAtDcviRKDhTpiylWrPoyp0AL7K8kuePAk69xu227qH5uKH4X1yfsKXN8sLlhMLDatdKX
txbZbvJbaBg4GD6lCRjIxMsgoJuC6tRa7nBsWwVsvdGCByVyzM7umPE0gi9pkNBZozT8NNrI/b6T
dhzBM1twgHj7NKUBMG44yzNNw8xXsc/rNg8P5pR0yIJ2IeTewyGBxlREakXOZN2wCiT6mFJ0rEcM
p26Ypcgqi3MKl3YzrwCam+02wzpEI3UTWl/89XJM3US8sZERTQrEhnmCgYUs1cP9hqL9qChYyw+J
vAvpo2EJCxHoRnVEHwNrr2ocI475jI2Qsrq5/OrpUTfeplDyflhGG+qYDEvxJpsr0aYj3iEPDRUZ
u62+aX4hDl6vPK36z4aquHEAq0sfpeoUlTFPCIzSZBBuZcZbw0SJP3UcOfTQ71mx4f+xZQJMlUMi
7qx+pZlwnwvlrg+j0xBCkBNyubyrF0l3pERj8Vd/0Zo+Tm2Npm5HKt9h7Z+FBboKrF7jPuR1PHpa
z4eIJD+xKH3Wb/3OuhUiyZ3Yhqq6h1tLynM8swr2LG0sXGyss15b501Nzq9IRCEH9PXkJrt1VvX8
qXtTBnOfVZpangR6VrJQxzGYhNdy8wukA/HIQlgWg3jXk/qZnWwxGZwuezNpfnIpq/uHtnDQFZBO
SfCm7fFsJ+U55dtTLoht0UKcC/lhOccufeoT3LBstmdpfUv17XHcGXSV/GzVbbh8H1msJtCLGjtb
ZAKoEHKVt/xbBeNpLA68SI/ucnlytvaSv7ZhMEkwKIm55KevoeS4oKTDV6A4n+dnreWRNKyzxSSM
0MfytbL9KxGwUcnHV1i8Jl+FFxxG4OvQrYS3edCtEzXXVQoo9wUN/dAB7gmHxcBSFkN+Ddp31bZO
w7zeUoVCQC2DDMCVctan0n1N+UiqmaqKbayz30hpIOUY/TK6WE5KsGZpl2SX4hjkFNQLdhGudynp
oo6TXoRBAkXBrrXq/XC2WKZYCU/YkBtbYlbZjOIF7nEbOj29BhZCNZxfGU2KO0e5LZqta4GXKdwO
ksC+O8nKvLzT/O93kg66Z5ggS7meR//3W9O4PqsUzuAk0uFxdDG/ydZ43xOImJ/Sjrq/Ej5jyebM
dYFKmJP/GxG8aZER+cEqzRoSRrQxMsgn/G7D7n+bqUkvBR1+MOGjgsRvX1G1ysewI/Fr8WejKr7I
eCR6E2Y0SDsWsWWKxgG8Bzp8kCmkeCwdwEqo2LEb1MX6cnvQbJUsOJIVjKxZ72ACwNuiNsAHmucB
812gmTu7huoz29A9rfjeWvGUMPocVpS7ApG6cVB8UqS0AdPg+IXbuS8OiLUTc+OVZY3fDtZjZHDM
heJhsWAwq4VThvlior81vAhLDKnJ0ByjpaKN7b4YP0uDbUrxJ1aKdJt50dbXvbVui7k/hqR80x9F
hYo3PZeseiuS5M0qRgRYijKt/GaW0uNYbuowx1oXW0cbztZ6oTdgDFeBS+g6saFDXU/VihTysX4z
oOLM1nc46mhABEtKk/WTNRbYcK4wz0ts7B9o//5a0POjNqLJ2k0vskBO59MuGzccyJuiET7I5KtC
DJTlkbnL1pndeJT4VaaAdREZxO76l4sMoF1Ca+bXPw5ek7DrZMU0fpgpIOUZSDA2Ls/zG+jfVzSz
FVBquiBV2AtIDyIb9YBjyiL+R1kpCMp6jukFx6vaxzXgJYd8lTUAlRrZCFEFrUiBaf1ku8v7kFRv
pVQ9GFqDFnBjA2VVPQDRdoE2dQBRFH7RMEA7CJ/icmbVTMbKVjZUvB03LRW54kmCctIvjgAb+7XA
CB5FpMDGNkdkQCBS+z6fFPBeOvUK3c8KVkoy9OlmCxAAyxMm7EyqpdpQPHNclkaOvEtjDq4AnUCa
lruAeo/7CcgE0N15bfew3LZQvKh02Hgw7XzqWUeqgPCbTsb/kHQey22raRB9IlQhhy0RCIAEo5K9
QV3bMnLOePo59NQUa+7GsiwBf+iv+zSgzwWsSSaJIFqjoW6dQSy5dOGxdUYwJGW3fq0dVC0Zn0Ux
/ACLbxFArTcWKyxNiBzqEfthfplV6SLIxXXEC8gm+lbpTVTScYiAzGiNRLX5acI4z9Xsczarj/bN
VJOgF2S8v2Q5kFI29nCJYy2pPwrmvJzRrnDoK9Gb1+JYDdtROojq4Dclf8zYglzmmrqXTpxQeiNQ
r9BgID6QdoMOmIyAFWhCAsCo4K6YajKQtR7JkC9mJKeXbQJsPv0beUylh1F8ConwKe/CIbtAHA8t
vKyZgBKKI7A1dZLYCVSGGioDTuKwHwj3cHZYh9kWGXt1ouRnJEVUBAWVmxIDRp5Lk+dySTkkFz/I
oGPo2o+GUPr9FbAVMVkCdVo8POvUevNqOlokO2dXfGNNKOeH2FfPvOd50SntWb6bY4+ZK3U47C6w
9FLuBeAr3/SEquHvB/ixD92U3lqF5HmOYZetirCBVgV48vw636kXQTAC7kcnL7nHPhCWPFR47srD
WQUHlOLILF/wVZDRM5dLq7n1yYtBxuxUOWZcuznAMElV+JSMUHc+GWPUljGqBuAeEK2HnGjrzEgH
mMPD4wIJ+J4baIaa5jfEOU3JjLA2nhE5Mf2HykwWyunV7qj0wtHUF1/FFjZbJHR/1SK3zg4Ve7zE
VgUeSzkaC0oDE365qbzXE7uBVzRD5eeaDZG5Q1V24pyAvC2K1fvinbUUIwFphxX35Oa9mPCQQ0TG
It32pg8vags+hrXwd/xGVZnZ8Dvj5FJT3qyArWzb6mJUI8ZxYzAiGWj5bPwxZJobaBSguYA2h2ST
3GpoXAxi7nJUjBjr6eBpFNlt9AHsTj4REIPNIpY3oWKVaDLg7Wx23GabzMu/UqsLczPi6nQzhOrB
cv3c5PxdHfOPojTsWVD9hL6yFwg3V41jApWF8d/MREFnCyUPZfw2DuYO0chdzf6BxIGxDNcIV3t3
BPWRUFK+TqZv4pdM99TJHmhiqwLZ8gWDko+SsfuMBjwjoffvlyV9LIyQlgQscwe8pPi5qjTjJsW1
E+SrxL2Jyu5ghU7Dqn1bcGU1HUVxzQN+tp94y4m5mZ9PdDqJh/zdCu5Non1uzf6xHPIj/hWaC7qz
EP/RhS+5309Cntzuya8uZYk07ddUtGEqul7p4yxzhgIwEeOfoMhPOpYFcdJc3eS3jmS22I65sLTV
txNs9YWFRpXpJ4ZKMFwEoXjCvxgtz+oYxurFUeIMRRnMP8wEANajyIgyvSGFE3hhWGox18d84uGu
04mSpev/5/oCc/0VCtsGomszYzy48OXM3mu5FqwVdY+gpGLONAJnGsvbYutcmPolW4abtn28bnyZ
2j1NY30bxOFdmMCW6NZZ2xYbJ6tfm9WpIf0qUkvVbPpH5iJ4XpNyffnZ8LUd8L5EUGbh6u3hI3XK
WDqWPTCoWsSnGw1jR5sKIFzhjOH1LKcS2W5CvkES1SUYX4CzIo46TsEHGd5wgzOpXg/fvzWQk2Wt
c1GhN0x1TMRJdW7dTmFCpDsbQN1lBSVCgKrfcVx7yUuDI8Sc/ydE2l0/pP/leXvLzPiW/bP4+wm5
lrknXVFE+PTOlBGdZbE8Z9Gk19GS7ef+tEl0RCgXI+ZliZj5qxiT1fpo2QroXDKI5rdOqkeFut0d
ixW2kSO/79iel+MWDXSdSOkaFXDHiDe22OqTR76Z75pMwqFQuH83n1WyfeZG92kCmO1yAjJQIfOP
PkvfaRSojBdlpXpM2nyDSsrToZznfMA2K8I4n8P9yLpDlUVfuC20I2hXLl2nKLIpF1gIDjOLVpwG
B5dAoCm8VYZ+6qi1q1pceTuhuQb4loJoNiEa1d7OEaDQd5yHqz+XecARLjvPCVcsbb5bdmXHMt09
hJYSgEnz1SrWaMgqosx/a1BCxcNUQfnRlmDA4hr11bVylhxkwQVXExwJi5RMkiEO2jixKtL74/By
YAl0vlCD4fczCHGOMkNCoqspgtwryGJYU+KPfMRcOBK6Ag1lC7gVYrzf0nHsdg78HO5JzFfJaUtm
rsNxQOvGxSJuNl5xDFy/6cMyYKmrSsetOjk16Rz2XRrCqZuwjOt4HBt8zyuFO/8lNLALwI1TKnL3
GjfD+xzqOhZKMnY9CYCyPGCyAkuGNaSsnvJiIj5Stvll5h+NXaZsuCqAYJNGk/EkJfptTeQb9XS6
gUqInIuwOfUnY8xPGfDZTqBeSzeDWXxVmXWeIfu55EpUxVB/biTwlHPSLMl85SG6qJBmM+Sl3XLS
noqrFPGJjZ9vbUfYI3S4GMTxYECQtiG6FP8p/9Wjg6DdHsu8udlxFAbK8ziLJTf+wWp2fHAjOGw/
Dlr2YrJwTJ6hy/GwcvGrXrdRZiA3q3s2lhQ1pnY+Mp0KeMgNTyRfpAYkWeLvhS4CoL3F9tUNV6g9
5CTcw2OBGstXy0DEakDy9CqIy4rDqyvPiyM1EDozlSyhLcxqYGxctkG35DnpvoClocy8WAUwsX19
K6881oxKTzttKhLJbXEqsa0OHIt5O4cq8ortLZ+k5xBx43OpG2oxr7ebEewS3L/0u+dVGzkaS+T2
lXmhx2/0p5r3tOj9IiO6S5gqY+1t2Y6X+GA8eJ5SjevhTkM23g1pMyKuLiLV9DrVaW18oYH32vDF
zMxZBSaiBfvuiMVRfUsK8LdExGDvMqSeLhuvdowrJhHe6OtUibHDULoX3fs2M1OCPEjC0aVrOMEZ
sOQZjfP7SawpMhJzwH5eW171NH7ku/q2zoC16ZhA57CU7dAJT/g9QDyAS53TdqJM41POVeBsNGgB
HCnz0RtfTld1casEVzmklwHN3+T2PV9k08QcVtw5uz62Inua2YjXpHS2rb3mev61TfmPrR9/7Hn6
Q5PGr30x/QzzSda0H5hcCnLuN82ji0Xu/8R/VwYpG4QP9aOqcLPaHodp9ih8ooa/PHg1A8C6oVEq
rDz6macL1TZzS2dfZR5NoP+E9HorFNLutIkqnqgM52R3LuuJ0uf1zI+ttFR6yS9s7e7asUZYCJYc
ZnQ8M1xn+AUfk43KBcMlo1XJiNGUWBC99lIIcwsQiI36YG0wHBU5erYOowN7GpkOWhF8YNT49avv
42PbE8HAYmLUq48hCAugLwq6n3MKsZqrUQOaTw0fyIy/Q7LSN0Bb9LpInrTIz2aTH/SR3blv3CzO
SVMh0EyXOUY3nayVmTO59Y5Vlv9aRsA4oEbkBHGkvgq6fu1JUCmZfsu9fd4/Zuttm5Nb/KOJ+AU4
i2AGj5Wevf7YVlxXKQQT8ZuwFgelnEXxJp8tJqBmMJTNSWEGajED3VQhsDg2F3Y8ypeRXqeuI8Vd
TJdBm26znZ1fB+dFBMSCELEqFw26XM9gpj6YuRkYchtK8RbqKlGKPIVvn9EcJgTIahmQldWVYJnq
Rcv6VN9FYgajmN4gAV0lsbzo/KzFc7PHpxEU9YA/HMYc0lHnKD9LqkbbfHSGhsophjYGKarBWe1i
p7edtjr6zQLJNwu6wa6QxLma66jLui5ftkW/wLqkYKM8AKe39X6+cOu6KJUYZZBBDfTshckNfeC5
cjw8KLMtWmgp6bdFfFIlPqljmhG5ZyACniWGaJrqi/V/C8cRncZi3CLMfiwc/Bp9QUz6yZughxWV
SrcX+B3LJp9sL6lIesjAbIcZLHNUyKYYzKpGDndw6Pl93vOblJYEyNZII8uhnU1zPjGcDdGmQ0A7
qFOnFcxLX17bJKfVJb2UxPBg6I66T/Lx2zBL3xBGn+o4X+L0zGaj4D9BT5yJKwNpiqidiQQ98YYF
pzLuglz8hYWGLmNSlOHGwJy+8EUfzshVI4OvhDQzPo4cjSZrKDytMQUOZOYhpYytk8BYz3PCCQ1y
NcTMFF8ln26bj3k7HXtiKUnnxI7Co8f6A7eFbrpOBacqIySQQY0doaXWSaRZXqh80ufAAFAuKoQu
iuVGDErI2wnytoi8XeWkqHQObag6xfSWCOwzbN1FV3CC9UV2bx5SKidli2p3xu4dNm11nH1v+95o
VtizFV8s/fW2YZncdeXPdau/GlKJLLDUh6RPIR9x4o9Y31OXWBVShMWXJBlGxcnBM/BmzpvkzfpC
B8qHUhW26ViXhUrQTU/INecQzgg0Odmxx3VjyIuXptYhW79yDBSGXTO/eHlRUfoYp64wwngWn5kk
RKswXtfi2RfDqeuDZGGQjhBMSV12m/040Pcvw/Rw2/p6rfsP7BKCnB5TLNm5oLBQ/yWDTQUfpv5a
lk8Z3Pm1rUNtHQKT4Y7S4Beqg5EHcXaaZjoU5nIlUTsDhe3S4tZTFArdMGTUdR+69/0XspmeXbp6
v0h+NVNjEh7yjqS2Hh2Kn4O4RW2sRPkzf5ZpdZdR315IG7bDmWwxZyVaHxXmQBRdc8bk+zMHdAsK
Wve1BhlLLwSdG4/6U6oO4wY8Kzl86zo2h4L0A2ZhYtuNmnr7o+DftLqUzz2kqvRMGt9ZmYEUgm8m
zYWsRxI876EXckvgCDv1pZsrJEsxdJHh9wbn01KaS6fs1yxg842A5pr/WYatHqR7FYcTfb1Gqt33
kNSeXNyFVn8IPFR7zbFwpvIiyD+0evEq8OHg4CTGYS3kTNDDOg6EpLMu66ofW+Or1InsaJcas4oC
rne5aBgQ0m2IllRmIoCiN2VhouBSIqbHyE2QM79hT5k4WS9+SEjeKgPOsMgloZIIIaUcDPQElp4+
MkY8AtJ47Q1SPyvOXLIS1Kh7HW9mbOxu/XJYAfV/dqQECBvPgq0h7jn9UZmaE+19Xlr+No3kzNJ/
3vztbUdNKlCTCDy6DSYe+C8FjUTFJnhrTYhKovvKe43K6SOGEz7guJM2XOuIGio/E5TUmsh8AzcJ
P1e7PaZtfuXHPVWRXYmqG1mlpYyZ7c9KQ6KqNO8h5r+rqUELweMz6peRptLxuojy5XX6FKT7GLeE
YX4zsaqOI2UKA9Qj6Ji1b5imU+GEphv4QPXUYayZO1vrXSsiNTt1HZ7WovwCA2ebCnZWgDtCSRVD
exJoW1LIjlcZxq8+JSayB2ODZ92w8+nVQHMHzWPrcmKLw0+qOjrhXJmQM5rBhXhN47N+FkqmAkyP
SuKzFpVH4E87R6JLWJxd7iaPR0frCOYK5hvHhseb00SXWTgm6G3Or2llRKMxnlWV4/n5Nqxf6bCE
SYMFqjNP0oY9zU25Ywn0gGsDRW0vWZTkEqYXEceLRE1IRalgr5sEiqiufSMYCDlAnlZOwl1Ye/Kk
MBksuFGUHkJ+Nem+NaWB8qtk5S/6KVhKMQj2U28q78k9d+Qkue9CesfME2wJfp8Eni5rC4lFpWBu
Rymj3Agny+rOjSafJT2L0H4iUP95cV6VNmrsWpge27zBmj+JwnyfDEIg3eckNm+Kxf1AMm4tfRMv
aYpuMyVKpig2aOOqvRJ4xGFUkHmYO70SaezRAx2kQ/LMoR7JbldXJzlLwxqRuFFIUTPTs3YwYtSw
Fmo0ltIFu/anJxisvAulLFaPHoubBYSpdeQ84eXElhqMHWB9ivWAL3BIspOIn93s+Cz9qY5lGrSi
VsVfmT0SsXjsQ3xPqHTK99jlHLgbOuMxEYz24GyXEcfe0iiwEmpmSApjKaLn+II6AfLtRrXUOEZQ
YNoaeqdki/xlMX/ZzExIAWIwvP5CsyXpXx3MArcTnFArTOl9IdQaJqYWoNh7TLyUxfBJHfkGfDeR
liN2E5a1rl2clNzHkEO6B7IhtPgF2CoU1rbPQ93qkCEfSTr7I1gCwcUY7YqUL9cMODZ+JybHQvxF
g7LYDaCFbiXhJR4nBj8yXY9W09hiph3TLvMPvStZ3IHIUsjyX5oIGN1PF7m2Lj0NAxINA9LcXVc3
n6a3RtexOjBWgcqmlZ9Ls2CT/G3R42WlPQQ9eK9MTl6zOiImCmnMEo2pALnS6A+l/kBi0f2WK/Ha
ojlMSUlDKkV/odjUJ43SsC7Tzqk6R/HzBwWOdh8Dg9Ltgs0+YNG1m99Kb9hb57TrddCF82yXw1+J
SSMDqAMi4EEggjaWjrUejPdC+yUY5fE3bAeUvsLO/45ycsfiPfaHiSYzsXdHraKi/Dy0byQ98GL7
G/bMOEUkuuBVAyUu3waJHPfqbdZ8NUqHow2WG5KqYDmxapVg9VeCbSPwRd5bAKhEj2R8Q1KocEC2
jX3k6M+cBQAl5m1fibohnGL1XAIU6q3PpRfDAU/B9vv31nA1UNTbvy1qpvY7b7ydETYxnyuwMGo0
KWG1uLCJ/AwXw6lJ875lFCa1w22SV6eeBRSXMTLE+96f0S6ccaL8HGsTqBK36xFASe9sL7IvFZm/
MrPEBdw9BgxZumsxlhyTDwkHc2UAdqtzFxadu4/8yamglfrnUENzlAHKl69jPm1/sXGCiFVvtz7P
WFjyLLuPjXwXG/U+59t9Qn9Hn9hN7WbS9g5BTUhJ0PQauZm/1oj2jlVDQpxgaF4Z8Vs7aM9lfqu3
5DxhIbS4n3WAvS4FHdISHl+hCTvrQ5UHp4gqqsXqe0mNl9aS5EpZbv80O/Zk27LxZJ0wHxEA5V80
fyBgXbQL5zhQaF5B/kTrV3fEINsOl4UHb9lg3wYoPtwF/yzEe3JuGMm5k9LTxKwkLTjPQWytgOBu
xBJS+boydv9JuBFRO60r9BsTggicFpUAiE+tpoRTn4pUqGlrZXm/CopQhREn53CTjOwhIWvnXFWz
Ko2wrBwykauElX8muvyJ1QvrwA154ZYO2c2kcRiYZknHV1t62wu4hdfFMPInp9C7Ov7QGbsbahUQ
ju8HxpdGWIhWGGv8TEUYbnc2ziIP5LjAl/EusXBs6buZmEFqbOFWFCxRTxTYA9zYM6Drj5n+tqaR
A2rhxxZ2RxOfGmy4i5Pl4F0VWlAKjzG4Z3GWqATCW73mZVXsjU1AMaxTkRp8sWZ62kgtBZdi46QG
I35vP3Xr4L/EkmYZ/JgTvwi8vSoYvrV9cIidrbTgKoYLPVj4SHJTZurzR6c5OCdvoaJFIXaxefD7
s1QXZp/bts99J4RImW7+lFD0pnwgwdKFjKfga6dhInDt2udAcNs6vlOZAbx19cxkvE6xGaWNc1AI
tvZEWX8fV4CFKujDiQI0BpLAtTJxsIvwlYgUBjzaQCB30pCvROTERPeViFz46AJMAgBWQP48a1zs
wfood+oYrdhZVGeSG88S6Lj+tWB734WobK9SPQMB/daVt7yYz7OSstrZwwqrGa4oBFVFPrQLEyTJ
8pZ/rGR0B/5b7P8IpFINtaarqAnNpQ0sWChLO4GBIMrfgvXHjLbd87Z6TdCE+K2EWl1BqaWJCLB7
q1IYYPUM7qRHl2XPJUZg7N7HjMcv9TXrreKeZmLI2bezge+qy1++LXyIywxuyWUgswqobhhGlwna
e6OeJSsHI/eDkORaqmd9NU5Chh+8ffa1GpC2kQfDkwmesXQkQxfMoYwrTTY50oclij56MD/tInFT
8yJdzPVF5DVdq2IwhA18MM8EFi7pSDK8y5y5cmPhJ7N5cM6bMDIzhNe+YmpdmNWwPxh65b1MlEjO
WK1tjmwFXZEZDIUfVnZVTSHIZykQpCFQY9MXSUR07ytNXpikpQKjb3KW0f/wnDmW/K2V9pTCyBh+
qdOHTkxUZ1PtiY7AeD4SJiTnhEPKXTqOhBVAxbELlCv+vfKFMUHKUb/6oXSbNQ9FDUcUEE1CNKLA
sO6ZsT+obLYS57r9JQwRy6mbsIQwtcPw1aimx8PXw0tJ5ymsyKullacSKIRQbnSCD5jFZ+J0lmfq
TwSsBMNIy7twFEcakpqnwrlFR+kzastNbXkSA6tWwiI3OZGgVOj2oKgnDW9KNXuikF3TkWuLiIoD
2T+ZMRLHv+p6o6F3P2gA/NP7LA/XbiD+NhgozE107RXzouMhKmOduYyfy9mnJosf6YqPVWDAzWPX
bk8u5Y9+7W/4DjK0ENqJL3j1f5GJCidN4g+ujjYJsPvRRiHqTWD/RkY34Np6xL9RO5Ut2aSJUmCI
J8NUUO3NTjZrQRuwul0TQbripy6AW05i9QKpfJAfeatvpqY+VXtcQUDqY6Dlim/qgJtM9ag2zAVB
bQ7rxPAXeuZ+LjfGyHP3HsfSx7ajBwPMr0Gyr29qpgfKagRFSjuZgevfOGfNQ0j0cOmkUOL/KhTI
ma3Jx+GRC5CwqJ9Wk82jszcxaPJDgMegzCGBgMIrAzwDdJYlbqzK43dxBGRMpIdU17L6xYsJKK/H
ATYJ4AeSd+XvkT0DZZpkGijZFzB7B98dUw8yyo6KZFsxyxQicVyvYxPf5H9zCVeWu2dRssfpFQd9
800qW3cAs93F06lr1ODVIykWO8vXuSZhM5sJlT8gv98d3cJY2rg7zFdz2jxJJErMjCJZHFUaH5lp
x9yL9Vl+74rkc+I6jO2c8DiUhVA0laPCGDzh7ivhPldo6KobJoWSjHGfoiI6SQqYzJKAT4G0Wzdz
fJt/DcsCjRvrXnocOuu2Ec9vMehUvKJDzSQonnEXjuOpUYfzovQRzT+XYYwvJaxpcnPaUyhzvzCZ
sFQUm6DGl8rIat7bSTP7ijH6YHSl0YgmbigIJtUrW2SF4yn1YH1hE7GpXjWH5tNqQsEa77IWv+Ey
eWqbU+cmUYIhMjh77bA1qZE5SJeCckQlakvGhTEgVBevACfw+JxPVagbuA1XV5Ox+XGKLWftKqnJ
vZ/LB4fGJetvlaXfhCJssjqiAEiBsinigQbIiLNmDmtxBFCdHJqU4emDNblpTv2UnzYGOpOEXCB5
yE1Ucna7g9nhUEC6a8X12K2Zs/33creCdNpUopFaeZmG7kwUN8svuRVfh4wvu0Am1mrocLTCEEgE
7NLtojdubC7s26qE2F9+zOuOzgfgf2ET5iLJ9ann+mRqog8P/MVo8HN+xMV9SDNocB/lzOVbspti
uQmxnVFUoqbrYxqSB3rbPbXWW0/3YTI/EsCzhckJCUkke6S7N56pBQfeD8KfE8UGgGECd7jN7yIG
fsxSblU0NMQYXktIZzUplna0ICmTk9x3oTlgUxZVv6uCSmBU7ZMGKPZDggviNTKvSMxI9Tv9RIHA
w4zgZi/5s1h4sxTqFBoSUyU1CvfEys600UYnh/Q1v2HPfCns56G4t9grapHMZrmcao23s+WixYkE
8O3Sb9AlVpTV3ivvaSt8jKLxuZbyGy63jQF/2twtob5vhzKqDPkkk+4AAkYAE607OdXKczXxv5z+
TCjFskQkmCrHBoG5RGBWLwlx0mSuGeEYFOKQbyGuqLSiDSYY3ChzVAJ6H8SpGIOWL+InTQFzxZQD
qjmVt+QxPIG7ilz+TYPBFcnnLdR9iwLgBm3i2gVeIANHL+dUTtQ+S+jAJsFaazIuLcMdUuarBWXA
ZJvRQdXY8Jx/wDq2p+kP8vuBADmTZ/E02Ss8+Qql5LYQBAPonytIIBSuO9zQz47yVg24ycPJbkbS
S/Pr5tB7zSY6GFqN+flyLHD19dLewn1Ijvyv8cxE86lP/8WzeWqM9hw1KYyfPj6PjOeIIWbvoJjM
+T1SoSwQbulUK4j5VJBg8RgF+4o8SqIZyMkSWxTX0RAb7BNFD/seFGZCZfmAeCSz0SYENQSva3/l
mmrnv1tMK308XnYjvvb9dB9F5bFojjBXTqM9G3iKwvoxNwZgBV78ZxepSNpaAjdR8LJ/ZAVDYagD
yFaYx6BZ3mV8XdxoiD4M0cR7sdMisMO4JbS8EToWqV9IWAxp4Txm+wFpBJhxU3YUldKDYSINzFg8
csqEElSehfbw4lHCSI2psRF+j3LLyBnDRcVcY6BUBWqmkh9lPfYMKg0AlkkYlijtiHkedQWTj54e
5olRK+OTHadgp0QVNTfq8PtFQmfASEP62ocqMB2W43ZsPNxL5MJlEC+BCnxVw/9Qf5OTPCWAQqFk
HFRRhJNbhepxoTF3otB4JtAjcGbtge+J1HGCUeFjBXxroVVj3zXpKNY/KWDFkIBfCN1ZvJiK5uK7
P7RVZdcTzSemIy8tWjoyrQ4rpuJwxY8jkROXHd3J8Ypq2BBu0AfCaW6Z5alUuhbX6XjNpvYsy9Wr
qPSAh+aydfRAY9OV8xzEcHVfO/meyMVjah6ldp2V6kQA8dYpKjOV7apiFBn1NwFCffNche0hKeVd
u3wnMNZlGOsVjHVRggByHNBWZPC7zevVxH6DZa+wNQrjKetDypcDZWtsfhNugtcR/aaFA9UF2lL7
jZ4GifpgbHWevrDFbRKxUTnS8Pc327nkYu9ynX3Bse0saNH+NlXhN5yGRcyke1IDla2xa98r6gup
+2ayQTsiJpKSCP5g/bWW3S24A66V8IrfHX5z3CdCaqkfYjkHpp7QySqBl3BH2mqagR713vBW6bPp
ThUMONTLSf6pAi5MCXyIBD5KM+qnzyp+FSpQz679t28gdzbGENlfbJfcRSs4P0gbrRVOKq+kI2Ky
SDBZaEMaSBktK1URCGURMAaYMUC1c0y07mPXQxZNL+NWVpRTsIlZQHdEbHA3zHQywSJAjhFE88HU
i5NGkUAnn8sTgwhHUk/fgo4n2qTBlsJADk8DvW1MB/RWPqhFdlBR5DtMmNSk5ZLsThBVW5FMvEU3
N0q6N6jzEUcLamEsdsf2tdkJGmURv3ayUTTu7HxeJaNDtRzNf58CV+abhWJlve691dM6ID5E8rLS
ZDaeqqtIwqwKoUt0dCNi25OMUNEoWumTU4tBn8Fg+NcKBOZplINQpE5fV3KujfU08L+uomSTf3+6
GM/9h+mKlnZKabUSp5iCX5PEtgm1UHO2VzU8YP6UcDDN315JRDIvaMyKKQpYedoqwHw2f4z7wV9r
h/sycIhaPDPaZXrF0+ts9OFmOco4nZJPkwV7snnT8N/ZBf6B1G0Tp/xqXFNZyO2ym+oW1ajNEcc9
paetvvsEIN1t2nwtfdfIJhKuNiHwi+Z6rShjFARGA6Z5Y6UmW1hVX62Q/BAp26qAndArWTB7pNGh
Br2xMTm0aCdyLfgbeyEeufUWj5hJZ5KOoXAQvgyQGj3ImBl4cs+8oeK33QMhBF43Aa/rgNcp5+ll
MXFf6KaJFAg2RVfKONRtIOfFP2aqsC+mR+sXAXr8a/lxK0guxcsxBzqbbbSjYt7Yit+STBvWCuf1
CYyoPJqQhSc+adOCimBt5mNO5XFiRjFB5ZWU1S1aDaU/9RScGpXB8mwS3UT/yBPL08WE1jlGTryz
dzgSfgcy0iI0q2vELMX9lLicJpkvSNZ00NinmtmEQWIcU7xB2UMDoiRz7mh4wY1ZvxatfkkMKUoX
gsjpLVkfAtZJmvok6j7ld5P79D4xfmu+qszP4+yS0mRGUVie2rCq+BEwEF0lX+xGv4dCnJk0qgnQ
IwjUYGTY85cjict27cBTZ3aJue1HVeUH8t1z96N/a4WfywQDqfDoTxGlOdrYcxrxBBM1WegeAfGt
r4FOhIO5eSgqVfjiIwP2+NfMBBFnLKOxpt2LrlzgLgml9+sUIs3X4gvxwvyhUh953L9t9oaYaPlL
XQVYSKcA2CFVzhOlAP2kPvZZfUjjTgJvw55WP4wN8ipLVkJCBvunwKO4JsEiv+kL9yGq7jjtqZ0n
Nfc+cXICxQYF4hNWjRKx2yDeDgZwL21xeg2ysRv1CCtsTvJ3s682FQVAkkgsMBFIHp3VPWaAvXW+
Psr3zlT9Ir/u9eDK6+JX8rtViU6RwJJnm8DOeUyInf1Jjw1SD5w1ZuPHKl5tE3QaJ4cL1RJ/JEk6
OFQPalxtu9LVjJVXUQRtXZ5OJ+b31islX1Ifd5Cu3UJPLm93L7PDq0x23KzvyP+eBEqN45pazxJm
/PNDynr2iO6o17d1SM/zYnJ9BuNqRpsIgWi78m5dJOrsC00MnB4mi8olDBczRadHqug4dJMgzPG2
ThTiacIxWkduszgZVbCvRffRn7XDLiR+iljBjsdNprDMG/yye5KN9zHr7xgO2nuWW2yoOTdYkKQf
dDND7YuU5hBp0IJFcztJaCZCHoeltIaylYSl3jKp/NpF/LjgI9CpZ8rTRS0oMDVYpeabeygk8M8h
QWrjfFV8IJpXuKU9pWQTXVUqA0mNWTrtoc8aZW7iJUYDxab93SUJHuqYGl66OVAYB0ELVBo/JHEO
ZF4wU0D+WQ46PrTsoVL/LoEdbcdbivTS9FhJ+fGSh6XoAPpJErEMGeiiPkWPTKPprOLXmwBgYpsy
3C1hs3I2pu8gYIiEbBvNRRu1h4HuGCi9D2bZCSZt8BmkcCgt0WxReLkQbWPlS9lukrjNb/Ms4o3D
ej/mXwewRdAZK5Xn24KIUxG7Awe5Cmf5GkMsb6caypQZbOmKzz4/1PO3ufWXot8izaRriF51IeNB
4dvLu6MlQ2g0Dq30nwCiTPTbjZYdc4UpRU1tzgCVkmvtbpLUWuChpEDFhPoj6X5ypCTjp4ay+V3Y
K1hrk7M4S97wg/uVyWFsnwi0WSELTnuSTN0hsjRLSKaSeN3K4jIfNOl9l943AjgMk0WK4DFuDF0T
ZJHlqjWp7U+J76WZxeMh2altt2hRUZqG/qqtSt9KIJzZrj5T6NIZ1RMlLXBDtz2yUbqn3X6Lle6q
sSa1dlmIBznFgmsUd4Wju0L+WYCxZ+RnZVQfsRY/wBD8j6bzWnZbObvtE6EKGY1bEExgJlfUDUpa
2kIOjQw8/T/gOqds2q7ykrRFEt1fmHPMJyPticna9iIs96g11lGN6CMlx+aOQnguqBIsoKwx7kNW
IxI8SdH/NxvJpvhUzsq500Yv++O+9Ub9cJcWEXu6gfx7CmO+vpo4jo+XNpingvQDZkT+mGMf5JKz
41N6aT/TWH04yG41Xb1N+UAS52vAWAJG3QDT8RGCSWoVSasFQGhBPEqaoFfryVGHJpzDBDMfRQy4
okGn8P1XZ3Jkz7670pXI4O0vPLE9x+N5bVQHB3kay3vPPYutmS/7ZvTQ6+/sEJKz/Q2ZYwWtKYk4
1GF4jAGoVQNHjbg6CvJslcxDckuMjIkLI1NQL3RXd+lmDz2ZHgMIyuSoZrqnhnwaI2k7lcKtfnFd
WnngU3E9MzgxbkqY3QrBJkJbLgWdhyLB3ZP63ixB//xjWjBn2/lkvtt4mNDDgn3ssLhV83dlmif5
i9lDgmQ/wk9SGkxa44vmtZhw0pnwlDS7tXN2j3PYLn/QLR6NBTXfCz052sypbZH6fvdmQ6qoYCON
jZvQR4fMNd75RHzrlLvf4UbqzUZFrZCBZyp4cE2KeCv6kVj8B56yhv2LsZVMCAY1RNdPFGX8HCvz
pY2nCRRqNejkgmubPk/PU9iT0S6opWC5jNYc6FMBKs5i7YGzzevglTWpcqBdJJETRVz7r9CQm8IN
YAwcxzjKY56CXv4Px2FBC8OvQCapgmHSdfXHYk4v+Y9Jo6G+JXb1UXkfuYKxat7WNtMsP7yEqLLV
kWl0itki5eDGHiU42VVO9ZJTPeJUBwQvsLB2ZzupHzAc7l013DvbueUtJm/rzHL8mlIYZINEvB8f
mcaQR3Up2dPZ2ukrPZMOeUoa44yY4DKq8fVrxhvP8ohEN41AXCgDEyPsefbCR/MTut0Ned9j+gGC
dFt+hp9uEOdZh+WBkUlr+qvjRjfw7Oql/5frsE83bN9s5DYPWd2zqNg3dr//0n7Eyhpq4jt86N8g
dsy+9mHUcEyxsDUayyvZ2PaOfnFJMkFliXIuZSxpmDr2NXEwg8JzI+SUY8mqMTuMFpIJYR98kgEU
LE6Z2Jg1EmwCUNSg++pwAic4HgX78AuMp461a55Qi+bwZAuxwy3CT5L8F8It4DLuCE1pgMmChbd+
QvCTOis0erggaQVAJkE6kAvlC+eVtKilVWxSdcPO7a/6r4yduw69Ip4UP1szb6fQRwRwQzZ3U3lu
1l5cI46NfVwNk06LezK1QEoNNPeNuIQp6RcmExG/i9RbK/ubiNLbEKER/c1Cv5bIStEP75wwesE+
6pPxi30B7N2KLdPvgYc0t/+yG7mWEp9ufhgE2Y2pu82zXy4BrUIPn3JqXm40v9hCGeS6zBU+vrJ9
i2T8RinW/4PbQaOfF+jMC+Wo9RvpIn8+puS6tvWOGIKrrYtPGogspH/DVTIOGKp0lcUk9mg0rk2b
BDFp2KqDuQFIu7rtkQt+jLruA5nX4rNlGadQG04WFwAu962j8STCItaN+syHshOG8JxU9ZxXu3Vi
pKlyQtJGGlgFnW9mgPBRcEreyjO4OOSfjGrSKDlOgpy20SdMZFcAWk/frB85F+f5H5BvrZ2/oifl
edhl79aMBw/nr/GvhmgxvfRAnX/1jt/lu8tXiL44524ZtymbuglDSCMOFr+96NOjzWDScLNjjZg5
H2LWS2fzH8fKM/6L5ZiwyxX82yfJZSH9FBT4aAVZ5WC8xGyLQzUVOc8TEVK4pJnpeZ3zoTaDDzLo
qjYUPhWU0gErgALqpZKXbElu6h7TUgE4S7wquALUih9xkgclSwqxQHJGB7KW2f/8SHEvly+iWXYJ
D1nlXh3jL3BJL7WX3foQBjb8S3NKTuBnWBu8F4DRw4L9VV6dCwpI3hDLYKc0/TI04KNYsX4NkelF
6adJgnBmkD6DnIIetWPS2F5SusUOpMuJ5N2HTQ+VDldW4ecPg4PgaOS/1QRygcWo2FvBnHNKGYCR
iWa3aU0WIyfX7u9p6hA6etYlCyBOELd1dyUgBHNWyD4uQSrBo+ahV6GwRC5D1EC5aVC7SjhuDhwa
B/hTwukIXxEI1MJX42ZV78L17VB7hGlyp5W/GjUp7wiRgYlUUUaeJyr/GZu8ieUYE9THV1qnz2oR
r8VlqJKdm3o+f81VfpnjctdPi2eHgEvB2IV5eGmIdSbIGZGUvzq8LaTvxZeajIH7k+A8az9UACO0
xg+7nO4uZzAJQ1emBR8jTz3jsdA4ZQ20AbqNsb+kjroqiS4MpY8yfGVU5bLwtXEFs/WQRttAcjDp
5B1pXKDxEx3uYwE7lxfG3ZzekUwjFpg2TEPtdxTLu56IRt2lLuxQtxkk5y3lIZnmQ80dJVNyvXwS
I46CTsyQy3Godabonmvh7CO3QknrQzbEdxyROLyitjguTYXXIj+Hm79EfNBvs/w9gnZWD8v3Rxxz
tGG8Hr575tOfI/bKUD1FsltNv4pmHUu2pR90QIw4UDJuRnXvq3Ru2+bHlemlWeT1y9f3vavuyBLC
eH1D5Y2iOr3nx+wj7IQvVrA4lPwHM7NtD9ms1R2E5CjgSFnAervYOPMqmgE1MJZ6q3FNN1V2cjSE
8253uoSPUW2vNiRmPVav5IB6E+OeOa2vQxJddfiDmRn5ZszDirOEAK+BQeUTpx6e/hHPQuJyKnvg
vWDvkpFU0y4w81R5FVYRcAp4iJrYAKdBLcVRdtUmo0GiB57q20LO6ei0V6EuF2EaZ0X8WDL30S6h
KjTwLMCzbWDTkYoe+SpYOAhwu9mwdmQwj8iBCuCgJaxtXRq7vIb6jNIUZhLOReTkeG2tQMoQfJ68
pOp00RX9QlYF31gmwAqyqj10BMt5Uxhb9E8khKd5LF8L2clrvjg9fTkcJcrUEXQV/qUWFUsP7ceB
9mO05BEo3W49OBsopAvmP9vATzT6uCnj8dO4TS76SY9vVHIcsmEjtw1kfcwitbG1Z/TAOfetT4J0
wMUaTOWtqmpIPah0QeZMS4pxaj6MXNXua4WWWUu6E1Xj2Tr6RyC2mtjZHIXVIWMnf/J7DRH9gH1d
Wge8jzb1rGPAloL608BBFhe5tdC3VLf12gjtdpPT0xp2/5gJ/RUHnbPItiCC5+x4qMU45A3zL+K7
bcvTtbJ98RIzyZJMsnCyAKEO96UL6yjCG1OP2JZRS55nQtEbV9kg+mbuTc/DmcsNMr2qsj31SvsY
audR9wpRUipfidCkRWVHCvBmtyBoXXDATrQYM5bAOluRHgObupdiA601kE+Qbfq3bm8L4Zg40aM8
DrRM344OwgByrTQt22ct4VTEcrpr/RiW19K6Jwyz3fDAfsD8n87zZuIansPwbHUXQJ6dsbYN9yw8
NXKEC8gszVJ8XLt+D9YzE71vcyonMtkmDFc0ZdM5QB08NGIz7fFMPxJPh1GB9lFG+FbIIp9+iQF3
IvVpqn8MmN6tnhtAYR8dXkyHjSsxcrFUHrVd+Gv6gpWSF163DC9JNVfk/nLq1wgcV0MomZ31SIWz
kNPGJ7vlC6N1wJwPHN+hiX9rMaP4Ccyj/l9N/xf+qqhG0yg+mROAWvfVEzQ2D7857cuqeScdomEq
WTqpF4PMLamyW43vIWmcA07XcRs3PNcVDomCdbJnEDhWzyHiJZ18uAEumgR0wFhm8GhgN8lo+xNX
D1+PTc3AhRzRoAW6GGd5oLtzMAiX0IAhSK49VFYl4BvgIc6SaQw2qTr0E4yivgQDOO8d6LqmS15I
o3l28Xfl1qojeOeufGpm+MKI8q6Y7ocj3mfXXEOivmbd+qql8TU6Xw6VmElud8uUHU6VS/h4TeYp
/6Xp8lJEyUUnimzMDzNCEXnd6SOEy23rFoFUSTN9lgaPOuFdudXjkyA7tDiFrOaG3Ydb4hogYip3
p6uQ7g1q67k0/rJ53g+avNqw3HLduFV5fR8RI+ZcQFpJ8+XuVmLbDIhMA8DYTC9ErbHK0WLM6G3t
k7mIkzVoHgkHlBbh8JEB1OkLc5MRRTOhtGiLlxSzD+Jmn/B4DcyIY4BpFssyE+WA0xH3AkPFgKFS
jH8EMv8BvWJmAtODDdQY+BYGP5TUEuSZGOSZiJbVgYi9qgzKEO40GRJ51NJ30RdVDlPJu2rbVzjX
xHwuXgk6q6kPqdoE6EtW54T15ho1We4orErdCznGawiWfyZkNCEYb7LRGH2VN7gCCZaB4o85Js/+
j5O2d9utH1k43QllU0mQRKj+d1z+aBpcGY2och+7Fk7RPiIsAZmp6tIENHurRy0jJL/C2sYRWXV2
ycK7I0RP3zgEvzkvxFSeuxLMZ9T+XHg2F16LLr3XHgM0vYWpJho30BaMciXI4ygzNznQOy2mLyof
7fxUM/O8FL91JpPIYYsRpWRMUp/JiOddNZsjYLlLphp75VBGJOwJ3FYTv59xkB0SVD7pTZFHN3JY
b0Ua3bDWebqRQ5ydrsWcXAu8U2aqnGPmZQDECuM1ZiPzzl81sLWSaNayQ1B7LsW/sj+qyhckKLw6
VATtKdM2y1J7KEk68ITZytMyomsjm4vewEZQdXpvJ4j+JL1zUHZz+6/aqisMXw5+Kb/miDMSrgQ8
W3DnsOIPwnQ2QACScbfOt1f0aQ0Wc2kOCXLwkWLVAC1UkMuQYBuocHZTzLtEk4eE9mbxfEvUg+Jm
5yqdb2tbYmc04poM9wsYAPpgr22azUxv0Yf2AdHpUaf4d0V2VBH7xueRqDRGIu40BcYImpQbFi1n
oHypxRKoTECpUbWR1gnRNxIm4tQVeOyujpNqOdT2PRdbvGr+YZPX1V1FCZoCy9FRfhVkN6RYCnEf
9RZ5l5GyVzJW+zmC6xTVDtEA2h8dXHvGS/E7Iz4ktbbh6X9mJM93xEtg8EBHoiXHOYTNOnqjpQeu
oE6C7ty2rxlERo861lUFA+zlEv5XIa63ooOcXNQ2t8zxDGVEt7ZVa5JfIeXa+X+gHJi2K1hU0VfF
176IQSoOw6cmECuwu/pq1A9j6jZxSzD3tQF425G3Z0Ev7RrU/am+G5BRS2TUKP33I8ORrPDzVnhg
LLaUjgkmoCaEefUo6RHwTs1cfjaXn8Hl19XTHlxDJLqd5Zn0+hH0Imu+Gp27lqlbsp2DbJ7Jt0k1
7To5YlvZDAQB9RZu9WB54NXGPy1LN7bGYnM9u/9fH18eaQyj7l+FNCzdFuSvumRHqiI5j2hHYJh6
/NOfJp3I3M2cEOABCAyhdcbfPqQlUnMIENQ2hduxKVJ3zP53HV5SAb+3x7YmyMtuL7oYLqU+IeZq
L8XKl2c9NkaEnGCQ3bszEw3OQNJFwYk4uyYlcpw1VuKHGobx0M9xvchcP5iZfih4dRM3Fra6cDqU
fFewwoXyrVH7VyU/Q+ZeuknnqExEQcLJc2kFTRb/cbazyHLXWQ/qCOcJVw6X77rGX4kOQG5PBG3t
c0DD8L5a9v9TWrGmsLwMklRC4YG+zFfpHYtWCQzEEX2WntEgniVXpTPjmKhOhNWCLd2QOcUZ2yBE
rgOd1yDzoEXbGBKWAH9SJ9TLng2UDEZTwbuRu/hbkhRYvkB5Pf5cpsy8TWF6Jcml7T4yE+MaRlTc
iUVaEZVG/JZ2SRnBp923ygiPT3cbs2eBwIl3cP1y2KAjY5YqWo8YhEpT6foDykC8ReXA/+Jxnnmc
TRTeWrNrGHf2Q3pMGHWaWnRUKHFb+VdNaNfZrk1afyhW1tVC8gDKyeSg2pD+YZtMg77bZWDI2Y6i
CxwoMEpWBdoWQS9czjZokNcoKi53fY2m2mq0Lzan+YBAX9XYuoGbMPca/9lyMAlN9S3GiFRMFKeh
0W6XJtnnTsYEvyDpBEcB2PGFV5bT1sOd6eGrOXBnCt5K3NWxyU9tmmHfazVou2IPgWo3JcQIEbu2
5tLGkphVfO7xhtA3IYnN+9N2fFHvkzVBFWZHSbRRCD6qG+p9ktqsSuVhjDYJxAXiB2dxnU1vFnc5
/nU5rzViYGyJhZOYpT55trhe4OfD3vKnnrA/nPDOgK2Q9T6tLKvxFMMQPo2jQwUcyU9H6YO2dtCf
8+tOkeqBWWO7poLxiKVKiAQKL8gDTe6n7n9LIfajLfcJpgog/lq3ATyKHb26x8dJf6nJ2+Ba4AEE
jB9+CjMSUSsz82FW38uI3yXX8ZGuEkkElZZvp3BZWakbEooc4wOVOobiDDN5PzHwkmrghCyOZ20T
jeOZ2OjSPuPkRGyYIB7fao1xaklgUY6lVQVT7YkBh1+5GfjTSpZ+Dl/GhTNvsTM0ZgLrOFG1XuRQ
TRJb/BFmGQORQHOY//QfhnDR2SaXjiM1MJI/ps1jb9hgthGz70HgqCuCr8+PA/22PISk5zGatPki
Lg3vB++W6YcAz+Y8300wT9bjcyrTSwG5ntlGiZJgHBseigjjmWD+xgyNrxLTUeMuB7JHMPowE5ra
bQRopqA21JKzvpS+Tdf4/7O1KKwPvUuTnNs4JEC7Bcrhq0fNw9AYKVkM5A/epxcfZVIcFQWQxmAE
Ck4XY/zUOSY1pGl6B6KTmXqVAPlu5Q2kG+ql+plcgWAu3YeT2gerwB/BpKiPiXnAOrfqFUT8WSXr
MoGkrfhHEoa6IM1ZZ0vE+Kgn9vTM8aObLto7bbSiK5sRqLSifSRwcq0ZRVb6mesfPFFBysBnnY2Y
zEZqpvfJwlCP1Tj6tM53XlbSsh/+h9R7rzOFiqfXlFqkmHavSp02uqtfaHkvHIVIqQ2/TkMWWtaX
qfDPrxXndZ6JpfAQD/sy6U9Cpykg8ixb++xtnY8+yb9BWP+z28zryBGo6+URaYB78dytDEGkXQTQ
NxQsHtl/b6LC7LA4D1OIk2uhwAQ+RQCURgCURQDU8uYAPf0Vw4JJVxFz5B5RKBw7TP+jW3qpyfYK
n7c1QDVnIwrNka1TGIbQiLUgTwc0WxvaG9mX5zWmpjCi82I4pyEKnBL7GggRDUkqOeT7hWuEqrDp
GcNaytGmbgjZn2DUcPGgNJizGoMT3je5qvPoCVVWL4O6/7ZSKq6u/1+Ybad/zrgE57TbOjwkirRw
Qmfb3ETyAaZ+jfxxwBtN9p8Ii5ZlZHutwhlMKPm8hpjLh6oiKZ7JciXRaMFulrrvKSAgVX/MZB1Z
CWoENlY9KeXaMB7trMX2Uh6dDKGVcuvJC7VBFvb5wdIsv9WZmAJ0V1N4sOle8K/WDp+rgCU2u02T
j8/cxBuShaAjgUnyATkmTzAfbMeofEh5LjhWa0PuLBeJ0iy3Yb1xqGBgf7NtYqk0H1UBLEHlr5bX
FC8MFAWOKPy7iHZUHkSLLlvsc/7dmVtTkSjkwCsyqOhUfHvJ+/+mdO5fJ+eAKjiFIcqMzMLNadqQ
3OqCgHdYbig4+iQmg7ElMASTwcBSxGFKveyakJSBYGe4zSeosi/1X1VFn0suvrKrtrPx6EkIsYtL
cQDE7JdYftUE1g1MChMHFqOzz5q/CwG58npTh2I12O71qEGKCDWH7UasEuBJcLVyn5r6FaIM0W2V
NYzyMifztRCs4CA86v9UxNW6RY+uizyY9M35GeIGzzguAfvkxqbn1G9F+V/V/sGGzB+iwmC0YKkL
IHvs+vmMJq6/TG92pFqYyidQ6vJYZvFJ0SZPV9eUj/Gz1v2s69/6JP8s05G56xEFMHTlU1iQeUAm
Dpq21DkUwh+nH6emRCOaSCLTN1lHacXvMWb+RjibQ4vd3CtVbtR+QjnhPhwJLfZn4SlGnkfJGOuP
bhsR0Fs16mlTfsQjMZJw4WiQo5kcuQTCXR4TuIfdC/FRjOFXCcIoDPiNWO29GVX0rm22PTm+9e9v
ReQn5t2neKn9ieW9+NJrKhz16nTlS5bjs+0N6NzLneHljYPdmyKcluZMXjuqueWhlaFfAzFcFHVb
IY2Sxp8Rwjl5ZDuoRJgRAPv4Jv/HpFIS9RZSwHxf7IQCNBXzwMo3kys/CRykjgCcPZCXJgSTg45w
M/dgGr+bsTpCrz4WcXm0ZgIoh4Mtxl2vOodYo8Dr2sPf/uAMb2Y3nSuigVrSDpRUvWqb0PxXwQqt
Qns9JK7CXm5ZAfuFgA7OWh0SsqVEj5YFQ4bYtT9HdzKY71Y23a9Ww44m+1ji+mPKvfgZCkSsb5pZ
3JiKXGedjNKw86Jy2NgOoB22ci5/yKXZTq3juZc949hM/+uSkE3HeTRthlfqhQH1tRCEojXTvkDe
wtRLCdGqxm+i4cRIv8Mk/marr38NtbYVP1pQoTQcOPVjwz4S54ZlZ/QNxE8/wpNnl63rkEEs3Zis
/xQ+5jz60rp6V4NIHEEkkjQGXp5faQI+zLaqX18nKCdLxczZRFpvHPI5PTNlx3aI6N1BTxYT4bxv
IYB00wbWyq7mI2vRuAmBjthW90P8L54hWxTpIQ2aC5vRXQuKQz3JiNgO3HjJrus0PO96YAKnrBst
EBCl9LkLxi4LQkSX/fGRb2KQRclg7mdayUkk+4egLsHeeNM19Ro3pAnIESCtfnKSabPwaejt7/A/
/eKcQ11j383hB5cFGv1GAwqg59u4ljtgNLsu58T26zFlTN7ucgj/OYT/EDOFvuvEe0TsVRj5FrA7
iSZdUaCXJOxXw4MVWQRS8AZjhn7LLP3SaMP7V0pEbvY+7YAY7VqOBEdQ6nAcDLz6METW98oy/AS8
ajfbJxTEUNklWRuUxBElcRox0c5It6XHSLFujl13z8r0VhBtL9/6LbQr/dyic8qkdZoQQ7EDCX9p
bJzHjUV7m9LSG4yGKU5HWA1sxyR6ddCOx1wJZie+KDei48IB4CBCTdjE3TlkfDipwVrZXEC4vivO
8F79ngM1IEeJYVd+KCHtCmaJy3xoc/NA6wtM1z0MJXUDMgtpfNvLhTikvUvFFNNUSdrWFYDIIn2b
/O6j6D0/ji1tyWwdDH51kkxepIxwbwWSOja2VCmVEV+bc8TdNm6/mHcAi9lrrM5tu9jghti2A/YC
FoOThcwiTJDyeMZXZpNpx765Je88spkZXelNC24JiaB9mFi+AYfXN/ysoPN0/UtLITjo3i+U6GRg
shRpvVXI37SXDFV8Qps7u9VlGMShqW+RhqRz2QrHPbqZcyJEMovOtqxPekF0X2IeS9c6IOWzVuBp
UgDY4vNnIFvBLImvF4Qn4+q0naj+qYGJYQZvW3wKNithr75G7Ze6V3YsnEQ+bAXyKcJ3J8wTLtzk
7B93zyVViqusJLIS44pCLiqXDdHyDKDxAMLrwF8Rn4a+RMZmEJd6Yc79G8TjuTfYzh8Hn/sNNAss
rhY9QWAIZuN86SK+dHUU0Q3S0IYYSJUFxeaXDKHRIHMvkbmPkdjiqyDLRG4nKGcNUQIiBmvHTyBD
bkgJ6lA+dqhjh1NzA2YsF5hRgAb78CrENsuTl/FHO+VVdDP+ZGm3N8S4B7K218GNy+ifkcwbLu/9
qJGTACmxYeIXYlhGCqemBfKq6knqxsMunsSqSxH7IUll9YkrIMa7RpuHvao4jA53nsvzbkBUiLZG
vtWXmr+j2EOXdTWmXIg7zglTRqAEFy6juDunJvquMNpQ2mZu8zbujEdbGZu+7j3TxfERJntxPEYa
F+A8BqadBA4e7LQffCB7XMCQVbc2y/CS8KqIpMyepEyNpcSIPr2gPRXr9I03hIGe9DnuO4N1Gstd
toaqFnnqbTBrnup9l+jP2fXSRfJbsQmdTQjrOtAn4knt6jyDwREQ39yjnZcnXQOyzOgekf5ShGe5
oGDcl45PCsiGvwFySUCKZ7sWm5obwLTboDwm+veQq1ulagJ2gUGU6YB2raA2uBBspBjrFZYuSD8K
cmjqNFrt38x48E/rDeCQ9JzU5ApdU70PRDGvMRu5DGQTBeSOnlRQj0AQ68w4iWQ8MxeuaFTpTHci
DayyYGWBzlimR6Ncju6rbstTOprbgS1n6tpUOek5Cuszb9xZlR8RTHRDVnxnI+pifJME0tOfk/zT
13cz0JviC5f/Z2oln7HzbBTjJr32d507O6VBlT2fCtYIeY4TZ0RdVFsOO2SiP0xlv7P17yhy73Zt
BUv3ZWXLPe7K++qRVxvlOi/51XDkhbcJ0WexJGiz8nNeMMt17+6MDU25oVy8VenkJSzURmFc522E
slY5jIiH8bgZkYXuHnI9mCOoSpjOL+NsX3LbvIQsNEng5bipsd/g+7F1r81gTFnErM7x1q7mG0Gu
1w581oLOtLkTdhS4rEzZ9zNe4Ven+rmuetJ8ZWCjS9IRrcDvR6iSN/0l12ZEOIsnudSjlgWu+dWS
9aR2vxVaRll9JBBbUjYjFrqgMqrR1S2HFrlJ1qEFIfjjt6ahViJgJsp9taIjGePzGg1m8wnMIG7o
sia+hMvqkoeOpfCcNjoYSWpgx0KG6sfyXebLk0ipJ3z7B07Ue7Qg1Ry8A/YihXHuNlPgByU3SQKE
07cb0f0bFzSEg7bLl4oZPgoeUm7z8NdqibNhoyjOb7YFNWtSToLjkFg4dAiAq64REhq1G6CV2CfK
oX2RfQ4+XexcoXBu6Ix4qNyevkh+MPc+4+U+j314zhbjrCstrdbgy0SeVVOchvSJAH5/Ub4Smllr
+YzRcIU9WPkUkrEyHKC2QLz0FkJldaHsZ8ZUzkKaEfFazHLZB85Zfm+3c5P4eQdEWdavJIvxzLdv
Oo7ADqeFlyGmW7EFrLprVt3dQhYcZHrm3FCn+bNUXi6T/IYNX00SgFwvCaxHTNKT4VnZNbPr+B4m
2ZoFuM5Rn22svvSKi20g8Z65B2gYApFXxyhZPfz8QAs6cAUjH6sy6vE+X8N836qkfo/ZyHH7AgU0
KRmG976M3nvn1CFCB4VYTwRFWay56W45pOAL1OzZ4nrlnR67+mHRBFZI3DQcpA6HkG7aZ4L8SCWM
gpk1RYfxbqCmy/yPTP3WyCDOxEsQ44fdEWIMIs+0drf6es0tzraHhmhsFZfETpgv64KxV0jtmbm+
scSF0qvAghKwtxsL3Ip02CZyc2zMvhM9F7Pwbe1t1L57hIpKl27ztAkUoMz5OeVrrsfdwUWDNwCS
hQTrI5sU1aNslEeUzs8Y4T7fi6dRjDfMnnrhl/H7IqCcguEF+IJq7NAX+7RGcc5vZNc/Q25smkYe
MwZGrNQ8wgnaBOAJ6sHcCu9DrTyKjxbBmcRZVo+uF9PVLwyU6wqLn6zwYYd7J99ptEkRZnF2ZGGp
BK7KEnmfcBdlFaZcyz7VTn8eBi4JcriR9lxJZbx2EKPt+m90tQxOdaTxE3IiKsT9Gi6hIHeSH/Xa
WPLKELLZvHpqeRGPDK0xPjCZKQE22xyRhANq0WuWyKAN9djDpMseY6o9qiVnCFo/q9+ly106e+wE
7kOf3mcNhe3QEmO6gclSN+1bsqAHx4RfEVIuHxFYlDIZruq1XfNjGW5liFIdoSLvT26lgJDt4jb/
vdTms3YnIM9xIoCmVt8GchDFedfbM3SInMzALpq3c8cVTWyADDcVeXbgKI9NZB9KVjv0S03FRl/H
MMXKhYGBw/w0048Cq98YUQWxXOfEcIAZoQTrGj9hmWuABplD5SRZdo24RQQ6wYltF1SYrj05FU0M
2y49LAJtXvAEpseGQseOH3nKZMWjfdy4wAEG7aprv4jjoBbXfHUIL+2zic3TYnCvhaDjxpNVpNsW
/SK5uVfE2rekxESy/J0gw89wU4uH2aiPMenwyShPKkFYpienWXwtYSgLfADyyEcYUVOVNYb0cz3+
F4FwjA3sWTOmE+a3jFbVw8jGpGa7VrYVeL+NYi/kPbL4paVaaKkSuIa9rW57BhfspBrrFqLfD+01
nq0+wFc78DEfBJbfJU4PmkEvyIrOyr6rpTo5RoggJpBGxhMfX8GHX2OsDItINkOo42LM7kmQdq8Y
s1IZQyLL20fRmI+VTwVBrHF0MuHmmwiji1P5IguvabJr0/uEygFcSgizxrofs70Kn0NgLSzq98yO
b4tRX+GjgU/0XRZ8MhFbh6X5yNI8BwXYltF26pstw+mpkGyT0l1iMLcuOkatBkZSDLMMDMySHLfW
2LMfad2LCU0zMdU9+LOrpqhXUmo4O2EZYsUfeSfqnLeQd4NNTZyU25Y3RMScPGwh083kKdO5ICQ9
5v3ppXwlVfQcZwfxx5Vw3rfBLsA2LAdqmH1rJHv7HAJ9+Wttf6bu/QdT19ydpgeXyYZThu8QKEP7
wDbgCS/ypoPwU7v00m2nHH0nfZVyARq7YCqe6NFsFb0GDRoTPpLCPSLuzQpMCIzOlFL00gDOn2VM
ycSPmCvgW8kpM4UOU1W/1USyZ2m1dVAsCTwgykT4zExJjhIcfyaCzcIuH4IlRog/DlVcXU9eCrJu
BAa6kNJKEEmhEEE//hCjVTbTyZU8ITAnylmn9rMSZAGOzmu5VG52ccrsFv/UuxC3FwOQHYToDY6v
2mXpU/FxwCwumdNoGPVl5tcGnPywwgoV3duV/au/eVEQ/coiPh13x1F3Foxzjf7e9hJwuPGsymmj
xctzVJZHiFvNXCvTjXlvPqORSt6KLk/7WNZg2Four4ZZ9TCQM14gLNEsDO1dsBj+bDEAjI+pBpm5
mg9dXR5zn8g5T+T3hUSHQaIWC5HGyumYABkIYTnimiQ/K8h6LUiIZAlZbuw6F1Vsql+YvV1yAgZ0
N7pI40XMEkHNBMKFkrTLFQW9gYPQVgDgU98ZnWPIWDuKsIFHBqOo+YhR4BhDfVawyQ58MqphMVV6
VtZ0Mup4s5ACgd7q/2g6r+XWsSzIfhEi4M0rAVrQiyJ19YKQKQEH3ruvn4WemQd1VUR3VeuSwDG5
M1eyfy4zl7Bz0deSUzp7cwCJurExivrZ2N0dTCPWREA+haMjxX5JxskmmNCOp3xRjBho5FZ2Uo3i
nDbFpUZB6gH+xrZ5nXB7tZl2q3F7UWI1Spep8IeoehQSIXfEAak6M0+7K3l8o2QUUgRdBgSgKA8+
KV6/D6Ib59iYnhxhk7Ghhw2bkDe+RRSn7U3XCegFO19EmB+jkXLTyTVKKHvEIUEDzJLKNiERWbT2
oYE/GRZfRIKfglC+s01AzX1Im0EDiWY5q8qHkv1bhM2+ZrQgzUjFCC44ugtacCt8ahM+tbyU9gnN
L9iMuUHK3TsfsVua9pp+VbsH9MpJzZjhyqDS0mixcSxYSeYSM/u/Z8aGM2PPmVF29YQJqcO6qDEA
lP10ZrhY/tNDjEeNcainjqCqs+cGXHCZmJdau/HaDV+0j1A0r1xL8QU1N9GuSpfTAHk0udTBcJRi
T+OTpiLOqjl+yWv0aPxA9JJTDL/JegcWxjafWzBPZOaO4Gx5i2HrIgSEf5ZXM1J0jtp18cXkwtwx
PAHhPdkVZkNuvmq/hv6wXj7BlIpV7cJssqh2o/SZT4rXNMcIOctaDs/P+GgwGzTFKxxVz/4c8O1k
/QSWMlx3tXDLKqZGAxtiCA6Ek8EEaoRrNGJ8pYJ9Gt4latoMcpQ983HnJ/ziH/Jqi+WytI9do52V
C7bhcz2dCW3CeJevIsL142l5c6kn62Lk+bUe0BGwP+PJzPcZApjMj6rEzLvxhzMVttEjBBJYYU7U
x+i2s5+IiKv9PQtA/ScDyI9gmziMdZfp51DAo+lI2doaYGbAEExjbHqkjLeWP3GNGMWgfPAkkpxh
OL1XY/tkP3kZYQ/okuhuk7/m2nhG2vCAaaxtkpliryo8oR3Dmpj98ppfLZBW85T46petcDzhO4yQ
Iky4yVH/kOxg2y6NNSaULgswCN3Q6FlbO05csNwcWwbX5ig4rE3OvE94wYSEaaqFV52UyUEiDtXn
NJJeMwyVIx20NJswclwOdjOukQ6xFTrkIowozcYLjHI1HGT9A0DdjHFMwuyngKz6kap4LednmRen
PMKXPxkr+m2lCz6IDScTUBEtOxhYFuXmEDlg+nyLCuuW6eUdW+x9sbdZCPqgU+/BHN17ciDhsGAY
APXKd6TnWzrlV72XzpnWnJzSJrOneRjYSPc7x0kcGrZkvWFLJonNvIeIgaTn+2S50sMcJ2mwqUsJ
wd3Go8PacYVQGCLB9cdmZwC3M9QN1aYb+57RzW2Nu9/ANYjiQeQ723eF8V/NR98ZOQAhx3OAXrby
OlZBF1u0DfenzpmQXF9ZEXmMOddyXN9JicfIUBXaLdOBWyaYuUfKmc6IIe+OM+6wSUdVoRwpSj+s
f5rzREbBKRhs6Ag/OlJxbDTVNxYXqrEtXuiRdXCxYfR5lb9cxIoD0Owp+eBOtAy64uUesadRc53y
gncrsFGjr5ZvJYY5ynYAuNiuQyVbsS6wVBQyZrd5J2tQTw90vvv0+B1nDpE9OIaUiyB+ygJQjozQ
YImL3VYX/WBL/K+ZEhZMCG1+eglfZcEt+tlA82VOFApmIVOGPZCeVmWkICHdlra+mUkcx/XSg3VJ
uHxlOxDF2WgdpY2JASXeBwkHIfofam57ixv6WfPNmijNlDN0OhNniK/WvE1Yk0fSYpmY10I+gRdl
rjMx8ykuM9THlBEUelMrdrke7zR+BnhLo5f0Yqf+LRp3hG01wTWJyWtgJ7EwGRnoVSGlMtD8Lapm
+0HajzWebD3bYWCkfokaUMB6mP1UKqjCF0z5zRwiiY4ZTdvB2XQQzFx5rokFyyckwFUacjCVP+JY
OlFNQNAsfzKxsZ23dmreIjxmeRHcKFYYxm39wvcxh+XqP2uV46iWBf01jT/ok2/gItT4sVTaNGPV
B4Pmgwb1nVUfk9NDNOplQLrIMD0jVWCCKxPChcPDUwJ8JbkecIrtM4y7jIz5+tZloa+zNYMrbUZr
G6y1DvVKBMSEQoqRaAA1HP5CDAQYAMSO7aKWsmvlqOf0gagG82x+ZJ2/8jPFCxtWhvBEVKq0L/TY
fLM0NEPicb7fBEq4MbEiZOIxsdXI6oVKw21JmCFhthQn8z6cy8PJeMNoDxIWSTKBpgwChwKZEnT0
zAYJRHLroPiTSW06OiBMEKfEVdT6GwTPRKYuxVeRHynMQnXsMZPL/2/I2nR4wmjxTrUYVDPHWzIZ
JpZvfM2wa7wcbJzW1AerJo6Hr4oaNJKOfAFMt4EUchVv3EKbzxKkNuMS2sM1kca7E38OhD+iZsB0
wzmKiYHxI750Ii6iw0bFb2gTcdHGCAm229hqCUpM4m0seRttTFaa7uBrNdzh1gMUR9oYVfo9VfNa
EgegMrWpQWjJvA/xPgG7pkZu0fU+VJFThG9iHuMzHyqtkD+du9McbgwkjhG7PLqiXEQBpwH1weRy
mEA4EEIGj7hS6tIlQMdkfaXfay3HG0Ze8599b8ODI35mgXtWbdAEzYutC3BS9bmHnNxgR80dAKFT
uRMKBxnDXYwjQjzww3M1ymqSw+JI2tRdzgCj87sMttjLwQR9kg83OcNk1jZNSlRuZMz3CARkDQKS
1dnq9+l75/PkFEOwUxVrh0vyvbGHN6AYK6etfTLqey1xTqmbYqfPaYbziECcjcg5GXp4wtqHGfVp
jbB8BtY6Nqy5qI92G52Dd1XtDxTQbQz7yyN+Xe2ddqEIhAfDsP3MqXynVg81c0/s3Ja6BeUA6YU6
sXFm9hbjNaACsFdphMseCOU7fsmYJUK1ThGfack9TyroWhrF1UynqxwRtwvFjZJTRZwHWZyd6/Aq
kodFXU33jfHXzChSAnsUDldO4WerqU+Eio5a1Rxt/RSbmKaWozl4aXspY5FWrQpjkvi9Q/yeY81u
HFZqhmXHzt06aldEv2kSvAHRbvAki4IeAVLlXAUlA0babw06AUtwgx8p2UBiHalMqLB2lh/yttbu
S3+gNCGLInaN/SuCjYMvdEEo8BpStDMmDIgUhzbQfB8gzizsio/hj4lc1WDpoeCLAFk7q9soZ3BP
kKwJNOIjyEcAmxKU6amHVdTjw8wpU6IeVzH0jbHQlmidiIe12GkEtwDYhOQneGKVgrv0zFKME6ph
V4xteK6Rse+HN9VqN129sk/D8jekd8i0Dm5OSjU68q5cRtSM/gPtG0qfNF31FBv1RMrgI3f6i82x
j+wTiSEDvNbC8FVXaWxs9S3iLiYlY4VEh28Q1SeeSsycePbQTov2zufVj/Y9jOU3uFJM5nGQIt5j
nhhlcg7mXVQxrhksRQg4Vdf4EzalEJtSk3bsx8tUy4NfJmLXK2CDqMRrimna2KVrEPjQSexYJWka
qrEC7hMsAhrm2cNH0t5byq2V42BEp1ou4AMTd8+UU0gaSXAytdHAw2E+RTkpVy+HRImYe2qN6pQC
y9ctuJVwOCmhUcaUBEjBFcgyE9BHEYbvp7RRrsT7WY46F3njjL9R3T/Jy0z8erKNFxwFDSTS/LvQ
boj9hS2nfl/yBbcjOrayfk2cgWOh7FWQkkuvBgaPJZ5FTyjbukIxBqmyWs6+Ky810T4x4NUs8Ql2
18E1Szpi9RFDrMDvdDNxawaMDM0ee4cifMGgDqRQ9qUN3TmIaMBr7njtydYzdDxRcSTZ6lVxsltw
s2kRiMHG84GcR5CRHc0IA80Iia2trd8kb8G+HZEkwWATSMPH0lp4Clw9nDcBgG86KyZx+Zivs8CL
B6lB2VslPDrhBjKG/Yjz4rij+HVbDRj7cLRoFCDyrQ7JH7WbGa52vtgO9lBkg1BoO6+OYclKyj4a
zYNkAXNMwDVFJyzuNRhlWbs0f5TexLi+KHYpB5K9wBBQLk2uG9Xa3no2as3EmYrLEDdo/b3Ip3fr
A53sVZnt0xGI1oKHINiN8Vd+FeTNlhhsd/4EKbMm1pdPe7oXVgWh/GHqT60e4vytrlH45ejyQ6FD
Q7XfJAp2uk6sB9l+UUuExmpL7R1j8d3undsoQyOWujW38Sum0NFmptZKZ4VmN4wojLYZSkfTvqjJ
PU42dWA0LYLnMPdpuaoUgUrNfWgwUMD3GiZYVZQbx9cJGsq450dP6RLXKsGR52sO15OGyW0Aazec
834pSaG72GkPWcrmGPvkeyDFb6Z3Ry52Rqnu6G2pSc2zZTiyvtcmEl0IDyuRpyuxZhFTp2bH4AdQ
u9bRuojGreibMHuTLNCjuIZgBR7IlREjUG16znMgkTgazMrVSCxF/zYRByeJvEw20COl0T7uAFQZ
dcaSwQFo5K6kGge8TblwAd8LtXvXFfuRYhJO7ssjGNndqR7UY/EK1grai6kTL944YX+4af9ow6NV
Qd1XEtt5M+w6grOTVm7UWSGzwnFcDj4iGdIrknJOjl0GhdnYdzC4NhTRNu3RKNJDkuw0/FPE7tAV
uGyT+97H2xZIoql3d7AXlL4QloBUxG7irAYd9362QJRU3y5HTxUKb/RVJRg4WQ+4nFcmcedWbHUa
fdg4IY8cDGL6DF9yeo5VjtkKMQEMbsEnWwu+9e9eGpku4YbPTmjDRFvWJQM2CguuQ+FR4rtKM+WQ
S9rNXJfI1oW50ZYhbLSJCMppHE+6Gj0YtH4R73SGOGnSU6qUeTZnvzrV7w1W0ZZc+gSwmU4owZFn
3ISddrQt9PI/b0NXno+y52utjMUARYRzcB5ygmjpWRo9aXpriEwykFwpEm0JGfAVJNkpOsk6uhM4
E2si1yB8lcicIGgYnsMCZ0KvHWsFzaDFGwtPpYnlI4vdgN0RY4apc71j3DpMFfgHxgwzG0OTn6d4
OKWCFRf8sOrFOOoiE9ODSA4OMsAYcsv/HAl5cJBaETg8Dgn55yk6j/q6xCzRI7vp9X2J2Cr6T8Lm
rLxHW2Pfjcqm48yoCSrpSTYmL0Zy8LRlqC8yM22ihZT+9nii8+UKrlxsSRyLEHdTRr8xCsNs5VuL
WCJT/PQYBX8lXFAYtht5sYFXcNwf6Tu3jIOankrqDjvfwWIcbhOacHSKeXSKeSIY3B1gJinQ1xar
rvZrlZ80W7HieHGZbrVfQ9T7aoKxyvawpB4NTPn2QL4DUF/Yb6Z4Z5+0lY4h1ZT/oXt4g9Qe5Qai
uQ8Wb+sDGMGuIJkxzm682/NKbnWM3ZicqI9WFTrSRhoB6mNhOYTE+eCr3Ddt0AXaqB2iLPErdfIl
Zq6pnRxth2IWHCa22a+cRWfp3MACt1ydnEnzTaAjcb9SHOdQM8CvTeU4JfKRP9dRIO4Yxm/0OwsL
O0PvmxGsQ0DOZduQCmIQ6tNRjIS3sXFAVJxwxQNj/wydarB8Hc+zxE3JHPbq2JAtf6M/auSLsdj5
E/xjJVEC9D5sBr6S4ocAPqRyDdAj4pbHRB3e5kC76RXlYwr3h+xYZH5PTpYL+dKKsGGR2WOpeANt
vlcunCv4gmM47mVP2IuIZF9fVHnghSXfXMuvxqxelNunbXIuaA8hseSwPS6CxS0Hi6sl3b56tbon
W5zME7/MxdF3PAYw8wHP+AGOKuBJaU+MD8c1zCS1YYldSrmYmE8lvYEleyjNGGQUERwiMgeqeTMC
3EFMRLJa8zomvGNgXzKvrSV/mnUgUMNJpgbJqInHjw8V27Q1nHoq7rSqvVAIzPGuedI94enQ03ts
N6ZB2FMicNhV2xrnS9FHXNOgwE3WhgkLf5ouWjkSiWLwTYMm8xXOPv65ayVzfhlnVyQfc7fvYDYz
QNk0poOLnz5GtN7Mt6iemJqDXfABBtdgYhvoxlNQkbc9GhfBu/kBW5UDp9EfCsvDv3EMWo2GI1Jf
zBfByVDB2J8Sp2cWwk+HarAhOXWbVQ3AMizSur1WfXfR9O5cAfARqgZTqF4xFFrHPf0/eOrnXdLJ
e8tMV0VGGGxQ/Mgcj11WnB5jn507hQLYNbLZBZrNxalJJX6ZSvpQK/mtx01c02VYa0za571EN+3U
Emrfz1i5e68uzVeaSC8juMR5sU00x3d1X9HCrZMUJKeNjfltzdiQgBVHTrkr8Krq7UxO0Y8iShdK
Wgku9bCgtOgIzVfJRTXIDUw9sMqR+iDONb1+oH4JF65ysMB5L4xGDUhM3a9DYucdGym43uUpqZkZ
WEW7gdW7oVgaIthjzGqaEK65VQEePdAIk5WXTgJ4FDL/MXK0rpQ+utCv1tFWgKqnHYCHgRis23CU
DO4itDx2f6nBMsXnWbDIuvWBPOCCc93BwUWyS1ewg866jEhn+ra14zE7JvWpI7Tch9XRJFdg/NFq
OwwGSma4L6xkb2FD7EWzn7phPxKhq4ksTIDQD1DGF/rfxmqnp3UwP2IsGPYMo5/Qc45vriDybBN5
NipgiTVltPpDc0etusxCnLuUs4CNwSi0ibWorpgk0gNoQthOkJwjk7EjHsaGDhqZNMwc7OaBzldK
ttp6P1nNXtp3FggOE38PPyE/VUj4WduJbHkRuUOzaIMSHg0sPdnJoUU20kffXN/G3A0gZYGkQM/a
F9DRVjiVe+FLFXTWGC3FN3V9p9TNrg6C7bS8OawEIj2pMziLBSNdU9YYILd5+p20OAH/fwYD0pRy
nfZmxMlVSfrzb5vWpwqvWY6oRq5U6IWvyiYXL/tdmhsAKeGaaM//D4jYJ2kX0F8QkovQ7NDvUTkA
wAvcnPg06Uc49lx6xjBnygyUtfELfKBpcMFR6GvIXiQMfRad7VzfQpSvvk38ei/marcQebCaYm7v
Vo5lEqMmjVRYm7HpWahSTwcEDEPTk/H/VtueB3UqaYiPX3ZL3AaPXKn8jzjVj9VehtI4IOiUy0in
vKpLpg3LRE/JqL0uNYWSUcbyqJLjs2ippN5pan1eNtJMuZsIeThTTnW/h0EmOqSoK+/VNZacs71+
OhnTMO6gdLvC1/cEn9pw04mZ9arfJ9IT5+Yz9MRovHUSH/KwMoLhPjr9jbnRVsXphz4e19U2lHEb
ymsFbKkXuFGXXngTT8VOmQkgc+pq6ns4yXuABIDl+7XcGzAwY65H9XL1nMziTK/Km0EgsZaXOWzh
ahPH/Py/sCo3xZNOTnjXY5PtjJ8Pkxw6JjU/l0w/Ci2/+FI40ZXb3KAap2TGyXwt8AUtEZ1R7oXi
Ohl0ImZ972bp8LjVLM2lZl05nKzZN5fpQlQ2Oxv3czVQvqdkngw2oe40XIrh8hVhV1iBO9qOcXz1
UYsgq/UDJ7NyPpko0AFnNomZNy85OaHLPBWX0ZuCN0upjw0XGIYmyZlBK1ovUpSHYaYsAVVAzYWc
aqTveIDI5LyRo3pXjfmRy9Yb73Oo7uL24gTU1czRziwkF3BAEIEL5RduoMMFDZv68WlkPD+yusIw
Sg8Wmz+LFhgWCfETxaKg+1nL1TWWtYA+ppE+JhKBnh8JHvyGPsDeL9YSv76zyonDt7LkRYVhYUAa
1zjkALRKyjoNieWK3obvi+TRFVKxpfmXfriJoh1Dajlij6q0DyaaCDjMctWSs10uvyzrPmWHAIJ1
qOHgaRjVdfpOL51rX9T/BDsuYyP1zGiS+Ecs41rS1AQltQCe6+jkPhKQjoncfTeT7QmYK7FD/iUa
GfYK9VA00cwApIUlZvyONg6q0CKs7Ix0rrGcW990Vs8j7lwgwUmO6pyGNzMV7ojQHK30ErvZV/Yp
knXbuCqAWKi95EQaa8IduHLiYeWQD2rYRGTLTzQtWCm0IJblwQB/TMh0Lt/tkQbfm80ZDwHzWO9p
X+hlIg8Dnz01DDlGUfnUqJkLzWSV0KiMvdvv04QF6ponFHeZ+g3uXVzQW5k7h1Ky3Kg3V/MLlNPB
js9zEr0nASJT9U6sE2nqlDevxHw5bHDduEoyTEEUAg/l6NL/5TnFBycH/k0rVfyaBrlEfMKjpq2E
ABLC/jeDdsyIeRUFGmuQwGnxreTRZrdC+QDotrWmX6SJpHgp8VdmIVogtKZPmpxiNArB9XMknSJM
z8igghJRpqZRqong8ex0A7XHwUpFOtFDFJLKbWs82e9ld+jNv1J8y8ymIhOqZUjaF0HEWXfDbmj1
1SAZnujwY2MrJvq+MocHwb6VSaF1KWN6oGg9uxjjxWFkzSYyfOgTz0i9iyc+EvkmpquGm5CAZJsz
Kmw4M+ZfHZlJ8hsU1FifRl65tv4qxb+SukTOXSsD8gFFA64e/BnEqMtY8Zi2rurpO0U6qSOiLNlK
qV5JcobF49p96WLQKdgX9qo2vUXhPwqoB4JWLZGYwVkP7eeIVDm3/bpqq7eOwTN/ACU2VqNx4btK
wodezW7arYP6s5Qpd1w6/6JdIcNq4Sj21sPZCIR6t7kmKpj5RHFVaQ+kkrNrKSNxc9krEjgJcAUW
H5Nkf9KhftCOha796HJwDuFjlFWyz5cNW5KY2AKyC/gdAimnNtJ0RfjHXWiP/QUOMi5pN86HCGfQ
tEjJK6F0vt4RxAzyE/z9fRpUXwPlbrMdPjt08Sb8a0J6C8Zs4zQ0m1CrmI4BjUWjm7NVBOmPWldr
cTCDJxsMVL6LxMyoi4sz4NsTiF6vdxTObzQUuHah/ydVEJBrbqYN0C3HxDglypXGOTwjzGhLOa9n
sgUNpDp/hR2vJcbBBkcDEn7QvMg8xfTbV6Sfqq85e/TRdwQq37RGVwctH5Ufbal5QsOjXmJfgUOC
DRLXLVriuyz1qwQCSOt8ZxlTIAgoY4BAyVEkY86daG48P/XxYYb/ZRBnTWodejpsLfGQYXobi42v
u7Y0nPRnemtFuh+J2A8CrhtQ7IongGd7JvM0dDQvX+nJaM3PsrFOimR7bWVDwQAL02jk51MCLTz3
jZw/HeUrWgrBuE/Y+L9w4tJUXLwSv5XeVYaI2VscfDn5ZcTVmXcYZnj8HcZJ8ZhzVU2X4R8f+W+C
k87+MbmSUc+RXfmwKQvLxcpgfaRFl/AGSkcW7gXbJd/9/ybv9iVMudJG8w8duUaUr40IGoBdg6vj
T18o9SrjWDql92CDZTMefkLtZVrSAmNwgTvy6v70qsY66WPHILlEKgGrdf8Lo6UJdkrzn53+w2uU
md8FANOSK41ArLNwUSjyzS4e3XQtUje09gptfdFDJzavrbGBxWzu0CUyf44/YuMwYFIPcHNhXTuQ
8kjMXd89DQjfI/hNkvAbVuQUMG7i8Z9a7GaFi9xp45+hbaBxqY8OURCrpQUYS0jsNeNB57SrfbX0
r/XA+Hb97AWMqMgRYUQk8lZRm8wfeQdEYGC0pxFFQ4Z7txyXx4GCrtbxRetV6gvDN0yZdw3iil3Z
fLf3TPqMnri4XIHCYkLjbbSY099diz8ycWWtwQjyolLF053/SpQ3Kzlh0m+Gm9H/qTllk9yNNIqW
PtLw3ziC3O5J4w3EKyptN9Q6DZ//Ui186vbTJnZq9b8MhrbFcv0lRj7z90ajb53ul6asVw4NymZ3
c0rrM0z50qRQoxjhU4lNV7EFV5OnTeUMKqE3mw8D6EpqPeqCJ8IWu6wmJpZ95YiBBSsXTwXPSdZf
4pmVI10PxHV4z8zNHFxKnnuHzL40K55g8G0jw52q4IwNyJ5uAw/XVOKdm9gf5M4Tn7OMuFhPXsTq
MfL+F/pL6/7Y13eapHKv45mTIhKoyoFrAL+Mjc3nzIwEfAklsFW60en5bqIaMZ1IIG06iQ4qo8Sn
U221hOS2znmtfcujY0L3hkkl2/+OFEQ/NbrKcwKrdtuiN360yws7MIXU3+Wx31ZdDUWLf71xnUiD
ORW3bRwzgjMDHjRHDKuZ759EG+wsQF+wEC2M3qDRFWZdMZur0v+K/p8pfpZwXB8S50VZGX4pbodb
R/eahE4QKn4T+13/UONrBgKXwW8B9mFfBG+S+gfQgHxEswJ1opj/jSGLef0PoaSSzg2BSlzKIJQR
kqk796hIDrD1OcIz+BAbfLGGiDeTabsRiYuhh5FIbwN/O6oo8SnO2TegZkTVzfXk4BAzsAyFId5L
4gwTJDZqiwbIDoJczxRmwM8F/+TsTsY5ZQ2TqcAmiKjFm8Epeee/qrpw9YaZbGvvUMRImn63Sr7G
De5Kxl8ZYI7oCQ+FP1ka40uGoF01SE2Ra0mXPqYbhboHZ1iMUZ3HxMy9yAq+FpWU61dmEJhu36bq
mCu/QwMgio3LmP805QzrIrUKDmatq7KohfTCynnLnMrkzDo9Tea/BplEFnkQVT2ypq3mHuxPL83B
WSCQ6HK3kqb4PLYa4GKsaRjcSgrYDYxz1DGsDflsgKQfpdMSLs7OaviB1asGYNqav2r5Zxh/lQyT
1vlRcmWl8psu7tJChjr44mi8MjXuQS3urlMA90ZWXwb8ZrWVV8KpAKzZ5x5eRmOSv+cBMROYeinK
Xev3+YcGA81g9ufQcJ8wxzYaLySymwczYg0ZhwoUPf+9SjVWSSdYGyJv5j1bvs1vz6wLkW3iC1R1
8Nkvzlvl8MfnWVGS14lbDXLAJBJ4dGToYuleNx6O3bp5cp/CW6Q/qYIb1EfUfDTFb2diBPepBJ34
MosocTv2U3QtBPMeOaNQP2X8sBXQKBP1e1vj4aAnbwiOpu317W60iS++JvUQFFdTuU24azETOtum
unJ+cuSrrj567uMGA1PEe+7tCHoMn0H7q8mRW8SjR0FdhVDtU2C02kxDa1piZP+UC3a7OHPeBwoj
WxtekEywckiI4ut88oqvCXU/tny4NYGyCQZpCnFT0IYTERyz5S2jZFUN3LFYDBS5Rz5oXxoZBmEa
Jsc3eb6A8qMUs08uHBajCrL5pYj2Xe7ReQMI16n3Ohd5nJbJvaTSooANxds6gb5rpHXf4sa/Y6gs
611afcA1ScVzzr+m+NGViHeftRa6KlNL5Rtrbkz3e/wtOz7M6rE4WbgfK+ApxDkBAczaT1991Atg
hObb+nsk/7Y0YY8SAUJecM7aGniHnge7z1V0kYPeHAU0bdxuvX0xLeUQjp9N/KIWQeTRKiM8F+b/
pfm/wozdxEy9Ir8mpDS0QN9zYv/QHOLEhIPpT+fwaAcvbXrlFt7QylWMcg3SybWTa8M9Cf8u1a21
wkvI6ZlSs1T+7qefIeFey3Toook1z4Mht9gbrhPnqIozclmRuvRFwhO1yy/WYhTgbhkTdrlIZBkS
EjKJEbhZ9a2jumnys+jeZ0xvCksip2MbfkCiAU4XxPFtcCSzRJdTzoWEAB6RGruq3Yz0a1D8QhsA
4rrKdDh/lEFkdeCZhMADPtQGUknIA1Qbd30AXkrTkcbzVfAvxjbbU83x52imb2X/RFV8B+30mCSc
g0RWytlhfg/rhqSZcD4MjOcgDD5Hs8lXOjMnPbzJeBEKbAWMIrxuZhyh5JuYyr28zX5KU9lM6ocw
cQCV9KkqBhmF8VZUiOcmub0YVhJ83upp0a7BuDIL5/9UwZJZ682bGBrydkxTC1quAY05eboOU59p
wIYA8bGvBEGM/M7vcBig4hiQnhNW2eUNoN/LCHhSoFYqEeJpCOsBIjt2ZGJ3GuaxBGOoFr5sm1BX
GFVkTCieVoJlPIyyR/+S7E7BtRm+rOyTX3SkWkMY4Lwdfyr+cmDhdbsX46NnPwxD2hCUu57UrmWg
j+fTceClKYj36pmDQ1A5I19XMhYSidxBA/2Y8m6eWDP9UgyJ+V/xlQiKEKPqJncOlgNrTY+o5+RA
d4izOE12DcW0aerPBF6tzci1Y+zMVq9O+BWhvNpxuzQXMPsFX6E5UPMcQNZHe8RvVNsHsDWwv23X
6tHFyZyWfbyrU/tiF8xWObImYXqSLQ495HhqeXKlFwrzOwEyFiraabjxFFF86Mdwx8qB1Ubx5hkb
Cm+alDFO0i3oh//IzH4aJcqD7kBp4T77M3JySvH/rZS5/MTY9dmEzq2nD0KW23sWtle9wFpRoY1M
yTmsy78sxrSenxTsYVDkZNoQY+4yz8Vq2toRWVLDUwyOmLCcxn+t/dPGvBd8FSkhm7aQ1o5OfKf9
yCXiBx9Il14P9MwAltKLuyDbgWUJAGilOHeYUFwQElQ9Tsd582ZM1bdAg88UvKttAOC7NMofm660
OP9olNoPO4QDxkEs2GZcHiNV3ye2c0/y/hDQMAvXgYMKuwLsLkEVQ8Ydoc+0e6KSG9Pb+GvU1QvI
mdLt5hFyXsreOf5kRvD8T5MhXDJeCQsGQjbinFS+K+P418rBJZngr0nZRVeHPwZU6wRwmh7xf09X
sXySGnqrRupgcEFT2rp+1ILxbIqwKCSm3cPdzuI/OR9/AJIcZQn8MMi0jPON0o+Yp5C5FCYpSbzp
5X5vRg3SaIijo1tlYe2pAzl/YLzLJ6gjhOXWSZqct2zq/BhDS+QQX2nUNYR52qvoZRU9ckd5Djis
V9WnpuGopHyiY+Lj9uEIHcvs7kkSfJKqfUwmfQrV4OsavKxwvFjE3lddzxmgnRhHERWbuTOWprNN
Z4Jvaf2wiXzkUX/Rkv47ZWdiizdH89F1ODs5TFRS8HSa/GhVhliFTUs8WfUVXfkAhbrOjRSUOnmd
GR9X0NnfUzIQ9COKmy28znQiZEkDbcG1OCN9QFP4rA27wgS2pjYsozJJ1fZ/jUf434wT/UsvgQa4
Smi/CgMdPV7V3tEbbubI01/xm4Yi9XE/8QKzHBtVxUHNshCgAiiZYf5DnOhaRv0dAjTl4YgX/bCr
uFzKEU1rybPlz0wOcTtPnKUm5b9IJ2GVjwBPOwednfqw7CyW38jVwZ9UWD1KzHEwZwb1QOHupAWI
RMFKZ73RqtNkx25qBm+dyXFpfLWt5MV95NlZuelK9V2BUEEy9D2WaVUsnzMpD+0QVP/F/yoYloXC
RVTfdOqHqezV6ilrPGlR9K1aAIFblcV4X9B+PT6yRWf7Pxyd13LjSBZEvwgRAAr2laA3opdIvSAo
UQ3vPb5+DiZid2d2t6dbooCqazJPepN713t1evfZ1ImTSG+ZSUzRbQQ+l659JiQze6y4fVArgjbZ
1r4jE/97EjlSkVwyi5wEN5hV8ueInMedwWZ3XJzH+QCJs3trIWiVueiolTydDSRUMqIYBG1EH/Ib
99EiNVnG5WIa/9IEYFwrDz4Bgh0uR4OVEIb/w9j8c/tmnhV33vQPy9v6MVEQ/fpW2Ps4uuVpsxIW
C0T0+Ix4OFjXdnbDKuaI9itQsnuEgAEBX9xd0/C7AE6aNaYTjd8FFVUz77yrn2RkpSVLiZhT3WCX
wGGoROemuFfVXVUORWrTTzXzRPT4fLiQzJ1cRXeSdee9yfesGjQ4b7ewMWflOqZXHS8ITH/g8lHL
qI7/X1V1ZwCRqCjv1Hqxhuthv0SaNRtgKHX0RlZP4V8e06adBaW76X1zlmHl6lS0qWBzL2btyKl6
T8b2AJPfmRQRlVusJDI6hhDy4dnQZeKxIQiDeyPKmDaXbZ48zC3I/SpCkXwadwfEnyBgBNAyKegc
P9Mu8IS2bqgwwlfIFVCwjDB5G2YJOhIL7Svv2qxH9kqYC30A8OYO0yEevoABcZAl84I/gUmyhSrF
Vr7a7N57JriHr7GYpxlqMNQbVfTPt4+hj99vqyoP2zhyAhs6WEnSr19e9tF5BmLrA0cdnPKSV+Qn
vglFzPW4O+qiXJTRvUyAK2RMv1uoo2sPKAXPTyqXM2II2bR5OlTLPRTEDPdXyWxpXXhnG3JOvYa7
pBKa6yHHRi1bzKUCQ8GMCBDNpKdH02E7nvGhTd0Zk1PiMatN0lwUHssA8ZwMLRjsR+CdWy72N+mO
mDuNDGb/DKeM3mwNdQXCxRhuLo1pYDrhZMFFiLKKIug3U14eqr6NsiEAxUhOo73VWFyZLAvWjPaI
0yEavXdn0YDwba4Vs26KHXrAjaB7iuIP5puNDE3F4dNjqRkPvITbpiQQHJ80Oks1+aclyFRIJ6jR
IHU8UNNzoHPl9eKd4y5OJrjNNhJbTBumuVb6L0k4zAiQcaftiiAQ4BDqHZaI9ZTEBvqhjUwH0yD7
7nmSI30K3i6KFrZutCvmLVKvwp6X9UeXMZpusJRXknPLA8+p4QXnbLEzY2+ltxJloHwdgYUZ+FgG
/GAyrqJCL+Z+RCmC5qMIASKGT4H2gKs743HL7VfS33Wk1jYfQZPM/Rx7o8T83Ga16rF18f8gT86w
nM9CObl5w1YvkTmgHP1NE07QgrgZZiRob2eyBITG5lAmHi/aNSMfqTav4RkHGQLXdmNOWm2LICgV
n2Tlv21v7/Kh1EsYyhSd+HWrWQYGMbkH+hnEtS9rS1xQiApXecabC4BUUf5Z9lf/q5cPVznXYNcb
MBPTcrsznaIxP03NRHzxAkjHfosfEhwun+RCG9e41uB9mUIU0AsQ1IU4rl6mEjToY2Ce8JREpG3b
0YVfiixUY9S6GYID9jMgiKO30stNuae/7Nq7BWc8bJmDpoSoJ6ST9uuxAoJXb3uXIKUHY90kv7QV
acTrBChQBxZRP5YBSmEKBz84mkG0MibjDoxkjbrVJfOGSUBqnH1WrNOOrJYePQ8PKlbgciyaZHIC
JdApaGNfMuK8MdbJ/ZSZ8hFyQ351oSJt4xQJoV1FSMY1ST1r5Hp3w8m37MXgpshWLXQ8svUCQoaN
mTVdKSXfeiK/Y1MsO3eAhMKQyhjHb/zsSHfz36LROnY8Tb8orBLcRroPS2TeCRuBJucMjTJQtzZ5
tmbwGrTipHnZftQz1sm6wZ3KthrffRsDDDIjKodeHC0VI6Z25r4/lhVZ76le3HpO/qHJNnWf7Kpg
ZBMuMwtB7cEmQg0YCNXg3SjiJVbQOSO1WPHPBoyddEBloibabgrvrlNjqfviEijSM43traLrV2oB
ltwYQYdtzW2j6NaypP7MLfmjBZmT+qeoASctUFqKsEXvwQup5zcctbzBQL+xk/TanRU+tRTKpg5N
l29pewb++5Q5Zt99IZv+YC+CTktb6GpNgDODWX4bG0ZQMX3bPF6K+ZcxX2zt31rnD2MIqikDaef5
3hvXmcKCgQEHJryRx8gwx4+IbORGzg4CwzOzH1syAeYSw0UQoMc8okUH1kJMSfoAlG+4jmHVRhhn
eu87s7H0h8z8K4s3HeNwTTBJUCxsgZ/ZinZEjiytp8GuyDS6A4h7dgBw8C2fYMOrIX8n/csly68i
+jFKzY8UEMYgPzMIQEYzoK1KtoMKT3IwTpMgQlG+LIZoA5rQJE/mLQ9ppzn5VDYbvAzk5aX8XHJT
W9TERrdRNbesD5LKOCjlRcIGsApIx4w7NkfgvHudyX7EjgPWPxQW13iYJryKypw38iorBH0ZglzU
iZD+GJyPM7rGQ0csNEABId1Kng89oUr2v2iTCIqISlzZ5CzI3dzDCySA52uVsSbggTSvd9bwGCEM
wBk4p3Wba90dEdahplelJ/iQdTTf4Qbg15Y8RQrYdfYKgq0Qd1JYHRk5hE3cHvmaCLd6A64BIApB
WOPIx+NKUD3Ixc4piQsKV8F+sKdIovmjp1GRKZxG9zaua7gCigbAVAuPKOauSLljqT+NnfYRUBR6
bGSgPM+7sUENW8xsP+cyzYGumGBfKJn5R42imWE3wYsPUWnR6cps5D6oEurwsbKfXaftsgpVNHyr
odNmYhgcwXC28UwCrfBW+UysvR1KNjWK11oKnh/UfVMAsmH5CGvZSuyD5ZfLwVUBxJ5seR9mMtwH
aNGmxGXGoLubrukcJAwDmuGhRAeI0443FQfMgCJNcD+8tPjX635yXZ1FZouEvMBBRIryYM1Kr9jp
ABTiUqIDGuYJHU2Wdk5fHuXqz+gRVgbNLGBLV/BiAXFxfNPeyl0CWOUkY6cr8FGzePYZbgNIXdh2
vhwQbcrtuhyiuc75gFmj9k6GOAtqmppwrYLe0q6VL/J9jgHR4lb0FXfwQgOmjDx4KbuYwRRUafoM
7j1/0DWhlyiZcwlrLQnmEugBxkBnh3+IQvlkasQLJsnCYOLZ/Ei4WxSVPFJVHOELcumj88h3mEUQ
FdAGjU+zr2am0m76zPqI8LDr/MCrabGNwjeNuZdtNJhMGNXKEZwedYuyLMgYSTBUABIVZw+XIibj
p5U12HsVdykzntZcSpSJZsR5qVuMIEhv4gMqe5XlSIaLG0e0RofNjHOQPk3vJPcviys7Q0dT8FYV
pH8UA38lOqktzn54V5gRFFzIek4nX/NMjwovghN65aFNml0OK8oT3ibufMyPoOHxaz+UhJkpqYpj
B1x/a5UMFQlrzwcTkXUyt0dMS0BCUWodI1xoXhiTzGlp88KT2EBaw5dEqkTPjq/AuIxn1htMx2jq
ybtQTXIbvflOAHU0qNID2uzWgFed0+zrAY5mzHPFvAMT1OUFq2WVV17fZ2R5MtIybypSGsjF2OfI
ZwPKk0ERk8bkXITuPvs30DD06dM2UISB5gWQOWtBoeUu/qQKMSVUIKizSLk6UNbEnjFGVDPWTNk2
oMy1hmcu44PpPYaUXNEN6EAOalvoz0zwtXgQ9JJOI2wbeBQHmtF/e68iQLThn2t2LxNWpKsC0IHT
Oy3FW1/jWGnVhXB7BMrYEz18lpQgJAA6o1hLCiv/mIU/fP8RkilQN0WFKlnQ4iIBnx4CAOH6JSfs
wNGb6KclIEH6tF+BaR1ai8mbpxcn5qNrn3O7aQ56MbSgVdyzJvKHNsZHr9V2NQv6Fpq3TqUcJkSh
kZIQcq8y75DG4EOO2q0V1Ki3tXkkJ+yb6XSMZ99UVHxscUssbq6JLgENH90pO+TRUMnhcdeyT/1l
AtQuARwUZLWrxl7BrKcl5hcN8NogKTM36n2h+ICupnnuh6Dqac32pUT+pkwBCPM1qaq5tbO1OmIH
ySkMC/DP86j5NbqLWX3ZInZaYyosbPXHrqJn5lrr1meZ76E31VaQB4B0mds6CE6FsF79FFzGx+92
LXNRy7v7CEv0BEaXpm6VIn20RXlU2CO09HlvvCL0rPki6p8Bqy/rHFLieaSFai5LSco39JAGOkRP
bZdRKzsuwTp5M4UyMOUMgH9EAYw6b+Ufc4mZi5/1H4VP0u4I0ks08xQTLBauhYvBMOIAj6Gv4pPH
dsc2JAAwqTBzMti2ecaubzrghcF8bKtla0J4D2zSByRWc39SxzSPfHKl7JnFnRAiOhKKk7D/CMni
8UfMHggTotZc1A1PZjGubYGKmXLLHTJA7jyMyrfRpGRbVDPFyndZ8mNNOXBTOi2LFRtVTFC5Tq7E
CFNvVnUPIIPZ9QMnVGqsWuumaN86LydcMpRHQL9S69NsfxVGwWwG+OHoQHpsaKV+/wbkB1BdYk3o
L7zkFVoeLGQ2s6C9RwBBw6EBap4LgpQxednJaZD/XBYhWfUoJPQpbGhd8BrZj1T8qyMYcVHyqGVg
gm7rCEj8RleuI7M6DiJw4Ww7lYuAR8X1JRFGRfzuOdRZqUkNPMtEu5LfOJdt4lNMC+B/Npf5pqX0
pKbYApm7tNyCLZCtFGqYEMTglbBUmU90gIRCUMJDsouN76nfigyTnZDLusLTWM0UAedo015oCTUN
KaJ9TovW0ad0yKRcpVoGTJUCsuGYLQDPkwyTqwNb0D9BUcFimq/0bspU+RzAEjvV0KCKYrEU1z7S
H+/bI64yqqgpIuY83FqS+qNMEmhmehIN5LShHsKj0YlXQzCvjzI+WhE2udAYK44EGMsFzpgBHUsn
zQcIbykGF4m5h4SsLD2HxDj2HugzNDsLHTWdIL8iiVByUN6qXTSpjsbqOvgBJxcxK1kEOQKVRai9
InShaflls5Fsl4VdsiX/0qgZPCB2ZfNGFhJixsgQPwcphhPEhV6NUK8PjydKzwXeIwzNwCIaOEBD
5cB+gtRvYoqbcCfBhsEfmBMqPLNaeTm6aS/8HAUL4ZLe2JIKPiRtNk1DOVMN/IV/VlYsIp4E06Qw
15j6eOuK3rp2xWK6iyMUfnGdQCZ+KGG8kuJ2ZcXMmfR9Gb467YbgkL3sNtRGNkTgpd17xZyz9Frm
kQTPSve4uoXWu6q+C2oxr62clM8e+BoynHjdZUyfmAaYpsm2N3VURncyLjz87ofKuPcW+Q2Dfrep
YuGFz1u5/FfBLsHEydJFzZ2wYnpXIfCLjZeB08Otvvpm9NhI2Fefbvv/fPnwZPjvkkYN0xVdAMFf
DeIotzuHWKXUU8B+2oopQC5yIm8mYYBXfrs26Z+N5gAJZ8VDGWxYB/S+9UxE+a8pkQqrrnPhfrQl
9oih+2zz5tPu9i5ZthLi+PhHAQJgI6pLcwR1PrnyAgkMsx9cydzSg0MRu/IN8HZ9dS1oFFLhr3IC
PcgAckRpHIMarzAas4WU+BsiR63wKiRCPdNyQ3oNYyGCqfmlfEl8Ktra2tumgmS2dQYAP0El1o2S
I7LFYNcBvog7Voi8+iU2cq6lgr9a7jUzHlOiBuAa4KFTZD0wQ/XmxkTem8xi/8+PQtnUzEIyDoeA
1YzSU61pyiqX72XXXa0KtUpTxQQ8IyvhZ5ujHarVu6m+ajcgbcFEKNWR0ZavQWXt6Fl+ZDc5+dWl
JjQtdpVtRbgQtdymH4BRSWI90Uipik3G1Ins0RjX7zzTf0zjKXSUXmiUKl1dEJK6TOkEoowzo3B1
+hmQ+agS+3QdydVc7c2dBYGeIK+LNaRnkY0746Y0400Y1S6W61nuPzv9K8RntNDJO82ZFAqJ4Zk9
1+VTa68NsSvdm4egpVeMh1a79xqJcRvyeJop+tM5iFM+SuUoVQxq/F+yWOAlmZvBA1+EsWoEjTL2
5cqWvHnjoz8rmEwxRlI7b1WgTpS4RyTpKSKWWuzy6lMEGDsKSSZTrp38mFRNiufPU8bYNlEWjHKc
Gp9WS7LTUBDjwgI/rFX6NzZl1Y8qUM+IfVBvUpo8mAOF9k81fwSrBJPsCsvLtpXETxXtdJZmoBtS
aGvWttK0Tz8L5k12I90n63ZmEcxTD1XUgESgXIsBEmWdL0wuroSfbmls2/hRxT+G9oHy8t4XXDm+
/J2hRKQocwjsnuWmxHIBOnik3n025gpRbwZ66V4QGToA1QLQ2Roumds8Oj6SLUvo97CbpJaK+hsQ
YOQJSBgqEjfMR23AzJFxSSFgijermNHAsOGtMgoGqeaAG4xCijG3QreUKq+IhbvqSiDu452/tI3x
Jsndth1HYom4SWRj+As85oP9qkiaDSB8R3U/m/yiiqUJQ9UlCIlktO6zYDDqx5ED7NNlXcgFzIE/
l0g6SmRiejR6TSRXnWQ4VrrMUTq52inSwCo+evvpq3ckJ+TQe2wwMfKmywFEuJ0l3KHYHeirY8AY
iL63WZ38dS4/QrbRqLabAa0wBmxmDqNwoSwT8dulrGAL0xn9cc1sqzOAjfNJ+yD28N8WyMrc48Ci
viEoolLPojoYkeQoTe3EA404W6BuEDOfbkVP2iUzClJ5VoaGmQ8gEz1E1831FkK3skjZiVGhOAqX
PwZCHOTtzPfl1UgQqlb8mr8kL3I/d1A5NlVJnPsO6QM1GITXUeXH2jkJss/GQBkYMG4RczXqAF/4
2yHRYU2jg+zlRQ3foGKWq+mbQbe/XehJyOOAA7LD6dx0VwC3KhRjFg4G4YHKoTZ69BzSvGt56Yof
D7i67pofhdqea71GH2OvLFLpqxywT5rMk4oGzYKHLypWXmiCEFAKxPxRGy5SigGjx4aHzn+E0/zV
A+JUc39JDbB1sRwKQsV1aS/LnwmbcnRqifeW0G0E2ofrsXtnKR21h4xbrHAvpSWWky7x///KSlJu
nwo/+vBYEOQoDlVydAeUXTw5kiDEzpvEsMiWlavmfdr9QmWFNRHFCmA1IHLGPJgHBaE0kJk4pZh+
YGZXzmq3i/NyLlH8db418xsmhv/gD0TBpc5OIlYWBosU1H9bHbmninhmIIQTnRlrGIU+Tlb+5aSF
qx9F/u3yJVjhT1cdffM5xC9VeRejj+WcQoYBX8Mnp+mUOxopYzJcleYdd79p9EjbTy25QJMT1rJn
1LmEKFhDoHQRtciXlnouNL+rFqTndxiRGrKJUMrTmbr2n0Ab6fUrg/HXGBYzTzuZ8rbkx5LxzRAm
RYd9ZTmd6G+XvxnLBfwNm80q7zamB6TsXn5v1TvEyVC/I1j0WYnZfxzprVaf0jZENfEpW38C2pky
asRDw3w15nn6EbjoMT1cF39l9uVZr1x5FnVH8QghjCPJ59MGobiMreoZ+rjf80OKgE9eeUp5Zunu
uOVWdN9mBjqzO471H99LXxqzOj6QbjhLklfSYs9eGZSKPQvo8FftzrLHPnY/TffNp9++q+zeBb//
iyDRD8v9QWZ1M2R70Es2kCzKPoDHVCKx/WyKb58yJpIYk6PX7p4hDZtWH/2cSLbPgrM4xUGpsi8Q
LGtssa4wXki2vtXIPglR91kRl0Pn74AVO1n1PfZv1zR3FcsTHVVNl3tMTHsXYdwdTyHHPLwIrviW
4I3MmquD7oC4GZX4aWvTZsmCEU6vOanncJ6XCbSJPmIrg/M6XWrBfhzX7qRPY+LJuL1+7QXvY7Dq
7H9dOB80TP8+W0oPUZmpEJnKxlz/GtOH3v2NtDmNurNTHHRrSd8mebkTyOuDQd3b/SQQxAr3Vsxt
jCjO+JW41Mxi0QxbSRmdDGkUi9ipybdssg1bMh7Be1q8+VPhWO6q5NJz9xgMWoki8pnz1pQecOQW
DTV/AMKFfaVjYmYkTGNRYywwJXeuRfIm5rdHJj+bNKgso5ndOvnIla1xGA7x2uTMMobW6Uzv0Kky
kZcsMWM2U+5fT7tHujChEB1w6mWqHcv+XU3ER/qNOZM2KgDW/6m7U+AoabTBnW6z+INIid0Amoda
fJvVbiyvXdUtyjb48FiFSM0b58BMLo+kh7nWIbfRJqWfhvcZqV9Wevf5vkbKDsv/Jjl9FXbNLEem
lqH2kpU/ZXwG4oPfmO/aC5GORR+MWlM2hcyzhmirmD/MdgbKvvHSA3g49cxvbQCBVdYSoVPAmEOm
n6DpZJodcKTbMSGVHF5B9MMqBQncw9hTm3sVOAoAK9qIGqEijqkynT60EabRBYCi1+vPvP7nql8B
n5UA+zc9RdUrDFBpY+IzTI1iE0ENFJKSHW/OzNhjS+X5rxwBVJMjAiTnSGV8osyU+M9juUNqAOYM
JirNreyPSnrKkOsT4CTCq045o/DFC7bNIhgdfpwVm5sAAbvNnMNuPXCCsuMPl4EzmHVgT0BXprnY
7Q3E4P4s9vmu03iFwnohSho6ks7Q6ih7vf2dllItDtgOeyv8qZnNPECyKcCTPf+SmHD73EXNZ9jv
gSzqNjGF1344KPD3vODDYIyayk89o9vfRMFnJPSZr23KfI7EmsKTwUOgPDhc0uCYA3iYHutWvksv
lRJT739qvqLRBgjFM1OGxyHjfkD4bz/Myc2e8mgji/OvTAAoK8IWqg6xkmu0CV5zbAyHKEawN7G+
wO2t2chHgbc+eC6l6DxaT0v6RXtLQdRzO7FuDq+uf0vwofoLbFtu2jgalDvpq8Kt3hJnYLEqJ+5p
ERcSxSkilWGtIY/EO28DwHJn40+svhh2CvbbU5b62WXgCRbdUcjhZrhlwChcAl9DrGuybzJTXP19
SKLhAkeOBpOHVoR4BVDxLfBRaV7ZPs5U0B1FTeTBVMKpiwDfE7silocJmCYVJPCXlH2l/Yhusp/3
kxOA1Jt6LuIa5wxhGX5GrpbARsEGsQMHy1a+IJurUr/a4BaEuzRfSFxQzTQqR4s2roinYp5lmmfb
K0Eb417xiMmFidfq30T2Unibw3XS2aYLMK6M9zm1bR/j9d6FRlLr/o0YA0bfdnXqGK6QG8OygrfJ
R91Egz9NfSoAZiHPle0dMbIJ81oqL7QGAH3KVdTbi3b6X1FWS0SEuNsM5V9wySE7petRvidpgySN
VD/YrjlnYTUr86/aIg4YTRAfKJN5+9KI4ZyQN1qk98H65xEMgP5Cv0RC/a2omZJh+KugEPdfKoQU
821NFFcfborJcWbNgvCn4R9uQOsE/Gm5CyshmnEZ4slATW9rsO5ceVk0G1Paa1wlJaCh9GgQP5e8
YywNuPF0/0g/iFBVsHI1yO1OEHjqu5EDK7YA6pwzzpPB/WXZGZo22b7VrJ/WSNHBKr4r0BzDL8pT
qtBj6HEQUCBJTKMG/lqHxTEd1j6xg9WHTEHMXFsWJ2siniaSk0mAOVbYlpdDcjGkt84FKqOWYn3O
bNJzMgNRkIzKP5kFjGNRzixyFkojI4Yovdvj3egfNe1kMh3RyhUXPO4dZsAQQf3Jg7Pq/BOuESv4
dTVywv71KooMKVn78o/BzCS3n30M54cDUUalCdh/6hkZEJhPl1dB6N8y+bIIlLSVpO00onpHHLex
RprHZHsbmYHb3A8lEXH2Xx3eII1zY0OMWrTF1dLjbal9QwIizPVfmJToDG6ytUeqgTStFag6ExwR
aFdNOgvTWuvtamykZekhA4jPhvQ3BJ8yvv40vMUsi4xwLofkMSJu7DkEUA9mxafCPyqGSWUarI2G
+Yi8NTMGIDvFxxKzR3qCy7rx/0x8aCVEtID1lhYw2gybU4OMxA6OeDY8Ll0vv5jTeHDbtK+SFDtm
vgt/2NH9dGKHs9Tt1l530PVvNZ8uqlcQV3QJ3FQkBXXr3N8TIkOQRtFekvGO4pzwHh1Jr1ZSkp21
GJFqKi8g51Of17OouTAtl9MF8emFx5wQBZM9zPuajQC4iWtIOVIPGmQnLhhsYh1lzlrpPrOM1QSz
ujQ6y+05ChkB1sNGJznWou2dPJclDjzBNY4xpV2gEE/fNeYy+2XaR1Lu0G1o2jW08GKisgsfrSoz
Aovm1JQlVw1FRIUqaZQekA5MG1hVfMnrv16Ho04fqUqrHOuu3l/q6J+wvtxRRwX0h10xd0GhsYXu
dmV6Ur5bBFxYuWUu+jb+JzMPbpKnKt6Kd+jpATXlXxqzelDejX0JpE3gf3IM4QsCEoRaW56r3NiJ
uuwI/Q2jazA1STm6JC7r3phr5RZJzKGtE2afmHBtFMkEVIDG4gxmjHOrCNBO6pcXNJsKYl1KBZbC
7Iv31kuprgZqvpw9btcfYhDx3bnEfOj50HfpyW0J4S6Qaf1jcmQgkCfUZmaiQQCnsA58HQ+jP/dg
uDN81LjgYePONAQ3gsrM6p49HX/Cet4K8r3OQS20zTTNcj2BwaeY0egy/feSlSJOurHGeKAQ4kHQ
j3ZkioldHT0L01IhXnRTs/onSqKlAImhRjvwM1sT5qvLFmxuydpRGeDmt0BFkPBwg7AdUSAtkJ8Z
8VbfKN1T7aD6p7KZdmkk13nPTLqY2TpjkBlYCqIJvh4NDeYFeHGWvsKWw+fXUr8Et0fKb1cfdKJp
kj27pgi1SPjxhwufqXxJMDqyYtdROSsopmv0bQMHr1vfXP2HrYhu3BJWRfkkYMBcK7tvnEcGjk9d
xvSCZ6LnF56IeZTreK4wMyqVez9e2PITCHnkKA8lB6k3Nmi8hVS2BtD5c2e/8/addn+V9M44c0x3
P1YfKj1uzGqa/Ks22sftgw1bJa3zepe1c65wr6Ldu6I3i/NrGU0xoHTbFLorlt6UPoK9tyb4HFIK
v3yhkIVn9xcKV3AQQBWercmM96cBYlm3f6JzFwMuVgQWCmWYJD1GE2EQr17J/BZZcFx8GfVTp92z
NbCX06CAbynMIbSdc4KDmD8jIFl75Cghzoin75Owijm6UdN/yvZnat1whm8C/H9ZNj7c5glJvYec
NSbLlmxu1kA+x8LkNRyaQz5cVJU/sHKU3F1H4ouqN9S5Jlpewxx3BrQjd0dX28jtsuYrzXX6UvxX
zV/KFSztM/AW9avkPI/a2zQytaR3GT1MNA0lxVWzHhiC9dohaFHc78bo0PQPncg4fdszcJLyq7jk
4OdjI7zGxbWHgYcimIn0LEmZz1g/wYjxDugoa8rW3DJ4y87ioav7JNr6iO6Yl3tbo26RUu4TXjLy
VnEs7ywMyAQD82ohu1wE3O8t9Bag9/RrmfYh5YsxfrjWp1Ed9e7XVnk+EDmZNfV48Cmpa8/9G5qn
i0DLzBfU0jUmrgEOkTYvxx+NBp8PTe4fKtMwGWZUGMFlHp0RI/9UHVv0ZG6Edzzn1UYXy4SaeT9t
FTDuQ5JcppgqUBr8CH1r0wAVVZZd/YMeLuoWGjVJ4v4B7Sp4CkwGlZ9989FTD/fUyi0fPcNmlevU
5w3NfCfl/Qh7jdCLeoGMPaNxC0MC+Ipr2ajfHoqIiCWAXaBNVsky4jE2+J4wJTEj9APf6dE+d348
H7ovF6wrko8SHVnsL0WUnPSQfECG0v5Hog988S9TeQJoIb3gLjNAUXPdISPB/pdT+Nj/vJHpKIWH
NCF9XyS6+fG5b98Jj2/Er246ZR8QPiKzf80bkFQNIWAMkwd5DYsE9ylh9x5XQIEeQD0nzGwDdtVp
/JfxdbUNrIOjGPGF8O9yomqaLQwKNlKs9nOFaBrUK+QcBRFrOj1LblLAfJdxsiI4EAhb8nZ29K0x
JUJdxnWA7Jc7jYasyuEDYzdozgG6Zfjvh5H7AvIK2lK1JhxUZ32NxIDwUyHPex+nXduuStzvOq+Q
PMgrG9GQuvT7gELx1diLVIITvawlZ+jn7PxtFsS6ctepWvFCgZubm8qPwfsVYmyvLDYz9XfIwsLq
eAkDG9FYvjRgXlPRwKpf9I30IKdw7Q0sWIp2HpJ6k2asgICpPxPzmqGkVezJhywtpn6+p3mPkYWd
sY9m30P5EbvQSqalrYIVwmNDvMy7pek9y/LAe0Cha9YnvDETIKW9p9plNKHxWzSo7E2gYWCeGNA7
xtt0uBom2a6FvyjRMof5rYzwxaXMQrSl7KGizwnW2/FB4gvYxfBtlWxSSykEzUviWZcFh/jJ76Zc
P6qtUkZtJjFEtZiV42nJbyBXHxhcJYUVdGXXb7mlNaUIDAURJqilwxJPUoZVDvZzzblTiu5ANZek
+jK2U1a1vPsWVWmEuaFMO2YQzV3O7yb3YT31d/E54Xwi14nByrgQDaEBrX9QTVgZ6rXJC9hmylqg
MGQcuabxmPzR3Yr5aN/cCUHBko0HvA5unm86GbuoRnx1zdMc8Leh2WYSA8aL/T/ZdvVwYZaXJExz
0hqaBMp+7a9tKJWLriB3Vp/EVq0G2svExAxAhJgiO4RrghuUf5gvrqSDCKjEYzBJlsssOdhIDbpv
Cqq4061FWfNfwJi/C7dl6cBsuMmiS4V40ovE1Zo8zhIBf2VmLXwq/9gd+FKyhw8xCZT8oR/yfRy7
G/WN95RbpAZYba1kNzgpCQREHOClVazltFjVcY2Qnu25Dyx/BN5EESdcdx/AwOurf3mJBGraQHGD
VAyzpbB5KizCVS7qfGdxAKdfbAf64QLJhN2QJv0GKxA16fBDFAKy6r1kfZgdaLslJj6UuNWh9xZc
7oyjVmbNBCggdJ6bQKzoCEjNCXTHehP15FF006KvWT32Yo2CPXHiau2pOOkomEgBibg0xKkjCszd
aAk53iAHcG0fmL439+yP8TBznglQnV8ZczMXZ5BqeBeF3a4B2GRZk7QaEp/Mn3viyW5oxuOgeiSq
R+UfoBqHHH/XQTGwhooXA/hv4jiYDxVSTbTui6i9fjqeeesHcEj9JbE+w+Yzpt8jyRYqyyV1q/0Y
GoJmN9C2//8dokLoNawSsW0WHOJyf/f1Utvaja1t//+7hEBMbuW8aLeYBCpZUrc6AROU8zmUQcuL
KOOprpQGi8r//9Hn0j2rQFrGOjxaAIVYqHKGRuhcamqWOJ/uTw5alt5jd49M/VQBF1rmOlJo4JD3
0uvzY6Gr6iZ1cc9pAEI+clv9RYiir0MkLHMj7qR7g4FHsxEFdIHZ8eEYn17DNt7NMv8Scy/nY3M1
W6YylUG7lGmw3eUyJ5B0jOSPxugzqBLU8qIqvjM5uI2+52PTQmiAV8FYS/l/RJ3XcuNYkG2/CBHw
5pUwJEFPSpR5QciU4L3H19+FvhMzL4wulVQtgsA5eTL3Xhvuk2myTQ8tudttojYe9Qy2dkjOsVzW
d21eEnuAzQZGJgt3eoFlNG8QyohNi3ZIALQ5hcB7FY5y6KC8XAq7Y6h3hyAkCn1JuvmVPCXiRAKU
atROoR3Xnfg66ml8EBXBwNBv1S+9+TolQ3Pg71SGWJCOo4nIt7FeymslMIVYOriQncTYpJnAVIwi
9s2GWQuQSzAylYp9NlKujdgqV0uDeAGxV94FVrzTaNps5jlVgcID6sx0GUh8V++K//5U5elZh6JI
80XM6UPOeAzPnD4EcdPxLh1IlH/DSnxo6yl/SK0FQ3bIL2WujugAGQppoZQ+JlXLaARNOzXB7Zln
hIkVeFW3Wd42Tj57paWad2NRRyox7vghA0Qnhcs2r7rqaLVYY8eQDK2+VJmb18KtnCbxrZ4a1JLM
kQOAF4PUsbcCgD0lUqeeZlVRTyD/IGtm3Ve0fglxz2sDxc/hTX8BQFBPU68pJziT6okeNkGYJnRq
TUafK9JggxGAlDSGpLPUwJL+9yWTRPG0niXL1XSqtMK7NIXiyVyrodxEULGsf4ykSttjpD/Go7yc
WoU2Yi5i2cgY688AbsqvpawFdD1ZM7O3wk3PUpr6KeUiAbzWIdX0GKJUzLxCnU//vZRdvJBfVGF6
53TvhLgZ/vt6UPfzKRjj/dSiHI4rfTrNVYuNALNjJaBODnKdIWiVzqcl38uLlPtVnhEX3ZqkTWsj
D3uSvopyMioQya4lOSl7WY2oxIOUpMRS4kA3ruzzpXytRPCZEMMohwUigSYhJpRO4NxbIor1dYzu
iCIsiZG9Uwl9fy/WFzXO8h12kykwWBubpk3gMUYGrdvpW1FYp8NJzXw97f6NURAc8hQ7N6ng+DPQ
jlU5bVAscBwBRIQgfVw9uIQ1+7oueipg4m2CJQYd4TCcWiHYS2YX7GlWt6c2nUj6ZeiWWiETiqVJ
uVGqDoIlL5y5JXAiCsqeIDkZ6NehXyJ808cUEfWycnD1f3KUdWcaFnarqpHTcf1thYhKDxiY2y7G
Tx5Kz6DD4SWE4ruhasNO6eZvy9Jflj6t94qqjjtdzP4pbUyCbLucx3FBUNC17lhSv02KfEHjXGUR
G1gBjShtJacry5mNofKlTskOsj4dM0O7Z4a4V1NEKZKFxqQOewEYQ3ZAS5s9EM0jsUXQu7WWhIQJ
SCJ9bhm/MeirWGZuHqBh66S6Pk6W9i/lq6Way+ec0ZJoVFu9lh/EPD3zvpHuc0S8el3rtl7E1ont
PZ8W3sOQVdu46/0mmQLO6EG+ZevnR7OaTMOGKNN2mVp3kQDugdTsrmLQ1u7QqecmAxQ1hiI9CY0O
rVKJHHcwqpJmD+Zq/RJO1e4qxSzYAmcH/OmMZkfGWf1StIzNRbhtVgxejKvXISjY6NZI7AYkm4H7
mZhyvgy/xUY3aDgxa+l51Gx4G9JO08b3SS3ac99ZzTmU85/JAnqtzkTiJtXEwiWys/JXQ7w0Z9TB
xwnkr6iF4S4aTFqdRaHQHsarGC9iDbaXBDy5YPWqp2C8kg37W6o19g6REMQylqarnraU3cZvZZDK
itcIiwPv2IqjPabC4vrfixJzdjKiaqapl/0KI1McDi3iKUeVdaBEfOkYYThKDrlMivLhKlt6j0lo
kWy9TU7jwJAhwHPpjMUcAjuAFlTXYuSq8jTtCp4+nC1tc5OzND6v6fStUId7dvF2o7dWcgtpTs11
Shiglai+aOZf2Vh+y0oOjXbYmBKBZL0qwaBBdSYFRXDMS651G5MD2Gj4AgvhDcFnZXcCLMtI4J8d
BtMXmkA+1nWgX8p4fKZkEKolrDSx4tYcirdK0sXrBDlPqBfCNVRFhhuYExuCG8fJU/gTc8YzZ8x1
42ucxzehGM9kwK/agV4kQs4kODHkiXCMehAvvZYxOM2w2xVF1e3BHEK4MRPuKCiWmzmZ669Sl77n
iDdTWcHolJlYH7CqwO+xrNA2MGh7GAgqJ6oNA8Z/kx5wJaUHpQcCoQzqDHQFzKrVTYcobyu3iBFz
G81MrkdgMntr6LKufxrqJAdUp+RoGcnawbA8HI254HaRWqYsA/qQfIgtIiKRrQaS8iHRC8vHaDoi
U4QvNXLoZGSifGlygBZGQgvQtYA+wAu2azfAUlp+UU0e75wa7y3z6mGa+u8qmBVk4CK5GnMJyCnK
IqivzNvkhjCriNnZFpmLsyhK/dGEqK6VtMGUbKEylgmOcgSzUS/zmh2yAOEqshZTeGCuqfbbsm/1
vWDSWxZkJPACH7mQoELR8L0jhemYCgfMwDSweBlYdaORByw60gvk39kVjfgvsDBbDOQdxOvQttOq
GBsX+Z2VDEZYCa4JkyKLCFKceENxCy1rButGehG9rcxSpoOUWrfZCNRDQ5vopocSDoz1DhaDzrjm
8UbSW4ZI8sbKov6F+HJsx3AZLBAb3IPvyN+GE1VQ89LQE6Vg4Zgb1Bi166F9IR4K642Ougdby1nL
5JKeLX0CUaU/FCL/TCMBhy6zzTtuKI6/HLgN9D0fSHfp5BT5e2ilOu5CxSkFpTgVCdCoSrba72k2
Aar7i65HZ+Jyf6YQvT7wu4KIyjZjY1zxkMpK7FiyHwvjUbPaOGdTTLypp9WmKNW8C4aBWMNAfAk1
ubzMQX5bmv5t6GW8NOFIAI4hP8VIHF7bOs+2oyz9FFGDodNswnskLSzpa9zRIvS3fFCbm95je0UW
/VD6ry6d4ntKJA5eu4UrErYgQDMgInHzaNQVljCX34PRmMcgbb/CQZx9ymHy+qgTaMOpT3aVhBO2
0UJgCx51Gxgbqa2xWNLVE7IkeAsHztdyHCmM/sgsQBGpPeX8lPUR5SEtby4EIeasLhg0x7WnJpbb
WtUguwblcF+Q8kOHNfAbWdB7ZcIhOgFZST9kzUGvtbMmjaAhEGR46ZqGF17/7+U6rF8Oxwr9T9RG
Vy0LGI7kUczckyRNudZooq7raMBFPqmdir/4kUTDdNS1jNAkmgTJXMQeK29zpfSuaerSpqmG8huD
FB2C9evl+iJahrJnmvlbtBlnPt36WrQ0pEkLFpBZSEDoyMLI8b8vKjVhIUt7a9sWiuI4rPs0xI8i
gW0XWYXpz6Fg4FMZXpO6Hz0KjMCfe53aLT42VitDz2m6zDOBdwxjY/mBGP1prSK5bFmWr0ef9aIn
+wFFzvrn/3uZgoqaTW1l34JhQFOHjAlVGtAiTv1NtJrRX6TgM1mYaWCu3Jgy3l9hBOYCqCdZ+Rin
eRAa6qY2cqh7NQo1L1/0m5Gpxn7RycLSCLFdcTjzTphojCNe4YEfRRp9OU4pyDGLl9RmQRQenZ4A
Y5BWyK0XDCM9dSX9CjMor0FfqI4s4oMfakE71lqEFCVVKXVG7ogQRt6iqcNFzmX5EI7ct52keK05
IQRQUdIFnK98S0I2EybAX6fwJQL0NAZqfan66ZaqrDUB2IRtXHH+1XoEHlmIdkmKeIgICI9VaV9K
6rPMixVND2BcLGA76CPzUhBj+IA2rcpsM86KvyapZ9KJU+J4DbgZugoaY8x2fRqh26lEEpFoB/UX
sa9YritVcyYpHrepMBf4jYXhGMVEeRmBnnhkY9WvKcjkKFVDt6tFGFim1e10VcPlOuQgiYow2y6u
qBIwUidfohJYazD8i6YruV2oDS5NauZNS3d830GftK10n4Tl9FwrjURpO+pKqr+iwPhB1I58CkVd
OYp6zvQVb5Qk9gn0xrjf1hyMej6JZxkY4U6kc203XZfSAF3kZy7VB6I1tPcQD7wusYws1thj2OxH
H1xpwqHXTWuCvmoiuX0xCU9ZgAs0EdFK4xcjsGTunqGSNE9xEp+61QmcM6Px0NeDdGo5TTHLiu6W
xv+hbmfu9qX7aYS3OGxuyK6DXVxTi6Q9KgG9zydO0Fl0jDI/Rk8GUiASydpYOpxQLIT9UP3TKtDI
2eD1iYEunOht5PY9WEc5B5lf1PQnaEIvNficGIftoKNICw1V+CXrjbbiwoYW9cgZmGvwIUccDMXp
PGgDzA6jGy56kUGWbdK7qk76NVNVAhsmFCNwe42ryRRhAUoF3OJGboVMpkfaOFILkqEScAYFo15D
F8CzVIMJlOIE2WpS1HTP8hnQo/LajpW8w3SQnDSKXgqvVeImq+kpNvr0lIRwaDqstOhqaJylSth6
8wzRqdat/BQql6IyiNWVra2YpZPdLXG1MzBjOJEVV3THzHbbRCiJ5qQ5BmaPgbWHIxWQ1DvGxcuy
QMwTNZhRBc/+sTHeDDmQ4cqhamylHH5Nh2ySu0SisdHegnwaybPHP1HI02FQyYuD7A8cz1gsu9ab
9MVq2TF4os6FNBJNLtO57Qs0E7KFNDPKmmEP1YnMKFKzPC1MBFeqMFwKYvpVxNF8mhJQlqFMyl7d
C+Dvdcg3o6PHhnzvJRV3OLK5bkjiqyYiCu5LY/bELMxPKad0L7Y6mknSUhxSUWGOAaIoXl8YBy9j
ntmLKVoOqnlj24JS0OUCZvr6QiRMfprjkCKgRU0mdlAl9HFmhmHGThO1rJQKcRQzrISCmUG16Hin
k+l/XsDL6HuNICfZUKxDLlgSn83AcHuQQ/xzzeC0WYYcRzfM//9CErmXqywBtH8S+A3dWO4Msz1F
AzFMDLGYS+ZtePzvRVKEc6oKxEWlwXtnkPc9iwxi0VQcx0IXt4Bl34N2AZmXWNpRLOkKizFT8gW2
AsmnMvtrUH9P65+mroCqi42ZuoUfN9efKodO9IyFzsMcBeDrtLW/aWVtbGN4R58kM1KTEdlZkyLe
/nvp/1PAJhTRfcsICgG1tGulklgmQ/6XJcQL9kI9e5muTf4QUgYaSmXCKu3UPZxuZptU7fs6x6TQ
R732k9ZkVIiyM9Sj8qYtnMawmVQb5jvQHslFPRkBPE6q49itTIU0AeVfH4/Fj9mGP4ANz5RgwbkH
h2AAwWdrpt8qIj+hL/HXrZk3ld7vdRNXcqib2q7PaIIZibckGTkGk957UJGsoRQ+rZ42v0aaTB5D
Wp3THAhqbChba6rp0y0VYaRNcJCV+G3EepyWF4skiFOgET5Q1znWcgZS86ArL4xxcEWW1m0UVZgs
ebRclSX0y0IyYPwaIkeRxygZ8WuQipsE6ISpdOcevI4X1JrowSRQEDyowiZv89FbKlJlxgjrq9pp
NFjMlTM1ScnbFO4BBWXvCe0AyVLe0mFmtwxW/kCKTBi4ddql0k0PZt1tTOmy9JD/5GSWPUGq83Oj
896H+tkIuIjptDP8RxCBcxX/XQo0Ki+kM9AX3GINDRyhjXcMyvKDhVmlFq+w8bvPqkuZoS8NUUjy
Tc7f89TCBNWl5bUH+liOdHNDslFeu5mpScdNPQgMkRRo5HI8oEqsqtZerKzxm/5SaHq3K7Rx8PsG
0YyZK+6QA27ljb9ao/ljCv1yHC2L7mot5TancIPmXnrXxgLmdJyI58oA9R3NxpvWMpStVWM+lkqP
sao1/hWSKt+mUfTYwXAfNxxI4sC4VDgPT8VCwz9jqMlM7SAby/A6x8UmkpRzouc1zhJ2WtonUI8F
tEqjzlwlW8Rsj/ON9pEQ4+Aq6NKIBhrMduq2SRC85oFGBGyG+nypFyaMiMNlCZMb7Z0HNIWDYYnt
uRaTDCbMECOApvGsf48JI19Jy+4haJ331MyfXQ40Iq1bw8WDurJUcHUM9cSYGZffZkKeyEwRx3mY
ibu0ihV/zKxPAP6wVuXA1XmaMFgQMiphU2AC3Z1zoM6OxTN+pOE+noBSQpeT6ITnVfitTe2PXBrC
TVEfOMUiH3M54A5w0pP2Vsnw+nG2j1tJBsStRvsxIeNBHoLOpQfJHCDD9xVbM30KDQV7rm57dZa3
g8iwSxe61KXPSOKvlHDTEywEkEo49RL9eprMWIXW5lyBi1Q1k/kdPRYpdSKfeBHD92jRaS+W8RyM
cpWNawzsCyjrpSGrjCfHzp2QpTsCQZIXOYFuAw90WIGltFUDx4yN5paNqEbGDE0LYW9UdgrnOF0/
RWpW0zDhtEex124TWUzcCe81rIqEZAqLDANqwSUF8myZHCG1UuIxUMq9XCLrmw2NdaqaxB2JUwiu
oUhHUWahTRgOWm+OO3Esj10tXTmxoZYd7j0e9x1WZ5oj8hFrL82LgsREbURtufSoH4PM0M89IS4m
qrDKrM9Byu8ydOVJlsTfiNrbCYZCgTsCkkkQhhsiD4mUyyp7KSJrN6GYb0hKu1b0FhyzRxY3DjpU
QBKuBznGFTYMhRsLveSGCyL0HJO+VzaqttNG+gdxn/rYOzLa7djea6aspA4ITFySH0SYzWsVc4wq
YC6wm5GaUTIzFges1YaA/KoXLEZteoVsntwPFK1j7wuaSp+wQ4WmFS8ZLTRxGYWXdrIwTAkp8TBU
A26C6c1fE01NRXib4XtnI5wNIV2wlxX5NZEW4yx02p0VeP6ahH8iBwFOWU10Xjlq1YTlI0dKXanR
r6nQIdHj8avviGXSBLnF/lHnvjwSIU9Lq9vFdPG9CntZmL9XMvgVIcw0ZNZhcdZKCFBzOdhiGoss
TtaW886bLBBiZaLCQZvyr5hllUsFIFOTBdi/HfDVngz3kJF5E1BjEjnIjFA3i40hJNILe+u+jMOT
IA3qeRzKi8C84AD9v89RGoi5/hZPbFXqmENCktjvsGAj5uuq13Iuvkj78ruhTLbTbLxC1jP9UIQA
L5hUS9V/N5zwGuDI1RISX4JwxlPPCB6ytW7Q0SLlhAiD5DqNbb8z1UY6RgQ0Icleva+rApupLd95
AWY+qeIX4RWBX4yZ4DOteM4V1B0ReOjBFObZVUPelhBqiwdR7l6VnMGVmd7krMbUT3Ep7SEa+22E
UXzCGaZUY77RLKM60fsBL9qe1EIBvIp04FTIK/FTIq4UkKtJGvvyxQ2LnCJv6HcV2JNAbSWt3ZkW
osX6taqW5CR35YPsH6tgYioijyzJI8kT+K1ZmbBilqB0o07yk6QHatThWJCX2odQJdjRpxoYLVXR
LpeXhRMXUM00dJRe3KOWEkX1KWZYvYKwP8sxMsx26a9E9uZU2v/iUnGEoXvpu1E9hYT+Dj1upmW+
awsavCTPMMSO8GTq+hthRIOFNfww5E45tH3LhJOAhcXQcgKilJ9EF3WG4OWBaxU5c9nW7yGCY4T4
J01Rpg+p4yZcaJzBhvyYLHm0rYDKFRzQji3P6RWrPXJyxCTbuLx5nLSjzEQ5lndRiG/SrILXBX5f
UMBlEJHEYF9QMHcWy0PJOKpzexV5ou3B4vZ08yjsMNTili67EWkIbVxO0++kz7Z7SWg8rNtuDnDC
MTogAPVobtMOsAr+x2NoIY2uOquyMyEJMT0vHoZEDtFjHGxluHjyivsbcI0PNZUWVSAqQMCgZdCd
6rl7yDLOvCpc0dEWW14+Wn6ltbsW9SkJu+oTPymybSXK9oNhXobQJKAdQ3hhKOiOFk4BA9AXlfo7
Ky0SXdOfZlwGpufpoWlZ4OukvetBjIVMW1EvofUvH4TYNodiK+aw0oY4PzD9rC5ZR9G5tCVOGiR9
kvYST+PPHLnWtj/2x0kYdkY2KC/YjhwyA0DJWBKSZMlkVsX6RDOWFTp3pFoctoxzcFU1BahwpUQJ
3vfGqQmrp5hgWy8Wi6weNQDcjd2A8WTiUOLgS1CU82BymcBZwuxtaNoltUFv0EDfVMYGHS/OPTRb
JBIY6CcNWsADYyjEjMyQEJ2AIQDDV2wBDvzPZrZIhQ2+UiR8lLqZN5Eg41pRwJeH1A06AgCHGp/l
NM9bA0l3Y83mbtbmx4gr6QIUf1eq0V/ckITN6dbNdPHWjx2OnXgi3o3BqR0PyFOaQLs1BnFm7BU1
yoDN1PVeIjTvRipTf61qv1rk4cu/FvQf8zb6WRDfHFS4oE58hyyhYRn8DPcBrQ/KsEXC2xSX/jpf
p7sDnKJnOI1tu2ak+6iAnEnPqnzy0Y/VKQpP8XQI233SMQO+Y4IWcJ/kvzlBnjODIE5MtKjX7JV0
oTygw6tDCjS6lSCBdyw8rIv/5FXTfs5Pdaa6InJ1xa06olYR7TladxzLS13fCBTg4I7CjZYudsVi
2WvZX5T/m5EF19+J8qnDireNfLMpb7qNzgyvD6029mPYbTHHWroxjY11iWCmEFW8m9INoWU277E3
9gjkmbbLF3jDlnFeCMGm+29dlvJMWKO+m3VsD1u0Q0a+xxYRTFDn9qwGROjRytEQts82jK80ccbJ
Jy95kV7Q/tHYBCPR4s2np2tsih3DiMYdBa9SOba5xNDIJm12z0IxdyVbqDd59Al5zB+pxJ8Z7e3J
yJbD45JeO/Vh4ViGUIH0gJYacRV3+W1FaO+4xtYNiI64qw+Aa1EvX7CSzIdkl+IyZSZLlqV+RPxU
ncrHQLFI3FZp99+4fh/FP3olTenRK8k343fIaZYsOvZvBHfgB+rt9Kp6nI9YA3U2/2UHpEvsfBHF
d4145at6wkTOfxGEzJvOBWRhNAwbd/SkuPBMA7j24fQQJnb5TYHhKiABFEQTajDVBUTE50I/Id+H
rfvqM3lxRGdw2W7fQWFHz+ipbKMzLGmHDVS8RE/jk4CkcG8NTu8RZXuKzsLskk5Zdz6ZuQm/jYiV
Z8MSufg6uygBsp/xsQN6jwvqFjwGw4m+6C/xKPLDT2AMf9FTfRgnfB/qBV9Ul9Med/ju6JljQyag
/W+xa9RoyM4+ea7FH7zOUKKav/k9flFWNasX71O4FF70RwFW/iADqn+wB5/kS36UfCuyF7Zvx3zE
Ry6H9onIfL6CusPO0lAh+Gg/5eqUWQ9UFpv5ncYjQQpt6wawNdzmBFPihxYAl02L3/i9uJIF6hU7
f8WVh9+WwqFfvyFWkFcx1XKUCfkaOAWsdpANxxsoDOtTRBZfv1s5JIsNM5jZ7p4QVkZn0inYNreI
HRddcrgrzGNY+2EAGhn/c+Y0yRUOwy/JQvd++OuzmzW4E2E+f7NE0ANbNowTp7cB4HE+DonPKOy+
uwrRVZLPQX7uPO7E+7wlOewy+gxINtyM3vKo3kEZBqfRNonVTvbTO5ranbqVt90HjXrN6Tfi5k/b
M8+yzdfGi7b8ly/tpSt3p6eQ4t3bofNbu+OGHz9WDsaiK1AHByi8bTmmPdqDAwfDS0nfOQoeSq4t
KOkPFDJ2doq2gZs6GAlt4FpkC4KQc4Wj9iI91jPpN8nXGxQ7fm8rJBGvv0t2+iX00a13AzbDq3TV
z+o5/ybdASf6fiYWwiXNypv94FP05S2XfjPb+aZhGi3vF4HS1SaAbuKwiWHWhsD9Lt6MB+4S0bBb
X/pFeHvK3whWNu/Sx59yBT/wJsTbzDhKwCqINeKdvawGvGsQecmreVeuVNWhI74JTn/AzXkIeKu0
8g6kNnxo/PzrzNszCw4/17q7Bg1ShI8yey/lV006TMKEtve4hDs+LPrI/WnNbz3WF/2S+CN2joMV
E2GB3h1ZPJRgihI2DrtYvy1Lz+1FwJMrASfh0ougOdEsJuja48qHg1/TWx6QGHgwzRhIh+YNqNZm
aPkb5P4tc/SWYJ0Zt3J36YZT2KHB3MmA0xK6o9G/ovXGMnKk9AqI2ELgXtylkb6ew0iUgXDfEpHr
Mhgh0foYPWdHcIy99svU8ZJiQNxbH+IBPBc8HEalqE9muIQeY/E9fLutZjen0lVPDFtRUrW74l//
3fzrX8o3zNlcUGQlLZjNYae7aIf/8r/W13PuB5zNSDcld2DgelV3xYnQGAzE8wBdxkXu2mqnMCYT
FGDSi4rfWN1iiTb2LJuSOxFrFm+pOcsDThCTFjWWt421o0LXXnComt8ESUwn7PJ8j6Cci8mvDFfl
6AddUd3SWODDa6hkLpoGp427aGukDnArLfkVy/dRvs+I1s9G9J7QoZe3wnapz4jIlNinC1OBRahB
gKD/1XKsahw7JC7pBgjHhyy7JvQZqIDGVp+9ajt+J5TgtYuVMCNlwok+jX/IKAAQAv9M1g4YTkny
eT0Jc9K44VxVjleSM/R3jmOXCGARbC/nSBcacM+mZpeLtsgVwDO0yrH47ODVjDsw/RHMFNkbFJ5c
BGgEHXW6XWvPFSzUEy6Kn2CkxboLmpdp2qfypu/RKm1zHPAycU1XabIHVjN2XCQDKELZKUghiYAW
4FgFtBe6jMXWsTakZolh3hmSeK1u+XiM7D5yYU0WRZhWDk3EDLWicc/yt9L67smWDkM8Z19T8Rev
KEARhamGmV0mMe2zb/Z9v60WsLN2/VGZULA8icAXCSDrPpO3k+mQrzVV9AjHA45DnVyD5CPXTjPh
fJ3yMNne1U0rfIQprD/IkxsEvsLgqvRidF8sdlJ3aQ9tALKLGf6dcX6UumG1N80b5d38FvJZQ1rb
ELBpUDoT4OGUgLVp3sG0i9hqmU/uzeRFfUt6NPT3yKTZDRb0pf5NTUghNs9NMB2jQ40EVkD+yZ5N
cYzuWeDHgK67vQFiG/Y4zvFkM9BTCw4Z9jJHxEP93+Um2Khu8X1uI4zi+MPNTVrtK86cRFQ4w1aM
N/EHSvtcvsrApsZzGB3BBWF9PtMG4/yplxseapxjElQ7wUGTJdjjdMWOHhvbOTkq+WPu9nwsBlI3
tgpwEp80ibDzr8IXQulzBtD7MEdwxl11Ttb2CxweF1X7ONht51rClueShF3elkB12T8bf/6hM4sa
UaLVRe0ut07eHRQYK72d/gxPqhTINROQCOK91DOSbbSp/BRntW8hhQeFPZ8nHSXHZrg1z/iD/6V4
pAAdHwB1cJUuOoDs9YeU0U7ckVMzaj+IUVRddsSY3s5ee1rDu7xiPd6zvthECf8OhNOC1IfxGjoZ
9YzxEtQoUnTkBDie6DPwCBC9q3kUDzTO+m1agWLHqOmt1lzuYaZGXtJ4NZtK40nyLTPftfBS6xUO
BA0pl0Rd3ct+nyDLqMl6neQ+8DJV+pzb6FsyCzLygNoyDTgZSfKoclBhVonICzOvlH0XKA3tVFLZ
/lVEb4hh6LQFFHLSaO0ExFiMr9HdIkzKTUBigWg9rdhIVlkr3ZKwrl1srLdoYByjBP1eG5RjRyeF
MKPiBbJTZBvm4Ecmgm0tBqrABNpZee50xfypr8mbbIafiPk3bF30EEheIdS1IV1bCY/tPHFDRlXK
QqESR2fkCIqh8d8MXaXEr+4a0b0bOe3zLRmtyqtJRZO19KMqtQTiQVkgs8JxbG4v04Q0RJ+2Ah/+
smifY5p9FDibe0M96CzXzVOyqUeBTbrCrXjysP7ke8kfXG5Xz3zgJHnhbM7Z9qjdEGvtuZhb0SHy
bS86HU0Dv9ZYvGGleoWeax6IpozI0+XDiplDl3AEQCUnGz3UMWPPhIAVQOsr6V3Qz9ZiffUPJM2o
ljTV2spV8yYhz9nLSFPxl2fHqb5axBF0733wNc2f2laFFDCP2U/CAdoZZoFGvJT8C0EbHR7CqT1w
GNuI3mvviPvkLO7ZBBjdAUr84bjq8R43lkv9vHnLj+fj6NQO9nOHSaKt3M7i4RWzx4YS8fJBfN3p
PHry5i/aP1sCltfvATq7eTXdmXfd75vtudrF+96Z3M7GqnyOXAwx9PBdzvU2QwQPiZcnez4pRBvF
pwO90R/VBnLZZnRglmwg4fKvVpvG9Wd+IyyvG2p9+7V0oWFs+NdsWX12TyAdLrvJ+Uvy2bVdbsrQ
ZjppB5vZW1xh293wktdHnkZg2KgONR4U1asdTL+9YrNQfS2LTU+znDkou03r6ayn8eY8mrteOWrW
mROnLh+l7KEtl1a68h1dikyZlRSjFZHYfuP2Dmd37U/eMULYzA7E4qN0AwhyVj4HP91P1NeGI84e
pw6Rixxey73lQ4XymKshD3YMv9xzkPUZjB0N9KnBYxYu+XIItB3ihHbc5gNMELgY2yb2o8JRWM+y
e3+UtgUfZvel2H6yfVjOufeOfmb72pb8Ua6AmXtMaVR1RwyzkJzDi06mbupKjIFzb2x3FCqM0Qnk
mGxEp+p0NCsXajwGSxgwQLeor4avMLdxcNrNDjWWDwGAj4bLv3mQMmAbp9YJvGFzVTcE4x45HE3P
NdStsnOtea27CXAh4ypziL9Sg9VYC+/F53p0LT0aKuyB4Q9N0GNIr/MDz2qNhWx5lQBgijX9iU4/
tNFhTK27FkT3IpxfUumHAcupZYOWa7MhQmHaImsgnq6f8fITTuMHlismpz66lIh446tIyQR9xvBj
YJPTDgKLOR9N9dIu9x7/I1MLLJ0Nd43R8CzESAHn3yXyA37H+SU2LjJBxwuB8acwh8P4iu6ujr1Z
+5ynH3n4BUkvKjvUzlqPVI6oQReKGRwYFDitscezph9hgsm2fpH+sLUzYk/t7I8wKIOINexMsR2i
o2Orp4Q9dtv0Re/ssXHK3yw5idp64GfbE+L/x9F57bZuplH0iQiwl1uJVVSX67khbMdm751PP0uD
gTNBkiPbEvnzK3uv/Vcn/5rtKwEfsRYVDgNaT5Quntn5RHYrwLpcDOXly5M7yQyAbFrRtk5gNW48
I4ENksSVcASR4Oek5Kc//3SCT34n3KBcTl9MLWi8mf3shhOoCCf6r/y1zthN0p3AQYtIkLNBOJnP
bwL7avTFnXYYDvkxu/PK4KxF5l29YxV2P+5HeTeT/bYbj/LH84HK0Ht6zgKAgQO7juZwEU/PwTev
05NS60krSh87fWm2/XhUf4DN5oMjr27Ln2Jccx1AbHzUD/b11cn8YUHhJm9ykN2t1+3vOVl7ix7Z
m/moj7xA9oZkHV0XD+SWbT+uuP38M+KNlY7FG4UT7gXBIC+I46J/yV8IVmr7y5h8lUEbjB8Rbob9
88TS9sWb4UUPfgruNH4PEgbYHH8Q3byf3fTYvCl/oqsMx8oI46vMMUOUNdbFTgtEN/3kCV3decEX
/sb84d52Z/uVWdWejLGdtufzO/CyLslqe4GjEg9bxaOkcsSP5EvE3vJnHdCi8FLtS3Kfj+l1+Wv0
nXDCnpjdlYPsmhemLF/ih2wTJXTmsVS9qT88+T3g4vsvLAmHlaN/l760LjLDG1UgklhvcSR+q8nh
sKfMH38mh7Xg89x2Wk56jrAfuEgSFb/hdXusniHH4q4PEVfsV3sNFofBgv+c7Xw2HooSeilE7hw/
VPj0Vu80Y3YefEX7T/KLdu/F7mtixNXa+b70CIqgLIaFDn52p9ork5I0qN7AVJzQJrkAZOTEWcf9
lJz4nIkaV2fM9aUWcPlW7Ruh5mR866isIzQ7oHbjU2ed5wphLDuKn67/ruTPaHlnXBYjoXAoepkt
p0xOcOkHRhVu+KeEI/YgjF0xct19qj/JKgDNYw4YIcHzM3KWslNzhlfV74/VV35tXRKTiLoADEo0
g3zg26foLG/qRbtxSWs35TR/DH/yT/LW/2R/CfcGg6IHW1+0l/jOthv/aP3h1ud077nClENyV91h
X16o42k+X9v3TLXNM61f8TucFg+F4W0NhaNwtNU7BpurFZTueESetH70H/Jlu1EUzRTqZBJyi9e7
7YQyLftdBB/dPpRc2Ggny9sOxVtyhk5+I0XAzc7JV3RJ7oTfnqIHd0AdJD6nANf0m8B68KcwEfrs
kpJbY2+dILt46efIrS0eV1s65C/yx+R84kyli/IjtwqNs/lffJLOyomsmAumA+1Abc2Ebf3p839M
/wy6yXXwYsMHuxUbB/kdBCUtKUd6/U0rjerpINtcpA+6y3gv+l+9bX2JD7oYAGABN9w7PQk+jKBh
DQR7KET6LN6Ua+VFF93NoXLsIZcQV3xsVxvE9n/9d0kWBBFGnEMcscneRGFzr8PVL5zua3DEh+E1
nlk7yDmgapA0sxu/ee9BHaR/EuL9C/378yGADfmrtzzpK4YDn/psJ1Jb+ZuDBLxJWPJWqBfpzDg5
/gXXHgg3QGQXdPEJ89hnbrpLB+UOb9SGh8oXryCPxGsamO74zvgmYyR8YybH3KFkV08dwEFErjTj
FNOtNQdbOKU7Blp6TY4VskLMS3efXkGs9LVNg7j6+KxBM5NZu9npRfZVHrktYPs34VD8NifdtU7q
C4t4IGzV93RIX5ZXZiTZv4I6pPiWx9N2TnG3Os/uyMf3nO80kdbLQxYpABXYJX9KxIIbefZOpT44
psGAbC6s7yO18b6KT/F1+h3espDJ8OSZP/wwY+czde2P/WOkENCBhb5b/+QPw+PsaxZMWo6Oa21X
E5G1G2u7eMVJk7zSPSDd+eQj1O/Tp3jjLTEUW3khACn/kx4dWVvKrg1XKCOE0RKd8Fv+R6UnXMv2
ZZWfg+YBViO/CDkLDP16QngeGm5D8VBbviVdqCOM9YXJOH9tJBom/Suh2G6V53KRoEG3QSSAmba5
AAwEr8LYCQAa3zy9L9GZf8MqohJBDTwU6SM5xIKNFUERgwQ9iXUp29us3rOR6azq9IbPz0LXWREW
gcMdjjKjWAQ6fpdB3wd6Uj6Hq4VvJcHQ4i+7TssLgymQ9LVtMFXE8sf0bOApkoei7g2ik0l+G/Ao
YsqMEoJUelrTiS1lfyQeb9o3jDAAXaUBXCHQoZuOVMxlTSe0IXB5Vm8YTpAE5IJHlMXIAGqDA+e3
o7cgFdLxhAp0sXB5CI9y89Fj/8sgD9YD+6uZ+VXXf1DFPLgGgCD2BVanvcjnHZ94jlK+N0i2wMKf
a6CqFgtTQHZ2G0P2r/e9cVGQXhevGsVY38AckxpiwnrzLyeJgGoxP/ZuF3KBSveCLR/EcxREWNJt
6S580asu/hA+hUw0AASAOJ0/+akH7JAwql16TBGnwvPIb9Idx+5CUzozn99T7zSK18KUWjbNGUSG
tfV/scFEb67wYvCyiZKc0BiQdYtvmhp2tcWHxPmneEQL/X830TnL/v3zq9mZu3eP8oGW6Hx+PP6+
6IHcw/7H2v94n3VAAQ+5nTs48/mrpUwYgdrboMocUDmHmRpAdP9/71K6Xzzm98S170jLdrQzvTz2
jBM4LYcEToKQ2Gny2e/Qbr7jwCF2Ohx5k2+JqzncdrvUgQEQ/BMc+Os3PIth8uCjDp/RrZ9cVh4I
dUfy5KBn+xF7xj5B6+YmNhEQ1G9qUNiJ3b0jocGq4RJku0v/cQ9frAcTzGCEt3htfAHPOgSpnXAu
YPL4Gu3atK/3cfDOjPUm7tTL815mrc3prh0UJ3ofr5QHF+vG04HtOc+YMSh86cQgiqcpjKCY7cp+
o1U4sEt4pa6JP6fzdJIBTdTeurn5R/NvOGd32TcvEc8IjomBS/uMBYzC9Vi9pYF0W+he5B3UGmrO
8ScPZGYdukvm6xUWReE0vyX1FrUcMMMQqISXBpjV3xAY6UxkRJ5YHe9Au+f28ebP6rsIo2MTglu5
989nF60nvlMbnuN+CDVHD57FifWVuKlnBto597j42BrAsOED2N7Z2Cu1TbrCyCbBn76Ve3nSbcLd
eBU8nSeFXTgT4W8AYOYVD7JxJ7jVJlHzql+BBjiAYl1rwHxuBqBc9zzo3cWPfxHqJq7ks1z+xJdO
YQQD9JAzrsBMxitY+0tE463vfuq9fhh85cRPc0IZeeuuw6W+ZQ+EUJecz+rWet0FawRG9vf6BJsW
mmXitofnt5kF3+QpsisZQLsUR5f1lLlsevu9/MU2L+w2G96B+onaS8KKNe+gpqqfwzfpBfw8TE4f
NSFZvvpJtj0X8Z7DHcEdM2+0iHvSMWB0oYvjebFr+G66jXW1JihWP44/43/6R31UbvVHHCRngG/4
sjHmM10PFhoH8z9eywz4WSquWDOIfIDcPjfmkSZlP8u2TAv+wSBR/ym+qrf+A9V9kfEfaPuc5YgQ
kPbhg7k68dCGToUebC/9iscEUvAHcEBKI1LH7P7IIHz7m/J3aprClp8TwOJcOaMAQ3Q3h+xP8OOB
xuKe+iAq+o9lGQs9bLVUd7Q5ODyRYhkaZ2tQNHtmAjAt9R92lWuBZ3HP05tgG5qqkTo7+6d/t1cC
M6417UN/LL6yL/kSH9NXSEmb7MNpSnTsdI7yZzGDiF2TadCX6FrrPpchqdmcCEyu65+V8wqBweLq
R5prNOA/yZf6s/zpF5qviUMLEM/z4KTnhbDKyPxr/avs5FJhZGV/uFP+QTjO5T0DSaSfPYBKlK4I
VY2bfo9kcgMU9E4XtsXdK5SO0PpkoTSH1oycywPtKbv6T4vIabcxgASQ8zExMbsloVi4VObSXxnt
krB7nb8hLcg+w3w+peGPQSTvRkx9lF+nOwDE8SJ4rCDF1icZgcqKzjSMVFsfbOO8fnIFWTb79yD2
qPy6nTLbw1/ZBQx4bPYzJy79Tz3YvIFNDWuS7LD68OqYenR/bK/t2MGMahsnxSuP6sMkIHRX8mZp
zCImJ38ZX9L/2qP4I1+wMn03/uiyOb5J/E9z8B2epv2Pdo6OuFouC4dF/4lddLlDMwwWPz2RdMOJ
EHudv/BPMldAEroDs8dNpYRTCH+V/Q0nyuBHV/Oq0k3b+QGSi883OLc8Ll2SQTkVWOP0OzlAZ2c4
HYJXmXf+Cfvkyudz5DjisPb063ZXziuusvvzo+EbvW9U1+gKlLNFoUyubbSXvnuv3QMxCWTmYJqj
/WgfqPMeCM24g3ChcwMjH3nIPwwgTwRd3boQNzjq5Cy9DATD2ODIbEPcsfopbJI1uXh3slO5CMZ4
Quk2peF/8rV557mQesLoSqjieQ73XiVO+i4ZFgQj4LaADxfx8m9NirAdq1+E3watOp3pJPN8ZV+x
hOVC0BPCIaYiwhV5c0unAtfgULxMRyJoCHe+5YfxaztOAWbMd+EukpB0I1mxxhKuEpeMW3+fqCLv
32rpfhxLgYiWHreaGRbZqu2WF7EqCf8mXakv8TXIOUJgEc1MNUWehgZP+RHkN7TyT6j/tW3QIVem
1YRrDy5G2Vo85HnKAC8BIIqLnbgPrtstYyS0yau8FxetPfaaFDtp4je9JZyNCakWuBl2oFnXhPqg
sX+qI2QUGit34ECOKf9XZeivR0OEdhqz9psi7s1GIPuthyK4aQvR76ty0OvlUHbd4FrVFBpJsuy0
jQyXxBCnY92zFdJTNT8PYM9xvQoyTStgOkUlFxeTIRMRSPHsEpdF/a5FMDcNXDtjKdqzielqyqF4
1joeKcKoS1wkZ90Un0kG3rQizoKTiszUrQhDSL5/fhi3EwCgUZLkDgIdgd0hEXtnpHpBWtUF8cNc
WEDXQfK8oMAKNpUENQAJi4M5I2Df87Kpq5fTOUS02KNAnj1JnDlN21aWHvwXLzXucJj3eowAD3nm
mJX81pFTU92WUeeknLwlFX/7Kev5nkCT3VI7XUG+10qztoN4YjIjgN8x9nhPZokJsmhlKJn54yZx
S1DqALa2ZesqE9HgGNzVlRQeHsLfgqQeVHhskgZuabn1nPbi9rDm2dXqij2K6WgdmjmtdAQFxjMf
K3G/EW9e9RKliHni1JfXDXd2EXSNGIhicuAWAqKSSUC8eJqiS/BBUsvhX3IYRvOGR+Zubfl9GOM7
skVqfxKU3HzQ3QLbRsfGO4ex2YNqKvLcbaNQwf2L1tXhb7li5ng59yM6zHfAo7NxZHdjw1+hGp/8
hj0X4X6yhS3Nwp+myIRryOSrbceq2o4YaLlPVnQYAgN4M80DRTD9nPzjTnJHIXUtEizHpPEYkPLb
2oB63I4ebfaNvArDwZ1Bixpi72rSUbH+OmWDubSHbnEseco/LTEHA9Kh5iQJyfFQf8zX0AJfrzXk
CCwx1YMtIV4Cklgg3pWEjfmntwfphaa98GE0HNRV8FPDCNqG6Raq0qWSw/aZ5jH7vTgemtgI5jYN
xIHUYdj6mxmUnepGxaVbpTAb9GP7OKAXcLIhR4iCdXTcwJri9YDamXSvWgFeqUXpZ8u94E44lRXy
RDq+in7Fo8LcpCtPpTmfeNgmtbepjy1n/6W9r4Ue6hiEY7dCYa/4xB6BzZr9Yez9bWLBTSeNFLb3
k9fedMtY9lsinuI2Byk1BQmbQGERHH1iA4p/smbYBszKWvLjqlun8CT/MwnKIemRePt1HxNxM7TO
cwW6TFj42sBUEvb7TAYvzJZYQhwsC/tOidgu+ZphOoxm+cqSA5EjlwCdauUbc+rXa+RFCsKS7D6S
ApQmhXfWXXRSUXE3WutarJhCWqJR9/JiHbLiP1OG4NxOp6lrjplOarAkXFY7V8VDORaHVl7czKQJ
TgMZ4Cpvkaw4WjyQxBijZyDkCH2WiT+mYwDVFmj/Y26VZnUrw0DlU3gNhnLeOE8AVT8Zic/vhMFg
ndE+U9ZEhvCRumTNPlN+bJTkqvyOyHOs/UZrfFEhp51QPyURSM5RPHX5IVN0X/WtpwVPFQRyQDJf
ppEa57zN3Rnhwkmb6Nl5qqEm/H609GKcojtQU167EYgRh5z7If821C05zHE2u0pcv3LP9lD0tYg8
xZXWGy2bcTOa4sym8kPldOsLFirPFSVXupYOwHOANHFn5tgd1B3DF2264O6/zfjeZ8l60S/vRSyc
aav7uH8pqIjWAamfpb5yLu4nS8B2nhwz0LQWX9PbxvO+x/iItk9dH5rCZAy1qwE6geT2vV4a7oJB
rjMQNAnnaKm8ujFc401y0oXOMK2DnFoLJyeKEdNPP2pw0rrfHYoNcc+PLDIuHLazrkcXdDz5raym
uya1j5HfO43bsFKXl9RdEqSQJK0lKsUREISjICvkkWbHuRjptBIu1rNA5AyTQWKMePc9uXwFc7vf
43+YvDUtfa23/KZVAmbDWxeUchRozOGMVeTY4q0XeetFNWyN+BgX+VGwZTy9lz/dmL2WBYpG0mjD
V67/qyDiKsojurdIhSuJ/j5WQjyBbY/wKo4eyFvSrHsRk+7FCqrTCIt+kkRMO/Pr7NsViP9KFhyw
TMcedNva0R4Sgk4IJxAd4Qi8UZWdmR2CUrmJ4RiKhcIE5Hf+0Rq7bBUdE5EUoG67Ulp7mAkr+jHg
xary5FsgNOETLVf20HAvnspULH5NNKA95WEFZp20boFQiXlrEHhNAt+exXTMYlbIfdka3KlfDokK
OdX0eCB35cXqNJtrdtM2LzIecYbQnmxwqCJlWgUC4vX6fev0t78YJbaKlFTx9G4D3AYycUAnRYB6
D7klGwpvQIyXeWLCJHN43ne5h9orQm9XoVIiPicnkZnzqOA8khSnGwdXEirvJlytbrUrr6yGE21V
o0xh1THPBiGKxdQteZaulupI2eDUvFUQltZIsvWaefxlOCjw57kHVCkUXq9tZ2DyI8SCAb0J6dw6
6Y9B1YDsKC7uk/toH0s4WY6T1t0hEVZ2HAumNEUHucSUbiixYjf+QLgy8WnIfSqwj4UvFwkiUcMj
/MzL2BXmqAcHNuRL+yvr4AI76pYYez0GPzkQGsMvtQjzdAUK8twshoONLxALhWfNHIIb54LIg8iY
ggc6oCpy2y73usa1kKxgkGE3N4H3B7ucj8/rlh3j5lV7RN+Vh5QR4Cao9ZTUW/UIvyWERxZoSxFY
QM5zauqk1/YRWn3BNdvHf9F+MCqi6Sy3l8jYmsjXzPxukbwkHMzBEzKdygLRopqRyXvH4Oxy61wE
WN3NfK5jYpcZhWxsskbrJtfbrc7RlWm/SrIG1TReEt8U1+OBiPA2u9VKfyG5sdOIS17cFZ3OqtZ+
O+UBm9Q2Ir+Gln5UvGrLScGofSqORPOHJA7kvAoarqLM7/XC1/KKP1UjehPsReu4cZhYZplrpIS9
dw+5SQJj8lvWn4X6bhjzq1lPL6aRPWQYJ5rZHcbRNbjiuP3cAacqJYXFXbbQsM595sXkPZfFn163
fg+YVdvOz1q6172E+dvSvFSK9ZIN1mui/0QJOecaPb6snAU/xnQpEtnQDTLqT/kWIewYitSlbswB
m9eZm1rlC/Diiwyct9RxKNMXLGn6GIzxkenjI8I/LFS3QbLuOKjv2qf8THHGttXViHgxvJeLAfWP
vi3SPRFAnJaZtjqmLxPA35ifVkNppZav8m4gra9MUy9ZFG9LCMubIWOKjmjxTVPFGYo3qe4PzT5X
t7A146NUAl+mPmtj6WhRmyV8KW1HNeZbAYsZERiM8ek37A2irPNLFZEIy6uZjMXeN4JhXp0SDwSa
H6fSVi5oDdx2yiO2dIvbNBignKmGSXjqVB68GlzXZ+dPrZVeTLX0er4sbvWBL4A2XspX2QguUaoG
N42tR9mjbWPfgOFEGKoxF5eUmCkkijDdnEwWvYXj1UhXT0UWWJQwomaZpfIztvV7UhoGdGOm+LMa
IUKBDIwJSpNPLc+tLFU96U2z4kMGli7yjcrwu6T2Y5WtvGa5skp5ki1eaTcZiP1K262LQFBw50mJ
Dh0u85d+8msuVHlMuEhxpHK3lhJtLjMQ4irX7iSR6qgCUVtQjm1wEgiD8BKluOgJ8QCyfNaLki8I
br11zNPLWIBcGv5mqcGgu+vU6aqB7sYyxlngTDipSsi5lVoSlCbYJeizYRzsbsjtREYEiPJtXeGm
mnZ1IImP+Qm2fjJP2RoQN0fgEd4eF92mroYRFmAcskD63JpxvqFTbciDG29YY7vVU4TEL8rVx/4D
OJ5p73M8iXIwZRyUWAlgMDK109U3S9lXCssn5cgm2/ueqzUMgzdLR41Wbgc2wS9qWd2iubqCdz1j
ETo5+zkXXeLqs+1r6I2jnLenzOCZmZ2qw/PHGmYabPbdLdeagOacWKqF+p0AaKYJq/prgbpM55J7
jplaZXkWJ28H6NtidTkG4twdtkhnaEz4bqpAHc99zaJo6bFado7aVnRjILFIW+iCyVtOpkky99PW
Bfu5FSxPf99EUkzeEwmJYQ20UDN8iCoBDlqWEk3wN811UL2WSXubuGFxI5CS5o/v87oGvYJGl0Ym
1xDYZoz/caIufF9N8jCmgOzzBVdtmYObdA+2cVzTzR8RgS8LDfi+DGGo7LfhlBbKkaRJwgKmffQK
YT8l7o2xGEkq0mW9dT+5cDSgfaYFKcgu+whVcOXyd0kxCU4yZl/Bq464oZNMCJqqIydNOTT1Bfgk
qu45Lb30LAHt3Gk/yIXRryUZ4Z1Zs1d0qAWLjuKMRbtEZcyXrK8ewUlTcRpHyYviD8iBtlKfwuSY
i0tg5eOh6lgWLX6n5MdtNo8gz8Bhkrv4NUnAFgzCb0emvNM/6L/Ig7Wa5aY54LLPQgviUC60x0G2
jtVew8CjJgTKKF6tzEFFgEdET1Up0gFaYshoFWV/qXzXHftEmanr0gWRaAS1mB9SdTi0Mb+mN/wm
wlt2g37Z4SQ7GZ112lYPHNANiWY/n2FtHGS8tTIWHVKyNeNgUMStjR5WZnGUWRwMaPToVaWcQDnd
OMZ2NkxnQ+7OqiaHpAUXEBBR3mimFshSD3iPSfUw+xPyUfCV+XsdtqE8En0x3QB8nck0CdSnini/
4se7aLY9DihTZObUqqvG/Wnd2IbeiNfOQMACcu59qWOGOG/OmHQQAxKnDBlg1dWl4zBYh6dInZWI
xNuETWqmI1RGDw0PamUA7Ix6x/mYtxz82fs61R60laL8kVjhci937Jl+nzbR/tgo1jErptMgxOfk
oPJ0HYzGlxZ0VfOfiI5q/k7dds4P4pQf5jE5JBEaYc+8RwMfzLSFZZ+FprgdDBvIp1EfOHeIZEC+
2pai19AQpASgdYmHGcxdx9rVgW0oz5GTT7KeWy9UNrnO6Wq2mc8PKeafAy2a8GzRCERR8poz1trJ
+kUpBy/Z7bFK+i1zuFl0Ns30xvLJV0Cpt5/UCWlpkISYTheTLRoSsCLomccaDDmMLhwwCoyFempU
/VzRnzPQ76OzzjtC3x+D6xvOEAT4f/U8zfp5tcTzxOfN4OAw6wcQWO07Z6yuXeoN8t1CagdGLF5k
XAKh6w9k5nhi4+Psxk84duNREfNTbtG3w7OUgg12R5FYQRPHsIQMt2DhJpjIIFSuCykwguK0zv9p
hGXJE5mhU3mfFevacn2LflTGvgY4qhY+ilhzFYCx/4qPWy9RC3X0rYvoKTrCAhxbaLjjHbmugA0z
egiOhHMdJmztGXWTJGCX4Sp+KbjrUy5SacQd0B+eV2HJGKWfOpeBoqs9Olt7SEZ5kj0sZzPZvwCD
e6F04VS7ffP2pImZCOwGQjgL/ZgNnwzdB9KzQQB+FSQk4X7FQIpxlr26egK25qqm6DKwgZ29lE9T
4E5mqrMvMoR0jjR4Y+dObvQvNfdyzxCejCG801+CdSqRfRN/xZIfx8Rs0ALA4X3qPZPSt3B2UW+R
zICyp8xgAykHUhzDqpeYCGBI79FGM6lrasyUzw0eWunpbnzpAiERTJ/RZE6GZ9Sr3/EY2KrsUAIv
HrWvth1CqxbCDVdQA38uCws/U81D1fCNWnfiwSGZV3LgzzrF6H9zkTgTB8psYeB/HmY2uPqLVOB5
aulMhvIa5etVScDxxPp1TtYr8Jlr7Ca/GWaJ0vjH7GdUjw1SBIUKoVjBMC3W8a9AqZff00q/tQbL
TAiVFZO4lYFM1COdVg+SSnMtNYGMTPxbvNsK2HOxUg659oqjPoTFk2j5S9nGlwY1TZy/ZxhncOnG
mxokk7Zvc/WtG/Q3kXQry2ZKdqjF+cCaS69Ipe0MPEtY7ONP4b9tA9JJ9jChHyNtjkUUBgD/OXNf
W/TBhMz1xuZkTq2O7hIr9HORuzDTyLbWizrGq4nsWSyI6+cs/pYtOJhKw4v5kgwNc5DGDhUESrJS
+PFfk4Nrntu8PI/EFWVkQi2MlzOJTS/5Oivb9kh16n5xDKtywK0gpzrX8vfceVOe38Qamk+84Dop
3mCSv5HN01R2Kbx06411/QBxjxXYNzjumYeOhbFHZJUmv/eaem6V6qISn1ya8kVlyhMlzW4V1ku8
Vhcpj86WDTjSY/C75h1wXcSs8r6YUY4U41FLmyPdR0UNivWgX3+ieQuHskatTCxErR616L5lK/eR
9MHmSGmJcPILIUdgMDqgeO2i2M6lIJ7rSDwP/US+SHlGPKU34VjFYdpsnqxgas0P6rgGnXIuW9OB
ghJ2hE3UDT8SM7KrJpMNH4toeVvYpODi097uJgYFFIBQORw+MqzzG13J2FhsxcThGdeMq1j8ZXdQ
LcquTBSfIHFfe4OxSKYyyA9TQcV/eUIDsxHrIc/vOEuguoD4ha8/lZm3UhbGlIVMqhUK/XFlQuZN
cQCbJtCogOVePKmWckpk7WSk8mlW5pNUVzYgnb2yeCzIlAahh6n6SO+5DPDY72eq+8Q8TrMFTgoh
l9weJSEKk+aVVO42RVnR5r7C+VeS/lOPjpw2iMt1iEczy5Hcndm2xbqvT6SI9iiiEI1o1/md6XmG
eAFMszHUgVghQWFki23UKg4ST/OVp7lZJMHGgINivOpRCbGG1F1q8aQcnU6nQ2fzsiahpX5vY79X
jIxIonNNWLNA4kp2rlZuIRUP3GYczTk+zmkcTlgGjZdRIJ7br1iJR/GbDrxsSWFXfW/bh6z4Ubt5
EmkLqN69WGbEbBwHer4lQsVNz7dYELcZ54hfcY+QnBE3gyCVTMwS+29mLo7GaRvlkPmRxSNLGjva
1jeIa26nYKszUBCw9ioW46BgaRPHN3NW98uMcXUFx4fInBFopeNwzcpbU4CzLMWbkc63Wmhuimlc
C2/KvFxDBCG5PfFhnYe/RgMqUNIOKe7EvTnis9PMxVcTynbaNXlgHsIpaB0XjefT+LZM0aHETM3A
u+Zya1CfAOpLh+mivku82/I3AGgM36yzpfSOq7xj4bcwD6jJq6M6QSnztsoLR02p8R7wCblZvUIh
rgOdfjptA/LGGYz8VsZDMCYsD2uj2UWF/QWlrvmeclQLkuUsEqryocf2JLoSA9jsuXWW1NCg+kv6
7VnykTZNHMSSnwh3PGkWnzZ3k5Ke2GMM/RFE33GTniO/mYKzplqshCTMsGgXTe9Mz4Ri/kjfbr5g
oK+S4VoOe3DznVRcckM8J12ODmE8AZsgmIT0uSXImJ/LEwaj44RoGJc5qN/lVyDzoWbIyLLulKZw
RE36RTXwV6QPePnWEvk01Rr2q5khdYcgfsw7aisGU33u6+S8pxptzU4a1lO8paelxyqBvN+Yruqa
XZZPeBsQHQ4lCYsdluEFJxnyZN0gvQktOY8mWCRpTdLV4EXmTPHPUY5YKWOCCMgr6WmgOta6cRWk
qJFZYvZHebsLqPQroip68VsbVAyDQ0hwXijFE5utiKdPkBBTAozEYSZCaZuyomxmskHBDEALpdBS
aV0VebEryr6jfjLpU3M27Qy0x+o6a0R87PoDgMbCGdF/66/DLNmkVo99zK2rBbGKa2FjjY1QBiGr
wYpazC6lVJDW4tQcFWLiihNMWssGLcXTv/fF5VuosA1kH1mVHDUVB7+jn4CxAdMZWFzToeEIRQqj
G6isUTdQdW9l782d/sR3YWQHlvQEzpv4ZvosoLqaVUc1aMpR03OxqiiAipPBA21VBlTviQ8CEFAF
omHUqxppI5RsFhu+Wg0HWOvC6EhafRDFJiBqI45kO3rC5RR4Dgi1GpRn6RHvY4oYsBPIZMGMz8vS
kesMRd2Mtn6cCHg1mT7+kyRG4J3X7KuWvKPGp0lSgW5HFIbZPzFkZpGz4W6Ocr9Pnr7JcaOZlsxL
beDkh5WldLj2x/hqfdJoPKbmVVkOMNgSnTRV7VSSstuSy0OO48qYoYwZF5IKE8/QMCxUTrjz3iPh
VWI6gd6R7DaSTfYy8ALu1lhX74qCVMBswG7J7PKnOxBgWCLvWkaG8WfcTDuGreATSGlhdu3sK2Lf
cA9S72XbtsvJv07Ef+L64Em+H/JAIGXFfM4m3zsIQ5bXSKfW8uJWC4Qq2qX6HfwD/6DubmyKEomf
iX9aIeafCG8hl9bU7iSEpS997CENXgs3iWhKV9e6bXtW9juh+q1m/AZQbBDbNG9Ps4SOgZ1rNDkv
TzY0decB04H5SNSOEVBLn3URIGEa3YAtYwgMi2zmr5aSRsoA2aJtGoZzkounoX2U6Vs6BfHJihZU
PFg1TysP+/WjaR/Zt0BqgJr+j6TzWpJbu7Ltryj0fBANbzpu90MmPNKXZb0gyCIJ7z2+/o5Uh6J0
JJEiqzKRey8z55gXxfwxE7z11KKMF8hdb6IpvAwr9y8PXBYpz0HnupHAju2YrJEKjFBxL7T6rEEg
E9XtOAmsdJ1Ww+ug3tDOkSwQTQvzQ1ckUWTLbiVqj/qXdqmUDyrYY9K21x0TiGicYoKD5Qy0yza9
tToUYv4MyKz5syTC5s0TPfrJG7yXY5lqB3YIwdSXXrwYbvfMihUXb2gpAHkMsCj2dK8IaVK+EfHW
Sg4JlzaRAhpq/R/x9AqVs8z7Ky2tIvJO1H0EXjPUOzxcsp+bA9ZaRPYKiIIN9rI+F8w+MKziqJxr
UobtzvxLJDe5VAPFvbFEEtMTsjrdrssv8/pVADjpV6CA8Y1gE5zD0h2FErgTo7QFlQyvlja1rgJF
aQ7cC5kNVCmtuQcBI263GPqV+o1LctVBrV2SCofyO1YhRFHtJtsCgwUiLw3XPGU5npWOqaDgCunH
ZIW0S0f+E2op+YWNHSSdmgC0CPdvcrLeYuNnEtSqaw4aVMgj/a9lPZcxzJLQQn98KCqACkd/Iefl
iaAD2OASVOCqKCuVST+TAk2sYB5zPZX5adj607CqTq5jW2h+rF1DdEx6yxp85+WAAiw+xymqeFRs
lTB4GqsaIlo867kgIAMHreG58CDFhXF7qM5rtNIssBJvpOZhPUzAT78ZT5OmN0dYaAAhENNeXKgd
cGMKp83im5lJ4wG4U27IPDV4QbuKBt+L9+n0nZLH0goETAkI3YRIqhA6/jUoHFOhDxDmH4dEANa9
B3FWhiTrzlUVPBk+dbR9ArIosTSksxCOMPUqmrCyDdBSVKMYxXyNzAhFNoL1GkEnjsakivRYD9nc
h7vTs55JLYace3mbscsqVQuZU42mzQprBx0IrcFwqQm0ze5Kvz5awXghjMpL8g6DpugLyUvqcGuE
Jve/2mJG0c/TlgMUL6kUqLP4gsETTR+0cdUU+Gb5WchMzy9U0dn2sUUt2nJqa3aGKdOrxd+iok+D
rUuD5GWni+iXGZwK7wbOyeZZDoJs1cvdHYXOpSKtUHixaGZIJID6h+xgcI3FcjCaqyspSDZ9SQ8a
mTgZvKEKwrom0UKxAPWjdGHqFK320b9ZxTuHJaR/Fmkny6DWF2Nf5BvsPmVT+NyGY8GTqWvLGbnF
j3zdP8vB+Eia/d2cy7dducBcEH6zoW3f+l29zml8gb3EKFc7US7vwneTvTKAoxrfkDioHpKG6aA7
ukOsXy8Fo2H6PYGIrddzJ9S96M7ZrVuJB64iy+jD0VoCg98+ckAqNxWlqkZ8tVaT6YzQWEk9gYVi
JiguMGWXlAqRjG+K+y0bo9VIIx9XipKNH80QmWXzknTZAwRBGz9ol0yZCg/7hfU3FZPLQt8a/ybX
DL/tEL+WYn8mkIDSp2f7tLF9MroJ0NUaNJRNys9VIhF83cIcQ95ugZto2QVk7AJKdgGwN/01w3CU
2Hsejuxk86KiSPrVbTAR3pPkZSkYpmJ8HUbubyx7BZwE2txI5wkveFbSvAjE2QdA+6tnfcSwoJ9u
xZ8YHCeTvrdV2l9T1lmm4OXEW9bkcAvfDCoBUz19cyRRZQykJby6Zvu1k/SnItQfzcqBySy9QUS9
KdZ0zdn3xWLUEXDai+RR0268Ws+wSeGz/tBILI3bL1n4pvZDd0dONDCcHWa0hJfPuM94aZpCBlvA
d7vVrE6jFYsmneBaKA9Vyu/1kl8FvWT3cUj5zbDWQOBRkxieqhxq/pR9we1R/dQrlJ9ZdSH/F0Px
Z9956kSa9u5t2nZs1fIuGD+Yy2dRroer3uJvzVxc+U8dLjdHuhywDnRfc27yCR6J0EHjejFwjbFU
Lc5GQpzdeBuJlWeWqrJ+GA5/NOSuIDvg6qhHzIz1L2OFlB5HU+7gAtexJgmBpJg4bDnJ24//5PTg
7qrzeyVwLbdc2ExCiLsWiOGUjXfuqtqS7sNoZ/KLfDOa2ZFNMmx/q+JC6DneE/6BGlJZbyou2Pix
Ve11FPZzsvCOHfIRfKDPf0B7DJc+RnWoL6iSt1y09/Qq9VugV4qPAJvBXWZFZbRfyGrDdGBZ0W2S
pnNFdK2Wxid5lS4kL4oMZ0RscRg7JrfucKQO5GFRxrCungLzmSmYs1TcQgQuqjU/s3JemmV1hUW3
N0l/Ae8DhQ9Ocx2fE5OsgmY651t8aqr5ZJYGYG30qAi6j4NgnsTWiMYBVbPSB6y5wjGRePhDQbcA
BXMNM58ZL9BXr6tqXuWuu/UMRMvXpvfMWGU5vEcZX92+8xPkBz9tRTRPwA6q/B111ZvZzq8dFycA
RyoFEDZGoXjC7/w5jorZ/pAIlTOjGiTHBGm8ZLqjCQGe1qLaferpJ46xP0o/ngW17oCP6UFIVjw0
ivUYYyK6Tea+FNWfmpaSCovDJMcWwWhgZGRkJCgL94l/hiIWuAQvd79e2k2NKot1PtcolsShqQOr
VgKrrMJ63EK6UgUtT0+OE5OImPdOWECPEQfSFRyJ+mm2ytP8RxmsswgKYttw45lOMgrumj2768qT
WYWCHzy0+i1feDz/qBIy1/jHsqJ4qL6FMgmpGvynF2gv85CQxJDMvLDSOTKHr7V7qAIJtWtzk4Uf
EDsjfVcesUaCNYPh6gmgYEcNE2eML6x4Zz5kUl3Utkm1yKTloRT0QOrnNMb+qm0dG7ReOEroc2Od
QRFWgr6SMMCkSB0Xso+ZR1oSBmeGpLpx35OBZfCPaUNqPgIJHWVJszvGVPOOWnPr61O+Dae12P8k
CCElmHf5Ew+K/mSiPu4hJmzzX6mWGVAi4l0Xgm9+6081JRz/kdJ4eVGEAanxdv4LatLLFxhNLKQt
LgPGMHa5nmcJHZz0mMbRmec+sJo1yGyhSl5Xq3ldROPRcbv7VdKT73jcYujviRlkywfwcXSb+pGE
otOyXdDH59O3NOHgwTdZjRNTWYZwzF5WJAq9xGvcXoy+m4/Fpv6AD58dzBTF5K5YeF0wdoiril9b
/NUTBEVx+/SGbxvl6JBACkJssceKLeOTJzqVWDGnshpH7xmDl5k/liYUyTXgs7Q29hb2gPt8YpVf
MEwXf6H9FBLnKBZbd+uhZyN8HIBVER6VwIISOk8UyR9RmGsnqT+O4ZKjFLWFRXyvMlBRBKB1Sfkh
Ssa78amHcgUyr8Meb0F9AZ4TWnDoo1jeApQZWXktOxlBMw3ngQU6/lYyiBglPr3zU0+pqHsdh43O
hT+t14TgqKE+V8zsdOue8IIW0mkzs7Osn/U9j0QB7XE5soDYo828E3saCbMaiYCO9kfFwh9qKNsL
DIEwVtT8NVNwcZqSt5VYYHfyn3qw0HtQb1mA7XFsFb8dfyQNkXwi48Ddp6+tuL5rFIHY/8bWSXLJ
mch75CDQBGZzk2KLLDT6EhrJL1H9LNt7vMNVK1AXbxfSn3w9Vf1dLQK025yHvBESpWcF+YBQuRkH
4N/12pOcmJ4aST4LhlcgNpjkPZSHOhwgaiHHeW+AoGjVSpH9Vf/pLJxWkB1YnMtdZHRDpBRtRJ0K
yZmyFf3cZHFUrxOf4Zy4PEYfKw0QLKRkNe5dbdwKyM/dnxR+AkFCeg6HXXEVxKnceI6RjmhiFyBS
AFjyvxviBIgHz/z0eXSGRHYmFioULe1QIL5t3JpJgI6RpnAlBmJ78njJFuXRWMKDQLUXURceay3x
hceYSoQohTsq+FKULzkDzWyIZNQnMKr9lNUsUagPwVYYdk76pZlq9u0I543p0ejtvWCpRpUqIdVo
Uh0G3OQsmgwq5W+KHTU/ajGNDgnYQuaQcDpQ+mTtEnWsFDdLC+VudhQGuu1zOSqHmenOi+hl+xC0
vItdwkhRxYgQF5+I+92uJgybKpigMyeWr8j+uv0iaygFrNlfJfzZ8ubP8UtvxI9+kh9PiXcPCN7C
KKivL7I+Ooudl6EJJynHiKvhsB88pVy8yeLBA86wQDpX61cFd6Qaf6nJ2woHQI7TMMO92HYjn31Y
R2G8dFE5m5G2Lad4M08Dsn7Na3huluTnVGoBZ9KCg7QQH73m9rp0HRCdq0qQZfJlK0bTX8lILkWe
g8IUYQL9LHngsAU1Wji3F9ksPC3MROnDyKbHwiBkK96TIn7V2+3Fkq17o+a3hBxmAaFDzWm7Oalm
OZo0QoI3EHZ0JNcyoY9LHvGDhLzBYsw6/yT+xRleAU27lQK8sNkc2SLR9DRO4knHd06j2luB1W2R
8ocCy7JOKFIuo7dm7QOGqz0yLlwLghJZqaGKOCeJdZHuFglWJpw4uZ2QtgzXuSpvK3+0aYWlQXfU
QnFRQUiWYVyuEc51H8tyTZemCPRNkAKr0u8pcFWsOfoBaSLlaexOSVT1RKtL28mCi0IGXQHjhl64
0E5J8i7Hs5Mky/ug6EeNESP7ure4lFBGnaeBmDYjf0iO3gq3Na2v48PpWu2U4l6upPRkIC8IYIS/
PSNYWc7Tp75zQNMzzuIXNt00ro7xZ3vZN8XVTV8dIMCw5Z4CyCxDJV55jBTDjC5hh3hBtPtH1opX
SSkveRTuynKBSTDwHdrqqe9rXIQFwNya+NLyN5Jqz1hJr2lHoAUNn2zFfebdJeJvvSiu484ctiW3
0aWSSUD1xOWbshOGxnknVMI71q8aX+/nS3FtzJ0HRAVBgPRQNOBa6uGLbaIRXzloFWuNNrZJPeGK
xkT2EwcXykI2+ntAG3ce2SMVTeILbBGTDaAsew4Sj5l7znpJBDHnEmUlsQ5OJiJlB8Wpy5prshTY
eppSRPRkvWtClFvTad5NOCxU/5+EkcTyOe3NM2k+l0wGebakjsaTbwaCuLyKXfq6vH8JNeZ3Fi8b
YEIT+4eke1/1YB2qHCXWZzUDLlQGj70LSSF0jIgDPUWDpMk7QLB2E+V4ZPZgpZ8EGR6Yx+kgP0RR
JEdUCSr1S8ZIn6YYWT9Sryt2V4Mdo9nAq5gMv6I7d9INHISR+eJjOupqftKnHXHOM6DHcvYXTAUE
AMtWw+T0RZ9q5jCIDIyfGaGNbcHQOwHr2bKs3y4pdGmtxQ/Ecrh4KUbjUBq/6okJ7YSjphMjpFhR
LRZguBJ3I0RQDwrmxmblCSM6zEcxA840cPTS0c4SZ7ZqV+jB0tknGE6JoQoq/t4PPllH3sYsTXst
Edexq4ol6TaS87uIbzNRFHQ6pDaS20DXtRncZ0zv47OVkLJGF71ooG5DdgmMtTtIdUMk1M8xxcEo
hIM4/mE/fpx/dM9uiq2rJZA2jRIcAxsuTVW55uv0wqvFSVE5SROW6i0xXZVxe4tbp+Nd2hLw94yu
xsa1GATq7JJFlW2BwcRK98248/kY54XhLP3qWMpNY1YuMoeYvwdgV0sqeejm/NW8dgq4EY1RtPZr
nLF/qEwUPiameFnlbM/9z9K7NWmGnb5fVuBGsQFm0IrU5QS4GolCJpuujC4YLOJzkf+nZr4nqYMt
V0z3a+GU7/KpTQh8tesuuRVSfu14tRWcJmVLC1OxuhgWLmdAOALMgO8ZIOtcEdFGRag6CtP/2kRS
iLYX2Tb08bSvI22df6z5L2UK5PFPxih2bb8sKj3L+h3nn11x7paNB/uYSoDO+RE+4vRqWH/FjVUX
Wn/VFl5NEaFe8iOXIln7EqWFONf+iM3CbpLp1HdqNK+U/E0RHk2WAzJW/6p/kFy+QxLDTl393Gj7
s+6FoL7cTufXyUQHyOhXYkIAFY2h7xfRJAeWCSvRt/y0Imbw98p0W8wKPit2tpjTeGlzrykKr2GX
mQqru4qNi3bW6hbbSm+oDNsaIGkuuTt52CUzCOshCWTlgVuhQiQYmciHlv+BzZhYs6thupAwWG9L
/nzB4/3gWKCJwet6KVIXTIKUGIeUoTjXA7lMjIuYxa8P84l85BbLUMLnkxPvJGCFZXlMsvikywCq
shPKCRM/7BHTj7qjeZvZYLZXFF88AhPPY1RyjSZcj+YF5D/ie7wFjY8Mf2zgdy2pVyL+NdBLNExD
yHZlnzT0jCMJP2ZaSVz9P9Zm8NhSsdmpyTeZdhFBdc64vyeMEtYYdTwiZOLZ4uEiVl+q9retkOoe
VbwQ/zQCT7QyQKPWFbT77P37dvd7VtjY6nsCZJVgZoNqJUXQbZ+ZuLHEOeyfBE+8M9+U2HZTyqhd
9blt6efIGDdMmvTVGpkdt+XLXC8PM+RTgduprN/W1X+uXHRoyUuPBgYkmFp6OhSRPdHPpd5e8fVw
0IPVm+R7jv+h0NkEbJu7iGhlFhvqAU0o9L188caGWNQ+8/4pScnCglc/J9WjLbkWXkVFx31dvFna
7/iJQCF5hKvkpDD6Vih4/8EaU8RmI/Nd4WLap9VmK7SOja2w/UDse8277J4uABrgAU+58Mg65Yzb
a8nqq5Kyc9UcISPvrxMwJ0m4eiYHmbATg5ZjsgB9OcvPUERF5r3cAAKPKrcEnF6T5dgCinfShuMs
DE7/SBWJ88aCZUqArIKWCgB2imxrU2gApUNhI1UyP0pHTL6mxXoDjodqT6P2ZeOIcCu9t/V6izEe
gQL0lfYv5e4FztA/m1ASUxZTbPc6eYEFJJOJZzErTlOGPGziY4o/nmBdBYDiUZK/BYvxIqhP6Be8
GGTtPNg6KuU9FakV9D2A+LW1gIRxkVqaI9JcneLr+LdLUx+ykDTyjNxNYE+b809hCqTCCojos45V
lFUG3N0h+EafRBNfLex2x7GCWV0cFQ9v2nSGTZFZbjryzo6kcGAMnDEGyoywq5lUAzM71roezo0G
YzDYy/nGoOcG0A/k5K1fP9+rSHDpZizFBngK52/zYAUnhSdLixuJX88MMwIJj/0Sn59PQHe0VhJG
VYQfIMhShcwyHDMzOToqtHqxVd/jNP6AaLOd1mz0KKgI7UTZvbmMSnfGVvrLGg6f2JvnzhmoOpim
u2u5uDALgj1Z0HrE4IDYc3yA2+3Hwz/xpPV5ouLE5mbwY2I7WaMzOzFeBhA4y/6arX/FGeRhDOLx
9yBKwT9GNhiWiZbAVn51x6Cvt1uXF3ehmO5yq96BB5yzAVwqG+4ekdKku4mSBUhADgVYlHnV+BQf
FqIME7UKd/T9ayDzJeC/j9tLQUc1oZbflXCeTP6vhMdkRCo2LunpDjoDdJ2VIxO3krX4kFEl86n8
97/+63//3/f638mf5taU6K7rf9UTGdlZPQ7/829FlNV//6v9v18Ifv/Pvw1R1E1DVSUUdpIsK4Yo
8+vfP9GNJfx+6Z8dvf6+Ipy3k0LyzSfthDoTaJGjcD60doOANy8nBABNNKPepUG287zB/MKjhdCv
V0hiQpilozQ1j2vilH1+kcHdRvq9/4wr2Gi7v14JRkF2vXH7/2c4YZFWCwNXLodzP4JvkqnfuotR
WZf2hG5I65fDNpg2eQJRbk4npsXnFvZ1Uv6Zjj2P1xtpGaKjjdgKYvipEHLxHXFT3bvSHrmJU2U6
YSsFutPqb/Gf1i4rirXP9ZqSUM/422vWzTO/CoxKWMbk+8zpbjKpm0JFpwXB4jM2h89mo29hIYbk
wh6k2K2K1JPD9TuqqeLKAnaXWAEQ36hw9LBuimjIYCbRxc/8BWKQQkRUp/JQd024VfZZosnLZWi4
sy237zRIflWOvtCsvvFdgoAy+MIaHXUaK1odXIgxOKssPoUUSG9BjVSzbYKtLmykM56lJ9dh41Ir
9i2q0UMZur+iVyLwjD32TMEbH0Trom9Isr7Hb5O/1EMKI1dnUKnXCedzzaVKfaRbMBo0wdWuC+J4
iC+oQy7CSwpNR0IFlWJcFXYPpXYi+rsGALJSfWvXfJLRAUiwfDRkX8v5NXHyKRf9bc38hAJ9mB/J
wpOUYgZrGXFTz3JOYyJygBQ5C1SUQGF7TaYFiR62q51kDjUZ+0VFt4MADksYSK2+95MFnzwiH5FQ
PTcVmXHHbMxj42TpGRTE5jwzE1WYf9bNeCb69azmXvyDoCc7dRnSLjUoX1C5wNbctN7dRbWJViNm
EURu4ScIvvlFmpribT2I2m1UrxQwufHLeOKpZMtnOAGwPmgJ0rDgUJn9R/FT5uLj7fR6lpvgw6lH
ulQ6KBQzBsHuoN9l6bxfZ7bPQvvskyZnm8FfNam7Ej86owsq+8Bo71NpugohXYljGjshwDQXDNox
4nFI9R12WMSnHQO/MQ/G4svSGOhIB1qu+qRd9XnAYnWWqQtLDa7Dr6oq8fHqYC6eV2HiLHdxRgDQ
Mu+xF/hdU9i7hGDaU2faZCejMpmc2U2DmV5t6g+9jPoyoAAdSMxZA3V4SJLNrjKUWQYknRmaOssF
d8IlAhHz/llSQqYgSYrt0o3GRWSBbBhw87go1Oqd9+mNZ+OQlT2ThIFzHMDc8goKNi3re5EIj31W
7uSJxHloFlswS3TN42i3+nvCUnOsPIbMriE9ZY0WczrkWWdOl2lX+OThhHznyZWQseW9Ta2rwxhh
BJWhm0bZXMhuvLH5Syqv1yo7Ll4kiYnSk1SlAgnkjcz4MPE+kWTRRfhOI+zCS/GWVcZbn2fvrIIP
u9ghKvIr6M+YSxoJl9nfBuPs4otl5yd/+TTQYRxNi/UXiw+ngP2Rm+jpMkAwbKxHwxVRsG8GtkaB
UlVgAIjw8Wieh7VzZL5V+b7EjgULJTB1G3PW72cL9J/+RyYODad9lt2a9DphQpIyxLzCCVcGDiaI
3EZzL1XghtnXVmXo3SWUQj/1FWUlIGV9P68Nkp2Bcd8o2LP5NnLDLHkQn40G9Ru1WyYRwdKjSpkc
ZcBqSAFR4l0UGblQTqXARdFZn8WjUrolwpcW7CkUKll/wbdiCflnsdo709ctRwopRwAMRzTyE/E2
7G3AI2Rt6q2jsyunSWKZI17For10QvyodsUtsgBCHJna3tYBVGrv7ykgUULWwhLcVuEvpJup+3mC
4iLw8PWzGGY8fNb1LJJhVRt3JuLvwlUh1QcPssGXJPKVGpGyiFEBN3+QgcVJa4gODFqEtEWJBWkY
/gyy1dGQQYrycAkbFi94UlDzdSaP9FPFdpCykcu5oOpBfcgcoUfpLVgJtrflVJH6+Fx2cLdsAVry
gFVPUKQ62iud5G5kLAU3pYRyjXxXTxYpebkq4vq3Iqf4406EPnAMIMAUSTzk089OWav0izggLKjZ
b8XQxVRiX146CwCS0ty10Xw0avtK2NG2B+bI275EPLMpf8GwEIAjH+Z49xQ0l40ieIbq1JBQJTt+
s1I6FOGUZMsFKb1JMUTu5oE5Imke4OZXhp4MWF7W+kdMdN3njDdW+g8NfSDwV7DckqpZpVGUINQx
eBtPyu/yKTS74Isz6XdNtnmFgvk11SLtBVj+2PH5fUeEcVuM4a5r4wMJUandkx1iR6SZeiQYyFBU
1hKl4AzdiO7VJhzsbd14kezylCetX8a734BEmQVkDnnA44YNFVcnREx3Rc4B3oIXIxGPFml1pFy7
2Z57Jp8J3ilP4+TZm8NSsHcQTPIu7dJCxFeyLDMi4k+LyxwTT4wlzPhUZhOgXesXm+GrDzXV74PV
kqe9XGTwdZQTg+rqA+MW0ogFffdHW9SmoNjwAPZrWIp0FaCwC5bamyBFM7thsc5PmMTLMBlN9jLT
ZWP2GFJzfC7Z8vlFImTlmsTcZHP9wuQzyRgbdj80cu/YTWDJWbAEu5vEgd8jRIsEtgZ5MFibn4yW
hwLJnR7pETVuZk+P/tYzxCaonQVP7CDudPU+dhdt9pSEj7IBWgWITuF0aA5yNAdzAswWzYGBR60y
smDDo5aS0bPLqNWWoK8mCvqXkkj2jP+2qp5lSR63Lwp+Ji2xm3BtbgP5hx0pRea7gbBk2zGno8/c
fgAY69eTAIN+u2pCedGRHYvVqRhwW76VEQYFt0plfJ6v+8w5byYR8G8ghr2NccVeOrup4JJwF5XG
4pB05xDxSVoQER8H62tdNn+y0qBE7NOsH7UCNBVLD0d4eoHXwOYyHLI00p4D48W0WWhxq50aBYeW
YkQGekO0PccMjX3J2mDDPy//gGZEPCAR2Jk7YBNIsQnABGKzzQwXhPm3hb/8Nvpx3ZOE1IDM8VWN
8RakGzAJGWkVUgsldiTiqPm2sKVQGGGiMXTwFw0bR2jircmHg26seX8m84D3ZWeYVeZ5MeEQHqlY
ha/lk4RzgYsC/TNJa723rPNFwiUvvayjeSEKteDKKYSoOSM+Ll+HMnkTW+UVmv0rqvsXXE+cx0kO
hYIa57Y4C/lhsvE6q39NExr6TtlRCC+N2r/ElW19zqt0wByL95pQ2JviPvtmnipHdAz+fcQu+uyc
Gzm25VhENkwLBRBfo2wYe8WWZtA0O6dmB0mfbKNGcya8u3ROI7IFnK35nAYV61QsrLXFfnymar2p
mGSXeeFn1l3EnCUTnC1ZXAAe7oJmlw60dpc9zEGf1Csf+D/Nfag2or7rU0lmGWelLaKSWYmEmGoQ
aOJPwUx5BxoG1erJssI9bQgF2DisLLdI06drkYKf0kACRDQtWCeJNKCxiQC/HXXJCsYqCxv6sLVt
Qgyy+BcVPI1r0R6xI2P+46lfGYMCryBm3s7mx8I1JqQITxnkywNPyRwjQmLoWPsFWsfON50+01wc
8sdleo+H2KFCd+I+i+rPzCAimQ1hy4Yww1uo5n775KhTb/D9RYIOR4Ul/uTp/AuyI59D7via+44I
g7SnpH2kG6X5+sbol6ahPGG8Vz3BTw2OfCvxLQIVdUr+GMlb2y+BPPyyZhIiSgEf2U/GXVHO5kRk
GmNKPxvJGQgU6WNkiLjahYH8F00jYGYLsYlEMrLjeBwu1Fhteawq+JeDZ1i7p486GqrUbxR+5KlD
6Axqhlr27yx2wVm4llV9odeR+Vt0KAwswyaiWWtKgT6ZIm2EAfJZXbQMUpZDoEdDiif8Z6nDL+8u
pXRHfX/vZXA4K1z9YrwL3/WrxLmdTrXXNak37pYLZsrJf3OfY+A/YC8VZKK+KFS0HJgj3MKOFEi3
uHwquXmY2GlBiyLhodJOBfF2yWwQoEtnwDCsS+5ANw4KpwyW1nCi1ljN3S/iD6aOTDaP7SLDdH0j
bDXi1SRE0+HT5CrN69OTtjdLMHEFMB0mJVNE3/XSj8uropLUK57NrkRU8cEUyytWsifjnxv4qETD
zfk+ojzsVuSoPjGBkbKRCi4J6GKV0JjBSFpWIJj+wABgg8aniwRomcE43qv9Oj25Aa11kSvhMmLW
baNSvKy8umhS8RP6Fs1hYh3L15ywcuu7a9/jpPcEffK0VfZ0YqMp8G2us4ea5C+r/r0woaa463Yh
nDoePw6JTcGUBG8ymyLSN+Ghj6E1mcE6vOpM8wzjYeyDt85hR06eSUf+CsQiVE7KN0XL0bb8Ub7I
MR/Z2t1opdka4h2nbBQx9IkrtweSA50ljcao6yfzlgJWd8qHC90Arwu11VUsp6spvybGEE4odtoz
gzVTYJts5bA2JK8aL6SZlMISdOjxxaX0p4QfkLV5bainar0aCo4/e3uUGCxzhmdJFcTmxzRufod/
0doGnIWXntopHZHaQjRslVPCgAKBXXzTFjjlwJSpNnUN8Mx63cv6FjMwZvDP7GZDwMJHl4sSN7+j
e++lZuLudLt2IOu5u4kMOIjlDieBlq5bXgk8luMGTZcZGWVz2miQEhaUDNSefBDEuu8i1DbRsMfu
tR9431Pp1ub7LUk+9XgN9n0MppasGdi3q6L5bIZQKQIK2LDTybpHEmKZlcBqYDBnpIuNgmN0G9n1
pdMxxBrJEsR6hW7+ICmNX1RJUPUM8rQulARIxbgqG8FLtdFW6s+un3kiFb8adE4TZKWC4O+/lrfZ
rB6K+tMo5dvKxhx2p9uCLdMuRLPbWgEHAewPZi3BVM5qUjJ/MK+JKV41mHsqaztrloIK4R+CYNo8
bD3zYUE2p952RfWZ+hzncnS0S/2x5klUqGW4/Fhwr/LqHYWfJXJ06hUNLmDH1mBfTsuPw4RAEUFb
TPMoC8GK8E5tvxqVapdut2R9s6Q3ZK/OTDC1lMGZgfBX5qZrLcJBBp47k2C5ik/OvyPnsDhRkI8O
EUjHHSjer0evc+Fu+F+S+dxNPVuwA3usPp9OYpcRyEgmQHXZ9+XczTIUMS2ajQObMCQlORJfI2jr
mCohfjoI/C2Vg6IXyQerjvQhR4m7J6Xg+xrzsI83h5/Zla/fCRvBko3g/yExudj+qBXTz8Ye8sLd
uWcKhfCt9qsrslPXkvgQSwEmrFA7S5AuCOawVw7Pzt69+bibptdOG3V9HYwb/cjnwmJ0ZtrzXf4l
WNZbQ+IEhxOUSwfbX4xNZksEpyVdZxpW94MaZTGoGE/Wmd2c2zOSEBYqa/rEOHEYanoWVOGlOxfZ
hFXf1pMscFp2hjog4FcktUAdW+OHKSI1fAaSJf5aIEHDZ21CVXyBFG9RqE7PE4JYRBTdCWXgipx7
VvXTYLPMqyjq6/nt+bfGJLhYUu2XxuxrXptQ9gLIhRliax7RGxNZRgglRDV5yX9Cdf9A5S3x27H0
OSaYVixgkI1TCJjd99SwHZK902SDH63fReug1Na96NVHNjNmh7rQfoBBTV4zJnE4fLvT5sb/n7Hz
2o1jSbP1qzT2ffakiTQBTM9FeV9FT+kmQVFUehuR9unPV+o9g959Dg4GaAHaTZEssjIjf7PWtzrr
rV+f0vaT/82/iETIXQfT2OJu+EDnwd/AX5HQULowENEa8mdcmw56NRIQoFxs68nblhfBQ2xi1TUn
QN3i7cBzrHDJluyHzfiRldM6IEj3A65kyiyNKaq4IWYIpdyg12GKfR9zWeu023Tkx4sanI7gJGtP
duTuTa6uprzSSjzWxvwUZ7u+XfqjWn+6AQErFGF1/gBc5FbU2S3xzKvtxVfuRcQAGwrBjcc6D/03
CIoNmO0m5FytMBcmTHVZjJIYj6I77C04m9hzrhFjbAZCwEtW0r5SBOGq5xIi/4Y1Ss4jEjmpBFnM
yjVgIpKDFSinBaxIUWU7hLYCnk4yvZf1eAJrdcQEzwVTUU6HXIpKHiosXBk+hhToUsyQx0950hAl
M5/UOwhPG2Jr9coVWmlsB3STPqGtxsJKDyYKLBtcUUznyjqsktVqYFEc9LRtlwH8e4UIjh+lHoho
sudNrTpuSE1FFC3TkS32PZ0jjHYOCVepd09HY61HRlVRAV9J4mef5Fcia0nGoG3WZX6bmOrrwX81
6/ItoIQcqVm04BKybqAq4D7SEq2J/N7nWIG6gf4romCoENyrPaX0vi+A8A/ErkQFQw3UQdk6SeEg
+EzzwPKVGNy/WeKaMLYMY3gafc+jDwU/NMUBQeZYn6MziS1NjKMKBlsrwAosUbmFKRrrlswAkFnK
T7D7y6U1O+eMBK4QQXHJS+heh28+uaHGVO8JwWq13JtRdozhGk4TR+ep84B3WclDV4hHtGEcQ2iV
8+QlfOq+8Qk5fCeXSzCs5Cawu+0bvptp2o6zsR1jcnt7dycJR1OMnFSn96Ke94ScaEW8wMM8rPqx
OM3ohDYDRwdRqi6VMiGmyDDEOmMwGOGM8sbmmDjggZH0TGBPC/5/q928CVGs3ImT2l55V9wqDZhM
GKTTY8cAZ7pm5K+yJNHFr+EeKm//Gsimy5nvWeF6DgkOWiMNLJRcRROBvD4/AocynHKtaHZ0g5Ox
XiaDT/Ztfmnjll021lQ/+G7VA+cwtCSjf2yreTnO+rWhKA+mTSF+UcKS22FduHbIMhpGngOsMKt6
PxnZvpZyV4TgFO2O9jXF4WkiprkNab9dfmFdBymwbu7ARIx2Obc11EMMgJ9ujtQw2QowavUEazcS
O84ZnBE5bPH7cgAnqJVtxiUVZspRyjQIhMe+bfEzVBh+4OtNcHdjJ7mi2plbJJ/8GhW/Ui0vI97w
htaAdKaGDXs7n3l/5g52Uk0J4lCuox5jUSc/4GxV0Vpql1wTTbquR/LDx5ix6En2n0GKEjGGLgC3
w5DL8pdzbnx6+vHCM/Rh+MybZIU9qm03nCngek4xVIiIDT/NMPdY1lhv2QlP+WL65HW3BjD2ifyr
TC4HA1IUuV5W+6Mi8TavbqMcHubi10xmuZklh7akEybXWQ7EYZqYolxszESptdVXoNbOtJai5jTh
tHqLSmPvOnIffEZqXzsJHpRhVUC0T1EuJKhysfnuojGkmnojbZxQirmEZ1Nj1ysOTbH8lkcPWE1e
Cc7VQF9zCJisQuyXMrwkkX+0Hee47sHWG+dhBTWeDGJQfOgE5ItuljXy58BfF4m5tYOBB8yWUAXB
3AneXewBa5uOJCk4iHKNa/BuEfMggycg2CCzNXsfU3oHk1c9r8fWeS6KzXqgKXVoSuN2pjX7XpHk
2EFtN9ZwccPcfQHzy1qqStB53mKcgZryESq4J/AdKUrApUaBQRgXm/rK2PNFzLzekQmYMiJx00NJ
sg/lOhsvrFylTa3Mn3Z67yrnvWic9whnJeMZXpqVkAsMXil4x2PqvuPrUzKjNyUJLMXnaDt0weSZ
BcFLlb4YyfQYdeIxLdcs+0cuowTkV7kNPPkMwO3FdvQSQ9HeLRhtoGYw1siuoC0Xe4DjcekeSCLW
9ZNw9BPHasxbFBhHzLfzJZ+vd0/dMrnPB6trpMetZBsTsI1x032WCrA5z/OvjhBV0otQUYdkKHK5
cX+/kkPWjkykAUN+SKLPujQ6f4vRmTMSLdgUTFyByir3gkOsu5ugmUbzrSYGjvG9CadVcQZ59YgK
Rj565oezm/KWW/JqGNZ1NnecOirpN6PBvAx9+fcapXgLzjukSLjfsjW+n+FpJPGs5yzKGF3k0HfA
Gy/amWvj/uz58PQ2eBofSHRfV6ztrBNsLUIqeuRMlYZ1c+0FJaRNjJjc5c64t6b0UDGY1HOC6ETh
mHDubreQbhu3m5ET2Y7NYBOa+BZSDcNxUd0zIdYFQg4EWcvcfh44dMvZXp04LEvis6c0OcwzHYFe
iIkkucjntSbwOijQWCtWDHGRw4Z8VtZ1l8Cz0FuQeY4UpdDvDSFUpARxtLtq0bI+nRLAGkSMFr3m
1MSVs5wUNdMMA/8EkmNl6GidRVs+qanUNZj8a1v/zGKSEvRp0vEmx20yNfLS+1DAdU5tt0yTAUI8
nIbI3FpztEd6cibpJ/RgcM2AvBBSkqASpXeVgv9QsSSww+zkvZfCJBVTbbWN7j5Ln+b84EX5KSCN
1IgIiCHVLajjI7YcaEbcLdZVA4SobWvnvyJhKVDZmVt4O1u3Znw/PzQKVvAkFm1xi9h4tJmztglo
LWvWqoB8VSw3g/FN4ZFjaqq99YRbGPrxeIlhxETMfEtisDA4sTWtJfE+hKWF/V5Y8cHQ06GzAed8
/jO3JdDdJVM71QTnWkmYefKh/nAOjSEPURQessA7OI17yLP5EM45tQh2hNbYZz25zGtJvEpKC2mu
qlvoiMfePqeYGqewochbKAGfKxAHb1chAiAnAvxixJwu7HEkW8HWnF4tnuJ+4S8VcJQ6AbZWs2mE
BjvNrwNG7LnSbw4MTsiwmBOCVzWqJ1wh0UQYDhQTq99ABdkoPDih76xXUDTqt9FdznG39+//ACdU
P7IwCStcgHqjbdjHp4bdPnR4egidHJE3nayUrL6MKDHOEYyRpedT/UbPafWIX6h3zZ1JEDMlfPiA
MbE9hEdljatqYzPHRMq7QtSDf47MXkV2IzmnIGgnjRO+Q0BU4oAb1xaFdoyqSaEw4CGV3SfK884G
R2gTfd2CI8yy4VYPXwPrHotCFmLkY5zZD037Pa12LNvB3Kv4MGqx9+GEhFC/oDjcM11moCwq7A5b
vQvYV1p1yVv1XkCtnt1w1VEQ64mbLb6o/qgpbby03Ap5mNJ+sYBTkYx8Wsmjytn7NsCpkPHnUii2
LCsGBdZDGrCJxNPEujqtCmCePEJevUWiQcazG+pY7qVpvhs6ILfDS8vzMM/KDU82t092pNtk7Aei
gbE3eQJMO5dczqpfmgMpSvg5wgmrBw50AzFo8NOb+1M4vmPGvQ59dOnyxyj4lVOLUL34jMTbaWmU
rx0KjGgUZ2urF60GK9lOO5XMe7MTG1feOBh9MaKAjh7oCx6zun6S4TqQ7RvF4npAaqCNt14Fh4Jd
rJphBoSkbrUuAwPnmAfT0dIKSx6bX8c86LA4BMQLmZQi0MjGXXMrHwNH7+OAl2NBY1pZ+bBrnHDr
mfxePZCypMSYqyxDvs+gxBNMmNSLDaXIc0oyirmZAL7l7lPSskUC/5ZStJ9/JcQmKqs5yLI/DD7G
DuejgXJhS8rqnnzL1N4NOyvdag8PuenvDBOzrAa/EaHatNVjiJhLxtWxy86dE54V5MBx2EoMYyTB
vs13ragNHFnCIH+2I4R0T4lLzs1plYQMInCn3HufXG0t9Jc23IvYYkjIUhihdQTfbi4OK4P+JrPk
DoYFhy1zE54pTo02Gq439azNUDDIDsiS3EwtUyYFHRYDhlGGGN5mb3jrdfk2O+Yr+ARGgkwGwcYs
3PBXD3HPKZnPAHo0CkRS6cpDZA8DGjAY+PuKKa4mWwbST0o7iA/o+0SgCuwkUgWW2Mnpc+VvSCKE
qaKIrq2bX03dXmtIlz79UtqbS5raQ5RekaFfEGqdHX4DYmVBBo4q1n2KJqeYNzNC4yL4VqOojBE3
w1Fa+8/4txuIV15+IE1tYc/l5kHCYSJFxNerNdKydVtitkXTt4b0Fc5Q7j+pOPFMTQ6ZCPOqKSXS
xpINE3f1uhfOCafysatC3OPzSpAGNCvQQ6uARwaBtoegRDnQd6fRA/QHGUXlSLTK+Ro13e0u3Xee
nsDjMbgK3OJYTtmlaYsLlnOW5MSOeEvQrp6at4o/6dhvZ9zc8DJEvQbeiuKVGeMimHHZ2fne12yU
UvYbPZ1o3UGQ7Peu1S99jG08Y/f+AG4LsMa8ilZjUL6kmYaouYDaPbvFNQ0cgvIsEGeqjZgp9QuT
+YMquqNTDodJMNY2uWPiYEckUSY3gI1nIQ5Gbx0D1VE91ezi/XM+9RfboCfJPpNVZszPdrXTH7XF
cRUXECXcA8zdg8OtX258QKR+M68ZOiK9gYc1CtqIgkuKa1ovGRxn8/Acx81zDj1ElTeaOwJkNSVW
MLNEQleyLg29Scz2nj8TzfZWD97W50/F2iZjXXMfvJAeQS/FcvserFkm9SWNohOuwTUh77gM1u60
4J7suoNt3qRTXHl3QQEXVnDqeh4snrnHi41tGzH5Qk3pOaCIyJVCBKvWEeKmYVUmXISYfpT7IIMl
aWNZ+hC3+papgfJruMzqVbX1bpbFqRTBoSyt/QB2o3vyiXZiriLR2sAg8xk6C5LoQrQVqNsy7pXW
ibY+Jpt2RJK9aZDc9mHN0TGBmSGvaspXs72ZwPqbb6WwT62MYJglF+JkE7wBPsrJ9OrPHEydOMhv
gbXuO/dxrlssEnBFLswE96Ti6LkjA4mHhWxpblDzpzGM0nrnpfMWznfmLwAmb+MipOVE2OUD6nko
3saJ9qjgulzmcwXO6OwPyMkQFemZ2YDprzFwbrzK2djd3XG7MTExAKJq0Yb7GBz9n2VQQQhuj0Xd
HJRT7P//mkVLWv8mWbRd6QZmEDhIFy0/sN2/ShbdChFpNOQcbhMpgQyh1Hg1cH6gQdlMzH01ugG7
/ZEr95IzCbAQe3W7cfPu0PBLyvOw+BVTxgrX3XTI+ir6p9LPthZ/OkKVPMb52V1RdrRpCvsmP+iG
WlC5e3f2WYl8OnG+x4QTG8vwUD83HmvqsGTRTmtPk98psMUNPRdRMeh8FtKE2rOBoI0xpByyfVJT
rwf+IRPiCNkbYDLmVys7TyCc8k3n2oC7JG7tjLCr9gwHucQKGaV0kSliA2QdsXfaB7GEyaEIwYtN
wFYD+jTUDFBhIp9BWYg5bdwGLhv8IFuawj0NTsYptKuH75NPL2Kia3lJ33IvY5JL0JCkG2jZVgRn
8WSiL64wuzrBpa+Y4Aj4cQx4ckAn+atK7zOHtXnXaywQAyV6l/KETSWaZYJyCwY8k/uIqmadFvU+
YE3YMStBNW7gb15iBTO9M2Dvbt4b9KoNccb4XXc89aBIWIhFSJ+V6ULwq8yyfjs8e31/m2R3Sbv6
4Dt0SNl1PPs9jdkU7xvXwl+1v99H8UjgMFrl9uyV+tjP4hivbSrTyezf8lK/1Xfg64sRVRce9gzH
GLTxOIH6p+XaztRGYBOsYNNkSb3FxAZAlPxCjD8EdHh5tUOBP9iXTObnYE0pt56ArrKkIOAE3xZ4
CpgFXrn8fZ3/x1/Eueq3WPezqnHjRrH+t//8r2v9VT7p9ots1I/6P++f+j//9K+f+F/n5LOtVPVL
//u/+ssn8fX//P6rD/3xl/9Yl2yMpofuq50ev1SX6/+WEd//5f/2g3/7+v1Vnqf66x9/fCJ01/ev
FiVV+cefH7qLjm3BHf0/MuX71//zg5ePgs97yVqsUV//12d8fSj9jz+E+XdLSs/h7vc8KW1L/vG3
4ev+Edv+u+X4rieF7QvuKgepc1mxR/zHH679dz6Cutm0Xc8Rvuf98TdVdfcPCfF3J3Bt27dNB3Gv
xWv775/8TwH1P9+U/7egmq/zFzW1y1cRprR5hQALHcv/69HU9OzYCzWVtPwVfmsCq6r2ljKeah37
819+KX9+63/VbtueFfz1u9muGVi+77qWJT3LM827tvtftNvCspqc0Uy/8spEPUCGVdE6zoaU3k2Y
qOwEMwI4K24wE8k7s1NZz9ZYJMs8iW3GCgOKelWNwFR9O0hYoCbiHLSCWT6bM9SS0sF2MRSt3+1w
aznzGnimlxycJC2bJyOuGCUMopkOlu1hcaw9wYknck0qIhyqtCZRZag+EmeuruWYmU8J43AbVMBA
B+KWULkMaxaK7dKYvYisQhouuJXvNt2UWXkzl+xLVc6zkNomSdwFH3X3wq+oFsLInNyXxioRri9Q
dc3+1qz87iPqcqrAOHjK4rJEWt0pDV2jKcPuBtumrm55RWTR0TC7kvmvCMF0D1Fet6zRvchbInav
prNs+5mJZOlE/SlDBvWzy8da7vx6SOpV3UcC7i1tqoU7O2XquLTbmbGGS3HHlKuOI9q21jLyfRFD
ccxnpyAh3mn6o5E09XlQI0N0QQuTb/oobSIy7xVW+BdjbmrjPUqFVzxqg0nPNbWNpn7Lmthx9vao
NCoeY/TKOcbE7sF30DAW6pVVDWb0w2EwQmKo33R0NSlG61MYBfy9wcFUbvpGJZ+xq8hTGxveCvZo
Jc6atBhrCmY7DsRHyQ9ENRP7xMtGXhG/BkEWOj+txlaoV4c6ZUUb5wkAkIBSsHq1IvxBF+LGWFra
sglhA/U5kNxFGw58A0Zlzj1mrSVSJY7DfjgPXQ/q3G8beAH1WMZ6mebzGK6Gqg3uOPzGbCW+2awh
ZtwuU6s4QrO7s92rxA1vczb29MdznVJM6WmYZjzOWvlUi6nvRYcOgKG1rrqxVRiusyEon/wi9sO9
R4hO9uT4lRHQcUMMvKZcyxYw4ppbI0yNgYrFzEQEbFp7oKx+/x2iOdqg1IQQs2pni6ZHDh2zgM6s
cM4ZnhFg8+i62Fi3TTNjJMpLxkccMwPP+dxGiYhckCUUE1I2BU4I51Q3DUKcKGrsmycEAu/MjulS
WxMROpt13RFJ5RF+3eo8dogma6xPM4Pfk2R5l3236MFJV63sCf7FmDT4hvJJvA9cycBRI/XVeaTa
RLGJLbIxEXkmEzJxll2I4GQOW8I26K0CeIHnPO2jp35wXQYwwdC84Z5VZ5iSLVtNKyEzA0zvHVrG
9G2wRvLNx8JZ+1Ff/WxcU108o0O/kwb3sAYn+ShVm/dclzy6V77tGu5qNowRpayf/ox6PBiREKg7
kiTZJSYE/rnAcbLwi3nYVYZRPIoakVjEtPlZ5NTpZVOi8+6i/GK2uvwsPVAoG0+BcQg9TjRoV5Z1
CLABcT1V4QsAy0vkF/ZS9Nj/Bj+cj8oJ5LlNfO4PqkgLBIeUZzkhC4BbVhL8UI2s/l1QOlM6GEsf
1OZr3My0RaLx4LB7hfEzHE0ECaYAB1UFQ/ziRHbFkCRpV0aU+U9kdJUXGQ3f3KbqNlE9PjhDIMDp
tXeTrLXKNY6uJrXKtzyZYQkq0b6Fc0YGnlPnOy6hivSezB5wCaW4yxTdKAjn6axl2aZf/qDEnokQ
GXMNKGa1nGgPHhg+poynzLgiD9oG+j+GbB2UtBVScO5fLbJ8xkNufU2mSfyaeZ8qUFO5DB4b10DS
b0HJsnvwmdbQzlcwXzZVbxt/t+0xsjd5Pc3IVlE4xV7qqq1NTt0BVw9bi4o44wax9/R9imyJSaAc
LZh5diRAht7VVRwxDCbysADJEiiaRidsgmteRezPa6M1P9pIpnKhkgZlkS0HLZciwub3wkGvEbv6
Sn8bXMuXz4ojHr5ko9JfPQDthE00TTstDNlco9XbWCTtuUsuBJ61Nno5JDqT583tK06T2GYaX2Np
8xyfDPhR34fb7pQa+MAzSEYvblXgtuqpIeLVULtGvW5nlUw/zNGoSSoc0/g1tUUK7y6OHRh/Ejx3
4/exiQuF4xr9jMjICC+kU7I7LKe32J5b/6IcUxnYngOHzFTILwk+Iqarxybv5YMTW7TGaRWF8b7F
syreyPaJmu8RgqZkGVpl6665Q+Sj6+J9ey29sOGMLnwGeqmusZv6BNVgbJ6z/NMoZ2P8aXMyVF8d
aK0GcMnQRmDbas9NV+MMTWHRxppYrErXdrvsBjtw9mbozeKp9YuCdabMvGoTYIN+JuipdJ513xNh
A9jRa6k8Xd8CHOD33UapqfNIYbGZmUoxF8QxBV1hfQx1UDw1gAbOmkG7u9DhUHzVwVgrnvZ5cVKm
EX3JPC2Js+2Y5lWA1k4FzrOn2W24veP8HijXSoPLKPaGYGmiWHw2JofeKW/HByLjiuVYTxoj+phl
r5Y5hHzTgnTOOs2BFzZyuvbcR98z3ZQXzGbOgzY7rNExBzorhrQDQ1M1qAJlly27MYZmoACoMfwg
58TVCVVRLrqfTdbri2thn8hRwZgrOyn0Az+oxm1nSLHF9FfGBCxkaHboNXgAVMMdNcE/KQEtlf5L
lSfmN8uzauCfAPSAXdf34bQrc3M9Sn8sj/Fg9YiwMTJ6cGpDS7ABdcPiCQlX/uq3+EasJhZXlFbf
x6kirwE/WbEi+SdkP2IU+hYqn7RsOySQIZYuxD7L33ZBXvyqm8L1l10kE86hjjVKnJE37aEIZ1qi
nW7RcOhj3eVpufNoNAlK1S4Q8dABbJrG9fDmGDqGQ552JCW5LrlR2JN7f1oNXGT7EUc+9m8xi0tt
BBit8hnqQu1G6rOVdb3hsGdC1QcTykP2urXjl+9ytIKFF2NwaL1gtlZtaXus7UOIhHPSvDLkSnC7
6/nmZR6qqEDG4e/kE97pWfv2F5eTWjeZ9EGZeXVxMoOJ8BmrsB00k+y+miayfunWJzsvJxpEEl0J
+WIqqoORo2H1c4T1aZsna1b7LtO6YcS5SvbLt7rLB2Pducz4Z78a117nGPXBpU8MIURCFU6s9Pug
B2s3JwYuspzjcWsE+DOGDmewkav81bR7GlzhKxwfRnXoU20DBE3UNQFi0ogEH4RdeRu7raZD3cpQ
MbJPWPC3DiEIR77szrRb4S9cQRSE4abO98QhcGlZOHWzszrVfTN1F4f43o3qKjwHC2yFfgfC8SQe
0rIzmdWqPLspJ71zNvU4PLFMJp0iNheZwhjd1z0Jd8Ew3LU8FP/mcg5r9ixdWW8zOXFI5yPh9Squ
RsiiPgJ2t59RPAeDW6ABwZNvpa7xVraWeGGcPkG2MqMddqnilqdOB11SzqjhURR0Yy4e4Tm3ZCG5
0Q1AIYMAwy/JKJb5TcbUGcRmSralCaBV25jwr2AGY+/BJ702MNQPFSDs9eRHzUtSTjJb9pzAkHnb
fgpXATLt+4TLMFDb3B88cgQo389m/qgdLwcYxm+AR44xtV91ExRMuz1gFxdTVEG8dzswf4wz+uwy
dVP/UrN3uibksG4qO0UdIIzJfsAl7DWLWAzJa5TLCHrpCCau8YYCm+Kg7C+zYm/XTZaOb0yS0RE5
YWQt/bT1n/yZd6HPUvJ2fZt2R9tNA6cKkg7Xhb3qMhkwHAnSo++Dx8AFzHxjupZN/RhlhnXCHQXP
sTEENGCzXJquo5Zh3HIuTtPP0sD9uAh8+o5FrjLRLDrGobtpbk+yzWgUZIzGs81YWAV1lywT9sgR
pZRC1z8gAmzNwbyY5NSi3yMKULfpSZopPPjc925sPJOT38v0Y/IUyNwCjsoyYEP3NekAI3fn+OdR
ZuGuKu5Qd8tCtlfa7J1t23AeesLToJCkOMJrwvy4JMcQ4Ql3wHvV5PflaZjC1ixhDBiO7PemBI6m
sqB9CPOihloFSXfWjXmSsRufefHeWVgsTI02lTCPLDGdm0znPtuSjEW9BQjm7hxsPvMwDJEXuBjT
2oathdH33ZPdSM65ahTHIoEf5TiBvdSmxCojjObHNBSNyyTScQDfpBm6kUbdV8Zeln64YrLPA1UC
+SFDZQH6GCq2YF1SdJB0muKYFwZyjNrVhOeOo3orpzKhWhudJsF3T1ZeGPndyrtHukamW760Zg6o
a26ra9Oq1t1kw5B9dGFFTn3QJTHegzkpHrie5gE9TDn9oNvRqygayfCRbhN85BaNNI1vhChxtpLq
bPPcuilcBAUYQhEdvMIxCVjL6sDe8DS2IMvUXfSRhnnfs+VmdTo7pfmzinyp73Yaa1h2nk2kT2uP
qN25QKHEqEkdJRIrQu/Lmqgwa7T13QaZGIzwS9QPIS3euLK6UVxVzQqD0RpELnTYmvzgwc13VQB/
vmekuCeabb7psQY5kgSlu++wUkCMmkX+UeS9cxHc6HDZaep+uJUZHkQ1W/ohLdh7Amuahmefp0ux
xLPW0iCp3zt3DwZTRDBze07suD002kTsX8bx9OiXw29JDc+fsnSMglhee9gNzDKearMSq475JdE4
Jk1FKLxoM8o0BEDdF/bVMI3paAh2m1WudqUvCYHMKjjmfmP1q2SKk+eZh6ckJWG4ekFcr7o7jYbj
d9zEOYJCTVLoDjQBF2MnXODkAwUE665sesrj3HBwwqKqPPicDCcsMWwqqYQEz4nhrnyI8XEvqnDq
xne6vJwAOzqdvg78ZZoWBZHEUeocuMjpw4ywfa/E1IOLoawhBzNRxRtXLpF5yAa7cCX6ErRvypSn
W1Ks5tvM7PWHyE1Wy50ZOBsCG8C7ObiKxCYuanAQs4jM6KT1iE+lLniBZemhVXcKLEUGG43HSDt4
VO9PiBU7ONMHIeYxbabzHT+7QFFNp7Y8ZFGVfiR+ggdIyTg9+RCglzLS3bnSsTxmsekcvCiwBqRG
Bj+lE43c8MUwkAswjGHDBk8Y6seYxHWzbUxHEjoI6DvYFrVr3RScDSYZQxIS3tr2qBgWVKsJ9KZJ
6JqE89qMIcBHBJVRckisA0PdYPkwh4IA6ThOwkMZk1G7jH5bW4sseJTMANK1mVbDbeaX9E17TfQ6
FsBEPGfuHrXHMbRvDYWGbiIj0DAjxjmR6T3yyn2I95bWX+x4pxv0JgvNH/VNmrH+E56RXWKvMTEh
wd+E5oXyOSlwPKL5scAyJTYKFnZzr6qaqCytX6Wdf+docFcF4+wGaOOqN1omAy3dIaQHsYzLBoq/
Hz8NA7rGGj9knDhP7STQ5bY+6cS6VagYJRRNci5IsHgcncSBFYmd0JiGJ/bNT4Sb7cxaJOuodXdY
uK73747qdunZ/RM0Lih60c/eYVx/T/0yBZEL83ePtx4r9cw9lo4ILEBI5hzYZhO+BOhy3Lo4WjFr
AsO4pGb/FKfFyQNIH4zZjzAJ2MaCEk9jvU6r+tZ3KMGEwdeiPz/UPgpJtr5oo9r2WPbxpTPNT1NQ
VVgkzAsknZp102iASLHkJgpacpda9dPAZc1qLvvRBBb2Wyw8KdmhUOO9VctCfZq96DyjdwhF9sM3
kJnrkbxnuo7WgNQUa+8cWj1aZaf4FCTG8LxaG9r+RRnb8djKIrSMwDOIYPiRtRGk2xkLO+GTPVb2
Ish+tE26UrbzorI6XTBY4uTrqVCmq+nFb2mKxYmOW7UVim2ZwwwqMZV41sMcIAIzyrUbOKe+guQc
pXDO3PpnaNrfmFtlKyamJC6WYUboB7duNp7CqgM2Eu6ZwJPJwRtpAzMyEFRbwyMDpxVVAOoT71hk
+qTa+Nlq47ObW5+9i4kvSy/ChqYucvLWJsa3KAtIe0Y8zOKdVZLPRnAMe45OXFqg6rSP+hEBXdKY
L+AVDuR44qLvL01Jdt08fRG096vQmsyA+dVJxVOdgNHgCfU4EWy1GMYXt0zPJrojWAGPhjOfC3Ff
kHBEe06yy+zk06wACZjxw5C0j6yjvqUCx14jgCTVtb6Ozhgsciu9+/RDguyMU1/ocmMQQlBo+9WV
JQj26AhYZB2ZDo1V+1FqBGJe77WwLA0yruVauv0NC8tvuTamJtZ5DaJEhPJIF1aqMt/nmSvC7tnQ
mjpbSs9eJZTBhQblNI9yHYIIGSq2oakjkeHaY7KsLOTrGY5gQibwrOsJS2jQ3JOXnVXm0AKGMwKq
PsBo7CN4F62N6D5HpQhe6MxhkYP+jRjr1tMBmsj3bDQ/mxx1aWA59iIzwSw74GjYyRIC1YLV6HXy
VUvnvRzcc1Xmetl2+DRl+DNlEkY8kAID1gQEQ/MowVp/D31PQImaRDTlFfoiUeFtViD3klly7Ruf
XiEO5myve4s6wpiLTYWe3FczZ0yGBxdh47VP9MnnekRiezYa0L4GOoKyb95qz9zmXT8yyHmrhL30
8uKWhFB7GGheZae/uTaTlyYkG6W2I8RE3dJt3X2ueD97ApiIDnjlcDzNs3OqsAcyDBmPfoSUjuU/
kFoG6cVAqSHrDq5CZKGxCcBsGN60iv4Pc2e25LaSZdlf6R9AGhxwDP7KIcgIMuZZLzBJITlmwDE6
8PW1mNltnbpVndVV/dJmaZmWdq/ECJIA/Jy999pN2T3G1HQUuVu9tm39MAxa388F4Z+miNNHVhYf
sXV/5F3w0TKis2OXOY9UD6eL0P5jM4WQbQExbvo5YvSayx8s0ZgQgo4f5dlXbfzdI53/EkScf7a4
ctbH3PMx/1k9w04qI0r9fM7Rextn+X2d86XrQcQf49yQA5vKklKGkb8/3YWrkwNm03Ilm8RCfgMW
pmh3VEsPhJ7I/OKbChczAXQxcPUE358w6i9Is/W5di3cl96eOd9uS6kuvITsp+oddjMtFvWDXNf4
Ix5T/QRuGwr/4CtMoA29BqSSCp2f9Gx6zF1xm+FhY+fwYGp9wbavmNFpQ75kqgpKrKtFJDvBeAJr
nfOgtmSl12UkwmQ15JG2LquKPX/XvzkGj+8YOkylVdeSIExTQLqeibjx0h3TvEGxGuUGBXt6aaU7
PJSjtE88RWK5n4YAGLSlxsAVmQ/oBFrJfeGq8r4qC/kVk6P87dloeed0a7aThbO+UPP6IlnwaIUA
4Yd48/ygvA2xtVKRS8us8amGaLjdVgAlujiDphN4N+uMsXTxxh9jmn/mC1NIUMSgmIu7mMqcVdtr
Kom/zzXWmgrr68gKssqvUFNwhwXOL/Z3Ek9DX+8UUFs7Qi1M7GlVvGf98OKjKFw5Cf2d1kk3gtKf
Bn3jqlqck5HxC5fAvMnWlV4xZa9jRUa0czO8KtThleK1WUpm+2AbTfm3mvRMUBnmsOH3SDmOvtQ3
tcuHwPsRZ1EAui7gbUn2LWx2PwbVgTGCfPd+5cGTrt37wHCereJ3a+kiTbsfeU8pjQMRq/bsuxj1
k8iWc0I+WA/6u7e0J9/zjiW2EASQx4DIuoprQtLTMfGib2VJPxXaz2+Ex9+6MZwnQQ607Zmi7/I4
ucuND8RznNbrBt4qGIZtg8unJ/NjVQjXQ1hAWPB2AViCqn/r1mcpsl1iWQRlhFmHwt/YpdpGFceV
ZHHZ8OR6Hyax2fiOwjiMoTfqsn3qW/vLX9nIV8O3Dkf6YWDdsKmkw61lgHG+Jq+6cj7UYGgnl12z
FS0RsaCwd2GbfinfWJa8xDtCuXB0yf2T4VlFZp2K6VrisJx/+6n3NJTmFRZA8RMCOES3geUau4sQ
EPP0toxEBAbXASNqlxhlMFNbZ9E0Wndd/8jKncygUz97Bf0yYhX7IXDHczvK5qoos+JOzO0pYbC5
WnuNZJsY/5PrMruZXJ3e5JTknVlK+RvtlL/cYaLIUPTZswWqgRXGHthQ+Wim7i5II9Am7kKdRRY4
j+M6/6j9tQJUQ8pMTtfWOjBMY+G8sgZ/qGwJuCMjX0QtnL8Wb2GEO7GOMaTVJXNkSvr0XHdOjagW
vsm8NRcr6kfYqNeAGVVtmqqJNmbpPv0qso9y8cWHF8TNMa45DdCka91F7fLR/WD6Yk0rnOknp9dh
bw1iQh9PmDzn8ics5XxrfInzo6V44zJgTw/Gzatjik1qpCJRrx9uLlZkrsze14FMbvyudH5lgty5
UXFwx7WbHybEqW3feN/75vLlSWb/NkKQuMZ1Fn/ZLqRnqgxpXYmzly5qfQoYugjVJf7qQ7Xnx+Vk
XXaQ38WCngOJTq+TPXYs8B8qLNlXQcyVxLeRTEAa3hY2eAyIv7OcAYwdW7BUZaSyK7usr+NKcKAm
tglt/T0q3Gut9LqZpwK0UvLdg5yNaf0q9wg221i9eSX3otTrqz3bZ/KLRfSzc/QjnM89PxDRGNfY
Xaab7iPNVn0a2zF/KrEpID0tv7kOkOsCl4djPgyPccflELTcqt2ZPsBFxXS1hSOEYoyQzwhSfF5I
Tie0CPNh26rC+RcVQCGDecH9A2QZ8LM5ySkUe+1TxMADCe00tsEpXnFSewuyks2c8UYArAAhK/N9
3czTjTNyJ8CfILeOcpHVgDOgQB6cabyNy/az1fV6dADfHeqSLufSwKxWqo4I8g9PuPz0NSyhdMdJ
BW9zF2B+G5f7ebgcEOkWmCNGGPLE01XXXtIeXKskOyid7rm5AmFWSAU6IRS13vYy+0p1BzLOCf0H
R4xYTgHKTK4P4msoj61j6puAtQ/jG3qJv2DMwgC9m/I23szKf+0IRT8GhJn2Ak8k53V+hiUXJW0r
3ILnhkfwyKrulLDzOqR1sRzcuGdXbjywoaAYw3j4iuBhXjmBja6zKpl3ozf8tL3fXmk2bKdhyGv0
z9DBE5/62Kec9PsAUB2k81pt3Sp9Vg6kqMnHaBdkdXYoHG4oLPTbD+yfyEBa7B1Otmc+CghcGVJm
3JDk7Esx3jjs6SrbVbdTxyamQSKIYdBPNYXdyn2twhoIWzKBuZqKiChsSfSw9d4HF5x+5DcUQtiI
tiJ62yq3htqi+bpnHgdV2RM1FiucsCTrecajFGAJ9atuF4bmIKbx9+qlkPWDIb9KWWlHmxBQ8A2A
PrHpxkt1rtKcS2Jq/HQFvTnpan0rKSWXMXa+Ba/xMM+XoiKIMIUTf0YuaB2vqc2NFrj8KtmxEe3k
XQ2+iawtk1cEfdGtEhqnF9SXgTS8GGxJnceKAuekISaFhAQaW+LtGtpaAjvP15u5N/mhMirHZxVk
u2UOm20qUsAmyTnN+19ZHk5nJxnrvaXSyGwS5+LHWgoHsL3X0ymQ58RPcA/Q/OwUPIEy79Z4zmvK
LmSfzbjYI8R19hwjYdSyT/tvsaAEOnef/IiW39BmbHp1cQFIY5A5NMyyNzxaPAhmVXGMC+i/Y0W0
eCx5kszsEz7rZW13zJkEzEsOEswq29TqgAETKwV7Ws8+pFXj/Gokb2TMMux5hj6W9PHzqqKPqm1/
snBzbjvWU7s1U3cNxxfwrzFM8HiBgNFVVnlE/bv6F0YDGghx/GzaZDJf3aTCQ2/1gkZPIwXPnRdd
EI1Pl676QEqNdg7K1LVaI/pI4v7eF+1yOwpHSkjHfNpexB2dJRpPybQ/OL47fwzwm8m3RDTg1pO4
Arffvds6cg9dR9+fzSP9JDm8gNGg2/VhUOulfZJl282IHA92K3MpnaRTFXvzXHFEhLCKZZXEITJi
82Z9DbCg9vPHhSwaxg7EBgaYNyBEy2awHeRPbj6kC/yaPQ0515PrJd0X7Fy8Oktb3mXT5QkSI/c9
DLGbw6kQTcLVxXl859Vk1tjUs45VAb6THZkEJOvJAXde94HLMrmMhl/SHRtkQk7bnDN+BYoBYaj1
g5bQg9eUSMPcFRcDOw/AhCo4jqhil3t4o0mqrdBD8qdgEO9+Y29pTs1faPg6rlX+26r0FaLbTuUd
AFgk4WYalmu8QC9hkAY72XODRA5+8LBE8004Kc3DanHobWjxIA4u54PZxC9ORuoBBosUDWKsGb83
qXgMXOpq+N7vYsOXX/U6vKpa78TedeWwlwKJResB/NBc9yLaZJi37jj2n6IB8TlIs5uizDNwtW1N
+WxPyTaWLO4VJlUPibO6N6mOsruAR7K7iZsxf9VRCz+AKA2/hUri6Ci6ePocawIcc1pFF7xE4lz7
fVhfrwNgo9xZ3Fc9Jhc40DxzHli0LXCoKIuSKzRPvpgB6oOnk/gVN07xaLIsOtDAFiJLLe3CgN5J
yExlj5EoHAY3gQJCezDKUfClgdJA9s4+o3523gPkASK+Mej9gTTPTvguLeaBDo9dZ7Aw6UB0Yuf1
QdXDSSirb/WI4njK0vgqCSkv80dYY04GYc5z6bDeuX5jrgo/SQkKBYKIX5MvQCDXJq/Dc0LzLTcK
v53fHGdhR9TrCM6vJn3XjVn2PKQXWWhVNiDH4q4srkU3gSHwozW/6kA9cEbG51GguAVju55arG+P
TisLKjxYrvhLFL7PU4yNHcK0+9RUQNt5trlUmjTpXWI6b2eaIf+5+t6Eh3cGKlbCcFKSemjBrkSS
QdV0j5XU7aANtZZSodmq47RyfCON4JzArrHwMQvoBhmxTBZJv9wVOHE2ygmKi/dsemBTwhtjCGtv
sLWZE8MubRQqje6FK+A9xIHFqjGsl91uJMzF+J1AajSQaQKLAkc3KdVFS+iEcGEdYmpVRaRQEB+m
K2ausNxRVqCgjioH7xDvNwzeJRw/pmau4FA55PnThmSK6SHXmS5F/h8iRPXQ4UuzaTiIQXCWQf6J
w56zrxeWXIB+/a3wh3LBWezigZBLFuDf4bant2ET2tc6XOnOmkuloCcvCwCQGlrOtEMvTbYiBEem
55Qi72opxFdv5+Lcxt1dFlA4yFpvTbYzKgfQ8ybz3wNTzD/ismeHFBfuSybSwN3GI8iOjYwASoCs
v0ANOeIRn85c79l2mE/YFiMAbxOWLwZsQzDlZ9iexQ37O6k3fj6tHwYnFAQnFVZ7WwBT3EWiYzhI
rMCz4/ctbjLJlpOINxkYnyX9UTLqHehoKDhzt5KIadGlR2HtZfC3VKdyRwUjPWY1oYTLDmBN+OPB
SMykZd8e70yn/J+tSTt9HGfqk1u/+B7MbrnrvAQHoWwu0ZAVnizSKzfqEnuzap1iT2RC8RHjKmlg
nnDC67hbZ5CPaAVibGF54kq3J9ZfXKbfOnLa5zwjXBLO5XKn6tZbN25DW5XL7LTNhAeZve65m64t
X66NO1UhXS0ZzSWe058x8nk3wxBSr942PAaEhhc9Ax1o4+GeHGDO/bPOHoTK5FkuFkKmF+QvY1jL
sxuGNZlR7K3tWMwVGjrntLWzdovn9ZcIuLmKuQHMyrh6P4+S4HM8l/feGi/fZW21RTFHk47jpKXe
c/anKyI6S8i3ToOazG11SAmrCUiHpb8J/CUGLtTPqGGKvPR9krosQAPeSUJYzOB9na7f+nZmPnYc
r3ii1oU2sqkd2HbnXu6Ue755LM0CL8s4N6yN3HuZxkK3LF75Ww1h8KtNcorfg8xMd4UrlldOLiMn
aabN0J1eVr+FFRoZw0AxUYsSjtFhWltz1w5OedksRorSD/uRcVRCqY4kcgB84k1NhJCMYJ1N9wzK
yb3vFQMtYjybdYvXc+Mj+NXbiV0SiBv1a+x9c+tnanpIRVR3B0E59RmfMyYKEzTvyrMJNMjcI0Qy
kGCtppA1q5KK87ZnJZnXBaWNWj4O8OMbLi4o2rpfDJBoBXwcgRX8w4inKH4PLo/wbCAmXPUIKCea
wTuPNqZQ8dWd4ttmQgA5Ii4F06YzLNP6JSnv/M4HkTI4EcfJqnJVfqiZm9marl7ds++ljoGnjEPl
dVklw6YXLpAodnIaMqmF/F4bGe4Vw+mXRfQHZzcudOcY4cFUHG30OwKGcVPWDl7HmYxhtZd1VFIe
09WgcnIaUq89HaX9bpxl+4r3kAj3qh19g3Op/OxC9pdlF6kjIpBA90c+wMdD+amUY3r0Bwr/dN8U
NAXzugge3Xcdmfh96KEbs1tuNhPj9BXe3vp3UOCfdlPxzY9aER7rjDSvybv4ibktweHrkiDW5PIW
Rh2us1SudhPNsEch7wAe1tSaT1mSjtsh7bsH5gL2wuMEP8dvcQ6vcCVw3A2QoUIn7pEe64hD0tT/
xHTyrvB/0qRETpJdM5vwxTcQJQb/2AQjD5L1sqGpoosY5wHDCdg9sYOyEY1WWdSTECkgstBiSp7K
r5Ppo9f0Sgi/Xnaez00wbVNz9GqpD67r4UiZOrWOcPiV/5yVFZcO6BL6Rz05BniYCfXTzmnoz/Gb
oC/3tUy7pzlzIC9gxI6WjSEi/RH0QZNsCeSriVlgxrMWuMB5zpfD5HoTliyEN0CctdhMC2ndbJtz
G0gedBrHzgM3F6qwRc8T7tJZXIf9TbMCNd0h3yOS+0nNQTdw/DC/mYa8vyVS36ZHmXP/h5rYzE8z
0BFvWzhqVzDFU8pi611Bl2gJ8X+c2ERhBb7xDL2zJqcN4CFdmeshHAg4PESAMJF0kHqO2FR5PAh+
mFPup010TOcRJ3A4khiDndEgB0yM6lDjQSc95tDti8eOMF4MjS6nZEGluOO7OqMDOeQLQlkg2he4
Nq9vmycdojZvpjimzDNP3ecRthZEDQNVbJGKHqvWtJfimpybZdmA2SptPpJSTS+YHV3D/YzbfZPH
7K/KIIQANFi/J0HProx+77jipX3GYlLCWA+Lu7CrLlghYUbKglPyIfQGSjG9zEnPCDLmAhIJd/y5
oi80ys0ZBp7/DeluqJ4nNFwX+5YRajNVfrfSF5Tr9dN1o/ERN+74wZrVJLBbtHU/WCrwDnvBWlwl
ycS6PRnXlsmdcoZ2442ZzK6kWytU2mnugM4YdOL8QXFKLc64ALG5J0uPEdz2glw6Eu0aPs9G6QUK
G2+Wuua+Gyy3/bqGmJo5SpXid0eDLU0KMayIJxAvoqHCxg2pYyqa6CoqJ8atEoGJfqNAiWsHmGV2
7RUl9ESeV/aERZ0g7sXpES1z/MKI1T6Gk+OBEjDVsuPO5cFfuDRJsMij1oOlVkq1D1XbDGzppypm
ZOaEiTfYXjbyHcKfm38Z1fqvgT+zIAMwTntJ3aXwK9m3PTFValBhTJSYu3HuvfdL5vKkU9bS2Q1u
xsHT74Q3QVvED81q/q50ULjgN+7zUoXBddWgyoCadxkGx2XwbkaL92Xbtmp9pqmMLboXRPnPulBm
X6Qmd7fWmdAeYz4uvLOpANAiISbWmBtOi0+xruKvFEiCTQ6/cuiwQ42tyl0eLZ33rNl6TluNn/0x
X0xzH4cCcIPr+KeiwS8F2y8E7okGfhFgQpo+sMqnx67ypvF6zqfHYuWWUE0+RVd+6qwlLuUl8KA5
5vJ+8qr9pLv+ysvAYUbJBEe1j/g4eUJ+w/Gcf1Ej2uECZ1UR5WE3UE3ZDCtZ73UYjzhPaKgFTpsz
ku5mbdLv3NCXX5oLqd02wSLGfd0Kw6wm1iu3HhE4izB1uFeLEfR3YagxjSeIWiyYyPcS70s/ZFnE
2ZUYovy1jmIsvLyNNP4EJGN/T5auF2lIzVJ6wWrDdVZYBX7V8i3Mm7i+700P9qAFeZHsasx05zXJ
UiKoqvsoVRke435Ckw87D3Zv7oyWZyKaZbupq0tomnxAwtlhUqypm+HVb1k040ZWoCWxvfFkLkT2
KUeIvXvRM55udBQQKGVTR8QjqJQY0fLoG4zjDEj8VJr7SPZm/19PwL00Ff/5a6jtjyDc/zH69se/
dfjVXOJl/V//qv8v83GUcPyLfFydDb++/seJio6vpvozJscf/EdMTvwtCtm5A2t2XSE8JQjJ/iMm
58R/I5vm4YeLQrZIdOqRxvufObnQ/RvXlMeXzfeVHwSS/Nr/yskp/pEfkf7kclek6f4rMbm/lI5I
yQ3Uv4TkPN+FUhv4fwbXMHoMrhxCbgQdDSPuMWRY+ae35D9Ix/2Hr0BA2JdeIPFf/yUa1xMk6kY8
GkybsHXwyOj8//EV/pJCRt2euRx5hcpsM34HNjH/nVeQrkcpixd7ALr/fJcA2/Rh7uD7GFnyBRLe
ZPefvILn/pEgjD0RSILUipMwn7YX/P2f/1OCUOOvMniK6dQaGmlv07F1n9nhxO8Z50RxcjvT1vxm
eth6RVzf1pKWWMgpVPcFOqAfw+9zkBt2JDVuhAQQo91l/ejERAbJWOzEhyTIXHt2HZQkKBxF6/0j
Jsu1+3+TuOQ34NsjFClIJWIZs534800iEWxNaCIwhKuALfYVqwLLobtv6O/+11+pywf6v5ty/vFK
nsKT68qIq8D9ywfuSNGn2D0vBRztSxJ3xLGj9bFOq3X333khX4WhxGrBB//nrwSBNqyymlIcOYa7
Cgq2PzdvmZo//vXL/JlVvfw+kRcESpKh57P/dxfhZV6MF7FQRxyWO3+iU66s489Lv+vFP/yvX+vy
Vf3zvYt8sqru5b8UN5e/XPDgsAfpshRmVW6va4gHuKot2AavP6XR1b9+LfEnH+Dvvxi/FF5Cojz8
r7j84v/0pS7Cumd/nV6CND7S2Zvr7+C2KQfAVPw9Auinb+Lq7INl+k9emBXzv/89Y37BKJQevTnk
Zf58aYbDTrcc1TfGC8aXSEw5x61oRWysPUKZ9awswPuljL680rn0BdTrkz9PDcdeayRGozRrjhAk
s/u8kUDGMbczxads49JNGIzORztXJcvQ1q22OLPrUy7G9nXBPOJtsAUML8mSiU96i9W3JA5zSoTi
io0ODCPUfvAoI+CLatSgEv1wXnZSt52zZbkPEa1dh2sOFvzbWOGnH2U71+FVpL35NWxjYJedEdB2
gz5+CsZq7vGPUtG61TBj7Q27Zqhjup3dH1JG6lZ7pQDERg6MYqKQFCdF8JSBs1/InvxR/+L5wCLC
ck5SG20x7Ww0YgFtMAyWz3MfZt5pjFuPwmkOsM9mnbsG5lTQXS2t039lix4egjptritknmOF92gv
h0pg6s+J6uz6dvIgQqFW3PpyBmRkKtW625SaD7bfU+PQDx1GETQCpLkfeeZAiViZHrCILQVE6XY1
rBRqx7b3ZR+ZW4b25mS08dmIGvdR+X38IFD2dk0kwzOYlnTrTCGGTo52OLb8wG3uaQOd8BdOhJOe
tS2xM+fGcJIPCxLXt9TB6Pmkw35y9GVha1kA9kMxHnovHYNNVUREcWIDwVz6nWPodoyLT7Wqm5z7
3TFoIGvDNsKXL3v1TFDJ+Aehk6uSyOvWHR24sjzK3yg9Sc5Opwzp72TUAK0LkC98mMS+TWR3Nk6m
m7FBXqR7UVswtG1ev8yXvKdjCihJNSQOeYaUPgF089IoOA96piME2fSNfR+DlhrHfj+F+fh3ZgTy
YLG4EWve3MQwrEIk9YHkwO04EPvqHScvkCshSVLOxjYeRrfbXtkEwMOp4q28V2kMLCJRPDwQJubl
peC74x9m/jpkhFRUxYgNy+ABeBlkVu5HT68ncqLhzl5WcMegb/gubzKvoU5taVS2iUpKeHrs5OWN
mac0PwRmmmku8hzHJ/TI04vlxRia/BNtGrU9scngHPuV+eVpXk33u28c1Zx8m0TXJeuZAstMQwXo
UqngJSwwg53ZU2P8VdlSEU5hE/HNIJhQRS3HXiW7iWf7QUZswgAxDqVfgbiMnOu6c8NxxyjUvTM8
dfKKxREAYdoHrpiV1HMqKxxGi2TgC11v+O6VdE9Ih3ZtjL/dg4UT+ZlK2f72BE7r3K2oPCLFek1A
3PsRG3emEDFjxLe2pPlLyFJ1u4z8JQYnlOcjqHfntU9Y523quULazfWYfjWjip+oxpjP2s9pJmqR
RI/SK4mW+P5cbiLaDL5jAvcadj+MY9E8BTe9166IhtyFr6Y+GT5CP42/LwvZfOKDo38Y+rV4LFMZ
75EkMvYsaDgES0nIf49AjwpqnTPiWdpRVELIxGJxIpDq7EPp0hGactObDsVawq9e8ZfVbfq9Ymo8
izpff+YZLqTDXFWq2XOoNctWVimtt5aSAKoG2yR7XbKOtVjVOxTDVInT7TBH4JZ2Sxdk7MC6vGgZ
nZ8IX3bhwVVtGZyw0lvvPo2yXuwFW4BlVwTdsJ4DyeKHtZNeCG4hixisFB31y2FS28cEgJa5xatc
jm/VGMzUlxq3lABRh6xFg6pJnW9GbtlXCVsY8JXWsy/83NgVko6w8jpMgf8xUIG3BcLLvaQO5xTK
+8Ti6OTnUS2PKQlDIm8VjJnaCBoOk1kYGl/y5itsZIkDLvc61rWdQwRkcchZlmy4NhPx1KfUjSp9
5ao6e12TKngFLB/AEKrbG9WSNN41o9Y7gxH2LW4p7jxjbHIhKq52fDGdW3jbLKsxazp5ehh9P/ox
jyKGiq34ilyFxdr6sCHS2H8lmkf/l9VUFXS6i47NIGNxbRIyx2QvlhVVmzqMdn4m6YwRoHQz4LXE
0Tz5AM6qrz6GxMwGOjUbnMfQZS3mVrhIx7xqxLdyTEW9wypo5APJ9/xsRDk90oOySpTO2UuO3owd
VU+evhOyDp/qdvQkxgPoRttYJBMhkWxwePqZxYb6e9jxwd5FxN3ZQpSoDFf5yIL0aGezeG9s+DA8
duGMubWbNOJ8q/TtgmdHE76m72TxnOa5aidWjPVMVuSkUWHQb91GPZR6JlhivaVqbxZblWj9kcLQ
LgaN83dMOsZ3Nlb54G5UovhRnYBk2SZvUbonxTXCyiDEF8oTAsCxJQB/1ylaOTJXB++VRmBGK17s
fIXtfTius6jetTOvH2vedRGZ+6y+6p14yXfcc+HslJfIpQwD1DCwA4Ly8G58IJc5RdSQDHiAm2We
AZL2yPPkC5T/JIe15u207Ad7rjk9ZB1eZoBqzz7tPgwGCRWcOXUH6xjj+lg4WxyiCsgkW0PLoWTT
Bax4UcW5g0WraA4pcQMLTDfyr7EQCXEuVDgPPfJbUj/JRkbtpYXGPWRcvNkN0ALABj1Lq+gODUY/
OYwqNMa0q3xd0/QppDgWV2IKbvFka9id70Wh1XxXOWW+jfra3EHTkPQ96N6td01XduNpoG0XR6aT
820Yap+fenW7hUeqG4ebigXodpkmeKJ9xZ9YOWBZImnVNwceOxcbGi5hin4uWEX7Gf1DorBy7xsY
OD8cx4h9NcMq3mm/pV81gNlwxnSUB0ckMpDUossRpTZGKwcUu8Kth84SIIYmyfea1kQ2YnLO3+ZB
ZFD1MdWC9xq8Vp86vGl4ZwitoArEPuF49mHtBkRJ8LFWVfW2GLhOk3A97B9OV4ij7mvMtHodi/qm
L7A5xGama4My6gJbabKO066nrNJsWel2uwpgIPWP1FxVGFhf4r7up2f3IiNnGY1N2nQ70mOalZd/
NITz7xAcikMyK7oVcWKigBK60lzx1caMruQDtpYeSunvyzjoVhqpw/hMp7Tb/zYOxQne1FNb4Kh3
4k8s+OfKHkTusrNeqJYY6IXrq+lxwj9e7JPJK6hfDKLhLlW1+1kZ2xbcRcZ2zzJsOVV9a+UmHhS9
SiwuLBXFYS/LD2AldDWbpvLQyptFnBtRsqks2NNfArR6+MB1FHzmPF45INBBcl0XhAM3TTGHJzvN
4QMRsuoBF27hfrnD0nvPGERaHAeryi95l+gz0ZSSpSgqZM3nmUOF4346VsbxlnVLT5Wth9eLkFd4
8iqKDS+J0Gav1Fw5cCFSknxx4tDktqRYayDK0KtG1MnWN3J1kh+VV3AoNBip3mnJYr9G5mJxnqP6
Ui2N14nSCN7+hVTWtDRfNne89mudvLDdj1Hl0JtUZl31HLCPPaJGw2UfOxSCa89W0Y51rgCoTlZ+
7/kN3aCILunWer3/Mi4V80LVYhdGTE+uHdKIJBpk4sRnHhTTtkwV6nMkjfldy4KTdB2XuIUKPHnF
aRwx4Cy1f2mhC9HJSK1Cn11AKERNqrEh5sm9RaF4Ic03cKTv2RBtkBu5BFzrD9X9GgxgsAVh5XXD
eXIlrb9qylm7Yo0e6dBFEJnXPr6LDdhlpo2AZBHsRhqdxt9lFpSvXHRABNhkn3p1ScbEvfNbaK4t
Yk/Ncj27KplvdN9G8zUcBTw0GOQLSgAI0f4MJVZrs66t8zr6hW+p94oT7oowPMTlxOpeiTWjn2fB
aTy9tUoKZjJF41BhB8SeyJvOsiPowOAFYjqgqI5OCPz3URTXYjuYhr5W+iMkzTSGOtKVO0u6sWW6
thtuNzg1/cDD+I+7JS1xVxtdn+MSxN4m6Lv2g8AZypUOLARhkH5NfS7wFJ+a1POhyrpdes2clZTb
Eu9Rtl95cP3skfghMq8VSQ6buh4FnpdRjFzhVvQ1UGVwMaRt9UDuwm3D/tjmOp2fiC9G7MtCL39Y
8tL8MFE/3WIWDuj2KdQuaUjXbTxTJM15xJP34bJC7jYRm4aM5JLsLKRnPeBenNcScadKW9jEDmmU
7GWo45VpgI82wvvfFh8+c3JBTL0i1jaV/qNjk/5bjHBLUTgurBMwG0huQSm/28rTdMPzdKhvV8xH
UJGzoUuf/CDjisiKlBCHP17CnpNeaF7AB3BXREN97OVEtx7jSnH5RGcEE+kHz020DI+jd+naCcYx
/pRaGqADCQD2mkjESqSCenGTrp/YQ7qIeEtHxZCfOUyJS5+/54OAIUqtY4UMkSfdtxKhlCj4REUe
MCdP7Zyww5LZhGY3GW95kohCoERckRKSW3Td4wfheD+gXT4T7yxRfgr+ryJhm5F5oQgqL59aQd0p
WXd5W9Z1ReQBE5Qi5I9WoYOXdmmR3OoktltfeOYhwawOLLQGFSKYaevVLe4DllX70oa9u2GrkHx6
XRuxwRPmFHtZd5euDS9tW21oiE3n6V2FbfYb8ZLudA9J9KBkutyFEGMkH1tnD1LwuNxR8z7cL+SG
DkUQiv61kcFyg80m260ipmiDazHQZF7kJQUU/gxpwbktJkNkgZRlTRinaz7HSSAKSRDsmHDEgFXU
gyrRtiNzT4u5gDkHSZ9qhRrbzYJOETCctk7oXfu4hA7hZPtzARiJ5kLiYHMj8yt+GfPo/xtn57kb
N7K16xs6BIqZ/Euyk9QKLVnB/kPYks2cM6/+e+iNgy11C93wnrFlG6NxdeVVa71BKWTEzNNHPyem
0BeeRKxGwnb92LQFPhT69MqZhJ25PdgI1hrhsJsI8eHkz3n+0tQdIB/+Nu2WNQXXB+kzIGbIjbxZ
AnjlUFfohc0mFOu8bAZEpFCT93xTQ4GzyqRtMSKTBYuj6UJXbSC5OSnEi3FlapAxCP0gG4J5tZ4l
CZ1VZUiCV30o09RDcr3Fp7BD4EdppGqxHzJQIa6gSYRRBgWlp1Z3kCJr/A4/CMQlAiyuLgXj9aKO
th9q8DKOKpvybWEZ2baf1OSh9lsTi3hLd8ExFHdtE2HNlwCAAKcHQ6+pYaB5RmsMPzqgQx4KHI2x
jUcm02OF6N06DJGfWpVCsjcQ7GUJ1g6wjnVljNZmlhXJw3ZS/oMVDHF6pWC5HTXzNgjHeAfItUMk
3ka+N7Un0nA2KjyHUJYtcJf6iJqJNpocMxPby+tJ3j92KDJs5r4BkDIafZYvckPJwmYlzVFo1G79
rjGcosOhQh4kbilzQswJiloHmr+yOzD+sSnjYzTZaMgWTUw3cyzjDpJihbyqq3qvdT1WeGU9Obir
RBsddLSryxMEBOoU/E+NTSyFZgqOMwknDDhmPQ3Wagl1YqD/lmtChdrnsg1pvW9r/XfQJMWKsCD/
0emN20ZW/OBTSu5vyhn8whJrP1lTYj5mXUHBTy7MLnmbLWqwUy1p/VqaLZHeMxxsqbHsJzgQIz6J
LfIufJ0z6U7GYCl2hyWhSNAwWmKjKRxd24hHw7QHf67/LFB14rgmmerVKo+PNYT+enAIdzF3nCBo
ebZMFdkNa5/zJ+y5teDevPU+xr+2ZtxrVPhJLpW8thxZGvp917N5TEkobs+uum9y3fptQEi4mzJl
UN1WCedXO/e1VzCGwwOZM96bdqzn11YqN+h3Wk2HMHuV8M4OOxBk3kyVZzVEc/To2wtgUkWmC38n
7DdLylAxd6DOQ7Wemk4F3Qhl3pUi2dzrvSmlLj6zwcGopxTrKmpTA+imFYIYhsN7bewf/RnvkGdp
rwfIc8NMK8WuwRUM/4qE91yzx+giot4svbdThyZAzbv9tw8DDuC+n8luLg8QBvyaDJJZaxPQCXsu
NkNeNz9NLdM2wkReoOqKaNpOrUzrQ6Mu0oairw+KVMp3IzAxz05Et0rsbPAEwhnET3Lr32pFZKPp
VcHVdUXezDqSF2TmFGscbyy5SB613o7286TNnLwymnlX+iY8JCy/rd5rORLCIiOagOUE3oLboD7A
DEkCwN8ZbiBaURU3pPNhiQCS6ZxRCRYDTlIsLvUw5RbxuwHUIKaiW/QQ2/eSELR1dNtaAj9UZTh4
EVaxyGaBHZS1liRL0j+nvUJWzVakGJjhoLC2RZYUXmgVNmG54A13g64vBp91jTK4A4UwGZwuqex9
iPhZvIZV6rvkY4ULQRmht3ie8ic7kzFoiigV3I1hD7+s7lTOj0prC+RCbBz9blU1BQQNjK1x0TfF
eC2nr7+UboiiDdnXbqeEaWNvfF4HP5MuNoAR9clPSdXAFlEZl7E7iEex5t0xDRtOuLtwmuFdTHRL
xSIOrpLu7+y60/S13USQt3Pia3ttEjzdlAmyKLAfS/hRZVC/llGvuXXT2LWT2pn/UvNasl0F/ODo
FKZVPxskcU0qTXGjPqjLBQUdecCHsyKiEoOU+V4dW8RYeuzjJgv7I2xI7xuYyQawn0iF/i6U7OCH
CaiZZrSUu0kHjbCew8EHIQYa4VFttW4T1Ur0RyWsWMQhEY1fWRK459wsyjRDdQW56QlNAh1eRAil
qWp07n2jC4qnVp6Q3+eJND5rvgn83beS+BoIVk/yqUtldafMJci4bpYAdFlDUwN0ywz0szo8T5JV
GmR1DFwgnJJVLWdUNiHT9f63MW0ARPQmdQduZ1gvSLFVUPcU4d9YgY13VhOVSbNJ8lTdS1GrQISD
toL2Y0Z54DaUDRvcYa2PFQWJKXojZEEVM4Ens4+1vEIiIZyNHOsh+BxbP6EtatrGz2EOAOyXhFqG
B5cBGaIC85hDIAOiLwG4927HOt93ZgdOt6lARz3XOhkZpATC0ojvFdvEU4aMP05qUaMi/5eFzYB1
q1pVP4HcRfN7y8ssve+JjncAepURnRAF2xOAucpBBuKAZlaSy9+kJSbeBpoqN1u7IGxp2xyxeBQM
72rfaB47OdFJuBPj/Z6xsVqPuYzJGP4SwxU5+kFagziOF2dbzGHU2iBzLYs1AUp0o/UtLt6pFNSH
JsAyaih01CYssHF3rS+ie0K+4ZbXfItXF+LbfIMx+u85TMfalWI9UZHSQpgL/Fesj6igZoN2req5
5IVG4z/nKnAV2HNydGPykbDEa0ncP3QKu5qQw+qf0cgikgzmEG0VA1XP57qbED1Lqi4NAWCBCY5F
p0Gr7zVrcgPols5kotLJBWtRHyrGn71aJD5iEVb1KM1S/YTij07djavpt5bF8X2axZaXcxK0m96w
rFVqQKR2MqtZWBLkDh/badbATxbIc+4jWvyTtjJCGQI3vpn0KJjxDcjZCWdoM9Ag6c2lhW9fa6fb
MU+axF1E5nZ5lmgSo4CfTgIq53umT/qN30klYkTt8ChUAb0xTnuAYr/RMJMOmdQASQ3gZIG0jlDq
sXVoBdRCSSeMBJypa+SikKjYyOJ3Iw9QOfoxxqsxz324qUmYIQ3hh2W9irqUp5qoWa6Une0n8oR3
bd6tlCn646PAWHgqwmgV3KemZOaKeYUsS7fLQBDj1DO126YwzBvUxabuespJleyFr9nBWrOnqr4q
26Etd12c47KrMb23Gsp3/SrveqyfbD/BFaBWZlQUhKlRSMzAK+01AD5A95QiIsHG4wKrhdwSsHyp
H3ldEIc+HzQMyNtPFLeQeKyxQKS0+FAt12zQIujnGHaZ1ItElP2DeiCo1iZXUGBiYWqriMcukSSe
Qd+aLM7vejMn7sNvdClw8aJbj2RMMYcyU47/vEJUFY2XGqMiWe7NVxnhiGtpQCf5ri7aTnZ09JUU
Nw9ldHjh7CIfUwAPTihY/ErkKo/WdT2nw0uJAh1Rnz2E0aYuVe5WdD7Jq9Q9UF2y5sXPquIxHNrx
mBxyqnj0zGqD9B5NAuSqwg507yaNp0LyEPCTnuamFHciCGCYiYyEkp5UmVjlYl4cqRRDIbZBNOkm
K2fzRRVLhjyQWkNZqfBy96wqf03oJLCYbbsc0xdZ+0WQuVhr6HJZb6mJPRVNN1PxSdUWqf2swbtZ
ySwEoHAqiJVvFdGX7CqqLENDmuaO9joIZ5SWAoPqgYEFnmFJHM4pKMHnwkfKJza5Op0sSqdfzJx8
A+42Tn4kJe5iShYp0iPFU5w6pD7BtSKTTPVxaC1pSUv6jZfIDVkCPUY3eKlO4RWW2QE+1UFZ1psA
eNi3GDHp1EvxHHtqJzXySrjT+4ks9oFqO7T3tqq3iH1n9c7M2jLZhnWu/pJHvOATQn1MNXyY4CuN
utpjLk8VhEk0EWePbAUlrXiEYTwYgZC9Uhuj/rEtfIwSMiudeTf3ljytATyU6TqtITeiRBigpGig
h8LbjxxqvGuHsqWWk3EsuqqdNruwI2T4VVLjmZ4kA+rqQ+NnhCWGHQARnMCRA1az6uEJjDmUTB+q
zlMDe4bouLFIt1OMR2cuj8iv4/ZnS+Gh9dsSMIwZSz+aCNWcUswgfsNCLRwNveJnbhHtz9iMyWME
0B0w/GBnt4pqoBA8dNCNnLiKRmzLy6EU+3YI5Gih4oTiIQwnFnrMCjOv9aC0dhnSDdFVTE1avqpU
bFY9WEPBdzkZgGGiemscIqWnkjNU7WIu1Y0vcZD42NZIfRld+YDwDwHaGt1+UBSsfJIi+G4Q8TQ4
KfkkI2OBUlBjN9PPKrHKRSuyiYBW1twmrsINPV5LcxDhU68FULqKsYvu1SBVsa/U/ap4qeZ4wDzB
ECDngyR9yQVQBUfIqCi0ulF/mwxItGgilRL1gKi4smZ2HiIXiyenDQFLR/iMd4ObVZDuXWQHkAbl
wXPgs+N1pGlyi6/r1NU4Guj1vQxqeKVo1fxcwge6KXTF8lRq8548p/2VQTYFfplOcQF4dw2ffzMZ
OuHHpKZWnSM8GpvjA8RriqMwVpVFMFF51wS4aKy14HckaWMp3yOCPZKjEwAKBwKauW3YMLtax+eX
Ypz5Qy4761q1NP3WkGtReXZe+clmQAIC6QN0KzCSisWhp/CwUSIDYHwWTdqT36ScsX3HkWS2FWD/
jjcw5cyskbdKp/GwinIED1bzENgrnvvzH24v3J7mssZIVY/Tn01X1zdpRu28GBMd+SFfymFG5fip
IAYU4+6S623ZPVRKpdw3EV7lUdaPt8IWyqtct/LeGGXcGpFH/VlR5veRdYMah+QPtcVUGcr11BQT
q0SD9tgPwuhXyITF1hXVofGlpjyyJkQWMzSpsr2u1TC4Icwzn0VnoClbK91tORAEREFCITSlTB1v
JzkgyU/BDMkxH4TAO7vIh/PS2Pdx3QUUV30+UGAgS5bJ4k6NSAA6ZdpaXsZ58tIJonjB0kRhQbdI
nPmhkv3xAwK8fTRYPgRooOuhh7thUm2JxtPEDQcMMFL0kh5juRl+qHkU5OhwDw3he2DXKtaHfond
oSHnV3GrGdvRJqx19HQsWNECdvYEEIIyZ1zFv+Gbzt+VRh9iByJJVG9JYk5P1SxacRNSGWQsNFDs
u0HtNH812JH6W2UbbvxFEdpT27iGRiclGF8FFpkGWK7yA+KwEEohJsIgTJQ+X4f4Y/P+gQLgBoie
PKF7Xegro+/MatXEEWi4PsugeMXqnKNw3A4YDmKFQuKF2LV2U2qH2zwN5vTbFEHx6KVs2CtEczY8
aM63dYGw8DUAwU7epIs+jG4R70y+jL4KkV4T8I4R0AcQik8wRYMJgGdw2VvBDyg/Chulxh5nFuir
ekHWBzfEx1LudWglqM/K2EtrkPDN6PgVBPodyVKNXLRVsXptqPsUcFB4NQPUPNymQYwnpNQL3Lpf
GVO54bxI7v3RxLUzCdrkIYTVtiedMl7rujk/UYYPmttIyD5OT4UabKmLBt9K/EA2ytDFt4EMc8kF
0RcAPSEuj/ETkupF9b1jX0DDVRHSIlxG8FiCjzKNYf2GdBxMMKNo+x96rHNo+SCn7xtU9LEXpgaW
ukOcFyuLskX+gA0B9c0pR2GeY+yWx4px10FMPqC5EsWOInJKGj0KfbYP8t+3WkiUc1fanbsEh+u4
aDRzFSp6tu0szmHXMoV4oLhGOrji78KwCDLPbuKa6a9aw+juhqoHCJlWNUSDWrfQckOHANBNBHhb
AZzRFfeIbyk3FDJD3M14Zo87BIEaFbPIYPgmtXlC9adnq4AAQNwir+q7oNZ09saQb2IinGvZD+ef
fp0MmPuCuHQQvxhwDermBgmawLdd3STEWpc2aFCYa2m/I5+tPBsE4S/UW7Hq8nUVgzENkXqE1bGz
Zdv5uLDyzF+h5tVbBGmTdjUggm6/pKOo97lOGQN20NSpME8zjFPrViorx+xiymIiTe7ingFaEydg
c9oPkAFd+IFGfhgHWC+PIAzS+pW4p27ApFXhVq/D5E8jBDwvNLb7ENbq4ueMsj2O1U1qQO7oNdt0
aqRes9VS6dWdyrBAtvdCjx84BmB4RqLg/pjKbMOeUp5MuRspJA7FihEX38EAwtPpde4/7KtTn7Cf
S3vguTrr5B0oq6Ycy8iY+BSQGsq+doGigDq2koEfKVd/QnJvH8NR2sOKROE1A0EHej7QnjUV8bbE
VMJ39C/teltrY9lQliismNehTCqKTzyG15PVjC82iEBjHdlGLVacuDaILS7D4MW2aus9mGYFz/Oh
IG8EjLHO0RxIRvhWSNjdTJipAyOwhukVcnD8KxpzTOisHhY4gVX6G8H42XLVCslHCv6B9R5S1MDP
ZqQqQ9p0MFEHAnzN0SXVFI+Q9ruL2ykoVjJ4jQEbWnzEtkls2QfSlsBDlMCKHntUP0qEPcQwsA1j
vYQ6NJT9HeWq+SqU+/FNcK/+hvcbTm6fKJw7ha0s6xz6/KtSytrjVElySiE+ivztEpiZlBPJJmFS
DI7BGZScpAKgNdwNfJRxhBcpdvta87C8hgST1Lui6X3T6zioYeRKIscWDxVVoHJBT4oga5GZIqrE
V/lvjSdBaMknzZ0EUvOsomr6C9J/D/MuRaDaDblaEbf328LYUV4fD20idcXm/7XjnHdo2HKER4la
eFKv9X+srlFbJyTr/IBqkLVB4gnRjzEYfipxW5F3FeL7eRjpKc7YtCzEpG3ZIIoSGNJ8gq8WsKnQ
xZxUigEPE8oWGRvXNucLNlpfIHIpUwqLSqmlW5q2IMM/gGRFGfvS1MZU7JXQFdJDZIdonN9S7C21
+/Md+ozF/4vHtTXFtAHj67pQrKMOAdwq0yYjizuTHRTC/4bOx+F8E1+MmW0Kg4SOSn+EdQSZ1tUS
tZaEJtQSDXkshhHduYDKPoVLI48pQAFqsLwtTTmCMCdhAVwmRJ4fJLZXoWkVJRsBnnbGruN8ZyyG
/jNY2hK6BhMOODuWHAt14+PU5BUiJX5UADdZ8qhk8QacUyZra4xvmXUV2RdxyycsAIMhUxTbwlMN
4bq/hmsf1kJRzggZBPjYNinW8uQKhXwFBziyb+LoJghWPUVg4wJK+3TGFny0BrFhoTeKY5C7ElDg
tAHNOUX/oBTdts/btdqtzo/kX1z556G0hQF+h+nCNYpK3OehHE3EUaqIGLr0BrdZGZveGz1IlQ5i
oCtEZzzfQw+Gn5RqXSSx3MGTXQbdIVniSh74nJXp6V53gUpwuiP4WDJ5AGDipqEdL9fSSruoNvhY
WEeP3XNr7S/0+xSHTgOMrKLI8HvgRnzut5QGpKORsHOq1dLv3us9xVVcskHO7Py336YbuY2Hw/V6
8P7Ta0CYbuAhdu9ZbnlhBy3WXJ8X9oLKh/xjGgLPrb/soo8LG8po6ltUNlAE2UUgqLCKR5CtcY3H
Zi3f+lspuzacjhl4Cp3H90uDrpzs4KPml333YZn3AjlIP6Z50EC8pJWDhY7T7sdd4bZOQB4V48md
vy63b2BdnNwpndvJ+TM4sRtfmH55OSs+LUv2NQcVzBWQ7gYn/edP0pBlN8faMBwNQedKFm5fvKBh
59aIUuMxAZ68lBy1/6k0zw0JFVLQuyg2b84vkpNjBhYLlB/uGMWwsOA4phcVGbQBdIN4R+t3xSJ/
LdqHKTYad5DkewVJXOpNt+fb/Mu9OOo5e15gVSF0i41/tCENuPcIMskUUWL7tq5eyoEgstGGQyMV
+ylXVt1g3FK7JaGt1+BmtfZ+tFS3UZN9Xs3bJghuymB8uPCpvpgPPpWqc4cwGPBTPs9H3UwUOKGJ
ISf4qyg1FIn6Kz3WKqcvbiz0jYPRcqS8e7KV9E5ChSTP1F+KJl8gyXw5IbbQDMvmWlasowkxFQq7
UJsRh8tA8OqSh3QCgkGBR25sm5C6A1X2dr7nJ1HAsgY+NHm0JZR6Av+R0yTyvCVSXL4InUWuoqvx
ZwovHPknp95RY0dzP+oB2PmBxnrwVsR51LxNXqHne3Ryr9AIO8vUFY3LjMn8PJXga6e4y1UTpI2+
0pAVKRNA2zwhzjdzepbAgTShQXJ+2xb2e5+bCUypbaVWRSZRt+6nXPwxLJ2UWtY8zbNZPJ9v7LRP
tiaI1QgIDM0givrcGCKiiB0gqeFIEfhUYuwAmXFW8YU47XT90YytqkLBCRFW2NLnD+dj0QZK36JK
DKDrGQW5DF3vHAwJaPfu1Sx193ynTpce8acMSWuhhMEOO+rUAFEcVdSA/CutOlrUYZXRr5IxOyQY
S/e4BJ9v74sZI6bSWBKy4Nfj3RVFFrlhWcH3tfiFsOJtOrYPqF85Wh5c/2NLhLysCTplM4i2cbSp
JHUCWR8bphM25oHvLLZBX1OnjVXLC1txYSWeXKpc8uhnLHEppF0okJ9nTdRj3YHwZAt3bqM9yvqf
AZ5RLqgRm6usf837YXW+fyfLcWlRM1kiNpe4frzFugorqUDQYoE0s46Wb6f/9hFB/OdWeJXorHe2
MlzIo36RnZwUkPGqU4+3Y/ldr31SOReuwJM1YSm0AQEWpRpEHbSjc5+qZ2lpgUksL+3Rg3a0+spM
X6buwv6VT8IxolyNoIcSnI2Ngn702OpbZITkVOF50uACowqgUZVZjbt0VOPrqdP/+OrQgg4nRVmi
R5dM0Plqyn54MKBffH5cT/adxQvMIMVukSEm/lxO6Q+7fGiq1EazRUeeSBs2JgDzjZVp6jdV61O0
3hTyV1qXXwhI2V/8tZ8ufpqFbK6Yiw0r6/RoqKtsbnq1gg7ped6159141zf8br38WK+d9W7nOPxy
s16v+Z2zczats9tsnIcNX/7/PwZMi1/Og7PhP+/49YHv43tXy3/ni7v8cPnHW764ruO5h4O35cf1
lra85Qs/XX4s37J86/IH7/36+fB8/X6NEQZ/ur7mx/v18r/wOa8v7NbTFadqKB1aumnDSIJn/3n0
kQOCXdTKCNy1tpPUb4qY16iT+8a3f51lVVMN9g7YW/C5x2TlYNKruW4VUHOsuh5lwxaTqgyAEqpl
pf3nfGNfdYpNqglDMzXaPepUpvYDgpUk05K0vIckvYNbDJp2ACYibc83dbqMVI0jVRF0zIC1fhQj
JTDT+jnIESPFzqzwn5uq8sKGQpPSrHIEXrvd+fZOzzpV5+pGo8CgDsvG+TxfoZyopRpj5DP3Wn0t
UBD3qLsXV6OU9ReO1dODnKZsW8eiibCFqOxzUxhSB5reYMoe91ayw408cqJ+QjZ6MorQoaBnXAUm
OipASZ5NkCQXzttl33/eoKrOSlmOQ1PRTlbM2E8JcJ4OAeYeCW4JTmh1dX4s5ZM8AyH2xyaOBrOU
rQ75u57Ji+QcV3FsL/SpQJkVoKRbYSu7UuX8PZGwaxry9E7tROWe/whfrNRl5/ECsRSigL9PxA+H
X4afVKj1fAKZMoub9ZBD0J7V8uk1Nat/3+owUXW07cmx8bw6ChHB3k+kwgl30zb0ZOlK2DcZPjLI
lf17nz62s1w+H/pUYz9WjIs+L1Vjb5BvfHAhEUqGVXrhtvxqhdiyouNmKLg/xFFcU/lpEnQyUIaq
kA9VGbzFpnShL19sN/is3Pcyz2KZ8/FzX4YwARua8jzEMal0cNNxdQX5yVCvLqx2eRn9o+X+qaWj
tTjCH7fCglHrNIht0f3Mwgt/txJWVljiSTjnRN3PBsS2IV1q+oszjKZ1LgCSu/zmqJNxB9kdGBoP
b/lbFNxRPtfEtmruB2UjKE5r0b7or8S4KeF/1g9hvQcu09lrPFXm4uf5tfM3l3g6DP/9LEfDoMVt
5EfL4uGzTAV2A7eF+OEjCKLqe9i9hg4h7xGHNz/uARmsjATbpAuxwRfLitDIUIBjkrJSj69EuTfU
Ap0i0ylrgS5hV3JhgUI639EvNr6Bgpq8yNuQdjlOdnQAqxEeoAYCteyPUuhroO6/IaSuKiP896YW
kRycAUipGryvP6/hKhhQy0xUA2un+qWPpkPZ6NcgI9/8pOwutHW6XwiRDUIrTdNJ3R7XCqRBQaUK
gTQHU8tNVVlvaoJIV2F//9fRoxlehIogjy+DvfzcpakHczfpNGO2/T5EKxZ6xypCp55n+IUM0d8b
/POKXI4WpHsEMA8TNvbntmzswqqyD0m4xINpHUqqZrtAUaXhJW3LKl7j6ceTg+qS9aKp7YjSeTZz
W0lRMuB4HUw4c0uD8Yw2v2ne+HU5/E4F4PM9hB5YJKZRoGFaZDrRPnq3Y4ioWJP+mXxYg1i+RPpz
ipnzobbU6IolM7YE5EP/rQxrGGKjuoiOabiqbDQVpVBukah+Mo05+NZEbQyTqGx3eCN2v3HYbXdQ
gcb4wgF5ulkI3FUbVIVpwiUURzOh6HXf6HGC7UbxXdWuY+N/+Pt5uJIJY+qIQ45CudKGiIrlGyYt
c/GrBd0wD+bzPy8mBHv+28TRBEux1MNioQkB54qqNDYdpourYgtP4nxLX60lRSyZE96p6vIo/7yW
ehQIceLJKF47hfPjP7lv9Q6HUGdaEV1t+jWyEl7m/h7W0ATVlf8IJ30zXINsd55LTzh/3nGwWZve
dHXppvtiIqlJkOZTl2tOVY4uAbxmyQE3hcXObUATIPKjXur+6Zm3lD3+28TR2d7O/TDgyW05Fo4l
XpagOB8XYtjOKEysmkKM384P9xeXCVVuRSaKZXGaVMk+D3eRg87uLNxMwE06hlpelUnikPJDHmXR
epavwVV9Q43jQYtH1wqhIRX5dQFl34TpIivx4fznOX3pGhQcERgwoWfZpn4UgNn1HKeRKfkYsGkP
mhbAZK7RKWi28Ry+4lF84alweq3/rdkha8ariwD6aLj1MkUvNQL0mFW/IpuqgfVeRQ2szts43pnK
hWDstHNLNsuicqaYXDN/Y+0PUR9vS2w/tZZj0pq3quofgKU4aGLeaASZKurW58fyi7WEfBNzS7WO
vJ11tGmFgQSG3NgWOS0ZJO0Kwcm1OaNdk19o6HRfsHqgR1EaJFXAJfB5DQVJaaCIKSTHrPIFCbZI
fM/tfOGWOb03l1oQ72JyPks14ugZSbHRLwIQn47W/4wKcUhQoZLU4sKGOJ0jWjFg1pAws7g3jw7T
pEQpAOfLwC0b+a0t840PxX6UTPRN6wEHosbanJ+lr7qlck+T0OLYI9b5PHgzfhe9JEMfN4tveQlv
PjJRQr80RadFHGqKprZkj8iZkXk8mqNUwdukkNLQvX5F8NcJSMRs3l7clXu4kKuST1eDTYEKy1gT
ZoBKW587FBLK+QBYQlfZ1B7Joc1m33ipQ97m/MD9HZnPUcfnho7W96CiyDmhm+zCTPhbLK4pGMeu
sVL5k0onl59I/DrXr6/ejb26uVs7u3Hp+Ob+TXP2mlN5+qpc6as35x7CrAOwwnnZrB7d7eH9/fpS
cvR0O37+uEczAK0xCeqAcZGwI3OjDoOaXC5RwQmSB1Mf5Ash+sm6snksA0XhsaJxd1tH0zAOsINi
o4jcOlaqlaEjQsU5iunoQCRyfiaUkyQBbXF60pplcAKoR10LY0sHACNH7hSsUWPBpRBM/vyM3/G2
SZ67dAQ9v4cfeB2miGznbgZCctwY2MCVmDxJ3W3t/zbNnT5cON6Vk7W4fDBLQ5XPEDq/PxqEuZ6G
pNKMyB3ndvS9UeszXEjyBmw4mMXsBuHuyHBBK0ObiCSja7dFoej3YapIKxHVnb/NIgsjsZoVj0I2
Yk8eAFflMICm7T3cz0tkBqRRurZQytNcOUlbyUVegqi1yir1tTMjcJ9UJePOOz/mX0yvbrOgDLIU
y+wumakPd4nihzbZZiBmQ7PXa+Ti5gQe5oUt9sXw8QIjaJV586LIeXQ2VUlVYvkyJIR63VYHd8+p
uf3nftAFAz8QDnYDSujnfnTYOatpTT9mv3+GwLxuqPOI1LxwKi3DcXpWWDTEiJ3mIFNfMlur4qwI
sUlT/Vc4HqukIa7qxq3KhjDQinYMdMT/vXdLQtey8VckQ3g8gCOcolg1wa+1tofL1IxpKHa7F1o5
OVkAjnxs5eiBMSGjOfcxrfQT1GKgCB3KZROAGVNc2OlfrDqqOly+PJapiRyvOiQM5ckqoxR0fbKT
QOpqMIT9NrpwJ56EZUuH7CULBwgN2c6jRaFie6G1bYhnllZDiYDQSbLuCs05yKEMZFm1Xtf9OT9V
pxf/cjz/d4UcBcIA8tFlA5Prxt14BUdhLSrzykIgbBzbNTH5hQV5MpKk/9DTlVn4Fnlq5ai5slPy
PIKC4EIru2oqPBCTabguFen+fLe+aIdAk8QGCpcAFNWjFYgJTFPJy5qILWSqoXd3Yp+kr+cbOZmv
pZr+oZGjBZjB0Z9SsjIY3HFYyAHctyZ1tYFImhxH6v8Jx/rxfJNfJANtEJcEnIQamnySguqjcoCN
gjEwNh2HcFDWGqz5sRZvshwcxmS5Z8QLNC1KdJUXwYY83/7JcmEXKAKRZgx6ZHAoR+dv19lpCn87
cgfRVw6+bW+Y8uk/K7WTXRm8iYdT3/R0vs2TYf67LSjFAfdjyRxnp1sUQyYcLXB/ingL9/ts2JXy
oS440bJ71H3Ot/bFqaKyPNnpAtDECbQl9ZV+lEQduyVp8T2JKmwLBr90xdyLrRzh7fQ/tEcpg3VE
NeXksknquZcbZB1dO0yvlPZ7ECmoVK2FduEVdrIjOE+YNQIVDhdy48vMfrg5oxT6JUKL9Guqblko
b+jXbQLJ+vbv3VmqtgT2CiGYebRAiCjmkKgudtP4h6y/9/3aUN/L8MLO+2qSFKIrohzSl9YxzCSK
UKjpIkh6gdi18/uMpFMw3kf9+/nOfDVmGvkroCY8vzhLPo9ZnOIsZvp25MqgPzY2Npm7rNKiCA3N
uLjwzlOWI+nTXc0ELcksDkberifRZEwdtDCjJHaVcBDPSGBhFJKHsXwYJwGdBNcoIOdCUsSvJh/M
dQ6d4SmNgpn9gBv7PQIvmEqgpB8GGyAlAnqDaPz3xq/Hb3MYpG+m2ehbVJ4g3IS93r+0gZ//D+NF
NllwQgiZSuRRXbDqiPgG4Udup02eH0K7s7Fs8u1/v/jVj80cHe654idU72gGYD4SRNugxdIsSdCI
eD4//18tMwC5AEeAdwEBOtoztlYhGaoRX3aZCdwsHzXtRbaS6oGshfo2GyEh9vkWT893sMZLTUkm
CPh7u3xecjVypcmUJ4mLgnqMZJAcogq5E4v/0drEwqjqkLKtsYu9MKZfLHXa1ciGc+yhfHw0pnMV
5r5Uwl9DosRVE5xlGgktanl1vn9frXKQ9TKpRFI0Mlmaz/0zsLDRszonaMMDCqcysuEH23rSEN1E
XYXCURutKvx6g01fPKOsMlqPNYLI/c+yvNYWXtRq7O5I65//WNrp3iNdBOJ3eTSCKDuKvFAVqfQI
BjCCFBsI7Y7MHX6+hdOKMhP7sYnlI3w4f7ux4lBuaKJ8A4uEHnWEl9LV9Dr8Gr9fKn9+cUvrSxRJ
BYliFa+Tz23ZczVWaUFbFgfjBPG2uWsVDbkhr7mES/pq3RDmC5nTazm4js77wDSMAAkZHjJBuUUf
wgsSfYd69YXh+7qZJUm6PO/149sLb/tGtUaaCTCXM0AU6InhWOrd+Un6YtzY5TyVqFRxsxwH4I0d
qxyjeMKTHUa3QPTSDUfnrzFvWgjRIl9BcqsuJCy+OGP+UyAhGU0u+u+B8GFdSL4lVWRPIWgNSJvj
zpWRUZysbOsP2YWg+FJTR8vCmqkEVQn53qR4LpGHgJMHE/E11C7spi8m61OXjnYTFhOtrua0A73N
C5pmZbbRtpv/2eWA2r61/EseWyEYPTqdRSRqrYabychZXifXtz6yVKgXr88vii/Ohv8j7cp63MaZ
7S8SoF3iqyRbXrvbvXe/CEmno33f9evvoedDItOCiZmbmUkyCJBSkcVisZZzVAJfrGP2CA8zgxGj
dFUeRS0F74jeer3Ca+LptoCF5aKdNCZeKagmouvk8rQWXhGDjbaNbYC8/Q6bdJ0DxA9zfZwAcMG4
aWcfRkwQW6DKwHh4EXj4YLP0kdVI8gPKh+i8AFxx9guNPFYYjpwDuyANEE70dURffKiWXyqFgpGm
50oMvFNT34tId6WdAeQf6IdWdaPj7NHCElICFTxKTOTkQSVzKa30zD7FmGti+5O5EzXUUUzQd9ec
EG3h/KBILiG5i0INHpWMTi2QrQQiZIkt5rpL38tRWlg9gHqAqszZrEWFZqLop8y8QqgCFoHoEKVU
5DmpCiWxCm0anUofq8/b5rdg39AKOimwCewYo1XY5SGUhihgw27N0bgHziDnTcUTwWgzakHnFx5E
AIuLPE5+FeHZ7/uPtxVZ3p6/ijAHNRgxOzIRSDF7wZrgulXUfR4VgXeVL5o2vA7Sy0htocfvcm/6
yhCnDIOCdliqT7RDqyPeBnTmwOqOjwpYWTlHaen9S73c/+QZTFQ9AksZqDA53r8F5tzrClTQOdgT
LV8uPzwP/AGh7wagbLy9motSKe0SUod4DbMhUZ/4Wu2HZWJPebJDNa1IvmUMJGHkMlUkuzU54pbi
I+TW/sqjNjSzeLnPDCBKQh5A0W1gg1lCrVmSKtr++NRr9ykSmBpw5KLVbTWvG56RXZjLZcxflQpf
BLVQggLh5AIPSy1PowJoTreBtugzyuvRnihEUb0F68Jt4YuWNNOZORe6RxlOUshGlQyWo2tAGBYe
xsQHaRHov7WUE99QXZgn5oWuzAlRB+A6BznVVT74EnCwa8DrAlvitlaL53CmFbWs2U6CncRvK2o5
IwGwvNZ89nWL2Uk/Qkcvj4DousBHtw/ZMIxlIrxGw/KlsKRJ/K5WkXZrNICNBy2AFkvjC9RxAKPw
nqNN3loqMCiBdaSIWxHghdEPT9eBU/re5Rz/s7i6JlFpSR0NuOw93sloOGyLBm+WsP5OTUDmtAD9
SEyfczcsru9MDmM1CmBRkYeDyoIMSNlJtoUGkFTTJ2B/OZ5n0W9jOgQpW6Tx0S1wubh+ici0GFrY
pzASS8kBFQkiCI6QpWWjuSn0n6KYfpXRRC5uSEGgkSB9L1A6vyOQq/dtY77+e6tE/pAgJ4ymAJMd
ijaKTgjQdECBkPXsWRfHZFt5fnsIZKK8amn8dlvc0kNeJ3h8oQcNERDYqy7XLugAYFmF4KxPAKrf
NVskq/LuQ0dyf9y1QmKVxjHpndpb35ZL/1r2iOM5RmMv7BmmzC/F5qBC6lpfxOUkhAdA6KluXI+i
JYKZ9sFsdkHyOrQ5gLB57ZnsLsoIKWkxBsUVvGIQL1/KBU57awKWKrXjqnkZPLTEenLkZErRO7cV
vLooqCSDNq1gIgb9guw4dqRJQYIjgNBIJjvFBGBP7Jcrrw4+gZ7xayLyawAyLTnPHiSMRd4Wzq6u
TA82HojEADwK/A4TZ4J6juLphxhLrpFf65F8v4v6tS6/hYYJ1qB3Q+ccDvasnwXiwYvUNx0WZJe1
NUAxPAC/F70RoK4ITsDacUTwYRqcVyh721/KwSvhcvuqvBBB0AnFIglsysObSiZAUduC9p6SNxN8
ZLfXkXUsEAeVMOyNAwm92PKMARjRwK+Q1SrBOwDsUAUAf7clXNujhBcVGmZwENBlcu63m11CNP9h
BGBhtwu011uj2EerGCByOHZFtrotakmZc/M8giRce+xTB61BIEiTjcxOQFqqaQ8jjybuqtGALhfq
EegPw7k28RK93J0WvDZxBfIVoD3WmPb2tL2Ras1aGKP7QAQHb61qO0/uD5Ig7Eyz2gpy/lKW07GQ
gQQoZCL4joKHTIlVN9G6XS43G5AAyYBhAeTY7bW4CqfOn4pmWB0vZeRNRcYP9FUHDA8gUNiVoAM5
Od2IKNyMOiBPOgIqoQDIlp4tDl/+pDkRwMFJV3GOzMLO6xLmaZHOo3EB21lUFx66dkchswFX5yM6
96tHZA/c23ouCwFeAVgPFTycGDXTBChCgByEI4AT8mrR1YH9p2ab21IUeuzm3hyriU4EoCMgx4Hc
ENv8VScoNMsEx3JYa2vh7ufgpD8wbw7EA5DyuONX9fYIcNz7bH+I74EE/PokPAe74hNdoBx9r66z
f74EwwC0rVrENc2YYFRmkhJDYUC/AdHzxRgxJ2o0wwZweg4g2p3Rqx4BJoku0e6rlX7eXojF5UZ6
msqniTlGug7EPSXUIF2NyI9xaABbKO1BSsHxggsnGcv9Vwz1xjOnoWUV8kBAJ0ZuFsC6iX7XBOHH
bU0WbhDMFiLSgYWCM5NlSjVLIJikAnZUrx5V767L3hXkvIdHs35X1U3rcerti/s2l8cE483YmCBa
jHI0dwLT6A5w8WhjGGjcuFOFT6KghvsidBy7vWqGo9aCsTAkmtCJT+FMLhcy7gpSFlWS2wR84q55
AsmpLX80mgXKICfdgift69ftdV2ykLlERk9lAgVM4eOiLFLxHvzdgIMajhKw+2+LWbiPMV2HbB0q
NGi+EJkAQC9JSIQkBa1cAlDAZtyWVe2QpkNwzEOEWXKlsBIMgSC/TuGVGKNvSB8P5pBj6+6Dw7Du
trWNLoPP/KB+AfWFk9viSmNsHwUpTxozSGvWjSNsdDd00QW9n+6QeRrQZH57HZdOGmhj0f2EKxOv
eGYde6ATl6ZU4qQBIV+pv2OegKsOb2qCcwnypQkagAFoxRQSFHA3b5t32Z5QPUW7I3gU40O3m+wf
CJJ5eClLZojpdkTetMMFyCmXUuVImsxOx5SnKj5L2k6RV33CcVISNWX2UgB8N3C3USKkwfClDOC1
yyjq9jkQYaJ78/is/5K35A7MpU+xY5tW7dgg1BFC5/aOLWoGv3UuEFL/xUjFpHfuASTO1sHFlVU6
cGgovjYvflg6YBjM/SOGGs7MBYPiyMAASwfPcZ+DT8VBYJjb5rPcWrFrHPND9apvyj3ZThz/IS85
5rlg5rRphdBnBSgw0L/7CRBLZ7rPDj1c11p5yq34uziAs9XpfKvZyPeRVb4Ju1Xb2smP0RktbVvy
PCjvc5jjqAsR4IcB1ms39Qpl+ydweex1B2P2TwVoY9fDijig2T6E9/GbHTec07koXAWeFy3SIoRm
TieI0HIS57CwUN+3iZvWiSP16Dx3Mu+76p0054zbLlg0is7IwuF5BTZ3NrhIuqpSSQzceFDgoOkS
gEf9qckfQhO8NOBQKQXOrbhgy7RTGzN26OzAUBrVf2ZkwthpZSUOuR1n3WQ15lfnI2JVZN4o34KX
QwiK4I2O1uJNzKxjpkhgjwXOo92YlbCbehn0tp02cALeK7AquDr0WuBeUrCACLyZo4mZb19P+xFH
88X8NA50aKi2vQeQyq7BN2u3zrSTJUs4IlXMBWRbWsq5bOa8guh9LNsSsgHZ9RuQ/IfkQdmnpWXC
SElhAyC6tIoX8e22M1pa2LlU5rCiBQMGk0BqnYIH7zXnUbUvHABDp4VgzJMqGCVkNk5ujTg3A/z9
QrUqRCtDE2FkPkv1IYjRuO6OvJLCUsB0IZC5rTB9RADOSwXudbc5SAdjP+3JSvgGP50TSpa4rzke
ZlFFXFTnrjrEoswtAoRiMAuJsE0QI+xakGh5mW/p5Ldi/MRz0/Ikw8VADycBvbhvAF84DwRSXLnL
g9d3WYkaGlh5Mc27MUAXkYLh+rZpLF38yEDhMOhofqCDtJcy1FYJcg3/gOPatwT1NQm3YIhtkMxo
7ap7kUfLnB4ww+uHP8DT0SG44oW/S1rOv4DZzFgbuqHMVJwJbxJ2itHK92qpfd3Wc+ngzYUwh75S
YgkLCTXRmLAS8GuNJKMR8q6ChfvYMA1k2SiSpImI43I1RyKO4UCoC8OrqylMWxrAERrel3nOufqX
FJpJOuf9Zk4ZFJxhGKQgGAC2+yZVvTU6FQBGrj/eXjdq10z0RGEVgK5koNnJYHPaCWgaonb0sDlg
kSkMELqQ7l0s5UMeFZu4ELa3xV0VKOCcMXqEDDCGeDGQwS4gapJpoqB8Z8tRsW9b/2EadWDZpBYe
/eB/ajai8gAEDSspZaD834FVHnMZBx/Fr1L5WcUxR/2lB+H8e9hlbkrgddYtvmfSvLe8k1ZqJe20
AmDkcfBQpyA9kUbHwCMfHchgfsw4Zrtw1WNSDk11GqA7aEPqpT31nTzGfQOisKwmoKDaDhI6z+1E
Du1UwEP44/bqL9gUUAuRCD5DQGEW7FLapPvVmBYhpE1Ab9fcMfkxdRyfxpPBnHbNy8EoAXYVuwJr
z+S5YAJ0ShAo39Zk4RxeaMIcd1Afgrgc1EW2Grtm8yGEdwGAhXnVUJ4U6tlmZzAAdDhYnaCLPtqZ
f0iULbJ2Mq9HeHnF8KQFEhiAP1moU1TpIwNmWNiJFKDEuyFJCE4bjjtZVuWPEBbIKhjaXpwquvUC
qCTvU3CIjvbQcmpxi+aMtC96+whQIdhIucwMLwKnDxBYawUBXrMtlPLQqiBd7gCnj8EKV+55ufql
5aN5c7Q8IapEL/flJoFDIq5ImhW2ia6xeCQHMc1c0kgvty1u4RZDmwuqHHD7EHTu5JzZAqagIrAO
lrAFXT6Ok+Hm3s/bEhZcMYWeQ2ERSY5rnLsAdWG5UhCGG2aYOn0XYBok6NNVnkxPkhQWj5IBDsnb
Mq83TBYRkSOPiDogoOQZC08FzQONSF3YbfyE6RM92oFgpFHvBXGnqt+3ZV3rdymLbuRsBeM+EvKU
PmvGFkR9bgbc2uEAfivCg1pYEoQVRFsthskwj8g4B3AwYj5IRfTYhE5HPkBp7bW7Xv1seW2Yi4KQ
i0Y+ChSaV9n9EKQNbZ0jfiva90H/8Kqt375W8m7KOKf32vjQQ/5XEHtLgV7P0JIewYBUvRsx7qHB
vb031+GvjNQTJnWRfkKvJ1u0qdVuypsGiErRsJ+aBz1zheCt8jclnUYCWwUnvba0cHNx1FvNTCH3
s6itWohLitEexe00Vq4XgrF900QJ56pYlIW+HQyTiJiwZqfvugmTV3AfuOFF4DVHG1WbTrlSrYSq
tQqFB9J37Y1kTK2JdNQPk2Qi24WpCU3k5/T6A4KDZRjr3nzxitXtzbr25VQGcDEIil/Aj2GC0Bww
Y2Pexzi0+bc2PpbRIRidiOdXl2wOE9wUbQUFLPT8X+6RJJUp0FipFOmkg7S16U+31Vj0Pbgp8O45
uzu6cTMjAEZYkQEXprDBd6MXL7L35av3SrRNgUiJuY/bwpasAGf0jzD6MTNhyHwG4FHE/WdOAIiK
t5px0rQCQyHbmvd6XTIB9IdIQJlFnIvW0ktRTW/2mRZg4coyspLKJXFtaQEvAlqUAshXFRctxgfY
YYygyjWUMsE5S4TTSDD6Sx5BosQ5O0uWhrjkjxBm1cyyB6WsBiETDme+rcOvSdqJEm8ofnFzUPdG
EIxMJ9pELlcsK4oaoHkQY8bAOhQFYYM3N3im/eHTaPWj7Hsp5wgtSgQwkgh3B5Q3tmAZAF9GEz0E
DV76i8YNNWDshK3QF06Tu7ctb3EN/4hCj8alcpQWto5y9GKXI+bgt2WPiRUNsSpHzKI9zMQwx1X3
tLJte4gBIanefbTBYxG+3tZkcdFQRaCd2YYhnXPGszNEokCtQpBE2rJ86qJ1owEZD3zRAFsIOa5h
URk4H3BhgUcBULWXaxaoXtErKZTpaxAOj4odJen7oPK6she3ZiaG/vlMoQSd8npExcQYDEkwOBqu
Rkm3mpxTo1hypXhy/VGHLuxMTqgbiSzFkFNpwVZpzdds8v/L9s9EMCcVqVU/QzmiQCvfoxbeh+R+
Gjhp6eXt/6sF49dq0L6XGjXkWorXgb9vY7f0UztQMbmjcFLSC+9yBIt/9WHfKxVJ+rpUIazNAows
9zUyjpMraJ96azqNka66CSTPoHQBMlK3iSfy/1tPNmrQjcjrSh/y4V5b+blTXa/m5cM5Vq7Jl2Yh
J10Iij/ISAAfbAT3IpBlDfW/uPDZQjK+tdRBSyPKEALSBtKsOnOtyTuDl61atA2g41L4UXT4sJ0Z
ijgGwZkHvS++PDD7jasuOSUe8GxiXjy3kNGEacxkMaYeSH04GB00kl1p3e7Cu/wuf0ENaGNMAG8B
K0H80G6M59u+b3GvKOsJFgsXFHtFBapRoyu0gHsVn5VylaTfBs+D0+++TMVRvf6KoF5k5iUiP2kU
kOjhhZm9mtnPQfoRE7szn8weg64qx76XD9hMGuNivaBJpKSEQkVuSeCu+Mj26IM8Cm7oEFf5dXv1
ls3jr2qMozU6Icl7FY/nCvQ7oBV0gmGwEX/32s9c49xSVzOV9Ok3X0f6MbN1jJuh1uoAwsRxk65E
O3xVbX9l3HW7ahNvyYtgkVW3anaCq7jVI7hSeaEZbyMZAwXVRSeWOZY2qLQNSu7d8KaB41xSPuTi
2MkcV8mzTMYto0curnwV0uRM/ZkYY2ihP2g9VjyUNJ7FnLuzZusK3tACXXdY18YHAeQz0A0MNOtM
0WZonVzf5CHu0GDjAWzytvFQBW6cC7Y7cpKGQCt0yAVN3mtHoi0ZnjWPymwtAWN1EooZZcWJQDh7
qDC+GUx6dQA2atw/fbVO5VNBRxGJK9cffQoe3/7rto6cTWQbJcQpLmORupesDdBGQCn5isdEMDha
8ZaScTEgSNemLoUYMf/SgH3Q7MDAjmTjJugxnmDVvPcDTy3GyfhJEQiDAnneeDSAUJs/y+XT7ZWj
n3zLOhjX0pVJURIqYuqfhvGnMnKinoUG6wt3ctU6a3q+HnUQYA7N6zQKjxLB6IYUnHz0PIHPdh9m
90XiO1Gqb2+rxhXNOJLKlEsxCiFaV/NXJW0PUeLvDWPcJWq4q4hoT0Vm5ZK+0gaRcz8s2z+ifAPP
I5QmmedE5rVpqzS4jCJBtRPxS4wCF3ita2nyHJAgHadc5+SEFm0FAQRIHfBoVtgiszLF6pBE9MRp
/Uov+1UmqRaAuzjeZPEqmolhDrbamhWJRqxpE3ZrcHrbVR/ed6HspMp3QGrOMi7Uu2A9swQrs446
Xn6hCspt2/sEeVX4mZ70bXmsQCxiyVvcQLtosKSPaMurZy/u30wuo6ZeNUonBpArNZLVpLFNWrfJ
nQp8wXL+FvMw6JdX9W8emYkyVS2aallAHtkDTAFQW823OnemGpi/nO3j6cUcd8CppK2aQ6/Gd1Lz
LvJeiAeO2Mc8Owzyfzn6FM0YWIkI7gBIehlJENFT07hEliAIzW0evAGxxI7S0daNwJEz1M/An+kn
Tx7hVe2pFqxTo2UGDHBRhBp2vl/Ta62d0IBlA9plOwhkDxd3iir92AUB70As3QlzWYySkpBlORBV
CnuQYzcAfXt+aqcNclcroGz6ASLq2uRs4pK1zEXST5pFEmrqF2USQj0AOKfmXmh/D81LHHh2IPDo
npbshaYQgPCDDlVA01+KqtquGZKWXg/xGjxMQfgpmwdvzNey7Jg+D+lt0WPPxTHHLs0NpWhriAO6
t22o2wR8MIJ5MtFpNJGDmYPU97vVedjPi+YyU5I9fUHSGIVCtxBdTYPb5XgDoWlF/7cwfTSynmvH
hA9KbkRxg2wdwA0/YzCCBg/xyIlml65zWoUAnBFqoVdTg6h8tb5e4hbIzfyuK7xHREWca5UngnEh
WS4UZt5UCIIK74DTvypr3nN46S7DII8ognFUw2APY+BInZVhZsIdKoBwkYKPWhysiMfDtXhw/wi5
GlJCui8EJTFcoTGOn1PzDCLYbYi09vCzFp6iUDqZMQ9AdnHp0I2KSjXwJgk7eZOhV8T0auxOPH5W
5EHlEU0uGvLs72e2ZhApDC4Ng0Nd35gkvA9itEH4ubDyRl6GZ1kW4ONQ+AR+EovdpmMkEeQ30AXl
7MQy5Pph7FuwP4duCbbb25Hcsj38kcVy9rbGkMixBlligbdT8QY6PTviOXKOQmwAJSJANEI86dGM
32FcwzIjC5MpYcA5oQv9lfACQORCtgdNQwbbrI5Kvmx26Eq2x5MGPs6TM3zlOz2yvHW6zd58d9hl
7ujEW89KdrxG4EV3PpPN+NdMqBsAAEDHkc7W+EAyDtIQY2ZAAJwIxvHjZNPjWXh79xauKwmT+Jiz
oeOrKLhc3iFJpkUBWNPQeJ0AcM9RuxNaECvQTJPX24KWnthoZAf8HbpwMS7Cdv4C6irTU52gIVBr
V+qYukJCWaYwNl1Nm0b9RrPDnYZMYTTqh0jjdW8s6YlWMLQc6+hyxq+XeuqT2Gd9hF4otS1bR0lk
EJhTnOA2zhsb5yhzgAwwcBZ3waVgPA1DAuiswGwi2wMpg7h79CRUAROvTSwy/exHEFpz1nVRiEKr
CQaKwIj+LzXrJq3W0xYlOX0EYEOHdjNIa/amZGY7YRyRRwDQABJwxl5CCGLLU/QjkhM0pukd0GB8
LbUinxNcLi22gtIdoEZQ8wI44OUnFaMspiCRQ8Je+9LKp9iPnbjwseqj5enk3/sfDF/8Fcb41Rb1
brHQIWzwB7RkCdpoy3qlgU93/Hl7qRcuJUhCyRhPOKwze1ayElkZUiO0q8YuBiId3jlJGAqONArb
cgy1dZUQ0LQP9Xcz8FDbzzXPedgMngjEJ2gtRzsdhSKlaz6LK0syjU2otJrl16iIkqkxDkIwvKMZ
SV7FgHO20tZ8E8BD9tb0xeg00ajadRw++ory2Uv+q2JW8Z2gj5Mbg3PY8kEWynGerCHiCzGnQk39
3D/KBvaJINYC5rYAOq48N8Vbn73fXn7WP7J/P/3z2QpkaR2oaYCHcy65sfBqyM8D8vCpq5lO4fN4
mdlbjRXG+As1ytSpAFKk5SWO6AcWGjvXMHXOQbkaxaJi6CgEgIZNoHWytQW5bjqak1ctDENaqvGq
xZ+K8iJkg1Vqh1h+QY9K3a1F7yhz452rRnTIpvCnuOcoGTcwL5n1RJ0hKRVM6snShxQ7iQekgm5l
qL8NzQaZQlX3toZ0BelfvLhee+TIBWE7t/8xRo1PUFCrRmYE0MSMUQt6rptDB6M2xmIlFU7slVYZ
7hoV5COgBBTuWxTIugjYCbo9lJKd5etBXk3tSpicXn2Q8coKNiVwhkbPiuXebiK3M56z4amvHEUM
bFGI7VIL0Kmi2qNH67lParUZs9AazMrK6h/gWXVi4dgUn6n6XVdPxLxXiRuNouujvgPszSR9ao1d
lvGQwK5eU/+s/l/VGWsOQ8ObsgSql/COgZ5YA3C6/NEKVJCvO0pbOGP0qLU8yoyFQ3Sx4symR8Mg
CEkPsd24bnvACWMdnwCEDWPzD8C55txOrMtktGTz6lPfx2btQ1yO4b9mHC0x2cUDGnQ7W0ZHqD7+
Ek1eoL1wdOcqsjn1sGg6Xcg6DZGTbvsFkkJgYgonHuyALON8XBuvgbkD4KxR2sfL8+ONo6fHLeSM
02AnJAVd9VOWfBNtJ7UnwxCsmDhT7BTjW1/Fji6tZeUX3oYoDOmWnPYYWCBo0jr2g1vjQSsIvFaq
c93u1gdShz1zmF4K6sZcwuJreKI35i6aYPNqCnE48waQ4b+TEcFeIq8M9KqHn3kBRrDUasTMyQZi
j2hyFskJVEBgXbw3MRBXGXdyrf+47davap5nGwGVF57ECoAE2DlpQMSJ41hjHf1JdgTDJjEC+20J
eg2wSETEd1Tj0QQOKkBmSfnWFlY7/FJzc3X7MxatZvYVzHmUS28wYg9fITaGpXq/SlDKZG3KCVaW
HD5a4f8qy5w/0czbKPF6zeorojxmkyRSWHRtP2hTZReENFabT0Cu8WSg92VpgMlDr7WiNupXtRKa
nIb2qxTuee2RAUe3HWVNYXv0O5EgzS4NGmYSTqm8DqqtoibIJKG/jzgteTfyDxH7Dzgy/PdDG/KV
SD76CgDrz7eX/+zqr4x19iXM+oPxEm+GGl9SY04vKjdtrVpZXO5NeUc8AB9VjqRQHKR7sX4UxbU/
3Q3jiyp4jh9tWqCFRtFoye2uAqZtba6AmWFHoWINagNSVoC1oO08L9zb33z1pPln9dBGCDQjGuBT
DzE7YEKc9AbpRw38Q++e7BrGh6AEVlWr7gCuDK+b7AYcGuDBk3izOovWii0D6AXK9lcgqT4mj/Mu
nDSrTfrcahtkpFOh+6U2wNG9rST78v5Hx7+SmH3xTc9TlQqSEBIDHAoslAG6o4at3uqcu4IniTka
copN82JI8hXR8XBzT2ijVpIHtV3fVulMPXBta390Ym8lNStNYwzgBcPSc0zVmmT8NtkV7eSk4akV
opUMV+lL9iTcSaIrKzs/3KsEUdFrQt6V4tUwJ/zPZz8eARULjvP7jKRIeqxy+RWR70hOtz942UVS
aBtQ4QKe9HyMZ4amK4kHTG98sC54d0OAsc/KOPkSkJGaQVnHqIkP4gT4PAMjTuQz9r6qSgDBkxe6
E+mcvOGxAi9b/uyDmMBtCtRyACyLZmX6tM5HlGLExgrIoQ5kdBXRnsp9LT70jW4Z/3Y6HQaJzlPK
LIn1kED3fnnoUjkV+jCFo8iaACCBwtHrklWTFJy+tiUVzx2u6BwHOcwVT5ZQx+ADM3AhDJqAiUI/
6K1oDAonHRsQL3m1sEYS0XM9sC/boD3KrDQeAePemYnD2f2FhxWS/IC/FSnoqckW0BPFG6MghZuJ
qvrH4CtOTqRXpdEdGQMVJNeePL/fmmJ8IGJnp2pw0nvpPlTVtdbFnELm0qrACCkoKh4NCgarL1c/
jwAfWiQ4pFEs1/dyNCLAzpsvhRSthT+IwUaRhq++H2X7YJxCW+jFezNA9oOzJjS4Yo6wQTnrz8EX
+rIYAzTaXPLUQNIAqFKkq8AkpSMjEXCQPNBSd5pPrCTre1sl0VOQpKmt9xNotEJNxtahIVIyvEfO
F9FqC/NFF7vERFttTBIkzGGXLcXo09yu2or6MZ8Mi/j3Sm9XYroztEObcpzDwlVwIZf++cw3eCUY
lrMI1gGyz20CpLJwylZ58+9x03HsMOGI2X1AbaFkeCkmAXCxFFL14minUzSn5vO/LOBMAnPTSJ06
hkiSawAevPONt0HZ1ukm7t+U4QQYAnBZqfKhz3mHi8VdOruTmVTGnYBfAHVAE3ppxos0vXmC5ybi
TsgeqvB30rhCCH4OHtji4pZh2ByjDjKsmMXM0RqkF/QRmqo6PIanblKhsfKMcLILdMGuLHImhlnQ
SqyCEfUTeDC0sha9i4l2L1spw2NO8TxaTvrnTDV2SxyzkngOyY1QwDXE+YOUroXoCI6h0P9OAmCx
Kas0Q8yAeYhfkiqhyYgTi91eUjR2MOYZpYnUJLiQlDpY9US875T82CXmfzlsf5b0qj4wJTE6PKj7
K7THurmP9PeJ50gWvf1MBBNU5qEYiO2AXYsnwRL70u4EjqvirRXzcEXGW9RAtANPFQSuMiALMPg7
kter2weaegTWHkAxgXonCo2UxuhyS/xyEFKMmSOir5RViHkRzzxKZQMaiL2g86pQS++Hi4uJKj1z
g75qFlodYWdKadeNv7VA3mQNOhQHW48ihCb34tTa5YBozUhAgg3Eg9o1hyfSblrtF1HvROVXbvxC
jV6VH0iTOXWeO2q/F4wfpl4Bd0Xm3GALq3PxvczqIPWGd2+O7w1KpEZkvRHx6mm7bYwOJAt8BIXl
N1HN8Xb0CDJbciGU8Qh+KpthI0BoOq1o73mfjRZmmVegVLHbSLVE5cU0uMAhCzcjvBzg7WiWT5bY
oSE1H5RMH2AIWl9Z9S5KTNg0SJAc8y4x7rOx+q3q6WOlcwfy6VG5UvevYJNxCn6nJAlWmb5un9v+
Q5J/+wTwhOZzXm2bCHSC06kw9iVQaFqN43sXzthFfMKsdCC3NRKbEK1rKZBgPnqwF3YZ5yBftQPj
8rqQwrhc0EKWnTdCSgSP3sW1G46v4I+Hc3cU8weqiBIGbZE7NQByl6GlDrg+UxYhGfdURI0Th+sc
aFkEGdTEmqb328d/OVSkM8UI1AG8w+bh6gwgS8WIEC1vX4ZxjwlzJVl3IGgbpo0/gq5on6qA5dne
FruUlsOa/BVLjWLmCOIJjGwkw4uuJ0gyxqsYAWGYhKsG7I5AcENdzM69H13kSkEFHmhA8xo2CJes
0XcT4TGVHdnAnBHQUQPkzPY17/voxl/ZJB3LlPF2py1Ql5+XgyyxDASsiq72ToSO5hiQcqR98Ixt
HX+ME8dEriDEziYyk8cYopD7SR7WWI4oHDZIpkhhbwXSuii2ibALixc04Wvasek3GKNHSvI4AqAi
8r+jAVg0J73gFfKXEmCU9+qP/ozJ6pOeSl1Et0d7z9ppW6EKLMHlteGLLGBY6XVUZWQ1njFRFgyc
G2kp6T4XzuLrAylEG1CxRXEQAVehHRKvWOve0UNBLMVzqfhFgq+IC3S2EGJCKhGRZKOEFeeDMrNI
AZdQZTSKZk3JB0lES8vefYyOGOWLbm7LobYN40lQBY6yrKGBeVHHvQueI8zc4wpmbvlOxKxmKZhA
vxG3GgARegDBawdFeq26x5wH63VVTJKBhktB6gj6+mQ8mZnrl/JqdZOQB/b7+ud6+/3wtbp78h1e
Ve7KmqkYk94l/wzqsaNLvlAobTCB4vZVs8C8bFkHcB1b9mrDCWYJm4yigsCRgSe+hhsLSFuXx1T2
5CSX/SK0nSMont+P//xYr4/rowWx+Bc/Vv/7D79xra2Ff8G//L8/s1Yra5VZh4PtbE6nze/Txtmf
Xk+vv143tx3edc8KXmOULZwiRwKomoWdSctGU728BVGjXdvr9Tq0zz82vE6Da2xiKgjNREDLguuC
XV2uidgD4iAdsfjO3nHWzhpKryxOunFph2lPtgoOdILRLvZtVCkkTUFYH9qxtd+/7p3j59p9+1Kt
txVni6/uJ2zxhSTGM4qZL3kkgKT98YhtA1P4f9gYFFjBYgXCH9VkA+AwJ3lUh0iC7I+O835cf1su
zMHecIK6c4fH/EqhiszlMIpIXZoHcQ45x8/Pn8/Pz741Wc+gAZ+Apzjh9/g/iF4dVvbm6XdhP/1+
An09/vkNnHEroL9wXknn0vH1FylASjFBnnPVAFKBASALKF22Q4/L9n6L5aX86PZmY9sc9c/dJLeE
MSmp3sjEQSupMAfWb60fXZxMSHI2DkfUFSH7eaVVOgNonKnfaaQ78+TiUPtjQ2oq6khPwHpLjz11
BFAP+jn039tWtLyWM5lMPOOTeGjrsoHM1FIs/BSD/D21XqFtbIf2t/vmPhweDocVZxOvks6ssswF
0padHIgxBMMD5tZ6/ex+2Hc8p7J43qWZeurlkhq+JIM8garnHJEqg/d8cGGpLzwzuQo8WHWYG0oP
k0oSz4LenfXWte54Es552CtDBGjFGWkEmXomtFOiPBNidOnQndob1nu3blfO2n34KlZfZ1dpb+gZ
4Lw0lo//TCxz/GPFS9NJglhqH7H13trvr/Wqx3Uw2o1TrzoHKJHrRws3pQpQ3MZK8Ns3NBzYzQqF
a0u3MvyD9edcTISNe84rPvsw5r4wswCUJeo/W0uvUed4/gkHhx4eeqPiGqWHlf6En/HjgF/PhwnH
CT8ceoxvnyednpcbu8ROXwulV7bixVedv23t/HN706+g34J/cSPQH7wvOAMPsV8gi8if08Z9AA4w
65LnyBSrFRpcqGBEFOcfcJGP1hu0v7N31E06pzUvqLmKaZBxpAMXIKBDrHbVgalUdaB0JuR2LWjU
Wx0FU9JaJNZWSsJj6DoPH1woyQhjvHITZUIUmAouv9y69y3fwjPY7qxv/G6yBvzs08htBX0tqO0e
HuzH7aO7Xa2g/u/fp19Ylu2aHqTX035zck6vr/vTprV+Y4jD+vWvQToQH9NFQUAA4k5w5l46IS3u
0wylphhzpqJX2fkY5/9H2pX1xs0DyV8kQNRF8VXHHLbH8X29CHHi6D6oi5J+/ZYM7GaGI4yQb5Hk
JQbcItlskt3VVdyfiF40SBkFHd1OdIr3YV1kK0F2YUmgYGBqeK6CoupMZ84OFD5OBiTFTX2qvAFZ
rLn+/2aOZnKVFjVxLjv/HAqkRYFsBcUTB0gLSHpLi8JSXU/rHuPUW+Rf0GhkbIXtUqQoaO1TtlIs
mv34kjVpVktWpKYJthN3mO6EcAx2a1k3Q7GNAfRqr1BevTy4M4gkXjkno5MCIYeqVtIpsFcwZ3oL
/jSOvps+s89wX+6Th8qpt+nT6InPtc6Y+eSQx4l+CAh6gr+dnfM+6jyrA9Aou1V1H4ufIbqLkrV0
4YqN75ft0c2j01KSix42eBoAopIC67ATKPRcnsIldzwaifxS1VDYFyC+T10QWT5pQve71lN7gT6P
NRKMM0uznAZBAXHuUIB2gHQaa0MxmKwYAI22Hii9V5LXQbtO1yr9Z7MGK0ilA2EIGkq856RICxZm
peKRDq4VQIsC9JuF5gSVFH17edrmO8qJA6D7an6YQn4GbFugmsPPjxanAfePEtsm1CL7REfrUKCi
FsrXGufm7XLJinRT6hmnQ2fBCiDOdxUUwCFltwGf3mMDAjBrNW27MHcg1dXRBzF3LCE2nQ4KHAoZ
6mKAGNAu8su6+aW3yKUr6kqdfdGMPj/3AP2yz2gVAQ0lAIvbmdsn1VvRK44g9R1bbexYWiIwH4Pu
C84Gn5P8jcZWbhoR0DGBXZi+zdPkQbWitynFbo317iYPqlvIhb2WaMBw+sk6BGGuY6NN3BkCzvZp
Y671OC2tpwadVhzJUE7FG+50gvte403PoaPFzATJynICosEiDkXYd8HYHDmJtdayu2hy7j7Dwxfz
Le/vaKAhxF1QDh+GDeuuoC+Afx+jqbnVGuPHWa4NDXXAJv21Jb1bjNjqE8uArRFUKXm0K/rEwctJ
nW7bydP1+xGdfPVa0uv8MShZlSbVCsKkbIYsd0Wezq1CA00OGimbD8hnjgcbEPofJLDMr0AMdrUJ
2w4qS5mlBvtQJf29GLPCmyaNQAFAGdQ9I33du03d2PiPqOKxnwQFfgPyaihllkEDJR5Nr3ZBGofP
UWGMmceVNtrEABKulMfP8trzfIKyDhc3oB1wWZG2P+g7iygJ+9yNa4f71EkhS+b072/lNsddyvpd
An/mQooR8eFmcq/M3+NujSZjaRMhHwYRRiAZNFNukevQP4OnHD6hRiXB6TRoF3fJ6+VYuhQPjm1I
V5QwV4beMGEjsKd6C+ZIstea6JPmzdpm+O44kgPqjH+Hfo2uAcIrnQ7TmPSmDlVOV9+ACCDYEw/t
Qc7g/yJe6IN+5z709SsKedLMAWw3uUr2UIPw8x3aPvbD9egX287p/Efthj8W7lpj1tlVDct99HFy
qlonpVCUmYNqMiGLoD92bI+PjHBho4eiX+G2XZr0Y2NSXkOECFLKPBOMqprmCKVWv4jg9kOnxNn7
5QU+c6K5j4WAkHumD9SQ4zsNewTkMXEeltihqv5Kx+a+wRlz2cR5NlqaPCn2VPlErXyePOu+jnxy
rfm217td7JSbcVPcBr7q/blscm0GpbgzxgqeDOnsS+FDa+wrsg3WxIHP86/SqKQIADC3VTUCNujj
W+xP+95LPzQ3+nFD3Ltpdxc4eeQYN/FG98PN5dGtTqh0fJoTqxuuwXT3hz5Nb/2PT1A7bEGGcHWX
bwc3rVYeKsvTiUsVyibox5UPKq2CtqfZ4WzMzD9Dcad116t094smCLwQ6pIU9w7JDzskZ2NR40ag
muM2FaqD672fVnzNF2dfO4syEMYCQxQ6D8/aBLSsS7Xu2zPi0hlH4zMsfuVddqM1iB5j9rsm1CVG
4kKYdDeBTTpM47uV1Zud7+wTZvE6XOMQteXLT5qpLan12TlB4OmDU/pVZYrYmEz0ODESZRuYxqNa
25mjqvH1YMbKO02yh5x0lo/mNmVlSpZuIXiB/t/nSCE+NysST/PFpwdaWoA9NJ1ugdcm6VXOni4P
ff5VZyMHTFSb6RHwRJP8tgDDTNSkyQx/6sgh6cLADYpWuGRMA+ECxNmuIbMXLaJ2gWYugjyxTC2r
2oVI9dlion+1xBd66PBpB+TTfxjYkRkpwgVdwgWpYCYtb4PEq4JDl8C9zLUGgUXvhSAElCgtXBnl
ckwnsjRueJq7YUqTTQ9CtYQlN8k4PrHuNSqyQ511rj0y4EambZFNe1N7uzzS8wzxHPaOPkF61hOS
RGFu4BNo6EVPduUkaMf7M/rc/6EpzqvwwkcyOs2e7XtAdFdOxkVfRVsCFCRmqIXMt92HTY7rCG6x
rQEy1RfsJGcot3X8OxcrD6E1S1J0hyQROP/n+3Ldmh5L31TEhYaWV3En9lUgVhZ2yU2RcwL4EAyk
qNJIG4MNJR5CGfpbTPVrat4qi6Lt3HYNssZwZixaYpjAubvcAnT49LynLAij2oKlxs+8cmdscXRt
iJfd9JrT78zNm3DIhv6IHXarOM22AyISdav3yNeRMLSd4Zr46b64tUHe4uzatxEHXP8ybQPnvvKC
Q+S/XHa3pWPBBDLTYLMqFuqpp5/bpQ2aUAyBqwOu/7jlTvGdvQZWW7YxY6GgXAOmAWlKmhhdQDHH
Cx5o1x01+YGWZKeQZsV3z/Jv2Dj4ixc0ci2oys/HwlFaQqQZwB+sxU2rKaAQNQkCWCS64K9qlece
wnxwW+GSdgCiXbXcMY+K18tzeZ6Rm78AZN7fCHroG0o+rU5NUJcjvqCKtpp61aOLix0Kxc35Nsw8
m2fbWr2yKqDCjF+B7UfGOzqQgu4uXiNrOy+SS18i+XuahHGYDPDC9AWqqpNXf3KPQ7Pqq9umoLHZ
RzfmXeTbfrezbtd4X5Z2AN75M98YBWJd5ukx+QQ1Lxu2FXSpE3MHWbc4fGHTygtxyatw5oCsYH6b
Ic17utxMZHwkYCqEbB/Z1gPZ2IDCjoHuryzqWVkHUwkEAFHhuIACyKm70LT6RtTwXrAZZL2fi8j8
o/R1lzpAACfBhsVdAJFu3j5kOHWpK0olRi8XKiFrnZ6LOQbUYrGHVLwqzrI6OGeVGtcJzOwOHGSd
M3wOlmfWG2WjQGty5Rq1NL/HD3DpyCVJ29Egxcu0p1cRnnw5RCbX1LKXXn3HNqQtm6od8pXTHJZD
D50DqbbTMhA0lBteuJa+v7ySSwOaG8+RCNKojj+nDgMK/HiyOuxOhe/D/l0Ntvla9F8az7EJ6ezm
lT4iGQcTHG8TJbiZLD+ePHCIQozBBs/Iim8ujugo3kiBVeep3tj1bK7XXCNnh2gw/TFeA9UtjurI
jOQJHecWbzlWCVwa6LyjNfpqlVereWLKvqIrYzovXEuhS/IJLYw1lIhgbW73yt6mkDpR/owbWFS9
trZflqpjf6l8DwIV57KDzA4g356PczGSg0DuiCphgbMwe2rKW6v9MUwHNfkRP142szSdx2YkJ8mB
U2sqFQMM0sewMRyICTeGB6b8ydji7rUyqKVTERQeoEXSwF6FdrpTrzf6odDCfsA96w3ivnbkaO/J
VfAwhk6wsnJL3ghOFgR+QMiQuZu/5Oj8rc3WAhExLKnmtZ1sM+0eSPLLU7d0tByZkMtC2qjXXPB5
hcTrJH5rjUdqN6+3l63Mx/SZH/wdyNlrPNZSvRMYSAt1OCCbnbH3LltYmiobd6H5ZMHafKP7j6bK
TCtkw02CG5F+YwKkn0+etValWVr47yINbs6o9Mo012wAO1GjWbiIjkh5byeQ/edR52hV6AzVti1S
D03Wl4e1eEAd25QuQFaREgsHJkJsCALv4qYNa3AfXKv5RoxuE96KGhydKw6+sGshdgqmFXOGBUIX
5tTtlDZM6mhuSNU0sNeD/4vlX8k4OFP9qQe7ywNcyrfDGF6GOELMc72WOEvDLq4DZPldw+0fheHk
uTNyR7zE1+1e3+RQXy4egC8fwC5yx/Zs2xUO8ywn8Y3GXXutLeWpjj/Hmu8uR35klQGq5grGXtzY
W8stnkI/PQQ7KKJG1/pV/Kg+XB7/qkFpskMx8qpMMP7Ycux9DDHU8B56lzA1vARutq+2v1cszuFe
2ownQ9ROhziJPND7FBZBdxI7YJlwh6tkczchV12ANj5d2ZlLWccTe9LxE3VC2DmHvdZrb/SbqXcZ
UEalU/wwXPVneRs6r1bt3WKJI4jRIpxuVgY875FLA5b2UAE5GMhsf39Ac2i0DXzM2vwKr16RlA8o
anQOgOsr4NAFvwZ+CxkPtHih4RplrNNZNsOsK2gPMrbOnBn7As+ye2dM/Z5aaH//baOnCAD2CokH
FkZ4Nm/SEcg8aKom0yFHoq9rdsZww+hjq+4t+yHsCogyZR5tNvmaJs/5fp8/FfRQkOX57rQ6/VQ1
ZmM15fjUrPFj8UDydzV0e5B4WMPX5aU4Wwm0zM/iTHhfQKTpLLfVMGWyGnDVQJwJmqB8ArlCmk1r
vCVnZ8FshYHTAC0S6B2T45epscoqYlSEIZ05XTVl8zwwDfoYhfX878OBKg+wUKipgdJL8uxeB90A
m/BgUqPwZ46k56SFK+fz2dUGY5nhgCi1AhhAZAhw0Sp6huwRCivV+6g/thO45pA5h9R5Eb+Yln95
QEszh7w4sjpQItWozOikF9UI/oQayIC4fjFJeGNH9QsL11rjzy4dM87GAtIfhNbI6sjpi7orad1P
AxqalA+D417PfA1iOWSNkoUsGqKgE5sbvJGin8d7FM1DEat6MBsitekQy+20wY0L5GRAVaRvIuUt
DJ6bYjMUrxrdguxn1B4zxbetlevPeZCfB3z0HfN3Hn1Hm0IWtwvwHVYSOLYWbDK2ofkdGniM6sAR
hYobCvgl8XnRO3Z8w5QVJNWZG0kfMIeAow9oJqXKRg0fYJAodIUdOqYKehoTgaZQUz8PA7/WzBVv
OosrklHpWh6A7ddMBIy2Q+Qn1VU9zCIIG6XfKcP7ZcddNIWmLbCcAQ2kydG2CVincQZcGlOgix1u
K83P6tjTei8IVuCyZ3tkHhVDNgzpC0qAcDmdSjstqRHWYNcZICPU7vP+dVrrZF82gXoyemFQdJBJ
RBPVgPi1hoa/aOTuOHgj+ZOFb5dn7PxV+D2Ov0aka0BUR8FUW6BfUBuqQk8sUBtf0cPuLe8ZVLLs
xNiF6aQ+FiCe32RVJW4IG/PSp0gGXqVZbK6cmMubBBne/x21FE15pE1VbAB9F2keVd0a7NqB7ZnB
Ne0fg+iexXvONnGHux89xKZbk7UPmA2c3BO+Z+QvuFFaWYg8GxPN8QE0adyWQGXY1429pR7Mxi1R
RC8Vj9UgdQOT3C/D3K+sx1lWTLIurYcyGqM5crhwqW6j9nYCIbcWf9rAG4pX1d5k9aapV0a87Gd/
ByzNOIOAQF/M+Eo9+MjSh7E65Mafy8Na3JhHgFHp7lVydSLVbAL0YGr9y46vcvtHP4Flby1DuzaY
+edHIc7IS9XOyhmamoy3ZfehMHWjRYV3eTxLgRS5cByOSN8wS34DgojNqFkEbiFwnYUQPwFPyvjW
xajEmtci2F42tjSkY2PS5JHMtIaewJgIoPoQ3ifG6NX952UjS2fksRFp3gL4Hc5iGKEINlp/yK1N
Bi5JIJou2/k+bOXtpYPkSjd1PPTOeHfstginsUHgrEzLKX8NKLaNZu6ZxK858BXRYwbaJlIC3g0w
TO2N+o9o+Fl3K5+xONy/X/H9WjlyE5A59rFS4SuK5CYXPwfzSodIgbLiJktW0EwHLDjqxqjSyDuL
IXJaKYis2+nWSD1m3yqD9+9lIIQMXGrmLmBUSc6Y1K2qjxqRNxkSAYMDMd8GQCORrBT6zl8ysxXA
bMFGRGZeRMlBRkESlc1WiAoeoy7jmQFWrdLepRpHSQ27LgX5yJTVfpja3cG2caFXEzGWh8GiTe3q
dmbzL4hlEtTrkjJkGtKeUQeFgUz7UpsM4MUaQsuaX5qFyjfNCKI137Dztr3pex3iLVkOCRe3ro3K
8Ay9CNX/sFjg7AbNMrh58TyRBpgVGlG6uM1cTjSvCPycgPYNOPpxpUA7b1d5A8zk1eCQxk0eSaTT
CFVVROcKxUTyOuw2VUL/ZJW5Jmm3aAS1DLQJw9IZx3DQAaRqEBtXzbK5bofYoWa8cmwsOTeAtnhY
gUV45q07HYfVRx2fpjhz41ZLvWH4qEntWIM5egMfV9ZmaThgpgbUA7lWJKSkOQvQM8rHEdFpfh7b
5X2frRRlFg0Q4GpQXNYAFpIGY7PeVLIMgzFnIttun7S/Lse9ZQPzi3dOgOLKeDpbDFXDkBlRBg0m
+hvd264NVh3nso3vBKrsWgxwEfzBW8eSe7XLWst5nSSZOzTBlsQ+0/COyD3F8nTzJUwEUKU3ha06
UC25bHl5dH8Nzz8/Cqd9FfZjnaV4a/PiZ99T1wi1lW2z5G7HY5O2J2kyO1cjjC3U3gHX9/TBV2xz
gwzs5aEwfOrZHAJ0g0w70gaoT54OBWxg1E6mPHNrSqC2wn8NNZ5K4rXukzs2hJZrFNmNmq41fywO
D1UEApwafETuSAejvdEGPcyOvRW5hOtemtDPrNRfCuX35RHOMyWPEMkETZvRMMYZYo1HhlaODQKd
wtmtiDWXCB0Z5dS/bGZpRMdmpHdf1hhd2VqIc6gd944uBjenpRODxSzpst3/z9a8qEf+Z6ToEFF6
2OqLdzu7LtJDVt12a8zh52n4+QxEuxPqPbamnzHQhHk8NjrOKhcdQl9dA009tXNoBgyzhYR1VN+l
BbAp/DOu11RFlrc2znYyc16ga16KgCqaMwurBC67r3TXCm5o+WO0bqN4r+lfJd+Z5r2iPdF+ZV7n
3yq7CrLyuKmZaK3AS1ea17gccZGDV1p1dKeBJbD4zcEzbKdbQ2wuL+FiCEE2EOEduSBgHE9NlUYf
Ua7BFG/RVdaQegcM/hrf35oR6XWVqLSA78NILNIXAZ1Smq+ZWJwynFUGkIm45co4JWWkbJgAd3ZH
pfviYbyvUKIBR/POFh+87ldmbekhwo6sSQPSVTytRImo2JEJF2m185HockLx046U16Bnt8R8vbxO
iw90xiB7B3cAp6Uq+QQyoAqSnDBZRtW9mHKXVPEztcuXQh0dAZ57syDeLIHkBPqbzkZP6wyvsyuf
1mswh+W5/vspUogJ+mTMMo5jh5kC4uQILrct9zuz9bNh5YRbmGjk8AlSlTME7Qx+1tTaxPNvjs4B
OgHNNqFeZO4smnuh/aEI9/Ikr1mTljXu7Laf8gL7Dm161vTMw7ch1NBjiycTu7KK3WVzC6EamCK0
hYD+A7l/uYOhqWpz0kSH49ukW2RbOuW32T7YE/cu21k4WyFKjDw2Th8QOsgoSGOolbjOe/BSg7Sn
frLEzlSuCmNHMoCpNLyeq5Us3dI8zgAjbdZEAGhKOhfsvAMzdTB3s0x3A3ejYgCGf98lft+uoeQW
fBH4cuQdUQFgQMtJbz1VsepQrXCqNp19PeBe4QwdGPnNHICAlN5Zxr+yP6JNFQahMaUDgwBSIGls
U1gOQargMEqEtu2gKNgikSywzy6v2ZJvHJn57s4/OlrrRqvMdjYT4FmUNIeqcYNKg37CSiRbOuGg
Pwf6H2DbGMgbpQOAM7Nrq0nghlzVYP8NlSx12kLj12Nm3CtDE9/b8aj/CrjVbsaihL56YkEJ1ois
YhVsv5CFA8yOoZV7RleCEOf0MFIiW8tbm+BbkpvKbsA417pTMN/dHR1dPioCGrLYjP+8PNeL7npk
dj6+juYa/Lb50Eca7u+Dcs9LbMTIeikje6uw6Y5T1AqLNeLSpS15PFJp1lUlJ3QUMBkPH7H6IbRN
Ns1U1Fem6oasceK19uq1MUqhDVBOHpcWDJajAoKuVz4950EIxc0EvXYfJFoJbWd0ot/b5GhOpXeD
GQyB3hR65lba11D5Q7/VjH3IbijbU+MHa5+7fMPNzDGTvQhWnsiLMQGYd0A3gI/TZSaPTrRTGZZw
o1YNHaXZtVTf9Dbae0NHNCu1neWBIqeAPhd01qE56tR5UsgW9UqMidWtSgXOPAZ5hxhBWJcbOajj
g19GmFTQ+BHalaaSRyUguidoa7noO2c4xKN8f9mbl0aPoiiU8OZmWVvummai4olZGJh5YHKpWV0b
yTZpNraSbnk+bS8bO+9rRDg8siZn9ECIF7ZVjLZmUvzoSOEovObgUL5H8HKj0vBEnnhFrR14tKmI
p7l0b8VPVXKDIK3kkFB0krvBgwjTWgPrwpUT3zVX/ZA+AwBADiV6oyClhlkYUI1KefUDR8PKRC+F
aDCjQt8H+QWbyv2ULA2iWmnnaJXGNPWgKgVKwpGKvVZPPN7EA2sfL8/2kkUdeR/0MkDj0GSSr/Uc
dQq7AL3hFNfJjy6E/GkHge4D70nsBWHbrNy+luyhFQYaKRaOBszjqW+PKEZ1A8fhWhUgZSCh8jFl
01VMtB9ZFKzYWnrl0ePpnD/mKAobXZtquFbjTg3l9JL/7Ltna/IFQaUY7AKHPMJ9/v3yfC46CeID
HAF7xWBSkMpVJUyTGiuYCeYEeXMjgjUm0aUp1MAe9i0jZ5/3SwYkncBNkgHFf6Nm13R4ULQtE/eX
B7K457FGJiqiBN0a0kBsqKhxq5z3fFjcpbpyxQFxHu3YD7vuNgrrlQvl4rxRXO4MZKTxapTMqW0o
2hxMyq7e8ea6sUp2Y032y+Uxzb9EegQjYffXiOQPVYJcQNTDiGkO6KjhjpKkHtd+Xray7HY28HYo
9gJOIh8WGe6URZICFdMb+X0tCDRrqn0s0PFual6tqJuuYtfC/KLsP113kPUEAn6m4ztDsFhgWWNB
zGaOBt1r43eiWE5Ua5seesNodtjm5ocohy2I7lai9tLUIo8COiGgx4H+k4Ij0iamAnZJJNsaxQu6
/YSTKPpamdg5GMnrd2xkdqLj/TxMjSpmzoZeYQwYzQQSf4qfmRhqIpyyH7YTMqRFwu4HOve3xL//
nx8geWmJupuS5fiAUMk3RrGl03sY3Brjtm1Cv6vvNfXJ1v+gUHnZ7tLmOB635LcN9M3tXEeQNgH8
V/StbQ3eZQtLdzkdsRIhCzS0eGWdzmwdklBvmhHbTxSuTnzSP6ML1FB2XZq4GXRzLpubP1heSCSi
gFGb+U+RJzo1Z04BAlyEEEYIUAjCTVpoEyYf6AvxLxtamrljQ9IdtanMIgQcInONqnjspuJJL6aV
sSx5PqqfczMg7gVMfgrHRpDpdo/bWtS+2ag38LvivyQRjk3Mozzye1NtM55/X+3FM04vCh0uvF/d
LnRbfsfJSvxaXJyjAUlOzlKm8jjA4ozpFQHbBTSKHQF93WHtQrVmSHLrQUm0rk8xc0lwReznHr2j
zQONVu5US+uDMgJqZAAkz5Ipp5M3JJM9WQHQg2FmA/6svFcV34mwuP93TwOiH9sUByaQkJJLB5Fq
TgZFaLDTxLhWA9KBr50kz5etLOXsIOkKpALUlYCNl4u3apvQohPIJ8Wd8tFxfaspOgj0VXeE+LYY
ohvRfOrC9vhYg9Al9ENsKbsK3ayzV/x+8ZlvGxY6m+25a16GTuiVJZBfzxHypxbtXHE/OOmA2q9R
gk+8dIXC3DLmkAmLHfDwu+W0pg+1BHlCQZ7guMFNEpMueWo09xkmNhIN0FH3a/CYCyihWjxzOmhW
Zsre0NHKB16pqxA8+oFGXNOuV2bhLMCgNAuxEKiYzk0KZ92h6iC6gaGW6UZVNz/AtBZwtbVL89ld
bO5lw4sDkwz17jPygzqmZQVqVSRoQRZtCwSx1g3NB8XQ3UlfeX2ebUrYMgFR1QhAxOeXlzjADR15
GqDJ7Ucr+KMQL5/uuuHlsh8vWZl5+L9vDDgHpJUbTYHm5tIE0jYc7hP9E5IAh6qA21pr4fn8NY0B
oUSGtNqcZjNk6AY3QisvZkY7EFZ4Q3fV62Dn2bFypxjXxAQVnW9ZgZOI94Re5//c/A/j2Kio3kOe
CseddC1iHfCyVZ8XrlqUbkS31N7PsAmQg/wHP0SpGA4IyCQOISn8gFcxqwDnK9wRqhZj0t2COvBf
I9w8lpnqB9RU0ByWU2laCfkYwywKl4/hvmpE4sR99evf/QJFEDw3ZlYj3GNPg3UYdbFtBFUBkptP
e4AYw3sNnRBVrJg5OxMwFCwJxKKwJCjhy2a6JBXMQm1vNK5LzgCTox5p/hnBJlmR3rog0xA6mSuI
dVVs8b6GirnxOy/yFcTD0l5CXgr1tvkOAmKR0zlrYzNhZQ8zofUWF59DFji88Zrx8/LSnMf7eTj/
ZwcZmlM7ldWWgP/CTlY0nsK30/Chl1dTpDmRlTomuy3R9cjdrF85wM/uppJdybWBA87CPpjtGq1v
K61b9MyBZojfD5BI1h9U9I9fHurCjAIQ/P30xZ0YzfKnIy2GIG6HFgLLKB+74YBadytQA3sJhn+F
QqCR5tiQdLGzYiUi+ghDjQ5dYRrr2h7cVOX1WFcfKY3WmgMXZhK3bTCaMpNCME8mmOuUPO2IjiDR
VOmLCmxPi8e8o+aFk6jFQUezb2Bo/2EuCY4udCAgdXjW655Sothx0uFVATy+6HunjzwGlZmAr1SI
Fvb0rDgAZoOZdvGM3CDuRc1titBhKuzKztEVYJHBKXW6xlC95B3IKuGJbakamh0k72CjWoEBEyMa
wQYRa089u9czP671lZlbHNCRHck5IlWBGljcIxYGdBtDYU1DjTJtps1lZ186INnxeKSzeAgg5Ib6
WuFCf9pL0wlvwE1DfWt0K+uKpHhnRyjJeg2k/LrpOtZX9sDiMFFgh4fg6oy2DmmzsXKmQ8AwwZHq
Axzra6PhE618uDzMhTsUA9Ljf83I0j+B0ZFMyWAmjNCeFXwInT8aaum1GtmV1ZozLlqbD+KZ3QEk
MdKg4gFaV8IG8JXBLdSqvFaNzzj+CvvGi9CVdXloC3dQZIwhAzk34BhIoJ3OIFEaFcSRGJoeF3dK
rt/QtXLW4hodWZBckatjHeYMFmjSu0XYO6AXfzDSbMUVFwcCUUFUlvGQAoLvdCBtXCA/rCID0djh
vUqHR30N6rjs7HixUCBvNMbk2yDE1EwtBzDVRTXpIZgpNktARyb07Tj2Y1H4Wn9PjQP9UkGGXOTt
9vJKLYUOXVeR9JivOJohHWWF0fDAHMfCTWxIxdVuIX7FAHpAqvWynaVAr4MSch4mXkZyNrU2c0G0
mMCOTg8TBNWH0nKCMXUYy7a9TRzopa5s4/PeLJxlkBsxGRYQpWy5Qp9NoiiEYRQuKuuvRghB4Djv
PmimX1eteSi6xnInI3qyavoQi0E4ZhqRfW0I9SrI+R785/qmajmoK4n+fHk2Zrc5yTbhywC2wpUS
qFATANdTt6ork4h4RL8ocrGO3rhW44R8U+VfAZpARvbURSt+vLTMkIAHmBYRTcMqnBpEq6gZA0RQ
uCAWcILuk9JNUU1uvEYAuDiwIzvSBdPmNFLsUgFPQv/cDnd9sYfeqJeDUIYdSLWpxH84Ym3sTQi+
YJuA8vN0XBBHNpVARHgB2IlrgGRAUYTT1GuF5XOWoNmVUJBSZ0paDT1Tp3ZAUwQGCB2blHNU7CPd
EUDlWX1dI8OR7LUy2JjCqFEY7FDsRTMg+PPM4oCmvE0P5eGeC4ebf0zOV3bv0nTj+oU2ShNB9qwp
DfEqEEmEB1DRUq8F81lI/qRAEJXkuZhcpTxUaxqrS3GXAsmOeiCKZnDg04moqNLyqc0KwEjzZIdK
FvTR9Gg4lHpmeZc3yaIpzDtuuwBN4+g6NWXYcRMUDIMr6+nAxgBTrT5ZVDxeNnOewIIN+i1AhQh/
Tj2IDLqVq/MrYoIkLk2j576ND03/NQa/dQHV4qiNHLNTXVBuPZJ48E2trjxFU6Hh262x3y+N+dif
5318lFc1WggqEhv71GJ3ApDWdgo9mz1dHvFSLIYrIx7MgRE8+6dGMK95zroYazjcBtEhrw3HpjvU
CNrCj8b/skOPjEkRIVLrssmzBMeboTqcX2vxtsmqldNl/uKzeHpkRHKVtAkb8CRiRMgxKrRzCxTp
o/KmhWDbGipyMZL+NWVIb85+MlSRhTAVkvfK3g3pfa098Wp/eYnWrEjxxkLj3NCYsMLsPatex+oH
aMf7NUXapfAxl+bgB3iDIYN76ghGmPVJnOOxF+qhx7ovFcIbsEab0qmgKgxBJ/Amrl1El1ycIcsB
sTm0nFM5gsRJqeU1hUPgFu+zjEMyPPRten95Apm24BLHZqQLYks4hBYYzCho43/uUrMHB3YDAWq/
N+n4aAQDCTY2mn3Qtq3RLvcqwvqfCPHCGxkJK5fafaa4uBKQ8gEI8PZl6EicgCGqYRTNDjVcbYxE
ec3qkn7m48QeeqvOKiQciP2YBHPJD819bp8HzTvHbwETNWjw3jJuD9s2KsN0EypG3zpapeYd+LOg
p+FkRtXeUfQz0m0tkFvzEPaawU0SALZcTVfTjQHtyMrv7GaqN2j0sRyB//CamlZ3VcCn3ImTrEa6
uWqpSwez2nBQTeVhq0QgsCsLkJxEqPWC/kTwW1a3ZAI5BbWeRFop7yPPwD8cx3yKnSo08MAaDHBp
FA0PO9dIKs26SnuqexoN1UfB+yE5dMZo3ZEoZ4Pf9pUIfTpo2Y9UizsPBLkhSr2GlW2NDJ1EDlfU
4MXo7bS70tomD/1E6PQHqfN6j+o93QxJj4tCYIc4TXmDjgyMPqHPIuEh+DO6PtuSui03OWR0i03C
2gZEPzH0b0GAOfwM0L/RuWJQKj8ytWpN4H5pPx570+zUR3G5nsSEJg3slByENU1w2wUoC2mOna6E
5vNKPQ4jND6BigF5U/AMSYYadGZDMh6H3jj8KMpdRP1E3Yz82bahqZVcQ4JTV3aXt8rihjwyKZ05
g903tFCQg6nBd1tpYEvogb4Oq+n9sp3FOQQEHz1KgNtg+5/OIWv41BcZ7LRDvROgCS958gxV2Ieq
EytXh+Vp/Gvr++dH6zWMhYjJnHyerB2xP9XxHqA1d7R/GpU/TX6T3if1Gh36wnsDqSw8e9EqOd/F
zlByahfWYKJFWpAdQn5XikM9/Aqjnyg9JegmalAmfcKWdwgyChUaGjUvTt/abCUreh7UT79iDoxH
Q4c2hR20Eb6iT3v02D7WY+pBfs4NIk9Ur1Hsxs0KFPHcgWARMDwQ0AIChH7RU4uFmSZDHLUFoNem
W3FlY8Q2AI9rZhbSvbCDuy7A8rM2qwwJCERvVdlU4lAU1v+QdmVLcuLA9ouIYF9eBUUt3V3Vu5cX
wm27WQUCBAi+/h4cca+rVEQRnjuPMx5npUhJqcyT57yYXv+U9kmz4wlQ6wZoJqieD35i4L3H02af
VnW9gba3uxJa16kGsGnQa0GlDW02VKkunZ3cHO3Dufabtu0DXgPJNqJuF/ARcq3eNKL+C13vfz8V
Zs/B1TCrTmr4AZdGIw1yEVoOo7R+T73fOcb7jAZfUvmm0B/9eBz1+3Fa6xQtftYzo+alUZVGRdyY
CCRhTbtMs7/ypAurxtzePhYW9iqcm5seqKpD/UQugKhoUUaV2aI0AIImSo+N90qReNCT2/pms6Ht
A43WBL+vz6LZJhqX85LiGpZCltZ553UNQralv5s29zNQVEcjKBJ/33ZucQ3P7EibMfK8aiwc+Na0
h6r44HSjrcHi5s9wmfteuiLFRpN5HVjp4Apvnia1ImJcY7pfWywpEFy9daykhBM5g+67Qvd56j45
xZ0L0nhye70WD6+z9ZrX8+zwoszN0NSBM6V7UqB139pkEnsDj79Iux+0iLR8TbZqyTvsKKh/Q1oN
OZV8LRl1JwYXxWadm0FCT2N6LHsoFIh/fgghvftrR1bLGJLWGNUEdhKtvAMeb8PtIpiKOLi9gksR
d25GjmxR9GanwkyngAYNXPoJbQJG2xVvrpEOGM/CSQSIA3p85tVM3VAPLFVdFGBZOkxo2wyRGeq8
S0cicm7QBygKoHzm1soxVdN+YzRj+d0daH+nAzGfkqEB3d8/e47KDMoSM6cNuCwlz/uWscSNIDRV
KO7GRTZoqeMd9DT3t80s1As0VJqA/TcAr5qfMZcxanWm1Zscl3rbeNU2jcEiM5k0fqJu7AW9JYpt
0lUPmWPDON5V7WhmJIlBg0Nj6w0oer7vK7o2xb5wLRnzT0JxDzeFK1fcC9aadHTMyq/yFrAPXmd0
N5WcdT5GWSyXOI2R36FWlq0RHC/G21kcSCecYzQmXk+IAzfqX6pI+9U6ZuBUL7cXfelcOI826ZDT
ynZiY4SodoYvHmdEqyBAVT8Ba5KoE9LwrwBN3La46BfQc+imzTyV8pULXe2cJToq/2nqRmFWq9ah
AqkhOsuFtRK4Syc4JutngjckFUj8LwOKtwWPq9lU1xn3kOl7TEvbv+3N4iWLyJj3LEaPrtCwSZRn
fFLR/qkFYGCgzBh3urrjfWjwjeY96nZCeLfC67F0smL5AL9F8RTpsPTRFPDjjEyg5m+JmDgax6Tc
uKemubFLvvK1rktaGnYkhifBJwprclbm5F7dTKleop9LyaQEE8ZgNPsbZjLK4VA2b7dXc9GxM2tS
TcuhGL6hFNYSVNPdcmuoHOWmllTpygounrLITvCqABMQzlrprFGmpmjL2a/RUgPX4iG0x4MU9La8
VfzM0YJh/AJWdX+sxUNUOGGUjSuRs+QrfgCq65itnKPnMjgprVgsQMgFXac2jOjPzk0CCipn1VtD
xi7tOEyIariJkVfjLXFpifUe81IVzMqxDSbWhhatH9dDtOmY9vv291s6TWbeRqgGemgdyJMESgn4
oKeAWtnLjP6rOk5DQ6JBc1qitqb7o7LH9mSlwP/7CvrDeITjxtn8+08AsQ7yz5mo5aplD1Zzt8So
8wxdOvXuEM4cuPzRcu8NzIrNnCrOGi5waYug/wbwl4l7B22xy+V17ViA6CKtfOH+mDS8HR4piKxb
LSGOCOI2WYmbhQsJUTNzGsw7EzidS3N6XTGINtQzGbNb39WY6TmACT8ZiDCzdGOg9rTl3G1XJ2zm
+0ZKh7FhcA9auJTmTPLSbqsKNcUKVD645NAOYYS1Yd6pBDSIJRRv2CZKn6PyPXWh85e+3v6oCwf5
hW3pLsx7yFc0qBCh/xMDI5Hda8lav3bxEexACU4FTscx8RS+9M9Ke3zI3EFXpIwwMDoAh/FSY/Sg
/G6NpzQ/MfNk29up5uFt3+bwkNYVyR7Ktch5UPiVka1Am3dmPNh4Zig/FFO/K1FzK+OVSsJSbjXL
JKDyZWGyD/Mil97ZoGnWLZDT+o6ekGbcVtWjyJ5siqLtNrF3anuv6+GUmv6ADF37hhrhbS+vTzu8
7VF5AymFAYpSQ6ru561Qptyh3BdFmCmganrM22DwVtxcsyJ9Q9cSZiKKGTKb76zxk3uPWRnE3hrQ
dM2MFI4uc8pR0wqOol7P92qb/lTA+vilzLPfGnStVk60NWvSp6MFdzEtiKWL8k973Hjpq90eijWZ
t+sthg8EmiOkZOjDAvt5GSCW07peMmbIJeLE2JjMjgNzTNdYahd9ObMy//ezZyimGpOegXTMT0c3
oJ27xQ1MI2UWQAtvB9z1qTz7A2pyG3VDVA2l3K8qaAqoESzZDvMBdVM6P6I/OELDOylJuhLea9ak
xGUyuwSPOUSEaPhd29e/Cwe0tazXeAg91pEAP58SiqLFSoa7vJ5/vZQugy7HaKIXw8tmfGEgPwPH
JiknyA2sIdSub3bAxHE0YubLACpARuuaTt/xMsXOKl2QW3AH0hMAVOjKJgcNNrR+Aup6/mCscQQt
rSu4ICAQjGkOkFBIsV+nZpyjkcFR2j4CFJ80L7G2j+lHwkbSZM7K1bqQzM9e/jU3b5Kz8KxKrvdq
D3NOom5y6+hg0KBSd5HxaA1vaRpSdEDXSNbXXJQ2Xs/mQeMCNmOO09ncl+gyCetoxxvVeXLX5BwW
rrnZRUybzxAZkJpJ5oTAmIdrVdCAT99AF2Dwbavs8zImmXGv6SCrhgqqGzhgqb69H69VmOZBgzPD
8tYf6shWGAz3oExWm+8Z8kH2ViutrxQT9KCwPwxlP0LevLPZFpDtoLK6bU+NbZtUQDN1YcSyQC2N
0IYY6u0fNzt9eQdf/jbpsOB1G5eGguieoMigR8+l/TUTKzau8zbYALkQ1Jfn8Q5PstE0jR2hVoPU
N+GY9PZKKJ4lA0CydtFtxq48QrViTVfuWj9vXvQzo9K51FNnUkXMuD861Vsmhq0D9kZWDmhGViFa
LZhbjfys/sag/ZhZn0Y+PZjaW6EqxHD6oAQvoGlMeDqX29sLvhyGZz9MOrhUO+4EeOo5sMJQAFO+
QNK+77fFCHbelJTDJmYPDj30axSiix9aMx0QPUH4F1Smlxu8zGqRZNq8HqLcWQ7f6W68a0u25t6c
zlwFFOgTcGZhQAMMlZd2PMg4YSQem7pvRkC2MHNv9RsOkWaLYxTe1F/NpAp6J38ap2TF9tJFPpMi
/q9p6Qwzh3n2fz7DOrs/pHW9B6nrSigvr+JfE9IZUg563rEcH8/jIhRoXLQYcmHmGmZn+cg4c0U6
MpAUq3o2wpUayilBvoNC4Ge6g4TcfbMrd6XrP+ovLvEGgrH/3fh8O0TXnJRChZUovRYQDAWWTwSt
l20KG+QcI11JWRcv1jMfpR3qRG3ntPPF6qZ7awrd6tnD1ZPfZ13QqJjJffr/eSXvO+4ZDcjUkOZp
QTs82Pa9LX7dNrESgLIOS5ZFmM2bs2OlehXGaTWHXPz7Z0giRuQwwCYTxhutiVx1ml0oT7zBG213
+/cvXsiYbAdjH8bqHTnVsWlfOUWLM4Kr+f0A9i5Dy14s9mqbbNfYxV0v2o/bFudQujotzixKMVBT
W609dK59e9zbFUjoHmtlZ1W/Ir4SbIsxfWZI+vqDp8Z5NcJQ4p661vLNjqTi30cYcecAM2q4KuqG
V7Kx+TApmWnUOIAGXG+0EHt1LCqSqCgI1WBVVle+11IODGnlWXMXYxpXyA4wVkZRRZvZqV1rfnG1
wPZC/u+jSfAKdDBIfedBdrnsokCEJnZtLF2M7lKDIaEMCKvebn0t3kGmhihV+B+C4q9BmcMr4RW0
0gcYrKutqx+bZsOr36r7qtn7/58h6dEcK24di3r2TKmR2gdjQ/L8Q9d8b1qpuv7pOMuBjvFsaKui
y4+qvBR/1BnjeEw4Uj7ACH3Ifx5sX4T2SNJdSnqS762HITxmh2+PUeD53deX9q4LijtrW4clwZL7
kO1a2RLXHERIkc5+k4w7ZECoNobdtv50+qps4oOx43fVU/HFeGB30zH7ku6nzVOuEuuxvosDSMUJ
a+U6XSjO4CcAIGtjRNTD+0r6AjmGBg0AR1t/xLzKwdiKYIaUkN7nGwhkPxpE3yYr+rDX0k6z22c2
9csMZSyivrFd2PyIJ1+7F1/Ux/FR/VoH39ALCkZfI02QHMw7rPpuVTBhacueG5fSo8EzMs8rezh8
mFWBq000+vlW8YdweLS2eMbeF0c3dNfWeQ6vq/A781lKjWI8byOWwyzkBYN6Y5HqkGNQwm9/3tev
5sklSmA/OIEa6Nt65ZD6I3d7y7aUM3EAA9XRwHobJy2cyLtzEuHHs0260A60g/qonjzf2JrBSPIv
L12IDD1bc3/pYjtfdSmd6kveDHaEn6A/GBpCjG+eJyJCxf+z9cqQfmVb52BsvOD2AbOYx4FyBG/4
eaQdVOCXsSZ6c2zjHuvukAyh1W5Avkv6r0bIAydMfXaXASFCstqnYQRC/JWX51K+cG5d/upt4dXA
nIICUQeIqN/oqF/fdnDJAmr/2E+Y98E4jOQfU4oU4SxavygyMCGC5WKVaHEpdDGJgAc7lg9NeCl8
tLIYslSFibYhWlDvcEjzD0TO3c/ynZHf8T5+HUmy7/zi3V1bwKXdem5bihuz1YxJi2Dby3s/Hvy4
BEWm6mMg5PYyLsYJVMY1XOJ/JuildZzHPvJ6giGjI9NPj7S+daI/YsjcWU8g+2v81O/96hsKJKDN
3a6eSkvZ0bl5KVCGOk2pLeY1Hon1U3zNH7KGGMzHEBy4GPz8h4GHBj39WvF66a2I8SF4DNY9VOil
h0bG+yyqBwwredq7U6Dn/tt27vv8NdffMytI8kO/JjSweOedm5QSTkwfD0mfwWSTkvyp32nEOZVB
ecf2+W6wiG0Q7QiSkd7H4D/EDLNNjPv6zVwDwi0EtYW3MUgAUKLFe1W696KmpYmoocUp7LcKTUOK
JgtYTjYulFm7GjC1lQBb+MAobIOlywO1AaboJXu6PrqlrdWNDw30fis8yCubUdbjIQSdpNtfdeFI
wEQeSLhnIL5lyaMgRcrS3lQhoQEMROiy8QfGG1ayqUVvzkxIHxEsLEi1LZjQ2prwClih4dSPK9WE
hb2PsZmZTgPZ9UxucXl023WXGSmDkclAKRR88x3cyUMafbu9XkulVxhCYQx8sqhny6+6WKMgXex4
4w/aQSA99ICWNrdGRGIF+uF7t3hgycttm0vfyAU+DTIYoIqz5fCLjYxled81mEGlYRmxPYr2K2Gw
VOeCW39t6JfrN1lgui1y2MgZxHnVDZ7faDAywo2w4cGETuoUJDxM4hUY2VJwzHTmCHKolWD69dIu
80qWei4kZo0RAMzfqXipus/by7cYGjO3Nr4ZeODk2rwqqrEc+77xOXuFgBuJjZ9OkeGGfb9tZ9mV
v3akYzkpU6goctipGEbijmZ3BOLltokFOIjhutDaRlkcFPAYoLlcLsVJCxGpc/TR6mnKIoy05NV7
Mxkz2M2Md2M8TdtGZeV9pSX7xjO+ecNYBOUU0+fbP8VcXFYLCApAKACjlZdVM0sDtI+i8ftCxAXB
UEz7PlRJ/OgUgv0czVLoYI9mDqiMbSsP+rZ0j0megJGoU/Ia8+5ZucNfXm3L3JmFd5GX3Au3BQty
49kxCC6m6TH2QFwELSWxTSte37Mk5m/QKrIbUgxsUIkaW+ljPcTtU6LY+YvrTXzDRwDsVDE6AEoP
GgsSM+2e0ijXEMUNEbrIQIumZ6eqm+tWERtdotfAe1b5WH2Cyg8vJxfczZsYzelHrazxfK61Dry2
XeemKwf9HyU/KdsG6Qvgky5uVQeTypffc1D4NLqYJPJLW/Hd6g3rvKkEDSdv2rUYijZG44CE6iO2
PtWav7gjmE307AtuDczUQs0WivVl8z0HCslshx2rNLTU+pUx6oW4BggOgw2oESPo5I5rAfFZtbbw
oXWe3g1Qtq0qcRDOl9vxtHDHXliZw+2spZVObtlZKqx4LRuOZmI2CUnc3AAkx06nvVq2+XOuetvY
wdQ0E8PjbfMLTmJjYVAchROMZssYdF01qxhoVly5KDUWWrNVlfI+iuP/cBfiU8+8fOBHwETxpZfA
wVGbZVPjJ51zYmqPUTMofFhmslItWLqmIM+EtpkDmDuE5KRzdaq1oXfofOh5o73xugItqtGugxqC
wS9NjMwRHO+6rxfaQGy3BctAV8avt9d04YSYwVXztYKLC8DUS2ebqqTMcBpc/HoRenZ9r1rRO1hy
DoM3/TvayIARXMggkgFhq4z6SSLBimwOn6ZCLc94yVhOMgxfD28iHsN/9+vcluSXGSV4KI6wBVYX
r9laCX9Q4/vCUfa37SzEpKeh+YNsG7W8K1mnrAdGZorxDdNEd59Af1id6ljhbxM4Vd9um1pIMWZa
fKS4mGkBcnr+KWe7rxR5OtH5MPcoBImM4ZkOawWsRW/OTEgbvOdm7Y0ejroBmLDM0EJPA9tP3/6H
0wqz4hhFQjZhIiguPYlTV6vGeYeZzUeD+S8RvWRrQx0LlB34i8+MSBFA48RqIVff+LXzpx+igpIm
/1qqe017M4qt5QpgKvyBHztv662FxUJ5ZOapRp6LwV2IREoeTmCbLSFpjVQXrBGOuRtaMOPFxxxF
yiRo+zVuoaWDGWxJwH/iTY9LSrqiKPi4+djM0c6GfZSZWw1ybMA63FVxfz+Ta6iTubeM4f3fIxKo
SLAvA/aKyTLpAGNRrOQ2hlz9TLRbrldHCE79+2E8o7v/z4SUsGH2mRr2HCqWmj71Kn3Oklmvfgpu
e7IU+PhaGg4m5EkQ5buMSNSU8snpShyDjRdM1RTqbNp76wMA84rIuQReJrig5yG8K4R37aBSqptV
43eJVlek8PDBIHtoDYFK88YC4bJlh25fixe3Y/2RFUUeFHod4Q8p+JEEYxp8JI6atDrJBK8dgjnN
KlCtRhkxGprlj5CxMx4UFCY3Q1VEJ51niSCRqor7qHemg5lF9IuY9CwmtRfVX3jkUYhuYjaJcJun
4AFtpifPHNhrm3nToQcELeghy+GC+8UGJ1Y1cfyvBmNZBp0Bg1okRtHhp2GBbG1T6RX4EUvNC2KR
RI/uoNe4vnRngJSoAMKcmf3WqIWXERrn+WcxdyuJmartoWTOGE4D8wAU88YTGLumLaihzXsLQ2AN
SYquoptOq92J9Ebc/IIWnLcdp3Z6HxtboyBxVvLHXgWXNClEwiMyZmWxcaHy+SoKoW27mubflBhi
FmOX2oD9KBGwR7djaPE+dyFdMtfdQWgtvwF1T2nLwsHbbMaE3qdRDQmyoeF7EGaa7wCXRWA5LTsR
MEW4R83tshLkuGO/smMWb3S8ovDywG2L7FwKZQyxg9oOv4JnKhhVezCuvBjuZmxXsrE5DZJDGejW
/7MjbX4soDEKyA1CyBAT5VNYeXkwoRQ+vPS9u7K0az5Jp0AJnF/Pc2QpKk1J5wkCmqWCbkD5fvsT
LtrRVM+G+jTeYvKx3cUeN/QWPhk8CaoyaKwHBglQR9v9Fzt/sy7puKn7Mas5m5+IKFX13WdT5RhJ
3Yjo87adpZThPCKlWCjQPmODhVhANncPQPJzXnYrRZ2lqwdEqSi6odcEEj0pKxnwWGtNFFsB5tP8
qUtQ2WExXgUsVIrqo1IrP8rcPbPXOrVL4Ye5LhTFEOIYvZCydM8blN6YP1Wp3YMRo1IgIYPKYlbs
0IX7D+F3bkuqjtEuE9TpsYzMAXdQB5WeULHVV9BrN8+tpxj/ZQef5eTSzoppPbaYR8Wd50UfNt64
oIQGsKkpXDJUzvPtEFkO+b+hKG2t0dC8ukXbEolyHkCrqrHzDdNfIwwB3DZ0FSgo/J3zPkuGbK8u
qFPOkmZQTyi7MHfuyj6EtjWJUcvqqgqSOP5tk1e+SSal2LTAuxSzGPLLXiPClH+06bYajGDiH7ft
XJd8JEPzDzlLza3SG1MHfRVMAGEspBQlYYMT2E5ziHmcIQH0Aod/GFO+HYZyk+kpKYy1aenr8qD0
I6QdYea97oJMDQJkNCKFDoVGlKTd35P1s7Y/xuSBi87Pga/qVsqDV7nuH7u470DCOGsnS6uMayDJ
QdECJnst28WOR7wqutezF+4Gmf2Bkvjtxb7a+JI5aa3rCuIUCjRYwcg4fSnHetOb9iFNVRJ57nfN
+7xtbTGEwBQBst/5ySq3G1OeZp7bog2Xd24w1kHFjpO6zca1Cc1Fr+Yq/zxoNPOEXUZQkk5VZ6aw
U9OXeU/09VZooJWqH9w1oahFU39owZDoAl0jXT6soYndZDUI2FUNRNo7QwloFY7Rj9RYSRGWImMW
LAWDFYZSHLmSAly+4B10gX0NJT8rsLWnPj+p9uA72n27Vne9SuERF+fGpENawyhonDgwBixAue3B
40MU1+R7jDjzlRBcMyU9t0B2WptUgyljODrjz0J5hPbRio2lwANfNl5W+owxlfk6tJlbp8oQEKyr
Sd5VPigDCdMVTKCtWFr05sySfhl6GQYpJq+CpZhzohiUaNGx77/d3kdLp/+5O1J8ZzU6WOhVQIvE
TEltPLfAaGuAZ2ivdKxJK04gArltcXEBMbTxv5JR0nGIuybuyhGSUSI5mlXI1H1avOprQIiFEEcv
C10LECOjJiOHuGCQJWezloBjfurOpscYv4XR8Yaozs8+UlY+1cLWnQVXLQNyxuAgkmkQ9FZU7TTr
klCr98dUCcFQ9Jqq6s4xQREX22uoWVPO8TFnBYUEEzkk2NSuHviT1ojOMLCGk2pvBtvdQKjv9lda
CD4Xc6RQrQM+8hrgV7ZtMTYGQM2J8p3FRwrCgaxYyerXbEgng1mkqkPrGTiNEdKRGztvtDaaK8Lb
riwE3IUr0qkwpLllxAyh0GQVQT+8qPep8aJxZ2XJbtsBKdzlfkW1ETD9Ce6ooCmq1BM0oLsMyII1
Ps0/bdKLF97MqAuMCMo7YGxAinhpCP0GswYlBNatcSyTdM2Igm0C2FkArpsUfNxulVQb2tUeuGhV
c5+An3UvoNx8iFOj3KGn4/n5aDuzqlmCx6FbD9spSbIQ1rrfpZqrKWlAgvToci+im7zJoEuWiil2
CB3zaNhwbDtn10G8EVQzVWts8oLpxFIm8SUaJvVbFrfxvZey8Tu6W070lHe68c3sRieoEgU4ykF1
4q0LXrNfUZpPaHrpVA8U8GFsGZsHF2wRDwDZiKaLtk3Enf7ea3KlDo0215Jt0znuu5e2+helqQ3D
L6sq+YZWlJYSJY5QtnQx4bODFmoZDhkYXlb2+tLJguFGYBrQiABJqHRNTwz3AoD/0F0tecCtbYN0
jpk7gRabuaHu8+3gXdoj59akSyDOQAqS6bDmgAa1YwlRQKjpQmPptpml2D03I4UUqmwInxFmNOOX
Rp/y6LnvftZrmqZLqTAGQx00GpC0gcR39vYsH0dBLfEMkED4bf2TgQuPbg3zlCcoWbE7JdtCO92r
H2376bZzq2Zn78/MDjyJC+THEBozfvU9IIH0uWhzUNBuLAu4H/PUKhueYnxwv2J44euBXHfuVuGM
RrhI/rpge1U8EySCnZP+NKvvUy9CKMLHPTgV24MdjxugM0mcW3vBj1NuPYHFYD8l1WE0nO3t37Jw
RV38FGkNeOMWkKLETzEHDXD3ygoUi2Hyh8d+V+Vg4V0ju13ILOA4rijwws7ldunYjeyoTE20Qvyi
sl+qogLihwHkRcH/p1SfUCrYtWP7gjLOr9uOXs9DoS6N5w4YqkDm4qCae/m1nRhzrsLrKJD2bxZT
QxRR372hJH1WvHhtQmJXBctND0gNYHaJeExBd8Gt9IXrL2aXPUTaq8A4qWKsYc+uvwASRsDeDBSz
XfRKpevOssAaOzgqSDU1tgXrIuQb/MG1wzShRCn+eRRtTk9R/kFBGx8AAJHLVQA0KkvyBvwhXFTB
WDrEsqHDPlaBHr+XytrO/qOhcXknISF2UaCH2JBnazLqe6JgIXNTSv0we6EPjBz93d3TXfDpBbu1
gsWf8cVLWyAp+RtZMve/BTa3QdF66vfVtI9A/qDFLnUwW2+imWj3YoAaaZ7dZVPrAPybKNGd6hQp
cIWsTT6j0VAVn+e25s/UO4+qPma7jKLzRUwlL3QydhH/luSWeO9jCDCTzEzqA4b4rMOoqsWjmiHl
KuNq5Um2dEYhD0fzdRY1cMBrcfm9snhqedILiEIpfe9HbvegupjecGrzGzp1+QawyVcofz1aBfgJ
coD3xBrW57pagvlbwE8xy2agboexmMuf4JVg/KuYmQCu70DUqCX6JgrYpo23gE4ogetPa1t13ooX
X1KyKG2J2ENWUmCe32+UMH1XPGL6tV/exff1V3Ewf1quv/aev8bhSyalY4krE76CCZPdoVRA8Q2D
vz1f+OrXlPrWSDQKseE1hN3VPWAiY4MCAk4mB9eBPJDLMSSTm62V+BQStfkbgCpZsxJAfwgcpbWE
DZAuGfh6IPKSAshQbDCECjvx+6A+gjKIuAfnRJ8FSQG5zz7tICaVz0l+Xx4/jc1AjkhUiXuk5MdA
4o+VM/jq8P/j8N8fI902bkNbi1dO4o9+5lsA+qF/hPG+6d70kw++iTDqIWq/CiJfJ3ZFon9VPZPM
S5EMBG7k8ghrURi/XZPEzCJ19lytws6vjyLJkBTAWV7pdTvB0LgxCCXtsQn1TfFa+fSZ77TdtH1D
nycsCNgWAn5EQ/vQ7UDBudK3v8re5l8BpAjo3u254SvdeK47eJXDvAQE/kFm+Fkc2O5p+mdkLVrY
ug1yD/CmoBcjPzvMxJkUI1Uxoa/QL4aRbL3Webe14t+fUR5gcfPgugltX1u6uKYhE7ZV43Qfh4nY
0Lq1WnRlt7Rba84vJAqA8eNm1E1UwTDzJVlqtQFKyS7E/mr9m0DJzfzaV0EzK+QdevXNxDB6R5Jk
h84oKWJBVONUpGBb3qmGr+Pf3d4yV0cEnm1g5QAy1tLwuLClSFKLbFJwv6AMD227Ktl1I6hw15KC
63iFFQ9JpIPsG2eFPRcWzjJhpUDvXCRT4Qfhw+l1/ud5S4h/8F9GskvIbrfyxL+KTJx4cMsDeRpQ
OBgYvLTXJaC8FjUy73iCyGkaCOu7rr8L/v324s0/++Lsk8xIx808T1G3FcxQELQN5nH01rg1F5I3
OIICjz3TpF3RzFnFmGrUgoXKwCS/CoWIIC+LbTFtonL/784An4r8DaOOICWUbijbniKEAvLX3Mv4
Ixg5oDrOKV2Jt4WEQwPgAZh8vE7Qp5MTDqjEG2YDkDxGPTyADgyu+6kznQBjJFGVbNikkmz8ED0N
i/ZnVFsvt7287srjm53bl75ZFitWb/OGgm4RWLO6J/WogJlXS45T9Nm0aTgqZkwm1G3EWvNg6WNa
OFrm4VX0Dv7MqJztggpMi8ZUAvpjg/sj7R90CHHhERqJuyn/Zx6h2c2/tv7M6J3ZSkHTbiYQjfCN
CdOymutX4g46SGjK3l7PRZ8sgOsh+uyZmMy93GkAB6OnZuN9R1Et1kBl6xRhNx4L/r1UtrdNLYfO
mS3pFMGsV9vlDmyhSojax29VQ+1jZ0eVbzofExprqRlWRtiL19uGF3xEyWumYDRQVccPuPQRoqBp
C5pOEBXSzxjcGnqJBNkkanZwMLv/H2zhUkV4oH2Bfy5tKQMAcFkH/TlPb4mGkRV9qzLLT9oOuP6V
vbhwSs4wfmSImKn2IA17aYthcFCPR5BFe+3W1h6mHGNRQiNTt7J+18kvDpVzQ9KeYwZQOYWAoY7e
5cnDxLbC+KW7G4HujINxvfIOvV5Vf6+qvdtuVokJrrLC2TzQG8hTQW6HH3LpZ2lB+hGPfsiZAFil
0BaAMYgIzvLXzkvZMl83fuXWSrAuru2ZTeleNXCa6nQmyJ5MAGmzUKPRzjEOFl/Dwqw5Jx3brOZW
xkQD2TZM0QDHDKdG0uU/NSsKuNn7qRqm7rfbQTr/eOneO19Qea4ZucQIUCqcKx00Nw68DSbz+9Sa
KKb6Imv2/27tvIAhfb5RqD10HFBScCuQEGLOP2/uFbRU8lqEdQdyQramCoDE5MrDua6AZynq3ICU
GNLnm3KeTFqnIbVlpTZs+4JFX6e47TBRXjWOG2JCo+1JyRRP2Y554d010GuugrxJtHeN1mnoKszc
F2rkpMdpiN1PzHxon6Itq4OS2vF+LEaIZ1CIC7jxwDairYrmZZomsXXKmj2qimvf2aNufi2HutlW
HjOhjcpZFPmVNarfU8HT77aWOXhkMcX+gp5MGQWuWULhiOsl7zY961Vcr6nbG1t7UMyXIc8675R7
ZZUFfMp4SSZHiCiIDfzRvQeQuxbSPHO/gvtRKYMKxexm0xUQAg7tiHq/WRXZw47HVoyR6gii0RtI
WGpi2+QqyLLGFr0Qv9Fa4BnKvmZ1GNdUWHvFMXv3WfcSIPuiFDDUvRlRcNWkfUvzgwqlcyxfF9fB
QA2xzRLT46coLWK+t4s63nHPHmHCE/RbUk3FaZhyZvpp1TpWWLogG510d0SxwFWAoaBs7B/SqIgC
AeEN5DLfMye7zwun9jsPRCsKs41tDUnirZJZfN8p2lHUxj3tlQy3SWz6hg6uKo2yHwwUkIMZ6WEy
5pavKt1OHWN118fRuG8YC9yuBxjfrU+xnh3jmn9VYt1XVdxAoK7ZdWyeoI3oY5MUd1Gv7JgLbZCh
LhvS8CxDCaX8GHRwFJjie1qW9qZxoldVYXuQNUKFPY4wJzJ0YauUL61Vml9V7pl7ZagEgVKFhl5f
V4cd1xy/K8u3JLJf1bpTgrQpegAj6X3Zdh9D7VYHy2W/66p8xte4MwU0ZAg4sMGb7xXm+GvERRPg
NW+/aG7l7cGgCBs6zYLWbNp7rW8t0jPdItCjB3PD6PCnTKPJCdoxXN2wWMeMWTHVz5M9DY+F2bfv
eFOxvQblxZA2jX6KCs3Z06wVQ9DV+v+Qdl07ksNI8osEyFLSq1z5qvbuRejumZZEeW++/kID3E4V
S1fE7C32aXsxWUklk2RmZET6TUKwf0XCmDzm0Ew+TQQqPLHYJmspL5XfYpcHh0Buo0MSJvqhaqZ+
S+TI98KcpDsiZOWqI4NhBRBsc+TSFDpr0AfFU7qxBo+5Rh0Si/pgpySv16CXeuuNwniRG820UdaW
dSTEVPJyagbfJRpbIPuspCq3tCQOX9Wxe5kqEzVh8Eb54Cismz0VBswQSW0eOlpdN24aa+IW4wqf
U9v2owWlEs0LcV/+JgUogoQ2cho9H5EF48AEy1oWhDYVK+1Nnnry5CcgjMd2MN1y6HzDKsSAOC2k
do5Z0PS2MLZkBZ7sfDWRgrhCW0YbqVDpIdFy0RGldlyN4B4PLb9qfoDxRQXRj3TdMbqw2+dU6u79
JJ3cFvD252CQ4wdpHvwZI7+7H0Zf8Aof1PylKhRgqy2zcT2hX7Yz09D4FEH9uA9HIICkBn/tOypY
mlSRFerFmQu2vri0chLGD36bhr+HIQjewzFMjokMvCUkgDogEYYxfYBSCZprhdb/6kJSvuVjLx5G
aJqs2x4bpiGd5oxjWDrSKJe2gYG4XQc5ts4aYxnzuYMKW5WsuUY/Rau4ltNTKJJpU1P5KEYRUJey
ZnixWacPPo0EoNFQkmxr7K8eKCtHScNyJ8VJcxCIProTlJ12eop6+4D5Eg9AoNiSp0b1dOAAN7Pg
0NbIjG4dyWK1l3zdfxb1RnBRvRu9XKrKuzGVtI+qI/E6FNV6HcSdASwREcdDHHXdOoU4xE7LO9UB
5enwnYNkzoDgVz2tAFkTfattwvpLA3b8u5eNp3BQTxSTOkLlW1pAns2ZpSatXNR1gQoenTDX3Vgs
McJRr6ZM3RZp6caTuPdp9SR0wMVF+hq02Cu/eI/F8TT2b91EHaimNYBMt/YUGxs91Y5tqh9KpfZA
z/oCdhRX7pEhwvYuaRPVatKunbEcO79Q7AD1sCIpYgddxBfgfh6DoALeAoDy3IxsYiQfRjBjNONo
WxLq1pLuyMawNUvZmWJxkwj9DhkAraN3UOa6XeIjaLG7JnlbafVoBzNtsGRQiyBX6HFviVKkWbUs
Au/WO52S2iAbABR5ag897YHYVu9wDY4ttONPJmipzFwsLQMDggNq4VK9w7f9VUfmNo+UrTRA0Be1
WlQxnJzmT0QG4MbPIbGWk9YqC3z2qj4IuuwGrbYP1B78Jrr+YXbtE/SpPCUPV6QFK1GZ6Z5U0Ref
gHJ/ytbdJDzIYKQzzcpN+vxxNEochPHOiCVI+aF5UWtOFtfvUp6+iXm8ajC66dBSQB/POAz5YOdt
7tJxopbcS6dW909jAEVYXLe3sgmCGfQB0rT7Vpv2pQ0TF63mO+JjsXFX2BYKtQ2paRyD1J8kABK+
NdSnOiVQITL2YjDKdt2h1NX42qrDwEguNsehU6xQwbiPPuulq+AUQHlnGzc4mnr9s8yaA52FEdVB
GKwxUp+FsEiRxhOXBtm3HIP3RcxSSym6FRo50AYphyf0um3SJq/aAByJr1WHtCQNGlfCRg39fe7j
uRVjF8h1s0oAJ7fULP41Qua5NsLDSBFA0EFTrEAzQ5fGJXycxrsh6h4HnQw2euOxHak4bkr8Pyuh
RkIn9WMck/emN3atn7jVJL9gm7mtOjhtMT2ElepEQEdCvOZ+MseXoi6+6gy1CMNsY5zuYPaQ5Ngm
Yowu37hqBdkAwl/aCoH6gtf9h5wN1CoTdZ+10ocURoWl9uVBVBDUgrnTNExa1AjbaS4Bi1lkKVm0
p3mYWXgsf2aBsictuCjSKHHSKtgRX9tVoY/POw88NA3YiyA4V2T0WAgxGnbCSYJImliJX+gNgl0g
Dbc0TraJKR2iMt0gAPeQy9vhjQKlPqXZCcT4lTfBJh+FTy0UNrmkriFy59FOLKHCEPzCFjkSOd0i
uCGY0OwrWRcx6xqOTpaDM2wQlIdAqrwgDo9KazZWUUOGLiMV8QYfJYUyPUlatNV9+lSG/X2ZBnft
9B4CZTV12osJEe4O6c0mQX2IaY0moIxeViXhf8qpZhNfWuFSZfmhhCHacBOXrWj1kXZfxLobSajZ
dIbwHqvaKSPiQe2IJ/vdG+6Qq7YStpjpTtb9pD/UUDb1aI2x3wZYiaCK0RjI83cJZ7WFuc3AiSX9
NZvoh0o1BUC20lNpcI+L7imO0hVJvyt1Wqt+U9i08hVAENSVqYqrXqnvKHQ7NE139Kk7+rJ2zDVk
+4pO5daEWrZHM/N310BPo+0E1IqLxgJ2mljgJQ2tfgYt5SFW2iWo2x2EIR5FL8Md+ouMUgw6kLST
eEKX16NnmDwD/xJ68VCJA2cw887uSUgE0unIGM/y6q1z4pdk0/craRVvslW9Lte330vXmmaMPea5
XWZQPpWh+mp1nvQovXVvsv0Q237tyHf7fi/vQUO00h2OUZl9MTFGmVea2kxxiBlawTKCGLcdza4q
ZzJ3OHuoqltEP4VCZZXQKgQ5t8jT1J0rPxcP0j/GwRqJGys6tIQxLgUxifUKHuv+AeFv/PMgCPPv
M89BEAx1FIesYAkjsQ2MJU0lZuhwQ+OsIs8P5jFfEiXQxhh2chDRpNIavAGcet3/ERz/WSpW0qhS
W4H2AUyg5q8Hzkd0P+279XcNyN1Ptkss4qUeuHM5BXmuWaauFeHEm4YeZk3ZHh/u0x/RxosN1Yld
//46Ounm2cSzh1Pgumb9mb8b/itpJkbhgYND3JxVQaGpJIjAjwnWZFrlVvuWV+PKOJQ/jfN0RxNr
PIXYC4FTWfRZ3PEIya9LzYz1ecucWS/NGsBgMBPjeLSm0M1fMFQHOgPfFVbyK4+b9Vru+o81DH2i
7QEYN4u7z9NIwhMZvtJ9+VO+yDYgMDuykVbDQ462NvgX7BJPLosXs4tuYmodxDcE/8FI/qWbBp2G
qR/g5hDnFtGcAtAieqwU8INsCs2h/hFziZxsc1WfgbOYpEVShboeugmMzTr2u7YQ4GyKOUBXdDPc
61bZTnvAM2Y/eoZn3vdrFBRcHsD3qq7HGGZyK6nLpuxQt7Bi89iI1ig9qWAzKjVODl9KBOf+MQkN
3xLQERlmRPld72fM2O/bK3hN0sc4wqQ0Qfd92VdhAV250pK3hafeNZYV7Gu0cS3Deq7X2epe2Wh3
vH2xsIQYj5+50IHOMmSWBFWGhrA2VaNglfWzBHxW6YzqZjBfbjs4RwBzJMAKDoMZHw11T2brKzQ1
taTC/T1RXbAKW2EF9u+Kx2Gw8J1QQMebCvRzmK5kEdiiX+lKmw3YdOazqd+LIQdR8GfE8MINFbId
gFNBswbcZVfiGp1U4naTp6G9G4CECdbmSbGMFXUgt2s1XrSL3WaX3qt24A42OMZf7voVCN5Ba5ZZ
6V19Qq7Z+a56PE4rqI9sZCtwnhPOkXK10sxPnNfoLM2FRtQIfZaAX1I4xv0uJq7i/+t2gAl8Q6DX
ADbARDtzLnYBhmyrPgvtgu7F5EFVOP/+VTqZ/310JMHziolvYM8vXRBQKwUhah7ajfIjVY99s+1D
XAudMOIYuop9xhCzVoHpY18ERWjLeCL2/jbSP9TEFSvOJ5Hn3cuGzZ+7EBQVwEjO7rFkQotMyVs4
5JCXwdLdYh+7yvGjcACmtoNVs4+2nZ1uQoseQYD3YG5SBzeAlfCUuzwA4tUeQfFERP8WHWwVQfzn
4DqLDyXNxLTK+hDv1J8mctqON5awsKgXBubFODOQNhA6HSMY0PTThJphuikwlsXDKi/ECBAoiD1t
bidd8f6gVib5WjNbKQ+JX1uZDCm23DYSoAucf8xd84r9NcXSXEuDmSvSAFPDdKfmq7bedgbnQrbk
zTnojjlAkzxU+7ZR8FHUb7WAINrOr0trhqfGnJBf+vznluavd/Z1MplMmCmApRwlZcy4U5XHOXgV
7DjKoFWnAFcC3A5wLJcW/F7uu7aVcGsGzA3lEDzkQwImK/Fg0HuAfW9/nCt/Zms4TyBXgr7QVcc7
jLSsTnxYE8xPKKLbvcpBlSwezecW5l9wtmJ+qEKDi2K2C5pQ39E62XjT+reyErbFS2R/gcvYJpbo
AGLr8ah75zx6kTbgGxgvoAEG9nNgQZgba4fGSlTOd8gMzaMGwPXmWOcvdEQpbRistF7PDF63l5Nn
kvl4SdqjGCrj9hiMHwkGRsXMylHNSLxC+uwMzTb9zW2DV8cV4yOzunI7NR34y3BdHY6G7CkQh5ei
1W0bVxmJscHsLn8KplQPYSNEl9kPPLNvLWFwSpXjy1IsAq+GGzBmZBCN8y4/ixSIR9ahHMFOVTwl
qK5WBScWlxfrrwEmtRKUFac0nw0Mj8A6S9J9OLi314rnwxwgZz402qjQuIEJIww8rfUhzMqLMY4J
lu88lygGAuZlqkNiqcGLaHK+w/IyQflmVnPFgcvkOH+QSQeNW/hAwe/Te1X1IJOHf1wnoC3RkUb5
CBQH0MpjNkobKXJEpjaytQZg7acofb79718/IBkDzMaoAoRTBDVgu/meu3+mlWyiXeAam/BrOoon
bRXYaei65kbirN4fzNdF2mEsz8t7FgKKEJXg84Pl2s0TsDerP+1qOtVWKNnaQfgo93WE2wnvHXIV
FYxV5qN1oE8LUwlWi9ir07um+Lm9oFdJAOfDzDcMMzMrCntpjUJwkddVgHk5Kjdr02+OhjrVmybH
CCC0YniDL9fHxmxvngzDLChk/1gktjh2hApTCIroPRoUm9TtXdNFvwep1VJW9Cd40g+dYYMvyBm+
W7vlUe4uQMEvfwCzoJFJUsXX8QPQXvDAg46R3r3x0+zffhneuIVg5W7YYSzWxexgbmW7+EnFmAOo
+o/NZJe+BZwa52xZ/AJnK8KkR1z4h8mkER64o0tqSGBVHmr6QyDYt7/09WUKoz9gWcbXRvcJuJHL
+K2TqfXb1kebYzhJIUieS68v7lq59or+87apORtebhWYAiENASQa04DslFFcahgMUWHKyFvzPkbr
9b5P6t00xtU67+rIlsf+S6nHYRejPXnb9vWGAfMWZPwg+KqDDJElCu8DZRAqA8sJUinbR4u4ljje
XeVRVZ7hkRhXgPwKEN9MBGUmxT89VjGK/k6oPDfCUeSJuF47MZuYdZtVQFJM9lv1QgaUstjAhLwP
Y8mugLm4vUzXtc4/Xvw1wRyaI8nVQaZAWoBgo7RDjOEdMw+kSG7pkFO7gUTlT/TUPhqcWsE1zI6x
y5yk3aSHQhHBLlpa0bG5ww1y2FLrl7jHmKsjQeHin+HJlxbZgzXKEjMH5AJtuAjDbfVTrXtZ8pbU
eyHl8Xxcw+YZW0xBx+/9Jg4xkGsnm2mv7BQHbfOjaRdutKm/xW/Z0vfjWsNT5mHizLhwQsaUL7e3
D8G4vpQRMugkrnMa7aGqx3kkLQf+f0KGLUDUijwO1J/BOaRd5Up/yrTMSvTEvR2a14nqIvjN2dOz
g7bs4kqVfKzhiJIVbtp6Bvxz7KjdY08T57Ytnkvz389sjQVG3IC0jm25UR2SP6doVxODs24LV4dL
j5iMQeterUEuHNvxi7lX7wfH9PyNcujfgXfwkm33AKAWJxyuU/ClSSbb+8A06GaNbxXQtYiqIlAH
Y38AXAJkSU4mrUzFu72SywZR4gBLC6qMbMqSWhINWtLG9vTWHwF/3Md301axo9fbZhYG8eCYibos
aEZwW2XHpAs6xr2qwo4e7SO0n4dTAiiHLL0C+Adu9ggSF5KtoEsK+UdOzlwMFlA+YLJdnMWdmGDJ
hikGYzpMhyD/Q9lKBBQipCuOg4vhf2aFCZaO6rEGBFCMe2brTo/oynjRtnjNCjcgdrUbN+UjfYb2
hPrAu+Ly/GNiplOzERRh2Awmirf6CnNqltxw4nIxTZ15xxw7ZRZN2qTBxoCqBMipraHlbGmeBeaA
AVK1iAQBFvAZLV8AVx1Pr+h6oHfO8iYw6aAHmimWmEBIfVOesmaIbdGGTPZD4mheaU9r8uJBxMHu
DuQt8oCvsAyv3j+PVr3mXOWWD++zH8DEyKBFRj6rdduDc4BS1He0qza/4z3Z0CPAmQ7JrG3u3o7L
xf19ZpIJjlwDT1qe9ji3DfpEcQdCV6uv90AuElsH4BmVmPEBuMRPsYs3t01z3WWCBm/KoSElbJND
2FloCJsn6pFVdJ+9agcd+OcV+OYkN/L+HTCALw0arXluVEaPw2SCqYz7mhrzl4604D41FLs0n/q6
dCNa7Ltat7NBvK+Gr6l5KQzqqgJv4G8pmEFlg4I/GCEkTMdenk8yiAk0rQKEKIQwq0DuU+WFs7Y8
C8yLPTPGTK0GWCiJM9JtUT3mwUOl2kCztnSf4u5Jt1LgYajckogNjPBt+3OkXj4VsMCygRkr1Ktn
rZBLB3sh7eVKwqdNqRSDZUUfxbXaCdovEwDAvWHk0vNtg0tJDjuXYKRRmrXumb07RL00z5IjyYWW
FBcWyU5TwBNEWsrh50aY/QnbQ1SoMBIq35HuJfk6waWvrZ7qlvP9FtfvzB1mWw5DOQZdO8agrp8F
B1FUppMtY3xEad7/fwvHbELc90hSgePGbszPIFjr8aOuc3LM9fDUvN2UeZZBBAcEoEiX0aCSQKuF
Oa+V+jwP7RIn3Qu/tW3/1O54WIT537qKPLyEMeEH8Q6DtSXLZVlHwOrbmf+pR6B2LOyoKKwSQDLz
UxG8kjf4vRx5/zHIDqQYSQuG/hoG5VxxySBaA2m8FLi/299p8YYEhoL/dYwlhI2HSJbGcrazrTob
nMiO/Ksy7G6FWXaMv1GHJ/KyHIN/DTJJqsiBx5azOQZjj2SuqjpZ8qio/8W5fu4Wkym0DDQsbQkr
SvWW0lVXcF6mi4nwbNnmv589BXTULaGigEToDzZtAqunvPvjYsTN91b0F9EL0sRLCx2tE3CfSLjZ
6Y9Vg+n/4aUSVQszB4GwicZXsePpgCzmobPjg3mOQlFd99UcFk0J3M6dnVEvC3qrbyULQ6T/TdwB
0wgGI4Berm7mfo/pnNbHBxJCCbhmsM+Oz2okVCZwj0aOYR0/A8nQUD4kOklPBGzaORjSlfAgaZMK
uhk14AXm4o7ToTBlgO8OmCMm1+ty0Je1r+AXdY9Udut+25iclMUzMe+Ns6iBbOVYRomKqyDVj3GL
Rgogt1nFm0heDJ0zT5g0j9zbGREmN4C0TpqdpvcABQvSlg4RcQCs3Rqz3AfAqTu1zHmcMovXL/3M
OJP5+6rAUISOZXxITEs7gfnkvbaabC3ulPvUqVz5AbllzXvBLsbumVXmLOhR5Nc6jJTZtZIDYeRV
8SPQ8YA/ANZ4O3IXd/5fS39q1mffkNK6M4IKlsJGsyo0dhqefCEnSv7I9ZxZ0JVc16scFhIVb6rC
kzGLoqYcSVOeG0waNgepwAATPlMnvWD6Tx4eby/T4geZAYq4sCF7sTenjNJs0EqKu3ASAKsPPgGH
Ap3s39FhfdvSNRgZ9wA8z/DORvICcwfjSgwAf6KQHCfKDPJWdl33k/houR4FEJg2udsraz19H/1D
od1JvHBY6DHB+pykZ45H0NsykZepcThFeQkGqnvTgzrrw7Seuc43jbsfHV2zCmsPMQSoqHKoSpYW
GDdhwMFU8GSiPXKZSwDCzKgAgVYbJ8VnFQoeGT7CwjwN2pMS15zEtZRRgGszcMuCdvQVAzLmgACD
n1CTklUREI5dSr8GxQAC3Q6zHaZ66ub37Y+6aBCNQaBsgIGA7uGld0KBExxjXiiCGflurN9rA2XQ
4RgavT35wdME4Yog5iEhlzYezlQDEotQGEE/4NKojnqNnkkdjIISXwSVW7cbudCeRSNAv6GjNYsE
sU1P0xggElih1laptVf706YMxVUd8FqBi7djzNyDHxX4JACVmNO86uUZQT6/laLkMFanCYNaYVUf
gSx0U0yPhWV4p+rSw0ihpZlwuh5L2QXz0oAUgZ8Q7CjM5yPmlJHSnK/mYAoXhn2X/7odH4urCJUs
kLdD/vBKKiiW1XIQFVwfdH9aadgFhSB6QWBwkv3SZdU4M8Mc2KKSGLk+v6gxr2K14CduU6+lj2ro
3HaHZ4fZzFIOoazWwC3cxxUvGlJMbXyWEO7TCMehxX115hBzOkeGTzCOhHXLZbCSmJ8ASqnJY6Ni
ygujOBHk3jjc6YsfCuRABMkDCgosnLToW1OsSqTHIN6O05tI1lL1r4gO5H8INyoA32pg7WDPS0Gh
qFQLqIGakGzRBzcDsRKXWWIpos+NMIcMiSd0KTMYSYlxJ5L23swebscAz4JymX0UJUtzDBtjz4BK
UxpOWsL5FItvPRMXW90EjQNyD5PfMG8ZBX2FXVkbr2J+NNvdKD8K7TMN78FFEB6EA6rgE++JuRTb
Z1bZh0yIu3aCoT4ckPEEOr6XptKtwnC4ZCpz6LJP9HM7TMILKrEf0DyObakk2SqSx/tueK0m845M
36kom5Yef93+YkuxfW6RjYksVvI4x2bCLLVNZmaa9iH+Z5bvObr/fjSWjiaVazmofLjVmSsMJGHE
z8LwgcKDZfO+0hydZ5fOXK97BQPoSKSoHSbDaKXkq4GYo8hBaV7PVjD+MEeDOkqJLvcwpKGmH0Dq
18cHO/jFA5i4MYUL7hJNxk3O5yS+hd2FdhPQJOgGgYWGVfIyaUBr6DThUt2J2ybTjxiivR0NS9tr
7mjNgG5zTndMEve1vB9Mfzahl8dyfjUXkxWBpCDFKOkI4aZS3OpK5vTa2xC8yUXAuQgvfEJgbAm0
arC/VcDrLz8h6VopjWQcIvMAaJ+vqPoWih8aDwm4EPUXZuafcRYp6HAEaqzDTNO0a78ZTtDU+2ky
0bm9nAvb+cIMs5pNO0EPFSN4aMLTA+hkLX1W3x5081DlvmWiPHDb3sLJqOPdD/wEqOquURRUEsSS
1jjqKSlfVIyCh+1P6AcroX9ESFlD/mVG/eq2zUUfz2zOfz9bSkEVeq1s5DllOdX0WMX3FsaYI4s2
HMGdxW+GdwLutaCUlUxmMSFJnQbRbKgfAb42Qq+b0m05BZw3Cc8M448yVIHeizAzNKuS3NHaS8L1
7SWbfymT5cGcg7kJGZUxOMKckg00x7LYwGRv15tWFrlmhf6DBbpXq+E1Vxe9AT+uBjDqjFNkDhRI
wWBLzaaGEJQfZK1AXibh1UuWjWAMBPcXXCLZsYY6VTK90wxUnXrQFMrPowL+d56+9VKcSSIBwBuP
KRmsUZdxFoBEQwggeGyrVFpB+GiGrMfA7o6O2Zl2A+JYy4xyzpda8gyCgzOLMa5+eAtcGqUYEp6i
AmDBsAFPtFmlGAU3u96LlIlzsVlKfOeWmIw0TTqZSAz3wMgCNREMyXfmJshCByfN5nb4LTklA2ll
gGFMEa8ewl0i+IkZo0ZaDNCLEOmqosQdK5NTXl6KcpngHTqTb+MVx3ywUm/NJI9QAjLjDFzTK/DJ
h8YOA/4j9W47tLR255aYcx8MpJM/DnAoE7xpAIes/tWZbqc83jazdPyem2GCQcJEfgB3YUabTnpv
rnLok982sezJDOPDVtJU9vhN0kRHxxAVrTT7GQcUb1/11u15oz+LAYCBqv+1wqS4KJaUMpyrxG1x
l7ebMXSHgXMqyEuegCMTlR3grvHxmcUqQBUJCioNnljIOL+KffQwbp8EDL8Oa82rdtEG7Bh74yRb
2THwhN296OC+9np7OZccPf8R8488O5vAQG62/fwjmvE4aC9gBLJFnnwZz8a8Dc5sVENf4cSFDUP1
1OCtl6B7yAP0LeU+NORNzPOCIFJlh4iHRI4H3cCZFNHpq0jDPThbdrFCvQTj4lppWAbwrdbttVu6
SwDTilnNGdsOgsVLv7S8oj04nGCzKxxJPFIcG2WaQ+EusEnhtjL6RZzoX8oY5yaZzwVmqyQoRGSM
MtWPQMTZcp9+d4XkpqbhQYSbk9x5HjJfTq10qvgEqzrmBciw1eHTL4R6k3T1W96J76I5c6pF5jEF
KpazuEug0HlAVSWYTECljp0lo11Iy2LE6gJC5ikRuKUwGiV1mdvpzRqHDaqRFHQGUN7oFA/4UdcI
PkUhuEtCzmGwHFp/PzOTC0AtGw9JgR8y6aCNEwsU8jQDcuqgVfgccv9dzKUDBoM5oKjF7KDC9bnm
aqIFeBlcmMORx0KYz4Z+h2eUMoAZLrIrnrLmUgERiGIAWgiMoWTABLE6lPkAShFkIZkcxJjYY0Ic
EE6vSoHuIDbbGOkGUvKuFozrQGu/b2+hxXieC3uoKJNZevPSSwJ+igqgcTxm8u8mThHCkScHHY74
zxTsdreNLS7pmTHmEISoc+TXtY4ilew/FOQlnuKNWWN2R/hvXhn45/7jFrOoWl42lECB0h5D1cYF
YKdnOu7J0AAa8hNtRKcKG8uYeBysS105QCX+2mXSQ4Y/gdwcdkNarOUEgtYayPPKEkMxyWEYRxvA
8bugy2yZimu/bR7Tgpz0qIdeWpOsIFFsSR1vhmnxE//dxyw4Mx67pOrbefugkp+EnokxfdXx0VYb
v25/38WNemaJ8b7XKzOXQngPfkIV9PLJGgR2M7jBh6Aq6Tihu3iqnVljcmM+gixZmf2KFFDqjm8+
6sYSmBRv+8SzwiSfsI81QUvmSNKsqHdVrbJwO+UYWUzzZ67Mfz87oJVGg4z3nGqntnlTzGYftsTp
/Be/Cl2VRG4UfmZZxnn5czxjeeubUiD+kMKoL8qOGsq2AVnTQuDxxixdScGzgeeJgslkUBNf+qYn
daGZMV5eAag3e0rWdEpW/803+mtCvjTRVVWE0RzklboLtlQPAbMPX/xp4phZTF9nnjC5Mlea3GhG
eKKOwaaqi4PUPUiZAWwK4cTDUq8VMFZwR6sY1wMYilk0kJnWghKauBUGLcZNrQn8JLWlKS+6+jZM
XuuftN7KINvWtm4dereXk2udWc8Q92WQecJRGRWuXL0n4TY0wBe7k0F0134R/JIKZIB2JwPa1ru3
rS8mkTPXmVWu9b5sq/mlnkcVnn32RFZB1DpB+pxBboU3gLVUJ71YaeZMCoKwCFO8Ne1wOmqdWwCM
r3WrKapwr3pQhIdEdgbKAQUsBtIMUp43hCKzGVkwk140IXNuF34I0s/OIugkZ4awauHi7dVcTP4Y
iALFiArtRXb3daOWjr6MNzsU7AGlk8ASqq4SvDAm9Q2XPs5NbcmxeT4Kcu6QAgBxw+VGHPNA1QQV
Osl4I9RWFSe/wJXf2XJAIgsyNs+3fVusBGtACs5jZZoMXdhLc0EO+kxRgzkA9qBHHBf7poYGnNYE
w6ajI1m1RPluorK2BqPNHWUwAqvwp8eUFP/M2g1UAkRsRA23KFT/2J52n4RpEQ0AQiStaXXqJio+
wIhMdM7WvP6cMze/DKIyMBeh28cscJ9XSgvAXWKrRu/KQ7IhENsOaxUy0O/BoNq3F/j6hLi0xuSB
qZM7CpJGoDsmySllCMXod+Xwz8XM2YgJGgYUG1EVnn/E2dknh/EArWfMBg5p/w02qOHO0LvnnDY5
p9hz7Y2s44wFgAWqZlAZY6JFThtlwPUTU66JuVXb0lZLHazBvIfwQkZBi3SuW8wwFVAhMId5Q6Gr
aSgdqs3Rg5F9Ft19Pjj9CIIMAhiHWwvgL+LRWl1vPNhEDRWweAWT3iyoTjDkMMp92KTQ46ofI6MC
/+4m731OOuHZmf9+9rF0uaXgWUDvZYR8Wfs4Zh4UOCr19Xbc8azMu+DMSkF7jYQGvNFmZmoDhETS
oyoCQvF02851RMyrhl0L7Pesp8NERBmFeSM2szfJY9/dZ+KpVFe3TSxs2AsTzPESasVkmrOJQf8K
9I1UOUEO3MsPCItvG7q+ZmEsVQRfD8avgPNkcUpN3WjCOEPoh+I+qMwH0Wg5zY1FCxhSVlGQRa5l
EViKREM/8tG5acHDS19V5Z9PRXiAEjbE3/HkRo3+8qu3YTHWw58ujf5cg6Hbz63YP2VgLL69UkvR
dW6HudHLQwZwao8aKUmdIEmsQH8OwNldqhx/ltYLPcpZHwPlMDRDGX8a3K0LghJmZZ7k/HfSy5z0
/KdAedmkwVsT9a+ZfGqW02Lilwigph5mRtZij9GbzYcMFTWndP2PejW6oO61Xg7yVvE0F4ONk/Wa
AnPebQMHL18Lb3vAgT99NwAgYVzxbuQLcD38NHxESN2jLoc38aXzFcbwsjHD46LVCmiDPImg5wj1
1MIwgVXlB9P8UQm9b5TWi+m92NVrNOmeoLoL2vIKBLM50lfJe8ot7EUczyBYUXBjmAUDmd/UgnxJ
l/FM8Ano9ad2V0XSSik1b8S2HCdeB37JHKiYsCtRx0ZEM0uQ50kc9zrirKqn4n3U/diw0glMIHae
JCBGpqOk9jZtQQGYQVozsFS1A7XwoPfboAw612ynxLBiMuaZ1bQG0Kki7epn6AQndzOP+L9zR6Ha
BzZG4IcwyAmuqsvl0VQBpOMDTntT+KjB1ttGLhE5IXv90FVmmKE5wwNA4ce24aR26MGcP9+2yVfi
b6bE6fGU0kGtEO/y/HV4ub3VFxL8jItV59MYfT9WN0lsRLSpAghPx6MrGGvNeJz+HUWMaPprgsUp
F3KPXFzARAVyr+C9BA9/5v03XkCGETBNlNfZtuKYg1xaEaArFU3rUX0V6b7igaIWFwp5nUCsCEfh
H1WTsxM3hBJ4Nenwohse0cwb4z2u7be9WLoXYY7orw0m746aVAZ1DRtm9TZ9qNh2QOtqv+Xoo+3u
k6CyNEiI3ba57JaCMxHsvpgXZLZgWTStmqP+ZWvVJgh+Is1Vlc/bJq6fq6C2APUeBhHxoa8KqAFA
cUlGKHTWtNbVBUhH6s0uLqLXRh/tDhJaOt7Qt01eHyyzScWAaBa65rjLXm5UqrRRWDRoq0TlHQVg
t+FJLy8SwpxbmI/Qs3BIkqmI2w4WQsXuXWWW+wUfYP85WYbTpG5ljR61XuInMOEG9i8MTfHAbNd5
Ai7iRTff1WWgrxkXVWMQYuhfIx4jqHDOMqDqKbjrLd682UKT49IQ42mp0iSRo7lF9ZjsdTDugP3d
KtD6S+1X+Vv2DNPiQaQWmAcubTIXnTjNJq0msAkd9idxK9rqe4v1/G2c0F+weiv9+vdyOEabQM4G
WW8TXExsxHQ69Fl0KZsbcRomUlz07AfzDmreIsUIUG/5PM356403G0TKwnsEIC123K1LaWUa5f9w
dmVLbuPK8osYQRJcX7lpaanV6r39gvBKgvu+ff1NOGKOJTSvGPaJeTqecQlgoVCoyspEiYjmDzOU
B6szuOBvn4LPFM3wUNAjgd0Tb2FOXHztpCYKmGUv4z1nfBlPcQEa3z4At2m/DTem7UJZyvcHNGxj
N/PW6IGWbYMkFigf7qAi3NYy6lFhFnjukm2MAt1THthuhKPSAIXhSm7l2T9nw52PYTDOTnPXrcS1
RRcCtv0/+yIXtxyzkmgj7HcuPZs7A5MrruXNbrEZ/N3sDhFIW55W9vtzPoP9vrAp5AdsBJN5pHG6
78KJd0CJ7c13qXC+oRf6fcTiPfToffpWHtd6rkt1Hs6DBUCNjUzaFEnaS7XoMHMS8pLgm0ldme2q
fjuG6AJCIlh66CHtULXQMZBBEb+5vWp+/q9TbPSzL0wLl1bZjkrLCEyr5rgbFR9a9P7YP86td9vO
Us31ypBYNcB8KM1nGCoP5EcdzO/ZXgMdCQqguLQCkAF229sWF4L81dJEH4rbBsFPhkV5crUvxRaT
Q6fpGD72WzDIH0cXFGpufgZ7x4sC5q99ubKzC0+Ea/uCP+WxQmUomiEX3Ekn+ymEtkH1GntAXDxP
oT9jmNmB/NCzeg8q5ttL/xydri2r15FDSdthbJUI7RYLtPXJW5SXQbsmOvn5Crs2Qq6N1JQN4JjB
8mYFAJKucRq1fGzsEUIg8muoQIcHCOBmsNdCw4rHmjx7uLi7R6wrodxj5U1/kOMt+Otd9nOyHQje
qafBG/fqHVjOPfL8D5vKqWcVaAXKkLy8tlsOTSLPGjaVouenArFVvEJ75raNxbUBY2LjH/BWimFX
xbNI6rmNyjb67aDbP5NZObXSVG6RSwS3jS16yR9j4vnoMbUH+lkYi8jPOdtJkPBcqw4t5MRwkgsb
whkwIx3U+AQ2NOlANa83DrHZY7ICImnqvlH8ufyuSu+317Wyiabg/eAisCeFwqbNVGhkpfFR7ycN
tPSF5BdEXaPfWttGwS8ymeajWcTwR3KO6EPVu12xAkxcMyG4fGTH0WyGDF/K+mZp0OIBP9Ua6nup
tQ8aalnhxULMIYopKcahdW3QsQ7dPkoKBl6PBSSycPmTLU13Ons2JQDtZYeEQaWftNSLDTD1rNSw
l9AiV7+Cf9yL023npJzMAb9irHcycdRodNCUM5Ov0XjKOh3M4J4R+fYqiGDRaS5Wz5ODC7tRjSJU
2cDuFD+phqsm27lknsFWgsjigeBtMdQfwD7yaV69mbtYzynsSBoUXzSsQzHqLaWFpwI/6URc/FxW
PKkh+6heQfzwNYh3PSg3MYAJkAZyDeEKrhjVJ0WF7aSy9hA48FKIqAwj+WIU5i5cu38XP+Ufc5os
MA8ALVcVk5oAeQ/iR/NnOSpeSB2teQRrjVPn4DEsgiwfdkjm/j4AXBoWgo7B5GZSMekP5oHGq4ix
C1kdmIDk9GG0ctMupm4aoHkGmlWgERFTt7Rrxi5nsGWB8drpCV6Q3ezkeupNRu/o5ejz/79uyH2i
pFt4hjdbK3XY5Y2++A1CDgel1xbicfgNkhnTZ4j9DHeZkUtePBdgX5BLxRukcN6EozXtS6bWp2ys
Ny1wPH/d6UJ1jQvL81etjtLo9RmyCTTIJIKa6BA/FeldBNhKt9a752sRffjShhDci7EGB5UKG1rS
OJIGmTdQELDYhXzs1Przv9yRl+aE4D5lVjJVMsyZ0dcU2uT56Nfd7ra7LqXGwNTjIgTZEpC6hmAE
vHFt1ZQI792UpixQ1D78wLSH8R1Kb3YAyFH+NBZWcm+OUNhzpzqUTlAOMPAkScLhEFVpetfq1jC5
t3/Xwq2DTiyIm1Hh5bgu4WdZuc3KFucIV8GOhvvGHB2rX2u4/T8HCFRTvGyNNj7/FReBV4EwK6aO
4byyAcH31uu7bWx+l9og0YNQQ5kcvUUcLLAJjmtXHr82RV8C3Q9c1UZ7AVNC16YrEjNgejDwH4XT
PZEgMJmu1UKWrhUNZU1Mg3NGLbEwoU62nQ1GhaPJvljJJiE/bMlP17jhFr4UmvPoMSMtBdpC7PxC
k5VIRVnz1FTfd0axjTDnNKyh3xZqSapucIIC9DywXeJ+mWnJoGAJh1B7XMsjZjBzU8q4+rLs0g5D
J5SQIG4zivHM4dtYFu8AQ54h9GS7SkZeaKuRlRtt6TrFgBpEIYBv59O7wpUGpd26ID1yvWGo9INk
VepDmOl36TjAjWp7M/Xq4NEkPOJxP4Gmqpj/4ZDoxFbxKzDLgW7VtQ8NaoyDm2BwnNC9Kv2s+o2V
rsT3ha9rXJoQsj9Zn6p4GGGis55s1Au72pOnvw/dVzaEU1gkdW9pFo6CVfyqEj8pTmP5eDucLH0r
+CiuOODkQHxChBQLqEIknnWG9KPJfEroIzPnbQtiFWlovYSys9Zlvj5mfpiuvAgWn+LgTkSvCmEG
9oXlqUk29ERKYbp8qI1xw2rtWzpBXbV9nJXWU8LopwWJLkgV9dAj6MsPoGsjf6jVXaMneIdhnsX+
uL0dSxcZzhCoMEBtgJeeEHwms6mqdsKOszHeJz1I9tClhOAjpeN9kfcBBUHybYtLsejSonB1loDo
TtPM+U2gCOkQPMcaOf1gIM3XpWIlBVvwWRTu/6xOOBaK1GIIaICtBI9le2COWb6Ww/b2gpby2Usj
wsGodSlqFBtGJqRYcVw5DGOW9p6iTtf7t03xOCJeFZemBAcq0raLighnsGkhPJv7doo50i8ILB76
rc4EEGPZrRz7ZZPAzMucuRRt8OvIEg8ILD2no5FpBUuxWydoXNngjzDse8oxitkpkeYVEAThWfmn
lQK/g0Yxf5uLVeeUdoYEYDcSrA1708CJjyrVoTgSiOTdSf7k0p19GD0N7ZLsWHqzQ5/fgTTajXv2
TN+rH9rKN166o010axHdgQrTxAk2Kav1KVJwgaIc7Mimdc/C1TfZorOCux1Ml0RFPiAEpiLPZl1P
QaVCz+C3DYp96Pe2N7pqAGWHIPHKwXHXpMGWfJd/VIw5c02C3znhRdpTlCgNFg2IaXJoc5cP2dQP
EKhF1NQ9lpZom4et/tg0YA1ZebEsRIGrSM///MJwrVhdUw7w5JJETqW/WcUXmrlDvWZn4cNd2RE2
lSlqFBqcUSXv9jp5ift/YOu4vBV5fL1Yh1SFgw2aOT6o5FdQVmj0V8V6vX3qlxwDA8IYtgHWE0Vy
YQ11meFpBWpZN5tOCQnaHDq5/5IhggsJ+SGgFMAnCMdcbschZ/qA2737Ks33YfTC7BfDCv5hJeBc
gnsrnOJSuG1mc5xSpIkIJhZ76rr+Na4jB7LyK2FyMZuH+hPnC8JpQiXp+qu0NqWhPE5489tHPfKN
5G7Igwk45+5B1v1C8QmKRsZB6Z//YX0XdoW7LRqVLhqimd83aFUl8Y5Uj0Umrezi0p19uTrhVotD
NocZ55yITK10a2L+5Ea3NtMw8FJCPZ2VHYCkeb7i68t28ToE8s1A/iL4iD7kFWk4h8HMIAybWXe9
Cd7cWTpRKXdyBZxdxq/b+7lwesGt/D+LmlC7oW3GepLLCLtF6FoxOF5WtSCWLppLE4KroNqlVUYI
ExZIOsoOJ8uPwodweCvB+Ktu1bzBc3Al+C3dqRfPeXEjqV7qzcyHUZMe8pr6x5AX7pgMHoGcF6sx
7KtlB3mYdrc3c8WquJkQgB6TvodVazzN5SnuHtTotZYeGm1bV261ppK28O1QjYKuL7T4cBLFMgxm
7YBHNpFnz+AAmEAHgGN3e0FLqTxM2L/xVCDlEwNjiKnIVg8R3Avjzm63Y+NbBehKPrQIBDb6ZhxQ
Z1qDmy0v649NIeDXERQAejuHSz7ZijNtdEdxtI9iY9/PaIK/Ngfb01aq0Qvx3wAHN+A10EPhyobX
0Sw1CBjOCp5gSofU2EhIM/O1xuiCc1zZMK5t1IoMKeuWL6vCiC+KHN6cHSl7kU0nAU/Y2kWwKBaC
jgyUXhSEZzzGru3FNDKVZkRC1bm9J7+MzOkdNGZcMNUFDMPgfAZcumuDFMy9t71mcTcJhJ8A3+Y5
rXCbAhoVGh1BZsmUvRbty/GLxVay18VSGjBK/7MhOEmRJ1qXh0jloOPusG3oqx/00AX2JnKMx9BT
VuoPy0syUIBAVcQ0RSasrNJYFHE+Q0tBiez7kB2ndsUEWf5ieAGYfJaGjypff7E2HuspYRJmG6EG
9gJZLf2bLif9q2Zl5bYrqfolbXJ7R1ks3Zt53O7jTMn8GFMJW1rI0S6M6/ZDG6n8tYoLupWVcA5i
SQ/xXjIKsin6kAZjqHZ72Zh7zbHqqvggDLPQVh5CqaofNbl0cPG1eC9O1lGNK0AhYrV0B/zcYzOZ
0qmu6Ng6sjXNmwoouK9qrKRHI+vKMy2b8aDFrH1IpRoD6wa4JQGtyOwxYB0ElUNZ/QbCug6YHa2h
qqOi5vjcdYz5Wtuze92s9cZjOobukbACluLkkdlYzlxMzWtrJNoGGzc89uUc7hS9UnwQJ0UzpsYs
bRuVY1GiWVbVB0YI/2U03vUY0PDUqstzZ9Ki2MvtYggqQ68DwP7tDP9SNgbWNMgHg2YshJY91JbC
dLb2g9FwiOqYE+ZTLZ3AeJfJ2kEtZbpFLjrGTtnITeN02MRgyFLi6RBZ/hgVI5O2fZcytzP13g5i
o2ebbLaN96yNAIKQZek5TrL+y0wtekJurvmSEpEOCvAaSR0GnJ3mkTTUen+SE+WNzCoeJ+Fo3KVZ
p3zt0lr9qRVMfhjMNPaLWmHI7KiapZ6UF+lblhhD5YZ2kf7IqQ7VIyJlr7HS97siV2a3HqbsiP+8
O0aWBeHM1CRHKk3KT06SvLOg1nRUmQ5aoQIkLE6FRtWbXanGechDCJHYXU1Kp9SsdAhoFobppisj
dVeoTXvOaNh4NJOt2e2RrO9BTDN8MftI9mGtyTEj3WSbnioDsD1MTx8s6Djcp7SKS6ewedXOHsOn
EGCyxyKfjcKLy6jcdUVVfYQaKGeduqXRR1xExugoXYN+A1NK+yWGfmWACcxyTzuZPOddSehOGxK2
7RJ1PisDyYMsmXRXopJ51s2K7lql0YEl0AAq8Kuuogro+dExAskNRos3adOM57Tsp94ZU5seBl3K
tgaVwFnFSugTmJhv/5YDOfRMsC94UkW19BQqepN7YORJn4tYG5/UsFW+2KUdu2Fqy60DhtD8OSd9
9bUxq7xyAP/RNqYkK7+iJKreiiG1z9QOG8PJS0I2naRld9aAIfm560cw+zfDs1pNag0O77r4NfbD
6CuAYTyrBgMLf2qh1e1kajGWfsbs6IkkFKoKTI8Gh6QtfVJYjHNPO7wA5UJOMeRIx+GV1OGwo2kG
7ux8MIy7oVTpfUhaHOJC1kecJKiRYwysvxuGRP4AbFdx1KTSWge1UZp5U1+Y91mN57oDPeBxV1Em
IXwYdTJtWDnXe62WkocpnqFxZ2tRtUtM6FrmegduZ32OsOFjBSoCuTR+YthveClNu9tlVmoDZYdy
NISfIj8Ppyryyrqov4YWje4RETtPgkLANzNTq2DWiIRkLh8jpzFLYObmaQrvWM+QZ9mTQTfAQ2ZP
I0J2IIPHrYeEjxbuCrusAujXJUetLOJHiU7R1oiIjiORlDhMRtT6IcnHu3Sa+6AAR9BHZjeSo01R
50OcwNwOstmPHPvfe3U9mShpKiqk7swOzXJtMq1Tr1UD9DtyzS/6RB82pWHUtmtlmj47YL1sbBCt
sar11KhJI7wgamBq9BL82Ji1I7nfmawlrhmaiW8oSfpsxQQFIDQe+tmJiCVN7txoc+nacpP8iowc
6PYRFAGvVWFTfyJ1+WFqtN32UZoEk5Y2HySU2m2lm6ZbS13r12ZdeoRvepRL8xvNUv17UahhYJpJ
cQauyzyErd3cga1u3ilwxJcukwCT+/sEATwemPSwFLxzREBKbZpNmWGoAO2DJ0t7KKytsiZVvXiZ
XtoQLlOCmyK3gSByWzQNk2TGNYMxnBRXkjZtaT8+q9CgjHrDYaB4TojtIjJDD0xxEhBOTzmA/Eiq
W/mLCYjE7dXzRE8ovGGs6c/qhSesZSYVbTiOpA59m7wO0GFS9uEa3m8pi9aBYMILAORTn0ZzjT5t
0ITD40CtfyX1c1S//MMqeJkBgygcOiomebrc0KlBRpTZPmgh2jp1psqz8rW55iVyI4yq/8mKhO0i
WjrWQ4KsCNTYB8CJ3tvdafDB3Gts4gfDM90odYb3dm849qb8lUPiz37RFGc74Mv6t9e81IC/+i1C
Th0xaUqIRWMoDTzOLJCBAFDMD9WGuMJ2AE5WKp1kCrR+pRyx9C2BGAWrJ2eB/pTK11BpLRQO4JKa
TQXmurSuV3xy8XFyYYH/gosiW9iVamhz+JbdTV9K5UcK5JEtU8cgqFCy73aaPmjtuBIGFl+XmqwD
TIBuo66Ir8smbkijxL8/rQqeTfDYOfnW6iCDGp7Yt5Vvt1CGwJz6H2PCi6FqzLgbJRhLuF492+l9
0GXMsfSgie9K655qP+JqpbqyVCa7Msr3/WJfweuEAgT4Z6Cb6JBt/SPbA2Hgat9lL/bHTb5yJheD
HgAxGBLBHDlqjcKh1OSqCqnEG7fnGgq46e4bc8Nj62BeDbKoDzRodiiEWPfhaa1ituRAl5aF3bXr
OQopd9EasuW79Fd4kL/Xr/HGXOlf/h7eEqPnpSFhR3M7YSATgSENEypPxWswb5iTQd9Xc4wf2VF/
hFSzW99znpb7+mWN33upwQhGRB0Ue+DqAphAuFYaU6pVrcQHPRaP7cl60EAzv6nQFIY0W+jGX4qH
6W7AMLu3Rq+2/G0vLAtxULejwo64K7Xvlu6cJISejeER0ym+WxHmWGqHec0d+wbxmtxdE+9bduQL
60LkYxKRcqQMsVu9Io8PtyfFdNLXwSv30oYFa2MB3E8/fWSQSGG0EdVl1BCujw1rolQ1OLKzoPcM
3LRG0JaboTnSNZTR0rues1X9Z0iIe/1UT3bPAZdS/dzV7yTcdWuTgkvB+9IE/wkXISCu4K6Mh9bZ
3IGlZhMq5O9Ro6DcsgEt4oRunygbChs1C5VD00DwNUyYGfFtfaVAtpKziHhlpckaWemRs0izdRis
dN+yxFMK5pJY9W4H6qVPctnvEQ54nKikT0uUHNtmH3dvtf2U0PNtE0uf5MLE73vp4pOACxistzVM
qGA8xsR0V//DF8GcHh9pA3wL2fX1N59A9DbJGWpvmbJnoy/hnpHpWp2UHwLxkFwaEUJuT9LBlFsY
gXDf1+o+vJ+3kmt4XTCATcctv8rb27u2BAtCBezPqoQvk6QYU1H5qgZXwdPxYd4+9HfAWz+QzYvt
yYe1OuJSFIDCtywbYCHWbBHtJFuSWtktUswpA450eLCkc6cfQ+uETOv20tYsCWGgwqMvyiNuSd5o
0TasLUczznOyKdbmyRZzHvTbNQ3tRszyysImxmmmG30GU/Qcn0wFbHhOv29dpvrkB328vazFo/TH
lujnqlLSKo9hq1c8S7uftaAf/uUogV0RHXV0rSA0f+3p9WioqUIBuGnLo24XTputrGEx8vwxIKoB
pHlbGFbE3zH9Sz4ERnRX0I1BVnx7caeAlAbLCWZg8Wmul2HKLK+ajhfnzc0AitQqceK1J+nSSiDs
Cm4YdPdAjyhcakU5W1E4oGUaRSACAd7AmJy08JVV7j6eCYiB4dKQ4M2yFNda1nJDTVseUIJN9jlK
gL7ZNs2DWWPwrO47zBcamDeUlcYzZj1IDUbcTmNrOf7SycILFEEQiELQpgr5UtqSuZhVxAwzCWQV
s1jRYyjftRi+G5WVnsBSVL80JSRIealWSI1his/tMHIeorUW/rIFcC4AqIqJRTG9JmmagcYU56lt
NmVxT/qVw7ToIUA4/vf3CxHdzjHTXo/4+6v8R9zFXgiqvNw2fcJK73ZkWJqZQ2cIT0mAYtGcFSkk
4IhoVdYwZfWGh+Gd7cikQA8xyIsKbzubgOeajhoyP0yKA+aS7idr2M1Nhzpy78QYpCazDBpBe9sp
9x21USZe2QseOD458cUPFJy47Ytu7vhedNKbZTxExj6L/Khwq3ZflVuyBsJa3PoLc0IAQIUeCTZD
PykB3LwBVYtRTpDS3IYopd7e+s+hBqwRUDFEuobcFm/u61Azl7aRyGBOc+Oi8Qb13JkbeK5/28hv
NPX19qG/AVFh4Jqh9mWLQ2xGN4ZRRuYU39ebfO0YeeqOePndFKQen6+1PExOu06Ru0Ph5Rvv6961
/JUsaGG4+PpHCN+QmaVeazKIEqZN3LljoHyz76jXHNmu2NlHy6l+JD8PqpOcSs9auTY+H9Vr08L3
VBBr66TG+nVEWSg/OWQNlPh7C29tMXepiyySVLXVWwpWx6enU0f78gXcNR/f9T0SlG3jGOf2wL5k
5+K5vZ+/gTcu1FzFp19vf+jP8fV6nfzPL36EOYcRVocfUWOeKH6I5UAh2yw7FNMa6cxC+ndtSohO
YSrnyANgCi+/D1yQ6MeU37KXQ/8q/bK22mOb+OZKT3TxK2LqBuVmHcNMIkYxycd8siYZk9oKGIE6
2y2j77f373ed8tNXvDAhfkXGZFTCYaJIPeWEVmm2aT3JMU/Psel8l53ol/H8VjuS7dY+uobegAd/
5HQB+2bcd3fx2kTv5ziEyADQPegy0Wi2RUxHMsRmSUoCXjxlrw579BEm61ehryl+LiwbXJwc2gGx
WHCtiXh6HS3Fick24HRTUQRVl8xbiCDUs2PmuhF6ph1ZRyZn0X1oR2AcrIusuh+GNH1iM2H7NFOz
YkNrBexLVdVpPl7r6ZMKWP5BjUeIAalo8WwNwD3Zl2YYGurERSyBhoexSXWhWAKSChtpCrRaVMjK
N02FHU4VaY0Z9vMlgvVxGkcgMKGLIEZByMWGtK6xSgLFJR8QGepqTSPthpYbBCzbV9VB2+hTN2zq
vlqrFn0O9TAPHiQNL3MNiD/hcGbmMLCkDAHlgh500JpJ+G5NpIQmdP331DowhVo8aNOQZn0aLRrt
WInzOMpA29hjyF3J2S4qDcup+/HvLzBwHvGxRlQaADARpwvjEjMoQwr1qmgqmzti1Oxsqnn23SrJ
avr4W4L++ngCwYKHkoxtVFC9FbZwZG03NGWFa8rNn+0TH+7XFa9Du9xpYic5tD4NkkO4sTzdT30E
ord8s4ZgW/iMV79BCHxK0rVDOOA39PFB118j8yPJ/2FTr2wIWcGUyGFXWLAx5yfaneooiNnT7VD3
OZhebeVvQPjFVVGPc9NKM0xo8xQoGFKcosb7exNALuOtzusEsqidYA5ajikgmJBiYCQN82HIk5VV
LCB/kM9c2BACdo9OU95KsFH5aeTHD9mLdZB3augre47+UQBhWfs4Szt3aVJwwoZhvN3WYRJTSI6N
Ys4axnmhrHy9KMHFQogXFBK3UB/Mpwg9O9Cg6I+aZzhZMHgNh22dzH3uyit1vYWq8rVhwe+k1GT2
GNW5a53Th95TkDB+6HfqA3OtnemDPyOwX5XX/kjdNZY2viTxZANrB/lQkPlA9UfI0Ay9b8FoC8tG
gfno/Dl+LzBhoY94jgJ88+22Yy5cBAbuVTy++eS7LXKzIrzYaVe3HCJ5mnoulxh6cuiOhmfRzUSN
jbzWUVsKGtha6NarKMmCT+s6MetilOvLAqX4HKmfPO6z+CtEfW+v6nOyAAsXNrjfXp5oUku2asIG
0MHsV9+8yaEXR2sH7nPjDCMTwK2jV4/ZeFUEEjZ6a2Eyb8xd+iLvyyeDu4UaQAgFef1KTXPhM12Z
EhYUDSoday5shdE+CQTWWfRk1NAasDE8f1frbjWvtJMWdhBHC1MnGOrTQBgnlieA0zKaHnRtZXmq
yABwQOz0kE8q19rYi4ZMFH4Iall81Of6U4WqUZl50meuRktnYopjz+w+MkG0pFV//fThnIT/MyVW
/WipFfLcwtRkVM7Y5KepKz9uO96Cc8MjoMoOGiXQC4hv2ErLkNOVMDH0oZdR8pCQEEo80+a2maVY
D6ovAvybAaJjrOp61zpmS0OYgiphHoJufmTpnRS/hupO1zyLxcjg7uYRQ+j3M8CP04/bxhc6jWB/
gRIQn4lGvccUPpnR6mYSUS1DM3WYnMIZD9bOx2jvpgF7Axpu9lnCO3Zw5s55kTZ/X2uCdWACTZxw
VCXFp48sSWbPEh0syJC9zDocCRbcXuDSR8SICFAgwFqDs1oIwHqnFxQYcmSn5ate7Gf1vJoqLrwZ
+SpQ7UTNQ+aypNcfUGP9ZGQARrqVfgf4PboGAeB1Z3acz23qVFLwVd1W29vrWkCMwChyRgyy8kEy
sUc7l3rRgh8uAy0dUJr798ZvYwfIn45/qsw59Z4KMDmKSPd0W0++BYo81Cd1MACC8WTlxyxdsFc/
Rr3egWTO6hJQnMyFfgq6JnEPGr7QS5z2IQ7wnJTfzUf06PFAYu79mgfzv1u4Yq9si3eQlTMlyWG7
f09+TXuMv/qVoz10H9+tH/Nm3DZuux0OUImLzyYE1hzFXasz/nbTWz9BiOgdcHhlzb9F4dtP5L0H
hxM56hs4nYu+2PGsnsuVccqFDgvGw/HkA3+0gmku8dx2uOyHsAaZvtJupsid/OaIutepafzkYVwx
tnCG+CudS5eDL8oUqRNA5VbUM8bHwNCwlTPJmectU9dGCPkeCXsIlWoZDTCw76IkIHxGCyJArLQU
uNCkuF3iQ81uJZFY+kxg4eeM6xZSFiJS/FKaR01emJnb3Deb6E0Dk+JB7Rz56SF5j/ww3qIgsSZ6
tnQ0rozyO/MifVGlKMutDEYHt9mEW8UBLrneNh/lm3nEXNBJR9cviI7ZnYLot5JpLNQmwQWB2I6y
AHQIkP9dGzfteSxpZmWYbwVa9BjvrD1YKMZv4BVwx3P+yjx9xz6SN/YUb9qV63MhGTB0NMygnAFC
X/xzbTurlJpENEJumAPScM+qo2n/GtSV0LPgNgauTQyeQskTg/hC7LUSlrdJnuDpXL0q2rvx93QF
eE8iuqoozgFoKLKZ5E2HHpOWA3GHZtKQeGp+It1Kfsa/guD6eB8QeD5I7QnuwuudUlOqGUPPH3vK
RsmeB2tTmG+asZP1R6qnjoQ5gduXx1L0gOQH4oepq5C/FWlKWNZPktFPQMi3oKAMHemr3XvQPwWF
39oLaOnUXdkSDoAEHSs1qmELzLrZfXa0fkQBb+CrgXpyIyc6yt/klQnDpRv5yqaQUikF4OSDApsQ
LH6WN9AYdCIPozoIy9F96+zBRLmyowsx8soifwheHHOA3Tnh5py7Ji7g7/JrErqtM+0mp/FsHxh1
N913O9O7bZUvQ3CcK6OC4wyNWoAwmS/TfpqlO0xxDoZL2szJp1VWTx5/b9gSCytF1utGO8IWnmGN
L2NhHOP3lN/F3oN5bp7ClbUtbigkOeClCCAQybjeUEvrc0Q1GcGyAx4c102sPVfj2nf7ZIXT3qPS
YmESCXPEIoZFxrjajEcKyJnbxFEmr1RARrcm9rBmRPCNqlTslo4womMEtIVQAsk3zVqg+hQIsRJM
8+qYRAMhPOqk1/slA8dujGOCfVLh7AQ0Q38tJfvbAmzIKDJD/1Cw0HZlyXoVRMhjZXs5YND2o5La
rvzttlMv7BYyAHD/gNOeE//zP784SbSoS7wjQUbcgCU2rUZQ/7yFf/0sgLQAGOuQr+Or4wEirEVq
ikivMdDi5hE5k6739FzZqOFKHFpayqUVnrpeLGVKB9rFlFshyc6Q5Y3CuhO0llZekItmIEwFUgl8
ehR+rs30I4ryxjyCfjvVD+1IjqaJWZCs+wcznNZLBU80MMbiexgT2qpRg1rCbWoCsK1rVsSRkpVj
z8/CVZjBh4EsNm5BUyMKbtzrtahFlaOib4AmWof+nM38Yp4AVjG8Jo0fRwmzetFa5fvT9SuYFC4L
cLJX4CIDm3jGNLeQfVZ+DUHdlWCYVEsDrd7obCUv+xS3UTVGAwNpKCabMbkguLg5F0apt+ioWlaD
pBpPk6H0IT+yMWbrsadrsrSfEf3cHjJeFLagFoHq1vWmQpm5o10GSYKBVpsu9UvgDCA2HbuF+ZIk
r4pyjqJ3O1zpjC+tEtSMmoaSBpInUf0KWdXAshrFVlLvw8gtMFPZsLtmtJ2iX6nwfso1sUAgs5Cm
aSogK7boNXmSzlUBU0iCdxnBkGwKcU6p+tXZ7fl2eFoypfKZXAuc/pzh+novtRzjanoPbwHCTXYa
BUw5VjS1h7KpJKcNp3+IVOAns9HcA66Ht76u7Q2q1ShUxYGoVcPH4K5jmWhHrhVilr6VChgnRlDQ
0Pj0xLPtZIL3oIdYKInpJZjNcuY0PzMlBWldXgRTnr//wz5CWA5r47e7mFhXZg2h08pKMZNqyE6c
VN4c1o0TW0nQGPlKera8vD/G+OV5EYibsWkLM4KxMmO/ZJC+N/m4HylCmVSdDbB2317bQkCG8scf
c8L5nvDIrNIEu2kBzFdKz2BODQrm/4MRPH2giAUFpE9yQnkx2VbB1zCCSaki57bX+TjdylIW3f3C
irBzYdbVScyBPGOkBnJN37u2OpL5O0ZKV2AQS5uGTisiIi4X8NQIjo55zDie4wlhuH9MQbQdQnkt
Wou8C9cLStMAWeB/aJeL974Wa1NNwQjlxuAujeQ3mb1RtFhz2pwr9jUzV4LFojnA+y0CwRFTFkni
pjGCykPJr8y53JvJIQVZ/FD5xs8SQjo9ebrtEQspIPTkIN8A/RwoqIiLq+Whk5se6UZi29+l1PJJ
zlZKQUvugNwMah8Q2kbMFTwbhwgaqA0CLWo4O7nLvW6YvqCh4YCUcuWSXPIHJE8m+kq83y92szCx
iAecCcxKbG4xE+Ck8rZR05XA8PmliJvj0opwcxgay3K7woLaVMt+SLOOqzFukvvQYvW7Is3mFq2V
cgPISorKvNncxSUa5U5ex5AJs4f+ych8deh3f/8lscUcQwv1Q0gJXcerLsVcZxppqO7Z9AHAyIex
erltYfFDQsUR7IH8gSXidNVQz+2p5hZYlbB9L2dKvBmJUkUY59bp1zbq18qkSyZRdcMUioUaH1zo
elG0JYQ2OoIwS7P3Qf4/zq6rR26c2f4iAhKVXxU6TU8OHvtFGHt2lAOprF9/j/zhrrvZQhPexWJf
FphqimRVserUOd/mTHsEPwBKK32xub66ywKHsK2CM3GSyQhjE4eHMPB9D1uzC8zZiwwQZ0BDhWme
Hm8bWRBdu+2ANCFOg/8V+lVCmqWSiFuzAVhTzds9yFj3c9IdwxyTtnBlIe8Omc7/Pl1eUFT/mhS+
aV+ZU1hGMMk5xlN10x3tX23o51GIKettmfwHf4bHpQHuSbww0VM538J+mno9gsC215bJtrOUd/Ax
H6oaDVmL3rZT4pPCCq5v5dqp0ZcKHEbWwfQjOrWYzaOROsi3LHTf9FnZTEV5o1dostiGpA63mifj
vi3+EwYv1KGolWZG1eGEhujbaNng6givVrRJs1+j5RLtjoXPFt3olsQLrbo6nBicmd+qv8JnhQa7
Mmegx0D52XLVsnjgbbYJwah+/VOuZUEorf+/md9w6dMsCKIstFvOp4Kh7Kh9I+hYsGoTT7PbpxLv
vbZtBkXG+puc3RDfpJFB1JQuZAdIUXq3Ce1Phw2WR9oRY3xOtr2+stX7fupbhKsXOb0NtBZ2C5w8
4L56qmwLg/DVABLSaEPn/Ps4G++8uAcRqiQiru0d4A9oRyBrRjVuqZudfFSL9WUYpTgzGTMytzb0
L6ctDmgrywhP16L7QhyJvBIQMVXkZgdlQlnNI6S9AGr8XjEndrVJJli8umuYYcALapHsEBXYMDtc
DMAdoWBhTe6QU7dKU4R66ham5HG4umN46KO+AzcCsvnlu558N7si0zzMwPKZbWurh9bRovwWyWY9
QllxcMxt3KegxjEHmt3prRE/0Zh2N3bHY0mR5nLNeMvBs+CXoH5iiymNoQ0GyEkLQHRsJxhMd4J6
Aegq3VKm2nd5/WDIRusJkqx4ZImGtH4wOs1BmT9sjiWmUsC/lZc7vFMBJ5Pc9MtDeW5qWfPJxwUT
Xq2BkA4jshN3G4xKVkijZCmEzIgQY3vDaEBCBCMFdEmbnw7p3cyQJEJrNgBkgldEsQRCNcLtSuye
K2MErExWc9/M+11h5Rtw/uyu+48VMwvdNd4EKCFg6kVwwJOKdKFWUWwuG+sDwJOtFcJ/RHUk8YoS
OyIniEZQCxsgeAIxW/B312TTEIhwGarEHa6aAQP9EkwQNkWOLeKgvdMwE19tCntPsSvbdczfuqTh
319j6H4gUUXRDmUeYLrPT1rEMBNf5E7pJWbtFnZgW16W3tpV4tv8h1nHGxvMI1JJqMtMa+n14SWH
Ci7mPsQZJROz02mYwKqd5y8152+0RpRWAFBRSlAJE8ykRk5w/Yys+Al1YXJxsEpMFYlnpNeiNO/m
pPJCS9n0Ghi3h+2MXGsyhs11S8tpO6+B4iD+sSSekjCpomYcYam1X6HOihAakNAI5vGHQZGaBEzW
O7jwTADIIF1dGqk6mvDiUyuc+7BKdAuToWpfumGm+GQeD3ZSHUfSfpaJbPL90vn/NoiKJNWX4oUI
Xpms2Boj28a8I+GosjaKP6Cr6pjct+bJ58zBlHeBAUUA1vVMcgcvs7zF+FL2B+5p4ZUUcoVxzhrS
zTgjI3iR+aDsiOJsLKXyAKDbkE57nZMBcCHugoKqryNJmeMijC/WgW9YfoEFb7Pc3RPXXEJSey5C
B8JE0c8htl0KWqzrx+fioMICSucayg14PqK6dm4h76ORaX2Iqbcw0OM9U29GcC7J6nere3hqhp6b
ccyOKAQcWJ7yVtMgetV+gkXLp+atHoHP8vqSLhyasCQhDIxlrIKhE7Z6a8/RBEzYvWNL7vcKDm/5
bgtJAgSgkfwLO9PwOZl5EyH5McZNlne1G0WO6lmtOm1bJwNzOIiN/bwCTfqYtuMdkl7Ml6qDcWiK
7rFv50nyiy683IIIACAAgQ8RUNOEKB4ixheQjkb1KAwGssu+GsNPy7vZCWgjKaCvfOAzU4Ibd6YI
5QZoyHoONPYidTckPwwZGfuKlzmzsSz35ORn3TQ0qgIbLJncBLNk1ttkF66j3mgyrfUVU0heUYJF
tQH/FRFLWhIOgGRB5pfTr9yyEJjuQoU8dM4ABNgoeYOvOhR4EtTDIIJLcbPPF6b1Td6kBrxZrYYQ
+SpA3gqKtyBmFfveJ2a6gYbgfRvN1h2QXLepTSyIGWUSv/L7eJ5FjeWOIDjBm8KtXrwPQsOOxz6M
UamtzaHFSGShKV5kFvpLp07pNunG5sMZszK+4YzBNSRphrxKxcz03rJS/jJqGZieWmLpH3YfaT7E
j4AkBAo2OyhsKuMgmwlIEpvWbF4qJ1H9OqxBc9eUGDCKZrN4pQCTLgRk6ovS6uSLlQ3bOimhb0YY
sl3eTgVw2/p8jBO9eCNdGMZuBEK8hy7iUkXiFR94dtaEhE61GA/VGmdtqH6p5JA3XzUwtJHELa0Q
xuCGoqtm62D1v3zEzOmAiSzoHHkTZEYAJHJnS3XDrr+xmOmFlO8sp77Du3GL/PI2tqLHmEleL5cX
F21S4D+x4+j9AkN8fvaUxFL6SQW3S09nnwyhO44/QvCc/q3/PbeyBLWTqxs6ZWHUOawk2k2cPneQ
wMhkAk0r3s4AtgDVSAVU64CQn9vIxkXPoIfqsU2jx4JaD6Xxq0URMlM5iIO1zVh9Xl/U6r1d+I3Q
VQNBH5Bq5xbT3tSHzsLTqJsCx37UIr/svpXWS9x/dM5jQn0dwaz5a8gJ7imyLOAooZNgA/F9bhWv
6smA+BCOZgyuaXXRkMvuTa7/dTFrsQOFGNTqKMowYuEsbduODzpWV4WA/Bc/m8l1wpvZcaPRszHM
aB36onFrmcbYRfK6mMUk4IKswFNXTJNtvbVCs2B4b9ofSfI81ocoxWy9m5FXhe9UGbZm7QoaoOQA
Aw3qWkAECZvYQWy4oBFH7ax9LXoQGnpK5odJADyPlb6j2BXBqnlnywRx1/K4U7tCNAOmrSSDjXXa
TbtNrHE3TKrk1i0/XfTomEAE8yDQNkgDhESOt0NLc7DeeoCm1s2eDbuJAR9rgqd8lpi6dCOAw56Y
EpK5rIpMy65gyo4gohiZOxvAQ6XIJS8b2YoEbxWlE5t5DDOhqrv1+DBm706BF9X0iflbyZLW/Akm
XgDucuBQMP9yfs+MLlabcgDIApKflvPkpI7rGI88fO4wBmXKhnDp2nlY+vOAVGrgoxSdicpIzzhq
WEAUuXOL0Zf6maLjkAboMDfhm2NviX7bRR9T5RX2TkMyV2M0pnbRdrH7G0X/5IS5Rf2cY0bZ9JNS
RjGz9ulPf59wXk3WYDw4QnoAvvJUwfzPhluPWvOzTSSJyArrBiZmIH+3DEQgKonvD40DsRAb+BKc
xi76BPn0kP9mEnbb7JGZkx+rGgYMyUEnt7UGphsvZ78M7ZCNb6UN3tnRU8zHMfIk3n45W+JtOv1Z
whHvaK0Z4ItA+lncgLcKHz6AFgpPfc15SYsN+kJ9tqsgIxoVfkklB3/tfmHGBZmZjTwBsnbnh5Gx
NA7tHui8GZoCFTDYoe4NiuTEr7neUyPCeyFraqeEUCgii/q9bV2j3VrFRotfBmNXhPdUhnJYybGg
gPZnTYLnZWwyomSCOdNIPdt0de1u1ECGLHvPrp1cFHsA8kaNCUwughvsJoLjVsHTahmKWemez08x
0i1d/chz//ohWfEZCJUQVVuY5qBhI2yTFYJQOdFhKkmfzYi7hQUawOo+AmGu5kE54bq1lf06sybs
15DSKCcjrEHhBfAld0BNP4lB8Yh6u/4DZMtD+x+SjzOTwp6l6GSURg+TlGuB0nb+UN0qsoOxsmFn
RgRXMw9pCkICGImGwmX5IaYePiuo+P2eSbIcurpji0wkqh0LBkxYUFGmeq5PyzcEa8O4H5K7ttS8
tvKNKMC8bZLqXtx/NuVnYh5DqNRr3B/QJtWUjQ1O+mTfRhseghSjC/hAvTHvQJe8QTaRAfcU3w+O
xA+sfpqTnyt8GvjGrqQJ/j7HQKvDI0/lW4v9HIgdWLL0VvZphDcQt4fOmZcMJWQ/K8NvyLdE22hO
62bxXpkCnmxq7eioAa0eWqAeAO1m9Mkx3vMi3tay8LNWXTGVf1dOFeXcA0KcLxwUBb/GwWcGsWkE
HXPPyACh6/dgqHfD4b3j49YwHsrCH0aZMuuKs4J5CDkBAAleB5EKBAzmWjMuaWnIHkbnhaIGT6vD
GEuC34qfPzUjtljJHBKnSWCmbN4TPvhRvSuZDM225jdOX52C36jHvG56G69Ozd730z9m/0I1b7IO
LPpZ2ZtE2V53U2vvJKgFomaK7hVAUyJRae/M8Tio6Pp3HLIPMaYMX60qyMPDqM/u6HwDOIe2SG8k
4Wxlegl32gbaCCUNCrVL0RsXBGCtykTH023euo8i0H5qfvxZeaCnSfbQ0I0+Y7f61t7aN5PE9so+
wrSFp+jydqIiYjbjLQstDtRBMu9s2y/abT8G1z/ryi4uODRw7C7jr7Y4LF0XVj2yBL1WkyWo9G9M
ZQtos62YrpGAMgvMWZIa38oVODX4u6B78og3KXj46wUwqGH+O4cwxZzs5+6YapIC+9q3O1nY7+N0
YqdXosjWC7T+bQK1LQv1ntFtZHdAZkTI5qy6M8oSntuLB+T1oac53wYZwemKswbCDXwKGBHBdLJI
y5KZZC60DOcPk5jHpuo8jaU37QBMOqaVIylkYsVfn5kTYkNC8HwgCs5cTj8zlrgJVd2cBFC3B7oA
qmLXj5/MmhgdjA59rhLWqOnz9CPtoTzOd2PmG/Qx676uG1sJ0wuaH5UuuN8FJSGEacvIHda24Oy+
qY/gbt5ASWQ7HfgeUlt7xyOviaffR0dMoN2RH9ytgnqbHn04HIwa/f1g0flPET4zRn7MsrNA8mw1
DI8NqKT1LhDO1xd8eddgBBhWjLGgDwvKvfNoZ8wFWkzjwlHeoNDd+Yxg+M16ssj+up1LJwI7mAFH
Pck2IUMsfNd0jiqlTmBHVb8ycChCb4t9o5B278GXaw1ebEgCnLZcrPNn1LlF4fPhTZ2qkEUEiej9
D8zTYe78Od0DDBa8/HLc+T15+lU0QeI1HrSd6xZiXMmxdvND9Rxt5kADeVq5lXVuLu/p+U8SjnKu
DJUK0Vx87DDg5a53Dk37HcJIUnWzlUh4agkwjvNtBWamBj4Glgze6nsTuvU71LGTjdWG0a2qpekm
ccB+XRe8+jRNq3oqGTTvzc7JXq7vu7p6wP7d+AsgszKp0TCY+CWDx/FyCGLPCdqfueI+YIjNZX6C
q3NDdn8/cYgPoC+YLhXNYszgnH+AkDtcKxQUgoECb0DcmdNH2/o+Gj7jkiiyerJPLC0f4CSKFEaq
8NKCpWyofacBkNMEw8zoVpDCGr71+qPe/nV8PF+bcJdsPdQnVYNF0ONWQzBTC8X0+7D+D/2ixdC/
NXtRt1Ef4xICpjCkWIBNeIbauH0fuagH8O4r1J+U5GV07tRU8rhdvSZ/zIrCjZAyTSOzXNan+mkO
ySnyYDpB6QTKIHmVXQbnswWKHXY14mZTVLBE9MDIb4f5QZ3eJRdguWoXfuhkNUICoBJSW90ikdAY
YDqqggLF7HZuIJmWuEb/2oM4Zdr3iuRUrl47OFtoedgoRohDCjUvqnB2sDIGgNicujYmiTvVjfHE
vb6+1c06MSS42cwp21Bdjv+IIppOfkXs1tGCmbtMpruyctGgi43sHsPzBoLzUjc7uWgk7HJntlCu
S4bAKO/7xG+t5766Q98yq3yr+PuzYWLeBS0QlAhRIRRuWRprUY+pfbyQ0qOlPuTGe/H3eRvqrycm
hG8H5LWZDhMqfVn50NIH3r+yypune9pJguFK0ffckhB5Rga2JfRC8Zx/zz50j5du7vZvkTdsoqN2
57LB093444DM8b45aKn79aX8kBFn/MYNCjcB5WY0AJFtAMYo4hYmG6/esUOzW1VdrXMhIniAOGLu
Zm/VNr8pY28+jF9js6GSN9LKET2zK3ho1qHMa/Wwa4cPufKcMowzejpQ2um0u34ZVrAmS0X9zxKF
Q6P3aKbVJr6znX+15N2EUrFX1ZhB725V8D6kt1HYSVa3ctPPTAqHKCe6XtopVoei3KC+z8qWO8dS
1i1b/sq1vRMOUD9lzTzZWJijfk79B/TeQueJxU95sgup5OatrgjAY8z5gSsDqlbnF10Bx2QMrTt0
ylBu6dHXTBoI+B21TrJbK94fM5h/7OjndrKhp1rWwk4031PDD+uXXpbxLX9C/Gw4DfAgS6fBENPe
srXjioYNqjm0civlS5PV69cNLDOXEHfFnJiwL5qNGos1Y9YdQibQ/abPM8ijrh/qVRMYwFl6e8Dd
iRi4LFaBO65gIis/q/rJjP7LCYaYzb8GhAgZtyod57LApGrxqCBO0ezeyp9imeTv2nafmhGOFU9Z
j1iPdcTNfi7fLOamoeRErXmaUxPCiYqjBgTQGVZiV28k+e5A7ZqgjDll4AeQxN3VXQGnkg0w/8Jy
IKzGzvRBbRR0KI3kqLe11xRM4lhkFoTFZEj3KtB2YIYGIQHVtFomY7O6ISdLWP7/SUDnbY0SpQMg
BYlfE/1Fm0YvlfGCr9oAnRqw/wvgSWyuRuGMl80IEEM13hPi29VRK76u34+1vATdsn9NCOEl5xA+
1muYqKe71nY7CGIDblffMgKZYAY5UkeyMWu+GDN3dOHOxPiYGEeBD8F0jobabTxtmNn4FHq7+eQT
8wj/zAYZ1fjqoT4xJ6yvNRwwIy4FcZsfB3WXWG+W5k98V8sAr+t79WddQvAcepv1yQxD3fjDTLcM
0D6ZtPjqWtAKBLWAvvTaBXdpM6cAYzPaGlr9MtSvSbzXIyAln9NUknFJDInQaNYNXVEwOH5l2vXF
C/L+vPZ6ANDMvx3r0ZFK/VmRJRRwImDOWxXAPs+Mv5G8cjlPoGMpOXFrERnc0oDpAHwNTy3cVKWm
eZr0yxHXXB0qp9z2le4tlLG0rnqcEzPCSVPbNFXjCGao8kjIOyP+9Zu6mp4BMLuQcgP7g8T+3ONU
qZmW4QK1YHMRMBLf2GnmawndqfFwowx3Y1kCjUMhDVw6jUQQZaWxhPFAA1hY6McCbmAIxzuFgrVl
tzNc0Z16U2xROPcVMDG4xlYb3TDAI22UmFxBOJybXDzJiYeFp+hY2sAk3Zb75Oml3EeNq35zPObX
X6i/bOM79VH9oXnE58Qln9c/99qpweQDRrzBLY9/ha/daoWDERJcttG+r6DJYKS7gQA1t79uZs1t
AMmy5A+ob4P573yRcdtrc2PjBlRgxgn/6af7yZJV8dcKaniN/WtEFD6C1HHHCgtGutoDCMmn9m1o
fdetrWN4Krri5VPq/AeuJFzuU6vi5Z40tL4Xq015k0Axt9a/Xf92q1uEEa/fY/gOEEjn347Tfq7n
GheiHYnZebqVNlttCinzmJWZLWgyFaeQ3MLV/fpjUyzvoAveZPZik1UgMtgz+3vXba4va/2in9gQ
Phwb+pDVM2yo5j5uVHcAXTFPH/L2YUaduwn9igQKDa5bXT6WmOxrqLYAlYHhiAsKvlGbVXTQYDRs
9XJydXsAv2hTE+ZBR9reGgOlft3UyS1pQ5R+p0I2TrUWdJbhY4B8TTyeRGRqnhNb63L8AB2pVK4F
DJcudEDMl7/RUpLqrp6cpc+60AGCxlsMCQXIqBynQzWGJ/6clgGkrZkLpUjkicZfzx0v9+DE2PJj
TvzYXJV5ODKgpJX6YdL9dnjNbMmRWf12UOaBCwEE9UK2kUSxlZf5gBPDyi3LoDlif+BhDRQj5nNj
QxJQL4MBIqmiLohXAF8xryNcvCqlXY4EofLKaTPq94Ph9g5A7HPv9ZmrdLdwK539ZXPuggXHVw1Z
cn9xCRf7NmL50q/GYKtgPySlRgbIOnkFPQzJL509xpHE/V8iXs9sXDQhJssIDZPDRuPojxQEpkWn
e6PyKzWyo5PSHTf7f9RZeU874tJO3ddZK3kkXWTKwi8Q3ADm51szt/ELFsSoA6xG09zVcXsDgkDf
QKI8JVK5tyWonTkBmMSoHzQ54AkuZyxYvkwnqHoF9WkMG2yJMfD3bo7CxlWmoX2Kjb5+ZAom2jfU
qLvGDQ0rio5qpGc7Cwz12qbLdeWQOvYge//qK79sSX5QV1lQuuKsiTn21VhpoLEwUmML5dBNnfx1
AofFg70aNN1oQ19CWXuzyCYL0dcb5mjPqO3RXiZqceF3FhNQKAC1H9hAYOrcFSjdxJwZPXUwJBU7
ykAJOh55Ql0nDiXufM0SKGqAfgf7HprrgiWzSvOMohEBjB1kt4fIr5yDUT1GsrCxageNMQsmwPUj
1ojs3NYbgEuwL4Vyoyq/FMZ2zajkbmoQyZJWryQSX3jTRSYeqej516NEq/XYyhZo7104vI4G1B3i
nQrFyKK6J9Wr2d10xqHoX2NT0rRau4qnloVUtC8pT2KeV3gQ3VrsVi33VCWeod1Z8as6S4LTZbqG
U/I/8g+oHSL/FC5+qsdRMSlV5dVAROgVfZr6F6evgyiqNnUKckttuFWU7GgT+wDasu/XE4G1tUJm
1qEQDwTQ+vcunISrpGuNjo3Q9kYj/G0ClwuttI2T2l7MlXcc1ps20iVJ1fqKQfWG4R5Ab0BMeL6z
ZJxAYhxhxclYPynGcCST6o9qi76kGR1NdXCnzDkotQZyz89CN2Una827QEoBEHZws+EsCwFFC2PV
6lvclqo52rXbNnt7aDxmT+AM3IGwwHa2TrjJNb9IvdFAx0a25Rd9Nmw58OwLpB0PVOiTnX8A7iRh
0ylwDEO6VwvI1hsY2CVfMXyDSXb5tNfD21GmIrq20xjrBggXBPcI58J9mhMesXgJMJi8So9Zywt3
NCC+ijLD89wld1YafvSZ00pKsmsuA4KCsGcDUIowc75WVeNlntC28nSGB3kHKlhzuk8gGKCokaQY
f5EXITuAb8IEMF6s4NJZEomTswz9Cq5YFYaOe+OX03RbzJH5bdW4kALeW+joX785l4n7Yg69IQem
wKj1G05wYq7Lw67LllELpD7Po667NgVbvZIFqs22Q/PQO4rXd+EmUmVlrpVvemZZ2EpSmSkbCCw3
4cMQQti9XFTQog3mXWR3leKbCTkCTCF4gfcAj1YRLwhCEeA+C/iHdtYOOqQzEPmPMYl8reZBVugY
r4g3lf00Q193Hsxto2SS77y62AWrvkydLIPt57tazgnDXBAWO5MfrXHbEAxYtU9NWnrX93PlfqD7
bKLYBnQRlAOF09PZRdjgTiLNVbsDFBoDuGrgCNVfpGx3pBj3yOu3103+HmC5+LrAYuIVhuY3RFXP
16bXllXaBDazZG9Uu8Q4qNGW5ztdCUp7F89+YX0zyLF0NjR9JXiotcPOsO47WbVpde1gUVnYn5e5
S8EjgkJljAkoFr009otsq2svlnFr89DL4hsnNzbXl726o3+siQWKfpxYkjL4/7LqvVb5xhpIio4Y
XpK5vDWHADocfF+8/DB8LvieEGOBQ9fNlYfk2qtJ4qVO91Sq9U2sZU+jwx+vr+u3LxO3E9Q7BgI6
smrAe8+3s5gQV9JOrTyuQeorx1s+i1xmfPZae6MrhRdmuKP6h5OYeHnyrd5x9JfLXQJyKtvcZUbr
gqfCTc3kJrRB1kOJO9bS8tBK9AO0H0KRGrJSvOqEM9c3XRpNDsXX720EoEOXvaehizp52ESvqV7v
9eRdbQA/NocXimm1NOUuV2RYjOVTiJ8KKOBlmBGPS0O8bc2kY8B2hq9ONAIRc10dd9wAYZDWcEk2
t24JqTHUBvCS+J2NnLhpFZDEvFteOalOd7Ya75o+D8zcktzltUNtYfR0AR+D6Unsbo6KRlKDF7Vn
x6grNLsk+0wgkKnLBDjX8mK0cJAYg3YMCZv45copMdI2ZbVXsTCkQQyxzY2h8BaxhgCjY0/WN7VT
1V2BSbhjYzXq0Ta5eqOXde8x1Ykkh341DGK6B34DtYFlZvv80FekBnwiRK2x4W6fHMPqsyNftA0s
/d2gW1Qo0O+R3LOV/AlO+o/JZS9OtjRJu6q3MpicPNXn3/CwevqZMYg6oqV1g/k49+EQ/wNqAs/y
ZfIfa9t8aloIvVNc88ZJ+9pLy+9MAaw4d/l0P2itJOqtua5TO4vHPlliWIRK1XSwA2JVkLYQ8I+O
HhmbfYcOmkZiySddCwCn5oQAMGgAlCcDvmjevs98dOf6eUieFOJXoNavZBM76m/PK15/ZIWog6O/
AH8pOKE5LVKr1BAC8EK3Oq/g48i3DUNtPMB1NQ+8pUwLIsdywE3Y8jel5vSBGM6kHVqrAAx2qNVx
Y2bQVHc7vOOjjT5P0yOdKuD/tFnT8gd4PrYFtFS3dkmYjR+ZOlYABk6RFsRzBBcc2VF20zCnHXzK
Yx0wMLOv4mA0CD/kCqquyXJltJKGBPxwivrptEqzo82QTb5SOCTx+zgtLa8ZQ/vOICw1XFW16wct
0pUXRtX83VAKW/GIas9IQhslUjw9AfG0G1dtugd5uIa0CsR9vmrFHL/B7u56K9QM0LKS6EPlEG9H
UY4/a0wDXhNV/SHo0lb5gfYF/IyuJGblt0UUmxsjZvQQDdVYuG29NI2KZjDAxlmQYl/jzs+uDtZp
H8AYZecwClRkm3d0xkDtiJprOpYMblGZ+sOQxU7nMZDvfVYqUPpTB4GZLKpVMIA7yRYMlpPv5KAB
PSiOCiRbO/X4bhU+shs16ZT6zOo6TIu3Zuh1il78w+qpuzVnp2o8NUtDyB+HXdyh9ZcaX4UTth9q
0k62l0UN/wXwU/lcJdUcugabbL+1ifOVG/i8T1ZlRXdcHTFXF015pbkDSC/0dmZBDy7lPQIN4tmA
gWAwB9LRi+t2X7RdepiHodyjDkP3SjvaH2ysQbNAy7ioNrzBCSN81MqDYUxacVsalR1Q0ieRz/Ou
vNGqPrxVaE34bipVC9pbVCG3RYez66JtV9jAFQGN5/FpZpB3tgyneqzHNL6B8qCmeyjqs9ktRwbF
a6uvGiMYsxiMWvHQ3BFjVp91Piazy1g/Fy7VKqo+1EZf1kE3qF2EwjvXjuNAm0BDevazdyYwf5hm
aaCzQqGLdt2lrkYVlNugy7s48gveBs5bHJyiRpRUFpaNbcxu6fA9S+40cPSkO6364rM/aUfTlo3J
r5lGvo3qAyjP0OgUH6ZV3zqsyZCQtIlxBNfynRF9ZrRwF/J+CnPT0G8qOtwwzDs2aBu3umyyYMX7
gSIb6GsArMD3IVa4S6LMRWx2ldcR1aXe1jh2g44LqXhxItNbXnHsGrBPoK42KNggxeKHSnKjUVtS
eWPnmuZdXZhe0uym8CXUEsmmri0Lz24Fxd2l1SK+h+tpgMdk0CwJG914GZleHVRl7CCBPENYzYUD
6UAQD6E3d+7MYZBEsCVkCC4eyd3/aKYVE2IJ5xHMTDJ8UXQoPBCjUn43mMyns4kJEQQZ+6No/FbG
8Lx2ks5MCvl+0pVgjx5h0rJHn9WvDnZQGYtAJ9kDplQxfdrGLioyo5tTZZs7DsQb6N+imVFbAd0t
ZtyADsE/QoKAclrP0xnqtHkyvSc5EA6E37ZE2duNbIh7JRc5MyXkCDkBKBBCVpgxhWa6zQyf4Ai3
GASNNAlEZOUk6QtSB2VYjAODxfR8L7VxcrgNFXQv7csgBG+NT0n1TMYhSK0isDFRNY6y0bqVd8qZ
TSHJsyLwyvYpbObdwg0OeRQZt/vKywCk2YBD4dZDKkxcVatNTTIvmj46hu0bpUOyE+7zRP37EwEE
uAMgOBqdGCwSPl6LaqpdxzVSRrUNuLEDYROyuhdMEl334WvPT0yv4D2Fu478WHRjkznWWh0lkInH
bX5nY2ahnjjNpeG1fU5qF7Mt+BVxmoGc2Bz0ELysSIR+hH3XMzePouxYRqp1Eze9s4sjMw7CEGyd
cTKQQNXzHnWXxsxCP2uH6mHMTZu5lPeYFri+jJVdAcEYXoZ4nqIvI+KewtpJ9GZq0DUxwONTAnM9
cje0JRxPqyf6jxXRO5Vx2vXzAHXUucMwUUbeksy5S0rTIyBDtSJ920dke31haw7xZGFi1bdqa9Wc
M8yoA/5k5g92+EXHfdIEc/4QF89oMF43t/Yww6kDyf9CjYhbu1ywkyeE0yeloXS89moThaN4Rse7
DPL5R6yVrhr/GKBPm/uFrkqeEiv7d2ZWOO5ZUxaUpzDbGUNQF8BKTtu8kxhZcw6guwfKRYHQFEL2
+draXGumXsEjuEfLItLi+yySDSLITAj+R604QngEE0WRLQzG8SNtk7+vTcDtLMBucOoszYjzZXCm
QC+rASTWVuqnsiEQSco3RVhL3uhrJ+/UzFLkPTkJXZJzs7VhZoHF5fdVWyCxuQV5T+4EWv+tMCUn
fSXHWfRGgBdAVRyAP2F3CoZCcmEg0LdT7FdVe5/OVtCO+oGC29Uqps31k75qDgrjNjgml0arYC6d
TWZ2Kt7KIQrv6pwHBjN9WnO0zuLbWjYeuuY5AEf415pwLlg/jiSdYI2T+3loXEo/m+y2NTYxmnWl
zKmvbZ0KZlxA5kGDdEH8o2cJneNhhjXzH90KHGs7Dl95+uIMoc+6TxBSS9K2tY8JWRUTTJsYf4X0
2flZ0bURLZQoYyDyGAMIPWOkPddHt8tSb4qtyevM7uf17Vu25zJRxHvRQXsIDxBh+4p4rJzKqtGO
qyJXHc37KDK2FC/R/7AyvMcWKjVEFvB/nq/MniYrwV1bCKmDfr5pQu46YxBzvMb+mmUMSeBJ7ivG
MC1EhXjOkZlZ/L1SFLdKXicTsPQQshUST7ji5qGFg7YIqigQrQD57/myEiUG9W5Vcy+e8xEcoEhx
h4kc7ST5J4vzW/ACY9ZTUcpAKQEMYNbAv/52/5YW2HJiFHzcC47Xahppnbf4ASrDxCUakFUQTsPP
kDR9cN3S5dVbLIEMTMHhBLnycnZP/Jg+siptdcY9Rw+/lXnfew5L66DVoL8LoQBdgWAHvLas3nh5
Jc7NLj/rxGxa1VWoqTDLuOXqfZBYvg64WlyGbiSbHLyMOue2hN0sOW+MlOBjJpCtyEtsaL27/hEv
r9uZBZFOpeY1QfOMw4J9Z8atOww3PJNc6cUHnl/pcxuCE7EBxZzDFl8sKr8SwHUT1MThVe5bJlOp
u/SPsLSQIEAnHq930XlUFGRZnY7VZCNay90Y9KCXUpy3WZu85v9I+64duXVg2y8SQGXplZI6TPfk
PC+CPeNRDlSWvv4sDc7ZVrN1m9j7wn6ygS4xFYtVq9aKkjuIqNOxZoKitsgqdwcQIwp1X6uxI+Kr
PiVuaRxZnFCobA9qRtVyEzYi+Z3VTbgYKLf3SdhDt6mDSa0DNLOQaSS3jwkkQ4kugZsp3V7eJasr
uDDH7fmorTrILsBcqo9U9fdGd8/qEdnQh/9gB9gzc8ahzvWD07PVj0UujyMKYYZdHELfdPQu86Qy
oUYuakNancGFKW5ImZHYnd418FO1k1u/jAE1msHRBmQojHBzeVjrtvB+RaQAdh9e1KdVrL7MchwA
XW0tOha/zDC9YoqC8ioOdKUNgkP9U8U6O3Egx/hfgyqXbdFNqc07ZMkdRSZ7UmpX4PM/1AHZ5+1b
E7JbNP0h6Mc2zQiOSbq/PNxVn6LidWsBBzHDIU5XkQ1p4acMq4hnphszlfrTb1/3BVfd6p5cWOEW
sMiUom1iWCEhVJHabk/CeNMmBU2FjYSrtyokjDXsSGCAz3JnVl321SzUB3UdT+lS5H4jGqeuErhl
BaQH6MoDwFkKwQW3Oo+6DpAy6iLIH3HeX2kNlqV9D78y+pvBACcTCDBcQ2oESJlV//XXDl+BH0Ow
GmdSV4F/zwb6+qPOvT5vaWdtIa0LIo5PMHMLhjYvztkGXZjkroTBAkmepMJkigWzQxf3dZc5NfuI
IQ9NRFI4ImvK6YacLFQ9cAbhLXuq+I+B9GDY16H2GAL8rQnamkSTqZ7a6o3c0HICW0bHvElyx3zT
oOBCXnIUXAfZhc6dIJIVWZyDiEVAkpQoKckI5ByQkG8avXNjO/D6SXYDnGx/yJ7TaLg12vLr8ilf
jU0WSzjv3oVZ0JpHnVXA7EwNDN43N9SEYPPVhUMoiVwZXvcAbZzaUKBOCIqGEdGJdAy7l4q9NfUB
FDyysovRMZbvMm0zTegViO8tAuU5AoTewWz3Kl5IgSiBvnocFx/DzXMVZXUHwenK6YwHKER5aCMk
pinId63O6sIIN6up2sd6zzDiJLlSq8FjowhNveo3TWUG/c0dA3xjqYmlSptugi/DFMpgbtSgLZlT
i4kS0qvztTA0f8hig0BuzS9jsBGDTK6BIDFqdeqLbAh817kRIGsI+seB3kT6hwcUVqmspKY9OxKt
d1Ct2xattikgKvFvN/upGc6DSGYUqImKtbcUpQMai/jeGDUictTzpTm1wm13STeVpmswGGtSADd9
qdIIQsS/e12Q7ly3Ayw6qt6IEnhKe2so9Tg1EPtojbFF7nVX2SZwBH2z7Q2lE0zduXvCoEB8jTQ0
QQ8mz7GtWMlUDtpQoQGtoeH4qILK1nRDkBnqsYe3B06twCGen6FTi9xiZaFqJEFKcJ8Z040JIEoj
xLmsbjvoZUFFHelGnZfD7syhMKsRg5LU9Hee99prIkeG147QCLi8885jR3RLo4sIKETgfDRenTot
IRQkj1rlxElxpYS7rlFvtFqh7F0RUdeeU15ZsIWaK7TEoYVyxsnY1oWSWJmBsBFQmrcNeRyocg8o
+sFw7QSUV/1b4LS/5VKwXj/NeqfRwKldbsFkPM2s0dArx6RP1lV6nO6QB7/tNveyA3VICv22bYt/
NgNq0ydUzp3utd5KnuXqXuU1u/gF0ExKXOg4HYGB8PpX9evyIijzF1z6Qu5kgri9asFujS+8Dbfh
U/kK8RHHcm0PX3Aovd5t6HQFqaGHnF6FW5V2uuAUnd+Ep1M07/mFM50Iq9t2wAeAXLyqXmXjCc2b
WnY3qrgpBAnilXD31Bh3CUVECQoI9WIfgLdXu1Z19MhFlFibrtr45WOFnt9S4JJWt/li63GXBar6
cR5F2Hp62oFjJ4LOB1hBCtr5O1N0A67NJdp7CdincX7B43A6lwGx/K6QTBypgg6SCoJVn44dRNSC
zm2rQ/Z6efOsvMY0srTHbe88MrUyNmEvT54bDXiem6z8wOvPsYtraQQF2syUXIvA2mt+F7lAC8gC
SFQh/3g6yqEcpDBJ0eqO6M+P91KEBH/gyaFNk3KnkGdL218e55pPhEoEMJXQEQEP6vxBiy1qR/WU
jAwGIa3aVx9m8TL4gnO40n0IRMZfG3y6iulKqTSVhJurqh6nfHLbFm0K0YcGqcdqlO/kUjtADdwl
Vr9lRgBFnVeTqIKzuIIsOP0KbgPFaRTiMzDSvkcVRf/N/Pw+G4qN7KPnSnlBFRlPmaMkRduqa+k0
pIL2+LXDspwFbkMlhaxndo5ZMDrbYyWS8trrJB/1+M4cBLX+tV20NMU5viLvSmYiOQ5FW5NWqKIE
pqu2X2oNNl0nqXdm91+cz9Ii5+kKXY3NeoLFZHyK2XbInKDIqGSWgIg812bggd+/Iv8+03q6pJzL
GyoEJNNsdTCfC82mmijmEk0k5+CsTNbruoSBOp9QpNRqKvVoss6jY6cWHoS7X3IJ0Jtcf7h8Ktec
3XI6OTcg1X5ZgocfbkDtqD48aklDzcZ0yvBPDFrRf5+VmecROZKZKR6oZG6/TA1oGwBYxKsw+0ab
LpIxYKRwM/n58qjWfc1fM9wmUZjfyeZ8Apop3vn1eK01GvriReT3a4HycjTcrtCjJiC1CjOkfsiB
FZxMdZOXjhkbu8vj+X+4lL8D4raHyvwxDiRYqsISJPmNp0evxuQq5lbtnUnfzE94HdoWLri6qMD2
7K744EZDxQ1w+B/BJM6dWUMtF5MW1E6f6v2fLNGGrZFM8T4vTaulbeZ3D1Kp1a9TpzG3q9riStPL
3qviTNpc/pRVxyYrs+goCHcBPjy9QtTUaCOzCmsn6zQ3jJ/KZELTr6dpnikqtv/UAs5GvbDFXVf+
oHdRUmPUZtW6UT/BJoxN8TNLDKey3zN1dDHMQ6MnW6YY72YZUkLAujv0R9J9S1a2wfbfp+TTlkMH
7flgQ5G2ceQ/sAok1nXhpLaIMUQ0P9zpksIySSygYx2J/BnyfV9tSulQIIlLRG8BkSXugEEtWI3D
DJYsO3AK08vLp4K8oWfQK0oRxmfVNS5WgjtlARJYWlti1fN001SPEiDH2gjYEuRu9ciR2lc5erm8
z1YjXMCi/tlo3HFD9CKZk4HjppvbWN9LrUc0KsUAu0JCo723R+SXRGxx68HLwijnim3mo8HWxJyq
5T2YVSnRD2n9mk6yV8vBJq8a2s4pw/vRopV9lYiAET9Ai/MdD1ZhFIeB2uOREQz8KGbdgJNQl4+4
8JzeAJdluJviGxzzsvqwAtDkDg/y4KDZp7evDPJqCkWjlPWd9fcruKnXkrEtewVfYd7eGu+jE24r
N97X6CqimtMgeqO9S/aF81nSkH6jXEg2iSttUs92p/fL22D1bgTQ9/8mhFsQGawVFTxO7YBDJqFK
/4EkRkTVfHRbwva6VrtDK6QEWX1LQm/sH6uckwO0zgazC6xCi5fmmzCkfz6ANqP+V4hnZI5Rz89J
g0K7JNhgb+6E2o2rt+fiCzjXFylZUqQhviCpqMqwEYDLgSr85ck95zFHNmExTpsrQhVIgMepDisE
rQdeu1O2ETX2vys3+61T9Wt0Aq989SVqudE+v+q8hkJA8l19+JSdaFPsIbLkJq7wEJ4T5XOfxd12
bd2oVjd/VjDIUNusSkPf+OCKhGhUNTxLnSU/gFQL0B0T8oFXdRuFNYW4TvtHk2NNo4k/2r+JZseH
rpbta9JkVkOD3NbG+2nwm/eiS9gxUAmaY+25gT01A73ZAMBig4ZhBj5Fg4Qe77IEa0oYMj/woNDJ
IOGnN5Be76DWZTIkZJkk3w+kNR6ReEAXIFqOtZ0fltYrejn8q6QKxoAWvd+iEQQozkrtpxvw9aXb
uDL1rcWmyKt9PXFQWPKvs7g2XeSVK3fMqubZIKV5BI/AQAeFFSkFlVJ/bZd1fldoFcTZkWlFX8NU
gt8cBI6xC/lxVISa0mSvLVhBaydqkvauwBbOXHsAYLYpptydmix8kqD4SNMws+6atBtNmgCqgszI
6KvbprTQ4q40o/FJMFGHkAU5NFTNloDM1y4JciYGSW/GOEabjRSz5qq17erFmrrxSbcsdmcNQ3hb
tmpwQHdIgI4riJulfUe+I6Z090jQkPeuUex9l4f4Md+qsk05mmwEL7Hc7CvUm66CRCP3xO+hvYoC
lPXcka65DtlolC5jJP/yJ1PaoJ2l9Z0AuJMdcGtlhrs1rbSrNh5lgyphY+cbZKs0dK34PnDzip+0
A0XFRxmpFSvywzjUwb3mK1BuLcrUv6ltQ7nDWxzSIwazsg+zmjlVijgo0cBgVpJFE2baO6Ll2h3x
k+YqzFTpeoS4agvyjlIrBC+6FWDw6bnkXo8aerjVhOAAKNfRA+K7j9i9S6589zOn0Va5LfaR+9of
zP24CSlwwpe9wjmzG3f8uBAmC+vC7mbvZ21/t1j0XfgIVPd0n1PlffIsL74HJtY8mrf+DcjQQipq
IF8NNtC8DrlCoLxBJ3IaYo4pjqoWJBh9U2i0Gdm1oU2W57f9ryy2PpOqPZo5Vkkvxv3loa/H+NA6
QUYd3XVn0O+IqWZWDlntpHK98dUaHOcE1cAgNlGNt2ZUn9rB5xsSwkkJCVeSQqNEkpEiKopckEKY
b9mzWGDxLdwtbDZVYRFUtBxUm258adhq0n7Ktizu3cujXr3uF4a4O7YD9k5C2ax2WtYikdsmHS1j
/6gT6b2NLAoaN8EOW43tdDTTzAA0gGh5ZRApTWx90OLaafqDirsEvWOV+SjD9TYBHi1uN1zHpvfv
R6kTy1KMOarE4/d0V2nNCFqsETZJ9Ts3cYPrr0alU6t91UUYmfXxzS0l6OMB5Jl/YoPvizR1hRk1
yBOUZtXhAAUAXCquBRiaqW0iaFPIsmCAayEDuB1+WueBf+DLEJ0dBWXX5LUDX0/1Nj6ETeSVeHhf
nsdVM6BlA+8CBOLP2tGDdsxY5yNELqZdldggQLlWmu/LNuanC7/1oSD6jw3uaYNXLQS4FNgIzJJt
5AqdRywJ/j0JExIHCyvzSBfZUH8c1ZbJsNL1FS3Rj9xDC7NX3EqsuzkHUucDQroFxXAU9Xgoa2Tk
ZSxJMAXKLm8CI1uf4mZlk8PqYq+zxoD6TkZDcJ9qaAkRHLe1FQM7qI3UxVyl+nl0LMaJd2+ApoOm
BqvCSx5VXkSg/Rd0gvzImtfGif5niJy7mmQ7QcMrnoiJhEbP0VXHBP206nMspR+yj0OegjCiEcks
rh81dJ3MFMxzVYwLlPUE74DSwLEuq52v0kTedvZGU5xJcYxpoEymZiZq6V+bUMAqbNDOzRyaP++n
xYRqUOPMFbwQHFt90LFfspEaquAqWrUBKJqBJkf84VlUINOHHtwS40qN4MCUrdKVu7L8c/mcrdY9
9IUV7qDFjVWlTQ8rEUjs5BFKckXywPzhttYsR/arDp3elat1vQuWyye7ykVo6LW7Z/kB8zQsptJH
i41cZIg1mmR8Qz+UM0zRJ5jEdqQFNBi0pJcHvHanLs1xm1TP5A70nRhvHm6b7iUaXpvopROR/8tr
r1aAwkAQgywMuDK5TelnYSYXLSKYqU2+JmJ9Zcro6WZC1To4dtonVJJp1CKwaNXoSkPrrJUlEc1Z
3UM5NoyhCv1VWvJ1FIFmqhHFFYKPs7hHXw4a0SjwMeU9mpmjw2Rt0YVo6zU6iWMXEPjLM76+jyGj
ZoJkAw0fXDCn2E3tB/NU5KDrKnPQP0jFXstzAchk1ftA/Ov/zHAbedDkXrc0mIm716a8bafYHbUN
+O+csdjFE/LBtff/NzBu546N7LOwg0WSTU5jBSm1ACcumkHU4CGaQW7Pgi6g1OR6nkHzOdFvhqBH
eCZi4V6dP8AmZ6A+UL18A4RmJmUk1wg2fQBa6uS1j28CsAPU/q8p2uKCojVeYJcncPUsgpPQQtuK
ikwyF5ClZdsakK6A79E3FrPAwAW6guuxFcmLrM4fcK7o3QbYFhfUqYtJEPhNRQI7OvDQk7YPkc1r
pcS7PJpVR7awwq1SZuFhHk+YQKaXx7we003QSO9mg354RWnvC3THCizK857mg4rlvc6ZHBo76Y2i
wztN+mxA8AqVSZTFLJ+BwQKFJJUipjYql8SeEn4EbKB6YQpw9WtruPwE7ukwqGGaxiE+wWSZS0Jw
72kPozbcVe395ek9258zS+9fCl0+U8UM1oByDCy9YwRQqPU+VW+BPd1DfO5AcgsE+GA90ERdQecv
Yc4qt0Wr3GJaOoG4d7oloRM8zABR9Lfe2N50EznRPniyt4Bc4HZ00Xx7U+xFubCzJeY+QDndu2nA
JCWQ8QFZPjM9lrQTCaKtCMyeziznoE2JZNIQY2aHjbzRH8OnMHQ7V7sCF8uBxXQKHfPKCd5BLklt
t9pcXtazU/MzPvRl4nAC0MI3r2UZPBm6xsEqHX+rk0SnnoJOxc6fdVEQLLLEzSRURYewnmmeW3IF
P0cN21Gj+66D7Oz7fxkTuuNmVkMLfYCna9aEeqA2xgBSYAg7m81NxZzOeiLVrkMD22VTZ64N04fK
MSJQFcw8wJGcmjKQ5YrUbN6feuclKPixFhI3ystlK+dZEc4M52iiEDhUpYIZaedfF79A6Dc8aGAT
PPaujqQfBe3mZYtnbuXHoEGQ+0EOHpf66bgK0PrhFT9CgMb8Favfw1g4zL+tRaDztT2BZIANSk8w
qOAiOjXT1m0fVCFWKpCObbAnyk3aH5TivjUE0KnzOHse0MISt/tIphdt2Mx7Qi63U2Uf4gYa5Gqu
urZStq7cAXNUsK0CbqGhrr9K/e0/TChGSEw8JUCfwE1oW1nT1NjzhFYIMSXNDZjXgIA8+L5sZ3VD
LuzMsecinLckKYWwMsGMWodYP2jxRhKRNP/0ppxcez9z+Xcs3PnK5BFdvOgadsi9cS/vww4IyPoP
JIqanfHYmK707Ad0ctBx4ookt9ZuIbTm/9808k07yWCUIN7CNA7dKxg2KBt28TCin/17hACqMt4Q
dXd5QldPAlo0oe2BJDS6BE4n1LRGpZd9TGhWfGkouRrydzi6gSJCzq8eBWgRWiaIX+a616mdbIxa
JdaxQRNkdeJfZfQk9V5d3uqiaGx1QLOy0EypM2e5Tw2lbVAjFlJwElJpb1Tflt192mmErJyo509k
iTtzVepHo1/BUq/c2xaI/V7V2nTyQBT5rd6g2mJI3A0K+SIQ6foyhsSs66krqAqQZJfHz2WtPVRJ
e4wI3rXhk1Ii/RLeAYVNpWjyeutdAzvSCF7WyYgQQQEt2oX7/7B/Ft/GvYvaFK31GsO3ycytba/U
rkmIJ9jDZStnT8r5SAKuOesogB+Sl3ELmN0rcqdDxmn4SNtv9PkCm0LY1Vg6/ddlU+clcs4Wt6xh
hnsQgjDQLfHyN2jP3IbdBiGwGzQuwjFEuw4IdovfreBKWovEtJlwm4BaFww03CJrYyz3VjIfkOG2
kG/rRtRJs7pdFwa4lUpUqRwTNOY5zEjdWD2iqyRl6qYTQWtXXfTCDhczmErRZUYLO3r0EWUT1eV7
WdROvOpNFjbmsS6uAUmTQPo22xjbjMbJ21AGTgIITtw+WCKN5NV5AyhK+6HCRa/Eqa0+6CCeM8IW
GodDmIIYAnqMRJq3qzt8YYW72MKq7tHhAs8f4sgasdeAgbXwWgJWmI1mPV3e46vXzMIYd8Ohmtmr
cgtjEbn2Lc+svarf2PJTCNBqtWPR+2VzghnkmwtzPAEUffwJDt7aYjtAukl9Coh72cr6vY2wGCzy
QJGfpxjKUZ1Cdb63s4O56d6IF1ASo8xKx7uc1nf61nhs3V+o0QqO7uqO/2uYpw6SyyJp8wKGa8na
TnLiMqO59htT4GpXPcTCDHez6RHkMv0YZkKkLqMQ1dJXwQyeVRFm17ewwLk+pqpA/rWwMCnfWkso
q3a9/aJpDwp7DRXcKvKVJepwFS0b7/iGsCOGlsCoXuI2g3wZonE3iUKKx4+rml8t0jdh/tAaeIHY
70MUznCwguRPHUAxDPj9WOufL0/E6oZdzAPnKiUAEnQooKQO6MagpfNYlpsqfahE/E9rC4r6kKES
AObRhcUdw6xssq6AyIvTKG40IhU+TYKdufqyWpg4O3p6FFgF1IGc4CbxBlRlqL+Jnqdtu0m+UGQH
h8vlmRMa5DapUQRgNc1hMD623/nev+ogGEFB2DV9E4p2JRFcdG2plgPktqwdJEaVRRbmsHsdiDuY
97L5pouoC0VWuMvZj7EdVIZRjemfAT0+QUKb4aOxvy/P3pojASRBRyejbtngCj29aoy+qGPIXc+9
tA6aNKmO1tZ/n4nFIV8Y4b2VpZQkBLUs4gDQZ2bBo81cG72zFa3jQ13Ebols2+Vhrd1tS4vcnkAr
kd2nCiwabKOhfUzBGVfomB/7L/BVCIwJ5tDkNoRltx1I3mFMKp6S1h26Z1VwnZ33yM0zCPwI8JM2
tDp+QJ6L6KNpJK0aW5Dq6lX9ZBqs3g2jsjHZ9GYXckKTHp0nQ12NbhR0ypVlpG99waBKF3t2NDfS
H/Ws36jD1Ah4BdeiIuhpIs+FjkRwoHDzbCutFpICKSirk5CtjIAj8SED8Ss2aCNCO6xN89IWN81V
UBAJzdCgD2M9oGmoh1afWi8ouqwdu6UR7tghJAqssYWRHJXDPpDdIu1uMimh03/Sov4pteIprIC4
aB7vYk0R9llhHQy4+mRXHxJw+fy6fAhWF2eu5f6vgXmsCwMktkBencFAIBe0V1Rn7nDzu5dC8+Rc
VEBeu1nQ2Wui9QtIDVDZnhprLW0k0aDNysEfZf/J+s3lwayt/vL3ucGwsNXMwFfxIkX6NlBrNzSf
GrTpXLayNmVLK/P/L6YsBxmAn8XzKOJ9p2994mlyB65YvHAfL1taHc/MIjUrH6J5hXO8aZ8VllXg
Jh61GJCJjQqVFsUU+I3VRflr5AdpsByO7ndKTWDEZ+i1N7cgMxVM2Np5MXVDVxVsZUi1csPIKwLG
7xjXlMp2E9ADOdimH+L/Itu+sHJe39VRMVAwDiXYZPL34It42c4LT3CwYMe2QXOHFs0z3tK21eFf
RlgwIHiZa3vkFowWGkHbhLiWvy+rV5zQpNmC25T2OK94ZV7eD+sT+c8HGFwJG1CauAIVzJxODZ3K
or7xXNRvg4ifeH3b/TXDOeyARHIh1xinLIOGGHdD+miLQpfVQ4RWDQg9gYwdkkunh8gf1VrpYiRo
cuVFrx71aE/yfVF7sSh3uXbLg1P0H0O8T1CKMYhDpMOQRVT6675/HqWd1rxV2U4TCXieA+jnHbIw
xrkGrbDbymYwhrrktDEfbRrRMaag1Ls70tfXyaHe0fMMuhOCnVZP8cIy91DvizhPRxOWYxDlT1Ah
KiPBNa6ITHDHOM560LcMMKHetplbP0iOdCM5bBtcmx5z2b50PDp4wWPv5s/aMXBF79nVJ9lidvnt
n1vgv5ok7BnrQ34MbooX2S0bGj/+kT7qO/n+qnWhAHMtqjcLNhCve1coA2h+LVhVshAQAQiZHq32
yBpw632kxt3lE75mzFIgbwR9I0iU8PCnKbC1tJ2d8ZAUm0hRnNbU9+1U7YDoR4P9QJuqFOBtV92a
pc44MmLIIHflwhm18aPITxGaFpHjqwSQQKpCF6iRbn20mlg08v8gVqYxu0mUo5m4jVBeau2Bv/yC
eectriDJqoC77vAFQXGjDOB6h5Lopkyvw+C6wv6KH3w8eC9P9DmADkcV3M3aXABTZsrSU5u6HTZN
1Np41PhIM2moNN9F5Z1UHUIDaBAjg1pEMje6CMzOP8tXcUANidsDqD1wznIeIrWsPMsNmLWhFvuF
LsIapRS7P7QDJDDyOmZoPJjSLTPLAeCdWMWDROnxSLUmgi+D5HHX9ongZK/5+7kYSGalJchWc/6+
jYETqZQAuk/VQ62+ppWKNf/XEDTM99IIF5kr+TQ2mR9mjgZ6jPDKsG4RLkEF9PL8rvmopRVuVdNx
MjuJYCh4Z1CTgYzd3122sDpZ6AHF8USgd6afxJCfzO1JQhBACpo3b8z6LoEXuGxkdRh/jfAx2YBa
m9bbPjxd3TqVBj0WUUx2jtWb1wPaqAoI5VEd5V9lRdD7Qe5jHCGYfDKafUu30WE4lJv8gFdAdDS9
Hj518oyb8ErfXx7eal0YtHEQ0kDfGpDw3FUiI6NgsRrLVIROZ1N48mNyzfrHZJ+48RbF/Mv21oKN
xa7gM1p6ompy0EQZ8iSAegafrQQRJvsrL++YKC2/uj0WZ4kL0WRttPoowsiGIHWjeDpGQ+gqQ/9v
AUjcaeI8pk/kjOQyzOjJfZ8hd42dDhBUKILJrM4cEO+g6pivB56qP7FIwUq0UztSUL3Epn1XydKN
agwHy2i3tdIIDtfqvv9rjr/hkyyK9cnHQnV6ux3k4X7C9Xd5L6wuEIiRICk9K0TwtFyG7OtdkMFE
XX6qoHpKQq8P3i/bWANQgSkd2gaoXYPIiu9JyIy0Aus7yxx0yG/so+YEV8Gfahe+BvflbyQe1Qfo
uSpfCop2qNmDUTrfJ6+Xv2HlrXDyCXOksbhTW6MOdCaVGQgCRl+jRpmU92Ehqb8VZIZa2g96P7iX
Ta5lWS0ZeFOgKQFMB4fbqU2ipr6KTnz4eEgPxRJuMP3oA8HVmkDpOOWUoO1klka+U6tmEzdEcMxX
gqcT89wVQzolToykwtJqGwn1qQEZJ6hAMUclt0QSXJprAcSJNe6qqeusSJII1lT1oUHOYYJoRh1Q
M3xpVdzuyMId/eY/3G8nRrlzr49oEWsUzHBY3pZAxE7CN+baG+bExHyAFhsnUK0ik1KMS5LufX1T
W54aBq5GrnX/LZnFxiRafakgWIhDiPq9QqDC6UYPqR3HTKkeHXq0UQbvI3uyOlHnyvqcGzooAu15
j+lc9KRGScaiAd/Wli9Z8l13v/Rp05fWNquetMnF5nOtQritV1yGBYEclEPmCvuZProa6ehJtjDp
4xX5o70zht5A5upO8qQ77UHeM68nVDjWFdeLtzw6LSAUjECVT/2FsdTkkoIDPGxGT/nlfyje9GlT
KIIFf/IbY5Pd2tjZ+/heFBqsDnduUgNVEjL+fGRARs1nslEjHBxorL4YxXXcbC57itWx4X0j29Bi
RPTNnZ1UIuoAPT2cVEXdmsMntANHdAkN+XaIt5dNrfjBWSn2H1PciWEhUvxGAVOh7KaSS9qdnW9H
UzCglYvrxAp3aMqBzeJgsGIl20G5rS2RHOrqoiyGMQ9zcSrRI10oZQQDMRp8gueo24Qi3pG1qGzW
sUdNZIYc6zwvVxiCvirqUhDbRcTrRnhr2cuS35DSieQjyF6KZAOJbApEgMBxr53rE8vcZQWqQlDY
qbAcsvsWtXGAquPfyBBOKFaUboVKnSjHtWoSih8AkQK6gwwr50rQYO+naodqCVI1af1UBNdyKyF7
h8bbFl31LZVA9KEJbsiVVZxlRv4xyo+TWPGYlDCaT3eFcUfkb2P4vLzfVy7BExNcaF35waSyASYC
yyEjsPBgNgggOArqjsuGfsCT3FN2aYmv2NVdo/cygSW17J/0ll3F/qxMH9O6HDGRqtuo31X6ZsiP
eCkx45gNISTHAb6xKEliaunhPuoM6GZWbmA8Kz5xMuUzUiBdEBPQFOZ3Q6/fxqD3u/zdKw7h5LP5
ICXqQhBe4bM7JDWUYtPLLzZAk7l32czqOkDAGMBCG7JyfIIz0EIfTag1cvfGpL1Etp19oB3RqGim
qSGeWDo8e5MbkHsn0LL89w9I9BnPHQpoJ5/Ffrld0Kcsy5sgAmwrfSzIIU8FozvfyPh9c24DnPsr
McxTd5R1ZVT5MX6/RrUW2n1ooko2Nnm7PIcrEEOYAewU6RIU62Dr1MyM+tALPUkhUvcA5eA+2RB1
OwSuEQS09m/1yWUdNe1j47AnHT3zjqNQvdxMIte4NlwDcpUIO8B4foaYbsJSjkcFw2XFnyIxjs0o
bcdWEcGlz69FnaDUA1VmtAbJ0G0/HW6T5jJLG4ZM3Ej1J7LtXPKSXflH8xqMlyBHu86+cic7pFem
wC/9iGmfnmVYBmU1gY4t5JB4oPRESCuVBA5YU+sqw4raxS8ZmMPDWCjd3O/fANDfgJUGHZNqfV8M
aY6HSyZXqitHUXEHkgDE2EFaR6CWsGvDVaFY6PV11QEmb7RZTqEPHEATkyXhk2+29VM/FVg7lSTW
TvFj0X08b4yz8QDwbWFQBsI2zruzNksNLa5QbtcCPI1Ls/VSO5UdU7IsypTsOFYpQvQ09neIs0SY
xnMiCwRukPDBWwhVr/NeCNlPATavcPjjvfLh/1JpeZSQqLYdbe+7xVuHPPUOQpagZM1utRtoQAvC
kXMfd2L/5/JbRAuSDNF4YsN+kX4HxsGPtp3/qmeC0Gr1VPwd5U88sbCiJ2UX6x2sWPVDAnXgKoV8
7/NlF7B2JCBGB5gtmrjB2sctZFujg7FUu7kTqLxTWv06tNWt4U+4ogtqSSKSwPM4DqBhyB9aigbS
OYvHUEBqVwrkFkNCD5RjVwpoVX5dHtCqBSSdEWWhxxnh7+kZz/xCAcHqHAKYxgb6QC6rBEwFq1O2
sMCFiiMDzKRMYGEo7jv/MPWPJD7YCaSd1cfLYzm/4zBb9tzvi0weNKM599z6IKlKlB7bfLpBTwBh
IALy8p7qlhMK4ebzm4A/0gtjZ61wiGyqfO4Jq5ibKdf9uM2YZyWeHOwMbTOoblHfZhG0MXcWtIAv
D/ScmgkHemmc88y+lIHwQoNxdlPfk4FKz7Yzev32K73W3WtIWYWuuX2VdzTYQwsDXS3QfKe5Yzm9
B34D0eesHbzl1yinewi834B9zfNO2LFCWdPeBSJhmDUHujTBvdDK0PZ9eW4BbFO3HfYKcI+T2zco
L24ky6mL3eUJXilCzRM8NzKj+IXDwU3wkCeJlgNK6gTlpm7uyPSmxDurvh3Rh9f8scBmqH2UUg94
VuIU5FetCxKqa8cSzhrBDGDueBBwx9IHJW/cqhhvZqOrE/X9ThF4y1UL5owCVtCwjWYTbtGmskwU
Y8bJqjWVs2sSaYJdupJ/g+fCLELWFy3NkJo6NVExiTA/QdcMmDZ845CND7K9k5LroPEKww1mpnRw
szD8FdQQ1xzBwjB/NhOzC5qug2F0rNnSVlZ/x82NPD7X5ZX874H8J4PkWfvjEa6onAdZBsWmHn+V
k3IlQWjn8oYUjYg/YixPjXHu6ApVsGNNt2l+wEvEN36TZge0s8Da2oFezh932lpg9+qEzGMCAMv8
qJuruH+/PKC1W8EGdQfquybEJ/kXwf+Qdl3LketK8osQQQeaV5LtpJZG3swLYyxBbwGar9+k9t4z
3RC3EXM2YuZV1QALhUJVVmZd07Zteo7LOgJXqt0mvxJhEH+o5mnDxnjetHZnBJdtrm3iUqZDl3Uh
UJdpHUEtZibegsYrsse+DwoX7KDPkASbvKshe7psa2ULdeiiW5arA2cIAopz37e40Ctiw1bvofBr
WPZT3dvzNodIi+KYrVgCrRueVhTafkDELgf9JO2xcZVOAOCA/ZncTeKmG14JV3yslVIMPbMhBYsM
DAHdKGBjjh/SCLDeYlM6IOQa9v18Y7T3SXnQvG+TCuuwbJJ0xy6qzOiV4c26CGmfLy3WIrzpXUTh
pEx8fUpu4+oOw1q3RK+vavMW9HVbcOWp2nMrvUjM+f0xK8PB9ZEjGYMQJQjhvX0FKWVvdMI4eTEn
Y0+IfdXVT23MrgXrQmRMQQTMejB1lp+C8al3nq2U7S1uBZb+47JPmSsOjB+GE6MDkIGekfQZ2jgV
lVPiXLoVBjoJj7MrRivNAIFukr6gZDG/u17uHRKTD/vUmrKw5T0S+9rooW7ez5HfzBl7Ldtauysj
I41CbehpDl7ojFtgSRz7q3I0x8QHrMwMHYPVP8E0PJZhZCct+iZ1Gf9iUZtsO2ucRn9IbOO7I1p6
KIcpu55il4/oILXzA/daHQ6vZe9R12BAH0zFQAtqQ3OcajO7yTShIutbeWKceaiUZdqu4ZHEXfrH
FhSUwUOEz9dEN6ZqcFJ12qQHQMqqqfc4TkLkPtL6SxtjXCD7+/B7tpbFDU5O9FTNUWH0sNHGD7O7
r4YAkGVF1FjLcD6A2Rg1RYZjyMGQu0YCbnVsWAPeYk5DL9mjXrY8Qx3teZp8K4GqzmMXlX4EKC7P
nzCufNmdV2qeiCpLQIb03UKwJF0zVdcAG12ha8ybrenci2KLHvJ2bIKo8CBGOfjaeMyrrcLq2hf0
QOYE6UTI0aChcL67PWV2OyWAvLThGAIm+X0uQCzpQ9DNj7/QoL7RHkbiq2hWPp5qUiyjp2alj5oS
M8UuAFRk7zB2tR+3se+312PA35rH5tr5a0w4tHZOFilFTge05FOrOwhhxR7TpmDTd7uw/Wth2UXR
548VuT/eeoXL+sUKbd/KOrTmG1fUPjhyunEbFW+XP9xKJ/DcmpST66QZ58aAtc6Pd2MIjZsg/eKA
D9hI/WIHxWXjDTKDIXt4NK8gc5WCLAujSapzsxKDz9YsZWLVCHWmiMF95i9fEz+7mfddwB69zS/j
AK5Kv93Vjc+vr0fFFbzutbgDMV/pGJ7cwp9rPQMPJSA4eRu2LZSaHBSPHi7v8P/ho3+MSD4KKTw3
ayesrd+KkO75Lbqu3wrwS0S+2A17JRBmNa9YhkP+uyrJTXkLuUFACQFm3On5NtqNT/F99TbOgQ6Z
Ij9S5H+rewh8EeQ2FzFrmeoIoqkWKokIeUn5u4yPfbofWsXLY90EGmMWin34UtKCoPKXDsmIkLZA
DtiCm0RlWCUUtmR0n0KJ+Y8RGVo+ugwcRzOM9PVThP53oiwwKJYh8x0MaDxPKejTAtLUUMw92vwq
Un2NlRcApniAhEaB+aMrcB6Hi8nBvTQAy9PrR20MuXgXztbMDtPwonDr1dVYeGbgsQtQ4QeQ9+Q+
5dBJiacIZ4cH448eIaLwnS1Cvm88Joc5qO/HoFPBMVa/0YlN6Si5pdELO4avjVvrd3Y9QINr3lXH
/LY59B9s5aoizOJZn5zixKDkeTntWxtgQxRhdvFD8Zwcs8O4qQNNESNWw98fMx9Qo5O9pHXC7KGF
GbF1tuiNdluK5Yj3y59MZUUK9WnJJt1slt37MYfxfXQ0Kp+EKnJHxZZ9XDgna3FjI+rzAVbSY7Sr
AvbahVAp36ru4tU8ZxGk+4//yXkO160+TkfYse51XP39dbuBjtZbvhvuL2+bwtE/IPMnC5oNp7B0
E4ZsbT9HYdweIuP5som1kI2kCSUdTEqAQVXugfGqF1o/A7Cm5+81uUK6H1ZiM9kPkbN1vV1m/Ha0
beUoisgfTxvJvTHk4oIZZWm8oQR/Hi1qK0o9q8KsCfA9wwaw0H11hEBifR3tY8P3drSG9h1g+K+X
l7vyrDgzK932edrrFoNOVqB3V+g2EbDxVzc5co3LZlZmCVCwNgDfXdiqDFcGuaBrK/qGWcBhi7bU
AsaYuMFbbfidcNKB8py7sW9n9fjdLS1+W44DEJaayOpNpFvzFTAy/T0EgoH36slcPLeJld01OeHf
a4/Mfz0TgJ9KLQoSDjgAsFnnXyLmmiWKZRzHmaDbRezZ2NiNd6jrtj2YJrASk+vCvStLKGqia+mJ
jumzBSiJRwvaIeeWk6JGaQfc/YFxz18APdoAjs4ggTFfVdtK+NpTt7/8WVaC+JlB6euj1wtU4Qc6
vrs3gap2VAWONfc6XZH0AuqtuHcJnuyBbm6AMqjAIh8lWpCqnlorgUGHUKXtUgf6mGjGnO8caUTD
kwWf69rNhvPstjTBZy9U2c/KfgGUhnrNgkxD0Ut6WpUFhCyGbMCDzh3ChKD8MCpSuLWkAeNu6Edj
AHGhOT5fyMB0axBQGA8gvNnqG6PcCG5AHEz4ra5Sr1v5OIDVg6cWCl0esi3p4wjNqnPxAUmHumL5
tR2/9NUmzRTHae3on5lZNvUkaIthaMZ0QnYy7bxH8JcaQfXgXOdfojuQ4iFP9cFJa2xT3H+NIklZ
fVGhzoud1DFwC9rmc9OWmfVRluG+0B/po3Vlbcgm/W7df6e3IvZFkB2AG+P7qfBBsmgGkPrZDapi
24rLYPV/foJ0xDLqJYY74Sew8t12b1LVjOLafXVmQPqKqZZAw2RJ+umPZYoowgic8K0QwDGNbfh3
+/ZyyFgrHp7Zkz4nS3JMrDJ4KDvwmwqM4mF0nHdQwZivSl+/B1DjFYCu4MV8UjEerpd0TvZSOhwL
61tuGVhq+wZNskPihuLVwuCQry+OFPQP2fbvA+TZYpcjdOK7bBKzyJfxAneEGj3ZxKOKuFjlH1JI
ARmy3RfLmkojO9gi3Ve1Yg3rx/yPBy656MkamprlzTxhDU0Zbz0Ionfjqw3cnapyuGrnpE4vOSIV
es1EATsF5ljo6MfuNygUeylThMgVO0jQTAoZeDx1vA85t5P1UMYjG9hFVCg9ERhJj+GpfYMSbaWI
HmsnaymfaRCt9gDukp/Tes7zDgJJQM3afFOZDaRkwDgDFocRY076BnhrDCgSzGUMRRjP2ffLB23F
Mc6sS4FDZJlGXACwMSYIVRn3VldFx9V9BEUE2AiAnbHlbCN3RNcDuoDloRKZkd/j+EDYDfsXVzMM
/DEjraNnZp+0HsyY8TFOj4LtabT9F1t1YkLyvNkgbhNnBaDbEN0eOoxUxk+XLazkF2eLkIIeaeMW
+RoWge6EX3m/megBfFPh0ZbfKb0BwAyBDAY5DJrjcuY5d25GagNW0hgiBglyJYbBd9Mvy1vkzLA3
0nDuNnX1PPLnSDXOsfJaPLO++MvJucqIKVKiweEKke46z3nURHM9QXonNm2MWoAtbizgiN3u8tau
ZDxnZqUAmORpjOwEi57Nhy465vRm1N/N9qs5K+LG52+IxMoBj61leVBmkWl1IJfV2J3mpIDUaVAT
4s1tYRNoMDPFU+7zPi6QCkO3TJgCHE3yRtrzpi8nOwOEqvMtflOPjwPEpwbzoPU74dyVquG0tYVh
sgqQGRxjDVN+5x9urDH/VNdOFgBPSPTnjD2Q7v3yR1KYkAEHlNulF1UwUWNQrLXeTG6H3RReNrJy
v39gw8HS7nqmg1mI84VEutfjCnEzsK9gQNKtg+K359fXnYkxbN/5Sm7sxyxUQWE+x9lzo5LbT6R2
hmGE0cYZNlD4CAdVOXMlDYUJF1w8yEOBcZPf9g3khlgCpEjQbMBXtkV/fpvuyoN3zA+d7VdBuTfL
F2dXB/dgzT2mO++omsL7HOvPf4EUhAuL2KWW4Bc4EF0iB2pshAnNYfFy+QuumHEWEjMsE2XPT3N4
OF6F8HiCBfJn6l2b49bRnriuOMgrMGUQY8JDPMxQQ2HpI0U9iVRaZ3hNkRdIef3iIXsBC328SfUA
aa+fXCW7KMxBcRakN2IDapJHJdj7Iw6fx+lz+9KBa/LZ6LxlfIJfzVuMuWytd/122hp+/uze/HR2
335e3taVwsCZQbkoybW5hSQZDEZfqY6BkCB7Ede6723oDQef+u/UV87rfw7LC3MMhoY1HUGTyupo
qTaRlo7wmDYkj+ldcyseUye0j9BiFf68877qARgOo8CkyhLsmhdh3BsixMCl4SUshQFKJlvPohhe
lEcg12iih1zjt8NMuoOuRUSRHq8t9NTa8mtOnClzaDoTk2RBmTSZb9XfxjJ/MuJ3dzb2k0pxaiWO
uqBXthDgAOLH4M+5MUgasqhp8CG9KgZ76LcRwy92/XjZXVYiGobmEGnAbG5AoUvaP8zx9pXjAXo0
YiKd+ihnOvdIAV2FV67ccy7Q+bjggF35XCidmFfozTLR40TbbH5joPxOE7DyhNOwmxYNASWfFTB1
2B/p5CGOojYC3Dzm2eUyIuhICo/F5TID43azr1nRBEIJLbrDeBu+nsMAkvAZKCQDxxU89AY2QJvJ
RQ8JqAZMoRM8tbrAGgje+cncDYdhINYL66MOs3f16O5SwDfmkLEs2wt0HHhgQo2x2QikDMeuHfgR
1c32tp20brgGia/5pQUc64rO07zVnIZcNROQ/MZUuddj4nYHDvdKwOtTIOOwZksHFhD1iNYfeGH9
rMoMxLuDUeO3kIneV11UPDIg017rzOXXlpeNW1o7yX3tAlRel6XBwmL0xJWV2/abaBiY3LOJ4a6k
STmHnWjITZVgBnfW8i4OplYT35BOpt0W4g4QjbBnJCTt4BR3AySG52ugJofozsNw4BdwYrgiGDwT
dPFjyaqDQ9n0UvOWbZ1EeFAY1cFOidqXvWOJOQOZ51Y1CML5BKaQ2WDkS26U2lvWzNF91XcJQEMO
bQ6FIGno1NPQXgkLknEF7o762uls40rPmEbCzLKbX0ZjQJVsHrLiCfTgNaARVNO2ZdclvztMZxhb
4rQlGvyOwzNAKWL+ZlgD9FXnWDBfMDf9rsetuWljbo0+4Ezm0WIdHtO9DU3Zy0dreSvL/gfjOiSG
gMIGnvz8/CZIwRiBVCrIaebAAvOoQfrdnGq7pK+DSBS/UqIqIK3wAAH9hssOWDuMCdoygl0UTcPi
BUlIHgE+KI9vVeDMfnFjPT3Ft+I6CexHClrPJuR3xXe2cZFdYNJKNTO4FlQAZgGuEJPAILKQVk6j
2LHKAqfdzLY2Zjz4qEQerMR999SEFIkxwjJWbg8TXrSl3DdupuA7MEKOb9x5ZWjeN4fkCHWQg6rl
p1qa9AKpy9yp+gF2YxNduHzyh/Jw2W1UFqQSTD/p3Jo+QiXOV5fcjoaiMbaWIeCmxHWpgzEN0VhK
SXqMXFZlPwHRCtHgN4Gq/9eSxQCING6JYo83d1AKmqw59ouyGia/Z1FihJ1Fve8GwG/bMXeda4rp
wjb8+6XbJt60GKuGCKJ84+VxNA7xguQf+POiF2QzBSJhzWtODSx7f3J/u22fVcYHoflgvGRGuWuA
KKdTfVUaCktrX/HUknwEErdIHYKltKj8A01euyrIwPIX5PDioNqE7iMOOorW52tJvAQX1IK1RqQO
DefFg4IMo4ovsmoEAFC8FGEL+N1zI5aTJ/XgouVH3HvRbXMeUlNhYu2bOCcmpOeGh2FIO0rRQuvG
rxm1w5RjqhhC2sRUaSepFiMlVFrFq3ogWEw37fX2qsNbW4WqXkkQF6p/JKTAcWNiQdqvREyGQNxf
UNXlFgor2wIM4mwuNlak7y4fFpUpad/GSiuyiQABFtXJfogPZQ7d9z7stRvG/j7tPVuVtHGj7sQi
iwDXq8Yo7O0EOnZhXr1YWhOWxA4ur2vt2lyU0VB1waglqEjPXa6JK8E7D1s41EHSJX4NXWNr77Wm
T8fDkKqcYtX9TsxJIaHTM2sqCcxNBdohIpy035HwRf5yeVUrrRAIUQBzA5QlKi9UnnoUHm3ZUAMD
zzd84+y9x18osv/A5YyRTjS1zJ22R5a4r98GL1TBYdYcH1k+6rYGxHE/dTwhrcBpTmGbkd4HBNpF
I02fVbTsCivyw3MqY81OJuQeKYjmXXZnWw82317exrWvdbISuTpSzO3cZBNWQmtq7wYzawGT1W9m
6H8Ahx+lj/8/c9IZSyarybsc5kzzR+78KPGYqMG8wdLXy3bWqgQY/vjnC8momLQpXJ0sz7Dkm/ek
odjoz0dUzZBmgOwLsE7hu7fuNvmuMPuZ3A9OiQQNCSPaxxiIPz9rLUJIG3HwJwrkGgWF5OYDNx71
CXXcJGTVtsflr2r9rJ3vBbqCqXELzFUyv4jHdDbElYU9rcqFeMi8rjh/5ENdbPT2VgBqTTxFW3kt
VHoGeCQgeuM56GGfLxNvhsF0BrBjksHiG2LeQaI3AntqqR1qt3kDL64KUb5q8YMoEkoEHrKtc4s2
762uyXDV0MRF8azA6/CQDYn+1cgiCLU3VhPlu2LkhaItsJJ2YDrEhKwpSrugC5RSO3ziMrMH9M9L
Rg8Vv3GiZnfZZ1ZO+f8KztgYQQFuXFoZAUbMtTggT1qWFRs6Q7vHbvEijhLn12VLn866C0zNRwEE
M+Kg2pEOX9onhpZkkBxg0Y077r1qM7cvGDG5bOXTjklWpPUkdCCFOfASbwcP2XxqpaAdMxXtwU/u
IBmRLplKjJM+eDBi9b1vjHud/2yte5r8sOnm8nJWNw1VY8yY42SDMvLc8XjKe0evsGngiAHxQx+a
yd5G9S96uWzn0yleVnRiR1pR2nkc1V2syHTyLd7aP9xaCwY93Wa5904j66rOVOAQlcnFM0+Sd6cc
UH2bYRIvS7+NUHh56KY4EFWQ0R8MGleXV7i+kxjKAOkDSK3koAHOIzc3nKFEgw2dH3Fbgz1FJPc0
++uccdlKMC3ZSxaP9pWUM84RkkatgKEuBw/ADcm3kG0NSm/TDCp+ldUtPDElHamyHj1nNGFqIkct
M3yjAPdCfhUb2MPsSP8aryCtTHJGMzGZ5rXLFmrNNmPRdTwM+8tf6XNeJdmQHLFIvCKx+LJ709fS
flj0jtkI3eOrPr1q5202BFA0yOs9AO6EQqwueR68B7u/Q9MNDfknxa9ZNvDsUSb9GslHU4NXlWbh
10CmnLfXFl0oULgvAEas7WsPapuGtm26a1ZuuGos/DMGYTGOl7OLSW2AUmWKEmI3Wex2U4lxLOM9
Q0ZkNMMt4eAJ17Mdao1gM8SYT/u1hLidX0eF6lMsjvpp8WAtRa3aMNDWlD43Hj7TkBBQJnLdBvoR
MDSCljR/1mx0WwpzTzC4JYrom2W3b5amuOM/NwSxesyXoty2qEkaH7tzEh4qkws7d7F6MbwOpR1G
BqrLLvrjBGDFrtECp3I2NVjg3QlM2DR7G4ZyE9n9sS0qFSPYWuw4/S3SOaMRNce8x06U6EnGbKN5
v0x2ozXxv9nyU0PSlvduodXJAEMgJQ7y7MV0d4ZW+131ZKOkTVDgEB2K1Xcm6xXh8TOQ+2O/IbG3
UFNrnxjJPK3PRONhv5dKmFlvqP3T1O4LfZOOdJOlX9h0WxiK223tHoXZf2wu8e3kG8+geSh5A5sW
oZUegEsq36Hlp2WhDQr0XZsn47vw6uHh8rG+bBYTzOdmxdzyHNqvCJsjD6qowf3t3JTJY+GBpwY8
aJetfaYK+NhZDLVqmok0Tp70zUG5UnFNw99mrs/mQNPuqZX7tfPk2t9By5yDgiix3qroC1ex5K87
7j+m5WnfbiQUAr4w3TfjdjC2BedhYaLnoBoJX3cfAB9ce1F//VS+ctqRzK0BS0X1wqLtQpUR36DJ
4OvmFcbVnDmYxb86LSc2Jfdx5hksTtABQ2MFoA5nm2tWQKKjC0lYem03uzna2ASEet8UH3Q5hXJg
RCvvn7VKWTno0wnPddgFKDhovUPb31Ib4TDohyPY7DTSh1G+xXsL8N3IVqE+V78pHpcmaPrQppVb
pHoHXjuvsEr4TfvMh/Q+GYZgYC85Ud1Ay+32aZ0nlpZfcnI8+1Hk2jjAUhXlYQ3RblMk21pJ37a2
oOUNYgAegXfOp7kyXYwkMfQlEaRvHSrVvhsj7pSW9TXTuQLDumoMnUtb8/DfksusbtMWOtFIGRCj
DMbI9L2eBQVp7iNLpee5tn0oD/1jSnJPE/232IxhihHw7mUmuK9yN7XD2qaKR9znegNCzKkpySMd
WjIhCpiqyuvO+Gp4d3Z9y5sjq3+gpWnOXzX9RY/2hnitsgd9BDJT8QvWQurJD5CLReUIfBXg/sgV
qp9FcaW5Rx086q5xVyQqeMKybbJXnpqSo3cTWZ0Xx1XQzc7vjL1k4E+obBHWaL+5NdsKK1csbs3i
6TUl7S6bk7oQy31BrZ8puc5qn4Czn40gO75Jc9X5XnObP9YQTs9PXaQ3U2rUyAGcsrpKqm5fd1AC
9X5dDmJrVsBRggO3iDEDSHNuhaQ2yToRwTlLevA6/sxrBoY/FbXu6nE7MSNlTqbL8kS3YAap5HVf
Qc0OJpKR7lvwSl1e0cpXwgQk2GeBxrShriGvKMn/44JIJpCiTU0FruCiBdGAc5f2RAtpOzIfyNdW
kU4sTxLJIRfqRIpyLOzb3rLVJ2GyrLnNioJVAa0S8mDywgkKQBAUTrg4mWzFQtELcBwH5SBTcsK5
MaOqMPE6LpoXm4dacpxmEDN+dVHmACLa11UDL5+bz5h/Qt0eg/sUY6yo8J2vq6kEsdtGq4IEDOom
piZyLnw+O5DcRWlxoHvPmDeJAV53Sg4m133HiTe0T3b9nELOY7hNSkxX2wO0p50nDVw0rpvvci/b
ptCgr0svyAwVu8SKD9j4BiBxxsMJLiC9HucMRYWc6FVAHKTKud+4GzvaNPw9NptgUDHYrSU9wAGA
PRKUeQaGdqRv0rqoKhiLOacAW8b3AThxNCJteu/Me33YDHxHaHDZy1cCLdJlBzSdaOtisEV6IVCo
lFn5bFUBhmKhLoj2rrOp4tvWPTZWoshcVw4vHMDDNQkZ9QVOdO4A0whu07HG8oDHCOsI6Wrq5+nP
or+/vKaVr0YBskcXBQOCGHJb1nxygBxREhQGsaax31EDtUd2iIcnI8Mzs987iPT/P3PLzzkxV+nt
rDnLFo7xc+UxX/duU/GFRc/lsJR2/8XDCqvD+OPSqjF1W9rFogaNOkTfqiAewtz1W5Tm00wPO+Ml
cf2OHubqpooURte+HChjUYBaAjxUP86XGBucjiwfqkC0oAZG+Tj/VU5Pg9YqtnLFGxdq2n/sSOE9
LrzBbnQEJeruhXdl2z6FzoM+B3mtEjT8DHNAOMI9ZWHKHfgvdBLP1zTFY9taCWw5+t1o3UHywEBN
wkgC3gufelsH4pBQ6UVjPjV3rvh12WnWzjqcE6bB2Yp/ruSkhe2kdjGNH07aaz+y5qtDt4bY116g
UUCY+C4fFedi7WI5NSk5KqBpY9lBEjawuzaYZ++xMFW0GKsf8GRVUgRjtjkNVMAEadixoe2WxM1W
tMkNmIBfBZtUY66L48m32MmSZDA5NAO72u2xi04z/GzZFyfX/JzFX1BWBOsVfySxu/VQ++2tt85V
ZVZrL/HTbyjz2XmV10+1h9Wy7pA1myYFz1P9QPjPKH5x2bGqH3V305pPtaV4daw775999qSDkhDD
KCFXU4FRMw1Ji35gz47UToEhrEDdB07+4WEy2Y7EIszSx8kEsjlXhPO1guLZ8qW7IzPtqRpqbH7W
/Myje94MYe8FRfpFNEEuDuWMx/prp+rIrMaipUuOUAT4nJy4TFOsjaUFq1AFKPtHp7uLhm1aPlw+
n2t3CEgI/mvFkrLmLI14RSisUOiLNeCZ59tZ3xv0q7HgHp8uG1vJxVA10kxzGQ7DPIl0ahJnKkEK
iVDkuc+kzHZ2/TJ55LHVwL1c2ceUAg5OmaLppDAq13JApamToYdRUYGV4JlG1ykqDoyiBH10IINp
lwp/WQKqdFZBXIXGruGiBozB+POAi6kxLzZa5H8Y6qt7wzfawwTU5eWtXPGOMyPSwaCFXUS9CSPz
eNejjJN7QQOGrlyVN6kWI/l+Qly9curFjvsdcGW0F9Ax7hSLWYmmSD8xioMiBmjHZFcvgQDOM/Tr
wHYdWPkLWpzuvJkoBHpq1cdZ3beTTFdaj2dgoqPSYKqOvsziVzM8OvEj7RVvqjWfA2UDPv4iHfaJ
KtbtWGVELlKlCoKMVXbw9GdWvbnj6NP+xwzcLWLG3/sDUvdFthgU8OBDOHe6qbHzOB1gEWBrn/TR
wip+1EH4YeR/DRUCSv7ElFyzQOMho022mCJDkI3ZnhivoEb058pVNTPWvhakZYDPBIQWjUEpeejA
xlKPMa2CqW/zn2UUV9/dWidvg9HVj51jRHQzVXl8PVCWH/N5do72ZBT9Ttc9doC0FN53hjVX+h2A
9foykEr1PDRc0r5e3v2VKIrevAHKbED70XOSdr+m49jxyamQU+V4ymzt7o6CfSIH05NZQYC7fb9s
b+3AAMUBaIOBLBUAhPOvHdu8FnUHe6yHTFy1Mb33EQmkrd25CVOEs9W1ofcLEAIK8Z8aHCCJr7i5
rG1uWv11NBikfpz6po1rDI7O9W2WV8kei1dAONae0Y5uoo+HNh567PKLjeVmk6RpXINIzo5e3FKb
HpzY0h/nZDT0AHzr/ftgm9nesAr6u6Hc++aNTGw6AW4nf0Tf50DGxHkF5p7NPgbG3Qc3zWi2I5U1
DKHdCMY2rbCzV8rIGBY2tLhT0uq/IU6Ceoeux7oyFV8uU+lmcDDhCJV0dGO8T/zKUY3B+SED7L2u
3g3rxvDykNr3tXFvQFKUjVedtUFf8rKrrHy+M5vLETt5tVnO3ArL7eqA5Oh85nNYTN+WuirNc78H
cLtHT/+yxbUW5JlJ6dSO0xCPjrWYbDcaaFisXTHvlkas7uxrHcPn9cGLbywv7JttWd/X3svlH7C+
ZNDmQCsCMUNOM3DZgqQj5yC60m7qKuz6B7dHb27eoCFdxiqu3bUcFcv9x5ycYGSYgaojHV811YDR
NPaVdzuJA28CgnE7jgHgyH6pQb6EQr39c2yVlNrrXvXHvpRvVJoLzsUYy43nQ5oFVvJap0GsBVPy
zMz9SN/qOFXcNitZwdmSpfgzJMhXjWWHDeOeiV/afGvx35c/4soVemZCuqhrIfJ51LCrjIGGFiAN
Td9StFi9Yl/MYbt82c1liytBFXQnYGOAHAZkxWQAChl0b5jNuQ5m72pyQ024vtd+T6Kdo/xma6bw
/teB7gXb3ScSY68tMIUVA9k7kq9VGdIZUI0M1EWFP84qXM3KHYqhL2DXkVdBSFiuaVg9eGXB1FwH
fYEmZnlEbrpJ0x+i2V/evrWXPuaJ8JZAbEPaI9NR6kKzI5HrdWBxCjx26Vgcahu5xcKh66vZnzoN
HP2jp5VHm7j9EBYpH/KwicdCMXWw5p7Q40BdGWUj69NMrYhZ5JZTCt9pytsqBsUeGAEi1wkur3jl
Kzq6o9sYXF9izUdgOAmtmqW5vT5DNhIYmhxEyprxiL6pl303VSRua4cBtJcmyCPxXDFkXKwoMV9m
gesqcMGoUb7UEGzXuiswKRVk3BUVO+Diu7y2tUfvwnEEtpBFZQ+lm/N7AzlSWzd6hetX+61lO6S0
vs4TH6QDYsy2mfdeVS+x+ZKWCpbaz9xHmMc5MSxrdo01z7TehGGLiKDhYG8gYerd0eibkQu/GbZJ
dOU1OzrvEw8ymnet85bE73N12yn5ea2V+/r0p0iRdeynQnAbP4WQNqBw3kEHmqgIqfYtdbrAbPeQ
6YnnsJz8mACLHUTl+C8iLV7KULFCKRk9EuknOGZkxpbZ4E+73ialXxgDC2qlSCfXji6eKzgyEIJF
DiLTIRhObxSRDSsC3Yhhm0PLsdi5iyO323S6alMR2A7/66Utss4IuBiFBbW6XJisQJYqmMm6oGlB
KA3NB43/4uBIv+zIn5OBcytS/pO3paVlI6xo6Y9O33Q8bNgPmm0mkH2mKi3ilVNzbk1KfSiB8qeT
JV1AADianIBCJ8QJE4CQeAckecgh/eX0L0lcK87r55B3bnjZhpNYZPBGI7TAMnu+M9LrMf81MtU8
o2orpZDQm1OlFw1seFBYnN+G4oC8zo3KTetAB9FWBILPMe9sRfIzk05twsXy4Qp3Q/gmQe+u/Emi
9DAbIpi865HsLnvKR6fzPD0/tyidtdqtSZK0+Hj5AdMNxlUBsNGxv/Y2uZ/cdKBb68zgYdo+5ztx
BQUhXyVx9jncnNuXsirqzRGrM6yYZP0mdhyI720vL/HzjbVYAEMhYLYgMZJh0YITalpG2kEs4IWz
g+Nd980LyzeOappNZWhZ6ok70hETv5hDAef+tG3Yz1mDiECQDyG3VVHkc3pzvqTlYJxYssVQsNGC
Ja36UQ2+7QR54/hVpajAr3+bRa4N9QiIjUsHe0rBdZXboDFPOwyPg/rEtQ6Xv8366fpjQTrBk8aM
2bXhfbOe+lOClmhSYSTcOooKwOuYht2gemNb65/pj03pREPfknmNBptJ2bxmhlP5RV42m8S1GFBh
I5jxGouYM/A3FnQvuQVSNwI9+qLIm84vE0h1F1OJmkxbY8DfcsejM9PulYKF6w1j7NZNkjgW+tee
SJC0d32Y1nYbNrx3f49g+HuoosH6VVtgcrNopIV1FtdxOPXE9DPIJ+7jHjQJADch63drL7uBhI+4
AYc95hNiMM7Ms509DmadTguz6Bg2npn8EO5UH9zMo/vZ6axfTGtSiMLOAw16dIIyn0N8VFWLXd3F
RYwYr03g1ql0xZDScFpuYFY/1t+txgcFqu+YvpUdR0cR5Vcuanj7iSnJDe128FxCCoTg1DjYBHzi
Ljpp7wSgId25zlgNfodNrppFXAvFeBehao+BelC7Sa7ZAC1HSgvOP+E1C1qr7SJxNVT80NJyx+IU
dJAdntna6+UTsbavkKhfUJGAM6OBeX60SyEcPrl5F0QdTrVzL2gK2HLdfU8j70bT/3o8ECZOzUkx
K2IOJdoIc5l2P+TdpnOfUxRSL69p7ZSfGpHCldO63lz9D2nXtRtJriy/qIDy5rVcd0stN3KjeSnI
7JT3lvX1Nzg4Z1VN8TYxOsDu0wCKThaZTKaJmAAS1/9UNRpK/am4Q2LNLepLTJX759E4lTvYRCdx
8WxAdpglQkiLFYUrp4GkFq0RRK+z7Tad42uRm88PIw5aj04IhK8OGaDp8XYenReT/Bnno4Sp9F19
+v0KSW8yG9QWnqV+IOr00vV5aP86vQUD6cjgfzCYj9aWhtblS4ePlqigJwEZqepbGUKFF3X80EUU
7nyL0NSDdCQ6ltiWS6j21bEx46RXkNySEyvQ3xajFgQ+vKvGhirof0BYKv981mVdAnEzlFz7J7SZ
hVXnCPyIwA42J2A2q1SNEuzomzRIbMltyeCZ08f57///RMP/Xi+sJSRaLUh24Xqp4kBqdvoCDg5w
dRvaz1Z2Hem41o8WCZxJdMh45tGb+j+XNWteBYIXTKAgJqigwqlAuSWCS8ytb71fPlGYcA0z59Va
5/CKLQkMYwSXSZhE/3xnCUHcKWOQjb7MqKmb8CZuHT2vCEDG7D5ed/L8uBq7XEncKN6VaSj1b13y
+I1eUXrNfKIyN5ouqXXfLUCN+te0fUqVzNenS2k6aPl9jq6N80ZyP9cGjbnUoH9GaZ+AJkkvqfau
5467Cm9OGrx/Ce43IMwdhg6ULI6gi+ZlzV003qjO9QLN77G+IInfox+sqr059vNGEjh83iW2vbGZ
DwiVyqJYB9zYVhft1gUpmzS5Hme0nlnk1erLb0T4KC3QUhRcrsY6fEcbnDTN4A8n5QkCX6oJ7sY1
8+0GzxVxZ8TX1DO87waN2SfaoK1qnQPNme4j83aRH/sodmfjLcdEf5VcGNYhGf46uYdaoIz2OmRE
NLh+5pUWjVUDKtkR6Re12cVW59JBmyoX3F30l7PbZYvCHG5wDIPpvcfdhWx+lA94V0DG4DYrBDC8
yGoLw1yR47ysYJgBTLxW+2LQdyhfuZ1mhxDidEcQiVbLjfz3+pSIdLaozKXpgCnOmUeKqr444291
uFCdh/NnWrR+zLZPMYDRqwogxmEpoKZIEnC/qC/oaLnslR/nsXj+A3cxyOFstFw47IhqBSbUYdKn
3puxE6D0czHrxkuXiqZGuSZhev7PzY+KJOOmmqHOQEoEGANPNW+xndux0X9rcY0J9mV33iSO16CT
HXSPw/V9GVbpslRvq7xD1tHe36hd483TtZYW7nkUTqRxgsIc34rodaIYaJIrun2zDm4nis442xsA
YBqg/F9IXzPbm5gkJXkEACPvke633FXRw3p8WDvDBS3he9KXbm9Hgu4LToytoG0Ust8OeozAtHd6
ZzoR2vPibgCRE1oNKzlCNVi/s5rERbJ6ODZGdnd+GTkb4wSPvVpiVJUiCXjSBEVDN4P0cFEe1j4X
2MUprKI9amMY81yvEhN9gAmAlPbQ6KAk9QZzl/dB7jwha6u2FToO9kuG3PjoDqONt6CozYRz1La/
gE3O431kzFCO7DxCrgr0G6n2PhcN3/EeuScgjIcv4xGPJPr9cokE0QLhrMxx0Qx87J0SYVwWjPAm
iTLf13j5CI7E/wMODRNUy6CcKjNnIl+tlczq2HkaYkejzl3JDov0udLve6l2I+uA8oWbSQJY7kFB
d+x/UZkti04VdYbeS+dZY6jEfqV6eCOGcruLa7cpUW/JBGEJ/0N+AjJ7do60qpRWmNn1V6194yxe
uwjeMdylVECwZqFFHc1df7JPm9iV6FbUxA0I1RQ5Ha4XJ1l8uSUR9Gm00l+cCtMRpjq6TgKxPkNf
TRe97CLBDp6dCk4NVSUEjRI7ZFKaA5Hyee28GK/cKFY9db1O6tfzDoDnrbcgzJ6RCtlW1ol0XtWC
ojT/Wag7OfIdy5u73XkkTnVMRy/3pz3MRhlAJNBFBewxMb1tektzlxrPSXOPEQAHQ91zExT5VVK8
afJuHfcgXls1N01BjPZy/ofwfN72dzD7Z0gxfl50+B1SGXuN9oT2HB8htps5f18Bg8UGNJA0UBcr
X4hycpSJjKRVYTF4c0kdElVC/0x43hyFa88GhQmJEgeSD3oBlMwofaX3F/JmyxeTfAnG0Mi47KYO
rcaXaX6lWN4yvhj572h960WTo7yba2sr3c3bE9PI8jyMCpxPGlgEnxMdZa0B5kHLNbugk4ZveAEQ
JGDsS9fp/BdzoYDxJyokC3jIjTZ+0Ruo51jqqzEYoseyxos16EgU5m9BiYDveGpakbVJ3iRYYMNd
/TZYfMNFhczL3fw6d1HUcdtgDtILyMcVv7s9CdNj9vxPE5Q36nXqKztcZs8g7jrKe1GVl+shPn+Y
Rt84mzVHSrUdlxk/rLXvc8hTaOsh1wRvFp6DUCnnkiFb9FHGfNdVm0mBHoTOK7unVoaPyPYDAQVu
oKit4CbhrfMWivFFKXGUZdVgztAHMuoUuSoqA4oQGBdUthDIy1cg1CVxewUNiKLqEffm2BrBeJds
WcBmMgEizQ5Gd5nowVy+JjL0q4MR+nL9UVkE9R3eLlDR4AgdVce0kTA93QVjV5UkU+gu0EPZDtr0
6Igg/lQsmTcl7d3AwxxaZeCRZHZBpCd4OWTYBbXbXvRhv3Mcv39Pd8/EH8PGLX1QALuoPJaW2+/r
QBLcxzwXt4VndoZUl0ZBqIlp03ky/DQiY0u/SNfv4CDWt9ETB11ytnHTNmc561OYSZab1PT17M2s
bwz1/rzH5n6wDQrjsGVVmsF1D5QMImmmtDfRKdqLePY4vX1o0kJXrwxaIjTzsy0+IEsbralGut6x
y2tJ3nVo4bafMPYyrq5m1Je5c1sCX8f0TRE4opPGg8dsLDLBmFxE3YXNdRTEjBOlJr2nLje9PvuL
dWclz8byrlYPoOZOwGBtXtg4FNoN1DDPLzDnmNMsEuizMMaKYU3mRPQW3p+Ko/deJ0sfdtP6cQ8a
n7/HAF0+GPfAlKPhwcacuhx6OsQxkUJFP7OrECM0rFzwOuPcqSq6pBE90MY+EEudYsizYubdlAx/
aETWNFhX3e3s32Ma9EvnpnZ43iTOKTuBY1yXmZBSTlfASXMWRpJ9pUmL202I6Y1lfx7qz9XEOBRK
k4DGHdrqitTHqWmJrU9d5BSDN19grj6cvcivXQOcHv54Ue+mzFvdOniz/dY1fkwehri9zI3999LP
j5onu9ZLJzCet9abH8TepeAP1edVxw9aR8hM/UOsxIfLTrrCneKrpiPfeBBjAXR0NPwZtmArTBNG
A3SrAh76shxX8krdh9Xv/c9kj1rvy1y6teXmRBA1/SFg/rrun7CM71G7CenJHrBPZbDIbgx17x2G
mtzooN+mx3XvhNNl4S4Qm3B+IVNfuq/O4bXfIzWquXHYv13Xqz+ExBOxBvCiWKwHRJIxeYQdzxY+
4iGVUbLED4sepbA5xv7wPrauDbm5OFA6t3GJixjkIGoH5rmKLax6ug+hOyEpqwbYuNcwCweWzufz
O/1Pg+PXFf80TDtF0GRMW7YWEJb3ydf2epBe19fZz/4x9aJ7AzlgN77XfzYIJ5tfun+RBLn7+3/8
CcxHL5vciIu4HDzi9e4YDG/KUffrx9vy6v2luTJ283Pk4UtLvu0aPrm0BZuO15108m2Z6MFR4xgl
ViyBtL9abqD149V70OfYh/ef9U7O0BfqSr/0e/ve2Vl3xP04bz7v4XkCT/3eJkxG37qaoQUVbvTm
xvbM3fSm+JAOcOO7d8VDc3Gged3iCmb3/vQAfvnu6F5W6QwoOmAZD+fkkPQq13zwxijom9BQU2TH
qUqHj/qoPFxJ8QUqiDIoUwZP/pUmwSIqBHDvYEygoBimyvifzSCQxmpMa8a6rwMe19rg5jKdtLE9
vd1p2qF2bjAPF4PGoayuV/u6Eb1/eRcKdG2pch+Ii9A0frrwEgTaanRSw8kbl3bmx5BxdGLkg5/O
f2ARDHOGMUojq9AiguuQ4MLa+gj6rXepS34oQySItVV65X75qqAswigk+k0hl3NqUlIlg2LQveTc
RN7gJ7vozg6Kw/JgPyg7bT9dQlbvqvp9b3wg6ghxlYS9T1wosj+LThXfY25+CmN2l/XWDEn2wcsJ
ju2ENzCeplkIUmoMEXlL56nutJPD9cI6nF9v3huHxjyQFVCgcvVFsgdUqHICsh8swkC81Vp2kup4
Q4dPu5Srm6TkBgnW12HQArWfBc6E57CRGgfhB44W6DCYmKiQOq1tCY4VyMYi+Z8p+nHeOE5wDo5v
GpXgyOAxxfx9mRjOHNMLEtNiBLKWTW3F4aLEReb1ZdwG59E424kSKWPwAC8OpHwZzwimhaSyZJR2
yx4zTZJz33a2lxoFqI1/TY0oC09dDrN5T9AYR9hFSmfGKW3BqmIQRFyBKieKLL82f+Rz7+b9lf7X
mvSY8EPp34IWOBb1y9gYWnf0Ku/h8Ky0CPoO70T9OStLdyy1+3n8XURgf81FRTVesQHTIjjleGQh
ecvWbsAAPA2mgR4RZfB641oFdyeG8V0dM13zQS0CaUXbnoTa+asx1m6XH1pNEN9yvuvJLmJC6Sxu
ewKVisErhuFQdWY49FpAILqTp7pLkpfzu4h7JrBl0d2JURm0eJ46pd5S4nmc6wFXCZj98/64yIXg
ZcxbUzCCUmEaTBrRzPgpRpzVBDOWzeDVlLsQfA0rZVLr7CCP6ktMeVxEEFmS9HRPR47WHiyLICWf
O82DMpbICfMcPp2tRT0TXf9fanMqdGe1aewGr5LsoFkGT3eiy5IUuyUCMzMkhEDzHlrzvVKbXilr
u2Ikh0pVwA3UuJ2RHTEKC4Y2aCSNM27nX1n1mqNYaWAorMqLK5LaM+aQCxTORWM3XM+JqT68ezRM
9yAMP13FXId4UizjlyvtT2s+Ko6rDi+NvRuTW6OBFtOlKQvZaOg9wJx6sHx/YjKn3oyMTpZ7YMZ9
7qboOqg0Ccw0AahFQrm+WZwrBQOVzogmxVBIact7Vm3BmW2TFJEKOXCAj7P0OPTZhWk/9MoQZJhv
XqLW1cnb+bPAjfa2iOzRq2yjXwZqboOWS+T4IMWdIyFt6r4Zm+7c+hh+kTFXqOlIuwyQBN2lEqXL
mcmlkHONG4Jtfw0TBaIuVsTygl9jQWvSWY5/OoQNX12CNcoDK7ptq5+yBKXV/Lkt/pHse8FqcNpc
qMasAe03CEp9GUU2cqVrE3XE+qsPHaJcPXlC9kVVD4bpdlYIWi4rE9Xmud98g8k8N/RUUZpFn+B7
i/tkCu30gkim60D9bGncOhZ4Jo7zO3H2DFpCZk2KIZ0DHvP6Z9U3mNAd1E7gcjj+/ASEObd6Oktx
Tbsn0yk+xDFUuIy7zkw9VJLCQf97vkPcmuh4xfwahlGxfU69hJUNVrmsuDWdVA4sdfXs9FlJ04eh
tkOSIUBQmsP5fUJ/P+MjtojsIDDCNiWbRtq4ibZesFjuI0jK5cU3MvyAQf8OjQoo0/OpYRIGH+c6
Q0+vhCcZpEnBUim/nreEs/lOIJjjH6laM6u0BVXOqj0So665hLTtoIr9JUk9Vfp5Ho+7MyCcCbYv
EIziiJ2apC0p2sjqFiZV7iRpYR/ddOkOSjtaJaQV5m71DRaz1afKIV0/A8taa/mWDM2Vk5p34+rs
mglN0poq3at62rsKMsru0hfkNkK+J2iN5GIsQPoDsuny8bz5PAfnQN7yX/uZk+FMzTw5KX5TVGZP
Wt3/Ap/1dVHk79H8VKIAmEeRP0vRzsgzd9UrPPbjd9WMRT6HExI4YNpAlz8IN8D3z5TCmlhDt3iL
1rpa2c3t6zhgmPW5lEWN9n/oMNiDssVh3n/IY7QR1CAxrOZj9iMO0n2EySAPjtU1dq/SFfH7mzWA
Qvy9dDSD82vNO6RbbObBNzlTBjILiq3mO6PIQlSEDqX2naXcflEmXqhrY8xs2njfV9cQPbpQeh2l
nSdr3J83h/fJkKFHl5ODIoHNTnStfVWj5AecNPZseWfF+aHGyJqwr5QXEWCLfgIxxwYU/kuqjdii
k/0uJ+POJAOyy5H1GCfQYi5eIJa6V+zF1cjgl/1zr063o+E8N9isSpVfZ0T2oVEg8LhcP7X5Ucy5
qdELscgJfpQMOifrqCM06+1daaFjudzli4jqgbd3tmvAfFRJkkapU7HYI0EZYfCXya/RmvSdL4qv
iU5GTIqwlcgZrF/dkqFzEuO4idWEEWj5DfSx5YrgOuYv3icQ/fdNRq/OMK5Psh6jE9WHbqy3UE0d
7dCo/JG8a9Es+FT8jfqJxlzH3Zz0Kbp2cSA0DUkAV3b6nQSlI0f2z68f/UOsc7FB0fuf9WNv4bq0
UG8q0ZOcpC89ChCF7JdD6Q3Gc5v4lp1fLvPuPCIvS4koAyEi1TYD/xJzI+eY0a7/jFOs5bJf2sVV
0BlSpY1b6PV1ri2eZDahbXyM42+j+kfF5DEeX65cOb45loIfw9uj29/CfNXVUNu8KnF193NWgTVT
U/y51RJfT5N8f95u3ifdQjGftDFq8HLrgMqhu1dgdDxOx0O2luAkE5FYCKxih4HJ2CzqgqEEz1Ag
2NuieAKiFdO6O28Q732+/ZAsFzJ2TVFbEWAiqdiNqf4s1eihN4ZAgnxrMaherqApcDZ3i4Xy9pQF
VooSrA4N9dkOzv8W3umEV6d0+eDK+zL4b8vzKIFYEt8xplIHHSiMLK93jOM8vKUKNBurVXRn8aIw
sOOiSQX61FSR/tQhzAj4usSGN9WI9uh0YHvo6wwykU7V+q2mQrs4VgSH9csWMsBeT4mZMW4CujSH
uVWGioz1MhRgWFhND8oAluo3yHjqf83twuDQ/bXxdSTrJK1vQKARk/7aQldnW+00tEFIUEaZa8G5
+OKBAIaSNhI9yH1iIRmwZICiQ7HAKLg7UFhoKFqA3GF5gtos2p716iMtcrKruyl7lLuxFNAv8ZYU
ERyuDoh+K9CzOzV1WPK0GhcJvLlrg8IYGmlvjaFv/ZTm8tZ1ESkDfNk1sJY2VmoQP6F9EowXWIdo
ivUc1rZoB5rGJ6e/GKO9El+lom61r4mfUyi2+3itS91IdRCu6IsRuYoBHoA6+WkMGO5So+d87A6y
ZL6TRj0QFMTOn0e6bCfXCrAhQA86MtBxQA6LORwVKGWGOKF8KFZyqOLxGFWjnyDz+b/BMOGpqVRk
rS0oAmbDvgMfkD5inkZEP/zFtzDryNrSG/Ekx/hkWZndTgqKeIZyI9VouAb3d7NaljsZ0u15w3jb
ElvSRg+GomOSjcG0M+QNZ5keCvxnyhAceVTwTCbx23kcrm0bHGYBI6Ptp0wDjh3N/lXl18jSO+2t
lIe2SIaHC4UNgaFokPB96c6xpDEfNQPfqm7wiklLTCO5LaRnO2Vv6Je2KHvMhcMTEU1VSCHjqXx6
sCOjKQ1lwQ4c5Tjdt6upgH0YeSdS1uTaKR3FL9LoqimQQj6/pLytbxqQuUMpwABNDBPeaK0adSlB
ONqUN/A5rlLs0Zl+HoNr3AaD/vvGQWd5pUXyDIwls96GKb+MUjBU29E9ZjwOVtK5miSi2+BBWg4l
iUJtGQ8bJukwlXNrr2OC2RrlQZI8J36x1kM/P5QzGDRFLY28O2ELxlx09ahivjxLG89CK38yfehZ
5pYY45S1VwjQuBF6iw1B0ynvs1EJI8rVKePbMSeuSdJJzigkmjNQfBsu1iENx9kMz3+5rzPm8Cbo
N4HSGTrU0IfD4KxQoupbE2xb6jy6pnaPxN5khwkJdaRo43cNPRklkrK+US6CMiZvUVGqQU0MDZUg
J2A2Job0QJLZ4KzLmKuU7DQo00fZehrNi9j6UWnQN8kezhvL82JorKFU5phn+KJJZY5xnPUS1lRJ
1PuxVi5GiHslxuJ1lWgkhHvbbbDYh4wNNkvU/bCuev6RQEWljKAHAsr8xy5Og7SqD+qwtK7coAFB
jp/O28m71MEXh8oQejhNUHCeHsdqTKZ+lHHTOsUET/oDvLluJaPAIaHm2QiSzyIw5mys62QsmQKw
SXt34p06FH6RPbdoEtf+OndK9+rGLiY46jCUlXcWhVKe1OJVWIqmP5WNEnAVoLOBJn9AbHW6brE8
xJSqBDURp7xXkulNLSX//KfhQzgWJm8RXGLG7RSikTvNqVts+jn3C7PCBkgEx+prozJdJf1fCPa1
VTVyKRc5omXrpk695rgcIJx42/7UQ/PedF+b30oQBXXQB/ZOml1RuZvrt9Bzit4QVL0RW54auEbD
NGcDrlVLRrdRBd5Ax69EImg850/1Wf4LwoQJ3VRoNiQ5G09zHlvrUIIWeLUxUqx5JZqr3r/xyTZg
zGmCXDxpjQpgKrgIlBp1cyU4j8BdM/RxOLRg7oC273TNpKpKLYyJNh6JFdNtsyj14uJRyfpv4aBb
F04Br0T225Rzj8M6Igax7WTegTUEkzJqo/iK0ouInbhfCIVyMGTibQirGJPkLMdACtyfI3fBYF5k
qW8M/xioR8rVgybqWOGdKrg6HTzkmFIB6eEpmrMmiVZZ2PINeR7QRiKNgl5V3hf6BLBZeSrSrnZZ
2AAw51cLRrTWRSK6MkQYzC5ITCRjqgwYxAyd7E4zrhFon99ovAtwawZzbhp5lJuxB8Q8HZPM0/tD
M/q6iBBeZAhzYIwKr9tRA0qn9WHZ5iEZHKoeLtjNvItn86Zjn8oWOq4GyJ/iXLbhAI1J5zGfG3BP
vVfO7/PLxjXo8/Vo0WXdhrfOSBBaA6mJwCXQolPU3BW9IOD7mr6C397aw8RDrUpy0sxYtild7wxb
Qp0e1zb0I0w9f5xAI5A4aCOciJfSuYwV+i+oHoRFkV137SL6MaLFZSL6Qi76Sqc8nuOFdOPck7vJ
V9wcKjeW6+zkQ7QnfhVkj7a4p+9LuZ5ZBuYsE93oVZJhsTGj/zR35U261mHRIrtUJxcLsnVwXrt1
Vv2kFOn58ZzW5guwjDcJ3rijrsLoOL1alrcWFcw5WBLkCv1VuT+/p76WZE7ttJlTsubOGkN1FimJ
m/K6uBlCTEkHt1W4DO4auxZG6277t+mqQ/u/aDJFZCd1p5v9XE1ma6Y6hSa3CoZqp7uh/6Hmx6Q7
VCI+JBEWPVsbrGJqlXXp6Zou87Ea0XIBZh/QPQRTltxmE+q2IIQULC1/C4E5CyLSeG6zcVzXDjVp
I2Cibyo6FEQrQ2RiflplfMjQkuY6BbTcciO7rx3nAkPNTXj+B3BsxrsUD1OEPzItC5/aPNlRotUd
2K9jyAeUw/tc2zi4njHv9OlCOH3Oe2oADiVfsL/quNjZJW7nzDEzZGbsRLrWFTw5IImRDqk3oCCf
T/MHScyAyL0rk2J/3lKOZzyBZjxjoXdD3xWwtFSuMjRYt09VJIDgeCJAQLsek5dopGb7QyuzidJF
Ah991t5lkIPWg8wJo+ly0AQVNa4ttE0b2VBQbf+ZG9ns1InkaGu2sIyTuVfJRVI/ZSIJHa4tGwjm
4BWSGedRSpvs0iAbr1rwDUpog1r2znQ4/2HowjNPGRU8Qv8aw+yJFVSDS97gwwx5WKL7qPm1xHdT
9nYehW7kLygGnkp4aWLKjE1SFCWIctV8RTxRuMrkOl71qgXjEQLAoiNNIxMWCZI8YBqGkIWjsqME
eQryDNCdYG9fkYv4B7lOd+RdOsSHEmijaHCBE0+qGzR2EsqqnUZOJBlq5Mdklx2bYxKmV/ZRDuPd
ujN23W54Ob+QXEBKJY9OAJDhsQGslVddslowz4FuzgThkWEWHCPe7sYH+g/CF4HVXE2dRRmBIEu3
03K0+0MpVIbkfqQNBhPB2tJqzdEEDHK3+uS6qFzzowtIGD0nv6TwG09pFUO/4NmB84MAKuNlQVmj
TqvW4hbTugj1i4x4eOGU7vkvwztIGxS2amE1oyY3M95mo/5zgMqWelllz8O6O4/CuzG2KMzK6VE5
SkkKW9CQUFSQTFgu0dwiZc+Odl2td+fBeFtBRect6j5g4ELn/en1ZI9WV+YtaIkS0qlIZ5o9CKGb
JLBW2xCsHm9f4w5G1zuQKI/QKZQ04jGL6xjBHHQg+3W4JLLzjaVDBRIpG3QJosWTscawk6lUI2RU
klZDgL54Nal3KrKVWe3c6cmbrYn6Vnhe3JYVyN9SVlVMYZwaNeBxM8f0Gd0ulTtM6CWVfhhF7BpE
clND8PIUgdEzt7mVWq0dIbtOXzlVUI8jxrIv+jULiRKMliBsoSvF+titXUxEWkuNbecRoKblWiaN
22MqOcqCsvT7aPCS7lbCM+vvt+IWkrkQuzmfyDTgzVNB9jmvnJ+DqV5pepIIcHjnC3sEhRcq6goB
qdNVnFY8P2MJp3gZoAGQP7XWk6O7s3VQ0L2WCB5P/HX8F4xNwNVDSWpLBVgTJyBxqY4JGffOEB1S
HVN+1vqPai6ja0uyqGmW56s2VrINEImczWaWw4vUhu2O7eMSq+6aXkF5S7CcimA9VWZXjtGQFRM1
cVabVwxCdVC0MEDVTI5WswQYOPAhp3Oz2C9QFfFr6AXKzS7rVXcw5xu1eYgXHWXE1JXHyf/GhoI+
E+r2iBV1VncWff2F1lg4m4sZ7/seDjsdfreriMmHeyqRW7cNHU0eGAE73U9KLyeDJsGFmvJDH90P
2k1X7daPmDx/wxwVsQgmCA2qHnKKMzvtJLUYXfTyTIeMGkIsC0NYooEBrjUIOhQL/Sp0HP0UpS36
Mml1oMhmfoffgrbn7Ee05H5Z1BcY9hPtHvr3vjiaDR6ze9Z6XeHKEAYjcaG6nfyxJr9qMIXJox6i
0ne1KuQhkh+tHrRBRSsIJbmHZAPOeLl8kSYou01wqHJxaRv3pRzd58kaWljZb3y8DRLj3BpNWRXN
xrLW+b4wdyT7NYp6nrjGONDFRkqXMpgzfq1Z5knvKxiTJh+d5ttVmKIxLxEO0HC/2CcOGwXFOO7q
TCWjUhIoYRz0mYtiHWRdAoySHZvqOyu3gWM2ZJOnpdHlMEvGvM7aQH549krnO65iA8LsQmdwJjXt
6GNsvm/nfdH/yOLDN3bABoLZaxLUDe00gx2KAQMo+1UCKRbBceKFcw4o0jAHK9sgbmH2QFzmY6TV
AKnbY2kFXXsEtfV5O7gpBlRN4fAwFQrhQroPN1FI2qCiZC0ygiz7fSQPMSitFgOlcP0aki9kyVw1
u7fLb9T78K78RKV+a4OKBy5xrASo6NCoB9kzHVHOnXN+YBBSRBikRec82+zVojMEvgB+XF/Ux1zD
4yvV4rdxMdB6BdW586vIcbMapX9DnUfBu4WNG2dirubQwx9IyocCYRmT5AcJIxKY1nK17P08GGdX
nIAxu9taYkVNZoCVxcUIqpTZcudZUPrlrt7GIGZ7F826asqE1MyKhrVVfVSLH3k/u4n0cd4WTkB1
YgvjSOdekvsG/3mpujyCUg0iPGRfOq0PPv4rMmqP8VwFZibafqIlpP++2X7mqjrQJ6HfC/VzE706
ZX1DRPVS+tuZu/DENuZk2fYYK00H22JMY5ZQCAOFnKCnUGQHc4zQCVsvRQw7skW7nIYFczEODCkE
TpsTE55YQv99s1wJRnNqawHMau3M4WgP4dKB1V/Dwwgd3LVgT/DXzTJBuEfFLdibbyiV0nB6eO+G
1L7WX7apKOf0lbYEDFQY0PovBHvpFY3UV4sECCPU9rNHAh1DLtWl9Hgt38wvMVh4MFDoalfNLgry
zs3fyt+56Ed8ZeFnfgRzFRp9Z1ctTe46iTvOrqMcFwMCQB7YpRtQRo6Kh6q3KYLlu6pP0xnvkTiT
NCg1UAvML/XaXVm+NMtxSsAGICIaFXxIi3EimB7L+5amXU2zcWeysyVR9MJ3H5/G0F+w2Zi1NNVN
71AEPGgx2LzEwZztyhydk42fYVhKxIErWj3GcaSoEC9rCcC19SHivK636Zx7Y+rP2q/znpF/tD9N
Y7zHXDllV8pA6uUdGZHVU9xKEWVDOeWUk3PA+I9Wr/phTGk0RtDp7Zvpc1f9GhTdneRfVeYTkGyI
GLRFm4LxJX9Ga2QddmnKE8bThalK0boxMZPSTmBNW/D3Byd5lci8l8vqeWiM8Pzn4cVN26VjK4qD
2STTSjd3E+uUi9jO9pgqLTQZhd0raNdX6oUhkgnjFZJPQBmXkXbmUo4mHDE2un1IAxnkbPvqMj3A
f+iq195ID/Ah1eCfN5YbDaiKbIDwFY3rX3PYiHwiFbA2pBjSUj5oyIdZ0rtViFqcuLvjX6QvuexO
SeVyHIFEOgy1dyBZ7r9zrjYIzBLWljWOUNDCC9XOIb3wbsRh3H/nvtxgsD4WsxpZp9G9Ub60zv0a
X6PrA4QZvqWhG14AxnVJKlqdocqNTAJbI1Sk2WrNFpq1snqnKajW2D4oucf0phEJ8XGP1gaJcUmy
k41jrlNv0f+QDahtBk4j8kj8DfBpDeORtFhN63WGNTMm+ecpkLQhqNRAaQa3Vby6myHy5sYaOlmf
8vKlnrxZxC0p+gWMgyJNi9h6gJV9/WFq75gmOH+YuHfWZhUZB7UWkBMsF2ph9RTPPxxoX0q30YiD
i/nMLEBp73/bIA69BDaXpLFWkV4lMAiCYChpe9EKRZX3WE+8SVSKEuxFNnlmzp26jgrdi8hPSvR7
/UzJzym/MERlNRESc8Qg+DTMVk+RZgk96JeplHhKj3n490XERcX1fhrSjpRlBMOEzJ3frmRooz+y
5fazNKhubL4Nxm0v6rTnnq4NDHu61LToY5oQXK1X08G3OZqRIH3N3dobCOZwDfakjBZ9Oc72fTL8
JiKpRJEJzNExshYCDxH8norpYjmPfXncadHv8+dHBMKcH6K39jzRdVIn0680TJCmOy3++T+BsLd7
2XXZgDwB3qW4hzI1WCXo9KSigXuBKWzaAPQFmd7TbKliPSb6rzTeFUJyY3oQvrxCP7+5zRwUCPi1
RU4tsUDFuQfzpnHzC4I5N/atct362bN86P1icHW/Pz5SuaXWbS+l8Pxqcg/r5jcwD4HWRnO3TWO+
RXI8Y3pKp9br6mOegiNocc9j8cYeAPXvcbXpIdi4OylVk9xqARY3rxGGIyMomq/N72h5yJMulDPN
H2c5GMDx3LZlaJjly/kf8KdCcm7F6Vff/IAEg+EKbkpEoKFyVMIIec5QDebfpZfNvnlYd/UxuuyC
6kkO7+K3/uLpPD49ZOfgGT8yDIpZgKIK9s+/9OYRMqH7CRxdhaKgpGnaIOPJ/1qBh75kN0vO+JU6
maLZpvHO0LgtpmacKJhwWKATft400Xlh/ItlVp2yUNNUcrAXv5yfJV1wO4sgGO8ydKsu4/rHVnVC
a/lRFW/CARJVcBzYC5loVlM7K8zIjqD02Ck/UhfNiLeIR7vVj0FZWoG581kNox/Zs/ksu/NevR49
x3/UdqVfihICAovZO7utbImM8Z+P91CMt07/Q08F9w4fAnM5tLCOZwSzP4ZCm1uZnggCAZwk2+fR
I0Yoz+8N/qJ+YjB7YzTVaFFsYPwfZ1/W3DYPLPuLWMUd5CtIipJsWd7iJS+sxE647zt//W3mnvOZ
gniISl7jqrQGHAyAWbrDZPwGDksI06i7ePBoUeTvGQjxtuFWdxl6U0A8CgpypKouN3lZaZgCVXD/
IBgWK/UcFGO7rgrtsjgG0UHkVTTWk0VotVDRBD/LJzF4qZ7V6ZCOSPo+1i/og4eLhLcYn9Roeq/e
gQNw27w5SFwFkQUcc2pUHppYRwLzQvFdHY9GeQhyCH4ftlEkHgxzMECVIgNnEqwS9sYD+GJP4VHJ
7eS1+F5R6RC50TG+17h0zKvuuDCOOSG0OEHNLQNqo9yitVEcXgOBY9kcJq7WD7OZEmoBUMRjH2V9
lch66qO+kWDqWtxLsVO3KZUH0DK6KhnoFL9uL+WqTQtAJupD51iIFQE2JcYo3+q4HVteq6E0KY48
cngeFLObJ6OIo2FCa2Brxg9TFoDihtwkAye1veoaC4OY/Sxj69Z+CxQ9cQ0F0nH3qXin8caNrilC
5qNrAcPGe93L48Gc+xwnUMFDYl4Eo0NwVxbOkL90OcjJbjC8GHo3Xf04Rpai7cx/elZD/R0CeRCx
Q3noMpT0ahSovT7XwlCkUoZbbfyu86Ljqj8uMJjVVNAco2ooR8xP90Cx0/QnaX400DnxPkvVKXlM
C6sfbwHHrGot+I1YeTBJVd+08UOSn3XzhpuDm/fp1SYj4H7WoVaOLmlm4Ywx0fJs/nb1OFhd+TPw
OD646ukLAGbVejVQw4IAoGrcOD2myi8/4wTatXMEmSJlljYBmYjKREDwNwiB4SPQKmOePRZBczQ1
dIBNbaQdGwwr3vmiGruyWqf77YCxsni6MneFQOfBRAMfAyz4Y1cpQwIRN1mGtAlImeyqVf/hcgEZ
ABBUobAMGhG2y0UcQ7URxQyPNLw14m+gbaPixDmK11KxOohw515ySImBi/dyA6GLhqilUKDLBCTN
+XEYX8CXVE23hggi9FmA3Sa8sbS1NqkLTCbe+qGXa4IJTBncdHlsS4LrFT865U7xdqVsT/o5KK2x
32nCWylbCSawc9Fu0oOeH0wQR21/y7XBUPwaiNdgKAKdcKyWhpnVc2zBr+nzG9+kmvrLGx6KiAoe
7eUn3cPciSNltl6dtfgGJ6yHoary2LZO0b8noZNHu+0ftOZc6DeCRCYURCR49uUXkbwUTNZSnVpt
N3RUjPTabYq85rT1z/v7Yv8bEmhyQV4hGSaYHgizPcFjrYodenjRIjM81NNHHr41U7cfY40mE0+O
6iqkzWBgr4LkvQ4RZrYDD1cVv4rmLms8rma9Qbw8QArylpvkTUhIwXnprKCZM60/Jk0wvo/R6MsF
FDE1Sow8Kq3BSF8NpCP3cmhUDulnas7AE93t73UV6HBLmVkOIWqD6znkuS/hAr8LjdKMS/BKTnN/
YZxBDFCO6dAgS7gNtWYZlFp1EKtr6Jdg3wJh4ndmIFalJSmFG1SZk3XdYQjJvmlrThPDlRfCKihL
m4hyRAHnDxMX2r4nXV0DygBpSwom94DUnNiztnAaeDENlCrQX8eyp3gYJUDOKytBC5NIEFOpP0kg
tJhZJr+2l+06yM0XSfDOSpAaADMG2wtUojZTFFVfWlOXWarY3nQJ8u+ddyhE4opNdRfL5RHD+jvJ
Mz63sa8uD2AbR11BRQs2WpGuyj+lqYz+lA+4PLTKnZAYjpS/m8MjkV+Q7UVCqf0ZetA43Qa9fvHA
YEQ0BHZDhL+IzNeTuryNAjKVluyNTuNNTt4kByntdnpZnXo9OJh+TVMQgqQpXsxjEHE+7Up0mT0H
knigsFdA6nq5J6o2a5RSEUur6PWBJsNIMDPY3flDFThqBFZjkbR/PS4+2/yFyVJLtALIHEknlVYQ
2GZLvqNrk2aJ/NevuxkGFsnor9DA1c0EzhSK4wIKeiXmTTHy2Q8fpaTttanao4GUcxKsfkb0roH8
FkFz1gG4XMawgvbQpCmllfcyesFNqnaq7We6LYWNHYsBNdrSTruX2BetrvM5ge3adeG5C3TGUmNI
Fd9Hpz0kyAaCfvfco6A73vWFil66UBgtHCDn0StUqIhIPMbD1T2LfmUoYIP3ELMszKM9hBAnMXut
tLIgute1qKeN0h5Kkj9Lo3yMPMVt4/i2DUxwSfWEU+hcC7QYncBYlQqeGfT2XS58ZlSjUZmkxB1c
P/X18Fj40yP42d/KyXzf3qtrUXAB9WcdFhnPcSyMOMMJYqHTuLXzMUvPUaejIbJSeZNIazEdLJLg
j4b8NoRHGXeSx8ZQ/BpQoJ5xMCL0Dk3xj21rrruDsD0gNjiTtUkgUWaDetpo4TTGMhpzjEOpQhv3
Zho/W3T6JgrNoGHV6De6/20sDt7wVEqfkYl5keQkFLt02pPMVUcLCpKF72rFruc1lV1/VVnCMChu
IWiOwrAc81XrQfPVvAtRMihtGaSHLWReR/kjMh+3F2EVR8dcJoRQ0EDJNo4PZqd0VRmh9TTxMP7i
0QhX2EQ5qpn+1xcCWASTEOw1qJ2yjZqBUFReH2LKZ5yQoJ4eifo2euch/bFt0LXjgDsFDyyk0EAH
CrXHy+1gDpraGx4YYJo+0a1SADmd53nxPxiDnTCzLUH1BMXCS5S6FdDWFSB93BVDcmOKGVgxK1m3
5T548ce+5owQXW88nMwaNJBA76eYMuupkic2w+RhLKQiUFNvWldriaXnhBNF19YOfR+4hmoKphjZ
bFYA6sc4Afu8NZB96n3Kydv2t5mj8OVFHmaAJBm2IP2Bq/TlqpE46EY9RYU61WylgDAb+PWCG8iA
00g9qO2vbbR1a77Q5r8vopUkeaGSzC3oYa85k+jf6gmPwuz62FnemK7aWJTEKHWtwau+F/YQvww0
5OEsYUjdELT6LQg8/76v3oCEKEhClflRD6UUJi6AlCoyu0FBEqkuqTnthEm0Y5XjB9fZMmwcPOLn
JxDyLVfDMd6AZK3f4rqbQI1ZzweLGFDbmCIUZKLXMdKfu/xFExI79h4gs/oxisUNOhlBdmuXMo8V
9brQx/wY+fI71j2oHyGXXlqm+SBMiLiNA/ECG1QbBm2M16yFdEtcOuYkOEkP1oeRE1FWNh8egqCk
wTmkzTzfl/iQ/lCDKB9KK/WNZ7zXfEtuO5Du1gnvEjVHDWZ/YPofck0gEoKaJFsnzgvoIwiqD4Ha
UQWJm9DAgSbxviT+h6a357iMCacP57qIibwQ7t7azPMDWnZ2y0tmhcw8gbZAdit/nyBVGDof75GN
sooTW8GucmSaOe3+W081+sCb6bvOrgDdROM+0np/cntMGFUNIdDAWlchs0frivp32f0EWFtz/FNn
KS+ghcdr7i593qPKyLuxzn7DrLb2p6yjzszRVzNTPq77Arj+ITF2Km4VahyNQ2y95m/5Id5xlSFX
wcBVCRXZ+Wn35y6yCEaD4rVq2GCdhSewwO5NK3UHKEFOTgYZwYhzXKxtGU1coDGhL0iIP+kmTCsd
cPEdBRqcEztEC/z5XcX0s70daFfuv9gYCzjmzCVmUkpSB+PGh8ouOlrSgZLEJi6EEjgH74pUwyXW
fKFZLKQuRdiqLbD6Y+v8HG5it30r33QqwkGGM+8athYJL0xjPFRSWxQVZtOat9YZf5CbjnbHHC9z
iHn6T41bfXtIeXvyqlsXbI7L5WQeM2DtMXopB6bxkO4Du6aVPUJ63aQ7JaWl3TjqbnDfA0fcZe4L
51POwexqU6izDjfuxpBdZIJdn5hCDaUjaI18mJ/xj513kq2GtjtkBaZjfuB+zpWQpyHR8R8e46la
OLMczp9TPeGpfQbVthVhrUsLPA0QPDv3NuTHToaVuduGrpzcF7iMyzb9aKZCCdzWAjV8RH8+aq4o
8t113b5Zc1wCgStO1Et3TSS5CCSzQ4Q7ym77Kz0pdmALNLVMq3K6H+HhB2RNbkZeHei6g3j2IUyc
/i8u40NmpqDnKAJzcfUW/0B2wafebfWzciRrcLKEfnvgtafOH+rKcaA5Js0CMvAexnG0Bky88uw4
vTDd6kS8aTKezqCyGkQXGIyzdBOYJLIQx8VoqZZ5Wztn6TBa58c3z/Z2gw3OpTv5cAq//dLp+N7b
AcR+3eAmtNU78/kbr11w5VqgiSZG9iCxjmQZm6jrQy00Ihly7lL+XIyPSeaOvN2x8jhDug+3PUhs
YEKAfQROmhGXXqxVVqIONpgKJBllHO/kd7yjcBVIBj8aaNOR/GMzqEIeSXmcqdAmBlXWMdxPVH6H
FsyDjppHT2u7vIVatT3dtzw6u9WjA1dMvHQV8EsA+3J/BGoJTZNRrKxh1xn74t7HtcPRz4Ibihwj
V21cIM1/XxwcaDiHKMkApNLpVAsVX5qZnMNpFQJTvMglgptRZ/dA2Cad3yf4XmX3LQBbq6fsy/Bg
8G4uqzDQosRLEK36hL1LVBkS1d0Iz/Mhz5M9yuV+Cq2RNwJzXWxCCEFGCbtZknUQcTELFhupWntE
x9H3Mdi9BSFvlzg+1Q/GbZDQyWmOAb3rab73TuQgc64wa7sL7w5ZQxRDmoZlODHHAEpIBB5JjPZ+
1I1925i7sFc5X2zdyC8clicIkmFp2Q7AGY9yanfgH0FDsyW5iJGPINh0Jg3DkA6sdAKZRpY5OjIk
zun2YfSnqMQGTwmST3MuATOx7BOjzcJAinM4jn6qfxiPPh5dt6Fj2OMH2VX74IcyUeV75fjP4j6x
io9wZ/Ja7lZ9Ci8OjOGZmoH+hMvdEftqCq1Y/IJ0OvTDA4Gqoa45Brd9i4fDhPAxLQ1oBgDHS5Vd
0NaosOnf2ijNaD5yykJrRzyywv+ZxISWMNaUyGgBNQrVSZe8Xa+Zdl7mlix1L5X+kVTFruCOWs0L
df0pv1CZXSM0mTJ16BpD/Sa30VRsyr9GiHaWeC/mlKiHPHBQTmigZWLIB5nHD7tyChO4EXjiwVMP
OggmE13hzp9FmQdHAhdCCq7L2uP46soHJOA0l2bqYyS/WMGrFGUnvJsEPBjREDfqdCLvUfIEGZbt
LbF2z0cmSoTkNg4GUWEPhkL20YnahhAVxqjLrjirB2+nncTPxukcDLGfZG7r3cq1+wKR+XJEHluz
zoBYO4kNL7nv0SRJW6zhvuLxN659p6V1zLWwk+O2yGessISgObF65PW2F3AlgF5Yw1wA5Q5cTakP
hMI8aDOhbm1z58VWij4omi0+EpONSotBbyszgP6Xqz8EdutEEJRzevtpdMnntj1rNwUCWj8Q4qGT
C37BRKgJ4tJilYN6UvrAVxHolFIcRAOtXP00vXPAVm6auNWhyQJQIjpnmNgxhHpZ+FpSW7JrnkVn
uvF2plVAzuVHRCMXl4htvFV3WMAxrlcqhdJr6dyW1il2HXUWhru2EdZSLRcWMR4XYzZoUmQojJLS
7h9UN8hptKsIlVzDbk3aOMrD/CSBtult+Ft75qDzDGS8EdxhpT5lQIek8pxauvvZ7TChdG/Y4lP+
WVnBr23AlWfXhbWMYwoDZv/KAgvam/cQ7QaLpqzQKPYgG8zpHVtD0pEtldWZRRE5tMuDUxkGRHsR
klVjelM1KGAjBfqZh3bDY9FcUW2U0QTzhcT4pCzI5STMGlz6CQyk/VF3Ned8fxYLWuwx1e0m9CiD
j4l6DjRrtpdzdaMvsRkHnaqKyI0J7Pyhoxgwsbxz7HbO7xaKK/ttrNkVmAP0wkzGUcvYl5M+gMif
+h28W+dmL5yEh5oDwvtqjD82bRqEVQ57TJxivUTTFEVGu27sfuINqqxd7mAQQWEYgrEoqjAGNaSR
QymGrJf6fdpB9xLKcxDajJ3hUO3fg13+Zp7k5+BxvAEv1DH+GY+c4LKWw7r4AYyxQZnVlTkrrkKS
h/rVW5nf6QId8w8NFNBo2es/VPVjqu9QxFW0CqRx6KvjOJC8/lW/FoHZkFU6tYMpzotwig7jg+5K
N4Y73OgH8TM9dLRygl1HB8fbSceKhjviZlbgDmeTvpADT4J0LRgtPggrs1qmVSuOI37LZDa00x/U
nDMH8Serc+XDEONCMySeZ+hbvQwKcRWWUyhCPK5DWgJXGDel7V2AO4wPCURX3Yd2u5/uRZe3d9YS
vwTKAP8BM586EySN1AOAp8SaDiLeuqI1YbuWc4yHIGLgbm/WtdvgEo/5rIKYZ3E1iz02kkx7VC4q
j8oS1NlNZxto/o82VpRl8sDsSt3GszYeGAyIZNXejRoe51o16tSaulOCj228tQTaciXZkitavKKo
y2HZd/+IUtsvnCDYtZOFS68tUpD/8eIEz8L5SrLIT+S5IHW+DgvbaJ8VdqWi7rNLNUsSoN/zG7ME
2wbOp8XWgjLXKUMTY01rZk9paSPaQ/XTb+63IVavbAvvIMzZqA1l2moSMKJb0Wp/ec/JjfA9ovqd
8td0YwbOxi+/Z2d360ap1UbC4jWtpQ0vqXSXdBwPvB5iYTCYMzDR1cb//yu2Cw6BJR8zO3XR0tPA
I+JDvQND015+VR+3F/FPNuf6Q0HeDLPkGEBiW0Q1jHU2OoFp5pN+JDfKK5QYrJred8jFqFTcFdYr
IqeVILUr7kVbev+HdBPW9usHMF+xLyMoGob4ihKIN8vb1ncCxR0izvKuBmXUAZG0RpslZjUu3b9u
ciJMs77xEIkUTxcKds/tlVx9Us7t97M1M/cr4/KBOSRia8AQ3UVdzIo+QVIq3YX3gp04idsffJsD
OL+2rz7dApBZOShQR15gAhDTWykde/r6LtP6adzn+55j3LqbLLDm/b4IH3WJVF7lASt3RM/RndaB
UMss6X1oULGnOk0Deu/dfxSPvtOgeBWD/Ejk3RNXPuLM2T/POaCjGW3Glz8C479eAhWM0tJRvIYi
NLEhLfXXrBuGPDeBo4sIvSo46pjPqBKMOUemihJRWdmC7lbxG1pxpy6lRXsOMs5HXDMJzVEoyBvo
yL3q9CkTVZ9mVVbMJ4nTk96U30Z8Uk62c+1+je7BmXAWomYYNGTO0b4JygkPGpyfvu0NNug8bV+n
tfgiN29N4hjDbVY8TH+tioImgwUqe6imU9zJdaug0Jh/Fon2KleyY9TZ2/Y2WDlp0Cr1tYLMnaRt
uizPEzQo9iGm/VT52Ogq3mL6fhtm/m+YzWaCpRqUrqgmoqTILCFoqqUo6wIsITKZu7IjkH6NzYKC
l/hcVqbx6Kll+RyCDosDvHJwo3EOlzx0baB1Q2N2XtMFXmsIaYUZyoNvOK15X+F6G53K+HvdWHH8
sG3nytPlAo4JlKoP84kKuGrELhedWCicqIR2aG1LcNNtsBXvNyU08WOqZO5K+fO0WEQVXzWLNp3L
l1N56NLYShJee8/KDfICgTGHJImGaagB5hTSrFRv1dGjmp7yeuBs5LV1W5rC3MmDHmcCBhqRGhUf
6j6nmV84U3kj5SltEl79lWcV4/OFXo1DLqL82k5CeU6DeHAgJ+0/FJP5IGaNzLFtZYthg80d3hjG
m0/Qy7g7pq1ajBrgOvMhSw9V+MktEKwtHzLLCIFQN0DfGbN8XRljLFmeUMjO70ON9u0e+nfp+NRl
nAvP2j1rLoX8h8Ss3eAFEsZ6gDS6npv+nnbNzc8JRRniaI/qk39fuKqPrN+2o69FjyUos4Ke7JH5
YEEojPYpwpN4Tzpbbe0xeAw6zvNwbVN9YSHBePm1jLaLsiAHVjM8hT2Grp1tW9Ye/Ijr8xUHTbDQ
2mCqAH5GJk+KEdenM3RrRCc99e6Ai6qG1xIO/h4PGNPGA6bkdK6sueESV740bPSDAQlh4IY+6MTJ
a+Qltij8E8h/RyX7MOvzBON4PY5KPDfduMAlHBTXivHXg//z2ajP/OAEzeEYyLm0xTOzrvZV2ELE
33kCQpXHCbLlXUUnFMTFn5wvthYvlmhMFJQDVWriEGgY5tC/j22s3cQkERp0yoLGCbS3ijPAO+8b
ydegyVjnt+DpHA+YEaqdWoWiYeGJ4yGIUt3uq8Zwmrj43P6Ja5VSNMtjAg8THuIspni5IGGuZGOq
j3CqWHa65rXF47sNZDuCmE9ffsjEpGXXWkOBkS+xOzXKCHr+Ehmv9n0y7hMoUwmSekTV6KyJnl2Y
FecGvBo3lj+Q8b6hysGoYOIH6qdhF933rr9P8EJTG8vbq0/pITsG2NguJpm2V2ZtOy9xmftoHxC5
9CLUBPL4tVFPKS+psxaalv//jL84g3M1UmNVRbiQsasghQHdOJsExyi698Amn3Kqpmt7eInG+H1W
dEIkY0bIKsfvYzXnzV8082V7xda8fYnBeLveGlNfQkjVEpJdFD8ryN/Etjw+bqOspR8wbACJUYyV
QVqEfTn7kOIb0gSmTPJL7xNw1R8qqaE5Moqaq9dHFe0EJS/psWbbEpT5WrWplIanwQv77lsSP2sJ
XsszTyTHtrXPNGsu66KOLi9M6106hYpelnCcJFybbGy8yT7XbkgcfC2nOHmOgZwfmCIfeWXLVdR5
DB/3bDyF2IMlJC2UWgysaF/ETliiAld3L1Omc2oqax5PFjDMTjZSwxPjEv4RNO6U29jTtJsmqyQj
FcWYqgrnQF73lAUgs4WFSq978Y9Djo01xBhe06JbPCZuUyWy+1wkIPwMznkC+pey49w8eGvKOIwc
eIqviFhTT3wI2/e4dSseOdja3W25noyzCDLJJzGGs4RD8tgZMh2NzK1J9VwFnYNOIs7nW8udmks8
Zn+jQaAxvAR4ypOtHpMdeVNM23uqd5M1HlBf3NUjZz/Mi8Q+/ogizgMLBmZI2dMahTEtrD0g6onw
a4z6n1ny14xR84WAYCZtHr1AvzhzAVbCRG16E+1Qanrfx3cJeRZFXsRa+1BLDObqq+CSXXcZMIhs
DTeY830UrNDRD31Ep4f20B3TXeIO79LnXzNgzMaBvQGaSLMiEmtcZ0DmIE5x/9CmGtJ8YA7L64JC
8ZyT6Lh2dig8iVCag5KPCB5TZmd7hRf5SBGhCm2UBP1rk+FUYT/QoOOpLq2kVGYxKR3Dc3i6GuiW
u4yQqdQLIVGQEEsb/RT6n5CMPMogKhSD2Ini3wTiB4JqUiK3h1zkifdd+yPAkQCbn84KWhYYZzGk
SAEXFsCLMdqFkfYYd9Nf34MvIRhfkSMkSvOpRr1Aj3fEk/ZigraVoHA4J811W8wlDvMyUjJ8paQF
TpTcKsG3HknTQX+oZTsujzokiBPxDTQwdBv1+hSdQUFXIut4KYEZ4fLjZaWZmnXdIFXbhpaeerss
al2SozfP4Gk98aAYlwR50jj6KqACQ3cwPUQjJGqrzjwj2cMpiFyfa7NV4O+FfDJU79hhmzjBuKWv
YSmFxEqjlybb4ZGBDrhvVfpTM3jJ2HXDvtCYKFz5ca0mEQzzpJNuVLSIDmYQ0lj7a3qOS6sYX4fU
o0iSEVaNPoZagh51xt+mWB+H4LUDN+y/OMaXUYzX50GOCbMcRgmNEybmKSY/G68/1zy3v07qXRrF
eL2chQ0EF1tUcMcQDJI+2B29tHloSP/my/1dO/ZQeB/V6SbRI6Qjto1cBccdi6CvHHdXjQHvMAIo
SinAMR5hC4U9DB9CfTDTOSo/JcVvn8fjspIxgLlfiGywnDSpS7O2x1TbDxUjQ7KjGsi2FFB+zB5L
lI0RoV3xRuOc2itPtkvYOYwunjZ+j7l2SDYD9iV3EgxG7D1HPfUv6q/UzfZjYo2tVf2OaqpxduLq
OYTQgvCCjjI0lF0Co60xzD0PwIZ8MvEm8Ep7JBXPvDl0XN5KYN4ChQktgtyEYMcBSlS5Wn3WfOhb
otdvqm0Rc1J+7vijW0IvElHU7J63fWh19y+wmeMvA/lDWAjA9hv1ZkwAIpa3hRC6VcjLvF/fWi7N
ZL5immRiVPiAyoTeFdLJxZQoLVPDyvUELa/at23LeN9u/vvCaYbCK9okA5xkvhfSQz7G6Dzg7EDe
6jGxU0vw5ggwx235VYh49pA2e58c8az6B1MIclkiaGtwpWRCJ8rWTWDEIkJndpMIdlV8QI9pG2Ll
bYOvAw4B8HthTgWTnpfLVYLiPDXkuQjZvII48wjS9QptTu+TUJ/EpHDzLvmWSc9xlj9tI6+edgtg
JlSHdYb/cz7tQmVXmyAGmRBIGjBVQcxQBx9jpGuc3MWqIy4QmbiZakaIUYH5fBULjQ4y2UXG++B1
D1IpWKkqcpZ29uur7f0Fx/YRBZkYBN18wEaNYBWt/6ObeU+3F5GHwQSqrKoSM41gkoqvhuusBwlw
ceSArHr7whD50kXGpNHUtgYIuFvtsBNBxSkbDtSMcWfIeSf4Shl+dkh4O0bZ4frsLahEqXoEv0dt
ldE+n9wwv4+8d6++Vf3nRlGpN77K2qGN7ovgUAfv28u5/ipYgDMbu+8btF23AFcTB0lWVT75+qsW
7UdQ/yRPQXkradToOKfN6nmONDyKm5jvwNDO5fpOZUHqPARoJqSvQ4CW2whKMrLsFJpK61qnBbr1
xZTXuLFu7AKXMXaoA2MARSh6fMLbaQRTs65jDtAYZ85LAtY2aXzJAnTkGi9azCXFmT3zancswJm4
09aJQqb5Ct/EHRXUU57dEVAFRJEdkmNL3NKz/WrvkYftL7zqywtYJuoI/uSbQQdYQYbGofFQtjrV
vHInkZdtoNVjaAHEBBtRQ3mvCQAUkOAw4gVkCNlORe5oG4Zjz5/wvjjtokaLhkKbYQbTo2UPEltM
AwmYz5GgJbyNxXOYP39fgAWx6hdxCbBI/i2BGlWxPP/g+TjNQegOlkMRg8A17bBHOMDrVmqY9kIK
B50dTJjL09RviI8bbwPlD7/zrHjwbbBvgRI2pUqV7+VkxL9XB1WMHBULDaHypwScE4n5Miq/irQ9
cH7Ruvt+/SImJhZVKkxjBZ6HrniAGmPfnbvEysrgqEFXmSiuUKtUbxzT328D/5k4u943X8DMxa1O
ClXLDCzFVL5XvuI2ukxRVjvrI6YWoQ5ZCD6VogdIFB87YwCTn3jQgvSgiE9KEoBV1Hsu9Z+98Z7V
MojcZLhJcOxIHNFeDtwml37VCSbJ/JiWuSTSroaEA6Yzrb4kj9uWrJ7GqEP+7zdlroWYNIu1UYMh
SXffNQc/+ihliaqi7Q8j52utB9gvKCbAVl7RmRBgx5Ei3zTyU+0Nrlg8SM1ZxZtCIOhEet62bX3z
fwHO/rzYKH4loh2wh3cUKpjGYnNfi5KlD4OzDfN/bMgvHDaIZmqudN28L9KzQZzSsHz0K4BCra8O
cWxBQ8nuJjSw9y4HePaySy9EkR/1Yw0DoEQDO9algYUJ1k1ZxAW4CG9rL3Q99ajD4/F8aaOfyFGT
IbK67HZIwSbbUa/nBNeVBynwJR0NG5hjAzsgY7igd0qtzC9Dv2woxrCicReL6PmVba807FRDF3B+
X4lWlWTWVD9q4AdMgrM48qS4rp348ncwx4ksNFUblPgdQTMVO2QEehoNgWirWXX28iikmUzG3fbi
XzsXMFHTRYIJdRbQBF6ufT/JsY/hRVzHzLtE3fvlc8wjbp5/9tXnxTDCzPaIT8wSgXZTLRnDqCM3
pIOQC3R8opY7raFCZwwlXdO7rQMuJ8GaWRLaAsGDYCABzJasUIWAQ6kwaxjvdFQW03HnD7+2l+76
uoxos8Bg9uWgm77s+yoeVIFlCHAbaH5uI/CsYBwzHMvEG+aPg1H5Donl8a7k0WTNP5L9OEsjGJ9r
kRkwBQEQJDsLBHRs6Of0b5uaU/XiwTAXmB7fQ5q3mTWUJ2X4zPtXL30wFE7Gf/2L/BmPQtct+Msu
nTkd9d4fE3yRVgYtor+LG84nXzfjPwC2idELR2MUYwAU41NVuSl5CbwnuePNU14fMfAseebEgjQ9
uuOZTemTEMNf82p5na/kVDFUBN6p8LRPPWqzV18T4s9JLZrnyYsCKG4mscd5RcirSwlyVhG5grkJ
i3G9KdJlY5z8xqp2+V3pegf/u+bTWgOPkJO8QA/Q0u9upk/lidj9m0GRybaq20HgbICV6h5WAuxw
YDiYzweDuauBLHXS/SJs8ISy5eNgh9/193ZX7D2a3kKRM3PMZ6HggK6b/oUpX3qRIXRqUJpBMx9H
evcsy9Y/7OqFTczXrRohktCr3ViBclsVe938ZvJYklYDxwJiNnFxZUhDsxdUAxC6cSdo6BRFIbvm
1IRW9wKow1B8xbgAaCMvMTojnEQ9AkZagh0i+4Hn5ZBHtDZ228u1hgMadgIVTxE5VPadIMbtAC+P
G6vtZtkG9BE/JZ4R9FZQ4J1JPTAJ8DJyawcxcrUKMmVoL8cT4dI0POljpakEjEGgCi+1v31dpFEO
tycdeNCH120D1/xNnVsp0YcIOpQ/s5iLj4UqTtkrLYKKOuRuauh49vCIj1cNAoEk6kDo+UZj1aVB
ZIJEVarjCJYgF5LpzqiBQQ+TiMqH2jxtW/Pnu7MnCgjOkHkAUzsYEZktK9ZFlCR1A/c+mPvmTQYL
0ZDT4a2/iy0voPKHceh3051Ov2Un/Tzej+d3tF/uzT2hCm0wUrD9e9ZWd/lzmN1c9pM4gWyyseaP
OHg5clov2wgrQ5eg6ltYzGzoME8V2WsAoey0O++Uu+I9ZDn35C49tu+C3R2Lk04Tt4OV6W2GsV3O
M25thyzxGXdt5LpEEQf4KroGk+TWCO+8XLBzvLS2LV0DkkC7DK4WEM+AfOnSjbJI7cVchafKfmC1
5SEVaU1imv615h/OPBSy5yFW9BiDE+YSZyBlOtYTQRo5+G50HUWDB+gfHraNWdsTSxDGMfSAgJNr
BlERVcL7qX9Kuhc8RWjb1v9yoizsYRwk9z10GauAMrxb3UycrE05X2b1xrBAYFzAkwe9EDog9Opb
Gu6H8IzLolR8q/W9Gr3lPSf2r13pEZFB5AhSWnLFIdMMNdgRIKhuJflzpoAvUVZoFXwGxYdKvofZ
YftLrW3hJRprnGcmPZJCKNCP+zL5KRScVP7q4qGtDcER1RHCVi1iJfZ7v0O417rXBkLt4l1cIOFi
vhP1LRqtsv/Ytmf9dP66W81/XwT8rBPH1JjvVlEHnRxkvhEynVThPSd5MPNuXsBUJDXTvgBMoh1U
zA4iXNP67xtSwWu5OJ2ZXTSVii/4adRYWf/aFUfR/La9VmshZ/n/M1tniqUi7WT8/1K9L7rfvRJS
c3S7lFf7WIsGMt7/wNJB6MwWpUdJikRdhA+Igy31AdXkfScejL7Gi4gTrte+yxKKcWchQL+YV+K7
FArym1NsK8FraYT29sLxUOa/L76+0OmNHzVAMcRjKnWWGb/qQs4JbOsgGEMC/xi4Uv6oEi5Aphbt
XY05myJ/eqVFVBA4BjzGqlUXmKU9/geEeaJWPlqr/AAgYQMqMCW0dRmdJbFEg/Z5e81WkQh6+8S5
Roo+3ss1A32iMkUSrpr/j7Qv640cV5r9RQJE7XrVVourvG/dL0Lb7dZO7RKlX3+Dc79zRkULJcwc
NOCHNuAUyWQymYyMMDWol4Z3KduHsg9tjOtmVp5JcafDxU7FBQ/6Hn+9Wi2mjWVToiR4sHAHE6hg
3XxNNRNI07lxbKN1ZpSZJuhP4O0yMFrp/bpx7l1iera0LXifNXVqOYZ4Blbo7IKx6n62ycY1fC2e
qoimXNsDN0cx24ziOabwFw7SiRByeoruljZSUEmT9F0oJ6HfNSFA2FbzRrWx33gpXfNJXBfhMGCk
1HA5uVzEwUR7zZzgtDBTZA5RCfywdQqtf469xhqixKCpoEgH0IpPwmIN+1yyNZy6OJRCX0GnWgQK
ri4CA1IdXF+w1fH8bUiUDa6nEgwlPHdX5ZaMDmnC7okW1Ygud6XAjrhubd03F+aE3As1+nIqSmQS
RsKcLJGdPJX3FsMhj7ZKJ02o29kglmB3fTVv5UlraQUqkYCFohIJAKywdColIWGJhboHCrGa/VhV
caD2UNXIFE8jv7twi5hgLeovL3qCQZD7Mq2jPOqjoc2RuzhyIz2he6WGnPGA59N6Y/etkGbwuwJ0
S0y8R/Mb0qXbpDkAiO04dC4iEESeqJtN0NBi2jExwl1eIF3ru9RREtmv8y+AQjy5BCvYv1hjcHzi
G1Am43yYlx+Rh2SutRZVlTTrj6GeHApo+KZNH/TK5LA8cobpPo0Lj8S/r1te8+WlYSGU4zW+Ro0H
hhlE7/pkT6Xa6dhGurgWxSH+oKOVCukc1GEvRyej3SczDKQMkrmbw52c7izjQ5+3VpL7hhhIASsA
YxyBgipUpy7NZP2oab3MM5Po3shm8KjLbpLl+4G0hyHr9ok+PRnVDw6FnyMKbQ1yVGi8gYdcHSvY
80H2jU4pPHNdfoQkKYoEyGznjl3uAlOalpFTgFlr6wxe25kgevmPHbHwyajcWoDYwGNo+qgmqV+T
6uccyt4AIaGq/j0lW3i9tUMEXHwyuqvREQdC/MuRaXORD4RVaKhK0BeBw7HYNyXugSkL71W1PLNx
AC9GKYWgWFTKjWldiwuAcUMnCg9DnBbw0vjEijZtphI3ev0jHe+H4mseXdYGbNzYimvzCuY3yGyY
wK6q4o06IUyKMgVXd8N6q9pDmv5ok8+s+tHLn5vygjxyiw4L5n3IlADSilRMGFQ60p737WJGUVPu
h2DCo9YYoEeO6IFFAkuJkca9gfb3+p5freEu7QoZB8sgIisPaE+XteA3cx8gX9EE1s9H6RXqc0nr
N68bUWZ19XQ0yNsoUeCfEN6MOcdzjNIj9c1n19JPmuyo5JecvsRbzS5r2w9Nm/+1JMSzXB9LK+GW
kOeBfdOp5F9jxmmTN6ZwLdYs7QibIWKmyixuh3aAypL94ECt+ag+dCjJe/V9HbpbLHobIxOhIOGY
/t8cJqiIdOFdU76VGVp5i8eNoa0uFq5caAZBX4giVvjn1iwHrWQoXu0Ml+zJc1C6GhQS7sjP6Gl2
0119X+Fy6WzRLq4dRahO/teucrnFuzyUutIa4ZXtRzQchugc2cH1sa0IXqD3ZGFD2HGDnKtlJsHG
EOSKo7zWx9BjB+vQokEJel2jR10Qozi6F/3K3Rug5t1/c61dfoGw9/LUlFQpx+zOinKvsthtK8kz
gOhAm+xQN4frA17jIoMIHMfV/P/WKO5Vi6S4nImc2RKa6eRd+2i5oz/cEPCuUUfbh6fB7T3Zk29A
4LzhRN/XEorpOOtRjQJ3EAh9Ls2OUTgUo4o27aS23pKw2JPSOFvx1pG0gia8tCP4DNFLq25y2Imh
39zWL0lvH4wp91plgtbuG5ulnTL0T20y+oAoO1WXuBAUfrk+yd8PxsuPEJxKMwuSjDJvn5rUuz6E
VLbW+mmunSQjAiQHWPpR80qYv252a44FTxoyRWdaDbNZozoAEzsVgfidseFBW4PjX7FwICDlO2h5
wkqDdAbDYC9qEqgq1Lt+5dlNCBDW9VF9D3OXkyk4rFwaWR0D6uo2mh+HHvTlqP0mb3UHr1rR8UaG
RjTolIp0sjSP5WLivCNUPclsp0fe2J9VspWRri7RwoywRNMMibeCm9HO8zve8tUP0FtJt8mxezMO
3UP1CEQm+doiL1jBDWEOQeXP5R/Q4yACy6HU3kKpCHOYlK+NpjjJsfljGp6p3A1goc49NvyatjAl
30+NS5vCwRt1rWpOFWwSFmTpH6b3zji92ektUJIbLvI9RYM6EogtwDOFcjdeIy5dsow7E6SD2PS6
dW7ouY/PjXbXVa/q/ADVyX/ujktbwrB6BTjAvoQtLY+d2PCr0NPKypHGjW22NSa+DRfbLCFaUhox
D2R97pfMAj7vd2IoQUo7x6AqOuEs/38amS5fWpzHqK+biM9idVdGX+bwksypY28hgdf8gsuCQPtP
VXR0WV+aaWguj5IJRnQd71JWfmuMx1kHZqy7Uard9RGt7balKWGtmJazEoI9CIjpISx/yeZBj77+
NxPCMtESkqIAPaIFnjBXAXlc9VmzrcfuteC0GId4tbNbLStCwn0u6TU/lWnjkVYnTgLy9Ttih1sy
HKu+hwId+mVxScej9+USGV1lQb2Q9zYz5XVO08idDeY143Qj59SZWvXNsLcgF6tj5BLHSEz+Yvy7
tGlrMYmaEVT1Rdl4GT9IOqC2vFx7ur5g63agD62i9sBVjS7tRCVpNChwN65Nx0OeuelUuraEquC0
4Xz8D13e5RCUQIwP8UlowX6TMoE4Bfo0ZkxiPfxqK4hCqo5a7ljmD42nUp+wDXt831yzxwe+CBhF
RaMR1U7wgsx7qLSoihd1P0xyptWGwuwa8zT0bYDFxMsvxAXEx7hGSUZEdkzheLZvR9RN3rJ9tU/O
zTF/ARer5ESH6D70wy+732cf/6KNARO7MC/sarWNW9nm5gfgnvrcqVOHfoBKdJd47T4u3X/qL+jb
BvwOGi6oVekilahSSCTvEvDMlwQcCf7YncPZm5TDv7CCmj+gkJhWU7xiFVqmK9MMgnk0wTD9BJ3Z
hnnSFtHKCisk9ATBqcmb0Q3FFnEs00hmVgxArU0QgUt8BT9bUC+rt8rRDnBTLXetCg7RtHbio3mA
UlLrQi9pixfqu6fiKwAVwrUfHK1QwLv0VGgApgXhaJq88eLZk4ByqYK4vK+aDU/9Hv8vDQlbYrSi
GIoyHNKofkZQ2QJRTvtxfeH++tjLbXdpgw92se2MQbY6ieMN5YfuBFrIgxWouwHTmrjdvg+iHUo2
fraj4NiUvNTXD/LOQlPr1v1qBSENFJQCGO1fIKVvCGltmsNRZijMR6/Np+GT3pnvjF3kSF+mT/fp
m34mxy1JlZXb1qVRYSsmus0ShRvtPie38kxn3jenBCSjbSD9bG6n/fXJXlvP5RiF2E3QGxlLA8yl
06klf4zhs8w30ruteRSzoL5SlLqdYeO1Olhn0ykeJAeNEeHpzT4mT92ZnDdALhuD0oWbMbP7rFO4
QWU6pDoaN3bSVmb3/Si6WCZdufRR/lgUhjlMmE/qG9JHr3KSZ7ozN0AaCs8Qxb2wWB+RUZfJYGLt
J74+hwaovNOQuSTIA+0Ze8EvD1MA5VDLp3+JE4RJsCXBtsIqfzlO4XYVGVGotdwdRz+EQqJ22wXp
j8LH7eqGPQ57znNrYi/Kh+Rw+4fdK3eKN/vJRwhH3eqd2pwLIciVMk3VsMO3RK+9D5W/UxpQtAcE
tp+d0o/2vXqVduntU3weUUDbunutVHkuZ0KIfDY6bfSMr8R0NPxwZ+WOfTP5qN05XyfFsT6zH9KD
tbc3Ng+fX3H90aPATxfeIyJeMyupnuSOWOCrSeRd3kEBIyo36qxru2VpQog4kZrKbIbCPXQFhz3g
1shIQ7fu6T9+XcDJxF82QKGpcpGZyx1jqnnXlR2y0XLUf2VxgXpKYbIzpKoeY1W2fGBttzDNa5vU
1NAAyymTQUUgBDdtCi0Qx/ELHzQo8uh2to3dMPjxfIhjoC4bp8g2Is/3VBiD/NuiKHYW1ro89QO/
HpWvUVn7rE5+DjQ8zQbeba5Hbr4s3zxDBwsvlONskK8Jp6TSW1kS8hsF0Y2bLOoejQKkQlJtPLMx
fOzlwSuN6eW6zdVNAJbk/xoVfKWV67opZCSKkL+9H6rRMwrr00pn1zZ/TqbpZlESTA32RjlJD0bZ
3pq2vJPNF7iUZ2vDkepmUGXR4/XPWsl+AM1EGZ3L6QH8IExFqUeNNadQYrKlh2Q4p6pDzMozcKO3
Ev+6qZW6DwSLdE48hDsIaICFINSUSMLKCslrnIZuOn/aKC2TAQoxyRQkuNmbakkceZxQF5ofqb5F
4r66WRcLILh0DUWrMCywAKSbg7Bvbhm00cu43ljoVefCSECZALjHN0oDzUr63mKICQX7aXSao00R
+iBB7Hs/s31rbnU8rCwgsAH8ospREACkXcaGTm6A1bYwqrz40QESaJH6oZj/0EG9qfStM211bAtj
wtFd20ZkgrwadHBt4eN9d5+1B9l2jfim7Q7Eijci+OqKLcwJca8Bv4XeNJjKOQQzwzD6qQ7W+GSL
tHVrVMJB3UvA8Q0hwgHrbEdSf8WJJ8m/SPo2WDem9Pv6LlgNc4sxCZtgYHZjJ6C3c0u88CBf9eru
d8ToIQdh4f9mSTh1W4k2icyv/Ab9U2ageFacrH2mm9og66vEhTiB6ANRj7BKgHVpZgqtdrdWNQec
l7cdy524zfbXh7N6nCNW/8eMsEo1dptuVjgEqw58AGGZkP00Rqp/3cq6L/xtRVgemmgALvQYjNGe
AMoJVPN9GA9VtzMkt7Z+XDe27gsW4KPA+HDOucu9qzM626EE/+4syZV6XAiB5lNr04nplmTp6rgs
KHRwhlx+q780VRuMqKGB2VOS1GmMR7V+M9F9NZePGSUu2Uof1qIS6tJQzgbYDbh8cRrRhWXpMUI9
bXQna27Rp+qU1cM0vDdbHDJrkwgRVkCkoMQKGQQhrFMNOX5KUawoI6LvhyZCIq2kyY5W+n0OROvz
9TVbc0O8rBNTR/ONDGzS5URyuQCt6CKg6xpgsJXodopYcN0EnnnwR4QEhaC1GWBB5H1gCRSMpKVV
oOMm4wxQ4ODW0zT+YUZT5pNulGcnV7LsmYbS6MtqVB6kRC0+8TRtuIMalk9DZcXPYYckIppAwJxR
qYOGeKKjkmNJp1Fthtu+IyMEm3W0CO8qNas/mVW072CAU129JdU7WnWs2GWkktzQKtmHLEn6Y1tb
5i0IX0L0bxXxHnpA7EtB7mvfxjGgStYcDpKTo8XrDxg2y9ZDw79yqGYGgdpozg+zHJuF16HtHupI
WZye9AoPCg5IcHU8aA+dMnkTmn5NcHJreL3PjNKGvKGhaJUTzoUW+ympVOq0stniHjHGoy/NaAu2
WWF/SfNsgBByLufQiRQygRlinOlhIiq7SYlUnNq8GJ8jMg8oiaAF6U+BLwSPXq5AhzRWIOLZhIoa
JMOY/+zNznJnUuWPPd5E91FrE+gXK0PsUIZXYqhRJE3la0Y2oj2nkI2dpueqb6RyeiA5VfycoC5n
qMw8wnkknw5Ne5CaoT7qw2AdJoB6ADLNWex3g9R3n1nYk+io5ZDEwodW1rHpjKT0a60x1eMYM+Cj
s7KwHZXZowG50SarHLBXV09ak6SPCgXWWJ3b4bmomsnpJNsO2BCiq6c2DchAaa38k00pnvb6vJwM
D6h+hp6uNEwDU9XSyq2rIXrqwYRiPeU56yd3gFD6Gx27Yl9prAJtwFxkwUjI9Fs2I3DqN6Sq/ELK
hpfJxgp5hIZGuQM6EDaVRo/fNCmrraMW1fYz8uxiP3V9q6D7sg7V8wxsoe1YCoLhnpK+OzGlMukR
3Kia5k34f5/WMrQfSxssxY5Ku2lwSmqbM6B/FQo66lgOQU+p9poUURa6bU7pUSpkGXevrNmzmuiu
1cwAszUgqsAtKVNM6mRR+KwPKvEGJnfnXu1YAFZs5djGtN4D1GGf1DFPFNiOstQz5S7ad/mYPs4j
AP1VRCLVmVlC/DLskp3GZvD7V/YAxg9dHyOvyk2AQZpMoshMGPHqWSV/1GQAL0k7JEgmBoWFjhGx
8KRKUv4km+X4Zc994k/2nD1MY9nt0chKvmKJVaPDUmu+yWgaekWkqw91S0CyWqDs7agYc6DXA0A1
sxQ1P6PCThTHLKroh5KmeLqqksoa70NKiyOUbiQ8Z8ld/qCNrf3UKXV0j4YRCM9P7WQGcqbau3lU
QrqfTak9QdTAxHGnJ5FfdJnxMFQQI/JGS8rJqQMPFygMOnqjSEb6p9SRKjnjbOPVT9Pa0bciCvk2
I7OG8akbae6mad0djdmcPL0oUhAZEXPaOKVXuPlwD+bsA4BsQVhFbHgebRN8Wm2BSNBT2ZPm0mWs
AOsCusy0FkwI6Ytef2k5GvljxMreyY4fU1R6tDzrMvu4Hq5XILqXHyNkJq0sV22U8RMISFgNe5EW
Xmr+ZEz15j76U9afdaSf4hDJV9c5Sbt1nV29WC1nQzhtcyLlFmW8Xj+mx5T2Xl9Tj1OsNFCLkMC+
qmmdb4DCsMDrraXabxsTwI8j8bjCYqA4AQg7UMrCESxJdQqGfRxXRvORxZoXt4Bh0/Znn7+VMiCQ
zVD6nVFGXl7Fjl2xjSN5JQMgwO4CU6DzW5BYwYdkkcqANYf5rr7Tw/4DW+U40CPFA/XGSFdqihem
+Kcs6uul1M9m14OvTqpqL7F9Oa19lDMdkH1Mw6uRgGL02Csbme9aNgCaUtwlFd5LKT4SZjLaf/B6
h2QKp54+j6+6Yu7nWbYcm5oQ/s0epenX9YGu5G9gpteBZ0X3L1ckuxxnHHGQMFjX3KRN0CJY41iN
XUk6hLnbpbvrtlYyKqIiBeadVEDOiuDygcatVqkTygLqZxeNjtl51w2s+cfSAJ/fxaIhDCp1acFA
39UgRpW04paO4XueQs3UoHm9YY7vNnE3qOjK5u1H/IlO2A1gZ8fprc9YruGpGV/j9C0yNgqCq1P2
t4lv5H6TNIE+EyaYytAM0HrtluTMxiDENJeGszYaCiz0zYc17Hvz5V88Sato6tFRfOKxC9wVl8ui
ghZ9QlcWMukkBlk/mHrKunUkQt6pUp2GuHuYQedc1Zv8mWv7CZ3meN6U4XWa2G6UqfkEPn0F3VQt
AXHuh1z4SNekePbb/JnJG62vq8cDzikNykcoswGZfjlOqWATyFbxJmf8pF6nOPld80ZukUUdyt9o
W5k27K15uybjJRy9Yha4YoVppX3dtyo/GjPyXIO4dv6QzBu2FQnXrPCeNNWyER9ww78cVB/jeicj
8wS+/65FOz46bWoVKcQ/x9uBoXxhR9i7emV3Y8JJSDNIBMqluW/n/FQiUQWv68b77Nqm4tzvyLb4
zhVxJkxqRj2N4RZIN065NZ+mbCuSr+0qAy8RoNHH5fgbSco0yBpSBbiC1JtomjGo6dUsCV2q4KX9
etBbIRmATiXfWyg6mxqxhZnDTaOWdBCVgyCBvZuxYxT+TQdtSc2db6oAxOVPYWD65gue2yG37DRH
+s8fRy4+QPD7EV01eW7yD8hbJ2FHSr+yeSPWrlXVF0YUUa4KytEqtIdgRNoj7a/9c+F3H+gH2+WB
cSg/w+f2fnxrfqYbLwhrb82wC+4z9C2iIiWiTsCO3TdUwpNW2zg/571ZOMnPmLjR4amWHWUPNbpN
pAnfUuK5sjQpLKgazfOYhRiq7A4Hso96zwB1nWNDW1X6gT6wx/So3Er3aL7zr7vSarZtAOWCSp6t
Q9dFrPDp1RSrXQjmgx07KSDkdcGTuQv3gBHsFAf4jOSp2Y03r9fNru7HhVX++8WxPZG8r+0UvXYS
u89k3QmVDY4p7oDfJ/TvYfHdujAwWwPuxhEMNCcaO8NN+oe+JgGe0sjv6yNZPQKWE8ij6cISpUab
JRomsGic7LZ7p6fEl4CjDPSdfex22dt1e6thZjFzQnBG73MydBPMRcDmQbbX0erRycfn61ZW+nR4
hPl7/gSHbKywMskAM51X3OoQdK39dwidyofwSQ5+tftkY1grraaXBoWIohksGQYTBtVP4HeL8yy7
4O3q39vnaPbUreGt5fooJ+JegZ5HQxbbnzS9JKlZwz0A2O/e253yA+iVs3WnH/Ut/1g7TdHxg9nk
CT4uMZf+0aZtbc9gGQUFTvSoPg0egI3dKX23DvGjpvn9jRV0v9KdvXFGrG7spV3BLxNqgMoCD6Au
+cz8+JV6aOFFUYE9Ao6tu8qt9jOVHHkXn4uNJGXVdyAMp0IyDj+Av70csZEkdVxmaFLuU7neg40b
pWm9myZPilPpEJcjhj/XePapVL1AXLW09Gmu5falHE3ihQVh+1Kd6blqKvmfMwAhd1p8m+DXaHVp
qInahtvQAcw17FBKY7Cxd1adC8hOfu0BH4qYg9Zymqijha7pbNZQ/lOfSP0DHKj7rBjcigJMUHxV
lfww6PFGtULDxIpBDzXl/xi2+YctQhHc3WpBRI4jMiXBaMYBJfluY3Cr7rywId4eDVT+ppyTyxyr
E/ndovyCY1J+sWIn+jpJ5/lX/gctdltPoWvxfDk04XWym8uYVAZoBGYqv3aVso/CdjebgLyZWuRk
deRatXHfVtqP6+NdC7dLu8LxmIP4HIVWTGkh3YNuppaOZvVy3cTqjKKxFemcBfqHb0l9PTHLDDGj
kNY1Ub/U7wzAx+X361ZWfWNhRXD8PpG0rJz4uiW/rerQbyHgV7MmPOHJuJxAJhuXlEvno2k9ykmE
rEm9wyDcunbMW/m+9ozPOrAP/Z5tvUOtjghXTOT1vMXsr8rZwttngyINL3FiDMqrNJ4yeWMfry69
Ab0oAEfRGSi+fTZoHTCZggH1TQmsMXOm+mGY5Y2X3HUrIFy1bNzpUEq7nLZxjBEJR4xiah/L0a+n
+ybbCMirJgDJwL0ElQsQVVyaiIjVDd2Iw64GtSru4rcQjXTSsf03frwwI3iYNRf4u/wEr9ODroEJ
DOqXxqtcbFw9VrfLwowwYXYOeoaIn6cTGNSqU2YeesnLti4B/GO/hdK/rWhCKB3thM55BCuK6c7p
SW5+5qZnk4PFfLKlgrB+YOLaSABZwtkkChNIuT5oYw32xP6X1fv14LOjRR11lx8Tz/KHFMIAHn8M
2oht61t2YZdP9WIHEdqkxGi43eO4M++kR9znzmXvdufO79zuR7+/HoNWl46T/6J5ikCFTVg6Te4N
pv5FNUFOyQw92TQ7pM1vCIlv0L6sJuWckOz/LInLp1vhbOEcxvJNbl8FlnGjV29keovpAdogjlwe
uvShqJw22sK1rOddC9PCAak2ZDTlHrQW9ieEaO23+Ik8FucscuieuXhYzCQ3Pss3pSebG6Fk1WcX
loUzEkJK2BYUjEVZDDThY9Gd1P6V9bdFemL1VnPVGnyZmBD/Rn4HDkzrG7NGGrdjU2OcrelB0OUY
4pHsOPvTvbmr9nhyPKt4tr1THq+70Op7CPg1CKQCAfxURB9SS1pn+gyf7bzhDbHfCZ+iw4/4bO/n
+w1Tq/P5tynRiVKIREXhjBFW771v7Opb/SP7Ks/THWucKdAC/T4L5J/Rj9jZrAfwtOJb+FmYFp1o
GtWy56McPOLYTrHLb8xbuv/xErrlzabjrPvswpzgOWSYu7z5a1ID2yH7+8FNzoNjuuojuIxc85Sf
i48t3DI/da4NUcysZJzqFA2VaLK9a6SbTAYBhSMZQP/419dx9fjjlUz0nYIISuRmwf04LdIQy5jY
6M7WiDPaH0N8uG5kNRlZGBFCaWY0XW+nnGdGDx3CHvFKed3A2nRxjA+ooMFio4lF+6waisKKsLln
vNZ0YBmfo/xcMtuNqnZHzWbjFWItVC/NCR4RdSo68ypOtJuGTq5FQd+cpSootrqhV4t8S0OCGygN
S6OEc/qxQD2kpVPvIaDksZuROM0NoHT6z/5G2o8OfWBb+3trSvmaLo6/itk5Kuowre30T2AESsgZ
Z77ta3dN5doPGiRPo8Pshz7dus1sWeYuu7AsW02n9gVm17Z+FfERkq5TDvDDvt/S11vz/eXsCm5p
96M+dh0M6QAj1tQp450ybvEBrR4FNgGTMBJYEOWIaPykLXqr4zlsTf0IvIJWfhPlb412yEOnT2/k
+FECH3QFcoJTqkDwC9S/G+W+tQldfgEP5csJDSGGPvIqJuQq8ukJCAIHWBY8ujo2pBKu78S1OeX8
PJymB4g7sWJqylkxWwypYTLdKdLvugjUrWfTLROCZ0pNOygSNzGV5IGmKIAZYQA9Nff6SFYP0+VQ
BD/MBnDH9RR2Ontn5796yW8UPyr/qPoZeGMvhmygfceGjTRw5VyFm4ClihP987P8crFmNua4q8Aq
aSAmRD4gM+IUhaORJxYCIN4H10e5EsouzAmhbCiTPAdSDBfTqLmvKfW0Lg0G9MbicrcxoSunwIUp
IZjNuC1ao8FvWkPhN112jFrD/99GI7hGM0imOnUwMRR3M3mbyJM1P9F/cWXEQMCbaOFVAkslZOr1
qNlGyRMCNj4BhANWONptLMtaxXdpQ2wKIVIX0o7T+U9W7qEx2rOjwkEr6Y/OLB0lqv0umb05Yfs6
mR6uT+LajevCtuCCk6IwWx9hWwarb+WP2TGv9mXyOtd+G79E+r5Tn6b6MFaeJj+oxkYEWYlWF9YF
j8zUWNNqhtktIs2N5d+NHTtZDIW0Un4tq2HDY7asiU5p53Ge8VtXb98T9UsbUteigyMXN8Bvbswr
/3IhqUPNE6kb1GOhICueBGpaKYPF5Qz0CelyLZ1kPO2OXXRfpzGeecMfJQW8tCOPeO26s7TEsbL3
65/AQ9a1LxBOgrKwJJtkGG3KgEyyrJEA4NYQkHLVWxRAqxO7GKywSQxVLnqZYrB9ot/EUhRUmn5U
7cHJlBysQL//zcAAPsEJq6ITWFhGOZrjnHK6RL0+aMybS4AWd9dNrA/obxNCbMmToQ4lBhMEuFBm
OhWYDGd6yoZdmr1eN7W+A82/bfF1XJzYRInBIUCQfE1HPJyFZxK0Z+s3XmLuae7oR22fP2ydqis6
Jjh0OPLaAN8lAIbCrrcJy8iQwGb33PupVzrdHjBYyJolLp55fXVXeMwvAqiFHo1b/OIE371R79st
lo0VXoPLDxECQJ3BLUdIZLv6Xe6+ZjcgeCkMV+k864SWKUgD/Mq8qnakZ/qiHrZoIleP38UsiI4E
xG/S6FjlKd83I7hHb7rQ1RQ/oY+VUW+EurXc8GLOBZ8qWZPZY8nnPKg88Bns3lvmDvvUsx/JY+fH
jjntQvffOBcII9H5Bs4/VCkunQuzW4+KDCZMZhhOi+aiEmpTdTVDzWs45zpkndGDpxiRbySRmxPF
KZXM6/VP9NFt3AtXt9TiS4SVjmPC2hkMoG6PjrHxrNkUVFZojIYSbrx1oPJ48y30LWwJC5tYVVYR
aKq62pGezm3jDPfpfbc3nnGRggSno7pJ0P+WvIcUrbrXZ3xrmMIqy8pod0YM05IJ1IKBrpMu85qm
d9LhKx61Lafi1ddrIxWCR5XSxNIrmJsk8PLqDuQnGnNfQN+XaM+2cQ8WDSepN8a4mkdaKhdh4s8N
YoujNCtGXzYwGvaZM6FcbxlQaCzvSbml0MI///vw/rbEv2QRG3W9BsWUBksRHp4SMFag+0I2N274
60a4pIaOLE8XUzwwK3eZLhecLRapsFUFKdR6Yrn1rnvGCm3FJe+hsFaTbnaTwUbQYj4Zu9Inn9Id
NO01N7qNE2caPeLlAJyAXh88EpOjvUe7+Wh9yp/xqxUkWx/Dt9vlzPKPATrQRK8qbx+/nNkuMSNj
jsHlKu/0oNyFu0PhGsQxA3Jbu23qRL7mtSf1ixwikGru0p3xYmzUpr/P++UnCFuFzeGE1kew5/bp
0VZ8BTweWwDP754KE2hjArsr+srxWHs5ygJFrlou+Sir333zBx3GTjI/GcOf60v7fdNfmhFSrYzV
FbTdYQYi7+3wIY+gvjqXCh7K5C3etZUyEbelEx1wRLySiVTZ2ZyxOQ5hK2LpLu+heGZAcPNXF+mu
MQLVY4wueNlBBZF9ocnGMxHnbb315kY7S6kVSPk9i7Ln6+NfucFcfpSwT7W2CMNBrsEtq5p+n7W+
VLj2dJgS3Nff53pvybfqliwBd49vHowyiwpNZ0yG+FYkN/ZUqgoIdAtLfsgK4wm0nhvh9XuCgGEt
TAjDUuNMYlMNbmCFqn6TgnBsJ2eeVEWHSTrGdIuWdHVDLMwJ3tr2difFLcypIJgfUeSIgSmcgUu/
vlqr3rowI3jraFSE9SEmzsgAsGuDMpU9qH4BgeZVw8apvzokcNYjygBBiDe9yw0YgY46HSo4Bmlr
R68NBz0azPSvD2jV/WwIkYDdDq0Z3951DYrDCOTUkOUjf2LVayE8oGoBIKcSWO6K1I0NR9lCua65
H16RsQUBD8ajuJBZmTMzakvHYlVF5XaNepuPzUaAXIteSxM8hi9OP6lWTKtOMCwpSV0pvsvBuhUh
e9nCXaw5xNKOsEhJnWFWK9ihnB6wvUND5czQVIR+FmnDH7ZMCTG/VkqStRpMZQqqapZTNQp6Fdym
O+XJ53WvWLnkAMa5WCHum4vpa2hmoHcRLOLSvkfbIDhYzt1B821XuatumFt4uQOyHH/eHa27+PEl
dV8ib+tmvBZBlt8gRJCi6cde7rhn9tQvqD/OZTCik0wnN6jzSFt991vTy3+/GHI9sGQqkc+4gGM9
Swp4vlMNbLtpG8xp5utmsrs+x6seigIwdNYIZlrsaiEjGgGlHgzcWh3M6qnSzlb0a95ymtVJXFgR
ApZtJ3mh9FCHSIrdaA17NOqCh/GGgZ6hsu6jrTLpyqUUjrOwx68Xi1mkdV2Z4YBRlZNj/QGGvXhX
PVS/3nQIPw9OFbnS6+TJe+W2DrogPEdP12d1LWgiVKL/Gnpymi2ebIOqSyyeMF4pRQnl/5H2Jctx
K0m2v1JWe7wGEBjbumqBKTOZE2dK3MAoisIMBObh69+BulpCBtEZXbp1F3VlvOKBx+Dh4eF+ThDh
uQCd+pxamFX/tQBhVmYwaqHwc1BBMuCI8kvU8s6ZldoDjCNINOcc2Kxky/iVKcFT6uBjHHPhXBa3
eQA19Y0+vEfK96o7a7h80WMgbBLx8Q/Gb4HLOBlflqYknDd+PQVg7YRslY7AiMfR/vmSeWkd417Q
7px1EwQO8dZzUooPZTzIbWZpihVQtOPWYJDVOL0bq7ttYRczZUNBSzOn87qob8z4K5hsgvqryjuy
V1AkiGbIqBmTUA/Mvup06BqaGhko1BfsWCde2hdWYpw7KeIcBispEUAsoJiJQjup3Ovow0YXvmU+
SB247KLjtBGOym0F8qVdYI9786vEee5ccScodQYNqY6uPxPVN5fbm9ZCS4J+TsTQo4GWHqQgJjA3
KBJEkQK35almrOzmCzjGyAZ913qfAI7Kh0y4l+KtJNxfX/ASzyRmLULmsP/vKp9Kve/RS1A5WXds
U9RK4YkxcqXuR6N4lbEXjbuq26v5bR2d68Bp4dhCzuiu0fvDXlTCgCQFxEBsOYxUi6qAHg7Y6wQn
cLFjZos3xb6PDt2h2Yb3rZcJlr9NDjnUTm/Cp5pXsbZyCF58ALNNwBlBU/BKYFX5nj94NHRC82tn
nmjIU/7k2sqct1UpRmmkAooEDpqb0L+B3ujvofeRHN5jL34pJCcCMSse7Q8t+P/o5q3/94P5C2OZ
s9EAc4WOBhJcojMHDPdKUFsV6PeCVxI/X19kvGFlTsVUL8Ym12CrAgIFf1+mN2N6X48PfsQ7OOYd
wdzsljaxjZ+QTwNtQwWkSj5UymuTcOLqlddetOMrCiry0QaHEJ4xBZ24sq/MaaVxQCv12awh7+SV
xJvy/Tg4MA7KevakqJy5Ula2KeiPsSkIUu7QcWXuDGFQ1zSFtpZtNsSp4N+GAaxZmxiMTHLvpoZv
xYkdmBrKOfdBdxTCfYkcgrrXyKlXv2j9XQQ+QxlUW32wSXwnLjoXamO9uE8mry8cfcIFiFijsosN
f9/6oxWhSrODPDnUvOx6eO5C6jbNm9zOmlq2no142NiP1VlvRA8qGOYs2Aamep4HXFk5qOlGyhiC
PmDZY08U5GWKAjwmiAPgAQOQQpnHJLFNiHmplXN9ka6N8BKKcbZFr6CAS56hokOkOWAhIKjyiATH
CByNchKHq2AyHjAlGf8z2XqqYOrbNCMASzvTGrLJEwXNaqQvqMEu2lNMeQ/FKyfzDPQLj3FsbT0i
2ysBLxGeRb10iPyIZ3Vvat0/GMQFDuPVJMMntNZmu1DCldWZZ8jvhbohU7ihurEzJp683spAEsnU
DR2FJNgfbDJSkEPDlzWjRR2EKwZ0F02vY3MU8vIMRhLem8jKKEKTE4X50NaZ09fM8Z/lejmZgdna
surbI30a/QkJAq/n8VmunPsXOMxSpBIet2tRb+eyviE5ptJj1HFc8oqjvIBgjn0yETMiJcat8RVb
Jr2t/YHmNEEMqCHPCHelsVKm8kS0IA8xWErYvjT55HQ0vM9jTsywascCZV4fiwtXJxmCFolASeDf
SJNZBY+ddXUyFgiMx4+F0JTpBIQSLUelS0akvJAtvb5vOCBsHQd66UiADdLaA4TkG3XXGwo8L4fx
lzNW7NOtkZWdrhSwRGzVM3h3HNBROtftWMsxL2edyJfzUVVJ2UDfq7XHfDpG2gEUBnaPx51mJA6N
8sMssAmaDlzGRQti4ZC9Q8lzKDlhl1tqL258kOQkvOeCeYqYqODio5h9m3eQ4TAFjG7WPhnFQzme
gmCf1ntoVElg+G/vrg/Cqpv4vWLIPA+LNRn7YpfH8rwmo37TReBMjF5SeeMnnII93nwye7jt0KpG
zXkPJ/FtW5X7LH+8bgkPgTk2ijIwjUEEAlTQ/XwjNxJn3a/lXy+mhjkwtCid8qTCWKWq+GjEMfo0
pt6wWnO8HTrBNRPDGyIUGdT3ZsDjTuCCM84jDCYUC/c+NoT4mPkV9I9BTnzOpttauxliE6zF+xys
kNfHdHUxIuuFox9PD58eH+rK0AJFCDs7g8fyczdSYquH1PPQWumbdi82H9fx1lYj+mF0kN6AABCV
pZer0RiUGlW6wGvN7kdWFY8DcmGtlDsiJGivQ62lbebem19YzID2jSFnZRJ1tnSoM6dCU+GBvulH
/+FJvq/eC04eaqXkHoKvCzjGNRu+gqLEHHDdu3iKnvWH5DR+lKZF9zr0w1xH3T2rd4HDMfLzw/kF
Kss5T3U5DWrU+di4nbr9D3R0q0dlF4LT06IxB4wzeWyZpyFRUJOjq9vGe6eD9kCUEkEe595QNteN
Wjt/FiPJcs6HapwmTQycjECBLVX2YQ9eo5GXIOLBMI64lcKKZM0MA6Jao7+JkV3jJe9/RmGst1/a
Mju1hfsdjVEf2xlE2OJNYlN9iR/zg+Tk++KL8hBrVsRxw6tn3hKQ8cMG+D27ZJ6kOn8O3nRLe20c
EPW40aazGxWaDnQvP3bQIr9Ln//atDH+GX4zraIKyIS898azTGqrFJ+uY3DNYxxINyaSgHbsztaO
BIUbr5LV7KMbNXfaHiYVX6Yb8E84KrXkjcG7bs/hwrW5ZBwKTm0tBNF5Nz+PgwBYOit4j7c0ahWB
+1VEdQFPFWGlpm5WqZVBf6RAARGFHZerxx+zyKQNWJcUGuFuf87SmyR2U+LIWe1EMSpaj7m/bdtN
iV788hQnnJ24kmGYPwD1ddBax/s0e6OZQKCIngp015s9yDC61Mmoao9oB6+tEbTg8W6Ejtnkuxl1
eRM9j+blaF9CMzunMAKIr+pQYEm0faDjaRKUgcY26XdRchTMc1YcqvJLQTaV/myqVieDE75wifgh
SW8a7iiguBiSO9DaWGYguqRxo/5olP4WtVu2Th+RJZGFL7NglAkqmpp2oMl/HULRbppzMEHSkm6J
DBrRYNeBo7BC+qI+1FOCh5pXYxJcoVHsYfQkeRtPLs12anlTCLlb9rtc2PjxTssnq8l2k7HRxk3V
PSTD0SdnFbrYQRw4Wf49iPZBFlkgHTWzwjGn2zQ+57IDErwRpMl0O+TnONvFoyc2iFfz58ywRX8b
61vDREXxHWmQEcj36XiXjpYuJY5RbfXywWi8LIF4Y3dQtZs4ADP9QeieQv3FxLv/dEiqfUFSu0x2
enGfQVmmfvP7R7yb5OaD3m0Lba7dS8g5x/4Ru8DSovca9czNuZ+8TkdBoW8p2Rex/lroKLAEUyaC
okQ7hoatSE95/CAUb6CGc0y/txCwNCjHo8aINzXlphYcM3qXC9VWgq/iiA7Gs0AjNGIH0NSMt5nh
YfnZcfHkl6j68qbmR1PasXkQ/TPSWF39ZCTferSTheWhQ9cL+C3Vyc3NwU46L1DcWgRvK6Tkm2Dc
qPI5Jb0lFsYGtcgoGvKyyAW1Eu+8/xw6gX1W1SBBDgIvHSy7l3szUwMfFKrtXJNjSzt9V3mN07qR
lR5qqxEt8ZYc9afKxQp7EAOL22K8Ag8yGAl6TNA9mNuML+HLVC3aahYNjg+pI9u9ndj5uYLajPXy
oB0CJ795x8PRS+3yJJhWlKDw6rBAZjamBm5avcKh9rNKyIcSVGlNL0FpZQhd7XuwVB2pWx/GbbjT
HerEGzTai07g8E6CFf9w8RnM+IddDTXRHp8h261dABoCnxs4494rvjzlFk44Rz8k1hfz+3XP9DkK
ujSfOeY6mhijqOO9bAicMHulsltTarWEZ9/8/Yz/u7CPOenQlNSXOriW7czKTopN9qGXwM7S6TaN
6+/rbWvzUkorD1mXtjEnXBaicaQxMKbZM3S8drlXKlblIv/ovDXHU7pR7Z6zjXhWMlEz6DhScJ8C
UTdviLrxhxMRttcnbO0UXYwkGGgvt0o4UkNLKmDEWvBNVLeTmO+gbGHV/RtenBwzHd6aHuy8SZhY
PgjeR6m3+qi7A98h504iX188eLS7/BTTTGXQEeNTEAzeoUmEePkudpKT73xLNugBuMepZuGZxao9
w+rs3kM1pwNOcevh+ph8+g6TQCselZMEdevoP2A2Ty+EYyrKPsKosfJko7RLONdaP8q8dtBP8wsg
MFSgtGKmtwMjGWMwuLKppkQ9Em8ymoFBQia4hMdv+HmGGRRmT8odmdIBwsx2hQaUypoQn1lFvMm3
UOLeETsfrAKPVzxeJJ5tzA7NaZ/pQRn3tlDcNfEjVcG9bV+fp/lXXDgBxjBmQyJjKdTgHgBELIrQ
nCyzF1kgWuwOxVgc9TZOfwhtzGukXVsdEDlAP74Gjm+DveglMcpkuint8Ry4EWuwK8jPfbWXyZfr
xn2+Mv+07jfOHHAvLkeTIncRHTGAJuI6B2K/UJ27AXMXeqAPxgO6F/bqMdmpICTg7MPP17IZGVwD
KLlEx4rOMloF+mSCESTp7XSHXbfTResF1fVoGKl3sYsojdcbzwVkJrINyjaqWgBqx+YQITO8MW31
Tn/tvWET3hgnbjriU2KAsZBxrKBrzUEYBcBS9QansDtLRgM2IjUvt/n9L/Pnf1qnv8fzZ3JrMZNt
nhbdKAJtcKSzsZnV9ax6dGV7vp9NG+1cIzBCm/sbVtO45Z1bqxsRdwHwZIGpE930l+tolIoil6es
R2EVKlu7LfRTrV7lNfmtL1dIdIHgHgXnoH67hNEaQ6cmhhXBVvuj3Yi25gqH8oZ+8291t0I65JTd
Bl7Tc3zA+tohWKqiMod67KHRGiAm1wzg4mHpXblDfb3nO+k3+XGyVbs8t98423Ledp8mc4HHbEtV
kNMmBKubrcuoZAELOspQ7WhTO6LTi1aL2x9nO36uP5gX6wKRCWb11k+1TICFxmswWiXy1F7uCZ0V
e5oDdp76PDr6RtjFm3L7Y7D1V3ojHGIODdEctn6yGjpQ4LEBpxL40S9nFyIEtVGQ2RmlB0X6YbQf
14d13cgFAOMCUFnWg84FvrwZIA5hgBlBie1YNO7zFlWqLTVR74Kn/CpFU5OCFHRoQcj4Te7DbUBj
G+zMlqz5ljmV5572u8SA+ldfPRgq1C6oEPEuGJ/D/HlOFp/LOJAuMZJSlOfTTdtpr/3bZBWaFz7Q
7T1YdrbGe+ZNvRPfkJvBljRnsEfn4d+ugLn8BJb+jgjKUKUqRiybdqX4KrR3RgSGhZccakzXJ2d1
8pFgMeYsBy5zzOTHnVqixQj+a8JbVz7R0zCIm+sQ6+5DnzkVwEqvQsL8coENuY7r6eyRpxZ1swjq
25On7klmjV8bK3hUwS1aoUbSq7zrwKun+QKXua/FfpWQqAEuJCh2Cp0OeKW2g2J0w/D9OtL6KP62
kPHDXTyqUxMAyTBfouhZ4YnSrZ0yqHJBycvcba2wcYle0zDogxJLMlA3NZIe/q053Pf5RsrTU8Yr
91izZonGuMFMo1NYp0AbzZc28IqGV/PEA2AWhKZH6iDNAJrxoEjfGx4tw7xoWY+GfC+YSmeyOxAz
XC44SR4J0Tp0hHb6N3hU0jl15KGpxQzs6/O+Gn8vkAzmhlUMkArQEyBFROygfBAi45zExyz4HviJ
F8gExaVp4+Sd+dJH0CIR8+ZZ7NDUoBrFyU9rzor//PQDxwGFCcWUcFojimVGdgyUknQ5vif5IVmS
6TQoKqqt4nBCkRISIg2PNn5ti5kGCoCglwhSTpNxH0oERYOwrHs78Ftn1A+UZGiycSGsdH2gP82o
oUDNCWEOWjVmfkEGpyC+3A00Bzt963tF+7VUY7sWweXQIm4G99p1tE/bjUFjDixDVmIN4iRgpih3
gvQUVzdqH95NVe8URWwRg1eFz7OOWa95NnVxVAEvrQcv08kt1WpLMVI3auLTUMi8cp1Ps3ZpH7tq
jUZOdT0qYJ+Ep4Thsap/lPr3gVvVOl/qL/Yhg8Nc+hvDj2KaA6cx5dc6idEbHnTF3gDpqZxlnSUN
g+ZC6g9JLJqBEl3ufggNTThrh2ct487qyBjRJ46vqATc+B28HNrQmbIGnSfluzqNJjhDUQmFZ4uf
4eziLoBn30xGmAyJEHrMSg9ZeImiW7l6Cf3tHyzQBdLsYBdIvaCbOTp88DohPyPligsketmmvLLa
xLCCnhcSrY4g2hUhT4zMr/4ze7aAU4Q+xUvePI8lkCIJefwAdSPyUUt5aTEe1PzzBRSqRqlICaBA
2v1gyP3XWB3tvNd2lWpyQp9Pl6d5dS6sYnxKHQt5LjcYRCUARZYJwoCh/aYY3Hz56i5Y4DDeJFaC
HKROFEorgUsmJ+9zWw6pk2NtlOkjdNyy5nYywCv9J+t+gct4lUQPB3R5YyhnxctGNgsrRRt7gjrT
Pld5LmUlgzqPJg4dkFLL879eTlyZFRTNXEBT4+EjBRmFKAdnkEvtmixC1UoWWHLd/ogR/yVmjkhM
tCC86MQlJMS09EWBAOj1LTLjffI9v7+HrUEGuRDSVO3PUYeIoFiBrKDDTVxz1cIDN19qurTu/2DE
oW2r4nwSofnH0tMKRaqSIa8w0yKE+8Rcd5VidCZaOThSOLe2lbIZPL8swJhllXZCAWkA6Ell5Z50
e1GzlejQZ06hP0WalYKuM6Ic+1Yaqy4xmUnOyqnRBRGYinSTR+eswUBSp4kf8PamtY5SHANxi4da
MDb4zXE0tlJ/Ezb3euRW2j4K/v16vYvPYWktBWEkIUnxObUavBZ+9e4XUEEdfE6Z8OxN2aUEqkIk
c5GDQMU5E91LNChIBNUfNNO0m0HLv0rGdHd9ta4dHUsIxu2ZAWjRWnke2Dk9r+xrHP6TcCslz774
9tegGLen4Z1DbyRsjAq6QmF2VwulR/W9CmnAmneTWHOxS7OYNdrUoZ+lBsyCI7LFwQlQxzUqnILK
dRDIv4M/m0BcmjEoGUwjqkE0Zye1YiHIABeVv4cKJ2eK5m/9vAp+wzC2VFFa+OUEsTHw+Q/VI7jR
vtT5qUgbTxMHK1RMLjfI2sGBDodfhjG7bSJKDuJfILb5YIfF1vyAceQ0UusmEuwJfMBd7v3B4pBR
Vm0iSTzLoF968QZxaNMOGEuQ2h3iNrAEHX0NzcmUHhvCKytZ3VcLsPnni7OepkEeqNEs30aJO/QR
ViPkiyl0u6nXBbi/dK4iPRfmXVltxfa5laxU4ti7UucBF7L4BmZvB+DGhtY1DAa9jum/Dsp9mOBA
dhUBJxh1fVR/GMq51r9eH2cuLrPhqa6D5rEGbjUlVpraYndXVFYpe7RMLCHNLIoX3U5xJEQG16FX
t8vCYma75FknxPkIZNq6qdjdTNqAtOPmOsj61JpwlgicoHo8L+3F1EL1TSyEoK1teRKdusE7Hmna
L9cxPqeHEcBBUPEXCBPYQ7qp0c2hgVSsefYhOCu/mOamEg6Zcuqi3C5foM1bNyejeG9MziCuOoMF
NLNPBHTcC50JaIImpFaF2Gn0KISEzhKLmrmlYNznRKtr8QzoC6HjBGUCHRqWlyOq0jwGcRoQBfo4
dkd0HOmR51Mo5pDSaqHOyiMbXg8wfiOyp2tnyCkaVoDY6ZtGdrXidkwmy+8gUBo20L2tUD1kiSlP
x2l1fRIT/ygSdMBZ9YW4MpJcHVR0GQmHerhL/CNqka6vnNXV+RtCZ7I2QZuXRdsCosxHK9Sp06e8
FjiOFTqzATLJ74V0tkKFQkGVFE4w7sPw47od61MEbgfUp4H8FHmYy0UhBlIaCSCxsNMk/Ip/30iV
sa106sb+dMxVsum1uxyN3Qh8C473Xt0BC2jGeU9Vlk1Rh7A9lZ7pAMHUtEPtQLtr/a+kf63LaXvd
1tX1v8CbB3zhUcpQUuO+mwfUnNDJNID9V3RpIVuZ2Z2DUtuI6H+PUsm5Dsszk/HT2dANyOwBVjaF
Z8H/1qVlaEHa2ivIqwRq1F6mnMKQ1ZuUhjY7RDNIYUIz/tLSNlQys5kwspE8eqD3fJImeowkujGM
6RRLT5E0bove/EhGAarjTRNYpvAiJpCsrv1NofFEgFY3C5KK6LMmaJFjhSEVMFK0sYrqkKkcNqnc
3g8h4ezH+cj5FFr9gkBl2aXFHcV9dAoBQVo8X55wd0FBp6F4ZOBE8vNsXQNidqXQqnpmDuDi9jXf
jtA63jZ4Q0qmbR4m7vWFs+oAFjYxh5NspEUkzrPYNdtOuzP6l0binQn/y/7/n7nRWIHpXGsmcWxg
j54FSOYRq8cLdwKxDR81P7nb6K6MN30Jb8/XjeMCM7sfLdotDSUAdyJqssBWNxGXKtsOtfFzyai2
JeWp1O+uo/KGlHEBRlckRiwAFPWiOni4fZBR1B3HtFUQFcm7OYEHSmcGhORpNhjzvOWJsS38/Dae
XsEgxIkfVlf8AoVxK6WsjUasAQWsSHgB/VZBmD4oUOoae74/cMBWV/0CjIn4JBM0xNUIsHLMrRES
7J1ijwEqEng6lzyg2ZkufLQWgAZ7qgEUYdj6jQSjdMMeeaX+vCn6FArB/Scx1oE4S00F2UMojl5W
1g9/sNxUCKESkOyhXoxxFiUtwqyGyhpeoCOrJyOy2A8Dakn+GgrjJ/KEVgEePip7aNStZIaPYxlt
4tzkXJJXz7GFMeyhEulp0BomXCxu/egDVtDzpEbbBpfJMnAm3t11fYp+jx3jH4zK75W2AFxQnEIZ
zBkoaYh4jU6rIcHCJmarIlUTmtqAocuQB3QqSQfTTxGizTGhpRdBG9dtxAT5lDLriUvSiUdgt7qJ
ITs+F1SBhNFkjKzKOm00E5KAmQoGP3eQKoc0DgltUfqTbCY4zH9BMabWoJlXcgooibQHEox2rNwP
c+ua2AbfuirdQXfV7anPKw9YnccFLuOnFDEZujgREP5gibSJO2jBUzD0nFzm6uJcoDAOioBXFx3r
sM5QnCa9p6C8ksYCXTserUw34NHLrrqpBRzjpqa2a00pg1Fp4HbIBXd0Q+pXRePRAfJwGD8lpX0H
UheYJZcNmlgQOJYR8s/JQ1vEvKBxdkafIptfNoGU59L15oaQ+ZEBLDN8inpIU1oE6hRopZx6qJ4k
D5P5YxAfC6XZXndfK31JuIQvgBkvOQhaqkEvDT6/Nhwx/lH7ZuChXdVq4M/KRNhk9KHrRsvsDKeP
wAnd+R6qHy2ZhJbc6feDUt6C5Y33uHN9SUki61YbXam7FHPcxE8NGHOMu6YIb+L0WdNek4pXIbfq
iWbOHEnGI4fCxmFEGimtUniiKhWtiNpdAYVSUlu5tBvytzGNLDP8k0NdB3nmrLUHYmjGIwyJL8tR
BQ+LO7qlh27dfK3JR6lxIub1JMsCh/EAQjvGcT0Xh+vljua7LIKA4HtabbPubpQ2krwb6PeqfSrT
u1HxHc7iWl/Vogg2Nw15j5/vEYuAQmmFsOl7LK6qcdVqD6KMBhzJpDjR4sZsHPCFtmVlBQPvZJk9
9+fd9AtXZndTMJUj6sBw55FkSBLHKEjjbdj5V1yDYPbN2AlNmkqAMPIILWyVRfWthmhWju1kSOyx
9bTRSwOewg3PMmZf6HlORbCd4Bot6Ji69nmqeMKq62fG78FjQg1Vi1q0Jc2uqDhWWW5HxaOOGOD6
0ljfcb9BmLNXR7WqMI6wA898liLsasSalUysGhOmDfcQLJl47RS8oWN2XNqLWd7KgMzoYNNUOfhF
/nrdqvUT47dVzGbTiI+6DAORbYliyLxCj2OxabVj1EacqHMd6Hc8wcxRrIW9rxC4R0Xvb6UsDsCQ
C31GlGMWhvJy3ahVV7zwIMzprhil3GjzkiPlNtXQbZ8813iEbg2vDRyx5VUNr5q2gGNOd43WUiw1
gAuyjzI6KaDLN9DY51w3anUxLFCYs702Yy2lBChdMu1Utf0utTInZL9uCF4eL4/0VIxNmkeAiMrK
CRGdCMSqhNu09K6bsrpfIXMrg8tPgdI1s64Ns5ObOAuQqx+Ko6CQo5aJz1ql31+HWX/yWODM9i6c
eRPSpPUJ/ALpX/CaJRE3Rm0e6uTVwBUrR2i3qPINUWXNwZ3X8idPu8Bl1p88CnXdTvMhgqqqqitv
/IlYuEE6PtpjQHvhhuZbnYfvNG4sWupW3tYHXR9DznesTufiM5h1SfwpJ30zRyRpe0MVuq9R15UN
gyULEwdqtuiaxczizEwVdIIVLG6z7yoWThXjhke9un9R0Ul8fXg5ZrGcOUmd+DmZL5ZB5QVhZAPL
HCFGxPGMq05kfu+RINI5X8gvF4+iDFqs91ik5bhR6g8U69AicyIIOjVPFZfqf/V0WaAxc2W2etLo
A+ZK7F/l6knr9rL53PshCJb3OfXGhkdZywNkZiypfUEpitm8HNT9GghXj1IlW1Vxyoirai7h5YRW
/ddvC9kKczUM0V8rh9j0hmKNSDdMcfN4fWWsV4ssMJgQx69R8ZMPMEpMxTsz6sGtj24Zq8hkaIGm
wwlylmdwK79XpJ9sXZmean/aCYaPHGJ0jioptKsqjd0iJb6dd4pp9WORocEatKacL5VXNoyOitm5
dk+VDJawN/WFRsz0CAWYBC/7NZq/8KynpgXdyrGIApvkJuyajUITm8IXC3G/GxqTlwn63CeBsUIz
BHqrdXC3Kj9D8YWDDGhmCu08J6MNJhodyhL6F/wfasX0E5ReGnAtfEPX9b1wyDfNE3oo0jvhMG6u
j8XaabD8iHnhLD6iAU+QjK4KrEQJNZK95BXgLia8PrQ1FG2xNOYJWaD4Jjp+whJLIxanGwFPRylV
TkGZ8J7heMuciXOgGB3TWMdGHiK6zWXqmWPqXB+wdc+EkmtdxOOsJjJbN9WUAlVtMEXXnjptskC5
0zaQnB1dabgT0fh5HW79GIUWEJSzIJvwSfgj6PXBTxSskjSxU320ivaQ4Ql4CB+H8NjnWxMlykJT
WLnK2SWrY7kAZlZGEJlCWqBewx71Er3tYA8TOEO5epYsEJhIJA0zFWEUhnIwEP5OHtV8J9G3hcJb
fqsHJOhtQR9gmsYnimQ9js2h6LEs8vBeLV3Qk1siIlLFjdBTdH2+Vlf6AooZNX+QOzHPZ6jyTkF/
tVaLqIL+99VRcTQuUJiRy4JQkcw5TydEBxN1ASDrSvOMY8rqIYXaZhFrHVIsPx8uF5s27FEqRmpM
jyThtSI6jLFdgOGB1GczdeMktUrCOfU/tw7NLlGUUFCKQlYVXF2XfoKmXZIlOiBBBpIc1fvxVnuE
3tWt74mO+AXi1QjodsEPBHTXZ21tUy9w2ahGrpI8ln7ej6adobsq6mbjWznYt5IzxnfXseS1LMcS
jDknI5DydgiCcU5uTOj2IIsNEmJ7srTb7Cbb0L05WS+ilT6VXuAkjaVAFoNz1VjbD8svkC+HGY/I
JNIULJ9p8CBzO47IKz8alaNJb9dtXX04XCIxDlnNzFzuAyDJ8R762O3YOkTcqyoKS8i20rwSvLYl
L+G7Qq99sYwIswkNowvkTsAIoxfmOCHEfxBjawA5CQTyXpon/37fECu1I+fNdwPe6zbhLSZmc8pT
EokdROZt0wo9/1G7jV9qR3cjF89wmwATehc7hqPY1U69Lx3hFaJqu039hWJ1U7veImQyHcOOd1vy
tfLEO2Ef8e5Is/3shUEXoXI5cxUgK8BE16k2TgmkxXGGDSc/Qksj99hac4PLCIuZ9yoH5aQ44vDI
fQtslJaQgWSS16ewmqxcojDzPPdMKtN8REGEVzQGS0+PNAMDw3fSopQiFTxTckHNNYmb3vTUUXSv
r26ekcwNV8GzLuoWAS8Vd71QQs8JJPjgXL2OshoBLK1kZktpMoFkCdYTUg+V4dX1YeqfNUGzo/RL
HT+JxRbCmuV0fx127XBeojJ3IoEOKPfOYJxSCjfJpO97UDBI6Us98kRQeMPIOP2qE4s8N2CfPt6q
0tPYPTT+j+vGcCDY60/cpm2uBzBGhjCoHMm2TyZvSvO/OFWsfONkmKHa9vOgKZ6AzAMCjdbYVfK5
U91e+h5LezDMi1q2+2vmMf48CIdOEkPABuqXCunrTrpT5ZfrGOte7dediS1TUiFKA+UkzFLUo5a0
K5HWEb5ApXZfqfK32HiojWh7HXHdS/1GZHb3aCZVqvhArMqjLyLEzbSKF+OsYkhoG531D9AQz/ip
vDZqqZ89iNyGp8LskQYylaJ9v27J6thJUIYB9ahsqCyKiGqnPpVnlFJzRgEyc0c/HR0wnDildg6Q
NP9reMzIZcE0JnEP/56U95UC1UIvGQ+x8TXz7wat4sROq3trYdz880WYqItRnIgawMZuQl38rkpq
K+RJAKx6owUI42qToIMkRw0Qvy9dU9NtMTKRZzDOqGrhLDveZDHuFvzZsZyIgCpQfW+iPsdtpm/j
8EDkvdBwXsJXx+53CoB9SNSbeqSpj0BFh5TV2N9IhhOVPC7t9YBzgcIsh1zBDR8Vo7VtHMNztZ22
eGvfZUfI3sixhfeTwoLu3y63hWPmiZmVHg1X5pSPfmZZuEx2sCxyTasISpVgC3TvZ4KI9xn1i9+/
PMqqbTig+rLVjW5P9vhiuK1NbiZIIHgK5xtWKy0XuQ6RWUTIAUN0LsA4QF4sd0Cjot4P+3oDTd9v
5Xt4R9yEQta3lNzru3E9HF2MP7Oi0lwetboEblxYhmAhz7JvtvJ3/3tLLLyEi55sld9Q03EGQyP0
GHn0Teu3qgX+vOIXOxTSGUliRsBXH45mhhDYP/Sxi7kXPQhm3bd7/14++ZMVfLtu+OqmXeAyB3us
1VTVcsx53FsR8iPKEYySYHn+Syg/ryAL6/QE7QgDgXVR9S3292oKrl4oE5Wcu+n8sZ9i5t/G/IzS
FjCyWvskNudBDDI7DfUPgjuEKYWWSH5MoYhrjYj8NK86eNUZLVCZk13JpyrsRqC29LvgK06abH2Q
Ho/Go4b8aPQvQoH/eB/+M/gobv/bnvqf/4U/vxcU9MVB2DB//OeZfuR/u03f3j/q/5r/4q//8PKv
/XPzUZzess//0cXfwS//FziY894u/uDmTdSMd+1HNd5/1G3a/Pz9+Mz5v/y//vBvHz9/y+NIP/7x
9/eizZv5twVRkf/9Xz/aff/H339KmPzH8vf/64ezAf/4+/NbE72/5X+z8T2f/trHW9384++S/P8U
1FwhfYQGLXRGa1jr/cf//AQKMaBDgDwFmMSwuf8/dV+2GzmSZfkrjXpngvvy0C9cfHeXXLv0YpAU
ITOStpDGxUj7+jmeVTUz2YMeoF4a3UACkQHJPdxJo9m9555FKj2yf/9b6P2Rucisgjz0RuzGFONv
/zYoUIz/8SP3xjP0Uwho4bL0t39+ur/cpP9z0/5NTuJe1dBf4NV/JRdgS4Ou2YdWG/7mQRIjKP6v
D/jYOT41C2ZrmctyPV3r8ErGT0L6PIEpstytLmLcHkE9bbLd3UZ0D1l95we0IswvIxiSO6LbBEiq
dLIetnJPsn8JupdofWbm2bUX1t9PYw+DywyOpM2yBZd6TWG5+p0mF7qcEvIQeY9/PtP/0jp8UgL/
/X+X4Ln+hqBZ/Yz/8bf+O67Bm+zkP1+DZyXH3/I31eovK/D2or+vQN/942aGgSI1vgllIqyzfyzA
FEsT6gH3hpwBSEcJ+88FGPzxp2crQGO86Dbx/b8XIDwLbsieB95ziAX6ryxABDT/P0swvUUfegks
lCNMNf6jjIeMs+G1B4x6auGPO6hTt7RHV85l577OCyydkvjsOcnOdtkLacwuZd0141HhiE3tpzKf
kS3YB/WQx75712G9Fw2SoJGkuBatK5/drt9GcXCzFVY7mjInb5Eq0ToRINxG5hxhDymbK1QZsBhS
4IBNa1IYzKDzYJUX6/Rx3tvwcfJmmWe9hzCZzJ1yzzFHJTqwmYK9wIxRMTiBMdG8jaJLIbeED1jU
3sdyuc6D+J1loc0NsbwwbnZqrULYTq22daw+OeWQ9ckwT1NxQKgAg2ylo4hzUu9yeF/q9qHhFrXW
AJ9RWZNDSoXJ+zZ9J2T6DPVwbGf9Fs/yceC7phbvlK1PChalxWLm/sgJvJRT0czvjEYAQWGCTfu5
PjUxWDBDxNmR1+KVjpK8uD28LhcYbd15bIkAr43DeSRJtyOdfFy9jkAG/8Tq9sPR8rnPQNtr9TvN
MIKcHBeKboOLCWRwa/uncK2dfIoyCCUtPJKHxruGq/+8Lp2XLyNBlzkMzR2npsTwYk8m7B3WI6xi
AqEKkTM3UAEHFqS/9H0ds24zZeTB6+wC7cBLEH8lcbOUSQiP7z7qCmQljrgxIZxfZ5GWw/Tg4Le8
Oc3rJRo2U6uQx2bdBPI3hHxqvvGW1CnEir3HJp9wfSrdaIBBM5RJNGw3Ms3gIIZp+waB5SVZ47gc
Cf9m9jWuhVvQ/r5uO1GmxkMWcLv8CgyMZkdIMxsOw6U4mjZ+XYf4hl62D9Rdo2O35OFv63iiAvvx
dRnGs2TLZhCTyn2IScLAvmWxPNBw5MXKX0Wz5HhTtVe0pXsW/kRemx3SVsmd9WNYTfsVxdBxMyXZ
ZxKL8xrzUlLysgwtptDx+AtxRHcQHMLfz12KMCO/5ljovOkotKPt+NyDuoOIjjmfeYcou0C+2QHO
4Gx5UojqAu53Qcj5q8ben7pix1Z7zhbyGXDIiXv7HIfd2cxDfwhr3eRN6O6acDpO0mlBL/T36xgc
u1DvfUvvAj6vkM9437NF3erJdydOeozvwM3rjNnQgZ71GB27nr81hIQ51uRnGJ/7bOYF4tzHkg5J
mLvgPNw+zMztY8eaQ4gbBDQWFFkpkxv++OEy/163uJp12AW7sUu/DNZ/NU7+azOmeDGvuswcvXZj
VvJr8bJNDalSjo6C5lItv9F+FAl7tn16In3vgRebHJmajjdusbZXf6o3GZ6dRfivQTsC3yfv2nd+
6O1N6h6Bcoxv58E8N+A9KpeUUJ+NZd32iDCI43svVmNlfSzsoY1/tSvswmWPcmJ4dMR8SQFZtSu+
hm8/vRmXCt1iOMoRs7rxEHLSFvUrLt4oPDiqQDEa+eO+FeQrc+FxL+WnkLHdONr/HBjl8GmfvcJo
QOYmeeoYKTyDVd1mWONMeAeMqfHthrt5SV5jdXTBuhPTKfN6OHA4h8hdNkC/N2MiD0lEqkT1cM9T
uyXOtmlGL2F7UWu/7QKz4zyseko3oYVfRdJsVxQEThBW0TyUuH25k8KawIp8pBb/ekn9dWe6eyhZ
yqGhIB1DAVTPp2EV4OORwneW/Uzkfk5Y4b+QlGzEMp7wWO9Y4B4WG5W3V8YjmPmLLJI5KiPNKn9t
tsbWx9i7NgjZCOe6GJ07r32Og/cwXHet1NtkGkr8+6GMy6Z7W1x5WJl739fOVkZbH04DiDCqLxMN
SwbsFQyqgyLpbnb9O3feh+myI816MFIdmzneuFzuwg77mww3Y8uq2zWZuimnLC4RMZJ3y3iZAHCR
iSCbT29vb5fAVB4aUkTSjvJgA+gamvBuGvRxcqJTDwN8btd8FuKMqBfSHPu4KWl731FWhSt9wGNe
Ur7uFiX3q1JVFiR7HmKOi80smQ8sklgD7k43ptItDpCObiyD0zmuFkmXvei97e3P2WGfkzIXh1bj
8Db37pEuNncpfXbbEC6LpnJkDbcK8rh0w5ZO8TZtXo1sTm1vNrfr2gz48QglAa7zmplqmSJk7UZl
GmJQoUnhMl357A7xlDsyJ7tOdXfxmCV56/nHDgJgpoZvpjiFfbS6bxJ6YdI7hgEU2E1fec4vSDRN
TM59hPTZ1eFn2r4B99oxrc89diIfB2QadTBXVNMzzPnfAmOeoab+uP0dgtk3DCXuHTe4I3Hw2inn
EXeliDRiF0dxRlj8fbi0961LH8ZB3GveHzMANH52Uml8oRN7sjErhkzu3G59TiTCQ/3gEMO2KJPy
HgjzQcSiYEzeL8v8vKb0CXmjzzyAYew4buskeb/9TNv52Un8e8+yE03SfIgxPaINdhlEFExRrmvv
1fXI2V++dIwlNrpbWFF8jCv/yshYLj4cLzx6XTaz37xhCHxFmEWSzA9TjPRwlxVrsDwEeA9nJo9B
L4qhdS7Rd73Syk7D1ltWTFrdQzMMZSfTPPBC1DNXmemqCWUxIaEgbNd91rm73hrU69kJfkznVRzC
tNmCe/MwB3VfKDzSOqjckENA6m5lV1+bLjvYZn6wSBDoMkAvVFbxaOCPB/mZ51Zhq45Cm2pFdPXM
Ngq33rXyt/uedu0Db9KL7JJ93K+fYWge4A5Rd+On07JXP4zf9dDCir5274X7BubK2I7H3pHnpB8B
RpcwiOnWA47qB5Esr9DAXW/PTOwNZazC3wTLTlB1ZK533wfLzmp7bIu4Dh5vKtch9s5p4n/VrfuT
2LEkjT11nX1JNHttM34Q4fTBQ+9+EUi+cE4mkOdatciji4KK1MMpU2PuYXEzs0I3uO50RyvMMko9
D5fGum/KHOvs0x+3oz0TRGC0gOFiWJWLaa96U/W4KOPqPKzdetZgrYR9uuVUUZQ2C7im6tgn8jwl
WNZJTe+WcHpJ2pYhWnL5aTn56PlXGswb7RWpd0Q6OBw2anihTI+D01ypa986S/YGdKMcBczeSfgO
/qeaw+RDB1/hgrzQxn8amYPvhGeOzBkq48YMOQ5HG04PNRjWTZ8GmGo6tqBhUIQa1UAg8KQ6SfvV
d8+G29xT8hDH5g7buAUxEHYDFf0z36J9oyzb0aG7A18Cxv4I/SAPofgMzIBYOH969nT9UE/t/apj
pHEgR53h6rFs7w7e0bbBsc30xfHSCyaJ90bFe2d8xDF2EvXyzPr0koa43U4uh+gRB+AzH5xnFc/P
4YKHQo7YXX4G5jwaD/N17uw0S05ZkzxjA3nkFNV2suxjxLbHPnlsbPrIsvUVwpP7Zm03IbN74qNk
a8Q9CQ1qmaBoV3rhAIgLOUhddd03mhV3X/f+J+zt0zwauxhyZqTZrO3WG558kjS5EJCxqkYVmrIT
NC34GcKWwzUFITQ5iaY9D9PVTLtWsV9s7WWl1iQugrhLy6YNN4rgGB7gOT0ufk66eEWzk+09WMtr
s+BKgSXMY4wt9A6mJ1cXvBDsfDEySQgGT2n3AK+AFUWH3+d4AuEn4xVr08EitXZcLAGJcNfa7rTs
/cOaodZxlvqANAos0qTgaz+h1klAyhgmiAk0MMVsXPLG6U/LzJsii7WTYz9PNnpFdknUn1BYm5M0
Lax2u8WWQRdgDIWlpGVbQI59IiQ6eaqeS2UgFrXRXUf79ymiD4NYgzxqRpKDF7msgJ7QgmZ5TQPw
FjJSRC7fhZF5HmJ5Fh0ekVGKi1QpwzkTp5uINTvVtHkndIVOfi1dh+jTOKPLCurLYoE7pCEXm9DT
R+klskDjVc0JDuTRQW/D6ghSY2/+JDEUfgFqdDdGnTP2FB8D+XQsnYqujSvlu5Urh+8hQurpHG4t
aeRlbPGwsnl61xYh79bXdpvhNsOIeIV7BhhH1u0/M8NRVmT8vExpmrtRAQ0ozGlwoPNesp2bqM2S
zGlRT/0MisZCYUcd1H5lV9fbzFOHh7GY/f6lIcGPN7PfLnGbMomdHMzDCRufQTsUJfc2ad0cmbp8
42S+OLUjladGa68yKXapxlpbqqVDcNX4U4c9LzTr7Z3JXJnjmyy5mRNv28F2YQPNo8L9NRWI/LBw
X+JlpxfZ5mhK6p3pESnjQ0qH+hwRDylBnyv6MN4MEUD1YJlKvXT+XbjyXacjUSVEoJ6B409sZQc3
rzmrmqWpjz2CavkcYysO1hrrBCGv/WxOtfcQw67mWQ0N6ud4mXeRHcJKNZ7eRAKP5uoEU5nAYBiZ
SdMtam9FWEljkbKRfTkdliIct36TYTrydBgO6RALIE9BiqXeIF4qxFqENTYUcygHcp7A/Kih61Ul
nJQ0YE3Oab2UroE9rWn3uAkgBZnBVDUeGy9p+amriakC1f6iJkM01gJs27OotNe038Eocd9j+AtD
4msmYE0VpXVb0ixDv+Sh0Wvps52BJgSzkwsjAuADGZpHuEDk6QgicOaOWzemSJrBDPG+YaxggQM9
bRQOe6L3rW/RVWEDEtldu1CBDXdGqGIsh22YbKVIAeCKxkcSh/ycZnVIbGty2P8iP8hyUfZzd0Zd
+ZPFhUc8GAGl9fyqp+Ql7oLfM7gknyErETed7RnRC3y1p+GuIWhQew+nfbKo6GTaet3yrP6NPXW9
w92QaH2yTT/t46lJD9CDJwf4Hv3j/7o0nfYe4gg9jG1x+12+GYmcH9cQvNPJ+IVsFDndnIPyrHHW
o1jlfQDzNSySRRQIZYITBWXzSyT1JmOdX2pFvQ0b2vmx4fexSP091vFaLIH66riIHpPsErmk6DOB
cyxuv2Fmp17osCC/Wt8xrM3DvIQAImc3/k4Fde/azNK8z8B07LLolr2X2F26IkduDfSpqZumlG3w
Ta2Iwc9F3aF8sRMKJjWCNdlxtQzRIxjCW8UgcPBa84Bm67BqQfaO39tNJvu3JQvFrqH9s1NP3TX1
f/vGca4xEZAVYbvYjYvpgfegqYmDvsAVfWDsVULTuSVz+y0znr1HkfcSjMvyu/dtMcz2JQ6a/Wpr
2EsxODRknKE5IQfZtzsX88OaZSmKAJEPaviIcS6o2kGBvu1d/sE68dugwUQezscg+AtUsQc82Rs1
2K3yYcvTZt7VhOF21C6Myfm5nefzytC/BzraJdKpkg7ev+EhjWG+mA3Z0+CsWdELCotZxH4FESKq
HDP0OdKpdkrjDRBlHo0HimYhj8kqt1HnfJPEOdQxEOJm+O1ZHoPaD5PHduJlJxA9t1DAxESPTZ7P
ZIBfvq1Rx6LanKpZrCcQWJ3cYjcpJpZujM128Udv0g3MMX6cTH2kS/A6IKLWlj2ff2W8/qU7/YYz
owpltKdhsocS6pEvu3klHyvpG5iCwRJeAHJwVop39ekTscudQ+ApafmJNlNXRso8OUAWIKl3ec5X
F/yH9SwW8SUif+sjQKtW2W1D2caboD4Dh6qIJAc4AL72w5Y7zY9Og0sIGVZgvIMjp19T2JzdRu79
DpCBn5IrNpKd0/AP2kDpSgZQjSjgkEyzH8Oh+8R5eq0T8nT7E9bFsBmhD5xfQ1V/xQEqN5Q8Z01a
ZK/1HvLz8HgjpTa+kAQZWtGAQmlrIXNEzppA2wljQqTHfHUdfiuR+k3UZerpZ+PK0zglT8BgHjMn
QQRLuNVjdk6jO2F0j+cUnHGh6Q9J0TA3zTey1bc8ln0eWgswf8RDXWP1KP7BFcaPArQlFgFHbdax
opp9+Tba1zeRCqysPyD6LlXqX+BHVhdKJrxgZK00E3vhwu05c595D0zHQkU2WFwTKXhXaDk/OW6K
uaLfBSiLGSvnwYdec23hhKoZlE09YuySgrjeTTPCH+2U7We3fmR1At4PK3s9oZ7BzTB1nJuGfwWc
gDgTbmGAe9/W+lEL/WYgR3Vo9stb43eBm48UaucwJSGadWCcfvq0aOcw41JBLIpNGG7+CdLQBzV/
ecw5ziLcNd58hZee9bHmMn8X904VG4BRgxAnoAPfmcJXWjv2ZUxUcX/9SfAbs8G1kVG8qQe2V6DE
3v4/tQua76ZI7taFbvr1IHV8dVNkBihI39goWV5H0S4UEk1c+lmmgznbNB9rEGnHDkXi1DwYJqoo
azEZnc5yCq4kii9sVR+ahnnt1uB643NKn15ghlIDNb4iEmHnjTES9Z4CPMvwCcqnUBUpPqQMyWEO
8K8a9L1jhE9MAHPkXTfvHE6fmgg7pTn3aYIxtIj2Tb3AEMJjOyY1OOyAgTMR7weJVcqxQwYmKd32
dRzFIwk5UO7lziKMkLpYYdIRj0oF11aFqGHHG8SfZo8TxYUhnsOL0U2edIOeZOHJDXOPd6tXOSn0
LsuCz9ct8b6Fn81ZIeMiXb6SGmXD6Hj4qHhN3Xm8mMNvGiebzuKSRzLv13TjhPIUgFU9EsSQjF58
GWMwKGuwZLFEdyvzAQYt0UV349s6tD+xM8ODN5Avi8vvAKNtG5Kn/sF47Y+fTKVx5nOPiz4w/hOM
MsiDOCtdpBqOGh95nbDHOBC1uxq+fNnvYKqB/Pfy3u2cT0RtXTzHQZeYHZhTf9ElvdQBr8LRvnh+
l9Mpn7X/7jbJRuFYQKTmgTrZoZ/kR039a5A6FQU810dYoWvcfg0D9tWAzeejGvH4mzo48AYBiZ5T
NfJ2O6P1ARhD4YT8NM/xJan7R+L614Gpx4ym+2maNjxlpbTYzVz1mRqaa6zmxWK20oz9G0G60tad
2q8f5eAAt+gEQuewtv5VYBlz10ESuMSVp4N/hUXlknvd1OR2ek/Sl/7VQ28jFPoMIyDlRI3CMTio
f/EJXoKRA/5+tAeN5ajX7q0BOTHUyWXhTj4QNOdLmqA3CdR9gPYxrs1LAhShR0D37WKMQD8Xh+Oz
MgwBGt2hgIsqPdpHO8jHcAp2tUpwfODhlqRSyvmeYUmbrws/BQgUmJa56JP6DEHjoZ4RwBfV9Reg
XQH7jjwJzMvMvjEUaDcugxgwMPETEeZIvGE/BzjMYsJAyOj7PApwokXefHKe1jW8KKMeZwZ28uBU
HOf9J9VNwXi464E/pK19UYpXAYn3twWrfPq1Wg+zVRyUSzQX6WqgG0ouXRDvO5o+1Trc3g5uuDSd
wzraGelfsbujEkixVzrzXmRTGVEFYS7QWhdvVVN5v7Jgu6bjOTaC5aHGDr/Q9RU1MJ5IfBczDW9L
H/ySLsUMrcfa7cdylslD7dv72Vk5EMmUYxQUbeQ4YW5WkgUrQPbRLnLwQaP0tkWHdV21AA/zEKAO
4Ct0VV6FhX/nULct57k96SZ+ihtqckgqE5RNbEbtIQtqYUAWLoPYDfDuihQZ7ud5V9NBFW3XIbjC
Srec2qAcMkA5YDD4VcMNK40vYS3otb//a+fFf6E5/E8iNiQQD/znQ+XH3/qrBmX/7ySJP5kQtxf8
Y6Ac/HEbGd9yNeHi/Xd6wv+eKKcIb7n9JEk8cBZBGPvnSDn+w0sBeP/JloQ18o06/k9Og/+HH2A6
m+FnAerxf22kjDirvxBubjwtRD+AHgEVCAwhEP75V1LDhFVrO8xyCjOZ/lwHXpPL0Z02GISzCi19
D2RlgRWEF43TLxzhybV3luS3QxNettwMd30UgamzjPpzqFv9ZWYSFGolorS6a+5xLJFXpb32Q3vr
Lw7zcJ47YWirmY0RGBRtXxERT9uxR5hrkiC3zbfBePbGNjk3pnMPAB9o7k5qQItK2q2ILaJ0yTze
L1MorujwTRlI6gB5doMnMfjuoYVM97NmPM3h8PFIhDh6fZOh/3UMnDbQkmwXwZDh20FOq/g8Vrqe
3CvmuKA0zUFyqrsBHRMLMFULEa4AhxnQ97tgYLnlDQbbtXImCDrC1nnM+oR8p4r1u9Tq8YPhNNw0
dJoA5YbutjbQGKIBZqgbFrkfJsSpaz58tjXinm3M3bIxgt/PXcJz41v30iBSp2wR0fsm9MR2Jg0N
IBCCipOFCXggrJ7ybmbBQTsAz3Af9gt4LxvOx+EUaY7sn1ppgkI46eKrSDCCKgfStZXPg25vVM/j
fJ3TowmdZ9og6Zc1qBNEkLzIgGCEOWmMxXUzbCIfhuMQEkwnR9QTihHA+rlFeHJX0Y6vyCtGQsmr
BopxGihyilU6OTAk8xHJQoPmQctUX0wI9G+os9fQJW3pz6R5IXK1z2BKYAhLJlxEuIsZVLlTRwDa
inYdRRk5Mfq2NGZgfYW45CI3KrFO2UVhfB1giGPz2tRUbb06mAAQK3+AseGCXNhU6w0WZpQj++vU
T6rNNmm7DG+6bluJ4XeDL6+RA/+OFtpCMEYg1kWZnqiTkGH21fWBt2eyFWWjhwiiv0TyYjBRhqMj
Wx5t4JH9NKTvdhKzroyTdkVm9XRwJlRtRjjooeYwwlx9keMx7DFVCZBEDIyPTQDehT0yKpbTSBYy
4UAK2EUSC+ZPrYK1CqIYI91sXtIWJrBrEYlefy71bZZjAkiK0ZNyWa2I77r22ouRsyxsGaJlBuW9
UdUq4M3eiGFC90wm8UkTRp8N7KuOoFgv6Bg9KrcDtqhn0VKv8n1fnXkTLmUTjckIWCiFFmsxPsa5
k1baPnkr5nhA8Fx+77orFmcnV0QashiLHEM5hV4hCJxTiNX/GnlCfHjcmq3rL3B+khFThcHlAtKF
tO8T2iPn2fIaGdhqntNvcAGiL+ktBienIp3FLGZpd0OcYHa1dFtA1OrmmD5iRh4xLteDRyZsABGa
oxkXt1XZsRG6e6nFmmwzZwjupiThCCy2ChqYRcdzfKjDITr0AYd/GIgqLGe0DiqzdM7Ln4QFO6ze
t1W6uToUJ/sy6SdgKz6IzrIT2z4Sh8xiKOSKmL6OEQpnYN7jL5X55IoxtPOUeRNKRBSx2ddsXP6D
Js67V2O0bpcGvIE+pZg3MQN0m8o4d5dmMQgSwTUtVjtFhWcX8CPYml1S5Fe8ciV+IgPttpNJCKPl
5P5KAqqPqRNl0DfQdTdmiyizYRrzyaXiPqh18GEYd95CMyW6FBPFINPzk/HNiXv5yZoOCcnJjImx
2yn11ieYXA7BXPU9lXtJBYaRSzd+98q3+tyu/gpwFyQFhScb8lfDINaaEmgrpswtvXFBp8FV3H8g
UKK/d71FV5a26StnFFF6ChIwkCPa2QX1yGFg2CK2CcVWIzZN3LAEdI6k+UCX2LtFSlJoa/1hPc91
wH4tXGOnajrnhxvu/rA1vhU1WeV0if+q/ET+7pnmhe+ZpgC6ED1xX44HQK6ZAXys44e6wYOVj3DR
Aj1naZANoQaY/xQhVxcvqYHSuE6kYDC48hQbrzCwbID90KnmJtjDG9A7K4bdsexWP1oK/H3TGsJz
OEgmReDeuKaWu88THV1bdNmwoLVr6acdOkhAg27t72I5WXTt7djloCAiZw/Tx7t6lOZ7Nl3zHtFQ
dBANxy4+SSqdfT2NoALpOJtfadjj04wN7/eNYnugX1ulXexefaTCchGrhhzNhO99SMgd0pmABPpG
IP49c1Qey5ReSOC/+ZwGh5VObkXWfn4liAXNBxaaH0Lpgtmjeps8zz6v2IL7ijPSnl0dYXKDgvIB
DwrIWqBnPdjauPsFu0jVh+Bf1MP4RvsuglmS35+FDn4SHThAHTDdMQ7sk8aoRqRhjMdtWtf+kKx9
f0ynxgLyilhUtCnDcAeTtFMQcbNZ+xZTA4eoIjEU4kfc3rCo/Wi86qlDKrS2oDKMXps+SWzfFYJy
5G5gXVzWPE4ecfiNbYHJM38UGZu2gUtq4M3BRzAE774W/NkZ22HnJcIHzUwsiFVj4n1IsvSrrj3v
ZXL84D2bdVykxoprNvnIXwtFTzHemcHhHKfHBa4UuUctKCgjk/tFQcdhkdt37fSylgq54EXXNXcS
9dGLJpQAwqWYL9Obofz0pesB/oQOSJ+zicMKx8YODeuQ12SGCjGYgzd30jgMbp10YIk8YmGh5Amy
pki5VVsBfgZ609WKdxYuXhUAeb89Fr39gNqoKWfimKcRI4Zy5gqJoAo65HXwyNV1bXSdSf0+6+Rn
7lJX4cCcyCfsk/jLAEgB12PWJwF9IOgqdXfXqbU7YB6/FFHsdOCe+DGgw3n9hsDZwTy2m3AS6dkB
tuulipeA4buzRr+zW9NQYaMYnAfrdM2uS6ausrhFBTrpYL+0rifOOu26KpUIFEM7asSOLjACrhoH
QJI7K6cSBJN4HWSAxGxvpgIlSx8WJlPTzWc03kg/fs76AR2vwCS1JKgCtxPNArRHoPQf2wUGIT2c
ULYOx1YNvDgBrw2IdvIxG2yqDIXEXcygDrStB4nFzdwCfs9il/XGLZyoz4okkpgykn7PFi/cmSCO
DhJ2ea9Af9lGh3P0Q+fUOQRU1AcP+/rZiZzwZ7hJ2SZrzefQzNlH5Ez9xecTeVlrOwrQI925FJ7x
z7DKOix1LR7glWXLDpAI2r0VJEQWtvw+YwqaXGwtGJp3mNT5Q8NB6aj5ZgHAk0GPDcpG64rf8fi/
yDuv5bixZF2/yjzAxg4seNwWTPmiJ0XdIEiKhPceT78/cHqmWxzNKObyxImO7lC0JKIMsDLzd9kP
XmFSTKgC4kD/ULz3CwlmqdIYd0rCB6RE1YhGrg5nmiYL3UTe6MizFDROm9CqadWH+bmkWfTRv01+
ahbqqRXhMVdxBwO1Su5ALtyVJProRBpr/VIher4gCqk5uScRbBELLD5uBsuvh4A1JmOUPrS1si/T
jvXJ42ySQJiRWJe09T6MmmI3YviAGx0jb4pbXkBYcM7ZQFPXPfCk1ygC0WCYvBhZivNrgTVj41xr
HCN7GJ6UBAYzI1bwymS7981I/vF+orFxh2gip6tdKj9Pi49MH0kjnyqoMnuoOA6COrzLZg6scGl8
Cr15WFiBROHLHJ1srPMSRRbqAXPunXDS2grZ6YzAMotPVMn4hjuZFViLZt2b0NVlCRbXBXP+0kqH
AgGuzC01XkQg204cDuGxRn8ebpI2GjIADZumusAnIOdB6SokjNCWjzWHfSHb+gYeJNM2hsxdr2jm
VWEwt1TyHBIv2i98k6wgjS5Zm9e1W9JkFIdGngLL7Vp9ZLm4bvO1ZEn5hhIe+nTsU0hbU6T7MBut
TdpO1lY14maXdkJciE4LL0Moh2DDpIh+WwM1roIlQEyoC83weryQda3u0rr7rlTYKcI0GyiUYVRe
yXFm9k4QGcWx5VOjOMryKuoSD9xFgKKplBsxeS0L6/MMmU8a52gEnkOamo6pZy6A8SwQHXicyujO
aqVFPRuS4t5wkqR8FLT4t9M88rflYFb3Tb7M23Rog8skc+/5bSCCuzSVoqt6zKSPzuibvVTP0WtW
293ZTJcIYUNNBJLZTdmVRpPMOopS8dIkCFXUhrWlu1AZ5SrEHdhXW7QSGAgfHKmYixFeWE6XqH4e
mnLmGKm+PpSNnG9bfNJnc1Fg8utAQqxhDAApwYzwAYypGCpItlnxi0b/QHzBnmk1qMzDOIXBh23Z
BQKTlqA6OUqSfRWAW2bExIYBzG+jllAiPSK9KhOKUw9sxuqCNtlH7RhsQ5ZIXnQtQeAaq4w7wgjf
x1ZPN7TfpafoYfdapxVCxVRmQqbWfI/y9Psyj7WbxujUN6mZCh7XzFBQz7aDb1qtem6VeqvOy01P
MDqiaZafcTykKVnXhFgCd1Wj2t5lUs8jMLfZ7NtqVHxvZl2muNecOKADGzmRtfu6lIhkrGOVmbnt
9xhintO8GKFLenrwYDD6C6ZU9aTHlIBNFalp6EYhPwgdj1G4Q2ek39BEl5Fr5vU3U8+RcBIJ/xHw
qWpjEZ7nhk2dmHjyQ6DNEmA6A96S1sotywrtt1DVQoYx4HhnyPL5OBlpeSPHpjR5zSwjs4Dv79y5
lRUWBfWywlbMChXfwmHmlUtHAygoE37XcfskKmhbwFLNfa4ghAsy6RB0SvQEd/9sL4CkYa2FyL8L
6aqQqmC/pGawt0Q5+01uGcdqNuTDnLRKjnZFDs9VxW1OP7bsUpaFIItg4yLi4jy/XYincZEujKhV
q11e0afGZgf7PwzdAenyI89D6ND6AsOb7eJZk9l6cRNW7mAbSAXHMEXDBqUGtRzkaBB1mi4xxcl9
YbaSYwblcyDyCJFkvFxr3VB6izKTeMJ/PDMdom0/RekVTUrxzZrL6tLWFnpz+pJCkmBr6syfRZ88
ZJ01umYguj0MhHSi131p10M1DqziLRxxCUZBZ13NhJ14Nv38liHnj9Ug/z8bTYDzFLCyf48K7tvs
/W/lx9/OLz+ZpP74e38HByXtf1WS10zbphCYmmBm/IffhN+yPjfQI+u3NKHrf7E86dr/anhACDBX
2ATL/po/LU/8lqyapmWxs+sTbRT/jePkqxtPoF3UBY4nPFerfwXTy18tjSm1yE7ALDbKNtj223y7
bOt9t/3tMsf15/zV9fd5HcRivE2WHGKV+fk6BonG1GSkK43fe7qf+ZGrXOte7y6esiNI/fovX8T1
33/wX51c/2LV5HqUcEBPXOKKycf+8/Wy0TAZ9eRg3fEp6CY9aXOu7oI9AN2Se9GFqcrttsX2dxvI
/8Ub++XC5orG/sXe2LaoTMhtgx8ThwDxUIqdsbUf0/Jdgx00b7LG2KopChbkgJ1Pp+wuL5Yh/cZL
zp361ZH/+UJwxhFLoupsU/5ilg0KOSqtlBcyKB9D/yNNnmrsyHS0EdAPuuoS4C54X6xwM0o7O/SY
SqPm24wcPexu23gHrx0sKIKQOs/j7SzqTSc+huGSamcByopCQDZk0gR343yldxfZeFaNHwFdrorn
qO9RTr5oFZalOyV9lLuHfnIV/Toudr3Ze1b43tZ3rbiZZFepX9PkrcpXSdDZkI/KlD+yE9xtlvE8
0bxV1PEcaBZX4dnuCUwSqCyQgOvHCPjNRPQTiw1NwgZ5zEYbEINn/aZWnztEyVlTXmVF4he55EVd
yIh7Mi1KCeh0YMa7xVp2pn7bZLdNoDFDXC32lQHeNoBwjPgSqvYwW65taI6uohlgmYy0bexdp70V
CDXFowS5PXmUmYCFjugZUXJ11cQAc2Utut9i4hL9E14oRwZMbKMUMHerDejuLrxsxUb9TYzgRYx7
k0VflvxAIR41L8SyRXN5W5ePVX+Ys3POIF4lpieiwV8HhYA4cGMlntNt1kcuDp0Q9JZ5faOxFtTi
D5N4KktIoEqHyKB9Pe/T6geDmRX5lXQuy1PfBK7Q3uWEAQNcc9FPpTKxLvYx0TpHDNdW7qnpzTAd
ux5pjjd3rl2cNcB0Bt1sKrzmhnL+aqovqKZG5tI23dfkpbfLfmyAI+enMjkE9SUP70DeN3yaWe9J
+nli/8hS+BPs8rJck7ndlrhwxDE3mQch/4fYHRJ7XYCiiYudZBt7Ohoj8m404c05Bt7Rw32Va8dh
9scSDQqGtS5i1xtWI9WDyM+6bc6WwTK8HpGN9fkH9RHN702OE57SqyCwy/JVOYTHJb6VJe0gaHSH
pfZttiANrfU+I/kmjMaLp+sweEEdhLT/YvOtKPO5jRFun7vZQFvr6srwoKOZsbON2R+S/jorjy3b
hKX52FnVtuoll3kgmC4GCWkSChIVKkM5NFpgbNLJrWvpW573UHiwuw0gx2LfFUN+i5WmC3EAyAjT
7foZb9zRggFxSr33lDzecbrmm6EA725u01R4SzCyRoG2NHwdrVOhoKGdT11mem101hsIcP242F7G
ipSyxkbhmyzJMCBu+aRRSQJJFHABCvaNu8Y8hSxGmMOb3PKntt9Zauul1kFSf0TWSTGHc1FcdfVz
Bn800gmF+r2ZPDaCjYraKeO8GLinsE5NsSsmw5uXwI+CzLMaMvzVa8OqTtLiNrG+zWmSOukYWR2U
PKpaAHk18dNqm5ivilx6Zk8PrjEIyc8cAyiDB3yy0Pududf5C/OkuTaNeDzmmyIrWDPo2irEOIKp
bPEHBAdLjv6RbHDDGSyB9D86JqJ0ErBLM+hOPQ+4mHXmmKtYumt11ckXz15u08KT2ieEQFr6qAaJ
b7bfLBQE9tRf7CJxY4MusBi3xVD7mvSUVtE3HVDFsJ9aFqHFmX7ohjvdrt+AQjkPotusDJ063lX2
C6TZpsXBxz2fD9/17BxjG+lFsk3rU1E/ZZqD0h8EzRtI0dNR10GCIXS053GD49OdwDaF6DwR9qBu
Txj9YqLrVeu+w3QJOyzLHAU8SEzkQ1z6fduxyMNhGsXKN9wBQ1GSUN4dA6RAk4X8wyV9bm9LNwg8
guZ26IHfgsdgQTLHkKPZoWPb6SaXY0+Rc0cH+c556u29EtTbsnsrix+L8da3BGx2e2XybESDw1Ob
bTv7wRh3ZXeyeBva+F2WQzeXH8r+1VpJw5Oi3FvCN1BvhmBXsg7l029xPgX5eRKPebbX20urPIeM
LR1jPMJRGKljsvRb0bR+1GCHYYbVxYdoyj32E1DpF6W/VuI99FESvhvWnVFfmCLS+UdinIZwPdGi
TVlgSHpTl0vLUJI9ZSgs7Je6uYswt8KHWHgOwQrRTBWkT2Z5uuXQ6YZHbX6Jy7e49KboqmMcnUb9
rhNbS/oxq9i+TBC96cdUR4ex0s9Bl/ulvuy7pfkIOHylDr0Qg0hvQWyZyiG0nnR22WXtHljIaeUa
W90+qx+bfvES2yaJXeZTabVDGkDAGf1HJ7X2KmjfTGlLbG5waczleTDQKDRWNm04h3tfDWrTVdUF
BSdbDdxiEOeK8Wg9xl4QuSEvDctNBGWnSgkK53HcpgzTDPpNtZOCiTZkSXRWzMyvEaCTswBnjZN2
HpZufsJx+DEGuuya8oyfxzY1P0rXyAtVyp0la74H0H2IqrqPWsSpP5X9jzrk25kXsPtOUh6Bdgss
i8zZqCTOpp1fGSXbK3DtBO7UG9+7RFxLvEs+8ekms6hoQP0Hgz1OM9h5MV6lKkqaFBUbHZvcYaYB
vsUPwq2K4mtBuK20d0zztzLg82LKSNOwCl9zLoSJtQm109DDHCTXDeauBQFTcBap11lPY7nPEO9a
jTfXHiDWtdByR5hPZtxsrewkwtV6pPnFmADeXY3jUQ2dNFgcLMmNVV5SsQY3alfm0h5iQl50ii0Y
FJobRXrR4201uFaqb3UUWjx/2uJmIW5shPGUCSVOr0EKAcTJJziOzYNAeBxZh7ZAn4KjptvwxCDW
Ow5adrQrBG+1V+pE+KbHKrUgFQmUZStZKa6nSFsBcccO9wZtWgzYhlqNYED03qQEbqAxd0t5GssK
jzCKvn7LIgyvKFpQyWOpnaTsURLb2O6Jh+w3E7xTGORekb/q9iWL3sduh7VzoytgJ9O7Va3sTO5m
vCirAyv0cuOt1llhcWCHpY45ReIRi9Sbcr5tMBSM+vdOzj32RLphf6BpM5Wbce0sED0Nthtw/IGz
kYvAnjc6FZzr9DkJ7gfCOcKACtMjLXs3BNBdeDBWZyJnKIchmEF0lYYEf6Ea2qmZ2KZq5xT9ldV6
UHdOVF109RyvAQvWaeluB/tRlW+gGVCqd1bNt/gwacdM/2bUh2q5DuRTHxxzQInpgHWr4iwMH4tu
bdjxZoR+mp77hsNtBlQiXOZ+Kh50hTn+IssnrHVnRNGOlZxjPshKe45ZHNOlC/rPbWpvpeSiiu/s
kkX8ddJXHKR6Senpain2+uJaa/LrcSTAvXgy052p3XX0YLr4FmgR0sErJJHA2/spjtggmj41w6lS
n2YT+mPi613uEly3ho594iMrLuFIjt2lj7ZGzjlAt6rFlyhR6PAtL9K/2dOu7w6D8KeQNnJfd/ug
OmMUVornFtyokC+hPG9Wdrzy4pxc0uVUV/fl8hb1PlVfJDhlqrMsnIoRBUfcJqZlLOLGU2fKu4zV
XBwMsS/x0GjxS4LsGv1lwM2OrWrd/yFHB9ncZqLY4KmxoodMhMgMPyq+WmHJzhj73HLNeKO0+x5Z
8mhnfladxtYzFC9C7RqKDxrIqTzoHAOTeiPsD2zU5XBUZc1NJbz92S4beheZX1N6UfE8LI7cFywA
mXaoV92uh/CErVLBvSzr1Yif0/7BwlPXcGj1V3NEWI+iuoEwt514TaTs0oO9TNNJkY4m/pGqcNg7
VPYKmG5CUXsM4sEvUnpGgj6UB5NOEVcDzUfnr313hnJYe0jTB3Pexnhpo20dh24jXpUcuFzWfW1S
trAAzjI9x+Gl1q+GoLqXdYaqa719DZdjRTpIFzu24ovyg899Ko5Geq9pHpiXowU/FA7hoa2caqG7
Yp7xzea7aj0kKSf8t6I/dPK3QnmM1ZNK0wH1STpEnfgDj1o8Bi6P2Wg/1UhFsl2+vHbLszU8Vq1v
ROyIXoFr4dnzVZUdu8BrmztDpyViD0TsVeGKG+a+kTL5uVXn2dF1OHM+1OhopMgxqSTm+LjyOrpO
79Bwc3DEBuaDCDSOw7Me3E7lPUNGzLvDwataJFpYtBA2mo3vEwazZBe3D6mxC7V7Ng4tHGXaQPaf
5BrRW9fBI0bXjX4V1I9Lep5ocGxUoOpzMJ1resVGhosxWZimvsWgXG12GsfvSPasgOYQ/mSRTykt
5OoPsiJqd8YWg1Awmfgih+vYxsoPdUqOBVkWQOYb0dyM0aE2jsX4bktnG1djIT2b9ZUV4LkOc56/
3IEQZSfB64rbjylrGCiR4pqKBDa4kIAQU6fzxl+0fGOiEp0y2SP45rU2rW1kCvpk9S4cx1OSNUgT
Fci47HFkv1VaZVhS6eYmHN6DtdXpbTuJPz65DT5IPOZrortO8HzoZbbuTORXNsNL1GNHeoo1/aBG
H1P3kpWvUgwH7i1FSq72ltNKjtlAjGwlAOfHWGBQpBJF31TaoVsGJ9Yx73B1jlaZzV4PAzgn3g9T
HFOkH/OIf6fydRQoFmfj8BAs3zU8oo3OO6P/Ue8DVXVwKPUhwGR8H8Sc8p3ftfsxceXnMkPsSF0a
TSeOlNuYQFZ8Ox2D+5xeuuoGo94pDTzsx6yRdIDuPVs3YG9N+XZa5I4yxRmPvZPvNZh+xMFxFjg0
8nmjKlD8153Jn2UlsRTIjmoO21pRjxoEKHxN2d3M5qHSOADvWUcA34GOHOJjcZruXbDkRJeux/lV
pZaXaDPShzA7ddol6ryp3cwlFt9zlG7Rxc956vwGo0Ix+BUTQ5snxBoNDdD3NQE9AcavwkENNhrY
W+6V2zZx52/o49x5N9vuf77a14S8FQ7iH9KuTSA4W1t//y+4FGqzgs6RfoXWcGPQeFFU4+j5P19E
rKDSF5hPWIgaUTTaFrjiF5hviGMGXyRzIBEPPYqgpXmY+eKLcfIbRCvV8ESE2Tx/K5v7nK5qTk+1
cbIqcJT0RvntJu4vYToW5Ab/kuTEC1EUsnu+oIBjLkdF0IXcu7ruh1Pm1muTW7bHrEbjMntt4glr
i5ET0tclL8ZpJ8YobMKTK6kGp9PnYrJp2kzJd5uWB3EIymK1j3ywtAZPZZKr7pL6meFN2Vkd3njM
9OqQt1dZezPlN5X2XRs+bAEc02+HwYPzG7Gs2I9Jh6qr2BQRTcSM19y8zcAJhfZSE89pKOS2nKW4
2yGycBB8Dz1mr9pTQsmTCT2xeRiLTrsLi+9a5EO1y8vtaN6oyX6c3uA05frOjA1XrSHet8FyO3B8
maFvM5BqoiQAh8QNc2/lNz0eVUn9pkAR5c+SfTsnp1k/SPOZl9YUwZaKoRjfTOuGda5AtyYgWY/o
SJ+fw+40r+q/+VW3LqN1rzFbWnDPwc7Sn2xSPAIqvuLoA2H393N7xHuD5IkZ/NzPt//5nlvlq19u
ub9+x18BV3yniBkQKW50+YN5O09eh/rCUPSfryJ+AacqQhOA5YrN/aStD/Nfnp8AEgb3KFhb6zHE
OhBQrnoZnN4VXrPNnNLT97+54hpJ9y9vTDNtRVU0ks2+QvME+bR2qvLGWm/2DCfz43fTMTaK322j
evNb4PqXl9OFCl4u0Bx/fYPkGTRAblCyrYdGxtW8aVe/ISd1Oyfy8qffvLlfnH0KamljZR0g2//l
OCJpX+PpZCZwUMC6CP6P3UH2C6/Y1rvfXOuX74wjSSVzjuUZ1pevTrd60mR7PsgxZiQnXyh6UFqg
wxEXK65m+b6ZUEz5E0Sc9rtA/F8cu3yc3C5CVjX2XHxB4duYDUlhE2OGHTA/XMsay2mG39ybvzzm
eAYU2TA1g8ywL2d7puPMjqH+Nsq591R/3CZ+eE5cdZe4kvNm3sC6OJUTeFO9KZzf3ji/oHYUCgoV
2ZChkL7eOHkXBl3WQSHJW+lO9dtt5MaOcgWF7iqbYhv8rmz+6nqUFqICNagNUtJ+fhI7xOTwTAvE
hj973XW9ZbQpN4tDKM0uIRle/w2X9MuPlxItNEVbN0ZaX6pIhz4iQLe+cmRQsh70v1vsyfzZSk63
GTxmrk18hrHd0l8R+frf372QgxqcGUSDDp/189vN0VjmocEdBDgLIuZm7rIpXrXN6GqnZpts//Pl
flHANToRoue4JKmLXwo46TnE0qiJhLm42mADDLUfNsb5KLseld89l7/4IjWF4xR+ih7oX24csx6N
HGxK2oi74ZtxqPzQsx2m7c6T/dKNffPvz8l/xVH/26TDn5wra3TnXde8v3fnl+r/gUxEbo01LPff
U9WXNUkTovrt/UdZ/Oxk+ePv/p2u5lka39c0Tn7xh1OFX/1hTJH/G6IZOvunerb6UGz4b0hB8g1V
1q9+9aGIRB0ULaBWVrE7tdj/zTLOd7MZpXjykcyhLXwX8cCNHcbhpporlWR+NdwxGvWHQJq6XY9c
60WFM+mRtxSyr6aRqriTjEg2J4coMOwXdU5iYqMwDFTQopvKSAaQBPFWMky8623DCu+lzMmtHyuv
tRaCV+a5oM1TFkbpBAYxCzI3L/UXpIbPfVZj+EaE69bsNAQdyWc0njJg02CQRjdXHcrR+AOZ780g
Z2wblBXtUEfLay+sftdqpcBbIIf3wsqCxySdpp1uNORfNQrvliUtbi4hqFErtCKoRqv9Eg/moQ6z
Ha5vzW8mHUddjRhSDI35hpbgezj28GkxdC1UD7B1lz/pnMqANPXsJXVOpgHxIJsCK/tNOEyB08uM
oijXMyySgU69qzGQWRhXNMWvZNXtWxISdIGne7ET8V7FIztUC8tyda2sfNzjzPaxSahLDRSkUsxB
tiK0ME1Qb2abwIIe5tab8JeyD31usHOv669MyZ+Jn6qbKLxmu7J9XBJgf2URzT0CpZdeEqpbFkK7
mvROJ0mPnJLUxghnTVn8EpKHyNwGJN2F1QljEYIBDmX/8//nov6IegNBVbhgaG8XbWuV6YzDcDpp
sZTjhBE5oPFg3JURP8JqVGPXsEbkNImueoSgMb0CeeWxMsKZyLbAJN7GrL006rKt2bEPuGrjq07F
HtP2TCRRnY27gjWPbHmE7sZlrrjJULZ+VWiRV6oayWOGBNeaQoTpatBtMs2aPVvOQicSXXcF9EKu
ipmMiI+MisQ5ogMuLGsjxQow4Yxe4IU0MbgXUx02Wtgn18mCaK2wA2sD64/eslyjMQfu1iohzy6x
b8zF6J9BsTGZ6iAMnVyA+ifKcjPXE1TRlPLThmB09aF5jwv53S4IYlsai3C0kcesisjkFKYSOZbS
PhZmHOzRHD6gDgYsFE0I4KKmhIe0uT/r7Jqp0sXahgnZt6UhvcO0PgXZYvuMPox5NKm7epBDVHfi
ahRt+GxMmknqH9CDES2xL4KOrWvjyMpwNnO6SiuQ88nD5Ouh/WD2432kjxarRsRe2DkDYyL6G8nI
gbfaMURrBt6sVagk9Loh7CYss0uF6vc6sbTWJUpRcZZyMXZLp1AXBYiAaaew4+GajNMuD4s59n6q
ztkNU2vmIDw0nU6rB9Bt9PyXulXBjOBdr+VYj50l0gSXzDRydMA7C4Srjtn34GJDarhFI3X7ogkS
h1yXyg069Zzb2kxEhXZQUwkWf8J2FDXxqlpOtlnUAJonyvwEu/LSTqDvmQXei3M7w3DTWyVLmPsP
qzXLDUdVjp6wjUBkFrJmKvGYJeYp01rLGc0MwGJcUJaxm/KAhrR2QpmniPCMfNWpRTt8bgq+7j5V
nK4V+YI0VLUOcz+xnKcirSnLB9WxaYw9SUuutFFpN3WbyH5gi3syhhDJaIb0itvstZUH8HwSOU6N
iZu4EP0aSxTElyXNMVNp0eD2SAFPpp6a22R14GlR1R1E2aFpXq151dy3Xt+1o1+OKr29gQC1Xy18
3H/VucOIfD9KItkFyJLJiZyJzdBltEda8DyHquUixjPOIcpxf329zjBL4IQrT4VUFbbQgh+rx1l3
pWwCbdcRcswpJpSW4C+ih4ieaDEhVqsbUahB4COJH30Ir+Sa2JycFFro3lqwjNsQXXM1VSHMAnet
q6469ObT57g6HsMI76OwYwF71ZGq2Njavmx14kII33S6eOqvi44MUEjWwR+yqSb3E5ldnAcfwxIS
eqpoK1qc12cDwidvE2kbrMK72kSnEKltt7dV1n8XNtCIbGUHC026H41ISOxWqfcilPQnYrW0LVYj
yzEG1L5VOvZ3hTa8yE1bEbVYxsA3oLLIyS8RhFxRVj8wNohN3qWoKZeeJLMat78CIVLUssVvivre
kkd51/UpuYkxGmM2nIbdjqPdPskZdK6dFGKn5v09aOZTNdnfzEzFD4+x1FvqHgGiVY6+og9QyxGY
R1RlxRVpxckRoqC4mdGOOlEh2ferx/k89KK/k3nxu3LKkkeVWKSrscnSK9G30z4VQb6N4fN5OpP7
WZap9rrdzvHqpAp2KtLR+740psaV615GrhAZIbYxMR/sSTPumi4MKWeJAH+0teJqIp9m3CiIzFzu
mczNaip3HqlrPHBm5jftXJ+tDsK0tLopJsRi0SHTOSzceGGb+MaIGnWvS03lqLn5UGs5UWBlq7oj
umpUPBxAORuJ1qQP4iXHtNlzs/J6jBDoqi3j28QIpZ0ZVj8I/fihjSZxujlxUjXxPOe6QkEa1VG8
s9vQ9AGkeC6jiGysVoUuwdYWOnkgy7cY+VXHwJzrkhDOA2WVSHoKGpUkCoh3HohYVRMrxnGmfJt4
b06o1njpQnUmtmRKUjjYLPMGNUmQKRBmIVXY7cE0QEX18plcy/k8WuHrlOA4HLu8dRWzv0hzUrtK
0MNLtwQzSBUK3GgkSYVl5Gyl1UYnjFEYVDW7k5yyD8A/rBSJvj0RHDmgRhFhnO27HjEVuVSY4bVI
mTYxiWM7o8ccCLOl18SZNH5lZzXSJvQjdT8i/KnN8mwEBkoZ2ejNfbOQTeRGVhVcdPa7ZEQq5pCN
CVsuTRU/ZFxxWmhWP8srkWY58oQEZYgDjPZk3bpp0JpXSVr1Pj9d2yiBaniGVRC+anW6eexSZX42
F7vy0Ho14O25TGRrGUV3Gd7APRvje+9//ib+B13GH22qPk3V3Z8targQnfvZnkphU5iuPdmIHqJc
jUbOqpbYaSiXZ0a15jAbFWoUSVIBEPPCtM6fTSWMOSsu/9lRztawHNtIRA8BL3obBKPhNwh1bz57
x6FIsPB8towzQ6kXjtlAtu8/ekRtFuX+F/1hY4b1UTHM2P3SFmqVLnieFI3HW9U+fu7/yqCnXfns
/ZQRbo7oqtb2hzAIq01uhcFeo1s6j7gn/F4pmtCZNBWFxtrKaeihSfPA1812OFMIv7LGihNFii5T
N+iFo4S9dk9LFBHGtrZhHe105s5CGd6qKISGXPst1lsXPI9rm1WlYQ8XmNJakim3HD87KasOsOli
C42U/WfblCnZ4LWSAee4dktaRgjZZ6e0yJJySWYB6NzFAzksnz1RtTTDoRlsHR0bvVCthOIqrsE6
mSUKaGIrfvhsenA12HeTmsWvcq7VcNX0OUNNL63IE4ZTySJ66LO1qWRhX//Z1Ui20V+XC8/Kz91M
Pi50CtGixUfeoqxtAltPz58dSx2bJJzbaKFktSwXclziGDfr2prgujZfP7sSVOmEVkRxMvDp/LPz
IKKs3Y1mSXR2uHjykDaEi9JnSDjbnL/0GIUmC1fV0Knrran4xE7VvhLILRN2LeEC+2wgJMvQ0nMQ
CRQOP7cIGKyDQ9jQ8m4wGE2IVdceIEYuFmx+VfqL1Z+vrU79z4KfxV1+02C9u/6z4OMYaW9CHV/T
zwVfXRMBflXrlz5ikFnLfCWBMm3+Wd3nNXXgS2FPK1G/kuNZv3yp5HMZm++xupg3E8beH0jFxhT1
EGUb73HkfSnZYYE6/ku5jix9dmK7K95+VaXTSbPRaFCgozpFF2MP8LH/LMg6oY2Hvqbp+LMOR0mv
A5P9XIKjuUhRRvxRfkkhU97+rLoG/c/1rwpuobKRDZJbD/hGVVn//u8Kba4lGL4WM1T7c4+KpvEy
s2ncIM7ZGP27yjrKiP0S7rB/1NO8nvBR/dsKOirTVgtm1HjNFBBS9VkkhzrW72pAzO4vhbHuRu37
Z02sZhVm/bMcYuwhHtpOZMLwk7gpb8oaYXKk07HBjFLpiCTukToV6XBYa1uaFTErrvOFx0VJZ+30
Wb2CnNgD97NmLXVsHZmnlfPXStXUVUq870woYGPr2vPfK5JGXL6FBIJiVGLJDYkK1sUh6hZZg/Sd
IWgtgmLx1661pteUZzsQ62vHsfqXeqPI5Uqar6WmG2dCaX+uMOhIyNAfO2Pzf5yd13LbWptt3+Xc
ows5VJ3TF8ykKIpBVLpB2ZaMnDOevseCbcnyDt19qv7tv7a1LUsUCKxvfnOOCURCxdw6HhvUh3wY
Uabz8qoXeJnepZEe1xcULha9Qh4pMv86WMqTXvnwnStyZOkwKAsYOQVrfPPJHgvYy8Rj1CTu+Jh/
U0A220R+fBuTITu1uuIsGwtMK3SFgytn9VaLQilYBHZtraQQkeMfJBUpb4KZmTPECF1FLvCHGOr3
oLdKPAz/oK90OaNZMzrpbBJZWsX/Akf/Wegs9P3sQmhGeTCeJqnFcppV6ZS0UJo9luH+bVJcSqf3
ll2tPmgxSINfqgucAawupX3UjJzXBCrSUsgvrObwDgSUJAkJJkwB/VmlXd6USotNTKtC8kfYCyHq
mbNJkQmCRwB6Xz80GbtLL6MeHpWQdSDCFstlWdpXuo/5zhPeQ8UiYtQR2ZkEmgCc7zJz8d2GkKsR
Sn5KNbJesb2DiCWl6amr41PdsYwzBsYDufsyqTYw7rZOSeJ8Um5oH75aHbn70qcc+EPCcRXmCyki
CzrpOImfgHCENDQLIswpOQ/wmcsZdoFtvd1Oek4SKC+aVlt7LfSB28Yl3Dp34A8oJf6itnsE0vfo
YUFV5PTRrZJ1xI2nCRQYpelelUt196H0SABSZ3LQ3hteQMYr0r7/g+LT2yhNdZuWC7LfOIODEDsA
yhHiHXTpjn27WjkogHVerCYVyDexdoSNA8i6ch6NxE8Xst1+t/Xh69/JQmVr3UG7vQplyDKgsrUm
+Ae9IYElD6E3H4z4cXCGJWZkqrnIlhjdqZOllhMtsylc5h/iEjdBCvAQXEbPu219e6tzMu0rlEch
IQ0GbmFirnOXnOfK9gI8KIJB3GmPMiUhS61375MRf4CT1wxGDVVjIMQMrEyISxApMT2HCensCufC
CNM3N3xegZHYBSLm8V/lpjGMQRK7BTcWo+2x36E59T2Fr1WF01ZS5pP2FAvbBfSF74bMC9dw5ALd
8Q8iVNICdB9HYxAmoJ9KlK9W6jYaI5u3uBI8fEhSqWu99Sl5mYazOX/n79pUqvjcxRyQrh8CVWCq
D1XKFxrxxvwsUsEMcBjNfPX2Q6mCWdV8rdqaA3wpbC0NtRyflCpXj65pG18cFVOyOsA8nBQr7mU0
7eH1/m9VqyFpv7cVU/CHcqUX0r1tuArs2/CZXQqd2HriLSb5Ck1ANCoD1OnG9FJ0tT0XOhZ3OJi3
jmWywHbMxYeilQLSxXkND3mStSSv+JZgGcYfKL/1xDJnnQ2m4JO8ZajRTdFkb4GePU8KV9SZPhFx
OBT88/ohdY1que8aAKkfcpflqR0TX6gsQr/Z8H35OAWqV7Mv8vmHAGaVbC5RhKzZv6pgUjUGi9yD
X/S7FIbLu27Q4zVKarcfmpjXtOXGkIGgl8Lbp5S0dghxLBk7sMlGzwNbu0Xfu//QyLRCesSfz+1B
4R4xGnKKYoZY5tjJmd4UQtUerSys6CoDLUC5F7IZKdhFUItGUh0iY+krAvhyUotuK2Q0TaCSCapP
SpqstNhVbXB0eGHTxbumhnxJUYyh1uj0+Ve4aY8Qp9R1L7v+YhLZKlffFkm5dYiJWNl4l/+91pbF
5Wts9hgpfslthZw/BQYDbdKE3yfZre39fqFkenXTlGo673yQpCEjJ2ZLE2pn1avPHAXweQolrvTz
FFem73As+2/luLCEecys8PVdkhujvDyaQYFh/5cuZ2EXWss+LsxJnCuDkZqLKDKZdJLHtBuyReaP
byowBrEwIDAh5DoOn2AlLdCHfH1CEvBTuBRkdooef6PvGMa2igCnSmPx1g8YVFtSX6dJvMvHlBvO
YGc/xDtbc5+h+ii303meIflqqZiIPkQ8w6x0lDhuhzb0p9UfKp5LyHk2hC5E479R8aC9kjHGEoTT
MJmnQ+VRrPFTzgvkHlUoJKw1aXqpVXLVuMnGlFsCNDYazh/iHsQf2IwZoYo/FL5MeIHCfDNUdCBY
kaQuJ5Gv7QAY9x2eztaDWPKH0tdgfvZ1ggp/o/ahTJNPCv1swQFk74nnK+c1Q5xRR9CANbGvxJaX
f+h+QQk/BcgzEZu/6n6ND+JZGzv4rVxtk/bHUVde9inPs38RAGuYYwvF6ngfxcXLZwFQSlCyhZh2
FxEVX0bIRqtJCizMUr6xnJwszOdZ5LMc2MXpAzCotw85MCwNa9FKmTnPNemqBT330XddcJTSfOe0
svCMmsp6yKvlKOfV4YdASI3WLDONYfehEpZp0MzZHYIb+jepMHUa+lZojmE9xFk4HjT71vC6AKxn
7QdXlnIYHQFCoKoKDbFVgmHfl9HVVz29XfhNuAYwluKoRl61lNDfhHwuYNZRArxrIG9QeNjT/j9E
RV+NvIulUUHLIPWuLFKxZr4EGU+cwW2/hWl9DWRueKXmIkL/jcJICnzGG49139+ojEYTYN8SOLeg
Na5hrDxpZna2uAfN2sI7/S49qnpvLhrXaUHe0QbiKdllkiBx4mxspr2lPTZU5KJ2brhyi3VUZ9X6
Q4rsk+YMgtvaSgnp/EmOzOtQnsNX2/wPJcl2DL/YUaftUuqm1zCawNwqGKhjEFjrSaT0M/JWNYbW
vxEqdSuHUxIP5eof1EqllfCbOwKe6ubXf1IspdAw7oxWbe7/UbWUx6ylDgKgSNpmTAaBcPcJDVMJ
TY5s7uo3GVPLPf2mtzH6/42W2eVKtLYKfL42SspyDEw2zsoYrW21dGd+rrBBzUJn7rPk2MIkSjYu
7MAv03wpyV3Kzzw11f3o0lrxh+wpJ1rGcWMEGlVq3TqQowAMDaFSWklXeihBOTWqaD94HWE6oYbW
0DVIYSinJqGCgaI+QXVqMTXLQT030vT7b9KoV5fe/WCUxhpQIzFaoY+mbvngQtVYm1Gk09mc0r2g
F9keAlUFvKS6/1fVlDltyXJ8IOT1a65lMI/LabJ1uhALlH0jhtsRzz3jWzNrQlrDZGdnZKwrpBpp
Rgy5jeS/GOrh15hLEoJoiSTtLM891L21wn1YDpiiPw28nARqbiLvI6+RuOs4cauVGHs7KOpOh4Mv
i0Jn2VKAJpvjHyOwaIcC+HTfUV29lF0lY9sR8b2oOffjkWAyCBaMhjXq7l8mZNMHWKFA2uWEYfGg
ZUoeewf4jMKP/WNQzh3rRHVbv4MWCBwwm5Xu2dWsGrw4vgTHKAIwTzXM62HgsyDMoqWnFick6s+s
549BumyyYGZcml4MIszSARUYXGSg9sUkTcS2y0lIcn8gLvXN80JUdOZpUgSdSblp0cf1XC4lhZzk
5n2sJmjHEyKmKyo8fR6ts9G+seqOg/54mwbtMZQycPBBzrvh05itac0Lb6gvcodM7HYjJ9Zm1UWc
IRRQw65e3IdNQb4uuoulF6V2HgyxKI/55ecITmBiL/sdlR/peXJHiEncwBJtjLfTMN6X3l1bAa5k
Hlfpj2BB8B11+waQ4mGaym1S7zO4xffTZE5W0XDbh8CKqpmhJ8Ae+xvOkoh0sg5y3LuVxE9TzOlJ
rGx8XX/421HdMsklqZW5UKicBFj/+7yet9HFtOIt7i2ii9U66bsjDQV0juSEjIQBgza0S87CfRrg
c+xrVK4spxne7eyLnFI5QoqLQT4cWd5XwvvQcY5MOjIJiczkr8rtJc2CtRjqUy3iqVsReAGoOg33
g3NRRjX7Od8nLQfSHA7bzxm/UPWFlTe3ALHWf875EQh4q322PJkEUhl+kXxty1I9XISq/TVNlWti
UWb3afof5I40TrsuPZN8PdP3h++DgHDlo9iZhf5tmvgnJQCPs9lpxjyocqADxpymy+v0UaOGNFPR
eDBpAlpHkpQUAdCTZCd1sT/H4fPaDLTX2O6NHyDB6FW3y2WbzGL8tbOq519KQYDepQmwqvCQdB14
KTXbpSblP3qUHKeRf7D7O8ih1rALcaeL5O5Y1qs/JAQt4t3GoRLfw19lBN2qbg3NXymyf/NLTTBa
ilYfSCZwDavRvh9o5v5DUYDx/UBdFa73X6pC2vqIlOCxZ5O0kJH3Hxp1IeSFNsohCfKXY1jl23cJ
6fySGVyJtkgG12VJ0cK896o7te/nBQxJxj4f8FiyLQUw0wUwMMkPTQYQ0kG8/6sEMbblObR8cKlA
n4jQ77KYIFTbyA+RZ7cb+i52nhN7G4fQrDDB/FAlImvnDfnVJlHsBvH3v2oTflh6Mz+CoZ2n6cYa
9Z3QKJi/0QeUYj/pFDXgiPkoY90RhpmSjGxdDW/Z2GFL0sozzW0q3IB3zSLL4PKpNYfLNrUXQ8p5
pErTdZvL60m/MDXvMc3zl1GnIg6wUbUYO4NgIM0h8Jykef7cJDISSvH8Lm2UF6lHShDihlepRG8r
jYUIsCx9PBCR8Jkvs5vWM0jS9+Fbjflh7uR4IXkGEAD/qXUwk98kFcaxd1POD72jJEvfY0cpe2BL
wqEzZPLXAX1bkL87JCrCseGN3rTS1s6BgAgthD6MBtV/PskhZkd8G07igX04d37cO780EWtsXwc7
2P6bLJKMJpaFWt8LQ0/ML2AzIS5JgTygxZ2dvOrmudyv6cLjn26nmz5SpvPD5zOJIcRmQUn8Lpko
xUlGXAWQGTDqWE+TcJIlSPgYFGbv4onkIeRp1O59FlDM5BvEovSHhlKZNJhBgiHZ5R7octlPUkpF
zKzown3p2nu7lr8IVaXxd7qM373AiqU9AXA6NmNEyRPqiq4XL6Cq+akYyaMwEAmFpTKfCZY/vIss
bRy4CHo2tS0ROcH8XmgtqoMDjvpF0hBqSUqNqVKILmE0LPGE7KWyIz1c8wBlEtzmeXqd9BcH/P8s
qPqHv2owZiYvDI125cmIZJJ3KE3Cx0KKobLo0JodAdx3U1IsUcmU21+ELwm7CLzPrL43Cbm5ikK4
UdcPH+pMG+skJVCWChPYe1jV865QbuIRCt+k1Hiu/apKKNOkMoP4xqBDjY6Wbj4ZmmwH34AcN3CG
Pyk43O3uPMp8icP9VHEgl96AgngXchzJ3wtlp5XuvNE5fcg5Tds/OIn69q7oUFp0y+1u/Q+iDlfD
gqdTbvn3n6QdV9ev4SOWo3qW5/SedGaJfBFHa122dnavsrV9l3gAgt1pKuw5YZ36kHn83pkj22ES
+in1WFE6T1RQBb0r3XRVs/td8QH7tfXUp+lQ9rvFCjzOKsuTlbBZfZJ+TCI1btp/Y6NyEQpQX0Sv
dvAA0e9PHSgv7+oRxijJTGNWGrdaQmZf4gzrmPH3D1ko0e15X4SETMnMz+j1YJWrFntLLc6TTpRA
8VzCe+MuSzCTU95T2aV3GZg5ssICtVsGJfcGnmXeJWggm8jG7eTqIrsNHxtDlgH/I7X1Z2HuUmrv
O0++2SdBqRvyO3FMTAI0Ps+5p7gMldJwEFWLbPEuMgHWK1nqU1Wa4LFQqCsb4v76h+BU60BHfPNV
aE6tTp1jLTpY0Z3skp4LGg6wV9ovKimEeO322ZkWGvxt7yJU1hjnsdW3HzoUtMxHiwe7ku7Cuo3X
qoNz9pMi5ZuY+Gr6pHgACt40vrJJmpI5+8JBUUkbeII0gj4lhUkAgc0t6d+UrY1eZXeq9ooqQvao
kgChjM4alwI2u3bTx2a9bDjNWd7o/9CtckNjpYDrDRgDFrSciomRsG5t3ERxosyogIN6RGR1krFK
EvgWYLjFb4a0LrqHpU/e+JOcBb78PNCbR9T+p6Ql9RF9wjF0mJHdo5C2wDLeOmyzFn/IW3V49Xz3
zbIJbY9EpLUc/LajPCcjV1oEPHASu0oWHeTKws0keI2JfjHzgFYpYWv7JXqVattvHYdD4A/pS1NP
IKLa+SCNd5MCZjecLBSFY4hQwSgkpQZbGLRyFA29ZX89DtmraVXlXEhiJTE4jjEwZaipGqEQgTuV
rWajRDs1kLJFomHnBA+ww49ULOSMol0hjzXlAFp7vO1dcQDCsDypZCp21OVapjVzpasSyPrWvVYh
rfeZcQxbZBErLmiDWvelrVJ0rLxWYqk2jqwJmoFycCqzBrM5RaRbBwqsLHsEXQGiG7qo8fyhptUI
dbleKNTKoKiFo3pVR54EEnIIuL+hAIlZWyYDYsbbrdGfwO+cKMQ5TU67oFQh6KRMK+XLh9imgqHo
MjDGzWykp+rDdDdpbjwsS/FtYZbJovkkvo1ljGdKJjvvmXy9tsGJnw4JOlgiEEUFnMq5L4GV+hDk
HKrQW4qki4HYXiuZe62xDkVDCzYIhXZjc9eMFP1WiHTsAelZbG6MVGIl1LHiF969AAg1+RUAS58E
u6jkRwlpirj+ZOeTtehJshv6kD5Jd/pIYXvRUgs0+fuEfNe0XbCV2Xdg0JpUPL9j+QZ4MN/SsLp0
AqOcFbI1buW61Fea0lL+jvsvto2btA7Dm9p31nqS4SaJANsEYEyFE/APec9Ng2tqPuVD6izGIbnz
U91b6rA170qGJsiOww09mbqJv18Ifwl41FkOunkRJa1CuFw+9SHDbxWDKy0GYFvU0lSIKNGVIm+M
cVXJtStEQTtlOekpVXiYfhlDtZhN8iBUyWXkoqYYcFXgVgJdSZPuSWsVj+ppmabE9PFDMixgMmKr
49GWOCEcHgW5PU5UzF+R+ZJkt63KOyq3DrUbbyePYgoTR6snlvNXfrTlWvP6fJV6sTR/tys6OMKh
q5q43ym8iTGX8GAe12E1DCev8codY3GqVR0PoLB4dYuTaqb5Ve0A4QSDs7dq481vHHR/NaCJ/Bp5
4f2HCNnmykqTpLeiqO7DUhx83t2O71pkJ0Oz1nH++WIARhaaYwED3OE9TubHSZYsiwYOLNaB35RJ
GCDAIJBm/1QnE9vCBAYMLKxOk0hJ//BKpVRzJYRKw1OvGbdeoVVGMjOtBu1VLwI69VRp7dnSKq2l
eiXabzx7OJW1nSwsKzGWvKMWk4bJ4Y29RpsfqSKneHmolpOOOejWmc5BoAiftMyyKQ10kHgVupk2
l3iM/5PN8kPTPKkD5Y22rH3/UDYr3fJZTy4Tg/Hys8LZWuVBkwc4KMZdwCBYqNqOK8/zkOOEd+Wz
3BnVgIHKca6pzreaCkNh0awH/dtAHOWH7pk23z1pK5TPiJl5VmpfhF0zVdcRLfNzJ0o6Gu9ZSuXi
buiAyquG7q1T4mrDcBKmwV3Wcue3rZmZgCpyw+zeKfK9NqavLSPOh68zCONnb2xZkeC0DyFEACJj
A4EwwPoJcBwunn9QTaXmzkhbGsk9FSp7ZK1Q0GRKvkLaRH3f2lQ4EJLaDRF5fsqpnlJfICRcPtyh
pW3dVCEFh5OqCuZ07tYO5l59qBZZmBQbF7iEIVzsarcvR/vVb5f6IZY0kBe/1NakwvyuFnBuUiPD
AFexBAmQJs3M0re0w31xQ7hdiazv1SzRqa7D0gtC6bWFD3AjUzVnswbdRZyYglF+7GnrqFJTW0yW
1MQsvuD1/D6q1lG3NXIOKLROhKe60oN87jdwoxWXgleqCJtFbQ2z0ChOcRDvmMViXKyLSgdqoJ5q
3/qW0YLNLmiGf5vUeYg7BHX4XAoM4S8dl1bRe1yyLx9SrqsB/W1lfRuVF+od8nMkXGelPS7Gmh7Q
yOH+M0m7sI0WDXDGd3W3JbrS5TUQTgoH9A7XYBUYBKhJrMf2YKysVv32rvYGfv/SGl2yUmpN1DC4
8FGs/mkyzE6RtP9VPu8+S/jfn5G7T+G8f4zwib/oW5aje3t+Xf3n9Em8t2zxpf7y6V+WaR3Uw6l5
K4fzW9XE9X/+X/7kz//yf/rBn11Q90P+9v/+z7esSWvx2bwg+8SCpfpJZwP5b9G8m6zK2uz3bqn3
P/Qjk6cq/2GRkYQgayo6AV/BifgR0lPl/5B1BSkTeit/iy5wC7/6pbT/UE2wEpZtkLdTMJK+x/j0
H5+Pj/EmByym6f+bXB9Z7c8JfBHss0zoCo5h8ym51v8I9tVtbuuJDkdLS+w3zbScfVLCJBrk/Nqo
p5beiNcx6TpuLdS25eVOsx0eXqi0a1Q+FjmWualimIM19C+8OlQlFpWoG5DmYa+BMU4D1lPl+DXh
+P1g6fuQalf2W/GWbrhOPFTT7NaYHrI8bVvx2FWrgv2z6TezlYnKq3iQlYqWLIAi4zFy433Ywc6y
xuGJF4jZAkICdnT+cxWXIVYpf5MSs5npthoepl/oPOHQxo6HtvVh1WsS54caHxIPl1pq94NzlJ3B
RNxhJlccbq8j1lunCKHc+ryl0QybtU6JtQlZOh6HGwkyuq74/h2hSQTWJrsjQu0swuxZbSmGNkn5
OT33ktGR+UMQO9hqYnO36iV9Vj7HYIAh4iAVcaJSxdFK5Yw1isNWLo5dtjiAOZzEFHEk88ThrBaR
jJisPae2WhzfPHGQUzoPCoc43Gmc8noWtSIuurbFAZD+U3M5ciasstJc8vKR1Y9UJimrVkpe0+Ch
E8fJWBwsQ06YyXTUFIdOk9PnwCmU7cUqa/OHqjFvIxwIpATbTRCUyrwsnMOo2nueapZg04HH4fIx
aLQf2MjTUG2g9JmUklB6Y+BXCEiTJ1kjAOjgLsTheRDH6FBss8n/zUdxxA7EYdsVq263KBd6S2Mj
pbuMLZzNc87oWnVRxX48j1o25Ur9wlZrbtYAP7UQlwfn/IHzvsa5PxUDQChGgZ6ZIE7OLhOCW+HC
liz9Cu5cBpfLGEFr5MIVa3qxsV1wsnnWvLxbaznkPDcqYFHhfLW6Ux2cC8B5jKkbh+INLtEF6wCc
3wRVqDRhHw9iBs9+KyyG8XYInG2AdbOIihe62S5RkGCR5EGeZUcpvs2a/K4syjvHyG98agUktIlK
xPNce8OgtCuy9mCX9jqTsh2AFCBy+h0PRQhu9xzm1smJ0XHXEr0tANPLHk1T0rAg5L626mzVxntf
lqjnIP9W3bvt15KOMU+v14Dllo35RLkJCDkm3MzeDIW21OiTlr1wr/lw0WtlZirZbVf659YnC18X
d/IYrtVhGZlcv070aECPFetgDOuvdtqt3IBkpuHsgpD3cjesgBNxyoSG2zlrj/6FaFSZG5Nl2EK4
i7tt5OfbOABY4qJMwJo3MufgReoNDQEr2UgXOS0+RM22ZNjXMUEfXUQO+LZMYHYZUFW3AM7uv/QM
LllPpSM/CdOR14NsM4wOGycqbpyhZbO16RpGK34r8fJV08jHtvPnCp42pco3Ki9YScLKLB/or1nZ
pgGYyd5gG5sHrKEKpdvbQX8Sv59w6lOk4DTojqgTWNl4hNRhpcXSUm20ZcnOUPx/UuWQz7JdWAVr
1eSz+8EXxRnEQLMOSHVm/B65StXK5y0UPZU4LUShRUEmiTfUmvUITfIzy2kB0ayku+a7w9fiGs5W
EtUEwbDVMCyJn3VGvW7nZ5uVeDVCdySRYm1Ioy2jyDgSwo/zjROkdFrzsxh8hpUvJApZmrBM4O/K
vNtYNud6ny0x723D6MXIg/XgCEqU8SS+SNNuL2MDBILScNA2G33Ulki5PHa3UuG8UVQzGyl5cfrk
VjO2xahRaUv1a29tta8thXxswHZWmjxGNPuFfgXr1FsW+KF1kmcOZGmCIw9BZy5KadxoVk9pzopG
+D06H7HDBCWgX/ac5SyVsSEx91LfLmupXOthCXu4YJdKxKiuForBG7zHAqygq+TZnDLtlElyTAJu
fg5NHCNbCp/qc3NfjNuYD9VacDKD+tnMQCfykmugWbv8aOmMPpwyeXfI9SpMVwWxqci/KK6z1mwA
DaF2Fyn5Xapbm7KyD3mW3Ppk4kb9TqdjeJT8k7cbHP9myLiIKpzrpFGHIDrBv7gjQbQey2xDHnFm
DV8zaI00r80baW0O3sGz3bVcsHdsKcFNhwXHXeGhWmK/nQOkFr9tFcnSje2NRv5YK4DV9cO6UaVb
/pln+rLdjQ3Xli6xBV2PvJtJg6+SnGZRe1y7LHZzb3wcem0hbsXi35uAxlOe16h6Sy6EbebFi4y3
ozfCzMxiajeG1aDuHdqcLSKtFid+8WGFgjKTJK+RybdqJK3jOjiWbndh3r3DMUgQBfaWua8o9uup
VnacZKvWfNaMvY88M+NhJ8kOuNz+G8tdUt/BgUK1O1/xHrQwuSXxG80svzxXJJNc3gydtKLDAfXK
IqOPjOpkO19trnHm7NzI3DsV9CNeL8PE7ZaxnPKo8LaIo2rcqSEe62Oc49n7qkgmJcumw4uD5mJy
5+TFjnNi7ZALB2np0NVGKmWvxe29nA23JhOvLd+0Nq06Ms68r1LhM0/kz5LVH8eD3ajgR2G82iGq
wjmNUGwV/5T50bFO8mdPT9ddx8kjDs5YNSExV/qKW91OX+QmpWnRSOF1QUFO+yBn9plOpQWFj/Qx
cskoJbBpNiLDuewpRwGUPpwpH11WQIXtUVrq1B83/qtUc4+1ZyYCpZPky15+jfV0XmT6XONuq9Pu
CxJLHyjX5hREMMYdYeYYq17Nl1nLj8QYNhIrtnAI1q2bbvMmw46h30Fq33bUjEchr2PIfdqW5gn1
f16W31TugE2MmnowDDJtJvFC4k2dh2THjbZaoEivIkVbRky8KjB0MhiDvXFq5dYquBHF7m4wILE2
9rZStBX4a4fcPMxLcWP2pAENBzok7IHMZqhSr7wo5E0wgHDxpEk6b6x+0xJb7NqTlgPQC8lGcGww
SUv0ArNeWDO1TJd+SBTQcZDpYVXz+76JVIYtP3GdOTQsdtI2DDBxFSjVW5OyB2RuyhDoxZVj713n
NW/0ufgpWIYi3poEMlJSgM6b+GJiO78JPWthPw8NW8ZL56ebogcnLsHidptzOkiJWF0/lV/9ODlG
WkiQf6Roz6nuDaASBIFgltWXOqmvqi+d9NTfW+03Or4gKmhQBpx1QDeMTLAN6W/mvYnrm/ApsOn8
jgDVo2scpSSnOhnCdDicrCY4R051Dm3jq1+uzTY6tNa4c03rhqQ1hM9kpzjevjXXBiYwy/XXOTUm
hQKFm/hBGcjwUnlDKfbGc6jI04TXDOK28ZaQb2Rtqmg84vHpmrJ3dYmgpwYgdy69zEvnmRLu0+GB
alRu5GRvA2+pqMO24ljSjGiJHgxtEoyO6e1rQhDGqM9xOYV35GAS45H05bkIg3ndvUq+MQs5Bjby
Tc5pRAGP7oXG3s8AfFOmXKCszWPkgGWUxrtK1e60oV7TawWjYi8VtKXHxr6MaONM4yPOvD3vRjJK
/a6gNRMtDd2CG8SYYvKlt0Vio6qH9drBswayeWPzBhq1heoAUmYjgDTCjTlU4Uva3Q7YxrZh/20X
8ZNkWhuycwuTfUqneGeA/KzqZoVm0wFh7yOitpLe3ismFdK8zgMMtjS+q7v2LtWsN7PssQ6kaIP5
valyMpNYE4bKa58+gYk76hZXop8n1JiVc0/V71QJNwIGpYc8sNZBA/EprL5VTrLRDA4YXXgqxmgL
gmzuwM+XM1Z9aXpDvngrj849uLk9IAR8S9FMk8DijtJ6AMRoJUJgNFZsAG8lh3OqwWHaIkEI57lP
VwChz+0QLfTEQALxHqyKMEJXeUekQpIJ1Te9TL+a4VJj3aXq5rPh+Vc7uypYVsx0BXZg0Qi/plM2
18q0N6m/GriFxny4NODHVkN7EA/CpKqugKPRA41uvGka91rW/InefC5Y/Wq+/Bjp0dPgefd5V11c
2hMNcwfU5WRRtatlybE1XgK93QeFd/ZH+dWDO2GqO9PpeCu4D4bmPagJVCUHwxvrocDBbRY1zUV8
oO+aK/NHnkacPnde1Z/deLimzl3Y2Xs1oEI1TJ40f7iUDTyPjMAJI0OV3IatfeDVulIBDGW6Oeij
f6al80L7BJ6G70MmXemAG8tT8ahp0UtXRF+bnDcb9uG+TG5baiKyyLsXTy7xdYrvwqGo0pCMnfiy
umzYUTHVMltIdXtfhN2JA+/ZAKzZ68la/DFwplfxx6LBvdYYaQypuh1CfpadvC5j/Tl2oqPHRUT7
07NvjI9aV585MD/lcXmxQxf66TgrJY/qgG7rFs2hrOqr1dfXwE+PjY4xPw+4zKWT2dWXlg68TFO+
ykN9cdyj6vc3JEYOforpvrnvg/FRtYtDn8fHMbafMSw2RrgZ1A7OgXtROUaULgxd81vNDBi12cvA
idOvrZlhPMUm7RGJsk57+2IZ7S6w4q8kro8EpApPOpHPfWZ4vlAPdsUfo2rNUVwUZK6voW0/ix+j
RLRp7PtTSZuW2h0HPTjSxsMX15/El2BY0rVV49u8/BLp7kZxmkvbmAfezVfVbs6m25+CPt2Rvma4
by5OHPFUrdgstGc7SY5WSV3kwIWVs1+Pu3NRhse6+parJplpSGFGd/FN8zmRypfRd0kx5O7Vp7e1
aznfB8G+1fpHSe+ulT7emEZwtjLS4MWt71aHoJE4CNqXWKsOaqM8SpZ/63FaU42lo6oL8YU3iXQJ
C/jmgfcgvqnYL3al8uLn3r6zz8kAAz3xAE4muy5oLqAHckW5yRPnMn3+0jn0NFio6rXiByl+yKMF
V9jujgpXdj9Wh876JoXarfir3NHAo6Acx8B7zHvpqqfNQXEe/ZarsWwPPPjOkeydyyo5snQ8J51x
W1LtW+J8FpdNYbuX2qwOei+d7LI7S3wHfbUKD/HBS4EO8P3KVrFNgYgzVT2L/9TzxyMtjVdZqiFd
9Lu68s954h9lFZpK1e2HaGUO3OlNaCCVXWKMpa1PSW/N9OpUR0YHashuBwdscMObCRb0QRxN+Q2f
8F15Je/DI4LG613nI2e4d1H9lKkEtucG/By0Hjbu0qn3PWwrmBnqMx51tuPGGr70yVb4Glvr0CjS
yYqdi9rQUuDzdWnmweK+1fvDY8Q7UqKMwI85aqf0HHnyUTOb2zFcupH8mPAG7WTvweUOWuqHnk7k
qHZP6OzXjpNBoVQXqpv3XJtUC3C44uITV5RceIfSqB/Czj+Ld1Sju0eHVh7qxLSI0yAUFpwV7gUe
4sWK46OKE1B89cMQrlyZel9NuRMf90f74iXKY69nByM9xjk/p5w5pqJAuO4eU3t8dFSZ/Xh8iHzn
irvnONT1xdbHDcTKZTm0F10r75uIa0waHqkKXDo9Zp6AV0GJpJdBZuFbFQuLlnOddlDxLh0Jqg9y
e6bjb0792o2k1+f/Yu5LluNGtix/pa32eIZ5WHQtMMdEUiQlitrARA2Y5xn7/rL+sT4emU8BuSB4
ldKsrVaZabTEDXe/fv2O53Tfm8x4B9bIj+B6FIKHTh7tKgJxQZm+GXH7aex4j7wO0vQmCMEF/Ggv
IpIvQF7GQBYS7ohXQ0DRkP6PRecfuLoDtn72QAyDnCIURW5G1+r3qhg8kTWSv/UAe5WM+Ui2T5W+
Ax3iWLQalolrOOPFTNC4WnJPha7eFaJx1gEakNWnFpqdQMOlKX1op/yh7vKL3Eh2h6yUEBMVEF7I
5kba+KAY+ceq7N93RvNJHkdkjdLrfyNrs5hwhFOzqV/iprmAW9uP0o8LMjt484CeBbIC9GiJ3Nc2
qR2gWnpxgfhaC+/0tHyIS9IRXLZfagxngYYQXbmGhmng6h6ZU7+aNF9CVjFqnKAJLOKfTp0Mgg7Z
Jga1IKQBuADATfNkGTnPdHDLOTrz4ocStAUYtPKIzixh5OUIedHKZ4Eh7BnwDWYjzicleGmQgwDi
jNZxn4AncAhC3iP/7PXJLgCqnYJoqRgkc0A1JtJmHx2L4B04joT0Bn0i4EMD/W7pjEAA51JEE0tm
E8sJtkp0mT4ArM02khPmP9GFdkkBkFIV6KjllHPXNqdYvp/JVDjfFUeuw7OlIsLJY8CAC/jZfQC3
EIgkU3enYi6UQ3cqTgUZkfAOc3MA20UdugKqSVb48aC6Q1GejGRGLhr5ouEAxsH7Aukz8jncPrsL
ZVse4zuhL8GWq3hVzHlTxKP5pjjG1UepQAJCtQeg02CWyZORdFIr0Ps+Tzyi+sgi+1zX7+QwOuVN
DP6S0JFGdOEiJCZdBGS3OgDYA1nyiKKWn2vNORAMF48URvyWMT8E4wgy1gBg22h6abtzjUo0SOae
yf8JMxXWkw/5VYstjZAGrYEPXIGMcm4wGCc5s8TZLR97YHzHxB/wujMZUGXAMZtBJpnekT0ZVcPj
x9JXMfGgKkB714pj2nIOuENBfRAcJwOjuilQgWBLueOkcN+Don4A/NY3QG1MTirkHicbAGFphxdu
mIRzmcefMg0d5pGGjroBvTxgvAd5bgsapvoNLPYAS5b7U9YDLJPXO9BY8C/xNDm9WIEPB22Q0EVk
8tNTXlWg0AbPugnakdyca0FHQwYwcOTyWQmMb8IS1Y7UohUb+T4rU5R3CsiU/SQxnvoqfGoDwFrB
0getItlweDwlBIBcUJZ2wgOGqlZS0PJIynPQjvdt2n/v4yC2MYqiT4mF0ilmqWXeR1usbo99ht6f
avxaij3+hRffYrSNi2X8aTbUp7BN/BKAWpFxAW3zIRM6SydMYYMkoHcTVf4xKcATyvVmwel+uiCU
5oogxVcjK5Klr1mbfA8RIYQTho+z9qQ8RAkHcPkFaTw0FaHTBG2zQc6/aEv/sR7Sl5hXWkfpXnW1
zi8YY4BvoTwlKQZGKiHn3CbRzFDjUj/XdWRVJQwmN0gZFkZ3Pxr4EWmvoTelBVcYiu+wxo48oZgO
PDQ0tCjySahx10MOeQSR0+1IwG50wEU5JQpwZBNw3k+qAE7mDAahTD8qmJaN2xFD8WINLA8JCY1o
+iJjfN5UIuCGiYDUn4NGBi3ViJJqkuXumGAO0QB9swSeUDPnZjSeAizQyvXhUPctAHLV6Ttg4vzG
AGRKjnwCCKgXwAXh9AA84jRq93mU+/epPgJYAp12aouWIAGUQ2UF9KTruztZqaQupqFoz0YFrHlO
NAbkaA00OIIAK8ZRW+X8JKpGZJZ1fSe089eOsE3JdQX8OoygiRJShLmcfYVWqpgvC4ArCHAkNews
NVu+N8L8nkNXqYl2YiGtMRXYShgHBuDJ0HcAiEJn2ITsXzvyF2VIL7EChHCdDHP//62Trsuk/+l9
K+8+599auuT6P7CYqsmSANZLQxckVDVRt9wvrP7f/5N9Lr7+r0NL/tGuC6ybH/pRbJVEVVEMHtDU
GiJSgEX/VWwVjH+RUitop0hFF1CmQAj/u9iq8v9S8f9oeHAASidf67Bt2XfR//4PxfiXAvQ9VEYB
cYsPq+J/p9gqAnx1hQmu8byKUi/0F0jkAO9RBQrKmjOGMZRkZBQkUFqKFrwSC6xrp6Uz9UN2mr+g
b8TBe/RYv8wn6aDerQrTD39hj69ZNQnQ8Q2R/FfpBOF1hYHe1JIkVyMg70FYcMzczpc8YFZ5LQsY
+GfQ7F/lUCDEM0godcxhAyN0KD0eOYJMVc2ge23F4dID+xw5hBDgauOMFsdGAcZq/SUC01YEW8Sj
Fra/aIHCrb3uucaLiq6iXq5LCrXngDUci1RFvic5g80H+Na6DcaUe95uAIyuW/vSqFr638JUXgSY
twBwdArtuQcLF2oQAJ6r9Ddwv79Te91K+/nUNsd/JgjwweuzjLt0yvV+lGxhqE9INaPs0X+HE2GB
loKxg1tqowH3999rIn9fqQ2Y8wYwLkJpI8FujMMAEK0id4Pq3LYgQQJjp5jc/8HiBKSLZR7NEbJC
oa6jGxIA7zoccyhHqridAtIcMCDGr/tirqy19IXQVnKoTWw0jatnIPfbvKfdx37myq9oggYhEFpS
QeKBhE7O2MttbVyJpDYTGHpVFpGYA6V6VwOR7jyampUfgNviy4DAYd3FTe2/yVOJRVodHr8oUxil
uPOtA1IMUzvB1bVr2yBg59/+Ruj+q7tmw8CI5GbvbCixvmtpnJZOhVFhdeoFZVMXOVYrOyPbeCju
DWfx1CfRbZz+dbDQ7AW4d/WOe5UO+4dKNnDvJ5ANWS24BackNwSZYhcp2i6U8FLVoIyd1ORJn2Q3
1t7xE0hlU/77vtjrzd6TSxm9UVkA1QZUR9sQzMEOvoMNzUEr8AtGmiy1NBULHEN2edqX+jPc+1+W
dqXAKmG9WC22LAVumnkw1A3GZY6tGrRdGLbIMQW/1AzLJmy9XStZhAh7LStBm23RAenNzgagu/KP
ESEms4bgYZiQBR/tjLsbWYfJuC4KT6lvPUoaMJtg5gy/d9Ba6Q6+4uRn3gZItK0wiBg2jfePu6Lw
tPa2ejIVM+4Kp93nug36W1l+BN3c/pkxNhKe0M8b2YP7DsPoOLQMjYaTgEjwPPEPE9AF0boHxqsi
aK1c9falikQVfq+f6Cr7WWoWBXU0TZCaHEJ/sFFGtzIbVTELlDd+YFcn+cm4LE7pgtPtgbcTJ8T+
Sg/7v2LLM7jpEDyrn38E3OwSnJKDZE/Cd2X8MoFeomQcorBvABSeeoL5OBGLCOu3pfvqALYd1AT9
4sWU7hpHsDDGaiOQdlK7fXvHuo0s/SF/X93GDpwLQy/hoeQwcNiX76ouRPLNxXAc4xURWftIPZBA
s9RiERRjsOrFAXD2YJdpDjL8ycjGe4KyGgy8/lQ5gyNZGC66pC+aHeFEWeQ9LKWiHtBR0AagfsPd
kfNvvH5JW9Zhkiu3p7WU0REmThfjAFrbOrqHOQBPfcg/ah7xklGa3FfOq/e9I+x6cVfnV8YTWKMi
aE78AYV0Mz4WL4o3OYoVHVmGjWzMr6JUdIEbOqKiq2eyEiVhYnsKC5iaHn2Xy/S1j8/JhK7jzyMI
IVncYdt6eRNG3TqpTwTkxzugIQ/jGUPh8qx4UYDZxp5nbOG2PtwkUXcv51Jgn8sw171+B45aa0aM
v39ILAnUHdO4pJCLXICDHRwr5ZNRnfe//5sX57YE6moJidZX0oJnDuXGqTlp2kXWv+ecFep+g64X
DHDyp2I5DhzDQG9f6R9y0dX7k/Fo9TgWRzRW2HUFisSPmG0DGfz+2hh7J1GnA0w4QAgBS96e0XQ3
f2xShnVnKDXdSKwDerkURyxhMd4nGFXmY0wIO2PvJRiaNGLGalgnJVEn1ZcGuOn4HmoNDipi/IY3
w0IG61i68LRe9veOdTyUpQsVrWiKsMSjPYIT8jTAm2sYUQ9DhExpADrLyrC8PlzaiPGU8rnKErNH
k+j+Sn7jqf7QNJq7a2hUWQQ+omQXZ87tbPVYgLlHc5ZjamFk1F5R9/w2MPhNpHWTSV1bCc3hoLuH
zM5Fp4ePrraD/Nza6EO1xJPB9IsZmi5TqjEsFd/VMZ4NwEq1+eNSsHSPJYBSh7Eap0lAC6mtyx9L
/r4CT2lwREdMFmPODc1eIGkBEEh7AQaBmYpnJWEcIuOqadRV1vkq6eoKhhZgUegNVb7y9cvSJce0
eJdK2is3lAy7y1BOjTrAhgO20ojZXRu0xiL3DSgQzfDKUMzN6FEED5pgIDet6NQFADJ3nAgc8kbR
ofwgnGuv82tbvRcsyWqs+cSKVrcNyEoetYlKi4ZVKUhvBgT1ZuSGEBu78Nr8/dVtuqUrYdQG9sMg
yZFCFhdgDCf9mqMJkv80R249nTCfZ4hP+/K2/eCVQOoOKGWn5byK1Q1finNzKNzc647za37J3gJ/
dssH9G/BxS+Qbmz/LM0hSegT0xVRUslky9oVBmpWNbURXtHODbzKRZHOsMMDyNud2Ve+qi1DO0ny
9ld/aiWPUp2u0McAcw4ktRn6KbgPMzuwU0t/kl0AOD8ah/8mbd7fofdKIqU8dbZMdRhie+WLehy9
8hKANq9z2nNgdhZny4zcrUCO6xePcSWP0h/07i2oaMJjrOwZ7x16m4/p+9yJkWTojukhfiY+MaFz
YAUbmzd/JZjSI7RH6OCBhOkG1hCwb8yscPj03b6yMmRo1PHx4Qzqkh6e9wiID0AFWZN+h1TNvpAr
Q9nOFtJGs6n4oaqRUrD5o+KiReqV/8q/gjzmiHjQBS8MMnEH7cw0MwzdpE2n0KONWjKuMQyGgRCq
RbZ2Bwobsz+Dnt2O3hsMU8NcKHVkLa5f2YfYTpAOPcqQCFAIiHXl5w4PPIbG0Y0DHDSbVWAQN8O1
m65o1LPYtXxYFylxLYDX+wguUivBLQTACW4HCU5zzKsDIE2wUKf1NHt8YbFLMm6JRsWLLZqQ9AJA
e7YK9qlsOafockOLeGE86azY9ze7rGJuTxdVkb9mXFYxHLoUuznDiJsNhDnVI4tt0Z/sFSftURdA
aDl8bpBtSLyIRWa7rVA3wZTpAadW2mGgEcebg0QDKHLzx/2bwhJA2ZplUIRiIQL6xRHSC68zbiLj
+3SgUE4VKGw6eE9ceZnQBWwkjEhk28eVfmwRHRu0ibxUaYxQJzng6bPr98tbCEwMf3TBy/dOfNFe
1TvmtRM3TfRNKKX9UDleWXjYF8wh2IHXe5GbvQxHEWyYsx95+2dEzuBXY/ZD2C9efFrX2pTgjgvJ
pzk7pQp6SUJPbf+uVv/Wdd82zTc5lC7IS10UtQg5efKCXpQMSJSz9Hl/Ldu39iaDsledqCt9KEFG
piHtop8bUQb2+HnBMMaflQNvmqFSnokOzK4JN4jYxgAZpcRVHwK3t4mfkFna1/2FMRSdzs/XSVnn
iQ41jHQAr31Ptcv+97ddWDTrCZqmSahSU6ZAyGY0H7W4qdL96Gju4qOL6JgfQgv5W5fp82wq+Eoa
pQtB17fzksKH5Y/lY4FcPMbODrzbgJ84tpkc05vhwEoapRXVVGJUgkhr7An5avKW6A+hZ3iJ31ij
nzNCqk0lXImjbi/6smVxINFAMQlvHLrRGxEdxj43xAA+4O39g2MJo94pTg2Ebq6RTgiA9Jiho6ZG
Z56QOQunmmjL2he27TvelqZTVZS+NTA+XJJMyTG4xH7rpR5/UCEbnE/m6OYPIvFDvtUYD2KsczPq
WUkmDsPqjRSFSM+mCptKqg6tB8q4A+eJPqvlYNNIrcQQxV2JmdK4BCcnwg0FaK0FXOBYmHypZ4nZ
tLkrMZTtGEKgwfcDbpu6+D33OEoPc3VIOcbrSxTtF8u+kkKMymoxbas0RatC78H38S6uACC1yJ+a
ZEJvbfUh5O8APe3uK8immfohEbADP0sstClbwgnrAqR0OLxgenH/+/taoPP01QqKpesxJnuNzlqE
9ddnmNl4sn+pADT38zKySk54NPtB2eoIMI7HZXb4ygVOq5VzDL1m7BhdKihKoZ0EkqtLgMKWtmTs
RWeI2FcDne4VQrtjkwOqF5e2sjrlPmk/GoA+TDKnrS/18HX/hBjCJEqzMzSu6DNo4exCOwCrwszL
N4VMUWGIS55OafFxXxzjpOhkdxwLrRCgzQtT2AUYf77GaeNEavoFHaCFWRoZQ//2zQN6gH5WjIFv
GjCSiBA3YUbSS7VDX/r7K9pOt9zuEO3TdsUYzjGwgZDxGB3eSR3jzrBaL3SqN0Rb5myLZvcNSFgP
0ZEZYe6/lOjC/nl9aZ4pXYApObv72MMLSI+dX/mAZzN5Wz0BDIDxnmxtpy6IigTII9LmRJRpZaDq
El3DQYbApwavG5q1F0E2E41VtdpSybUU6jYn8TADCwOOmpweA6O2MG+kGx9SpfBAYBc0MUMlt2zU
SpxGvZGACUflYkCUPh+7g+Crh86JfMx/e/t6whJDPYiKHtaYPsWDKHrNofcG/68HkSVm0zFcL4d6
EZN6rg10ZRCTK7mFjWH73gV2uN3dRUcQ4QaLub8uhk5olAEZAPQAWEk8WvqErv3kOVff9JxxRFtW
Y70mYpRXesdHkiYJMywiPweP4qgiMZx1ttAlL6r6pqLdf39JLHGU1RDLqIzVBrkEPTj3QCoH8HsA
kNwluiwzQys26yO6gH43QzB0EZyNPy8N3ex8oxBfd/YWt74DvccBONBnyeO8xsuQov2Tpd3EUUsT
0KaIcSz4S0Gtn+oGsAydaBZTdKcqHcZLW4bBELbv8k0eFThETZRgOh9bOVqTLZ2Bc+DXHmfpz4u3
WKgBNdb36JMMYHZGNXez4Xa1r/StVvkcQ6cFrkFlL65skbpT4AOrUHjMP2bmaJNASeFM9S45GH5o
szzvLYdxLZ667VW0BBjugGHO45d5PAjpxzp+H8Nk7h8n0Q7aY1yLoS470OK7BVxnaLhVPjZ8ZgKj
Yl+ASL6wI0GnrrcmF+IIKDvoZ2MCDcYpL7JiCfbwpD/U9mhLTnkITNEPnMXJHGASvIz+9Lr/G7Yt
zA8doqtDgHVcRI7DT6jkx0r/xAnHUWcsc7OMsNpInboXWjHxCUf66WBWXJIc0A/RC3lIJSu3Kw8c
Twy/i7GxBt0M1hV4SznAh9m9NbmX/ih7M3LE+hHwJrZemV9CL8nQzoPNNZv3xTF0Wb7/ZhrztmaD
bgwbA7mawgY62jqSW7ndofaCV1TevnCX/IE3CY+XqTy3jGibYRLA1vCzxavCcmiMBcZ8cufMlC3t
FB8DOzs1JxTYLQz5PI0n2Y9tFBoZ0c6mXRdFHXwOAD8TZepSdpgLBtsCjBHQFvLqDLSZKgXNCDBX
GGaPJYi6lh0ao9ImwzRmXFsdJvWygzoJ1hw99qrk7F+OTUOzWhN1PwH6pQKEH4l3GfDg4ddkMSPu
sZztfSmbdmYlhTqzhi+SSgTVsy2BtM2YAZkphd3zvozNa76SQV1BzMmiiJDCQdIw+BOmjgLSSV5h
bBdLCPUeaX1eRVWH7UobVzTQoc+bmAL7E6u8WglRj5W7UoEzO8g1tMNI4rdZRIzDUK/NRlL9JoBO
/pVxhX6rFEFocCEuK8AyLMUTHPHE8iY3ndaVIGq7JABTNHC1iNPaHW7xO0sM41Q0asOAmtQPJY/1
zPELn37hwAmBMtU/Ui+6QiVweZO0PWIXDJcOYD9Rgm8R9w9lkO1cHbw8tnlbLCjVYhIeLWQDplyC
x3+0DDqjJyjKtEQKSQ6oJmgGAuFssNzfzXbIlXrplJ2M0bo4ayHaWcejaHFmesy9L9J/Sb82g+e1
KPHnHQtSWcyXBSa5s0dnPvJoSk4d7o4kKvH8kecgd3sfJEM2fAt/fysZppN2beoJNIllCtlBHwxm
ZBBm01r1kjgGUGrJaP7etqCqiHSOrBhXLNC1asTBCHEkgzgUgBT7NM2M728v5sf36byUBAq0VMug
F+lyyOOnNHGi6F1dHv5ky25SKM0AiDs3SeTt7lIwMJi6XtsKMLjjJmSczbZzgurq3/t1DXPXV8kI
gmjpEKjUiglHwRE/R5iZ45z5QbmgZ/4Yv6q+8SowyoeMU6K7c+V6Aosjyc7XQXOAbjqhwSqrbfs/
q5VRb+lQ1FnG1Yj4kjN/VC8SUP9IpV5/MKzZTc/JHYDt3NqNnD+zsrctpR7YsAtDwHPiWZLT7yGo
iCov41729WPb8bmJoN4LnsuAnkSMbFo8aOl5nJ6NFITAitPI0p89gj9k0bkvvpoFIDCQR+MY+vCa
Xc6RPOOYuxpD6Tdj2NuBSeTvK1VEgDWI9QRBgOYcWiCidUCucLLgpQZTnDIx1sW4yBL1hixDqg4q
wAIBUuByosmHXwXdkhfGM0K+8ktYd1uTTCW9ElVXmo60gnKYFxDAZQekiHyw5e6C/NFBSIDuxFgX
42rRE2IZiCKqMiKmowBy+mdVYHh22xG/JAkg7jEkFQO9Px9TLjZxqky4u9GBTAxU92A0ecsv6uEL
0GCdwnmNPqAg72YelqY97+v9pgOzkk0dGr8AC75rIVsNHrIEM+7Jp1aKGTu47fbdpCjUoXWhOk0g
zIILU4KEKJHMrH6tBdBetHbYeOHsdpnXglxzf22bLRX6Sixl9GWx4IyRXGoZmUvBjh0ApgH2pzM7
J//aWJUFlIHE4hhbylwt5RpofVaoUQyxEwKpWTUVobRqHjB16VEBpRRADDRUxnrWajf1FOOnyHBf
Ibqpo5wTsIaDAgUVxXsAGzrGW3gEUJ4tuomZOInP+8qBsb9kIb/cxR8SwXfws+JOQpWiwA6JnK97
wBL1mxOZHSRzyuwU/nbCcSWNOs14quZOI7HDv5vnkyf10DikVyV+MpCNYKxu82qs5FHHmHW61Bc5
VkfaLsoPilt74XvV5j4B58Xhz7xfvomM/O22AytLAAHgBUWQ6acBkDupBBgL2FBX98Cd4CpwLJH0
E23enwrGCjcN9koYZXemWu8aIYQpDYEMM0SLa4AEZu70i9b0T4zN3FaV28Io5cyHrlji/G93GV4D
0qmVT/wF4HT4zMqWtKmYP6TRj0STqlzRdZBW2arHO4Ud2fFFc1oyROwaD8yEFFH0Xy/CTR6lmp2U
VT03RIg2wflZjvexhm4+X9W/tdxlac5VfqxGVmvLtnreZFLq2YQyv0gDvLG6bJ6WpPIASH6osg/7
B8eQohCjs3Ihkq5S9AWIyjaAZQ200o4CADBZ4/rbnuVNExXyK1ZSgPykqPV1KNgNfcFMSO+Mufja
XROa+cf2XDjziQcn6WX2l4f9BRLF2zk6hXL8xEQDUZ9EnFrO5ZMncQBU1IOeauAH4sENPoMam9We
zBJJJQ0KkAEBDAQig/JRyr4FhZdp7xL+fZ6/i5QHASha+0vcfhh+aIryyz3XAkCP4DaoofioJsDw
7jvGU8ASQV1viSsAtdQLWJJQAExZBV41a9R5uz54UxIaF8DQoxQJfagiIBZIIXLyjUdMylrdB97u
LqzGmW3FB+6Kaug6Jh6pQ0qqVpcbglZRZyDKAh40hkbB79gyyj3bG3cTQ51NO2mjSkB97CmsLEQF
dhKx8kcsEdTZLOA6zoCrCRGyM0dfeP15X71+82j9WANtbbMSvNB1i60arcEWzoWduLG3HCNffOn9
fVmMU6ET4QtGKUclwdWpenAoc0pthTWwnyWw6+4L2nbKCe7OX+cvU+ZVHNt0AcQq8R2Do+SHn0h+
Bxip5hf1vvtAus8KS3UCJzuCC5IRjG4biJts8rytzCGIWIdsIm3a/HE4JPcgTMb4MNt/24x5V0sk
irMSg/Gevwek5uYRTGdgxXwnlR/i5WnkGBboN3f3tiLKwNe9WiZVhMQcwRCJLOUU2epBeie6nde/
sCaVt/2amzDKpMtKoWbiCH3UBFMubDk+GaE7Jc6+hrBUkTIQc1PziyYi698nRykFLF0NOmBWyWnb
bbothTIPEwgEptJI0GZ8ns7jJb20qDSJrggwCbSvMqQxDIVMGQoe41dAOsSKQqk9Zqng5/MfTT3p
N52je5m5HnzFgOfFW/RpsolnFh+7F8kLruBG6f1o/pmb9GMH6TYFOauGUCMTxFJ9gIMUJ+hqtvc1
gWUAVUq71bIxQCNO6rzTnaZeYuml18+CeABBSSBaHaZXjNegetqXytA/ldLyAVzlSwXqXLupAJdt
NlVnpjXDEDFXRin5qMQSUuqwt13oqEcZU2rLXZtZk9NZyZGV5mNKo7Q9A/BVHvA4qwWof8aomIj4
rEBTQZmdVa2ZakDaS19mHTA5BM2e2XS3HbmvtJO6AZo0dNoy4SAVc3ElV/JJ32d7EH3WUhmHRzd5
aLNR8FyEfQVZGKohdtO+qayUN0sGFZRgH8MqJi0WoyQDz7IDQC8hWA/+JH9/2zONeigHjQc/cAHv
MubftSr4SADAC6TUhmGcWE8I3a4Vh2WCsQ4ox4CTIbgakaseNIckODoPmJL7t2s7d/RjWcb176vH
Ma16sAtHUAUS/Rv3GqJ/gnv1vnXrM5lbNJ4jj/vKEEoe9l+DkX8bK+NaW1gJDWTQ9LXod7g+k6SZ
IwJEgLVYf/VSRJ70zBC4HbjeBFL3O1ECUJuQMZZ4+ZQlVjM9yfw3hQNJy+ch+ACajmTyGCL31dK4
xoKrNfI5+lXEEQ0r0aE65E7pzZIJYOHojUzyhwC4y3kTQCmstpXfpI9uS6XuthEKyOTqyEGC55zM
8x8jGyTowTUJ0SF4NllhF8OaALf6Z/9KWziOA+s3TlN2OwN8y4BXrc2k+xYA2Fi6y1AqQalwf3v3
fR/jOu642t2i1+JuIK8C6HlMXbEFTjEVHfQnzr4cohg7mnptElrJSWUMJcURAr56kkGwojoZoE7z
sAGiLRi95OwfhUnGFcVtJQ51hQYMIRLESanT17WrDTLDwOx7PwY9GynLKa8XOU7LWNykPHb1+/0d
Y50MuRerJcwVQKL7Bt9Pv2fACAZ+nmHVzB6lfYcRBI4/SwEq7SjmEW4X8DjIXPmxOQFs34v8a1vU
4Z8tibIewAUv+pwsSUvdMDpM0iErH9SwYug06+oa1KKEMCqGkQxfNuhxIyBgoRN7qq2anJe7oc1q
Nf1NOuqHqSBMluujEuu+HwLiBoAGG2MMDxXmxvhD6BX3uadZ4PYzIDd4BE3MMWDcq+3y8e3dMSgf
aBx02QCVLWK/dxPaPyMrPobvq8SS70nrZ2MZr5GXnZk1C4be0FB5PLfoA1j9yOsaP44esE7s+LBY
DZr4wAD/+ud6Y4A7kTKMMB7igjZ51A3GU6UesgkEkQCVqwuG4uxdOSKH8oD6fpLrKyp3rZSnKDsD
bNDNtNe+ZsDgkKfjF2OI2QJojARYXnqQok6VOGkVRGmK9CUPQfH3IUn9EK2BvMc1qclFjJwlMRV7
8igdKeMmiAlkrY2cUaS9FsaHpv6jmOa2JjrTguY8rchm3AHRCzzkjvzALQ9EGTAfzvC1GMu5sr2u
LKMcFUkz91D5KDkbwKMQv2Ypo7Cy+Vyp4MISdYC18PS4WCZqad0TKJOlkZ18+Myp+pEPjtp8TPQP
+8rNECVSh8OLwEiUGogaM18YP4AHdoT1WE5CxBC0uW23NUnULQLmfC8CEhoPlgRqD0cdnnKF1V28
aRZuMmhQlDSVw2UBNast3Hc2GYes3mRT8RYnBwoLayiIsSAaUqNQYpQ2+wCmD/SI84xKcf2uyxh3
ZzuOQArCEDVeEHQaXJnjo1DIr41bbnUGha2fWrKdHxaHTAT/0ZJWwsj+rlRbm1K1AJgrburw3gBN
bDqAVJyVVNnct5UQElWshIiqxEelBkUY1dYSQWzASYMZTl/29Zq5ccSBWokxlkjLUxB92yDeasT3
IXBjVFMGCWAUodujPk68F3K23qA1OmWFY5vO2W2JdA9GqUeLNteQXZaJWUmfAlaGcvOpWAmgDioe
DK3XiLkrlROfPhjlywzOAlAJ7W/iJtyIvpJDn5UgaPOUwtaR6eL+Ip1rq7QAg/sxQhaswAScgM5B
4F9+q76gd+DE/AGsjaQOcZRHPornCi6b/CgbjyULtHW7L/K2QDpMH0ZZmnhSCZLReDtfwiMZ7QN7
z6vyqbcFZ7jgkh0aT0vM2RP+4d2mLYhSV3GS/AVVPdmkyhwcFKf9K0NwUJ39s2SoDN3LXCQ9il2y
jJgknMxRVMygPCiLPzE7ColO/PLcr7aU/JDVxQPbeqy0LXSms5fS1NzSq06z+1dbQHIMmcOSrJtu
EIOzEriomloXFQS2zvhdceMj2HMvPdzPwoldZpi8+WDelkd794VQKDMPr+rq3eNiYBh1sRV/8Kcj
8e8zj0e++78gd/NtW8mlvHw+j/gGJOZ/aWqHpis8BJibkSGN91mBGUNZfnHryyIQeA7KombfW6MF
2lBpRuIEINWZoZb7N9y4Hu7q8MY4hZ3Em2A3y1NffA7BB7Ov99shio6xRh2eAS9eR5JWEsQqKOey
glOghHZzQHB0GjubfyDYiGDuQ/9nCOTwzBO+7svd3sKbWOq8Ml7qe03CW5o37ry8L+RLIh+58nFf
ynaweVsdnbVJs0kfox75zM4d7Nkp3PKb4XTH0ebt9r73eYZnup1oXMmjbnc3R38jF3GdVR3goZ6U
U2JXL0Bijp/BeP5W3odMl5uxlxK5G6sjjIRen+VIQwtqeGla+KYvYDIbW9baSID1i+VC7lSVVVkH
PCItJiiFKRDwGAzo6wBJ9bvgOT6TZ4D3wRPGODjysT1h1NMK1I6kzYkwUAo5Ihlnf0T/G9L3uZu8
Z7Xgb96y1cqod3QoNDEONdwBnj8I4r3IanPdBEDRVwIoGxyHcjK3NSqmsjfZgp0deIuA5aRWDR/I
5F2SKe19Akm2v42bmrGSS6mjPGtloXSwivEIonYvVywjPYgso789RLgSQ13mpSyR5wgRMod1ZE55
6gvAXe5m6dSWhienYG3SwIU01iAfK/OPul6ApIzXMURfX2bCrSEUZp6BrS176uXYEsq4NAWwqTXh
fC9Wlbe/J2Svf69Z6tVkrG4LWt55cD7isMFyOsgHaTlMnL8v4nrj9mRQCsXLQZa0EboNo4PqaSYa
oDzZIVw7yvVdInY2cr98Ac2HW3ggzIUKYJgc77FoPn0P7T9ybn6cj0qXPyZxCpORAA9qePknr0O+
S3ubWGWwfWXDxN/PZmgRQcMKJBd43YVTIK/Wo3Oc+5Anz/ubu11YXK2G0jZRDrQEnGCwQwZah8iM
DoHyxeCvHzmsC8RSFir+R1OlohmkhhMF92DXnKoPrch44hkirlj7K31MIqUBaSKcCX0Buf3dEnd2
rIoMe8o4GzqTHGdTA0cCmeQs+jyHvqgkZomuYpaibTubt7MRqbPh4nxsY1LXa532A6kHiQcyPIyG
F5NjvnvbvstKGnU6BUi1CHUaElqu4BLkghHjOYk9aSaYrOJXEB0DOp8FMslcI1V7iipDmAHDdHWo
r7jfkWs46ZlULkOX1f169VB2TAmdGOKHRqv7Eg8haZSOzgP6LFrAdpB1Ni/aJfksXHMdvF+fwJht
7t81Yqd2hNNIK2Exzka8ILdrgMoiOonMZlHW8lRqM5uRMxZkq8ny6g/1HaoBRwMAMoE9mPyX2Sbz
pDywOkU7dQ07ftlfHuso6cp9MvB1nRJ1Lc5SacJdA7vL8F03Rbvx2PrKuIQalcHm80zX8hCdYCDL
tgfwWyrBZ7UVPbUJDvsLI9ds59x+KeMvYovhP0iSM2eIzoX2jkMvc1+ADoQ5DrLvqal0jiCUkiqX
AkR8oyW4vHOFl3WMi+wSCECBsbB9hdToejMSErkekTDdqA9y8F0dGEmH/SMC6d7Pb1g4hMk0DViM
FH6eS69oNGsMTGVgZckZ66DjEmC7LOAsJusQQQ36JrCoEBjroCvHTdUuWU4iVD17aNXCM6JLGzY+
+Cz3FW0bscIAMRKvimC+JJSK69ij4Y0hzIz/R9p1LFeOK8svYgQJ+i3dcfJSt1raMNrSe8+vfwnN
3NEZ6DTrvtsrLRShEsBCoVCVlfl2fmW3ueHTkbFn++BNd5oDTu0tRaly2bX/MWgLhfKlHoayXpFr
zulrb98P8qmuUyfP7gqdwMLwf/3jIXq3JBxXdZ6rBorN/HbhxfJs99+xxlFbaAvvKgjMhqZdI8hy
cAreVUdIpL2Yfu+HTuv0n/KdSfZgL7vH+9KE11Vp9OE42bg4OV05VI/dEl3Y3nSGF16IagIIBp6G
1KW+3WWvfzfLf3+W6ky1AY3tEM6SQE1+2JMCINSyeKp19vetmZljyb9YkR7NYVebR7OInYW6kynH
4P/GmZmxwriGxt+m+WT4bdLuU2Nxhnb9Atpf6LlCGFh7qEyK0/5ynvi+eUJq1epqNyYdL9Swz1Bp
vu7Nm3StiZcLZUTIqEwrTiulgi8yyzWGlzhxI/uFCBmXL4z3hQghY9JDxlKuqVb9Gj3O59A+axht
C53xJgvIFvxmvABtvhAvjM6E1nOKXsAIJYDSKx/1FGPOhRuBCtT+VXiZl35a76wHykkul57+ExlR
PBC2cl2HoU4ULFPa5wfrWABuKd+N+9GtDsY+e6TS0s0vB3PCrqbrPMUTp6uzSjRVtNswzp2MzNc2
T5gpf5gOwEOlijhJbRt7ofRgm9Aqd+2SAAhReyf2q1k5McQJLAbAFwDMAdczH+o9Bj2fZHyw6JF6
5l1Up7PeP5Y4IBDGliZDbJ4bhFY3uH6Lm/pOcThj/HyPt8Sd6Ro/UOB1ebaNmuij5RvXChWXqd0V
wvI6x/0y8zEVvXgpGwmq2Tehcmf3VPZB2RHisNX2IG4xsVpknt6AXkDbHPQ6UFuLeD8Qh08kCbdt
lo3m21hb/qjXfgwNRe22m08VFAC2o8rlXtzZFxSCcl/klZz1qAosx/JpcRt/cRe8zjijQYO3klY7
BaQxWqd+tfb58b+YaKU2VYjPdTX9zRfZ+JAc90qvAk8EJ+A0vM6LH2DZBbkoNR7xmyfM39EUJ1II
M1pR1EXIeRx0yH5ySefhJxQ5gBJjV/U1FWTIXRaiTL+yRJorWJP2BogdM59L1ujPBYZpTX92pyu0
eK5rDAzzkYZ0R81mbiYQ0AQWDgjenzBerLg6huQkr/FtXf9P5DnvfiSOGMS9pOdzjlJtCv3U5SEu
vIUiYSFOhThhYJlQpjdyJOctVAVn1H/1b8kUKBZ013bbp2I7t8SGCafCGEsWFjPu8xaCAOjruBFo
zthT7iiugWJjdktFUsofDeEYANdt6dmM5ChSdu0UZCE6H+33OroalWNRe3gAO0Z5MIajXlDVCtK2
cBZyc+3Dles2N/5fHLjZLrz6q2NsHyhfvAwsPPMU4Syo9mRmoY29lWv0egpf6Z16D6YHbz7aaD7O
KEjyztmIqhCl/cEX8tuniSmLdYsqzuQJbIhIpKW7IYFeNC6KBWIFB2twlYTA0hKZhVi20KRJLnM+
ETjknWPMu2i9kxN/21GJgy0WLOpqMGOJ4UgsFZgr7i0qGyOOnFikmGZDkWLNwI033xr6k6Qfpfwm
X28x37C9EGqzhKt1mQ0ttvnLapxvZvNYVU+5RWRH1F7xf+Hs+aHXmiWFnGOJ1/HH54pyLmoJQsxY
1rQFcSD+fjExT5Ids6hcrTts79P2IhQxO15qOZZQZ8EbKnqIDM8uf27//e1FKGI6XFTaCpU3/P0o
25vLw9TuK7IRQdgQk+HIyG3VLlEsSg/r1XKdenGg33BkjBG0O/2A+97DnPv2urYdWREz46LLZVY2
qOzlyes4YuqhdCRoVg2Z5eSv26a2Expo3v/bzwwlBss1DzJTp/ptb6TeVBido4HcUWpqAnVLGRNu
dltui6Tn/lBZbhYferaP2S5ev/zZkoTTuZZTDVgRwkBn1O6QeX1jOlUItYZv23aImwhca//eu0Zt
hnjhYHpOOGwdMUWNl4R6jYafV183RID+TUfsPzmgImJuMyhOzQnjheWDEvC5vnJfHVKootBwot8U
7N9tCfc76+1w0vkodQuqPLSyA+a2V92Nuq9cOXXecEzOuLO+6K68zz9RPUbqyAk3/NoYarpyisYx
fpDTOzO6VybihFGeKFzrOSioTUmGJzbpcf4RdrcGgFNJsO0g2+sAC+y//QPIhrAxKjjiDKTS+sVW
jjUFXb6MRfknP2Fio7udRq3pQfXqtWDlr5+4fk3h2qDojA6WYx6RoQcUrQO1LPF8pWMydD1MNrln
6q8L89gfPniY2MwuJFkbIHXOa5eLP+0Sv322nkw8zeN9emw1b/tD/abH+B9/Z2JXO4nbnqURzBnX
HIWIdj6AG1Ctd8A4vVePnBkyIvVjifjB3gAlZ3f81ISlEdYm6nD34Q7qjrvCDQPDgfDAf6GnQMQP
JnZVuhyENoaONarzae2e1/BUaqNTxPu6Wpw1cg3tleWPihUTm7t91JjYbUmW0J6sCKu0zBsWX4fj
Ibcf1Z44a8QjiInNlmWBFGiMyPFGbi/7FYYFIUC967zorgrwTL2m8ESU04jtlzSsOqjjwuLkJjdc
+9Q6pEH5TfPSzyseXho+onrX/VluwMQxvqWegfBTkY9IZeTaxZdBwRCBn6/3/QtxKPg5/v37g4kT
fDOeeJIyYn3abvpsuOup2OUn6WYI7F3k5pmT76A7vG3zkklbBquepWsak0WArhRLuqS1uONYdTOn
txKjpiMuOeO5Af77syOn9lMGPVWQ50Wfixs76K4ZxE1DT31okV55CqanJourm/4vvPLndoULNRy1
aNJMFByS8tTNhyT8alPznRfDybkN4dqsFqmJlA5NMz5zB0t++KOEBi+H7oV+QiQ/ly6Bc2PCBaqn
oCGUeIqqGw9md9dC05gC1G2b+MBVN6Rq0602ivqTXTtq9kVOPi2MKilerEK/LwQkbv/2CMWGtLDK
uSIbP7zHcMkp2SVvo3scjRB5VHfs0qP+3JyQEwxL2mUZ1+BQ6usK7J4GeD7HH0q+LyGXNi7EeSJ8
QhF598usnTstgd8pilMDkJY1Tm06HdQUcKc90gr2F0GQ5+vjJ/zsgCVRW8VgneXbaT5yN+QPJg4R
h84Av79lD1fp9/hIpceEs3xIGBLT1GLebxqZV7eGo5SF01KaqNR2inlCOs5jYoB8DH0mJeD0lP23
eq/vugMH9WfEEeNHSIy/Z1sppgcRwJZDzTmF+FyGsk/QmkZjghQ02w6JmK/69xdTCrsaU97olNdj
kkAMRq6dkT0qK5VzU59ICBmsLxc7tpDW2+wXm63cKZveSRebGq6ifPAD2M7KwxmJDmJT9DVBmNfu
OuUu674181OzuO3g1NUNeHKM1sa8vV+P933/LU3uIuo2o9xFBOSNzWB2/D9BhgB3eeKw9MbTvqBD
4ZaaQ5EBXUyBzhxGxOU1oPQaJrAfo0sw+dPX7GgdgGY8cjKK+ISOmkdR0VLBU5ycZFa8VJipge/s
Jr9HChR75TdMYTndQQNSjVHJD+FCTHChsYklo4fKj1doR2Su+lI6IcDEf5KEKGLlfp2Gwsp5JpkW
AWM3DXWvXarunH0msVwvl8syZjxvLLMgad1hHndh+lomBqgSiIILEULEOn2pAeE/6WillJYG3rXE
SVQWSLUb6rehNDpjHuEQJtSlQ9xxIqBQg260aQxvfjj+o6ma3tbP6s0IdTBOjYJ7XL2TH/4nAfvz
vRUcZFZRxpY7mOYwm/luBvGMeVLAXTZIjnwoDuUDA4zIsQ9/dv98mLCx8sjS6sXCKydzDDWQOT/J
4U/88sObuI3CZBwYHlJzPHnSWIDW83HbwvZV8OEZrHVpMUYdX0R3xTJnMD/n+anQKf8QZkw0VYEU
kAleSBuzTpqpC8lwxJSuWFikISwuvLrkJT+jXe9zdeSZ6vSJz94PxoTrbVnjNKumGjH4yJ/2yj70
0MzcaUF+pAgoxXD4wZbgfepq26bMDO2NJl49jWBX5gpglmMEy954+H+OV4nmRHrNxCiiyORUX92y
z9rPY/2YSndST8QQIVx9sCIkyHYetkqqNeCMWdcXvVoBjbBqr5WA4jVVJ4rUcrftheK1+cEi+3dG
UslSW1cKY1xX/YkzeYBVPfrBmQxylxJPEy/ND8aEmrSsaF3NmV5AMmTexnedA2wjQBKudAO9iV/a
fvim/then/DI/WBRSJFzU6oqJVI0cE/4qvwtb/5/raMPf59fomcp+Kip7TwDleGt2ego0+CUn7YX
IMT3DwaER3TRZ3kmR53mxRpa214379rxZrF2VXhPVwKp3RKChTYNtTarOL9gqwEs3gy6T8nOujWu
eMBA8VZyKBpxIQp+WJ4QMYyiGGp1iXXP6B6y2m3zxIlzL5uJz0S6uRAtlrqQQYxnsbf60eyBN8Yf
99bVEqARQ9bUiUWJzeS41hcj6pnmNdLk2bO5HxS2l+Vit5LkxUKSJu6f2Eo2YrPp6wYnahq/tnaw
dg/2RNVxiCtEbCWrbacpraSjdQmO9WYsnSybXV26a4afcxT0pcuWu8Z8ZS2RG1LhQuwxs8jI6iRv
eIKBaQkgj0B1CBSofFgCrlBffkLxSKcgY2KV/8OWCiHDNscxj9dVQ2d72aNqHBR9ghAMxbcSZGFl
dxut/U/c3T951FyiJpigIVpX0JoEArcYVypCE4dSrNOF0yhbAwOPGJ9XkZwOris9SG7uSPecCwFi
OUTuQ4QcUwg5k5ooeN0jZoaQpu6DVv2lK6ozsJ+tdMPw3N8OcPzknb28P2y3EHMyra3TtTVxJ7xJ
kfGXtxbIJKUkFQFEnbBMK+W5SNDO4IBEDuv6a3rQ3GG2bhcTH42KAEK4iQ11ZFqP8mBUVm6Kujjm
HZTyV0zBkYjj/0E1zJoyNSsQsGHQ0TNMROu/sjKi2qGEC4rCYb3ZrKEEOl88Pe3B6Ucn2fOplPLZ
mtFDsY/9tTo5MRF3qLUJmYleDxgADnEO66HxVEnZjU3lDqZNfCpqbUJOUjZrPq+thWA9Wt7YWqnT
oGay7ePUUoSQEpWSlbMVn2lUPmetO4IQUFU778+M8H/iLBUppcgIbX7r4BFh6zuzvUp1YpiHiAyW
EBkKPavmKkIoCsFpo1Tdug+TwTNTC6V8kBtGWr5Xq5rCvIodcjFEWEKI0FBtBJgC28fpscH76YF0
A2TjaRB6aYhA+BcDqITeE+ZVD4wkMOZ/fyNEWUKSYpcxS8f07R7SjujDtF55MIP8kd3Z16iyHoB7
3+WYzZKIrIWIIuIokMpWuQ1NHLuy3Re5pymNYyY/tJWIwGINT9xfcQJINSW7lUz+tvHt7/UdZ6jP
MNPs8AIC11NG0/lU7prT/7O5/bdd00RhxDJURRY8VkczFPNAiJK17ZSoaM0PrH3ePhS/uc3fbQgu
a49S1/cM+bNxrwQJsJrlqX/OTzM81vsriQCiiGwcXv5y71YFj+3sqDJVgBQwVed1ud+aL3HlazWx
uMuh692K4JfoCoGAjO+f1B87/c6w77c3j/r7wi0mg3JsrG28Ri1J2nfWdMLkx7dtE795xv+zhjeW
2LOoZY0QEbHGQoPv/YUulyInup4CadcD8WW+UNQKxJreShhn9qJ27rslA1JfYl7ennrpYXtBl0Pk
+3qEW6ut8nVp2wWKQdYnRfbYULhr8zlO7iTExpkYqLt8r7wbE+6uVK+UHsKkMGY0rppW3mzInhwm
++01Ed78lqef7ZkBO6oqo5Fb1Lmb4qt0N329OMwKtu1QyxHiQRi3aI5EeMxEqDXbkptBDq3qqVcF
n0/6GM3fN02ICLnVDhEIozQvHx9D9Uk3Dpn+uEgHqXLDaWdVqluu1KOC8johHkT6bM4T1Dm8Ltun
4+fBIk4q9YWESNDXWRuWNk5RXuARnQ0vbFag685iT2rx3bY/02/KfO87KMSFTC26paiwg4mEOX3Z
t817DNaYrRdNT4rkl8aNwVrHqgi7hHuIqBNch6zL+IjvKmUORkn3XezI4+pvr444wCLSpE7lXAUG
TPOy4SpZUhe0xM66jA4EElbpYTAJn+dffsMbRYhJtHBSR2nEvN70ahW/WPGgtIYXWXukWsQ9f/ml
9c9nEzEmKrjMZQNNCRwvvyhBwPnQsXvATrxBBtf3rrZnYm2UQX4qzuJGpyvyOpUhf9pF+zLgagEa
gLwUhJHaQiFstCFbpYnhi0FqJM6vpdZLxj3rj9L4tO0axCkTW4w2JAkkxidZbMR21jyzqtjLaoua
BMkmSa1JCBijlVgsAzDPMzntleaHkqM/gCi1doZgCewjNBeuk1vlMO2pUTbqlAmhJMc3y5EvoS/x
GiX70D6u6uP2NlLxQ+wsxuBmLa1C1UCbqoNwpkTlxFFfeQ5tpw41P0OsR6T7iKAP3q8NTzIjXzPv
rPK20omqPWVCqNqbSwL55BImknlwIIzkhLGvKsRhIpxP5CRr5Wwoxxzv1HnQvWysA72/yeTl1c46
f/v7EMdWFbIK2eytdgoR3qfZvp5r0PL3cVBG1qcQnUSDPQ5T8qXVpz9LnFQhWKRyUpjgnWXePJ4Y
uN/RrRo7p4Z4cn1tLd+3l0h9Mf77s8ikrgZIzHWU7cvuuOTHSXkEnda2Cep78d+fmajGajUyjn7T
Zt+2HMl8iiADQBFjUVaEOFFNwxrPUYUiiZ44Q3QoosGtLPzICaegEnVxvsSQQmVVJkSk9KAHOES7
+rnR3c7jErzlDnU1koyVWpuQZqjRaqbGIGkeA4OTNmlIOEs/tBJnTUziaiRMiYMnep/JYVnjYw35
aZiPSnPqJ2cgCwk8+d+47MVZE0u27DoFGwD6o2vAfAV8deuNAlIlqK67JK6byGTEcZPeUsq+ivDF
OogTjXfNDuMEtjsAI2YCNWLv3kRvUwdeuVuJQhFxvjQhhOTZmEt9hxKy2ipOI1eBbF+zQnG3jxhl
RQgZcllnUxf1aO5pqNqFyS4Hvfxcq/ttM5Tri7MnXaSalgFqdOD+y8O0i47NLnxKF2cJ3nrN6EgQ
sZCqWojzJ3ASA4ohcH0NM8GgEsH8owJJh9afPIh94s6PDxVR5KU2U4gkRm22xmpw1Kx8H1eHPn2M
J2ojiaxGHK3GLKlupGqoQbmPE8BMu/i23Fue6fa/2KO56912V+6U3qW6wL+pcP2T+orabVW46LJl
4OAln+uDeZoxTJ5648kA2+aK+CWfeCmI5jcnwooo7N2MaHfnNRwnWsEW9DPPvzTa1UIqeVNmhPwD
qCqmzBOmdBU1dazxE69m9+CpohJt6iDoPL6d3Wl4qrRjP7+ROvBCbO7NDnvpUX8F431gHxh1DPgB
3oiXIr9+K8drU2S43eYEvYZs2YWG5fShvbPlaIJgV3KMW1AV5ahQheFzUSx+NOlQDNOALNDN2CHi
AF/e1r8jxJu0bAuQQKHcwgW910Ozk1z5Tr79S/GKnJun0mRR9rfFRktZj9OSYqrdWtzKCGoJvMhG
0HXPyXowq8JJZ0xVEWGV2nXubmdfGXMrkrzoGvN6E/3Mp8L4Xxo7ICrGWIwByIfY1lUkqc6jAckX
lGv2q6E+jelPc6aIdy4765kZ4WvlU1tmRoMeLdDRtxzUOzqgsL5dXdUtPDDxE7t28RCemePx9WzX
7HGY9UWBrm+oLl7OSki9tR7yMEeVJX/bEd9qEB8c8cyW8IUK3SqjQUerZ3Kzr3qQB+EB0G/PegIv
smM4i6f6mWd7OQdKO7gSX7btX7wqzsyLV8WKumNWAUzRZhj8DrTU7aiyCPn1hGdoA0H0cV7Bi8Ov
CrBivLI7pEu75Eo9cgJyQ9v92ZqEZLPAlAwghToqaNNplrxGeayjx20TF99V79v2oVnL7FxtuEPy
Tnd2xGIOHMxOoSMvX3ZndsTroJTWpi1RUtKul2MDAk8Q/XuQkAtkkJGNoEHDlXdcTpRIEuEVIpt1
NdlJqaQJet6a5azd+jmvf5o1hZC7mNSeLU799zFbejuqc06Ak/1KDLfLj3Ybu3F3Ew5uzKiDRhkT
QogZm+lYZ3gJ68pNnw1HVdZ2mRYHUzj6GILzQJBP3DFEFLGEKGJqaz/rJmJ+Istgfo5Tv6wiME4m
11qkEhHrYjZ2tpVCFKn0Ocy0AR9Mkr+rY+gsmm8meCKUaPGrxLoo5xBChtaPEUtMHOcm3RuQFTKd
iXpwX7y2zpYjRAxpVjpMGaAGzqxTP/xiJoVVp9YghIhab2XIJuP8jlKghbqX6AfbbImNIoKE2Iud
6rYbOwsuZ8y11/XTNYweejnezXZym9YArZTLVWPWRPb/hl/duFJsIWigoD/C8dBrlhQpdaXE3KWl
/CPLDGeGiJ2ThD/AeP0rDLtraNA6ZZo8rUsEUk/TM8fUyyu05bXEsRqwiw0RmB21B1lenExKXlIj
duVBd4129BOtdcrCuh3LxqkMaPEMcxy5iTw8alYVmNH0tbXkYGaWjImRRgV3fPXUxhhRDIE6s9i3
miW3Wtk7tlE6g5QHWveqr81TVQ+7qg/9pVScTu99OVNd6BW6a60Ac9cdB6C2QCDQAKFZQ2TS8JXu
SzTFRztMvm7H+G0f0d8edmdZwMpSs7JHNH6ndB/be728i2d/28T2sdXFuShA06Sk7lA9BS7GKYzh
cRjRO9fml5B9K1KTAnVvRyT97bY5W1Ef54badyjir+WXpL5WrasO9xelYETtm3B4O6ip5bLOEUbp
cxOrjiRfZ2RBiTIiHGDWMyVkMg5wCH4h675bThOVtxAmxB4VmovZ0EL2husDzCAL1BfXlH5uO8C2
DU2kN1XL2WjVAumXEU7OGr/M2WPfBNs2RHXWv7AZ79HUFu7ZLu1XZZkxAGFHPtiUW8W1u0M8GU47
fIKegKsnNzPFw0MtTLhuQ6uolcTAczkNbTcd2eui/krrjKhNvbXUtkId/zfOPNruppJZLd4fHAlY
PXBAZexG/nwanfloXBmHCXWdfpd4zcm8M/z0E4VBuIxFPNtc4eY1qi7TwxIL5ZBOLsQk3Rje6Ero
gEx7qrCzfYA1Ua4z1+xCHS3Eiyg9AITm5NNVWp3UfCbSCXFG/4PLCGdYTaoy6ie078uraC9fR/eG
px61J2cKRr/yln231x5m4mNSLiMc6YlNhR3zsYyyfmqsz20XkI2X7SQQvBX/dhdNksaxkxGaxsGN
2k8mu5ryrws0To2dNv4gjh0/Vr/3TV2ckNattFoZiKG9/guHw6ynsHbmCKVosGOMu3zHVkelwAmX
q43/uCM0i/69wrrKlnLOgVlJK4cd5xEOWbnG0wohe4BkjunX1e/JUdjtLwcahX8bLddGm5MC9cZi
uW2mlyn5uvYesZv802ztphBQOkOpI20Bcj0Ln+Xsxp6/2Q3IkPZ98bOXfiV1BqIiIn+jliUElx6i
IOBeQ3BehtwNR4xQrIpnqjHRcryMjT/7ZkIIiRqFTeOI2jeblxNEE/eman6R+/kq7MzGafP5NU7a
XVvZzrJCZHUF505sjcGqybojDR2BVBSp+4Szr8tCfo9ESFfBwcMRwlw+XDtqPkitHsKgP9U++9Ji
DFHyum/Lnmrviop6HywLUccuMxUAfBxPwE8eFh/c2zv7oQExcepJbu1zbOj6mngWWBMDyjj1sYXo
Y2lTakkdVo2iQZGfyvpzTw0iUtmeEH0UKYyKOcOrphx2UlG63ehmil/2QWxS35Cn+Bun5a0eeXYv
DtqQ12GEEkjn/yUPaLwouwb6UFFAzY5u30nQnf334Qe169gNMzrmTXelj65S965UnBpAiLYjAPGB
3qpMZ0vCG4BFlYRwWoefItOvIWs/ECaopQgxxgqlQosigJPzWN+NxlMxmM7SsN2qRcQFS7iCiEwy
hrTpZWXF3aBLQWu/WhMAusWXaMW8BOTQtneOuM11EZhUZM2izHrMc5TFnT5Lt8xvdrafg29H9kaf
00ZLpCAssZkiRCnMpa5rFSRGcTPdVmHqhsmMt010VAbtnlggcdWKivZzl0SSMeGljZrOQxnMp/Z5
qKHeq7rMiW4z0DQ+bVukFidcDSwGiau0oAklzTdqfVwwRxHXNxUqL9t2tksIughTWnWLrVmMhTXZ
UU0WtzB9u9ypSeYUk1OpKPAQkeMyQP/9MhLJEAbZRqVCfesL1VfSnue0/ZcWDK7jyfykFg5E2cDt
VYKpYLy2QImy314wkU/rIjUCzAMHXSML/Juy2UmOkgu+rQNkkvbUbA9pTYj65jSXdRq/wdpw3zjT
teSbrn4v7dpd5BXP22sjDr0IX+pBK7BKbwoMeOyZsR+rCSLNdZVcTYlNOA6VCKpCEUhL+7RgHPlj
gXMXA6AQVfNKGRmn+1KD1iLFFUqJ3fPwuHHpiLAmTNmboSHhUHTWY5d8JnlwiUMngpkwHQW0N/gC
MFH9LBV35XSPB6ys/FnZRwQvMVNaF2MF1EKznxf10VhvUNbadgTy4wjhw0ybQRsrjj6MHT4QiY8T
O/mz9ZI7w5d1N/rNnbyf4mDbLHGDqnx/z27QUZ4hfMTnj5PqxCx/nW8nm4iLlIvz35+ZiJawSLMZ
yK+uPE25L89HPX+cObx392drEVLFOOyzBDxXKOfrmL+6leqrnKqWEbFXZMntIFQ4NjOA3tXqTigx
FMqeac9tknlZXjjqfIjZ4/aiiN37AF0aLPD0QyQYnGA+8PNI/X+2LKjSR6ki6GupJF+EL2VWJI8R
SmhvST5GKB8yFE14eyn2IC5mv03U9NcTtDiowTPiFItQJtSCptIwgYeZJq9qrrTiYV7doaWK70TX
URdxS1ms5koNjLknJRmuS/0pMaur1Ih+1mhdaGb8C41Px7SjZ6sYrhUrPCyQTFy1kspNiKio8d+f
HQk9bg1dKxAVNbBVJqcGbJXKDVd0gXZwgFEzWtSayIZEjNOiyXGZKRHogmO396J9sc+9YtcWTnJI
7nQ3vzcP235LfVIhsGRq3ptywgNzfcyzoxZkQZcS+0icRk2ILMhJ4rTN0E2L9QfAcptP8/DTag7V
cGN1fpb84ZtchDcpZh6Hig6ulfjKONZBeLfuriYQHUIWAB+Mgmm85XEbV6cIapInG8jjERk6f6+p
wXwYPq+HBWIrsauc0mB0al8OpkB1ezfdR08rhKe5KG78+ofPYBHmNK5JInW8aNVau9IGTM10W1IW
jzgSupCbYACzBgkiVsuW60S9rzqKKodwSBHcJDVLqiQ93h7WgGJs+lQrR1t6zhpv2+8JnxQxTXmf
snYAUaDX1T/W/L4dI+hPBXG/S7tAj7+vlNgAUb7UhVCi1lLU5SkwVKxin7RoxrPqS23I7lh+1a31
Zk4qf3uBBP5AF3FLSacnasZbmHxcl0tAcumIEiOlHL6o+hIETDEYh3IwYZcXDTbOgy5EFDlXkjXG
9M7bKwCSQ2+vAA0oTa4DTIUvokGii8RKUmkYkMfBKuUjr9RmxxbkhMOh3VGWKMcXspZsYO3IWVKg
uPM9L3+EFPaZckj++7O7ZjAWrWQ5/n5VIp8cX6LyeZw/V2nu9BhcHF/HKtj+UERK+daKPjNoFJUe
jTbKzUPa7iaMWElLcWSmRvgD4fiGEDASuSsxG4lHqdkeWqAcAGhT0usUmDnAx03leXtRRBpmcOc8
W1QR6UOptsAGlsY3Tb2xB3eQOph5iUKq0UKZ4lf5mamp6aGWy6fwIXU5T7oTFZYL+EuOjKUdXraX
Rbm5qN5jrpBkkTtkRHN133VOzKB0gx5+5Zqmn8bu/JUCCVOrE545bJlnfZrxlIpstzUSVzJvVMOp
MsVpO+LCJiK+SA6YptY8GjYyO8v2w8Q1m9aBDrazFtSrgPJ4vuazLzbIjV5Nag+ALjOcqQj9sW+D
Uml2xMcikjiRDDArxnaKTKSNf1HFxO76bAPqz2vg4zUm+IkTRkV6UWtYXudBUUf0V6xP5YG5hY+Z
BgcqXW7xpd5zLjYFOMR4dizqiiE2VGRYUoDnhjYlj4k76wi23dhBn8z6waHIGp8w/KlFDsaGCLOX
I4pm6KalqrYlvn/yIR8j26qBzVHRYoGcXBo+jdZLm+Wn3LiqauJld3mR7+aEkNK1dcLiBCcBV7QV
fZdqpK/Eii4ftncTQihpxqWtpBaRUQuzO7aCwmxG4TMtI2/Rqk+pRdn7TRHj3aCQjeTobQ7LhI4J
p02VnBjdmuI+9BKwFZtHiLPulj1VQbt8v72b5Nt8dvjwpKuL3oKvpIfxCln5QdlNV+CaIw4D9bWE
7CMd8iGVbKAuY+XzqL9aMypmFlmhuxyy3hcjRBLFzDLTGmU0o7/zHk3h57cSlDdVVK3NneyBFMsF
DwlxYVN+z39/toMSWLQHWUWvsV0eixGzw7kTsR91duDtgZ4kfqbWKCQkVaG3qWoiqkxueSgrxwZ6
u74NPc1RjtBnb96mDXJSCo/4gOIrRh9iax1aXKu6/E2LfFk65SHhI7+Bnvzz+cRHzCABV682uHHs
x9kz3ArDV9NJ3sU/OkdxIGwIn3nWnPKmzR3ZQylsn7tkm+9yU/z9fxDCijY2TIt7sHrYdfhiLc3e
Dvs7ncleWHxSmvJVKjBu0M67tUo/b99Pl0+iJduqJZsWk8UPW0YgMzM4MJmLJP+t/8wJ87fNXP6Q
/5h5S2nO3LVBz9TuE6aBJyDowUoHXqcCcxPbRi5HzncjQnYZRY2dxDNIRJIiPXS27oSFCnnRGCSd
LDAy6uBTaxI/WrpGEByAczb1d4g++1oMYuFCI3bu8sl7X5RwHZSq1BRKj5OX5spzaeKCU4tDYib3
A9K+7f37TRfl3ZZwE8DDIjNs8ZW4oNPqZX7sJdddgNJlYHsUNv3yG+rdGN/eM5fIptSU53QAcZXE
/LhN9ktJPdOoveO/PzPRIiUpzQwjj9l6jZaexjqwZD0Y0eISG3c5Gr+vRbgCGl0pVNtEidlQwyC1
9e9pZYNX5FcDtthJYk7LdB9AZV/qVqeyGi9MIVQUV5+XXLsCXZfT2pEHXe/jYlMaTJcnlqz3f024
KJKyavSpx+2UIxtE9onZvu/ggcbEIlXK/w3+5d2UEEumKq0sq8bzm12zIwSalX3+HCPlBFXp6vIJ
EaCSKSQdsfMiuDOaEy1XY9yDlnwc1Ccb4mPKKWJXrHuSDYLa52J8sRWd2aaFAT5T+MqdleszCyek
8u3nrPDN6SYZardIRqdNfmx71EXPPTMlfLU1r2x1YDClZ4FRPVrxqa0ee2p4kLIifLCqL8uKsyJ6
oRUqSDG7oNOq3mFS6vwfad+1JDcOZPtFjKAB3Stt2fZG0gtD3ZLovefX70HPXVU1RBF3Z2JC89IR
lQSQyEykOaeMKo4hWzWXlyWxozaNOTa5HqNSUauirdSD22aFD1H77Z1bfwBdyWG9gFAvJJcRP4/2
B1ew1Z8p8QD5mv0aXDpnJu6Ep8xvebnfVU28ksu4g3Qh/WAMkGsCXNLMn9IgtUX5BZTTpnpsuePI
HGU0GL/QDtUgjgWN2kmGpxZ57aTpUYslO4y1vRAvnmQCaF6WzkQp8cYF7wPKd4Ex3SSTDqSe3Jon
EwgIvLwzR6UMxoUE4TzIFe2BW8zvBfne6V4S3goJZzRiPQVytdmM8yiSOZcrIKw7huqAhRDNmG6F
poaucBayB82GJY+tlfecW7nuIK/EMg5FS5AIkYHvCTDmHgnU1E3P2lPr0DaD5JkHxbfqIK+EMeZm
SQE4nqW4MOOyq82XYuCkWujt/iM3e/X7jI3R9SnqQwWLUaVfEhCVktidxsiaOwxs1BbR38TR276b
POVg7M0sVZkOWl/FCeZ904AKbTcroSUHzrYY3jGxAzudGqtGmSMQ7Dza+fhREn37hyI5vOUxGq2/
ny/7yI7pSONQBQrFdOgc3aI+VnrT7vqvyU3jUiCOcTfmVvH+H5fIWJt8NuVipp1SkxegsTK+H3Yq
xggFn+yiZ+74IjUmf6oKMeH0VJWYbCWyKkE4bdCcRH+ghcgUaMcJNnR0Eqs7h450t726dVN6Ecdc
s2WoxHyJUfgM6/dJXtw2TC1RtnUw1NTLjYABjm1567b0Io+5aXNV6HIL7h/MCKe+1n3rDYwzIevY
1DdcxLS/KOdFGHPtpjCWSzPD4ih/9+IUnnlTHakN+WjqfNhe2fqNuwhjbpwSB3mUJTi4WfIVZR/k
DigSGh7A4rpr/y2FfabPikTIMusY1FXDXaJ9HyXhbOacpaxPWJsXKYxj74ZRbboe9rBBIxSxKw/9
FA/KMXGq43SMgTkrzZYCaFRztOpX8y7xeZzRvKNjy5GyKklmBzR+B+03RzUS3qvJsKNl9KcwdUXt
nQyxBQAUKwcycjuXTiuN/vZ5rndDXG0C4/ZnWVcnscCBJicKeLtggr52Rm+xQxucDQ4vqPmLo71s
OuPP03HAO0VCDWVJT7HwQEujZmZV8W1XviylXUuGJ/G49db7x68WyXp3aWzmyVjA9OLRlEwHEl4K
NR8+1+dmJ7yo96jgIxGjoIlyz8MMWPeKlwUztieJ22QUDcw3iod4J+2aDwZBPusY78owJqdvu2hq
NLjCSj4JnRtGhtUInHCFJ4OxNGYqKU3+Ad81e2W0y/F//V89iQwiSroMpnG2mbtS2kydBXjaBa+g
WhHQZq16OSDjgia3R9JxxK0fzkUco43LUg+mWcIEyMk+NpxR8Jc2soXBGbu9LHWWEfACTfqLf3q+
i0RGFeNFycRKxuwIxcIN0fUjqvZkKwfFrfzeKl39Ky/s462RUUCjldsqLlNkdrXnorNV9Oxmd1Ny
WFSnCF4D3gmuJwhQOfnfI2Q0sWsUkrQx+uKM4bscv6uFekrCZGeoISqLih9MD5Uu2q0MUtCSGzut
Jj6vhDMqik4gIRopTB/FX1CPkyXY5Yl4+S2vE2HdEV5WyThCvVdFDE0jDVKYt4r4YOh+v3jq8G9g
VC7LYbMReR/HYR4gkCh1pxrhDHJrKjh+cP1W/14JO3IgF90wlQZWggVZ8vxl7vwu46g9TwYTXUoo
LahyBC/TNPuyWCwguioRxzqtWXlZFCVD0XVRkTSWwSBCu7YEzF8gJfdW/qs5UcpWwe6/1l8iQGOM
7181i/aKOz/C1/+7E/0kmVlekmcdKr2YTwIeER7GUDxEzzfzbbr/iMK4qc61wOGTQMZrJ8mwmAYd
QRZ24kH1Wr/bLT7FuZItwOM728tbUfVPwhgjOYyzGkQEAEx6s9PCR1nbE9nKJy7NHY23GNP4SQ5j
GhXwkSiEFk6KE0iQLLScehoo5sDReebd3o8hky1ZjFHsNVUYkhJ9RDSpM500zAebD72vdJY4WpRt
YDhAW2hXH7L93iBYBTrsYofXGb9mLD+tmTGWKG93SlSBdqBMxBtgQhz7Wbdn8+diPC/D4I5jElpz
Ee5KTf8CLuLn7ZNdy7B+Es+Yyyieh74XUO1Gp121p+SyIGl/mgJbdXtnRqlxfgt5iH7ce8qYznCu
wiQfobzy2bwtH5Rdble75NFwxB86uBZAoO4H9nhcEqvyedEY7+awT3klNVMtLfG4nv3Fi3fLTr+Z
7wJML2tedJh4kChrycPrDWbf8kXRKcYcYa3/TK18cFJ1FmDiXsmj6BUuJTVf7iZg4z5tH+2K1/8k
mDFJRpsM4hIgzhAPwUHZdbvpEO3knXGzLWbt/fBJDmOJ5EwyBWVBeNuBJBsE4BiyF+zYBu0tBt3b
N+5YPccYmYwxImQOUWBFH+pyS1MxrR842ikCm4VgRx808ZUPCjNeDEV/dcNcmIxp6tVi0MeGprbm
+phO8X6chP97zuDTRjIWKWtLLQuBHuUglTrG+zK7aRqQegoPJa8ZcO0N9kkUY3S6WtbbGcSKH8aP
8mVUO93HAPXtf/QcJmNeSuRU5UlFX2oNNK/OaQr4Dz9OOKpOP3frcBh7kif9FAZlh2zB/Bjrnq5/
XVCere4L0IFva/tKGHO1cToLE9CX6M0YQrQbAu9Xjz1R9PJyvy2Cc6F0Fh1g7GelKkxc3AmU2MhJ
oMe7dhrAqv/DetnnnDVxfACOHdt7XdSsJEULB8SY4n380r+APxQMkaGvPwjf0rv2Nvba/3sw+GkX
GZPRzCBUiyZoBRH6vRHWblPh9R0o7n/cScZUiHONLpMOCxuQ0uxuY1dNbKWl058v4DGCL0951mnb
TOgs2U1TG0q+0CSqqp/lzg+ir5wl0bP4U9VVkNJqCHJFdhygbvNqCltMiqud4JZli6LM4OhT7wjp
17TqXWGZLFWq3s3QOEykfUb3Mufw/mI8fn8Cm5vT1EnNiIaQQchEq6par5/VQ4dS3ywvXrC8CIBt
ivP6rmnDL5zVrzzuoDgX0UzCDqwhYqAa6GpJ9uJL7w+74aAfqnt+lmr9nl8EMVdCl7RQLSOkVPXg
PHa3bXrqeZdgbfb602KYW2AMSjsuDWQk+26fOcvbdAx7XHTVB9CqM75lh+IM7kNeKvwvEedlbcyt
CLOxjsWPKtCBzheGLshrfPVAdoLTc0zL+nW4iGK8ZhCDpi6TYMo0clTUbyPvhq/HOJffZ1xmUk8Y
B2gwzYHkzS49mK7qRztxx2sJ5S2DcZeFOY3iBF5eZ+zJUcpe5WnkpKH+EpVeVsI4yqEcqlqkneWj
3Zxoo0zuo0Mf7ZJkNx55LQ5/sfgXaYzDTHphac0WnTJUmuhmHrp3nWAfPI1euwcN2Bn8Z9tXdz1q
+y2RHQeYQQCpEFrn7FrT0jG1VAS7urI0TPhtC1qbX7y+VuxEgBqnYxVLI/q98bjQb8df8a72e58+
bNRzh4q9MGPADg8b7mwKb42M0QgbRZhUCQFc2isWqQ2rNPfq8BQNPL+2oo9ARBExi4//wPlNzeSV
w9b03EgF0tHwbQR/r0KD7oPy8I5WFQc0pQV/Cm3F8EIikQl6cVRFYct1SqOjoTBrJAy9SR46UlPA
vuiudAic1AY/3xviYWfeRwfVocPxCbdbdH3FF/nMRY/TpazbPqcdxYMT72I3S20TKInw5RJ8eewI
p5jny1eiyk9rZm59HSYpKqJ0l3V7ac5qel/rbwFOlXByfB9JPMapf5LEXH4j1YeuNsDRQ3MRtF8a
oNOh9SDtBLt2pAfF18CVijYa/Ufs2TzjtuLqPglnbEHaZTl63kcJlBy13TZkVxfxaz/VPAu3rkK6
hjyjZko6m9ifhBEjtUSV8B5t9q0feamdIrXz/0Eav76iiySqTFfXw4z0QExnKOs/jEQgH//IA2L/
VGR0cPNfdUd92jY7K3cfu3iRyXi6hZBEE5tSApz2d3U+9YCgHPVdFPzaFrNm3T7JYS6CMtaj2EUV
5KCElZ0Gx/xSAMcLTI4H6V5dLIJ5jMDKneJnzWPmWgtYPslmLoSaC3pszhllkQ9fweFdgLJoOkqi
rc/AtTPvkafzyzdNt3g1Q97mMvdDL4ZUz6QOD5Pk25wew+CBZCfCG6xZVRsZ8FUIqxUR1vWz2hhL
3iCeQNmiG45R4im1V3HJrqkL+OOmX8lgXERGwjEb6JgfLf5IUEvjxwCyDrpzmZ2+bivLqtG8EsYE
mK0UNnEfJrITzXgUKL1tSry3AG/PmKuWzl0kVCLAz7TziFFC4K8T5NIi0Zrs6mX0JJtCApqFt72w
tRCWKDJRVUDLw6CwryB9BOUYKNFRYZrNtyImXqH0fla/GsVkiaS5l3PRD4jg5Vloa2jm4ohfP8Xf
4tkXUGFKs5qVuoS+AToVquwGJN9BkYxWmcznEXWvn+JFGKOWJiljI5chbDFuwyCyCK8Jde1Bd72b
bBNCYgTAz8sQpauW5n+UqI+qjwmrM687dF1bLkthFLIXRH2UBUVyShMoTM+kVq1O4FURVt4En1bD
qKSapaA01bCaIMFo921Tu6L0qpQ7uXpa1Cdd4TXtr54PjY10U4P7YlNcE5FDpSwgjxgAUwjGfaX+
i1laglL4bxGMi8ZASZtFI0QseN23ZmpHInD+OPhOa0+QKymwgp/tXz1OE4hG4aCp28wc4A4L7nyn
3y8omQFYT+chUq5qw+9VyWyeSwQQrCoIPRLU+c+0soXlOW94QcdqDHclg7G3XZMAy7uUEVnB9b/r
4NUAI3zuL6I9fymfVASOBUo8osXH2uCtjtF1I9elWOiI5Mzma5m6sfKwzLzVrdTLPp0Yo+qSIrfI
GuPEauFVrQ/q9FCEXq28BvGpzc9i80DUMyavt63fqjO+2lK68KvoiiRhGw0DFqaIaEVMigpPnZe4
6G9iueVWilYtrUJAHI1xIgXwkp+FzVmvtdEYSKgI0j7ID0KfXffByZQ/8ob71upS2M+LNGY/58Fo
67wyEFyhyzNwGy+6o/kRw5kwd1f+NPbCz+ZFwaBD/jZ83d7VVat1JZrZVQDSdjrK45g0AjQ2+LvC
3G2VB6X/mqW7uPgyKJzYYP0UL0ulf786xRJIsJqSYGPTJdxP43gI0cmnz+K+iuvH7aWte+urtTFx
oxx10iAMmoS4MTjUtNDq5ie0klugxdhty1q/dZdlMZHimEcE+S1YSrQeF+MPcb6RFh5GF2/rGGtc
BQ2aOtuCIln9qsi3utlnkxsUnMvNkcImTMTKmIMMzQ7wlTdquR/RsKouNrBLOMHMuvv6vWNsuiQa
SSlPyDQ4aWraSw/8wLaWv/2nU2FhE8gkyQVF6XSa3JODb8TwBt7d5dwfjTEURr1IiGFK+jYBTv5t
7C+odgIWkPNUXyvOXJsIFilBVeQaqAwwua0b+PoO40c/A6dC3lHw5d34Vr5t79xaK/gneYxdSIO6
DEls/iOvc4IDYoyzCpQojGUA6Ic2LfKmrugd+eONcrmuLGBCFTdZDGpQ+OXB0Zp3MO1FptvkvtEZ
QKn+d0+iK3GMdehlopvyQoHhACSTu4lDCiD69g54sHxUaDh27y9RzkXfGQuRZaMsJwQvlhbN0vHH
gOp03zvEk3cmCvHbx8fbSsZUZCYcCngFQcYctbrVNxmAFjW7TkPFMoA6LzXunPPmuHnmloVNwByL
lo7IHDpDZ75kmmaJUuYbNWpBpXhsi9FKm/G0KJ2vpeFdlwq8NyHHZ+vMgyUz4mCMQJoD/svAz90Y
k//iXjhTyAZhz51a4kmjf79yZBmpqi6l1dIoNXyMaFhi+KUH4HBqfkMHBNjRv3fFHYgO3NhsPTGO
nrdPmGrnH5eFSLqiGuA5kw3mhLWwE0g9trJT9mAExozr+GPJZ0tsnariiFr1bRdRbNY3bGXRANM2
QoTpuzHNrlgp9lLzys+rfudKCnN6cTB1wNpH1lMZHpUE7eDz5OkSx4yuOp0rIcyhCWUZp5mATNIo
5Yc6nw7C1HLC1HVLfSWD8QgqUJRr2YAM45x/728ofqEUgkYQAIZUFcNH8rCtCrzzYaJHUZK6Jqhg
qufsRhS8XnOFYL8tgrdv9BOulF1ZGnUadGR0zOAbUO5yzd3+/VUverVnTFQYd6Qbqwi2WO4CZygz
r+90Vw6CvTC0u7h6IkFvSXq+25a67uSuxDIuIKkqgE72iLvDG+m22tM3mjZalOSOeNFDAzREfkmD
c3HZZ3uLvSx7EWmVSH+uTE8zBGcoWji4/Vhp1vYCeZrBGIklBpOS2uKlu0xeq3jgLZpCb1vE9nKQ
vvysGRSPVInSCNqeuUEP1qo7pfEE2Zt53DfrWeDfh6Wwz/YmVtW2UT4iktntnmJrX9otxvuR8LtR
7cpXK8t0eHH9tlVS2BaVMBfSNglr7GAPisx6coYMg4XybDq5oXIib95WMoajzaRw6CSEeH0BzgVw
tO0R5Ru9nRZfts+MtyjGYKRVIIVGRqOD+oeWOKIUWWjJ14enbTHb2qewPSkakYYBv41LLR5G9Jap
xQ16mDgqvm2ZFJGxHH2laWYjhBgLSw9j91VXOZEUx0YoLPdEKeRzI8jYrAQVSNmFXxIsAWifX2jR
c94FjU2+CVzEVJ4uMNHikANjIZrgRJYB8Lei4rclseVUt6pBQ19e+Lx9VDxxjKEgBjDfjJYmlvfy
z2b8FaIaP9wZMseNrAfBlzv8kRG+9iOz3MhNBBVXcruMX8bSx3SrpYETMA7OQfa0dGCTlC1d2Ffc
Tgdqif4eMSkf4euV7GkIM1CL0uulHEbw+0rnvC6ctKqstN8JQW3XsmXWnBco56p9bMiV0FCWpxZd
j0h3NGhc31fd3VLElipEnKhjNeDH4wLIN4qCTjp6F6/kaGXRxFGKxZUxOscxRdQQzLzc19kZKFGJ
yuu9XU0AXoljbp1eJLVY9cjFAdXI7ozu3KvVru67yupD0TPa+DzpolUuo9+IFTzdxLn169t6WS7V
56vlmp0WD2KFS9lUQFw/TKqfAUZeL/4FtB5G7y9ymGvYYFg4qytYFwLU2Uw7G2Fry42/fflWFwMI
JEKBi1QkHD8vpur0icyYIHFE9agnT5nwRRbs+V9Wj67kMGa/1aMgrZcJBfd32stQY3RDvqXvXfQx
eLxs7arxvxLGKOQwBkvT06p7QQCVmtZuLESHsCk4k//r0faVHEYTi7HUQWSNHF/rlt/x/7PhKGf9
JgQMLM1RBKazfVjrJuxKIKN6U0YM8PKgEC7fB/d0F2GfbVw6iscRerypgTUYZoIJpd/KwWpgHJkd
WBlQVRLar2WBrizpcdFbj3T1vjLqmz4Qz5ku3YHI1e4khCWacDJCE+in3yr5QECCuYhWPN9UyTmf
cl9vgTAuCE4RZ/eyHHpmnB7nhBerrTrlq49m3Ekam2JZhyiT5tlOqF7r5X37ELaVi7BBZ5/0epcY
qOc1Ve2EQR1apJNstcs4N5N+5x8u4/c6MFf4+WYK6E7RpAxKTFTLmA9i4Wv5w1ydMONgz8HeDIzd
9sLWo40rifJniWOhB2YR446CSAuYLy+tRfvH3idbfsR8nJO48yuvD4cq7NYiGfOTmUOxGAWagFq1
38/LMyVZHkh1IkPgquSJs0DeljJGKAjMYYgSiRb7KlAgdo7hS45kUbKJN93uXNUN96C8t8EC+zzw
hmJ4esMYJZDUBJgBxO4GwghoQYDbav2pLnmMNbwdZWxSLEqj1BcQIws3DfEBCjwPj6T/ZRQcY8QT
RP9+5QYj0ijRiJSbIzenLrvVyI3Z3mndY8rLdq13il3pJWOG4kUG78SCG5fsm73pISObeOoNzUDr
fniHoTzMbJWwf4kffCueefX7bQ9JWGi/sCzVRBWR7NLDB7049/0uMb4EBefycXaTDU7bSmvRJYDS
1KK0lmEejelrKL3E5Gehc6I1jh6yoag+CVGnNrhy8bJvF1/ExDkwkDgx0vqD+XJmbOwpdCBA6DJI
qRzNx+vfTZ8rrzyT/XSY3NIDVVJjV9y2PqoJG+aEbbcr5P8NzdrlW1o/pw3gAKT7JIO1fJA0HrMv
RzM+Go6vboBZdSOYa2ChR0DUZX6lnof0EC+c1DJPCmM31J50xjDjeTQHpmskhSPVqT0tgGhqU06G
khPQkI9TvVpRA5djGg16zoBNWuwXJ3cljCm+L41V3VB+Dp755+kiY0MErU2XoKM7WL4TEt0CPt3q
Ku7Y6+qL4UoZGQMyBvUkGCpsIvGB9ti7i0eZJFDj3gvP3ZE40gHezQLkj9WgQDsCYI93Hagf21JM
JiiRly5fghqeRztPaHYFlaONMV+Hjtwmu87nVbN4B8lO0A/6MAnFAJM52pJHW+7k0iN7AAi6xjG9
NfcD7y5wTpIdp1dKXeyzAlbSGOddkZOT0pUgOua1J6+LUVEdA3agorOFW2Mq4mEKYFamLPbFMfck
oruLWnPOiyeGiYTUJo/1gMxQGMwZ9TepcduOP7aDEZ4IJvJpqjEvzAbJPTMSHjF6c+qSxgqTxNsW
85cnw2XHmJgn0VEWa6LhH01Id5lnujMeXpiZBwIvr9D4lxfDRRpd9bUBCc1YqDLMWNZpdCdpNZoR
Vdeca2cYKkcNayvrCy8sl9e+U07yIu1GylZuBjtZ7x7FWL/D/JEFLAu7Ls3UGrXptsvuzBw4gxmo
GZXKb8bebfvCLaPC3d6pdTt7+XT696tPR+u0CV5ZDDJ0GHiX3DIEI7EzzpyoiW73n4bgIoW1eEHa
4GGPDge1628SU/tVzf3j9kJ4msVYO0SAS6up0Kw4IzuC3gkzJruy4U3urgfTBhDbAGaGyipj0kqC
IyUV4r8GZrQ79kTYGYElYRwahYzlQW8zztatH9BvgSxf4Jwvna4LdOskS6pdJTiZP42Wk11aP5+L
EObVpSmGJMp6LyHv+dJ3t1LIc7HUdPypABcBjGkJyhQjQbQdFJjtjuzGLi6F9DB7tDxXv/EI6NYm
8fGEv4hjzMzYjXo8Lv9vagbPLD96oj1l4UH8Kt4udh7A5SWWsNd4LQ7rAe1FMN3oq+sUJXFZzgU8
XkByu6lSW0ttPf+V9zcBjwqXpxiM0UmzcKkBwYlW3mg6amF+SOLRj4BfpnQjRwd5q2KMhCwUUSqW
qAMJYIEukClTXaP/IbaneeFIWm9Qvjo5xlIYqVhlgEnD/ZqUY5ylXqO/K1VjjXVrAVqws3qp+pEC
eiXoe2/bgvBWyViQpEfdTsugNHNwF2fOMN+FC4oArRPX/8roXrSEMSJprff60EBLhvq+T/25+hYi
Vhl+bq+Hc6lZIsEhA9RPLqKJoCEYEhHzY1U2nC1bmy68vmgsg0aooTvBMCgSWYnkSQjMs8nSHOEF
Q7Qfkw7Jmddns97zctEQljqwF4RcWQJ09VTSqelNxyS7sD9H1R0he8EorD7GP8UlHcdGctSDpRJs
IzUQtBzREUjgrUU3Cwv7a5mj4AqwJ13IG7hYd2i/lYSlDIxS5BnFFOtMu5Oc3gjJQVaetzWEe3z0
G67MVYZaCTjYIEP00frh1YDwF0dfwMT83vSTI5hp7aG/3xb6ERRv+ALCWJOgSseprpDyKl35kP6q
QCtc+slb5uU+GrZt9eYfkvfp27jr8Ppavm7Lpz+/JZ6xMEEdVwBdgENFAzxS5ciCdb+ivPKE6Me2
IN4BMvYka/pSG+kBjrlbj/fR7IKwbVvEX+Lci5IwlmRupb5OWsigLW4U1rLEDmbH/oRC6VHZb0vj
7Bw7C5PIBfpFeggLAzeWfTG9qYAeLeMmbMvh3LQ/SDUKMBDFKRo829w1MWhEFjvDmK1m7jS5tLdl
rU/ZXcwJOxETSUsTxxkWZQwO0KHwQq7t9Lk8DG9A/n9S70WvsVKvOghInXJE0yhkQxPZjvfCiOM0
L/FIIcgV5S6GF3NreUBC9kDL3MIJ/XvbEjkegaUOzJvW6JMWtbWyfFHnB13c/bffZ8yJ3CWlWA70
HaTh8CRAbCk6Z9NWL5UmKyrFjAQmBnN7M3FRpyyD6xwLNwq/imj7CzkGYj2NcCWDubhS1kq6HiGy
Gr5IHnHD+8iZVbvDADLBcG5S2jyTxFsUc4sx8SMIGR3HAZNYObrKvCcK52jW9fz3ojBk8NnUz92k
BkqPsx8+oGYiz3AWf8bIg+lSLOYCNI6lq/njLuec2HowfiWZeVx0pYjpmBSNFX0/nhLh66AZblrq
djIhwybWwb3QEleaxaMYRD8R442uZBigD++tfmoe4qje6yFY1rqAi4az+iq5+jLmVaImSzsR2r7a
4erTUfMSXD1v5RfdV9z0NuHl1NfTw1fymGdJapoNaTEiQaEDjfvFmZ5SjNVPobXcdO7HlMS9cYw9
XvpovcR1JZfahSs3XxA0wxYLzr4FitZ4pqhdIGYB3sj9Px016r7WLV7+cdWKXwlljEE/yXWOwUma
tLKH1o7i04AjHdt9kvIahlb7TK5EMRGF2NS1Nk+IKGgFL0WBmABKkA7v8DKMqx7wShBjfeZumAFw
jmdsqniA5rENxTb61ko1TozE1RTGBHXTTBIFRWbgfM+N1ewLT7gx0SvfuNUrYFWBakGORmjxBlA5
pk/9o+wDNvBp0RDkFl9AAuG0zymm98leAdaK9pYBtHbbYaw/9y4byhaATAkYwPJEQbbkp0Sx4tCl
LJGq4Qjl92G60bvbmXcbVp3glUjGHAHeTQcWN2pOOvqQAuk11DhhEk8AY1VCEH0nE+3PlI3Hbpyt
oH7d3jWeAMaM6IhgTSMGDF+eS14sAE3ciLxtEevzcVe7xJiMTky0bjSxS/FsIQ6ZvPAm/iWhGy8B
76/0TYBiADE59WYndyKXVyHh2I4Pg3ZlsKI6JZKwwGXEZPkZCaZpDepLrar+KPSYhpmNh+3lyrwt
ZSyIVoyqJCbwBMptm1m0codWVzxkn4Nd+x1jHHbk6HawT14Mq3ogu0dBsdLb/xYGIML5bKZlqZwJ
qfBgH+ZHcQEgqfJi5LwEJseEfcQJV1urxn2HGiXis2D6PogYAdOAzZx2FjE5fn87qMG09OfVhLmU
JG1H0w9qYBV6bJOauEKXczSVI4at+YAyvatCAyc3NW6reUP0FFWccWmeCMZiFHOkL4VME0PiTgfi
WRn4bfdzWwM5x/JBNHh1LLqppJI4oJKUBPdB6w/TDu343PQk3fM/XhyXWy0zlkNpGnmsSgQCdO6b
gmiNyMAipPW3F7O+YaYsA7lO02WFEVOo5tLOOR42dXFTJ8dh2de8mY/1/bqIYOxTEAtC3SawEGDi
PUpL5DZkgbVVrLqTOU6KJ4qu9vpochIqqoDngFDcd4aAVGTkIr52G9TZ/9u+0S+5ktSWOUDOVHgO
UIK6SjeAlkjw47Jzt8XwFsTYmcnoxB7Aqsj6hIhDm4MZ7crgGBOOFqwr2+WImBhGkRD0BwPg2VPp
a6k+prKvEr/XUzSsvpfLuxTxsE7X2DiJol0kMiZHE7KpiXKEnMleR6xLR9Jq/Es8QGreLfbskC80
yqZpLXST2YnPg47lKD6bcm1mvYqSFB8ggDw52oXxKeSmfNZd1e9FsinXXAd6XDXNyPs/VvvpkWIc
gD3IFb35JFuVPe54faX0nP40GheBTDyDrt9O6nIAchn1W655RvYm9/cliS1p/Kp2nEoRRzfZLGsw
yFlctQjlMVlnqjsd4yZLHlsAsONoJ++oGAOCTp3UDEA+40SyNUSVlXQPbcszHX+Jby97x9iOqGwA
F5I3qN5Zoj3s23OMN7fkdlyQ8/VM4EX3/8iqLnGyCDrWk2Eq+iNQQ+XZEk0r2qVe8swjYebKY4yI
qoWVNut4y1J4o8imVDqDpZ6Ru/L6V96gK08FGVMChspG701ohaDtu3IfT05aF9ZS3rQjHkE8zCGO
4WIhh5QiNAKgsqL36AAy8l1z7FzidT7vgczRQDadGg25uRDAJju9Edoj6hel4EjjftvW/+Ul+VsD
2WSqCdCHQTY+XL7wnu3jB5rmN5xktqaDchAOuWfuY0/jFEv+8pC8iGWMRlMZuVgC5P8Dt5DY2Qdw
WWoTICdlbuwRnjyqbhtGis2lKmaij7EBn/ZBRQwWNSB57NAxZiNgd0cHE+47/W654+VwOeaKzajO
YVSKM4aFnRIDcpobj7YgH5Le2T5EnqYwVmQQ5DiXacmimG8Eck7RXPKvxi4u5kNlQo8B+ZMkoGO6
KYK1cS9Mbqr9N4urMhYjKwEZGveoFWbdtKsT3RKNGUW7iqMKHFuhMrZiiTUhFyk50jyjZBbfSMHi
KUF6F2FxI5AjJYEHEsY7HibsyNqFYF4Rx6M0j6DrlNrbpONoAM/cshghi1an/TBjKIHigA77Atpd
HUEucIfE7R3vNnEWxPabYdhCVMoYWh2NRwMP/WRXTO62SnMuDosTYoha1ndGilAXFb7KCVpHRUpS
tLel8BbCPESI0iaxRvuOuuCQ97dIrEfpy7YI3kKYOCIspq6N6cMtVeQXeZhSK5zuYuG9X/rnbUkc
t6TRxV69DkJD1U2jBNgDMBl3yi71FdQj5P/6ePsTE2QoBNLDkk7mQQmsQfwq8+AleSthLEGil5oE
BjOKCVB/Azsp4rDTUjS3YpbvilACmdlwkLllnfUs8W+XpDGGwWgotFqJ1pLopB2E1+k42LNXIJvD
Yw7nWCCNsQdD0EbmrOAZN7exrQ6+ZNyHQmbr4r4PT2b6tq0WPFfLgoCQqZvHuIGSy8aNvjhS9aTG
XqQeDKAgN5qlzr0VIcDonmPBqWJOloezVhYBRAXY8zBGyPKkKAWn2o0WlHafvFTjScxOGHr2thfL
udA6E1akpTKZUY21TqT3TXG2qjzZp9wIkBNN6Izd0FUdgxcFHMai9Ke4/hY3mNsSgtMUZICXk/7j
ohgTEvd9oBkhStBN5rXjk9j5ufhflYQxHoEWinUcYeOIXx7p07hCu4XxNL7LXuYCSW63fU7rXTqX
eEKnZvPKWIn5ZBbqiMvWOaBK89ID2VPAdmD/OYG7LYtuz0boxzKr15MoJRp9yaVzbAsgVs9b9XFb
BM/96oztkDWhpIDA6BL4RtucWl9wze+jpyN8hmZw8o1caYwBibskN1va1UGdvWy3duIETuCZfoHQ
mXdUHAfGUqsTsYlMVUPvpwoMHaRnAw1VWTWx9Ph9exNXrb4uayqYgEUK5/pZJWZ9qWNVQUmBvlAp
70i6J15y4CUf13fvSg5jIxalyYSIOrDWnZzwCBQtX3rAOB+ecMlPHuvNel39Str/kPYdy3EjTbdP
hAjYAmoL25ZepKQNgpSB9x5P/x9w7lWDRUxXfJqVFopgdhWy0uc5jKnIFaIUqQjti5F1T+fUjbwe
3QIkH4fxpXTG38nP2so9UfV4SfGmkVpJZszGLI2hNPoIoVCZJoOIPtPXxPd69abhb3JsvrGVLMZ8
5Hqidl0LjcxCy4DtiG1jT57yXfkieenN0mrtNeu6umybkJVMxoRIOYDkQmyIwoRg4M7GTvO972b7
HOSZf5XGrUQxAYlKkfmILbLVUmjNCnXdNDj7QLguXv7jmVg7MrUJcJyQnCwvO9st8275jnqFjTNx
TPDypz6ZxdWZGCNSyYBHlBZ0J394Bfud24mNlfjTCZOglpgUO72tObHA9qTHRSTbzTXqaO5Jhxn8
DuD2w+uySyWrZnZudzoKk3ZgFY/+DXkZjn/V010JZkxLHhnUTwQK72Yku7rPjoOectRxM/JYiWCs
ipRVUivIeOe5fJqKh7a5GUveQMqmKV7JYGyJYCilL2QYfJPbE2I4Iv1O5WNG7etKyLHD7AKfr4F2
F7TeCDfiL7G6D2hoiuHPUtwF00+tvi1VzngG71SM7Qi6TsF+DCCRwMtsEsUFoaep0Rt5+nH9XDzD
z+7xxejqR1UGgzE3tjL8EBCUZp2ZpG+0+YV6edZ3rj6ZqWhYCi8/52kHY0AUUNNglQZC/NSLyjea
gMmx51aTt6WAlUPSAHOH4bmPHjQ3/KrvCKyw7A3OwvQnOLNHHyg4+GZrWaUAID+vFrD99S4yGYsV
YouqoEvtJI3G4yzqtjoDZ1AtSy+pmr+BbtEvshiTpY59pygJvltX/BxGS1LOtX4cuQEC50hsl0Yd
6xLZJ4ryA5pAsoVuTWcuvKryXecOtnhK9rPTen+VFV4Ox/Zt4iHpUzVCBUeiB1U6T0NjzVATiQA+
7hxLvFnPfzHGfy6TnZPPFEmI1QgjRFQy9dvopt1354Wt0QeKM+DWom+DrVjdLR8OezshXZ2UMWNk
AH1E1oLnFLtR3oLf1O5Kh5iSJWJUJHA7jmXeDhQMmRLkZbL4iYlt8gFqX88lygnzbRnkZqBUZjMo
N74go96Dec1kSm4TJcTzGA6zMRfmdcOzPLtPnnYlf9G3Va6DJdc5JA3WM8m4m4LYbKvYjAcnEF/L
vwuKDKKCQ1nVqKgzQZ9hoLAwq2gaiF65191xlx+LPZaU7cjm9f22v+NKFmO4Y2Eq0I3DaIXqGYdl
SB+GW/4hWbmTe9LdfMsTuBmxrOSx9zgWcz5WGINtu0M2fhP0p2i+8TNXDyJTDzll4m1vsZLGGFMj
1ZKqjAc4CbV80Lrfuh8+T0H51JJ6r8ZPIraeTDCMWwVipjbBYEGu9RzF2bTnq5/A2NZBaMQyEXBg
tXud9Od8tMXSua6bvDtlTKrUGrmmxLACfdRYTXFQ0wSbkdl+0L6XoJBpOL6ed6tsNpkI0SAVM1hP
KkD8EgtbaXZmRadinzrhvba/frjtwdbLBRpM3DcCJENNdaR6xpfO+T7bqY0tzG/Gz+QENsvH1Gu5
2TLnkxlMGJjMTaC2I2A5e0yCTOBZie0m4i1ibxuUP4/cYAwoBbt4NkcgoQufujp6FLpfXSFgbrY8
KVnAiQZ5B2IMSkArGnYF0OjjGc5I7n7kvv+kF7wVws2gc/Wllp+xspGo6E6DpKMmOpPdTF5pHVql
YQXUTUGT3D4BtpDztjad/EogY0x6fUpSKuJtBaLuNEkKLDFiGyR1QXzmctRw+eifHcDlezGmJNaA
jjQnCCiWLZyFU1X9lu+WPn988Lnb5tszBauTMVYjE5M06yu4uyQOvbgdTUEOAd5HgCg53mcZXK1W
nEo9s/RZer5+Up5iMtakRdW1Smt8RdpUx4GegmqyyhErGKKjjpxwfttyUUOhmB3UVTZeGpTewA4/
vGpchm4wOm03uXF6MIp9rAIblGNKeNKYdx12YxN3ATLIubgvlRPB7lmgmRHx+uLZ6BuOcm7f4+Vs
zAOXZ1rG9ZIo++JBnA5DntuD8bvzzVLg4Vttv4OLKOZ9txnq/8qIAv2o9U4w+xbWZ9w5JeakSRxf
sz1rYFxkMY+8qcVY0CW41NYGUxjICgUzcjLUxOrd9BW9KrM9a4PJS/7/Jf67iGWeuiAIUalHNRrL
p3JPLAkcTcFe8IwjP7bl3Sbz0pPYB+WEhLcnjW4RuGp3XwoYPeTEJp+NJZUxyGZQcSG++gTjqk9a
SROxF+0OWZAyP5P+PhYGk7ROBS641hqG//ldfxTI3qAUz7SYWtGeDGuKj7PxhfSgoPYns8grTrj+
+Qo/ymKucEiDugz6RLQb+b5FlDC+hRi0nr5et1Sf3/NHKcv/r/xNRORcbTMy234IgJFwL6tOrzhC
fazBPaR+uS5s80gIyWUiS1QhbGdWboM0EpRAtLNWMQXfHEN3LGNzCDiNgeX9fPQzONRKDvOZFGOK
DaMCJkiuPWBmSDaeq4CTgm+EVB9lMJ9H6uIJlM+qaD9PFmo1KIWifegSG+7FUpxacZfpSV7hcLF3
1w7GfC1fTmoKNm0RGTk2GnYNBu4Fa7yPAb9UY6KRh63GPSTjx2oxn6ZErkV7rpJjZCQvhQyA/UEA
yEZ5zOf0aNDkVh+kX/IoWbUkW3khlgDMFc3OiHaBUHIugKNAbAtXTiKi5pWI3yPXD/1ITMMH5iSW
DlGm47ieDSP94QOzHdvK6DIQAtEZDYvogaQmBaWsb4et2diz1e3DI9gx9uqRN+22EbZ8lMt42LGZ
O8VocEbAUVmCKe0IOoLETVxeVvDZuS6CAJO0PEZZZKfPER+FMq0VGDPsGMYPzeBbMj2n6nHweVNT
G+nOR1mMd8UWewllQtddvTe8bDceEwvA0afYzIBjz3V0y1/7/EwuJ2P8a9J0wD2QtdnWJXMBcQR1
NAacF84qLKKJdr00VznWetOOri6TMTmGH/YhSY0Z3ETBk6E9+cpktfpd7oegifN7M6SU4/y4d8pY
oEKZKmECZx2MQQ/SxYUIbNlpF9337ifn5W2b1MuVMpanDAEaRFJJtPWhdChm1A119kZN+5/Hmj/q
CWNwAlIImjYJok0nV+99M50drEFqOgebd9uO/DkNW9mUUacwKHYTbK3aFcq58B9kNCTlt+vu7l/M
50UMk3brYVpHdQyl0MpzpB7TxAFMP1E9vwaenHon9VihKp08xxmtnnwtWkvgoXxvBH24UU0kiiqp
oqGzQzYhmVpkdnDwQRmZbVM6SwEukVB0nEWvl9y6N/GbbuKUU+HYjM0A/iQS0TA0NLI/BhYkqaqy
b3rVJuVzDo8PFq1S31FZN33Av+mTNfBwaTY/6koi8wRnLOzEfVso9lzv2/5Oi+8H0fV541GbD30l
hXl1c6LMVMpl1abRbaSZcT2aanhT+jeqGHpaZF9Xoc1nt5LGPLuqNIS8GTrF7vLY7IYzEP9NKuyu
C9m2JCspzKsrCqWeJX8pRv3ubc2VdlNsVvByol2405HbV1g82CfzfBHHtj/VQFXKZERzV3pcyFWV
F8EC429higARDmweTjVHLd4fyDrCzcHSLgLkzC7I0a/QwytKc5R2Rv3IuUWeIMZxg9mK1I1Qq1h/
E8yehHYqajZJJEeBBYiy0YqJYA1if4opRlOl2tPHubEUBSs2df8yZN+TIOJEqZsufnXTSzy5Ors+
oOCOHFqxR9kUJkRNNriZgPb/bPD28jZdLhGpKovYmzPYSTA/6Wc9VnLFzkOvko6k4dzu5kNY/X0m
gBCbmSpKiwXo9oecvVHizj3vFSyX8UktVyIYi2VMaRXSAssTk9c5ipu7sWDND4C1wmCKeKR2wOMZ
3Pw6K4GMwWpJQHtxIDAl43GkT6MOJLRjq96MPPjN7Qe+ksQYLYPocdItplH1JvgcOzgAcc2kyPjQ
EQn4HZHPI6RwOit5jNmasrqTwxhPQSN7dcSwmVsQl4IHDIFQCfP/O6bl1+vPj3eZjA3zq7igMjp5
9hhqTxjT+mJUoxuF4xcJ9QGSDb+ui+PoI1u/JySQMyHSZDtPYkvsnVz72rQcjeQcia3aG4ESYn8T
ClmGryG5J4FgpdjlEbPvRBz+2/ti6/WgBJ2pGhs4z3wzAdXKeCyLh+tXxjERbLV+6rWuVIAKaYda
hp21u4q3jM+7L8ZGSKQctVhCyCELNYpAuinLOmaX6XBMUjUzhz763yl+Pui5wZgMRRilpp5glSbp
0GE+RJc5n4X3cg3GRkxGNEnU99X3QSjVypzgsAx3KU5pBS4PtoMrjbETQpSQGCU1BTnv5AB4zAM9
XHCK9guC+rQT/3cUyI/Xx5gJvZL1UW7QAO9GcZ+qwSmuhYcadF1t9tJFundd/5a/dsW+s7yELQ3q
oGkHFd2N2Grycd9lRxmIK7r/XAAzFv1iTobGsREsO2Fe6IqulbhNBbw+glJbIPrZT/KX68faDDsu
tpYySYYckb6Tl6ouoiorMOwqSlzJuAsDjjXazmZWgpj4po+MUQ5mOBGtEvaNXn+TssYUSW3X9WQO
NLhRpVeENxZI391EE3Zj970Y9V1EI2uohNS8fmze5S7efBXazAhkElmkaDCCf6/3Mv3LHHO+H0dh
KGNPMFrctxGWyuwmLd1cuulibyqoC/ISVMBIfP/fDsTYEgHLymE4IIKq6E0OrLi2eu7z1/8mg7Em
gLqccsQCih1VilMYuRdFqjkLvHhjM/cjqIZg/4nIMtuSKoImjocISABTMbiNsEcirySHWTtoGmYq
BXuKnv7mXBeBjGqWgpYpfo3mbANIUsBEtwdp5Kj/tr5dRDD6ZihCpOcLALSoA6z2rqnOfcEpW2/7
r4sIRt8CGfvjmgERUOm8PxbBoVW/ttpLM3E88b/Y+YskRteUuMzkWSxUFAFGs1VSs0aPGRRVuW8K
6kFud23hhpWVRz+FMPmrh3uRzeig6k/93C5hdjZ02LYZX4rx94RthOsasdzVZ2N/kcJ4MipNg6zH
GA0w6v44oRXQYL3xv4lYzMfKAtE8FufCx4M1xtuyOZYpR+M25ooW93g5AxPSymj4NpEMy+73drkf
vMIbWluazdaRLPCFf/EtwJFdPxNPM9hlaxCBRWUtIN4wsDAki9HCt7NPQgCSCcZNXD/UYribAb6u
N3dRl5nFwBve3HZnfw7N7mEXAVWFQF+CuD5ABj0/931/FmbqzHHGCa44T5qFtMzHQR/DUVLtLMZY
/hnF72LkPGmOGrLr1oEeJIKU4jRF+yxqw7OeNT+ufzHeIRijUUaZH6aTDruU7Bv6kKg7wiuscZWC
MRdAaJUiqUM6tzDJK8fsi2C1ZpmaxA0P6oPMebq8EzEGghhdLyVTA+IN3ZuAo0HeMK57/dI4lpZd
sVaLRFf1oV8gV/ZFfCOqsVkOzth+S3mDiLzDMEZiKBKk+amIw1QZpkFcv8AYiOhcPw5PyxhD0Wjy
NEr1UiWMqJXo4q2UcIt2i3+7YlDZxWpg4YQyoGiUZXbn97JrVXkKBfCXcA83v1OWC+R8JJ7asevV
yhjORhEju6K1o3bfosHuBUsZm70UnsUGo7kAPCmKnUbPQ76/fqMbuG4fbC+7dy0Ys5KNGoLdBvN5
4Fk6LdiC/ZECKQEjNtZYm4K3lIWAPuvxKpbbNXsCDhNs7YgooDPfs6oFNct7BALxXnEBm3gQHKzb
nCSAbXJTvm0F/SOLLcaCtLWIC3lU7TS18r0KECD9IX7zf86e4Mn/lGTdgbfAwTshW5SdjbCIwiiH
XcwTswCztj6NnjYpuRkWOLARWU3iW1mmWMk4WCrVfl7/vrxTyx99d+r7TdsriWorxoiMie6aVsEE
a8kJEbabyJcv+e7iVzGCXHXBRLuFNsRexjwjR39QdDOyOsyUH0Izy0EMrdnK0/XT/UuqdvmojFMw
tGFShhh1XwVwOgujwzswH9D6Qrd00tdhX//iAd3wbnT5/9VJSzkDFJ+IaEhvK+wA96GpjljXAm/T
35mFy+EY/yBUdMh7AZlfVpvLfm7ozlhYwZUuTfK4Mnm0Ndsd+dVHZGJJqdGnSQ5TFPOn20jHfJHk
6vN57L1ufKSoxwQe6JSs65+Qd52M36gqoQ6wn7lspe0N5cfs//wLysHFxF3ukbEySVECvDINNLvs
H3EAMAy7hvxw/Rg8TWRhB+dZqpsmM9R3O1p/q0BtJTjx22jVr70X2KAF/MYbj9+Om3VJVilm3Qyq
MwfLwiHMhBKwHKnx1kxenDtSdyj6bz62nCIkPLkMTC68OqQ24WQ3Cef1bQYXF/FsaTiS+iCJe1W1
owGUhHR68LP0hx/Hv4XI/y5OpcpRlc2IeSWPKQBJsxhRf+FMB2q12VGL0mOqotD+v4ONQl9Wchib
SYeQ9MgcUTzIATQ/GE4xDcTSumw/ZoCXAkz783XlWazUp5BjJXAJSVYmpQ0mJPZSpdrqpD8W0mRG
A496e/OZrUQwhrLI1FDuJBREwrYyY/+bKD2POqcTzvs+jGWU5T4ckwxpnFbZFIvH8pey+KFEpX39
trafmq4SQ6OarisqI6dWyxY4LsA9aRwMLCE+6808BpKUYfoLCeZLZ4633LXuzU7PSihjjCM/BQlB
gDjJ0Esz0+STjselDKMZCJ079a1Th8oe8+zYZPx1/bzb2nE5LmOVRT0PYqwjY5spe5Sm7x1vomex
Ep+17/L3WQush0EbK7jOEElP4xn7ZC85GWhErx9j21pcxLDGCiAACiDbVVvsZlNMnabFQLp2VKUH
hYefsR2NXD4Wm9xXgqiACQat8Ab9TSk00X5eMjkkQHbtYXHCCayF7YlHRbP9yP4ckU3pwUCUVkG9
TKO34Oaafhpl6pREdq9f5PI9rnwvNpuvdKUWjNZf1vxls0l+JcWTIdh686AQVxoP14XxjsSYJk1u
hy6WBVBfVMRrJ31XG5oV9t/+mxTGOslpHNRIvBDpSPdTfxs0X5WBM3D1L87y8nEYqwHuv7DJOjT+
1Pv4TnfnXeABjtvM9lB8h9oSxxjyvhJjL5oxokWqYhAhBorfAJVX030XvxV6sGvlQ80rqW7nkCuV
Z6xE0rdDnbYIS3u3eqVucIgscku91sIat82FaV9c7TUdZGyGJGHKMVpaJP5ohrWjj1+V9pDTe784
D/1ZUQtzHJ9S3rvmWEKNMSGKsVD25tD8XrwJ6HlKOZ2JbQf2R0XY1H8i8TyPGmK4ujsI+n2Z38mg
whB466EK5/bYfF8tIlmLU6SisiAd9BCcX/70TCvAqpdA25skcZeR8UshKqVZ14kZl4WXYFF9ikK7
ECsnD772QWQpU3+X+rFqTqNotekDqmMgDxOcMawbMxBDE6mRlWSy1450D+KoZ2RLloZ9Cz0jz9ff
7waF0xIyXW6OCZkSMgd5luJxGWdpT87CrWrhNzjkm/Cq6eaCS7aMWQHB3JzeUkvaC0/Xf8B26rL6
AYydytOoRscTJc6yOZDcw0isNp3V4CeIQ9pxtsA74STjxMvQOApJGLvVVH0As4Vj1+4/kzTBgeyN
U2MbGDgpblNP55RZeVaM3SyISFNrVEEcJ2J5zcO4iac9qE/Fj9lq0CsX9jyB72/qyktn0d/UrJg0
P4k02yiFQ03BEUKCXx3NLbSRzUhMzbbXvxtJGJmlIQ5mXiDB0ofQ6jr6orVZaAqV+juW0EfsC7ON
pm+5XltqhLmFsHEqNTVFQdtpE4idhJ9pMHh0eq7y5jTX50JLJQu8YOhCQa/y+EZSZttou8c28F8D
kj9lA4qA4rQ3qgF/uXap6D9rRWhGEbaT4wdQwHvpFJhEADRs1FZ7v0fEBt4oQ4msKhHRv00sEQH9
MBKLFOG+iwQn0SrOJ9s0KoakAYxP1JbJ1I/BfagWYpiWyFqi5q1PLIPsgfuG5Pr6A9iMrlZSGIMc
zATTcSnMv4INvDZvAZTQv9JyMls9/zWS2LkujncoxhIDCg1z7uGE1G+61ZLBzPR9TV66v1ggg125
HIudLBCF0FD9FJVR5bZ4Bdfkkd4Mdxl4ccFQpFgpYIZGzUrPxe768Tad90osk2mmg2Z0Uwxr0mlu
p99NHQyyY0g/C7SJdN7+E891E0ZDiq6c+1BGvrnMtzcP2fd2t0CjjYhSxZ3ECbU2j7YylIyiJEWB
SuQyAusTW5TPEYZ5YqBgxg6AeSReVMKJHtmZ7FkZ/X4IMPcSp+5Ye31+rEpOgLpo2hX7xG7KEJTN
51bDeRqh2ZFUc2nWm6o8WF25K0dgRElI0XyVoyA8qYyCGHPS1aRFt0NtT1F6oye73D8W2oNefFEE
d4rc6/rIuUcW5ZDCz5R9gL5Uqvzo51M5V6dOnTk3yXFm7GTroLV5hL1QKL3iRdOdwIXF3TQaF9Vj
oSrSuWqGyUeP0CiA3xAVmNE9tVijyunv69fFOwkT6ndqNStVguerYl4HC1O1xl2a4oRwLJyhOsmp
blDMWImHaFc+IpW1dLxZxDc7Hssiz+ezeIYTKYuKzgt8yrG1672yC+3gvACozE7hRi63K8PTNsZE
xGodpaW4DPsd8r1s6bv5DRWWY/6iPmkedtidmFjc0d1NB7ZSDsajaFkpJLSbERNrpt+fiY6AwzS6
A/278eeLJLZsKc9GXLRL7oLVWVBkpnbsGnuUti3By9zujTjXlZGj9exwa1JQbYgIyJkGuT/URgQY
6tJTMWhQTIl9XRTHKrGzrYSImtKNsIUqtg0kAAIne7LwaXOMH0c/2PnWPh3UosI2vJ3ld6mMMGo0
xfHn9aPwZCxPfFUSDfxcpEGPukPRul13LnqL+g/XRfD8LjvUWvTCnBRYhrdH1/fEX6NJneA0IpBO
XDTiedX6bT0wpGUJEWTx7698daJJVEVVAAifHc37LNjH2tEAX5zucg61JDqf/eFFDHNxAqm1UW27
ZY4WxOqW6jRfMpS+1B/EFVHy4s0w8E61fMfVqWo/HnJMfML9xo1Zkwg2vbcU1awrlRPhbnATLznm
5WTLT1mJIkIXjn2FdytKXj6UphQBm/6cELfs7gz/NlZ3Qv2QaHu5RfVh+jL7HLVfzN61m2XCNLDO
TnFZo/oQdRg+Td+k5nefNqb6NYfmhH8BYvXxuIwVHjWp8MUMxw1uMIVgSmZol0cd9jc88FZxNx/b
JdxlTVQjB2MtZCrwElQn979lgL0sXzl6uekwVzLkj1+vUw21lAWU+GolMik0nz4UyV1GUZVt0Bk3
MCyS213nwGtzJG9W7leSmdJA2uV1hI47Cn8+mMBbA9wkofhDnm8D1PTNkfS7CDtnoh6b0ZQm1nXp
m+9jJZx5jn441JQsCUyFd1FgCCeKrVi8NXhFfJ4c5h2WE5lIq2LQMZucoclNwPEJwPjGAsL182y6
mNV5mEcYpUVdSjXc9ILZG70Thi2oNn/VLLiIoYy2RFKjVkONaxtIY0W66JBYMENg2jYYSAHAuHP9
VJvBx0ocoyJaFTUhUfHWugxDBHPtlSS16ons80BxhlTmbKttR3QreYxWdF0F2IYSVZwFFwXMUI50
rHfB00LjOZkgfeHUornyGO2gaj0NpYDpjMpBhvmKfOwdkSh9Xdivppfi7fp1cuwJZZUELGVCsmRH
SWhp8WAO+q4Iyv+miSzxM9anh6ZPKgT53tK2+v/sBzzbuO12Vt+KscPtMDeFXr6Hi76HjrNN7gw7
2I/W8E6vRe9QQfpv18eEwmOclX5aYu7Dp04v/hDat5y3CXtd4TF79dEaZ9ijKFUZU8Nx0x38vjfL
OT7k5WBjEdcCYxnnRBwFlFio764GGwCt8J4bp9wDFguA2ChyOKpZ7dFp/MWLtbYbgH8+miTKH88n
+rMPCBZEQS02D+FadLMIWs+YO6sVRtmKu8IR69yiEeqPTehqWMql/Wsm+bsIxcA6jh7TrPly/bNe
N52SyBgZo021lqjhRWEHV/D4pvO6J5BExrboxFeGJm5Vu5qeqtxwW2zbj228x1aQe/1A15+5xG6+
5yHI/GiEAfdCLszm+zx05iRx/CdPBmNK0kDox6LE+qHRnGhem8poDlxyZd5rYCK7KuuBCxegeBqf
Bqd57ffLHFnmiY/hy+yhebAHX+m9plnczJ73rRjbUtN6qsoOzxCoX07znD1gpx8kVcG+OU0/RFdx
5Jdmxytu8oQy5mUomjDxl0x77LDS3wLCM9PNMBoOWsuj25E4N/vetlnF7Fmc1CDLRIMEW1K26IjW
4oCA5+NFHjmhOr3MsmWPAdfjLUr+KVa/vH927LLJlbryOzjYnN4S+SXiQcps544rAYyBSWPgncgt
PGp6WqBQ0U0+zdbiTWsvB5fk3zw0THlh3xxJAcs/F2JIVpgzRLA5WoUaBaWpA3Yujo3e7uEZf6Sw
QxO0V6pKE5by3PclKMFa+G3n1SfVqc6G3dhFbzb2O7/QWUHEx1+m3tbLi3ympppJXZROGb5ZMJmK
77b+MQzOHTeC/RffYKgyNQClZrzr7EonlZzSkAgq+DJBDu//zu3qF8ZynfFe8SZbOJRW8qjftdzr
3Tb/F7HMW8+EpgL9FBKgwfpnVLUwOyACKebgiOBLjO0WqdCjYfdgqAN4DwYTwPNuVSfRXrB8hSde
XepfApvLD2LsQFdGNfgh8YPQwxeEWyN2wtnNQ1Brw9qSO7l4iqpb8A92UopCHMiCvl3X6u3Rc+PP
D2BHJmVaDYKevUdwiqs69C18jM7hIz6FBU5vq8OkJmhbE/DDhE7IGwfZtkwX4Yy2NfgU6hxrKMf8
BvHr01IHzDxlNgfAjwD0u3kCSQc+j+xJvMCVp4AstbOW0BhQf5jJXgqQ4nPuRvfRl97UzxI65P5b
hGFRPm4TVyoTfoCpiFRyh88dFtD70aaJVaA0hAH0yJRdkHSeKndB4/6vevZOtb56b1NBQJhdwFQG
htX8rvfDmSDd3sP0f01Ow0nDcgEvaN+OGi4fd/n/lUij0kask2Fkrh9dIfjW9RbiIY72bpcVLjKY
yGRGU1Vu6eIBkAn/Q529MFqIO56v2bSLVDKIZsgE/zKH8SO/pZEBu6jICwWufGjz6tALkWekPML5
TRu1EsWcKapkGggFErfeNQ5LTlU7WI7gMsptv3wg0YuSIYo6EC0/fp9s8IEoQRCeJykwQOXWnAzt
KJbAbtGM2MyF8Ujj9LlCL3+cMm+QZxszkKYiGWClj5xAeS7VwRSwPSpWwKsbAIV5/eNu38Pl9zEx
dNXFJJdSA1c+uuLs+dExRzPCx2hB+JrMP3yfNxK0HSitboT5yP0gJBgehMT0NNrYT7XHY+4GTq+b
yb50Oru9gWLddbHFe56bkdJKMPPJZ2FoFSDI4VOIdD+AiqCMeaXMbQW+3CYTXst9qSqTr2CsSnMA
sA6UbE8RHihvxJknhnGwWGxJoyzBg4yNnd5PZiZYuXQSeKWp5c98Ci0pgH90XQfi/nsYtbItWpNJ
WTZjjrWNXqniDcVsKtpXmqDGrnpjzpke2dbEizQmzgRDYZoRAQF0sOB7KodOwISf/zgJ39vCksV7
UnC6wP+iiReJzNukAN5sBx/XOB0kF9jVNkASBSs43QW/erCKKADgLH9hBnr8O+zE1c0yr26uVBAE
V7A+dNc50S53Qzt/IY+qu3Cq8Wpim/5/JYx5cLChOtVHBB+l/LvyZSfS7jK9NSPjXualeduKeblR
5okNeRtKWoksr0bANx304lDHZ5HX+eEdiHllyOmCZgxQPif06xAMZj3l6EzMjp7h8qaKB6cuL3pw
7R0wz00sqIQeO/RkgWhd0jrRyd3inCCx8218OzfwGlsAuTMm72z9bvwm7/7Kza++4fJ4Vk+RqGkv
qciYsNz2faLKfZPIez/1eej7nO+nMMUypU/8JsHnxXomCDMl34zl+WCMMMtt/3Td8WznlZcjvY+O
ro4U0fz/2UqQZYJ2z2k8XKZv6efFDzcA+rT/o0DGwMRljnegw8BM4L5pbtANt6kTvqruAh7Ke3Tb
OcfqeIxxKQwsGxhLLLOwcidOcA+YjLvS6aEkLRJn35p50fbWx9NEWYK9RotJZsFwZDpJ4VwRgOML
LyGgx4EfKtxkPMR/eTEX7GtYiWEH1cK8n2UhwBLFMcMm4kIyOO5MZVdY1JLuC5BeCM7gShaYvHap
V9uZW/4SXI1T5+f9CCanEWK5bOcSBnTovgTJccx/kYmjLzwRjLr4oFvN9BGlCKMjqDCitRzrN8A5
5KRnm8WI9X0yipKkeTKUIbwsaK/QLxTyfRqKFigAHbmuvHwEw6GPMekcY6IkOYdl8zUh+V5KpMrS
5fKtzvTTZHT3tK+8eWwtMolnPxAADArY3+sviHcjjNcSBcmXCnWxg8khTO5rzdV5QcDyJ64p1/IT
VkZBFeOeRLhku0gL0FYYZiFR6/optqKa9X0zPqqusqmoUtRyO2nfz4k5z+c+cUi904AGSHuOtE07
sBbHOKug0NNRXCZVSmqWe6y22vVLfkzNYt86y6BCbqkcsAWOHaCMu6Ik7LNggJ3TgpOY5SDIdIsw
tHvuZNhWXrg+GuOUJlkBsYIKzV0YHcu76FAeJxdVzttud/2TyVux4UWS8qmJMxV63xoLU4uY/26F
+YeC8L2TuxD9dQBzark9oaZnVnJjK8BFBP5RdwtdNesweSStUbkdeKkkKbDFCMv+Q+d0nbiLE2xG
iQTwOOJ+JNT0m69CWrvTCALnjpg+IFqEUP+LfEvDHqshEUKpKjLqgBub9ZRiRqp3+1Pu+ntgZqMx
xLuxbbVbyWGUwAjUokuw7Pa+F4Yiv/cPlnR/WGq35b2wFzjh+6Y/X5+M0YYEsFqD4EOicQ87thSK
5SdUb+14l9jhPS8g2nzFl/Ox5XY51P1OXp7VoBxyVIgLbScIX3vNHlDWCrkB+6aqr8Qx/mbOZhXU
Mplm53kAEPDOUoMfaui0k+23jlzjnZ1bwbuu9bwjMg4Ia8VzMGTw53Ktg9TtXhy//B9p19UcN85s
fxGrGACGV8YZaWYkS1byC8uROWf++nsg77XG0Jj4dv2wD1uumhbA7kbHc8boZaJfFulmqEXjG5e/
36/wAQULzvXWJMYKKt47EH2yMo/p1h5wz+9BCAgSXyp4XS/2Sc9NmjvdmEplsXaAhJkc1i9pnMiz
Th36hDmIniP3v7SCzsVxryyQ5bJYGyzg3ZDR01fTHjMQZDSaM0ux6GjbDljj+5Jrr5rSlOAmqW3d
jM9AevqWY32lvg6BhXHCIFXugW7hRVTfuMDHbKmv9NKWoaogm+Z8y0Q1NTVZN71+7t30dgik0yDZ
VmT3Nhv5BPTHLj2+wsP688u2rl4+Mpit/xHNuZsQo+95wdaD4sQ1mmAuUMzJtIdtIZfjjzchnIdJ
8lVe1wUvNwXMhuwM8g9z+rot4uJ21dkd8otx8qKvcynjpSHBKzzMrvVWVOj7QOTABDfGb8YpWlmX
WoVi7ZDFdqcFkv6SV9da5gkOxBT7fUT169J41Ju4DTU5ihApp1hKejXscP9V090K26DLzvRkwcQP
U7L38iyZUN3SMY7ARXDSmIeqqqDgWefOWFe2KXW2ZboEUzGFCEpdJIvd8Vm0GAL3Wy7aGajjzUdC
7wvtVFBGK3pLQ19wjZc/19uxONtaY3C/Di2OFT0mdwSEkAiBXe0OgwCDG+9AP3vHskhhq/Iiqg6V
3+RyhkVS2k1VghiLBMVpCIqAgfhQp4Yw0arr5dj7TRRnXnWldKpBMfVZ1b0d9dGdlneCkttlC/4l
gq8vdEoX1glzE/V0TTJXnZ5UEevjH/KpNxncO2amWVSVBrKU6LMalCAKnTwMVqP7hFa8Z3ndM+td
tI8om06HypfQgtpWFdEZuYdtIdmMPgYWxsoRq4PZc6Y80lmUVbBDbFgZT/RizQaGTDWMajXe4qyu
7kRX8q0RaHg7Rf1D0XmY2pwbWYxm7jQnqGkX/kRPTbdPREjwr/3PreNwTmPqDHMx2IvZeIPXg8is
ASPxfNB2bNuE0efmu8Q3XBYpM5+1/cGYXm8J571IZjS1lcK0Cb2maFPrXlwCOfBH390l0TWI+EQf
72Iw+WbTPJc1gNSHGLBuGHJowSGo5U5dPdXIAaLMpoarDDJQOh1NVHATeDCN8yQAlKmBa42XLU4O
unVSQN0JAjchzNpFdfkVKWsWe4/O1GUNrbxcQQ7krpoTadeh/lDkojLlRVyUt1xD42F8w3zN4Ywx
wMGKa6wCy0CI+ifLYXS5ARiCr6WP9ST4bhcv8OxknJJihiDvmgKfLQS0NQJwIOTdDYXy1ExCBIeL
GnImilPJvjBKWWfZW9j40XAAsEZl7Idyt5JnTXkowsCchBvezC+9M4MzmdwLZylqEhOVwTjs42+K
3Tj99eQ3B7bJXjui+t3l8P9MGqeNsaQPeq1AWuctWE0qrjC8iG1GmznnLrbL4D+55TOB3OumjBZ2
hSUk3qX1uQXmYPkts/xtR3LxAf0lgvBVilhXZsCK6VB9EOGVTev0k4g2eVsHgSXIWZeaGnXPgNKk
HqOdwIZKHvrZGVG52j6KSA73iFVVNmFoBFHjuPg921M/xORaK+/+TgrnKwq1oaYcwvMWRuR2M8YL
6HoaJ2InWfn8d6K4V6yzQIcgFehM9ZFLS9sE8q1xZVmiGrxArwk/KTpLIGcBQQs4R5/jW+qDD7d0
qq9snKwN4ofpS/NfarJnOsd5CrUe6WIysKaFyI6EWf5S0YIxLIPt6+NUG4iVGijX0dg2KSGI3znn
MDezEpslGkNm6+vVQ6/fbv8+92q8+33OHZjjIJtzh6EApd0Vqt8Di08E/X7xCAaRVVMGiDzhY0/a
GdKkMijuBRl4Hds9FRkn//F/nuJMBGedmFAujZ6tiJFA82sA79DM7qjTuTPWV609Nklz0fzGxYs7
E8kZ6jyoXRgNJXUl1VmxXwH2LxFMuvBYvJkamWaMmsJqlmx6bb0ed4ZX7thEa+ZLtS3auuScz7tr
5G01jlqs3shQBmMHbGoDQ2OoKkTftlWOHxN7J4Z7z+N0MsocB3stkRZYbQ730XcdjIL9Z9VOvdKh
bn5URWtFwtvkLDZdy9nqMpyODWUy8JguQO8MaLAWAhdxoVSk9pzl9llRy3q+AsRTbz+aunxH4CQE
N8l+4yx0eHeTnPWuRhzWGPBmNzm7CTqC2DNgVacckTuG3mygfgN3irrGXiCYafeGYL5ao0eNMrbV
9HOCg3jzLvRRuLeZTElIgSQwNb5iM2fg+l5TLNEmoEDI884fB8NRtH+J/MxfJl+wSfvRtOoGfoqM
D/30LVEFjy5fUngngDPnoRq7Sc5gzul+dmNMg0ZeEhRAwmuPotRKdGWcJccGxTiICsWIjV047ob6
WIjoJfm69bvj8GasY1e1bKED6Ki4GJ/zU1+CdzKCEtjKoudWYE08RhDILyyiMGFAttqZTe83tHK3
lVrg/XiMlGIygIQV4/OQ0TW0Q6KdpPqUi4Y6RVI4k+3rdVbKkOGLd58yTBVqNPKqNDstBfj0tg8k
UAIeFqjsSVrEcg9QBy229fRkGl+GRdB9EsngjhNaBZDDZfjyWCseyVp+1LDvtIKMc/sofHGJVzZ+
xmJJknUAuzZTNkRC0U69AtMmMKB19PFqvIjAxbhhk2P5js11yzvREAs7x4bD44cvrB5Vn0SC/Ly2
0XzCWNwwvcjm5yq7C+sv24cVqAjPQgSao1JSS4oaU3ZFJafqR7tHF0PIHsL3LfhL5Vdgw94YozXG
i6gG1mFy6v0rTVXqREdQSD1lQPvCRe7Vu/i7CABEYM58sSJeDaPtS6iN3t2Fxk0ugqkQ/T7797Ni
SIO9vJ6YGt56ObJbjKoJEXxFCsF5P+CXREXV4ATYhtYnhID3MiYWNbraNVrZhujt2H7pKeHeDrlA
6WUcoRPJoxlMp+JDuK+v1Y8IX7z8rvwUuc0uRuQ0/5f04FeUixTk93sky2CYawK321WLrc9YXJZs
AK5t67vobNxV6lKlLhlyIHcx76XGy6sM++vHur6L4pdtSdsfjRIuBOwWi4ZSjo8WZvcFUpEm2WFR
2ieqVzd7ZXC3pW37Rkq4CFAdS2kqYh0TKNqPHHyD9SMATrdFbOs5JZz7LaTBiroEB1LWk1l9nBrB
7/PjDJyLoPxeWNGqAGJR0elRAzY03gEjPvIyZ/IZ/GB3Lw72BMrAr4jJBhqaOvtEfXgEckPeeZ3u
EC2yQ1GpRXS2d1i6S2MCzhpnGwHOUnjpTf1UHBOn91jNwASauiiIEUjU+UJVSmmURyNCjM5jQIFu
EyiFXRzke1Y7XXYVqqeiyWCuyM59QJ0vXM2yspK4YlEN+qps32LwXzfsBIqybVk6vw291qtumhae
Er0/NMker+Q0HNPih6x7rXDGhmvCvDsT5wyp0sewXpzJtG7VwTViO1qDpD6pyeP4SVdPJKN20Qly
nm1r1vnhAgx5JvIy4oQIqY32Xgc05igYSRSE1MBS+t3dhh2R6xWgrG403FXp98F8XsrPabYv6W2q
V9ikPYXWMUx9Rfa3/YhISzjHKHeUTGR4jQRazMrNO+wH7/tA9OUu3yGAsTSMYIHRTv39fM0IZN2c
0XyV05NpRramA1bd2z6KSAanHHoUq3lGUZgBw4Sp+gqKTln2YVvGHwz57SDcfVHUgstJQhSvf2iw
chwBCqtwgAaImYUFmA2xJ0ro+PmIf3T+TSLzm2cRjZbXdYkKG2rcq+KECH2nKx1T9/rHUP8SDd46
XdWi2uAf1PGXTH7WqzTiudRnlNUmDG4zoCdlR/a6zUap5et/uYPGH1DlrrRKIyQTOSJsmfhy9LGm
spMBGU76uv3pLr+Yv86kcveomLk+mxRfDqQ5gZqYO1qV/+nd/yWCb/hFISDSyIzKz2C4k/UIeFmZ
3GyfQqQOGjPoM3XoMLo8ZRTPJBsB7ffswzBAzzYQfZY/VOt+nUbnQoxIgVtPZBVvFhr33vqKRli6
lVM+VYpbPs4eun67QrZlQTuffe/3GdebXO6E0TIOi0ERwoe0sqlaO8C+nCRUtAQvF9/T/Kl4FiMH
NOGXdH7baijkrKxr1EpkTC0wS46O8Q0D7At34T0Dt1MQ3r8Ivh/zQu9O9yZUY2p6/v2WwhrNDrfa
YkGXrUABcPGhBx0hiz0iX1R7uugUz8RxxjUtYDBaGfrQVN6mmN6lplOLUA8vviFvMvhwKqvBFROz
yO1nb5hFGkwhRctx7/UCzR1No+BygNYZ/LBdLhnhZLCbm1AExCi3fB3Gni4qBvG5MdEUXdYBoQcw
PRX/w88KLDQJCbBH2DxatMsPqiPZmVdgmrdygM0ThPeTq9ra9/BO6OmZBzpTjXeSOYMbrDTuugQD
mp3HJuHi1w25fjd/YDvrrV3cRK7pDE8iBAjeDv6RayomhqMVtkDzu0rOSy7lQwQAHfmDGjvtvriK
fUyvfR69BExt6A05bBREYAfsxX9/2DehnB1UxBiSNgV0NVtUV9zEw3DXqfW6fRvkQfGve3bsm74J
Y1ZyZnRkwh5FZoEIKi1frPB51W1TNGNy+eO9ieAMLRzbAQQ+NULT7tCW+F6gHwntSn3I5AfB1bGr
2bo67iWLmngC8M6v1zl2klduO0ZoLu9EraEL+9S/3x2nlZZcxXWkdK+pC/wxGqzmPtmzfMlw+h34
K8FgWd10X7rdB8kXnJTzXq+aCVdvGMg/mYvmnoI2noZQZ1Bt5tEMUIK7Me6KI5DgMxCVAcT6mLmI
lUX2wGU0vFAe9dlM6IpmPOYWDP0Bu0Ct5UspcFeob64Ha37ePuLrhj3/Mc+OaHAdzDSyTF1NUW3O
9cWO6Wxn0fShH3Qnlusd1XVkOPWhXBZfsdqrRlVcLYyOEZo9KUAWFHP5QQBCnET1LclG9IojV8tD
UDto0lNqRHaerHdjQsGuktlDKt2RunQlSu5iZdnrcWjnAMnX2s7NQTXXGJXddODHbUI/Uj5XEVIq
ZFh9Vh40s7DDKfHqKN4n6/dsoG4b5djPemobbQcmEm/twW8YLZ+bNgJdXtt/B865l6yh18yRYy0v
BkluqD7d9HKNd73+sCbh0egGLI6oi2GXrFJH4+YGNNhOM2SnUoHjKXWnyD/Fi3XATNPCzpxN2CDR
4sUfuvY2nZdjmZUAG8fyg0F2yKDspMuucmk8DtUsmLLlY+J3asGlMIqkN3KTSuS1i7gCZizxJE93
2QhgfRQxSgoUn3fJXRbLcdvUFDhKdjp9TyQfqNOC6hv3nr47EOeBx8wwZj2L2IAGsFunBCyR6s4E
lWMiqr5dcFhAl6CGaWK6REYS+Lv7jcCoNSUUEX4ng/vkY4IsfduKLiyW679J4Bx8uubzKlUIQdQg
DAZP2vXu65iaWzjSA/k4O81HAPpfi0acLriKc7G8q+hIN5Oww2eyFHsEzr1e3I3GdTR/W0tPNoU7
MVzsyL4YxAFZSEdNBYPenOMfULFXSouyIbzqVKD5igUHPwnWK4C7eHVQiIA/L0UGvwnkfH8ypAqN
JQwlZVF5b0kgNtUQpGbhIe7IoypRENhOpiOBGRwbOnsNJL32tEiOmRbHjK5BruSFK/jSXAno3R1w
T4Iqz2MVz/iT5Li6bYuXtXjOqw6MLF3ulqnuqtloY53NkeKnaloTTyBe8An4/vdCoxFLL3jmG88M
FNTxrDvtBLwGbBbWAQh8lb1AoOC8fA9cyeVqxgIb1qyQ70k28v+rKMBrgN6xKMDmc8t/7tZSVQLY
FIAncXZa6INixgWsyBgAlC6ldtd/zrLF16THKv06zd8Lo7VHLfzXM+pMrd/Eco5IGnTS5CrTsnmX
1/dlfag6QU55wZ/+JoKznMoCotq4gmkmy1eHFLWL4SdvzURLC5cd3dtJOHvJNLy5Y4wS1BwNbmLl
99XYCC7rDzb5SwZPVNWtqRyNJaK/GWRHSBFKPNEgEr82nPKRgcQlN/PDdC1adRJcIK+GpGz6Qooy
tGrkIJXBNHyMF8HJLrxH59+IH8NQmiTt2xIFmj55mGZnALceUMwnKhBz6SFXDVnB3pSuA/mILwT1
RQYUXg2jzJmp/DDgLmo5Bmmgij2WWAoyzBcjOroheuvqMUCBSulA1PbHtllzKfOrpZ3/DZyigCyz
I4uWsIkQYBVcZcH0PxXnL13pmRge8SGWwrWNeyA3Z7kVtL3kjFYeYOPQqdRW4JhForjwKEp0MJqO
WPdbimuru+9Ra5CoT0zRzsyFPOv86/F7GHUmN2MmhYAgVXJ3Gsmx6AHxLXdukzYuwHQftj8UP3/A
fym+XoOp3HbJS9CjFPbiaP58X9+Et/o+9bHlh90WV/WT5/6YfrDQLk8fRLnIpWrEb8dldnmWuWop
lQq0tFltZXpkXfrR9I1jDrB2+cBGrqxDfJx2/UseiC6ar/+9Ozn74mei8zlf6zaCPVKgTjBczeL7
cjsY3uhMLsV+3rJrnrSP/wEFAib5Zp58/cXMDW1QS5hGQ/wq3xn1bJtLIggYL7mzcyGc/Vm9UY01
8zW55ozqZwVQ+0KwI6bxXGb320G4SGUdzE5Pe0RrIXKv14rOfE1P9Q/VL1wxNO+lp8dgNPc6lRXU
yDj7yztQC1O1YQ3h20G7nWiwbQiX7fvt97nYQJlno0eITUG3VNlyNe6WsHekJvPVsne2RV184s7P
wgUEtQHGgI6RgLCYBwObDpVt48QQoohfX0lutyuF26GXNeLtfJyhzZaCdGjB/VWGixjTWSDOmAVq
J/pInEmtYUticNOhe7TsVuXzJP37OhdU7u0QXJgzNM1QmCM+kpxeKfFBV7438+P2x7nsf99EcJaj
rlljDSkcUjY3O23p7SoOvaXUP+akD7Rhfd4WJ7oxzohUPZwLNUP9uiwkD1n/Icx7b1vEHwKCX0fi
Y/q6CcN0aJDZd57i6w4rcIX+4GINH+TqIpgidj/vvcIvYXzKWFfhohgKhNWt6SzDAjLT/jrR8ptI
rw6Z2V/Xs/ll+4AC0+VLTLKOSR4qQeuGcbX1DDWFBGWXl3oSNEcFqsEziVWz2pgglAIp/HNXehYW
plCRWYeXTpiXXsrCzvScL4+0sVFY+fKaFCk+9RmioeQBdBrF6sovj/rd310g54/MXgGf0gIsCq1x
+zaQBxTm7EX0YAhU3eA80GKQLq5XWFZV3cbJDZHc7VPwY8j/POhvqsd5H13qwiksseO2XCV3GDW4
wjgPkMCpk/nF07YskSqwfz+LHcbUKIcsbShYV1a7S4orAwAFUZgESvso5Yrg+wh8t8H5JCNrqqEr
kJQX2VUrf1GtGzV62T7Qttkar3Ha2YFQcMC8bo6si/EmZIe0vkojmO4hwd4Rud+WtW2vaMn8fnnD
Oi15LEHdjNImWbAkwdR7sjAP2jYi43VF+OxIuRJP2UrhWsevjW4TL/kUHTUQHzvhDcOIrh/GXqCB
29/J4BuukmZVcpbgjU3pXVfelcPBMgTOXHB3PP6xVRZ6POgoYfRUs8u+sUmBhtai2KUu7bc/0+tv
/dmVG68ohmcXmGllP9MEQeRwpVPbGOzsNAUAVXGUYG3Ro2A8FMstSmKgE83c0hmDxNcEc5qi83Ku
qeuKYlRG2PQYLae01jzQiTgTmpbDX14s+7Znh5WkQrUGNnAIH5hmvpleq9mhFu7hqpvPI1L038XQ
Nl3U2oLu94CRXll73MdG+pH5dcut/lO4hEIXgVNEVZXrveCLLmFRolxjNp+7Ehsme4K0dVtLLhbV
DPlNCDvx2cVpCsBpVhX5DNs+GsFr1O5Y+U6+FpXvLlvXmyBm72eCzHFM1rxBvpGagYluwSp5afq4
fZrL6vYmg1O3gYa1aSToGSShN2EFLgHEmnUPR+9syxGdhdO2cK4B4J4DniACnWceUztdbyRhB0T4
bTht62cMRxQlAIpDFQwE6WM5OAY51lkgZzMwAk7G4BIhbdcf3uG3S+QeR2npRktr0fpmS4uYKwiG
0lmv2MZiGSyivrToJrm3ETOnYF+roH6F+kHpTnUZ5OlfmhH3XhlFkfbdCBGh+ZQqoIA/oSC/rQ+i
O+PDZrlVTaMtwIk6FT/o9yjdG1bQl74SX48KpmesU7FYdi7i12bq/N7D//pSfOQ8pkquKquOWqt0
FZmPUysIk/6QerwJ4JwDkdCtNROUVWf/51qLdWqvOyQfbNEzFOkC+xBbx+E8hJYuU9wyLj5qYleH
7Oaid7LoR0Nu+9Ij9CZrRm/7uwm0j6flVetiSdJCQjEHq7mqp8anTJSQir4R5ypI2SvhMJpAS5E+
jfW9HAoc+AUwYlaQevtGnJOYFjWpJcbNyCZVGHw6vYlvGYB1DB6T2LWcKrAwjyAV7vLMti9BdCB8
qYT6z/mMWu6MbmKKwv4IVhIJb+Wb12wHGzzb30ykJZzHGGJjIQamgt2SeLl620wvafFNyq7RzJdN
W9b+PUDj7/fLuQ8skmWq3gDuppe/lvlBkwynMvfZeBvrtbNaGHyqpb97Xnia3iyJZdp3uM1xtLC0
5lP9pYk+bV/j5Yzhl9rwxJcknuealqjFJLKXZY9VZ0fkdgUsHFip4znYFiZyJDw971rIpW4MMO3p
inG+lP64W++IbVyRawwL77elCUyOJ+ntO7BFKAygaAy/rEViz0Q0myDwGyb7C85imcGQxlLuQc2F
WRFgimKqv/0wabvtYwgvjXMd8RhNnTpG0DxX8fMXbRe6gAGiNgrPN+bp39PZ/qbnJudHjCicajNH
5Uft/K4+1BjtsLIvkwirXfRxOE/Rli32JRnPRq5n9hw1D1JUCbqporjJ5FwEsaTBJCy9x9yQD5DA
G4n2riQpu5qUrRNTDOuGwxXVJIxNRYJdCZFdce6iIuXQyB1m+cqWuqruDBr6MhhM01/m/FY41idy
vPz+p97rstGxHfTRZwCPRRD69KpyWe9FtBspulZ+/1NJ9HkiFsgsiGbdLKVyLS2NVylP2DqwSxXh
4WTYUx87M4rTAlMQGBy/EZqOatKvM261WpxyD14uPDDkG6IEgNdScFehr+yKEhZBMsHvgpLEqtJF
waTtgO8XzS8FeYoz4iTd7G6fTnQ4zptoiRFjYh7FmzG+W8lNM12n88dtEaKzcK5kMkmlZBlSyW7d
KaFbRHfN6EStINL+Q0/u16PCs5/OUhU1cvU6jKn46QtD8Dec4lg45F4HnEXklJ+0F/pt+2wiP8nT
oa6NNC1ajO0dlrA0HyKv3+mH/DNLYv8HVH3hITnvIqOAE9Y1Xk4W6yQ7bRe76i0bEO7tFvDGlQvu
nmGXiWJxpgUb0bHFOZZZDi0qaTCB9X5obZD/sCG/yMMe9lddQRGnPaXe35nAOwArQ09IQzBx6o76
wwhLS2765cYS7aMKnNg7EKveMspEpigNjFp0b0wjSDt1P1llv8u1bwvYqYtuAkJ38pQV2o+lEM1O
btsfAIF+f81NZV2NoQF9yGiMnpp9B8GgL5f/Epjnn/L2/9sG4TlQVWlpi86ACWaD5jXy6NfG4C1E
RMfA3s8/qwnh1wGTeJrC1USxudS/hiWALsGdDsicrnB0EcWlSBTnVMLcHOJu0DDVWHqV3thF+L01
XYVqTlKKYqH3AHiITjD9j3vDnLXMx3QhSRWtYN1qM4tsvf2ahh/77KhLn1ZlH1dOqDlCCImLU5vn
Mjm/TCRSVVKLmiKw1XpX8wsPvRwf1Zd9bdgUzFSrNwb10Uptkd3xmEA/leXsuNzVRjlm2hPQU7Ha
LfY8lF0WEBd1W4YkAeQc0TzvxefhTBwX+yma3mo5Jn7clX5D4p30GCyKbvEhBMnq5db5mSA++rOw
uU+HDEuQTWbnY4tPqWHZ4XM5hZ7ZfAsN1S9J5xHlS5XILsZzgmq6KuXOqeNYFMRfHl55+2P4B36w
DDmuW7TprPt+Lz/E/vBQBQxgdPFld3lRv2Jh4VqNgTAqXC+5NDZ5plo8XmWXIDyN2QA1AzvXDj/3
Fw0sysVX5E7wPF58OM6OyemS0ZbdQFLU4FvXpHb8gnl8D8gdNhLZwZXd1JNeRPp0OVQ8k8kpVCLn
gKCzEJbWwDhDuVwy78ngtulhUf00x2gS/bjMgsLARTd+JpPTLWXu+6gtoFtSHyTDaNPaX0SDmuyR
feddf8nADtbvTwWAhVQ5SVPob6V4ep/tVGru85k+jzLmjpRP3Rg7cdLcCz4he4G2xHIvFFmTul5z
fEIMVWKAPBh3nd9eDwDHn4M6EGnn9kUqfOOomGRaU3DiYgKx8sequEszrDBMtSBu29ZLbLP9fpeh
UaianMD8huokVcNLFOZPgntjFcOte+NVvx77WSqhEnht98sx9Y07eU+PbFE4Rv5nizo2Ar+tEO5D
yaUag6wGfrs89Hvjy3w9oFHkRLev8l4MTTiALfhW/Ez0UE95M8OJusC/z6fD1IDjKRDc4vbroPBg
KyNpFaOs8aHYXD96K1em4al7JWBkvaod3avgrClA8CRI40VH4z5eUmZYWSuBe6aT56p2kuKuiAUJ
i0gE56ZqVQp1lJzRYRu1fTF2u8wYAlp93r7AiyUBFZ7ApDIxge7zu6KbZVtpagOloK1X0JNGHvPi
uUETwigluxE1zunFQ52J4+wqDokZT8qEFYQGeXlk+aZluEmSfYljzR4H0I+XrVvSym/GxKNK5SyZ
EmgF8VcCBlKidMe17v2cNHszi49RX/hdaHyQEsNO5xL/YbetWR2zrR0t6a9KulxhCtTrut63Qtmf
pdleKHBDlq8r8mYr+2oW7dGwVr9tdZCWmrWdjK2DhklqL0C/JACKsUcZuA4z3SWhdW/Oz9iqs/tE
Tu26HE+aOdoWSfZhFS/YrVVsXRN5ItGNcZqmJXEX9xNubAXm2Yy3UQmw3mZva8FFKzr7LJyu0cQs
MSlGMIGsYuXMcGJwbg+3JBXUn0Rn4V7BtgaSuKaj25UtDsO8Vw5LLRhRF52ES4BDZVnSjDX1E2Xf
LbVdtUdafjY0d/vCLuf1ZzfGZbxLKsnjoiKvTzCqtS+82K+v26fxSvZzL/0k2m8WXBxhGchZTbfX
erUddFBTS1j/C18I+ToDPHz7SIKbI1z40PeGak1IcsBmZifzC+lhIJNb4Sr/Tg73DIEKUwtTGV9E
Km6K5pAnH0tlN+UCVRN9IP7xybRi6emAWq5+HDyWpZi3s+wwzG7NW3a9aD5HdHucY+vTci7SEbP1
enFLwJYYqd+kwgsVTfCVLu0Uq2DM+X+HTTh/IJEmrjoKxZN2+hX46X3l0AQFyFnvGCm0EbBlKvOU
H6vr8KTebX+6y6HzmXDOT5SUJEDJRPMnzxpsz9RB0/X2QEY0k3MswQLCRW5Olmk60bASQZ1VZAOc
8wDI1Yx+L7YkJP1rYmCBD2uXtRUKAgrRd+T8B7WGss4WNIPGBBNWhg060TXfG72gwyU6DOc+zGQq
6qSDV0+0PpDk/DppGodibUzwwdilvAsy3z4Y5RwHtaoijECYjPCo39NdcbQGf7yKn36C3Waguuy+
NE/K7RAJJF9MRs4Ec94kLyd5aCpUBH9CaI07LSAgDBaB6grCF350H5UwWZpb1DtnyW8nPysHZO2f
cvM0III2TBHvGLPirevkoqVwWJNm7BDR5tlDgSWrZfq2/cFE18a5kSUymjFcUaRmy00/md4ZrIOo
hiO6Ns6JhGUx9CH2zzGRtlvSR/Blq0Bk7LDPpU12rd5vH+pyDfVMGTi30RfKsqrD62TaK4o0CGDU
fbWvXOwiCKJmHmXqZ3XqTBbnJkJCwz6VXhOCfp/7dMeg94Dv4MgA42DozqKpdNEn4zwGOpPxmMlQ
wXTPNn1AzRmgui8kfhF4DH53sc1Haah7punYHYjAQnwjNQ/b30lwEn6YP9VjI7VGFBDivXml7Bil
xv8CeydwsfzooA6kVizPQ/nG/mqkwZx29kQcFTAG28cRvVb8VmQX50q46DAmS0EPTrdBIgPUBPBp
rseGPCn94OSLIOy4vPP2pn7v9vWLclLjBjJ/Yj8uTrVLQSzMwJ6BsY8uzHUD9u3ioARWMJ6WnYjZ
UvQNOQdCygw75yu+oSRp9pzY41MDDFwMtprdjT49DeCQFdwy83kbPlHnfInUdCNVc1S/6U2Ite7c
BeDPtW53B+xZOxG27LblXbQDtA6orgIQT+PFKVEnNaOCQKsH63cXhQBPBDhCVQvigNcR7nfHOpPD
+aw4bMNwZrOnizO66KSBOCDf08RejpFXX1tHegzvs8PqoO3r186YutvHvGgkZ+I5N9blo9HRAnoU
JondYUeoWTo7zr+nTffl7yRx/msA8lok66ivT8qxiK/S6qsMaNehEunJxS7J2YmY5p7lMPGoZVRj
2zspkLVT2dcB1Jw5Y3to5eNiXsn1cRVNV77irG18RH70sQVvVEos1NjWJQuiYjqVZWPTovIHc76W
63myVbO8nddHq49OZmE+5iu1gd1ra1hpTpA+kqS8r6cfhtH7s4Uuy5TbhZQ9F0bqWbQ+rFrth2u5
6zMQgVb0qqgNL2pjP7W+yE21XxtgyiSRX2ja5zGURntMsg9dKD2pXerGZfmsLc9hVdlxEj9Na/5V
IpNnksKyJSU6omprE930w7Jy5NmyKw3oMPHnyupv2j57IDl5ieUfbVk6Uqrd52bnSSFwZVoku9ON
mqLlO2vIS8voNo66j3oR3kRdKIDUExgjP+RZ5mEUZj2qsdFiy6VrZMeh+LCtnpfLlm96w69GIUox
popCP3tXdmQvd9eddEqCESShuZd/p7cCeeolf3Ymj4vxWr3MsCVKmTxwKtudk7rmHvkVIPojIV8d
c8dbCsq560KhqtWFCCit6UkHV2IuKIdcjP/PDsM552YwpjCl8GJFe9fVCQBmUUEaDsoKYxNdnOgs
nMdUczC7d6y6Q4L0luF7hKge2BoyUvXaQroa+aIVb8HpeID70VByMlHERGF5a6R+ox/0dr9ILoZm
t5Xi4qv6do38JNPQLrP02r5hwHYsLGeRkTgsvzy+cSaHy5paXdPRy0BoRIL5kH7MdrkbuuEhbe3O
nQ7qDhMIgDwWQfEIrpEfYJKVlsrmiJGwPH6g8gHjTIzTyg3r3puUh+2bvLz5c3ZEzrx6w0RnhXXC
sI16qLPY02rAJlF5X5XZGkSJ4c9m7ZorOJZL/VQNkz1FsVus2jXpP465/NJa9xGKh1U43K3UcjHz
5U+J4ebLLAK7Ft0Lb5wjaG8Xthc+YbRK6jD2UaVuRSc7Kj4NSy0IHQW+1OJMVa8raUkZXAHwOpfk
K2ho12G/ffmiA3EWqqT/R9qVLVduI8svYgQJ7q/czyIdrS11vzB6M/d959ffhDzXoiD6YMb2w9gR
E6E6AAuFQlVWpqhmKUUHdaUfy881sIbLORFRFK94g+i81dCfsrntce2G0OjDM0zMHTm9zGIA9eDr
q+GeFiZz6ZbF7DPKjUV8TLJmbvRNVG3ptjgkXynGMLQxEfKLl2DvPp03/sukMX09ioPWYGEE6IBR
PFfCL1HzRzxiyHru5Zfra7y+jZ9ATmkcpetUY4oigwhmZ7fhHWBA101cdwqFLaHEeq3VGT39UZlY
DQgJtQC08aV6ykr7uqX9muxfe6eozNlvG7E3QDb1JzpNsTNXS4FVgUJCkOJuRcrFscfZPZU5wEOk
iYlkooJN/Pa8njvobranubVHkIICBAs6hNxOeVRj1x1EURmvHOtMrosK+ylP7YMs16661LcRUTxl
Hr2ykK0l443hX38sKGxtAGT1bW5QzunR8FUET/m2Cv054uQS1y9BzP19PNJGOwmGLMJKU90Jw20o
uKY82JHmhgOUeKDy+ev65+M4JlsnMJLCrAUTxeYsfRxSzZoEZICiVa4HoXi4borjKJ8qBWJD6OQw
evHmoR29RfyioqX472wwzj/I8TiuOpxxXakcppXhXzIXrng9ewVB88ePpMSKYBYAvqGGE/rAZAQj
gJ8U3VrjLc7jueH4HfsWn2O1XhvKyQGVXgW8luD6rFKP6F+v7xznLa6wQlZ1u+YtCCwo27R2LJ3s
3nBUzGlQ5azeWrzukII9PrdjX/AirooWzzeYmyzJdK2R6eGqZpAkRLa6lE73j9hH3iMjSxiuyVVp
zhIcsGjymxbK7OOk3aRGy/FB+vX//rmhsKSws4hZZEVCRqN153z5MQ2cN8B+iJBBOCcrOlTNmfx1
zaR0qWr09kBTqZiPtaZbEkiIutaREq8Rjo3Eoyf+mzvl3SQ9EJtEQ5WUrhkk5DTikdix3eA2cTB/
ZdgYCkWuzB3m5i2ROcbdKqRhjETdGTTdVbIvQmPYUzs/9eq90ZTHSe28JZc43+2zUYPosqyLIiT6
QDXNGB0Lse7HvgPcH9eI8aKVSJRTq4GS7gLCN6gM9IRjcefZ/dEkE0hCMU6Krmmo5rHkTd8aW7Cj
c/k9tFoohSFDfbh+xnkrpKdw8xlLgjFioxcByhOOA1755WFNXgrlIOqHyfSU5H+vKnxcHpMKa8lg
FP0KCgoqE6qfUi9qrL6wKEHXnwwOLY9eYQey+9EkE0iWeRyqIc0JcJWGH/uj132Hv9pgIFSe6HtS
PRKntiHy4V7f2p0j8tEwk5GYbSkWUlUSJ8sexcjO18xe8ltFepR1R64CJQKE3p5K0QqL1+umd8rh
H03Tz775rFNVdsUkwXHp+EPmVvjfzgfFd3Rfn3oXbXI7dXNfP5KgEq3MiZzo5fov4C3eYLKWddBM
IekLuut0BBUQyIvhKJbolSC15WFLOV7MDi4uoj5o0KKGV5HYkse7dAqtBYQWI7Fb4VzGgVbz0vfP
19OHHWanF4sUHLp6DUcuZNVeFOgv5nZncKLB51TsoxEm/vQiSMyFBpuom5YyGtaMZUVOMbgmUGLX
PxhvPUzcWRNJG7qyJ47cBVUUjPlRCIPrJrg+wQSbukiqARctxpK96Fb3wETrzscBB7+AB/IYlz4n
SR/3jok0hSIWkRYikBbN9z6IF8usT8bwhbMknucxwSWrNdEgGb6QigYXeDHd6IgRZIgSjdbyaz7S
ahV0nyKLDqPxiFR4n4yJL90y9GXdZ9jO/j7W7ovhsSgOnPWRT5nLx11kAoneDFSlAIFEhaAKwRD3
+oLmAZq6uOT5EZP688c86YM1tt7XjWkWjiYOFWbVDxNgzVTBDXpq6z0Bix4ANu715XF2kJ1eVMVO
niIdDinmsVUDTpOh2RNx3J5nhG7xJhbXRa6vSNokh4hHE2Nv8oPS2dfXsR8noACiQT4cEiBMnIgL
9BfDHod3lmfUmZ/nCvPo39FP0TtuP+lzLku/0bstJlAkNSkzEsHjF4xtU22F2IlFK3ljOmz90q9+
8MrNOxMiH03SHd7sILhtVTlecZHS1gBlEqhsyFhmdm6V36mij4QLjVvk3o8f7+tk4kcsEqUxG5yu
ysTdDaJW8xdpngZesZO3nUwAIXGbgOkW26nVt2P8NJlfr7vGTrXu4+YxUSJVyDKWXSi9SbR0dncz
vhQ+ld2eXZW+Tr3eNw880DtvVUzYGNdMS3RBJg4RGn8tw4OYNM71hXG+D4vNjMMly7uqgon6QTBd
IhzzwSlSXsK6HwD/cgP2aRWbY48ZPRwt9bJ8Qdfx0Fuzrf5BrP/mYf83N+S7NSZW6PJimBE0RsGJ
EPoKZLfnIDnrPjhP/osbkvORWKhmpBerMcZgU9OLOFihL2qmOicw8T4S/Qmbk9unFaTz6PVRxfbS
e+MCrY8AIw/XXYG7bUyAEM0yjZJJotUXyUNicYMR/5f1uLoFBrVIwTFHnffzLfX+kZjIMHdrBWHs
GJ4nPhHlsc09s1Us6Pet2mqVOrTguKQ7uxejgjq0IaqSKbEFhJKghV+FmDvvne7LDAk1zZFqW4WQ
R3IJ7fjAa03t3lnv9tgGft3VnSjUBmAQALFE504PIp4a9w5iDIFpY4MpWhjSVBhoo9MXAjr6EJlf
FEuAfpPqry6xDIoZ+98LZ9QkjCpUigIqPR/dsTTMvKkrHOZseF4WX00qzMjcZnnDcfvdk7Wxw8Tc
Ol7HyWxa4iQ1pifUH5LGMbCDsfq4EibAAmzXo2mJs6tFA8YTtexQY8xMxTyvJOR3EYq1USK7WgwB
ZJMMPLDfblB8Xx8be4syWidjTQlFrKHamXqCvfyiGty1n9u8pyRnM9kIHJqr1BVGjSF3SPsACHox
s+h/rp9hN9Fs1U38o5qslqmeT1GaTriEKZZQCiiWECpKKBZcj1O7p2pjhgkc4dyWGJLAkwTMrMdm
VKxyVC9awXUOenI+BaiNHcbNITo3jJpJr8ahsNrO6eXA7AJz+pLknkRu2uGrNBYWRqSvL2+/drWx
y7h9kbTCoEZw+/B5eZtJjB2oDT3P9urmruDw5IJ528mcgUGPSFTRrLfEiI5up8VBmg7Xl7RvAuBW
1dRlBT7yMWAUmq42poYHSVW44uIryTNEY66b2K9PQSX9/20wXhHNYI4fQ0MCoVp7MG4Wt/2aHLFz
5xllKuQZVumWvtJZfEU73uoYP0EfQe3jAc8ftUvvcnm5SNl6rOqY08DaPcCbBTJuMehyZ7QEbhFJ
T5P0q+SVYnZwzvT4vu8g4wizAEy/2ZnSX4/UOSAH0aMDJzx9N7oln4/WX6bYspYRLv8pJtbSnRqe
2uoOomKLeMTIHMctOLvG1rSirh9D9CYozx4w4rZ0SiFj7gOP4oBA8CZymhcexHNnxuXDPrI1rToU
ojIeYBIo+JN6iQL9xbiDbIqT2fq9eTS/0cJhBrEtq/zNK2ZQJ7i2sfLHkwY16WEtOlwpU4chiVxz
lZxYKfQ/FLPGiCCoAeqeB8HkOQ7L2VWA/0ZMU6Sno4fFBpVd2NHBsFqruvAmJniOw0SSsE3EDAoq
f9KQlvAda2wfK+FbHD9yHGc/+r+7KBtPphBqMSm6g/m5xexJeFCs7EA8WoHiov53E4H3k2cwEURv
UeeV5rduxey8YUFc3VYuQFp7fA63/TR/Y40JJEVejxnYkgEMehNZKL3UGa3o3BxywBh4gBNOcGRB
bm2ikLHQkJ5iVhdp8GBrSWHPBifzeBucv+L3bMlrAXHhaNJ+T0SeeiX2y7J8SErV7czInTT0l8iK
BgHyurnt3UYAvUj7JGjRt1Ewb0M9sRQFmondvOKi10efpGUQkgiN4bBBqTjUrXEFMxDHw6gHXfvN
TOa+1qqcDB2aRnS6yfhWno0jLQNldnYWD+tRPaan9NgF160qNIpfs0p9cfOWnGNFitaFQvzFMiim
JBBVPO2kOrXnFOXx9lcorqjg9bnVii/Qq7eMOr1Eae3EhmYVUWKPoRoseF4BynCPJtsXBQUDoZD9
QYAkBGlauwlHTNJVgaiMZ138ZgALtijRKZebp7CXDmo9ngYzx6Cu4KjTs95heFkLBycLf2ES/jxF
k2+Ewq2cmKc8nJxafcwGxeoyw8JHtmZJO2hV2jnXt2XXTTVJQu5KJEl8e2VtdgWj5eakRSJxzPDY
TUE7X1berPr+Y2Njg4ldRDTWTuojvD5/FgWIV6FU56bmU6b8NMqbzvgqNu71Re1nkhuLTAwbm6iY
h0aW6ElfLIr9LGxyly4W2I1RUg8fVs453L8KNhaZSKYkGomWbMQaU9FS5K/zuFhKf5GlJ60DdciT
GQU1xPKmiuPWu2dpY5eJaY1YtFWv4HVDUGbEaAUEKSxduKvDh+tbSv/Op9OzscPkSEoUC2uGsq6T
1T+hHWL3IOhLKwxRR1YJ1V8h+3HdHm9D38AlG8esiFlBTg4Lm6D5RjsH0TE60/Zf6XMFfzmb+NYO
3djKIQ7YpaFGa5yhTydFCrsOwPqKwXqPds7Tb0OAoQPet9svYbxvKkvdnxhFlpIJwbtxFxvcaxaE
WJzwq3RbfqGMi0uw8Pi1eCeDJWIRhFE1zQpl6Raw/PirGoyn7Ezn7MCfcMOvgnPCC0vIIpWhgYkc
oHD0GAzPTWFpRhEsRsd5BPHMMBFmBsG4SRJctnX8PGWnXEEhLeWV2vfj2Hv+wJI7hWYT5Vk74IzL
bpb64GrthcpK+pOcHaXkto8OGa+Bxru0aJa/8cxB0JtSprAVWtCtjuFh8JK7/MgbLOWZYfavXYa5
6ej4mzo/Ns23Eulz+HPR/EV7mKXHJubMn+wGk81GMuG5GEcU3wnQ4LUo2eNwIuGvJboFpBX4qaDi
UkjSm/1T7NqYY2Kzngi9OIZ4hVNmrCjAs/gmxAgYEvXjEqgcV9yNJRtjTEDWFUkbowhnOu+OCxKA
+OdcnWKVc99wngMsc2OpzWAQDREdYyNomu+ahBlJ8S7PeitbeJGYPp3+fvugJPvRB8VEBPWt8dZV
XdwVsRj0BY7+IPvVU3OBTDjn5Xr94SqLTHY4FGA1JPRrNWsKXJhwh3vn1/XLZTdc/PWN5E/sjD0G
GKoaBa51mS3NBNGf1LsGKb3rZnbY4LYPYpnlZyySKa+hqknrghCgtEqv8BML42huBViW/A1dcC+5
FI9288IxfN3jgT37+Mm6ThylOZQkFFjLJ0AgfQir+xQ83doJl8SXt5tM8BDSTBgwmIep9KgBx08P
xODkLfXs/stFMVFDy+Np0STs5gJY+HiQTppT4BivmFdNuO1b3qKYmNFD1L1MRQTeGZSh0rkeLgUP
WXw9UsgiEykKM5pzI8ZVLJa3rRFUwkNnZFaU33P2jbcUGvw3d0grtmNrgMH8Lfxh1h3kI+GvzAYq
VkI+TOuDU1AMPN+/XkaQ3y7TjdWeyKGktbD6Rml7QgnZnbzqENkk4AXD67eX/JZKbkylQtcXEdo1
KHUZRzrmlRwEnwQNr23BCYRv9YWNnSSPMcRcEMnpXwcXDhgkN/O9eBehw0pbF3XK83ieQfr/bwxK
QtlqC0VXGjeGT9wVqKDEnrzJQapvCw4v8u4Atj/EK/YxOIS60QgyCniTvXr5K60cSlbuqEHq9cF4
XG//5EggoGTgl0Y5bvqG4tgsdmq7BlpWCMpSdUGtUsohHyBzEo+/KZfoYLsxFUgtsc2gYi2znsQo
los+XAX3GGWTRhXEn1wUvABNB9WYcUGktFpfPYSRldo1V3jzbwpR77+Chu/NUvWy0eRFR3iWMXtP
JZ/mILqZIJHU/eP79N0Y40RdjIlkNUdzypzkY12h5gKmqOshZv/TvZtgrpuxmrMkbVF8bcRAj1+y
Kij/d6Im6prvJuhP2GyZEEsg+MkRTiTtRwHokPBzJH7dcvh99kPyuxXmihGzoszFnlZZwcUUOf2K
yezOqhQeBID38hOZmDyVTTkk8yo52jcFiL/snpa/UJY6T056yhzM3f7P/AvYv/enJhuO5YxketEJ
iF2SY6YXdPJinpLZzozoRxtM5iZmZtoYKlLf+Nw77QGRuAFxRuVHN9WzcujAbVyAXjQ9hi65Ty7y
Vzrrd90Rd3PHzSqZg5UZhl5PLaoU+jpbdZ5Y8epft7APjd6YYI6TLi113ZiIIENsG/egJrOj2xmo
MqrbVkLteI4wuSPZ06G/UbzGw4Fwrv+C/ejx/gtYwbhsrsyGlPgF6cF8rYEVne81C0zqdvEYce+E
/Rx2Y41JhNJZI32SIR0vTYscFVuyUoj8yS0I1a3w3LuybaCiBn6e2souvHcpd61MjoShlGaBQgQK
eapFWWoRKP3V1+9ndIRLX+VtLX3KfHrqbBbLHEtBiesuTLG1UtdYOr5iSqzZmG1IUVhlYU3FSarv
8uQL54vuxs93szLzwpraIQPlnAxCFHd2lu9ykPyObuaH3qXFyumlArEy/8NSR72yVpk5rdpST5kp
IgS1wAQRG6pstnCLEfJz/FC6aBb/ur7I3SRts0bmaPYSwZwILQKnBxXDBP/tLP5uBN+YYY6nqcSm
jOk2TC5EOqAr0B0HL2an1P4qz8H1Fe1DIzUFjDaGCZESnTka9dJ1wky7V/mZDu01N7rbu9pXzBdB
ROSN0M8tbybueOz+h3s3y5wJUkDFtJhxImn7RLNXvIP0b6OrAauW20LAQ538zRl8t8ccilAXCwyi
wDupAlgWzAE4g/wQrdzaLm1eBOdZYzvkmdxn+pQjDezcCX3rDBSdyqEGR2LudlxoMN2qz2fgr6Wx
TXJ5NcxmLiMcvDlyZpPYWnVTyO5EqVwCrrjB/hF4t8YcgTFOQQ6soswsHpOg8bVDcQCWx+N1uvbr
lO9+aTBnIE96aWpH+rCEHelkOD8XD+54w4O//83d8L4geh1vkjICxI4R1/QADCjSQ0f8EoKK9xsI
cJwVg3wDVP1ERwsWOiXEgxjSv33t0zEJ4VAtayREKMYOQhaYg3TpCh5YYz8svy+PyQYTdc3ElbLc
V+t6G0HZu6q6H2MqHq7HEd5KmDCiLK2gzcjdnDFtn2PS3c3gH7pugufnTMgwSFiDvhl+nmAYtjdB
aVYAshBpQapVnqb86LN/wPBNk8H3zWOihgLSYCVVkLCT+/ZAqbgaH6rv9uiKzgiwP7IVZLncWMXZ
S7Yd3sb5MOoTXlZ/Co2CZjVAn9ujXAXzDUWrj1+v7+z+cMH7OtkZkLLrhyjJadJ7WD3R7XwogP1A
ioS1ruArgN5DMPMeQ/urBJbXNDQDNKCM70+y0iWiQOuKykODrqLCK5nvR6p3A4znh6Lc4CzCgF4J
lxZaQCVCYjaHdlbPXl99z9Y2KDWV84zcD1y6pJiqoRBc4kzgMteqSZMazy+zt6siyLSTMrh1+JVA
1y2Nf4MrqxZ4asW7CYOO61syJE1R2CtATeUB5UsstS0kCAifk+4mmc+N+MzxE3qKP8WrjR0m+Edz
BzEJGiuNb2AjqzGJAv6ckxQI9milk5N/ER2ciAPhiiTvpykby8yuJspkKpIImJ7im0Fxq/nlHcRB
oBUeTK/y24jZECSXfzTCsbFKfXhzN+hJa8ZLBpR7J0RWLJ/qxP+XO8qcAmXWOjwNcM0pN/Nr1Vry
z8UF/dEB7dPcyk/qUQSIr3L4YhY8l2FOR7uEgpilwEy0WWonKei5ZMGP1ux1UJLXf7lI5nLQMv0/
+B5yv/j5ITslx9KrMLykP8v3+r1h4fK9z20Ada8b3g0xm8/H3BjSiIfQPGFzu0W3M1lAXYfH+b57
vW5MMDfEFIliKWs4EcoSrAI0Tg7SwvERzqFjr4NOmqdenZC6hp0BnA3GpbXChgam9cZCzeUK2b1m
dUPWdAzkEeMNgrTx+VRcc6XNgQcU+tjJ1x9kCub8dyV/jztPCZ1/8oX+MsZyRE/DsLQZLSEN2aMR
PceZe/3v79eo3lejMg9EYUmShch4Z4DFsP7ZnxXMgdcnyVdvhQyD2ICc/Phn7/2NTSZKagOpQAEN
m31yDseD2lZWnl9ESI3V0b20vmbLqyr54+CYLac0vOfwhgT0PgrDmkxYUpRIG3M9TwzEZ/1RKZ/V
35zdpL+cjf8GMU2wQJh0gYy3S4aZTcBv0Td+e6Aj9bMJGZfJAaDlRj1wm0t7h8tQwLMqEXq1sYXu
pB/0vok6xWnC6V4W11PVzMck4fZE1L0jtjXEfLGiMpQVClygRK/yoM3qy6SEoNIobpsp8QrJuCTx
+rMINUcGQ09rSMEa9u5aQcU00ixdNWxtXM8gUrHqBVQV4KIXZeBo1egmI5UbD/oxGxNbLGtn1tUj
9O2eoYV0mSb4hT4/KhXIY2JyDw4sR9Jjj0iivZaz04GeXWqUywzC2TQvwY2de6SoXCOkNEiZ1ZTS
cQaip8tBCjNBtKrEAV3W22aprCITUf7RLw2ZrGFaLaIQF3Ly9oK5D6sa46Ctnmb8xnV+btfUmpvm
krbZUVblQx5F4OxVgrASfxR5e2oT9U6KoTLWLmBNiEVfyEqvL7Tb2BQPTdU4fbYcTQMTX8B/l5GE
ERXFSkTiDVH3inTF1qfuEE2SFUGUoNC+R8rqoLx5LPAnNXH051zNrXgQb+ZRtToT+XQNsGdcpJZO
0CRSJr/JtFu5K62O/CGCibZOW/xQ/OpqybxxLrC4wlLvmtgmuVuZ8mUAiV/RA5+I8RwrVPJjpyqB
YoqeKJhWmOp+uKaBJPyRlWJpzdBtwaAm8JDpZcRKSEQOwtB7MthY2+K3ognYwMYis/xcxr0O4GOU
WcIK3XIJTwAQj0pp6k4DQKZV6Ez4JeZcn0YhvAXDqxv26k8T0ZoKuqRCak9raOUYSUbt9VszzDPn
ptitOxgqMJ8yUURD1Znz2Y71PC8KkEpv8mkgvSgQ7BQojI5+5PEer7unU5URbYgEOh82gTdrVVNQ
RwbzF7CjZnkQp8e54VT8dwPaxgaTpUSZlMsDVIKcLpn8ciCXLiYBJ6jtlaKMjQ0aHLYX3lrm9bQo
tFizuDqGuQ1HBEQJDx88e3I7eblub+9ZsjXHJCVaP4CasIK58a3RizI01AkIv+K1Vwbe2mF8Qc4k
cazr8D8FlMCADOviGV7NnejaraBsLLGX+IL51lRUIAuCGUxftkK3cqkWsSTZi2z91H0VZRRctIF5
x5Ve5nw79nqvMz0RFwMSJBRgCQ1iN3KjZzqdTAUfQH784/q34y6VuSiGrO/GdQKRNJWVjlESEN3a
k34UKHU3jmZJdv9Q3mLLTzOPm2S3r73dZeYFpGqZsPRTjcDjVW7vhH7hgh0Yw2UorLs1nmD0rR6C
ZCNDByX5twunB3VzSOJkyJvMxE0EOq1L51a3xXEOpAeY7pzEX7wGxTKQrvsrr0zAiTJvql4bw/1K
FWcGLDsf/FYO1NYbeILyPBNMkJmNpi7kPILa2fQ06+CedWdeJYlz6N8SkM0qsrkTs0of0Z4/jIf1
FEEsBzhPdOc5/kn971OC9h7LWALIXmvj0lDwmf5TOrqoEViQ5SMNZSmYQq3r9vZ3DsmgKkHEDaCK
j16RRbnej1R/UenP0hBZ6ur26ZfrNvbeI7jK/rLBeF46ZUkxDTGOnPKwqPba3kzZbZXbjfYrVjnS
eruFMAN0NcDfoCOisYWURKqXUa0KeoFSAu7YpsJ+lT9anacuYHyRXQESS/9kFzdG6UfdOIc5jC2G
e9+Ujb71VTDIX+LZvr6JuwnuxgTzoQQk7mnZpvCLNreM7yVY/pDLFItXCRxLu+Ds7RYy36tfhlGN
Vw017WPxndgAOwQgfLEyYolOD8APt5VMj+cnn9+sjTrpZvvKYi2WMpoVh/g0Hmfu+CNyzQcKDoOG
mAPlcc8Aoz7nGt99WW7XyUSNqi4UtU4pc8SArm7hzsHy1bxtnOJp9OkqE48367uf3m1WymQqZp43
6lTBJKWjl84gowdVgP5GFRAfebUvrjUmUVGaeY0jAYmK8TbJXHvZTZMCF0C83s9veH0K3ldk0pUl
ErsGnAF4grWDDQCGY2axlZOTUT9ePwq7Met9E9lyShJBmaUaECJD80VTLJBGDTUnDHNOG1tOl7s+
r6GhqThzIlp5+FwMnR0Xfyhm0PC4C3kRiyVQ7+RxiSupUpC9hj75nQCWGzu6OwA2ErTAfeFFMvzL
I87OEBS9nCYzJV6gXERUdgUqcAD+aBYBGHjicsTvPgI2X4yJKHgwAtivmXDE5VDFPR6AnCuG43ss
/fm4doZAoXbOqgWreZBxT/aVbyZ3/87zmIgRCmWSxj3ivFEkQTQplqQXj1oRcSCePAdnokQf1qMh
TlC80qMHtX0pqy/d9E8aDtuCCXOfGBD2aaA7hYaR4MVDUHU12HdRahCd61u2SwywNcR+e6np2nbC
p+k92pkqnyhuXzt0r4Ao9e6CG6XyShtVKB6fzu4ubp7SzC7WYjlM4wDieBliRrFa+Kq6OEUhcRa4
izfbPtmZKDuo1agAdw44QlbYYbP4sdbfzOSha0lqdcl4oxPRWgcBpZqotwx9gvK7dGhqSIuRGVo2
kHABQ9etGb42WmEpQnmsivjZTG96mdva4p0T5rcWpNQwkY8sVrVoMzR7oJPVo11C7zg7mz7CjW1+
5b7xdnPazfFnbga51JQCwy8ogqF4u/qYc+1aeykyW1ohzftAJjcfv7SZegzHX9e973ocBwPux8wC
z506j2Ic2LABvZGfQgVnKp/TKLaTUPOv27q+tzo7MZKMgKgoJkq3Uvyg5bdS+9gOCbgvuJwKe5j2
97xFZ+dGkE+vvbzkeDI3EYaqpdZSwrK0Ej20oBdkhbX4c6pqa11MVzJnV0jN1+sr/ZsMEc1RSh8F
vmbmg4r5ACR/hEc7LbiAsOc0S7ZpQwcQiQUufT0FYPm6SfoXP6WIaDGD3wbwW4kl/5+ktk4lWuJJ
q8uIqRWMKBAoAJhgVVwHSzJek+nndYv7i9yYZALXOJSauRD4Dl0kYI6QJlNv/2QIJIF+4ImC77rq
xhyTBFfGAGzHDPeJlTPEngrhIEY+5GjIPyuXbSwxt1gZDkqsJjFFUlFCdBSi6xBTM9bgFXfVY+mv
YJHgBMn9VHRjkwnGZdY1/UJrZqg+oMyTQxWJHFCBd8Hb53Bpvemn+eQtBvTcceJV2WBZD6ZFiuqm
Q2s0Pmc5cvsaI0/kMP3UQbZIM5yIm9nvXjbvFtmcVCzLquwzaGAPiy0QV1X8Mec9bTmrYpNSiFEs
UTVhXrFF055qS5WZTdmI6+8tpoMTJ3QlXnngjXPzyk6yyWku4Lkid0jqx0VxjT56KJc1tmVptPSo
84RstOJFek2j32qF/y5GAMc13HphmnnrqJykRP41KsRCWxqaO+eqE7yUVMcc3AeJfknFAu89dXFn
tfRT8lQs7R/KjB4H6A7qOTuTFRcVNC8iIn/hHO7d04Z5QfTCQDkAGrWPF8OohC2AdpCbmuxX5Ujc
xI3fxJKSM53Np6WWxeePc+1/wXerzPVryHptljNm1Np1dkV0lfAC/XF9ZfsLQ/nDMFVZ1AgTRrCs
vBJEFHQwv2jl0VfSvhrluVIf8oxXktj3+XdTTBxRBk3IdXVFZ7ZVwTs7O+1cQfl95MWO3dhvSuBG
MolmQLbx47fqGzMyshotBEp9Xk/W7FG8O7h05pNymO38tnbLU+fMX6DodiM+XN/P3U+G6pgpmiKa
pqyOSLfqjWx0tGG6dEdpzu/RrOPcbbv7uDHBVI+gmCWWBcZiHCH1RIzQavMvueC0Yfaz1I0RZhMT
EkmAmS60xkLnBEBkgFsNIz8/2iDpndadHJXSc3pVQIV1UQlsfnBx7bu+ufkNdK83dR6xpQRamKNF
AMtu6QBv4oZOfhHcn/KxdCmTa+LwH59724umKFIvgxCisC31XJmnop9w1LNZ8wlpn0RzsCtBda87
yl76tzXDnoZcimszphGleWj0c1z/MY5P3cI5DLzFMHGrFsSkWKgo0TT+6PLKWoQT4bIz7OXr26Uw
YaqL5QbzFqjHGTd/kiMXtvEUvUXG1kcKfX3jeEtikslUqmVTkNHmysQbYzwI1V1neNdNcL4NSwRa
dkvdZiPy1UbVQT2kgSjnjza9KSvOKdtz8M3GsYqWSqGCVKBCpTtq7mK8ptPuoLSuGJ+JyFXO5Wzb
J2XLWGrFCcRLKO4pR+AYACfwBXd9kCCegtaZ4YHdxl9rzsfirZAJI3nRp6tQQK+XzINVi98jDOLI
BwUEJR2n1vI2t8CmHtvNZKIFaQZhFfF2B8jGeDC76TfipA1ZW3sd6p+r/l0zJXDbFF6aaJCHq626
bQ6CXttZVQV5KGt4FfWeMYKXVdVcc5HtquvcvEksERCMsj033XxI9cTWusdURWaYRbbRV9ZcqP4S
aYe2BlBBjTyQslijjJH5ucXkjQlK199q3gILEbqyIFgRdKFzU7e0ovartHASMtpxF7uJaN7U9WIt
6mqXpXxuE3LT5NVhiipLqAx3nsKzllZ4/+uWSLRLD7n5oRvOM8r74jo6XX0vZ5WrTq/jXHnCkHlz
ojhC9qIgfhZheRxUYBr61h2TtHKaCCrCScSZQ9y7eLdfgLrgJl7n8awS0JWiLdw64mRlUDoZ7mb9
UdKOxPBTSXCvH9PdJ5epaLosgn+TGGzzpll1I0xyWitCeZyy7cgvtEBOu6LtcQoMTka9GxY25piL
12gB4JAWbCvkapxFFgHIGQ5q+UeWrBxYF88Sc2wg4CCXS2Hi5gPVCFFHr6jzwxxXvqhFvE3cy1i2
m8icGyPNKokKYDvJHxrGegc/+YYH8+1gvo0DQVv+Vv11/bvthqLNPjJ+UohdmujDgj4bpMKHKPVl
PbShkuFfN7MLId6ujO7yxh8TdJGreEL6HOJbobJzaupfS52/1mn+e5ZLpxjDQGo15FHgPgTRnAoA
N8mbW1VZfTEXXbUeeJu9e1WqoqRpikEkwlZCQLJSoa4dUfhC9l10i2MrWmaHHkt3aH1dcbhkTRyD
LFRjmNCwlXqkGcOc+oP0WIqx0ybAZk2JHffC9wnXTji/ZF3hSOpymhUeM+Oue72vmAVs9KWu5WqD
suqoBUaUWlnGOSu7DRFzY4E5lmO1FIW4AjSoPlKxR+NYBPR5Ru7We4Tmc2+Xz/9ohmhrkzmgeSIL
wwgKM2Aj6kNsF/ftI1VuNp/j28gWIRA3vfS0OOpoHA/a305ZgxCDqpraW/l849O9UUX/R9p17TiO
a9svEkBR+VXBlu1y5dDdL0KHauWc9fV3sebcsovtEjE9wAEGBwX0NqnNxc0d1mr0CQ/sNvNzqJgb
gpDkIvJop3+fi+W0cpxINmMz22QXSdt4uNPTb6b8N7P3lk4YmzZRdHQZfjyaNTWDopNZAYb+DocX
Gnm5LNipC5UEHbznJ7E2Dtj6uDAlvUFOQPLBC/HrTVsb/Z42CHrYLA+jSFNRrXMaCADb69DDEOxj
LPLRNPv72VeKsi63LB08LEv+NZqKm2VU7Lz69xorH61w+GY1BOpaXYMwNY+hLd8gt3lj1iIU/dPj
PlphId7ZWqgVVCmJ4RGgv9oGId0P3eiUIUKOMrhWq9i1kJyYEv2uG6MvWbVcIQo6NnXyI4oqd31b
L6QFP/4WzjvjuqrQro67yjwO7rDLNoFLbtG7hxxMvhF2YIlWzr00CkMqStS9kKQzDgHqHr0AuQRe
wmMzRCKasZFQ56gIhu67ZpeZtT9oIsLfP2PwD5vGI/AUp+VY9HCTGGoDllPN8XUJn1cyGxTVIm/5
8775aIwD404p47lnGvDZFYqRG/ALuPovzBdv2gfxNLhoZRyKlEkwocSKPkQT4kJl+QtlomAk4MQK
bav/uu57fwLjx4VxaCLXyhjPZsHaFewmdg1w6AWYH8V8/bodgdPx7W95H9WRpSPzTTMIaGGSwJoE
zOQit+NgQ8d8iTZ0qAfR9mrMftSh14naJkWbxWHG2C8LGEmgk5mZ22DCI6najuRW7lTBZonscHgw
5pOqdwP6EprQBdl/X27K6WEQ4eyFd8bHb88BQY04TrFmE8SaaBJTkYiSUZjFQKi1LTzyI3RF4YXA
B3SuDDlXfaIWOUXXf3C7TDOqwgJnFhwcPksJTQgc1ALOXGXGXav2h7wvdkWTYtQBQQsh3rpPs8+w
ch3yiscVMeMBREm4QsKDqjmJfFtPj0rYOabiS2SzbuwC18mHr6VzqKAhsTYGC7IqZdTuoiwo7b6N
wX4JDrk838pL58YAirKbUwdiItcqWuMWqXeLWNo2ZX6l5/nvdNZsI7e+pOHgBKQ65k1lS8m0W/+l
Au/l5ZOjpeszpJHR6Wrteqt2NaOwy25xdeQI1i1dILn/uCdcQGJoQRr0/ai6+hE1dLcFpST1ckTJ
3QtVQeKT2eVuOTZQyEzt3hdS1bItX3MAthNnMQQZwzSHdBVeIfsOBb3Cje/I1w4PzMA2MWgvnO9h
B2TNHoc/QdQroSbjmZVqSOhMvXQTtSj9jotfLtY+TyXQDaPkpJvxXQ2q5fXNpgwO1qxzqKSg3FWU
CzJR3ZL7JeQrA6086lWwIMFn2Y1iXGktxFDl6npKmu1cZ3YnD1/yxbLL+K6rRt+KIvCYt3sUTJyK
DHZtSrbcJFfmUt4ZGDqSSLtRw++KURwDaL/XOXFKS/XXl7EOQmDZ/vjNqrI2QUadAMMjTxsgQhO9
rhu48HA7d0qZZ8DT1L41yhHJQUYJgvJkZEcu62vvN7LT2Cia32avosqyaFX046oiJU8IRok0VwPf
EZ410/i4vqpPPr6JKqGsgP+AM0BBGazXZocOaXBNT8N+SjdZ7Q3FVmkOUkjtIopF/vaJt7+bZGs+
O11pZ2rLXCHJz5gz6O8BHFama8ZueZQcTImhQTV3K3Ce0Ov2JfuG4Gh9xZ/A2Lt5tiNn5umMXnoN
ruJmQWdHhWMsii2DWxil9HVDn4T/yJ0QhcqGyvOPVZ1sNqGBeO8fKQQZKezI1Y4WWFYgtHP736zx
B0AKh4TqI2595WEAAS84ErzlGhyhmHiXdkIGmcuO+b42/jCYBOL2VWz802LJRCVKp/oxYLAlvmWc
NeFmFn23y7fyySLnqYmaZRJSX0jXqiiPVuXOaBWnC8Ivo1ntivF7XKSie+gTV/l/yXZ+nLTP48wC
PySuoXZjlhulvMXshSbKsgkCXL58Y00miVoDpY443yp9eDD6wMvCWpDtvvzB3tMLfPFGGnItlgIE
6j1Y9+KbwXLW/U+wV3zBZrCSTpFb9PmOeO+qlXzfdCCho4VnNvO/l3w/R2LUrT8e4UwpaQNBJjY6
hjfbDZvvSXwxheRljzttGQdUWhqXtWXhcWg1xk03vCbRfatH6OsgbmXND3kdbNf3UBS581JWxtzV
TTyDm4MJy1sQX16yY7AJbwM7sYtvbbETyQmJfI+LdKqubjupA0TR4pY89bS1F1UATCLH44Kbeukx
8Jn2UMEzs0MhgYmxzTbr+yYywUUwlZJVeRth0nPSMR39RRoEsYVol7grI42ySJ8xge0mrVenhwZz
zaJhVcESeEYuM4yypJRjDeT6lU3JPYp663sk8i2++hRqepgg88YEYZSNdlgO6VY5MvY74oPk71Y0
LyFaEAfXkl4nQfs2qVSHm4ZMO7XVBZ9d8Fl4Cq487QJlieFZk/ycpgdNurJGwa6ZIhtsmWfRggwG
UT1tAc75kmwTpBIlo7Pz9rteqHttnDZWpmy7luwh6GhF3zEkdmVp9V0S9wczBcHgEj2MdeonQwIK
Ld1Rte/T0G9aKXa6If0aKrOHOWm3j+X7vu2u9aKFAEZKbntZt+Pe8NA843WatV2a516RPG1KnCZE
VyhBGdwYQyfUCz9UrjNFdzQaeNKYtk5WFChmWpgfKcuXstftyuquelV+hQTbE5HCTY2fPKq6Bx5P
SIr8xrC5V9J8a8n4IRIKEgNKuuH8KxhnRzVyJJzN2U0I2mn01kmzssPki3E0MsMuczCzaNpPPZ7s
Vg/ctPupWfN11dy2QGh7gBZTuaBPa5xKbwppjIfAYi9adtWGk6hyf/n6OUUH3JXQzUYeBiyqM+pd
290ExE6or6dHwSG6fCUYCjUh5qMThbnLmTvo+MAqjdBhXrm9Z25jlG7yY13bFpJSYHWcN0zjo3ha
0L/4InwmXvbFk3EOrKNlipqqwdiO5Be7bjc9LHiBDCHGpq199ayjJSJDuV8QxV7e2JNRDr6rrh86
0rApenRHSnhd3ZBsM4tEykRL4xDclOsRlKD4fCnZjdYzTa6s4vv6txOZ4EBcinKDNBYbO0Eaoc7d
cH5OR1FH6WXUe98tlXuFRn0pL0mB3YqaY53f1P2/rul/iHze4OrM/6ZqMSpZBuQF2T7VbofyOh6f
m1EQy7FvupIRMDlHM42gJ4GKR2EwH+fJ2JiYn0gf1cBLh9e/+SjvIRavTVcUcj+iaVRz+2w/oVUb
TzLZeF63IXi4E5NzrnKYw7GjWI58U0A7tnhgQ8fXrRtdRz4jSpZvxbn+y8fmtDDO20iRTkrQAYXj
ejn2OvGSNrMhm7inyaNgeYKvxTdnL30EMlaKCR19/NHSxMXQ50bVwYfS9ZvQmnZZBc4TWjtyXjgx
vTMQAiARDUI7ie7p2O/LwrzuTBHXh+hXccRGsRFnY6KDmnAuwb65pFdV8kumaFOvMNCAvqb1TbiM
y+/bbXHRBgXtmxpJ+MT18LWyXrMZxCpa66gQ/rSC1l9y0fTpZTQ5GeTum7inVNI0xGu9DnnnhyBU
7KYI3fVVXeDq+3DcLS76QFufHBADx4OlnNJ9ACnF8kpHxCa6W0Rfiy33DFeyrutMPY2QPdN+UMuz
tG+6tVXRpJUIXgPM71egxeKgBb3A6WgVeMWr29BXfMZQjDz2VqTkKTh+Flvv2XqSAa00aQuclKAY
2po2gS9kmyETlb9E+8ZBS2EOrba08PIa0/eTOy2Grw4PGcgcgyD3BN7AnHht7zhMgZKilKARQftf
Pgkzu2jqR8rOY+Iiovj9k+zV/3u4zA+XaenUy3KNLew2ozddpV6wm+4zcPV02/BGRAyx/r0gkfjx
e7VgDDNHlgOpup2sGXYv7dHvZ+oCrFz3PpmfLRsKmlcUtVG3C/aJ+tyomNfJPBU5b4q53Qmka+N2
/aOJLHI4oTRqVRoBJmeMpHI6gzqga4XoJWjOMxMalpmjVt+M+i/j1NPH44AjM0k1gZ9YccPn5ir2
lYOSQ2MkchfokG70nyxW7NCOLv2yHi1/fcXryCjzOu1lLgVLViPO0qufRhnfFwsqAmMu2Nf1gycT
DkeaivUJIKflasOXqNVcUHHFyqEJG4jGDf8pHJIJ+y1nYILF5N3SpsD6Nt5EwWMjP2mT5k30QDVB
sVt0Djg8qYchG6MFeBIgTk3AyA/JikJ3EiKYwRbZ4aCkp4Yct0GmuYP2I6t8PfuOrN1f5k1O0TC3
cWNggItPQr27huBraf2e+isq0kC6vJKTDW7HgqroMSiEm19hxGh4kTcgU4Psq2Jnifpl3bU/wcST
MW7burHL075gpYvtson9BcwhIF7ZhuBZDoU6G590hL1b4xtu6lwuItAqsWwgm4gbgMPUY2S28jeQ
Q3YeZJ5s6RbqgYI7WrClfAdOP9e1FaEN0tUDj8R+Lt2DAdBoBQnpTxJSp+VxMVuvTWWtWfAOdVs8
MomNxm9mh5FUsQpC8pSIKKouI9O7QT4D1hcYxLM6nGMrsq3sMa2Pk/qy7iEiE9yaqkqiPfKcKHKi
RJ8YyJFMkJ+JakFgKPhCfOZL1dRuVkrA+xR/o9V3pILcajxm0s//thruFkkbLU3HECFA2G1Ka7Kl
9lszChCPnc8/g5rTR2E7egaucG8SahixcyOL2nWsfJ2lKgalYXIkmXXT9MpVZsqCNI5o+9jfz2wm
aVaZ6GUDLplui1IZfQ1Aoy8a8bjs4Brm6nRqaZjr5uFviOSpY7qinTt6qZ+5UAmX7yFBhXJxcacb
tqhxgf2Df+zlmUEOC0lnGFUfo3VuaP1sDmwD8rrLeC91mIQzvHXfuPw2OTPGYWFVIr07qRS0hAH6
MIpNk4Bu0k/rHVVfCNl0ybGZBfh78XSdTPJJ8mGQAL4FWmSV5TofdyD8NVLBxchcemULeYwIo0ZC
/yiaIWIq2QX0xkOrt9d37qL3na2Cw4i0KExFahDGF4rTssmcL1Hh9ZhJXDdz+bI6s8OFnpgSD2nQ
oETbev+w4FgJKK2hSIjm07iwRU/IC/MLeKye2ePQQoGkD9gH0TZF7maHsYTPHmtinnx9p9oIzyqb
dZqL2IxFPsHhhxz3ixyCo8TVO3QRLOieMiI23SRwd8HR4lNig5xW+Wwk6KDXnnRoiVnttjV2eZFu
m44IvpzIQTjc6AZ9qIMajbxpHtmDdtVRDAmNN3JxL/AQkbNzeNETuVfzFtlK0Mo6kl097CL3Z371
wqT5iK98FZgT7SGHGHquGGMhwUHASAYCTmeBuqNxzXxDvpc0W/GivellO3IQNSgKNpTPkBU4w9oS
IMLVtZcJhFN0OgwxBu+Fzy62ghX04DkMAgVEVxa6/N8Q33yut+mxs5H3Aw0QfYSQJbQqpq20i39U
P0WCNIJzwGfA4rzpwQIE+oQwDW3JwHxgOPmBpLvrH1FkhgOVDrxaqtGBi7JInzo0/qXpJihf1m2I
kItPe1l6V055r6LmsFGY4s2D5EjPMkgiqy34pP+CwOcDcPH0WvlgBrNVIytgHhlRXrjPDky4mtrQ
XtqKOmdEG8jHHl2kpZU2AUgs+csQTrY25huNSrv1PRS5PIchIIItA5R78VKBQJ9k+RZGSInmgbBu
3Y5oORyEJGg0pmEN+I17E5TTsy0XyQ6Z0e26GVEsxWtx09yUad7g5cXyhsVmOGj34RUYypx+l7qF
QxrBm399/0w++zXRVlnSAYF8W6W2pR5J60n0aRCNm61DosnnveZkyY2sQ4Qdl6EnT62NsN6u0n4L
SghfQlJ5fRvXAd/k81/KZFVRxKqkTXAkUWrnok5t0bbx8IDGHGK2SIuH7WtpGRDveI7GurRLHYXk
9bWse57Jy29HRianS41gt8A8VIBqDiaG60rgd8x9Pwd0aPXg72cvhSbOpCUs0fOp0CtSPrTjMUHf
pyE9gDw97gTvbtGKOGiQU0Mu4wmBYS4/Lqo/ZJGtiWScPztIUI2SdVlV+ADXHAwDOlXo4mYtRpHT
HwefgmaEbsBQAIIM43H9K33i4O/mKLeBKgq7oD7BV8JjOCsquwnzzbwYB8hEbEy989fNXc6ZaHhy
/W95nANmNJH0qEFeUH4AlfGj7FcbpvqKx2sDCo5/1ph44cYSrPMTR3m3y07emaOYZl4sXVHB8YEX
ufnSYIm13BzQXHsftWil7iuB/38Wb7+b5MIpqM3SZaGYXw8MkIvLbrxfcnt5CY8L9IbaK4RTyPFK
rpAk4RM3/X+7fDQ16TXSAqx/N2igYolxBNOI79Lsi+BL/skD93Yrv5vhSgLGbMXo48aOMj6o8Vr5
gbK9HT5qz9F++bpu6xPUejfFOekko6XPjLAivThQiFUEv2ftSpYFV6XAN9W3OvWZjxRqgza4CmmH
4Js5IQI2NotveElhk93iENd6glbHnuKNpIreguveiaPx0TvVeVStlNaaO/fhLmmjXQ1sMUMQbEmL
bHdR9iWUDcFds76p6ttunK12yDAUbEksxTzfKgTsST8W040GQZwjOAXqGyP+mRlVltJ+Yjcokiy/
wfWKcRFGwZk7aMjJdybaQofjeBBFcZdhTYHwC4WyBAgHPm4oycapGAkuH3X26jA70NCtZZuUHTgJ
f687JzvGf15BJ1Pct6uXIJTjEQluo9UwDHwjZdu2slt0UFVqaRvBqyK/rFu83DChnUyy1Z/taV7F
eqBkAG12R8x7SKf4kOw8Br+i79Ydaxg0CkekKngZVU42mQuf2cxqOU1MDW/RpLghcFTrlxn91TE/
mWA7fWYizkoVlGJof9Dr9CnW5KOqPEWZ7BlQIV/fQYb2K9+Mz9xjTHaJlRmN42p+yJOfXSTweoH7
8Rl6KlkFnUJUBsAopOi7gG6s8GvVPY+jYL7+Aos4Q+H3PdM4aNSWwbAMAm7jeR9s6/3bwbKlbya0
sBsn8gJHFiztgoTFR4vcDR70VhPkIbSO8qbZIpX+LSzGbawUR2P8jr8QaPdoOSY2ICKBgm0afA3p
r2JsDpUO6aBuSq5HafZiGu310RCVLC5j2mk3uFt+LkO91CdcueZT71k2sEbxUVQFr62t29I2dyNc
uqIM12XwPhnlsMZqyiSWwFPoLuDoqWt0j9ZOBlmhMv8CNsFM1Pz1Nrqx5rwc4EAnNVQ0gkwCvWNc
avLBgmJ1vosORCgCI9pPDmjScbEaTQLQ5HG1S+T+Gax7Tg9yo2X5C/adj37FAQxVUl2vCd4+8x1T
B2PThMiG3mGmyitBhi+6IURL48CG1HUbEYLLXgq3YfCK0fVMfQlyfx1oPgnn352Dn70FxbWpgPcY
+Zhpo6MftUZTSF5eWZijmt22t8EKvF03KcA2fhg3YCyCXcWmmlpEf/dkEWDn5YHYE+Tw47fLAEwO
1bfGk/Da3I/HAPnB0GbKeGbhyFvZiQ7TMYSubfY2SYWU0PoKBQeOn8idG/SJZD3GwSOQfhbhdTf9
zFUnx/9RpNtI2LosuPn4udpkLtp+yrBeFFFy+VAqXhUKimyXv5lKCZEVjYKA6uPNJyfQ1xhyOOOg
53CP5DpXxs36pl1exckEd1GAF2Js5h7heqd60fCb9Fs5fv5PJvjvMphMTonVw5voaaAOBb+YJhr1
uHyzIqYzKbhYtLfzdhYjmErcpRPjcy+U0THoVUTux9LCUweacNNf+dnJFnebTC1Ys3oV9cHGzGwZ
3qXs9OFmnL4gIzhPv9c377ILnIxxt0ga9XESzB3YVxLDWfRuE9aL4IFz2QVOJhgknu1dOszTQN5m
SS3i5FMDCtPytxqi92N9KZ/cUCdD3LVRZmmtg7UUgkjpQ67fVqoDBVJnhFxy42jx82jsJtMNhdTk
It/gbpCxXpoyXJC6TcbJJlbxpMiGV6S6OyX9bpgNwYm6WGG1TMOEC0CwHgOk3H6SabKiHtieLPIv
Uhp+lGAOsZ5tq9Jtq7lu0uxaKozHSc2E/IvsuPJBwLlt7jiPFS2TkhHtsto1UvBu/ArRDpdRoGtf
RXXrS74J0U7NUlXkbTSF+54RiiallWDcX0VCqlbtLvsbhqNzC9ynayJS0FhD6Qmdx+noheYuNe8E
Xnlxy85Wwd34cliQqqqhOdHvey/2mU5fgOYgBc1B4v7yi2fgbEW8c9AeCvNDjcwkCtWPQYY4LYIi
c91B6FHq7sow84Dz92MLAdCmgyiZIcols9P8h4eclsuLn1aS2iRagztlCt28cgghvl59nXV5u76v
l1DFsmRqUkUhBIPUH08B6TsqRRYqGRVQv9uF8RWRBYnXi5mZcxuce2BCqhlbE1nD4iedbZZBaJ+Y
YF3lLY52XfxPArGAGo9gcRffV+eWOafp9IhGpEbDH9iOmChhuYVSnxPAc0IIa4NndS86bJe/2/t+
vun4naE0SB76amBqiEoDoc9+sHFpQ4UU1+m/Z35G48vpy70FemeWCCPRCBkPDQHhlwkiIpoSrykF
eVDRejikWtCiVE8ZoyUhwW0fdltagUJbDw+gNRAdcfb2/NPnT3vHvU2HPjSR0MXeSX196BTzyhwe
lNI8xuPw3C4mmOMhLdu1tgTJgVBFtdLC8RA4q+A8UC5qKIKIVGOLXJ42dU44HmdtxsCou37oRJvK
RQtSb+Qk6HC463k4WtR6CEfdG5LGlsCWtm6KijaV/ZYzN+n1pCiqALf5vG92jPi/RVn5ld52h8Uf
DrrbvtGlAUKfyhvI1kIflBxEPOiiTeVAJiQZuoljPA7lxrNSh07XsujdJDrqlAMZvVakTmtxHDq3
2DFSm+XQ/GBcNvkja3gcX+j9+s6KPiKHLZCJMvJYBra08a5UNTuF8Fa0TyR/3Qz7Z1YOhcodwDam
EwhEEfknOzbS0fnjBtJewnfn5XDoBCcqd/gUE9ycaYmEcqTfd/q2LO6X4lme7IV40ezq2bGAANH6
0i5ml88gTOUO2yBppZ4yAUntpnp8kwrcklv00ge+dMc0K0tit761Ew1fCNyRTy/XnUYwGYcjUY/3
U2/cS8tjoFkCIBG4h8qduyEYysqUAWZm9jvr9xTx7IzZrEKQQhSZ4Y7WnJtSIknoum1+0vB3GOzj
4XoS9bN/Eg69I7PKHS4rD5GRz9mHgvQTo5QZ/Ak5kMinwlkp0cfhjlWea01bmEgPVOZ2SB+L9sqk
39f9TrBnfP44ZmOkbQ6MbxN/nI7go7Il9AiGoqlpwVL4PHI6FXozBHCBot1DWzwubzDrvb4UdkJW
0IFPIOtJX2tBiEduYfp6+GseRbUtEa7y5KyBni5zq7AZLI8yPpBN/todkhemvqZeUT9w6r8pbZ2h
gsahAhorFz3LWN8cgXBo5mfTFYU8Vf6wvnUCp4bm68ebUQqtJoUe9z8EQuxmDPdkZ2zLzSwc92Ln
48/PBKYioioGe1d8NJXJINmbAnTz1nLhQt/GrRR521fPpJhdpRs3WSsa2bzseyeLHPwYfagmJYjr
WVwPzmc7zzZGIoA4hi1rq+KwZyBZ07QLRmNb86WdvitgQwit72X0o07+ghzVsk6r4fAnH+t+lGLk
jZIIMa5SgAm/+dEYluhCEq2IA58ygLx3w0ZqoI7RxXazQ+P1D/la1uxWQhVCdlgXJc3RugbiBtF0
+ydH7X2Vb1f0WaiGnrJA7gi4OBmzJHVke35Nt9AYQDVoukY16FokjCa0yB2B1kSRVSmwr9WXeXbS
a/VNVJzUroFqubTV/Wwr0te6jFinRXLxjJkojW4FqO0uZm4PuBK7QbQsge/zWUbQgQz9oKNPlNYb
AEdqvY70aR08RCY4jJJIzRAKZTQ9206geZG2BhEEfiIT7O9n3lBpJpnLANUwNd9mhU3l51mk5iZw
97f47MxEKmFyLNCRtTTVjT6ABrGNwDnpIDmL6rcALETL4cBiSTHLWCqwNYNV1FRMp51Lt0Oj9/qH
uRwun9yLQ4pFnsuoAP8h1Fq+GJWvqrXdlk9gM7VLcHkYs93louzX5XDiZJIDDTmPNTrL4C+CYkAE
jkZkstPByRVRuCzYQT610PaaOkqskVYDvcAoHxatwgzKy/r+fXIrvq+GTyvoRUxrK4eizhBqz93U
u1M7OMQkt5jjfdRIt+0MyZ6Rx2ma2I+KHwLzokVy8AAwICWJ4CYdxIWLX5ppy77lVb+T2JE99KIe
pV/jQTQzcrHOd3a/vD2izw6CrMVy0DAusuUna9uLveFgXkHpZ5f4aNtzRfQGQnscfIxaS7o8wadc
btS75ipyaic/EgxV/g5uwLvmtyJIFPgor+yWZs1oZgqS3bLuT9L3tseQz1d1fl3/eqKPxwUdtASv
aWMgmRgkDyTz9fwrrtL/ZoKDkZBY0jCO8A9wbQwQNpbJDF5pEYqIFsKhSInu5EilSGgvtWtG+3b6
Aj5GQbAhQKo34tgznzOHwSgXRaJuQB7VMYfSk5cYO31yEj1FjRKkT0RERitYFl+o1LVGQk0Myxpq
t1h+4vLVguf/9H0ULqIImyk0own4qy5Orcp2VR36SFRCFoGUwqOEOod9Q7CQXvtiVl5LnCxzNPk2
Gl7DepPpex1NfvFMBZ9MtH9cjgTsENAibTGesUCYK/OUzFsyb33/BOGRwiFDZg0KnZhaU1HfVM29
FQmjTPYFVqJ2hS3yzO/acDFjkASiIG6mbr1Al+q7pd7kqT0PtaNEjqFeJ6ZT5CIyD9HmceBgVkHb
Guj2dvtwE8D08M3Chbm+e0LH4OChTMMFgxmYbelclGp2iy95nW1sEeBuRaRaAkhVOIwgmb5EeQlT
1vBAe3M7QT+kkiJ4xb1gUQKkULgAI1jQj2ZA6c7VU3vcD2jYjTC1w/owWRUFfHLXBHK4BFS06B0U
4O0nxZv3eICvhIVF1SxBrCJGzFI3qcyrGs+8Ro4gV66U+zl9JGC163DcgjjfxwE0CnQquxaow1Nj
8hNz3k/RS9QHgp4L0RXKF8hKiEt3eoN64AyyAG0jgyyg8JmUC3ETz3JF+pOCc8mnYfsy1IaqYcIn
1nzTovRHFUGm/pNs6GmnOXRJm7LO2xoNGOq22aVe6DERs3Jb+e0XekMwQTD7CwI/0bkU+DGfhK3L
JCE9RZYqhANPy4+kvM7KrSoa+WHHYQV2+KRrW5pKZLEioKRTe5qNg4VGtM6izgSGjKrVXsspFHRM
sMO+ZpJDnCBuKTLniLIqZA0yclXpFXT9VA+qwH0SCQ6KaBs55Ikio4nQV0ddY0SaAMW/pd4XmKSW
u68COCCCZXHAAxFA0kspMnKqNm+yvvLI9BjhRlLVyu/GZluVyC+VgTvOqsC0AMJ5wbIpB4sgmRFF
lkNvTw9a2dmDoAlUgHV8brbMu64pZJTG1LZ3NBB5m8NWjTcy6reRb0GzFPW/9f0ULIrP0iaTFpcj
IzfTlJ+VPryWIO6se5GUlsgKF7GAzbjtCxNbZwWAqKZ7xNcBh6H8fX0xb4/AFZ/n07VGZ6VLOyNr
oDwsG+SsvLe5FZatRd3IVXfKnYUMZ3+ovrRAyb8r9L1DGJ+6LU3dQD0HN5Wh1s40z1sTOBJ2r+uL
FN1JGtvssxBGCeoAvEc42DqY7Btb/iK7qYeSxB0ThU9j5OmCG1yHN5bbCwIM0WfkIIXktNPNDgvU
SGNXrX6Thz9kWgiuAgFw8QLjYWBkQ96y2hFNf7fproRudVbs4zw91GUqWJLIGAcnSRwxcjrEZTI4
ZJNxa2B+nE4PaQMaZgFGinaPC2RAn6GB0A08ZOBmyIpjkfqmJMB8UVzAt+ymJCe9GqJzp0Szh76P
2w1dnrp6GzZ31eA1oOkqvWTZGcisipSC/7zioAh/pmPHYogzt5wisJ8VBBc45CQqcPqoN33yDVn3
uXZSSbCVf+LkR1vcEUhaM+qjDLam1u/yOyU4zNqPVvktxaAF+xZHm/Uj9+eX+2iO83sLHcOZXiMK
zKvGadRio+PeSad/Tyz40Qx3ifZykFLdgFRLOTsB5n7ab6N2jzSrAPL/vKs/muFc3iokYJME0fRu
ifbNAsFYjdrBjOHnIfD+ZuMUSyaKYagGn04bUmtJ8haJ4iCJ7mZNqm0t6pxZLUSFugvIzxZ1ssTd
MIVC6mCwEBAfho2+D/bhPYQcnOzGdA3nRb1Rrgdnwsgi6BrDDeLI9WX+CSIfjXOx6xzm0gDqGIhX
D9FxNMBHHiXbuCSb2KivpUxk7rI7ntbKnTTJrCJJVVCPVvrZCYN4P1SWMw3hdn1Vl80YCmsRlRVi
cnilNF2UpGwgxWp8aj3n7a7uBWnxC2JMbOfebfDznhC/baKUhoz0TN1CG3m2Y78/Mv3Qzrae5g2j
IVNAzjA9Fdu/eNzBuKFSGf8xLZNPCyZanUuxCePRbtlQxArDgd4ajMVQ3vc7XN1u71uP5vUs2NgL
HBQfDXN4ogRmpxtoScQ7Xd4YqCqrt8px8CKf+Jmj/PqLz2jKUM+iqq6j2fcjLoctifG2MpGWTLsr
o5AfpKJ7VixF2NbLvPxj8MX28WSIO4JZlo7ZXOINMO6nn6x4mB9zFJY3xls3iwXZMAEsX97HM4vc
uYsw7x0OGvZx2DS78Rh7teQbjrJnbbHZq1Bk9OINZxoWnvAWGvh54tdKCkxMYeJA9P1TNL4OzSZL
NkV4VNvrfhF0tlw8fJasYEN1/E9nfz+7TSuNRKYeyNA+rH80qKdYhTNqgnD54kVwZoNzw1mdlRZF
UBQ7dD+gW6X0pfqXqJB3ISSBW5xZ4W61SFmmcSBgNyoQmuKY5d8kL/khvWpb1uSUPSnavw7pPhrk
7rd5sWhW9vCKACneMO22A8gupdTc6MtzOStP68frolNgpEPBpC5mYBTOB6V4lucMQtau2YBfvN7X
cWovBQQjkAm6WhJRZ/SFPImJVmXZIDoQWTd43aBSpV0bBvhooxM9BkfIbWBKkEg2BgVrd3KkLZqS
0PAQ2aIewwsx17lhgz3MzzxSicuG5Bq+Y9dboESVPEvBUMRsekE8+FIbfBnn19HCMV/f3wtO+sEs
B1+1OVbtREFYNckNkrTEDkO36a5M4cSMaH0cfCWW3nYyBZGT0liuBSanTtuowWsU+4m878JNrgre
OReO+IeVcZ6D8LVeyAzPiYLBC8reDnRp0zaTIFa+MPT6wWMMLlzIlCSVjAQ1TYpiGyP5jI/DS3NI
DLvbJ9fUTjzj6/A1Oc5bEXHFJYD+sEQOxQwkKSn0OyG9MHlVcD/W1+rgGfXPxPhGg9Au8EjpIZj8
c+x+r3sNWxN3F30wzEGbaQ4mputRi2ssyWlJeNP3+f26icufT2On/i1A4nBN6cxKlSli23muHyR0
SWtRdiAoD6+buez/JzMcmhUDSYfYgh5VWLBxb9LtR+pHojTo/5H2ZUty28q2X8QIghPIV45V1fOk
VvcLQ7IszvPMr78L7XNUbIgu3CP7YYcdO6KzACYSicyVa+1gYZiTnM1wyV5WLWEn1yyMfUwfs9Hc
EGz/oKAtjmB0PukgFru8sH9xjl8m+dp6WM3/89z5R8IOCLT30U6Ois8k7JpXgbXf64afFshXzAmd
h3It8fqOQi+qVzsafNq9yuOznN8pIBojmZ2KhJd25C8/G+ViitHVxKgwro9+Y/6XFta+rsU/pdz4
EnUk6OfSHknyahCQuysZelExEDWl8pQWYJqWl3cS/jQXw6tA39gPiWVHbXgNGS8wmb41pRU5WYNX
qFH4svaga2ug43FKwsZZCsX/j5vHhapubKs6TJCNpMfx2AQh2FKYWyzCoW12aH4/t2ef4GLV3MeA
ZEXom3fSdV2Utq4eJvoSTZPdilSsBeeXL8lXY56v4wjgCsSkbNINAfrevjJpx8t7JzLDRaJajWKD
zqj8NxOExp9K+WYYv/w3E1wkMq2xjGhnIkRUt9MSEDmYRBO4+5fj+btwUSjtSD5nEeLpkhzlAbNg
OrHV0JsNpwrveozxr95/WxMXj0ZDLo0hxJpq3Vui1M7W26oWDcl+vH0uuBtfbx/SxmqQAKOwU9Uu
NtHuw7+iNAcyb5xso3yVyvCtXw0XQ5G3QxJ5LamDcFEwDjq+9Bn9ninDsVj1r6FRdxDOipETFY6s
3XXj4HaZYidGDLayp7auS3uwpFt9LF76gqRQvq2u5k7y87rDI4lGIM8hf1UFyAKU9Q4DkpFdhSCv
JF/qSPYwUTvZcXWTjjpkurrHJAsdqRpvrUEGf1y1fiXzSzOClEKef1htfZeOkh3X1nWRoR1ZzG4R
QcdpIcTJ6+XaqrqbsVYrQZaxf+H+chC+j9BNVEtAT624uvTeZqBs+r+/h3A/mTo1UUoCRQQ7Zpvs
szFXKZsoWE+W4ofVGQ7NDKdHbn/Z6/YeK5/McKdV1voMHBVodCoB8RMI2RWTM7x1bnRvHKz75ioV
PVZ2Jk/YFXFeGHd4u7yLjVWG8FanaXaI98IUqVA5f1m61h7MJySeDXmpRfWyHajAZ7Pcgc7KqFwx
CsKeEUzHHdqMoGoD/BtQAdEc4ocG0u+n7LxE7iwXU9xETYMRXGi0tXacxW9kRGamQ/63VYizJPEN
tZIv41S4TZe9DZN+ImHkVVZjV9Qitp6nxybRfAyg+k33FKe4Hpsf8dTZJE6OdJY9ok6nNVS/U3Ap
zLmC4xw5mhY+h+Wr2XW3IBELmsW8h5TR7Zo0vm4lHsmeiWbZfTrj+o9ttf22xsAY98OhWMegL41v
ld7XNpj/HBnqevlKnvUpOrRzVtpddJfPzXVc6A8aLX1gVo5VXfnR/BO6MAezbX+siXHd9/m1lhXv
hSzftmZ67ObSs6zKb4zqXSZgo1fI7QDVDgmxp4m154rILjVbJ4ui1zHFuLJJ1Xd57U+RtIBQS4Me
Xu+k0pLZsvq8DJOnr/Q2xssoV1C0unwQdl61W6/kwdhJpEeWznik1flVAb2cGd+2wPtUL7Nh5+rT
ZWP7V+Qv//jw1c3Zzms6zmWDFHfKT7V6XGd3rAQZDDu3F1zwIxfdmKh0I++GDoG+aYprZXmIovL7
GmIwrsoE0Iz9m/K8GC5Vqs1QKsKCQcDAmKIeEogQsbqeiJJ39wMRRSaaDLVweMLneIjCDUZTCgDJ
6/B9jt/KDDpEdXg0FGhAm9ppSoggAO+ValV5Y5FLzfJEHtd1QsTAdADDnNDX2M+C+cRov+lt70lM
vMdNHfkKAt/Hyx6yH5c3xrnwn5tKbk4lHpLyafo23BSO5aiB5lPIY7TgIVQEUnii3eWuAehI6fpQ
YrBIVzuk3T8WvM6T7rQOmEcw3rNQ0Lbb9c7N6rg7QEJ9HOTVeHwN8nNWuql0pdQPSSg4A7vHbGOF
C/mVNi1zaWGYWQbeEjU56CFmTiMpzuVvJTLDRfu5GSokKBBr7gyEM1tLbotGcMb2X6vnpfBk/ZWa
ppKeI2KMfy0e8MNB8hJ5llMci/se4655UB3+06J4ZtMwkZeONNi7mKR+bhnuqmbgUSGCTyTwO5N7
L2qQ4SpJgr5mW7b3qR7eFGPtonh/bTV5kCxJUJM/ioybreQCSZsUAPd2QBMoANRjiLIrviXdgyqK
8QIXN7noUU1VVejaiPxNPnWtEyZfNOU2b0RYdpEZLk6ESqFUFiOvm5tjqXpKdxdXPwxaCq5HdiB/
u042m8Z+xuY6CbVmrE1Gj0r04sZMI0AxWIqy2JVqfFckTeB9/xJ7QWULqTId7xGuCAphO0uvJwOI
7LvOy76pfulmD9ZtdpK8xGkSW3VMSN3lXnmTByIK893Mnpxtcz6ZJFEJTUV0ychyrw3PyZ/Fi/Pf
5xxwtto5mSRMYfXkSz/6GsET5Y9C0tkE53x5laH3zOCLVmlP0myH1mMl1e7lELHvemcjnOsVWhzX
6YoQITVHajbXFQAlXT7YcWEI3EFkifO+MYrmYc2RYgzpSSpulvhFGe1IF5Snd3BGeCJsPjx3K5nR
MKZhCb5tLcjvkQH7qN2G7nLH2N8AgwjqF+vYHIbvIrDp/gVy3kgWJDeHS54HBX1EpDZdh+t2bKF3
tD6WQlnPHSbSz+vjLipdlcIQaj34YNoLoCuHCYJyYRM9NjkmYGTlSgbJRiJ/SedksClKhEa6OIUC
hb1Zam29FA4bC9bNFyOiNe/b3gC+Pk/AU9F+65L8NOgiDNf+cTZNU7d00zRkftVaq6NQwdBV2Sk2
TrIR/Mkx+PX3+ZdDHk+aboY4zoN0nVjXSfxSNKA4E2RM7Ff+FoAVRUUnVgVLLuVWkVZRpg0j6lHp
EXSLJ8YL0R2Vg6jntftJzmb4PANk+cYMdmPUb3Mnbw5a5OWNf3m/BCvhM4se+r0og8MEk2HtgixQ
A9bDE4lg7t5Ym5VwUbyYzUVrICaFclRuZ+pbot8WAzo/QLWLShoiU1xANyTEjSpGv6mZ36XxVqpi
Rx1XOxsU2xI1EXa9ebMsLrIPURNPko4mTNq6EvlGpufLX2f/4bExwEX1JEqTRlnxyEb3WnGglugb
9+R2RZ+VcaCHnmg4TuRxXGyvc6vRpBTBT1utxzZX7FX6O2x7QQK9B5dS5c2yuNheaWWlzCX2Lb8O
A8xSPBN3CKJT/driHde+AlUNtfnmKf/buMW8iuA63u/8bKxzER5iwOBtYIsszaAEHF3v3GlwaHQY
CqcACiE7lBCXgUqw2WuC8LQf9Te2uchRmR3EYEOA7OJjGGieZGPcHVK32hN9oKfCTdz0RhI9nQUn
gkc5jSVEAxIL+Uf20wiIm/6VgCDWWu0xxni76qSoD0Su2dlipth9uMB5ubxqUEfGPgShBAr3p/S+
9qVb9ba4iUO82dPb0lsO4JWCWvfjKGrb7xcYN4a5gLO0mCpNJnzjkR7J8jT39wQ47OjQJ1Bwc4sB
I9dBlT8Ijiv7qxfuBYuPPYQY6VSgf9T7DNKVu8CawKc1X/n/GOYXnFVeSmioaBIhPuB2qB+G+YaR
uA7Wm2BF7CxcWhEXgLpyonWegNlpOoUPvW/CZ6ugOsX+cj/4FdPshpoQqrbS8/8dtI/8aPMFuVBU
6qmCKice2XV518dvynCKRYm56GBwYUiZGj3RMg3QhKx3cxVTVF8ipfcUyaVEODYp8g0u6kSrJI9G
iqPwT7+Z2AxmiDcBit6JbwgqSB95zqXvxsUZGNMG86NipU/3U7244ZwGGao7XbXYY1TcZ9CkHFb1
JCZf2r8UdapTSzZ0le9shgZAXbPFKjDmE0kfUlkQv0V/n3OMpFXzWq+R4kkkslfzdY0EBtgf+H3v
zgvg3IJMPS0bEzlRpj5M8uhQjC5ZaI3I3U/B6WIP50uWOJ8I48xE6Q1p0Qw1MFTFDnNkQ67TVREa
axGUY4eNjp2o87o4n+gMI55wnhW38nq3HJFQdJi2zwLNBhWkpx7YSCP79+m6wrhbcyhPGAGyBUtm
IfDCkvlnhr5WtdHWSJ0Z+6r2AlJvvz1QgPEWV7GXg0hwTfAt+caghRhpFT2GKUwm5ZlRiF5Zfj6D
y7CSBG6z/2I97y/PB2W1tNdRRwVWDHhQ4Ek8QKSvrMi2brVj53ZQ7Mj88mV4zUTkFPtx7NeH5eeO
VkpmTUOsdEcpPJi64i9gsrHbKvfzqvPyVTjHvH/1nA1yea+RDWj4N7HuJqsUELCUV5X1onQivn6R
Ge7ySTKjIwOSMDfDRKs+u+l8GkTRRLR3XDShlWQmaUkwI0AeLDo8jpPhJiE0lTKKETgRa5NoRVxo
wXKiMUowwpRbdq16LfBGoiEckQkupqhWD+mwEqXOqkn8tRkCQJQDeKbA2wVRWOeCSW/IjdKk2DcZ
hdsybezRElgQHF1+mGiVkn5tSzbUSe+sxpvKRz17jYTye/sLsfCSN1lz/+MJtqn3hNOKIk+F6Rot
UJHfjM9QFD7Er7OzuOVJ9eRX0av+A9j/ewg8W+ROT9JUVTjNaEjTzgJot27scrLcMsQxKsGArXYp
RKLfwrD6QhviaFP4pIzvGQTG4jqOgNlq7KRYvHRsgrb8EZLyNK/lQSMvGu18DbQPqqX7fSea29n3
q/Ov5g4jIbXWKCqKzvLqTcvXsvPlIRbcDsxpLu0Mdxjrqu+rVAfshkkhsrpKcR0f0pOwn7d/6M9r
4Y4hVCVmKoUolk7O6veDzdJadvv1dnuovSToT8k9Rr6vRELC+y59tsudTWouTTSsFAqZGTqVVA9y
9O4b+mNWRNSz+7BbFKcwE6EDI8oXdrppmEIQIKLj4cgOow4cD+Q1BoepjTKqDTmXyAmd9U4Gn9qN
iId5/5W7Mc5y4c2ZKqtq6sqUtVvwalD9DG8GqOFCIc8jjuGjUfuku8bj5cxid283NlnisbEZgoGd
TDK7fRuU8WOUmlaUL3okVL2oHbdvykB2aypQZ+RHsa24oto6IjKlkVcS20hup8TrRRzT+3UK9ZcZ
PlUamt7s6ZSwfIKg5ZL6VnmgmEqSIWdovYUiQrLdA74xx3V5aJOUlakh7cXtB8C0PkANWlTU3014
EX9kAkFQ0/xIoTYfKQvLaawWHHD2CGL55z+0j6onCYlmd+P6xhR31qQcipPJjPdWnVd3s6qcsmTx
/sDlNMXCdCFeO8TkQmJYZRkKZggjpvmUZfdJCP2W8EveV4KwuOtvGzvs/9/sWqM1EVWBDXUNVE+V
+VCDTp2mdiWCWe6XGzeGuLhYFoOxSBQlheU0XjPFudg1fyTXyQ8gIN3Q6/9glBCsnOcN5L7ROHQS
JhDQ4xmKHyZ1reY11kWbt3+MNka4TMWCvlSs9CgFZaYTA2fdLrZRPfbdY4MhDszmKJjxo56KYGEI
MhiRab7ypidzO0krcgtk4XhvYfjBdNUbHbCR9UZcbds9wOeF8sW2XNKhpYWLHzf016l1e3qdLYIV
iUxwgd3KJSlRVHA/KUbnDLL+CACYM02tgHJ0v3yxWQofzKPGLJSQNccOheVBfgf1SdmJRieTe+gt
+j04Ok1R9343+9gY5fKyrLZGqkWgAGW9EICKvck3oAgoyv92A9PGDBc19FC2rJwxjab54MpLFkzl
6l8OTPsX8MYGFzHIGM5SWSE7n6Z3jHHZRfgz0UFYeFcMdho71s/sSR8ObehBJrlsXWUWEXvsP4Y3
v4APJVpdyKmCUzf7BaSuGCW8gSdxFihH9dQ8907iQz729Acj39uIYnERJVPqkOQofrnR4unJ24rS
zRqLihiCeMwrdre9TCylxjyCPs92Nb+Ma+4o5nehttXl04bxvs9xPyFmY8wVJq0NRtXadbaR+qlI
ZvSy1wPS99lINM40T0ZmJMPjYvBM6wvVH9bSS4z3lgQLFVxm+5npL89QeKXuyKirWsb0EsZmowP8
4sBUz/vvyU14YFQpUIl9qE/gFvHEnPcsbPz2vtiY5sKKsiTSOFaAccuBGSheE1geLlUb4EU389ED
EURLwTFUeCFvqo7g/BuRk46o78mYEA5VewbMHzm44QPC4ACLH0LZWDDXvu+fBpDqVLN0na8HVQqd
S01HJkekd1o4FGKx9Lsiwtzve+fZChcuG2lRDML4i7vFo9ZbVDhV93Q5ju2HyrMJLlSOWdxN0BbG
SzmZfa23gMmIBb3If7mjzza4ULnGkl6vGSqEbIq7dKNTFMgo15k2xOoCocK06NNwYdEqmjoyQ2Sl
UntTDwkYxRxLfSKyf3nj/sXzzqvi4uCEOXKtnFE667zZJe54XfqRpz+WV507XBMPOuF3qNv8R6Nc
pgWS07EbGmQHjbc4C7S1mhs8W1z6mDg0aPxyBvuFiFz1Xy6aXyvly0S0nzqloZhIBlQ/+TZeD0ER
KM8xJnWPhk2c1JZtyc295VXYV2XJzu/R5GyZi5xzHic0SuE5TEvYcLLTeGivWAe78DFdanqXd3c/
Tp+tcalX2UjTZEK0+aM28g9Sg+kVi7KTf3kDnO1wMXLEixdX26/wrH6XIltyRmdyKziOfBiIYGEi
X+VVImW9S6Yixcri4/x1aG1QoYM8pXIkJ/3ZdB/7iflnAYRHEL14hoM0jZKlIkiWqxKvj0c5f0AH
/PIX2z/rlilbjE3D4ulncn2JKAgx0N0hdiO/N2FuS7Mzkv9ohnOMhraQh4pQbBnyL+HgGdCKWPxQ
+np5MSww/e7s58VwblFGY5LNy4S+DX0ZSq/J7iOMiVl4z4h0Kve/zNkSd69oXR0nZYHbq9N9o36R
8zdpHQU38+6n0VVF04HeUhSeXGZaWslcWpRWrAJHKQUQ3WwcQ2s9cxBN+e2e27Mp/g1YqAYusRAU
d0kP3m5a4LH5TIvAbGMn0h771Wu6wr38rQSr4x+C6NjrZJhngKqzJ6k5rb1i0+rWDEXYWZEdzvOW
bunbPIedprtOIt/q/wYTUDwJikb7G2gwHhJKUHPjrkwtaaMmqZguBESYuiAJOmjfiEWY9hdzNsPd
mH0oL+qAkXp36lsnH34sY5AQN1FFEp+7B0k/2+EuyTCJSIy6Ih4PEHmNJerUTeEXzWOkSE+xLhol
2T1MZ2v87aig2mxOCbL7avHy5bGDIoMI0yTYOJ7hh5SFmgHGD16aHLLM16rxoOcnKooKIiucr0XJ
mldJi8+T67mPFr3T10ZQUMwM0kx0IbFY9lus22waF+sqzYC0ygSQ6lyrDtSKQFU2Hsw48Yq4tfsV
43CpaVdddxh1iJOEg0/G9opQIorsoo/HRcJ2UZc4i3AVp3kT9JhJxFyyq0myACwi2lr2MzblxUiK
SmMa4CO64hR1QGJfa495JrAi8HuD/YqNlcq0pCy2GMVDk9qrotrNXDq6cqXNmd2X/uUIqDB3uPQJ
uaBhNbo8Vgzjx2AG3WJP3uqW/trbCugcT3qwBpML6NvJeFyQJIYQEwf9u8iPRD+CCykMjKFIEYoR
DWovf4HUwp4P4fWSO7JfuWCcDy4vWuQuXGTJSF9iygru0mJSs6Xr81hBnFKl7//JDM/EM4fDuspI
d1yt/V7MzpweViFrk2AplEutTS1ZyjVGas0agRmAMa1sl729RnZuT67uZK6ZOuC9HkTPCZFhLszU
iW4SKWTzSOsRwm7TeJUagte5yAQXXRJzkPRmwNqk5LqW3Wp4mKvHy5+IOdYF7+c5d5poJHPHBGw7
NJXLJFgMDEsq30P1Mc2CshY4xH619hwvKVvx5mgTOcxKnbG3aCpYrMMfZXdQpqOO/yBtYGmnBF+q
FdWtPtLnS4vkAsqkxSapZ+QFut26xql0q9n2wYKlP0YPCRCmq9fdJb5+rB3NZ6zkq7BBJ/qSXJBZ
s4F0hgwYzD/lnebGejTATSLdMMBn6ZiO9SbqIO/PHm72mosplRkpy6IBQaKBIgDzPeFRe9O95mgc
PmZRj/HffzQQs7HIhRW6WnQqGrwvVPMQ16eKPgrD9X4R5myDn3QwjSIm0XSWg7NRKnN1jwYoQ+IT
Xj4dgs/Gt8bbMZtHXQFA0Yq8obouy6CeBVUlkQkujIRpr6uRhAwi7g9L/Q6kMfbv8ir2sdUG5q+p
gRY07pLPp85qNQje5WjWsStuRt2D0dVHDyO00iZXcVev8iUgwmyB2d3kaGOWO3ZlRtVy0HUg2K9n
f70mduQBh8lwg7I73gA6K1rnLnXSxiB3ysYevA35ipJZ2T2byV+d6ZlS7hi5v0BUKra+jVVhF6Iq
9e4H3Bjljllby0NbJ5ApNdXhKK3N9UATJylkwW6yDO63GLYxw52tTGkiEz1kDEIw0udGtkMMmgts
7I9vno3wyjOxojVT3YPjg12mYH1KHmriUOee0fVVd+gRuUy2Ib+Jb64q0bAF84YLC+QlaVoF42qq
BrinJT3UYWChc638zERTX/tFK/Cg6arB2Ah44H1MZ02fVdQMNAqt8dqfUf4DOYB5t3pA2WFEX5Qn
7HcxNha53LyD9mJGDEzmTMDXJAcMcdwnp/kVR4FCnFXzwTN8lQbyAfH4h+AEsuDx+56eF8sd/ELq
BgnkCwxJPrsr2NeLG92bneYIYI2wTrZ/4WwWyp33KTWnvqsBku+8MCgOTVA4xjUENN30ADYiR7VF
tH27ycvGIHferapu80JfGOpzumVDdkZdHKoaw5jq9NjnmqPSTtT63bVJAUXQcQnhkc+dQ9moqrRc
0Msw5eW51ID1LntXL4u7Wl68goISBIXIy59xN8KcTfKnckkhXRfWeKGEcumSfLg2OvQ3epFGMdut
35xlY4bLpLOhkLtkRnm8qP+KqoM+32bR4JjdKa6dywsSWWJuu8kC1WlJ1JRigJQYk9PFI4Y7Z7dC
0alMZKdoRNT5u5FlszAujY6VGiqQE0AxxeJU1EnGm27xR9EEnugrccdcqxpjpDKckLYH9J6kNbct
jIld3rl9IxSUvmCwkk2+Fp2ABQG5DzKEfNA8TY4cYgHbacUCj9vPsujZDneUm7LrctDo/dMU0hwE
jkA7ssBR+eCsEBTY97/P2Rh3jJNpSqy2UdFfLbwq+rsHzd2a3k8gEPxvm8fd1L2etYveAJe66N3D
atX3FpUdCyxMl82wCPD7OTovh4sQmapP1QQWfnfRZPTiHb2+G6KTOV+BBayQb+vsv20f/8puVNOq
U4LXzSBr9qjkdqiFttEGsYhIVPCd+Kd2CCTsrDLRzkV+1rtApU9rdRWN/uXt27ViylRVNbQe0Q75
HBwmOSp6g0266Mm7EQOEVd4vkrOkD5fN7J6kjRnuuKKES1sjwWApGQwHWHvfSsFuRf4IALIxw37G
JtSFMaQSzJCVJ9ZjMz932n0lXzdUsBj2Y39zuY0VtqcbKyYg31PFEt+YSDdzlb/QUhZ49X5I2Njg
Tmmk0HYuGNtB78oOmMyQzWc3bP6WKXH/2VTaxhp3VuN0jWnRwKmnunUTqTrJ5i0am+iLtZhnxohV
a4653UeTE1qFKPoxF7u0ndwJLma5olTCdq53+l38xiTc2BtT1W0L3CXLlahhK/BFnmA2llOUp3Ms
tsm/rNTJyVcgzS+7+/6Y63lDNe52jyboFU4pWLGWU3vECLWHGVC/vFUw0Cu0tZt2bmxx93updfIs
rx+EHACzrNCGNd2u9GeHTYBmft0LQID7NVxTI4alGXjk8sgkzcyV1cyQ1OfH5ra/1pzi1ASmG4LZ
33KWr7NHAojKAMsexXb8ggmRwx/NoG5+AbdkasVTDHkN1gi4aXTLTtcbyRSVkfZpek0sUNeQ1Fs8
p3qT045o4GrH+yx5hBAEQHKFZX9g5g66F54grxe0hxbVEA2goeHVOlQ+g+OCc+DUBqG3/hB41e6L
+/yD+LunTWUZI1Hg3GFiJh3wFLW3Ouh8oEZ+2dL+Efm1cv7uqachHiL2bFNzZwC5OjF8Kf1+2cZu
WrpZDPcN60JajAJjqq65HlY0e5evA/miZeB1DA+XLYlWw91xRR1ByyTHYWyb1EuSJ7Ut7mJJBLva
h0tsFsTdcdFoWR2q/KjHIWZGg12M7gpObu0HJKp9fT4q1DHMU65DnetgjF/AFkZFg9P7t/n5u7Gd
2N5MC26/XsIAxFD96LUXtVHsuvoumV8ub+j+IxuDG5SqpqpQnnZVGypItDBBNQ14wKD0AUVZH4vA
cKuvaLo5Ktj3oqc4qDx6L6IN3Q+tG9vc7btUkaSN0EgExwv9mh2iU3nF8ETysxi4vX8Lb2xxt3AW
p4NkDDgHw8kIoityYICb5auO9ZWOqKC2m8lujHGX8DRnjQp1RnQVwaadnOrD4jOom2gD2Z/57brd
mOGu29xS56WuUZ6co6CSYtuyXnvqyVBNTL2qFHjK7tE7G/voUGwcUpLy2AD2jGlGPw8L9ZOPp6cp
qOru10I2ZrjrtgWDK8iBwS0jB4OnY64pG1z9dgD5WY+43Fz1gYhoU7QwLnpJqDItVcVOQPZU0psc
eOZ5FI5I7FsBma2qYo4FWfrn85yNaaxWOh6gNxAm/IoandPeAUV3vI/x3EVyFIOnJ7h8tnfDMpiT
/tckF8U6zciaVUJZyeipQ9rXBM8cqY+dwVruyzhxLlvbd8azNS5gFVKmln0O9IA5DzZZrmQAcSXy
bDSHdnqorZ+Xre1tJ5GJqlmqiokzPiuTu7JVkMTiSUWdbg2q+TTXj5dN7B3irQnOLwBMUNKIQXxZ
TVc9MN4mBor5E/fbmuEcgzYLAXkEUHK9rBxks0EZJPL6RVQGZ7GUjxVE1qiJniD+l2cFw0REqDcJ
42wyXX1c7KHxkv7eEr522M+9YIcPE0kayZ0EVBgqpwQcsrlv3YJ8ALrFjPMKipyRffkr7d7Vm4V9
XDKbuGSOsqQaDJvHpKPBm4iBKopJ0wKTptW14vfBZAMCftnonq9vbXKuIc+EdvUoMcUtGzVxO+sA
PTzM9W0KQjmhvsu+r//6dB+V+c0Ko74cFD0BLpClV/M1SKZHUajYvR63K+JiRdpl6jD0iBXss8WY
GjTvTZeAqEy7ghaQAKey44uWbsAVFdliU4rcvdU1lglGfABtrOhbAsmM9CtVoQz3ePkj7VoBmaZK
IFqJEV3uxlfJkIUkjgkI0TKm2zSFhxANanP5ftnOHtUWmPbOhrjb3sI/oF7rZczhhMEA+if1ivrp
XeyXV4y+WPF1J3GxizaIk9EBumxd3Ynyn6xzm2lYUTnqyyy7Q0MOWtigdWddtVAfreysiN/1Rj71
ZmKH8XgzGcUDMVs3XZujOZZ2Xy921Cxu3lWOXMVulYPAg8SnJE2/lUC4GhjrMZbQHubmysyip8Ks
H8ywuRpyegMeao8AhWYaILTPvvfa6DTTYzP/CGNRNiX4kDzALkY5MGv0SnaNPOjkI1GpnemPKOwL
TrXIDpd6FBjmAk/5Stx6eqrmYzv+UIx3tfMvf7Cda2X7vQwudowWZiKlCt9rKgK9OurD19J8KOgh
Bh2C/kXJni+bYweXi8efzHHXyxIZa5/Hi+zWchkkow7UjUgAZQ+c8skGFzxmPav6IcMBSOX7cLjW
h1tTPVVzsKZAxULZoAF3RSJC7u31XD9Z5ROOZkn7Ihxll/xVH7ODdVUhnYo86Tb0V7xbzCcV0pJ1
QO+nV8CoL+/qTkiGbVMzqIVqq8IDAwgd1XzS8RG7obonunEsc8WJDBFMcq8+Y+kgMwDYizUt+Kbr
WOckj6EQhRxE+8mmha3ErhFZIHp6I/uWNzrsidYHiTuCrTX1yhfhgNXOhf7pJ3AflyyxFKk1fkL2
ZXSTAzlkTgJqdtmXXTb2ITrsuzu7WTH3VZe+nNOBDrIrTU+a5Q1GZmuGAE0lssECwfZC1QpIvRDY
0Fp/RHmnOUaFICzvHrvNMrjLJ1UWNJvMHFHZvC2UpzlzLzug0DO4S4dA0ZWMGtZgPQ3fOgxzFA4o
gu3sESAtJwvIg4L6smlPb/+oMOq9K2oii5bIXTwr5t9yiFQAXlclXqtaB22lh8ur3I3Iv3bR4Kcz
QeZWNlY/Qf58uO6GO0W9j7Tenlrnspk9fzBAhAeZBfAhY1zhsz9YLWgGQOeEN2d2yCffDG/CJrhs
Yg8+gTTkbIP7XunSZhMUWViSwJgmKnBwhujxMxiRDEqu5PWyvb2Pg2qnwVJ9TQak//OSuqXM+xhY
QbedoKNyUy0C/9uDRmE9ZwPcGUqksm6B35bR1Zg8ch0dLB9EY678ptmLTzxE3hmFFREmZP9Lna1y
XypUhlBq1hApltXZNCSHXJbtWBFR5rM/w1+a28VxH8vIlFWXNB1XC/gXh+lQDEcKUr8+7m1VpBXM
/tYlW9wxkiR0H0dKiRub/dWUrW5TkvtFm4DBVfrATMFJJAshZnvIzu3n4+vPVUG1LErg8tpNeUyP
IP4CTWztRyfGT2fY8WJngf5xvYR2/U7fLAFjquBD8mVplPzHcFl14oZq6NRZ6ldheGiU7nj5GIjM
cMlWYc1FRGuJoBuW2lKR2hjOF2o67NWs2BNDBtCbUhMdhs+HbZ7XcYxDg/zPJGgCLh41hYDJ4I7f
MGvthY4mCln7XnM2yR2/TA8bXargoWFErykYMGwVJYRlTr0sbg+Z+ndGuj8Ytvu0TO7wyUZKSRUV
bBr5gPasXSIPUSGsNAvC8d5j9JMh7vhhWsLSIx1fTanqo9WQIyFoKUqhO0+tP8nQdEKNs9NfWlW5
z3UMmhsi+Yd9vzlvL3co5xESvIaUoemHt+O4uFb/mNf+Zd/cDzK/bPDNS2mAWFtG8Amb1u6m0Q4l
kJKlvtrdsXmNy7b2t5QoOmEAGANv7s8uKsfKOnYZngH54DDl7vGgyk7rMSnO5dU6ijqZbH9+C2ob
c9y5AxskSWs8/dHe6o9gxDoMYG8HskKQZQmXxb1uBsOQwnoF3TBeu+ijAdMsPYYum6RN3lAvPlze
xb10BMOkvzaRXbqbvLGEKIgSJrjD2+KNDve6da+vGDYV+IVo77hoEiltMXU1QnN67MEX36MtycDu
osXsut9mMVwEWYYyW9cRW6e118lAbQ0ygiDAGzF/FYqUJvY3zlItJFeWqn/UMDYblyhtVjS4VV1z
uWOPpvkUQmPKGH9c/j67pxYsg/9rhosbcVWMcl3hKk0kr62OmXTKRG/d/V07m+ACg2qStmsNfJza
RJINqBqE6ZxyUo+VHAM7pIjO7a49UMwZKlI5WeHbBmpH16Q1cU9qN70rfR2PuVsE00v8/0i7riW5
cWT7RYygAUjilaZ8e98vDLXUoveeX38PNbEqNsQp3JnZjZ19mIjOSiIzkUhzzkO4nUE16kfvxTsW
V6LBirWqKoPU33I5U2+6TK4jFWeV7OlmBlIO5rkV/2raDq65yx8TjAKUoknm1Sf9Uipn+oWaT2WH
Ge3ZndtDjjZ84wwOO8KtXe1duk6OmWkPbmODztcWJWKrfrdQmXOIwtcoegqgeR6y7IjBR1v3Q6cN
/KumNbHf9qmCvaakAmdfzx0WUmcDWLhGxLpu8NDjQOFV2mT7EOu3ua3/YFfzsH+8kfYiZMZVJ9Gw
44uyBJoBBieQ6EVPplSSHXAK2soUXoXq4IIqUBArVw13IYbzxZFWfj2NuN3QVaPN0YjucmOnZd/6
UPASmS3xj6tmIYjzSD9nASheGDLJtr4uKnozDx5cjisCEfzqTDKGeoKUQHb87oml+ybeX/77q0eC
VxrgKIkKQBnO7HWMZeVA/MJbyviZarXb9f5JizvRZSkSwxm44bNGJhLEzGAa035OU0HtdzfDsPo2
uH4AWi3qK6xawUIzztjMcpCNZJzTfPVxjD56ZseRMyY3eXx3+ROuZwILSZy99TrYeDUV3hucdKDM
ttthF4FkZwPw902Bvqfg/bJqEgtxvNUBgbDICh+9Vb+xCZX2yTgKzmv9uPQZRobJMqqMXyNDH6hV
V5RA2Qyn9NRUJThW9Puhal3Bl1s/o7McLofCeh/QSEyYxZREThY/Ykh/O4ISWQOQH2vLF3PQ9pmU
n3Ly2CnyjzwxP73Su6ul9xDQx70KbD82CEZzRbrPn38RFfOqbcJQwQsgb5stUJZP8khcZLCCl8Zs
FH/EDnJWff4ZCzEjoWOMYKg4snpACwUrCTc12eXhHlzLiQhsWaQT535Tr5ujF7RzScb/IE25NYL8
DeAZgmC1Wo3XF0pxPtfPCSRpzPnb5Vcl5oFHHyi/sv5M1eB6YvXOi327Ifmj5uWCQCYyJc4J1QFY
HxjfQAIW7iv/lqWvI7tn1WduPgqMdn6v/HFyuL0wzY8rTOVRTpteJUwd8cDQmq1qnorMnthHnzRW
qYAV+60bgfpFnqNQdwSCVx1/IZhT0UBEo0kCIt/2YHwPsatTHfXbFi+3DXnFp961R+zcX5a5ajiG
zDRFk3Um841MqTFrlB2QPRfjz764K5Jr3RB8z1WtDKLpBrCHDOzofHWEyhgHj3nwNyV9awJQzX2/
rMLaqBdAEM8COOMvhzA1w+lXmtM5/Tesj+2mLdsaz+JRrzUjNBRVAS4zUxnhU2YvaksP3WUgcjHL
q5gNo5jGpyB9iErBJTAHed4Il5Lmr7oIH7qcSKwL8B6sJek5BupcnGQ7Zay2ppo9Agt9H40FDu1V
8C3XDmspljusVoqHggbIeBiV7FA2gBJeHJJmsOQxuS0V2WVgnjDBjB0FyiZvJFvBtjjmM9/NmJSC
aDOf25+fAP0pwoiso5//9ROwVE6nvFRRqqmUXRgio8ize9bEGyznCu7DVbVVFc8gphBC+cTVqEMK
50AJQ/PR2lYwVOeNgnno1QNdiOCce1BlX806WGnkp5ZuHr34I0sCq1Xtdjh2vh0O5F/4NtCRfivF
fT81wkdtW4QTJcc7o3HbKLK7uNpcNplVlzhL4RNYqWk9xciRHOUMfL19fCVJPeA78cToAqertd1l
cavNqYVW/Pq3lIUF01rUFkKjv2O+eptHsDxZ7Xa06fdRbgDcFvxGxfckBZtv7lnJMH2rk63mhXe5
H27w0WOrraRNBDR+8KHfTfFnmARPVeg7l3/qal9m+VO5LItGXhH7vYcDuMnQxai35l535IeZAjPd
ZFvRfsZaLF+K0776SwBa+JIUOIkaRALKkZRXRi0wYpEILiqlVNHyXoGfqNSz82TY92a+C6RRMMQj
EsNFoWgqgCnnxYqjd0AJSuPdTHcUCccKBV5vcheHFtdDFqXITkMUunN9vFOYuf+PNsBlTJremroX
462q3cwjZPU2cMjeP+nWPD4m7RWBvNWYufBGLsp0pVcVmgLvSMg9I7afpBYzMHwjuCdEYrjQMsa0
M2gIUyv0xo1Nczd4uNnl0jYNQxDF5j/1xy1w1ogHYJtM6o0d+pAgb8fI7oG58X7GMRS9JtdNDlFe
B/vofLV/dZ4SxV4PrFfoeVd7ll4N7DqX7y/bwvpHO4vgzsbAJFU5hSgh4hFQg4I+P9TK8yg6mvmv
/Pm9zlK4o0nDQSmVCikKU3+M2qOpuXldbqfxHQ9/E5PIl3VadyEMqqimrirIIrnP1uVTTYMa5YUU
/Ehx/GgOIoCy1ec3Njd/y+CCToSbszYDVO7m2kLw+mv+8qBbnqVcgXdAkHet28FZGBd68rqLqq6U
UVXwX+v+YAanVNRoXi1FLhXi4s4wVlHbhVAoOWH5w2E3zb4fLYrg0PYYLZ0AaOXbwbWZW95H6Igq
oesX9llDztKLPGbdkEF6HoGEILoe6nsdjaJatfpie9k6RKI4iydDJ8UdUxTH7N/HAZB587SFG3uP
meH+N0mc1WP2QqblPPapybf6YLfevaQWtmEwazCFA1oCo/81tLnIzb0h0cOwhYu1I4Za+/x6mBqn
HMNN51ffFBmwPlruPadmsMnVFhnyYKUKWKCN6LofMCevAYoOGw4YLCeHNjauDcwQRwy/ts4O0fBY
6tm1UmobnY6KVYFQoYkbYOirV4xVR6INuzSOj8zIHEqLXaXFd9VQOKRPAalfYRw52JaD70zhuGlk
M7HA73RoZGPvD40zRQWqsZlbtxNY37P002yUfZqFQPxjr2EB7ujoJUv0/eWjWQ9Iv+3t17jA4muB
/L1WKQqU+H3sVAeymw9H2r8RP3MDz7SURuhfaw/4hX/9SiGXEo0wHoMJDwes5W+m9DEDRCNgap/q
HKStTL3Ja9BgZpmdh6kd4m1zWV+B0f/i8VtIj8dWzZqhQLjybnMfWdKmADCfdsonQexdDVXYqzJM
U8PeIZ8JD0Ok+qMEQZN5Q8t51GwSbYqJRHAZbNphynmuljmBsRuVGwqqeEkTIdyIhHB3SF1kWlnP
BmJW4Y7lpa2WqqvriSCRWIOaZiBa+f29uHvEoKC/mBie1DN7jWTN2PUzvrW+D2cMBZD3YicT09Si
zGK1aLaUO+u/MIgmrXp5IpDbasrRGMDoVOOxIsW3Kis2FTEtCQx/WtA4bd9uLtuiUDZ31SSZ2rdq
Q0AbrGFsit0lzcEgNqBEQ/Op069lzW57AUDeqv0vPvP87xfqdvJE08HQ5qGj8geJO6c1hh+5yg4M
MY4OviCrWg0vC3HcHRMP/mgwD9cZDU+xtPO1q2hCgS54SurbUBU5xHoyojGdyoaJvilfHCyClClS
jkqrtDO3bAMTOk5ocgD2emZ/Fpjsasa4EMbpNpFR0aZ5wDqWKMgdjqXxTJv7qBMEklUxhGHqGDua
CuUj9GRIaZvX2GbAIgIwoSu7aZprSfftIdAF6ZVIFBdQWNmjwDlAIzm7Nivf0Wn+k4IxrxxK4Vrc
6jW9UIuLK5maoFikJTDE/byNXWWW5Cr34b53PKu7Ar7TlSqwxXXrWIjkQsxQDjSvZMyt9nbnYMLC
woLmccDIiL4ptvTfONpCGBdXKPHTeJodjWWWquzr4qlIPsnwo45fL0eR1UOjwEDHTLrJTB5ue8oS
6ocUWmXeYRiPjXHw6tIilWhJYtWVz3L4p17Msqox53t7jNobQHQ8dL1qxYG576P6ZkhB8ZTk7mXV
1k9sIZMbXqqlcAQkL2o00k7fYhwBu7sUT0yAy7ri1FvwIRln/X7EGmqMgAHRsx9a8kQbvND9dyJC
HlkvPC2U4iy/MtW4pj7kzPQR4XEms612w67elPviUMuWaLB+1dMW8jizD1IjA5whtluaCKOleYCt
IF9QElqjP8Z82W8jZJy1D7rHpKZuZp1Gl7jSq7bzHIDlPsRX052PBcrRwexGYCVYi4qd/jjdgqLo
v1rLfMCLu60ZUxp1Aa7T3q5Oqq2D5iC3p/uZHiNwRf69Oge9VJm7SfskGMqmxzjFTMiBHZCjdDPz
t2MW/xQ9z+Ca5ENyRLDHqytnS6ncpaOlbd/XDT50b2uvxY+Z+ik9oJRr1W+46UKr3Ei3NfBRE6y3
j5ZoZXU1e1gcM/eQi7qYjnqMlZBgelGUp5z8MMttaDoye7vs+Zd9EV3wr0eJuQhJKT34CPUOVffp
B98Ju9Nr0WNxddoJPBF4gepUNcEv/VVOi9VlvWirv3wRC4O7/ADkmr26J9jNbveVHb1rAtXmb/RH
CQgLAbqOgSf8j3OVlpEIyJRYEJmZ0JJNvK3c/w/kvkgM5wyaDCpIqvpwhsM8iKnve2zSq8LK3OoY
E8AqfqvDfcE+bRJdKaCO1thqPLP9ycquxyoh3rtqeM/UXWE6vb4Lu8/xvehESdj6FbGQzzmE0uiA
uMkR3dS73p3bsvreuAL3G3g8x51oJ+rX2tWlw5u/+iLEBOj8xVWBBDPvinu08Le9V78knV5ZWlth
TRfEvUlhKWn93MZk4/v0IAdgoxpzR8tGN67Nl1IPN3kX3/RRheFi4+TRzBlz6RGcuVdSj2ShB/Z9
q/ufJUseMJZ2wNV+yDPjZejjn1lcvwZ+94iuyn0dYpYHxQmpAXh3q9YA8HjQ1RA0KIobMCAVBSD4
lQK46nTrg3zb8Ho7gmQ3HeYpTN1lSbGnk7rtw3k8Po9spcyPOgM+lC8hdEjqa1O1D3RAJbxljU3D
GH88eowi5dFsOlRRMLtfd299QQ+mmrynwfjG0snVSeAyuXXqKrQTlt21Gai4enCsVZhv8pL3gD7L
PpCkB++1i/vrOgz2mpReGQzI43LxIcXFg2/etlV43yW6oxTyZqzv0taz/nmEMefBfZguqKkN7iSj
elQrrCnDbuR92V0F9Sn+Xkk/LguZfZk3l4UQvv1W16QByBjuCGOea9QVi014ACXOZSlrwdLEy4Bg
ysnEG4FLKFpmBEqlwgW9ciODBar1LRmRGbuXl+Ws9vKXgrhMoktbbUwn5LSSfJuxQxIUlhzatfZQ
0GORVBumu6O/DXrBxb6m3yLE8GieoRelpkZw53WtReuXyLOlyU7Iw2XtfgVe/rCWYrhks6B5mmAm
SnEqjJ4SbMLPVYjC6Zx5P6acV0wP9Hqml9PsfIMnw5W60XfjTtSIWLOZ5c/g0tDA66kSzu01OQAg
VTE6RM6dzPxX00JLOZzV6HoTh6GGfL5gV3J3UsOtN70jAIE7W7fC+FHTQb8oeGDOBvLHJ8YzFpOO
BATFPBRsgbGJOp7gdAEDMx/gJBMRA8yqrZwl/GErRFIDaR5uD7QfdYh8KD9VXWt3oSFyhtULdiGJ
Mxe9LquMtdBlxGsSJFcue5hh4oqHsbfmZ2y/xx60W92pRzHM0GoetpDN2UhSKAaQapDpDoWEh/MY
bk0PAMJN4ubT8NkAtPuyb6zf8guBnLGgVdA2jMI30tTFGM/zzLcB9jIXFOCAD1Bc5TNwRe+W1XBj
LIRy4aY2JyXMCnzhlmLHIwWiahXZ9IoBEMh/ELWW1lPBhTQuLwOl9ZQEwDf9qwD5amy0XeQwOLy2
VezyR+xkn8IXy6qvL2RySZoSx7I39NAQuSAw+AB4aQc3sR3vyYYcZyb5cCP8qiIP4RI22nod8ysF
oy4n46Y/zMENExlv5C16qZ2ZXy94jz5FbS2RolyWRtU2zzMT1XAgmSg9aLxPUf5NYKOrBQr0q+ad
efyT3zVJaTtFQ4gZxAhcVvq2Oxl4VWeAoYnRZ8K6PPovn2wfuRLmIv+Vfyxkc/rFpSrDUFGEqd1i
rx5moMHgRr2VH/KTZ+UOAvm/gaqbIZ5+q8slMIbUxz6AX/+y1/p+JnUATgBgNzHaDW3TN/JSvvy3
T8xvrumdV/aBDjUNBaw/xKYv5XW79cDEYM3PCxDvHOYd4OLd3xSCJGfdP8/68sBPBQlJ4Pt4e5Is
sTOzPDIWOnFyHLwMDbifcdhm1igTF3NptlQjqQ6/KR6ec52y8/v/euCEi8A9qOdSLAYoIEgBXfbz
DA8aY4FW3ujWvO/GbkUPHSowb8KF4Ak7mDRDkx/Tjf6DGiJe6P5dQLQnRpU7uUu2ai9/ghD9serD
q1HJrDpQAeri75W2P1T5z1jJnjUaWHMjstCQ3dDe1SYEGyLdmmEM3PLpQ8nblySX97E+PKeUWkmP
dMBvjkDFP5bhqxqjWsqOfhIDPSa4jdT2KsQGL1BoLJoXtgTE/jGcNmH3gn7YtvKGN4wE3zD1G9r2
WMKV96P+ZsiFnZfmMQn6uz5Wdq0GYDK9wQOqyh6TUNQSWC+YLMyGu0S0sS+KYS6P1m5zKtASUKz0
WrfBN2YHH52LkZI7DzSm815RdTX1gsCwGmwX0rlLxTdVkC0paNENUrzvafNZZ8pzLmcJlpH/BU7f
MiAQ7jIB2rDSpC1ewsVwDMltXFilaL5vNYwv1OHujikHf6Q5oGhPM+RVYdtbrDdczZAEubjos3Hh
tFDNOtHGuWRJ7Mx701qgEm3S9vNyOFvNohbacBE0j5PGLxIsAXh5DQ6lnz322nq6H1rmAuHzsqz1
OgVq9PNiHRCjeLjNukv9qEWPEemFbE+nv4A7ZPC1J7vsqtxdlrZ+TiZGSDVMG+v8JLQ+TljzN2D0
OcCRjWTaEO9D1/3NZSmr2Ty4RP8nhXOtwE+MKptQnc/HdxMzmqJevUiL+d8vii253+SBPD/IfOlE
qRvWN1q+vazCejF+oQPnNBMIXIq6HpGBddgdwkBeEYH3KTJOzCTOEGKi24gdmgL2leVA0nYjqT2q
wePlX7Ee2s8fknOrsCZSWyTztWpOdh7ssXRm+6OjABpyGKwGLLqX5a192OU7nvuwo1lHw+DFqNkR
2/BOcreRRa2bNdtYiuC+a5V7SU1rDFQztbZY86MW8TqshYilAO6bteOQNn6JUOTpslXT604GW4r3
EKiR4GOtC4ITmQr+a/KDHAGGKQeDYOHLa8zjwEKbhca1RB5lU4QLsH4sZ0lcTjF6OPdJKhQnA8zJ
9N2YdqGI9H31TQU1fmvDZRG6kSZMRiqBnS/AAWg7yZX37Wu9xzT2VkRuti5sRr4hCqUGFnO+OrBa
B4YfjNhfCVMEWP3dwIaJGjqkfMcyaBndVCkm246tKpiDXovrgOb6n1jKNQ9MPRg1JSoxoJy6QBT3
KOasbrvsKFPhu3j+XHxBYymKKwJ4Namy0sSRVc7oYvvJVSOLuu1MoothFekkYtZeixRLeZyJEFS7
c+aBcaard9F4b2oPqPDmykn3WivwflwOE6t31lIaZyxm5hm5ouFDlpjtnLULnOQF+06bdMP2ImzI
9VOjlMqgCAJ1N+fQTKGd2hQYRxzymyHDbmULjEJj2tK+23aTyKtX4xMYif4njcswhqEkUpbkUI2l
D21T7/SxEhS7fk1m/Gkc6MnriozWqMmFWd/A8gwKwDM6zPxYUixQWWHuzzKusx2x4it/X54AAnVM
7BwowJYEDIa3yye4GlGAuYrCMHblgL/w1QHTaGJ5MDYKoGVH2y8za5gySxHuF89W94eiCzHzx15c
1GOhSkGu/FJ0hrgKDzkwcPSbud/kOyLegNWT0wC7OZe6ZWwAfhWWdmOtsQAhUsegdv4U+fvL32zV
xRZ/n3Oxnmil39Ia36yxA/Og63QPjJaUXpmSnSkiwKnVBMQEoyu2qBAgZX58g4AunUjYlIGRKJu5
gayg4vuLZHDcGftxK8bNXY1ZZ4n8IAfT26IbMYiOTBQS7RpP1wbYfgPwShPX8y3Ry3X1Al3I4w5M
o2B5zn1oWA1yYmVGaoUluQmN5jhUxLp8eOufk6goLTNmoszMRZGhCnQpJDDF4aZ1ZTuwlaN+S9EQ
1OzUAQ+JfVneqm4LcVwYIfWgjVGIJ0RPO0sxCkdh7gC8VXV3Wc56KF4I4q5SQ2+8Qp0PrUFDYn4+
+AeyB9AxRiPlD9FQpEArHnfVlAu1NypoBWJzBXQHVWKpMVbGQtFprQvSFQBcGiqI2bkImUZDNMkx
tKqc9Fu3L7eSnUpW/DmBAg+1wuP4Elxpj/8GgswkAJpS8B4jqBR+jSBjYJhpTqFeOt2QYtPmb0z0
BVcD70IEFxG9qUT7XYFivn/H5Kch2MsiID6RCO7b5V4tl74CLQbtXvd/et1LOn0XWJ1Ixnx+i8Cu
N2YPAk30ojpgF4LnfgsKRvnBeyuOnc0wVjO+ZKCj+3dZ1eLrcU5cln5fd8U8vo+3svmzAGhVUf3a
vEhc6c13RLXF2Xn+uL8Aj66BPUtWkXt8VXOqcskLpFZ1GAO0WH9IDGyD5fTUmwSMnvq3UJJO6JXp
AvNf/boLsdxNk5R0kNJ4AMFPJx0kTNNJhb4NctEO6KqTLcRw5p4ovRQWQ4AYJd+BZQ2ogoqr1d+L
yt9eNheRPpzRa6kJZLO+UR0/VO+DCCSPVLk1ulgQC1cTgIU+nOGPfeMB+BEhnubtIR3jfd33grA+
G9glg+DsPpz8PptGaGJWlVNhNWusXE29kym2E4SlZNH5cNaO/Q9NMUZM6sgHY4MZ38BRMcKi3Q3u
zL9Uf7SWfNfuRJNk64+zGVATbHdERgLy1eibEEz2YVshROGVtCVutMG+eOfk+xLTsKKu02pSdRbG
t2VVVifTUOKdBIoIvbo1IzcIHZ9gxQkMbJ2ILfNvdGMM6O86fJrHdfXKiGpBWqq4LWXM5gV2eKh2
dDvP+UaC5fR1oz+L4jIArWfTGNF5jhmEuJLNxo84+8ciZkQDgqIhIC8Y48MTKZUkjgp8Kb8+RaWT
sNtBxIj4pxZfRXChaOj6vvIKMJ97o7/vSpgeyZyuEbUBV9KYr3K4WJSDpS7Ts/ovXu2ZJbNorMbS
rflJ6W/yj8sBSSiOi0hG7wdk9EEiP7P5ziMdCvgljxUo3acnIFgXgoDO/jTzr+pxoSmvxyQ1R/A9
ppgGK0n5QKr2CT0AVx4SbGVT9EIa14ueTTJ+b1J1a0z+KRmeWqm9qmVtb8S5k4yBwwxpJzdaaI3R
Do3D9KM4TYA+IEp/HwamU7TGJo0CNMHUuzgoHsu8ftKHcAPWg+exrE4JuPDUydhGtVV8FmjjRPln
l8abEO0bvEctk4K/XPKs0M++ywRM1TK57nMASHvT5ERF8bPJJiCJMisEYrzRfKMpdeUAaHdBePSp
8lHRxJr6F8kDTQRq5X3jO0lTOCbDTrsfAHbjRTK8fduMTuBXADbwnLIzDqExHQ0Fv6APbMTvj9IH
TyAQNqe2qK3WmL4HemOzTMetQZ+KiB6n3rTGPtwHoXIs8qy1Ys/c0Ga0iKq/Sj2mCSXlra2iz7Cd
3kwz3aiKaEPnz8Tg63ly9wAm42JZL3PqhKOLWmaq7aN6l5OHqn+i8SEUUW3/ebN9FcfdBKxoqqr0
ZdC/04/cDB78tBXUJEQSuGiFZRJDqUFqiKV6LEGA0JXQ4h8jOH1VgrtXEq03QoJJMYdqo5W3/hac
UQ4qwf9KE1SA8SgygGfHiYmLyJOrlhKnjQ49KLAMVaDHnznArMdvAfwjCDM2AFMiCImaL+9MI3CV
ZHKmKXcHw7RVqXT/Vaw6y+OSUK+XMbg3ZhQd5XkBDneWa+6JwzBJ3u9qgXLr8f4sjIv3gVQ1hE4w
bKIDPu8myo+lCDBz3dTOIrhQD8DurpB6fD+DfhDvO1EEOdrKQMDXA+KCuyypcpjksOXa1TbqAWW2
bVlahm95j5ULeHVr+BxBkvAmOKeVmIB9ZYA+q5r5i9D8a96kaEVGigEEjtQL9rURffeUbFdX1M49
35anyA5iL7ju2hi1Z6weNGDAqPxd06VWghFNWg5bve/2gfyhhvFTNiT7y79v5bN/+XncyU5eriYY
swM1HCJ8Vla2UogwflfSK/2LDO5oSx3cqyw2UNHRTtKMMQJM6CrbJWO1aRmzPRDejPd1c6jC7X9T
jjtyNshAv5590iPHjqRWLmJvWNnq+Koad4P3E5ZUAU9OsHGkbov9PAIaOd3R23RgRO3nJRbHd0qB
N4rOjLtm/Dov+7zUVEdie706eP3z5c+2Esq+nBd3r8gSctSynMBqiQQ8La02tGm2G9p7zM6IvHJu
rnx9On39gNwNkwxxSj0dpMddXmB3drQHVbfNKnoy2IiRTxDbKulWUjNHjYKny2quFP++yubuhKby
DLnvQPbaONl+HoZKt+EWbVxQkKWb9igcGZxD8gVd+UZTUjVVP3b4rugw/XpmTDt/C/Yk0Dv/c8bH
L6pR7nZAnSzSqxGivGjXqxsNQ5ikt7QC5GMNtae0EoSRlQtiaTKUCyNhP0Vj2WQgssSo93gy61cp
E9zgojDCdyfMVqeJ0UCnmWcvdYMN5kno+7w61R8lEVqsIGxTLnRMgUbqAsjHmGD92QdIrc3nzL8K
pm1NtonpEE/g0ysjs19PjIskuYGFOTX1iVMfwuvsNsZIIHPNtxhNBbtzzU1/1EUlwZUl+q8yuUDC
hvmRXTRgLrxq3Zm7MLWjBmuuUPSnvNHc+CH/MBwmJB8XWQsXYIAbMSPc4k5shk2SPFb5D08EVCgS
wcWVLCppTXqIyMgPWb+d+smqKgE9kCBO8jllnVeq4SWIHzVWbdJNlGEN5T0qb1URFPMKyMyXg+KT
S1BGlG0BYlAUvpO9uh3t+L46BXgPS24sWdqV90A2kVs8GZioFIUSwW3DlxNyqVFZW4Hesjako2yk
OwNDpJcj8WxnFwKjzkUPDywqWqXime+RTdccA/O6Tl6p4FYTxQ+dS0MC7LSyaQKDuHYzv+4TJ3C0
a4q1PXn3zweqvp4XFz30qQ0a30soGqkHXduQ4OiLRKzUDhBxFWBDgWcAyzycNs0YxNT3Sg1PsztJ
eyLJm1LcjthBvtElUZts/XzOsjh1aN2GtTyiLtIWAIT9lsrHcjoFRLAVvO5OZylcBMyKBqOnTAfB
aZhZppShiPCUJVujfM97ETHn3yRuZ2Fc6Ou0LjViXYEw0BLpaLbvo423L4418PyorR7N61wQ4df9
6LdE/kqWww6TggaMXB1vcv8wNrvLTrR+Y53/PudENMq1oUmQ7M7z7H/R0M50EKJWleCU+Fs4Lwel
ZkmKkkBfoizkW6OE3nd0DP1jJwmyCtEn4+wuULJiMHR4LDpvvrKRQ/fyJ1u3a4KhR2DuALZo/qSL
fhVgjobRU5G9U2MP2CQrC19arNcKsQnXj+a3nF/ALgs5ETbdxzyBHmTb7ZWd4f7FtSaK1AJ1fgXA
hRij6jSpo8hZpHKfDrugOk6Z67cCNxVJ4ewsL0DYMjN6OVXDLB08BGXihtUdiMwFbwPRV+MiHAUU
tTmZM5E42ojVGFiEMqts9oF+nMJrrAlXycdle/ibqHA+KM7gmikYpNIE0bx+xW40zZ63evLS0p3s
2cd+zSNoT13PjTf/fC5gvi/OcrnQV/ojss3KwAU4qHZlNLtM6yzwO4NhhQjCxLpPnUVxgU+dmqHV
cp86sjHcMHN0jUyEVfs3D6uzDC6/642mNBMTd9P/+sCmfursfO8DZcC4jbAS+ePywa1ne2eBXLbX
jN1Q1QVylLK6TqXQCmUMg4lA4EWGz0ULtdRLTJoT4vjeg8cUi3gHoIPZXfd4WRnBCfGIdKTwwkZq
MU8cjwDXZ+1N33uCkUeRCO55WFeA+EzmFtEQjK9TG7/Q2LAuayE4Eh63LTSLwqsMxLwQFVcAXzik
GQLL7EQ3uUgVLkpEsSoRYuLakzvPoQC4zrNg/99UmX/CIq5mCZkqCpr3ufqZdbdx9tSWouH1lcWT
LyGAn21RZL9qR/qrPDn82swKS8u/q16m4x5Ue48EJD6mpcGBss8eC5SiQszK9OFX+VxcmFIv1NUG
JqFuvS0WXg7+MUNBxN/Se+L8hXDrO+T+J8YPHP9G1PAV+JbKRYwoVPyuVlDNbgIwZXym3j1tTtQX
4c+KxPBxogaUTudLmKLsqo0aAPfIqKyAst0ooo5dT5Mo0AJA+qsBcOKrzRjTKBuKOdd6Uhm82Huj
vjaV53T8lEWcWesOcJbEOUCftoFShshk0ZuXo+99enfZ+udv8ufj7Pz3OeuP9EbKUjXEW6aNXDaE
t12h7FsauYOCuhWb3jGuJSj1iFTijklCLlv2LKZO3txX8jfSCsC21hq9uG/POnGhHBpgjKxH4cO8
0jFFARhOu3RiXO/YSnNEWIWCD8hnfxkauWqCCTIH7m2XIEwJxukR/3+IpLcxwxXpyaKRqHU7/62f
yp1ZkUdlnsz9+VpBeaDOMcSL7TyMp06JiA1rXTvwWeL2xX94tH2StArad/iUSumkg6tWNxIoCltX
DVzwUQsulb9J0M7SOMvwCWGdEvbE6SsL+wgAOrCaF90hN4CpB711cw2pdrURlYrXU9GzWM5e+pBq
YUXw6Gnbk1oY1lBeAbNmMtINLb8b8THqHi473Xr4+C2QRwLRk8AfIgo9y0KzgpmyoX2TfN0CAoop
vV6WtYIrOYf+szAuG/ClNmABRn5+FVbpsdkloOZFQekgalys5wRnQVxQDBpSFXGHNBfTZRN7jELb
pNvLyqyHjrMILhp2oKs1pqyCZUTvSVPeR/Sf49l//Vqcb5mMJr0+18P6NLSizG5Yj52r+8tq/E2x
6qwH9yKgk1SzLqXY3NjQV4zyHKZ77TDHJ/koetH/Ten5LIu7+rWMemkeI11P9uNzYBcPue050c8Q
8bBCPQmD5T8uaydwJ5O77ad86Mcau/czjgHew5gJQRMEu3PuZTEic+OChQIGtbTTUIXzyGugvw/a
uyGJ8jaRDC4yVCG4CJUGiYsX7qUGzrlJi8NlNdaD+e/j4QfwA90fe1Ue8R6oTwZJ7Bi44sweqBCv
R3AsjIsDrB6icoh/jRTIdnqN19Q2/FROCQAfOnvcUDu6xvImdr+CQxcJzupvehEmNl4VBiZ3nXMr
EJkaiRrDcdWr5NScVLfcZi/5U3LULdAOuoXdY0eqsEUQdevx4ix2Pt9lbo99ijBoOmQC7GEKX4iI
z/1v8vqzAM65gKtGI1MFHne38XfYUQLqPaqN3TFGA8vbtA4B6Mz/kXZly3HryPKLGMGd4CvXXtTa
rcUvDNuyue87v/4mNDNuCqIb9/i8TMSET6gaYKFQqMrKdIB6cSSboBHYCJwrc/smOdtnzloVLd2o
RqhxxdJhEF6lTrbKet/WOx3jdJcd9Q+B5GyLOXBa0yvAouENsUjWfJBt1R5/kr3xpXfMA+VB4lcj
/1BqOJtkzh8I6dsWOChEY5vQZwtYXyDppQL9Lbmg0dhxuTs2D4kE2SjgKw3pkwZjbnR6J1UAM9DY
1fqpP3r/Hz6+7UxnZYfxm3CKZKmbEnRUUc7NHOmZOJGHMamHxdY9Sj9Q78g9r4K4Gc1WRhlnUUut
0tQcyIKJ7Gb1uijfTADpLnvJ5olb2WCcRAnUYhS64D+IkwyIkw7zUpdNbB+6lQ3GK5A4QSylFwEm
esAwuw2RR294f1R3z4ZN3iBQCMoTqJr+bJ+bk8qDaG8G7LN1ts8PVB6YeuoMoYxUO0XJXsZkuKmN
zitynlQC54OxTQVJGOsBgGZoQGOcOXosKq8YOdfPdnq4Wo78MUQ2oQa9rhke36nAzYWHKfPCzK+D
UxBk9gidi/Ip/Rt4myKujDJ5nJyLVTGZNdrhYL1Fsw4K8tYPoEGRJoAO9vWyv1CX+/TEXRlj7p5S
yI1SqwGkJMAJdcd2uMsER+4hXOz/P5jA6E+/ZI25cmIpAhmRQmRQWUtedUtZisGLlV4tdnRMDpBd
/HZ5dTx3ZCJJ1wpFKAWIJIXmJqjBtbJkCdozyBbty4a2n9WrfWTCR04kPSYokQIDqVpGOduqlO2n
cjkuQQpFjNJfyFcF/3cYm6MsabYwqB3n6HOiyzstzuo+X/AaLQVFANxOexrJNxGcg5cXyTPAhBap
EdS8lOAr5nwb5L0Vpo+XDfDOG9vsV6ZkDoOS7qIk2D0Qzk1R+aIinVpDsbr4MWnjKzLMdlfzwIC8
D8j2+qu+C5IiQN0gu1peqIZN6quPwokOQ0Z3vHcHJ3axXf9K0CtdkfDGnaW7DJf2jKm+jLeZHOdn
m/6BXhdLDH5gp/GWlxnIifZbZNd438hvYYvJ++5a3rW75Y3zDTlZApvN1inAJ22JR2LjjOmOJgqR
A2RNb2fH6KkHZz2mt/zEquzAxYQQb2d51pkIE6hguhBaWFf9BqZzEGpTSJuxv7xK3gdkAsug5IXa
U4xNn/3qJbA1NdakP1y2sZ3gnWOKzsSUQQFaFBBxxaleRExlUCIcggQPJWnyIluRyxPe2355rwwy
+YlRNgAlhmhcDIPsy/ltJYenSZHsXtWsLpqvdMgQVqrWWbKo/sp4I/ic8KIz4WXMIBedtjgUrdR4
TYa+utr+u89mMHwXcidqQ6XNyNLLxyIGRc1L3PByBpoTXLjjDOYpWZdJBn49oPpB4ovrO3dDiL3V
eDyWXvaFOyZE/9pna2DORa1dJaAKxb+vgj5p5MDUVIBIta7fyY3xRa4ES65HqwYlcBNguCYZpZe2
lvcLAWIqkEPeerc/2/kXMDkSKSNSjjnK/VRJBArU0NCzB1TrrMwCptyddxl+HCfI8GwyKVI1qVmU
9biJkvIxMEOrFpy/OnvnVdFfsNrXceo6VVnQ6qeMFJSkMAMbhU3pSkA16YBu4J5jkPchmcA1KfUs
ygL6M3SSt72OD8DjgiQv2kXcWuQf7rrz4pjoZfZjkMwJPhkd9pLtAjW22M/eR+RjjxtVaJi65KJM
GCuTED3XSadbGd+nIPZIQ5B6SIfwVbRix3Tk6/G5tyePV9/Yvv/Oq2SimdIIlRH1wIRIUXIbRjlS
Mw203GlupYQ3F/2H0Hk2xgSvMhqGfBnQC5Bx71Re7g+Hep8gSI9clojtu+e3KbYoJpRhosUVvp40
e6ERed3sY3qPdwA20enS2QoTWNqprhVARxUnRcFNcnX50Jb3xHzrqut2/hnF0Fz658ObePecLTKB
RDelro5L3D6G/kUDRWefWzNPhJHjiyyhQZMLhtqUKElpVetkgnYMyGiJZL7NYsVNdJMDGOJ9KiaK
xGUXQ42GpgkhcTWz9stZtzBBz3l98FbFxI4qksmQJ6heLlAiAqSz+jKkh1D0GuVfrocJHJhXqLKs
By4pLa4DMIWIj2LsXQ6EvC1jokUkhFAnV1C0S3o3U/ZD4abp3WUTvO1iAgOEXUI8sfFVmtYEIetj
08dWUCa4Qr1q4GQc9Nx/Cn540Em4oIkOLo2P90gSt1nQEEAfKXK/9QVX8ekELy/WbS7pbIatu8wt
pGvmAGfHbJx+Piigj0lbCOqdyPzjLzZvZYmJC3EWaEpPESHScKxSW5mfexGKRs0X1eSFIHqLX9g7
drKigR6Cltao8AhHnVYcTxOuYMk3fIoFiT0e+85mKWS1Miap0Cs1NJcCxR4zvxmUfQsIaQHSq9CS
FruXvl/exu2n7soaExq0wMwMPcFDpZonC5rpvZI4bb8Pyc4cT2N3W+V+wSNs2i4OrowygUKK1SYv
JhhtMfNQOChH7CqIEFG6fsWntdzMFq5qF6qtLqhuXc6SeRvMRI9UM8Zap64j+ipIyhMQpVFJJ8Et
dr1n+oCmWLGngROYdzroXl5yJCamiIYYSvqIZadNZk9t/0Rag5O/bYat1c4yMSWRE1VeoIrqAB2X
NW4aPSVJal3eQN7+MbEk67qhTpoA1TM5BD+ZU8enUUAxV3qIq+es4Vwqm+nTeUVsLUasWj2VA6xo
7Lwez/eiv69ytMd5lJ6cnWMLL4YQlgsUXtHGEB/DdL9MUIErODvHW4v8MQqbKVhyTBHt0LkN7hUz
scATcajT4Fh0PLbNrWFbRVztGxNGpjivjCSvgef60bsQFDpGHgQjPPm2ddQXkEfaoRfywCHb61Px
0qOsPDLLCKgTkON0VYc6J9krAZRxGjTmR3fhsoZt3zNnQ4ybk0IF4XUDxJVcJNaSgyJPu6pBLDOQ
yJ0EnvIGb1mMw6dVCn4cAa4R55FViF4F5tJ+8BNe5WHbBX+v6j1srh57ghqlslbCjqTvpzdTf0xN
7/LR5ayEpeLLAtCxJwZQNEP8FfKlwQRm8dAiKieF5nyeT8jTRimCWUJLsII0M+Z7FkCc91H6kIyv
l9fD2zHGySH/PslxjfXIijepsR0Pds1tqvKMMFckkBlVoivInfrZhvCYWdwmvOrFOxzs89UAWkFR
MnTKZfgxMrRyJPa9hsig9fV1lvaWIC9OM/7MxeZBx4S2OvdWAa2pNB39MF+sXqycKlGvuvI1GYHL
T7uruU6vSSI2llgNnlkOO2HK7Djor1SztJV05hVcNj+ygoRSl8DJiTP/8SeHRRgmQiZTfAza6nfL
btZs4OUNu3Mlu4SWl37d7rIXElq8HinPMrNZc1Bhcn/BBT7V6NbbWeQOSDTlwDf6/V/412qN9Dyt
TmSUxFoVAF/qzIXbJKZV0qA2uZeNbBdYV1boeldWiNlqqjaiMpHsldKqvOAW+mBOvZ+vEujgZjav
/7uN9FgZZMIntBAg3SxLyHQAEYjs8g5DRBOK4JnVXjUW5MP2upvsE0wKiJz8ZLvmszLNxNI+aZq+
TFE1aByKw8gcJbHpahcX0ISTxIkP23iIszk2e4gK3ZwDCa5CJaLCY+ZAYOSoWoBf3ITeG4+4jbex
bBJRKjqaa3iCYWMXp/Cqq9mlvQ7jOt4DJmlrd4tL63bIm/7GheRz/GAcdZbzwtAKXB1UzrPyEoio
iG8DlHJp5VO7bXiY/+1C08og47NBMYakaJGWzQUoaZyqdUlzLWN2uQ92UmLY8VhZCei7et4kJIIL
jsOlWMl4r2JmfTKKGMXtkloGx1K1U416l0nPhZS+RL2xL4TMiszurqqhsikaboUqcF20x8ps7Lrt
7TTQrgxoXUgkcI1SdsX661TdNa3uasN4EGrFFjLBG0XzECzNNci1IP6wTFaSvEpp6Em6+ND1ihsu
2Oku8ipBuA5A/B5NrWnJnVJYWg2JhQWy2V2npFZPSksTY/BEzKolGFlkJZ3kCm3yDEYX0Ncbhj2X
YIYWZ7fM5CNo0b9o4c8s6Xa5/AOtl12ZBa4yooRPye1b6aAI86sYyLuoiHf5+GtZhl9dl9nmgIZM
WhErbXorS0srE3TUsL4Jy+jHdWu1ce0uVfaIrthjLVYu5aw3l8pCLmqX6AI3IzjzxeKkaYU9zd/p
hk1x5AitgZZnf5VBcT0Nu8fCSCCPPO3I/JaXIsjui4esALVSD1CaimgSTFYrBc/DUHlGazyjc4Sd
a+GGrdBYsnbfJSlYUOPpazcVkdWnA8iumuTQJ8Zd2ep3EKsgljrEN3oxfG+Hzk4SkAykZhBbRvUW
F/JdU9exlU+zBupbFOnqm04cbkVRn20tq27y9lFU5IMOfUOFCHtZw08RfopFW1tlKu/qSd/3Ii5S
YEZ9aRyeABDxclO96sXaC01owqTlDYZzfv3L88mEvWYZx37IkRlTfrtwB66gycLNZWEM0ZZOhW++
cQxu3pHn88lWZ4G/0coUeolO150wfPliZs0TxBplbXBMsQal2WOzLG46pdZQ9mjOFLtxwl0Tlj8i
LbZlRfeygDdiQhd54eCy6MY8JAMeWHTEZCpcAzPSaRVbTac9pOZ3jEw77aRZiihwrtftnPd3aGRV
ohVQ/SXQ9wSQe7jqq6shDa08u2m4qKptioDVljPJqNEpQ6elqEoq5imURjebbgKl2AUy9EXN7nbG
QKgsTF4TLtZsxodJS+/aJvUjVYfwizo7sTB6RAxxI+aOFPLwPDQpurT5TLpmdImaZgOQgQEEIMHZ
m1Tfhpxzu/O2mknM1ESdAy3GqRwDfNMraUAPUNuBEZxz3fHWwtx2OdFwdAecJlDU3IGp2BZ75WjM
/1ymEzjzc/KgMR90LOY5LEdcqmWFMF64iRG6svkt1nv78mndPBhnQywOQ+50ZLSUK4ZMiwX4U9O3
Fk7nEO6EZB8tB0PwLxvcjA4rg8zKllgThyJHSTMU7zrpNh52wJM1YJjjV4s2fWJlivG7YZKUTg+R
EsXdfdZfJ80xk09zxBmnlDaLUiszjOtFZVwrGWVMan4AlwNpPgjzOcZ101kisul4n97KwHoQw3LS
75f3ki7g08FaWWacMcwHvHQpTFQEK+b8Igk/L/993sqYTKvPxUkxQqxMpcpAJWZfockRWTVEY0nt
ZtAhuGxvO7VbLYjJr7SZNFMV4HVA7yrKwRncBrt6n7mhxyVkkjmbx9yLyTufeAlHXG76X1SNU3Ch
Fhvv60dIRjozbyprM3Ccl/YJeNGagTKXuIHq5HnqbyXyYBb3nO3j+AMLvMiDTNWUBLMcICQ7UAGJ
4DH6btiLDfS11fjq/cKZpeMtiu7x6vnYSUk2Dx3KynL5ZKByjQyzKznzgLyXDStQVURzLRYp0KC0
V5/fv6cwKJnXfnXsfmE84Ak8a4Xd85ohvLUx0UOtk3hESqZhTBqDN1HsjZnspXnFiYfb1dKVY9Df
sdrDahGmCCzmgBz1FjmBN/+dR84rRIwGKGiiQyYwtsSdtr/sLJzgaDCxYxZHnfQRirSV9NOoTyru
5TFBNTPhMJ9st3lW62OCyJAISgT5N8x9Cb5QR7YiqVY7eFVxNGorUa5nCPuMJuda4308JpA0RF5S
A8UGpw5uSUusSndAG3F5B3k2mACSVnIjdCKSxzDZm/O9ttgmdzCG3oYXIvynUcBuCAatAaiie8HN
4sYHvIrsyp3s2Rnu+DK624Pg54/Fgqmgw1VIS4x9Ew/Bly62slMFejwQflN6PJTXhGtx314FO8qG
gfEwTCJc3lNOdkCYgBISIynlGFVVDP/q+feuf8qyg2ncCtLzZUOcj0eYNESrZbPuQqTmpHqClq8D
CTI/D3WO8/OsMDGkq3VBGCIEfTW4Voe9UV/HPGIKXvxg67dRW+ZdqQEuMB+gYuK2NhQdATgFTd07
Z4C6g0wL7zPx1sUEDwMdfbE0VKQ8zXRQhnkPdkObVPq/9AYmdBRj3uZ4s6Mr0WCCWYUJvMXDdm+m
/hTU/9IYEzLqFpKOmYKUWy/ARQyx8bQxMBhWWPqyK8PXy+7HualZJZ+gDYS5rFDYn0z5rmsMwZKE
/MdlG9sfiehQLDQNIC+Y+JTVhip1KKKDhQATfNEbRGitkgsT3F7Jbyvsa78zRXA39MgREww0AFk2
+rWd23hXdhad+lIm4BSEt3+1MvY1D0IRfWl1tCzSAKqikHeao9BJu3B32cwfKsbntTHRaAKr5aQZ
AfJrFKtby0Cn2aUdRntyC7fwQ8m9bHA7+p3tsUGpHdBV1bGXWevkaeWo/d7MdrGYOnHkXTb1h6zq
bIsJTfPYxPIQoWSQqOVoCRBSCzUhsYYYUb+EIvA0/xAL1CuS1BUV8ibhv7fIpNzHZYyKffVTKqar
MNRSiAPGnIxvOzU5/zTq2KuMSJGWNpAjzLzq2WxVwQ8I19hZtdhBzhta4RwRk4ljg6mZ2RjISC01
xS/lwY6K8TofeJxIvDPCxDHSakIRhf+devv/8SzzVsJEr6LQmyDr8ZpRwQ2puyr5VqacAPmHTO78
XZiAoodxruYqIiQdt4x30g4JuBvtkgNvtoD+2M9Zz/8MGSIDUi+HXpSiesCVJu6MxUlB/UUwbiaI
u9QAtX/BnV2lB/mSQQbSFZaykYFADQ9dMT9E2mQB4XcowsEfi8khSnPdEehNhTHqy8ZbPf8iw/SV
cx6piUs/gYk1WVJGmTFhcyml+0JhQYcOuT+NMzz2yMthBsqCH89XHElTYUpIshrNnaPdEGMkmdi6
fhI63jDmHxqM50/JhBmxVTH6FSL7T0AvQCXr0BCJS4uqzpde4RuPnWJd3snL0cNgxZM1yP3klQ6M
UFB/V1tPhE6vYD60HSf7566MiR0meFEDKYCd6sV4qPa5W+LeQytT8su95HY+71BwIrYhMlFE6UoS
NrOB2yFWXspauxGX+iGDBHCsQ6nJ0AxrQZ/DzHXP7ESPyKnf5OlukQ0LYAu/lAI3h1R129ecdvzl
0GOITOjJGtJPGqVBD/HKyvVqF+nmYpECNGyXvyznPjZYysZQK+JKoPCvDh1cFfPe6is0HRw6F2o6
PBJh3gd+D4era0iXSkpYAihJ62aPMsY6wtMQWr1HZ7ArX4F46+Pl9W1upCpLikqHy8VPeoQRdE3L
DnD9WpWOygxKfpI8RYnEeZRsRteVGeZ7QUcmFjITkUbOAosAuaLdKst+GfcqOndBwoEa/2FRBMwO
iqHpBhPX9FaNInVGsNGUe2O4jaWrauaY2IxnqvzbBBvPtCBthBozTWX+FmaHMXyTZZBTHkMeJoNe
cJ9i9MoQE8y0DLUopcNw5jzvB7mxDOIlkPtMjqq0OJCvMbmPku3i8sok3d6VExppMAhSjYdC4wg3
2R4TfXZppz+JQ0dxFLsDNYfoUP3g/PtlZ+RaZuJbFGX1sBTgimzdZp8fDPAQUAFoWtOm/ArTKXYC
17yKvvAwIhyPYWsAU6iFcYcRMmeegLKrMRMd5lYU8VTHOR+TrQCkhVCJvQTyj3a2iumpi9yYNFYo
nNTkuxbul2DyLu8ob12s9wRqIhYUoS4proKxH+kx5RUDeCYYb5FlpZjQcKS9aafTY8iMnCKBmwf+
IYD877wRxjPGFJyIiYTKKEV8yBRu4gDj+SDDMyghf+V3fkw1uhyeZ9A//OfzZ7y3D1aHIdEm2SwI
6gFaivpoauXjw9LjCf3z8oeiH+KzGaiQg5UVhROWjVEdg0DJawE5i/l9SA5TzXnfbH+l899n9o/M
FSC+IvpSedoCOxZa6vgQ8ZDu25clfv//VsGkC0tTmNFYo/akn2Y78Asn2C94uUGLs/QER7+/vGfb
n+ZsjblUugD5Rh9j0BFQtao+VO11MFgx+asb8myFeYHITRqPBGI+jjrUu1aTXSOOfFHmDcny9o6V
IFzaQUXjVcVRvVk8w5OOGPM4SQfAUBzB4aXjHHdQ2MfH0ipZpmNKPYrvAzJZcrXPeGNL20f298Yp
zC3czK2axhJs9OS6BtykvJcBuSOSQ6TvwcK5OnjGmPs4TMsaiFAE76F+IcF1DrhTUltF/qBmNxW3
6cXbPiaslqIYxkVOx0heNNACFt7wbHwZjgntnyTXFISGVE0VOY9hjr8r9FetQlFT5SJB+RiF+dCJ
yrsCAkN9u9e5j26eHSZWmFPSQkoPU7hjXtrG/LxkJ3ks9g04NS4fYK7PM/Eimcq5h9IXfd0PTvWI
6OfgPXOPWSO3+hm4l61tp2xnf2TCRQtYV9uibO1EI4Z8kDi9dvnPuXhMq4fLhnjewUQME6S6gjZR
KhnlsEQ3VXYNwcPLJra71udIqzLlirCMBKWDBiOe7tDbdiI83QOP7lvh8/DHnOWoTKzI03BI1QZv
kryfj2ZZAEyYAy7Fq4ttAIqIAh4Tg0A7F//73nRYuXcUmxIZJVQHaTUiOM1QSUBzUDsmIH4HI7p2
IF74WjqxV+/E7zzN7Y0hrY/WGadX69Bs1RlHmloH7YkT3VI+Oh10FqVNHM3VLUqYJiH9xYhRxBkh
+JwYfrTOHIQpJsZSpYD4/GdgkZJ80Rcmj6djo3Hz0Q5zBuqxMUxVey+nTY6G2pIv5FZzLCLwfA2Y
QEud4D595gv/0Fj/Mb2hdgEFlmS0BSSWtLUvR+j+0FmwwVOhhJe66KbcTzbm+j39nkdu//ku+GiM
WSQoZ5uoktDdVgY/SuwSbamyACDUMZqvisypyXwOljAmgXIYAvGyCjaIj0G5zqtayYF1ddQwtMZI
Ae7y6xRk7tLv/vGR/2iJCSvKHBZjX4ErLemTUyLe4RxBpqDvrsPwiyAJj3KqYggOqJKsR/ly4UWc
zxnqB/PssOsQ4wNK9IDMh8kLftE3YfiFvsvADnfb+ZnPa/h9jtcfDTJxB0Nwitkgx3N08zZNFWsG
zjzHDNkhkr3LW8v5huzIq5lXA8BUSL6Fxpnj0p4RYTD5uvzzmvzHFTFJimwqIhgRkISXvXAwi+5J
zDPOUrZP+Nkf2TkVYkbxiJNJkSuG9S4tjThK+YdMO7pu95A+3HHHDuiX+HS6VzbZxKQdp77HVAdc
I76vvNKH4Ay0F7JD6PAQMptne2WKfsrVJZEl/VC2MYZHugHwmx+jpIFeDCTuuzJBRZl3uDfqcR+/
GBOX87kpCkGFZ+gZCoB0O/M7wUUdpLc1sOOiVeBcdsWNlOijRSaeZGMIkEyC79c5lMiGjuoSJ9zL
XoarXeB4y+a1s9pNJqSkhaJ0cklDyh66KiDf0jAnz792OCeZHUtRlSI10hlmIvVpkitPNz2t2fWK
YYU8qok/7B/RwEEItSqZRZNIrdbKgZDSLOI/iVGCIRjdoaqHyR0vNdoYuKFf62yN3nsrdxxSLS2a
KYIi8l4/aDv6vWgKq1r5leC3kSVw6xHK9jc7m2SCiNaaaq9kIq5SMlujgHE0CR6ZqVYYdX4qUP2q
+ZB0szuV3VEOS4CrlWPf5vYCYWs9y1+kJHwNjOKU58NJz5o9RLCsqRu/ZSjNqpKxL43cITJQpIHh
D1mx00zpSMTCU3tQrC+xfEib5EiyApx+FeZAZv0gg77KLlJ1J86L38jN6+UzsZ2bgWkJ/IxIDDEz
+HGXJUORB9NAo5E2AdvJqfA6Th70vWqNKMUPB8nGLJ5v3Ja3mSu88g7JpveurDMnEvQybWFWeMca
MY7IctPJijVBziGEdFfFeaNsftyVLeZAxksXR6YKNoS5vhaCF619yDQ8KlF3as1nibimzjG4efWd
DbJDuKrYCglZwHY2AlDT3gl9YA3qMRo4+e3nNwTOycoMc5e3AF+jH42UrEBltzpAv73mSUZv5icr
E8xRVNuuSkuKvDbqO6rG3uo8OO32bbAywRy9Up/juDKxWdq7oJ/2POxiTLUoh35f+cE1LwHaeOR9
3DWmzFCUpIH+AewZN1RhrTligCYBX0Tg8m6dzRt8tTLmBu/nqetrtNoxjWEcpxbKCrJhV6JxCrTq
ZRDDPRnqg9Zpd6QyrZwsj5dP+B9WSohigOhYh3D1xxPeGOE85SYI1QQDswdh74XNsOty/VSYyl4o
yE4MvkAO3G71CB3H+8vWt53zbJzJKUbSxEFA4JyGuuuDA0odEY8Um2eCiWDjmLTgo8GXnKJ7zOGd
FCG064qnsrR9mM8LYSLVsmDnuor65wSJPNmRRx0UUo423P27DWOiVJQvRt8oiIhy5mjNg4ABHt5L
dTPoKrJsKCJmrQ12GEWWxSGV4gVL0dy2BTRocgF2DdvJKniFh81dW5liTlnc4xA2VDysaB9b2TjO
WWnFbbmDO3LeUJtesLLEeLleZhLQfjPKXLk3ddetai8Gp86/HaMUVOBNUTcRc5lIS+a4C+WIJsjI
H6nGNJ0LUS3dWtzMNSGodNkV6OZ8Sv1X5pioG0ZmXy8ZChdRnnwNOuVbMX6/bGEDg4APsDLBRN02
i4OyhWgcZFQNR7xLn/RDeUic7ih8AVufhBeoggH88Ts3udsMioopqRqempL6CczYzH2W6/DBcFae
84h8KfTKz4TFMUPDAVWBK4+i383dU1YYT5LZ+pyF04V93tvf9j/BHMu66pE1yyDH1Q/vOBa793Sq
yWUlbsx9Wm1+SnSeiCRKAHCyUIA5BrSuHVD2lSEbpKbtkzb+c+kofMqVCSZAtWo8TgauAEcB9Lke
B78TU/fyrm2e5pUJJjZNVReYpYBq5RIElgbOiFLHlqEu02Q9x9TmcT6bYp81pSYGkLJBnFXoJHRp
KbUlpy//ajnsiP1SBXM2dSiCzOR6Ee81sAnHu+6vAvpqJcwpNgNBqIpGRqtG9BvlC4bKRx7L9PZm
obgoQ2pD11gOQMHAO3OQgaOpKzsfAHC7NZSHy3u1HSk0mRBiKiB9Yzer78ZxEqkNytExnsqT4DY7
87o6UvnTxpdeMWftjtw3+6bLrcwyu4e+IDA0M0biouSqML9rEkYZB2fiTd5xl8cEQlT8FcEo4Auj
jQL5LwpGguAVHtKgd25vIIVlVb7hVH8ha4NTq+mKrJqSrCgye6SmZNRH/Cuk6X8qKNg2phWInCi/
ed+fbbDdzzjW0iDN4IGkyyxB+iaqkw1e8F3SvmGeklOz3cCZfFgR2/7s8jon0LOhfSfRjl5bX7+l
+i+5HXiQogdftuSWXuRCc46nRLQZZFfrZHwF0nmJmC4SwlND7MUcr6dJ5qUAm0dtZYPxE5BSkigS
DQoiA2QN64r92A1ujXv5gYrqNJgZsmrey5WG7k+X1cook0UNIYaUWw1v9Kh5SbRd18sYA7+tgcxL
D0I+2ZePOm+J9N9XdZcqEQcxyvFeGSGgV+1iza4JB2K4fap/e71C/31lwhSCuq9C1FnqRHlNheau
KDK7JZ3bJwtvnHfbK0xDFwm6I7rJPA9UkMRIUoiTLd0MDn3q5Sf1TbVMH0rHjuHwlaq2y2Rguzd1
oougi2A2MOqyaVQGghNwoD5S+uQKfBoW7QAVPq9ou/m1VsbYrcxVM2oQmR0od3TN86z+0Ovnv3CI
lQlmB/ssCMSwhQlJ8KIIs1WNswy8dXB3jclf1MqoFi2FFVB83oW79IDS7BXQW16HiRNe/rnpgKsl
MWHXDCZ1SgK8surphlTXs/IQCJ0lDLvLO7fdMdB1eDqBMDlUFT86ulgUZYcHGAonD7o728aP937B
a/JcxpbiJ/elN+543G9/2MmzUSZcpH1n9nqPxdEITKHnpT0cVfC167txx6vgbZcXVktkvH2a+izV
C7xS/ivuAlxSB6ZoOuOt7C9v52YcXJlifH3ptT6bAgT4RP1VTc1NjHcBdDUsrNYW1Tct1L9cNrjd
N19ZZFxfyEAikwYYJNBP6mECYWvvp1+y7+Je8c1D7aWOuReuBIfARXndis2DDbCXToho6IQVnV1G
UQ+JUCEMJ89G27gA8x8BLeJ5KPXAT3fLygzjoXUk1hBqm1A98SQvd5djI1rhKcaQueqJu6i0eR2t
zY+4Msh4ZyAmiirEmNSUhK9NUTqRfgjrU6PdqmRXojR++Qtu76KCVyZFPSD8fzyAuj42iVBhFxPj
Szy/dongLT2PjZVjhOUCEPJe0jMBtSGhuFn0OyTJU+dcXsd2N8T4vRCWC0BQuzAxVQDy0qfsUfF6
P8TscAwxkHKv2MPdfOT532aINHQT4HVNUzSFcX0lj9CCqIHNAxdArT5H5S0hVsZjk97eurMV6i2r
TICgIK/qoKQC5UVum024K8Hc0+e8YdDtmEhExQBiHYqE7BRJXA6AlEfIs+fKrvbw9iM4BmsHlS+7
+spvpW4MXiMLXtljQlWU1iBfruDlUFt4Kpz4rttNO2AKluvRozDv2Gl3oLlyI394KaCl91cX3Mo+
8/XKyUTJXoFLDt2+0WWIUnlxpFncHsfm91vZYb7fkodDFFLXD+bToN205kEeOKQU22W3lQ3mDAt6
YZhBiBsGOAW7vMbDxUvtxgUjna0e+ajk7bfg2R47KJIHS6mCgg1gdR9KGRCcI/vBalzt3rCVO9HD
nX2Ezk/n8eik6To+heKVXaa8KC9iGgUzQrE5PqCmfaMZP2qxRxou2kpIHAnDsdlCMk6E5G3v+9FZ
HcEiqQpNMJAgt27g918p2w2gJ75wMg7gb3xdHi5Hss24slolc+Fko0j0MgF7lCYc0tAey0ehtMeU
0xTbvGVWVthbBnrLY6kCJ0iMh7h4jsafoGBWQUwetPsk/uczah9OOwuvk5cxHxZghpw2d/N8t8z3
gblXM86aeEHsXWZy9aXMiWTR/E5X6PWA6tOZQu26w1MG6J3jP4cxf1wTE0EUTQZsB3my0yj2pH9V
ZavreW8z+iK/5PFM9JAgElupC052J8i2OMS2OFWUGMBC2nwtY1BbKitvhBxVjCZ4PMpWWPwFnwld
p0KAnoMKKJoiH28guej7AHkVroQFU2BC+DCjN6FPv6QmdrLE8HMSWWIDsdo29S+fhO07fWWacVJ8
zCUXYxShNetFBcFPTWeB7NjP94Ax3WAEnnfUtyOMIatER0qps3DTpWqndKgo3+VvAIwB7qfbFGQg
xAL+8r98uwTD8fuSM6e2ffDPxqkzrLxXFepRqgsY72W/Fd6KzisHL5p4m7p9I53NMN9zGkRBr3uV
0sIODmTv7PiQg618QkYLDMau8AlXd3hD35X60Nkm8yGnJIfyCr3thd3gyL/AkGkL9xAgOmp39Z7e
Ue1R4PYUth8nK6t0J1Yb2uTVODYCog79mgOlkwGfS2tBNtemPLhUly51ZLyf0weFcyfzviWT3ghm
+X+kfddy3Ei27RchAjaBfIUrx6KXKPULQhJ54L3H19+V7JkuMImpnOHtJ0UrQrsysV1us5a5mAzZ
YDJ3WWL33WArqT2pgljxHzze5WI5JzR2XaNPEToOnTt6YK/G4zI7DY6KIAzwUFHKK1Idzh0NUyvX
TTEADBDUY7NlOZiauYnrzrtu9yIxXD4z5UqYUhWT+TSyxyq31WZfA5fkupD/ENb/uTp+pnRWS1IE
Cza1Q4AuIOMNJ3uwAZQ52AFKUQDtFyqkQCkMLn8ZEgWI/QRlylkHw7d1g6EVJwXolSxwJIL740dK
a5qGSYmBaLeUvUT9hmpoKpxHYYr1OTJdbo/zIrUuG3MxIK+N9D/SEtxNLQwbgDhKb9poA4siO3MQ
18RxDoQWEc37ygJOE7XsGitkahmBpUXexbN61DGxqOX5i2JmD9U83sQSqGaztyDPvDJp/et6I7pc
9vcrpwLVTDXU0bGRsOwzc9c1fzTRwMZ2VeziuAzOewRtbJpBAe/Revmt4iZ+frZeg5sZc/nyPvQN
7CEIca23E8LLB+U8iZEXRO5aRB8T/OyJFxVgGUvsKXsxwicl/3X9EoUn5DzJ3EjopHUICGz4MwY7
fP8t38n3GjB6QzxaomN2HkXI3SKV5dxKO/Q5iWMkU7L5lAJoeu6f56CDwe+mUATaLdASvj1LsVH5
PnYK5gDkDcFJNg+pIei1CNwJ33EMYvCbKIwsaa5OVnTfaLscjIWxJ/hUzJI/mR4GOkA7b4A3hwch
0CarzNsIQ63z0dotbu5lPrln2UL1yPawRbAPmzd3Ecc/LiOS9qZVoxAhheqh6NLjQvpDTYXHEsnh
nHGV5kvbjWxRCq+64bDsrQN5rTGrq3jJUXq2APYm2g3ZToNWZ+MyvKxrlLDBnga0XvqB9f3dZNrF
Kbxh2y+JXZzN+/xED7UgHGzg2CD7WonlfLXcVpNBKWbMOi22SYiHwvMYuRWwqKPRHvU7mntVLEiA
NjPplUzOYc+dSkqNYn7lb1beYT/60g68A7vr2in6iuzvV964nppRQoEdcAHBkS5YGvxZdYJH2KaZ
rU7COeO0okBnSphjVL5LQILNwClpgPxME454bga5lSTOBWMBty27ecSdSek5a1VvHqcHde5ddVL3
waTgmZWeZ1CjJOroxeYAKmLiAPHM7pZM4Fu2s6PVb+EcdNbnc5RayI4WBdlR7k3o/jAQ9caeXUaV
8RWSy49ayrnnBG14qaiQygJjz2+H3A/U1h8jw72uMduPysvJ+KnjPsnlMJlQt53B4Iz1RUyp+SBF
A0FpeUB8taMH0fbUZuBZSeRcTaCTsm0oariZdaemh6rKXbO8zSU3U+svZbUrWZyLKZuxBKHz5bst
gKWzY+f9uzFY5v+iHCiwQZVzL2pUa3KNhSU3OE9YBk188xbgUQ791rp/k2JoP5XX6x9RdKOcd+mW
fCxkE+kDAStl3DhtqNl5vy/60lZExEcC++fRETStMeJ+xprFRG1jau2sdtTwphPyEgnirMr5mZiq
EyUZrlE66Ue6J7s+t2sPZY9TfVZy+33bDZECSCTecmvs/t7N/1qXeaU/nA/qA2qFhL2Zl+Cs63YT
OYqagoXiSU9OUbI3woch0eAGwBwRiXSX6eaVTEPlfA4dIq2xCCZjwu43eK38sVDQjKrOykSw6tHt
s2g65PSPPEiPWf4kaaL4LPrSnAfqzUkiNICdTqEXY4iqfgmVW0MEo7tdPr9cMT9uVGdmZfQqYhZ7
s1vfjd/lN3JPUVuSXePcecTvADWjjaAOEFywwFD5ySOFNNHYKXi+h/WfOrVn+bukCnINQQjjcRcG
K8IcV4KnO0b69oAMcwciAlgSZVH8zEA4VqQ2W8wMsPuL98uJTRoDBNZhW9JkryGVar6JWuuiu+M8
jiYXtJEnPPsCsCjJAbUX07Lnqdxfd2yiuMvjLNB4mi31o/9OUa36H/y3IFP7NGsE2nhkN8hvKhW4
2/TWakvbRG0seJ3oy6w8NkLY+2070xVVJthaxhbJx6QNz4yShBP0UB3cWNmRCD2xF0NUPBdJ4byJ
iln3DNP9qpvmlh9UEphwmnMaUzcORfNn2+EIbWDMlmKNROeyUD0CUKiVIKUAl1EpH7v5xrBepMlR
TeEm9HaUuIjiosQgYcieWBCFGSNAwqXe8nvY6/cYf9gNu9SdRXtA27d4kcd9q3oxpaEvIK/IBntR
vURDJbx5iOtG4JxEgrjPZRpzpgcppur6sNvrmuxlYYql+V85ABSv29iWJOxnUqx9mQAFeDfB1ZtB
H5ulHzMoRliA+wmVlD9GuVtEqHNbnnAthXMYdCgWLEhiA0ZBrZQGhifFooApOgindhrpaVQNAK3I
gp0xfF8Cj1gPVAQCt+X51gdhv2J1XWG0mCXBE8hVgWXf35eNa4noubcPogP2zdCJrPN7s02UBQpG
HlFMjHZaBDYz4Dy238JY9OW3j3KRwxKQ1VFUVVNaWlWam2HNZpj/5FUFUs636+rFFJXPYlT5IoRL
h/WFZlHdYBDFipy2uwnJbZH+CJuHKHpKO8Ere7OOthbGaVlCw3EGeggAokCXbeyD+/lb4ur3dLLB
qwsCvAYgOpqtVAIT2iwprOVyqpdFxiCb0zuP4nIDMDR3gED5Rj6JHvjbZnS5TU77YqMHjxWaktjx
8c3lscm+X/9amwF3fRLOwekVwMiJFbM6UP8dXscHjCiDDSuf2TO33wdfKX2uBXKOjna1Xg8UAgc/
e1bc/GhhbOF36xO8rDunqe0UfImqqIC+FTdUGfgnuqFQ6xMrvdKoRZoxaPl/vefLGu95neUVivPf
vQs3N6dXIvkGy9RXWpf+vTmNOL8fbkAAfodghcudfyq7as/24kGZ2Ln67X/BvCk4Md9tiQ2zDCcD
Va/qR3ETP+Lh5gaYFQSg6exq31NfBPG02Ytbn5fzLiBGBWjjQDEz60l3uOj9AESu+oaNNYsXpjbH
StfSODeTZKB61ig6H8UNI/MJsPmfYu+/27EG7nUb2Xab/+gOD+tBx65ImxQ3aVXYzQKE2psZicyQ
1UA+e82LDM6hLHq0yMGAh0NyYIhSeQr1jB1zV/v6i7Agyr7ENWGcU1kwjzJV7wVRvCB0MKOGXnPq
UaDEluLhKy+H9YfiHAxw3Y08lxm0VO2qLbCJf9T5j+sfaLOmxTIZADgCdVZ93zlZBbaiKDClCoI1
UB9MWEiInSbu/EEdj4nxSKcltgu9sGeF2FVkneQFBUzJPMmkc0gs6o9tO9TVb+Fe0UpXZox7nY1L
zR4olD0lcKaHGVN9jZO9ZbvaFASjTfW8COQLel2paCaenCxz9AO9dlNUJhJdRCAgksIV8SRFm0iB
oUV3UG8q6WcMvnXaC6nkN53W6iycD6ELpXrBZkAYFlf5V3gkbue1P3rXAng4dsherivOZq6yEsc5
kabB/hhajUiFu97RNeAk3uTSnRHfJd3j0Aog35lVfbK6lTAuV0kVI+nNJkGvtlZskig+AXxwWJZH
ogli7GbSsJLEOROzAP1SYyL3nqKdoR7o+Hz92jZLOCrwQDSsE+JtxEMGEHPsAR6NrITpuO4hsrzW
Z0xgOemBDQ+kd8GtZgMyR1CVZ67i8w1exHJ+qyhoZxEJqcMy32vkjaAPnlT3efsSj7vrJ9z+VhdJ
nNNKh0xvBxOcppV+M2h3i/pcgCw7/EJrZX2NXCqkSanWVQpcRUxcC8h2pDmU9CGvn64fZlvLL4fh
PFKqjl1sYB0Epvu9k3q7q7xyeiqWowFA/lqg5f/B//0jjd+crvpcq6Xhvbw3AUSpwBJ8WDrJb2Jn
t9hQO1aKf/1429p+Ech5pqTvs2QJ8aoJljsqP9SVYBlt2/Nd/n3OJ/VBQpKsxr9PjFOFyexhbxn7
60fYrOkhbCmYP9AVjfKQC7GUpE3YI3cyK82R2/CezPo3yXhTu8ydMUxczj+TGnlq+Bbn7fdCktxC
+0sZc78InijWe93rv2dT/QEGIlu6YqgaD2QwpZYWNMqIV4c8Ol1k2nQ2UYzof8VNIdCXzdtdieJu
Nyt7VR0VbL43javXM2Cyd3jVC86zqSIrIZyfV2NTa0MD5lz2N1pxjFOBIW+/B1VskeiaxUrbnInh
1TEPgzqgpi0RfyCFX1vLQakqB7ggEWaKlx0qLs9K19lJRgSH21Ye1dIxzkxUrC5wziokRMnlFJv9
bINRhcUZLVAzo9m2npXd6IYO+m0jOK0B7iJIPbZzfjTXgRujERNb7PDYq8TLascQcLyoReu72asf
Mt+6B2A8inHq3krEc5RMGT4FgJU4LgBUlhRPOUPHlxTb8As/cLOX6YHY4w3j8JxEUyzKe9PpmkDu
at+rjXIDQ2iD1pkn2ZaN8tQ1rYNpzsQu1R7YAJOTm+U5HQZ3zlK70qVDlUhnTSFOKC3PbZY6hQ6P
q2HGAYQLqtSfClnB1J2+q5XZBb26Eyhz4phpdtRVgpjdnTrFcBSt8YI8dycZbFQB/TVp3X4GsUl+
1801Su/ESVUwSLaVq4KqKdWLc9IX912e22SkXhUaN1jQsXtp/t2jOzhFudNmwV+qXn03rfZpiSMd
9GoYmKnqb4lRvYZhdFNKWFgDQk4hA82ySm4sLdrNqoTNkMWGAZ0oDf6qiPI6GY0XxZI7WfScRz+1
IbcxUATu4hdlMQ/AgbJzM7dp8kxmCYv5ih3PWHwmjBP81RyG266dvQj7PH2uA9QsQne2AdgQ7g99
ty4tHLMA9Y7R/+w1euwLBUM2EZ7rIaDGerIrkWFEdgw+md5ZypfcwpjWWHbONAzHzJjRnOsbp2iG
v+o5RcW29tQy8cPBPDTTcKKSbLf9GwnbxzzA4AniernYiFnfmsX09cnrikJgnkxFPqmQYWDZVzE0
7PtyDk6PgQs0tggfFJTAi36qW8wzRPZU3IQv17329pvYwEYWegumrvHLbLGxyKRQJOUdpICF3vCo
HmSfTf8bh+uyNt32RZQpfzT8qSl18MvBMMqseZoa8NDI5bcoiZ3/PzFcbM/1WGsS9rAr5XKnIFGn
c+9gmudrfgxrbCiBwoHyCBlULcNQLqF+DN5BshmkMysPmdicmE+iPZ7Nu8PG3L+FsWi1cprJiKK1
lTG4Y604mNZyDNvilCWyoDi6KUZXVZWBiwAgl4tJbTKp5iDDWXZ/0NC2x+E0FKFAubcDwEUI38wd
QrkzwsL6G++AOKwUCsjfO0yV7/qTCKl5+0RIVWXkJLLFr+pLpjQPaYHF5ahwpuguUL00F+j1Zuaj
X0TwKTkxIhCwIlPIgqNRHU39lMauZXwlpVxJ4T5N2Rjo4OKUbqe+dUNkF8ouEK3FbV8WlSlRZWA/
8CgDhdrIBTFxWY2U2VPs9SO1u6+gakG1sKGumIBQ4HvR02SSuWV5D0gZJ6DCTrfRKPgi2/7zIoKz
FqDGgwVkROWWZE+S/Jiqhi3Jha0Ob2DtEPiBzTtb+WrO3ZBgRs22CTU3ntTvChoylkr+lIGI93Fb
zD9+mudIyoYoGhbkvW5rYPoKLVn8j8OgCYfY2NV8Cj2EqMC2MA0Fju2joyHgPJdoA/Su/pjeUr8G
TazpyHeg88GGaepnX8K0VVcCufyMdDUGy3Sog1GpvhmcGukmle5AhEjlcxD/lEuBHW1HvJVALj+L
QhNBd4G5ysfRw6zOvtunqJoCcegsWuLe9AwrUZxnGMrYmOQWXnvJHLOb7Cn3QuvciNA6t1taKzmc
bwApg7FUA5QDT1mAzCIaAeXPq7xqX7tLhK17NILuRct87B+9oin81DHSBl0aGDgYq7ulR+oxDHxZ
OK66Xai9HO79e65CX7BEiSWxdWB9xyhqElAJMTS51LGe6AOIJ3a1qIG/aWsriVz6lZqZ2kwaTNpY
6JHOsV1V1kkPfl7PUzadFLBjMNMBrDrUCj5aWk/nfGzZE0yd7kZ5TzBuMVq6MwbPRBUtk/4HDbkI
4zyiTON+UFn0YBhDw3PqmQnoahjFYuig//GN3IrRJra1/yKTcyXNTNNSNkYoyJkUv83ifopfexHJ
ivBknP+QlEQdmnlhJ9PYyY6pE72YZ2bQQP9zjNfQFemH6MtxHiTG3ieWp+FBkvLZHG5LTPtkwb28
+DJoMq8ryXZpbKUlnAsx87nLBzJDS3YMH7IAOvZkZyeCDd1uR+9F+MLb1mYy+ESwS5mo5XzUyrAI
iFZn+GiD3xy0H8shPFZ7ZRfeo0Tr12CFEi3IbV7mSiBnbCrJwDMR4PuZrZdafiUdJeu5U55b+nD9
KjeteiWIszdD6iIQlsBJmkCeN49x6JkiZFr2MT65REajjeqGpQAF8+PlTb3RzUGE/CnEXr0RudqS
2vHPUIocczwY4esXDkRltPKZQLwVP0rrcitUZA2vxHm6W5LJl8GADhTl3VekAORCs4hhoVn2UYrS
KLHep6jNEs2fg/1Ab8zYvS5iM+dAE+5fIviuN1AZdRIANNxt5cqZJTB30i+9PVciuLtCAXWeZkZu
ZSquUoHV9qiLEBM33zVoJxINkJwasGE4f6dEVkPLCccYAHtj+u2OPhbvOxyYy38Ubctu+r21NM7v
WVrRRFqI8IGNTwpy2cpP3PiMRTQXCIoYeFZvmm+iyZJNbwS2H8Y9asGU+Joz1RaMNSnotTU/WNQv
/Li2tccSbhZURvJeep1EkWvLPawlcoFLJSEqH5hydisDjSJAhNWacidn0x+DGrY+FYLsUCSO+4a1
UiTzHOhADAtuStO3YlAZBcTGDHs5iaYf3qf8eXexPhv3CZOuTMOasbqhrrMPnAor14vbO7Mz3fQ7
RluxYCs5xoYFOdAzG02SXJFdbBaC17+BXcgqu6pytSDBxMjDQOll+OYPxWXL3sWLhBHa2bfs4SG2
hFvRW6nBWioX1bR8iigYIdBEZdDvtGfU0s0fHdRevRH6173LZsK/FsZ5sBg0OAlt4CeLGyy5+vmu
s1u3PiDtcUS7AFsxZiWK32FUMjp02DBEaSPr3GCSd6Gp2hGZBSWurTizFsN5MwPNssIqkIDM6UuJ
XWw8eG1agL/5d9q6JvAuBDfIYvBnRTWxy2gSBd0dTt5Q6eMQMb5s/a/Fj/eg6HspgDn8TvIq7wMq
iAfbt3gRx6UEs9WPesGYk4zOCbTjXD3nqnf9SOq2oV9kcKFaNtocRQoAmHYLUPRqILLqw14BWFTY
ovIdRxg9aV25J4c4aWwLlfPcKn1jTo5aHbpNYnfwvPP4BiZVe0JPGeSWO1PKD8kcO3PRobz/pgxA
bEgBgi6Jujdb8RI1R6prpqZjMo1T6BA4HANq7MhkqmdjxqS79Hr9djbN8yKA78cOc6C0S4ecLJgf
xuEhKdwc5drx4bqUzc+8ksJp1RT1SlvNSG3TAEsPACcqAI8yab1gv2ITPXZ1XZRTp3HUqRl3E8Ph
xf7fbephUipw8cYiYCORZjt3qzN1p/vKyZzw9/Uzbofp1SE5PZOARlMRZAWuNd/FdXvsVKxeVORE
MG2T9ADI62WvCdOdqSXHoK0PUkp/BVa/60btDNBUU6D3wt/DxdNuDBZZzaG8tccaf5FTA9WDsb4C
kgYDR6DCHEZbDxzRHMZ2dqRAZakJ1FTMkX8MNF1WhZKysCQP8x/pCWMs3h/zL3T9ToWTv1y/9W3N
usjiwovRlktkUPaI0RxD+WaOXiEEz9v0iavzcEYYL1VDJglGSEZsLfTKPrRMv5p6v0gVb+40Z5Qy
J5pjV85iW5pkXHQviGzv20ef/DJSMaA9o6pI+FZqAzi4cWIABEbdRW4JTxUGT2GS2FFVOnQGobra
4Pd9ixMQ6kkheGoDyyuMbt9Lza9GHuxS6fZjMjhSDDQbM8RlzXuLqLcLSWyJZHtzTO0xDN1OkW/H
KXtFN9Ib6hQV1dSZ5VQXaee247kciP39KhuZ5ka1GrbnxUwVU+0Ynz9Zh8pbnPgMZD0s0+IVij0v
WYAwva0wF7mcchZS2KMKmSLA6b4mnebhNNOfX9HJiwhOJ+csw+tqhuFFDTa9fB09Wf3puojtTGel
D5xO1mGSaVNiKG7ZYAMZIHM/YdiMjKz00f8Uvdy3w9A/J+L7OA0NirrtkYWoze8xXWzxzBiLAFf0
m9++0xdNG+sZEljVCmU/X68AmscoDKOj1dqC2xMoH7+I14+hpWClFF5DBT2XtfzpZ3VX9O2jmQ++
2d7K6nxKnjsJz3rpEUPaZ2xF79IxiJ3YkpymqwQTIpu/BwycgBg1iE75BuNQl8oygp4BPT+vzDx5
vp8WOxI5sk3VX0nhAoI5GkMENHewbyq3IaiYjDtRnN9+Na5EsJ+wsuoFAxidoYDVnrn+HNglgOX0
in3njTeY+bgVGbPOYuontVnJ47xI2htDnFB4kUyNAD8YB94wFF6WYZA2j5+7pbFTwzxqAYUPkw5p
+SaHAMsPZkwjPOl9c5surW+EAJ9a2MxI2yl2PQ02IZWTmIEzzxqidumhoOTlY3kw89YtQ2DbVupx
1iQfQ5a3sxofZWgP7dOHTjY8GRNETdPZRVJ6+NhAP6deMGGhVO2WyAvSVDD1uDVcBEoQilYeYNnw
lOI8gZVPjaoVmeLO8i5fdhn5XYZvUlI4JdlJ8cuMdC4WcV9saBKkaZpuoGxoEr57mE+EIt8d4X3S
bl8s9WMoR95YLDuBnYrkcJ/XQpmtj+QCdvoDN44WTr3TfzYvbPSdHmEnp+BR1H7feHB9OBoXH8IS
vVcl7OG85+lJjhHkx+44z2gpa5VtmNmuV/5cPyX7QJwOf5DIhYsC7MaGKfX4gF2FMI5VuNLNI282
dirxSvV+Vg/XBYpuldOYstGJQosaz/8JgC7EtPUy35NUVNBmN/X5XARRg2UtMt/97apxMGYlwhJP
9V2anzrlFyk0lEefF/p/1w+04T5xgxdJnGNrI90aaMHaD+2voPDUbHJM/Tn9wq4CnmAyGtom0nyD
b5hKmprTpMwVlwZ+DkjH6Rbf6PpJthzoBxmcxrdS1tAWq/3vcVA+Zy5J3OSl8ZIWeHyRJ2FwWgio
teFEIVMDKwtgjFi176PTHknZjwAhVFztqfdCsI3mDoBBQ9s8s+kg6dB9gdeLYhASoPaMxIHwoEld
Z6V6DvZON8FSdTgdxr5wrMGezefrt7mpFxc5fN8yIFWSdTIuU5duSuq1/SFo3GHc/+9SKCPAVIB0
jR4Yd31pIveL0eD6jNSXFKcxnzGHZooojbasicrwBJgrB9Mm3wJoLFnq5LJhlEaD2zWdUwLjrWpQ
T0xlLxxFOezW1eHmZNB7gXNK53sBWaslMkrc0AlISl7b6JtFdzOSzet3t/VWROj6Rw7fEJjkOpbN
CtGrcyvsNjG4meoUI48FeLCrCGaeNg+FD6WjBws+8PfFhVV2ki+qpQZTizRr+W4Ffxpwa9ST3dTu
9UNt+Ve6EsM59KQNxzwvGgWrwE+qcoqqP7n667qITT+xlsH5cFKqWVuZA8LUTe8FR2UvOckLwx2T
XX0feCKeBsGR+C0iMwjjDgEfPCGabhfNI5XutcS7fqZtGbqFNWfsaYG696MbmgN1suQOXiEHvYWu
vkjl93R8vS5j04rQ8fy3DM69zmYyFUoCj1DWf6rhNg8mvxoPE+pCpqjuuNVfpaCI+0cW+y0rbeuw
7EiwVaq48m5sbGSnu8i3nvHGzVGUBi02aIwwyHv9fKI75FRPzwMy9xQyDbJXAF6rvnbq03UR20Z0
ORaveXFTd8UIiw0b36puiFLbNcNLE257bZRd1vf3qTRpAUy1SuCC8Jb4P0aWpD8PzgQwOIZCJerQ
CC6OchVKa5nCoghKzKkl/gD4uWmfyoJotLUX9eFA7MBrhUgxSFMY/4rtqHfsQ8+4pY/WjfFXdmJj
VwxxtwYkVSzIKthX5zOxlSbyz8tCBaCxlCXY+EKgBdne0D5N0o9+fNKa72MseMu+twg+S7Mw9Kdj
XhYx8eMxDauRyIBoiajbL/YUwqenhbeo36cx/V03OkpQip2m7clUjfvUaPyG7WA2Y3w7St1ZyvFc
VFVnaPPQ7lNGLJsojl4/B0ogwgPbvpfLL9U//tIoMcI2npHrd9VZa3dBcq8Xd6nqycNuFE31bZvN
RRbn3cwo7uNsgtnE811XYXi/6n9o6XAcQ1H9dVuVL5I4H9emuQlawhLF9sbvpJ9p+Wwt85fiNoDP
//2ROeeGTCCt5hTHmf6g1ui3IPTLEtAqtAfQff+kAre9VdiH6VzEcX5NibCZNjXz32kx9TNfAiEc
Y3RH16ZmCG474td3mMUN7Vq07rSdo6yE8x5PppHcDjjr+GDAj2PG79Sd6K/yUPrZm6ivKNATvq+o
YxotaAMIM+Z7s79X+wesQmSiHU2BjvDoqCU+XmHRCjqynAEkmFp3qNlcjxPMeD65AQz+GiZeFoCT
4TxqYTSA4FfwyizIo9bFNl5OAiVUNyPESgTnUIFy3E1UylEeCLpzsxTnErmdmVBgLBuvgxa5kiTf
KpWe203+R40lL6DDIQeBcDiBM8gc/RT7vGMLTJDxNaKym4flE00brPOU3vXL2Mw7Vr+U84lRAGik
VoWnwQpPmz+1I9afRn+Izl/7sitJnE8DIy+VFr2DpcCxYqCxwFqiLoKK2Sw64ZP+83E5bybpmTQq
KfKMQD4SbCalO7m4mYufS3pewnNW+VUvMoxNlV2J5NwankZz2YG80FX63RSV7sxS90HUQdzWWqCA
aBqaVyrfcC2zqoq7GlLk2XTqOD1kc3RSymIXkniPJfenXAacmoKmjz6wiXnFNq35txJoOystDteV
ZqvIz3CY/v1j+AyoS9SgXjToN6jdW20H8PC29lugo094LsP7abslxp5ZJCgpbivrRSxnuRMqjWqv
wZRaIIibDlGOOSjf8dxURRa8GYBXB+QMGDlJ0C8RlLVIByfKvlnB2yw9JB0cOrGbWMRgselbV+I4
K6wlsHEAthW2sZxNDI9azxJWK0REK6Lr4yxQyZZUrgieZlNX20t1lOrfY+wByi0TLY9tR6bVgTgz
7PWgSIx8UFzATu2WQ+0Eh2IP9msf7JRPIgaObQO8qAVngEXW1125oHNmARh2/DMYt5ZoJus/aDz6
jlTTddSVubQiU5MG4zt4OrPBOhZosdn8i01+Z46InW/7OBdRXEqhWejqlk3IOmi/I+NuKDDpISJT
ZJnB5xh4kcFlDumyNElrdghQGLFlg16VB27Do2hY7/35/UkOsm1MTuqyrPDLXJOJBkM0ItZq2PGt
dPT6EyxaxQ+SE96MbrJn82WWDZ8JDCUsZo6OwFFtBmI0A2TEBMbvzH22IJ0kq2laxUW1F0trfuIX
gJu+Z/yb2puYu2RrnA5QHxd53Leb5mAJiA4P1ZHkPNfy/+WSldvSPL31teGrUucUdfZq5IBoTSJE
wswBpr6NJ9JLQOpbqrR7wG0k7hDPj5qJnE6uT1U6HfQaa7xlGzthFu6vX9GmJujg5TDA9ALyHM5S
9b4YlxQDlWBqftUN/JZudhQ9PtPWtOO2O7dq5w1a616XuumKVlI5kx2w/BImuiS7xHqpjBtjdPvh
IC2HWfOuC9r0rCtBnAKkuTxgrxi7pZL6auZYqD1o81+yqKSyKcVQMf+sEIY8wPlv9BnkNAFApguY
A5sMz12VOd28C6LnL5zGwPwbirlsK5cLgFqXY9NLJrLbyLdNgCXsI0YVp0ZwZ5sOCLOrBptYwlQ3
5xxIZOlVZ+GdZs73NRbIa2lXzSJsg80rgzt9L7ejB8N9mFmPtLmgGsBzx+IQyNmNNXUnEkouHUz/
+q1tpk4rUZxRpgOhRg+SLMCIPREMwhvx9+sCNi9sJYC7MBRuS1UzdNnt6kPf3+BP9vClIiQhWIqV
MWlj8j0evYzb0TQhY2n2U/PU1U5tCgaPt5iXKD43+KRxGybovj+WHYBRqitFhGm47NAdyLE+FneA
J3OW4/TA1nRUW96zSlDoKofo2/Ur3FaHi2guNwm0BawOUiC7c3kfVYdGvWvr50RI8LFdnl4dkX3K
ValLm2dTgjbKACwbXOAGusOLet+6jMYa6JW7/Etp+0oeO/dKng44HsADwDME36b7xu1uqB8ew2/Z
qZqxPlMDHkqUDW3nXiAE1VRqgoWNb2KBSG/uMa0uuxlGukfwuEsOeaoPmMgCTJro8bOdGKFNgo0T
zKoqPCrwYExpVIBXyCUShsxapbKJEjxbs+RE9K1WGruTsLw5gv1Uyd2hagQIiZvhayWes+2F5JEa
gGYYKjsclFO1Z7vv1a4VfMdNC1+J4Sw86KMGI9y400oagM6Z7nKNOMM4CsKi4DQWB0+glGUa1cxT
JTBAZR/vRvCaNDtRWiY4Dd+yq+apzroFSjlmwFwzcKIAzzUAZQuf45uuF95Kx9o7XD3fglTjsm9l
nQ21ndNbHZyjC/pB0rfJGV1gIQP85CsggZB0kcg5EtIMXW3GEctsw33lTyf9FRtDnuZFR/PwFSQZ
KuM/bKmZ0H+N7w01hVVZ8Yhnub4DN4RX7kAOpve27GtesaOvpcjePvtJJg/IBSDPpliP5lx0TTFS
yjIDV25jbwCTsW1MmK8zo4MhJcJOB9O3j+n7R2ncZeZRFoVdGP49tqzcLPvwzLZsxFvKG26ESTIx
eAQ4HqrwRTlrHjowoEPzg8rpDgzOdXowHkzM0vwX3O7skj4f6yKMe91j/jmS9YHpvzNhABntKC8/
D+BqKA/DbhbiPwgPx300C5WYuCsSNB6wsNQ+hF6KxQU05B/lvWjd+7Npf7xH7ovpQ2lVBTAlXQD5
y5VPledFREW5KQJr+VQ1MYODveGPIS03Zl1rWLJLNYBE2jnGLjsweFzPBz57QpzjIoSvMIUYOQqA
iotzoC1DakentSPnmJB7axsQnf3VZULC4M9vxY8iueSaolOIcUeUnskDe+KHR/mgHMHSAyBY6or4
bASXyC8EtDkgLowC75JyvpPyH+r0FOeC0LhRC8WB0Adh+4CYdqfsN6xyDzWQAmmRcCA2yZzu23N1
YuP1YuvdqHczSZaKxhgm/pB4fJQUDaSLshoqYQENcKcircLyynsbJHemxxAZyLJbnMWL74PTiPX8
/CTiH9v0i3C/mIKSTcCZcSbW5dmMIUs89NGWDabEUZJjjdnt4H+fEMJJV3I4+5qlGnCiPe5Ulu4N
sgMZXdmdU1GlbttjrMRwny6xuqqaInRksxvZ0dGRDQ6pM/r02JxFNEfsF39yhitRXIYKQK8E8Fco
0TTqm5FioFgw176Rj+LKdJVN62ArHUnUR+UgWZ4aaoezLH/Yel8G+LNqnwMcNdqnfioLHMdGCeaj
OM65h2M2LxSLtsih4v2ENGB8+JtyIT9XL/Ebpq1+jEB3Tjzqyra0Q03AVX5ed16bxr06MaeMvUoq
gAHiHSUXTwXgvLrwoQL+y3Uhmxq/EsJpYgBIxhgAz+jc/D/Srms5bhjLfhGrmEG+MnVSt7Jl+YXl
SBLMOXz9Hmh23S2I01jbU/MwNa7SbRA34YZzlL1Bg6nyQ7Q5qufrUtY18UIMp4mgu+wnSjBE1gXt
JxIsW8OffjFwbPHm4qomXojiNJFIhdnOMYZqc5rvFrpsx+Lp+mnWL8bQDZS7DNRqOD8FbjS1Qmka
hzFnJy2/GtidIYXs/ZMUHmSsGEY7TEL4iGk+2eV+QtokKjj9F6P6fRLCGdVcqk3b5Zh7aiPbsUHy
IVehb6fqQ1YRb0Ynas6ng5ykNwuQbEw79yIwgFw/5scaHjO080/gDI2qedRnOsaixnQ/FE+WepK1
yBmVb41oTGQ9kl2I4gyK5l07AtUPkWzxZfrDBJZS+qSPL4N6W4HwERPCYP8W2Ne6rlj4DwguAG3K
FajKttIMm5oYqp0CDatGxQ21Bf2slc1n9gnPMrjXax1PckZarAXmFTnRggSSlgGAcNplknVKouww
jf0GQGl+K08OwS5vmzX7Sq28dK42RmdvKFUFt7ruVs4/iTORpa21vgeXs2fIPzNjV/UYeQsXtywk
gaCVNcB3h9e5x2425RopLUiakZ6QAHDuX5I9BdBhkO9MoPik38bO0R+uK63geDy2SF5ZjbwomGJQ
s70yJk5fvDZD6RRTcF3Oui/7/Rl1zjiUbLSMooN90kk70Aj+DEp7XYToKJxRLHGd0VJDykMtwF0G
Lc3ANOmNpBfIYUr4IUE4K6nOjnqRRs65lIZ2i53RUev9Sl1QeLQ8WjW39pK7edy7fSeiEl91LYYB
ADAgcgAIjDuaNLJEwsbRbALCs1Z2sZ1SatsMOPyxYCpsZfgNamiwOjfKcLrJa0SB3SMMfUMjWL4A
+jhQ5QKMf6Ns6NfJL8HZTIGKIOZfXL09U8WcOVpjANHg7Ky25BqlM3SKSvUpMzcy/TYlx2UQBLyV
ki5OdxbDT5rrgDJpVRbxRjceAD5bb6KfcaDv7Afl1O3LwSn8gnE265vpVczzuu64AXyI3VAbiCR8
dTAO9WTA/AH7uCry2BrgIIyqV/zuXbU31PGRaBLF/sDltdhjnnY5G4/Qp105tQ822mbX7W01IFyI
YDd6YQdtDO7KfkZiOXYPI3yGEd3Wi3ddxkrDFPdFVIDsIUVBO4nTfD0bZy0x8YgxHIbEoTg0aA7R
/Xxnn4wjOfWf7U3kzk52xBIeuQtFC4hM6z7Y+oV4ztb7ahrzVkalIq5fjWh4GKKvTRHe2U0M4Noo
c8Kyue0wQCVwMauf9kIs+/eLTztX1J6KDrlsQSZfjyJfT6lXAnj2+tddT2aB8QMSAdi7bnFfV43S
MrFLzFmY5JTlN3b5tHR3ary12Hhe+pyF2Fm1T80oaKysetALsdxXLdIxUSKKYGCVh9nCgPqxNR8M
5WCieiLCFly/wfMRuU+ZJIUdWyba3XQXbhjSSLSrd+pW9Gpct2zMPeJNx1oN/MrC0El0GJnbbOzu
y1gjHZtluBECkUnhtBgMolLiZOXjMpRPgmtk1/RBSy9kc2lTauhaVb9tFm7YXlARACDSHw7FFpzL
gboFddZ1gavf9EIe+/cL9ZRa3aqiEmdNNXOb2jaOaAUGVbfq2Gwx0eoW8rSrJ0twToFYfrchSVoa
Kx2yXlY21LbpJgUOT7MRlQyZ9l35mnzp1VTaodci+OiifqrKl9j84+UWuLTz13srHl1+PQ2rY4OB
kbxk+hLnNbgvOkdLfmj9/fVbWo2o2LbD5ideHR/YPbpsaDRbR9KQJ/RGilHFG760GCoP9UpU0lhV
QKxWoaihYCuar8JjJDO0WgwaAsFi9BevCHCsZJMiaSC/2JYLcBSvn239pXAhkXMhaZ9q0jQiLrDi
ZH9qN5YXBtKMSgqj6FGxxOtIP8atCDtkVTcuxHLeJKw6HUvOcJg1Noen5bUUrSStLKNAO2wNJJyA
5ICWcA9ZOBdjJkmF0Tc/3NgHGlie/dz4lqP4oIlwide9Xv+Uq1Z1IVB9b8zoYZYRoVio6McS9btf
nUG2+dA8xCPADc3BabouiKNSYAQrC+Hvz8mFnl7K+9lMkD2EYEskUVE6cq8F/YR2kdXdDgAwolju
TkDwVpaVQ2h1a2Lan/a2M85PYaTukyU8DX20WWjh0MTeF2ix1up0V9IkKJPuKZrNXa89TgTwGrR3
FKJvJRncWMAMorPhWzVjaMy605Kgn28nN+VkgSMjDaicBF2JHg8pqxssT3+r6mFPLFHhdDX2YulC
B9sD4CGw6Pb+uy99ZxRmDScK6Aw32TLwFeIzLjl0a7fXr3ilyw+dvZDFBYhumMqupRihM5zlc7MD
pYEv+fKd7tmb0gNjjaihumqelwK5CDHbahsuC9pyWe+yharhUI/oJ2WHzmcuOwJXXgESd1E3cC1v
uhDLLymWtdxQU09YNRp+VWpcE5Dslt54gu+5JgeI3Jj5ZW8JtPrf310OxJ7U7mEzeeMA5NGVnP4Y
ewp1bdntQCGpuRjhkx0hje1a4qSgQoKqsYaOEj91mZTg5AlLnC/PH+fhtu4Y5VCOmrGEOQOj+nL9
mGunvJTGaU2flISFeVSZ5FeT3EWx7kjFw3UZ66p5cSTuU0p2FzVmgarH6Kp7JRg34a5zxgAkQ04F
DRHhxK6fCbiZuoyhHkwPvb+5oas6XB2KdHV0v8S3k+3PogWi1e4P/vhvGdzDSJrNhSYyYtOMA+V+
/6s8FZiQJT4N0uN8p2ykeyuAk3rBsMG2ceWDyN5Fh+RcSziO4F6T4FoM+0jmF1PK4f4EDny1XHV5
Sk47kijXipZF4OLz7C6e6dJbjBdsGc7liBCsPIvHSdfPhXcRJhoAZ8Gvx2WVlKlJhdgI9k+Vfoq7
IBOxUIlEcHkFqh9Nl1awbKlET6Qzg6a0XbDtijwIC+N8kqmwh+3/HoXTw3GK8szMsTHAvD/D/CqP
YUA2hZ8EIlDw1Tf0pSxOH9XRKsJEhTootzOGCdpN/GhpyM+mlwaAL7PHQCz7bbYHwSF1xEUP0Sfl
tDFT8l5LZJZgYMbMBtdNvbMyEfXHumc8f09OG+Um0auMrYWC13Dpc6/X7/TEt+vAHINCFY3rio7E
OS2dzqOUZADjQ0MrB9S03vw/GlqrKdL53iyZKwiThI6kbFBxD4fCqSt9Y9rUL8b8maSoUNlUOVJD
wogwBqkbjEhJ9gG9S0zAgplGihuHJKNvdLE7md+BGwg6q/oAkkkMlNQYGNA+d7npETvfadIvNSM/
UH12xhzbHAmpfHNoHUUbjjmAlGowBxH9k4y9SwmEZVmfdY5qv0qA3VFydJZDNXJVqT3KimjV9/qd
fmiUtnKSzzPQUD1FvqtjcOsmB6I/9q3fYQJcFwQ7gZUAavt9ZNCmxRoowYpLXozBAqShUdJTJ4rG
u3RKvy5L9kzV9OdQRk7SNw91FnsLfQGd0saImg2YH14I4KvVfNy1yzdAxbhDRw3/b4KlwSBAUKAF
2C+XNEuKIQFfGHMFbOsCzFH75BkAII7pMDoBY3SE02Orin4hkHeHMXpJLYgu357czSMNZskxY8Rn
xkfWuEnQH6IX7MgJzrlW71ZMgJ3jGYT/8gN5ptrQOpSwjsF4fGr/LT/eZMDuPDZ43w1fZeQGdEMQ
PzfXJa+9mS8Fc0owpRpIX3usRDfp4FRks5j3Rk3BPxVcl7P6XX+7f2Rz75UtI/LUyy2C52CDS85c
nCLb9rVIXUQGxN0eoM+VBe8dVjABUPjkzD6w6g9hEO4Gd/CLBzmwgnGLGlzniILO6oeE80JPEDMo
2AJ4f8CpNpNFN+BuRrDZkpspfbTpph4+/cVnvJDCXZex1AqB44IUQDdIv4z4aKnbfxPB3RRYGYtp
BnsZ1sGB7bMxw339V81rFE6wxfAGp8GPC6VJLatmh0S7C5YADmhPARgu305+4SN7ExVr2K1/SD1U
RQbHIZvR5DdczIEkjayhNTC6b6UTPAZDzUld8O9hA8l8GQ/T6/VvuFrUwAzjb5FMWy5KXlZR2qmt
Qt2nwNybbLzQlVq8BxeX1WqajfIqaiWv6t+FRC7pKJKotGp2baYNHOubQdnByOQ6uH6wVTO+kMJl
HeoAkuq5R4Saoq/1sq/yxNGiX/8mg8s1ImsMu2UkKLZ2jTdigKtRURpqTcFRVn0FZmQIMOoY3BOn
5/pM9CI2kSQOZNMXkaPZTzUGrehmzF9LIaWFSBrnmeCWJr0L8errgmqX+8uB0bTR2DFfh8hhGAH5
o/aK/VknfSE/rn/P1QancnFSdqkXykjCRM8mivor49kEvV4QF06JNbw72689OTAYwfdzctug4/LH
U/OsdEhsFGMxGoh5zveS5XlobIlt0QIyIDU8Wf4kG4Ihx3XjPovgPKI2zBNtzIS1IY72iMhlCWY0
1m/uLIDTEwwoJEVnYiiJVqD8yYin1tpraM/AYUwec724q2F0ghtjf/OjxzrL5LSlIVWTKSNbB/al
22gLxlDqya/zZzNwu2fRRMR6Ye7iljj9KDotr+MYxezRtTaT1zrJ3jixwlxz/Kt040IU82IXqhgb
dDKVBlu001AfwhR8swkq6Nb8a06EJrf64kTKiL1GVvrgZ73GcJCGwUQNcMwPC5aYxsckeiQ26hDY
akpHR578ZXFCwMn9ze2dBfPjXxYAVJJkYLlOYHzWPHr7Rkv1BM5VT3WSx6gTCRSclJ8Fo5K6tO2E
xoc8HwEG77VkJ8lRIIceVTZmdhwST2/c/m8mhd5IRgj2zgDOx4UcU5rBc8kAHWQwzSRjF8g6NpXn
DKUKEWLjqpVjhhmLxJD0gRGOqHE2DDM214tmBHBED1DrJ8GtsbDyweYuRHCqiTWiuY2lEEWsos38
Gug/tSTt2jLapU361Jb5DrEPw2ed02mZ6qb9BFiedKPWIEWNZc2foumhTe1NoixgC0h+9b0IAHS9
zqYjXKEpAmYkfmRkHJcCCL2IvvENubWee3SemltgEaD51G0HbFJroExubwD9/dYSSjz6LJoFWi90
n38DP08CONDSyGT8BvkedKbxj9jNPLY9bj1N++jJ3mt7K5B2ycv129FWEw9s+JsEkH+oA3O6JpFJ
XWaAWoBrd3mMyIQ95bzfF1nt0U7aVhTzT6Sr96at3oXy/Ah/dpL74nlJHlOix04aFkFrTT6dEOvi
cUMrDSj3v/SqBuXv5JOivqdZvpEq3cPF+h0BjVfWwnDyQzaUX0tgJEDETZZNt1OouyqJ768fUHQ+
LrHCGK+ZmwbenePka8upxtiTKcK0AMbVmo5ffEUutZpJkY9GxfD/NIBYTzRyllh7BHiIU6XLNqmw
8p33ygZoChhXm8D8q95ifRp6/rOpAMSKUOho1L5vmnJrjsZeqcmD2ZsvrSwFmTS4qZl/TovlexFh
Lqw3vwx0BsKxtl8kjKFGw60aLy7NZHBK61uqfa1APUD6yu0NrAfEkuRkNnEGTdsnLUN7X0YXMPI3
lKa3VmGeaH6sje+Z8mRRvwQBdNV0Gx28I/ALW6MBwWCCFhkMszXT+zEzt11ifCqbSXEAqOLYLcDZ
Iv1HEs5+Y8FI9Gl2KlrcmPryuW1kwzEa+XsoR8clj36C/yF1pFzZqvG8wRD+1gAMmG10t5GtOWps
Ks5oa09FYm6yvn9K6vQxU4nfaHRXxSooPnusBtrFTwMQ6+NijkBrDjfjQm7kkRoOkX7UI/iSAPiH
cZpG3ZRtvWmK8bnSTF9TY4w8hs39IIXbuZ2eNGnw6wGEikqqmCCZ15wwX07FXAfNkpymBngkGQwQ
a3xpOm8sGxwhrQ6QuMkDx+kNba1DgvWwRbG/593yINXjKZswuZQ2m5K2ACYIm2NcfCd6uy/k3F0M
rXGbpnhQjehXbtHTQo0vndbYbjbk/mjULrpqr5JuHIZ2Lpy8SR/yFHhxdnUwJuPW6JLBVZsiwxDN
S08rQPuDlsQaa6eQUfaP7iYl2Yf2c9lBt5LJqVTlE9GDcthaO+3ebHMsYoHTRRma2DGgobGsfirt
p661WhekYK4pV0dd7/wesEHYfd0ttvZ1tCNvVELLqZPZjTU7crK6fAEdnhem8nMdFg6Ak0Hqvei2
r1LJxP1RL+r1I2YnweP0vZe0GwB8OdEgP8WZcuhScIi3n2YpuenBthRbxYLfMrtSjYn3eDmFYX4c
TemkqtU+LQsvVNIgrl+63vDaYvDsEmtdUn5qpcKZBroF7iE4zhW/1n/oc3xfIRSXof61Ga2NnC61
g4ltNzcUaHeOSuP8NMd2MBKMfFhqvLnuYpiL/BDgLmpMXCJrZ3XVlSyRtcd+Oy3NPis7n5Tpt0VR
9suQJoK0hAXMj/KASAyKLsYZyzmb1AqjOsPf9qJlS6eT3QEoOHyOw+nf5PA90NhopbRP8LwHTM8s
bdvWr7ujLsLJWj8NgDjASIuhJ37cyYiTZVZNIBUqcrPVbCyFZdRrEDPm/PP1e1ovzLJNKg25DjZL
uXzczo0mIelbDVJD6j8d0PLc0dtiW7q5ywpZIKDwgCpi37R+FJTb6+LXnwMX4rlEKEp1q29QsPO0
pi2crgs3kiFt0d9zzZmAe08/dsXwVBlRFixDFURtLJiWW42FGP1VbIbA/IHgTV5KXW0j9NJhBgB7
crBHQ4gQ33f1Qi+kcG+stjTMMkpQWu482S1PsZvsK8A2EFRpWKmw3AGt/2hNTiJK11ftkAF4YTEP
+2p8Lx1EC9JMQX7tqeOCqsOCmbnUM9XMKVowNTYiCByBOH6RktazUpkTNrCjkpyWyvJ71HcR4fxZ
71CNFfF0rWbqoDhHQcXAqADfb7abJGk6CZOck4ETwfs1rSUw+NXdF+VCBqehTUWTWppwdQZgwY2A
7ckbx/9kv5Kwgb5ePrmQxj7wxZt1wJh2Mk7YRJX3ww5LCnuG8Uhc8qCDrIgx4smdE7pNoAvqlqtm
cCGXSwkReFrEdMhVmm1WvZAMXTdBfWbVBi5EcC4aRcrGrHJ8yEQJgzJGp4coj0aVOAlgTa+7FfZr
P0SDc+rJIxvEfUSBNIpoEFLVAUBEgkRHyk4Ea6n5PViLrktb1cILaSwRvrizdJliixQxnuDS/aIS
R6GCy1mfBriQoL6XIINYmOg1ztN5SyAder/ZVbcSGEX0Xfi4+NY2uhVx3ax75oupJi4wkDmOwcWG
clN0Yh305Eu1LRzkG/t5K2pnrI73XkwW6ZyNGYUW6maPouESfUW5/n6kk6N01qdllB1VxiBq2gbV
kjuaIglBIz7qiqlhscwgGJPBcfndGfxjMmvKor/NCiw36QO4aw9sad4G7bCT5+CLRivuFnzmN8aP
64ojEs0lSa1q6X1uAHJUL05Gtdc1v5b8pf8x06AeYpEj+1hzeH9QpsYXakrnesSkAFghtVvGITL/
1O9oYL/hpYeOecMwdxSsoMxOAiDR7fWTvvVO31vke+GcNtFWI5OZgmG8jN1mN250yVFfjS+TO3ua
jyHq1/TlusSPDu29QE6lJkBlNKkEqtEuecjj7VIcYtGQjib6opyzTkdqF3mn4BlfA8O6oW7ctZsZ
tBtKCZ490uxmOt3FaNAV9XRDRywBN9MJMEO/6on+6gaAZs7xpiuAvGbrn4ikbJc0/hxPIUYQfgGd
YpMP2j4O6Q2x7WOTGn4xEUwqxLuwWo7yOO8Aq+QmUvqNzl8lkMY7VUeBmh0GatI7PQm961/0o5t7
/0WZNl/oT0nUNjbMRvPsItwYqGtqksjpiC6NCxEGOCSqwS4Nb8Z0ahzRbdfOjmaI2ERXYjo7CvIF
VL2RGL111C6OInXLEFmSrKPkPfsqJsdiz/aNezbOHwVEUNP/GPfeC+NUP5UTKSQkN7weRR4QM7rU
ygNTSV2ailZOPqZf70VxSp9G09TbpAX3Iih0Y6BnRbtS+kKru1S0dfw2Kf3RoH9/Qn5dIJ2jqWnT
Gn2WffRL/rV4DIY6dxkDQ+Ja37MD0E1QJGSAQqAPDUS1/XVNOYvnYi7GBrRFraApOcFS8k/NAn/x
H+cr7z4mv0lQtFI1ZHKFe0NEwIxarqpO99wmS3DdrtaPgnlt9gjRPszd1bosZVZHdC/SAzXeD8vR
EkHoikRwrp+gVKJH+ayDdBQAs0B+JgDam8Gacv0k65p+Pgmn6WXb1sC+M+FzIzT9IkeSMzdTbs18
d13OSm7CruYsiNNzBRX6pgwhiJAdSJsyLXeiZK9ZT2G7Sclto2luirn68fW6XNH5OH9fGUqxTFKu
e71SOiUqZGbq28q2werRdUGi++Jcbd1jJm2SC52hZMjzvpV/1cv3fxPBuVrdHIZR1pENpJan9q/j
gO2pr9dFXP9cHybspg69jcKE1mXtfjC/NOZ9qTyQcXNdysqT6VIZPgyy9bWmlQu6OXDm1r64wSDJ
99oFMP62+oTq3w4ZzcF+mg+iWPVfgsj/KeGHkTaqm2CLwqMeYxclCGd8vNRAe+eNAUMaIdQXDVf/
lxzqLJBLFyd7lBRtshnYmIy+F8KW7feB+jrt6ckK0kchJdZ6xD8L5NxG18ZW3Wk9wom672rURjRR
wBJYMvB03icVzSIXxsLSNHUTbkx32SrEYVtGbCW/o951VbluVpbMuQ307lGOwN6Wp4JrtTiqybMY
S4fZzce4eP5mnI+I0zRUuxTRno0elw+MsKXwajfd6E6+aw7xKXSok98ad+HDn8MGwhDQr8PyswG0
Nr4GCkI7YqYo6LEedJLvwVXkLL1gkHP1yXKWwdc/0bCxE9uKkKEBF9706mpyS+XTOLjloDpq8nT9
wtZt+0IcF+aloaeFDBR2b7odPnc7HMpPgOhnuyWQQrt955tBGpiRowpe3KuaciGXe3Dnsp6Y/YT0
Iu2+zkZA68Zpmh+CwzHz+aAqF0I4e45neYxSDaMq8z7/Wp+0bfVtyJ1ur+xBi3SrYIUnyNzrMlcT
xAuR7CddJL5UX4phyanhNcXn2Hods+NU+Lq6lf+cJPCdLhqcXU8FbTSCaqsX4UhK0ny1Uurmtvn5
+nnW/cfFgTiTrsEvRiaW8f5nzyt7xOC9GzrZdt6KWhrrOmFYhKAxDPpDPmKiSGiWcqZ7IQEx5X6Q
N7r8TXAcNnT+USV+y+AZhuW6HmVJM9hMKUNKz7HjaTmh022oYJJpPXoZZ0mcZWkAoenVpGAUtUoA
lOIDsyjpud51mygQ0ZMLpXH2FE5TYk/lW4yefYYwFnvRMb0BGfp2PIiMd92uzkfj7KowRjqnuYbu
CXSurYxjP4p27AW6oPF2tBjKQE3wkOvq6zIfqRkMol2ZdVM9n4KzIHloq0WfdN2TsOEOtGqJzZsp
T6H8oCuiLsFq0LpQBs6KSNLG4QB6LI/S+ECr6bE0+vtk/JXPoDTLlYOlfEoMUeK2mh5eCOUiZUuU
kGD2QUPZ9AsD0UuL15i40UwFybRIDpdMz4sFJtEY5Mhd5Gn5sax3KdCJ/7yAzhze+bo479BSS4qH
HLTKXUOPQ235oKk8mv3gCTyEQLl5HKO2KesacAggJI2dOnPMfb8JPXUnf9eOulODiykKRExaIuvl
QWviuZTkqkHexLamGSu53WCgdETlrtrIuSNqCgoujK/IgsxasxJj0D1F+ZlFzQ5vfaee5ScpwiDd
9c8psOO3JaGLeDjIg1Et6aR7lRI7XXHfGt+y+R9dLQ9pFGKtXyoXJDHZzv5svo0wFdviF9sqGbeL
SN3XKzNnTdQ5xyFV0SBlFd4lMZ7GY6y6RAES8UTk02i0bpHGu76oHSuzvqmadKjLOWhD6aUbn1qC
VUYNpAgG6pJg/1b8QZfdegHTt/7DtKY/33F8ZzJ81T+KQkydYSsK1CMO2kCz3921G4C6MdUKga6B
uNc61Ub0cBNZEOd3Mkr0RpngD6j6adGORiTIsVa6Ne/PxTmcnEhjPPQwl2wHuJDH6WCfeopTDf64
qzYATjhIB9G4ntBGOf8TgyAcrFBQMsaxkmLmu8EqSu8xJQtPi+DqBBbKvwI0dVSjqYITsjuomekX
Vu+BxC8X8kCzLORKPmRwWUpYS2pbWPiURhjoWOLPc2esvtfDlg4buX9dImhOc4OZadEdshzhmmAu
YcHCYxOOYYY5G1SIdexUhDtoZuf0Hqtoxj9F4UMVaCUP8pE0CYrfKvIx84uMhd/2PsQqaeTb7oS3
I3G1jfx52k+YxkBhHNbrYgDKG7eW4NzrFwtcbMyDABhbY/9+4Q/NeIzmpJw1L8m8qordBQ2G7pDg
f133uysdP2YjZ0GcEc5ouIHgBBdrDz+JbMJHZW4431lZkHSuER01u3Dz+eG61PVvfBbKGaZRA646
N9Fvi8vbxr6LRXtnoq/H2eAYgs+CdnBow01xm9BPGShu/xym592H4+N/XSR6DHAEOE0Do3Xtox59
zzI/LgOl/GTaT0LEuvU09Pc34510b2Rz2solYv8SYfggmOPvmfpa2Z8bEWbHeiw+S+JUgoZmPrUZ
SkFK6wOjrl1Avr79JwXQOQVQdG3IQIaO5y9a6erXLBX4xfU8+nwETgFmpTGzZMARKsD8TrFrZ5sY
QMDlCbih6fRLnLgLvhnviK2+w4JDC4FF65djHlDrzkpF29/rKoDlOTZZhxEi7mKqcigrtUw0L5QM
R3mKqqeOPpn2RhPhDq3MnDPlPkvi7mcKG5ABaUzZ/B5et3Wrm8UbdtiyPmAvutq23uCrHhtAMEG9
wUgPRPsp6x/0/Au4G8yivJlzo9a9efITsP4pmU+lH3+jhf8nA6XC9062zbPc1KoOZcjwLskflnRz
/e9fvy8sRb3/+zQkZTGHeJyaWHol7egCa2Wv9vJ2TBOA8Yi4gv5L6nE+Dxcr5cTQpFkOsWDpjb4O
OHbJVx60DYOiyY6yoDK3bmJnYSxwX0SoZKZZai0LsredEWhb22+AeSOGVRAeisWSCzmgjdAbWpY6
QH0YdU/r5KCRM71yZwWo3u7+7ca4lD00pXSQ1BTlhPIT0LV1ctMsmGsuMEaXiiIvs6GPmc35A3Ih
Pk9nK5MjPHmGYPYBJLeR3P6VPko+/h9fw6zLfAhhWMarLIi+100LBer3X9SwykimdoruWfelG29K
gADEf1c0OR+OcyAYbmz6ikL14yJylT4Lokx1ysJy5XrcdeEogHNdD/hncZy3wPPeNDIwAXpa72K+
PDA1V4pjp+mFU4iCj8dvwkwATlGLEhrCcGMVR3kpAjaRpWPJN3Kjz9XGviu/XVdKgaK8lV4vLGCJ
CRm6BR3CuLun5bKppdY1R/kpkuhOkZ87sgh6C/+lmPv7c77Z5IVELZkGc57hGPVNhwG30sUUvgNO
jBPgp//N4t56bReiFpLYRkWQCWTIsXO3xZA/abAiIbnTMohMjjnAKybHj5ukekXo3LNq4bH91ewA
4LeJX4wvalB644voeSvSFM6XINxkEjo0SOGn3lmGoFV/YvPwumq8/eJrJ+KciE0GIpU1agwM+6Dc
R/dY2iAOGyHT/Hmbf5s39pNApOhcnPuoe8UalBDJtXKLKIMScnoEBTFWmwnoWhxQeAcg9BTtdQoM
/I2Q/UJNimJo1XHEQzct/KamvoGVO3PwalOQEqz3dn9nPsCHfu8cJyyIj32JiSQWQwGH4E+H6Bkg
iO7bAz5yRMvSghyBH9/JVbvRcrAieliXwpobcEdAfm43oQMY222uCfJiUTTlcRerGCBFWWywoBNt
jZvky7BVn1pP2jSbqnSJSFdWT2dqOiCg0VL+QDM6ddWc1Bm6QvK+dnQ3C+CUyUN1MG/Qg3WwdbQB
+d6LtvtzKg7krxdyObNYygpLFhZGhgrVwVPaGaSbXpiOvyndB+O7kMJZQtMp4dhgMdwbZ+xQkyDx
rTvGgVNsw6cMY+L9DrhDMEPj7q+y4wvJXHhdwlyvF4m9BNTXusMS/26ePgnsnCVW107HWYKMMXQa
6/iGjcdm8xi2W0gBoKHDQTuNA26JoBeOVgiE8lvUlZFOdlWhHMGo8DIvxUaemx3Cm+wNRCMDhHhZ
+dcPuurPzt+S36Pu+8JSFQUudEAHboCF29uYCkbYRDJYYLp0X3ApU7TADszi1KbDFtPMpOmC6wdZ
DwYoB7P9Esv4AG4xZB0ldCAs/1cC3Yfv2nZb5f6tgOsmj6ErquOsu5MLiew6L84FdNq5VmvMfzEE
I9AWQfmxk7xn/DqZkOKSKdxHhTwfj33kC2FDkozalKBqNKGy2m667Rj8f4CR1+/qLIbzHSFo/WQ6
sq/YeKX+ko8vOdaRrl+VSAbnOeJZK8Nk6XTPlCWnKLDVjQZf3WQiG15NeC7uh/MTdi7n0aIgdZz3
+h4xZlsdMkdxAfLgxv5f1SwvhHEOo6jsMqxKNC/xZB+AMYJEHwjkvX/90wm0gK+7ZXZoaQ2on5Hx
gFUP6Mv/0YK/mms9H4ZvtZEBFIjZqGEymbgSOWF3tckerp9k3df9VjS+vVZmS6k1GstGm4d++tyU
gnRXoGR8T21O67KfOihZ2j+b9M6KH4Dhd/0IIhGc/TeWUVYJSJa9Vg8qHRhfyt4uhUkuKyVcMXy+
kRY34Fc3VGgxG5GIDgXm+9DHafx2B1x2L/T/HP6aZQ/ni+E8gNy1oA7pQzgaKXSKunGVSoSoIPpw
nAMou2Lppxq+rLH3oe7o+a0uokRjv/LaV+NsX89JByYaCh/zHMvfcyw1xtOuV5t/1DLO6lMtoXGF
FNaTlad5uLfCvbBavJ5F/r4PvrjaSF2dFzkKFrp9k7aGm/TuvBwSC1VBUb9JcC98n0tXFi2eJdgk
HBjtT9X4pZREJJciGcxpX8SxujLiqq6RNpZm5djdvMML/wgWlejfjJPvZMlFbc2GURheQotgAL3F
AhCAEKBJ/+QDDM4HKHXZ9kONeGnUWzk9SflBGkSde1aJvaLL/BQbg+AttQnPv3kfbmCX22Vj7Bl0
sojgYmUN+53tG7ztk9Ssmhilj7d+I0Z7q8Pggo/FyxavAq43sL797HkMXbR3XSDsCGKCwGh56Ou6
CrEb3cPV1cuxUByk34g+3rCIeuMik+Kcw5xMWrfMkCNjAlcCBtpJssFs6dTGn/PFvf+gnH8wtEVZ
StYnI2iDL09R+6WOHkhzarRaoO+CM5lcOX+RAfeQAoXXm+y9vLhdmPqR4ac6Nhkfr6v8epXgHCF4
3MfFMoH/pWN0gSGU4rHyP6Rd15LcuLL8IkYQ9HylbzPeSKMXxsrRe8+vv4nZe9QUhts4RxuxT6uI
rgFYSBTKZHoEgw9n3c8DMUht0efV+ennuOL/GgMZrTaoYgnKLqfLnW5+q0fF7uvCaQun0Qdbbxr/
+gI5EKXRG3kDUcjIDWmf4b0Cblgz9cImKPo/ehL9AnWNgY28bWZJnFCsyIofbfMJ2TFF5mSF3y+G
a9tGl7lZhkhGpZcMASOlRoPhJ6m8XQrTbtV8tJU6G72qKV+JESe2qILHJo4e68Kw9D5vbRm0JBbC
P/R2rbpvSv1xkKfFCofiZUhFH1oSDxChd6sMIyfRWjl69jUnUHc2X5eR1g2ko6QKz1OnQcui+cuo
M5dMgjVCrnAqIXwXghqm6DCw0vZ20aDlJtX+kqTXbB1e5kL4ppiR3alxIBnh1zxOj12teZ38Wk1T
cP07c+BGY9AuJM0CQRscmSoRH6r+CbEcusl1Sx14jH3/kCy5fG96erffQi6H0aS3UQuxNVpSDO/D
58qf7nuar5ycHi8SUMGA6Us9mJxlct4MGoN2oolmCiFEumSd0sBA+iJb4psZrAiz8qADKuKluBuk
v67vLRckGOQbs1oxY9qtR/XGVzyOI9dwEI5ZkofeXud/5wL9DWjZ1EmUZaUWzejWC5XUjkDHs46v
ag79Za4aMm9lbMpEF+soUkNEr8sRA/Cgw098TPmcWpe2Ii4BmtU4W0nBYOcgU7o5TIYTk9lKqVtr
qVDQDgP2LjRkU+mnwo5/0qLj35vZfLpucd+gCcEwQ5Mgpc2UbhU1E0kvAQD7yJWNEknEt+sG9icq
tIsFBtJjIe0aQ8Y7ljKR0PMQ34Xn6PjNiJHqMiwwV1nli/6c8zot9zt+NoYZbF8ELVxDGuHIkR9m
r6jNaXhEJW6ZuWXpgvMcojScte7DzGWtDNZLha7GpYo3QnxoXpfb4ggJHrT+vs5uZNf+ENBqJ9pl
nzlm96PGi1kG/pMaSouQS0aW9KY9yEF/ig5IdANneDLk/5AHu1hicFQF9otaDXDLURXMwXYBar7o
TLv+xEAAERlnvnOHjw9nHaR4pmxAuuQDCeNcTmOX0zZ+yf87/gBruPI9vvsGnnbf8OoX9RAuzh+N
8m+sMjAaNu26Yiwc/DzGC5nQEbdag8RTXdv1lY0R5qibiT4vk4qsBfII1fpZzAQwhqB0nHvXvWM3
xLnYYfNIYqPHGpg+0L8934LjYTY/ZYQDWzwTDIgkOhqAlQ7hR1GATV7un5Q1kRAu8IYgOFv2MZFk
lLHSA/lNxSXalzU9KrUjJ9+ub9h+O+1mxxjgkPJlkfImVhxdC+8VMXHzGeRea2mhhxHFJLl0EnE5
mBBcgHaPZ6Koa6lV50/J4GMy9CbPBE6Uun/sNn8Rgyt6vUL1vcQBf294AcdxA66sMhA9dCS98Oq5
++n1jTUGTiKjmLoixjZ3ruwh9vOV3vkGiWiPilmlN+kNlzSK92Hpv29iplwepzkDZYeT5zaK47L5
Zi53pfBHiYLNwpjQbFzAyq6aaHnNwxsxuU8jT+X1FHI/FYMdSTOtihYi3G8dqnDa2XPQomtC9KBE
6/8Bj81v+MhOYC7SWpixjEfnpMt+gZRRGj1lLVqidFDZvCRlexAbw0ZR6E/ChstOspmqSV80NNOD
T5RAaV7Q34aEkx/gOSGboCKkCfu26/CkwVir8ZNO6rafElszLdkuj1RLquUNMnC8UGUilZGIGREr
Gu0pldUMjoa1jaVTkZfrAEPd7EOQt9k8Bl86cFJBhkhCJrFVj406OUDn0yCiZS4tH4yGVxzhoDOb
tyrFhGhJjjs7lD285FsNWnucN+5+rAVWGPBSIpb7wGA89voMTkhcMsuRPnqSo3Svg/Zd5DI3UaT7
uHcXQwxS1OgRL5oOhhrpqM+PU8p5StPjee33GYiY5QyckZGCBqscT9PhiwbGMOlFbD+H2ZvCKyvy
FsNgRVEO7VyZyPYV4p2cHArNv+5ovN9nQgz054KNj9bts/C+RXo3G3ltFruR5+W7s11iBKMSxkLQ
1VQ1oPSVb6vuJa5nqyXHfCms3MhdLfKrP8r4G5A1UHVwJSusfnprrguZoZ4HJaW/4lUPTDJbGnQ8
9I5HIbd7djaWmIu3yFZVXHSg+YLGCvAZzqVlKJyk7+5XMjTwSEACSIUS2u+XX1eGYF+lE8VEeKiX
xWplzuncX8TFAINrRttUtHkKPi2N7mqI5yESXFUTguvetgufm3UwsNYKdS10HSqJYqoeq1hz5L5y
1ya0VoxWXDdFHffDKd2YYj6LkqSRvhqIhyCihXlEwe285pAfeUny96naa3bozm7ikmlUQcgz4BKC
cPdTrrd2qQuegPgZff12kgyHRllbK1EfhGU6QiTn84KW+HFazkmlvarGotnGokAbRbntk8IO8+o0
E/HQTZCKlzS8tcPRA1GO0wzgCUwmb9HBtZh0npRXVlKWn2VTOOkmtOXRympnIAt1rm/jPmxv9pFB
07yVs8hoaItbb1pgHFpNJ2n+SjCVF03okzqns6PWLxyj1J+vbSoDsYoW52sqhmBpOWPU8mEMBijl
QXTMQkqZA4C7aG6K4NXH/LzygVI+LUS9yDRMK5jS4K9TfxSKt1waXIE8tRj6SEh3uL44+rd/WNvF
IIuHUYspNXPA9VEs3VE1WmcxDDeqFqcE5zbSZNa/M8dAh6bNOlLmKH2qkqWTHo4UpBNtuqnxerlu
ahdENitjQITUrSYXs4oaAGh5wXsdj4gn/t3nek/HbY5bqYVkipGMduoqPrf96JQY1IrH0JWXNxMT
f4uqczaQtyoGSEItlCVhBb6Do8IBy/6s1HYZc5xiF602W8egyDrkpI1oP084R5grtAY8bERoNInq
tyK/UUIrXj5f/1j71b2NSeZgh12zlOD1kzDct/jg8HQkV0RPOlqlQme6X3/GmGyRb3q3egZbUUA4
C96fCDZlTcd/JkjvmCMulZIu1zFagukLMjk1YE+RvktvwhcDSQ67dkFB7JZfBMdwi1Pnmk7EE23d
f4Zt/gImtAqVomnMFSSb6pMJjZnOh0QV7m+/ORROgt5MzunYz/pv7FEf2LhumlRT2ZbvLWm6FR/q
g/FXY8deHTTn8Th8bs4g8D42n6QbnmXeXrPUs3XfiVpTw7LkTy6SnSBrhfD2TQJtPXIUXqL71U0O
ojf6UyBbnTstnKXvY+yvb82K+6mlIk5jD9KtWLYxJVMOP5TBqYrHurVnLgrt52Yu+2wwMCRFpjkO
FbJmdNQ5dyq/9Cq/DeYj7bSFbEdg3Da8Zs3dwGZjkwls0M+oqTUyn1TxdIoOiNSHzpHK4PqZ3b86
LvvIQJGqjILazPDYvr1Zxx9x4XbTPRjZuKRU9Ic+3lEXQwwcyaQfE0XEE2oYX7LqGSW76wvZn6rY
7BcDPvqURlLeImk7msV9Z5R+oqCkKAiYUgyf6hCzWjNVtjAHLxp5fOD7GeONcQZ6qqWfmqbA24Cm
yqg23XwuvcwHX9QBCsBuHIigm+XmYfbvkcueMnBDRikr4JqYTw8i3QFNxupgluqYf1JvstYZPBGT
F4mnPV7faZ5VBnS6uJektML7UTGcUf4yrp8XbkWKY4MlWA+LrJdqCSGUEES3ZLBCX3FpfU837fUh
eyboVA5tdJ7/q5WZTGBDzHFEThn3V5mLj1P0XVz6p87kjX/y0MRk0CTV605IaHfa6BlHNQCanPrT
cjc4DfjxS3TsLw883gTefjJggkGWMYe4MfYTY1sKmlSVI7ergQNYJgMlGKntxDKdEUcJnjbbUd64
Y4ypzFT1rn+m/cjml9ubdLHbWy/C05moSDD8bz2q+3XYy6E2GUSRqrQgRY0nMnDEMePb/KD8nMEJ
N3WHAY0JCThNMEnSzN+4eMK53T6MIhfDONRaC65UzFQTC2PWw+pWYwr+AF8Cq8n1/eTcASYDI/0k
QHhixXtMk27i4ksKmtF4eBSXs/xnjZmbLWWwQ5zHSTFXvMKGxlby3BKrO13iref67mns4HE9StMY
a0i416jXDZ0Vlvd4C6fCuYF2l8m7eK4fLZDb/u6NUlkKMlmQDDfn+1Zzu/KFyByH309L/9o2jZWV
XlNz0CsT8UfxSrwiSOkgANo61KPooNvCKW2uePLuc3ljkQGMYazGXJGp7yMRHp0wPguq+OaseYgn
OYmi65GBJjK4UeSpsNQD6nhL9CAYz8r6/bp78z4QCxdJAclryMo6VX4029My+hIvGuWZYJCCCBGJ
ew0XR5yca8XG9IE1VpyqNP2NjwEUdPpMTZVFk23TVtGtVCrG++VEq1Uaaay08sX+x/Xdeh/Bu2aH
WYsORfpWSCFLX54Nm466xGC7zn5EDwUYr+Vj6cZud4KcGx1xcDm26c13zTYTRgliGybo3kIy70jF
GBpwHDpIgxn2TBn7A+6Dbf8muewpg3ztkMxm06JBS4B82+hWJMCABRrTfk7KnQ6Pb3i6SvuOcjHI
4B9UeEspnXGswheoH1rp6oYjx9330e+XCbZINserbEAWHPWk8CmpBkuNke5L5SfDDB0Rmp11Wx2u
f7a9XUSfhKpQcRo61vw7AppJn5ajALwVj7RyGx6gdoe8KK8NZG9hWzMsTpThJIGMGPHFdNLEu7K/
NRe3GO4EMYhrnq4f/THWE7fG6IfcxBjqUpm6jAkSpx9Pw1JbUcQ5zruYvrXAnLN8GPtM7QjeK9/q
s2DB21/ayol/hneatwTCuer5jS17qL61yZyvoezBZ58ZEsbBzVvUMhwjLw71+ANSwuaIx0PV3ZRN
6ZTJetONPL673Xhqa505baUcSUtO58PN4V1FPjYs+YsKX6ENSlOgudwWJep5174ic9zaRJK7qNT+
HtnTvdwLnfIk+0iCo5M4t3kS5RynYaeNJ1NfVxBIQ9ZYEm7KWb2PFdm+ftZ2U0ybTWRHjIdMyDWj
omNN/nimE9SCi9QaqHQzL3Kyr9et7cHV1hjzUmmUcMhEAzWcmPauGbFX6H+V6vgvj4LEAAiG6BSo
TsItxSPIJezs2IATwSW+6PW3mGK+icCWxYl5eStjwERKuoKABRS+qPtCCNaneySyr28ezxsYCJnM
ZowKExCS6sEUfp/Wx+u/z1sCAyBxnnSJLiFvbc6fxkm6k+OnURI42M47tBIDGboQoxlOwCqkL9Fr
jXbU2FMfyW3vRvcIPn1e7WQvytl6HIMRooLhHQNKsk5T2wmGQxLTikB5D7nR65vHXRcDDV2l11Gs
I70WzcJLnysuVGgcVYHKlDaBFi6x0iT8jtYMEETmnlGtwSwmtmk0//I8s1TInaFkqRoj3EKS9J2B
r3qRbzunO/Rwey5jAD2wVwBRZh4robCAkYmAXyU/yF7mxk+CrTjzcXjnOG15mY69h+XmY8r0r9lc
olKmhEtDJ6aT9dCt/pTez2ugkoOucRCEcxRkBkDMIjSgrQUnVZfbKvPF+rn6t7cXy4XcSqJRzC3q
pnQYe3WIVcZWggyf6VfedMr+SPplu3kMfKTKbGbjjKZspL+SAkII0llReGEOb+MYDFENc/x78gtq
4BBHfhoxjztHP6+fNU58KDMQImWC3EdUj4Dy3WRH7UCO/02TDu9Iywx25KtmGBl0MnCUQr9wSRA6
iU8H9GHtlPPThbuF7O0nYjBkyup6boyOusTsdLfrqQ7kIwFbsMFhA+N8JrabdlHFqVsJXVlyMKYH
rT3EvLcXzwSDDKWhxF0W4SOt+iESHvvVznm8kbtPy81+sZ20oTiRwtSRxoCECVQwcqc/dXbk9ifV
lf3pLCFHHjnCc2rn/h8lNLa2GYhQU1UYE5QNUbAyjp0fO5k9eN2B5uW74Lq/7xbHtraY4GLEnGsl
xlhnj+GDL+1Bg2ZU6ICehcItmJ5Cq4J6Ch1wjJzc5+VTdvPLW/MMcsiQXC5mBdnDNLFmR7LJZ1qK
BK/r8CaaluJB6e/HcOJR7eyOXGzNMliCGK4p8+r9mEdB5uZ39G4xbzG84i0eJGH9FMq65L7mjVxw
4EVh4KU3i7geevQYzpHfjQc9/5JKgdxYTfU8RecYXQPXPy/nVmPZNdeyTHOjxnNXEH9A/akQn8fC
NnqMXEU8eOaEkGyjbb2IIAsrsKW5dB7T5zrheCon2mJzBXneEFC7IXcZVfft4EmtVcm32chBLx4w
s121RTOY6Gl7B2akL1HIkVJLOiDL48lu4jVf+7frX4i3LCbuWEVp6bUeKZAoy21QGxxisHZJ5WB1
Aq+ZkgOb7BS4ucxLXQ9wPsl40qpz3d2KXKogng0GTsQiF8WqQVZssXVrPEA0OvY0h46/LIfQwpy2
r7/xCvy808zOhA/qsmrChD2kxJBQ1nOFW9Pu0fJG2YKgjwqGIjHodGvxr3+73Z6GDYywI+JrRtJy
ifCsUZ9GgJccYNwn/2Q+agfzBf3sjxQ2G90y3PC24GSi9zdaNg2CooGusU0FerGmtUGL4XHkTkJr
dSBcmznB0D884C9GGOech2mIlexd+2QB7VPqodySn2gbQXwU/4wBjYgXc8y9t6iJunQq0kyDeNdV
X+Ols9JZdDrMyTZz8Wcf72KNcdVhQsc31LHxpsDktuDlh/mMiOLTeDKeo2MCcagRI/4FsaLYil+u
Ow7v49F/3zw2wqnuV5HAtCwcjSJyjH62ypkjo76P/Zf1MXdcIwydaYaoJRjRXZZ/zYYgFgMxeitV
3rtwH8MuluhfsllOF1VTlksUWHw60YG6PuKk8JDZuWX6IwZcQ8SZvFPPM8pE0PpUrfWgInLI0mOq
nrvyEYwFVpQ9X/9U9Gc+vkIva2PiZqVP8iGUEIvJzWKjp3WcTgtUNQcQvpMnU+ecas6i2F4CTUN8
oFFBo6Y8SZGt6a9VaI3Tw/U18aww8XNXkTipetAzZcqRKHdS9Zan99mfMAdsTjPbOtC0qhY3NMZa
0sIvi8bKqtLPIt5IKecsmQxopOOSkGSEH4gKGBGk0CZzGVTJH1Eqb5fDwIWwEjmKMpT+eowt0Snd
6sV00Tpw34DgTHq8/oX+AXl1haB/X0GdkXE7scgA6hNyflqIbI8ra9+S5VGTnoW1suf+a0xeFGi8
iY+CwWUj3veOX6bZQMtsFjkeTIDT6IV+jOfACEZiOkzXEa+nEjNoEookt+flIHlrZkOvvqxjYaK8
9jRrAYpIJIwh9X1GQ6InOFwFHfq9Ph7syzKZu63C1Gybtkgvte91QzkQHvVHzenBXT37sYvpKV7w
/w+PnYtJxlUVteuKSkeOqf4cj5bwTbMb33zM7Oi5P6o++UmLKTz+S+6uMn5rzL2cdBKM/p0LwnQ5
NCo7j6aCIo+nMbfbXEYgdPj/fsuGYomE+Dmc8Q1pXmN+avzEh5iNk3+lQYMSJB7O5xPhDdnwXJb+
++YCykIocyni+yOWeg50j1E9AeeLCyJtb3KEI13ryv2e1EWuuRBz761pJEIBlGYoUUN3kiA5tifx
oPrv7+U73oW3D3SXrWUuvNLU5sJQgKc9uK7kOjuGOjhEoMdzHXr2w4aLGQZ5ymZQYpFqcxnl/RC+
arljZI5efK80Xl6b89VYlh5JUueOxGjO6zt0zOmnaHJzoz30Kcc9OBvHUvRESrJqUgJaTzPzumK1
who1Ig5gc9CEpeWpWhKWy0LTa/VtFr+0vCt7/41DREOVVcUA8QXja5Mygl2th6+NngyeofK+ATKj
Q+RujKwQygtIlNiDaJG3kOcQ+7C1Mc04Xi+Egtg1CCQ7d3bey3jdSbsfUGmw0gC8vTYG2RrRWjkv
490uWbKxy3hiNSA8lytURDEkAtrZzFVSS8WVSymKdd7A1K4zXoyx9dDSLCHN0OIDLhjQUwqnF4m3
RKrXjt3r9QO2j8gbU0z4pUdiXo06DrJqTa5k412FHinV1X0UHzxeOnY/obGxxtxzbTg0GoSr/273
FSyMW/eg7s1xkZtokJkC9fn68nYD5o095pLTGrVe5Ba9PzoUcFIhO4dT7q+9iFcUFQxRVTufc05N
5b3q+gGJN0bZS66S4lbIcTome3R0rz8ji/i6nmnG1qjfdb5me71d7cVZX6q79Afm1OzQvb5w7nel
OLS5hfouLOoYNYr3c/LO4+K1p9oVcNPmN4J33RrPX+m/b4zVNQkNVUTxEY0m1iij/Jgmdro8Cilv
Bm73QtjsLYM8amPMxBTeh74/i1B/GRILdatcfe6j79fXxEMaiUGasenIOtImccoMVd5Tcp/RMl/o
kZfQA2HYpc+7hLg2GZQxujrXuhCug477+kDJHORH6Q1PPFt6ouUY7ZOOK4lzydIfveKvbCXVSBSM
BdGxyYHcFGnjat0hkxDlP2AYtC4EK+WlGXnOyVZT68IsjE4H1w/0gjwFPIaRm/nRQfJyYAAvDNy9
DS8uwxZTo1iuo8SEsZH2KnTW2vJ0KXgWGJSpojEb6ncFUU/PbUoCjd6Stw56KetxdQvPvOeFXzyL
9N83By5LQ7mfR0lxkuimJy9Nw0nX7OOmIkHlV5Ik3WDQY0yN2pBjJPSEaHFyUbGXVLSMprTH5muT
xY7U/eCcNnrPfHTCi0UGQkoSz0tP55IkVbTGwlOH+za6UYyHtHnCrPgqujqGThWfY5Z+mmtmGTyZ
pWWOkxwBpnhUUdcXbvtTflKs0qKFVvVe/X7d3j5QXlbJYIqBHqfVxMSpk1MB75tS9fP6vo1/Xrey
E5+hk18ikkqgNaaYbBs8ifq2wNOO1uyoN5Jz8iC9IZWvguQBUjBOnTqUpRR9Txwo2TnZv1tmFqhg
pi4xemgry3iEzA4UAk8GWq4LDGgkHq9e+PEyoMYUzdBBqwJ+ASZ2KbQM8qVSD65G9XM8nObxtQ7P
aeEs3PlEniUmbgEl2lKkBXCZTkiiKukZh95CQ8+t8q6nIAa6szzk3GnBj8fw9wUywKKM8ZjK84IF
6k4VviJdlSRnM37q0qDmqYLRI/37SfjdFgMp+agMSafDllHdg64BLbZfxpjj/v/gHpcvxuBKpxbd
kNB+b9q0Q7kHsxuq2oauaMw7cgurHy+235fEYAqoGkiTjVhS+y0/6GBhgugNXuGhFz4Xn/sCodjk
0OpBDuXVE6/vZWeo93frDLSkSkrydJL/f9oGM7Woea6BdqBWB7xeMFS7BOY5PWtuiFhCdf4IBAwi
yUjZEZ3Vo68zQzTaXKTxC/HoS6m4iSDmBVJNPzzLPi2AtZFtOtofEKPTlf+yzAYUYimFKCICBHok
7cDeCcvK/XLXY5yvetIii4eq+657scfgADHkTkunCfnJ1rwzyswzwuZ7a6qcwP4jeP++LAYESqPU
jU4a0KUK/vWhN/CQwGCdhB6wjDcXsdMh87st5uTPqZx1tSAiXz1EbpsKTpF0d2tdHpRwfhLnMAD/
KqQca3uUF5vjOPSkf0SCy3YySNDnkYJJIEUCPyE5oOPkWHvIu57IrXK3uuQm8XjRzD7MXQwyqAAB
9kgVBEwjN+rgVmgab5rcRkjldsOPbobQa1Jz7imeRQYZWrFvJrIAz4disSJtvJVJcoMGPz8m+SED
I0McLx5nW3fdB/N1qqlCdUhkL+W0E1YpgTLyu+gFREk8pQf8UclgxdNONZ6A4xu9SK6b3cXAjVXm
Qm5naZXzOZIgoq09ZuFrlnzqJZD/jMRZs+5Q9D/bmDessQ/zG6PsM0aKByWvAbxJiSGYWLQyqXzq
Y+W5a6HRMyQOuhtddJydYjHys+U2mtWn68u+vtkoi8PHNwFyL1TSksQ4P8b4Fal1P9Ozk0pQDMxb
97qlXfD5tVbyYYytzlWtpL3rrfGXLLktyPOV8nDdBmdDCTvHpscF8qs6GHQqd0T+CWFVoNz3oKmT
XfEU+9et7a/IULAoSdWAQ7/vHUiBelEockraZVgqsWtxcdqG92iiv/IBZaB9+B8rDMqkw5hLRd0A
TTGib+Hs+6Y9Nc5s0+Hr+LiAfplDFrZ/FC4WGZgpywoz+2FBLfaIitE9R5PjPi8q3Xe9ixn67xvX
S0dljYcS26eFqiUMP2VwCamJ4A1jwTnb/+AWF1NMiFGqU1q0EZIs2atko4ADHVwNgWl1wBq//O8d
5nCFzQdjkCQCiWCfjRV+uvd1M0N1258xb7DwAif64a85BgMeU18RZWpC4tSil7Zf8/DHv3JvtidU
rUZZEek6WtnG5T2Zx274n5P8v23VB46wZg51lZ4gAdFdY1iYnZ3Gb/9uGUw0kmsFAS87NK765pBU
bhrfCXHw70wwQBCTrOvCCgdm6b2xvw1RAOV1NHCwRmFQoBKRBzJkoABUzpbZ7sWHllcN4ZxHdv4T
WZI6nUO8EqH/JHc33fTQkJ8GXziXA2gKc+4H0+y7PkLYNH9bbNqvLdijDY698+qm0ObgNubSD3zl
nLDtm0QvyyU28HVomplmeCl1KW1yoYl0XoZ391AqYB3XkU5QJfaWEwUTDY8D8q54aDwkpv4gLd+v
O9tObQCHZmOCcehVjJsxrPCdRppDG3wMFwlWb2kWnZldgv9Cw5m3KMa/06pv40R+38HkVnRzr/8a
vqu3FV5pNwHIAzhh505p4Pc1Mu4uFGQsROrucEirELITCM/tUWjviqx1VTl+XSDFQOT5qROMQ1gm
lrAoZ5QJB8s0a1sPTdXK5vR2EAxQlUGCUIhPXXKzkOhVWTK7EHn8mvs3zOajMHemKSxtQUL8wbSb
CjLXSH3ot6tv+vWRn6ndSX//vj3MEdJq2dAJJJmdXDh1xtNouLFxN4EnScBjpLjrM0cdQ4uU9+lw
FxY54Ptnzmsg20WkzYqZOzWswUyX9zUyWPJjs/qJ+ZexOtddnf7Eh5O7McHcpGJRKTmBRCe4amvI
UK/pnSi3Vj+mfpuI5zDv3ev2dgOfjT3mRkWLdVuBJBc33vBZzp9N9SEVbXn5EhI7N8ExPnHscbaQ
pdXTRC3UhTqG0yxHqTtW3Wn53+W9qKdgnl8Gn6isasyShkkvZrOjyY1BcPrEPNZDYi9jycmDvxd5
Pn6qX3ZY9Yq6WbLVpNr1nZuiCOOusYUT4IKf6KxTUm90F1LpUdrAkjgpWBHjI2iqD7GFGT9bwP+5
/iX/4Txe/h4m1ZFNip6XCUHW6kAVp6Kj9lYG9AVZePobry1p/ztejDGIrISG1M4xWpmTdLWHrLLR
MYQoY+Rs8r4ZiGiYiqIT88OYExEjRWxBl4kZKqM4p/U55R3q3RgA2rr/McGcuEomejstEqh1Y7ta
3jIhkMi9yi0E8VbCeKWklI3Z5eBEoPMrxSPqd7aAXrXk0Bx6v7ShvMO5UDjrYmNZs1TleYhLySGK
29dOrj0ooyXyGLB3Ru7pafu1fWw8W1UGyUGDTfmyNCg7lJ6Wopeqc97Tp0Hu4gimHIzcvZtVCa1b
ioROR5Fu9eYVRRq9ayTIq2DCAvSrWnTKI57fSbufa2ODuW4MWVtaTNbTw508inhVp7GF2h3oOqJj
ZtNCb3yLjm9ncajsCeZhpof8kNqJxz3WH6tf2GBV1QiBhyLIYiKRDo1qY4WmzvfYMQlIUH7VvwwO
HRTWebmvfQzZGGOCEKnJlTgZ4aXdcXAjGAsd4ww6W0jIUY7HP0GsjTXmQ6KMXg1RS8/Et9GR4Tux
pzxTfZwRjY28bNfOpNzvG8l8Uq2v2rascNWNXvksubkzBvoLVuobhxYp9x66Ll1AiQcFh6tAT0Hk
w12xWSkTOWi1vhS1BNuKL3wb/OIGYwpeZWv36c/ZTbt37ZwpmGXrv3CgXSBQTRG3IcphyPf/flxW
Y66muoIDyU/ZreYngRqk3mhhIuM2gQCc5hV3uJc4Z3T//FyMMvdDPBEoZ6WIn0szGGNvln0uod3+
nl5MMAejUUwB2ttYVyIfq/kgTOc4tVL9QTfsNeIxUu0/QTa7yJyMKuv0JlTBmguW029oNqwPk1/4
Y2Gthbs4y3Pt85oTuCaZ46EUmSGUmUngNNUtnWpBsiizOmeFGvISdCdu7wXdsY9eetlR5oQkkGTB
IyuhXlo/U43APrW1J9qzB2WnH6Hd8cb+dlrn6Jm8WGTOhRBr2bBqgHJ6K9I8VXSUDjqeqagIc0YW
9m8qSGPR+0pSwYv5+zmIKzTba7TlV6StJaa39ha5nd9pkNSjCuqlHA+76wi3e/QuJtloFxVGYaxS
3CKkK0+majim9rOUMg+tExxLu+dtY4k55MMShXWow5KpBbo+WFBEkbgakrtX0cYIc6j7yazbAo0K
DinuzPmJLI4x35mxGxqvbQHyviaQxbdu5XYO8OwyJ71opTzMIgSbtFm7Okau2iKwnugMepDzoov9
O3CzSuaky0ummKpMcCt58bPqUZq2MChAqJODpounQM61xhxyUwJzKsmyv9veaaoGr4ab2jV93Lj3
f5S+3yyNOeCkWjtzyIHKIpImoApswrs1fLzu8zxPZI70IGcydAtpdDb1vpGWQSNmZ30yOBl73tGi
t8MmCEwkZZhnOjFsavKXLCpcYUp9oqY+4lFOJL37Jt/sGgMcvSmJg14gnVrEKFGlsUvawYZAli2Y
2kuul5wMMf25Dyh8Mcd2+PZDmJmtgntNhFQhNOACGbWIP01xbewwkNG3StTHOZal3dQH8hlUTk8A
qMwqztUB8kNu+oPnfpxvJjH4QToFFHwj0nix4SeypxaHBKqwEgfo9x1QNfFcJBr0AhgHlOIKLi6g
rJn3EJU8y7PdmRwT/3BqLzYY75umKGqlENUV9Q6t0e4aCDbxKS/xf/Oy3/e/izHG/6QEE0CZilPb
TmiRgDrrU9//NXxvIl74T5Hto+f9MmQwldFhTQhEi1AZNcXJbsn8sA7Cz+vosG/CxINGAqk9YTPu
PdJ4WU0RSJu/yHNs5Q1vDGB/ty4WGIxLRRTSRxVd62H3KDYvRRYk0vdMfVF4A337jRgg5/vPWhhH
W5pETMQW7jyhLxGMCYewmDyUYl1BjSzSGQaobKWv5VA7ipQSDijte/nFOOOBLUmKuBNg3BSdJT8W
4feieLj+rf7Byy82GMdLw4ZAmgX3PSUslb0OHNzGQXUrdOzx7yaOZ7DjfHALTRlLwFHbqH43gDxK
ypx/tyB2co+QCBGugAUZWWiJpRPqfq2AggqC1MRd6mcigKLa0Wc7U3TO99rHvl97yUqSyboip6aI
7JzafB7W2hq1ZxlN2z0vpObZYWIldZjNysAZQH/FT1OsbD29L1TXqDiJuf3HycX5WS0yta8TdB7A
jnaTfJrs7lW8CQ8q5DU/0yJ9cccrMfPcg4mToIpH2mZBI1c7xEelnY9hylOq2zWhS7pJJE0R1fcl
b0KKBvLKzdDi4pjmL4IE5vfpkeN/ux9nY4H+BRsLMVrRm5F23HTo1RjswVU9qmcxogk2sVX03UHS
wuElPnaRYmOU2Tl1xHyuQJByh5y9Jn7O1ZM5vl1fGAWbDxfHxgSDuVo4J0Ja4TrsktURoxHvfaLZ
kz5azYiZBFGGCPz4f6S9x3LlutI0+kSMIGhAckq7jLxaLaknjLb03vPp/4R23C0K4l64p79JTzpC
tQAWCoWqrMxu7pzLZkXbyQXgqpgyPVINwJWagxYfYv2bZJ6b2L9sZYc9A0/Gzeq4UFs1SzINKhoK
+VH2ltwubhiR7ttzvALlUQcqHtzNAXR06kAXJIP752xjnIvBUdj1VRojnWatXCC2nWq2sxSsD/FN
y3hKIEQuXLBgX/kMlJSKZUYUVygZMoeok60Vs5f1YAghMQkSqbyux+R6LK1zvHwP295TNeksmQOx
m7ZJbcyfe6Ne/bn8GfZPJ8XIAUSgTJMnElHHaFLjGtgPrbwxhtA2B4GB3cTBeDfAZaczVMerjqJg
niqRXaJIljQ2mbxYPlrK8+W1sI/2+by8m+KCdB8XcVhSdPnkE2idTlkwgbtKnOLvn/x3M1y4MWY9
79oab8swfWysr2v+WxGy3e33rTfbxoWXXM8UtcTkNsgs37hlgF4sQETWgA5MfRgGYBiJ0zvTW518
OaOP+XM6i0KcyDeYQ2/ialetBfwVpR19+kkqRzf+5rG5WSMXaCLVqvRwRY8oMcArkGWOPCfeokt+
mJbeZdfYzyo3trhoE88mjXtQWrtL9RX82XJrD6Y3VK9tbffI+Cuth6Lc4bLRt5fXJYfkokxpFJq0
NG9vToyHs4mrEyM2SEtbeW090yYYVTJelUPoMaog6UrMjr/vqxalGE4BUIQnkkhTOZ7R4Ed+FNHn
RYkPhToEUdK5l1e67yn/muGzTJUxjfURjoRZ3YzdXdQLXoaCZXzKMDEdVQ49gOAQ6swhbN6dNNGt
t180Nd7XwAUqqwTYPF9N8obeR8nInjHNbwRMlyYWKFruPwE2trhIRSRTKxNzZTVoRm4anUB5159A
9AGmHJLaIrao/ZvnfWlcxKIk74csk3CdmuVVVJvuVLS2upp+06WCZExkiotbel0XlRXhnE2QAs1A
lp3e1UVsh5rgbInscLEpU8t5HSEvDi3iswwDvWljJMHL5MW+7Nr7o12bb8VFqU7pwUNPKEGqwJp3
nU0OFsqX1F11G8OwKmZKpKv8ajgLi5iiU8XFrCqL60qiWGP9E60DRmjsmrrTQk09IF4bqHfWnWiC
Z/+2fvcULmI1q97rg4GstqvSo7EYrrlKHhgAvua4c9LaEoVl5uifI+S/9ngSiDLpCR1jLPENIezk
8BlwvtCfoQ3XeR7sSJAi/Efi926QK8+NSljlmLxlgAEQoT7gnYB5qAgvVbRjQHTxmonE0URnneeG
AACjMNtsZdgjyc4NZHtj6Whx5cRZf6VUuR2jXNfF6SEcG9tKB6eBfuplH95PjN4XzYUbw9SSZh6x
y0wUDjjsN8idchDhsIVL5eLMoC65qTNqg6a1zVPpR57hSU+tt3qs0S1qA/3HC+J9WVysybS2TlrM
PrnJ13/efNnvxIvd4dXyWszdt2g+Wa5ysI66qKQn2lAu+ozyHHVayZLatw3NAjXQfDHF+O61Z0JC
xSIma3NzoSeyhjWUZ1xJaX0wcNhHPxIJOO/GmI0JLsYUvTxRJcVjT54BeUyJowgbTbuh2oQUjE50
C1Rq3GdaKemz2MJYHhS9jPBoWW41n7v2r072xgz3TWSprdtVghns0qHw5rPkyMfB/4cwPL2eRGW8
/Z17Xxb3cbSxS6q5xfuVUbKMj6mfXUfXEaiAPNZH1m6ix/9dtAEvZhPDxQCtqIqqc8e4V6FcUiRs
8CW50peHuhaEif3gaAGMD00WQzYULjjWtB/nvkO7M8H+gdFyuo79zEn/NBXagpgR8f6q/LQxyOVc
cwnEYcpeGN0SHQdjPYDmRnB/756hjQlu05oSJeQ5ZqXxb+r0y6yOlupejq67jrCxwP5/80zqh67K
y6lGfV+Sr7si89toEtQFd+PNxgR3hKpwXcwwQQCfzOhLqvT2CqmcKUFRdbT8SW3v5qq+W2sqSLJE
Zrkjpfc0HYnRYGV1DeVtU7dpS296ufOyKndLRbbbAuSOyv/OgwhHtyjGbGRTtmRe3TCiXTwUE8Kr
Xl2H+k0qP6WzV0eCTd2NSxsrvPNRswsBtkYFDzjT7Ic1uxNKrEK8Cfszn1KcjRnOAcOoTaJSwmKg
/1of9QNeML2NsSvoRBV34jtDtCrOGztihWmj4A7O6WI3yHGQGZvl6AzLj8tuT3bB45qMSqAuK6Zu
vqH9No6vDkQZ6QSortYmttJNV2n2PVrH0yrREzgJDvOk/aniL/GUX+H5GYylecjz2e6Am4RIrdPk
qz93w+kti89WT8nH56kFHBtY8zJdnFUbvRqaltaKN1hKj3JWHdXYvAJJzGFZqodaAy6/elan1G7S
9Gol8ld97G66CYBMCRLf+R/T0sCMm6ETodtKUZzW1XIibQgaGv+Kq8iz+vIFojtflrVxzLD2qwZe
PZc/KjLba9Z+j3TUJICwWvsJPTWtPqraLw3kzHkp+5be+fLwqpSVkzaFm5dzEKlNZKctdGBW+gV1
qOeqj716qW+TKnnqYsUpwsHJ2uQp0lV7HYur3hptyAMHqB+55SQ7Emm9qnqp8tFJ1cZOxjlQZOpL
w+CY03jsqWbr2nwX1/ld1D7LunIY0zTIJ+0Qj/XLsPRH1VL8RF+fiVRcA+rpDM3g1KZm0wEjfxZN
bqW19lGG/NJLpl0OxuM4hn6xzH81kApBeeywaRkGpfzt2IEpYso0XPqH1dd96LKBgUkPZDfzMQDv
XXbFvQi8NcYlMVLT6/mMOodrFbcq04Q0BYPouyinrQUWKTeuLmWjbMaMY3r0F4hIV4H5S3pgCMf0
5u0BWNumqOO6d3FtTPJA+KqxlDAaRkDOreo4dN0hqVRnlkWp7C5rwtYOd+n3umFhNktGknlkBXhy
Hp8Vj1F+Qpv7J4rQgNibL6yDYrnp5NCny59uP4i8O4rBRWHIeiyNOqJ5aDzKDwvUKbJzdd3fzgc8
y0a7Xh0do0iRSFRJ9EF5/G+lDSGYTtEAWG/1FwgP2Mm96UqzLXUgqQB5NwoxkYgSd+863e40F5px
Jq0laVCfZuoiqCJ4k89eDcJnGPti/I2ztcNlC1Nb1Ks2IKtSwSnvq4dRPXavelDdMQkJKnpB7BbO
tua4LGHKAScHyPGfYhaxi/v50J+q4xhYqVhHfu821RRNRWZggPucH5WeMHEVFw3Qm5hefDuI2lE+
/oOLrwMqOoO7L9qtOe6TzXNISTSxxAu9+uSQP/4jZxracyDGUu5d3Vtj3HfL0PhVpxJVziI9aNQu
R81p5WMbJYI8f98P3/eQ+2DqQNuoTWHnH5Wbf16vKAf8RdF2uxzuCoijIpG0EUXhDpQPFDSAbWGB
kuVvuhSYaVeQgxBLMfjBpDANa43q+EQQF1ualzAXFWt3P8u7AT4Q66s01lIHl+tfiGXTb9ED41EE
qfW5eFEiSENULv0hHl0UmeXislpWZVcUMGuUNXzBKWXNjkKbihi5du8ZVaOY9AO0i/DDQKM5NBgD
BYRi0MA4Jh3i4bspuX8T5TdGuBsa7BMWOoGoZEjTs1w8dCzF07pnPACAJwsPkaL8TgsZ8tGvGf3a
r/WXMYSMX/atIasn+Cm70XGTtXLeP0q1lGYl1sukkAwfXDmB5hoBu8aF+jYst/8UiTe2uCMgF2FF
umZkNQLidw8EgDYztgd/dZguvPkgqhDsTmNsU3Jun9esGmtSoOMEQR02o8wa6p0DNcm7xBkxJI25
iMgB8wnyVCf5QwXyKeyvX1oulyUBImZkEcHkSaJU9lAlthn2jra2doI+B8aKRUNmu4GMaLKiWDr4
XXjCJfAjzKXWIsKkxwR1zSxIjvEhPYkAlrsn5N0Mz660rgbAywqGsbqJumVcXPdS7aTS7F/2zN2e
r7axw594M0lQVVKRiQH1jfGo3Bns+uWf0j9KqaAKJ8HqJK8hWsDlHwVxR37Wj5d/xG7U2fwGLh2j
pa4kdMJBVcwbgip8ddKUr7Ho6S34cPwt3sZ6ZFAZmdDQ47XW4C2SVtlrIV+BRgbdPYrHG3iNQ5HK
324vZ7vD3HW+pLE0LhTHgw1GzF/ehAy9+QDeZjTSNQIejxz0LppQrmU/jyCGBpk6BW8wnopo1Cle
r5h9g6e2VxpYRjNHv66OPXoOuSPy191j+J5SUy6PqAazzgY2qotenF1218PyUs7UJelpWF1NE83Y
7x6PjTkuoEZrFfZRgp5R2+Q/s0L6Y8ar3YjKDbsus7lB2P9vXmCKaQ7zGIGyKssx6ysdUg0eUvlW
93uOZvTvn3RFEM0EFvlRz3Iw6TIreJmEmT2AT6S6kWu/SO5M7aC0xzC7v3zy9n3kfYX8RNmkLmna
Wajc6LfFdzYlaHmMgxaCC2cxA9h+1r6xxh30KK6UPlERO/OrMKj98BgdrQAEdeCoFDnI/hNzY4sr
gVFpWGWjeLNFWVvoPqzt9UG9CY9QVEHTG4oSqAlYKDA3h+kgfEmzW/bTtbQxz516Telo2FTA0kQY
LLP0FiiC65IcUU6KVAGkZf9dubHFnb3JWCZJbVGKaN3ia3iPJ4MveVVq01sTE+oaKC6q58t+w379
pdVxx0/uULa3GPaiKjo8X5uHTF1EqxLtIJfHGBlEB2adMYX42QMFYLl8Tq4Zs6MGB83fhK6g7HBc
RRf87m202U0unckTXWnpCOg8Ca8T6c84PNHuMYsFy9sNYBsrXGipGikrhgXFnUk/65llz4kjVd8v
fyXBSniEDOio9HFqsINleRu3INJPH/XZaSYhGHs3+L8vhofKNFojtxg4YHAF9mLVX4D3uafu9BKW
dg/MkXSCXLEr38RP6+PlJe5vown5D9T7kJBxrg8AYyiXjF9skp6V6prBTIS0sPsx+d0G5+y52mBY
tEYxfTrNSG+HP7JX3ceuLNnqffNSfGHJbeRPkV3fR0IuiF3jOvbOpED/oaz58QrKy5EaiQQ/qefn
PHytxi/ovhAMjRC7DzMnU58ub+h+bWxjkHN/yFTSTM1TNqE3eeOXGAePvlKX2sSpfMVns9XWL4HN
3efRxiZ3GJR+KRNpBpVo5+kvGpIjQHFfWKaCAa1Xga1dj8Gch47XJ7IufmxFCnujLBIK1q6Dtjgl
Ftg4jPO9XxziYCQnwN13Es7H7wbMjVXOh8Z6Ttcp1RAwMwjnVU9xgwGjpTmNmnJYFOlxyh5KarlS
L50yC113NQaQSXHMUbEvr/+tn/opdG9+CedQaGwoZlIarKocAtyZeNUNNO8gB7EWYIrFcWVseW8D
wobLRhehQCmo0exGi80v4DxsabQIjQcE2Ka+i8KHPHGH9qXPD5bh5aXAnUW2OM/SSZbMeY5nlCyX
diU5inXXSTeZ9YcmoTOM/uXN/Y/D869z8RGXZHmvajE+cw7ywVWBmFRvz+Bx9IC3dIpz5ALafsqe
L1vdT3XeN5QPv2hdohPBVEvSK+mndWs8JjfFAxs3zP/UoI2pvozBd/N2gcasGOy5H5/eV8yldOHU
TA2Z2TvVuimi21y7VtKv8hjAmaP+mHbfLq919/RSkJ5T3VRBbcw9V60mk3N0W0C3PEm2oYINCwA8
pa3cy2Z2UQkgsLaAHFGJZvIomApIGzoZEENjL2EmBBO6hicf/1GCKQNhVNqNDxt73JkwaFHXa18y
wZswYG81E1qG2XUSSN8xr4wyUaQeLi9xNznYWOROxkRSK1WAx3BnKvnzugapOTwYWnFqrTAWBJ3d
UwgkMKKtjP3k0TipXvRgacWx0IrIjmkwhAc9PozKMUvtUSRCuV+P2ljjYm09jAO0GvAUZdqs0z2T
EJI9/aCnTgT9Io+psyLC30AaDCqRotb77rZujHPh1VSaGpKikBroSi+a8Gg7TJnTiOqnu9BybWOG
85dBqiy1T3HkE42Udo6jVsrnSjZ8QxoAjkivYjk/h1Jup0sqCDe7rroxzTlOk4xTrOW4rKPscRqv
p1ZQ+9494u9/nxekLDBZtxQRIspqBqVR2tB86oW8tLsZx8YIF0cySMYlBcHMeUKXkyblXlh9bVr0
4PJDRZwiLr0uSVG9LOxeOl4+eIL940Uqwy6ZSVMitLQWJN1rya06Ebnq/rPe0BlHDGbgkJ5+zBpT
DZJIM/tGk6Nh9Bzwfwh3qUHDxpoDUQV23+XfjbEFb6okZtNNg5RhQdP0Tcqg3x4e4kb116YUhJH9
+gE6BjLVMHRs8Vgxk0php8oTcFXxfBdBFNXKn5oYlHAysSWzctdocsL4FkIOjvY3HKaaqRjoLinU
hGbKx1WObWUk2gAy8TA9rpBdHoIq8S97xq7nm4BcmposU6pzsaNNOjNdM/A/0/RUFtdm+K0Yf//f
THBxI5aHvlyZY2ShZ2nHhGA2ReDf++WIzTK4nUJy2RitDBABky1ls8Y5QOQt9FZWB62kcxkIRxt2
T/O7RR7RbYVkMtsQ5QhmUbIZ90x5ro6VWwaiBuMuABj4Eko0DPoChMQ+4sbb0fWTozVHK0cOTHDz
NZBZmAA6rp/Z+kw/vgevqT9DPlT0htj3jnfD3LUmp0Ox5uuIRYbXeXeeC0jPen/jHe8mOAdET9Ps
ZqaGTTCrRInflK9V+OWyjf3YhDOs48ZnkDsuNkV463akQlmakWIMwXjQ7AxlQDaNFLm1e9nafm68
scYFJ3nVM6rXWBLrO89AXQAP74eTbT30EHUhHlNtBwDZzlzrmEEQSFDP3U8kN/Y5dyFdG6v9gmTE
eFx9zSPnDMok7DGN2j8SECHHHMu3Pz3vNvY+eQl6YWMJ5L8SsLQn963IljH4xeTMrFfj1+Xt/Y/l
UbDZqQqwXbw4z0hAoJI3uKwxKPyyeG9ciBAC0b/pJ6hwA3st+J77Lyzr3SD33hjrOJZoG0M08Z5N
xujnyAu/dAFD/evXKE8EWe2K+lO76evGJu+xpW5EgwFsC8ReAoBt8aRTfw9IrLI19Wk93mtFLTiJ
u3fqxiTnttq0krVmsGtNuS+iPwmISZubakoEN+p/HI/37eTcM0mnxgIBD3LlzKdPZmD4KbR6Izxc
B786IqQVNpq4Hs4JZlWUg3CcYt9dcZWjtkWR2XF3xapiUreQ8TmZMGV7ZMKUhaNeMzBU4osmsNli
Pp+Nf43xPdWloWNvJbiYrEm3ZXn0VxlSs7GIrnO346fLkNNjSBSK8YCPV0TSjrqcxRF8tMUAZvvb
WhTfCpc/q7TcplZ+k6gY8WuzQ4SaYQlg6hqlNmSMATwz7CX+oURQLJHDvyg4b38UFxi0Hipo/6TV
o0OH44CWT+hfjgbseuD3d2uCuz6MUpnyipXWxtlXzJcoAgkidPHM1rZERE67SYYOiQwM64M9VOG7
ubLcZGsGYtS3MlbpNteS00E/2NG9xc8PdSAb9vg3sP6tTe5QkiIpklLC+oYMoL0Vaq1xftIS+fny
Nu4G1a0dzn+MEMo1wP6ooP8d3fIXks07yYkU+y19h4wo1iawyOiAPn25zW5yzjEQSSulFBbZY1m/
Ws/Qsz8uR3Gqxs7zJUOci5CGKosGECSmtVpXb5+HBFz2uY1SQAc9yuw2H0fB2thHuWSRy3i7EjxV
UoO8Xe88KXtJm6fLe7cXVLYfi4tgNYRuqompohbm4A2h4uljcojq3rls5j+cQqWUEnx6xEqsc5N3
hss8QGoE4GYtWDzQLeHxc6OBQLK+YaGSFraog7p71YI65V+LLHZvLKoV6MuSGEdsCfIj8bHCBRAC
ze6/pjdsVlI6goJAyK/KLtPP3+vdKnfZdku5pFJN2cFObhSPgOE0/AIpRRvYEz/9pj1c3te9i1Yn
mD1SoKJILB7JZ0YTBpDWWXWVePWsbG1BGCT58vxHMuRC8A13bSmogJkgAAaMlHP+itaNbk5wfik8
ScvPRfEw32BHsqgfx/7Oxy0E/RAg8JRxpitQTfz44abeXJa8qYFOXEtnSKGWPSpOHesnqjZOTWTv
8hZ+PgEwBxifhXk6IKL4hF5ZRimNaiCwMAjtZ3p+mqwfepgKrOyUvD6a4aLvqIFHX59AvFuGGkZM
1gSy0s0RxBjPbTFj2Ht57NcCggGNnVXq/eUlfg5bH22zLdgchU7FkLKE1yDeLIzcuAjWwDiJ0auf
HeSjGS4MjwB9GaGmyW4ooyh1k1itjXGWVcTctnOyP9rhHDGELNo6oAgB1IfsyKhuF0EX0Lv1OXOU
2+7YftNT938vjDKbIIVgTPPWJxnPlfRJUY2YfBq6H2t+H2m/KjDnjwIv+RztP1rhYpYFHsROZQhP
o7otlwP538VyPv59LjqVRqYYCcHfb4vXov6uqi+gTBfcWPvn6X2nOEdPx1DPFTBVulp100vnObrO
RcSKO49wcPbJMoYuFdAqfpKNjLtxMnNG6sxAos1DCalT6zvrbvSBDi1oQeDbW9HGGh+QumxWgaHH
rq3taTR8zPPFIq5XkQnuelxKuWtH6MG5yuyBRVqRfra14KrYyTk/bBqvMV3FnQXkJ4AARu/07uor
TnYmEIgFAzcSXr9w26f/vejDTKo6GjGQ+f0kJ4i7QZNSBuGImp917c7JUe4Pl2Pb59ftRxNcglQo
ayMVjMHIIvbcf5GL25a6oAuIW0cWPWv3jud2OVyyVKHyGFljBKSndDUN97mQ2/tzIssWQy0N5Qhd
Awb/Y6AemhgPK4Ywo0XkrxY5DuVy0vXhqEqrtxrg3JIbW+2jB6qJMrR9D3w3zQXvNJuitasbaD6W
tynkBdSfqfp4+VPtXUPb1XFxuwTQUa1XoF2Ihqay4o3Dbwxn24t6RderPPthqsFlgzu9tI/7yTlH
sxidMWgoE1uPxI/BI2TZjE2ocubCJivQAg26k3Uw6k6IkSlR3Ni987cL5vylnYGcNeYOHD9Ehopl
dj2ZE9q+Mlr30i0GAG1FG09t9yv7G6GvDyvnJzCqJA9lI4arvvFXXBfX6+h2P2cHbXTgfehNLgn2
etd/IIKBhg1KFKiMfnTdsclZ9X/B2WhiOwJjAYWAt2SFAjP7oX9jh7tekggUb2MKP21RLAdrIfi9
ZptevZVcHkXxawdugm0kyHiRZLN5Fi4ud1ZPlnXFNjLGAjPQnMwzU4D4cmjqWFDfYCU7yVXt1Cuf
mLpO9eOyB7MjwefCW/tcQhBTJKYNREZcCm5ud5FrRyH5Vacr90OePIGoyrtsbze32hrkPmM6lbkJ
jhDiDqfFYRVR8qM5gaghUB6NFuoQfRCVtpAcZKc19nGfua9qScVaZiaV0fErvjMAQXlWT8RTbEnI
Qrkjl/TRFhdk51mNWwy0MD4bUCZ/hVK6K2HqI/fRE3uyIB8GXTwv9tGX84u78Vvm5+AOytzhTHu7
BLbo/7jjXOCNSVHUhEVFbULCnMrlUwfqfFotD326uFO+vCiQO6DTcCiU0QEDxVmxJqfq5uu8lR3d
kr4IfhD7xJd8jvnk5rWwWJmZhhPSHQVPdTxkMXdpusB4Fkfqt0/qXfIsMMic+JJBLkoXhLYzAa/l
25FWEadRRQ3Kg+yDAMAzBDyW+3Hq/URzMbnG29LoE2RafTWfYvlXVJoBCiSCr7pvhWU9RAOwk3+X
pwNtknDARR7OuGyW3tbT0p+bURANBWb4KL+kQ9YWFGbGzFe1A209VfRk+I+j+e9SDC4E1polF3TC
rGp6RZAzEpRujAc1GI75ScRt8h/B/d0WF+6Gahwp2HTYzEd+V/vjoUdzTQpSu4b4vOh63nuuovr6
/30jfp65CUsiRQNuElp4UFxerD+G8qo3mn3ZvUVmuNC2KOYgkb4l6FFcjaiWy69DeisM3CIrXFAj
yygD9Y1MWw5Hp54QRssnqVdtaxJt267PIavBMDEAVp+U0EhHjRHzcgTEai8juCZq4yyFfy7v2X7m
pGgEBXILSFceGC2rebzGC2J0U//RsoDkvpwGM/R0ktvEfKDFPTEEfAW7G7ixyP5/E/XmMmvMTh9w
0ydXVevM5Lukg+ZBYGX/EbYxwwXX2YozHVVLUKWfJu9WY3MBsp2fWS+3De5pZIvANKJ1ccEV06s5
MMMWEkGrt0fwdobqQ9RgpkkQivbP7mZlXGCl8zg2a4zWbb1QTylB2zF2hyjunXypf2jdfCra6axH
0BVZH0srdkk8HC97DTtJn+6R91/w5lSbT9jK3WKk7EBP5LWn9+KR3N2bcWOAC4XluCwyhHrZoACE
Rr+XCFCNu56II50KV3JF01SKaEFcOFyGgWhKjayoRabS3zUQc1QPFCzIgDY/s47R5Or4FxclAADd
c3fSb4ez6FeIPuxbaX+zrUqcYfJJxaqVwHhR3ZXB2136wrSYxOKR+9Hl34P/dn42xgAHtEzM2zE1
AclfjT9tbx2bvhXEZNExfEuDN2Yk0N52ygyecDbR3H+hJ3CGoGs8gdAN9KXLuf0tvNtEH5MLMHI7
jWlOY+LOkaudNHSpR7tL7dzOvzLtPtxwjihUsyN36UBwwaZslVaRTJYegN9NPUhgzwDHXyBamuib
cSGm6rUm0xO46YzBTHCQ9IEl0scWmeCCizFp6jzmeJYUBG/YwetLkI6IOB8FRt7QBhunqEJJGtH+
wiz2hNoY5iWpaSsilJwgHvMgwE7vh6nRRrBxtD6pXVU5TKoXilg42JZf+PK8wE0IZELUjwiFmEw5
zpHurqMKOnTMtmJKWEtWWzNeLwdf0bpY7Nxs3tBWYxlWsGjOrQswtgOa6mABJ1VORIojO81EvOAU
Q4deGxjPPilRSiZR8qRDP4Pxy65u6WKuDvD20l4wLlgGIpjH/tLezXEZnCRPc2zGYISuFpDm/ooJ
mojLvVV8v7yD7DR+/mbvZph7bnYQ7E9Kr0wTEsVxvGuj1DOYdtpg3uQIE4VU+5fN7Xo7I8rUZQ1p
Fj8728ZAmY/JgidKfqokzHWC29u9bGJ341QNVCMy2H4/Cd0lWtrJbYrWmklf9DWy135wdNWvQRp0
2dD+HQU2fkzRMbZHfs5sajNrYf09IABUHy96X3LmyJ6d1UFGfOhEiIPdTwXlKxmwHzwl+SmsfllB
3hOZ6EC1jaumsY982Mmm30u0eGAw+5vHJGSHQWSpGmjzckerGMJUkktMi2sDitp09LvJcI1UFqRP
+8dqY4fzc1nPqtTqZjQIQPhmGgvw64Ud6QkGq0B+kfYHIzFOi7Ue5HF05wlCE9XqmRjvvvwx9zf3
fbncOQB2PiMgWAWoq5jPap07FnvOWJojW6DvB7rosrndc7BZNXPizbEbYqIMZYzbSw8ttAwwZ2U+
RZHACNu6T2d7Y4S7iSvSopO1wGHM5TDHtT0sX/9vq+DuYGKqqdrFqCIp1eqUUxHE/U+dCklpdjPg
zTr4e5hIOulltF5Z3gR2Pq9xqsDwekgxqV58WgWuIPg2/I28dmqRGhO+jTbfNs23FeTawnfL7lX5
viT+Ql7LpjIkC+9zDcreAVh9K8e6aaiTQWKZnPJD5se/x++q0zyKEzSBq/PXtGKpcZZWOHFdeZOY
5wqEhaCBMUxPE1GOiVbJxRDIpMzoy0qAAMjBqF1RcGdPnlT18PbrRfjK3f9umDvTLBTAPkmkgNq1
0RsmjK0F47F1gQtEWXV9xhXQ29SG4tUXlMRExXqRUe61ZErNJJEFSzTTQ5XeJVGwEsHs536IRCsT
+kgYrfskDgGZRxljSVhYj0UVNxhAvadHMJNi+Ha9Xg4i/PVu2Hg3xw9kDnpMlQo2XUv3ADLrRYzM
u1u2+fvcg9a0prIzEvx9Wt7V3aOhfIFu5eXARHaTgI0N7rMkul5YYYOQsdz37rW52Mivka5pNqgS
C3sGuhIvLukYVp7A8P7ikN1QE0qCn6jAhwEi21oGw53HVHYT0AFBHtFTjozySD53z+W18eWyTZFJ
Lgq3FiDWkYQw33X91TIwMsY0KDDvednM/pa+r4yLwpnchg1JC8ZA/q0xnGgeHSn6Y0yCT7e/GhNj
Q6aKeSV+7tE0sjWkDMlRFyHaPpNjzeZjP8l/lbzp73a4GzhR6tEAGx288JqeDIaYc3uo9dAXqEo5
wmmb3VUZOvgIDLT2PlHwFjFJmjqXmVuAptbNXbW3+3PjmjaEdU8q6IXKQH74iw+2scmtUMmVaZ0I
bDZg4mkGw4612zFW7El6umzojWGHTzSQJ8qahQFjSHBwrpHHGSZ/W1RnewDFqVkGszR6oW44ozpf
k4Y4Bmse5fVtVtSulGl22WI6uIVsRBv/XmTjPK43bdU71CgPakEwFI07cJRfiDk9tiFSeVltbxsl
umqU5USW721q2pZaXktG4gx1fSZGdcC9cEhJclRw9hQFwAUy/1JocW6axh3S7G/S1s2S+SaI0XWq
NEqL/NbPAwbYif32XKO1D7IvOw9E9bC9Oxt8VBromzHH/QkG2VrTMMUGymFx1/4oV32wu3a5loh5
pxMofrQZwLSXP+rurbM1yYWVKJTVua8bGW0RZF2Yiqmc+tnwGOCp8Lsf5v8+9QN8J5CQOmiIZVXm
OyNJqMdp106wl9i9y/QvYven8Q3PKe//jy7gXjjT5Dd+EDQUQF/+MQMHTbsRNg3BLZc+kfFmlF7G
+pfei3py+2aA4dMp+EgI/0asVaMhI1MQmsYafKGSkxnFcx+RBzMUKuDs5cl4H7J3L1QodP6BWKR5
I0UEtmra/u5UxU8j9bTm4a0GgR8lbx3TgESfadnh+EwLeuqb8oe1vP6F32j4BXg1KhZSMS7pU/uR
yMUC9AIbJe+PDABTPBkeOaloNiS3IhbdnXEcBB7sLYSzILZg8V0b3exzmrJXzlt9HNQDyI9Oxlk9
QErcyc/TT/1U+WWgvwLz7QoDO0sk+NC3tc4F2TpZKcbl3qwjtbXBgHSgx9wmDvXFKqC7bdGtNRYm
Ns9G0kLHIk7Yi04FFARDAArYyJvxa7GCoLxVvkUNudalxpGazls6Q3Ch7BawNYwQQ7xYx07zZyZd
a73NtBU115f4FaXdGxSvMfLEqKdLB7NrrginsJeKbgzyzRWjauUCbW08k/UrQw50+UXgrHtxFXr2
OC0yQJ2Qy+Y2NKt7q51xR8oB8VlZr7NBMf9a9W5/Ylyj9XXorI/LQTQEuJcPaBa2EPcv0TEU+9Hu
GrIiOfA/0Klt3aXI7TrPHJOKRn72zGBlmKiyDF3DAfloBoMKTZG8gZbD3o7Kkwo0n0UF7+XdZHtr
hX3FjVcmcSxLUHSR3STvjmOh+6kUpnYGhthiUe7A7HAsdcC/Zgi8xoWd9cYBQBK/0wChUhOXTKs9
Z6NANGLvw7LZBIJarabjC3/8TaD7T2orQnifrOxP0xarvRo4L5NhPZa0AJYyf77sSrtbDeVcEwmQ
gml37j7pUq1uQ9Bvu5E62lH9OKbWK6RTBQ4rsMITPSxKhmt57WU3rmwL6k2ZdEqFnAF7p05/Xwov
69HLxdAvCyrdvXynm89t+lcOszHAgurGYejcgCZGwiq0IOrsKaiCZnqbLJ7u2Jhv41vH6jzfikTT
dgu224VxxyHXUrX6f6R9R3PdutLtL2IVSYBpyriDsizZ1oRlyz7MOfPXvwXf+44oiN9GXXnkgavU
u4lGd6PDWvGCBLF3FZ9l4RLM0cE2VdCeykAE+McSJD40bKVx16KR1WRMCLRsSmBD995CHqzVoQUc
DHmJe/ey/e0lGltpnMEPnanThrUnkhaDP3DLxY+EPA/FXxogF+/kWZ1jtYPDNIF0BrTg3jeTw2VN
dq/uxjo4n9yo+hTXyMTcvkPXeTqkwz+TcUzGUypa6tiXhMlRhoSnyDx4RKRKS1j3uLMkPKaVO4zu
Yj1gScZMYsHpsNv/wRYIwQ6agRwXIMTvLb6TQjXDEjYGSJMfMwXLNX3I4t+y9isu78wltNXZci5/
xV17gOPHLi26IID+eC+xSKq2ztlAnYkrVuia0yfyKzZjVH3I7L8Sxa8q5K1VQBwyd4JpD+lnpgL8
6XUiIjj8Xd/3phHh6kZNVDUdZYgVefwEQhZ0Zm3T9P9OFc4zUYz/JKmFuEzqg0q8qXdU9MlFxQfB
2fBjy2qZjlmuwhrG+EHSrmMDFSknXoPLuuymaxp4C1GMIhrQV7iLFCmRnNaMtFE+zarN/F3qKpGt
3RdfZLd6TABprBwvy9w/ozeRzCduPLu0AlbEYH2Nxfra10dLdsBRLjC33QmVrV6caS85XaMkRWxn
JC/rkbHWSADiZiW+8Wd0XXvZUXGQgPjxU2yXz81dHcTUFuWmu87j36+LVO69qtWgWaUcoQIwW/Yy
mnat21p3B6Ad8PsIvMeuvQAGDO9VkGwBx+29KDD0EEWTkHeDdygtHTL8zscfmNEWfNh9g9nIYb9j
c3oK6HMKrfiz4SQ70YE9pJLfAI9FTA7t7lb++rmIvJHImajaa9FcdWi70WB4Ztk3I4aMfxI8FovS
FpaF2fX94IY34jjzrNKVliajTWUJQGdXJ8wVBWhHHJcvy0FUs2Hx/aMwgp1ScG6hZctlG1WVRqXW
oIOvKc/J/E3+zFAHYKr+/ftM/ua05opEa80gjCvkge2dlnxJMVYU/758o3frQFsxnPGBUivOrRx2
3vor9hFKBkx0KIGRqPqYuXE/aRJvanFGmNaToeQVPhtR7O4fRqc7H1aUBNHvwyh4MIrA5kXHxJmg
BJRLVaVwxnNCEVBmW11En5CZ1SVL4MxunGZaGDGwfsEV9ayTl3ElnpSTA2gVr8t8sjGu4KlT5Cza
vZJJwEqv/Qk4JoqJgsVkHZdqwYZ86KetqBWzg8yEpzzen4qKN7CJt+h7G4rDck6VAsozDEVGJoll
k/si0B500F8AeVMH3o7lkl/LWQQQs7v0sRXNhdoW22UFIL0YHVF6B2ZdJwQj510N1J3KB6hBY6vA
/hRyNe+70jeFuUvZg2I7QXsfG9FXjEULWDQY/M8YS7RT281dauOt/wnes/dfmbupY6NrozEjNyeS
v5jPif4/w/+9//v8FdUkOcsLvGukODwXSmGHEn0eTBG6gejbcTdTa7JZHxK2jpzMwGmZHAMGOg+J
T/vVFXidfU/9dk7crWwo7eLJwCdjVcTVVezsBXjD9p+azJMwLog04y6oMZRgJmQEJXE3ANkXyPZN
qd+Uau3RWPYwEPA6hk9zZtwgc3PbcDiBgd7BVvP9bDX2FFG/mabHy19g98WwuZlckpOTJK3MDN4d
b+RDiV2owWcow0LVBR/6Q4ktjcs1THEhBjZe7BjgITMBYqTb1V0vpjxj1+ujJ/z3WP8UODcxCzFx
kIvqv22T8FQAI1b9PmKYubXL+/BGFEz2ffubOM7H6N006foKcRPr0Cu6p4VlcPmc/o/4+CaD8yih
0q3VvOIDzlgLTwyb8dtkx/CVOK0DpiYxTYNIKc6bVEOTYDoa2aA+tm4bZ4Fs1YKRA3a7Lh0T51DU
uIiMoULjLTZbr5FiUIOhfZgND6n6Na8G7/InFCnE+ZUoBoZjJeP2DfKxLq4bU+AeBVfpD/bUxuhC
zNgSI0dGIZ+SQ3KKgsVn1M+fGQXRdKqaALVgoz2cy1qzuFeMEG/HYipOS0HsMMtfe2t6uPy1dpOJ
jRjOV1FLWjK5GWS8M7ycPBFw0Cnnvn3Ii1Ntau5lYftPgo00zg2NEmU4bnhr6S+L0x5ZV8VyCLA8
WF8u9yJfRIrz5zQ+2J4OfAXgsJpoZnG2Z02xWVYjdkfQVMPyZw4mTUUDqpqKRVdJOlttZ9kDKPic
HEzAUpPcaGQ4j7XhtPXo0LIt7XhKC4daFKyz1mcuxubHcaZqVCPa1yrC0qjYin5Q81cdOybLV5K9
Cj78rtGCQRwWpakKzOl9ZrZgK4hSeEuXZnbxT3k0/PXcH8Cz7MpH/bH6NjvxgWVIcZBff2aEX9vI
5jxMMShGDyo9cL5dsSNPrrMj9dXD52LPRg531FFqqnJtQA5SCdQn2A5m5bAdTOIBRkvgqHe9zEYY
d3SpZBpJxgqkCqk9VF8OcU8FTYfdNGIjgvMAy6R2ZGYVX6MKMZmbX9VwmxhRdlpVBAkqEsV5gRaz
6G2DKWFXIpOjaNmp6cgtVTq7k9LHy6a463A2WnEuIAErs1GzqrkZSNFdXh2V8lnTEQ4QEkSQJPu3
/02YyVVV+p7qYbnA36TH7ka6BUCS1/9UUQe2R2/AIknhT+f2CaMfXy4ruf8c2QjmXkKVbi2zqePs
UtAQDL+jk+Ws99hAP2ZXs1d6WGjAUMJPgdDd5GsjlMtPirYq9WhmXarVvNMpdgl0y06TG2Ame5Yu
fWnTULWHcLATM7ONqjovCxFWfUQ/gvM0SqaNcf6n3cNW0zEzWTmA4rhqwLEWCYkshAfM+ZY26kqQ
erRQ+cQGX5VD/hOjUHYSUHsGZuYC0ofeN4SN+t0xAdZoRbFf1bDOxZ0v0OwKYqgj8zWyM53qI3BX
r7EX6Gk3oU9eygNr2kdO4SexPZeO5F8+aubKPkS1jXjupPu6S/CcAWdgr5fHtcEOyRD7GA5xL4vZ
jxpvWnJnOVW0x/oKrHj5D1DwWQmkgJ6Hw2Uxu/nhRhvuEGtAk47rgjqaBZadFATMa18d1LIJpLS+
SZf2M7NB28PjAkVt1ZnR6OzrAX+jeCi81DXd+QFDnH57PZw/9dDdqMeFimVaInMAajo6UF4LOhAJ
ZeTIl1GT+LvPyMWLISZ4S2aQU2qzrUXlwUwTt83iY5KMfm/EAjjT/ZjxZhxczJgns5FqE+KW9J/W
fIzJSQc6bmUJbFAkhosXdFDqtSBI4Ebj2I8ng7xM8VlIh7vfzH07JH5MWS7btopmliAFqEq667lw
8q8kYEzdWircaBb5D54wJumLjPYZxJXflG9/sqIn6tJbgIxihTMDKgurW7HnnuHW159qq2x05byH
hmVUAOKyRmXzDZvpmfqbCisugjvN8x9IRpdmQ4z8iH3P4Q/NkeQA6vurdtP5oweIu6Drbau2RY/0
fddoghcarVFkfJy9YJCYTEaEHsDQ+Z12k8rXk/zz8kX7s9Pw0f3+K4OvcjR0SWiGd4yLFoBjydW3
qAbF5gqAJKmGux89o9K/WjLGjFPFvGnM9qSm7d1aW+dSImAEMeOb0EIjtVuGg0YnVx2l1xhYQ3TK
n81aFo3yCT4JXyZp+ooWLT6VW+aVrZTUj1bjXCcirs792oXx9lk4uzLHBQ9Z9pYMnxYnDFDbB4dW
oHnknqHa5b9FS427emF1TQcRAAFZA+fwVJTYdTVG3GBNabP/Enb3q9U4lw97fx5pI4Xzc1aEGWCT
IgjKgX5SvrGXk9ShomXaSu3kN5U7HehN/02YQrKv9cHITECTAKUfSyj8UBfth6rC2/C/HglMbIzB
YbCpn5/K66oDS/BlRfe/5ps8LkzpQ9+V5lQCZaGSvZiGTjsZNpVzwfcUieEOrSOLlPWU9bG62sZe
QaAOIP5tRJAlIjHcqUlj3tOFJYZj7lQFUK5WPxPijO9wN6NUvjkjztmkaoftEzRakX5W2KSZD4WX
eK3i1Of+rHmDC5Beu3rELzgzJr3mbD7UgQiQ/08l6IKh8KFLRRjWKKsUKbH2tIbYTh2AfW7nlZ47
U/mzDd1sTA8zLT05xqyI2Z+LhLpET7ByYf0oG3qs6vy1sszfpO+vrC6c3Dqtg6hp7FJd/HS8TlcN
DUELm8MDap4o6IIcb15lT59Am5mpXoiZhnGIX9cyfbHSxuupcpvkk+gq7saUt6/NB81+INYsm3jg
J1kIRtfCJvJ9Wv8YwXMpIrrZzTo2ojhXRtVwymfMA7p5cmVov7G2byvgx6t/XL5z+++XjRwuw9aj
NglnBU+2zlNP2UFBA4n8ZGSIy22T4Anxx2xkDB+Iyot/YtQlq+GS7oJkdQuidlRlMJDf2es5+W8h
U1iXYX/pkiR2VTcF03Gqy6XXcGzYPVdf6Akt2HNyvXynj2aOweYaeGQiPC7B7dc4XzaDZqCremQf
VfmMXQYavXbEExwdqx3waumAukS8UwB0yK8WNYnSLQvLf1P1udZ/5eH9VL+EKtaMKy/LvwAycVoe
BDL39NLRYsUqGByPwmdVcSbHerYwr+arp8UDzQ5aHiP2KMbcZiiQuicu34lkcobSYoO8WHroWVVe
V1831aEXhZ7ddHirF/sNGxMJ0zAf0hl66UC2fE7Agt0eLL8KRnu6G8+MIWb1lOv26Q/KiJC9aFdD
4DRhyRM1LpMfto2HpA4Tijn4rEpslKfOVVMctHC9v3x6AjH8tC1Zl2EmNZsObyffnM0g16RzlA6i
edi9+4b5EOQNFtZ7PiDW1nq3ZJWE561x22A/DACT6CEt33Nbw3Mm9ZazaMVzN/HbSuSCrd5FkSQZ
BfNiil/7mp9hO3J9UG8Z5w2ZbBEF1F4g2Mrjwm4yy0ggFhkNpVXCGkz3DNwwv21MV0+w5IzMXJAa
7UUDHV/TQL3HND8Ag+bjrE9RBtybRD+bFZYVgykEUcLxE/axkcJdtDRDabTBiL+b99d99bUAxUDx
mdf0VhPuopVGZbR5zEKo7MnRIcmuFv1EV8H3Yt//g2vcaMK5X1Na4plkWB1Kradwqe1OG/Es0lzS
qrYhYcd4eACPgiCx3G0ubXXjMktt0HVZT5GMYeULxWVbsasnEKxdsVSdeOhu+KJ+1u6N3ujJ2f26
4AkqGyEe0vptktyU/ctk+JeNYvf5sdWKs/UKbrGwSP42utCA+SSyJUdb7Q5zJqrbBiaW0itf5JUF
2v3Z09w4ZY0slSKP0C4PryV6G6032ijopYpEcGXUelUrYwpVcOAtpT2G5yx90ZtA8AVZrnbBGin7
/40e05QMiyXD5rN5sHXVjzt7Lq7D8ouufO+62kktIA6WtiIFmogHYhd8d3N6lMvvkjqpB3PCkxjr
ZFeMNyR2ht9FYBwaJ7xjcY04pW6TZ8yUBrEXPoimBgWei3I+RekwPp1ijc8Nfw/NFamD3nSRzP/l
F+a9St2E0sImSpn/N86JZ7ryoxZgRR3jT8nPz0gDZBIauhiG/ABMil3/eVGYD9NuZ3T5FAxdJs56
YplkHoguwb5X0cDmQUzw5X3AiswJduCXHroZj9M/qwucTVTpBj98xPvfYzxHovcccxofzHUjkHMq
1pjRtAdGrivHmSvTU2zdL1pmr/rNQn+FolC6ayAayCBQK2MYStzRLQg6klE2OLoSMOZpZg+gAJQe
O+0zN30jhwsJqxXlTTxDqyby9fgGYOKJ/HTZMESqcP6fVlVnNTWygkoBBp75PVu+YmXKHidBdNt3
yRtduBMaY3BQLDlMYnLAKOiAMs2PGhu3+YTO9rfKx5KJozySX59Rz2ADllgw/oAYNi+YDap0pI8p
m908ZsBamR7nTCBlP5fTsXyP7WI8MvjOVhsv5ZCxLgK7y2pmJ6f+kDgGUkfVBnp05IvGA3ZjwEYg
557XWo1RqkDuH5dGkMkTVk8THF8lgC3dtY6NGM4TYwDOivOQlWoM4Ln9apvEkcyzKtwr2X3SI9P4
9wNyLhd00JUOIi/oY0S/h968D/v+B5bVg6EEb+Gc3UZYsTfJjDTl0TCq3yudv1j0VTLUr7Sdr6Ty
LhHOWu4mzIhD2Eql6Hx9KIobox4qOa5GNz2t5bcpx6Ya+TkUx6oVRNv9pxysUycwH9RkuVvYRzpN
VQm1cdYZ7b9N2II1Drnfn9vIbq5NV9FQwkxPaKowvlHluygn23WfG/nc5QzjIu+1FtekMa2ryOgb
TNakJ5I1niWV5xY8U2OTCGxr34TfdOZytLyWLBqBtsbNiWOF93LyNIt2iwUi+EmGECwkiTGrqOFb
AdFuVckn0/fLDoYZ5ofA8/blTD4ZA2kwVt/hotP5nGbX83S4/Pd3q6W6AXwEYHoQ+gFyTpPXtIlG
PEwnrI8BTwnQWz/YhGj8qHnlc34e3MXNvdgDZdZVBf5e7SgGZ92dUd/+CC4Q5dpkVQDqR3g1yE0c
104LaNaqCn+RyrRnkIFneemrIApIY/28lmrrzvVVvdJfaR59UeYZ7TLDHtLeX3pwk1/+QrtjI0hs
VLCG6QzVm3NSCwY2RmXEQ1o+VehLr4f6p5FhlxUrfTam2K91L/QKwRDa7oXZyOT9VUbLcMDonNt2
Cqjerxrw1bZAPAHMATabP7PntNWQ2fkmGQfkX7eqLONf2+u1DfLkOHVHuQ1mEZLybkd3K4k76B4I
XlbXVwx5GJuYGERBl/+OuulNfpgOlsAD7EaXzUfkvF4Wl21vrlBL6REz4wVzBX17BafgxUnoXraS
3XsKWBND0SkD8eLuaasZ4H4ocGA6uY+rU0efLv/9fV3e/j4XkDsZyNfmBPwdvX+tu69pEczjA4Yl
Bca+69E2anC23hpGFIYqbN3og1l1tPg26h8va7KfvG9kcLYt5eFEzQqFCEYWlQA/GCXF83o/O9QH
C8ij5H9mlAXQLIoMImZATVAuEmgmSVBWR1U9Xh5H+aukn9IB1Yj4KtJb57Jyu8f0Jopv+/TRHOva
gD1ZWjuV4UjVaTIOkyowht1T2kjhjK2PE2oM0QIUGIoekhIHUrPYspBtef+2buRwRjd0+mj2Ay4Q
iNtfSz88rveMrJ54mR+5ovGpXZe3EcaZXjxrEwlZR0K27hTsKDU5lk/uO3KThT/0RPiE3O0UYI6b
Eg14DvqfjHHj87R1kDNjglE04/hotlKwmLlXNLKd1DHoAAARNk2H2gyduBABou7H3I1sLh2StAlr
USl2FtCRu1F/ZMjmGTDZcMVuAWgHf+suCy8Fxky0OzVIPes4CvKK3VaTbilUweIfevV812JQ+jrK
aA4k59E8jKhftdo/ZYJE32jsOcHSlBk7Rmr64B39evmO7ELcbEVzDiCM82QYI5z0HFk3ipX9jIzI
QTJ1lqvRSbUG8OWFo/e6Xc7ElgZVIH/3jm40Z7drc/Kdqg1xBuJOt6P3E3lsk9LpZ4z1oJcqUJQ5
Fj55w5SACUQ4AAVisfe9JEPNYwooEsxeXAPXebCrH9QBzwk2fQAq/Q+amIH0ApgzUGZiIU3gI/a0
3Mjmx2E0I2liVSWrixFsP47qoDZ/RGvvAR/Dv6zmnjfaSuK8EenNsCCsWmENeEuowC0b+xc1FZHk
7b7wt3J4bwSCC11TK6A+Pw0e2+xrnPh2BCIbQZN0cbFe7+VCjO5dH7iVyrmlNc6x+IXdFTy9JxQK
M08xwP1u4r2ERCkQgQaxlOSCxfyJnRvbHGYGA8pAYwGYbC/SEeNL6XI0sKgtMI/dksJWL+4W6FEl
yXUP/zeB2KXpsQta++X6OBhBV9rGfLsCy6y8jSOHNt/6UZCZCaUz693oGcHxkLSHC+i84fnP+m/Q
egAUtHu8Py1hbNk1UTwwQIGoYy6IzwBaUqZym8BEIyWgxjM2+tbyM7fgTQQf+UmbDYtao6jcT18x
KQtKykLY3WYW/sE6NjK4m5bEek+KCAPOjI8cVTsne9KBEctG5vHVvly+1rumuBHGXTdt1fNpwOq0
m4WD28BQIin0tPiX2k52PVreZWmCE+LDkawPRRxVNfZb1cSeMnvMAOsuKkPspp7Iof+/HWhc5DH7
uGkKNOzB28iq1JmX3v6nkMZApgtfDMT80QtjZBlkKqalYWDa4LvYSzb00yRVGiZ8fjTzvR6njvV7
qoU49eyHv7eMd3L4NnY6zn3Sl4UGy1hRqPOr6/+ABwPY3GUkLmLNdr4lE4klLo1i5ubD2ENoJjNZ
EgVL/I/aKyiNMGSFlSy3IwDHB68dMkRR3+SjjbyXyJ3e2uaILlOtufXcfC9oeTMlodOgI3vZFD8a
PsQAahCPBR0sBjxw9ziOpCSSpmLy4E5eAqW9sqhrGge9dC8L+pgevBfE3TClSlC2CAE8nx6jA0sC
AWripSfhVBELUR+MY6MQF8LMNdaR2FYEc82LUx+HIHRN9H/9FftlYO0MJJF3F31B7qCIVlOrkhe8
64lqm1F6WrTUI2E22+saHk218rFt5NeWjnsODgqzM25TXP2pq2z05a6AvuaFQ/1FilqBk969Jpsv
wSxsE3YMOVtlA0VdpH6jvbZnRfp6+Uh3Cs3vz5QLbGEKijHV7DA3fj0CyL4GpKrEcj5QQa436u2I
/Zc6UCbhhLVIM3YkG82asawytQfrhkzPkoLhRvLjsmYiAdybBX0J1ajLEJ3t7luWvJjkcPnv717u
zdFwuXI+l2YYV7HmNkqN2WH5ro+6o94JWym7HvlNDo9ktVK1MUKrIah3Th7DpIjuy6+xb2Ix6/vs
zB44rK+1730S/JV6PLIV8AZaGlFgJyed36B2Gd5ly+vfieDcyWDpNE+bnLgS1tRrdw7vBhF21p+2
/AVXwgPeGNFidh0aVEBR6AIjm44zIS5ZB58OOpwKHjaVEmiDdQ6T1st6DN1W/bGXJvzbemFjnGhW
BKGal86UD06Sl+dltfxIW0/WaNh5ER6tQrattgatN3pCaY11BMyAyZl+rtLlebbg/NvfkT48j6iF
GVaS2c2ku9SkhzSqnQ48QerY3xhF7TeSaNJPYKKEc2tGv1TNHOEDE3TesnOGN3rjXT5DwS0jnIPq
V9NaFqklbq40Tk/6u14r7y+L2A/cmxvAuSi0Msd6aFv6B1trvOsCyakk8IVh5MGZjukJ858iiOT9
L4e1JAOkPcaHYT5APpMyphnU6rWDbiSBisWKQXsRaMYs/KN1/iuGz4KirK+NRIYY7TYMqDcfRtu4
ro4sAQLOjOCo9h2JKRN0TYCDzCMLJpECXqUVqQEoWBDG1Ps5zf21606TKYKB2k8U3kRxvldPTFRE
QmQkKoBCNIB3TL51EgOF7J/SmxjeBS/hMPbZjNj1MkzfVyWopmfBCX2surHw+K8Inf3/JkxVWt/E
Sg3vS2c3Ma7A2kCjQ5uhW9/MbtGhDalWjib7ArG7GRBh+RyW0rB/wl0rNW7NIVJxrZRH67Y9opSJ
BTm7PDCi7TGor4WY0bufciOQu2OqHpf9nJjYnnxcPGyuHeTv81kmeKxN7notHeXINp9q0RCESCqX
BMRDWdZZhfQmyU7aclXXd8i7Ln9K9ic+XLGNYpwpzkhXq5ZOFIPH51FyJfqygm3Dkv6hwkWOndIL
jGUji7PHbMhCkGIib0W7D6hVpRu71s2KbdfylKLrdlkxkTQ+MWhDYJT0pc4uWX+FvC1YbhmlTATi
hjz4BEjVO934fCAhURtOqoWNuMUxvmCLKUgO6Cx+XX4Nk61+abGMhydUaasPl9Xc9Vpv35RwScI6
Aky9xfS8K2H3RvWn+EHP7ufaviyFWcEFK+HThKoy88ZcVuqu5m1UvLZyjhGmM1G/JuZxTQWrw7sx
c6MSF5artVD7KgWYWtNdTdZDKnL0yq773Qhg127jtFJ9zYw46eEXcUi5H363vCJIAragHN7NQNsM
MP/jWXfyOVMcwEJc/pZCw+R8iaQuWmQ1+JhsMxrjDK5lANKYua4+iO+V75fFiZTlfEioS6XWGgTZ
wWATetVVpVs2P5vlXBXnIvej9K8vHudSlrQelVZLwLDx36rW+FM+Di4rsGLV9tdl9XaaD+8vHudU
sDuPMei1R5bcnYbsrNQFBk1zO5n8hNxaxkGSggQ8avXXy3IFN4Kf29XbCSBVc6q5ZSW58XAi2rWU
Zo6uL7al28X4fFmcyGj4ibEGuJGopCHQxkfFZ6kQo7Fk6AexF7n/+7TYu2/KD/MCF16e5wmOelBO
k0Kcrnc6RQR0LzBMfmq37bI8U8dcwy1kzCFZQAIGFim87YJcgZ/OpbPcaCCVJK56HwbVybzLf5Ib
60X2wd97WL+borl84VFx7kVShmKNZljk7Gc37EU6H8gDavJH/QDspafLhiGI35RzJgUpcNki2IVF
HtTy57r8TJtX0yrtOhGMsOy/M97cJuU8CfYNlUQmENV5+RfiosuPkm6ALRvE1N5ZMI+piUp37FNd
iDuUcyXFmuBTqngAKOrzrN9L1U0RCtQSieD8h2GMo1WooN4yMJkDYnBAUS1+K4lQPkRfj+8ndOqS
jKaUsjrF6NZ3pVtdr4U9+aGP7c9D+rKm9vw/g0e8u8b8KqdZzFWYNlANBDMO8nAZeKUKlk+JwBcK
bFDjcpBlMACmOyvUDdXvU0rsMRmABFbYXdWeyBQFly3+/7hfJp5pBNk/pqrfh+9GGhurM+Gd4ro4
hOr4W+qrR3OuLFtZrKOZgduk7p1CbR9UXfVkvbPBwfLJW/72Kzil03iNlCJCell5dWXrJzChHoHA
yro39JD4wqyBafXxKrzJY25uk7R0Jeg0Dalk9mPYrFua3CeBEbDheBHs1v6VeBPFJWCRkjZ6lODd
KGWdI6m9jS7LoaKi4pNIDPv/jUaxlpNaYs8BQl8botmZ8o/cT4JsSySE849h1Q1JswzENc27NDlm
2mEUcWOwP3HpZHi/WEegBlWQCgxjYaf0STG/6+AtWSehDTCbuiSJc4c5mbWu0BDKRn/yZPB7Jdfy
sUNmVfiWqz4I7tmuxaEWApId0AcZPB3BuModlidRpaBBf9TObGFax5gkGywWva93T+lNFP9WozXA
CkgOU8Br1I5o57aLFAzr+j+DvcEhbsRwnqPUs3JsKBzioPsTQPYNVBqz1gN21OVPt2sRGzmcb8hj
Seo75hvIeCaNN6A+0B7nWaCN6KNxHqE0qRqDPYy6S40WYaSfZSWx17r3Lyuz6903ynDeIE7mtTCW
FN6gXQ8x+RoV5fckMzx0d9x8wIDVZXEirdj/b7xCEU8lgxwBdgJaWfKVWty2naiuuFu12qjEOQUd
XStpnEP2AOyPBJYNODOP+lSImC36dpxrMCMjr8kAZYzItMvmS0JPNDzIg+Yq+d3l77YzgvHeuDnn
IBtAGyA1lOpRXVHZwgzqKzpUk31Alx9F5H+ic+LypiiT9LpNgSWmRQBTSgsvK1GjTSyBkQuuEv/O
goVnZDDg8pYctRuzcbTBJYs3iR5YAnX491VSZ5qxlPBAWg8c0tKhMRiQe4Ft71ce3gzvw8Oq+v8h
jxkeKg9H6qWgnA2PutsAnL9yCYjvssfmUF5TQVVlX0F0v4lqAjaeZxZJSnCLdyY6PXWGUQytHCt7
QDahF+vhsiGKBHF2WCnLFM4k0twwyrwsBSdkS89EFgGx7RsGGJIsFRvHlCfY6Eegy6lpRd05vtLS
xi6AtNoGCypTl9URyeF8hUUHExOjqNaMPa6T/hXAdoB2Qq65doKowT7Mh+hO3zTinMU0RpMVK3C0
Wfur1I+VVHr1cltFC1jmfiZh5l1WbP+c3sRx57RKQO2VGgOjEOshBSOgfjZGgSmIvh3nI2R5DQGV
ieKyouLV8aTIlV1mmR31n7Ltf1XhmV3jIg0bbcZ8ghyCybUEn6uBjt5SBH/1xQwufcjA36oA8ARE
BPFDpt1Y9etIHi+LEHwxg8scepNMmG3HU6rN/CTP7HbwByO1e2FFV3D6PFYxRaRQoxqnn+dXlfpY
z27ZCsKsSBcucaizlJYzbWBgzVWSvk7pz6EfvWZxL3+ynWUjFvjeTp+puskYFCUeVgO0sahLKH5/
V/ozYt6EoU7jntUcQy8B4jXmEH3pl6hQ9n8E3TfZnHdIYXZyCaRdV7PZEp5iLwOoKRJ0haar7lZK
bVE5d2fO+722nJfo4rDFmDX8EWZtwNXKuEunPzQDIrYPkYVw/iGOBxC4SngFqjQ6mSgbK2pyHtrP
1ec2x8c5ia63ElkdBurqtYOBt0ENBg19Q3I3ld8i5C3hGcQNBIyJS3bKRY1sgY3yG39RrK/FkuP8
2vYwS05ObovR6XLBXrZICuc4RqlO5diYUIgZz91w1XY3pDoXmSB+sA91IX6YnO9IwirNU4q6OwOS
JYf+MPjdUQwBLlKGe3bkKHNLOmvK1zFwh3OPJq/d0to0/yK41+z3XtKH8x+SItVhnqGlhjYy4xQC
6QuoyRwtUMBKHKLLdlmewN55qKllVDK1ylg5ojulag78j2sq6hqIvh37/42rAqx0OQwze4AWnhk5
rVHaU+u15vNlVfZLZG93yuScRK+j4tEXKNVqNrjrr1h13Xyc3MipMY4tGuMUSuM8RYogv4KRhDng
EX1dhglfONEVe3csh0qQU+wXUje6cf6imlqg6lXQbdb00c7X+NZsn025zhylKm5RBvxOw9KPSOhZ
ed3ZVl8FEZoXbZV4YO4VlFh3lknfuWN+RGXB8qqMREp1i8VeAsa30NxXDn7X4qiP8U2K8pz0RX64
fL4CU+XZXhOrNLtqSDR3bt0sJnZfelY/2n8nhHMnRp6WmVTUCG3lLdFeOuk0f+5N8m/0tDhXAqb6
qJnnEU/WtXxYSJI7hV4H8ijEltrZ0Hp/TLwvKSVtJClQ6iYnujGuGJcccyhJ0DP4WKdxrQCjlnbi
pkHrYLga+YLkht7ffVF2rJvbX67xUFgdImqR3WXWP8Yo4+T8yzJEl9HiXExBOzBt1BiNYX2G/8xD
9ofRYbjb0a0oRxBK4xyNpILsuwohrbzCyLPX/NYwFMvmkNtr427+LtCN/fYLEcHiHI3WF1afNMC4
kpANAPy2s18AQBXe0bsepcnJnX+Ih6j2G8waIAg1lVD6AZesJYYOunqU2XrADja6b9KbdvFCtsfe
O2sBAMKrBPt8Ziu4f7vKbuRyJpujqVcBQxrcqe2xAyqgcp6tmzx8vvxN2V/58Ek3UjibzOUWHXQT
F4OYr7rR3Xah/JknzUYCZ5BZpsRNpUrUnSovVM6LdN+PbkkUwefa9YmahgIHjoqoPC0etuJMpZsx
zBmWd1N0AkqqvVDBi0Ykg3OJijrnnV6xI8muwumkrndVI/hau0ncRg3OJcqFuXRKgzJNJ13p831v
fqkBr6Po51y7CwE1SyvnsgHsPyg2Ejk709QJOVYBpUh4klfkPelLN32hdey160PbPYyWE/e5K5DK
HMNHu3s7Ls7uasMYhqGAntkzxra99SxLh8bN/x9p17UcN7JkvwgR8OYVrg27m2x6zkuFJGrgvcfX
7ylqVw0WMV07moe590ERzC5UZlbac05gDcK2SbWjuCXxsQDGD8+J0C94TTKjj3Gph6EofNRJ6QIg
6qRARfuQLdsikPNsHtbUetVv8YUZJxkEajlgDR9D1gdzI39TvcSjCPS1F75gq8cLbzDO6iMadACe
98j5zute5PKdGZc5VhHCwBTjP+lB3wBWe9veoAA92L1Tb7Od5uDN8+OnpODcL/2zXz8ytqQMJIkg
RGKCtLQsZyysQqnkYLrXhfegksGtZThShWEcKWm3QSZzjPMfHPVvmV+qQEk2olYCD2CV6FnmlmID
P8qJoshuxvyxJaWrk+xkmo9q0rgtl8eD2smVI7PVoVwKcyJOEwgJVW8qgD7EQ8TnfFO2NjTXRhDN
Rq66lhTaOOaoHmsQfpLRscbHMeLU1NbjbO3yORlP1I+iFRujQIl340fxGSus6CdEG/0wIa5vR8RK
3CHK1b7MQiT9xIsAqUWKbKaRRdGDNLsSEqAGGrdyErhWod1IXQE8Jd2ux2Qriv8e6AEB4kI0449i
Mxe1UMeeT0Y8ZAk0M5vas8HNzHiXyHofYDFiXgcjve0Hc6OEPbvACwt33Be7GmhNiSvcmc7oy/c8
PIb1VGVxRMYNIZUu9E7ChaZYT4sgVgEDR7udz7qdvIt2uYmPM29wdN3NX5SIcT9Yy1PHYsZnNXty
H5H6rjQzx+wxJwFwIhJpnCBgPR5dnJHxO0gdSj1vVNrZmzw69BsccxDq9J6MYa8/QAf5pDRs9cjC
/qmedagejQD20Y+TfhAGz4p4nT2OzrBYNGFFAOQgwuLn23w34bUsQPURu/oOoDGZXXrGudphzamy
zXvQoF5/QNbfj98XyBaVlNwS0oj23+Zo3pnhT8xXYp8nqkGENHHWDDkO1GQcTqCArTaTkB7Fce8A
qXo7qTySzPUA7nIaxsEMlT5HuYFKRaBkTq+Odi/3+zGKeDEVDQSvvAVsLSmV+zBuLLz4KF0lJ8Bn
2sVP/RETSp0bA69T4Q0c8PTeZNxKk2e9VrcQKO5lB0UPCUwWwPuCJwER2rAV/j3/52fNZ3xJVMxj
jSoMhirNhxjz7ry9KZ7aMX4D+StpkgbxQ1xgnvaYmg9T6ebZ/XXl5qkD4y0mmaTj0E5Y2BVbB5Q2
m9B4TFRe24h3OWyNSIuisNMTlH8pMXJzyv1+K2F0C1OTG2v3Zy2Jiwtki0NzoCVzliIlp+PXwN35
IN7SvF/z5dZO2V3/hhwPb1FTWLzZg56OWqtD8wANbo/1/Fzpja9XySZTgWEQ8BSD4wvZkhFQBfRR
GUIM/0k/B+FFaH5aioM2ph2AFAikX9cPtwK0+EnPLdZh5EGdSAHCZ/NovMqecmPuInQhbMvLtwNA
SmQ79LotMBX84aV5MTgekfdkW0xUYmTtRAQTtc7aVzeSHzpF4IDa09FqGyApbuHS6W+dN9tI1f6K
92JLSLrZkHIieLQ/xmO2lheBSxRUUpzJ2/Xm2UJTGScSlmmqAE+Waipd3U0+mKV/6LawQX3/xNti
5xg7WzxSZKlU0SnGzqJ63wQPAK4NSve6unC8lsX4E4MuylkFJr/TdgOwfKU7TdNpGH9el3L9IACj
/WxxOnZjjJmu/+vGqVSedOObPLxfF/EPKev/PZQ6W02p4swasyqh+BMUmST2s5/o4m/rF8vB/I0T
2+FZPyl2fO5ueKAeHJsD+8fn81kJ0Zueqp8mg1cy38lAoui3xVO2qQEOhJKtLRwlb/RirIFGDzyc
7ev+TBeZKMQATasQa2hvZeNtU2w0lD+MyGmGH/r369+Yd42Ma5HQbFLbGMMRw9y9djlg5k3toGS8
l3q9Pa7LQNUGNJj1BVubxK0cziNcWHqQHmiDYjgW6AflN6gClN7s1PZ4FNxq2x+NP3kaFpKZR1wo
I0E0kgKd3dFLQEBd1bYVP5g9sFV50FzrSrOQxZhepciJFhHkVeAliP6O79Ld7NIFQ43uVjWoshjn
7hDsUAZHIhC4vK7U6mVexLNjamY0xUaK2Vx3qGtnMo0bozB9daw403BUJ7545oUYppE8RFGnzoBw
cQGn4XZzBWjKZvsHarkQwVjfYGIKTlXgXWrrmE0bS4OM++si1gOihQzGxnor7GtNx8Q0hu1yzMAV
G/EtvdH++sVfy+syrXrlhTTG0CwrDOuZwJep8uOobRpK5BDtATlw/VQ8MVRFFoFQFeZ9AEhbNPmt
42gCBOVtxCoaD7Ng/dFcnIb+jIWYUimmLqbeXz4DF/2jlKi63evgas7/B8Vxvaq2kMc80iQSB6z7
0xUcAesqpLaH/kWrHLE4lqhxCT/69GZIsL4Yc6ID3udknMdgKWYGhjQNjVWnNY7SfDRLN5G865f2
D59Tw4IKZtxBJMXcGpkEU9ND5NYYYagP1SnZZ05rg7558kEAtRHADcqRSA3oqw1fJLIXmIeiCNZK
CtcQbFvZQRcwcZTN4ILkNXEwJ/yfJTJX2AZhPk80OYx3HzB74KH/v+SwcIVdwEP2W3eGlxMyVwdU
wkpN6ZSDmrpG/RIEmyp5vP4VeSIYd2+YSiBrFRL5qgAjzCls/JFHqUb/xJV7YgEXZyGtYw0M1K5u
3ZXZuUxNrwfLDQZMo2QbKy8SF/SLoxkfprgw7SYOmpIYGMqltUEFxk3nKNIbOkeRP/Ga0TzN/3DS
C2m6ZfZJCn5tRPnxHdaQffJeueSBomDXR+IkL9dvbN2efyvFx89ZiBvVacxz+nT12e0gH5O4t83M
z/4oHdUvYhhnH/ZTBJJruKu5GX/mPfF0QX6VezTC61fAZ9rXD/UPL9lFHOM+Ejm0gDGAU4WHEdjH
DaC4RMzjzV7m8nfAeJ+Q9RxZBOhbilcj55Ndxr7W3E3Gj5m3MsXVDMZf1AkitYSuKrZglzf8Biw6
wQgn1TvavgcrFxd6hSuR8RhJM/ddhYlUpBuST3UxbuCFKYI0BeWctjxl5N4b4z/CpInllm44/0o9
U5e8EZ9mnpmfHivOU8bxJB+x60L1waQzD7UAYbF0imrTFiLbaJG79CcTK+OF/DSGnJIxxz2ykHeV
ArDHIEFXP289LFk7ueAJrcapcvKORd3Z4lhy1w+0eayg5qiB/i7CKjCdzOP5Yd5ZmGAxIB1wwA3k
ST32z7q3FLOhLedzrfe6Ll5DZrxGUGudkiWI3chTGtnZqdsUjvpmfTMfZD/1hpv/x1o6/ZNXnhcW
wqYlutlbEdbfLfIIXJ5u+qYHmleFrmydm8BL0/OYgVFjdHrzRiFb8vO65+JdHuNLInmIpSbGW5Pu
fjFBahvkTnveKuk/ZJ+/HaTM+JIuGLDEPaHG0/vA6UEhQXAABfdd3xHf2OBdO0p3NB9r9rxyD8+n
yIxP0YcozxMdtbP0MN/q+8wL/WgDfpTOz0/q1nJHjhLRv3ftQhmXUuYY10noskPahzss1w72KBXn
PhA2wKezSyvt7FqQ3OvXyHkS2MXJfG7MXCFwLVMG5DUvGM+y2dppzCNn5FkIi2+TVikoEcA1//Em
6E7q6mhAuXRrLvciFyRQW2l3/Wg8H60w/qUFo7Q1WDBKGihjtuwYHQ0nOwwuHSudeU855/pYiJs4
HWWiEKhL0Bh2re6AO2CLfYrNhccOzTWt4KTyHLfGgs9Zs5WmwiSjOAIai8yeoud5PF//gtS2rmgk
Cz5XBSQ0gHSNuL8OPaV9bMdZsGfhpQ6Ts5QnnCF33oEYj9LHQCLvRQznDRIctWWBALuz2ynkTNyu
azyWvjRJVEDgwjwHjTXlpKKTnAAakNPZzsxtBHDEiLf3te4gL3KYJwE9hobMWLF1q9L0lRiZNskP
ofXcd4D2HyK7MvF0J8XD9Sv7B6W/iKVfefGoGkJTEVHFnbWu9gNzUVvlNCC5x3Dqljg8E1u/sosw
5spGzcqVEv+5GLS3JYRaoWyrw/P1I/GEMC9AJKWFNWjUD0+F25XBPYCyvFqfOe53BU4erRr9chjG
36udEQWjjPUHVABRVHK0Q+oLnviefp83I1guAqcB1ytaN4/Xz7c+QGeAEwCEJIb2hcwtSUAaR1qE
5Vp97tPEIcJdBCTcOb7pUh8jF3be2G3Pse2PEO6LcS+kMt4xEnJD7HSUdQdndOcDeIxu5DsDcNSO
7ga78ibbKcAexuiMaxzUU/ei8RzmemVo8QsYS1SHZkhgoOg5axhNFWwhyT1N3Rf1Nqm2Lbkr573a
z3bCxXRYdQELwYxpZo2Q1EGLmCLKCidXDmP/HAiFEyqcuH1dji4p4AOUlC+EbuMUycU4AhE70O2x
+9sobEzgTtyt4FU3DcaS/xXDFhp6Y5zCFM+4q2nfldBTBSyI544eugYIsq7rKudEbIVhFjpxnnrU
NLTEt/LXRL0XdDsI365LWe8eLU7E6GYQgMpcSXBB6qb5JnsVGjfmwbjXH3sKX45maX2OXOIU2+nM
I9rinZBRyk4Z40zse5jFADxaw3REud4K0XsLkPjrp1z1a4tDMloY9kE7NgrWDuMM2NPQRBLZZfB+
Xch6FLuQwrwHTd33QgdQc1DLlAfVAZvbhjyqtuRkd6C04fKi8nSRft7F86M2jZgkKlRe1V/DULMn
KbBFwQk7rCrw8kfeB2QeBrPQNFPEkqg7CS+t+KTFt6kSONe/32pUt/h8zKNQdAJKnybqM0QjDqI5
bAipGab2d6n+Ggn/USOYDABIKpYgVBg+M1N3ABDQ/CTP36+fZ73PdTkQW0vItbhrW+qT8lfjwfwb
tRK339aaLd8VjpLZJqYzKea89ha8CHfthtcd4nxPtrDQDlNqioBkcGHdABtRZqz/GR5YfZ05/ybl
tduKXL4+6i2+vnS//aPMeBPTAtFnNcBpDY72I8LkYuhOig21wdorXjiJozLrqc7iEzMuBEDVLWCP
kcjFO9G7TTzA+bQuNmjOEkglmu/4tJxLXQ9dFhIZVzKkM7Ho2CL8JZJxO/nLfIuO49Z4aj3R7W5L
x7pLncn6b+rKViCmqRA6o0d+pQfOrD8q02sT2NfVlWPiMuNO+qZpkY9CRFB/txKwhDYHg7cyvw7R
v/h6jB9RohygshH6e8ZD7yZgn5tGFKMkEZCaFCCxdoy7AVzSDgls3rAV73yMexlk8PsUdNnK1Gw9
PjUoXLacfGc1D1mcjnEqWliNRUBFyOJfMXnMyN9N6xXGU97fdlnlGDz4Ts6R2IrCrLRYyCaIZkmd
3gPj+6dZKw7CBk76y3mn2XqCKowAXAlohVL1qiC0NfXG6lztj8pcl6/H1hDkfBbVoIe/mvbmHjXK
Y7ITNvGe5xZ5H41xGXExTLOUUhXEwCdR8mNQvVVis/tP1sSWDFIhN4tOQcA9aKepOvaDo/CoFXkH
of++eP/bro+JPGCCSf0rjCW7eydgkrp+CurMrrhzhfEJUtdLYOyAiEqoNkKt3waCtLkuYv0UWD5R
RPC7fqFHlstZSqQMc9lSYh4TVQ1tMSWOKAa8+bz1s1wEMfY/NamVjiXUaziTY4sd9crJNuYj3Uac
XO2ZH5/9w1Nxkci4gwlQXLOowB2ox+7v+C0FaZTgmIe6tn90bnPQ/XJTvPA2vDnfk51zJ3Ill6OC
9ynvvGF61coDqTm51npg8ftc7Iy7PKToOTVADQKDYTRuy/QwAkFSNI9Rl2G01P9PCsJOtTdBLTWz
gn7THHxLErcZT0nOKYetV3KMy4kYn1BGBVa0A9zUtJl9zZe2amlPdyrWVBVQxvTcEXCOLpr03xem
O7VlrbUpcDSGPQZDHPCB0722eaOc42+6P22t0tber3/G9WzhckTGW6RB049xgKmnGbVtbTcIu6x3
DXJImsy9Lmn9ubhIYpyG2LdjHIXYXcmUs9C/B+1jA0JW3nPOOw8TScx6n2kATcVqldLYVbadpleC
b4kd8aGoOGEmTxbjOoxSBK4KBXTWpnrbz98bkvlmmmOVJPFTi7fMv74Aj/kW0bQskKSr7FUZWQaU
LMDGFHPkYM8JddPBLXTpmEk5xrYzN61KOyfGXUXKbZYVdkuvFYWPTNQ8ZUw3XWHe9UO5r9N0Oyam
F1nDg5C/9fM3K1I5xa1Vf7P4scxtt5EuapVBR3Wzc67fKMG25+7JrzocQA+APBBzuV9YwMUhD9s6
RfqO2B5j8vmvOpoLBmtfvzMP0U75uwKBnDHYvBGF9dNdJDOGinVrqdcqGGqIopUkJJ4ygRcAg4rX
TYb+mS/v7OKAzI0XMZFMS4TTlscAvebkXokyThC33t1byGAuqhCF2Kji8CNxOWl+tdHfUjvZJXsC
3MFk1+3ErX7q/fLpj5rCC8GMpXZSXfWhCXVuUyec3vPcVXnrSDwFYQx0GrIRGOV4I4ryh1XtMXqm
dXsBKa4V7mIelueqf1uch3nWhR5sswPJ0DyUbSuv7FTa671DJB4CIUf32PJBEuuyWU8okiuAtwhP
AbqwIeclX3/4LmdhawRlinHBJsW42WhsNDC/RTsTdLzg6LUVw82nvZDdmOptkfnqlHB0nvMZ2VLB
QAHKuzbBFmfTurGBFVX8hmwydr0qe9fNa70ytzgm875LWUUKEkI/5HMzAQA690MAFFlP5oO218DC
xx3Ykq8bNDukkPfZIM8pVl/o/mbqzt/7+iPFzb18U3wHzPX1A3L0ny0PaJI0iRUA3NyiKzxhnuwo
lRxTqO/mUXjSu2kjNyPnlV9vKSy+KeNPYtSmy6rQMdAaYgCu2wjedEcwg0HR23jAY+ultIUwxocA
vrTumgml1fQwYBfW3HygpXjiW7vvwd9Ni6zj/a8hhVbyeRPjq+//QjrjXuKxF7KGIKKpMEo7J7mD
caAkLO5GxKMTwHyvXyb1H1ceAxbLGWtTI5kJXlR1Q6CpCWZ1mh2/PMixP7Z4EIOiOpU1YH2IWWQX
0bOmfcvk0MEiHyd6Wi/SXT4fWz/IBitCgzZAkQ6YCuMuvw3O+i75GTnaOUPdM4v8P8rxFxKpeS7i
awV8FbWawfyKedcJfw/1ruWRuHN0gp1BEDrV7I0BCxOW+l6I4E4fb2XtflKxw8BDIuNYN1tLUEHO
q7Q19nrNfPCHYnS68uc0hTdjBJLLOH5DLvb3dRVc7wotPiATkChS33VGCecc74C67AZ7wQHxttts
kKXcVwcFlbrpu4G5Sf3Eg8HgnZbxK3PdlGmjwtRlhFpN7InKHn0VO0baPp0ahVOy4zyyCuNY8rpP
oxKQHG5ZvSqqMyGZCH9e/5g8EYz3qC0zmYsJba5KEG/VKfdkVAAyIf6TitPiypiwZBYi6ESLhCgs
H83+aGGXnrfuxbNkdnWmsSoj6Ge6BbjvvOyERrY9bvV3cE2haT8eS+44JufbsVDPmSiHkyainzDF
O0ko7Ei4NfW36/fDC4JYpOexKTOrGlBG1Y+dF22rDQb7dslOcQofkRfPG3JCA5WJRUQZJRoSooU8
+mQzbIAPcCedpltlT5G/Sx5nHO8DMgkMcuTAABE2UM07Z1IfiHVsgJf4Hz8g/RELdws0jgrJLNSi
VICGbDkN5m2E1rStJtgJTYEh9f5bpVobtZzfiuClyqN7zi/geGOVcRqZREie1ChUSg+dRxkXlFsK
Qxl4xkm/1Y544axN6oXen4GqXayOJdrJpqRu4hqlAfM4AaFoBtswZTXXMC+Z3PLCIE5kwFLsYNvL
EiqK4EZpmKRtstE2qi9ueWJ4OsN4kkEdSR2rFhK2rAHM6uzMETZ+k3h7/dI4SS/LsqOSqNBCC3FO
mfylC9swe7n+9znHYCl11FQdxiqHTsQRfUjA8tGmdov//29iqL0vlF9TW0DO0djbSLFZpdl55k05
r2LICdY0xmlEfRooeYTitRBs9AobT9lbGgKBJvSvH4aXKWmMv4jKPK4JyAkwyNm7dC0TQ1KCF4FX
XnGC1+mFV2BZL5JfDEhjfEdsFo1Udrglyglt+NF9+ZGbaQloHoL3XwyQ0q3OcRg83WD9RZ4jzx2R
vIQyyv/6g9jFvpzykLU4XomlqS3MGljXdPNJbWTHBNRCQxwVDCaz6RnlX5yb4x2JCTOMxsgDeaBD
sZX2WhmnumztOv42Ybm9lzRH0gZbzJVtiSmRKht/ZEF7QzeZUxC+R53A+b687FBjfEhuoKYVN/+7
xwYv4tKJbgNz6/JNxfEjnIOzvLayHHe9pqA9GRpPYrBVtHMuc1Iy+u2upGQsjVWmR5oI/jtECGNu
i6iQYCvQbjDlbJ5HDJDHvH4ExzXqjE+pdKMuZgMT3AN2bsVniiCUOdNd79D9sugh8Xk1Oo5/0Rn/
ogilond0TE8QawyZKZ4kAHfOqmxLVjgBEC+X1xkXMwxhGeF5octsk9ffjq5ggwfbE56z186VQE8H
LBJXvSkdTJ3dcGE66Ke7dpWMvykbORB1hT5uwJXFh/X1N+2UHXqPTqqr/x6z3FSAp6kppqRYoKtm
jJLM7ag2LQ0Pkm0VgZ2reG+Bmy6o9nXr/6own+Uw5iaoQjJ3sQlmPOV97p7riGNjKz2JTwLYyF+v
27CKW3DX1q68lzfxE+bNMMyqOhU+IdkrW2yaHRrXOofPFFK2faJA/tfP+NXOP/8EZqE+icK8tgwF
aA9C78hGc0/y2EmTcXddzEqh/LMcxvgETdGasRLoi0QBudtf87qlnd70e/0H3YNpttZO97o9D4Th
qxVSyQqY2iUQdWOS9XMogfgkEcUG2gJMkjT4SzSfWstD7M454PqHvIhhHj81j3IpmDEuL/eTb+bF
zRBYp0jXfpq5vpW19MFQJzstajeK3oxQvumn8jFSwAUiJr0tJjmv0L1+bBwaSYJuiOyagKxWYwiy
DoyxSPuy2gMJ0iaYmxkJx0hWght8X0U0VbDQiJrKZpOWOU2aWeLg5FjRWVfsVqPRi0Vhe0KBbdry
7nMFE+izQEaVklDs1EAfZHf80T2LXgOBeDhUuzrEW7qPAwRBN+KEvdTUPzs4KlOVTVlUVAXsQZ+V
KOvkqSEElMwKaW25sTEEDwqhyMXIdaHsJv1oSByJq/d3kcgORcuaYjQWXRcesNid18Jh7o2t2Vmn
OuYOkFEj/3I6mIemWDigxvZGa0HTxFgHcucvJlpb8FrvQFcZeUnQx6++Jomxkk6Is6LskGzFOxNl
WIoDVoGiIXBTzoP4NUrEhS2ORP99kUBYej9rSYQLa8bBVSkvXHFq69wOgXnEnfJbmcCj0lRAOVmY
2QUn52dpkZgRFcSf6M6n411giJshHneJINmtYHllfi/OtWeClSWUsUBczggCpBu1nm8IiZxsmh8T
DYxUjcoJsFbfLxXc55pF6QvZkRLBEtQEHUrJrZIGvEN/57zpxpUiD86tSaou4R3WQEX1+dxVViRa
WmXYaff1/YzeceCR98anMCbTd94W8bryXKSxuW0v9VIopDLWHuJ3E0caUkDV6+lmFuMjgbnYeSsf
8vAl1kbOl/waqn46J5v1dkE3dZVG5yIAT1Eng60XR6n3JeVooFYbxH/kUxcnZVzcpEZmPyXI4tE6
3gGi+QFI/U+NP3qSB0iOHXDYr79eq9aykMfor4reZBiJDbb489uwAZ33nQCONKP3BN7azuozuZDE
xKlhPrbaqM5AIyWeAShkDZuMBQ+/baXS/vm+mDdfVuJUnIBk/7+Ag6lvAuAhduvvpVccKGhd5Hdb
nNYDbv3b9U+56rcXB2Q8nETSOKwVCeGGjrH07dw+mcSOeNBx61JU0zJMw1DFD4e0cG+jEk5NGcO9
Jemuigy7VP0CfDdAHLx+mvXXXbsIYmJtoRVHQ62gGfGhB6nicBxvemwQa3tip/vA//cDSPTiLuIY
h1KSPAh6HXXcKX7ohK1hbSrphpi7ouNY9EqJ5JMkdhCAtBGCozyniAtkk6GGtfuVL5H3AMSALrFb
ByDaIzJSzszIugX8PiI7HWAqVYm3nUhuYmBx7C6UNoSHob8uAvqNvQNJxv98dsskF4VOTmK85xhb
QtxHfpQxZ9twXQEvIhg1D7LMmlDtQIunNdy6GZyW1C66d25QZJzEnXca5ikHjoMoWmaBQSV9S2av
me6y2L+u5uv+73IaRsvDCkCTmAvDqEuD8Z3xdahaG1yEaCqBBGAUN9el8b4dq+SxXA2yjFczT7Wd
0eHbNcFeCm7bpthdl7TSW6Ja/vtglvhZE/R6ntsWzyK0PHwcXXiK2C0AJ2VjKqRHVaDcgOqz47wm
q3GHLhlA0JE10WDrqkbQgNOmhmmpxkloA3vijZ6sXtdCAPOImArRu0CHU+qNTa9vK3il/hn8jbnG
wYBfVb2FIMaQVHFopBZ1MDcGRrm2VaJdo3KKAKuhxUIEY0h9CTZ3YkG7MahDsChbjK+jupNwScmL
anEeJ97NMKaU1EnYZEECqw2/j228Hw3yR351cR7GlNRC1EDWiLuRgdc60HWerXWS7/JnskW528sw
Uhg1Ds+prseGC7GMTQ0dlg7ECGLzA+UEDH0YMBbB1BveFMRKpQ0mpdP6k2Eh1Gf9dyN0XS9KIZTv
R3bCEP8xA3wfeZzudFtyOl/2g53oY/7JiZ+QaIi8UG3VeSzEM6GhZY1xLc0YIqiEg5KfI+Vea/xU
fL3uONYtDB0ELA/IBh6rz36jUI1h0GV8Tqs4T+J2CkOscx91jMXWQL27Lms9xtB/C2Od1IA28S/e
vnin+PXtvDUfdax4Uh6UeJ+AY4+jo+tWcJHH1LzUSM0VoUJ0qPftpsqTk1QmnAdl3XFcRDC3JKJM
EPWYMHEzyxmkm764kXXOjPC6IlxEMDG7MYxyPU3wstZ8Rzq3Nh5UGZ245+uXw5PCuFowNeSCStct
h+pHlz/FieEbSnsfJzrHD65+MUMGgoABLmOTbetIUiEkRlFhI2GS7UKLz3EgPJKYo9erx1lIYbxT
E6UhaXIEXzHGZrvdPB8lyRf+/Wg7XMRCCmM9RhoiM07h04GCIBEQZG0H6zku73oeVu+627tIYts0
qpbEBJMclNKC7Cuk3xHa16af+LyEY91IF5IYo9HVac5mE09HBY5DBUX+aB+6ltf4xQ50wy/cGQDO
TbHdmqyr+rStUiSK53w37nqAMNPGAvgepHN8oluNwhsfa4ve/5f61OKUjFFl0aD1tYBAsEaiL1Rv
UXksdI9ov7AIKtW5bl2rbnYhjrWu3FDyukB4NhTPQ7iv58Tusrc5CGwy3l8XtR4KLmQxsYxRGp2V
0ByfVuCzEy7QyzYUJiNwPmDc9xZvOYx+rGsfk17xIkktDSVo1BJmgODzA2BRIcDmaNCOKu97dDtq
bt2EutVrEpn4Ri8HoxEsKGl4+LVyFByD3eyILrSFD9rHU1HGmchSKo1RV9IvOnjT80fb5pYcaBxA
mWxGDwBKW4WTeK00gT85ly/MUsMMTpICVT1yRMXNrhwgte20je6He14Dk+OTWUIpMRwSbDhBZST5
PdBOEbGcoJF5z/9q9fmimF94o3rUS0IBn5FCrXfnYJ8jUsTo8THyuSVEjkqyFFK1KFbyOM6ozsR2
rm6QhTk1Khn6Xo1fsOjZN6XbhkeEd3bfZk6X/0nuvzgq417MqtWEPkBirueneMCA8Inom+t2vn5n
KMoCuVRUZXZqXZ9zUiY0N2rymwx1DZhfWD9dl7FeXzMuQhjLrqqyni3Un3Blyitd7Qvd/CUE2pDm
Na7qy1vVz3zidY624wVv//AQXWQzNl4oYZRO9UdKi7Wo2+6IZwhbBxQrsz8qg8Mj5Vq38os8xsqL
kgyaMtbILPLC1jVXKmqHtJqtlLy+Nu/qmLAhw8mIRmOtTtlAJXN5F/bb6zfHEcHOp1vJVGeg9EAt
RR2cMG+dVDzqMkc9eEKYUIEEaSjoAvXC012jS7agiLZCeGzf602XixKyq+1jGSmhMSNipCMPxT52
zTvxAegw6JlPfryN3MyPwJHsiJyiwPqj/Vsh2CF1ZSgaIc1QvqlAsWlWP7Jha2EWqJZ2Ia/Ktpqp
LI7IxAeBChq2LoEJK+NNGr2AAvO6Oqz3UhcC6FUunugxKmotTzuA3WMJcD4kN8VGcH7MTrPLdrNH
X82ZI5KnHIzrUDuQ8ygFlCP7Wyz9UjwT6dt/PBTjIYS+HtOshIeIwYFAybjb75h/81VXKDHrQ6ff
yH3auhyp68/YRS0YPyGGUSQLtA+egOQIA88IxlswTCqeuOUNbfD8r8J4iqY2FDOq0UY1RtXL5MGm
eVk0ACw7ng+m1QDgB0SmRGs9zWw2itBvyvS5yKuN0YiOKapbsbdcEy+QkT5NxOBEtRyPyY61FLNF
NLGA1spYraixzCdiPlRNYwd9Jo6o9TL+RYHZ6QMiDGTGuDAqWlpsawUWsTdkcAxzYxX7UHzI0aro
n9J+J4m5HVcvnbURwYU+kDfO7dNC6tfI8/fts+Pu+dg0nZ7CKTQ9cP5wD7djv1UmP9FMJwoR39fe
KHCe+vX26+LwTDiRgtrEqDrYUleC65ry/QVefQOWNRGgpIn/Bzj6NPS8HJJxR7WS5FICzC94XHTU
jS3Z/dAfrM24KZ3hhieN2su1L8q4pj4elYlQ3ycZW73KbANftXPFwNVMNxL/LDsyLdXSLRUNc+ZT
TmkYlURF2462gxoHo1egk8B2YXpf3AZIHawdLz1ad4QXiczHlIqm1kgvS6CCfp8bzAPdZjw8rlVD
NGkDSNcxs8JOWJqBqJpyjPuKxtvKuNOxgTqokV1z32KeIJqXLZ6RnpTw6SZqorr6SkxP7c5iu5cK
TkLJk8LckZgleTi3HeAIa38eTrW+nzBYmQvvHFte1bzFZ2NuJtSjBKuCKD2knSP5wDTB7or6EJ0z
Jzh2GG5A7vqT0jOjucbLheiH+qL0C9GM0mei0CgAGaaQ4p+ZKiTUzoUdl8Zw3YUsBNJvvrg5JR4i
4BBA7+XziLcS2eTGOBUHOkU1cXcg/kEawLAlVJYthd3CBLyJirY1khN5gw247Qgss3Y73YLEF6SQ
fexev8iPZ/Dr1/wtjo12SdF3skIT9DJPJRvswY+N0NqG8j0yu505T7dagUTPHO2qC09hNvqZ1t+X
cKZZ0Dz3GrBgqy6yQzPYioGyATuuHxTmRok6tyCjbZXpLp9+5KCDKZK3rhz9RAi/h6Zoq1J2rmb0
clR9cJJ83LQgQwIg9tMo/iUR4UXJAlvOUv/6cdejAvNyXCbuBuFmWwiVDvwYrMI9F39/DAH/NW6F
5/pvWpKQNtJecrA45AQur3G/6s1MCygNuoT/LCbmwuoVCKBUPEV5+Tjmu6Q8S/+exgivz0IEE2Dp
dd627YygB36G5F4qG3au+MD14Bjhupu5HIUJruJMMzt1MiU3xEMaboEaYiv5XWTxyPLWM1l4ZdnS
gFOrsolEp8sEOK6wBhODv/qevt69XbyOqMe1TujxHlTqtr5Yw0Ic49bisW6Tqfkf0q5ruXIcWX4R
I2hB8JXuWB25lul+YbSZpveeX38Tmr0jCuIexPZMbOzLTKgOwEKhUJWViZ5EX/xS4i9dtr/uf5vv
otXf52LXAKBt2hYImzRM3aR/rS1Q8dJ9shyGUuDqm59oZYr9+1XUkpOYZoOOg51+z9rdEvnAh8wi
/hDRejiXzkPFalXW6IuUc2n6cnA0TcnuoqOV/Li+c9txcbUezrUVOTXrZsJ6pleGn4+9CfP3o59/
AVLJFQ5CbF4yK2ucg5sLSnqZis7R4M+euU/cwI1eRpBJpr7x9X+n2MapfTfGPwaSLjYUQ0FiPM+O
Hjp1f7BEecFm7FmZ4OIekfXU7DvcYeN4K2eOpp2UURATRCbYlq4crqdNUOFZA9BOijbbi4SCg1CJ
a+sBCblFWcZ+4B++sKuUmt6lFPWMEcm87kROeFQP2pGxW/zv0z1UW5n6VNg1FsD+EZAgEnQk0l/S
fDAlUaN6K9wQAHNMDbhY0+Jx92lUVDnUphm/U+121bIzi+oPEkLQomqypWsqUXmMu662M1Vz1jNU
bFTlivkBly4RQho2V7IywwXOqYuGfvq7SPLWx3CD0TYujaf8ZnfpuFe+ioqcW+62XhgXSrNySQnk
t1j7/dBA2hc5uwinuBlz1ja4GIpx4oFUC2JOA7Etht2NHlNHf3s6olciqJltzn+srXHBNKZyOFgJ
VjSbaD+pDup1PmYeIHqIyTn0hECLbeePTNHUclNBeN0K5GvbXHRtAlXPGwDqXQkNDFI4Mqb4tc4u
RtVJQgH1wealvjbGB9dyNmsk1G+lcegVF7fDj2D/d0uoQ3layMC6bVDVgH1hgHfN5Ha2a/BPW6gM
7PfXFIT+0EMVGURDoZL/LKP2OxLuk4TBs7FQHD2GWm55smLRxOnmKBNEEv/5Fdweg6PYrI0U2Oyx
sdnMNmYTbxe7+4KH9Nd0V3lsB8q7AXS+eFe72RN5UPf/O3cnotrqN3BbX0d6XgUNaCdqZbHD2fSV
/oestYfrlzX7K3watbLCc0Em6rzMsyqzsnN3yPwOMth/pvqExWga0lDVBLKeB+83KQRCpwKdaGVZ
bvtCOU6k8xvwuV9fzWakWZnhLjY5b+K0T5C3q9/mocRjyCXK03UTm+FzZYJ7tptmEbVziyhd5jtT
ep2JoKnGXOvTB1n9fS48a0ZB+qbCThHpboz2anTXVIndZjd5aw+iWLKVea4/CxeZpSWuqx4pvRuF
D6H5qqCHONXOJJyo3PSy1aK46Bx3ZoD5ETxCGDsfoA9HBn4wIYdieozgHGLCIAdh2WHmCJWAtkPK
yjgXUpbarCu1xkshyxzWlI0cubYZo51O9hbGjed9JgkSLKFNLoCkUzXISa//LUiX7jO/QhXu0nmz
CxFZCJJeRG2c7StptUouXORTKmOkB88vw44vkg/ds+qQe/lTc0pvwl3jMUVZxZkP5a1whG0z1Xs3
zSPeMqmPqkLBkUihY3hAyfqgPLRucsFlLJy5Epxwi8uOJU2bSJJpijsru2Y+F6NbpH/Q01kdCosL
IhLwCFlYoM5ohA+ou6vdEZXG60FEcMj5+qyl6XMF1LTiqotX0ds42rfmE2rtQ/lrwizedWPbudHq
+3AhRaL5GGUhKo3K6zxQu5d3QATo08UYdSccXyA0bhvjQTe8oBRRwAmipcUFmKlDZ3YZkCgZ2nOc
fxUKx27iR4hm4qpWQTdCP81sNRpZlBKHO6TQQmczePKj/HN2S7cQqmn8l438xxg/smXQvK+qHs6X
nPvfGkQSUUk9aPfhHfqlQm2GzWYQaEVVTVMsUwGI8OMrrQlMQ5oIC5q+9RjuC787YY7aVe7plxTt
zNCRXwKHCqeNmHt/uoDwZoNIjq5TjUcET5LWlwjXeIbcshmZfjf8YNqdbwIlzp9gcgigx6YpIzcA
CPnjGjuprMcE86hukLl5elJkL9aeBO6/mTCblI0NYnoASmMfbaRdXzc5mCTfgE3dgd6Mnuop++xF
x1Sv7Kauclw8dS+CVm+iGUHeIVPZxHNO5adszbhomrmQcch3DaIiPbAg3NjqXrSJW4dsZejth6ye
810TycWkokPcyY0XN/ptr1eCNHErYK1NcGG3y/RwysF065bFZVzsXgtv5urYZmiC/o6azL3+yTZR
6WtzXAhu1F7OUYRV8MkAaLUVO96X9yxjaE7h2dgle203eSVu7sYnD0slCJhb2craOpfi5VmfhnTE
YsHQ7wCMTKtv/fcagTL1mt43U9Frkv09/sSt7XHxOZEXq0l73J/TzwFMF6zHH/41HcFV6TDd4Ugw
gbQJk1jb4w4EKSTAwTCG50alHb5g2HVn+v1NusMkaP0a+PSWQKdXE+3qVq65tsrlgGqrLJEq44Xe
DY+F7JfzTgHiJCxer/vOphmFaBRYctPEaOLH0x4ZU2mmTPAChEHnGMA4aa5OeKwf0SUVuOnb6M+n
D7eyxX24bNKLzopw8IoyAigI0pKytZ/D3KPFnWY1r0Q2jzkNZnuMIqfTvpdq6kPN6mAppWsg6Zzj
Nran8sWoK/wny0En5JzQzAuS4FIUitfm1E1RtC/VZJ+T8bZCA0YPyseo7Wt7UYCH09KfJDXfiBCq
Idt3ce0FtJNsM5mPvdS4alXsBk0+1xpgx1BIWrLskrYvs5ruZEAZtJgsjpqBwIkO7XnAz0hMcFSV
Mtjlr3+WrSBsrraK8zm1SNWGmAEKCWXjIoLQILJpPDmV5QDJ4Vw3tnlRY5BUx/8I6nX8wIdWZUMP
5lLF7Y/JgQXft7pM76q+vv8TIW8KmQ6NmgT/h3Y7d4nVcZTLeGMr7hKfI/lSD/uguk9E/CqbGf7a
DPemCPtFKlQJSWNjQREx3uOBu7iKnae25aXnxeseytIuGSchKCNEHbHNmLhaI/e8WAItG3VSM6oD
povegJsi2ldCdejNh5Op49yqkCXDtcn5iSGlVjtmwGKiTACixQxMX6an4H3IXk7xH03ors1xQUmq
lwQzQwNS497R4gTq2oqN1kia3QJeILhDWTT4FC1WS+PcxIrq2JoMuEk+g51tnmxDlAhsouLXy+Fc
pJQ6SS0moExajyXDxWP1EvjpQfGyY+ZY5+JGVHDZPNarNXFukZeGAiEHsJeMxa6w7sOpsk3jZHa6
3RVPgkO9eU2+2+L737SW4ySZsX/kfvQU10A2TNzlHgIczvQ07+edwN5mzoOJTyTBFKV//pHWZVYk
Lc3bZga7+RsgcEdQZrNceHhuWGn3q/GlQ/kvdEWIOObknzwF5U+qo9lk4W3z8Q5Dl0kOILqIskx3
lIk9GIkzWKKOxub7wjQVjQBXjck/mbNi0jAaa3VWwDI6e0DVHIdThvfFcmnd8q1VZx4wxSucatj8
jJZiURl5sfJJhjPqyIKmO6iK9Z3mD3f1zmgc/a7Yz353KW8lV4sFH3IzI3g3yKfHYTP3S5mhQRgm
LaZ3kWaV5T6sZE/PRSje7cR1ZYvbU7TAuz4m7Jrzsi/x/ptpq04LHAoYXDs7P1iNzUbxQWTvjXtR
iN6+9VbGuazZKghygBELZRMcYExjWNET2Kd3jKSWiLLWzaO/ssYlWg0EGxqLZa1IQ9hDESKCkPIj
TBWnxUXLyJLIhQGLRJ3/Tai0ubLMpV3DmONUztjkzh297jW+sD1eXiTg5smXyQEY4NLszMMoglJs
rxjnEj1YA09W9u9X76xsaVtjIIzHpKzsrr/MyXNJzlPwSEHpLQg+myHAerfFRXKZ4nTqOtbIutra
WdkPtuHpdxBn3FFbAQp3+ZqLSLZE6+OCuQJma22q2TghxCD18aiAHSYmjgJ210qkFrpZuKEKsIkG
4OQKOi0fN3MuiaQGC/AVHRp2oOq3px86FK8gP+/rD9c3861kwcfTtS1+M6Wq6THfxDZTY1PcnuQs
oMxHX8ef9q2/OMRXT+UJiCk3OQZO41+3v/Ut1+a5fZVKzJD3Gfa1mBu7ts6lGttx+XrdyGY4X1nh
KUA6DbMdIaosble/znruj5BIbfDCg2LOvtPqcyGre1KBLE4C/3xnnkjZOlUy7/q63YFl99wP6a/r
P2kr4Vn/Ii4YNknXyUkxAMEV3lTqU94IWiVbgX3997l4V1axXkYasnw8mfLwMC9OXt+bocCK4Ou9
9QpXp14rItIFFO/WCp+NZD+m6Vsz7q/vFPOAKw6q8hEtBpZwlJHa6Lvp3O/SHSMS626ElXrRjrG1
rtYi60M6qToOgmGXzwwMGt3SL8t9q9kAdHsg0HBIaEtfckMQzkR7yH7Xyi5J9TxoYsBmaJa6farZ
0Zz6ARFxsG4FsLVDcDGl7UMctRRvfw3ZtUl/pX17zqzESTV9N1gi5UMWNT5/NABPFIoXpsXXZwd9
HJVssnCss3hXhzZCjK0YvtH9HtT7aDxcd5HNqg3F1fP/5rg9tOZ2zBWGsDZw3VqljaeYLzmNtzxY
3xi5gLyXfk3CbI2d0WuL5LY0pclSGnAa5BSM6XIBozgwp+iaRfeie33bOd8XyEVpVaLjkLEZ6XHx
iv7ZQsfKcKRIkLdspmjrfeSicZ6EmTLTAXwJ9+aZ7ECXhMlh5UIPqEA7FkDyuPVsGfsLLvjAEbLr
bR+Ff1bJN8smiy4k0GCeTl4lnRbDFyKFBY7J98iGoI/jhcAxTQtXd38CNUomOz1U6MPEL3ORY7Iw
e8VF+H5ZnkCRKQ/QL8vO0i0bn0ydyque2VA7k4W/fgy2j/j79nFZZySjMjsmgM125bS3Yurr2eAa
KXFA7+GVQyfwls16xMpbLC4yp1pezqOCz8Vy6uZLgUPX7ZvT38giVbZFT3iRe3AROhsgNJFCQtWN
23OiPhHpmIu2cLMxsV4TF0kimQTSgp44bhumTw15CbRACFQCRKJI2wnA+8figkcedDQNFSym0h8G
7RZduuvO8F9ynncDXMgwtH60lgIZeYN5ofkSpjbjwf6bjD6wi6OOR5ePgReBE25HKksnJoXAGqhU
P15nY9jIEl1MqLUXt3N6N467ILgtJwEecPOdQ5V3M5zv9erUmwVIezAbz/jc0psltEPkrtqOnEsQ
HaAEcRcGgL+LPES0Ps4JmyAHNQbF+szAVye3C06WcZozUR9i+255Xx/nh+0AIC1lAz1h2J078z6R
u1MckNrOyWBro4zyx1OpIF+vqKNgLFDgPOwrfY5b7+Y571yWssrjCaTwKXVC1DSHF8tjaHUogbCB
79AVvUO2j8O7Qc5b56iUSpnNOQZ40pkXmoo2dDsSvxvgrjbIqASVKXdIiG8W3/SXvfLAmIs1JwHq
VuQkm8XGlXvybC3SWGpGalJW6ygGW4HyE3XN0tPtwg4A8XwL/tbw744eXxrrp6kw8hRLjKdvS2Hn
+Xc13MWiwLVZSqEoi8kacGvE5MvQfUuTrglQ7lZQhg5PKFJdeh/zemwKW1iE3jxuK2PcOaBGH1Kq
4xyUYWNr88NseIN8HwnHo0V2OIcnwRwuqYJ3KGaC0AXHFCvqJqUz7KcQRU3ZV2+Ti3UU96e3L9HV
AjnHb0I5LooBDdXRYcUaXKKu5ARnkFxj+gx4cAEj1ubo0PrrcefAlDOrnghO9psIjt9eUi/0LMDN
uhOBFCy1Q0e5qR/H/fBVyPSzNTq7ss1XqfO4G1qzZo/exbMCJwqPYF2Mpd96c4RMprWAdk+AV9oM
K++7y2vnRWqV0izEoJTVeLr0oFd7QaDczElWBljYWb3ewiYw0pk9dAaf7jA0gDKf7sJrTiayZWnX
3Vhfl6/XbQpclR8mqpQhqjUdz46J3iaanfdfs/IU96LsbvMGWq2Mu2GbNB20JkXNxIogoQz0ezI5
abZLMFRdW7vA8kdVsy1yZ8j+v1sfd8OGup7JHUtjS3mX5nZC7vsAqoDedSuiMKZxkSVM2xKoeHw5
/YZV2/tdt1dRIVVxvUnCroXom3HhRR3RDg9LYL1IeD8GDwp5XXoXU4qCNW1e26tvxgUTnUJLqWrg
7vKuAJt098iETwz0CFHndtPIFuF42M/+lCas7HHBxJKtdq4IJj8K/ddSvKpw+OauGbyFuoKVbV7f
75b44SJltPq0sQD9ZS98yjCyWJl8J90XXnUjGtgWLEvninMz6lrDqADmpcfJ2WgkpwUaYyiWHUaS
nwI9ur++OIFz8IwCaUOmZlRxoRa6akfx11b/mai3qiqIVYJQxSvntW1Va5KF5pIVPkTkUJSJnbeP
15ciiLc6FzTURFoMKUZ2LA2PEf0S9oJTK/r7XGxoE0LiJkUdJG57p7dK1xJlAqJvz4eFRlXqvsIR
muvQy+JmPxrfk1j/MlrVISOiuX3RdcwL4OlBEmlRgg1r0K+ZvcKtHXowX8pdvmNyRfJZtSsM9DZO
9iS6R0T+wAWLqDQs6Y0KvpUPBFyfoBW3pL+u+wP7G1cCBA9BLbOs61v0WPG9YodM3xe983uIaUD9
27Br+uW6NcGKeAyqBNaANp4RZdP0aKRO3rlaubtuQpSvGVxs6Eg715GCUxSpNmhvHxgr28KeEqDA
clIfACFBxiZaFJdhqGlcZcUIh9T73Da0aJf3mQcwlWhhggjLP9zN3pDkTMZ9KO0XfzjUwLH0/uCB
VckWy3gKQh6vkzdXEvoT0LFwB1QJxhtCfwfNl74TeJ8gWvDieAORCJEr9q2K5ZBN4TnKiXvdH94k
qK54uMHFC9Kg4qEGAOWUee5FYR7ZptpA7aDPwQ6TfovQco7bcU+a3ibt95Q1SqI0eZLT8dIGmIGQ
F0jM4MOqutcQzWsSEKuPmRt3ULpoJfgwvW36Xna0Ot7T5VukYqZfT/aRTv2G9jeKCaEvQMe1Ycrs
OFLvDCiEmtEiO0q92EomkmsUbSkLn6t8V51zdYlCVNotcjCVJ1OokStIYQwuKhFSJZVqjX8jg1Uv
8dMb5SIfBghiyHtA70RTyyJP5FIYsyJJS4sZY1H5Ls5OofLbSIFZfLruJoJDzNcDukCpcwvjgm6v
ml4gY5pIOfUQ2L5uZbvs8J4l8RUAy4oxTFrjWIXf8xOb5zFYH8vXLq1lS7vpJvJEOj9v02lX/J9n
bzW7Wso7DTdypWu3hWpgNkt1Ib01DXljo5+AQfBa93UIUxldl9uZSYEnCyBuK02poxSZM7Szm6i5
O0ySq3SyKxeG5EzD72WyDMeqg50Wke8TpHDbGVCf6aXJLbvTDJ8o37MmhNjOUzEvHsQrnCErnDLN
vlhyYmdS0x1M8/co92cLw5gZNN3ABW3LcwaaobGyKajx61x7NKLshY7TS5tO1Kl6NXaUNnVkM9hB
2drpU9PR1GZ0a+1HJyOtrWf1eaz0E+kN14xT2+xjx4RUoxMnaKLpE5mdsQx/Q4D7aE0gdlGnH1ZH
vmqV7kxTdRzqp3IYnmOrOzca+DOG0csUdNbT3ummb0YwPgg8YjOqo0zD8L6AMVnccWrKKinydEIF
CmxHBYBMktMd8wPTvQ2EfHmbwWFljDtLkdHKkZ7BWB3cddVjXnuC1WwGh38MqDIrMKyiD7TAFNTM
dRTNX/9G8TEWLBOMkJOXefGtCGu2mQuuzHF3vS7XTdlT1Ojp8NQ0x5B6HYAzQ3aKhsP1lV3fOcyU
flyYUld0bCl2rjP3Kup2jSAv34aUrJbCdna1cxKE82qzZ+2G1KdRAyTisV+cbIpsjT5aIMcZ9cVu
cHuNumBOejP06dCm06DIB34qbhOVuaSJBKydGw21QzLDM6103xWmwDdEZrgdROFXjroAt21Q/gSy
Yj8UOlgoIlGE3XQJQA8Vi5ggEON5jaIxiycznnE93SuHv7lcEF8fMhccgDY4WA/TMdonR9zo1x1k
u1zxbpivnSnlBPUv9lDIzuGFdRIlKJoaO9nNjmIYGTuon4L6yhj3zUg3zUGXs3d99NRmj/FyH4Ea
i550DI9pxEZQv7667Y9HIKlGIA8JCbOP3rnUWpDoFbxzbsG2+kKbfQy1+us2tr/cuw0uEpZVN0RS
B5lEKXpSKd7at7XyDNxNWeyvG9rcvNUlzB21PEpoNCQA/7VdeBiwjsoqPIlg4CAoXkJUETAUChJD
kVTKZghZmWX/fnXCEx33Y5CisDvqw81oyjdmIuIxEplgn3FlIg3i2CQashiCEVqq26HeCj7Sdl9v
tQounS7GRusTdJWhRD+9SoVt3eqOAimb3Kk1u/8pPVdeDcFCeV+J5pI3/WNlmfPBqWumJCuRyOjo
HBL03RKbFHbTPETQ0rnuIdt4lZUtzhcH8HFIuYZOjV45GlI0ejfZxNXtr2ftXvUzD5DUh+smRZ+O
u5rjGOhFq0GvPihOaXlelt31vy9wep5nJp+LDEIIQDExroT4GO/Y7HqzE93Iouc3TyFuaEVf6CPC
YOvhiYN6OwW996nzAttw1H3mzKLAK3ALnkecDlap5yEWVlp3je4E4702td6cKnaofbu+hyJTXOBY
9FGLtUxDjRP5hjEoTpGDYi4cdX9JC9/qq9S9blD00biQQXp1HjIDKP7BD3Y9Sk7KDhVc4bTuZnR/
93aTCxs1NE1TRcI3o8ap0r+30YOsfb++EpEJLmxUmL4pCwuv8DHf0egYVXdt7P87E1x8kLtxSmPW
LwhGt8pqMMsea0sUhASvUZMLDHhNBJJRo+mSQGc+CB1VfdSnl1h0V2xnE/+kgyBo/BjJVQwamECU
sS4gg8OX9yU4UDV8/foWAHzB7b7p1ytjnJvFQZDXjYLktpy/kfY27TAZ+yXtPCK9Xv9E2+/flSXe
06wwgJ4Rotzk19/LB6ZSqo5Qouj94nv4tfSLv0rRZMGm561Mcp6XKkUwGOzCCtPnEty42oshkmZk
H/1TNrYywXleQIGNmGWEoLDE82OBjNwUoVucgvd80b4l9JXMIhKGjZ20ZBNq0jKxMKWt86Uz1Ywm
baKJjJm2cI9yVGrTX9kp/Y/Qe9rZ1lnE+vh5J2ESdNYmtWSoGfKY0WoZFb0aW9mtWq/Vj2V9T4Qq
eeqnrfxog/taZW/EWj3Wsht8s4DHa3fdCz133vQMfO+TqDby+TB/NMZ9t9IadFrTgdFLPhVgoIKU
ZuOmg6hR+/l4fTTDxQxQTi6gSspkdwabnMaQ+6D569HXz3cGQDv5FwzIFnb2JMKkiuxyKcWsdDTR
FSzPjM8g6R0VX2kfivmgNoIKuMAQDwuFnpiZaxocI8OIMD1F069B/dJovpx8uR4/Pt+HH3aSB4cW
gCyXYzPIrhUnDu1/hBqaFMtlQFFrukzhvRk/Xze4kc58tMj8dZVRZ0EctqbVy4jD+m8LExedTezR
Te9C4M0LR4RL2vRIC1MNugkuRo0P+7JlRkGAYUEU2Z6TlNrD8FMqZjsVnrPPSA+cYZWN6WF+RcbD
/+O6lDlu1CZTF6CtGOuNdDFvoP6NVpZoYP9zbPxoiDvQEKtCzzGCb8Tlc62eBgImtGdwt9Tqy9hF
gotsK0KtV8UdaHhhbC5jKbvtUt6UUPcuqthtpuB/Tss+rok70EqW1l0+Y/P+Fmnv9sZOAcm7CE6r
bgXD9XK4A4xRv1KbUM+HQEM8o60+e+pNcdAhctjsW4zGFafsZbxrXdOxdvO5c6TDJIDnbPnj6hfw
44eYwJ9qxcqxodl4GeTiNut0F6PUh0FTfcFRE6z2rUK2Omo1KSt5mLTFrdzFV73MTWvwJHeetGt2
oZv/uG5OtDLuYPeFVID7Ga4yBbd5dmpmV87OVSqIjJvX9HoDuTxuGM0xkQ18wgij/M1juQufdHe+
HTxAlk/BpfFF69qMWGuLXDLX0rAMg74Au18HhLR8k/nSZb7T7dknkdsiexTFrI2SwIfj8PaYXn04
sGnPQRRVsquBAQ2dSShxOsGhOU0P03EA1U8OPtvuJtuJmNnYSj6mXR/tcqFFtyqlgeqC7ALx6GcZ
cYipCJxyM6Bo7Gmkg6hJ54EmgwlCDJ35fzcpzqI/oWu4I+MgiCcb7AhYycoM54xlsISaJWMHG7c4
mHZzkG51L3kk7oxWCgSx0bcOnGcNWumi7HjzGKwsc/45anK5TNBPcnszcMw+vzEC7RDi9RTlL9cP
3FaSsF4j55d5TseOJApYH9CIL/Zj4YagJpMWb85EFBqir8ZdbuNAIpKpIaaNlN8FpMNb9MyV1+vL
EW0c53xhNtV1oDZIhmXC2JSl5cksAb6eRUB60WK4O0022wHfBYGK1QCUM4MzWE580BbAXkHk6c4n
/UJEZb7NW3vlFtwNJ/dJUg4p/D7qI88gPahVAN2n+n1iGvZSJZ4+/b6+n9txa2WSu+yINnaQP0Lc
oqlt2PRoniSv2uu3xo5xsMdCCRXBvvJYlDiJZ9oGyMpT9atefZeD24GIMv/NK+19TTwWpcqHJe3A
HQTsMK40TAobGPQ2HYRif3j6gwHJD1HE4KJIhxJiZ7F3BspfHgFksk3tyB3sHqxIE+IwG5GU7oSg
4a2kfHWweVxK1MlBieLR4malbf00/emUe7FHwW4R3NJzldnEr0BnN98HqAqL3jgit+GBKkpnpqZa
wm3K36COBJI/PTb7xssxhMEIqIS1EpHbcLHFzPK5oyUiSr/cNJULjdBaJPC6ea+tvIYLLW1kQgoM
s0duoks3shGehIdNcLx50p8JgJXGbBBTKgLaJU8vcjuaeruHDqm6V7qv14+2IPLziBHgKvRstpYF
RYrDmPy0uqfZ/BYnh0LaXze0Ubb/eAK4GEKHuBiivmFY/S62ZaD1BkT/BJFS2rHUJ2FatW4uSPIE
VwGPHQkgLdLpeqy4WnVv0d6mSWlP5K7JBTVUgV/wjVq5GqYeGioIynVxCjITan6iAVPRUrgQEoe0
jEdLQvll3kvdniL3JqeFCF4VG0N8H74T4bKOOSS40xJcL1ICOLL8JSxbu7BmTwJIz6T1LpnmmzEP
fSUaPIGLiFbIpSELPlYV1qwYs9Pvgx1T+gADFQSUg7OyIwgay01c2H/QFvm4Yi5s5H3U6MOCM43S
2dFAhpd7w4uGBHnygEO7F+G+N+rHH+3xMYQx8AQBwiJARqXNxqksp32tzwbGqaDbdbi+q4KgSLgc
BSAMRQPn2wIRA6RzP/EMt6laCh73olBP+KQkaKlEFaxpPtLdcgavOS43jDz/ZIRGIeiX/92iuGAS
F6BdNhaWIBSnUn2pwI4/u9dNCJyRb8qVcihJloLiSBdeVPPOMqFqNNhZLuJFFXwfvimn1FOjRyrb
ue6ca37e3ESiN4wgyPNtOGWgRgAyW6SpUFqPlsfEwqzUDL3u31P9dH3X2MZ/eve934+81oQZTnGQ
EEQP5G/fSTw/Z8GXNpZRcTcVh+qBUweDWwMZft2s6GNxkWPomyEcKK6xEcCS7m7JH5cCIDH7upXN
TwWEhUw0mYCUj/O6aVQrtaP4VHXdAKQv+XGlPgaZ5F83s7mH72b47FcnkjZrA54vkXUIR08npzyF
jiDm2oyHPh9tPX+9blCwLj4VLmIJFPoBbhadtI4OLOxiRDuzE6GkRWa4CwxTSR3NEg3pYGqcKMg6
oLvgjIoIBSsyw11gdZ9EUA1MMVJZnmhyWZZv9R9QEyCErz4R5295HOtBPyE46DsZZJlueIydBfdF
f2BkgqIe4LZDQPxKVSl4f3lKo87oh7FhK1rkc0hyQCt2MsROUvWFRA9D/iNpBbCzreNkQX0OlJOY
Qpd5huG4C0yp0+GBaRBcwHxyrAxqTwHZB0CgXve9bVPg12acqoqps6+5KlBhHtxsIwORHO4mp6e6
39PW1UXNiQ3hDcxTqe9m2M9YmTFCaM5aKszIx/Rh8cGtgj4PxGChwaGdggNeRMfF0RyyH56ReTsZ
wKl3wot/6ztaIN3WGJpPVt4u0dWPaK0BQMEALZLWqw76bvHHS3aHWosnsYIB+AZRqMa0rEt/iG/M
zfx7bZxzWWMJkOcnyFAZgxyQcC5kBXeMk4/RfjG6wcDTfv3BtwWLAdqgJgaNeXGOfEGXq8/BB9zl
t2q2n9XalnJvSZ+vm9k68GDg/scMF1egXUjnomT4z7Y/lorkyZ1h903j/TszXFzp53CalRDtpiF5
ijJnwjj/2Lxct/FfvtL7WrivNIOzUQoblnX87D2mbZm55MCkx6ZjeDe7DWNSerhuk/1J/spebx93
Avt6mRajn7CuSj2o1DrFqgihu5nyrm1wx68PlGIMQb4N55tBsQnG7QeCdjirPmh3oqmEbX+gVAYg
UiU48x/Peq6qlWLkqD2n9GKiT1e+TLOAu2szaoEK+j8m+CtabRZJJgyVoaiTrUv3uXIHhuRMJM0p
MsNDSUdtXkxjll3wIOSt6bXaLwVvy7FVBZnN5qvPWi2IO0NSZKnm2IAaoydaaKcE9JzSkmNCMN0j
pbtTtAHcbsDaF7GXWtofnaz33eROFg0gh6ibWKbWYjYns2Xzp5H+uO7l7AHy2cvfbXAHSw+XMa9N
oAajyF0Cl/aZrUbPFcrCI0iN45/XrW2+h9b7yR2qMslonOfYz/CZyZynGB1QD+Cz9JI95GiEGYLI
UbjzlUNvx+hbuPwcH9L2LjTPc/4t+7dezz0lF7oEZjqmAC0Mp16/N7tLXd9k7ZNg7wTnl69JBb00
YV7+Lblq0LDqIjtEowqia3Npd5fiWAAZOe6FzTnm4tc8hAsbcxd0iSrhtjLs0WNKb+yC1IFKL/1x
L5IW3PxgyOfA+QnhCJVP6UA2RRpZQYZlDY/Kci6rpz566MB4en0vN7dyZYZ7ltdGo2Zd0WPiTNId
NQIJ5aL7YdIJqmybV8jKDLd14WSBEYACx6WN/XGMDcAIhcO+LAh8+jzvNngaSmuItMoAM55bnDs4
gxceUT58zcGUXL3x0Iq6b1uPZuicI0szTKgw86XzZInKsbDwhebkWC/ekL2q06WL96MhuEs2+9Br
S1xoGstuLHELI8qjNHPMXIw57QYQJyoOozrL9o2QDX37e72vjYtOy2TmRdyTxdVAQ2GO+7kU5DGb
m2cAwwKmWSrjr3y8grW5VhWVVeKH8LtVybYB9a1W/RG3+yQVhNpNF1+Z4navD1VStz0yey3cVdpt
m/iyqBS0Hc1XNvj9CvJKqRg5ECqEz6pT+Qno4zu7d83f+r5wRK63vSQDzI+IDJTwKgOEzL0VRaxU
nuzT+BekFsJBUOYVmOBhYbEWT+mUICHD3NReDejeWHpnjIrD9fizGeaMf1bCg8JGPdODjAI3Ylpf
W+1lDnYEOtGhCFu0CXPAAMz/7xhPFWhMM8i/9RrDcx7jNYY28BFDy276VO0Hzzyqdnlb+9FR1F3Y
TCoMSwfduGXgTcddiOkwx/Mc4E1V6Ugk5qLeFeSvAqPzSx2BYeH/SPu27khxpdlfxFoIEIJXbnVz
2eW72y9a7XY3VwkQCBC//ouac9aenhp/Xevs8zQ9M22roKRUZmRkRFejHyuvzeJ8eXh/W/Qipge8
zr28x7DnMD64zp3tbf+b7+zvh7oI5sM6h0NXnqmJgJ/sLurHtNHvutv8fy1z2ZkpeLA6eY0YZLcn
TU9tIGFBAnV/mfx5na9rj7/f12VrRg8G0b1EbvR/ph7g4JqM2xWqLuPGSq7xcL8OfP95eZcTvUoT
wCYGX85skb0KILerPUhjhpHvPqzi/31uD6jGb492EWY7DEtZSPxAq+cpbz6UnUKB/s+v7+tA8fcD
XYRXYRpM6f+li+Z+a9y7xd2r/MoSXxe9vz3GRXhdGtfYk0fXJHTyyCwxU7uZpc3w5vMHDZ+iClao
cjOOiUKrELJzLB6vmjJce86LDNptpxkznoi5ULbWZ3gmhnPRc5g2YJRaR7rvs+54jeN8Pkn/Sml+
e+6L8OHPmnbhGejtnemNjn0cVuRYNPLdqcJblFpb1tT3XT1ded9/pUr/WhcCk0hsMNIHY5l/3s6j
8cZCGVyZ3qY6BT8xbPyCliwokzAUCG/LeBhgRIuzuJE/zZnecZWV9mWq/dsHuHjZ43mqxQqQHpxt
O61IJi2EW/rEzmRqrqbaXweA31a7eM2SW4OaVkQaSEN0KCjQSYf71nba68TPxufh6uN9ReANfR+2
cB7cwdklUxiydOHABlwL1e4M4ZCD2jKwUMG0uHK9fn1yflvpX6dT5Mjq8SLPKrJOCvVmEvVxeZz2
UBmLxntne11+5H95n38/3sX2MXpqfM3Q43Fh5Fdu+w28CmGkc+Z0/DeSoQhxvz3hxVaZYMPIm/Ng
A7xfUn/B9MtOg1Pehtl/Eed+W+dik8yiHITnIpQ2tR0N4U0gO4hAPv15kS9vBz9kTugReJRcXkUt
zekanFmRCq6BBkOSFaaBWQFfpcBsupZcqSy+jGm/LXc+hr/hzXm7eHXe4d1ZY9tEVcU2gUs+Vv7y
56e6tszFLcRHb+q8Acu4IKRVUPwyNY/D4ppk+Hkv/ztq/f3yLvZ6zcWYwytqTSxrb2MSil/5cr7O
8n97XRf7mvClKgb+fw9T+4AkMgXuet/uZFrt87trWf6XzFKMwf9nN1xsbV7oxtUecnC9D+7tdLrr
kZooyFeV8ZiuKUyEkbgWabOxrvEWgyuv8mKzl72A9M15KIQtbFMH3YOf8+90nO45JoMHlUPieHWP
bqtA/WjMw1wXSRfO4J4+nA2k12I4mqDeVHN7ED65//NuuvY1nz/7b5u2qite0bYDlkBRDuc/wEf6
8wJX3/tFgmvpHp7Ry/n2eTOpF7PXZYc3n9EHk2FEP2s2dkZj/zVP9H+Dxvz9hV9SCqRHzSQMAieA
42BOxXAnym9/frgrEeaSTdCJau3cApWqgdJ841oJumu7MvBTV8mEuG9/Xu0LnexzdP7PFr5kFvSy
Jnpa8UQSpCo+Y9ih8p8G/6md8g1xvRfVjKnHRMxoE1c2hwry6GQVOuiqZS/90Me2c3U+/MoG+hcF
oZLWANVbTDwVyomXtiHRMDWgMnUHa/aAIs6QY7b8VCp7ilkbnMLg0QETmS5BEsjp48+v6HyI/xW1
0NqENkMI69tLzYt59sGnss+a093RrR/YeJrD73N5zQbxyxgM5ys4FmMI8F9etJ4tgsk7Y6bavPPi
sYeYj762hvPlswQurNJgo0dhZf3PozmadtF9ic1V1su9X8gxDgf0CAr1zQrXIeI+H+G7Cc2GWqUT
p+/2XEZWN2dOUMbNOu/9MUR/gWyk8MFpJJmq1g9Lfe8AIY9TAEYb//CGz6B0NqIij3/+Hr4Meb99
9ovbo63bLi9y9F5nBtlqnSmxpU48FvtS3gmgYH9e7WtML3QZXENcz2buRYT1F7l2ZD63evc6HXdn
u0H5Gq7RFK9xkFm7s0DZlTW//np+W/Micq6g7vm+ha/H2tr74cXeT3j9ICe090USpnMGRgS82h0k
a/JAN5iPhkxyk8r47OD358f/cjciKiDJsWGoZV88vfYWLaUHRFPn3WEIwsjReivtazfol/XTb8tc
PLBlWs+wGvXTedbL3Z6f0YPD7LVZry+2PbExzAsLxQAMhcuAErZEE/vMhpj8Z91ivDZMrPam159/
fmlf5dX/WOdii/pFKUZ1Pl5DCnPiKcr37GHEbFCQue1/JcaPb+a3x7pId3qvIdZ6ZmfboH7bz+6c
zE6qwyutgS8upH+scpHkKCLDnp1hHtP9cCBqJcPjgvF1F9J7dq6v7Luv2pj/WO1i46lS0sZ3UXkp
4r4bCPiRgW5Gbr7VmJNQsjaRU5MZepNvi0M3f/7+vtiN/1j7YjfybhILd7D2AncUXu9XCNaVh5nO
sap/2TIi3ZVE5tqC5///W6akHCOtALKTf21/mdUbje0vsqtF5rnLfHGF/f5gwbnc/W0dVrlFK9Cu
+ktm1TtPSO/ym34HJ4PsGvUNmmpfBOp/rHbR887D2oCwjchpIXtx8jm2yico/iUCanJFh3mTespA
Ijv4FB7a/rCdxXBf8uaw6imdMeLvNw/tuB5d40RB0CQNI/dFM/BIOD1o5/RZec4h7L65spGRHDFN
NU591An/gH7385iTgz8pVDJqjTi3vzdNsWUrJFKAtKqQ5ClGfpCVDsmc09jVBj2okW7absHvsUs/
Kuc98x7cIbQjZx1e+jzPlB8mttNF2g/TzvZ0XIT1++CAZkymfaPRRiC8ykho/bCmKiLE/+7Y+jvP
u3SRYcYddkNWb+9LdGum9cGd2reuEhL8k7gpoumUy43vn7QC0OB4OnqXAKPlvqZvenLe8wbojQuj
W8bu8nJ5cIsppoy+5sMSa7iaMBHe8iK/mU3+UNntbeeNOx9/iALztLR9F5XL/Fp11c1oYOjGx2e+
0Fjy/mmejUws33nXujtaBMNOGGHPK+vYMXNapyBe1wLez3XGKDj+0vhpWLMDD82xLn8EuhxjUsFc
zTEHM6kW021uPKrX2mmzWna3M4Q+QzH8Cpcwyz37lt3kMoyFzz+r/EFp9sNHppOP+rF1nNvayCn2
rD6bWPnYSflJ++YII8eDl1uHyu8ezcgehUOgcmNZOJx9WvosCiXGmGAJMkwy1ZT8XKwgJQO7W8Ll
rgqQ0LJyFw5rXFTdPuwUnMUadnDK6TGs4UXrBtOuLWGZCLZr5CsD/5S2xmTlavexrIu3vhhO9eo8
FdLaL5y8WHC0X33YWCiOGYQwTNrFTW1ZJnQtN9oSbxhyfDNseCQ8x1iJfjIz/rzCj7k0sYBc6SxF
5tkacaxL7IrG3WTSXMgUWu+4IpxfYdOmuYHkU//D7uZ4gOx8w6ykJVNii19htRyNB+HgxbOfCDU7
iGU/1WWbiiY4rPYItqyCdFN+q3y6H2r8mbBffeXHOIMYeZQr3JCCfdnaqc3aA/PVzVT2CR2czOWY
KS1pXFISdc26RGsevoy13wNzaILYHsMY0yUHV5d79FpfWj4ukeOsUb1ik5G1yhO2TlutvT0Jza6Z
1i5SvtgM1oBITd8FbLzz0jtZpLipTLcReXhwpyHywJH2dQuNzDqPOq/KI+y3MAq5e4uq4khIt+N+
uBe+u1/L4jgbF+dv1Btj9RVGacwvaXeQUba7d9z3GfRFY4cM71M9HKbKS7oJ53EpgGGsRbSE7zAj
3mjyWuollR5LZn+YIyGdoy6nbbH+cqaeR9UMwfhAPE9ze1N6FSZbygiT7iJyevfeOLdO10MK27CI
0zltHetnMwIkWdAYWDjkEuYsDPpP1fZRQMoDXlULIByZtB2ctBDYY3rd6VLHwMK2SzdtggU8/nWS
MTUsqboh49BXgqRYYnGFD4epabH2WycvNg1X24nicJo560o7XZcmgZr5tlnHmA/jcfLKqLJ/BIuf
UH+OBtDaYM6G7LCaU9tZU7fAjPsw3DqQZgmq+WV1+6iGJDD8/uD3Ad1OY/yod8ntOnvRFALI9qpv
Q/HiE/hDOxDRoP63FgQOo79xHUTeeq688pOwpB0Pzd1q58hDbbgV1PRh0OFz6X/vPc4QZVhSV902
mD8JyZO5xO6GxsnrZMxz6KHTMS0Q0xM6G5blF8eloLzqvlxEqh2ZCZcfqZ9/y1V+X9R2Kvwnj6xp
Y3S8mH6zzMUDoxAUCTkGRMeaR35oxcTTh4LZ30GLTYahSA3vf3i5k3p9HruKbyveJGPVzDGldOf5
CmqWRsVKDkeB6XuIEot4We2o81kSCtjP5zQS9vgiKpXVlttETRD8XBdiRVwakIYrqBo7Izw0p+C2
UOUb5xVM7Oc+Mp5zBGtkD8rSHetq1NU4XMFS15EidlbmAlGpaH/mfEzrtfmYeWBgGuBFJbYDcNmo
9EtkW4gr1DZRQYvUGZqfLffgAUNg31mDsoYDIVGqOXsYs+7mpdl2tAeWEx4bdEBcNsctC6OOeGkh
vV+6C9LKadKKrw9r3rz1XfgcmDKPHPdFGgxEUJDSeW7dwoNuF9jWoemGHxDlPEBw7KMe3BbzQ+V3
zw+CyOTOAzX6tmTmma44JgV2PM5TvNjylvkc/6K6bDDzIw/VzhckLgu21Yt3EKJOFgnfHLs6+gY+
QGNvPwzlnKlGV5Fqx+wvxUBI2ILQNZx0uSQhbhguecpycws1mXSoimfKm9jiHWJusVWBuDdL8DLy
YuO0HGGURWxdksW+L4fuZIrPJndi/HQyFeUJBNTEgSqg6F8sPBtxO5zVxtrAeOlgl9SLHGNA0IZw
m/LvLbamJS0Sl1R7x2luXePtfEud4ArUQSt+iFWJ3qOvd6B7n6HmGzk6+ExnU1wtISdF+iNwMEyR
5fWhKfNvnaxwIMRHnZvnOagh4MegB+p1Q6RmuivYtMPR+NQIztol+9Ef05AtmLvneyvs0tqsRxP6
L3Llj74FaKCDSbR20rkHDlE3w27gwRHywz982ILFwN3SkQEPKSA61a03Q4+Qp9udQU42ed0BxI5U
VP2jce27kK9oXllbSKOkfQ6PbQxG2Dn/iVXCCB5Ocduq45CvY+SENCrCMnVFc0LUHiJR0O+ShQfO
i0wPayRKBeqa2kMD96ey+EMLMgLtkAc4kOYRJPOtJbWm/dRNr76TP3IJZUPfedF+HVtesc1Zsbe0
v6NwtutXc2znUkStwJDBjFjq5U0sLZNSMj217XQgwt4sZuhASpkeNXYRI9WR4GLhev0UGuaMrcvf
1l4G0exa0G/yoRY+Lt+twN9Wy5paVgnCOrkdbExmTB4csYt568z8yWJIbzz34NuQlRA0ppWFXW/9
lO2UrXO9Z25fR0NuPa216bJp9Dfo4SKNc9zPtqSARfL1CYqe2WSKvesWcS/qqKwdGTlzHjdz9SBD
vtMCWCUSR1iffvBOLLjq9Y+wB014oR/zopIlDxMhoCNofhlJ9sUESUYzJQMmb+WE8D/QxK2Wx5kP
G6fp4tEaYTTnpKVT36jGv+nDOzQq8OQqZfgrpK4g4bxiY8PIAyXclAP08es3ObexynVCK/TT9YQr
GA72FDLRAoYImFaETQGPWF7+ULzcwNX7sQvGzfkS6yb66rfo9vfQJHeWRWTTCgyWIaiPqNMs5VGw
TdVRTfR2tdy33LF3XbW+q2qBbruBuwesGVUJ0QyaGGHdFwu/WQa2cz0EwyVBXXTfOtVWdSwhfvDi
DPrONuGDExRbB1yUqfwWhnOKeqxspsiyuvdzMghI/DADJcJ0qom6keFi0z9stJvbGeP10C2MHagL
YuwjGkqdtLyIJ1XsWhdXfBD0YVSwKhWjgIevc1DLEmkExiVYooWMkRqaH1bY4z4kKb5daF3jjMHd
YW8KcVwKxHER3oGFFtOpiAfSf9d2mblyfYGPRmIm8pI7Y2rz9U67UyatBqGbZovwUmJbE8Q9RwQV
BwFBlTeFElCqdrAltTvvqMNpRMIcSRJlkYSdU2wbN8rteuNAp3OlYCbo1hwGO6wxjuPCsXe9F74f
VVJltIW6UVkhHOttuYDgwj37TS3hgfX6pbK8G/yKeC5/tP6LPSybvJm2c1uBWqsOjU1/NsuQFBZu
u/GjMf1DkN8N1rwjhdi3cNFdPRm5qt/ScdpNc74tGsiTrOXBbYvbJg/lMejavaXkN2dBAUHVhNxV
7oZWw3d6PQZK/vCduUrnpXquQQrkrdzVBd00Q/0IOeXPWi3ZUCA3Dgh9Zp5CjiPLkxH3dDZZ2QZv
bbtsJo+cDOs/W9qLSLb+EdOnmWs63IrPioEFYMTGs6y3op9v2wXpxpKLPl6lB+kF+ZM05q/TU85N
kWhe3/Mc4Y2QdBjGrfQKE/OQHFaoRHdhuK+r/qGx5lsNaxoICMbLwNOQVJvCOIdx8bOS4Lkt3BjI
3DtZP5WW94ibPmud9pO7GPrqgVnqx6YsY7si91SyA+JX0nRiwwJ+CCQbU+aP6L3NJzhcQRTlhWEX
CiU2S16kwm43I1MxGj6Jb+xslLCgrVAMQpY9x1PbzNkouMRJpbJRj1lR6KwCfUX2MDUnIZS8QATw
/bjGOaAFhBLmu3IBuGgdnapIsZ/iCvRwr532tYXSV7hb4coY/fHvJeh/EoZb+dxtypkfpBXe1uyB
okPQDvY+B1PKafABA/HRFvVNyOUjjBJSGroZX9qU+2SLDHMr4CVNW70JO8SGmaROWacG8Qy+prdD
s54sffBrullrDX3W+RDCek7kS+q0LuotFeuF3Sx2Abrb2wBWSRiqDbO8g6IYpyKzBsKmKhQx/b1c
sd2EaO89M51/KnWhDzj1PVQ2ul0xOLGlG8xBv9h8+kH7YMetBZ2DcKvdI/gcv4xZt1TBT5Pl+au0
qrtJibvcQ28cmZo7O5FP4IgdPiANPlSsjVaeQ16fvlkTOHJOV8Qdkx9ND/2CejyOOTvVBiYipsA5
MW/BioMjCYW1Trglvf+gSQ8Qnb87gf88ue3T2lYV8hD93sIZw3T5ibAm7svqSXX5s0AZ1WM3eARq
VHN+T3WReasbk3nYFKqOp5ZuGekyx2cb1juxo6o9fNYzYBjp2IqbwdbJKoZoEeCEhU06BWXktHMq
O5VZOsQ/x1MPadfOkUiS+Knrq7Qui3TowrtVzamW+kZigJxaNObOegftlGdBwp+stpKGqGRVbVI0
YezM8lSO70Pb7J1eR3zSW1wRm1BVnyyYIwswCtq0PSqf4NGr3INF2z38rb4LD1NT08sgFI+sqbiB
0u1P4uV7DJ5ErF4iVcBWAD/nyDZb5AIB5g73OPsYzRT1tTgV+VMtfirzjmtx26PEC6YFIyTis6zs
DW+7u6mYk6astutktqVjIhQ6KulmaCGWUDKzVeYO8CKhwSsO0AuMOGBaGd6XFWTwxDn/gpZDhZIr
bA+t5cF/i+Kkr3rZy9x/UcP4ayZWogm2jpDvErV5RQGSjJgKIzyDxxWsFJ3FRCboH3q7yIgwn8i2
ANv6QPnrPMlx81l83FFVWFHXQ8B9mjJ4uNz6nrf1cEvOHmayawr0I7gpCgjl5muM4jQKh/wkh5ZF
y4Lnc9rIUVY20QCTrcWrZ/u7FhRpHH4dgdW7rc2856JY8B9M4hn3WxUChppFA9H4UgAG4jdnC5Zw
cWMa9FC/KTDPPKXamk9ra8MIzxWx5ZylH0bI5k7TC7QyM9nbMYA1E9OxO7CBxmtoMqh5vAQBjNfK
uToRix+YWVFylIl0whcOF0unxfAebW6k4z+oRsX9cHKcl97PsxAJjxXiTi5w/Cnhz65VvVST/OGJ
CpoyWB3AN3CTvLjDm409QFO+zQUgAlwU+LaebZRPCB+PC9RkOxdUcxKgk0W2rK7ucB1uoN+IFnn1
Qn2Ey2C99dmKm+Znky/PVWV2bAyAY3D25NqQMoBbUxNYB9jS3ldNlY6y2o1lj9Clf/TlBLBL7gI5
7mbA78X0uZb6ATc6BCTkthc04SEglPYRhOqUhIA+fS+q6vEuN5C/njS/7cb+qbPkcwdP3dotXtrQ
vcGU8mae9Y73AW5E95aGMO1wy/q5sFkk1vGxZN4BeyJykeAyB7/A0CjH2egmdg+nyW1lrLiu80wL
k5hGx2d0ACaimKwTWd3RQ2XGvVTgJSNT7klzM/VlUs5rRqGvOjfzE5/dIiG989xxuWkn8oiNnAZn
tbzurVE2/DqgQgNJjtX2PomjY6HnXd14L61NUeH5N8B3osFGVamaPUcZxyBvXxtImi/Ih3MKGNZr
nyoG5xMZDq9uVz25FX3KWYW8fbhf7ArhbL73qbqBPQkcSecBgJ6FRGz1TtVAU9XRB7SPIrt286Rv
nFc3r5+H0D8MqkiMz6Olhu34OfGA4dak1hdRrqhO2pPrifMQrIooc/c+amuhq+8l1Slz9XYo3Qii
XZD5Hw5qhKocIMHKwmTwNCNosPu257fVCOzYsWJwx27L0npgTVBEfulFRec+AAnE46uNCptNLrq0
sDrQ88FEahd66y52FNgqWrR36/KPHijiiKRPNzwzHjz2WiVuZuSLnei2jkd/dbbZVb2dDiHsB0iY
zJPAFf/O53K30m+QZE4XPsSk0ZupD6LScXfC7TehWDYSsAuRIO/DCt0tgs/W8ceo58OBL/6RLehe
9iHAM7WfDL2Fb+5tufJPUCrSslJr3CqzKbrhuR9R9uVW/uCJaYpYh7mnyYrPTyBhSEmLcdtzuLXS
aVci0slS2tHS4TqeaBjbKBsJ+gCIhSaWebfL1Qn07iP1SgCL+ihHK5a4FKpp2EiObqfrpAyKzLVx
4S0dRMojm1wjnqLAtS3wN/vmnQzjRvhwXy4EQtmKyUAiGWbsReYq0B+p328LqInGnkGq2xb4iyvQ
yRyq+as6ttBW5Cv9WPr2ZAVTF1WmBoOrEAAs9AgxABY1c32cYEYT1RTiiH5xUzg/SVkNUdvr+Iw+
+V4RVSB5DdjsSjCkzuzTW8qfyg0y6cOtk1jOLZ5m11HnBq0OHjX9tBWTu6f4abg83FpLA1R7gRou
znPu1cdKrBt3YPd+6H6uhcx6z42a1fsYGU/q0T71eXvr590j7budT+V3V3i3qH+3xTDE08jivLY3
vZLpBP+tsYZCQ8i2/loD1Go3VAT3pAWOJcAiEWLbooJoIFzoOJYGMFk1cVfT+1KLCjSA1zEg+Gj8
10Dl6Qzn0gals+kaoKXB5ryRRvtnTb33yumHiMB0SCH0uLmdagODr3F6LAMPNWv1rR4bWOmJ3Xlv
DQSwCfQVBq/7GfD8Ac2GX3Xd7If5rQFYM3Lcu1w8g3yfVvX3oYS0RVm+hzTfVw2cLrvgwQ7gVISA
F/JuO6CuWXtyIEO/te031pFU6wLnZgAU5D3MJcxnW2czBdYNBrhfsHWjqqyP2pCXOR+e23pOwHUr
ovOjOV31Wnr9r0nqDQGXZbaXA0YXd00BM6IJQzUwwGQYG5K991QMn6vl7Pt62HAmNvOAEQVAdV1T
xDw3WWg1CEzhuEYl3Nyc3j5OrNgNOeQF0ZGii536SN6nQJ6sSuNVex8s7LeaU8hZu1Wiay+CjplA
dWYdjOsmAv/D9mnq2P49gxY0GhZpEJSJTdpEecFeLiNS6FWeArXstYAWf9U8dgLcANntSgPXOlr0
qe0hETFsixf5SMLi4AM1iwH73Oeth0ERsjGcbEsbHWPygjwXcagM0wAgekvMu23L13FVuLecO9Wd
RpRXqjOvfe1sWVjAjgKNoChoUXs6fmqv4Kxib4XBY1to2BgzJ1rDPmor62NG+8FSZardHkC+uVOM
HaZgikccw0X4L77XPHtQkHCbKZX5Y0eaQ+t/nywDJzkynaSg79odIruVR6juHKBp8ba2ABaXNeuB
eg7CflwteVKoFHgw7GYyZIaVx46QZCkoavkywd+PPezjFhXlLGorElB9DJTeSBedVwYOzDlAL+2y
I8DlYWf1arT9UfjLpi0+ulY8ihrlG6PljnlWs6tstikogShy953kMDo2w1YU+q7HxA/OA4qlhX96
1XLP5s/GpbcmEEjEYGNZthLVQvvkFgDPV/QzA0zKsmaM/XLGfh1+Td6UFT3/Rmfx01LOjQW8K+z0
HXpl6IPb4c4W1WuYNzyWMxAty/70+Bw5Xn/nalhblOoJYso3Lpqdc/tgWc4nIJj7zmGZNfrAD3qk
/U5gfhDzDBjjBiMV+1F0NwpFKXWfRgCEqPJ+IKmMRms+tMp+nIJ6b/vWaaknP6r5cjClgMqNvyvc
8lZgv/sgjKK0X06zFTyVdXjX2ezOR/TMUUJ00CFrOPySITWr1/m7P/I7jZGUpaGZIh1BHlNvjOC/
WA2HuxmyhBQJj5KxaLsI49nY4/UKofcmYQxcVI+YrKjXJF+aB75805AgaS0OWKwAVFp8swiU6Ux3
Bw+V1AB5XLz2CLwoxp3/HvhFJtrhaBeQP+wX4P8OQRoJ0Z7IlBK5in3jz1WUKzise+XO1zIe9Idl
s7QD8MLDJTU2RoAD8LODOYY3yh7Vw56oKfOnLh0KngCuwdA1qW+dAAXc4i83weAnhLK4QsVMLOtm
Fn6K6J9AQCWRw3ddy41sw5QKscF1lRr8Io+CRU/mTe0AWBuadAaTBGOF9zUZ8oxxffThv9DoSUX5
xLe1lW/nEX3xamGPZGnSBjWEamZ0EHlsqa6KYd6F/LC/Cz20HAc5R2VAtj1KGIuzKySRryYS/tH0
d/5JMajnlebdjLEZMDTcHybtToA+Y37yP/mjfbfGZ5lJ+xAmcMeDoeY1HtFXNEYs79lBSNC7AT77
z+VZgVmkv1Tgg/ezNiO8KDNv18aw0ntAW+UvPfH59dpE+tVVL/g+YrDUrCT4G3rv7b0UWVpSx/To
RyR2ErPNEz/9M0Plf2EY/f2cF5QfuyR5KCTomvnLmORb3EeJ3IbH89u9LuJ5dbUL6k85QAuKI60D
n8nfF7G8azHFTY/uvs2652uDV+T8tv7NUvn72S6oP9PS+hr0BWStGe64BCbA+PYW0O38zGwhb7m5
Nr1z9fkuCD9sQaY7NeiKzLGzJ3AiWg4wA4acJ+z0kmsSvV9Q6rBFGYZQCaYHnEtJHqddIVFn46tr
Eea0+lXnVtqDNXFlh3z9Fv+zzF8Eq9+4Pks4dLSasYx3b9Ihon9Ny0XIxm67GMcPIvTXVHG+Ztf9
veIF34cB4CpRCp7Vru5qGtmziiDnNjpX+J/XlrmIMASSUCut0d201/8h7bp2bLeV5RcJUKDSq5bS
SpPDHr8IOyrnrK+/xfE9Hm2OLBo2DuCHY3h6kWo2m93VVVcKSZVvouoMkjDO/m1jpT5Ww0SSGRCw
RQ9gpu4uM5CVRDmO0DfOfOSdoo4aO3poXHZ2+kc/u/6HUSaQmFJTgdsIgHYVAzmqmwJmZMnH/FI/
oRt9aM/KD84qeV7CxBEZU4FBj6TzHakYvERu9aofyiMdV6dEnukjD4K5IcEIsCKSFE2SME6ushi0
rqiTQe3gl+KpvilcvGBeDIyoUXvC0/7qNmF1K1OMQ+ZCElcqij12Blr41jOOIzjS+bC6TWDkygzj
kGTUugwtSewhWsTD1xHtbfKH2NGaqclBBm/fNCtbjFcmqqAYYbKgtQ+lguFNscgJnGX3nR/4+VGH
VDpV3+bR//IWyHhlb+YoTQVYYADcRBS9o2JE8BCrFSAK2XX/o20e79UKGY/sxyWshIHi3wn0HUd3
Kl+RmwEK8LxvR9o8aytDzKWm5bnZTHSifSau4eUOUBmpZ6K6/NJ/HzFPWHlLcdi3uRn6VyaZmy1V
tFRRKuQJgIHM4eMM7OPIA4/zbDB3WSgggMgJ4lbaXXrhRZWuc+XvL+NvzjBRTB1SRaLJUr3pRdjU
o4YxX7SajsDoeLV9kd0OAhKc+LTteR+GmG8UmLGsNj3G7AZ1eEDtACiYAsrGDXLIqgc0kjT2/tKo
K38KwGC00EwRREUaq76kkygSwpBOjqmAuv0aBw5Z+eaCVn+fWVAcSuWsKYh+3ayc89Y8pGS4VU0Q
447dkZQ5ZzmbzoCFiMQ0DQ3//D0dDlIy5dJUYkiJ6j1f0TdZRs553QyyCl4wGsRlZZ3dMcBf43IR
cBvO5pciDe80FP1zOfFAInuXGuQaYGCgbshx/zttp2wrs8xGDkHaVA3B6aUQeyrWoh0HlP3dycEM
5rFT/83JXZljTm6dh4WhlzC3KD9y7aCjU2IOvDVtRqSVEeboFoqEZ3IMI50deEjZzqiZpAdw74Iw
uXw0UXvguMf2QV5ZZPxDHJpYNemyBlc8YKzaW3zlRvcgA//Ku/jpB/l0sqCEBPZATQeJIGMKQhFG
UUtoHIRaciAA/KFRaAK7vDxwPGPziH0YMhmQ+yJqQQhNR3QoxvswHSbLbN4WXQT7pfEsTw36zbgj
h/CnkpH7CESz6GeNPUBPo3qDcXarCTULGtT3nF9Fk4Cd5bP8KfocDa1O8KsEf3HpqDXK3riyMcEE
pmjed90iycQgy1+bzbKopGFdtBrVTkqOqC3lTnDE8Lq1+AbmlwKbHAcwnGIX7PAWnBaP0Fm9gVqk
x1nyZga9+hHU3dcvkESaUTjCj6BM0nhT+YWvYA42tf/Bu59ni8b1lS0F0qCqAJCrrSIvguQhVDxl
VBvQobhXOYQ73M2lQXdlS0+WGpcSDo10a/rq43sGdjIuoYNOI9Tm9EN+NB2CkSzJye3xXNnNlXeY
NuP6amuZ6Jc3RhOPEX5CFZyABtD6Qyw5nM/HO0dMyAsm8v+UONJj0GD8DB2m18FCw/XQHrMzjUqS
kzi9z5tp3l6bqsgQXASn2icqHknVqlKlDwRdPCiT7k+9Zk8Lr1K1vbwPM0ywNauOVsfpkA+UUlPg
L+shfQBI+FiosztoEuea3B5oIh/2mPjXzF2iTgOqGkoqWkDDX40i8uquc8fwW2/2p3DWj+DNt1uz
4zjs9l35YfoTQQ+gNP1A7xXZm2zKhxccIWpmmWBbC92aUwHczKBWxphHlxTKStgPMGYkR818UEdO
JN2+R/7aR5aXx6zLZGky5Bt1eymWV6m/EwGjyyreNbIdUT7sMNFrCVKMxALX9K4qM97kp9SbToJn
vP6D6LV58a/2jIleWQN2XbSi8VC9GCc0ZpyUciS6glc4lHOfx6u9JXmH68HQVQ2gOWRtbASDoJc8
iFASMP3iiMbP1bgD8NVu/PKP0MGQwRliNpZ5Ij661uWj/ja/8m6oTS9BdR1kpIYpmyyxihAvhphS
FR3Iqz5N8peWBJwDx7PA7OmokmoxqVoC2t/1jKER840TIDe/2moNzC5G5tCpeQtPBO7ktECEG5PB
3+KDZtGnENrf/664vTLIRP1xJmFVqxnoDtz4RjtVbop54M7XLphStMRLbkeO/sazuhmOV0aZawDo
GlmXKCtfKZ8izFmbr8X4tL+TPBNMKG6kQehCPI1sNfhamW5ZvDXq674J+ic+pV+rVTDRt6q0pAwz
rGLI3FB9rXO/re2keRL6r5BDtPeNbfFSYFQaFO+GBsZEWWRiYKAWvaD1mLPUrr0jfgXk/aC8Bnby
GoDELvIxgoD62nwOHnTOTsrUqz+tc2WZpqGr3ASyEADG5LD8rs0TeEj7fE0Bk1DohB7kAMDtA9iC
C+4vquYBJpTOlt4MKCRydmDzdl39DiZ6mp08qsCTSZhozZ76E/0hkE9Gf9taQGhEmxQi6NErbil/
8zuv7NL9Wa3fqJAJZiIEm4l4pHD8KbgLeiBb7ubaaZJv+6vc9NuVMSYAACqWp2YCY52gWOkwuoms
OzPgp/tmeHvJHPugRE9LQtPADoUaw0bAX5/UAmui3XB/3xRvRcxhn8ZenEmDiBl1p6a/kdsjRgf3
TdCTtuehzGEPR00KM8oK86esK5Dm70VZXjNiO+lZfRzmxBdTFs/ChF3r7NGhVGHhMyVLwFSPpz3w
RDI5n4httmQ5aCKKGZ5QAZoGZu2lPCkEUCw8peXj/v5t5j8f63p/0q88HOOxkVLJMKWY17x8qBFS
CmeqnvetcM7R++6urNSyUQM+jYxkUCEUaHzvW6sXHmLA8kxgqnqBkzRuF2NXq2LiBVniBEk/vtYI
lg3a+Agqq8AjQ8ITLr8FbIkXKGkV4LMbmhqI33UT+Qfj6VDLGIyqwHhwcBUPQMM74X3mpn5w0g6g
bfIWpHqw7Aag74Umuvivskv9wzxzCvSi16E6oqISfIvxNrf0srMOIo/c/QfZJY35n5YKPjBJU1WM
pbEq1GFvQNGsRiYLtKWMUEwLthgKSgGaBDwO/WkxtPa9Z/tzrkwyIUsJEykcqW5njKkWjFi/yVpg
YyTG1YAcsaooceJ86S2AWN2YRAC+9OkBuJJHjKFyPGvzZK5+CfOdw1ToZ1FDBZmqz3cYRIoxahpY
Yw2YkMBb9uabYWWM+arD0mpNmuDtkxxBL32N3O/EmhxQOdzytMC2+AIlqNn+9VGZ8IZZ3tbUG5iK
jponA3Kg3Y13qde6g6OAn7A9m0//hlkTNuFFsirrmsbSp4CyLek0WsKTbhd3cinsYDqTH+N3QL1R
M4QCBCAvb/uutHkjrWwyF/rYlZC+VGCT6Ddd5Enik0E4N9LfeOvHuph7fKinoc0q2KC8slTP0ECY
wwvM9AwXtN2ezDv9m8FntSjmeEDVthoWER+vDiHhdQ3NC7Ilq+/fSHoroyLXerH+H/eROQfESNJ5
NrHGTL7k4LEsvImnccH7VIz3i4IoQEMXJpTy3gwsdG6sQXn8b+7AuH26dIuuDJQWpsE4czScxA4z
yPL3fSvbdXGwNxgG1H1UVFJ/TyOXXom7UsJzQfZAdI3kHTfC/ezS5AGD/xxj9Dd/js8fxuTfjUVC
0kX4DyAK1XmGB0lqO71mNv55AHGIY7jBreQNDpYMVU1ebrmdJq1Wyly8PTG7OqGCwJ27uDgBXujM
cEUXNb4TRk9f99e67SIfS2VOcz1W5Tw2YPcWVVeFHIQpu2T8V8iN1ZKY4yzV6dhVlJpOEqCFFDwQ
oepstMjeDLXBRF16afOnEYjZHNxqYVt4+0vk7ihzuNUGo1dNhbKAegsYoANNSKdxQjz5/olQ7jZY
arVY5lwHitDJ1QTnoWlufAY6kfoPRAHBdgwx4mtoYzJ3f4WbueHKJHPOBVXCZGVI6x7ZrwWTQiIY
PojTgoTGMAKr5b1JeOaYIw++mCFPBqwwIo5YW7ngyKHfY/5YsCXe44S3nawcUDc1Zd5M70g3+mpP
XMxoj3i1AjBuYezhNv/GY1jbhnR8bCer2SfPYIUwFZisvvTO+AKBINHJXMExn6tz9BXwatqoiW2e
sMPmO2Jllok6QiwKRtqjzI7p9bHX3SYFHNWwOswj7LsLL5iy+htCAU6BxMChpy66PLVe6ime4HV/
/INwxlsVE2BkkmhFT6tVrQNyDdmAOlroGJfWxZyuA3IZCm0aC+j28AqavGOvMlEnQS+VjJSKezxg
nuGJIpviC0U2Faf5zNMRpKd658pQmRgjaPOyAEQMXur8DcxKLcRtZjeRvFjm5Eacu4ltxhRCAfx0
hW+nJhgSPwgtxJ0HgJMV8APoBzzbMAHCdZjN9AhjUzIhugrSRebEg0i3q3qqCSt7FSR8J4CbyuM7
YpHzONg+7h+W2Hd7XmrqvHQIZa2jf6nwDCugyQWWUZvSxwJn/6A9kJRzHjZddGWTyS0qvcN4cyPg
bdT8xJiYVYRuOtwMCqfrQz39k4uszDDnWw5JlhEaNvXooZK/LvPT/rHevMpXf59JHMqm0rJsQtE2
bi8TAcwerBjOvontR87KBnOaE0FRw77BGiQVRDYNEPd+FdvS9EeLPnr6KwZjgzkfMFw2A5hcSYdW
fGt5ckWbR231G5hz3QqJSTCwiHZkFn1pwGtTyZKb1/MfBYh35mzgbOt2tFzZY4521erCWFHnlzAx
jYZyCMo3S/zRoW7cXDGywNli6gaf3USj4CBwUekGs8VGqbZBOeEaiOQfveSLynUCZbXh6tVLrN6o
4WiBhiXT74ThnmN567EMCKiOCjnqIEgafk97w6U31ErHQqHTgAFiJJ7BU+9mN7gIucSfWx8ReFMs
EkQFqszioMAXmcgBakG2WP0y1WsenKrmpa5O4cRLPrf2c2WJTSCWyQzGHszzKP3Lp+6IySoAEfAm
P2Dagovz2Lx01taYWAL53TYwNZTZxwNGcQHyoMTjBTQKZDu558HkOZuoMhFFAhPDWJcykJktGEjU
5SUDrEvK5FMmDje1ylPT4plj/KOUOnkiI/yjXY7C4mr6pZ3OmJ2Gquy+J/IMMUdAFad4TiR8MqlD
kp591ydizyD1U742wnHfFPeDMdEkN6GCoBSofieXAp+rsBcfw95PFG9dHHjyFVsheu0dTChRgDHE
bBNKxU0wOQNYrpQBgEOVWz/Zuq/XdugGr4rFWaIPo1AhhizlcBDl7s6MBT+Qv4Do3w9mEcR4ExhQ
mu8QX/L395P36ZiniJoG4RDn9P4WnzoM8NWPfXsCn6fE0+fZDMvrNTI5Cai61bprUNEsf2Gw+KD4
oDwjFqjX3pITj6eVOhwbk1e2WLyGPmYCEnfsp9och+YsjZxd2xzSWhtgwoaC6n4pUPp6cp2+KJh3
wXw3zbQWSzhQjizgDdV70Q2s0o3uk2f5Yf+rbfZH1/aZSJIGc1iFNPSL3nyAMqQvgtDLTU+B/V2d
D0CVz7AN1tfOyn7yUuftQ0EwIwYSaIjwMs4qhuGSDwSnvZFQnyq/T8Nl1N39BW5lzZL0YYNxy6Iu
ij7TdLjlIPw0BxA/C6qblKi1iz3YQ8sbSY3fAiF19s3ylsb4aGcu4CMC6StY3U9Z6yngPIo5JrYP
3F8re/es1VFXk7gFDywOXJ+jF6S0oGzDFL+l5fK9iMo+mF73l7S9k6DuhEgN0CIsutgQQw1gN9w5
YNrAZfpfiMGpZvn/zDCRUpvmSnhPNBPJbiIvxdtfOJn/Bv6/tsK43lw0/bLQfnEu3MzRc6oeFd57
jf7Qz6HjYyGM52lgvtO1CZ4Xmo8VmNoBrpFOPems/c+y7WkfZhhPy8IYPJcNPouYHivhXAlOQx73
TegcGyyOF/dUlGUDTTck4AA7FSOwkqtn2WNQx19GOfoe6YsXBeMBbJagBIxuMXd8hzE+cA/0N3qJ
2mmUoNSX+lk1ebmEJvCQ/5zKAFxWI+QiqsQ1G+OhKTFSnDfxbSNIhRXFILKcVWcBzSnozr/UreGp
AwZ1S8FdQAJogi0pjRenxnSrMQ1oXEl+0Ol2X6QPRiue8yq/EuirpH1yHabkmEPGGNQ8iG5K971L
K6tS8lPcTGCkqx7TvvjStmAnqmbw/AqNDc4luwVFVwzuxkoF8U0berEAmhgNhHJZKrzIQ/JomMor
umhWrje+HEduHIHGWyTHtDPONei39r/C1kcgmFPUMVQrS5pC//3qvNehpsZaqKHbbCRuJSzXuEJH
lEyv+2a23HZthjl/Xa6BeyqBGRB1qLlrgjBHuZS8oYGtYLK2wpy/CmxscRKaCCayDMIrLzRvDSFC
0AIpW3c0pCfSccY9NtOGtUnmPGaAuenopeEm6EHWp4pf+zLLDtkgOGHR3cZaegY7lgx2zuH7DFKL
tA+O+zu72dxa/wLmqLYG6NFDsIPY6Ytwq7s1pmkh3hH4kMg5zv4gWOrTvkWOyxCaLa5cpoNAcT8S
CYLIgStF3myesum/eSXbnmmyFnQTPZ5zSoxnOGYyDKtVeEnS1vt0tXGESVKCJAox6ISNI17xFEFC
KoX8x3xN7Py5fasvCjR9I6dBmlKkVvQTUKZ/8zQHAhrEXKKkiSKLIiNjAOpNAoxAg8rpn5p+oL27
0Mdd6nIbyvQ5xd4cBGA1HagEBb1d5nAMulGCfzem9cvB1oHxwLwkeaSAsdLurqbNe01uJoFrg8zR
6ICdqkpa3IEa5GWxe492k8F4ecohm6V76GJfC6e4j295pdpNB12tlDkRyaJnbZTQwkMHYsiLLuCp
x3GejaK+hvQShGwEqiaGqjEBbRaRUMhxrSDD7Z0Zgn7gQDjG0I7vrOmg/MLi8N7j8hB8/obUKrqW
mMnTwMLM5PXJNJMUfCUKxnlCf0KZ2zGdEFLrDm1cmj/MN56Pft7K3w0yZ2SeZ4gyGRoo6NqTGJ6E
4qbjQas2AtjvNuiiV/FkCsJlbpqZQNLpLq0eysw3khsFzNkBoPRWXiMCeDIGYcWHIeLlORsVyN+N
M7WBRE4IxJVD1a4yEFxZQBPbk1+dC186Lc6CNxII/LnVqs+34e9G6a6vViwH9WyKigpa++yQNgdp
uhDK/M4pEG/cTb+bYXx0rI126gD1QHwZEF+iQ3jKzqKrQLmTx1dBz/LvweV3U0xwmVV1Tkvoddgy
qKrEya7BUAeiTMBwvCr3+5Ijl7hRZvndHhNbNCmQBiUB5R99YFIVaQgXPHSWDkB9/MiNZPTX762O
CShBZKAXA7ETW3mkGzncAnhKjsSi3jHDMy0JUVS0xldBsffv2o0Gxm8LZZPkvJa1Cryssj1I+H4p
tCmyxzT7USzptxRkToeI3MU1SufgvF/qg47Z8FZ6rnCS/uPvYCIPAdxylFLwtlH5UjorlEDFRj84
OmZMBPued1tx/Imdb6sSTcNkEK5+0KAO6LHHD0VFaf8fW9Jacy5xrmLOgWSnFRbIP+eR0Cg2AVvz
GD2FIQizlxg8eyVZOE8r3rE0mZAzVhkY3s0aFGaughZ0fJpHS/KCW8okU3Dr/5+znN8diIk14FqJ
zTwp6ZURePo5powT08Poaq7og899300414XJRJxJEVq1DhBNYxABghMYc1CJQ0rC20LOPWgy4UYZ
07oSZpRx6Xx6e0j/CKFV+Dq66R16+JBEccKW4yG8lTEBp8ulNq+HSrGV5ks+XEMkaiLnrPNMMFGm
DkhGZCA5QfDlK2IKYkLQYDn7H4hz2Zoik7wH/VSJebmAdRq9evT2nPwaPtOZP8Bh6UwLd0iUevPf
x06TTXKDKFPrBdLWoNhtfgy5/nPMjCN4s6y2gL6DZjxlnW4pSghWuhYU7GJzg3GR53wRbqepeNlf
/X5UAQPA7/fu1Gkq5J5i1U6UH1Hs1MELmR1JvRopnmtjwPPSzaNnQoFRM2Xxc1NqqTJ03uaW2NJ4
pxJPXu4bci3E6zJ/U9EGiyWLYMf7f4GPwpH/sMu2qAqosIsgpEPSZkFq+tDicpSPple7hcf7vJtf
d2WKuRbGoKtARAshnqGCPPKiPEul9LD/0TaPxcoE89GyOqzjNksJ5buQw9MinwzeKCw9WZ98dGWC
yUDlClSOdUXJ4ovGKQvDhvYXOPGSy1z2NynalxmJIKyQ8pBPvN2j/36VBxoziGDz2pChmHbKk5dp
4aRJvHXRrV39fVkXzCEQkb1HM6i8lhxErMoxSV7iurbzzoBszsXIuBQ29IPs7SZzCehmB1WYXkfa
+YWOaku+YQ8n+cs/w8fxvIO5CaBOHylZSm+C4KXOUKCeMCnHG8lQNgPHykGY6C8WpjZm5YCoWQEs
hrqgDDo+8HydMi37mk7hYWqUQ5poD12lfRXD5Mkoy7d+CT2jjW+mJLwti/tIJGBuRg2yLkW3aAEF
y9IHpQZ3p2Z6FUmdJZdtw2g0q4L4WWyKZxA8ehjNw6cyLV00IEQEmQezT28qIXwbqujSa0h7czLz
AhfvCzI3kZaGRjTifWuXDn3cFjbtOi8PM54OsWtwSmicQ8A2w6JBbsw+xCEw0l8QskHdzt8PINuP
hY+vx2q5S43cBDMUvAECktzo0FP2Pg/6BV7nCVxOKq41Jl6Jcgre5kki79aGx/oACL1NmQKDc3Tf
8gBOnE+lMaFrrBciNdC3w30uueg622ltBS7kPHzyatq80h/nHGhMwFIgkAU8CfTYIv02V90qAruy
YQdNbQ0QiRA5nsHdSiZ+QUktD3UlpIsbbJDcHSZfw7PrzzcHzw83H3krL2HDlgjqG0mBTk2Y/1LJ
JQT1dCbeqrKrCt6+Q3JilsbELLM0I6PK4fF6d0yqR0G1I+V138SGwvBvOYDGRCxInvWxQamw6XsN
eiZ2dKv46EpBgMuR3fBQR0AuBkeJ4jQ9066wxTP066OjwD3g2znnameZcGL2iyED0//n2xHYV7s8
DL4OBg3Byxz+CaQfauf+YbXblUDrwgxSqOClfUh7+TmOod4z6nYo8QIlzxKT/bRmHkeqgLdVXn5D
emstmUcKUHInnIDMOXasdnublBB3qQoVSgnXoT6VEs546MkGqGDF23ypeEGFE5LZOSA51dvanHCp
QhRJxsiC7ia24GjyYXBuwsMjptDtfXflbSQTVwYjV8UlxIVTQyQyhJoIxAp7+dJMnFfcdjnlwxXf
e5LrjGgQI8iS4QVAr4LKTdzmPPl4ihe+6IIp5Hn204J3/dAQvOePTGAR5kadlhjFhdmrf1EwhPHW
+IsK7288aL46NcfgBvrjt7OvM/Gl7YosWBLUpgd3sOUD+ie+fATxkw8WsgsA0h69yCsP2oegcLd4
pcDtkupqj5nQo3RlYJI+kLHH7Yvqxk55MFEuEjBwJX6nssfBg/S27z+8EKMzIaaLK0mLZbydBSji
qJ5qHqVAsFLRX5a3UXjoJYjtQC12caLpCH4ozvncLul8LJnlvCQFdGdJjh1/n3k+tD8HnzwKHqgo
IdPJ+bzbZ0UDh6hhks/4Fk2KuxYSazTjvVmM0Q3lG3WAbl78tL+n27fUhx3mM07F0KVgLZGBzQVL
dQHZPxPUl7f7RiT6YT4fjg8rzIdb1C4RJhVXPL2npAudDhbRiEtu5coaviW/Jqejd5V+nK6AUX/j
WKcnYcc6i3YpNLPUpARvS+KlDymKY51oidDn8Kpzg7HOyYvt0QcbfgdZQp7PcL6jzFwewwRmPYwI
/5knmrfvDAooB9beAlGA0AG31Y3oA5rAm4zmrVnGnqxC4BIEuSDOuB5z4rbpMR6PefQc1KdAdDi7
Sz1kb3eZ3LSJ4tgYJeTdCmagZfCTST5mNdDhlDQkxLM9eWCfd4xrBfGW475t3uYyF4oISQBJK1Jo
8qAw2P9URF9EAUbjHJG/Ofd/eS/LsyOAhc00oxZapxIgzhXmrpUb4RlaZoA487oQnPP4nvGtvpuu
KVE/a3iDJkIJMbjxpAyZFSwL74rc2joZzWjDMMAe9AmR1eUZKOsjXFfjgU5IoS1e0zNhHqAp5mg+
1Nhs4Tz63DGprWtybZf+rtX6Jn2aG3Q3/6xMQiXVSlztWDnlMUOjOPN63vnb2s+1PeaWFGIpT5v0
PfJMlGEdKxWCg3gHZXZ6P84+ugzylTeVxbPKRNU8VNGbziIkp7LVlccmPhL1j33f3zrg64UxITXt
UrMTclR9euOxnu+rFgSB3WEQPG3g7SGNFewJX5n61J2S5GgaaiTA2RFye1b1GLm0/z3bxhkj6pyL
j57ZPWNMwBSlMQWhKi4+VfnRVPVzo6YP+zvH+TgmXe7KBc2l0IxZxHIAVy3QUEcdPnnZN7GZHa23
jAmKSg8tzEEe6cOMMnKiOCtawVtVe9AwjC3FEY69cgT0kpdiyxy3YNtO5WgudV/ivgFV5WWMb+Ig
/h7o+kkXMQo8N7dilz7JevbYzeZZGhJASyGYlsgQ4IWKIThBckhUy10RWRK47CE2fyMmOa5F09eH
6NrILdQ8MLUDvMBLJVIdLElJXc7e8dyNfr/V95kMs87RhVTeSSDlA21oC3hG0uManXhpNM8ZmHiU
aX1u6EmDPKu9QLi3xWhqBvrQ/7gkJgo1UhCGmOT6X21K9QE/Ooi3okuR2TzqPq4PMNGnmSCKFNL6
TboIVhjjHjEaf9JDP0+Sx8JIf+ra106MT2mquFE+npMi9+WM2HEEOMSc3xphd5tMGTSlTCiiQ88z
heRjn0UvXZe8DsUj0ebTRIyv4K5srajn3hE8B2BCWxlMSxYTXOstypIaZZyqreIV6vWAvwQP08j7
OrtnBqeW6ZYB6UZyvcZDmNpbjvUBxBGFjd7fD0iDgmBV9kHaqz2gKOr8K79QNJkYkJBQ2GlTuRgq
vdXQ92/s3oFCpBOezBsMX7iUupeXLW1AtcBjJn5YY3xdqKZ07iPchbXT/1JdPFHtxQuv5dV04qN0
072EGFE2ckt5Gni1jU0k1do2cwJUPTbmLAO4gjK7FneZDZ726Vv1atylSDkKFBxCDH68ZdzOOF3U
5/vkY9HMYRABPR6g+vhniUzAd61rK7oVDhh/xXxE50FKANl/z038qZPu2WWceBZayF7XOgLxI7DD
B0i7HPUzfR/HF2BItVtYx+scRaT5W+/ziIm2o9pfi2ar7cUkRIBuIssqxdmFyjzm7ZunsFF5q9w+
OR92mMuaTFoaADGC12Ndy3g6xqcmVs9VDglp4QvA3Lzzsp0cfNijkWN1NUD2EBpYFFQhnmIfEPGr
5EML/KG2ezD9N1e84HhUFzyLzEVeKJmBUASISpW5lHVoyb7txwDep6I/YLWkEaQhoqIg3ylL9SxT
OdixeMD/yZlo5H0p+jPWZsZBaaYYl6pieEp4lyi3UfFzAE5e6jkJHOfAsZhJZY5aAoVz9MPlX+Yy
W1rvBL0H0lxO2OZtHBtRZMhLFAleSrnwS8rtQb/kpr3/bXhLYWJHHmrzqNKm1ShcMkjYpVT4/UEJ
ODvGWwkTKuRO1USIxOG+RrGOHITuhxnzxtU3a6KrAMzWy+eggxbp0P/vkoPKIChiVWc6UJrT+DFw
Ks7mvY9g7URAnQkOIvxaXhYEB9mrv9JyD5Qgb+KLDpsiehMoa9+Hbn7mdXg4u8mW0ZshIfgfCpNG
NluQGh2zr03JC3ycsMDWzqdCIloTBcTuEz/TgICcv/8n19OZsDBkRT9OKaCPguab3bkr/GrqLTWM
D/t2Nosba79gAgNp1Y4sFY6rWUuWprUQ0G6sqBw89IZB7dYpF4h75lDhBSPpucQkCecYcx2TyUoy
Ao1t0EDRSoRx3xzF5+QRWqmSO0AqDKqkB0hbG73LWTU9uXu+yQQPuRrLOMfYAEqCxqn70X4dMbhu
OglASh4l1E5vzbvBg8TWG2+ad7Pdud5wJqhEIdA0ugz/TI6DTY/F4C/3GfoEOWi8pSNnofRG3Fso
E1uCOY5TVIBomZ6Shmf2cA49zVJPnZd53B4851iwFfJ27vKZQAXNTkzM4nzV9LtsuijA/8vPtXnQ
jJe897LyAlgFSe/D+eW/LZYFzpsJmExAE0mgzkARDRo6ydk3kKocNZ/PkL7ZjVh9SINu/epKDSUt
MUUBmWV2wUSbu/gShHeRV2rfaWaXeBWPmJBzhxtMLqJocwIpGNTqp/IpLmxdDl21+m4gk9S4mRb9
Wzt+wxJKRMYczYIk0LRZ82gBI7EHKD9QimrNh0Cww/l01A/37DFhKI9zpUs65Fmd/Z4uo5VUfas9
jP25w6t8nL8vB3DF38ZQbP4JyU2OdfrC27POxCCiLkUaCTgllKqGFni7Uw2qmtjmVbd4y2TiTtfL
BglSwA8MCPSSL5IO4pjpj0R3tfB5Kh194LHw0F++tzIm2kwQ5W0jE3mfqGPK85wLskWWh5DknDDO
uXVZXZgmI3ObqTh6udI65vjLWFq3lwpO3ObEl0+VyLSGYKaOykauVwfwlz3kUc7BwHMWwiq8TFHd
VUEAGEMUgZbpXim8seIA9nhXAFuBJE3W1B0dK2odyktIB4oaH/tlE8C1Y/G/fRoW9l6QNNNEA3Gq
by9C+mVArhxyVsTxMrbqOHekUdIKJmrpGCffIvEqlc98yCvn1jaZIEGLjW0koXIb9iXK+IqrSqEl
mU91SbxWM9En0elM72tHkspKQ8h+yqXdGsQ3ht4ec0xSVd2hGfVDHTecFifPbZgIIiVxBCgO0usO
DbA8PZRoTJOGl6zxrDDhQ8+7KJYMlJV1jKiEiI2NhFG0wVm8BRzLuS1+M+34dT84cm4dk4kgkaSm
qijiJggH4xx2z4Kq/pib8rZvQeO0CJzjx7tVTSZhqWJSlWWBxLc/KbfDBTA+t/LDo+pRSTA+4dv+
6ghb+0smA4QOC3Z0kC+T5qgdRn8mOw7e6uXb/j7ufzvCQuTnuAVB4Pu3E+4D3W7DxFoGzit/Pz4S
Fvqex3OQqB1yS7VHHVt6GnnEEfsHnYhMCqKXadkXPaKj3p8WEfrWyg9dKG1z4Hg677PQha5yK1GM
+rbTMU+Qm+FBFG8jHRyApLRGcsTk0/6H2UTSyJAhQhSUVEN/V4paGQuETBCGCY+55Ig5cv07oT0H
Bzhqu/YojAZpwbn8MmOYhnK38lo2237xYZ1ZqiBURlAHtMiw+OEgWoX01qs9Zz+3I+eHEfojVkuU
5wGa8ZkIiKoo2hlunnHqDhQvk4J8bepTq686Z39btz/hh0kmIo7xXOCFBdRFgYZROubW0AXHue4c
lNEwRMAja/mbwPFhj/6e1RJFvdCGMsBJpnOQFEaaTpYQWhNmL75QNu3ovhqO+0vcPg0fJpnQCPxc
3GodHKcBub1hVXHvzQTv5c7et7OJn1l7KBMUg7Y1Dai2Ios7DccmsiI3PShe8Qp1jGN4nBxKPNV/
i65jaBk3OQcoyFmlwrRH+qQUSEnbSZ2Z2mOHxq+MEVoye4nEO/Z/U434a0cVpmakN9GcqxkWqlr9
n0MtALX9CWTjdf62U/EPU8zzTZ1Ks6lrYKopJ018ij2qKsGfAuYcb4WJmE3Yyz06pXglBk8lSMK1
a9RzNJJ47qEwISTTymyae53Yk4uW9g/6WEOp3yzRNaXPptTtz8sbRN4B6uhPvHrb32SzHxvJxBYV
+kmdLKOJNQPWtVwyN3LfNTwFT/ZRkf+XBZQPe0xgCcSlEFB+Q+3m+id7vXCQ73p3cUoXQEtO4OR5
CRNVZjCLV8WEdCTQ20M/Hk2SHEbx2iS3RXkXLq8yiXmHneMxLPOGKpVBY9Isl74OCjtx1RuMdEM5
3Blw0NGavOL1Nur/6pXw166yZBxiHo/ybADkFGh2Z1hh+ZTq95wwRo/U58fohw3myGVh1Y2kxMoa
24CGXWvRKnRwoYzsHVdckeeXhDl5shSNaRzhVDR5dirb8SqDeFTTwhuh+iMXpKsoQvcQ06txPn9R
mtETReNlf8GcyEmYcykXkPhe0hHZUg2Saw+nQowcI3b3rXAuWsKcv2YszGJWkv8j7Up749aR7S8S
oJWSvkpqSd3ttW3Hdr4IiXOjfd/1699hZl5aTes25+ZiMJgBDKSaYrFYrDp1juZo5LuoHQLhNJgP
GVCFvLFS3nLo39c3bBZh1AyjKE4xP+RSaA/6s6ofgonbLOb5CXPoSi2eKqIjS2kw7rJg9BeKI47y
SEd5ghPvHuAdN+YSH5Jo6hcZlacRLDqBGETWXIhWpkvP17eJbvY152fu8KWpm15NOzxey2M6PDca
Z46G8++z86BtvIgtWM/p7HLrFA3QrRFPOoRngrmdi7LQ0OOFiSX+lid3cfV2/RNxHIylJq1Cw0hJ
iH2fFdHSu96VjdSZA2foRe+6Jc6ZYcnMNTPua8VEWJfmBwz6te0BbPRxdOr69+uGON6l0U+6OjO6
YICwFsLZTtUeBuOxTF2JcJ7MWyaA6wDLtonxY+iRXJpQoyIy2wG9DNKWdi0Ux3r5WReEE2V4VpjD
39ayRkp6TKR6n05+0n7PBP/6t9pEza1Xwpz7TChqGQ8x2qygauAULRG45KHZjQ5NzcjdaAvPHJtb
nrC2yRz/WtVqMalx7412cNu5s93ty0cA+/fJz9CjYFhARF7mI2+kmvc5mWgwiYrR52CwdAbj3iz9
vnnTJ46Pb53W1crYjm9t5GlcRKXm1EuBOfyXkVu034rTawtMPFCSqDViHTfsf1CO0a8mAYpTHlpn
Hi9Ob97na2tM9jDKYTQGI15bdIhABSxseiXOAEoDEEC7MieacvaHbfAWE+qJpg4cZU1cSfaN3FZ5
I0M8E0xoiBWQ9cV5pYFNR7YD403WMjdpXq77N3Vf9tYBGxiYAsACAf4xZotArTvL4oT6fzoD12fP
ZWGZ1ZdgvEFLXI85kehvDvDZGrNFZpAhRKjAPWNQWnF7SERAoQxzuHYcg0ZH2SWH0Em/T39Qe12v
kUn0JHGZdEFFpaEvFlvNid9FuVMrjXP9U27v13lxzH6BKXY0yILo1DR70j+HihXwihjbwehsgv6E
1W1Rll00mFEOhF57GpsvKd7Y8/2Yf615VDibNa/1N2PC+TJLslS1mBwd3AYM1vGu9whGAfzggeIz
2n3tVnYAOXmq1zD6fMwlLRpc80sm1JdlritpCPu9eZeBEiQ1IkCW/QEqGNGLUU9WOAE6NPFIrrcy
jPWymWifi7miQVgEbwJ9X0540VVfZ9PrjXB33Ve2no1rO0x4l7JKnBcFENZB90xpsorSL6vHILBS
jFmh8ls2snXd4na0/+06rAZG1tbB1NdwHUlqFisxiQdh5j9IZlar+lW9Wbln36W9UYZocsj64ANe
c1hUwSvljJMHcDbp10WwMqMuedy2JQL9pIK0MU/BDfVTK8l91EYV53m/WTVcL4mJHaUI6tAoQEOW
XioUUxjuCOalszsqqk7+aAR2bY6JIZooyGFg4hEgEitAGa3PXNV8jqun686wHYgVUddQz0YeSxj/
m1IhK+sRYX88VHtoYX5Nb+X31iUgBQ/t6iuoKo681ra8mQ2cbbL5xlAtAdESBP/Rlg/io3pQH40D
eHJfEsBtGwhfzG53oBNhMu4C2Sk84ce/WzWLOIuHse7FEfWF5b7dZQ/5rvRk8PG7sltgAj3xaEc/
4WRZmyVLZbVs5s4T5biPDAMFPkUgj2H1NMUQYs5bW6jirwRdwKZJAdAAIqXRnieVV/vbvDFW1hn/
DeuyqEwFD5l5wVEk71DIvtGULEa1vbcaEv11/RNv3oErc4z/VtkgQiYCaZHav4zRoZMOY8MJnTwT
9O+r099VYDKrdAQZUE8EAGSN5r5IuHDIzftntRDm/quHIR2EGIXmutxlsp/KhzzaK4CB9+lg6VFo
RepsFzzq8O1wszLLXHtqWCpAmuAF3YGYS3dppRakVDcNoPcN7lnl+d9tF3PdjWqWC6WEx42yiO9q
nd6VneyVacDJ++iuf7rMV6tio01YynE14x0wj8GLkRk+qGtqzv22eSmcbbDQslpIKxFa7HhIhzsR
A+1p8BOMD+E4ONc/2eakwuo8syCyARxXk1jhRkj2s5femShnUy4Z8kwn3kpQroAq+PZPmoBro0wQ
0eCPkqCNyEuAnun/Sgdb4ir1bIYKwP6JgkKBJrJPmkkJu5nQ5LKHVC8wXUCQvdHMD7NBM53BOMlW
tBu80OEOYW4etpVlJmqISdINuoTMWb+v9oUb3fduclL9/8ESb41M8CBm1k1qALACrZ3T+K9jnCb2
woN0ChxwloLKM3Ux8pnz+gTbr9PVGpmAAqR4GQoJTjatWUJr1Edz3NFuZZcOtvJGpDZfdaj3KJqu
gir4k7SaGJtdQYAETPTAmuYbzO2Hxk99smrFauvX6ydi+2I/W2NTy2A0ohgVEtofjyEWHOwhs70T
drENoY/wUBwHu/lCR2mnd3C+O+SEXu/1X/DLwqcAs/oFzCtWiqTCRLWBphaUP0Dywey0F28wpbzn
WNoMZStLzEFsazGbU4rSUD1yUO3KjQ/Gnk67SvYAHWHR503rbca1lUHmAg/EGCXnCsNnVXDQhdsS
iWGMlK3l1DNoCL72BZkjmCi60M0GSqsiAM+9NxwVTz/IPi8b4q2GOX+VWElhEaNKmFXaHSkKqwq+
KaV5n44xzyfoh7m2IubAaUsK5Wx6tyV7OQPPOW5SW/lKAaoQd4is0eKFMd7amLs7G8xmmjv6pusn
4FIyazFtYUE6bf7FcULe0phrO5rrYjYUgCkpI5YKasf6trTlfWbVGJMPULjh3XmbBsF7pUv4jyix
XDKCLtUJkVFBoROQkZ0fgofApaMhxE0dKqDIWeCmN67ssQuMqjrpUNJ2yNfOCbxlL70Kp9YubfE9
RpAGvbOLZVLhbv6A+eZcCmi3IdlATNHQ2H6ZMOhZEtATp95S4pzITg/h1/ldWSztpP7S24XWpx80
9sBL/zZvp5VlxmUz3ZSKUUMzwJRlECD9yKZ+sOe2dRG85xSoeM5n3gxmK3uMxxZZ1mMUGKl01PqJ
6jeClecP6gyYulACN2krw3Mvn/QeDL6dk8ZoTXIqc5tHZvUDmH3W2khZYhUsJGH9oVeOubwo5V0t
f+Osk0aVT6FgZYbJP6NIz/GoRn6xSL8EsALwn32fQmuw631jVxgjSXajH37nmJWvm2U7bkin8lGs
kFBFpUUOhTsdITIsfIn3o2O4wr7T7OsGOV+TlRjuG8OUGg3gu1S6raHX2rQ3own1GF6qvV09OH9P
tg+XtMOIogiaE6NNNR1aq549PYR+cuuAA/0wQ8M8LixD9a6vj3M82KacGs9ZqohA5Bhd+Y6ZIMjs
YBPLWPaL5ZsCCO91c5uTR6tAwPbmltJIp6ID8q55Mzx5p4C3ZrBaNwfM0KEjHPWxca+b5DgqO+8d
5SpqrjPmV1O5sMTahOR2UtnKjMztuiHep2QiTVTlBDpiGkpo5X02/ViEt2ZarLr/CdQux9TfeIsh
g6aKqMT89eZdPdjzJVLrmZKzdrAG1et8Z+zl+/Qv06ZZk2YXqRXe8/oz2y9p7WyVSWjmsdCbqcXm
JTdAHUH2QALHW0xnxr4kqFnzplq3U9CVPSazSTHsUyc1yOsSNYJCbYKBYKBD6zizR9U8EC2zYr29
1YP0a5TyGIi23ea8VmY3AyOLamEk6FYnL5L+GE9H848YS5TV+pi7IlRxH8sNKobQ4AXHoZODnSt4
Dg/oEOzAVmsAW6W8c7k/txOP88qYC0KsSKR1dDp/ecLgD0gJ0l3gTFDeBgsJyDFMPkPKdupxtsjc
FQYhQ2xMIEGIQOHU546UhRYK5lr5LZYtbcjtjBe2ea7D8o9JRU4ChC+K3ox9SpTcgcwEjnTgNZW3
H6HnTWTZxmoh6lMC5ha8XmK/e6KdN3IvATOmvma2xoufm8/6lTV6P64OPtQfAyOIcQSLGxAcWO2t
uteBoRSPvFcFd13UjVaWSr2TIhIjxDSLCy45W60+kuxRz5zF2CVme4R6bWocxO6uTd+uB9LtFOq3
u8hMmIHqsQEsOgW8C4ehfG144/+b2Si0oRTM7ZkG/g8TV4RkzJU5jGgjjqL98LTF1GJ3HI7TY74n
7uzH3+vvhZf8QS6xNsuGlJxIkC/HYwa5i5A9KuptNTgkfL/+9bYClyopkHyUVaDr2e5z0TY5JrZQ
p5Drj3LYa9nPmseDtclqsrbBeKFWgtlgNmhg3jeu9CO8oyk9pbJWerfG2GDkYw7I0fbjkVfzod+I
TTvXlhmvjNK6UzUJtQI5esqkjEpsoxlmTS0ni+Z9RcYHs1IKkplyQUaxNbZfg9ApFU4KzTPBeKEs
dySTU3DPxsWxVV7rxqkSDoycZ4LxOFWctESn4K5ad6WU2INxE2e8F9ZWdF9vCXOLgcEdT3QaANP6
KA67Qr2Zh1uifZdACT7eGxJPWWorPKztMfdXM5NC1BY8cFqZ7NumPgq96F4/QxupHPTVQEstmwTZ
FRvTc22chSZBcV1OkS4KmmcqILDriEsG5SgE3f66uY1tujDHHKcyj4pgDgw8zafCz0bZmsf6GIJR
+rqZjbOjAqwGRAoYCFWZ5VTEnFI3thVSmk75APylJ7WjCvdR8PO6ma008cIO43WpaKgNCfH1qB5e
fvpPZDBuaGaagL0u4kDxN7/ealmM/9VxPUh5j2UN5l4NfCPwRt4QIO/LMS4nALYxjRKQE2XiqyBw
MbO/etOtwh+cL7fh2hdfjkmUiEi6NplxXscDBB7uCjf/SzuGu87vP9obALzSncJpI20c3rVFdtBE
7XRdzk1YDOZbXf2StB4qh7J+IMGPudup45frK9w8WOe9YmdNRnHQ8nxGrJjzg6zeLc2Hqe9mzGVn
HKfg7JjCHClDBhqT0OZOld1Uy0dk2F34Kiucg8tzdXbSZE7aDOIliEWqR4t42iswa/vs2KHznhwE
cPVxAvpWVnaxX8y91EQKXpMqsjLV6/bj7fTaQ4b0EVqT4OnTEqvnjShstdpV8CGjnY2+hwq53Ms0
UM/HUVV6Cc/n9jTHt8niTGGDhscNITcC9NkKPzD3wZg61x1l81CvzDL7pxmV1i0KYAVp870eb83k
AK3C6ybooWVSiYuVMamEXs5aXMuQ1DKk9ym7VYgnJbe59tcy+oH2eN3W5jFbLYfZtrxPIDdnYNvk
6atKoFG8fI+MJ7lCkc7Li7dgaDmxfttRVhbpB16l77HWarMQAaSQ7EOf0j4LdvKqgHqtAp6fR/e8
GbdWxpiIP9ULfGdEFQljOl1zI2qcrdo8zaZsQA9UNYDRZOJiIHSllAcUo5e8VoEb5hgwbByAyThf
bdPrznZ+vSpXHy0yp1GJRVrtUxIv7AerGpUdfhbnIbC5OYqoSAot3hgSW77BOwDFhRktU+HY7kK/
cI13FVqjukf1aXmMh1sxd22M8T2lFqtyoQ+5eLYSXPnguapycLm/FrykeWub1pYYn5vRikrIjH4s
ZGKdojtqdbzDzIqacoL7VhVRVfBu02UVFTDcJ5fOLYk6xqZmOLd4CA6tl98aTv2m4euJfm9ND8Af
cXZsyzHWBplwJA5pKZo5DUejk0nfhJ9dzGkWblQsdBTziEQ0SdfETyW92awGYZxnVGKLB4mcckCY
quBxWm6Rbi7ioyA/1gaHQmIjuF/aZFxDFqok0k1Ai+Zp1wKlgp72PLtNG4GOs7JrRCVlPFbVVyJw
vufGC/LSMuMq8rwMidGh9JXdzKf6J9TUUFCs3PRWBeajuMu+KAfKjAnsGMfy59NwaZgJVfKYm52Y
4BGemfd1/9wrR508S/n3quaQRX92GRgyiG5IYPyWPr0hxiIUxLTHtzXN51kXbSHNvhSk+pdWGMfU
25CoeohinlBYafxDy3fZ8H797vp8qi8XolwetlIq5FiZUECXAe7IH7LUtGRQHchTsLtuaONYX1pi
3DGaDbnrMxxr+nCYv1B5jdyW7uQnWpVJDhjB/Odz1pcWGTcsIsjGdxiQdMrsNZeFndm5SvxXO/PS
mc+5xqUdxuvAwtqSlFJBzpVipcp7EH4A7yaOlbWkfscrLH++ji+t0TOwusakYekTpUG0ynvhRc6h
b1aEJif13VwRhB4hwWhKpsqSD7VpNslajRWp6mB1WIf+HCu7VHmSil1Vnv7EM87WWBIiU81isRPQ
nUc5pvpQD0AgAHrQKlb0bdqBUcHh45o2z+/KJHPHTMY8CjUlJZKr2QrGIXKm/FUsQx48ftvrV4aY
I1yoQSGQEPdz97a4wzOdz5VO1a536j2QU058z0sIuBaZE90Ii9YKGCx0GtNqfnFvyfviVdsRjK43
lnrsv/9ztXN4pKkQWlDRUFdhPHKQBb1LIVaFHOQrSXZDeTennMC+kVRd2mAe6eGoLIM2o/8GdZzM
QsHrmNvxCO5fOskm+tXACVebcXG1JiYpHZR8gMwI4qL0VM6PeeL0udsuHM/f9sLfH45lFU4SIKN0
EwGKSLNr9PMuKTsnh2Lz9QPGM8M4e1AvYjEVuKyk7jCnD0oNkdw0s64b2U5xzl+MMJ6+IOmp+gxF
VXN56JeDMIGY9EYu3sP0O2p49h8UcS88gpXwQx86In1Jgdp6+DUCm/BUdy8NLHHWRX/35Uvy0g5z
b00Yexf0CCf4/1Udw0PwPNggtQR7EuF4BM/P2e7FPGVo3w248nXJ+kXW5ATP0kl86oGTTe8HLps3
zzeYuysyDQOoFkJpxBdXtfGWfBLuTJtqs2tYY+cVlFL7+iflnC1WyA9PrzZr2xxpjZZachaigL1v
QleIPq7b4X5MJmjUY9cPxqBCyDW2tA/joPhabrXv5mN2ynb/w7gEDQrXXIUJGjPYqEjSojZ62+66
PTzSxxyWPRzUffionQZ7AmuOCJSuCTK1f/6IuXBTdlgk6cdCHhLEkrb6KFUJxT4UgRXxx7/7pOxE
SCqmaRaJqKtMH4OjuZkbOHhgQKW2A5MTb00cR2GZh9tq6OIQc+Wgeyi8VjH2dfOKero7xd0/7ggZ
ioHnuqYRDRLPLElampJc7uoQFCjk2AxuKT4Q3nTq58WsTaDOcZm3GVU4RkWFamLXlIe0boHBEe08
0ry0THlPP+WTI17aYiI+Sn0KqVpNcswn2ZZ3EAVymmMeY1ipsQA1cpZ3jlt8fnhdGmSCv6FEotEJ
MFjuZhuqVbv0AM2HJrEriJ0A/VPA7wt7GPF+13iMnJ9D2KVt+jFWCXEmBqHZLERyBMmhbBMGWizV
6/UFfj7ZlzaYS8AUtCXT/oMDoDoP5m50Vbf5A62eSzN0qaulxHIoNk2oS45W3IfBKa/868vg+SD9
++rfJ8OCR8OwAGDQmG7QfQztaCd1vg9C3qbwLDE5YWAAw6SasFRC96p9nMdDkT8p1cu/Ww8T4PUY
2CGwKUpOPvmLcmMoTySR3X4xvet2Nm6Sy41hIrse92HVjJPkdG5zo7vhYbB6N/+Vwhc2r4rx+YV3
YYwtVMa6TJaGNuDbcA6tMRg+uqzcXV8R58D+Kh6tPGEcDTkL2gFAUvk5TRxTsLvpRmycpfp23dD2
p9NExZQIxubRl7n0uSE04rxMJspBgVEDB7qWtRXb0oHyc0e1xft4myd1ZY5xcWBI0zKeUa3O1YOs
2aRxq8qJlR9Zfli6+2rkhdrND7myxzi6FqpjkmjwDNkbbtQR6HK88b5SCbbwVvJGJ0GZDSMyEbSD
/+Qwrywzzh+YsSJlRJIgplAD/Py69IE1FK1VjM/Xt3B7iYoh66A7AEE3E2BJo8/aomMwoAYipPCN
+V7CXJ9YAryq1/Z1WxvwHTi/djbGRFp9acUWTV/0LF+E+/RLg/Gm3FOfO1/cZz+DJ5pCzT7ukInT
K90MWCu7jJuWo0ZU0VRAk6q6SlBYefgNY+Zx//P6+rbd87w8xj3VPJOHKCkoT34IaVlz1+MikX3e
7DDPDOOVgTKbBWRdJKedjeM8kf0Sl/uge+9CRcOs/GRls25z5bN5jsJ65NxXOsl6+iQzd6aBUV1C
rEHG4JbeuurAm9DnmWOCMoa5hrHoMcQkgsi0az2x+NaHyKn0r5XJ2TaeW7IccpUyTuqijJCKR8cN
U6ZuiwmSUQCEG3WVHbKql+hFtEBmyjl7fxM+fzsM26IVRF2dqzYGAOKt32mu5CdAjsYQc6eCH8K+
jtzrDrpRP7o4gCqTyjVlLI4moDCI13TiT961Hpo9KRCWNOMBl+orr3600Wi/NMkEGHnQwkjJW/Dw
u4AV2f0txVnK9+AegUVy4qE66Rm7fKZdmmNCzNyn+KYd9tLM75fxwZQ0u+kQoXntdc4hZOdi+qDV
mzrocBz67kOowmOB0f0Gs6JIvsTMdKQ+tmswjF7fQBqorq2OiTAz0INdqw5IVerbhBwUyZNr77oJ
eo4/m0AagnFJTfzEvJwKmHmKF0B+NVlwk0Gz0JB+6KGLN5qKYyqYn6iTmXcx0DfLNaOMX8p6XVZh
n9L+gWhTPMZyrPz6hl4HvJt1g8yFesh5gYxDgoe2UPOpBD78XnqCcso+PWCo11eQvRjPrSO75otk
Y8Lcg75x/sQL3ts7eLbO+Gea5Zlu1DnaxfnDMO8L6S3+5y/rywUyt13SEK3M+gxJWYSH+9C7vZKB
tE2yMDDOCSjbUfq8GsYfk7Qzm2SYZSef7bi/mfUbvUA5Rn34A53Ly0XRX7LKaee+GHO9wbnunPIL
rj7PvFNO4p7idUR//refkLnsFmluxt4M8PboYrskkVOnmT3ExFYz6en6edtoqF6ujL3psnxMAxMx
WXsqMC3/oz0BV0CZVRw86qH1fcoyPLLNQ+4KDk96929uoN8byD5H5AZsHI2Ez0pJ5Ew3cyIQqPau
ifxdeOAVQLdj5tkYW7kYq0VeGvC5ZCARlvzOpyTCyYEHgN++As5mmGCiBqQRBNIAQANcVQA8V4J9
E+wRPEnXt45zllkwSFLXrZ4PqExkgqMa97Xhytnu35lgwkWy1MOIlzCcIwb1+PQ9M48jL239myv6
/MGYgNGSpU6StpIhSm7eiyADr+2gQmmHWObPxht93jNugzXiwuV//X11mEHMqLdaiQ8HGNUdFfVo
wRlBhcLFNwhMWwA62cUtzypvt5gIEuPhITQEL+/A3ImZv0A5i4d22uiTXC6MiRvTkgapEGNhuQY+
Lo8An0Y8dXmrh9rWpdGKgczseKJgPH9nAkijEHEUBsBoaTpCs3It1qxR6R+mrN9fd8e/SSB/uwo7
nZPXAN/VsYkXceJDGrzp/CU8peQQdjdEduvlgQy7XvrLEB1de5PiD455ejdfyRNYeDe4ZyuoriFP
qD4Gt0ADlDaTxR+qle9VytjNWe5mwAJ21zSBXjMwAX156Rigkp+iFqtNTdGNZzuQwCCP0eDYNuO7
NLC0iVdx+DwlBAc6W2Qr/SZ2MhFSxC4qtVa4g9+77b77X2hGNo/DyhITjA1pUAYxMlBW9WbQD4L2
yh5eyT62tQOowVHu5+PZeCaZwDyVKjjXKhTiJd2feohHgGOL+6badJHVuujfV7FF76MeQoq4TmVP
Psi7/LG2czt6pVQHw+PsyyeOS/IWxUToZdaLoqNMwiNq41T7K3L1U/3SQrDEo0oKlTeAifz1X1ql
v2q1Sm2cwBOToPsFhgpM40rHwAk98xRjijTyu9sMUZs7REq359PhW31ZJtlr9EofowoeI93Hd8N+
ORrP8v3oiE6yM06ZfX2FvM/KROtJkYfGAFO+Y46vQmdV4MYPVU5jaDv7Wa2ICdd6Kst92uoSTpvi
QsDkFhwt8xt9mJrOwqlB8RbExJJ+iHVBXAbZqfvGBpGuJfS5FYe1+yffDVM2mibLOkgqLh3DTPSi
UXNK/jLPR6mNb4NisMoq4mzPds4AUPn/22E+3TCIi0kn2ZCPS678rbWDvVph5D18aADqEUbL/HF9
YRvEOjQ0ni0yH9DQAewBaB+8BffC/W1tpX59EhH5bePH6M5ORt+KCF/lPjqKoK7TFU62t30Z/LbP
VokmVdDbUcHDOCeKp6SFrY+vajvZetsCbSzaVR3uNIFH87x5uZ9XzZaIpEQhRZThHKhAdvSjClMf
c+QFAU/0hjrG59N9Xh4TnJspleaFdtp0wwNPWB38aJaD1vsVr4bxN6fubImJ0P2UTiGR0fmN9sUe
z+4DRM1dWvNq7JDbZt5Ayl64jcrE53iRDEMKUWNLw1t5vA0x5V/cSxhAlPXZqmOnE36Q7ksxOdfd
lWuXidCDNA+ppqCwHtzSgfvEmSzxlzjL7P9RzWvlI0xgVpRWCtQQ7yp5cATTbaAlGjjo/HFWxPMQ
JrTUqW6EooEqenKDQz9YNXSfsvvJkvfNbtmlzwpIn6jmk8Y5+dv12dX6mFjTxYk2dhouHs0anOoh
c7sjiLUUS7lVDoCXPppOeUyA+eDhZ+m/e+1IMBGny8JhEErQHi66cJMusS2PtUe0wDNVEZ2SxDUC
nRNXOd+YZUmBwto8zh1upKFObhchc6uo2Cmk9jDk4y1R53H2lBPUWJYUc4iKRdawp1+We9rc1/xg
P+7EXYHnWGdl1ntyB4qo0OJryW3fh7+jAEubUrekCusO50MNbjLJmqc7ZITXV8dbHBNoyi4zgOVG
apa2yp0WPpSK9Jxpp7zN7ocQ+iIYJvezTN9dt8q7GlmmFDGqFrNPUFMhqUWFhCO7esq9yh8oTUNn
xy7v/G+XkM4HhGVK6brQKAcdV2NNpQBApydY9H/RjrWXk+ZFx/4GWji7whZ5wZy3i0zoMaa5GFXQ
MTplseuW7xQHkP1Rk3m1Oibu6FUYdV2JV1i0p3qzkx/eFBYt0Ua70OH1K35xFFw59BoTbMxSjEci
oEyAQiYalIArZ98FkIglN+qBIIzrSLIxJ3+k784Wigd4DhJMrXBZv6hzfv4duqZLKpC3msjcH7LS
CUpZo/e83Cf7wKvcyBkssPPe/2/SjtsbeTbHbGSRDOUwGshuJgHqaPritUtsRQavnkVv22urYvYy
UPV+CgUUjFu1fhNnzcO4scs5f5vNBHJeCrODeTgIfdKhSACuO8pu4Am7Dj01FA24mJ7tcH02xdwQ
U6sW6JYgfM6isu8kCKsOiS8Fk190sVMUXGpHzudjy7WY+Bn6OMELWn4sfQ30XSoll7SFb7Ujuhkm
BHlkdxy3YKEkJcYIpHTAq0XJXUM1raEtrFHec3Zs+2X5+zP+yhhXr1lZDU0hIYgiwxsFHkq+YGP+
90tg5Q4fePg36cTZGnMtFKLZqS1RgCk7tj9rRGckoRDs/k5QRzJ6KgIXg/cbEmI2j77yb1Lfs2m6
v6uFVlqLuUQNgRrqASi5ZA7a5/vFA974fyjuc5zzFxXVylg4FJIclEgL5zC768LgsFSoCuip1073
RjLwjh0nYLFF3VifyTAu/20lUKrcyMleP3pA+Buv9//sOX3+kkwgmYXcJFmFk1eNr2Ea20X/RVF5
Uuc872ciiTKRKIkrLCmBdHLRvGbdSa2c687P2yUmhChGPplGjPtGTk07CR0MtdULsQ3Ni1XO9CVn
OWzxtkmCuNcSlMYSMCp175gZ7GLOmDvPBFNV7BWNJBUBTUAUn8TuPWihKv3yrz7YrzrByq0NJa7q
TEBLxNTvteVnqd+IM7h8g0d54RGfc/bmk9Zt1YSl1gLeBhVFa6oPwtJBKDKz4/Q5GVr7+ro4sZ0l
TyqCYVaGoJcQau8DQF1F1b9ugLc39O+rD9dORSQ3PbwZ6s2F1FmytivML39gQ5dEIFd0qDKxtNmK
KE1aCsYNp0LvjYIFVAjD/3MBdTzpV0aYKCrn4iIbIqKoUPvxtEeFxBoHaxgGzvthg6zv0hDzxYxC
gujL0uJ6Pxhee0p33WuH+0He08Sv84xT9Mgb8drcpNXamDysHKQ6Kxp0kAikXtJHNTzVwONd36Tt
a2hlhAmeSdd0okGn/vs5fGzL6KNMoB8zk13QBy9iEVhFDEmieD6F7bDrSt2aJZ1bQdz099WPYILr
VCjGopZAQmQ39C7MHyNHC8EoCWUGaFDkbubxOEg3jzP4DFQF/5VltpaWBIZZdiNqlqKwU6uXtPoq
g4Yt8zrebC/dpE9Z7soQzXdWJ22u61RLJvhNkbT3UmUe6kjx8l78YqrSO2cvtx3mvCgmm9HFtukN
FUhR5Wn6IAcwETrhy/jefA9c6dF8BAv3ayztrhuld9K19TEHUK8mSc0oH1E1YA6R/KjM0Rp7r4ei
Hvmhde8Jj8aHt0j699UHBancf3u3ovEUadI+jQwvHv66vqpthzx/SeboZSjeDumId4MICKq5lHbf
/cntuPIL5twNc1VPegsHlPNjm6aWQRkqOar2PN9jjlVBADDqSvheqbpdrNkzuLeb/iTwFDR5h4nJ
W4gIlq08QBAu8ve8AlKF9NYYncz8MPLQONsVlfN3Y6tifdhnadgAjjNBfwvUweDVNx6UW+SWQAs0
LzFP8IuzNrYqNpKFGAWGHp0yfS3Lb2n/CFYRyKXVXGL27d3SMQmqQpmAsA860TCrZap14Lx1EE0b
fpHVdgtF1Ur4ed25t189+tkSk5nlg25EZY5xigZ671AmQL/XAAintMm+dqjQUf9k7qtbXtdw+1Oe
zTKhMO1GLYsN9KPiGjNDtd9EpmU0r9LoTMnH9SVuB4mzKSYSZmM+lyToUCdCPgg8dCK9L8nuuo1t
AMTqMzKhryzjYlF0tEnyn4uru/mj4bSgKFXRCFVQYhMcHkkad+OY2NeWhtAZFZyR8tsDqIWNKyQ7
063gOXApx3QBuu4xAuGs8uP6YrfD/PmDMgGxGqtY0sFHB7KWEFSsqTe6kd94PLzWL9TG5+vkbIcJ
iyCklKqu+oX+zPbGZE0ulfsRD7JNBy4S4IWVr5S+1G6s8kZ0ZJ/7jWlQvPYLmKCpUiDEosQYEDgs
buzXt/qddKxaG138EXrbCQqNwnPjFbe5aHGFQXlHhI2kaTM3oNnFyXwr/QFSR6In3KsAYS2v5g4U
BqD3pQPJM3eQgBN82PdgXcmajNlSjNCOuV+kxU7vGyc0+ptRbzk33/bd+nuLWeDOrNeS1gVYo1K/
9ebPVnSuu+rfpLRnA0ycGZdJgOiKhMJiXv5Qp8CRAMY2h66xhKKz9SYGoA16ifn0oxwnDBHiNTfE
MefuVXjLZEJQnwxEiGUsUw/y1z6S7ZEUTpDINuQVHon2ogaZrYNAQVI7KwqIF83FW69JzxVInJND
LQSeLLw2qnYYonSnReQxS6ABNLyrweCIRnaL50AYm6otmm/VAJCHuECfCIXhMvbALXyXy1+UTuU1
vrfbC+eYx75Ml1qYOqiMASYRfDEnCIbQ36n0+7D+2gWLKzWnWJz9tDM8IZN2siruelJ+7eJ+ry4T
cA7i/5F2XTty49r2iwQoUuKrUqXO7Q72i+Ae28o56+vvYs89LpktF8+xgcG8GOhdpHbiDmvZvdXs
k9J4uPzRBQ6fh8WsKzmQhwZWG2n/jGXsIEXY6UTUGN/0DRQFeMCLMdgqzjzjhQZDUsDjB6Q/SCEe
mp3pZCWyHS09lcFbFFD/8rm2350AOAZFNVIC6z0krNLdvFeLcqgY6MyxOYwPjFQgwTL24CwzHkiM
piFG+BSZ0KY7WEnlnaCmy5k5IKPDpqDPevOTr2EfNnA1TARHe7bV16GSd/msm99wJZS73bkI01Y2
cFST7oz5eho9qRUdjFndB+9+lsH7OWqitVGyeoF5yxoC7S55ZLDijFdx+l4Iob63jkRlhWqKqulU
sbiAPc6BpAVgeXNJsi/KQ9P4TXi4fGubachaBheaAwmVIgwL4gV/7D3Nb3cDSN6+BK70/G9pokBu
LIJ2EJ2LC9NpL2FOuEYWjiXmk0r6axI1Ry237gVnE8nh9LA3JFKPOu5Pv1589sHyY4Qxz/CqdwMb
bLC3YmyxzRfG+j45NQxNTe/CBNttgy/P9niDppFjLgj+0w8GQSMnjqjRKPqEPDKSTEJDalN4L32X
3KEm64NipkXLHfUlN3cLNB9E9Y+t6LQ6JOWeAKOcaqkZqRj5HHsHnfk7iUiCKbfNsZe1DD4Oz1Ev
hyXKEWxWgw2+hMdq/2/zzRAZAftbvF2vZXHRVm6omeD5xFbLZMsx/XfQsRKMzPVgF5gHQVIsUM0t
T7KWyG545ZiXpm6TGAUImF1z9W+jaggx6Nm74H7yjTvR62kzraGyoYGeTrZAUMsdsQ/MTIt0jObr
YFdEVfWxOdEvrPct28m9Ivh424Z3FsadTpZBNPW+BxAbr2VuSyiDpLrgo4lksH9f3WCajkNdTSzI
1C7G1LPpthGVh7fV/HwMzjdW05THVYq0tjHGk5Sa10EmyPOEn4VzhWD8CedCgYsKnpD/uJmf1nYF
yl7FK+4LbC8I1E50aZxHNHPFIFbFNrqwtsk62oFLnfyaDSKwl3v3RN305S9lch6xaDKtzihbk1Ps
9JkNXkR+PzrUaX7Mt9qRddMBAy2KMaKb5WGzYkPtjMmChSm3bCUWc15ucJUe6kPnzPs/enoBJV4F
gAFWwIGW/Ks2hmqUTnLO1uzB4oKJmcLtGIUTBtskzCSqmZPdYMDM699En/Q95/jgu86See+PHcQu
rooEPYx9cSXv0tlJPqX7xE938229s1yWcWFg8dHc9Xh4ip7cmwq1ks5Fgq6bQwrMXpzbcmMa2Wp1
NEzBdDVTyksn/BAJSlIbkay4RY0l0tHDwvoSfZbL68C8zktXoK7sS32UZmDsQ9FkFVB1v37JXusp
gEnx/mMbpP8OXJLRYS12w7SJ27uzO+1kcHFhsai2W9H33E4goET/kc+ZaNfIxFKnmY2Szx5x0ntW
tjC81mVQGGFki9ZYt5J1prT/kcdpLgwTr/cYCUsg7WXrOlF2UuHH8lfBtW6G2LMY3hwNMhtWPyDE
zsfhqsI+ymBrGFdQ7dQfbdElbmvMzzMRTit7XWsDMmL5BUxjttndB8muUkybyreaZuvkfwZgBSsk
uBTQqDRBDku50NrgaR7LrPpRYcwyGRcP7zxbr0RLgpuKuRLDBdVxLuJEqWEGDFxAw9JjilUlMbrQ
pkWvxHBxtU4TqQqqBfpHXvv8axsctOKPsp+VDC6wonCh1YsOn1VmrU0CFAH0wDHlFFD9izMCnSRL
g9cCbVgtj1DBTvwhfamN6f6yTooulLN0vWhbLUOVBX1D66jsyYFhowPAcX9ZjOhCOYPWMxxUkvDd
IsnHUHU9Hqn1R2nE6kI5I840MB3JA2Ls5OfgjAAl2xXbU2IsjJmQxGg7tP6UpvMgZW05gs2L4uIQ
0YerHJNjqQPwQSz7dlj2+pPJsbN5fcARUGTJTMIMw9Nt9yBLsZ0WPhWtI25HUdWggJYH+DbK7r96
fRAuhJRxAeDZVh0WV70hQF4ZdzHCd2cPXvIgOeRq9hmlJf0sWij9zYWepXMRrlzkJbFyLF22XsNo
no8jMNCQk5H3VUTAO13WyPdm0IcYtzot57G0HHTlSg4bL7pjBaTK5baf3urqmXS3QHs6LuCnEg4z
sxu8JJN3X4BfqSpwILy/52avteOjijUGdkTRe27b4s7XybkwPHQWw7BgDYn0RZ+AeP84ihL3zai5
ukHOgy3JVFWphCgdmYe6cKt6ZxQnEosc5WbUXInhXVQVDKOS4tLYTqCKrJIxbAX7f7l6RdcmOhPn
qPIEwzgygL5R8DEOs4x+FDaP0zC7Kk0h/QH74Ze0gXNYnWFKYxCqmBIGmAvbFSgwgbogUY0dbcee
pbkP1z++iJzJZmagokcKtGWDKConN+qVNsoKjGyazbEZnND8ZBG76G6kKrXTWpBLbuvhT2E8sw6K
wEBOxVy2OxmjU+nXofbdJIInnUgG57hmEqq0YJNllRLZWZE60eKp0h80Xej51jTOPxlA22rMCAU7
4L8b4z+qiOt+W/POF8X5o1mPsDEGjgfXkKHgCfEU/RHJzlGplafLro95mY96d5bEeSG8VcYwWFAG
iUOAhNF2nwaxd1nEZp8VGGAgKqGUoszPGW0URLHWdHA/AxsycLPHTrbNG+mmwg726I4HeU8SR71B
E+bhsuTNhEYjKpWpCfkfQPSWvgrKCWkVYwZibVZj999kiNvhaiWHc36SmgGpz0JEnuOXFsC/GvGm
6fuC7QIzs8v+GMoP47gLqa0EghNuavtKMne15gSgjJmNesmjG/SWXZe3xiAMx0zdPijJSgrnCCe1
oGVfywBhRQ91wCdcbIR/t/LKQ+Glt7qA92PTF67EcT6prZe4Liw4+cQE+Cqy3pa86QSIgMH3WMgb
LLhBHhdgSMqligAI6FIrdUn7bBXm17QuBE92kRTOK6lq0BKcCUCOU2/T6iWqn03JvqztIhmcUwKD
p6r3Gly5QY8ymOXy0yTibBAYFD+EqjQmGYF0yJ5cGHTZMZwZNjUgKqIoIjmcV0L5XkoHAGbBY5SZ
3YP5Ldhp7lvs0RvrKr9K74CgovrB6b/YYWC3dEHXTXbLqzLqYEmBOugRapzU7q6MPVsOKinkTR6Q
41xRjiHyHSbnO+Q6VcPJgHPUd2yhDQk2sH/dgiETsUp7I6Km3O6OnK3L5FyGEmTmFNYKmmhP9Nb0
xycGiGTeZyeGGRR5yXeR+9jWSwpoE6qb6NxxwUwLm4lG3YzeS+OA7CUbD1QWxOPfHOosg1MYywjM
Cdmngj298GYG93fomR4WLfeVxwicpcQW6ehmiNbOEjk9KXVzmAYCJyVZaHiiVGxpfr6cUFkSmPVm
zxpVlJ/3x2mIHimp2euoUY9O7827fyf1ItSpCfgj2yu2BSKalf6NVp5lckoSDEpPC5YWsqIf6xQm
wK8CZLnPYDdENiC6Si68qKRJopZhnanpvqiO+nyjTU6u7i+7x81MZ3WNXFQZNVrXSwWf0kI74s7u
RIOAgmPwMAZtZ7Ug3WTZbb2XtOdQlpyJ2LVZiBRiC8pmpRD8tHUhLXE7sDZuqvsKfTKi05DdT+Fu
Ip/VYSe3r3QQ7Le8rxh99Io/9YGHtyT1HBZziQdy/qPej461oz7mJr5Fb/PthE6J4eSPoRgffTsM
nKVynqPI8zAtO6TZDPY19SJ/3KH4uxuO1sE6sH0B4tfoWRuf+/0g6pcIvBaPbtAY5pgNGVq6uOQg
3EfyZ1kEj75dZDmrpM75ELNN53pKkHuMToEaJl60XuwZD9OJHHQUWZQdo42uAJkyfW6uRVYnOiDn
VqJsVpeEItDN2lEz/WLxJtHEtEgE50X0QLKSIgZHYVveGbWXd243CCp9AqvWOd/RAN4yARMiBorN
U5zcNfOny15DdATOa0zAqc6TFlM0Q1f7oflYD+pOnn5cFiLwHPwUdhw20WAQtg1TPXf5dZ09UM0P
e0ETWiSFy0GLXpbUvmS9zuqmDA/EeAMEYyxc7fpN8vbTann8Aa3qaAdwEEwk3mLmyEbHIXpU0WZ4
nO8WkHngrQLcO/I0As0mdjVRfiP4YHxfX2vbKoqw4+QuSet0su4YjPArDu4vfzJRhOSxCJAKl3HJ
GpwM33E5sIXTwVYfWbZBP/9tPOZxCJZOqhWrhaeYMUb7L4HIfFde6djmoS4V2JToCjnPYIWqXCYY
Z3EHxW4xibfc5PpOcH2CGMZ3FXFxQ6hR7Br2ChYAzNCPNKTYM/EtCyNJOdx53gFVoR2P3Zg+CIQz
p3AhmvFIBCWdrK6ckXDUyeSFqWbnlvnWAt+769PjCKasKbFuokk7DG18RVJw7FW1MyHBC4lp51j6
UcLMnge9sQMiCx6/onTP4DxOrki1HLE5jsHvDuUzekEea1trO/lQlogKeBYfhVaz3WU9hyK+HVkV
ZVsoFFfC1DnAqgQyPgwltJnTu6xmEs07IaDcpp7pGhgOqCpToOT/+tTClzYlasZ4av3Te/LXfpc7
QwByQxSpWR/vJX/phP35TSe4ksmef6vnXbaUS9PrmIIgxA0WpzA/RdShvSBfEp2MS1wWaR5jWuIb
1tZjp8duZvp0er2sxSIZ3JNnVKKy6js2MZXvSizu0FshRNZmcF1dFvsJq8vqA20C/hFa4bE6o7Bf
ubMhSMq33ehKBOdrsjKIhzLHTXV++RxjFwKa/uUdvdbrhXBO22nsShqXkEjVlIddAWn0kc0yjNdS
aGs3DZqCeG4zmKwghO3b5kFo1ZsltJVkLk+pM0MbhhaSo0N5YkuvOtYJ6QOJ7PQTnt1H0RSDSDs4
LwKuCJLECz5dqudOiNUPtbgdRKCaAmPid6wkOtJcTfAQKZVjoNuyfCrUYyzacBDpCA+VUSlpSoce
d1cyYA4GJw5eCwajG96xYSkRloTg6t5/zkrrSTYq0xTi6vJpeI3K6NCDEhWgZr2gJrid/p914t0n
rwSlZSunZomgbtjp1+pAMH6mvq/lBCitKtjJWZzBqTLsqGRe6A/C7QOBeb8XVVbyk7kh8bjgUcd8
fgRwo2C0MagBU2hudFZb80TcstsSCTqRFmpBlId9reo5MrCIB60kp256UIkA5XX70/38+3wxN48t
FaCy+PtJcJy6Ezg100aQuWyiJVL9LIOLWqHaVcB1fi/Yhfv+CaCkjuwDHNRXE9CUVnsMyV4pTumO
Jwsl67sB69ZCb8L81IcEZvUbuCi2FCSW25Qlnw2cVRrh+ciyBHKXAh7yybgxr4ndHxjY5vT5ctQR
fEG+AjyoOtFMNvFfad/m4EspYt3cXFlbXy/7ASulHEylKNIGAmoQHzWH3APkD4ICG1eUvko3hmd+
0Y4FODyCwk3fontJkPyKDsjFPHUIFzCYYvRgMQ+6+piKyMR+483O+sNFPDxW5zZp8O1McCRQjFbr
nwgo5lj0qa5F7V2RQXABr861/5+1CdLjQO8L+khFy6HCA3GhrS3w3svTCaRYxTcTodUARc4zaGwq
dOZRsmwAmS2D4Dm0Qd9+WRm348/5Krkg1+eyialWXGVVVLYpl47a7TTqCAEaBeZmscfMSieLJSvL
loB+KKvAHwPmHPI2DvsgeTBEW7CC72VxziWo5nTpeoSE0HrV0G+o7+JGcGnbqf7ZeVic80ixL4yG
KeavGgDMNp+XvXzH9r1z9hpHJiL5lz8S+/wXfJXF5cJ1JZmatiBPraACIxC3x/umfWjKXTM66fRw
WRj74peEcd6jja2AzjVqHKzVnB7ZYi17S4iK/5uLeysvxW8iASlHDZoJh0KXaAavSr8rv6fHALtP
vWvu2gOg9h3G7gm0XPfyCUUawrkPDIl0SsNcf1iygpfVO1n0J1HUkGVNt4hFNI0zK5CnYXeuCVCP
V/RvQUT3VRxct4MIC2DbcZzl8AXzoSr+HyR6PjLOJObo2ZBeYst2IRzS21TDlTDOstJ4Npumwqh0
1Ow1zKFj2H9wZ/ptmvaNCFp401+sZHEWRodEbstQw+pRdY2FWQCh4EVdxl9iWWBbm8qwEsTZVpHP
ZjIFaNOEsQNAVXsOH0KY1WWN24yIKyGcTWlDNdLehL8Y6FeVHJTFu/z3hXrATrlyr626tPkICFHk
ocGucNvrbq+Cupn4zXXgxC+XpYmujLOfqo0sSivUWql0r6ZAI7lXJsGFbZdwVjfGRV1zDOYii1FA
i3/ox/gEBoDvyVsO0vX+ENlP4W3qCx2SSOW4IDzrU7NEKerUxHTU6/5YHEw/uZWwVRKb3nLPBuSK
pxDjryImh+3ZydVhOW+hkkFtNFZWznPVHkPdwSybXSrWqSfxM5XzW4A9OTOw0sfUEtTKBN+Sr5vL
Vj02iYaWnlld5yHe7cRWFFFrmRnrh5ByPh8PWUITUk29DIcr7xZf9pQ9qlS5vRxZ3xWAZW+X1XM7
Oq/Ecb6jHdugi0fknwz+nbB5gBv1s+kw3ZH3Gsqif3s+zof0ilGpGYpzaEKh8gdqDFbIzn6w7Qp6
J0oGRF+M8yVkaJLUClFmJJiDaUzTScybUTtcvkOREPbvK39CJAy8dhQPeKMZD+XUOpqc3k/B/Jfa
x3kSpUoWq2OQkxK97oOHGE1JEa7g9tLnShs4T5JKRjxGCbqQbGmLlccAl4h5UC87ikdfRNfGuZBA
zhIzjEPVtegdmWykn1P2d5kFX9vWa01XF7b0kjeZowBZBesOw7i//Pm35w0NDesngFDB/7nv34MK
dcLMBBrx1C4yRz/iaeIFbhQ54z8D8E+xB+x3eBvX+96+LHrbC58lcyrR10qH1Vmk71NwnSfPkXJM
JWxpHTLRUMg7AsNHr3SWxCmGEZZxUyrQcTYhD8oLv/fIsd0tLxMgxWs7e4PjP4xX6l76dlKvqVs5
C5tfOhiCdJSd6OPvIBRLWAoBzR3nPWBpRmNpDGGm1uxCfzLVxrXCk2IogqsVCeI8h6qE+URqHLgr
74Mi8MbO9IN8vrJI9nL5I/7G6M5n4vTHjJXBSiSI6mevkNMDLQtnTBYv0ADSU842YKXdOq5nR5qw
pqmIkD5/o79n+ZwWRaMapFqLiIqXs7e4lZ96w145JXhFY+WCxZ0ZGEVYnheh9Wyr71kwp1Qhxd6M
shRIItTpkGFzs8rJaQaZULA0eyNLni9f9HZKfhbHOZxGG9RAqtEDlPrdQn1tcInidMqnWt0Pg8gp
MEW8pKhcmlJ3cjWkKfL/5Mq4bQ4apoHBVwwKR+SZ8j5A0nT5cL/Jan+eji8ahAbAc2NAJQKw1c4O
5NgDLdv0Rgri2/8Gql5gH3zlQFuCbEplwIHBIfrdFNvd0jiRCcKWQfDZfpPxnU/GpSgSpVHcsnp8
mod2oBwq+inL3TE5pXHuZMlNDyQXdRTY/3Z0OgvlHI0UamYrFRhUzwf895iEh1KYCgkU0uJ8TKHm
WQI2DLx0/pl8EBbvQC5wynfLTr2rPP2WgS3Me/NTLNsiYvnfpH3n43E+J9ItBjaJyCEf52dzH3pg
AXFLFJI1TwXnjiaYBdm8TYIXvmqi0qPzI2S9Wcx1qbLmYXrsl53WPlizoJDKDOqDwaEYDOQoolFL
5gyuqXptktmqzpBH6CjbYXIwhsCuQdgXIVeXMq8zXy/b3KYNnEXy/SiLsfVZI1LZOt/V/ZVVXLUU
EF+dwLSZGlw42Xv8WOWXIP/TygU08u5MKvSFrmTtx+VzbPuO1UE4CyM6bduYDQQNAGxb3BTZS7M3
r9m4Rygc9xBK40yra1mrsMOXwrDFlYqtoxzbi/kB/M670Be9ALaj6+psnJGNEe2qJoKmd76Foe56
V72ojyysRcdG5DTe15cufSrOrEINIfp9kSYC00PulTsDuEvkM0VjbcLKXeZ2L8lLetCwXlU47Un7
1gHDsQPuQ+ZlOzE1y/ac8urwTINXqrP0Rt2kKbyYDmpwBzzTWGArHTzTv05OcaM5YL/xLuvStqX/
NMP3ZGMlUQfNTRtLsHQFuNH5eNCA3TgKZAg1iIvkVSHLzTAgC2SdRIjC1Dxxs2dsXu0DTxE877Zb
RKtL5DyL3CgGBRUoe7Fmh/B5wCKgDlyAYR8D4iG4Qp6fH1hjmNwsFfKkP6NbpOcf8N7YXd1pqOjj
2EtYDOzkxW/ASDqNyVHNa0HI264jreRwNUu6NGFfJUxb3udfp5dmbx0wGwrsCg1ZYIg9Oke02raZ
A65kcq7HCMEXEckAxRz0pya5TwG1J4dXkW7YfSgyT4Fu8ijw0dilSrSg1tFMypUWmbtunE+1SneX
TWA7uK7OxLmcVFqwfNMAkKD1zFcGCBXEu95nHJLqPnabzv2jFfeVQHbwlYIoyMTSZUYgSjA/DEsI
SnvCyPnlY23fnokivKmZgLLjsvWoikjYztCOyTxQwOSQxM9FnPXbEzPASPqPEM6yzUlv8RzCCp18
jAGyAJj+6m14iZ3kZnYB9vimYB9Au6v+TDPOYjkTT0hAGyPC2RbDI+FTMu5DEeTUdrLwUwSfnwda
hqLljOmzjB7S4dDq/xTlVU8F5TX2Qz8GoLMUzoQTmkVJ3aDiEQ63y3yXGfuZFp5seE1jOFro/7VA
zn6XYDKbYcYH683pFj0Pe0lzJ8FCG5Uqpx0AbKsAY8i8v6yLosvkUggrDZogSvDYGbB4M+xq5Xul
3WCw8rIUgcbz+XkbTg0ZEzh+oz20OWgwnEi46cDu59IH40xXqjVtpCw9abDryObxNdNm5K/mEei4
30VPDn3b3Z71g0sIUlLRUmcF0SyTDmYXvoXphMVrUHBG443RjR4a3J5MKp8OP2bVLO1uNFwpHm6U
8EkuQc9Z57apkH0ZNq9NjdSN3vdGd7J65HD5/IxN6Kuxjfym1SobW5ynTK/teK7/qQstcRq9dc2i
QyoidU5DAQvVfw+Sl6grvShMwZmS3XWGYZdBZitZ60XT5FTTAG2SKpQ9RieSpJfLX3g75OGxYLDG
o0L40dwlKptgbmUUVZPmWNY/Wl3z2lG3tfSt64pTbBqHUu88qZDdsSw+NQ1WJPSXBSwitRgy66O+
mRqhGjFUEIXhHcNptVEmclNaoLnrncVf3AIz3gEIjSY73rXu+17ZZ9FWxkd9+FUkF6qWYmzMJgxB
S98DPWrJ0qMxZq4u4REYRreDJmpVio7IqXuuRXKQh5Xudu0xk06T6Voi+pWN8PvrmTgdDwpoeJ/i
TEnvRHcMfxmc9I6ZopKNsdKTmFvrPXH41Yh/lciFxmKaVJOA3NItAvoDS6vOos2FLQ2RY1jQ4TD4
YeXl/ZImT2km7eaWPrdp4hd0uWoxdd4PmafB9PKwfSZ95xGtBvTD8GAuryqsdKGpIEh89J6//lwu
yBZJqCVGip+bDI9d5+hN7mipu8SCR79It7igmiZBnzSkAJhJ87qoez17G8YvvXRNlv+dY/qXA/Gx
VTIBvC8DatRFRRiJi1MlUDBRnVRwHL7iBa4VOZZM8DtFNQGJlNKjzB7bOYmPhlbsp1h3L/smganw
czM6iYNONcGum8Jdj7nyhDVxB27MuyzmY8bw691xTqcdcnU2GkV3gzq/6jDQF5iVHfe5HwOfI8oq
X4kezSwUHG7jWf6rWM7x4D3V6nODTzYAmzjHMOECEm0M/zP4zT9ZN/hVGud2jGJUl1hH6Xd0Rq98
KNzwSD6BJM7WnPYx9EXlLoGBWZwHGlpJI3KIwrYeqjZiRRICdDq2B5BBXf54IkGc4zH1bDDB/ApB
875Qnby2dvV4CpX28HdyOI8xAclFl2itu0bnEFYK/dr29hR++zspnMMYBlCQGiH29xTrIJu+Ee4U
SbEL+fWyGIHG84iNZpq2VW7AsPT38kwMmA4GDSyqhGz7CzQFLSzPEsB1/fooq1JrSJVE1t1Y+VxP
Bz3dx+ZdYsi2HCwCNfhNyDvL4hROK6NE7ocFG9PY116uQHZ6252Kl+Z9G70oHdFU2JbegRYMSzQW
UHQoD9cVqEElEdUCAllt3Cz0U6cBaLySI7tRKtHZtj7XWhbLoFePW2IBgbs1CdpTj9UBtZb7EvVj
O/paXidvLTDPGE198IANLmCauginl5Vlo/uA5+7qqJx/nM1eoW3f63AdspPul1O1Lw+lG/uiVGzL
368FcR6xq+bBbGcDHhHjnlr+TwdmkFi4I7uR8f56Hk4tFRKDCYTA8V6jjuTqTo8dZzwBrpPb5AXP
N4S3Y2r5ly9RdDROPSWjrNM5y+E+zF2gnjLp1cwygZ4wF8TnYOvr41yhpi5GjmQW2PAtIKS1T0bW
7poOGViHGo+uOIE+Ck61Uaz49So5rwjARIxAlVCNwSdHttCw7IfTcsLGOOZnQmd6kt8yIXrBlltZ
n5NzkiDMQokkM2Hq/dfGui60DL2NHTETO45nkfILLpVfcNCSLmtJCuZRfaf5eI/sUjxNrc+G7FSe
7Gto8Ee76AllT1S6Dpd1RmD2JlfJiJqCLIocI0nFqnp6jHedx/oRotKZyL5Nzr0URp7KuiTpbm7d
dJKrtl8r2S2G2Db62S91p1leaSfCKBFK5byKmRk5TUPEIAYsNwEsSj/Qe+JHx/99ufYXHTU5r1JM
QRMXM2rHRVu7geU1iuxOpUhP2Me4YHw8is0MKDl9tMABPx9lFMdrJz52e+k62st7Q/CqEOkF50ui
UVcypSnxYm0P/XgMySlTO7sMcwcMJnrWeTV1L2uiwHvxhc+8z/Mu6xHs2vYhq9wyfJBFnLsCozY5
TxImSjPWNfKrjnHAHGiR+aH+IJVOWQUCuxKdht3vKpz2pkF1DWC6Lrh2y1h1kuQwFovgythH+KgP
JhIEiyiKxsP8VTKYrkAEpbtR/xj1n9Mk+zKpsz9JvQD7d9tB/RTEQ/zFZV22EnvuUXq/VPsiAX9h
9NCaXxZUafKvlxVho+/EjOksjfNJGQ1TAIUidrZYFlK9xNcT7K/l7zjA5h3dXxYnOhvnmUyK3a9y
gabXhl0YGIhxpuAzyT839dfyfy+o/noyzh8Br7mYlhh1mdxytEHfLcU3ICvZliR8+AlU4515aaV/
yahWJM3wFCu9erYZNz2gvYe99F1Hcxtj2AFWk9JbuXRFw3IiwVziM7djZEh5q7sSaXZq1X6jae4R
otwBU1qg/puv27WicE5qCoZu7jWsNAwE4LVLs+vmFh2u5sHMgsJHIcHPkczbBgn3YVOBrPz5sups
G/lZUblkSI8sOTZbGLmFxZcW5mEBBktRZe+yGNGVcm6LdllY1hU8I3gmEqClBaeufRtNwRSnyA44
jxXSMAvrDmlWnx5YWyN+Mfs7gsdGkWi28ScI8L/YAr8nMg2TnoUxkwdKHjYEmzuoTGByi6HOS66Q
P4bZ1gVnyQ/HBFKS9VmEx1vnInhmdg72AMy0m565K7xYdiVXlH6woH9JIudZsgLsP0MG96xVn7Cb
gGahCM5I5Cp1zqGMFEsWUknZXLnsgP4B+A6DHV7R3bArdqXAU4rOw/595VMAZWYtQQNhRvwUj8ex
E+Q32+H5pznxwElZOhe6VULP6djYTey202uc20X7QAZBdiMwXJ1zHHUXksECEqyrVvU+kQu/68o3
hSz3lw1XJIbzD4ROeaNgOdo1++Ra6yZgb2jHSpkF/kFguTxakhmW3UzD0HC7Cl2dh3xxKlB8AwZo
TqgNHLHLhxJ4I57frYjHNtFaJFGq6YTho2IsdqcOdlOVghRKpNz8Iog09UoNJj8dTbsuthlfEXHT
EjxkspsCIEfUtRPK4/KOcNKDMYC3w0PTeDUBL89MybxXHMOpdqKV6988a39qOw+oVOVlSOcYjz7j
cXAZN5L5IN00p9ZXjmxZH5B8T2AyV/5O83kgpaJXjUmnjD8uvmrkhzx6UBKBCIEZ8xhKWrrE+Vjj
lbKYX5XqWutvRmwrdcaNjOfeZV3crMitMgAeQamr4pkE7JnCAO1Bugq4df2us9kkzfAUCoOIQPcN
zm+Yna5pJEfrkBSav2B4QUlbP0LxsW/63eWjCXwHD6XUSNZUBEAxcuPloMEXjo+66DkkEsHlFQtp
VJWmmeEug+5NZYfphdiTddGgjujSuMRijIDXbDQw4yV6QPU8VkY77l4sERKkQAyPddRUmkW6pII9
NYduvsqSY1L7snB3hwXtC0Gdr8kapGgtEsJsWUcF6fWuxE484CEYsKt0iP+AqAdpkmZpqkwA5U74
tKVWso5kBasBP/ZYpGx3ANLysDQwPcTXxpfFmV2PrSX3LyjNpqbAvjbvdCWcy2DkYKzaKoR+d6Xd
YuLdyNwMqZqohbldLV3J4dKYSmoBbZMFKPHJIDLQ4+tFB+11oHqUEfXMha/Isq1JCWAwP9WTlNmF
Bs4iQ7nTSb3TTBH84GZABVwUVQ1ssWPK8tdEB2QAUdvI+DmNFe5VctKjb4v5OYy9GkMK1SxIvDf9
5Uoab4Z1oGMkAV9YDgN7QdFdlxo7NKWrkah22OcPlx2LSBxnjkGSYjAixaMpIG4y+VRDnpBfk8zJ
LRGm6WbCeD4Z3zAuQNTX9ANShbq4sWLNVpqny2fZLvCtJHAhW62SoKJI5d7z3/ik7MMdI9tQ90K4
ok1nuZLEm0I7VqE+Gyjch174EOPxwLhSgqtgP74C/hDb7eIHxKb5rWRyZoE5+3oh7AHRZm6uHSNy
nQ1fJe3xLy+Ry+utsQ7yHr01V23AzE4cZI1ReNVpFvy0M6NDSB8LEcjUtsmvzsbue/WYSFoF2MDq
jGbF+zpU6/S9K91YbsXmfENQw1umbWGQ5E/C6kosu/KVWGoCnymPcKVlejB0zdboozkKZ2NEH45z
ILkexpNRIRZhO8KXgfXkg37Gz5C6Yu7JZ0S6sT+eRO+z7WxodTjOkyhtncEeJlY4U9DtV72WQQwC
r2hHfAy/O+0fxYeVQM6XtMOU1ArgaNxCGR5oPp7k8rXP0r2aRu7fKSnfTiapBvJgHT34RPZLKfGk
ZTcOL1H8rRpPUewQ6bUTEngJ/BdPAFuM/WgkfQ+k23ceyeI2cuXPGVDjFUe11RfqqgLfLNAbyjkZ
cLPmQ56gRhHFX9PyqlZ/lNg0FUUAgSvjmdz0khSWFeAql/x2KPfTdGuJWpGim+NcyhQpiQYOBh0D
kN1pRrWTdMPLZY0QxDHKOZApaBdJyZFWStZthJ4cLSa7zgtHAzxtIdh6eu/ffMj6zopOObex4N2U
d5OCjKAqdsZUHPsusdV4gWlLeAX0w+chtRxp+VEm7R3yODeY5cOSZK7Stf48z35EvymZ7GGG6aih
maKRPnNUhXjLGD9EfX9jBekpmQontfrrOH9tehMQu/FdhlxnwAjZqFTP1ELy0S07wPCypdzeNihw
eLXhsdJegMpwH2aAS6qx7189zXVA7XipJ3tRZ0dbCOZ+SicKMERlyT5JypMJkJ4ea4vp1PtZ8X+k
Xddy3DoW/CJWMZN4ZZygUQ6WX1iyLTPnzK/fhu5ezwxED3btqq19cV2dAQEcnNCnG819XbGCuveE
ghw0FRHlEm7URtpMyauQ5d9a0m0mYdomRfhFrbJt2VVukxTeMLd2IGJ6PdHcYonedG3m8OlRF3L+
5U2oGGmYQlYVRGMsHkyIlBHUXQvClbq30XfOJgJsqAwCYHtSv6SSRZqB80aszfOc2WSuoUjmQk5N
wFUbp8egFnAeiLm7jWqVeJlk0NjwtFFWSg/nq2Re+iUwcQgMxDFUSx4CuQ6VcYWiKh0N83jNypW6
+bk15nb2Yjl1Q6eCr0GzkDRvIN76Kn+XMFOj3fJGyVdCtHNjzD2tFGUWBpUmMFXkzqXxlE21ayw/
JnVGqVnfyCptScj6TW1mPy+7CJ6jY57hosyDRMtRfwvFuyXa9+Zb3/LOCj0L5+cT+dmJZ2De3BpA
4lad8NT/Q7eYeeKIZpVuUYKq9ht3zo73QjAvbi/onY6en4KDkm1FN8PRNLf1U4rKubYzob2LUsGG
p7jECdY+SSEi/xyqgSa9E5Leysv9Zq8dTEfcThi4owQE0q38R2ir45f9pIhYFoEJgQy0AcEPetVs
QYOAg6o+1FeKTTVbeAW5lcMCfLpMJBlCv6LOTrYKxdA2Nc11RTW0RXl+6CWA5Zc6tC4fyrWPeWro
48KchKBzrAvFNOP2jaDihFI0OLL2NRgeDXvxqQBO5wf3hc+jjl0LDs/MMqlSqg9trkN01wHLNW24
VF7sms5yt6A9iLEzAlDb5YWucGoaZxYZNzoBQGCC+A6YrvkNwMZnMXgvO1Bt9/qGmOR5IJUTduBg
jdrboTUBrqxeAzX6VhNijfNy0yTPWp/vhrG3MfwQOg2abH203IuB5l7+pdQPMHf47Icy3ndAahdo
WgOwT7YZii+J3ltqcTcJ7zqPhXbF0YMg1ZBBYILx7M/jXaQvCyDQ0EOhioBU0GaR3OBWeAO7KEZl
25jzeq55X1FSiIZZbRPyQCw8EnCUVoxmFGPRYiaml0Ivbdmm5VuoQzdVvYvFuxlV5suf87OPMs9s
MsGSlIrjZOoRTpr82IbbqLs1lo0S/bhsZY2tT1IktFN1ICOJ8XHgT+4RmZRJGBWYobJV2j4/KHg3
iw41+9nLb2ULqke+vKGwY+2RY/qz0zdhWoUEOlEQMbFBSR8RYTSHheZ38UbeQQAMs9zBFZjcBV/e
G7wJqZW7C3sy6FVU7CIUApmHLNZqXRlKDM6Ndx1Es3I3f0Kn4IvsYZrbHje8m7uygWfmmDdNzcpW
6UFQ5GhCCVo9ZORF4E/Vz37unMtf8rPTBcGMppoI7lRNhxb5eToulxVGhqYcJHGBG3W6pQHJrQUF
536vWYESpgSZQpwUkXXturFUSSnSxs7kqfEu77ftyGl6rNE+U7XNf22wXl01lXEWDZTV6AD8dFV4
KqXupUxf9xjyvzMt2YLUZ/ehHQy6iT/4jqfWGeeejYKqVQmqU7EG6eXHHsypXdjblzdrjcLmbI2M
Qy8wDlhHEcCCdGxUeoluzNfqm/E0ewFWJ74otxGml0nFFW/n7B97SrSiKeSwHBSnajeR+YjGc69s
Lq9tPc04bp96fhBrLVSGJPxoJIUb5DUQsfxfVLJ5oTdbWo700iz6SqYoBCqjQlWQxe0/GE/eW7N2
i08yJxbtphpFkXUpHvxY9LXBSuLRaoLr2Xi9/OV4ZpiIdAm6ZqkqFXl4Z0tFbeXtLpyf4z8gAT/L
ycTzDVIFEEqi+YLAF559aC0p2nUxh/ttpSd7nqswL5cWinmUJQjNKrAP9lbwweevhZDuE1Kr3tYx
Kj/ATTkhFyuyfsSPaS7r4eUi7gs6OmNo3xZgRfIptRtR4dxgeorPA53z9TGOPRpjU2gjnPJWKqwy
ia8g2MIplXCOg8kcB8AQCqGkaO0ZjmCMi40Ieoo6Mm1xWDiNk9Vn8eSEszXBKNSGrM3gc2l9rrWL
m8Rp9pU7xx9ss+MGNZrLZ3015ji1yPjZIezBrqtgm6Yb7abbVt6CJ8sKO2eAjjnYGwBcAgMixL4z
e77n2F4LOk5tM963WnQhbgOZ9jpGFwwEbmlDBAJYn9IrDtxEk67kwlH5VCRUMXnSxkA0jzal4mjt
ZVPsP6BSHi81WaP+OL3bhHG+gha1rbIgT6/dxUtes0eUJvdaYod35jYGD7+wSz3ohmzkPZBaDgEl
KOf5/JwAnN0LtpZIMDI9EBGd8DZ56JGJkMkKpmshBP3uj8u7KPNMMS6mDqUyGwsk8Flmbmo13kr1
5BghHHMc20VWIIJ9iBpMine1pcqI7jTVmirDnyXZEvr0R98LXhaBgyJ6q8C/VE3IHLXQE/O7Nuqd
Jo2tPm5t0o4+VNVbzvnnXG5W81lI5AbkbuieJM2NrFxP45M0+1L/ePkb8R5JwrgpuRvzyZhQ7NPv
qEoljaEMd/ZA7PHCG0zgbQfjriQDo7OKiaOn1pkFoKMcf++1b4npCPIDZ1X0FP/+Rn0qogxVjSIf
LYRVpUVzv2kv3Uc36Hm7/XY6FH504PGP0e90ySLjrRqSmULX0vqX7uU6VDO+LtGLWL1WUuIoDc8b
X/YYqsj4J60OtcnUUPMHUbalqLaZB1tjfC/UxRIbRwTFQB/e190m5oov8NbJZBFJFaetqeBO1T9H
F0X2feQY9903w6VeWbPBludI7nTAg/BXsY8q0i0/TUETNe3bDP2v1HyY1V2n3iQRinAJl+eQt0Ia
PpwYKqS4NnsFYWPrzq5uI4u3DdvwqbCSCkEZYAcgq1SAS5gnnMEzzLirRMyMViLAFhb4poFtalY2
vk/g4I+uI+OZc0MuX0ZVpP9+sspECIxSyj5qqcktzZ2M+xh6v7WAiqppJZsGpDSAuSR3PC/AiSRU
kX6GE8tCtdSNYSLDCDXN7ira85ZsPc4g1AOyPim3UkG5FfLa7fWnJo4sU10cncvyctm9qmyeWtSD
EGTgTHdqBYA5SbUlDQWi9vsIGgPOp+aYYtPVyQjKVIxR7QyeZtsExyxI1MB/naNXHL4mABSFTiDa
zmWr6/sLVlkda9NQ2z3/ymE1GWaJziBUDq7L1KUPXwOxLDf8A7orBBRHQ3T1J9tJFLNaCjroMxVf
DRI5ihH5S/oj0lGnESXOt1wP3Y/GmFM7x2ay6AtWVZpOSd7D5Cao/Msfbn23jiaY4xmFdRJHGi6G
JEHVEK29VrSjurdSkLBftrS6GEnWRBlwLBVDRedfTolrTHQqGp302dHn0JgsTeDN0/OMMG4Tte8o
E2vMiGR5t00g4z1V6nWtEc5a1jRLJdTzfy2GOW86mYncdYhh5TsIriRbCYA9SoOAwNkv9r1Tvcnb
8ovgm5txwwNj8NbIHEGji9VIkHWAavq3EGpjQuoM0fe/2yzm5CkguVENOowrBw91iTHKq4w3c7ga
tJx8QubkDR1IYXWQGTlRuzHa64xHkrLSDUHofWKACcCqRSyWMavgiA6DI7ogxdyq2wScPJ0VbwW/
84sDEsnL3229kHU0ylL9mchRZblAFZ7ic0Z/eoGITf+qop01OpQNVnkNf2JIdMubCFkp/5+t9iMT
OnFMc1MkapaiiqEf2mcqO6De1l96J9lkEEbk5VWcI/jRnzkxZnaDnjWNAnLdMXejEmJAi3SNTj4n
4+dtIUv41xmFWc90DAr04MJDg6x42BBiC0+Ukh2H0ypAGQBGq7/cRMaLhGNpBF0Jv9u6Ci52BEAe
nZoerOWO4r/njdmCrCDkavVwrgTbUmnrieh5ixM7znYe/ajUB87CVgPpk9PJuI4wNdRUmsGsFL6N
7rSNd8V+ooHsM5+6lN6uTxnCiSnWg+j9ECYBwrshFlywB7XZph1ejbH0IdiLYfd55JVQ6F+8ZJFx
KKSfdaJ16LUt4XME0CQgVcVTXNwJFW8Skef+2fFYQ4kFQSgR4/Q7cUdJGDJMWUQeseWH0AXmof+Y
E5g3RLHIo3h/eRc5p4QdmSXSkpaCiIhdDsCtJqovULHilCs591th07u8WcJWRcI1Y1wlrKy0vTN5
qhurkcfxgChMUlcQQRRb2sOtZV+NdnPwrk+36fLt8sfirYSJOkxk+1U4Ug22yG7rq678MYecVG09
xD9ZCeMu5BII12j+cL10eB66mNvcTq8+NPowLBdwgo/1c64h1ARsSUbP7jyQ0hdFBc8OLYsPe7z/
tahZZLSUBVof3PYgzxazSdIkdN2UASNFGWVbjFN2QEuYr7heco/sEI2Mm36/3Ea7P6qbgZf330Uy
+xb37SAKFEsutm/SFAHlV4DX7zmBnEIa8ASYqGf47DmOxpgNzAIthyiRRPsZd6Kyi8Pd+GNIv1Rg
s5Y4M26/eaePtuiBPXk680BbKqUHAuzji9r1e3CV/aQq3SKQ5X/Ci4oY6GiNcfimnKPcnyPv67s3
YbjN+8cyf7x8w0y6FZe+HuPpK3UC7L8AfVohJZ6omKMTlSBJ6kCI3VaOljUuGYuNsvSbqlZ9VSv3
i4J23lht5qmya0nxTaH6GuvlVjKTL0G4OLGZb4ze8MMl8UPTiDEhgge3g856ntqaEj+CVfIxBbaR
ZJqrtJ0lluZdhrniPJz35gSKhwjkbpHgLGJ210qzZeC/y0fKYClMVj+Zdi7LXqAYV4UeOP2i7Iky
u5h2dGOkDKraefqyWMMSuDPUKeMktMsxfDPnl0WANBaUKxtVvMrLaSc2omtUtR+Eo9MtkDGoNNvQ
TAsNlyc5qN96+TtpRvxuU3UzQjEEhTN1DYqcUOQQmuqLbAh7ENd6ghjc91G5jbu0cqPYvLu8R+te
8HgMmKdRaYRxiGRa9uyuim4vG5s45eFBeDaYcLubpQywHFSsVD97pEBDyGu+6leTLfjqnjjKNvZ4
nnAdTnk83mybBrwVyUTpK5z4uXcpy0zwKN+YP8iB6peNmybB8/tXX5IFbmeB0efhiFKrnMv3Slbs
EkPxp0Tz/s4M43fFtpvlWEWOR2LjLg5yJOdGg6OT8SLs9TDt18lgmzGNCCZT7BwSWV/y6Ki37OZ3
yzda/Bu9YbfQ3duETnSo/P+fCIZmLEfTjNctFEVWBLlAcK8Idpah5qBC72SUWzAYLo5QqfupVyyR
KJxvy/H2bEsGFLDqP+R+SfRUKFdRahdkq5B9NlQIVnmas5xrweK7S0PtlEBEgWWs7DTvLEnOrRqX
/PJ5+U0McvyYjBPuTDLqBsUY0jIu2O3R/R82hktpZ7F/NwLnGvwmAj7aYzyKEOplIkS4B3RYkRJL
6U4HzFkFHanamVzaykaQLx9Uv/gD8rrzg8N4Gq00QARCK4zNXNiVluVoZ8W7OvpWDGrMCbbWo9R/
1wlltfPnWi2zAfqEGNRYAjwjGZpFTW7l0nyb5wvnXPJMMXHdkhNZrjI46TmNrF7c5mFsLXpum8Xm
rw4Liljni9KaQM2rBt5FkSzdV9EIy8Bx+YL3DAPw7YPwh4nt8Ssy0VzblG3fCQhDdHFblLty+KN8
5fj3GVfSDQPRFoJ3IEUyKwKoFzvpn4yEn547jdWJ0xZxkvIcIKUBYj+FUz8NgEKBPYhilOYX4Yor
CXU5+tZEemJOYsVUNnKIYMJ3aLI95d6iXNeFkw2J3XWbcd4G4gZ0r7OxX/TdgGauPPmjNrgG+JLH
7eUjsw5C++WsNbaBEhimEnQU30EJWAULYYzXAWfa3wN/ea1a2k7aAYjm0IqnsOURKV32oRrbQ5nF
sF0QKwKlFbyFA7kvQcApmSbvWtBT8vtAVmObJNmUB3Uhg0lOKIJ9Oz0q3WEwxStkYW6jVy4QLZu+
FVxSoN9YPAad5MnK5GSdyskRLj9QGttBSdXYCFMZkVRHAKgOroCYtMLBbyt0bl65bKrrH5dg1AAE
6lBAZLxpLuu9UdFSdpxscK5mcR/JnNOzDm6Rftn4xLfRZKNoDDSb8+nYS7qv7fArKL1dqF/vhAO9
QBT6RDbcd4q6ss97erTMONUqHcHJaSDd6jw0x5ttDl478tQ77RW6t1zK2N9kd0dzjGcd5TmVo/oD
27J4JsRRkwfiyjfZGyWo5Q5Jrh/YozXGrYJaJhGNDNb08UmPnoTkjw7i8e8zbrVcJIHIaMc7jeSQ
5bs+7DG5S0Hz4ZVSf73sYX4TwRyN0XN64uzkEaI4JIGH0az4+qNc7xiu5GN2F6X6wOX5lPXX9miO
8a1yoOmzBr09p8a8G2nzx7LVvTBGijiRe87S6CG7dAiZ4KwfpA64fWpLM/1KAZN0hepkl7ZW3+iu
KGJCPscgX47hAKAbAknkRPm8tTLBGklndRZ6YHih/GCRyBXiG+QXzjBw0kzqKi6tk3ElYolwv+kB
4ukxVT5c6cVtOhyCdLCm0ktqe6w4wBCO62KJObp67hKxwrrm8lbpY2uGE+MGS+ve+NdBYWk55CpX
U3C80WbA/FMCBg9jNZETHtDeCz3VwsAupKOkV+NKuOW1WTj7pjPeJE+FlBIxQtVGes6k2zp+lsvX
ZOJ454+2woVt0xk3Agq9uWl1FM7HXXCX72kGAa263Yg8ovCo+Nlim1aNIfNqo/jtNt3SSSI+UJVz
enTG26Qkn8aZYhRUvwOh6v9K6807NIyfiYmw5KYAhq5eetTavYCFZf7fXXidcS5jkyqFpmOoN7Uo
xBFAsx0EUTErjyyas3u85TC+RR+VWi0pjKZGACodgE4AgabFWQ89AZdOCONA6jaVp05CYyrWZych
sb3E0JtMMFcmviex4VTqeJtV4HcITa/q54My52CXN3njP7w3QmccjF40eF8pKVPzX7HzRrLF2xFZ
S2NXqtVvRo5H41x+lj95EdQp1aDf5oTBaIWgPGg6e1G/FvmDZLzoAee9Xe93yrIpiRhKJvJHd/nk
DZQiaTahXqPiCsxu5YFG8D64zV7aD+2xyi+/CduAh7xcXeKJTWZvc72ratpHd2oRkifStyp/l83H
WkVP1wGC5vJJ4hljNjCulUpKFXhs0hKvL5/CsbYnKCbn97rqKpp92dpq/nRcGtuMb00VykP0cyay
RfIvuaRZtbmA/OOQV85lU+uR34ktJtAUq3HoMhOsWtm222ZeClZ20yk20bXuzZue1+5fvfUn1piX
IZ2lSR4V1AqyFk2Ln1JtteIbZ0Wrl/7EBvMs5JkmjqmOMovx0Fxh+McX7GKD+MGH+qUTO9xiLm9N
jP/vsjQaA3DIfZSU1LcMIuzpfwdX46t/tHQH3gnh2aT/fnLhVKWpABak5U9pJxZvrRRaQsjjMuEZ
YV4DedTMbkZk55jql2r0FFKCBefn5d3iHXXmGZhiSdDGBvMlA55uyEeHGw3tZ/0a5dW/M8S4i6mH
EJisI8arpNoeetAntspw04JTJzHMH3rGQzutT86cHEPGZahNZShTDMqsBBdrBts60Au7CpQJVPyl
hOps6oCkn7PK1cjraJTtsZuCMedphMxKTEIvznbS4uRTsglDTmTOcxtsp72L+zRWKGANcmm34Mrb
dKi7E/+ffJiHW+AcRLbl3uua0hOAqR1kHW3xNOpuWj1cPh50Nz5FCicfjnEaZAZFSaJCVpzOr/7v
QRz3uzHOgrRhJDUEPXfKcRlvah9IWuVr7wBbuEvsngcJWv9yuoyWC3TdNJPxE2HTmtU44ZGcByeN
f7Tj3oi/X/5yPBOMl0i0zCiVBCuK800ooKZt3hkTZ5Z0vWEGbOC/62DchJkMZpvHKJS27uQUtxSw
mPoLCnjQ17BMqF3wqE/pPnw+D0eDjLsoS0hzqh1yi6Jtv6YlxkqylLOo9bt6NME4CLAUy2ZIG4+1
5qXTJhC+J/nGRM3sr/aH7TWSwCRpmSCJV5KneLhbij0pOE8u52OxzUUyqW3T0o5YUCZWEO/r5vHy
GtYD6OP+szRQghihyiwjSoFoAJK8GJmsfEvLcCr4YLRX3b1sj7cgxhu0+qR1YIYAWnq5DpNrk+c+
eX+f/vvJ892lJBIGHTilHLhv8HzYS8ct3nCOF9suNNMumKIQOYf0XQENNh1WKzwamnxw6dr6y7wJ
rnmeev05/3Wm2a5hUsaxAGEG4JiH5L4VvxitYViSUTuyOVsgbX+5vE/rc1HQgTLB4yBrIHU4/5Da
khpLFiIuT7bldQ6kbIB0VQTAMnZ42mrre3Y0xeyZiUMhorAIDoc8sPpkuRYIr6u94kqhXHEUSWW8
XIyR/DmXWrSDZrfN3Lb50iWcjtNKInNmgvFruZGHRdhAwZwA4JslyWapAgAPB0sS1Dtl0Q71Uj9e
3qSVD3dmkvFzcoCcsdQ6UDWI5sPS1fdBNHmXTawloKc2WCdXGIMoy2g+AA4Q+HiK7iInPiAdxfsQ
2vkNaszc+eS15sCZTSZzMtVoDohZ4G1tLJLZoF+12/fiW+P2V4utv9YO/t9LdvpLeFNyEu6Vu31m
mkmjqjgPAOSPZccskm0QlrclRGH1Cd2JZbEvf9qVG31mirlhTZ0tVV9DizibJWdRnoI29qSiu54X
aJHlvLGOtYf+zBxzyxYhrJJRx0el5FHppgUSvYPyGUXjgGjUFTSbl5KuvS1nJpkYyRzDsB6lBfPD
MyYiqg+wdpg4oDH1KGVV+JDyvNZKsKkQQ9TRjpQo2QdjMe8NYkIYUkK5ZNjmd+HX8ECZh4zWogJe
CljHAPL382/5Xnnl5iW0889ENjCOgS48YJpKPj7HyduTNJoRKT02s4TMsVHaWeR22nYOXVFw9U60
JOgk56Jz+RStxb1nVpl9zdNlCIsYSzY6gNXu48gtexG8pktt9XvzSxxYI7B3UFG6bHfVoxqGBrY0
dNlRoDp/H0gHcJdmgLclNZyyuipAAZrwAGT0Bnz+oEcbzGWMxHZsB/pBGwcQFhCQhS6Kpi4lPANX
3YO0vbyk1Qt5siTmQmaFnA1DVgM7lr+P4pe5ew3bbZG5Bo8Uc/0unlhi9mwy1GXRE3y8OXD1HaS5
UWSwR/ALPlFJNHljXguvvNbB+m08McrcDRBHSrMyE/DfwAFQQFDipHa1p4AgFO89bqN1/Tocd4+6
2pPrQIqIyMqCRXYDuCaLCMSNixM2ltBetfE1PnOU3qrx4+U9pF/u0pFhHnp5QLNpMQFP7ozEI0vj
KajR/p0J5qGX5kyJwrYHS2TxLNW6ZaZ3lw385kofvxzzruviVI1NLUqOsMmf0fnYx758o4PvCdBT
j4erXneZv4yxD/witkXS0Qf+A37sp77iU5E3nnYqZ2PYTCYOh0E2EtBKAcloaUlxFZoap/nHM8G4
iwVqdW0yIhzSgl0EHE5Hnjkbw3FIn7CRehkCV4cjLfqmHz83W2WT+vNNk1mz09mF/wdCQiac+3Fz
6JJP7lAkkzkLIoXe2dE1vMzTRyt7oc+nvomd5D3kPaCr8c+JQcZJpKlgVH2MoGS0MxmdTWhg7qcX
ARC++HF2co+uM7njHY5VqybmdEFookg6izgxR20ZIMGCDIC8pNFPNEOsTLSJTv7/jB3kdL/ssKiT
us0wexSYCLcA1ykS3R3VdFssj5xjsvqQnJhh3saItIvZ6zgmFBr1D8Nqtyn96qa0dWf06BjICHjd
08xrh8mrV+DEMnMFyGhWRdnBsmLlz+nPwNYsdae6mGy351viLlbkNCgogj/GhoSD114hhvcSn7P+
1djg5FcwD2ncCGIagmMO6xftrLfL5/K68tTRqvYL4gSvs6vUCsFec9ku5xSxYjANEYVKB2sIdO9L
qxOdMAXpVe8r8sNlO7ztZe6IEfbC3C14wNBgjdHNxQB7tAmV94WHseN9R7rgk9ufhaPaDCMMzclO
kTJw/7g1j7Vx1f2f7BVd7ImNap7EQNeQFkygzBXItk1KqwDTD8CSphFYqfzWi/eXvx9vWczzVgO/
uOQN/PQQvhnF5ES5JYKK/6+MsEiQfhyJCvlDTMpr7U6MgHSpJb82eLITHwOnnwIOU1UIIOKGKLIN
2gUtATLTUE66CQ7JbWuhB4JJ29gOtkCE+MO+szBQ6U5+7EWH2otcJB6cnHX9ex5/AhOQaH2aTGaI
p7Votka7H8f9MBwuf831q3U0wWzZgnEbPQ4leDS4sb4FwZtdC3au8qrq66HP8XOyDdqYzN1oRMhm
yGa2Ax848gPKKdA13Q7++I0X+3C+HDsiDT2xSJJSfLkovkpTvyhuycRzhqsxw8mKGJecSl1WVBVW
NHnRLWVRzt9VxWpcgNhsaOlgLPXH5b3iLYrxvkXclZXRwmC82EFyPSk7kUf283GqP596QHxFSkmq
sN0PDZCOkiwlvMYXShFavpNr5b7+PnsNgJvVU2DrT+iScWPV3xyPo13GI3YKRpb6CZGxePePkOOw
kX/QoRQd9QSJO+xI9+bSMhnnuPRNBHYRVQINmmEtTmvRhzSAqIbigkOJc1LW79hxbcw1DnVdGxUF
pSdZUS0hvdPqb1BPsyRMM1w+IOuZoHm0xNzmFCpisinTvPoLHZIqUPWXoTWx2Nk9mqceL7rj7Rqb
YpRR0OVail3rHDoa3drD3nAnmwDGySfDkDnfkc00IHanzUsKjxwcJG/cKFto7W7RC/L1reTLgNDE
/ugPiIJQL7FpLUHdF3b+wh9GWw/Gfn1mtrXSK/U4qy0S7iV8K9LQmv6Eyh/x7NECc9X7TK7rwYD/
orQEem2hSn+lWuAkND3RGjcAxV8+OaufFsgfHEVN1Q22KRAIsxmTAisS9E0/7bTypchaK8+FP3m8
T+zQL3sSlEyB2KRZhwihTzKADFvt+1C0e6Jxeu285VBPemJGlo1BkUt4sWLyFm3TdD/n+hBymexW
z8HJaujPODGTAGlL6oJWXlv9HsOh73ldczqeq1HciQnGUWVC2U5tB59Pk/h0RzDm1YKhixfZ88ww
Lqof20JfBjSFpOheM3fZ8GyAaNgYN2bsVIYdlbzwiv7uTw74ZF2Mp0LVdJ6j1kAFOd5OgS8kd41w
Jeh7ibxfPtn0l18wxIaLmdqFgzSg195PvYXxygcjH34MenkHTgJrwShiE3OeaZ5FJklMUkPqopYe
vrYGw2zhZhNoMBayETGupPea1UcS5/quO+Lj52Thw/EgJnMnIBiWDF8V72R4YxAudd1tpd1E8usE
1rpgV6s3Pe+mrcYkJ4YZR0XI3EdyhRcnJg/6e2N4Rra5vIFr84cKOTHB+Iyiz7tcJTBBy5toZ0PW
pHaE+9SnpHXLc2ODzdOBPO5DwW10rPsRFUMjmmxqEHU4v+Btr+ilDN5opyGHoLYzMtmyYgsAF3LW
uP4Zj4bkc0NSXU95VCJEoIk1RREbnSXgFUveZuBd0xv1mp9Vr8Gt8GGPRpm9w7ZlckrTtewqjG2U
4UFJ5+Rfom9KY4HY364O7V76UWEi4/Jq1y/I0S6zobIIvCFZABySxcfS3Gf5AexqIogW58Wag8fL
xnhflv77iY+Oo6GUGhF1rzL3s9bvVC/hYcB5JphnAIPpYSm1MNFIP6dyO9dfCh5LMc8E8wxMBpmj
AZTfTq+AhPt70PVOKnecU8g77XTfTj6VqY5T2lPJhc7cyN1N329HbWvwiizrT81x9xnPn+lKRyoJ
Vhr9vTKAfTHsyUjsOsZFFnoPgYg1JjGvgMaxyqL81DReCjWY/nlHcQz+26nkcUCu7xN0FkyM2kJk
gVlcGswLyshYnJi8qJMNshgr4wkr0Ovx+UX7ZYMNuo1pWKYkx1LEdJcHkVUNr5evzPr9PBpgvF5W
5zmaLdRAm1nC6LWSaRtAbFfFfan0tsSDpa+nLeRokPF+mDzLqm4EcWbtzjalJp1VK3AqN98O15Wf
7CJO0eM3z+XRIOP5FBwEcQk/WuaTQ+u4w6b6wDuXoIjmsR+thzpHY4y7I6MK/LYiSI6mPQcDhuYh
VdWo6kbqO3/KO46/420e4++gJzLrwqBJjpkS2xCcZvxei15UbDrZryJOY4a3NMbzFYk0BEj/sLTy
LjO/E4w+ij8nc9/If1IJOzkhjP8DdqNAFAXwdiq+anVt62ruzAZPm2LdSRx3inGAmlnk8tLpOPh5
aIka0i6k6LrgDZhdFQ+ZBoG9kuNzOQ6DMA4jESAPOXch6PXaKyG3yXQjhZyca92t/7uqT7wGlZI1
eS+O2KTGnfNdHeJ/phVUvNzuo4T3e8ekiYzfMKWoVMUI8URDyUVQDajt4DV3a7t8B2R3udd8PL5u
6GhbsK83h5Erc039xKUfwPiR0JSVVo8+oqjqCliYfbjTASyS7BFEB9whhtU2+K8zqYmME5mSqkhb
8JY4Rvw1kYmXhIazZNpuqRNbUr5WgWSVcWB3RfJ02T9fPjPaJ8LosSnKVoXhIfOmxp+03Sx9u2xi
HR12sjjGjWR4YJZZxhtA0cOObj8u1rIXbO3wjygdCBF/cCzSz3Vp8xhfopKxng0AryFPNNs65qlL
23Smu4yKmdmRy6td8T4i61HSttTCFFlar2X7REcLoSHeLOTby8u67CE/8RkoUppreob7XbaQ6Lxt
iJV0+yb8onDZvXnHkfEkqZpVcQyxKSeu9QM6P1bQQc1iJK+RAam0ofDkurRIML/X48BZ5NppARW9
BDZm1dAlU2M+ZoucOowonkf2RygGQ9b6Wrk27g27dyiyNEmtxJ54BKwrcdCZUcZbx8aggwof3rox
9Z1Q51eJUPiXd2/lkJyZYL6p2ghFi9lGVByBK4tey/oQ8Np0a7HIqQ22QFFlRG1mmrqTB4zhuqVv
uMIBDLJIwEKHiztYcZFn1hgfLWYggCIqaEFVv32jWKEIWCGxBwQl9yI8eP//23NmjvXIVRxMagGP
bBiZN1cQYZwji0CfS41V76/2ih1tnrMlkYhJiWG0GchL/WYIa0vra86RWLnQZytiojmlQYIUyAgd
q34vNA3G+qHgDI3cLBMss3Aur4l3sXTGDevJbJgYlENEsluulM2wbw8C+hQphuQozUQnWPz0nHsi
GU+sqCFYp8MJwKFD51AhK8Et9o07uYCvcjs/nCumM65DQJe1SRNcsXChPc509uThL08G4ygyqc1C
wQAHUg3OoFEw7ViGeHLIi/PpZ2EesLOTwTiLPGr7UhlGNKar23LeGbrTgymed/44Vtgx5WkY4jZc
kCsVtXQQW9Grutwqy8nXx4ID0+QcdYPxFZ2UFGUxw1SJceEIcDW8+ggcITDdJH+QkZ1+PINxFKph
mJMItUtQgoygjWntCZRmKrTuS3QbeTvFOXMGE7l1tV4DHoG3P6zsovxelHbYP3NuLv04F07Dhxj4
STElBI/EokwYv1GVfIcU0EORw2qn3BbU7jYrwbgnDpZMgGkxIXFFgu+X7XMeR4NxHFUfqMNEEPR3
6r02pRbp/uhwIMgXVaQUnzRB61QCVQZtFKtqZQexbQY/SfldqvcGrzfxG390NEWvxMmn1LX/kPZd
u5ErybZfRIA2Sb7SlVPJq9XdL0RbJr23X39Xqs/eRaU4lbi9MZh5mAYUFcnIiMgwa1WzpthwggD2
ORCs5SSdox7QCLkp0K1NRkHM2raOizjOI2HUXEmUCsM5Ue7bnd/aj/Ug6Ops36yLCM4jmalahwlF
vhQZn6sBjZbitu+/jCDzabO/CyEXWZxbSlO5bNIGb/T4N9nFe+3V9gkIg0IQnIYOijq7bCdkGds2
/n9l8tU2UNqXZbMseNUqgBf4kibUacMIbupLQn83w8FYjmb6BIqp60a/NX4NL3KRy3ksLeqtFuC+
2ItuHMweufE+Pv6y3f4zVr49Ngv9l/nURSLnt0Ypmru2QoKj7gav+pkeoxfWloi/pB6QkgV5tsAy
Nc5v9XaujQnFRajJqZJOKUmc2ny+foYiGcyxrC7bVGqjDYJlPPwWwHSmizO2e6n+i/YfPpQFKlUd
HCHYM3gvJewjoJEW7EMtvmEekUMZ0n2ZPCuirf+tosQ7SZw+QK8EU7aFBio5k53tmMGyB7z1Lj+n
7vhDe4wPQDlx1Ne39bfEkQW7Y1vbdu/Ec364IXrZWCHEs3f0cMcKEhZmistA8urX61+OafIx4lzO
lHOTE+007F/CI7cdOLEr81iMvXddxFal9p06nG8cbYlMWQLrGIGFDyxJ7Oenu/BJwdDpG0GWwE8y
33RNJc5P9po2ag1Lf/VdiIpAumPTVfpedK+23fHl5DgXic7KMNEa7ljDWI6KAhw4xobsGFlntZyc
60d4XRbhUUZ7y0wMTMrjuVeAjN5odobWPSjzHCS2fDeMdH9d3FaTb/XFyMeinFFLaIEp4C+YXQX4
rbUr3WboohqPjNgsctunqBByIV7/cISHHZ0VbTHVBGuZpelJdjCafr74VrwL068aPcqtwE62ndY/
H5DwpTijrZNlIGiPkfnclYdm+JGU364f5PXbBSyU9x6rA3j5YiiYQdYQpc1b8+/yqYsKnKNo9akL
lY5lHaE/LJ5m7dQBQOduuwhmY7bTKQWgmSo2EBjt+XtNxlyZqh5LG6hpa6ekS87JkHvWJD1OU+Xr
cuwBhNNt9QirdVJ/wAjqnhbtl+unuW2Wqx/Bxc2qmcpSqZCfLmmQo8b328aiteTqT8pj9XuYHQWE
Ax2WYoQBe6NMhu3wi/Zc5DFiu5RsCwWQlpwG1KFH40knYFY61+2rqj8SFAFT0eNm03ZWMjnbsUej
zOcZbszeU0xRHvodq7qMP4g3uTVgTaqdaP5V+JE5c9LI+H/PxNaX3faxxfpP/9lyGHpW4YoGUzd9
2ko/LvKEVZKHaoe70daLOyhujdJ+15dOG/u66O32Bon6ISashHEhSOu1qRlVVL/ZRFSO8BMfCIbi
sDSz+482ykUfq0qUJjZR6lF35Ni6iaejstm9omlNnkavwUBs8WJ0nvZ8Xe6m71wpyEUjM677pQ5z
tFEwWKw4OmBIZm9sQClgug3tnHAQhKSttez1neBrCiDvGVubvVWjb5PHEDnH3fxS7uxH4+tyXPxu
1++L28LvO2Gc2M7YL8ryNYYeDHzpMqL6meef+v5X17RuSqynUg3dRu/vEqM6pjX+v7EPZBQe4uFT
U4UO2h+ij719RwH4AnQmQzN5JN6plIAykIRstaW5AS+Fc5e/GEBLyW5lB17iVWTH23fmIo/zwi3m
UpZ0gLw2pp8VNXEUggUNRXqNG+XQNYLoJfIHfH0lU+zKznKcMxswYvUVNkbVBuauBFOZaCOV3fcr
V5SvrwBBeTTVER3vzKTOJH+JLculLZh3ySyoQogkcZ51amJ8M4ZoXFRfNONsWXdtezaFwCCCoMFX
U+bM6hI9QquB4VXWODuAJwcUVKIiiMdtK/w3OpmcJ5ULCaNEKspgcxaBN9Ef28/XnYvwwnHus+ok
qcpZRV7fpY/ETR9sHzhltwx9l0EvpK/2T4FEFsqvWQPnRjOgKeXdzA7v3GIovd2FXnFajlg6BLSc
MPBt36vLCfLeM8KYuF6jnjygWGQG9vdpb2O5PAKSKTwqqNVDX3ZAzifIQLcr9RdHZjETWr+b0XyL
FgoiOUasTtwW5QBcs12+0x7kEnGXvfjGv5hqguM2NMWCxzLAgfJeKAxlzmybVWi7b6mBnZrI1XRM
ESiBQYLJujVEHAlvE48fP+a/EvnKDqgHy7Bgc1SsTls9M37dgYF/vcTu4NN9HaDnhzonVs8zsLIY
P4Utke0bf/kBnN8ck05upwS+pR29cvCy8pi3+9F6vm60IilceqoWoOvNbPiVCkTpypOcf5nDh1I0
sLD5bLl8Pr6ek6t2PjcWywvNXYMpVvUQijh6t9bY1iaicR5y7EhqjgTp0lsB4sAcv3WPCtIufmn8
wWdZTAzYldApjkihXP0hOYqG4rarBis9uWQ0LuyI1KCeRvApDu2t4iQeRWt/cSef7dtoX65/vLcJ
uGtGynnRsU50UlG8pbBg/VOOtKBqqV+1X8B2689x6psGcY1k2Y9tsqP6y1zld1qIFG+snwr4qVjX
7vGYTJ10IE4yxad+QfMSo0C5JO+jtDnMxuAULfKy8mHUZThqKX4ZkPPainlo1X6X18D+lh4BIRZg
0CzAqMGB1Op5idMT8MH303RODBO5zOQWRoGOwGR/tyTL17PxoWv6g9Fojg5IVqAmuXTKHnSTunPe
+mU13lK78kAzc+hA2jsAmE4nTxlGvlxSDI6px4dijBcHo8ROYdvnctRdHWxqNOnuQoKUVY0Gt9Ox
uNiWjin/rOb0azKrbpV/zwD+mZvTQ6p+NseucrT0qS+mwsmnTnXkiEC6Pr3kWRE78aA4g1V75hir
TjurgpC+XTJTLpkRd/dKOyMt4EFR7u/1oJ0MdyIEP/2H3JvHWrOPozx41lJ9TzMZ4/SqKBlmD8AP
xqOqSDzRVFCBOPPep8bYj6FxyRIzjJvn+9iXfPqq7TAQ7eBM9qIKIXPR18Rxtlqiw1sAdoLF42jP
UAcYBoAqXPDYDIsrrbiwD8JMSiKSAf7IrFwr/2Y3jwNQa6oyaKggFG7HiJUsLuCnQ27plWUrXnHT
3VjufKwO2YFBKkigDUrdNsNyFkOiYIC5aMC5tWBYcNN5r+RzUXEpo4oaDUIxrTW3oPRmGED1ZvZ7
PZ7d665mO+xfZH14OvVDNes1XNucP2GEL1QKZxmCsgFy16EzMN8JpKDdjFqb/qwrfkRvhbvk26n9
6idwEbGoSgslUhx3dmMdxxfqwROc1eAPdK/+KFB4+3oYBMiCNlDI+JhlR7OsLVHP3kkMNT73l+/g
xnGqT5orYxgBoFrXBW7GSCCJ/iOPi19KQ3o5jTHPqhc7Anyn+myg/XddxtaKCbgtLkK4O9/IWqMa
mqUA+E8JWFk73WcBGN9v43ON/+18C50ydQ/AYvUkLDOINOQ8QNpZ8mQRCGcRevEU7KKG96BJc8pD
ifuBGOCLNjC2I/JKYc4dzHpUGn3ZscXNAYubhdd1ToprWdwCjjbIdqqgDyLSkXMJVp5kfRdiCyss
TnnxLTLcQTQAJxLB3fputsq67NjDRnm2SNCqoNRKP103lG0vagM3E5uSlsUX0zW0FguTHdtSPpjN
OR2PqhU0zXeqCyxyOypcBKnvg1BeFlU9kQaJ/XKHHqNDQg0dVKfqPDW5aUxQYw7+ddX+R13tklhz
JpFoWUxAZMBGjeL9sg+9zpkDEtCjaB16U7dVNsjZQk+WLpRDdqPxmG53WNoNFL/Zie7V5rdaieHs
IWtwr5DVoSeQ/cISQ9YCGD55HceAxgKrYC7oQwi/SNK5p1+o2yBZs3CBR1W7Lc3Bi+TaE3wd9sGv
yeCcfDhawxhS1G/Y8/IPxle3V3b2rgyys+gLbbuHlUa8+Y20r9IEnwg7A+BAKXd40wGtIdzDJXnS
QSlc4cjAZlxZiWT/vno/V0YixbOOqmcHvgfGrJwFudvsWw8qejF1/q7S8q+561xc6casaOQQ78he
3mv1U9q+Xv9iAvPjAQtlQuR+1KCPLr2mll8mN4kNpJxTmoqWPzcd3+rkuPhBKqWpm7f5ftUd1Jd6
cBVT4BxEyrB/X30cTaN11DB7CIsf05y6Xe+3luFpJXVkEcHf/6hGX74M5x8GpYzlxUJRo/Xrb+Q8
+v231i132JrpvcVvfO3c+SQARqiniJIN9qev3TLOZ6ilJtkNVj6xm9bfVDZgIUJsJkbGLo0yp9D7
Q6iKKpiCr8cjV41dutClwMXOqFfqr2bsKpNgS0d0nQ3OeZiAzDYmBkYq72Qk462DgvpLsR9jPP4Z
GZtotv5/FBn/ecIRm7OXosRWC1XwAEfuHzus5if53VFqnelIHHRr9gpYzA/XL9y2F77I5Mwm06ts
zlq826T6cyqPTm0I2njbl+AigDOOaKKyNFioCclmhVGm71E6uEl2H5rPmOa7rsv21MrlDcxPCZT9
pKRdhJx+dDFWdA9Ix7sqoAE4lvchGGIWv/IXN3lkzjguYaGC9IO5jI/34B9VTT7PKUIy26AawnZ+
WDsd9e2cuGqHNoXgpSYwFOxZv3csJBkXLZFQAfuz99w6WWA/NqfChKVMPiN2zkWdHpFuXKBptTC0
zaLDIrl201kgWz7Muthj/o8G9+UIufhCs44kcoc+M/uCWpD706l9zILhNN9PDSaAhkc4z9DPTcGn
Ex4pczgrXx0BZKmlMQKbvtOC5o69uOUnBgcMEg2fFb47kdcUVWx48tJeLQoFDDV4Pt0xRuIYfMTE
YxxYmbCWyC7ZNcvkPEutUCNujEEBerkW9KyrHQDmWFgu2X5Ury4g503mNCwUi6Uj+tnaoe/79GNw
pQfGdSxGGRDpxDmWAaMyc8UscpC+JsXXYfhZlbcTmFayR5S8WioosG0GOU3VbQuEjqAB5MQ141z2
EssXSuOUFp5lRwxMb8IN1B5pIcLu21TuIo0vkMT1nHRWj1DA6ltsDOEPRLQo29+2wZUcLsahBjMn
qoQknBSPcTM7dPiUKgSMNZ+03qtp6VXAs7ECaXCvu+rti74SzLmwOamxjBrBhQFwYwmABgbugCog
90oD2gB6O/mdmz51O9HM2vY9X8nl/NhsU1RxWcPJwKBrfouOTOvmbockafamr6k3iisV7Aw/XL6V
SM6naQV2i60IGw7siSij0mS77O22ACpetDgkMFK+4xqBsreuJWBEVNICmmPrDOqmRysMT/koFY4x
tecxrgWFy+0n8Eo/LpPWxphi8hVhr7dvIdPRYk/JHrQafAzDIdE/W0sgSQeB/bDvdO1QOY+2ANVK
TUvYTxeM/h8yVOMWxOqAb2dWI8LC3kJ40+WVkpxny/qqDPUMSiaHBRMt7D3JMLQsT1mc6WEOikfZ
of4yOotoYU/kCjjHU0/xpMoMp9qqY3dc7jItd8tOc2bDmyzbT+hDHAmRVdj1u3K8fF9WXcYiG3vm
yBEOiUsxUuMafox2cA0MMUnzrn/OzXRew0Czriq6gUES/JxV9NXjTMU7CdEXRGAAvwyyfHaaSpAe
bif0GohKZTS6NZunJ++qQodfDTGM+CSDJottWucvg0M/mUcUYV3jy3WlNlPrlTjuXtRqYWR9DuA1
dVFzJ8qwXKro0v6/CeFOjqYS7WyGCNUon0rAWsRkd13AdkxfqcFZvjEWbahOsD/g3exBpb6X3Al4
+myOQzqIOBLUbcO7fCPO2oml0ZnMNYCnZkc9208pkHIjv8Dqyl36/Nq9Roc/ZDzZMXPt5xCzjiIf
Kvhs/EgTwpI0WRmspLZvgbJmlqIDFQngYm5WFHNuquiYtgC7x1YTurqo5t13/hto9lcM9T//t0/4
9olX1wu4DLMSxz17yfZAxis8GkTn4cjKYJInCSZlt/3Vv1/w7RauhEWYBLfHhS0pHBlL7R/MGHGu
ufkguZjlW6BfidGbLjFSm32mfBfT0tXJi6oDvCsVMUqI9OFeBiBmN2gyKniV59m93E1OKGWAOpY8
nQ63SvrDGMlh6ojom22H8ssxct5jKrpcY8PNb6XLCrN1hbc46QvxrAPWxthT6IHN+WZnUeopEsx5
FJXmMpEjHKzUH0fjtcwfo/ZZUZ/SJBgnX2CZm4cLdE2ZKOgOqPzMm4Wl2WWicC5TwNBtk0D/VASh
Fz73X/6Echkg6xZgMO7F076bQWclm93TlQVhWLKKlqZEjCtmR8cKWRqdhjgVvCxFGnLmE+u0IbOK
mf6+vF0kV1aORuwv6t6A0N4810KK3E0PCvo6hFKNyETn3IveqeWgMziP9JPq4o2+T8+2OyPhrO/E
aGibvmwljP2Y1RlSiUahoaIOl0iBtnxfRKWOzVu++vtcup43YWxoNv6+Jqs7a06fQyk6Jf3k9l38
eN0WRapw5gD4+yUjDExuKKY9wRCFZYqQZkUiOFsopb6aw7e6jfwwI20VjSmK/j7nM0K5qnN4KmTi
09eaAIb92/Uj2rbli2lxrmFsSA1kPOAJ2cixjd/ZeD8mstPHdwSskoVHplBweUSfn889sjyTah3P
U1v1i+V7s+xG7dDP3nW1Nj3eysiY2isjHtNBK+jMjFj3aeSpdbYrAAMlNyM4F2q3Eu6DsdbWh+z6
IpCvXqu6PiSGiqQNz+C7vsvcFEiJZNTPQzIciZ4d+7Rw+jbcK+qX66pu+7x/vyBf0+7DagkNedI8
bTjlqVcWd0RUShOJ4FxCpzAwvAEFX5yju4DKt6a7XAROILBEHnmXzH20ZOH8pz7CClrKrj3AqR6u
H9d2fWT1pTinEBcgdc8i1GHMJzbikNyZt7FrgngGiKgCWezyfDAK9G8UMGZppmZyl6sqJ1DLVbhc
Zdrd2KiDZF3jKunogMnao1nrC1TbNMKVPO5uTZotFWoMf8eKyNFJOUU7Y4cezllYZGJf/Jpm7GOu
7ldt1kMVFzD39Pd0Vxx0zDNZBxjHjJktANXtriu26TMuevFP186sTc1isHjzcp7Q88JEg1S6cyOo
YG2a+UoMF2Yj2SDxlAM4Za5+oOvrS8UP2zCD67oIbMLi7lKhLFm6VHgqWKkzEzcknlIdp+hMR0GX
ZvuVt1KHC7SYlY4iKcOpxZ8GzwwYl3l3zA+Rm/liRkPRJ+JuVZ9mlV0UmN6Tk+MkP8baLaY0cvL1
+uEJdWKfcGV3qaaPQ2hIeCKgXsMAEkv8hzybuxroGEJXIVKK/ftKGm3mYQoj3CdWWVRdwDEClLEK
GGG1tjN+J06OCaG/eqwagB/H/r4JIClOxbpriF0gfnmt8kWSv4WlwCltW/nl73NK6WhSyrOJMpuV
HEt6LGa3bAX3dbu0ttKBd3w0jycznjE28aAOXoH1A+yL7evEmb9Mj62H1WWHcRXOp0rUghFpx7nA
yNJVY2jeXIUv6cdCdodRoN32WCdBYUvFJ1KRq7w3i3pW5UjpsOUXf+p9xRuekqDZTw6A2nbhzRsL
ozseGnc+RdgjMe9FBZVNq0Q0UW1bBUI9z0zRNEZUY5IdrcJbDFmG9CbqnUwTzKlth8mVFM5MMn3U
YoV1PkP0fSqoZrvRgVHPU5+IZG1rhA6MYeNEPzDxlnUjJSA1hkZYzWbPYpSHUEIZwISIBsbkwyPv
y1fReuGmJzYvUjmXVUxJQRcVFco4emjJfdL+zpdbpSkcpXi+7rZE+nFXmkaI+eaM0utIO88Yf5hD
gCFLjIwL6jSbxr/SiPtmGNXTE03FbPMQ+a32hKF9Q0T2IhLB3ezGUnKp7lrsmcVOqQFXDJTgwMa4
fl7bXf+VItwtbmej04YJjH3Jgd6oR+Z6l0DFdCZ29lG0RnXNhWHUN4uf+NUvoT1uZjcr8Vx2k48Y
zFsinGMH/E4Ztjjtm73usOKafS9a1GJm9iGVugjjYe/i2Ei1pUQXMtNiJ9WNXYyE8fp5CiydX3TX
dHNJ0wgt+MGcf08xGLWN4t7IUk9rADROuv11cdtReqUSl+N0zZwxoCI0VvtvhrZX6EuK8cbmu1Uu
ThHe5507g7jMrht3MalA100DtdDYMS3dUgkPPF0v1TDlIya0JoSfwv6hj/VpikWD0psnepHCQ08r
GWni1IIP7oYnlTh21TiJ/RTmbi6cB9w0xpUoLtpoYS2FKgOn/8MvjLkXADQzcjtsDOxElULB6fGE
LlpY9eDmxFzvhISe7tsiyFNB110kgktLQdJsjrRCASA03dp4jfudkny6boCb/nZ1ZOzKrfI2jQJS
qqhQ71Tqs2Qdc+tbkZ0URTCzI5LCFF1JIV2rpkuBi6tUzz3GBZLRsZe7fhGVG7dD8Uodzq2nob4U
po0Xq7RvbuJ9vdMerbvQybAxJko+t6/uShbn36kk52Nm42E3BO0n3V/20wNxFBeUmEfxvMf2yMBK
Gufni1ZvJcVCPw3R5A3z86xW4AnWveJV2Y2eFRRn89l6FI51iWyQc/Allc2mURFf4uKo05M6nybR
qvS2CFPHyxQrKUjl31uHFBPQzpa4tqGV4UFZeGGp4kUpGkgVieFOUE26BoQByEXT+S7MAFKFYWgi
SCu2Jyysiy7ccVkhyQaSoGYxBNGe/lj2pYRhOBRNIvC7ja8JODhnW+DHP3pYW1EUyMR6DXbQeI6r
Umv6PmsyGVBE0ROYNkFzDAsJM3B+h9G3OP953WUwl/A+Cr8Xx4WsNJK0TqnBXV5m+xGDQI2w6S9S
iPN7S0WttOpN2UvCzGnl8KYk0r6nOQgfMJKWEMGs60fv9F4hzgdKmt2mjQpxQzzcJHVxHEssYU6j
Zy/a/3fd5L0ozhFaXabbHdNMV84SuFOKyLGp4I3w0c7fy/jgA9OJZF2GhROSOnIX2ACg15aH60aw
MU7wXgp/aZU8kkvZkt82kPAwwMA/UL0CYzfeqPvQjb4L5H2M7ZCnyuD0QW4ua3zNk7ZdMiS5Jnth
6hQ3jGdw2mcn0gPuM/NR0BDcqc1DXInjbAL7iIusZjhEQ588CcAiZeZWsi9QSiSF/fsqLia2hQut
xbhKPnkwYqe70TGWMb3aLrkbqScd88D2bIGP2jT3lWqcfdjFkklmbsBdlPGuGpeXJcXCjjzeDNok
O9c13FYQ8CgMOMrCOOd7BeGX5KopbNxk8zDWNyGYpipBkWbTHWGLSsVcC5BY+OjRTCjrazHOMNKf
k+UQi/7+RuSF5a0EcHFjVvIeHAUxm1iA2QGAApxqWLV7NXy2W0AyV/HTAPSMf3ONNZ3tTxFww6ic
bQyGNjelpsigvWt2WV+45rCcrFEVHN/mF1qJ4azBSNqQRgXmBiK58ppK/tmnvaPPyufrhrBR52Kn
eFGH8xeyoi5TSlQ4WWBs6GCaNrwAXaYn/wuKnyxDT76aPyth+X3T2Fdi+Y83Ao1PLiDWKhvXWsCy
0P3uE/SXUtHUmMr+1Ie4uBLFhX6aFeWQqRRwWR7Z0UO5B8HlTe73gCambNhqN7gy8ES6k4JFOdM1
Hug+ATw2ffuvaFuTCbvyY3jMjbzELmLL9E4OWBE/dXtjx2aWhDANm7fPAJYIfDKK/vzmu6YYdMD7
DkrrvvybYA2WosI3/8yc6Xd8jxr3yRLci80vupLIGaycTVGWt7gXdfYUGp4CSs/qtqsETnLzWqyk
cOaaTWojW+xahNkvOb1NNeokohizqQmqkuDs1E0dwCvvnWMqpZGpUh3fqIyoIyWGGxXaDqPPr6Oi
C/TZmFO1FV1RUbEGn6tC+B3sRe1MW2rhieXjcGCI8H9WNYHcIXjrbVnEWhAXOZvY0mfbDhHT5F2B
x/7YPF13JVvZoY5yrsLmnwy8F94fW0KaFGO+CTSB36DtOZQOk1Q71Hb1yr8uassK1qI4W9Pl1so6
G6FSaf2u2tfmvkoFx7XpGLESj+K0BbpAS+dkVGFf990ESzOcwZNrV/VjH3FYvo8PKPy7iW8cDVeX
nfokBde123jBwiZWojkjz60sbqiBk9R31XMOoDr1kJ20hwEIK/NeF/UMN1PGtTjOF+sFCMGkAeJG
gIouXuqnLxbKk5OrB8BZ9kQgUpsfT9csW8OAFbH57hAyuKSZOvjjOQHCYFX4eVztZyEN7qYYQ0f6
YYInWdY5t79gWqwnhKX08zknXhv+psvz9Q8lEMFPTBRmKw1tIS1YF/hK6t9F6I6t6GWy7SAuevDD
EUueL6qtI6FH198Z7MyZS2ygnlL7LmrPPbaeev2XAkDu/6YaS/tXGbCSol5HYwpwobi/0wp1nxr2
sWxTQZazbeor7bgnZdfYcl2n0I5BUMQnFhFZlRpL5C7meHfXldooQ+FiraRxPjCeZaqCfZFJY8h5
FPjzxYnh5skn4gtkbT2M1rKY8axOcDbyGVDj8LdLHWPhNE1eu5oercJ4njNw6EyWN4+hn2ptEKqY
IqPoM4Yv13/DVuaz/gmcCyOz0YxahBQctWSjPekQpd8DDDnRTlYrCP/Cs+WcVm/jqkvdjMh8ZqSn
ikO9as+2e9NANJTy1p7ks6i1YpzHknS91bsGVtPgczpFRp+wMeTmy7wn+eSVUvm9HzKMikoHKYmb
I4idv0RtYgN2YT7Hk+Tl8uIR2rillu/H0abObL4aVvLJogYeriXxZXk8JHLrmzR3ssK6Lfp4lyT1
Q5VrAc1UZ0hr10atHMgbjtT3z+Xyk5TkdcqrYMZCNQDePB0rpWqPh7Baa0FY58TJFumm08qvyRCd
ewwH0yQ+Ag7FL5vHXDFRei9yZ5azA2nn3NXjEgOmVPqs6qFfFotnjYqTyfGvMTWeCOCSxiXEg8AG
Uw1ZAsO0PS1KX3szPplFRF09zIOSaig5FZ9CorlW/a2I+wPSRae0zV9j2d9Y9Qji+oKeI2kUrYcw
y/r4gUyCgSEZvpd/X05Jq+X9RPCqsI9zGTl16vfqjVH/vG7g2w74IobzUihc5jKSNNmbqgFdciB8
zfmuTBZBvX8zszEuYjgnlSLLbNshhM1EfbAUyb6sHgqpcehs+IoRC3yiKhLHeSllMKzJ7JB/zlXz
NMTJwxj9GswF2GPRi1F3rkVhKFb6Zcjbp6WbvL6rbicMejhdq2AgERinantcWst242K5J6P0eRwH
LCa08qnptZOpDMFiZTfjVPtToj90gwiofPOzEEU2NdbcN/n2vlZVcqgTXE+jb46zlbplhIWoSGRk
IjGce5OsKesnCRG+1k61fKLR7/DXdfvadKArRTifhk66kpo6zLibSw9e2piwZg9P0AJtK3+tjP/q
Q7mcZejsPhla+NDiZvZbB2yLrn7ID4qPOXOBlW0e3iUU8j3bUKK1vrBXsTEFyRQ0xqkVDR+JRHDv
KKNqzIoMCD/tmDn94M/NszkLasSbX2ilBucBBmOilR5FGNOJJ09VemyCW85AnyK1dbq53kXT8hel
4lXsIZwzmKJ5riwTB5fIgO3riVtZw1G2RPylAg/69jxZpQ8p1bRBXSR8n1C6WfLMn7r4FOeSr3ep
4Aw3K2ko0P3jrd9QPFayJFIogz4gVWFJGBteYaNixp56uct4BarH8U48brdtHRehnK1bcVokRQHr
iKv7qdurxFciQX7+P7LLf2W8DWmsFLNhgstQ4v4mCko9tZ45GN25lWLAtyaK4ahkvNE6mToArd5J
jCE5k8LPrap9uu5GmCofouHKjXDpClo+pJVbOHT2xlf2bKRV8elRlN6KxHAnCnRHPMBtiPkHflBD
bUkW7tOz8HNFG35wAOjiiy1lrJAQPkXlDc0FL+9Ny7+cFt82IwlAk6mBv59hcyoE8Xb0k7TPYycQ
s2l/KzGc55itmkZzjiDVKWnq1G2/N9DyMVsRa41IHc5fWHVmDuaAWoUkvzbkK2kVR8uwhWz9um5k
m1nDSh8uayAKguyCli0o626r5VM2tY49/LC6J1MX9UfeatzXTICd7epepUBWXfA/+ERNcc7me1Dl
AlD1s1XKt4iXQHlH3azKYpcqyRGItk4XlZ4p0Yd50Z6QL/iWBczYCROUbXGkGbmhBCCnabIz7fmX
nH2KpHo3k/Zw/YC23dzqhNiXWv3qkYR2hH49c3OT193XmAdkDbLQ053yho2jqKe4cESlWNF34XKI
fmxGMySQOmTJfRHbz/NM9yGCbaLNHvzCD4GWLKp+/DYgcrOJjikHviFXA9o8H1rYtdRgEjE64Vir
+dMc7tXm3FVuVfoYcg/bxrkud9vML2I581OyVMkoqpxei6WEGA+Z8qYzQY6ei/QTCeJsbzbgHkgN
9wBm3B2wf+/+oDyi4a0A4p/0GPTI7wpXBJa57S4u+nHGU3XzmOC8ZbCWf5bC+0qF7/OuH+EGdCXK
E+QigzOVVm3CJp7w6UbMCkaPs989lW63Z9jONjAkGbIzKBQ98yCjk3td9pZ6hkbQKFDAAAiAu/d3
Y2mkpcgjpBsSAwyWFd/qLdckdfDfxHBOl2bplGWs2t2rk9satRNJ3ypbhKK2WTNba8P53C7Bc9uY
0JROmszX6mM3TQBG/kykBwx6RmVg2QeFqoIj3KyAGOzFY1kEI9U8EVqCGZZiqswFvZ143zxRoC6O
QF0sHsQbjptvxLUs7rrNbV0pCl1QASf2b6NWACuZ16mbJsohVaNbO+vv06UMMOft2YS4OR5hffOt
x3NvbstHo1B8pY+/zEN6mine53Oh+m3V3tSadTOgrd6G9o4O5msaLf6kWXcagHpEx8U+Au+oDJBz
YPxcs1g79b3JzZEhTTrB4x0ogZ+Tnwz4IHrpYOUGTP0cCWFINk0crNZEtuAibB5gv4p7tSux5+SB
yCLXH6pqR3PRA24rBWPM2f8ng2/vERl445TJYFQ9gD5UHLbhER2jc+cQp/qmBzJQ2vaj8xf0AfYb
Z/c/krnTxLJCosYa0264zYbdpGEjDORgmM+RvMn8FL3+xUVeKcpd5LouE11u0DOIjZME28q/6CJ2
XE10mNwtzpuOmIvVsR5mcRp0TDL3C0gSX5UGPBfd8pi01mObIanvpPhI1ah0krjbhX1yUOboSZ7j
vVIph7lInhKd7rLZcqO5OdVGeVPX8+e6L76iEns71sM+ncoAc/Q7kCUe6iQ+oCD201L7zCGyBHK3
3It66kqJ4lpYgSz73ymuFMaTBL3ArUxhbTzcnVa1UM5r9rJs5UOZpL7UvyTxXorO2DX2r3++bQ+5
+n7ssqxyIRsEvXUeo1ubV5FDmxGlRLlxCk07G6AmWkpUVaPGi8N6T6v+s0C44CZqXCzV+iKr4LP+
H2lf2hs3znT7iwRoX75qV7fbbju24+SLEMcZ7fuuX38PPXemZVppvk8GgwCDBOgSyapisZZzSKq4
uJXRMDTUpvoGnBDdJOyDma2duRukr66LZW0vdbvWUtElfK6udtsdhPyx6pxSxfBfIzPkkGP67Ncu
PoB67bVrh5dtP0Ntq28Z4l2eoSa7ZqELkiRqoAD8VNqfytpYSgW/H/21GA0m1M5idauHviJ6YnMf
Zqxy+O4rWjEExKhArlZBM/dRVzp9SnMRCKt2BGSH2jbqRzk5lJK/Vmc9fBBnl5tPNe9XmEy+fmLv
aeJPW4k6roZVKgq6bT5KLjOu5ye9QQ0lrg6i1rpgCAIbrCRaOQfCBT4ENPTypeoiDICBBQFHmeuy
neOLzXJCF2Qb3Ymz/jwXoqNFLypvfNFKUMgKrJ6gd1jgax9KbZGojYLYCBj/6dPynCujhcSGVVSJ
FQ7tLddOj2Ebnoa6PoiidEYHw3NrdL426S/hwgfCOAVd3gKkqQdFIBapjlZrGG89PziRjL8X50DW
FXNeejNWeBNJyZPYD74opECHaN+iCjYUVo+zEh9Vo3dXofHmMrwtptbsxsnP+A4METCv66ezF4gj
XfLP4dBQyVLUdmsjDJjCG7pbQxXOnMyZlTrb0h+1ZyoGyvDvyPEQ+VEP+JKPMkUdkNngH4W1AUnH
4HZhyIq/dy13I4ZSt0hCdU6POpJAicG2gdbJlvQywikBMd4d7jDC5f/JHl4WRulNGIVdpYU8AOeE
v1LxNR2Qi1rcTmXV+PfOCs4CdWL0A6Efj7pKVaMZuTGGIYnzXb/CTNqfa/XQMgHQyLVP28FWDnWF
DUkjR9o0ItNF7FTrnIXU46AXam3YSNMCELePTD0KLakYT1wZm2qE/srrm7rnILcfQd1tEy/2PQhL
8RHCvQJayFoOVtKFkrrJ8hP/MyY/rwvc9ZBbidSF1gJdsuZVMv33nkAloWxshz6pLNdMXrG921OV
RHRtoryiCXR1BU1WY16OE+JmGVnLKLNz+I4MwKfXF7V3XaqSKmHuXxbgfSmVEWuMJmkcjrIbn6bJ
iTCAJOunFEOhM0sUsatPWrMRRWlNkTRjv4TQzlLt3DKT7lQBqb+0HH1jSBxk6fDczllJ711V3Qil
tKSOq4oTFtxqnI/6qVsdIsdw5vsmmL3yxKIx2d1MGZaHt7Uh4s9HBybKUaEpCQZttPLREAZ/aZEA
EyevRg5NCSdGvXLXAC7S6AxtNPOjVCRYWhqgMxYIrpJnHNio/Lv5CnUjh3pzLGFRJBG5AQjw4OAb
JTqlVrs5JN8jzzgNgQbKtNrRvBJjPqz+il0r0GSBl3kg88H4Pu5o1DVLhTFOrDF90Co7E84ak0aB
/MYnvdzIICq0CZIXLu3QLaCsAA0joEU56iHoVMKTHk9H77q17S8HfdLIvmgKeiU+isoQe9XrjKAu
AecbQLbsiJvdJWQhF+32eukCElW6oQuI5yg589ACxWWFasTBYuVvgolurxNY7g8asAAwF/3wvy9r
I47WxKVumgEykZSujkLiangsVoxweM+0tiIoRVD1fjHEAjVTlLi5/JFbv4XTrxW9voLz39ZCaUOn
rsJIut1tJSXpzZMeAvcnN68LYa2G8rrtImCeglSAZ/lnWvN3SUvSqa1dcLlZd93zdWk7lEcGWhuR
MCU3CepklOcV8RhWpRUjSvNPvTWh5BiX0xxAoHwpblYLxuUkX1iMoru35VYo5XmbNhUW3cBGji4B
0179DBwlYiAcdLfSTVah+x2mk7ZiHcBFKNQbeDPRMJ5ZFc56OSN4zFb9S2o8rnpyH0VQxqZ5yzUM
IVbTUVSXn0Mc+nLaWRrfH/RVuM27FY/i6JeRSod6mvxqbsxuEoJYAQB+nR5j5KA1tTXVZLSafo7R
FDR9V+GOYr1/4Jf5Zsz0X5LMBYtRvyWEClzLjupUW4aoBEXEqmftn+VmnVT0mnGToacx4oI4INjF
xjH7njyFfpdg1BbEgG71yjEnv/fiyu3eUu4EzFw9p9XwwuoYBXVZvrQFstQgW5iXkWHnex5yI4p+
biAYmQY+RFRXKEchv8nEt6a4v24O+6tRMesIexA+dTBnfTc3uKWhKeqxVJ06/qYl9zrC5eti9sId
HQRV/4ihosWo1oR6JJHH3E1mop/b+plPNLMSnwfgXmXRt+viWKsiLmdzi2liN6Thio2TZsXU419p
de6Lr1nJKl/sHxCqTsBo4A1MjX6UM9UhnzUEBUATCvTeFbbW6LaoJ/b15RCV+mzOFzGUy8o5JSrk
nNxgPYqOqq0ZOvqyHkTgVke1GU7uUAb/TSLlrxCBT3wpI7o31OSrMMl2ki1uPiRWiamjCZgEYYY2
cIW10P27GrHAPxtK6Yk+r5GSJiQCx4ATgaEUOXN87Y+apd8JDu/zTJTGz+hbuA42EilVied6qPUa
wDpV86BW5zF+TZZbhfc5xSqnpyqy1+jX9b3dVRpSdSJt9hgzohxIRmoAMlnjsCw+SK2D2ch8TYtY
SFJEKz5pzUXOez50YwRr2Ooh6FP/fqFlx/gF0T463N/JUp31V2LrDCPfvcg3AqmwpKw7OS1ECIx1
MMHp3ZdaGSx08P2sBPUuzbM/SCToG3FUcNKEcRpVOYwcuOpW3giWmqD1NE2l1zCeGJ0Tu3upSQSr
WsJoM93AD0khL80I+7XwwM8v/MDCbicf++mwNgIoxS/VsEXOqkId9KB7hhsd+GA9CBZm3W0DI5nX
NZC1Gkrn1a7ROn3B2LSyZndDKnyd0pYhYlfJN+uhbuYpBlroxOF9K7Q8CGunl2mYD5JUlozgkbUU
2pjahhO1CMaUV+YKvui5/9+57OAgLiuhJx76qNSaOsRmlS0yz/2rmBGiXDOT3uYKyJ72ajz/yemo
yDWgMI1pT+pSKZt4mtYJAYaO2ZtmBbwMCxly9zbWLhLIpm48Q1o2xiJ1NXLMYucObWTOkWIn+Vd1
EW7WcrC4MGeow26hWN+IJPqyEWnkQq+1Oi4U2eN+1m4YIHl/yH0eQRoLaWu30AN2QyROUWY1kMD/
KCtt+64tqw5YJW3miP13rkRnu4iWXHlFq/p3MQEFstibShi610+OKZlySVMmRyqnQvJ7O9rRcGTU
d1AA9f+kwwbQ+aqho4lR/zTpk40z8FglCMJphQtojsGJfAwlq88YjmnXp18E0drfxJwCGCK8lhAo
unIGXK9OA4wjepcilFoH3WPs4K4f1DFQJyPJAsxkyjVpeTTIyiSt6BvM30BF7WmgIQHT12K3gJjP
vl4Xt1ttwdDjv+IoN2UopWisJN0heqEXW+2XAsABmdV4mh+eM68Fc2pkJS+Zq0cmSqJ2xIIk2n8Z
br6AcmCoMSmLVqzgDUBCCXBSQFCTz/NBdHvPCFh9hrve8iKMbg6t5BqE1zMpLomr3U+Fl6usIIBc
VJ8uso0Iyvg4MY3lUiXuspH/Uqo4QEK1tOJ1OKEuwwg4dv3YRhZlbms0rc2stSgltIcoD+T4WZ78
JH1a53teYSRPyTlcWxfllfPWWPi+w7oq7kZNrKw6l9FRxpXQ5l9bGZj0jLWxjory0Ssfc2WBRAVQ
sO9U/llnIbXse+TN5lEeudUEbhUbgEblNzPGwgSzspRb0rzDs5l3yOZ82jzEThpJXcqfpiP0KotH
xGoop84AGpW+p5Nmx6v0Y0pVzPLlZqjz5sxrC/rXBzPmX0okK8y2YUWM+/558x1UlBWGaJ0vZhjb
jJavopPBCqoBcFL2DAzv1tHylFSih52JTKkZ/ugK3AinXFs05iN4xYlr88pgDdbj6mWPYKc32Y3m
u0a4EUW5tUYhyIVo1rd57iwID6vmckLQsXIHREOunSrlupDpXHNhhUnISxDGp3n+HmYMK9gXgQwx
GvUNTPBTVldyjThwJG+mjIc5dqv8LuwYEeR+Egk94v/IoCwtk+qwzw0ky8iEJO/k9nxUNDN+Fe/U
OxGILpM/32klK1QgfpDePAME5Jh65nlAalDaoJeVhFscMRgpJGRHUj3jUT2o7PSgMO7wHSQoQ9jK
otSB1+M8igUcVG83z4mPdzXS+tyv/Bb4u3bns/WPfPy1xVGakVf8XGgJtnTJbW2Ab75NMK6bglFl
YIXne3fAZm30UA/oXLOpHStkKqTRAf6KqXAvSiKabfswDYc1+xMrBhKObCA24Xme5gY1pCrPFQnX
J+9VoMRBvABW4d5qrchmBbK7u4i2PfSeYnYc02PY5U3MzFWCliugq7fjFmPQqNgpB7W5H4QvOgtc
YDfvYmxEUQc2jFrXciVEtcBnJjbQnEgvZ3YjumgdLUzW0vYc1EYeTasHmP/I6FOikS1wLdvoQUjA
5KpJZrjk/vUYjyWKCkjqedDmEWgytr46VROIYJ9OLZEFfsraQY2KRZq4Lo1ZwgN+rIaDonxXhekm
7rm3YeUfW7mz1kSzyioxB306J/F0Jy7iaZ2/XV/rrjFcjpHOR3ZrjIaZmXzEUL0MZWLxQ/HUtF/F
uXUqtAXMXR5cl8jaXcp5ylk1NqVcoixQ3c+9BURxc5iORsxCiN6dZNhqDLkpNsYgpBqfcgpZGioo
i2GBU9ka/eVOu58d6X4FcAPvD19DZpi0F7ps5ZIN2Mg1RL1QcxH2bvjJreQSvKXMku9WS7KQ8mXa
/N6FZ0iKSIAiFAkB00dxNShcqjAqCA9kh4pbBNuf3MxQ7evHppFz+eShN3Ioq+jVto3HUEMScsQ4
t1B6Ytifs2F51MuvZay/aH3nR9V0G41JoA+TW/SD26bt/SyUfhmNXt6gy1ydgVW8vA3ieK9OPVC1
FnsZtDdpxO5o6fd40n7hja6aJd8HidpgJjpKztLaNaahAr8k1xJzjkFWAwCmputRrlnam3SN7tUl
PZU5qnOC1Okgrq4f4kHy1rY5tpX8sIa6JeW635S62aq8Fxm5qy2THaud10bcQSumnxLfHJZGOaB5
zlz6t2lcnUiZnbFDD4I6umqkHds0cTm+/VaH7Sk0QMSRy/Yk9Vad6Le9IT5mSm/xU+V3+epWGvdy
/QB2z1kzSIwm4rQ/BTbGmJaKAbVSim+rbnLS9zBiVI92j3gjgjLNHIntdk7g09f2FDe9aWBe5L8t
grLJtmrAq97DJrFtU3EYxNviT2JMY7MIyvyyKBxXkCyudiRV4BQ7DcqDzrqMyOX20RYwuSAiUSTi
KNDeRy3DyJR5mrhM+jtr42eeBA4Tds7m85GTAQnwikAOWkhogAAko7pWG2TZVmJbjM99hD1jeOOd
bMJHGdQtlPdNng4o36EgSvpSCof04Td2dJYcLhBYceVn3/hRGhWdq4rO5zmKGfCN8TnyBTAS6jfE
NxKyMIDRMeSxNpBS6AmoN6saQZwsH/X0LONVMFvXNXpXFTZnRKlCMS+hUEYGgFm7KBhk8SeGdxB6
oZkIRPBLEQZ53FtSxer734kePu4kpeaVXkUVtyaA0HjPQ02Zo9u1kyXm6JCyl/JtYJUuP1/cHyVS
7w883TJh7qD03Ro+kEwzHysPvPo2o/n++p7uUUl+UHwqjgUsRloLJY9zOxGlNI4kyRWRPng0DYa2
/rYqSJKCyeps+HIPhGT2tbqT7fi4XHLwm2s8r1D9bjkDLl4rrHII/VhfTJSILUNazVq7VUr1xwoU
1DGNzCiteIZeMVSXHpLJpCbJqgl8wDyaKaYQSKvoBo3s6xvNUF6JutO7vqlitIOItqp90fRA1G6G
5daQ7lLNlQtfHxne/3Ow+WFLJcrXFCoYA5MGGtROX3QuGFRXEn0+/T4vh5UJZsxwNTRmnNplIhfp
oIvuHAENNLmtn8VzgmImifsiN2PmZRn2QbcJNV3VIQLRRbv6a7bJVFPkKG7mjEc5aOwB0QISw+mh
YKGUfn7zfdxUygGputIApAS2wumDO/XyS2q8laIIrkLpNMsSC6WctUrK7wxRN5XLDE5NwF4Z7X0z
npTiKMs/rismS1MoX4OWU00u+l62+e7nXJzWmrMk4aTKQYbuf501lMjaQsrdxOB5SVellO2M5KRQ
3FpfedlRte9A3GaYAMusKa+Cp7suAiBatov+oU3uitZv9Pvre8cQQfcALW0exwBzguMKnQi9ugA7
SllasJMX/aB1NPzjQEDdZk4WQVd+autTBAp29b5snhc9N6cC5HF/GWFwfV0MZyVT3iMrwEzXiegk
4Q+K23lqQAAi2MgN70Aen4K7y40uUzGKAdQxlY8RNFTO6kpmm5iaqxxTm7OiySKWXJwLt3zq/JxJ
y8BaIhWvLMZcqgsicLtYUZU49No9r3t680Uo/HgBDDEj3mfYMt2j0AhNn+ZyJdupkoIL8m1uErvN
bC5nWDMryJQpp9EOZZl1gFm2J7UGfIgdzzedaor5qyGMZhIdY03D1MrzPNvp8O261jCPk3IlZb12
oU6YL8sbAmeXEQq72sx+tWD3Wq3VGVzeJTl17awk3nXZ5Lg+axKmsgCwiOIy3UdstDkwFzmwmC3j
Qwy63+XX9d//jRX+K4DuHO7qRusr4rikFqQU3An81+akvYr1QY2AkG2BfYOX/OtCGYuikUfETFUi
KS1kG/2pT4vyJiv503UJ+w7ssirK0Ad1bNtQggQOQ/2rq4U3BZManWRFrhwNPYZeV0UrVAu0Ikf3
v2wlB+W2CCa84VhDDazFUCat1SKaCFZVspvxqQAonfq68i//bb/IJ2wi1Uzo0Vkr1XjCoXkqxpy6
4XX8w3UZvwnJL4dCmTCvxSuyO9gwEk7FVuKMgFwg7f6R0x9LYBgSFB2whn4DZvP/Kc/1mxfP5Qso
Q+7DflIzCf4fo/D4gulUWclTZsGPuPoxbUwWYRNTIBUWyE278jXmh7Dk2SYgKOBeBw62anIeQM09
Vql9X1MMZHhAh4G+Wmp9vJ4UcbkgOi7bkwwoAhUwxwMrBGcJodYUSXWS80g72xjznJHoEb6NHMNB
/MbbXxZCbrmNPspKveipnMj2+vOdsb40669/0+XV3zm7+XpdM3dqVSQU+VccXc9RekxhqQMsrIVe
5KmpHSuwh6XP1WNktR5uNI81sPEbzbiIpN5NMmakl7KHKkbPJNTPDvXrT9W8if3i7gsLsOo3F9hF
GOUOxyQa0x4UAnYhgH1oqgq7GBQbmEUppvitVAIFbFx+EwWM8RY9ZksHr55r4IYUloQpfw1cnUKi
PY/h4DQ1ExWNrPSzH718HBUsqQNcAp/h4zoHtC1W582+cjIwzBS5HCNa2Sm7fjxoypX2eBPoSi3K
tv4kHoCZba1fk6didBKruSHjRsVrEpvK23X12g/JLguknGuqGiBtAyCSjba6eXqeY3sqX4X5RlMn
e+EfQOHJMh/WllKeNp5L8E01WGYChNKDDGTrxCsM5HWQY3J15/ry9m/zy/Iop5OPa96MLc4vld54
4DuoL9d/n7V9lL+p8Saek3bFOwHDiqtideXXTv9LKo+h7mvJzyGxr8tjrYfyPUqLhlFOxau/bAG4
MdZ+tzSMq/A3Ude/e0ZXXHRhqiJ1gUp06B7FFPniKsNfc+uqGMUsbF1qrTT6j0qhUR4HUPI1sDSw
rpPo9UF2yDxvAgez6LMmgVjemy5L9vBtE8/h6T1Zo83BylD692Rb8yQw1bCiI5YnpeuPqbLI6CEd
ZBuVdwyYdl5/1B+Tm8kmvCTKN+O/7iPRn83dZADfte41ksREGAPcr4PhiF+yQHZbT5LM67q4M/oJ
hwX+GBGjuJoh0ywoJeacZjWpJYyYjkHqZk+DV4FKA8PdkoeEt20E1bFGsFRauSW9MYTv5r82wik3
IiWGUEngnLSVL2XAmZ0V3w3femeyCbXr5LMG1sjPfboINuIoR6KHEh5xgOOwI6CkrmJ0n2UnQe3d
QmVxNOyGMBtJlEsJucEIjRy7itKIM1T9XZnEXl32jPng/etmI4dyJVUnR5OsV5KdgfTxZnXbQAYz
KVAz9JtycaQDuXJCh4lRRDbqykbSiV+xSKVeLnBuKG1motfM96KKzgrjhgOM/XUdYezkp/RvJAty
osKRDUkgGK4kVGa9vPw3GVT0AnBgTZo7pDSSxSnFp6qwsprRaMlaBhWDGNmyIlMP1Wv4QEGapHBi
5kjw7j12UQY6uTutrVQvJSI+0kyA3kegzJrSV/WcgR1vuelB0Vm47Q8yfIH5H4YpszSCrH/jszqj
0OIOzCi2iqbtuDbX9cRN/jC+oS3l+mGxVkn5DFBUAUUJTGb2kqH5KvxRq07X8dbSnsT1NU+CKv+j
mA6NShj0EwUNHXsf1yY0wLvgamh7kZvksZAcklP92tiEgzdxY4SRscOKefYvnY1Q6hJogA0kzNP7
wy7yOyu7j20DD4YGZN611XwVgj/Z1csaqfOLWm3N5Q672tb3suHoGjCk+G8jEkKZa0z3jR451wXu
1642C6TOEWmhLgTPISG0H23NBUS2p9pFgCjsxNpMslef3dVlcZTfT9NUaHsDOS6hs5fkWedZqeZ9
674I+OTuuSHLFkSoYXcz8k9rYnEspvd9hVB40dB5452y7KMWKhKgIEYUb/GEHPDWxzvmKTrNFncP
H28lNs9AwNs16I04yieuIBZIOWNEdQOc51kw1gdjKtF1gmaohuHimUujDEzmNLkGEYSIivvg9IGE
irsECFBScSfsIaykCWtplGktZRnOy4yy5RqCls/W+EO7Poz5F7mO/8RXbTaRsqp+kSSpIbVL0VMP
gzf6ndsEMjMe3lW/jRjalLghlmRC1V3wlrScIoBk8e51cyUa/MmENiIoE0qiUkjUCBF3OBdmFx/4
wTCT6kcOkKvMMtqJ5R2Iel2TR1lUqg9yOY7vMfDkxMAwn4+R97MKKjf7wgzwWYujoqii17kEVJui
Ld+vd6q32oJZ3oELECRy/M+/e+JaZN8x1OVd31XGwdGvNECEaHWWIy0kFsCLqrGzslNKL9eFMNSd
fpYtuQGmWsShtv597o8Dfyp63hx6pxErhrrv+3SguACekvBB0cic6EJCQzqPlzTBvU180hHRHhd3
CPgja1Zs16dfRNEhaC2GFadm8Bl15wnCE8aPGV5p/2z+XQsdeEZhkZVaiKBQFg5leqcYZ457u34y
O9RkeHxtFkE52cIwxHDOU9LYlKHUahYPuY3XF3BjADJamgIIMENzvGdn/FknRXceKKUhrKsIl8H5
uicCukO/UTwFDd/sLhXWRlLudhT6aIoauFu906w4vCcv6X5+ZGwluSM+O4zLcZGv2ASg4oieyykm
FWUgd4FKFCmB/lg7hJ5e9ktPYsRLrEVRLrdqmylZV8TzRgbKDb8UHyvWk+F9bu3akiifm/F4NVQr
Ni6/+Ru1qDrVboxBvsFV7oVbzI4AR5pAMoWAQjz+76QfRDcBJoOoHSBl9EgA7n8VzzxNtCXpRhAe
E92sWBO7v7n4LzIoL5/wYl2PtULIvONz7VaegHnIoApK0OMtDwOTWOE3BncRSHl6KYEq8o2KZqJ7
zARY5ZlMjWgPFUrLdoOiENF/7ub/wGW/r57/CDZ4qgNakeShCoEohhBH+Bn5mAG1cGjIdSw2gTln
RbxE/T6rzkUclYoTwrivUgniMMTEcQduulGVByN1GEa3f7VcxFD+q6ylIa9rFOcB6Qtcrc6sPCUy
M6uzFQNg/Lz7Nyn7Apilxb4ue98AL6LJhm/snTeMfuVHPDhnvBcazNkdUtZ4N1GGa5tIOS4010kh
IFdI/RUIxD6heMUc4R9MPW8NDb3TH1fSG1GNPzwy5+Jij+vPjlveGhmUa7MRLMnKaDdlHRnluEq+
1qQOw4HAG3dyMTeNwqmK+5hDpvs/nhDlvhpB1NcJiIr2GC1g1xK8pp4P5dgyHir7tad/HZXBU04k
q3gBDG+YVpW94QdGUvzSTe0wGE1Sz0tfJ3e6SQ/SOW/MlTW/sR84XpSQcifTUC6jUgHkLcsOS+Sq
1U3XgWoHfa6YYdeb/7ah7zn/jcorXNeVcVIizG8i4HFWqFKMCH9YVylR6ytq/x46bMQUUyjPpQIN
yRWnlu6klKGBDCcMwvmPCi/3KV+2Jeyqt0e7eejvBLQfrgfVng8Eskx1Uyd2Uk82GPv3mwv13+N6
v442K9NXEG2oMwQPFg8gwBjFAzTb3IIQ9qDb5WIm1gKPlToS7gH+yBxYZNwB70XijfgG1K1xp+FG
Db+rh9LtKos/h35+q3hN0LiLn/xRN/TFMt6zxxuB5VjJAlC9JLuOn4zqm1EfZjm0ajGyrvvi/XrM
RhDlVJIkaouuRxo6DaR3sPwV3nK2KtQsiOldl8bw/DSYwjCXUWOQR8a83NaDaQw/RFZgwhJBuZQi
zeqB1zU0nXWHUJAAR2jWoOq7vg6RpQ+U95inIVYMUisewdgunspAQqOZo7lAJIQp8DAEEpIsvlMD
gJboZemxcA0YEZjxbjIbFQHcbQhUalyjndMGhgvQQOlOAdKnYmWgIzRl2dMery+bKZKKTcSZ6+I4
hLLopxnFO8FMDoWXWaRTsgHfCytfzLjw3puGNivU9WhKioYMIXBO1tzkTWyp+pOaVYA2868vjXEd
vB/4RpScifKQK7ECplh/7u+ziTeVIjGjSQSphz/9UWnkYnUiceQbcVk5FGDMI6W7zl8br+BAj+Jd
XxHrcqXLg9Na9GGTo6ZAeieER5CBB/XX0udO8fNqZefKLb35TjjP5z8ai9ksjnIpwAgfp5E06AiF
8lxpmE6s8kPD6uFmGPo7O8tmC7nIKDjZwPIKg7fUeQh0TngdG9YkDCMcFyl/0iuVsdYqh+zZCmhd
1GJExQKSWJO+XD8u1nIojxJOipBrAIsCnVcQ6s/cYs0shHyW+dKJF0OWR7ms4TFIlam0wYL3RJK1
pUma60InYc0OMKJwOg8Tkxk3McGtKaOpoPOy/99TwErFMaIeeu6jy6ZSkiN4pT6ObitJuM3EnhF/
MLSAzrk0ypT0SQdQqoa/F5a3NP81ZsHCTKczlIAuA2IMu0nXMkTmfnpUu8PS3+aZe13P9vvZLtYp
kW/Y2M1k1GU7a0h/EERD8Yfkx501RmBJkqzKTr7IX9NTx7ovWdtH/n0jU0gFQ9erBtEMsF5TI+Cl
r0WSI5XE8HksOdS7JWzUOVTXRrYjTMIYGNctUGfkR2uRGYJYB0V5hTjLMUGb4Gbii2M0+ct0FFhY
QvvWqvLkP0ED6wJ1ULPAgXA4Roalt5e/RAxOjmZuZoGBeIKAO/zv7GN4y27EUWc0asKQJqBssqfq
bSyDrj7JLHjc3ePZiKCOp5vDRAMQMFQPuANcaA+cajbDUcher+v47uls5FCn02u92sUtEsxrcZe2
XikcIha9GUsE5a7XohPCsEC8MOglilFgmAJXW5P0zvWV7Cd7L0uhyww6V3BdluIl3gOVhTNLOzqE
7t+cBqzGF8bp0MUGIwmNeCbeuu8OvGHxoT+0p6hjPTh2+w83K6KekEj2Zrnch+RSiPzioAfKPcE0
I4VQFpnTvq/byCJh/Mbv9BUIpNoaivDONhl0VnLP3Y6mjG7H1Ff9COHPfzwvKrCbInHG/D4GsKaO
y8w2LmtTnhJX6uNDrCqdqdbpbdmGZq8vFmAcHH0dGVcVQzM18u+bNUsKl6BuiVRDXt4N5Yph4UBi
DmixdIVyFuWqC7msAaAgE+574GV1y2xmYWmuHMPRsgRRLkNY0b7XE6/EVxmoxR44tFvnnW1MAePg
iE/4lDrZqArlM8AeJGer8p6KivwMvfjvM1mOGMhnNDChX1D01YflmD4J365LZq2Q8iRja6xaXKNY
1XAYMsjvx3Im5NkKaydZrkTnPyqGPjaVriVYIYEW/BsoyPAAL4G7hNmayFgUjXipTuuYhGSYbnQF
V3YaT3kIA+/XepAOksMfjUd7ZlgeQ+11yq1kcYNq6YwX+YS6EeKZtHVzzWC8+1l3sk45FGWd4xZ8
JkhgYF2qlbrImfPnxU0RQDeY2BMZGVLWqih3okVr02r6KKErHPhzOljhWiCnMZNA5OivKD9NZzMB
NE0BfLFix9ENGitVTDEnkjnqjqG4vfxdAEmowMoFkU+/JpNyIbI2zZUojYh1S28dn9Xi5bpdMfWd
ch1jrHNGNMJ1SHfvPTcoK4pn0tUsH1ldzSx1p5yHMfIoBoOsxx4Kr6h+NGllxqsT5v2fXZ4yLwuY
4zFU+h1Sd/VUcjqqNqAVdrvb7NAeFW8Iqv9D8mU/MwgY+X9kUbqXjhwvJxFSroq5uqKFHl8PsARk
KJawAzL8776iX4RRt1a46nNbxbhQuDS6rbnlbslBXpwnrLT//kld5FBaV6m1rCh4mNrA58lm39C+
JaAs4Vi8bPu3yUUMpXupnqNxO8M5Nakv54ewuZFAlpd1vjid0X/LcEssaZT6oTKaC4WORtvWuJPr
124ogMF7C4I2C8/HgmMEGKwtpC6sQZfDKRHR3yPUd1H3XdNe0ihQmHiEjEXRc+aj1JYxhy4LW7kj
+f7yru3N5p53AHng1450O1qc13tlfODOLEa438SN/x4fPX4+h4MW6w2av0iekwz1rkeMZ3viHcjT
HIIL0jF6jFnGRk+fS6HcAtcbCkOGAQm6Q5iaqKpYuKE9PTJZjz1yRp+d72WB1D1WVXreZjoS8bEB
rGarm1cTQ3t9mVuV7hf1l3FhYK7se/uLQMqZVLHG5QJp/R3Cs2o8gH/+urcnBnVtQZT/mJKyqQtt
lu1afa3V8L4WwgdFi+9QYpDSP6oxXDwjPW/eaNk0gQAStUNFO3Th90hDhzZemdeXtD8hsBFDOZGY
GxYxU2DWpC+GMycPYPUe58jmtxWpmno2c4u1jaxjojxJ1fVFx6d4PJR94StydduqrFIow33IlPuI
xq5XGw221RqHYnoaCQTO9IUTWfURxo1CA4VPOi+lQoznrMZL37mic4Uqe26WkOF7fxMS/qvZClUT
CeuS4yYdypDe1IFyQ3BTV098EayevGiZnBYsT6FQgW7bTfHMgX4VgzeTMwarX1jzQxEQnqjwdmCs
jmFWNCqcpE5iDwYKFOgxwlEdFsnTeQVQpk8izwK4Yfh7hfIQY1Zw05BBlKT6eun0wy/AEtXhUWos
jTmnzPB/NMLalAzttM7YxAy140Zz+fFRaAtnmb8kGuAHx68dxyDsYKkjFXiAXjGKlQbXmZoe2toc
ZU8ePYbD2E+tXFSRchgZr61Fa6AdJbrF4IEXOZklebEvAlCXpRis06IcBRBgZsACoAlxSHpwg1uD
LJhy8l1OnAZgphJrjoPcR1fcu0I5jTGGpxUVdGug7vr/SLuO5rh1bvmLWEUwc8s4HGmUJVvesK4c
GMCcyV//GvIrawzTg6/u3XgzVT4CcdA4OKEbyknmrWpLbmY2B0kB/7KmPCSUHvppCeNkctBL+JiW
WZAVVPCFBfDIz4JXY5FSq8SzNm9PLX1bJ8EjVnDcDA5LxjqvFyXHc09ubwrrScmOdfywIU1VV95l
XxG4o8GhSGl1tm7FeC6XNaiJdeM73aB0LhGBGYGbGFycMWDwQJ0UJPsaGdWf/nbVP+XJK7Q+nIUc
MhGLhAgbDQ5DcjItY7kSZEtpEH83wuwA3ZpXWQ7WYHspA1Ejs2h1XNDRSlCSK02QG5JMvurS2on1
+Crucic2xtWp2zE0FNHAuOi+MTggWZq2pnMOH+w8JjFH/RzKCc7ipofaS/3CHSTBHSC0yMGKtrZ1
zAZoIKY+uXX9Mg2tVycuJnkdakfdjB5Q6uvySy8PrlEd5eY/OhGHNUZG1GS1UCxXyNMgPem0cjXV
bfPbCgTlwJ3LJ0MUdvEyoH1iL52RoZy4HkmgenU4S86YOyRkPZGyM7+V6IiP/7lsVXDy+Ty/3rZd
M1oYJ0hAYUSkZ2QBPSN2iBbM8ibKIggOP5/pV6GIoGgtKkvGSblZAus43RXBcKivzWeCaQkPL5x/
ofTByku/7iZ+7ntMMsixJ7CZ2qfBOPa2AJoFYSU/6T32o1rQmP3/ZSAv93EyQOL6Ki6J6OMJLtl3
IuOz/PrWmnq3LMiV6Yo7XLdHxtylKXioFYcmFM07McC6cO/xyXx9G8p62HDY0/y5IZiUvL/sdqKv
xoGJnZnqYDU4WsvcurIcrRgeXAbTqUQTriL/5jBEXRZtK0tE41LVe0ntZ9Nrq35V0sKLV5F/ixbF
4UXTrWYFsTvAkhWtQzDaPyzzQRE1Q4kOEReSQDWvnfTVQGOIJb1IZXxfUDvMC1FYLDDDZ+1NzNh3
Wskm3vrWwbfbjFd1FIRX+92VH4eTT9dvyTZLtYQ3GRspYcP8egDJ6qv6pNytd+DP9UtMHpuR8ql4
zkOR+Nu7+OsFJ+dT96tsdVmTo+shjvUAQ0ie1qCzQt6s+2asrs1mfB5ykGxDF0KBbJ9NTmiTCFZq
uBgMdTR7dvok9oo0d+Ms8WcoiOVl6tUGZJp04jR0+0oT+b6hX+VhddOkCdZ+dtPeOFFa+BUAIonf
6nS8N+3uVQF3m7Q+bwN9uHzQ/vKJTQ1DyIZmybxW9jTP6CNqcIkO3uIpkDR4H3M5tCcL9J12qB1m
r/MZYRz15sMsonvdj1Q+rHPhnibpkob8C8hD10Oa4d+wSENd1hy9dUn97x4HH9b4qK8wNE0ZkDme
49kZ5lBKX2Xle0W9wvYy6fXyl/1L0PdhjQ/6YC2eRzwc5XvGwFcFUMF7LtgI6rVYb30fWz6McSGf
ukm5Nk54iOjK9bJ8T3vFachJT0WH4i8pyA9DHDLHcq9KFZtLtg9TUEUs71mH0oMRQdT9qbpPPF0Q
Ze3zzhgfFjmIlqcGSmfsjcVkZ1hioTmUEfJMQp31/S7yM0scQGNe3ZyV/L0ys740/98dJrmmO/iy
Fx/MewY4lStqcNi/gz4WyCG2Xta0T0s8RiQ5cWwoAIDQbuoCmtxpo4iJXvQ1+Y7/qhy6CRVx9NqR
8XrWdTwHtENvVy9F+WI1+hOrUVo6dZuECu50wTLf62JnAUoBJQWr0gGnSofhHWhcbeXkmIvtlrOO
rptJYE50/t5/P7NXrUC8fkLpJj7Nvh0sh+pgOCz9RbGHosT1/nX4aw/f3ypnxnTadsVSIe+g1qcx
/Z6hkNOHlwFFcMTfT+aZCTmlKYl7nIMpCSUEJwoGQujN1IiUQkVL4aBEmlNZKpIGKesGrKWz5Oob
8ftBE1zuotP2LmRytp5ZmTt57uH27xLGARPdHfzlQND5OXttIEV6ZD9KwkSlyA3Z72dmtd7o4nIE
gPVJvTlmrjZOay9eYpV+3oNJcv7x37aNA5VBV2oIr2LbijJxtfTUN4+V1Xh2XwheAPsx+YcLcjBC
0fZiSj1i8p7cW9X1nAr8T3BXv0cSZx9OarLViinenxlYehN09ftG/NBCLXQNuuTf1Rh+LYbXgKin
Plsoa/rqj1rYoUkXglXrXYm2fkhNfkXbzYESV1TtEq2Qi0aGliYQYsQXzOhxUJ8t+wHSj+AkiEra
O1T0oBecsz9a+ytZ2WRGQ6xMiAqm+pAq6KQsZREOsqjmzzD241Nyccimq3SLS5Y3uGf1cvhHiJfh
0xwQn40xi5BQcL749v54VdTUYMTDNlVdomyBIW2+BCVIsBh+SiiIpC6fLxHOK1xEQk3Sx2YPgxBn
dhSM7wx5fJxT6X7sJGcw5X+6oveNiThmKTl1sUGVlYrSlqJFc6AixVZG9RklI30O9OIznU5zcw+G
BHdsHwXL3e+J+dhODk+kItNpv6asWb6+USHCQkLI+ziakA5BdBo4PKnUko5tjOZoCRUj00nKEOwO
ZnvVD8TR+1qwjYLbjZ8BAMWDYQCVIZHSHcfkh5W94TTQQRGY+UsW7dfn43v/jcWWB7tCJXEEE157
ZFx/6iH2qqseVKZgMg2Sx02UqRScdH4QgBBa2MUCsqBO+RHHINQcAulfjcaask1UcOkbEDz+/VpL
OimRIFSKXovkClIWKYlmU4Qku3v0YYNPBmY6WuUhl8n0f1YwqDS35k2CTp8Bk+6MSTDF4xganSJe
hN177cwq+X1lXdVShMiIE5LxubVfykRQAdtvyDozwME+SP3nOW9hII9YRweBO1C3jCwQ3Yky8/vu
d2aLe4Kq0pgYioJRF1Y7N35o/gZOduuJcbIrwXJqnu1XESDv58nPbHIXwJi2cjuOWJ+CrNb21C2x
v2539XiVqo8xDXrjmK1uFx/yIRiSbwK4Eu0eF01q9bqCRxa3T/xFg4BBATrI+JpGxU2CODy9Hx1R
fX2fsvtsudx9EK+22vYNcgpFBEVIt4qg3Mv6Idm+rt9oFDt4G4O5bgqhpHg7HrSTKDvKztofN+7Z
X8DdBma3UWu1mJ4BXnEp5nHelsRy6BrOxHAa2U1bUWZj/xI8M8ndCqQ3u7ntUGI1Gnd+SaEXJPnl
7JTXYPp/BIHp4fK27iLamTkObYYqszUDWmGQUPiqoUttVX+soptOgDZ8hpHmnQZxUSD1rIR2cZrj
Y7Xcl6LTIfBPPsVYtb/QRY7s5nHMRXyau+HXx6fis4iqbo3ZNKGlqfPi0HATVheb3NEzguKIRoxv
iqCjSeB8fCvwOo81KWO8N+JTdsiOWrQi0MuPoo4cgQdYHKjErUV+6gw1jKF7dvQE2nmiBsJ9Ktmz
j8ejx2q0VmHCrbt30XfqG74VYpwZESx46sLCNwHUPzlWREO+IvfjYERq9X6eRx181KrsWJabzrlT
6g+GaPBE5IAcWBRlaWGBuBEy5T5Dd3NBGkHMI9oqDhs6deohPorQqus8ZQ3HJRBWuEUmODwoE0y2
l+ieAh3iZ3PzrOZeT6LLkCPYD5vFxWfPz9FIeryWQGw10ecU4+tG5hvt0ayF8uOCDeGVPmKZTLER
A3fyayus7loc2clpve1ImJQp6DlFniYKCmw+AFFiSLgzzpv02ginqLitPq2gcZj82EHt/Bi7870o
EBFsGE9Ams89mWomZ7KMYAGtEdEXGRosx/C/bRqHEmNP7Az8/SAtjoO2uULCINWDtBC0p4gWw34/
cw19yqq+knLdI50/dL5e+H3n/7eFcGiwSuZUTTnKXY2mmhgnoo42YGwrKTE3Oj9dtiUK2HierG7Z
iF4PqMlst8P7pbEd1IfpagLpbuXLb6I5ZaH/cQBRjaDR2diYhXbfRRDcu4qjDKRZlsNCpfXA8qUi
n2eodiFEsjnAABGRIuspTFr1y4Bhf9N0p/mLbjhFUgq2TrA80AX+7h7LOA+tsqKYbB8GT4UoXrI4
SYsj3fyTHzpEgutDFYoWeNknNb6uRvI8GxZwkHpE+a5bjjW8TqXA7QUPF03mcMNoVujfELzQR/AW
92toFq4yv0I6eOnxHaHDmV9X2S0VdYOJlsa9YarRKvUEhTvoO/2j0DtSp07dCYBDZIMDDnvIVojT
YbA9xqh0ZT2ty6d2FHw/kQ32+xlsKPGkz0aHAh14wIcGfA2ndgoER5ltwd/9HByWv9sgC4odXQ+c
Xe/RjxhVQRnKd2Ow+DVULUQHWbQgLpRAp6i6yO9Spdbn2Ijy7qZePcGCRDY4rND1xizNEXmG5KWJ
kEv8Xp6GK+VucOJH4ioOSEftu0zUbCB43mgyBxcVIWWVSDjCadREW8SamQfHeIRutZP69afLa2RL
uLBnfImst1SCaaYOMw95RIYbzXia0cuJGLdFfa4T4pPgi/J1MQuSXD8j6XawrsAXgYQ6vc1zkdqj
CC34elial3GqmFiWLaeOBsUgOptQW5L8nmDT8CQdQRU7xtphaqij2CKuhf3K469YXuNLZLFSliBw
Q29zcT1d96F90/lQpHcVIfud4P4Em//vhw5q26RcZFQaMfbWRE2Q3DdXquEVL/Qa7VDgPGoq97LL
7JfFzxbHYQlIuEhCS3R4/hTNyoNNP2mQalTRmWceccm4uiqYwRRuKIctbWesZWEjzTC7o8/utZ8i
RGx0NhU8Kt/rLZfOBActA2nSwlpxXzO1qdQdQwUpwPbIyHsMD8S/kfakv7d0Gw+M8BKH5fIHFh0S
DnbsEaIUpob7QFndmn5djUOniUjD2RourZEDGZ1o3aozle6NThCa/0dJv6Leha772iGyKOl4OS0A
pcTffXS2FlNbFQwGGSfEk94YWq+a6gzH9lr2qGe/TiIX3f+C0HKwQY+nme/dTme3XW7miqpujKVx
gph0k3iTUXgoDolOAkvH/vkVP+xwOwXhBHzFlb1nyzyi84OyqS44Bw6m3XgzVSLJQKxS596mpIfM
+HHZTfa38MM4t4VaRap+teCmhtkg5gqa/mrVJ09d75VaEqz0L2filzF+EnCc0okJ4GCQ95Gx/jVI
biZXPZ6LVmRiwAGNU+/hs+ysUc6YvgX2BRvKDwOODV3mdEM2fuqjTj+u2v+gv7QfvnwskYswrUlP
rbxD++8UJIf5S4u8y9C4hWM5TAZmIqJwaf9UfNhjv585qdzGqGxQ5G6nALVKH9R1Dytmo8FLAU27
2FcFL639m/7DHHdRrINqDGQAgsoa5D7S78v4Im93WRypqzvED5d9U2SMuyJ6UsfaxLqLyBTq5E1L
ZYfgZVBhzBGi0tImQBiRe3C3AzWaKiGsXSQFban6TJY3qzQELsj+jwtnXeNuBU1Z6zJmhM6G0jyV
dhaqy3qohtqpZtFs418u9Y+94nAlV4tS2XoQfc8uCSijwvD0B1Z6ktCkmATl2+XdEi2NQ5K81tQq
T+EatH5RejCIzF9msL9OoolsgR1+HFBtu9oiKYhZTOs2RZQwfUuLqBDRiAicgR8GLEEKuSQdMgq1
cj+NP4bKT9vnyx9MtEH8AKBdkTybOzx1tDC/K/3ypILkBZyTtbceTMRFiYjGTXCg+CFAo9zyuaIr
Grzqm7Q66dgbTXFyNbLKQKtEvi76hBxWmGtfd9aGh0/Vekl2PU0nTJRd/oSqAP748T+6FXKsbmyb
tOFNUocTPuppzQtXr9SDNaxeJktONlrOkn8dpvyYFbdgwr/JKLhFzPh7bzTXs1L3rk2yW5v27mpN
t2o832BrvudSdZrT0m231VHU73GFsr5VdxFd0X6XG68UdC/ObFW9o0+ihf0l9v91eHUOjAg147jI
kA3J4ybKCLop0x6d1DLO1aBixBtathuixqV/IcLejD3CSY1Rq5oQmVcIaMt+v1QGoxuLsZ0JHPOn
1hIm9vO3Cgyoww2jdxqdFXqptidd1QIM3nu3/maaq13LE02Sbo7Je4iguFWAEsmWoAsFZQsVjPTF
dLjsQvsWwcEh26at/ym+hxA2aeIkQWUO2m16QCB8E4NlXAXXqyTkZmMgyOE/3uIfxrhtnVQz7ZS2
Yw0ByUEFQS+NjAAVZcGido7eb2a4aybrxl6GFC7xVmP220E9QFjKVVLdufzt9nrhf7PDXTG0UWhq
68D89HrAM0cOVzc5tEeWbVhzR36sPk1HCYpnkuRAVMBTBAHC3in5zT535/QW9JFkrUOh3oA0gnFX
5fdQQ67ymyEJCvDDVE4vKn8KPi3fdrPQoVLTBTW8Hr2PU+PVEH5oRbITDBovuAnfc7Ou2WSoEvKU
XXeata8KFbxORYtQfj/gaAArpmVB316zpD7K0ejCMiLTqkT9LztPm/P9eYfvs+hUyu3aLshEWDT8
YAaY4YzyG8UpcLJEiKm8t7/++dEAmbpp2H9KxJVtr04pgdNrBbrCldXJt+JbE8/+UkxuZq1OTKen
av1ab9JzZ9k3o1kEXWM+VtvolCvInwrTzePsRevMFw3NoGqx3lCo2i20cXVrcxK5+0QnUMvby0NR
pleUKm4/oAHWmEPF1r80XQ3BzqUtXdm0jhBb0R2rKYin2MMRBChgPUtvZBMqItOrUhkPkvxFxTBY
Ohu3Wg6N4nI9mXZ1T5vtaq0fm3Z0zZk4cmp5sqW79VB6izZ+wcSo2yz5g5THgZUYX7rMxEh/7Jhz
dS1bwyGuOk/D1EnTWbdz/lVWTzESV9uMroYu9rT0G6ln6APea8ubXPV+Smow5uuBEtODOt1ONiZR
t9hJ5fhHNrV+XKJ9NANTRWITZxuhZRk3R9OoEqeZ2kAupiMEvB21NyrXVGew8Zmlg+mYqFRkL4GQ
Tora86B7lYFp1t525i09qMOLlI1hlsr3Uqv49dxIQRtDPQKCq4elKF1Nn+6JPQSGOdwPbea0Qzy6
caGzC88ZteXejDV3Bn21k2mJO1S5tyibb9vzDR6ukT2VzlAlXm9bn6u29s1kvjdzNENQgIREIi2V
wskCDRwhkay1d1IBKqlNOs1DckgkyKyp6CyaNzdbvyrLdC1pox+Tz9NkR8Y4dM40krBUpcMyzdfZ
qvndUqMTFZMPXXWsdFA3pNtN0j4lXYGmyczZ0uGzpaJ4QrpgAFvQMsfQ/R2vW6kJ8qa9hTYZSuTr
nQ4h7hXVWmdp6KGa19KL5/yhn+WDBP7qXiIxSKy/9mQMk6p3q7kMyrXxe1yTZjf5A30Zu9VVpu04
NoZbt9/6qnLn0noxpvoOXDChQZDzqvpAVpFKaAZsRuFuRA47Ot/Egxy0NnHTYoX0iwKikG9kRrUu
p89b8klT6PU2So6Siojx/3LxfpxXLj40Cr3MC2hKg8aui5gYe+lm15uLPQ3nKxE8CK0xSDyDopiJ
NqygZ4Uai2sdWUcvk3Ksr5n2SxaIGpr2AdY0LWJqqkH4+X+lmNYShMnEGxJPWnJn2dxZNB6y8xAC
uH7Y4EC8XTXGxov08ABe8Dxz7MZwlD4su9K7fM3v5Ih+M8TlGPCK3MpEAbBW0C4d77rlgVhevUFF
PbhsaC9B+5slziWWNgHgbrBEoUfJNKWLW8a7r/rpUdSQJVoU5w96mY6pOUMjpDVGfL63pZEdpW1P
dFyczRSp9Ij2iov7WpQ7m87sCarh37b2kRoQCLzuRe+7v8RDHy7BxX1qbNWg2WzRYJRUgWJ3n2li
+YNkvZrNP7baRLMlXVs1DfNx9S9vnWiBXCSoU0VXW1YyJp9b2aXjicaBmoWXjey9mH/zDy7eayZ7
TJUFD5Pt6+RlB5Zd0335dvJZH7LtlYLXyH60/utz8u27crJh8GTAKc4jRsMyHBjpoHgUUQAWf0zx
jxRvul4l3rg0XizhqTMjLyT6dvux2MdiOLigdMzRB485qzzSA/1Qu9SlkYSWzswTlVUFzsCP8BOS
EHUcYWpsXzpMAbNulkd7EY28CI4wP8AfJ2ufme3ACIihcxhMB8yh+JY3HLuDGm5ujjF+REt2JIKO
vUGsczfkh/nTpJb7qYZfdIZ9NEDmpWyJhybae7qomFO2Atsw3JIsTtYOn8n6ySqzUDG+SFvv2xpe
7Ubpdqou2OC97PpvfxWHMWM7aPE2ISbQb1tfvkkj21k8FJzdxAHv3LWFkvMaKI+sSSX+RANRf6Po
sLDdOrtgpaYs+hTDru/6M0xnlUZKoBxEviUywwFNao2gsjJHRlp4Dz44ezQcrT3VxG0kf+tuMxHL
mXCzOcxZqT1udY07KUd3dA9xGPo9fVuJg9E7vw7sO6N37EfVmQ//MmT5dWL5ft56KWcVjM9s3m/x
CHw79tQbNWQQZEYi8WkBCPFtveiAXXtVxpNzk4K+/1Jjnr34LIBvAS7wnb19YVGiKbgk5HDyiifN
R+x+KN4Gp8bsAPViH1Uf/HvZqmhhXPSStmZW1NsC1ff8kSRvVv0kqa+XTewBESHQrUKgp/xJCWDp
ndIofYprt85fh9oMs1aCTnPfuWrS3prFKCpN7uUHzg1yWG5OqQRtQQCQgeFuuXAU8dgzO0f8a/rc
BPfZWnAw9q0F7o3ZzZ/mGzyVP82NYwbLVXdgiom5U1GnPyCpUwvf8rvB+rlxLg7E20MGkSwcpcfM
keEWEJOjeBwoQR1gXEbQ1STaPeZAZ8ClpONmVqDQ8kz9QV6iZDhq0qEd0NkhGhQWbRuH0ARdMh0x
cS82auoYyUssagITGeAw2GwLxjOJOecN5fHsRVGfLzv63lk63xcOfEuofjRzaQCLVDzaHzLyRkVl
K5EJDm63ZkMaJcFxNUY8VtU2/WTOuoQH1CxYy+5j42wx78H02b7b8TDShXm4Fk7XrBcE5LdH2cn9
REiyt+9ilmqbumX8OWumZdUQJxXybZgJTJtbjXoleg4H6qR1cHmHdkNkQn6Z4mPWwSwqOSsBDdqJ
kWj0LiMm+aqH9RPLwIry9Xu38bk1Ll2vx0mvayxRmUdMGMiI2JBsF4pEvf4CCB+r4gBv6LVczXs4
HgMEiJyCsJ2GyXUbob38VjQ/J7TGYZ9KTUtNJ1jTqm9Vem2ZT1nxCJKQQpucgZwsEtTtfT8ckun7
5d0T+Akf0WppJ1G1h0tu69VWnLTkecqQz+mc/N88SM83jh3DM+ffth6R08LmRNo5ogo9LLH9zzbX
rtZmD5cXtdfqpZ3b4mCvsaol2djn/InmQ0Sc3LNv1lvMxKo+ItEb9V9McPxmkgNCyzC7bhthspLv
avWTnD9bsgg/RJvFgWEf29nAhrq8unBkvwqkG+W9z5J1sTEhFOstCfqjONMtssshJDKcaqFWGI6d
GtWlyhQYbeqQvPY2q/C0fBFEbXtB29nu8VGonJgWU2EnnpycNBJsBYbX2nCZBa85kRkOSUxprHHC
c8RQi5fX0dxGU3poRUdbgFd8BKpta5nYHfZsPXYR6m9XP2lVRY8Udnr+DJ5+wRU/UiYnqPHFoLHw
9OmoQBBkPJai7J/AC/hxMr1SEnOU8TiQbAf9W34Mlcr+2CoPi5n6lw+wyBSHFeoK4aJG0olndUG2
+ON0XyTRYLmaIfAB0WfjgGLqadGMDW6TZvqktyh4bP6q/HN5MSIbbLFnwGfHDVGJjazpkuMWqT+P
Ax7k9X80wkFDwaSRDCqjSQnVDW1ub7Qie1gS6vy3tXBIoGpo6VxzRK5GhgHz7Ks6q0G/iHSIdqu8
ZwjAD5KVlaWlpoUXcPd1C1Yf23MNmSyIPKO3rUTHyk/B4OH7z7HCVpCEY9/qwlnip8vkdolbOiFR
K5dpmFvzIesKqC9vkZImrpFbjqr0ohuLgc0lm1y4MRF5qxUdKx4wRam5mAK/G479NWubEgnDCHCP
nysrTdCDgQoPBNbS7Gj4qvXNkN3OcnDZVURmuBfVDJl2WYYIqtesnWMiojAoBBGgazKPg6C4vP8I
+QV+Ng8XBUbLWh1BTG+OflIsx7QXrUZkggOKZi4MYuq4LOYZ5H/XubBTnG3wJQfgUKLQ4rwZ5oE9
QOOQCWxOhyRc3OKmDpJApHInitltDi5QRO63FE7gZS/DdRNAi9ed7xYXw2TobG6E0/ZCexxuTEtN
B0nDDg04ypix8arHxAfHGC3dCs3++Wn7dtn7Ll+7fwyUgcKTtpuKaLPoxht0iS9z89it2cnMzNyp
Ubqdpy2khagosQsdCh5Dqm7If3Zw96vZbFKD2z63HW09xlDCLu4JhVBvoFSHf7HEM1vcHuqZMutJ
h87OCmy13dg4JamfNPONxGiDVPzKupXk6d/g/5lNbh87Hf3pg42LuS68FNwFw2vbPV5e1u51qeiK
YUMcQCUyd5hbCIxoZoccu6QWQWlPQWrVd6YqQsH9J9eZHe5Ed9O6on0UWxU/N5HmluBIxPOfEZsp
1/WtqD9qt1BGzsxx5ztVyqTDfCrLbk0ePeSPWWiG8rUkrhXsIsmZJc4vpMFeRr1Y2dm2QrDdHTA9
7HY+LpNrMLF6/223OIeotLKw0kVDz0n/3MnyjVw+baUhGKMRuASfN4kXVZeVBg1zVXU7T0/55qPH
8/I69nMzH1/t/fezKG0cNfQ8MBIUAt6V4qqXDnXnWvZLv94py6MJjGTUr9u/iT/PrHLXvlFkNKl0
OCGtf0BNC60ZL1IlCA33X8NnRrjkwhDL1NA7xDPSoaod61gFKZKb/dcBrRne5IMH8dCLkmq7+Htm
k92nZ58TTAxNZS8Aip+FTAtpmvQgLmTuPhTOzHBggXa8sZ/mER0dupdMzyn5Ck55UGGd6jISOAj7
Sn9c0GemOLxIdbOrB9ACvze3switdrMwDUjI2g3BsidAd5HPc3ghEfRhxRsS0q322YrR9vvZFtXP
dgtNZ5j03pV7tkkyxOYwjYoXXQEahS3CbIyv3Umbw6iOmhsZFDzFabsrnkV8sQyBLn1KDjSGus6p
wd7EQES3mDAJnUGsJZ7RoeT3tXSbyK3gnAnckR/lUsylI3hUYPNW16w9ycAIhDtYsafETyo9pKnI
/3ej3w9veS+dnn1aO8nGoTJSPPqKL1XzmBgh2urSQYBaomVx8JHbWz9rLcKqZQH5vqK6sSFHo/1N
7hY3g87Cklr+IolYTgWuybMiNkoyQg0eH5Naj7Z1UJV/SisTBBqilXH4USaxNtoofiFVjv53jGt1
7x0XorSJaJs4/NDmMotXEzeLkR+m/lOmv+nU06hobHG3U/TspPEEiEsOTlM1A3iwLuwqSJz21F0x
ihwrdd7bzJ0qzIi7vApAS4CPCocimIXQUFXD+mZXObLcPJt8Y3LgmJPxZE8OOrRJz0JJClFwpXAx
yJJI27hI2D72nEU5zaPPzaH3WHk+8ZRE4CyiG05h3nR22rJ8UadiRvbDdDAVFvUnSAq7r6PHtFW/
eSIWV1GswHdkp1VSZ+ny7pyYVgi2A+YFtNvZY+MClYiZULQ4vjW7Gg0VIRb2cLudPAWBavrYhusM
RffmhZU+oPFXfrrsNwK34dkQM2nCKC/Onzd1IK4IpTiQ6P2s/egXAcOwyBAXmsgV3kqUVVkm1CfX
5LGaJMewwlW6kg0hAZsAt1QOU1pzU6fVAFpW1wSj2HnQvB9BzEBpDogREAZhJhr9NP/tW3IQ0zEY
m2MscUHwpczGq9Id1bS+yhDuNRUVhA373qIpjHdNxiCxxpmrCxkKoiXUmBrNpzdziK6r0/oNMtsZ
htwHjJj8D7pybDrnj/v8zCYXGmE8aUQzHi6E9agGc1iGTFSoj+pAJPW6jytnljg8a0CPEBv2O56x
swAmyE8gKAfpDprM7vXo8s7t+oumW5aumqaqvic1zlCl69sNyqiImwvjTUKrsJI5ukjcRGSD80lL
MaDtnhHipSk6q1P0SQeWsQlccDfeOlsI5xPGmG1SueBJ3a3tTTl8S8n4XI/dTSNj3snKIkNYW9m9
vs8sch4xKxOZjXRh992AuBICXv9TH+N+XunMDucPFYRqR61lz0/MjdXHzJ9AdTod6+sxkg+FOwoZ
MpRdV//wCe5iMywpGeUYdZYBJMIYPUJbt29dQwht+Sl0Igjw9tMGZwvkbrYimXJ1qXGc5SPrPo3B
qcIkw/8HZYXdUOjDEh8iT2sdb1m8oBz2w77FfIaBkSoI2GNh3TGJML/u5l8ST/TMeeea/hM7fn1Q
PlDe0LxkGdDc8Vp/AvsO3gLo0GqumHau/glyvW8j7nHiWsEQFifyantdmNzGN6Ihqz0GKrCQfPwd
bOPPDrsJkv50WNASq6MRHPV+tN1JCaKI8rMe5uDgtm5afxNJSv8Fzz6scvcfJfky1znOSfYyeckB
o4D+cNTvwQaJnhDRtxYcSoXDmlTqFWNL0KvDmAIYLfX/eCj3zwgqWkTVCTH4xr7RkqB0sm6YqOy8
YnkxlsXpQdE3+1T+oaILpXVXKNDSEkLnIjn6fSf+MM3totoardH0CARBYu7nWZj3oHnAkFRsiw7m
7iJ1xdSRetRlmdeilSXwa1GIt3uV7aBBBI2Flrc8jJALlOGioncK25o/TsmHNX4EfS7mZe4lrCuz
UfualQNRMsFtt4+lZzZYiersBMi9UhUJsmAepI+2zyhCBHGEeebJJa50rL0qtL/9i/sVyS1sl23h
8c2BdwcBgUku0VZAMm/Qj9IcCR/IuzffmQkOrvU0xqMLo2TelMXHhlJ3mB+6eguNGGNjS+IqZHMv
L2p/pz4WxQG2lM3JWLaYMarMSJu2z7RMny9b2B2WJh+L4pFanSZV61XcQXkUh4CqkD6bNytaJW/A
0AcZHIwRf6vC+gB+FVE3g2B1PFqb0rRO7YCsVNO3zii3zioSyXt/PP3p6r8+4Dt39Jkb9sgL5UuL
cVdwzXuVNjiN3d7JG8QqMfOuGy9gmDj21DwsXfN5SzOHUVcOU32rtZAKkfU7fUoONgbxHFJSZ6tX
x9TVOxkjcPpk+3ZTHYc8xUAeKGEUQ3YGhVw1MVJQlTU54EcVeMP+U1G3DcVWTMUwLS700rbEmqcM
DZhKWEWanxzjQw023P+Fr3EX+85McTHXROe+wyWOD2e6lerUeTjVV41wqmMf+D5WxJ1aWc4lVHEB
RcnL6I83BC0t5AtrwqOelAupwnfj47NFcQe4L+JxAF0RBjukT1lLjl1KAmU1Bc/Q3ZvxzAp3aAvw
r88ae6NNpub+H2nf1Vy3sXT7i1AFDOK8Iu3InCS9oEQF5Jzx67819LUJDuE998hHp1x2sUrNGXT3
dFwr1t1FOSsY8O+K2y66krqbYRFBTm/2+98l8hMOddFKtaLDkEbprNCdVH+Zs9uqAIUiiNWk2g6a
hwy7FMH+su/Ytt9/Ph4/2tBIahvFDeJl0zzM/SMRzdOwj//ZeN//fu79lcA2WEQlq4wUJxL6Q3wD
xntbAWdvJAQc3NR3Q5UNnWiGrvDYIvmcRlO2wLT03l4wopl6MQKo1MEOM/OC4Tl/LLxxPzcim960
AINS1VSoplgWpy0h7YOgiWBo2lXymIKHD5ud35UjOOnRqif3l7/Ypmq+C+MVRQLh14QF6b8aKf0u
3fU+wOqwjnFZzLajWsnhXn8UCY2pltD/Yg2b8a2Alp/Z4ocYd3U76l3J4rQkWYJpzNkywV9rJmgl
I9PofYIYP3RFUJGbHmQljAuxlTgvIlNBk2NWjhnKZ9IhtATdhe0sbSWDmd3qzTIbmqdBBJ/IXmQW
N4XYcwMury3iods8DGoRpoq4WiY653zjVovGEvEfaqhfhvilqLG07l/WhM2QaSWC87iTjj8Jq7zX
z10XObkcYvd9t6BUbFwvkag6JpLG2RJp5GYcetYW7+kB7IjOQn4PU/W1ocopabHolHQC17vpot7P
x0PNLKpUkTjEtzLLR2vczd25mH505KrURCbFNOuTM1xJ4kxqXqoxHlhVmvUwcq99ih4Yvx3dYYnr
IL+IACAFusHzsi9akWfpCKSXtvXj8hzFDskEg1bbOcLqSJwxdb1hjQ0oZv7fYHXia5VN79nQBEPR
jO6MP3O2K4mcabXtVJpyiYeS+YoUS5eBq9yru/aAnf19/HJZ90VXyH6+suM47roin1Hxs+rZDiX5
NAKhSV9kgQpu+4vVobhQrQTmsCEvbJpscmhw1VWNHaaHhchOaO3N5QvNezteXi8fbvMlWQnlfIeO
ffBokOHhcwuPVYlCUjR/rfthZ03FoShNu+/Ijiil6LncjDlWcjmHQmLM8qpsNDU7jx7x0Dh/Ctzh
GKP8EGBovbmKRXwNQjXlvIrRFaSl+IeLAgR2KAs3v4odC6ks8QsgwRiCN1rgUj5twEhWNikxEjKr
K73RmDI7TX6rVfsgTUNi09ByL39Jkf7w+9shhRvKgZjuBuEvixTuEve3sBRMqc7fhwk0wShdNWlr
10FGBF5NYCI8GfuyzFamUdTJmtANhq9hfwxFQeR2LPKuMfw2t64M+rCA/gBbm+QIiMmjcp8fgLnq
x0KqSaEszr8ESm6MWYb6I8iGF6m0Zd2tsl9yfKupN+Hyklg3KWMdn0SfkMU4Fx4HfqNb0qMqXDIU
4yzA9LA8HqVrDERqtuwD6OePdqWV1ZVyHge80o2FLiKyXkwKdNIxD86VIdlK+qJMO9Luo0JgE4KH
3eS8jaqiWlWwxb0y8JZq3wMEBwuO07W5OKUlbO0JnlqT8zF1kVVNkbAA7NwjDWh3lmt6DN81dHJX
EhIeb7s0RGBUQQJg8ASKc9mpSgj8b1eVl5ueNj/CSdtdtvHt+3sXwX2wEnRnraUt2BFVJR9rEFns
SyoGZmsdkD23Qyn4XP/iUt7lcd/LKrXRnHNUyswbdGxcTAJhqUjxyEmYaWx/q3dJ3LfKphzNSwne
kqGEoqLpBV8DUF1G+2kXA1Kj+3r5IreXCcx3edxjoOTZIE065MkoiMmDtjcxzVfoQPkzp69KXTvJ
VOzCnlyXqCJROXHUMfDlOHT65ktcJ6fcXL6XY22bVo3pb+WLlS6CkPtf3qt/fkV+oKDT5BEcLBHD
1GXsHpkPSLl94xmA8AVnH0p5l69k24e/i+MC0zhp9WFaUAXo6Yua+60e2G3zcFkG08/P/u1dBvN/
q1BqSRN1KRccaSKRjfo4ih22UQuMRCSEqdpKiFEopFdiNDbTzA4nBgJTyi7JBde1KQXZloZuhs6y
vI9SFCsIkgQK4tbzgoqi8lBky1WujkdtUQUBNtPFT7e2EsW9RnVntpHBUJwspESSfNtUR0MmdgPO
BqCa5dDhUpS7ik7HxbzVVOlROrMHHRkf8epdvAu91NFbDCZheQOVhvhFjIy9rfKrk7Jfa/XpmqTL
OjLh/WuozUg3plNxkrzsDeQCo3lXooVe5r8u3Szn38pOMWWpZGVfA0vQ/QOtJSdKDlH0ItHGvqz7
/3I4Fa0v2cIYOw/GVSXgcmwsFG2Wh9FpDj2mMJq9dQ4PLPcLfVFVfrugYr3L44wtpVYnywBWdWf9
7TLZfG9Y2kDn8jMv9EU009t3+S6OM4jE6lsSJlCZlt4OuldRIN6ah0r5YgrxlzbrpKuTcQYBumwz
1VEBcyc/2BHM7FDZged23na+hQBxm45xJY2zhXzKmgk0bMSlkW3egDfRKfASFq9ortRfQAGtOo2T
7UJhvrJ1SiLLliFT3TIJz0TUNv2kgjseCcQVcSS0wEsnOHceA2oVPr9b9r6WxekKZl3kCS6N2Tv6
lk5+TB7aq9SpQBBh+SCHvU2OmVMJwt2tgGktlNMY4FqpVMtNtKy63aB9o4MgK9k+lEaogWaiDif9
0ZsMS1mAyxqHGqybanCiZnQW6kTSz8uGvaUf4Pn7Wwyf6KX5RMOkS1Wgl57SZTc1vqr6l0Vs39S7
CO5t1qZwNEuzxbRfTjxk6ddS3nqXRWy6i/UxOBWQjVSxFDbKDjK7u2DX7yJXAcCmR3ysiPh/AodD
ZExQESoboD7mPG9X0Ql3hmjDqIADVaZ7oGB4qUb/AFRlLYYLK5VaH9UoRDvAakzbotSNzK9ddVsb
uR32vwQ3uOUB18I4fZsNahlKMbBlgNFb3BRASSnCttIxXDbl2u3oIXGioxCgidkJ/4qt5GocTnZY
tmOpFszzvsHUJP5w0n6ycX3Dl/flq3BJalvh//l2PIGFTnNKkqVn52TYHooNXhLJbsElesUWR6Ij
hpa1e0lgA9vW/C6V08+pGiYjypDN9fqpLlxq3BXBbSWJPiLTiEuXyTmlDrPR2gB8HFe5YeNG8ffm
sQVOhOVWnnLfu9Mz/cYudt4Divey/mwb+fsB2c9XwQ+629miExhgK91K6j5RBAVG0WdjP1/9/fEw
yVnE4KHaSna7FMOtoYSWvejdEn0n9vOVGLBlZDOGvFHZa66qufctBSOtYY7xVsEC2BbJLPh33i+M
8yF1AMMeZVyYWdjRgfHLht+wrRc72leWq1rnFhwTuYv42K5KRxW4fdE5OdcSFU2ZpiU2+AelcJbA
cLEU7oaGaqtx6F7WjM0vRyxVAxg+mov8+O4klQwHC/GOlf/UjeOYs50OESrU27rBJ803iClbkGNa
fP0iStq67cIa5ZI4mh3JwM4DzbwoyYBOPPhmYnjNnLhjJ9tN/2Wk1C+rFISdi91oAL+JU1tdhqtO
bhBIB4cys27yPL8dEqDGDMlo0xIEaUN+ygsNmF1EhAG/ZTyqDHYkA9Q9hvFWyVhpXaYTSe0LHUGa
CqDWUjpGxuxc/gqb04BrGdwrjGEAFWjGkFH9mI/h3jwNL+Sn5Ck7jNSADq06jntRUr45ub2WyXk9
YKxE4yhBJtkpP3S/xbBntc9s6ul385m1lhfBi7mla2uBnP9LLEkheQqBc16eJGlwijq3yzD6g9gM
e7yWQvBHA3zwRy/RSjrN9BgqXajh61i+NnPr9US7qibRdvJm3kVWes05pCSrMzXSoNe6/QZFZbMn
OXUGUDkUXuz/yV7qWhx3MjpPJKsCVsMtTwoBV5AGOGTRcstmqAE11zQg+7CxqI/X18+qZERLh1dK
Qcn22MYMjd0myvOsxwLns6mCZCWLmd7KtOK+Gse5nNFXiNurpBnATjK/SnRymsKytfEHNjrtWRuf
Bjl5oICjUpvpYCVAzdFFg9abb/PqN+FeMEPKaKilOLXVoFFlwbOUP7J8D/6iLt3H8neBvbNL/OQQ
TVVWDACaYlaLi+dUmqhyBpbHf+Kq4GB6lZeDK6PaZc7w9bK8zZokeZfHF/wwIti0XY4+vopp4/a6
e6jfkNPiY+DqnnpXH1Dzcaoddaen5ElYLd9UKRMzlxZgCoAMy12uVXdFj6omkuoM0VvzJRtAb9c6
0542TuuaRxhQe9bR0B33IoDjzX4LWcnmTLRLSTv16cgm9t/KPvt+8Fq3+M52p6TCv3zP2w5hJY2z
UCIHwH+IIa36MqMQA6zyK9OrXX3H2F2lg2gbfjuzWsnjIgUT9DhzIKN+1x97rzvUQHBedj027RgU
3n+WxmltVE2gs5Sx6c/ILoCjutfcHPDybLwwFHfKtrZ8Vl+OT37rrh8rpUJHojh3B/VkHDoPhCf7
whHN4r9NkX62xn/0k29vykMUdMCzZ9uD9R68DDuWeRQRyC3s8etwstxlV55Vr3vCBsYrA9OPXwV6
I7AQvss56bTBLBTyu+JL62m/IycGlxm4ZTI3eTFsBZQBsk1vu8RGVVsgejPYfFchvvlZpoOeNCFS
LpBh3DW37AUzvfBsetIVG8cC0ZQ7n0QVxK1QYP1tOcdPmmXOlBAeQRpPhuU1ytGcBYVmkQjO6ShV
1psEI3Wu3hxTMNjQoySathV9Nd63dFLc1hpGhzusmNamM9WRIwUeXXb1/OPyZ9oKQtcXxjmW1hhq
JTZwmjH3suE5TgQZnOgonCOZEYBKYwwTMHOUsyYQewAJUk/cuf6SCvfDRG7L5BwJRQF5oCWWGciO
3rA9I/K1dRcHQOonMSPVtjRA5BBNVWVLVrmIhqhDnIE8nFUgGco0uNDuTRR1GdaueSvCGtg0p5Uw
TrOzogcpNYVOtM05bBzFfEyyB1XIFSsSw2m3kXYDDUzcICuUgIcGzpjhlkXo5Bk3i5NXeM8LR7RB
sf2+rU7HaTwIEFJUMFAPYnvWrJca+dQJ/MVZPNSgXFHGsKn1K3Gc1iO47/PSQhquLtdmfqoq/7JV
bd+iYRqyKmsIxbi0Ky/ydMYoJfp5yx4cSJkK0vdrXTpclvIvt/Yuhsu06jYcLVoj2pt+TJVdHEyA
DNrVy3hrKXZ/Lv1Wtv9MDd9FcjpfWnGsjazqPtSHSHLH+JTGLnjtL59s08cCavTv++OUPVGsRAH0
KUaiu+4wZ89hRr6HeSPwTSIpvK6TZljUBuU5o3bS8XGRj+MYCJ5B5nE+hQCrk3CKnapKngcdmqAZ
xpHTY7pLD8leTFu37YuorGBk3QSuFN84SKMwTIcANybfsZ2nniXdp3CAM+rAkS2M2DYN6F0cH0NF
cZcpBib/3fQ3eK/Y7MMtylgM3RwDm3sWtoWCUGbzY60kciaVyinq73qPsnj9XEe/lwp8UFGzv6x3
m3a7EsIZlKoE4HpREC6Z9V5p91MPsHH1OYwFirc5pIIuwt9fi4+NxjopMknF3E04dU+Avb7O8+Zq
6cNDOkRuoM5IRq1DRYPdZE0ChdxOXFayOdsayKjNJTJWEGXVABm8kvTUbmSs/rpjK++iEIydN0r5
Ix2cy3cr+oCctdU97arcZKNNkp+OV6N1KBeB29hMtldH44yti7uyrlg+2Ay7IfsFEjAVmyh6uley
yZFNUTF3S9yq7iRz0UYdqnNBRw1hmrv4wGbex1flnXmfP5necmQjocZr9AvEmzsRYfDmN1yXorio
KtKsYqwYeesg+ergqPlOsrAH6OdB6QAbPU0eyvlUj4Ltos3q9Vosf2BQz1kjYVk1ujaqW+6oF3rd
KdyhyuCwlVGW/IadHWHpV2T/mx5uJZxHUyZFYMkTQfkt+CY7rKxo/ay8xekPjBNRBJ26XTh9L/bx
u7+dBYx5q50Qbr3Bpuv7aa/f/xVL6miej/veEcpkLox/K9Yn5LwPbZpwVtiOvKo/6aEb6Q7VK5+O
d6lxH4w/pfS0NJ6UC77q1gu1lsq96EqsqPIwolY2FyXGtt14uosNv42e0sJPraeo9v93P7CWx/kf
8Kl26iQh1CNq7oTZs2nmnmYKS4Bb7mYthnM3wKOgcaAWrKbQfsc2kC+PdrUnN80eOEXIekHifFuL
Mn6RUM4BTbUKvLgGHkHWZlcezAfVmA5jmT/+tyvkwldiWTUWwjEuNgZAlLwpIy+vvcsi2Fe4pIuc
h5nytpbmCB7GwIzYpMZO0cT7yyLedkYvyeDcSdrXupxaeNK14R68zF4xY6mkiHy1T485du7jwXLn
dHHDOX4EM9YrZlgdbexcOXie8GjVcenJ1Npp2uQUJPAi3bAnrMC05DaQ72QdHaceZDlm44US8cAu
6lZS/gBiSYCT3JRKBFSx2MNf5A96fJjNnxRUlVlY7wxg3htKdt1S1Z1jjIzJplfS9AuRh3s9jVE/
rrzYGu2kKc6ZNttZS2wzbcCYlTyVxbCfQBGpztlLr5ZOrcYvQ1p7bQ+co0Y+jDT3Kw0tqTLyq7h2
SlBJVubgATrCAbbwbkpqIJkYdlZ0T4M03OY91pMVbAfrcR34TTucsAS+rzLZsUjlFJniFwN9zqz4
GNePiylk+mDG/+kToT5AFYqhB3Ay4uerQjrNa1AQNBgkGgBfHTn9lSYBS8LAngzQZ2/CyJYE3mhT
71RwGZnUwJwiv2cMrGwCknAFUYLaOa1Wntt+EcBii0RwRppLC1bDZITki/pcBbeKCI7wDRTs06Wt
zsBdmqJF/WTK4CwpyhtDQuFhKdw00HcF6fZW8rvsgj0djKNhgrI1VO2ehJ6qzncJFhD6NjuXCXXT
CptIKjiDmuFUjZpHssRtgFqFdbkcMztTPYKAtnInc/oRjNPvy4YpuiDO9luQ61bLhBHDYLrJm/Il
UfuHyxI2ERuBRPTPZ+ZMn9TUKCgDxv97HoNNnvS77jV1pCcZ+FIoas+5bVz/CVnXSjC/hlomajQT
Ga5Tm71Qx8d3217wwLHPe+Hz87vJUZhOucVoHyTjqYngntx82Jnql0AEOrb52rxfIuXihSwoM/S4
MB2B7StdOyW5LY5xNx3ASgYXHZRmpeeFgZgkO8f3bKq2O5Ujhrpnn3WUlMSV7y+rhuj2mHKuPE47
0aiSZ1jnBDLyopOcNMECqlS2doQydR4uT5flbceVqxOyW14JVHtr7IwSt5hr4d2AOYBi6MDzrNhl
oZw067uaJiBTCr0qAsphNT92uexe/hU2I7DVb8A5pN5I0pCUyN3ZyjJwCECWyeblRX6Jme0lveTc
0pSZVFkYj287qzWysMmtI/kkz/XBaIr7UK2vsFF/uHy0DcBIPB2qTlQL++2qzjcgul6uMgsYBNgd
ZRCDgLV6jBzwPkqe6YSPxO8lsGiC4/rrf5TL6W2FXcshWBLZHY+IELByiW0EN3CD/YimGet7oEZx
Iwr/NvKyj6fllNeC2241o2ZS4aBBthTfWYf0IJ+zOxEQ92fjZ6JQWQI8Hvs37msGVRqkFtYRXbnN
7DLfV8mxqEQ9+w3jwN+tEUWRZaQBKg9iTsxOm81Cw87ac3VYgLgpPc++4ugOippPouvbPNJKGGcH
DSksolQjNh9+1eXkz4GzGJMnUAyREO7eZKPQsPGkypgZlZ3ZA3164gITz8meLbtHu1rehzeiccfP
Pu3jLXIPat6PdVq1Jm6xvk1qr1+cYZntGn3jOBWd7/PjzWTpuqZjdBPqwSl+MRoEASjOxyY6ZU+x
47t8R9GWaM8YHXHbF1EtcPtC3wVyOt9pja5odYolx6re56Cyz6TyoMFxX/5w7ON/9F44FxAyFJOq
mo7pho9uGiRw2C3SpsUlY4g1Ga8eDSfALnUiiA43vxWKqES3QH0AOI6PcuJ5yaqWwoSNpH+0iOVK
nfWcpV/DmaLUkjxfPtXGpAqOtRLH6bzFaPSmXMWx7qoEoK+LWx4TF68etXtfRkFFjJC3+cFWIjkL
MJQlKaIaC0ZIHWxzmfxkkrA7LXputn3HSg6n9UqkzE0ZQA59SG6Jh04ItBCxHWZgvMIR2dhGxebj
TXIKgv1GMmH/Z3GHH6YNYDi2O7nch2eg7gFcdrQX0RMj0BQevqpIwpGgNQiBPtIwVBg0zEnEV/ON
uSvuG1TdE0d5yBxZUHYUfD4euioc0CrT2TkTjLsY5nMfXLUiRuTth+z92/HgVRmtKSwO304+1tc9
sCGx8nMkAFIXT0kIZXEeqwqThQIKbEGIoPgYygYYfeowdrH85n+Hn/ugIzxyICk1HdD3rQyW97ss
OeaLIHtlOvbJSa2ujXMeih5FZO4xq1wCpNBGtXsvNVXv6gQdnyW5iYoHawiPBRURsW40FD4ejHMj
ATBd0yKG4OCKrWCDkfNcHgw0vYVmxpKKz0dkE3wWQ7vjC6OJRRqaELK48x1rOCovy71hM9I+Y///
0WLftrF3aVyKEylhg/TjbZ5tgp2BUgp+BETlHvAlsS1QHwDX5WfCxVKRWE4lxxFTu2VayO4SfMuV
wtaa26E4DlrrGb3AnLcjZPRb/r5Q7v3Mo1BtuwUX2h8X3wQId/FaOoMdHkIQq7DFxQ6TyOLvKDoi
p6pZ0udJO8EUph/SD8luboC+YEfu/LP7rTh26cZ+/RC60uPl9+5zDsL0lOrUxLyESXi0yaqq8lkC
WCEa7+B4nx8H7O7H80nPv4MVLxUNn2xKw3QiKiWmCaBBdger1A6ArAnmxhEjx5pxyLrBq+brsakA
VTLZtIm9ehHlO5tRykoi9+ZFVTvGhQLFieX5FJsoNOu1GxTV3hQvZ25GeijNyciqkGDxGEqtYU5R
3sBvZmftdwXFyd+W3xqwq3csPr8S2v6mRKoa4OsmMnjIOJ0xSn0Z1Bz32et2cc6vK3/aGwf9SrtR
jjNDztmLcKK2HBvWCGX4Gs2imJLnRI6J3oWAJUGh6IiFSYYRecWehk6ITPr2pHGO7YMkzoX2dCyB
oRHL7gxio+7Qnadz8xD5NcKIztZ3uje9AYgmXvxgXOvIH0UbjW8kBpd+A05dQ5OGEdh6ZVdqixe9
Z2xzgIQDnaMfLYRhoJym5HGu9WO0tM+AD9+Hkno2wsaWMt2Og9HNZdOWafu7SM1zhLkMjAKj9Zn8
7LtwD7AT00uQ7gRpfhXEmm305iiI0dnH+HQArDMohFKMX/MaqfRm3IYmu0Ktt1Fp2Ft66UQB9S87
kQ0jww4N1aEREAL0sI9mrZuJWlohxEzGctM14CpIX5s+9MpQEOJt+A+CZVZs7DB8DBzso6CY4Huk
FYoIlY5JdWyYGkcyqG5MOrtUdoEICXDDJX8Qxz12ed/0RC2Q/8ZJflIn2tlS9IrqMKZT5vw6rOqn
y/e49fR8EMg9c4YcdOHSUNhzY6tol+wYx9b8tdvrHr2yekajZ6duthPReWzqyepeuSdvwTB3D6ga
PK+SDy67Vo3tsH24fLgNX4WzUSRxCFJkaOTHb4f9nammI74dm6GMjVcw/V4WsKmFDPKXYEXSgvV8
FABqTQN7XkjqTfm5k89GVrjxEtvkD4ZFKBTwXRD3psR13uej2iO2K27j4t5MkNW3z1GB2mv2Gg8N
EKml237UBLHs5kdaieUu0ETjT9FHgo/UHTXiW92uFbEZXb5CoE9/vMIJ/PRBqkLhGwK8dCmzp67F
ksRsj6nAM20lo6tL1PmJPKkCWA9JoA6Yj/KHQ3qsXtRvze/JY9CaqYg16S2O+eQJ/7k8+KiPJ5Nj
iXSzpqMKg6qWTcHCptTTNVVVdxiUHyq4qRagieeY3bByuutAXmUbVLGbJfVTJbYNozzK8+j1obEP
VHVXSb3TdPQxiB9IMV4vrXlLJcmuZfrYJ6GtSEFoA+Db8Iie3Rnmr3BQga7Tvs5oVfbK6ORm4uUE
P56m/RxlXy1Fd/Wp3iXosWhJ+WLO0YRB4+HQ1anpZHiL7TJDaok1Qa2tf102nE03Rw0TbWqsbVj8
k55KAQ30IgLIA32Y699jjybvN1DuRaK1JpEgpn6r8K8aVCAkSvjmVDknIIsLPbyVhfzYWveXT7Qx
iMlM9P1InC9QTDCaayEcqdL/hVvhY7W4s3uXJUYEaZhozv1f9PldIucU+nZS83lCKIZ2OKNvAMx/
eAx3bASnexJFJltVKsJKwIDXArID4SedNXlISdxGTNrg5vc5xn60Q+SjjwkckOpJXDHdSKQ/CORe
iKExiDUZITDA0RJRwSGbHv6Mdo9CjGrIsolpYIP3CnUipeHcGPDhzbQLtOsWqFRJewqC2ZYAxXNZ
S7a8naKoVLZMGWmHzKljUlexhmF42bUMmL2uPJaa5HfYCx9kTfQ4bX+xlTBOI7H1mfYV5rXeBqpl
THCrp27/46+xtPIh24mqwJsfbCWP08c6kGukKiyUqDo7t05l6rG2tnGskj2o420xuB4LTngXu75O
7n0qFtXSphLRcgdIhtYEzGpYX81zsotnba+YmIQeYqD+SvpuiOVrMgFGA8TNtTSKyC8E35Xf4w0T
KVFNKUDYHiWO0ae2rN0qdeMMhiCk2fJnCsDvsEBpQn/40n4WL8WCPiFGmgos71aLE+m7CNgqpeos
tYi4buv5XwvjLJBWbVPgf9inC7xQ9WXVk/73TRpY3+o87FdY+WcCdl9t1GJshEb1rjBNZ7HmU04s
/7LdbQwbQA4yBtaCJLrGgz/QyGiMgbVfRlRYoCuACUk6IECwtg/jZCF2dkSl7lG0I7h5hSu5XBCg
d1Y2mjqCAOtXr16DOlEuvctHE0lgNrK6QbDFjcugMdWrXTN70sa9PI0Ct7X51Kyvj9MEY07bvhzQ
A2zw1IBoyQ2PhvsDRW5sIuuHywfatCUUFxS8MRY6MJzbCpahkYIWmcHYPw3RrkseB/VRFiWQm7m+
YkAVLFUhGuEzyKyhHZhQZtYkix4VP3IGf3B1P/MzTJjZ0rfQG+z4PDnzuds1msvgvIXFlE3/tfod
uOegpUqZTTr8l/WtNmzNUWzpnjrTsYnRna6wZimUyPTtk8cE0Ytu4HYRa3LpbB33c9AQJBINXvHu
YDhYtAQxUnCDLtOVdn/5S24+CCthnPLnM+p8AAdGMrscksarNbeV91blg7HdpsrR6kT9pk3vuBLI
2QJtsC9vdFCdaPbjaK8kV1Rz48htYlHFdtPqVpI4gzAr0iS0hqS3mQa3vjJ+xk+B350wiX1EZcin
2DmWncv3uRljEgWAPBjToNTUOH3RpWVWxwEXqt8o/hLYKXakajd8LAcbWxegtRFNmW8dk4DtDmks
xu5gjB+dS29kpEtzKKjcnOPM2LUqHGVs7ATn+jz1TAn2JbHqY4JdBChzH8XMU5YZY4dXoPVGr7tF
wcidbxBXutEfEOFBlIaAjyIXssDr9FGUhErqsDQWPlzuDao3Sr6QoHfz0gBxAPVQZMPg58v01rCy
dEDOgUhyjO9i+TTFoqd5q2OGc0APAJ6PJJL3knmvFeWCOgCuTAUBZOTPqk0edJAbjXurcC9/oC1D
XgvjIjtwMGYYaFxwaaNHtW+FYodYQJ/uzPp3mxSO1Arksb+P91JreVxcNySg0owNHK4nxtkCGU5f
ma6CuVt91HY56Zw6Sf/g1VmJNLg6BOCSg6KQYzyjVu62QPYyqsjW5hYFlvH75dvc1o9/Ph1fUlyk
IZ/0GaKwGdhXT0HvSNL+v4ngPG8zhkMkl/hgRB+OGi4OKdBjFQeisGrrAcOUBEFDR0bqxB9FyjDM
LPc4yhh48tFgdOy+ep+AkPQaDwrmg0Q5xgbaBOwXFV94I4BRoh/w0X6DaYo12ZTQKpvtyWX4guk+
9brXZt/NcIKNUx7YcgbDDCC7+SSSv/ntDKDlmG//5wsXddGQkeqIGqRMtuXeDaPSN+b/nQubHfJd
CufnAZ1TovSDQzKKZfQ7dirgi8VMbJth3VoOd5l9AUSWxkCGCIB1Z6bnof0tW4cIFR/1uu28iJ6n
/L4Orizt22X9fOPV/mThqxNyHqUZdZXWOSSrNyq12bIihpz3AGfZ67vbFv/R2Y2HxV9HuqUuGzoI
XeXr5d+BXeKlX4FzMiQkyTCzTsVQWPsxs27ROz+RCk+pMFHd9Gcmq3UBDhq1Bk5U0g4LZvVQ7pKm
W607j9V9pB4IOafLqRHFQJsa+i6LX8vUzZBO5YwMsU6Sc9BrdqhIgLBKBC6aBTifbm8lhntHl2Bc
sqzBB9QGtKpl+tJXumj0UHQUzothd7IK6gFv9Zz/wqK9XbTnRQhfsxl7WISYmEQnFqr1Hx2KOWMF
WYugBj16fv13YGibaPglsh3uNJAvMVJxdIux68CwMvpbMZz9Zn+TrH4DzhYWQyKxMeIqyZJ7KP/a
0kj9GOVceFYnNoPdHP3ORvJEolSz/8AGENkBvcCUdY0vJ7QD2CuXAsmjqtgmuaXFdTr5g2iVm13h
J11ZSWG6tEpR87Qse31gKeoEHCJwRQ9pa/fzQ1i5YfJ4+URbslQZdWVQ1OnWJ87oxKg6SSVQ/0CW
bNqfYvorjL1kvNKUH/9NEueklXCkozIiNh677G4BmN/Yx7u8u211IFxMjQBNe8sW1ufi1LQOchmD
xQiR5wnoO8PkEQq0GPUP+OApWcvhlJFYUj2AYxmTgefJBesGQnHmkxUPjf395QvcjGHXsji3SOMq
WlDPYhNLjP8aq1BOBVmATBBCBW9fn6ES/EHk/5ZZrVQwXeQFpIKolZNIc7oG/Z8WsMhJLAqIth4V
iNBltneIGIXLZCLTGoDTBPUz7ia3eyxuULZ2psTR3OUY7dubyMsc5XaRBHa8fZUEiMEoLbPYhJM7
1aFCkhQmRnZvMxLI66kHNmyfnESfbfOIGKgxkXXAxHjKOA3jxYVkoJQWIoVv/dwKbRS0hdxdm1/s
XQyfRXXVILW0QuUsyK+NXw34aEXjxJuuAjUmTLYDouMTAdnUGFrVRziIUSR2mx3V2mv632Vi2epQ
Cj4QU2XeBaoa1ucIG3v6hLvftRKuc8BpZM1P01+pXtvo3tiSPtqt5acBMhtZIPKtI3NJJud2ByUJ
KhBAsabxqe7i18lIDyRdbCMgKE4M9c0kKVdg9bKlue3trB7Oahm7UdO70dROnmw85A3KpIp8BIyn
TXXDCQfl2gDcYQ6GCWxH75LMaI5GQDGdZqGBr0nFt8ZSb7EE4hdSfAxrFW/Z7GSV8XzZdWwqx+o6
2c9X5lxqVSXnPSIDCc5WDZyGHNNUYMubMpBowKIo0hs+04jyMFbygcK/Aykr+dq2V7UIdHZTA3XM
oBHgdQAplbPaekyDpRwsTH7rNgbignRvzbuh8ZPy9fJ9barfShCnCiNNSr0OoX569RiG1B4qp4wx
zOgnaWPn1Rdtub8scLP5BLIANh+KAj+quR+/UBLX7ZAz823BhT5//z/Srmu3ch3ZfpEABSq9Ku3k
sJ06vQidjnIOlPT1d9HnzrFMa8SZnrcGGnDtoopVxQprlUEK+CD0vO6lQ4shsfn4Jy8zjKWhNWLa
BMbIBRODSBn2SlCi7gCx0l6jMHfG6Glfq81ny0oIn1ynNjCDWnaNyYExy8SeGXRu9E0CvmJ2QKnx
NwHTBFvcMr0OKzLXwS1fRAn+5qtt/SO4o60LEE7IDTRFeclXP+mfs4Nsv87fsncv5r/2ld56vOCl
DU4JEM9g84LLPNJZp1I64cmb1g+5dL/op8j8ZLUnVT+akwBYbbPCCeA0VBNMooIQlbvYSq4WWox9
Jww0RsfhAfASKMZPyMILzBaKX8CbsWwljv3/yo9MahancGh4YQCJ0+w8qt7J9ckCbe7+GW76kpUc
7gzHQVWTQcIZznV+O8eh12TtudRM0fF9xDVE9raSw2VvUZ/mc17CZ81nFaOS2Tm6xTP+2N6Kpug3
iLvfS+KuW9wlUa+GaJuDoc1jnYv8CdL8/tigmwam9QNjW5GPthi7cevBttKR77UWRRkuSwinmSJD
JVjpqw7t5W9+p/+eaOWdkq9Z18o8sD3YRJOE6161jlGiCQpucgxE27PXTYbgmolM//Xar4Qt82T1
cwhbZOMcaumjJHKscnQnQ8c6wmcqrugjboafN2vhk+LZMqRxxFSLh9bxIddBlNNON1OmOmqOlUz0
TfYvwbbjYtBUForiSLk4x9VZUatQCy8m8ro3sFzCGxqwlTsgigaiK7c52aitpKnv7zaRGqTJBM2S
zp99NXPm34xKhuEWVF4H3vLxkJ7Nq7DDtn0F35TkYjqISykBMAeyykjFQNZfyUDPnQUbrQ2gW2DM
JLEus7IERitK+DaweZi5vonmorxShCHpww6rLV1y31PbqUyCIvN8WLTiKEkAJ5Lil7KrPCBpHao4
8pZs8dOOeGjFouT3O2wsIGKU2nGSOlfrrIf977/tBN9+Hufbm6jvkoV1O4epdCypcK2+9FsSufti
mJYf0t7VKXA+PR/6XEqXCWmvPfhSVx2tqD/ti9h+blkKCieGAWR7fhOxT+SxV1rIAE4WiGcULJCG
z9mJBPk5FTz8N0PUmyje3S06jSq0DODSc09fLiVma7CAEpmCj7N9OVdyuMsJ6F2NoMiAyFsBx7kH
vnB/NEEagUoDFkFE2dpre/3DV1qJ425nhGXDvAnDxTOM9Iep/soXho6i1+5sKM6USp8NpTlERvgc
5QBwIb0zmUDPlfTeK5cBWDdF5WSkP4OY8UQn4poE261hf6yGGVseyddQmlzSVG6ZyIJvv2nFFp4w
IIAxgQDPhfKOmGVBLHz6bEqOQ4Wlv8ECSoZoB5XFz4/n8yaGi+Rh1RVNVeJzSNNdaf3Uyakse5ea
x4Feh/KoRH8JTJr5pT2BXEC380yaugQ9N+Xn6C03jLeJLWtqIA/GooN4WXPbAtDnwOgFJrR1Pvrk
ldYrCzURx0/IpQELkHvSkxYY7hC5jC7AcPQz0LZ8FhyqQHthC+dJEN+KGFq2A8Xqh3BuE2TT1Kwz
pDK6swThefRUF3MRGMXoUf+1AqCwAID0j+YptZVUzhvmGHzBUttreNK+KDfMhbSX5VH+aR8YrIYJ
MmpRvW0zNK1E8p4xHiJb6RDv5xgtnUvHIj2YWtP7vrrTKPbgvyyZaKFhs2G31pO7L8vSYMOghdDy
5u+5UZQUA/Urq1JpR8k13QYw39O3GV2e+aiXgmCwmeKsVOauUdGOUlylcDNyTG/7xgi0SPo9kvyk
d5hd7UQbB0Jb4m6RqcRGgakmBJ/MIWfZb87Ngb17Gc4FwRsNrygsPotynU1n8aYlv4a8ZE0l1ZIB
Lb+p7V1LfdM62NE1ta9G+xxOv/ddxfaZstqfrmMMnF//RIFTTheCDKeOBmeRfmg6WHJOaf/YJ6IO
0Gbww2P+X6K4KGH1EFGxwYNxDub8ajUnc/GX9LqvkEgKl7JFqtRGixwjN1uuSuLp8T2dL0MteJyJ
pHBuprXyCAtZLDEsnhr9yc69uX8uxmBfl60deJS4346M8yvY9QpTgzXmEhRA4Mq0V1eOErQ0YRi9
BTlBedCvREhuvxkXV3KZ+qvnix43QCMBbzGSz/w5WaKgbCYnBzaRo9D0WhEzoDT1plS+1YvxQkc7
WHT7ceiwyBemD8QWrRhs5mjIzAgjO8WQn85dxWYe4o7hWAN2Nzk+Ax3tUJzATQ8qCiFq45buK1H8
8EhmLWqK3QoE62MHwA07SO9f2VoO5aU6NUH8Tb38ydN0LZJL13LFbkPTRPjIYvCW5bXtKBU5jDR/
jObpSPXky75dbfAs4XGBYihaahrDO+eOU6JdLFkzqslRU38i0oS5KSRlgDNT4/rSkNSZct3txhAP
VadL/TE9JtF8GkLLlTG80zbEnSY5ULofZXlXD0Ev2yeF5q7a0e8LpmQdUMBg7l7U4Nz2jP/8ap2F
xJVVklaa0O5CscAqfxUAkDLGG5KmzkJV1zRAegATpf7+SW1n0m8npXOfBkgeWiQ3iHgtgMxRCfem
S3Q7YlE998vf1h8FuDcFOQ+5aHM0x2xCL7a/Z9OhjgFp931s/oorgaAtG199f76zhRZBFFoaHpdj
/1Cz/dOH0hSdHHO0H3LQ1clxLtJQKtWezIF1sdizqr6fjjKmU9mGVv0yXITkMexL7MljOq+sg6q1
pNo5soOu1Zy5qu+aNgtmM7accUgPTaZdoq5xxj7HvgberE1sCDTejglvX49zmpJZpnPCNvAxCO0M
3XyIitlb0E6rK1E7g2U6vK7whXhf6yBt+bAIj+tr5g1o1LzabH7VTeMo9nDQ0i+GnN2WhfSb6sbD
/kXYUm7loniLAU1mvswELyWzOS3LDU3uxgRomC/7Ujav21oMZzRxQsKxQkXZG4b8WvetUy3zUSnk
c1wbt0WqexFtAnvp3MoE4GKF/hudnf3fsPmWWf8GzpAKq6oVtPhwC0/ymZzLa+FXB+0mPBh/Q44h
90sf8+8syY39+Da6Rm4RAIlJAFy0GfzXv4Ozp05T2hLrlKz+K7sA7Askvz3VQQw0IYxTucOz0Tui
l8yrD/1oWW+BlsvwlaTsE4MVLmW7cM02PVb1nAFViAIOVXElc3jpyvZC0vrO0LrjnNVBOuonvTQ+
w/6dCl4ZM2peZJfH2sgrV1a74zICyFoag1r+rplZ0IA0ZAynzmnzzBml/leemK7UhwAFNM7jklyK
3vAnjJNPU3ks1dShfewBRNSJ8tRVyYLcJ3JLXbvTy+bbosj+FGJZJgNMtjGGPjicHgC/99yjC6qG
iuDVJboF3AvE6hnSaGSh6JljYJs+qOPyS8akWZHlgm3dzZ7b6usbXCxQpIpGQ4waI3Xt+/ir4SZn
65o7qEvZTociaxS0osGDTe0UtC4tgh1okx+nlqM66iMDl6/tp7OSm+dWMX2s2T5VZi84yE0HthLF
aQdYXJoO7CCtAmQTdjr7qW59ahQwksvhoSixQZE3Iv22vctKKvc2MKfRkCMZLxDwkjv9MA+O0YE7
cqpv06UunXLR3Umegyl6ypT5XhpfaKp5+95lszNAVr+B83DmMo9VV+OQc3gURhjKcLT0WzBGutOt
GN+H/bkP93kljnNmBh6aZdzDjIpauSpLfZYjIihqbu5jrVXiHJUWxY2avHZrfeusnrUgO6JFfF9+
7rzZawJ6mm7b/2Djhv30j6oBnYmwUIjG/vuAH7YKoHM7+EeC4WTjW9X5hfxD8LW2Uk5sTPxLBj+4
UspSKSGFYH2c/gb+H4hF8MQop6nXHrTU9ATYyYBx4okXirZv45toLvMcmnrMUsR/L2qxTD//IPOl
C0swmfr7Om4eowq4UgNlUIBAcRYCXKS01ip4/BrF4qlSXA2rlhGoHPfFbN74lRjOSOK2bfI0gd0j
nrjGRB6ACnuqrCXQ0zmotNgBuMPLvsjNE1yJ5GIZbbSCLj1y9265bbGSG1bBBApYjTztyxGdIBcV
SFN2UcPaQVb/aEZX1brNchH9mkgXzthbuRi1toM1lPqjrv4k1q1JniP5574m2lY5iLwdGc//OIdd
aobA7/G0jgx+bheFU4f1ySTDodQwYUJkP1ILx6xit0ZptxviGzON7ks6/aZG/Aisg1OdKTcxHbHi
sVwwK2r6bZj/ZdPiTDX6OU1MBw9dp9OHT4Brvw55eVUX5XMcYVVOVYNIJTc6pmRlLXqI0tLJSimg
0XQe5lxgHCJNuesVG6XaFRJutp19Q0E+SkdnrC4lNi5HkelvFhLXp8pFO8seAVI3whCN2/ImuQM6
CzmzRlN4QoxLbrLKye/AcB87ovXLzXHktWQu4sUVHYuMFabNHnzzTd75fX4tqORrQM8KOwvA9tZ9
3raBOViCCy+4FRoX6HpjCsuORQVjNu+a0kKO1yJvqv19kxX4FY39jNWzr++1HB1u+JWY9L5SYfWh
kgOVPI/6dEqk1iuB47IvcVsxlDExfwoqMJ74lpaSpRAWwYsJrQ35sRxMxzZEa7qbUjRgNLxOGQLs
7L1e2jjns5zDZvLqXrEejOggxcc/UGQlgjNLxbKL2WQABm3YBf1YeHMnee2UiFLZzU+0ksMZoZEN
VjnIMEIGDh9ir2g5IsfzU1DCtT57SA1XBq9Zfa4FX2pzsIWsJHM2iB2BhkH3/z020Jz1Am2K7NCf
F0AhKX5+xzizrUeGriZ8vW31Z9aiObukeTjQeoZo+TyeijNg1TB3TS6RJyx8sOP7kAdpDEQXew9I
6LjQAKw8kJQkr7239PWtmr2+D6EbgFmpI0J13kyJ3sTxIQLU0mCcjycGNxtj6DXXPNUEeY7V+V1p
Olpdnk2aP8N6G4FD2XZmK8nclZAw5kopOEZwp4Oo/atqXiJgDC3aZ/BkzMVFbk+jaKpmO7ddyeTu
SGebeZjVmAEnD+lV87oX03SwLRbdwNm4jOLVxARK5mGaVP+1fzu3o8ZKNHdthlSmZggyQsy8KF+w
PYISfJYB0tF8Ra6bEma7wfhiX0VfeLvysJLMXZt0oGYKgAA0vm7ZZOR4VD7rdwWmm70GfOXSacCU
+AUgIAKFN0PySix3ZTDjY4DxC4as31sHhlvkWdfmYILtGgSg4L3LsA67EEe8SS8yaS43tbVBCgFN
ggQuVh/1RnaKNAuipfZNrX+SaehKbfVVprLo4SS4ua/Z2Cp2RWEHaJAJcuOTPTj9DWP5y1zsF0u3
s4cWuZAyQHiFuFS1aw20xzHh6yVzycbko+XQRrUfF08yORb6t7D1JCF1E7sjOw5K4xyUrbDknwVM
6rJKcHcATY9THuWA4RTEgkPdjptYJmWtIh0T+u/jpkT0sTAZjr4O72Qlft64afeyb6mv1c6PGr0J
4Y5Roobdl6y2rZftJ11rHZCd+mbxVa/B9DV0n/CkPJhZ4xVaFcxgpl5m604tKNBqpsAi+aNktr8o
qQJCk7+seXF7uThXC8ArAAIjpym6a9SZu9HpQHQ0G1+qBFBXHb0zUCmbCwqWmTmw1P5WjvJDWKsP
MtiI6r4P1Fb73o8g+G6w4lPoQOyJj3PR3BmK9KiUZVCqY5BU8ZUuaOC0KFkqyV2TlM7UDL4xK8H+
KW2XsNhe7/9/Cu6792bVZdjQZw5swnB15heuAnAzcJy3ACKsD6EvWgDcvsj/kojAz338ZFBDlObY
ri0besoONCCBehRGhe2M5k0OF4nMaS6mlOLF153j0+iNN69E3PfWiV5ZatG7sc/CbxL8SYeI/HOk
2Ld6r2Af1TNNErzPSsxMqfEp0Z50BRDsJSqkxN3/fvs3Cds772VpXToaWYVAb8WxG6a+OXwXMp9t
u/y3g+QizZxiIM8ooc/cYDq2kU8N2o2NEgzq7HRZetzXaKMAaKmyjG1vDSAYMoa+3quEbSsZ5X0N
F/IeBR1YiPG18dgu6HyKfdFY3MfzY8IsE0ByqE6R1wnPlXcvjT5NEwm0S00SImewn3IwzxBDxBDx
0ebfieHnRWw7jnJ7WAha43qQoTOeYWlBPjZ/dnb/qMNXh4F0FpUdwdnlNzbgbRqWimQuw3Gzfoir
X4LD4wHrQUqsK8NkaeiA+imD4aweegwTCuyBmdd7P/7+7Dh7yKwsjDKpx0LfTyVIjtW3/jhfy78M
B2D1Qe02P4rPAokfY+F7iZzBFzLMIlFiDakVYiEaSyqIni/ZidE7l4dZOMkh0pCd88oI57lFxVtC
CJrP+hfZz4MQMAs/jCcGMYMXLGQOwvTx46V+ryOXTllTO811DYtUh/pxGc2bbALsn4mQlpKbCVWd
fpxPrVw/KuNy6urcrcvqqQRxX080t4jbq9TU57zInvfPXmRSXGaQFT0mXmK8V6I20NpDY8dO1rQC
k/oYGd7rzv5/dd7A1cmMRKeaN1n3kf6sdpiOxtDn+INGN7QSTCH9G3/2die5CEvLChtURAJjGMhh
WGEac3A34BQ9FEEqnK0UnB//8IvMPMpnrSQoF/TeYIBgi/VMjEig1MdK57sT1LjYGmtRN8xjTbxZ
d7oGnHFm7CkR8gZNFExFx6dx0VTq+7JMyUzARMBezuFpfK0MpICoACGswDI2XlXvFeOcTSfVS2l3
meb1gXXon7Mz6KtuyHNyWtziKuNZk7tEiDIl+micv0Gd1dCXAgymjPc2djN/PKZYdSOnFu/X1Olv
S7cQjomyT7TjVvmaXEPrvKEkVDE0MzOzDCLDMb8wqgfsT59nBUwPmtvcm7ejX4EQQT9NwlYfO8y9
n8D5oMhEQzirB2C9eabT3YH69pC4y1lxGQZE4onQ0URGy/mWoo4kJezhW7oWQJFDcakSrLnZ5gnz
DL/33ZjAw2ich5kBO6pj5wNslCCSMKdfKi1QJifnqEWWJmOsnNLjvkSRcpyXGaJGt0HWjJg1H5Pk
vGjfNMOpJYFeAkslXO4eIWCgIzAST05OafdUmKdQfdlXZKP5+u4K8ktLFiZHBsBNaV7jA73Rz/zp
YpzaY8fKC4f5cyUa4RBcBMI5GE1u6Fyj9YbK6o2pfdeq59E8D9pnu/s+NReCdkDkW+r3fS0Fn4tw
fkamkhwVdkW8ifxMbcUbgPLVdV/bUvuxL0j0xXjfEo91P7MWeZV9rsrBaaaL1IuW7UVOmrBfsYqo
WMwxxzyGFOV+wgjscChuJZfAhbR34ped4HLxoHwyABz1tBjAL13fD/ReHjrXmi5JWmOz/3kWemdB
pkQ4t2HXYw9SBJVg9Ui6GAcGnFGiT+kpd0RztAfDWfzcB5S37c3//TT2+6vAuZEubyZMSSMRbcgX
GY6xR5XgrwGzOfs2spl/KtjVBkglg7nlvl6Z0XwsF2Qolumm7edqFIE3siv0wdGvBHCOXuop2G3J
pL3GGraGEMeOfBqwa1IEA6jrD/v6bOzl4dxW8rhPRubBoAXLgrq8PsdD6g394BIEWDsaM0fFcInZ
F9e6bX6Xk+zaAHipdOoOqEnE9XwekP2WUXVLk+GQFLGfaM2j4Adu3koAqgHzHWwJH1BLIluvugjA
Irgv5am/gg3x0DsAQT0s4DsBH6ITeaKMXySScwTLGGmGHiGPouUlpM9qe2ozwXfefOWutOLsiNR2
ZagjUoqySt3Eylw7WpzMVJ6QVbl6pbtD9o1G5Ov+YYoU44xL0Sc7iRLwhsd9dtHU4pQVtVub0ul/
E8PZVGdEGMfN4eJmdKgq5LxNqryURBJoIzpD7srHcT61soYzZEh02jFBdew/QqLbjHqrb8V+x8pj
hxkwc6yQ8WW31KHGl3lyRwwNxFMMHvSjnR9p9zTTOyoCN9j2Nf9YPj+5b2NkJk4MvOb1IXqSitHJ
NOXX/pfaKKCz6/8mg+m+0q3HXu6kJDOS+PqhiI8JjhETzf1dOGAzASiuw/SLAt1sX6rgw/GzgHlV
GqMxwsdN4SmnYE4m33r5BFh0HRTuHXUzVZDxMYP76FTftORTiAHsJWE6EaDpxM+jsriWUh9sgGzn
UhLkZHre1++1drQnj3MghRXaC0mRYWr3bM0FiOg36BMA96h6CD3jhGWr++I5AhQkdkcB3hyIHJhI
X867hOMwtzQDpvGgzF6clX6p/EVC4kcEUNK57u+rK/AqBudVpqgx5cRMWG0Lszx+Tb9lIvAIkQjO
o2RJV+p20uFAdc2xgTwQZc/NUrn7iojsknMoQPRrezXHUz3C1kj13eyf+/y2mnQHM4Z9cdQGQW9n
O39f3T7Osxi1IunTxJ7QHpDfg+qMCZovlsN4jfB8PojQsbZzT8WWFcD/AgiMr3kCk9+kTYJ7wOor
DJ6C8WTUr/UVeqz+6NK9CWOZzsq1qLZs0kRCZrGoiVMot2CZ6xFx7MzBlNL+h/s3B/kmi7vguRk3
etaiRNd+qU94ItxG5+XOukeHCmXP6F6007j5JAHEMbJnAnIlflSzbMyusbBY6pFvavIkxffW9IQx
b4Gb3DT6Nyn8sGafLWjJzLhXyV9jfFOR0IlC0UjJpqdYyeD8f9qEjTQqMkw+PxfRaVKPSnYE+05v
CKZmNu/WShBnDYOiZxHSShW1qX+1siSAXIgAiNgV/eB5V2I4Q5jL3m4mAFoCvPEUN6D2OCXV96T+
UqSnQUSmKPo+nJfXNTNB7NA1D1iyLjEVh9LhooT1l33jFqnEfsbqHsnRlJWFgfSD0skF+InUXSfi
0OlLrR4iERGVSCfOlzfR0LcdBafA3P2OYXrEGP3OnK77KomkcO48VNMhDjs81sblkkS/FOWYSiKK
GZEMdqyrY4u7CMyoGXxdUngFZhBUI3XyQfScF5k158EjGWh01gB7Y1j72Bn3tQMBxJaoQ7uvjM03
gmNaW0ZNIWa2q6tmgSBBq14kdNz3v8vGXirSQWAeWGBRkvEP7sMUfTMXaYp6wXxm7ZzpGB4rLKZi
KvzPHlkrUdz3MYYlTUNEKc8cxq9KXzzLCd4itcjBbYwdvVeJ+0JSU6gU22t44PrF3fjEgDwl2QVQ
iQPSuGPq217tzZ8VgYVvR4h/DpLP3UkmmdgEQaVsTHzInvQAG0CxqCy8bRZvUjjvDR5gNQ0LmEWW
nCLbr5IXYJAITGLb/bzJ4Bx3Cw62CmCAcD/u5IHM1Us9HYyFD9lBvS4PAP92dRdMzierBY2bIAJu
P09UENXpxNYARcgOYHWJsQI56BjQA1JQmThyHTllFnsJPUjhp7J1YvV2Lm9C5ce+ysxvf4whb0I5
H2hlFZ3R1UQVK/IMu0Ud8Pe+gG3jeBPA3bLZkK20kSXN0zv1BNT2By2tPLW2TmpTili9hEfI3TPM
yHRALEOUitU0SNveraTGKYcencn5PNkAoMKLa6l6AKXagnx62zzf9OSunmmkZVgkFOlmgaTPMLDX
OXeuMmiZwE5ehwJ2PhnfyzMSLPRrEbKL7hzexgd67m+SI9APfeMUnVl5Nb6rAF6C7gxWd0RptUBN
vsNXz2HY9BGgqqJWupuwWtiHeiApg6D6LhLDXUS1iE1watial5H0ZE3Ts11UhzrKHv4n4+RxP2sK
VJJhwVPLjr7X5Y1hXIH+5vYiXIvtxPMf2+DH6Wsp1kEvZCJ5Sk42+IGl/jpPT3gZdGL4B8F94/t3
9ZJSEDMgXe+x9L48Y3Drxba97ufAcBtd6SvroI14Eolq0qIvxjmStFmkVlPgSAD7OZAnKTsXheAJ
KfBV/MilMsUyVSPmnZXbQvtph7/3rUGkAuc9aBZ307zgM2Wzk0mf1OSgYARgX8ZmhNFU8Bejom58
wB8uQQbQGD0yNaTQY3RT2NhuutfTz5Ll94YIdGc7xVlJ47J2i2JFjaLC+/9VQ+uE3VAwWrGGtbBf
xl4bH9zSShY73VX4ksMsMZsJeW7nJ4+LB2qaswLkJtYunm7pRTTTtAEBi1wHyLagXyJw6fySxdLE
ep016E4Y6Pi/DlBMR/UUOf19gkY5IDHc8o5hwBJHcUHMh6wOUE7/Pa3c+x/B+alibFJ9GUAlWw7a
JamVSyn1ga6K8Ik3LXOlK/fSA3I2gpeNJ0oEljzyWZ0CaRZtqW2MfL7XhTOWlsw93g3IP8ZAC8b7
3MOGzIXcm+ce054DJppFsWTTVa204iwmzOO6yRMcXpotpzmWnunSHk1p8O1K1ILYdB0rUZx3oui5
59gXJl5RzWj0TJ/teXjav9nbycdKBpfpdInd1tRGpRc7TRdCpKs8XVujvmCM45gD6TvsjcDCSJyp
yJPAq2wGmJVoznMVeEQVPcAjvblq3bwwzxJWxOpSvcjLEBiDLhC3XVtbyeOSHUr6VK9G5Pp2BCgt
lTrxqDt6Z1/gQt1BGZ2+TY76BHBrUCtp2ZPSV6f90xZozANAm61NjWSGZxvAjyxrAMCvnKG8L+qv
SyTaARTJ4l4eRjiacTogpGZtoNpuOD73lhdHx1i0nSa4ECbnTXRrbPUst9DXLVj9qzpb4VPWzbcj
lUW3XaQT51EoGdt81NFPUg1ybiYgIkij06CX5YTq9K2Pjb/2v9e2yRgYfwbYKzjmXt35KjyoFnaH
ia6wcTe2SIAlc69w5Xs1qDzpJAkKcJv+ciWMc2WFPdiV3La4D5aN1abpVGDqRW9UT6AU+/IfY94/
Mcjk5NRKrUVpi9EhBb0PxhCF12JVOSQoAttbBM/sTaXeLp3JucssjqPCYIWkhnpA2+zLT+YkMguR
BXJ+sor6Rc2bmHgp+TnWR1qVWE4ImkGgCvMPe+fGrHNlDFlG8hxUeqonh90D1Z80pfezUEVxbHC6
pPONMHGpGguy/Q10mHcRzuTcpJlUWqHGaDKaT9Kl94xzBaTs9hIHDGBzrhx6F2HPAfXAL0aQnm2v
OqoHAMWcRZhhoi/Juc8uAgcQGnial6c3zXzQ06OmBvumKThhS35/wmYO1m7SF6g6BtYZQPzoF/8n
pN0iMZxrVJPJSrUazbd6rlCreDZj+5utNQEJy2Bu4t82dvbtIRM8BATnZ3F+UiJzHfYs9SvbY5tS
B+3iOPm1f4DbDuvtulmchwQgHrCLGqgWDcgxJwOQeeWhje/sRvfyonDD2sw9kka3ijaeAdYMTs78
85/8Bmyigk8Go0QfqC+seZ6VHJyPcJr1jex3bni1nieXMb2jNi7QmDmrD5dyJYy/HS2YEmsNj+FF
khxtOs7Lj311Nj/bSgBn9m1iFGnJCu1G6Ctq7gLIPR5Ec1n7WmA9/r3ht3RRs2zAkcnAKrMvqqhk
sJ0m/6OFwhNqFHmss0YSm8rPbac+sUUApK0v0WH42Z1yuA37T6LZSiJn7nkiq0VJEasHPSgw8p+N
rrSM7v7HEZ0bZ+4lQO/BL4GKS5U/GcYpNQV/fzOyrJRg8lcuv6XIoVRbgXUBq7R3F0yrWepNZC3O
vh6bHmklh4uS2KbBGmpdoQS4LN4SLk5ofO3Lh6gfT3UO6E3wmh/A8nbYl7r5rF9J5eLmQqnSyNqM
3L/Qz2lsHTDh5SqL9dxk8X3f6sHciz6Y6EC5GEpoN6HYA6uYUS7G/JEclv6UPCVEuNvL7OvfOwbw
ab3/dHk1dpHElqGmIDzgtRZotjeALwAroAfgFOu/9s9yu2qxOkzOT3RFqGajBFMZzoAvORa3IHV5
ZtyTYvDr7cH+N1mvj7qVWfbE6LQZAlEuK0/2cfAxXXUJsafd66ggsETOiIRr+IJP93oAK6FRbiRo
EcOF1D+zJtA15HKHSjQwveltARFqgmVNNjH49P6rZTmpyrTDqofWE7+WSmeZo/NgiO7bpi4rMZxz
irOpH+ukQNVgBp2RRo9hjkmE7ptWj8d9uxApxHkopZ8TwM2h7j0NTgkMutL4kiRU4D5EQjg3hS0n
SysyuEEyeiH1qXTQMkFtm13MD9dpdWKchwpLmvQWCyDY5DVjHQughx4QqBK6997+iW0PvK5EcW6p
BeX90ll4JbNicAR+3txykLkE1sl+6bHmWqF9GzeO6dEHMXzZdqRcSec9FElLeZJQUFIPSzD7oC07
s26a291oPhv5wYqtv6+wyBg5T6UqTb2EE5pNlvIMhnb0YX7omZ8mP/fFbHuolWach5IHKZ77GU+x
Wi2xjU0OWYh6MVmOkZ56Sx2dDDtx6BK55ljcKO0gWg0UmBDvteY51euhHVF/AW6T+TlSfvf1nZZd
tf7rvqaCA+U9FSZBx7CmsNVRceTlkKYPqRbk42lfishSXnPxlUMcskWlODrWil9QHOjvWXGgvIyu
HGCe71a8K7Cd3b99wdchq5XEWJqzScpZOeKhxUOw8KVH+dffCLdAvxfoJ3Aqr+qvhBEpTxqpQOJL
58rvZP1QGL/Gjgpuu+hbcX6FSEkoVxlUSvtzGz5jrrpRr2n0v3nh1xGElS5RthhDpeOV0NflQZ6f
c1W61KMtuMgb6D94qq++D+c7gJ9XmamK8cTKwGIfhgkKhVyL1na1UXXMon1qpsaJmvbWMmRHJ63X
xvkt+syPrVzdMpzptlbOWjEdxXGIhYAd//3601cnUBMV3MAlxoYiC9Ght0/yvAhChMhgOP+CMkyN
Y55QIGhPHf2qlZc2/CS4cyxc7qjB756TaASKn4IPGU4OuwBTj9BAHL0Fe3uKKRjqiCiZBAfHT2QW
+dQnoOrFKID5rYgx4vV7XyXR3+dSEbiqpqfDqHlFTDH1LB3tQg/2RYg8FV/GNAqENJDzIAsGmH3z
AF91BRaWj9yH0ZOQHylBNN2X+doe3vtSTO+VwWnq2IIdDPXnJZq9stFkpyZWoAFnJNMtt1jSoK1S
lDm/k+J3AWBeSyovSix5KkgANLUN2ijyB7V2iWWcl4WwsdRLbOi3aVq6o2k7JRKPAgnVlBUnObVe
ejt7mhL9CgaNx6izfVMdXYU2fqgrwqEX0TfjnNaSVpYyhMw1ookn+6WXS67kj25+Nx3kS3Qf3oms
kOUAe6fJ3OjqNCszaTNMyKueGTtG9JzRr9IIjIf2SudPdV8Inr3spn6UBtZGDdSi+gc2TNPQoswM
YZNkGC8Ztoosu7rV9fqS9TkAj8PvhC5eZud/UiHT/xHLt0dAa9sB5xmtNcxMYRKwPBNNwdjrIjDN
bT/1JoZ7YwDGlWRURcixlpO+PObJ7ZT6+9a/HdXeRHCXOh1y1NUGTOlhMVcae39RW3eIqd93zeF/
k8S9L/rESolUw68P01fF9vr8qEmOmQj87nbq9qYPd5mnpDFTyhZsjOxn0wAKXB0u0qz7CVicASol
snbRF+Lu12gVdI4ogbiXZDnk3YWGX/+3Y+PuEzUKmqszeo9xjd7fhDMLQ4CYMNYRPRRVzkWnx6cF
/0fade3GjWzbLyLAUEyvjJ2kVitYkl8IS2Mz58yvv6tkHHe7zOm6I78YAwjTmxV2qB3WiluydCny
LGoRgnX9JVruC3BHKKBwXgBAcX1l/xIkns+KeU5IUZYtAPJHkexk+NN22RR7FXPvqg1AHS5h4bpd
OgtjfP4yjRpgzBBq98jnyOG2QlpAcNJgI/SHFODBnLVxdpItEBRymERSgSeEamFtGMgAOv3RqCyl
tVQfmMm+4CA96wY2N0O3PsBwNk4sb1FYAK9onFH9UY6AEPakD/YpBTOOlJSJ/w7lWBC2WtCJfQ/O
UNjCsroLzNAS+leB7FqVY3JX4AZpyPrrANmCwdzMraqD/NghQfk9D3MH7dIvKgAH1Yp4wSgftAk8
qePsBkLqkDmtrahB9qxDS2lT3AcTcfMpskXCG3vlrZ+xOACJngKQR+FRPPagAc9ve0mzimxylYjH
bLZ6qTRAhplodlb+oCjuawN8ujmS74L5TY0rCzfaHqOvxhhYzcjRzlXLdiGLUc6OxMKSiNTuSA4a
KqLuLjM+k3g/l5FZEmR0qALIMUHis5C/N1ppN6BlzyUu1hp1YX/ECBdiGAuqLcmi1bP4E+cDEzAu
5uY+SCzFjXrHm1Ra7xG/kMaYUDLUGGhWgCoU/ghvwbhyT8FMoPjhoXc+wKe2qOR5Kqfiu670F2KZ
45qlWAfUFkryiwSDg/G8yRow2pwOFp1sxuASH1x19eJfiGQsKmiZklEQNIxevoe3o5tukClxNWf2
aif2lV2EXjFb2PK64dd14FejA5ubCecgHNsC97KVTmUKxNHgLhmO6JTVeO3+q7HleX1sckaZtFoe
QuQq5eGeKM/J4pLm2PRWZtwW2d0MV/IZn3EhkInFpKzo+jGGPnQe2qmdD14TwMbuzduxstQTwIht
sbPizhLueNCQvPvDJmzSMoyH0oR1bV40dGWms50Xjgq/GMVOZz6qkzMa3xqSOKLgRJh25SydBn9X
dJRN4aSztkjS8PP6VtvcXTorxWDFx2v5/1ea4Nzej8rFxTuFwsfWZVSh3aNByjS7E1Hyy403gYuk
Ru3/taUx5gf8uZJe0L6SQt8q873AA7njKQRrcOpICoSKYk+N+wEjrWH3OrcvC9LODS8FtkKOBh98
cUMZK9O3WaODBA6JRPV1SWjRA+3Wmhq5MuJSw0jcLhc2SqiCvNbcoIveW6KwsMRavekxkaMMj2kx
7aKodIFX7Kl4F0Zy6OSaeFCm6Lg02f0cajuz+CEOn+qfvvhyxlgZSTQ0PUDUHAKi39HN0t3Me62t
p63PMtiUj5Gb41y3MIhzkSA3bindnRgB4/1VwsxvtlHpv2+qxGsqWp9YuJDLPBNbve17MaZFthdq
NfpNsm2gQxFAxFU/wSBZ8kZA8QqOAoR/8v111eVcPxaNsMcovAogcfTOzm6oPhTyZtDsrrEm88t1
QesByS/Dz87vKGnX1GUF6zhknpkcqwbU4s9/J4JR1V5pZlkS0dUjGUc1fI2M23r857qI9YroxWEx
6povuWHMIQ5LDV0ZnSfVfpgOTbtb0HEy3fe5HVaHvK+tUXC6IbGLwimV4/Vv4O0ko8WzMEWVHKCG
L7U7qXYj6WQom78TwahbK8lTDf4EaigUX9AXrMrYxCkPpo5+6RXbys7qGKYRkUiHEScgTo1NzLAA
BkIrZ7vOQtsMlK0hEI6X5olklK2RIyWIaryuxla2hfG7acYnIyh2vZRaiTbvilLj7OWHCl1bJRMX
GMCsiswOpWbwIp3ke/E0oNwou5kT71pfcAs88GJ7cBFdvgv+cJty634fQdW1L2ByN02ploAy/kgj
Dg59qVd73ZedaPepnvWzdrCjPACnTc2Ydl2UjZeHwHvS/Trxgo4TLnOcPzvFk4gYbkATLjRA96ug
t8XeFeqDGfGUnSeHMShVWZtmjykRJ0PO4UbeSYfFk930lD8tuZV9kWyAqSqWyEVhXkcNudhHxsoU
0AVN7+HuOjyFaWl6Z7ry0Xgc0VdCjtUe3AAg6izcGWC4SNRm/qdgDS4+gKrRRXglBOkwZSZWnprP
TfYUSA961FiqxKnk8MwpC6AOM1bVfYHHnXEzoNAImPg7+RWgTkcK9Bk6wiH1eAPU64eqA+gKsZCo
6YwylCAcUpsOykDUfVJuszJ32sjvuGQq6571LIcGlhdbOOnI/sYytlDKMHiT/xN1ARqt57vJyHdz
OnB837+8AM7imFSmLE5JPlDoldYN/Hq3bJBaKfbikXLDF370veBlGHj7yChHo7dLime5DEwKAN62
wT3J7Yb7tFh3dudlMZqgxPOYVykSwouOJqC9JngiL/CjB/GndTyLYO66qhgg82mwc/XwJMhfRS5h
Ck8A403RxRKHohoSp3gRjoqn7kO3Ei1ADlnhY7RJMdFs8S455/Kx+ctBFNKx6jGI2gwPvey3BriN
I9kKxi+ixhs9X3epv/aPTVhKqN83iolcaT7kAEL2FdOS66/qckOns2OOxeDsJZuuxFxtLaGVkICE
635uy/twqTmaxLlxbKIyCZRWmhRECMBt3mpEPQRVaZUDD4Oep7AGYx+Cvkv7ZhppV8fkCJb4PXRT
u3UAz+Tljunoj9dDOq48xkBUah0ZWoBqlOwnj8hsod8IXqx2TD9zk68Q6FwXyNtHxj4UoGAaIwNq
NSn34mQLyk3eu38ngjEOJNMy8IxARD48BdGd1jgAJLwugqdIjHEQpFGs0wS3QUqNGxNlYCWCNZ9B
4RIEIL3IeMq0umt0wEGXdFBMsziupVot+VQFwMKoEqcC8O0iFxgdGDiHsx6UXshhgtJwRpTWDBj5
q12KS0bzqtpdcYy8GBRL0i2dh152eGtbqZfZyjbzx0+1ol98AeOHwf3elHVC0Iouvxa9N+UctO3V
k7v4fVa/ss5oxUQFVLMECkZwDMPRx+o7Ot5Iy0tP8GQxuhWpKrpJF/TyVagj6yhntHY3HtIWg688
3naeKEatUmNGyTcykdb8Ecb/lIodmp4yo77HibHX7cXF/tEPuYhf+kYUp6hBeQ+4EOhOxKsdSOW3
s0fpP+a3zFY5Bmo1nriQx2jagpiI6C263PRuVyyHud6k815N3z6hzzoY4hVMResY9f99VXMX5zE4
jREmNW+KeK8nJzV90FNMpPIKXvSX/ggrzpLYTPdSC3OraApBaJvefoz0fVCYqbddaPVevc1B4JKD
YzXyo53Gyeqs57IuhDPPXGkWSxnVZmrsDdDS5f6w6w8U3ADKbF3f0VX3fyGKsSQDCdqUlLRjJD9W
IHsKxmdFsAP5uSrdppw5hmv9xXAhjjEbeTMb+iQgIFStwQGUolU86KHVjhbQ5HSfYqCPbyL6aHlA
irzjZMxJU+SL0siz4gjCbp42pvwEptJZfM+yjVE6s8K7Puvq8OuifuzDhfqhbTbN8wxVCrpOGetU
3oxto6P8LD/AZW9AU+ZnB5m3vzyxjHkJ81Ku+hxtHsoo2WO5VzIwPRA3mzjrW/dz5+Ux1qVuR6OX
JLxwQZKBBmBBVixh4BF10jO5poKMScn1YIoVYQGCMnGBYiopr9evPm+zGGMSp5E8qKAncgTyvUTZ
pcVYn36v6bwpAs5msZnpSCtbqYgxmSkFu0BKHF1wqzjmRDo8zWIbEKt+DHJpREA6vIT3upd43bPp
4qmyGdzmtn2YN5rLa1j5Fyfz6xqw6edpqmKpSpHLrF3Dl93YBX5esZm98AOJJeDjSK1n28/2g21R
NDDSIpAFZrkxQUrbOJQ7oryVLGlT2qCXrOzJVnaUP4aCsvLbLdbd93nBjBkR5jLslRCdu0oy2IVh
7kID2ADB8pxG8ZaY2emvbiibdVe7TjeUIqbPJXBpqSXgirda90ISHugBRxU+Sk8X5qpUBWJMLQQZ
sy2QbR2n1ty5RstDwuSotMzYDVPJYhUzyuhrSA4VPKnKLcVz/JnMGI2+KwtiUMIL4ufw25o9HOpT
4gzg9eud8TB78HQ7uFIPgCl/d1iMOYHBb0w5ggLqEkBZ5tEZk9hv0typKl6ilrONbOZd6aokCClg
pVSVXjr3+7idOLjmHKPFYmEpBtoZ+gndLrkKOMybQbRblVMJWW9BOyszS3ND9HJppwDLEIxvcuiR
9lCh3j3/I45+Dliz4Ngoe2V80gbv+kmtdzNdCGaiEHnCu5AsAEtNtqKte/E9+sO8rLPkOzQD24sr
v4Q24JwfRN6riSuZMSBGZWBuCRymaAkm4N9NXcohZGFyiGxbZ3JL7+e/ha+KnEXzTCebdg+UUpYA
Tk/xEwOfYgYPXvSoo0NNu5sp5Y2dfKkP4GfctBvzNeQ2GXBMp0JN0IWJ0TG6LFYDTcwcKJ1EthXd
3i9vUj+zNOSLKVBy+8C32Lx7zFicodVTESOQyGO0fqef1PlR0VzOdeJYT5b5huh4o84lrOc4baPl
xUgQpquW3t+N8YbiDqqGI+geqAdmDfSXJa64nUQ/xK/XP4O3wYz9WaYWLbcSrpbQbjrzNa1vKtNN
lFuVZ+g4W8oS4nRoG0tjgz6NTIC9l8V9Mo1uEaecC0u/90r4x+ZSinHQxbBFhjoBfyAOb9OhiA5q
Yc7pra9GJ5jPloGmrTMXJJMrtQTOMOImNUXBN3b0rAL0z/v1w1lfzFkK45YAW9RIiY4Wm3JuHLnT
0F/TnMQYZLNtsR/RfofK22IZOg9lYd1TnOUyl0IT636cKd6sjvH95Nn8FBq0/uv32Uy1bvaG1lNS
D0rd8JPYVPA/icx4IYZ5ELeKVBZ1TeOTZFP0d1FrZan/VyfEpqZVLZ1UgQJOV4Zf6jW4AHsrTo5K
7tTdbTI4Ne+t9i/R83nvGC9U1+lQkxbd/+gapG1X6BpM7Yy2Xf3sGuRPhK8bqrNExvvUSWPkbYfR
K+CW2lr4UOetM4ToGuY5G851Z9l1qkntYrnFdS/ir0rtzspz1bw1/Y8aPW3zdMSEz/XD+5eMyXll
dOUX3mWMAlhgCX3QbbJNB4Be73vxZAho+e72pjJYSXwq1L0RPP53uQTwJegHVj/A+hi9FrIiKA0x
RjVeTDYkFywyLDf6LG61IQNOwhS6QjSWIEcOvbY9VfP8/foHrGw0QS8yLBdwdVWDTYhFIBnKQWqC
ufHoqR2fIuVJFb9lY+mGaMFuqtMScfKya7f2UiKbGItASD5N1KKo4PkFkjBcuVPKXuyrvuQGaGhx
eX0ma0HTbyIZ7Y+0JRcTPZBwm6x6Q0BHBXIKD69Np5kd5TRkQGvAnLmCSjqPHHHFqf4mmkmPqZ08
SDXqLs6sjU6lueG4CRMUlCTMFWYv18+S3hXG4f0mi7EHYMwcCXgdMApnYnJqk6f4r+SZiPewCFnE
wyxZX5mGxwjAOonE+r2y16cCuTjJGWPZkscbXXyUyoM2Pucqx7KueFhCRFEC4yeRAABN/36hm0Nf
CXmld1jN8iMTF1dUYOH6kCNl7TXxmxjGBCRF0zZyg3Yk6Wj4mF/0Y1+/weDiRyKAl09c273LNdG/
X6ypknNjnihgNwlbS2+tvIIGPo7dvsl56SPuwhgbM86k0ErYHwrK80jJKjurcrUXGcnST/Eb/7aL
TMDQm0qcRLEuOXXp61NiNdldziuprz1FLoWoDI5RESfZKE04qs4rv6RfZDsGOMnkaDalAI1t+dig
fd0FU5qTbcizvr2uZ2tTAr+JZ+wJgiLDyCNsaPDUuwrQ/sMalW/LOJQf758E/Tjo2fd4zZpr+k1E
WGngxasi4IB+vzPBkKSDNhOJAjhImDwa49t5wXDHcBzizOq5PnEl9sMyz/IYby9lnRzhVSI5alb4
sbqcgqV7EzA7WyTFQQyaOw3R7pS+Lop0KpbYFZtiV9XfK1RyOKkR3pcwFkAc60BP005yOqGzlPK9
4I3Ur5uY81IZ3R+7CVOhOtywWL8p4/eoBLEC4GSv3xueEEbnFS2O86CXJUdvMJ5fClbR3i/Vt+tC
6JeyTuDy0Bhllws5wTMOd9NI4o1UfK2z1NNi46YNeaTzvOUwml6PZU3SCuV3aSidIcWYfKh+QSPI
J7I8uIa6KAHnDUBvbINJWHVdYGI03lEesm3gF542ItthPGjvCjrgjJZz19am2H+Tx7jsrCmSWC9x
7ZuXxVscdbOAUa5yR097VwH0GwJa/jNHdl4go9dZVQO4W1hQOyavRiRaQW5L84teeNfF/IsfOMth
9FnW9XDpJAE95gV4rrt4X1T1zgBuq6bmt6OY2YZQ2gFAkIgKhGMhcuQ6/HH9G9Zv5/kTGEU21bSD
f0DDn1pMfgH83VF9l5AbHAmvc2P9dp4l0S+5cLBChqFGcOYhsCVuFFYWiS3hE9Xk324Ko9BZP7Rz
HEKhk9BVl7e+8YTuh5F5MeFBAawbwPNqGK3u+qVEiha6Zo7PsVEDRpiXX1trOv1tMYw664BLa2UQ
CyKzKMKf1r4GOMXF753hWXtsndGZ/HEj3+rb0R6c5Enj6t3qiYFhSgVeOTDgCfMBshz2ABJu/1fy
jGz9DQCZgv0ugf/ZksH4YQG+rUt4+k7V6w+LeZbLBhNaFi1iU0EttNmmOYjgbkwsTbazL8inOuOm
0V2exnOWqjIBRFCGaR53IWY+jKPxbZ7v4pdP6NnFmhgb1tXFqMjI1zryvO0wjiPLz6rsD+Ayvi5n
3aZcCGJsl45XbQJiPHprJE86gFHBV25b0E6XXvGdN6zL2zbGgBlIAGtTAcsMaFMtudXQ3MiD4Vw1
UBfroZ9wYTYkpRA7w4SIrHysBpsAtF57IRInElhD8MFbBg9/pBQ0DTR8v4tpBlB4gdsXIfkpuKHv
DeICqGRPLFSRXyF2+5M9quUzd9Nf/vO2nyUzlqRWlFaVMaftVKZF54ww9AnqI7fbGwftODud3fjK
XfWUPOn/fV74tyUz6j2qYV+1AQzyKBh+pWWWkGS3ksDrO1y1lOed/Xg6XBygHqVBo7ZwpiR5EKeX
ReMc3fod/LV/bJl8ibslC8mM900I4tfZ6ubdqL9+SqvOQhj1DaSKECSBcAsP9GqUPlpDPWUX2mBq
8HgoGPTEr9wItiRe9ZUc18uEmefS2Knj5LSG6pGqd2ND28dL7LchcTkL5J0So8kxXhZaFmDOup7t
rLcLAMUuG/028ISbIrKrL6Ijc4HGVjNPF0rHVsNzjFkOywjdpnA62FsnNZACmuwUePLYWfB/8fBZ
eJeFCULqYRwWJUfTbb9sAGbZCXckcP5yKxlTkmREBS0LFNoQIzjKubpdzP5UdoMfKL2Tht0zkkY/
lDbzheZbWmfvapMkFtG7zVRH79c/hrdexriQIJ9mADsgdEZnQ3zqDGDE1LweWe45MpZE68eMVDFy
avKpNz5cdn6TvBWzFec2XnAb6VX878XsS9vF1svHaDHnaYI+Nnhu9MJyGrTopjBiztuNY5vZmrna
oys3r6nazxMdQa3AJEqEUxN66fjj+kmt+7lfFoYtnatGHCgLGZB3NgQvDaAEjeIHg+YqCg86aA1o
87fdY2KEVojaWdYQYA0eeCHsFNTHiHgA5NBZvWMgDxW5gN7ZGLaw4UUMvB1l7MxCZH028gSNkHl2
L46KS2mDwaK9Ayuy1bSK93e7SvXjwvlo9VTMaYkDRBbM0gO0IaIgM1VOn9R/54bYarjSqZqW59hT
fdhLsquYdzMPDINjo1lGqd6MzWGoEaNEsnQLpKQfdVNzXr48EYy9yM1MBkAS9mvqxJu+rR1ZNR+u
H8m6SdJR4QDSL0otzJEAszYomoRGWhmO4csyOUbEOfWPnfjTg55lUGW7OPYl6+UlkhEEi0NcWlPS
bEfMViRafGtkxX4epaMSj8c6z6ypi4COgN6yUEjsSEXTYC2OszWLhpUU/WuzNJZA0s4GCYQD3M/3
KTHANjFtRS22M3RNWsCMdUxJdAnyIaPQuWGx+KlwguCbPqpPQR4d+qnflELpq91XZO94oQlV1j/W
qhBVpBMKGrhKfl+rnndiF4YFCsIPhj88Zki4ihXQoEdnuE3c8Mijslq39hcCGesRp0spTiKqGv2O
7NAp6EcOcJn8yUVu+f/Robee/rmQx5iMOZiKZYxpAOmXt7lb3pBtg9Gc2qkw8Zkh41TwmMjWbfH5
+jAeHBVwY2lbCfaxmm1JhmECLl3bbsKFE4KvW8OzIEbdwOuITO5EE0Dg6RTfFuGlMg4AzFd5ZHG8
FTEeuigJ0JsyvG/L4BCAObbfpOUm4HjL9Zsh/VoOS4s9xqFZBAn2rXVpPBe70UP1RrnNzB3ZqK/5
819ZEpN5tGuFlgTZosNlZt4Y7fJmOwuc8bb1UPy8Ika5lkoEHvJEUyB4SpOTPPVOMdwvTWFNtV1L
7vUFrV/1iw1kVGsyYhj4AVml1iU73St9NPz6CG4wjE5xfhtH2XIkrlpjWQSyIxAfUXRmJM5iFuqR
hiMjfrATbdkGWMwGKEd+dqv4s4MRHQfd+9eFrjqZC5mMQtcK6F6kEUFpod6X0iEWneu/v1peJhcC
GBeDSd9cTjQICL9QyLbuIdyFB+EeVDnxB1wcZhI23Wvm85666wogE8mkiGISRpp/t8VlLaNLgPo2
6aEDw1Lh0XSZ+TTZ9B3PBxBfP7yzOPZ2inFd6yBdcWbMHWhC8BjU5f3Ux7yRko8WgD98DFKACuiw
JJMYjPkoVXEp8go9uAt510uQYrhDOFjTstia+E8QHQXtJf9MMylo538JZa2JqRaVZgi4mp03eYMD
q+IL9ykwWLJ7ec8rIa5a4gthzMmhdKmEygQDGQoHQ98HKPqWomYJ5qEAKtz1+0l368pumsyxiVkf
NmUEhybu4k28azaU+LHyuY6a/s41OYxup2EmJgEtFypHbZeiajKgzBwcJZe6aV79fL0EfLGDjFZH
ahkkYz9TyjThCPYfv9gGANTIb2hbB7FEL/+H9vsBqnmf7DTOe3D1+ChzBEAEVN1g2dGRiJcqNHXA
kUZ2XD8lnauqvR1EPjw4x7rwRDE+u1z0YumiHqeXbsr0CybgWxEoUe6sn65fE54gRulUzBtNpO7w
dpnvgjSzYsGLq12O0TWd43dW7ch591hKdBEpiyJUcCGb+gZkAfYyupry35tZCWB7/3dCLAFqiP52
M68ijC8Wt6Rwk/q515/6xFt4DYy8xTDaBQZvPG/rAeGH+dxVVhzvBZnzSuKcjMYolhYCuh2EKPAv
wV2h7giyOtIPTbDn6Pn6FVh3KBe7xigVEMijwWwQa2s3GSC8YQFt40AszcJEjMPH4qA/94fFuBBH
9/bi3dRmilZFGaqBkQyYWulVjv/ypjEPsxF44H2n46kUE09J7R5tEvP0ztm0Vbt3fjCwacVkLiQ1
bOEWR5sy5LQ+evbs0Rud0Jb3PGSHtTEtXOxf768/Jm1i3HozxpKybbcFOiVSeXfKvXkD3j6fZjH7
NzG3Jp5LXr+CZ6n07xcnVY3xVGkdkvdCApiPfl/qKHgeq+x26DlvlHV9Okti7F2BkDRNJSSmemSH
8zT2qknxAKNs/eWpMeZuRLNwJsZIPdBkMAZJ7Wkf+8NP9rgtN+7l7N8fCcQxrHLaCuiQ04I2JYCH
jXZwSLfiUcSkGcibntTHcYd95SjA6kPsfFvYjOKYLoECDmaYDulE0q0Zb+buJX67vpf6aoRxIYXR
Y1EdDaPBPKdTjiUwP8Dak6qPrVpYQ9psQoN0tKvgNgZkgpELuwR5aK1vdnGdumpg7nRhsiNlcbJ6
uCu0wRVjA/QHpVvkIiYrJW+J4y+dUN0sQ6bZRdRtxyo69Ynkaehdstp8iHxFMHZSBFaU6mWIDUsI
he+yOT8k3ddEF/ZJAmQ7Q7pLRbSLDEjQ5HVuyYD0aLMncILYxVLdTwnQDgDJAcrXL2JTZlaZDwdj
ml01lLxAaexJTD0hylw0oxzQiW/1unanASmvrswnLWp9JVzcdiILyNuiG1mqOqtQy6duyu5BorVr
eyAQaKI9tWDkQHfzHv/7C5icG3ee+3exA5aczu3Q5KgSmyNs5SRMDQmGqZIEeyLHeUFNPeWEQryz
ZyzDiFJbmCsIG2S/2RbesKHD7Z/jpLm0e3/MyBiN0mUlfMUIRGhLdmufhnngJVVg9GKH2zO87pt+
2SEWmips63aRZx3PASc4qWgWFnRLaK1lR99W1ffoOzrEOYE6x0iwczFCpJd13sG0p6GHdlcLJC1x
AMCjt0Hwr2ssz4v8MRsjTVqw6LCyyba8baFVlvwa+qBj2gVW7oxvgT14XK48zn0kTKiEUQV5SagR
rJPd3Hq18T2SOQkUnggmVOqBGtjlIYphGUk2QzMdxCaxlYD78l5N1JwtHmECpaWv8ynMoFrEJ5jN
f6DpkwSc8BOgB26KfQiCK6e4DW3RMrfD618eHmNuJ62twRSKfMNo65ZZWoWzPAvAbVlAyTfd6z6l
HswS57pU3uVkQimtrsMKlhtZFOkg1Kd4dHtiOvPiRfMnyBsvVZ0wJoXMedKB4AeHWFWWOXiDeCqA
WlR511e0BoLzmxwm1FCysVMiAWFG6+a38ZfhtXbDe7z77dLObfNbsw82xQ/QSbvpVnFReXcm3kly
Qke25UkahobkGoyn6NPHee0HyG0LN7TlPHJ5l5YTC7B9Tu1AUj0mUL9FAkVDn/uCoDrq8hWY1RxD
xtFCtr1pHIkahXRZcrJrZDutTrHJOTyO21EZWzKnuQjQNtyRSjhpBFzD5hOoPPwgzOxomgCthqCi
7APr+pXhqD2bvoxlBDRlWOF9lO+r8I0kt+lQ2PFgK/LzHP/l7VAZIzOmuZwLIg4sOpjv4QZUEEBj
QIVIcrOd4PCmUHnXg7Eq4pBPcThibWn1bhCrjIFRh2I3FxiHY0hU+h0XT4lEGeWeVPTkMlvbqcBd
ALDJRoHVlB+I9ZM4VfhHALTl9bPjrY+xKqnZlqKuwrvS2mxknGLwN8WABnn+OzGMUcHN7xbRbDAG
mBRWU7vxWNvd5JSJybmL//JY/xWhqFRFLjZSJ4IhiTTzEB3CbzT2oghymI/LD7LX+aZDOJHeetPa
2emxeZtsDNLKEFDmDNT0pIxfhirdh/0MxrnF7wTtQPHRxF7cjJVwHHV5Z6bmceoKS22zo2GUGJFY
bBkP1jngnS3nTrHZHjLXw9xH2IpUG926f9UU4XFSxFul6b9HbcXrSKfZ2T/zFr92XmOMj7FAWWQJ
4nQZV9jc07R7NuPtaGz48L0cY8pmfzKjHOZ4whOuA81kPKagjD+K+fb6rf2Xs9VNZA9UHLHJBE5z
n2RLhJlLXCYD4W5zjNEUGJ/k19jWLCC95yi2YrTZmfclJ2RbPTu0ZYFAXdZlkz27uSx7EhUY026m
50pHQGM8RuINcIQtaSw5OsOTxRxcpsR9a2SYuiqUQ1v1uJkD2LnuInT+6sr8GS94sTBmS7NQU4o0
wMFN822mnVJkUnn9ZeuVkgsZjIuoJB3AQ8AkdMbCz78VoiOVm9y8UYaNBitXGW6UvHFuyqrnvRDJ
+gnJjOqcmp3O+UCTfjBO3RZd085cWUWDjh46dqWBJ7H0zG3P49vmnSDjPWq9U4q2TlErl75HwENW
rLh16/qm6Dnx7npn88U66ZdcmNdxEXpTTxDw0kSbtAlek2eEFIgEK1/OrfwvtYBxG2K2gP9ORY7X
KJM3jcinUI6ttG3sfNL3VR5w0uOrzvBicYzvEBQxjjQNh0gKjHxkoEIkrV23oLtcXM59WTWWZ1Es
2x5IOkJBpwUM4gN21MpAXhv69JFCEaWuy+JcTZ2pqrVVHqaRgFWJ+T9V8tSNkdUa3+Via6gBoIKc
tmw4BmW9t+1idYxFaYtUQIoJ97Gt7HFXbGXUs5FHBMi6eJe/LECDoe1tJkjDGp+bC6Y//ocfuhDO
WJhibGZdLJGVpRiNFD4r8VJbe6R1r8ZXeW0q63XuC3GMsYkiNUqHGCeZHHpKRwlOtGofPWA8Ajpf
OihLefLedD7VfHkhljE4mgmKlBoIDk4U3gvzu2k+9+OX6xeH/sS1jWSsitRPpiA1aO0o04fFsLTo
a6hxEO94ppqdly4CqTAEgIjg1T448X7ZNBs68Z7seNOxvMUwpqQehk4c1RrHJPc+WkgehKRzOlHn
WCx62tf2jDEhfaVrXdngWEZT24BF5ihk2vb6sXD0mQUH6et5GKOBWqkPcJBuo2DD+OAgHGPIDhhW
Yjqa4oB+Ym1yo+xQmadKPsnS/fXFrE8Nn+8xCxDSExJlnajRDKYR2eSLZIWIsYBeBF9ZuYOb3SOx
iOELjljOOf0BaG0Gy5C0uNvEFzOLzpkAqErcNvvoh47tjHZBiz5VjvfkbSljKtRcFOoUEZ8jL/WL
WunbWm198MVZJVLo1xfIWx9jHop+yYKwwLuuEbyGfFV4cyvr76yLc2OMQwLq+lTJYfYGb/FSJGky
CRy8lNFY3gBvyh94xbY1MBJCLiQyocdci6Emx7j3clBbYiU6RpHeRCHBxHfhzxMmGTFG0FbxfTEd
x2r6TAXuQjpjPxQkHeSFal0+H3txv1R2zQNQ40RxbINPA0TrntQEjUsYdx37byBJsatGoejallFO
PCfNEce29mSZrIQz3U+KXAabCB0QbN0OnNSej+0hsECnvAFEPs9jfhQl/rSRxJBUSZTAcszYyE5L
zNDMUE9Xh+w1Bo1IpOUboDLuGmEEhHj0fSmBQ9ykxyFVbVKjqtR0dpiDaiwSvwbijKbfCM2nVe0u
UXFQc+GNRCbeY+NgNVrnlmTaS8C2Fkeg8RiVX9Yh5ln0yc5jsbCELLqLxcgtpPS50YVNVy6uojez
Negom8XCRi0bjk9YV/tf62XLnAoQ/xR9RGeHIr2V4j5t0XV9Ckbe+3v9PM9imDhP1/AAJynEZNvs
rnCKI3wd+pA1R6js8rFBPTXxzcfQ46UZ/uVNcBbMRHuRHPWauSDtT6cdAVzjDc/G4We4pQEFybtu
2darNOQsjonvEhjQom6QoKaDE6IPWCI3d5MGla8ks0y/9AAKVLsqx+tyV8kY72CZ82KOcWuJn91p
do3pM/Ob4oue7MybijvOsx7FnlfJGPBGFkapAHWXM3nAFXSLI5LgW+Uk+J2POWpu49j6e+QsjjHn
TVASUtFp+3kHyAKE6+QfXFOncCKP0l8qADBM7NTq3QU9L9UN4YQB6+7qLJ6x7UW9aGE5wxaVWe7O
VewnGu8A10e5L+4NY8GlMUz6/yPtu5okt5VmfxEjCBqQfKVrP3Zn3QtjLb33/PU3MfsdNQdDNa6k
h3NCIUVMNcBCoVCVlakEJs7HWXaY1kPpyBdI9OGfwmP2iQF6iGOe1N3gFV6FoquQplL0TbnAh8l7
VYlkdGvNrzMYVFWUrls/y15xRKEvkisSeSzfOZ3ruWwUhtmPzsWBQXC6k+5JXyk08wJPdCwFQY7v
nTYE45kVw1NCqaxMd9AjsYHTVlAsFxx/wSby/VIZz9nKYmEOMlDHBR6a4O083+eH2i8utSB0b78a
/vJLjYs1aQpJOS0IgfAxBq8CM0NPlJ3ey4JFiTaPiy05LZV2BHzStYovQf5tDi7ggUxF1DUiK1xI
qTMcrkWlwH1VH4visRwbW12cyhDW4NlJunHBa1ww6UmZZXkFP+/83qNoAquf6EN8pC4q3T5jo7d2
usMI/kWDbaLPxYWRadGXZllqxQ3kSzl6Hdn11f62/4k2kYsiiVGZpv6KwqIQVjlXiz3H9+Gn/2aE
CxTmGOaW1OGKKw3TAfGR3fXVU8xkIIpsd9vUdo37GhbfNUDlTJlHAIHc6JA8dH51rn//aZtUlUd2
0i7+HDwzmc3CIYJH2N9EZBMzYLKhWdTi9jLvTL2YKd4QBgb8veincTIfyN1wzPzArfasrohJMKi7
qZgw6veOJuIA23aXq31um2ut0KWgA5qFBndzB2KXC5kEKNW/KXD8z4Yhc6RcgGoFdGL0c21XfWrN
2e0hdkwmw5UwczmaI5SujDt5mHYLms+CsMJ+//tzeLXNZYTdpAwQk8StKh9fw/+f0oqQsH77SFzN
sIi9qglDm76YlB414XTa0+JliZ0u/a4JAz/bqVur4WKxkUBoYkRW5AYUvTY3afalficrpkOKU5d8
BOotL/4Vr4F2XRoXmMdEn/sapGMYPfq9zE9G4AUiSe7bTgitl7e7p5Ehlq0WUTlVHlPrt4bKqPR0
+4yLPhAXj41RjSGFh3hczA9KumvJczlAW1wQSbaj/nWvuODbY6SYVjpa2JLsFrlfqU9gMXbL4Xmy
HAu8XrfX9DcFiKs5LniAjEwZeuArXRNUzPUAlOWHNtnLymnKficyhOR0H+2PRfP7tHbaVhChtxPW
q3UudKhhYY0A3sEZoSfYyXayiPigBR/tNbCsT5Vez/1UIXAEs6NUvjWeC8mbpJ+CbdxO/P9ayGvV
ZWVmDsyoIug0uiM0w9VJPkUFpkam1iXUPPY6EoQ8HgEkyR5SiMkoCvks+AEsOtw41q9Z7OoH9HWp
xFMOoo3WKwZAGOOjBapCtEIc8GwIaT1Eu8oFkWoqJqtX8VbtFxAjPBm1UyDdn/zbi9o8Cjp2yJA1
05Qpd6b1Xkv6wEDgjU3LM4zcVs0BeIdjOvlU+pHOoo+4uYcre9wBn9CRszC3z0rC7GlTuN33Bvfn
K9/QRVg73dzDlTXuoKfVlM4GW53y1bof/OawHDKg/AwPI1RnyEG48ZfUF4kziLaUO+6UBlFXhThw
ar0PlZ0cofPe1nbbU3xHf4gFsI7N871aI3++K5oqVoU1juVdVXykwb95WFz/Pt//UzGiO8lygiJG
q4MbXbdRb/fRGxdFyc3bZWWHSwEKaWkobfCAGZ3mzJ66iWse2pfUGZzFUZ3hAp1N0afarunrOlFU
SJ1STeUOGRhW5sgwEZpbrzvHexSE9rEH8KC3gD129FsgoVXJtgSn4FVI+V0kWZll33QVSSIri4vO
QttfR09uX1PDo3L5GGGSd4wmQCZnO6AoKCY/erk6y4pkD7FlR73hEgsdp6X2wwJEy7r5yxysj7Ka
uibF2O3cZG6Wdnuy4DYxygvRQqfQJHCuBcCn19i/Rqu/FrhupjLUbWm5VOOjJeKQ2Xb/65ZyEWUg
A8SH2YuAtLqtzZJNq/EYtqVt5eMdjaG8PIow7Nv1g9V+clFFMlQj1hucgdYjvgZsuayDcGnwCJr9
yaUXMS5t3+gre1xcyce2qIGbRcnrM7NH9pEL1TvwzWFs1+1Por749tG4bikXUeq47XvoLeL1AS2v
RR992YgOTaTubt8FIjNcJEEBAWDaGSlkFX4b1EM/nbpacMo38/zrxr0r9CyLFEsmpj6Tw3Im+24/
+tH+305ZrexwwcSaiwBCc4xi6CvkaxjHL4gnpsABHP8zU0CMXSuxRSWYbTDByiq7/FbHuq2kNjVq
hDB6WXz6EYAhFCUxRfsbwk371oc8/C7bzTv6KXRFRH7M425EFL78o1pmaUgBmsaW6mijreadN6o/
oiFwOgj63vYTkfvz6PkpDYK6YC3J8Uh3bHY3OFhesM/PTJ9jtEU0nUJ7XEjpyknL+g7zSexbyt8S
/4N+x4bkyaXaibrv29fpX2eNrwhVk0ICjWAjo/Ke9L+L+cPtzaObj8OVk3CxQw51s5EGZMtmqpxI
hLJump56Kj0ZTfK1nUDf1yYPi/wzabuDac77Vs0Pak+cKUzOS2Kw2L2jLQhRg9hvdBlkI+ldOqrn
JJof+sz4OWjLsdYCZOLG0UoKb0xmL7PC3aBDBmExAodkJTiwfjVZ/BGV5nNCiRPUuTMl3Skvm2NB
o1OvFbu+zI5z0Tp0uicgsEjiCTpQmSvloNnPfxGmb2VqIH79RnodcwRgc7GiY5wZ3+Wyiu1E7XxF
b9zbmyfyci4QVqZSjahvghS2jaD0MHkZSAZqEwrCSu1I1bC/bW674rT6VlxEzBNttMqOtY7n9B68
p7YGRtM6M5wiDE/l+L1Jk9MsI7ebNaduPrdDC+5dUAAFGIet96NBHsIAILtEF2TtoguPL4VJI9pn
RYwT0bgzNBhgHT0C/S4/aD7eRYJ7Ybuffd0Gfh5Am4tKkhJsg27sgv6pjR/S8YuhK06nP8vkWBUu
0/WQ+sfb2y/IJPgZAWSd/zddYdFDMHi95Bn6Lu0gNxyj2SoiHN6GR+mmrpuWRTVT5u6MMUecMVtM
PWiGw+RYIBp3ylCzTx3Nzj8oP2aXQcGgnCtw6r/Z3qth7towMFA/YIwQhiunOahIJtDXzpwJOEzI
1P1Xa1zKm4V4nNARy2TN9NyLfKRo0lfWSUJzUHduf8LtlOK6NO3tjZgwUFaDepjbkw9N9qjIv3sl
E11HbH/e331XI9z1IE09uuyNxtqsI2B0mYvHiYFHA0PRmU8iGL1oSVyuuUizlvdQMwOzT+0k4+8o
m225+Hx737YD3XVJ3CUxL0ZoRjmIhIbgUEmmq7TETupz08g+YBa3bW1Tcawcn4uqM+AVtcn4/eo+
0O0E9GZ1Wv2qTPmLNNF7s48PQyN7YPB3SI4jQOO9GpSlHSulW0fNh8YqI3uEii8h0R6DxHtZXu7S
Phc57vvPDJocoqDFRakFCl/OcZVRA5PGAO3Nzp1cyW6d/ELdP1TFof/PUe1vjXGOCwLHVqtNgmeT
eYJzgW/zo0GOcrMLi867vf8b6c1bW5z/Flnel2EEVHvjZh+oE3vdJ/Urk3BPbBmTnP+cpOqtOc6B
ZyM0rICY7EV4BM3dXDyPUPvLGqeM71sqwHqwP/b2bL41xjlymce0zgIYs0a/MB4bCmLmMxFVIN8/
K95a4Tw4BZixXFSoLSs9YEFGZUOLOMGktm48o9Cu1HtJCItm3nZrYVxqAAqUmA5GASXTw+DKXuol
9+EFrCsHZPkXy1WebjvJ+7vwzQpfz/DqaTGjtJlIJsw1i76XTPkc6/d9ofjWgje+iTFLsVS34NPx
7FSThYkr1lRG1g3AK3BzkR8eg7P+lWLKC5QsXugGiy2iVt8gNXu7UhYGVittdGvR26Rn2pzW5xnU
ArgNawsYy7vyS+LtQ5c2gktqI5t6a5KLLLmRS33EmpasfBA5+TF67o4mxmaax3EviiyibeUiS4x3
KeSQckijmQcQAsW6I2V3gYh26P0t9XZJXEzpJ8PKpQ5itPnopoCLBfspFRQG2Q+9cQJ4JhMt1MYk
RxUCSBivbj9PnQhxLVoDFzvAmTbERIZKkP5Md41PMX+Qe1lhU5c8KqU9HhRbwkjT7YMmCCW8fnCk
WOmszRDl+8OHMO3Jrj50OxGBmOg8c+Gj07qMBK0FydA8tucstaVCcroB6A1nqvxEEvHNvk8o3vgD
j+zrxnAgfQvF2yH5FvQQKLHwajFzG4xqdlQKEKgb7fK31rhUWo77yAxVlXVKJjcFaZlyRAlmTw+V
NyEtU/YgK2CUo7qTgxC9EpHDCDaX5zgt1DltogUhRO2cGa8jNXTIchqLs1ZodiNs8An8lC8iF3nf
SIbUgu7OfLEwGxla5kWHHwnyNFGYeq0qryLjkg2K1lpQW2dlEMmOAAZLnRjYgxLvBFExa9thdItA
yUM1DH6sj0RNDrITKG62kVOP96H6HKtnmt6nnQBbsX3groa4eC9VwBy0C1q+/1MQbTD+0u1EpX7R
ergYj+x1qvI2RAtDpZguv1MTYuuAKyfWacFz/XYQ2faI65q4GE9atc0Ni4mQJwca7q3pXq4/3Tax
AS5lZ+xqg4vwptIOlmYgOuLV85FhWSu//BV8GBgWxYu+Jh6qSfvbNrfPFXQmAb2CR/BwaHlqO72J
kIH3mDprs59titt4sWy5SS96FNnDnAkiyfZl+ZdFPmwZgRzmi1IjGVhqJ8c8aZXbcVQ5pBO9VP8m
C7+a4mIWTcAyOgzJn3RncYmNoWcwnLPpWbqPfRHIc9tFruY4ty9aZDlNqENBYQIwq7+U0resFCQ2
Ihucz5sF2AetttXciaCh5JDmydAEp1dkgvd0OsfF3MBEkQW/TVne91b4Je1EIs0iP+CcXZZRWpsk
PPEV/RSl91NyJKmbjQL/3g5F12/CfsUqwFaA7ZAswyWpSl+z4eeSOlHy3IHas9iTeWeI2O02Q5Ki
GKaFU6xpFvvvK3OSrsckkpBAVd2OWH4OvqDCvGsTH1gvQa62fXesbLGjvbKlYnwix2Sl4qpI5pcz
I3rq7ByPlcaZ7UiUuTHHepcarqxx2U1QRlBdN8CBbszDxyK6swyUiK3pYOXKQ1+CZQ8kWzZFEAFB
6Od0CD5YtPf6qDjcjlev0id//zt0HtKGegFVe6tkkvfmEeqS/vxRQ30o9J7Cy8RklkMnOeayzcZZ
cYUK3GmjH4QQ/dc26HxFcUnSeagbPNpeFcydyNc/TXvtgZwCN9ylqNUOF6Rg5l3uF44iok2+7V26
zAUYokZNrOQaXt6pr6B0ZPr58lBHOyn4eXuXN0PAapVclFnyyFhIHaoudKWt+qSOB9J7t01sXjwr
E1yUATLRhOQW7lMc/6Y7SCCHkVuvwQsAeGdwnd62JjgsOg90K6PJpO2AOEAv0YPuk316kR+WnfKD
8e42osKzaP+4qGO0C/KfEN20rriXpeelDcG7J/hGwiVxsUYbszkKVOSO2k71c6h8GRjw/4zU0S92
y2grIsDqBpr0re9zAacp0mYJS3yyNP6Upz8BfmzB7GcGv0zF1qwvWeQ2wcfb3415wa3TzkUdGZld
MwQ4bkt5Hxup3f7z8SisSUV3wNKoTNVXHYlVEEVvsLKU0UL7acCgpyk/xxp619V3TbF2t5eyed+t
LHG7l09NQDIJHmjVeyp5uWbZGsqv/ZfbZjZjBNhIZR3/p71DdEZSAU2lGjEiiwrbCsCm42cTqBJ3
ioh5adPJV5Y4J89kaYnVHnnCMn4KQt3LlM8m+fbfVsP5+FRVQ44hbQ1Roj+09ZMq5R7Skb1UNy6J
RXWc7SO1WhL3jeSk6aOwxJXauQzKlrnTycJgqQzpPLA7Pd1e20aRHr63ssY5tzbr5jxKg4YDvEBv
DvLgp+KQ7kPI8CygY2ATkcU+Psx+f5CFMjyitfIQz7YB8peweaBXgM2vyJUc5ZkwWNZLcCca0Nlo
iLG1UlMjmmyqOLdvk5UKlKOFVSG2J2jDj7t52CdmZ0ftc2a6svlbKk+hdt8Ih542D93KLHfLNMks
p1BxQfqH9zX9OrjDud9JHuRR6GEIIQWA4YJjTRzRU3szbq3ssrOzCiuWDAFeXUWtTg8yDHbeFbEo
H9s+fdcN5U5fb+ahlqdInzFF6qo+o5rK/MiNwIjCZhbK59AtP9122L9xmatN7jQuwzIEQOqiYo12
TbxP4ahI/nyG9Bz31ofb1jYDGXIcA0ppCnJp7vFGOqlp9IIpYUD+bt6Zgd90Phmd1vBvG9p+dlMZ
7TJVVuk7MXtwzGbyXGAro7N21Jz5JfG1g/GoAK4HzkiC6cNldDA4ITC7mVGvzHJfUDUBqgiGDvU7
jJKC6uUSgDnHmYGeKv3YzRwi6gpuYB9wCKkmK6B1wswL326DLqgcEgmX3fw4O90ZleTJkcA1muDs
0zPG5536Ods3TvFLF9xK20/xlWnuIFZaIOdhHDB3ZYIcECXV7P5LjIQ59wm61a4Q0MeS4XepAzU0
3UBNBdomvP+Qrp26GttrFbZafC4xVK5c0g6Ev+Fji/Hu4pw2Bys9Sa2gP7Z5MleG2Q9bnX3TpGNf
NtjlUgJ3hWWPUAZIRPXQzcC2MsLF0zqkMeiNkaEH6TEtQyhS7dL2MS8X97aXihbDfbcI7f686dBH
KYnhmSl5mkbDDjMRHHLzNbBaDhcvZVCAKaWJrIW2s73k+QPFkesSxdaXap+lxJ5AiHR7ZeyXv/MP
QzYtVYGDvNM2Tvs0q0mNG8kwXkj1DC6i23+f3d43/j6P51GHKV8KBenRn/mnAUwp0T73RV2H7ZNl
aGAygOiM/E63FtW0MJ+DBllEG7t1nNqp0h/6vnFaydzrcrAHccTFyia7jsjRKJ6lQf1ZGSICgO3d
vP4KLnNKo3AI4xnnO0zmfV9nu460329v6AayG+FrtVIuXxqqMRulHE9/edd7zYd0j1HxT0BhupPX
u5CjdoMOgUQEw9yuOFzN8n1agCLbGGr3LFGaPcM3j5C7T2zzPB2J0wC0SBwdfNeB1zsIqocTKE92
/V6wdMH28o3bIdBJIKko03auuQPDIUJ2CUnizo4/oN5hh8/kcNvi5rk3oaVCiEbpO1Woqg7qTEJY
dYP8bjbP5fRpEA5RsQj87oSsbLBFrwJlg+pAIqM1hxOiOGhJoJrS7F/rNveiFuBmuFyZ4uLL1JmB
nFB8Q4AJyvpnuOxIDoJtETRiO0Na2eHu9ETKCnSNkLR07uJXD+kx34ERHTBhNk70XxfFpWOZPptp
iDeY2zd2Sz9RoM1kVxZV3LYDzGpN3NGWVaXoxhrFDAaLUJzlQOwSiuJsQlY5yycRGGvT1VfmuFNe
m/GsVypKqIt1SYfnsfJue/b2U+Rq4BXNu3K7rh2mpo7hdgVameGXYNlXAD2Y0UtuXPTAi9pjNJ57
oYC04ETx3be26JY57nFjJ4fm0DrkU+6kjnpkqDYGX099ELx/ub1UkUkuE8n6yVw0iqAMMs1S9aXm
rDXPt028SqncOMQ8F2qutFHbBiOrx4IKZa/7/a7ckafqgXFpSUDn12c2QQ04l4srCX1NwC/2gUcE
TYvtJH71VblgMpYkUS2NlSxBWdI6/UvwgCGb4qTvFuBaYqCdf6lfRGmLwFf5UTuFGlEnsxPYBoo3
EGj2JaOgzC8ywUUUTbasivYhXgnzbxRZWlTZb3/BbQMaVV+Vs94p1uWxFapRiwyvxgT8cCpmwRA6
O6/vHeT69zkn7IxAGZUWN0kCGhDWpGDoC2X/z0H+SA7MqxkuIabgje1ogBd3MANMQk03sEL/9k5t
H6erCc7F5qVdJKIBkiZXjpp/VvMdWT7fNiHaLPYTVrEpkstAVhlsSWkyu07v9AKEN7IjRfdN4cX6
rhWqFm8+sy2iy5ZMTfJONy3PrWlIo0xzo8BGU1Ya76CiqU4uHUSOJrLE3SNdWadTKiOwN+0hxOyf
4hCA0CArL6Kf276FLc0CHTREIJHec7uoWfI4Iu3HwIc9A3+t74c9RCd63MPtveSK+IO2b8iVPe6M
jpOVphZ8HDT+tgm+pAl5qJPZKVQ0EdkrRzwbtB3uVia5u9+0oiBKDIqEBgpXGFiDWlLihhft3rQb
W7EL6FuK9Fe2v991V7nv18x9mKJCim56/NJo59rC9TUfA3PfiFKAbcDganVcDpCMtAdPONI1hlNk
FLUA0J4SP95Nj0wpMTp2nXv74Im+4TtYwkDmOi+a12/IRgWWzh5scArCgzAk8P/zDTfDyXWRKleg
0DXDDCcI77mBSndA1O6SuT2r/QfBwjaz7JUZLv6i56FVZYqoFVxmD8p+mNBLnfAD20XlH88tIwZb
pgqSe4JqGs9YbvZS0/Yx7uAqvw/N89IJoCPbHnj9+1wApqWcd9D8BU4/fpHC75YSu8n81crulr51
bm8bc+Z3t9ZqKVwIGekwl1OgIJ0wDvF40FtXpYtNso+J/kBTgbFN56MyAQzeMtGK4nPDMJl0iXSA
i2s7TCy7017fJ268q390XrLPn6kl8PatjVzb43wi6guqZiE6eUaLiTA9OE0xfCL9nGkfsrT1/vlW
ro1xN7MRJIbZEKBjpfLeQkaYn6l6gvZVr4Z2YI6CS5r5AP/h1tY4H4GaUV12EnAKmNLSZ+i4g3H6
9no2MQBrE5xvDBDCLRULD6Lp/g97ZfRMH1qg937TD6z6Di15yKtaLlhcA9kR6cdtBse1ee62kaci
w/AwTkH5e/aok4FvgZxS58fkgDXzroMKlmC9WxFkbZC7a6qlDeKFlY2V3QgKPnVvHrT7/wAzWdvi
LxmFNoY1wBbTAARbngsF7DvqMohp5jFkheDobSVcqMED02FRgOB4/Ftez5LWE8qa6H9YikafooAj
AjttxXrojlIT5Ub0rHlcUDXLumSUeIl15KNUuZBit3uRdvhWyFrb4LbOaoamLOmAntN8ly4vBMwz
vfKxl11olSmTqPu7fc6uK+KuaMh7JN3Cciwr/GbFj1Z4uO11t3fsHXVVQIk5qamM57KS+JAu8ZOs
c5OkErxOtk8TXj0K+iEod/FPOGplZT2VqAZYe/qIMVpzB9DlLvue/W5jG1YxVy7EUr2fF7YUYC3/
ssmd4ChJmyQvgK35U/hqL4x3XAXvuLA4vPmVVpa4oxuUVVOOPasAXMyd4Rf3pVN9kh+orXxmwJf+
1IkaE9t32cok54YxaC8mvUFaMzoKKBJTj0mxNKfBiR9Ub9wvgof/pp+szHF+OGrEbKIM6Y00+xVm
q4ZdNAh6rexzvLtSriZ4upQilTW5KlXU2SAoYz4m6WMfuaoQYSzaOV4rQcJ0Tpw2yAIGf/bGHQaz
PQNk5K963bvA+eck/m+80OCTgMgIihCFCzdGQx4kBxBKlp+GVFjmFXwhvvUv49GAxyeABowJNDgW
zxp4GpDZIKIfLVfHRRn7orAussllAaM1x+US4hpR9XPY7If6PIrGcTZfmatTbLDfsHqra0OqzmUr
sVrvH0rXxO1OiCO7whODRTYztpUPciEDTPVVZaDPiXd56VkgoaPBc11r9wSFpxliT/8i+BJdx3Vi
4g3Njz9IgaEQc8StOIERbtLrJ6n+aVqV4Lmw/ZGuVriPJKn1gpiMEK9ioqMtrXOfnwNiffpva+E+
k6mhy24MterGHQj2ldQHPTumSEQogu0gcV0M94HmQF7QGkVWNszPhvVlGb9CeqsJRPzlmyA83H1A
rJm6CXov7tWYj2BbaZMZIPNBcYrxkoReMgd2G812qf9IqAPyZpumj7c38W9i09UsHyyIVM8ZwYHS
bR3Cd6xbEz6aLsNGqd+yo2gsQbhM7tHQFcmI1xJy7LHAwjDTWjWfJEDEIX83+QP6wyCL1vaCRW7f
y9dFcg45V4siQYQVItfylxhaSWgmBr8WRbMHcJSElzn2iuijwOa231xtcu6J20uZGgqb5ktyYOk1
hhUfoURykl7S8+DBn36F/r8Qv2ax/2qV81bLlOPRnLC90r4HZ0DlBw/VfegVsh3sAedxU7QVQdmO
gTIhLmPzNbEyzaUkJhnlObVwUP5vBtVBhg/yNpB8n0RZ92ZyryjoSpuqYuBx/TZCDwaZTGtBC17b
Mb2oFPRf0R5c4oJouZl4X83w+cEkF7miVSh71OUPRfcz9SVGckDzL0N2qKADcNtj2P68y0ZW1rgA
ULVTLo8yprho961XT1L/W5W/kVqys1B0Htihfm/KUmWUomTV4kHTSq3Lah2+5qn0GDkEZdTUyQ+y
C5iQkwnWtf2xrsY4l6yDRBrCSfvfS4x9LDZWKPKJ7Wtbudrh/K/T04khzlDwPiy+gflnKDTuywPa
6J7livhVNxhIcNBW1rhsWMm0MegnPJPk4wx5Jv0er0w7cUGtwPRKCi+9V9GgEg+jbi8TXq9BQVND
J50LoKWidtKYYZlj2l7UeD4OkBrX1ObRLCKo7JUgukj1FOURYtdjABpDZGVW0b7cdtbN98fqV3AR
VdZ7WhcDav5h9qzEd8Tybv/9zcOw+vtc9JSrXjbHGn9fmnwos0mlhWGCJ1otu0T6cdvUZqBemeL8
MxpaUiUJXgEELMBTW9lyKJ2GKAeRRyc4CptIF9Dx//XxeB8tWrDRlRgEDDMUwP+AI8xXnsvKy+5G
nziMlU40f7i9mag+KoZMkJFz4bImVQB+QTwICoxl2bKm7+Kh/JqDB0jvYz+HVNHtHWUf5114Uf+y
xyOQ5yVLKzromhu3BOKI0GlbGr9NW/+2mW0fvJrhAmavxVNqjEid46q1lbw8JZkieCFu7pwGhiH8
zwJEiXPDrsC/lxsgk3r9ZEVenKZ2Ij2UsTckH28vZtMLNaCNoEqlahCweXulxc0oh2WOVlMB6rAe
nK4fgDT2TKCqb9vZjh8rQ9zJrYPKmswMzsCmS6BzcK980S+9y6oG5Xfl6ba1TU/QVVWnOuqmoIN5
uyprSApzaSw8pea7Md3J1YdQ8W6b2PxEOjUYhIzIJq/rXXaWPqotngGt5rezm5ceBFYdRbGV4fdt
S5uf6GqJB/7J7QQkI9Tx/kxp3RXWh1l9iqZKECS29+yvBfEMXvEAnHavshRuIk5GL31gOZKIQV5k
hEv7hwL6gkVvYi2Nl0S7Ofip6p9ub9d2BW61X5xLd+YQmqWFwDr5+Z3sMRhYgUwDAgBOYxePkpsL
LIo+EOfa1jIONFrg2kleQpJptDtSHTpyD5SdoGEl2j7231clgkQJmr4q0GeJQOvW7sDxn4jm0jeT
z9XuscWuTERL1sVWlwLLPfROIj/p031leZL82NW+ohxufyvBIdLZf18ZSyuAgYME6xk6HZxQvWO0
td3ngOpOqS+p0efb5jahWnS1OC57SlKyJFOO1lH8uwUTa3AK531nPNLoaQp90j9q5b2MRu1tq6KP
xl2DS2DqZSKjDFeWsZ1puT0NL0Mv0j3eflFf18bD0MIMWpBpjL0kz7PDnmA0cdWv2oEpULIBAGHT
T+D2fJNRLsoZOE+Mp+e9ajdd65PlC3iqfEWLBZeHyBIXNSoloMbSYwdp5in6B9kMwV4KSIvI9ze/
FAXAw9Qxa628Jt8rd8w1DBrBFsDp2jFqTqr2nIucYXNmgq5scC5YyeEY9gGeq6zVF39T/eEe9KjO
8l3yanf+QUsbAwxe6iapTf9NfYyqlGo6MQ001LnTFvS4RXIktwq5WMW+jLxeF8wqbNK60JUNLnzk
UZZ3i4Tw0bmjlzZ250o/8JTEPLX8BX3FO/S9j4BW2/WZzcHQ3BY9ZzeffRRXsowvqFs6F/2LMdSW
rpoQUgCqVhR/6NB2ieyqPoDMOqg9ddzdPt6bzrkyyEV/0+xKc9ZZoS736+RjGL2U2reiePkXVjB9
qVLAp1GA4DKaALrGA0EK5yaxt6gXI3bMl7DY3zayHUNWVriDFveZSZsUOUDrLT5xIf/rNntwQzhM
qS27lCJ7mwduZY/7WPqimnVL4C3BZUKhqoao17QPzv2PwWNN7/E0JfYkaPBsQp3oyij3waI8nMKx
RP9gfMR4ltdeIl99Wp7k++iOKVZL5/4kkkDavOdWJrmT1xIzK/CuR2V69Jv21BsHtFFH9UBEzija
UO74BUUXWAXEPcEZBRq4H5NyL/XCIcitsqZhGipOl4EONF/NByQiaDMD2bV87A41xh8HDD4ikb/8
G0D62hD3pawiMmKLwWELIJzjY4M029xnlSCp2nSItRnu6wyVJCcTm30qzvU3iGm86KVLz2ipqxjn
1E6MHjBxxD18Fun55+raLPetFn1ezKGB80OQOIZgLxT1nDg6Z6S2c/K9M7zbh5tt1jtzlqaoRFc0
9BW4NCQjUzuU2cKYee4W+ZssEmTb+vsYrDSIxSygdfT2dpGDPC8s1lFKzENOH+ZG1FnfiuxrA5w3
zJEcympkMLerXNPDCOUTWuuX9GK8xC/q7o9YZrULcIZFl8pmAWVtm3ORTo3HYAhhm8E69HuK3jfZ
Y3gN9cvJyb6VH9hA9yTsfW/dLaZlqJAUQ12D8hWULE6a2EqQYjH0iuxVBzaokzvhJfCX3yGwoOO+
3gvhBJtf8mqVr6P0RY+h3EZniw12hdu+qAaqi8kdE+Y23NIbv4sOusgid7vNtTpCVg3UE/J8rxt3
cS3w/VeiQd75LRm9ewUyNkAoct8vs1qdSIwJK9ZKX2sWp+/BFq0WoNEI700yNKCMIiettHagIDiV
tMcQd/I5bORTRcNDOeXQSG6cHvhfSZacBG8hY4jBv9ygEAsZjrAbPK1UvGIx7zVZSK7Njs6tX89F
Ck3JxmqJUAFgtLYM0JdEdnAeXqFh0wUPWlGWuhWa1tvFvcuWmMxzHqC4UY+dPUe9E7Q/Ay1yKKn2
QS2dY0UENtpMPdYm2U9a5d5ofasknEGVUHujB2A/ZBG0L5XHxBUbJ3wWdqxYKnNrT7lwGFRDswAG
xI6WciRgRhtOqBAc/4BzRUdqez/Bh2ZSShAiudhIFU1KQwboVmp/iL6lCSiWci81LrXuaaIR200e
CEu+WuMCZVRXoWIVWFrrJc7oLEBzs+EZ6qhsTvoSvpDj9JExK2KIzAUr/+17ZivXYW12sDOooFN6
V3tT9TCxNOB1kuA+Kx+19HtDDmgnzUJS1q3ouLbEZauTCcltncnIxPGhGUCP9AvV8yF6vr2ebc9c
LYj7eHmaExrVEbp+F9BS7ckevTi39XsoCueu5IrUizcrpetlcZ8vltuunkCdj3LSPR0Kv5ImN1FB
Ko8AE5FPYIQ7zdbiq1AIn81f2kD92wve3lYUNqnOwiX/CtbNRe77HLi/rkcxJslO/QI8AP5ZhQLe
bVObs7Dgj/zLFnfq+ylWp3bGMA8khEGRrHnNWffrXfzSpjZj9W1+T2Cdj5+TfXKnuKkbuuF30eFk
sf9dJFCIShVkRXgZc3dDWYDQX487vPqT4zSdZumQ9U+317l1v6Ge8JcJLoBbEOYYG0zYg77ja5Kn
TjI93jYgWgMXsFN5JgvGAdHgaZ8a/SCT57QTnINNt1itgftUuqq1Wc7o4bL/R9p3NcetK93+IlYx
h1eSQ3KCsmzZfmFZDiSYc/r1d0HnfB4Koom7zy6Xn1TFHgCN7kaHtQDw3r0M+VmR7haJI2WzUWO9
VYxdJo2iNZqMUMB6Cn0lsG4plfV8kblVds56LPrKWTkcUZ2XvqeAJ233XdFQyRFlT4wPZshrWOMc
vsUEN0rVZVWdIs5HDqKMn6Tm8/7Zb39fNaw3vBFQjLxfSGu0vTiGWEiBt/rwIFve/ve3dev6fSp/
tVFWsqRaYuD7w3gGPrsMfJ/huC9i2+bJVxnMHQxHkphkQXw2eZMLWrygxDCr/iT4uZf5Au/BR3fk
442/SqOqsVpRovSN2YyYzaE5OLVwl0DJEeH2bvmsHCYNVoZXItjMPFuyiRob+t/Q18QoQTsMdVsl
eGNmF+B0Oa0/BZaDwuthuOH1Om064JUoxi32owSAMwsXtTTPRf0SzhfNcjHuV/GgwTajmpUgRvHC
qhmMJKOTnoLpD614k5ihm+uLG/W/l+JXR3i0BFsvQLwukbyhDSSyydgGs5+kwSDwTHOV2KN4yMoT
0jhiH0TSbbcEUvZ9Xy03TcRVHmsi9LgkxiSiXFC2XlxqthS+ADTBtgR/X87mDV7JYZSj7yehKHPc
sEr4LqWxPUWEE5RtPmCBWiqJb8lfna20JDEUs6IAUnSsuj6Rgzg6dhNQdKDuUxukdgPgKm5vzPbC
kE2XVZRJRXZwUipUkLGGqEkAXNNXQHOGcV3EE154N7sJmHIK1eY9JTfLf6D+sAwT4HiA4mO0clpS
fRo7uPPkSJ9K4Vf5J2VHxPs1Pot25HaJq3LpnDc1ZSWUsZFaNbddnqJC0bggc7qIn6JThfeEndzO
X2hbzhhIP3md6ttnuhLKGM0sTRLSUbVp8WSigzuhixHDswH0EsprE7kCkhK88HTzSFdCGdsZT2na
NZ0GBkAz6MKXqfD278Km9Vp9n4lkBjmfZn3GHR/B1z56eQvCo/C2S93Y5Pa+0nv1wQ8AfdVEM4iE
egEjC5BnE9FUxBpktrtL5cWefmx/aCfgr3i8pr5NL7qSxYRPg5KFmSQiChDMk5m9ptG5VrmAXJuH
sxLCGMhUzbsxHuBGB0/xwtpOvNwpzs1B9IQTfavEAMniWJbN8/oj8gN+bt1UBBUDlAwU9VW3folG
7qidaavVCOoK9XlfOTZH5ayVNMZSmrGszGYNlTdvKoSh9+Pt+Cn2LEe9U3/qAFeLnOwEPs9zh6wI
z5rtn+AHtNwm0yeMNyAHGJEOwNKCE0n6Idd4uZdNU7JaImO/xCFHQyuBUurFbQpWvV74QRRbsrja
vxkFrQQxNksa5ErSBRQlWuFlwohIepwUz5q9UXuJ8eLMHuI+s2d0a1Wmzx2r3IwdVsIZ2yVrUzXo
BFWzsVNuw7Y5donoDPr0kIKQQRC0YzJMzr7y8M6PsVwAz5prgebb8+WQp34BeBFe+XOzPXOtn4xF
6WbFSvQS+qnYoiMetC8ymGbR1v4Sof10dJPIBgu4H594ONKbkdFqOxnrksZ91zcdLj4at9rIEfTD
lH4TqiOBApXVs5hEnM3k3kTG1DSh2YZqjdvQnwRUsGk3tPpcvQ6GLR/Lo3BK3cJJX2s02gOuQOS8
p7ffC9f1silqY54Ss8rhb/9vrDP3dTc6ymjwRSPHcV9x9q2q9hbbr54Lyjg3or4gAaToP6K4s+vw
XxrRt+WuJMh1rgnzgNugD9ZRaG8Ko7qfExB4mp9ngYcpz7l6bDJSMHJdyilxnNCcTM3TgO3cdhcN
LrYHIrImccZ9N3cPuRWUnhAEYhb3/WOrH4yqFgRaklyClPyIJ45P2LSXqI2AnhtztZh2f/99w4jL
yLSQb5SWyZbw3sli26yUoFB4IznbmcCrKLYxn9SylM0aTLPsq6foXLi5PyZ26y4AiV8+jQEP/2B7
aUCS1tE+K38Ak+7aUpAiqham4eYqKF2Ek2ic1P7zvn5vP04pYvV/5TDWA8AYs2KCRAO3SXQwBQSY
YrAge9CQI6+WsWmoVqKY09LSEiyWNFlhtMarBn5QKbb8vFX9uIzv06i02+KroPNSGNsrNGTsIpAZ
RVTi3ysJIA3rMadDIkLX2GP6gF6NSTVsoz4v82kMT3lx01mNPXGB9jbDo5VgxumES6wkcvVWuhnA
wapjOqUJkrv4tTtLPhBSD3IgoOrFnQnezqyuBDOeCFRwhhIPIKkqD+pJ8/TTciSH5nU6U3/0AySN
byBhbnSHmQFAhZUgN+AFTNtrtwANK6Ho8QFxN0riyBxMPBUSKcKY1UnIbEMvbFNwFu4+b14V4yqL
SXqAw2SSQeOABBJoYJvYeDLj9lApaPiMhyCXiBNb3WUO9QvKdE4RVu44D7NtzqmLFPRXKTeAO4+/
7F+szYhj9aNoBLYy60WxLIZYI5MfFedeiG2AjZc9p52Ft3AmiksAgNROPZ67euXkyJU157ZDeMMx
stumb7UU5gKJcoF1ZDhLmj+IHZDR/KoC1VZQhW6czO8NzrNi00mt5DH3RldI04O+COfZVnYhLg4h
7jj9zHtHmZ5TkSNtO5pZiWNuC1iJxirUc7Q6ecn97FBMzAXzEdFhym0dKOaRQxHT0/vSi7g0Wpsn
iIEytKxRNle2yD8BdZskBk2jkeUcRfnBEma0/Nd+OlacuYLt0iCKkCAngEOWDGadtTQZuZEiTlx+
SF56Th+moDqnl9nT/gN5alc3yQ2N2EyAj3JTM5vv7ZV0xs/IajdnPcGsaaFJt6Ki2amYgqVDDaQJ
4+nRbEvg5UxDTKKA6mQaB3//Om5HjSv5jPOpiBKaVlLiPs52dUSwDJzqLkJ9wfBRXOLav83GIusq
z2RKDFE1iNoiIOlLK4eUghscS6C1a70Ode3OiTEgxsttb9pczNqYsgjyvA/Y49nSN5UVIdoCzuoy
oKqWPInyAdO2tsQDJN68ojSnCM4mA9j+jHUbzWruW1oX6MvbyvLkxrSt0R3Up6L4ikTw/tltmtKV
MMbMNU0PaFdkMd1kKIBkjv+6fpHVb/tStuyAIoqigklW4GV9AHGe9bIeCvDXu0ImH8OxctKmccek
9NUsvAUB6GPYPKJn62jWwyVqlTs5ko5VPhw6IzvHZn0o5V+9THwpgSITDRNy+79vYxfw8zBNqKGW
gFCaub4GsMkTeRGhUCGw6+flQKQSPQXCvxTD3NPF6MLUTCegy1QP8yDa0uIUvIrlRiD4binMXRQE
syRFgypFCHbLsmtQszTu68KypakItKw8A+HBwYTcp/0dpHrCpPzWYt8M5MolJ6OmhqOE3gi5Fexu
bg91wUPY3PKV72QwLx5dyhZTj7C0zpU85YLJ9gPxAbjpaCc16F953BDbSmFg/hrhraqw9eta1iOM
n0Ap6vLconKQtoEV87o6NpyUIkpg1Mb3geHM1q+WaY7HqEZPWBbdZrmvaE6WBW3O8cPbUgw0J6JS
ZqlsgWcuUquPWhjodr6bBDftRZuYgd7JHDmbWyb9kcMWduQoblEgA5153PSnXswfLK20jZjXcrmp
40CvMzUdfOQfUJqGfg5zvN9lV5Iuo/JUS36V3CehHSIWxGys3SrBvnZvvXOArqFQrD8RdD1sa26S
GWTJ6xhTdje0t7n8JB6L7wADRkmTZ/43zuqdKMYi5waQ3XQ1Q/dNcRYGWzC+FvkJD7n9FW1LgT6A
YNSQP8BTdIkuhzHCBVc1nEi/j83brrW7/Pu+lA2roGLTkD9AZIR/zI3ViojUnQB9sMT8U6OQHwIX
AHBzISsR8vu3wAh2oWEw4Zj74iBjaNu8I2XQTrzS9kZv9ruVME65H5MGwRTEaKk3RLe6+KUHi92g
+5r6RZA9vUPnILfDYeM6QaihAUQEYceHQV+lgMaNI+KcCjMXVvJQpxcuveP2Ef2RwWb8JHC1i2Fv
Sa4pZWdjzM6ROHOswlZ8qGI8DNhtuDvSh3JlqJiNmjfoC5g8Wg7KfbTZAgSPgmmPNq+QtuUmIA17
pinogPpQqCyTuRqyFMAjNIcJ6w0oTUrQRIctAFPwyKVMEre2ELM5qghaVoT+7MDWBLjheayxhZIy
vuhkPGsCJvfV5n4QM5ozFh8buXQUSQYtWuEOsm7jB/pAqnIQSR7Bn9N5ZpMGCZplsln1Z1G6G0ft
Zom+RLmBCEF47K3hotR6ZVfZd8UI3SLtdUct0WYRyadU628mJTsZehMs4nAalNIRtYshNN4g6Pco
3NpZOThCHVl2htZcKSKncfjWgJmwJeqvpoi8Am28th72/mB2taM0qt0tX0u58okuHUbjdelrX46H
k1IVB42goIAXt6aDvkIzzvNS+dECYhhdvCRh8SNuMOmnmcXXsjbvovY74OHurUZ10lD+EpMaLSHm
18XKA1nDFFOFzJHRHIvxNaqlX+GYeOn0k+jWaQGnraAKL5lF+wKwtcMvc1gca05v2jxx26w5AA/O
a/CBYZbuughsXOZs56XgLUp3xrTGE0YcTsAucheRzwf94WYCMhxgDQZm/5G3/tAbJJqxGI7jJOLZ
DkikA8WVwuYFY2VTbu3Oye8sLnzxBzVjZNK/r0IsTHqrZDFq0UVBImim12qReKMAHx6SjAi67JUI
dEQq0QgoFpcSR9WLnZ7Ue4qUWSx2chKe953DBy/OCKOWfSVslipFnTINSDrH7lh45lHx22Pj/+MC
MRWjSIASx8Q6BvIZHySScurAVCC6cVv4fafaiyL405C5+6v58EBkxDB+aBhg/Yo2F93CfM2Ll0XD
7ObS2zVAJ9DVvi/ro0FlhDHeKLamqstzEx1BnzuX4mHGrvms+LM7+Xz6io+tg4w0RvFya5TGRVEW
d1S/yCqAlklkW+JBBNcIIJfMJxKfG40zU8nbTkYTpbA042EaRNdq/cU6pgj2ZssX60M98dwTTxSj
h0lNtGIsqYLooZ3jsQkLfyi64WmOPlml+Hv/7HjS6N9XWi9g0EYptAZjauN3vCpcZb7Jsp+9+JgQ
TgaTHsu7JxlzbMxrs1iksNMm2IsqDh3FVIMiqjiKuL0YJL1URJLmh8axXC+WVuhB+VRrtpF+Byah
XBy6/Aimtn/6dH5bzB9J7MsiLc3B6Cf09MtT6TQDevxKkMhLLecWb9p15SqGMRaanNahSnCL++iO
TH4nnobJ31cAngjGUAikS9K8hQLIFFy2NJxUb73EnDkbtmldQYSqijB/+ofGtFYgoTp2Io7Geiqi
e3NsnbAJQsmZMC3fo0VG4ZFs/MVOXEUyCleqXafOegunOH3TdSfvX5PpZ0iccLofSIDSawHwu/3N
3EgFIiOHSggiL7hijP29v06DMI4dGRCXLxZF4PksAbQJwCT32sPiSEBqpQaRO7X24WZh3mktlFmo
UcahLFE0IxphCjYg/Z+kgILskfviUDgYo+cGtTyRTFqnIz0QWRKgiQ0eyDGPsYNRJfOegJQmeXwj
0O64E98ckeyVGzHHEBcpcDPJ1F6I0hysfOBY+Q934f1Gsi3coT4sXYtSHjISuguEX7cxEkeLSs5d
4IlhrhyewBqwU4E1rvSaP+WKh0Tu2STP+7pI/cQ7e8sshnHKoa6VQyYk4F2Q7ssx0IoYeIRBRzj2
44PNZcTQY1s5kCrJhAJtGpjpA+ChSlq70JOLjIl/rXkVG4vTZcBbFN3albSuBv/WXGM+vjPzGwtk
y0ZKAmVUbVnjoVHwFkZ/ykqUqreVoJjYv6F6GATgBAdqfCqbmznhgCnw1sTYjBg5xMIw0XdSjU96
lh702LALsz9YUsgJqHmKxxiKcA4HEDAAtLoUg1m/VetjR7gtyFSv9vSOMQ1C10UJ4IFpl4Hk6Rj2
B16/cjtQvqpD5WOGkdcu/jH8fKeCKFO8P6m0WJBXUlH179CVK4PSJDoZB7QcU0TdI+99vX9aHzJV
BLghidDAwkvVzVCftPFC9BtdO+xfXo4jQRf8+zUReZalGXla7CJAXu4L5A3ip+JsPSAmdIFmg6oS
b3hhX+GRWHwvcm7DYanjBTe59YYZPNmHPvHN6jirHIXfSImsHRY89HtJZm6peT9A4zsXsB35I0AF
XaG1o+PoWqeBTrq+7m/nvuKbbF+ILhtzrXfgCU2aU0ZeYuG3+c9BZd6viTEXbVEtRUlxKOWlDoR+
OXVlayu9+T/tnQlOADT5I1HPjjgvRTVriTQAx/O/Y4oDJkxaV36WThTWouINp2+63ZU8Zl1DLat6
ooJCUu2iQzr152RIg/3T2VS8lQjGALZ5RqY6B4uUITtoosHIh26H8aGLYlvnjSJSE/fBOq1kMSZQ
EIcplRvIElUvrC5V/WKUZ7m9nWCeBt4lppd0TxhjCjU9nbTSgp6PaDV4Y6VwZAw7v6GsfOIZJs5B
fcCPG7qhGjpkZ6f2YKnftPF5/5Q4O8cCx8W1HJOoQHAEcgAnRdsuiYCBVkPL5QbTxRmxcrsfB3df
6ratuB6YxhjCJdfGxuoRX1C+edSFvdSfIhtpE7gTUE47FW+Ob2PeAjd5JZGxg2o1S404YSMp8xwN
4EdfOlcv1vfZg8MEvvH4Ci9mcFL6vO2lx7sKN5BDMTDYCRNlCOPZ0PysTg9Sq9h9T2xFehD+rXJq
1GauBOYl6H8TjQ6rPpl+GgBhA2ak+kwbfSLuOAl3UxkzogqxrtUx+B4prbHsW3cUWWOwf/QucayH
6hZiuam2D29OGhesDpK1K8UsyOKELc2Lc9R+SrPXWns0AX4vHJTplkQ8Vd2+7kAPA47HBjRKHMkk
yQfrP8NX1rl2hmAB3ynF6a3576HNQMS8SmMUxkTzq4IhcjjR/K6Qnb77iknxZAz27x9PCqMlVlEP
TZMgZDTa8htBujJp7iuzDqbacvYlbRQ16XFdF8SoCAFdslpMHbWWyxu1/RtV8RvfAy8Ju+1xrqIY
zehGqe4Fii8cqmeULvTyvug/m2VA2iNnUR8Lde8XxfibyGiSYlRhTBbpogPxgthL7E7i6yD6hQXj
FdtF6e/L5B0Z43WkqY+TScVVk81bEcTeVRoImLPlQWtwxLAtFnqlyV2ZIM43zNc5vLTiZxGEwgAe
2l/NRq/Oux1kE+aCLqhNbcBONW56C6wrV/MoaaF+XM64xz5F+4xvyVeKbCx95cj+UIB4syB/9ERm
nM88j02WlMAtoEjw+Sl2KVjUjPGj5MTbTnpdP8YKV1GM1xmJlCzlMCP3kA6ATQWWhpJzHs/bLuYq
grEYUTvkU03hCUb9to1kp9NtgbhkvBXCoOFN+G+G3NfbzM6EKqGeTFkdolhcNqe2QKVay5/AffLK
OSLOBXuDBFq5MWUgrTGhuRfemgJeZ08G4F10b+biJfEWxNiMSrSIpU1o8U7iAtV90Q3jOBj77n/J
Qa32jTEYYT5VcQGTgXzsY4j2hAJ9BNL3/U3jLYWxEMsMnMEhxZ7luR8BWaj9nlqFvS9jY0bq3b1l
mTEHgvYXOULgNjqUvwf96PftjeAAIqb3KBvnHPRn+TFE7eZ5XzLnJrEEmZI4jekMtHK3ruLHtjDu
KmXg+SqeDMYw9EIrqlNv/Sfl2kHzMvdOeMTQECWLBYYiXBdHLzgui235MSJdK4BDhZEzGeNlgG+8
HfrQK1szKEXlRgh5TJYf0+fvbZ/CWIu5LLJaqiEQHYr2MmDU/6CHTp16qBKpk29ax5BLds7bViba
yLMml1pAe7pq8jIlh0h5jjGYOGbHGHMUjWea36wiscvRm9XDktxmvKCYt8lMCIIpdlMRlxmDtcOT
omTBkH4zSXUhdeGbeP9yrgjnGiqMRSG6OhZih7mBbr6Xy9le2ls541UHFJ4UxqAYCx4VaTapblb2
twAmQc3ZzQbizJn2JRnG54FYpzLvgqKb3GWBbk0kdjOpsbMGozJZDswA6Tkbv5pqfBA78abOBtQY
GoxSKyikVNGhTCd7mhF8Sg35RZSfZv3SZb+BlI1JEIQ7GaZLhxdL+BxWccO5h7y1MYZsSvR5AhUj
uksntNIr9iQeSMfrxqUf2fHMKpNeLPS6UQ2KszV4zVF5o4MBiyX3tcLRPbY5bdLGGpxnherWoRbb
CUabs/xeUqrbvk/uEWoF+1ZyA6H4nX1WGRNm9KAtsigoqxAId8Nz4emjrd2qP3uPgqPFhxDoxAug
AEFIuvw7xVeZWIcU2qTXUY/UOngEVZEcBbTVxBavNLGBEUGXiLYYIIlY4CRjyqdiBA4+aUSYT9ti
KNe1ZdjAm8EAue51fuQJFx6B3LauXCUymxotYmcMCuhTEjSRZHfEXxCLiAGvF/gvWZGrHGYHk1oW
VQxe0aCYAumkh6i2U79DVkT1ci/5Jd3va8tblP3xElwFMt6gqoQOxH9IDoMw5fPsT97iknN6yp3Q
M27Fu+QWxNCYc4jBYivac8AtOG6HeVf5jGeoSRI2OSVLCol8TutvEwEsWo3+Wkm7VxLJq6fpUIux
Y+TcLqTti3kVzTgFs+tLa+mBbhL+Qg7qy+IWbukAndOfTiY4lxdAkk63lc/DK9t+X13FMt4BFEDo
IqIDtcV0O2bRqe9Vjxi/x0LlZJ7+4umvkhgPURpVlY4DUtdlmzn5jWr4i/84C4/ycltrgWo87OvS
X3JBV3mM1dbLfJqkEF7WBLsoaO9B1Z4eYtdylAfzboTxSd35zNtOuogdBWbLx2gx0Oa0QuWwGWsv
1MNPBoZXLGN8AK3DUWhKJzT06PDvVsoWlIW0HJcxQjBvPQledhT96kjhR9TCCWOwxJYwtZ0zByXn
obftFv9ssMVYISNsKiCeiOCq6g9jltux+CWXOf6Do54s/k6ymJFEKM4wkECAhGkrBSpGt6nGKVn+
xU1d18IYniEpSR/pkEPpMtvbHvi48qfoYB2qg26LXn/MPfR7OZGnHTmHt/34v0pmTE7aZH1s0FZu
a9BBOreEgVWGQb58Lhv1EM3Ab2oyOyl+pKLuVLLA0x16SHsKy5idcI67VjDw3hzlL0b3SYyCXv7V
FfZU/5BSyDbtVPbR2WTLPKrwzSgc0JQGZu1lC12K+GWrJ7UkFWEmWzSzWN9I6jnhtWlxvs9WKkKS
VxNQPTHL2oGmNr4dLY5ubivNdQVsraLsCtHKZRxdcmwu8U8VtJMlGjnsIXGio+Qsn2Fj7sZzCxQJ
7XlfbXiLY+6eGSqDpcfYvH74rpuZXfAegtvl7tXiGN/fkAmp0hqLaw/9Z1pVGgL5Z+tSEL34gVcU
3jbWK2l0vStlEIYkTZYcnT7tof2c/QCzOliZVTf6ZAASWwI2dYvOH7wLOUe4GUitxDKXTyzLeVom
eu2lzMMk609zUA89shSGNdqpCdICo33pOx4s1XbIuJLL3DolLqUMNKkU4Sv0ozNQYFFepQvtzumx
P8oosHLeMNvudyWScfR5Z5WzkGMcYQQ4KjmTUxXQQdXmhjeov+kWVoKoi1wdZTaH6AjSEcjo6XGe
vuiCM9dP+9rPVU7GdtSLkiUZqIGxGIox0dr05oXe7NHmD16L32Zkdl0Qy4UTVzHp2mkEor8WtGBS
UQ3tGJZ2GacXoeQltOjufLDHK2HMY8JIEmCCNHhH59pDBpyF7GnCMEJ6l+qnlgdBwtF+nTEieHTn
LTrIqf0iQXtDfA0UBWLQ/i9xAvBARMroijZiRvNSs9HSRQB4xDR0zpiZvj5MSEaU3r5SbO/cVQyj
d4uezbNZADtMBp5jbzmGepeiGqJgLiM7RIK7L21by6/SGA2kwoAXaFKQebsEVlAddA1nfnj7NXTd
OLb2oepRWlvougRCzOLVQXhTYWKgdrqAON1hRsunk9kgnkJNMwYgG6CKOM+xzeBrJZ/RRTUU9QSD
PMhFK8oplvrOllTrgnlOt+55LXec/WRrIPhog7omnpqZAr6un5rq1Tzqu22f+efI3kBOVoYpB4xp
10cwTEpaPSml8Vzwmhd4i2C8mG6WUm7SQg6opUjjNOS5zjmgC7wzoT9htQjApKuhWmKfSIzUiZi5
fZsdlq509JxHTbndHbY6f8ZLhUSrdVlHbGh+EgLJwxsKbXXQOcwwUcTNCn0RvDwibwcZWzFkrVAX
HQVJDZWgMoHgFvX2HP3zcVOkbFYrY2zFZElCKSUK2psw79OiKawP7yyUnZWhsvftBMcqyYydkEhI
mjZBGKUrpyh6Skunsl7Kxh9qxwR2974wzu6xxZAwlScxBoaLC5zLtHycTT/mxYU8EYxNiHUTnOc5
rdRLl2a6dMtR5E3p8vROYfxS2KhaAkB6yoxNArzZn9rEjm6sRwN87hg/9dEjO7vKz3+3d0y828fT
3BEKFQo2xHi0k/pJ7TnFFc7dZWsd4dy0U9QgOdCC5UMn4jd5MLxQUY8kVx73V8OxdW/p+pWZqPti
LhoKITuEqtNL5NQ2PGT/7ejhjzlVGOtAZkOS1AIBZamSOx1ddGINYlkVEW39o4mEyyAl/ljKD/sL
29Y/NHMCYBWoMyw+QZhOppDSmKUgAH/SpeemiUEuvnCyVdtHdRXDLA69glY9ATfDTQRPG+zRuLTx
Y5L8TwpxlcJYO9OqS6Wa4eA162Spn6T0yyxf1JZXWtgOYK9iWGuH0foqpyyBZRKQGe4191P5c9ud
DcIDKfhLZH6Vxdi7AYnwqDBhgvqTeApPSqDltvhVehC/yG58ki13Xx3+8gb/I49NuKl1GKtphE7L
GRhD8o3uS5cFfC+Ji+ejPRziQKHAaIDg1b7uS+YoIpt0k+MqF/ICZ9d8UcqjOZwt5eXfSWDMYCNo
odllNDOUDXY0W4919AkPR07qi6McbIZNavssLSihKBEuKaA3q8k1Urckz1bKeQdslxOs61mx4ZFV
aZpKAK4o+v0hBKLEdM5e0OOIDnoM2h557VecO2zRE1zZwKTJx2Fo8Ehchicd7wFQhOcYEEg5l5i3
gYypSJHUrrIE747CulmsIB+fReVRsw5J+X1fH/7iF6/7R3/JakGSmKVmbKJbn/KbZPdo/D6HR9pP
OYN+J8V/vN2CfZnbRv4qkjEdxiRXGE6AyHH8WkfttwRTlWbV3akyRjo09BwboB6qlY4jdtt9XcUy
VmQcyziKNGhK17ha/0vJXveXtft9YD0wxVbLSEdBI8i/WFl2aLvuCGwFzr3iiWACJYA29bU8Axwt
Ur+2LTJKxT9HtaNB7H83CYtg7EMlFWldi7BAquks02/LKOwieVownqx2t9n0ZX/LdtUc0pj4aK4H
vTAphl44gFnAScUgDI9le2x56QKeIMZKWISovRZDtZroUIfAKhW9hHxu0wMROVqwa8KxJMZALPMk
a2OODSTtpTcvGEomLSdTtWuDIIIxDnGcD/oswR0uo4f+DnQ7OGX8lfBCZp4YxjL0pVaCdYgyHxmA
vDhO7VORPnEHF3lSGGOgoZVbqxYERULtdvHstOhESn/0Mg/WlXcuzO3vC7UIu3xCwk0snLKCddM1
r7J4gAJby6HTLQBJVIFupDEa3Y5FkkwGgGrRHqvVh1Tymsgre++f35u1FEadR6KMIxq50QA/60/W
/CtrAFqQWY6UgB02nDjSNn3sWhyr06VZYrqqxjWdbNDRME92iqPN4wnYOq21RLrNK68kVmZsLTTv
BmR3RQna+dYoONH4ZlS5lsHqd2guwMo3KIlkhHYpx3Q1pCvTIyWRVEtQU+yf2ZbtXotjFH0Os7CI
SkQOdfuakJeWxyDJPSVGwxVTB0ingJ4s2Ue39hlT6scmGE6Wb54jzzjyjoj+XjapvFoPm8HOM0mv
ZA1NOFFxn05HOQHISfutF75V5mUw4sP+7m2WGtbiGNdndXlWqBF00FzuQFAsqMjFGnaWBoT4QHay
y/w8a/6+UI4WsrnscJmSMRmxREu+kOS+qT93+r/UQp0xGP0M8GUFRBs4NdEBAg7qfdG3JpC/JMEc
WD//lwWplqRbaJE02Ib0nphxmC24Vor4WSFaAL71myUsOWva3rarFCaGqMc5Rz8Y8m0khKlw0vo4
NpyTeevB/qh9VxnMtsXVbOrViBfG7FtPAL25+08C23ISsIJnYKBtzubzdArvQrtxyF3odGi+BNmM
xMvFUUu090MYU6x03X9x/icgwoK0odRirysXm+KY7R/eZoGPksD83+nRfV8ZxVQy4zLTFVh9G7BY
4wFtWqA/7wDVhOap/0/Emm2rdZXJGGK5n0GaNKB5SX4wnc4FwNTb7qaO2qMLBJMLHg+DlyeRMcsF
MToNCHiAwG2Io03N79GKPnF2kmrg3qExtjhftFDMQ9QcKOyE6mgolRqH2rX87JD94qWfeRrC2OV2
QFudrqKbvJMv5XzKZWKrsa0IvPF1jhw2URuBvA1M6FCPRnYUAxlu+YJpYUnhFHD+4mf+qATbpD53
izjLHZ5vbV7+mIl1BOqPn8vfppHcTmbnVflFI8ZtopAjSCncyVAcSWx0zm3Ydj/XX8EaGT1tkLdD
ImNMAnN4NqsfhfkwDN/j2pP+OUEEmLWvF49tYB9UDCWpNXyPsPwsjcSWe+7d5thMNo0byaFRTy3c
gPlN/114U5AH4bF2R3d50EubNrUKCheXZPPxv14YY1EwApIPTYS71h7SW9hNL3Tne+PxB8DMvyY2
AeZ/8YNz9XgLZQyKVLdx1Jfok6cw7eqn8mY4F0+624N7pj+WXvUrzG3egNJfgoersjA2xeyaWR4V
+D3axlaepkC7qY8yik28Vr3NScD1jjKWRc26tEspZVGG8rdyntC0q2HsSrbFgNflxbvvjF0xFDKj
lYrew8pp64sGiNMsPY/cXv9tg2wqGlCpcA1YyFursdJQjNDP0gOjuxZ/g8RkXye2F/JHAJtuzc2s
6qMJYdYUxqel/CKlC2YOZz9Bh9i+pL/E/FdRTBSZjtNYEQOhCZ2KI4fldYnsKrfVO8svweOp9Md9
gW/l9I+e5iqQMVN9aJqZ2sJMqb76GxHRIQW7hoApcFwv4BsWwXBQnOxQOdaxfI1rW/zngMXUdl1/
ABMoDUvSzBHojd0QlIpCd87y34vRcPZ1+1JfhTBBkKyUulbliBIya7whUxKUaLzPSu1xfzepRu9t
JmOuFASVQq1gLXScofdzn4BPKTvxcrx/MRfX5TA2qjTqWihl5HD0+CVFd7hxstrzVD1NgGQDPMv8
qPEqUJsjZ+tjYiwUIUUtJ4VJFdNVPMO0Jwn8sq1n2qKLyPVpdkuw88ID/HM4/vf6wRisWRnFqqqx
1qV6CMG3MDwgOMnNTxnG2/ZPj2NHLMZemUYKpowKAwaqFTqxlD6ArIjzLNjXQ9BVvI+QoywW0k6k
/ky4iFMwSScp8vZXsTnUez0pPEnfyxjIOFq0+xQnNR+a/0fad+3YrTPNPpEA5XCrtOJkT/KNsJ2o
ROX89Kc4xrfXMi2L//G+MzCAe5FqFpvd1dX37U7yqlN9Y44eZnMgDMdwuPfhmfjQh//yN+zoa9sc
mhR6KmuKhmKvk/dHR61uxsU5asn0Iljj9qdS+Lxs3C5WT9jsO3VnH7Ngea32fQ9BVjZmJPOjx/kx
eRWYZA7+57ONK/TXbZVyp5xy1pNd5d7wXhyskH4uPYzlmU7F3nno3+oDxXh1SAIL4lmRz3Cggrlg
BaGUVcT01pWlziukWyf9IlieaEc5SHEifSA9K5fqO+uNvVDju+b0c0NTFBTFfTaiZXGAspQY5z4t
CETM2Uvig2Kc7F6wc6t10mt35LBDbUEZ7glgf0TmYjoUdXCQbqtXFrhqx9kHfeyu+Nx+wZ0mUrwV
eQuHJZKU0jRVsTpleDJG1bW62045DuROVYUxA/s0G575cVtcPbvLsosqK/94di8hvZXcArrbydF6
jMIaAidevm920eMkSixsX3aYT/XrgUjUqS4kRGS+DaZhEbkWuY1kjMt+qRQvxXSsTpS2ERnkwGWh
mknB6GXt6N2h3nV7Y8dSoX9D5b1ymo/n5dV2FjY1SKPgJFjj00ikE+hzgbYMghyU6KNxcJIVNZ1H
ZUC21QhJ/H1oHxc7sEXd6AI3/HhfXa2FtLJR1iYeM3lxR8os1Frbq0c82My4dxWzEAn8iD4RhyK1
hIp906GEWbckoHP2aY7BnNfng46Z0XmkItH2KSoUbxu8RHvJQYk8JtE4q/hiC97acx+/JZHjlyQ/
p7YqYCL+4UX6v9BL+YCcqx3t4jGvqgmFOjQVF5/koHtiLOw+deUn3WWO76aBhB8iiE3+kNS42OUA
RR0dU0NnJ94gdyzL1e+igxPU0PhhTYmR9zcs2KtD8PFsuFpm3lRSNpU4a1F2m2a118eFi0Ssr5av
299O4KF8xteUFGpGA1Ckc+IDBJo/LyNq61X0kI9nIpIvWM9QovvGtiHy5uj8DPdysWJNTWDN2S+h
HNAjfc5uCtxzCNOD/ku1E1EJVrNAVwa5G0iLzVnKe0QNlGY+pAhvVCgO07kIcDS9BsiCASECV1k9
DVcmeU8BeybVVGSeO7yo5p29eGZtuwjEBKdu9QK/2OHrK2YuDVOJJfng486OpzqPjf607Rzrz+Er
G9wdk5tZa89s1hCbA6R7LP+j3TZQecNs9lB9/CtrmImrY/C9ZfO0VXVSepLm4EpL+Xuv1+5E3w0b
4/JIFKoLenJy/ROhs0d0tAykGCs9FG+CX8DW89tVrvz7C/gUaZRpxCwo9jQ9VJ/Y+AzM5Xajr9Sv
PFPA4FlHsitb3N5GPWTX9RGVYP2hgspwjZYSaA37EVJdc6h45bs4db7umpflcTe4nDdW1FW4Hkp1
lxqHOdlJ6cGCjtL2NorMcCmFsc4kyyjYLjb+UCDDm+6LyquT0v9vdrg73AIVSBl15IXS9jDpn7Xy
HuTmynrZtvIH0LrsGvcAsEZZkiBUjgzJDfoucijntTvrNgoxJu7FOpYhEr7CnvB13LrYZFt8hf8o
bydlkiI8gdLsW3QjOW53UD6Gq3T78R7+EbSlG+/Vk5G6IibEahBx5Zjcdd5MXbYQm23rwQi1vRQk
hxghrAiaRV7CQXOu15VmokUV9BE/0U4xDdQuKA1BwLCOkpeN5NC4TwqLqj02kioPSf2s0/ecfBc4
CMsabKAGr6Kh9bGkoH2AVbpPpXJn9bdSivbB6Gibu3m+aTJflcr/dsZ0Dj36Uk7afgZ6REhSGwfL
8ZIoNGXBHbMe9lx8gVfSSOpeloYmAUH9EN9bYblzgmivHG2XTZvEzN29YCsFn4uXz2gzeaqMBi9G
24Qk2rgbTnnoBK2v/JgeWZRQhv1JmP1neLT1/TgcmXoDMUKJXrG5l56RQHHnsT1Cdd5r+y9Tr3w3
JXJTmvrN1H1Wi8qNHASccy26/QR3D69+W1T1hOGmWDqjm/ToA0eiPn2ZghKayIkIYET7zOELphOW
DtVw1fYkrNofDQYf0cP2txTAiM7BiGWQbBoY3YSU93Z9m1cPuvlWofxeq9hgx7WpKEhfjWWvnJVD
FLRJTlW/oOAxJBgAuxDPTs8YpxTTPcZT/7fFcbBCa0srHegP+QVmXysuzW+z9OucnkvNxTvPK0Q0
EMH34vvKh3iyLfmD79SlN7o2ukpbBo1FROddZIeDFWuMMRuUzVvAI+ecvWhhv4MgwaN5YOqOGCSm
POfPpsDzBRcBL4ObFejBixoEzBhWqtXHODqZZJc7L9tfbN0KRtnKKHlh0CQXlMzR0hmRjusGD8d+
em+zsIx3TvHPtpXVnnK8Sv81w2GJI2sFuCd44ZRB50tPjD2guMln2x8Lzwjq0tWOdSgdciXcNixa
HvuwVwFDWkddnmPgDR43btoj3jrOI8TARaW49UN9WR77GVdmMouOegqupD/V7U5xqpuu+UGQ2iKy
HuTaU4NuHK0WiWj/IVS+WOWhZNRzzZ7hIcOHeGrxNJyq009FoOqI0hg2W8RiWD8IF5MclhTFFMeY
pQuNx0R3WxzrOjX3pVb8jeb5tb9wQFJWtFCSGInKFkPu5QB5X98JcryIWV6h2InyCn+40P+3LpWv
gMSyQSq5RDnH2WOiIoSKP9R+IByledSPAxG3ZR2SL+Y4PMl0K+sN1ugxObmbm0EBmYOpvdVm6mZo
0vkvZ0DluelFG2tSS2CsrjyJnIzJ8WTtOepFhao/PIsvq+KwBDzxUjUWBF+dzw547iMZ5Gk7Fp5E
wV+GJxdrHKTUmOecdzFI/fMx2kGvDk/EwYPqAD7YFGAY4WF7F4Wr46Ak7tO0GtjzrSjd6WPoROpX
3ce4PeNFLA4ntMdhStuldaX8fF+NgQVqS3RevClglSQinCi02t+OjIUMVQDb0g2eT5lGtewMTFR1
UVwt96oDZszuCB50XwcM1jD96NvgRXd2WEAqXHUB2u/b27sKLFf2ua9ZyPECQUGkhAfbxvyz+KFo
F0+l/W7bzPpBv7LDfcVqoalUV/iKjEdjeu3OeZzvu4DJmmRPuZd82ba3etCvzHEfcWziaIl6RHtR
3LgtmT27U9F1jEbn2fw6la0gfc/g97eQ/cocdyO0MpkbrcNXTOhxcMKyMVw5ciWZQJDRo4YAWETf
jLsMZEudcihd45vJP+yocS3MYpGetzdQ+MG4m6BbUpvqOjhI6XkJrXABMtc+Xj4oqbJhAKIXAPOz
jR20uFI4rRUtS1Idp1xT76lFb81qL1iRKjDBgb+eddZCWYbyJ4uygKIcpoi79aH0MbRJAFuCb2Sx
H3MVmRh5Uo1zVSD4byTfzoajZaHesojkcUXbxkG/ucjNAO+DhvFwVukdJrz+N1+zOHyYFwezKDJE
WFkGWUdNg7ZTt8+IJcAH0Xaxv19t19JiZIFZguFKythVhvu4/KGMgtyL4JBaHCa0KBc6eYe6ULnc
SMZ+lNWw0h6sNHf16D6Pv227m2hFHCTkbd7qEsbf+oNuB5NMT2mG2YW1qE1DAHQWhwWqgm7YsoAA
XWFEQd1F6O0sDjWN7s36rU7/in1zwTmLA4VBy9piyiC5paleat8oveoiNedqCcQJhHGNwLdtDhKI
LGHuiUR1P1Ee6u69mwU+x37sBuTwmqWthZrghG5cJBaHQ3ujH+jBDqudCAnWnwuXTbM5KOjRddL1
E6CgDcpgCfUXba+/V/vWr89sVhcrWiuG6OUsADubA4bGzFTMpsaNVAf2Tg3yELP19E9zGO+rnfM+
iHId6xy0q0VyOBEpXayNKjI4aXLGMKvRCCWShovysKinqgC7G2o9ImFE0QfkQCNJFBXCiNDhYONj
tBNw6aCH6VGUGV7PuF+tjQMO2ZGJhCYHSBRg0iSbiTC9suQ3m3uGHo1D9yxKebP/cMszOewomr7X
FsZnsuebXnunpldQiCBqggMg/GgcePTdFNcShZOwDcwhGMBIFGao7v/rgjjccGqrjQqKp9BMzc7F
iJpQlszM1yNMWVMet4F3PYC/fC6en9vbRkelFJ+LzTHCWDxPeiz2PRSWIUTsi1T7PiQ+Nr4Vr4GQ
4H6PdQKUckrby5Z2r8RISvdOICXOLp2Gg2m9jmTw00gLq7S9y8vFz0f5RBbwLvJiOFny11iNH6oJ
usIm+Bh6smtkeQeNIzQYv5j1fFMP1vcuf+oa+UG3x7Ce28CqiVcs1lGCSLtJoLRERg/j4DM/GaJA
sJ8Cb+Q1TsGAgQ4501GZwjlwEAnmlht9Y2K8BZTmHL93tSfnm2hKk8gqB2AQE5BJluErSiMm3o/y
LlNepvobpuaJoJL9T1tfkIOuFLKcEYGmuT+8NRCNHV7VwuvDZTeHTFB6Ln35r2qtVx7KAdfQFQv6
8dFiM4QayDee8SoFxUl/Xx7pGVPePdQN4++zME8gWiiHY06kxsRk0mUytNSQ3EFBWbslh8LVQxTQ
ffm/HkQexkzMM5D7j4tvxJsv90EkL17HkJn7P0yjYP/d1nfk0MyxCyWOK8zPo3qodmHaqK5ZPROd
uHY7iQ6FIDjh2cGpUZVlPkD5J3/rfPWIFiaQJE3JrYL5a3uoHlgzyvY53L7tsHNY/lWIDKrnoFoU
KcB5uSHVc+aczYz4mRO7dYVhQNA/wMTebZMCKDV58vBoWnq0gMMOR4XwNyaLUM/067chUAJ531vu
tjnm9n/+gCafMFuKHs1aI7odNMyrVkPJvs1Vgf7K9hsAun3cJpaTYxEmlbNEnStnQVO9xu1jloQT
2Lrq8/Z6tiEMs9J/Nda2iaHXFA6Zx7vGCWHIkB7LSuCKIitsV6/8why1MaUkNvw5CpTxFtRgF29c
MukinNwOKU1ex4HkcxH3BmYJtAFLM7Ze2fssCmK9KDFo1oJ1rfcY/IuSpszBBz7eUlq2wqRyWAib
fWjAN/saOWn0oiDhiFGID6QVNvOvN0VdGeaAhI6ZTWntQHp3DroKs5x3CQmz0StZVRsTVM3KVWW/
bEQzUbYxxZS5KCkb85ZKJa48tOC4Snef6C/bDslcYeOA8dTgJrKc3rAAyDrGAErfpGyvCl9tghPG
84DztpSsDmJuvtZ5PbnTJ9lNnM+R/J2A4SNs9hKtiPnslfNLXZ+oZYZPpaBNNZkGt7VmTKgWpfIF
bzjzI1t2ZSeXI6sae4iL4MYOR/ag8ulO/ZSd4z0NZVQq8p2w9VBw3j6eJVc2F7rkRiZ9kG7YsHnG
xhr2eHp/TJ8VtWqIoP5jB66sNebSzLmJfAV75LDRzslR8jp3Du0wCf9G3+aS9TY/ypZXxmpZnW0j
SQ3flN/TBtfXkqEcA/EmHGtJ8MoROSQHI84yJ6U54dN15Sc6BtGyH/VbTAQkErRcNVFotxKE6Lph
GwYT+mWyKr86JPqLzcSea8XXb3rLU49WmByznX4v3dpnNzsz0shw2wnZSyvn4Nrsbyd7qYha9R2i
5Wx8ZGkZR3f2SS+SQ11BqF/McClUu7EGu4mQVs/6ws3odNSMQrCDIhPcie7moTSUZlJ8SBO5dM7P
VKX//x7xyyq4IGA25T5OqhablVpf+oIc9Lk5F3HkN6W56xxpV+aLv428a3fKLzbZsq88fraytm8L
+AUmL3dn50SCwdVVDwNNdvJepEmwEhL8Yox5y5Uxx+m7slMR6FvVFFZ2cqvqqBJEyqkVRgWiz8V+
ypWptu47adTgeF1bPCYRysWopwr2buUE/7Ic7gRnXZWMXaEqCDzMI4WOBKTbg2GfJa59SDBkwMCQ
SMnPjyQUvplEO8mFAu1sW2UOhXB/sfYxiQPLfpqmQzJnAv8QLZGDDdqkY2d2LG5LIneUMPlY0+/G
WD2kEFun1eClSiEIBgRL4zn9VGuLKKO94iuFa2J0iRwHy/Qmi0ZcCJCJZ/TTUlIyO4UZrfhUaEEO
lQySPWx7iGgpHGb0UVOTOMGBNtp9AnJoE9b1cRaRB9auyGs/5MWzoYwhaW2LGlV+jnY0QFt+MATg
HmKKDkEWZHtNgoOlcoCRtpExyd2soFqBO9/KX/t2EXiA6NNwMJFZtTGiUx5FUhV8aPIjzmc3S9+3
1yHcNfbxrhAiiZSaLgUQYn5Ibu1jj04t53ny2oMBNRbRo0HkCRxUGCnkWKSoUqBZ293YEw01RT5Q
I/OmRhd8IIOdSS6a/sUdOGxowBHLNR1fKCmcO0NLb6qmCEBGeu3nYt/YGNGrWeTUxF+7tj70g+3q
bflNS0dXK9t/FHRH55V1qMgXaxz3Sm1k6OaMIJn+D7XHQJ3U+4nYXjrE/4w5KyWD0YFhtRgDX6H1
hjR3SWyZGEjTenqc3Tr0lRIjtOIfukHfuzELsjL3C1W+i8pC97J0CjDFwy8KG1xAxCBT/m7kygOd
Jb+JzWeSq6Fh5a1Lu+ZlbNPbWh0QSUyf+jrzpMo+Opboilr1PfDeEIdY4LA63IdyzAgy7hOmi4zl
qR6PuexRER9//c69ssF9IFOXCqtpG3Zv9C9sGlR3RI8gCthxICINruL3lSkOv+u2N+pu6RSfgr3R
hOAAWOqhqr7J9c7qD9snatXH/7X1G2fK7pUqdVLc7mhz22eptHPw70nKPG0WTF8QWeLCvUmudBmJ
dLx6wOs3cb3WhreYT3rztL2iNbKBrl8tiQPwUZPLWR2wfdoTYxVVYXTQD6PmdphJTsP8RiQstsaL
/MUgFwLWROtMpZQRpu+00DhNPqsTxD7ekRCgI4f8tgggEiRKcG17CQYH/gqFZZlMzdIP4FTE9o1m
Rm5iW2FKHjsZPF1rCvt+FsROq7fI1cZyEI9ivZkNmq74EcYW2mV6Y/W5iDMoWhUH8K1GltHqNQwK
GoaXuTfeWuLmVv+QJhRETEgwVolLzXNexnfqgACuGb3G7MKkgoSvZmCwC2ZF2Q71FWiDCvyK+c0W
RHPH0iz6Zi4r3NgNmHHsCb28Dm4TyCE67p5EFJa1/vLrC4Fv1zLjqlaSAheC/rkPFl8PtLAAF0+R
vQGBPoo0YXxjgD0j+aLQZBVNL69OXuNKH7IK3fN4NMVKE5Td86BOh2XM/e3tXL3w/nUmVDx/dV/H
1qKB0omJAkDCLsygZyLtVCF1RoAGCs8FMhMjoZk2KD556QPW3hQdkl2xL8/I65/ynag4ubp5l2VZ
HMrBc5e0a0ZEj9YuczAG6yhNgtypyASHbzXGszdmxV5Jqqs5n5LuaEU/tj/ONlZjotyvHydNFl3S
Slx2uRbQgrrFSF17CGcl+Y9r4UBskdJZsjUE9GQ5KPo+tdFedL+9Fnb5/3Zsr74Ih1qzQ1StyQjI
YHOKhNB4JMbyeTGmw0iyu6KdPm2bE9wGCs8MqvUJPUUFXnmMQGt6WUAhZhOlEMNicepwA6Wlg+SL
QqBt3FQsLgQyNIUO8pQiDZEnz1X8o2tNz6nK/aLY98WkuwjHBXrc67H41cayn3QViztL1Q1Kgusg
L102zGY5qQfnEd26b3aY3Ylu2e3LR+HZQsiCJUSjoBBK9sEsP42lYDkCPOIJQg6GD/YQGMBqDnJQ
hAPmHAAhhPrvgsPL84SyBJMwlJiFkcZrSYJq+tSaAmQVuAJPEUqJ00yaAcRzkBcyP2PqbmK6ZDwM
FF0uWXzY9nfRgjioMJuyp0izISgovy66VwyzW9XP2zbWqjdXEZZiczAx6UNBoZYPUaqb/FOM4q8W
sq7i2LfwaNZ9KEYFydf4KDpUIp/goEOmWUnMqGZ3VHPIkHr9yQkSqYKs3/WXk2RzQY+dTlra5Phi
jM9cfrRKQBfkMfKrQA3rsAlGnxFl+31VCPBX9KyxOdxYEmVOwMHDZRIuoREmAbSczHPrx/viQUgk
E1wrNocYy4J6qTkib1mgY8LWwVhpXHPwOlHtSwD5vGqfPqv9hK4axTey3q31p6FtXQcNIYbm2dMs
iAsFwMQzhMic9pKMuV4gJGDeVfajbQXnWQS0PCsotxbSEkibQIe2OpO9so/8aG89LAH1JV8YeAoO
NM/QaTAyLFMHIFR8gODPKxg6r80P5dbaEQ+l2aMZ5G+izh0BYvH9a3WvxkrOsH3O9T1EMt2lb93M
GtwKDpIS5ZDonWhTGS5thAUODylRKTlSj02V0CwESvrJPhi3GO9s7bQgDgqvER01gVPy01PKqrd0
fYCfNOqPZTm19suEok7nNG5E99t4KfqEHJ7kRgHV3RFPbS3Jj4MNEYTYbh/M3hDpQ20faJWvqvdz
X6QGBXBB0LeA7G5vHybrnBci/Gd0lD9/LFXmgKOUB5L0pcIu5+4A1blAQ+qlccXX87YnopPm15im
QEN4PTuIrRNImbpyUvl50/rlFKP/nUCerfmsmCLOmGAT+XKbNMuGmrA049Dthta3kZNTTLc0BfkX
AYyoH1fBVbxW5ZmWd3aD9M6CdKGJzF9XBBqZZpaVA/U69lV1fNWjxJdAMfdKzQosSw22XfNjUNrG
p/z4lVe/QkYgZ9ISVT8lin9YWuROURmUMnlwSuo2VuIqjrKPTdOdY+LrBjI4UxK0/Q/dSr2OfjN6
ulccfY+Ly43q5ihXrxO48E2R79IuST2Fktd5ebSmOqjTBVPj532MqsdYtDtKddeANE5lnDt7CuZF
ette21r/1VWYovKFfUmKlGrO8XI23NlDBvWtCMvv0LM/JGf50AVLwPSb9FvZ7ZA1dHxRkX/92Bu6
xuZv4DLj7vIh0Ru1cQykDJqzPu+ocu6IINpbPx8XE9xBHCUa5Z2O+ncC/kqW5xg/q5wSxfQaWwqM
dPIGKtIcEq2KO5KJPMSl0SJRUGHEIwoLmfF/KCysg/O/6+JlLvqRJnWqRjiDWnbA8IDbRq09Cpq7
k1ffZcv+se0pgm38TeGiSJNyZN1DSjN7abIbkpCisTNrD5Jau0q+3za3ptsJx7wsj0sZ0CLPF9ss
UGrPUNXUy2E/5R3ShAmk9AegKZJm5tRjABVaS1OUAQzDuZGj4ocdp96czp7W0NSdDX3fKyYYD8NN
NNQiGXDRJ+AeEqmJxobYRNyhtAfbuKdm45bVJ4l8J2BCbu/Helx/2Q7u7s/aTo6TBl+bzWnOjg2I
6lqQhSKu/zqwX8wwz76COi2zjblmWRR82k72LUBu2oVz9317NX9IcV3ssN9xZQcd3FbhSDj3S48R
NRXrzoB2qPaZcY6rnU1c5yzi3LAd+h3FLyY5qNGdJusI+ux8vbhd5H/kQoAzoq3jcEZRaCM5BdLA
Yxm9qSqyrZi34lKlOy7mX0ye/uVw8ABjxl1qtqriZ+XyTSPyDair5zLpBGxRAY7xMhf6lBe1ZWHL
lixUDb+rnpb0ZdsTBH5tcMnHWEqMrMzg10xmRdv/fK+K1Y3WCGzXO8arWhhW2s00GpmdEapRg7v4
ilug8g8R4Aqhy4COe5aZFr1NBF7BD5jCqOZBqpjXSWQXa51b1zc0fU8yATn6D+9x6PhhVIzlOPwc
MyuxJeKYOFA/U3jKvnbRagWxi59TMKdAfmseZVfyk06ATH8I0i6mubOs9nkc2wvSKYxWn+2XvXyf
u4onQ6Vt3tuC1/865F6McafYQuc9tL6RGrWz7r1e/hkXi7qoryPhS8bT7OhUYHD9A14Mcsd6bPU2
qRIJq8s6v5tadySF24EzEsepYCc/CBS/Q9TFFnesp3Ka+spx8BFD8o+D9KQ/35rH8jb2oAUPMqIR
o1suPZa++RUUmZ89+eL524It5oP7eNRiCW2BoGpNT410UsjolrEvt0+VcAbKH47lvyvmA/yprq2l
/MgtBpOPtxJYpeZ9Av0LVlghSDk7wlrRH/JHF5tcZLGMXassDHJGjNBEnejkQGmgRBd0cSNKk4m2
kgsQMrOX0B+K0y/rp6HbS2Xnjdazs3glWvK3gXQ9PrusigsQ2iwj01CNyIrJTdCZ6Igq3Gj8VOeP
VkpcQxeUKD68YMNXeb6sUdVNqxqo5dqQh1elKRxRLq41pOKUxeuT7s4mGloyinsrFpWRRWDH02dL
K7ehm4htHT3ZWzCEqz0WB8ltvfRuvl+O8521wzDUMEWHor+9ywI0+Mj6XsUtNaWmojqwXCk/InSb
ZeaeYGKbLKJo/iH8vXxODnbqKeuhOghD+i7a1S9GmAWRD/2G7Fm9Zx1EQ8DGvToHdY+Knah7dv3e
vxjncGiMtNapIOjia3PjdhDLy7pg+JtRwLiS/7XyGwEvciJFxllE7z69w1TELpowehgVz2E+ZHq8
nxvk5fPowYi03JWrfl93kmc4onGJgsXyBL3E6bOslnBwbLDA8vGDBdYob9t+84eA97JYDnQcYsZz
QyirxA9+8ghRX496xq2yY7X45lnUdC3wU56ql2GwpZYvyHINY4wTOt9KGHCZoBWsXopwe2kCjOOJ
eg6pyZCU8NRpQKp6RyIQUic31x3wewVUCwHGfUyZuzp9rZ2Zqkxx+TdoEJGs75lxP2fow1lOSnqa
RBpeIsdge3xlzQCVfFEi+OcyhRn9QrMzzQVhm2jv2N+vTEBqTY/iEqET1P+8pd/J2klXkCJvM9dM
Pm1/J9FyOESRe5oMRMZ3yow3bUE/7r32d2X+i5NzuGHKS7x0Md7sSGHVI4olOXFJLdI3FyyEp5lE
iWylqYPkYxvdR33pOvKNngo2a70kbqmYDGJ/zF7kbm4nbqusT/Hxh3AMQHEMspssQNs2rhfWIG4c
yr26F4UL66HJlVXuEk96KY7jBVnw6KY5QNx8n3nZ2TiqmO1lCC7w1V28MsX+fuV6jVRW9TImCE2a
c6V6iYQwun7ddrn1IOHKCH+EctK3U4p0gnyM0D057NFygv2rdqaA57X6jLwyxB2kvGoky6GgHpUQ
ClisxbUJ+htpmOlflzEotFeMDRFE66sQe2WSO0/mAD3ghCArDJmRxdfyISitfgDRrHdpYTwJdpJ9
+d/CrStr3NFKo6mgU4ed7Hxzx6SpczSgeIknPbA0EGitu796uV4s8uwCM4q1WamQGUbveZyge+gI
depW1BgicEOeXBAZg6OTEc8rmjTuYFfPTn+2iEgTQbB7PL8AXYUxtWycZqmH3KOR7BeSBdtfaBXK
r7aLA4xs7DStYWQMOu81suvqyTXmQ98FkS7qxlMFrsdzC1I0SAxdjvxyIlVnefgEoZMAtJag0jDT
NJW+9lL16NTmm9ZiluNQulU73Y5y6rdZ8qJL6jFvtdshKT7XThGmoD13lhpSNQ/NoQ8Tw9n3dnc/
g0LXtmS/vUuiX86hTmLFuqy0KHPrxb0UvSfWc99CMf9t24roW3Cwo6pd6SgRSmINHbyxMN0+mUOp
RLe4We2S5i9UOJkS2P/uCp6QoHRyrowxqB6MF6jsf4qINEKe3jql5MoOhzgdiYhCZxAfiq+ssQ54
elBO6Mk9MFmbKJQhQ56FuecIxN0E2MpTE7LMkjrSIXD4kJmBZthPBQPRGDcBEvCkBCm2im6wcIBm
+8nMvsBNe0VwRtej8MsO8rQEvbUbUxmBaeTF3rEW7vhOfpcytzxrAUaxf9IEYYRoTVzULyWqDfeD
PUsa7iZb2xcOpJAnUeJIZIbDnnEySTRaIAZMLWRXFHcag6l8/k9niicf6Fkud4sCCJWLkyPhIzXu
JN1DjqXsv29bYm68cdXxrINp0NE0YWPTJKV16xmDi9XRbUiDaxXRpOGa43/dPw4vRinVJ4wqhFtU
+tNEnnUSaa6d2IIg5Q/uZ1gaQmTDNHk5dbOM86FnfVo/hUpbb/kCNpgnh5GL+tStSL59HWwv5rho
sh8azAKtsZEp1ICneyv7sRS7FJu5/b1EZph3XkWSEFXp0sbWGPn6u5ntIcfg0ujGiv/q6rishvtI
itVKBgYmQypXk87j1HjNEu/qPDk6nYh2wIoOv3vgxRQXTeqqPo/ZwoAWjW5scCU5jH6ERrfEFxXc
1q+qiykO0/Weou0cGtl+jHlhCaqdjT9XexpXyLkKXs/rKHExxYWQel5Ykv0h7Pr/0e4mcAa+ZESn
qTJTFT11Zn6vSRDHcF6t5c2phaMQBN+ILxyZCcValI7xa6DdFUq3iwVN3OVH6UsH4WgT0cnly0d0
UTtJ7/Famo99IAf9Do2+UNX6OSlpfhU9Z9bTf9a/34ovGzldGiu0hj31Abv3LT4zwhdSRrsksP3l
tn3r35nwSBHEn0UeKVwrBxujmWWVluMidsbXUrpVlVNmH/rkZbC93gk7bd9Rv+vv+jkgmeC+XK+A
XK2bwxJT6SSTSCD8NG9MhYEeFbSQpKEUQPY+cG4iPz/1kFlms8XYM1I6G6Mr0m1ad2GU0djcI0Pm
CVVOouYlHfGmW6KjTr6ldtDbOyF5W2CFr7LUaD5NWhn580S+kWv0PD/E2SESZczWX+C2amJ6mYJh
8jzJXh61WiEGMkwZxE70W0XzKv1zZ4TgvUyVV9F/OjXcvg7W64FXJjlIU6NSiXKYRerkp5JG6ku3
kHRmcmnPopTJKn5eGeNArZTUhdQq8qrZXLgjfUp1zVXsUx//o/X+9sJW45KLKf5BjPR0b7Qtbm8D
mmhlm3wp6iloyHgsrDRomm95mglyNILF8Y/jTu2ryGB9GVYBGtgNSe8ly9cg1tkE20tbf1pcrY0L
VJssnvWYRUCsDB/1Pvkevw57CHC7kWuGzQ2aXPwYE75d+kVgmf3Pv921EELTmQA4zhx310oDlS0i
sSDlwBJtEGVDWtx4YBppjq8KIjBVZI3zzdkZdUWLl/+VyWuPHB0oK02nj0L5vgHhbYJwfOdVnnGf
+blntu72gte/6WW9nMPS0hnHDjvhL+k5j8ICrqSdc8jqCKWL//BR/zXF38X20ht2a+CKrANWc8hu
QZY/khs8iX0zTA4LSvRpQPxawBpZv0BsR7dVC7ijfPz9KiBMJdVJplxlAMC0zkHQn9C+1gXFo35K
/KnzRVqJf4Cci0XuyqJgz9tDjIOSn8t/1KDGkOfuWEJLsDgmQs361TjqanncHaWnGa0K0qN9JH1K
Csx7ldw0EelOr4PNZUXs+rjawyYhQxsxR3Vk01XqwEyPXQzhL6cDMfo0CYP49Ur81aq4c6g2bZt2
Mc5h40e75htaR2r3/5F2Zctx48j2ixhBEiQIvpKsVVVaLcn2C8NW29z3nV9/DzQzLQrFW4h2R0yP
H3rGWUkkMhO5nFO+GlhBttCO53tFTNsUstu/OiW9kCrcRzDLWh0LYCrc7zRnezOAay9wwa+8v37t
pCYi3DvUf1OzsjEApOzZDhAmR0VFGjF42iY8hs+zbAR0/Zr/fX5ic7NJytHQByjGeUoi9T5DV74O
70df3WJG5dt15WTChCGqvCp1Kw1R/U6G73l4m1ql51eHONsXiWwlQGL87w52YZdWXDK9LXPVa7Nv
Rryj9Hkwd9e1kZmi2LyMQXZnhxRvCKN0ayzaWr7bO/pfALZEL2Q4JHc0c4zzv7UQsZHZN4aVDwxv
sPykbbNNeoeGO3Y6Dhyg2voGLgOJmqsvmA/bF7uZmT93xFJtbvvtobxDhouLVnBxZxluucz63yvK
i2OrVFoHJsFaGBoxO+um33db4Ki5qhMiAHTudc1WU9uFYoIrSSuTGC1SUm8GHXD+DGhJlZ4L9cd1
KatGD5pf07BURpkhXGjANvfBFFI8FYb5bhwGp5z0741eb0IsDY5xJlm2XFXqQ5wYTKlepJbP90bK
0qmau7lyQQrQRxLbX1fKtuDVmW7q4nyJ6cdaaPBxfAMkndFuHE+htpvpVvEfr3+9dXU+BAmOt8g7
TYsbuIypNbxp9DodrQJDdZrx93VBq4HM/hAkHpNSjqPFSmTN1ZcuBIjzU1y9KfGvVr3xc0mGvm7m
H8JErxuZ6kjrBp+v2fi73EMQewYNI4bJsu30U1YXl5yVODiiVnNIWINuN7NBjkt+AYIRjyunIb9i
WUFK8hEvvG7PGpqnyAbCg3HkDEc8UWaH4llxw9BtN8RtQf4OSNp9IquZ89TpIj9ffFKhtgxEoSoy
eL6q27eN/1fuv1y3D4khil53aJMA41NQbbKw5nKIjTOu9Cgzd6llCElbpISzYikQw8FUOZ2LdksR
/U0k+opnyuxQ9tG40gt3O5uNlvp8MaDdYjAOz5rkoX5NXBNPCy4xupMVbWRfkdvqQiAO1NRTm3/F
/lkPvqTj9yr7nshG6Ncj88IYBK/RT3bh5z5/rJ1GD9PF2ECMPezPW9/jWwIw9DZ3JZ9yNd9YSBTc
hz2WfmlPne6F5bmbnVp9tob9dQtcn7r4kCEOlJRJCPyiOQVgfo49HXqrqK1j97Njqm6lb4LxibKt
rqEWJCMykn1PEbcEwPKkb31UL4whu4v10qmxy+aWDRAzQ/VkNv0299P7jiLA1eAvJJOXKo+tYf7q
Z7qvSCEJ3JKPTfTPVjTpNM4SDhiV1l4YD4APf7Ds5F8KERxKGHR1OTCUUfq8O4L16FfWAnI1NyUB
jhvGFb9F+BVd3AjsPmom5Tei33KwFvA0Y2pSTpe2FgRMleg6RUeHAILmsxjMLzC1ILgRpumDQ8/L
mz3WxV3D3ll/XTfTNZ+ylCT4lCRqla4t0fQvsHFMm+LRJrWkPLJ2/ksRghcByIOa6QNynCjbhanb
z+f0T0bEliIED6JiNIa0BR7Pqv0aBU9FXTkmkd0rmR6C07AMzQhrhtpq2pl7LJkdsoLtAR5/uH4i
q3PIC2XElnUA6GW1zDVeYKG72QNC8daIneKcuNqux9Lanbrl4IjA+jceA9l8zrqSlFKdElWzxRaB
4ZNpageU7Cr7lvZfar1wOipDYVw37w8hwi1iAWaaWA7XOId4cxlPEfSbOrydSyeT4pyuBTFT/RAm
3KVgmka0SGF+FpZN70Eo8JR0nvFX50X3ZMO3HcKH8JzvZDPd6xfrQ6xwsZpmIEqaQkdi0iPwq7xw
rr3rliI7K+FizUOT2dUIg0Q825CydfUi36VYYfx3YoTLpQ8J8bMBLoL6m7nf2tPe0mTFvbVX6/KQ
hLvlg20tNPiYRn5iWNwrdv6+ObV4SQbSTQ2J8VFePFq48GjUc7yFeMkGbrwLXikBWnvObgf9h1/L
NqFXq5YLxahQRKmD1p5RMsUQxfCrRkV/Juy7b72USuIlpPKm+sek/rK076FFZiesY2x+a72kJsAP
SAxapoaWEy+II6qIv6GxQzIOWE3xFexvtbcgUYzzG3V4MMyNxl6uW8uq3S+ECdE+acxQNzV4r7Qv
QH8ZOmAbk6RWqxihS4WEYM+iqWxa4Ph68MfIpuJ8a+fqsRof0u5Bg8gBG/uT3TuKSRLHsB6zQh+x
YaW5lZZj+2DO3JJ9YwO5pSAiKFL8xlbbKURzizhyu9q4izGRqDe901J10zTF17hqXLU9Q7kjBdxu
X1VOlM0YSMC2X2WYTkT91yzKQcuV3PppsCN281CZjZdok+ImAK2szQQQR/Exatq7wHgDA49jBOww
9OYZqP4uy5stje3nKFd/plOLmJ/OB9aAkLWuqo1mxZbkTq9eAqxvWwxs2CgICK4Ddb2xzCsU8e3U
TfrewUaGZux0/65kstreqv8lqqUZGGcDgoNwteNEM3qqYbB6aJ+18hDMX8vsiQyyqLnqQT7EiOl2
3lXR7Je4aP9F2neiY7nnGCbTXvoQ4zZ8caEWsoQLRU3sl5EiAFtF6kyb0K0VrF3QU1mBPB08IarT
yYYzV139QqJwq5qhSvWkwDTMbLylGciqamDR/4mbAGqlqRoAFmEieOzY2G1uGvDBSnYu4wdAfeia
iTEpdwrLDZNWVVZNcCFOCCv4ETXGKaGS3duD04BU3bUHez+Zyn0zZhugG7h5/nMm/a/S6PeF1d43
AMVglf+trUGC0Y5b37ecTv+jto9JTRUJHTPxKQSDhRNOe71AbYmDUOFRit7hdE924T4++u4oGZ9Z
o8EDQfHf0sSOPbqjDWZADF5cqk+zlwE9jh7IWQXNdIRNRfnbYj2/XEgUrJfUpTGPYO6FxG4Dqu74
oP7WTpyUPHHhi7Kv+pv1XvdBrv7tenBYNeOFaMGMVaOf46GaMN1evJDpJ7aIdFllafX1u/ygQnDQ
wHphkRZve05UNx8ibLiBMgLrbZNHNvred7WDjL1bppaQzyb9OAb2jJq7Qh9t/UcRnWzjT8BxTMoQ
9jTT1k3RY5cYH5lUFMABFzO7VbqZRs016oNfPV0/Iln8FnSx6pBofY9ZmU7dx6nmDpMtiT3rORGA
ThENTOCQmkLwoVo4FuXAUwTbKQ/ZJtrUr93gcDhX9YR1+YOsQb8aghYCBVcT6qWvKRlCkKZ3O588
RfYvM9Kdttpe/3arLk0nDKN8tk0sEb5rqi1a+Q3sIGX+U5xVDqid7nKgTmUzVm7Q+vx34oSjwuxs
omk52i+g5nEjrb/tzP6BdOpXEujfglj9eV3c6tSPuVCPX4NF5mzEaRdHGkzQ2I0njqowH5XdO/Du
7rqk1fu0EMTPcyGo99vBLHRUh9v4pLNT3D6axp8UJRYiBBvM9aHTCx1vJ9IC5Cy2vLGqU6cYcVjX
dVlNvj8yrcsHQGEbBZ+PrJrWIerksPaLDkC39m6ygIU6vl0Xt3p9F+IED5vEqeLPJl43YUJCB0Mw
PXjLZHvE6+fzd/ZIBRdrFTSo0wiZAlV3JRZR8mBrt5IlxnUvsdBEsG6t7wxb4cTS1tOwMbGXoLj5
jfkAZggv2dqejLd41UcsxAnGnet9XM0Efi9F4VCPgCo9YI1Fr/Z4Y0veLzJRgnlbBTjt2xH3CFQE
Eblpm1Nau30keVPLDkmw8CEEvcUQo4aoDE/29Gj3HVZ1ZbDF/49P+DAFwbWaSg7OBbT93hGEgFfm
cXIrDichG8mTfTQhK5vGAK3FAOkiVU6K4hLyteo2tf/vjkYEyWZlZCW5j5dlkr5EFpYRMtuNGyBR
JTLoJdmXEwGyy8wAiwRHFweZgtOXfKfqJa+UB6b3d1qaeGWtuomeH6jCJE3n9RTpw9YtwUkUAMhI
FN5Iig/pvfYlfwq9+DW85dx/EYjigc6GKv0fOdy/DUVE0lYqM1WVEq1hOvQ3YQUg2SlzlH7YXPd/
Ut0Et9HTstDbGgXMOHLormmA31DgdWY4+UsL5wvtsNj4KH0Scpd38SRcfFLRfRg2HrktlmX4Egbf
7B1vcsDbOSg1oj9gxK5sF18SV0R07SmqCWaBoGcbMofMN2PbOGys0S34gTpdL6u5rLhj26AAFlKB
RIF6ARVsRhlMFAFt9KWnvn1Ois4NmXmjGZ2nasGvKMOLbCg8o693VHmharsvQYSCfYPrp3sZ3T7/
CCHwmBWd+xCn4OX1OWB3hiF7jXEtPh8jF0AZsXR0XqDq58wDVXGrYQYu5eD+l43TTVCL1PEaUzwZ
O+ClhwabnWoQogFfCVCFgs0UJIzCEKjsnqo/5GBX7MJNMsu2kFYuBKSAf1glYAS0qDjuS/M5stXU
UN8LI+k9R28asdoQem983n3+0T7LrvqladpgoNGQ2OMfXgr8/BHBUGF0SY5Jnan/GbXqtrfeSKyc
jKDEM39yuir7fd0sLmPDJ4HvrnaRL1bTbATGOKnA62SoGqR66LIoVB2zVjTHLG1JeirR773zuxDH
9CDFP0hPB6o6cXfb8aKiN5JjVIEdSTazeaGcrmoETUBT1S1i4hA/f00lAeBbVQNboTBVJ0WsKLqv
SozOtSRfuLzh6DZSAvJhEwVaHU/Mz4KGvjcDKwA+H+29st0XcwuCEY/M+zj6ltqAPyROkYNF9cyK
ATSFX6+f4eUsBe4WEnJUqPEn+p6C1fjEHGdLiSD+ge2SfXRk4HVUt4GLt66Uy+/CkXwWJjYBqmTo
5npMVW/WX3z7sTD3Em1kAoRTq4BvP1ktneFIRg8F5+5HuR0BVGB9z0HV5naoOd/JUMzWTnD5CUUf
PYXaNGjNu1C2s7GhDXYm5WV8r0pqvyIs9Eu05Fp8cpfCZxT8cRh2Op1tA7gfh/6Q3/0n+9PRnix3
MqJuqXJCYDfNpJ3iucSMqDdvOaX8uCfn2S0dcD06wVYW0S+v3SdzpIJzrmlfIINOUOMdAK11auje
0G67fnv9C65KQePYwt4m6mLitGbX+3npx6MKErLNrHpjdlDJHvWx61L4zb04poUU/isWDmuscp30
o6p6ib9JfOaUoAtMB/yJqRCJb1y/xoYBdiyg5hCsOn2WlRR6jK4ubhaHFAW0fbFLMEqWfaHb8Vfw
z0MoN8CFNEEzNrGyZyRDcKOYYNmPzFXzh+sf77JeKsgQ/GJvkDQyK65R5PCkwGebYteeDGyPRecC
XMXxprtRdlPklTvZbNRFiiDI5qFocXKGVkRNYliz51MMlZflXmP2OQb/2XUdZWIE32vEvlazASpm
Ojb+R5DqJcW2Df5xw5prg5IfQ8Wb8UTyszZqNUUqmvwQY923+X1Ptv78fF2T9zHuC1v/kCH2gezB
itMyQ7gc3OiWOB1KB80uQg7XbkrQHlEXAPee+VAdsgOfLTOJY3vqP33rvOtpguwcgIaYIRYsJqut
KietitmN+Qltw8I6t7L16NUTMz9ECIYRNqbSkbFWvcnY5tURy8tWL6vArHp3ky+Vm5hqwp+fjytF
Ujn6QYGIXL+g6aSmt6oORt+jGd4F4Y8werGY2ySS68a/zeX5fQgVbnSW95amKDi/1v8BjpYp+9ax
fTZsZxmD9foX/BAkHJLdxD6rMgRLpTgXSepUmev/48bAuyF8yBBOyVIVJP8V9hp8NbwfCvUY66mX
qtb2utHzb3Ltmwn3KtQCJYxbhGFSnKn/0qRbwNYzVfL44n/LhRQ4dVs3mI06sGAOETOGIJoq1Wtq
UAnSu66rfoeANKjG/IHOxrlGOOnHXuKa1uP+QqxgEE0J3O0WROqe+jBvux+AY/QU980ynXnD0eNl
dabVxG0hTjCLaG4YiyfcXZ2WTju8WVIM8lXDW0gQjCI0AaprDZDAORzybQbIEM3pb8yztePt4xbD
SNJX4KpMREpVNTQNYVnUisYsIiXODssvJDwpPUC4JU5v1QgXIgS1alOpE52LAAGyN9L80IArGICB
D2MnGVyXKSOYu5VZ1TAy3KrJfqUBcXQUI4Yv16/UJVQbv7of6ohA+MHEOobRDh5H/B0KGQS1TfVb
+Ht0NVd3xl++i+Ltnaz5LPmIIh5+oFtB3Gsw9iI429mZNE4R7O1cRlfCz+LiKlsAtqBoVjG04PDv
F2lFqlRWPxudCoj5BlY+5js1V3PHGtiRak++P9w2aiqpOq6r9iFTuMckGalhzMgxTIArGgmAefV5
QyvwP5Tji+TwVi+xZeP8MDxrqZagH/wUGWwTBQH9O/gn3mYP1L3nwnQbbPkPh9rNz7IW47pNfkgU
tMutkuR1h/V+NXnCxoamupb/dF2r9UP7ECHc4VHXphqvBViktjOMc8n2pvWQ9wnaf3taU4m3l31C
4ToXRhhq6oRPmDQvlETATP15XZ11e/hQR7jFStuREAYHdejNND+k0Z1vH6SLQqtB68MSxPV61FNs
K1JxjbPJ9efZofqNQs6F/jIyT/F/p+P+D7RCeARnBf5zMVhl0ixKlQyhOIsPTNtTZTeX94EpqVOu
WttCinA4ftejgV7iWcBMslOL1pkNdj+V7eYPlLFtxhhqUJYulg59oynzAsHQU8xNp22bcKNH21q2
1LqqzEIKr8kunNEYzTQtuZTeSkBre2L+X4D8lJjzqrUthAiVCnNqQhMtS3gf62DTHWlu2vmuNl+v
f7D11+9CDL9VC10msyk0kuE92mxQCIz2/rQLtxZWdOi2nXdytsvVMEUQ0HVDs0yTivuKDbrWZeNr
PEwNG3JSXcCbbPgipr6dtsQtAJevHGQTwZe7LQiOC6ni2iLQcvPe1FAcIdMTi+908sXS3rL+nCjP
8XjfaptIeca6vqzcdLHXLYjlD5bF1/VzLJz2DUKIYSZbvwDG4BTTk9+QuzDPT7mOYeExuTf69tYY
ahky55pDXOosmClldZ3NU6N6CDiHdB4PU1pLnMclkISgoGClfZrGrMe0gBdm6N4PBNOpFcoKtbUr
yuRLaDYO8clxVsH3VbYIAukTm8ZtNdNbHwjWeI8efWM+DgqoLnLtoNLkYNvhdvDHp7imvyW2zn+M
mEQsP4hg64FiD34HBhnYennAzAsGyDAxe2zBLs7xw7XDdXlrnpzoxEYOi7k8Jpan57iniVIjbU7U
zRy96cUm63825DVKYreuTvjv6/K4D71Qj6BhQmyN2EQsVoyZpqd+EKleOreuOZwi2n0JrZ9J2rnI
pg+Bn7xdF7j60kFq/j+JF6WLVLd7mID6fperx26X7Ho3vuUrRpzgcHq8Lm/N7xLDME088TWqis/7
IOxTa6pj1YtCDPJE5S6va89WZBGRpyUX39EAe4jGsFWNbtfnS5sFAQM5O4Zl82CnsMc5+TLMtTMZ
P5Tu23WF1p2hqRkYa8YrFRWmz6LmCBXJwEfBgo/+Yf7bP3IAFvI4uuQY7lnrcPJQORvLqqVYIJ4n
FM/ii34X4OiNoNZtlCysgzL/NUS7ojlQ9qWsndCWhOTVQ2NIazUO43WBgtJh6gZj1nggBDU9cdw6
szRBkiC5a2vRkiykCFc7jqsoAlTr7KFp7+SZ6dTRYWC6MzRPkiNbdekLSVzfhUtnfdUPcaOD131H
jx2wnDGIvzP2cv6RVfe9EMRVXgiqojLBylM/e1Wn7Uyz9CIme9nLzkZI0EN1VquQ4WzouBnpYey2
WiZ5ZF9OjfAIsVBDyPzallAUQ6CGZhzqcGMhKnCIqmYfA8AJANVp5Uy6xBouZ5QFodw1L75dxO/2
5OOQ+HBD+i0CAXAPWDzm9D/4Jlruygqo7yv1F07jQ01x5X5qCdr04zB741bjjNreAIw6kLW9Kpjk
8O/sY+sGd+QADIgbuanIPrK4MMNyXUuAfgLp+i+Dbq1xVwLRYjoOtRe0d4Py3TZls5yybywu44dG
NWtDOcN4Hkbs/Gn7+jW+ww702X6YDuGRzc6f9BYWpvReSV+cajXkVZUZuOTleFOVp1I71rJ8eP3S
mcDgAp4GNS4eEF0waxODtQ55BAstz3pUedc9yLqr+hAhpGVWFmHVjltKqW7JcGLK0R9OmSwZWL/a
H1KEIGaV3dQ3BFJM7Td4UNNiX6qyrcg1GWh+Y0OLAKiDiojIMRlUYiuIXj1CSWVXblx1bmVIimdr
R7KQIm6XNrZfAlkOhYqc3RHrmE2yJxD/FOLVBdyZbpmEMGJctDTNOPOLCmlF62lbRh1OIW84aNRG
qJtNN8pBtmm5GvaXEgXXHkxjG6oRf4086UcdgEgOACy0zdvs8sQpAt5a7CqAj/153fJWr6yBmRpE
YQ1PfRG8mNC5BmoB/P1QugB+3sRee9OrTu9wdfsfMRZGZChoa9a+FCmEyx4rL7E2hUgRg3MU7VHS
CuzDPElKdastT2y+oC+tY2dQo9yIFq5BTeyuROkEtLFvvTdtbCBblL1rvY77CCMZFnXqH9oLuvzu
4Mhu2qp96hZ2j3VCcAmEWGN1dsc67Oh5GKE3jZuil0RQ/v+/MM+//35bFdY/J9DnoqEA3z6Uf+mI
XdNjN48O9b2i21lRD+Zm57qZrF7rhUAhKW11xVJjCwKTanJ0dmaQo0tmd9ZybGS9//1otio4wbEe
jGEO8dHyobpJp3RrDmDAHEYvKytAAsqKKbJvKHpDisPrbaiUnzg0fX3DoeKxLrK7/uVWs4ClWoIZ
Tp1VjMSCtVPqu82MyB9gY0TrD6zGgCVlj0o97VPtOx6NyIfZIYyqDcj0NmoxHW09PhV2uVNHBNG0
BFB/vycYQXOv/8bVUsjyNwo3MkQ+RvQQ/crpSIDvxWd82o2+xWi/FNV59fIvTlnwczQAqwImNJH7
F29R6ar6qwHQORnlhOxwhSyWVYkfg6ATfVE6fddGGKxW/ABx7rErLC/JQAmiGLdK2EoOW3ZNhMRW
T7qe6QOyEU3ZNsOB1ntfNuVwOQqJPBak0HjygqHdxITnZ7dWl1qih2g7eN0x+2G8pF7hJq7RutlB
Oda7wNPu5evma4/DpUzh0MK0+W9vts3usG9bV0c4bR94G+1O/aN7iahraxpwean41LZiojZg6EAf
eLZ2c/q9TzQ38h80f4M7VCoB+Hhk5r/qeRYihSvaGDWYumbYJNYXdTw/MG4NEGs0WoZT572yr4Eb
b3JX1qSVSRUOcsrtxtJ7Hga1sz5+Ydldn+7ncB/ItuFWnwKoWfz9SYXjK2lpJmij4X0a2rtM1/aa
XoIfcBrupyb4ysh4RIKbuoSVP/qgkTVh/h/xWNG2NG60YkWjVenYtyryzn5b3Jp7nkmZeCDre9l4
3er1Ix+ChAhSgPu3jC2eeOoPhH1RlE0bSrKK9UP7ECFEDQ0Eq3FTQhd9zp0xUB1SJSC0D1ALahxU
izcSz7zqyBYqCaZJ5qar5gKeuQJsG8YFb6JbC1C1ihvsQM++CffJNnjCOgAyRFkSI/uagn0GhZZl
ZORPK/uQ1M9+/FyRH9fVWw0GhmpR5J7YjaZc+0WKNiZoFUctROjTnVHemNFrY+8M2RtRIkXchykN
oLf2NdpnM4g/o2a+BbLBHk50O5a1JIdZt/UPjcSFGDuc7QlTksjMjqpruAlAhYHbipVdWV4hU0qw
dXAn575VwBBZ8zijCpRV9jYMX32iSyz+EnCfB5yFSoLJG60RUWOACaId5JnbbqcdRsCXJ/sGUP+K
W30Nb3VMOPffVemE86oJLkQL1m+WWEQ1AqSEQ/C1sMd92L4xMkiC9mrJGrgOGipAaHha4lwJZu2w
KG+gJ63stTf2G1hFXnSe7vXKyw5sWz/HsXfd7NfV+hAopAk2K4hBmhEpoX1L0OaIT74lOzWekV88
EVCvINjKx+tOnI7IQuyvGDWeyNhPbnrPZndl8N0AJEHihZBa/c7SbZP9ybQdL93+T6oQaXS/NwGd
Cc2MXfODs/TNj8OW4xPVOyJbCllNShayuKteOA+bhUnRV5DlgwZafZpMzZnY2Se/Wv0mly0irvp9
7IHwL4mBSHHzC4BydV8E8CGp/T0PLMfIywNTyqfcqre2JltUWvX6C2mC3bdGHgJaCk0UX73za3eo
UA2odoCIydl2Ii9aUUoscrXna5gGjEXVDczTCA+8ErstasV3CThexPAYbKxHw5td4o7PiicjP1y1
/4UwwXcpvY1OdoF8q+4CV2m1LdXfqFFur9+y9ZfXQozguNSsrvo8QUnFevIfgBX4TmvFNWuPxqF3
yc48YiPqG1iCn9PdH0VPE/UUHZ10NC2F0JYoLFJsioGAorjp6H1inPJ/vO3LHfOHiPdYtLgAoZJV
dZ9ARJBHnq7Erl4n+0zt9qNszGX9wP5W5v39uJCEYfh+blp4SGrdFvmTCcbIZnq5flyrMqhGLIC2
YOZYxIYIMAqiThmSt5RurOENTac+kohYj84LGYLjtcws16cUOwpZ/UJ81wKge/IyxachO2NEUvc3
Wbe/rtX6xVqIFOyAYjOiCgd8OrDEeO0Bt7hF1+EdyxqPNdms7nos+xAnjgo1fu2ndgo/ZT3x/KNB
61C5/U8xr70FWPfh36knFsdJrqdRr+LUWi+6rQ/JMXomO3tH4PCVgwzXb71YyUvw4DkzAaPNbWhh
h+nYZTUbMTTJu/VD4oRe8DzvOFZtgt5yusl3xuN1Bdet8kOiENASrSAk1OAXR2ufDPupOerd/b8T
IcQxYOyl5dhiBEFRtmN0Z1auyiSuUKaFYPdJWRQkxXSkF5W/p/4QtMcw+nVdi//H0AHNDVx22yLv
lrk4G7tsE2APQEaoG+cZcGFZNMeuRn9PtTE4oJ089mXizJl2r1nTMUFLiqYymK5VPS0NY/7MBiSh
aI1x5CsktxBYFJ1uqrE4ZHEJuuV/vGDPHe9CjBC/iIYVLt1HYBn7ZFdXmTcYIUJ1DkYKqcmv5nEW
32VkEKqKs1F2U/ZT7iP7bhtsfnS7dj/fjvBcDge2ll5nHhIvskaLYZoCKQAfx/p8wbSst+a0wnIL
CDVAs7xnpRNzFG1jCxa+Te01r6l73W74BbqQyJB7444h+xBRYtlk2vMUYYq3a39Q5WniiKDkxU4l
FfPV/A1IWIAfAyqYJkKCsjguWJdDMbV+rLvXXE0BKfKihU9z/nxdoXUnhXFDikVlNJDExitm9CI6
UF5t2ZGteRNv058ajgwL7nxw41vqNjJgtfe/8vIjfogUDDJEHgwKc5Q733HjbuuTcQ7vDWx4sROI
Udxgo6CYRd/0+/9QNoyyB83qwpKx0FlItfK4rMExAJ0B9LcFy8zZPwa3PNq1+/ddhw3HfeXpZLo3
Wife92f5OuzqewANF75iTGHAQqTtEBxiivFYL/M3ennTVYU7V0cfi8A2u1Hkze5VZ/MhT2xChsFQ
ja2NUDu42UsWucYzcHcUV/venDSXbYc7ilmdP6vKLKQKibqazGOlmvyGgq8MIBTxaySdPF/1AgsZ
gjkNpWa3JbA8sa1i340e8ZodwCcO7e/JY6CWk/U+V12AzUeB8LpCr1VwOvHoR2HM3x4pHsKZF2ut
01fuNEhpRWSChDA4DDWm00zoNbjlO0o753wy/sOJ5CgTzBPN3Z+jLCqtG+aHfoJh9hU6NomJAF8O
NMKKVr7tWhM7nh11S3/yzLo+2IUpeYqvOjxUNCwDBCBYY+XWuwjHvWmUo8m3mgf1qE7f5xbU2wPw
Q3dh9nLd4ckk8a++kJSPVhGA1wrNI3WfN+5U3prVE6sPZjA51yWt37gPnURDaZugQQsbkmrLzaII
c2MR/pRthPPX9YU3XXw6wUwSu6r8mc8v1Pqp8h8NY39dDX7e1/5+wR7aPh1T0JngXZqX+6Fsfmo0
Pmt2BsoZc74d5jR2O1t7iAMqOal1Q/z7+4mzmRR6USvC84fEhZP2zTbI60NFrSP1W0eZI28iUnw3
mUzBX5msj7SoeF+4+6vK0FfMbkJypqR1VDxPZJFQYiEiTH+d+kkSUMazpb1CdyomKP9kcQvIeP+7
WGJ/SuuzOWhylJ3U7lHD9Hb+bGQSA1nvxy5kCPUfyxxDa25weafjf+aoEiyga0fufGUQPOs+8UMd
wU8o2ljHDYb+PM1mG4yE/coZ2/Va/IyXpEwt2ekInkJjfaI2Iz7dRKI3Kxy3kaVvYpJuC5scLKY9
NvWdMjeH0Eq2Jnbiuo54mM727M50malKyNvXE7XFVxbcidG0aR9EGOqdErTf5/qbVtJXkmDdv829
omeOamabhgFrPdAMZ0zQdCHWfk6712HS/51rI/waLZxo05tNwBg+TdgVX4tkcrSAfDFoKMm2ZScg
uJ5Zsyjg6DD/P0aZq02mg4bqztfz7XUPtyYGQBCgOEQipgJG8rM2dttnQ8yrECmm5RqH0kMqYzle
F8EZHNE8si8QZVozM+oUrAxeEHzp/L1pb9J/DseMdx5wz/+WIeRBald3IfUho9mQbRU46Tb4ldeA
w8of9X0l6+zLNBI+WqmanWYRlPNAMnxQtXDPAb/jefiTUu9SK8G55IrSJL39rtX0m/P9JG5wqk58
rLw8y3K7teRgKYwrvbDrfvLtPlAxDziwJ/C3tN3vwj/bycG0H6+bnEyQ4Fsm0idWEyEvTubDqD76
YCnNDwyQBXPw13VJ6+fE+QspL1OKOxVd2nRZoWKnwk63Jf3u08fRkJSE+BGIGQKe/JhIRnmXqiL2
QmmFsRGEyBD8NnWi4IcmA/RcHY4z+Zg/M7A7C5zXz+eikjZQ1BEvxvjE56HtbfykuNb72IO2Y3fh
vtz5G+sk3zNYXQ9aShY8XZKPoZrxgkasEo8pEYA3QRag+OGht0M3TO1jibk9Z8ybJwxQuwz/y2i2
b4pMO2s0+Z6yyZt8QDqFLYCIwvY1Icm26jHFh2kxixayjOL/+VIc6JfY6NyKnR8LGJc1JtbRo971
Xv+l2qcHc4s65w7jIRgS0e+SL7y/G2xlyGpraaJpYsGZ8oUhJhaz/DQHU9Z/QGg4/Aen6eEDarIx
lFVbW4gRnFzeG5mCPUwkhUly0ynxNmx+Xb8wMgmCY6tqtWDNhHJZXxXbJGs2FZURVXGjubgwCyX4
T1i4mYZoaZglXAkKyjdWemofbUclfKBdvCE1OXStsbuu1arDQYTTdR304QBL/iySxFndFARugBk3
mf01Ibfd9OrH216TpAar1R3g+P1PkriomBJQRUwzJM165MwcN36mnl12m5i1G5TO3FErd0ixT0rl
HzBvfVPm/kMd6UfSWJs0G0C5lG4o9u/S2gfARfhXq4/P2mi9Xv8gq35x8TOFTF+zwQcyGnBa6v+R
dl09ktvM9hcJUKDSq2Kn6cnxRdhk5Zz16+/h+Nqj4cjNz+u3BQbYaorFynVOfgTjU9bdTAonrths
4Kw/BaOsWYui5ahAhn7d7PNDfJVhSrnfZwfeeMU7v9gXjcIyv2pIKEtobCW0zcc0nGjzMBDmZ6NF
UIhAwZqWEP8wbMDrO7lU3yr5dwSQdogRgWopvLb5IZERsSOmtsuHtO+tCsxsc9+706jbSvtWLeNp
moIzYPBuNWxaLV3nV9gY1owIY66SVZaipy7C6+Wb2bQkq7MwJjeYCjNqc/oAPe2AUfaj5Nd7rF9y
hl/+QVE/vhnzJCQwpavNgNtJnxYP3X8HAaADGhwnO8o34jWYn1BILg7JbXsM7OqFZ8m2X+Tf4tl9
m5TkRtH3qCPJLWYihbtQPY79dVOc00HixNGbGRo2lf9Sj/dPsTI4WPzPRiGLMMJBXtKg8+VoOBhy
74ILJxrzQ1fPh6E4Cyb0IjCdy9e5/dA+ZDOPoKtaKcI4Nkrm0yNqSFl3GnkD5jwRjMk2ximXjZAe
r/bm7CbvnETnVORpQHbhgX1htzRLrZYLWDVhutESVE5nW4B+RO7lj/UPN4WuMlYOkIqwDYbcTLux
0KAVyT7w6Wxz69FCdOf/5s6Vqn3IYoLQNg3NwkhQ7GiqB9RTsPx8P5AXYXgw1MRqhddaup14syKb
V6XDBQFhk2A7lbkqbcxLyRBR9o7lh1A7h82LGf+8/A037cdKBONd9a4IQwA1YCSX3LW6YRk9eKce
tXbXFT9J6w8CR96mN1/Jo0dePa7UWFJBbSiIZ3Gj1YnVSYqVjueQOOngY0fw8uk2FXEljbm0bjSy
UapRBpCnxtOaaZ8pb6QuDyQi3mVJKv1QX3R+JYpasNXBwkIUZpNAF4d8aC3sMDlmpFpllDtDK9h9
Gkt2N6RwB/mwH5rmECehQ/qxdsNg0O2uFF0jJvskTL1OSx0zp2C7tQjmIw0/VwYR7RRZSxp6oMKc
IuEMPg/JkrohsSQxt+qmdtIYlMZJAnjZ2DUkzS4Fyc+67JyJoT3XzRk9HA/bAKjdxq4MUoGmAAd2
XloA5HzIxeEbnBygRt8WrXcD6HcURAmmXnMr7msrz1N7KUuOmdjsK6uoyqNHqIL+gi3pAZoThAYZ
7ISMxC4GaLKVgFNGPcSLrzYeeIpSPObBSQh3m5Ha0S+3tZLMvCw05rFGQNd61evR1b3wEHiqLwH4
NHX4fZ1N57USxryxCqC4Y9Sj6KxnWFISMTmXZZ6QN3ZaPsUg/rusie/hy6WzMU/MTAdwq5YQRxfc
Ihui7MCrr3Kbon2Ppz+xD8adwHkBm9sL69tkH5uKkWK1w23S5mh5KH3yswmtBSMjYI2z9RupsuZb
XhFi034BAQa9ARkT6Gw63cdpKfQRDktdQO8DcxXxD+GO5G69bg1ROnQVJS+g/35+3bou9VVAZ2HG
5CoQPLO8u3xpW5Z+/f8z344AKjHVZ4z8Auyv0A/GeJx49Fn0v2DVAojhCLGBlmPo7ED2qOSqlrTo
xjejbFGooQAQJF3fHpts5qng1vNayWLHspUeM9kqDaGSveSBq9MPbqojsShMufgscIq9W89rLYxJ
TpIUrHhRCpciCW+qdCcLodWXr10HrjhO7WZzk3MtignPcpQRRCGEkVeu6bmKxApdwDIWWPku3MoO
bJBieeORN3C4HeisnAsT5Y9lQPo2wtNKl53Z4E2nJwBl20brGPV9VtyMCzh8VFdtfwdTUcVAjIbk
D0MqbCxsRFWdzBK10E3gGIV0Y06i28mmnSryjVK91aS5Q4y8u/watl7bWirzmaNclQowcSHdxFiR
pFwrAu8iqX1nH8NaAmP/C8GMcnGCBAEs0ylIxsY4ehiKZLGLMHeCXLBIolllUt1H2eJKYgsP3p3m
gDTW5aNuW83VF6bfYhU31G0qqSjjYQQ/tmO1suTWq/VT3dwW/Q02+YfsdhoOPYKz/AQkI6P8USQ8
N8z7GIxxk5oq7QoNOaTsB/54jqHSvTe4oFx0/xc4kk2TvToxY+vGjExZk6ORF9fAKVaJS1LhqAiD
P46qNeuFPUrIF4yZd8wto7S+cyZCM6uib0cZd944dGlYs+NDd4wBvSI71SOvyLBlbdfCmBfbNVWY
hAuK45X0NA8npfeS4Vvec9Jy3qekf18pT6XXPRpcOBLxOwxoopW410Dn0XLe42Y7bXUatrs8h0KS
GwY0RL3PXtIzAXsI6JedYFeWMOqZKzjCw+V3wTnZew1ndTItENJ5pPUG4oc7ZRf7/1uFdNOir0/G
mBqxRYkoIjhZmFnFXrBGv/ylu62D2Q3MVUk2HT8NHR54++Ys71osY3/0uCtVYuJ4wWPnyDbwNKzh
e4q59fY0XRVwJJe/5lZ4sRbHGJm4GOKC0LGE0LiPFEtCZVtzf0cEQgsEFxgUZUe0oilRlzjHUoph
VnY4LSctBjVWOvEmfTaPgvwFTAygnseM/GeV13JJKYkO6yHqrQt6ontQahx143cCMoB4gWRTRPaN
E30WgwZ9UpGIgl0sQBS8ThdvkO8vf7GtuAWzbJSBBKQSaHR+FqHmmjovA2K+1LCH6JhIvhRYweS1
88/Lgja3JdaSmOtvhbgWTLoPP9oD9TOyW52G/QTQmvIKtctDdxhcwW9vmluAj17xanebT3l1TuZT
9oUUFQtw39D/ri2NgH82tEIgYJQ3evygYuts4Q2e8hJLto8nFJ2kV0iRHS1zzJfIrm1jLz8YoQNM
Zl+oLB40CrXmX8KJVYYnfr7KZorCMNRo6lMACTwOfbMBN5fQO4tY2Voz22X/O+3+dbbFRL2Am1Oy
aEAfPip6J40EX9VDZ4pkjuX4aqmg/JhQFk3UvjBw9t5DWxnikLTxOKGUgQIzlnls6Rg51TMQqg6h
DehGJ+ZFnF8+JSOPcWltt6RLlBrgI5w6H415AOXagnTbGSejuO7+9TP/LI2tK9cZiGYDs1JQ4j9G
3bdhfEh4kcAX9WdEMBdlzFgyIDJEUE/WAjOP4uXxaXO/2EVGDOPI+jgq9aoLiNNJnVuXuovakm10
uXPZlnxNRRg5jNUSwUUpBSRUsVFp+HTEoDiCFMR5p9nk6B7vSIzZwnK5kAc5sDNkvbJ0UL2i0irW
7uUDfTWOzIEY81RIk1j1gEdGuWRwMLdmI1t9VVobxJR7zaqs+DS4NBCmbMfjUSw4sRU9xCfTwYhn
ouG2CIV4iCBebZx+egnVt8vn414Y4zANpYmXrJEJJl0CX91FXlvYA0DCkbD6jcq5Mq40+rxX5qJA
qUYONagHdTUwTvayC05AenWBhM8J6L+E2MyXYyyFvNRFMuSF4ohFjIKGC5wtZ9FBhq3weEG+Romf
RbHxb48auQwGToI3XO40P3ltH3N/vol/Jd87eM7aS51U5e4ZblsOw9SwuExHRpibS8yibEQg1Dtm
Cq6k+SUzv2falZRi6iq1g+BNXDiVlO0H9yGQuTy5qxEjGg22Q9t7WfeT8SrmbbFtX9qHCObSQATX
KZFSE0cldwSbXSj/L9VdUXJOclkMhmE+q2EnjZj8ijJ0FUw7aN7M9NDMftpxNPBrnPGuF3+dBoHi
ZzFkBNBGD8BPaLvk6V7mDLvsONmCn3vZ1b8GmGWEMRa+bQKzMyZZdiLpZNS2oPf2DDjbyArM67Da
VQEPruVrS56RyNh6c5jV2tBLgjLe7L5j/u1ogskfJds2gh/fkbH0ZmE2Zh/C6Tel4gCi0h8a6fGy
Hbys2wq7NF+pgmS0Es4SorNQCpZCDjGvS86TwdjyLiZ6mC6m7Aj13mztjLz0+u3lY3DvhDEKekqU
Wg9wDpry5wfQJJpXdHaIR5fB1W3GGAxFVr+rB8oltNufor2qusQyfbqL+d/MgsKuVJcNaEE6OVcc
rfwhyJY2hYCPsjTedrrCUbT3r7tyT1WTh+NQqrghSbJNcbHzRTiQNrseKmnXtcsxiISHbCqvAK9s
lQJ2roXkGdvLINktrS4u7g0zsdSw2veptisjY6/Hitsb4S7PsGcc5p5glo4SZ7bcDgX26wwniBvM
slVo08UHuUKfNevQ6gSBRoUe3WXd4Kjfu29eHS7AQGA2oYnhVOXDAuoFIJTwoqUvOetni/CuNCsR
EdhnpD7BPfXN9zY+gKbXirW7nuzD9OXyYah6fY2L/jYJ7M4poIVHUld4S0Zpfs8BW1iNiWcM5NhI
IZpnYWyB/Mm9LJP3ARkzNHWzZrQqzFCKgNPMhge1KW3dLHjV5y+VSOYr0t+x+oqyMqtZGwMcmYac
fyKTx1eVC84vD2vOHCfFcYXvsc1KmNIuaSOKKaJo0Z/T4yLvowItVY4Unrlgh6rCuG+GbFlkB14J
lJJo+oDXODj9WbbjbTb8Q0D2oR2McUJf2ojUEQFZ41BpBBl+4nXfx1dyvdjJXemNu+IF0E2X9YP3
KdngpezB9z4SxRlku9ZOIBBoA1ssOVrI+5RsUjoXnRkH2PuC28UknJv7xc6wAot2UUOP11vivDO2
w5OAnyZRkNE5RM7tJJpss4vdKrkDDIythJUzqj8uf0SOCWaBhNumA+fuiIGPqq2sBTN0ksIjn/u6
s/r5gbHQwWGgVnNWIZAtTuITqLa95rt0Kx0V3Yq+q2CxMnaoUXqw0lcjWsX6PcADn3md6a9Fc+ZH
sNaEzElXlDlCXTQLNbu5T5zUVt30NDqKXd8Xvnx3+ct+7SUxEhm7MgG41wwnWGdMlXwTn/6kItMe
Fnt2em900D70pH8N1cPIZGIekmE7WDQQjyyNZovZ90Xx5AHu7xgtLgq1nBd4OSUC7Nxny1mraZBJ
wNaHMbtVugcRNVN5N4HzKoIJmI6tMP03nyozhqaW2wnZLKznrN/ExbX5Kwt+Xb41eikXHB1bq4xN
RQCSZaY4wnhfyl5HXqbk6bIIjtdm01chL00SFYPi6CA/mY5Lf05C1er1u4VHcfB1TvSzOrB9m7HR
W9kUkLM2L9UpPcs2fI2nHLXXGCQzxVHFpjjY0c+5U/j6g7nnFWJ5J6Wed+XsSFKkYgBQPUc396KB
0ejpnFR2FocYoXu8/FE5zoBdFtTbIQXiqEgAO3BSctDNV85UnVT5+b+JYayIqaHHkS0RKpT6XkcR
pXmbg2/dyEkrOEaZ5U6M4llKuwXX1ql3dXULFpPLp+B4GYWxEvqQTmY+NThFeCcFe71+LvLSFvtj
l5yKiefTeFfDWIkuq7RunirkrbHgKlHkIjd+SE1QqWo6L5bjfTnGQAxFSbq8JvJ7wUt+wnYhuAeU
1lJvJVsBM/ioW+bu8sfkiWTCkDiQ1KEqBcQHoAfLluzYxTw7+z6ie8EqsfSCpAKGXRTCldA6nuwq
O+G6PpMDOr873Q7u2wRIR7PT2clbYSv7ewFZocBvk9LneulXMPWVMEwF0FIjVihO7xCZu8qVDnSV
H+4bgeblz8rRGsLYjiLW5EheEDRI3b2WX2fT3hSPKreoonDORP++MlFDZRBgJENhKOZif24RJud2
humoel9fCw4P5Yh3KqpMK3GxaA4TGN/w8uanhlyFGAWUHwtexMVRSRa9SZmSJNcSgTi9kvhD1h5D
M3AuXw/HTxLGhAjguyTJjNQ96M19Zsh/iEsJlMWeQ13H8SCEsR2mWMY1EVSCKttTgP6T0SV2px/D
8Zw295dP9HVf7rOzJIztAKF1NIs1av+zT2cPwP3sYQ7onUBWt+WXSbeAjm5rnnjMbHCI+sEdrzfL
0w7GlBSzmMmIBRBPtXelJrvl1FtYP3pKo5Gr+JzHzO46pWU6ACMdU8rAJ7bj3WRiMFVZLMWnSLfx
fOINPXBuUmWMB/YvE7OvYSblWPylyIUbZCjNmu1t2mlWl/DAVDn6qTLmIwqldKgjJPU1+HGrfdvv
evHHZYXh3Ba7DxDI3RBISaw603TsMtVSKr8XZovUvObyP7Rx/s6v36fdV1YjI2k6Vn1L76raa8it
w18VGMppoXEQrMun4uW7Kv2yK2FzpWCTI0N4ChisOwAh74odGLFg5Zv/YZGDk0GojBmZOxDZpBqs
fKAezf6QKJ016sRWUqsOjnE7WcPIwWvdjH2wRSgSHWMxX2aHJVHQ+hDOxTHi8kciCPbYqFfFbH4f
WuLXg+xjkZH7TTe9DAEsN0ijIJhdbZ3z3tSFcqFdv8kJj6lb2tq+QG+i3ZNj6Mjhb13iSiDjZ+pI
W1QjgUCQjVSoWrSPxk2xK0/GD8kVd7yZ322dWYljdAb0gUXe9CjVjTCatIQWFMDKn+xol3t6Yv1W
fXoljtGaOhfHPomgonPgKtJdHB4icogmThS+qZsrKYzvGRezCVO0x1D4oWvBdFSAvjheZYKnkMxh
sEgnpEGA4pmslJba3ciDpeoPo3zKBieLODbrvfD3JYZbqT9zKD0JDTPsU8VJLTp2iWEc3zxLdHAa
ffWzDjzJxM3ASJO4PALBTXO5ksy6124JsU6uwwEoxxjgcz0JrDSIdzEv3+CekXGjiU6aLoyQPrVu
+4RQaw94cDdyNEe9yp7KfYchQn0f3vM83PZwzscJ2Tn7otcFbDIiWClnu1HwfWV7PqNMDrTCg+6j
ju3xRkE3nepKIuNUlUpMJGC2yM6c/aE2fk5AZ2q14lMPZC+OW+Bcn8441DTEoF/U4PoGz9xRJpfR
r22MZoRw3piUpNmH2FnyDnTdHMm0O3xBZVnj2fZBAiwCEQnWqdmD9O+4+P0Jg2P/HvGNBoCrr8kY
TZAaLzF41WRnSb0kx9bissuLlHeczeB8JYWxlSbm78agwIfEyqLX7OmWMCrK+9jWkHNkbv+dp5eb
odBKIGNgxA5bAu/J4yT9Uil/Z2GZvBUunnYwZiUlcixHNFvrDH8m9+DAssBasigG5+vxzsIYkSLG
9KREZyI68QYQJ01yJYvuZX3jiWCshxmDvE0zYSGHyetqt8r3hOz/kwgWOzgfylhaqh79ktnThF0b
HAhvGIJzISymhQpQ+myu4VXi8jykDyFFUHGw9Xj5IJsu8kO1DMYo9FG4pF2IAp9Uo4FwK6tHLdvr
5fOkipYpPCU6Z5BkOxJeCVQ+B6fL1JYLKomKE07XqvxkpK6a3DZolahXyrIjlRuNiyXqvELmV2yS
z6bBYEyDBHMgq7SupF6Tg+iKbnUd3Mg32DWSDgTzg8qrvAPXkV3uLn/g7Qru6sBUW1fRuL4IpJAa
lOpomvY+mr7X9/1BOyAsuY6cVrAGuz21e+FqcSnt7/R6+QdwXoPBGA+9MZARK7jhUrzFCqpUplYV
cg65HT6uDslYjxowVl2Dz+tEWBusvL9abP9fWOJ4Mo79NRgT0spSriF8BCTO/FZ134KMgwfJvTLG
gDR5l9QNsK6crB4tVTX9IGysesptrJ4u9qJ978bY6rTvEVBasHFdOESQezpkcQ+YW6eOMlcJRRd+
wumGtrAaoj72OhaAQu7GLyd8YIFVOxW/qjRR0Osc/QdAZFH8Go4N0r3RoSBVko0JTyt2eHg7PLFM
1DJJZQxQBei0YaqdZY6jHSWPySgf1URzqi57uKzC262/D/UyGSvVDpViDpGB8bPM0i069mueUc1B
84/u5yAaBGMGr9DH0TJ2naDIC70ORpRXlPZhzl9TjQeXxDHwLJ1kmIVaOQHx1AlqLxr8ENuc4o3B
M/DbvdvVt2PsT9u0UtPPeP+qNbq0f4QxghG5XVxayVPqaw4tPMtWgnqzvldRGZbf+uPMy2c5fsZk
rBBwA8CJoMHsL21bW0KvWaE0PTeTcpbF+Ko0sKUWfhdMbqxGNeNr6KkaRNQMMISzXaUoMvSgwqYw
BhsCH07HlV+1Ew3lxZ36kzdpQA3PJWGMj1GGceiHFvXHBA3x9rkHJEFe3AbLXROfs38PEUk92kd2
yy4gl3If9SPmXMEgLKJPAsofVDqbI7b+9dv6obMLe+ocnjvbfPkfQtkMqROLWSh6jDcMxnRWS4x1
i9VV0ip+sCAMynip9eYbWYljDE1aimQU9Ant4thustKpkj1pnueYBxy16SRXchgDI8WdPpUhXIoU
+qrh5eZVEv28bMQ27clKBOO1prwfjapC46BoXki2WL3JqXZsfytNIqBwJSAVYHwwgELVdFERWdf9
naAvVhqmlj4CmrPjPWaeJOYoYMoWgSCORyVgqD/e1/LzjM5V6V3+YNtWHysyfx2IccOFHmRqa6B8
syBkI66EWXvNyU+1Q99v7IWOyQlOOedim3SqlPWJqMJIDcGDEEqWmNsKTJLCZTrZTIiJCbMEimlg
+bM2GRXmgtT4gDp2mRZkdPLP943l09ChuOKkrSPOPy5/ze2H+yGSnn0Vhpp5ROYcu/hOKAEVEGC8
QfgrabxMVXwMmvw3WYwmVpgoAUQn+sVi7mbmAryifSxYZriLRt560/b87upTMrooD5myqP2I4luy
I+k5IA/Z+NTgYOm5md/0cB+PnIe8PSy3EsnoZd7kphoDvw2Qw9L94BQ39bfIjt3Ux0zUWzpYiOM9
jLXybCHvqO9/X11hVCp5CTxSOgA1Emt4ll76c21XKQCx7dJ4uHyH//D6/lYYdvq1HHUwDoYdDS1H
l44fJl78mKLGgdU4hJaht7xelrj9+j4EMjZYiLJBBZIRJsrj5z67KfqfZYBSBKcfyT0Xk4AatSJA
6THV2wzkcZjReE+qXYnh3qyXv0kzGNh6gAYFaeQYkeiqMwA3h9zS59KKspAz7bDtEz6OTP++utEh
nMpC7TF+pQQIbJfHhocCuBl2fajq+4TbSkAXm8i2oxiBjzw7k/BYAw5Arp5QcNy3puGpQWT3rWpd
vsjtMupKKmNrdKMfUYqD4Z48xQPs930i2YgY3NnRdo2f2QN3TYpe2pfIayWRsTi5FBiimKE3OR7I
AcMix9gdAlu96p3AQt/rV8Oj8eA+Rsbu5GJVd2aGIpNUPciz38V7XTuk0dOofEuCnT5bfbH/j5+V
sTuD1FaxQbem6OZZ4UhHA9npefR6ABIX8PX7lufoOU6DnZwVdVOMGgWHVGW7M28r4iOk1aVbQ405
LmO7gvBxg+85+UpTzWEhpU6gqZ0j2hQMMUiswcqwH1G4wj565HzL7TrUSh5jbRbMZxlqhcK7TlP0
UB+9oQQe6qQf86Q91mHkasCWjsAQn1STFWSaRYFiiqi9BnTjuSve5L5ZrELorcYY3lpiOAKRX6Lu
Kh6DGxF1OrTT/jBz6VlNcT9ZaEVGjlXt8srMAlsSKCmDjoHO9FEVnrpWBZVxZg1q5c1LYYeAHJuU
EcWaooXz1HeaVrxKLdoRuriv6uh5RtiQ5ZUdS7pHcB1C5MZz6beaaiUleR3a7kkOaoxVR9j31fZL
hYIAATf0XHrqYDiqEF6ZhTJYWmjuzSiEucWshFJeobuDQoeWntQstVTxcRYDS4rVo2j2oKWKwfdc
2AI59HnnLkFgF6We2I0gPRUClnGL3lerxs5a1Y6E3q1z/OAmVn60fRNbUk5+FYk5YQnkNTcqNCGq
3pqAQyxMrzmWUHsAk5uJbHWAD51KdY+i5E4RF6tdSnvu0yM2qlMrW9CwIINtwhArne5e1gmOsivM
88rDPI9EBS3QTDjU8U/ZADum38pujNnOy5J4BvJLoKlOIAymFSw0rL+ZgEsz7XC/HCaXdrbaZ14/
bXsn90PZWcpKcQSO+ZTDclBfTlADSCcL9BXNTryeXPSePACZORjyP1ZYQ55zK32+fGCOa2dHwcLQ
kIKEdkgbDF2SR1m4HUzXLO4uS+FcIGE8uzBh7bNcYK20sXL0rr1vq8puM8kWtLdZ4PGAvk/5XvA5
hHHeJhk1Oc/poDGAEeRMd6OQWGlEJ7d77DI9x41ySrKzRoSjnJMjVd5IexvV6GwA2cMShNGSTIBV
hy+VEHmJIB2HEpa9Lf5QpdwG0YQDFEOLYPBFRu1pNnuvTSorjAReuL6d/P4dhbDT/UYmzIlMh1OA
YKpNTlY+5ar/n66GRTBtlyIumhFXU2BERL0CJlSpnEn5EkbeZUG84JwFGknkEbvFNdJsCg+QOfFb
dwSLqYUJpW8yKqFAWOgsblWEE2bJTMCThgGQIAO0g3qs9s3EboYfeb1b4pO4eES5Dto/OKek3umC
7rFz++UMUN0oQhCLyutgxTvs2D+Q++IJi/UAo184YSr3ozLBThmJS6CCF9qRb4t9fIQie+Sn2Lid
KwGibdxhJw/VO4fX9+QGBYxJDnSSRGqI+BhTzXvdq0Ht0h1UH4sXmHfnWUlOMM5O9Y/VqA+ihIig
XmS711DEF1rOM9jeKPkwxOw4fx2DaKoIEOUk++zG8CmUX3MknT17gVVgriewx2Pxg6MsHOvLwoKC
s2QOVThW2vi/Ng79OT1mDmBHjtNhdKZvhTs8xh4vW6UqcUFD2cJrn45dHFP8jEgIXbHrbWUQ7MHE
sMoS+qMy222cc9SUJ5IxyAngJmlYDi+XneoEY9XmIUB+l8Q7jfip9B/DBWpVVwFrqOdgWxmgLov0
h46YRNkT/dEARUzJmXfjKg1rXRYi9QON+ycPeHJ+7Qt2cWyeB5vOsqaeuRd+/t764UpRqa9dna7U
gdEwaHT8zB7deFfdBw4l45Xs4Fhx8dB4CsqYF7Xp60qUsRTUY9QzxibNfENG5I0xR0G2m8Afp2LH
qgd1wnhfECJCCJ5rMwIHG/Gz+ZsoxXtDr60qadyAfJNBEG1FcYvYOXhszNgSDHXfC2+ylD3q4Vuc
tS+cF8oxPewsdqY17RIY0KXCtIzbyWnPvZ/7raefc+zlxlZoyzsegen2tPTqYzBXDD74LisWOC01
E7Fdhk3ZInX1JjzWs4rnkriY3vQLqbsSY4C2qybo8dJDXw2ebKhPddyfhKm+a2vpnhj9nQ4gReRR
Wlc9m4HOy0N52Ro72R01TWZ0Cnb/tCS51sF91WvR3tDic6oX1jzfKELtROFTRNOWgVNX54RHLHtF
JQlLKAlwQlE0eHPaXWM2yyW6ylFOjg6w49ydmBupnkJMNdRWgfzR4K0Wcp4ZO8BdSbkuLrR3s1Si
ldTEl0zAXJe/qoGHjUtV54vxB3MNyMlVkKGxA1/i1IStGkCfy+wQVh0Y0K+iSLKqLnak4Oflx8OT
xVh9KW87EE8hl1qcwlt6ZLyVB2KJkFc43FSD1ZkYez+2qiLkKZ5LqjsxgMebztN4TJTber4Swpj6
iIwknww0BsTDn8w5nWsTL3LveSham7qwEsQ8/nyZgq6gGWEauOZwxpxDoNyVyLEvX852BEdnJjVV
xqY/m3nOgxwAJARJUutSiND0MOwWP0MNOXODc82B79w+1IcwGjWvnFYtoaesaKgC1gCiyL/3RW8F
LwtYdC4fiieGyTMHNQuWZqHBd6tYkZnZSdWdUVJFqUZ6uixqW+k+TsQo9zhjjF8jUG4Qng8YOhFA
9vp7azOrO2I0e8J6t9i1KNcaKXbraP1NsDDT4iLMR5CYYK2k+GP2JBuD517pzNjw5uXS2yHO6ifQ
T766ubCqwR9TYToLRgk7O3WKeebY12/FvXlLt/6wVH6SXi9/W941Mk9AMwJ1yhYF/k/6g4T3UnPX
ZldTz+kpcl8AE9zUqVYFwO6kqVoXWxThTb2jFNfdGfkoN+zmHYrJmEwlbNpWRww8zm6Rn9T+p4FZ
BCCTX/52212UjwtjvVVVN4vQxiCdBNhkcDu7QOdBN8EWr1Ewlb3BT51atH4vH1xJZcYBdCMvSoC+
oGKFPJRghC/EdCfCUpo8pffa3eVDbnuWvx8fu4FkCmllCDNs5GIelNGbpRE99aPSvfYcF7aZuKyO
xRiUqZjkQJtxaWGDOnsO0GqCrLqNnDJfzhIpdlE+8QiCeYdjLEvSqm1TpqjIxMa9oXnTfFLKJ2Ls
Oh50GMeEsdtItSYGWLSCB+i0HzWgNUGR0Sq7yze1XVBdfUHWfsTl0AfAi3pPV2izksIRAXV7dCQg
lCqjzSsWbJdEVhIZ6wH6SdEQTAyBJyfDz5GsOJg1t9VzsTNd/W2xywcKcchlvuQ+PMacJGSZZzIg
DPmzTwJ4xXFvOOQBSAAAVSxG939or20PRK4Oy1iVIlNDeZLhIYTCqvaVV9oGKheprx6Fc7NT3yhA
G0CsXuedjHnD35zr/5CviZ/dQyDm0dBqqGAonQ2Uu0JSLKEzODaNYzo1xrgkRZHns4BXWLZPQphY
qdY6gD5ARTbYc9SV8yY0JlCJiygIyhmPj9bjBatCZSv2lyM6Q8rt4CpoeC0dZu85B+S5Io2xM3pd
RGKWQCxFbA93hRMeKI2E6ZdOfM3bbOGdkTEw9dyoepRhfmAOnidsVILWViq/cT4kvfivicbfJprl
EelqkoKIA6+B+Ko3XgG9bfSac+P/x8hSY+wLIEtmsTLgxAk4uUcMBn0TUOnldaA4fkBjbEoLmt6g
iZE2qfWLGfiT8VqhzJneRos1EW4Til7ApW/HWBKhxd68nOJRU+S7zKl/LboVo6YEPkJwz8m7wO0K
+/J98XSCsSNKXVUBdisBaiVGV7oY+aTOd73CVXSOc2OnFIdEXkhWQvfEg+K96BbdBS/tfWhpP/9U
dxiqXcIZG+cFsTpjQKZWLCZBxAdVsTkmur3fyRZlUYv98KSCptWdzmCj4k0icL4pu9aFQgS2KQL4
VzFzGvE7Ioaehx3HE8HYDYCdJ6WQ0Vc2XdfjLpheuvH1smZwVF9nrEW5zIWUjrDwnbFca4l51Ucv
QwmadSm+lgTF6wagjV8WyfNqOj32KumoxSSvWwHRZPMy0j3K2+X4Dh7nUcLa2Yv3fxJYzTvw7riZ
nz9fls8zxzpjVJQQtrjrkNwNXrEXEULTnEe6pYiQ2VXkX5bGexL076vDooOTpUCNgQufn+dop5Vv
hvlYjk9Cx3kGHDeqM2ZlSIVU7ksIKrqXECTx875tb7vkx+XjvHe4LlgvnTElxYK+0CiglEsL1MsL
HYjBVv1jjVXYBM0N4+d0xKDMqXBnaweuLDexMCKTuMEdLxLknJddBSvrpAJyBup2Orq1XVDbmgiW
udj4HmfZr8uH3h46+oiD2J0woVXUFok6gk6s2Yz+sAv3YCcFestvIa+uBDEBSpFIpTobeBqTHlhx
FIFnwHTCmstxRi3HhVs0GMsCORhrEf+PtO9Yktxmun0iRtAC5Ja2qtr76dkwNI7eez79PWj9mmZj
qMJ3WxttJtRZANMh8+RJZCQ1IPN9R+9mdfVmGY4zUqrHesg8czIfyazgh3SPcTLZcwu6BjkSWMe/
FN5+JxL8eFjedUth5PCiTJ1U2GJ4jC6RGPlYxSKqCIgOzfkdmkn5OtH/Q1ZSH2d8ZR6nOVagfcdO
BVHdV3g4ztGMCpA04QpbWeS7aDDtus3deXSa7qsMjHgB+hddtosUc2HUEWiswO2YnNshtdTFNEZS
3aahQ83ZBtr7ckybC1MbL3upvZooWEum6UKl4OBOSk9PyiDL7tWl/k7jwsEeiNdEbQWfmzmHc2rH
+Sj0CWloDiXyA9BJTYT6bdbcaoXmo+N1SeLyOHapE4OiVnAbLAM4J5dzWn29dsYqI5AyBB+9YI5K
/ZEdWdd+nARXLwja/GjYOMwteI1hWop1GjCtr2JtsgiSuB+1LdPCTm8wcfA0wzSW1VBiiJshfZmS
Q988VJnTKZdlfpCHX4LL28/1fwvj4c9KFOeDnIaIYNrPKom8KfxKCr9unrTWR4nZTgAqkQQV5X+J
0e9CuZzOqMcCFMQoTKLdFKjeephuiW3amD/4H9YY7Wfk78I4rwugZTyghQUnBAihdm8IWUz2deJd
AOdu83pM1NyCIyieKd6ebHa9CJRAv7WA6+7gf9DgFGRZwhvkMjvgmSZiNSpad3dsg0HmjYf4RX/r
AEhu9SJQEtEVcr51pLO05AsD8R3bx/amecKavR/6Q30Ib+iJVZJ1Q9CeF0nknCvFpIOWR4gcUeN0
aY4U4Of5M+0nGO8fjXOh6HDGod7jo1XYfZvO12Z1DHM/t1rBQd5QSn96p3dBnFfsh8octCEFzgCj
Gu36vaG1o0ZZYEmqN3dKZOfgUqDTDLR87GNcytEnVXZIVthd2GOLYeXTQgnKbPGxAcojceXrqu4U
AODVinY9RjlGuGZgTr+bSumfvyN2B+d+Ou9YlVIuUgnvcyIflLj2aowMyZVjYCmdiLpGYEM8Jjom
sanoGnz4ZHaOBswwpvQ9zKgdzp9IoFY8HprIi9nNJnpZVtO4UU2uSTUIoqDg0njm4AFESgWJWfL1
JcuCtD1Yxtca40CLQLFEN8Z5nSU2sTuZ2WSqYGeVR4i35t752xJ5GR5gWC+pXnQyrBD0T2+sivUb
OE21US0UFn93D0Q0TTV1qukW5SxypG0867UCPszwZCB9yRO7aV4EJ9rNFTZCOGtM9fr/Ig9y/RPj
90G59S4+oMbriObe9vl2NrI488mMSYvDEvlQfIwfk0PpJ5kddw5b3MdW9tUBPeKV7MSNLaoS7jq3
d8n862ke58EANFkDfVhtl8tid9G9lh+oKuBT34dAbwRxgRxLCgjKQm/KPoOAM8W8bAtE0yH0aQAc
3O3qQD42MTSH8K/mpRDkEQKN4Wk25FbF8qWOdXiATMi9IrlUhJAt0VVyZtamsQX0IrCFXYv609/E
h8UTOQKbdsewYqFd+NGD6GL336Sbi+Xie57lcZOtwIYqje6ZTWjPc+UqRhwMheYUaerNSe+hL+nW
qqiEuZt+bkSzW9/UNNa2wFpkBaLnzC+Ig/9GrZ1rtTP8yDA9cd4gd98MG2Hs+jfCpt7CumwF18uA
xf/73rF9T7aRwzkXLPUrC1JCUdMjYwuZfsZu4kSP6SHBuqxYUKzZ10tCCcC7VMP6x4+HMlMDg/Nv
OlM8VMQxMTCSrl/OX9xumCHvMriLi6aqxJgdqtqzNrsjuckUcBE2WAQW3kWVe17Wv2jjuzDu9qq6
DftqQU1N1n05P3ZVaq/mYSaaN+vXnf5jtJwCs9Hnpe7com5oKLQSzdKpynch4lLqk6IuQIy2OFiH
YueJI5zf3ZWhK1g3ohETmzo56yZTt7JJLMWtkYi1XVBg2EAS9Wp3DArsZrpumCj96zK/fynugDK1
NEVxFxDLhWwtdmc9p/WzkXmZ8D23k+F8EMa9duq+nqMVBAZga83Bz5d5oase9VvWgmCEPMOFIkDY
7RXoP0jk7jAcAObEIkvALEF/XHjpTXsRHk0A5/PriFHKpfaESU9BuWdH/T8I5f3jYowgTWClNO3S
kl6j6imLg2L+lYlqdntN8A+SOGMedZ3o84qvN/uLZxwMP/EkLzyED+w6saVT+LTbeZF/EMhZ9kpn
wwzXBpBFGBa50rrj3P3q6+divC604yp5hiyIoztO+INEzrwtoka6Vo0MJ/T/5YT3re3dELjka8wl
2hURrlK9wlzeelk/WPd6DcKU2iM2u874Sv6mifRTZBFcGqZYixbNJGZTrIwl1vgWu9QzY3tw4cwO
+r2Yr1hwTr6mks4JCm05vAo1ANJ/rcPn8RPUGvhk1LTASUHgvLhDTRLWwo8xrhK7VOXhLjduCyEu
aP/ifsvg+31JZ1aRkUItlhrba74ynhfJIZegQlH9wj0BIe9/wuO/H4pv9RVSJSESME8yPaSq02n3
c3z4byI495hIYy2bEYV7vCPaQ76Ak9I9L2HfM73fGucOJz3JsTNZVsAMFujkS1o6AIzaJV5Qn3gz
b3WA7+4ZSz2bswlHQbA/cLB+xPUtRvTOn2Yv9H8Qwrk/WlOFrFoJQvMr4NFsrAe7BTmfn92ISL53
jcZQNOCbLVmmPNFKP2ptLKlEcU2t/6aZ6bHWMJYrbtCzL8wVNXQDpkMIphIshWcJMYcmKsocWo1d
6vJX/YSUEK3JFAsQ7mS3D0SQ4N3gvxHHefM+KueMGEhwZcyuZVPrLJJ5NNL1ecrDCxo1Np0xtnj+
o7G/ee6InD+fsD9Ox3Cx6hamk9W+Mt9Q3Y5EJbrdqLE5GefNkzltp7mEl1tO/RF76Q5sZTAAAMH5
w4gukPN0VlFk1ZxAy0vDS+IfqEeXGmpjUaBictwUQVL2w/37qXjfLU1lG/e1qbjKzewbPkq5jvq6
3neudeoDy51FD6C9gRHoI1tJr2qU4r3w8bEQS5iyyEakuelxvgTg09Uwpm9FtuQoAQWo+2+yhfRr
6AC+65sgFBP1Wv/lzO8/gQWCzSMMTUGpsloEkxQN89LNHySn84FAC4ivXtBj8u38F9239HdxnEsh
ia6Mc4PXRJI4Q/SzAMZ1EDaF9m3gXQhnd2Qa6mVcWzSQ0Wa9ajHnyKo95nGWse/NfOifWVlCvyed
wPZ2g+bmc3K2V8gj7dIsB9poMe/1tgaHxPr/X/kD8l8hmJpXFLAdcUUXzJlYSm1ARcfxC7iHbG0c
sVlYcI7dj7QRon7UCXVqpx6E93h9lUG5fmtibxK9VfZVfyODU/0qJli1MEHvptPomjnQnvNFAm59
4I9fOlf180MdTN+tgJEuYoFLCv0X6f6ummx+Aqf6eqUryEnxE8jiFKDZTL8V1qtp+ec1fq/88OGT
cSqfNkoYdWjLu6kFGDLIwxK7U18HNKffIjem5DLzlyHFjBzrP4rmDCGN9RrNG4hWr1hvSjuErnbN
iKkZ25fo8SLSGk77IwCuQywjw9ADwcD+i2VdS7ogn9+NB5svxoUduRkytZ6QJIYVsMBT6iTDYA+j
7pcltvRZDwkaFeevUHQoLgJhm6I0SAnC6ZJM11NjgGlnPMnNw3kpe9jnrY7w4H+pwzAU1fFyH336
BZApPzxph+jJqh3lF8NKYR/C/XQQVakFh+PH18ZICft8wHWuxY3SufXwVyPaqbIvwjQUzHlbKrjZ
PrqSXAUL9qBAhA7Uf9TcW3HzK5PWl/P3x1Trj6QHRZx/pHBfSddIUYSJpLiZ/FoCyWxRp1lvw+Iu
U5/OS/oXv/VbFF9ep82Sx9HIrBkVFjbT012lbhSgGWsPl7HfXoxgijV9FPjd3s+P8rdPgU+gLO8/
gYsB4WLJYx/PLGsAvsJJ7tBDxJRmwJqxtajDvRvTNsK4WED1fp1GE08aWt7k9YMmHc5f6B78Hpx9
igVaQuT/Fl8wBZGFUsv6orzNs3X3pV8FemozEtX0PnKwGg97Qe4/JdM0FVM2ZUp41JdWKkurRrDq
4VQ8A7btZ8FKnfTb6Mweyw0AFF9FJs4C2h86St9lchcZYf+spFGcM73MH2sMLYGRxE+vFad3Yk/c
Udt3KRt57PdsEjuqr3GRgyvxzfezrRY3WDJ6CG+J23oMEPlLehVFgN2AuhHJBVQyL+vSZGBEJMNT
OJgXzToGRbpcK0nlnP+Cuwa/kcTczuZwaSU3IJRKQfOmZDeT2thytgIM3x7WsMjsKY9z+7zA3aMB
jo7qvaGDDZTzMIXSh3EzgYg2JBfAj0uls6x+KAuOtdc2RKnYIHgFoxWK/OPjuaYxXtWOJmz1mn4K
TwnAerZ8Sx7Ki9xm2NnKL596FOBvhASau456I5lz1FVKewNj68rbAIVxafjtQ+yOdu/RE9vxoqNZ
ooveqvup0UYod6t5NSRmF8KZYivJXwR7V7B+NrPZkBEqoIHZCq5XcEYeaBC1SrPUEm53yh9G+TUz
hIwnu2qCOEcUixIk6JzRqRk4iaIGJaakuhjbySGmbagPhhSc18Y9/KHO4uk/cjhLayZA/M34DaK+
ghUZzylNxxL3xZGMCTViNCZTeofg7quTYauqkFtu1/4sw7KoBZyawWMpcilKQgCf8NJ50O+ig3xi
+7RZcXy+W3y41S8riLdiT+Rg9u1jI5dzok00TGEbo+6gPNCH6F6yc5BvS07+q30hLr2Sj4vPomCb
eucvfFdzNnK57xqvZm5k4LpwC1RttKpiS4RJa72cl7LHLI7P+n6t3GfNlCjMNDlU3orxmZc+oDMV
P0TBDNNoX5Rrxg7Ezmeu9ogZdusWJpleiapxzOr+iFSbX8EuY+NcW5Ri+1RB1eXvlkD/tlYN619E
SixSIu510teGZFYzrH/8Ll1qD4qveu3D2NvKPb2iAVrcwXyduMOFqLgtksv+fXM+XcvMvEGb29UM
cJXOz8gDrBL0Dc9GJHA4+9WVzVVyXpWCzMMcW7Se9WDxmjuAhG21dBh5VnfEXqDwUwRPH1SIc6lD
skpTrsJCOm/6xWajJaf13misnMT/xOqZrTCe4KmekfCnAytwNvG9GcVYVNdflW3kCuyCmfUZjfyD
5InkZKpG1G0BxNB89BldyyOXxRHESwA/Am75hWWK06E6gOrGSy8SV+R59h07Oi6ahVKdaXLXOuN9
3uohNAXrXj0jku0oql6yYfWHXgQ72fc1v0XxMGMykK4xBphFXtlj+Jp0JwlFnvM3umcC4Og3CbCJ
2KBhcCagJWFjSBocDejyBuIb5t1EA4tcTPK384L2DrMVxBnA1NO1WE2UkpbSS5TLqnaJaEeA6Czc
pwkrNR51A+6qL5Kgyg9h6oY5gMU92ozj4/njsJ/LK+LmOPzYrEqG3EoxjoNV6CXg7Fe0uy1G4B+8
EBuksvblvDTB5fHzs0YxLKQ20RbJ6mutc8zlOhNWp0QyuIg6VxU1cgnaVlt2eVS94Wl8iV/YupP1
TkYwrQOrtpvD+YPt5i9ExuJHw6SKDgX86ILTbpJDygo5chAGOkDg4UE7McRAJKxw7w2lIWN/l8WF
mZhosRxVFbZbPtGb9Qfr+jQ/CwfvvWuU4fzwMXWxhwaRNXLmn+nTZwDUH+RztqZHZhIag67gsanf
sYUh2YVyMF0lsGJHdgscWRTgdvNqzA5QXQEfvmrxm1awFkRN8h5p6HRHguyQ3Om3MAZnAq0xK0wI
PibLSv40indp7N838dSkakwligtGDVNBQSK/iZ6qgHpNYjOu6NgbXkQTP/s2/y6S0x+SqloextCf
WPrarXY+JrahVHYDfgAiYubYt5B3WZz+DDNA/gMj3FlIf9+jY1G1GBWLLME1isRwagJ8RDUVPQwx
K3/I6UVo3liiV/NuOrLVC84bl9LYjooOOIT2MHgM7tG+gGXbG1xGsB+5QvgFS4vPaQbnmlOzV5K2
hGv+u1hmfCsc4qoPg8uWhk4XiXB3wV6igDqSQlHYsBSN95gN0atlUZAoGPbythqsvCmcBGSQbEW1
iO9tV+8VAnnUUkFMwZ1uqkKtpRqek6b62kT3xiTwkuz//+P2VGKpCnykbvIAtRTQtX5IUORQwVlX
a7apPujgDuqvQ/XHGDnTIojVu0a1kcfZ8aKSCcunoR3jYEfF974O1PV6rv2yehJ4jN0wupHEmW+a
MmyLhtrUggkW1Rnd4qJFf4JexK7lzIbdXBpXWN4ESlLRtp1dK9tI5oxZN2kNipZOdRV9BYW/6kv6
q9F/qo4DjMHvT8cZ89wVVRiyq2RjadYNNrqekqD5EoNikhGoyIfUUY45epDnL1Z0Os6+c6uTyWSw
sKo8LlVp96s3TJ9A322Pxmm9lUkVmN5RKCqtYAlnO7Ji2zQDI/qOHSyi95PgQDytd5rS0tJ63GPr
Kr7l5yDXcwBOBmsmMPSO5Y5oywunyHe91vvH43ustUywYEbHCTtP8eWrxhkP5LJzpaANrGPii6A8
u25kI47LwHIJtNalNWHAyjK9kS5PEknvzuvFLpJn89F4Iu/C1Jo+0mFwSexYhldJiV3Nbpne1ZWX
YEgN02qziKlO4E54Nu+1q3pZqy1c4+rR+o5Uf60FVsGH/rCIRO3RkCKL/G1vfBPB7CataxvoCSOK
YED9yimC5GsRtKmTXbJy4nIA2ZR0XO6lx/94t5xLkeN8agcZRvc3vFw5tAe2RK8OjON5SSJj4JyK
UqnL2mkqPmL2kEaXVPfJGPw3EZwD6Ya+kNISqh9HXqrZef8r/MwYzodvxTmQapoGaYzwhkqP0pcu
SK5mrAtt/BqD2qL6xG5ziQB/LVtYCYWsgLsyuqphWmRAgnSnwdP8KcAaCFCWzOjzgMQt+BymYCuQ
u8DekudZUhcsto4em0izaXZoo8geJYFF70bQzcH4S5QqlAgG5B65ZefSXZF5g+EY5S9TctLox3ml
YAr8Rx7yLotveYKAZdCtAjGzxbK/2u/KQFViW7dez4vZf7Vs5HB9zWJOQmycmZU3Z68DDWUe1SOI
YQEOtlxFYEwi1eAHiOp4qbGrF/246WQGEfi7scDBCQ8rGLzZzog8+AzCdaMaPDMDYkoxazkEStVd
N7hjeb2KWGKFV8ilcODvSHMphB+Mj4qvgynHQHIf2u3/NLQnlMYc1ubhR7tIm5IVDsl4qI+S3TnF
E5YKetXRvPgfqOt3wzIwTRgGNUCI/Pa42UgzofB0BBrfle96xrXlh1hfH2Iz6+Lm6NkKH9G7JkYB
srI0CgQB34szVqvQGhnP2uhavTdsBqCx3mje0aUyS7vDI6ZnPF+fAtIQarKGOJawaHwTqavlPDLZ
fmNNuWzohZX/0oSF6V2b3sjgFEUJATlprJHlOGGQYbnTjKL0q37bvtVBwm/Dt/gpEqY6IqmcwmRL
uA6lgS3oBpZCDrdL5431Zf8JngZ9e39cQF4Vq5/nAaPLSf1cGugPJYexnQWp6d74ow7kAOqnKhZ9
UL4FlhVD2XQDG1G6GlDUGYLqp+mu95Mf3dUXg98cW7t1pm/Eq56xuk6EVWXf5w+fvJHOJY3NonYk
sdCASzuXLleaJpjuFP19ZowbY0t7WuXmDNPuhr9U+lx/Zrz4w/VxChgvfZ6qBALCK8Wv/fnwPTpa
2IMXg25RlAbsJk6by+LUbklkaUwVZAGa5mTT3awEivpwPniJRHA6l3X13PcrvgcgaKzzeygIGHfm
0T0vZteANifh8pkimmlWSqjbS5k/xRiSXm7H6S8qEfu8nN1G61a7uTymXRVSdqyNZGJvGJvscrMg
96X7ltq6vfiLG32X3A5VHBE2hyUu5xSbS2wiQMvBoQ+vy5qPxSkLtGA4tsIFCQL95jtXWPdCZKxx
B5+6Vtk6fV6sg+AGBZ+K71nFXTvRyYDSLXfhVfkINjSQP8tYYtnZUWXL/nAs3LSxBxsUPudFiyRz
vqHs8rFAWANki3yzQPaG6lFFT4r233SRL0/JGpWHsgB1ltSdtLK4RoXbysAMSFXv/Hn2y5bvWq9x
vgI9cXUce7jazptd3cmQwxv3CQhWgDII4idDcLD9vGYjj/MX87iq2KvSa+74pT52duNI172tBapf
nxJhf2K/F7KRxrmOtqrkQZ0Z2jqojxP2j4ZuctkchxtxY2DfSxkaiBaIRWW+i1kU45L07EmuhVdp
7arh99JqBdr3L1/rtxC+f8lmM/NotdjM3ej2jBCnwZPLPA4+q6DEphgVwh4Gf/qMd4ncw2Hpp6kH
oxBDzxbXNQh4+lN1ZPgTcTdpNyk030VxtqWuk5ojMwQhcvqwzj9RjC2nr23lqeadLqra7Puod1lc
DG5AS7xOGey4jeYLrZs92VxFqr43cAp05z8aYXGmBbzbmk4KcG3y7Fm9YZvDjdWDdcadDYdqp9C4
tFTBxOm/KPy7TM68qlrJihUJtzs2bjEUAA1clEDs9lij2DyMVZCaXjc4hWibt0D5Lc7OFGMZhkpm
NbD5RhtO2TrbnSLICvdflZv75AK0YQ101TO4Qha+Mq+46qk931VIBjNXek0d+W4UPJvZXzyn/Fyk
7tQQhGHRCBKv5mjOJ7IGi3Yby4cZEzbn/fB+XDEpymy6ZgC0+zEnrEqCDZwqxgFL64r8NEzJxgI+
UAOIHMh+CvAuhztR2hc9CAwb0DP9ypFEHapT7K/380XhDNjWd0RjAL0qFTsVff1QOqJ339vyrj8v
9F08l4HMk1zoBWMmph12kVphc6eXy6FoZQeNTidJAKAlBMxNVWQveXE0RtVWVOlxrkdnXEYvLzp/
kajXh/NtsiYvLfoNdp/Px1otMLOGTWEEdAlEy5xUmm0zsryyVR+TCsgWFcdT1sclfkqiWGDp+9r/
+1Q8ciGdeiyZH3u81UGDFtph/LXNgvP6sV9lNt9lcH54aLu40bDDC54/DKpTCJef3PZB5A7/UUV4
uu9JTVMJy20hyVGv9GB2UX2wo6+1H/vqbXJpXDco1yM3IE56EvW7RTfJuWVKikmWcviRsp6OeY4U
TiMXsdoJPti/xNH32+Rcc0TTOksmZD1YIqmeKHDx0VNbHEcUqFh1mUS29kPwAVn0OqP6PO1GO4y9
HnVQEulQY2ouOo0A4/4NzJBcYdFeJI1zyOoQqb3M2LLi5UXrsiAaHjH8PVvAGkuTMwyoX0WVYyXX
Yx45zTL450/L7u/cYTl3BmpwsMyZCOWRmTq1NV0vWi0Kdbvh1UIVBxBZipk9LtQVZVaRVkYmuZyi
g3HoAeNeHfaeEYEpdw+zEcTdpTFPU5WmqOcAl9BZp1R/OX9Zuz558/e5yxqWduqw4Jg9y/ojW1Qw
+YxjU3SMfTGWTDFZjoo9378frDbFTi14kPz4NxuFFrC5YhFH1n4KYr3LYaq5KW+Ui9wOSYQSm4RK
NtGk2wa0pa38V5jGjg5tWwjFgnosrZcGR27q7+cvc5c2hWzEcy5ErcZMzg1U7428/VYa8R1p51Op
Nk4bVw8LqGOjvrJDS7GNOAWJrA5kkjEe6rG9Qh0DLIHrcjz/i9jn+8MWNj+I8zXKMsKt1zPKSeOD
lvuavNhL3bjzdDVgavG8rD3/SWUVBVxFA5CSh01k4xgmVg34bd3cjZPldORrKCqPCWTwz/sEe2ba
pmcDYcNlGD/1xJFGQTa0WwBkDE8g4JAZuQ8X7RTD6HtzQjGTlVDZshIW9egB7PTOiKmJt2UlGGRl
zQRL+Grc+2DUQCeaUNAjIWv9qMCjGWtlxZ6oXeER/VbubEsLrMRJk8/o6lYSZypFZFRUVoB87bBv
jAHudXBope54kI/VEa7MyR6sx/Maouy5ga1Mzj6WfjGqOMaTWL8K73pEotxNXeN6vmOLnrB1/Wja
xF8OGK0bLiqRz2ZXx9sCZXM+KgW9j86P+pBGp4raMOO0J0/Gzq7qKXkjro5cUe94V00x2AnjAgeA
ybcYzKmPqI5lPi4h2sFcFCfT9aNKXs9f596blQL2perE0hXF5ILQXMgl6DCABuy1Hwvo1Fe2JL7A
JpanQf/SSQK72B0824rjQtEQtXkXToAtMbuYriI0F+Ib9TYHn/AtY1aXjup9+lM0zC0Uy0Uoq2/K
So+BNZtOq5/fMo3Rb4sJCcyKmQnWjaeX2LQgOO2upm7ulnurTEOuL7qKcmUxuqTG3CL1qrH2kOqn
6aHRvFSX3PNfc1dnNhLZL9qErk6fseuXcVJliIyS15oPai/w0OwL/WEB7yL+qOCoRTpHCxRGKh/z
7qjhrZV0B+GOqf27g/+UwWVnGXyfq1EKoiQjitmjVVxNSR00JYb4lvzJKofnSVb8rG3czPhU/QH8
fL/lcsHOattsHFSABHuX2tEFm/7MnyUsWCsdEU51/4iUgsobw3yAg338WInSGxMpUepgo7q1z2YV
2LvkM0hEikjwjxjOR5d9iZq5hfCdDaOdT8fEEgze7yod3B7qhopBVL5wqIVTE5J+QX5AiyuS/Gji
9mmqY4Ex7UsxFRnjzYwLiHNUZtpmRqHAc2TroR8iu4DSKU/nzWffTwAe+o8Qzj1V8hLPaYRiYf+d
gbFLjK2BcQWF+fW+/MUQ7/pL4lYXichB7aqCqbDAAl+r8ZjszNSkzGITJEokeSXINNU5cXorOahz
A3K327m1Hqu8Flwp0+U/THkjldP1Jax6rC+EAibVbaZdY4f3+evcdRUmGHsJhu/xX07BVfANzi3j
N4y7k1FeTY2Jq/QbScTpspvvbORwGh5FSx2tLfxsiEVA4NLtlNfW9KXil7TUAu+3q4UbUdpHm1Wx
XnJKGWWB1BmAqx1U9VdWHf/btXGfJQstE0uJoYRFDG4TP9f+Iqsfi1YA7X4cCzMAmAIwsU+EC4ll
3yx9M6GQJqcPKdaNoGLiZauJZ7VoP5RIEhcGyzE2EtlEzlTJj6r1MOpfexDH9qLn4b4YoD90XVN1
k69PzGE2jaA+A2GFjjmzbIH9VMdJBR6jE/S/d6svCEq/RbGfsgmztE+lMowZ9y/S3voVM0VH+bg6
FJT3iR//zAV2tPskpFjsrAJZSjSV76aZ/dqVKwN7d15/CXP1NGozakQGg2ZjMbUruSLk6Z5Lwupj
eHQNDA7kT3JSzYoIuBnediMz3CJ20gKbLJon3ftqWzGc7ZKlC2uS4Wg9NuA2tsE2SlfXOhFVBXe5
OUwsyMaInqFhfQY77+abqZWmRLr0BtzFtOWpOJknQMzBXNeh9bq8glHiGux1bvmkOaavX5QB8c6b
9W75f/MLKKsHbX4BKUdj7XpgecmVfrL8NrYlL0Mty1891V5e2iewiL0KZO5fr4X3g6ZSTAlwVh4X
/ZAtLeqRy6nDhFF/HK6KYL7LrtQj1i16hZs8iJnZdmu9pvwulbP4MaMDocOKcGasLlHMW3ky/Uid
Lvu8wwoRKbOXof8VTzqWHVkCEizRibnvjPq83KSJAph73TpWif5ba6cjKP3Mr+fvdu/lhODJ2Bio
YYCY8OPnXORcHTN0g90GyOVy9dNkCKzuMjZelPCUi2id97VnI46PCmOeR00HcQzFTEE2a75GnuVp
dwiql+lpsEsRu8terNsekP37Rl9HJY7mCJM07lQ9p+2DPr2EuoAQe/djbQ7F/n0jgiY1qrnYCu2G
S+UZ2WtKJTuUUeoyRBXzvVxnexjOEAxwWIdGjCS1wPqArgf9Wnw8rw+716WqKLmAsA/kMZzilZ1J
qnxEnj2GqzNL30J1vEvj9TOxxwT4CWUddOkBW/54ZaNRlKFaI1UsJjd9ZEhYlMEdAEYHl2EdQb4q
urp9c9aQxIG1wkTU4/K4qQgrvWWvZ3l0yxDc76U9914k9c70o0kDpbxIU9EzczfGmmzQx8QLUMVB
P55TmzE7IpssMLjY/ekqdpjahaPb3SXDzkmuHglSO/Z9+Gx4K5BzWvK05nXRAh6rBuaJMc7/jUkQ
kansqvzmXJya0EbtsoQgTTHzwJDdrrw02yMJBYWq/cMQE7TiIBbX+LKOkmWTaeTQkr9pGrKArb1K
PVGtfPcwSAI0xcLbT+effmOIvdaF1uPpt1pO24CIPfez4XrpFP8TxvUuiK86KKEZQlHQDmom/Ued
l15Nq6dOE21M3de6jRxO1aU0luWGAEecVgD1qo7ulDeAEj9qgea09+L52F2nsZHHpT/UoAWNB+Zj
s87W0GPKVMkJpfwzfnYjhotVAzHlUmthTKPmhFPodNJJnn5K3c35r7TrZDdiuBhVSe3QSzE6r+bS
3zcEEP2+OJwXIdA4iwtKPUnHsEQHHi/lwtHKq36UbE3GNJv167yg3S9DmPFYqI6C3Omj/0GZaTbK
FmdJchMkCydLBlpuuvtvQthpN/FPnYqyz0z2kNAAdy5aL8ryUyHngkvb9Qabs3C+tBhXrO4A+bgb
gz0tSa8nIPHbhwoDjl1sL+ptuKyCJ4tIIudMrVIytIK9WEa/P3YB4wD+X1qCoo/EOdN+oqWqoDbu
RtJlnGM1EHHiWpQH7Z8FMH/LNEFKwBdn8CwbRzoArEna3Daba00/LPlflukY6ISbaFEdzyvFbgPS
BAIPKy5A5QfP+lEr5q6bqL5MbDum7EQHxVYuVJAXwYHfiRz47tk2ojj/k2hkaTB5x2qQYTAERRAd
GfmM6G2+O4O3PRLngNDLj/qZjadFz8Ov6vpvwOvbBmxi05Ps24pXO4f6SSiYqfYfUR3fDpmLhhyd
byj2Ch2iPoRDnxzF7zztyJ7QHTpV5it2J/pji33sube8iIAgu8wS5rtgvsuYmmnTlTEEm1fxJXbm
Yu4w8toXvIec1Dfdzo1ukVAdRk92ZTtxiShPZEpy5uA8xNiQxpJ2JaN5AEd/d/22QucLQJYOuNru
BQq765RNdsWYrUeJgvOVkZK3Ckkhi1wtUNjSBeEJiKkuatA09YGE+kTzUDqiJ/2u7rJJGIsaKlBn
nE6h+1l2tIGP0X8nbPGh8EX18/2X10YOF9Vo2+WzkQAi3bvVs+JrbpbZ7TflbqoZryYoiGUZL0zv
/J2KDsddKbFmDVUzOJ1/EjhGoi7GVAgPx0UgpaGhNEVIR1t38nSnQ/e2/zbaM9bCgFHwQTxkv6sr
lqJbCkAO7D8fnRvYPMtMT5Fmx1L7mA9YCCY9p2PthpogGREI4sst8mBUnVyDcnjtgyK7JfQ5wlqi
4fX8dxJJ4Xx1kqiNmkwAE6zLRagteIj9mLMLAwskzsvZrQECcPTPvfGL50051OlIsJcyPbbH7Fr1
opNyPTtABUIDGZVK4ov6l0KZnIWlTdXncQb4KJuwH49MObIntsKtwkQu9ktizP4zc8zbY3LGZtLG
WIsCqYq6HOPkVYudcj6ev0r2J/7wjKAmVNEVwxopviamaWFIC6yVcJf1KkyelTU4//d3EQogqfgt
gEt+2k5OwAI2gV0VlD4gzvfD3u07p77ovdVzToB8THZ8al5YU1HInrSbEm2Ec/alTl0YZwqAuOkx
+X+kfdly3biy7BcxgjOJV46La9BoWbZfGJZlc55nfv1JqPdtURD3Qu++HeGXVoRKIAqFQlVW5gHz
OUEKpYL4hWLLFLeF0L35wBuXpeu58kFZIgYzUhp1mLDe2gjAFha3s2OsQZr+KhSrxWT99c+7i63Z
fF4WWzPqIZQzkhloVVTCxiC8rNBjSI6CXR+QTPjhfxQK8vv4Qlnf/j+tMxnT3MblbLSwXi1Wf9as
6Otf3CR6AJ76g2pJtuRmZx2kc/9EC5PuHvupCYohKGDLkiqzRcdYiIp+FgDlS98wcONB8eMD/1rY
c6KtGeYUql0CHYYUCKJSdev2mDVfUp7gzp7TbE0wFxyJIqWbcxSVaggX1iSYotdwfgzlm7Q/h7xy
yF4WuDXG3HKNnInLAiU8R5fv59QTw9dkaCwynKWG11Td/3SmjuFgnUgiWwacUSCsiozWd0q8tcbv
q3DWe051Z7dMQcS/jbxV7DbvRnPRs3wU8PGWe9NfoQsS30K66pbSlInWPxAC2d+sd3vMLZdK2qRm
2QC3i1xKBEfH1UaIt90g0dPvEp8KlwKGG1tAPPOLJHsBe7ta5siFQj31YYRXclGnQV+UR3UJeUFl
L10mkiyJQHfJGOpmnsiDtCwpyVCIMS+mX57ju/xOsiiVpAiWgfqkoRqo+bSElj+F/4Asc39HN/bp
Dmx2NDSHcs1GxNDwR4nALZ10ZzzStxGmUtHd4wEOdsfYtutlrolFnBfZpOVV1X97nPiRW9i5pVvt
zT94/tEd+hS23lfHskREYigKDUE2C+JRF+B4gF3C82xTuMt04OFqdt/Pm7Wx9eq4WjSQzsFf6JuP
6rtUl/xE/NIV7njv593TvlkY45pLGqYiVDARxVLwYXcnWX8ivGlyng0mCxsjUGSi3YBx65kcCtLe
owHgVllnX7/Zds/4ZilMzBeXvkvFFmYGubKqZjkmJZqgPTRRu9pJhcka0TW5bvK/7BRUtxQ0FyBy
xFwCmVopCW4BeOFlBHZ08M3vKnywuIMg5YFji36mzz74bou5A8YkVtZRRgINNRdfvKwH85WUeIdP
TnNHSfYnmWdx/4uCBADpGNC4b2d+c6YFgop5mgJf03sjmhiyiyHpwsIgz3hSLpBth3ZHISGLprOc
ypfry92NmZSA4D+2md1s63yplz7GGai/Lv0FzN/Xf/9uIrL5/czOVXkRz6ME+MjojefCpeM8w1nl
gvH3nlcAqfy9DGbTTCMWOlUGCLYMn8LqTIzayrTbSOWl7HuzGFs7TPgny1SQhaoadfXXpnLr/NIR
dza+jKBOF4v7qDuJxvfrX/C/OP/72qj7bNxj7NdeqSOMTRhJZZk6WpKhL6uOqr/MmGGW3BGDjk12
jpVHjmGebzCxX0/bJtVyYCvDCzDUF1r4i1xQpD+tR+WIctSJW4XbvV1Ro0GPiKKm2YjcZKE2gxwO
SDCcPTqEWyJVl2yqF8/TWN49dBtTTEQWh05fZZp/jUS1DSFz1baxqsSt+gn6PFa/cPAGux8T4Aqg
ckzQs7OdNkGfDH2KMLHQqr/qRrbK8uH6dvEMMEegLfp+KWn4r8afovT4r57DZLMAxvWFxkwrtQDi
tewu+vBFV3jyGLwFMH4eSQaG9FNs/hjexmKOeUeehd0osVkC49BTmA5raGAPAHtewYI5E1sznUrm
AbF2b+J3O2wXMpUWvWkjFCdEcl6Mp0lwipmz27s1l812ECbVrrIYz4oU78s0MKxLfkdzpTECoxBu
Cqt5vMd0K6dUzFsVc2LQ8g9JGaLT1S0HeXrK59mujPvrTrx7XWy+HL2cN7FOX9cMwyJwYvFNE1IP
1uMQoAZyuG6G4wjsxPqiFnI0gV3F6ZcbPf6dCb4c3re82uwuIGK7R8zlJ0CablBr7FHvtcHgz0Bu
G0fMYtm89JL32ZizX8eqYJQSSlW0Ckyx6BST0HPJA/evos32MDGAhFW6IDtCidsrA0q5LQYG+Hb+
yVuStyQmGhTQIJ+lBU/XOCmtdX6V5/4QqqU1JSbUSHrhtQwXV414ydh+EAJIgSgasgl2nqCa+gHS
iADfaeqvPLuYhJdB7LveuwH6B2w8fJLUtAR0BlFOdYubwY+dvEcZfXIGR7tQNpLcncAqyPOQ3cOr
KiLm5USMJLEIjNiQjEqXqSumT4lyo5WuwnV3GgA+Zc6QchEVGcoXKtsKH/WkaROqoIZcD+RqBWQV
zC8N1WF0he+8I7y/oHdjjMuL9bJocgVGbQSLUr4Z2xdQylrXw8T+65eSTKCzTxMwJhyBEwTorI5O
yLmAjLugjv1t2LNN/MIT7nhI2v3TBYQZ2lR0kIvt5656O0liC2s6AJiU5xpKRhhd7R75JC67Xrgx
xcTyZs0Lo0gxF672qjONKFVIf0h+FItv/+oLvq+J+YLC2OXmMOF9kc66rYDFRVzmAOAMZxZ7t0q6
YFJ7aBhH6/PSSLYZ5uBf59EW0FDxyS83i2WOHDoipIsk1EyGcbXE1YIuhpWtD5UgW0VvGwkvzdiN
IRt7TNgvZuDoawPnoE2eSvWbpDrXPypv8xjX1wWUdssOXJqJ6g0lRhl+adJ9MfJkF/+L97/vHRPt
UUZYY5mS0ipr5icJcHVkARZtdZtZcgXTPLYGaLbl36WinsyZeEOYcO5p7p/A3AK5mA51RgvM8n0d
xN9WK3RGcDZpuUWvUd7bfzembDaOyQ/jsBtks0eQNMubUrugwjzzAGq78kzk3Qbbbhx6XRiiCJUg
yi6/OngYU3Q5Ombo/FvISYHzpoK1qoOTEMyX2DUji8dlt5+YQINEkiTomEPd4eMlFLcReJ1y/BGD
Ltpa44+DrwjBSu5X9Ztmhraq+9LAwZbttrvIu1EW6SCU5SDJGC5968fQ1Za3IIws7BLS342DqT1c
fYs1PCfPCVccfjeb0BUdY7eg3UYo/7jgqi2z1KCUS8CvQBU1AfWA6uVH3gN214E2Zhh3rco8iqla
iSMor13qp/Daf1XlM0BEDLgZ7ggWzaBr5ghBXqxkoPK1tVfHvaOPX69HmF0cDmDDf1thQmYuyB04
TQVKRWj3DrldQY5S3WPGLcPpA6D4ID8md7SJ8A+4zHY/4sY2Ez7DtZzarkF4axUKEvH6l+H7CjKW
AaT3rR+6K6p+vI3bDdkQ8pQBlSa03fvRP5ooG9SeDtZl60WSfootJ+3bXdPm9zOOAfSJOacZSnxF
Y6vqcyVcRplTruGZYM50NLRTVqU9MrwmUKcvPYRBM87Fs999eF8G28FVq0qD6ClqAEVuUTnQxA0F
K/Gl9k2kBfJumMwJOK64vzUgjALCzVA+6dvnwqQ1zQqA1HJcndiWDjCp3OR/RlezU9eYrOJF5oSq
/U/5bpLx/rZqgGEScIGTxJuXQwRQOY9cYjcgUV6e/6yKcfIOom56n8AhKBcKBV39M5IS6refUp+N
GSZVyBuxnSta8VjuQTBvleNXE/M986tS8lBWu0nJxhJzgtKyAhtbgwqsAu4PJLG2URk/4lY5l6n5
i+MSu2XCjS3mNCmDUEGlgoJ749Oafwsjz5ROY/qtipxGCfLkUBuLnfFgLrwtYw4YxGJlpYoXeof8
L3PY9I+/smVsD6wgYjqqIn1FyfLvSoxtffhVDsYPFUBPxWxQoORWtTlHjC27GgWqrr2Em1k2bDzu
Z9Nrm8clsyXRF+avSYVGe28Z7Y9FHyx1cYfh9/UN3fVSgsaH+sYtwSI1pLkV2r6mh0H5hqfCkP5K
5M6SEluSeaiQ3aVuTDEPnyxstWYGGNgxtIMCoW+MAV9fyy7rLQBrfy+GefFMndlXOkWei77p537r
tWfVTdwM8mAg3jo1DkXo8pUwd2PWxiwTs7I4wbNgwDfU1ode9SbQjBa8ULx77jY2mKDVLBDomjOk
N2lA8zfplPi02U0bzzxcLG85TOAS9UiYmgJvDzWta2sO8/s2zy9SnXBuzV1g43a7mLhlFGpUYOqZ
tpwVb7lAjx2c8CIASe4M+dm+QteNvHJchOeETPxSx0TNxwzYxgHsphgdeUMlJecV+LzWbv3S5rHR
7gZnyKIbqP9rovwJbFKU+ixNcA4lqu0x9NT2Rx26aLRynJ9jh8WbYIq0CdOEgloSe1LvIpAWzkcu
N/G+b/y9mrc6yqaEZlZRpgPniwSxW+xKE920NR0l4bEv78b794/29jbdmAl1DergORIPekVLeKRo
PuXM46We+2/cjR0mYOhiqMk11dGkODXBAjHSre70wJtTXQAe3pv37ZgwEctGLWoldqhsvpRqb4Vg
MB0lHq/V/gOTmKKom/hPY2Eyaw+xY1Kg7TtMmEJf8GZvQq/qhsMsrrYWCXa/fOvX1YL8mcc5XPRz
fbo/N6aZwxWt0M+ewAoHNPmAsfvSmQ+gc0TNjgJg+UA/5Q1R+8GgjKFQiYqNGWDBBePcx7eD0ndq
v0zL6mRd9pUUc4COd+jKvZ7YlTpZ4bxe2qZ8AI/nRVVzN2llSyk7fAEAv4y+c8apflkhvw1ZaLsY
8Lhqs0ewfHzRSQZ6xnA6KmH5UMzLSSbDTwF0arKYufGU/BD7zF1L6WnWw2cQdP9UE7wKVdEdxdTV
MDBpVeIIclD1PouRpc/1oQ7JczRpJ00KrSmcnsRIux87/SSRxK0F6FSl458qGSUrD1VbMWI7k0cM
yxRYSD/cxCEJGiH26fCjhUsuslBElC1NV61xiu5A8mZH0ey1ZQ7sAvASSfgoywC/V2ttLSrgyGMY
W6ukHWqAXBch+q5UxbHWFU8ZEnDR935dr25sjId4WG/QbHoxlO+TGj0NSXuYFDGYx/YmDH8qU//F
ILkbx2DrNDJfWMkZdedDUUyHjvQv8Yg8psRmp6kX5e1xkuuDJkGCNAea1gzvFmk5knn5gVaz3U7N
TbWqvoih5UzKHyOlPy1SezTzZbSE5cmMGvDoocqVKK8FSIzTyXSisb010vSpXZcf3fSlyP9U4eLH
igbdWLPCmBQmGjp9tqQhvE+GLrFMo7rPtOREavEQmdUlTAF/TToPANFLra2nzGxQ76l/1eQuNAWQ
hFfTQ9ePfhmLdhGBOjz+ISArEpLKBq1YYilm9aS2ZTDIv8VIue3KPFjM7jVeE7/tolNcjb4yxmcS
Y4JDV/yJtN9DdLSJWt0ltWjp9XgomsFOhyUYBcPqxTSyR3CuCNoABTYVzVHVkpfGR53fQUX/BOz6
sQSXrDJUx6pTrUwOX2UpfxpL3SKdedskzUOfRCdz0u6lGmri/dxA2We9r8MyseKqOcz94xwDg6s+
9g0SyWw9hks/Azw0eelU3hlhHbTq5GUpWj1TsQSAMd0qifCKVzlu4BFKKbPbCcWBtIOfY5xYqIZj
nwyHZEZupcWRpWqjFw21B0mPx7qfD6tZXwypvh+F0Jay6qJ2jRVqUmAMEHzT19ewLf/kYEQUF83J
0tQphRqwrFh1UBf3AfJw4nF4mdfMM43IxdydLSch5lbrY5iIT7pWv4Q1eBUVkJ9Vmmdow2GNB18a
5wdhVm56orhjBEna4T5VVactazyP1fkmzoY/6DvaAAE5lVCNVib9wWCsbwq/QgMOM5vtKQPwJw4B
mq+F01pG1jwa7roUkSXlWWMVS2EB1uyYGSJHbPyOhsRPWuIOufJtBtm2JiuBUZitp4rmQR4CsJkB
DAaoJeZfLIiaesUKxlchM5y5m+xkwkGPtFtTzvy6IZcIgm5z1YJIprMGIbEN7J4eGw4oTZ+WMH9R
9BSWja+aBsawjBRW04UmQkUR4Dh5dXQ3FbEX66bdY9rG7tPkJsMMfTOO7iKVVgkpsLVdM0uaXudK
dYxI+FqLze3Qt26idavdGA+t0vyUSX6Q2u6ymM1DMmtIZ3/16+IXYRbkGmagNUtIoh/aAJSegQCq
m6M7d8LDSoQUJOCgr1jKc5Hqp3Agz9iJs0Dk3DKAU4NP39bNEIyL6mmFDlIw8HcUaJuX2o2Wm0He
DY/i0Fq6PNiZIGZWlIzWJH5ZJ1RpSfi1hOoc56r6lE/Tm0Oh4p+gzkNtg7k5xLjIx8VIAPAKZBAi
Ap7r6U4RUKY5Xv/v06uSMUUzt00yYwoLGjEFWZ1xwcEzHWyoLXUO0Y5jflwnHm70U4ZLzdEhLw00
NAaux4/mpFAO53wdV6fqMoto6RnyCxxw86dMhjHBvOS6KkqqcoYCZ5uPFtHHIM0n2xxn5/omfUpp
GTNMdhZmay6MOsx0SdA0pxCglIVc1vl/xzhSQyaVpoIOLCSqmPKC0Wp9W8ogQllN35wsWb4fE68q
QfPliYIXFvdac5KX1+ur+/TyhlE61gn6UTq0ys4JCLE5Q09Jh1usxc9mzi9zPfh9nS2WMiiWUBWc
59aeX2zt0Z9v3DCPzUpba2lFy9YAb5Xg60vCoZn7XLumawKqXpWge4VEkPmQM6QVGiOvYQNBWzXm
gwFkl9C2wRTLD0mYWWG0ukv5i6TqedSRkhSRl2AqmOiImOKDAhir0E7epM6cv2zPlYCz1HXQR6hg
AGFcSUFGnApjszqp+CDVQVmeSNhaCJrX93T3G2/MMN9YF4dYhaAkJkgn5WaY0nuIuXFM7J098Jdo
8FIThB9s4MpQB6hHFYciT89kPKbZfSL/ur6K3Y+1MUF/vvGUdiBoGKXyCj2HbyWo4PrisgrfeoFX
aPj8/KLusjHEFADAn1rXU22szpIeczz+VS8WTiN5mjNbUApLnFtrMO7J7IDM2L6+xs/Dv4xt5q0C
mkJNhcApbB/bQPWTzgJjzxFt/8uM6vbkya8J+MKAGocynXizHHhV6P2PTBQw1QEYgtDz8SMLIp5u
obqCNsW8ncmA1OO50f1xvL++zl13wa9H4QEtJZDIfTQjJeswLCU+cYm6W+eIg2hBDZ1Te9jfSEWX
MQtvgG2JZYLR8d5cGwNOiQ/5UHth0B9La3FSq8VoMa8Y/LluRLduY43ZujlKB0EqYU3TOq+UsUur
DuL0yDNM88eUG5Y2xV4XyvdlRKxBll5qJLNh3tlr2rjXPy935cz3JcJEzKqFG4UXzHBbdWyhWHEf
YuSz9oU77omhcYp98G6W/jZ4tzmaZVxVOalhrnFnT/FKJ3Lr3kLyjPpVfz8dVk7c3Hefvzf27RRt
7E2LvphrhJtRk+25P42i3wz/K7bx426+scJtTGizQBajwZKk/Efdjk6l2nMmOtf3ibcOJv4nXUYw
7omQ1ndBlpwSSP5VPFfYDf7vbikzwX9uQZS3QvPHGX81P8egAYGbipFOyZ8cvDpuASfgxbB9bwBR
HvQ0QR/HApvjKpJHKcKqFANZQ1/a+oIJjRDxLNURM1N3qHoLqLAjKUHgXD2LIVC3jQaoatH/lBfy
tSpjpxZiu6uhCIAHatwtzqTHdrSGQYi0hRMn9nfh/e9lLpZyrgE5qpCC5PkEv40x3pfbupBwduLt
Dvx8St7tMPeK3M/qkA8oCy2zdAB6xs/aGQgPSOyCwfUgRfEJBMmHqn9Zoxr/W7pEBl5prRmemzgr
XLEfVqvVYx+n+3nqmsdajRNblaKTmBFrJI9C1ShWVj4RE8+yVEeXElSPbecJseELneQXsXYztOkl
6bMAXduDVvWOGE5eHwMgagyXzpTBTyJcllZzkODe5uUPUgz2aPLIpncvmU0+Qjdkc7amFTI86oS0
h4Repns6xAfaCJRnCWdj93JZSKBRFnTwyOJK+2hnTrJMNNoMCTTJwCFqN+u3qsAbHzOj7eP1k7z3
mtqY0uiYyGZJeTWN1dSl2NvQjdRTnwQJHWH+Muo26b9ct7Xnr1tbzB3d14AlLiFsKdBmAnRAfpYT
jfPpdm3IlMQTExFgmGZ8NUnKORYkfDqhr7wM9boxgrBgvnj/YikbM8ydOepyuMpFhMzUSG1Uugp0
IwqNw+fAWwvjBkOHFaYpjAjmzzK9beKnNvx6fR2foUy4LiDEApJQCXSrn4Y56hEAvGKJ8Sh0JQ/l
RAtiI555h3oZpiOhRlFZdM61v2TgN+EKku+dp61x+vON82FEua2jPKFViZ9V/bOTn1XoGXY8Bchd
H9+skfEJfSLlrCgwU6ImhXqP20Txjd70niaPl3rOI0tuuBBi6szXgibjIY0U1UUxIziPxCLZYKXE
yzTiCLXXi7JloBiW/w7DwcqXb9e3dC94GMp7tGa8RokUzIImMKxE7hijlnks+3Mp2oQH0/ncGqGp
BoiGMDYrg7OeRZgX8RoLOk3WpGLE66K2eim2K9I4SqHermLoamr0pa3SwlLnhLPK3exgY5vJDtJu
AV/+CgXAUGnvBeVExIgDndnzmu3qmGCPGYQ0EWhuWLQoO34ZBocUvmweSxSgU/f6ntE9+eQsm9Uw
B6FJuxlCoeLqiCJEGvsTBvKMpoX82V2r3UTCT236ft3gXmiBKoWCiXo6wcXCwRthkI2ewEkWSNj2
GmY0ldiSedQRu5u0scJsklIPRWdoeJTJguhJw3QUs9S7vpD9F8PGBrNNmLSKZ6lA0oZhNydHk8dJ
PQwyquBsoWxTecUxuOsWKHKqqH7gkLH1wCjM6l6QWzwZcrQBzunyJ2xqK1aelfWyqIfrq+MZkz8G
yLVKyDIP2KapPZfRzWKe8/TYpZhYCvLZv27rsxQAPc6blTFJvdSpGLzOqTGbEiPREUnT6W/B9e3U
LrhUbPM5A7c4x/V5S2R8ZK2iwZxpHU0Hr2vvJepjDLbVRTtU4stQckYX993+ffMYZ4kyqESLEs6Z
JJ9HxRXm26zkhA3uZ2TOcoXZVmPWYWOs740FrUXDktCwrKhzduMhik517hRLYsmZJ83WoF7SxK4n
TqGCWvkUUTabyd551aQK0YKcfWheRmk9zUrptGJnK0LHybj2LRng/4WICIrkzH0zAMGLEuiEDAIZ
ZHvT1OcasoN1wzHzGY305p5/22FB13mux4rRzIjH4+LXUfZQxYm3yOtdajyV8xgsw8+WDLe0/VrE
9+M8QEYotsNMe66a1imVzsnLLrh+ZnbvWhCf/GftLOVcl3dGESUC1q6Fdl7a5fowaA9Z9SVfeaeT
HvXPG/puigkFujSihplgQ3vg7CkBCmjLTqpDfPPAhwLsrssQoaelQ6gP4sgf4w7Y/pdF1/Cte2K1
8Y3WPgvxbSuKqKXzjsvekdzmgDQ+bHJAY12TSCVIQLNMDbImt/O2vDQYBhFi0asMEP4nP/soq6xC
EURLE3u0BKeDFnbIaNbuoOnan+t7uncXb/8gxp+XNAaZRotXihzd6+SsotGaCV6UuMZsWkN/E/IG
9T5jkd9ycEoeLxkyJqqZwKvXCqmKtlkddM6RfB+b+/lA7HyxIrDkO81r6/OC7ucBLcYkE3XJNOBe
ARjZWeWvdej1rZOLZ03qrSqzq+HLqN0ntdsTntgd1y4TgAsjaZeUNg7EI+0Tpii4RX5zBruxzxtC
23Us6GKge4J/YNr86FhN08hTNnUookIudD7PaLNGnOtkfzlozaBGi7f6p1lELRfQo8F/b5Td7Sto
EjMbKs5Bd5dCTpmTDOwviChQagK4VGQFh6EhvuhlTvDt8sc8uTXCm5w308MzwRzGEvNtRi6h4aIh
dOZJA8ovGViF7un6EdstOZsQ/fl/S2HOmCD0ZqZNyN4nOwP3PSglMVQcOsNkobTc6ij3VtB75xX4
9lKNjVWdqXXUoNVITbC/OsAKAB3smqUFhSElvk3Dmzh6vr7GvWtxa4xxP3PUtLYokSdmzdcw/G2s
t7LsahPnWtgNVu8fklX+FcWwzIcIl2+yHkbt3E1PwvR7SqEZdmzaS9bz5Ow4DqIzoWrKw4YQE5+w
LW+F2iFysPL4rt+Ga9mbbvvlmNjUKJUyzT2+XDygnpeBPmkQX5esu7TzCjSO7oOh8dzN40nScjfX
gJ1KUx+vbTuU5pdZGjBTJzqD+HsR1K/iMB+GElKF0N+Zk+KY6pEjtdqDJgucQtp+FN9sBf1024tM
LHXBaHF2yMG8bwPlILjmOTwMb6Ijy4k3NczzL/rzjTmirHMzJ/hKUn/Mhftw8qf+MOocL97NZreb
wWQCCmliI1MAf6D1ofEWYzJODQCpYb+JLxyK2+6Qn81/0cMwwfWHJy+k8D6NXxd9I4OyDEbL0e+0
G1BO5z1Hy2TXkTcmmM+n1U2eZQZMFHVnjXljd4nhDVrmXo8Cu+dzY4b5fBpmAdKighklqQ8JEv0J
OOw1qWndBxXDskKZfIB2u8xpNNHf++kMbeyygVyE1l5mwq420eK8la/AowF+gVoyj2mQHsfPpiBY
YYoQ9fs0WT4KtVAINXLFEgiEmtxI5Hz9G+4+8cFG/LcFJiCQVKhJHiH1FZoAvInRdJs2z5MODKQn
9s+FEkjVaU3dkkciv/8R3+0yJ3rKoiQ3AHoFYPFhAcpsOK/Ny1o+KAkvj+B9Q8Ybqy4N83aEpQn8
5yLG0SD14ANabKU3ILu0pxceY9y++xNQE4kolX8a0NeiogYVHqIHERdbK/Csl0enGX9f37nPElQ0
zdSAxsGlAFw4+zZsxwjAtbmCGwIQLrrDV9Wlz5Yc4o8ppcw2MEgiOu1sqefEMe5ykJLxQOmfyVM/
/g3su3FABcyQQ1xZfzHxQfzKy5+DktLMvNRuE9BpcCfy4suACnf1fP0LfCa3ebNOCOZPoXMos0Th
MRFWrTFLJNq3vZPe1R4GhfVAc7MLpZOovJGOZfBS3927AQO1QA9AhvDTZK2Zm2NWiGiCTOull1/y
8rUFdih8uL623XRqY4U5lppcTFXeoz3RrJf8l9wEwwBWr0REsPEHEjnXre3vIxBHMvDeKvD4TEK1
6ACOguIdQLw/k5scMrcPehND11B5RsGPXkcyKGin2wx6dIXHS773U/2Neeb9HdUxIUBkwrx8K5qZ
a4qLp9XzDfQeLT2NfF16jrLYkhR0TIaOEwL3N/R97UzalahTJ5hqQevDtxVeZVPj5JgX7VPOtcGz
w2xpkYjxakxYZK4f4vxpSN1E+b1OwfWt3A0+m0/JxFXoKsVJ19IzET919dMEUjbJ/RcmgJ2jslS6
gsfSx+xI0eZ+GE0Enkb7IkteJdxqAsf99z1iY4MJ2sXSa91EbUB0vA5qj0JeMVMpe4UTuzyoyu4N
sTHGJBKTWJhZpMLYOhzj5aEtXq5/sP0nGaQMREoQTkx2clEAo44IHa+3K2ixQr+zG1tPrdFuMQTh
peCtm7iSEYQemk+5w8Yoc6iU2hylKkKtNGsVLxQhEdHUjtjgSNVZ5GZzfqP1+a0IGHuSxnbRaQ7m
Mty2IC9r293Ouu5hFt3H6z/Il8QnGhEsLZWDxJw8U1kXu5TzIJ6yEk30vrbMUPeqOppsIxMCrVes
FIo6UlEBh6M+zFFny2ZyCePxttVqjHWUmJWYc2tWjHOkDVYnys9xrvhNG9JE8QcZm4CYg2V0sVsJ
0/fBRIgvUbEZMPW2jk5sTDaZy2MO9LfW3kQkdZYp+1EoYPRFW39qIAgujpcqb129hwfJ33KtFyxD
BHSuJ0ErNeBq/lODm6ysH4BsBbZ5Adl209sDFJOgcXhs+hIY+0T/nUzmjwy49ql8FowJoSm3ojj+
KYEPw1AwnlCUQlDqHbRbhC/VPAFPkHJa1XuBg4hUmQJcU6LIIhZWbdbEQcWDXoseTE2yGvLaJA9h
zcMw7/YcN4ZYvEIbR6kiZ3BTtRGOptq4UMOx606B9qlwI+TdKSo7T0pAHDfzZDH27jsiY/JAQ9YE
ZAZzBIELiSrSUmdNUCTLJgtvo68KDcpyGSDeBAuJOVX83Riztcnk8YoeKnMJvg9cehKFpx3119EW
vfIf6LfsRZitKaYms0wknSaFpoTz4yKeTB79we7nUygbLcbnNfz7GJKXUtczvcFSiky2YvGlgZcK
gMPKrXFMyEvUhhyf3LtmiEEpr4AGN1QWPd23UyetLYrzWuOQJbZUsNDovLYEx8ibv26e4VlUh2Gd
hqgWY4pzNmtP6wfbCLldpb1IuVnMm6Ns7LS6QWWz8PU0a1oszcvA/p9Xzl8irrW/9px0a/fhvzXI
hOYmTiupG2FwHkDvM55lX/JUuziitxNohq3+EkAdxp8o3ntzYWjAMEBuAy04dtxSMqJJ1DNsWgm5
Q1mxZkStCqG/DxKUpjl3Hk2b2Otna4w5XbKQ1nNP2ze04xkecU3Y2W8M9Pj9TW+XfvbCsUcLjNfs
MUcsN+VprTrYS4Mx0J5p7rp4uic/8x49u+GYKKBbht4MRjCYUCWGVbHkmEqF1MBtgjupSb/qZLHE
6tv1Fe2VN8jGDvMB4ykuS2iMwklAC0l5OxV/dXufF3l5Zpjvli7oo6a09ffX/HKGWX3VE7maXftf
DdgZUEZB9YzFf2phVRvyCjM4whkYucUHDdRWY8xxux0Xx/NFhaIpMKag0WUCYa4ptBKNj1ZBCGiW
NEdZonOtGd+nEj2KceGkwnsQrw/2mJMcrhUaodNEvU4EjtLKv43QeSQncF7eSb55GwVAWHujiyl0
bqOJt1b24aKIUgY/pHm4p3UnRT13xqELAyJxZqh29u7DIpmXSzSPXQXOQYr78808KPP7XrlPSo6/
70T7D1bozzdRWFGqsQonLKeTvyijpxQHaeTcWnsZDuTHKesGSid0mP6jjT4viaz2OjJ9zG00VeFG
9SUnPzG+75Gw9/rpMZ2RQpq8Ot7u2jZ2mbMcCus6JyLw1l1iumEsHDLzB0C/HG/c3SeI1RsmnRAj
bEVIrjBzOxc4Y+Vy6iW0cIM1cwbDuh6X9kqGePgh/umKCma4t2L9dqMaIrbm20a5bVArrmRBxuNE
GegLOpPImz7ZdfONOcb7+jbFrCptiyzxt7Q+xhiNlV/T2TX7P9cXthMJTQRcFEFAgAqKL8YBC7Nv
ZSkyFiAmF0vX7QwKBcYSTHMI5slLJiP352zYXgr6wSTd0c2nHMKqr2eiL+hxijYldYiO9UE5YpzP
5/U09jAeH2wxvr9ieDsaQXnkzL/I7f+Rdl3LbSPb9otQhRxeEQiCpChZsmxZLyjLAbGR89ff1Zx7
TKoFo++Z+zCeB1Vpqxs79Q5rRfscuOmRb9xpr41HWYbiQ+jEgcLtrK6qi4UyIMZg8cb+sDxopo3c
NLqAMwLvVQSIYVmBsVDyUaFDvcf7r9EZaav4RhyjLmqppyHeK6hYlUdZPI7EWXit6TWNvBXBKEqj
VmYlIcq4TaP0tk6mYRe2RUCGEVtEWGcIjUnmxLU1TUEnnJqdrKFF/aGE0It9Fko4Fq1iL6faKUFQ
RRMcEOQE23aw4kbeiWJimigorVirEfoqWBdARUDei+DE4o1l8qQw0Qv9xARrLjGGTLP9Muw064xK
eVZyUm2eFEYbijiKTLnHtQFN1wcL1hGbO5ThFfh0PCBU+quYBPTdtTFaoQikUpcJoqK8OwCNIpCS
/L9vrL0TwbiLRc4FRZDwZYzYzsRDOj8uY8lx7/TP3DoG4yaUSQqniA6tR5Ybx5odA5xk7nfbKnZZ
MNqSwgTEeWox8WbiJLXSPKVh9VOPhmA0unsMBWfubEyu2k/uJGh7Nfy1dPID9nHs0BzsYe6fx6ao
7Vz+BYrw10HNXyZgegD84YxtWq+vS3doQ4xJVzxKG94HZjJl8FEPjYLBbLddUDdK9GMy84Z61yqF
t1+YLcHEulTigQYZlGyoeWjtUbUFR/Mov4V5bDM0NHhL+Guv0XcymZx5wZCDllNLRBvuTBtkRusM
+wScnbObe/IJICoHw+WBTa3lYu/EMm5GDsXaqHKInTCWpeyBHRyAkxSEsrz2woq7hiAV9WqsrRgf
Nr1l0EXMyWjNbvFjKF8GC6UEDwVCefyyrdR/OdEfQWy9Aj5lKsoacaEYZifWlMFZFHM3FV/VdHLk
QrLNSrOxFWJiqqJ84gin1/XRogxgBmPZBK9Sxm7FYhTE2cIph139HRBeRyyRlnTDJLWLV7TBlH/l
J67yGAtW8niW1RSHlfP2UALXph2sb63MydjX/fdVCmNzfbIMUz5AijGjcdsk3+So9MZKP3SLwfFJ
q6LojjPt6klA/32fixURwazPnGDcRwddaI/xTE8FOJPIW75cdbBXORYzKdWIUQqgxhThVW72Rl35
ZSgBRSXl9L15YhirLmOrarFXiZJgihXfbHkarbc44UlZ9Yk3h2GMWBgsczJMGHEzPdXRXjA4T89V
2735/UyWkIwxls9jfJQGexSC6RP9FMmPwGjqeZrGuy8mUxCxURQSDSdRsfkoyi+COBzkUeXkVjwp
9Oc3Cf/cyUICzBvUtbO9Nv40akdIOW5oVYQqWbJuYboYq/nvRaRV3+jDjA+fp9FdqSuOOKZ3hFTe
tsPhiWHsX27aSmoF9MHFCpSUhx7buzz8iFWLBDaMLqPVbgJ84f1JRNKM+dTik4T1gzzu9d4btedk
4Nj9+kGuUuhfcfNJQOI4oreBVMQch31dqEcyZD/q7NP2da0qMp7mFoDuVP3DUlAVwz2WHb4KHu/2
UpkAbOntwSgcc6ydMePNoPDEMdo8JMtEiX+QX4VPOZAqF68JP4M8NJJVzstk1QOAawcYfnSmnR1n
t+R47CsFkpT0uayDjAt/tKoFNwIYRav6FMNPAwQI++rUAAUZmFLGI9APf447SvpVATroZ3SvP25/
sLWZQ1qp/HMwJh70nVm1GbnIFe7BobnXA0Bi2qYtefKRDxVBf92H+P1HHPp879Uwx+oMatgQR8l5
JKRDIx53/KLhqrbfiGHCQmyFEhB+ICYH47biJeF+yf77CcObizNEJiYkMx5YET0JEe8sEVOldzUP
y2L1FIB6wBQeaoYiO/nTZ92ImjVBNVl/Bi6ZpH0qLG/7+69aEAzVwOYuAhCLoD8BhQmtJ2QevVLY
GsD/gOkX3gnzt4jX3121IB1j56oBEnHUJ99/+ZbEEpiL4YDkuthNYQ1IMW2/fZhV5TJQFZEBqwJO
AHqfNz6uScQqUgGwgjL1PyCl444SPfMy7bVyuKVroCkGhxAm6dnVx9DomrBVVSxWAJYgA6HPeB9B
i7NlFzayHbWf5qr3Fizz6feEeAXo5rG82+z70J7qQMlsUUk47ulS8X9nV5KJTXWg2aIrsFKtlOq8
r/sYDcTa02xpFzvKPnaxAbKLPOM8P9DZpsYb3dKd9/pjH9k8P0Ld05Z8xhMXRp6rOQF/TmRNXw0g
AagCOQMI0VYq+dS1b1WXft3+2B8cJnNi5mPHoQbQGRXcj0JvV8SyBXUnmF4GgLttOR+/NiOIiZy9
1cuNQFTZLYHwIuwH17JBnOEXuFo1SJz+BSYT1EF+iD/xRnY+WCcjmv78RqHnNAr7stAU11Aep2m0
TYzHEfWx6X9EYcE55wf7ZGQxASiuuywSugwotSjUZkpxRhj/b2fQGBFMrEEhZE5qIKKg4oKJpzMG
dOymOiYVb1v/g9+8yAGOoI7+pSiySE5mE2OmkMAYDBBTj4BKfJF47dGPcZORwbj/VCtJXAO7mgIs
ocosPBKHvCDncegikvRtftzWQt6RmBcCaQXMisWgZxZzd9L2GvA/o6dtEdwjMTY8R4opjX1Kj9R+
x5gpiiOSr4PNonOaO8H9FyQJcFnXr8QYMIarhKQwQVqGvcpCTpxu8TK4Ty1xt8+1bkRXOYz9krST
M9TSZTck5xGoMYbsKVkLzTtFVsWR9RdncRXGWKysVfKgK1DxzqXpVIHN58yT0KeP0HFuPEpEGB/M
MwGaNW9kl6cijAHXWgwg1bJX3cnww+ysA0q0CravkqsijAUPgmjESVxART6NnrarfXKXOckpfOoD
LMo7w7dteeufzhBBFKvjQcHOhM0Z6Sdl1lQX01hhfY6yxKnrF2tJUZj8sS3qY33wYtB/ZLE1ST2u
5qTrCsXFqAqQxwEC4GZ38RO2riNQewclcOeG1F0UO/m6LXntuyFm0/1CHPQD1qW1EDmR5kZ1S4qY
LA6nuCg9oeM18dfu8kYMO8RuSlqbjjGgteO+xrixL/ROPHwZrHMMjOrtE62FkltRTKrXJFKO6IwT
gZTQrWcRipj52yJWL02RMeEDD49WJj3tTWTM5E7JZLlVXUl8iIf2KQe/jzxE37elUHVmsxpMXf2R
wphU0qSlVYhw8mlgHijqfePFe5k7NfKxeQjdu5XDmBWQNBRBn0CTgYFOEEsv+1awhwOdpxD3mmLz
KH3WUqcbcSxzUTx2OQnTSnVlyxnnyhbI0zK9ACB0+/ZWTepWDqMHoZ5JcTxC5eaD6atgK8r80o+A
hx2QF8OP9/Ehfga8wcLjNVl1U7eCmeCMgkMMhA24/PzylJ5fgQrmpl/aQN4vz4LL24VeNa2rmqhM
cFa1jHTAsgP9ZuuP/UkjL1hlINqXgjeiwtF6lYnQQyaapKyBfx6qTZDXhdORcF9Y//WW63t1ZBFN
C5SICilCMq+Un3t9JwhHYXhdqjMGjSbyLxIbOg+LDUFZFT+MI0R6PhBJRGKzYKUnvVfyAykCjh5S
PftoxlcZTAZQaUoc9QL0kM4fLKf+wjBVfm6cyuGNcXzsjlzu7iqLcUxEHXqFJJTjM5hOyrHbjzvr
QPs9vAx0XReughjfREiZmFEoye7SSnab/KhTRI+RhyPHk8J4JtJ2ggAMMZC+Fr7Sox87OLXG6ff+
xf39OQrbUUoR+kUArFE3i5TpacIKfPEltFH0ooQznEcI50TsGKzeVY2etYuKZUPPIAGGlFMe5fnH
MYb3SnA58E10EjKNlGQB3r3qzx64QO/KZ/1EOUyaksvTuR6jrpfHOJ+iFpRQjHoot+rF2A+3DpXY
uRNlgalfheIsifLu/2dPl/buzfFK6ESIbElxixMlvqud+L7aX8CSuGOo6671ejr6NW9EERTHE2zy
gkmtRqbSVXdLrjpLFzpK9ZYZvDfwum6YqB1RguMPQzxIj4rRkGC8jbUvF9GbqhNB+Y1zfevh9yqF
8eIJFlCUBjuPrvhp/o2KsivtBcdwyAn7b7vFEd0MU9G818FfjOwqlbnJRBvQk6ExcTxgNcfOvGnf
HTS4JiqN97ZbfQdhze7PTTIuVwxjHQM2SAGHXReAoeXecohf7SUsKuOYAL30w7P0oN+V+9zntvqp
yn/091fhjA+ehCzVFxEMFqMzufW5oEA3X7MLVzWW0jKbF///kuhcBTK+WK3jeTIE8P1hRMpfMJdd
/gItBjCvTFtx8oOOfa5CtaOOk2fz1JVxznqT5fWCGhhWmkCe4hMzSLgP2tVc/vohWQY+U++EYQTg
jKvfETTcaXJqOZ1X7KMHzel8K+DVvHiKylZvYnMWtQizrZcqLgqYr+pnIPbuRhejzUGjcZLUS4V7
Q1lMJlcEnLKEpRXk+NoCjh8DrY/O2EvgQikKdTfonwEja095d45S7GYOmXHUDcGV+sRTm6+NIjq6
+r1MRyjVAAKpOf/Z5mnQSvl+CIc96Ca9Ms7tvnkdijeQGqCyrt+1kwrQ5vxzKmA6N+vvFFnmxDju
HTJBIZU0U15QKnblu86lT4rYVQP5nrK4VT4vXfw4znMJd3/U32QcmrREmWWNAw13ZLabgHhhkIMP
bzkvB7rjEdc2z8blD4sQjEzGnYGJAm0kqiXTj9BX3NLX9vGu2VvP9Yv8AFLsAy11p450X/mR2/LE
cyzPZNzbtORDS4wZWWvr1drXoXak6dN2mFiP69dLZZxYJ4do0zfw1wMGh1qfJpIYHOIyrnEvkvFd
SqEqc7bgIlVfuMcEwn348EO+j0G6Vp4sT3gug3qX38nw1uorb4r1L4nS9ZCMB4urogpVc0RFOFh2
qod9gqAMGhD/CdwBsPVM4o8odiClNE1UUGfcJ+C43Fh21EXeLdZZ+96PPGpgnijm3SuFqt4B7R5a
qdmR+ikNPyfmFxL5YUd4uQT1Thve67Iee5Mf6RHAl6MG3NTCvgESCDZozACp5uviYYX4EHrbOvmX
h/X1Ehm/kuVTnUkDKOgXya5g5yXIRBzV1poLtwBN17mZBO+EjHOZpXKy6iZDvn4iZ3QOjyJYIBTM
e6WHwuGVLDipmcV4laHRRzARw67TWrOV6EsUFfYSA0Y1+8y5SY4HsRgPUkVGKI70w3V97in9ZGu9
to8K8y1J8rM8gLKh7BJglE934wCwX3VykwgsU6b2QOoayHbJ2/YfxDs5425QuJ4EAPGq2EsRPofA
6QMvrDc0aaDHi70tind0xuMIataTJkOWjSVZO8QTRaiQj4KBalvMqgNVUVugJPMAW2Ws0CixmzfX
MHgUj0fxNVxe8uH7sByANVEIXjxxEgmqhx8s8UYc1eMbSwxloai1DIzBfdl6VvySFB1HwqpbuZHA
GB+WoAQRbXRsF5bhURrBWTqG6AwCWVXQ933Hm9Jd1YgbcYzhTd3SznIGomUj3GFhnZhQO8nPotrd
/k7rJZMbQYzRYcghSRYARCNdB1LXaTlWR/qYTD/xSiY8jWBsTkNRsNImKB7dNfzPLC7QcPfbB+Jp
AmNK9TiCJ0eAJoTC6GVF+9wI8dO2CGoiW8rGmBDGRQtBm+E9Bv15mZ709jVMXuX4SFQ3540w82Qx
MTrtdbC/F/CJoLQDYNJrpmgAsXRSbZdgJRrQBv+vo7F9mCGr9DorQYonD8+D9n1M/WLZp3GQy5/E
/ve2rPV4dlU9jfERcdsvipWAmpVgKcnYLe05Er2i/Ewyg05p2IWyT2ti9/reJHeFWXAsmmNiGuMz
uqXu5KXNMcNQgAb1JVHOpAVcGa++xvmCLDqo0JJQ6uQIJaJd546o2KCHLNqtj0FAIMCgZz2f5H0N
NsxzfsczBo7T0hgv0pWoWOfI1YFc8ap2b0TZ6bPuCNWDrHFGgddf4Tcfk/EjYR2NchrpSLt+gyrT
RbfXJ75+moB2oGPNHSMaWDjTvW0V4p2P8Sll0sexBJIxN58LL5NqkMTfW3roTVN5J4H0lxM7eeIY
32IImPKRYpzRKO8UEE5OqT2hma3QScuKI2tdbTQgQIG6UPuwUZDFY10YCZ7+8/RMsKvax19U8mkE
beWI6ROZB2K7bgx/xLFV4GIpgZUiQlwqo2rT1F6TIy0Qf1STwTG79ThwlcRYfV1EA6ZdUG9u6pc6
/9KZgq2D3hKYOOGDCOh83oTvasKDNdz/vcjLa/0mNWhlucukpVbd2QTL3VHOXjMAh27r4V+i6FUI
kx1oBl4cYokmRx7UZ9rikPz8MbUTN+bhLdPr+Rh8rpJYkzYm4GLEaA917rITbMChxbbm0fI2eeKW
LemfvSWMMeo6E4t6AKu0O/zoMXGgHJO7+KvgWHfGQd73byJnqpOnhIw5C21nFFjbwqcibi38Cpv7
oTopKa9DzjEtFl1BapUeDEiq4kbq/FXvQN0KfIWOJPumngK9IfsomTlK/5dYd/1s9G+60cK60M0q
lidwGuc2edSBeQbimfGBfjdgiz4J/Eoe7zKZzGGe534sclpau2D3xU7xFAaCM4B/HHi96IkZbnrg
FmNp0NzQmEvB4+acaBkArUBDTYE20wtXOjZfxfvBkzz00r/xspX1CsbVti+DmbfSZqGzEhNmV2W7
3NqNhitoQQgmE6N+TiYffFJJ9bkdQo65c1wKy9EmyHJShTmGfbQkflKT9FEy8vsRIKTbXmU93PzR
GZlxKoKpj5OlQkw8FJ9lofLCefD7GbxIXe0UQxlsi+MoDEvY1iZApx8zDCaI2c9mTu7QZrLHWHPF
qOGEbZ4kxq2QMi1Ta4APS/W3aZ7cShTdUEzAW8UbRlB4n4pxKWEpDVVUaDIKzDR6vvSLtbfU72GO
zvoQgg+aHMaZOJ0q7LTk5xTFThyWe7V8biLRyUXiA4bAMSNyBh6VgwEsW5pnyqxlSd8FYK8LVXqM
yil34qo86tNL3uEUwvw4Dl3QKiCDzmWvHdPXwmg4OrheZb7RfSYZmSvseElgC6K9blAtJl5i021t
ycu44Im8S2ScF+mSeEyAHOvq1tdB3af6y1RydH3dJ1vgojUljKmzq4VF36rxgDEdd6nuwyEo1WNR
7Fv9l5Rm2Hfn3N26/l2FMedZZCWNlEVCCpI7gnlnkZ1U/sA7ZNueVs1XA7OSgqvBHgGj5WPdtJI8
I8wU6UnqArl4M4Ugyky7A8XStqjVD3QjitHyRRQksaTVlrYC8TQ2sb5J3Kj5EdyBFv1vhLAKl9Rq
YRA84GmlYPrc0oACMGnhvJw7j1bHywfgdh5BYr99uHVNvxHMfK5+6tMGkHoykLnBJYHtHMpspvb2
hDIrGioeRxzNoD6EsBtxTODs80kRF7Rw3OGlCYS31CWOfG9hdVjwy13hh17LeTtxvh776CZJWM85
oFtcUdst5ueYuF35fftQnDOxT23sE1tLn8INKtIXMQR3TctZouSdgeYFN5G4SYEbYU0ou6Rj401E
so0E6M7zj+1jrHqJ66dh39LD2KlVkWNIWs5+93jxqZpdtvdCtyu+VBnvofKRvvu9wrOvZyDwpmW1
QBGU+9m5sMseugM5TPvMye06iI+0U1LvC5/bheXdJv35zW1idi8BVQ5MLT5R3HbZq+8i1bYcwzcO
GpqIqY//OB541Sne3C3jQ8oZhf6kRqUJLHDoKXxqDIDSP00CJ8fnWTO7O9qWSx1j6fkfN6LsiJd4
HdoKlo9O1y/uTXKcsMb4js6c6qKQMOdOV97aTyUGIeQH8T489W5xjpzUq9+UQL2THrYVlfcBGR/S
totu1Cb6enXb25LUPQzT96KrXralcKyaJcSwhmaIpRlSWs3K7Lhs7bCXecFy/elyVQwW+LEGcVNK
RpQ7W2840XkZ001OepAF+i57slze2Pl6Un8jj3ElyA2JovQwu9obvfZMPilnDRXp+ilyubNi9Hdt
+HqWD0OZQTMTp7Qv2eSPZfXaDcB/wnpcT45G152bAnIr2RMF4UzZLPqEV3fhnpZ+4xtTt0bgbI0D
wYyfh+ocfRcudm6PLoW50nnNn49w5u9dGrvUuAB9NdYNvLCbCwsVgBkP8T3SX5QhowfFi73xWHIi
w/o00s33ZBwLOFDlhaT4nuGz6Uw7EbxBU4IRf/Dv7Y3nTLZJQnmhvcylLUXl87aNUEvb+sJM1gKg
EzEySrTW6Fpiexk+bQP+WiJPDONnirCISWPItJHfBflOD2YMDIh7bnLCU1jGsWSCUU5m0fwzTRt/
o9NVxKl/XOoIHXe2iuPGDGZhuJm1Ok4wMOeq1oMeEU/JXVGyOIGHFxEMpiI4icM0R9iOvfjoOnKE
CMQCk0PHt8K34lf2tq0RPCMwGAdTRaaeZRWqBhecq8vbyfyWHCJ/fFkcfTfv2zcUhbaFcly1obw3
c4I6RUjoHtSABZA53As8PV8P33QhFuironXx4jd+ZOwScygXCXONeOEaItASCsXpp9kZc8ndPstf
fBbmzjQKyyubjE2Bc7iRBpqedK4EnwVqNWKLQef1QXpYeG2a9Zu7CmMsKze7PhTnFg29DPRqQZhx
KqrrF3f9/YxFGZ1u9CIRFQCyBKUUGOKjHH+vTU6O/5co+kcMOwETiZ3SqSg9/jO8gS4oSKcxvJEN
9gVg4P8yvEF16qPru4pk7MoqWtSo2kV2+8OyA+PoLhu8wdHtdN/dgTfr4b+mzLoEl6s8xq4GkvWg
p4RvSirtuIBIYYKNtVbvpyBz3FbBdcd0FcWYk7rUhdxW9MFLPCPdzcWpVp+3RXD0wqJ6eWNQiyBY
3dQi7anQp2sqO4++iaAxrHOO/vGOQn9+I0cvlxTYFri1cZp3ixxjf720I0vn3BjPaNmZFwVIYsJU
Y0y2J/thoMV1ovzO7pPBG0c7/6K2R2MUvO075NguC9yhG0qfRD0qK6DBBazabBPx67aEj2xjjNIx
7qFuhEQxFtqM30k70KX6wn7B/zGrhFHZBQCGFIQS/9oD3BMK7Zi5HvfqI29eY70DRMkf//GJFuNG
GoDLjyXWT9wlmpyyNt3QEtwEhE1FWr/NS/rSKdXLFD61Wc6LLRzZCovrYSxDFxfjpRTYBTVYGS2P
ziumh381w/HnkAD/fa+rGA1OYznDnINZ53Y6H/Xx2xDfD5EzCQ85dvDHYPvrrneVbwQyLiVaAC5A
Mtj56NBuV4xYowt2dCf+VGnKij7G+GYEJQ/Scf3V+J+PCajW9+dU1aXtJhnea5AbW+l+EUyx5o8x
gBBVHibUtptRRMbNVLmRGjmoYV0rfy0RTTHRl54a3oejVvD3UKCw4Bxx04dNVGPWYYr9It7F1X5o
HAlr38LvmgfeyzsR/fmNQxOFSk7CXEbdszmoNbAFdbsJMWJX7LaVY1UOcJswXwZYE4COvJcjl7Mw
ZCqcSyHpjkkRGqY6AkKDdugN7u411ewPF3gVxtboJksc56lCMZcWP41d64RBdygx1JDsdF6FZDUi
3MhirIxoy//WO3sH7c9dBrIpODFHeWzd0Y2c7ld45iH38kQydta05mhouY65L/mUVH5ffdJ5/BE8
EYxNSQtoAXsDfXglAo6C302PXfR7WyPWS9Q3N8cYUy7Ii7mYgNFQff0wP3YuJs1cbEiB8wChe/IM
H41Iu+CC0nBUUaNnv1H5bo7MRs2g8vOCWUDVDsejEh8q8wvnfPQzbGkh/Ttu5IRyZUa6BZXXX3vw
Z2UHy5vvexdj/oA04I3j8j4Yk+XXg5bXVgtheQGanTF5nEzxAYUgXjue2unWoZgILghDj2UyDPHM
7SMp3kj8M5NOauRnpLaT4Uvyr7q3N0rC+A1CkkXJgZTk6rJqF5qvqYMd81bk1x+1VylsbS4yhdjC
ziZ9Iw1usqcOw/JAZIIeQvTEK3Ny9I8t0Q1zl7SElsyS2FFHLy3A/uWWPIXgmRfLVlsXphbqKUYK
CCjcwGGCzbIRRFOxmznti+XPLyoY8ZInwDRs6/1qGnlzl4zrUNql0WsVKXIl/5y7e0H+vP37uQdj
/EYCUmHJirFDY95VgKDoAv1ANytDd34Y9j/Kk+JM5+qZF5Q5BsYW4wzBwsBLDhUxhqNFasdEzc/g
UXbzhDAuwyjIbETYx0d+sRvTYyn/IiDt2b6/dRkgHVN02IzCEm800SIC/cRAk72snFjvdn33KS67
3baU1aQMaJP/kcKcZElSJbFALuw28inq7/UYZyr8LiwcJX/cFsU7EOP6RrkJsyZB2ln392Pnd9pD
LHDubP09dnMcxu31XWU0bW3gbWT8FEcks8ZXWQK5bG3ZpaEFpfiYzPIpE8nDAgr77fPxrpJxgUmj
zYPZohgRJ5NTNclnM/qeD6W9FL/rueVMwHIuk618kLSNwQAD2JpJ9416J84nteVcJk8EkzFFiSUq
ZYYiej76TfWjbY/EcrevbL1qeP1e7LIPcG/mVIloJ+nOvBtOuqMcY9O2HqNTeSJB+S27N8/Gz22h
vHMxjm+S6tEwGgqLI72YRe9NePF0vCFhlaMNHyodY7cUfYjKgGXkQHOeYrsAWj4261KzPGh6tCd6
vKvJF8voP0XmVyXFMpBFvmcFNv1CrANFoPWrwpNhFH5sLX7WJr/MoohtImf2oHU7Xe880uv35gJo
gbYA4gkBMX2g9c0OKWA/WrZmJXgggD7Cjppyl5vxccBWypho7jI1Xl3re6Fvznlt3GONep8NyV1V
TX6cvpBx4Hzn1StHCZXS6oLGRZHfp1jWrOlCliEbKfqndNjl5Hc58fBM123/RgjzXSVLagZM2tM2
TPld9vJdWOw6VCjomFxVcvwm70RMcAPcezFIdNnJar5mgy+lbsubsaWu90MKd3Me+ifc5KVRF2Wd
KCD/iFvP1Nw8CXTZXiZ/2xrWa6g3YpgIkC16nYgZFLVB3ZnCpU52Z6Bbptt0/EQntsx7itGvvXUw
JhAYZtomGnoT6M7NHtrw2ASd7+mQFVbonX+FRXVzPCYigGYAsJp6hMQ0szUR/DC9T9Ap41wi/dxb
R2J8/wwgqjbNL0cyfTpArIg2dted7HO9E1wtIPe87JT33VjII0MVqrKv/1P7BiMSioH2ZXHxn9o3
WKM5AW49/b7eJbt/ppeT1LYZUtUB20aSm3gTqkbqveA32Ei2PnPulGNiKuM0UNbXpihC/qjda272
RT8QD2yyASYodjrgy1BD5o4pcT4jC3vUa2U8KA2SxxmEqFZPPhPCpbJaDQw3l8h4jkIHsJdewhfS
xRXAida2djTOjdefOntyJMf5jg6nwV0v590m401GMspjSb/daKbgepUfJMHyOrPkfLV1MWBhAha/
LgOB973TGkQz7iMFxQLDqn8O5oLSkfRTGUSOKl7GdD8a3FUOc4ud0PZRQf2v6jeBDlRYw5b90VOx
CITZfetsPVuvxXkAmsPsF466o7SM5du2hvLOylxpExJDAa0DFl7N2R4UGd3BV1AEeNtS1vXlelLG
P8dzaDZSj7R5AjBSXqPi7xnSLkt3ixBsS1rX/qskxi/3kpybDZ1JiTBwWwOQs6t4ENPrwArGVQbj
jrUFyAphSmti1psa/RJNX2yCrDpkrt+Vxyr1ANeM7dZI9+KRozN/8ZhX2ayTXpaeAKaZxp3Ql4Em
BEBhNAxVtMVpqKvLPW+7fD2E/5HI1itEEpaluMCFhYMbFl9DbM8PUWQL88v2l1ufqrteK1urqMV+
rqMGBW/Vl8/1l38YyUCN66Hic6LL5cqhsVOgjfDCEEdn2OrFqBtqXizY3ooIKJTHPFhIyckXOAbA
jhOJgL9GPR9na6xAzGQnxtKmCgwHEQM2PYe2ZL3rc3ORjF8BF1ovtjG6Po3QuKMoOWHbHIcsO4Sl
aC9N7yh1+FwllQMv/nn7I/KUhXEnEzKVaNRgfvH8kFaBXD6P49FKf2xL4VmgzvgTyTR6UwpDnPBH
V9rha3YGjqE97cdvueRbPi2+8x5D66Wgm1tlPIs+z5gXTJFjhs/RF9OXMZ6opxhzpmxFvSu6Dex/
AIwsb0yKd6WMt9EVU5EkwL25Ynsyx71c72PTlXXOGMJlNeVjMPrzvGE3ZkwAGPYEYQ99DOE+DaQd
FjbvKEKN/G3xhWc6tdT5uS8+Wi7Qapz/Q2a2bobXv4DJlVKiTr1KR+7Ew+JK2Fvo3qqv4kO/Uy6o
MVPncrN4endbh2Yi/QgwnmwE+KtrPuu+fpc8Unzl6g0NnFN4UjFsB9ATfNZxP/FsdD3uXg/L2OiQ
xT1wF5H5DpSFeXJjR6g9NCRcA3uxDaiDgbLHv+N1XbpKZcxTVtWklQg+cj8sWKp5bNt7URGcWflX
rb5rgigzBhr25qyVGu23gNa6v5/kIFK8fPj0r/zA9TyMTYZDlOuFiWhIm280b8q7o+m2ruQkgHa0
Mxcz+Tz6OBpht3SGsUe1RTm9LC5ZGwaHMTf4f0MA4ikIE+jHpERNnXbF9OZUioe2UrHUz6sBc0yO
RR+OzUkwZk1Bp9T4UZjtsWtaDm4A772lMBW4sk4iYaow/y/X4WCbBBTxyvw7QS+7lJPTNJoISYBc
cdJRfw0FtDTFECQrkcvRlFVgqqtCqoxCAgeunEsKTEXKXxNotsrKVoBp3spnvXgpOwo8MqqKx5FK
XdaGrlwKbDflj7jvBTS9gZNI5+FUB8DcjnJOApC47ENn4YyWryomGDw0wIgpFtA/3z9bkhIn7GfU
WpRm2gu15GjdYmvxzxBVNllsHIv8KnPJ3j7iqke5Ecr4sSQtZXVOUfzsitTVI5DxlrkTjkDrFgrO
ba5axI0o+vOby5ySWoqxsI1yFfkGervY+JaIPG1dzdNuZLBqIumF3uUiWCV+z/7shH4FPgniNCju
NF9rN/pZ4w1mPvLQTy/brx8U5UYu48hatanChFwUBfsIb61XBaoXed1X9acfx87wGxnVIXVab7rn
7+byDs14tHE2RCGjRbpUD7CC79TWXaG7SiI7xshJM9bdwc1BGbdWSNaYzToirvGk7FB+OSTPmUOC
7KFz4gMvvm9bBDgn3mtMOc9Rq8943NIdj3/whdUdHyh8NYv4cyaNHX5SdG2eohaDorpYuHNeegkp
sSALbOt4cIsIcb2IOf6MJ5LJlVBSChvDpA9qNfMF7CEMldcCEGjyDR0gFJxX57aRa+zUk25MejbE
OKBRGvcSKLDKJQmUOfVNg9fRXR/surlMxqHIWSSNZQll7A/5ST3M4Gwmn6a9CRBWeTf8XoCVOO/L
r9tebNsCNHYKKh+qTOl6FFjHKXeV4Uc13o2Sq3XECcXnbVE8nWQ8TBk3al1HiIcEnT0VBE9HUQDd
93iulCel2XdhxPHQ3BtlfIuVLn2C2XAKRlcExbcWOf2M3OhkeJ1HWUTmY7brjyJP7ra71kTGq+Ah
H6kkpCqKybLqB3jn045jBevtkhtlYbyJkMRLPczo/Gq2jvUKyS6d5kjppeQ9j5iac5zLo/sm+hhD
YZoFjT4LZkT7uzr2EGG3VWO9AnI9zuW4NzL0ZK6KeYYMzW5OGt4FlCkdHbZn4kzE1p9kPMEwI0Xs
4hPveOuFpRvZjEfptF7KAO/yB0Nw6YD33f2DIfgP5DcPQ5BjdJe/6Oa0c/k/pH3Jct04sOwXMQKc
QHLL6cyaJQ8bhmS3Oc8zv/4l1O+2aIh9cK+7N164w3UAAlWFqqzMiAyRMQObYj2W0ze9z21VOgTW
XmkEGyu4c+/lhJWlWumb0hpNjEAcwz3DRv2dsgt5M5lv+vcojjzs93iTRUNH6wATjMEluyvvs0em
ck8je/RVRzkz1C3UyQRnhmV112xy/qQhUmsmIMV1VQiy12eUqm0FggDJ4xJCRcKP1UPQH4PimIQH
1XgRGBctmHMtHfCwRAZlJ2BnxSFy+l38HbQeP8sYOoUA/LjovI0ivyLyZ++3aP01u6UE2S8wddB4
emUv5xlorTcc1Z3qER8tFSfbRUKWOkHmor9Ps63M5nNMrdLCWtlbM94bb2zYXN9Rn76J+TUFG8uz
pUBDVSaDhYdZWd6ZyUkTEeqIrjtf7kmrkS4gKFHBWWln52AH0tBddar20zEGg/QfMkV8uBeeGSUx
yjmSZiTWRN41ye3Y76gumJfYrnuaKogldd0wPonP9qSx5gIDUHCfg7uc5XeZh2if34ou+vbX+TDE
hbYwrA0lDZBXtloZ2XJI3qCsK7rYIiNcbJspJU2i4pj3Rv8KYqyjmsW7Ph3v6lZ3dTW5DYdnE+yP
JNUeAL5yIDV4ayTljVnNh+vXfDv0/bNcvgOQtFqaLhUqn6AeO/R6eqr1X2Mram2IrHCFArlRJ3w9
1FUSxDzlFfymuSaqurEg9tlZfqyEC3JR1Vl9a6KBmKKCO+6i2xLicDLGBVLXuhMScG/WHD7OI1/0
p0yjSE5x5pX358ewV3dMaSx0U0GKtx1JP5bFjtLKNcWTYUgJky5oysHRzMaOzczOrFMS/pUl3vXD
8C9+8MMYF+R0Jcr7NgOkaoy/1ItdDE9j65fmuZC/SeFZal9pcAGfazgIgg0LZNe+HRfoOjBzTUGD
iuk8QDUTYGM9gQ4efse8iN4727X+1Zfj4ppiRUk/tqiTapfqbD0C6HSUPPMJ8/Tu4oUHarNJ4cxZ
vl3fW9F35PwKaU2osGoL3gbgFJFeo8KyR+MtaV8IEvbrpkS3jfMuhlJMwTLibKrGsVne9AL14PG/
2eCHhIkSBlY1YLakX4hbo+uVINkLddGTUbAUfkqYDhmYi0vMHsl6ggna+NAVo99EIoI9kRnOd9Bq
6dslsdAlhJZU6RnZ0RoEearIBMv1VvcYxPl1GsjYMHU4tsvXHGm+iBlNcMQMzlWUgBXLtES9roir
PSZoPD0ufypz9pzWf8lDJghiogWxv18tqA+7hpII7DJ5cqirB8181kdRD0DgFwzOL1Ao7FIpR3Kf
nHsvu6NOm3oUsKXOA5vdMToSn2kO6D+v359t1OeHi+B5qZZ60ayiQZ2C1QlBkOz2F3QDv/zIDwzU
o+3FzZt/ydn+8bwG5x5U4CojSpAUgkvyxEqE/a77Mt5ptuLXvhhIJNpYzkXUKWqSWsbA9SpS3knd
karzTa31gzp+ur6bglPJy5mUCbXiIWWbqe4s06fFkxZ7uZzZncDD/svj4Z895GVMkoEU48CGd0en
9xTHwqxCFtn0LoYYDQYHk73ypW6d9jSIHC77OFfCFy9oIhn5UHYmroKRErsb7+L6a0FuJzAFLZ42
v13fT1GQNjlPAt480Fc2qPm0ja+3DiYKnEDaR8HdXNh5eZbZH9KlRBDrBfdRcOV51ZHcyIbesND5
i0JPUmxVvYTNTrA6QWLFjxVYGCav0sFArcL8oavlMQoW3+y1r2BiJ7ZBtGOv6fiLH1YjgHGInhi8
woiaIDMYEopuVvOj1k60H705Po+DU6mhk+mOFDtkjARxlF20a0eH3Z6VF2171OZbVnqaj4yppPv/
FS7R1Mm/VNM+7gbnX6pRl0e1w7OG0V8Mh+SWFYDUowp+ZpEgn+iUcL6FlH2US0yrzMQUA7hH+2cI
QF0/JSySXdk1froAPOGyMjE4gdEew/Bn0AvabSJ3bHEPliRNlrZl/nGA1DnaNR/EDUwHo3EyMXhV
tCY+B2mICpI2HL8OxN3u5FK0FAPV1r4ZCHfRngBaX9hC5IvIKudMsiVWOjC3MczZ5CrAOxduyZAK
z9YOVGt4XYvmyQS+kp87GEHUmsUZAl2zNPZSe61eu2PxjQx3Q/9NSwR1A0Gc49VF2jhYFHQ3kKSQ
S2Z965KDljpmI2I7Eu0in6do6DHICm5XBaSlMt+X/cHs7L7+PsfPKoil+kNe2Uu22HH7MCyHMvav
3weBF+EpF2ZNzkszeB+BDY71TgMRkQwqKdFpEdxsi3Mi8hwkfdYjwZyLO5BjBNEJDbHrKxGZ4JxH
jPkQVaYMiaUWexVI53a2XpTIfL5u5vq5sPjuYZHpYW6MSEpq3Q6yU7S8mY0bp6JX0jYN1j+ZpMW3
D1OjGqeIsRypKFvNHnV0WzsCXna0HHXH+l2j/3eJQlxm3N5JA1LNOnYMJJ6/R5ZMLsoOPDAwnYAd
I4/cnE7uaIkkUv4lHfmww539JpzNuuhQbRzvmRZfDpVD7Wd6nryCxZb99e/2L475wxoXL3MSGUVC
ZlDp3E5+uGdyrxhm2/fu7JYYhxYpcWytDr1lWdMUkyrU4vlcy5CGUd6FqG3ea0fJJpfwaL0uv0qX
nCzQQF5f3cY1/s0Yt5W6RLq06Gq8N8iOlOhPXkj3TQKnzgwuvCK2A0uQbW2cERjUTMM00clW33d7
lX3oZpz2Q2bIIF73DGjNktzXjKfri9pCH8IIkIyaKROoynOxdBybJSkl9FyTA7lp3OpQ+YmrG/ay
Dw5FgjRkeYc3j3ZMwJ3P6BlD4c5u3PfffgMXXNNeKRvSKjKmbu22RyI5um3/a64E+7n5AWXZ0Ilh
ahAx57wXU1YrW3liS/0f3rn/DShh87N9mOF5KawuMymdUR6jmTf9jNTbSsjBwjaEy7AAdvhnJTx3
bNYqqa4DiItRGvYAzvwCFAon1hKpLvVbLgqgG1k/zOmySQ3IXoAK+ndnNRedOllyILtNB6UgI/cU
SmwSqTaxQqfUoIScv0iautMkXfCm2cIb/2aaC2ptEdRVnxHZpZXTgDui8EtHcvIC4qWKn3nzmwiS
vu1TVovlTknTxpmZhguuOSi6dB+zIbndftMZTQX48kVAGbZ1n7/kP1vLt5uscNK0gORQZh8faego
QelOpgMpvkxMT86u8jVb3FWPhjFRBgO11TYed0v33Eco2SztQ6Dexmp/btrbpHtN1K95lIqkU7bv
BJy0YqjAiPPvxiyw5H4cB9mVOiecnb7f153olG6keTgqHzY4/7zMixXl+D/cpLiftf5WnZvzKGdO
Hz/WmvkzVqk9N49VENzQBtNuJHjTZvVUTX+iRfDbD+GuSwJ2+0iO4c6k7quuqJe8lO1RFcm5bQXb
38xwV2Pu01mtBknG4+Bvyj/JMc+DU9h4juBhIGpcij4hdy+yONKzsMEnzMaTJHc2LS6BaGj8X677
P9+QfzqGeVsGQ9+AOuxHc5bd1KsBUsts8jW+Y62i0I0EMWGrmrjexU9vSTIblhFqMhQ3wxvdB6z4
uToph8qj4LpU7Ox74P3BUKlOFIWgXUp0TDVzrzollmnUNbrsqvRthIBvCSrpQEhmsHkdwHFvadSw
dJ3vM2MUq4gLCYWoBoK38lne64lTJhjNJb6OKG4GeCSHX65nE9u7qZiWSpCwqKbJHRIyBfqc6Qkj
Jpb9yIGCoyfdYAYTcwSxzxROLLd3rttkx/yTV/swyR8ZPQl6bexx7cdav626J9rNr0ZvOJX0q+3B
hWwFoiPDvs8ni+j/UlBrGEjduftdKU2N5wk6Ko1r2PVNesx3qbMc2eBs6ksH0eDs5sVbmePuuTaG
ozWEuHhQfre7+GnJHiXNvb6J2zYsBUQhhmZaPII5LWoMdFIcyQSZRFrrD92o2plKBG3gzTOpfphh
f7/KaJcMRS5rYJWh2DygbXpfx83+D1aiKZgc05E5q5QLcvWcLKHSpmj9xod2cgL9HKWCSLO5Cs3S
NRCcUbCtct9/Atg6raoKYCPMPOlB/zTXicAEuyefjtjKBPfN8y4yyZwjhBAMqPYQpmv9+tDtRNiz
rUFYYC4Vy1Q0vNo0nu9m1osxmluW2X2dEKQAu6YOJiq9p/oSfIud7KU+z663HKP9jNyfDcb8QcUJ
v4Bq0FSDvKn5Lke+OhKDpmZhrsBN6QmMjKFr9KE9ZKadt2QX1MWujBTBBd7c3JVJ7hSaYyRNZYlX
Yz3ZY3qcTFsxCqcFoVvsjV/0RkTtsumhVvbY5VstsZHUodSyCrMIweuIrLnNL6mOUVWIBEeVoyPZ
u34FNp9TK3tcIpRYemIFswoYLahAyr48TJV6JsFyscKv1y1tug3dMnWoyRqWwhdQCAYOiZ7gskny
S6HdkunUiBABmyaoqoAuxsKDh3IRJcPsilqEeLSBcaeZAjsHzgIif9fXsVUJ0smHFb5h3litZZmm
zHKpydUAp0t8erfsJRYxu+MEFhCGkW9P8Zt190f+fWWb81hLWElaUsWogmaLZzbE1wbViVpNsEbB
RvIU21MfKIVqIDQXSWDZRa58L5riMZaEiQdzf59812o9XHojdVUdasl7RiX75IJpwsojB/aA0vax
a3rzUbXj2+BGhGrdGuXA056gnKZiCucTo+YUyhjkKNgD4DxApoPu5sxmo2n5s4WieXwxHPOxemUY
u/oWyeuf5CEr69ytW2SE1jHHfAX6RbtSTpyk/RVpaAKOP/KsQntAEhjc/KArg1wYQmKJT2qgrCyr
rZ2HsT1br1ov6LuJjHCByOwHo6s0JORmcRMNR5q0rilUVdt0yKuVcHdcavSxk1lCxZhBmAzr6DNW
EFGbbfNgfpjhgeRhvoy44jgfknkJ4uFo5Pm5b9W90bf7pQtEzcN3MZpPF2Flj7vYYQHZjAI6UK6i
FTkoUQu/0IpDWWhgxh6OE6gYYhL/XGrzOS9A5SHVWWorxXdCW93JzKcM2asazIpdj4VNKwvc5E2i
Y4wc01BN+FAYiY0Zt2eiSY5Slq9piAS/y5fJibXCCcMAfjIDlN0wvVotHMOabCV8I0p8SYl8p5nS
qcfEESCOd81g3krG8sOkvWNQeb9oj7Ipn1IdCcCofsmL0A712qYafdPNwbbGurNbPdnHExXEk83M
arVjXCFQnWWp0OVZdqGboo8zGjJU4AW3YAhrJ8EXVYcyMjtIRSOzOjK6RGjPeMs+d1rfvNVcpjWA
aa9Lb4jMis4el3MEbWEMsQUnD+6to/wjBFNS4MoP8Vk5jD5xc388JQ68osBHbD+oVzvK7vcq95AI
bLagUsTVYsI+JbpPwz5ARZ4JTlaXzJF/CkLpZrFwZZHzg7UZJ6RhD2pttwAiDvXyPVMvr4Sd7M00
Z2WI839JHWhxUWBp2WCBBPrLUtwE5mEKHgQL2naBKtIclODxsODiGRkWjAP3HXvTqtB9wv1AXSLy
w13zy7Qbe7io0p/w7eCUGkRFZ8OQUXL9/bPJidGZao18JB5zz2riG23+NRkiAr3t6/ZhhbtufRvo
hsQSxRT3rY/BH96IgvK/3LcPG9zuNbLemGmG/O3vFjbT7MLeXcJze1ZsYktu4pCTqFWz/ck+jHK3
LbbG0DRjDHXOmO5fHhL9pEPk9U/OBcrheDhB4wPvwN+/URfMVlCYrMxnwruX+V6SpzNt1H2vGEca
kl+lPNkT4rJZVY9TuXydu+IUYCBrQTgFKml//fdsrvnj5/DRrZ36ehhyRBtDPhfLea4uuiJ4lW7h
VDBOZuBUKsSkMt9vG2NZyoIJZQJlVx1YL5Ec6kODaX8Ln/FPlvNhinMjQU3HpJHQuIQaqR1CyhMl
eXuuhA3SzTuwWhLnRZY0LWSoQiIe3NMdIsI9E4ru9oHfu6w5pOW2CJ2++aEs3G4TOgmazkegNl/K
uBoBKlrao9rtF+sLzsv1zdtc1MoEd/7nrq5TK7JQMgqag0mtm66vd9dNbPdJVjbYMleRJczkLJ3r
lo2LxjfDQd6HO/1+dAPgb2JfdBo2fb2lKbIGEkgFL7HfjSU9kWpi9liQ5o/UIU1pE8VLhsfri9pM
RFdmOIfYWAgq4QxnpezYAHq++7vsIppi2T4BH6vhfGIy63k5SR0iV/4tnI8ycJDNcLi+FNGO8UfA
6KQ8fOc9ih8K5cGYD+NwrPP7/2aFOwRRWrTSEGHD6tz02/I5DgtnjMJL0orG7UTr4fxBljU0CApY
ivMdVZ/g4Tr6tISiDsRmnoaZXPQEoKWh8D3iNkvNUG9w0MJ0b4AMp5ScsXVK6zZORJpNAlN8n3ho
9QpTpwPe/THKiNHkdxi/DM3w1jSTw9DMgnhlbJ+6f5bGN42XkhR0KhB7SPsDGM5zorw2ZGjtLG1e
xlgCDyz14yzf07m5MZrBGYixV4PuEqLanEKbIggbRw9fk2lyoXePFy2hZ6tGqUQKzkX4JdSm1AY7
p03j0lPRGup75Jtt8iPu3h8+jjlHiW3kLTRgejD+lJi2yOhgk1C3s9E8pX38YGFI27GGeA81oSOg
ss96K9lNDx2Jbnq20BuNdWpnmuIT9cWSqV2MD6qR7ZbYsIt5cRQaOZAK3E91ZKdJAfpWSr4qzXis
p/bRVB6KufsR6JlTJfL3xpRtLcyhxdXstfpJjbreRpvy+7RT1DOGOv/v90RW4OtZlYzJKf/uv6o6
LsH/08B/GY/9iGa9mttJ9tiUomuy2RVcW+JuZBgTszYNuH45LOyp+7rMd3lwo5ieSX7lAJQm9721
GzGlBOhsPYqoTNk6+Cfv2jp3S6UmSy1aArJSqekZrzlAm0Qq21uOYG2CC9g439KcNtjKQbrQ6KdZ
PAHaYnfz4F//ZFvXZW2Hq3ygUpbGSY62S6K8LKafSt/BOf7fTHAZpDZLhJIS+McuAXg0LndlBfy9
ZYm675uxGoUNlrOhjEp5AEeVoOFIM3i1CYpM7BUI0D0j2So8xuiw/Ly+rM1H59oct3UpSeam6PDY
HR1GvpO5bI6+2Gu27DR2eWu58rfrFjfPxGp93EaCSlMmo4E3p1HXLl0MZyyyHaRn/IkIpa+33rer
xfGIjXaOyl7r0DIhDBN+YSSQrLaZ34rKVexHf7pLH4viG7iyPIcSnVP2kAbBAqB00Q0rQ4veSlth
aL0eLufJzVg3y3ICplPSbdSmgsFTe8tJutQmoCK4/qE2/cNqTVzmY9aVFFYKsu1UfkrCbwpxr//7
my+U9WrYD1hlpb061NQaWDf4yJDhy77Yh4AOILAKXyiiW8VjOCm8QyDLeACyiSCwyLoZsQcwEjI6
UMtdhE0K0ZfinCvJS2Mm5cjKpGBxfRxcVkVKdxMmJFPgocqD6mRe+igUON0+8ZqOR59hGOj2/L6n
agEGDklBSLFofunndl+NkaeSws/SbLT7UnpVk0cpnzxTzneC77l9sz9sc2s2ksSQMgvwRDb7z6ix
Y08KHCNxltCGuCpYxjuHtA4Y2lWBcxZZ5uKMjg7aVEh4T2OCbrLuY2M/tm5eCV5qm1GGfKyPc5Uj
IX0PHSZQaw1f4K8CCMGTUbCS9x7qZ0/yYYRzj11bJlUzMQTBO1lfiwEs4hV+/hd1ZyBecmfYVyf9
0nkQ/AFhRuKhG7pPdIdNo0T3jbc46LuBi1EELNz2Bv/8Lh66MRErGKAOhe5zUh7Hqr4QoFyvHyDB
/vLwnsagKVquKPcWGdJ4NXjJNbAtW0RQGRGZ4ZxoLy3mrNbMzCyfo4r8nMKnuR0FJZ5/8TgfG8a5
zyythkBKYKYBXB2B1TcPBWq5zOEYh8a/vnXbqSQBeMgkukwBVP/93pd1HZiWhM+jXeKXYIfBMj/e
ZSd6OwEaX+2EyMvNTUSyplj4TyU8eCgpoy4JzZr50/QGImFA1ehefkm+MGHB8VDtomehjtEmAkL+
MMqfwQwD/GGZIDViAgb17NCj4TM2UP0h9OKLBW3WydOdxVNsHfegAWtT7MqCC7q9cFOhugV4pMYD
iuQJbwbAfQEIa+Ndo2n7Kal/aY20/MllUGTUzAEKA+aD/Y5VcCxzgpFgtNpcC+OB7WvQnFoRxnpz
KauHDndmtEGSmkFHNlFr932S2VENlWpdsI7NovJHbq7wAyIKFNO1OMcboHHpPSbmnlTEwWYfHjSX
3Hbo1jc7LXG0P+iFrq1yRShNSgP06BAR6vJmDB+lwAsjAQ3iZoj/Z/sUwvmRFrOqutHjCsTNjzwK
IXr/OnS9k82uNIuUYEW2uE8lSwBg9WaJ05D4+Yh+tUocSm+XFGG2mASfbDOZXS2My8uSca40SjNG
Mcyw9/SgImfOjqIZqE0gh6yg1a6aOOMQjPn9iOdBjepagg3UdtUT4xQGKab0UJ1m6LEDzXkc99nX
1mv36AB71LvuMLfX+GGb+3hyZ6UYVpGIW5yZEoryPudF9iLI6vYV+zDDfTd0bAtiqNjKJvOl1imK
u3J5uL4SlnV8ShhWu8h9rWksWymSsYsyucvUZ0nzIum8tKk9ST9TUY9yM9FaGeO8UhhhhEepkAK1
td/S80JPWnrpJEEm+f5curYmLpNMs1quTO39BE7nCnP8wUPpWbeM7B5gH93pGebgpNnNS3RqdoUw
vG0uU4WvskxqgiOWO5lBkVZyuGjI3ovWgdzhPqDpgUY6avQizt3Nm70yxR3EtNdoH1UMANZ+zWPV
jqrHrP0xpF7ciZQbN8+8CvyXjpEaoLTYT1mFlLrLwjare+SvM6AJ2u1Evll/GZZH2129/JA6IvAj
20nJyiCXMGvNnJAU89Ju39jEWdzmdnoL3MGZvORU3YgpRjdz1JU9LndGclAuYY697KjXGs80/Xr9
qm3ndIBKoxskU5nyEEyaS32cqiwJ9vVbCIh6WmLHkMkubvCy2YtG5rZP4Yc17hZM1ULisWVPAcMp
Q8AfgQcH9+UsKjltOqnVqrhzkcejkZcs7y7rALM7tdfo8jGuiWCCWLh73HEwmwWS8wtSGob5Yhrj
w157YrNB3W7cCxXFN1eFcy7jGUwICD9+P+3yUo5ap+EFntf6KaKhhwafLVepU0+AYc2LB9nPw2BW
z2WKmUCyeLVS+w2p7NJ8zUzpzy7D6vdwflopDIXMOlYPhom7eF/v6B11s8wu8C4me8uN364fVtH6
OVeNyd8sRbYMkmYDObGcunIbuNI0CHy1yAx3SBXgrk05RP2wNYv9mLXPRqfaZZf+vL6aTTe52j3u
jKZBMCqGiXxOn26m9tDpuyz+ksQXJT9cNyRaD3dIIUEvLbkBn1UHiWOCy0WeekeZFu+6GfbPfIpw
q/VwrqrPkjorRgrXqA52Cl6ppW7dua6/DU0CafjivqCP1y1uepMPixqrHK28vwkwgKH0AO716nKT
z4qTJvMxktr7sqTOdVPbe6hDE8qgqqnxUOOuSGkYD6zYthw0+VQEd9osyHq269Z4fv2PDS5uEj1v
kr6EDSSpZ7SXfcmpvPAyHUeXTf/J30QOZXv/Pgxy/qTR4sUoCGufIsm33rpmPkTVDgNC7n/bPM5P
LBQCI1GBV5laXcz01FrPqJldNyHcPPYBV2ehHWIkpjUqdUwfSYW8G+IYinSa/TfWrPhL/SYaSdv2
/qsPxjkKkCTRoAveC1vEURzkVYBsazbDm83CvHv7en18LM5dxDHIbOsZhf958tBXLHqMfMsOxl5H
zQk0QWATnQzOZWiVRMs4wm6qqV82z0M3Asn/NcpFBfNNH6hjvgKDaBh6VblFRWMPDjfG/xRog93L
KAUiXlfRRQILjbCHv31GVta4VSURnRONYgvlW7pTnMqvd+HlB7Wjh9DJMd0nKl2zc/3JI+qUIK/C
Y/YTuzhNMIGXjcj5A/NGGZ6mZXf90G86pdW/z52/Xs/lrlhALZUsN615zspTFwkKxNsdjZUN7gu1
5jxoUo4CVQZpICaBXToK0PRg3N3rgjj13ge8tl/891EV0GAv2C9ox6BErO6rs+r33xNXcozv3Qsj
dhsmO9uJ+ndCw1zoGgDLBbMrDgZ4FFCadsudelM64276Aooi5Pa609R2+1hcRB5Y8AV51JxJMZPW
s8dn15tODp7XCFIv6SKiRBJ9xfe/X3nH0Wglbc7gqaCfEdePZbqflVPX7VK0RpPFDtqnUH0GE8n1
8/n+8z9/UEiSoC1uYfCaCzCk7GgxdggwSNqOrVHEwIFrZy1/nQc0SUugumeg+fvC3IPJdBFY33SY
+odxLupkKGFM4YJsGTQukfpW644WM11McDxAx8ASBKDNLwlFelWlqopZNu593dWLERAN76hZezRB
tS8fAggRCvZzc0krI1yGYOqtEhapyTKEeJ88Ea+159oODstOPVqVM7rknHnjHhx2oS8LbudmSFjZ
5r6lPMaYOi0REuhzP9zqyq2p7Zfh/j+ukPtohZplpKJAJ1qAj/iKAyjHob/BbJyTOvSxBu7ONXaY
oXGB3BV40+1wTiH9acFlmwDVcimEtcTDFCAhT6I3s3DMNNktyIcqmu3DaNrXGv06ofXXzupznEOH
VI+866vf3mIL/Q70PKjFU0uqraKEpYlbSud9nt6EZLTr7L6tvlw3sx0HoWgHNKOu6SqPo41aJJoZ
qr9uBlICWi/eXEr+YGSOQbq9Nc/IKkLblAc/Xaynqh135aD/MJuX2jIFd3Tz1qx+CRfBAmPsY1nL
WQbqJ/mhx+RN/CebujLBBbCYZsYUDBQEtIH0hCJcZvfkh6Tqh0gVJE3sbH7yditLXPiyKhBtFSwd
nHNP6iLbNL8JPpxou7gTmudRaao9injkmN1VKDZYTutGN4iLij3b9/1exLi1Xe/6WBOPEhzjftBC
qIUDujN7rAVXvLWJ3UJo7W/u7D8SOtVlg1LD0BVTNd5/0SpUaQ2ZlaXBGpnE8HJGy/2IUHzHdEDr
2/n0B+y+v5njHI4mB8osV+wNNPfeRDEJE+V2rIuwVuD32TwdH+ti33a1LmkK4pH0qCpUS4JpK5K/
GJ31PC/dfdwH/mDRYzoCWlAPNg2BZExKW7ZU34gk0561/GyqxT1N+xtEUn+ewRY2x26dLZceI+xJ
qM2+Mr9gXumhiafBoYtpR4XsRFUcOHM8H0xFOeOi49/Vmqd+6M5Bl94YSdXbUzGfGxm0ARlxwMZ0
IxnPupTekB4UG3pxn7XUiab6KSVA1jaAo0o61aGgNtkJqS5LZN4m43Ao82mvYg5l6J9aq7NLqXfK
eXjO2uXUmPeRHtpWLD9H8eTUVelMJHPGGv1j0p2C9E4auwdDDl+zObQBe/BAEjU7UtG99EZR2DoN
T5YyHpdQO1dmavdz8iWom2NTpkdiSbu0LADRlHdTB7H36WUYe7ufZN9SlReDYNBURWNV6by2xfTs
RByjn22jo0CVYgWN/DS2pLajoN7pBjn3iWIrI9lNdLpVQMU3A+dd5s/9WLxU2nBW859dkoV2RWK/
rLXz0OkHaazsCYkjmcednGupPSbB2cyhYjlZblTJjjEpTkB73whLuFNMaoTdzqTznQEfH8a6r6Wv
Y5cfB8N0smG2o6y67+f8QVbn2cYwmmGDGOG5LjIvr7RT37ZuUWn3tVJ4WjzalZLfBmXrN4v5U69/
GKUJCgrlpVhGf5z7Fy0k/gKwadwBmhPLyHyWL0aa7gO5eyhz6yglA9ZuQJxvKO28RqO0C8bGlQog
XpcEStRKXNslOFZ1E9y1sbW4gNg85J28OIuZv5pB5fSRbDcS/kT3RO4SJ83CSzub3w1teKxq9Q0d
Ka8qpgPJE1uhmVPk03clVw6TWe1laXS7zMB+Ejcc8hNpp1MfAycBLK1EyS6X/7IkTBtOtW1p0aPA
l7Jc6bO3/riPXOgxenS6w64AFuxF9qH2dp86lW7nh9DBUm+pqPm9nV2s/BoXh8YALa28qcD0cl78
4RAflbvWj26gH7sLHJF2rNAaF4taqTPmukLUw5ylF4Ecu3aCn/OPxQNp1V4EndjMWxhEAG9cNprD
5b6RNeiFTNF5pE2HW/WlKBqnqP2kE1EZbBK8yCtLXALc1uaojgU67+j2YKIQCDsbolZ3ytfAVsAP
VziScHHbW7myySW+STuZZFnw4dpj74X7AlfZjs/pAQyNu9AX8bRvv5kwFMNYDdjQP3dOAE9UOn3A
IHdvJa6RWHbe/DUBJU4W7ZkuL0lS29pA3gitngU3YjO7WFnmzkxME8OcCW4EG9YsoD+l3GnfFOwp
vK6LJoKPruR4FCnisvV8uocrq1xOM4LOxoCyAzIMCgKQpbLH1iunl1F7mCxPsMLNO/9hiwfPWtCG
b4Yet6JxmzMbD03cwNWeygOjbKQCvMbmrbAIm7NRkMfwuMUJTB7tIqnQQaOL3xXRUS57W63+Gqcf
gmVtPgtXljhXViWou1cDPtz0YwS3eQEKCYbNsi7hc3BWd9EeLsaDf/0imiTa7mpbjLZHtSC+w2O0
mtYC3AYhzh2XJrYzjG0krXqcjH7XxMapHbXTrAUPS13tmtpEsDfsNJ1v2rn1RxVcfmXjFkUPAUOW
y0y7KUdA6mvypoGA5foebW/Rxw/l0jxaNKUyMZ5J2bR+kSj2B61/k+IC4yY4A9DboJaIiWLzOlkG
Kwkgi7V45aOgRpiVa/gNY0r2uhb66YBunHAQdMsMsk2ZgqLTAu8V5y9KWg61CYI7QAx9ROiledMS
waucXUH+iq5NcI4hCeZBtwZ4XSanWfjdvgHntJggYdPTAn1NVENBXFY/0UB1EdBpOh7gbFgXICQv
cBUgdf4GNIvQn1vXE1dTY48b8KDxUB0UGjXQdaD0DI0jB0ngnEGQG4DGWnDyNmPW2hAXs+a4KbFW
fKDozNTj04fWgbSsZJeHpXkfghj39b4SwbU3j8VqeVzUMkYjk9DIkt0Azcvu/5H2HUty60yzT8QI
GtBtaduP12i0YcjSe8+nv4nRPWoKohpf6F9PxFQDLIcymQAvVst6N/TZ/rZdbT4Q16djDEtOsyJL
+oJOhVd4shmHwgsc8d4801TjfyjS0J7eH7q4Ohc99+oZNWsonfRDBK9q+OB/M4zLouzy4HM7+Wpu
69IZvES3j7gVoNYnZLyroVdRBC5rjGCYxNai70l7KbovirTveEuTm3a2OhtjygDgqH52UAlWgZXd
T7pCcfdPha71iRh7bnKx6JGg0wUZTPGHVn5Iz9kxCMGiV3rjDvTYt29w29Qws2BSqZLMhPg6kMdS
adGALuLB66bWWhDqi6l7nJKKM8HIEcUSm/fhNBlxhoCEhqBnDoaLlVArQYlrQvC9fSqq2X9oogzq
cMCnYtCCnT0KwoRMYgr0KURBb0rLXUYU+7aITSNeiWA+FPBEu67KTRTqosIKI21fFK1lDrxlat5J
mO+jJJ1kmgQaHuBNagLxEthgtw+y7QR/nQRwy7+b7dDF5hyTECc50Z0sZaehWao/xjalYROfY2d8
5b1KNjNpeSWTeZYkWaCqgNHDOjXYVjLgqpUo/gE6z5rm/FmWBLsBIVzfqVbfmG+3z3v7w+FV9Ptx
FbNEeUSDhQXiQ2q6s/xDUDm6sanpq9MxDl5LpHLOA0yGNcORSB+r/qUA8JPBcX6bqFbrS6S6s/K3
C1lIrQn4cEaveE3eW6P2VTKRzCqhp83kiDF9Ty8ezLZ7kemcRw5u4cYEUnh7LKoZBZ1vWRpYY28+
1UCbA93P7vZNbweg1T0wAUGbsAgVUxB2PbIogJPpZShTamAftk2f4n5y9Yp38/TvqyupzUEa5AiA
enTUIHeDw3AXH4JvaG41lnEX2sERTKS2zN2tpdb+d4cDgJbf5bZN1y2NgdBHF2P0j7KLgau35C63
pUtvWoOreTPyCCc5AMWQ41a3U7PVLTOeqM0MOvgLZ9d5dHsnBUe98Vy5MgJG6AgcpeNZD+OPUP0l
AfDyJMcI3ASsOrH2mPJq6RwZbOdVxVhlNcK1OyhIqeLXonzNNB7DA08G44CCUFsmcDFhmz88N1h2
Rs1z5iGk8bzc+5dbaeNIijlOaXCtK6wZRoe5vM/IHnyQnewGxg+jeR6yDxyb20yJrtrA1ujnIVDH
sIEmznZ1Ale1U56BjH42nOnYetll8CnhQg+Q9pATR3g3yngjVW3kqC+gGSq0Tj/I0UuWfeEcbtu8
CfBRAOWHnWX6G1YXqhfGoufonUHVKxQJ6kMG/LNvxAJ+twM6CeBbo7rlB+I/+fOrWMarzDNa9LIO
PxZMlqYfRxmAqLIdcnfk/xKKr4IYNzKVmAQYZYqauesBKUX3sSOHfKsdCvGKtqfLxxDmXSnjPdAy
0OKoRYKh1JNXEyAudB/FpX/QU5PTg+NJYl1HELZR2OPjEfQDqry2QwnDKoYjZc2eoyc0hv/pjn/d
IwvaGYAUV5hBkeSIGZrUOTxibisLJs7ARX36H/bTqG7fksd4E71BT0Oc6Cj4x/JDuGv96YhU7cPi
A3nCS9zshbcZ8ZfQej0hk8VURaFmlVnSt534Y3HyXfGEamuCIwZ3hlep/BY8/Ty3zsgkNVKeCEWh
YKIThIN+ZONSjwWcim6HLzLYV8FCfEdBu4ST8MYb1vpLiLuelvEtej2WBUrcyILPdLsxPnTHr3S1
HhAk3OXtv6RVV2GMkwlSIWizAdZeNla2nxzByh8EtzrmpmUC3U13WwcL1ajVY/JOAKck79tue/Cr
fMbbdEUflmTRMUo+72r9YwRO0Pk8VfczDwtq84uiL2CYQFdWTRZAd5JAQahgqtVJp9wKDFcTv4tV
bmn5SZ1eskBwZJljmJsu4CqRtctiSEkKGG4MHelYhzfnUyWPVpSmjlaoT7d9wKZJEgmQFiKl8BKZ
r0gqIqJ4DTY7jCGhnTndC1LEWe3dNsKVDOZLiZrcVXjI0hUD6SNIjQDciNbsU4p1+9yJDtzslncm
Jjz04K4wZeB+Ol0z7rWB+HpTez2qu0Cdd+ccwWmp/LEvTkoVvQaFeFzi9jDIz8q/VTZXJ2eiRjnh
eR13uN1U8qUASGxIop5vf8BNM1iJoNq7ivVhTpRlmpChma3Tl4tV6l80zS/1h5JXQ90cwUPW8J+u
sAlnlafBlAfI0+irocBqoDA76Qmxgs4Kl97tc23mSSthTKxYJvDWSCaEBbmf5B9N1VOTf2hvrM/D
BIdAqusJs5rQE0U4T3LiAcI1D9s7U+UR2G3u265FMVGhDDA/3FXwIQQcCzMa6g2wYY2gvWhE9ZLo
Ux8WbwArAYKB7umq7ml5cGza4kuSv0ZC6bSYYbh9vZsTVLKKmQBiolQN8PHf9UaoFiWXYgFVSOCp
EmzwEbe0geb0PqYivcw7+fG2xM0PSsekNUMnALtgriAezR6YjjqK4tK071H7zHrMaJVj/+G2nK3n
hAzQz1/McIzRJQCoqmehJc6kBlYmXVpAvqiu3JWWAeJa8KHMnspNuTdO95tQ5jrxDouTJIIu5bPV
ORiYOPS+cKl25UdaRwZu91PIxfTjyGQrhTJBnIg1Qpy8l+1aAEpd6mntj9vXSZ0zk8+sD8ZuXeqg
tEp61D8dHcj+hSWKAB2tnJK7OrKRi/4mhzHGLppUVJwMGTQy1V7Bc+xr75V7inDKv7itiCSjq2Wg
dgY8MTi035W/xbj0jE1CWv+QPDm1Yrd8Cf3BnU+yR4m3Vd4230ZI+k0gc7oYowUEczrAZOgzK5N1
K+CTMW7e4OpQjIENMHNRysGwOi2SLYUfqiT1gzx24ll0E1XyDAnk3kr/QQDarx7WlmwunFi0qZCr
X0BvYRWLomDMQFIBnzKn+2JMLCm9H3mrYLybpL9hJUOqZr3WInCm07mXBnt6+cd/UPjVIahBrASg
2jqDgRrscy1MWRXRlElBcTqWnyaz4ASgrftSRFEH1wrIFzEu+7uomhho4KVQw6LZjalVkU9N/XL7
NNTZsearoIMPIGSQFKK5+rsI0M6VQo55X3Dp3Rvk0qleMdAhNTcNdUwoc4psW2Ag8locc3kVLC4g
Y0Pe2QOwi3tInhVv/p6flZ3hAFnMaveD21j1XVZbxYeAgoF4vPX+jYzot9/A3KqmR5Es5CiMT5kn
ziilLhiYG04mtnHSlpPbbn/B6/UysSZIxrAXWhPsoMsu6n8Mhi31b7e/IE8EE1nidCqUSK2Jk3WR
XWK5Qk5EN5xlDrPQZthcfTr20bEoUR4P4ggAkINsA3Z8R/b5+/uN9322IoqCHjm2BKHgGEv6XSXj
cTZjLDYrTq9aJnrJ5mOf23nMc7lbr2EsGl/lMD63BO1JEugDcaAML0EUWZVCrCyTrJL0/qgEB0lv
9lOZWeG0HKpgsPRK2d3+dpuBZv0bGJ8M3Pg+Agk1cRpwiLUX6QiMlVN6gn8Gf3G/U75x5NG7+8Pc
MWKAV76Mw7Nv1VlCxwgg07TAPqICAITpY3iq95kbewLH1reeAxDxSxarMMBtW8ShIng6gvxX94qn
3O4wfYgU6I63V7Vp0itRjMrg7ZovtYLAIrWuPD9HTWS3w6sRWEpr+LevcNPcVqIYrTHTuMkjSuA9
fJVTxTJnrIjwhgCpyd74SuxSEZlLDBRX+Eri4SfHLy3SyDvebNO2oV0/EBOOh0Ke4xGgdM6CDnIs
3jXlgYiR3bSf/uHKUEs3AO4P4Cm2htCiMiEkCdjk+6G3ikaz8xlztoTnN7YVbiWHCS4kjXJFTHEe
qtzdPR2c7A46OmTVC6+GsHl1K1FMDGnLoVzaDMWlUsbSlSSfGhXlLKzUgJrHuX173GMxMYTORBkp
Qd4mNt8oWq/2dVJcrTtHLQoXdjte1PxpiUrOA3AzMZDBWWzKRDHAKvq7F85IXgUT2MiddAaWkPy1
TaUjJtosidTW0IK4BJGTc9DNS8UWnW4AOgtvd0ZkHQBCT1gKBEt8P3R77OmYga4eLQkxtt7J0Xz5
Yt7zyqJblUqwhF/lMnbQtMLY5wkcFZUrWIVTOYY/7MNDCswa8T66GJCee3QnK/NlTjl/05+shNO/
r9LJth3LpM2xDFJp0V6OOluP0w+oEXM+59Z7/rdDMsYhNoumRTPkBNJQu2UFcpspjTB+O15ImaJ4
krw16JikY/gwqVVgJe3zrDefm760l/kf0OYxkoaRPlHTDIyOMrMSSyrnYi0Cn5o0p8Y4p91brz7W
yPlua9SmH13dLWOlWaMGclCoimPGL+bwQPJdEAEGADDapZxZ5oSpBfe2RJ4KM7YqKFqhBGqJg1XR
YyNJbhIQu0BBo4y4OLmbFro6HZP4dbrWKTV1q/SRWuzDXYoKTdXaNfhVBzRMsEDhaZ0VOrlo8VBu
OLI15gMOZVCN3SwqTgfyiEUFDF38jOVXKyh2OWB8eGn0Vn1srb3sg7zLqtogHV7/NeYmxc/jy/Ql
eep2ACj9On+k0BHlF3AtcyPK1pN55Rk0JthHVV8RE1NQjnGmHmHBNpp8N4NOKMVMAM8PcTyBxri/
se7zooyQ9yatW2dfjN4OYk4Sz1FPjfF0QIibJjLqipM35t0g5K4+jgelRXstTrzblrAFFPfbJ2Mc
WxHG1STHWN1vXRG0l7lLVwvms3ChCL540j7Ee9mTrcrm128208GrZWiMr9OXRTFi6l7q6KxGb2bu
ZKaVTc7Aww7g3SfjYBTgnaXg8kbkaEs7VLC3IH8P1MbOXzmXuTET+ttlMn4Fe1NDXYfIOn8+vuJD
tZs9sAl4PEvjnYhxKkNXJhjLgQNLIuVjHE9uJomXIZceyqrh+ErOV2KDQGZKLRCs4EOiRPTNOr80
agJ0uDh6lOfcKaVi5qkktaA/8uqrXujMM0EFE82US5TQ7047aNgFtnTdomhWdNezQt+HUjbf/nLU
om6JZDyIuvTRuIgZccxmH+sng9d8RDq2JYEWh4A4CoJX9rmMnlUnCGGLkFMuZ1FMbHDYhVYSLR/1
Rth1WW4t6CvMk4gu/vwAut1PkxGdUNq/M2vNCvLSl3pVsFtBPAdqtKvk0il6YhMZBU8SeQYJnX5S
3TlJLKMMdkIWuWobuU2xyFakE2ANhHsNVNDG9BiJdNgWbHlDE1i1HDmliYnsOHPkrv06z7UbDgVW
PSW3rkZvMJp7KaK7jQD5lI3hVAcB9hKJDziOp1QGfImGLZ1C+GyoAEoWMBnaZMhZ5tcwLb7F44j1
bfki5ONFWdSnUJNA+Rp9lUXsWWBowYq7/iiM6CyPwVszgQwrbN8SUQDy4efZxCcXRyeOKpRCzZ1R
aPu6bL9E6Tdg6gMk8XWYiFOI46HUGkfsdGfSq29m+6UmmS0Kkd1XH6uk8I22tokRutm42ARQskJr
WEIWWxVAa5JFtJpJ/5DpkgWYR1eI0WUng91o8zdFj/wYTRs5+x5gRVKPAd7Qz7YE7lWFHCIJuABq
t5zLMLHnqHCTZvKKcDjEA3HFGig1FaaLxzegZyPJALBonX2IpmIn6v25ixZ3VDO84gAq0ABhujzr
TeQ0QBTvFrBv6IibElDwzMQVzNFNMAhrNsYhJeFJTVvL6JKjoI2XQQPfFPpQeT2fyrSwNXXA0i1e
8V32WGaZF82lpYFIuNeNA6CvX7OkOcyd+qXLvhqCMVujDu4TIExZUv9ixlFtCbK41/plF4yp22rZ
SxWbVkMMH0zZNlinbNnESmb5OneSrWXlkwbcPLmAEmsk+7iU3YMuNAehxLZq8j3CBiORv6Ext2+g
M+Iicmqu24nyyp4Yi01TUubY1//5GqBrRsF9eEY/2qL048kDcOfvb7sIrkQm8Ity3i9yCx9B+6bd
HQDY7T6xeo8uhOeOAEp5O+QElE03vzokkwhoEYlLIURmHIx3ceZH9eukHISB4+G3n64rMWwO0LVp
KmaIJqKvHZq7YE9nzKoLHcLiOdrtct5KFj3y6iGlp7k0YIKXfjcKWylZyqvpIv29x4zJkTze/mZb
sWv1gGHraAY8g1nFeKqGI+hL7lV0axfxuayf51niRK2tVHslig1a8jKHbZMA/pDAt+hLbAn5vqsu
UrEbqksJZ3H7ZFvDc7+9zRj9B7j1bHQtVGPCjmRzl+5iNyxttPLBSeqIDpw+AmXtE97g42aBeX1Q
1gzMSpW7BWZAd7CU3bBTffrwbnwehvGW8q8FMcoflULaiVGEJiJ8GkCyCmDCpZamxJzYv6mSa0GM
+sfqnMd5mv10Jd194kzgcNP9ZJdYla9xVJL+MzbTWAtj9F+F3zIC2iyqy3u99oXiqyLwwP63HtRr
GdQsVjYWEIWUZYb3ENGw2I7FP0lKbUmtvEXC8ntSenlRO6M8/kONZC2WyX4lFcP1eoVnS52kWP/D
SFAHXlXzX4p6azFM7psYczg1Mpqwg3ZnSi/gqxfqF71/vm1gnO9kME/nYjHSsdRG+MRAteQ53UkT
BtSK1P+/iWFy3RDQA2o1wIx7BWN2UvukZE+qUfMQUjkaYTDeAutcjVKrSKnV4mMEX6FeShDDTE7V
flLUL+bEAWvjXR7jIyopRv29wamW1BvT2AZE/BDyiNw2A/JKEQzGQWA8LJUAqI7qhjM4zR5AlU/a
fYcVcdEZHQWdGT71DO9g9O8ry0qxYghK1RBdvJNogzwssqVd7tdOcpE+lXvyvrVW82ImJ7QYjMsY
NHFuZhlP9Li+gGXGSiRQS2qxky77vnvN/4GbaB1ZDMZ7EGFS21KhvJy1DOIoczfMvXNb6zcbautP
x7iKHrzIutCiWN66dMS1uouc8KX3DCsAj3D4xGMs4Kk/4zKAJjU0eH39jFl0b3j0ol3qcfcZOerB
kmgMWIHIqwklarGyF29xAMVyxFo33XyXHto9AK2dCDPLvABGFf3PmKLLYM6Q8G5mOzeNnqeDIMfw
iB6QivaFU3+fLHj8B4M26v3xlWsI2we9SmRUctGlqJeQxjmtfhTnewGZBw8uiyeCUUMZDLti1oWo
O5R34rCX45d24vU+6f+4dXGMGgZ9lSbjiIszzgOmvRSskUxO7iZO/D30xTugy3wY78adwm1q874Y
o5BLmYx53sCkI8GLhoOM9anFa9R9Fnnd8LlrXztUadsKc1qd1UnP5cw5Oedy2RnQqJtR8igQD9Ae
ItnXeDyofP/Mud33Z8fKWWKeIkr1Ef3RZK9iFw4VjCPwM8/6YwYem/4ZTszRMScW8BButv3lL+V8
z/dWcnsDEAtAQoDcTnXqyUnqxgqCQ6u4Zfncc5mTeeKYYBdLeqUC9R9tYJ+usQwn2hMrbbI3L19b
Z3FNdIVTD40cXlz4Syp+PSgTALusWwAhBW7osFPdAWQ2XQTgrlBzi948YmzCUpLErwCvFwmFf9uD
b3vUq2iqYKs7NtqyNioT5Sz6bVs/9UePoiPwPOqmnmL2A6AlBkpn71yuKzHjMmWxluJlWqiaO8aB
p2BOchh56dHmU2MlhnFnYOpdhDxH38Ioj3X5ecKiaJFbmVFzPPXmra3kMD5Nr8sxXTTEBwoxo5L+
RVbGN03NLUUfLAErD135I+2yl9vfineJjJcbwNwgSTT6GajnFWJ9Qk8PLIfJ020xvEtkfFq0LGUO
Rgq0LoF/oGZ3BcY7oqpz+oS3zrid+V3vkU3O47RI4grjR+89Nc2nADqSZdwHnmYt2U9qqrfbh+Pc
IYssJQyDPKYlzdMXSw6+CeYHLjjBph9ZHYrJ0VGqiJcloDA9vVUn57L+ZAxPWXZs23sp4Qy8bbuO
lTDGabV6tagjDUDJvrwAKWOvPIDBHh6ZB2u4/bpeSWKcVDxTPH76FqDzRYvTWu13OmGkA7m5edH3
tz8T7w7pZ1z5i2jW6jTuMVtSCvfF+JGMz9mED2Z4RX6Iwu//N2GM11imfKpISxU+P3bCmxYC9x90
L+QcLXcVF+VhM5qu7pHxHeU4ZQOhzt7UAhSYviuRvBvExWrNyJqGmfOW387QV+IYp9F32tBKJeoU
HfjgItRXU2KZYNdMHukwt+nMunX7NrmKwvgPoUMZEnoCozbRFy8fs/KunlD5PkWdFwFQqn4Q5EsZ
+sW/zHFhxuG/IMNm7YVUkDKhLVCAmtrY77DAE3kEJmNr1UWcW2FhXsw29Iy8dG4fmeNUTObxPxUA
pgMDOaZ682+1WXviszqHnJDDUZv3vtTKItQStZJ4RLWE6OgQUK6sdBosafnUBDxsjc2kdnWPjE/B
cHzYKzKCdSsdiuF7m3La4tvGDaxgomoKeJYYe5OWVMsAT4rSmSTbXRvtwaGOuSe0qSvh1MqtJc09
J6b9RSmvMhmrA1tIMIZzRIv+M4ad8JbLsXX6k2rSuPCgrberutJVHGN1etzqbUQxZ+mwiPpVOkkg
clh8gEig+Rl/K7GiJfH6GjSu/PEIWslk7E6pNKlbFAy3Uqpg5RQiUbaSD7SCAmFP+rfbOi9vpwm/
jsgC+bZT0Sg9OhtAq6mx6vZFmMe3OFaf5CS+E4z+UUebzJLC5KjFQGWtDfAKgfWSlLYZYPI7a0J0
Ir+Uo+Cib3iqhcBZCvQRxeIQdsK3UfkQS50ld9IuMAte7Xtbwa8/nbFX1Qj1JI2QJmrlpZ4+LuPD
7bv5i9O9CmBSALkqQT/RovQi+4tHiVfm5Cg/UboB1PMfgNwSNBz3wBXJGK3ZiyYJSvTRaDlf/xIf
cj84xXtKbYou2huX4WBrRIJctU2ld7zyR9VIQG7bw+dRNm88Cu3Y7wAY8j+AS9FffkOvVSYXGPtF
WsYCK08yQfcnA2+fPQlu0A2WKh3lxqkC3V7IsQF0ZvVZ0DgvbGo1t6QzzqrJMoAMKnCG9Jz0gUTh
4+Qdr0myHUKuGsP4pzHEtOAs0mJ4VQBaCM4i3aXzwksXeXfJ+KVF7LD5G+AJ8RN1pXByP/SDfe9R
qAbB4WnJ9ql0FUPICpZqWAB8AjalTujxgo8buyf3dXcMeUWz7WDySwRbAUmjfmyrDCLKpbDqAXW5
S6qBy7QG64U3BhzL5kljPIeu1aFUTthGCqa7jFIC+REsTL4DORWGN/7Ji1yPxngRUi29UFPgVtpi
pUsgVWTRlFv72WXFEN5tgdtu8SqPcSF9Fkb9AO4+JxqKT4iVaJdI32+L2BxTQ034P414fxGu3AaS
FXXIczyOKN4u+VScsucUcC9AwAWw6FlFcVW0qjO6n9hE4jWctlOoq2zGkZAoHmP4Sbo7+TRPGLmp
AUG9bwrU6SzOMemn+dNrXEUxXmPo2wQUiPAaHZA83oEnE2uwBtt8wMiPzx3w5dgZC/HbyoEZiFEH
lirpoQbcSzk+NUTiHIqnHozvqMpuRgUCpSJVA/roTqw4aeG2p73eGZO/xHMlNaMg/Ixg6SH1UzRi
xH/0tL/EvI+nrzRwCsc8APKV4mBWKGg+iYMdVpy2Geem3kFuVyLMMQ7DcUF+oY7GI7jIn2NScERw
vjiLBRtlvajlBR5ZAFE1+jsApicLR8RfqjPXm2L8gYlHeDspcHadA3iw2MpdDAm4BOX09zzGNbmQ
KRwLlZmkIu6lpqkTPPuDAXN0yTnXcjsmMBm1dHUup+fmvMzKGcmMQ4g1KTPGCeKyPcjWLApGQwsa
4x4kx5x3OO97MQ4BZF6FJpTw5X35Ie7f8uko8BiB//LGuX4vJofIm2USihRbMnSxInrDttlOeCn3
FF4qcs1njovjfSvGHcxFWRcNwEQcbIAZQ+DW0YNpKB8MOfzUB/mbiSWSqavOySSrlgReZ0OyltkX
SwIitm9Atpyx21Ltbv8o3i2zLqQ0QNrYop4I/7tX5h/DaO6rsnZvS9k0b1kSwW8vgT+dZdWRu3hJ
zQkxLAGQUHs0uv3t/7/9IbEFJIIZUgS+KfMhk3pUZk1AxtugIU7bWe2LtqcvR3L6H0jSNmPVShrz
ISNQZ00ANKbD/oOjeBRM2NgH2PanWIc82pJtp7KSxnyiqZ2apopQ/iI+lRUfTE8C2b3wnebVyUFP
HPnx9nVS0/ojFl8lsg4fGKEJfDCsfKkfwqR0MQ0JEqZIiJzbcja3Jujy1v//bKzbF8sli5QQFjEf
mneudrKPT8CYApvz4NJXOJDQThPn2f/upG4dj37edbDRMa4jGYhnM7YXAbL/ZKJhLFm4R7Sp3dCa
jsCR9AOrsYX791bdXn3DHKg35pz8YNP4VsdnwkUaRlJZGjC+RfrRRuArVgS8c0OOiW+XVoBODgx8
Ffh17FiD0Eh6GrfvpZUZaF4AjvwEvNK96jZuvwd8KGYQuQuvm4v0MMRfQhkbMXs5awoNM2yNYzzI
l979ifUfPgh29kQp/Ra7/krjYmKlXnDJPXPP21fZ9gqr38BYjlklmGNS4XYojxHtTZqgjUAlV/BB
G8F9um1azVUaW0ztFS3rcw3DdCoeHbliFaXT1JfQ5IEeb2rNSg7zohKiUcGUNrQmj8569ToafstF
KKQ384eJrGQwJhK02IKtaOIfy29mfFLDozLdtdquzAeLgIGI+8ymP/qWQMYUhijOx3HCrgWIal1R
qS1tLs9z8DxonRNi1gmRMfSiBqCWlBct7jk1i21PtDowk0elRR41gpwTR/6ETbXcGk6FEzlgsX/q
Pgxg9VPt9klweE/xbZUxVIkoIvZJWf9XNPESLvGE91X5nCH8Y+jZGoCBmumcALwdRMhVEvNBdSNX
5kmiPZSheurHxC7j7NBjL64oKj/ElkQfhwcxTmwTLEhaUVqgrQIfHZh4Ei5jOzX9P7/19bcw31oQ
TLTQdYzQDNgKpFyfw7H4gkUX1MOAati5dNlFtLIXjGvO/u2Is2U7KqBEsMBrKEAUYTxCPGVRJ2OW
yAnzwDIDOw8ya/6XnGolhC2wKGhtG33YIBkBZKNgizLyOt7m6JbmqIibWKtRMQBHmINgGUab87oF
pZ78JkdPuiZ6fYY6af0vIRr/H6NVYIRQgLP1e7DMwOkcjDRGiQ8FBg1jt3tKnOFVc8I9BU7Desxw
FhzD/ofvtJLKRA9xlvJaBauHY2hOYTyMyJl5iOubYXF9MuYKiVBpQT/hZOOD8Um4IzYC48Fw5KcS
1T1KIM0HEN1Uv+ux2MQqn8K2A8kFpiCafRohFIVnsNxz7m5bNX59MdapzBU2ncgC9ECAGBkYHwvu
RsnljhptpfQqtu/Bhk0ULMMzRpyOikJTN+jF9CnuHW16va0BvP/POORgbpS0JRKo7I3MMRfVG8HD
dFvE5tfQgE4A92uoGgstlBgCeBxzZJ+dcGiGe0PfLzxkiXfzYH2dupJBP9Yq1+zMuCqaAX2NSbLU
zK5/AHjQCd3Yn+9AFOeK99Oh+hza/PL4phasBDN2SwAXqULDoQXlB2lCaumT4kVrnm9f4WZcWZ+P
MVQ1Ers5SN7HWRUPC85e+h2U75VL03esEORW5/He0ZuasToZY7ejUJBKBjgDuuWnuvOr5OvtM22F
p9WR2LXPKR0XXe2Qxw2ZHZuu2L/J5DFKjmVrkfHbbVmcs7C7MyBpGJduQmpOVPlcluqlSXjE0zwR
TORvJHNsTQo6klbJnqiBn0Q/bh9C4t0Y4wvEESg6WWjS5p3khcdlpz1Pj5NF8SkI6HVUYFMUL9G5
e+Puv3NMWKeHX5kXyVQ1FOisBkq4FMMXgwuTZTgLoPBUO/o8O1gk5CIHb3YO1xpCf9VK6tB00dj3
MzQQveplD4Tr1KU0sJKtuLkXBDZviptnZjrjRrARLyyZgMDRug1wrqed6tW+6QaF1QFEITlgh1Hk
vU43n0/rYzIuJE0KaTHoBECN1fjF0Sge8y62Aebtpk+Be1uJOP5KZxxJj6k8pYTTB0pYbY1A1wxI
f65z7aBUondbFM8ps9ChYR3K4ZBhY03YkQMkPtFFBhGPfyz+gwzSnq3+WIESUn++LZh6phvBgB3e
m0FQ1iD5/Fmv/290NPV4sEm8D8eO7JmAex66DvWpEUPd4uf4oF5QVDlpXuoU55rXIeU4GHbDJkj7
uesz6o9dgqX11BUuQHuO7RlzsZ3fv9ZfeNnhtkQMROlALiKiwvgbaUmCwiwRdFTghYbfA5PTs9x8
DQIR/5cAxq0EshwRxE9UiCZXq0EZqPWYNjtq5mXuf6jNs4FGGB7Ey3JQjLdudAIsPPR+l6s8TaUn
+VNjrj+E8TTITrBuQBAfaIGa2O+VRieGV31n/fCU/W0F5R6c8TNNP+Wg98IzESvfg0XfZg0qjqE9
37cOHYyIXONxjgD/LvO8DXUmt07KOJuiqYtyAra+k6SfMJKsW5OZ7FPje531J5Vw1zj+4sOvN8v4
m0hWhrQBMwhudvECAN2jrnqhXEimT0lc6lfOzW5Hqqs8JmvJWjM0Zjr90boJhoThvtNzauuDM3u0
BibuhP2UWOXutthtr/pLKmF2+fKxNLOhQFljyLyEdHjVPxu5rYmmfVvOZpd6ZTGEKUrVIAWReoni
BH6MnuNd/lDa2ltwn3xR/BFEJJUvPOfYCEjckKu0vDMyCU6rDYqx0J3PwHyVNUAS3HeFL2r/0ttb
n5BxOmosakE7LtQ0KjzoT5SdVXwrP9IuQ2NpXzCQx9GZ7XBx/XiMF1KTtGiVgCaHGKTJEXuFM23v
8hpt2w/hq7cjjJPp1DZQ04k6cNVq0w9LZRfqTmlyB0NDQuXX6ikxP5hQV1CEdfd9bMthxYn+vKMy
fqequrIjLQYp3mejQJxKF8f4nWyOkyGMk1FnSUAJCIExHD9r01lPfwjC45LtAC582x62M2JD1xXF
0BCiGHPI8ixXwwDDSWkeP01N+haCcBtVoZ1YxCB7kA59MvFwIaie/+lBrzIZO0gXIimxgsOBzyLw
K6incgn2lZs/l07k8ra5t63uKo0xBwWM61FUo9Utyn4AXmLBxZa1wVto4klhTACs7diFCyFlzlG6
DypLmia3rQW3nL/e/mKbewEqoN3/+2SMFfRmoxhhA1E01Ma7+BD66nso4G32cCUxyg5okKCZBRSe
6vISZ/thAb+6UwmFFcRulmqWGnqAkbBun287Z7oej1H9oG6HROqAQCpUg51V8WVZZJ4G8mQwMRUs
BGotJGis0fErxQt3tKnWHEERajWX2eIvSfHUgwmqejuRLApwk0BkcdTqUucPkeQ1ASeKbruNX3fH
FnSlsAPib4AijtbpNokVq0oCK279IvpqZN7t7/SXxOQq7A/XUY6hQMcn6SXSplkNPEurw+KgYleH
2OMZ8vZrQQdpvKloFMubuURAOcrJALNAl2wAbTWQk48GcFDak+IWXBAIefMur9LY6kqVhPIyYT7U
qeX+s5gAvysTvAWAxonaAfAxexqRE9Wj5s8VdIgAaGOSD0qxuKIQ76h3M43EVbrY1YTMzWbFEjos
8aiyVfeyJY+RUxumj9zOJsHgjJnu3/48myq++vnM12krWTHGFiNdkXi/lK9qwmlOb7/0VwIYL97X
XaW3OSJhg+0TYtc24gXmC0xX9dP70EaNn9P62rShlUDGkQtpn5KALnGOxbHQzkX1mlV2E327fW/b
NaKVGHqxq5rJYuqdSkrUTAZvdpNn2knIAqf4Mt93/4+069qNW0miX0SAuclXxgnK0fILIck2c878
+j2tu+uhWvT0whfYh7sQ4JpqVlVXVzjHXVy8ud/UZ9ORKsBB8hqmPA2ZyK4gtRjmBiB4qnTAXqgb
qdcG+s0tt8lGj+rLDbzSkf6QlY5Bb7ZFvmBkqXYNX7vALMFPA6MM5FZyG1oL5ZWF6A8/J4+J6dIw
JELUI/x14asa3uvqnZHfcr7bZlax0omJ6bUw6FJOZwz/9wKNXSAWgDSnAEkdr5bA+1JMKKqWUQ1n
AxlvnTtVfinWOywtk/yOoxN10jPnxtZhwnIx2mr40OljMQ9Y8fL+n44PD/iboxFbihEbJa4B3454
kb0qkkvC2zF4kDjOtTnRgv7c/0I4W4JpMmUhADulgw6DA9AbcOHEbnOs7epBsDJHf6GVrcUdLkGg
8S46KJrbIfYduQs1PG2ZWBLr/ZCQCbHEuBR/YfPdm45d6YjXumV8+0DSdJR9dDvwiNa370yigWtI
URQw8zCO0Dbl0mUNLujq2+RlN5SgS7ypXEoXmaCSxxuL3hyDROPrtzzGKdKqaxSgTtDH/ITzLrzw
UOySqxp4lzwgr+2SzEoW4xOFbui6Xo3/PI1qu4gs40VJ7Arfd/QA2ucLAqYFLeHC/KuL4beSbO1A
XIQF0ywqRgOJ6PRq7SzCrz5AIkJ4oMTbL9CTjmz1oJmnvhPo+G/jUPCQ3K2QDDua+085NvVoAYEX
a7aD50k95qINSkOY+xojLov+luA6kkLL7DgD2jxDURmHGHVNLAQRhtlBsQ6dggWTe8sh2mW3vAXg
P+RxJ4WYG1bBrGxofvSSfOoCWPjZLTadYmsw7MQrwW4XfFafjLlUkz6rGgTSf2araO98uaA1tMiZ
7hZ7/qhqYS/BTnxA9/MGu7bDzElT+vf1PVsnRm8C3tMpMTpToC/cGY5G7o304fxFwTMRJqyUoQII
PRmdQLO4xNvaDlvBHnmc0jxlmFhijkU6qxESozBAVVAOIrDLG/44A5BlyPb/TiEmljRLqghtCD8D
1qWYvoW5XfDo/HixmN1yLHsjms0aCSxNGOjQXeJ1GKjMLMGnRNXl879SSWMS8lqe8mLA7ogzK+Wj
bCSZVWud3YWdf14Oz5U1Jl5gSrpYuhK5STwmPxPxh9aouq02s9ulwDxVFDtVi7u6KI5jIexjM7PP
y/+YDfmatPw2epZ8QK5NtMc6yE+AKSa0qd2qT2aWeJGeuOAaxBpXayXl4mnpAqDU0TUabMin015Q
UILFxrwQ9E4evNQSStx1+1SMhnP+F3K8hX1H4l2npaaMEnCbtlaMxbKqzi7z9K8KGQSUEpIiEqKx
kE8ZWr6q3OGDEzmydQzMlYSzeUAD5deTPklgwkudxXjjd2gvSeU1ESYwSbScj/kHYzqJYCJLGmLs
blwwr06hIbBJgXsh9HPMj2PMmmO4nM/Crp1mZgIKRaD+g0TlzkT3SvPikhNWOCGM3Tetx1AupRm9
FFk8RMlrpC7AD7gNuSSU2x/m5ALMhxmEluRS+dFDQTfsMb7NfwrohS2YFywOOUjqr7m1OnpBf7WF
k0jmQwFmtwToInrgE5pE4EHeVc/tCyUGRsnTn16C1/M+xDtJ5jLIQpnoao5JiqGOXKJPlmgITqg0
YCrl3QV/qDScVGMug74eOimnD3/Vb/aZF96ml9WuQdKs2I1dPRpXhJNQ/qEG8FuiznSjsmgK8Vql
Pb6L3q0eJKu2QXu+D7+HP0G2p/jmQd6lwKUG3gYeCv/qZFmCBjNJuhG7N7iWQDuRvzaS34EuVPj2
76Qwl0TXzlocKBRNfU48SSAX9aR6uQ58P0OwzouSqS2cMU2WjoFoBVBwW3gd3QsZ/eQ6eADeJM50
wcKrU14A9+Wa2Pmesk8Edx2a/1hXBmyzjTbuwQACOyeocQINy92g1GU8dATxv8xGP61w88jDvUFM
XoWMnuE5venvWGd/jdorIH7HRrFwEQBPHGge7XidJTbRrbLDQ9ufhZ2u7XIj5txwnPjD0jYYU0zE
NkWqpskTtpcVsBSru/NfVeN9VSbgEDQhCqLg8jFD8Thls2yXHYmsRe12SxDZgUi8sJV1J0nSYxuZ
h3IgD92cJnZWxA+58iKVgLAuqr0eAhq5B0UH6KKTOLNaQ7kZzdukGI+KGeyDsUlBPam9tEHuTfXg
GnJwM+mvovRLSnK3mEw/RjdHjwD2OfwCcK8l9s01UXBXlQCuqw3brAsgnIIwEC2Lu1JsGmuqsC3T
hqOlBNhOzpGTBNGvCQEsMipLLtODLKpXufBYo7VoBPu6jTgWyImeOj3blWUMxaBWBS2DLPMVQVc/
uqlKv284F+rWQ4vODf+mkaZmshJTL0aYh4EgYW0ntNT6RjAmW8Z/ygFgh/fI0LrytsCqrPANU4Pn
zWPDAj+JZmzfNEStMQS8eib5olSv5Jan28Z990kAc8VKhjrUZQg27n+6Dy0edpGT2zVuPGNX+DXH
3Hn6MNYuJy3oJ1WIM9rernLzGIaqd/7Ith4kn1RirKJRKrk2ggGTxIfohsKl5ZdYYrknfge+rOBK
4cRlrjzmXtXrfA7JAPOgDyDBqrzsWnABv445AQPFKJ3TddsIu2v12Jnytm+AK19psEbhdcqKb90M
kKOCt2q+LUVTTCJi9U/8wraG+lpUL4HkCMQfQC8UXywzZ8Jiw3uhyEkE41aqCq5JtYAIVXyowfhr
eEv7lv1F7eCTFMaDqj6sKiFXoIj8bki+nGJ+o/WIxHHUrQz/kxzGkRawhcd59eFIgyMALjk8yNiY
UFA153FdUSdhLsRPohgnkoamSLueqrQE4J547s1Xo/HrMHKKiedMG5fvJ1mMMyl6QoB6UdFK3YRm
YeUNb3TI1/QLN4wsXqGVZ3WMK81GL/UhDXfS1LhDYHhZHvnYczkfIbalYCFIxnITKGqYEgLG5Ke5
HnsstccgIit0OzTeIo3jpn8ICycp9GRXt4asYipTiVQJJyd5JkWFtQW72OHq8CjdBA+aZCu9x5c6
yaORfiUvGiK5laNRQo26u8jd2gdeFJA9rekDiyD5rt81HOPYduCTRMaBw3GK9TCJ8bWaXVTvlNpr
MFoTcsIEtbCv1n6Swjhwpw09KVNc8qJx3+cA8H2VVGIBg9Ma26OsZ5xwTk3snDjGjytC2qwtEV5l
3zi0vr7//+Bety/Ck1aMD7eVURVSi8ocyHf2UzRdRXnunjdzniaM64ZKGUWinqHR2z1G5j6OD2P/
UI/7SPLN/Fkdns6L4xo847y9DJChNJgldHzpakgJJKgAJNoUAlnBk6ThYaNyjpAtPILIN621oJcc
U3aj5bLqX84rxDFvttKoDkms65ScS69sKS5crBdbQ+HIU+ecF7Qdz3/bAltp7GqS9X0PQQYsHDtc
6VWE1fO6uc+N3XlJPJWYGIHGbphN4EF2BOOgqbGtaN9qHcvvGaessdUtoGuKsg7+dGygs3uXFASn
CIDF68QYA7ogmH7V7pRjdp8CTIvyxFHiUvE4OxMgtXhLtttX8Uk4O77TG0PegK5bAuJ2epXvliOm
RszvdHux8v8G2XKt6cePWYddaSnCpUUWk4SuPu4NfTfyhnq32mWfZDBXiagkpAwyZLQ0wyQXQYoi
YrhTsRYi/xhmu3rF1tcx52Q0m7fk6hQZW2mFqYu1BGltjuGJZfyVBfFFlYkc2+d+LOrlq/NTddC1
NT3EJHuMEaOf9K5fUzwW3JAchbiimJtEl1q5idqcjoDTwSeEqEvsPGNxLb7+q0RmdXjMLTJGmjHK
zcfhOUlxRQY34I5g0zTly021ksFcIUIfN5gwX/CW+j5jcD/xyJW4p5gk0S2vprwZN1aimKtEktQx
qQecXCRcZo3ftFdhcGsqHFvYvLBWUpgLRGjrTupySKkT014AZS8SZ8ETsd0vdWx36XHUePOm1LrO
nCH7mAq6rp7LGAGxAjvB+GSO+/MBl/fvM6lmuMwqlhkQiho9PIpK9BYXi39exPa30VDUN2XcRyzW
TrOQII0NrLinZg/G78gRI1oQsmLt+3lB2wHhJIgxAlqnSmLwYYBsAMR/gunpg2nVAa/OuZ1H6EAN
wnCuKpsfie4qIsSNkJWoM1E3HX/NbuWVvihYKDPu0XCwohA95vOKbRd4VhKZwICS2pQZEcim/wvc
bS/Yd//vI+ee50tcaUxsMAFDqxiNKX1I6/aYZnQEO7+IdjJIU3jTfpsGqOuiJBtY3pbZeaTJHI2q
aWCAuZDYQkKuwIXBSdC3FTJFUVd1XTUNjQlEekOKKJSQMkd7OkmduqiL/ZAAVpR72SMvim9a4UoY
a4VlWuWqgqxPwEJdZU/iw8B7cXAVYgJRWjV6SnQcmnavHjSgL8V+8kTncXPgPfHK6Nu50kkjtksy
1/EyG5TThuLSNtfTDrOydu4nbzhGa/bIIbSxyRO4iR1cTS/nTZ9+Gjb+KSA9Rx1RNPAFGcs3oznu
MBgpOd10ZYTPaaXZnYL68kGoVc7DamsMXlvLYuwe3K2ZoVV4HyR77LQehh3ggGgHiOvO1AS+KgWs
AB0mb6jsuqAWJfLYT8CQoKh84Q7cUSArGQHiGtvxns6eBu+dLe7MPTfz3JZMNFoywW4BuwaCnyJU
i4lkcLQL2aKWg0rghdla1fNgG5botNeVr+yRwKXe3xS6FOCG/k82kyTqZVALcRihUiM4ZvKQgJEx
uUo1nrNvZR0KBg8NjGWamsR2/ft4QbYvInpRMC2Ug3Z06oh2EEFUy0nYtlxdkbHtCBZhRQE+Lr7z
+iIABbPUASTUCdP7RrvW56t89M7b/9bluRbBRBMixpgmSSa8U0wnzwEDJLjp+KOJ/+aGWcthIooQ
DTE6SSjO/JN6fqC6uSqQFOkIIW/SbVspYuiiQgjgLhinnqe0JG0Ap1aE/qICJYSkYAVkDp02L+zz
57e1Wg1ArZMsxqlDBZW0scNoVhJbho9RVCvCbQbNMAwaXlJSICBS77DizTOOrYttLZgxjqLVBUWY
QCSNrN6VJdkTpZ5jHJuZyFoGYx1a3Sqy0Xe0ojG7OgabggfNzbDdggcsKNXmu/OHuW3vp7NkjGRI
Z3FQU9i7OAqWkacWqLofoqJ9PC9m83pbqcW+j6NeL+NKgDGq/nBBCzXBRfSBgl/5WH1+OC+NY4zs
+7jKwMmg0onIvHsdpZ2SXeLZYgcmJ1ZsXmQnO/zQeRUrwtjMZ1WFIzdkuloq0Yq6/iXrNRAy6o/a
pHFGhjif6sNyVuL6Wlom8EziqZI56eQq5vMYcDTifibqASsZTdbkdZEbaPS8Dw6lngovw/1ikwNm
5X1eT4GnEP37SliyzJM217icq+oylj0i3vJxCTku+zH5vJJhVAQkV02DZAMVcepO0645FsfZCyyk
vvf5s+7+he0pkmyCRANgpGwTiyhdJ2NMXnIyKCankV30ow2o+sexUDi+u2l/iiHphmwa6JkxvqsD
2xEjHy1yYEwXj5ZavLbV7bh4Svx0XieOINZ5qzleuhQTAY6Gjr3QWIryLavf8ebTgpoX/2jK8CWR
AkieCBRJGfcvE2O7VM97uS/pS2V0/5la04H/S7tahc/bnNhUbCWMCbYJ8DnSNoIHi+U7sLKsuvU0
Aavy2VHlIkFt+9ZKGPu5JnOqFvq56GQSQZ5mPPwPuSYEVd/5T7YZAlVNVEVZ1YFhwfhW1cuCHrY1
7dfdpKZbCj8UTPVHMY9XiCeH/n3lX32R5ElC6ydqDyiFavCj4Icql04W8OhBNptNykolxjLyWItV
yYAozZq85AfGfoFOY36Xrnqn3zeXyWX8fP4MN19JwPFTiY61F1liI+5SmHGumgge80GG1XvpAcCi
R8OpnXgvuENuTYcQ+3KVHdwtL6PIy3M24+NKPBOMJwHTqbPaUbqa0a0w3F/c0GVXQA/dyu+w0v+j
hrj5mFiJZMyGLEYnCAI4rbV6N45u2Xh6cjPWezG4no0HzvFuu/rpeBnbwcZSUhUDbFQ8xLvqOrdT
2wTJQIOHSshNUD8g6b4EFoQU2UCKitcn435xMA/TOOFjJoAVF4BJaSEj/t61drOjMIP5HgBtYFg0
95FPXqSb+Jq3zrB5tqcfYDKTiW2VDEaNd6IT93d64QhaaC3Lu9m+GslrNxnW+dPdNJ6VNKYKOATL
FGmg2XJK82lsD3XszRHnA1L7+3qipmKaJj6iygK1K0le9UuA6JkGN4v42vJ6ENsqnP59xj7U1qjR
3sObYlDv8vgpiNxS4vkY7Sh80QHwCXiz4K0ksSObc68TZV7Q/W/BQDVhRDW3s+cKS0Htg7wL3ODn
+a+y+XYBNbMoaYZMUM+hv2cVL0Op1pW5hM0b3yM/A7tndx+7gq1hJFayh0PvkEPm8p9n1LhZNQHN
ABR6IivSFw7jMga7zDIilJjGazg4QRBbWeemYNqSL7JxoGS45xXdWiXQgJEOxFkdQAIqmweNpdqU
goZoTdfXjKfporVR3lmAW+bUdLDZNq4MsL8heOL/OlgC58xCbFxMgBKVRcPQRGCYsvIrVI71LsIQ
CYisLKm5kwUsHF9qxet5PXlimBgdLlqrKRPmOmTACcly+k3XXtU4vyGBzjnRjU9omKYK5HlVxwdk
LTVriBQHRYHLaH4lZWRP8a6b7TG0I/mwtBihlPfnVdtwv08Cafhemao6DKW+jIgg1XhfAoCqDA5z
LfAckCeFcYgiUFusHyIrojh3uVv6IDB+Nn4M9uTO+3k33+l3yo/zim18M5Q+CUH3G3PiX6C9xDpN
SN6hVpcYb2JcOWqS2LL5kgzcFQx6RIzbfZLEWAdQy2ZlkBEhW1e4pjgL6Au/ZFa5r73q8S+S2U/C
6Emvvlc1mSQMIrwPs+R7WLoqcU2ptHTUQwrOkD3vAOnfV5KMJidTXCBL6GpnGn8WimiPplcEOsc4
Nm7MTxoxGd88mrWi1/BhtfY65WIwLsfEmaXOnqJ9EnPevhuG+EkY8xaYhXZUMzVHZI6eq7y2KvEh
EXlhcaut/kkKk4VolVT02ojnTePMAFsrPMHNnMjLjhQxPgfSnFX4vGr/xitnLZNdsp2nthMGDTJV
o/MWIXQ147KqMLpdaw91mr6f966tCtYncUzmIYdLEwgBDvJjcsCLXSDik4YiFNiYGdhplTXx5mE3
DRKsHzKq3XjwfKmBN3ImF8mAeS3T7kHyqZlXAaiKJ5W3F7BpkStBTExsgrbuBRFHSeeNtGPoji/G
jQGcLkATpRh7k+zCjQ4hha6TuEwyPC2ZUNloGBLLwSYI2+kuRDd1a3uvv2hueINxAge1wSPvFblp
OSt1mfiVVVmS1jRbMSPDMqYD6gtVaGFxYJK981az6X0rSUzwKrUQxUcDuomir6ZXpbHveLjsW80g
isOMzqSCd/EXEJpoCQLVBN3PR4+GeMsx9ClPcuHzaAO39unXklgAmgArvRhkQeAi16U7xdYiWxiW
cJpdWlrRVWWVwL3RnwXuq3/7FNEMQUJLvmIU6MlcJ62GrigpL2vTJbhD/2KcC6qdRDBh0mgLRc4m
1ILCCQSP4lubXIzkPVUez9sDtawvN+dKDBMnZdAxaFGHIJLLgW0o4HOPzd15EZvuJEtoJcgaelhs
yyIy8mTBmBMQl0YxdIqR3EXm/BTIzW6qRU4utZX3mygh/BZGf8zqypzFLgmqGlemdD9gqjmylZ0C
ouerDsO5i61eU269DHzMzsIJWZsmoRgEE3YUuoMtBMVjGmhRWwCaOYivsyp3dMFw1Zp3VW8e5koM
ox84psIF1CQASc5crTtO5SHtdtnAKYFvWQUGCkS8NlVRh4F/PsWl76KiLiO84YfirgIohRgvt+et
YqvoY65lMDEvLgUJZdsQMhpUW4BQOhHwcQuPaqi9xjp5ICS+QoHX7ltya6iCN8q9q2aiGyeRm1D/
7lNrDsyrqEifRGl5OP/ztj6npKgmnqtIXzH68PkEMPlYdkKmAl8l9bLQiY1HiTcaujWzhqP9LYMd
ci0zoFaUIqLXR+PwSXrrdpqf3YGZfFe/nVdnqyiKaRuJBisggwEi/7M+UxCAtCugA8MYMxz2eNaA
NShDkxL36Hdeu3rrOlsLY4y0ldJcQA8PTii8tsl7K3RYrt8F7eRMwY/zim1+p5VeTOqaB+OSilMI
f9Bam0BkMEpPQ9lzMuStouin82PCsRmo2IzO0JLsHBXPCyffSbscvdCpwQi06CyXfMJOrkzGBkkd
jsaAAVyMqoDM9alwFktwp1ty2aPtKh4zn/fdeBLZ0hmYyRoxiqAl3Rgr6QZqaycOKs1Afu8BP+Kb
N7ykmSrBXkArW2HZ4xdRVcw+V0RkeuGux1x541JKJ26qsJVRSkDeR6cIAw6EhVwY4wyNnQ6vNvr+
RYPKmd4Ah1zbwLZFlTnaSY+RC3iTmlg8yLI/+N5JNBPporA3xxwkc05x0eyr+8jrdslbX+JMsx22
dwvnb1ziJI5x9aGUhUpLgfNTaqUlZtNeMlUgHOYcMX8wlpMcxstn4CahiYPwNUTgpA7LX9NgHie9
PJooLbTBtRy8h4NuiZjkSpXQG2oQoC/LLkpU3lVCK7pfbQjYSWjZK/QG/hzcyiqMph7YPE4036im
3RU7DWVG+Zg1xwRQrdplPfDiAb0Bz4lkHijBpJbiqOqiI11TMO8PcMzn7InCB4uA1OaN+m1d+xI4
gkwTs5OgamFCQQ58Vk1LqWO2F2r9IzUuugEA1zzq1s1oehLD+n8397E+pfik4KK1DPkYAEVYFq3z
9rn5Plgpw7p81AVKvOCB+fE+kC7iQ7UjvuSmXMSHzXtopQ7zkUDsEMoZ4gFWIsB0pthj1NsFllNT
8U7O9+e14sliUibMSTZa3OMLZb3dLgHo4u4zo7QmcS9VnLIQ7ysx8cSQx1pLNKglR9kldNo3vQIy
bk4OuBkwNQ3crKhkI2FgbtZwUtAYAN2jEykXagQkIwk0eJVF8p2pYejddP/m/E7imAs2j+dw6Coo
pZLKjkeM9Wmj12n3afwdw/3354VtVc1NaaUc40+lZspjXNJ2qh/4i2eC3vd7cwwPJsgiUdpwcB/Y
mp162kvqzUfeFOPmnXeSzk6FjomEuTQQ36BFFu4odwRl/+Qj6m5WiFZasqVsJe5FqYV/fPQGVDtz
UG5LfcptEljZLcAD/uINtJbH+Nskdhg16fEGysuj0l2N/UHlzm3Rf+NL4F2dHeNnA5h3dcWEnYy3
s/0Bje2Qu8atL0D2gbbieTuhnnROGONpCWlaNR4kCBtTN57JMWslztAlx83YKV0lS+uoDZHAyp2C
WhYglqYwusuG8g2LYgsozad9HfDAL7YN0DBxV4LaFu/yzxfmotZ1TxrUL+jbq4gNa6l2ZeJP+S+t
63wld5SFt9G3nS5oJ5lMumCaXdqCoo8mYIpnHqk5YqvK6d/pzmzsYY6Bl85ux8mTRCaC1WIi1xWg
sR2xuE+j1KqqqznjTkluZgIrvZjANRWIlIOCflHfeB+8HnR0IMRyJGXZEAHdybXKP/j1STE2epkL
ycQIBTbaTCUYlwj28r51DLT5yms+LBvv0yk0/1oVVcQhJ3ndo6iSoJGaYjWNvn2yZ4Xy6lI6xMDt
Xs473vZt+ltDhcnoVC3KonaYAT4KnF8d+8BDlz8kC2D7QGtZAcLp34ljAlddCGqiLzhQFW3S9KYt
PK3c9bGjDq11XhLH89i+dGGKtVA34JPM9tlNf2ns0315A8a4v2iySJSsgODJL4Jd8fMXW+bWkEiO
xWpj3ldpv9PM0dJKnZOIbMaulRQmPFZF3AZ6h68Uz5UDsECrWJRjAiLSLCw8M+r9SiTP589v2xZX
MpnQlRlTbibU9rXQafbabsKcEJ0rIe7H9r0tH3lPx80wspLIBC4D3akkGWD95WJpeWqn1b4ANOF5
vXhCmFgVhiJJSY8oklf1Dpf2vSIh7xBMTreeJ4YJVoae51pWI+9JkPYMP5PqmHL5hjd9d3VeTHQK
itHsEnBGO2E3egNKyv1splYLJuWkTO+a9uf5k9suo/2WB9j7z7ZO8lTTuhFtZi3uEI40zUJN7y6o
M79NMgAYpje5mOwaTXNVSbDDMPHO/4BNl17JZ2JV0itCEWewyAwXZxQkFvpmT1UwuygSW6EJkN2h
t80o4w3qnT9nXWSClplJUiCHaBq1Y2BrgmuCxYZ4I8oLPKD87QtnpSITTsZAlA05/RgyUUeHzv8L
7nsMgF8bhHUYj+MtgvGOlAksQjLgCUxhd9Sc2HLafCNFje5EfbPE1TFZyH0cfZdJ6J7/kOedQ2cb
FZNct6oAojxnzpxFeYwWt0g5cXnzHb86SCaWdG3cpbIKW1kkCyiARNl1wo0hP55XZLMvdgr/ushE
k2Uqm6GS0dXRroODfkBUORj7+l25orl/aAfP0SFwpR8cqZuZ0Eo5Jrh0Zl9VJMiQJsQWmL7xsgmc
UbFQfHrQvcrP7OHlvMTt+0fDGhjKCQYwvD57vj7JRV/J8HwyA9iq/1nP91InHtISNT4z/K5EAcfV
t13uJJBxOQPgPFFBXb2TMOTbXKoqll/QkO7F50V5Pq/c1iClKeknYYzTqWZSh5S3EVlXcBh/5m7i
qJjbCS878Hmg8ORP4MVsr2MHbRO/P/IYq3iHy/hg1pF5UAQ6YN/spfhVRMMplJ/6ct8ikPaDc17b
bd87KUv/vkoxx1hrsiLC60Aetet6Bn2zEf3Kah4kAU8M439DrDRpIdP7Lw2Oev6WZMahy2T7vDI8
M2Hcr5WivCw0YDos4Qj0z97X4tETwmRXZIGlp2nASR7op/jyTF1ZCuN4ZhFFgI/EjnNj+vL0rTY5
frZ9aqaM7pGMCT+ZhuvVx8miMhqmCBlQCugS82cmH0nECYzbKvwWwT4xFKxzEDIhYiXGdd4Fj7mu
cYoT2x/lJIEJFmVHAT1n+G4ZP7fR5QTEwrh7afDqFgBreN4AOAemMHFCiwpRiGREQr0B5iMZPD2q
doKscOzsD/fySScmROg56QkJMffWOSNYXXM3dNNLYpd73ZOtcfcXHCWISCdx9COu7EBQAoFULT5S
p9pGdKMWVtVzqo7bzZKVDCYQLABKDw2DGsJFsQe4zKXpCj8794NB7vg3LFefNGLiASnw7tMHGEV/
INfxLvOGY9JZkTffzO+jA9rry4xHJ8fVkIkOMREKpIxY0aOvd/CA+oItXf2DRNXveEgvPL9iQoPQ
qWKo00tkCWW3J+21qgCe97y100P6Gn5OZsGEh1hKawLwFTSCjMEtRVsH/WW8uJH47bwcjlex83UE
e9/RTIfC5v4xBUczalSD+vzvZDBRAuMjaT7kOC8zeVSngzDvp+r1vIjti/X3calMcGiWtkpNWjCq
JFCR34q6NebXgWzlBrFbHiMBJ+qxpBWtEbRRqMvQJ2ue+obsRLF3ulbIbVJiFGAMOcrxrFtlYoQs
DnKhNJj2oYMGOop8eukZTu8IfuOPEh8aj2cUTLyYsRmlZwJCLZWnvsqPFIpvAGExusiX7Z6iOvB2
sKk9n7F3lQkaYq82gYg5AzQPmn3rd7v/D0buD1n8yVCYQEHkaZnFEIZSXIS7yDZF8KjMN3qFjBq0
HBflNSg5HtXc0h7OGyjHn1UmZoyG3AfDjBA8Q5YIHIAUVDVgyVOS1Dsv6Q/VnJOKTOgY0lZUeho6
ZJ9eYMNF5aEovJ9yq8X6AqjmdZtHTs4xGHbqRiKNmLclZljniliBKlxge8fSpe72vGqcwMsizKGf
lWVFi4VvffqupHZS86IuzzxYaLlw0jBPRz9T9a5Z+qHwkuv+ZTjGeCZgtCC0l8voIFVWzWN35pgH
O0kxy+BLAvolNj56vbGypIgtOa/uu16+UKKYk+LwvhYTTgJDAIMinVcdotnGkGVtYJ9Md85/q+0S
EtGBYyN+TLwxQURMymSIaN9bRsWm02yje1vU60T4NoCnD9194ac4gFGItzu2GUhWYplAUg/ZnMwU
xTGqjJ1ZjFZYjp6RBa45oPeuNFY5lNdGknLKtttp40ouE1jKsisnLUQ+330AvwK+1CdXAJoHE3nu
BXe8eMmVxwSUwQzMsknxEZV7lAb+y2d7p1yO38r94Icer3y0fQmtFGTCCkDrxaqkixP/TP9nTtNZ
ptu5FLZofOPlWNvdZGJqWA5XDczGM+bTJHoTRhrqEIWS7iNJc0q1d8bJvCVAtq+r8qg14SuJGx+U
qigbiHYjh87Uz+6s6+/l9FOKcfSygElL0YrLxg11Hp/LH07k9BMZU+sUvVV7CZ8AG00GCIVDV+wc
4io+JZ8fxb/rva2OhDGxWNG7mNRYhJPD7iZotF3UvdWEg1r20Sj/chOvpDCG1SZ4V4kZhroCpTrI
KNv1ep/bUv4aTNFdo6tuPbZ2lol+HlZ7cyp8tUsflEHYNX2/i8TJ73L1wgC+hDXX3SuilzOFEyjB
55uqHw9d0YZWis+a9roXCMN1aL5nwvArjoCYr2ETbH7CQrM7ZeVkxWloCyodQYxtKZifizkBI8V8
MxmxO6Tjt2VBX25WXwRUAIqwsdPyAc1Jv6k6px/l1DZqaV/Ot/kye8sg2hGytTz4FdWYfy2198AA
lNKUOXNbcd5bm8HcMAGVjO1BTMWxJ0hiQRoWFETGQXPH5HKc431WERe0DJxIvh1kDeyN4H/YF2SX
RwZZXIIlR7dI9ZMful374QCXzB/osooYeedDOv3dXyxjJYxJssWia+JBpEm2eV2AWUlVbH24Fzu7
TC7krPfPS9uOcCtxzENcLNNgVBrpnyxUxKpR4phXrWeAfwVLl5e8ACfTn39OPeZaFOcIHQ9akWld
4zA+Jl51DAorBzbPVYBhKqDhe8adBuTQdldh+wHY+HbLywO2E5CV0kzYG+pJmjSCM04SwZW03IqM
16x5ztPUKScMN9aJm3Tiey5re2XJ9mHe/QwU7S0tFDuYxiMWhTndre3JstUvYqKcmEaLssz4RbJ5
NSdYlj7qiz3oBxF0SQqYtA5z9HL+y29e4SuJTJzT2raq6gYVGLHDhkse+lUW5RipyK+qIAB1GWag
J1zkCql4sY9jAYzjBlEsRhlwwZ2wqjA8Ud52Q5Nbpi7u9CqoOS98+aOUfs7gmBu10eXO7OhO1Ki9
JOF8KMA+I4jCfqmIH+n5LhwBAqyEtaWoi1MZyhNJDauj4yVCM142cuoMMXmWZtOKpBj7yAiDcjhb
fWoecnV41c3yoNcY0ZAzS8rJMY7Nl4jk9lA0e1H92SSwYjN3p1mzFbH3pQZjlsANzbvYUhpA2Er1
laC+lj2gIv5D2pcsx60zzT4RIzgPW049qzW2JG8YtmUTnOfx6W9C5//cbZgmbpyz8UYRrgZRKBSq
sjJbYqdi5Yhj50Ig2JHL2ZMk6zk3DBuMC15eFk9SEHhlAtcQtWQj1Ma+SYt9mBleYU4o6HfQ05H6
p0CVvDlvbCEf7jHU4cf1fa6amFOoSG5HwOA5oqnf62oRODny7LCOtpMmeX3/oqXExwCUJ1jTkUgP
cdvGdgzNYAGkmmVP7ETpnEF4lILCibXqa1OlTomfTchXzDP5DSGbTAIeRkgxfGCl+iWZO7stdEcS
lU1edHu5FGy0yE6VGm7GsXeKsHSrwLQjIdqPbQvEK0DjkLh7q5Q5tjU8QsiIyWU1w8JyjMfOod03
ieonYu5GBQb4mjY8GDUFfGMSU+pNVwqb1mnwSApKw2llaLwYsd2K3WnAG97QUw0yjY+C9SFC0FzJ
5NCuxsKLMUyE7R1lQEeB5rZ+auYFbzt7FgRfKRNHT/XOzvUIb3KrfZyz7mikz2pgedncHKNA9M3a
PJYleZVEvKlz6NwKU+/MZlA6VtgXtqnN+8CAemg/Pvc4ZRbepUOYuDhpRxJkti4kp7DICzstg7u0
z1IQzGgPmK4+Z+St7pJ3Adxbau6qxUch/Aiq9qkgw1dDS12oWT9SbUh1LO0kjA2sTvsYtPEpqWff
lFPfGMSfgIJNdi48GIlS2G0wun1cPMlCta/C8EiE4Fscd52dGTMEoxCZTUJ6v6jmlyQKEidVrWdD
rjqbqh4IYfY2qu1RSj6kDrT6jfZYluFXKAA6ldw/tJrokQ5T2Um9F0L1IbG+1kTcxZgyjiAfNMm7
EqqSpWbl9thVP8TEcHWivMmIe2lTvhojBSrI81MzC2cpqryqNdzBELamoO76lDhTVAA9AexOpb6N
0UNAZl8fiV3XqD9Vo5cT6yQG1bkcdGxi5DWSeRhLpEVFcWzn/ASFBTc1ksNcRLYYWm411q91BqIN
dLhBgbtdD7CLD0AT6ryYkddorRZx8Kbm3OsEJNyNiCIIcYMwsgeayHGub44NdowQ95iWZWqCgk79
RZaPfXQYg/+2DIOpK5aBIEwgJETyo0ZPQx66iiU/DwOvjUavmz/D9K+vZTBpz5wJgSFQOSNLimw9
+2rIL4KyaZSLiRz1P20MS/wgjKbcKIQW3jBgV48xegGzPU68Se7lC/a6IibTyfI2SQwJmFKqjKZA
cff/r9i2nC9ezTC5TC7NYTVLyPWLId+iwKBC4qA4CiPgz3gR1DxKtsX5dOnq1gaTqeSpUgbdjLxB
3VDtFQqoiH1U5qPj5AN47CITP/AztuW08bpKJlsxkzIexIISpm3KXebNh7hwR5CXmj55QPmBN9a8
JBJo3a6SSVKaQm4GHTqPSFNFiAXsuk3xIwDLGPlqfTFtqmcc76Fe4eKtxOknLr9rritlwobWYIJ9
VuCdgv6tkt5GWXN68K+Mwm79FCyPMV43ktWf14WAxNoE/xz22cE86dhOGfl/6Fme/tFuUardlxfF
Ee3kbH2s2+askeV/bibVigSC0KgmdtqBbcCPUIKb39at0AO2ElJYPfqBCIOMFzKKN9ZenzZjyenL
coKvyTydhLkdlCqI4SNNcydLERKurHXlKHpeX8cynuJmp5hIApCYbMUTcpqsrrZZ/EHAQ1IrtaeW
lmaLeneSgsbpSuJ2peFKfeRl44fZVidohu6krrWFwPJbMkIaDpAL0Tg0EbisQum/OS47qNnrYt0m
JU20rfFsybNnVsUZ45S2qhu8Fzlva5kgNNTBEM6gfnI1PBdRFIpB79rEdvUGmi5wlidu5IqP67uw
XIi62QUmBAl5GKhahpJNlw8QBUMe39ZuXASbtsbzrDT9JP4IGuPct/KjVVt2p0y8I0vv2jWPZqJS
FI+zFKgAKJIdFexNoCKSfzM2ut+/8HC4nNuLndvSyiKCLj1WS6nXmk200TDoxEeEc84QO7elanWm
FTPMZLov6i8hxnSkp/WN+6wE/fnVrpUiZuOUQZTSogQeKKyt8zwTu6tAFzlSmUjFr8zEM+aLYTVn
KceToM62ATgr1Tj9WcbzBWW6va4CGTn+AMnZgzgDhq9G4q4bhXti3JM6/Al6SB0SPNO3nlQgiDQ6
YleKtAErxksqgJMXzdFhzH9m6tdZDnyzR04dkP5linJbzWZ/fbEL3xNzdldJZ8ZD4mwuAzAgAiZU
xM9NnduGXjxIQ8Y5gAsB/DczzCVVZuU8JQbY4QWysfoPFV+ojjAFwpvLWTp0t4Y+6yY3SXRArBJj
QPo/Igi0PEW50Nq9tekBHOMxsy5VYX6zxuS6uhGJuRxCPFbcSz6KE7tw1x1jO3H/TWPhN0tMugta
UbzJih4Pty/dJ6+ctO23kYOhbNVXt/9uJPs3g8xlJZGR5BHB/IGOWsWOrg3xEhPSruHQ7km7Cc9c
8TeKX2YO3m82mXurmTOpGQ3oEHflhzD4pPbr1svznS64VfdcTg+d/HXd/bn+wmTDBVGqugRJ/OeE
5uxC9eE+wtxYtcMC3eKVY41z2j7rjDfeKYy1CZ1NfNTel3xqrdgId+VW2cxe4Yeutss3PDZ/nkkm
mJHa6kczj6HtjDKH7nfT/aDyrpmFZPu3fWOCiFQItRkVWJas+jTbBsX4R6E42oPsA0rpC5z8hrtp
TDSptA5XQKvhpfTQu9EW9XWUHoAUoJrRqTNy0jaeOVZeRzCjJIFeqQpzEK7yq4143zuDCz1R1PO5
L4mFO/v2Y7Ij3uWUJnHZIiJPnzFl3H5vXG1PxRZ5hARLFDK/mWKCSg/dQ/DWSVAXh5RUv6ucECit
1Cd+BFQJbqKzbMce3+5SfvqbXSa2GOoI8FsJRXWqVENVRpGOxU6yiZz03L/KpU0RaQ6W/KN5TV6t
d5HHMcw5FDITaMKmKxJdgAO1Yu4QTbgTktq39Oq/3Xrs8GHQCiK06jGWh/q1HZFdZHhiCVHpfyEF
+tv3ZLJbM4iDSddw6QX5hSj2NGwI4XTPlvo+v9lg4kinjU0aqLjBKasE3n2+4Ch34FTEXESNUJl8
44RK3jFgYkobyJLViPE/PlI90tlhCgbKMELGW9tC6iqDPBWUTVAWQmubccdxImaAqiVo8Mt41xvE
UeXyWdFi5JYdqiJj5Slj5BCoM6yvcdELb+wyXqgJspZKPZWEn5WdaOYnMg+u3mn2uhm6M3/cqjdm
6M+4uXSCXBCiMZUwjgrt9Xmn1+cq8pQYUG133dBikndjiHFD3ZxHfWoaxa3NswYxKBkM8sOBoBix
bmc5IN8YYn0xCHqzyAQat0RHdigJJpI8UPwAxspldF8qYP3mHownCiTQozyGJw4OeGf3CnjKbDoW
2mN6XnHm0SZetxU4vrHUcvzNKnPHhQkZJysLUIxAJ2FX3READJOX6CTvxn30bL6l3nAwH3kMZsvH
/Ppp2SIPXnBV288i8udzQByq16DeF3ib4rbL3NDPnngzh1yLTA49g+ZdIB0CS+2aG9XpNjTJrLff
i10OogweNp6eqZXDwNZ4clXv5WCmobK4U4K3on7i+CbnELBFHsswJtWcMgUpXgZKGATK7DTGnzhN
VAG8zB229Yv5qHByME4sMZlYMhWxYXWxgWLD6IoCul/V15Gnacf7dkwgSaqk0fPYVNxCPNfTma8Q
uhjzb5yPCSCzjPZ6OsIAtGqLu24T/UCrf3TKO6oGyYP486KIyUQROW30SAYJOYoj5uafG60PbTw7
tvVGf+QdaN4GMVEk6NFxTQY84LJ8k+iurh3b4Z3je4vvJ1OzwAmoaRCcYo6SRcIGgQqRSt20O+lg
eYM/uTFI1njqf8uecDXEJI6KIObwBuSoUTZsSgHINoFXsqPf48+DejXBXMqdouppUuPWMscz2sTI
wdEu9xLTF8ZzzsPbLx/aqzHm9FSNiVaf2SmogqCe5AaJmzRnK+TEBp4V5vxMiZyRVsD21PVWzUcI
Frt67/S4Jtf9YNnVrqthjpHQx4ExgzsS/G3Gi9KWH5Lc2aOZcvg8eE7AnB+jLRqx0RC4xcBT28Iu
4+//bR3MkYlMqdfEqkUK2Gzn5qCl26j31038JQhcvxVzzbZhVgihCU+GUGuwoWNF9TY60nPTOvyq
CmdnWEQ2+OuFdm6I4pZhChRf5ImD7ily+K8ug1+LYhHZcWCBl2mAOwPiJmt3XbCH7Oz6h+NsPgvJ
lhUyJkpqIdSofte/xzyyfd6XYo4/JI5aBYgHOFe8bSoA8/dJ5a4vgWeCOfT9VOhCTEXfijI4dtND
GnfnSPq2bmS5RHiNyRr9FTfZN2bXNaXI4MTxrrgrIRY1b6od0A7oBK5bkjnhRWOOvVGI1lQQpACU
doZOJWd7667Ay17c9C7QWVsM7Jvu4He75LlwxcPohQ4K9KfpwKs5LXVDkbxeHZAJDVA+nszAtP4B
CUav4qY9guH5IH8kHvFDPOSKXfZeOvmJR4RD/+OVW0NjQoYuWhWJ4lpx0/G+ByCnD0+z7hdp5SQ8
3CXPfZjIQepeNwcDrx3RcMBP24rPikA4kZyzpSx9Fmk1Iy4tnAJA7/wO2uzi2DxGUm034fTAcR9O
8sCOmJuohOKhg0gYXtBljY/Bgwyyv8oh7vQ+IykH2+BPAZrtnoRHFnhiX9ftc+57nUkp5kYsxTku
FVeyzmgS0N5KPgGlNYIi7Wcqc67iv7w6fnmozsQXIQODfUpvfOipqfthQ2epqk1vT51d7cp9ueHW
9egCVlxTZ8JNFA7JHAK95BbQXkQLsnhRTuiROa3TnvjRgOc5TNhJsDSZBEB5DLUv6Kcu2gStF3Yc
GOryGQDJiCXL0O1m9eJSNU6aVAT5jpYVvmYFriWPO7kdOWMcHDNsUyepk1QvKiQ0QfFhNiBEFr3s
X2ghImT9WsonpvsmTidCpAvVgNsgLqqT1hnHYniSeNouf6klXK0wXl6ZRaj10ONEjC6+yg7iFPAT
0mOKMSbNkYGHEbfq4/rBonHoD7+zwFqCvhcIYQ0mFodhXwcFLdxl9UWSvvXFPh1dKq2eofE4aWe5
5dTLF13vxiATg/O018BFiXdVkUa2VckfE214qiaxs3b8ub645fztxhgThUedFEUghf+UgpIthFt9
oCwxFV46gsu7XRb98GqMLY60+VB20ItTXIJebKltZvMp6jiJ1WIcvLHBvOHGYkjaqhLxBjafqgFz
j2oJELD4bdAsp68gehEIvFi4mMvdmGScUs27NFFabBhACNC09rINdAQHW95BBu9Y26WDqZn5fX3j
lnD9Mrgn/+eWbJ0ENF1CqCg4Cdg9oCESP1DbR5Qp7Vl51CogdRUJGPrxTi20xzgpK7iqbpeoweqR
5tTD5JeVdkqtyYkwVgnkcn1KVSW1AYv3Ukx8cZIr3idigjcqRiHAmXi6QczW6Sy4MuGcmuVE8eaD
MBE7VcQghBYCukzQs6WS1P2+2qnbkCvVzlsLPb+3ka4arKGi53Mo7oEFEnldcZ4HMwFnKKJe0Dsk
Lab4Psbn2Npm1ohn9XMavk4dj2ZuadjmN0diwo1oWADrV5/fDY0JqCC0hxQDfuKRDz7hRDYW4xJJ
0QT4LE2RIEMdC7UjSIbXmOhfAcO+fj6WTekYT5AgK/KHyIKOWYdUKqEi1wt+DHmi8lUPN2H8vG5l
MV2GtMf/rDCuQAKzE8MEWzXW2yq7L/M3K9vk6YfMaxEvX0JXQ4xPJJIWB5IJtC6tTP1vkDze81hM
eV+N8YW8q/OgrZDVqQ2mEB+n+FvW7ufWX/9qy/3Lm8/GXDpamGhdIuGVQZXosPu78fN9RTsRqdtv
AZTIjuldYFd+8tRt4/2/u9J/fU22jBBD4qDAhC+lVgy3yT4CUpgWLbXd+jqXs5XrOtk6QqKYmFIp
FSTJP/UNBpPP0b4a7PSz0548KQ4QUVzBmWVPoSN6kgZFtc/E/SY6RdDem0xKZapuKEt+D8qBZldv
ui1nbYvPHetqh4no4mwNZtf9X600P2MSH1TBps+vlS4/NW4sMYE9NzoQ3qYDUhTcpJgdCd+TzG2F
97l8gt7GSGSbaHfmCCZ5uxJnb32dSycCKhjQwpAg2yuyyNnaNEKSqzjhfbfJ0u+1ejYzH/PEnHC1
+OK/tcPkEJY6tUYVo6/yqfDhNI72zbwnZ+mQv7Z7A/Spsq0esnNj+jxNz0UvvTXNPOXkOEswC4Nm
fnhpj1QUCe0P7VG8r96MDSocTvoDwpC8a2cpFbw1yrhPoSTqJFfIO4WpdXokTm1u3BVJzdk+nhn6
95vT0Kp1TgSC7QPPlj2TzZTEzjxxCrlLt8DtWphbQO+EOi0m4FvEwZ21XQTJXMkpGz9RzuvOyFsN
cwtUepwprYTMIyu+6yDmI18EXulzMR24XQxzBTSJoo2j8XmuhbfMC3YAyTnmG6TZXV4vcYnTA4/e
6+Fi7gGlKGQtK2kOeyp7G/pfWxFajINbA+6v7CXotlWcsMX5gn/AX/MgC5Mc/qA0XhX+jKtD33Oi
PidisJoFKTTNhiCUFddoLbtq7FSqncbalNXLujMscQncfj2LCRkgoQhTKcG5xV3qjeM9qLA2kTTt
wECLafbJFUNtPxnysTRaw1bnzh/ys2UVboWBzEAUHDGMH8zmUiQiaIUaoAW/r/9A3rdm4wqJgz6d
8fvIiKnjLLcTsX4ohfzfIGtuvMhiQklVaG0ZqrjNtbE6WMGhK0LfUFpbSkGDk6r39Rj4hGCwLiC2
oQ5H3QSzpTRzXjiL74/bn0E/x02ogQ4slD46oFHEfQCKFaBLd4OLuH3gIcUX06dbS0y8iVpFs/Qe
JXEUqR/1C2wdaKERRE2ADLaH3jbPrzpQRYfmtQSl5rf1beX5NxOEgFMczDkGhaAWbqQ+sIfAjoUf
aeytm+EEVYuJQ0IWVUFFe7FoYNnRBHKDzpZU0cngS5C+XTfGWxMTiIZIHCpMqOMFr9SojnWYchwu
Q2/sVK28rJtarLhcd09iSYjlyIwqrI7u3uAJduLNdubM0D3MoXv43+KdxDIpAELfxy1UOl2zehnl
rTxeWp4I5voxl1hyYQUcSZNMgWaV6lvNq6pcCl6KQveaLcHdfjImkvRNA+JaEVO3YbaZyENRXYIA
/M3T2Sh/aoT3dORZY+KJEKGlWei4zon5IieTHxgYey4/lFr3o3H0NW38+I8uwYSOsdTTqLdwpMz8
Q0jADPLWIskV9r3sWakHTaZS2kzal4Hw0s5PBqa1L8uEEjUpQqXJ0YQxVRXSdeD0Ccv9EILmZJ7m
XZVpXidA6cSMoPMjehP6QLIAwXADNUI9vPTaOx1cn0nmi5SPqAuPOqatQw3MKgaEYNrSuM+aAaiD
3g8iUEBn8j5XwAhZaqemML/1Zh05yiz6Y6c9qXoBwaLWmSXFljuIqqiGnczSEWPaz7qV7cwOFFIR
inijdpi13CZV4jYBJHraaq+a1UOvPsVDsanEcTtMBqeCriyHI4BALWiCqarOhKPKiuSkqxDde6Jd
MMeMCcy4t2XBcttYtsF6S2qMKQaYwpcKh4yil4tPRtx6AC1gkDx3B2m2RU2yI9XYTPJs10XtAEgF
HEO3sTDLZMXmfg6/hbK2aUrRa5ppl7XkWJrEM6CFKZd4fpSN2w8gC1emfVFA+maqOKuknr3mDUxo
N0XMQQIaA1Gn+T6QX4uZ8/8vPuVuDzLzFTuigTqAdqXH8+i3O6qXK3htBtDQ7MXedOB1wRcR2rr4
a9tYcUZRl+o4JHhmiA8xqNXPINGEjlvmTPfkZ/yKhKD3dH/aAurFwyv9JZH+ZZotMiClguAg+j5o
XIMAFZMKuksuxgZQLC97XQ8gHOdk6wxNPLfVoONK6TFsQsR7FWwb5BwHT0LHuSiXY+N1UUzOKUdJ
3uhFDkgJJmcA8wmas2baY37fly9K97i+rOWb5WqMCfu6ocdmC20Kt29wCtrehZIVjlzJWdNfvPJq
hx6Lm8xtFEANZcVwEjUIkRk2bq7FdpOA80+cDmOc7KJQix2lFuzACE6Gnl9GDLCnQcd5R/I+LnMN
dGbXp01HE9nyBH4MRWrBLvJ1BhghpEwlnEbJcs5zXTUT+juoCUE8awZ6up62sSXvJdKc2uKbYI3+
+j7y1sWElRFZiKZXeOYl3bHDaFwm+VM32F2zgXDrmL6vW6O52p9B7LouJsYEQiWGoNrBbv5fqVSD
ZJa45ZVKeaFFY3JGzcLckyXi0NVm9rUo0DkzAGWesC4EtKovnMnqvhid6cjk0kg/JLRmWhWwqD54
i1VxM83EBV/Idn3xnE1lAQ8hZPmC2IQr6/WjoToo4GrzVmo5dQhOvGGhDlAUGmtBp8Cy8F6DOnh0
CQRfCDDpovFeVTSgrOwmC2uoBLnuuwm+oz3lnxJoJXogdouoHe9TR/lY/3xLM/p4U/9yHhbWkKZS
IEC3AOaUxq/qLzG65cqYA0Xbx55Vj3YivQsSlCWE/HsYNvcy/tRZ9UPahjsl/2o1j8MIxqAQ5RIt
mu31X8eJhywCok0tNVMpYLDIJlsuIZ5jVZuGcBknlmDEtx+BiUOg26mHRJCQ0WeDb5B3GYxDufIt
J8n3vpzsMfgRRF8qKffncvDWl8g5vDoTlDDQEUn6gAShmb+Uz9pr146P5aTeW81kh0TeNIN5WbfI
82UmOGE0v0+SHpdMLKgXeYLMWNraIMG7gKNoMxoTz6HppbXm0EzY6DAog7kmARrnYIDQMAwHWdnn
77OjOJCE4TZ0/lJi++XQLGGNJkqFHNPYOzjZVxN1CZh7159rj1rM99Cx1Tm3NicEsfw1atThpsxw
hEpjh50zjL0UeKKYcA4Dx1NY/pqwNEWhxww0JFh+itPZMrczbOQyuMTCB8HKnSbcrHsK5/ixY07x
IIWy1CO2WtVuKB5DUMxa/rqJv7QBrtvFpCIdWC2mdgLIqfcVP0PSqBSYwE5Ogd971p4SoQBW6xq7
FHiy53XbnINgMKd+VJVsiqoB96bhRKMCXZTnCulkkJu2PPwbYJ6O2oeIHpWMqTHm1GWKUKZFDoZH
MFEVvVsmD5m1S3n31LL335hhcoFeTGOtFpFRZT/bI0qxrg5uMts65WBbBA2RA+gmJ4DRDfrjeN9Y
ZI53Pou1IFfAjSlGdxyF8kWwAk6aKC/u1NUGO0+rzIYkEMpAVIOUl9Ya54P1aKF6nrsEA0eCp+KC
pB0jZD12fEd1hqPz/B7vu2880CxnuZ+lypvU2QBwYFJEHPY083Xro5t5x3wxmtysleYHNwaCPqrr
WKUg47DfWdp432mtN0w/R0PjPE4XA8qNJea1kc7FKAopOnBas591bzR9rXrIOtFO5X2NkSPMtqwf
uOUM8sYic9ij0ez0KQQsb3rId2CHdZNtgxFiMLiA6N9FAEVRkP7Lm3VazMdv7DInHUR9CYkM2JWn
U90kjhZKOOI6zqJhTxkexw2vgMf7tnSXb3YxScZM6+Xun4Y7XhlbSDVC54lXGecdDCaqJO0EZjnK
adbqmZsAVU9q2+p3GOaF7hln83gfkQktlpgOTWZMyLS1xtFNcqcOvacFfWIreAOE8nhITc1u1Pk+
Gc1DNWc+wjqYG41+a7XZWTBrd6oECFTM2xCszryfxzuYTBxSB02p8RPhzRgR749UQxU3/y75HEzv
X0KXq12/BAi4CemsLk9oWRkQNwjpJuY7deEjU/yhPRmtH1snpZhsM9+1PFnJ5aaLpKiqJKoA4bAc
SNNU6UFNi88gRzvSpkuKUUvVbzfGjrPfy751tcS4cB9WkPQq8EFbFw+RQ+5WG/2+PNCZ6tBB/dON
wdRQ+zy7PLOMS8NoLvSjgRapjlFx8zUJRICEy8ukN343T9zRYJ49xq0hV2lkgo4jJGwTPDCeKSIn
uE8c1TbB9qTuqP60vDXeebL1y8fp+nkZf02hCVomIux2Mkb9pUOH+VzNQelb1r9JPeeSXr5Ufhlj
u8B5r05FlCIAxup3cH2Br5Xsx3E+xYG5XXcbzudkm8FFIKrNSCuqihTaYnIhFcBbCogpqxI9yojn
pMun/row5ra0utlqFAMpKgU2iZUdev3BPOaH3kPjx8mdCkBUhXON8ZbI3JvDMHf5mOFg9J0dNw+q
vtXqTVac1en7+rfkuAjb58WTFOogJr5ln78bwcZo7pThVFqvo2rXPOml5eb6NbBYzB0pFEka6CVg
xPGxu0hPnRduKdicuOWW+N9VW3ybXNke9/Q0kJf1hf4lbb1uIxNr1EDNrDZE6ZgyWebuvIWk+A8N
srWQxtnHnv6YvK5bpKfrz6z1apDu8c39jBeHNI4FYjfUB6zZDaXNPF5KVQSyyiWgNZF4aR13iUyc
ge6kAgQbMvPEGBswekTHLAuOeVNdtFl9zXvoFQbGTgh6NJDe5xgwNrV/lOp+Oya5u754upVri2dC
j1KBcBVaV3iLtPtkOIXNmylxdnQ94Mhsz1cttQIwGDQwSR2fKjFwin7ydKs96JPKufnXj6PMdnx7
NanjgXLntwkQF0PsRPGLRJ6y+FngAZV5q2KiTR4PQ9T3yM27/MM0jlP0LQcPU/j+X7YHMxi/+yYJ
5FoPLGyPPnhFdEhHjyspuIyo+HXaZZHJxGtMGHZhBG9svMEj6BFJuN6LPaXnjH3dlb8n95RqdTgA
keqmDpfXin6pv7ugzOrJKlVOxlDHcDsVekPM8QETpdI8ikcJkniS6bx9Y8KLnE+YPY6Aja6nu8QA
Hu5RSH5OcsrxxOW+ys1XZaKKIAV5H/V4HP6PZqQk0KUynPjrJ/TVhyrbuqvwFsYElUgnJNIU1Nbi
RrwkevLFrMunoR/BCK9wgsb6TSuzk1tCFKdQzOvh+6q+a7rui6BK/83xP3Pfm6CsTlE/ynSiClOF
NuiFEzmyw/my/snWg5/82cW8MdLMUzEGAT5ZPcsbC5TvkQx2FoOnP8nZmU9QzI2ZiQQgZm5xiAtx
gv6ucWlF8Pxr1ZfUFDfrK+KZYuNFJCmZSlu+EUjsk3QnJ5B7Vy91V3C87S/+rZuGIUpoYbHyVm3S
ixh7+z8Yu+oMJ+KrbrZpALhWD90rL0VedrmrOSZI9UKdS1aFimdfDCDDz/dGb/CWtJwIXG1Qd7nZ
J9KhFl6pBjo7mLG0Ojt4oB3z8Ivptnv6BKD0xOQO0gWn3OE9qZdvrqtturE3tpO8r/ucrq8i5YsR
D4dSm1yzHb1aNW0omHHCE88cE53EwKzGrEN0MifBFtXKrqBDkYSuCI0ZgWNrGfQlXdfGRKYwEpHP
Ef2fMbvJa5x5+0nRg+quz6PjWj7SV1tMPhPPEEjQVOTJeRYcwFHnG/iOUV1wIuAiw5J+XRPba1Tw
akqFCb2aGjDE2W2cbHSsu+Q4O+MlhJ9Erv4YnnmINt6nZJuPONsmVOU0albyIRvpt42jgpucKnYR
nU/yxzkSbAcSEkWamQ94CTReotuCrW3DfbANPYqL7o5gsQ93ok+xexDQiI8K73nF2U22Izn2oQWp
9AZ3Wjlu9EBwA1k4iVH5r6LmL6dhe4sFEnI1pUNnpIUUz1MjPTXZg95zbpvl2Hy1woQXtIgTvVDo
w6Z3SX8gjZMIp5THrfGXx8XVDBNJhFm2hEaFiwDzA7ULWvv6YT3OjxihFf3qXj2kP4zn9VtneYri
5jQw4aRozarOCiyt8WqoETen7BRRxr39fAEVKipDgcfLv3muwQQVUw4g+2IiYBbyHuR8tjodrZrT
6l/uSN2si4kmg9U3WUmL1MK23IF6HS/S0k9e5Gdz14DmFQOWrvpY+OWJO2FEL+o/k+Jfu8i2LlOI
rAmxgNYlON73I5Ws3rd2tCt2MgiCMZzMidGcr8n2LaW4NseCjqhCB6DTEnvoHT3brnsJzwZ9B9xc
cVNYV4aCgTE3Jl/IeOxEXyt4YlucM8a2KVGWbqwY5V9XnwA9iW1MBAiqrQq89Ie3FiYdkbVas0oC
x0gwzGl0lwbaPpCnW/9gvEuG7UrGBimyQC5o9JXQEB1Bd5rs223tpQfrNGPkLHOF+4bX1uJdMqzo
RtzFVdUBOA3FoLMW+aq8h5pQSE5pta0Bgu3afdaDxjn6moOFe33J9LutuT0TSGKraqIW3VjXqN9U
5T7gwt1oWFgzwISNWTL7rM7ghOpmSm2ajMS+DD7xLa1lzx49XaNH28x8khLud2WiSZPK2mQlWFzv
T87s0mkzcxdsLYDfQ24ixDkJLN1AAqKoOC1xosUssiEDLikzNDWdkSfEsAz1vMZIdkhwLsXJrBKq
CgXImXJINkdcohgoDZyPdd9Y3DqUQCTZshTDYtutVR1M2RQYsjuDAJ5EX0O0zsHSk1iTHQx+GV/W
zS0v7MYeE6/kUp4zbUZWEKOeXDyAsxNlCQMtgHjPheou5lk3tuh1cBMb+wIzOQMdbmvB7U1fU/q+
+0knJBqHnC00IEYvvbSXBrpbZx4xBc82G8tCY0za0kRc3mEDt+22+xyajTmjSosh82aJ9O83S0wC
RVH7GMCqSd6Hyb2aHpGwrm/Zos/fmKB/vzGh6CO6N3SkDlRADkicjGzXZomLBse6neUvphiqaQGH
K7Oj/MSUwk7NMDggTg9NsusBjdPlS6w+B8lz0F36gZOf0qj3R9CSf9ljWzaGmUxgGwtw20idXQeu
UEV+md6X1se/4zbSb2wxFCJYriyFIkA4o2WH0OIIXKg8nfPtP51Fy+UNFyxG/Bt7zCmDQlpb6glO
tZq6xvA9qp/W92o5h7sxwBwtqcjHKqOFOBKifQEiIyEYvWaKd5h4PmqQUJlJ9IWoGJlDbdDJauOb
Nihej7dNo3/TDNBlFaNbiu9iaz6v/7TlgHbdVubgzXEddQXVtejrbTxshPhMuS5086UYL1rGI2Bd
PhxXa8z5q7ogtbROQDIRnkjsp8iZZ6jTWTxkB29DmUMoWKlZkwEQ5Gls7WFOj30ccj7c8k16s6dM
mqCraRolMTKUVpHvJRmv0hgDNkG3S+dpp5axN+hIkkLyZS6hg641firyhgE4MYAd0bM0YQIFLAoN
Ge7yGUJor0W+EZNDrXxJG7/l3hDUTddiAP09N7GtmcIsNAosWTp3nvVGHAgm28rd+P9Iu67luHVt
+UWsYgTBV6bhJEVbsvzCcmTOmV9/G/I51hjiHtzj/eYqV2kNwIXGwgrdP+MAQpF/xVb0BgMaX7TJ
mnoEB+QrxElIidbHroucxKT+9SNwHdk0vmCTjJlOZcYhUmNEPa3OY4V5B9ucB7sCe++/s8UhjQGV
T3NhfGMJuKkLvxkcGjmz7Myj4Nm4fdP996RpfNGm0jBWJmsI29eC2rkp39C+86s5c6+v5x8ClDc7
HH5YTSON+YJvxJSCd8Mu9mXcRfYCNjAxBd11+ND4Kk22pnKajYgn40L3aNR4NfS3lbWwTVn2BAsT
bSAHITQZ8jJjRGetCwLKJ+NYfFxS2+psSF/57NWTf1QggSIiUWIO8M9HTJM5VDHTkShWFmH2MQGd
K7Jpfh/kX3U7vG38xBfJ0okWyb1EQOaqR92ERRYTcgoTBGVl1YmosDVps6H9N1aCxO1P4Cj6kmrd
gNbW1mUcteiqHXwkDD+V3hQYpeA8CxbFl23Q/zmTuQBK6cYRtXR99idZ4PYiE1yAokRZQ9QWXq+k
fjU+6lpQD4JQdfvh/bZnr/fPH2CrWGHIUnVJbku3rBm52xVOD09oPYjePzGtmOYoCoW2+y4uzHKh
ihanEwjiYDbeh7sYbFSpT+/KI5sTrD1y+6sCkd02x/RUn0Ut0IJLVXtNLF4uGoLjFJGtzpJ4JyS7
nDkon0dH9itfSoWil6LPyP7/wtqYt2U/MAKHMvKgikvJqTGC6zgiuFxev/KFiSFsCAakAVm9dpLk
b0pxbNpzpH+pRQ0zorVwwNHPWa7mIby+slJnph+UARLR2vP11YiMcHhRzSolBoiNMfd7p2c3anmL
8O26CdGN8johdLFjC5rrloFJ20yO4qOI6MUy3ry/tJEwmXzdGruersAt38lNkQyxrA6BYp54ofZM
5+RfGuCQwsrxuAD9DUKmDsrOcnLIBpGQ8Ha2/e3IvjIVXuxYPLR9iFIuot0uvlNI7UYxSmhEu5e7
0ctjzDeDizaV59txLTG+iYYDOYWaeJ67mHgUrFfg7yoHH6NFi8hgk7ADfkJYOLV+G9ff1+TcWPfX
P50IK3gNpHFMLNOKgBUYgNsx2sdwP0dwlWaP1sVnUYbi+kMJQ9h/YkWJ/P4wlqjTU2h7d2hX7H4a
ZCeFaPXHoH2DnOT15W23xFx8VS4AKWLDKiymH2Ap/yF2pwYIRlgLHEvGqIDEKahdNkOhgq4ncv+q
HHzxA3hEQXG9oTiObqt7pHfz0FZqr+uDShEsdbsP/8ISBytUjqOV6jgkk7Mg3zTtUt+4iQ6mN/iD
Sz5VTKXsw+iLJJoEaKZyUQma7hCStAu4F8rHCPXnIjmZ6+Jd/44iN+XbsnHm0Qxj4HnB8EwBnoEV
pweeMdkp6buoJLXtpqZCdUtXdGJwH02RtXAs2dB7EYHnE0Riq5YGY58e5WUIZDr5OXn5qwW+meS+
XkbjwagnOCqKfeHOCGI3c7TPs9Ps0bKFqpvAHEOQd5CNBweYRolqgentz4M4d3GW9T27URGYv9IJ
oBjlJIgRSo/IdnQrOgfbPe66rhGdKjLRLW5PQ1ytVG6QvVHyl0beyzGM0R8S+s/7XZpC0Jm66PMT
AOmmc14Y5XaVgMrcmjKAuiopYJvo7aIPQdwq0uXc9JcLM9wZgJpbR2cDu7lMjWdNTxFNnapI3FGt
fUrbQFJNQXi+fSB+mzT4Z/0YRmvXDLjgf43YxX5loJIPSihQ3U1BWYrQZdNhLuxxDlNWwxi3SCm+
dsHNp85pHHRYPZi7eVfv8p2odMV27J1/XphT//RPWrZLVo+oRWjgWKbtYK/5J9SpVuqt48d12k+9
KNt13VUM/q2f4cCn48IePMq9HObeWLpR3Qu2UWSEe+i3mlHTcMUumunnzFzvtAYjLNkqeFiJNo/9
iotQxqhauZTZTH+6TwItkLxkz8gzRXNKosXwd6spTeaiog4gD0qgZeZ+1F+sOguuQ9VmLHThCRxu
aJMka0uLaDlSJNsavsdFYIz7bPUNUV5VeKY4tMj0MbNSCQRG8Z4czACvNaf2qn1o68Ff9oldrIvD
jNAq9BzkQHAF6DlkN2bpFtldTD6RphC4w3aH35sp/i1fzBqyxTWrSbkyypWK3e0iz0LrT7VHVPAs
GvYR+MXr2+TC/dbSIq0y4+yaKvK1evaiaPUpbIuf1x1jq1fFUuibQDe3g3kTx1XaTpAXiZFEnUIP
FSPHArFKTkJwRmSeClW+eX5Ow8Jr1u/lEp+zRbWtCF0srfm/u+nlj9HZXNnFosc4JjMd8WNI29tD
iV48KXaU/C4bfybLw/WVb5zvP2xxWFyDICpsjVRxVUTsrM7Xet2+8IWafBsf8g87HAhHeBc0VriC
8tefISRTYvYO8hgfWYnd2sXH1rFSuxK9XDcek38YZRfRxUbqOcoOM3pEf0cmzQ+yH538ZoT27YA+
HZGKmWg3OUxOLTMrJS1npNRYIzKFk8+iShHTCkND7kb7Y10cKFddMSm1gd7hHP1ilVHZTXTQF+IV
0st179gIRv4wxMFyL+lVrIBM003XejcMbhkeGuOuVrSdsnpz5V+3tpVp+MMch89dLCcS1eH4lJW6
d9mZpXY1B3TGnkirT7SFHD53xFr7VsPKEnkXEp+WX0q5tENhKCBcE4csaIqpMwNEpHB8TGgFuV8/
r/d4RPmZP06CkOD1hX3FMXiGLexd0oVxj+E6KXwcOrAjTMqhLX6gZehcT7q71OQpMUev7PwEPH55
Wu9VCn5HvbmR2+xhLSUFFCq1MzTWcZnBdTBG80PYWN90Wb9RutZViUgLW/Ah3jF1jZaSD+WIb642
cKnSmeh0LIvUJlUowFWRKQ6DaqMmfSkB69L6bMguOJGcUtnTqrWv+7HGQPPaZ+Bwx0qMjmb5rCCa
yexOrj6W1uo3q+TN0pfGbPet8nVdWzS7aR5UNp24Bhlaa0DeNnpcjMqfG/1GJy20VHq015Ll2Wjm
QELLeYim2kb/umbo7lVeCkxAjDN+vUIsH2QAD0teHZJZ+n59NVtX/uWpNDhQW6JxxNnAUSFn6xb6
reds19vxk3aAgKtvucr+uj3BTcHLm6Vm2FR9lGCOZPgyST80+aBOogBdgNPvhM1K8DnnEpakoj3p
F06rGFsU4fRWFPjH1nGApvSQICHUwAzvYYXEtRLId51LbabzLm7XFC2Kg7SxUCzwMSqAtImc20kN
tKRzlWZ163L0llCvbD0ebZkKSatFX4yDOEmW9docsZu9i/YBxITNrv1KXRJDaZW9IjPXeElFWCe4
2/leewjZqFqmluguHjO/kXpXmWpByVaAF3xig1ZgKgEhHL4eCDanaAFfQQjVN3AoT42geWgr43bp
KXxP/VyO0lyCvdrNT3SnnRg3QXZWP2QQYujAdBOxS/CQyLYhOt0CrOK76VdSSW084H5ilUB0H/pK
6DQum2iJD5BAuX62RXE231QPvdIw02UgY4piVulqXyXZ6VxzFwf1Lj5HfnWUhPoPos/IRUtdOjSY
kYanhPRxjI5dspvVD2P072CL5+kyRpPQwUCsWTf72DzX9DEcBLXorQz0H07CwclSy5MVT8MvCovy
DkwEaAtMPCZPs/jl18Gvb6AgAzKkCAG8eSfMu7F768q9xlO+lvo0ZGW/ILyF/KP6MW/dMvWl+MOs
nkoMS9b1jbw84QICsS34eAS3qugzcigTm01s9R1OCLh05+HnWu6q/JM0CkKoV3+/ska+x17tiV7G
BGamJP7Q19BCiep9pqZOmZV3XXNfx5Wvh6rdT4tT5bI7WKFt6MRpDOqMcnwM9dhuF1QgJJIFmjGc
6wrx+Uzv4wXE52lyq6jauWlexlq3SSyh/IOms8K8bVqIzsuarSB/qaPqmao5+PiLx9kAWX6X23pR
nVc9cXQLuriR7q/q4HWytbNiy0nUxkmk/tR07Y1WPK1z19ujSZ0pUf1kkIJk0veq9TGelY+DBA43
+XFpME4+9ZKTDcZekQYEibUf1yC4EBx4gcvwMwRGB04fpX8NfzU/dor7sbdrPDLZvVA8xpV4OmmD
deXykPA0aGFltVUVwSJa/vfr2jtFBSTVIrsnXzol243FesroV7mY/3fpQkuxoDAmWzr45vlmGEVZ
445GiGRVw1aik2wdiIjwYfOmvTDBzsjFg9ZaWDNKByijzbSDxvQuN9WnTtiDuEX6+MdSOKAZ0npA
nxcemIY9eBiL1r010G5Az+nO96wjfrpFL7yPhmsvuv0bWcs/jHNxTLlO2og0E3tEVzfxp8hjXCvW
vbSrHsMbUXl0O0S72FIOViJJa5ok7Jmw7FjZhq8ExDXP3enXQLYoF70dTL+Z4/NnmdQthlJiZyen
emKzG4x9mX5nCkjDBzkQ5VXZXr1DswtzXHqnH+thqcoCTcJ55M+SGrQgGy+y7kul9W4Tgngc06TX
j/wmTl+Y5F5ZjaVHC0sbuNP0Mi30rq0wt5/loApWc9Fkj8oc8dr6uJeWLBVrvSj4eoXUHSSgdhat
Xm9+HtXeyfR6P0mNm5QgeonCg0SQidGe9D715jz7VijPkyo5Kvq0ixbl+N5w4iZxDKT1oKjp5aT1
53LZgWv1DH07N8oLQUPR9mFGrzixFIjj8cMYfaLJVUJwmxO6eEk9gd89ue3y+7/5HG9WeA9I9coi
LIhNda9V7HLxSXxHRF0124Eda3z/z2K4r27l+ijrUcqG/RTg/HAuvxsBwNbRFTd+SCFZlp7VVnBZ
i3aQ+/qV1loptGFBF5cf6vVrFB8zXfCRRN7MPX7HSBlk2iNn0KAePcw+RZP0vCsLwVNjq6R5CXqv
+3uJ7HoyhlWK0ApdXHsjwAiQP5z6nSRkJdves9+3FN//1BdRNE9Lorim5g3ZjpJgSvzrLic6lNzt
UWjG0qphBYzTIKxJyaHLIQ5rtExkxzzpufDG2AwyLiCHuzGkpV3UrgAK0M+Lw9QAJcw/y3cQLbFZ
+tWsBVGNyCm4OyOlMxuHw02vwCHMozF+07KgMT5f30b2V65gG98KlUUySFuX13uQ6dZRMI2lgTg1
L/ha/ATVCnqcql8AnZbaH7UG2uZotO4MUGVBgbmWRbqngr3je6OqFQwoBUu9WP1u1vfK2ttZasup
JfhG2y/qN6fgG5+UNa9ormhIwt1nX8LdjLoDa/bonxMH6P4gfV7cygeLvuiJK1oghxiFYhjh2gCU
0r0M+cbhTPboGkZHRLRTv8WBHJCb6FYRPA0Fp5pvhkq7el6iHB6ZqbuSFDaUB7S/URC9xCiVrfwS
o8Y41Mu6BtwWntFkjoIb0jpZ66frfi/aQA4+zDqVCamRAOxIbWvV6CUUlKMz2L7kOLhuShAeqRxw
mGOjtrXGCGVKzDenWe7qKcutLqCnjBwlbnfJ0PnXbYo+FQceKwrQ0JhBBKjV90Bi21idQlTV2+pA
vPxUfI8T6HAno51RCEihY2a21InW0Z8WC8pKVMIDBdJ/JEEnCxKDjanYSG45IZWcvKv2proIHkai
GPs1X37hOHndtVRqERzQs+IzWt7MaSGpjcsB2QphlkKwwRoXigw10WbMAqFZGaEIot0DY1iaj99Y
MnLYM+oBIUk++5NXoFrjAhFtjdd4KgHV9MzkW43nEUtE5eVGDqy9cIEiaxzCULDxaxMj3mRVxtxV
ntUSLyRiM4WzWXeFbxbBDaGxDb/4fF07hp2xdOxBxlaHIWn0BGbeHNATkzjNAzYcDe5aweEUvZU0
Dm9yDSM/ERpC8CGRb0JeGbmDzBkdamP+7jbyRSAqCsI0Dnn0QYM6X41gb5A/qOYzhGPtsoqOhvZD
Wer7RnkuZBTHMVd8HRG2L/rfsTM/0T/SiCZE6tArEhbnMsXxAKUbZZSf4eCnartraPEUxZOog+gf
UOLNMLfBCaUQu2JElRQhUlVA3+1x+l4lN1Ib5BKeI5htXh7o6KA5OSz3qdqI7mjmqe/PzdsP4Da8
SQjODVPO0zr9IQeP4aDCSFWCb53qpzJbErtv0LiYGKdySI9JOx6SZvBaA423eiziAdgGjrdfw90G
kK+qpWrAxROqL4aCJ7l5XFtBULd9lt5scOgvxXE7lyRHdctq9+BMA/d6KvnrooOVQsnBK6kKXhbb
NeGLlxmHFtlE8hQZPjzDovZuZoQvxoKnkumU0ufU+BwNNXjBSt8YVn+U7tsqdEhFv2koeYBaK9Dr
x3VoP2WK5GjLoybH4C/+1Eu9nxiKb0rz7vpR+Icz/3t/ePrirm2heDbAJdPT6ifBio6UHtCmog0g
9SCnInhBbgcAb+a4E5CVpjJTFSdeUdCQ/w13YkUD2h3Lxq31x+trY3/rirNTztkXJamaeEGMNmrO
0n7R8k+0fmnTRLAkkRnOiyVjKiCLgh0EHck+taDx3s8uCrjBGGX+9RWJAOTdzDsE14bURJiB8puv
fILGmx8d2mMObmsblG+BdVd8FZgUfDF+7J2QNgzN1yD0UHwJD8kBFaRqZ3mNq7S25unHBF09+SkE
T6SoZ2S7l+PtKFlcLkVfulBvrBregm6waFg9I57sVn6I+x8txvUir4dGb/o4VPvrixZ8Ul7XNh5R
Rq5MXMBl+hmeOcVPaf+gq1/+nRUuiIGw91BYExwn7p4tBKZF4pU95u8FqgL/EA3+PnM8a3EhWRrS
kgAk9TWc6HbtsffiIPMfRSMiAkDnKYsxL6pqVo4Mm1R+oMTRq/tOpBe5XZO78An27S6DoznT14Xt
Wudpvhmsz43NaNiGhw4vdmU3/1S89ADeUsBX/rHfibRl/iFV/7abHKpE7ZysuQr7K6QRDsQ5J4h3
ESO5nSs/9sG39IvigMGmdkStmSKo5ofd5alcognqbFg5e1qXfsvmKJhateEgynYtUdpF9Dm5u3PS
ZqIU4CCCgx4Ww7Ushxre9TNw3cS7Cfe5oHFILWQnOnn42a9doPfQ801ELfDXo4B3E+7N1Cl1ryAJ
16RBvj7N5H5anuPsqySKsK4HWGDm47yTJIrU9TBkVTXKkuRTXGqCa01wCbybbI8tTZloN/6qSqtO
h/YP8mI5EJlzi30JHC5Et7YAQiCn8ueyiqaotIxlZZeD7IAZ52OIERfGhxMe5UCEIv+QSfrvEXs3
5d6Z1lCGVcNys8Yt2hb8+dickSt7CCGu0H9pQQ9FTLsLhLJjIm/ksCUMjQG81bheyTndK5i9jDwy
2evNgBPGCKIwq70XzStdf4y8m3evkrrWkxWnmvSnliD+u1nR4l0WtrxChL7/HooCVAGOaDIXsKyU
aHSS4T/xaQCGln7s6qWD57q0UwNUskXeI1ohByNgVyFzzm7TNKHnpJpurDY/DQo9JlK9OKgo2ZKE
ucV2yN3r4CI4jHztT9MTWjYyDDdGd9+py91aPVy3cD040vh2eXwmrQxjvGDG3JkguCirWNTnuv9c
RLsJM6f/zhoHLpISVeHa4hSOzWxbZRcoFXFkqJ8OSXtuzJ9SNwqeB4ID8epKF5ctOCCM1ooQgPX0
S2vsxvQxFAnzvKbV/zlMfzfxvkp0AAcDbpl0r+4Y21bpmqHbHrXzCAmpxW/c1WEKueMEzonIlwWf
8Hqsp/GFoMaAsDGmnpG2/iypXj2flt6piKjdjEWq1xbJIQvSY0ZSyIgamCzG8pFNCK6H5dTu8rMo
XSXyei5AoUqnriULwkj6aCa3krDLn7nZtbVw+KFb2SotCnrKll38gRXwzQf2jZYToh7hMJno6uGn
4aPENPOVPaeRBnvq7sM75UbK3cllw3Lpj1oUKQjiO42vAnVqUxCdRcv03O5Lt2vs/ti4bJ6oSBHn
TegkR+uc7oJ7BW8S929kKSzIM6gyGM0UlejcmycskjVVM2RTUc7wNEh+VDuMVgIfs5PsayD5VTC4
IWJS3jrnl0Y5ZIkssAunOnwGo9axdDSWffMXIgp/rIt77cjNPHTr66zBisABcn4p0l1tJgCsLUC+
XAgXqNC8jfL0tZvMBHfaamfL7TS8zBI0cTVPtajghhHtG/v/C3xEixklRdfgwUOlAtTdCqAYV7dB
dfs69G+hFDj1cDODXwLCadwdWkEMZpzhL66qFIeoVY6hZe5XJbqbwa113dT2mn6b4m/NpesbkLLB
AfXiawuZ19qw7EFE9rz9nd6McF7exWrVNZqJqnjuN8VNCKK3Vn4JQZLflnZriXoZNzPNF/v3ijIX
HyoBF5TUr8AsRpQw7MYg2SPaAUG4KIm+hb6Xhjg3t6Cc86sD3SzwCE3bXdv/BW08TtLb3nE+TtBb
o+Uh4rehwrz36Fixp9XfsuzBorl33RdEq+H8W4kiaZpyFt8UtyH6pUTfZetdpsqmDBJHjTI+0T/P
z0QjuVIKpOh65ZRMJxJlNg2hxbnXzfvrK9l2uN+W3jX/ZKWSkgahfV43Z0XXDnWY3+fx6OZz5ExT
+BIXkgCLtg/Sm0nOx5e4a5dlhs9VyR40SWN5NOa/OauKDESgimqaOvd9qmRl6RD0XkbUyUu/rG76
Kbi+cZv5bPXCBhe6gAOjSyUWutTfyr3uDLtwN35g/fKWEzI2c2RCPOksOT3+rXnQoENBjJxFucDX
ohcfdVz+DC6siQZzmIpYwr2oFO5kVmeQRIa2NNGTQhNbU0uMbhbUk1LZofpdqiL9tH5ac3qWqfQy
Q8ytUaebRBvROb0c654+9uH0sSlTF+Ij7qL/nLCLS42sZpTY3VIHYzk5nYn5tKlHx3HVyV6orE7X
qv4kQZhTMf7qU5oaVU0i6yBa+PMo9LQrZbNAP3tj2EXjLyRIhcxC6kbkpipvNtj/X6CgEqXlKKcs
n3rLmCNitEK2X60z2siBhCKxkK1n36UxDgnnWk2nea0Y5FY32cHytN2ASXbRzI/IDIeGmElpJKNG
+0cW9ShSTY+qVtnqmuzNvnWyZnLipXVGNHZfPxabh/tiK7mTt+pSEho9tlKtQVq6fhua1KvI4Fy3
snntX1jhzl7YdFlN+xA9+PFHqC82YdB0KJf8Syvc0UoTeenyOcaFIr+0xOvSYwqFe0Okhbx5mahA
KmpqaL/UObAvKGq7RYXLJFVVhGNnUO2517dr86O8WeDHMSWJznSVcZCrxaP0CRVeSaj3uXmGLmxw
55SksVVX7ElsBTMKZqz3TbnRdpjNw4iZaL75tY/oHepdWONO7JphfAcEOiA1S9VDV39phtqvo+gx
JLmXlfNTPCHULMp111SWUzTqOY7kb5G1oMdWT2/HePhq9dUzmlLOPWQ7adl7ig7B9awGe2R3TCrj
CdPomd2nuX/9U2xmKVUCITFoL4PPk59dyedWkiQNTYlRbkN39S59lCfMp03ur2lc6M+i2Wh/3ejm
97+wyXlYRMlopSUSPrTxzfBWke+HxPtXJvhxlSiOmnjuELEQ9aXFnKRcyLY6/Lxu5LUp791nf1sI
P8VhZho46iu8x0zMjNjj3PiFDh64ubYxrOl12fRV7juvbMH8qdXIxIYGKMqHzOujJjBnSGBnITJE
66e0SVwDbdlh3XtF1CCBQz7oGfl+/eduZhTVCy/loN6qWq0NCdoKau1HOfpRFpBs16y1PUmJ3cQe
Ls159WT5oUwy2/yrtxFuTUsmVLEMvoQ9R9DfbSOCBnjdl5Ofw3QcxoMhKqNtopemGwRObRGNb9vs
VHOytAr3s6yQfZZ3JzBW/E3AiCDYokTWdMJXd0eSyJIx48bMB4w9BvF6VpInwafaPCJvNvhy7prX
Rp8agEi8scrEnrzwYASVYzwY98B8YMkHsKodhVXkTdS8MMuhpjJEtK9Z02vn1XvJRmb9IDnolNvl
QfJXZUiQqf13H/ny7VhlUj4kDKJbyGl6cbIvp7+BgQsTnMePKtomtBDbaGo/Jgx8pR+rXsCmwW7d
dxiAQNCUDUOB6gD7khfBmkl0rdFUlMZ0yD+GP7X6XA8/x/A0inxi82l0YYgLMrrVWqZawlqiKney
zBuK27IBIQtG6THUUQgwejOhp16Y46KNKKMdTUZ4edrKh8kovKwdnlMJkibmp6nTgqQDuSoNH61K
261V6JWxAK7Yeq5tLNuPi41Fu2tZJoaMR2fzKSunQ4sOsHXOz0soUgrbtkQ1mRgqWNMszkuadWlK
dIIgFavUvjpgibqC1qveN4WTOZvnGhSMOgyBIJafncagpm7lLe4lNQ+a3pXyA/kbRmhLvbDBBSNo
W5dXZUSmfnIIXoEoPESH5QU9gqMdOam9BE2wYFhbcNQ23fPCKreJ02QtsqxJQEWa210R9OFLkWtO
kp3m5VAKGfq3pAr+WCW7CC7cI0ppPFKKnF68Zwng2C9vYx8k+md02jwPvrRD5HVX+fng4jq+js4s
PnnnmRdL5Y78uqQLyWK8ZTqtwPN1tAdCQECHBtrpa9hX9pjXmCYqRSdya4ITEnJE0XUdFH88vd/Q
VLWiqgjVivJuUcEDFvSxr+qJPWRPhQSRi+OKIdnrS928Ti9scodQabHDIUGa3Zj9rP28iIa9NovI
l4viYsEp1Oc81hGTZFm31/CWVtsswHRHQOPGLlP1scnprWyBoBWDZkgZn2PNOuXZuFeLGBNi2V4J
68DEc+v6ure9+b97bfHcf1kf/ocHJ6wyW8puZXQkGlPkSjUTFQnyWtT9s/lx30JJwvnUuM49xpeR
vtFw2bNqb7hnuU89EK1sE4EuDHHXiKkWq1m2QIdMuV8+J/XnMRP0tW/C6YUF7uZALiHr6gJt7VlY
PdFi3pcQl6gl2U4LRVSwE9jip5pLq8isLMHsRV01PsmnXY43RS6ruwqUpXV9pzLlgkEF2a68/CT9
h4oyosrRo1Pnh0l5Ym201z1nMx54Wz2vqmbVU1m3BuY8Q8szLT/FBI+mH5byOIh4D0RvN5OHwGkh
apHhMpkc/SBDgjqCrib4MRj6dXepZ7mDqGq5/YYgho7uAxC3Er6lf52imsqMl6jz6A5gD5Zf/QXc
wh7mS1lzkyAI2BygVC/scWuspmjsGoJzwQSva9/wc/RB9CitYYSt8CPXcKdA1Amx/Qnf1sidxTTP
hjicEZhWiLXRUbUUDyQ9UZDAiai9Ntvk8OgG0a1GqCzzmh6ZoZdDE0eKO39iKgorGOCimyjIvGKn
Ps7gN5HRMtp8Yvp1lR89ztPf4PuFfS5W0KMWumcjvLUmkh+n8bNkRAI42AactyW+CwzSekks5NfL
VnKRafgsRZG3NpN7/dyJzHCO0shTodZgv3HXubXz5jDko73+uG6D/Y13F//FbnGOIaEe2uZJC1IY
6RwaJ6Rurv/97frXhQEOnLVhRKd9gxRf35Y7K3xBZOooeg3tkHGv9ZC8iGov13VbSjsBkoqWxoF2
m0GCvZIkUGdVH8LwG1E8wdI2g6aLpXGRhKnlTQSmEmQvD/UeMiyPTLUh8QpHevJUdH67rMw32eiO
dFWBB4pMczGGos6jsShwcn0XHhS0zhs7NhMkulm376Lfjs5XZOuq1mXDojDTZLaRFU4OXhJwDOiG
SOxSBBt8Q5MlN6HZEKQKp0O5T25kL/OmXeUUjnmme/nR2kGGAtAYufP/Q35b4Cp8kTaz9JSmaLJy
UX/xEbw9gpj527/zlncdTdNkkLwELq6PEB1yOzt3ix/F6BmoYHWYX8abxoG0zbntXeNOlM7dxv+3
D8lBCa0TK8tCGDeij9Z4AAGq00RfxuxJDz9dXydl4HcFUfi2pk6GSPUSqXjUk/m2SpaPVk1tuubP
swkao7V9ILm17/R+Z87FS6lqh7Zt/ErN3ZlAB039Av0Jm3Rp7WF20RnG/OPatfC7OdCan/VYe3hI
oHtDDaw42yXx+n0OlwZUhs3NLKF/CjwzdT/vljS183Hdk7S7iy160FTLbYjyYYq0D5jA2qlL6kxk
rO21iD/OmnFQRrJLCv0Q1atrmSlmvwa7rjQvksoby6R2SeagQ6QlG5XbNBFFKQGN3k2KbpIFYlL0
4yIZh8KK96r2Me4p1OOMxu2H5uc4Tn61qGD9uZVJc4f023kl5VPcz2ifVUFOmOqYBrLaL701udCh
doxRs8epPZM6Pixqgrqq+nz9E216uwmdcKrpCit/c+9MrZE6zYhQW5/nQ0LG+6FLPlw3sXl1vZng
k30hHdIE9H7IhxtQusiRirUrIuoX2XzRmIYJEh7FICY/xGeO6xAvMctTKcnRCtvTRNQ9ZgmdTJvd
1JK8PLWC6+vaziFd2OQwf1QtTFszYi4WvOmg5RqDMAB3444RJFqiJ9QmzF9Y475UpkBbZraIDGuj
q6Jsqj2DKNhy5gO9NQ6VGx80m557P4cShSgu3oSMN9s8N3GtDYNEEpQ00NTu1Oq0M+PZDzPVS7vY
HqkqwsfNu+bCHpeondUmHaoaay1POQjPjOP8le7nB9YcvOxrB6mIffz5r/JkF0a5YFFp875KJcTF
tLhRlpsmap21Suy5+fjv/EbnQsY+tTTd7E2ZZdgZ/XLoKg/9AUJcPjkmvoiaQOA3Ogf3VVcpSs78
Rt+BxnPHuAUZPYYoPPiHatHbtcIFd9mkpySyLNSk0j53+tWyx6Q66VbjLN0P8J/Wdh+CTrgfb1ZS
O502fE7VcbZb07BjcAqkYC5LYuNQj8Nj0TeOLi1eGbY2pBHsCZKcf/MN3uK118TNRX6ti4olw4Oa
nd3ZxbPLDSG//EvOJfJFbSObCHhhjAMKqVDHPNaAgAO9keoDTU6q5QsWJLLBwcOMAcCUmEhQzopd
73UvxUMSV08ZsMdVimEFMHL6oraHV96YKxc836eqd0ZfGDmeDK9T92fwCUB8cA7kl28MB6sTU0cT
DT9tg8PvK4twK20xNhtlGWC30BY3Sw5Wn4Lh6RiKVIq3kwFvFxdfZWVMeWtpIsTtoKTosR5Y+j05
QBPwJnJ6p/2hCeg8/uFC+b0yvuBadMQcwCap4rmsH0y/2aGo6g4JgsHWKYVNzZsec7E8Du9qra41
iy3PSh4q6YGAbKYVRBeCT8Vni2RwsWRJi1CzwIuEvhhZEK0PsogQavt2ets2DuF0Mo1Jpq04XupL
XiqY4YhsST6P/0fadSzJrQPJL2IELUheaZvd0+ONRheGNJLovefXb2K0q6EgvsaGdHjxDhOhaoCF
RKFMJtGsbnq+fM54m0b/vsGNIquyupjwzpsqkOEZyIYrc9AoXy5b4e0b/fvGCqR1zGGIsCLjc98c
leqYCec6/H7ZCG8pdFs3RtIU3UOlgXdjtpgYSkc+aK3dZPwb1mV542YM+BUxxvdSFRBRazG4tOye
DFYvRLZhZPaiHsalc8aYJyi3n1jbWGVAojc7uSpjRCytkz5Scihyi2ylp1/rOoiAKM0fBFnB+nJ5
S3lm2QZPRakXdV6ATcaSNJacaRPl3XO7qbBSaQxSLT6bKDKa0nrdK7VVCM1tI70ZunGIesWWSuOO
84N2X2Af+8A29C0ytFnBrkD5kIgPuqpzZr+RG4neCRis58WJPAQzGEyZZYLO4wg+NXorWFi0Uwr2
SOnORLkqcZqvlxfHOffvr8+NA3dhEq5dh5e6Eb5AQtIt8xgPPQcicFa38iIGzmkxWJAxzXxcVOQk
YvMLmc5jEYQ952PxTNC/b9aDKi0eLwpaqvXZE5SDvgRTziG2434gBlnSVlIE6D7RZJHijbGl6xZU
Ph3Zg4bW09JztT05SGYwIFOQStKyCkg2FkVpgazcldrpEM7yl3TmTdrtTupvoMZgoCZtIkGMW9xo
VZY9x8NdlICLa1iCqpl+GNP82CMN6JpSeZZl0y5zLiHQzmHDrMz/KZRp75u/+YAGiJ2mhGqiNe7k
vlcsjtETcWabbq82cWca96rEvxlkXhJp2XRTOkAoJ6tTwzaUh6gzb7qlesLAkh2a6pdBqO+qAlG2
2iKG0eTJgtamrcVx5Czio1p2dpIIwWjmgRjJh8vHc8edf/txzIkRqryZdFNDza851/pdBsbviJPW
pR+UCT9/M8GcGGVpxJLo2HBpeVFCT5sSi6y3nfGmZ1+nwbu8nr2z85s15uysiVRWdYRibofPq0DB
LMUAHUq4wQjGRuX1sjXe0piDI0R9HOI/LM0szoqGO0NA4WQht4aiWOmoPiwZjzxvB09/Wx9zfHLd
7Kc5pR9s8Nf606K1ll7+qKv7LPlXU8z1HKGdIhKpPuKKJlE9R3A7j4+jGr6F6ZdxhWDB5c2krnbB
T9hnyjRrIVEmmBuVZ0UTr0255STh951dR5FLN9BWxBa4BRXtN6QJIZTbXZWFJw6jlWmcqJBuyp+r
+LDB+N+oQ+NdleHtU1oErby+xh2xuix30+yhFej5nw8aNMAu792+V3xYZRxxUrsaHK/QghOJk7WQ
LTm25XUxeUXFOcy85THuV5MswbcBmIkFCmg3agIlielbKtw23WOIJ1jPEx7duZvg7x8rY5wwbZQy
JXQ/CzCLNZ4ExMZY5Xi4vH97z8itGfYZ2chkiNJZlRGCCQ9tkLnjYSpBhUfJ0KsHgTvysBeE/mZQ
+j2O6FO9rGUqDNe/DW75CB1XR78vKFsc1VWCGugDudcfOavcP2K/NvOPVgVJkwsw1EGd8yG6HkFm
iznVg75aM2SP3ulYMTjNif843499XUaxKPaRRNBfj3Eg+cVMbAV0K7yYfvdk4y5XiI4kucy2BOTL
jO7qBNhR9kcSonnYNnnX2O5CNiaYm1JES/VSoI/DUSANtKBP6KExHnvNu/yJds/XxgpzWYbJUmdL
BJHtMoE0eXUT1Z7ZXlXktpJjq1i9SuJ8H97O0WVvwqF2MYxS6cGzGUdwvfQUl+C95PUY7MLTZlUM
PEnFVEylACMi2OzSJND6O73rrMpIrWFS7ctbuH+WN9YYjCobHc+5XlGc+lMZ5Lc0BMDcVm1Fo0W5
jMJrkXOv8JbHYJRZaxKJzUjBHroReTSMH6P0StqXTP3MWdpOixY6UX75OZvjB1mntkQlNrIr/CY5
FuiQNxJfKx56A7SEnzViKTlXKIKzPHbOPDa0oskmoEahFld6gWfwgJ7DcQVRaX9IUbrpQ8Er0zgY
8pd4mu2RSixM6a2mrreqLICyWDWtxhhlTsCwH1lvdkP+3XdJnoFdV8dbTPXzgBIdjZ5oU5oBwRUf
KM0AhdLWFk+8lCr1oD8u+Y1hJqTPofZixGaIUAV0BuXdAAJy1TiX8l2yXgmywXFoDvKwxQGQ7pG2
CWk6a5afxhbVZ1k4J11qdxFvtJC3MAZ+BoVIYSkuQANkmuTPbXY3Vt+M9NHAw51353KgTmWQR0xW
OEqMm2E5RtCvpSTaKp5gXDIs6gWXPhYDPs3cNblpYE2TXYJSo34wgtwybgQ/PQ7cIhzXJxnwmdJI
FcMU82q03mh6tC2i8PNT4caeGnSO4Pf+AkSCnDLPTXYv941TMihEJiFCvI5jKmMbx8Ra5CcO+nAs
sENzaabFZWIgZsmDPqhmWz9QBRCovxaOcixdIZhTl8eXzLmfWBFCRVW1BUrH+HrCVU5u9PUscIdd
6XG94CEagyN9pZXrPOPCEA505CR31gOmet0aanCi9f+gQaax3SV7DHzIUjtMOgIx4FYf5F52Lmzl
HN4obu2XvO46zin7QyJQibtsrQQkO2t71SCNnubWsHii5BaDj17nGWzal92EZ5HBkDKtqjmp8MVk
cCArUJqAJKnb+rxmfw4qskKBRZikRt0tqPgoy6M41bbQK9daAVpeNEpcXhHPFIMgpVlmI04USj5N
oGGIs79dFzcmnDfcfuri4wBrDHRowhCTqYVbtM4CAWcVrZgKpNcRNVmRx6NO430lBi2Wtp6M2WwV
J18eajDGN8VNobmTEFQkkME5nvIkPjkHmdDQZhNoZss4VmZN3WINQqWxxNgRePM6vC1kZ1vWstB6
KcJYhAh+KDwVPUm3dHcA74B8GF547R6c25JVBiwiLe60ELmYMkRGG40P6qc89Ybwm9F/ClWdE+5w
vJCVA9T6dYJgHh4ga+eCB8sG+7Pc3skll9eI96WYl05G1jGVekBGbfiI4g6Ya3npnMXRzmow2+l9
5bRPvM4ETozJpmYqFWOZaooQelhskh+k5DEmp3m2euP58lnmGaK7vHFDuTcxGI2hc/SDoSAe5Xa7
QinOeDXw/JFJ7V22xttKFjmkSqyncVQw1iUG4Kc9THl2itPe/zczDHKsYS6Z2YBAOK4fY9BjD40P
covLNnjOzgBG39TNvGD40AklqENSEeKTDkXR9TWqb7KFN/SzN5SzfemwCZmwm7TOrJD3SZATt8cr
E+0fMVIkb51TYoh+dWm7BD9bzzlkbHVfnYw8LGuEOOKkQ0QQRO9pirHK3pkIb7yRZ4qJOpooTbs8
pS/v7qAoT5UJGfvwNjJ4PrjX0U3HF4gu6xhGJmyDvzDX2pJSKY38inYyxY5pTx6VkueG2vtL+rDE
LElshypv6csbmcD2iiqoSafCx1DqjWElt+i/BC8mV0T0P977H1aZcCqcF3WUSwBj8jxe0YB7Pmn3
9Y+f+rbL14Yzbbt/ED7MMfA4g25JrxP66my8DI3ws3qlxJ7eJXbc3pq81Mn+Pf1hjYmmRr1SG4k2
0ohH+rLFY/89muL1G//Hzflhh37aDS62dZmnDcSa8EqaHbqJYVCe0OWPPsnhhUfnv/+Q+DDGwCIK
nE0fr4jdEFQFSw51cUzbXYarfZz/MMFAItISvaKHWE+EgvM0B3OR2fN61ibXHCrOzbyP8h+2GGjs
lLWQmwgvL7NH0qmLTs0oOH2mcxB4r5Fre5DZ7n7ZLBW1pLlwyL9Xz8nBPCWu4GISKUCi+qj4it2g
557Xm8j5WO8F3Y1noJY2qilliZza6hT3C0QgBO/yx/oPtP+1g+/eubFhkkqH0AXitt4ZHbwaHLRw
YZgsO5s2hMI+CcfUopNWOq8FhfPl3qFlY1dVIey+ZDjLU/E9BJ1B9CXnpew4B/h9gm5jIp8TsEAJ
KM1UPwxfu+29NMius0MYQIMRQnJ6ZJmuanVXCIy/8qIq3vIY8Kj0toy6FHhcVaAdOhni91rkFIT2
6vm/OSUDHL1SEBFZfsXpvdBXIT0THkw/stEAzJW74S2HgQ25KsyeKAK8Iwkw1wIZ1yL9t6P8nt7Z
fK1ZDqW5FNChGU+ntvWL7tjylK3+474ywMQGwgbTZHsjdZIUmUDTKPMnKtrT2BFOsQ5mNOIhJXXg
9fvsX8q/zLGR1JzVdSPRDP+q/Bi6p2o6msqrHvEI+nZhgkgaBsN1E/Vt5uO0wqQ004JXQyx2D7WY
Hlu5eOPAxO5SNjYYUMese15qC6ojeZAc6tiK7gTbeKzxwFvQOgtqMohriyFXimTX7wjYEsDOgAoT
Kx9MDLmrFAXVJQy9pObjKvmmwikh7DvFxgZzjOapwFjfjFaC5a53jKMCppUcg5ePLfQXyqN5K/Na
/vZv/I1F5oOhug86CwKi0GnV3amVfCK2d1UUWlF/reqpk/STm8r1I+nn0jK11zUq3Mvfk7evzOfE
lLZUFSvu6Cw/aoZsG23QlIRza+775cfHYy5nJZyRdqBT7an6BuqOwXy6vIj9Su7HPrK3MljlwCMm
4w7p3NDvrOkpcuVXsGah2JQf0NLtib56z7G5Wwfa2GSrx1E/JBHCAWfGpVjeKVFhrcqNCfb5DqGB
GizVTSl5/2iUje6pHo+hIoOzQlQ9j2MnbJsbHRwIephfS7luRyVGzJPxPqtLzmANx1PYe1qaszEW
JuopxAGArbWnDJyAkfsdqSNtoL+c0grhFWB5sg2fzu7kpTV+VQd3tld0AaCrYrZWzR54Ssm8g/j+
wzaG9XwudEWCYbwyXTrPbtyqwfDe7hc50uvlr8jbSQZnpAw8KCC/wzN+LdxmRqJAbtxhKTlhwT5S
/zp17OhGLU2VFPdIL7b1uZB9DXJhVT9ZWvTj35bDQEiJyb1oSBAShz3UIY3+KITd7ajmHP/jLYcB
EbC/9qYe4ryp4mOqWF10qNZbsXEvL2b3zaJLhibjkY7KBnOqydB2qa4hVMxUb8LEImjDSWXNyTOI
+C5b2hsEksnGFHOWJcp3ohbkZ5kK7J53oFtL/NXCtJgjuKPdBDkm/38SFaJCdzJfeeWq/dfM5icw
z/Yo7kJJUnCmVfVOnxNLNM/RcgJdmiZdV5VXNqesutKgj2l6y3QlltYMemlS8C7e3WLM5mcwxz4r
hV6WlwaeiqfH4hLoUZIr3W+80ucNr1Fn/KPuszFFz+b2oAtLlMhGpjph6LYNmqU+T0NnN/Wh0kv0
oX+6/I13T/rGGnPSlT4dtMxAJ2Ssj27fvIQrsTUe5+8+eG2sMFGE0A6mEREcdPUnZnpoVUmtJJhd
dPEGEy8LuR8nbewxB143BnNQOrQP0/7O6Tr3ZsnV7R7TAu8OC2Jj79+2kTn62ljEC70aHKJft6I3
J0EUcTJKvKPAFlaJEOY/+U7frx5/dMag8dFj4WT+8DY4kpt5+ROPdXf/5faxlWxpVU0TJdJo0xRa
FzCMFh1VkP1AqUe+Wk5dzNlG3odji6x5pyUjGXHcjc+rF4ENNXQgUoqJSslVD5HHU+jhYKnGoMtk
RpXUZBgAJ9D4qr9PtbekwFLxkEw/LjsI7wiwJdYkb+dxaHEE+h5smygNGrl2zDB2hL4gt9Gzh8pc
HTHRvycVmpCF8FqvG/8ffwMDLWM5l1Otg4qscqlSD03fSRjFNdFuEDl/MSq5vTzY0mtSKasqQm3K
CSHvVwR5fothrssLoqfqAlRqDKwkxJyVQcVVSEvk2RERrUfVNHgJEu7JY+AkGYcIZP9YynKkXELV
HZh9DsstVbLF/CCYK7Sg9nkZNa7HMJiCKm8aJjQn1LnqUbUzN3bKr5RrC0muG97X4mwlW3jt43QU
tBVLzIP/my2OD/zZYs51w5ZewRiuofwK+dTOuK5qe9GfWh6vFW8lTNBSjyhCRWOL2Zu1dcPCyQwd
VDufFWJNw21h+hrv2cEzyICIaciCIoS4bKic88dYNq+djLd1TAgSiXMBeSiaIiwSSzKssXzu/oKN
eHtm2QKrATCcMQmM/HTmkfFqUN+KkdfAsPsq/bhQCBNxCEO0mAXVgFiO4TE79ocseM/LHHjVCg64
EwYdKtEYoI2OcHy9Sh0JVDrd69h4ipRwUIh3UFlq6kktBL1FQ78DBWaXXpG6LZypiiJNb3JhgecH
DCygs1NX9banDSCa8j6l3aACg+zwCoFMq71WXJQ8T7zN5Dg5mx9MW3PVs6rDTalVsSUgBaUZqa3U
lbMIzbHNW29VVitPeNQcnNWypdZSUJtZlHGau9kZpAkdooexF3lfkOOTbMt7kWSauQ4roDZCc6zm
m/qBpL4wOcMY5GS0eg3vevfy5cVxT7bnfRzqhZixihGzNWiHW7F06sGbp3tDDi4b4m0hAxy1lotk
CJGRCdMDhtosZXIWzAteNrKnc7WFDlYEXc9zTAbTkSPpjdKcpl7oEDv1pPv4WrpXfAPq9rU/p5Z4
iJzkhWOcLuFCIKAzmBKLlSoMlDCc1j/rB+F6eR3eyOsIti5IXJ1LFaUbzoJ5u8qgC4aQ1HxKAWN1
dF+KYFROrFL8t8eZzsQdeawvGPtbEEKp6GsQX9qwCICfzj/uHoMoSZSlRkPDqMkGfiHQSL3sOwqh
tmSjWPgQedwRE3n3e6F6oWqqKUo6s3nysqzSqHQ0izY7K5JZ81cTQy0/5++qv/OOD2vMNnbguh8L
FWFvriL5qqLJFknz8pC/kIfyGqGvh+zTV86e7icMPmwye1qWkA5oQ6wwqTMrVp/l+RhigAd1St03
66t2sXUDgkucT0n9/M9z8MsqO7Ruink06l2EUMS81dsHzKsbugXO/suLo1/nkhUmAzWHY7Xk0GNx
ZM0bpkPWnMXBMxdr5TWZ8ZZD3WiTCllMJSWJDBaNjOpvuCMG8fPazqBfd3lB+1ldFI//1x/Z+XPo
qymQLMEtEyO0qix0LFnJ3ZjCJVcbShweOgOt4oEX0e3xogIzP8xSWNusj5RZVSpURKp1Zqe5HnzM
cGsRRJhne7hCMjmzTAeyQZzF8naVItvGaiStsThMcE2ay5JzKzkVd5UdfusxVCY9C3eSGx8hpsEr
3+9HEB+LZTA6VZcBU3pYbG4epvRYRZY0Dt4UQnA6f6z7wo548h27CzVoM5Mmy4bGqlmNaTjHFbit
HGLegqxHTz810CbgEUbuXgSGppmotBBislWHNBcHyGQMSA1W7dOYTaey7IIu4Q1d7C/GRGu+itqi
zNI/NM1gxIoOFy3Hl0g5hsKPWrrTDF50votbxocZ5sghKV7U+oAXAL0LaG9WdCxRqkeYd+ApFVPY
/QNGNqaYd9OST+M80IaYBi+A5ioaVMsEq0eGxGDvJnnD8ftd1NqYYw6b2uAZDwoTvDvaK725qabO
7vOXgfiNxunm2PeIjz1kDxhZ1mQR8JZWMcgmyV/m6pum8i41nhHmOA1zmaOFGZd2fDV7JRpwiye1
d4gzebI3+kVsKallBgMHKXlW6SZvsEOBWlE3ozvdGcvXJaudLowOoclry9pPOm6+FXtjSypqXSOC
yd6jHKyNL6ZWeVpAd4bw8S/kqiiz8a+TxVzVaq1C3qNBzlFq7oSotubFLaT7OnUv4y5n61jyxNTs
MZK3YutU5VOcPZagwuOlM/fknbZLMZmbOS1KfYp0LIWk6ZWcfEuI6BEUe7NKvAX6uo0BAokhw2w5
GErnl2aJfBVCo6lWBnpRu+aYOSYOZK2gC7NVLDVWvcx8M43OV5PIicPB7fQ6uLwv+y+Hj/1n5VUq
oQZvJX18TXZ0P9n6Ff3otYcpyfOMnF4UQOPpiJlM6GHxsl48R2MVNfq6XRo1xCmCAkTf2bX2loW6
0yfXRgFS7aNh3tehZJGx45yj/Yhjs2gGjYQmbNA/L9MO8wIs093qoKfEHpGtIHLpK8qPui7QOyrc
yE1jy1FphQuSnMVqy+tiJRIvcNxPvG9+D/XezcGOxiItBDp4YRhVUOeiXScGZIlCr43UR0O+R6/O
DRIAfh+lz+uEATwhQksIb1yHd0YYUJvR4KdoGWIE7IWc+0bv14p32d3oxl64dVhxigk8/KjRSvC2
PvFkoT1KFW/OnHOxmQx6NZE2i/GCk96Gq43/dRGevW1jRV2gj+eV13LBiQxMBr/CPM9MrUA4XoZ+
NQULaBaX+WqcOMX6yxunsEoTc5oToiTIcqnNG4janseOPF7+NJxDAQbS350wr+UmDGkTmnYj2qBh
dZqnHjSsSKX5SEYjmTYcWo47XPY4RWTinSiCdJCxIhiukwKjb5+nGDF/9eXywnhGmEinSKveGBHU
OYkY5M1s1SCqRCn9spHL8Y0iMogiRopp6glWMn8i5mIPchCFX8z0Gz8U5X4nBiygIJjnQoKMdx4o
6OcUrPYmcknQvGlH2mA3vCQPvKkB3uoYZBBLZaj6HpfEYqDjt7kx1MU3OwEZyPiTJsz+5b3cT+ma
mgnlVMmQkaH43ROXuRJzo37P6ce3SIkc9XvQHV8tV1TZlNeoteseG2MMXrSVqIMOGM9cfShtZCqg
WQzlFmPhBMA8MwxOjIsShZKM51Az4277NGlBx5Phfqff+QNdP5bC0vOQGKGU1mApvWf4ql0cw1ut
sHKvsgm4ycA4fN/a00G26GFuTvmny5+NruCSdQY/qkwkmRaiL1fEsDitxCg+SMH/RplGJptFMpgh
C1qbNyEWucyCFZpXU/imjZw3xH5uYGOEwYwulPOuK5BflB5mT7Zlt/Nj5229K1AtKZzY5Y16crzj
XbZ5EwDETbeAJh/w0Zrnsbcb6Urghae7Z3izJAY21rBG55yBMzxANnlt78wwskF/VcsZ0gAD5zLh
rYcBDHPoBEw0Q4RqKd1cCbLRHng0R7s34mY9DEiobVeUEWTlHEV6LvvrpD9cdmfeEhhcCFcZs5w5
ltBId7NwEvr7tOJgAm8JDCbko0G6JUE9tlAfh4Rca/LKySjwIEGhtZeNY4nJYlQJ5aWnna+1Q+4b
V7dmFAfQml3Y7SnVrQk6QEVAr44JQ26ce3E3xtdFWdeJQjRDZ5s80kmtBw2P1PfZg9qbD1Fg+qlV
2yW3B3wPgLammDtYlmKjEFt4BLL2uJrcMjqN+TlKcmuOvGX8nvF2dy/22xpkjtQYjWkCOQG4yGKD
L5eArExqbAU8NpddcfdC3BpijtO69IZcCbg86OyNandogEv82Ra9ylsOf5O42xpjDlY1g75uzfDF
jOzHKGLaEez48h13hnnP+bdmmPM1DTkkt2ltUVZORfZZj58vbxrv4zCHq891tRJFqG2P5MnUUQbA
nWeMziRzDjHv47DNG+iuI5mEVzRe0GVAe4PnF/DQu2jUOkWOyOu62X0rbvaNbeJYUxzokH4eKLG7
PSaxSk9NkbUenC5Arp7LTc45VewEfT028lDX8L0CPaiDk2p21dqNMFuG9ACqMJG0zuUPt4tZ2xUy
l6+YiEolJfhyw5H4SAe584t+nTuVndkjfL50E1At1DaNY0qb1/O675ZIJxuKpEDci3EbtaxEratw
TYrVM4lvI15VZf/7SYpoQDVdVwy2baoM12EyKKtDeG7BZIIcr1ufMLN/DQYOxGUVr3Fx9/tt7DHn
TJIHYUaFFhlyCZwV41Xt9ZC9oO+70In85BFt3+kPYkGYzRaCv9rNjXFmN8V4BHEtlb4uVihTfa9U
jhTW3iWtSxBkFWWMwcisrK48CkuiahBT6snXEjQwWmqlMw99eUYY9FWGWZnQ/A8jDjnKx/qR8s8U
594Sb+SBSq45iRfxeJL/w08+lsbAcDjOQq52YEAQ/cGlgnaVr1+TKypvAaKMA2/oYNfvNzvJuElW
rg3q3HDLWYttwP+pFCQeaTI9uOwLYfu1GG+AVmaSz8o7dBnH9iFyteswtkSPPuwEJz43vDaBfWz+
WBUb/iTDkk2SDv8g58FNDrRjN4KcwoqjxicN4viJwjyA2sowRJOOWWYGQjlHEj7NyeEyNvJMMI+f
3IBoWIIgyymaN9HM7Bgd+M3DZRu7CYbNZ2KZGrUQzdvziiRd69CUsOThDo0tiOQsiHFo87GDqQej
sMjf9PlvDVMf3QSr8rI2dQ3OTQeyfy245sHKhWC1hYwX1b8Y/oatZWuObvbGXAEVKJLS7vsByUgx
PqR9aC3tHRk569qNRDZOyODHCEKupiaQ6yu6e039Ug/PZXwe0omDUzwzDGDMcmYUBLe101XPlP6v
z39EiUNW3qtllz9tu28sVAjhZBg0GpUU1ywtiHwdKENW+LrcNlflSfNHSCktTm8nHm9QdvdhvrXN
QEhZlmGtG4gNZF/yZBcsYKf5gMHc5yLAYH0gPBq8YsH+tpqmRqCMgWFgJhpZxoKsM+4fJywxX7ae
5vGHnktuhZVzzh3Fhz/h8cMS4/7I8bbTNCKQbJ0BQ2aZq04glacCMK0v85x/l3JElz6sMd6vCUrW
xD2siUcwnDmRm/iLNwQiN2HD20DG/YW+z4y5QQwQZUdtwePMSRer4xWydpERrLIguxYNw2TD4m7Q
Z5DWT+D5bsHd1xJfVBUrKyT78kfimWEAeCnWmSQlsgKlaXUYqayRB+Uln3g2GI+Te70iC4qVjnzW
bxSvQE+r6SqfhXsdTAsd/UK9xZ00of/oH8632T/G+fKOZGTU6fhcZnVulvyMEAPzy5BT2n0bNW1u
Z/+uw29sMi6oL2Nemi0QK1k+N7mrtKea+BNYdTvZ7gRw3aou0mBN/Y/fkHHI0DCjeVoR4uvtJwFU
TFPsaH/FFAe9kF/+yKBxVuh5VuoIGqmGweqUXgpupPz0/nx54LYl83aSgeRKakN5gg4z2rol7yfD
g3aULdHKudokPO9kELiWSBn2Q4Fu3cnJo9dYt0VeInsf5T82j+13rnBfTlONG5NmrYpD4mboPcMj
iVJzdidKUcR7JtFffcH92U7nYhSLVqA0HCloC6RDC/FX+pjmuTxn89hW50QKCfrVgYX62Nig51xL
aGty8INng4GP0CzXUoiQWFEEL5JPQnqcNU5acT+u3nwgBi3CVsrjhL7r6Dw0TUiNJx1D2FRRNvJ4
3+a93nPp4zA4sYykNRsJeVJyHiEyl7mZnz60L9J176pe6qJlDiLmi8/nX6CH9JJhBimWNK9DJcHb
WfZF2zjGNniL0ZZIac6ka/0JPf+fSrf0Y15Rmbu/DHq02mD0MVrv33NKsk3AQFLYIciSiZfd8Doh
dy/ozcdkwCMCq5QIVk58zOZTsWB+urFIeFSlL5evzv24cWOHQY4h6tospjxZVDMnBuX35IOc1o98
BayFqoX6FDI6/ffQLXhhI+dIsJ25yiIJYb8AjHXpB1SXx4lKZ/3N0+xjdWyL4Ch2aSuaCjTaILY4
3rTFacDENGcLeQthwg9VQPgzL7gxZT99lN3GF2xkm6Uj9cruqgXfXn6OBY5VnlEGUMopq0dNXOjQ
SaAU51R+zHhCbTyHZ2WhirIJ21EG4is3lDhGOpBvOdp/Fbs+ItvHCQC41hhASXU5HuYC1kZvRAd8
jBwc5fellzN/pHy/BLLxDAZF1CUUhl7SJMdU7yHbaVSnDjRT4U1mno31egg9cbrqFU7DyP4rfmOV
gZA0V1RDJ4giox+L3cpoqwbrHhKpRomKT/QNg0r/j0HG90Lln4gJuh0DlXtwGTJnPFHlpgRZM02G
iyDIRcrYV4PyZvQobUZnYywl0D7P7hSsR7zxrcJBB7tk96+cc0LPwYWfweZ9SE8WoY3Q4DV7kkds
qFreygGx6KytOXHFufYPyK9Fs4mfdFC1WB7RxxYuR9IECfJZPG3G/fjkwwRz8FNU9rtERHF9XVor
Sg7jEKSDlXb3Ejp0dL8Lg8s7+C4odmkHmUMvLtUogf8aFWmM7TWVgCZa81GAHHjWKUEaiS/o1bHN
EVp8UvOqzWPQl/NRqWVPM+e7bkhvtGo4d3N2Bf7FkwIxVblunHCe0FKvHxKyXg1FdSrVb7MxWMQs
D3rUPEctcepGuY+Gxpu7JJB0M7fkpPV0qbmO0i+r2Fxni/wCqn0q2AM00sUv1UwcIQPL2FqvflRn
zqi2jlLKUAKXLS2DWNqQen23WHEiXEHSKiS6o07FY9ovh2mJoYuuWapWHwq8MzL16yzVUFKv7Mb4
unaRX6e02jEK5xAhaCf3tmY+g29/WtVbnK7IWtPlmxAKrb3ML6FZX6thftbX1dKK1itxzGNKHjpO
bqY0tt4JlYes7rHLwuavMPrDP5iATAJ/qCiJKobLO69oS6tf7UHkNTn9B25+WGFwc5VUcYoHWrPz
EZe7lV8eBgfdqvTe+btKDBpq/xdKFAY2OzRFGA1EQhxTa11xaN6WIuFV0+i2XPJyBiRNzKSEbYm2
dAOpsrCJfC2V7jkniWOCia6UaJrypsEypslBckpW7rr0OlcOq/qapJxyCG85DPqSslnEibaxdm13
La7y17Ib/cvL2Q8Wf30VVt6kMcIpa9cJDFONk8aRHWOe0TjnJWfXdqf+9Y+vzxLtFEOWqNmC02N8
JkflCuV1EGna6x3awBw6DtRet3Zyw3tI79ceN2YZnM3ViGAaD91F+afBbQNKNmCA6bI/0Jg/ehqP
8X33MBzAuHpA6ufx8t7yzheraD6QMayFCaIl9FlFvjS4L6OrKoDuk53e8dqvqeNd8H1Ws6Qr1nyc
DbDqJGYVZC34ugTlsctUa4y+q6RwjOSOs7z9LMWH7zDwIRZyOBNAM27l6osK+KDKFMpxuOHXYnhu
yoCHqTRjrhMgFXgo2/E67b9Hsa+ZPPzgfjEGQObIiBsjw+lejnUw+OMh9CantmQ0uAhcck36j136
YgyUmEgfyIMIY/U8Pq3TbBWG6i4hjMmGZdbcxfG+FwMnnTH3oF5CMJcGhk97d8Yj7d2hZeqUF5Jz
oIvl15nVecwTSh+XPP/sPp4Gp35RzsZDfBjPiyX0jsjBGI6PsOQ6Gro2+p5CzDq+9Ovbgndvlr4W
La8CT3usLnw2llZnIkTqEvqYF4qbsfDmxon7c10/1OtnsfRmggkH3kD4bkSKfmqiShrRCNsETxJt
FoqZjvv16n3VqsemQHtX13LevLsQsjHDOEgR132iU14CXYm+Z8XqzrHmZBkog8rVmvr5iw52BA6I
UAT+Yzd/2dTZTvihJ2HdN6iyKmQ9zEjw631xMEzprEqZn4SDVZffFZSVJYx/JeKEMYaXy79g11M3
P4Cemk3ZMArLtGwlVMrHBm/vsZMLS4//6vW2McLcQ9BkTg3NgM+gB+aIcZzPeOE/hiC9WW0Ur/3c
NxF0fb28sP2Wg41RJuZPu1AnIWL497Sr+NTYsVOf4ufFyQ89xGG4DEL7ed6NQbrVm63URCNduwKv
ms6d0df2P6R913LdONPtE7GKGcQtw+aOyrIk37Bsy2bOmU9/FvT9M6IxnI1Tnrup0pR7A+yE7tWr
Ga2iBJSPaXsqQA7FRRG8aoQn5CIQeqR6PtUw+eCyoH1Y+/FlelD8xWH8CORdNHUrUhUuClWN2Utt
xsxwiFy57R+tkghAFSIRXABKtbbGYCXmXBpMK/UHlQqC9iYNIVl9Iy7oTObUWTGrzMhfa68CCVm0
a07zewcWwtyvToMzgte3cehdb5fetIt3keCEm1Fv9QM4JyMPZFQNdsKhPaTjQRsLW1ucDPNhnai+
dt1tEp4nFsyOQTLX8Gd6eEmnp6m8M2WBkV13meSjWLRSealKc9C1o5hWjad4diqzd9TIT8AVj3al
8WfgxM/L+8hfVuIimWh5CCJJNzkzbqlilzsjVnJ8AdrhmDnk/boHEd0f50D0nkhzxhj9G+xgigtz
HwJ6g6huXxez3RBYnYrzG00i13KgoYMn7RmVWoEJh/gSg1BNRR25xtqM4pm4lS8qlG/3zFdyefcR
p5nZt3AfmkSdkNS2OiAtaUJbLyLHlKhtTdFpUqTnqOwET7vNZGUlmnMlwSA11sCeBiU4TbP+RdFD
L8pMOx0H9/rtCjzKx+WvVKYZrMDQk0R3G/3BiBU7G9+uC9jWEtRmwKAq6zJPDdVVSwLqOKSVoUo8
pT/mZeAHhn9dyHZmDo7zv6RwfsswhlbRBlRE8vJmyc5YmmgPZBfqZym+ba1bOTtPNfXmZj+IADLM
If0zQ/mUzDmscpJm2hofafNyjo8oKvgaWB1Eb9V/CWZ/y+G7pJKRUDVOP3g2WXeK0f6QB+JRv/Cq
i3QQNVG2/fCnOC7vqcIoakuCUYJcwuTIcKOnuV1jaFt7o41oXce2l/yUxaU/VNNmzI8AWR/p06Oq
KbZcZXYCDrG+WfZEfqIZ8QT6svHYoSoxCNU15MyE56vIKIhVBk2T0Z0aDsueOj+xmhTr/ogreA9s
qP9vgjhL1iuDJpZlymBF8qfobY48sxWI2HAWv4ngkoLAbPsCy4sQs8OLHB0XA1XQ/Gs8iByxSA5n
Y03azmWY1sCoyr6U3zfWY1aeaSpwSFtFmd+OwxkUhgQ1qTLxaVqvO4P+GAS2AdYSJzamsnbW2fAZ
S0zo5i+lZQee8SQCJm4Y9Fo+/zY1RmXISiVkkHs22dbtWd85F4IDtlzWb3I4C9NJZio0+5CTPS1u
74Nl3AYQYbc8F3+C4/hNGGdiWRuPfaxZsovivGvMv5Qpuw9LS4B9FCg7P/7TL5gvm1hGUFq6XWWL
OwWvRjkLNGTDXeAsVEV8tKih8NsfupxmphzjLLNROZrp0z62JwW7To/VcDuIIPwbAfI3aZwBKx0x
Cn2GAavtuQ0eJBFh8+adWappmqqpaSDb+P1V1E3VGDUMwNETgPSHESwFrZebojkLkRh2zFWcT/tp
MLKRFfMnzQYnkTdGmSvJ/Z/4otVp2M9Yien7WmmiEMMHvekS6QQ2i2qxaSyQshGcqGphRZ+qaqC3
5MvF6RipZrTAE8VNZoe5PZHe1ujdCHceCERtKttKFG840jRHkoIHkZrI56TqvElJd7L0VMlPcfy9
KbudIDKJBHL6sFhtI01QcAyjzg62mjrafjoxNyh5VmSDJMJbMIWg2h06VCJqik1dpyolcLI6hlW4
SKJquhFLbH6wUX8OCSoCkrDKyO6LS5cg4FMEF0T6PEDFqJMVV7ntvRBQ4u677rJ9oMUx8kRJ06ae
YLpHkRXDMikf5XsAo+MsxF3OwV1Jzvl4SdJXEG40kojxaPvmPiVxXiIK0q63FgNByzxZ5NvSC57F
m7F3dRLuy5AmHtPcCpBGTF+j2qNm5Zb1Ue1E+OdNN7GSw32eIZKbYMTuGTfKpH08Uc8MNQQKXbC+
YUvJMUSDkiUSdqLwgQJTSgFJawBrU/U+0hq7LnvbYlR6b+X00jTP121K2wrpa3Gc84vNqo+sgY3e
xi+hUXpYfevTyXzsdZQxLOoaS+SNimE36uwTZdgZGqDR7eNAJ0eLfkpFjr73bFdRj4Yr6hHqZOvT
4im0tWtaumWl2oWiHlOM+VfyvZTHsFQD8ACcibxrMFSjy5yKNHYc5m5VmuegAAfd9Ni1oqx9Sw3X
B+Xcr14pxTLryJ2w/+7rHFD83vzL9cvczFvWMjhVbyw90OQOfZ2itEevXGy2UlrWAAhk0HXLEgN4
mMvjfcZaIqf8CsYPpqJGwDcvYe3E+96vHclT/LaB30BjcCfqT2z5jbVAzgr6HByu+qLIbiy9YKeq
Tg7D5EzgkUzc/3iZXLKrgoI/7wtdRg+QQVfY+sDshVEhsg3dimg+e8u6V+fih1d1pTb1tmTSRl8t
nDJ5qNW94EQCFeSh+bUu0wTTZfBUDkNbtWz08G2wdQwT1ZjaKHwR/+eWa1wfiovQAQZki2rGwxgh
DbPF2q6flbPRSn6STYf/eDguOMvmmM7yTNnh4pviyTiXF9OdX4PaJQDDgkzq0Ii+2VZJFkDCv32l
yTmvtM0k3ZIyxZUUm1W/tNahN8v34RT6+RkEdDeJx6brU4zmlHs8/75K7h8QVvz2Ezi3YpbFUEUt
9KZebkv9xTQeaCxwKwIXzVOVF4U0VnkCryJJyE+pU9fPePxjaXIvO6GV2p2otSRSG86pjGGPWYQR
uQEZDTdTfmTYRFqakZNaIqZ3kUVw3qQGokUzazRa5vJkLN9D+YdAK0VH4ZyI1IzmCFAT7q4AoZLd
HYx94gaHDkanONFsd15zk3n0TcQdoG++1Ve6yRelZKBpEhoTPCsL6T4b4sAZlPBWbuh9M1UdGEfS
oykphzrJH6VQ3g9qYNNmeY1b7LXrz7R9ieboZGjk1iTRPtJyt8vlndJPoCA3/ahUXE3+IhWGExjz
CQRi9kC/zVlnK1PolPXskUg5ziNK6dg7UGKSNdPrg7HAeVbg3jaMzu7M6JQSyw+y3pFTaactzbEG
65UtlYOjDNUPtBCxIjjY11kNYtgi8xKdnNvsXQLnmmlWL23QnNKxPARp7qtafJ478xJV9NgTetAK
YNKNbJ9L5X0mJ3cUECx5iHdmPLmgbToFUusvVXPMgy+FMeFdt3imPIMfP+s8WXtFX8Cv29xW5+FR
RkklLYPZVWhsj1R9j43WDcL20rWFj9XGZ6r8bPRub1mZZqvR5OINfBwwVdDmxi4Mcs/EK9ts5l2k
gRybypijseJDQJsfcqbbXZHuCqN3Rhk1a6l0O6xCIVZ5XBYQgOpdeJg1dPxSYxeD9ITmdKc1oOWt
owcjit0orOy6l5wkXvayqjjKONg1iA6sovdjfdrHMd5eprSX5fwLvBhW36n3VduA8xB87kV3wgot
x4q/a2MK6CJxm4zsVWzknQvg6QyqvFqtccSYFbY2q3vM+v3AWhobO0CekqZxyzh2DGXwNKm71SK2
CFGObSmobC2YAReOppu8N9yxNvd5Z8JnLC1ANHOGRM4EAYh6g70ou66b6KGri8c4ovu6Vj1KJluZ
tV3SWfacqruMSm5Y3I6yeW/J2W0+6l8jEu/LHEjB5jZvzO90Du8rMjwpNfj54qKye5X46jI6gVJT
N5zHy5RMD3Mo+1j8fp6wGSsx6SPVHrQWg316dEg1zOnMC/bzaQcQ710M7KOJQ5xND3Zd0b6F4Xwf
mNg9Opi9bWRfdHA8mHLqLgvAyhp56MbMaRv1Ba+ZU5mkqHPouS1rIA7uBiz7iy8GUXu7ickO+bYX
tiBOiINdWoSYreqfg7S6Dc3FmcH/24bDl26sz7lUe0p12wOa2ymHojacLn/+YNZdzNsU0TtMlJNZ
zH4mtZelAqNGWhgPmvFjWuS7aZJ3bTt/U6Xppovbm3msdyDYd9N2mfDYr2+1Rm/dCS+VktiSKuM/
iZeSIXP0JT30sfJgDCamHdNvajp+m3LzS9C/kty6x6zRpUnKFvXL4aQswbPWB7ODduoO4LM7LQo9
LNE6tGVmfGA+x1D/0oOiogmlpxA1wiota9sygQIdw9KWA68jQCseJ4yR/Cqel1nGckRs98VvU/vZ
Dofpq45gSgr1sOCSh0n1WwI+e4W4WhQD1dDsTJLDimLXkNudNVu/dGWxhwFLCGukGgaYsvvggXGy
KpHht1HnjLNx22XyrykKcqevklNjBalX4xeZXZDtajN15Hl4aSOQ56fYs2SUjtpHrq7MjgQybJMs
xyBuFp9KgdOYuLk5Mb7IbXubg788swJXtZYnUkue1GWnUAawNBzBuz/Sc68Urj41AMeq38YkYpr9
Va9LR7OmE0jZ7Qwr62rcl5oF+GFSZs+Jdarz+GFs7kOr3acZtHhOnuay9pY6+TpqjWOGgLwStlZy
2KeTds5DxVfkfLBpUvhG+AowZ2Ib9c9poucmwyxJkt4qxDxHWnvuamOXA15mKo2C/7+NbdJabmF2
flYZ+zZJbGnGUHSvz4dyCb/HcFlB0+67ETn9rN/KSXzoNctbxnYXR+29GbeOFtNDNQEfbNYepnQ9
0ldeUkm2SrOd1QBcPk3gfsxdZcF6kCQV5H6C3JmfGStVrcwowwpOPUwPq21uIkNQPt3qdILzVdZR
+CWGYahcSVieMhLmbKi7AfMPm0BCl9NNj5juBl846vt79N79WAzH2nxgreTyKTTcTlyFOJt5UXbR
G2MpSR3YvHbEk/mRurXokbDVflkflMujezrGwdSgXDKrxxB8s6Ufdrc5vnGVnlrlWzK+ZIWPVXzX
E6XNT6hqFkXbh2qYG/69OAlOpXbWGtTylumlTE4Yxwj/YGMkviDR2CgoFhDzfC+KsRgwe1QasP8g
tk7L4potUqALLOj6WVjS+I838UoQl1RmSh/QscSrZ4BXz7NDWj8DEELm28o6yYOwbLetIZ/n4q+u
KXW1y1AXYjOaZm0PL/Jb7bL9WPMpuXQX0czh9qf6Wx7/Um3jStHVCtl52O4a681E5tWLal3blYzP
O+Sfqi3Ni2YsMKrDCNgxu+tQYqeYrZLwlmux61mgfuyOrnwynlup1DB3qqqoWjMqzxbo0REk2+pe
hFvYLF6sTsXZ1thOjToOeA0QfKvgzpIRx98K01ZkQWl8C9C1Vnb+ZVqUpKO9BrjJtKM/2FP/f8yk
1M884OsddFMFPvjDAV67Qu4hioLcLA8zrnDYXbRddx5vGGxNvssx7HeD7YVYo8KGurDIIXjG6M9e
9AmFKsOeYqv+RqUaPZZqYaqRTTxNbuEu+9jXbYKeP2bJ/usFc29UMrdKYrKlFYadHQKfnTZ3pgd8
Sweo8ecQl3zdq2xhXtBulwlApJTIJk+x1FlklJVEZYwb5Q3wQ36Hug0G1sTomk2PspLE3SQpwUdB
FYQA2Tf97ok9WSVHff9RfevuQXP3fv1g6uYbWcMLFrSEskV5Yg+TBmrRg2jBRYLuyt7X1+nMwutk
Y8sunnYHVnkjF3rPmLGaS/yYOfVeOlBB3XvTNle/gqvlTDSpgsGa4XGWpyK7yPNdDkhTlNiWLsCU
bhYdVpI4SwH/vb6YAxxoHtFXM+3xxqpEgABtq5mDnuXfl8p9Q0M1sIUsA5EpeHUwFJQXQB1UL0Y5
vWLb1n2dGick1dhVU5yN2riJw/GeTjq41qRf/WzcqF1l2kOc3muV8YpG72Ey+m9G3773Y2dnxcRe
/a5a9v40T1ixkNvxqN8EWvZeTZ0d0+i+UHoU+XqBk9kiyYcNfJ6Ks7pZr6dGJsBTkMcBHWxQ6mIa
zDZeJgSHCQDICcYevxuOvDeJLSo9bwa+lXAurtOuI11YQPjc4q0yL6Yb5e1o42sKTH0zgVgJ4iI6
GGE0EjE8fEft0Rq9eH7K8NRXgpcofyGToH91VRpFOeN3v4neNsYZMwYnqr/UxRn4TlnZzfWTFu4m
+nDd1q+qPmRxWXRUV5HVsSKtghRWwaq8Zny6LuGqM4EELl8uC1OZZhV5emKatmWdpVTxo/ohBWfQ
dUHbBba/vhIkMS+6ijeTqeZSRmBh5n3gGwfV1zNbxzC95IX+4JQHa587xGEcZ2w1uKjuux3uVuI5
f7U0YUmUTmG0dN25PIbH8Gzagd05DE8qWngiulXOZUWdHmZLg2Jii9VQU3Q70McxequwXOX6pW7m
YatDcV6LLJpsxnUMhj/0DmxdM+waW91T1LjaKvfjKbxZNMwOWe2yvy74X6Lr/3kWfE3OsyxKGlWW
BuMuzqoD4r39/+8aXdFVcl4k0+VyGQ0Yd5n9SgqnWh6UwMsawXv1ajTDcTgX0rejlgcRsrGK6E4w
PNQNVg/qP2LiGyKODIFNf9zs2g7SXNPKGKKM9ji2ut0vIq0QfRweqx1NqNDVY6rggX+Uk1c674z8
YiSvZngKVEwOx7tCFGoEn+nD/FanUoAaGKcSQbodJduq78gQuuHgp/nrdcUTyeG8CHS90qcQGj8U
t+itGMW+qjBivbsuZTs7/zSsj/fC6jjFLGcV4Foy0lXZYQqOrANzF/2FPsx33Ul+zL6Z2Cq0vBl3
DRa2itJlkY7w/qOKSdUR3KZuPQ7JfRi61893NTRjlSK75dXxciCRlCIEaEGl/QHc9zcUSC0aTQLs
97YYAiyJpQMOxr9K9WWRKi1F5XjIdnlyM6I2J2JTF4ng4leYJEm/KKj35PJt2++pilF67/plbavc
5yk4lYvr0lxiRoNI2touDFSelXbXYSdwIyL42hoeRr72KYoLUt0EBEk/IUbmqHGaHVYbNeX7sFC3
Q00LpWBwt1XKlzgKnDiR7JhQd0i+SIt2E9J+Z5ryKUIz5frptz3j509iH2ClKnWEYLZQOPqpwNxR
gMZA1F7aRQdbxEvQieb/th/iqxvgNTMy4lb5wCh+VX3riEruCRNkj+WPERRCyRHrg0Rcq9u29nlA
LpLNY5hPpQQ4ISlyJ42xwjoyBXf4L8nHpwwuiIHdgcJC8NZODsyZ1JMT7XQ3BRsTXr/zPhRtFxSp
LBfOxkQJzbpEVjfo71G6myLgC7OveifaRiyQwzdNg7JVrTKAcjQDEH5ReT/SZD9JP8Nm+iOP9fcN
8jXrrg6XtKlQtbOK2R5Td9ZUWzgAIXAmPMsZoAmRgtcYkhqi3hOlujcW0BabiyBr236WAcpHwOAL
bCJPNhOqTV5bJVIAUwa7b4M+6QLWQD2KHU39aYIFzc479V7rwnOShQ6dcz+E20kb/bWxLCdrfxH9
MaPNocbmzzCaRRaxeQ2fP48noWmXqIybHsXEiGC6UZP2JVHhjUTzOltMP1RbyeFeNxItK4MAAPtR
tGz3wy6/qVCn0Z8yMEPNbBM6hhiue7NNY1+J5MKFUpPAkhcE1l65H8z7WpQ4bM22/HYmLlioRdNK
iS6xaQzGTlr/7Pb6I4O5skd2uxd+q00LXB2IHXjlnrVRtgath11I1i3NLhXML3aWUJDubwaBlRQ+
CMwzSfQMnEwSiG3mJke39rkCqUlmObnkXP9E262jlTAuBNRhVOdSjCPJPtvoN+0bUOWyFZXBnvgN
m+K/tZzgogs7AyLl4CJB2hlmnlWoUep+c9AN20BpGyHBmWSf+Gy/bf19eLt+2M0H3OqsXGBo6g5l
9BGe4K8JDVZIl4WFdJFFc/HA0jsslJAwrxxn7aEf6UPSTQf4FoF1ibSfJ1mRtDZc2grHaT3ABH6i
CcHgcvX5A+V9KXwigpQJDsbD5wfgAJvCgLnNGXYuA2lSRsM+ShfB81Akhncb2Rxok1lhEQGQk9Ip
wrCO9HBdE0QiOMeR0sYISgvKl48uHb+0naeK0pBtEbqhaBg5AXiR028SKmau5oDfJWF0i1h3bMvW
Hah0uH6SLd44+MBPOZxSg1IsJ0vHEOQegE27zB322DiAnS/kTuTPtzOrlSxOs0ncYLVlrwCc8qU5
zM/DfvGXY30Ahey+P4l6Jttu8K+DKXzpT0uqYhxrHKyJLVue/X6+GcHxrh5aURzZduufkrjQWJEs
z2OLtRSsl07zFuwwz7EJjQiK+Nvp9t/XhymU38PHHFdjF/XJ/4gMlnPhlj690Q+DwwCulRM+li//
STkUvgxoToPSTSUkyke2uzz12119wLwiaGdEn+u6voNF7PfDqVFhxXkFsHUIQur+pxHcJMWf5Uqf
H4r9hlX8DUgUhfmMDxWZh0zxs8FVeu/6lYl0gYuHZRK0KpF1xS16UFlGOXCHKgYZAP1TJ1IJXLhI
xTkfUZhyl3UJzmPIpt0EfjuDKgs4EWo67fB+/WDbz92V9nGOgsRx15rZhy7EmE8c9u2FtemGXzMo
Fjt/xiJ7Sbgw5F/Szs9PxrkMLWjlPI8AbJg7bad3lx4d5WF6qOPJS+fwUVqAUSKZh1mtGxD2oU2T
7GlUnmTsnm8SKugmCHSUrwb2JLLmOEHExJVj6NCeAXoEK7YvuGlmx//oNn/eNF8RDJUasBhwxKFn
2B2iHwwUw6D59NjcxzuRUxYoLF8LjMIeo4YMHQB5pfFC9d6pzUueieYZt++OIWAIRg51k7O9Jcqx
YEwZMIBFDrnhUutmKXfXL27bHD5FcLbXU0VOQyRp7oDo0rtp8TwMu3h8kfBquS5p8zDY26RiiAiI
G77VM7dy0lSsiUzN0dEDYGX1/jzLy9N1Mdsp2koO5/GnOqyK+KNQi+BsOskuvlhPPci/sB3Fz1/+
YNUcZeuo/joWl9agLFzlJqtE6PHByO7NdNdRpxEBRbY9yUqM/rsbrislGYkEWH9y6ECNi8UetwbY
LUBo9jTvEK8/tubI+1I0Zii8Tk4HA3VISdgjAWV0+XDRWEBOHtod9dleQjgTQcAWack/9LGRzSJH
132QgkMtE7udiqfWFEW17RRudZ9cGADVkDKZ4HtxpRqjURneXll0QNfCKYh8Q6vMMUHfEYWLl6qa
u0SiZuG2j17J5yIDej750rP6++yo2AwAHvFLhySS3EegLwSgdCcmqRN+Si4uVIHeDTPmvj+AYQQ7
lyTH8EKw7zJoU+ZMojbNppv8PCPv+qMs0meSL3D9xdOchaA5wzxk4DbJn9Cfro2Q9/5JqA7BPMA6
AnSRd2QXWXbzEuxZWWJ4kN5ESvovN2kBM2hahIDG7XdrtOauX7IK8kZn2cmeYofHBoRLIDmwqyN4
9vfXfdp2t8ZUTKqBkg6bbjhtDftKBcgb2mrYg1vf6Axsetc+D3cgv9zFjnLE7ic8CIxvlTN3NtJA
Qcli0ypNQ1GpCV+n/WOMf0gDgPyY98kwKOLI9ddp+iO/vZLBWX5cgrEx1Uc84YsjRlU8dUFppLYw
6IMJiCq/9HLrxtXgmInp5b11DuoBq+MnUe1yU2lXP4O76mTpBsmY0Dky4swda9UBU5Q/x7ld6KKe
LNOSf+QsK1GcD6hnyco1E7eaHbpD7YOAG0WYBtCB69qz3S1dyeG0NUwNTY0M+JqofZIj1QFJl9Un
jo6Y1ZyAno86PIQMQUtAcI+88QdWrWLJEbIIExtls8LW29uxfbKIQIzgDnnLL0DoU0QxzjYpy62F
iYqy105a1d+gd2TP+dcZM05ZZt1fv9JNeyAq8CoGtlFiYdHv9j+pOk36DFLLAuR7x3TZYQT7uggW
0P+hHCsRXMBX2n7uSIokvu9ZNfIdz6LrAkRnYH9fPewWi5RVkWP+eGm9argpdQ9F9+sitosXq0Nw
Nq3kQWiaMWYjWm/BsjrmrbSHHmuNwfYuBOwxc7l2Y5zl0l4dwpz1aorOX2J3aTAUfqek9tz9XGTB
12H/1jVZnOlSvDU0M4WXmMq3oHrQph8kmuzZ/BqJ+Ja3ff/qDjnrteSQGDobSYwO3Tk6Y+DlVnnF
Dnkv9KhTOpj2amxyIX6NFFdzuosIyCs4Ks+xk9ZSKacJ5H8slTsEzZl0qh1oD7Mm4ufaznI/z8oT
v6IH3QxBAzjYsGux0NPYLZE97eU7+T3Gcup8R97SW/EiXYHi8DSwcmfEGFkHPh9M94n0NmL6v853
QXRuwxrj1wKPtZ08rA7JOY9Qb7FuU0YwZ1B2yQYu+Xt+sVzdTh6Ko+QKS8ii43GeZJGRquTMkyyt
hikH6uqVth/mCnhNjI2Erd30uXfd8Le8sq4RFQU88GXJ/KLKSg71Mahh91iq63SdN2BesFPsBifN
voaN5JbCZHMzyq1lcsdMgyQaAZTE+zLHnjLl3NfPA6rApt3PEHcyymdFlLNs3SxwH0jIgA9jVWfO
hbY0CBIdHkcH/lPudoaFx99jXLm0PNFRkINt6s1aGudztEiW9B7AnQ+96Z5M7BqX7zA7e2xAx5I8
/0nOtxbH+R2M3wSztUBNZfLYgjmiewZk47qabFZnVzL4dgqRi6qqZKim6jMCArLDK+gldjpPccq3
yskc0Wt9K+ihMMbYqCxskeYTWTmzYgWMNrhD+d6QS0cHS2on2sHFatd8cFgL4aIedspYo85mLczo
oileEfsV8nbTUbJjIL3r9RPeK07zBynJWiini3LYzm36AWPRLa+OMFwZBSegn0SfjJVPrh2O00Il
mnJ1iKDztWGnX8wjOQWHBJQGGGXGKE7/XTTmsBV+1ufi1TBp5igIQDgYRJeITW1XCXidLjEQcmUr
7JBuOq5P/eCz1loNcqvA3Kz7pdtFh+oHIDo+wYbA0sGo5KN2o7ve4MmDLR4F2sRMrA7KZ7J5po2T
HsiYz7/Vj+UvQ3NkL/XCn9TpXYxTP6VnctRvMZe+L3wRHbLgkvmCZmJaQ9HpWN46JGepdWrFW1TP
kn9W8ft1ixfY34ePWyWd2GUdp9qMr2noD5riBMXbIgk0VCSCiwMFHbKQxFgplmAhTxnSw5BRrGNu
Dv/tJOxnrE6CVTLtULUmaA9SwLoZUXwu1+c4Eq1c3HpHrdWCcyZtGhcLvg+Au3gZa365vOaY8h1/
XT8Nu5QrVs1Ty/al3CdhiIDdx+0FzHZvmhX710VsJrLrk3CeAyi0WApRXnO7VwPLBCa3fNAwyBe5
mJtwsXDCXR4GL3boRd+ZJ8z0CWuoAtf1YYGrT9bRKCiV7v8CqO6kHs3/174/FMDdld+vn3fz8bM6
78e8wEqcTPRAn1T4kg4TwpINegBsi80wf1YCESfaXyn4gB+XvxJmLUs/BREuVzYMLwqAJgeCUXAg
lpheUZIP9puVjEbPQIDU4kBtmdha9Vhmx34pXDPcJdhlnRrvXYoq+FdL39eBJ4sadwK7Vvm0GUvq
1TFAVM2rd8sAM8evMngSnFAkg/MdGkZny6KBDy4bUPSwLWnx16iz2TIl6huX8sCIg2ZZkNkJgg4/
yEeUZcwLBW1chpFJoSQMI5MchRMiou/HuRKspbdCM0RJpoFKEvAPvDB27srTZhvLGjBLK5xRFN0n
l5TMfahZUgWL08sfifo86j/G7g+QK2sr47xK1pRGnQ9w9036oA+PYQX+N8Fs57YLJmxqQqWyymNw
tF6tycKqPSkdnEQ13M6MnTKVT42RCdof/+I0PmUxH7aysaDQgEfOMXylTbE/FvTepIAaGfWTamYl
lpdhIVCceVLyiFEjewFvsK5Vgo6t8Ddwlja0Q9JEMeqSHxC/3fQSXuZXxZP39E72hVq57ZU/T8zZ
nJWnszm3OLEBirrirtgN+8bTjhpWF6BzK/Jh2xr5KY39fXW/yhDQDswieOt/YU659+G4jpY7345I
snJXfWH8XNe9ynZy9SmSM7uySlTwaCJjXgC9TiY7GA9h9TWhr1os6rhstpV0UGX/paqcwYVpgRiL
oSkU3NKb8NQ67eSkz6EP3NhhfmqcMrItcPkIblVkIJwNgoVliaIMNgiCGntKnRjRu6GeITJE9u/8
MwB9no450tXHC2gWUcraEEtyrtMv2ffyB3VU+aa2BIFAcCC+5qVP6URjjNO5Oqtex5VtKa099Q/D
kLnXlUNkbHzJa2H7I4G6Yo1dRmEt3aROsdd8hpuvfEvU3WDGdOUG+VKXWYcF+C6hH5VW+UVP9hmg
+tdPtBnNTJ2g+gPUAiWcCk59KKXBhBRfLkdfGn8pCrnVy+akgrgEXYDB6dL0rgjJn4glqDfJhFqq
zG/5xeiIoXcdMlgNm7DC9w5LKbHltwfPhnKvWw9JLxj92VSRlTzOUZMGtONji0pC1/T7AWRWSVUf
LWxnyxVhxXBjTxVFmenvs3EOOQvktlpAsYzKj+wMh/ioH3IGX/Mj//q32/YfK0mcM0avH6xTeB+j
ABvu62N837zMms2WGzF/HKFeiC1jO01QMdlUGWIZigmtkRHNf7draShbKcWmKLcCPqi37DZzSepY
OYizrH1McrtsTPv6Sbc/36dI7vOpWCigpRWeb33fOFOW35Eys+U8Bj+d8FI360Gr43GfD62coCHL
8L/Px2iil1OwYxvDK2GvbzO8rUTx388qNKnQMNkQ5H4avujjS5GKuu2b8Wwlgw+hXRgF5ozjkHLf
dmcJG16NClSXt9Yk+Eii07CPuPL3cl5HegaYmls1iJl4/SZ96mltJtB60YHY39dijHyK8hlhpTbo
oZ3Iy0DVh8QCiKBSn2gncvkibeeipZapRRUwG8vOzSH3hlPlZTf6/s9SndV34qJlLpH/Q24ylHLz
lrnhkYD5l23pTNEpwnJCX0QFtNnA0T9l8lxAQT/ijT30QFfeljepF6d2BWrLA32+m9H1y90wsvfg
w2vG/6Yp/CAmwNqjkiDRctuc7PMMtO9T5mV69kdO/2+vwdMCRam8hBVz+tkin2SwYzYh9Sdq+AaI
8f6TgzI5p5HkaNCaAUQ1w2OVTL48YFpkqNy2Gr5flySwMp4aSKMa4CwVa5wQvwieFuUSikZeBN6W
BzImU6X2FkOvDYN0Hzdg5mj6UxD2XlvKotfLZpK4UkHOaQSamkmEIavko+q0zviMFfIXLF623P9H
2pd1yYmr2f6VXvXOaRAIiV59zgMxjznaWfYLy65yiRkhENOvvxuljyMdle24t28+aGkiSEDTN+1t
ffPv8OlW8YdoVT356YLckEVvPebVQgIDEfPiEWcQp7ijrX6waPMQ1yJMx/HLr7/Zu+e4Nw95tYYU
Je95PNPwOJlYlEUUuvSWc/mth7laPizLArOKwLCo8yYcO3gWAYyzqLOFZjdMF+9bti5Pcx1lWWRd
W2qNVaNf8I0PFOqZ0ZetmqU6k61/vhUUcOPJrkMt/d5v9UDxmaj1OUlPPDk72V+OuGXNfndecSeg
BJxFnF/rVJ3YBj7krEyyq3stP/Dgrr3lHPDuk7y5xdUwKCcwP7Aep5i+bMLSXifCDRP17Hs3/RXn
89DfBIc3d7oaDW7OKRgMMIN7QGnN82pWZnqhvS5XyfoWOsD7A+Jyt2vVKfhOijZPgCk80y3LT823
ZAMcXmxc7WaGVrx1vxuv8Vp5CtTQsq7ZvDy5y9bbpc3abg85vSGhvLswcQowQzg+AYDg6txE9Th6
gz3vjaXas7ra2j682ngRSi/Z+CQBICa5sS2+e7J5c8v5wd+cbAYw4FF4NsxQHME6KnB8196Z20+K
AJojj19+vSjdesCr5U+WHR1KW0E8Vzsudp7/DPTBwZvCePhQxn/++mbvf7PL27wa+qKOo5J4WOb9
ZA+D0hzDGHkfJvK/WgbfvMKrgT9OcBL2rAbKv2Kj6M6L70lyN3Y3xoax7v19fv14nOAKdIlWsuo6
ituM++4IAr69XGXPAsgbt/ml3re6Xx4puBK3Eh+QtzLDQPQAHBes03V7qPsQHA1Ha29DC0x36n8T
yYCAGhvCnQ+8w79BuvXF0EXxvFCpdpslYplEaqWC7MZrnD/G9VukHiMuoiU449coNyQAV1wxT2Rg
9iK2Ndv063irbgLivbeyUwq3Kw8o2SS4tmKStksA+4WnsaNx1YJxRSXZkvJh+/8+xN/e5kqYs3mO
4OcK+1SsdghljeO7rFuI8YbK+d139uZhrpYlQF/4jpjtzt263ZXr1kBd3n5n751Y3j7M1VI0Rmnv
KQRtLgv1NelXI7txin13Br29wdXqkzXQOcFpBZhAYI6JsvGjJsWfjAPdEhAw5cA/xjI/OQCC9t1v
VlXeWI7eW2nf3v1qOYICo7DB2Yb5G7fbwQ7WotChxftwyqZNmibrXw8N57219u39rpalLEt9LwOC
D/TY7A4wr4hzoSxMPiTwFgiweCD0CXZGPPwKAJu/vve7o9+3A27D5dsh15o2XSlrogIWabuSa19C
bujErnCm1a9v8+4b9XEHHxpC0BxdPSEtpyDKNCYZA8JA8BcDpIhzyLC53Phy7w+cy42ulb2ApG+r
OoLpNLPse5chOqGN0yVtvU3ejwcppkcZT6eUkdMUAaf+NhzFu9/yzT9wtR7Xw6BGMtSY510fJkl/
z3S5liCkd+yHLgZxUXwzgOG94xx9c8u5/c3BgCZ+BZ5afENw2fw+rsolAAgkItkhAa7s9rbp/f0x
8+NjXpNIxRFiv6wepuP0CLMVCBStsAGmmrXwn+AFEjYxtp1bdpf3Tghvn/Fq+XTToMiCEsvn4IRW
sSbdKgO5eH9DeLn1ZHP7mzfZtiOJ4MOG+OzoRSXePhP2ThT+H7+eDO+eiN8+zNXyOXnatYoBYeDi
46th2vbCeAnPk5O1oUOYLG/FON56rqvlNMqn8tUTqgnYQRJyKIr6a27TGyfUd9023z7Y1cI5IT6W
Ii4Q7jpp6NS/l9kx9u76YdM2x7HZD3zpQIn0//kyr5aWemADA4PH7JkR309Lup29UPpPc7jQsIGS
+5bnyY13ea0Vw1ybIhVjaxLWManXiTyBveTXz/Tu9nqZ0NcKMK8RRSwqLMalBEfAR/uW98W7dqo3
3+lvqq9IjNEkMM7rWIW8TUPmgqrjHDsfLNC82uuYbBx5lGIZyFsWpXe1im/v7V7NMXuaDYxYPezN
zCqOg92XDpDAzcZPwbIIzldYxgWsxbds0+8ejd681KsVhHQqg5EL2nRtFyvWWusOrOKV8L4Ull47
SqxVFSMCU1u///pj3li5rtVlZOBcWDVwLEaul4V4DuTK4nxD0/bGTLg1aq5WlQEsCd5kwfOkln9R
0Np0Nzwn3hU13n65q1VEJwLRxRFm94xFb3/0PqTrsQ8BgbSc43EDDSDUmzA3t97e1YrikUF2OsFo
4UG6SCpEbmUvtbpr/jeeJ+CjhuLDDuCdc63fEZEQ8ZRgdNB6qejnKFsUfP3rgfCuU+jbe1w9y1h5
OUi9ccwDESJ0Y3QNRaY+N3D9llvQ3K3gev7ibhAzurAP1rO5+X/+MfyX+Fbdv8pNzb/+G+U/Kjmq
RMTtVfFfd/Jb+dSqb9/a0xf53/OlP7r+6+cirvz+y8sv7ZefCquyTdrxQX9T4+O3RuetuSf+h7nn
/23jf3wzv/I8ym///O2PSpft/Gsiqcrfvjft/vznb7Ng+Z9vf/572/lLgcs2eJAy/zKf7V9/7d+X
fPvStP/8zXKcf+BA6xEcbQPKbHdeBPtvpomRfzB4+TuglwWeGfEpRl1ZqTb+52/c/QdlYERnlNvU
R7wemppKz000+AcQ0BzQV/geR3AC/e3f/9tPr//yOf6j1MV9lZRt88/fHKPzv4i34NZyXQfhlwGw
3qlNGLlaj2Ze+QLsotF6yEEVBnFDvlRCHrK4rR5107GnKJlWKcLRX8CMNh6Zitw5flq+lK0vNpyB
Wyru4nqTZ1Wy8qK8uSN59ZII4e36ljV3pupHPcjjvV1M+u/16Zwr/fwFMOLWeuq7XWXlI4iXfvqd
qzo2/4a58uff9t3e25kq123GbQ5GudCiY7unSZuHvdRWtgg6MizHYsjWr2XKhvsO0AJHl/vloyRD
e84Q2GVKPOvKx6Zos01aUrp4vQBh206YFaLYmeaozJ7nD7zxgE8rw07o+tDOic46sSh6WizhIlcf
RMphhzZZkzSpWx9erylif9pZfbWKPTt+8nhCwroBGjpCoVCcCvfYxuPHdJRFBQ7KgoRwl3d2prPd
RtYafgvYsZrWDXmSWA8NraMHqrMAzr0TGIrmulST6IGlugbnUk13pmgaet0tdVZgIZuvKuIhQ8we
zIasztd9V0iwiwTqQStdH+Xg3ZlS+z9U5dx97VX1o3owXdP/oYpP5M5rZPMwlMlRMSfb1zA+nGhZ
DKcBP790qoAvTJ1J3LnBtJpi43nfu1w1XDqbLg1Q9jt7+uwS5R9NApCN77lLMdBBdKD64aoXiJ9l
F3ZaNZs3y8P3Kfh2ypkInp9m3EytbEOf5DGHOFgcfj55IMovGXVFurUu6IT4nokc2I8knqyTDpJ4
Xwg3OOuijxYtE9hoQGtX5Ln/WEwMeAk+TpSV7xYL4AJ9c7ss+WjFZVjBCDY1oPLq+qPOwSdOLKs5
BDLrwpK73jFwQcttYUfpoz7aBMDcf7EF+TMbIO63LjjPSFskCyG+9JOU93IqNQwAxa3Ic6N3/PkF
BCCXsCkhDkhycBb6+QVQ3J1VWAhh35e5tVR8KhdjH3f72PeAvewmcViWgGdIK2/a+33hbuPKXjHo
uU+dLN2l8ocNy7W/J7Hr7wfGT4oV7qbj2XgI3MQOvUp2G13EO0onvrI6Pw/dIer3aYrIO5GW3iKI
nWjhV9kHOGWNu4mIb8KP+s0gq+CY1/anHqG4KxGzDjb7RobViFgR1vBHnDqSAX75rJfu0QZz67aJ
ewC1OYdOKPdOBuOjV1rkjhKL71he/h6ntXtHSudDMDTDvmFede94oHWDLfmYx20LpkNJ7mRcFbtO
+J/rbphOrGfTic5JVINFMRdtFpKqGsOyiayXGIw/S1IEQNaLlPjda4ZNp7FOu2Os7qds/GSqe+U5
G5cg1t1cpNxsDO2GDKditMqXTG8Kv7dedBrxtesgdE9S8dTWU2jpKsxdi3zKc8ZWiE+/RXlrPI/f
fn2Ofc4De49HQLKAQOcrQYnxHAhq0diux9Qu1omqVR2OnI2gqWn4YkoDvciJyMOUgDmwSnq1AnjH
cAJsU3mqemC1W+xwSUjM8NmG4A9Ze/IQOTILSzf62GYjXm1ex+cpssQZAdfirLw0v3HWNafmnx8G
Mxl4pDPn04xjMJ8b30rquTtYQOPUazUB7ykqSHqyFKZfaAN6NcQA82EiQeWQaXEIbH9laVk+1X6s
IPNosLnXQ/HkdrG+82SytUFJ9KRT3h/Hsst2vE7HRTSAWS9JAnbyPVAH8rzTU+gX6V+IHYw2jBTV
uW55edbcS0559+eUjPycu3DYDHWUWJtR8jysbQWXq7LGeZKNAVvRH5fF6QTa4R48E1ZP43P/R+Ol
FnxY/fF+KnN+wKcQAKjV1TqSXRbWXVE/ARI3TFsMlM7pCtC0VcWxLcbiaHLqR84UfWqni1SzcWmK
l8T0c8uU3hBanSvJDqxpYK+BUQBnI8/GAnvte1D5M/kDTfsTnz7lCLc9jHBMPEwk7VbakkVoiqYh
y71ChnGp5eHS0TS/V4cpL19/6/U66ftr0rT9sew6ua3sQYRNAR8Ok7gtiJcuRZNLWnD8OVE6rkwx
taR9eK/fe3W5z6xFT8E0nNQAYPVzkI9ze2RHSuOue82ach6A6d5pODuSvAgRozseTL2pysTk1UuT
tRKuFzjB90vT/Oa3zC+YcskB00dif3vpYq69FF/vngz+J38qxk2mEgSiiHpcdJZWx8QH7DBPgr0p
mcSGxv44zsmlzuRMHQ5/rxe8143WyVrDyn6gchzPE/GPqd2dsIH5C9AByM+Rl96NWRI/D4L7B8Yq
sWwbp/rs6+Ezq9L0seWd2gxWBITwrCsOVp/yPSyyQVIUB1OT0am8FZl9JW7NwxGmegB6EAeQ8Vgo
rnY7EP2lDTwxnZOfkWFduFG7z+bE5EzS52VgL/KYfK9MANG1DBB9CUJIXeYhyW25T3Re7yEuyNfk
UnztA1hgUJEMSbsqxGCfabZOSpHfmUT3Tn5XEWASccl3PaGACJ+TplfBay5NjkUv2Cag1nHMo+yo
XDs7ijnIotA7Ptj0c6pAm5o49u9q7LNtA63dWkd++cEn0zrt9ZexzbxNnEI8FsVMVJkV4EWhILcN
TZbyjh9NUpaSbjxJXkzp3X4RWJyOESx6fap2JSvGdScBiYVYb1HSlSX7GrS5PB/31Nbj3p0TkzN1
UePC3vm3/q81bQCuvDYB3Izle3dN0xWnHLyUYMhNWYg1w7vTfga2q4nDla3nwHvt7DjMBxLfjVP/
rYdJYWblAd5cPvj+wSTjQMZ4abKMSb5IRjjIm2I/uaDKiyX4efMu2repF+27OSnL9nOpBXz3f64n
FrwsIpaBbgICw4qVLHuIxxzRqUKPD9TTfMmT7FZ0o/ezWQRDFIc/nMMINDPcpfAr+XkX6wabRQN1
YcoimKx+L5oNzaKD6oDfQdPo+TVJP4tejk+ZnKyt7EW+cEUUhMS3ln3vfilShEGHDoSzc5OTCqhy
TbGdIv0n7Uo0BIClBjzxk+M8iDFRT7Zb0uVo29EiAhtmHk7z+c8kVVl3+6Geg5xJN4SgiQSxSN6e
XDHEH+NM/N7kxbn0+m6t4k6cUieJT7DPijdJUrjZLtPJaxXG5a9P8PS998Uchh3GnuX36x3GHetq
HHien7pRbaPAio8T6HfdrGzDjEFj2Zpspyx59OzGg5dk575kWaY2wpXZKsWpBoi4AFrzxkSf61R/
zZJaQLqz/wQdCBYwnNp7izV32MWD+ww8z3kwWvvCktZ+pH5qPZus8ouoDE3WJKZTE9lBGbpl1y8I
eLPUADR2i7fqXI3p98QUBwLmXKiaDrqpu3XAGY4g2fA94YH4UIou2MbBt6weIgQqpF55xNgtjyZn
kgQH4KMjwY1rV6DskWAL2v36TRt03TfnK9huCajoCHwYYOXHy74amVHaprDK98He7nvgk/iE7E3S
VRVcuC9lZVtkL+ekwS/C/WXOmuY3ZdPpcg1Oc+tkcMrtpcrkLteaImQ19/WnTPHNnaViDSAaXBfT
22qPTZupMM3qdNVrmh0r1eRHk7skDoiN940qFpcqypPv3VJAIzThpWz6DFZZ7pifbK/qYYTOsZ7+
+9rYXGuuaEWWbC3p35mS6WI6m6KVWnCxCiSiJoIKwpVJWAYa8ktZ5WLaY/aSNZb7JOzaqf0Anc4+
ou3BB8AUCd2KAx8mT+iOOwjW1I4gLyZn6rScPnJgi4HbbcRy6q7qNgVBcNV7W7tP70zJmld4k2uS
dLphTH7FFL4aNhy7rhMQH1IGQux+XtDgPSuiPnXZvldjsSynntyLrgekWt5kWyZK997UOZPTr11X
AwW7nFrQjrtQgcXBgJFFa4kjNc5XsQVuqLlkqspOfM8hqhNgLlDTmqo+I3IzVeKvQmtrr2shDiYn
G9fal3NiciZ5r4upS6kOAY077dTos70PQWDfcgEAOqiyQqUavjcNJhmtoQfbydzntXJu7qqXgGBP
z4opOFi+DA5N40A6JSmCc5SQyVINPDgkWNNUaNpx1AgOKtlNemd3xXikspf72udLsDAMR5PQH7lL
XV650A3IqLkbpkpDX4TOV/1eu5R2k22k431WQ5RuvKZ+IfCmVuEw1kCSMNksmqKD7AhWoRSarQWg
UcCBzqelPTpQeXEJTnEZFQ/U1fFTN0TdWtoe3odHdq9X1XV/yzLF5kPZ2wFEfbDvwOOHw60IcMvX
ICI58AT6IXLZTvtNXo3LXMdqBQEbDhANyFQ0+GjOJhm4dRwkHGabajq3wBD/ODmaHpoRWgFTTFmr
Ny334dRjWsu6XNqxXe+GoPOWSTCB5l5x9TjV8Z70bXk2JUt3WFoD+dGUhqxqHkcqxYrImKxMnUmg
Ml6N0AycWe3peMHFUqkiuK8htz80c/LvmslJm4eSNpca02w6ok9vD4jD7N0lsByDj4XYxMDY/Zo0
pVg5bV8euMicB4cnVVi5TfyV2/2fed9ajwUpn2Po8Py+lSdwbm8YFDRRGHnZeM+L6ROLZLsPJjrc
m8QvCV2xvk2WvuWkNwQ/UCxffzQwewLJkAM/EToLoLX/POtb15oUMGKnncxGuYoCUhxjkCke0zmx
YonV2lSaMq2SaCWrsQovfUyrSWouy+OleKkj8OsEAkQcry91l37ml83vdV7NcMhssMfOwo432e52
mrKjHyfN0VRdElPHfzSYYuw17jaRxZu+V93M9Zef8+c7DLiDqS8nBc+7okv3kXRX1A16b5mrAEt1
B2WnKSLOLjuN+V89aJPIxoLZbpfR/t614/YM9Ozm7PbxCF23ZtG6GPoubKdYkg0kXHh4qDRevpZH
IsHTwXCWraXbnCtwjoaeSLt91QHlVDHFt5Psu5cx4Z+qTgZ3qnXYB1H+ZWoZ0erEAKgemmICtdZG
TrpYm6LyWisMshLMNZ3H90VP2D0ZeiucVG2Dgl2xe1OXsY6tElrly2ruYupkA2ghWmJSKeJOkEcc
DS07ufuuQLnoUqbWLcNEJAs/0noVQRQ7moT/yJmiNU72Eey/WdgXHKxKjlqUUdYfChLVp7qJIB6Z
rEnwTpNFB6F01Vxa2gqCAVY+x9/Qin02HUu7UqfRZWrrkBbUIIkdP5CRrScnJs/TWDnPHU2WHFvy
oylJv0awXG3roynmVl0sozoWW1OMsFptnBYen6ZI9Keo7nNESvpnaIvwvzpNeR+NpLiXyoMQNmkn
5IEH8i/Zeq9dOhtWYRzl/t0c6+RsFYG6jwsrOiqp+9CPufURQle+tZMmXpli0MXTssMZbmuKjot3
WsDX8WSKUAgsHbvrd0Ef4SHnBd8k6Y/cpa4pquRgxc+XmoT0jy5MjdPHJAfzT+3QA3wf6MHkpjmX
FbRQ4aVscomG81rfzSgnif01jSeQ5ZRM3em+/544IsycPLsz1bzKNQ1ZsbOHmpyHn3sO8gV0n9XZ
XJv3/T622nY/kpSdiOUyCCH71MN0msbcm0Bqj3pRAiMMQAJsEbMWPebENJjca52z96Bke62u4hyK
vdduqfUQKyxWNBtOtT2kYyh8ZNmY9dh/qr9I4m5rjJcdJiM9gPCeHkxOqbpUsOH9u3xpzh2WLImc
7pVuxrDJHPvRJPbQTPja/bQzxaj36juNndiURNA4j1HktCtdj83qctUg/HWtyLDzWOeHVfacAOjn
W6nbb9SDkOZYUNqyQSWnKHXKQ6r4uCa0mp4q7v+us3LhzuY9k3SziRBGS71AVF60MnX43pB85uTS
YOpMq2nwKiivLldUJUHoQGBV2RcSNNWibnwELRR5TNe+15OQsSTlm9x29n0Zf0lsKMdiEG+dbQZp
NYB+tbEH/3Cpwj8cQ2RFwwQeu0MhI+GEcpZqTZ+5Qf+4Ypx/xPxSnPXBDQUz/zlMF3KPD8nHB1o7
Alkp89iVgjkiaZ/1bt6swb8U3LH8MR2L7AgntPQ1qX1HraiyQfIpGvHQtTw4Mjnsi1lva495tWWT
Xa1InRCQYc0qJizt7tYDCfUi8ZdlzKKPpPf4gbcJIvtrH0aKCL60sYwOdiqnLeJXAXrKxaJzqQpH
UM8OAVvyIS82KR3Yc5qKcRO3mP4Br52taAIrlLPtqpKMbWOn/ZoBbOtMuHTd1waqOAhUtIZjD7pZ
ThUts9ovcHrJmpVIG72qMkJOuSW7FbNr+FvA3necinIxTJYD61YWhXbeJwvleOOpLKZFVWT94+BC
u4rP7S716CXHvu70Yyv1qmRwLhrsDNoIEIStVFl6YetE1bobfURwIezplM7qdejfRBi0CIkzRdMA
A0Y3hfloffq1XGs0BG/Ol/NndWCYJQQR5LZPr1llnLH2+qBq1FrwepNpr06WrvAJCBwKpTawnTzX
XSq3fZYempjV+0sSk1TtaTN+rzNF0zrmCnOf5uPSSuN6L2If0ccm21gBW0d8OlUe4slN1WvSxnQT
QHU9egj79iXZCgUT4jjPxInz4U5FRQcpDVZku/GbUM+q/RRGOkBZeod8tHcJ8b9WlYLjFLO7o8ll
nrDa0GR9tWrJ6O/h6VIcLskUue1OChjhftRHbtfughSH/z5y9zVx3L1so7Bn+PA9bBVHmTvTlhBJ
tzc+xKxAuPoQcHqAMZLDjoMgzFnV88aA47WebdWTgAPdQJK9FhOOHjQql1LHcywXFw+Ry7swdSjZ
JoHfnKwxxsYJtVBoNRFmDIi3VirO8/PYkw4QSYXyl2nf0YV2y2lBqQUeH3hO3LVB04QNTEkfsA5R
eYQaNNnXmnihw0t/3fFe3AHjT9yxwpHnWT7QojppVVenYhLjoSSsvpM6XzowVD6TeuyfXYYwFQGG
jVj75aqdhc5qFjW11816oTlryvksk5pcnaewkPrJIS7T4M4b1YY3pXNUgFVmYRDn2T51hhfT+Fo3
tNCid4CRW5lKmdDg7udroaH2Qo7NbjPStrov0lvBl/xK2zbPlRmmAC4yNgUhqmGhf/OJYlBhpAAR
l2uL2nkIdIho7Yxe/6yrSeys2gZe+lwE1tip4nyrgpGdsFKQFSlhJGFBFeqYevuuxUkytGBw2w/B
J+bx4KuSiABzMuvJzxNrm9gMC0IRx9Z+cAtvnfg4rPS0Dh6BXx4c8q75GtvJrhntaudOQ7cbJHYO
7LGHrHTXzAvUR4rPAdtsu8wta9r6HTQQCKlErPSou33A8m4vHCadhcleEtMctcmOEz5tktkKXokJ
djuTNckw60cvxffq8jb7K26k3sVDysN0gJUOXujtOg+SdtEUQb8CDBFCLcH+Ua2DBGGe+JgsycBf
BA+TFY9Tewcemzg0vhtwsonWkPjGRe3DXu3Yqb8DtmZ0ttrp95yClwQmVrazJXce/awOo6r8/Ou5
+XffpFmSg+8UmEoQeeOTazWOVmM+spbrdZGW0YIl2t22DJLpqnb5oaB2cxC5rMIRrhaL1Jli2NU0
nJW6+g9j6a94otZQS4Prwen3ThUPWODSCjNjfKzSCcAhWEWTQMf7OF2oeW00SUIqvWZ19gmHtOHc
SrzCbHD0qQxgmp+/Ic+nwln0drLP24X2WnuREBj/VA7rVJgV1XTs/GE6Fm5/301Tsc3KcWixNKv7
DHj0m4yycc/ENCJcLn8cnMALM9tLwtFynX3uBNkqn8jXNrCHFYSMmgCYZnAAryX7YCdgV98y6NQ8
i27xEWCawzqV17m/92ePiLZ3QNI+OftkUBx4Ul23dwtYySKabAgUc3uRwzNTRE6xgPwH5cEPY489
58rqmceg7bFwLH21ARlDkGkzXaHc2DheJBZRkSoA++FcpGd/ICexjtxWOD17DM9KM6c51rMMCgRt
OEu6NvxqqxpQ0jZR6853y0PBRXUwuVIOJxArkyOQcFZ1peHOCc/mDYbprhABjCWCNesuhh0GLJ9B
FsZpVOydYPS3E44liZepQ/YjUaz9XuzY6O5Um6xwBm+e49r6bEWVPJmSmohaSqucNiICL7CFY9DG
wsc/9IpDwGvgnLRIG/UEyaE9wQCgnqbGcjY0T/lCaJgv3EGrJ94/2RlQiQZRPwk/KRZt3Ey7wO3G
dY1DjaOsei8hpYKZc84GffGQlHEHeS//MijinMuMtc9t/BEqxHGN8ZuGlkqnIyjpxyP8FtihhAdm
khRqDT4r66a+5O9bH6eU4Q8JzpZXunUIZZaSnDZrHzCvf0hvehxhyNsDTxO8qSYrhjvWaXeXNeLY
DPXKHluymQQQwmAcKTeihR6uInlwisCNM71mnamNDxZz1x2x3UM5AIcXSuN1xRD/N7SlWtUpTVee
nU7PCRueYj0F22SiyRGQXRm0APBaknZkL27FXBoC1qudnlM41vpAUeewKlw7fPNKFF3n6nXTlN3a
n7z+KXKm5Jgy9c3zOugKahgYGLz9vNFfwKjj7DlC2Ipwsjysc+RFzT5q3uyLEuf2VyfCUYHPs7iM
OmfXDoR/mMAKFxZDuY+xFe6NT4ST5eWxEP4X2KnSDUj+xqNRtAooT2+ovb1ZFrh+QgYdGNCKKEVQ
JP35LMNK0kYE/8O6Hhxr4+ZecqZzUo8d2/Q19jsEPx3HLIYDWYdpaYqO4GFRcfcsK2WDSjcQB2Fb
40KX/UNPen1OBchsQX6ONwQt1i6Y+jSsmpbfmQQq8wP1JMfJA1VSj9EOG1waJnldvPQt3BVUG5xd
HQDeXUG/HU91+qGH9HGewD2erHHW/tKWZPwYNzxdwbkF+0oi/NCRuLUqZpGrhk1E3uLANHTBVy8L
GkIHg8FlcEIygtebU0Xl5sJDLF277gWMu42mKQ1JlMOjDt5j61Lzbi97BEqpQPkbVJMK/lCyFP7B
Hjw75LkfAE0ojZaD2/F7T2ccAFR+GyLGBIbKaAP/KRWEKaRkmDDxNTxaLaStf+fp72Z+66ypVm6H
ffQmbLmhirh+Ngp349nFysZov1KEOvUA2zWXLXSUwN+IU+aU4dDawT726n7RaEIXrc7V0SQAjkZ0
msZDX+r6rHbADJqTheiL/OAOgbNCCDq2WvhDnqgDB70aTnVdEm3q4gwDNYUq20eouT0FQH8cCEZ/
Mq2jZJBHeAgHYU8GZ5VXdXcmYqyXkSj9RSl6OBr4FQLFmG5XmR8A5Lxu9ZZ0PvkQi3xbZfVZeNEq
taJbgfPvTZbAx5v2KBT8gJO/EqyrLNPlAKaP9dDjTXQIuTp6lZOtmtoBfjdz7iar7g9ZMFSLnPni
TIeWbNuoeMkYi+3QLfSwpO7/oey7muTGlWZ/ESJoQPfabO/HakYvDGm0SwtHA5pff5NoHbU053y7
cSN2IcJ2N4cGVZWZxRD/UdOFenA2YkvIkEUnLJcNCekDkwF79oYPUcjgaUAIDe5UbELUuJ902a67
3H5pynQ4kBDsztAmuyRrVgpv2SVYUhKBIG1feT+8F8pbhUAwf1Cbr3sR0r90CcyXU/hfZSD2pH0X
oZdctF+SS0WX/7wHc+dnxudLaU5GBNwKRZ6gz7dJ0QjJeNY363DAFgfpi0GLp5QOe3v+OUBsy5jm
fbTqyr2fRsUTMoscsYWPlpcpnTdk5TRt+eCKQ+hXqwR2wl6C8nPi4TlNQwLshnIOk27BEK7oXgYF
eGFjVm0gmfrsTbAdbQ+AyaAH3gJyV/FE5BYy7NOlRtbXdeK32FEksOz/+Uc7/21xAEAGVU7HjuAL
wtbzzwfpJLklocOJXUfqRDD/WbAOmtGLPae8iCDtn2SiHrKyZEtFHbGrmcj2xLV+4I/bwcWeJAh5
DvRIm5DsejFsIF+UnbO8ys4SfnUr7f7uEX0/8qZD3l2glWIWCFgxoGav/IGRc+hN9fqff9P/8DhE
lu0Cf4RXgwOk/6e3fT7Zc9ZX2ay9tKFxC0H3iNhsX1eee2yECPeinOIBiMFj2+gE8GHvZxFVQxi7
XrYDWSGLM+Q2SxZ1kzsnAtBQkYBcOkbHexF23mry6y52tH2womPvlt2hyNIBnoO5ENPPIyA/q26h
hNr0VEKLKOr2Q+e5JyJIepyB86wvKgB5OhXnaXfy4H/akoR0h6ZqgmXnCC/2ayrgx1xzWZdHWwRq
FcGXtRDc1Qe7gec1afv5Zw6LZsYDkCRgy8Z2yS5jbnYuib1KSgVHa2b36dUBiOxW1F32YVvDv1EE
jaH65700X1MU/4VhiH8+/Qm6OuwkwV2+LnG6Bog/MEj21yS5yKp2d/rDmfRbFtTk3LcOOQOsk+xJ
Fx7zpncPWTecNGBJuwnv9l3gjd9Vzwq9QFYpepzmooPraKEsNaM73WIPjYllR7ri2M9FUY/PnLvF
yWJjd8qDOlu0HABhLxOLUKh/4a8a4t6nXwqsm21hbwmpGuczOZGyLOiiERdx7052DMEQueiioD8S
KyzX6WFEjDAC7+TvMc0eRr7xGKgDheqX9oirgEzE3RV1t83qbAC0e9cTwc6T70NMwOnEDjHtVaIF
B9DM7zYguESHoh++BEUFH65ikLcQdR1PWkebyGXFMg98YG60VcKERwFgfhu7qhrjMSVACMxFp2m0
DkTwDIVOebLdjA2LUKrTOI1yYbtyWLt9O17ccVwzEPgeU5A5gj7U1zJvoJ0PgPZSzAaAH/Xt0ufT
q+1wssgnIWFSOnrnZwToOV/ks1fUX3EFiC2Si8h/8RbTmdX9+bzjFscJB6oe0ZZPuAeZwd6cs6SA
SuNsgRzODtbk9dsMSNVRRFUMhz6g836RLuxBfrRBqC+568bSD9dRiXcbnyq1VEilumhk8E26wp13
sSABaOsEnRm88WkL9sCYxJGn4FuBVEVKrHGHpEhWntADaaOdO9rFLhs7BnSC1e2B84qVFu7WI4Mb
qxYcTy9C0Br+RLdiODWELlXt860eso9/eebNW/pPp2PmNAXwLNg4KZ/9B05bauQCgflEfWDcveaN
16z7VlKlV8QZy31lhUdQ7oqLnVR27IMiuUGOj+LJb3R3rJtomVp8q6goH1qpsm3A/BqyhL5/bCLY
ztPEJSC51kJJX7x405DB+I/S5WDpZcrH7y2g41vz1gfZp9oHFlK+je4+cMUDSTrnkhSlc+ESqZZE
1NCdW1bXse9smIcg/gDa2mxUU6xkU/ULYLpabKJG92vSI/YyQG91r+dCDZCQoQM55XJw95Pnk1Vm
j+UiUgRpKB173IgePnBWewA/B2P4WPtJ+DgVqwZ/TNgFzkGPY30SeSX/xRox9PvPJx/slhk9MT/v
Pm+wIlmM8J0RtXYyCSLGwB6DtP7BBq865J3EUzoLnDXtw/pE7dzauQm0ryvabRtopCzgx8mvXq2f
mSqOiApvpMrZukLQf2v1fr/NywnkgFC9ea1XLvEOm8DLeAdWzH3iuEk1p9+Z8PITmPNXIAZysF6r
boM30JcaxJi9rgIITAbd9GgKCP+sI0m3sIHTPVEhqCGpwjuffZ9Ve2HsIm/aIhzT6DBx/ZSlmX2M
4P4ICgqCcgTu1sKB1mgcBC6NJwdumH++js2p+nQqA+pbLnhD2GXjAfXnfgTkkE6BK4TbuvVhLQOo
v+pkASFaNcWkhKGVK/LXEKp3AcVCmBoFzq4O2jXcvXoDNtbJ6aPnvKR4FM9ZZbl4TasCBJlJP9QO
CHw25j/RpJZbSlcNdrXLpK6TNwbLaSEmhW1XrheuPWR4Q+Mqz9vBv6iyObUuAJh1auMvquVHXhf/
QvU174k/fjhoQpDCASCBAiIN/+ufPxx3kpCDxjXkT97a5mN3GHrl7lRXnVqV5+uWWE6MqJuOAbgB
s2u+NxFutEAngnqOGtoq9lrpPpXj8zSEdKMsybZt6l7bsrdwP0VAzvfVcEJQ0d+qqAQgN8nWQ1BV
F0RS5Rkoq3XhwS9B09xbj53KdxaepVaTOQcP5xPQegeo6Wj8wIc6X4YJOviDE4NwOHw0dfBg5Yws
8IPBpitzvcpIz58Y7MwZscxDj+0pCwByjtbjxIOFo7IVhQ16duZiqN18wYtiV4cREqTX4rme3dig
hNF9q4AY+OeLzEiF/XmubcsH8Ry3LEgZ4Oj8ea6dcWoKTfxqnUZwbFAVnSQeOye/w7Yq6WsZY0Ni
I1g8N4IjEmEXEdITOE9zg1W0zs8+U0+8psJekUNpbe6WEOJdyRq8gNwr+AMENII4IV63divNH0zb
CKWUZQ8LcYX9fXLqbPC3lgTJXpeFaNud3/HpWkYOj7HntD5ouvdEB9+b0vQaVS6yF6detvBgecNi
bxy+sGZ7txumSxn6xebW5rjJf3pGv/nb0bS/jHh9LLhg7CmDtbhuGYn2bZK2p8zLqhX3Jv3K0+67
aJtyV4MxkF1hMuDdldfjRtpjtyJuEbyOWnfYvcCXVbMkeJ1CrRaldpqTzgZxFKP3GmLT9QAVyQEO
Nh/OEMDKTiH19hJJpeAy0eJkmjLhpQNyk6KOP5FcF1GC5Kvz4NsYRIf+5ekCZNTn1yRktcFBhkTz
zE+Altyff3kquSSuz/I1xOSyU0qDtW5V9cXtWL0dCAnWI17u7756cZmsv0U+mxDQqJOdBNjhmeTI
Guu69TfaTDp2IaN9cth0lgNidUifFq1c0USPgwp4bLMOghi9fh5rUPgXlcKfugrSRVhO51Tb3leg
mcJFbjnpc9pWgBCQSB5sr13CISefsoKeKMuRqXaugfMsNpENId2oF8BzRONadpY4O6USAKzQfFWm
3IpNmw0f+RaXdroqEAS3c5k+w83lvsw12ErlyW70l1GR/Fnb5fdw8MPjrdbbUBMtE5yYuZMMOjpY
bo3sj3O1D+EhQ5qIOOKjeyVzAbcGivCb12X6koLbgW1uKBGVraN8wSTx90gWZoFhgcIDjGQVZYW9
cPvROk5+Zd86EHAOp85Zh2BQPDRuD/B34OmvJCeHFhf53x1JlrD1w+8uPASLNoR3oWgasgJQazy2
CfxxNOnyTUCHz9MRJadmelZ00XfagMkcsqTassYnMfIbAchf8vRa5zngHaJJjn7E050DxMa+n6Lh
gAd9sCmiAZB14D5WXkOdB9z41dJtOvlSeSrAe3sU72DifWRWMX4AwbnDpcGzRYcvT5o2x49FBLOs
/b8SXz02o10fAf74zpoMZCXo4w/73K4HBOhw9LMxbf4tNwoiKJ+veBDo4fmxYAhHNuT9PynjcT+b
NCTdklWnkn7pZR78Y7kbbFjZJGdTjCIj5yYvIamNbRMuGvjAlhXIk6eKPpoRvT9mO4U0AY2Co/te
qLkaRW6zB8lxcW/Ppsg9OE6eKDhBcWh6vKz+eXRvMx29LIDntBuoyfwabDosGQVAKjvjsp35rhq+
FbVIIRcEpok5pnk3HiqSAg/fPRtOrClYitzDiGJ/qxKn2NYyL9e6GLFlkO01xAvnkQRVffYp0iyY
dg8ezthl9nhw+3Q4y5GqRZto90UyxtdVDrO7ZY7zIurxR69d7KWndIughlyUUwrdbh4M3iJFnvdt
ibyQixZ29gVcz+Ziuk1H+2s0rsePzE3Fxljypqhmm/5eBWV/WMjGaVamYxhmSlSDjdrsj2/BvIgZ
YAtL4543jnpTgKUB3ms51G2syxRpwn+58EcKA2WEBdmsedjYC0jRvAonAsfBqtrHpBXkNND20GaV
XcWt3YcrEJzwLpI20gqONDqmvbsdvcT5mkCnIi4tZV9hXTbbBm6LnVsr+6KLMl0SC88wMDy+ZZw1
W5Vbr5YOfFidluSLlErwl328/6s2hxZZmgPekpfsg9XPYSfot7aFglfSt+kW6fGiVeEK+EWx/e00
qKGLirv9qS9b0INqgPZCt20OoU4GOKbvh27goHWu2/ORrrJ9n2die2uqpwSwDlBx8BWjWGYuiUuY
OUdTgOn18+jeloU5PSrksADFGmQXDDWjWiioI6IYKjjqWRWQhRXYfb2QM1nXFH6JGIGd9RzqA8H6
3v7bODPk3hPOM+5t7oAIxEBTtTJDPCQ/+ReLxdz1f+yAkL4RhHz4/FxkmcBW+8/3IN7eUPtLLSQZ
8axpZWd1caHtbB3OR/6QLi0OKVAAlAakXeH8CvA9A+MaRz2ga07irCvldluvD4GxnYuSjOWmJATb
l1zCJa5TsTdHdK5afMiqhWmUzvB7t2kbLBBsJy9YQnJ8E1UWYqlzITxQcHw3fbKKALHQxHNeLYC+
l76nh6vd9Onmn/eF8/7vkxOY4iEZgB+GHhsbQ/hG/zwxiVMPbo8UqBugxXB7SwT4Jvt7P6Yl2H52
b29Siv1hgfyURRwmNlmWFETEtM69h7D3vAfae9gGp5Rtb2PgpHpt+to5mCGmqPHm70UUXEyNFiWi
xjAqt7YUl6Kx6d5yegiDNPMTBKphFzY0yGjope3FNP1qz3lC9/emP9tHV+PWyW3gFhsHT1GLB3Bm
K3fVWTNJbyTQeCeaIPLtRBenFB6S6ugnS7vwZM6FdlPndvSpDdF4B7K0Y3clDRAcZlxpwXlZXIlO
0vcxc0coxXFra6qCRTHBHfOKX6yO3GngrsI76T1yRhXDKEcIiQ75qxbF0qmb7B3qQ+NWDpkFLQOs
NijosPg/LMhCPhGnbZ8GK1hqxxmumYta6JNhhZefhXgtRjgpa6+ZJ1d4eltwjmkHErBDx3dmcFAN
EHsB0GJhBt8Klj20PYMM3Ly4NxK2cZESHYQMLJf4VD3N5Iz/fDgvWbX0nFxtzIJ5VrinsfcAPsQI
bNhXPtDE1xC62BPg/0dSWN6TxYt+nYKbsuyb1H/yB1pfKnvYWwH3nswIoEe//a/xphNSHd8niGPD
koWiYUiZ80qz7tGauuIHHK8vNBrz19TL+7UHYty+DsriChCfiM0I/FZtI22YnS3x+odTjLHwOlXD
tG0InbammrsCREw+Vt99J102fdj+ldjF98Gfylfh62nFAQo4yrnAF5lWpgPCFd8LqwDFNgdrpy5z
aJ/a1bCYWFc+JjovH5Wv9LKcdLW+t2Fv+IUnIjmYETaZ9LUDkSxNATEp2aqMwunB6jz2BJj3jrTU
/YLACXzlfApiU7VKOJN9u1CAS2RncI3VQU7RuMnDhgCjpIezrZphyS1FvpAweqpmsK4o6DLUxNoX
bqOKvwf8EHty9FPldyKGs8TfmmpbNs1B5hBOMFV3HtJweR7SoD7DHoY3BL7otQw4XZoq9t+wvRgI
upHZAQD+ZG+CgXa3W/dzo5c5zUV4FfYKGRhnmw4w/YVpNHduSYS7qr0Q35V5hzZR3tWeg4NzzQdZ
9upxy30BnOXW59TcNX0SUPRbXzu6/x/zzJrWvMo/zZs/3XzCr88z3wzYdnmx/O7b5D2GHZffQdys
oFstvFMOcvQRjxh3CccE/doGfYzIrf2R5mGA7VYYXtuR5Pskt/U6sXz31SvrqxnRDOJH4Kr6eVCE
bkbljcDUZvmT0xVgec5riEjvA0Bn3iC75q1cWb9Mea+AYtCILdYFWVt47D14JSjmErDTNzq1r3jd
IIXAWxLO6W4tj7z4g/bfEB22YpINw0NBvGhNIjYdzDJ+Fya3ZRTN7PsyIGJhmdN9GVHPwVOrjg6s
YlYsxvAf1opqoKjMVwqJeJ3vOKzVEJg3rMAuxa9c91RF/hMyZPx8KADYjrCsXwNujeeEU+RTbIeS
7W4bUfh0FnkUZUeVF+5LDfNsgYjaz6qYe021CYZwplDoHeCB6W6cXG8hlWgfTTExDWBxxvT23kaR
qaiHLzACbsVzPTwRs3bvj+20SCWhTzUoyk8WsIKWSsRjHyX5U52z90I70zfdjB2MrNK6RnXmwKdc
ZkvTUfY5TFKHvE46Z1vhD+UGBIvorYvwIp1nUpJjV9bDCPN4cbrh321vQQJlze6q5oaf/9WOXY11
usPnzRHc6guvh654SwoOvVvs9DNSgMABTvA3YpG/pebikUQQXsymPgWHIO+fyqZYRFZfvpC5KHoo
roQuf/LhrX4pPHUKIye5mAEdhxBOkxXpyXSKUWWAhYX13lQJ4fWydzaliIOica54+yHmkVr+B6mg
QwXlym+cD3IJwO90IoHtHmvlg6Qkvfpr0eJx5Zf+hwcbHugU7T5kTl3vEgoxLhly8eIU/N2M8LPh
0WUtkJ++foHCWwDVhJI2/mViYfYyUHjVghRiZVL2p5Yj6EDnKnCac9pbA2vt5Je2C+C0U2m0K+mq
njz3PEvFrSIVwr+KrTa4AzXkU0oNbAN31K6sCumfLZki0gN+AQNlqa1PDWxm2CiFgDqX3eIZjDZm
F/WpcnHeNAvRa+qNPx19S+rdre02L+8Z2cjS+htPiASBABQw5+xVb3XIqum1P9sQOSBbHnSA4s9D
TEeEV/zJqrLdvckcyfJ7z6R9QeAvuo3kfvKqKpUC/xt80XA87qPEeQu9zN/TbkqushLJNYdQWMwt
ghTjc5XPhVXh2dIWQLeaNjO4cgKw7JWWoEZgiClYSJpTnpRbhNWjWxNgFNj34aWzSMKzFenuas1k
xHqmJ6LFmVsQMvrUYrpJoZt5TOSV3dUpWJ/FejyHE3acQHpFEGfiQ3RRrubXkoO90/VQhkJmRH41
ReNF/iHxoqM1WXEt3Zg2gf2cFn7ziKQCsT/XZNDZeLaybZANztXU0myOq9YKL765kwfCX1ZRVW1M
1QnAqbBAeF9yW70nqdsvlcfKDcgLw7N0yN8+kfUPUcJ15ujmHX4mH5HeiRyjhnnHksAKZSkv352U
I/aFoXXE/+oI855DHRAY1qW/C3PVXiMyY4N4yn/wTRVCh4narrN2orLfY/e6GTiCo6bIRwbZFHNo
epXj3npzUQ+QQLA96GL+Z5ppS+eO3xaYqzYD4ongHWPaASFaUzUGhxqugbOcC6jg85WwpB8b94du
Em+WFOrCQ4Fs9L+1mUOPZq9DaQ272zjTdl+B9pMPQ3H2tiQIe9xXQHZXulaZ56wBQvjGxJD8NQK8
VOaJ9zHhXC5Ey4onxMADBP2zcC95oGGoA1GoBzW9/prUcgHXWOd9JAzIMzMphCbOugMKY4XH0Q+3
tpzXQoiFm9bjW14VsMcQLVwKSse3SGKPnFeNd/wfw5x5GPtzWD9kLtwHQI/P7cHg8z3r0i+e3SKS
2tfNaxjA3IdruP9QBRIFgV6LEKxqlknJxY8hAc2+KIf0Cx7K+bKTrgfxtbDYBJY3HYBlrA4D16CD
TXmLtKIs7K6Fqq757MO2ZLNUaet/n5zEW+iwKp4Gh4xriAzoA7VYd3SkguegdutnQBoAwCuz5keG
nJ2Ro5q//bT5YmXC+dKD/rbULM8uRUHJ2ufDtvDg/eLKGb+G3oeFWCmCbbbYjkUyADQnxq+F/GGa
kyz61AxBrhR4qKl9VBFyzRK/b7Z2YvG3urLOEOSq4frz2UM65C/S8dhb1BQwIh2drk1V9oiva5gx
Z820egH+fGlm69S8Xex82SjO3yJmQZJeF8ARly6kGnO4qKg90P1QSPeLoP1mChrrCYIr7KEl/aOH
ENiXHBSwXS47d1kE/MUGLg/OGAREGbLcxaBYl5dgLhzbLi65qNwtp85fTa07ujBtXFf65MJjZGr3
wkwlmQexBoSpTLtZyLTD6wK3GlkraxGMqoWYTz6+yexHiqf5q9sM41FVLYhOc3OXZsgZK6YWUcp+
fCvHj/9z1JQEP9fKxw/XzsgrdzISu3WTbueMVQ9pALw58uo5MRmm4EElPHiQaQWILRCqa1M1HTbj
bJEqMGDu4/KxXgNOY5+jeap2O/vSt11sJvEJrEqkqz+SYJIbG0b5ofV1e+C9KzZ4w47XNuuAjsId
+5q5gFR3hRd++H0ODGCCSx/25kr2dfDBEGpb6GYLvj17qYuBLHNLiLNgUDzXQSO3E/ZoV3/qIJ7P
+uqtsq1X6KDRvwt58WClL3hSWDFyGqcgyNjtjgjrv47GX73/5zii6RuUUpqnXHVfOn9Sj5oVzikT
SRYPDuhfvEAW2pZV9KwmWT64Y/hXiYjV+zhL/5DKGg8Jkt2/jHa0M+P9kPortwl93EVUvLeIqgVp
CsAeYAQph2EKKEr41In+DIHE1eCN5es45WRP87xeNtMUvAur/SiqvH4AZ8PDezOaFq6The9913PQ
pMLqVCXQjsMe+EHN451AsxW+6rRrHegOOuqDZoS+w6su8vA8VC3+HElKl0a1YDJtc5G4OT2kiYJ4
BWqm0/ean0eNRNwib7xqe28zQ6p8ajesbdrb6ve5ptdxIfoE6QZZATJJ5dgcTGFVzRjFt8OhbG+N
du3AOzy1wc9Boqi83dTzFYvyj7DvrRP+r16A7HZmHYvyMM5V7A78OHDqcGt602FEyqhpRBx17vWg
gbGua8pXpurQItyGJPTjzOfVC054cWC8dLGDmleePwMsp49bTfUdqM7lwQwdPYDEUwR8eJq5fVwi
5p460lsnaSmXdKYAwFywY4Kn+dZUVSOyU+eJ12SCIkIMFXqwabrIOpjeKGuqHacVtsmm23ObdY1Y
2NX0OqrL1kAiVCvoJDkLLyqtS275jzTJozfWR36c4lq/BiAsbgrS5SCrdc6pGVsJiUchX4ISWna8
FNMPF6ahuUmAB/xtuoSBeAV1/Od0EuEKB5lHrjw7B46qxt1E8sw7An8BHRIA4F4hVj7nyCzxYJyr
gI7RNZQg0rXpdWtvWBZeOm1Nr6YkAAfGhprpPFg27ZvgWX1xBj68DhANkLQB5F650TM2rIvegqEH
bqHaToAAn0HMAYJ2FgqwFZQrWUKAhcTe8EuhAhUD2qcOphcaBNsUynZPUK2tHx1Y/qY5z217n5Uw
KM2kNOV8NRECzue8pLAZXrehXqXVUD2WRYaAFiH2IvcyBtfb9KXjani8+Z0YHyC0GvZbY2Omcvxj
rGBfkBJmePTK7GmSgbW3OSTV4dISj6Gl7CVk0cQjyDM/j0yb6TXjmqaSv/Xex1k0Qy6eINtFUWqB
ydf5MyxAW0cOKkLazxYIwqJt/Ft3DQDYsXG9mOKvcra1gtwg0Cu9yvjz0HrnrmvDc+22/DmVLF/y
ZIw2plNZU7GrBvgcTe8I8vxO+2G2oF1fHMDoDNYVEU8TEPEH00Q6/vMoicJW3MY5bUV8XPno+l8j
e6QY2gI0gMu/fnby3n6vy1YC5izKNfDC9ntq64MufPmcIb0X6J1TG/Mst9+7FMxKNVrjWckkeagE
+WKm29FQxbL0G9hd8HYLmfaxbIvqUE6O+8Uq/VUvneoZkR73OpbTi3nXB0jitbVLAYf0PMpMChu/
PJje/55kRjFA0/NZhQfs2J9wizD1cXXekBdzo6cE6k6WllvftgGkASTj1nafw8OWAJ18H24ODYQD
UBGIiNzr5ijA+2QlWaMWPl50+ZwAJzqYIpiPFMRfJiad3W+9CkSWbm3GhD7Efpg7FjHU09rbZBsB
1+k74Mj9hovwUUqyRFA2TceVB/UsEB3D6WwK6oO7CiEItcHzESrwmlkIfUJcZ9FQMW79VHyYNjP4
1pF1uNn7YH6AzaPva8lO9ud+f28AmRALBW42E64hRmR6zHL3mYgefOvsEgCs+0e7DnT4xtR5zMt0
rcFwO1Mf/BN4eEh5Ludi1l4aE/dkKqb5NqJu1Q58MhfUvv8M5Qqq3gum6Q/EmYutmWEKRD3Q4ePs
xiqHWO7ntZBmWS8phQbHfbH7bFhAAPO6LZLf/vqoAITSs/m+Dfcfex9hsg54oJWJK4I00D6WTXQp
kgDqcXOo0Q1UeqI0fbiFGoHek6tPE+ouuJR+xT5PmKebNXwgqFdAczYr8wGm7den+AW2MwWetKPY
FbZF14WM2pOqkrcccO/trSZ4d2rmwlRNkQe4mkSJlU2Hop07+y8cCoe2xaCObDksdvnwc47r5OhR
8xrQscPzqiBfPdHj9JnVzBp5FqpDVhWAmP7xefdqQ6FTCz5BsGohUEDdoDtk89eNIIR8KxL4VU7h
XHjj+LcccZXcO+9jzTAgNMO4BUwQvBLMN23m6D6u7wK6jqZKLO4L38fdpuUQjphgEJtan5avoCoD
apyO8ikXyRFU4/achJV8ajmE8G0CkQTTadq0fJ4mQIZvA4YADJPEStdgcImn1uP9FSJkS9N5m9OL
LkaIF7qC84phmaWnnJWvptNMSgjkEkn91mat2Lqz//zuLwfx7X1sfMjoz5Gxm19dN96tzYw1bnUz
4dfYT+3tf8aboTeH/a+2+0eZXhYGt7V/G+vIOOzYJVesAMld6yzu/ebBVI1Tx3h/5iZIDOTHm1cH
rN5b1Yww3iAYt7dJn9a4O4/mSUyDwfdpjcp86J9LGk+S56nfl5xHAPKbH/9c8revNX9LPblfQ4Wt
5e1TPn3x+VuaNW7fcl7y0w//tNxv1V/f8PaFf/1gcw70YEEzwc+++VpsvDagF9KCd5pEnK39lKYr
s2ck2oseSv6X6TMtniA09rM+ACoY+1Nd1uIkRsAfA9HJuOZjARGOrLttSBU8gCvWZlmMF2uc1PDd
GYIXb20IHVjtoJcOBz2kxBXVSw05SdNjxpjRyFTFYmxXy5Vpu00xh1CvndYIDalFNS9m5oWDOJWT
rUHV8K1TZfv73GmjhyDLUYAdsSVMOYt721BhCy+ljTw58xDTAaS4C0lVoO59pIwrYhqJg4zkeDJD
shCOQsXzhdM64W2C08JogOTC93vTIBDdgOCmD+qdwBoddOhiq5Th+laf6GOSAoIYpvxiAkx0Gp9N
zQSfftVMH2mgRDCPNMGguaa4wy9/jrwFrXT12FoLpBJ8bio9fs1DN18qMgEXAcQ9TIn8udLR7+0l
8sYl0VSeAKsrzg2DyktEQGlJ7aY4m8Iqs/J2lLYCIfeWImuLRHBqcR+DbDlqGzLnmxncqxS4SXMI
6CEQzVm5/K3tPg0oyrjRuD2IZ2FGmlb6QBC+FFNk7UGlheRRwYgTm/rUAJcoEIRgAAyj/7f67fBX
o5l5G1M1GG7q9zG3NUz9t+XDqNvih8NyuX9kkIbwpjSIY2pgOUAlR5Ho1uqxm/1PnTMCHwvo/E1V
RbchIB2U+W1KlfvYP6VTJIDztPqZj/Cfro7l2INVCcQ3s7bftrAWzrUEi6JnQAD0tn02TRGygZxZ
PXWbLgvUwnSMc685MgUwMj/AZf25hmkys4YWmUlIBrRkCwbNbapZc0jFrIWTQqfT9Jj1/h9d59Xd
NrJs4V+EtZDDK3MQScmWLdsvWA5zkHPGr78fihrTd86cl15d1dWQLJNAo2rX3m216MzVZ9kqF7n/
SpVnbk1jdPhS00xZ6EO0850+BRoOA6n44GxJnhRTn5r3GDX5ksSDdahrLTzoagH1J718t8dAux+w
3/brwyMz+PPCW1WPr10+oVn7e4/4e5WeEHNYGrMCuIPsdguddLtWaeO5Zu7gmxszzd1VQ//Ozu79
yNi7mnJJ7Cg9VXEfWBtPL0y4VY61wpv5vrFs+s1c8/PgALlOQvUTarm0hv0evGVWOtMPPVL8/T/8
YtYTTHfJmKyDQvEnyFp+7y9c0DJNofC95zztkKOWlkR6XoNLAr8zuGc6FPXCi4aVhOgxlIKL7zE4
bWZtuQ93a7t1a0qHe2CM4cfatMOPGXTbW5VD21Z8EoD4nCZ0lvyTpxVFqu8kQ9by4JGnnQ6f8u23
S54A4rKUmZs2lRIJFRfsE+v70+b3Jnm6PTahs7fWIFVftdwdTtT35o8Uj/V1lXXxQTXC+aOuZ9rZ
4Qm9qlWtqdZD2pwTKPBvEhzMtrlVWxvSF5+9YWh0t36ojvfYbCCV3cVqARaWSw2m1wL0tU5t23+N
aYg1NlnlFFfb9+A9NstuY4GlhHoVaj9tJd40ACzdBiNBpImu9/U+iLNNvKz8V7xcpV/iE4pX61Af
526TRIqx08zUc8HdtADkxy7Z3u3AqqbbXB7uRSC9BxsHNvY9RJxW7gZbA8aodRWHzVM8GfVTscwq
pfkZDq67e/hlMTCKGHK2BFnLaghJ2lnVSrcr823Oc2eX6O6wAxNrvPk0ca4QzptQgB/Uo+vS3ZO6
5IhiPTCp26bWtSAtsZBLRD8CCCoLRJo/R7ObHKJAafaDbiavnv/ThMlRWQtwk+RcUsIPBNhToJ0y
4yw+7GA0+K7aiDWAYLIaXngGsx/CLdVjeN9LOo0EgSFHs98+OexRRsg2M+TRp7zwLrHtlt9RRVEp
CWjJJ02fOJD2kc2HoRr3+lSjjpA2+Zls3rRvG924aZmvbzKfAmvfLwwgtZF9p7x8DWP9VYUK5KWr
NTrl8tbiiUoq3vbNGpKi3r9ozji8Oc/3929oUC+DjTiNvHfLnpbv1S5aXtYfewpUPt/cK3mweaX1
pX+N02x+siL6kVG66eEB6puPasYRwvbadWtUH5UoaJbSAWtVoK8nvaZtqGvjUx3QoZF4i5yh0b70
yD1R7y4O8kvG5LJpNw6ttfw65giNYtOb6VFMC5IT2RRNafuxNMqDuKH/ed+k8aL91MUJmlOpbp1D
Ax4l2Hs/TFERfqisft5VA31I4pMhSrUYjkgjOcSNGidrmC9Ohje6F9kRu6j+UNPfJgDOk7UPMvOg
B6EOWykXlUF3Q21TlzwoHr42Vf8z95510oMSjvE+yLZqGBR8OjM4PMijo0ASUxujSS94Eh+5O1gO
HrY4x1lL4o1RRjTxwQP05zX+ESlmmPF0LQ6z5W2y8VtjlN35D7ieFyVn8cknUT6AZveJFph05WpT
WG4zI9uSlhmoQVb581xb7SkYwdb//mrKV3BWq/dvqph2Xli7EBicayTuJmm0Q2RB7pyFtb6jyWn6
5rif4LxKv5Z5mhxIVb678/hT53Tc3mroCxyV/GimfYBHAeaeWfWP9mL2neJewW4eJKLtb21Nww6V
Jf4hY/8+dMsMWQkYZO9OtHQOVtJvhzzYd/3OcRrjL3v43HK3J9055zc/r/Nvdh5kMNfpT6oy5ttR
+0sdjfoig8K59j4LvSDaWFq2qMSk7XlIh53cL+UmKDdNucfWHmlzhBl2cd3zsgUcenJ674J+DIdd
eCUX4zEMi5nnyrCuECdDLRszKg36dmSqRloHR9V8FEsJ7D/3urROPzmdt+GcZH7r3NpYo24EZiMM
gg+UaH4VgWJ+Gz2OnxBZonWR5UAOIiddyYZY7byVY6VIonUm0K2gVRGc8C4pbxUhzXbv5tQElPjT
Jr6vBlQnX5xao29mcVmlcnm4fm+KlqhgiIOzFiCKp0YeBNFDsKUfTnvtfDM8T3E+rxC40l7dxime
PdU5ymLQ4QoaiKzH1v4gLg6AvyojTy5iuS0Usmw556mKGi433XUWdmX/k97MWU0NhJztQN0Fce+s
p0jl4ZDwvB7r2Ka9I8mB1lTf5Uivgw9c94u/7uFSTcFxC3g7HVCDWU1LKV/ssCVTFPslituC8JYV
Cpb0foMZSX3wKHyFu2MbRDWg46xZ233m/QAlsNK0zv7lNQoIF8MuKGRVlD9/x+ZV3ax54LkSC0rZ
/FSq5DDzpoX0iSo7cKYjWZX+GzUGgFv+1D+rZUKjZe76Bzv27VtjZjkIqrx/8emPvRhgtFaCtIJG
u7/oOapd0h8gpqwKLEtMH4al1dgY1SXqAVdUelLvlMiG86IbtJeZnCGCF1H+s/Cbk2X4xtu/RWSh
Bavk3EPiRiH3mg5v/AH0C486cAGSBUfWKIDTGST7PWc+ap8l5J5Q18PwfdWKKHe26ChAc7RUimue
uZZFHxO9Fh/7fN5BwGW8mYHv09YAPX28mAjCORuoMR0q4H9uMozM+9i06h+bRhjwlZSuJM3m4+3Z
oIoSL+s3oRVjV0H937aSNn+vkyU1tmL/cz+MwgF9rstymY+3sGKgC+daNqp/SrogtVfiq2mHMIZi
uDzCPKU0run4JOvi9gd3uA2GEz6N6Xy47xbfNDbasfHCr49YmRmaMu7rhE72P4JtmMe3Rgd14+Oi
Eu1Sf9vQzBNus3gab3JlGYJO+zxmEIumana4/wtVNXJWQFzyg2IufyGjz5yVZjr/b13s+18Q2an3
9T9s49/i79fPf9DQDcFfEj2ZixZgiPs+E/MfPr2wi1XkTtXusRBME4ncaD1mKERyjOuPAD0+qkZF
FckEen+1lyFVQmWToV23FnOSZZk2AHCQTfCMfZ0nw7Xu+vctsmo4X0voIWHc8dV9T3XgS909N6iB
gYqs1cvc8jcX90wFetuUlXuPIq3/qUtShaLgrHxQg/QsUX1c5mjaqROiAW6JAnyKLrptG892mJnP
feNpTxAwncRlLi7x1162H5q0u4hfhhJumrU3ju2ekjCNtlE37yDORqCtqROUlMbmxVvaGh++ZMya
l2wZxNc0NEBIiAxJmvRrN/FpUHGDyr4uUkWvVdTCYKc16qUYRv1shKO19eJi+AyX8ueqMOxfZUov
FTJAX/9naDnYnxUrt381ekuqtn0PDQy6ER9XzQKn/7yEFstV6/++atkOHlpXxdoC8gDgzNQ3Tt3n
26osOLMuvmKK2gOihRNN/3/7IH0gbxY4e2OJkDAZomqkgVUpr5XtO88GWtrnsUg+jLPh7OIkL9HZ
89VLZhUaCMFlBk/R3fSmwVsbag6P5LLwiJMQMac4Cla87o/7xwVkoez8eVp1C59B7Gnnx977bPkZ
6dKi3mv6jgqQdrbJQk3DAAIbrdmnArrg4xj0J9W18w/0FuUfaEH0qXJo3lpMWdB0+N46oyyP4uPY
k39ItTPvhjyxFwOeC/QWYdfmNQnSPkQMPW2jd6mylWXZkKnKB031xie5hldALokq4e7xkxHVnfba
mFB6X34R2eSbtCwVQTsdHj610VeDVscn1Qtfw0GfL7UJdmYl00pN19UIv7NezQDlxQeKluTAQmw8
BupFXIk2wmsn07hR7IM3hx+RdFMvjY2aFY2QUBkaaKD01mkO5/Eqg9154zUqqA/ArHyu0hR5VvHZ
VbBVo8RBAYl8paT/8tjszzQ8GivJFEZ+15/9jOe1EcTp06iE9pO+3Jzo+7L+MP289zZOhK6WhPxb
3MNXU17Q54VJZ7mcDP0yc+m5QsfFvmopBO6WwZ9KUhXhEBVPbTV+U0cvLWAgYjXgYHCSzMXvVbEi
W22PUZhB+YdMx7OZG2D8w2z+VrUAf3VNT69p2yiHqldaFw0IMt0rIJsojxmOe3G8v96NToMv1rbT
G7zUO/Q8iidZEJfM5iL+T1+FBs8kZ1I27lB1a8U3XmiPX+lW7d0oUpLltIZhx+mVRh3wYYepgJDa
9upqXUOCsUutxHq2g8F69iAP25mZV61hkUU6y0UC98mvPN7VFhMkYXzJ1WGvpwG9OoZxjBZmcBka
oQE34oiGjN443s1cyMBVosVZCSs4+Eh0dCt3LWmxvq3tY+Q3r6avtP5GEmRR9W1W+TTHsFJ+AK5R
rupm1j+jaedTHzHVF29hZY0LM7/QnQunlN8Ee1WtaQeaeVnPTOvXxD10B3Ww5rzFNFj6hnrmnNI+
cd5Ud5EO4Qj0wqf+9/Aw7QlG0JZzA69zy/QRo2XwvhVu/NkZDA6IVADOjZDIj74LlTxcW9bZq79S
7kVtdTFQSwv2UTXATs+fSeub5LPbBfbejQyPLiHX++Rq6c2pg/6Hh1YJXKvJ+FwhHHf2XTSJHdqh
fwRbWQ88qJKdubXOhTOOFI0gwQRPMNCCaUEm3X7N+wmQwGI83L3dvAc8fL4y0iYbJs36H8F0jJcz
HDSpEsVnKhJO/eT6sFTIIE5ghfEZwLDJy6DRLtl4DUzRDDI5q/MzeZLgg59Gf6kTPKRizcvrPD0Q
Wt7PL+IZ+l49R7H3RZbuQTEvbPHUpJvHnsjIqYTVQXkQnwyx1hypfUdXsVTbs6++VkBzsrzy09ni
HBDReMucZu+OPt3VLXXHm7WcwMBLm3sx68Unszn5AnJNJ/NW27fIDJ0biiztkYYkmH4Iul9jQhdj
4+QTmnS/42TmGsZzCCs58P2/989ODLVXDGTDCPo1qVikZjZFgzi0v4hjiCSGzGwDLYmVTCkWvY7h
LYtyxB/cADmEXP1lxqr2BM2A1e4Lt0DdnofOVgA2XmP513ye3vvClr4O13ff5tBPLwlv0HsyqktD
Bo3XSVdwIGyKH2LZXehDze7Aw7ma/B5slx4im+oqlz+WYz3MUFqboT7WkDur5uaLqbTWx5SW7ql2
jRd7sfowddZQTwDiWsy6VSy01oZL3o/NGv6gapfx2I/XvouyGk8o72jVlvMyJpHz0mQKSGS7v0Zm
iyuInFvF7VDWksXl8Z50dpPk5/0avDqkyH9UH0mCf56SzrsBgYR8e+HdFgLuREyh5c75j5cQYdyW
gSzqsJ0XUm5ZiINBXZAc6n3vI1j2L/zeTu7zmmrpR9WvdSg809Z7qnzd4wWVmW4qAPBz6/DHqi6B
EuNo3E+93NM3Ei3DH5Fiw5VHZqUrkvu1xSebm+WndBQYkFM5RU6XXFy6Qw7OBKxtsQwlSeAQYZbD
jkX1ZbGDkXoO7FsNfASsPAJ7EqN/mDEsXHTBx8DAH5vvU9lTcKurHKRBlII2HX1GTZDOInqBzJ0S
muNT1XXjUx7mSr5p1RYtK3FUnh2vQDX29yBg1Vm3esTrWsjndNlu+aa1TSckf8WUBbkCKvaVXxU3
5Lq9W6urrzYEIicbPfObDFMTw4ipJ0eIut5d4u8RogW8wZ3+HwuNp7+GpHdOD//va9x3LhfiM7RR
4JFIoivJxHIzm6byyQlzGDsQ9PCtWvlEE+2l76z5uSxzDh5T5AOzyiDspGfSHjKbc0vavECnUh+r
cSj2nRNrr3Wp/5II2g7PwBiyL2HmQZ6lFcbZzsKG9IDtmIfa9xp41xfalT8oVvoBKbK7fV9zAIOf
xCvkLDL7h892GhLmoedt/rjQHENBU3kxbAqUYvZxa/1QFkYUGdyFKiUS1hSx+6aj8QDtyT98DvoU
qIj51bxHBfOHbClHh9qETGWfrg+fzREuSbFyf7g2Y4cMY1Nqzy3Nv5um8BMKIv6CYUL+m8bJ6rsV
KkG7rcdp5dN4fJVga1K1Z/Db/EWLyNqXma8+ywKEIHz1eRtbiykLasbd31UMih7sMqZsnyFYCO4u
V45RHD8DFi91OrBy8HDLwA0t2SAiqG1UWUG8frxaix6uMZWnfITHMXSCb1OYVHtR0Mkctzqo3vSU
+wHsZeIDK/YuwDMtMmxZ5vd0Hi3QujG0xqeuDL80FH0uFujWV78EmmjM9PBU8dy/RuNk74vMyTey
mqNycNFT/7ssVtwgnzQl+q7BlHPTFZsG+mWA7dLc0KFVQmP094LMxnrKD/HEdxlirR4phGU5HBX7
aebh2cAQZK66+ziHe8VBcg+IgHXp4i86fXbofcAfc3aX4W479gDBuzhk6e4d045Gv3je/OF7xMhs
7OBzyHV9K2IJDy2Fh/lQUZDZrEJvtCJ5zvhvUguZWvcoD2owaC1CDI/rxOoEF5sLU3Q3V9l5VucM
fIJbHMO+2MxNVHHcWRaq2URYo1d55XaAUHua3Ww0tes3kv3qM1qPVnme6lfaw5Z8WFYnzhOyFYjo
lPmHSZteFYp2XxNHM7ZDsvSNDpjkx3k59Co64vrgDJ9OskGY3vuQz9a+Tdz5XC+DzB6DNajwGYl9
n3b6sIsGPTrmaTkra1nh7j5Uq4X28exIfEezx9mNIrbWTf7ZsJPpaKcTGf6FMiEtfarmQ+IAGFB5
VRBn1WRPVmH553EJ+UecmFZnpWvF7stzmbnHprS6zyAK+4MSLS1Bjdl/RZKbQ36sfh8AaG5btVYW
ohDjA/8VPz1kRL5nbcEjIRzTZ8pHKzVvoHTSc+gkqTPt71ichy1VVamvig/ejnkTBPHTn0XKuOA0
P0I9Jul5SdQHvFit6D8q1o3haGvDhs04SPzpY6E285k+W3jCVe9LHI3JDeCGdZ5QxFz1Qd1+Jj8Q
HRUv4FGwmAn0L7uabg7A7Km5ttzJ2KX3xik1gOo0aw/ZIrAjPpllmfYWmB6SaiHA32gw8mxr+ePn
NBvyk2kOnDbQrBqeFN/dV6bnwuBVAZrQ3Xhl1or3EviLbCw9rdLdqoAiWLnNgFbV0vvaRmFygDn7
K13gt9TxDWqhM5/EuYzsJw29Amfy4ayI4jrf8ZgIN/rSr10WRr1SQ7qRrLnVP03+/G4+VvvebZ/E
lFUx1Za2ma6wk/g/NEFUtD3k/sFS9HkTotn+5rrZADtGHsPnQFNnERk/xsitb1reJW/9YRzm4s3W
TGWrclreWObP2Um6ZyGYAMVKc5E578SSoSWBf9IHkOIPX+lN5Z7KKKU0r7VeZCENBij0gti4E1zI
QljX1qoOhxmBCUgvrJS7YhCaz2PshfTQ0u4dWGX0CVgWNL+LLwiCEfTR36syE1/hK/Q0ONren1FN
5M48PbuNPqyncR534pOBXF93rMM5WoV0aT2Lz/3VmwWSh+ZML7+FcntTqDvfN/t2Jb7HkJVefY97
BPedtvuHf6gd+Ccz7iJwCyE1t5f2/7KZX2AWhVTSz1TkoZzwAoYo2Qaoyq6VII0udTOG90E1tOjU
JhEJxLzud3mmph/nvLBXKmWGH54SbX2ezP/xHOPSjl58zSrT5GEDyUDl0klOpbI9xNQPL7FepOu+
DfMNkrXTxpYnXmAAF5PpRI3G5Gh9ortkuopLBpfPzonmdZQ53ek6oOl0mCIjmWHU7OKB1zFTucVt
q9xGJ/wS5TH6N4sl/jBP7FPMOyxSZoWxUa1wSPjPQ/lWGwHAzMgmJ7B9vxrQ3Txn0XhNrVE7hBXy
dDKgEv4+e/jQ1njLPd6gHy4JAz/mLG0NZ1Q151sTcoNyY+5GSWXON/EVejTfQnd6aWCIOMVL2N3f
VOTx1BD4QZdcs9Z1jknQXvU6TmHpwsUfWKWHY36F8Ig6WbvTtEp5QaTJf0GACtiHrn0TS/xZFZlQ
xTr+emzok1lb/div1Srv9xLTI3R462l45sHhfjStIDvGYabtzMkvv8RTtysouv8IFbQN7Micr4rn
1Rfai5W1vPEnvbtKFIubx0KmbyC2dOrSrDvTgPIlUJBCyszR+F7E6rGRomk6w1QNpeWvNkqpPflV
8FmLTW0zAeG5JZ3VHea+NI+TEUHuPBqfGtOEakyKLqjZxKdWc0K+IEtJwZvIeYk9LHolJayYL+Lr
lxjRMBFfkpD9kusAaLa35exnRylLR1p6dXmdOU+pkj2Ly+58fV/XoQG8JIJLzR2DE4ra5lWex4gi
f7RpVT5KaUpfujTEb0MAtTcqG8GXagDtpw3Zpsss5dJx4CPJ2BZgO3XjixkbMB9n8a/eIPHVBlny
WitorQXgN49ZPAebEilwKngxKDo1s1R0hv9tKksyIBQZb0H43Cra0/8ARC3QKAFUic8s1WKjaDFK
b/9/YXJvRtP6x2lM5lNYtfOJ0gPK0cNi36eegUKjHYf9qlBS6HoqjVxmh2DPoFHc3rYNDwla9P/L
pP3rZi6igDJI2LILzIIL5rDb9aJoVS4Hqf8pphzajbtVkvbnnTee09BJZvrCtyWzCuoICroLrbw4
hYnLr3r+klPjrsHIIPTrlNqmd8rQpqQYDjfUQcgtGJ2y7etmQDILnwy5Ok1waEfDnubBKYLKr/iZ
N0l+lLigUhGxICV1qcze3Afe/FzY5bdGy/lu0hX5iX7gbwVZAiAQnb+rKw8tozgY93CF6jfKY9ZG
CSPjFWSBtTKzeNgPvUaluYtDkqfe8E1mOT3n99nDVz58RkNuwFJibnal9uIl45VXgObN8yn09w4C
bGJCzlJswySGFC6zmrcSbA50p1l/FdPw15qTuJ+9NitvZPt+yZ7asLnV1a69kSCIJWNEhbgritlo
3ccM0H2ol8q1HfX4OZ7U7NTqzReQf53LZzb3Af8Z5iFQeu/kqTlyoR5VxWPf9XsaFajUkyrbeXG5
4FU07dVctKZcI03WspqHqnXNA/VFrPuGa+o2/WvoZcUWQbVhayKz9tyB29ll9D9PfngDhQSqOfb2
NUj+W7kM+hyFB6gCC1hDMbMcChcypOXNUOPx2PTql4eryj3vmGrGN7tKi81kRgnE5VX10QZzek01
7amhcv9RXL0/wYbquuHJa9MIjAniSFVzkmFWwuaEaMS7KT44++09L+bQpuTxya3Lt6FW+x3gombd
Zcr4DB3B9IyW+ae81DyugxDX8uTrtgF0/tw+CJGhrDPjqUz0o2yYl113P1uHzPdOj1DZTuWk3pDd
JDMLkmXtdEENV19sVOcuC+pzhWoqbTNNAvcDPg5H9X1BTFcFG3aPFtshb9rrYCoF49NZaCP50GXw
zkuTwgP881joAxOWL/j45YVHSwBTPKNBkfGDGgTZZqNyuRPZ/Wpqyd6VWULHXj49V05Nc2Cukxa3
6Sde5XYaXqwyP4SqOz6X/jQ9y6zw+7d65qB1rzYWM03FVqoYb3a3HIlK61NOy/ht0pW/xK3O5BsB
Thjb2RynrZaH8UaEPXM4ww50lX4VDdBYLwG9PRYQ3voq1l02NFzqB7IDyumvYk1O/bdE6O9F6FDW
wdQeOqMYTrRNDydf14JspXXjcGqD4N3p9QPJ/Tj6YChhegbGSQdsYM/FSqaKDwYJ4ZUvYT1Vx3Q5
LZb9K2WuHuGmRYnbjgCZzdXME3tyeQDazWtMj+qTDK45vs/EJANaH+Mq2PuLH3qytOFFimkHhoen
mxmf6Hs9AmQIzgMsqqt28IfnovO/uHRvfok0a9r7Q8HXtvUihAz0doVERniN1KT9XAEAofwafXEL
bzqPYdiCcWaXB+/BpncB4U5R+Gog5rGZ9LE/z2NBtWyZqcvw8P3DzBAEL1eyzH4XKevVzPtGk7e3
RClLjg9V9rMZ47VuTuM3MmnxtrBcMDpqsp8cbhhpp5icksEpxE3QvyYt4L0ug3vvvtqgvJ7ZCPks
i+LShuiapFZ29cE89aQ947rauwOV1Megme6fpiwobtuSHoPA8BHngGlcq6PDLzRV/4mBwP4EPPfa
qO3wqShA8IwIAu9hBK9P/sL8Vca/ZtdOPseOF9zGYV4gN5XxZszdsM+M3Nu2WsyjCB498ohO8FwX
m6b2pls3ZeFzswyxPWm7RGnztfgkShbUPn6rRqVAOW6RD9RSUzkhuUD/C9fxujzhth1rG7Ou85O3
FlS54MsFac6L7/iOLxc7b6diP2Tt9wCA01mrzb0U1KRY9qiv/V6cl++HtgyPsJhz33lmp/jnVK0P
vWv9Chfqo3gZyqb8yS+THOXMMPw+Qvz2S5TES0RZ5ae2MhsYKnP6sB2ltsCfzem8StzQunhTpm70
ILMArZNhEp8MEmgt0b2bHeoQlKj4/9wLsfYe7Oev/71VQ/mgtjN997hwYFIkGmck2qdZfSLN/j5Y
Y3kYCxslud8u5/dMfLLBdzPtSc2KQwP07MjDKX6a1H17FwwF7Y2MKCjrxZQBqlJyoDKFk2p8GqOn
u1Go7xGROb1B9wHEDNIxgERJ91eRnB27qn+hSmKuzNgZPziDNux9P7KOk+kWN59b6way6PCb4TRH
2ZPG1UtSVnzTIThGVPCvqpv6Dx434w+J4f7KyUCdxWWRUL66tnt0TUdJ174N21GD3Pm2Gpv4Rbd/
AC5WX/S697eg2duNmDZHYNIXRnKMOt1/iS68ZlgvyTIfh1w5a625V0YfTGkdvQ3xzCGwGbjXlH23
9gLNOgHTRwOH2xqcfQrH6q5CpSapzr1WU0BO3JsPGcbJK/r8VLb1zrI08+hnaHuoml8eNQgW10U/
ziRHI9RUINGdvENjU8sxnXqbLfVYgMEt8n2us6ldGFuABtH+EC3vhTKIYvnDfPiC5jaVSXiPEoVz
+AMowj5i/21r5eX2uQyXLFJ49hTn6niKy7OFnCFdWbGZP8VziICuEuTpRqbpYpM7IE+XnyTCjuri
KZcIWbxvQwfgqFnK9wEOgD5IfmpDq9F5MCW3oHKjcx3ClNpmdv7We/pN3lRgBfzi8DH7FMU54Nwg
5mXBMtunGg2wjZZO/dsU8CiBEq+6+JPSv+VWsOr6wf7UW7V/6/rpq0QZZuMdYge6PDEtEgVk6j33
KGafAHhytPJlclqaKyfvHkX5uN7ZbYgMG4xqMTnZo92a8TWvgmirzIX1ifMjeNRyzP8aq1cexNZ/
3Hj6VNVu/aWOIGZTyiy971ZH1TiSroqvnITfd9d6hCyiExTL7iyFgyTiHWEu35I8i18Hcw6PVhZb
u9ri6ZfNkKVaef+j7KAvcKreumpQal4SuMiBAbLQ8G1U86D4NluqudWtsj45bu0dxjGh6SvV9U01
mf0t7XplXwTQxncQ4j7ZCTkdD4TLS+b5BvLCuv/mJPVPkGPVXyEQ/ju10KhS0uuM6GQEk4JM0jRA
FO0MdIgn4/lhKrzk+XM7H2Xx4W+X2P/peyw8LtdoGoQ6IYlAucpjQYL9EvqHZkCAxu+tECYpBr5h
4dUeb4ob5RcxxG3nSqZCRwdxRpO5+v4RGwLEuO9CcU/fjF7lwP68RMtuXYvCY53EPbrRehsZa55W
F/Q6rc9BETdPUWBqq4mM7OfUoB3ONnqIdZdVDxazbRnP3l5Wo7Z2VwH3jbOsNo6LJpSrPzdeR5k+
LJJD4mw9J7GHO5m0MEonjR7C9E9nEw32K3HpNIRtvZZm2DzJ+6egrJE00KKXvqqil84okX/xQLks
xuLm7xe9JFCGxJB7Xh/+3CpfSJ46Z3HJMCuwgyqNER9lk/h4t0NaoTXN3eNqBuW97dDrNopkf/8E
/ub5HmWQck2VlIbqOAVftaTb5iF1tzG6XVsfeoaPDurBz1PQ09YJxadETBY1wnRw9aOYCm+yJ0OF
HrCEo/HJL+kThy3kV+tU4VHO+jLI0X/xmzb/PQ+XzH77s6GjtS12D+aiqSHD3CCx8W9mYMY673Yu
bWtL8D/i/s03W/SE3KNlOXZLfQvKEGXP5YeoBXQ1FTokm0eNhrdIex2PMWqQUuC5F3seFSAp+Nxl
tqW6k1i+Z63/rQykZuYRzgH3WEQBdXLkVlfDonLWjR4gwrbujYvY0+i0K20AyaNRAueR/feCmBKS
rMYgB+/c1+nZ5gX3zh4YfNabES6BP+gFhYcQHVS0lmCl2wnnoAyaVSf9ohY874oxqlZ00deXWq2R
qPQK7VhwLL91kfNJr2FArZOGp4pl3i1Z+23J2hIpyDZIYu+R0hD7O7KOMnsLIMXbSnsy0lyHqYnG
mzQmG+lQ7Twj9DayaGdZ9gE2MFm7D4vWrqHDCTvDsgv/ZI+KsR197BuOcJCUG+kq98z8bBnuN27K
H7vEUGjQa94HDo4UE5rLP9wSkAeauor9ttk94mUmwbAxDztbS0+Dn5+hsuQ/VhJP2aKirsrHQZfx
kYm6p6cetoTKpnu8TOnG8t8Z560WfjWSbBVknEHSZ2doOcAcx1bz2kTaIr6Q5TFMO6x4vUdBUKZU
uFZOa7eclcApJKum6CvU6hfqJG0ZyH3/zbT0m15J0YCQpUnorJu5mBcafuSOq9GfNtJQaKCD92yY
P+/9hGKp5c97p7sUxoLi170iZv135P/YJ1eh2NJprr4ii+HuIqd1gHsYDgAOZl0SuZeeJFwepNnp
4R8qq5tXg94NO0OF7V+C704J0pYrLPtIBmUgSv6+aO6RUjJVkryZk1GEn+1yTemPzvbFbJEOgmrQ
m9RDbSd/5cDgrrLQ6L5pwKHfroFAh6j4BtGQIG8TBtegM9UP/0fZlS1HimvbLyICARLwCuScHmrs
qnohuqtPM88zX3+XNraVle06ce6LQnuQSKdtEHtYKwcZmocIBHgUmox9bKUh1ptrKyXycKzFCPIy
BLsPeC4LmdnxUH6rP49z7vhtPs5b8EZ0xpcsAhc8BV/ExBDCKIxxpzdmE2yxHFQxARzSbU8Aj0M4
ujLm/Yat4w5D5SkEHnw56YbKo6B53sPfIZ1aRjOBfi6/GtCf1yPXiVY0AGL2uHXE8wKShJTGSEJB
vhpWZ8Vjzo7QLBE3rrPdSPLO2uHtl5/p5mHo+gR0+nRB4x3qS4F7MTB0fyPPdgxBp0d3Hejr4yBQ
sbEEdmxk3s29ijZZF1Q+hONV3ahIveGiAp+Xedkyui/3O+WUSWxV9EGcAdz0APJiNBza2aMK70tV
JVVbRkCKsTZlj3oBgMwwSXsfBHH9dem7v1W6k5UrmhIM/mTJbKeFh0MAnEVEA0oUbCND5D6tVLS1
oFavZF9Io9TCGtx9iqYHXxmKfvlz1TXnQN0EmYzc6WBS2c1R0Yzgn0HJ79ZdQF0JedQglwG6d9V7
QDOQZX5pNYvhkBjVjwBC2/MOtdaUsyBVXOV7kiiX8auKvhMbzbyHSJ8BNdnj15WlBvJXPLY6IKSA
1KKceuS3BJqLLLfNHhdLSz/GJtijkQRAyB9InW41p/gPAegtzsb014Jnun4xgYx2gzRKU7eWcFSo
yrPzIQxGYFf54E+Pn9AChlLLLEJQu7INviclDeYSJSjsjYt9bCLVd2eYgOGC8AoyM3IXGjQ0YHnu
DAa2gipyRdefywUM95tIATmKuzkwpEgsnarpZ26EDcrfMSDCA2DeNzHSh5+VhvqgBS27Y0DWwtKb
B3Ddo6NvQs15Vy0A8FVL2qVK/SVDMAmlUpEvDxQ/7RAcOnO+fC9A77NjBvCp0DeePzO7/J89nBD8
PhWfnuvIedBWK7y4cqCZGsaulxFD3VMqmqUzoGycFiiqlsSMoAHViual7Xmgo21jU5F+leARTA41
+uRbptVX0t+5iZp/CwcTHTu/LqeVwM7PUAzL9V0kJEyE8qmsqN5NSMj4atOOOc8OCkpP292mmgRS
90UKMHu0uG23G5pKA2/CBHzJ7Baplox0j8Kb7uZBKqWnWehaAEQGYxnoRlAB2oD5NTYeWtGzB3B/
sAcS1wZ/o0AE9tGeYCCm8KsLG1l8KGawpBtAo108Wkc7kKOl66bfOqkeWGRe5LbKB9g93+K1avHI
eb2mWrvpap/hSLMzm9k9sX6OPgon/OzUU/69skCQacxzhVK0JP++gCCbIbOEEGqSXnETRd4ajAr7
Qq/zQ1NFnV/1s3aZWSn+WIH7LjFEgRqsAdrZ/DpY5YfZRmWvkaQgYcib9eSUTeKRjoYw1vtnPAiL
HkgKm56J8Kc7IV9KDmzpA8AvcrTgIELlyIFX8RjUODKBIuFVRzMaqCxYk9EpEsk5dPiLMxlU5fDd
BmpnA+HME8hKtsjhXXBwKf6cxjlFO/lrzFCFEF9tW7m+8sjZn3ODYn8KMSo1LYSN9lO2f+836SXS
J2Z5uAvu3okU3CVd2Nv7sAvjk4r3/tb3ty5cd7ZN3lvK5wxvNrT2ZkoyXuPmnYPkEFAurfYKNIj2
itbd9qpE0tFAOitDfAMFsdWe/JRB+W0zoX1dxtjcz7EWI5KPwYiqZJsNiRFfxnIBsLIyKx+gI87C
V+5TH+J/n4kDqaLe+Xu1ubOPwrV44HhheKiFWzyQSIOF6s2KFWDe+1VPRtKtbZideREd1aLQxW5K
JLce3Sy+htwu0pav1vf2xLHNy1NLv9CnASS+dXaWNWjMHG8eqNK80MyVOSslkg6cfc4BTe2XSvqS
Sg1gznGRwnmz0FrahXRqq9/qjMiMPT1BwaJyprW0ojJB7c3Hn4Ms5qNBUEke6mC9OS3Gc0V1e2Rx
t7o96elSsR7eL/WXqYHDRsAbSetD6wFPBC9aMIIWDqDjUbWTje5ne4nwkGoMBtg9PFXdJ5raQPc/
M9wpCi8fQKPJ0wJgTlJJ5s1HLo8rfVmPmtNWO4A7TJ5NwCCaeYyK1D03vVM+kopmg4QCaVZjM6Ie
RmJQkE76DR0/dt3sAB9VuknViwsMLJ5BeYI62Dc66A7oMNWNvFmiGSk2Z2gBHUXTGy1NzVqmXU1U
CYCjFzgUOqDZwSaUP0RTiRN1pbEJ0T3IxTwvwIbJ/+Itjto0mG8zcia3uIs1dF7F7Y50ys+2SoBi
S4hB+vm1ZAXqZtgjqCN/uu0Ho5+RLICXFHjKaxrK5t5+eqsZBDooYLn59t6+UbWjtUicFvKha+Va
Wngp6q73APvuL0gSu2is/v207WyUlfDh756n+Z4k8kZeUCv2tbT2U4I9aDo76WlZ5uQMYvAoiJyw
Qb1vby7BIEMfxATfMgP00UhbkoQGKZDeAc1yOTk5DvXSrUrQlwPI0F3DJn5RAw85Sv/H7A8UCUWH
O73ujGBKJxdlQa8Avyidi7XxtLysVXrNtQG3YaAX2JQA4SDMAkq4NeKXbfP2YMQgCiMdzdD67waJ
NWXBnYEhqXHMLYCwKwPtZyBXih6IBu+vrzsJzdEvUYawnbyF0+A0HKkqpL58pTP6EXV+Sla3eRct
pMGSaql/d/9fK7wIMgQRgkWv5ytAs2YcL9b5WjfCc5ERR/QYtAoeWclALuXi5gNAbTrHq4Ys3QFC
7WUd+ai9NsdZj+pDns4/yFp2w76uAa5KucNSglbRjAZKKlL+kMR1WVofqJJlcGf47VrkF0vfsYwY
33oPPAjBumi/GkZ0SSvBxPFeS3LBtOiiRVbndTp62VMbfSeW7EUBAyTaUkheiwQPKnTo3+hi6ai8
69ks0IWHr+bOQC4S12fbdalMDUmIsd7RRcgw8To9okv7ByUqO13m/sT0jRKYpFJ6vVq/KRV5vPn/
V73KhiIwfL//kgMSBUBU4A0DvBxOiOvnXl8mgDjq/1BLOXhjwv2YTeseTGnJtxDwFl7NEKquanSZ
APsh6Mos/aZFkXWOh04gspBqX8bqjzDGqQllCu6ZZgJs0SVaB6FEq8d/9C43d3cuNnKaHIA3cMF7
DLwdOb3Rkulu0eZJ1wE/qf5yCZJTYYwHDdAHv19Clm2d+qikzLVhPC6gfDZlsDlyh5eBxElUYH0D
OdIPEBat9y7kfOOn5Ltt3jbY9tMpXH3no8S7bXqX/0DyDIXM8rNptY1PtI3bbsp9k+chis5i+WTY
qFTTtPlz2RrRQ4xkoQ+IwPo7UIlQGiAYv1pzKT6jTV1CB9bfy1BDx78zOwH6LlBE9WMChQx6rVHX
biNKsI8Kt/4eps5z4wBrGHAY3SPwsMGQJPWiG8D3XE/ThXefctvMAq1M9TMNDvhdtxmJtpnMhfdb
s1qSARHlZt3dNjd73e+otlBXoc3uttjWNVnk+DEaTPzImG2w5KTOOQrNMohEB35TqaMhZqD82uSb
abuIX+yT08DrxqGWDimt3bT/8qDdMw34zLo+nCo3EpZ/swGZaReabVuRvO2k7KtwxxOSfV4RDcY5
F4ZxLuXQ64bA8UxOyULKqarsYvNUypY8yU7KRtde1tyJ5BKyObCGzjyqS5EbDdv+5Gd3vEU5Iogj
dRSybqOrxexMNas0q3jDzjVVt97YN4UtXcObtZualqgdaMbmghUgkZVVsrTMXs1DM7YRqthRPktL
6HqRIVAyYFsj4HVYcrHkkLcscY791CU4xWCoqiR7kYH/CzoCA1HpfWmNaL5KW7DPSKfbRUUVt1fS
1uj9vKBExkQhzvwNDKPOsbObZxfA9MjEDFGF48/rgG7s6qHEPxyCj4m2v/EpWlTdoIABq8Fo9KyW
tEmUZYc1RHEw7gQhqGCwRd4N/wE5MyqV+i5/QKYv85hsnyQR6cj8gQb2NjNbPNbn4jTZjoHmzDc9
LUD7e4F2TlMDCnS9bFYdhWFAJjUcr5clJXOC4PbEZ+7TJ7v54CTTh5JRDCc3r+qzk1qJYYky0jTp
uX+z/mZaFodlWoyrAUKkrpynpt4jtBAGXR0tEjJ9udBMDagX/y86r07NeVty52iaEQiW1T6/3ftm
i5s1VTuApfluz4gNCNfo4zcDCJUHU7ZYWc00od5X1kty4CBtSiJM7pv2hT9ZGWriTWylRSmVI61T
ewOWa9ev6MdAM3fUI0+/luAPmEM8uOpkRdeYPqAWA9whH4HFOQe9YMCkezugqSOYgaIJFIVKWFG0
REbnpFgCdXyjmTrDqWVkQFshPyG4L6wj3pNQLoxED1jPwwyUq5iBXv5WVLqxBv5r2ebbAnJ7b6nS
kYtc1eXpyyoLEOidp1zU7kon0MeqVpB+WwbM7Rltj/2XGeR512i012tWVOu1ZCgdTlqAMo9LxPl+
lGbyoWEdhtU3crT1xqY+AGJOrlFbKEeEXXrEiy3D6/OhxxmS3IshxiLy0tsemdBp/Lpdh3Rqt77k
w7k052BbISJhov6G9qiL7xbAjC6Z2osWJ5L7cMmbUyrm/prLYXTNDGWBKIBXOjJUVYWyJrzAbX5K
l4dob2K6cbhRyZ3Il1aRoZsAj+KZ8yPOjYCkeceDdOqqFrjtjn0EfL1fr/yeSEvHHijdoJIAd1i0
zt+LtTbORjyOBeLaHFToXdYXLroKrYuwR8QUXQTOrp28RRvIQdtHmpa2btvHsV0cVA4VHrrVWf9s
ypu/HsYMbOhyWoDUZPrh5MB/nYbsn5vliyb68R9you1o0JO5QXH5lIeeOw3oaaUHiKVP4z9Ti17e
0qltr8wB2YLO6+EsBsBV0GC9zX6roxW0llyUmBigC8DBFHvdmZXuv1/u/391NtT2nreAn/gfL3v3
Q6OH5/Uz0w403H0M9ROStUsQTVpx1LSiBPABVnMEY7JAzh6v8qs+jyfBp50+JqihI52ZsNcpOfbS
e1h4GQdv7m2fud2ezDfutJwGWkPetjkCQgOXUnvhLI2ai5Alu5ZVXKB7Cn8wcRom7ZWmmxblb/HO
yEGPTspGngZunKZ8zAEkqZaOKBwRYMvyzcbuvDRF4ocG1sTA57yfNs4YA/tAsBcvsuM2/yLemLcp
2e/cb3Ym83s+d0vec7nZ5l+X/e1yHbx+fpLoeiDSaD90q3YGbRU67Ct9RJpXDsCfrpAzLT0U6r6o
xiXX0ST4KmbApzquk/t5zTq06ZAV/ZjYRXAwCncdoJ82mUybV7G4o48KfydQG9H11OZjV/6D+E4Z
lEn9KaTzGposX+pnqZwWx5EWFSvGf4TVJK/1tm8unP/FkplfUjNBsy8CeHg9kqjIMtrZriPaREoA
UEgDWUlPQweYlKuAkaSt+XiDAJWr5HbbTmoZbScN01CuB3MqflLHAA0s07t914lvIAvItqYC0s9J
hXzY5hf37cuUOg+4ViIiGjaXsAEj0tCY8SeEC8EvrQE1i0Q82u1Dhi/5AEyl4jrg0X+NtAbxuRxJ
tCwv0QPTiU4iLhVXdN29uJAfmWk22W62CydhbH4ubqovS8hM6zRSkryu9V9dlgO5X26Y6Qi/DCbq
qnVArj86qKl6NBGteuTIIw31Wl/u9FE3jQBHH4CZ/4s/LdK5A7K2BFxVaqPNIJ0B6GoEHTpPAqWz
OT/rUQxA4bfUSFZHv+RCVO6DfBwrBs2s4QLbFymUd7MnWzaFF+UTuAr7QzzWzQW0zc1FGzCbRQQs
KZLBhvRZNEW4J4n8yIXEzU/rcf5zQCNszsxC02un7Q1jDL02HVN7U4qqQ9UbLrq/UZqNdZpyI7rq
fcSfaLFup+vVAc0j8oNeVjHnTHEaC0gDeA+2nBUwnVnonMm0yZuN3Eh7b1dK920l+aQaiKTqNq5R
u0/96Kaj1Xsq2piAoIUsEftGEg1GiEQEqtCehsYAxLBeTnttcK1z1qBqBVU5/KxEo0LHlbdZFh0Z
DbKTrJwqVHT6bTvH4Lv6ZZ+WlpA3WD/4yxXUPktRV+c6ObUVsOhpsBBbbT0lG6Cy31fT8g9bTN4C
NA1JFB0cQAnqct+md060msxtNq9JoHYTTh5eQFA3BG6XOHvCZ4+Kugf0UvRzQ28XIB8SwOV7JGOB
V5I94mXxjkRedYCVLaL95hsxVEbqGp/PZG2aNDk1aQ/8kkysn/IVzHV2Xh9w/ezD3M3NUxIanYfS
I/07oGZNv4s6fBytLL44LUADppJ9zzJnQTcnwKvIDcdUr6rm9g+r6wdUFAWMj+DLfmumeS/pSTrz
1wYb5Yda2SjQC71BxgotOTdp0ZspmWgNjtCnsBPRiYNn5UoDAPETNOrQiBpikLVGKDWQ5h7QJj3Q
AYrq2kQrDnM0tYseVAK1o/s39hv/2OAx2s3QOHAGX7tPlk2nN3iOvSuvaE/3jIHVwCfA1baNyVMf
8vXEpxZkE4hX+QTAa5hJciaxk8znSnQbF1UbiYG/XgmgVY4i2aNGRgCqAKIaCDYr43l4RU2+Um/g
WiSj6yIFCy+6XclX+dBMbbyhcimfXzZValrVs/jP0S1QD2VN05fF4BH4C2cTaMt9fjtk4/AitgL3
AGA2Jr0PnmQTwO5yjbLXEuEuR0fA1ohR5tEAajkM1JdBAyp5UgB1Nn8qFc3Il2a0QInGGoJgtE6T
4M5PbYBy7ttLOOhXbVAPf1CbqKW0ewqcyj0D56m30Z0oyhQQVi0ompVsKkSMUttoEAN4eelvnmRR
7jdkKkTAIllWABaFKJfymaWF1t2Qp9zLwgaYYM7BXmWvbH0SnT6fi5brwzFn7XwGQpoxHAHHiEe5
ZKJkEzDDzCYr8HVL+9ybunnZ7L09G+JvUne0AEiX+iGzp1Ptpqbeelm/GOc0B1f7E1Ba8qJAORlJ
Jb21tS6YutMV/AZaNQDAypg0XzdqINOUbo8YjExUUx5aWMw9oOjogVTkcuOdsHEAZo1MWBeLGAFS
I6frsFhelwLRDASEsNNG28Zkv5FpV9MNB82fvjtzNrx8AHLJaEty2VaTVm2xpEDtTKwErL/ysps7
TbePaPLC2LUNoAfQzYJS5jpJhzOq6a0cYEKif5mSlmSaof5nOJOYt5Wmo94cnspCM4F+TN2n6baz
ydF2aIl8RlHZnYn2e//6tEH/7kcj081HJZm2ohl9KBoG+UJLs+0aJG9T5X4jM2t0T4vWxcA28uYQ
98uwbsyHBOUCD30NFJ8a/dT3bC6ATANerWHcABgQbMHmN8RmDKJW3PGmiIPUOknPwFn2QP6Ammnb
6C6mHEicRg1EtDR9z0y6hOUziKPMBJWsOhJfoMN6vVPRTShNxz+yyAZrttSTKnac2vFp2tPdi0zb
jcw16y8AwC8OQFWProDjjq7hhDRaQHKS46SQ9sO6U+YBh6BOgrBH1zwJf526+Q6Y1CAiVlvcL5xw
4rvUy9FOXCRZlrnXDp1rHZAvA6MTQ0MoHr0tLJud1H0/6WeaDW3EDX+bygWb07ZAubq09a3t3/OR
9mTDc4EHIsoyLwAYWB8pcEkxS4poomgG+CD6I2kcYjJJy4srPe8CotjAASXM41i1yIqz9kzvAnae
oJ0Q+Gne9rqg3jjIfP9i0SOJhWJwHCvRSoPXbHq7oOH+1aV1YvPi6Ps7Dwb8NjvBqxYFibfYb5wW
7Qnck7tSxpU33RYK3ua4q+HXAALkA/1IOa++hDOQ3+ir2GLBTdxuOvJQP/mbLwO0eYyK7Nul5Oas
LSoSBsnvtAyodHwbAEVyK87WBJa2WRb9KJ+pzwEVP2ZHUiljLIA6q9zutgrrcEYQW+4PZAwEzJZq
8kmkdWobpaMZGcgF0TnUJ2dreEQIIP0IdmPNM9p8OKZUrjyY/S6r2vyJrFnHk4dcCx9JAid3/RCP
03lGQ90aWJq5nMHpfMwR/YwvLK/Aqaz7AOQ09eJkSlLiYkBh56Qt/ZVJEXfmj5Zh588GqI++Mq57
eSuGz8yYw09RrIM+AU55n4P/Rpu/0JJ8sqMry1YT704wopQFkK3T3AZktcL16Azo5AdQgo23Xwwc
+H8juA7w2pmkqP2HinWOfc3dyr6ihNN29wPXJKBMOO7IotbebGBwrToWGf9IugLQkyPel+Vqltkg
9DGcIy2uyGIl7JxZkmqLToF2qT2syUkXvHkopaDUJE4M7PYmUtsIpspTo3RRfoAcRtKl7wD1OO9N
M+2fHAkBP7px86EFIHQ4xH6vgSmb682fWbQyMEV8QLH98pi7CbAM18lcHp3Y6fdFDoxEstBABpr1
mVV4g9Gxg7YMy2Wq2Blo6/yrqNpTpIfVR8DI4L9iAPt6Ir46ecyfhpV9JR8NxWoXbYnBkT4y/nV2
3PrQWwYqhOQOIDxFMWuvhUed609ztGanUuYc+qVE/7oxoqEaT+7jJjaUnBgELAC5yq4kkzsNMV+v
tW0Pxxu9kYx+Vgm0qpsue+RMBFwf2w/0Dc2vqu076orKACyVFTiiAQgwoCbG3Oq2tn28pKHdvjf6
owiN6bqJeVM6x0WfM2/rxqeufXCrLZ7loP2c+vRpMMvVfqgYDlGITR1QCpd56BzILivhRggK5NRS
QdpN3mykkKAGF0uiTZAIYPA0EIUW+egV0c7Nz8XmxqkBVqHjrAYOja5xSeXAmxEUeEqm2Z0P6awK
L6hZzjRv6gvcSt+2MdUO22a0790+pRV97syyOpD+3m9oU/fUFKavfin0u6PfmJVOy27J3H77fapf
Je656E/d8oeTBvILmdheh8o8A8p7tXck02CCb6xAoRDsNGx2ciUZ77Kwk8zZ0u4AWYBG1jd35ah0
HQDjX7Y08x0H3wDqrsN1G9yQT7iBJ8YvMhAMod1syreTT2Ul0uzVxxjlJV7tt+tfPXDFDm3+IOID
WQ6tJf/NlT5AxQBua+bhJ7Oz832eFOZRIOK1cxIO0AS8SaNMzXmsE+4+EVYxDWNesqBgAHjsx/g4
6LKXJgQOLbrdqOeNOtuyzEQ3WHrgkkMvcfoPDbouHkhizZic8ChDzZQ0vnmYlfUfPLnWAO3S8aUu
l+gSaVEl/Jvp2Ayf0trCy+LYLxenAoPa2lvcH8Jj1CF6ZenGep2qGQxArE8eHGvkm4GsNNRRj3Sf
dAY9DUhV2rIKWkmltSTdAHBb1yNJDetQJsgyShdLcmwpC83w52MHZT6iwC6RjUZAf6B2YVEW84Ml
BxJ5Z6J7fbIvpDfGPjqjg/jSsjm2vLyZjYM16Xh7wZHxSa+L6IlmGnhtHg3AUP6qLg0n3rEc2EnU
h0gDdShW/ST8AvXAYGVCb6My5NTOOkfdPnZxDC+0aTiFvACdzNo/WGiBKQ4GrvXAf+QtguZBJima
awv8SF6Og7pdGPzUJJGLHFyt1SCjrNie1m4+fdPH1zaPvor0T0S9AF/sRO6TubIw0EK8N7vDYgMU
d9L9bMr7HYk0gBTTftRrdEjNtXslifTJmKRHgGa5AQDq3AN4a9dzY+W4CLh6GqRFU4G0es64s2OS
0iGXLBjd2oB+jvWhz61Q+Escs0taN+xCM4GmCtxYrWSndGRI8grfPE3VUNjzoa8toGvOAvxSHZDU
D1rkimew+9nPNHOq/GsYOxFKDaF35dA46OhEwCuwhc52iQQ1ieRgSiQ0W+A9zggFQ2YeIhmEAb6P
uLG5/CdqUBWxdWpG7LCmpfmseIxb54BkKNi713X5A5RwlJ25SceQ/F7KRul+nx2i1A2QQrMgr0ww
eqGgsfM0I6v2aO/NQKMGeAn0MJfXjCwkp3UGJy5xJkwWoRplzo+JMSJmAAimi4lOzJuBSdGqTaC9
z4BElOVKXbeiX5umashkzRJDA07h0dRcrCkYXFTFOONkeZMT57g9RCAJ1lLTr/IIfxW/Du/pTLdC
YVknT4+dAXg7WlKDnQdcafwYM7M7azqGRRu6M4k0W5qo33SbwUnQPkrmmKab09sa2kKt/h+2zVBJ
DuJveeko3usVIvkV5frCNptQdBkCPCpOX5ODpESmcWXgdYadfrFkVuK2/GalMtGMftE023xIzqwp
RZWsvBCZos5x/cZqHBS1uuyo2cCnlr+XGmxUL7+xMcrBF6d+bzSr5UMR6b3XX56+AHgLPNRYumlp
F5LVypudyEI+yqy8W7q6iFE0gdPTiVw23c0V7rYos30XpvZlEkV3zTnoHSIzQvXaArSwXCKmgszg
ZSilqHTK+c1tcvDQuV+mMesH4PXR4ML11C97pw+0NgU0rmmboCeWYNybHJVxiNgElMnbbM4QtQo7
PEnJoKxTYrxuQcqSV6DbpKkxptbemZo/yzb0+2UQaKUApQOwhp2rKQkAaMbbWcdLCaCEcqAmnpTL
4mRsxJ8cvEmZjnUGJNwpDOZQa/YAgswH3FynUEMv3IJEJnVdlviL2HP5VO1zA3Swd0rCUIslDhrI
X+rjaNs18JFBzzrPQ7Mj4LaCueEh0dGBV4YGMMnE8ofCOAboITq4JeQxA/wOINPSa1vVssdb6nD/
R6/pgEYKAkSOOvYzD+d6j7JXvBlKmLVRDjQj3Z34ngv5GRKXTe2idFGXX8d2/Qo65eEKkJjymUni
k26ak7+Sov+8jNb8GRxIeLNDks0HxjwokHvte5oIVIY0aYUxlQQlgH9MboYJj3PAQmMggwXKXoCe
pLPfNFX84aDjSfaBpra+xh9Qqn9CJ3r1QCpXqpK2+xuHhqJvq0NXmcYVmToDNVuYtbPW1kC0x7QX
TlBPCCwui9MBoP3NB2D92a6JEf9uvAwwnlEjX+7TMAriDiFbIx8tzccRDMGDeFpNDQwciA3M7gX9
8e2ZThTatEp09LfDhdXpB9PIUaeh8Dw3hIR33d8DVCDdkBzK3gRQYrQuZ7NqlnNvm6Xh0xTB8gaB
LGlyFrcwgDOH6aa9971ZViQcy+4d7MWaj1nLA0H73W36r/113lr+ooMSGbH9vltRySAzo0JWDduu
yEPAqxRgHWBo0HFmBAmAANI55352WfSDXKfWzOBV4IyKA4q2Mx32QzhuejAap70WgCczNOD8InyF
0p4mOpUGir6kJJYG3zVeSLVzK4dekwDc0XxxQI6ToabgmjbmaOLlEYer1GSSF27WAzvvBxPk7jhY
pa2F+022gtwleXVEKgxFndVi+xnqaQqBmlBuoScI/R9usp9LiUhOclmhgrWcUU6rG08C4B7PRv3H
GLvDdUbS/0GskbNLwAsCbJ55nr3IDKcxQLpiRvm0g/+HqXtw5GA3oNV4cbKb8TBp+SMIFsVhJATZ
pSs+4kzYYhUOSnRkouPRm34EEsZ2gCI9MPU/opKxPW9eRHMmfUkHPrsRQfTBQudRGAHSHed1m2sp
cpilwCmegc/+kPHlI5k3XSzRE8O0KdNtUVgJEJ5n5bkbwJ1kFQgsZ32ISDI4GLs9UKf+msoFTz/K
bYArGkXXMssBUICXgbIhJJKhB9MS/gw7p7IBruXg6bitr0y864xa+DO3xLdiyNhXoMPXl0a3Ej+u
Tf3rqM/OYbWbdJc5ww8LwNfXctDijzP7Yk5ouyahBnwacvjhF5I6YFZ97ImaGO/NgL+BO+miWdOA
rpJ2x0ivPguUw1wIWmDJkFkKwR940oinESBYhVcmjJ3ITDADoLB60W3Ay0vFP1aZPeKNnKHohRBE
JZboKJHXSHSroalRDgN5aYuefSFtpk3MRwfYCN4u6S4Xko85tX0doYz7cbSN6GQZE0gNOi3bWaEe
7UCb2gWb3Nh2AkprU4AUWNodDWDNU/ZkcAch1jR8muLMPHPZfkgzGqiZ8U53J7637E7HNEMc0RsZ
KD0oacVea8OPoWbpOzbIat+7YgDK6VMOX6X0la5MNX3XFR3YFGQ5we1iUa3B2gInIyTsOm6BbBKg
WOWZZO1tRjqXzGRJHPPFB+UaWKNkMke45QOLTO5Je6gtF2eyAhdIK36fMvC/ZPoUNHVpfRWIR+0W
vNPtW8BHPUcIEH4AtUbk5S5Khc22Sz/QUODJ4DWhAFhfi5oSX2viOjDBWbUrl9gOFrd2QRjCwyee
aA3avGPUBEUOuCKkbujcfodW+RRFypn2xHT8pr3FYs+VAww80nG3HI+WcG1vHhvdK8t5vNYyAtjl
2pUVYvjAarv6uiIGK8OE/ToBXjfWPwiS7DI/u2X4pYjEDsgXffxomRzUPy3iANmAchnHCc/x2hfW
x3bSvs/20OLnkBEF6bYa3I7P6QAYGt7ZaIKwOuBwum928iTRdkd9l06JRF/RRo4/D+wRam47eKum
4XvN0WGmLLQ7qA9frmM8AnRrQFtTMfN9LrLikAGCElHC6aFdbDRS6rPhk9ggJv2wzaRVuYDfx/C5
DDsYIL1HPM4w9wBd7J8RLehPnWCxl7hV/4yX5v6ZDGKazmVh9lel7wo8I1DkXAU1w8nNM4tkfaxj
vNouKILbzWhx8yLUFh82c7+AR9CJptjLXJs3u7cdY9DsgiW6KF9222StRNlRC1gHdAVPiL+X4X/K
cDQ/pRpbjiLO5sNqxuOXpbc+A2im+FkM9rsOKaCUuQMYR73083kUf0cJ2kAA0xh9FsDvPsRrpJ2m
ZmJPNop9/W42AUOXA+eAJzIG7SB4NLRxv0+K7i+SlH7CoRGHoLBGiwCZEB7HlyFC4P9IVKpwsYEW
Fxear+kt6MoU6pQLkvqzY/ET+Sm9QqNajeXJMKrlZFVl5eN5nu5tAmNF38eHEOC3502s4qQ5G6n4
SiFghfeKBtnSZ44J1MBtWRXqT93kb9Jse1GIn+wGaJIwJpu1/S7bhpHsfIWtJJzJrOBonSWlwqLc
lG/r2hwIVsplTuzwEGvIdErc/cJYuWS/BSadpEaei5A/TtMQkJGQa35V0XMlBCMvLSLJStf+whLz
I+UKWkm5W2c4oJBIg8okoBzm05Sb0wl9D8uj0vfANr7UmjhEC/ArBCBMQGcyV4eyjLNdPjuVT2G4
DLhGQTnmCygQUKpjyCE0AfrRzg0QhaWoanhwQEF1EO/Swyia9IpCPP0p5oDa6xrgiJK4oLjiiWbl
CN4aHiVnEJewJ1cOZd2hKLVtl871kzgBNUZajxct1IZLl3rrgsKYrkNFIjp2P+sliz5r5Zw9xqz5
iNthvKmmtjplFTjoEIJq/WSsxA5M8BNaDsCaSISJcZaDHitHOaRkWiS9y8O1DAwcF4ErezaLafDM
xJou81h9vUn/qpwvZXspiUvmpu5jX6+qLgDYOWgACeFjmy42mDqdolgDRwKFKIyQDHC7B5wMv0VV
U16q3AIRUhEj5fureKPTANQbaaUZkI6GbJqyvetMtWfLA+eU5s2zyNtpx9EtGqCDrUF9GgxIlLlP
ru6PIkZzjdtlgEHKgWL6NvRJC/x+MV4niyNwxDVwVjUmHojmDA5q5UeGtgM1lTGgvoMMdh73h1Kz
J89tp+bJAm7yTtioUAqNrOHektjNU1rnbJ+Mpbb5kOP/MXZly3HjyPaLGAFw52vti6pKJcu27BeG
7W5zAcGd4PL19yCpFtUaz8R9QQCJBMuWVCSYOIvvNdUWTNcRT6CRPU151q6rrp62tb7B12XEHnhS
g/5B47EO0e0GIIAbBZ/MiaZcXcCep8wy/tWPVr6jN6m8x1GN0O9dy1DJpANLFIdgeG47a5ptowaW
hpRNL1Zj3QVQUR838RgC22OhnoliU//aOHoIcV3MUJDGlNMnLYIs7iEVtuTPqa2AuxBjf79b+Mer
sz4e5w97vdrbeLkifRh97IfY8u959zGUaPqde2T1zRLBcKKGqa5ewfnYDfF2NrA156xdS9jaHHxY
CnyK8wIudQOvV2XMpk8Uq21zZ/uGAMuuYZ/6CerBwDaVO5pkUZ6tauVDSNpg2SfBm++8TccfPrY3
qwaSOzeIyDFAWB5saTIAL8ufk90ZB4v38c0wMolSZWh2G1WCSfUuGFvKPZh2+Iti1ESlF9/s0g+u
1aGMB+ugfQ1WyZQ6kDIGggWaE4yDEpeEj3luBY+s9sotnpawTNExaixD9ge3kOPrOrh9jg91njwk
CmTnrTaOk/gi9an/OU9ldohjiGIfHb8/JsqMjypLAvXViXxna1tQIh1avNW2E5C52QjHA7zQjv3J
ypovqWWGsDLRe3sbBW58jeL8MRhN+WgnXo+/o/xLxpv8MXPT4dTn+PFALwO8NG+oT7jZxZ9iEI3P
2Rj8nEc2iz/ZCrfYJaMYYRXWef7WCyvs9mB4DDkgsuBdmsAOExx9odJEsQHaf/h5669vkRvpZkmM
9c+2yfGwaOzwC8XxYI93diWAHHjbBNAD/t0GgJ79VpO50NV0+JxYmt4wbxlGl0+7KUy+wZ7a8dat
NnZTupHYAEIixxy3ETwEjQPNjBXMrHb4u3+ACmJwyD07gmJwEuP4HT2Il189fbT/IU7DJabTKid8
Tcv0yiVjSfMzmM022a00oVuAOuoE7200eRGzq+WWw3mKyz1+bp25ohjNth02RIHtVBvWFD3cfd/W
QVzykEMt9ryEqMdQiT94ffZjvhTF6Hq8hxwm/GFxx3r73GWtfew8R13bflKvn5KiCgj8db+2eJHh
hDYcb/gexxuISYJ4zpzLyIvw76hvDiMf3O+hXwzrVDl4XsAlbEWK1mEbQAObuiRznbUQDw4dKPJT
7F3OPF3ogw2lUOwKI7GDjdrGG7/7djl9EVXo40RLlkcHQLwnxywhUzBBtGyMYaPdtTZ7aJMEAljd
2AHdBJFrHRpAZ5rjpTKddRZkBvZhUj1Uvt89wFlGoRpnR6sBsgvYrv1rglIo5ukJ6nVuW5z8wNos
cUtVfosaD1KWPFoLBzgP2xiw2T9M/CmZ/i24RWzGIa5O80UptvwzqGd0gIz6Zv03tIcTtk3YgN2/
PZzToZDPFhTFtkGTs60ZMPk8BVHyALEn7GXM0oXqIMg4qFR9cm82WyWJZx4MIxIvaWUAwgtjJBcm
njtY7L6Lw1S4P5tZANPWzhEPmeagFpqi6gR/TTXOgWkA5RtANihjki28aRtgAB34+VKT4W/7kusG
dev6gBfZL/MkalsXDlbDuOJ+m5+bCW7n6SR/wR1mFWnbFxuwKl1VDs5eoiDAU1oTjNGgibgbGq87
d4NQZ4AtsGeDkBVOPd/G1KOcvFXAzZjwI16WTN7oHVKrqdLf2QA9dGbAEctqnfCTk7qP8Cobv/cm
xzdOxx0dRzVxjtdgPM/x0MoMWM+YhxBmFLXRdBdXH5d3rZEcGxPCbmT3TrE0HO6UQSFTn6/jnchY
0SQ1UaDuNp5IH68xwonZdnFIMeqSXqDLdZWSr73Sg12IG4cK9h//TFDeklJ1ab6dAvCKpReh/EeJ
ns5WCSRJOhdnHlQdpHVuXzd7lVW/m04rFAtLw5WSpNyB1KRWUg8zrQBKvaWJOpjPtc6cMC/9kAZH
sWIVMJ/vaKJ0VHUBRR7ijvNF9Wdkb5/xboam/3X95WMHEcfARMAuh8gFC8NgGS6xdIj3YNpHszKc
s6i4LckLo+FPMZgP7asSfkmUlktxCoMYRgpVv4qhLvWAFz5+iYzYvFCPmmbq6iMqYbcP8Xe5YRSh
igbtg0Qv/VNeooFfoVNHe1oGNtoGli39cQG8LpBYt5yaLW9BqiH46zLxYSg1vv9D7B1K9k/r/nRp
ugwl07VmbkCkyu+wKC53zRjL8wArawjTDXZ2DqTg3jqNO4kSVhms7V79E6T5OZVWdaJk3lrpVXP3
3bXKYlL7nBXXdxf9eKn5oyhKWaLEmdP8r5i7HTxe04lzaP/jMyhRJp6zjqKmXo+h0Z7TtOzO1CuG
wSlXKYh7aN+i78aBKk8lKIqHOZMWLdfIVBKFa1oY69VNZYl8B5vLaY03imn+NJqhNRl9Do3haISV
80W9DgJYtgG9i5KlBoQsIf4/SHjv7MNYdCvHjOK9CJvmagAmczWxoYGEb2/d6snxjnMiZ9/KDsxJ
kxmovweT4Z5Rq9/WbjMgV69N6AKN5Ae81X4H6ETZm9ABoSrG0Xxh+6DAZPaLLAGNSkST5/fJ98Zz
glfScpcM4KTHQwIxrjp7nSnyOiiOVluLjfBLqDXrdGq0es95zuycPlsD1BRv4wmM24ADfl1p4+XZ
YxkGmyaqZPHGDevmgWI0Sw32SuzQyvRnajnlPhQVv9i9He1GL/SObu3nn6zI+gVRnPynUffQlnbc
9CmxHH5SYQr5JWG0P6wUamVIgIkzNpSC83NR5hBXD/AIk+zX5IzOcwYM4FPvJJsGBsnPFCrNZsNi
iIjSSEwMZUAru9DIm4ZhbflKHGujdvEYro2tYTTBttPLsU/Kj1EFekTU2id6bguRZ1sWd2qnqjh/
VjioBKvRBRxGP8YdPNyeHOeFBpSfyP6XaefAHen0COLP24nDvYwyUL6F+54yhxXNsiL0b44XrHAA
XH61/LzbdAac5XD65hwScCCPqizCq11YKBmw3v3SOOyvYhz638FjIXr7d6fcHy7keee1cB0pb6kR
QdrrbS33h2nj4bSN1uIPJlzB0ghvSRpQnOAwdtuHMtoOWuCYYraLUxa8SkNTXKfQRNVs7UCOd4q0
A7jaae384CqdgE8rvkP6Kv4Jb5d2xYIhueMV3cTNJbY2uZ6oo5e0qY1n6PRZaz6x+pMvoD4Qlfbf
stcmD0PavEAj037wgVn/xCyYYMeoZK4dy8es2fo4M+2re9b41ScjmlAngIDSlpI5HvmPqajh6NuK
dcHCcOuUU/fg6abXRKRCbyapR7HQzfl61PylDxNL8rKWeiqAMp8cyuOH+PI5LHbGY4LTOfzLy4ek
xCmjwnFMpgRUHnSorquJ7cwkBL9Njy0zj1Zp1wxA19uVeZmDegb8TWyGHJRP3i3vBgXPs9acBdtI
wA0Uj+hMvUW0jXrc7koY5XkvBbjT0OLQwm/4OqL7LkAL57GdfdPbzrOwgwh+ARPesHwb5R/Ax7F3
ncL+uoxpmscZ3t0BRiItL9LTomZW2VrGy3TXBV9wyBjuYPierBW0gnexfnuFUoo4RakHPzv9fkuN
URjfASWUD5nlR4A3uuIEMcnXDNgi7ZlbVOIHg5ELzNwUymv0KoFf6KXpavewvFN8eMUwbG+Edt8/
efQ6AlNp/cyzfPxx46sM/9OdiRPEx/mLa7Qoew68gAA4JtPesveRyDJg6vC1NsOeX4EYudEkhd6W
UyjHH/RatG1xnL/o+LLuDVFlm4K7cA802lORmNK54Im8BUXN2xf+tA88P3ikhlk1FJ/a8Bsbh9eQ
BbTYLbPVasminqHafWAbw2VeqPMH2JHApBr3d17atrEajDLbiLH3cZwEqr/0k25LfB+i8RDpJ3Cc
CqYcbLOEqPeBFkQxhvvlzBJiKe5Vyo1ORLEY4G62RRU43fSjgr/p9DaeGRjEWnFtO8VzLV2XKI+t
K7fKb4GI8hsUHvJb30NXv42gh255aWCvCj1tlVDIzvP055JHPUPW5tloo+OHuNTsF+HvP4Tpoyxo
Zkpnch7oysunG4b8lMDz7USLlvg45Q20LR2gMPU/kiZiFYq9IeH4xy1mnCXgntsIgiqA9LYh7JB1
0Kzr16amIJg9r2Oa7oxyXNtRF6yXRDcNX1Mayw1erzNfkpLgjvu7bqtmtyyha9GlIcjTbUvJoRMu
ALG2S7d9MX2WrMMpG5/bJOhQpI+Su4Ut1c6tA/8Cp+ocHuwTJF/swjuEvL4VPPRWpaXyR8Ecz1+5
jXu28Ab+QDEHN9ItDHggM6+L14sHW2Qx0IDhmrldjNhE6zTbmgEfRaCELgGgQvDtB5gCHu3+Fbyk
BbhAuAQKl94WskzebPABh9Rt0k8/yNPDsaZa7qg7u3i8c/rImhGirOCZr91u8jeuQIVRmTW7zr1y
aNYW1m8p5oTeaK5snYN/BHxxxWuaXpBDRvcKuj1ULCG6saIFFFuuWcWoCQo4TVIcyL9k7eHUYsO0
qhY1OJR77UFlSitmndIRb8Q0h5r2eF4SVIFdte/iiwoOkH0lg+QqCn/wFDq95JQcogwDZ/kQsEJh
Jb9AC4QaM+XRdDtFPy2dvIQozpW98zxQI1NdOpO6AFbHKpp7FMPval8ICMvSJDVLLg2D0vxqFuov
PKLy49TJAl5y1qZgqfgEJaYTWPtwbcAZ1gPqs+rQcP5IoSW+DJfYJGGCmbrQyVlm6SIfhl5kqYPH
rP/PNZtKxKvaHJuNYeD4RCMUP4ATKbZgFScHzCJ3TF9qG+da0RDi716lvnwcICpshpBRmWPC84od
5dDsKPL8kXpF58x5kC1wNqEx6rLcv5UocIOEKAUpUMzdqi+rbRiGBbwfpn/0KkiXAgqyTyIEhepL
JIArjMzmJj0jv1qigryxbmJWOPDm5N3RxT3o6MNKAdQjbt+ombQgRW3hgLXCIeDmw4Rh+T9MFo1H
inu8sm+FHLpbh6/9aP3ohWHsKxtbW977zROgc+0Ts0UNTJMT7ilGTWR8HkUk7pC6E9DN2pcTQ6U7
jhRERb34aKGSXGyrPkwAcp3+NQ0puyP91HrwyYBuF8FONZ7c1l3UHNw6sb56nL3A8bx4rE2PP0cG
hPU9ZX3N69zYw0iwheHxY9fDmgEozeyyaEzTkMSicfQf7acWxh5L7EMeTcg4xJH2AP+yJc+Y+g4M
hOZsOlb8IAV8DmNQ8F4K+FnBzEWII3QOk5dqss5jX3pPzOyTe6vEZ8oCRifcp1zATksvsir41uM1
sr8obPNWsAAPjx7P7XXIS7Gf9996hw1QzyXGBvdCW23ftnwY11e7JWEs2+JQRfk1D/orlIuLleVW
0W7ZNdLOkttqwkmc3mRSI2CKuuMMB1q0B6Xsd1tQvdv8MKQUwBTYP9tUnTPvQ4F7W+WR6xw/CLaQ
assSI8WWZTh61c7oKzYLwFBckgDMhzy6CmSetmEJ/W0tr8jts9eiYmwN0UZZlgdqGJpOtt6Vhg4s
WKBZbXb7sUj8K550gO1VrRCHIoE0AyUu2bQYgpH7oHO1nS2uQg2tDaPgitewqTHXDIBGNGayBZRf
rTxtFFjJEoxc3XN0s8S6Aa6Ayyz1KLakUA+2icAojMnxQ3y5HIg3cB+jCzDY2W5R30OVX1f0AjdJ
j3Utb3Pl7mPxTeXp0TOn+PShpDfnmVptssfZ04au5RUJirTM/2TizXEjPKM+1vqrFXTBDe7C/K4U
F7C6K+dw5bHm1NsDxDJ0Fk6z3i+Sg3cLamnew7acF0VGkawgkC+zYA/JpDVH2f7b2KL+4Ta2f41U
Xz6lafzcTKz8NuW5s3VR1z5MOs3B1hxWtOwe4TB1xI57sNqr8KZdD6zl9xB6udveczjcxtv+S87H
17gHbSoQetmmiR371OlGSVgSAPdkWGsaA1Oc5oDZIfpuvKRCP/Zf82U9wUdynvdjZ74eDekzcK7b
ILavLC+ECXiLPaDAK9vBVHB/Q6natW+R9VfZVerqpL19owYGQdVpqL1nGnUodN7c6kCK5ElZAk0v
MgHZmNx58eKkmTXNcfb4qm6+KJdTjETLc6CN9lYavvzvtGUpLei5Ny9o9XesMVS3n4w2vuPH61xt
MCMSbBDu6aCyaJ1A/ztCGeU2D30ruePJ5uEkQ88KZnerUPioUegl1IyJHazxzlTsACdCTqVfN4rO
kptBfwjlgKxaH2B9xVd2c2qUe1ZpV+yDtkthqN37EeCuMr5Qj5opsf+KJC/2FC9cN3nNqwvxlY5S
6ciUTlHTBtBPhlMPoBlwskoTgwGwh9dmoMkitMSbEjvjtKrjPS2lCXcEJtj05LvccMKq5bo45Kov
bWRuuJD+Q6BpALav/Ic4Kbud4/RPXVEccteVN0gbevaqlH12++tdgLoM1ppTA2hxLzwfWJ02/uU5
IZDLemEvHRySDy2OriEbhL9zGtNUEsXDBu4L4ybKenmb00EnvIls7Hd1q6I1xajJ9MWYa4aHsHF+
UYhWoaqb3wBBcs8cB5Tz1Sk2Dhn+rXbXgYQ2jMdGU+YmzaTzTU8bcArQ0Iugwku/8g+l3TwbQd/D
ME2jRVUM3OjSfIgB7TdoaZrj4MKTi6GyxIGjtwtx7+GndoDlAN5oUybuFHPNDMxFr3oJeNaehLB/
FToVDI7hIkJxcJogvTfxmN5V5HWPbf0uQnPSC4HNTnGm0qhsOwHDpuwRgt7gVxQJr62NsF5DoXWX
Sf3FrXz3XjqJ91hNjzQIh8m7c46/dgBcPtdh7t1L3fRh5e5rK8/XlEYTdR1ZmxAV7C0NaQKc1QEn
rH52tCAWDDR0VmyKruM3y4WGbds1LZwCMDQKh9/iEo3fd9Om4Zm1cXK3X/EGWhq1ZiPoLf5Dyipr
7lEMWy55iK3+KY3go5n4sLOHkmomzRU4hs0Z4KfhwIf6YGRlc6aG4qa2Q/wQa/1hKOdlf5peYpLd
SwnaQAa7ii5EVT7EkdklatDkLX/tRUk2YKJbL3Hg+KZhZUjo1wABDtyMQsXbbIA9tKrhG5ib8acy
EV+jKfBOAW3ZJgGYfmZCfRo/1U1j659lX/Fo7VuigVc9RbVPJw4k6wsUmIwdnKrg/vgWm3u0MGY5
wAIxzB71AgrNbWrHOG1PxgxvlShHlHCRX008VjiQharOf3QhbpfvEgEahSbN5mb2e4Dt3X6MGufc
62a0Rt7scitxAEQW9tZBjWhlJH4abyg4z8+pbZzVqxb/SWgtdOWWOHeRkQJsBzQbEe1s1qGkr6l5
1KOGJgJNw1tSUnwPTQka/IKI8UUy7eDjF6x6QnZosPoWltLphldTtk7LxDxghx9/witgeAEq+EoU
4oZva39gcOgN4HABlaoU4NLEPQc5BD3LwWm3k2vBqlXHbGkAUZ5f6NkcmGBeq0DxR9Mz8focQ+4A
Yt3jd5rwcqXg9ZPsSfYG3Iz2BH4HVOioS43Qoj00DbN5j62XmcpuoQRUA7+8mqwOUHZUIU6oPKoT
9Zam0VwmNnbq1Cm742uawTtosso5B4InLItz6Ufvm/9HTOplk/J8gNaBsgG5azpljjee4qqdTjT8
r7FCFLc2BpHjf+eKurKOhf+jzL3uAstHZ1jBCLWDiSPGdYpCvVtDoVeH5rjZ5Bdou2ZA5VyowV0f
WKE6PvWS98U+tDxnP7jFvUnUDs+PqcQPAwbOLEr7ox+MDX7tDFwYGye+ciy3Gaw8L6pu+tugG+im
WUBgAFdPw0ZY/c0GzuEWChBgBhgU1nKor61Ks1sG2N+qtbzsACN4FC/Hp6XMQuWQvgnrkztZF6qX
UGNRvaXSCKRhYIcRfKGtlH1xS323uFEP8j/9pqlitqEYdD4TB7aGqbPF079f14XbYZtl58dMGs6T
k/vRJiySDOWL2n1y0si8T+qZBpQAYoq/FUBtbGtV4fEeQOhvCp1zrHG81EAe/bVX57a5x7vY4xKi
DFqQwWb2iHe53awG+qYTSmKgMMl4LxvalP5zHkTilJoyBbYAtCS4akM1w0Kxci1yH3gGv36mpxgk
RdI7z+PxkASwF2JRf3XAe4QbDsrxYsTti3pgDv5wrMY+AosQbKGcAciHHY7YZRVgdJlR/x0F4xJ4
FjHcuWv3d8/JLeg4ZteWB9YBLLx+nTNX7mpg1h5a3bhRz/fMhyd9YIQnCe3GtWsHz4En1SMw6D99
22MveQVpA2UafA+zy+wpTAQqVjAvz0F+A2CsNIDojBt1g4cA6Ga85tvYNRWOoKzyLAxQA1TKj9II
5cs4Aa/kxa64sERm9ybyxCo27VsLzRKQVnL7oaiY9a5pYSsBhCxUgW2vPvOIh92K8uau7L0KD4lo
SzfVwJ9+syzMd3RLBmwRt9j5xrvcnY0Sv3Oar4V7tZXYWAyaKmbkp9epkAJn1pMCNwKyIGv8wUdb
pmdArwHu1XXyPQ60hguEJnrscmHtSkOhv4nUkAtjXYOTZvEuvJW5LHDnmcIzNclbj4Y1h7U4jnUx
DT9i6JKzOe1d/E/LwCgOz1WEvWs3pC8tK5+J1ElET2poOBbhXnSKQ+cNBNAlXoVWsPbByNxSDN9P
kETBDLWOtou/RuzpgVl8I5P2uIrUV3lPJn27Atjwm4oF7ZNTcHAse1jlwTTV+BwDqf2Q5MW4knoI
/nBwyg0ohTZOOuGABUI7gGMMuqGeDQQ4RL1SuV1imRVyaNy+5VBiwvLsQQ5u9lDZ4x1bI2//IU4Z
sCi1jqDQpGvUALs1eO9QYwBU5kGk4Joy6BxSNZAa4jVTD7eF375v8N2HOA1HTX9ecikm0+6bL8x8
T3EjtMFtpm7iWtuBa16xJpZEo8JrTl4cgJX7D8IJkVAoo/TlgfIhzQCehDnVGwK2zk/1Xp9PR2MJ
j2IAMmd8LLNB7OmYiTNUxChvnjC8dNtr5PayI+jl8N0ZkvroDDApCnnfHQDNx+kMrG9fx1R+74kM
SEmo0ncHI/YgEkH8QQoGYfHPShr7nsxWk68CmHi7E5i7+p643An/rJ08R/0KhUvA/aHC4Xq4M1tw
wsPfIdAXUE2Mp8DC49p3612Qc5BtaUo6uQGDdtR0ocJVHzyamedpwbJe5Ql+iChxrIlpCew626IQ
4q2IT4nnyz+kynmclzjnFtPhz5TLoQq2KEs6p2X63RVkYk+rrAEotq/kU2Sa5cGxbOzG6YCEDkPm
njb/TDxrV4MKe1xClOETSSDUKTTz3/JgK4Qrb5TeXFXecARTh+H7JuUp/6pAnd01KJh6sydzC/xK
CQzBhWtzZnJoTn0rO8K3C9hLPy/kNrQiBZUa4E0pZ/FsHm2Uwavmz2urOhAbcHJtgAZAXwGatr1k
LT/O3EYa4sZ1dN68mCmEV4RXhiTwtv+xQK+nqwFjvDL07lvX1t1szB8ZjgmrySuuFKJGFpW/ZS3A
wzHV6inYl9m7POAB5WNaoIzjAva/nFPRj3f+BaU1zuhL49dyYDX/VsaJzb8F+n24DRznPQcndUH4
M4ZF4GUcC/48VhD4iQxvOtDQg1sSfFumZEtDHtYhEEcDasvAqzw7BhOPfd+eEjy1u/VU5bBIDG/c
qVHEr5OfWVauCzzhvk2q7HdRlmVH/Han55Bnz5RQ+RxvdiYsJO386iifaQU5+1p4neNtImBF7Qyb
uJYOg4ZcAogkQmPr20P8kBI5961XSBuYxDiEBnnT/UWThlFJnG824P+saEmos+dESkiLLF8PzAEk
v4ZwszP1j+Ailus4zbJfk/mN42b3l4db3qoIK+hHOkYEhHgQf5q4DSAD9jNbestLswh/34FRCNyB
M7BRNCRcEYsMe7I4M5w9jWy8WBlr6s5jDTSnXsz6YaMJSUBL4giLK2z628CGqz1GOOxDaejDoRWl
9LgjVyYU5vBECaI9NLVB51FG89CF06dRg16oAfFBQc1J5ptM1WKOgXIIsHdSwxhE59EEihtw1BN3
zorsoddIAH/KqjVrhDx2emiZhbfnUZBuLA0bSArHucYSHGw9Mvk3JzH9fSrEeLMiO96UFi+/Da1/
8YB6/zv368MEccfvRZ0Ma9RN4XAEw2ZcL25WJUSWD4D4t49O17WPMCcdDj6qpqtKx5YJbwLLiWFf
AmRpN+cq7Dc2Cc/8zbxUT1Rm3l1y8Ockb7aNgZMKU+SP75oOBmcsNB6WkP+15OlXGC2mL2mbqL1K
63SHx1DykkxGjYeBkFdHtvJLPJUr4OVxBIJj6bMcMrCWdVqWjd2G+yBM02waDAcVGWcn8+0Nn5L7
ANTDQ6eR4q0GiFOPYkAY4+YXZUl1+J95IRSlM1j7wb8rWAMtL0AfFVDWKFVxzXozuVbeRg1WfoFd
pPW5LHFU4LMWyk05sz6jtJCullm3ADabZm2L3xrbjB6X0J/WL5ej2SWZ6Q9bhnFoiT22rdOmHOr2
qWSwVXS9iR0ZAPZPQQ9ScGh/p7k4nJon0Uch1OWiyr26EtWxJC62UC5Vz05odedIAWRLw7gzgnsv
3TWNktpRz0kFCYMJbDoc06nnwUqydYc71eH1WN3hLv52306rqccrmHYk0IfY0gE1xfCGCWw+denA
Os78cZsHIXS8DbO81DIvUOXpSrWOIf64eReUsFUaVk7OvWNuGccR/wv4gqOhHBrOKSAYfVPQud/P
F5uDNN9WVrabGvyQFGNAXoSydFYVLMoGQE3bMl1HuZNfo6QzNwZPp68yjnF46oR/ey6s6vBK+DNI
ogi03qK7jSL53tvV86ifiyTIxnSvEGUOA+8R/Jw0z+UWCtagSEKyiVJixrYi6/nR1qaHUxObZ+rN
Q7IntJgLwtGUnf6U8i7v3bp/X6avQOYOqwzK1PryPMq2mgO+LhroTQC48b0BE38ngDI50DACKkGF
36LGrA4GM1B0N7vku3CjXdrHxZdsyMcT9H3xpqbjhTM9R6NRXZNp3NdOyh+rEIDJysPhJwCn/NHI
XP7oQHjgOOaOwBv2PzHq4ZW8g2nTI61kro03TvgT35QoN20dwe83bSFJCX2UH9hsoVIHtbdPFgTw
dhwQywcoPkbn0g7zvSVEeZeRrvLwXG0YCIpr+olgw/koaonDZ8/PHyqz27aQXzlCFRYQkDnG6yLb
4GkFrXmdIyMlt+Co4tGohzQxp7f4nYGVHMuNn9rtppNWdO0yBrW4MIx2OKyJvlSdDQ9GqHK71YS9
uW99G+rgNTVL6hqWZxn2dDrVCfm3EMoPm6EAentiMURFisYyTu+6Ham3SB2lqUwTDdsqis7UM01H
7oEZvr1bQhOUTMucodgxmcafAyP4OzNU/gQjA34eOrxm+YFofgxNuxsCr/wKhZDiEAWDdh+17W9T
/Z3mlQWaJ66fnMJEtc9RHd69bmp+TPAnWIt62qe504IgNP1yIYd5ygbZ3EmKMxHmrzF0USOsa7YH
3dM/gYvjn6iXBvlrLy7Zi2mmagP1yKNo6vhGTT71YI8F42FqrOa6xGuDx7exBcp0zGWLv1jcLiQv
UUAyTItfG3/6lRJ12hESf6cmVH/fyjBUc0kyq92UOLFtNn6zIhoLEVhgVFOOONQGQn4sP1G8LFV2
7B3rc1tw+/OYGfB+UWbyu//aOknzO+3Y7wqmF19wLhzjnjX6F8gtZqe2naZ9DWe5e9zhZ8RFYn7v
FdCGehFYJofJLuQP/ASKdaUi926FMZiGuYlT4tKAS6vtNyBU+WDAA2pQP1Ljq8Q65zDYbnr/NURx
0KEgbZ9VANhBPz3AgSiroZwGRShKtKwCwTSU8LydvIdlcV72DKroHMVbSukL9nOqSyDboExwdBQ7
9JGs4L2s4TfUfIDPBA0YEI4j/e0y0Rux+4CT189d7ZirEsjkTQgywC2thObITcYBsJL4JmuBkybm
hV9Ua/+y7IL9nta5Xxhf4o7D5RXC0neQRJr71GZAnY8SVtdRc6e46ebvQmDVlTjwgbQ1nXU0I98E
KoNfYirMW6gbERvjA8dfB4UoixqzhBFg4eLlmiYkni0uRAhwEB1nsO8OnMJ2V2bmxIc27dW+6EEh
DGwBQQfRX6tOobjtgjUHGQh+LPLkabAqA47ebxM1g1+zB3GSdWYNEGTgClV7hrLkvnMkJJdD8Tc9
hZ0OV68kuLH0hKZGKLyaRsyF04R+aiuIRz4yE3is3GF4GYFVCGAxzfsVpYQerIFCBGSYE38PSrq3
L7nIj0PQmisXzMhsPeEQaF1UgHt0LGufPNdpnvr6kHqZeacBzuPl0Zxw35sXyNHJ1q2ZvS7IxvTv
tIT5eilxhkKN0HqByxAqTIB3m6QS6NYMBXbrG3R/pyfZ2t7K9Fj2K+6TNUgKYA+y9iXGHgFPpuyx
Yw74eJol75h9BEUOEZunBF5BFCt43eebJEqCNZ7i9pq+mksjNSut8uU2y6Go9o6RtqSUKRREhxzC
eCWgtSLvmbnq8r9Yh20qhUY341d8JfgVIMFuF7oTVE50bGkoL0/YZ8+vHv2Gw9EP9xHGoC8G9nI5
4mzXTFfz2BFltq+D6G76U7vvUdn+areQk+y8+KeF3efajpl9cVzXukZlA/FIq4l/lr5xrqC0u47b
Fj7OFcMrCWuSW2ga4DpMxxR04C1K0dlTizfzJ5ivwC3JHfwTDWWBY86wvNd6jiJw36ohvi3GFa5V
rkEaZE/W78m0x79TC6Q5Ebv9M0S4k12A79k6tEfZX7mXg+tRWN2uNXp5bIyxx3uG/TwlDGD70uTQ
i1L/x9x3LTeObFv+Skc/D/pmJtIAE7fPAz1FUqK8eUFIVSp4l/D4+llIVhVVOn2650bMw4QiEEgD
OpGJnXsv04Emgvh70so0OZxQQLzEFyAenxI9JueDBGwwo95ANueJ5uw8gLd344kJwlMV4JkVdc8h
YTWdMkifpa5nwwj854gZllM2V0aK7yMHIaIaXykryosqBHcSXMfyYmBttq0TEMwmaJsodb4krIf2
1NQsG9CHzJk5kKTPl0Fet/MTBM6zoSY+Qp6JS2fYIJuVLajr2/d5Xn9s1jAN+jAagOS+jJrhtWl1
O+uUbR9pGHFIIfT+VQ8pBdTrwQq0p76yFLdIsPWbOnHkgUo7uC/TVUkcdh92cXifp6tqaoikH2/6
9r6qsp20Yucoxprdj1Z+arFWsvtMJB9aP8es2I7vBpA9coDBtG09FEOhrmSHTA6J/UdgpxvYUrXI
Q0+DXR7lkKEJ+QrU6zfWOHIBqKl1Deb6F6L84UVwa8p2df7B9Msy/hLDXOND/+iCiNj1boflDneT
6QPL/My6AQJ/wQLC7gdfeaYFWio2RtPYz5lmbGoxxLr3BKm2/Tg467ZXdF47CJd8Yg1PZKN1XT9B
8HfYFRAYxlA/PPE6ptBxENXONFGHieP2aYRw6y7O4nHuJ/HwxKyJJ0h9f21XVgNaQ9/uzNkAXNIu
haNIgRwFRgo4PWNn+et4zYK7BHdP2A/pZzuM88MwMoieEoBRDqZtDuB9PNd+gIV36j9Nwe4qRJgI
g0JzK0M+DyJszogcbgVBnvm5fb63jT3sSFXWzzm0TJ41cNogZujXDrKNyyZs9AXc2a3bQOR3JjAL
yi6fEymTS6haa+DbfTkzAyyw3uClSm4kPk8YakKTwJsiPfiILyPPPtYjoJI1cqOHrhHfDxQysodI
YycMtgvAIb8OnCfnu3zwIeY7jZtebYMebFXtiQVs1tyWjdH+RBD2OPCykCsAe/h0aiaMxte2jF1M
OzOLTRRmxgU0cRScBXYokzynYdce8gi1tzTgEbhXxN+UU9PFJwkyD9IhZlSGToPCcfBiBiMaZQc+
EARUEISL9Jyp8TY1JYjpADEm1C+ms1E3iNPHYaenrnO/V8NriodRsDTTcqx0q5hZII9x0s873kYb
n7XJLagu0KzKyCX4ecmti6ol3AprJEtxq92aPjEG9X704xcUIxaiCpybzgUiM2thiWCVrv0oU0+v
FN7N2jQDNoA06w85RKeiJ6gjh6BsOuU+JO5G0hymYj8PnWrLJZCWyYK4kqiZGUnC8N63GF+EEbwB
bMtWh1DV6tCVokFOORsJBHxiBVHCFiZ3SRc9pf5Yz6N0TPYVhPp2jc/4CnIA1Y2A7uc8ESJ6FdLe
Kp7zb17arjQr87dhMm7N4Nn+ZPH+i2VZ+WvWVKeTLmq/hF2fv05DmR+dTs5zInawW4hAG+yMOcQ2
odtWtMeTuqnpM/KlTZSLTWe130LD65kO2FaHyIC6+c70ORBk2bFBJ2AkYZTCovQ0xQOeedcT+Fq3
laPlJUAw0arvkRkER7u99kZgmExxxMhyDR0AGDPTHuV43VCEabnvJptyHCGXN9GIPCyWMU34lWEQ
Wa5brQdowszPHCOaw+QNn9VVML0UMyOz0+8zTN/Pxzg9ImfV2swwgz+fRUUSvEjUC+cnALRFURvM
UxuFiyYHjHwYRQv0eLHskhTSHyWkeE7DBgFtBU29AQ4FHpuQZbovEzHrUfu5NS3ErbOwC8mt9Irw
2NF26zTRruN58dCosdp4fhKsO8fjT44LW8peilfp180C4Y6/HyFOe+0rrcEhG/yVRKJxIatw8rOe
UmtOGm2DMmi352xbNOYa8qEYSJBV2Z6Tb6fLOk2/6RQ7T9TtJ45MEcJND84zauYp0Eac6eDGWl8F
rl+uKxGTmWmeB2AOy9cwCYUgVC/BRjfDuZVmmxrWT7PzRPOA4UAZtpQSsdPPhz49YAyvEqyXb6bf
zDX9dSXZlofN44dHz2yeXYjRv1XnZ2yHaMOi7gp5nPQlKJBEAVDqa8PzZNYKT9yKuunXCCySbd8O
+TVKXO6MlqH+SuoL2ojyi+NbDeiKmbiyA1ZcQNlgBDOPtPcq1S/+9GDYZe67dCyfvCtrpTOoYCMv
6pSbGtl7I/09QWygwz0Jgn84DYA1n3U2NDJP+uFm3MKF82F0xQYqoLc1XvWNqgPvkPcI1ZU1kmfI
SiVzK1PpQThDfxtAy9T0D8yxl0GV8g2E0OgzIomcZghwtbzSFTL6ApqBem1uENDteQkD/IROfXns
0l1LnbkZNHcccwuRuVwVgnj7Qk+hhGW189BxIG9HcwVdqYXRvzOSeOYMi2Q9D6wcH88kmGcGxlGL
C8Bq7o18nun3siTcWwHIrROwKi8ZhOMEy8GUOR0/9vQ6CgB6Te4db2052Cc047D33RG6p9PBBtzt
Sg7O0vSfWkWeXKKwY0MIFEo4+Nfk2EB4Pp11gE7IDnuZU9OMlAkDRjCB8sN5wFxHp4uFglqViy2Q
aWneW8uUS4CNYqiOhZ7Yt3bCsnlc1gzwwJKte1G6N1rR5MgSsmCcuTemq4Cc3iIXWYU1CDMS6Oze
DAqcTzROPUXPl7mjg6X1+kFE7x8kd7qplqJsAduW3s2XrQU/bsQRu2CSsoXuirq0LEeB5wTJLAvg
5Y3pS3sQsMxZ6CcNvJpcFIimK8xkM2CaWW7NFcR7UIL/cYEZbKwoA1IntEG3waPzJkHaRzr7okwJ
wFPFF5529MZvOLmJCURPnUiptWn6gZbXQbXrqnhM5zbw5KtkhJIYEEn0hriQAm8DaPkGE4OnhiTQ
HgXddJITNz3mYJq56VPDvQ9SGs0uHALRLyMV58K6GA5mk2qcaQ8MVpiugg+AacLBEmGl0ZMzbTNR
UvaGzQrkhaNJwM2CBng3Ft62Jp3VXf5sBhEwGLyn5XJU/jgnDcorn53Y3IrYBw1jLBIBBGFM2LLe
B/3QqZXcjK1za5zcjKcbKWpg24EEskjqzzJEOpcdTC4fegApKOm8OwdKQzc90orD1J0yEGQRQQF8
MzUL8NrXTu+0S6sAuiv0rG6rJ3L1EOZ7EGr57cAqZ8UTmyzKXovbLuusKxmotWmBDyduf50fKFgI
m/lm0NfSQ0ADXP90tTlM8+Pp8U3rPF+NcbhK21zNNX4Fh/MBiMgvmE8A22ApLNQYsF8QTqIzMyVi
HoIttykAE52ukx24ZN8jw1xc1FkG/syUQzCJBHN2PvxVH/eB+TpfZiZ/jnBBhfcvaqjqACOUbyWH
Sjw4XPq6nUrbnv73vroLii2WYg34elFdm8nna702RGBuW3JjA0B8rKgfHnxeAHeBFuyWcJCeOk5J
ocQFt/DclUSQPxhTSIyaPnOBW6f9gvR9vTR9vUMPOdCHx7rG3St37nlYZtc90B8IGK2HhpSA3vb4
VpomwJDhGkr9Hti4GA2SXs6zqgsuhpRXOzHUxUmaftBsFmKrsJdpkZB1Cz5h70JD79wUaUn2rceS
tQIGE7qsUbgruwoi7NOZOeQw9YB+R0b6ddgFEGj9MUBThYGghDvR7NM156bj5v0qaOIUYB0XcXxT
gJsTkmpThBSZMghb7juS6VVcFMFNwwEiS91MPwUaXil9zd75xG8qUxgvAzS9HSuHrnlQsQu3cyBq
Q4bnsnVg7g1xaChB2tVdqMt74sfhW1TD0czO3PKYe225TyJLL8yAh5t+TtLh2YY/xApc3Bwcm6g+
X+lwSmDIiHSdrkh5YYnJIZr46UtW1Fe18isftuT3IA7DkifLvlaM1I+VK6NF4OXVUfOarvvegmNg
W0I7L4AoYQmIA7LgOBT2EtyVcRd1YIPyCt7ifljDKtSHr1Ux8fHCmOAg7BJ3HrD1TJ85JNUdMnHX
VtlTQJSb+tonub/U4aDnnogh70Sx1Z6NQnbQwcAhg17OEnlkPT/3mbNWNv1pyvkRzIAv8TCkA+JH
Uaw4Jev6lU9ltuYonT1FrLgZ8t4DVt7ixyRynk33eVYN9csnxvWNNSbetYQAKQCqNWy0mupKT4dY
RtUVK/KZmN96nvYfoAFVHhgoOjOTPKBILSxKqsWWdHa3SEg37uqOvAfAQ9wCDYmMTeX268gi9b20
XLCe4/TLX0xIJZ8sWwlS90gf7ofEIXt8vjGkTT2K32aBSNnuBrJPUvfRIhEc/rx+WBIE5eB5E3Gb
tqk6uL51Y9sd2JGybI82wdf2pIBFYAy2gSdvsOc0+n5AxQT7SqY9ZxaCC7iAbl8AGNyPOaemaIDC
MNeYtjmD8El+4dtAvpYS2ETwhHoVByu3y7K7GsX8nc+QDIxjld6VMuW3EZ0XLHOqeRoxyIu7UbI3
cy0SDEuW6gA1RMw9X3p6pEHatyMsMewmvaNR096G0bKZNMXaoFpBVm3YplN6AF/DeH/qN6Ji5jTt
wacGfagF/84kB1m7wErZzGEZxGGUgQNFPQh0uikleDqtHPsaiLVyY/rMHDVlDQeTSjRtWACGFwJo
9vPDBP0kKwh/h0UxZsCulZYHVcQCQHxIK6K6ECTXQw3QaYMN31c7W9dl231RpKnn2QD8jM8BlhpD
j678gOr70Y5fLSeAKURV7ZA/bZ9kX6ZLiH/pPQqaNaQZoqMnsXUcOQWGtozrZ2jeJRCmeRbEjTZD
gaqcaYZVsIqQA3xoK6jGoHTSLaJpGlRAn7pQJYBJDuLgCMB/zXxQbNkMbm4jQgrsM0Bg+Gr6dQG3
04hlZEVphLRA1gOqU43tFqYY38/E1AehyXYLjcV/GhXTPPMoRPBDAhzMhcl+VRnMM6Kon0IqWjaL
c5bMnOnurfaaeG8aTQSMEQTi/H1a5/BLKBKATVTNd5ADlIsols3bs1Je9VaT1FmgFsIQc+bAECfg
1pthXrkA2GrrHnqfzjphNYDnY42MZuTssqG+GpBjP5qDCFJ+dOJyQVVdIK//ox/Kcjbi0i7YnPuU
m5VQu235vNXsUCTDs2EcJon/GOVSXDOUI69cixaghoBxCEpWAWZ9yy7SdhSPCXs23Tyt1CZhslua
5nR1qhJ5jX2WviqhdvDhaoXXf+GWnd7HbHwWBa3uE9WugDYvn/sigjlD3LKVhQXkGQD+nd161m0N
adNDoX1rZvqjitZzZaMqbi5HmhI5XVxeRk7z6XIIVPh3I60Q/mLnn1sKqi4kXseD7T872t3xRJDb
KmXFZRaWIGJP/W1j54vK9iBLqzr+VL2Z3lQN6YWLjf3CNENPgc7glvbliK/0DPhrKO1OlTwYezqH
qBjWJtsZSJTzEKw4h3QYT12n4t40SyuyNi1zoHxW5k4BmU12lFBQ2gFf9KhKPnFBorbYOVx/bHpo
lhnX16MqvBnYS4BUNSBbcBeooJk5Vd2Q75LRwxJNq+fPo64IMNHMOZ2erzFnNJjEOUQ1znJuQa5i
lOxL0CxIN4RfIrt05mEMuwQfulF7LyXhklSpeK7ouPQazb7kYCmAcuDya5nWNZBKVbAGocy6q+Uc
TmMa0GYRXQOo52PPBzxTktTiNYWQ5BD64ikmyMxEKBUCDRKsG5em94yEN4HtFW+uA+19L3CHY5aX
chdLyHGaAXxtAkCEX1Wf6OVkPgK5/YxfRzXeppmQxOxZceXc4oXobYhf5yqqWuupps3pEVKvknOv
TYcDDK4hquuVGrxdfamw8K7PiTpzJpw8WQ8F6pem+cGqyJ5GhI865TDteY1TkZljzmBtl6ztafQ8
ANAwQPc9qIlN6YC55o3jVUfS5Apsscn/CNWJ8wDwGslV5DUI+pP2+wCPi/EqmQY+XWEGfE9hoNDQ
QJsKGuahnLCmC90W/TZh9H6wLPkMTUq1gMIQUlOoAz1ywH3ssFHPTVfoddTl4TpMHfXcDkjywW/u
QUNI+kLXLlmYfl72T0Xt+TdVmSWXrLXkTBcDGHmW1W2Iza0N6H/DvHNKemcplx24Fz+blleL/pYA
dTUNmUNhu3v8j8iVVdv0LlMxqqeR212gBhJvG+YM01raA76o3J10gLifWkZxE1k+BGimDXIEtB/B
4Dj1meGaRQl2gz+uM31wbX2sEERd9l3IN6GYvstQHn2i+N7PUt12ezY1UWmD1isUPGBGe8Bdg8/M
LOA+qiWSV+XGNPvOuQ6k0qs8Tdp1Cu2eYWZYDTZ2D9jdd5OkV38wh6Af8FrDHKxMCelWwOewT/GK
XUaAWSJI3d1A4MGDC4LKD9jL0y323XzTlF51ibW8WAKEmtwJCcNbaY/eSxVZB+Umyp/pYZ0URXVM
BiRGQYsEX7T19DF1HWhjFXG1GO0hfPOkQqAUjs+WA9qdCe5hSmkfp89j8MN1nQcUEJYfGqfmzI/K
YV+Ia4vlQJ4qzmE7BTehGaTn9AX02uoZZY11XbOebz0XlFoXa+Ijk2wHMIf9FuVznnrZDOLy/K6B
ecGSwZ5iry0/3TdsdJdRkKo7N8mzWT8p737roUv97uognzFL2gcrAESsL6yHxPesB7AfWzD88KUy
zaL1C8R0kb0yzdhuIJMfNuUKqZVkzkjSLS3XCZ8jy3lNy8g7Rq07HlWUfbUZj56jui6XCjm5DfSJ
0ERRSrVp9Mjwxd5BE53PzdVuVzizuC66Q6Oy5q5X3+fX2q7XfRGTlbmckuSqxC3rNus0gw4NanPy
ZkBC8gbFCH7TwgLHaiu5N63Sz4H6H6G6HXR+CKiwwx3c6tpga67oOwUNeO5gifhxPWJ6d2HVkIUf
KsVPD9zDxEKn5YoFAUT3+PgUTTKvJMzEXMq83UM3kdwkP/qHqR+Mse/903zP8YaXHkD9eV8P3/sb
/KoT2DRdIL7Xi76t4XrGHQiX2531EOHeMw8ED3bZ9P+Af99N73njsdHl8FAgTJt6rVq5V/YoT/+z
fmgvaYbfswhj/tg4JJ6BSEVRU6LDQxZBgpbZj4xqbx81IchXUzMsPIDRoFIER3M0tQuqw3+4qLG9
SVcbD20uEo3Mcdsp/uoiVDzkrUfVJnMGa92KACJjUWpdtaVvzzvcNl8KxSD6GDXvEHe9L5o+fWyi
EMIScZwc0jzE/jLh0aqKWXjv9mU4swEveI9Bt2wKy1qKLECFxFICCuI4iLqVe6DNyKIDgwZU7mSS
FscAmc5iamXtzJxaRIF3ACxgyJlcuUiQ3Yy6A9EWyNE3PvRLAkgMVH3jSw2w5LO2YJfVpF1/LESW
bGxb9CACVPSym7S0XS+6dpJMQ//G9rewAqCbHBnXK4jLBIugkOwJ7ks3HRmqbx1FIVml+ZchwoUe
Y80tZLCxMCDZPKPNpPlERHMdxkl7rZJ+PmJZujIt0x8rSAuWzbEdu/ZaMJ1fQ07x5wU27GKPmedj
44bLTX9EGkDdyxqxntxw4ui7Nu30XcXrDaR3yuOpawRU3QL0bGsGAwcugACCqYUZ5WCw7AfifzOD
Evyeu69mAL6yGg+Q7rza20JktX4IaNZtKitSk1QOzJ26ChSOenzN0tKHYAr1LrA14Te8JF9Mvzum
sIbo/QSQSh5vAe+AIlLd351zVoRwskvJeGcyWKa/qNsPXSYDFjgo/k0XCgc6QX3XLWzheRcJGeg+
YrW7jFmPAFcipuElhYpByhbShiZl4eIXyLV+cR24btAgf4dndj6rHGy7A25D0IPSR6u17JuJ5bM3
/XlTDC9DIx/djIuVqrp0MSQutlKRfGlggjGHWVyMzEHrrjo4v+wQUet9OOLXZRNnuHVrn8+4RdhN
H5GHepKalqRHftecNqyGFPV0MGcfhs/tIQUtv06sZtbm3vOpIGbKZeYQE1IvwOpt5rHDqwjowUm/
fEKrp9OIzSJsdxFZ5IvTNawqIeQZVYgC/aE8JBp+AJ5VWQvLFgpgwGzqcKaODlmyRSb7eB4E0j1g
l+0dzJk5lDVsiq1Y9ctPA6bZUFVtU94fzxd8mlbz7iaGpu0WuSJ7nJ3nIfblYGZk/ulpk2LoDm20
tETtHW2IEsHstXyH2zPiiLGGWb128KMbXTgblU64zMMouzyNdgGci4oskltzrbFZSG3kf1UiipXp
YxWPF0WKfDpPrDFc4LfiIc6Z/Bsni88TDbImtftwHjnNhIq0mOdOxUFobGxE2pW3K0gAywSXixnI
Lu2bpMXBhpTHgyVRdBkgKbbhurHvRREfzYQa3FRsKkL76GUp9Hscz1pU7TefVmzJ7NhZ9ZpdWZnV
gn0LQNwFsn7kQgTcmVM3+pbmBTiitL9GkgeEXvh5LSg8SJ9H36tmEMGSl8ruoF0Z0ksPjLbnThdy
VTOSAqaOZtx2KIMgWiEeHEyN38QA9xc/zqtL0zKfF89Aywqi0tuerCsa4fD56AJbauaYDxEvVFDo
GvYDhVVL5idw8PDUXMY0h4Y41AYXfhQPq6B3vZmZc56IGDW+wMbzxnR5dSZmjc6GVYv9zaUU4gK8
FXrRTy1sNghFKhouTWm+MF1h2kOLxy/R36WRtS1Q4xkpqqunYXwGbAXrRWjWI9F6+cujjPHCzaCa
b0bM45izpKrDhYXnXAyNnUHGs+/XYNh+R2ue4ZmxymaudMPDucucgV/Ltqg9XiMh115CD7wW08PF
S1gvAp3rQpfl99/+61///V9f+v/tv+fHHFXwPKv+9d9of8mLQUNKpf7U/NcdFPrz1Fzzc86vV/xr
/Z5fvqbv1d9OOoRfdF7l3+rPs6ZX8/OR8ezfX93itX79pbHM6rAerpt3Pdy8V01Sm1eB9zHN/L8d
/O3dPMrdULz/+fuXvMlgQ3Lz7od59vv3oe3XP39nRJoP6vQ5TY//fXB6m3/+fvsaZvVvx/Bd6/ff
XrOvvx3CsnlHhPtvj/H+WtV//m4J+QdxOPTLbGa7ikvi/v5b9/5jiBPpSAJ9Z4Etw++/Zbmugz9/
5+oPitBCulIBakccgWuqvDFD8g8lCLa90iFSYg77/cdn8cv/9Pw//i1r0mOOV13hzUk8CQrA0/9+
erPCZgwipwT6MygUUiitMox/eb0JMx/T6f/iVmMHYdZi+w5m+5Ll3aXqwkc876qs0r0Ka1gU2iOZ
aRRZx3xiZAUNkiMhpEzbUM6Uhmtw1IPfAu+cFZdA/tHhbrRcH3U5yKeJDpNQqFlyKAAg7QKLp5Bd
Ir8BubI8eUkTQlDjag89mC49MgM+SiqLFqVQ6DVHX5uIbTuXPzhBDsA36v/YSzYLzw5nHLKwbjA+
uBS67TkfbumwiHwRL6oImzHe+291UazdgLhLMX5NSIUKN3cgQG2rNzz7exq71tIfk0svQm20QoDr
CWYtWBxChMiFUCyn1/hoLoGneIlBUPbYVx0oVEBUfojAqVhAowFVY9zqu8H50tvVLeBL+cLqbOhI
kNibjcM4biJ49+kecFOIEvnAjdSgmhUPafMVFoYrFFAP0BmE8aoon5IifXH7rZVo0ES8i7qZhEci
72Jo1YoGVr9M6/gtkMlXT/nXUE56T8FlXXaxby3CcA5lC09i0tj035QNtNK7A+P4pM3ApYl8ECyu
+sI+juCqLVsoV3eDvOxUPw986xuWpa+B59yVdiPXslEXoOYuRsBecH9GlanrcH/psiV+kgCMc24t
2om/AlWomYU00xz7ZxTfVQPbPwTOSEh4PbzW8/hNp34KFWuFXbgMGUA5QHBL/01xce20yO+mEOOO
Ibo4pMFbN6otkHfFHGx90HOhBhrSFOzL8FvlyctqhFQiY0u7rr15miVHyx0fxw4OaUzga6GAm4Dw
L8oC120VLcYSvCVSVvMIOn5zD96bs7TqLsECwQdSpO9FX+MLA7D5Nm/FonYsBLQZ5DNH3OS0f4CS
ZrbsiAtFvDgOFjoY59hjAi+cQLbTzkPkiINgyQP40zrQFVqO9jWMfuplH7j9UlflS5DDD6TS6URw
HWZ8fBeThCbC5VlILRuBZHVv19nXOgmzWeRY+tKT7ZZHdr3KepvN48XAJHZv3nCoqzhfqErzBQDR
iIVGuO5lPYxR0uiWjnKNPSrmg9wxb0J9FDaGmHahDdfSRVrCkxvx+9wb8BlnpV0t935shXM9JDfS
Ta8ryXHr32Ucsa0fvzGWgHHFwdjRlzmcsls3AY2l0LdVBh8/MOzcwD9C2RbWThww7A4SGMFoXUAk
Z1JMy471ux25W4rvAafZy1i03SITEhKnsMjM3A3sHmdJpI+KgCFcxt1DPyioTscvH1bi76vbx9UM
C/Wva5kDLCEBqIQLRiUw+r+uZRIeDJAXVv7agcbLTOViPURyg+2ljS9rcro//nJ7/PhklP7Vs9mO
FNjXEayfn56tbSi1rMDz18rJJw34o4CSiI2PlYOz2IRfsLE6VCS+ilSOXVj19PfvlU4L8y8L9/Rm
XUWkcKhgeMe/vlkUM+w8h8sCVGDit0wrZ+7Xew/ih1BpHrAkmP9FWs1dL9k7Wbq3RrX6+5eg/uIV
UIL00nTfAPib/PoKuC14Crsr8Ivb9sBZuvcDuS3LdD7wZJl78T984M70eJ/esWIMdz/KiBJ4z78+
XwblEt1i/VvbI24qgUrXOr6qC6wkuqvBcMig2RqMICyWoCqI7kFV9Dqzm0XJgovGeRkQUYsaRoMP
TRnOHUe8pM2ujNoHJ3dWDYs3dlECAsTXPAY9vUxqOD0VSwp30FnW2NfZALnXsVPbkkdvFQ0v/OIl
h/qwUB6kY0nYzYXrLBG7vPSJ5czAcd4PZQ4DxgGGWkV637jJ3nMCjf1I9wpjwbvUhyYU2PD1DGJv
8TJsHDEPQxQxmXcEjFGVGg4CToY1xK7WRUOvQXtZaJ0cOO1hpasBdvABo82H8QG+4He+wx7iwbnD
SuPWAnz9EEL42rkEsW0A00ttK29cWbiFJY2e51jaIX2SzM034v91zPgfw8GP0eB/jCz/f4wZ8VVE
bP0fQsbZOzx/3n+JDzH/e3joqD8gjY9lxIVrm4twDgHa9/DQcf8ATVJJd1rSpKPO8SF1cBEqHy5l
NoBKCB5/xodU/OE4oHK4wqWucl3nfxIefgoOsWDhAYjLmA1ErUuU8+svrmEhoA742a1rK9g6gbMI
M7iul+P/bCE5PQ3FaoYtnsByZv/6NMMIGi0bh2rdWNYurwnqy2+e/dXug2MCfZUPn/1f3CQoYueP
y8jp2QTBMwnHdrn76dlivCXqsbFaO1pd+tSR87DsnkJL6blKU3euebHsEULMOEh7SAEg72y9UC+9
zVR4KMZg2+sbiMnFK8+v3ogLyEVlPfzDa5w+2A9L3ek1ImsMjX18+FR9Wupoh7xoDxrB2oO1yGyg
Ym4XNhYVQlF9hstXQMu7EnhhATxGEbMSVtG441lRf+SRixRlj9zHFKuLhC2CMocfa5/+wz/NLO+f
XyO+YxQLssQuRky3hw87h4CLfIxlWa1tNQmjohxLG71qowChfcQuLJ4/8R4sRkg4zMeoP/gBhzNI
qdY9fDR00Ig5eNbPgS5fgOu4HX24FeVQTFTEY8u//zj/6j/uYvPlEvzScMec7uQfXqklFMgPoDGs
QR9I13DYrJZhiIB8AnfFuatgGwnxpVgjpTt2ZPH3Tz79q/7tY5JILkps/hST04v78OSkcQoJ5b1q
nWDFzqSH35H1/PdP8flnKhB+EDZ9n6Utqc0/PYV0nJAHUMFfp8TZNUOFoli8prn8hxsw/XQDxj4R
z4PiCvK9ju1gV/vrW5E1TYcoCyowCPW7nznFAawMJMbsJFsIIAjWsRP5CwhM+osx9ONZGembv3+n
EgvbL5/m9BKoA4qNiw+U4+/XlyBS+IMmsaXXMfzt93EYdUvE2u0bLOeHVZ0CcHHh192AcgI2cq0F
IjtUESYH1sbZE7Afg7lMk/C9LaA+vHRV7sxFavfbcZDdBvI0abGSwqpQVfEOXuleFuWEMs+Uu6Zx
ux2jsQA4l85ICOPOuC2QJGvkFcoHDUrEPkoFvoJAQL7qo9GbyHl0Vkc+RHOZDdMJsYfzdztZPImV
R3v/jteEo3YUBSDtNMmMe/mVg83EEtweMhPgzM47DcG4igBcH1sJ1KDzLSJppKQYKoRSIY1Zx9aj
1Vnxirh+tvR5/8ahNT6jEgwvj8CEuN3YrMPeqa1dGCQG//DDsj/FwOYbITgWbq4oIu7P37w8bZwE
4lJ6nZResGQRsv+QNQ7mWBpApRPzrAtv6sANAaJ1+kltImjWKtMcXAybvDeheECKs7vqGhvwQ3yz
53xM1bpKAQEGw8qaD7BsqFoBS2wfCzLesvXYawyiUlfONBRSX/woQ002aja4iYiFb5coAxDn299/
7f7qByaUsJGUwReQ2Z8iXYBFewGctsYCUln3CdCJB3+s7srm/zB3XkuOI8mafpXzAhiDDAC3BEGQ
TJ1Z+gZWWQJaazz9fqjZnU4iuaR1z825aGuzLutyRiCUu/8i/XU50PrcX5a3wdWtySr/6NrqTB2Q
iampA9VeiS/1Pq9mmBcW78mJGgqnVtoNrds3Kc1PMqrLoc+NUaiarrCxNZPtfbqzZK2olbIFOtBE
RfKraqw7sk50IGYq95cjrfKGZdHoqixrNr0PRXsXCf6h0aaY8Xpzbj4aCAhtylR/CXhm6LP+GPnl
z8vxzkyqQPvHMMkbIGcsL6y3JzC6b34+JHLtyW2kuzDQj9SUUXsRLSLG+LNB1mzT7Mogz0wnQU1Z
NhUyI77maVCpaOJ0jIbaywKNirCIb3Us8DaqPuZXIp07loWq8uFM2VBUdslpKGOQLLtKqtpTzfJX
MCXfNXPAVsnoYKXXwdYY6DB27e9KhtDdZMmPy7N7dqB4bvOSMpG7XS9ZgSqiWdusm5qSVWYYd4IS
flONV0Z5ZtEIlaa5zCtZZ5muBml3qWh9lDG9Ylb7nTrnn6IaX6kJZx7wrB9KJbedywNTlr/y7c3N
OhWkm9zZ5NgmPYHTeVWUqp5HlEw9+n7GZxEASiibQxjZnL6UUSYQQLS2RHkQQ6C6llrHX60G4lsr
ih1g4/kQTqW4v/KjztzBQrUxyxWGar5/vYpOKjEcD/nYvrxrTTQ0Kmv6Xto/6hEHcnz+JBfp5EfD
VikgtvSDL8c/+xlsoenqn7Sf6vPJXjJ9LTbqwa48Y4ifW3ug4zPdIn1xP6nBK1idYHs53rlvoJmW
xYuDM0mst9EkpIATE4PhdLZp+RafSdivfOdzQ9I4FVi/wqZutHo94YXQpf48VF5Qh/pOx53XAeUC
01iZvgRycNNJVwK+y0CWhfUmork6agM7zEd6UUQsSh/is9Q/lHUZb7O8/94YpUol0cxjD8aDsTUx
szZ4ynUi+do36j1Qqb0dG6Pnm833PsOhtZKoj5raiGBG9Ovy7J/b28B8udmFsiSBq4fz1Ci5nPdd
5SVS/AkQwd2gVXg8hE//XZjVoqLNGQrR9ZUnEMMEJpPAkB+TrS/TZb0c6czzUbwdkHa6fIu0tqN5
ZEDRPP+ItN7Neukh7cSnNhuvfeVzO/XPPUetyraVP8f2m4f/YMpqiPZg5cUaVEtw3rCDwdglixSQ
cSfDt5QShKQjHacHI3i+PNBz+0Zwv1Io01F3NFYDRbM8GuSSJZYBrHZzYfWvTTaWX/67KMuveDNE
COCjGvIy8yYLZmSguFNwrcx65vKGvYYxks3BT/K2Wht0dsHPVRpWIRA0+mL4aiNAQfvo0Qz9F7nK
0q2Bp/iVZXL2SrV0m5kjKlzy1ZmQiw47vdLEwXUeFU+Cw+bO03POs/Ywmhx+Pv0vWTTKPs5T7eAr
+ofLE7suLi9vJCo+HG2yomG7tC5lY0fhj+qY8f1K5VtRpZ+lMIG9CR9QCbKPY5VANIl+o4GTu4hN
ZJusyLaXf4J9ZvOTK9u6hqgOKb5YnVI4DOkCibjSK4za9+Y6/RXNynOfjybNQMnc9CGuX4aZPgEO
145ZlgweKC83jHSIneSpW4opyVMz+fhcV1B6GnRNUXZL0fQCMl+KEV4e3lKpPjk12Ctkzud7uKbB
DiOQF7gjDfrXw6dJQrskH42bcbQTr22bYos2VAIzC6ctBIdkaBfSAVDH/AUUCjldEPlOLuFQDbT2
WUjztBWLMWSkIsBulgkdJy15GUI8LUWhP5a1eYjDIjyGtjFsDVNXnHDI7vKgbG91OUk3KhKnXRt8
wN4F0jqeH2M93gaQP70krCpHQy7byWaBGbmUyFud2oK+yVFNi8MIEXGpeoHzo+4A4IqDP8O+HzVj
09CtxSFjyL8qs61u5AKB66wePCz3MhBD1m1fGOluwlnHESXUDlVRAth3YMyS2pKWQsXvzDBfoya5
13JMWKU43QaNDRK5qHF6oi9xKAL979/8lswjUzFVReZCXu11P841O5On0muHPHZmMD6bMAifEAJ6
RPjzmf/ryiY8cy9bJFy0OXhsLLnC6eFiWuYoxWFVenlHj6tMrQCLItnFJ+5ozX3kDG1+ZYjvSlrs
Oku1VEB3Gm8rZI5OQ+ooPk54MxQ8Mit1WxlT4lL4il+KHPYAGsvfu4o/FH1iuyAunrKMfmLR3vLT
sChQS33jQ8c5AKFRt0Y0Tg+0G/JXXVK1XaeIhn5fimDr5W167qQAWsAxwSmlsFVXB+RkZclk20EJ
jzm7tczy2GE9dJyz8MHSysapLTjcfjzHW7tSf/eS9aLXQ3flrDhzVFiGzAvBJAVZcASreRuwhmo7
s+C2yRwjBTMwtIYTzuhBXB7tsshWT3LgEst5aDNkSsangbSmLLuhGAtPTbJvIjZ2JBxXXtjL0f4u
xALH0KE0CqDOpyGoVlQd3rSAVwf1UzPUjRPm+ae0AGIVxdjr8foRgfZkNrQ+Lw/u3FUH+4E3g2EA
F3l36SSQo7RRLry4iY74TP1KS/8DPMvHCUcmo0CSOY/7u8sxlxX9brQGi3hJJ6gZrb5cYtXWLLeY
TSWJsfjMzy+VkblmhEeh7g9Xgp2bWhoJ1IOXbse76kY3pX4xWnbpIWT3KMVd4uhd5iSauCnN4gaz
4hetEi9xKF/pC5+bWLoXwlKFYvIgWq0aY8CESdKV0uuVDZVet1T9GC2xCNRCpbgG2F6eZcnnyzP7
JyNdTS1FSsOyLUulRCYvm+bN4yjpm6xZQMVeP9vJQUd9Gd1om3PceNVQ4NpEwYQs0pi9wkXaU17a
5klyo0yidyQgDw5Ohnh+mylM7QFl8wA5I7rviB24EqKgQR3/0PWSWqDUuIE0NE4uNMOBOfViJgam
we1XnLs1OIPKRy3pAL8p8NHMRPIayQ43VhF+RzEv21A1Dqg1WjfUafpNp4N5iO0ExaqmsjamWau7
BSkDdbN6uTw96rKP3k0PpTRzyepUU1/tMyPVRYmkJ3jvJuMxZUo68AUSsLIBbDTDf0fx29yVvnzE
EATYuqRW35BH3yVNOr/Iob5tu7BxzQJtlLmIXcUsdCaj0p04QujUijPwQJG9K0R4rVJ25mKyLbp1
lkYZQqNldfphMRuNwqQuuSXEGCBBtiip5bOyHZoxuLVKvmpXWdaVvXMmaVTos9ATsoUQ9P1XuVia
jqC0Z6Pw6kFvd904mo6aUoEouZcpgZTyLpqzzLENyd+VaaQ4ukJmEcc5ujQ+0FDLeB2H9lPX+8Nm
kOenuBT6cazSypULW7pyk565lZZHgqYJ6idovK+3HCTRoDI7Pfdkm0JtG3/QclTxooKGeCUH4/Kf
+ZntAqwpgXZ1VbYf1EG5ci+9P3AUReetYjNptKrWJ+oYVyDFrSH3pClBzwuKmBw6STO5KOVt88m+
HSKesFZzLc18nz9ovCRA6VHk1G3ukOVEerP3jXqMsNiNCi/tymgjoSJRhnOCcoWF0+Zr7YcvrFIA
b6g8tlfG/O4uXoVepS5VE8EElFOuSLQBE388TAX9g7K/8oWvhFmXxK1eTUOzStgEdn+XI6Mit42n
FtfqTe8u/GU0CmKPnKOcE2L58zcTGciZ6LSYiRxGvT74OFvepIqeuZcPo/PfS7VA8cBk4wW4evip
s9UJS4kL+hQJTmL6Syj0exGFr71tP3YBEBOaWjdVjellZ/2j4As+1DQV3p3aMtVvxlimfUsyEBC8
lI4L1KTz459T0nYgsL5XbXUI4jB1IFzkuIReGfi7Bs4yv29irwYeS1IUhgGxgwg7Rzt1a7F0akn6
JoE0QP8BtMuX0ZI+oHd5ayvGlSfPu6N0Ca8rJn1LKqx0PU6HHuTmOA+JnXu99RpCnQY1eDNUD2oa
703dvhJsGcvJjbMKtqqJzJgNkECbuZeBFOot1GT7bjugB5wZ6X8ZarVsfaioNqlh7jUy0tlD5gSc
fkr/rFKUv/wFzw/KUGyuBUUXYnXSaHpXVkJhg3StqbulEPnSKhpJZdHTAQ7c/5OR0WqmsGSptrku
CWZ0JA162rk32RiDYZMAfbFPy52PL+62G/Fb+QfjexNvtUJM6OWdmvHRoqB8NJXhrqmrQ2W1jqy2
+38SivaCZvAiftdHiSeqw2hq5h5kB0RfLf3ebgqnTrOB5+G1Zvq7N+myGP9g94Ci6Nb6uzWSmvu2
vYxrws0C51I3Qgiws1u3qZDURRQjkbSPlwf4/lamc089UPxpoavyupqu1zIyIf7y8brIKSYAz40f
vrYIQChBiVsNAkshxLggxeigNV8w/7iSXC1H2WoLnvyA1b7o9FIf5JH9XkXAbhYiGR2K1BqeLw/0
zK3BkiGDo2RN82CNTEwrSLbRyORiiBgeeZujWp1015YmgKv3w6FICBAfPrSu/IFhvT25m3bm2E54
wwpV+oZ1uf+sxxkkQFU4aZO7zSCHT1M5Du6kTT+mMqZ5S8lvCwNRo/glvyRS9dtahN8iS+3Bkcb1
ATE+c5NW5UsiQyc053qPjtVNVWhoDKlPYJqLTRyJ8dDDcd8NkSFtwh69866Hfc8bX3J8tfxIfaq5
nWBMergeo1dT5/qNn+XtAnlBn0C0SZFjaco6p1kOcbbUksjD98f6XfSImNZpaNwWfbTvc+mxx834
JiHSthCz7diDjCqgZm3nXrvxhwRJi8buHudcchHJSfZ9rahebjL6JJt/luj33VcoNgbUt7YjPd/K
qIONmbW9Z+nSR5TtkPZUlG9GKkZodYYGNDGYN6pWzvsxqA1w9L65FyUMY9VIK1xspQ7ZtbZw1Cq+
6eZxX5QpagcZkEsz7aqnMNYtr8tNHwZupnig5NINGjsh0rVkTUJpt0FoRJvIl7+WTfdhQAsNyRH1
wfSVQ6IgSUxvb/F8bEpo2jQ8v4bEdSJDbW7hZLYU/KTpbkpk5NiT2X8KfaN38ijG9XFEP7Bihx3D
WoYvuxQPQZ8nv6QZJ2yhTuW9XPP07Fp/M3VB7dpxix14oMa3lhGgl5vph1oODVcXrXwY8gDVGI3e
T5YOh0jH0jPXlBdtCr77GZLv8fASKdpwjBQTK9KyLlAeTn7kelre93P9Spo9M2wbPx4UD2x9bj1N
S7FJk9F2A1vg6gDC/jgObRagz95W4OiqsbLvS8uxIbI4wp40N4hjY0vbWNtLIn+g8s63G3zIItHY
mpu5K4wvU6nT1QD0390AzhnrjaX5uzRu59yJYZO4qO8cEeVuPiqAXFAHrTA+hjTpKVkgtiZ+A0e9
a8Z9Ri0xWNyp3TgovsB+S3eBhqHxYA3Dk9X20PdVrTtIjX9Xikn+PEiBcQzUIHms/VKT3KKLzQ1C
SBtp0v1bYUn61tf14ZuR15jMMvGNK4MC0HZ9LuRq34+KdCd0ZEgoH9dGvuiBb3AdgsoQhLtem5sn
JNhVz5z7hMNZoDXbG6NDPRemwVyWNxmtioMkj67RNDHcmULwvxefTLndI4hafF+YzAc/Np7Jo5NP
9DYRdu9BQB6qXrTfQ63M3Filhr3Jp2b4hbSHqm9Sfeiro61Wg7WVJil2krj7gCzo3qRgsVGz0Gn9
0S0lBGw0GxGesBVH/Em/muGo3EBVA3dXpiZC3+b8ACgQakog7bqab4KVLBly1XTIiHdkbICG/UV9
2O69VKkkjhRpQDYhCL6j+Sdcv+V+zTQj1lBvCmYw1sDLvACxTUi6lnxvZo3PmVF3yaZUpgbdiWxW
d/JcUPa0gho6tIr+1yYIICdKZjfAFapHU3bNuCgfJJjTd2iMQgJR2DM7lJdyNxNS8xJNEnYzaaEn
kO706MdY+A9miKwTgr/CLXqsznvZl5+knvbqZig4yaZM5Lc+Pq/9gMgCYjmOX+U/kX8DB1+GUeCW
lT3XjhQZ1CT91BcHpcGxAcx8jedobjwnWuY0LRm0TRXmBsrHsMlKX99W0rgYxT0kXfwIVPFpUPQd
qkufyzr+WU+ltDHtxcIpvbcCeW9Gw1Gfy2ljRgLKhhkiAVPD9p2xfGbtBdsOKwdXpOlxAmbjzU1x
Y4n0aZYhKVtRnbtzI6Vb8o8v4BGarchFu0tk5bNpcGPgY106U6Ah7U8aMkI78MawfaRm9zOzWBdj
Mw3bfggOSqgPDlfOJzXlP9ut+ZtAnZMCZUMT6gZN3Y95p28H7XPfziAx6+5zI7LPSBEvr2GJJFku
EYBuXxIL5YYMramkLW6tyHQHSQf0VD33rf4KhxvNVqSDfIRIOxHtA2ZGmewnqfXZYp/srm42kpBd
KHM7C+HrXARH3GqMjWIPygaRHGM7VRRSRR3idGo4fpv9insm0P4UFrZTlfbHPEf6XxGHQg9/+3Hg
xRlm22l4ExqdO1rdLznNP/aDvg0HZTjOiboUS3nFC0BjsfaCt8UNt7+jkJROkeFRPL9HJkgZ25Rt
Hn7uS3GnJabqsDArZ8D/S9XmvS04C+CP58+Swk5Hn/OT1k9oplqeYkCc13pH9C3821H6gYt0z+ka
3KOou9WRmpX05kmHJnbgnNl0lvWNPfUt6fF+NRO3HZX81abgF4TZjVzXlhfYz8IXO0kZUbYoFh87
cVe3mGDEPctxqKX9lOrH1jeUvcZ/GDW/eIyDMN1WujFuTdxTE6N3Ix4kW4y7cQVA8drRrdnTq+Y5
ycdfw9T0x4refXtMUcgXODyIPmq+TOHYR09Gpufw/f3CRC4SjKTYBZhBHqlg/r78DDuXVi/Adg0U
uWnx8FvVrHzMCjtpolIWq/Wt2YfgAcH5WV/V4WFS5QfQuJ8Cfdh3sKuvRD6TWNJzp9wrG0Bl6Fqd
JpZVPvYSy6jwmqZ27NDa42XsJNJLkQ73ti8etVI6+Ng2gThgnYtfCnaXU20+tYqJ2dV3OZW27TVE
wPvHLyhdwXKjKLSkF6tUDSFrKQisLvcCv3cGFTeRLHck0KCXx/7+UaowaGyLwfLJgAhXb+wkUX2M
D1Kcp9TW8eHeSZg8jPNzj96m3IdbLIev5ITvByaDntFl2Dk0TGglnE42guIV2GCqJ4MhDpbSOzy2
72bJ2F4e2JlUd+mL27pOB1JDdv00TBjjdkvrtPB6TFMC2/CyUAINWe/kSr0yonMrl1hUd2VlaQOZ
qyqaXqCH3JrEQmGDB4C/E9N3Nf+EbMTsaHlDUwgu+ERpuURN5/Iwl7/6XY70V+g1ELPIaj+PWmZz
Sid87+gfQMbj6i8PyB1vIHE29EHNY69bfz/Vfjvm9Z5ppFGqM4zUPM23Pyh1szNy1GOq/H6xsL88
xnMrhhKCxQ4lfQKUf/opxxlxzjKn7CTlpJqa8kSKguZB93A5zJlTwDAUTJRARfId1y2YQC0UMdPe
97qh2wj7s5oOtJy0fdgkbiKZfxsfD1UbHsRC46HqTPJ5OioZ+qyKUiD7YGqOQu6PWdFL+9pKXjGw
ooTI9G78SfsYVOFRwPO/PNgzc0pQOteWDvvHtNTT6EmYJn2RFXy+GTFX0U7JLjYFlM9O0a/sxPdH
jAz3aKnXqUAC4LichkIDso/Guiq8EFnBm9LI5l2WqT3NhyHaJxjnbOdmHl08hsSVttGZzP5NZNiH
p5HxQuZsQGHXMxvrsHQPfUv3Ls/jmWNmqQHxGW3OaahZpyGCWVTpHLH/kAy+ycXeggVOOoF3wpVA
Z1Yn4CKQNQqIVt1ck3wygVCWP3DGWEn9Ra2e6yn5WUiWWzXBjdmIK7v73PJYGKOC3hXQ6/XuniVr
rBNe1x4tM6duxa4uVBRzrs3emQ+05IcqGHJ9ESlY3QV1lM4TilaFByThW71AEw396fIHOhuClgDF
ethZVLROP9C4GIWUMiHGaLoTWVZh/WR9+O9iLIvkTU0+UMdcYOzAyyUzkC/NN21yrelw5oPYKgh4
io38W//TIH0TAtTLUFLOQLHVluGgRj/7Ut+H8vQPbmf+/oUPSKIKZng1XT3maaMsiIPP3ScU0l57
DS47qHH38pSdH89fcVZTZupBXxkltT2gOgjoJP12sNAVoKJ/Oc75z/9XnGVbvZk3aZg0MHiMB4rf
k2yiqZuF11oFZ2MY0IsWPpVtrCkD3SRqYfvL/WT6Lsor+wrR8H8wDHBN+CdYJofNqhtRWpM1Akug
ANxKx7jNb9GZ218OceYko9QIqAMaocFYVoel3GO6wVGQA2dKf+t+h9BS+Foh6zHb19r5ZyfMpD/H
s1ZT3vXpEIBLBZ8/90beJ3+0AWJI4X9/OKBjNPDvzJu55n8rNjYdfYL0Njike1y1q01v9TsdMrcc
W1cK1efGszz+oNSZ0DjM1WUqhjY17EImVis/YUccIJFxeTTntosOPQTFiwXd+u6Zh7erCIyejzNl
t0tWuTDmMzO6gn05FwYIig3+RVX4Oqs1kAIgsQKfS0YzY4jmIyVKsh50Sy6PRj3zauW6NHmd0z1R
wNKf7sqZWrjlpywAitAPxUQ1Mdypirkpy2prlnigxiDQbHPbomRuUM5RAtUbmq+JQBdMKBuE/Z3k
RzYvb4gZBYVsM6s2xuXllvfwMR/0l7yYXclMEJvrNop23xvGlQvyzHV8MoLVvd+EDUgAGwXttNWo
Lr+2uurFcnGn6rWrq7V3ecLORjOAskGo5Pusc6bA7uTILFnMUR1t5flBmvDcCqvNWPyO7GtNwnOL
gJfGf4KtjuYMYRbFiggmh9RqrWyD4ePGFJ//yZA0GpE8DEFRrvIzXOrbxsJnHBcYRFR9yxnl0AvA
vZe87ZEDuxzt/Jj+irbaoX1PzbksiDYX5s7UJs/A80G98tw8HwQcB7oT3J6LNNTbu8bvzSrNSmAs
ljS5Uv4kI3aHdPWVoZw7p3mx/yfKslbe3GhpP8uNiYEkciU+QiI3c4u6DKVeRf8vh7Na4iXg6H7S
CNQjmW1lPxAENyr1ylFwdmWDVNIsOEIU/1fJAXed1WedsrwDGk8afmui8lDyxqd8RBrSvpJ0nZ27
v6KtuTRgF6KuGYgW6I07BvZ2hg86WSpL/G+DT4FkoshlKsBE6CuuF4PArBTL84nFIKsOVIQd8spX
5u7sensTYrUSmi5ANlQaWQmmuqWqbBWL1PU/Wm8Qdnl8crmB8T9db/RzIp/uRk6eemeEmO4FhVvK
ZMXXSJBnPw4XnMXVg7bDOs0P9MnMhcktisE00lnCnVCCb1U0TbIrt+n7SNTWFLLfBZenvitB5Wpp
y3HEU+eP7JBWHZrFpqDqHmIS78sHz/ubjlDQxYCKa3+Yuqez16sYcnZQ3jwfeXoL5VzgD16ohPdS
EnqZdku7No/bK0HfLwyCUmNDaQigLliZ06DJbKMdmc+8FpLZlc3PNiZf6FpdWX7vty5RDO4jQaFy
oVueRrGVDsx2xvca4tmFUkIDMENN63PUq1QVxJVvdnZMpM1URGEEv0OuV5DKjKBiP7VSslUgmqQS
/cJhdC9/rzNhFMppbFhqhxRoVoOiC5kmYTxlPLRUhxf3LSPfVF1+5SBa/prTsh31dnpnOvxtUFzr
lEGeQfhGiZV5AaJPYmuVcvvBinF3+fsrAYo4ODUTsL0AbX/6jYIct+XWRsciKzCAMcqtMhiPkFv+
9gN4gdejWbjk8eBTVmeEMieplppaBoIUtxcLd9BNJBlX7qMz681QLARsgLWCB1/DJFsLo4SxnTNP
tSfXUAuEZe3bfsI5FA2WXM9fL6+Ea+FWYyK1Hnz6tplXDdOOlsSDpaKcTBfArqItApZf/0E4FEfQ
76FYDUjk9EvlYSGrvegJV9YOCjueb8xeiMB9GlmbmN7g5XBnziUgL5yAAmYE+f5qYUx2Ew61nGXe
MGfIsQffjblygfc5poEL4LTvJnMvBdce/mcO3pOo6ukgO1Em81TkmQcawSmjGZQbWnVN5CWZ+PdG
/lvqUv+d3OiJvtR5cdP/hepSy2H//1eX2tW/8h/h/3hd9D3//lZkavnf/p8GqfIvwIGmDKmJx4UJ
WOk/IlOG/q9lvZAcKKrg5Fr4Q/9XhdT4F8kpIgZ4PKEwp9EM+Y/KlPov+KxI6nAMwVVReR3/HZmp
1RqixEItedFjMqlRwZhY/vzN+xcx6M4fSnwRUgga2F9vYGVipPRkqfOVu+BdJLpTsOV03toQSu11
bXecZb+PDdq4Bi1fowhfuxpZ0pBHl5N3zVUa6emdYGlL5xOqPmQ5kEsqxdfTgVWt0g0T3YKNlW5B
/jSbfIcsDogdmGIvEpoymzHZRDtz+2YBPP770nkrTXg6SsJC04NRga89T1X0tFbPfNzjM3TGMnMT
29AhzEXaiJRP6g6NfOXSO71b30daDdC2CjUsfSKhPLprUiR/0mbrp9OVo+304H4XZo3nE0oOdkXk
5iZvtS8Joj6pMEDpiC+h0ZMtJf6VeKv2378DotkEVRzcOfSF1VkqK0klVZQZN9NR2yGHua+2KME7
xa7Z/91PpQJWYfkvUl80T1d3BLgZKMxqvWTj7W85q+8muThoQ3aIafBeeTm8XxZAPmm3UXAG3krr
5nQ1BlbWp03BoCILBex617W6O0rlgka7EukP6fCvx9Ayf4TiyGE/6yhjrh9DCklmpA6TuWm343b8
0H1s96PDvfCCq5YXe5fn8PTi+xOMBx4HGBctScAaPx/HUmpiv8xyPwR7bZ94mqfv1P21MO8289J2
fhNmdUrpPmV8YHUQn43nAqDLNdDqn2xoNWknAZZd8OYY9BM5GKyYcTSusjN2qJvcV0/xg7INnpVt
5I434lb+VO6Uff3gbxOndRXHcNq77jY7WF/MT6GbCkfdd3t8A/ahO+zjK7vi2jyvjxVMrmKr5/fp
XrAntXdrtzlgNXTlc3J3vH1Jv/+eq0Olbv2o1ZAr3dTbwU2gzZabAJFht/Lm3bzV9Q26vHuErTyw
js7sAI3bZgfNyY+jsW3KTbKzrgx8xQv+9y9iw9g8UvnXuxQiyjRfwD/H+vuucvODBg5rqzvgSV1g
szvjaN5lH/COvQk4yoPd1dPozMTDk4NWS5EI/uI6jU5iWY/bGk3swRnc4Vl9Sp7ncFM44RYd0wd/
Y3yvtrYX3yTb9O7aR/9zWaxWJW1taFQQLugmrI/CujHSHplbXqyH/pAcNXmzkNR3gZs53c48Bo6F
pKgTeuUW4t61m+zcyBHgoaVAZmUjL3S6JfoGyCaAXsSmgTFLot9Ok7YB57fTSBPjNnKyoDvGoXrl
Aj13fmlv42qncUdzgoHcMuOKNJMz6jvOTWegVLJYGo6Y6lkFVtjaa0vlJK5jzFvKK7vgzBVEeeHN
0Jfj6O1pMGqiCXV+gjQrDpawuzlKX6DDu5qfem1c3lXxtyxkPQyPl4/TFUvgz2q3aEgja8ylxOSu
Lr+IGx0Wb2P/WW7iU/bU75ODdGy/Sdurq+v9A0I9ibX6wPgxm0NH2Z0zr6RmsymOyOCwsABff4n3
cDjd/O7aojpzkJ/EXH3cSmpb1RxrXNxFs1Gyn6bx+fIMrpoh72dw9e0i+IyBZDOqlBtJPRo7Yzvu
kGHZqq6yqX5hkfytvPmcb6qD4vkPUDVvk23w0Oqb2NsvZ8jln/Onx7PawicDXj7Cm6UU6hjxJho/
Bxl+T3Xm286ZnPhRd1CMdGznIbvXvyPjuY322THeYYXkSm63m74oTuA0nC/qJr8T++ABOoET7eJn
wwGJeu3Y/6PyeulXru5Xq9Or1Kr+LAWLX2nu/QNWHxvFUdzWu770zq4C5PxY5nBfwbOcTkpcRGGO
eQfI35GztPpmYc1yed6h7vN3nA6Jzh6ycxbEPoqSiPGeTHzE8rabAf3CTK6HYJMNSUKdoSiORSgn
2KBNfo8vgTnp8QY9lI3a+fltqwwxLLyZDW7F3VGUtfyhCrt6bzWF+qjiPON0czZ87TB2wSurtsEa
p/3jgIjtV1+x2kOYdcPd0OTzJkVUCgg9bI/t2PTh936essdsqsvvaZbbj7Y8LsYuve1gBJfeoO2h
b/qqyL71XRDiFZwa922lTPu0m9tbY1SMhwCVS6/OavGjkrpmR6tO2/lqrnxXCnlyCjnOX6gnJbtM
BLA9UjF8qfIi2WGV0HxujXnYg3fp7jFJGJ7izi6/NFo+Qw+Z/JsuaOotupevnRXobhY18YcOPvAT
fs3iu5iq7jmbY33fRLZ9E/VdC08mzY6KBva51eLBvhtRPdlFtTx/nAQaMR1mmB9kI5poSOfI7uNW
R4+xw+l4gq6tzKFxmLFC36GOhH55o7df+zJDMbuvzODH3AgIBloWbIN2tn8OhXWr2620q0YjjZ0W
0fXP6YCaJnoJsoa1Wlr+knpt2Ol1PH2ypaY69AXegMgC9seEWvveF9p4nLJ6PJhSM23DoCIXjA0Z
sydkHZTD0PQN7IJJtp/DUimfagVQeIc1/J0SW+Ipa9QRWQ84DCJos6PchlKxVaVCc4swwFgnC7MX
tNjiWxP+u2sXXfCl1fH+DtRSeRJV23p+3xUf1G4K7n3Dnl30k3Da7WmxJnuplBJHbhqeW2C6fhWV
EdyQI0fNQa2gEDamGXkdad6XpMWdW8tacZhNLd7rg6LSQwIa5TSdkXkJPW51V8nqAKkoLVPYsgZE
9Kndz0ISroFW1M4IDM2deNx9meqi/5p0eKx1k7UDIRW+6tSDsS8fpOxnNdWT6uGk7qOWDsPgLhqm
xT9D9/MPkEGKrSZX7BK9zmPy59Cv9U0hqTX479no6C4EofYFU6Tgg2Vmxr09qNlHP6mT41DM/t3k
D9LRDLOdZLfb1LAcc8YANLMNN/Fx6X5J7ATG35RpHe5adRbGDu4IVXebNGGWYfMX4dthlVPktnCg
j5Qqqp+ZHEKCmUQ+9/vanJBgT1CRfW07TfpoDaK6y6TA/+qr7KZNmhTqvVUUKBQpcQOSlQ4xMsl1
qlCL9C1RohiPhfUWG+Pw0YBUMWySbvANpKCN5EFoldLuChXzxO2ICx3PLztID8A8cLxgs91FYNjV
27CcsarQxmncJWJINjnuwMcOry7HFkH9Q820+ktt6fM3iBB2slHgBX3xK9l8AEjPqOey+zy3QbDv
DfC2YE7H4jtnguJiMFdVbuubCGgUoxEca7lKnorBqP8PdWeyFTe2be1XuQ9wdYbqoispggggCGoM
HQ2MbdXV3qqf/n4CV9jOPJm9/++QpG0YRCBtrVmsOb+0nBBbjd7nc5WWK+s66lOc5fybh8wqKE1v
HKPYrPuJlCxp2q0oipSwvaU8H8za+liRbB1YsjX9tLOsc53T+SSJ9VwLVZID0rtktsk3kjqS26VA
FbugQj7ugsLB1m1QTOmzImpfpgtXo66SxDvgqd9bVU/hiWiiJ6XtltrviFe57bW6O0ZNRh8jPVTk
O031WZ6YzrGLE/yErkW7ub8MhPGPXUqi2WR7GzW2yrt8HhKaXIc6Mc5E6qocYZk8t6NkOdWHTt5a
JHPtnVjXjloe9UFGlixea61ugoUwtsxPB5PUAaGaXROKdmHrM2lMhXgjtmuaYFoo6yp5e4i2Smw5
3HVFvNw4EassW7rEioSYJyVtfUsK7SxOdLKnRmp20mDOXO0DLX4Zwbcinj7mqtE6MD6uPYbSkR0b
BiK5TqX+oXEa70qUtntVJ2mtUGClRLnvyeiT5Uld3feq+FQ2OcBm9JLhMKoFqxsqPVss+Q/ikxjM
RoSmTPJjIqripRPEGfiJbg1RIDwcG11ZOvdxtCD1jWV8UkpWX/wSyS8K6W6RFIqNg9x0xKm/VGWp
YN/pa3lwlGF80NpI3ddZWWY+yer5kQYdoYbQ9Q/1KN2MtRfTJJQkGxvmqcTut3HTlbvY9OqtOgz5
WacMNraWei0mgWSxavZfCpPVCYVgCcrTa78vo+44tG1C9vJgVbTXWU5oVDYRgzNJXnOYa2bGkthi
aqGXpMALwcLKhDaqUouU8PZg+9We7BkrL74jR54sdl1fdLHm3YxGrPuLo18ODYuSfpbJF8/uEjW0
tNY81Yqkf3L1ab4vuW0uam4RSRdtE23ncpR0Txf9TdZHZLUw8Q/BBAIl1MNFUxz7BzYrmmt+TctN
VHlyz27JQguFXVt+VMn04zJXMwdtHt1VraDnlAVslLS5u/ZY3zx6whhn3+5r+6iVEdnstd6fgmzE
eU9iK5FtdrxNWWJq/LZyhpDBwQ5rR8s/ZEmV7mNU9GAek02mkU7jp/rSnYhkFpt2mJgJ7dTdF90y
HQty4DZyGJSgjNT5pTJa5SCsONqZWjtfxhFyZkiQpEXqbh/ERmnftJSoH0wKYtkyVtNTk4ZDv+nL
JOTxXrCbiTc81Mw5+qyrsrufDDGzBlnZh3jqCwaWbjljXZD7V8vvooacaJ/sfhqXjNIhHaztfMzR
8goLV3rZS2K0fRrcen9cLP0w5cguk6lmV1rZLlexMs2ncyajnZKnF+xtVRfUR3nPblxHH20ZaZvI
ZFxoZ97GZCrSPTsuzgXN2XnQoNHB0EStcqoo9UBvfbSI1G+tMRDsfgYC3dFX9bWFw6xG9Vo0bXpU
Et5UrJFWsVrQs4tZqeKrwqBqjGO1OWO7k14OBjQgwzRBR/NgRSzPm7TdsXMwPBfC7He5OrA8avYD
4SkKReN0MSVHXnKQ9f2Tkd91elzJoFtacxvVJbaV0lI2xN89Rm47XlqF5VxNVe+cDGDbXWkuGFw5
J6tDn+jsT+rdmCZ+3y0Dg5mXbUpPqHiy6vFqQkGg1VQsJ01rqZRdMgb9/cD827hsA/JxqpFkrDM0
/yptjoo3ZYPHPmFO1JHb8CSn3ParfP+vVKR/VkBybD5XN534/Lk7PDf/HzTXrezIX+tEm+J/bp6L
4flTLd6pRHzRjyoSUnLQe4AqlKkhlXxXiTz1P2xRkItHBstqevi5i8T8z2sKkscXYctEzv+uEmnG
f1bhiGyK1wwX5I9vHSlfRYy3vsE/V9VxAL9DU8hD1KBoeAv5nohEv7FwjrlMMy4Ea5sN0W2PWesm
n5T6WQcs7Torj4qtGlndBmBRRhTrRJkRDIOrnQuNdlmYmiLgzCp0nxpThXtL5+YhltWaH2tNzme2
TZMQpWfxdIxdJ0qYiS1Jll9HkVaqVXeaVaRPDPLVtaS+m5CEpNauWGYnrcrT8rOmLpOdE8csa1v6
ZPvlxEPdYUciLGvH+Sg6RjrdSpee3KHBzjaRoPW+X/d81keM8ZCkiuH4PP7nD1UmG55Hia0ekkgS
4tUupXKV8bi9KulF+9SkVWuG3pLojd9Lnpws+aYmVRaDzuHXmzJm2Xcp6p1RoAIFEa/DYdBNHW+X
TaxB+m2p23QEE4/0KGpnOZ90Ld+2GG6f0g7GKeiUgqBR2t5qdpBny3toxth8zktrPo2KUg0Ltxqf
QBOR5zfSqPl+ZpiRWeXP0m0+KVUBO2kZM0UEebOu3fMLKIlcirtjoRuClz4ZBw1zIOROnqunhBOd
VGN3WuWeHS62+4Vxq7uNGVIzv8ORGQ7LwvjfTjqVCCwVlQetULK1VOnSJCnmExFfExvxwmYEwqA3
dPS4SNrnLKVQ72KyhSMcqH39XE9SZaN58JJdV5GFq87dhylvGz8zK2VXlDnNuQ2NSp0cRRhl+mNp
dkYckvelANYUoNOaRToMQ/wlMlyLUOQ5o+NCu8s1cSHVTj2IiMJWmFrzaRDJE8vEC2hRSVEmulie
gc6SmCY8embakbCUFmRlpM0pEc/VdiSe4YAV/DDb/UW8Zoo5Oc3PQelO9L/bGF+xENMDUCrFfMWo
bh/ySnH8NenhFs9O/mJ1xOBa81imJ1bDgi8XkOs+LItmhImWadSw08uY1PGW4KZm1xldtPhl5RKN
auiESshOTptYdHDbWWIRgFBkNwM5gCcTk3Bc8sdU2hdwntUXe2TzWpn0YRNLRflsaRC/k+yfQWO0
cPXdh1Gfr4qaODo117D3akN/nhD1VWdKhi24f7KnsvEjXnVYacbH1hZlYCa2Hvs6QWSOdDZ9W4yQ
7ZarUKHYz3si9Cm1SBq5ZQhCFSASghq/Kxnl/PtMq27z1vssNS52BMly09fisrG6PKwbrfVryXWq
AJUWYrLppVg6zIlBqTgmDd4Fzd+NqU07qhTTp9pT1Q/C1JdtrI+jHphzU53ktp77ZqFf1WpeB42b
YZ3stHSjT+oIZ0exTlHa97TxFUFXT8ZH7OS25Q+aND6IebC4gCLRU+Lj5rSKVZmHBAaYoeZLuxS9
xd2UA1osZTbC2arJ5lNI/e6oVAm0lmwJYc+IHK6in8Z0EQFRzQJBpDfZQtS9a/DB2hRWaxsxm16Q
KrCasxnLbR1pdcxys83uZ1JJ716fHO1cAbdyAKnLsJmiwjVCg96OW5P0DCtc2tSNL9SRQBZzxqii
GKkhQ0wj12azVPiZnKi7nKyEhIK2lQ9spEc30zyP5iUJYKypa6znJ0r6MTcxcY/qnJ964zhdFkVm
37DVZGUhNdnTZZ4mdhbGGrEGi5T1Tdx40W03OMvOzDuPTqZOhrnpkPGqNjLMODW2bGdC9M+Tcj0O
Xc667sS+GaJtBuRe2Dat5sojZDGbjsM4aef1RLEz/W2TF/DX1Qn9B5LGEJu8zsWaolNLc6bLOctI
SspgIT5bMCvhQr4Vza8UMQbeVEVfeubu/DKK3fZBkJvNHWw39k3VOlI7B3QSd/3Ts/gPkr32+8MN
6wUrkSybkGzqrE/RnzlanWXl2UoHZO2E2pmYpuzW7jdql5+WqX5qx1Xv51VO1ICL6OQQ7t/kPWGI
hILV7UNeYWCy3UX+FyngdaXiB4G5PnJRXvCJWpqNDoAc/v6nQntR1YQl+m2vJAZoKnoAy9/DSdg+
Q6lBCs1yqy3wLn31YnAxov/TeB0nym2e2hfsiXR+VGfUhK+BSl7thaYFh6KyrmUQqxQssqdsul58
QjRO14vnv7yp7xXvtx8fs4eDq0Rl0e7XcltbOLKJI7rV+x6bocfaJZuZh5h8DndiZF/zVW2vvixa
OfmNnp5khWrurWzyjandkLh/Eg9RuWO9/L9ssrxXOL/+XCjx66LcOvP+wgsDfTw6+lQ634umC9iE
vS+S0vA7S+v9GJus0Q1vPoN/NfX+2fD0zhP1zwbjvzJh/T/onVpXU/96Jj7pn7vP5XPxzje1fsnb
RIxB4q2Kj0++eqL47GsRs/pvhtk3T9NPdxbyIY5+naNrtZkgKf+iyeRjmRMzU+VkNkzppnp9UK2P
LMaASzV1mZfWx1mexV/c9QGnOkJZg9GviFTYZdksQkVI9yxdn46Rlcd7dZIal2wqzyZ3GDaDU17H
nX460v0a+3NMBB39Sh9hu6pwNhsGx3l8qrM092OezEtl9SR9mAwQimMF2Bmv4rZ+pLggJTx0fNaa
kTiXnMHH4btv2nlOAn1sv1iMmXiE7cTvDDvom7kMh1l8XLpK+GwBk0xBSkECjJ2hU9Av/D7Bdu7L
1+EDXqQB1vYEvo/qbbzOKJzXRijnxnvovFaFnY1piac4jbiQxLFJcuhbNfGB9PDE6wikD9N81WQN
iVEGfTs7rKrmjlAhrDNjxLHSauNFxkzFzjekPwj6yWTeguNn8HJJ+B7XuuXYYSozxkaeFU70BXLm
SzuSZu/LRV2CuqfyzG/XuU6sE17GqNcw8qkRcTtlntuUGCnxF1JXGQ1J4+Lo9miQRkqJyZAp5K61
8iGwDPbAecchWgpBFlZ6MKWgLrs0rbu5nO+wtrBiOKrxoYKD3Ge5WR08m/lozGKdTJS5M8OUZ+8T
wVvTzuqd8olcPAlLUDyqoz1/qixDnJOrpO01M7c/1C3ss163zyoEkblO4UnnOwaw3dfFNJxg2ew5
5BxvXIjaGZ0gm0S6Hy3FO5I1wKPHqttT2HfEqbJqbzud5uDGpkObv11Ou15nzcKMsJ3kWh8OWS3O
XDnan6BTsLgN9o3BdMX5mtiVoRy6sc26XTfpnY8UNZXnTFpEUbERL06XwcqsAD5pEMEEJRyyxRQF
/RS31W6oFQJ3IrfIM947nWCWTkHUUkdngeMtVpsU+S1WH7XXIEaSmIY1YAQii/jghJxV4T7YY3Hh
0fo9K8YclE3xALsBIJube2ZCGUIs3azUBlHMk3qK4Tk/c+qkAhq1OTAnzxzAS0XVarZ1Jq8utw05
cO2HQSnqg9Ua7q4TTD6wzPJhUsZ0m0J/v7hTljUhocnLjS3ziMc3dXhxbM8PKiPvFmq0u8nIrj8v
Syu6VevSo+glS3uGNbU7Hx3tpcdls3VYzLnOa1EcIYLKD2asRjc1fS83jrpkBm2xc1Yf9XlU6qAq
jXRbja7yUJf2dNlXOqYulYjnTVSsFYcodOhMqSdOCPLRTwaFELDJma47xfqEH1KF5KuxGHQxY3Ks
QH4XmXbiObfEQC17xQ49mbsoK8YHp2lCU6iblEtu7zrHtqZkuJnlhdoaxa7QIWo75KKNMZfEW0P2
0jWLXwlgUQ7ZlzGF3S1berYTfuKtUSkcPrZF4DSd7Tdq9FQbYicdoW+qMt7WGDl9Lc7Hg5I3F5K9
Ebsuui+pbG7LwZkxO5XFQoqNqSWJckdov5uk5yJWikJeNGaeWvMmHuWSQU3ilCQI2rYine0tOTb9
vVFlyxfWf5OtR/8jSTsFVsJau64Ksz+LsF2ctq3mlx53YDQy1fQxTLfXIdEq7lLs2tYsdxxTve9p
ifq4piBfjd3DoIoPXNmdn00eTizC7qpk8DaFqZHF1laUhPO0P5FJZFxUyjXNmbMdRLbDiiOOkkPU
mDRrA6HOPTdPHjOvi46R0Z1iS13Oo7SMD31fkdaso4dsE6HYF2Uvu3YjFWNLL8n5NKbnCDNnbi9q
f5qqj/ps7IlETnxcNISCNn2gp1O6jyJxg0akhdJTr6xlOhtUIw2XOGlDw2rzQGYTVpu8zU/r9rGd
kiA1CBGNybU4o7LIvRRFlG76pBmOXsYpqYDSIbbVnhI34ll8dchPvMk0me2ccfA79j23wMDcr1Wu
OTQ8aps1ra7TDTl24SKWl4KAgKmRdu6rxjjsm7LRYVwS48vgYEQoettX+gHM67jkVM3l02I6A3np
2hm/SSPohGMeU9XJg4h16ls7b7ekcGlHt1Cq3aQ41WdKH92Nq9fKIcKvCrGcQvzHMKpKfDnIEYAI
tXvWDXEZtqm6Q1u3udEBZl3uXPbdPF9REhRvlMFpAt2sCu4FujzQ0Sh37F+yuOQ3T1SdH5HJ1ixd
INSx3qOgzPuqF/dzLPdx62VBb1GV6o2A9IxQsqCeqJB0eq+kwz1pl5tO8+4VLX2YWAMK6DqjwLOy
P/eNhYpNYqAKPGSantmpnMUl8QR1qNQJMTRz/TjPZvXUuu2LrXjGzk4aZUdufBUSBb3rR05GZInl
Suiw5SbAXBNzKLr4wYGuXoSnb/RShRlj96bQl0Ms2ahMWnGt4hvW874jBVhBanXSu6xoyudBZm0I
FEe3I4OPAj31WMREr3NFXLZEBqYu7ZaT5R4LN4XxKMpLwh530gOWa63unnlZQwY+5Rh79sDmszT1
ppvIlBAHBHVzfFj5uWWAwtpqUFHslStX7SFMurkKjCw6Yv69yFeKINMb76QuMppZ+qkIYdZ9dxD9
Z915qWdtRLPERmQ4xB9ZeT4N02UycSfxQJO6lZmnxpCYEOhGAtHo67PWJJvEiVTnXiniHOzrDnqo
w6B0z1I21XH26mOl6Vsd0iQvqnseBJaPdz4NuqHTNnSGqjcmMQGs01gPYAyb3eZkp8yd7ddVNgbt
OIAjEw0Yah9YY9/SChPGlvZM7o3wqdph+1kDr87Sp2vGiKotkYLtub1Gz86toL+0NDdVlJwRy7hv
G4yfuRIMpFzdZpHwHoslek7sseU1aDZaRs3Dq1tOrLZ6lMamE9quyzBfTPadcEiBMtwof2nrRLsh
nxMMso51Sdb7OjLznTU2SWhR5xvGdY+2heTKX3ifLa9HI9Ak58lkvkxUFGzxEosrRfSDw7pq1xA6
mJ1jglFJru7NYdST0JvnNNv0BfuBm4aCc6vza8TH5SBErPdh5051fmFK3rVD3ssSVdmwpszZC2Db
SCCiMkV7c06y4SH3xtR74Q2aCbf73//R/vdPEzQz485IxutSdjBl3yZp6dqPyNrn6zC9RJZ1wjxi
smzNcOtG48Jyt8Ov8W20NpyqCeo6O8HXDhEyVXCYM5mVZd7h7DCefpm16fyzAsfriQnh1I1YAMyp
qd8pgoDSpB0ySo0oKKzc6WmdvmFgF991xdn7CVzn5Qk6lnavE7iQJvPNEK5DeD+IG3JDv8/hs834
a8xeSP0n13vDYVJ3oOqhIS3SHtDXGtM+fT+eu+Z8bTWkWGUNfKHpEJdQOYSOafEstyqJvJsiN5xt
EVkE9a8zetlRQt+r0UdHax/TeiAwL/riNYoe/Dy3270axjzLv8/u1WBOoZ4WPP6sarzotCGDx/S8
3n+b4hOvvKvY+NqTdVjv5q7pzv80za/yxC2oqdm9TvTRSkKtjCoujT+P9VLzPhRmsoTuSqP+Pt+L
zOiDaNA2Os6Ri2gKvo/6S50k53M8YXJZR/3FyZ60gvxFVVfUvfCs878Y+2vTOOk968PY0L/xOv5L
qxyY9mw1iOa0CxvPu6hj8kzbeeFMayPttO11/WEemJAoB3p0c9YkNCpC/UmJG7jyP8IDg3vqTFMq
FzPKbxjBdQjjVfSuJHJzwSfUuupW01x5G+HiQbEEMSgEwO2o74OgHLkeK41lA19XGwtpuzI3P4AD
1U5HG/6bodPQ9mgw4wklLOrziiDmorZRNNvufln6DvtLDaUT1+pDUccEXv7AFGnhrbm63Ddouarx
ZcwqJ3gFF0WkdB960Q7hr+CiG0eSAYryhVStm1dsMU/uC5coT6bv+MIbRbmRRWVft6y/EWbMxo6i
iesmqacpzInd7bbU1Va4wpGPv+iZToXwvwMdrPH4QsORYFjzcFn3aMzhb/AjieEyfbLQxl8xyDIg
dRTzMBA83F/LvnY3FgPrL4BEK4eLWjBvEOnf+ImxTsN/DUnkoJthSSAuzxtwyVzq3iWxae72DZv0
9Kox0LmyB8YJciPGBZrAZzo1l+1Yr5meBreNFSJY44v6S8jSGBd1py4f31CLjB2x16UQiFiedv4D
tdBBPdzFVjJdJLlTnrkpIR3/Crooiv5c9LV6/gZfKi+3ko0C1sLuy4XDx7jokQh+ATB6LfTn2ov2
PzCM0hLoSqol/rUVyJAbfZwT+3ahHu/vwExhDiSNq+kBQKNI9XO2dMd/jWnidLla8ugPuKbw9FPw
CLsJ77FNYYwHdE37xJpI3/4V5Mz2eekWPavxzGJa5sXQzHiQviGeSHE/uJHSP6yop0sEWKoyxzno
UkNN76RT0L0YfP2P5fRsDcGfsAxFniYVFnqrtgkhwAozDhyM3WG2gZayUD1ts59Y8GZuMxrsU5wM
m4JGbfvSrkqP/Ps4M9tDkxhq8uwAs8zRrywX/ZQZvB1uUNcyXfGtKBY6P0ufKg25s8AqMiHOZGtX
l3MTZcErvjLdfPBraOYQYFAdKU6v/N+RVie6S/YNS5/ZeVs52cOvgEtC8+OxJwTcAU9i57HinLcE
lOK3Sso0XTsjYm92/0cY1ojylJKEG1zZH3+gMTxxit+UfLNvkIyQFz1KqqDt3eG8kS7P2XS46VTZ
hL/gtLp0tQ0yl0AVA6wZytSGg1hE2C/93YraitWtCfTXSOAEug3ePFz1NFwEg+kRjrMAz32lw1DR
q9YD3cb13oEUQy3MtKdCnfiyCsouZ9b8HdwR33WwwM3fAR4H7HE2KZn7e4wnbP0BbfbzK8zLBuu0
GJwqlHHnhfT6Mkr8ivdyV7I2PDFN143pEnyyqYYpOY2m9u4X7IcQ+CxSMV7Xpi6D7xiw0zoSTltT
PZoV4+002Pe6nVu0TqmgvR+okELhxi8Ux0ZOJZMPwsoG6fQJDMZPILGYWjew9cHdM+B6f0KLWtpc
zWl8MenVIxNLdaYq8gmh8uJ33KiYtYHyLvOA9pXPZJQEVtv2vpNVH2fC1w/fgWRL5DTCNhZDHNFl
QDh8G6DjIsql013fNUR1lNdJsRQB2tlyXo/ksY/p3jOanekkD4kdMyS00/FvIGfRiC811e7Bd9hp
NVFMlDW9JHLN/P4BQJVSuyfCX0w+ytjpOyDK/HGMY8oE8vE4lMmnb3jUzUnLrvK4Dbs2czZNZV8s
ZUrRzBs4XUR3IzzjeagkbzwCJHG5jkHJQBu/gVSGR2eLUd0OEMzL00HN1fOxde8ia2TRrhyf30HX
ZEoU6MTy5h/DV3UYP9pZd6u0hbkthrYPVixbRuMQ5OXc+yblhaxHShigZcQU/BXZOll268BMBpYX
mzsI7JuuxY/6tyiX/Srbd8zs0zekq8ulvyriwwp2K6IsFZ4zpKvGAWOPFa6gt3KzBzOKqGJrGt48
2dz1CwsD8ZQQ1rd2l/41DMZ3d80cDYcUASPwfFMUmZ4tOv7SuE76/XdgDK9XbMkbQWP/jo5juURB
HaUiSEhXwYM/iuAHTq4JwfMrz8k2r2C5MOzMl+b8d4B50lUljHhVUacFrtQa33UGcZaQIE1t5fi8
ImjbYSQVIGRsBupjJ1MyvL7iaS01Lnotd2Y/j0dRPZutSKBfpUjJuMaIVgh58hVigwW9NKzrcnLi
oETe1wl9NhTj0qi8xXn6W8w953MqzvLCtA5pygEJBmSSLTpH264YfGDQSbZtVYbfkLhufRaRId7A
OLbTC00v22BKlWoTR9Vl0sk8XJF5q7dn9ojmG2FDDG2MBgruUT+T+HC70cO/OUdhvCTb3DFOV/De
153gUZX5lbj33JSyWY4s3bjTK2n6BgsSP0N5qi6UpNkmHaDoT4g+Th/wk/OrtA5EMG8UbCehPZmo
NsPlCvLZoeaS856Giv1wF1LSX8G+WPqNPt9/w/tJFb1M7vySmCpbl99wPyafU2If2+CfYf8y6RYc
CVRoWZFku1Ju4duuTENadGJQhNAPsvXntrr6Rg3ACdT7Wk4tb0Ctb9N0lmHZdWPY9A4MLYMA4SBV
8MoYFF5SgzAqI0DixnpNOsmsDbca9b0rhdBo7oOVFs9OsiThdyoBg8vJNFpA/xpHRqx3h2h0962X
y4NVK0tYJvPnoRf0QlJlkSve7IP0zMBWOJLTZlC3K+0wdlgmHpskSpfwHfdAnA5VBJMaK09fCQiP
/ZPCb92BzpPfaQhX0Ap1NkxLru7euAhnoWDhROiV84JHzLzK4cPTk8WgQmHrVEvuHmt3ghv8N9zE
6pfblUpd+isxMXvRh8ZYX/RKTLjFdGQFljR3eInB1i6i4mJV/V6pCbNwb0pmf9pc40evXY0sMBNZ
VV2wDDGelrky8s5OwasS6EzGac3SOWUFXxkKZgxkmZ4Nm2RMkRDf0RR6J9yALrBdEQ8xhQgcc0XN
2PJNKVx5CtZ2EOBI3PJjuo6D72SFXb1gCngyJX3Lna5xT/3EUGTctWXxEM3zSybYH1hJCiI2yema
M4TCVUT8zlIsqoljFgf7XzIVrWviMZMOLOkimJ/eExVDrF33M2Z2aVz8xFdgrCdL2/OC73wFv376
AHr3U6d08Y3b1YeKjg4m5vHcMURz2biWujcKQ5uQw4ou0PRohsr57wxG12giwDve7V9pDEzzcqtg
o36lMtqsr31XWwgnK/X5MBV6GkrZfnhVKL9TGdE8RpT2tj/kSiWtzWCktCPLuj3VCeQx2W2zzfLq
OlUb8l3Is+i0NjCV5PqN15DTXRzTmPOe27CHEZ0w2SfRIMO/4DgUdYOocxSjcbrSHERlkMboFm9U
h2NMPcs2dHR0sZ5uXkmPKnKYHvGqBK+sB93dbH9k+1fiAwvEeK5GKLZtlB9EnV+2dnrBahPQoXdP
8JNiiTOnHdRDcjC89N7R8/NvKmnmGON9P7EA3mnKMXUVitT6/C5DHfiUUohwPuXG6P8rFsSGPmA3
I6a+eiiwLL1SIXbE0hOTZbF9FVJXPsSdZbSfSs3bvPIhbuRshsI2H1ZOxHDlDVGUH/9Ei3gpZ3bv
PS8zdROx5Vblm+SaoCpRIqMq168UCdUIUSiF0+8UAsN9O47vyRfAfk1ZUDh4k3UTYYAiUKe6c+2I
lh3RHEQ+QLC0Tv3GmRjmvJ8jwkP/wJmIGRXXlpARK28SqbwyF+qTZ5mdf0rMxoNvz2YqKOeqHfZ4
ac3dbxSKPbi0doihwlP2qt46Dj+WW0ogXLnI/NzAK/qIPDbHm7ZVyfBSc286+UnMnfsoJPwFP8tK
qyy5iSw4RR4FJLJMWWHXjf5yGp3Qqutchk1q2PevQm8iuURio6o2NbzmQvU6BzhKhJrpZ7Ol1dup
WWU1m82k78wLeOnELtvTqcxh2TVxnMbsAINWsb3FITOWbRW+Z2BaFhorTzDY/aoLy6LFjVReKfNw
/YOHiYkyplCzYZHvPRfTClrfcaVVLhzjL4RMaxjLOfqMkoVvrMxSjOv1Y2wmMusA0X9PzyQLJSP4
dx9mZ852lh6NtMevJM2QuiNreUv4StSwtHlPmcZ42er2sM3J4Xz4E1kzTXrK7pEQw76LcUQQYkYa
zSo0K2kzXZouvr5XoZltkVuFcN3DIlO4GSJfG5yXK2UzTJ2ichNa12+0jaXU5kMiuYl/om56FfUF
Lkr79I+om7RJLkSPwySf8ttC2FupkSSjetmlTSWSL1vrvDInN0SSZlJG3huwMGvu1crmFDiXGy+5
WAoX29l0Ug3GrVyGY2Popxomyi0cQYBUPdjlaeWxJDfZ6vZVrh4ni14ce9u5zF5NgYelzxt0o5Xe
iRYPe657nGz9mCZEHwjvYz1UQ4j03p78UK7fszsW62L5YoXZoO3KGSWwK9zt7xSPxCG31PUjWi/D
ktZC+nTqbdrXn0erAtcZrTh5JXsEgcd1YEfEA7dqjxaq1dUD7UIpIu0b96Nlekwmzdv/uIjlZ28E
UKHA0GzePrJZkn77/O1Pxld66O1zYcdZhSDgovIkC36QTfbbxze2iC3Jpb+pZZKoG2QdPr4RR7VO
49OmihXX8adKiDtNT+yXWhkxYqjFGKsbu6Jj/N3HqGSh6uufCCNS1U1NX8D+jWSaoLwWojxXVgpD
METV20cxrz+ew1JTH9iTVy5rDdbqBSFD/7SNtVTdvH18++ny1pofyIo8eWWkllq9jNeds8qsu/CV
ldIq5yEVCqNgsUz0NOm7RjpzaOfuRTIOJytLpWdKQsGP+uIo9enSwRflLpi8k/phNQi8o60ct96K
Cqvh6hVgTArnxX5aIueogn1CNyke2Ha91qPpMaLVyTR2vG3/x9h5bbeNrc32iTAGcrglQYBRVJbl
Gwy7bSNnLKSnPxOwZcnuvf99LlpNiTQlUSCwVtWs+mLYjMmhG27kiHHKp6JHW/hbz6rq5BqE2eZP
tKAT7VEFJfmtaXHJfjVDYJZ3XUs2Zq5aTJwlz0P4dcQymmyEk0HyHCnSD/9B4koNYHz4sm8rjvAu
c9UtETC6ua1TttCgPUbW2GvHPzQvq7AcfkrrVldivwa53HRmFG0G25S8WaLHoY2TjdEbbKVk+59V
DZNjxlNrjRn55XIrI4bFLDlzOzXFSzgNL5ImkXudXQpgb0aJPUKKC+++S2VpOzPeT1ePVdmcV+2m
1VU3CtgX/41EfFTN4rY7W3HofxTO7Fq+YzEy7Pqi9iRZB7SwHhN5Qh78BUpYsXOZ+wKKDVVezyTG
Hn8Q0+ChX7My+KIY6Y8kHn5IrX1M9eRmQSgmMT/1NTkNRlOh3Bc7ubJPq7om2dGDCMXeHpo7syou
mpneorMlhfSYF1K7lfL4IanLuzQIz3JX7hl9eOAMMDBQNvzMf6FL7vnRJGW9SHClUie+CCTG9yXx
XVfCHIFjoBOclBLf95ccV9yXiXPKZG3exlX5LaAmngq08txRB9tb4X3QGYeBMUVK191qQ0pOVDuk
xnwcekXslDhkcHVspTeppNwiwvhBmD9PC6hCStpl1PAX1n0lAbU6OJQzP5ek7AMpuMQaA5VqTXiL
pDdm4t5Um00ueCBx3MBaYpjN1bwfF5FP6dEyVpHPLNS9TnSHP7JhoNbChkhJKa51p85bJg5sFkjk
o+xHa7e567UMsf2X9idbSwUieQk5OusNf0+1FMdoqleGZJaniywpUPe/9cAy7g9aKS8L7G1cUJat
DANi93iMumFnlxymMz7MZlSDp0UkZEI9qXjIOcPRv+lh+onSh+O7VJiY8VnPomTzUS7k0PYZFHWN
LBqLFOWqm7bYL8qhZo0+PYqLeBjqEcserthkPPpD3nC4AawEkXomRXRs5gnSf6JGoM/bCwnqLeTa
i8iBsmBYMJhuFnXO0qvP9lxcGRL5kg7MySz05hxEFzrH7sK8gMFK3FVl7PRUuI3KdzbDW/ZAKCjt
eHAEL2OtD14XqYdOmgAqVaq9JTN8lcq5PqWG5nVB5MnMQVqBGCYWPaTmvF0qGHaQ/rmrMMhs5OU1
YtBDmxGlQOPaOFz/LU7WdnuYte6xFsOXvzXKWMp8EjyuolZ7hUNu1SrlDuhGSNqRCosvg4VbP1vf
rGrwSyM4EO0+MECNpXQY/xQvidQAHzg16oUhEBzNrWQH2MqT+PxbzRSkFioBCJNrW13JjwuQozIM
ZtvYE/IEmkcZBpAD076ugq2VdMc4SP0F0tHShzEAQ104naye9qOOEiLJRnsc9erTyuvoPfahUoUM
YxeYtu1xET57Rp9JsuLBtLJiMpQnqUgPFuUfBDP2HWOEMlV8GX/8pYaWhvYjYErMIoi2DOqTYGr6
0LqyVXogPU7ZX6Qy/y7dxah0xF+5GNmVNyjW2SA55ab24ImUlMkHwVQJ66fK6r9LEVO4f9FBWake
1cFk9Yx+sFBC/9JPwwGmwE6dyjX18HURUttDPFuuowZu3qR+a+F4L3rqgEGiVHAjycTRjm7U9ZdF
WhWx+Q2S0pvKnOMuZ3SY3R0Dg0vxL6E1bnt/ID2FMKFBXdXUR2t+N5kHgiKX39prqNeYhxVi8Ghu
q1QCUf6JIi0abGbg6RtsDSzLqxjSt8qxWTicEy2BDKCZPOzcINQ/KWNf+rkevIpBQxSNxCeiD6+p
cI5y07ysAi1lDQ+QZRfR1UdKVBgPraSfSz25FqmMVFhLMK7oTdFA1ne8Qym14YY5LggZk9QXl7a2
PK1PPTlpQFtNl/bdgjcU9nOfuaaUUKMRscmb+C+UmZkoQvcPcbese791Wl/Xw5sVimI+4u3SYPDG
RSEs7+W0r7ZvUq/IMm8WznNgaYhWKv1lmnYdtJF2BOtKknBryenNIv7qWXMTF6WXlfaPvJPcRQJu
HeiDqitfkYFhwXZZod85w+O7GBzGg3jGW+iGh9FgQBsLuWWBGDFWd95NfcfS7tfykZoWede04Zy6
reDmaOti3hmWIrOoW+/s9Y5/xPQjxuL91JANpsMLXlVmbZ1l+OCCI7GrG8+oLdJMEa67xlS4Hl19
zqDYCW5EjR5dFTtTro1Vo2IltBc422GaDbpLVtgLOp4jGnRrekmydJrOGjPP/EZP+5eV/bJSglNJ
xHt3+y8xOp+srxSK31Rm4k8lQlWQssrRc45OvldU5/6fArUknH2cxwfNmk7s9R85hzJSEpHaMAOG
8THask6DR4JW86bvl76e5DTXARsR2h0W0RpGdBtaaJ2LcJ1xVdV1dmMMBG7MmuTKLw1bdYgZpsrn
mCsnEx5f2jF3/1azR4eKHMbProJ2CVMJEbNd5OxwZpyBrTf/krQL5pYm8tIbGh/GlNIh4lhl+Fnv
GLn8F68WByA6ew7Xjxq3WYh+kw0cPi0g23/QusOOPviyv2pRyRjU7sTPYYWUdhBA1fPP6N7SOS6x
5SDdFuV7ku1zoU6uVtI2qhitN40db+WI7GDd/SirAM+K0SMDLHGZ9nerJE7aXNnmcdTQEAAq+l3j
uAAYeSj1J13W802dLgDpX3Qcs3HvaF66S5XZ/5dQ3tMHZE/qIQ9h3mdaeRa5fI6s/TBFT2mSPxF7
3FfOhFeW+yNWGXsS/SmbCVSoEHhleVrt7To9yHY7sy4fT4nCitgMHa/JAef09J73T7ikLoNROohE
XXj5l9h+LTP90srgmqu+biRY+056eNPYJ6skLZcRy3C+Z3LgyUVP71L2pRnni25JBbRE4LVx7Nss
YBeCz5piLyXZWKTmTZWlIL/ZtjVbjx7by5sI34cMdRt0+UmTiIx0Kmi1Nd9oGIDgOfw1yt0izDcN
SOEg+VFXXRj/4dKr808CCUueSSJnIXPBJfTl9E2Krqi6qeY8WqwzB0ZFD+1RlGGVgqm0XFl/6veD
2mHRoJXpynFwJJZHc9s316qGnv4JFH4Q9ZlcXND44CzB7qKfogzNQg2ffor8ZV6HjOJObZsqgZU4
rIQRjm6XLwnUrDftMzmMkTBCMQRAbwJxrytVhpoLIsWd104kRZgMjIdkBi32MLu/geu6YdHC9e4I
EJmQ5a06au2LplQEGKymCY5SiXKHldIn/9gc2GCFq03gtCO/l1XA2NQ2nUROMFnW9n8RjZLDGiDn
nPHbOMgptGnt7CAlxdNqHsy9dpOE4mqanMc/F3TDHDpnvv5yD5YpQ1Kaf10MBIb9EtoW8WvPxtJ+
KZARlpDACjkuVgKqMtCG1QE9B93i1IzbSF5OcF1g736bCjpjqsHHg/Q5C9XvWa5cQDO93+ZCOcas
zjPtAwcZFSNpNx1d+qPH0OiE7bXe8LMCfnsybmfl4d1mMKjFZEbw/K2oRurLn/RfTkMaB4Mr+6vX
IEkc911w/wuI/GU3yESuawYVM7Z58Ct1NvCWyq9TbG5mKiYCFAT3v7gOhma4ItRKhhTBSNqadKpH
8V2Y4hBU3RLTVfZ/mhBQoPcTVc4ficmPRoRTRAYIRBKwVu3YCTAbJ+rlH3+YEvoNvYRcB95sCaHh
vdbTZkyi4fBmT9jgTieMe2Ww9zkAxZnZSS3QRMY63mYVE/Yx6ica8u3qWSQ2PSO69UNRE4/U6s4U
I2uyhb9UWPHjYNKvtEKYtvxaiqpHMtYlV6jlsIVzr0lmFJH37mdINnQAJ5Z5U53NSZO2VTKeflsb
lOWYKYVCEjrbUzS0A+0ohI/+sDm6x94mRfHb6GAs8cvYhyepnd0k5izBbkbyDILoQ0jM+7/ZHQbn
Ik3xh+Kbzrh6MVA4pG2hyZgFBNIpq84uqBpvSGJnP9Te/3BAUn3BeEbtQZC/3engr9sl5YWcy6Xp
dpZchT65N0Ok1Y1dyYTzmu30b2NkGPPoJpQ7QtRe/WwEMj2Wvx2SYJzFttHdd5Mk1pxveUMS5KNP
ohEXifSYdh0lef2XX/JgsI0UBpGBP0wTrPziqFdMeQ/kB+IROCGnoOlel4RZrzcNg9EG+UgFEgFh
/umbh2J0Hf3Sw9ZsGcyVQgJtwMZIjy+OSp/cU0rBmlQFLQ1FHO+rpHml5CpyNVO/MKJK8dWpq11S
4S951bnsimXXiTcrbQrs0tMDWN3nCnH41WvRmjah0C60t6vfMsTGqUmiCV3zzXMZpIR8Ncs+j2DR
gsTm7DgrvD1bFQCXhTXu55RWNyPVNpY9BudL2vVflLl8aDMa9eTCCyxmGVWzbwK37VUrPjKG6luf
KT9xVfqdxNbWwuL0hzlTpHp8UHoWmHpij7s1GBeCRXARSrZRN9VXW5P9v9yaJO99W0zXPw0bM6lw
ZANl8GRHsIIdvHCK7g3E8a0mpAOAgn58d29IR51LR+t3QVQynhwbJ07YaGcZwiEq+/fffo4dhjSS
LM1la9Dut6mTMD0XCSUCyZIEa8K5oKanR3DH4QkHKLlCyMcY/wkSlUQHxlrHTBJG/Sj9DT0jO0q7
h7sqLjFgf9s/KXUd2ykImDeeohRxNhc6WmXf5Mq2CkPptpJTzZ8wpDzFDh9E4syXLC81SBjzXqpj
45kZ4i/Y7NX3jra3GIaaeW+6uRlE/aMxgvTUOJQI99R6hk3yKSid6VSme91h2UGXRHuRQsCwgtM6
YQ9TOw32EDzWTeMqGP65NOvfC0u5Gc3CpBwMiDaMJtwTIyteiM6qm1GT0/2aIPxtOkmCofDyqG5t
m8KwuTKbM6/znndn4zL9KCVdQYx1taJCTe79snC2pBGplpabySOkr24qjCu6CjqHNXX22Maj833x
qxy1/DwNdnWfRo3qBm2qn6XWsCBWKGcYJPU5MOT4nKv5uWGMyrGyi8e4+hHZecF54W9Dq8calbKo
2C2m1lS0noinu9XXUikn28VZevzD2xozfTdIFBzIl8JMD39ZXDijXLoY8v0bNF5srjh3HsI+3RgN
MZxQaNhs9uxeg6T4Dz5XpIVkAGlO3C5mV5UaDwp9A6cVPq6IfC3NE9ppYssIkhCN57pYWNCAHB/S
+fNqg3W5/FKbUeIqVjh9BmstO6X8XAYySX95bKHkbeGqTghNY0/EtJAFwUnUz/qsOfd9lJKG6mY8
nV9WWeow3mZunWk/hUxwzlhTLkHC6SGzw2elyG/f8eYsDYWrO8EmJO6I5cpibZaC4xrPXMy0WA3P
FfvSC4Xal9VUc6aEKd5FmRGIcyafa5blJhSKbcrGDra/fbY6Cvyl+u+weG2jltS7LOIIkczxtYH3
2xVi5rxYXWddC29UZ1D2FE58eaelbfwJr2w4s9Rh+qg5S/iR1s+brKPF529LDuzlJAntn9WWYx3G
LxEVtxTF3lAT+GM2FcJbszjEduOtNp3WJadmmiy3l9X4U6MGUI0Ky+LVuHOCKLljjCU5g3EevxQT
DobcSwMtMml4VriqcJ437hsp7S4YNsatiJ+7dho8c1AI1FZNel4NPgjh+MQblGLWlExbPpX7EEQB
/kQ/lyHJs8XwG+b0MBeWdeyS7WQpFVmbk0EmfMNrvdXI3m2GSQp8a4puCl3+8t+tP1o6ho2CVtnU
eYzZOx9X32/KO1+nFqWLzZOTKv5H789oqifZYKPw5v2VqbUrHPqiwk+r91cVrKlGfu7F+6tqCZ2y
/lpSmWqZwf+yAIVmfo0qbUZvrzRqApciITneqJVhu2Vdc8pU82hnNQ8iaB8VXo0/nEB5uqFaxjUr
hyKe37D3/48TKPruLq0ncVYHQ/iEQp9n7BJqJ/Pz2BWdH0ePq/G3fnBKZLxNQDcub7EkdT98cb1J
k/kQbP+++fNfoSjfMNlZxfj6/aCf9/z9eKhEvouqxeI429/We39+qcq74fThn3/46vqoZiLapXDS
Lae6JabEh8SJ2uP66XprLuaPX/vrIQjKI+03yz95/3frY96f4f9+6lmVWbj99bTv3/nn3YNS1l7a
JtaWBTrAaxsXx3QuOedCRBY/P3+/Z/0aJbHSHAaHhmo7mgOkuji+P2K9tX5NZLpzQN1yDK57tB2R
CSb78M/6HdYPpdrHM9ckvg1YII8BPyCznI3DBl0yWfZ/6reaLsFdamvFkdBqebQNgTsoqZ/DIawO
/TT/+hHF8lOsT4U2/9LXSFPSxBuwHFC2HXbAx/WWFAfcCkJjm5ZaAMmpKcf1g144sTf0zcv6rfIm
CABQhYZSyTel8pAXZfkZEM1at5eQLlDoqmOEHs2bwapwGwyHtoWwNsvjemu9X5117l+/uH5uCWPY
C5tL7/LgD0+xfv7hed7vX71i6h6CXW32XKHIsB1FTDFR0gxHdQ6Znmh2Nj1BywvQ2Uo0b7OKPfZU
I1ENy5+UnDj3U6BZHNfP11uNFJJQminnXL+2fkBaKjcaZ3o3X/8cemkrrrYYZvmk0vVroqXzGqwf
4t+31k/Xl6mC/smY5imaNHPXv9b6Yb3v/dP18STXyp9/0Gperg7r5+s96wMTBaMYkTcwNbTqKMDd
R+pGcPOcBv0I+z6c8JOTQXtwOmpp0/wy1MFVV77EjrKnmPhMn9BGLpSDatnMqJv2i+NNYd6uXEq0
HI3M9Q1tEYDv7/63Itp9U5S36C2nAjQrJVcqO/7ihldReKj08ktyJ0sqfbjTnhJA37SDXdTQ9sB4
mU5n1rxi+kumAwOoTld7PK36HafCa6MzF1j9ERY/2jn2cj08TIbqGga/3TDQomH7fZgtf0h/ioRX
pwozXk2usskuc66qNrkUhSY6sRWKHSZYuQ6o1h9oUA53kQhvp0L61DX1K3PS7vrxE0PevJhtL3mK
syYsryhbf/HoF8Pd1PNT6VSnPRD6aUza206wGNQapHgdRjvhlxCseV7owDtaoj0NKHxzgH1jqvtS
t89mO+7NTt0HifLPmE+PItBf6dA8z80XTYyHNIzOiprewLNcRT6zKyBy3+q8v61DQuO6Vgy7wtLP
Ag9XmdR9U44sVkem8/y07LPspu+5nEg0w6b3i3cvtSVrAes+mO2nPi/v7DzbVVG9F+whN0tihbXw
Jc3n6/IL6ONzl+4I2e1nZuuJ0TqU+fA9zZQHU9OeGke+FrHM/EB126TswlLim1F3LwrS/pr2bQxp
lsFoylLB/4trZYtLRVeF2Q2EgZRbYXtyGR3GrvYp690tbIBF4Bg9ptxpub1PqFKzLwspYHTZOcO8
ziTVr6CVg5p2aTG4S1jG6qrnUIynck52lPe6Cz+g0gA6jTe1mZziBA84N7edzvAEZ7wL1Oomlecj
Mv9x4Qqcke+uzyf7xSY2T5rfZ+joUTJeooIxf5K60+3gQguqR4H5SWs1LMr2UDKxIw3Y54bTiV3P
ZdKepD7dx7Z66kL5tk7nq0gSMBSTX1bdUQXtFV8w3v1kIj8pG7tW/CQTRv4wcrtl6eg40h5d9CgM
fDa7uDRadi5s9WCK+AI3ciqtx0mfrgHRNTO0fC1FcmjjTyKLXkYSDtj7ULPZQejq6Q1pqG3Ns63X
QiI/ZagYTHo9bHBYjw1tD0LaLoUPvdHuLT28L1XrkIpnfVybH94Qh2hUvaji5NMKN5zo3w221Lfd
ykXIOTP+pwTrX4CH1DbxS58YFHYgxsLbgOXmOJ2Wfoig744Dbmqtn+heuU+E2KVmf5iTcI3WGDwD
EsJx4R/oo7lnV0191nAOoIxBmWg3mO/eWAgrt90uCe8WFqLK7H0FyAZ/r44Ggcn6hvK354WMkGvr
fq70YxIyF6HUj51FzPwXKDEPBeutPW1du4WXMAsGEhQlG1NxG01ACcUAXv5j7pTTgk2QsT0K6u1/
kRPmHN5Fon+t0/akWnQJ15JbdSrPID/HuvqaqeNejuXLMM9Yvg2Z0PIeMf2pjqa7MjFenLx4TUg4
qzPm7C+6AuWSAht5i0t2aKzxlBbhngTXSYyojuEusLurRDac1MTGCv6Jxv7Zzrsn9g57pQr8NLaP
hXK2VOPwN4LRoodg1xfUsH+kMJyKs3uiP6ZSd6vmmySh+iPgJZaRgdkgpGR+mctwK/ESlypH0hul
oYT7ojLdhdTItIi6S+dCwOJOxMUuxQ/StMSN6vSmHc2r2Vv3LGFvGSfx3AcUBCKfW2Gx/4hz9Kn0
SLPCpqzzC0XBwOqROwuEj046pLmzY1Syt2IdWpFSub817y052pdddCylEau3vxcMPoiK8B7G4mbB
POYsdkXESJIAUdLYRyz7cci29TzeJES4YsW+EUF8SYZ0n9G+iSdNsDC+DENCnt68SlLxhBuYb3Ji
RJZ6Ko3UBbF0o3utfo6H2m3NZO9oxk6WCduo4T4Isj31+vtCc87Z+EqB037I7+pgPlaqzcSEmeuT
7C3pMUNLn6c4upLT2rZZvxXhjkPysHAkksFQhj5xM1r5F5ZE4SgI+ukgJ7NrtFQuR4/44bvJGA9o
6ZtsBr75xZcMhukaUnugDigz9kmRb2VCZGVJj3ZY7IJdmXenoX3IxXCSDeu+jvSLaUI3ON0+Laft
wp108AVKxt68z89ZEUJ+0qY9FExGCj59xFGCtiBqMp4IT3FM4w0TWZvj8mmBU1Jb92S7BmbyHfVU
J/SN+PEcMIjhzv5qNU9Deq0Dz8ZaH3ZGdZ5Dbad0n2vHswYfSU21bnQ525jQLIVzbxBmXYAWHMb7
1Cnv6jZ7ZCLBYWFbgk51leTmI96SLKprHz1VdvmCg7dV8mj7RrhQ/nlSp+Ricz75A3QpC2u3DHEl
2Lo1Zo1hHpwRgtmLDJgT0W9jcEd+4jf2JaxjT8liv0iRESVPNcdDwGoi8I2uPMeGsesOBZV7dXjJ
RE2MSNwrlsVlaTy0en80tfhq6PcLGjPbMMplSl2C7uujSvwzw+cuGK0yHtiT7U0Zc8Fw33gZs8vh
3m+z1PChSuLRPJR9da/RchrmGaztg9PY3xPnqnfGlUDyUZcZXAYuUNMyU41UN32aqFlf0Bonb3w7
os0/H0+I05QBcAKet4N5HIOCS4BK0cx0qRpai4bqtQ3qL+ycP3A3tl8v5hbkTVdPu4kr2kLfmH14
jIriNNVc4mvpCzvKXWzd0UzgLSiOqAq08NHLxn2mZH4Q62jqSJb2uC2puagzxzf0xCt0ll/hQUSc
7H4BOg4V60Xx1Q4LN6EmNUdBN1XD1bT0IgckbMG/HDvwymy+VT3NcrvKuDNb+fQ3upOAtoa5H1jt
rRGlp7HsDtI0/iOS+d6USqLOz9S9HadI8THhH2NzPps24qyss5AzKYuRT5GUHhvdAQQ2DllY77TZ
8gZmiqKCITXfBLN+1ruXoqtIfIScj/6EfyaU7kAaD9h4nNg5pzR3FvAXNMK2b4JtGBs4Od1m7K7D
zOQLvfQWMAgnYxfIgb+AQaqZu7rE6Rs4KFf8UAoOcliA9rD4jhpK/ssnoTe+ETC2fKiuGWB/GT3N
zKdYoCEKkh+IHaB5Rt5QUTprWTQrfG7pBun1gT7l+lgv9SuDJwXT0Yjm3RtMRLDwpCjKYeGJGEmz
lZemhl9MUflJUcVBD5ijoFtAaD9Q9FxNJkWQRCctme5xcb05HM88IXYKGdOQt0rqUj56WHGjHFew
8UOGQksk6ikU9kes58GhCoT5e4J67jf4iKPMnYmAtUyceWOQanGboefnUNmFKbmGNp4wwmEhfxJJ
Ridtsjx20wq8WDFYyue7Xo8x4uqnkosRMPACBEm4umZX+GMx77RkdCtmDmmWeU7G+KR2WFaF3w/Z
Fg7e62V479li9Ro9jOPgNQPXKDqOrCHx47La6Ip5Kz1lCXsUWznauYx0LXxh4EJprPHfcaag0Fxp
PC4QcEfTw6wxz8tWNgvYJPjFi3nyBgow1PI1VRnSNmo7yz4ZlPhn5GnSotoxecfHD+sjY8f5+LhQ
TyMem55WO5MfMMoqsMHysABQ8MiOE3jgCl6rKeeYTofl185GHfOhPGRyd8y/x0PuBYzn+sVEtZ1f
SbVPnmAfSf0DA+k/MWRmuxQ01fZ8dFjc/g1IBT1r9Xb0RgWyB0iKIiVPmR4XTqqmdjBuG7rD8NIS
6SxyNjgNv8QvXEpY2W6qM193LlPTHXTWiwogYqDPV0sG0EsbX8usczC1fmY8hsX4NQjm5zeUiuZu
sWyPPsBUoyOOjI+4Dg6DQgF0jFG/LlxVGNNKEEnuglZRAMWFNbksFd8GMyLyNuLU3p50Tfss1cmB
+DgaeqNoPydtj4lPIZaP6UzqpN8s2FURmX46LKcx00Xl3ye2TCHEO30VdJzbOQMWiekmWryDc/dY
o5wb/aQ00A51fDEqkmdKv5kUBnMq5u6NyGILFMXqvqdEoNI7ALb0qEyNPzoqME7lxkzOCrPQZxAI
GxfzHhFlTygew5M+ngWKjKZHnZENzF32FmRL0A5LbzMzwz4v5Faq+iI1SWdmTN7QbgZOv4V0ETPF
6xnDRbTDQnTNQvc6ddrGUF2NiSqjavs3qiupUFGbcbewbgvdVToDBSWDV1Wkjnlma5F3enGMe3Ra
6Tas1IMeOVxQO4qbZM+Q4IFZ6VOHF/ir+JM1dbKlto0Gl05DgMKUKo9xkYN2rTfXD9HyxYIAgGs3
GtOOCTRQtJNT9rFZ74JGWCyIBRYz82X0USzXW6GXAL9FGKv+NFi+ggsG//tb71rlkHe1ZP30XUGJ
mXPWLnyZROUb3U2G4gZjC4bTpp8bVU0PzPf58GQ1uvw2DTlJGoy34S9WHVjOjH7b6l4vCcv/qa7p
bYsks8o2jogulHPZbJnelJ/164xKGj0TrsOVmQ3ZGdV4H2pMUJty3tN0tbLRyIdPoSWTabaq+TL0
iflE+dDWkeqe9kHHPgxl1rsMc8vvNKN7zpf+TXxE9axVcvuSVCeWbMF5Hiwb7DWuT2XAQMrc7Gkd
pG9zm4WFdVw/XcA4xgcoz7UY80sbke1Fs2o+RYlju0adZYf1YV2o++YY+HrFjKIxEsJr5J/s3Dx0
r47OZk0iX3NoAzvxc9ZP3kjC6pM1m/7U2Acaw8TVInzxJNGSb1XGvLdakKBMqa1D288Hp2Jf0RD8
vk/bjLWKGdOlPwSH3mY+iqkE8blK+sOECvAgF0V2m4XV17gY8G9mhzfEguVpuU4ZYXBjGIyRW/E8
BYUii6kbrPkN75Q6f0gHhoo1yAOqCUc7jtKjNnXf1aXpOVJKZsMynKxRAuh8y+5dpnU+D5kt78tM
mU9j3ls47kxfDNiqdkrldmpwFtQXOlrgLphfzknPQNyMFGTR9J90eu6bcRs6eFVnauOl8FjKmzo8
T7TVtX4fH/rCRyUo2OssKum2L5lJg3l6tW1YhKXVF4Pbm4azUWTIVnQsxNS8InxUUAWlxGVH52Th
qH5I9fxQqg+zOXmyJR8ducO/5PfujYNczrdpVSCTEQFsLh/ZQXpASSlRaia6Q5yXXgd9UBi4fmCE
y6mqqgFXk7uPMKGgUSHrORYACsu+3ZqZOCiSjkE3UxQQ7WRqOSt1N6vtbiIWUCh7Z2SrRjyPPss/
MvMSqk1s2btZZtgQngqhHmTAaZ/3rW99N9mJE6+6KYfngPe20bW3C3hYzOXOyptNQP3rWzXe/wEf
ahTXbajP3S+FeW2BE5x7bcTZcUsJIkOoGoCFz5p2i8BhvObB65K0Z+xaFx8nrqjyway1rZhOoYIC
GOfuoNauVBFaOlUaBZENf9qjNJHO240xZ6bI03MENq+0E09+TCY3iR4b8xYQkpehTZ9G5xP5Cy6G
NYsVZhYkdOFM4qErOKsrn5J4IViMHfOENplpeR3pg2D6hsO6zUgWqfoXbilPrKMpIs6km0F/Upkm
DOfVhC8G76tjXEb7am5PH+lHRZgSM4+rpNvOjsUqnRgnLORY6V+pBzj+xiHRqs/Eb5+ym0Gzz4Yu
+Wl1HaDdaFP9xPoIbQXqoG43LXRFGzx1yrXi+tIxc9Zqbieq5jpaamAxq3TcZHtjKLd6+ankxVyW
+BFRHYqIPEtS2QH+BVPO5NgAzda2wRKZVsp0942pLFHbzBwmvuCdLd3q1meZdUrZn5YygjJj9F6V
MuIy2GgMIipi6/Ejb2mb9d1EJ/SCXPagv5toEruFubT1Q4n7vmCXwtBoTy4f9VJjs53tDLn23whM
uT2VuuOT7j/MsLQCENPJnZekURBcx1M8dpeonPYN1Vqdu0CZzthvLJg/k10x2Ulzm+r7hOUepWjR
PoaRwUPPGUhFArqdH3rxtVL9WfW75rnnZBreLW9tRfUzDQKTgsseDkB+hPZgbtimurGYKqKPmzm/
yUzm+W3if0wGdj5U45Y6Tr3aG8qh004SLZKhK7InKFA7ee3T7wlw7sKCVkXuawY5Vntirky+idlt
TBmyzPAf0NBMPGn9cIxb3ri/CNG+U3FIaK0KrwsoKlT7nFHtz+riDRddZAZJNxinKO3ecNG+Ejvj
lb5ApZk5hwEmMYTvAzYqW+XViesvxwUdVazms0ldz0d6tNTlE0rNfwNIiUxRTziAzBgczcmNgPfo
4REWlrSKlb0VV56w77PkInJO5O3/Y+88luNG1q37LneOCCBhEhjcSXlD76kJgqRIeA8kzNPfheoj
UabV55yIf/hP1OqWugxYlcjc395rqyuLSbyS99/spZ3TBisWx6/+WHs3J5uplGpgCbP1F4n82rjZ
ztK6kQOe6FdpndlnWYesnDkTdZZ9lb1lI2iuKHr1SiCH8fwXeoOd01BYRy1zwhXLMEJreu5Njngz
NLYtJ6sqXuPgSOWBs06I2T8RjTic/oZTYccBY1jeFgPfFbfUQ4y1qTxmHWYsKYJypjHJdcuEjuO5
77Dz9uVd5Qr9wvTGW6ePLijPcW68uim2lelQmtmX1XPR+vsRk/sdQnl6Hug6644yq+cE8vKSfIJx
drLDyknfqlGWz2Fb3bqO021l6r71QsOOgmDrrLN8X5Dp5NOspbd1nKe3kOT1IaxuTv/F1k3wxYaL
g3/+s5NztkyDK527iW/I6jBKxUlg6kAdczjzzhtHU8tRo5nc6V51jEnYf3LnOIRTE67K+benfz/9
cvrjk9U2dqM7v076w+cvWGT/9a+BllyArvJ2nZb3A7d19VGPpHv62DEPjgEM1yo93Gdm8V7mKHGj
roHfNMVZOf9y+t1Y+AIcZVps7LpwEABs3IFtrbHeYdgdyPfxAUFesBRNR72PQXxqFaUyfsNWN80G
xgNMDJphvJFdYO0THABLlfWUcPiB4o6jbdnj1Xen/zQ7fBVc9cs4PoKob+4GU6aoBnCBT/8qNMPb
ZJTKs5Dzp2XU3p2qDP5/5cPdWL7/7/+8FQyh6vHmPYiK/MdGM0OnBuTPnQ+7Iv/a1S/Nb//L/+vO
h98rXgTKoUMLie2aVKrodEn8WPFiuSajnsShFJU+QSDpiA92bh9b2giDHiGt8x19YbvRwtG+Wq1h
HTJLUbEyaPXa8IPVNJMFMyO6mb3if/NgejTtYlBdGU09jLri67JLLjsjusQzvPrxsSH7KHqY7G4B
z+kjFAMUGqIHYMgn1vrC287Ppg/wJXNz5BjinG7fPz9rUW9iSskseme0CfXaz5m8T+uGU+b8GugE
ADOC4wxWzd2PrwV80MPQ1Pf/ept1Lfdg46m15tXUNjs7fUzOPKc5upn/pTSm564kOQFXvHBZswia
m9HE2p8ulFmeQfZmdEq7OnFGE5ywW3VbuxpOZvrPC+Sl+ZZh6np+rZCtwp7T3eDt8sBjW/v5cuGi
H5VHa2V2pHn58tcXHRLyGT11rvJrr3LXeMZsvWCXEF9lCaj5KXrsevWMBenGnCFTabf+9g4sD4Bb
Ur9+ewcTvT0NBT5G/hBh6fnxTXgReqlpkLd8r4d/0zljzh+vHxpHGJ3bpiWl7VqW40ii8T9//CLZ
EKywVLCdeoPDkJ/Pd/YsCSD02VO6deOJHb3Z990WKvJ1yPbyuVGSljrO5G24rGb9qp88gezKjHfI
HNjEUpo0kab6hM5pFLvS6BF125Z9pzuNyZURO8Ycl45bCjzEVKdLt20pAUvCwUxWguJAos5hTV2f
T4CNSkmr3s+fs19eqwgiJi8RWKGe825FuDxNGiyAucY09PuL1b0IppGVlZSaGwFtzlZV39hjMa0n
QNbLUa/c/Uid35Uu0WVauth35SDEuk6YM6sSG2vEXuXgOyoCXm+CgJ7fCA2dqTpvSoM22d/fiBlH
4i3UTffhP34zmqHGxaTVkQks95d3RP7wMiwbGrTnd2VVnb+nXNVe/e1bq02Sc3CqfnxrIrKWforF
95e3V9b4BDq2IGm7DgHE7395lwGtQ1+rpE73mP56mog6x7jJHDi8WG87sbDAZpwTC6g2YGmaw1Rk
4vWvH2Wsx/hgKyByp8ugClu9xy6cfHwE//SDjcaaaEgt07OJCNNiZhgFuvga+BwA7N66GVvaULB9
55hPEJpATl1osSFXhhVEtzZnv/3pYgFnG8SoPce6DQWdGDSPSJeF1obXET0ai9FmvAu8duIEZaBW
DOmOblq5OH04YIcgLfUHEmhnpvFhZqPau4ZxlcbM3OZLORoYNYbRuxsc5vqnD0peROLGOvx+HWui
QYtc5bOhpsdN440aWzpgVzGGbIKzIb075I3RpGnBVXl81Gta4T4vtB1rHpNU3Tsnlb2wSye84LWc
NVgvliaMzkNFYP/gA9xb1ZCfkP7qCzkwiEdEIDwvVbVxZgw4me3scjImzAqNeyacsVzXHj1+1PcY
lygFX+1B+2I6vvFS0H8YPHk5aCyt+uvL98ON9e9KzX7ruTJtxxF0/HC3M4T1a8lRE9ZmFgYDqSBd
c+5onW17hsIAEfzKkDsHdOxtRAvt3tUSbVtrJJIyu9Q41Fklx64yHM2zWtTJJWQ6g1XJw21oC4P5
a7mel4lfHr/U6YUDwaHPt8pnPczKPc2e+AsmlYibqSoA/leYSC6A2DuXfz1TU9DnCJQCB4f0yNuR
J9KY3fB0fPEetMYfHwLwYHBxxxN1/h+fcgh0cpRMnJY0PUaXHsec/d8+9yga79btgUwQUqIV4O+e
P9Xsy2LOUFs60MaWJrvF37wKBzTwciCCHEZENH0sPKerMBjZaiy4Fc5X4vSyyCZ+8TrkmLQvb06v
DA/UctL74Ojl2m2Wyvsm7Zor8kIkRdpcLqp6elfzb4h7thcG7KnPl21k3pzWBOZKhctN5LPz7UaP
GbtALg7DlCIMNIrKzeMl7TWbv3sf/+aj9lt/nmlL2zAstljzP0zj57tbSJ2TYpkMt3E/DVeeDyZM
y4eNb/b6AR1Pv1T16N6PaS43oaVFYH1Sf59GlH5I14MtOqnMwgFTRITq8T7PH6+/e0xDK51taGrN
4989Xp86ztGsB4jbsNt9imX+4fFyswm2+Ac20cipwh4rRLefHrxu2m7XgLpblY3yD8oW4JlC7kls
HYcLP8u8fe++peQ7jhV5x19es0YWcO32mDO/P5HmumB1vYjTvTeiJjaGgwnVejN1GV3A6NvEsUy3
4M9xsPKsSckWlaEe1KfvT93x9fGz+r7WDB84718vwR11ahWZPzO4KVf/5gc7Vwz+tG3hZ0m03kPj
tD2h678UpTnF4KTQye2NlWdPwE6CPXjIaZ2Y4NG90dxNJrD2xJ+adchaD7JnKECFjk+NgfxlN71x
Nv8sPx/GLNQyTcit/eGhhBYLGqj0bY9hYEjjchnECWSvnx7XaAWGbgLORsW36OcnKMumvS3aalg5
ru4ueyPNdlmUqAe2tpcWXIfDH19arQ8XEVra9vTOwK0MV6c39cv/9c9XmGnQ75eYIkJLNz2uskRF
+fm7kzcFQZ06QMvj2J6eK6pCzUMSGzT5xNaTP7UtRtH+ytJEsYsmbCO2Rdpef5/oHYYKnRvHpJrE
Oi4797yHPK9XcP1NNQdUA1XcWHXpBnN9U7JxcltceYbCRNDZVJaQtOoscocDUZdFXejxQ2FDWaRy
JXloxjpaEprcSgElvtb6u9AJy3PK2TDHjoLOeMfoorvQ7ENqXUgqM/Qt5EtsB0ZIqapgEfIZ0Szj
2upWkzdlmK5UtNWwjq1klVJ01SsGq15uzR24Y6D2Re0l2sJyR7kgbNB9wW6kLcbYb81lJm18KKkq
vU1hwq/Rq5oy5Yn8hD1G1zS4vvVOxiTOSKpdVPmIgeCUiSSqELq7Tv0fu2BbrXvGrAU3tj57L3vl
HovafxpmlbgsS7UUcahelVdFD3rcsoQETr+bhqz64rSVvBBuSfGBx/wtdRhAt6Lz16VPb9ugdbuu
oz2qdtGshSeCqziL8jPPjMMrBV2fsTNBb7+csn1hl5cZZaOEtDXSo62KgSBBay4yynxKpTG5zhlC
JNyBzyServdOUk/opcYwr063zKVSwB7qSUsa9tBQzjeaN7lPSSHvzZHSYk6L3mVaefWqkg410CY/
nRc7tB/GIryiQAVEpUKfvSvo2yWYpe6ifsCdaBBcWYxFmRwTgBofTSvH6DhonnMxkuJa0sA6IGnq
EHqHCfzgmPBzGMljXQQiJGio4ei4ZaejVmOO4xhxhzOCLK7tOlQbNwVsHY707IRFa5mwUeChUIA1
0p8gC+iec5XwIAq4wsZgsLo00bvRjPbS0/N0XfTus4xB3/heepOGngYhZT6GDE14ZZvFlyGEweoU
zBrRlPs11hMGapb3pnUDI5t0VRE03g9pX1/6Y/tKVE2wApc2TDrys4USyyIO1NoG0r+m9alaTzEr
b8TnKWsGcVSTdh1W87jGbq4ShohWTQo5TSYThmXpb+xB1S9jYb9EWhzusCfetJKZRSy4+XPBiCWo
PsgXYEZ7BrT6wTar17KgYJjkeLacTFoqZARiqJAOtNcx6u7rVnFDqOdStxGvN0DUwNx6ZvgcSmGC
2zBulC/VwfALBdqiQ6ku7NBZhhajqB4o2joJk3CBDMJYwQ7aJZ/S/rIck4mgKRLXmEKTDMjcXAUD
Iw6ZhPSg0L8rbZrQYb429pld1QmKBLZkJnNy+JLlg/dqZpW1j1XoPGmOaX0hycPQw7OiMz9rdHNZ
imy4FcF8/ueNR4EX7uxmwhLrTRfIlhkmBNO5dKv8bSzHR5Aj1GvDVzkDa+xvhbT9jYbR9GHqQmrP
jMCj8Ro2dpFl/nUy0JDOQwR8eR+NicNh7I/O7KMT8S7xYubCNrolaj7olQ+z0GEeYGbOV2qoi0sc
WcHOs3QKdto+WJpjvB9Bca2MYIoZEpgk1Zp4KB+7PDb3cdbfGDbOrS4dO9LhU39RWHW9tvnMT+vC
T6miDJwkvvIYRy/pF32Ky/Gs9nvcI42io9mEkIxXEHqlkylEh7k4hMH1hTsFzmNku5Jug37ImRxj
+sNYB9+Fo1UNM1Yr3erCAhi7m9RcxJH1+QFd12J31Ht3PWx0siilccMGr1hVlY0trXFKMRA4cD1G
4Zq7KWT0WFiOEa0MnEG4M1Q3XcdWw0wuUBpnyNyot46M/MsxJyHdVfj3aDoFHc05M0M2ZvIAweK6
ihqa2GQW7jNwZk89JrJ7Pcn1D2o++3NPZK/J5EVHaXvM6n3NvhtiJofIOQKmBpT6QXCwjzUbcKgH
GylkkIrDJUeISPCFLwqzlOeVNODK1Mq/jJ3sOptAKBPtWAgtuAPboN9ViRvepFKK89hpLuXIhJmx
EQdWkWXXssy61WBVxi7B23kUtXrPO4yPIDnLReH05D3qutWuFeAJzNqYX80hGvCbgFP3Y/81H325
Chuf1EaFLz8Yg2DZqfKxroLixaiq8j4ScbqOLFDBxITrVdJZTJ+kUFQzWvExdyxajKzQ3DmJF6xC
yxLrwVMhho1KXlutG67CqUo3WZqPC5F12SJ1a4vwQVyly8qajQxeonZarpJjwdHtfvRy6NqZ/Iqd
A0JrKMK1MfpXlVKcHZM0/hitrDvPLSc7j0H97tzBzknp+j0M3SGy34nPpB8y6PoLQkbBqi5bnOoU
dlOCnutXQ4xleZ1oWlas6CQBhiS1kiAYe1omXnHQ4mk0TLLeCzcYlHuGM6Yj19hxAyVXopg75W6A
plapkQNTQhOBsW3VUMCm6YjlmrdjRAMOhZN+mvvbqarCVa9FOcVvXVsz4LQNL4XRZWZveLT09Bwg
Ry+PTmZWMLJcAmdfM1NS2RnZFRQPnc8InmAPO+W2HLI2uS1zmZ0ZKHqsOh7loMohP3/RSrNwdkHV
aMSTDaFjotQHcKKiN+v+uqMqsVxojBMpTpWNeZw8wzg3rD746OBYRnQshP2tKOzGuuAj3CH71iWy
ZJif2V4zXMhs4HqIcYZKEGgGciyDWJ1J1xGwfcTIQcBIjfuuLjkfKpVelDA2DWzG2koS9n3Rk9bc
0XZvrvPYpdsAAaSRfA/LMFlTlUApqNIDKmETJyKhHlrrbhoBqKgmGMtlPVPofIOb7lLT1UDzrSiY
0YdjMweDaVrJlm3bxvcyAYJ4lVmdtZg6J7jqIJNu1NhnHDs8/Th1unluOvjXYKb4zzKqUftaIZNy
paQqRoSoiJWGdlUquRleY4eYz0xaxmEiAX1BXNLCtwwLrr81lVUdRNfV9kLoSi7CCP88+7rxlSvA
kLbLfYpscNTcFFXhH8JIsQ2jyZFd0oDXd8rVa9mI6NBNNEctaz+KroTwTUzHuvmFg4K55q9Mr5op
cW9idaewQCvku5m3ocROVeiMMhXMc7u8refm2K7IH7KqLla+B5uHi7fEGAtUKoaKaD82c/8sQWB2
qHMnLcmNAYr0WN1Yc2Ot6L18j4tnWlIaR6GtcKr8xmf1jOe4jEvlLQHEfFf6CkN0FaSkkVPqcXPb
j+ylqXMh9ClMYioZO2zf5Yy1m+PXpIcS+JLntatZdO/K0rotdPiAOtvIrwTeKoyWqlvRYpjtm7nB
1527fIu51XeYZLSMbKdk8ePYHuGVPZSKTgRL6t6lxpx937c1LcFjSWFwfCoPNmp6hB2zolKYFBP1
whPhMWshRP7S933zGmrCfiJEbuwz26zPmqQev6Zx/Dwk9BY7HQ3GCuzpDo9h+MWJCmvVm7Oho7TY
m6qcqsHYT7P9KPBltw4/7MhX90FV2/fm3Jzcd8F5kw/lk6G41ecYvMyVgwH5BeHP8RGjU31u7gAO
1TghxSpR7cTTIneg+ixMkcZfMyyIOiy8i5BD8aHxOoSTQcQcR3gfAV31Jm5Pg27TxRTYbFscmGiJ
56yyvj2oUm2pftYPOhbdGH70OJzzFVEcQKv2sjKyjKOQRXWwxUGd+l0woeFiaNzya0QrOBBLa1U0
JkV7ZqF5eNHy/ouX0jesu+01ZWjGpsh9l6Q1biU9zv3HxKIgeEkPXIvlmm8Pmbbg0iMxlwu2pank
vtmxKV1o7eAtwJtpTBm97MzF0TR4rraqzMBYGrXH0abU3lPVDZekW/fcXFnu/JxS3cHAIwn9z2W4
6lit5LTVOtlyyMnNtJCZCN2lPSgtOSbVFh7C1Oy9ISC2olWvuR7RzemNNvbSGOm1cfEZ2ncJ/qi+
McO9Znvttadn130bpaskcR+DqoLd2eCY0cz6JWhIxrB7hfJj+fZd6eFBjxPjPB58LVw4gz09Qf4Y
n4KIb+ci9Syy/cKOMIeaxSUry7RV4JkoKdAXnBF5vpSAA1E4jf5e7O167Qb7gIV45YfsqlaqxfZh
oB4cc2zhbKc0brJeaC3SIcR/GMv4Ie3ZN9sVtRxstNUZRSbhjo1acrTqAK9XO/R3jm3t06E9q40q
vR0dgw9+ii3fLx2NWGJdkMWZimEVDhJ1McaA58xlluZtOyTRY4/VAPODpWN6GtA3j6FFzY2oWNW9
0bAvhtgSyyDFQdwIM3jmzkORZqyIKZVDuyE+oq+swpEvFKM+AK6WF0VYay/oV+V5q2ORyHll70lM
Rj+Nby2SruBbVGVvddpS915txm/wFJvHcMB0HTl98KA7mkYEsjPOykz1L93U1JcT6ewVzcDceHll
SbgvMftY6yY32UNMhXjT+wA9FcOku8lqRypCVjgZsDQYZ46pi5X0jGKO7sXvszzyq8agaTVEPn8U
boZhoY/3vysNaaDvMruQiJQ/Kg1R0C9Fmt7pE3V7os4RrmG9FuI+8Fj2Wiuf2GS5al9xG3sUaEs7
ktu7k/qQa+pxzMVDpfpuTaHR4bsSkSOqzydSMo+HT0GCqpNwa2d0SP+TKsGHSx2n0b34QZmgyRPq
ba4Py8SR/ZfJzeJl5ZQRWNUu+uLGFH4v8c9+zIKF50zOys9c2+fzhmrhd263yapk/HC8lm+oOdzR
E08KLvC58X2XMMoxy+BapOXWKOkRMZPhvG0xV/ymZ4Q+S0rKdOI4JB7p1O+aBqm186hs5xQW9FRD
0rlVOEaFXvFN3EhTrTgi+9z/SeBQ1FMtYmV2l0Os9wQhvysdg89OZRj8EvHA9g5CSXElJ6B1wLqM
JZZLe/mz+EE272McjfAa/PfiUwSZAg49plvxMZiVELeyA0Q3rdqd5BDh2ccmL4BW/kESoXg4XlRj
7+Bm/IMuYrSuWLVNXm7+KIxoWRYdozDQ9pXReMeAU8DVSRgZRPDW1OgSszhiCO9YpVTczgKJy2Fu
ETsTlPBZJUmJoS+7WvCdKlj9vuslIVZbcHHlczYE0fIknGh2JGCjhsEmCOJbTCP+7TcBpbemZAOg
fdjUDNdvyonxmTkEz6ABbr8rKkpSBOOpSL+PUiSCT2mlI4/Ctl9GxYvjmQLd6Hd9JbRJKHMMwuI+
obuYek966ZvYwi6yP4z0LW8YnpZsT6doZeeWt0gNyAMn/cUfhM3qWxPN+oMIM+btV3QDb89dAgi6
192dBJmyUNZuoqEUV4TgVpPHsgYrNYOOvkszovBexzqwHk7yjIaIK1yX0pEfJZo2BN2aRulEJosW
GdvJ7v8k2PScEvHhyY/fRBtREMogL/0CXO851EW//y7esEzYm1EZH7N2o4KA8qUyY/czKCavrv5C
s7m/+Um7KbXuQgYlpkrDU8B+r/isMi0FLoUPbbw7iTluOl63LUVzrob8WfXjoulMl5MxnWBD4oCY
9Du1yiJnKd25ossCoPVd7QnTyH0fx+mNMhSfBjsdkf9HwQeba7K0IALMvMAfVR9L1+4aUEgY8To+
nWZImoBe6lkGsvWYeU/rYpCtyw7YKX5MVI14Q+v4GT322tIVLFgWB/YbugPFp0TUDLCfCyNxNqqp
bRJ/zp1TWH5Frh/v459kIqvDGJ05PYY2JCW37ly4tOGjG/j6tpiMajXOwpE9wWOaalTKn9WjatBv
aaeqV+3Yl8spdQJuCaPvrYyyGW9OUpJrZ/kW3QJnyxQ8JoONz89M6Gph7Lyya+lfDSNmxQCnQJxE
0Sauuh1wY3YgKoS0qbz4XIT4p6Uw7vDy5Vv+nxTHuMcOqR4GMqPfFCifLBnG2WH9XYEqC39cMB/T
V7/LUCoCexVawGjElGhHTO3b+TJYGh+qT03KTaz+ANcSBOtvmlQiTOQyeyDkP7hXk64ZRGDQpqqu
fKRJN135ddeRLDdIoNdR9YhxdzyYdLyvM8Gts079lqLi8utJukpUPG3oCFNAQgXbINoPw6U74MgF
8eEsjABPXUMNvVY0X0+y1sCAgh3PhIL+o7Tl6E31qrlYJEteQVAoMjRMCReTgAgLLg3f7Dexy260
j9QBXytNat8Nhm96FIcH227uooaEPl1Y775XPnC4Be0/1T3bRjQN8iIM0gnnre14dNa9XkjQVh08
h1Zzl61H83s0AcJh6b4ua1CC1pTC7ZvE/if1rKvTe2tI8QHVLigENma2P13J1n0L+mY2OmtPnu4c
aiXblSmwyn4KapPdwg+vLK7uz6pa6RqvaBEEgSK/Zg7bWcfWn16h5VUblfrmeoz4MrotjRn9MATL
IXDT5UltIzMrGPNa2sFAG/qitdHHd9VNF/ijWbPzW6BtHP/YxC4Sr53pWnJ4MNi+ruwgugxCyJGz
Fgd8Ai7vkNhHA+zAoalpVmxUa3+luNVd9dF8qmP0eBH0BPhnmc7t59Od1qQrvVLtfeSPw2pqQLxZ
Y2tRSSA7+GQ/KXdMua+zWN2VVtK/1np4LLhvQRIudj8LeUYW32Vy7nGJxrOToEf2RDwX43gZZMUI
bKfhWqPs+blKz8gcPHkRkZy8tsWiLy6y0Eo24VBb65PU52rqLNacdjNWztbo44+sEleGo4yF4YHs
BgIL0Tv6UCKmerE7EZOJl4uwTKBSZekuc5PrTynQ1tFcNOfVY5xDnjjhq/+jJGgaDui0IjyAXgJ4
aQ0v+KhSJogc/lPP2+iiKA9ODUz8m1BINeNFCXQFoyh+lBQ2F221uJ2xhjzH1XBrjXNTyiwfhhrw
4KQPsL4J441OqoOv9OuTlggF/4zMrbGSeVVemU6RrNLC4vCYB/IQJv77SVyUJonxOBO3PwuMvew9
hh0CbhciI99Ed91lctfRldfQbb/oG/1sFhztOH+VnTVSuxseTw+vpcMhZUu/6MzxMMKLXWBcb6nE
MCJa7L3DSZik8ekBF8zzSZtsW/JsfQmqJfTP/ZR0pM4RgFxwdd/XTrBUMVY5lwIqNhPJ9Umw7GPF
BM7Rn0+iZdXr8boL02p9Ui69nHsZHq7lL+plXmNk0ZyovYjsgiqnjhjXScv0U/vFgPHKSMN9jMNY
cXyGw80pjdHdKDe1onxhVjgda3JXsoXLn/gdgloPEe0keE4mtJXYGJbfRU8x4XAHABSQ1RXtha6K
W2Mqr5y6kTumJ3dlKPP1SQX1fHHlIoGj/pnO7lMNtRtRf1WZHP4SQgmdmUg4pYMz4EclFFwZOYBh
+MgigQnhP5FE5VBkyz7Q+A7/rota4B/qnZeYojj/ozhq0B0Jgam4+YNA2uCZ0Ne+CCaaok8yKVNY
5e1w6/X29i+x1DJK5ZN7Is2maTTUhl4BujBid15Tj+M10bKPG0RVq20okEo6SWG4Bo7hjAtKmCQI
t3+JqT75eFLEowt3lmp5VMF/SaoBaio+qXEQ3ABgbyylVZk3QD9te6WNmWevIgiYy/9MaO3gaS8N
w87IcaXU0CyjUJWcC2IKL2M+hY9/EF29xC+2KozSxyrP+bv/rLxGcwYT67j5pZhdh6aq8B4NlSAW
pFuKdmuzb0h+/IP+WtKatO40jZjQSYQNuOt4yKL1zV9CbJnF9ptjUW7KQPMXNTbVS4pjWNrZZnhJ
r7+6VmnsT3KsCtzn0FLG5hdJVnPKB723sBdNUjhnqi/cc62zmuO/1WcN/IH3tV3ypk4irdG79NPY
7vtJqC1LM3oM+6LYf4q1J88KmcwAwgb7j6nwS/7yN8HWKyvw7XO5xqdqWxN43eaq9ra/SrfKtFz0
oSFispn1oG7ZJnJsr9S72ZX6K6Os2azJXJ8mLxuRRdd69MU/C7gMVdhTtxw9griFbJepi18kXM9t
ljU01bVImhtsgmpLZJ7KhJ/13C7Cj9rmegK19ldRF0BiSBzeyNWVatxqETq2x0H2v5B3cUGnkuxt
m37AbsjDlZ73st14bkkaop7Km96z2ImwLG0aXNE3g5lm60/NF98s3UqD+3bSfaUtby1bpG+VX/fs
5n6SfUVEDpUYVPt0kn0xTkv8GrqJVzws+QZ55Nx/0H8pTJi3t870yPrfLkiB0M+GFPowpIVD/V6O
KpvqLzYa3daxTWNvp1myiShZ/JSGNcUQwtRL3JMcPLk8RVksZVBkG0b4LVZBFOLOnht5854oxURK
uiVfeh4bRbZKQsWu/Xe9eMC4sxBMFaA+/Us0JuKeQ0zTu+1JOW7YSd75fkEx2Ek+rvMxPp/6enAX
f9CQRanRsVVTDbgOyjHHbZ9dTaroVhqw9X1lF+nmNzWZE/cu6KaKtQYlmGBKRthPlJRnOwxkIfE8
/aYva0FX7aCibbhHTyvXVzSf61Zw0Awr3HSZZm5LS1vr3ZxWzN2rwZDlQqbSuU7qnqm9tCY6pWbl
O45VftWUHdlKmxUV51N++zdadKLre8vVI0LP+bTsevlRiwhXXJNxAA0ZI/yjTO0y9FnoreQk0OLR
JXp7XTpT8+64dc6c8ZtwzaYHhKXLxY0S8wq7x+6/VrCNAhRaU+E/byT9Bd9kbEvG9s4wEEYw6pDi
m/VsGwT61yrQol2P83lJwYuH1NsWQYNeUYZY2L5r3L1TlkeOpmLuBOpYMPqypr6gjjgftQ2m3I3j
t/7ZQD5339WUxCSKAJ4hQrozDXu6rCGDkiKz7zCYrMCxLf+gfFc+dUKEn/8b8buzm3FuNLMhbiHO
Oa5bHYImDpdJHzXA8P5BD7d6PCg1Dv5QC27+qItT1GW/FMwuz3x6aXefArkrOJqWlrxQRUr3Uuav
lEuVRm5NOuOl7jVtME6RJhyWtgbqQ2ogH2GLvehZBWSwEGgV7gRsX8FWyul+MNJxD2RufZLRgw5R
spI46NzWAzaiPyVRYgEs98tLUYodk6eZnYioHibqpbaKjr5As9g2HdAEBk7BeTUhUZxkdht32xte
epSMXlJC1rhR+bXCfrKE7MaIke4GD1YRv+RKDFd1FyfrIGiYf3r1v4R3virN4zBaDCuL0Hj91NwT
N1I7OeogZy1m4vkA/uu78F42jf1ih71+FFORPhaZnM5/Et5dgnr3mUlOFaE0p17LxYgjS/xvnzp8
M47VMhF+cJ5Xtf560uFd6pNf4qopftfhgVmPuG5FgTLPQNk4G0EKnP2lxqPLjPSi5ArZ+D9T45u4
TTroAJMkjXvS5Ac5ekeNY+l6FG13TNqKmhId0X1W6IMZohgV3vXJC/ijQk+E8RYLHCURadlsTalu
kh+Ves8AOV9H9PLl08es1gtz3OR0/SCciA60IbUMJ8W+DnCRmTUFOLNsD7qBhhr3VXfkbenTQnOS
7sO4v0fJcBiw+3fK+Vpm9NSOLqJaN565EeisJL2LpTzvqABYV178aBTtuIrw8HGbR2TI9Hn42ue7
1GZ9kwNTwXCypmU5CblpJFa4kV6jZQq2qKd1eN301N3i06Gc+7uw72vWC62h4kjN6PMvAr8e6w77
3cR8/SbyO763BhrZgYnLpkM4meWTVekvXjrIxZ8E/5LvAmOphiV09iz+jeCvV6OztOro1uya7A2C
XXn0iUi+V3oDsgtdcGGEIaOnWfxPGDQZHopFLZyayHEdtJt5AhDG47UxNHA75ynAILSnRhk34ZCS
udWdx8rUgtf/Y+28liJHE277RIqQN7fpPZB4bhRFAfLe6+nPkmgSkqJ65p84NxUxE22K6kyZb6+9
9p85gK4qC17aC17aRF60eBabpHBZCCpWicjp22cmoPc1tbYK6cMk7wX+WtCBL8EABwUvKKL6W7Vw
eVnyBcSmjDmA7oNGIgIJJmYRYykBj4wR++syB9JDSpBGqT9lF6nejazkZ0wQU56d4eHV0KvU8zEv
wJgVEX40V6e4wNNla5eW3VxNeEa3CfhXXWAxQYSct3fFqzExMEJYzSJWnSuvwS9a5BSONc1fmAUj
G02Rd3ME1+o84+1myYLVQ2PW11oaVis5Si9HtBI21HkRqnwTtHb3JUDoUgmXTL6J0GRsHc6wV2ch
gmJg3xEQwoWOf0+PFBKnUxYBOutZ7uaX5zFCGrkXplEffkgSLAPuTOdVDY1I4SAN4/RP4TwMQ4G3
cHQuEqZurhUvlznz7PtVkjU534EvoUKgeE+ODLwV1cE6U8p09S1YaI1CmKepYT70JgHiFDw1WnyL
GOIq5SwzVJ+KRv01UpynlKERnSepaa8/gwZFE0tgvFif/BdpQ696V4JrvIyBgy1hhaK1yyudGFmT
ooj0SZtqHuuTvPcxHJHhWoWmGnMHy8TvqiW/w4zbV9SF9kpnIuO+5x41+5Y/CBavY9AbzZKtcORs
hBB9yy6xS5NrEkSuOf+XOIKkYOlb9fFviUSS/46R43NyxQLAGEhUbndhNoq6Vr9QpLXEUl0fpbOP
UCIU9WeTZhTFTpu/e8BKx2SCzs+MW9nhP6YTvM6iShQauC2Oe2pNYKQkbuiKfmQTTFiy8uji8f2P
uQRrLbSkxNuMhdRJWwvXIYYs/F71S5TV8tEfLtW1JN5aUca6wymfMD28Cj7bDLbLIM5nQJEK4VrL
mP4INOve4N7Dl/CPkEJOYQEhUd5Dip5HV7BqK57+LamI8OkjaWmuVGYAGCvBQqcjrxqp1h8iC8UK
HxUuIPtcVMtNyjk0YHD6psf+L1livSdjG4Bd1Z2VGerE60S8cE58LEx/Zhr+vLZosqaCNS/xkwh1
m47Rhtkn90VQX5/SjSwHJ/NcGv9cRZNJk4qXps3Lj6IkzfwvMYcndXdGJvFc+j3qEAlgEzXSlpaF
xMWshZyD9P7m/1fmASY6g9VYFxpYUhW1kzQXb9ERd2y/kX/4TmNcAmjNRgr3PAMpjFsHJ9V6zEGy
xn4lgcAH5qbbKtRcgLqCnSyLBW45Zj7GHcIQTiBw9RQCcqZ/EpHWjC/grN9c3UhXnHons5HWFZK2
XZBWQab+mY5oMfSQ6t0M6YhYpxA/GIA/ExJG3OAz2XI+pSSGTMWYqxMc5xCVAIu1UInFoi9Yya6R
LCMlUZ7/lptwlGzOAY7quR4yaJQIN98yFNtorz23f/qMUGT1NumwzZ5iFFFhlqU0HG7dAyJ8nqMU
bGXNcrMGuPOMJ6Zp8B5w2FAXGs7DfzIV7gNDKVbs8I++Byu9628iO0sYTSdcCaTswcliTA5BsSst
lyf47yGL37sv1uC//Ra0oA1dMEKDr+gUtmhqv7Q63v//FrhEVXdd82TxD66MKtuqXnRXerL9lG//
v4YucaYBUHQgiqfgJZKBVjhyNxdj+qJLYvOc8t2eFqYj44p096LBHF0o8mAvkWNPvmUxnoursNFJ
7ghk2oCJrwAJCNwl60QfwUyNL3miqRKjpYQzjdIxrZME7wGNy6oGMwQwzWZvTsFP+f8/kpoo93/F
ZVQglg92mUQHBgcIs9WcPRdOeVuCY06+pTZ1mGCQkDKPK3D/XOpysghC70Zuc/6dEccsmAScRQ97
zMEH+zTfQhyZ7yFTp8GV5fCs46V+Pz2lOant3tdGTlJCoFOUOuYvkwXmPNR5UNRZgKkr3s34LXFC
y4lqWOD+IOFJ5PDOtrN95VEDG/Hsj5AnECp3KVGgXP2c9HSGvKkZE1icpT0RRp5N2jj+NKQf39WR
vLFD4fUU/ZBnXzhqtA4t/TpiP2KRtC4/rJztS+k6QNgxVWzpGYfQ6jMFkjKFNm0QXNlhipMxdc+S
oMQv141V3+Sut0rpgZ8HQp3NC2GRy0c1/AiF5DRPpgjjmaP+vyZDqm1AKgCbnqdDXpv89gP3UW76
G79pk9UQEA0RjG3bt5aqPWuSeTvkRH1ciBRiSniLU07kdeq927cPY05UCuFVX5GOSbn6+GdelMhk
6hXuoVNeFChJtow5rZh8hkawyC9Jg4HILXKA+P8tPeK87jmJ080f4RFm0I13/2d8ZPnNY5DX8VSs
7ecxQfKl+jGRdI1UrrsrzSHu5QmgCuuHIUXi2FVZ+kVH2QI7Y0vgP/uvUqS8jJ9DK5Zm35KkkCWg
plQO39Ikw6qvEN6pmzFRqiOKN04nhdNOKx4zdOKTnk5FpgvL83RJdK6SXLoqpRYJJoKS/ylgsrp4
rSsJKzSngKnlcJ8PQD5PHek+9xjWs9tfY9DEiug2C2QGnrE9NxIF6AG7Pw+cVFG+i9ugJwIuhUEp
p/JikmnXtl6kV1UYgJfqbYoETjVpl2k52+VoqBl8pbdgGYk3U4DUmPUmhUE//VMYVVuQqoHAIgEj
cQOkz8tNtdIBkJkpiFs+Uwlq4pyvLhrpjm9/L9dZsR5TqlLBKxyHPttzQe0AthgFDewR48cZoT0K
QsqF19e5wLooQu25z7nHqm3YipgVfK0dFqp1V1tnPrV1hAG5dYFQucgyfR4WkYoDu45pIpIUgY1b
Tfz8GWoROCXqhMoNL26mj6ZT1SNRwyCiqquv+ZYc+002LQr/zSEC71c2LVSuxTa7BU5k5tuor6qW
q/Yp7epSneyJZ1i4iLDq3JURVDddU6Uy8Y6ZvloIpe7rvi4RunUlB1J+7+sTUfObYx5Uzdw3muK+
TFgggnxXTDyFeVHzWC8cWT/IppSh1HrGmpg955oePEZfcrDIVIRfQp4511bo1K+2h7MoFCMCjr53
/KugjGie/JGKmVFXshFXsp2n9HSHhdR+FPWUNEuVaDtZbmUevuRjHPiCzdQ9jZz3eLHV0pvvGVmt
dVtfzq0XtxwcDyi8u+kYk9UYtqaCpFR371FZFdkbcim6fEGEoI4+a1fJ/Hkoch8PQMfsW2YmJ1K7
TytF2sdeFXF5qHgqTOPYW8RRbbLKUBSk1Y2QLgT+y+3zHkPCe3VhjM662GCu0WMIAPFM8ITOj7FR
tw+w4w89hi/xmWnbzTT0e+mx/yw0uF5nSDO+Cr/fYzQE/e6hMQtOMvkt7dSsrUG+/sjSNLtROB0a
jrGGn9Bji9aefEvUeL8WnwO9UUggx9oDH8JdU0cNJglJ3XqCx05cDv/OE8V6rED8EbHRGDmIibT/
jNiaCPlzFhgRmz5dexgjNlX3i/uUx/KFqjT11KdUePnf5mzcShVkdpTEc8ToNG6ykEXbocHRNugO
M9EN9oSxPKOkRGvfUrdely5ljHzG5Hvy5jflUbKDK1FMNn+2JwwjmzNFcnGev8F6xjO55AFdtUuu
eqq7T6T8gu4vQGWVbnjkW37mcJGqJ2gDLSYh6mRR1OK2ESt4nbpgagh2nj5gzJMeDjV5yOVKI9Xv
4G38Yha2+qwOFKm67GXdPbIlqtwLXsI55hjV6VWrs5rKN+IzqTNNqV3qdO2CGUofzkm5rZmPUegH
u6DmHz+p+1C7HnsZddZm1sRjU5feyvf4LrILdeU5rAGYlgmALmmqSd3Ay4MXJFHQcHFKljQkeV5W
HBWDPsYPaR4HS9FOZkNyTPM6V0E5GmGdzgq60mJhPpR6cCv3YHG+xG+rqjpIvJQN1g4zZM4Fk66a
UWH0tO3ZGO8hNROOWClUKgNUPATGHyIE/LhjpMr6lbrl/KeozzaCZ9ksroe0r0e6cS/i1B8TvyaS
rLnRFfb6lPh5KT9ZBsK3HWO/JuQNOAB/cfCwmdX0/5T9WWLf0BJQgp3C1uNLEnm3tEbpLijcLDKH
92tDae6GvshP0R9/AasdUD2HMf5TvKSe4M9KZw1dxQqv1F2jyP62SXlWMb3cQc1cHjqzZgTTA49h
aFOyp20Pvjl5r5i8x4Oe7l6JYQ9d+peIsDMDXn4SN+S9o/XEpW3G+ua/jAk7sZpGlv2cyxSv/KZh
rEhm9uAzI2Ql7e6tDFUHXIkTbEgYZd3GGi0LkkKlTF6bBoV9ZE4zRX7UTaNd+4abJJMkxGg1Joea
y7sGon3v4jM5zEstnmle4C/H+FAQGSvOiu2pzfI/J4gDlEqFLsPz+UeKmLe5uC9xS84M31rZLvMd
PcoM1mvTo2vXK96ysNF+TRQ5rZw1bcMgiYCE0YU8nFGtvc9y+bmK2Yuuqv5LRwZp8SIA8ZkNANws
S5JHBliRJxckjK5SK9Bnye8hZdQTrh2B8Yo76h69D1zrediYJ1Z+Z0fVzWfgyDMBIjDOYZ6/hI51
kqAiN3ECvbdrRFsN0Aq0N1nMq+QYQTJ26e5dAu/NewypMGIDgsmWOsEakuIxjxREt9mbttt+ySM9
hFVTWeAFLHFeWkZaXdDdzR/ZZO5I3cqMV2W48HzduDzr5vxLQqkpirsoOmjYQUcysXTVn8eQPMAt
FRO3/hUwWvxrLOx8yyyjHpG50ebadAwu00oOBzET3cwhvcxDijJSIe+IvPUJmxPmYqz1cB/mDR0P
kMWIjxCkKGc/Ykxx4HItzjnibNv0kTPLdE29R93cT8Y004d9XLspbqRTogmumx3csOF16z+lmZnP
QBBfEUUvb3Fgkff9HGhy/rKnmZAv/gw1hSq5CS1Yw1OwqeRliVvBkOdjspl31DB0kc9aJvqHz3jT
7eVN7NTHLAEPt9Sa63Ti/P571Jl5gvzgoeT6e9wZw9fPzQTK0FW8Ny9s36tGmSHQUzaBHqugrHnf
+sg+VcWXj4om5WvdwAidZb66wcvMhEQjH8e+Ece1PHTqHW/2pU8nG+NcdojJQi9ZneB5+6+hZxDk
+VFLCrQyQwPpM/kUWxXzgas8/JR+pjw9Tzwkzs8VkXQ+U0w2VCe9FRydNE1+s/cjshpdsC5zikM7
oS326A+wlOBUqFR2FmJWD/1SeYYFCpdGUNqbrJJpmjoAzyGg5KY3kBQYrj1otv9oLUVOMEvZ8SgD
N1p6XnZBs4N9DDrZW5g0IR2e92reFliU6MgTkUfb6jbyWShzU43DxLLcjJlqo/kQNLFQzBn9iRey
1K31XJ4YTnkhlk1NUKOE4JLG/CxkJRNIaFpc/Bmy+vabI1Jj+GhEnXJW+hScQ4nHsh7LUae41Q9v
7S5z3xPXvkWOxJ7bMmt8c/oZvfp+sbJ8+eEsek3bhCjRb69/il9LqXhg7X32YwJr++1t8dozdjTV
M/mnHNZrnhWVFJyphS9pbO0+O2aWTMdE1sJR1Ir1s1skCz5+/jSJtasxmLWdku6xvR+zWbP0gMg8
dOLks2LmzNvaa9bnGW3Zxtx9CRAvcQF3fvuQeZX8zMwFK+bfMltXhKDN+osxts0rYdYZSk19MrsY
4luGXmZxYjgTRu49aDBH5t7Scl4ZmDtFS5T9qcHF+6Mwd8PiaQx1WyOfmrRvCLoIdtXyWVPLeB2Z
fcnGAEdyTKL5RjcxaVpCS3jXKskPR2sOF7ucyEdOKIuyWzbxeWCZ175j7j4TX8V1qBLUkLsfqS+8
xi+aYdex3ZNEUnu8PAt/RYfqRa9zLlc2TEa4AHoNB9L/BMHsj5Y4E1QaUhpiEyE6djropC1eRDzj
tCDpVhkfzKy9LCO+lQQZAT9nFq67StmbwbqJNedLSBxpjQZ/Ox9D4swsX0ovCxjtyUC7yS8qzdan
lCiNraZb0eJbalzr3lVmGLR6KodlP8+/HdLjWGHqonRQZXOy8fYtQdZEbIZx+3AWIBdKHM0LWxFn
RcyKjxY+1zkzvl2Hjv+nNNllx8diRKFtDWcRddaysoLnrhYWuWIXs760fn2Ey7yreCBIj9IwNHme
L8eDfIPT51PGHHhyO5PixRgz14ZrES6j09HC37GHrOaHuNmTEGG3Nmf2Y+ZsWnTei2QnhP2VSmtx
rlvF5ZA9S0JoTbkjXtcGO5ddK4brMYQ2umrTsPfBB8hZiE1+PbbZPsJoJ1hFUultO5ngtAozlT67
+uLRceZ0UXqo4wAR7JdQWmqw/bty6E5OybTe3Iq2TPui655yu7saam5/5NOaHf5qG3czlt3GiNov
ygi1xXRMqWF7q5VnCfZsjKotTdgLtrqugjxdcr/0UOM7ewPV6cJOvcUYWaMIyhaGmQzDg+9luD9z
66QXb0vZFw6YES7VWNcnUSXizu+mqol7SmKV0FAK2iNGlOwJ9MBuY6e6VC1RQt5ub5AnKfMx3RbT
tFzIWCQh+s1wZiqFCHENjW5i7Y4NwCSdMfRT6N2FSyrV93LFbz3zq5efs+9KG47SDAmzAVWBbyG4
ksqIjWx33hJfyaq8GZt3CS83JhXtCVh5OrEQlc4ak3VENr4+cvGSDfZJFrEyPLOcAit8zWzneULe
t/nGVvxmPqbkZSnubU9fj0F5nafxrCr9t7OwvKpK9Jm9eB205aVQmf2SKXLqVjzZTtRExOjhw87b
zHSfanz81uGMtQdXoT/znqSLxi8nLnc/hOlWSPKnhMVN2NL8tMAG0NVOGX99YYRiG4j2bsjTnZiD
JolnAkAWan4YHa40lUoAmdl6eKi3Q0nZC8HTGK4HuDnn7UzweDMALMBmMc3A/SGuhChs1pqovn3o
ms6CdpMBNjsq90PYHjQ1fgxNXtceUbwMWoMMAphmqAMOobvGrGTuzd8bga575SRQq4a7LLS4mQSV
ctvqu0bhy5eomQPYnteLMlWeVSW8qZVkNiTxilHc+HqyOw/jc/YBbAORTSWLl7X8QsIiTFXN2ely
9St3unlTOG+5tx1Kg4DABV/LL71BpaxAIbxyRcNrjXT455jejxL/qvY5Eoysad9ERIofcX1fyZjq
k7exUXhK7MdKoRJa7OXREZFSuAjdZo9MD16GXRPXj66LbqUY2TOnLDdS5G0+K4ZiQAdVv7ffvsX3
6LbeRCHHj0TXsKSNONepM573DY2EcF0Kyg0vvw5ZLFjjkOSXMcs7Os9luksmR/+Q1mCGBPa9gqgE
+d5yfg+RfstK+zyyomg65vox412Z7DfLP7J9reUenAaLv+T7Rveb2tJfE/4gglsCF9wPHcYx5Xfv
LT93PnN+Fhx5gihXY9TvaTV3YBnaSNaS5SjFUkTLnzl6dX/K+x2vc6ZWueEhFzQ1EutLqfI27y3H
IfpXeSEDLNWfSpP/dYr/RbanZCwHk6H22AJiT2rV2pZy587zbCOIB5FjdZ4Uk4URw/lUPvMojcC2
xxCAJuzzQD0ddb1/PW9FqvmWZUyqgWXoQ8bLOoOFzS/B88OpMTQk/04LwHLcuwrpuMOAVioY8kUX
3p+BA0bDKgzqGz7qydFk6keKK2apqfDpFg83pUVCXsjsbKbxaiAJLEO7tHASLEeaQJONvcwUxydQ
EGcO1VFDG7Qz7CuZAFCZkK6GmuUHVFDo4pp1A3XOkao0tfPfipmzXlxyZvLBF8Q2BfqKqMXrGRRv
PCwEYrl0C4YIc2OqShBarD1QTh9UYR/gQR8xftjLx8LXLpOyIN9SlVmTVhmEGhXNMwBBTI073enZ
rpwGtT0XAoYGRxSBx9W5I0hbJXZ578go9RXl079RCUkQP6UGvKE59b2+XmiUXfBf679GQME01JWi
4v74gBTsRthFqBHEhq/62PUcOAXekLZ2j0rKQ70tZRvPCG/H1ifIQubog+HUm8d4l9Jllkf3getC
HHZc31pOaAd+QaaVR3MDI6SacucpLCxPQYygmzWvqi0Pp3Zo1JLTR17+yubuF7SB8TszzV4HuIE5
NqCwhnXQ0gJXzYv88ivcIHEmgUH/gSQAsb2eYTamZgXnEKjBG6dKDPn+xDqEomJB8lDTh3dgkgzB
LhUzGgEsvtMvMTgkcR9iv9ioPqehA/wQlOXvADLcEKJDp7seEQ6UhDO0TgcQIvBXKbt27yyEVpu/
FKPb+bF3EUflFeb768R/ckLFnw5QhN9JG7U+RKr3RLrw1FvV8gONgBV+8EzecEJhEZksIobD+y24
qRG/tvyIHANddJ1qzyORh7ahnnpOSuDs9peFDS2OjuDKTFVx2hn9IXDlgEFGEFDFKrcdpZlFGdXO
QnLhIYJoc45QsN18GUXF+pyiCM07ntaMqeM6bC475uQvMAV35amAJHVsup4DFSbPwH2Sj0yFq2Eg
lNxo985UuPznR/4zt/zSndhIq1WfNyqp19mtZiq9TY2CnoX39jNpYajxAl7ChecLLgNcMLOw8BfU
0BYjetFE6S3bw2tF7py5LHc3WiToM0563ob+bBXRNheN3QhjOJJ4HPL4E5DBce11q2jLkclAALrh
7BbF08BlEAHMVa1TeWCnYOv4zJGGMKVZ1nYLj15JUdH5Gyu3lEyp+UFt18nDCdqY1T0BrOay54Tm
xce9E4vNr/EP/URv1MFFKjPQ8C8ABxeLrW9UHWA4F09JDzE7pYsB5miTfAD9NKIPTrIG394H0FFK
mIjyUF6bpXrtmixqn8AOMl7+pki99YoA+7hyiEhBB8Cj6/nHEybyU9Dp7XX90pKDC1sWbjkZ7Zhr
6na24y/sjl0TlIQXI/lhSXcMmx6j3vpdJCqaMmRVBXuNAwRiQkPgzJKoDR0/WBATHkar7O3Ig1QW
fRE6Gz8hIb1vOpyi4UqNLSSqmhBfmT0MIuOQ84EPia+NTJ/2UoPWXQUqS9rN8O+r+RgxRHZsYuf5
gxJpHcbaQl7yTtXhkRTpyuq+k7H0MbaDtiR+KXK0XiMxQjNgZfEyPUIj3ovTCNyX7Whdp3G94Uq7
i/z+eQR8gNyuE03SibrfZYMVh2rgSdlsaBfLhvYsqUg/ETj0A2c/FI3xn74JPb3dHg7yD5wkQi7F
wvT0AykJfKyicXT4wErC6FeptAF1A/cto2tpmuYscYO1wcT82EX+YEzs9laPEJWcMBO5FBfkiWKk
LZqi3LWmvhkLyvDU4VR8PeNNsPM/csNno92nmVzHUTYZwROhXOqdw7dvKCz7dU085c1/4E/KJrsu
/ebqVGCmsSrPZepruvpM48shCaLD7HGrzYziquuxm3e8m5pOgJPtk0bJ1frOccXfY5X5P9IoLnOb
7TuPksQu/sH68u9MCvuf9bwvi9XApZQKLeaEjd+RTUHMOHHCaNcMLeeqobriGK+norNrVsWMHDrB
k/HgG+JjXprPSm0uVeTP3A0Xcte8sQXgTT6rz/8CrFiPXeJVtEQIAEZuJU50XOAIrLoaeVDMTtvA
r7DEu3N8cEUQFiXg6swGK7nd0I7+h19R56HJmdE5waIX0qLzRJJ1RyzmmuPubWLEivXGH5rSuecV
CHnUxQCzdKayqFXPnMn2tk4kh2eO7mCWirWCkLi0MUB+R1vUtLRm4Hy3oRLtzvCWvEJcYlgXMQ9G
RcCotNM8ja3qE+QiGcLCSgRxlSEnG2EXVL7siBhMuiiqd+dRSKDg4UTzb+gLVdBL3t+UDSJVpOCi
uxRbU72qDB0N3gcKk2uVcNeEEmqT3rjmcqgsclSUNz37jYHU/cLXYO48pyqPEbu/dLaZSXNh1voO
xusyVMN0HtsB94HCdVcjNlO3ko8SlYI9eZo/qSrJ36UdNI8dUOobQRqlssIVYbI7dczYuhp/CSvh
5ROtiaQivnRF959fHEZtmX6cjaxNkCnZTSZm2cwsXXEZm1l2kyaxsLLcdP6J4HD/nThu5L84lMYl
1i3XVAWd7UDjcKXc5w4bbqFndcfIFqgBm/61ORsBnUjTrHlr6NIq6TUNxQEPH9hPD47dNq9BVy9t
2WfQPOj86YjuNI7kb7q8miO6S58tXtZh8UvxCIvP2PHgdKZLbe1qZDVzFc3arSlzEtv2nrJT9LCZ
uxcj6sMECXlR0vRXWU1WxYFQtlICX7gKWaIDIpL1F5v7jtC9jH+llGvNpdQfHbeN1pxXCYveFqo7
zxQvuMREv7HCrkZGiPY9RzWG5CwHUChwxXCL15zLeqZLU62L050Kcr4pODPnyCXcs7RKXatKa4HE
DoYItkFrnPQAM9wfCtv95xcVVGMhoo6cFNFRSaoIkW4gq5Qw64jX8mrLZlu0QoFbUadvpGNa9vl2
QI48J5GPgSI8Vo4W7+q25trW423LWT68jjA87CVXuobI5zLSae6FVTtvKH6Eec+fIN+TKttysrDV
Rbc8jL+MffysQFLp0CkRQVdu4i74JTdputCGoQ2/LLG/opS6OrFLvc1Bss3A6jV1F1YjBqWhFcn+
3uwSqLjYYu8bS+qE7Y5iHvPIxI+UGNsvcJOa8y3yA/liBJyEzkwZNTVropUjGB0TprT/mkMUNAid
Bw2C64DF8lSXz8zGYJFY9WbIe6NLweRN6URCxZFsLUKWgB8MX3/xcheiReDJEwWQty3wrs4lA+dr
XxwzIVe2Ri4/kcHgzeulPcglg6scayti0R9qt8U5K7f+yuy6etpjbgXQpnU4ElRMFk1xkppbenzW
OgDu0mhOLTmZAnGJM/dQ4R4wy2zXFbR+UoZuYlbkZibVZnp80vFd8jpSVqGHXKPj0lkKxEtlH00l
aK9lmHCNdjMqTS0Wbz6b9gy1MAKXD/yK5VwrER+w5Osb3VG1TWVY+JUHEkvRQQJ5vTZXedats7hz
tri7zGUn+OVvnjwm2qCLlXvBmDjsy09DQxYOI56VKPGqaWwZqSiheS2aKxo6/UFU1beR10I26y2M
xHWXI7QFApYctCh7c/mvxTKRUS+J0nnM87NuqVje7oRxNUrJ8XxWHuzAyQ5hLDCh4YQqNqFkkWaB
dHS0y/HrlrVttc/yjgsq47+saYbRhivUWvCjeO4RZUyUKDzyCsBydlb1W8PNSoAwHHFd7Lb70MqW
HTNSq8RUrQ18IOHIifxq2WPp6PlsnbzamCS/j20tbCyP99JPEswu0pL3XrE+WEl5Z+Yuuqsmf+XP
Odn2TXJXgtms1bY3LhXuJmvFhEZN253D5uWzFVaPvZEnh9awo5nUx9CGhSKg0SmI4mBipmbCWaQ9
/CIHYbd1eaWpOnBES4iEVef5wdX4y4CTSdGEBUaWrhXFv7JQXB4kPrxJauW7RvfnTquKuP8YS2Zt
Y1Nn0xNpFjV9ueQQXU9EGcege8l8cTOXPGP3CZ3ZpumuAOlFNtECY9kUqcT9wr+I2vzAN+Ifr4PM
fvA0jSyVh1Auty3nLn3KZoDlKdUlnw5rSLk5xVN13ur9Prj4C6DWYEBHO1/uRkhNlIR5Lavdldct
OVE7NHLkvekXoxMiCDBR8cqWTFvN2WTsjVFGrtG9C+BTknTjqn3OEwBPm0ix9XnWYGuV5VRaktlg
y2GccSWU0lslZb+/8Gyxp29YdLiW4arySD6KWc2urZSti1DYEz5cBEmO/8f2566fFpg+3X4B4jO4
JPSWY8qyGCYcB9BN5d9XhfROVT5uC0OOkoPqyYussLxjwg1Z7RS+fsBviqlxBJKkzQRSzOMNQskX
gZ6y3AYF1whZtaGXXGPlWxsORzxGrnGVKrxF2YTOdsDi+N6hJnMqedG6SrhPC+8p4cxi6da+vEz8
4vLTUvHBylV9uNmUfPxnjS/dhZAxc+7Sk84xrs9huZoHbYLz2TdgjsLKOsv2tQA6zHfzjJvzw2Cj
MLiBbwHOrfa6KzD0xYDP+YUR8bhrTP5E6BiTAAjUXkOZA2vXDDayE+5k1qh2vCzf6YKIET+pOXpj
nn4X9CExr9qkxzaKngbGLshd67XI/RvVd6x7BAwdzTXcLoYddIuwavOVw15G05Q167mAeBnS0ylu
8GAX1UyqZ6q/qtUm3xWpWC0KRZr2qoQp6wzPk8IyWJVCxMRnrUb3jVsJGO9QLIW2qV34jniI0kB9
bVNgLU7g6JbaN7hSla2fWvgjEocWcV8Ue1V1sIWZy4pH4q1NseWBbmTtGOZEoL7BcnT8hulWn3ip
jjouaxZFVaev/Lj3fSCpd02pHlM+KRMeEPq9ptocn3J2JKWMekuyaF8arChMcXq3HEfTFycWCmOF
60kbOtNPKNBqAs4NsrK5KukOl1JGxbPNgn0jCIwedP1eN4IJrOZGzaMYzBtiUGZJheQlnhdWOS97
w5gJldDMzvFBWn60Wn3DmZ2MIJEVvAZhSZrn46fh67yOZEdbNlZbz7vW3n5ShbVfqxvDRt7IqwZn
bsIVSsmFabD6RDN7wcXbnp0jhmbbXNRWufxGGRqKuHTKLrtIUBugGU/fhSKKbw5NraaaRMzSrs+w
QxHP3TZTzJKFOzLpKpRgipQXiVawxgnnKkipIhnRb12MFzBFa7FPmLotfs0FP7F5LXKVCeIg2tZ9
uzJkXquLlFtQI0TNwuUqTA+KJfFa8HmqOPGJdWcy9s4z1sgoFpJDTzEv/KuRU7QhiaZqGx+9DtI2
d/GUcBwKsyrO5LyYqVZzz1oCR72qJzFYrextnyMemn6PDWW31agu8VLmOQzlaiQYUwtznZkiOfd6
T1soHAaUBCInnjFIWIZjX6T3GbWqWIaYnrhG35ynZuu/W03IfOZ530cIRtqWF37OuwfOMRPzN9PS
4hXH2E+yIRdbV4RdGKFHI8+uddULJgbTJJD4I/uImmmt8SwDnc+5/ghBOhxJcsNmJUBsbgcYMjLY
nTAicxZgmeWKnB5jpUqmIxhpQtgcKQAhvZPdpdcKKKsK60Gog+7acH32CgJxV3Bush6eg5sXZIqb
LIiGp+zpSE7yp7MVsGHP8qjZ9apa4XkF+29d/2IkKDPQsIMCfjkJmrI/+J49M9yYYaoznFJrVinL
H63KoavIEFj8xb7CSW+80euinA0KljrzKCH6yoY9LV50nMuRsXQ0FqZkruMjZykmZjeph1RXxMfy
jbVUUyvhiADBf5PylzFwObHlgMsQ9FrwmNTdEnKtYrSZ2wwJE9J9+jidQN7VRS6Le2cAJsMq0cwM
vati2Fz/RmKyc/fkZ96j5oEgcHxo7xQjvhupTLKL4QBnMkrGT1imGAkLu+gZ3viQu1B1OEDPzSsO
DNhO4JP7ynUIpYnB4Z1q2Cg9vMtBSu7VKXtOdnzrFLXCWqI3ikQ/mU1Fjl4KHmhO8hfDHloUw/nV
Obtp1ARRicyD8QfAmeS9xmEOp40jxek4JAji/6PsTJbjRtYs/SpluW5YA465re5dRCBmDsFRlDYw
kqIAxzxPT98fIiVSpKS8VWa5kFJkDIgA4H7+c84X5juHy78dBRpr/h82ztjoCF7n2DDuRmogF3BH
mhy7P7wvu/dvZ0REN+Ai6DijvVdjZ5l4ZpfgEMTb6UTDlzQ+J/D+ufBLgR8Oh2epFwHtRtGlpW+q
2P8yOzyl2hQ4fW5eTZ6pCnuJ1YF9UyYVPT7Wkt6XaqkNLXBqXJ/DoGMRGcrP5gBpiSqi9cn9qUR6
va1kN22G1u2X8zyJSevcJo7yGpCDOBXR+A3FUPrgHHohOsp9iq9v/lCO30NFs8WrRZQaFoP7sPTe
bKIT9ghE5PQguzTaVy62viCgquLVMjpvWs+qAkOwqfXjuSWc8GbK+ivL/3zykeYU/SQRF4gOdxZ6
w8oveUa13PEFYzriu4Q3Z5TIT9ZSRTbstZtmAd9n14eOj3kh+Wx0jNE0g3o+Nfz6t8U0M5rhsjO+
/tllqin+FQXjaLw/iuCbyj2zGe4vT25TQx2O8aQdfzKc0jac1foN7EbjKOcPJMly4cWalrFX1T6f
7KeGbXymmarCV8gghMUgQJ1gzepjpweUJf3JiWqZpnXAWfZmRlWlDjTK4rC+c6QS2MQQgB4xu1Lx
nlf4KDN/dqS2gX4kiwnH2Q7QSiLSxCdrKoErbvBdPB34guxePapq6SjQJreTrAEzMNs8WVUxw1SM
bazu2kXSRG3/3r7TtywDdZYw7xt4futZtaf2oUyN21MPj6I/q4iApyqe2bnqyvBF6j5rnl8qeegG
ADp//WpgzS1KLyJ9XJxMrHVUwhytjKWrqfq6wOT2w8ZaK5CxZo7iqannh5XVmox1X4wPlKmni8h+
eDW02rn2LU2jLy6DBRICSXJwjyptJGYO2WhwlMg7tfmEllAXmqLb568+Vx6yXqtxy9wyQ46JmYnW
Vgy1jPqQSTe389b5TDOmu7rPB5aXoGJm32sR148nFmT53vuqTT5GjSL96hSqe1XPtSucjvBaEYKw
afobVVeeW5ryvJMjVggV016tAXPVtK+vrljHyBFS8nw8owa9A3WDKT8iMrM8eWTDWAFB6Zs72pVZ
3UKVp3xIYiPHMKtgwKHJqKnOgxa5K3Sv0Av1rTTU8MZ0O89MoB4yn+BlGTjqpKpwjDDRRs0QXRZV
85Jr5edY1y5OLUKzl1Yt2FUotfGsjRaWcadiY/1ZF/5wyxTdZ3+1cTLpeqeS/5O91qk1GCUMJ/dZ
r+oet/gbtjjy2Gbiobb6fkebYYUHMbYvZ+NtBWbrMoGnQlp5qaYWdBi/thYN8KkZ//NEb8S0yXv3
0ziXExWiANkhKOD4vSVXhszJAqVCMpt9uV0LOKDIFGhZ7sPJnwti9sYmibJodVzjJ6MuM90eckfB
ttd0Okz59PqEIt+c2Ij/93n4f8FLzg11DOil/Pd/8/fnvAAoGITNh7/++zZP+e+/5995/Zn3v/Hv
c/lc5XX+rfnHn9q85BeP6Uv98YfePTLP/v3VeY/N47u/rLJGNuNV+1JBva9ZXJ1eBe9j/sn/6T/+
18vpUW6JqP7rr+e8zZr50QKZZ399/6fd13/9pTniJ4jk/Pjf/3F+A//660I+P0LmaB9/+Z2Xx7r5
118AJPuX73/IMDeHp/9V5+3ff/rxut8d/7fP47+43R9zmTX1v/76BfNK5TkDbUiVJhX1lv0BYm4n
KsDSpKzh/NKnR9TVvCGx0qxZncQn0OfbTziOuO1ADlUmZjStU9HMDTtm3mruKYnDFl0z25nZFL/+
ykCsuwRPBh+e6KoePtdUDkNEb0lgOfT+wQd6fZjEB93i05D3/qFUUK5GwSnDK/jxcK1kP5k+BYH0
Qhpqurg8vntgP+w/SzvbzY+NxnhIkCSIaUGKaWkp5Cl++sy+H9ufj+UvdGY8tCo2HgNRh7Z29QMy
N7f0woykW617m3s/FoUImhRz4Fuj8g+NrWznd/T7n9KzY2kElz1UEWM6zj/7v31pXBc0rIyWobou
M9n3RNK4ULFtSLNaW61+a/jOStemZCG1KFlkY3I+sU894W7fflC47QoEvZfQBZHrZzTHLv/+Hcms
TW+/zL/WqMQENSvLTp/VP/4uahxzAOrh6y+NlnlUR4v2PAY25hDgZrA6ydXbo/3ze//1K857F66l
WgJGivURmt1VtVlBvazgFDNzJc6Nhb3EXsWXbv5A3v69jvVbLaiO//AjluavxzZYpYFykck5G356
sInQoUIZWu8Y5//84gXXieIdrte0VeHYlqWpNvBvbWbNPj9eyyzgbNb+j1nkVZQ5Y7WuKQnZETlE
f9AaHZ2pCEbYimF8MO26uVUdG/q61u7Dsb9B4yPiOZ13RvGQjtamFmWqg6NUO+DTjE784tGt6HA0
GuDfakRUDJf/bj4a/+H5jGoUhJSqx8ls75wgKS5GfIJd091kqnawRL22csqGSECo7l1amZvGqq4o
w7v7+VUZxnQAkUze1NoUSuklVgU520AqQ4dhRBJqyUIvm2vHx5bz82uOBLlPS/hsogGIDqwY9qpl
EGAZWZG+f/WNXR5pS1TXAeUHy7HwV1Y+kyCwtHtVaERLtw9fTofQQTSB88oW+/vbSrpoWBbmSNMF
701h895rxHG+vz8VppWatqvfvEeh6kcbHe77wf/4Nmkvv+O3mGjV53XFfszM6Y6vi93rG55YwS2w
q5yxyLgEnXD9/g0zNTJXXVGuW5dAttOxsf/NO68xkOOo3qksRa1OXraOyjH1CcT6bbp6fySkEW3M
gcq++Wg442CC0+ACXdVX81EhC3mtDeONrk6fc+Im7R3NQueRCywxkMcUgRilRdwyE5rbApfzkcoo
QXNrFO/fHy2pURDkhEsL1K7PEH3+Zjgj3xLbxmHJe7fIgXz4dvw4bIVDY1d5+PXI5U6/LYeQOdSH
o8eLuzdgKL1+YxxrfA5q+rLfH8QihGXZfPnnE1czPp64lsVC2rW55to2Fx/3/YkbCVVoCSvAtaIb
37KCoMG0HrrdmNbHoRqaZRhnK5eDvzQixC7FAtMWzMiiZpg8tbSd06307VEo/XgoRiCw2cZKn9ko
vj2c6iorU8tv4qBYl9NeYWD2v3jgUMeJ5KRrN3UW35+gpD7GkcvXJ7HJAbrjNjC79Y/nwk25nvC7
8lzs5Ze2zyQq3Y9ZfDW/naZKD1Yk7/K6W1oRwancZiqAn3qKD1VvLJJB4xLKLsSKDyyvl5ljrQlt
rwPlTDYz903d1FN7bFnmdoyv5lP77Uh01vUY7xJAt8F11R2Iw2hQqCvP9j36h6AucmF220V9F4bL
8d6KV7m70ps9pr2gWRAQHO+0CbvSrUW9F6bkx8pdoFCAk6E6ZaC6GRLtKpBbeOwRgM3Wc41Ldx+H
2wSv0bCLp00S6XxokiVLTe17CckhWYliPaQPvnEhJd79flVR9T5eanKVWktFkiCSN7E8T0DcmJdq
+ly3XsNhKuZnpHOgUZa1WCfAGdMFDXGlvTPsne/CSFiP2ZmIVqO6TtKNBu0pWjbpxgpWGdDsaBvm
x9bZDUh/8VpRrwB8F+GuzS+B/k3qxh1WfrVy67VfsnbyDFQyGDn2Qji3hdwn+kZUe7VQF+l4qBJ6
PUl/wCn0IEXQ+MoiaQWbdOD9gNwdjUNEr7V/rdkbsgEDbt0aLvmmlJecw7K4ECQC3OtqeiAsPYQ3
gdzBVDY6MKJavODu4k0Ffb8UAtMF1bF/RGXW+ivVXZvxhakerG4NgZiG2for2LjW/g9LM8363dno
spNERXRZps232Z9uowMUD5EnDrQnrYriZTbksFoNX6xdSHbSngvgXWBus1mlVZZTap8Jjv8QmI94
wQ95MCjLRp2e6dPoT3eatweczaW6qYWrNMVQrgT1jJbU7DU92f1mmPTzPz9NND0GQ735+ZmsWX2B
msza6rfPVkEO4Z66DYbkqIjUwFTIs+bEZhfB0J9bbN9k5G6GUnAn1o5a/ykLnY3TCvS3Wt/meP/m
16RzbsAAX6l98pXg8MoNe74tjddjaHMz/pzcE13azsdEql+6kEySfhvWq/ngfHjVunlrY+yXzjO4
wX041Gfzyy/8aF802bYKK4+apU3gWpv5NH47bqp5iKkj7G9c8hvOlC1QnaVOiBeWNKhGTDDn9AV4
NU2MUjD3CeprlN3LScSbrsQFPsL2pk6shEDeNnfzG1eGG4h03vze59TsvKTk+sMhsDSxTKyXsjOX
Qsex0h5LMs6NkcMNU1+PC6moRTkpq9OxSV5UDLJjg3cjebGR71JEwymOPV9j001nKiuOjraBuMEU
u1ZiprabtLo16dMZ2RdR0h3SYHgVNU/46FX1QmRXUOEV0uHJenC2mGHieF0Eq7aiPdeDddoQ/G6T
S/RvpjBeqC6NOS8wmp7IxLrH36+7R9296PyjU29zc5vSY1XeqQ34k09GfFn58dKcu5DNT7p8bsoB
VOWs9xRzQTDe1ZKv76qU5nb+MMzqYaDCs/CD/3SasTF9v1pl9EbnMkq3Ztu6a37YTkonjELTTtO1
XRvXrPnLAQeblQeLQGf20dAYANu9mFapDkJo0QsTDSgtDP04fzfe/3ZkpzBGGNQ7wLpeH0KE+RXT
6+bvhxkyw74Oqce5KDUlWicGPu0mhJhZ2C7R/Txuz37z6KUyPRoDh86fqN5HhuaE/9Mz+KZot0Ro
KcLUed16lc6RtudedmA5/+dPN6R1tbILQQ450zWicKZ58Isy2c9PrhSpeqmysPEGSnSEmkpw0ePZ
/FbVZjh3W/fJ9rsSYbH/dno9lt7uzdp/Tjr/zBR5tfzDy3L0rdHjscyiMdjQ8w1ASvHSWgkv/nmt
Awr8w+dOq4UuaPs1TUfX2WZ+uLxGrL0MKV2ymkzQvinRaH6ZRixWQNVsdaeIKcm5sU3xMZNJ+lnx
q1ulBH7pF7CFumLiAxCOec0vFHtNYpkNUtZ0lRoc245pm8P2zXOL/BZs8m40g/hh8Nei051bA9eY
sgqsHkfskIqu38CgRf2MxkgW3PiVqT0j9QvsIOxQ9Wul+FaZQ3QxsYKmQ7wWNIk2sg9Q2evx3qFb
6yIzU4qdx+iL5kf2uToawoMUnC2rUjafMETW2NoLbdvV3FGIiVZdjM3bNEgUjIR2SScwLy9cf1zX
BRfirq2oXA+sGutErmYHM02zC7sfyfuHrI5e5DQXqvcsiMulTZvcY43V6b6Ks5GggBHrq3IYpk3W
JECdspLKCmnnw6eagk5uA1FhXw4Gxc5g+Tou+kaEJdmq9LkS3SJEXKekmWOleEl5xlvdTEhpZo6T
nIUEVVFv1eabGIcIZpLm+BdJ3eSfRu5fZ0UsVGNhFGNpLhK4pZC/aODKN0mbw0es7AZwRQ8DVMnd
T9RD+5JLlpI+ZLblX2ST259rdmMuOw0rfNLImMrWghKurNDBzjSx08TLynS5V6AdYkwx8nGbJb4m
1rXssAZClTGHJW4l8H0lrRSbUAxdu6nZXIuVE1BcLWBrnoESixPkZFE/FQiel2nCfnHlxqSx8k5V
12KYokOU6DTnRoGtGSuntgkkVQM3GNwCUdisOb49UUGDjPI+ZZq7cwNZ8J5Nh+Ihr+2b2SJWmVq8
gz9Veb5sQiibobTXoWlCcCuLku5DJqzOpSCOEmzFiB/BwzYEoLy1iEVmlcWWx9CbOyMwI3QtvR4e
hUFuFSNY0ZX7uNJcjJBTMwbnUx2g0bPBJJkRx9EV5teC2pgxVW7hskEur8pm8LKSxPmqjTtFPpkT
G/flYCUWkDkuL/nar2zzalDY7+2cGSCfzyj5yh6NF+fEl69LjZuWz8JuUuPsvCQCcc5xjL5VM5ze
HJ1jU+Fk0XoUhnhG2E+0bRYz1N7O0vhAEJowsY5PzlerAgaVUxmXfjFQbpYw0ZJTyaSuo00yb33r
anS7cKdNSAYmSS7PwGC9nQogriOEmANVwd0iaQ1SIHi/vdBoKREQUbIKJze/q8sgf/Sj7JMyBCyf
9THZJgV09XT0ba/t7Cc1cAI+ZDmgH4w+oYTcITLSKFeB79TDInJ6SiSoBluA331x9MI+9EapbZUw
bD0p0vQql6a+tEZTp164vExtW5yPbR9SguGot77pc7eOnUVaVPe6GVNW2PmXsqUgOeOxziOw9sjz
GjXDCdyctd7XTJXKSDGXo4i3mqOQTtBUsdMkSBoTJv2tomrFDtgo5W1R/FQGFH2omT59GyJN3qVc
PB8qOw13laQ5p2uyqyAERN1gKyQQOsdM2hrI7TQD42xb+pd91FabOsAGu5CU7Syyrp2uaK+qCq8w
LI1sbpqAuk7dNd0r7rp2NI2JDe3F9MZjo2CsoF33UpooCU7v3gq7NLysz/ZZrBEWMoMg4SuSVhdJ
pYTXMbxd25Cf4WEZaIh5drDMmAA+oQnzEx7F+AIvRnyQuFdWmmmXe1f3y4UkseIpuFt3+tifKbX6
4Nf1HLbtomMvNSgBFgbyaVVgveD0LPqLDqT0NxDijE2iFl+4JXZNNBSf2gpg9AKCFg2+hZZ4VGvs
KDdlAOs2IMl6dihVJvJLI2gHInG5St1kHrbf8K4TX0nciG4pJeowPQ2EszAlslPKjfuBvN1KpbPl
zBgsIAySS39g2w5V1Ea0tyNbp9bMpPpfRv5G4eAB1oDph+Ppk40DIjZ167InoLjJ82m6MOrpGi9u
uDXycuFbiGBab/U3QmfFvZxcQ56VGZucwKbYv9Mm80GkJdjrbHCfLJyKX5LEmVaELwmsQ5o28cnR
YEWAnXtH4sNQCFL/3ggU/VjmaJdRJJvbfKRjRWv9/tJJEhZFlgVZJmG53pUlu9gTHTR0cQQINR+W
ws+77ZRNHV497VqLJjxVevi5CgN9E9ftRPy4GusLku/Gc2lVd0GHrgKiQciFqhMsqwUWvxxgm2fo
JZGPad/PXFTaiLiMM4paMvrnrVMvQnYxxcdDpd2Wxfcjr6h65GoGyTXmWODEandqbXuh3dZHtwiv
psG9ykirHMpCPGduWHupRdEMC0xjFcRWuyLcuqwVrK9NmrCKL9kVpEr5NCZ9xdp3cHe+mniTyzuT
9jMZX3+Tze2Qlpw4Qa0+WzZZ+iUdw/A4jXBDEMiUF2FH11aEktgH1ucCk/Kq0LhvKX0tX6wS2BfA
mnAtXeaHUC1prZTOAMSidR0AnA37DjePcYYUXHgSg9p1izSSNVN6p0wjPF3GHQXfIr0JRVif+lCH
i2lm/2KfrjKsz53v+QHr/dFUxXKc4cFNM3v6k0qLv9F8Ex9Ep3J2Kw2mC9cBCzkjtSun1m/NQVHL
5Vgqlwkil80N8HFsS2BIYYweCibKvawCyUZKMe6mKHUeiokZD7biapNU3YMwm8QrbK7suJ13Ikax
0wnvvDi4LM6i0lBoODULYA5W4IXUid1MTR5toJRrZ2KSmZeZxaVLgwPO+onbkqmZm9A0AnakRnrm
+1VwrJFUGTxiiB2VdssJKHdhk5OwnLnSwCz8je5gAbGb0r7ISqP4IvKx32oR0bPeLeU99+fuqZwp
FazkaLJw7QctSZ0Dlv30JU/JV/MVN7HTMUAiwmDb1DGpTeYsx4r23jh0i21npckXOg6ezTaTV3pc
BmeJIqttpvde3PE5JLZpYBbkSfVlq/j+wpJd+0V3RnuRVS4uI4KNlAkSdsEJ0xnTWh9Hv6Jje8Bg
P3PDR3dK72RltF7uO3q2LESXrHUrVkNv0oxHOxBdtmk4iMpipBP9NpfR1C0KzKO4c/T8XDdaygri
yNOzaBP3mWRAZkX3ObmoRZmr0T2XD3aFZUqPkYWtr7fF45BU8IEyUxxBY8VrVDUb0SSP8mu7wIgY
2+DHAipYszh2oC1OYgUCSKUYMJWegi3RxFGNrezOoBhnqyqIbG7SbH1YNEmkxZuJ+7O+j7F0+Ps8
jVAnLGT8c4cr4FcrcZJgxQVO39VWo5+lVejQCG001+6YOlgCWJ58irh0Lmvqd26GNl/pqTEcitAg
5EisEMZjrfqfx3gwNmB3+0MdJT1JwKCgIaQxnuJwXoEvzDpzv4xF73xL0nLYcF2Yrno78LdZoEdk
3CmT24jB0uhhUHJt3fnd6LI5SuwW0YDJ3IKFIgjMZApWIdf1lZm44BejwaRQI6hI6duEo5tlajEC
w5OKiZ71jReAHOG5auTLAccW1m2X4PnEyg89SjTZPm9opBRhrI9Y75LgQetT91wtW5NYAZYjVV9U
UcjiPyRXnt4RFBue7VDtXorWGaEpE9j2mqSoiE6WcyhiCGKaBCpVfZL1DMxh6ZjflEGWhEd8DfgD
qe4azaUF+H0B/xAfXO2POVYHERMVLnPlgl3+SPo0HZJVJPpsJbSwflBC4T7UPDaLOJWeHatJuitN
9N1e5mFznclJ2SRj0pzZfUljGE4GycZjIj+Jr3+4L0Y80iw0W1r18BUW05LyoCGCzJIN68bABuVa
dI8bes4fzXTSJyy2BG3uE2m6Sz0rzPMoZ+W/lA0+M8etmVTw8UfU/ESaD/kqHEFqh2ZVvHDjrOg8
lLqWOhviyI5zqzK8SO4bU4l2I/23kOUGV6F9fjCb+zhKg2NqO5Rp2NYQX5cCMhuqctRs+1LvluXQ
1+dKQCNB2pf08FZBtS8HykXopmFaJpT+QpsCdE14c+FZkNW88SzryptJ6+vPBHlS2oN6aX8Tbtxv
uUPRz0o1EUif+m6AjQzcKpo+NbKQ2wh7K+ShIFI3gky7NwRuvgssWsaoLrWQWHDTsRoLz+OKgJev
u4RJsqpc+7k/UThtl18FNSjtwgc7yKnVqrcTd8Krk8z9upNW6ki9hKnGBjmx2N6UvBXutNnnZHLV
pVLYzd+ba4JlnIX51J6/32BTOjWRgSbDwo76obT7Ahj50O4yvgtMkdhzSz4XrxgQx8IqiI56Un06
bb4xzKLtNv0D1Knb1m/95WkXzqBgrbtxtfyxEy+d6BM1mPG5nIudnYhPii0u3vlf9+NEeKdhaQUW
8fphMuKVC8ROotCUbMwUII6MIpXa69Kp2oVxj/VQDMrdaX9eqaT9t4GeaE+n/fnkTmvHUa1trukV
nRWQxE7JhNOfhlYotJXxAZ926kruq08iqcR14qSuQ61NnlwGuT48DNSZ3GQZSC7W8zaLhNPunSrM
4ShoqDi+7eAzOwEzkJYsSeZWOysf2LCfNvQMFKMVvU7ZUtjYbEJtZl993NoHmBAXqW6GSJRpvpMJ
E4UiKwuq61VyAfNu31G4d2Ra3C4jXQMiBCL2vK+qlJCVxJhYzlSWkwJQ9sqwlJrEa5/25jnBrW5L
PQO+9Elx6OcF0x6TYG1AzC9MZsRkJ8mx39BVytf+TSLImD+v6yap7uNupBuI85y6HQO0MPoma9D+
MHJTZArBaKCmY2juuMq/hhS3rj+oB63PI7Ek9S/Qhsih18jLp1/jZo7M73biUvhc8GdRwZ1c7Qtt
buFGT+sRZqRMIIsaMBnsBpdpAorjoq/nCRdNwJuGOrFmUTQFxGe/7zzVJRpcObysk/Qw0WW0Lkqm
xUQHGeojGOA7nTZ6w0UmSXWxEyVv7aRI+AZFmaEpiMrMsgQANnB7tfliuAr8hCb2goJIGpmjYySx
RPWCtvSTYFE3c2lNL+jon5UVty5HVCca1SVOl5ePEobSa6z3nCi/cn2tP1Ri/lgiBM8EIWxrFVZ+
Nahxh4usGrm0aGO2cIFtPo8EXWg6sW75AjsEBzmEqs29EYd858G41lbckcNr7nHOXolEygXZtxFr
SuZVUSi0nyWRyLZ3gd+L/X+QRVpFC3EfYp3EwPlP2sikmvNl0siEujwpJH2hBt3GNsYApluj9STX
TmIJSdb5q5v1zte+CmijMSULjTpwp9KjUqj5RTyRmpMcNLvSGCHBMdtLQ47Hv1UUUtn+SECon1ZJ
7GjEeRkmneQUl0HrqlRV61aNBNdDJ+7bM9tK20etGDI0FUtwKQkqI06XfysrihBTda2YOnNBx1Cm
o90FmKONrqzPf1JWzLTjRmVGLe82JeBHTi8euPty3tIq+LPMUjDVFewATe3bSWsp/dKgfNAesweb
7vfNB9UFS6e1raXq7lixH0/qSznDrumHxFKm2ltMdEcKLG4Gv2ouBhNEtj4By36VY/yxZyg59OuT
JOP0JDuSGbdNQDknEQuCe1Zo6hnKPc147p56YkIYDEkap107nfUpdJn9pZN4POk2YUtiNZqR31Nn
1BdTVxerDyoOXKx+GXbmy0nJaROFJjyjZQg5yzldNX4mtSK9k6TjC3nlzjDyfsaSG6XAkGuUd9OM
LHdneLkEgUxcNsEH1bHOQufJIJ2LuL8/ST124eyrgq7HeMaiWw5ahw8yPZ2R6ZPa7Yd6vkhCU3da
Ut8WfPVZEgrEeFbN4PUGArswza3KYnd1koeaQT3rbOLO7yUiJVBvnBnufpKJJMSOcga/nx6ernNO
+ETJjwowQmJW7dlJN3I79Srvhr0eTM9qRE7VFUzxTyJSoNPEIGHPo4p/Zj1Et4dOvYmtIXCWM6o+
xzz6Ki2NWnumzVj7FL69GaS5Z83Ie4rZHuGKKBzqPNwzFn8vOFlTLNesWiem6caToWZnb8IT+t1V
G1GHm/ZBvDdKRdum3cS8R0QZhHvlZRxYN2DhehDWbKsoxVH00TeLEBIdps3axn53EqbkUBmUDjE9
zudyLSJgvmT8GwfKJzfrkrNZqUq4lS7CdO7nIiU9+IX4fJKs2GmctXGIJhKEt++lK7sqtkXmcAHg
o9NcrXsC6jIDZK4+KFnxCZHTZLCKNRJeoT8O3lR2zZ2cKTsx+Yq/xS1D1S4GOToXfWgjKdZcW+vQ
N742rFSXYjTGfTvE5sFoB/+kexkmVmorkJdiCAsvGLp7R3PpNgHzDrdhLKJVP2OE1DjF+fhDDbNV
5cW0bPOLnRnKPnGxH59UsTFw2IEOQGXikc/dUoJ00c90o6xoyvUwiqdx0I1DKf3KSzOfLXY+Pb1X
y5QwabmJRzTcvUlmkW8YIPRoyzaluSd5rTyEfc2Z7Txb/oSjU6R4cZzLHD1l1VXJ3TsVbZQg7djg
LdEf02WWyqtoaulsyZS5+8VylkEM9HNQc3tF3yDV3blD9T7Z+mVgcAWUU9Wv6FgXnuIW960vX6KZ
W2WZ9a06WsG+mtlWCGCgIyvjiwX66lWWkzJOPVX06K0+W9sw74IzvZAJqfPhyVbr8um9UBdX02IM
TQjCs1gXFPXXum6I/zrUspiDxfCgiJcl1/4lhVms18OmQ7Tp6BE+CXnVWHytE79ZZgJ8sDGFJbQS
c9gbpNw+taPGJM0vKbGaoWOWRDCedT6958bZD6lzNGZW2Yjj4Fe9L+7tylObrt+/6X1su8lqUGUW
wUnzM9s/SM6v5QT5iFahj+JfM0KHTwQp6VcFsHZynN96cP2mAJoTRTkFbmq4RTZKUOXjFxfarR6W
3Wbo3Ojc7qjcGhTCTJ1fk8y0w3WYIv67xchO3faPRNYnr9LjdsU+li9R7t+PDgcwpkF2cxIOCzpc
r9F7XPYLJcTQoqgLGr4lYc96vHmvIuod6k6TExo9SYnZpJVkzin5o/XgU8zFd5k1BTMYDoNOMIfR
/B/ERXdm+AW2W3pQSG77upr30a65ZuUECuyHwKjoUlDUEibXsaGRzSpiPvlJOYTtEAHjop7QSObS
5IrQD8tWNBnERyUavDR3dM9WqVeumeov8sa9/aBGBqSOWfCndL3/LEmyrh1ZTdN3KN3+mW4G++VV
leyy2cHmUrrbZtzhNRwvri1KwmWw82oVJ1tF9aMLwmsRmqBW3WS8OsmWMu1v3UxVF0U7s46LI2AW
iKjMC1gtNBfvdEw+NHetOOqjOnTGsmR0tLBTXdvPOuaojd90bNfrVxlTcjbtAup/VNV91PMYJNJH
ORPT8behiPBH/EHSZKJ5p87dnWAvxl2h0X38TuD0yToso6E7nEROGouN+1S1nt6ETpK1vRe5WgWj
1+RVgo1nrQGvdXuSPHtR31L8qfO3gtVM1nz9k/zZ6VW4bCmuX5400FQjXmRlVHvp4yQ9RlsMZoZ2
WDNU7PfU7HyXRTNd7TdF0AnW9ArVjNpw/TuN1MbHvmMfnz92gnHD9k0otcLeX4dVp95NY9/vXxVT
049uqsh/AE2XnNV2F1/Dtx7W+OxjQGffJdTBdG+YKN3Ygz1nXgzt/G8pdWD+bFXFZ8Y1DY3e3zVV
VSQTW4ah9gYL6+FJXVXiXqNqnITXLLEWCRc8zPWHWWat9db33NB/OkmtuWYnRxqr3IMcdX9no3cf
/ii11nVWUIwpBGf/H7TWauwtr3EFLaN/EFzpw8nZu5uHk+gqSgXAWknh7kl5taMU6BrZeUaSP+RX
11cIU4IFtqfg23sZtqQIfFnVRK4zzLtLP+/F0U+oedE0KpMbZ2B69abMuhMVuYqo28uoLfw/SrSB
rt6FkcgPP8m0FhYbqCfjMphBymHRaLt2UM9/0mv72L2N51buwCcs+4tmW1PS7fEhzT4iZmiOn29c
xU2oO/gh4NaBb6Pdm8aevOAttyd2a2U8fmttrV2f1FxhkldamEVrnSRdWta+uVHOIG6sW/lFct3C
0TfvRPqm/9LqgMjjHITGT0ovgtpFwGLq8E9qr5FGgNlJdG3eJF+a5PblSfF335TfqjH3BXnu1ZCJ
+7lk8qQC50SwW7sxtnSJ25/oPe+YWFPUYLh1tHCAQZOUg38js7Np6jZCkbfJDBN/pwxnZm4vQ3Xc
/qoM510f7ZRROISs/j9r59XcNrYg4V+EKuTwShLMVA6WXlCSZSPnjF+/HyCLFG157uzdfdipqVuz
M7IkAud0f91ttqoxDyPJtXa5kzFZwQVFIC02bjHSebQaML+pM26aH1Y8sGWVxo64T8uuvwj0sPkR
xJKzNay6u0jZ5zlEaEFUmovS4VwyNhxVulFM391WhOnnk2xsNoZF5DT79ptqXCeqHC2lPs2Li0k6
NtMYjG2QExSRWsNSs2A4JgHZcUs2AciZF6tqaIWZ4nh8bwE7kJvQk4XIfUaHGAB0aBF8bfSu+UGb
TsUgxVfictcqbw3TY+8Cc97JaFkMjamscMUyf/QEz3IBPyTeqhLEEqkqnt4oUATY04zMrxDylAXH
mblW4ISQvVmxmkTnIhXL51QQxMPvwnMo30dOKD3wqer4N0gs8thFrCT52nDkds0bLy4XZuglqW1G
uaLPPwvTsllL8b3oOuW7MI2qzFW2b5WfQqOyEv+HOi3WMUpcWFbB06RODzmCMl1KqWfLFeHE+Weh
OsSsRdIUdH87CdUqkbobLfNJu05qtVv4ORcjScASIglnB4Ge21XnBFdpKH6PVIne+AG/VY+ZVqvl
vLr6q36tMIc8qyRGvz+J2PR/6gey8v3yL0K2RwQosMuafoKvhWxcD9Qz3i8SHw/UbKcKVHJ4TD9+
LWkjddZsVESJs37XtYtU6A078lytmmvMHrnk/jCSbuNKdOrNZ6GbU05skWRG1Vp8krs1ocE/Zfdb
WOKMerZo8JlMGoUyoL8L37GYJhgCtGL+s/pdmTJp0lzo9qlrMFjPrb3QBn0Ze/GDGA/Z0iQMftcn
lIxJdWJtPF+WZiI1HhuLiUFu6OaDFCClm2kS3kty7duCXGhbne2kFWwpb7vBrFfn6jnDNlQAlVow
78iDzvI+f5y0dD/TlEXsG+WsSntpPqnqiOrfLdNoFznd7G/FUD1j/+bAx8jsjlxlYGxCSVE8FGcd
ULnjqJQGcVqnyj0AoerASBP2D+3fRHdVSHepyRP7k/DuJxRawtkAno7qOx3FyD5ZSuts7scT33si
2mhkBs3yALwnMd7NRm+3EfvZpMhT5kZyXs+2TRfEiyEl1nHS58WypZtN9FeTRm/6fIWC2hozhw4T
K8BS6EPf2zhd/QPH3VhpelrZX8j2Lfdj6AuNn1np+QtTy7/U77nppbjRdT/32t60PwR8MQ5tvaCF
A+R5xdLMz1HHT3L+CayNxy80fBYmOCCncl8vhDIzF1HWoITRMpBHzC9l2ltSC0pgZ1nSXnzS9WGu
hLc4EeCUHJWyXaUugBEsmUl6ajX6hyqNkkOvFQq3q6GyP0n96MEBUuZAIBqmJX8wkcvv/w+CfxUG
/QaRjA6ok+rvuXQcGnKb7z9J/3Uluw+aCoFLh/l9YRlIrEcLwEJiQph95/j+jQswxNw7K+9eFfue
BSbcAGUYs/ZGYa3EmDmgKZxMFRn7kR7D3NPfTf4Am7bVAireWgl+MiwFChsmo0BU03QuyaDHqFKP
JT0xiUhVaWY1Dy1LLvZvzkEQcktOXfgMITUyJItW/TlZCNDY+aINaUv5ykLoeevPXChaTkvweitL
LQTeVJ1HjUIWupedQR//v3MVwnSQ7LTPvNW/tBYQq9HT49ZbT/5C5JTV0u/5PE+IYlGEHVtufbb9
ymlI3OhKsZS7gAsk/ROPTYhYqBLrUFGl7JPxAEq0UUd/4uQ+eE2rrkKfEitGFaI9BkS3+s2G0Api
FEGWLf5LKyITFG/d5xW/hed+hK+XFFKk1/+vlgS3Zao3xrY4IO9qLnZRM485y27MHhsBKgceUwW0
bOT6zpUpMR2GEi+kz3Bi/rNdETlZc6v1Lgc9Y7gWdcexqybpl0fvAqruO4Vsq8m+8PSWnIvAQ+Sf
PYxG84y95DTy5isfQxD8ch5FIfjmkfFkgsDZiBFcN9kZ1lpbV6Hl29+UpOgowtL3Upzy8emV7moy
N0jmW2tLi+/csmcy3UPvIfvBBMP1OwZKo7CEnwK/aL+zoDSXC1fcOtMbiXQFrflyhQXc60yAWALX
0ZP5kbkF0rqRag6LJaG2+toGCfWgfQ4zQg5izbBDACU4LixUi5zZC95j9Ah43ZhCoulqmVZyuWtk
i5FIJiOuOApowWryRZLAkB64O0IwRBF/uHeHhP48ygbdypoLBQ05jRHK8Gep388mi0RxPQ5kWekZ
M6N2q8fMiyhyQa641kKdcrzWimj7G60S/lTFddtTeTKXsqByFxmlE7PIKBvd9p2AQzgkzJ0XYugR
+/GbT/ZJJdTDPSdVSumMJFikQlDe/rJRerXY8iV0u3crJeaMsUbqDmlDmLDVnhudMacRSqaN+2iq
qChac0QH2vSj3PbkniYrpsXRoM4tlo6s+i2GBDydHwp7w3EZbc7Fhy8Ml46t52ocfS5CeYVBsJuM
l7wTX0rKICOxfxy6BHQ4p17taMBQaqks+Y5t/isDxtHpLZA4ZLj5cF3SH3jmwfgteNrQ7otxHrvP
86eW4fv54AK7TX5Mnmbq1mRX+0TWTp4MRyVUcFI6I2F78mXicay7ZLX7X3kz7TgEDjWlLxSp3dNP
pEzeDJjItxEgKgH8UTbaB845vEei6undnzGM16Cg6kkTq6c/LZrgMWK1/A+TJmHf3KNZ+r/0aHyA
eHApytEHFtdPZo0hjFICQjCvy1+OjURr8ixhvf1Px0Ys1Kd+nHwv2X6fnBuXNfiAVfiTc4M4wVQV
3ghRKulCZU0eZ/oVtP1+/NJHAyekAxVVebhTJIcxgej7uYfDske+1qg5+F/7OEMiUNyZFQQpj2YO
saQbaqE51Z4ZOrmr2ZwA150FCxhUm8++jhEHHpZbNupr1x1FP4uTt0NeYz3kw2vUp7Ac0q1lpYek
8wBjYWiXmkJbvRpvTLMkfvTL5nFK84eOczNC+k85s9/zRGSe8MzzaZnOWdKIuS0+kOUz36erI3Ut
uqm3Ojd/lE7CLisPNAI/TP4P3Hu5yCqVX0i0gzoqWVZU9Yc80r+rZkVAstLNxWQIDVG+Tx3vcQKe
R08oyGhtd9yksf3ev3Yqt7N/M4f8hOlVcRwWsBTVJeUKcKB0BeR55N9lFJ4th0p+JeFNmj9KfQ5N
Z15RR0cB9U/V/btf5OkXrHy087ikSLGKS6S+4OXoG1WMTc9ZcGImxIuRpdmSmgwkhNJ5p4ACTSaS
5IhzQ4iiT0aS0LHbLof9ioJzezSUUpleGZ2+isW5qySijLLfndYzE+FnVofuoew1FrXgT+e+EbUY
bXhMZFrMZQ0pwZo1bPZkNIUGEWkN+P6fzSYOWulMb/tnRJq3xGrWI7bdosDN4wEh4y+GEzY5e/bU
sZ1MJ6Ex40WtRMvfjCdnnPgIWQj503yqWWIrw3IPiiraZpJ+m0yoxGFUmRZl9rzfjSiRuuYFWiVz
pUDikxtlCMrakEKuEbK3FQbruTSZvsA4ZfXsT2eKtA6Oc8b0+dGact1mmJPouT/aU34vPTvYxr+5
U5lwx8DcsGAKrLGpRsR3/ptT5SuvkDM5pfFCPLdcWuGiFIp4tK18bWBsTC4GYvAf3lXoSQe5Iixz
9K9KIzd2YZdMHlap+ndV6+x/Y9YnD0vqvRtjyLnXjdx6ptMhWEVittbr4WdrJpcfflaSGUQI+rzB
5cbUckiHzXsslFmtl/gy7CrMLMfLdoHfv2atQzkpzpZrOVQtB9r9yLefu1sxe08KJblXk8MVEsRg
Lb6/l2uoZpMOUNVx1noTCYv/J7cLdeAuhOdZej2VEW0pqCsmaNv577ZX0/TsWOTtw1+sr0HxW7vk
RksTgMiEMykOz1MJTxcJue0PD6wIm1vQsMfxu+c0XYZCN/b7CrahFZBeRmAXZrCIXUB3BxTRzA3i
uJaxd1mum0uSiRcbvIwOWZXKlNA4TbUNNKs+8PN9+ptdlgvGwVU5p2ke8939UF/HWUQB7F98MzRU
Fq8dtMDJPANjoemTlugvzDMAPAaCNetRz+nqzIVoM+H8k4GGNWHOfRD20AKsnqD+yUEzY8aTjLK/
Z6eQDcMqoH5Sb97Yt22wJq3b3HHM2eRRapT2/kcnzc0ItzPI93Ry0Zq8viwKo55PNlod1T8LmYPy
lAX4Jw/NHfKLngTByUdzUtb+6OfJF5qgvH6YaQIHJ8bHmZj7ZKhBLKkMILaXk6GmBWZMvWeGOGm+
niIC535aolc3eQzv+TkzcG6pRbFn2r4g0YTUqRQTYq41ZZDNNSqm2anC0/7NYVNyt2eFNg8eWXKx
1p7u4x6E8XfTLFaT0wbMVCx0s+O3TiCvK6mdvy57GpYFmVSLMA4PCpKrzybDbcjVt0Z1r/+F5xaE
hY6WZFTLKY8wGW9a0dy2ofN07r1xmuH1Jj0PflxB8hNRONlvjsPrn6LrmsL/zDC/ccMS7CmxcDLi
9ELK1kkTbjyZnFKk+M9nZlwq0LkahtQBB3Usz8W6NzeuS01f7vGlAQSItZQ9quMCWN9xE9Dcmuzd
FHE48+UMo4GGZouSuMPJmlP87EqUaUrv5UJZJll25UnuYwF6Q1krh4LP5pybS+G6juJhR/Bh6ydg
ZkeDTsylnorBbFsBqn2fohBxmlxZvVWtifbdcv35loW1scImIa5SRL1dqoQXJclfiq3hA7dbpc1H
y71O6I2lLAW/TvTE6zKPk/kQWpQiu+KaaUxmjqreDnTZ2h8tuz5sr4e4j3eTY6dx1GlUUVvTij2O
uJ9Zd0arN/ucHV6e8aN3J7erlJ6Fyb+zymSpUdHM49z4RlaUy+N8ECxbNS1+V9V+uFdk/+1k5Pl1
GizKQWiJPpCtN4ZmtMKPbp6qWT+pAV7nZJl4Svmz1GE+3Kzj0u57eXnMXhyNPd3t3NcgVR9pLiDK
3BA+YxF3svZYvXVsN6CpDXuPZHQ5/r8XhNUSjjKBXOwmj0/0PFARj6HITCydpaVo+Q9PlbOdXJfx
d6Xwb4e810dT9ku/D682WadjFeHf/L4up6g7VbsX1I7smyVa/ZbsWs1WjmmPcY7R+3Mj5VUKRB2g
5dz/o8zsKetVaRdX8svJB2TcDAiX7vo9O00MFrP72/ktTzso+gWAp7GUXBHGfgwAeBayl9KnydoX
OYzgt817n9kLMa16JL/gsWoD3/YN45A6/l0pmLaktHuEXPaEaacNirfBMO6SlCe1pFf3k0uYOiGn
Pt24ZUXi1erK+9EpNDxC7IDl/CFGu1AyaApChq/5B7nrOx04KpahVbXjYhK56oRNvs+2oUHio3L9
ckWXrEsHtHNDsOTcPsxj4zqtrWQKljQiXmNU5QOeXFXvBrNw7Yrlh927mcjMlp5QKpmNhvR4zB8h
jJz1hqZcnXxF2XXpGuvpRzE4+AlWUI0nMwENvaTx+68uo5e3zlOYMGL2n11GlUrJkP/27eQ0ukVX
bKbt9iCvk10tsEfzbjXWGQSDJurUsLd6LHMnHgMr/yfXUSKVqVRquG6rXl1mPqMBJwsSWpwdD60U
n6js0NcUxycvDM4QSxkjLr+5kHpmynD0HQsycXWn9gbppE92pEkK+YLP6oFhFHxVbXdyJdUc/zE0
esqEVEYEvCJ/1pXh5l87lBVha7R/fSAakbU1DR7yvYf7sgxisVv+xbF0KxkNlr0Gc/ZuW5ZZUT0o
5Ba+fbYua3KVC9kTorXkO3U0E/VSK2zFzQCLuSdS+T0mbSJcHr8VG6Yszk3NFLQ6oH2Z9sFh0O8k
Pxs03i2ju6m3aXaZ4n+S3qJuyKq1ZP/Z4gx7phwcSbeoTpsCOa7c8QtndPXPyetsqALGUpUOk9/p
WVCrMxpENEIpQfPDLdPipQs0O9aakskwS9r/aXl28qBRX8t8j4RlC79IwnnyPnEDAXnQOceo828Z
nt88UMRrespUZu0FzXWuT2aojiL3bcjFsIOqGpyNOe5TCCggGvfqYPgulSIZzyby30zDLDaGxnre
e7onRJWFZ+kTYzbUT8VAElJsF25tSXeCnzYEaST6Aa3ECd5kserBXo6mKQPGb7GRr1pfhPH34Bj5
oki1B6SUPmWCQl8EFCIwksCXd5tPTmoaSszVqSZ5GbcKROYo6yuTwNWcCLnOzVjTKn3WZ4pRb8h6
GhL/O/MXv7JEpqj1q9Jqg4awo6o+9r6VHd4d16SCtpuHtUjsIVXW5KzIV2glKXG04QZC8WTAcsUg
345VZ/9uwALW9cR+MxUBr7Eo3TMACAVfnMlR9iLwT7OZyXasmPD+jxg3yHWlOEwppJphohnHe39B
2/C2lAYgxqKY4RpuxjPCJleUawXkxAZkz2dHY1YNDWFVwJ1gdeLO5nWOHEMCfT5ZtHEuMZQXYaPi
Xa9qMX9Ig8vBCa4nt1Ywfe9AeQCT3EfL1m9pA6RVnoKb0bfVU7KFXqSwbNZyBI2b7tbXjZcp/vQ3
AzcSA8LlDuCz/2HiKqH5zTCtOyGi9elo5qp9ay74ULc8lGp9Ptq6RSisjDCUdpOrK2kV8cjUeQFa
P/RBmM7cypDe3d0a6nVG5zQcg0OyrjPD25O7m1MlgjRjkexmxz4pSD1D1y0RwhixjhlTszQM7LT1
o1WaKz/rRnzNc87SbH/07CFL9AsOKjFqXGChqto55Fe76GHFRrqgVKMHrZIP/+gKWyXJzBqkaDZZ
w6UKHurWb7EclTRmYKoxGUZNmFOz1fWHTYyRShNGOE9z9VXg6j+axVjUr10bFXMjHrqZkFecPmp+
uAIHaNe4mszjMcbPSNBmMpAtZVhlPiFIl02LMjSXvfx08pLD5CLXk5gOJQSIiFoJI4rXeSDZWl7u
9YsoEkg/NdgckSuwsJaumS+4O/eYOyWgmFrdTzEx9vUAbUiNIKiNXrMzEtVxvJ/85oiugIAx2TE0
NnrOgRxiy4Vjk/mH4Vwl9DInLNcw1dPi2uT3Y3IsHVgaojqEo4RWOAtJsYSLQl3z+MnQwT5c6DjK
kPCYn7klZHItC6K8NbMYEo2A4K4aC/1NXwJf8LnlurWQ7Az5NQbBv5J59N9ogbBI+8Lb0zI3lyme
H5E1IrSyeT+F0nIG3vZR0jQ2rUNU+qu8WHifcXYTCnoHRz+bagcseq3dVKKgb6mdWuqDal4H3Myu
Rn+7lpQ9oj5720ePGw7XsjNFvHQVENaYEiCGLspHZfS7O0qLqlaB7cvTahRv6CvyMJvyHL00DMJL
TxbfTXCnL7U9PyGKA9x6yxnhn4NvPO8pWKz8H0kX1MspAXcyxItB85cyqyr7wCzGmnf3RxPUPBEz
n5u5+2GR5470YPLDWAacrSnGI11u9sqBscjxoOb1dqXpZMRNNeckG86P5rlatBj/SRGvgPHenLwx
NmcuOtLnrR6y03uM00nlLTE6hgLkgiojRWZAz9ue0nW99jpEUPJ/WutJn9xoDRF7I+VCPHnsSkux
fKq5G+LRHQIMJWCxlV5HmWPxfLQuFM19/avnzlcxa7xkMfnuiYPa0znXaqfy2Pxn+517mN0I1c4z
pX0b0VzHGOF8cuI9oJyFo11OZjx9ruzxcc9f1imDzULwwzBrighGZz5plWWQ/cjrmCkEhQU/OSzW
U85PjqSfvdhIRObrfR2PhX5RN9glLoUd8ctGqFcrtlFHvmN07jEq4p007rpopcJnw1RhUo4WvpcR
dHFkjepaMX4t+DntLG/otnistEY4QnybpituPKDMiEVoox4fSTUmg+z3b1O5UNwZ5NdJa9Gws5u8
/rCyhLnYG9dOKjzEcou4fhYnTIDtVo7T3GQFaJQUL6Z4oJ4ue8XfuIyqrJzY6pfc6+1/pgCUkO6e
mkXoNGbQK3bzR1MTaJ0keDFlDyXT5ENFdcqXVEDmEkv+ceQCirgU12mr7pgJqnkfz+mJcsF8lQdw
VqzGY0pRC+tg1VY3EyrAZhmFMRVI1okXcJ2QOELHQ3LKLh6hAQgubaiybZ40CVWA0SIQuCSf8ozE
I4U4jLYeu+FTrLHLMsINlKMugpyq8EjUZ9mf+Ua1TJEqmZhHIoEssMirEZffDQ4qlzwmHikzaWY9
SSXO74QZP1gD0a3urIaA7ikCGejFJjVcZIdfMcguoRyzaEv6KakI8OmqGeOQvj40+NQUfLRMblJX
du/W9yUELfpTZ9qG0T7y2OZ04TErBeIGr6/r7zHJiUkgobMKqbXxmaRYuV19f+ITQCsDVs8z8lDK
wC1qoObjCCpgOewUnL8TrFD38rXFMV4YOLgEHY/k2GKmrODgVYxhS12V6Rxov015S4NO1KwtnY0Q
0vDCZ4Gnf7IplYzwGyF/HBLpDvJgKQqNx+/m2zncQKtrPG/V4mkCHKpcvTC6m39iHPiWrbGpjHnQ
RLUd0UFhUwQmztzQII+eykRl4kMYs+oa0XQp0mxGx6Xo25mLlGHw0rBYFlwwszXzoiyZczxjYnGq
ufILx7VzM7/Q6mJxYiKyONRs7Iq4taoNbn2xBO1eJW6VINMBSXhNox88f+aUonJQXUeZk9nSFkaH
ufY1NcH+k8H2himuTNV5LuilGIcNrLXiU/rh/RClSLgNBOSkiG8rhzJhG9J8exlpjXGp65a+6yN/
F5gKvHHebQRoUA6HI18RJynX/0bydpX5ZvVquHfDgUJ0+iQEZu8Y+NxPf0er4oRflJov8TteGcBU
tkJ3w8HRs2CrZezdNWJmH3EMBMhil6QiZIIsbqK0IBY7/iXUJOPCzZtiSasbZ0tclyXPiKn3KD5U
chUfyHz9+kse9HedyIKtMjyU4ynA0S14YHCBn++Z1qAQdbsCxt5NwVYrh4LOOb0uKzGh/SU11mLm
mGACgb9PiqfW6tQL2S/lhZr0JrOWhkOrh8wKtI675fVJTEcmxEfYDM52cPLBlvOYcLGqUlYTpoes
IDiieeOOEW/bQ0oCqX3/20ikKjR0070XFyyl5ORw2ddRWQnlL3q2S0VyT56Vkvxyg+KSP/GlE2Dg
nQiRUmUZkws+rEgcXEeU19l+ali3SeUKByPzdoHQM0SVhi+1pTvsM4KOdLTGU3hAn1TBZ9Q32+gu
CYnl0dLSPI0wiaRktgmNfpW6ibmboBKXwlvTLaUHmvmx1fP2eSJMXE8rZ1LWSgd2L6oLnk2MZWWC
HfZicJ1yArqbuBMdsHCr1MZrxDfkgEXr2J0A0GW1w2aiUeKk7/bUEL61kDUsfRbDpRHXJqMwUO4T
nyKGBlOuijO3ejfk7BTxNqcFZF86lIyeaBWN0Z6LoRf2NHoOeyPDLfQicqi4ghfxEV/pqpANQqm4
Zst2j8nDYawVXiecpSYayBWhNA6hISbrIFCe6/7pHW8JU35jsmxXS/SDEe8nKxKML8uyri9pYSnu
au7Mq8DhXq3l9YLIa3Nb58rdkX2hj6SCe3PVZcBLwYdsZcXMukiU4qbPB3eDoE0mVXEoGhsTmiqD
zcq43Ez/a7iYyJieYGBXK+K6E3nKnBEyqvfMzIu7GQp/LfSXAjLQ/IyT0cp0L0fGvYvMvfiDlanr
mSC2V1bFMrXIRHU7blUrDhVrbFcPjFiP5Ewho7qrTkEx6x/x5YYx7LE8Wmccu3RZyR7GvWyD4exT
inmEaBiFT+3kDKMpAjXiTGoas5Gh8Zjn7pnpHjEa2QOQyluNKcJhLAVSHiecJhpXvodx79t5+ldU
TdmA5ztq9bNrltq4L64yNF5W5qtC+NmQv7njDrlrskh+zD9LjJXDFLI0SgRaCOO9zJz5hNokTBGV
NPqQNGv3ItPnQ49zPMahv0ZuiD9eubTvTdgNe2mvMtLuvwFvPCbbk7p6GNPRH+ANuzVzv4NqV122
3vX8mp8mvdOEpLVxD5430itNlXFasBM/VumNOek6aK/rduxFodhqjEqfMBxGwe2QAfoJxTHGTXoj
Xk00ziD4JOgSAMxgXLCnW/BpDFIfsZzhh6fQCjPlqKtc27ac94dYW+oEc+j7PPI5Os7sLI7uzxAd
kzhH5vGQNOFANE5WgfCjVjouHvHLB6/TJvFFEMhQ3u/Mjpn1c9kMF39wO9WA/ekwpaZowo8pf42K
ypYYdctquVAM7XVEeDotW9QF84Af/X8E/vV5rHm3EyUSN+0Uya4BoIk7xBuBK8AswEAhme1IylVk
+usJ6mGEoIHe/a5KkTT3GfJc6175eA73aKj8lqKnzAr+AnwS91UMnZvWKKkf114Dhf+KRmWLEDcb
PecLuR0xH6kl5iFjwepCcp1a9GQZCHEw+9zLv2J+VGruLfolJuzH0sxdqfNK+oX+DMNNJGhYqPz3
xqA3K7gbXy7I1veUtVv69zQeZ5IeJhgI+vNS6Jm1E9xgOUJBJpD4DFjyXtP9S0FXr8ZQOB0koFsD
5U8jJZTUwA+uchGUMJixel+XXYzH8yslHhFjtsVUvkUK3HixRxnh58i4osPS6MaFVJBdHsmhTM+W
ss4BWuZf33C7IA2j7/6BIkrxHhZ1eHkEiSaWJhbbF6UiPtez3+kRE2L4bTY7EkVEq7+xtpDMgvJ1
AotMk5rLng3UXqQNJNSx7HiprqYcuqb1/Bxr4sYjbhSmnjnPFHKII3LUK9rKCtkEP1JHzI6lqnwz
kUeWaOyb2MMbax442P+sJMw9p2mJzFPO3TIX1Trx/cQi+WWwDPm/QGi9RdSHrJ9ibuhqshT/CidJ
vlwuXAE5Q7TQ4FwqAQQ/XDkBRY9tUtu1x8FzQpYo+NsT/qRaCGSpHNKCjjvi80Tfz6kltneZOiyw
kb4kl5hhNElEQ4GXlUFJ6MMxFj990x2FKbwyuzpnmEQiJybPCI2w2tJ3dWsZ5OVu4plEtwsXvdtf
iPJAg3SgXJtST086HUm8QdEHzuCmRHRDnrKjcpsXl0yUzxjV/NGX6kvMoykxhVnG6qYeInsIxrcP
1ompR3a5xedExaRuLvit307EU2pQvNY9YwnfBklzHSb+pWr0e70xX6asvRS2HAMNFpF+0U8T4DTo
HL6VKLoIVRL9Sv59JKG0wOMiEpTb0HAek2FdlDqwB7/Q1HRzbSVqBRZV0YqaaT1Q7+dc/gcaVWYV
eRPH+zniUXxMZ4qevzQDf0avTb7JpMg/k1JKlV1p7PbOjMb3QBMZdhpJKSvLfxCYPGOllolfIBmB
lx2BqaarWDBHrJCVMFl0FJjNu1TNZhQCHxQqJSaMykWXFR3Rm9HxuKS06DFfpegGcuXZrJX2sw+m
KjCi+0DKt75fzB3qQ0Lf3R/xqrLXvTnd7Y9CK+w/CCvaqRgTMdT1RFkNov6iN7zOQn/gBgWvkht2
FibPn6oB/gCuyA89+4W1KDo5u1Rzcdex+zyxV26Um1xKHLtwGEfpbNNRH4qxQeCMwuKAiTqj8Vjw
WUtgsu+qb0UcMTj4zzRWmBGLci0gA8XEkLeCTVyWq5Tywtyz+nlkwiYXeUOr9C9Mq2EuC4XeXDvm
q9rH0pwkGdnBYth8JrYyAXZCh4KYiC2KKRYpgiIHkw9qSyqHW1U2DhO4ZeY0zZuGRotR/2plVO/L
6YbiSWpTLNZXfYHxo6wpDyK/Dp6T3nR990ZvNp/wj66CkebK1Yco7ORLlT6fhaTSZW8Uj/8B7HJ5
5c+FqH0pa1m3rSoK5r3csG9T7M4rDXK/+0FW60YVq834PGkEnLQqyFFVEkGeDUmyLEmeQfte5Pm2
lHvPrqlzpu4dx4/GA8el3UvEdDpyYFoJ/dUayrNLOQQexgcL1jnuNvOz5korWTHJoi0fAnd+xMLS
unw0RNrPpl5VuUsg7gEzdKHQZhMbBpiyDguWlj/wMDMo3Ln7eATEUs080IpA+eXfIDFXWwad9P1r
TExiMUGlXeoPVKxvTPoxRaZxRlwsVjjBWwO/tCMz5rjf1bA4TC0LuaBWS7kCZ6doIXdl1l0NnY73
JWpWu1B99yYxCndmCEa5bVJObWcAGfuus7pWPHsqX6BbYdMZ4c/fObI3GoIeQ2t1amHoZHcrhN5d
kKavYr72g/hWT3A/9PDNcPKt5oI7TUCZHDEnP7YynENlqvpDAE2eH7kypQuCWYvEbnAWECh6uv6a
L/OKWR6yYst5pGhzjADjo7BBpGKVHZfF2NlQUq1cuj8Tp7V7pilh+feBE7NYkbzFCu1SmE6MxAGW
jP0NR/Is1NO9apR3I3w2MMOjdsFdnSmvXlM047eTeQ16mTk976Naua+0hHp1g6C2WXCUE66MsdZB
MReSUD4diTRPA12pNd+fFTQNtxpF6G2DuC0or0JcHawOfp2qhz/oNEZafwZcxjaxsteNdu6Q5mN8
QJ+5wUIirjNE76SaIT85fqEcqqFftpG/iVRanRLHvX5vgEjHrZ0Gi3fE1kzT3IcSEyuK/tZIDgS/
9Kx1xP0LIbujKLVZfEGuuV2xbzztZYLXqvEVy2zrN0jn+1NDhCuXq8arEO3I/NEPz90LGZWZKXNY
ldRahXV/S64UVekz2VZVwc+6yBKGLaDbLF/flJV4mAA3mhIbTH0++ueQW0eHANFt4IJFEVd2rY9l
V79wt7y0Va1IFg6txYuUU+HMopuC1CjjnmPdhKLK2140dkPieLaayYupdeJEwMEEQGqDDjZalxDZ
poPiDxSuL4u3ukO+0dTqsYtWRyKu0B2qzg33UJiOjvBPr6uCstwmZrRQCngWiTv6cgLl8iFW7Fhx
tpolSiu+2Poq6EWLX6U4PZhKmc/lwL3WTApftZirS0t9jc+/VCw1ml5r4cI15fu/43SJABhVp22+
nJg6J/KWJmD/6P/soVMgfL0wWw2Nsslc5zCxdXqqO+SQpHo9AXY8sIU0H536D8aubb2t6kQvx/qL
z5hdYrXXnYeyAyDBveb+CNtZms+lghqV2Wfirk5C3e7d4Vs+4ga9IL3VFRmj3sS8caTQ37Xm6oy8
C8vs1mFfdImhAxqS19uRwNPrMtoY9CmvelG+zSLi+yOK5wv5lTv0mW2E3XWgxHsxyuYTklfRFzXT
S7DqL7i8QAuo842C75JYLFErzMPE58mYXL7cnRC9wkv5KScEwj9jejQG0sllPMW+50/lGiOpJ1bW
CwWGJe1qwrKxwtekt1ZSLLnLjurvyooWX4F7Qx8Qki00c6FHr1Xiw2M5ikgXThLbZxRf2n3TxVb5
HeKrxeQnU9TSpmgl7rCAfKEf3Os0Ai17hn55QMOFngN9SLbxMqfcdddoSEgT2ScOmc1CZ7giIvQ2
En4mHVcahsiJ8HN7kCPTJBIjHThDRRvg6dDuCoJMZsHrdoguRIFFHEe6ivPLHjN+lnpifEMd4CpV
lQUrTNWR/ssIO89r2buGNWMvXt4OLmVDZyRg6ObKVZEVxbZLhRvaY1+OQKA0NPFM9lzC2R9QYB24
5t5XkIyGrJJHQVBkY67IF7XvuJg9GZ9K/9aQKlRXAhkzGlPI/c3itqXzSWJ/yxVepnYQA9SVGc+C
0zrEoBtRx9A4Yy/Mr5YQWUuVgxyae6PpaJI3TCItKkjMUFJRFUvWYuQIxSa99IOquWzG9peRJ+zT
y6hjxOB3pFAIBN4U/0PaeTXHjS3Z+q909PPgDLy5MX0eCiiUoydlXxASRcF7j19/P7D7SkWoblWf
nghFR1MUmbVd7tyZK9cKW/nrFA0fKWTFgDjv2oFS4E+KkRliKGV6txORP5phhiOaMGZHcfOVcsTL
SEWG1d0r2lBNlHsxyhALI6YCEfUVKvmbV9ChL6Y5Ean35SfwMB69Q+WXBKtfT8APNTTMRw2yh+rF
ioZ3J0GIVqY6tVR/PIVDjKPhMR9yHYToERbRjOSPigJtxQ8sIip9hi1FRrMRhHH/CkqUkSakbfXp
DS4xqFdRMT7QULn6BZ4YiBAkxd73XxGKlH+7AHQUjmn7SnAyIxRFyKHVTgRwKNTdyvSbW4PMuiKN
uzjRMjfMhHo9aBF0RTNksYfkaS8BGWHXJvtGE9UDOo3DGpdUwC/cdIeikNktr/8bVu3EMcpvi0hP
COhi2s/quPlUiNdd6n3zYTe+fUU4ZlH1HTkC55U85S3I0WKkU5BfRZnxOZqqetfXhXT3indE1pDc
cR7eycAmrFIZbqyp0Xde6/f0SzfyuinT7680K11CRc7ouy0KPZLzioT0TES6Ru5QswqEpwauJdqR
/IOZee+7RJacvvVj+yf5ygyLtPy8v4os64vp99nWD8AtWLV41VcwsHZa/P4VJ/kuhPHlYIVWtjby
pNzAqfxS92X63ErJu2ko9MMrchJWF3Xv+QG1YL2MPukzHMeahtANBRO9jRFSnxoihDHLqo8haYgE
zQsku7X0AQ4/hILe0Lpo6rYTA94KvDwyGcpcVdKyXdpF0RZthT+ZXnoNEHP4PdKR3DOTB0sHIzfu
/VQ8eGOAkKIhbiUl2Z3AYMKuDhuVVknbNtU+0P4wbHMLr2AWyMBlZindCXBcin7pgrqGaR9OafiN
n+CiGGbOBbidZpgm6Ke7cSYenKGaWkqUIKcBbKMzLbkSiaatiD509aU5ObRlJO9/oDfzqNC2gy8Y
T2hcPuZVXW6yEj7ekSAhKzsN7nnoNfpc/ngG1uln5dcsGWkt+BXaCfyfJDqN0cCA81ZXDxJsb84r
EU2jTzeFhwKJHJLMUgvYakn2X0VTTHew2h/YXOR6KTPaIjoFGgGU3iPvnpu0z4E33dHAIO1fwaBg
foZuO/K6eyJxFiFwnMGM21nrV1yoIlbBxjBj+Sr1NSdGmnCUOuGzWpC1NiMzuhVQWNMkopi5xi1N
VgGh8zUF+uF9VcfX3aT061cQqT8V3YdGAA7W1S2sFZR6nalWrIdaaO4lqJI+taWvrCXB8pFNMRxZ
FOV3Yxc+5Cav8K6ETrWVYDzI+xGkyNDflICLqR9Ef+JOA26wp8jzNGTWtIekMLN1aUjlu6xtq22A
+o3zikZVWfUDTB/3tTJmrjfK7ToHGng1Q1PRPypthebDW7UXUmfGqBp6p77PBl6Rkb8xSoUsVzCj
WXvOYiRkdq617ecfuNWSuPKdEBqIVumldCuUYWwLQvsoKlZ125mm/RPM2ubpDTiQmWdvzN1B12j5
gcV3XZtFvp0MPATJjnDLQ1hngzc+TJ/vg0FLn+NWd5VJ+TYOcvw5DKfbemSvT0My3YdwVK8GoQ4f
FPYwzeiGjUIMwgPHWNgGFOhuyvOGCyGptm030WOQO7EY1h/1YPjYl63iWFHRbQMvIRtWDezgLEOh
IH2VtPwLKivVjA3We93puLponAyUqwnUWk9mwy6rLNwVQ+t0gqLd6mWSuDUfTaB5FcdiEjnPqMpQ
K55f0bPf+8Zcj2EzbdOU/4Q+OoGD+SwgHrYXW8LLzoCLxWyr21gVlcPoiYjd/MDTQm9j3LCjQIYx
KKtTurtWjIaVeDAnSPgBEdQ2PBy+UzUiWhYIJoYe6ruaSY93SqaVHKTnZlQKXYHWP8BA2TdLNb82
adc9Feg7ILUqraA8h2unEyU3CaR67QGNe0XipnIbvRO1IlsL0PxQKsHDoSHgPY55n6Ix9QOWq0CQ
vbPygQb9os6uEiQtxCoS1q8YXRkJm6ZuUMnTIQfNglD61HuwK0B4snkF7cJI+Kk2W1IwAHcVsb2n
vHYroG5xjUZxs21H6wOEd1stn6i7QuZDJqy4IWW2lcNGRLkJfv8+UUgzwiI143m7Powe1LSNHkYv
V7eCRL/R69+9QnwzL3kR4MPeq1ZY7EE+fJCMvNnoZvk0xJbwbpKM+Kav4m/mw+RN2VNn+PUj76VX
AHDcmuBkuxdjpESFELzj9eqNAPXUNZzUV5rudZtOHl+yOtQ2IDYKW4Bf777sJ+t+0sUSOBSp8gZ9
tY05ebWtxYJ1b9Ivi+yl1+5LrfTuEyuDzUAdbhK2WA1kmKQG0DBbB8biKbHribGM3qPkfZipQUim
ef7165f+jZToH4CrNnevmGMZ5aI6lzZtYiof9UiYnKDpdQTPFfWjRZvtAP1/HfndvaamwN+iNre7
IUOK5S9kMmVDf22llfmh7mBYqDxPOYgVnfsIoIiumMnJfSJfWTNd1CtaeSrj65JuVDsRBEj946Da
oO823YnmU06KaDWUibHjQfSMxkmxe0UwQ/mru+MhyPiLtKxWCxzz3h9DBYXf9IoytmrPaGbLB1kj
Rer+HKIZCQG3tWBy+QvU3Jf9Q6axwX4Am/N6LrpF4v0ruHlCAZ10eQOCZc60kM5+BTmLAHNXcgRv
xMxFdR7oPNVhuG6LD/1AouUV8GzGRK1i62+18BBMEK9GftTQIAC6Rq3buzBWrwvDc7UYEFF/66XT
LdrWT69AaE/0n0vvXZLWxBJHcOhCymkZeBBH/4uP2ukPUivAu9te0O5/wKJBNb3vmwqSVXDZvyCj
Gw3GW0EY3Fd0tBHF20TJryDyf/cKkk6F/j5RXsbodgSUXdSfz6GlI4UOFKurAeGL3145sUhV7HwY
hZNZVmAgf/UDPC3U1sMkmNuIPsnVT/y0aNZ2VIaANsFQ93ReQUE+dy1tywEfRU7CKYKOdi/hSVMT
QGOGt4KnEWT2MaxaBA/fSNWNgKRWUxtk1AmVf6KrSxnWiThryLa/RVhPxC42tO6v1Fu///bf//6f
/34e/o//kt8hU+DnWf3v/+Hr5xyi9NAPmsWX/37KU/68/syPf/P2J/59HT5XeZ1/b87+q81LfvMF
1o7lP5o/zY/fjPW/Pp3zpfny5ot11oQNPWwv1fjwUrdJ8/opGMf8L//uN397ef0tUMO//PH7c95m
zfzb/DDPfv/rW7tvf/wuI7/JPP05TfOv/+t78+f/4/en4OW31ZfgS/qlXv7Qy5e6+eN3wZD/ZaAu
qZqSLEqSAXTy99/6l9dvmeK/VENTLVUxVUPXdFn7/bcsr5oAq8a/6JtE/lVTTEDVoshP1aBF52+J
/7IkRdQsWUF6zpJU6ff/9/HerOLPVf0ta1MYrrOm/uN3ZVYT/XOx59GZqqrKIirOogrpraSa6kJa
PZdldUjaiqwLDEe8uWPcd1uE0obwFS7hCgJBwvRpXepRfYPMKho1ePgbOuLkR1QzrWulyvJDknc2
unzvtSoOvuqJRvN7WFPuoet+50npJ9J5GpTzoms2/kQHdoBoUioV9GVkPZTdehYcaMlAQ8hLQmXj
WdSZvJoLsLIC92h9/pqA4wG/Fa9+HS90wLKqmaKkyKbOnB+LVyPu4pWhVSKyXKfSIURizNaG8dOk
tmiaozx93prFOi2nV2XlLcsgcFTo4H1rLkLWM4/zOqbOjGh6UYD5Fb1addop969SBD7dIUs/KaaA
miipjVXW559NWnkeeL2QKmgzJ+2CbyJRfmHl72VuHbtAAJX8dEB3eTyItH5WNLDKhS2nFkroYJA7
T9n6EYKeE4do3dV0NTeqDvKm8Xs0xBP1AJKSh5Ns1u8nKe0LqFFm9mtUPQQdrV+tTzSk8vj7Vpzu
ZAh2wtagLmCQk4ifgkp8jkNhm2jiDBImOycOV5SmHWBLu4HskRcPd6rRkrVN89AJapANmkATzwqS
kXdtMoj3MbSUd0o+PMBg/90KTYEgEzAimhL5FypVCmSIPS9qBby8Rs5vPZbtCKRM99gu1MmrShtu
y8F8MWJvRNct5YOmoX6FztZApCRIDrI45ZeJiAUVK9hDryyrVd+VvBS+MoHSKuGu3A6EiTCuBJ+1
etKpL4cWqKt2bJ8CP9J3Qq7ApyQWNNAm1Yikkv5k9YiQgq5l2Oc3iWTOm+7NIcRFGLRSAZykxigp
C6ln2CZMYHMiGgVhbBKzmfEuoSTrk99+sMh7r0tPlSnmh+qeHISAXpukvki0+K4yAH8uXDvMbj2h
6jX02q2vK9ce5Vri3NgCiSGsuqiAG3yknKxrratpwxyFwdJjjt6VnHmxDALNUHaGmQdXsSLdq0r8
HUj7fcdBJbJVfDuop3UchOmG5wr7pTe9rdmU94M63uDhfGoI7WDaUi+WNzBNPuay9YIYI2ja6Fo3
anoGBBV6DI8yXSzA+k3DrNP7wrCWx17apGL5lNaScJBLQkPTILSZ9OdCpGE6LEsP9mRLgoOiN+O7
wWy1Xe41yL51Tf8co7zjQnZsPnqNqhFNNs+G1H6M0ad4z8MochpJK57yLoONWByjHPhuMtpZbYpX
YqzXH+U+Fu0pSUVH9NvnvKdVpWuGfG3oPbDQILivdWFHTIFklL8WhkSfwYPVN0s2HTr6INTM42AN
w+zHloyiSwZkWGcg38HrAjxIMrTt2uZgaEpjTxJ6h5JUzuo1wX0xjQ6QnWiFVLO0UccqflSjqL6t
0f9wphhsluclPhwzckmhOUPFozTVrdEWw40BAoIu1FywLaUXdpqcBQ9RINzQBDA+AnFM0QqHnIfE
/vg5ggWIQiZqpGWCVmo/SdoNos4706PZQ5kICKXYg15EBPwX1rpGIxteKs7V9aBnsOgQ+n0KgooO
rGiSrzpNkG6AViHOEZfoDKOOmqkJvYqDtEbpVN3mRbmLvfgrqtsiRSX04/t+iiltTp+boNgGsmcH
XtvQui0N63RMJMc0fYBsg6nuQpqL16OU9a5oef5LmvrepqIK5+b0C2zldurXVSIGW7NMeSlXO4pl
9a1SqrUbyp314I3VCIa9UsgHFKjEWHQ3oO01UOtC5F4rq+8UzyY7qgRxI0KSsGs6dtf5czyf0uNT
bEi6KKuSpUD4pWqKsTjFMlqUcCSXvZvTBidNu6i4UrsCKmcdOYLNeVuSesqYZkF9YiiKAXz97cWi
yGk/mZwecNkrnhvryNUpZWzuKC668LZmq4Nnnzd50qKuWZaomzSOacpbi9Wo0AcKgxvtJhBxDOVV
CQ3kf25ivil1TZEgv7AWJrxesnqrNjtXAcDaAA69dPsvHe28RAzAMqX5f3RRejuG0B9rEUaIzq2b
564pnBiocpVf2AfLEGNpZA65nr88hLQl/fG79F+xJjceoiGda+bk1SIHMgRCi2ItSa3zD+braDiL
+WothJsLE0vGSIGPO0DNLyz6Mn5ZjmXeFMdjEXu/gxq+c714P0hXY/91pvfzg+cWHBsKaxe29ak9
drw+8/odmbNCTct5WHVuZUxbXQ4e0VO+YEKaJ2V5TKEpVwnGkRay9EVIVgywAehV0LveS+NUO8Up
7dxGRh1aAyd3Qtf4R4v0w54hvh2TDxNUQ8d071ZogUTK15Amt/PbYD7rZ0ZkLHZ10NHTnvuMyB+1
j2Ced5E2HjKk2UhofpmgETlv7vSe+Dmgxf5OJVpkMoMBJWlbQ96Qfem14nOQFbtMqzek1RTa2dX9
eaPS6VP10+pir3OIJlCZDBLSd3BKoHhsxEBsf83r/7NlOa1b7ohbYze6tGHm8SymVxJJ3piWaMqq
IS42ZSMUlpxpUe8GO31ffYKr225WhIIQiK7ZLrv/fKBvzM0TcXQG4pS7Lp8wN+6tZ3bnRqfgdAMD
mL4CnezKB8Hpho0krPLDBcsnTt8by/M+O7Ks5GQ56ilhp7o8BSCg37Sbbktd33wsd7nbH8oLFk+s
qSRKJo8PKIN1TV3MLPqO3qCmce/K+ftxBGuV3iLJsgq6p/MjOzkwlQuF4Fon/F4MbBwS05SFonen
Sr7rtO4j/Ngv503MH/WXTXJkYj40R3MnhmnRwK6HV5HhTryOm50guudNnJwtjftR1BU6nPTFMSce
rnmY172rU/c3uweaStGavNL1+/N2pJNjOTK0OOB5yLO9Bw7oNo5oay5Z412/QZrUrtbVl2Q7vPtH
TlLi/fNjbIvTLYteYjVkdOmS/qjLtF21wwU3fMrvw/RB16SuS5KmyAu/n4jy6JlgHF3pNn6g0cex
HniSuMKmseHD37SrC7M4L8cvO4IBiaZGskZcZhomK8j8FP1UFwHe0lbX+aaRb2ugZ8ONsAuUm/Pm
Tm6OI2vz94/2XxkgXB8hmONmM6wbseGrhP5OOYSXL2qtC1HB6bkEL2zpisp9LS7mMqgrs4wmoXP1
z5Kr2+Fee8g3Bh7KW5lb2LIu+cRTB1gSVQXFactAqH7hKKYmq8Aem1w5kCZQu3ESx3P8jbTJ3pML
hQPT8Z2LCzhfzMsFlBRNnhdPZncuvEadUwiDpABW11tvU7jxNRRdO/3gO9GF6Tw5OpVdYiFVruOh
3q6drga1n49i7/ah5CI7staFS5v/1JFmDKapqOS82P5vTdQt5LGIgM6XCp1Jq/6dsY0c02nWNFPu
213ERZZ+OL8jTz1RpGOb87CPtqQhRorga9hU74VbzU2c3Bbszo537ZVix054cR5PDFKGioBhcswN
bRnZwTozZF1AKQDqOK2m677ZSLFx4VzPW3uxKzCiaiRMRZZsmavJ1FSPEDym3rBpdvUm3jA+t9nU
2/Ozd+I8Y4YMMPuODPEy6Kh1Wp79ANBZB5o9jiAoi5TvfmAcyD0kF4Z0aqVkiUSwIisW3tVcbkDF
7BsZ7IjbWCt9n7m5LUKRAQP8Kt5J7+VVZs8Ma5f25LznfplJOPE41yp2pYUT0Q3FAo0K9b26GdeZ
U1+jmfApxokIm9TN3kmX8mwnjpky57vJNZrYXJ4BX0G8GBl3rrWpRBn6LhiU9flFu2RhseP9UMzy
YSSAgsbVNL5Ww8fzv//EBn8zgvn7RycKBgvVR36xd9vsm+67ZOQr9cLlf2LfvTGxuEdGTzfVzMNE
mfY3gDJsZRo3XVW4peeeH4w0hxGL9X9jauFfBb2Q9QiIvdu4SA6sQRMQYFgbecV1bF/ysaeurDfW
FgGaJ+p5O86rLxzaNQJhdr0JN9p164hOZUMidWl3n/ATb+wtdvcAVtQUydLQ0ren9dvx3uvvelvf
gzVzdUd9nOwQEPqNtYkO4vai9RNnC+uGQUJKI6UsL050L9GA0pRk09Trfi3bEuQCrrBu9pNNCTq9
/RuvpPk3/rqaPy3Oq328Nw2qwi3VBLfdZzsAJgdUe1eSLV2H7sW1vGRrcZuFaVRLrc45M3rxqRoM
Ms+tWcxSrTeZGV2NhrKHgAqyJbnb0U37PLbtpTf3/2c//Rzv4qzXvS7kQcNnUGR7cP2t4K3m28Ds
bJ4Za/pH/8aqXhr34vxHbTHBE4fNX+b48v496Ws0SaI4KZtcqYv9K9dSlVYNOyh7TnbXEOB8kram
AyuzzIn5O7f3qWeHwm4lvKMSRGvswh+MkSjD9tcNYL1XI32u7uRQS3fg/xVoVcM3jM4YrqvNxQf+
yWk9MrxwDVUKZ5hW8Hb7B9M6D+KXY3JkazGtyN72MhDv3q3XkhsaK2XVOYMT2OEanq9wM9gjdOM7
oDYO9E8XHO6FcerLTBQFFCiSsE2VgyAwc/x9tkX12xm32u68rVcHc2acv8S0NTph4ON42ovIrqmb
GkEUEvmRPq2nKV/nsoY6wWZsro3+ZmypS/rmByh0TfrkPQgrRdrWR+pzKTUkOk8kinrnP+B8PH/5
fIYmWXhInjHL11mtqQN8/qx5pn9NTR5JgXBpuk/eb0cmFlep4FljKIyYUIp7c98/xGvPCW0jfpRd
c3v5CS2deK+Q0Pw5pMX5aawq9Q3QQa6JdIWRbnUUP0T45BXuO6D98BisyvFlNJ7Oz6R0alsRp1LB
VCzTMpZLLYtZIqq6N7jWFvHPXbj/0/Oj9nzZK52aUx5JhqRS9ABTsTg+cqeTYyxE0e1cZFXcwG1W
tRPf+Tzh/8YL8FQwhEyehMK5StRoLWa0hblHBw4t8oQfkHOnwWKC4dEeSL84yNWuyzuqmrh6qunx
xbyxfnqsP60v3NKU6mpcqLw0ZKr+oW99E0FfBKOCxrJqZU6htO7odyGiriEqx9IIZ5QUw+SKQLSg
qQihCJFiV5AC0H2uuClvCYtG0YbS3tbwh35tJe10lffBp0wy4aJv/FUEVgacaAmJMuD/UG/sfFAd
jcolx9eAfVFbVV4G/V4Czrxr6T6OLX5PbR183hW2LAaUbUT5AAwjhnZVWKG/8dIpI4oj+a1aaJCv
FzkIaFXeVtD335PkiqH512mqoT5SNDXNWpNPQ4xwHRfNuqab6WmS8ZKtmRHzZleiWt11Ifwo//kW
nrEvPLUMKgKmvljoseyg2wvb6Weupgzu4L0jVzMexvpCrubE1aqaPOxEhVckpbuFNUFpB0gCm8nV
jAeNXJ4vPOX5h/NDkk9EgG+MLHYPLUeVmUOk6FYf5b2/zdxqQrvMrq/Td9Z6sCnAfvKeg+18cubk
FzTc0y1cF/+gavjmYywOLPSLomhEsEYpdWfrCK/L6YWr5sQhPbZgLm41Udba0tL6yfUzpBvShyF7
Klo3yi89/E/cGG/szG7wKMAF1FdDVoMduaJFv/TGwjZ1wVydX7dTcSVmqH2SEmePLFNdVQbDHQ0w
kxtcAU2A624zR+7+1Ry51+W22Fx6K5zejT8NLq4pMPpdKYkFK1Stg+AmGz+31eb8oE5P3U8Tiw2f
9mmaxBmaKooy0jHf5BoNjZ/P25g30uJCn3MJVHZVXZvvhrfLo7a6GWvBQMBB72kUQWbu+yvEC+n4
l2G+e1GB0fTyhb03f/CFUW3OcXGIQfD8kgwaAKXHmSTQONxVdtREhxAWvZaezdp3/Gz7n4+QwwLn
n0R72S91qFJO41KoIkR59+FW2oYbkBRbcXspHD61H0QmUaHKb/CIXExkqgxGWqA6g95CtEHifRUO
9MxIF3zgqS1xbGW+/I5OU6jrbQCPBWTmo3klwHCljheKS5csLB6JrcZsGRIWFG/aSqg1eLJ+KcQ7
sf68VX7O1fwZjkah06CLfG6MWNCVuZEc5UME8YgNu+tzfiXZxFzr8SAc4q/jw/mtIM3ee7Hx3hie
F/HYcCR3bUJzkwuOwclvTA2ynJU/rWlLW6ebYp3OyfEwWA/JSrGbzcWE/CmnezzwhdPIGhTO8o6M
IcKpm/AQr8v+3nyaNshL+XfZOttoDlBAWd/Xl14xp0aumRo1B/KiMtn5tyP36F8aGqEhyZu01xrA
RJX+L2BcqyqiQErfaAMH74XZPjVaXRNli6oR8dgym0JLdDOh0664QrZqnDZ1JKfdBI6o2dJn9Vvt
8GazSxNvA579vOlTh/HY8uKYaA3UpHE6Tu4w1isYvSnxQ32aaO55M6fOCqge3JhI/cFUFmdF7CXa
KvxscPX6vVzeV8P9+d9/KsNMlRfPrBD0aECh364a0te0FPjeXAzz9kizfA7MFbrjq3wHEfsHYPKX
o/eTi3ZkcjF1XURnhmwNk1u3KOHF3wLkXvK2tK2yuLQ/Tq2SqWjzH1NVfsEtKV6cjzHdc26y87eN
CeewE7kwJ6iO6KLhG6xkoHJwLdmX7u5T63ZseOF/Ik+ckqzw8aI5s6nvWytcnV+5S0NbOBqZowiT
mkXRufsMeNQJog9w8f9vJ3DhToJCjafWwkqJ3s+6X08U+ESeyQqvu2GtQdsTrxo7WF+av1M5aAJ/
necksRYvgEVkMgqwV3jCfEmYOqUWKOK6Zs2tsfYiUKDCXSoYkDRPq07HmcPfosmXMFyvSL2lKz/+
CItAHWZAZdIkymT1Ov1CA7VqS1AAo7e9KsRVaM+vEPh4dKjrOSWu5pxf31OJmjczsPCnkTQOaAax
heq19SyAjV6J38f3E7DWzGmvA7dYwxiEjH29EkkU1TwYus/ZRrkQSJ3cZj/WAe/+1j/4RSIPI9Rk
rmRCceyv0750UoSlzg/25HE5srLwQmovjjCa4IWgJFhroyPLlwqtl8axcDoothtt0+B0IBwAHY9u
nSLa9OtcOJWnLsGfe4aH5Nvp4tHfe03LtVDCaYDmRY5ClgklIcW9HOr/RHENwXuyrOHCPXH6dXI0
gwuHk1pyFXrZNLn69cjrxCD9QVZLuUY5lOyBDYJ9fX7JLlpcOKCpEko8nIBrIO0SF+admpdXQd0+
hVpsa96dFtDLL8NLBMsveH+KG6S/Ln2IE8v6Js5fnFH6d6226JLpr8wpeom0EAYrYU3LNvnTGWQB
Z9D1pcDjxH59Y3ZxNiEqFOROMajLtuI+19D/rN6fn97TA1NJtpP10H8pM/uq6FFB8kl8dJoDxDex
44HiuQw32nlD8onsJGNBtAT8DelAY7Fl26hQlFqDIXW6LceV0GxyeJXW0SftAKPWRrydbBVS2UfS
Q9Z1cjO9by7n+U9OJ/lRigyGocjLXieLFoEgJ6Xsdh8lF2XXdbgOHORkZyjf38wgzud94dxBW/ww
qS382ujFsJiLmFTvFYTWd9I2BTzYjavqC4W4y+DBS/YWHq6DrQFxMOzRXosjXc2nk3aBp9HpH+lk
cM4v6qnDyfAADBi0VIFeWRxOmrXo7wm6kbAuvhl2iAlQqIHlcA7rgnW9zbfnDc4b/pfp1C1Jhm+J
sHhZlDLFMVYsSx9deWPula25611r/zcqQvNm/MWOIWs6PWLkfpelqCHnqa8E2IERa5/dxevcVskH
Dt9Vt6I0E389P6yTp/DI3MK9xGOaynGMOSN2aR3ZTuF9Y5T/aLGOrCy8SSSmWjvIpOKCXbEbbyAc
tYu1sie8WMnby/H3ydP209yy2mQGqVBDicUcFtLWoJo3hf/5Cx/6+R+rtCw8mHKhi1FMWkkUPBtN
Cql7OL8ul4Ywn7ajV7bWGOFAm//oFmXwPYmtuyzQ3503cSpP+2YQC79Ym1B80E/DS96Bau9Lu8EF
r0ZbfEUMzs5pRsPMuKnoptxp+AxautbnP8OpKPjNZ5jn4WicYtZMQdsyTuXW3BjudAivow/SfbpT
1uMWnfML5i5s92XtDbTdZMkhQ67X1a7yN0q4mgu9gq2tJW892TT7latgfymxdapQ9WaYi1cGzGey
3o4cgOk5uku33h3EyF/6nbwibLk0xpMexKTB1KIlyMSRvJ3SSG3SMtGgFIy/h1/0vbb1nGbVf8y+
jzQZCJcLY6ftAcmkI8giK7J4yKQC5PbwWHAW7ud0v7QF/mbLt5CWOSlQu4ue/0TmCyptFTw1EAhL
MhdzSZNLh0pf3LoqBUfY70iFIFIn1mFBq1vxyWuznWFFj56hfw2kIoV7T3ynoCKyMk0N2qfGv23q
8tFSB7vrzW/nN9jJM3X84RaT4QuCkXRQL7vCdrS9DWQLkLGuEAz3nLpf6XfotK2yG8h2V7Ir7LN1
sPbW8udGuhAtn7qtZDq/NRlIg6EtAWdeGHY1SQMwxiMkFqrdSTtVo9xiwcjkI7lVPDblJZDbqeck
rDnzpUyzOcDjxcYrUGuDJozDVTnl+8mxXOUjvEtfQq6w2tWAytKpfYAY7CL68mQwcGx54S0LTclo
YiTCUwu7cwBvrJJHD8QISj8zxipYm5cO2TyW5TV9bHE+FEd+C8GlQShkdQRIofaQHkdb3U92MqVo
Ab7DVZ7Qqxgm0HnGJgzjnSRS35Jphz6/3U4ltzQVryXSzU+v/7L0UNamL2owZLr+F+E2PNQv3Yfq
a/Q9e6+62Z6kIKxN2oUtftJlH9tcTHabFbAuZ3RKzdcG/KgbHxYs0LzCHrjmxvpH5nQefnSb6aqx
RL2GphRb1aD8+QBS7dr2dtV2sK1NQq73UiPKKd+CZ1EtIN+QEiyfCogOUd9RqcYmkOtxVJQP6LDf
0+YJLX6suSCldxdW8JT3PLa4uAAbwSh1rXwtunWObNfi22ft5aLbpSHOV+TRzq2gGG0RI5tcE/mL
zIrcpLmB8WwPcZICEc+F4Z06JyrwDFobcdXQEby1po6WFU0afYLivtsZh9RGV3VT3YgrMmqXpvLE
O08XTTiSSKlxMyyL21Mo50j/ADJSlNRpRdlOxrvWl+zO+NiZH0rRTWlxznPvQn+YfCIlQtct6BP8
LEmV5dMgGeJSr/OYC69QUYYWa3QFSvzcJMINn90gFAL/VWJQ8YY1HmILyEGFwZ+lva4m0zvwZLxV
B2+dl8lnJTNdTaGMUvZ7P6C/NowdyIzgLkyCTWtpCSoiE/xC/KYNau3oTtZ58Q/WTJ9jW4DZMxZu
2Qvb+Fnl9TXjmUFpSOv8hafsby9f5vPuXrjRN6YWu7+UC0/wVQMAj/goQK1qRV8vbMDZG52zsNju
iVRaUqDQUVTX2sfBP+jhkyredt6nMmn30KqtuNIgrIQcresRZiovXBQnLuLZd4lci8QqvzznjLJA
uqzMoR8JhpUlH4J+n6ef+hBxUzm0UxUWUaG6sIBzALQc8rHNxZsOyZEC0iQJAXCz2KvtJ7PcdyBi
VOPlwtyeWr1jQ4vD3dOXHaUeNBAdXXviurb9z+ZdzIOhJLLltfpJeDpv8eRJ+zmby4cdTFyJSeJ8
PmnfRNSLEvEpIwM4bo3wMW0vDe+E7zpeu2UgzcvECPsc2VNrO+OKw/14l+5IQm8u44pl7eRcmpJO
eooq3y+owM7Q/Bx2AdFFxliwy9IMvlaVAQi+MbMdcSzBW5hfi01+UxfgP3gdrkor1W2lSHJHnki4
DINirOEgsX12ep6apPALE+7bAkKzWHGGYtxIvXJTxu2h9/WDMMFtK3lfDbNRtkGfP+VNBVNLjgZL
L0fFA+T/gq3oQYfoEgh8oaPG2WowzssgQiLv2S+0x1SVEXc3bC/IHgsFza0x6mDhiA5DNkH1kG5r
GXVMwVQpL/QIITgpIApUJRLo1wxUIKJKrTZDaNnwCMXQTcSOGWbjodJUeq0GWKbkJnTMNlc2ZWvo
dqILKK1KlbAJBM9wa9ilg5UYQAwqt1BByohBQGz4qKB3V2q6+EVvagRYPKSXYi0cVmneTTKEL8lu
0LXcpTU0vqEDK7rTizBFkE5Q3TYNjKsM3XI37ngsqJFmrpQB7WxTGAenaeUWufv4Kq6EQ9OjBlVU
7bs65afLrM1uiEOr97FRjLvJ6l5CmXboEGWhRNJfAk9UbCVV3puwgK0RFBbWliD5m8ZoP8iKUK0M
pQrWcq+avHozfS0mxiZACJywIy33PZSBW9RR/y9rV7ZcqY5lv4gIEAjQK+OZPNuZtl8Ip9PJjEDM
fH0v8nZXHmP6UJXdUTeiIqpueB8haWsPa69FbzIQvcaWkoSPBrYny6jkRrH2plQN+kYahIPj+wJc
bxHvXkUILDrCHLeruJtopLvKUBG8CqsmPMrhuB9B4enpodlZepTdQRMUULsJsJ8BsgUAmJ/0CbAf
qFvZqd56kSL8DsSMegke0bGsfyZZPUu+uUCF2HItgWM+C9/JzJXfQfBCR/Z1L3dj5Q4KV50AvHOn
4DhLphYfNa3AOg10ljNynuwLXUsepLJmwFiTHqzYhMqopivJED1oen+Plz62QZJZ2grhj8YwPLGg
32vpuB/CQTlEFKrcxtBbIkoxnZzuOtE/4m9aFVF9OZRvTCalUCGaUYFgDZZAlIFudq1eI043fZCC
HHqz05wRDEbVFO25wGRfOwgfLXlgUPL2eiIZiowKtBex87dpZHgam+5CNuwAGYcMI8RrdDRZIU6j
W5QHz6yZMRDQeRvNKt0HGmBASvad952rVDPfH4Hq94A2BiZcqiNKAuInYAVpYiFvNyzk0ndlq90G
XXDDAV+OjPYQmSWEENCGTJpcPgUQ+AMt3U09NA+TPu3qCdutgdV6NDP6fWr1YddABwySAzJUH7pD
kJv8UMjVVddoPzrW+iBEMq1Jzy1GQWpn1MDpAq4XuSiZySelKrfK72tpIcae/ni2Rb6eCT022nSC
ZwPuHBObbvjUDgf9EYKkTg78bO4F14bqjFAC3ajSrYS6nywvknEoy6olA12n143QTUCjanpIxsAL
VL8Yry6/TKurpCAyU2WDzBXpha2c1mEpjYAH0wew2SSASuxnkHB5DH5WDnlO3rJritFD9leVcFC4
/bG8eO7BOSYrsaTIIMqwNF8/5O7MTDDct88zH0vhV7uNpa6FVOcGF89+mSIhy3CbkAAC64s5l51k
Kz7QIWDJwjTsZkFrDtGW8QyFMI4ONnsTE5aLEC43YylswFSHiaIWQjfvcxIYeZ2FgsZ0PeNJuRc+
mO5frfKP1cWxbeS2UGmGhH6mfKAUogTgfJDcGsAKHuy3xy63Vrk4QHoFoit9xDbq6a8awI2aVfas
arGxrLU44/xjLk4LZD0SJYLnxOgjYJ6/4bnzcdFP1G9P1BabIM/fw5Rftg9lKOAY5ixpCcDR+cwd
AKY6lMTKvfk2zyJAJoZj0nNfO8TLXLA77EzAS6sfsbcVMa7FwvNYz/8Yn8/yWbbb9Wow61oNXgVS
b1AbHEptZ+rDg8zrjUh/LTbF4hjRMSw+DxN9tqSQwSgHHW+FrDtK34NMjB/a6IHV75SLqwZBysZO
roWn5wYXB7SXh0mRobPpUQtFg91MSIL4b697EMX+mytvyADPg9mVfmVgKlPFmLoGKWGP9sD4hmhp
NxORhC/av9G+WbsJBiGoIQKuhfbe4ktqIjfBzCF6r5SiPWJOu4rxNuRbDInrZv6kuYvvxzBi348x
vp+Gt58iyIjCwQJP9sY+rZ3A82x6ca+5nim1yWOoo4vrLnglyS+KYKSbug07a8DMT7n04maDHalW
1RZ7NL+zXHa1jwo4idKLXRMjI6Mzd3BazZYgYL9dD11zKwYoGdAUk3XDXEJ3e8jjClHB+OCNroIM
EESRHlSLwWyUxg77yJ3tStbqm3tudHG5wcGYC+hIT7/zT0jRqmB920MRGmeT+qY1nnKnGX3gl7Zb
jGslZ/3c9qIAPBqykUOeHB39fyYwMydyovLhn8mN2Om3Sxmr5/XsE89bcObKOCg1pSkE8BUElzql
PryYNBjehleZv9nSWwPnDfpXzACgsLx43JtBtFmRoV4iC/2Kt60bQ8ikTz54c8UHSLt4tIVYPQSv
efBAdH/D+ko1dD49sqqCGhaj8gvroQCdczWf4Xn0c3LMNwWxRWdj8hPzRMD4bMFc1hpz5waXKIlA
NbMwnCsKwiv2oANVHe4Xx3xf5WBW+Js2IKwZmo7ZPzwSvw/02RZ2rclaM4C1L+Oe2ytbvZEoguJR
01B9WnZj2pBArLpG84H/km6g6oc2J+TN/AnNAdnJPQilupc3b8vg4jZSsNoq6RiNnhmCBJCzX3XF
Pv5vJhaXDsTRXC10lAvTTnvA2JmXjFsDWVurWNwyNpFaKmg5esrYWz1Y1/vNps3aFQMHMMEMITqm
5rJezINETpr5kMu+6TNvgrsSrgH2AfGX7AP6mTW2xAFN8FRjB2vpaNeueRh+zq4KADbNI544bLvl
NT91bnCOW84OudKyRg/mQy5BOl6cmvSh0zYSu7VNOjexOGpDKkPzfYQrjABUrfuXPtx0DGue6NzE
4qhRkZhMzJsUnf7f+jLYJ3Bh40AQE1ornz+byRszMzV8NgD+nDT/LqeyYwZPoti1/PnyNVrfoT+m
FpFCrPOADCpMMajVQmOu139JxcZDsrpFSIR/k9XIX+B9Yw+md0qlyRPMamNuBzm1Lq9i9QkGRcC/
TCwCODJVaNUFMAGBrXkGhh7B3ChZujP8Ku5LnGyqbplcubrGPGyMARR1JvRabJJIujgRegfvALiK
cuJXnfUOkHKIx+nfSHxXzuAna4t96gemhXiCZ2uD8xtK8DFjK2Y2vn7PH9rd5Q+6ciw+mVs8vlrc
xKBfaXAszL3CTKfC4Edbfr9sZCUchpGZOVYDAR/9wi4ETcNcJ0CLSIpuN0btgaMc5bncJ+I/dxKf
LC2ORyJBOlDXYamLZ0HvB7Awu5fXstZ+/2RicRwaI4SGyoyx7N5RCQEeOrITIKZwIEAl8624JxjO
3ixMrH5BaInjG85j78setUSmPOEMRvXOiSCSESHKL5zpGDlQ0kO1NnJz4ShuCrjWZh64ekTObC9e
R6WNUaYMYJv4HTiTIKL+7R/8lIBKt22Ar/F5riFsrXnFmWA6GjRRTKUGmDAXT0oLIlNpDCZchAzA
5yr7FkHCb2Mv58u0CHw/2Vi8KWMCRR6g9AHW8NL7bl94kcNs/mTca/vWG9zGTl7ZS3SX+Vtx0/p+
/lnc4qVRBigQxbwjnjHcFqpmG7R0SglFw+7n5SWub94fQ4vN6/XaLLII97tUWGJTqvkAAzwGFeY9
Lhtavxdn+zX/krMQoIHTBlwWjgsNg6fWld3CS1LbvK0cvkfJ913aLhKueuYzk4vbLpmxkFoVR2Qe
4plZ+gCT/w76elTqwoetEqi6vmcG6jyqisr2MktqKxr2XTq7yl3rql7hDTvmSm78Kt2nPvchO4zX
KH2KnoFL9oXbO7rX3EH9wAO1+bUKhLm4QiX4J2Ry2D6w+ZZfWn04wIfx3z/vN1/H2fcPW6HCebfk
N0RnLrlH2RUkcWeKl8Ltd5wf8q0R4TUOHdyfPzYXd7SoQOBq5HgaIYmUPQoISjh4jvfFjtzoFhOW
uM4O8Y22Mcy7hkYCmxUynFm0BJJLi6PWGwomiWXse3+YqbyCPXVbMF3OCDswx9kbB3tt38+tLU5Z
RoxaTxUc7O4dI//JI30OdyDJc5td/559I88t4C022RyMXr1Q53YXD40ptFYDB8A/G0o7yziGbgdn
3zvZrn3srvpN9oR1kzMJEyME7J5LaNk8NSmnvYbeF0N9cXI0TCxIqBNDJcsGf4YXHdjp8tdd8/Im
lGAwWgt74Mb57DV66BmNsYyPG6Ru1kP4JS79yxbW0n2ouP7LxDLdR3N5GNtuIL+L+vJb4eV+jDma
/rHxt6KpNVKcT7YWF4J2rCqUDnum+dmtcTT3Giqm1e326Vh7uc4XtXi55L5PIeeC74Zvxyxp6HOr
ktUftRwD9FF11zRudEvPAEG8/DXX3pNzu4uHK4jYYECCBXZTxQWs7N6o3qVU7C9bmY/28l0+t7J4
tQaelVNNepRp5UNu1vcs+4hMHMn0haL9fNnW6vU+Ox4LZzKZGSEp2tae0R1j+lKHsV0H4PmJt8a6
tgwt/Ah6dlI6DfBagVBdiJi4gAZpEKvW225jSWtZ0qdjuHAdJYGe6tTjyI/oY6kQAcK4kzuA8bBz
Cwye3seb9EGrT8H5li3yFlnwxKhGfEaIfnYIEVt/+EEeZ+JB8xlgDBdj84FNtjqwK/C/TwtduA8y
lWBuavFNo/0IXKqyo9coksJPbZbxNhzVEoZEWZElnOOTVr+0X+YA4oPAMWYO/wAKtTYB4ngb46zO
P//CPViikbhUgbJ8gtEQQy09MMZ1TI4TfRXjq9R+VEHnJu1DrTOrVnZdl9hMA/ZXFicBzUHVfFXq
0koNn7MQ2pIY7Qh+ibS2Wak6uQypuB5IaSj2WRQk6G0LQoGh3FP2VNDmIOUDRIqocQ2RZ4iajvrr
jFJo68bWDWWvBveX7+DWx114MwF+qKAQuO+dpl0ZVOwVsSUj8L88AyYBHTeKsZgh+/zSxOEkWJnA
NfeAiyunGlzz6T7aFYftRsG6c/5janEXdK4ZxZSA48ZUkbWXRz6q14T1FtdGO5PLQ2Gw3eUPuL46
YMhAGKFBxGc5GldBkUpKWvjl/xy3trpZZ6YWfmzWF5s6oRPAWg6SpnykhvJxeTVrU+JI+f6sZrFX
ilpVNJExOjO3HqPOBx/8IXlHzxpxNfHi9wmDHY+Vg8E8D9NKex1yTVsudHUPz37CYg/VPjXreiYR
ahzTl93cLW6jyVMR30Lh0gkeem41b/RNvG4XU1cfijPTC6cGIWZwY+TzfFRwEOw1ZYPV5Yc+IBuR
7fyyffEuf+wsq8QMQ4+pNGBgJIAGVSCAG2nAXvFXEcOZlUVIVBJF7bV5DrClz0FODqgPWSLLNi7A
1loWHmRKDSmi8+NKICY4YsKWKJ2Ha/g3gcnZYhbhTwLhAMMMKPGofkPl645TYUV596qINw3UeJev
wXo4fmZtEQalkZqikE8RBoGyOrKRXYLSzqZ+9nuYCN2c0NoiAl/Prc5szh/6LI0swDU+QV0At/sA
IVo7fZ0niA3f9JIDVBK3Vjhvy9cjSBVk1ISAqmXxPWM166DciqPevSvv3Sk/5P5wJ36lj8SJDpuV
rPmvXbK2+J4VoU0KnUagJwAjDtCusme4ljgCwJiaO3JKkCdvzbKsPuGYGvqfFS6+Z1RmRgooxegB
6RR5kEzo3DiIMKXWnvopTvxezSRL0VMgXaWs8i6foHVP8sf4wlWX83CN6AkWLIMnKgjdCIi7EfxR
xsNlQ//LsfljaeGx1Y4amCEw/klWcVR34YHs1YPqln5wvdmomf/al42c6QxnlQaAwxbWWDXLGgzI
fubCT77LHBBhSfzAx+eZIaGAvMAAjQFUgtRdqdtbd2SNXAANgT/mF2+D3AAQ281RZ4I+kWbPoIfE
gwIbVCIMV3rSLXB9gFY89LTvbD+9XP7Uq57uzPjidQBrSVg0RQ1Pp/L7vLpt2tANlOr7ZStrCC4D
g6Qy1aEvh38W5xYDpQyyQLOnA2/C5ChWIFk0t6Z9/lrWIBNvHdB/PUW7/MEwXH40ttouq1HGmf3F
0eWNHsm8Q2k2hwhYepWj7nx5hasP/JmBxRlKSWNwvUfM2STpPRhxRqcSw4syQp21bqAcW35v0RjZ
cHirF/LM6OLkFKEyVHKPVaUxaL2aHAjm73pwhFr55cWtHhLMX0FdAeWxL/i7pAfJMZmL5yZ4bqxe
kXZNnD9CFXYLW6iuZmBnlhYPr9GOwPrOF3+GTM4oTYDui4eocqunCNQFFVipIlsBoY8984DO0D/x
FD4Edm9zR4ZoaGJFTyZI8r9vOonVt+Xsly3elorUUM8O4PxGsLYdiDuPfGcG+D6AYwEUYkvAZZZq
/uqUzuwtXpdWMpsaTxwKCRBCtwen3gERbPoEUgPF98bNH5MH0xG/Yr8CNKt3CNBR5rRxqNdDhrMf
sbi2tY7pjeB32PrcIqaz5kJw4HT2IMCUN7m/s1T/8llbT/3PbC6u6kB7NQ87HIHanVuWGHVAI7Z0
pByMa78Zxu2mdSCMvpWTrx5yhuFMSGzNR30RWfZZE+bDPGBfNL6s9SeuSd64eWXXEGfgkfljZnHC
BQYjBhbhBe/tMnLGCUqfv2VLgj1Ok6Y4hFt9BG/4T0N48xjPfujLW3dmfnGMjSyVhFEgaGkcyPWA
6U2yMVzuI9OvvbnHUPppY7Vg1d2a41x1kGeGF+cZXCUpxkZ0+CoRemZs5A43RW8pGiacSVZ7SV8f
a5FsJurzgpYLhsgTIPUUxD3gwcb/fxaBapCNHocINES1G/hksEbdntkM4hydDGJlr3Fh5c3GvVl7
bc5sLmvEIfomAymR7QXKYGf0mWl3G5dkzTucW1gcVjTcyjaJcYrkO90Pd+qu2YEx4f3f5EvYsrY4
s82AsCn9vZ4r03Di3bRjoGfguS0dfo/hbjw3azhU43x1i0OKV2YKSZNA7fnhH9RCgjl0ZyY86qzM
6p1xX5/g8K7a3Zao32rkCVEfKKyihYCXbvGOT6IicclMoPkC4WpB6CMUvZlMBl+f+Dkbj0miX09l
W7uSXPyM5hFCUW4K5K7d0vNfsXjYTX2cCknFAaojW5zaQ+eEu9rHJ7hjrgJqJDv7xg7U3i4WrBqG
TiRwqfgPWQKn1W5oajMVGFgM9dApyuCeQsqhGMrHTlF2IjPcjYO8FsKAZeRfBhfefsyJgS4RyMki
UB58a/bNg3oMe5RmwlMVW5qnun1qy0fjRd9o+62G3eeWFzvdSBTs+GU8Q3/DnWERH7/hdiZ+SLwY
POMSpFDC3C6vUwfjYVdb5tcSOYbGr2aqmFz4ooeoKW1j5AFqQGihQ4mr2wm33ou/ayGd21lcXRQv
5bgJsMp82qUq97gBUWo0kQUkpsedNiUYNB/dQFeeNzZ29SSpJm4RaDZRR1zcYQ5ErJbluMPTTXBF
nyPIobvN9wb3t7iWPfzPvxo7vzFetgKntWccKtb/srt4Z1Sz7jDyBs8IgNpeB59pEeGzqrvLy1v1
8JDLBvZfJUA5LwIj0jVtbEpobbK8dvLwQA3ZvmxhNQ4C7ha6n3BEmAhZfEAKQdNqCkFSA6iM4bRv
UDyBeOtgp4/dQbpr94NfbsKLVz/emc3FxzNHMx8JmAg9UdxAEvQEWXZMtW/VadY/3p+VLT4enQoj
Tkd4N0OSvKHkdh6+X/54q17lbB0Lr6JBN0VlIbaHtOUeRRLL1IWtTcypmofLlrbWsvAi2cjzAWMv
SCyNDhX5WyP/dtnAaurMAOlERIr+PaRKPgcwZlDFQ5EiEejtxmlO5eP4NgFblDhKsdf3pdu5xFFS
NyrtFMVraaOjvkZHBNzUH/OLY6g1cVU1KRyV8dA5EEL0mh/MVu4+6o/gJbYbtz+JO4YwAFPWrrRL
9tLP4fbyF1j/xH9+weJQonZgxMQAT30dDXcgJbgP9WmDgGM94jhb5eJIlmUXYKAb9D/RXnqgnoqZ
gfqFY0RJttTAYS6GGU76Tqsx+2IF1/pfiGp8+siL81qzGm3wQG08lR3U4EUz9mr6f/yKi4Oq9TFP
qYZLV5ogt3pJ9I2LsB45nX3CRcwiWi1L1R43YRZoErdzGQuZxWl+1bKrLReyaW0R1ptGn/SmjEMh
noMrgfsguWRf/GL+XK77q/YNdJaAKcFACZzxItxmQ1DnosXxEI5xg6rubmaaS5wcpG8t3HL4ZNh8
Pw8gbhUH6fyXv6QvZ5aXtz+hXGnVqvXiRrlXUog/BskgWVI87iIRFVakRE8Sgbh9SUq3EDKDI5BQ
nWX0qOPffgi69pWWrPd5BGBgCwEeUE0xzcYAjVXm1HAAC/Ijvf5WdfyNlPkuD0PZMkQCapEm/jCQ
wBRJ8MENSEBNubCJXj/ECXkp+sSwmkpx62qY/1XxLJQUKnL409C0c5JI8SJi3ISgVPVIU+Dhkuof
Qa0+kbDZR4XilqS9keSMOU1dR/5lj7GGWAAGaH6X8V8GkvnPPjNLJIToNJ/gM3EWOz+HgLHutP1x
VvXr7qIDuB82TM4bsdioTyYXB1KXjRbrFGjq3chgSN2nB2iG2TlSfHDYbaMVZ49wwdzvQtpZWkuV
GuysHDRTNJKtNqoBG7jP6tgjEMu6vLIV9zv3nilyIbCTQkj+87dMVWNIaMYnL46FlaEuwjac70rQ
cW5g2TiciommoLybvLR/DWiyb/XeHmrqXl7G+pn4sw62uMNTx0TF1BHaWygtij3zahshsa9ZkMJ6
2aZh3VrV4uLWVWTGVQdzEw0/aMI8iFy7Rdp9XF7WcnegwaShXIVEQgPg7UvCJpTODA25ydA+Nztb
y1FUDzKxEe3O1+X8sIFdDExmoOCSGSjzvzDL0HykjFMZYx6stFg1xWBaL/dk+gWCaycdJxdec+sK
LyvBWBUG3KCUgX+QPiyHz2KziFR1yhKvKeX7ycytYoqcUJf2Za9ehcZN0aZX4CBzMgwYXv6ky6sF
y1BBwBQqwOJw+MvAm5SJ1BLTyDwdXIB1ttelyNYxICKSjSd5eURgCGLPmOEzVXipL6xfowYIPsir
ck803BvUt1i+VvvNDPurFZWA9QC4dwxMfM0jKnU00KosS0+KuVcpgJCI4l0eQIjDHluElVKR7WW9
sgrwDWKAKLOUMLCIPLlJQFBsGfjGdSdfjizGDjCbDW5ilc2HauFQJMha9FJclB7l8mEi0LqSebxL
6zi0CK8+SDjZuRifsDs7UYD2rTiULLIjSj1I+1gtI7eiB7mQPu2rSANxuha6WTjcaWB2t6pE9gH1
A2lK7Fw+FV8iDlD5qegNojiMJjl0uufvfOZxIVhjxm1NS4/x5LbrutCaWVJaNQerC7Gk7K4CLY01
QUHZIlWxJ2jgqxLf+BUrmwkKcjBjzKkA+8IuKLVVl4SFjkZzD65xKE9GEI7ptbfLa51jwc/3HUs9
szLv4NlSU0bblvZYqohf+ybDJTjqJXOU6hbBhXXZ1tfbhkGeGQKvgoMbWfvCLeMKqiNKaaXXRuW1
pPGbyNR+NkhoSPfrsiVAuVfWhdlgQ1YVGVCHpU8ZhrSZwYylN7ZJgWfTNAovLWIwqHW9ZiVEdYWu
FYfJRNqr6RhAB5oY5TalBoWeHN4YNMsciT+BTj85hkndAjwXTD7Y4b+3IpV2YYHx3wjhktMFRe3S
AVPzcn+Q4+5UJinG5wdw7QswPNynkm4+FQDmQEiZdQOzoikenwa9KjHrnnYnqQHLegImDDfkQWaL
nnFPtBF1TXMUIOyquRXLmnHIgJw6FJV4l1Oz22Uc8zxdwCoHfHXqkzCV+gC+JsD1hhadqrwUvlan
eWelFbuSFC2zW4xDPCQ1gXcLW+KjQQ4cUlLj2pfj7QDOub5p9kWivYFqK7TjQndyrt5VWnfCgIAB
Vc7iGaPY8s4MiAOGgh9RRDwlTa7yKd63WvktUdl1yqNnhGlHUrWA90aZ247kRZuACNTT9n4YoQ+X
0bcRqQM4r/obrQ5+qXp3F2JIzq4aE9opQVDYQk6ei7JoPVmphNNqIETUFDgrwL3hpAuzAa0h8Imq
IJAeibh86rvoHngaZgNgw33ISeeuwZMSswVJYmlkRLTMODjmwe5hAfT8geYEgAzcsEtlNIF15hBj
0rrSkks9OXYhnFPRZ5Wj6YVigfbqPcmgE5VUPgvC0Q1zXbHyTEvsaqihBq+Z13rPIXGmlh+docqg
ByTBrjSrE0Sfj01ipJbZQ48pzNRXkenE7UrWWGWTHsjY+FGMCi8GUQoIzTW3+tQ9BHJtGcV4LYXo
jFeJeB2m9pm0MR5e+bsihS0WDnlPyDrfUqbei1pyipjcmUkDlSJVG04quGa9NsHfL6J3wsSuiEpQ
R4sGk/mCO6Ui7YVSuSlHHYs33JVHvuukTHXNSNu1QrZyPUPjfHw0yz6wAfX3UdxrnIQMO/T8b6IQ
H5VWKNMbFINPceQTrT9ArTe0qom0dtjLPppeuQeZ5JegVxxd5gKcxrQEa1kn8BuiE421nwE1v8Va
sS/1eD/GAPlqLDzpZr0riorbo8LQqAKfZWC239Qq2nGifU9z+R7YvmtMGxw7LRxcSHZGFlq1h7oM
EssUhWrzfnqSzay5yfQQWm3BjkwxOD7NfBcN4tkQ6ZUWxMLR2eiOuP/FIAEJKz8qZncbcVo5UUXe
SrMDBEwSAEnx7KOKu6OGhnOiMdUxhgDEN9OQgYmMgYarFpnX1byy9H4ClrBTcThTfdi3Ulocx7A0
7Zikg2V0yTfCMtXRm/welAW+FujvdZmBTU5MpZ9pRuDFeVcHVgzl2G8inGJPaBDZiUkZWlqcGPYo
m9E+rkCg25I9C9P0duiL6UrVCKScYrME/cKQukUyPqbUiGyuG69QGDzWlL2MSZ97sZ6EliDNKZGj
yB97CAbh5l9zjTyLIoE+CvgfrWmAdKoRaOp1PZr9sUHrZAdewHjPcQvtvsuvzADUTTp4FKvKeGy7
9imjaW9RBYJVJOkzR0Ni5JhZv8sQXOGpVD09gqJENNanegw9KFD4ilYnlui1I++1B6JAKzYj4xVN
zPQlakwd0ijyq1ZN+86MMj/QVUzLjh2EDVqwHlqGxqCeaeaSnfIOevWD/q0fTdMuCzrex+Xk8Si5
04Z0izBl7Z1kiBGRVcyKvsu3i42BMqlZVHlZBXUMUSAgMax6BGlepdlyq3uXH7Av8yBzCHJub5FT
JE3RtsKEvViu3VDcphK3ALGm2hvtcBml5KYp4ysaboFb1gzDjSuA0GrURGtuEfuwRO9ZHuYwXMon
uSuPQ46x2zy1OlANWjFnJ5WDub2V+l3ZvFxe9dcAASaJCvNgk/2afLShTrM6TKHy0sKFqhi4aQ5y
ndq9Pt5ctrQS4ukKQnKigvECmO4lbW1W5lA8aVDCmkutEPOywHmHvmq+T3bjcZNseK6cfo6yYA29
mZmUGqNKSzFAqkdRgfB/woij2OMifSCbmbvxA3r/uYyaAdkCz66E3hAFwTw9rCHU+jIfRTsZOnct
6uJSPBVWMAtr8zyypa7zKypALzkBQRPoFQXUpuB21kZ3NAZMIZYHDI0rsa+RwgH5hNeP2ZGY4StV
hn0SDZiW6PvrUh6/mXiV7CYCwyRRy43z/zV8+/Trl211XSRSzOaWkl4/cX1HtS1CrNX7jNyPgINr
hiosYlHODCmnlVl6eL1O+dhZeQ2YQPiWCVDsx1vWvhSdf19nypBrGhg9RDz/OcwG06bRZCwovfxb
11rSSX1EuSq2MA1yFA+DYr9Xz/V0PZ7+nRnwtUQC9DjAyMJ54bjPn+IsxC9FmSulCCuPTqD3jB8n
8W6q6V/E9udGFmU4DXCasBthBI4SENljnbwpdWGZW9OqxPjqJD4fjcXOGUU5KGIEOivrR+r0dXlq
4xL8/fFwPwx4HIy5aGr2HPkaOpGjoaJgokl4AIP+iRt6em1U06nFjMUApAj4SztLIDaz+ynfNRgW
T3i+K8LpKUeEF+RlPYP7rsMIgztoQu1UAwQEBohebRbRPauM1k8CVDzT/jEwQVNAwx9VLGMcLHel
MbtXumnfsuSuY8VND13FuJQSRy2KzOpk+cpI6+dJqLftVNwpvVw4PNKZ2xpKYxW/dQHU8c6UU+YI
0Nhwa6J9uoNyYnDqGQBqVh82ys9RlpzeRD2cSpjuNycIGqTNVdKIB5KqtTWU+i9NYq+6KHydS9cJ
Yy5nAYiCI2LpkEVHZJ46AwhSrJFBzySrItscyHw4QQINTQ1XBguvL0ytQ2vSPHViwhRyO33ntfID
rTfM6qqF1XYwFbXigOICgOaNcYWfU4EQZ0ROUBeYVMvDxtXNTvcgbAd5QCHdDkZz1RfBbVgbd8gZ
Pc6GyJrU0WYMRBkDSEmBkM/z9rWP51kYZFpT0N+1UWCphQpO4foXqgGP0Bc4BA3RPE2f0G5W9BJ8
s+0djVLzII8YXQO835IDhD74CYGVZcGVXmunXinvp0Bycmx60KqKBcX5zJpA52PFY7yLKJQF6+I2
aRG4g3QOaEgTLiLp4fDKWr9R80i2wyZDESLV7hOSUFdN2c+pKb1JMk7QynkKg/FQy+RZBaf9LQhu
npWw+DXPAkcKyFnHHMybEcHRG9htr4d+NDYnSvsr8PrWfkAPbYg5Jh71mZ9M9Y8+16p7CeTAYVUl
D0JPZDst2I92wuJ4ZVhRX6At3d/nFGNWKjTvlS651pL6oPSF6usBRg56RVhJFqa+ktSSy6FrUhfK
W0nUH60ENgq1lg8DVbxe4keQ8BbvethHdgnGjV4MidfTsTtmZp+4DWd+jqfF4wXxka/cVRwYtr4s
duognKyETHw9qAq0BIsINZ1+pyP3sinHEeyG9zaU6EFl4mVUQWlcGszJ9NzVMQNo06mDm+8MMBqb
LxruXYcbaJkIAiY92UUa0hfwWXtgoIWAMJuE3SrTXmFtipSOntoJtLxlEZ+SuLqOJ3AiEONYTMK0
u0DxgcB4NFQFYG95TzJQ6+cKeIqNO9YiWc7wKo6R6agKfYlyglETcd9LwXcDjSA/qCsMMehJjadv
vDdHtDzC6q0BK9Mt5bW2xxCynRiGw4LEHlTT1RThNnp7WzR8sJFTpq7EkyfaDr4kSR+0Ax3aVFb5
getDsIFy2XoyFxHjyJIIQCY0rprKGQpwfXdbTA3zI7WMYvBiYt4aPCags1k8JK1UC27M2DAlzUAn
XDx2hF+ZqNdyE2rzfA+tRxTFni5HaquBzLnVxcsypYERNTpCgQhsuNFe8ZRT4TGv8pGaUIRt6ROz
tYcWzZfkmB3KpwZe7ylGXuhe/iErbzhkRUAwiSQA3ZEv8il1VqupzNEeR/J8bYBXG0Qqoau9dDa9
U2ZdSQyBFC45bo9zfhnS06AXcW56sbeamaJmPwKrFVyhUMu+cx/5z4k/ogq5bW11mymiYtT/gQJf
ls4EEwqmEIEjKrTuJZa0fQDSBDei+T5VkWuqFNyFI2grOP+Pa5FYpYnStQxQDwjVF+dLxkACAyQN
UTL/qTU3Qf2NxTfCLBwl3ijHry7xzNLiTBkk7SlQh0g09t2++i/SrmzJbR1ZfhEjCHB/JSlSUu9t
92K/MLwcc993fv1NyOe42RBHsH0fZiYmHNElgIVCoSor8yb2MWXjyVciJpozQMfpu63scGnf1CKL
zXK2Ir9lzB9u4sa1HeuoPDnhP82efgDR907eB+VRQ9JyKxr5OOuE4QeguQGCaVSywW1x+vdV7jeF
qpJQjF1invskdeTUNzl858RL7OEBIIL+bjwfYRCKKgQOhLorP05qzVmByIF2bHZtHtNjc5VeSz7I
GF0RWmVrbymYH8FsZKhQP+RxWYPZRvVcFAxWF+6T1xgz1YAX3WhAyYCsrrDJLv8Q7TMow0HXqPCF
8Gp25rho+M4+y1NXW2stqiIVE46JROwBU8F4OjnT0bxjWPlYLGS2bY7x8eBDYniJA+cMITKycMDG
Nu7igbLGC1zyOHoq5lj7vYgLfet5jMW9WePaAhpFByQLgNWcj5AgBQMAxEChogRZLjxWRTg+oTWu
5kAMCfqI7FN2r9ATxChIidOBfMyJruheRLVBNx4QFK04VC4B74AwHHcooW2g57HVop9uQ4jkefjQ
A4BfHuonNu6gHPuDNkEETDkUQFl1+M+PH+0V+KbvxJMf2wt/+ykG64yufChMoNoYszg01C6E6MDu
SD/lxO3gwY0fOIsg7G3aw8UFLCMU14DW5CKsNFE9NVTUIYwGQGPqIN8Nd9auWW7qQ3MU04+xv8ef
kbU9Ls5OKGJDsTEcPOjodh3y+ep+mkenJZMvj7EtuKDZy++SNe7D5lJIrNDA6tqTFFF8XB6ZBIu+
/43jeP6o1pmC2n87ybM6KCReaB1hZcsHNl7R3xoo6n+NvNSBjBxjFOr8GJIV7uUlbtxb76xyb1+p
oMugRTEUdDym0YtJgAO7PoSgGsFO6ly+UUbUqiy2k52n++h06cBPMKJbS9p1vrA6xrz8wnfTudBW
tYPcj6hBQzgj9YGh9ixl/lxI/acyoV+TgkKeS7+ylnSXR5KAB0S0oVycW+Qib8YBiBd6Gq2AeZ8d
PdHAkeAc8HfVLGlxLQ1Sj7sCyMoad8b4RJG9SkniF6rASdhvvrSd3MVUp1lWGRXWFBQvuuI2fSE4
aNu+z1CaAPYiF+a+l9rV+dxT1NpHFBUijImprNflXHZ1kRHuyyiSFcm5jtBoDFHtVJL+2gzylyiT
/vzZhPyIgogfM8isRIbdXIXgep67IoyRIWnW3jIqzFU+X17IZtCFpLgJfAnirsbfN2FZx7UGTRYW
5NGxcK0rNlDY1q7lm3txzN22R3XEJ0yPs9GS9ytKKrKMxVgpYGfYmb4KgQ+MLzYo3dsQo/BiTzkI
Fsi+N+9w2sogFy2UQIqnJgYeLjqx3xK6UiWEsJ54dGXLN9YGOQecjXKKzRzHKCibDzPwJZC+k5y4
VAUrOxscYenz2hDnhOUcB4VJR3QD/eE6wSzOt3CxCTginPqh9GN/9BrIAA82QCvm63iHdmVuCx8R
W+d5/SPYbqw8VFEjKBZFgJeZk925OXCN4BDCTeN/UxpwTTIFc2EaL/qkXAyxpBZQ7Bo+NB8nF3Mk
Piig09NAFnXnPdrCny/7kGiNXGISRy1YfGLYkyUtsgFAjXOh4ixzwzM3Rf+FsNc70j92F6z2scyL
GHwKsJFcE+/nmhbf8EMI7QDRLghfW9UCqCL+ssZDHU1LDnCJwnWAcGRSnXbt6wfyNd8tdtaCGQN+
43YOuqo62K0EMe1soOTktyvjXAhA8S4ZUkBOGM0BPXryjuxz51uTA8LsQAAqssVnkqVyF3bX4oLA
1EMyGK3pBYo0FLW567Y0Hwy0lMPwWe/rIzSk9pdd5jSgdm4RT0zgHACp55PZcRzNkOYdkhRIyzIS
hdzJXw8NGDpeJ8x5qbsYs2W94Xc74nRw36vQTV8aN/SMj5d/yWY4Am7RIhYoogANfu9YegWpt3LG
p9Z1V6++5oNma5N/2cZWBqGtbHAHcijNkRYVYqwsZ1dLLbG76r7Soj0dUAyeF0Hk2ywcQAoHzSpW
Bjrrj9ZJIqX5jEeSfARkycmKG4AWoFSBB2eEkufOcmkqyMUIW8PZBzU1XJMmqhVn2uCFNdFhIDKO
zMPgMSJYJbLReK4+pQ/4kN+GXQgVKYe+CLkItle7ssy9U0LQC3WKgvPCbjCo2kl+hikDSBfitLSG
n3qihHD7kjYBUIPDoCvMZ4RQhatrEs3LiXZrvK3x5F1u/xWMFBYPNh10ZYxznrKJk05rLUw/StjU
rLvqFcNFAvEXTXVA8d8WxUVxiDtaOVmg3wuhvo+saoDKLEieQ6f6DY67bW95M8Z9sxktsEwZkIXm
mbS4dSjfmG1202R1BbCT9TdJ9Xpp3OWBVjQ6ROBJ86wIxNUqjTNIxXe7y4f8f/jhrzXx9QCSS0NX
6Th1pDvJL5ShDf0FDwo1TH9huYEWj8Dk5sX79skM7qYAUj2Vox5BVDN1rwax/5j/3bF+WxR3M5RK
KYcthYkohgwkrZE+5RAP7dAtS4nyNOsahOerT2WXo38YHsBFTIDwyZDnlIbq1WH+vR2BbFRj0S/b
vLJWa+fSSCQKC8j24K7N+EEPpn1g3qszgIUT4BAznNb4U3Wn07W8Msg+xioDSQmZq4nSwStH+TVK
GL4rUg0AG9t9GteCYo/gfBjcrUTyElR7ijF4LbbSrJ4QBEAcA76HZRClG2dOZOq6AiQ96NZNw7B4
Mi40Jce+CGIDr2jZGaQb6IuhyAyC+y9oJyqn/EpYfuVjGi4IYBkophQAp4f+EPfxDHmeUqAqCq8k
yu3USDdWOQJZMc/gK1HC5NuoTCikZVVS29ViHCM5sD6lc1+jzVroX7Ih3RfB8iAlIqKes1uM3Vwy
0BbokhGVnAm2JPMkoRFcl5gCKV9RzalsNZpSfwJGeKeX4bMlS05hzLOTzyowXWPmSCVUOaV5/DAo
2p2SMHqoqJD9qtVk+3KAOd80gKvYfSNDqJrIvBrACKAaRrWA0jCszKbJ9CmCLK0xVoKLgHc9jIDL
SLBVNvGOu5xnVrBS9Dx6EIBCqHuQbXlqHCIl4U6rZcPW23YR5dp8Zs/sqQpRqYVcRT0jWJ+kaLEC
q62hlKT7AdoO0s5YbBTj0QRAc6UR2WO+tU5UOHunJsjqHLc0s9Il7GqU4QwovaIXqTzOd8ZDeK97
yUPgaIIE86xkzQye8iINDQ8MU3AXq0mbWI7MAaC8ZcK4+xDuCWvOAZBoPcidDkyZnh+lctRcWW8j
ALyjxEUHk4G7wRofZgT/N2+pPWWTCyBp9zhZtfLY5iP47LRyUp2QALjepR6OC/VBEzANdlurLdrt
EMpte2V0LzsiHzH4BXGXdzLPAQ3VvvYkiXZ2LanPVVALrrYNL1TBYSUDGI26Czqo76NtRoC5syBv
7k1piUmXz+HwcTIg00z+xo6layoGKVTUeTg7SB2h2U6MylOy8jhSkI7OxUM5QEErSD5c3jb+FYBt
U5GTo1AlIy0/68CnbdZ0pMGStPJjnx16k+4agMlk2QZeXhArRLa4T9RUsxmR2AKkBUMaeekWtN+F
+nM6Lehe1gJjG/4AiCJmDjFtZYFngdvDJbZCrR0Bd1Uk3MYhgMPPl3duI/K9M8BCyOrI9nNiGXnB
8Lvas5l/HaLJhtSzKDBsBCIgLjECh6QeDsErPcyYIZE1A98n0ZHRg95ZWQ5lcB11oV3Nx7KpAFG6
jkfIc4P7aQgEa4RO23lgUg0NaE8TdVlo8rFdWK1Sb4MCKWSFY0XNa6mtwOTezRiTzvLMxiTLdBdk
mOrJEUGvcxLdRKTwKyuoD5jI+D4DYpGrGuANUYXZv6bolhvSV0BZ4B5y44EWToh6I6KJ+TgnIaha
9OafUGqfWyofwKeV3CTZ9FzHUWSb8vxZCc1bVdWSfTjVPwFJFO9kuzJnMEubxK064saN8pAm7b1c
FR7SwCc0VIF1qlM71gpgVs2qcYcYYwpziesqMZZ9ZuhViT0E6ifFUybvMTukjwAmaMZr3pmaHQC9
6s0p3Ru9VvtDAryXrIb0Plas3Kuz4d7Qo/Y6k5fvfVN+AJZlvgGM7IBxkdnO+0bbqYnSfmxyEJHJ
dWQdaD5/pXLjQc18uE6XBpq0YwXGfDLvaZ2Sp8oq6B7AqQxc2VV419DauA1G7RFEEW4a1Zpdtst0
MwMk/mVqIGplJmCgAgly58hlfaflVnhrkvgDgEJQgs2vNcCvQdWNyQKLxK0zdEW2k8ChYUPx/DHC
RO4wZodkTu5HkIrbxqR4XSR51jh9yzsMmuhjA63x4om25GUaytgZpdwFXuOQNBqaqbkauTI1rq2o
SI89pL2hx45x6Ui7D0NgvNX5kASW5crSdN8oGhoVTS3bmZzspQwSw9KI6bsJanQ2XEGxiRK9TCTx
clo/FmEO3wkCT+k6zQ8t4shd4RlpVHzSI712NXPeAVM525Yav8qBSpw2HUz8uhpkT5FGwNlhiZoU
W9HfwLAsO4go6/OAfcwiWFFQghi1mZfcJnL/bJjTNfgqcYeqImNb4Qv4HIx44vBheJolDKtz16dN
EmYQowSpg2JPcuiSXkiDwHfJEPs1tBtxvg1TR42EswFk3ZJq8lJ7JKQQbmiK+3QAK0Aeq/e6Mn6B
gx+iKID0rXFCXv455zMzb7EKlwYdKT5CyyNhDUFSe2ryT159LMfbPnm4HKM3Ptk7E1yMJssgWUUM
E9RKf6i1AQKcIb+dQgWU85GIeGvjQgBEBQKbCmNCPqseolGs9VFHa5ygwcfY84PZzg4xkh+X18Tq
Alyq+M4Md4uyJMrUKqX2JglZ/aMStDawuHYz9/ZIvibdd0U0ZXnKri+Z5EoVgVlHIC2CSQh7ee1j
mKN+F+9Cc8cImctDOYBAE5W8r0HgiPoGm18QMqLAxDLEEd/qUpqQ9gkeWV7WtnfpWJaYdlwMW2sQ
P6K60+zLm7v5Dd/M8eWSGMwgSx8j72+r556FO/WRZMJs/+xwUxMPGcyoI++Cn/CHW0Xcpm0VBdhP
CHX7zX3tMHY6n6B5MN6JsQVnhW2MI7wzyH7QKpoYehykXTtYXpY5cXwY3MltPoGOxMacCmTlIzcY
HTY9MrqBPfnGP2glZrMDqm10E4WFyrOww34Mgg6SSNDBnoHyDNq2c6aphheMgDuHmImrfrRAvJoS
KmDFVTCA3DIhGBor/Msf9wz4edqGlWXu6BgpBY0+3pcokeq+pX3HhCygR/2xA0Me5KJsxu3IkJd4
8O8AvQrQ3FClu0yo4HGWCLMdQNBFkwHcdRhOev85xj6apjlWTfD9yvC0wl+S8BZqi0d1NG+bIRSs
e9PdMC5koJ7ChCO54yuNioaLMzFAmZUeB7p8VAYRUYDABH9urKEZ20VJC7+YXyDqBPVpEQnzWX37
9PHeVsHXFRsajJMyFYXfwHtBtQe9+dRvPcsvvcIXKayd4WNP1oA5BG8WGDIwbPP+E6UYvMV8o2Ge
pJLH2+WK3DL6F4KCqSjEbe7dyhR3OJNBl1qQz5te1vlZ8dGMRMTIZ0VgfjFcEo8XRGnOxmCgcyg7
egYmXmSylqva9FX3IIvmZUJpSrY/764M5uKrRbG4voo40gSurdbAUdPQqYTsr/klg6LhH5Sd2dm9
ZJCduZXBMlHrKhgQU0Ey5Gh1EGDmWfFGontWX98tTbcr08i7HFC2v5yJMR0TcFEAKd/bZJzkuIpl
06Nh4+T1Q1QU7mULZ9ffaRt/WeDrQn2ZtUbdZJjllTSMJTwZ8kMWuirVnct2BCs5HYfV7oH6Np6X
Jg0AI3qhmEOtMZN72cLmiUI/E9LuGigJgYJ4v1myHg8TSlyJb1hfW+j/mYHihHLmWyP0Snu8K2uw
YeXVbhw6AC8E+7gZPVAGYGOgjIaLv3IlOZCaKCIBuo/xPl+OrLdrPDGQvcqmJRuh7tXZwxlfbm2Q
7fhqR6MRNCSNkVvoXMX7qT4ZlCFBpTiZziidLNEKt07c2iC3v/G4KIOSYYXqDYMHgOMr80z3Z8cx
mn8DFrTlm2uD3BEfuxhzWSkNvFD7FFpXS/kjaVOMFIsGT7c9Z/XtuKMdDKY1GkNmeWrmVofyyOTD
QTALgQegav8mGq9XxeUIY9hjbg4s4n4V26A5wNS5iJZt6/ZfW+CiRlEaJGmGAhxSquYQApHj/C5J
fxTdfdgL3j+bkf+XLRQuWS628sKEVEFFYnghA7B29wtAG90RLD1OY1dHcaJ5+ZjBHpfZBIOmo8Cn
S14+O8VBcQs87nPQ8eaH0m27l98Qe9t0e5SXiIG5W8DYOYvJ1JmQEZcDRnWv+6B0+kYY/6KLfjRj
QRcPs2yFSrQ7fhnk3pRpSZWaVFXgJXXipjLgNtKfKkez0LGywJa8+mhGrMvB1OIkZxJm38znRcgA
Lto0LjjV4E6d8hluod8wbU1i3DF0gnbDwtOU34uTftGmccFJq+shjlM18MaQKUjVjhmWggtGZIIL
RzoIXdoo03IoGQx20Kd7bRDRYG4fp9WX4SJRKI1VE2g4upCGG6/M43LIXPOA19LkmHade78BZWb+
y+c1a2fg4hG6uBGlJbu4fN2vctDulz4DTp+siSYZzl/6nOtxsSkJmzK08lpC2rt4izs+0s8T/hcP
R/iHSkFrrXoFI4sVvQo3g+LbzvLj+SWgD7k8K4HXV91ep7Utl5qtSImvaR9AebO7nIwIfOVEnLk6
YQFma0PFTAI0vq6n5bOeHy7//e04uFoOFyRayQxH5EAB4D/FIb2Kj/M9ez5ABGMvpnPcdksTPCIK
qngQK+C+WtaAUAWUmuyrIehex2CPDPY/o7y+F1+RZ2BA9p6wgDpAImWCVIRvCkAOj+gjwepUP/Dh
muwtNgDCggoCQQQBQhcMK14h8hEWJM6Owsosd8KJmuhBlrQFYGPZnoA10Frya6ORPcHH2zxyKzvc
KYckIlWWGstj25leQWXjloE6S0/86TYdEcVP1uFXQQbDfbmxRYY/lZXlxSjfRRh1rxQRv8G5Dgv7
Wm82eNxoY86RFmlpiIFB4gUgFqrtroBshwU+cPaizTI/vhOlUexbcN8K1z/Ltk3DNM6KoSkYnrQx
CvGtli+DAnp+jCqoy3fMiwvC/lZ2+M4SFyAT8A3NmtQV/qgjO5RvGBQ+JK7szQdxmNr4XjBmgd0R
rKOA83BXM+hGO1OtWM4rkauyQLvGFEJtN20QSI6g04CJKr7LPFOgGrpeC/1+PvyE+qaa3aJIp7tJ
eU+9ALNjos+1vYtYD7qlKvybn5QF2H6W4lRD904GHlOu7aGXvhZ9/mCCAE1O7tEPsdsCzGITvZmJ
KSoxb6/5zTz3EYN2ikkH3mBfbzKHSSzT/eVDLTLAHTRQC8eZ1Bqxr8234wK4uSUUZ980AbFyNFQo
Mc4AmCVoBoy+bBAOK6fHbC6Biu3JG6cHlleZ2m+8wTauTU1e2eRCInor4H3vERIlgOn7UHXM+HuV
6Q4Fa0AjmqbeiL/vjHFxMZ7BM1cOegAqTWB8rAfwj4HGUgAy20pB3lnhXMFsgm7UtRhLIjb+mw0L
KPvhJQuQ1BNHA1o3v6+eWzCDC8fG2K18FrRWu8k5yQhESwv5Q5Bn4NaeAaGdbAahZW8lcejfukWx
UJSNZB1duDOqWKuwCoJZkAAaDYFvKrhFmcL9v7doYKehK9uhV9f+5ZOwfdTZnDMimMIgb9iFVfJD
yw4wkLaIfGuvHllu8h9MWBLChLcyE6CMdMZwgAca5rTf20oX0htTFoe+7A8gxSpcMNVJu8VH08gd
La9whCi+jafNO4uc+/SdStS4b0CZfAJeg0iVqY4peNoE9m+NDm3leu8scvtpTcUwkxx3+F95zUZy
go6wooB+CYHG5AvTCeoR+hjgvdtgPw2P6RrJnzAG6OeeLNzMjVbNO2Ms5K1cBRXBSm6UBJ9vgPQ2
xl7V+SYOvnUdZNQVzEhJviRDd0DE2sa+0dk5XK2Rey1WZotoHcFsk90V47HL8oeZLCBd2ZPwrhgE
V8NmqoKTyACM9Bzrp+dNhccHe9RNoStlkQu4ylNOhqdEUQTvjnNhPhSEgbv7zxZfz23zKQfZMpRL
jDvzmB3aPTA8tz0UfMhD6oD0MT0FudDJdt2T5Ce2OIPZDOKrX8DVS6IKZKhWW1qg4QHt5JXZ+lP0
IIgwm2dwZYN7/QA5PyCbqC1Pkl1Q2SrXYBcA6NxwluDl9/KXzbt3ZZHPy/JUmaLJzH15igFT0rwl
+ypYlMgEdxY0PRjjvkIVsgYnJWZ7W8NhRWRaXDOhV+qG/VXsCU/g5pW0Whh3FGq1IroWYCuVDgU1
4vbgSpV22ZXhk52mv/xGCW8zwKwscimFWhg6gC7gnGevn/j0dP13ikS8OsHRO+UCq/gSRgGIYNOp
8OVW+1KCwKiMpcIZ0BFzoioPHL0r7s0q/zgF8S7BRthjoPt5Yu2UBUCVYILIkN43gGJiBOD/+bm5
ewQ+lDctSP9PUf1uOvx8wps2CGG938kGtt1LAT+OChJJ9IXfh1pDnhZqQoDBHx3iQYHZbWffPKCy
hHHMFJzCL6Gbi1x627nebHJrJKkiaVmFNTJRb4xGtY55KL+hLYipXsy7CB8ZojVyN2U40rqLu0Y6
9SFZCzczjqkTyC7T5Wtscx8dTdEo3dbzFyH31yJNrgQOnTQK8la8bH7OnaH3cxpftqN0P7qKs9wk
x0ERzS9sH6I3o1yULeoZfMYDdvYvcizBrprsK68O0UjLCB3KAfrdP+dCnW64Nw/KzeS0h7k7TdbV
wgntbddB3QKEoNApV7m41FfQ+pCzHlDBqnZrxW/0fdpnThCWAOF9k83PpuLHJNvFgIzP1kFwOEXW
uRglp72qhHqGJzJilHb9lqiz8prQbbc/5ttauaO5MHY6vZ1/1oPAFPgLC/Ab0XdzZRim0FmOd658
ZwIspw7z9LNwyEp5rHDIos7vFA7ZeTvLs1bGuCttHqnaVTOq8hF4kDFiAbppw6HWLqmSAxk+qoG/
5KKO9vaTYGWU85wQUirxXKBqyKSeVCdyOv3GdEEzmR4Upzomx6X/dNld2Pc5WybbOZ29diweaKgr
VRfMFBZp9T1sjJ1q3tQgYpfIh/GP5cZYfrcyxZ1FI53BBKjgTacUGB96XgJhM3QztwLzg2pSJKuY
Qnh/2hurTzKpMPE8lt2owjjfpH2PR9kmIMfupcmHo7pB9yBp1T7QDSdStBtaLoKUeTOJtFDcQwkM
Cz7r5adN29JSjfxkbEDj/FzkVwUwiJc/2/ZDdWWFO+WF0SrFABLP05U4HaD7fpjvLH+5YSJal22d
imq8j2DACPMWMoR+zzTm20jpjG4gkR+R8i4NgGu3ZmArrechnY6khfxkXF5DGMSTJmVXF+kOjW9f
KuWv06h4U6M/mKH5oANHky8N5PyMwxRGrjKCJG0hO6jgAactgcIW1PoT9CD62a1K5bprmwcC+rZA
yY+zJe87dJJM4KVns9+lIWDO1RDtJENzCk3+lGvaC8jfvLBPrsoYIAYCsXtLs4Gh2IPSzFXT4Loj
oJ4uh10bBW7StZ2dVrqTqOXVksTXnZTeYKzuI1gEPoM7NPSTUrpaFCER8vm8Gg7Bei+574aoJqVB
HpU+mdUnK8xvrDBgPx2pvx7cS53iVll4nSnK106OHIDPr4aEHlqSv3TEdGPNdCdFNEC2GXbWP4o7
N2AlRCGiHyOfzfYzZ5qulBu7PphXhe8SwQW1dSUTDC5DKBI5gCFzMY7mqTq2FIUk8CQDW/ligC5W
4LAbMQ1FaFRxFHQNMLjzPgzI44SKfq4iXey8SX4oJ2gNZoqtli+X7Wyd9LUdLkVUhjY1k8Yq/BJu
aDSQ26nuYpGqz9Z2UaIB5o5yN4I093ojNSmzZEQFRUkKHK7RTsznv1jGygJ30+U6bfRQQm12Nl8C
09XJyyjS+dvcqZUJ7pvL2TxAj2hElpC2mM2BUBi9zvJJ8N03/Xi9V9zhKrokyHqKdJZhsXUUt0Ct
HOx7ZLLKLjlaLnbv8taJPg7naXNBxwnaJpZnoGWfQMJCUdzLFs6YTdBP1NZr4pwMal3DHBR4F4DP
SD0Gz+oNQ3K0TjvuSgeNRXs2/dHF/Av4NjzRvDr7/XzkXxtnSdIqfW5A9ttM0oANXWS8QaRU281W
sCtBQ2xHWYYRx4kIAB7brsKUHyBNgPEu7nVA1CbKZAtbqgbXy/IhIP/MokrT9ld7M0HfryoIkyyN
lDbxM3y1tvj4x5xgP7/ZmwHuzFbQUolSzHVB2a9yy2ZnKrFz2S1Eu8SdWVDG9aE24Mxi5suB4JAN
dIJdNAKN2s33ISVvC+HOrVbN8jzkaJ4zuUdQRdp59xm0n858Rz2Q7g13EobcRR6/9aRYG+VOcYcR
A1DN/N37cNvB3xbIHWAV2mhJ0uFLtQC6Q2xh2dVXHTDUKooMCViYdqoKPptpcH+jrShyQ+5kY6hv
CYIetVX5yBiLQKtRYtAAaQ5DCgToq8iYOxZ8UfY3zw40OKVRzcUjCt3a966/FJMhlXMNhSU9tZOk
wEh+fiPH8r5P02s9piBjqQXfc3OZbyb5sq6mVZokp23p96RwpQ76LYngDbN5GFYWuJABLvZhkSQk
bcayPKUN2Brnz1VEBcwazO0ubN2p1bGKhTlUDYpSwUBCGkHlVQH8rOmql7pUdjSphJ37racMZmD+
+1Cnq25lbcm7EX/aKPw2cztXPyavNYAkYL1sPFDeHqOdkHCbRb1L62PfcW2xo5oa1j0afOFOdsAq
9TDtm/IYY9Sl2E29K+ooivyCiy2KZEJxKoE9TMG9JPHwGEGLW3A/b/af1tvIxZJlKvq60jErCXfv
d5oHun9Mirst+Msh9SSmnhS5IhdP0rGN9CEnKBDL+bEmgYO47JtkFIT/7Uxn5R5c7ACr7hjHATYv
jtBPn9x8R00wABlPOsohyfwbLIDCreRCR2Ak6gCOSDzf9cOMahq6ozsJElhHqDL9BmeTwD1OZIEr
dwzKPJAbkod+VT30zeclO1y+QdXtE6axSYwtfv0iJdosDRYSjWpJdtLUy3aEt5ZdJCEUnJmIBURR
r6YB47VWELtZOjxqcfOMK+Nr2AYQ2RqWzxA+bO2CVgcljqEuF+RXURhcGTi8tkZfY9LbDarUTJsQ
LEbhtyIwvuTW/DKj0ytLdLRBvUoP8jwfFkJ2ainhVpVma69I4QfwkXxR2/Y2VJIAKhv6d5PGlUcM
et2gxynyp+3dNhkcGlPlwCS9P/z9Ao4NMFsUfnY97gaQ3VqYgpbtb8oDqP6v5X0l7UWMByKT3NHE
cFGCF4EZ+jMkNCKo1jUidNd2xH5bFHcY5ySVm3kEWCgwKpvGr5P8JYYwR9kKHx7bsfPNEnccaT7R
IFKsn+CIP61MbmdlqCH/97H4kxhqU9tMeN/W+RXjlYZBtPEH42MM0vASRBjub2AHBEvkQah1kdCm
MxVcss1xxvWA7heOf8aO/+9MQgq8g0eh9okhR+hhRb6JxFYP9mH/evn8b0fqX5t4IndYxRcjhqha
RmnoL8adtnyS9NvCeL5s4n+EzDcbLAStbPRLRM1igA3VB0nTcmT5nfXEAE/d4LLJxt1lg6JNY/++
sofW8hTpGYDCVgzZlvg2DkXCfCLf07hAEQ9lYlg9Tq3qK14IWU40elNgCq9P8NZdE2KqoIpFLaPt
WP22kXysCGBzWXC+ZL845MUHBvSGSKO3TE8QN/yNQYZNABLoUf47Y3wpmVAlWAYQnKO+CrC3dKdC
6N5wFA3N5c4Ax5Z1qL5VII2//AGFHsMFEj2cKnBvImS1uNTRzmYlMuyvho42qFTFPZXN989qmVwo
sWgsB3UCe7Uy2DW9sbTi82wWRzVvHUURlUv+R9rya1d5HvchIeBFzNECOKlITIB1QXsAWM7b2UOn
+iY6ElUEmRPELR4xCtIMOgJfjDRzXxwY9SOwohi5UZzBF7fDBDcOz+SuzWOqZC2MSWPqLMpNmflp
gspQ9M9lP2FucJ6rv+0jF1gaLchMbVlCv2tRC1KkJym0QL2RPlvquCvy9jClieAMMk84MwnaOc1i
xVvA1d7HlpTSGbLYKNuSpPb0LL2tKhDrzo2ndeQ4QmQX5HEPSidSQdoM0wDuWxrU6s9lgGqlt6qB
RgC/0tTrFS+VO2A7RNQGm/u5ssKcaBU4MxWMLW0yR75u4hoIobP2WKhPefEZaCcpFjwktw/5yhq3
lZNk9pY0GaUfaY9m83kkn4223C9xdjQgeRUa2S6aNEfNTRs9JvDKi0jzNq+JlX3umkgli0QtmJ/9
KWgJlF4pK8ta9mUXFX047qLAM1xOQxLGPh3yXVBfl2PtBMaPy0Y2AbHwyV/uwV0MQbxoKZ1xHf03
k1N9+zmTQ/YmRoF/fyZHtDwut0z7uYhRpor9RdWPUgFlv5x6yaL+P3eRuw+Gug3aZcbjoqCT27bQ
RbaSQ9eXgqKryP+5a6BVIcEWAnHkWVrp0uAZkxYQ27saFnAQ1U8pNNMvf7fNOPn22fixizRozKWu
8NkWqMWT+d5IMYWe2rQS5SsCV7e40lBNkiTvs6TydeNWLfpdAsXzy0vZzhRWa+Fih2FEpAaIJvYn
wxqxhDlyqBpgvD6ckh2k+O61qf5RLf0OMnatO0n1naoVB0tvPzUxySHSUt/OJTQqBT9rs4q6+llc
kLHaLNNCFVscEfQNfqogQNtd9oAk2ommjzbb0aAkxYsETTe0vjkHCiCcGS4aBj/bsnOL/kd1Jd9F
jRfck/RVlj6r2XXSKnvBEtnOnl9Jv4zyTxKqWSCAq/BGAFjBaQ45aPqzr83OQr3qb8u1b0vkXyTx
EEtNWS2xP0gDMt5E9/rYQhqfBslNoeaHZcarP62yxkVHZd9E8VXSZTdFhLdnQzDlk1NTEP22Y9Db
+jnPk/SC1JpuRL6ql0+VUb4qE5rpmZF8ubzR24fozQ7nSmbXykaa476IE+JXuuzVIqre7cRwtbnc
lQT9VZrSvsVtodLnbMke5qxO3TmRQNVr7I0x/iaFxREB8DHSrN0QmL6iV69g6RRRqYj2lLu2Gi0y
tWGQIr8d6n3W5/dG2N0TiXy6vKUiM9y9VWZlNRSaFvtQvQTVqhOaqOSJVBE2vxv4LiANB5IWzN28
z2rmrDCaiMpI7msvz01H0aPd5WVsn/uVCe5+CmvSmmUb4+L443kJ0Wq4ENOF0AIgbLCSlgVkSCAK
2Ymuwe3M7G05fNFxtkhKugX5++TNO7xuyR40Oi66nhB+cy1XF8nuCA1y91PR1PFc9qiqJIdwD+LH
2mfF6UXzor0Mscm+En0wdlbPYuZqhVzMABlfluadhkB9xBn6dxyWoehCPIjE78vtg72yx/kglETJ
lBt4R+s3rFR1Yt74OU0f2CfmDeFVtPmkXVnkXFKuoZOasxHBGbUCjN0+/UwJFbf1IarwMyUcmdKc
qFm+eaZVncgKZjvBjsT+ffWIGFKJ1GmErZ310ZXSwTdKwCHbVvSiVZinX/qGXDxuyimtMeJreeVU
PUKiugFjClgQ26ZJHKsNe3eKeh0q0t3nuBtKO2yl71phvg5Df08y3I6adU9kfScN9LmnsWKHIyha
m3mnk+4DDRUIj6rfOhmTFy1JWX5C3LIYbtUpBxFiVetO3kiQf4yGH5CtPeiddBt2FgRZQ+kxj3Rn
JuNLaxmfJ8b/kKLzbU3lJ7xNX6JA/SGTHKW2LHKUPj5GZXcdJOo/c9Mc4wgMZ91UePoUQ/dYLo9V
jtHOXNd9VYNeJ033MR0+9QvRnGVqoJac6ZFDFOm2UPr7bFQt/EkoUzbUHXQLXJn/R9qVbMeNK8sv
4jmcQW45V2mWLKntDY9stznPM7/+BaTrFoXiK6jdd3MX7qMsgEBmIjMjwrhY4ZYkeX1p6vZKSbvV
kqMkEKEN5nRpGEi59IOMi2nVauHWqh7IkxFobY9BzxUmxOaHLtQvrYw70RNEH6Gyu2KE/kFbPhRa
fdNlWnK7lMOjpFU3VQYRezLN34S++olc8DKB/vLXBRysFsnE703VhNakLneJTG6qRvtaZ7nslop5
tY7gj4SeyWTp6IIpZHhZVM1X4i7os+F2XufaTtCYaE1xQRMAv0VvjprW4u6YykHIj4A1QY7EGVPj
S24sV6TNukOcxnbcdj/kEbPqafZgasOLbqQPZgub3fyD1OXqGGKSO6OGsnu5hIqjmNnomal4OB8f
OD77lXRucyVqjBYVGelB0bT0vjpDqLrkSBntFyQ31525dbmuZ6BGpHkucIls6X2wODnn/h3/J6S+
UodvFqRGNb5VB+dSyk/Vcke6y5Q3dLF/u9/dCJMa5KCHmyKpQ5+tTt1SdyFU7g7FMerBRgi5a2BZ
I+n+Tz7Tu0nGSauaWjZahkShzu/V9mDMT+f//v4baeMaGZ/cqpCVy0kMnEGykqAlpXBY03kOMpLi
kTAaX00dXbJVMrxWjIJRWr9Es2QeKq2JDpMQZTfGkEReTULOu/dEcux1Umfzw5ikYunlqu4VWrAD
6+HqJBZKkbNLG+4kkMDOk/bXNQZAQiuZvUd+u3j/9GqAtIDUZkf9eWi6NO3SFmO8UP5CKe/b+r0H
mFejJD1H2YmPWu/Iqs/5HLsPJ0AkJRE0ujq0nz9GqnpWm7hQZBAQ3HUgGAs6P/FByTw4q1s4yQMP
JEBP7Em8ejfHvvbFSlAjA6zSniomdi5/LbXZ6oCPjvP6+N9Wxr73M0VMwyLFODv1Bv+WW2TXGWzW
xeRSrYJsUaEDPNGa+o14JMMjSKLd/7gkJtqrldiHcbmAw2HV7wujqkEGrdqjUXjjSg6jNB6zZLkw
Fi2Y+umlC80vck04JctdP75ZKf33jdsbiplkjYgxqZzcSC3oPyMe4fFuJoyXDp3cB587mhwfTQiY
o51AV47HLPBWRVD5o6VAVQLcQQpEpVVu5r338bb2GDeLPCkzZ0OM/Xq5Nr7pR5BjeKYdHQopsigd
zXydoI2q8CZhd19MW7uMr22TTB7NCeukWLa3wf31ujl8ZnB/N/k2qLI0pRSEbjdzdKRJKXWBhJmv
3Uhe/wU4U0d1xB+TI7mtHzlcYtAdvwLGVgMqLDJIW060GUD5L3XKPFMO2bdYjCaITzkC8LTgAyR3
Ev0P1pjrR4oqN8wWDJO/a78rwiM8d38TA3uq64fOEfxPETLtnB0o8GCCXYX+DhQAmLOaK5kiDdGS
+K2aWFF1L8h4rImRzbn5PDPMEZ30XF0GLRG89SY9hD7EDHVAAkdIGU6H8tj65lf9unbOG92LiB/W
xpxPxMOoJMKCMwO97k632i+DX913VuqFQFxOjoHKsNddri9gonSGQOPY34kVugK6dSBNZKLKKmM+
7rQ5qvU49ycN8xqxFZarZYwTHgIVZ3t3d1cBpQuY8SRZf72oG59GDLUxi1zN/ApyohDULUWgZif1
P1phDmmO58LYmUrmr+YxFz2lgTTsygM87N0ENOag5Kep4MVXmYMiVxUJSTRrnjji+9yrxmjlxmDj
jDpT+3D+gOw5ahDvvxtjvpCxZiBVSZscB2RyQx98uWipiofF0734jveaf8WfMbnDB2tM5ljCA8RZ
SzLf+PZXD2GZHCy9qt3eFH4bZJNVBiOa42UAtQPVyzx0rUE9x/mE3N/ApEtEqXSCAdbsFR7T33Z2
eGs42kVeWgJuo/QL3hRmE5SIqGLc8NxwstSd6KtD7YbOw1OS2Ncvsjmp0ppJhZ4LQAWG5kVOAGWp
Renp/GfdvXcbG8rH8GuIeVaDVzHzmxEpd5hg6n7urVFciFXpC2cKeQ8FpSuGjpOK4GSeiAXNSGXE
UcLdy+BkwLFoQTgtiw90PkZ/mJwSNH6u4IzKA5czYPeqbCwz97FfTeAOZyPzZV9CBYjSyygBJU2d
4Vb1Q+/OLtqvXObUvUalTjGrGmSi0cZmFSjrmBSxKHS4NQ+6n9xjEvUb6L4wtQV+BGDY7sB2egTW
+8ibsn2FG7IXCIm+YYIDTwIjHXNdFymZc3TWseA5OsSVdp8X448oLu+g2HSY5dGtWwU4Uw2nW8of
Zz1+lnpI8hXLEjkAYjiY/p/QU1gDXR1v1qxQ/WbGM4FAU0XJv+vx8DCr+C90aYReTMx5bu85G6Jp
Ep4qqo62/muGszn6xqT3edP9QzX+Nr1By5WfkQLYw9oQHaEHTzEcT6ShHy+B3JQahuPX0pcKbXHM
Sf9al8ld3ADVuBq+1BO3p3MyqplY3QgV3FoxrSEN7+IR86Fp/avPZOI2oXnd55XgR1rIe0nteIIP
P5DxROPUKQbqjIWfLxdiCG0bg5Po7wTFrQGWECCElmdeGitkocq7ohPtOkvsQuXUbHZ8DYzgUFLd
BbQLmfRJF7sBWmigEZ6jxZ2GEXxqhrNM36TcP+/U1J2E9IMlJjBCAasw0rGDGEitP489lHURS9xI
Ui6nFqEE4nhQyuiWA9QynJ5AcqEy6gcyTA9dpVyHFK06mZAZ14prAZJWVlZGXq8aTllrD3Wdo2wo
+WvfutD1xKmo8q/j2rhGTnzNHO76Irssovk2MaVggv7OAEVsK5ejL4lSXNTt5FVFqziQGbI7YK8T
wGJJIX0zy/L7+U3Y2W360v/HATCHeu2SuMoEI/f1DO8oMAR1IjB4teIXssmJlHumMEtNiS8pdxer
zUYEsw8lPUKZfXo0C8UBh4Yd9bOVhg3HEv3RjFcjUB9AsiPjop5k4CFqvCQfOqhELBH6CN2xIpM1
ZagplGaQRKvLp5vf9UUSeCh1Fa+bU3apAk/uIavALtW5i1tV7oB+wuC1LxEq3PYn2Jt3CKbA2/xu
jzqDje8zR3VdjUQxPGRbv4R2vmijNBjGIRhVKH8WKU7TnAeTHHm6WPEc7874wAfjzB2VuqyvyqVI
UCJqD0qQXSX2auM5deSPFlOndfItN+tkLukadRFZxBym/PZANzU5QH834KWSeyH4w5KYSIinXKf2
FJVHuUBSKM8mFhksWXCpgKrhkG+15pmF0yG9xERpxrmGe4/xD+aZewiFdqWMwgpQlP91wj6Sr/GH
MvZ8uSyC2oEq6Zyy5lQK3jyJiPNT64+VCPWxv4bBPe9bdu+EDMYuKkeLnpfGpI3AqBvQLYB4TqpN
hpv3NUEgzB+SKsqtVmsBsNcE1VIawSeN/iCZ8cWsi9lDtxg8sdUd34MXIxwPhDOA6WDf5ElRKkZd
gdtO0+/HRPbnZvKWJrP7lls62rsbW1PMgaVkCJCXBViCksbqduePz2iAQ2slvtN4zb49J7C1xRxa
QRjWRW4BKDIrgImKyg5Tb66u5sYzmmBCjQPgiXDyzn/WvRu5Ncoc1SwyQyKAO/51TJe2TSm1Nb/6
vXtADQXvO6hegLSPyWaiTFmlpp1yfzCnwkqU3CdJWlpZ03fW+QXRXWJdDKoKEFPD4KqpKEybvQKY
JhokkCqq+jWat5ap+1N00Wjfo1Y9nDe1l6JtTdGUZOO15RWJQkUw1qE3y31lDt5qapwkbdeECgAn
EXVJB0PmRxN4UE1VAzMe6TSrHH6WIed9tneX4DJ+G2AViyDj3A5piVELZWmOi1g7kORyQfITFDlv
fG53LYB6a5QuW5LYtSQdkUQpQYK/toYtC3/P8R9MuxLl3QK7mEEp1X5AqdeLzZthgrKWUHC8IGcN
rPpSZ4ZxUuaF4GlxYRfmT4lHmbFXNP6wBuZQoRqzhmnVUcqs303OT/POUZd9clc2+8W49IVEaWe0
sDV6o3DUKLu9/aPqoPclOpgHyDzeo2bPDaCgJMsQURWJyXpuVVmGgkwy8cQmhVreoARigvF5acw4
I+z72wjJKkIZqkG4ylwcSegFranRiPqfXoBur8H/9AJUfr6xeyzAeIxSpmmeYuqKImnm0BSMV0a3
JPgfvhtkTu+Mblx89/+zxHejTGwyYxAbYLbijVxNw3zPG4Ft+QlBk/31mQYKqEQ5RQSIUlyBJQem
VjGzm1VyZP3uvC/dqxNBLVIFMxUlQCEs8V+SzPVS5+CVXCDwgDrRF2j0zZ7mSYE+3dGwFAfF+AnK
770jubXLBEAyYwqw69FGzOXEmsmVlMcWl4Zi91vpChZIWbE0KI5+9ONRutSD1EJpZIRS70F1w4PQ
WbQgNPv8bHA3/9xao59zE5jism7nZcDEengVJXYSrCCMRX9NOmY/MQ3l5D5vHmoviuAgorxHUJc+
eQ2qwtyOqjGBpjqVUzvJM7usSeo0XZ/YcZrxnoT71ZuNPcZJLmmtTeksARTjUXyyasvLF8rkr1uF
6Uu2bMVubo+lbTSoLfKc2F6GsV0s8y0TvBlJCVyOpwyCo0o3FUQb5/ChyUwr1r+evxZ7p3Nri/mS
YGxbBST3QFGBIkV31fxF1W7Om9hN7Lc26G/YnJZymMJSIZBRFSLDSiblodWEQ9iMQdm21wkUrSuz
s0vICTsCyjZgj/fiCsWU87+Ct1DGmWl1SggmsUq/WMm13hE316fbIjJ/nTdD3T4b8bZrZXLsVojn
PjWHyJeHJiBhfNdl7fdRW9EzLcIrMM0dxjIF+q6XU84CeVeE8TPZmrSVtoLRsJ+SRwPPqCorg2w2
DhG3EbXnrbeLZGIfKlF1Iq+A7xtSrVqziqdvNlYP53eSsx520qNLu7mUWugMSUrtxq2fV6lVy3dp
Tuzzhnjnkx30CGXBTOsJtEjLHdUTQGk6SDs7sSl5ej3bXPEfzhkxGedCerBuiyvoIM3A8OlUqRlb
dLy0HawcvC2ZDUmZ1qOkqS2IBbkAC87XY7U1ojEC/K6De5mXizHDkP/EA9rxLDBORTT6dcXLFhDb
8kmpW2vofM4noy7wzDUzWZdSZWaYg6mFdil7R4tdSrJD0a0z2slueMGfyOV9NMZ/zEIa6bOAM59O
qQviZqvLnrR2dGI5chLzS61fFMJf/3GVjDMBSUwvA5YC4DA5Ffdsj58ApuyvUlVRlEQWrbLYmyQe
CzWPMQ7sqFeaNTvLU2I+U+kyEGDmTuTqToFWwQxuALrHPN6Y/cD3j3UWhJO18aStOqIuRoSssYEs
w9paYnMTLUch5jjq/TP6bot5xidrIww6ne4qlNo266OyzBy/sh9x3i0w19wAQjkVxDrxk/WbNEFe
Tr+IS/2Jc0boXzm9Ce9W6E3ZBFcIOksLuAcoaS5wHxsFLBXYLF77ej/NBOETdKVRK5DYufRFa+K5
iTDjKIPG6n8iQEPjVAcj4J/G3U8E8jYTDQC8DNjRwnGWMyGr4KgGzMR0sysLK+cT7c1MQkHmHxNs
kAEluorpRdAuomd8bVrLFZD5190PDVrvoMpuPOFrwxOz3T0WUOqQDR2KMrrGxGkzjwR5bQB+Fper
crxQwCaq/vsmP9XF+ccEE5+jpYCGmQGuCHTHLCW+W9b786du98vQCrSIWouJKtjHQ6cWIpKNHqjj
vr0zC8k2e43zZXaj/8YCE0LSCY+cfgVnlah2x0j+Vua93aBElc0Cx9J++MesoIhDLcHlMV62nEC+
3C/jGw0FwVtGLF4oH3x4sVggQpRezu8d1x5zANYO98pc4dUpqGQ+rAFxk8P0SRXN3acawUmQVUwK
4tYykTLRB0laRfB4tJEze1FQ1CgybzUGxYD3ftn7dluT9N83LildpWkCv0vkK6lxKIfrOpfccoE8
mXV+J/fmy8jWEPPldOn3BP3b1J76WP6grzXBmnubqvygG0zwZFvtyG6aAORZ7vkfsLu5GN2jZNcq
mJ/YqjNogNHjF9TSTy+Bcs4xwBegv+Vr33TFll9neHh7yzPJUuDFIWlmMVRo5wkDWoJbe5WfEvr4
hmZTQTWWuUQiJ7cdKjhQl6M8ihg7Iay47aKHWiuIUPiOfg0uBsutaHSoJMd0u2LQBWI//Bz1JA+h
JsF4jQoeOrMn06ZdITbZpAs6CoehP/h4BPjNQQ54EsGn8Yyxw7gZqdXNpsgX8loM1S7XYLlVjm8z
przYubuLdOZK1tA9OKlOh+qKFnQoFT6asVoQyWj3lp3kcU7kSTpAF/Ruha1QQ8+ulNDrLfzliGkk
JwLnXofwHKEqEzm8JZ22QRlrTBLVTmqlmGoMYCMoZmbADl8n+Dxy/aN/hTkmjuyIz7zuK2cnCd2D
jX8R+2SMNSEmXloIz6qQ3GbA1p7fR54JJsCFct/W8doST6+WpyLLbd2cfp43ceIlmb2jP2GzisFo
VNCT4ohHo+IJpLA0AMcK8SlbV56bop/hQ47ImGJigNgUE2427VdkD/Wh9GJMp08rJA4/A26nf+yc
Mcb7x3Ms1CuEuvysVty+mi/x/9AeMTgnnWeG8f3JhBCKS6Z7pE8wmd1fTMpkp53+eP4rnWaIzN4x
0VqSEySIGKzw4hhcrpKDkgc0PRMQRulemv2srz8jjk7/6Lk9ZBI4zIt30tJgD8WydXLNn5VforyA
GutWzO7K7Pn8GjmHnR3U6nVjbhuSEK/Le6cDuHvmcQydRq2Pu8hO8+hdNimhoOmv8y4x8LOg+hLs
xLQoyVw0fUKgjrOFrFpLJMSNNBR64cezfpxXNO+Bdov1+rHJAVCOn1ouHz/nQhuMz1DbuoYkNsJk
Au1mOXZbKXHCOHez+q/z3+s0g2R2k3EdOgD4M1quBarTyUsUZMfEJ99oT60AzOTPYuR7SGHffNG0
rqI8I6SMXvmFBOGhtxYvvZet2o453WjebTMY56EkSpcnNb4aDSi0phNFIPWiyJ0ICkIZQAIL5ylD
/cSZq2YwfsRQewWDyfAjuq74cSl8l6r0e9eYdt5KfkTWkJO08uwx/iRsZwUirAhe2dT7hpweMGvr
40l40Q/GBRpXHHO7idTm4zGeRBwao8JgD7Q9MX9FpPtBvp47X81WkIq6aR5Ah9P5b6fz5E1dVagw
1jQAPE2gyU2O0jX9gLrXYrKNN4S9d+lMHXO9GBoyNZntl2uCAEWmagHYUwiDZjZBgmNIP9a+wkBL
zBll2D2dW2NM4jH3lTaWPb4dzb1JYiGSGpbp1hrgjpLd3VYxHoxRxdvQvVC3Ncs4FlGp5JYYmHEF
8XCFVpBT3FfH2FtSIFosTbP6l/UKO3vFY1XdOztbu4ybIWuTj72REg8zdT+Efv6rMFUfX9YGb883
omBWKY/9wuDB9+ifZW/k1izdjk1iFEakiXMZy10L7VojQNIsOg/bSbfsnA3Gz0ygu1nkgh6bP34V
73rt7boYT5MKkWSUg1wArYcBcIcqipquekMVRXMwCnJu4e7FwNMJzEVQoBVFJjUHU3U6RUtIX1Bo
0ar28i11SGrLt+RKROrSgk3axuBcbvNOze7n2xhmLskCDx6uzYhRwRSEDcpU34ejwEnPd2/ExgZz
I2Z5EeK8UXSvMauLpKlccaqwlsbgtC55dpgbMCsp3Cb6o95UXDRAQhlRDpIm9/yn4hmh/745782C
mdU8mwxPjWZriYNpek4LTkVw9zQYAFLS9jnEbJmzly1ttPYrdDuBaLaUBQxSwg+pvh2jhBNvTscs
kJsAH/KPJSa+xVOu922GU95jECFy886N7vFS8wyoZdmgyJB/jgto4MFByhVX3z15G9NMrEvbcSSF
CtPNIDslGEOA6eQlKHtPKYypYDjUgIS7xJbTco20RjTjREgJCDkigQBE1kfPRaonLv7zX+Gc3ipR
dVvoxpUhaI6cjk/nj8tuLg0ee0i7EQASQNvInJdZrLWq798e3d197lWPsZNg1ENxu9JaAl6I3ctY
tvaYCx1HY7YKGKb05/pOLF9IfUiWa7P/YayP51fGM8Tc6tJMU3D5IYEuBnJdC81lMdRBIkiJ1Sr1
NzXjli/oLz+JApudZK53XMxZqydoMccH4zhcjYFqFZeGBfpwlLRkzsQYb3XMNc+bIR/MGA9J4BBL
exrSx7ZWVWsaWjcHzCdJm8P57ZTpVTu3PCbImWk+dqAALvwCqFR7ukPO8pcA8dHKby+IjffCw4g0
4ofiLzfER7UUpdLQqpwlGGxgn7mjzrsxF/gKVErRmpDZYukwgRILRJ7kdRK4uVv+xtDVV6o1H9kD
8pjJEjj52q5jfTfIlkrnfhKqREMkEuOrVCJWb7oA8XAc3o4RtEEkU0IVeIdrwFRLqQAWAMhxDQOV
6ktZLZZYcmuwO0cVtVCAyUwZ6l0AxXy89HoqtoWyYDSGogxLbw6gJNlb6QsAji4klXijtHuVvQ/2
mKsRgZmqDEUEpXSFoE2pWdUS3q+p9ESfKiXaclbWRvdLrLp1p36v8ExS5/JX0uUvkTneowZ5kaWh
a6ize/5Q7+XgH34Yc430MErKsEc5aQJ6F3yNeMXQodJhuqAP4PBCDIza59jccfofbDIXSZ3TOq9b
HTWgQ3tob6hqkYquQnvd+9zXNu9DUzeyyQYIlJdXeQF7zW8OohHAZOlIKdX4UNLTw6uKImAOqLKr
0ENn0XPTkkZl1YISNgLZlpFcK/OjqPCQXK/37KMfghUNcArU4yTzBNixaEKCNu6c+OKQeKNpJaLV
1O5aWeuAIWBdTy9EpbmIMf7yr78bNYzXIe2G4towkRJwz3zMNNxNdKtVsHJEboFR4E92q3fy+4/W
6JfdfDkZQovmMpZvinEQuIJLBb3k0fR78GOo9+fXdhpNYAyKwNA9VNBSYHvj0RIRcAaDNqKZwmtx
rQ6NkrpyM1vKnFtalHIeTKehRIX6sIbsUcTgl8LWgNCo6VO50jEKnEc/xDm/AgI4kMTpAqJ1L0QR
XsRCeTm/wlOovAKb4BTSwKkgQRWY+XpEGMW+lxp0uoitWfoRIyihS7W12kMFbenETp8E7HFvJQsQ
M+EnRnd3PynQwqIpQ34ViTOTUS6tBDZRA0AgOuStd57ipJ50TSldSOcVHg9gfTp2SpeM5aqqIcoY
9macWzeObVFMQGNAk/x1Mgw0JFQcAex1SgAvt5Q3OsgJaqgGcCkHdzwrNQ7iBxF5JdrFTIjpNSWa
8wID0qpvLJbirAFGew/a9YrWIlVGqCGuyvHme6d4a5KJMpU0m3mho5AJSqerqr2GYlhA9GupklyN
Rzq//zHRvpTgEMAsw76I8yqs4iUDho0CHyh7f2W/DbR/iqzy1I/T3Xy3xniDAryRc9iIb7inaXxl
4xw6l+qvA48Ifm9ekOIZZD4fVEkTMvYoabwtD9P69/SggpTvE/P6pyxs9KQatEmLtIec6KLKUaea
0/QKYA19VBkG3wBHTnktLa7go9DnJGDx/85b5F68AlRXwZws6A8Qkz+62JYUoTpqGHZaIu046cNs
xa0o2VOmch5Zp6Uvurx3Q0zEF2tDqvpFJJ4AiSMr1cPOHmP92QR1mxFPlMkSFenWWNy8BOEax/Gd
4PRe9/bdOL01m0ASZmnWxSMGx+ZOOyiSYWsYuIXYWP8s5JNuRbPYHFQ5Gvx4BTO2HLly3iGvJ5Mz
F5ob16GDqsX1mAr+kIF6th+8LmtAQlx6nB+6e+Q2u8S89aM+7NA2UqD1a0SCv1TCt7SqMrvLo8iN
ExFAC1DqW7IOFI6e3TRpNlgLwO+WESd3elzdh31xO5vkF/TRv+S1rjvyGpdgnSGttcbKIdFXJ4+6
u/O/et/Jbn4149SFUGzWukLP/00YvXTG0Wv+LnvLnN3ikKRW5ghfpdv+R5y66WNunze/d7JkQJNU
yPGBLPD1db/5uI2qmRlIXXGyQsXK87+kOnWm5ns5QiliBEmAFtsVWa3zRnfmHFRxa5VxtGqaScOE
qPOaVb5DeT4jdk//FJvtySBfk3BJoXrDjpAOoVhNeZsJntL7ejVedwr51+86LObdAjsmihr8TOpO
h+hRsf4y9PJ6SFrMNbWcg7LnbLZmmPwjrkG8Ck6S0scopKW3i1VVK5hpuQyKe0Fwa4eJFFI+hUVR
L6ZXCuSqJW19k8fSV5SZHgEvPA7qiuSqfuz1ELjWsJatNg0fkmaxW0M7mAJVIo/k8brsqhedcFWJ
90/OZrOZsCJNoUCSQTU96EseBfAHgmoREndr5dUoJ5b9NFpzM9+ClhmgyPh+WHggWGn3xmx+AXN2
FbMYsfP43LQnmH1PMSkvvtBBE8HuMabZXYYxHmOL09vpkRdwdm0rEua7APRVT9gtMUkJFhf6uteM
qyl67tsgWomFF2ZnXuIEHobokXNT6X6eXB8DaqqaCY6ak+pe0ZC2KhPymvXSVDdPrddOAQCtnuyt
V5QWimNyz43LG5PMAUSxvgjTGCYpHmE+ND5x5+OnBxJ51pgDFYM1IW4LAMJ/P3CXW0rCo9ifcUa7
Sd92bczhKadsEEftVcZ7dkQXPMXPiKu2dqw84SDfc3Zy9ypDAQovJEPXT4gni0YzCXiy6VFdPckj
N/0BKqGO+mV0Jbe4RCbt0ql5LqZ3L2OQN3aZdEUCFcUM0gTikan8kkBvce1l3A0iHqSkQ5qrR70/
i4YjdSCoi5XiB2fdu65yY5/JWNS+HIpu0o1XbGW7XGxp0hsQxwH9e51zL6e8e5Q2Zpn8I0mB+o/A
wOVVqvB3NZbBPIXqIdOm2wZqRG5LpF+qnDwtcnypAY2i11F3MMFvDVqAzjW64WbuzMNaaU5Exq+R
rNzPwuyRsT5g/uYOA1qcR/SuM9n8XPrvm9CvhUMcT1D29CqSO4M0WHEBjAUaMqP6RQL9IboGYF3/
b5+GDZal0OuVuoRARB+B05TdNkErpoIWjz05Gp6R+d+idpXaY22dN7xXMdgcSVbiBNVecBTJieHl
VX4UwvSAB++tWpXe2AgvdbhcpEvO4y7cD1bvO8wKMc7gSYj1FiE7vzR80c2O5J4W6sRLOeC+1Xcd
9cYW48eEaJ7LGZrbvvotP5C/6LAKuLQujMFa3dHn6/nt5lUbe4wni5TEUMFLUvqlXv8sQtku15zT
7uTuH73nmxNaiJmux2hdwTf/BpMQ/03ejlvRpunTSaAzFUMxAYTQFDYRRm3OVBsD5R1qi47evhVW
pCv+BPO+ewKli2YomNZmp8/CMB8iaUX2W04xMHUgejIskFedP/D/z+a9W6HearN5SW4mVVOAfoIi
cZTLN3454k8Qtufe6v3Ne7fFHL5WAQIzC01qi5I4QBvitSolXSVcNPLe5kHdnUiSAaoD0EZ+XJa5
Il7rJaiOZPmvpvyKJopQc0jcdqM0hSdoqPWBwYUt9c1zJ5prjw9El/MurAi1VoCYuCP0e2Fja435
UFo9D3NSGu8l9v+cgWytMZ9KS6pqWcb0t6zNGoxWGBA/BJExHzpOAz17qbbGGCfRYm1Tr5UoqIX5
BZkTKC8TEGANkQHqvYLT0dw9GZuvxngLdU2FrqvAJh7G9WEZVTDsjkBpVTqnzrDn+baLYrKbEG/p
pe+Tyu+y+UkFM5yVGis3C+athslh8roupbIAYWMT29F3+ajSxtJ15gt/J6NFm5SQz/izi7xdG5PC
6AIKWkmigXyucfrL5pi4qJ80junnfwKoQ2Fpa4y5yoo2LSrec4anz3eR8T2Wn//ABW4MKDRP3bjA
Qa2RYQrUV/xBw2X/rKPnioIuSEPY4nyrj5XUigVwzKNy1OdHRRHtbPIz7OSfLAvMZzLBkwwUZczR
iEmfkynCvtEny7+rntA/dXKBNTR6sSI8AdlBnb5UW6PNEUTq3tc0ypr7UtaTJ6VzEIlPf7KujTHm
8LV1AaKFBSkMZSEcfwL5dqv5aSAH2QM3Xdq9xMC+YE0KkXXCuMFGFXspznA00M+oLCqBDJUdv76g
NWp6t+KM213Y7WgoG5uMN1SNNlqAV0X7BrnvEtndfHjDLY2uYkumqzwm3krcP9nVjVXGLXbQoRwQ
nz9cgkSCWmIe8LF2O9NAuNMba4xzHIayLDO1eZ0qvDP8Ikju1J/9Yo2u7i2Bca984SxvN3puDDKX
QRKR1KM+8XYZ/q0sxm5StV0ee0Q1syyUOa5eGcKR8zrJMfSILzsowXBm5HZ7GltbjHtcKoBmYzU0
vMzqPaowJkFkzA3RYey8FbotQLrxh9b2cx/wlYFPDk0/g01O1XCYU4NSO+20pbjj0ru9eBUDoSDI
AoO0yroyjFeVSRLlv+Hi64VxqRzDC37auDNBor6O+oCUG8BBjRXLNuSlM0IRLBeajHGi0Je+1D+g
JHZLaQRGdP0Ps90cXsXTeEW7V2wH60SBf6DcXABmonn7MQxJRB2GWqD8EyKU3evIpty5A4kuDQy+
X1dC37iYj50AW9afK4xAtpS9WnlW+sbuCbqfReu2Onw95HOqsjjqMejLxqq216j2SgUDPtEClZQ+
ui1EFVwQ0aXeJpcapLKqODuoUvyshfVlb+SBucjOIMQFRlOJZfb9raKBanVWGtFfUd+txfI4reFj
ZoSN1YPUaMCgu92oedBMnQ02hMtcTWyhmb9qU2l1LQHGtMqfwsj8ZWjAuc5glCpaCPxUUFQoCLgI
u+T7LKmOUBs/sjW7yJNCxBTkcoluEtRyxuOoLpYpL/dTka7WQBYFOmlyaJXGeB3JyXVcx2irVwMI
TdXmopeS77FRAKEwAj04549mYt7IeXY471H2Ei8VXBOijpqZgsHRj18rgsbZHE5d6WvTc68TKxWv
5JwrF7/ntsAuRnkE0NrDPMhHK4kRa4OuhGB0cijRZuIKtnSPr+WJgXDJpbzdi3Zba6xXzvC/ylQr
fzAiW8+PaiVYUz1ZSyY7a15bIF1yhebXgG7ZakIcar5X8gCUpt75reX9DGZrK4jDVLidkV9NvdX0
fp7yaJX28pXtQhn/THK9aJYFmoyR8FynT1MWTJUXgY6+bzhr2Y10W1PMrU7xupeXpoihzrZxzsrV
6Lagbf7ERARnbSyWVqvhPtMIAm0YRLFTcHNPUmynCe6MeAfVAev8t9oNBADp44waEoZ72PmLdFjL
shri+lXNB/TiTnjbBp0DHLkn3PLkSekBPHGRG2NMaoQytdnkCnrMYJa3R2BZxsm8jc3LdR153233
EG5MMTcv67ReFnO98gUFvVU5wuxr6ZBovJfE1jH7Q1WZLhHCL9AxkuJHsMZf6H0Qp5V7fn95P4Pu
yOZtYo7NAFoizLpNY3ETZ+QJUiocE3Qlp5tKWSRA6U3dzEcTag1FOvjz2F9UL20kexQDZeKRE+/O
RVG5oN9WmPKFqcjNGicCUqKoto0hPbStL2CkrjyCIC4fbE2wwKumL/ch5KK1XLDk7O9Fay2jiBwt
XzurrCY7qp/nMLqCa3fOb/P+HgC0BqVEPMxYEta50mIhCsGTZIJxIVNshVYEFvu8kd3Tq0IXFe8I
SDqwr6TFSBURXLhw5lObWoux5jZQZyh21PVNOunBeWu7SSgYdv4xxzi5bo7Sfm1+s9686Z9j46j+
+SfmsPZqe6iE4bkK/QjURhk/93+kXdeS3DiQ/CJG0JtX2u6e6fFGmheG3JIg6D359ZeYjdvpQfMa
ku5pFasIVQMsFApVWZm5Ygz1TJCixccSTI7gJLhlBK2th07033wsMCyYpinrDMjDOazaSJrTg/ok
b74UypWjX1Prj/mSUXTQT2xwmycbmV3LOehOaKa6FfkHGlTS+mSC/90U1KO2k9sTU9zOTZVdKBNd
45ApIEou5mKPRpSC+EOUYW7H6g9L/Mj0AGYTxexgiVUE/vQRtHkPIYMG7BJcumfcnlWWJ1TSmDYg
6HwgBkKWfb3uU/suNojAIbYv2RNbLIqeREmgN2wpHcGFx7hiADtkrGo/7Plm8NlowLTLxvvLh2sz
XliqgVEaWZbPGMeArdC6ooJ+ZAKEBXCsCUa1AU78q8v1wwzfBnOmVZts5ul2cZfvjXCqQ8BzvZE+
quHvQEc3v9mJPe4qMOJllQYbSLUaYES/USYfAqR3gG9gAmpBedY0/yYknhjkboUUlcu5JQuSFa2A
JkcPxGGNd3JGg6WyRUPMm/HXQvMGaTsIxng4cOY06oBJ9zhcY/TyBlfSdLxfwGj1/bJzMG87u1BP
7HB3trQkGQpKiPOttYB5tfH07vWyhW33+1gJFwHV2oBkqgX+/Umfn6FpNQPlA04b2xDdi5vVBUhS
2sB0qFA34OUNuhSAD1JQhPW3KbAPUOD1LDbDMSHDy3b9b5WXN/fPRrFGx3i0dgaANw2HKDFBdm6o
NSS5iUtXVXCyWEw9+0QnJji/650BgmIrFDf6Qg3sBAwE842qH8bYjuL+sV6o21q6wObmshyklFD+
wS3JFzGg+duOUo/SQiEpB1sfjnPxxzzsuLUMGf88AOhI8/nqhZ6WWWdRUket5gFm4PdN6V/2vK1F
nFrgNm61Z2o1jYSkFwjANrfDWfpx2cLWKT21wJVc7dpKlt5JQbuuda4hPc/OE0YH3QVSGpcNbdZ6
MBkAqQxI6IA8krt4B9XAmJA9Irf2JhSSk9gfMCEPYigPU5i2X0NlMpR9E3KTV50AVLGZnJ3Y5nsO
CzTQqwTAUdBTaOEKOrWk9xm4oT2kB/PvPtp/C+XFH4pZUTurr0ik1fZDrg0PRE0FfrEVkQzsoYoC
Hdiu+fQPlR5naEyQ2jit4lbTbdap0MgVQiW23A8JOli98E4Bkx/7GScXfa3OXQIuGycclj37apJb
a67iMmqgYr1zovX4l7XOU6N8PO+dtUOft8QTnnGwFwE5LHfF/vcQBlsbeWqMC+3GEhexXfRZROJg
auCQSRq0qyhQbD7HTs1w+W2XVr0tDWxMxbMxz3+Y91A5wHRTkLjgSrO85FDuJkzc2zVq1qjV3daR
cJB168lw+hu481cCTDG0PfSA/rxBtZn6nth6T8JPHCenqQr1LzhOds3kM9UZVD42zne6gxS3WLpK
FTjq+/k/sUf0OM3Wij2H9LINjNw6OjOFo3amdj2UZut1aRO7S0WP2iLfYRrxNq7m3KunDJNzslM8
lssUNMQIWql6IYp+3Tjp4KmgtcFDGFy2UHIZ1+S5a+ygkJ3lL66q093iorw1t30cEwuqccqPbKp9
dMwFwVe0P1yUlyAZAfAwiGyJQicvN6FZZiizwMj2V1cx4wqRTWAb39XxTr5CP5B1KAb0+lmXQoMW
BPV+H8WwmStBo/Q/a9ya5Lk16TzkyFvcEQ85jC/Tl/EqudbRLNQ8Nv7kD8ZReIw2I8aJWbbVJ4tc
dKoUdg2VAf3oPA4vOjwbQ/6ztncgWJbu1CtMDy+xEGGzMaiN4veJXS4WF5hTLouiAc8zdLyzzO1V
d9wjQYwKDxILO/uJ/mqeoQqIXBGc4NQlpetkbh60N4UPOJ8npn7ZdKqTX8QF6kYbDEz8IcFv6qs2
BT5XNOu/wRPxec1cdJbyZurtsUjQe1bCIsj8BB+3cBt/9YCVJf6CdrA2uetXQaqyuTIwSsoYRVXs
s/EEXW4qq0nyKtJM3HszkhTJxr3HKN3GGPfe79BqC2zyj8/YKkHLmKF+NCT0Xl8AlMmhNehfXtmm
ERPdLpby4T7nNhTU0vrSt9Dk0Cvc3suDppPwsgV2k/GpvsmYTsEma0AsmXvTKiCvNBe4amQ3oZKM
XtN/lemDMbyU1tVU5gJrm4fxxBoXOe3cnDHbvyDuN2FTWp40O1C37AXpo8gKF2myrIRcMsE7XVIh
ywK0D3mtye7yvrHDcmnf2Jc7CStd18jSOCKs2F3+Bs6Hzk9tG3N5VfVKRpHOzZYxlIgY9zP6aWcs
C6q6gmC4Q7mNwK/LpXbLePDmQsf+iWj+Ny+FE1t8KgAwszyCgAs1B6Te9q/Os/fSr9yVojwYVmGY
3Hppnlrj3K/vl1RVxhh9wg60AkZiFaMLqQHzBoCTGUrytHMCeVYTGuqaFD+Y3R8rUuBNCEpq0D3g
RlfP0P0z9OXWckmqiAJppOSKK6n3jvKNWAIY7hau/V1aDhNitg0dK84p8QSYlLKpWSdI9uY+qHJ3
CZqA3BQPYO/Ag6rzQeGTTB7dK6arflGCClgPTFxe9tuNs/HpZ3B+a3QjuBNNisbNnAW2rHl9fden
8Z/HrU9WuMuvrokU92ZDohZ3Wru8rfP95WVsueknC+zInJy/SjcgdkjwopLqY7tf97kPURSI9Aat
GhUgTJYFdeitJ4GiwyS6E8A1o+Tz2WBN9TUuDRjM7eLGMut9vKY3RknR2s6/K7T4Li3qHqu+r1fo
ZacOyLgwZxXGshrZ65K60He6bcb1ZamsnUbih1Qb3xRp8eIapF2XN2fj1vj0U7koW2GYFm8kqY7W
hjyp8Dq30okq+MRbjgQ8BqDeIC/BvcFdTXa7oO4ZozxQN19I9itWXopKQMy0EfbAFfBhgnuFTUm3
jkUFPoRlhrxg3khulVevXU0m1xm0x8ubtr0e9KIN1QAXC1/+rJe4zZVkAvlCcSW1TzUGGWqR3vRG
tMOCPmxwTotulGoMuslY6ZPdv7qZGKwW842wWMJdToyPmsHyIKGNubPPvkpLM3aqGbkJyz3BWuEV
lEFQfSla35iSVyeqPGx8KYCBVGDXIdQHYXTOGepyLhypIGlUzcdMu5UsyzXrxh0KoYgX811+aSbK
d+COQOPkrLVQjVVqz6gPRfl+3GPcv3HR7r5mo1g0zJ6pKFxutZ8MsGOguovuJ1QruGOvD/XQjQrk
S6RUdmvbcsHh6zZNvx+0wEpvFPA4dDe6aGhjwxmhZi+jMwRYF9B3XPwczCqLp6xuMA37lLXZVSHf
9IsuupJEVjh3zA0aN5YMK73P5GAUdyYhdBWjBZqOxVGuMYjJaPZbL3nsCpfdW7JL/OoVuBMRUnsj
ZAEfC9y5aWsADPHN35kMIG010RTAN3Bpcg1J4svHW2SAiyVzC5xJbLKjh3e0nt6Y1s/LBraOAEql
ePNBztE0eNodHXGqWxO5iRQ9cQuMBhDInY3xrqciUbCtpZxa4j5bophESunaRKlTqR4UFr2ym0Qc
syIj3InOJM22+tlCl8Zcw5QaV/MkmibbusMxG/KxZfw3yedCqwjOVusvgYo5TqaTpd1LUR85/hJd
/j5Ca1xQdOZsLA0jSaNsT3baeg1mOOKDiiVECRtKZJ4yCK6vrQr66fr4J6LaNY0xMsHBLgC/17DL
/dS3rzt/DRbNl15y14maMAscX9jy3TrZJzvLD+pNq2w0PbO84gUk2YeaPoLB6/KGChyen8sbFDPv
rG6tIowjulDMcBFJQtXeycBLXrYk+nR8m23N0qo07KV5z51XP/WUVxrprhWVQftsCKwJPN9gf3+S
WebEBsgvXyGHNA/A1xWelf8QrIddGvwldvp5uPBeznlr4N3z7/087xU33i+3rDw/7UScscyrL5ni
gsWK0cncJksVLUn7ZpfU15GyFjruZqcMlKb6sah3ySya79/2DabZbBoMK8wSlJM9LORWLZwBIUov
1mu5owFU/yQXlNw4Br0heNJsVRZxzhjXmYkE5Cw1b8xuygqEXcQRwEC/yW/qQe5Y3wN09OCviR+1
YNkJh2G3z9iHVS7LhvbColCFptFs5O5gzy4kElx1pqLVbfvjhx1uL22oMiU0Ad7z/UH+QnYMvt4U
X2dvDeyr2oPsuyM42luIkU87yp2BabHaJivQYwbR8C6x3iUMreU7ymnAZc6RvFubUrBOFuzPHfVj
mdyZ0PuiStsK+lbx9Lbm7Z1Bj3q/WynedPYD0UVEmpvmFCBvGOGaghLbZw/VxzSuaZoxeGKUKrmb
KrpnWforNFof5AG0AouQMo9dmdwKwQ1jAUYHdBsInLkP2S+9BrA1XhhgjEJDNf7GdI1UkNIDPI+n
K0Q3Ayff117ii5iCt/qpn0xz37PNszFFeZHdREzTpfPivXY0DvbVtPsb3oJPtrgPCcjPOFlgJ4iq
5F5agKvPVTcxD1rnj73up2uMdOW20/zLMfUdSXtpd7lAZ641SZ0kx6N3nQ/2pFLLHfMCMyVOR6/a
CTlr7+TfkQfu4du2m9fJsSLmT2Iv1KMVHCFOqus1bw65VaheN4DqXoW6VZlDOqMZ+6DBApS1L48S
qXSvMCF3C4o5UB2WhOmRS4Ea64deKVbXYXjbtRidfZ7ruo+O5ePltW5/TlDxQEYJOndn7eReMmuZ
DthiFvBO7w/WyhHY2ghzeNn9Z4uvB06NsrRgekyQNtWFpwZNJGGAwmuhHfnO8MGigd16syjL3Twt
uDuAccET9uwKIRNgf7OCNZa26mbxblC+WProTojjqVBhaSMagB0Pr35g1jBhwtfZpawbwC+NV+V7
pgZCQDQ/75qj+RXSviDVVX3qO/s4Q6wVXiObH/PUNvttJ3flrFn6mhvIN2o2/zF3dD/Nzt5IgQFe
438svbM90g6tJy9qaOjNTUL7VXB4tr6xCiIcB48vPOL5OYqUjnhTZyD+X+hP2VxccGvQchYE+K0s
Do+jDyvcCe01QEYrFZeKHrV7qDKC6yfHA7N8ABuO/xdZ3Cdj3Pul0wvQ3A0jstNUd0cJULZacEmK
No37bkAHrGVGpyqKV9XPshDs4pjVeb58/DbSNwCG8aJElVoHOoq7M8ql0ldQvkBXUNFdFRV/vYB8
cHYvmZEMYfipP44iTP2mSTAfAz6MibIzboBC1zNkjA1yN5BUartxp0V62Eai4VF25fDxGoEFSD8E
MbQN2faeuL1TSF1t5Xg+GGV8NTRr5haT8uvPd+/UBudxqdWM8VJjPmgt1XBpIYhuybNbSnqoq3ko
t+ljGsulOw6i+s1G/gsFUgeMhiAMOqelVHt5MGcLGWmWBIbyYK13nfG9WERlty0XPDWjft5Da0Xb
s7bhHanRBlKxb0aw10/e5U3cPLenVjgf7IhFpLqBFRYcnc7vIpDNDHsNJCL2LjuktcDntyL/qT0u
WcmovKRyjoOl9rWfKWCDVfAumjAFXsneMFiiZzr7/eee+PGxOE8kjRnLKLKB8dCfAjZFprWPjtcH
a9DVLqsMNLFgKlXkHrxfkga0vDpCvgLGb6u61+3FmzQNWh6CroXIQbgoaJVOUkwpHpqjc1Cmuw7d
i0WwfVvh4vRrcWEwr5dZsfqBhYv5mtW018PvhAvRSrh8vcwTPZs6tCUrJcrWOSgB29DoKOgcbwel
/1yBT3YG9PFlKa3SaFBKf6h1tyv+nOfwNDLwyKe0kOhYsLQGcr5eNq4+gzQZ5f/30L4f6pPwasXZ
imwHTs2gGKaXhZ2UuKa/hACboI67i2XBqT3zaVwZkI9Ge9rBtXGmuEurHM+nKmlD25auqEWuqz73
gQgp0cQVqSeJbHE+Z6UKe0fBVlHH13ar7Zruy5DnfluJ6MbP3I5bFed2bQzpdB0MxuGiPc0WCETQ
n9bl5E+dAlYUDG5r4Gxn3SeuyVAXLUDmpo5iYLPPjOtJa/A+yUX511lcZVbQTwPFL6okoLz4fFtI
EEXrhwprkXbNS3Uz7ikIGxRQUCsP+T82OvzJl+XVumt2f3p/cHa5aGeOULVLe9hlj0/Fz316NEBV
xsq8w044pXsWzTlrXMgb0Mup1RTW1Ht6Q3ZFUB27DKIKAJkF8m64EkmAbHnI6a5yvjhRqWxaCJuE
/fRKSeJKM7Bt0Gz5q01EW4FNCaIJwl3CqZKaTqnCTLanN3ow76D2Gf6vBqyIx+ssDL7v4Ycx7gYe
RnR8yQxjKIV6kgIchjB1eYePf7p1YQN9HhvyF7biwCs/eyNmUEiuLhbz+dYKMrC+lgVYgCiK9FFO
jSFwIEZGVsO6MaiWeW1ptej6rnVA4viLsgAN6rR02i81DVKlXA+zNZvHcbUhhZSY81Xl5BDWHK3p
BWo9AGchjcZEHDGm41L31i4lxu0M8V5vzSAESzLj9fL32opQuBVNxjeNEijfEC3LVqlazWpDWl21
ZnFVldeOGjm5KYgc53bQJZR18MqgioVxP+5M93WhlqXVT+FA9rVeB7oV9LSIjEpg57wiyNqfMgSj
UdNlABbO//Ju1fOqHKdwHVwTNPapp32XPB0kCABvMolKkQ+ev4uZRfRdmYNgBIEHs1ujlreDlU9h
i+5k/8TIyOn1dD0eocztXf5a5/7+2RQXoRJqJHpBiynsW+3LMvQghOi/XjZxnkVzy+Hikq3RVLdN
LGc5oPq3L30n8+rdEErRfJy+ayJz52Hw85K4sFQSx6zjli3JV4CMDhRQlClVUAeMQ6Y+qlAXF5g8
D4SfLXJXpcSwDaUEi6tZ7TLah1Wv3aKTsr+8kYJvxadoyJyzQWcLM9qdtL40mejKP78mP63jLEMb
FLUvchiY1cabjaPU/kjTLCyWzqWSSCdu+1x9eDmfpxWp3QJwBLcor2eosJfQFEh9C4WRaj/t5Z0u
eBCc90o+uyFfUKBSIckxKOfhhqO/+vRKk93pF9MaY9OgeeHi6sqf/3gmmVkFq71lQqLB0nlAijOU
RAZ0Ywrz6VVurrLupuufLvvFOfj4sw3eMWo8qpKGlFPYoYDl1XfNG5RTmCIxRNlfMGrIyIjbI+Mi
EUSPLYexoLMDQmnDVs40TSqrm1dwTU+hmu7L4Z+GfMmtwZUdKDRWokrdpi2gXoBZBMrgLIebVlJY
tDCm0FZQjSR39Qg4dbYGDaZ7ZVElaOtEg8HIshwG7cFlxl3R8oLmfWPjqLFpNnOfpqGl1P7l7yYy
wtUwal2RkryEkZJ+1fSj1KRulX25bGPrlgTLDgPx4JoEHc3nhVQaWBVoKoGyGO1wqoyRaqYuxgsb
MOdctrQZ5k9M8ZNruTKmVds4EyaHQJeHa5KgMYh7Ep3PAIgo0cE6n6SB15/a476RmpJRz2k8gYKN
Ncb1w3BDguJY75jnjwf9Dq7iqq75mmM+S4UMQsfUtILLq2b79zmX+/wj+G+YamurdPgR8uFf5Wo2
G/UbE/qb3v/xHfkkpOlKCfx5sJPt2agZG7cdrzovCWx/CE28YMyQYiBLqAcnWh+7k04e04OlL2jF
wH9UVK6LIN6TvRrqOxEDweZRgKSVCUktC5Bk9vcnZtpJllWnT2agKJJ7o0BAVoASTpyvl7+WtnEc
ALUCfs6G9JNqvP/9iZ1shvZwWjlDaD2qmPZ6H23bqSam2vodWpGBFOh+caTYXUboN3tqmAfTDrxZ
fnlg9HP1fRrkkX5Vepl3b4p0LbZ/nYNpDsthm8HtAnUMEypR+HV1/6qhIwNy/OFKzu4vb4Jubtgx
FdnWMaTDmN35diwIt8CbVit9SAF768mKc5o7Pp2WXQe6uNKQvzZWSqGZqEH3blT9nJqBM9fUjZ34
KqfqTY7AezWt9fNi0dKn8Wq7WFSg0u4pUxzbHUooLjoKIs6Qde5oG14Lyi4fIxfAzy1K7CtL5tMC
86wESivVMt5nyuJ3g24f8gzv8FJT3XzJtGu1oriWKVzBGFEYIOuhU+sog5QNRFo0NGrw4PFnPUdG
CT7pCtDLNXeJYr+VVg3t+M6JqBHLnlpKSZgn0o6aXRvmYG+8KkrHNce0DUBy/GhYODyqtLpLt4Zy
Bir9RFECVZvBM2PqVHqSmzTTvcHsdo2jNAe0JgOpjyuXpJ21z0gJOpqsDgxnrHZD/MMGaeKtAcF1
mnZ33ZKEGkYxFnvqXN0ervVOT4NaMsNMNxLk3YZbEKX/RXs5A7wyXq9obz7LBkhgtBpTKa0hvaaJ
7ARg+fUTCGXIXaf+RNUWmPmyXvWwj3XMC9B1Lvyx7Z7sqWzC3Iiph3Zufq8kvewvq21Qf85j9ZDm
FEab9ol0bQ5R49K1S3t1VwCAd0O6BFknhXHahY2KL5uZ3fXcNYfVpuhkL6kP7W7FMzLNo5LhSmAc
wgAN4N+0fWpA1y+DSnEfN1UE3uoOUBvnaCbGLlGqzjVVUPavcqCbI1aDW1uqKSCslkss45k4UmD0
Lard+NyY/BxdyRpjl8rzDZVaaHvi/Q9OLOu4aMOrAdUrz6iR3GuQMK6b6ijn5bVUttQrDHTw5FH3
2jyPVmv0Z0sK4gav+D5VVLBIoJFdyc4z5ooadx0dzUVdKgvqSbtuZXtnUORP3UjCZiL/yLnq0aHu
g7HJruopTVAJyKRd6Sh+aS2BMnfjLnbATWHI4ENbVq9YmltDSYeow5ZYRbpXp+GGaUe7k2UfTEm7
skvjZwO9SStuek8z7Igi5IE7LY1KjeyVMk13Q1uC1QhW11a+0cYOBH7TW6kn9gv01b62NRrxmpQF
S0cMf4auYtAkbeEmA22CMievvTHn/tSRyVd6841OvW+Y1de0sCt3TKrMlQfjOcGd6UJuaUV6T1r8
aTnO6I6ir6+lrjZrULmxoMdEHojU/rRSCxzwWTf6NOnSmyUpMYqqNlGFQ16mWu2vTS+7xVLa7kIG
/Fx9+Ym2oxTMef2PKZlNWFYW7uYuxeSHMjENY+sxl5DoyMk+BgDejXPle9KO39umr11ZKufbuSk7
V1Pjg5SNAa3TA/itHyB09mvUu68LIQtoTvK7ysIso10BnavO8r4lZumuBn5GrY6JX2XFHULUcDNr
FCPLsYUAUo6aj6rID4tMb8lA/GlBj9vs3tbBeYizQXPjdS3dgUKAdKDPU7XeKotNXdDbod9fT0OA
KTust1xeyNhEYGyydzm4HH4Q7Gm5lIXblrnjtUrtGTm5LrvyMZGqUO7mb/msSy4Zlmt0JEB/CELO
gt5Uqh4ohaG5STb/6tfiHo1oaFzo5I0249VM5mfHHAYXn37X6t33Nf5C8Z85z77I0yT59dR/pc3y
JZ2IP8cmkm7bpO4oo540pmDHzlWoSMivfZ9ZnhprLwDOgq0sbv0xX7ylh/JgZhyNgrYHVMpJZCrD
zUTT50wdnqCuYVzlKgnaRg1JLseuU6jdc2qhET/HrSdVQAc6uETdvCUYxmq63AOLAqD2rZ26Q0dx
qw5a1E424LNLfzM2ybdWJzcDEkS/NtPXVZ8PcRPv2i49yNl8Nc1wr04OF7sLaIrLVlauMqWU9wne
AXvFyiKloPcK0Z5Gs/c1FZtIZZB/5EPhy/1s31uD6Tl6m944DTliFPpY29V9apA3qEc+OFOxq7sB
U2odxpwMRDmz9wosYp+nQ9Cs/aM0TscUs7IAR5PFT2QFHHVZ4Wlj+Ya5CK9lsVRK4yw0k+V1XvVD
TezntlmfzdpxtYLqvr46bZRWys6hQ+I7sV150BL7mY5KHQAUpLtJ09tBajTDnVrQ25nEECely89M
XX4ZBjCIo8LIU0De6ZkdkX1D6swnR87GsJcyA1kA4mKF+84de3pbKdbbLJXEW5fWwv/P9DEqqDle
WwX6vCpYn4NRqYhX95n0smqadivjNovUtTAhBU3t8U3L8tgzqHKnj5aBNgxQFf2gvRC7kAKw2CWY
Im9aP8O7dVcYvblHID7EpaiVsfVsRTL2ke6wNOUkGRuAgDaKGekOa9SAbRTqzcBF+BhI8whjvHCV
5+m1eb2c/WyVHWwoeaCqBnohVTtD1C71aMVGOaK4Zv3In3RP20GoXgo6H9RuDA8tym3PeZsBVALw
DaQ1qIja0I39vM7Kiee6yeoRuTurHo410N54GBHg3phQ0BylB2GfdaNW9Mkm9y5JKmVVnQY2u84K
Fhkleju6vJEbL5JPFriyaK8ZmH0ZqzFEFlDav0j9oqe7PkGw14VA0I2E9ZMt7hWiylplqTFsTTUC
qN+lHqOSSw76zzz1gKotVLfbQ0rMc3xRTWyrGPvJNpeUa3FFIE2GnWxyUNr/y5ZX5++U9mL+6413
0Cdj3JGo+8IapgELNZP7UV89A1rnYybowYt8g33Zk3OndKNlrwNWlFayGyc/iCqsBTCX5p7FWIdu
Q6tYkTG5y5UdyszQ8nlsxnNBDyEH9PaW/WfK4Uj6c3lVrLXuxnAupGt9gY5agQaJUfy87O7/xyn+
sMOd4gnMfzVAaOBOBjC4RXL4JiFMrYfFbx+6RySNsrC8thmrTrbR4U6xXReAQBPY/JcjFhcYQ0Br
R0bfnS2/Qd+97Rofi+QONcpRkp2MLQ51nV0pZuPHjZAYVvTBuMOMIulKlxju9z4OfG2EGgnYQ7wN
5mB4apAFpu7fyKS8R+GPpXHneMIQdNcpLCLitpl/0mDcOd/YC78K80E43S3aSO4gqzGaeUkKr4yz
Rx2igpJ9d9kfRbvIHWLHmWhmIFUMzTbUZOqWzd04Pl228V44vnCMHa6VUnX1kikt9mwmq6t31/0E
v2tKT60md+weBpCNLxSPWcfwBZYFAcThAsgi58kop7A85l4cDdG4W36yG7oJf4PHiS3j/16mJXMh
RKuRmZYD9pIxaLBpwI5GaTiCJQV9gRY9PmevuXOouSCMFFTQ/4/r5X/dEgLLn4NxU5NZcSScOAYx
K4I0VAooDwPlg7rTHO8E23rZLTGI89napJCVziXcko3h9rehE5LACSriOodv/dFOhCFMtLVcQIln
NWsTFRcaIOgoAqE70Zge7SNr0gBSx2vFEYJt2T956WuyPTi53gbwvS94YrMEr79+b9eON4wHzIi0
IB5vxHpcok3lIks9lFZFNBicZdWdjcEr5FDw3URr4sLJVBtVOnUwoalevl99gKKVne3bIzgTwCBU
gy5cmLaKbHIRRnLiLF7Z4f/38rHGk8sHDOK/cQ5FFrlw042T2do2VpncjNdaWIfzDiICUFB2W5Tv
E3FuJ/pyXJShZYIJ5B5LZNPia+EVQZ7fU/Qs2PDvogWtB/ilSGd6qxFpY2bc0qG/g0oYj0YyV2UB
Fo5lLGG7N4FnKY4ZqLS8Hp3Pyo/xkUHOZEZEmCpttWg+WebcKFFIj7sXltkg6ERBj0dR5FY8MPC+
ibd3c3dP1sk5kFEs9ihZsEZ0JwCoy1xEpDrs954d9RMLnMOAD6ZLNLaTY0xdA7GTPqft9xwNwsvn
T7QSzk+GZcTsXTfgsu2HfSkf0nIRnPDN6/xjJXzzzKiksRooLKhjsV+gqmF3UNrr/MvrEFnhLhvQ
MJaoIOCyqROUutTaRWnMp9ogWMy7B1/4Lhp3zcQrRJ4owWr0qLxzfqhg/VZudDCWqLvRm4PEy4L0
F3lMr0DJ4Jmom7vmUX6wvqpXwigm+HR84wytjhl18B6fjvQP4CdxZdD2D82zjTJqZf8T69e5di3T
Nigg0jEr9utq5l/7tXn8/+08+5knl1JbjpVENXiqhq4INNNdmqKzUQg5jNiZurTz3F1EAYzHAAi+
8BINgRZOD+stYy41MTmBaKo+MWXpbPkNMbbtXNEGyZpmyO8At88r1AGAMbMB4vPzJD8VALfNxd2S
mQB/Gcc1zq+tsT70VeWhunZ5a9nhO1vyiWFua+1Wb+dKg2FJQc8jt48jmIG16mD9mrNfA3FuCJ5m
l02ez7cDnAWwL9O20ECBzL9vl6aK80nrBrBGquCPaDwD5U9PB2j+lYl4V3dtpAO5F5XRKJoO27w+
0L0Dc5MCEcszyrektDIlR3Eb+CYwVr7Qtzl1k4C8B3LUqvuoKF3Wn/zzJWOxwEOowLLoCg+JUNEC
GUuozrynjp1HDtZrcex32g16Ergt9Vfs8rLLIxEabivGn9rlYkmvj2XTD7BL2vioj80D0BqZp5mY
cqxwxQi+7FaEPGkQ83iJPs9QMh9sWFMdeJFtfhlbqBj3hvIk2E/2u3m3PbHER/xiUZ2VxtYAOJJ5
mCLspUv3zb71FlcM8zvn4MLr99QaF/lVEAmQ1oQ1+dDv6QFicVd2hLnfV8lyqWcd1XB6Qm3Nt3f1
sTwQf9jF3wQLZq+oSwvmPuRSrdCrsvAT9Ki6qQ7jjl5Lkb6D3qbIVQUfkY/5OUFX2G7wEYF0BRJl
0jEPj2N5G7uJlwYYMvaJ3wmeVlv3zOkGc1HISQww5KewuRYOuN13RBWh2DcPwgl2gQvtkjrPVYVW
Tzguy1udymFW9MSF1P2OpuPL5Y+1tYMA5P8XzDlbQHV1+VLgAi/qZd9T5V7CYK/dtoLTtl3gwoHF
SDjoxRQeHWeV/ZoBcPhvUa30lSsayXvpmO4Y3U7uTaKxsc2eg/FhkIfKZVoPyGGBy2LBOVDc/HF8
QucBWI8+KNlz32DE9eH450MprPp0Ypc7f21SyDO4WN+rTwCVH1C79rNvi9977VEcrLecEaA8IOYx
5W/oPMCDpEZtzCOSHivuA6jlXtGmffgLDzkxwfk7ZFAAv45hYk6HG7TbwArpTnIpAl9vRcnTlXCO
aExqKvcGvhdSYgCsANGxn8hzHTgscjSutr+8qu0X0smy2CE8ydMmo+zNMcZ3IosbR3XIOjXT3XyY
g/43JLk27/LT5fFPpApVZZrgnLUYwGP1H+2qVgPwegG39mRE/U16UOdr4So3qzInq+TeTWhmDvlS
w2zvNy/jlwY8wKh8WWGReBjlTQ4OXt1VfasErLAtAu5tlrxA5QmSNojQMu6rz3sMORYQWQ8zex2M
+wWWKNTrmDJYHjTm8W8C86k17trpVNtZih7WEgXr7JzrYjSEfE5bd9upEe3zkqY57uxmWvB8Q12t
DAFughpsuitC0WqEm8edu6LLnWrVEY2BRYG2eHKwrwe/dn9HKn0zOp+uijt8CmAdtlpjVen1FOje
Mt5mIP72dEhFlYE0ff0NAWm2UXyScGqSO3913U4kY1+L8TvoqDj9D23XtRy3rmy/iFUMYHplmiCN
ZMly2H5h2d7ezDnj6++CHERB9EAe33Ne9qlSlXsabHQ3OqyVEAdNcae8wfgCSkBLIQhBW5FuLZC7
gZkpmdoEtMWA1iCcDCN3zjI09QXJz5ZDXkvhLhwmfzBar0KtrM0/tVV/r4nWboQfi6tRAMx4KuUW
IuYg3KUfi+N4pfv9I+Ne7heNL3xZb7nmlU584w2zIFVe9LAO48ToqbT9fCXB6oEqdiVdVqpbS+Oc
BqbKcMUqqMdKVyPAjYkTvpHfVF/D695HvrCvpwdhIsn+0TPWyPffaNLPmIyEisORwcTTK+WGETy/
6rJtPWPXCnIuZO4wxV8biHSMvqL6j+1jS9Veuin3xQEoHIF5kN60bvIv2tw70RTzZthbC+e8ShfX
ep/WOF3W3DQqzBWHHoBHguaA7ljmC0OA4JrbnGfJjUlXlxHy+s6XJJRBwV8VNJ4FQrD+MdaKG4CC
K2hznsWiBgGvBCJ7NICq10ZfXUSVLZLAuRKzUyti5LCWEDNYey2UbrrGlATNe9E953tyfZmZhYSR
qcDGJcid8L3Zo47Lllha6mt+5sVH4ecS3QPOt0x1qWAnEk4SZPTkmF1hUNrFDIS5Q+FYyOJ3/hhf
dOMwTJx1JkuV49FZxu4dVk8eBFneVv7zZO4vmm5G3iuGLOEMGSGDGaS26WCEme4xagpKApo5R7MO
MDELtKRy3r+CTVqkI5eUVEoStzZh9u99Z4SYppM8/mOA6kcN1H0Ulk4BBIjdeb0367JrvTkfo5bg
0xgbiO3A7GLdTf7g9pqbx157qI6Va/vlFdZJYVTAhEQ7gtyWe2CvoEM+fflLmzJldkSrTHugaokB
RtwW1o8H/UrQgNoG558CWKOM9uc1/82tAUQvaMmxhcWDnsV120zNDGn5IdonyZ6ignVSb4fr+ghu
6jRz6tkdBEK3P/IvmTwIZmfGgBINcWvMoXWW5cOgiUoCm+8HTPH/VItHuzQw2B5nEtRihgzsLqe4
k1HjQLdzZgzvGPR16pMyCXIm0WnyAJhxpbehmUEzzJNCbOxOOogVe6dA/yoDrb1wTfU3AepJUc5y
06rQQNUg/1QUfMK3BSx0wbZNdiu6J9s54ZMwzjTLzCoGvYEwUBtqBcjI43cV4OvPmySLBi9ziych
XAisiWSoU6sgt5hB5tOXH7u+rEE7mB5NdbyTG1sA8CGSx8W/0Vzs1LbxzbrQuIYncAoAVKj2J2KB
OV79dF45oYWwX7O63R3WQLRehjRmmGwZjILVF0Vqe1d5c7aLPFF9WnTZuAw7qw3VWkZ8sxY4rCBN
sMgUnNdJJIELgose0rpGKzAIgT08Rpg/brzzEn7zuDNlDbiMQJ57bDusTm02tKhuNJwaG88gdTDu
azxZPQLO7Hw5CrO+7bD+JI47s55aSHCZSeQGG5CHwxhGDInfLe3HvkMDYwbWneI0WAXSksQV6Lqd
Aj4J545zTOQ2r5hHxkjDjKxTCh2GoYORBmz0BVL0mpGG7Yv9S6bKDfooxhK3hQKFm/K98Q6rNG5y
lQfZbnpDoveziyWGwyvmfwWa8vO/erdIcvJ407F4rLrPBylUlBsvjK1PenLpBaDxw7xrcRl+0lsx
WrrIHS+dKQB03k+bVTnPrE5a3lkKZJFdso+SY+oVrvyWAhuhasBG0Y6+wHC27+GTQPb31SUhRUgT
IGV9f+hGqduBV2rRbnoMbVA/sh9xqxZNgBj/mwD0JJVz18mQDkuFFQY0UPSANs/VLHdKKlJTZKuc
vx6qOSXxDDXZg3fQPeudtVO8Ib+Z9xT8xdSP7TfA9k1FPkhkrZznxtqMXuQD5LKxH+rN7S0bzoyu
2RctitsLB43WFsS5IbmLshKtzp8SUxDu/JLYmQDZ/Ov7wfmeKIrsQjPgB1QEp+P3me6ueZzpfoV+
7Eu9jPS/TIfv9MHH1oZRQtpwJEcMu7KWPNtYRks+PMx37MnxuoMVmBBP79lYsSGVMQTHxv47KWYC
FodHcjDjbY4u4O41XNEiqZzzwYJT2lcLDAgLHljkOw6N7mZ2K7JTgRvgm3xVMQBt1kT8mFt/AGzE
dxZsPGLconLS7Pg6ImyRVPb3lfOxsikncqpCOXoa8fKWYsk979+Y7Z2zFna8Kwlz3KdWV+D4yuWb
GtFrw77u0usxThy1m/2p2w2hiA5RpBTnarLRHiWlh8iZ3lSTDpZbKlBK5D41zqtIg6qNFnOfLCJN
N9ivdunNj5gkHL7+Tfb5dOM4jyIZ4KpYehg+1lEGQG8VPrEAHKU+DJhVUDGEKixabDYWV05M41xK
g4k+K2F1+dYD4wFWLQHFPt0wYkls33wnekz9juyFDQF2nc7YC+FymlYLlalnr0wWf58FphGlhVfE
X5FArhI76OkSdhKshSWpisFgkf0Jy4yID6mfRgcRXKooK+bJOgtKxm7UoeEFVVhBSky4bIaGSkMp
e7f8D2RxvqSTGzBZUxxkh+oysxV6z26E8ZqCkyCq8xwtKPrkhklx/yqfBmURmAHdqwdwsRWARcxg
JxftTa0uBOGcSs1e7GTcOknxXKtIO867zMs895iW+v7V2Ek6ys31teJOt6+o3YlMhHMuhpSS2Qrx
2f7cRASOma9aYXu+Sy0WC6JSdWXsxaiZAMNUIIGvUWkZqYyqxMlpBjanmg8a7YPz8WxzMHBlCHyN
Si5lGfOUEEEewdPy22T32NG4/dv3LF+WSpTQKBtm5H/+ZUROiV8j7TRr7ib2aV7IEpu36CNxjkLK
qwb8aT9k9YMPXr1jtwsZUXWL3ldlH1+RIwvcvM7lIRHmNtHVhlDpCizgmkevaAWsLHOnelKMCTFh
Ui64xDrnMNowVZSelfguXXYTfkPObVTVVIV9dNE3ZP/UmSitc06DzlENajN4w0J5mMK9Qe7iHtgS
+kctTQWFPqFaXCqSIxdJAWB10YjApjPUAL8IKlMGkshZST0CgGlKcOX+vyoNK1mcgcxjRxc1RO6N
Vayg9GY8fu/YqlR9rF2ApcRvBI5LpBtnHqZlKoklQTd0vX5u/r7+lSiSxllIZlRRHkYXnST7p14Y
4+ogOQOJ1RCxJNNgjNpDL7V+Lw1uAohabITQaHFgmZ7gKDedyZNEflagKXQ57UJIjCO/vx5vo2My
HxvMkVQeHQCheVE1eCWPHfbqEQUg6zFRCxym3H6xoiDSVecvNWIarySUCl40WGL73r4ifgLoqAmI
YySQ95EnApjcfj6t9OHS0tkCihHmNVF7/kZh/Moez04QdUCc+U3cKt9+P63EcQGnNyLF7nX2uVAD
4iuWr1r9EhkI50fUOLbMOmYfbGfsLMnXAANRXqGfVAQ9ugWi7JS5ijM3gB8GmNOlGpUZ50niE5lT
ANS8S+MgMsz9eTPZjNyrg+RcSDe3yQxgHbwKk2tTXsCY+/B3Ajiv0U6VQaURAnpUW1WjceYyEiVw
As/E7+LGYdYqrQUZF4ycnZdl8au4ZUEro6vJ/8TnAqDz+SVO2jhJOxOR8oLotZne/DIF4Po+lzVE
8iQT6cedwsqIuqqr2tMr6qqbKcdKIOcz8kyeaKrAxrNGdRXzqstGt4oixzbeGk14OG+H7H7+/kJZ
fDdfCtNmGNiFiswAc5BuCUYv4EGdF7L9lFipxHkJrN3ZChLT75aYXNEr61o7hlevSEZFdsjlGpVM
gSyWwA5fpPfixPe877NkzkmAvMsE7hwsg01CoA2m7W2g0dgLCDpTX/KM9m+PkXMaUt5NjZVDuUU5
jgXxY/q2HmKnbW+lzHakUL0B/J9bi4Ywzjvdl9xdtV4XGXsI5jPaGek8uzIFyl05xLVrJEspUFNg
//yoP03UueuY742G3B2xKqEWtTMB/rmO/IK+P2+aAvt/zMlX6YAMknTcF1imbSYONR4m430qi0a/
BIbymCWshMTEjOigQUizHIAS72jXLO0Y1YN2XA7ixoVIJ86BVEXbzjWBuKF9l7dXFgjirL88Ni7R
GEpiEqtklrj8M2unOHqwAcR8/tMIshmQED73vA0coWKVMIRl9NjyfOeODXBTwcpXgsgHM5XCK30+
7FuPxeLVh6q7qmwbINEFc3/Uqhkwg83fKsU5DarkcddiOe637fNXlAQETlHh/MY0AsvPzHGQF4RL
ka1zbxSQxFZKacBZMKdofWZwLR2IP9kwmp0KP9j2m/kpsvCTAQvg/GKrg7hLUJ42sYRAbvbj1Wzx
EwFJOBo4THy8NEd/Avm8U5Yn1jif71ibFU1P8W0W2OTjhuDKJkNwtqk1YcUO+TRgE6Kwvv3dPeMn
AbDap5UNe8FeWsAROKhHhOiVSk0rxxOxIFAxb3vpepwPpmgBSXRqnO+Q7TFqJ2YXUvy5xWCoCajV
88cmksBlGumkFUBKxaVqAIcCjF3JiP3zEoTGzfmKvM8nYrP3/v+gkGGpnJcooxwotymkscGFdsJ4
jVU67Ob2u9C4cDZ5dZc4RxFZFFx6rBz/9Dr5MaMvLsSyiHcmy+U7+RQzAzb4SFgXZQFiiIG04gPQ
bq+Lg4bO14dXTPIIrINv4bcECxbNo/1dGbuSuMDkhZtIwNLqlo7s0ZNYpiBv4sEbgPOcDBILXjIw
O0I1cipw+xTTsc8NUMr+K7BNkYJckhEvtIgBpooXcjD4ccEIu0AG547gWwZq9C7GZqaQgFGUEWjs
R60cx9Kny6jEMNHyK0sI8q8Z+rSjC87cyFUd6a/Di8a5kRJQR/JUwY38+XNCdKCcP2nrWDcHZqMJ
gDzVBLSFouKJoBoFTq3nxyeNmDg2S1gIcuu9GR7ygO1XR+k1G1RMsZHgnTcSkUVyHmWkZt/aCz7X
lAOhSnrI6961ras8BKOliGFYdHycOynNxk6MAbrlyvU4vSnMr+d1Edke36+X5poCKhrKXBolRe6f
cFUOyUixwNFC4p97SMHp8a36mBJFj5lyURM5YTm6dvrl/PltxnxQwpqgVQF8Eo+8gcHiDPUupE6q
LrslwKBNGh3TUAROu6nIkxi+YN2OlTq2jY6orA1eEn9pU00Q97c/y0oE91m0fLF6PYSIkHayo2Rm
6uST+a3TwbdsZfJ+6vTJo6lxrwPv46oCtizoWgfRQ0KkKMvDV65QkYof74iiBDGI9V5KRO0okQTO
wxcmrm7bsS+2w1Bz5Oof5it4Wx04KcDOdFTgoh9EHoM5uReBenW27DettBqAiFjlGWQCzt0zZ2kG
12gNmgertV0jFL7GBEbJr7MpRaf1nWXA53bgTaf/DToQ4EVgCSIhnGMvwdJtDRKEVGp0PxRaHvQl
8KW1XBNcMdHhce7dXCq9rwgucdNZQTfVHsCxfQD/AylK2Bhirpv/UKZsoHmh6zbY1bhLwFaMs2nC
h1pQ9wf04oMkeYx9udZQBmMbHt2ClUsUwjCsLZwD3bLMtXDO9tOUjvXI4kpoX8fju2kQwk1sJYxr
CZzt1xRbR4+VNkblYCWJb7Z3jfqfufzXdyoQ9NPj3P5X0YNM3stS5cq54v65u1z/AO4iTFkTLy3I
M7DKcrWQwYnIN2EPYjMfWAvhshtFq2yVjPiIJrmvDwNovEDMsGB1rDmY8yvWVbfygbU87iYoegpw
7xJKGY2yb6v34DVyZbtwBvtt02p/eYLcbUiqKsnnjEUCSXY10CY19EavZv/8d9qcH1zrxOU4MZoe
ad+xaBD1bji1N0nYfpwUoLt2Yak4ukXAl2y1OzpKtluBlHBn9/HsJbVpA9W++aSWjfQ5Q6HLMQqs
Dgp+HbsJ564plxX1CpXyNMIXZikEK7x/X4RuHfKaYTWBND74ao0U9zVrlTCnEF0lR+xFHieMSYN8
QLg4tJmQrU7e5l1QS8K5Y7pNptuzTUjwPXhx0Ds6CdSgPb5iWJT9k2eOk98rb2WQk8QjPrZ8TPbd
hGLk6MbUVT15n30wRYVwgZt7QaAKVDubMGlxC2S0uP7Y2MUlaYSpqDZg9UHQBiDD5wFXbUdlsSMb
JQbjv4oxIvTDTmCDm2oohmYYBL0Dmx81kcPOAHQt4l9T/yiaFTOKZpK73LIRejMBCIAoj9hM0qDP
L6Gcq6kwR5M2CxP6/4T+vhbGHWIxEKkwdXyomTHA5P+Vls9wlwTnuGl8K5U4TyObSTcbCT7Vn79F
tyPDShbnN5QZUITqYCIxisie5nkw2/o+SYu3bZqnji01B1IuXpO198NYaCAxAgZUnn04r/FmjvH0
I3h3IndyufQTfoRmY0WoNpzY3HVK4xQgf6o+YKL+vLitPG31FXl/0qQEk70KxFkKAC+lf7uOelTW
LxjcXEvhchew+EiAYYSUoTRuaN26TTO8P6+IyPh5x2EMpk4n9vVe1g3//qrZXKpi0ClBk/xSaZuZ
2coouJylCeNlSRtc7GzB7ojsY5EsO8IPt0BUlr0kf8X6Ibu+L7z+SiTnS1prtJRpgkgpuUb16Zhr
h8gsAyv90NKH859OZIOcJwEa5tjJEc5S6n3SWl7eJP5IRS87gSfhoSgKM1dam53h/8Q+OF+ytNUI
8HJIu6D7dE4zRcb/noezqGgbDP9d5iNFstjfV2/Vei6pjZ2fi/wx+92/M0GmF+c1uqzUVayBP+Vx
rx6gOHe/mCT295VWs5LFGK+FpItHyETnyPkPOcNLB2g9G/YhrOeeS0WYcpzzqGjSlbWO65XFB+yD
udlkC14dZ30vE8E5i9FW+7YDWsfLKC1ua4hOjvMWaVbITThCnQsyApEsLvuI9DmqDOaZ/lzWOSfI
jpBzGNUIeraEJYxpv7Plf03lOJQCP7v9ePjh0yGDHzJplqmYY3QJL6/mbj6OVE3VLKKCu5PvHbdN
iV9RSKwxPnsKSLPb/JSgW6L44MyuvElUCd1+ma4Ecj5D1hoiqeTRP5GjEl+pn+aAeow5osDYDhBr
Fq+I34gb1tvJ40ow50JUPVkKmb0p0ubA8Am1a6yaucXwynGXx/GFF85xJY9zICNoOOZYh6KP4Sx8
r4DeEmJlPDLAslvdfWW9+cu5FsyVaM6h6EMoVynWMANySowr61jsc8866BhyByhBw2ZgReA0m0nx
SiLnXyI7V+JUAdlALhUnVKlutWZyyKy4Fa1u9aTfh5J3PifZdmkrkZybmTD20GcRRP751RfaDudm
NEWeGp2p1/035E5/aHYh6NaG1oOxYttNNG8u1I3zNVkHgLoerD8bqdArbsamE306Sb4PHc6JkWUs
OFyUeAk8Dt+DbtJSq+Lh+z18Gjt7/T0Uacc5nCEzRz1sIO+FnQhDH/ssZ648v0QObl2gs0q48rH2
fooMz0K7u8hkTwNNpDo5y3RTZ9H9390DvvsMutoyyqpLbUX09TjXYsp5E+c5pPGlu3H3ikY3cxvn
DpRzK4haEkkrqw1MKdrHtPcK7UqfPkkGOEKHyUOPeGrpdSgFudU4Sh07tCBeV/ZukhK/0RT//Flv
pgCri8K5HLMGatTUIViaYH2QQIlbP2i2QMZ2DrASwvmaojSqultwwgPwXaj3iO/yHTEDiDqvWjbf
TK5XEjlvo3Vx1WJbCIWi286vG6D2BgO2sBuvylMM2igncc1SEC/4tvVitVaxtBC5aOVetwCXbSzH
qZLfajMoDmZQWkuLIYgYgq/HN67zRM2IYkFmDiRMassBeN29yBKJEWU4fNc6Qgvtu4P7icaXWw4I
OsGQAnpOGWQK2C5zOt+4OW+cLJ84c1f4XfNkmBqQnMH5hEnnDFFg0V7witg+QMMwCQHbvcw3y2s9
sZeWmf8kJ35WYfAZ0M85Eop82p3X5bHA+0IZolk6UVGWsnniBLkCu/Yyx9OvRl7+cQ4W7PH8MajT
5pv2STIfDONlnLR+SKbHcKFfM6oZ7fgaiNbN77USxOLW+knbykaSF9EUpCaYZIjTtQK0803nuRLA
BT6gPhrVRJgmlZ07IP31CL6Wkea7vLM/Cz7Ypg9ZCeOya3se+tKKoM3FD/TNSLSSyM53dX5hHpG+
aSGRjfTmcgDgpl1/ZBS4I5Y4xZAcm9a/ksf+vpI3TqUGFe02AKm8T0dn+pQ8dlrSG+O2Oaj79FTd
CuE4NpOXlVAuAJIo61XMzyE1A4C14qHjWzgMopgE7W4RAhSLjpSLb9QspnDRYDHyztrZwHToHVB8
BABPew1dmkg3LtBRBfwTVY4PeFHaKZLGBbm6LWTbNHCSfz62tLlYZD59NT662WY96EaDc1TLqyz/
Yi+xk6VHUlIHixx02dv0IY1N5/wVFPgTPrzRQk0J0FSmwFw+UK1He1f/SwnMfFY3QB/D2lrqbArq
HNREpXTUG0sEjCZwv3wUUzq5Be8JPpO6YwQGQCfbPZIzCHd6Bd6R8O5DM9O6kApYX2rfhBgkMiwJ
vEe6EqSR3VwSOVcGwfmOtkgWg7TQKmw+a5nidnruVmBhP28BIpU4Z9HHbUXoo9lZxdusR2NfyXYk
Tv1ySC5ZHlqbOOcqJuxfhzILLnPwfaHCOtifDcfeYSwbrIP+ec22k+LVAXK+Yq5zy87Sx/AigyHr
R1LcH1kN5VXskZtPuZVAzl2khNqqpsHbM1iiAUiSDIq+3wkdvODW8ogpkz4MNEqNKdBu4zeqz5Cs
yBvTl04IKU7qD1dCtg6BI+QBVIYMBHZqgVv85+9hQcjkEVSkYtFsYiPjztJTPl1PYaB3IofBDO1M
psgjp7QzKWjBosjPka/vmaIBIMdf8J+Acby0bPJkIjrnQShW2sk4fY9f5MjqepKrjEAhyF8xOiCy
E86DJLNmxSbLr8KywOBm7RVJL7pk25ZhqrasEh2dG+5OF8Uk9WrNEsY/5ifY/mpPorj7PEoaskUF
RqhFV5rsd/WXutgZJVgYwo8C17F9ck+iuJssowwrzQtusu6cTIeBB+fefeX+gA16K0J73q7dkZ/y
NL7Zp1nWEoX61ikK602/cYtPstgXXUVkJVJQ6a1wjCguMxgTHe8ytJ07Lx7uAQMJYrLLRlhW6nFJ
QBlXYUK7X+olx59gsGLgiPNfTuObfhUyNmpmEJW0uauHH/NW9GQ+b/FY+3l+fk0WzXNj4Vahitb6
hjRfgars1Br0TRwxRs0Qm/TzeNAt+bodm5s5Gx90pSJePqvhTRSbjVN3aezHs3pbF7ND435xzCFr
nFzvclc1q3tlatwkq3bVXN5WE12cbDQDBdVw4OwdOivcR7X9udVr02laKrlh2OaOoqSV0zeqk83a
Lqs0QHviXwM+pa9n9b9mE0eiaL79enuyI867zNHYTkRC7sjw3AzJ/4nnVhRI/l81Jic6eS5XqTPw
YUYdTl5N5jsrkZ1cbbylSz+SPEOLhmZ3odS/GVDOS/pCcmMtsz2BYxApzbm7oa1TJWphXvMtQ4xm
q0IVRoSB98mI1F5RzRTpzDk9s5jNaqHQ+eX0lzg8bScwT5+Uc3vW1M2Z1UO7FBQFJdbmhqB7DRy1
QCm+ZTlgc8dOEij150Fjuw3z5HseXe/K3ZFyWrRuZl8MpESY6WZg248I39Rvj+1uHPcCE2HO7GVy
8esQH3/QSqBC86hObOTteuwYO9kHUk6N7h1DylFjR+zxRMHj0eGvBIKeLqJZtnWafx08HteKV7Kk
cGjUglW6bNn7vjaszv8AAsBtfWxXTvf97m9jI78731JcgKVEWe+FsQjV2849nz4d52Cm0TbaTIF2
RXSyCRjf2wMwtwUvLkGE4udUZb3DyjCrQVXK4oNY0NVjgWsWSeB9Rt7PVE+hhpEmnmHGmHL89pdG
znmKGeO3Q0Rg5KyQBqzZ3Bv3y7+zC+Bs3ybiDEJwqfjl+DQh3TKMUEmr76yj8sDGoxM3mt+qwQxI
eeHbcdNDYY5YNVTQRBgGF9zGcVYiPUZwe1H5Eeq2+bVWojijM9Qm7RITqsnJt0YqnN4WRS2RBC5o
TVKuyArqdEG8oL1g+yTNLqlV6ER5PC1V5puYKiaQosVATqkup6b60qTXPREY9Wb2vxLBlFx5ni5T
gKZWdzDqSXpnZ3npJrIWuYUZH3ossTnymP1z3shFEjkbyAaqdamED2M1QRzeWdWNUh1y+VTJotu0
/YGejo8zAYAkDaWcx3Og3tH20Hxmz41+X+sOKk2W27+3gvrUiM7zZSpjyKqCL6+zySTZ4IVWIC2X
CbbjTXnW7peq2ieFflsNWu8aAI6JrNJCQllcSVb2caaGZ9L6KsrrnZRrgawaD3Y5t45Zmqelmm3P
bjW/SQEWlNP3TTm8VaLiLk7MyNEYnp9kIykzS2vXtVXjTnX9dZizf7NCU72lt3IwHzZlUMRlsRv6
xK0nLfIqOfomlVPqLYZVuqTJTqVZ+pMZa05D+k/J1PYBkGlL30gbTzPVYTebLQ3asfSmWct2Wd3i
/xnZ1zbN8kOe1tirNiTkyHn+eWk1I1jm8mNu17bfzD1St17F8lOWK8E8KEe6hGTXJYnmRkpiuDnB
ZqI1oEugz7Ub2tj5waiM7C2LtjOi+DpThCNPLx2QoWggHWewtVhm4AefI2VulT6Eg/3/iHpMFOiP
MculE52nVa8qs5PilgXY9JQ2mTPmfti/P3+XNpIUCNGIjgoyIQbhcc76Uf5RaX5yqK8lDX1E+Xie
gYFhzNQ0LIMoNooS7GxXriKXSZbloTU/1uHGt3IFoML+WJ2U+9y5VoPiYAQZnrnx7mN5DSJWShwx
GdDGM/v5j+DevFWYh/1i4Uc0C/iH7AqsByxPGnEjdnniyiDJK76cP2TmkF7oDQg5i7CpPFXn/PyQ
xrCkCiL16ItRmI5hvovKNDgv5BHS5JwULruwp0hWCIWUJHfih8XvbKD1O52bfSrASOSnh+x+wKgT
I1KbrnvUQOf3NL5DN/EVueHLtACHvNKYT0MSKQNJiT0jTBs7Fak2tv72yhFhAYiewjLGy4CA+CZD
HvaLUO7ikwK9MaRpVKQ5KPXim5zPCDptquziqPZMM7I8hViVJy/lvUHit7HZfSwx0IZpe3nXEWVy
KC3AID3HdD/bE7DAVMkQRKyNJhI2k4itm7Zp2obF/8IQS1ZlFNrIJcAtPp16LEBaDuYl98KsfCN6
PJPERY9YM+281HuKO7Y0LorQO8szwiCHPM219ss+nXfnDW9jRsKAUgb7AAT/5ds8CTV0Qw1zJpKB
79Ir6SYBHI5Pj9N1wbbkXPMQvTfuz4vduFTPpHJ5R5Sl2WLaDSpl4eLoJkgJ69RpqZBMRCSH/X3l
tCZrTkxQjdNg0h2K0kJ1LN7p+2LXPM58pvtocJDnCvK2Lbf8TDvuM8qqqYezBqlk1x+WU+Vm4L6y
j+NJDHgq/H6ce6K9hAENbDwH6TUWrQt39Kb3DGQ1A/P2UiG+uvE+PybCVx1zSJzDeqYj57CUxiZp
KeEL2pWV+bXZ32h2dKdEg0smfZek+VtbmgRzFC8zuue2yjmmupFC2TbMJWhLFMMw/QLohEvs0iZs
rga41/xouU6TPB7Nagii9FhNobu0yJLqt+eFbLA7Mj1+SeErNU08p8ZiwT4qHxcdhMCpF06OspdQ
9AI0hD/vCtQ03p2Xun14T0K5+G2ZTaHpPYSOSO9y0EhLQpq7TRGmapm2bSNTMDlb7M1miSQCm5B3
czCDHlDfz3vi2Xe1gxVY3DTReK5IIGeEPWixyw6zUMGik8mVyuIa0HL/XXBuK6U4o6OD3AP2D+fW
2kaH2nDuZbNwlXfbZTxJsbjFpI5IMzHihLmM/IH41U4+xPds3AP1aYF7Yj/4xc1dieIMISsHzeqZ
ITRtkztyglkIO7xqJMuxh9BrSXo7Zknq1NJABLdrYxIfhr8SzTKPlTvO8ygtS5LBHbtS7sZvJhCb
3md+5NuufrLewl+BJdcb3/WfxEXfrRTrmXAWfFfCLXkqpqhApJOtIlDb6lutAfeiGSq1cbtluqrN
zNX0JXOp3AVZEvdOrtAQ+F/6IW5VNze0o16QQ7SgZVWU14Y+pwGo2Y9TPZ66Wr/uq+QLsUwNVNey
5Z03wo2Cq2GphqKjpGDj+cK/XIxhMKOYLZOlh/JB8VCpeUsOM9h8hzftOyHhBvsOnIlAGtDpTNPU
kJJxF1kbrNJcioViJY/RQrPRO4a91jpstlhkjxsx+pkw7hITkpCqSCvYoyIf1AmlDmufX4DDgAM0
FWyYY7UGT0BOpamze0zhGUNQquGH2VbwDVt/CdXmphgTpCHNA527O62t3STMDkqem26XINnuh8mV
06hxiZK+WZbkXvBhN1yYBVcp25qqEhlzls+tUo21QV4WDMU3/ugBxRnP68YZa196H41Oe9PvEi+v
AjoJnMCmQa3lcjlKSpWpM5aGPhInj0CdP2gnVmm09pmn954IW2wjXXimJnf8amkrNXbetSDRHuR6
RnOnBRSxYmYfhzj5lNufURX6cP5oH5EvOSt+duHZ0a8uvDbWVO0A6B9Qo2ucahjeRXRBnYTsxl77
lofhvg2n3Md6YbVvIvVkTulemvXRQVP+/Vyh06BEauogVPdOXYanrBlvs25CpKbTKQ+1Xde0D+d/
szAOcOZA8wLY3lUI/mO0H/tRd/JkcNW5cLRlD+8DFLbOH6o40JITEaVXosDAmUQ4lljgq+GdGcBj
CTqfJVB89Ur4ytnwLs++C2cLBtI2vWkQ6xiHcP1mOUX+6IAe1pMfxG+qjfsFYYam6LapKCZPkKUN
Q2Xl5jIEKT51UuoBKS95wj6TwR2cXCeJImdQqPPBPHtfvimD1CP/1L5xW36WPda2jXe5sNjI/tmX
9v2kGneOnTRbo7YgoEn2YYnn9x39JwZ0TCkVX89bpegMOQ9d9HE8kLhDccI2Jb/IcsOVAfl5XsiW
R3p2ilyiNdbG1OqZPAQMfXCUPPBWRU60Y3iREiogmSMMc+yAzhzgi5Gvvorn9jElhsQ5vmYgnNGJ
ve6zf5STBj/cOYgHQXclBN5hycY50VwS1gC9sVVjPNuMU32oA3oVeo1n3jWH1mXNzMo/f7iCL8jP
fxEExAxczxRQMVjqXAJgBwgkPNb/zmnEpVdqtRTAoilYQNED6WsdVN+M1NFvllu5dvQdIOHc5ao8
Rm9Dt5ScYV8KB8O3/dev+8CPgWmThcFeBb+Aoe8AQGqvg9NKFldpRIfJ+eiuq5RmNJFAL7Eb7UHY
5bWFM+/7/RAoru7W76YP9sP577dV+FxfDp5EaxloOErsfQBA1YcwRm2I7rNd50kFFoRRWr4XPa1+
Ez1tU1dsgrSTb4BLOabCKCtilIseOUvUGRjI6L6kWnEXZSAW0JeHKU/+zXVjn0rVg0wn05Gr0scS
iReHaIvF7VEdGd0AOh2WUTqpYVyRqfcNSnRHbWfBCNFvQufTD2afbRXuMQQEPK8Ir0+8z25MO4qd
UAYOGw0TsKxGQHtchtjLSnqAyilieLqrGroXfKcN23iW53Cusm9IlRYq8vQWawJL54CfNPJNl2XP
zT/wKFUJGFpLkMwxg+Ou3jOhnOcMS0mfFigTKKPpJXQX0tmZl8/nVdsUQmRMIyo2KLL48c5uAIAZ
tUZkB51sglm+P8TZUnhao9bOeUnbbvnpQ3L3S5G6setTWF46X/UgOx0wtRUTgLcQc0/bQnB4W19M
BacTwAotk6j8+Llel/CL4UCDIisAOPoBW1eCstVWZLNUPD6IKhuKavBVpc4CVmBX4vIuR0VzdSzI
wFd8nNh4EyYDxX32bZV+yePrS8Cgz1WrSdhjsbqZZie6K9+aN41H3cgNr8ZP5a4QUrhsmcf/kXZl
zXHjvPYXqUoSJVF61dLqxe0tjp3kReVkMtr3Xb/+Hnrmm5Zp3WYmk7iSVOUBIgmAIHBwsFrjm3Wu
rC8rJ52oXcFioPy2+DrB3l3LwYA1DJDVnfITOi/ET8etV8VaKIs0V0KVxkDxoLD6XT0m8dEkynNK
NaQuctD95A3a7mglH9Os/nxdQUX7y111qPpFxtxjf+v6tKRf6kE4hUwkgf3/amH1EjOvDBNAj6Rq
d08tUoQSMroteN7e8KS/0Oq+EZavtZSHBE29qlpZglWxVHlzr+wB1zkrTgLwe/hJFC5sjErAe/xi
E2957dUKpxJAHWUJl516NvyKgYGTneRktlS9EaCjz28njNNFK+QC5mpSO7gryNRSe3QMDIiPdoON
B9boqrBDkbwNP2aqIM6jpoxcMopH7w9xTEIzUCpoZ0Iea5J7clF7WYD3puKncyxwmluFgHfSuJun
XmhchSUgm9khftSc1IvukF5TbOXEpg7NrgTGCxt5ZeEY541nyDvB3O2D8soULxp01Twng60VfmxB
enk2XHRqWGhEGcH+DogAxr2J+my2Petli/m0qV7FM0IxPFnnY3ModsMpvjHtwFaBCARQ2b1u9psu
jqDKrqFaZqHs/v48iy6Tpm6ukBVrwR+ifW763kmDh+tCtnfzIoR7S5a6loXZAiuUBzeWESvrx7I9
I1H1O9feajGcctZGpRe0xKkZUns/RkCPx4KA4Q0+xocluFg1DaSOKsUg0ff7VS0JqmA1RPzVEDI+
qt/c4iDZ8mKz7prQj/QdqAOc+Iv+Wdwmun1aF+mcC00HNY/1PkcvfY3RCnL52FLFnU1d9GzddNWr
VXJa0ZeLlVVhy3Lagzs89Q/MU4eHBU5Fd5Sf414U7b1hGa/tK6ciATLQgIgj3OtcvHW8yCGnNLWD
g+XMyJ5Ht6y3PXb774hyr+vm1isEpn7ZU05pylQq58FErIScqKPCZ4O2nJE5Ux9zMrz4TkRm8//Y
90Ug59RoG6C1WMLmsrR375c+CpxH/fiXhYuK0sKN5TxZagyFPhcwcPmhuwHRfQdK3NQLMAMBRKSZ
nd1G+/mQ7xDAe4KNFSgrj8Q0Ss0aMmlkKTGw39+D0dwj+8RFLeL2r9lISH9oogFaIqFcDoKCPNPK
ZbiaQdrpJrG75keuZyKd2bx0dQ01CxNPSZ1/N9RUi/J5ZI+TLNrn1uw0aIcdzOp+lHrdjmI5dHpC
J1RA831NghTk//QxVQIRZ/emY119B+cPwoL2wRJBd4vqQZ1zWzdKR2kaNzVFc/g2PcJKEucRdLmM
st6A0nYBbd1mGF5Mdfz3BOCIn1ZCOCeAXqN4GC1sa6s8SDOG0kl2Mxyuq+WmgqxkcObOGMnMoURM
T4f61Gj7Ru8PY+NdFyI6F87Eh2C2Ym0A5iVvu5s0oCeyZCfdqjGhwRSlCNgHf/Cc6BHCgAkAuSwe
wyaZRSJlPTKmFpBNixs8q5nXucbxrxR0Wh+QUPF/iQlseysvkpmVrMLdMrB6Cmoc6ESBDhujt6P+
pgYPyfW93EIWYGUXMdyVm0+ZmWULlDyrD53LGnSjDLDX0hnsMNj/8uq2Nf4ilrOtyijSPlJZ7i/y
A4nYwSJ0I+zLrx0dZ1TGDB/SNuwmAKwWt098ynZgxskeGZPa/Av9NKIT4wysmEi7WAEug0hK7ZxU
diV3dlcW++tHporkcEbWBYsRmilAtqwakj6mhlvf9q/pLd594WLLr5kbHADzfdCzY/WqUwQVzc/i
YSxwxZ9EVbrNc1wVSTlbrHItVmLFaHdtS+1O+9Y0z9dXuy1ARwEN8BeUZbgrJwXLzJAwM4jr2zFB
WQ2AyusStk2AXkRwljb0ZrMsCWycKnb7LKlusZvwBOrdWnPyp+aZtdGJYYwsNPigniupnOEZxqyr
MQbZ7+oocuA0HXQ/2BZqhaVcOHrT7EJ1smUiUh7RfnKGJy1zF5NiYgHZhIHehWuOTvMSudkO1vEC
WJEro4AJmhLidE6joZoBxLb11SKYJ+0INp4px8ctMA2MxTQw8INnChpI0YemOuN1jWsdRctjGzto
/j4H98VLd9Rq1wCIEQn5yIbyivMXm3ZE/xHP0wXFS6/lMzi5d5H8bJCfs4Yakn99iZtX1UoEp71R
ZOiL2bwV3FrrVltk2wqHp6JoQLQYBAIicNF6OD02W7SwUlagz6fKtcxv46z65SCKirbKNnicXbaN
U9xp6syhGyAmY0eW38Z77ZXspxfJ6zDcb0ZixDxF+8lb/iROufsFAOOmY199AKfCNdGCpNPwAfTT
UNrxHq2EZ+rofnJLjzqKb8IuJLZxV/SUsI1fXcU0MRrEgoi1R2f0jOfxnPqs+DzctneWK/KomxHH
anXcLTJMuoRcD8At3dzYWaQ/9eGf9Wg9k/JnSH/rKboSxl0l6oBeHt1Cin7EEEPGUVTJdvQpdiYn
sIElu5Pup/H33O1Ff7grI1+K1qTM3TLa2gqV79IvFABeDSAZZXf6nJ310RYWp0RKw73U4ryzlrHF
GbI2adlLvViz1a+T3X5G4jnb5T9TLHryktPYAUPXn9CQEOR2fZJ2/8kj8PxCoRrHSDZnaCgJVdtC
nWw0Rjvo9X2NmcTXRW0/vi+ny9MKRVJvxN2EkjHmmTCKgb+Z7dF2+zez/S9w92/fL/+cLs+gZyry
NLN584Alhnv9JrmjQHSaTwPICM1dINvzHsSa19cpEsk7pDBcyr6CxegYnJSEX0sikiDwrHzFJ+ll
rRsDeJyovAtADMCg5+TTf1sF72QM5A+HEmaRRHAt5kPZtSJ9EPgxjXMtioLCVRwjcGTKULjhUXpE
7OhKD6pb+cJH7ebdh4nGCjU0Bg3kfIsRBZKS69C+DIPQS7U4Y5hxrTdunYgomrZQopguexHFuRSZ
ULzLg/BN0Ts38NGY+oWNctA89pJJnb9fMmAbEjfrb+eAMLRMJ4aCtg++2UPWJBkUvAFQKEMp22MV
vUSqeUPp4oVWe9eHg99o0kMSoaMwxHvKlD8nNNxNo1w5mdlVrlo3+7YJvZFIokFx2zWT1bdxJy7F
YUWKkmH9Y9ucHfMNOhLtQh8wVfnL4rEUu+gC2+p+wWmYmH+rWzLoyTmhCkGjayfhNFjP3L+hYVQ2
Y+iVJE7FEjq3ymgkrP25wwKpOxE32Rn31KkPkmYDHcwAryWazNJ7wCx8UWSw6RdW8jm9UxujIERH
MYHm4OkuMH068xNL0CG66d4wNk3VdQO9qXzLHs2k2CxDLFKdE8fQbqRclNbbtNSVBOY3VvENJqjR
WmVZzF6VnXG+tzAqMdM+5bIgv7+tjitBnKeeaRf9hQhgV78K45y+67eNN3mNnbuRV3+v99edqlAi
29zV0rK2DnPFfEMoDocYwzOd3FG+ybtGORQeiFaB47YV3RFI/ciEh1Tbap2cL9ettu6U4K0wirFl
APx0J+L3BzEHmejkOFNrgNEytAQvqGDyxlQ+pPErrSaHWD8FKxIpIWdpfVHXuZWwDKU7eixQRDsu
i5gkfziPwNn1L78F8rZ0ExB2NLGh+eX9yfWjAWwfMiq7Ljol84/AfCzi++ur2gL445z+kUG5HgpV
Qg4qCyeQ7T9YaIYq7q0duq31G+Ob6Suuso/P0wvJ7fCb5eQH6RgEbqqAGOAXbpHt/b18CfdQzJoi
o1VRwcgtdMIW+0X5dn2tW2Cnd2vljHxahigfWdaIURuPt4xWhvjFbYhpmpHgIbqFBHsni7NzcBAg
nzeyhz2YIHu/Pi8RbmXWTr+cEO6aLvUGT43teUe8ypEOsuoVZ1HIv20b4B8GOkthaKf3ClQaMwqj
KtLESEq789C4YwGwwNTsLDHx9/bxXWRxF0EcKmGCM2TvqMGVbCR0wgNjxpDNA6s8VQ46m0W5dpFM
zkBGPVjSkLDnvkyf0Kt1SmtV5D6Z2n14+Vr/rIt/rSCkaqNiRFD6of1dyL/xRk5xTRZnAumAUfO9
jvLrYtRnsDsdSVH/yKl6XuL61JsRKJ6UAbDJLPtJ2viQRbnmSQXu/qb3cmM41Xr3s5wJSjTFTW7l
r0NaoHqLMZilbkw2qGucPJs+SbF8AzKBM8V4wiLKPw0VoB1Dn73UEuAH0VDbrZQc6sF4uG5/TNuu
rY4zvzK12qlrYH5Wo6vonypCuy61B6Mqv5GAvMCJiy4hgX7wfbqqRAIrIjBCzJ/zJ1e/qXH3xc7i
xH8A8ISMZiaQuBkNrZSFfdDqrsUA6zLTdLzDAEYw7SHW3USd0ABXKfb1vdwu8q4kcfdrHI2kaQDM
BGO16ZObyxBSYy+GjAmlcZfsrEz10AUjukeRJMGwQsZO+VZDuDF32YOIVlS0i5zbWnKCcv2Ee29K
v1LyJUjAwCnaQJFqcO4qohDRyjipqEowZjGyw/Tx+hGJVsE5J/AeqUqbQN0HegimsxXcd6Khc1sW
RdAZDToLUzcoP3prkZu8m3QogZGqj7XsNcmXGlTirWI3c+5dX87Whq1lcSqQRHNYZUwFinD+pqea
Q8z2j+siNp9NaxncwZdSJjWqiYP/33iOvyeyCXtgt15Na0Hc6ZNCzUhlDBiFMRDHmAu7VjySVnZa
fZ3wHm2k0U2zdnd9eVsKsRbKKUQNvKyiz8w56M+y9li3fkEFh7SZ71rJ4FGsmppIGvIbBATUo6d6
MYAY0mJr9uIYO3lvPC6C+FGgFTyCdTbQ5TmM7MTqr6a8k/XX63smXBB3aejzMPRBjBCmRKsfa/ue
LJQwF19G3ATmskLIrC2UyEVuCmiARinFkqIbVh4CIJbt4l9kzShzi0FXQolsk1e3Rj4kU2smSEH/
NX2gRaEWEsl5QQoal+IvSGS7xl/FazVhqrqSaI4zRVsX1vg7Q6W3dQSZIaBvLdCLcRuazlpcqAOe
GEuJfM/yTQlb0W246QgVMKACZvhWin2/nmJJamXRcdEzEjgN7Cv559SPPcaTOyD9oTsGSAJeorMI
VrZp0he5vLklZM4rRYePR4rJTqynkvyRADxw3QZEQriocJDrmo3Ww+Ks+IfWtD+G3NyF5fTpupjN
RAFB/g7ty8hRKzz0lrbDVAwWlIKhixMM4XZQD8Xkl7Z/Qxc3IMQQoX03n2RrmZwj7gMDzC0MoaBX
WeiYahmghC7fpNZo2eh5TOyhWNxe7veypR770LjF1FhfsO6tVMX6Gzi/rJcGECALZksn9UicrFHO
YC3QnWU0Z7s1tedxzB+6OXG1oQ9tmcqd4AO2Xmkr+TweN8pJl8oSgQ8dFLcZ6920WPbUGY9zagoM
ZfPeW/WjcJ4mzSQ5BPsvAga1YEvxmix1OxPko8rsDp3yGE/zflQDgdjNFa7Ecu4m0TDIW2bTSKNQ
szv5p1r1ti6NtgzCccFhbnq2lSguTNEhIesoRLGGyOAZQ36gwYuTfm1QFhV15W56tpUwLl6pZKPK
JiDyd1KY2a2y64mIonP7btDAvqYrFL959FVuWmjOayX2hGFZp2zXdDYrFC5wavkd+mMF711mcB9u
hpU8tr+rmyFtMZWwV1G8Uq2ysrUSOP9afu5VQEGM9mEeyF1YqwKI2aaDW8nkLggpbgfdWuAEOsMb
MITc8Gj4fF0vtk+KAiKugBxe44c/9VU3qxJ6sXYTuuuK3ksbIZHL9ir+EcFPVh+TagYWiJH7tHhs
S5Wl3mom+vv6LgIXGAXkdx4w7SHwwWB/G9L6NOXW3gynP6wgOCa5eagGQ2R4m2Uhol0+irs7SKeb
s1UqZBecR49Gb+UgJKKeRqTY9sa9ji6HyeucGUHVaKuirLpoSzhlSoJAon1bTbtOYohyJ1I8gBYF
1+Pm3b9aIqc9fa3kbS+X065pH8a0d0zzi5QfaN3aYyTiLxXJ4vxnV0dSqMsshQFHNtRf5fJZa2YP
zVJtIcpWbnuyy9FxTnOiVoDQGpbPMG5g7dPexskwqiP9OfJEaOptF32RxvnNJaZZkS8ARZlJHNhN
nIFdU8LsRxo6tKe769a42eWwVkvOcUapaqZhjCsPI/S8UnY0DTgPUPZ1kZ38kL6XvuH2DAlxW1GH
fCavTXUjgslv6iYb0EbeaETeIIYrR4fqxVzHViLvcOkSg9h6g/KZMHu46XdWUrht1aOuntJOY2O+
MBAIvHDDW+6k8kzNk13rufFB1GcJeidFQrndjdVS0so2nBg8CcRcLggqvOsHuLl5BvOlsoa2Hh6S
2NMqIeVSyDujprYSGG6HNOL4dF3IZtYJxRudRaMaJTw4TsLhyVOIdcjHIrAJqvWdbbBBhKHDqrai
OHszOLqI48Fwct9pgdrCBAIg3JPiSxKeDZDLxChpN8EpB7DUGEXOa9PsVjI5/xzoU29EKWRayXKf
tOW+GjAOY2pdPc0EN/umVhigqDQsE9kiHoxgxkGyFDmazC3w+pXpcxr83gZeJHDBvKZkIEZsC3ji
5sskFXbVfemizB4I6DzGQ4y6Ut0L8g/bingRycXugZ6WbYHRBDudeCDbteXyRtcnwQ2zrRj/E0L5
mSho6J9r8C2SXambtmYciZI6g5YftKx1CPxV84UUj9d1f1svLiI5vUjaaaiLjIVhPUbCNvdtLTuk
ewymP6/L2VQKND2jQ90AlRKP3CBJZ5hNiNQDkQG1G2+KXFC63zbilQTOA7ZR080gK0VwtzN8rd0Z
zrIvTvlBbzGQSpy+2TyrlTjO9xlRZrRGv2BBS/idgMYgK6Q7xAgP0yR1TjJkB0xLuyvAt3B9I7cD
9ZVgTvkbE1RYJIV5aefWk35ob49n4w8QHj0VXuSJnh7bL2eqmcBeEBzdWy1pdX/1g6ykk8b2Ff3i
N9aJddC1tWv52f4XED7b23qRxvRoLa2Mp6ausLrpB+MoBKGr4uS3+MfPCB3rEkU/AcqosstGLVp/
9KJAcjs3sVot8wMr+UoRgZgqIuStAIG9dSN3CZwW7fLWqUYICz7uvYYOkeuHum0dl1XzujsmapxN
8M6pKd9rRb5PJdEDb1uESVTNeiP05Qx9VKwozlNEQlYS7QIVCJBKgHDddJH0IoELwmtlQpNchjd/
Z2I6Apm8uS8cPF1/5xHHutUMU6dguuANT2dOkt2e+lSAEzA2nao0W0deJu/6oWxr/koSZ2nAzHe5
kkPzLTp4oGywpVlzWsNDmEqr2a7n9CwHn5dEczujF5j55nFZoKQwTfktrHuvhzKp57aXsJlS0bsF
VbyosQT39OZ5rUSwT1ip+pKVeoC0OjLeRfm10QOnAcm7pX8S7OLm82IlhrOodG6mOTJN3DDgHZ09
sBh/p58X59XYj6dWdAkwLf6QVVgJ4wxpIWErZToK9RnSeke6Dz10aVYAG3e/kN3ePiNklJDJtAC7
5ExqCljSxEJxwAjuFfmPaRDFOSIBnEXJphqPstHhWWtGdk1Vu9V8wemwDfm4YZc1cI9aLYPNqgbc
wtjYYeHR3Rg6ywnsmjZIEOKn6FVBV4iioZ9JlNLe9PRoOf3f7nHqJ6ejnIYWxUOwK30gkOyxVY5V
1+y6VHJoV4Lar/ZIWApirE2rZiS4FLSOmM/NB/vmJEszoUgCJQf5eUTXMmIsdBjMT41wkA9zRfzm
rkTxgX7WD3OmhGB9oJhZ1ubfwT7jZUNvG41sSzEVXCKbd5clyzowJITgvcl5xmUa5F7LKrJLQK/Q
28WB7hIk1o3mONd45iLl7FkHRM3XVWhLSS2ZYsIBXJWF59N7N4LhbHrTTch46aFKXRLIgatghO91
IZuNY5jWoGHeGYVR8Wsbl6pQog5SAtp7Sv8AihI7GX+2SI0MhVPHQJ1ER1XpnEB/nZp9OJym6llq
BWM0t6xl/RXcjSDnfYQpFTIKaEi1ad05+NIWdgEUoGC1bM94xbFwiEBzq+C05/d0wQSObGSxrHYe
UBps6apQp6q/6crWAjlj1Jo4LiWCBFo5Kg9FMt3HoyHQk43rBspJMKYBQwEYd+17PekDDVGrBvUb
1J9SjfRELoFtReTP2AlwO2fJCq5MDWTjsv4WPa8utRlphECn0oiEz3AT63b/2jr5t25wzOdsZwKB
3z2XmtNRByNdfmHs44YxwKlQqrJEOkjKOWMgM2o5pIN4BvtvHeWkoc1v37vTKwj29oETftcer+vK
pkQmD5OIAL7jDaOm86xLNSqSsJ290evuOHz5bxI4pTcGa7byEUpv1qXTVJmTdoJr+w1gyp8a0Osq
aoGKrso87trUS22cKDISciInBzMsslMSdLWdhsofoYk0gtqP8rGfSGwXcqg644B97RZ1FywLsRuJ
9PYS5P2+C43cVrP229ipw1GiDXnF9MLPclv2dh4rZzkmB4BrG1uVLNWPpewlCJUvGAF4jxFvLnhw
B5v0bfQaxJMOJtcqdoYg9fW+aexIjp/yOjjq2fJSYpwUeggW5BPDhd6XZgU6OSUkNgkD19CKxMmG
NDoM1uQvTfkgwTE7dT9kLo1llDtDVFQy01EMaoOq6twCkOqojXTu1Ax4uQqATRKF9iQ350XvXzrQ
PnhFOYKiaDDUP8H8bd5OZYRBl2PrY2DXcSyk1+snvnFH4nakCGs0A68FTAB5b6vNqE1pGygTlKoz
bNmY7Ykm50bGzulZ94SOMqcZwR+JhEsQ9JiEpAk84Edn8f4DuNCqnKaAANYt72KFHICgsU15sqmy
F6zzYwzCmG+IYuJhy3642HTpktKsJVl+66BCl86D+hUU8sVLUtgtq+lTv1rAsCW5XYmGKg+wCSFr
C4vh3qv++09gV87KYZVV1SpahU9o3PnP8LScLCc+lIceXKO/gK/b2tf1gjknrCqSiZegIuN5WxyQ
tU2e/nrjWg7Il3Wf0ZeJw6CPLur9EjkHImmzksYVhE46MLv9TxXvQ8FBfrww34tgB73axTiWKbrV
Maem9d5GNuymyutHRLGMwgjB1n0mggSzj75ybjyePU+WsM36AHPdp13fPJMmgNk+0P4QjSc9FHFp
sXO5Jo2zh5mUGQXBD0h+UScZqpfF7HZKftRG2W11URJkg/Xg3W5SprOr3aw6s20buGkMIbBr06mf
35Rkx8rBM6jZntSn+YeMkbcqYzLaR7GtH44Z4O2/lQ96/ynchVqOUx6CHJJZqHVn2Y1roFsfg1oj
N/YVn4yu4uCvI3vgiVEj24prGCp+gVWMT33FRdUaTQvhpJAOKiqnc+BeV9xtLbpIYF+w2ul2nNFv
zJYXNrNvZkgsW80AREgPaDSGGgfD50oZE++60I2HAtvUi1TO7bVV2qfzBKn0k/Wjf2XMyqY7gYAh
e8VIU9bWLXDnG8nZ9xI5L1ctQ93WJVxA/myABXVf+5gL5lS5u4DyoRI+vEQHx7s5PMoSK8MCxwbU
4rU7xKJ2NJEEzqcBStd3FnPbuax7MlnQ9SDasw2fZhiKbCmgYgSLHv9QLY2OdBg4yKbADu7i0gGP
AMkLbxhaT/6VR8AGLJYa6H0FKgv4OSgI52WUvKBTR9OZh8UKGxA2rqF3gjgHIxG5zzBPC+6MlHaR
fS5nf9BlgW1tRTHvpHC+o2lUqyMjlmPtiwO5ucxg/4XA/yO2i+Jlg4AJtyv4JPlcUEikHOASkHcr
WvOSGu3tlCM5PejZs9okf6ZWYdkkqU5JT84Y3S1QlS1lxMMGoERLV/Hu4G6/0LBiQ9IJwrU8tRXy
1dAFGIGP716EY9BFIlML+G/+kRHIGHA4KrmyI03vasW8q0LlVtMx4a3THwTOSSSLs6woHPDiqGFZ
GEMcU7c5sM7iwM1eFh9MKbMN9iI2eucXmmm3Ltn1KrltHGY9JxGmBeyWVPZaQm0dAya06VOP7ha1
r5wlq+woC+/6ZPhUYxBrBdCNmT32AD5nC0VlS3baog0Fh7sVo66+iu8LgrPusmDBfkxzsk/Q0EIX
ODTlq5S/mMW0xygKT9ZF+ZZNjbocOK/OXd7mrdlAqLyUXjbfLVSEEBRJ4FzAgG7iuGwwfFQ3y/0Y
7jJtENQjNipl77SW78rp1azRwgKL0Pw+Ve1Fvu8ObBY6it5D6GEY+i9E2BuTONnLBV7AZDA6k985
kkwNkTEKbVfQxzZ+xtAy4B8LJ2wec+lzO4VOoQDtqfw5WNUujp7D5m5oUrvuAifNo3OtYcJSvbh5
kXisbykc2shJzekrDuTpuqFt6tXljcfzXkd4QltSOOKObLXQy2JFO6swPBDhZrErj0ng6HqZ3Jhm
nvnGUouYvT+YOZp2MdmQMbXiT4Au3kc+VdcZrT7IGCExflpUQC/Qda2Z4IbNH6+vUySIuwViPevR
DbGUvj7PD0Ut7dSiPuc0/KzO4+t1UR+uNW5NTOdX0ZwaByBcsXqklGfJpuZX9JnY8ywA3XzkEuak
cNFbTElf06CufcYwymJhPFWBEmPReQ0CzOJMgWb2I0/UavoxbOQEs51eLY8kah2XbVP78oPszN50
UEAjbt5TT/e13fANWDGB69vcT2BRQfxu4oePv5c2myxLwUpr9Rz0g12030F46F4/tA9en61qJYQ7
tDBRBjOSx9KXkGspvskJZoSZmZ3Iix2DLOe6sO09XEnjDg9jZEdIwJLyZ0bRWjvJnbKPQGLKhhAk
oR0dy5frIkWbyJ1aUahyb81T6bdyfmdJhp/TZK+Rf82riW00GS0HMvSYVMqjftIiKZqihZl1WurU
1SNFFeffLwS5XUBIKBrJP0Brg45oqQlcpF8jFC6yyotL5DBEYLCPkEEsZCWGh9cGXauAKqSrfdaC
qHnNIQdZd7DHYA0MwiO+4ljH4htmPQEIEHwW2djWYa2FcxF4WqhJiaFSpR8aX2jy1aJP0yK6eT8+
xt5WyAr1BjLVmJr83o4zqUgDUgZgJukQOLQDKlFxDvPKZB3DQSQ3TcxTPiFDNJa7SWu/S4N+TOtC
RIq+ZXgWXtX/+wxOMTUyozkuwg0QKZ1XdrPfB52XJQrSic1BTWT7uvoIl82+Z+W+MN+wzktQ1/ps
ghYBUw3Ok5GoLctbi265vy6P+Y13KRtul7k4Vm3MNggzC+KyxAmy2ywV9SCINpCLV406awGQJKEf
pmi6Q7p8DHZB/7mRZnTAC3gGPr4N2XIYwRCwW6iv8DMOw5HUWdLR0M+N0UVGT3eCET1/o5Lac8am
4UUwRkmSbHPUvnXhv+5d4cRzXlpNtVKN+zDy4yz3AXD3kI/WjMyhTeT/xrmtFspZR5IBfKnWcunP
kWFPw4+B/EcBnN4XeP3Wg8b00Opsuf65lIp3fQnbqq4wjAyy2h9hs1lR66j2wYeRu+qgvcZe/sYg
ksRI2WGCoAAb+SGSfDubizQulKuNWsMgVjP0tcwzytRL6Rc05zk6nrrF6GIUX5OJZkdv+snVArmg
zkyWWCO5EfpT1pWg8EyJnWlovR8tUf/2ppGtJHGKh9ihHTNjCf2xalzACRJfG+KDFCv3xpg9Tfn0
W/qnmhZr98HIdcLp31iEkxzMM5aGizQ2D9ry53Xt+Mgqyc4L5TaQhUEKsJ/vHSESGEY5drClsM4e
SqsZPfjo2gZK/Zzk1HyRQ/17m9YpRhzWs52PKgvQH1Cduo3RdgnS0vxrqUxfLNKfKCn/DJLYuGvJ
fKzVKfLKSf5+/XuZo/zgSFefy6lXLiWS1HZq6McDwiQp3qXdTu0yt178vqpsnI3opmAbcE0ir11G
YbVAs0U+A9PXx2Ufdq6GUkJwmsEd6P635XEK1ulJz5Crod/U5U4vMxBrBIdoADfiWAz+1OMiTOZy
d13otodYbSqnZbRalsqKIdU4m/5yWPa6F92yIbKpWzii9O+mDa2EcR4vKspFV8Mk8ruwP6n5TRnd
lsm3xUJKRfTa+5j045Sbfcvqlu8WsL0qvYbX0Q7pKlCUzdRrd4MH9hsfs1r/4zZylzxRiKaZFXw5
05QyRGeJebBeNcxV6XwJxND/UVe4G9+U54pKShT5ZRvcTCr9JinUVdRiPxfqba3Ud4Be/7i+xE1P
ezm7D6XgLB+kMCwxIjPd5aC2A/WDPoqSAR9TNe9P7e1UV6cWztRI6YBgie0jwnvGJajc9piMY4BB
EyopGvvFrOqKib/Zx0qglk5ZMkwIZ0yT4iEBuC3VFiHju8CR8GiUYgrNAUOGcHngLcHey8FhvrP8
5TzuRWjOzUt4dU6cGyH5mPR4LWNB0QMk2sagHk16SNpsT8rYbbRTZgoukm3VQNcMi+CBP+G0MWqz
kPQhfEg1fqqWTyGccd97v6N+/8jgy6ztaEgpmMpDn1pwkIZdEq/HuMLrQv4f9btI4W7EilhjVhqw
K6rvLQ3JSDSVhACbzE0K0m5/IspRJmeTvkjKTZsrNsH18x8/gbvlMiuTtH6G34puAKUDQ7j+OHyX
v6aHxVP3aSCkjhQcHg8xkwvVyEzNrP0mpQ9afxON0melFgHbtz3/ZWM5rQSMQ+lLI458VcodJLDh
Pn4SRBZm97Nv/etbuG3SF1lsxSuTJumQACYo174mJ+4MIp9QNA7g/7lcLiK4i6zIjHQc67/dVL4P
j82MuikSN6f5ZBQClRDtHXeTWY0kKXqBKERub9Iqs9MCxPBZaFfGV73698WyNw98WRp3k0nSIg00
gEPUfDQ/+Gja7cBfxRg9Cz8V8cUJDY5zHeDxNEeiFREc41+zioxoH+3+mpFUkN28F3FBbyoHuHFN
TVN0cKVyypEHGJ+NEa0Q+G1WcneKQsFpbdrTSgCnGj0ZwpqkeARF5HnUcs8KalAPyN51Hd/08hrm
VGIYvcV6St/rOF0GSctGeIm4jRu7rV+18N7Q/0jawk2nm14DL2pWC2RuJpytlVC2t2vDStKRkliv
/eJG2WGs1BlMe7vYb7zwD/acDDE/W7n7rVBnJZQ7MKNtlhj5V9xnmQfHaypHoFKJGTqj2aN/Vogg
Yv71Q0CwksedXxhHChBnyEahn9WzFBCGk8IbjH3WJo40H7QcPBaV7lvdTs+7vRrvrh/sdtpxJZ+z
9hjt85hJiE1ODv2RPnVvHETKiYY2PU17zUUE6zTH7lllEx+Ft4FIrzjrlwmwcQPGuvp9G7hVWcFD
Jyngqig5llp91PPESzG01y1A5Xd94duuYLVwzhWUMVWHjkURzPFk/T5zQ8/EUIzFm9AHxdq8BAWU
bVeAzgMD7dYf2za0uizjPsZaLZr6TW+6gSgW2/YFFwncXR7NemVIGXwBgpYwpHY2eX1QioIWkRTO
F6gkwTjCBRbCxossbuam4ae/KgnSsp/d0h33s7qfRY+5j1B8dlMAafC//ePdgVlaYFpCsIQ5yoes
cJS96SZoUsVkduJIMcJ1BNNunB+uK8rmdbgSyzkE0Dim4COCnsj9TUE6N5r8lvwfadfVIzXSRX+R
Jefw6thhEswM6cWCAexyzunXf6eahfZUe7v4ZnlYrYTE7SrfVDecc9RA8xgPZvDfZDHOwFSWvAKR
UxTMUezMoblLmveL+mAO98vEy/zov3XpeM7XyRh+Y0pFGXVpHCxS9iMe2+/xpKBZrVpfpz7neJnN
UsrqDhkzH82yE6oWFWOgqNuWUTty/0XTP5doAoMlEJW069f4L5HjfDbGtotOwIYDQBbRqhw9OkSY
9Xc1iOaczi4JqEC1D8lBQ5PBuOGtA3NuVWMmmNVeFIZiggkK+otF9s1cv7cyw0lJzFHL0xLPle+n
MW+HpY4EIY0Rkk8sPx8KH5BgjlQ54JvIPjSPtYOR8Jv2dthRAl3tEDm5D77AIjoNH1Cuddty1Qbz
1JzL57gHjXFCY5RmolzBXvpp1wiTgzTc1jXeAOP2J8bIkSUD9hebpcwnTqqswZAVyuWlZjeWLf4U
7NZuHiNP3fc9NiYd7Z0V6LvIFZ6uK9emGz8LZgsTUpMhqNRIWMP+pYn9WeZtzG72ajHupKKviTE8
rKy8znsAbiCaOqwiyPbRLvWK2F6O+IjHzlOxUh5/6b+VvEWILV+wksjYZ04MgwwWJM5zCqoScmOZ
hh/l8QfCy8C3b+98NuazNbUgYdcCjUaJhE5t/uj7j9c/z6YBno/Cgo0l5ZwknYIic5hhY0TRPyuT
5YlRsxvL/5+TgkaklSzGBAnW7hPdxLNMq935vRkYPvHS567yxs/Fz+FnuYfRIRqGd8JNyy0Wb/rU
lXDGzowiVOVqgf/uWuTFsGSgrGHbo3bTNAnmMnXyqU3tRViKQ5er78isebM8fq0M+VusjI9gcQw0
fQEoghjjP0PIa2Bs+oHV72PSBKnPFG00ZnzpKXUEBTK6LgDLm3v9e1NjuHCDKzFU4VaPhEFp5VA0
MBwyacRGtf7rZDxU9eAlGbrLg8wZSLxkAjl9crqLJ5t0T4XNBiQp1SxAgQdVs6cvyBajFLEKHzs4
A3alnST3FvR2sfp4nHmPsG3bOcumqr866iKLqVGgIRmgTWAXgF1ONN7693Z9XjvLYHxPMhJhyFWc
r8UEQivvo4OaeAbOJrta/AgYd85W/aa56hjt1LGGhZo1Y0JNW4ixWc6IFthozH/EpmOOR3HmwdBs
V1BWchhrAcjBlOfwCwHWXU4TRNOOVkTDI78iuqn4K1GM4s+S0kZm0aIeNIDrbtqLnWULC8+R8i6O
0XstNMRcIYh/fUU8E6N8uf65NXXflLlujn6DCxNbHYjR+ZQI1WAB2BcutfBDMu+mMgkaXfo0dlXi
iEN4W3TGbUqs0TZGtI2Asceb2diOiavfwOh+JatNnTeIG9r94IYAI3xHvoRus9OxLD5hAK2wsQ+3
u+5atnOMlVDGGNo5Cjuj7zB4FuhB73Q3uZf4xX3kEad32xxNbdGOuNjNmx5tJZUJxpi5VaWkGjA4
JX0G+w1a9cCRF3aJFHmTxjG/TV01gIWKRRMdHo0Jx7D1tmojJMq90PmxZtxKtbo3hoq32rN5prMc
Ni2uqyIqxRJJIcA17LYL1Pom7n1ruNGG0eN8tU11hUMRAfwvAlCS+Woq8DOqRoWpD9iFpS1GdFEn
bNo3h/jALZZuz6espDFfqyW6LEUZnmxj0e2saXHKXvP0MPSFPD7q6B4nMrb6Qnm+qc3/G6eBBqOV
bObrlcpY9nV/mo2xcrsXOz9tR97Y1raK/LlOloWcltEBfKGhwNhJN6mRIsR1h6nJAs5n21aRsxwm
EhTFYlYz0GEDTEu9k8JUc3WlvVEb666cU0/NygeNkBujVtze1D60efho6E1uW11PvCZtn2c8beYM
TflInGpezYOGhwsXiMIn+piyIqksokKbEwXNGHxlOsNFyCFxc8d4poWHAnubgcRbldq8jJU89jJK
Q5xVca6DLPLisnN0WKQ1307ZMdUr//rNb0YS0O5iNAcUPAY7YTWRDldYQlNnrLY7MUk+qSDZm7Lw
/SJgvuW6sG17WUlj4lahdtlodAj4wvxIigdRAiOkBrCUaXIKuffHwperdJ/EXME07F58QszI00K8
AkIgJorFRqkkeUiHAU48NYkvDbFtOR1gCnMX+IuZk/P6NpsJ20okE7RMwwwTVcUMT6QNjtUm9gyA
5ev3ufnxViIYZzeEVZQbJU4VRU86FmvTqLMlWXb1pd1fl7TtB873xzg6PbP6LCzx2JG0fbtEjrI8
RQWXzY73lRiX1qujFLfjyXnPnqDS7Nr91ZAHsx+ircsr2GzXgc83yM7dSsKI2W7q3xroxSuJGAGg
rD5ciRy1sBjjDqfU1HqAWAZxXwSaJnl9vATaMHwz5xjQpGb5ESgTNlHaD1W/BIORdo6sFwc5W1w1
kkeOBm2n/Kao0mAJQCEWO6KrpDyr0aZaz5J0aOSfpvrHxeWtMG4XclcCGRfQDRLQGy04HMofKqe2
Ve1rTMWiWgXs11jeFbkdo9cQfXyDAq/EMg5gGcRYyy34cGN8BE1dMLeHIR05OePmt10JYUw+7Scs
uKR4P/XLfTKBFHP++d9OwRi8UkfqAqYUeOv2pswLvykke8giTq/iX5TCUDALaGhAY2DqmHWeDoM6
/dMdqQ+UU6+d7ihleAmU8aXjjflu+jHzLI+xCQIwgg7A+L+6MS2eMlAIEwohYFDmvdqf9umbwHIT
HpEfdSgXYWElmEb+1aNaroZubgcUbGUoY+EPOyUQAnnHgx/e9J4rMcyjkOSl1s8xvGcMTjRggdtZ
mQAt9E0qfr5FxrKGsSSSrOGrFT3enN1ejCuHOxrD1Q3GkLqy7bU0wVloMmR1jzQZGh8o0FPa74E2
E/vXVf4SF4DmuavLY4wqt4QkhsdAT9YQ33WpNNiAGb9PqukYC4NsS521j0zypTFn7OooRmx3YPzy
52567tNcs000yJ1SidFGjPMbkC9hNc6yPi9KvS/F6qWsEZXVfHrf6ckLPHCQzfOP6yfgaTdjtDlc
bw5Do6OkmPsfDCeun/t2n5PCuS7otHJ7oc6AxQImlmphe5uJ0hFYzA05x4Nu7KSdIaTfB92K7VCc
sFVkNF5czJ3dFWgEhHkLII4mOgoqZt+qzu3nZPLURniXtZIOILT2c9RWXyVpCMY48vVhfuit5Ick
9J/VegbazSTeYcwst6ukOaZzlzhtpSbOPHNdw8WKM/36qyMxKUEukzhsgHcX1AUQpXsEaSs9DlJr
OVVmfUhwm8goLUerq2Oe6t71C92027NwnfGDRZ1aCcCg40AwyxqrkfNeanRbR7ncvS5oM3CsBDEO
EDSVi6onMF0rhe/rEo90D9clbNfAViIYV6dKhITDLJXBYBrBlAN9rl4OGPb4UvQtZtkbyS7j910i
7ZdaOwrlt+vitw/45wnFbv9UVRVq5YxkuFl+dlWwZISj+9t+6fxokhk30UdEmoYWeQXAUYDuN9t9
kAcUt0Bx1LS33wAwc9LM85EYsxbFRcPEBgQu+ktYC3YBAsLrl8Y9E2PPQA00hBmYL6cpBRPwVEDB
HRrHCgqvzZ748MLb6fDqEhlrG+VhAPooXp6/JqR0J4vt3FGRDvY3ikfuedwY/yLw/PxkoonYikJl
dDDvThvgROrm3swtza7FKbX7AdEy7MSDFC0/8iF046H1RqyGm0RAeb8eODh7/3Ld5x/DqFAedwNY
vZG+JfsqfTZ8FHH3nVenzyfkX7/nfV5q1Zfu+iyP0aCmAYx9jMiEzxsehgojKNXwvXax6XQTHzTs
xnHUiSePUacCs/caSNbXg8HKbbn/m8Fg+tOZowF5QNUUyQJKwwU4RCWqIVDG6GAfJrgx9U/spBju
y8V4qUPzKbd44IUbMRbyDIuOBGOAlF0ElaWpSoyyroKiHW2yGI4+7g2gxkU9DyFlw5O9ksRcYqkb
eqEtiAmzeCDtgoldXhjfctWvRDBWKAKXWRDLtjoNMNAB7uk439f75jDuuM/RDZ1YyQJW4usMODIF
kk/W6QFMh8Vr5z+1Rl6JYoKcGKsy2ucQ1feZ08vf1fxZK/zrOr6pB2BuoJOK6Cmx2GppUpBxLmMw
wefpB9MSg1xKdmjYeyK3er6pCCtRjLdQpk5LQQ9fBfVwk0Ym+nE8hleeBNY/pHNtylFTBZPxgupn
mD1dv6yN149CKYN+XxajyrFZTVIyIl0cjIBY7pQVrjLcqUJuN8UnfTxmMUcg70CMYmO6yVyISapA
1CpniC17HHlpDk1jLhzP+Uzs6L6uFWMoEjiC1W7M/F21hSDzsDrKGxjdCmDrOzQYpe5HhbRhWlWn
fgMKfWB52aWag2R7R6fS8FzmPlo5t8gCpc3oAg9xCrUYwkMsAg4t4g2BbzW6X51Kee0V6nqqs7qG
CLpCUoCvcfJA7OkuTxKa3diHU98vjugC0JTfE97IuV+JpqdfPck1vRVS7NnDk8sfrPxdFt3KIqe+
wbtAJulAOU1C4S+sA4xhGtJ8GA2ThwLDE8E6h7owsCIIF57tZUdABxhoZ6lTzdjok4CkNQXiUU05
ZRTezTHuIm+iBWRjcEilWdoAcLN7c5eaxL3uNDYjOwXTxZgAgBcu4DEWaygScUJwmmC/SQL1e6qz
0BmGnTb8/68G6MJZFqMLtCKa6P0AilABYKXDk2BUvJxoO2CYsqGZqog/jP1GpkESVGcqFIAlX/9a
fFp8Cahnd3kwP9Bx4EK+B5Kjy9sE247xAFn7LZf6sZWaS8TQ54XQa8SQ4rRvHbqk9XcxnrrxS5d4
FsUYs9Qo4VzJY4WKs+lE+VdxCUYAIrc/NHCnE8X0ryvItuqfxTEfTRfDAWELJ5MACWMVDx2vWbit
52cBjPmqalik6QKtmIbjmD0o2lFagutn+Be3fpbB2G9hJVM2NDjE6OCpoWOnc9nJeAzEOqAKU0AV
Vhyz4h2KMV5xCdPQbOYqsDTr2BUAbsYHy6OE83F4YpiQn0xR28sEd2d2z7H5Poka/vbc1lYBzPZ8
eUyYb+qpsMB3j1l3otpJBVKEqHsvq0uMEkP+vo1LJwQ3dJeEH6PkA8YdUZiqHT07GrpZYdlo/Jlr
pSPW4TsTzHeBQorvVST/t/tmBzl1vYxLzcIdE8oNGj73OQlC7hLLZnZ9vomTF1hZ+VzLRjSZJzVa
r2LSwaOWF3KoGV8x89Prdi0rErEKn0EWZQn+p5WFsh22WdE8+5tWFsfQTza0EogFnRbQG2oVpGL0
Sc3DnwOG/f6jfz6NBq2ElLNcFoOG75TsNb9J/GmH0jlwslXgUsYIqQRQfX7um2KK8f/rTmA7Pf6j
xqdO1kp0W2aKNQ/0QodncdqJYyA2z6qeu7lxiDBtAaD36wJ5Xuc0krSSOKpLPpagaD8lr+DEokRA
q4Vkfjdy8xNiSEaSTEkBkBJjqUVUgBQYU0CBmnyMsdjdvXBORMPYhVKeBbDpOKZQc0XBmhOqcmHQ
VaAHNF3gkoNHym+CvNzxvpmy+dFWApl4LoPbfKgaxPNxVm7Q4PK0MHtJDNmbS+CZGsV3sjSPizF8
t4r2XpOnT6okFnafaHdNYtylcf4hnHqHjJnfg8q3RAWjFhcPPM77NOyxDmnBTeTZY2WmsV3lyT5M
lH0SLd7cYeyNUJT4hTxXTXQ3V9qXouhRxjK7d7OSelHRf9anMBiHcH/9ljdzmNWZmVyiA+agpXdZ
E9RL68ggMem6ZymMbUP+eF3QZiYBwH/MvppAHmUROZsyAoy8jgcjmQtXGia8eRfbIrLTC/ejoDtN
xnnObYarlUAmXLXxUKudiHfILMd3SqztInF8Cmde+X3b8FZyGDtYmg5tjQpyVHwvT3YMCxthsT8+
AHvaFdBa8Nvd9avkiWQRNicRKJHzgHcOBQ//M3lAoaEa8eSuuSnnZoA4H5IFiTRTlaQCfZOowYgl
HK+GLdIjn1aopiA+GAIvjdqMfyuRjGbKlSll4LpCdi2Oop2F+tdSExQ7woyxk4rNYFthd0wECzTs
g/qTkGyvhebX6zfNUVoWkNOSEklc+rgJdAVbIvHwJMaTaWMc8kvdNe9AbEfsPJY4o5XbOdDq5NTz
rlx5ahBzQncApY5Asyk6vHa0RBvuoH4OAbw3+igYHXXw3n7CW/Bj5M48yr5t125qYD3RgSTE7h7H
llTm8aSXAf7HxSsEE4KcXPJfVPgsgkmScadhnuTIWUdnBHs3OE+ARIJpSyEYv6fAaH/T2oMiymeJ
TJbc5n1iJsVCjYa+mjIXC05fhcb9xSdAHCyLCtA1JwEjoWk51xVpa3TllXTGGxURoLcbSa+CSq5L
tx2NFtsyoyfn42NSpE9jQtmrFMVe8jho1GyfyOWXOM0SO6y1DFN8imXXWcWzsW2zPt8J67ukXhbi
HmkKnXhVLSwlRN6ounR5V3bnGkVj3tg+78OzyfMgyI02FDTIYpG+AmGQVwb0dQQKNO2vXkfbz2VF
FiVMvGrgVqaXsDInpcSIIqHP5dab3HNJ3DwWwdtK4itZjOnqxbio04SU85eSUfyU5U47mEjaJU7k
3oxvK1H071fHEqZyGOGJICqFwegfCendSuDN1VGruEjCVlIYO11A9TJ0oohEfb4nyaEvHnKpdyYJ
xLWEty+wmYusZDEWKvdWnomTBW3MZa/Rf1ZR5OjCl6zjlRm2lXAlibHGaWqs2EDUfnsA3YxmK4mM
pSWRZJpzBYm0VvQbWOfv+meb3lsB+6mkm/A57IKjIaI7P5o0fEyyo0ofROH5ujPb1rw/AlgTri1l
TqsuBrzCIn9FZ/4lKvXBVSXe7g3nIOwLuFpgTNjpRpeEjKUt1IqNbTDOXta2fp/PwmQZwDY021HD
dyFad2+U5mGpWh/rIvfqUjzVZara1+/uX7zRWSDjjaykJJaVI605Iywtd/X+b571vO/EOKNOBi3S
0NKzRZ2X6MesVZ2FNwbHPRDjhwDBoopTcrKl1+71rS7vfHeMMwJAYG+EOUJ4qYpO2YjYkMLQ1cJb
BOHpBOOHhqboI3A/1wFg9e0yHOwow9iTlDtgJRwq+Q2jAwraaL/tVWKcEREzYBHLuEAahP+BZJu/
T47s/13badMVqZpB0SRE3WI3EUVBXcQK82srDfy90cYtLPFkMV8sFNDJN2OY8K94+KtU/XfxcDNX
Xx2L+WrREDd9qOFYidT6fbRX+q+TnNlVNTr1/Cg1o3vdkje9E7iJsftwGlZg9L5Q4z4PF3w2WSP3
sRTJdkQaLtDX5gUCcB40cxpWrdhl/ZyAJi7pIeUcN8aHGnMXWfCmhGIlinGFYU2kcLE0TFgZezU+
FNqnZnx3/c42I/xKBOP8BJEsajUiZxEmxSF95uXSy0j2Bel4bnYzswUpDIaQQVKKndvX2ZGExZux
NKENdFT81xjyEj/Rroy5Iy5q8NLj9aNt5xQ6gEYU1cLMKbsmMkfJnE5FRauNZFcZtzUmn/NPixM5
mEynIuvKuS6S5gwXudlKImNcUiwmZkgrD8MJVZ9OIKs+fwJ528Ov5DCWZcSFaPRW+RYj3gxZK1HM
ZzMsE7tpFcaaIopioFp+OMo7sTeC6zfHE8NkY/CJTaGmcEs5xBTyQwp8+4TLCci7OHYWXtYWCZsu
UIlfL4/fjbq3vzzON8fuhmDhI9ITvfj9kX4N/vydp9204pUoxlEYGnouHdW7vidupEQgp8SQn+JF
YKC5/p22xuoQo/4YFbtihglaYxaAbh/kwiMZBRu72CDdeKyrG4xtZ+FN3Jj+HOdOKH8TY05g3nTw
K9lM+tQ0FrjUC4yDpM1N3II/M+VBEGzPSqxEsDFk6MdhVrFBExk+uIzQea/tqGttpSptRd5Zy8+6
AaOQ+q2YgYcytW5IIlfEEv8SGQ7wCGtUkjk3To35ilOxGKcSN0aSTmXewKn8A0cbHQq0sT0dkzAS
JjdSl6i7XaG6I28ljWsvjKMZSssYp/lkL7REQ1/PNNj9zet5M1vQdcWgBNAIrkwkkqaSVFqlUOtP
g16vvVoID028eJkQOm1f+m2XcxKGfzneWSajUFKXpl1nQJl/QwnQ4gCN5Xwoge3jWeBFU1WDZg6v
w1/aJkktVqhDSH33CfHRafrkAWSaD3WcgQ6qc5o65IyQ8EQyNwpcf3MYwAwakBg8uB3x5uy4AP10
1j5EneRkyduu83xG5jpriXRmpOE6f41BrGstvLrO5tlA+YP2hYxml8nEiykyhqyZTfQSCM6RFsXs
oaZUOFMtBmOCfQkDhktk3pr2tvs7y2UDiI6J6lFIULrC2kBmL2nm1GF7AGW1m8ajH/X5HiBjB8mK
U7uSLUdHt86ewvCJ4xPop2N9AjBzMR+LAioQ2JnjR6ARHtL5n8V4trdYAReKd99bTmglkK0wYMCl
VCIJ457WjK3/SrUL/WkuP6jZvTm+YaBLUiTwDmC3WAdZy2tLqeehTJUQaYDcfluA1FguP67f3lau
AWY5WTQ1pIYXfVL0D5AWDsAVMsd91c77qXpPzHp3XcgW4gSIqf5IYZulaS3IghziE1FjGKuj6k07
4uRmYN1OlH6RuHSecA5SbojeeqGsJdO/X9UhFauyyiQc15Phf+vVNj3oWhbj1gRrxARZD73oXNFp
Hgq/24Ftcq8f+RDw3Btl/Fkjzgka3ypdoEAZzSnuDWDAOcKvQTy6wE8fErMt6ByF5OiLwbg1jdTA
zI2QAo89eF4s3R6zr5oWcbznthQTZAp4wkoXLR5rbqq8NNoy0I1jL9dgjzpwW748GUwqIcaWRVID
m0np8qwYfqfcThMnkd9yzCqADX8fg8kYlC6UqkmAiDEElGOtDn49JL5GisXuMzDZ6WV/X00pp0O3
mbetxdKftdL5pq8FlJ1Om8+jN3zPPtFRTdWjE64Y4P3VFU1mTLjy3uhbG42w8/OBGVecaOYoC3MJ
1O397KTvY4BZxvdA7us/a4FxJz9h+dXF8uvt5BXge8JajBc2znQvR3b5pjf26rewXlouZl0cGmwx
gSTb/aeHJzh09TZ/Sd0sCH9wnBxdKGDj0Fog42riWEzDOcHh6XWDi+y22QEF0sObhwNrR23sQhBt
feoqpRxhW0Z60yRFWMBnz9Viy/lzQjgCNk1jJYAx8rGtGgC6wrnIgJU0ykOkeQuPtmezIqGuhNAf
sdJSqwF4gZJCCB0T6J6wH+SUjvm983TfQBbv8wZoqO5duzXG3tXR0AHghBgUKrU3jaWbY/861gUs
A3yq8/tI+FYanzkqwbtIxgGEOpagsjCv8VyhfeTMlRMQ0reYXAuP3a3wVB7jAw/IcTMto4qhge0G
lR52GgLrpFUqgYsSF/uHRGP+np1INP4G94CGtcuLPctjwl5lLFWNsRlKoPjrkKoA9sTJMQ5dELkG
D/Fk+07P4pjIpxuLKQINHO1/goefuotyUMdGj9e/3LaJmUimVUnWL7pUYxsluWZAObVWs+Pie/sG
IgaAQP8RwHqnuBujOZ7gnTIztOcis0PtJq15YIVbtZC1FMYlZUsc1yrdvo2N8SDK43ORL3e9KdjY
geDEOs6NnbRyZc4VuBZSrDTHmGot3SUGUDK3ObWlaJooG4DT00Tr4p3TqkMHbFxYMIW2Fidn2JUv
FAELJYkOnOexYF9Xgk0XpWnYLFfwygFgKWO+WVXkMbqIgg/zlQ+URSJ0X+bI613RVVI75fqoLd3W
dAl84eCHli/SfV1NNDEtWxIoo7ZrddNJB8HFZAXvYFt6sZbD+MIMwy3EbHAwOlFbfRYImHZKpzvO
la0CH8VavNwlbuKMPFrLzRx5LZm5UiLGSaG0yE3oN1xRPqg3wj7uXM4H3Mr+Nd0U8YLSYMssDGNX
apk1jQOBtCq0K8zYhj5lBs0rfLw3YGEoa2GMHxSbWG2VGkeb1aMo3CnlR5G337OtkasDMc4vCc0w
naRT2v9n0q3G8f5MuvUqx67/5Yud75BJBpKxmMlCkeB+FzJ+7Wz+TdlrK0RrhgT6Gx2QPTIL21eO
ckUmwEsGAnAXsSlghKglqoDFWD4iQnfRfTPwXqb0wtjgBZYOA2UoFXuVbKUtBj1c2Cx4s1F9TOKH
X0xJFLEH+zF/A5e/GZ4B0yXDymUQwJ/o5FaOssmVJUqlf7LzPD9Ufh4Q4FW7FhA6AKvLnWnadJsr
gYxegj9bJHIDgZNZgwAhDUYMDDdC7YvGfJtEg9uGuSNM+WGMzBv8bFetJi66/qYlrn4Eo7iZPIL1
aMY9/x49Om/+8l4h20ayksVobGspUgf/SpESVwOof9ivgIj2hnwZG566aqiAmhPZAlyoGgARNAC2
oyieNqcHWGTVS7w1iO3v+EcKW26r9Uotli7B7n5AMIHokNJpdqf3DBDQA4zhede951ZEX52K7dnU
CxD6Qsq4qlX7RSbOIGg8/7z1ZNIAs2hi8E0E6jATDaR0MLNuOkX0aNcHw866jXeNUzjcCtSmnSM7
oFv7eKSxMB2ZkYQEA6X0NThixeI00SkgSQXF99+9BjcVfiWQCbHAsCHFbKLw9Hugk66f/1qD4yr8
ZtqwksVcYzaNBgoZcNH/KHzmohak30wO5VKaMXNdvE3lVyKZGgN8Sh7XFgbmo9Z6UXNQeVlFICYh
x7K2veVKDlNRaIXGstQepkUzFSDGts5w/DV+0gV4zPAeiTx5LCKmII5FvFDs0WTfATDmUKOmJj4u
KFLW9d8gYm6O3gKYGkdUge8gsT3ELsccoVTDqmmZgipm4hohhMqPWqCDuWn6HKs21/C2zEEH5qcl
KSAYR0L2+vEN2q24jwXqsQAohefTEYAogGDp7Ga+x/pzc9rv/v/dyVokE4Z0IJCoptGA6CiZgkk3
HyZ9ecNShQ5wKBA56boIeKXXp2rJrAOCE0oJ+ig7zY9dixXHyX/LOf4IYTUkMRqzHhv6plK+WcD1
rPqGo/Rb5rw6hsJ8nCgddLNJJBIA9uNYV+NTnKluBeKm6weRtxw8YpZI+bvQOGKbC5kxiFqcw230
Rf+U6ZqbTwUYh0M/GlS3SLq9sFTvmyy5T7P0YVhkL5LlW7mUPiWm8hFjdU9VR/woq+8GLXSUtjq2
i7U3xPJoDrNvtNnRWnhd781sVNdQFsZDEK+kU+xfZU9ZZEzSrL6q5/8tBeTWIwlqZIpo8NM3J+NV
xVyaOqtHcFqixS7Rw1r2Fgh85fTT9e9A/x02BdWBUGnKJho9OhsE26zKhbZBjyc39DsFmBugXUYF
f1AfQ9TBbavGUsd1iZsKZkpwOAY+PS7ytZ0Iw0xqLWxKALgeBQAtpjko1aeX/yaECYBDJ5Udskzg
fTffx7ABA1ZvD8V7jpDto6joXoF+WVFY9zm0itKUKvy1RcgHmSgvi1Lu+rHYyV38DI6tYJAGN1Pi
XSSbgK0U+x+lIn6XuunYd/gLgFy8z3pttmdNddR4OIQKdi0EATtt801o1Y/aSPyM6A8DiJHaBhDY
/Xgos94Wm/wpAzl3E2Z+ExaL02ZghzJiXXTMEIN2MabiHCOr3ylxfiuJ5KEJx8+SWDoFyY5ZLXtm
mt70sDkrK4kzZrXf5dGnIV7eJ2G1ixqzdwxVeFZ7o3aRcHpiyFuv2FI7jBZg4U2TwcrKWtIsWHMR
TyDaqOY7ghU/ZXmQgJsnt4trNlwChi1jMiSL1jRQwQFf+WuVE8EGiicY2BfpOysWghbF3n/aEacR
iqP4RSWesOel5ls+zsCMHdJmDWOsbHO4AMadWaQoTlrW6HdxbMsxd7n1QgfxfJQQcWT8EZHLMmFn
gi8HYKMookwUEWc+DG71kB5IMDR2k9nJnXXIvCzgIYxdnOy1VHbNzszMcUprSG0tMMspoLWUvevG
dfmQYkQwgUiVx1REQwcX5xuWnTzQ5MR0yQ3BSJPdOcQ3nesST8HzlS+kEgFXgSe5hcyEBa1Il7Ix
SiKLGJtyyNcGOVixvx2dxPmuFY6w017QNVuwjxV5qZP9rBNbfgwjtyX2Z0wgNHcyEHZ5uL6bX3f1
k5i8RYkLUpEKP0kRhJu8tfxCi7xB4R1983PS6UxVQjAAUvBrAxmiSdL7WZj8PG9tKbudOu7G+dZJ
ACOmidQcMFDABLTcquIJpbLJbw+i9NTdDPf0cw4yuOZGtwSPlk2X6XmctVsHW0tlXgpyo5hxqc6i
r2ai6Gq9AlK9um84Tc8L/wLFWUthri9r9VSSG3lCXVg6tBpeClONleE492szkThqumkYYOdSAd8K
FAdMnbz+WOmiR7lcqJMf3wwulmoH7OyHrnJL3wkUkyDgvku2btGQDKBPIFG4DNlST7q0aCFxkjsg
LymdaGvlVNlNW8sfpm6AQVj9yzASxxj1oMrEozKO5ru0NcDgoEkAqgg5yfapRcHaqgF4V1oYB1sZ
G3pHI21JKOMndZ8mvFyq2DafyhvAiPzoOVW6DcW1EDQUHUtyNLdn/FCKPuEYxu3s91p1U6i9N5uN
rfNGYTau+JUUxtArEIVloJ6R/WYQ/GzpHaHnkRNePi/x+bD2hokGE1Vck8UYatW26gqrn306MI/d
Tr/61oBZiWIGYHSSYxNbaopHkAhLR8fk0qeYZBjbop5kn24zgkeqQAGcQl5OH2S3wWAUj7xn8wbP
8tgxHwGDmWa7TLOfNqE7S8J+sGL3eoS4fADQG1zJYHQhzlV44xZnSvatbgvfwj0AX912cDqUwHi+
6/J1zkhjdKLNB1FN2llGaJ896UmQ7Tm14f7txrMO4yOYser7IuBygl7kZoxYJltSdNCaNSHE0t64
5U/HySe7/EDniShXnrA3AtPnt8gvp4oYufQDr15XlpwJvZjiA9L1L8klXtXZQnkwPKDd3BV3dGhj
QYuo2HE5iehnY5wJPitILBQDtRCwA76WHGZSkWHnUfbD2zBY9tMRWGxUT0FFZOw5KkQ/2jVZTEQa
pHKaUhGykv1yIwhOAqbsDB0U8abF4IbHi+yXG/OnWz2fjYkWTW3MqaIuM5Qoeei90TG9CdHQHoPo
0Cq2+T1+pDvNmqNobnpv7TXOgTdi4/pu2UwRALM9GhLj7Bdqg1k7MD6Jt5hMcCKVs6647d7OX5Ed
PWhaBVQ1GfRn6u1qn3voNOsP8cfRb74Ot8mt9P83Ml9frcrYJ3qz1pw1OJp5qwezlx4LMGbdVY2N
Nrer+uIuuVX2fWfzrvQ0onxFh1jsBV3O60hWoEPUkYu3it8QV52cZLSV0B6fS2dAJ3Vx0ofpa2zc
ZdinP5qizQc23gyNqxtnLFZQlFYyC9RbqgGUp0mh32Ir4alvedvPElVS9sAKuKewmQc+rYsp264T
Q2xw4NPSbRHqGgzzabA1r6RA1J75TcYwxt66IR/05/bIAxTeOuVKODstkRoaIkqnzH5Xu30DfK/P
HZcQatP5rYUwkSUvVZCgIlP1S6gPvB+Ys98px/o5dyw0CiSnfkh7m7i8tvFmRFvLZXQ4BTCShX6/
7Bc3zT49xD4F0VD97MDPxbfiyloUE1e6WRobq5rhCYTxhwGe4EbI78JIONad8T0iESdP3soH1uIY
5ZxKSWiMBif7H2nXtRw3ki2/CBEwBfcK301vRFJ6QYiSCO89vv5mUXuHYDWmS6uN2Nl5Gp6uwnF1
TKZZN1bR956mJZy5/v2vhnkQ2aTs4ycjEySPhjxd8dVEf3BFF/VYEQM7GEDqXQlMdqNf3QhYbxu/
coIIvaoTe9jIZcpbNUCU0NvF2cDC5gAj3TFFLIToNn0CdDf5zA1bu5e5EchESHMQ5nAqxMWTFvVQ
k8mPl4RzKJ4IJjCGRjmrvUIDFcBrWiVAiZDXxNxzI7qCPQUDZD9gXWKMDNzisVlUQNYoUtRJZDuE
v5hs7Tj5qac5BJ2WxK5KUFi2R/6Exm582kpnTM2ojWVBiWH1DGTcB+VivNAc4yF6jO+BGIERIo6O
7CUaW3GMua0F0Fh7oVg9ISgPWbAGuqv4YOyzWpuuXJ6XtucjdbwsTLqtfTqspKhLnqjaPHpGE1vq
/FOVrgTTtM4LeZ9OYNV+K4VRkThT8jTOx9VbfIqbKz2WP+QjHjJo2aI4hKLMYvuzbViR3eg+Heo/
L/90thkBX1fRtQJ4BEbA2ImeKVdqrR0xSQ2M8gDgs2ZhjxjaUFIEXGy4AOnNLzx1PmaaX/q8983u
g2orndEfgPf32ZR1wIXxFwo0tWKkWs99mjwq9uwvAVpb5w+8ay+b8zIqNK85AcO8MnoxmS/ndS2t
uerk46p2R6kAdmwqxFdNmsO91sJ/DwuEyzZkDd1JqsUnBSOQ2GltpfarlzeHzhVtwYpS4EBXdmZH
4fvoQV3/QadwT5OhwXTlRaXD5IyPWKOWCElSo7AQD66Qre6kIksWOfay+7bbimE+plj0+ti08+Ql
aXSIwjnI2jKQ0tQb8y/rgsnqIT7k6eAVah6E+lc5wh596nTVZJUjb1l698jAsgKJn4rBIHYMaYqE
XOulZfV66a0qH2o0LsfZ/e9VydDQ50M7Sz7tM9VxBNa+EjJkP/RrLzxIfnPofd7zavcoGzGMh6g7
M486dYWHUAGHOH9fk8xZy4fzZ9lNmraHoXazealOLQjJcoLDDMfyoFyuF9I1HeyTrhLuTADnQCxX
Tk6MupHCSPQiObrWu4cm+oatLF4ec/IAxrQ2GliophEg159U07o6o0vLCgZbj3R7oJfdMZDuKMpG
PrkKr3Z38iRkpDGZWS42VaFVKmC1fIw5/KTP/e5aCaQqMJw+RhKj2Pl8SLgkwKdFQ0YwvezNd+vl
MYtWUYFLOURB54cO3hC+5KZHXqQ4+WqMICY/KxQj0pUUgjQV+0ORiSk3A6V7zkXy7pFJyjQgtg0Z
EYEOBiy6MmssaSXo2IqOmPIUhHcgxq6ECXMcJAfW3WTPznhIjsmvAfX72FKOpVs8RI52v/5sJ07A
p3/1U7x/v0ZaeYZiwiEzvhjcWFqdrxKuMRcmv1nMRzONEneYULOQwGmeiZJlSJN33rz3r/VDKuOa
w8XIu6UlirdoDQANBUfNHYLPVwyH84JOMl7meEx4HQkQo8HNuXptWwQJyADykpfx7p6FoOdiKgT5
CjuUEgOYMpvQN/Tal7J1FDws10Puoer0nL5pkkVMi+4IZXis3J8/22m2Qg/3IZmdVBGkCCjz+gTJ
DjkKL3Tpsrdyq38SjuBWANQ3Rx5V9hNd2chjdKXRh6EoZ03xJix+0eo2QH61x4IWTHVbSbENpaK8
hnGmOHXM4Lzw3Q+5kc1oTIrZYTlW8CFTQfNIYpdtwpGwa38akC0xQyihcs+Yegvkg2gGkTIIdjN7
qdxcle005KxXniYl9JttpDBWnvXpOiUhrFwI9IfREV6ADHscrTowHnRfvNQCftWX7GroRiYTS2e5
i7PBIKtXCWNpmbnsxnrvZklx0MH9vaaB0KaA8bxNG+LFRRKIQv5QDIUTK4ujyFfZUFlG760YHjJA
oNtKqzXLqi2115i9v8zw38b1axk+r+1gFcQjy1cxK71Meqy1t6rLrbJQrN5M7USMrFyprDz6Mmix
BQS3ZX3Ix8IS5MEiDchHMKQG13pecTiHZ4ujazGUgF/U4Fbl7Eodypt2ze5NuXHLnDfByxPF2Eed
rABqBWEiML0HS5FiK8uwHzW81uXr+TPtqyqGHTCWgHYvO2yh1kkYRrUpejPgV5Of4XxLMt5L8DQD
g6Zi6gaL8Cpem/jncyRXBxLKWamIXp/bLWq9kate14slegiEPq9IdvIMYoQxZqGmbRqPJU5E8xXl
og9o0pAfedjFu2JUERhQNAvHbNTnM7WhmYkqSSRPH/3e/NXKoxPloxWL2EPQvVVRglTiDPvteml1
I5NqzSYjyrupHcpwFj0zIMfsIndmawE6s2SjxRmAn4Oj7/vygIsOhDUw4CLV/CyvH1N1UNNV9MJf
+WF18h/ZMbNHu5CdCPUyfsq3FxWw1PGPPOq5N+eL87QLofqit1aiq4q9Nc+3gjC4av814ZFq7svC
ujWFlkSflfFkWaMgoA8pktlEaUHhOV8tSfIFcdkX+9QbyopzmfS3sxFP1f+Rp4qfzxYpwqgsUSV5
8GtR/yXL/wJhDVa2kcD4jB59wEUqMvEv3jn/ohkfp2FiqNmuOBDB7f2eauhETDUItnKlobjxR1MN
O9eH9UokRjLAQIFLxqhi2wtGSnqofqp1Vq0/9gUnPT8tF8lou20kMMqX6mYEfDCEtsXXfFquyl/o
v+kyvOHIIDw5AOktt0UuXP/eZX6SzLiSwczVpovh7Iej4WPh0gkPoTc4ISpjfzJlc1raZE7KuBHU
abSWLEgc1JvsnsIWZzbAGRKIy5y/aDsx0hjnT4DiWneZKnriVKd2IWaZRcLhp0h4pEx7D8ZP98h4
fqFcIlMzRtwjeSmTwkqrH+3kd/rXIfIyQbLN/HlZebD5PMVk/IhWL2uatBC6mLVV6Jdi+/V8hH5n
92A8x8exVNAzffYcJA/DuRyg+vKdcNPfSkF0heFSRM/IHlHBpC0LjkRqveckMp5EHbohHDIopGoB
2RuLBs2vDGAQpj/75RWvP3ralnlXEADKYMwYw0Hsu9HA/vlIMGCOdmF/mb5kbmpY4U/zO7HIDxPP
j/5XJVqtYPHmPffSElzsh2DGiY1xmCcl0WhhyPDVS4pzaFxWhz8pDO1Em0+iWPe1TKmaN5LolW3o
K/Xqo8lvTwaIFtrB1/Of5z/gTlL3SRrjyjKySHKCkUlP1mWnjDBNHQm1r40zd551J0/9JIlxXXls
tLVewpWkl8LNIgaSAYaazi/QmikXrI7b0tvQuwJektzi4b+4sY/Px7gxHYEiFDTIJn5+a3xP8VDW
r6bL9o6iVPJyof0rpdFVkoA+xT7NpQWMp1OJ1ARklHYKEpQiu1uL7+e/278c6R8p7DO8GQxpbNBR
95b3yl7zLXTQ47qcDq2feDzDo+7w1Mo/hDFW3k2iOBoq/Iq4KC640IfpSk0fUqG2U/lXl//XIIQ0
vH5IY4wtzMRhGCQDuWSrOTV4sZL51/nb2/fEHxIYG2v6hADpCNOjcahbtYT6RbH450VwtEBhDKue
4rCKBxRoIlG6qZoRy/e6nfA+DO8gjFHVehSVcwZdU8m9XtyBf906f4zTCY13l/txVYzpqPoQdbkE
CeaDYFqY6F+/qjf1ofaw2R+0oLZ/0CJnjO3RVVwxmAXLfOT8gt0Qo8D7iuhC4h8mK0gXbRVbzMh7
omq1h84XXONS+IIpPUS03K84L6fdG91IYzIDpYhTCRO/sN7yp6K1rqIWnNodTwKTBsS9bmYCHtje
KsaOPhf3Yxe9cO7svAyJTQRywRRblWZSo4cs9UlCxELVzNEeqoNq19/4Tm/fH/1zbxI7Yy90YpWm
CYyW7hFjxTF1Crt6oR3MqnEEpx3d80fknZBxEgLmshNhpF52+QIqeUvMeXdIncCJ09uciHESwjoR
CTMgsODr6Xv2TiZfu3AZwH7FwA4/+91P7jcC6ZE3b9p8ktUZFICIxX54V2IvAshFTveSX1SXcZAe
0b07f4X76eJGIOM9pF40ugY8n15+ibfsVe6Z7nQbXY5uiCOKr1gAeT4vcdcpbgQyzgSLY7MiGzqq
OWplYfD8UJWrZ2qcCWWeFMZhVINsDqEC1dDCBg8IkEHc5TpHBk/9GDdRDHJah9TxEq1/MqLuEQjB
wf92WYyfyMYiXWQBFtXO1wDosKflIeQxTL9vfZ5RcnYGbpWStO0KE4ltN12ORLiqw0txTCxi3NZl
beWVbDWd5mDhy4rX6zm/k+snEleOltbA5uxulBa4J5N5TzL5CZ/XyczAlIMwKl5VsjyvkXhdNIKT
4Dk3VIVD8jaYp5quIfJ0mT5tzh2ESVGUbiqNVYFq0RbgcJVhXmR0iZcem/8pQEjvjnBjpVAsgjax
ALdgPmtC7OQlb6WGo79sLY0owC5QaphlK73lgOeMtZdsejqvXNTSzl0X42vkZIliM0YGNEvdjdG2
10klXIaacLmqPEKx/cfTh9W/dyc2NwZI8Aw4+6jpyr78RosIpt22lu7LTuyKBUcReAdjXEwszIbS
F6jp6tMFllytTPHX4bUyuTU03ldivIwUacM8qzQxyrzpabhLnfnZBPvdr/5tduv79RfS8NSaeOej
juXch2McjyBPQ62F+HB9U7tZOluT2Vux+XWueyfMAfafJ/Z5VaEHOSeR8UNFXPRLJ+Og5TJcD1V8
7OvlYUR3VmnrX6r5FySwSP8/1OV98H2jLpPciFWb4wtiLJccxasUEAJdQ4FsAv7o1/7hKDaQqCkG
0ehX3giLGrPpVNLSkpPqLu1wWKqHFBDvK0AQzYkHbrz/8T6kMcpZ1Cka3h1NLvUHvb3Ss8cqBdBv
89DngRAmHFP4l5zMgI8SwWp3shdkpFNP4gXtS4zl/07ZBRt9NAraB/5Cl9dO2Wsz4st9yGOcSlNK
lTRrHS0GgTwUC5WY3atsuURBaEKNsrf7X3pp95yq134o/pDKfMK2rtBwz2TMQ9ZFUFTPqlZxpiT2
P9uHBOazhYr2n6mPfoplu6/VJ9Jr12Wq9th20K8GuUspopR/3u72HcyHVMbBrIZZj9qMcQWtrw7m
tAAAX75KeLAQ+96ZEIw+YgUQUGOMeYdRMkRFh5GWjblhux2BNOAXsHfP9CGM3eUa0jKpegMGMKW9
06ypaHVmdTNrJeeL8eQw2UAmELXBXCXCm4ix++KlGp/nmTde985SdOIZN6eRPzuPLAu7CIvMtBxJ
dxVRQPbH5/qhQkkrf9Msun+H+sJyMQTa/Xnd2G9BbEQzjxPs3CZaW6AFMRzpxOx0X/+Y8W/F6fzM
N7C8hll/tCD4DpN3s4yNL8k0NnL9Hvbul/m6bS6E4Y5zOPp1zt0r/Q0bpyyMwPWSClg0OqXkaL4/
vf4TAfgquW8A4AsArZGoGaDp/SytW/O+6CMYQJM7/eVGmoF4w/ORu85qI4y5vkmZsjhCmcObhsIi
ReSk9ev52+NJYC6vqOGDlQYSwObmxEISyCYvI9gPLJtTMA5xBn1HmoDdE22h9BEt7AsBLn4BfweY
REubV1A9HQ+nNShM7YJjSMZsLbtiDko3sWwHJJDSTfQ9vjUwGr5ENvnePlLW4cTG+HvsxKuV0Hdr
5uh4VnIXJfYLYZsfwSRegD0ah3yBSxEuMJsQJ1b4TYLFjbflTezlr6GnYk1jwZK9ZXjyxXDBGxPf
NbyNfMZPSwketUME+SRprU40bLMDIMjIsT2OFIPpIEWJmZdtC5cmhrepBianDjg9PK7dff0BFCNm
8ZB4YRD9s8klBRFUgq+K8pTho5ToK/fkMbv8DeC9/Pcz2VR/NuIYo1sTNc3GCj5r9CrN0gAJfexm
S+nszFcw8SFndlpYlWLxN+ypIZx4so1kxhixpzE3JopxXoqpxnbFsH2VfR2a9TDNDQ8NcTdL2chi
jBJxKOpn2tPMs8tMTqGMgUAezAiNdvVB7N7Ou5ldRdlIY7KTKlmHBQBHolcI1/rYWeJwJNhTPC9k
15dthDA2Z1bLmGI9AdoohZi+yC1ZyTivG94XYswqSRWA9DZ4T03K4FZ96bSYMhOB6pPMPJ4hjij2
YYOWQCtnBk6DIlgwi401d1dEG2+Egfs4pQZ0Ru/ePeomggLNwWh7jER7pmSB4L59LB0MzDn5a4L+
fb+6csBDU9gPox/f6n23dSOySWdJmlYdeSQAuwmGzcMDsLr80i195XBeLXgXybiPIQdqZjkhHjRC
daflP4e6PRrTt6Gdg/OC9tOszaEYz1GURlvNC3oPrTNgvbrIj7MT292V6c5HU3cuDROE9y3mT3kx
j2NeLJjWZIqpMnVQSyJhsjWMvE40HYMHw8uTQi96+82MRFMmBRdJUmJLoS8XHZh+OLn47hN7c4eM
pxjJOk5TjaOIQ+aiBWxFqmL3axDVx1DgTnbs5o46puwA/LezyjXPaRGLtfp32dz+/X0IYx4AJVE7
Q+ghTNBDSzV0igdlrYvEU0OeHEbhMU06iH2GmQDpYXqrYcydbxz6YATAALKu8KW3l4DXCNtvRwD1
UAf6LGA+3m1joxxKKRRYHoJBa3cadL+5xusGyyPlk+wV6OjwNH7XqDfiGF+viXHcC7Qiqa+x0y23
KhDO5LtJIhyHv598bAQxHl8Ow06taFCJD9P7bm+FaY7uh+lXnnnguardLwdcJEnV6NjsCUNmMocd
EXEqM28wOYUKeTGE4LWfJO+8q6K/+sTjbwQxpmxM4VQ1FTp+bSpcxaFaWOaIuemhllUnHlVgQRvC
Q0TUA+BbuMCfeyYu4/GkgD6EkBNig2GS6ikv8R4Ir1rZMW9QrCgfY5R/Ykc+FBjkvpnflgG0JQD3
6jg5wt4Nb2SzHYxmJklc0beI0T2Bn1FDa5jLKsKTQZ3OxhSqvF1rAEXBT4JZlTLJfU3ueoCJJI+G
Jxyil6a0khve2PBuRN2ejPEumPDoVqwHSJ4aZk4PyouFpFaSLtaclXZUD1Y3+XIGEppxdlrt8bw+
7R1Z2ugT47ULs02bhuZ3ukK3Je8H5K96d39eyG5+txHC2HzeGgkankhZw3R0TOWbOXMJe3giGGsn
QzFPMk26AJCCKW8pBF5R4QPwAbiNoUUJCbrXv3qqfRyLxdReUy2UshR3pw0E+WR5kNXlto1fzl/e
/jTcRgyjldmah+k6vB/NBPz4U3spJRa1Ouy/2eNbMvigdnTzK94SHOdKTUYvq6WIlYhO4RVYo5i7
t05wOCfbTV83J2PiXanHxTRGcGadi/KnvQZAJScH1adzru0XQbF4SEFU0c54T5MeeWPgRTIa9VTA
TUtr7c5RZQHOx1qWi1Q1LWlEdbf8wTnibrgzgWOB7TckK2yGTmpAiIZ090C50V/mQ3tTP6ROf7He
08odlgvLbzGgOnioQbtWbWrgCABA+immPFZo5TLCNJdXaLOdaYFIShsKxDnbbg72IYXVf5I39awa
MV03+rxGy88adsPeRhRjA2hDhY1Z4UDiEdOSgeBKvuDzXzf7X+ufe2NVXlXKlswdxIz13Ri9NvkP
o5+sNOU9EfcfHJvzMJpfGKKeCwnUolP1+S4WwCJaCENjq1Mpu3lVAZ9sMEerJwVGGEv5i2KmuaUX
VYSAUPxMwrV24nhODw1yYFsMs9oap5kHOLcX7sEBD0QtVdNOAfbbYq6bsMdCy4CyirOGqtuEpAT8
S3tdE2mw9LDlzEzt3/+HRCZQrGOoz8OMAJy2ywsW6WLb6EGFFps3cbS8/pX6fghjQkZGVlEwJGws
/Pdb4Luu9OMm2S1wQcwSdDrh6EJ8M0GVfK3UOFe3W7hEAxA7WyqhMObUJ2x8WzgnrSzmkJFeDm4S
SIGGHlxoy7Mvf50m6xclO1LwStcPoG/qJ7ufeb9gz+tsfwH9uttfgExizGirXAhG7Kp2fuxIg7d8
7Y85Sjpe5U1Bq9oNt8y4p6dbuUwOU+krkKrpTBqWmwc7CcobUPVcAsonIVYC9CV4igs99bVnPibS
nsJ+5G4nAPyz1I+h+J4Ra8plog6Y4lCSB6FrsGtANC6i4F7A3Ipj4ldVL5KpYYgTdQraiSrcYrYK
u38fsugM6w8wDPc0dyuR0SozGlGur5GcRsmBsl8IVqJbkhUD9S6tbinSDr+aupvxbIUyijSLeio3
Hd7BgMt+UrzSSYDHVtrmaqVPSmxj0Rp63OjWUAaCx/EKvCtmlCnMwYUcTZDdg3VP9RK38MNLqkXE
K7zIKZ458ngXzLq8YorXJUfpabIH10Relxz1a1M+rAhwOSATtcqdS/u80L1our1fxvPFSt+Uxntf
Zwz9LJbA7CkCgM6Xy9GbU/Bbzoo19D1H6vmTYmn9s3tIR1OIzRkn1SKA7VRxWSCCpG/nj8bRnRMQ
6CmJ27FvYSIUdLPrrKWzshyIc4LbObKna9byYK7A+6x93sTYvvv7eB0z+XI0tsOkzXDAk+6s2c3Q
I7pPPICU8w4HXu/zJS6YStOQcqGqMb3M7WXxU5ltdeU9OfY96sdRGD8zyqTTeurWNN2unkR7dTLV
Slrs/USu5oCfAXhNw2Vkw8Vyd414shmPk5tlPxYYEPdy0GwuQOcOweEbr5ozYJyFx7TO+2aMpylH
pa4lis9tAI21zlps31yKPLD83VLUh70B9fjzRyuiUGlbKfxdV6gbh07gzoU7YWkWowMGt/vMu0LG
p4DeOU6LHN29GWDrUz47Uas7apF5DclVS9NbHlbf7qLd5oRsp2/tc7OKJuh+P3eh3RSZXUjqN1GQ
A63PFjtVBgLMAxLaw6o6SUJ443K7ZiGJMtJUA6kPuzHWD23bA/EHyY8Sh3ZVV65ExmCKuh9ZXnOs
Y9ePgW5eMbFdi+cV8zWnGWNCGa3Z97Hor6Ba7OTDeSe2K4EQ8NjJwFqSWZy7zsgkzOrgddCTpyrp
QfHJW8DnSWB8lRovAx7fkIBtqZdWzLHMJ2rf/7dTMK6qUMJQkSqUR9ZIxfBwEK8yJ6Ls1q7R9P3n
ohg/ZQhVMwgl3gtCsHqiqwSVL9UujdbdIT+GIJa5PX+m3Vn6rUTGOxEzWc0whSmPHpDSHztsOev3
5Ab+OMhR9oycyj0vcf9LGRhbRMQkAIL57DvqqB31qYeHquPaXnQMb/NmqjkS2Mqq0A2TUSdwuP0g
XUZA2FCrkDcR+S9f6p9jvBdBN28DNK3nNmlwDPlusXus9xS27i43FGc3dSOHcOb2ZapcbKVHJh/y
GAVfMuxjLQqMlKKXU0ysqbH05+QIOH/4poPhoUp/i6oMvlnozrfhfdLZACnhKejeuDowX7CeLuk7
IHgw8NLAJDk8MTIfqy0FlGGKqyaKCzftJUcRwusoLA9Di2f/rKMdfV559iPPRj4TCUpjFtYFxWPP
MEWn0OvMVpo8tQpMJUQ9oGrVWmqsSTBccBZjiFrGYFlOHgS1/ML5IbsOGiyZCn6McUoX1SRCPyQg
U/gPQhmolyvf/6FZoR7QaR661Z6PLm+pbDe8q5glwmws4P/ZsJQBkhyEG3iRKoaMwcqpvlIF2A8w
px7On48niHFEpEgawVgQf0hWHMKxv4/L7Kcp5vfnxew/8jcHor9jY0bpXORjGcLhLaiDFW5y1Ozl
qfT616j2yoskQZsaDBKznRNLxnr7beyf/wG7vmIjn8mXFEGZ+27FOZflW9V8m3OOf+X9fSa2qmPU
CUqIv290rS23ptNnOc8meN+KsQk1S43/FJkOyf3yBFj+4hgeIj85JI/ldX/X++jz8Irpu0PT8ubm
GD8+lSScW7q4gnbkm/6SXAxfqi+Y0/br70ni0FUzLDkG578W/ZsnTvBDJjuJkgmaCIZF3GYMWhxb
7w03jkenShprXdPaFnLRmYd6wlsv5i2dcS6ZrXuX+twWWO9HBVrpnKR6FJLGrZP/TRvZWZQkgoaU
IoLKUKDcReKDxFs/5B2DhpmNvWmakilxhtioLqqjDC1WMK5nPMnPf6f9R6uGXWddNHdASzsid3lC
hzlptEIDOb81vfEBtQe7AbY/+MdSS8OyVsB7Te4qyEYuEyVnRYc7HLHkNGfE04FAKMyppRsXyfo6
iK/DclELPOLA3RvdiGRuNCGh2ocaIqIs5cBsMY8AYz8qVccrRtK/c6L7dM7XFAGKdkLAF4ZZQmkq
RS8BIiVyw84m8kUMxEhaBphal4/Y/K5uJyINmciyCRTlE2KfKNO0PlcQ40oMaQOr79GIvQHEnDT9
0DKf8iVBeO5JGM4aC7BEUxoVHlTH7v0aoGQwTIkCtTJ+RhCiXAMTHDx0iMJOLpJbDMh/N2Zy4Ojs
7gV/CGJr2vE4ygII7rEg95YfRHf5JgHPuHN0VJntPznYfgq5Ecj0gMQoXrJsRUoXxbZ8TMwXDLt5
631xKOsISyeihSlr+/wh/+WT/nObGmMglRrmhR4Do6kTMtFtTbG8KIXhSy1kCsj4QlsqtAuJLK/Y
RLgZjFFBVrcCrUSs3YgUb+k44ZeRwRHmWXS0RvUHQ74p5NwdAHegNrJTRwWP7mA/59vcE2NhqN0Y
+pThN9MJvZ7YlLgnDCgOEwGNvc+jONv/LiA/QpNTo/0HRl5aqaOY0tQOmIad2x6M7xn4rDI7WTww
XPxJfZje+omhbSQy2dbaYy9HSJHVxpeARr9IjlvMM55B7T/5NtKoxW1igFjGIwF9hYRHpuH/BmLP
wS9DqzegrQDlGSdq71rwRh6TY6GrFg6DEEPnIlS/SJJeqPM0WgvIUnmp0K4Nb0Qx6VZaTNISLQAI
+w3aJclbKjL5T6jI9nrG8kYik3xF/ZJq2pBSZKvPPWM+VgHvHhlPOA4grjQ6in6mPwA9bkxfptA7
7x/o/bCKCDYTQG6boKU8gfyrorwKqxGDlZo4LLbQVyCLGWu8ZMRnXZlKzBWAWfC8yF1z28pk1IMU
dT6sJSoQEvA5BGvwozviSMf8GoBkDoB83fPy9lIEbGUQEOaCdkFja1GKWEuxqSGO9tKbEPu6EAJR
XUZ3za+0t7zB7lHBmwvZ+3AEqTCG+cHJcQLE18lKRUIdkWUdH6SlAVTojaLwci56TSef7kMIi76X
KEUjCjXycVn6lmCRxGiOhXi1rD/OX9/udNfmMCoTtQbkISNCMe6v+bx29LdrrgQkO/ifCMpSlg04
i7O01iq4KrDruc063w1iZFpCm9SWGpoXtVR1HPXY+1Yqkh2ZoLqq4JN9do6GrucYO6QeZL1W1S+F
4Kk87Ko9I9uKYGLwrC51Mzez5slpIOLdlIDiUg7U4YcCOjHO16Luh9WKrSwmlpnDFClNPdCZgN8M
FeI3ylCBjQdsk9ig7VY9SsHRA+MHdaPzwndrVlvhTFiLQeQ76sDL9sLMkl4A3O50X0pHfNLglfsL
MG1DdmjN15Kb3M5PGE8Ed5zESev2HuCY9xAxm6KCLIPdwRqrKYqwxQ8Q00ayu+E5r76cP+Wu/9pK
YCJAZ0Y5iESRnkw2CNYD2QBMpFo6xJJAfmNcADGs5OAi887EBIKl0hsF1HSStzRoVzWinWsP5w+1
50w0sFv9Ri86Gf+NZoCrV7VEvGxxcadWYr4O5FtRcMLN7tgQ5sjgFAGobigs00O5RloUxVQ9+/yt
AADwnEpXa2bY4ohiXi62XhFicsnsrvrR+KLU/XXTFDlYRWt70hLdbtX4sBbZW9vkEe+37UX27W9j
tNeIJrnPET88RTu0lxSm3MAQ9EE5Lgf+eupukruVRv3SJimr8nJs0gHSRGBz1oWnOJVfXhQHtQPF
4R+A9uzp0FYe1YCtvFAcMBrca576EF1339Gmh0nqbnIY36bL3I08gaO0+yr18amZ1Iyk6jyEqGp6
cxOYy2SXw20fwo2nvPfCnnvdnoyxx6yb4h7lZ3idVrZB2mI1gm9gkGWdVktZBo6T2/9w4NRG6xpo
6ID6+nyRqhzX3WTOyN0P8jELkqNpE0f3sUQNl8pbNtitumkbaUx4UkrQKIXCiFzanTCD5DZ+M7pG
70jfFg8jwq742j1nnT2r9nmHsNsQ1dEhFDE3h4e4wgSSXi2bwVRgqZWu1lcmcLq8ogXBbiX26D0I
tXBRxZPfy4Mj5dpzS6r7v/kBBDDGIAYBvRkL1NUoMEURy1re3KHhgiS4WZxRBeePdDf3IFgEQV0x
WX33N90kAHpjQwAI0URnUbCbrhy6Bs0XT5/x9q1/6fIz52R7MXorgTHF0EiERs0rzSsTa3bWy+Jp
cUunskNHEO26eKdTKr5qFwDJS6/+aj5oK52xy3jIqrypIL1xMWh+m7iGMwemS8F5x7v6ijdUsqvB
W3mMeWKkrjLzNP/9mm9HG/n+kcJaVo+AtkQqUjjis6L8TR60lcqEzIgMK0ijU/Axe8VT8T08lp5w
rV6nzwDjB49sc5ADjGdPz63fcXCXqONmMzCsIWGLChBhygn8fKUgWCst0oM1NB+0mPyajNZf9Vbm
HXHvYbMVxMQr0D10srhk2vss3Rxa5nPzJfNVdz3WYKA4DofaHy7Wr42b+tkf9AP2AspWPBPABDGs
yZhCj9IDQqYjBWZklRfRgfI5iwFAmu65qrTn6bciGcOZMD2RlHqjeWFtY6v9RxTMhxyGk/jhaJtX
5KV6jC8yZ7rgdWN535SxGVmLB7PIF3Qh5zLAjLyJvXpUSceSN4eye0JNgcuVsRsIDoPPwaUD4Fgm
pI2EZrn8IAxVZDUANHVFrN46XdvGmPU3W87e4+7hPmSy7XOtrkOllpExSz0YfBb1h2lE14rI25He
LUMBdv//z8Z20CttiWaUWyFHO9Ca8nJN+wN5f52AcWlxQsPip1m8s8mf79PspXUeY+S1JopBlWmt
8lEu/6oKtT0ZEysHEitjYiwaUgLtGGHQDFQeXuaPtnocRp/WktWfnBiyl6xuRTLGb5BiMMB1i/SR
Qo/8Bp8CEDgFn/oD6BF6gBOftvl0jK2r0Mup0iBNu1owS6ePmzJbuvzBU3K3T6xrGtiwZazHAn7h
84ebstIw1xHpB92sqY4J/r/Dfo0SNMCabJBvlW4a2aurBVPAK5rv5z4b4UzIIiQ16gzQvu/drAQp
nu6qQIHLPO7q3K4TBesZli5N7AG/vzU3WXldrfKE0RXJy5Mvrf6mxKlVCmC/m1JLBF5fKAHEs5Ec
WMzSv/Txg9EEesLpNPF+A6NK09TrGfhvwFlklAjGSw3MLUCb8cIVNbUTHdocldGhkXRZ2SimBKaP
8jBdvwO9XhYHivjOp93YdzYbaUyoCIFoIWeRIXlNbVPAodgudSC0FTZKSujv6MkfYLTt5nUbmYzO
zlEyFnoHmWhauVHyHNai02DjpZTQT0hvqpCTaexWIvSNQFZPc6NajR5XSnzFo2PtF+/UlBTFrLWM
ID4qhDPewL1XJkBF87IMDbiIvP4FxdvnDPYYOjXMY37Kgx5fkvcC2ntG6sB2BfEo9s/E94rC/5F2
XcuR48ryixhBb15pm1TLm5H2hTEazdB7z6+/iZ6IHTaat7Fn91kRqgZYKBSqsjI3J6RvYj3NRQki
I2vilqBHzKPJypbFajOO5aK7J2Fji9pP1CP4Yax6uOjz5KxHTAnAYda70emOCiiqgI1jfMFdgwYP
SUpexYSSQnlpKiR6n+MlQlA3obcsnaelaGYz7ordk7exQvmlmKVGMuWY5CZq7aQWxz0JGN8TnALS
1CZryHr3yt1YozYxqwAGWEG+5xrFR915kvQu5y+MFe3dfjpUlDUeo9yA7VKxRC0rFW9R7FuZNBkE
r6OfXZn6LZdKtpGo7qpFqzlEYK4KU/5W7tJDIiifjN9wuasG9B10TCdqWM2FNqBcxloVI5nwCIkg
ac+PvDmas2V4MnhlTdY5uNzWc3Pk52zOQdoOYaQqQuQZjW6F4vvY9iYvt+b1VV2GsHMrVCYjzkUj
gpmr8YZqOiR94fChaDzU9RqbmhY1TjP0fq4lC8Msa3HUFTRHoZ6vGR95eJoe+3n0i7YNrVDpevv6
+i4P3Pn6KMepyilE8TaOvbTlUEW1u5QFTN6JkOcmqDMtdlKbGdIaecL97IYx1MGI0CfIv2KLf19s
THIzdUVZq6IOeBHFcSqFeezJhnIrx/xbqpWxdX3nmOuiznXUZHOZqnANWTF5S4YS8vxZfpsDIRAs
IrOTxOb//uw630rqsjHK2VjDqqu8MHe69FffpCAUe7q+LrI352nJmQ2a6XGUlaLK4rrBGEMSAPdv
81N6kKHkI2TlX0KI/uB1ezsl8HODVEWvScOSr3XsY+y3PhQHU1vGTCH44fiPBBOOqrsctK/WXkCS
+HHd9J6baKRuKauShNFq6nBDDEqbmgFuomWz14XVIerDx39jAsJ4UPzUpIuiXczJUjrxbeOtgpnH
IDHjtJpV29lfxh8bVCRM0jxS1gVneNQlAL1qL0kEBvp6Lx7hbgHPogJeU/DKnAdbYVkaY2rK2Jv6
Vzm/a6u3MGXcygwTtN9JLT4HILdoikkYUVKMn2Wm/uLYOQ3LDuVu2jShD6NnsQfaZW/8Gh9cknkL
d4O92JA1IwAQjVH533m8GWhM/719GvWFMMnN9dCOajyirAzej1cwUt0NYOUhYEDebr3Mb+9QLrcN
Zrd/5+12bpty8rgDGQhXJbEXldK3NqpLf8n7m27SD5zWBnko2I3aDXYkSQGaST+uu/9ukNTQR9N0
RQQ646J4DCpCUZwwnyx75Uv70Hn9fOxNUlvFlPshbkxEyURghRSyn3QM21qlrpyQK8p8JFZTIlVk
5bEZ2sMHIWhoPTG0WBneXsjcmqOuG33IhB70LpWnGdNN2b0U0mQWZeeJgHgK0fP1Ld097Zsdpa6d
qgM3QFumMcZlp8dBC1+WODtcN7HzjoLPbGxQx72aJYkTMuxf58Qvgo2brTfV2iQUDYWrR2b6F/Ph
z/hkF0W3XqqkKYJJApg9UVDHJhGiBLuTHSHZsv/bEunim9bN2WD0pyXylmBDZ/Obdtc6OohKykeQ
PX27bo/x1U5NtE222ipTrKz5Wnlcb8kp9EFWZvl7dwfRGdNVAEWQgVN9uEqv1DWcpshrZ/0dxFFP
SMYPqMnfN23oND0hmeEPY1k8tPryMWuKnYF1ghHEd5e5+Q1UcO3ScNbaRYo8PjxCudgMOdaEGDm6
F0d7Y4EKpcZc6Es1dIkHhrPv4PbIbA5axPla6Ha75t71r0b8/MIYmm1A3KP2rMhUdixU4zJ1HVIT
PiCSZ/2hhzKFeGCNEuzu2sYMFa5AdiBp4RjF3gJVhcF4TRdGFrK7aRsDVIBqQmGIImMB2kUQ/UST
vKiXDsakf/RDw9gy1lqo8DT1PdfhIdh46O8o/XqzqjOjRsBaDBWc1CEW2zJR8J4wOjPUdWsyVCtC
PQktteuff//2+rNvNKRsSbMw00UsBlP0NgkSoa/anAPR2hN5QH7LGm/aj7xwNglJqaKJOnWAer7R
BVVsAH2QkJLUuVmLQJUvM/jg+MdweuZBw6brktl0WaAhJKOGaJaqwviIu1us8JAEQAdJlGjyOz4E
YsqYjcjT59uxO4pgbMAwmZGxhnz3lwvyeozSoXmN/uR5XjnKizKHEZKxzgk9DAhh8AnC3hY5ZlwC
TurhILECyO6Z3pgkDryJxBw38m2vTJXXFHddNWN8rrTiRXsSYVkcfbGSbFBWM27UvQ3Vwbmj4KuC
kJFGVI9Tr2iVCp9tGxAYr6L+bCTRz3GFosOUsJhx9zJcA8yP6LbqGJSgfWhIqmmqyF2ja72Lw4jq
iGgKJQu3yjJDReJlKUeoOeP1hMantUiiU8eQ7Y1YaJadgCLzAh5QmAIn3kidiFyC8nyx4F0gzRCK
aMwFfOGMY07+BRXmMeKBixMtDmSpNLKi0oZ8XvW5xjEPvSZYD/ViE3KdNogDrrOvW9uZQDDg7cB6
AUxBPJ+6VAot4g2x1WtP1sfbXJmdeezRr+1BwKA4Y5H4q2B4RaME9RBasTjdzEvtl0NylDkg47Xl
lyEKZp0MLpTY3zroPPFV6WgcMphRZTUpdg6LLBEJEgM+K0mn87s5LPoUqYtRhpgxaD/l9XssHMPI
b9CEaSUvDF0OOoLXd2cv5GpACkggpdzj3RwzPWr7NJJd9bV504PYQj/7FQb1Z80DQOSRe2CmgsRR
qc+vCzrpLssAfOOjnEeETDMaTsYIAgAgYiDYpR2mZn4zW4TgiHtQn66vcMefyfgqyg1gutUQD86t
Lbo26rNQKK4Qy6JZlYVVJBCUv25kr6iCnEVEBIcGrAY4+7kVdWzCOZJHxc302R/FNSg0YGnmcYnN
cZmNW4gM1mapKe9iUjsgv32dqvhTTkgrYUiRNUbgHY1rp8qEr3msRMYZ2P15CjxLRJ3YuDwDq1go
qGbPCoS4B3QyhZfl8bfwTJy6oc8/k/53uhxiQDUYG7MTtfStZRKpNx4918COFuWquOVRe8fb9xH9
mg88NAJMLpvr99GLM1NkVE/2nPrMKJV/lV1cQpEbRkkembtcaK0ycD+h3ZsZga1h7qS205SRKO0u
VZFUgMUwEnqBuoeellaF8aK48nhspucIohgyo1XKMEEnSGjJTnUs4DsWdWyWuWBK+S+M/jn/5qP9
WQkNuRfHsYrbmTfcCRSxapbUIEFLiwj8+JEzVcNtqtSizcvy7byM4NjLpoOUdsEsLQCs6fFNm0oL
KExWhi/twLsBDN78LBJYNr4U9qsAoUkeRzm35AAEAPfiaxY0lZX9RMSK32YHmp1geC5cnjdzdK+f
Sucfqb1fXGBIFyGFDG1tMrhyAbFq9RXYqgVNSNkb/fQHUXufLcFS3vpX5kP94pMTW4A3YlIW4yMX
uWGxyvmkS7mOaMmDmVX/VWMazXBkU/pVoZHc/xtOdcokdWa1WcjEpUpCVx1fm2K+N8Dkq/Kle93L
yMvk7BqgrFCHlF/BDCNDu9tFvNPtCjP5vjB0713KlWY9D/frKll8l/L+dbOXBTrKLvViInr2K9pI
5OPpAVEBah3SQGCPs14idSlL1MtJ5Au+yBZ8uvyoBpK9HgzIDSG9N1uQNTBBI+SKofdT5IEIxvSs
CPQWdQVF8Th0QlHo4JYW3BG4NGANnmaMBJDmSHnLusYvTyNWB6QZUjiodwNURdlDet1pi47VkQqS
lpjRbNcJBq9jn7uPboRDAamb5rh6FQiEjVfByVzDnh9aj6UUtHdA0EuQUaRQVPCVUN6aqVWS142k
uCuhaX3E6ObbVPHfrnvNRRZBFivzIpIWxLWLlLUA+waHEW/F5RpfSSqbw0DAdQuXOFXKBBXd1h7K
qMsah5g6XQdLfzypOGP09Ca5VY+6YC6JCa098cCKMGR/LvxmszTqO86QPdKmFkszwltgHHyOe1OL
L1VgMUyztpD8fRO9h6ZU8wX87y6vtKCHXcx6YIlw75uQkM4aGhrzdNuk5ORmRcBUQNZSQa6GmzxZ
aw3Gh2IYoRsnnK6kFVjsDbcNe3NaHlNQZjJcgYS+y0/y9zo06g2mxqkwNRVcukXPRMzMYTYjx8DQ
u+YlD0CC2IafPpLIz/KFE8fpNcuUE8bClKYNCmQ41O2xfKneiIwHj7aBM36bXjkHMTrgjxH5EW76
mtnI3O8wLvKzYTzgT8/Maz+E8sp0SURu7rHLWmPPED8S7FQwo8Ls0DwaTel2Dvo3Iyh8ICuBjNNB
Mc8kgdv90AoaiQDDgqOT7qVwioR0PITDqnFjtVVsRjqL5GPfhIypP51odtFPIU5CnThsceblGAT5
i1FBhnV9YXgT+WYXWwneKzxOZA1VJsqb+jrLlqSNVEAZ44fyIwnKb9DeMoeX6hmtXvu6tX0P2lij
PEiX01iqOw6++yM/ZncYNTTng+iX31rebE8Kdcmx/zVald9AgAmUA8ZX7+qP1SeLu2X3+sWl8Pe6
KReSU4x0iVFonNi1J6D+Mwsy9QG5Dv/B9buXzmytkU+9CW9xE/XKEiFpEjVLvx3t8qV+SN/b+9Tl
YFbEzQgCgQXdx9QxbOZQxa4jbdZKLsmNdRBnRHEJ1VY3fJUDzSVSa5kleEJA+jngB3NZPTiWQerW
bdNu6dvZQC5ev9SoPdcRk3qLfJ9rfksliFmSKlLOwQQBOIEZwVJ69BV7c7WGo+TUHrBj132XtSYq
M1xRfK5kAa4rp4GEx5WqfL9u4PIdTu74zWeiMkKlkTN10NIQ4bU+crkriTZq6WQCxkoTS35XHjFc
hXzJ5W9Yof2SIufcNs1lNHBzngNfAv09U/X6wjIg3eXEtmGhE38UK3NCYprZtfc/U+lTdqnwg048
v0ZQLXQ18SvnDUtaXmUWEnU3B/yzr6ca4Mb9Y9Qa9WHmwPkT2WJWOXwHqoLQvv71WKHtlBFvrACS
NgyNEJIk0G79EnJ8o5n/isEjjUGCxoyOyqMSzN/TQ+sZtmJjSM4NrRqXNWu08bKOT+0p8eTNLymL
cOUHdP8Q0nl4jl0486F2tBhlHDBFuuVPVlhneg8VYARNXzh5QTCdwMejiObc+dkBBOWubEuB8asp
rBLadi9sOp7/xzKm8HBBCiiOUmGgkItSSKTTmZmc7CmtMdsQ2yvYxnRTsJCABPKRDfu9xJCctviP
WSoYVE1UYAIQZke39COszZmf+2dgVy0SgZIvJVCQjOWO2JuRyzozJyjUZez7Y50KFFzeFVE64M5u
nPJYAABkLg6Gqg4y3nVICAkb8+AqBVr21dHABGjvSBY5vrhODwkwXCOAA5C6AtaP6Xv7Z+3vn0Yr
X9ZaoWe1jJyFhOXkMM1WcVsfVAiPvw62jthV3qp3I8d6tu9mMZgPP5UwkcRQt3mWYzZBFPPwNG1G
boP5kHiQdIBYEls4bzcB3xijzhcECDMlK2HMKKEQkw5mPh7ymDNlTrYkZWEku/tPv4056nDp2ayU
oojQrD3XQNDEwDaGD5o1uCChskUbB5r5fL+skRL/3tikL3BRrgSej0IUJ4x3MbIIKiuzQmiPoxwi
mv3PvLIEFnp/9625MUqd5SQBMKspcKjmH8nT+JCWJmfVKAsU5mjpJsmNtNTkUnMGS/7n9ei9nw5q
yIEgeIepXrpNt5ZNt0YT7ogQY/yn6C360m0PEmnM7LmswvfuKdlYo9JgA6OJolEYhovI6Qz5TT73
Xpox9nN/O/8siToTUVdlbYymOVpT1W2uZ+6w6jeiuljlEj/9x+2jjkRYxBw3S1hQecQo7QORLBvc
5EF3/wmF+X703WwffSLmpWmkAqlY7JPxTkgb3eCO+5Ru5oOMZEmw6qfcyexWNnNweDCWSpZyEXw3
xqmjsTTDyMUVPKVzfs8rxO7Cmb9hdBiJfgyf5o/rJlkWqXPRTqI46hGWa/SGmaw4DMXLf7NAXWeY
KK8W5LZYk1ravQAK14mFiGItgrqzVokXgbbFnVXKELoQFbNsv64v4lJI/hS0/nZ4mvsgk/NslRI4
fPam3c+2HghHBW9KFMTx2Cn8Gh0lEKBgUI51nHerxuIfnzCoLHYN9SxaQuyf7BFuydAvfzU+gZCy
QNL/T2D+s0YqckRTEkI4CJbI/YrHT2dxVmIRpuf4gEfPwwo9pf/o8XQt11jByyfwsNnbv9F5XGQK
nzpOODQ0gqQ0h2+sB+QpJ784ZToas2iX8aT9eJ7DxqC+kvUc33IBkVnzlAB/8sHnZv+iHUo3dkez
dSa38jPcuL/02ClBOIk+EyOC7l70mx9B+ew06E0ZdvgRYRxbEbqjRecvoe4sfWdzGaMvuV8y/2ON
foJVUVOBqBp37mSlkYeewPv6Hn+NPmSagHZyCzBrJyiw5U9xYiW49yER6YGNmBnhdk/q5ndQzgwS
5HCJFKy60GyQCZkhaBEYJ5VcPfTXldCLwEwpQCRgQqK+rizXfNmhG9E52g/J1dz1kFnifeXjrWnG
AasJsLeijTk6KdV6rTZKAxPQXZVb4IE39Vp0/9uS6ASi7aIiLOo+dNd7gmUn/WQBCix3HXDOkA/8
yb1cN7i/JmRLggD+8wswSKbETafOoJBQhDe5+q6Uz9f/v7iXPkgq7mygP0j3hDqBBZcCGGDUKri6
5EewM74brgQfdCJnNLmf2RFwOMMC/uRIiFYTUjQLuhv+RvOnG2YE2juI299C+UslgbwrH9GV65yk
c0EpTX6G6oMe6PBbO2h0mgcFtTtmmXc3tG9M0zysklxITctJOgKR5JLuau2A7xwKN8wSDDlXF4fi
z4ar1LmTer4K0wkts3e8oo+EVvQIPpIjW4ZvL/vcLom6Q8S6SmqIvyExbI9pf1uAw5Z7vO49u+/y
rQ0SATY1iAU3MYSecOQIgZRsTXdQra7+QkEAWjOW6uo3sTN9kyubqeHFcBWVnJuN4Shc1qWBio8b
/jX8klzpENrlYUlNBVrj/S/eJUrq/Yfms8ZKTuH52uejklJhWKrKUMGjtwQN9Hs+tBvuXoSGGKm1
Nu+TvQIehtHn0omeu+eE3eElX+2afSovLQR+HOaSJ4wnxR3pDBIeAkL+T4ZoWCeStcvk75tdluZ1
qGO5CV2p4s1y+Dmtq21kXla19tiwJp93Qx2kZzDMiqIKVGHOjUW1WJc8RpBdOU+sWL8J2Uyt+2fv
jwlq87hplrkxRfTO/eWtg/hrcnsaUHksLWaxbNcWEJQqui28iFmc8+XEfIEOnraCcFHtgqHrI7OO
q+YgQqhCUTBHyFWvU4nulVYFota5a5IzoEi7+6nJEs8buiwINBYAKSSX1aQ3P7fdfZVVpjAlrKLF
7iIJvRqvK8Bs0zkjr0QSMKmFhg3tfeOTVJIXd/DVz8lkvsj2sgkZ6D003g2g7AzqyDe9mmTTIGq4
HSanu5tfulvtSfLiw5iBgyxBmZUR3FgGqS8YZt1chw0MxmF7UFOAPZenWOjMWX4bdd4Ks1upf9LS
h1a5EarVbAcGJ87uS4dsLbAV4IW+0GNagS+LY2FFdox66/BdtTqPc9YXCC1AKZyQgcTB/FeP2XOH
6b17J39rmro8AMtpRW1Zfhf4CCS0P0p4YmWoDJExsvxOAT15xORdF/ecdmuXulBW8LvU44LeMxQw
gwWEjJmlT338owAczUySxl5m+TkW149lWBOrw0RNF4n3ZVR+FBXoieXCyM1Iihywiz2LxvimiWkw
ToBNSF2RPJZzxh0Sg1sjwFQivBFHleU0JF+i4jNK1AoYSMEJIAB9fn7sM20cY0ngEm9YTLm1Kkf1
NLd5hRg5EK7jIf4W3tdPZaC6ZAabVTIm//yacSq+aQpQEU0apV40r+YaH/sF7O5NaTMOxk7OiDUa
SOzBGsFjauJ8jaMogaxl1VF6hfazDSqeG/DHOeWzcTcCwc33Dt4rFucznXIn2pzZpfa27vllijUt
8WaXZE6FNwar1eLuS+yYdfZYtqit7DQgfdJZN9zoDkRYyNLCQ3n3W2KHdcvudQSBaQQk11AQrXla
Cy2MppELMwk+c+LLnZ5qSB+stux0nm4nCgBjslvWBG3hMb7kTjaBEQlRFQH2B+KcnsbWu3pNOqVO
/54AbH4Cy2lWPhrGj8w93XNPDNggeOC9AZlXKp0Q5BaTwGmeevpoj9BeBS/BfRKMN+gHghBnfFvf
/kG+vbtEDZgt6CURJQvKWdO4AevROsJZ/eRA6JsKazQLf3XwMT2V8brfCV863rl/G6M8VGvrVdY5
FEinAiRKKogVxdm//s32N/GPCcoxpTAe8jKRE88AFVSbueJQm2LL4uDYq5SfrYT6VlgheN/lPjlN
CUWpJd3o/hpM9vTVziabGnYvbGLiD5FDAnb+ggGbx4xVnWRD4iXCX2N8V4mA6U+GqSv+lHwb08/r
e8i8WWmnKLl8ALCA9E4XR39LHofb5rbwEmtEDw0alh5ovW5B9/vJev7tOAjGg4AZxonDhIdIPXG1
suKyrMC9KmqQhuXRyzKb9DtjdTsuvzUiUVOp4AxVY71D4sJ70R0ZooxuI5+IxGFw02ZF5Z3LQFIw
yIGEHcMjwJ6eXwbgQ+QSMMCHLt9VGOzy1ray4tpVmGSwe+kYQpQi6UDXyxc4KRVjF8uwSBpqokRB
ObYaKO0AX5q9IPuzhxtmk5NsE3Wbglznj0HKSfp4amatxzYqyWtcKrYUBhIu8TZ8qMXh5J4Nt5oL
MnvG99s54meGqS0VFiMjuHPtpD0SvsVfg1d4GFvwl8pcncIGKZths6pn4s4RPLNKBRZjkDjQGWF/
jUNvzyjQWbjRb/rE7P3qcfwkZeAFUn8TkCLyQX9XTcgrA1lMBBuLb5H7P4ukocyv8bwGwLsB0dFT
v3Tz9uxAnRrLqQAobNg7fMRb0AVmbPTpINBfeGuDWnIS6Uu2rAgDua97iitllvaZ2gsg9t1d55GL
CbhwZ32NHfl+AZ0ZwVCLJhGBqQO87b04YJ2mvVwAywbvJiDGqqjTYxdRrY1FRHo0uQ8qjtwFqJqA
TOpvA1Dj07H6MhYzP8ific1KHveKOZgvEFEDJFjui4FJkWuldkiQDODzD1b5wt0LtvgKTTAbkjuF
VY2AB2G4wmOteeetAS4YQ4EuBnoAoJI7jyCgV47GXp5Tr5qae8EYrVoR/HVUvTHifQXJ/PXjtROw
VEI3gmSYB30z/WZNUlS6MccFc2iYVmkMJClf3wOGaXViwXiD71X7VdmAkAR5DYBLkjrKeNX3cgoC
IZC2xu8Lp4Khqw+LQJjG2hl4zZw62YGYF7AFSrDqKucsi6KZdWogS4mEOYjxdtfrOGgrfPJK9Tpl
tcRQ5e7qnHOFJb7XoYiRj7l9fY9OeFDqZED8CHRweNXLCvL8828Cx8y4NsJ93L+PdnOX22AI+pJa
tOcB4f9iGNuJ7FtjNIsC2HnKOJPAL1CcoMYNiewFIDYk3LTZP6hr7cW6M4sk+98El6VT82jkYRE4
e7e7G17nb9Er3tSPmHA/cBisWa3OrW4JWczsRCgDt7fRvRiZ60N6LL4NFWu7d3zy7PeQG33ze/IG
mWPZt4mXvQHmCAne9Wb+zDzZB7WVhed2oH2gAcc6eHsQsjOz1Gu7LqeorA1sQ/1DeTZ+oANlgucK
muGnntM/AFTt3GxnBqkrtRikUql7GJQGM1NNNai/YougYzsbBeMoNAef3CesUg7x1iveTN8lvS6l
DcaMEnBKZIcskP3Cl5w4YCV3LDPUdaKkmrGKGsws5QMGfCFPB4wa+MJa4yjrn1PzLGpPjKPD2lAq
dhpZxs06ceTO4XILsYzUapCAoRAnPGLqBhon39nkGSyrJJXYuOtCMEVQwEAIrb9a5XWeBitmNUr3
XyB/QtAJHrIxIoZ1svApXiD6LUqmrnDQHP4e5QWw10X2v8g2to5Jd2VnpSr7qSErWmcryrxJm1iV
IXKGrzihSMWcvEtw9db4VEtQ3El2FOQ3C+ZQFVAuRECKMhyDnKRr1qiIIhgNilDk/bYEatBZjVc/
c086Wk1kwnr4zP9iUc7vYRbOtpAKJmq46KW2YH3GYYZUJD5YbKNPGkjWM/BczN4Ea4FUKKnXSuz0
Ceaa0vBq4yXtJu/6Hu5YOLu7qeOcKGpodE2LcsWsvcRV/b2pJ0Z+wDJBHV9dybnBMKAIBoFlU69e
Qhaz4F6IP1sEdVQxFZ8p3YrkCnAcZ3wo7wfgdXuzd7SgfxJvBNb41d6xPTNIZQ6jhpK50iYQAUBt
kDzTskfC3lL5AG/cKv71T7Rzb26N0XNYOXjr2ooYi+rOlDS/1AJhGKxCY3EkkA9BHScQm6L6iNqE
TMgSziPeWoNPMIGILQGHmN0CAdR2cvT2EbMCTsciMNw7SmfWKN/WM2Ncam5FGILqKhnVJ1hf8J0j
A8crBJVjW/kXcw9nJqlEFS/rWgizMPUABjBj/nuSflz/VLuOsd1C6jhNIj/qhdb8XlT7UJem6oN1
0J897kFmjzqQL3Lti1FHi0/ypOaXLvXEx8GJDmQWtb4ZgwEXSOpwNlMXYu8oK5i81THFBR03OmNW
uGyu8yLPT6VUvNrE1xRYWkwH2jzqjYBNsItmO9ewujFJ583D2LZcVuQomk1PY3mzQGZ40uQD47vt
nbGtFerewjjxms/E9cmBTj+SuxmV6coT7nJz/oUoYvWvHPM+Zi2Nur5SLi6EIilx3vIDtHDMNPfL
lMWms3/O/nwzGk/eVanezFVKvtnkEDbZKg6y1x+5yXl1gAOe/hQYWLPdeLzdTepot0qOmkZYkFMw
AroKDHtq8x853CRMTPWGPYy3s5MahgtVTE4YKDmeCg6bNEovBGGqItS/UXi3BBE00YJqoYTNSG92
3B9mdBTZRRVVC7rdXYjqwJWqgTJ7ekyKh35lReA9A4aB6W5UJiCTSH+rpQMrdNohoeETiN0lh1Ce
HYan7xT8NAOdCTJeoGPCm/L0VgVeTaxKZDBd1ARGNE9BCwl2a42X+1gt3FipXroheYunSjErIWam
iPtr/PMDKK8vhmxeq1Ih7xQUXxBDHIKYk00o2IqgSi+df9fpPVs0dbMlWt9pGM5KveQNqAgHmgQB
D5f8Wu6lp7A0MeDyVQecX5ZWVjJCy55rbvebOgtJCVFt6KXiFd71DrfeS2lt/ws1Skgqo6kGXAkK
7qAVJL9icwAUbQybcohT0KEC2lWb/M9UN4vZHGQ8klRzRrdyEZ2qtkGyudzEAUuRci/KnP0A6uIb
i7yZ5ShMPIgZfl8xp1Vgjw08eYcY3QaQVjPb6DvZyplF6u4bV3EoohKHMY3vDOMjTR280rhYNdcq
cxmHZteWIALnAnYSDR3M8+1FYS/uSuKzGHV7b76vx7w25dwksuKaNf0gOH199DpoXbG6l3tYLMIQ
iYYpGQyT6FH/diy1MlenxCOMWT+0kGu8LBVxx6cxf1BQrep7Mbc4dbKVbPCSVfCTwquM/gCBDJeX
yncu05qj0Uh21gof2ZjCHzQ1gDsx2oJ7Uf/sbUT74LSWg7ggeMlg9TJPNCBO61S+dppELj1mS5n1
2KR8TlRGNetzlCJae3CI8kh3i1YyFLkA1bthPv12AufZ8ih/U8DKr6/8qb7SY6pmPJACWgwpDlaF
hbmR1HNmzWZR5Eglh9zYhLK2u+XudBsgVYjxtD9ZLWtGRYdu1/VqX4hgV028sU6ttvELMUKF9hCV
T1lWWUVkPBk9C9u4ExW3Xk2/aZJGDttEUhNPWUSgSAIpms1qZUkE7K1sc3ZoeolK7oawnhvikRGw
9pknEfVIj3VGd260s8VQN1o/RUUGcnOYyW9iqULXjPXg3ElPzyxQ8WcGj9ygkP6+WqhmVXePNagR
dQFSdAWLNuikw0y9Kc5sURfWHMYyBnRklC9B6OpG8wzoZSxGt0KP4Uw1yguTyyOoKIbN3dQX3+Sh
tjPoxuD+DgPOiH+MxlRa4dqMJmbDgkSDQ8lKaQHQaQ0DoM5JF2iRodtgyySUW6+dXDpSPVl5m2tm
o+LpubaTu+oIIA0mJKAbIXbiIS+b+1KWn+JIdUJeqGz0zdBCmJ5HUXMKpf11PeKTI3ZtE6hYVnV9
N80CCi8YU4ok4xYAEgwSNaYMHccYF2n5ft3e/v0JRChpDiG/pId/W81o+74BpIpHg6CEYAGBwWmv
ka89yi64se9Yau17YykgEQK+AVLEyGVpPW4+XJOK0Py56iMEVnFh4+YEE+146Fz9fnVClxDXh7Ep
BUCq3hG1hNzqWe/lXcfe/Ajq6GR6URZGiWVjevy+Wcw5QTGFKA3iOZlbEyjtjyFYpDjoNzBy+VM9
/OITb0xTZ6pYhbLIwa3vlu+9rQZkykG6Cw/HwRYx5RC5Xyw5hb0kAmSgGkE6YlyEjrNGLqBW2QA3
U/CQsJ65x3qJ7KwAbgH8/CxlgL27cWOMhkdUlQ4W/g7GUijlEWgXmepTAgLuYr/R96Am+tYa9agQ
RRQq1QzW+h/9xxTED90d8OoSxEvAzoVmiwEysAFJEpncZl2Xe1fJ1jblQvmCSYNUAFleLwEgrrXm
nOMprbPAQntBfmuGchdeifnJmECSk4+NlWu13bPmbnYt4F12gs2gJUklGKCjhV5toYA/Iq+GQOGE
2SzapbEZkWZvvzZdT9ozCtBclwrph1UCCg/m9L39aJA3YQxsMafWnnMTSc0/INvba71vEyiJcpK5
kzEWVsLwZIlB/SI6CjqAuj1amtf46aHBgO1yYIU5plXKPdZQFBpBhtU6DOTTSahSs9dM+SP9rMG7
TrAmre6kr6y2+N5o79l6KY8xVIi9iyp5zHv8YoHsDypFXnTT30tHFGFewSvvrNmhLE8/gWNCHfbc
afudyd83T8IoSrhIJuYjsPcO8pe2eNc9aS92bw1QdyRE92ouNVJUU9NDXT5mNUkKcjPLNIYh5jck
v2SzFAM6IlDFJFM+ngR+OEsEjMEkvH+qX/9Kjplf3rVPmctKjPequWdfkDqRYJxXoiqakaWeIMBg
HRlsMqNK6rlAVbMiGSvxl6jEv1kTSa475Ku/HzQAct6Mh8hbQRnQBhOkfq9/wN2kY/sFSf682dd6
zIw4lMiL7VEZTkpT2WsGNgbukfMmH9H0wAJgsUzK5JW1MRnqS19AsJ40PG/xuPHBiX3AQ/q7gogT
/QuRGtRFNiukk5xUVTug23D6+fJG1+KDOlSmruVmMT4I01soPIQLSPcLZtGVEWRlKuqEQ2KoA2nc
iY+Sr9+mLzjoSK3mp/YgPRpe9/APcM6MAy9T8aYruiZDEgkFi3sCWC/tJMhu5XsyOVXYsYPOOeNc
7j2vtptLRRidWye8B/BwlD2Sr46H1un8f/Ae3stltnaoQFNkXBgqw8lN2yMh44l+8vfcLdGM0T7+
xaD0mcfQsaYqpsUgJdg2VrxIrm7CpTbHLrlJOrBGM4eLyEehs9Dt2qgQo0x1rUqkJ7/el76Iea0K
U/CyCYYjgtFl3wqsGCNTMSbvZy0DfeTv4sIpP/uJWQOMNECfJhgOLIrq3frVdoFUjDGSmtPiCE7S
Aw7frKZhygFqGiYQKpBSRcuvA/qoXc0RlJ+l2aEv57CKk3vzv9tvSrNJ5/nSZmWBb6reDo4eyI7C
m9ktZ0XB5OEnkIg+mgswFyQGSb5oD7ZggVPI1h6Er+sxl3zPi+9tYFrOQAsBHE/U947G/yPturbk
1pHkF/EcEgTdK135qrZq88KjlnRB7/3Xb1B396oazSnM7DxLp7NAJBKJzMgIXQZ/xILBCImdyx8E
EtaZ/qHM3+f4221T67H2yha31fXckTlcUp+F3qPa0+8qYF+LFFF3xEzpQmciKsmthqAri9xmj0yp
KmMso4003eU024Cv1hMsajUY/DHBD8BTeRzVfMHRNR56dA5KsG7gap4B+r/kUXRdrYbxK2Ncypp2
isFaE45TpBgQnwx7puquI//tmrjbQktJ1unBcib3I+AEjYPIvQFziS0fxdWq1bTtak3cNTGEeRrG
zeKBY3ZpiqKwtQogzYJpB2JYAuzHGtQXCgj/+LvJ3RGlkQehmmG7gvfpGxDzkGH02WkhfFK8dtmz
O8jUQddc+ABetubGQeM7IkrVT3JZLVVNf/BkL3XnD3kn+4VLhPMOq/fg1Rq5K6MIGSRBS3g9Eiqg
++QpsdUhfhwT8JYVZX/shw4cVxDUYFooIo8UeSgXT+KkTTq2FG8V5hryzwL0sbEIqy841SYXR0iX
diZLcApy8Fj1zeMAnrDbp1pkgY8bfZaVxgALk+YPhgXxGlNgYf3e+7NJPKNOWY8JqRPMZSWTbWZe
NXsoLm1C0GyCclpWHXAS9Rtjd3tdQqtcAClrs8vJ+NsLJ093kj20i3WXovde+GAAE2Pr18DY1wfO
4mJJZyj/m5QtQR/zI864a4/aBUpLfvVLgv6pMgHarx8wcQexRLQFt+lJBEUVLpuLMY00Rao6Yz8h
+3Fud9qhb21Iumio7O2Wodro0cy2/+Wn5iKN0jOmzkvilh5NPLPLS+waD9Z7+R0iGHb6K3kR2BPc
5NZyMq9eMmnBQmDzihhakMEmdHroTe6Nh+K09LIXBFPyAwP3O2kQIpoFR97iwg0rZIYJ0SwGTl51
+gFciNJz1FQCBQ7BNfGlGiX3kiItgduKn1PyPBXWNu1wCca54PZbLURfXREWF16UDkTjso4zMoRO
eBcdqvf2OB/N7wCpn0lpoxfgRYpduO03MG/G5+W+kNxOxFAt+qpcCKp0I4RqGoJ4br1nxjGumA2t
WIHP3I5zaF9/9hkMAGhNnP1uSP1Ohvtj6feHucRIngKFC6VwwPwkiEEim1wIUqIq7kH8gsGD+ftY
vciSiMX9N6j3X1+1psyFHPAQdqYChOLvNlsd2tNzsSHO8LBQ580b/bJU8EHlHtvJm36ILtZOhMsR
xBtT5uINiSaKFhnOvpnY5oZ6YPVSmQ0ZvxG1GgUoeJ3ZvagpdzsAQOTp82ZG+qRjngH1Ly3G68Hq
oME8QIVTS0x3Nshg52WXCG4x0V4uTnwVcygIqIo57eJNDzkpZThJSiqoCYkscMFFQ69NHqE6u5Gp
7JSVYfeRc/sQQC4Ov/KTv5AFXkoxAIauqAymi8+rSLMk6vVJgRSXFQKm1eu9FxaW9qr2SbtNRxJ7
eigTuzNCy85JEttdi0GDIsy7HaidL3MQeIQGup80M7RcJWQ+mRa4wSSFmFssma3HWWjPMbBFRdwe
zI429qAkpj22Q+uWRbFrrNRRE+t9SAawbNCovOR5mUInrVEehtyMPsJyIoc+Qp0RUlaoHDepC+zo
t74bdrrafw/zKHg0UkYcIhWhg/D13ZiKxMPffAlU9kubh201xV5WTL3b0hBQ5EbLvbaUoAkxfgva
ys+jsLQNo3pmIRCvgSQ9NlQ5m02P/kWuXoZuYs4Yh0ggg2YHNaR7dPD8NOgDN06UfdG3T2weI1cy
oEkUhDVG6UujeIi60DVpUdt6qmpbq9a2XTYfGjBi2zGdXo2ulbcto1tdknZV1eIbp8GvySiY0ysg
dh47smExcyhFK14HIKzO6spRKulXFvT3Ehuq4zRbmh2iZXcGcqy8UDWqdtAYTffBUKYPCZSeN0xK
cfNpGKocyoQ4SjCcqtzEYkPFzZRWOykJeIOsQdvmicwcvQxMh8QyWg8t1S/dMCV+Fsr3FjWHfTVo
rsyi2p6S7rk3jGMB4bML6OeTl0HG3dpamHiP070kY0izssDsKlXxrhzDzs37eMfGEEkdHG5j1oHy
OtYxWFxIS9xkoM+4Osn3WRsRMCqmPUYqM7czbbXDiJuPgcZ+bL5BtnwTzoqfSWni51KQeSQPnlqp
1L0sMX5ImT7YStSA0pyGlm9C7+9Mx5TYhqy6ZjpepkH1LMif2STR7oKyOJCxelep9JT0wCKUkhvJ
+RvsHQwZbQkqB/tQHs+GHL8NkEXRE2M/Y24MLS3trpAzNNQs7b0t52M7p4ekKCVbBqQMCNmL3Oqe
AgiWHTfmQ2EBAoR6lc068y1pMFErsd5Bb91wDHkAZEifZZd1krXNIHdkY6pB8acKkMlRM2M7ksu9
3BaQeydsr0uj4iRSeRw6EHBL9KmKGslWQnV0WqZALlS+r03ZNQz5x2AaTlKFT6xLXcVkj6A/ejPN
5FKqqQM0+R2zmtye5Po8dbWTQckCYqAPJEBBr8M1b07BHfjhQFlgSb2jhvVzNOtOn6i7cDKdotOm
jRbWPpVBeq6Xz7klHYHXujeo0u2NYvIyqwp+VK1ySoeWeqYeXOJsGJxASjNH00O6HZihoL40YDlF
oR7Taax9PHw/mrbM7/J63GhSDbrzXE/sMkusMyMFiLYU6UOTmX7MpgbYwAZ09lDKmm0pVxG4IlcJ
i4OiBHipo/IKkTJD3qtd0J6mUJtqWwlmcki6MZ0ApbdmL0SK+mQx+ipPTLcxaG46VRTt9EKSPC2i
GyvoHoMYoaDIJrsfDFtD+dodinrb6PfMOncQvrOzllwkKBIHLXHimT1Y0XiYKPWjsjMfaUnUgzXP
mMcqotgeYmva9pqm+HSUC3tUKQhmhmIbV6j0xTNUOLT+fqpTMJlALzAxSjBWKMpym+mvoF4vHFBn
HAmpe7tqx9yXx+RHIpNWtVuWST5evfRiptKPjlTWa1/idA7wH5PQzNd6q7c7s2ig3pY+6SZY1KX+
TLv5TcH/y2n+0NTK8otaX8LO+WMJtZVRqu0gGO812egf5d6AvPqQ/pIVhKQ8HV5ZmKl2GJB7pZuP
amHeRQbudTQVX6oO0+PadCE9BgizBjse4NQM4+iHmEF2g8HaWkZiOFaP2e6y+tCi7jzXBs4plHq2
0Lj5S0loYIcs+xXOY+9HIOOsZ+1+THScSiPChpPBVZMBvcIcNlIgWzIVLSBz6ELbbMFE0zflAY55
KgxlqyXKpdX1bnKbIEp8oMYa/MyhPGiIUz90rMeedQL8Nc3bQ8vK+ClvSgKZxLRxs1rt7uKC7rsi
RB2tAglMMW+Rtb3EXfQ0aY3qgOsjdvtx6mwj12e7YuFrnQOVIhfVh9rEhquxLPYiNcvsfIw+5knK
vVhKKi/KFQwiJJIzZohfeRKgoK27I+ISuHiXQpBKf0KCzQ8b7REzNfjqShzZ0jjqLgpfrjTXGB6v
83cyAGYdzZCG0gJVsy21SVwNE87+KKdeUEzFWanZFsK8kZ0Z4WMYQnZTVvvMHagUbNHinnYjrocs
Kpjd0OZFLuNn0hXaz2AegV4duocwy1/TenJ1jV3GYjwMmXYMphqd2sntS3ZOSLqvifRdJyHQP9KD
EfaXQJMxN1K1HomCLUlUBzVhnKD0oWREwn0/D24xlqc5Y/etKclHgwXBITaTXUUlR5KG15hF6UYD
o7ZblmjXMqWdj3SIdA/PLeZpsTLbxlQeUygXq0NrelGqn7UpHsHINHnWrAHJPGoJgqNkPqSA09Rp
hIprVlC719i+rwYd08zp5Epl+JyBTl4uWzTgMzl6qSot8xAeVcxLJ6ODbAScX1qeukMI0l8qQaQo
1LF/lao4E0sTt8rTC9Cikm3Q+qQH9etUW6jr1uS9aMjzWNHX20nb1zI+cjZo2IJWzjDMr1K2lRwb
ox7pqBs/Y1i9+rZUKYvN/KA9WOfgJ3nsUEwo3ipw6iDTdyEmfdv+l1ybM889MYqmGJS0gBBhhz6B
pYeOpbwN/dukwCuDh9u2vqTAnC3uMaGTvh30UIG2HBLHNn4dRJiEL0/rxQCITtEWWRim+CmawCga
atYEohngOaOg4VxY6VHOrjL/9kq+vGkXQwCUYbodYqhfFCUYycZEbQsNX226xMGAtvmce5Mytd5t
Q6uf7MoQ94SflcCySiNQwAAAVKzhZ0Hk3rbwtRfPrYV7NASFHgMEEBN/7tBCkimIkxPzKAfJEdOs
JnpHsh/F0lsFGWQvJQZe70l0LhVpe/t3rO7dn5Xy7QfZkjCkUcI5KvoWYMO6DuGmWnCLAo//iqn6
vGB+UIOETVYDQaJDByKBHhnZj8fsHqhjF5AgdSO7+oHF0B0sz8Ml8kWNHNHnNrkD10O8OJX6EnAn
qKPhmRUD+JD+ZULLtryP30UIWoGjmtyRW4LLMM3QsR3j0iOKLRV+pNUCF1p1UrBTQB1sTbY2ZgUZ
QwYjurzRosGexp+3fWN1FX8M8G3GqsEVFqdIthJkY/VRnU40eLptYu3pjHHx/1sDz5wS6WVWZrmE
2JS9Z1LoZnm+TcBqbLJjSB7TScQQt2wz/1S/tse5gRxO00gqLKn32TZgS2PKCaPdMso1nsO9Su9u
r0/0CTlHgBRCP1g5Vfwh3kJ13JmBFGtE3YavBIzL0cI8hSJDZ9b4Mi3TNoUFgGROfMmgTjbnP5uJ
PjMCzGANxhGMYviIZppr9QwMHXl0hnb4gU75vlfjbTZom7GXt7E2nSYJQsCsDg5lUTpBHBxI1fhJ
YR5Uo90MkE3c/OdfB/nqogEKTRNop38unLDMihDsGPHJtFUxGmYyaPKoVFAwXNuDaytcMLe6oC4t
huuJNs1eKk0n68mPgaTClszagYSoMN6GigEyBZ43hmGna7wxybVzsWA7Au7EQD4kQzOvjwQO9rVU
iL2/NsoVuPD21EIkEQhsO+KADAQoAA/pLcCp9R6sb+LZxNXU6doit2tFJCfgw8EyJ3m/TIsrTyfT
0d/LXenHvu4qoAU0nNk8W5t6/2/Agr40QpcFK6Dm0RVNtkBC9NlpulJqqFwaCsjP8516jPbDnQHq
t37zb0hYre7ola3l36/qkyZmn0NJxcEiJ30T944OwbBlPrgB1RJoder9v0G3svx+PkRdVRN/f/4r
m3KvdyMLVGi1+PqmzHwdeSnZYfZfAqnN0ioQ3o1rB8SwMG1nQIRX/yJAPKuIBZiORM1kj9qRM0CR
xk4/klMJ+FO9Gc/pe7opB1E+sJYCX1vlvi0t25QxzL76Eel2/dSeNdqdh6jeRjmN8fofY0+dqStL
8aWi8XkeyHYsaIcibvlC5eHY5PUhtPSHOBks93Zc+oo0gY9d/7bli13tQZgNXZnOI0RkOrRreqTp
SrgJpm5w8qLc0Yk90NLs7bLvNxgucbKy2gRE26fj4AcxEaRoX3mdOI/nfs3YmrE+pfBCeb8ccQg+
4Zhp0M8K96LEZd3hQepFMEWBfg7XXAmlkGk1qzS/CBUnMDeVXAn2ffWywoCobJjguNa/DACONclM
EuL8LgTJqDQufOh4modv4bDIoznocgAvtql8ECag+FKgpwug2inF7I5w5nI1LcTkv6VBHRo8arxU
bBn3GMjPwuXTQoe62scA4cqPM8BqReXmGyX2BJ61drqvDXLhuu5Sc0hCGIxBvl3GPgbSHOMZ3xqc
hOjrWrtKmHiLTPLxmoxyULf44EsHXcWIZ6UO0IfQgKOEye1kdrawgbWWZ10vk7tzWy0Bqyp6937w
6zcZxjaUHNNdOHGNX+J56LVHDHQ2Fp5hsNR+Gf1pZ52qQ1QQvxovwWx5BSAXpp7aVSKk6Fn9mFem
uAQyKHNDsoKEQAHUGZFDhqgFY7IpnZxkpzpRig8qYvxaC8948WqozZuW+kVOBJ1kKQpoAx8N7xkp
t0P8PVVKUZARWeHC8TBlDQSxwQofPMdPMdrWxguaHMFbcNQv47escpdpBkPEYCKyuvz7VaDtZ8sM
QFNB/BxFmHzamtPsC0ErSxeav1GvPyB35kAbMKjKDCNLxqAd561yVvfKCXBIwb2xnhpdbRV31Agk
RAIzR1NGOrTu5LHD9K4dZoyFQHyydMLvQYcZ2wqjZ8ZO/RlXdiLSal99ZVtICEH1i3iG6/PzB20K
vG9UQIPwyu48FUoe82Z56o4PYMiiiDJyaGe+5DYH5Zf4lb16e1wZ5w6HoqFuM2kJyFe714n9GCDF
ezt8rrvLn9Utp/PKXYYhAhtdhdXJ7EmNc6cqdKftvf/OCHcSjIykbKIwArphPEdmmxlIquVft62s
3+pXH4tz/Yq0VOs0HOv4KDuzq6AkYZwXaQTx0P3qvmiEqgYgurjpuFpT26nQAAxhSp92Qyw9ASB5
f3s1Agt8qcBifV2gFUZ8iqp0HINzcqLObRNfkWBLGgSSfqhJKFBR4ElRcjWJa6b1OMZV6UtydJap
5phNsFf0dJtSIBXSFhdpHYYeiEKepEBxdbPe1kNX2Y1FbKWZ3bKWDmU27YsRAxoqSNy06MTGYCNJ
8YDmTbO5/Zu/fha0GPBEoZqsAh7AgzazZO4TIAHAs5wfFLM9NgkTAFJX0qnPJrjgpkqkTcqFdAfQ
vGMlZdtcjZ61bvYA1ENbr9gF7XgXZtlrLc37vs0uCTN32Zw9dH34AzKU3tCzE+AL5179CYDnLs2z
Yzy235ou3A8TqnM5ur23v8rKm/Xzb+bCpJykmdkkNMFkR+eVvx9x2rl77b0Yzo+0T1AAWMnyPtvj
spFem1Mq90mygWD9RvYSTzrP59GRNnTLfNGEwHKYPt82GioaFkaQVQ0qKzy3NrqgRiuRjvisMR/z
djoaA9v0RruvmvY9spqPJK+/xRoRzeis+Nonu5wjRGnAlD7HFGePIkNdUjeSqHt7476G389L4/at
oUHY0xonMMknu0WBGozvwf9ntz4thNutpEgg8ZHhAy6c4YtgcOSBvX5rgCxi2laCvGf5ybd2iwuN
ZtpGYVeX0IuRG3Qj2UmNyD4eSm+OyFMKEMftL7i6SWC1Wb4jJmJ5HuM4HWto1WNtLU3cVII4af4f
SwgRDcPYEPhSUSVBNszdKzlTGKjfe9mXkNPZPVXPI1VFwK3fAZ3/btdWOG8jCyWWohPVN5Omds1s
fjMntDINAuG3yQ4Tt5C6D0snb2UeQztJhmZSV23DZr4P+7B0Ymo5Sa95bAr3NMt2QGZ+AwngnkXV
6KXhkO1auXxQOxXUP1p7KGiwa+O+2uRSsplRFu4CMLXGxktnAhMhZTLzcXcwZudtBtKFuLiHgMRg
s4RGDmmAH5pZC6WxHCW4skjsOs/Q+I7Nl3BubTwNPS1HKxMkgqdgtOtYdDmuHZvrb8UdG/Qh8ZN7
VfXn0Ku6ZgshiD1kkUJRWF1xLkAfwECuQDoK9VQu90stpU9kc8QlvFlEx8tHU4LOOGbzkfeZh6V0
NEsim1/fQxBBubJJPmdk2lwzMszy8oC2Fnp/65hsDAvqJ7Mnt069gahjIijiL67Fud4nk1wSWBhT
r1uLyQjYuCA2nNaInaJQ7LqRBctb/6KgD0HOoSk6nzgpfRvlcUUQ8BLD7sjHYPi348GKawBfo0FC
A6cW+g9c+OkBU6kmScFlYZibOdY/tKR1a70WfLLVdfwxww8LBPo4IsHBJ5tTPOSq2KH9t9sLWctD
rlfC6+yagdWaoYlPReWogIJwDukFcJ/p1TE1lTu51neqUb5hwBrIOZV0HqYXPJYYqKbmoSPnZJMD
PQTQxJ5J6AdOxR1ymh/ahEmTMCg+8rBKbRmIEbstFQEyfC090HTZUC0ColColHHn0yolrR1bZREp
W2SjwTp50ryFnYhuc0f6eftDreT9eMpfWeOutwDdeFVJTTRrTLaV84w6vSrbVc+8Tom3TZ09Fg3z
wWh3zJlV2HJa9wKnW/8J6FHIi3woVXlW4xhSAqWB74AbFszlGJSOQK+9aJPVJ9HE2VquB7EixCNd
l2XMCHIerpXVMCZJYPj0FH1begShb3gdUHnHhdRYuhNxeq5c6Nf2eFcfex0zgqFu+KO5wwXo9EXh
x2p5MDAgGHciIfe183u1Ot7roT6qq2MEIEwfPkNv0aEd6A/CyLvtMyt1BfjMn4/4dQiGJpNuGcZS
ob/PzksKu8zVZvfGmV6A3nHwJX+PncUeuIoED6+VajheXRogzgQVNgV0Pp9jvNVoSCdRQ0FfS/Wz
beQZh2yj737L2fntJk2EUnarC742uQS0q4c+BlEwcNPDJDOd0l14LoL9omdgOYEbQbcTQ+5OFtjG
ffzQQmNLFj1R1rzo2v6y79f226TqMZqJrEB6T63+LdZOcsA+jGzf0pfbm/uVDYJ8/rzLfXdlC6/m
Th8LrLV146d2l7qQJb1vt9r90jZM3PK5QOVb2PRZwgx/i16vkAt6EknkWWoaFclCtC1lDNijAoG+
QucCJmosZQhMLluuao+vmKa8veS1U4Na5vI4ApBH5bPgtgxYwmaA6KI2tQO9v69AYcCGenPbzMpL
bCmZ/mOGcyJLrdMstvBh6abdJXuMbHvUJ1sRzYVoNZyvhAo4kNRUUyGmFD7M0XyB+N6pKFrBS39x
gy8bdrUazk2guK4To4OIbDDFaEzAWukYuD2URETstJYtXH83zjVIKYE/j2BBoEBrAV02nuYkebq9
N8vfuLUa7hZMplCSlQwuEA572u1y8zRUUMvrfg4mE1x3og/H3UA0Gyo1gnytn7avWv0YUhlTrFvM
8Qq8ejWP+PPdILL4+SBHFVA4BR5bvyWgFioC5pWQ+pU2qdcdRA/X1Yv12hqX7fexGo2tji/Yun/z
II9b/W2Ji3hcbgJmiy7W225O+amowiRMT0HB49d9cK8ESBzi+HubKJXourm9X5Qffmqb0Szahasv
/5Hu3t9DZ/hlYqxVvyRPC4eEuGz/lTpticD/HC2A7T5vHGVlx/B6pMhRFtrxZmN1fvJsQTd1Ea4I
9yy3B+DXRf5y+5yBKu+zWbORixbvF9VPFPRy9dJuNSu+kCr12gjb2DSxHUt9Y4dN84bo+ANyF6e+
lTYAuj8pcSZIg29HSypz8SUPKaglFUn1tUqzg7qz0+avMgHLk743Tckhw11gCILA+omxiAalZVWF
ugrnw0Y+ZV0+ptRfiLWn70sNHIQyG2tf3jNXBJMSWiOfv3eihhPpxxKSesm+SyfI3R2ocsqVTQaS
eYwvaTTHeNJB7Y+WFXq3453QOJdEYe8YyKvjv49r/RZ5wS7ahOelB9uCLFpQ1vpdZfwSX6++LOfS
ZUHNHoVArPUbQWsbPUon/NAe5LsWeHU3+0Xd6ii7sP1rGWI5MN/0yleK8ayDshOsfNWxrn4K5+bA
65hMm/BT2tQJ7uVvw3k6acDtoAK0o4/GZvABd3Wrx3aGuKewJbd6yK6sc24t9dqg0jqjSF4pWHzx
JQIQZdcHgFwzL/YXorgY0wwIKxi7exlP5UZz82NwFiVcK+0LBJmrH8LdqukATeSsBJRyYTBUXOWg
AA1mT95CJm88UDfZld+HI/05+Ma+36TPzZZ9FB+392L9Y0DYDA0JPPB47FRFVUUp4Ih+F5xbFWLQ
qJ7dtrD6tjStPyY4x8vMMNJS5CW+mXWDVyrysbSqh0HCMpuCeFNAHchyPJMsAmfOBMXVutafbv8G
sppcXP0GzuOiMe3qqUBYWdjDky35hWkHTOt7BHrH9BlvJ/AkRE52HEEjHu7JS/XILoVXuAPQJzsR
0fK/OIp/vgjngcFYVo2l4NcsuqXTufy57DgG8iTF6aiN94wj+/IRL7eT+TJcrM1C2wP4dXwv7USv
8X/hhH9+C+eErMu7KNYRhRpvaTqGTnS/POeI7khesO3c5YKN9+iLOcndHlNtl/ikiHr+65nL1fZw
uV+TDW2FeTwEhNfyuFy3PQjz2S48z179b+AnvnK2LNf7lT0uAZTokGtSiABknqCk8C13q8LRWju4
6/cg6R8i2/jVbiI/dTqMWYtWu3bkwI1kqSaIcA3KM7ZlYd8PVboEYgsMZpMBQkrBoV59nwMYgq4o
ADDoi3KbKmPCl2CIGnrTR32ygQTFC5JVgPhgJs/RvmEyUUyR+pXlYHm7XRnlNpE1gdpMKbx6vkTn
Ca1CN90Z0I9KOjdK7PRx0QKUX8fv+Tdjg319QLC5FIJbbu2cX/8GbmMb1oIGheI3jO19XT5ZEt0W
8p2SdE4V1KLAtiyIv1GvjPGTErVRQEZGhddihCzfgYEHWuZaA/hWj5wbg1lOdKd46GwkgPmKzu1q
9nBtnEuUMmqGE2TIFhdGkQklyhFHJgWYZABC8z8HAX7aWn5WopRZkiR6baInVkMy41ujipKhtZTg
ejlcMhSHukWyOqR+cFJ87S5BGVIGsrF7xtAmsm4J4seDv7xjxBiVJfbf2kbufgrLTu+LDF9yrlwy
3ZfJC6awBffPshu3bHD3j4VzkVgtbEhRvkmp8SDp+mOlqbYZmZarQdvA6CHEm8etH87QpZ06yc0C
5d1MIWdBwaAsJ2AI7wzQRjfNfVprp0HtoAsBNumokV9u/9rV8Ahdd+gfQVcVbQju15pphQHDrMKv
BeULeI7B/AK/XtgPgXt+xXsPno00dZNvWhHlxLof/DHNXY1yLYVqXeFMLYyLqK0h9wcrgFDj8beo
0tcN+WOHi5AtpWkShTmOj4lMDymhHaZojpaJ/KhGlhsT+B0Fy71RTmjVD8+CL7w8LG6Z52Kl3FIy
FlKBodHfAF71BXAw27yoTmzLB0uQ/fyL6+DPYrmoGEeT1oPGY3nN6hvDr05kcOS77LjQVddAyacb
EL/dXuHqJffHhXj4D4QkmliLYDKmf9H8eZi+3f77Aj/hx4Qwt9KYVPrtJy2YOSHE5IdbceATfTpt
2cirUixYG0qra2BnaYwUD+rW3JVeC4ZB4qJj4Vo7IZ508fAbrsErscxShyKOiVChXjBBrP9lbNl9
iD46stXOL6B4WmEe+yDtMsGpX62wX516jYuDSicZJpux1NaVwVOPVBBc+S+AWuxQX3fLw7xXPMjc
PE5HNKrFYw5C+1zUYUo0W2RJAnu/P85uAqPkDtP2yotxUF5Mt3LL37xeyql2VOOYCq5zkUdxkWeS
GeRWZKQO8S7aqgdQIm8UD5nv5r9zXC7wmDSd4o5ie1PAvZXt32YwbCUwI4rhGhdh1DqIi3T4ndeT
fTM7C0HguEUBCTOsS34CNR2nADOGthm2opftmnFcHZjGMVHJQfrJLRJ9Xzp2Qw1dB5yadpe9R150
Xx+Mk3kpQD4qb5WfgWPdieh6V4LOJ7Pcmq2eVhjhhgfFDNNqUmRrrSCzXjmcnyxwkTSsgnaoWliw
oqM8vMnsezrsDdO97SMrieW1FT6x7GkwTsPyYoby4blNHqYQ06LFCd1h3FnbUQoFrr+cLC7kfLLH
5ZINa9DdqrFdFgkdqdY0e4xznxXmJLgV1jpbnyxx4bSDAhTqPih56CfjR34HDuBD9mwBtOEnIcQ4
oJ4AjvOc2vrD7S/6u4F9a4lcfhm0Uo1e/+IaO6yxP4J5fItn/znzzAEq5SUaXJVPDoWP6vXS52L+
/6fY+GntXHztaJhKdY4AM+wV3/DZfrwfHdQYMcyCFFDgQmvv+k/WuGgKioMuHiTkcCOTnVqXvpdh
9pZAf8WfBxXwpzSGHpFe/zJV+jaM1gZd68oG+9JDXEK53sQ0SMz8ptWhwCXdxwWIJE29sy2SPrGg
dEvWPpdNKgpay/bf2iUuBrMgKWLdXD6RI4HiEIUAUEW71LLBXhzYVNioW7veP30lLlBBtDeGBBQ8
v3ZLhP3cVyAg90ZdYyNtNFTcP4xd7d92xZV75pNJLkiNaop8kuFwg1Vxr2zrrYYMVxYube1ME2Kp
smr9LjVw+9+MTC+VYYlU+oIhUok9Ge0OAESBo63MFwCIcGWI27O8piC1KTrqV551CXcDWEfVLZqR
sT1ul4bJAl8vN8Hh3+jSrEXja9Pc7knoklRGgjUOUMcu7vsjUpZFhd6Pz9JpKZtNoMyyRU9v0Zfl
NrCvEzxWA/hMAFEGM9sodenPwL7edpO1B/6n78pdNWUYkUgd4CdQ5APNabYPgHUIvy/yXpYrlLZb
O3lXn5LXTKFzHmEmH9boKUcFbpESk3f6ZeFsFKd6q8fu2hp34fSTqbUhgbUcTBf3w18Ll/8CX4FK
Z+31npricSnMiL4O/XxyVJW7e2S0KmPMiqDBvDNx8ICpACgR7f+D0NISyfkwRlQC/Ji1YKl4NEMg
1WrVVvCQYW9d8sBehoQzwC4n6iERcxPfupME7rLqlFcmucsF889JmbZYHNUO1QAmr3arJCJA+bpP
XlnhgkoNXGJRMsTn3s+fSpS7kEnuLcxag15rJ8wiV33yyhoXWVpJxky+hTVJj+hno0afgNw3fIBq
BwpqQkyT6AtywQRqFnpfjkhN/u6eA1uEUPIDXWbA/toNgzayyORq+LpaHxdIlCFO8znGKegxj2LI
oRMzcHYQ3e56ASfA8ttvOSQXS/RoiIbGxJdsi8mZ+q1RgZvK3Fb9uej+uh23bvs+4SEPsyRXfZKj
sIIZTCdQ7/pRNL56ezGEn0im2YiljLhwSGJsJ7UEGQmIz5LI+qUljWuE/zlbEuLGP9tEeJhD2CsN
RGnx8Sxr32vPDfKk259sLd2/NsDlpkYKarSR4BrrTcCygUocwsgHR2ikt642RI45CYEp6yYh04aB
FEPW+Db7mPQYpyKIUBHEsJ6Kc5TZMqQ5IPYKzi+/OMq+CSRmdlk4FITnen0D/xjnArGKlhOmLJol
y5Odv+fXg526xZttGWOfUVyUj/k+T1wR0nY1KcYgxD/L5r40+u3y/5B2XbuRI0HyiwjQm1fatmp5
My+ENJqh955ff1HS7Yqq5nbNzb0sFhhA2VWszMrKjIyAFEGLK+BQgPkUsjFOfCc9RRvSgGuhIOcL
qKCDaNPJPaWy5IOMtKXbsIL1WqsER8qA/rVuQICPFsqTJoyh8dmMI3xTbqubBHMtqpVCkeNBBtyO
vAkyO3KlbeCmNzNGXW5KT9wzxZ/WD8G/v4K+86N2AtF2jO/QPwe/k0dwbYMm0p339R66aeVHZE/A
QWZChpKpBLUebb9sUxlADfKwaiZX5CiHZtndxcOrKN5e9qv1NONrm+kbP/ERI3th+rdHYuZ3BdoJ
KWJ6vJkx7succl8P6V/Log5YAoiF3OQ9OdqDo0P26dSfAlAYlL8/CNNBIKCAGp/tUutX5Zdd6vpP
ZEx0BikOlCaBerHjxCc9ANmPFgQbKctfVHWykyTdg0Vkg1lWr4EmbT6n9uX9XnvZYKSUBy5YBVEz
Td5TJ2ANATcssARG5UHOCDj9pzm9kRrNRP23FXIM45wum1z/xAub1B2q6loi9gKCc7jtIIKROD2m
wyz1RCRFc0vZ5kfWO37deRcmqcu0N8CBZcT4xvEWEpCRDfYNu9z0m4hwnDtAEExQ2hHN4jTsq724
63Z43DGQn2u1UvVrqyX6lhXzttUjH1dGuoWqQ2KVbiPvU5dUE0vgGOzgrrWC+8nmD9FP8S1MHNZJ
v/ytJfoS9vlMK0vyUufANC2k/knkp/sSInyy0ARm4s+32lidtDZQGYds1cNkwxAMHYQkPA1YAfXw
HMv1gPyC969TnRtcIwRDtVQibmvMtuSqXy2sUX4FStgqFnqESP9ICuJlDnQGWF8hnqQ9lh5Lro61
Niq9lrtYl6QWa+O48U7siyc0UTqIAxu3s2TUm79yna+dJL9m0dqoKj3hJgEhWL1ptzKGwg6f4Kfw
NntPQZ5qGuwkm7VCKsnmCnAWcjou4MrpC9P3IOYCCv3pukepoLPn1JTQMA/c6O3yWlfNAlCoAFcI
v6FPazpC3bgBI7ZbxymmYNG+6HblcC+Mr5ftrGGdVOCg/zVEztNiT4VIGlO1Qxzmd9FGeSLNaw1t
hOLuD8CL5C45S+oXtqi7Bgpn/KyTOsS043egh3bmjXYrHYtt/JG0sKZwV0uoy7VRviDKSabPAvE8
twNuKQeYWdJM4U15m5/066K1iVz8Bx7XnfHW3STKEeRxjA1ezRsWi6ZcpNf0HET3CL6NIz3XW34k
akte/AhyM2gwYFL811+RfuEFsDBKeQoXhaHQc2TlAFZ/tsU4h7wMyTyGvO/2LG0n5l5TflLLejYY
/kceQTTA1B0SVULaseEfPkoJ2x6XjWL1I5Y87JMTq4TBchjqWuX8vJa0CpmTpmQYgeU9sNw8j3Ic
mg1Ysi9/U3JuLp1j6j4Fi3cqxCp8ZtQHkBPHdseC/61nCV8f8AMNsHBLvQv1XqxhIhhs3es0W3I7
rzgiERJs/qey8yP0wVl7uPrMWRilUlwyyij3pAnWSrOVYlAx657D5Gev/0q57eUtZC6QijuY/4bs
MMjRcEKTyiKY1vYtf1NqC7JcNikZdr2bMILqGmpv6RYf/77Y1SLkoAkw8rqrnSYHNJOOsAl2OnjI
BAcvVjZQh2mQikBVII3ZrJMwDiqdD2XHI9TPrNEKNwkmolgd8fVyF57HEpiWFFmkkXo6GOlAxs5/
PlShfjIClAi2v9GCniOaKswTcy6oLCLQLAxSn7Euy2oMCuETbfBJdIBytqW9kXBTbHmklfybhv+y
H2TMxVLXSRTP0gDWSLK5RKIvJ4DUBkBs0nfJj6wn8KpzoEAKrXgRYEiaIVpKOy4GJBkBRh5tXegg
PHyMU/QMelQAmH2l1XD2ZY32fwHVjg6VWvIhq0fgRVBoSF3fDjySyZEKN8GOsC7M1S44KQL/7xo/
koWFf8hgTldTQ/68NnpYFTbVTePNezDSo8gwnPh90AGJyUK4rwbUhV3qFGla1CpiBLuxOoJ9/tc0
MutHLBPUYcFjs2yaEIdFMXkr2oDHFjdx4ZFhQdAX7aXE5pkihCyblPcb05BWWBjqcK2VQw1Fylhc
WYxD+TEVtPhgga6LfAYSO1D5Z1ZebeoZRZEbNAjNQWfM369NGMHVvw4HlVOISshLSQhXl3/g4QoE
J0pQIRC6MEZAupi8BlOCfMu4J1grJP++WKHWGIou+R+O8In2LrzI644kqkVbowaqadrIV/KR9WBd
S9t0mQdJrCSIhOjku12xG2tJqOHuFdrtkLyww1K00l43Getbe5bqoIEVJYFwD0jU+vRYzhJVxz3I
zaVq8nw0mQmv3ici/6ONDeDeMMwUGLzZ1gGks0a/twrDOLYVl9pKo7/FamYZEthBDHnwUEXZFKOx
qZqZkfGwfiWVXQ1DHMcSh90g0wjShoDXyB3NSkDWQI7qcjfoXa+mphUknLFU7x/HAL1Qn89fxziy
hiRx9ZfyUVObG2hevl3+DKtf++sryNTYo5/lrVYVuKdTIlQW2+gQ2+xu1GqSvFgefT0rkzzpRoRt
lE7yTnQwpHcVvvnXyc10jBx1S2SXlcca6ojkSTlfi/nfvKCXP4AKtDIKqD2mVsl3VH8HwLu7nCOb
SW1HmVXf9l7gCqidsiCya8Msy89Ky6DnpV6EEBHDvVLJgAUOOngMIF7ShFC5ajRQ5dZJfOdXAwT4
Jv5QRYkz6roZyj5GCierTIZrSMZD0wQCcklQH4p0xnBHWFTmYCDXkBuIFPqVU+rSsanme0kFG29n
TNdGnk/25YOyGgXBMiyLosILCIeUJ9TwLUn2Y9Diu2BET8zmWDwIG9RYoGqnbkC/TvQCWTCx1Wx5
aZXyC93oBnChRxiCwzuWM8EN5BVoZZIUq7DzEQVaFjvSuknoBKI6Koogc6YeA1zAj10chQoSdMHl
j8IGuikoVE6u5IwPJHllJQFr9CsqNDH+tUgdztE3hrxVsbWNYs4upGDR3VECs8DYEwgbqhsS8xsb
esH39a44aTu8Jo/ZXXDHQiKtRiFSmVbBdamqIp3qTarqg46c+0Q8pm7gQATXVV1+z6L1JIeFfkgu
DNFZHvDPfBo3qeJybbuH7Pyhm8Dzx4lWoub72k8g9sMI5OdJMxSsvpQ9QWH8/V6Lq7wd5RbCkOoN
IYohpeB2U9nZdvQmNq6AHJJvC6SsUd4iDkaS8FCe9QgPGgYGTSDnZNuA0i63lRgt4/PHFmWMcpKs
LSDTV2NpxBioc7ujfq3eQSPKwmCa1x5ZX+/s0vhuj/56mHouoMUFXUZOrM3evx/0k5KVrIBzBgKh
rFB+WAUj+KcFiL7G2/FA5swANQGpubhhZf+s5VDuF7RhWQTEUCbuwP9qq4DuaP9n8jhqNVQabkSB
2I5EVTquX3L9PoZ62OUAfd5ooCxQSTcXiu3kY87IGywc8BmNhnETvoWn8q59KiFkoOwK8ADHiS0N
UAkDLoPVLT5vt1C/gGz0ImUNVUg5cjXW2LuTo9ZmWGMyiHSNpQ2GJfnX7ojHHMSXHWXXQK7vPQ0w
JfQH5daz1Jn6HVTCPhp5HKv8x07kW6i+dbmd2pnXmr3D96b2O93UN5HL6rP8R4SRMIQj4ubAmO73
5Wd5LMWxIZEI43sNUbveCDezNYHcp7RYMNlVpwcrE0YG0ZmGChblHnw0y12jaORzEwoJfO19u5HN
8pHUdblt9HT5eJ1FbOzp0hzlJL4vY7apCn23FdW9NLudzt9Eue5KsZvFGTri4WhdtvgfK9SgLSJI
GoAPVMSW+iKq46AjASDacG8EBdY66I5uuy3SREhxMjzovArwscYvg1TQVkD1l6FoTbSDJTInKCBN
JLVc8aTfj1a1lTfJqfuD8gM5j/RlAVaxfxdKxe80R/lWH2BXFybeldLxWATpiZ+AMYEAoMxaJvlU
F8x9BJKFm3JcG6Wg8Pk8Of29gkEZ0g/gD82JPWt6Djr9vqkfT4OFtRHqC0qowxn9ozpvZMA/BbsA
Vz9kpE48qjndz/l38l659ZH1qDrX9iWmUZqCSp5saFAq+u6QU131fFnjzBp3bWHG743ZeI2D4SAH
CC6IwR7qA0r2TuSUTxXu5mkr6ZZwNblVtyN1O/ZmkA95tvOLH0QFpnkCwT1PnEgGYlraAMYCzC37
NblqRoO34sUDvlJ6piMDVwb6+h9m9N3noxU8Nsz5mNV4r4maAhJMEZK/NIpgVNUmMZoxhr+0W+0N
CtMgOYsA7DWcwY1vmy2ZHm5/N9t4Bxqq4Slxhw2rx7/qtMsfQTltUnPNJPAfP6LLMMGS7MSXwJke
kN6ZKSJ+BWp/o3T/IN6vhcSlZcptS0GGRFQ2xIhPQmgD0bBLjtENZ/XQ7/FNfw+GDMxfDggarJN9
3rzEyQbviqHg42ogp6ayiSQvDR+Y8dgjo0m4VrHW0TJQzec3rE73+Xvowxa0GRQNmj2CSHlRG00l
H/J6/L8XDQCrAfC/7Qf6qtzFN2y6jdXIr0Ev4R+TlJ9kQhWGql6Qna231U58JVhxYjG9zTH5ySQa
IUug/XJpj7ppQL4cCUOEMwS2KVPPONCFPoYqK01fi7uaYUBuWcUDB+/o7+GoV8dcnzINVnZQu1XI
vD2mWRTwrRP6P2Y6tv7hFvaoXZyanivSPCfuSXgiq8RsgXBS7fBKdePd/MBds16ya4nXcoXUPip6
KvCBgaMS5y+aAdZVrjH98KWSD/rw63J2wDJFub0wcYlcBzgiPZ9A+Vyxkvht8G/6KXIaaXPZFsmc
6eOhQ48BpOCyoPL0PTJHSarnHVKtUJ7tYNzVMZN5Ze0E6hIoPTUZr5qzamijTJmfC1jO6Iq/0wgt
+8wrN8Whfww3kLd7JeNWIguee17TgWsvrVKbKCYIYZMqxB7BQEgJyg4E25FfgdkPivYg1VGvapAL
Xd7NtWxnaZQKm1CkDZSW8OCVQeZOOXBZoSNKvyB2vb1saO2ILAzRtc3RH3q/VHr4G4plZdIdGv/N
wONH7e7a6OqyrfPSyfetpKtGfNOP4dTEKBCDDUsAQ5K6JaWTlpnVrB5GRRdQORc1FbRT36NI2+SF
3Idh4sXA/TQ5UA1ly8i8VzduYYIEskXKJihhPE4RjkURb7vgt6CfZrGwuvLEqcxH01qhBM0aQQV9
LzIjhQoZFQaSAhWC9jiCiguCP/cnucjImFX48DefCCheSTcIUbBBfHCxLLlKQhESfwkuTX9HBtFR
KSEdd+YnWo28Oi5ngSeSRgrdQ2mCUBeMqI09A40JZSytik8cqVExjCdtylZ8BDrHrFLALKNRhK5F
dpraeAPlahAXR/zvy+teDS1fP4bGDtchWPGhiRJ7iubJ7U8othvTy2UT591wcvoXNqhDKQTgpg4z
2Ojd5nf1CIx681BYhhM/EvEa3cxePrj/rkUM4jOTodXjujBOHVc+4vu5SEm2AOUoj+Tz8mBWdnyF
RAVD6QZqpz7QPzMke/4A6bB2gNE3Vnig1WURKIvvp6rz066NS6RiCgd5IPB5hny3KWZMNWeNpRS3
WvFLVzkbmF8rK1gV27VvuzROXfF62sv5KOCghcOzWAHj5G+HgmOEg4/SPn3/La3QPhqEY9HoiNhB
XO4jXLt2NCLwNLVkB5FWmUUYxlbVyU7QGBYfQXpwLq/5Sb0b53FTy5mtxsa2bwQPp8jhq2JbxcPG
CDWv8GtcdUV8rDhMj2rpK9Gwaov4TcAfqmTxmIzNXd2OHvgdYabsDlC4i0y91m7bwn82avWqCcUr
VfcZPd+1O8rQgGwHihNSd/RY2NTH06SgP+MZ5U2oJhYngy5IcNqYkROuBfOlHapm10tcneoldnZo
QNjV31X83WXPZBmgTqccxlLuyypOp/5W8y9tcXv576+m6ssVUCdwisUoSlpyV0yEdgNT2qCB3BfP
nT0cWos9sbd+4r++DHUWdfS6VHnApd7yV7KoW1OzjZTIZqyKtW1UYlT7c2qUVeF/sGarGEAP1V3j
ogVkQUntqWgJ1djIOAvMraQSoyRp21kEEwtSiOjqI2O3Cit/IthFaOvsWY3+1Ufkv59O4GlkehpO
aRJ2Iqmv9QdSkiF9tdnKrtmlArJfZxEEFyH0LRSQudGVAlEdAMU38MAq695SwswUFMHppdhrspuo
uRKyt8sf8LzxilBCbt5/DFIfMAWDZpqGHbmQsistMgl1vZjjDamakj380vaFVzph9AGCHTb8FRjO
oFve2rkjt6b4xrqjWOunPm3uJ3OKvmrs5aN+KKDTPkUiKFKy6kGpp4cCF5ef8Kz0fvUQ/7sH+MDf
byYIsRhy0mCTS/EwpycffLCXd3m14v21ywIN1hb7ulXFDM5PxsPabQhHqffppwDoHetxybRG3fOC
PvqN0OCbtnYPpK0AxdHQnr2PTjATErYaZxabR1VYmmBuBcXAzRrHINEp7Vx+KduetYHkr/y3X0Cl
5vsnUisAdfXMIA8w0ifReJOQW6LOcSU5kQsiaFaPhrmJ1IWQKAAVSEmDjEGwNVAH8UAUZVYAcK07
bdmKz6wzSF0PcxeM4zTi4KfBbaI8pTnjfmOuh7oP5MzvwrSf4VkRhhRkJ7wjqE+MJ5DZ4z8Y31rN
DBbnggosST23XTLBqcg7D3yU7ghCMP5aBMUUns4+zAKV0PHm/H7Z11gbSUWQRvSrauBgtw1CJ+0w
3SL/uGzhHIbwLWYKdFu34psskJLedxXI8WxzV+bMAZDHAIpQIKs3W4xNYdzUJjIVqpN6yACnp/Ah
qk3fmvasKsFqXXcRW2hIJnRdFC1rSrLRI3ROGqv4JT1JAMe4EChHfVVy5Az8L7k3a87ljSBbee6U
uoqqNtT/ZLrcU6ah30P+Mvaisr2JgiI01WByIoB0yP4bbX6o6rAxVZRmrcuW/+MTfJmm3CXgEnRQ
JcAGeE8ScJ6h+GsnRxwudRtZiivti19kKBKZsyu+NfvOmh3pITkxQ+1qXMIjGbK8pC9Fj26B7lBI
cyUi1YwBtLeEDZ9M9LeO4enutJlfLq977QVH3uT/mKPCYMkLUlgJSIO7arYK1WnFu0RVTN3o7bLk
WEGX3BNn33dhjQqBRcEnGaAuqLU9h/fRRtjrdueOv0mxni1vfM6jJAFLSQBT4IiHkCRdGCpEf1D4
VIk8Y5NvZwAZCku+JsrRhFNIsAKL36ux9Tdx3sCTFPbwctPPmtEQl4v5WcWjmLDh6RUg//52Rjfa
N4vuDyjh1kqJ3+xRJzdr1R5CUEbktei2fZA2mRFY+JUSzqq6YJWxardgzVauHNNvRqng30ZZNPgF
zk1tZ1c6OoykE+4OXvKDH0zuMYMC03N6y5vovzcb48DdB6HJ9JWVw/vtR1A3glhLZdaoCFSyl2Gt
oUXIkHwkJsGRzFiAIR0SP75Zofmlz6yzvJKmfDNOXQsxJo9CuYbxFuqY/YGworfgl/0JDURIZI5e
+SCwnikrBY+lSZovUoqjOst1UvA41UDKV17mkfZxdt16LCb8tULaN1tUXUntAwUSKXg3NM5oD1dA
yMFasCXDXJWr7pEiMSLwWj7xzSIJHosiYd0bU6CocQSL5DCBufUUeNlWdbNT6rG8dCWZ+GaMnO+F
MV8bEl0sxNjTRjTFm0c56xxf+82xWOrWg9BXNKAJI4NkjJORy4Fs+DF5qpe/j/cZWFr6DcYA3Ehx
ivscSDHmVM7Kswfrw9wq5CwN+QyjMvJNHJUiXpjhIXkEg7/xHL5wvSkgyyUkO5FoSjfobjxCcI5N
HLuSMX0zTn3JvksDLp2xuUafX498ti+F9unyvcUyQX+/agqmOK19V0j6mykVJ7OI5sfLNtae6d/W
QV2OtdCLRREreIkc1B3BUkFOE/42PrbeXwD7vpmibsapAV0xAjnu4eRXj1FtrbqVe5YW9Hq8/DoU
1E0R8PxU4AKOPT82rpHjSSan+tZQile8CiGLQmEJQa71Zr4ti7omgkhNwXILi+QujDbpqd5k4LZM
Tsykdd2hv9ZG3QUoY9aiMgWxN+F1APpe9NCcn9vmp6aYgiU5w8b/ZbxLjOxp/Q74MkrdAaEyCpDp
i1GeLd6j8Vhp2yn4u6D/rw1amU+ch0pDnY0ADuYDoRyTT7r5OcerslppK/nZ8nPRunx+n2lJm8AW
2G0B02nM+S3wDCgchrvUY+FHGC5Mq/MF0ay0HUi0PR3sRynEJIKHy/67hpL5thwqSDSD32UlX2Pr
DoZkIfwlTnZUFcS/qjAxKAxgGV7eduByG+4dALMtEXtl3Wsi42QaVBSR2jRIShWbSnQyhZNw3bsj
fIH/TYYz9ReUuB+aQ3KYA8AzITxABjHuPifEWeJXjONKt+EMiVNrUS19N+6qrQg5+ETPXmWWvMAa
7uzbtlNhhpPmLlcgmIFTRC7y1FYHYHNIpiJZZO4130Fq3qmf1YoJJ1mr5H6zTQWcGYhsWRPC2JNC
0UOJzOG75Dhrsm6WfvokypqjKsL9EAler1SgTZYztwq7YzHXrAoTa7OpgJTxKa8kHSJ6iLdUlPhu
yaOWBbHly4echBjqSfVtwVQI6oQx47kSXsTr/Z0hzLaf3s5FaRnBaKPH43Vzi8aUfdnoGuJ5YdWg
C5x5BC3CqsIn7gN7fOZOQW53Pz4HKKBQhDncfLaSg5A7ULX+kCdh4/xXFw75K9kAXAljqdTCMeXc
zXGJDCCuo9Gts1Y+FEYc7jCdq9+Cp7UF7UIlG3ZeZNVOlRMr5NQciGQ8CO/LSW8PvtKgvoBzYpWl
Unpt3Z+q0oCoUR/wrlL2CiOSrx4IWUNjGryywCFRWVGqNlIkkScTOs5eMuHwz8a2ajPGt1l3v4Ud
KuopUV0lk4JibePIuzQCI0tlxbnZvRBUBIHvNqdpPx1AnsWcp1nP4YElAPQR/QY0Ar6n1WoogEOY
ZEzBqAMOxOs7MLXstbqQzEAd9tygXZXDsAeU4rqt45c8qNGEF5qXy8dzdae/fgV9ZfIa+O2kEG+X
emwtfxbtQA/2gmFdtnJOlEbqC18nkH6O8WBpmYYGFVbZ8yez2alHEaTFuQ0c5KO20UDefSUDBtlc
NxlGAMCjFpviJmemjuvOuPgd1FOtrrLC6Dq0TFvUlfvMiu/VY77lTKisYN7YMlC2GkQzhhK0q1gC
iACYwrPr333xE6izzYujrwQlAHajO0fo8wS76ZrUWESzuvvbYwYsn67AkYQzfLoo63Nr+Cg9a3e9
TZ6m5dPwPFug3ncNm3mfEYc5C7ELa1QkL9K+BW4KjjtYimEii3UJ6lO+g+brNUYXmZfY6vFd2KOc
KOXGqMskAJokyenSnxDWkAKGauF/fLB/d/DjTC3ev6U+cgU6YSRIYGAE1KsCWOhRRhccaF3cs7Zw
NQX6WhGNRJdzoVZ9rYPGfcXZRc4VL51QQi5RVV87uWHRJqzuH8B84DESZCAHqQA4+3Jc+ypQ9tV0
6vLIKiPVLBSWFALLCpXWFX6exArgCp7WaDd+02wSOT76/OxcjjKrb7bFYsjPWHwouS+6mtNhJoL8
FtToTa3daD1nok4MhUsmZwFrVVTuNsbp1OUSH3m1i07fToJsdHYMjj/90yfpFMncLi+QZZHK2KSp
LNpcgi8H3GCC28sMY5CIzDeXrawf+MU+Uk5c+WGHcbMKieGpc5INbl8HCcpHF/oPelXkr52FjIU1
yoU1BV9NbFCpa23ulEYmt29tiGOqRMLOMV6H5/q1np3YTGz2qAM5eBdsq1TzuVD9qCtjzLQENULi
3JkJC965Xhj5Wh7NjKoZLa8XOSmMbPvt8IuEQ8XDm8XMf7D0c9cfcQtb1NUS8kE4+xmWo9yh0Zhj
iuyZd7inbEe4sFsz2VbPAkoy8s/aKbYN6FgNm8WMtv6qWPwGKqKkPF7hNel/K5hNyq46r98rxwzj
DSKSKMP+uwD2lSlSF3pa80bTVSr0qsVfoXrK1MasO1aauHqrLZIkyoio+GiKZwmSJKTwbrAJUwtK
Ak6vfRB+5+WfSAqSb3V2NBc2qW+pSlpbBREyJv84u+D53vQmIGsH8ublmMK1H7fKuTXMUyuapEoy
DXAVKiETFMg2ev0z//uUbBpozIU7lTPF6xLtNDJopLT2BEJb3hQPMQht2ZkRcfRLv4EKO5wWFT1o
QJEjTp2p64dw/DHrkK7kdlz1OtWHfmTkvutnVflaNRV6el0D6WSBVKx9bipLfeyO2ZF/n2tzBIvx
vvYapjzqemz9MklHHDEqSr5F2wvJBDowVnNUfEtxyFO/9nyQJrN0s/7DoAaOQg3QF+jnYNcXl2Jk
hKJcFvDH1DBHFyAj6a3fyLYEpdrfCEMeC0S0egkDdfiPPepW9PMi17qUQA96FO8LwwpiANGgMSUK
KAsDF8m4rFZDuMrr0HYGIcwZN/6sVHPOZTg1klk8Em67ZEcYARSIauEJ9+MPBnfXbmFBFFXgKwSA
ET4wAYsdRYeirTu/Sbysve1SiJ6YhMIPk7u7GMpIHRCSQMIBSeyyWPxWz+vSMuUhgZILBjg9sbe7
cqscCNUlwYpF7zVuR4iLMvZ29T5Z2qP8oyMFAJ30oEmN0yhM+ZH/XV9DWNqOfTDBYVAZomXxDaER
A2J6UwZ4MbO6T6sX6OJH0Om3KuV844PdywOQfbBasX+e+djRc/EV/2Ipfr7x+2DPTfqtmvY3OmIU
44SRJICOS8sfQEX/upF78ItjFxRzspqr3O0/BMTlDauxsXaUl4aokF+1PV+PAqD/GboL2vjWZpvL
S1k3oAoEwwBWAp2KBYWYFm2qYSvH/CVta7MKWa3etWROEA2gXjCCpIEy6Xu0EVKtadQO77+gQM6R
Z1aj7urQK4zRDARp31Uj6+us3c0CCKAMScC9BcDEd4sayPTnakJ+lelXbQQOWKlygvxXjY5QixpW
D5XJ4pcxZObUiyY3PnRMzhnyWc7Ox+IXUJ8t7LhMlgp8NvFGrs3PvnprhpmNrNXh2EqtrBVTezx2
1aDmA1ZMYC+Y/ra5GLSwo1W/QuraSr2A6QFkD89XiMEBuJgOvDIVB1SurJpk/PCA3p7B/BKG4Akp
QErC2dz95TO69v4VyJDCpy26IKVUBTfh7ZF4XNbZRpmY/HyQptPIYvpejeKYe1FRekMwpzMefvD5
XgI7KPBTcQx+kNoq+lyHqBETf7r+vb4sUVE7NIJOLIhb1/bscgD5Qrpu85OAXCo3vPkrNAJa2f8u
jPpYYqnHsVK0GBw6ZLkTNjZeUpBB6Nwa83K1nd6mG37DapesRpYvo3Rak80+EIfThHmv2U+dWlAP
/OSH1uWjwfhkKuXqhc8P+SRiqCxVHxLjFpBeM/QZIXIN3EaQAP9sn0p78wD8YqM1pFLZbpUNBxIn
L/AIAkABWacBPaFsC3orPGbgdUg4Qiv3xl9M6sD1u37xOygvbzGG380FFts4vjd4wt63+WvtQ3Ab
oNF90vw/N5d84UVWI1RcGEx1H3tz+iPPn7VkF0lM1qrVq1QhQ3SGIuA/VAGjzKZg7isfjZ6w3Chd
sivT/Gkc+CMXYAc7KbKqsrElvcE5YsXp1SO6sE25oZRPFercmOHT2hsVmb7PuvtWcUDCwgLlecVQ
JJga5ciUIMFJx9DHRKD07Xwz78gwc+QzH26rLvGvSYVuLiktZBNKHbGFK45y8h40jmE8/4XXqTyk
TAxREeEX3w9GIQ66GGd84rXcj7wvzUh6RzbGusZXL9GFFerZIMszRjLIjFFSm+UWPDGClRzVQ/zI
ebU3vHElyyD53Gd3GiGKAy8Er0o0s2MEFKAs+jJQP1txN9uDNbvjgZCo9Za0m0AYZ9xMdmbj/mY4
2uqLTFhYpg6ioihREyWw3NrRbMmYKAUS737c9U7UWyJTuI9pjzqWVR5lY+qnYEnbVa+aO2+Gl085
+eqO3cJfPZBfizsbZ5YnLstK0OF0qCSLqSeqma0V7uUjuerKCyPURVDzY5iCSBzwtwF05fqDzr1d
NrAefRcWyHFdREM+1yFDCP5grxB1M4o65VgZfuD6sXQyCr4wUyGyWg3tmjpSLJWXjl3a/ObTsDCz
VGcBrtf3FNQwvAZ2X9A5f/8xkzYlZaKXYKwSk3cFmPas/xH393+15C8rlAeGfekXmQpUt+yRvk3/
JCJXeZtOvYNJKDKlULNYxle7goD98oaKx7sELtfvCyvGStAy/YOKq94mqHG1d9OjgI5Y9ADNFZNQ
KYcO9zuJzMEm/4vqW2lq74yFr1Uslr+CnLbFtxbLuBO1CD0Q7W5wqitkt7YOEHkNPI98jancn7kz
bUBrANv/T8vUhw2lvJ0rA+snk0kDSvmRSWTp/EOFET6X8IwOT6NH9p4ZhMjWnoW/xdZTX7sCj3Q5
DiA8ImNKQm+m9mzK1/od5uqc5C79v3NIowG83GTq5udyWQqaFEud0f+tQ9WchxvGbq5FdKi3aYII
ckhJpDkHhj4s4hyO6XW7fDtu5/30km9KsI0RohuMzp18q4FuDRudtRphl5apaGGgETQZLU6QcsLr
yBQrE7yt4K2XnDb5g4+3WpdZ2qP8hq+VsKvIiZU9sJymJpG7zE/AOB8JVwtGyrcBmKSuCPmy9DLs
JIz9/B0GefkjKLdJxkryOxFEcuEh3w5XFcZAh2uSG6sb9rVC7ij6uC6NUZ6ij31dKDO+LRG5JawI
EgR12XO7qwMCSzuUW/B4KBqRCrd4fmxSs76H8qztv/8i8ubSa//ArryvQlCWFinHyMq87vkQjjGB
dEw/CtfTrnklurOhbTh6AIQ+hpShu/QHi12LAUvTdCLC63w4VKRdBMRp/t7cEBq56KCbkpVgbhGj
pgwPJX5w6SvSmUjW4i7QUYsmTC5d6fYQ3jw2YHgvXDA+BqXtOwyLjJhAVxM0tWhyv8KrBkT9OnQs
cjuuHFVwFYcQj84JZDpyr9qnxz+qFJPTcmG9NEYU/ACCNAT4tqQXpu5kh2BMIsD7Xp4gB41HZMAO
7AxPoaGiXSekYkgAPeSjfko+BJUpYmgYzABPwU1RYDSNoFtCRy4dX3jtY8amr92ni2NF0xKMA1cH
44S++OjvuPqYZds5VszGP+YJswdPgsylHaaCkBIEiTDyiIQDaEr6ananLLFFka/MrGjf0zLZNTOo
uYzgJCcpQD7GtAu6+uQbTlTljOO9Ci5aLpwKUpoa93NL7lS8YerAAyM8Z+qP0Q0gTbX1E3JUDlh8
exNk3pKVOvye3ZtgfXwqfNWjDuWRGGRahIwSTG+QbyPUfawaE+tcUzFL7PO4RQKBmMVVZt+1R0F9
DhIc75r5gddKj8s9pWKUUHfFGOY4TOoNmeMpLO0K9501bNmdq9Um6NIWFZ6GYkgwgYHDRDBhAfav
3YjbYKtcTb+ih85N7kkaEaJRN+zrwVSumf2dy/t6psJXg6iPrycE5ESzZaBB7f69/ACnxbZ+XwUO
VHbLGfKZum+zPunqi+dr8WcCfHhQBWrEI1Z1u/YwbwlpegKQ0/gI1CHaOqze0hoZj7G0R+VMI28A
WRoHmEq5qw/NVYxXeI96WwzNQf3EA6egeOkrmeMdmFTKq4UaUYDyLqR4MDdK90FUVHqHMg7QhN1F
j+qO0C6Uhf0zwcgWb2cnKP+8Me4h4vpncWphkXLMuMSwap9itf6xPkhutCesALINCjPIDTkBTpV/
y8zxWUYpNzWSrvFBYQFS0wcDTE6PvKMcmgffFt9VTFf2WKu+H9BpshmLXQ3Ki8XSPpvMUgMAPZK1
yOyf+wNB1ZI3VbAV0YN2CkjRMm2uphYLm5Tvto2glPGIkDS6kMCw531o/4wfiWpneswYE52rbvpl
i04qRj7QIj5H5osXFNq/aArOj1LxEDKBWKvBb2GIqnOg9ZypuYILJfgf1r5rR26d6faJBEii4q1i
x8kehxvBUTlnPf2/2D7waNjazb39nTsDA7iaVLFYrFq11t106v0AKm35XvApHJnHs7J5aa9MMccx
E7tCb6EB6quTgrF9fYIMZmeDPNUD4fKroqt/gfBeHcGrJKFUobsN0i8/hLbK9GsaPyzG6bYfbj+T
VmtikoO2HapykIIY0ADators/gMB+gplhW/gCvhAYbAXooAPmWbre/lJ30cH3jo329frhTJJgVqO
YwjCrdiPDTt/ojy36pfmFy0tVnxKt82MfrViJsyMGDWuAZWgN9hsL048A60aOORMm00iatIuD+3B
C6VsRV8RF6xtQoJNB1goOBYDLM1x9Gh+GwN26QKWUHIQudwPywQYyH4AfwE6VHTU5BHyfhAXCzE2
U34ajqmdAkh9Sj5Kh+qJ0rmVR3A+ge3CdBrvtn9xwqvJhBzS6BqJZ6QLqYTReDDpVqZVEd6c2e1g
qrAV/rhUzCCpENhG27wnnvwhwVQqrY4VGlBY8w5XMyeP3ZzDfXNZgGpwma0KYsESiGnQIOdKToKJ
LCSy40OOwoIGHeLhoPu4IyEQwQ3hW82htVkmBLV6pOZBgGhHk9f+3O1Gj+oei1ycxfYr/88xgejv
+wVWYzlpZMQF1TnyIdwVXv4z/ll86xEQmjsq0Z6KVjVat91lu0q0ssqEI2FKm7DpMAFJuUIWqG1M
4HSIwSMJuQ2HJ8bOcxsm7ATj3NfhjKK/HA9OLnjgw+O4yW33V0Qm1ihtPCqxiGkqnK+26CyRABgf
c4xsv6lWm8bmMPXQRT19aijn8PVCdu8EjrIPv2qHwoPAGaWU7gCBwrw25gEByP9x+6uR23ewIjKx
ZqhDCRqCOOU0wA378q5FrTTyinvts+rOn8ghfih24Xk4xhDILvcYXfEyX3PJXn9ePpvPwou556qu
3U52IIP23n/jupXmpcfFpjzO0I+lGg604JjvDS+95wmP8PyWZdwJy7hvEiCl/RH8Mrv6LLjzvXFf
7men9KIDLwzcTq6Uy326Cj6TPtRFniD4zA2xQMZEhHMHTNeAGHv7y26/eN5c67LulaUkmIFkGvDi
Ef1oANM1FcMw9ot/4bqGJOBfESmsAtzlB60MtmIxd6qIsNNkiV3GLyW46Gd58aKM47ScW1m5/H1l
Sch6WTBpWYQ8h0+0F12fB2uuQDX/O+WpfvJGE/7hoEJWBIAaTbsie1ehlWTWE1IP1dL8+bW1qmfl
FUVhEIzoZ4jVNnfFN1Be2dkucWvJjnmzw/9wa739ACa8KlqG6qIUU9mCwBdwSCVHPVLEBmUi6u6U
XXLgoxO3g+CbUSbMGqIIgRMZ4akiT1n6uZu+9QIPQLQdyt9sMIE2X0gXqSLOX5k/Cwsg2MvMuZr+
IaF6M8FEWQk6bl0l4OOJKELLbnav7kKIp4Enk+qZxPsRw07ZIzDD8wtIclzjS/WBB37k7SQTZ0NR
QyYZgZqH6CnmWkYnrWQ3Sn9yDv12eHlbKRM6iQImUIFgpa0bdZeJawHgOSI7dKm6LWAa2DeJBzVD
l2OZJhXXJYA/llmI1CLWczGpOP2jPc+uceh9A3RZZQk2Dkv20GM88kBZ270F8IPJhqIqRGFxe02v
RKNB1XfMZ+PD4sU7/WOxh5jzRXVYedFzd9ynzwNQfNzTuHltvplm38jZHDTFOMNpgzMVI5Ws0G2O
5rndizvCeUpup3MrW0y+KklpOYBXmIaehcLqC9o7sRc/fFG+X17Lnsb7mLzlMbmq1i+yniUwKX2n
EDBUc8CS7Wev7UPlg3iV4zqbZ2O1QOpaq3Be6RPpQPz/u1lLhX/72tKfdKj9zc70oUCJbOaOym5f
+yujTDwdBMxFxSEOZN0golc/oPd3L9gzsRod0UDcNQNnUzfjHMSbIReFytyV8oQ6hKPahOAgK8rP
QfMl4qm28/5/Jo42SmYgjuJSHFXF6SGv2fX3nA+1ecZXS2DiqJEOtTyXuA4onKi8qw/TsQBYfHDN
Q4exHR50gbciJmYW2dTGMQhP/BKC14QA1dNzzhYNh1dBC0VS0PhLkO9in4LIM6expmphtGNX+7/l
AsQdNzhuZrQrO8x5ioVE6HUdG/f/rZm8MsYcp0AGS3isY5xLARkZIF9u742n3OPdaJtfZ2WG/n11
ak1SB7kpIeBHYN8kH0bzr0Bz8soCjRsrC000hoVIJT/GA60qa4jrdGQSxItO8oX3DtisEK6MMcdn
0jI1T8USzlb3tdNXcmppSr1PQ9k29erLoumcMg9v/5jDpBTJEhITCd2cy1YIZfMl5RRXeBaY89PU
k5ROCr5QHWM2YDwNC4etdDNwr/aMyTZMMe3iqIYBQ3iYxte03ZfTKyfmcBbBPs+UHpq7EGGjYJBu
T3bhF/lhuVsQc2i3CklFYPPmTDmrYp9oxZgIaRzgZjBCNLSb1pKSwhuVHWdhm8H0bfPY91kWhkVe
m9i8CjnSHcarU3BRW+FphiwRcJKxY+SWzPGI7VxiZZSJDakcdYa2IBDlZeWIkWplGY6WpB9JIY8W
CcXWSgXyXPeqU0qYiFiiL4HeOcaCoa9AdMxM8G9vA+/z0r+vznikQSa5aihBh4oiS0vaZzMwvds2
thPF1aqZQDKn0VQMYZygbnwhs7LL1DJqC4Sc5/hMSyzlfgHnKRo3+CHcXHGz8KdqyGAkU8bgEHNK
BCXJiqBDc6ysjnPxapDHVjl35m5JxCdxeEoUVbAEidPE2c5v3qzq9FetNrYwBmVQG5yb8aDf/57a
Qf7/ZXJzhz+5v11sWFljctSsbSDCRtFS2T57GJ9qG+PDeGqkaOdgSMM1f9z+otvB+s+W6sx9mkNR
UMxTFOcSGUBqeb+kvaOKj5Va7JSFt5Pb8eDNGHNmwi6Jhy5HGqJa8dfRhTDZY+qqAEzOmEqKdsYu
xeD3otq3l7jdWVltKXMykopECbSUgdu8v5Q4bHRxdwRI+5nfMeYtkTkgTVfi5ThgiYpf7RdHkCEg
kdvCqwGg+Ohg7lGyZgCm/ursv20sc+XmUpdDtkJD76hw1V62wGLPeVrw1sXcsZKcBY1EGfPwJLa0
DrPl4aep5aXF9B69ziLf1sHcs4FeNo2U5b/nSNMn8Jx5+Vl2U/SmKMYAnQxKvqsCpvh3NEvyykuY
4GL0edISA72iwSO9LbpUvalOHO3Z9HNvkP/Xb2YwYUUrIjPvNZq1mIFdZJ0TLg7H8alj39hOFuhq
goouhrwvsLTfabReXmh7XSaYBO5eNS9y0dPnAek48cRg4klQzRh8WXAXJ9U5HL4P5mjnVe1kY2OL
PU9nbtMpNdBRQ8dOwwwp45R1IA+kHxCZ1akGs/tnofkm13+TXK5sMC7ZRAWJsgQ2Sq1EHguoVvH0
N59pZYLxPMwbiWWRIE1CWPytlOIDiQeo9e9uBeWyzXi04ZytY8cvklYJVHWGzb6PMaWJsDvnlhqV
vNi76Q+aZpqAWmOGhkXuT5G5DD3NzY3JoqzHsrvsqRcO1ugtfnK3HCh4n4863sZorQwzQX+oY2nQ
KfaidemDJ38UQhDoOVNo1V8GyAGkNSQO6K2zmC69dvT4TvjMfa5uZiyrX8FcB2KR63VawXtoq5LW
ttAEBvtydIh8jhPRg3V11jEwR2Rol4kaS8yuN7k0hR3yUbreOkRZG3TIEXwIWrmuqfCni7cqW0Qn
KiD0IoGcJJOolO2SVxPF6M6Hbi9h+BH0+p7iZSieczFgNDFgF7e2xUQV6AiRsZ0xjy6iWv9JgXwC
vcLj0xQBodrZuBI4oXMrcoIowgSNCBRpRZYI0agUECAuSNsbsb4jzbJLG4kjyrXZh1jZYKnu4mHR
x7ZEnpyg1Eoc85v+LblPfcoYJjrjswYenmdo27u3HWXr4K+tMp9tNGK9FHqwKGlifFxC7SHPo52Y
JbxHGWcHVeaT1ZNgxJkI2YnOaU5FacVPtB9aiZZ0V7zOp/D7v6ic89bG5JcQT8lnw8RXEx8L2aIg
mhxMfSGkVHbhfnAXV94lP8n+9oZuSXuAfvKPr7Bs5CB/huwZpTKI9oMDXRgw/CLESR/j83yvPQMk
n1nGLnsUPvN0JnhbzASXETS8zdDhBJphYJfjYEFFmRe/N20YEJlEaQ8j/SyHCQjhasWg7EL1r/xO
sQun9lOMNof+8mvcJy6fGZCmqldHfWWQuW/DpoYORIRF6bmw1/ov5tDbcfS9qnjDcryVMbduMrSR
itFpZLQTJHfDn41uWBzP2PRHwEbxWoV0F5gVsdbVy1HXin5sp8sJD3fdaT5QYkVpR560Z3Jo98ZR
3PHyr80XOr7WH5vMU2AxiqQfBSyLkj4gMO+gHu4WHu1vzgjPqRc6AvTgUWN2OKvduoHWlplszOiG
vpVoZKGczO1TCuDqYAkpeladP37k8Wpvf763dTJ+EpsYuhwarLMcvmnkYeh43dTNd/96PYyDjOM4
aI0CC5iV/t69UNUYgHDOaPu98jmtNukEVtbYPtgo93XUoWIGaxSqkR7Kr/ECIibiZVDNEdCcDn/2
nvaphioo5m4w/nuMO7sU+Zpamxf7mwexwyhQWTNJOmHdIsadW0if5nZnzZ7hJY+8dyvdwuvD/ucj
mswlsURBppsCFj0fKG512PVeRRvwnOSIcw5ZDGkpTBMkTQbMjKf7Iv6Mq3xJXjnev5mirHaN+uvq
rLeLFqtVjrOuWs0JT1d32nU0+wLRy4WJjYtK2cqs1w7DBJdQFgJVpJ9p8Lr9YFgLuIGRYBqOVIFw
SbUTt3lM72vJGneE8CIbb7VMlImFccjqFB9u8MQMs6jhobOkxw7DUh2mlfqP3NVyggsLH+2kpe7N
FJ8QE7CUO0faQTQVIJXh9d9wk/GiqMlElwi6y9USwxx9s4S5VQPhMOwgb++3nmEFFFD5EehGTP3z
Mk+erzJRp84hvd1GuHDFlnhT0+yWYT4Oc8vxV/qB/vnkAX7y3l0xKTOHAz15kSadUK+y1Sm2ZR2K
b1PLcZbN6e03T73qDUakKcW6oGxS3yHe5BsH0ytB9mTlPxvMzB8orkIzrflUOnJrT2fUJXZQhAu5
WAP60W6tmYk2I9DAIXQfwJQidD96cXCHAuW5VLpLDVBgiml/lFvlMycu3L6nkNi83+gqhiKvkoGK
FWrYaWzrKCKA8MNwFMvI7HSw6Bx18Td6j1Tt9/9lAbDAWE1CsPkJ4ESX5oem8EQYF+JfnKXxfIiJ
QElUou9GSVqE3eRRcooZAfyz+DmorBajqLU3f1N1F4pnPY+g//YhwXP3/fISsYoxWIbYpyQfi/6j
Nt0ZIo8wkGeDSWeGVI+1XsTqpvgExhM3kva6NHDya+7ZYAJNCkSOQmZcG+D4QFnOKfZ4K9VHxado
Ea22KLftYAf3+qOJ2AqABaj/IVn4gZe98dyUCTuJmee50uJ39PXXYpnsWWw4S719X4FR4P03a2OS
CEYKvq5Q6V19eEnEu5BgOk7rvGl+4bjm7fvJYDuPaZ2nxlyhvCUeJvCherk/YOuALpRsShA8H3n7
t/2afztxbBNSAq9gFikIcjTvFnpbyD08P/3aMX3p6+Qvi0uJKf6OmXh10lmsKCEL+P5DHIV8Fu15
8cjMvXs5J4EFifZ9bjRtBROdI3mULTu2elR74I2NZukznQLHRSh+UXjHfLNzs14cE2FyJRTNJcEt
RcWien/Be57yWGZPfLEozpVvXD7wKoELc0Eq8gWrpOyNNPHNvwhP8kOwGw6i91sbCKp/AOdgnzne
ygmk7CN7zKIIuvIwTVXaoKQCT4UwHDh+vmd3s2PsqjuKMg6/3TbLiz2XHVmtGBN/yTTQBw69mrCr
D/GTcgjvIKjjZNDdy6A6+zB6kts/A9b5aEJ/Tzzxqzbcn8GEHgED1yqpEHoUHzoHslv7aFFkEAMY
7RSqanbnEhza/BnPHbTy3ea7Cq4sNF8rm/dO4PnABbu82pFQk9umojvSOOZ9X2OQpv3657q+N76X
J9nL7uiwIA8DdPnGN5ITlp5SNtOi0iOTPoWowE/hZbIbEKuAxOM3wW3wbyhuJW4IeV4gb59uuwLn
hF9gv6t1V2MTyUWJcCmXd0LwQsRzlz3cNrEJmFid5YsbrGz0uY7XyoDEdvougd2wPki70tYwqage
+hc6vcOvG1++161NZdIgdRxjbRoQP2ga30Pk9mBUdrXX6IDfxwC8GaOXfQ0Xz/gEIt4PemJxi4NX
9ypaioYmqTKR0KBSFeYXyOlkBp28QI3V+USp/5fdQwwy8ArIlMY2+ZXyq1BysQfWPBMzCZLJUkD1
ij6V6iwp3uBRN0pdpLg6pf0ESxJKCIjUmWKB+DPnqsVd+RBjmcnJ6ogQxDGiQOe7sfTq00JEwHB4
cz6Xy+bdJ72YMQh4AaE/e9VQqvM8ifpSUDAOTpdIFVkyzKGeiD860fHvRoYZk8w3TFIzUKUCKxtt
6RPlRUvtcK/7IbgZ/oXMwVX5hbHG3HlyrZtJ3+vUmuFLp+J+2FFWmf5B/gs0JWOL+WaZpAMYkWNl
lIiQ3ngT5qTKU7ID0OThv3dxGGtMRt22gUGi0lS8ZEbTMRtNN5iK79PUG24rpE9dhnMxLt+FQtgr
mTp4zZx+XczmmVTcG/cqP2R+CpN2gxkXyiIDNrkpLRQrrRnitqndOnhFJLu/q44yFplbzuxSSc8q
bHVxSu8oeRcmi8+UXiXFUB83ZaNP2RunhAUXYOi8MvpWpk6kW+Kr+IEKO1zc6Efuca9N+ttvWWN6
SkO5VGMSYTdln85PF055zpwSzQLIfdugkPeH19oTPqtOeM8rl1y9Kui2QhKaSCKo4a7ann0519Ik
IN714l6VP8TL3ixMRxZNTyL/eZCRscXUD4gsN6oaGnCawTzqkuq2+Sc5WjzORbnpm6sl0b+vLsq6
g8SX1mE3s321z58qr/QphTraSPK/0jbhbSET3jCk1aa1qeHrZaGlpA0Ga34Jk3HE8bBC1eesbjO8
rVbHhDdTrNVAAILbC+8IykDBnvg6MO+Uu453Cq4zS+aDMeEthTRrnceB4mnn5KFWLfEwePKv6DJk
AjTYOXxZQBKD2LonZxrP6TOG+zDcPIqrBTNRb07mmRAaz7tP5gxNEAk48toJWyidUKj/fyfzoIs2
oDhgmCbEDhR2gwtDTMrf90f/Cwl19ZA8yHb9uOxiBLgotsni5l6/u/1dN0PAyiqz1XIrm3UuIuAk
e9Wjr0PiY8VcQqHNJGNlhtlMZRJMbRjwRQvlqVN3OnIMWeVgsXlLYe4GlEaHOaiRYYhgXM3uAcuB
6IaIfsvtHdvMDFdLYS4EQQHx/hzCLxQNnleh8qnxeC04u8UiDLok7MbJCFUvii39nlijHfi5G7rK
50YEDEbHjC4YIMDg9hLiAIKeOrGUGLXtVrLnHe800m27uiTe1qsyl4TUa2kptFjv3Gj+AuKirgbc
dCndMG88qVWPUcida9s8eyubTMSOoO0lTjRZRObmoanmQqgGD0ur3WvH0BNz6/Yn5e03E7mXVinG
XsAFYUJkbhr8BK/qShTd21aun4rvTzgLOGijdkbTDIdAfgzAl/Ya/UCNC2KMOxNaJuGDAZV3DT0K
2p34uxxutaN0C1aXk5FmAYGMBqq9LmWNG1GT6RBYIIpla8fU+88TBMxSmbASjVmvawM+YNY4VT8e
ZRDnGkLI29ErmBbMAOsDgJoKNKHOAgmXMB6KQI1V77ekdn1WkN8Tlw/T2vIQCoXTNIgJaZDXeL99
GZGmIsoi1evG2qr03CqzL4L63xkk6HpWZhi/T4NSbvEYUyHCbPiA3O2aXYPeXIg3J7+tcj0UzFhj
3D5rk7zQMAKBU0YfZJFd3Qf71l/A1Bvda87gKl5019xNfvYYepE/7obPnBOxdc7X62VSGCCfUQSV
6S+QQgdMcLUN1r7FGkpy18yy0yp49mbp8yJLT2MoyFYgI+yM5On2z7guNzAbwRwOdcnFZA7grdSN
6qf8qfdxUB5jNGVziGM/UjY/ubM+AIaBsynwwv2mF6++OnNYpkiUQAOFXdBrKDMOMiTAssyZ8tRL
BPNlUOWXKCvOhll7oVz7jZzsyra5S1LhoZJRXjLN/l6vxYeyN4EkivetPHptN3EGZ3gngLnBs6Gd
A4hOqB5Szl1bir3VCWQ/DvXr7Y+xdd2sXYK5xc0ulLM4S+ASCB5zaxnpbAXqt1FKbTUllmLwELXX
RHXM12cu9KXVojAisBhmeFNGUH4LwcGDhwi68iYeX+1JjlH2Sdz+qD9wB405+8qWLkfTLAYTzDhe
dlo8WkQVE0sFCOHydIBmLJj4jTvhL3KY1SazRcspjvW4wWCpVxm+CXaVjo/C2UqT1iaYUGYkENRp
UvhL8IWKdgGF8yV2u0s4Kx+6s/DAe1GS7WBygaApUJdhE2hpVvOeDPnlOwZnyaNGiWeCWxz0ew9U
RydyCFSIRwCpgnsKX+7OGNkE7MEz3cqlLLzRrjrgrbu/7dLXiKSLh739MuaAL3Vk5KTFL+ucCnji
/Iuxp8gczERAhY/7fLp05NiMDW8IE/cUMMUyq3wjZWMppnWmIhEGeBnPFuizHWSHLwqz4bsA2aoG
UURVU0yTCd9zUZC5XvCNk2I61gWeoe1UZ1YOFSj39hZuW8LwmIjiISGsaEs595Uko0LqhcVxkZbj
UkDwZvl228h12wp7JcoadEvwBlNBXvn+lpe1QBv6ZoDPBg+BMVqQnrLK4rnW9yIIeOrv7QSgKGhl
+5BzHqkDMF/snWHmsDRIseUeKutepP8c5tkC27ilta01jh5niRvh9Z0l5s43APQrh6pTvdKtc7eJ
XFr2iTDq1H5XfcWJ9/EL8eMHzePTr25EBJg2DQhV64Qg0Xm/u2UBOhxhxClQwl9m+SOPeOkTxwA7
8BeMeY3qWaV6xrJT48qSufo2m274tgSdcZBJM4chVrCEVP2E5hcgwh87Hqsh2UgH1vvEjvYFaiEm
YgJn0J9pS6/3oVz5GdW4j8KTCmzmcjQ+L8f4g4B2RIDOQHeed+mn6JE8JCeyj760gGrzekDb/vnn
07HTINBJ7JZRxE/qQXsgupSmF0RK30wwXZtgN6vOAdhNeBWRrfz03UYw4UWo8jRdGuw2zU/DXbxr
v6KFLf4iADOPBIPCvYNnLxVvKFCJkr3oGN/z1LqvW4uXmPC2dOoSq4eTpEeSbsaIPEUcHMulyewg
0PHOFqpDpgr7TgNphl4jZxXJSZ3Dr3WrPKoROVc6fSUURoHh+cKtMiD8Cv0c6ZhluX2keT7JXC7l
AK21oOtxl/d4/WAaKFZGr+aJK/GsMOmfEKRIyxbEjcRcduKEqn+Xnbtg8m8vhudoTPanJWlStC0W
00g/uxBtv8VT508F9ve2na0r+Z1vMcFIycNKy3MYal0RQ4O07B2fFYA+Sm8+8rqJnM1jq/qZoIqD
YCAwReVLTED5X2CUKDE4jsBzVXayZ6z1cgkSrGmOUDCi2HHdzdGvKLzA0e3kldLwZzU6toHLKxL9
w9X555iw84Mgac/bFEwi4D8OfIrbqdwZ4akEbJ0nNs+1xdxhXSAH8kSwzgSTusjXUQybvclFld3j
sSxej3W/P/4GE4MaPW8mM0Pka10NsOoUGxq8DKiaBJZ2HHcK55XFtceEGzz/5y4KsbYakBKgWWyp
A+9QA2FoKMZYvWjx0uZtryGEgP9F0SGvy5yEqFnSGSwZ2E08QPQBfVkwOX0z3exY7pPjhKWiB+QY
T+Sh4jksvS6v0p430+wwoz514pinMza3gkxWfaD4SpU+fCAlzmWQviZ6pJ+SgLlORx0MaSQTW2Yh
TAo5xKcMv04nUKCfkgHcp+J5OqkgnPge/ZDR3RMwJNO8jh4gZ7QmV59ivL+s+qW/7zCH1N//iwFm
Gjqvd+HtdzEfoB0BNCiGSyiKvy5OhTsfg9Of1bvWkWzllKD8QEuCPFYGeTMVfNsPFtiXZXnczT32
I9nnX8fX5nNrp6Xd4L2wPJpuuI9qe8nw8KUqFipIaKVP0r1hB271GLkdSOK4nkjP0o2NYIts1D3V
OsAPivaBj2rUc4UQhgmKow4KheKsfeOBdzZvm9UOMGm31Oukb+cR77JmP6QVbumHRnFlzJpybpvN
rYawF1RIFVm94rwclrAUxk43kckI92hdQyUbUiXedFSAKoGfQSl0D5Fl599007avupVxZpXGZJhl
EtJThvmey4RpsL9MmNb73MOEKa9ztnnbrewx4blszdkcIuyqFjwbPWhE4VJJxnkxbfrKyggTl8El
FahtiB2N6nhvNsadqeD5efuzbdnQISGAqq+kXI+pywOdjO4lCfxEfiyH9gRw2/9mgQlJQw/F77EX
JU+e9EMYOmEZ7W9b2PoY6zUwwUWH9JAYKaXkhTl0gz/MAHzHz7dNbJ0iA0NyugTHFhVWP7LNtCCa
9Uj2alV9Aj/OqU5zT+4kT29L3kOE+g4bIta2mGS3KPWOYPJd9prQaTEm14HyFGSAQKVI/uIGx8rn
efPW0V1bZBLfxswqFdOGsqdNudViID5WXwYJSr+V7PTd5AopZ41bXmdCngN7CQFvkx0+7HIoz2sE
xBVGA2LTAQWq0Ln9wTaTDFOHnDbqKYp2xf8tdEWuZpUseQToIbfZX4ICpVRU0ZvymgN/F7fccG2R
iUG6WCRqHqqaJ9W7PN+VkFdp08fby9q0Afwv6GkhEKeyELpFmQY9yA0c1/5r1uJel0Qvb/67s2Mq
g6BCBFwguH6Z81RLeZprMXX2WQ28bCAuoFGP+Vh76TiXvA+1sSSAEGGPAjAxUsBYk7JM7PVxwulF
WR8PFcUOE1Q1S+ACw2DXOoIfYxiFDwzaSMzWdtkGdCaqnQKdKRGpgVjbMsbEGvmepoLTnbCfIx59
zMapfmeOKau05VzOepZJXjrbik+8TrJan5LgF/RU9/f/gq5pc4VQhqVS9pC+ZefSpBjdjNqESaol
ON4tR+mO6lGO/ybBo87NBC2o6l6oTmTwPLABMptC9KzyUsPtL9rdS3qg6FnaXWvs6vzfdX5k9Z01
JkRmYaLGxoKVRSfa6V1JRBA7gl4EN7HeCifvLDIhshaySlk2LV5EKfgWqdvf2lDm2iyXpItaBUsc
MTwZ6sQ1hsqbZxMDIlpErCpG0h71embPisIpUGyeSNUAZw0oJkSRLRFnSTMVyoicQA7BVKDeScon
M9vdDmRbmTmo0oA81tDG0FRWB32Rzd7IpkQDqb+yy8L6KEjCY5rJL1Xbz7EVV8upa4fwBFDtdxJF
5zwNXkN52stN+kzE2QknSA2Dsi8awCQ9CPFrVDeiU6jmThi0XakGaCcbpp9VUmSluXEe43LfVBoI
YMVM5qQ4G6+bd2thIn9nFnmf6rPkLXni6ORZDVvb0KNjNc1+kBTu7a3buDwNvBNw2NAlAGyJ/n1V
rQtNpS6NXlY9czxqPQAjVc1ZD88CdZCVhSkvlarK4ABDfloUA2oz/6sF5gAvrREryNcxsoNbMoBS
bc8VANmKSOttYk5sJKHIEJdIAGZf88NjfNCc6UAFE+mcDK82tHVk1saY05qbfa4a84joTgHmZmYv
ce5n+Di3P/1GGmqYhCgSzqYBGWXmEgFAcTTEIJc9EbMX8SjCxX8lwSfwxNi3DV2PjCHCmgrRZbiY
COJtxgWEKRSMcCyQEn6RKEVRaIMHuLByX3yA3tcsW7KTQBb2lJQ279G+BaOHbTyE0QtDk/MSi1fu
15WKQXqCdNTQ49IKTfmUldmhCevvmiC3WLfuEn18IEmxT6qpsZtl7h00fPxcGCurMQlnM7Y+LtSd
dRw5SScS20lW4kZs9aGXPVKdiQqFWPVHMZacT3v5X5iAT7XpTU1EWxcK1owLGVU2ZPE84ds+UqQK
VOTuW3/0oX20B50QQHKQcm9sGQWyY7Lvd+KOB5XeuHHe/QAmEQNes0LlngCYo0dWKydQkFGMH2Uu
3OuNYNrporhNME9HMiwpJwmka7uxdrarFUbqNDcF3gOS+gHigU5tdL4oNyeQdthGCvD7/OO2f29E
bKyVAp0wiII4yrj3OClqMBuijF5r7KZj+6OZS3cmeD/20d5IQ85tp24tEAkuZMbgz8CCM/aWKoyD
ujVlb17Kb3pakU8j6Vy9hwpwmoR+MDTJbux1aC7LEbrLsjI01jAtozdopeaDhc0DkdfTLEEReR7H
vdLruZMG45OainaTanaTSLqfKxgbD7sD3kMvQzwF9hCJlZXU/V4P2p9Sv5yMdig9KVIVi2BO+Tio
w2iNBTTB+27ZCwoY2ad8PAxi3e9AT5Y4GIr62abyD1y+nxIwVdjAt577CcUjpanQNxbFO72Vnanp
C7sBRlRVjMHBrQ3TYfgiZVVsV/nc2nrWfRMg6GGlffP19pfcqO1qkq4beOEhYhiSwsT5Jp8yrcMP
vACbaK18PtCWYuHEBxN0VTLBgAqdZOh3PADgBqrmvWnmyIZNMpNuhunp0+im0B7/2i82cej8BIZw
nuhMAyoqH+ZnUkBwk3deN+Lke/PMgZUypStmAeaLU+BTeYLEsSpUs3+n3YWtcQr313HwnT32xVQ2
Zd81aoad7mpvWBKrhMOEysSJhLwvyqJx60JrdZAFB4CSZINl/Ko89WOqg3aGEpBNrgosD/wKNFbg
zDKeOi6ByHXm8H6d9O+r+6cKqhRzlthXSoxHikdQxjuUn8icdqBI5af6W48LkyDoY0qDmARsi+8N
iiW+I8657imP+VdKUU9HidO9DAHRf1MV32oumQpQ+DIB1hPsYMyRoboPyC5rApWZbi9+oFURgHLv
AYg4K0+c47l1qyjg4EOmb6jyFcFGF0ixsDQNuRS8C6f/ifBGvG/6sbSHXe0ki30KPo0vGJp+UDlB
/jpbwlbSLAlXN4pA7DLzOqgLvTLQKxTuhugp7e4ncH1LZsNx2I2rmxpCeZDoICIz2KsbwCFT7RUY
atAarL+i+K0XlnLIXcwaobxP7qIBsiwIDfZcWPVDDVJzbjTYOJzvfgMTDBJw6M+doMreErpScY7N
DyTk0I1u7+efZbK3tLKkWiKhmOeVqerG5NdQTpBAumvGl//sM+/2k4WgdFMdhFIqoJoPVZKvktf9
WCCM+BOcnMCs76gOZGJ1vvQKbc/aymxeK3sDxI57WjYuGR86GTpzPpIwi4RYWnAefcp31Z9f4gPA
UfZgFyAU6HAok8N4NDjh9fqkvLfK3CZpHS9qN4k6ws6wr6nkFGDelc9j41Sucq33ZhhHyeJBaCLB
QOpTfm/VZy0fOMdhI5zBAmIZiq8Gsiz27aCHJB1RnMRCTulXKPX4qXJH+ddnJ3PL2s3O6TeOw2ys
SaIFLt3EawHzzLT4torY8mCQshYFE2hAUD5lD3SWmY5Mqofp1TwkFr/Yu3n3r03Sn7QyWcxR3kaR
FHhmOL7WZiS5OVpgvgFKXguknBOGK0BcWcbZQUUdx1ZiE9DaUtyZwwjp+jZT7mMK/x5Ks7aKVILO
V9dWrlmRBtcqr6Kz0R/TUMmRdEhvYt4bPbr3v3YUoswgOa22nDWA7tsztONPmNsD4pffdd3am3fW
mNd9HaLfpMi4QEebSlNiCvo+Au8O2hiUW6h4jV+Ae3ZDxMJ7PunIxu1G16pKOhoLJq0rv1+rOipS
KJRYa3aq9uMZXGcHGjKmc+jxnv0bR/adKcYJanWewNcEU0VHfrVaVxyKcjn00ogHlF7+H2fXsRw5
siS/CGbQ4gpZimRRNrsvsFYDrTW+fj2rdx9RydzKfjMXThvNGEgVGRnh4f6tiMSXUF7vpSg1/sUh
ky+FDQNVdRFXz/Uo43pIANMsTPioVQbLGaF0U4JKtqWLxEHu8PDUjAvmyiA11iTVV7BlIfpLmrfK
jP0534kRtz5OPvv6JYjFg4iDAWQvohC6MpQrwxonXWaAkwDYkBfJxkEOOnf2hnMGwASPcZZ9MDb2
qK2aNNOcFW1i4PVwCeEJrIfQuICQ4K+AEJ+Bj9fjo64WYU3MRQ9rA54qPBB9WA1KtNiaLrcbSubM
JHWdSGo5qFaXkpkcXYJnbJwRQk4EZ7AceRgihgOGV1GAegWNhKzTIm35XAo1RFQQshepUyYPOngP
OD6eOZ4PEzQJpdwL6IRKe6DK9kTeLzpALTXoTi3A7fxOVebB3hijInJLjNNei1b4S0TIJQhnJsT/
bcDrTCWr/Wm3m6qMRK5pyJ8qNFbZh/qki6ia9Or3uY7PopJ6kyV48yw9KJoWu5xJ/JyHQJl/c1FS
90CTh2msq7go1UD91p6qyJ8veyP1gTUHFEdz+vzQ7AltNa/IzNgiSPYjRJYUxbDQGXHtsPJ+0DWr
FkOQMj7nLYgh04kTn3IsXEDHmys5ic1cHxFE+WoaPxlmdg55aC5GBLwdwwV+tbGgTUXVAAoAjIsw
eUM1BaIauUY+Ba2hcQqGzMFYMqrjkmzqn7hEOgFHSlYwGBAD7vOp/jGkvICTZ4L8fjMapbSWUS0t
yy/H2ZcEKElO2gtnw7FmDFEH9jC6GpDapPwd0rNynzQmWBWTprancBbtvJPcYu1lZ9HWJ2O0JNsc
19BJBpJXhjrQoKEhCOVmMCmF3bEorSdlXjzOdzHuGRIN/ee7KO8olJYEWiGMnfSPFPfjuXFClzj+
6Nf6jU+hywC8I6ewsUftfmmUiFggsDxyoLyj6/HUgpe+QG5dcVOok4IKeRc7qS844U632++oUjx2
sW0eG2iKOHNQBzzkOcPDbT5Iokk2w6iWGwEVMkRJ86n0zf3gZ2d+Uzxrj32MG3CP6z0GVr06XjOY
KdvHCXSLphRyLobbOwzTeG2hLps0V2NJ84usPMhd92bmwrlakLC2hqfbu4bhrq/mjIq5Snmd5Jhg
OfUWWZq+sFXlpxhDphe5of7nbVusyATGVFFFZgE/6ZDdGoy1qgqk4xeH1LhL8qRBaFLtidSSxgHk
sHNu6DLGE0qDw6GD5kHITX3M4dnUoPmuJRea+BgHItmHJ9JOJnnqOyEJlCaHG6kwIkuM9MM25Yd6
HfyE0ayT9kD0Hu1KkFm3P5JTek86/xO/2fHrdQz6DXIeP2xSF2Gh5JYGmxa4qESnK735pL5N99Nr
9zoe5X1yCp/BpubVv8Fn6VUjQur2N19Lm3UbI3jHmxXPZIh4U4cDxAIdEn9wQqD7caMe9Aar5KVJ
ZIfTt7JObG7Zg5WpksBFI0IUANU97K3rwzLGfZf3RKVMfjTcxjOD6j7bTbO92tAyOktB70nO+h2s
r2D1Q9PgjtcHzEqtXH0AdVrTUrXUWAv/ADVBX/crfc9Ju8+ZdKECexNML6iwldzog+klUCCQLQxf
+qQ2D63bOTMNsr/F8HU0Bq8QyruoTl71IuPVC5k+78MWDTpuGtXqGyJwZ01DMI133cLrpftMWAf0
l7ExQa1j2xhLGPYWwTVPnuxkxwQg4gTlDlAdQHSEwJm5x5R5ZW5s0kvXS9lSZ3jVq0H8C3sWDXWE
5Vr7hzDk/EWLJ28aKW+bjAbIJ9EdfgEUh4fSrxq7hx9CZnw5pYcVOOPJ5tFyXMJQKiS/mlnKGbVC
EWZCgeJDui/P/ck8qG+z6ELu7i06ks4IwnwJrns8s/MdoOOyHXthZKcHE6pt1kGDcg+XNofpHzcT
T/mqtczaMkSuwx+7yFFjYRdCQF1qOQEnK2tzNXJyhDbhYKv2loJiKWlFMwNSxUpeIxUFQZSVCqcB
VULkjEH9ClEKaLjZc+n8mwtvM0wqVNQmCPUS2AN6F4gWRYIHHjp6vhMyQv4FwJ7Tj6ohNaegEG6G
dkY2I86+9TV0L4vFBru5fXtMPCvUlEpSmbbLmOg+Opidrs2e6gSUtBIvlmPFCshDAV+I9ZE/KxxP
gik145ibF+YTSBDZ0YGI+lV7wjnIbfVmOIIra5QjaAYhzIW51mEtDHQHufFj4ZSIW6FT7kcP1Y/b
k8jamFf2KEcwN0pRC1OrI3bWA9Er3XCfH1PIdeU+IaDWgto2cvRIDrvpUfp62zgjTMa9jMQXnqz6
Z1nPrK465Moxs0TJoAtIvoYIlfAQjYzIcmuGLq1YRa1G6QrktaQKjx3uR5Sp0FEpaD8EGbQhcVI8
3R4X6wa5skjdIBkA0n1WXPKHwrv+WNzPqDmYbu0Zj6ZdvWhvLZcgiwEqQvLrYzINauPUiijIoY7J
7JHck1zgGsE+kngE6gsY2+lC9PQq//ctDtdWqe2zDK0G+hAkjkYZz7umdGdBtG/PJm/5qEvDiEez
hSYLToT41QxjqOrmrpjWDuSmXX367yWz5esRUc4r7YpBDZVLdioDjwvRshnQHBja6vEv7n2GE7ta
NcqJzaWkzonZIHETTK2dnjtI6sYgT5x+Fu/oTkZaLHJl3vZkhMZXRqnLYFqVQu/GRfe1ZwiwuuAa
xfungGDp9EQUZ0ZSTRV3hS+ceXr03F1KpQbKYlHHtcRizv7itV8bp7kbv+TH9UDEgkick8R2+sjz
AOyyxeZwUBmCrLc6AzztJKEPCexjf2FWBbkbAgpekMNcUZJtADcl0rb0K6DXIUaWyY3uR0bualN8
nJb0m6pGHNIfViFQFjd2qPOuSGEe5sR5Ek6QAe3tGdK21qXnT/v+F/6F+CwqdruyR530olKiAhkA
HUkdAloktCBg1AFDXvXAa6tjNO7jDG7GRh35GsbSiJyKRfqqCCW0kBXNazsFHMYq6OOqHVBJHv5/
Z06m1w/Z13ZqjkOtPCdVBUYWwsZmQxgelcGyN71CEzwV7USVijbYotQQdknD/l84qc0XU15DkKdk
aEJco/n0PCaTJ06pXyivef1PnfDSCWRlb60E5TMKsVT1ViZX9qN+ILpigqPcWY+im7nhPe9lwtvO
lK+QZ8kUM1J8CMNnRf0WN0dL4dTmuVuZcgp6JZpdE8ehrzxkT2tsDzPC4h6ty/cK4OdPJeh3Zrvg
3SssiNfVLqOcglxqhtY0KBAMzoLGCtVpvs07ywFrrQdlRDs+CC+3NwlZmE8Lh/4N4IIMC2Rz1FxG
ijj2CQSj/KSGkpDyaky1O5rHpOKFxuR8fDJEGrP+1C/ptp+4q8soUhB/dHWxLw0lgM7P7aGwo+IP
EzRerc0NI8tJiTREnjVO0fUdu5oHpHn6RJqvlV8ce5wh0bg15LVHsNtJhPJIQSWsq/BcHXwtlI5y
aXzRreZrZDRfEACB4ENH1rdrV1tPGlftpF/I+vDGzzwWm+FT3hdgvUmPayzlnDtiWXlC+yu2LPv2
oJlGNhUs6lzMZpkZU1qiTQzi7HnbgbjS8OMi55hhPcshHvtRKaMOQiVVejbHpPKC7mLywtEPy5vx
3u9XYD3hy74T5isQyBxEt9rLbvudwCDj3egtp/m+euDd1sTcp937n8+x6Oz5mFW9MTaX6LndE/kt
lCL3UPAMbs8uc0dtzFBBut4pUq8KQ+ivgNzGYNIq+8m9bYLt2UwDWGgF78dPnVuqsGTzmGIoBoBN
BdjEQJEN8NGkOGFsiyDw4vfesYf1YZK6HUShENRURVzQCihsCKYnjzx/zd6XHyYoP6YZQpUPVo1k
1WP3lrUXcOwIftXF2K9IkYk75ayDu+bL7cnkDYw6DVmlaLNJYrhZL/GKmgBV7TKOWyNf/nnrfYyM
OgmdVC6FoGFko1oHSdlGdttahlNU6BPOZCOzk4pH+/1ZAJI8OCzQmGtoPrF0ujqg172Mfp3YIKmh
xdGByC3uSgSq+qElzcmE6m12VF85CEF9UJx6BYvteP8XbO7MwW8+hCzAJkdVLZIo4DGi+6tlG++F
tx6jo3hHkp+9bT4n5/ZgHIy34oGXt2Zeixu7ZLtt7A4mNBrLTgZCNhYfmjw7jtM+Bph0znmNy5fW
g0/ruzFFHQ5NXEp5WIQ/nZSQ2SQoUpBxPUFNAtTV0kkBMzJKlS7wpZFdvRKdEBWsmngmhKBZSM7g
Fu1Okhf1TvQgH4U9zyexr1UL9QMgFmRdoTnOikpS2xGdoEj/TN50n4N5Rz/pDzFeY8OOpyPMfhZ9
WKMzI6FZWElWqLhUo8lFz+CrWuUoHa+VC9bMYJaaf+YkTp1h7Z7RL3GqBvHHvzjTmw+gfDAK5EUy
E1dfxqo9oExRrpwTLbOcFTqgiSIe0Sunu7pnQVm6RsPumkwFYV6HR0PY7cZifTPEvkGbJ14SiNaR
OazdrsYxj4VzY2pfJEtqbXXUn1SlccS4fJ4WyRaa/rXLo/swSk8a4BaFKTx1cvcUNZXfpjy2ApbH
2346tVuTuQiVLLZ0cFDinQ5VgJEHJ+VNDuXJJVCHRoMB35Nlz5bSYDwyNMFfbi8yc5ttx0F5bkOv
hjmzIgPxPfpeQVG6nIu95AFzxk3nM5+OW1uUBy+XbCgEHRgw1Fp1UBJnhxCgVQjFPIqehsRm4dS7
4tTsown6xJEj3c2vam/zXrCsEAbcmTJa/FEHVGm+u06PpFWscVfJ8qFTUhf/tNPsIdYrgPLBUVS0
zjCM3u155hml/PcaD005KphmNYh2yi4JiIYXHwzPYDu+EIP+Z3CUv+7aUhQFHXYI9QO0PqBtMH0j
vrM/qijdoONgn7kp6p5e7iVcWCgzptrOLXUqlHyYVTmG0+pdEXptaBp5RI/rpXaf+HnA65jkzSp1
RPqoASq6j03kPfp9cvijCvAX+RWSP6Gvpu2wqEOCzEXeSHFjYFiTp78RKQXVbk4QU4Dms8Ul2WG+
frf2qIOSAEi7NAIgjISzGu9RcTzlwGcqQRai69lW3oTkL5ghWNgAwir7f5uHprKLBjlUxRE+jWwe
Yyf+jmpfnBBh6Pbimn72kAdE7cRypX13LF9LL/P/AsbMQopuv4K6d2SlB8xyAjKVqFZAgcD9me11
Pz38q/t8a4h6J2qLXkjWnJOzMqHbAZLeAAOOCOVQzPErDqcRK5DaGiNbbBNITVIP3l40wfpzPAxu
ZSnvS9MMEDDNHXmpv972Nv+Pp/1YScrd1BBp7CIQQftDC9prlKq8rEEY1RzaPdLmfnkMBhfil5lN
KMhiu37kl7E5Z9OkPFGUK1lWJ/BEBGiWHfqddEDmZscryvE8nkm5nC4VQvTmwOVos/W6WsMpl34P
uZyhY3h25hGydshFLLr2MFX1gzllTqaJjpbG3jAZSFwt7rwWT5nU3Cd9HWTjhCa09N9dsh/LQfmp
UZZTqy9wlZOGxSkgcLcch6qEZCbvgc4CmlwdYspXgZ1r1k0VbDzWDpIervqav5N8vuqRKDpfQCy7
en9HLMMOWD5GSXmtahX6Ve8QwCMaehnBbl7ZBNKkuuLPvnFKoJoyF8CigLPXWRtNFcHZYVqEfe0C
/dmcrNoCuf8KbSbwHaR70gGbui+x33bOkNrjl/CXntpzCnihEZCKeuQ2R7OHsJH+FH0x76Tzr6S0
uaU31lSgPQFafybwzSBevD7thtk0qNs2uJDCfR8bqLyNNlCfnOQQzwp1ykGXZWUVONICIQNdQP7T
zL+bucYxQv4IfffpJqolAMdhii8Jqs30dkuR6VkB1g1RbLw1/y2Bhfb2CrKuO0CyQCEFPLgGdBbl
Kspk6vUqN4iWbfSUn0tAIMK9uCfypn0wfGkBvbhtkTEmVcWzA696E6zjNKFpbXaZpoV4yRkinECp
WOclL3/ftsF6LqpglkOtBLkDYK+oQ28tcyYIIY5DeTLeibgcegdlIApltw5SbpcKaxKvzFHnvjIG
pLZlxAzKgyABNzmjal845guexi9Q0Gvv+XERK2C4skmd+EaWFsgVRiau6vaESPO+fgZpAxrfwj2B
tWUvhMVadotnFEp35PiHT9xedHJLU/tz+w2X+2GzP3Oz7fWhr0i7ByFVLYi8wv3oWAEQxHe8W5x1
sV5Zo4KTUDGrTGhwq41+9117RjOkN0LxcnwRM3t6re5IQR99toviVAO64OMdeid+RDxqQZaTv/oM
MimbQccdOBDiDAEp0VCq/frcPhQOSLX26BIHWHVx0XfvlPwGUd5kU34tC8tcbgfEFeJjcg/O7rvC
AaUrUZsugLzj3mU8c5SDW9BuFWYt9vT60EEpBNzDMUK0Cmy5BOvHJbu6cNLe2kuUI6qkYRn04vJA
1QBQB0eqi7om4SA8lqRd5JHA5VNoiBMR1+ag7KqAUC2AWmw/PZQZVLqWZ+QtBMjWAT+LYFk9yiec
do77Yj3ar5afinniIUyrBp3s0BAbbEENrOJbbT7OKqgBtEdtzJGBXXd5GTTd822nxnScHz5Npnxa
EQpymlV4O+dz7I1h5+gjb2zkT3xeAwRsElh8NbAkXm/tNk9Aw6dgzclbqzzrb9kBiu0AIIE25CB5
jd/Am4hH7pySv3vLLjWnVrsqygSabSTOyz20nl3pC3oDwERAZMbjw988dVioZKzjx1ip6RxHFXwP
BWwqz7MrIOOZx3YMGUJQF8fOCukw+ZkQN62/8zv4s698BgbeoKlLQw+LZKoHuLMhOzTpryR8zXmS
B4zw7GqM1B2xmmvRFJOi+4LyK+xEe4JsSzg71XTO9Z2QZXYrcTbp/3MV/mda6Y652dLyQSkvmeTZ
HfeCrYOuA6nyzkUndmE/93e8nBJz00LzVCeJTBENbdebVpXKxCgr+MVaT+66AjBRYxB/a1r3oygE
twor7/Y5ZLDIQcnkwyA9RK2JmrnOcUrEw4y9AkWpHSFOkl/Th3FPSoKJ0yQXFQU88wLtXCPwlZ9E
olofYBF4zAFMv7D5HOpaFMWoNqRFwFO6AXS1h4KEwJNyIlvx0/ncmKCuPDETRG0Y4JuFbkGmX6vX
YJHWYV/3yd1aqmDAM9x6XDL79kwz3u1XE03deAMEpEJRKbGymlI7YQeJ0gjcrU28eo3VOreNsR37
ZpDUhafOM+QeNCxr60p++zU5tLvqJBzI1cJtP2EezI0tytGufYN3KQr0CGVMXGUZUpJCwC/lco6G
RflVtUwFc4xm4Mqb2U9ny54EySnFd1nCxZhxsizsoHszKMqjRrpYTrGGXdJ59b4/Gz/Go+UsyLUa
EFvmst+xkg9Xu4Pyn3hGTBb6sAzfeAgDyLnk9ykIT4p9/aQ54i4DEYNDTt7gYI6d6JnXWsoqoFzZ
p/xOHgGB2XY4d2pgBpd+Ka84QEXN8GaUJ8edup8RCYsnPAAifMm0q13t6wCe95kDfLrtAOADrx2g
KMdLbo74EM36PmC7zjWPKo0F3N2MFSTK1yb0KpvSOcbSiofuXvmSwMci/iKZdJT9OjDL9L+XHW+G
2SfSkNGbj8cp+MuoDVXGYZNaEqySjHZ7JkkUBROqHvmZT9YcamhIFFFx1kWDfgYX01jXVYpMVim9
6X3qdPn7bffCuu0hQww4t4b/TBr+KOpZFC4rFkmxBD9MfwhG4Sj1020jLLeyNUL56XwpJFNPMWHp
nnSQjzslsA78SgfzpG/tUI45ljuxFFJcuURAqHsillR05TRndcdfGubMWcirGWikAhiHOmedYiRl
tiJOSlcjddHk/1ZJ2dFcRA58g2UHaRDCPmmA4JTOGRRtXTSLnAKgOg2gd7Qc2UztJpc4lxoL6kv0
QDQLDBBgI6dJNJQ172pDQRxPcuzpYI8n3SEoeIAZ3ic/3qWedR7/Varuyix1vQ1TXqoLHAW8M/iF
9sKLHNR7vKl2s6/4hRf79W7xRaC6SRsHqB+tp9bTguyseOJReBF3PBYM9nR/TAP5/eYZLWiRXi8W
0Jq9EeJeyhxR/9mEX28fCJ4R6gIcorg3hhKA2UGbQdI3ha9JJY52nc/724ZY/mO7qJSrEi2zW3IC
HV80ULEmrqryCva8oVDXnWlYRZoCkeYnueWs0TraEPH6lun14+2RMMPb7VCo85bIeT10EwDNbZGf
lhm9LivEDSJrh/Ky26vWZKtRuc/iXsSLt+3PFQr8QSTFp8Rq3jSpFty4lA+VFb3lhvIjmuLF1iBw
ZTcG8OxjCoBnuhvBxWsvPVBzKKz3YeKVCVhXxeHt9lg4q6JTN6OG+oSm6oAtiX0NDYhTJPWcqJFn
gboY5QZ9HSrpLqnkZbdA+KMSvNtjYDrbzXrQEo1q2qMPifgL6YF0KhNYM0gvweCSufzuYGZ2a2uN
cu2qsM4rZMlDlG5sEXygruoUHrJrgfLUHybftONddwYvDp8bn1xO9CNja5lyUGSjlHkFBa/eTe4v
Uj2u+dIhLkYe+sjrPSeb+JYxyvtEK8iw1gntZGqQ7AjXihKQfCGvQsYMYbaDohxQXArga6rh5aZL
Qz1hparRtKnv6oCneMsK9remKBc0ykWrdguaSAXrIWkKe5KEfaWbfpF+WVseMw7HG9Hsg9oALS0h
IZDt9U5t3wrhmxhyXCoL0LC9sWjMVwolUb3UAET9I0I+6Q5pN26xKT0F2oQKaGS55RDWS3cziTTy
qxKTQl0lHDayXtU9WMuc6u5Pt1NxUlDQdUjDGNIKIrcLmONKDMqVaEkXzyLKQL5orveVMZ3EDq7z
tjNhPlq246MixDbPu3klKNjOA/UJMM1oF7Pl+8EjLY7zF+WYlrbgaXcm0sp1ZNeOta/v0/vuF796
zNAN0wHnsyxRkVVJR5PIdQRQRNNciwayUx30k9Kv2k54Us/F44xOJ9c3AJQFpS2+8X31iER0jkND
eCiiB/0e6ncPqXOM982X2/PD3NabT6IuWcUIJzQ9G+idNfRdK60OJOmdpebxbjOPKvTZQMEg4QK6
rNIm9mkgGqdATxU5ZBFSBA9R8XMxdl30TQN8//aAmJtqY4nyP6pRpaEeInjOB3CTNLYEsrbbFtj3
E/pUUXIlJcpP9dbUUGO84HQkUidPdZRj/Gx5hL6jf+KXvcj3fvLbG2PUJaEsdWgJM3pTGn1yO2u0
xeh5Va1dVXLCIO6wqBsiN+vCXGVAMEc/Dm2UQUDuOEE0EweDkH/x+omYF9JmYNRCdeOKTvQ/5kzQ
DpCnW7f/i6cb8SK3JpA6dK1hKK1QjYSUkaxWcWh/KMFyyg/8hxurhxpsJ6IMySVQ8QLpf33AVxHJ
V7C0EQduBnJuQzLcQgEHeWflKEaQQwSnPl4Y4ugk7zFim2f9ibM3mdt/8wWUu2v0Zanhf3Rfvxv+
CQNEMuq95RFqP6txKsgvKmiR+zch4cYmFUFpEMDpuqVC0q2U30HDuVesitcBw6yFGjpY78AtYuHM
0cvYJ3LXdshXSIM9LcAZ1f68GyCcDB4XX3mErtARxUFwbbbOdJS/ZF/EHfQhft2eXpl5GnVk3gH/
gJISnTXJI1kWBrkjKbD5NEC4MHkrcSS9wluc7Ak8uh7ROwz30b46aQeSIgifpX+y1EayqOb5IeZa
bz6GOkHWHOW6NqIYnQPoM+7xsq4Gokv/rL+Lp8KNHydI0088q8zztLFKLcQsaFVWxCMQMAdSIw1B
40NKkAlKsjziT2ZtBZ1r/5lu6nYCE5SUDSJsiQejAlsSQe2ClOMgBRXY88Rdwk1yMsOhjUXqLdgt
ihqFMiwOY+QbUIPofscRoaA6ZwZYP6uFk0PmrOEnFpu4rtMRDyrwaoX2mipuVvD2Cc8E5ZRK0FOG
7dgavgxdnmUVUTJu1N+3Dwb7FfUxb5fLZXPBL7GE6LXHwRj9JbfDAyrZgEaNuwW0wLscHU6lBx6Z
9i4/8NgdFc6ZvETVG9NAJih5LwLvpoqZ35jLsxrlu1KX76cFaKwI7aNd0ZzKNcTOmfpnOW4NO9OS
/lkJw11oNPsh70CcFr2tom7nxfw4WsovozeA7zN/aXN6zpPwnzUHLeqyHFJQBtrK2B4s3JENqb2h
dQwUTyBUwfXZe0rajOe262U7avXFrSvxn9szzc5WbGaaLPdmuKGIMoCRYYf2rokqQOL1XwhmVvQy
b/5R96g9AgTt4ZJBLGs+ZZBNlu+NfbonLMTJAy+pxU7ubT6Hihqiou2Fdlz+ZEahluTPJ8DPoKdy
YUZZ3+D71js+zyWLSk3duIbLd22mIdMjAXpUAOKRyr3q5P6g3nc6FOayg+BAfvtu9bRXeWek5wRl
YB7bBfOpZooaeLR0nSibUHeelExIf0nwvfrr6KKcDqQnhpwBh2SYznDm1wZYEfTWILXsca52cVIP
BjjwnBlcYqZyL4YjNLkMbzIT9/YmYx7nrTVqVWsQ6nRmDmsd2MuG7+1Z9Qh1458bdtkb/8jYXfwA
iolR2NqlrrQ4F4slhzAF6Pi6S/iEWd1bFcAKf9jqyAU/PORP8i5/bc6AvTi8GgyrC0/dfgJ1v5lp
CVGmBQ8Igg+U3C4Qfsoe2c/l83q0nixS6l5J6h8pDVTbFLvz0tf4lcs2xECmX30HdfcVeBTPBfGo
8b7eF7voUHv9G5l2ngPlLjZ15wGWXgHAjaMk4CEaDI7+WO0IHUiGilf5BZlxvMoXX3b5KTCyjejY
3BQhtgVWY7wyaTStOsZaigsXXUdj4kxrZUs1QqWY1+DPXlNIYwAeSbiT6Ye3NOjpIJWKAbKR4n65
zyIbGIajItqWJ9yFu+KlOIUPw15FI1+3S1zwOaHNomptbnjOuqsuDWgmtPggxEmdqyWeZUjokoAG
sD2wKZ2hlOfqrvBtcpFZQu2YvLXqu9C7fZ5Zb62tWepYzYpl1Kj2mf5a3a0DkGbNYyGN9jT7ma7t
6iIw8ES5bZI3UuoYDU0l5kaiY1PJo7IDLb7XofnBWgb06g/i421j7C1MGvv+d16pw5KrwApKjfbn
FtLfUhe++PEPc57kkDYSaGKD5FL4xbFLvO6nDbyxSx2dNBKb3uhgt/Nmt/xKsDDtsbcRhjvDc+JO
3BIxZyVp9mXoBY5FKcAxC9CK1VFjqEEpnf/s0V1R1Ipb6P+IM2+QzKvnY5CXtNbmqs270ADAKDMv
Gn/os3ohIP/VBaktmMFUGUkC1S9rIEF5MDnO7CrUY3bs+0YeJ8yuOi/uuBp2orzeXkDedFLXuFWn
uMUXA7Fx07uN0LmV+mUcg0pADCuOrtQ/TfLMOYy8UZHfb6azkLJcCkc4o0kZQ0ePcyD+xOzu9sCY
2RyI0uqGqkGr41NTgJQMqgD6MVgBZgsYjaN1Lz+gJw/4wmXHI6Znh0Mba9SYkPaIrUYJyb1NaHQl
uwRzpXDhM1S89q7jvJqYUed2dJQf7eramMsGx0BG9fEEXm0rUFpXeJAAoM2g5GZXVoa2Q/RWuTzu
FvKnPx35zVApX6qKk1hpE06DAfKBOTwb5ZeG12rIdJ4bG5TzrMBZO3Uq/LXa+MZ6bED/JX9vUm7y
n/WW304j5Ta7LpGFqMVYevCjHMQ7smbr6FqBucv4KhCst/XWGuUs5apom6RRsWjB5Bl+A9GSwgMB
5W50TLt+ip+QvAnCe3L3cg7D7TUDzeH1keubQa3EzjT8JJ5Hu+37+FCq7U4fpy8jSCoBaZagKdNA
TqoPoemRW745hs2xhZaLPSaW1tpxYj5LU8LDGbIXGowgIgiKoWBFvc2bNjLjMoGHi9GZPMDLrelL
Z/2MY8W/PQVMpwM62/8zRLnS3pjAE1XgOo7AizNEP+aMAya5oLE/n4sPC5QrNVarEQZTNvyKgOcJ
iZwAWULbup/uqjtlh2RAZM8aAkkU6J6hIvpcOtmP5aC9tG61s/a8I8R0SRYEyWRJBV05VHmu1zys
zFpeoV+DjER2qa7GruEtD6sD3OExDwqOS2Kt5NYcdZSirAtjZLMxwTLQJOGvtjlJ0ox2S8u5vZLM
itbWEnWM2iRe0cQ5/Qlmax/8jjv1NfGSu+xgAZn0h6ZjBE9h9F5ASeusIsxFNxq/p5W1pzYfQjfD
qBOq12BnQ6UgtjwkxV0uwQzregY/lgnRPpDI4uf1GtZSYkTGgD1lrPd61tv5IjhR82YCtC6M3yqh
dTTB4CwkM7OwNUpWenM/N7oQKXKPGL0QokBO4HWBW43txZLmV6MTBndQxSdoLHhQDS2dOoOyQdr/
6OTqvTJ6NeiG6FvSF57VSQ+zUMx2ZkmcLcBEJ5KqHGg+wZiK6bn+RGNeS6QlcP2RHFB71kRIBifI
fhPJNuWggLp++MHrRmKu9sYmtcH7NIVio4XzJIWLrWepo4acmWfm+LfDona2Fs7CBII/ku5NdtWj
uSeSOsgoxbb2pQB9abFPd42IWhTCJlKuPcQH7lXBuBIvXXTQrLWgjUxn+LVRVtKpQSQzHMq9clqP
0j2hoZbu+AQGrGrClS1qp0WamMyzgmWcDr27oB6t42fqKPb6DkE3R9nNu+QOosDzIb5fXGjRxnb+
OnuEbpg7bsblDNUYGQ2R4B4C9JBy3+Zq5VqtAgw4+tZzvSdSRvOOsM4kjhEMfv024QNiLw+sl9v+
jOE4rwyTfbc9bnk1mSZ0r/wpPwjjb2XNbD19CHUeURtj/0LqGgtq4hKE8DO1uZSmmqJWgC8B48u3
sCuCeNZ4yuFMGxq4ZSyIaqMCTPmrSIrGtAnBn6aD4fslMlvDwQqvu9szxraiI49hiSgyXriNNjPW
5QNSkhoo2/VCFRxRyyxv6OV/AbKGmgyY7VDp0kTDpM67VVjq3HZoxUVB09EquNrK/6/HcWWBWpF4
ipbMDDXN763ypCbZXahwZoqVF4CThCAB9JjIilDxVavjXlZjC63REB6TAf5YIXxBeurmYwO1WXTo
7PTjcsTVcntoLBgU5BnR7wtOEDy+dOo41eAaErsJIibxPgTN+7wLd1ZAVLT4SVPWbXBlizpBct4o
q0yUEMAb9hifx71xJNzBRKjARIMXoPh/YZSxCa+MUlsdlViz6SDz4CeZeIrq3G/i5SFJE8c0eh/B
s2ynbfNkhHOOqotxXNb6+2yQhPVUPmSgp+FNOMN/QfNK0kljPvq6aVBGaKRVKTZ1ipUusp2p42JU
kTTOAus7noN57Kg/wfWDGojxFyADxvviyji1AgAsosAG8XG/n4rXRZfvtA4kzglU2jjbijHrV4bo
We8V8JYVGCXJN6Hq4YJpQ0kd8dd6kJx0FyOcjnlZGBaq4coodU1V5txaVgxPMDnqIUafYgHhgMwz
0TMv3GkHE60oXxHp+oWLFxT6TzhLy7ggQAkPT2ESGXnoj19fEFCIy1KzSNEytD52BeiTwMjWx78h
RMSZXebkgm7NJNnoz1d/Gk7StE5TEpRQ2y6Nr2nBu4NYjxJD2pigpnKaxiUdTS0JcvQnlQIIQrQS
HGujqrpdOfyKaxBD6mZtq116J3YhnK4oNa5khU9gXfBubybWcDUNms2I4aE5QfMSENkPHEQ1DdBq
8NMsMj/ui2+3TTDHu7VBucE0bPI8Hq00mH8q76KnoMs0OUmHCtXI4pJk59jjjYn8fnM1CiCpk8Op
AffIST2sLrJQpS1FdvGuk95W6PxKgl3zHvEsZgJD09FbK+kQobZoClzdTJR01McskB9l3c33MIxE
IuRCm++ipwP2EyPHD42nn/XT+CYUHuSHPMJrxBk8ecNTL3B8BsS/QVsJmgmV/H4z+FKf9alQJuIc
svsV3TZudGhc8wG1hdHOuZRGzLnemKPXVk/R0bui107rDlNr2oXKy0+RAIAeEFhNoB8H7VXIc1He
ri+gCzHkbRIQHrMuGHck08xvGmQ6GMT7QGViFcHUcT1vZp7ISx+GSdDM4btiRKemBWC/QqNrx5OF
Zt1SSD8pIMVREB7QfMwkAya2uZwEYQ229vExQeFY+R/SrqM5bqPb/iJUIYctwmASo0hK5AYlUhLQ
yKERf/07PX42Rz3wtO1v4YVLVbzTjds333O0B3OeXNPew78JbKdAHq+ZGqjpYyWVSShPpl8MN2W5
UcfBK5LQzr7l0BGBCq60Cqyz8/HgzHZax0k+4Xzk1+zZe3mPWjAmQSLf8TDY/p0G6Xf2BWUhUe+a
Mp4L5nTfGsC4psZxioffHhewlsDUPMp31REbyZ76NfdE6P5rBfbfjsqr/2S2mZziqHqo/mKIK6z5
j2iHxVv/YPlzLcQ4PyBn2UyqlwkaivAcu3ib+wUo2f32KYFxKVEXObRb4AizdaZ6L/ndQd4mYfSo
vuVeeyMaGRZdNfcq1UTLo3JAsNMUdDv0zZbYAq1di55/u1vOTer6WEWjbBJgLM0BY8KoPH3HFmtl
QKBcV1nRabhSylxPXVK3Oj6jbXuV/NI4r9cFrPpAts4pn2gGVb4QWVI9VZTIxu6ot2wS9AibG8Qy
wHpAZyTMn4WFz3VN+ZTHbMK5G5ASlVDtFAnLHnIeIJu6UgFQa7crARjDBt1bb+j9rhIww65+Nh3j
3QxfCXuLvCGVwXXjRGRm0EqYb//2/1SKRy0oJ1e0aLK2DQ2P8CmMe/GRopBmWNL05Bykd9PD4mIi
eT3G2zzqprfNZur96Tkq3F/TbQEcQVHJZM3Wnf8AzgD0imTOoJRMw8K5J+a3CqQTZqD3sksngQqt
8ZpaLBNHFVQxrAuYEkOZ6t5BQwgq1OYgE8bYl5975Jd0bEEr67J1Rmyce9bbfC8FDgo2CyZFFqB7
AM528LQ9JZ7+X2DTwexoqPgEKBxdwFAMujNRM15SuBLTBRu8W4vOveaYkbcriE3hKuVTy+FMkzHa
GpkVVUjYRojbOgVFP6e5TZ1G8bI42Qje6ZqvPJfGvZvBpqbWSAPLIMcAcHKY39Y0D32qUAKG300G
knl3+M6ApaTXzBfCD4kOy4Khs8M2ZMbuZkQy2LwFmENgobB/MqSNAaDf5XfHBhMeUO6EWrw2cgU0
u78umZ8oaCixU+Q9JJxiIFPKQXy7+JitfsqAcDoYrn5XJigkaJiiSPfxpn0bD46IwWbNBp//BC4A
i5zMVFKJpuHguHPQPJY+2cNisTmK4l7aOy9kI7KSa0ZSt7GYrrORIKDy/37b6qK0Vqoh1yPaK7Iy
V86AB2y1Ike2MsSFy/0Uw3ntSQcqpTlCp9Jdd6tsGaHTjBhWP4gwYYzVO3QQ9ANDHlxD/KxE4fSY
TW8z8AZmJgrWE9Z47CnzLTXDwrUx7mS78Ke6DkqNgdCR+Tup5xt1QvcoB0ZcDOAaZwKqfTb7ik0f
sQ/pp+3oS9Owr+V5JyvTPo37Y4tuj9bH+6yavE6qB7fopgedLO+6OqLQ0wxPOrV+lIVTu0iy3Xhw
AmsZ9/oCTBwdtReqe63sBJinRD1fQSBDVNRkuqLycidX3UjFjtvSKNu6AfsLEHePi8U6sPGzI5mu
OjqbmTiCrsNakqGfXRynCchg5qoZYWSS5TaTZReJyEFdLM92Ho25CNChvbcmw7tubNZaHRhEw5YQ
0EJZEZfzXtWYJM1gSXAeYCFi++jb6ci2wuQb2HcsvEoYX/BYzb99TL5PgX0Qh5SrdR32AEBAg4oZ
iGi4N1D1c9k1cNfsB1T7CjjvAXkzR9fcGWF7299XX9Bg+dGCGUsONdEV/I34v+oPFmdvR8Do9Z0d
sXRV2ejP2rsJ8M7UjSgbgwu6L1irfq5957WPgSA0HkQWYO3BnJUmLM7etvVSlHU7wdzT1J8otBes
kde/8lpl1jqTwWMcD2heSvZ4OiKY7B/TV0ZighLpFxaEpS7KP4xP4LpQwbn4IMySwGOa0iXaZM2H
thwNS1Rq/Ztyx2edgTNqpZ1rdpn2cPxv8wxySjacO7hl69JtkrjDNg4teMvUxdz1NuowsTofVSzA
CCdkV096VoDgEpG+sSOza1GAqII+8ViZHWDD79ijrIMFW6vWzzoU5e+rwfx5jYXLTIoI5K6yiqBH
D+XcTewtKMpDNmjYY0jZCOrOFU/Jis7JvVOKLQMyN9Ci2TZvSFx4bVWJxsWYleNLLQZcFarnlm3I
BneXg+1kJbXgPhBhHtlqbOJrhUuwjooVf/D/aYKQds3/GkDcc8DMLcvAqv7d9uAKaWNPeRaCUyys
5yRsJcxnkG/X38KqFAcO0dGxLGDL3M3lg6EUADUBo7tKPUqeerNzp2F3XciaA0Fn8S8h3FEUKYsz
LauykC1E9UAjbcEP8g+wli9jCUTZ4NRGZoXvdIHYY+dFasdmj9xRpmheotqWtdlLVwHGr5mcNJB7
ba9G4De38vkFgLDC5gPzSb/rCPsBOtiBZVW1LlrESVHCL45zFlbB1HuMWUDyxntYTiAWYPpTlJmv
pJOQh8iU+Sf0pC+bd12dN8YEHen6H8RswC2G/WLUczEobiz1a7vkuYeoZzdbYMeVJt0jZi+wpitl
nt9/BOeos2w2mqmrM2QFJTh49vjAvrpzao8iFRCvq16+dSbOkVGJxHT4xWTHhIJ5QdUoC6Vu3CkE
9nQEK6jgUJfPAkIQ8pzq1brKT6FTiRZKqhpZmLSxh96lW+X5ni4iII/LBPl3MZyt7E2nrKKpy8JO
1d0yucfKyojoQlGepGgQZG+iI3EvXSnLVBuIDnwh/bEZ5pvavo+FDE0r7eTfT8Q9dalQTcfIxizM
wOaIwR6PbXwW3sdQBBh1owFb3Jd9zBP6rajJcJkeAqcJKTAz0Jj54ZGxpwiMPI6pZOHSxoObOJnj
dhW4ytIZcMi2+vW6TTvtHfJv/UwcnxXOyii3c4nePIOFUI7dM90Wu3ybP4i6i2tKguV/hMIM6QqT
IL87AjMvOpMSPPIhx8rs9KE2j0v7M5NH10lEc1Nrj+tcFvf5orI1M2fEoUpZe8wcugdSyb8P+fCd
VNT3FQ3cTRfzQ4Udo8OHV4wAwd6rmQ/rTBHyDfAJ5Ill0fN7UnnG0/XvdemDMLqDcpgNrijHAsYE
d4uJMUzahBf9R6eEwcYxymBhkUIgh1cLfckLDSABTM74okeB9o0cjK+9iXGDOkCHzVOe21spA/w2
g2gWhbYrY9+/HZPfRCDS0kmKCvEjCiRkS81wzjBoqr9qNyiS3DK6Gb3znPRe5ItWz21jtsBEBxrY
9Cx8OivOWBGhNpQGrghDy6wyQoN/0okSiWEKfCZGrpuoK2ebXe+fPOj/hLhn/R7PjsOs6ZmcrjWy
NCImu8cS3UoErQjhmS2zfd1fPMVbbgq2C3ZdSYViOYeQ9lWHOWdoKUNkG+5KgO+n6AxlBKUepPeb
cj/Kbn8QBi5rkZN+dlzOxuhpY2AEHHLbSqpdtar9JFk2lAK8jCaeuSSbnpi7hTx1siTwS2smB4Vb
jL07yLFBO/D7TSfRaCjJJOUhwGL3tvHdaPtAcKurIgwTMa5tawrA/H4XYad2P0NBC6Y0g6v4xoFR
vRfO6UqrTdK49Y2o9r3mbi2MmOomIhV0aDl7Eyu6mbZVBJiJJb8BPrjsVnK1bcqEiOzpWtCJlAr9
bBnJwgVVrt6VVWpMchFGmQufyyAHpkN9iHo3ulsCcTN47QkCEgSD4QCZQEbEPQ0tK0Y6p0qBih3r
OWeYfWQ4WaK3sHaBp6o2k3HJ9ZjVkbTULQXskpFi81H24hbGc3m4rhurUlBMM0E/tkIiqKRoHEgM
uHnQm1fgxwY0Tj9STRTorWTFmGn5lMODSC2lQhHnzYCOabCNDVy7m6cYbZi+AU2sDeQvkfqd/Bkf
npwL5CrG7VCbcUzVIuxbt/YZ6XmHxigDMk/9WvH03tV32U7fLayU9mKEkVv4EsAtDx2ypnd9U/nj
QfSjBJdtcZkC4KysTjOAcVQazYaCQzHTJV8BnZcgel9777aGKSUFigNGOc6kxPYyUGoDixTNsY02
5U+OJFoJXj/KpwguUJryGou4E1BkVKBPdwlYcUviq4nhX1fPtZgWvLsq6HSsFUbGXrVrWclxEjp0
X80k2xRJuaOYgarM4vG6KHYpFwpzJopzPdj/1fVkAolBnhte2ete6oC/PER9253mWPCFVpPG84Nx
nyhSYrUbMQ8TTuMBtU02h+ilv+gcTJhGqIXMdKsacXY47nMVUud0UW3AZtnP4wLs59YUmeH1+zNM
ZOJAir3gMRx1LbPIqNgYi1+w+/l3O6D/pfgF04Js+E/B7OxnoUqumXHSLHhVchofwWR+22tEMKW2
fn2fIthrOBdR2Y1V1qC7HZ0mdKriqyYV/77F9fsxOP2T42hZBglujBG4MKxHKYjfGLpftut29Vt/
mAUKv1J7/l0ip4NYawM+VeKAyO/ODKYN2YIuJ8U6VrdJXtRNtbFSN3kQLZqLrpLTxFlFSR2As2DQ
y7uvmdPfq1Yb/peXjBUFB4jF6J5wpl+akxxkJFh/Ah3VxiLJ0VCMveqMX2hZ78ZWiPbGfvKl5fiU
x5l1cIInlWUkbMVb2XQPSOqCnGV1CSJX3cW64GnB/A5DMP1XUeR6mm29JpyL7Yoxj9Fih2p2GVDl
pzI0Y/nZKssbIikhemH3Rt7IbjlWoR0BXCdBz0RNH/pu3ttUexxo2npk0QJD1bwuc26UJfVis9pb
g7GNmn5nAX7INdXyYTDR3zMxLyDRxEUN5FaVckDfmj51+r1Rm7+wOBJKtr6rlXnAomK61ZsmoDbA
QYweQ8iRV5jD1lYolErLnkq1DGsF7JV6/zb3be/1ECgnleKCwal355g+5ixW7clN6sTflCz9rtUJ
lrkw66oR/D3lJpWtgLTNbVtrLqh796RBY6iu1f3codzeVg+jQzaLZr4oPchwZTUVvNhVF8g2Yf5f
zTi703f5kJgTQP5yw/wwo4a6WqcdEba9XldnkRzO+Bhg9B2TAeolt49kfB3V45Rsr4tYfZSGin0R
zcEoBR+sp+Wk2qMM251rPxL5vVLv/6e/z2NYSTNRhoxRVWfWFyv/YqvP/9vf5158lhoFqtzAqDRs
aRPbwMWcFoFRWa012593dPLoZz4AVBsJWcoRPL3gQN39sQmt/LEJLcY1WME1g20+k8Y9axl95kLu
UVRmjFoapoUBRWI8Dl6zo2F5097Ed6Jm2ar/NgzHRq/ZALEA5w0ybdSScSZlaEVvfVr7oxy7BgaD
lMS1iUCl/+Z4n8I4L6AZfT50CxSOIjRfjnqgADgn84ZfkcsIw8TdpPWA6+x4XD5qdXbbRIy7a8iW
xSVK/EWtl28K2Gx7oh0NU7uRLfXQF2TfROY3YzS2eS7soV2Es5rsgIcRAwJoaWGJgLvjqAKQndFi
/pqRBEigowQ5XCDF6KJN+wjz52UwbjvLNQXP48KCcGK526YNDGs0qpj8cPYFXUCdHgMhsRFFgMzP
/eaKODHcFbct+kLYVgRA0N4MjY2yNXdK+Afg4j/Y2BfcJZ9Ryr0zaiCVYHfJuJ079A9cs/ISEJ50
x3pxtV8V9kBzbxSx4ghuk982kbUixu4elmhq/UduvnXRd218+pf27Peb5BNFUyGOUxnoIc81uGEr
v4lnQQKiX5h8TgRnYPRITtJIx8dSVRrmMvWlFiM4ma0/ovX0K6mjXZmVD4lpe7qR3ep6fCPrFFN8
+rKrEuO+G0BsOoPOqpNfhkaqPcvJbm00/d3RaY+YXPmadJO3JFg/RLX0oWvi7ZBp+1pF1VDtJMA5
IRFY0HbVyw/JSe6srjkaknEXTfoRIMgeHuLtUGBuQFb26SC9RiN5nvTxthMCtYn0iHPjmBAd5VHD
rMLcfczN5CU5BhKw19NgzfR/+6pMsc48iBQBks6oMOqVUW2j6vfzKPnXJVw2ZbivyiURgCB3Bqc/
jZz/QaKEmCxsMW8urPMLHjvvLvq4aeQ4wWHkffJDB8sl8YwHGWUT+RDj1V0/l+jJcQYs6du4Ly0r
DUF9E06Fs++Kp0nOgutSLhMi7vY4A0bQyp1kBWdysg2N/faoATyR6G77bnkTVtp7TFxhfgMQJALJ
l6PKv0vmx4CQN4+1FmNUWTosGxVNw+om36lhuWPDI9jNcFwso1Zu91SAtl4ORWUWdrBLy40VL0Dn
6qbOF4hRnaaxKWG/xSTjvjdvnXnbJ8e2BUtdvXhaWbsIRQTfdN0Afcrk3p0zg25xxOhF2ABtM5a/
jYNoteVvXsOnCO7B1WBUt0grY4ArLku3ipID8p1HKW/uKnn8WHrZi0rbtyvbT5f047oyXU7Nnj7p
p3DuKQJzdKSJBF8/fCx3+h4rkJmbHdAoRSfM8hhZRXKgL/ErcIkwbc8QCwQ/4KKnwf0ALtgg2iAp
rYzxNQrknsnvvDaDaIoEEC5yCIr7ISgDjCkD737bAeJe+AsuuzncL+CeLZaVHK0ZsFs9AFSPbflg
FzV7q37SQ+eXpznpCtArSCdFZlCkW9xDVurByeIJRx82g58Rr8MqjP1qeYtHXscjDYkYiJilGFee
0InL9cy411SVUpjEP8KR/EcBVEoG7lz8oMLOwKnDcE0Wl+50cT1IplSyfZEZ+xv2vtoXW2WjBilY
O4DI6NfHYcfQODOvDYqwKFw4WIxol2AJmMG5CBa40MZ+IQ0xNIm6N4gEg8IHhe099TyyES1Csc98
7ecyV3J2NXNJyxbBBgnnfESy/BiR+8QB0dK4uGUJm6qIDLng8+va7wILW5Py2cLTUwfzp4yGqVtr
/RfB82J/5OJUgAxAy5d1Dnn+tyxVS9UpoWOjRyvXfms31Xv9bfl2ajFsrMcmHB+B9gfMxsny08KP
PhpYb9FU9yUWDXtjZz+Du1xnqaaIjXKhY8o2Akq/f27vJiCdTwzJbY8eNFANI8+5Fz6yVad8Jpm7
Zd1olWRpKjboOBxbdE2/Y/rJ10FFApT+fbeTk39gUy6yVO64nNfQjUitJQqSGi1xEPbrmAlUpOJt
lPpqs9RLFEQ6Yv/rn/oyW+WEcn5EXWS04mqJYURUL2V0x3pJbKKzSo/0e/9Eb8ToCaLL5b2H2fVk
kpHdyGx6jmKMDk64aLrN9aOtOv6zb8j5iHxM0mGMSrZ9AHa8O7pV9qijb4Vayn7u5WMxFSzpoJmj
8Lw15qhmLWGD5BgW6j39V/cLaO2MJxZNdSB+gZAS//NibtD5cETOQCCbTxQxtL0kKK0j++1dNUR4
9RI7Hn0ywZwtsVeSo+wwqaAaFcbI6ybir1PzmeLcjOYgNwYbn8+f6A5z++8UjHLo/z00IFoQefz1
+NX+lMfZgor28ghIVbafxGixFuKqQbwHF+1Li9Eb1W9vJCGK2rqiOtgpYaMvF9NZktnbxKDAKxiN
b3W9i8xdqQlGj1fNOf76nyK4MIImvaQnERYwpeWrrBz0WYTVLToDFy6U4CXU2xLbRSOofIfsaao6
d1AFWyR/Y0X+OgYfIRQErcQRzfyw9Z3c0zbZ3rxXHimCBAVTClP4H1aYTnbrUyIXJ8yTVlUq8OlD
JfqeRiwCvklnEXTyZWWNk8JpnTWMSpRnMFUpspUWbY8v8Q2wNZnKaUF2FzfhdZsl+Fq8d9fr3JQ0
u0vD2Gx3Sw0MroK+1qPoNYnEcJ7GAhljqeW4PKdPiK+ZSag2YClTzUngXkSC2L+fhUddnC223TRY
lhiGbaR3AF0u/J4YAjHC78S5lGG0pMkecG8MDx+MFQwuYdrLAJQGNLB4eWjd7H4qH+daSksmMmks
EtbNbuwWzzZbF7wErrWIJipP08iX3uVTFGcgbKstFlrgBls/u9WA3pRXbv5UPLK1EwcoNEto3LJg
HG2uPaxgmLwxtgnEwN51zVxPeIBVjtFsoHxcjHbGmd3KjYknnh/J9wpLogmAbpftsjX9jwKRimd4
2UZI87JqH8+kch/WtIG/PPfYhe+beQNU7WdpSe6un2w9mz2TwX3NWdI6s2ewQnQD3CLs7b2PwH9X
/AZJbeXRLXvt41N3nPZTYJzyWVGnc/WZnP0C7iMTHXstUg8jreiVb6EyQjt/qQQ9PdFVcp6giUr0
8RoUmmwVaKs5KGtQS7t+levv8PMgfDMMzRdp7FOTvUMLuyZgLpjAo9X7w8t0mwSiMF1wolNb68y6
9IAQNI0Sz3A0JHcqBp9aggOtPvSz83D2H0jHZVFNyLZqZ7kjS7arDBCk9nGA/wR9RIEOnKbMzg/j
lKq6RNhBSk1ARw8Aa5N3qf7vh3OYRzs7EWf6aZGOGk0VlIT3CvhKYJU3NJiBD8/oHES1N9EH4sz/
WCy5vPQIT8eyA67hvSyk1hPdGmcfWvCXVqnawipNyrsM8EziTLeUmBuBYotOwtmItEsrLSVQhCVT
vxUqVBsMIbdRMr9reqK7xTjuDOsXWIfRsgdooDTcaZlKXMUGnFU8SsLVaqZ4F27h7DNyFiOL2kyz
ZyQ3icJemv9HzzZWfHkz78RzSKJr5myHvdiLLFfQmkbeTSrwZNr9kL1fv2N2hVeOdKojnz2AFuSl
XUnRtdEQYdEJHdP6uRrf9SgKOzsVfFDB9+S3q5wsU/PcwYEs9SVXENEtr9dPw27k2mk4y2GNSp9V
BrJC647ulG17GJEbiWGoRJfGFSqIPJV60qE0V08JGla5T+rYx4S7S9HiKWvhQtj6vWGmG2NpANzh
gVIzJU8VrbVZScb4ADqN9wfWYvSkg+VKC9ABE+XX6xEQZj3/FMl+0plegJ/YmLC+zRZuWTOUfrG+
wixmW+DihCZ28908B6wL1tEA9Bh59YfzWgH42QQYMLZug+tfdT0NPfsxnEWr+mrO5RyeugvYHt4G
MESY3n+ywJ5ePDGqDcm3MWQrRNRcV6fPS+DsHOq9jVlWGsMEanflJnsDuiRuINm0h/JXe9BCkN15
9eRWKHiausALij46Z/zGvh5rVBlIqNSvzSCH8zhur9/run35PB5nzprOVElH4Sji7tHAWl5tgCtS
968L+Zvo5FMKZ8VyczQhB2kPUODjR2PThajpPWWA4xvvxNHJ5b7cydX+JY5vfGEoKFHrPIYJoB4W
i3fTjqEK1wdQGaGMaAQ6lj5YH19Um2G6cGl6PuVyqXE7SWkST4hnlYrsER75XRx5ff+j7angRi9h
77kjclYORJWF3rJOqbmAX5Qh/yETuNXvo9f+me6IexcHQHvb2l9eQV1V+OXP/MHEzHEo9lDrhvDz
0JwhtIxcitFkT0MCXGNLK70xAuL+9OrYgzvLXwSatNp/+jQDNmeTqBwtGcaY/oBfMrb2juyYCZK3
6X+pD50J4uzNgtVBGUcA0Oys+rrcbRb75X88C2daSqVqGzuBSRuKwbWz1lWdye2dd6qObtODvnVj
xy//YFdQpKacVTGw6iUnbEpj3L8BH+Jt2RbeEkpv034IVD/Zp96PWsTfKbBkPKyzoVBLITnMaFQB
7QP9wqXeCK6TKdq118cZGaxbaU4+w/HTj3LXuXjyXxHKeCMKlmCf+Qc0oeuh4F+a7zBdPfOPbT9j
UjRGzsXG6UyssQ0H9Z6V3vRNutc0V3A+kTjOuvQTYA6pmjCkJmDGtfepzxaupr3+jWiueFpQ4Bkc
zsJg/LeM5BI12AIaSgZ708jDvdUtguT4b8obn7fI2Y+lIkNrVjorAuS76tZEYMPwk0ugbk7Yamau
PQ9FMG4CdXQ4MzJlNCtyY0R1gyABo7d5/fN//Fqc/TCk2piGCAY6P9Y7Z1PdAC7RHV7+GSy24EU7
nCXJB4we2ikc3phalj8vne6ZRN6pcvPR1qOIFHk9JALWvG0D8xWoT7/rPYnsOG5ypEA9RT5u20fD
mP1KJm4xYfMKkKypuquTl+sXun7ET6GcOkrDLKnO0kOoXj/V8rTtaHYw29l3MlVQl7qcyj05109Z
nEpOc60nGsB1T0VNcmie0aQLMVZ6k4eiIaT1Aj7Ken9eJqeJzmzoGjURGrUooCp+fIAZ+WoF9YuN
ltkXTN6LCHPWzcinQE4xu5lI5lgXrLKeAhgSAFwuaz06oJrEECdDgOp9KZRurF9A1nmO8PzEgw3r
tuXzN3D6qnYLqa0ZycxiPltL56rW7CIzdK+rjEgK5+fSxSq0yEQ4lqbHrLhNy1+DLbBeIq3kwmeN
zFgimGAgbTAV6GT0wC7gShjnIrLiXz/Nusn6vDPOveVRBozgAg9grA7gkwDsjxDNdj2U+0sED9s7
jFVGqgG5OXKdwsPQVsAGbq3IszDam3s0hmo0u8pvgYtaB7MId1n0FngY38oZY8xMYqQ43UFwAk5h
1ktdQKu2A5FQEPv6jST4gJc7pL+/dYOzK3NDJgeQHWzshTlxNI+l01o4Wptu/tZvRXw2AuPJM/iq
BRaAJxa4E7kKVPlBWV5qBysr1uwZAEu2JOhOJKweCB79CcbvLFSZgBo8GFqCUcBtvQOv7D7zlNAC
fzrLm0XI+cLvyJkYSTVUuUDZLjRvbvoXgBTf2E8xwWK4AZKgOjQD4byt6FZ5g9J28jwoiI2satyZ
qrYl5RhGc/ytdaqXrphdI0OObuqqCHtW9GQ4G1NIamXEDS6W+gP4DtkisHRrdF79noEsCHE9O3D6
PI1e8X7dHgism8GZntjJR6tnGNtD1T3pdbEve2WLqWORM1yTgzVZDTu/YCa62LmvIqlS1Ao4U6z/
T7YkmA7kQcYOHPDyZEbO81ZFvpIKbPdqyeBMLN/QiPTR1mSAmoT62+zNgXVISvdjAmgjonlZWOta
LS+di+NimsjqjM4oUWYGFqgOdendeteHCvaC3aIHyUSsueXbEP63Sv25YM7+EAujjAv4iMPSAqqO
/t0GbPJ1RRFeJRfOOHmhxA2FWe3zzLfrjG3hhGr02HaLa8Q/VOVRGuJgXo5turOmUCB9zUWeH5AL
cGyMAWt637EAh0G8dR7dJaObgi+zxV5ynHusWSwGVBCJ5WyQ0iiZqRdAr0vi6pcp0+0SgfEvlh9T
Oj1cP+Ka8Tk/IWd8YgkTwV0JG8DgU5QtCxYBGS4sga62S8/lcLZGcxbNohrMKsMxMT3t0HWuAfw/
0EpvpNt+BGLvqZ/0FhG3JYAilLdmKkagXzN55z+DMzx9PeuYZYHH7AKMSmzMoDy2uy4EJ6+PlO3B
/sIIUPOfoj646JbZv5+5MEWPaEccvNBPrKF/AlIjEMM3Q6ypafXGdv4Qox0w+npkw2ui8dUTZBFf
rTi7Rb4PIsnNUGU1kqgq7t9HYOi6UjM85BJSp1J3NSNDq6f2qpF6chdEL706Bo5RpRsw1hB/Tp1j
smh3ID3ysZd8ANpg4Ay6Z9DJs3rdt6LmF+CNv6ZS9JxrA9BN9e5QR+CgaiJfw/7P9QcgsjAn2Nmz
b0NMySwLA0ENW1ZmM3DW4/IwBOl23uZe/k0gTeCRTkChZ9Kswl6yxmnwtJ2dSn6Ax82dLCWYxtmt
e5DYAES76O41HQRFtHaXKfeH6TYbBs8s2uD6b2G6fu0rcsZNzsdJ0SY8fVkrXav6KMjNYH8x69tq
zjynanfXxZ2075o8zqqN+gJ0HAnGNNW88lgdgE5TvGgb+8VEKzQcPOBDfbMeMN3ZMZYxirlr0QST
wK6eyAXPLl+RlywBazUaBnl3iMbufhyzIF/AABElogROJIszeEUGy2oPSOCm+WuRAuld/V62sVvN
ncBFigRxJs0sx1auJTvFoCiCmnLe91Lv2fItUUVsOWtZ3Pmz56zY1MXzUswwL6wxn1gl0rhccBiB
febB0tLZboGJA/sMWiKf0u+J7MvJYU4qPxc5d8G98cBoSpuMWcWKXIlj/zQaaWOo6H4mteSTQTRA
IXj1PNK4pEtm3VRw6M44e136I4lSz7GE6z2CD8RvLSllV2LeCi9MOmQvDGv31Git35dwAuRCvrhi
x76ag54phcZZkdR0yGgWcG1NMPj2Hoho+xj1wuQWo46b/t9DUCPlPRfHGRFLasH9TFBJSAwG2X43
NoKcQXSHTG3ObIRB5rqtQAAUDtaHhGWkSqTi63oHZF3ZMg3QQHCGQVv0Mi6tCWOAcr+dwH7pFlr1
NDbFPXFEO1d/83U+hXHGwRi1piv0HE/W8ljs0faItxjPYZptZX8BQ6vIxq57lU+JnJGQyACqZY3A
xqYI8QCdf5+1yqZvlRekYrs5agH62WWiS/2bHOgvsXzbdFqSfiItDsp4VGx5y4j+GHVAPW9RFwyT
GdUCELGWm+tOTSiXy73myJoVZ0JPL90pX6jf7op96lN3/LCQQv9X3tnTG/g8K5926cTO0gQTbMj0
lA/keg/jT6dwl1CZT2E09pbQIp63IL0Vcl+sP49P2Vw+BiBsC9Yfz10ZDyY+Y9d9vX6jJyN1GSZ8
SuAMijQ0QNDCWmI4x9jKpxayrCGJNm3Z3dbLcJAmQl1AA92P+RjS2NimDdmQ2nSXrATdfCe5aUW3
GiVHuUlei7rZJLOxoxL5IET+3lLpS5sAqCU1Kg91ll1TAngnJXdRrW1rwL6MPYIhjIM9ts7y3bQ6
QRDEtP/a4TjztZSYpAPnERaxQgbLN2yVUN2IeWbWg1pwuGsAgQL/42lh7syK9aTDNpaGzPz/sQBO
pR3dd8IymLeisvzqoc6EcSYTKIRKkiqnN0CA9Ml2ZkDXtxcBya860TMxnOF0om6w8g4YAM2segPo
SrX23iGqIB+4pJlgr+tMDGcylaicOtJC/8Z9i7rfs/ahPvTobrA1VVtzAZVHQBLrM+Ti+sFEEFRj
/9nZiaZ7hZ+QM6SNMzRJ07EiUuh868PhoAMtmcGGp4F4Nl1wt3z1fBlboAoPDWiDhvYHPKw/6dWN
2fb/YVz17G75InlrAYYPzEzw3r3idsaDasxuPIvwp1Y97OcX5MviNE6WvpKh/BlRezfpnGetko6s
Be0RpRAcSaD8fE08adWsoAYCkmnajGniSZYdRCBC7LHPJTdAuLLIg43+4nUrKToiZySXWl8mXccC
XmuMnmHlrpOaXjt9xyyLf12SSDM4i2Xk8dINMFuh3Fq3pRMf7Tm9ncVoQsxxXFjGs4/GGRGQDpAm
wVhu2Mb+tIm3Se6d6jKqN27w0moUhEST4OvO+0wmZ1Fi0se9NJqsvBd/l73ulhy6sPspBY0P132P
0QQxJ8FqfHQmkzMvaWVby1RimESlrY+GikuH9yG7rel9qz918/v1ryc8ImdF6LQYdcrU03DNUGfV
aN1rQjN17dKzgs6XfQNsQm8irFaRXJObL9ElaTGyHtkV9tlv9QfAzIV14jJSSyzZ2+hPMYZtYbVY
oEQmF43pKjVKlSB4l2bMyJWKv0wNYk58YDJ/65aycsEvc5yc5phq+hcy969FS16kVkRqL3g0PFUR
diSKxKawc2m7U2uQNDXYBhb2GQSqxBOmO1Q1KuSsaFXp1lPbAQMrqW+nuMIEVjlt8waYHdogC/zj
6n71mQ03OdMDvGc6dswvOdHymmT2TSmX9/2EtcpYeoxybOWaOfbdCP2W0vyWTJ1XqfKhsOQnmjaB
gt4WW03L7OwuMZIvAnVnoe8VK2Jy1iqiPVg/HfTSNLR8Uc/ObuQvoN06Jlu0YDf/noXt91jB5IyW
3RtmmigYtBs9546hliZ3mdf5IBMMWHsy3og0nFmka+fjLBYZjLibIgzVyv/H2Zcsx40sy34RzADk
BGwx1UBWcRYlbWCipMY8z/j65+B597CUxCl090YLyUxRmYiMjIzwcO8hH57/paYC9VbuKOxbmfzc
2MyNS4ZLoSpre4KaNe5RIF+/Zj8WenUI6eyN5wUnhhresT1v8xRvHR0pYOWEm2qa4WYrRXhAJwT4
ivEpVf7aWNvipVc2Up6BHjCtlokU/YjWUe30V/W46NBkuxaCsODiX4qP0NC6bnNjO+Xh52wsgV0Z
BUJiGN4UFP0rPbZwi993UHy6bmp9dUj+dajQI/1e4uRF+o+/KvMyQaUuIbkjwte2/nXdwPpX+jAg
BYG2zzo6N2jLhcTuOKQL8tie1K0a6pYV6TTHE+D96lKLiXuC/kD0WOo+RN/pBo5ia7ekU8zSuO6y
GndkXpSWOadWnLrXt+uzcNt7oPjYL+ncamETRIWPJ1LBUaSNF9jQlO66gX/To+IB+JgdCcxv6ZAc
sbHfJ1aAXr/clyl5GgrjyHpozXTFDY8Vt9f7M223oPT/47Xx8QOls94PrV9SMB94S6dceItEhOm2
ltil6INUW5Pf60nzhzXpkMe8qKemwYdFQrJQ1dnpXXvzDAI+3wkOy9RLuC8fIqcrnPBhMzVZkoDP
R/+/xuUuWVjV3dzM0NGiD4tScnQkjxyzIIYXHjcnP7ZsSQkJLwmfkhkhlO7iX/z3QrBAreIWjGr9
i7JxJtfTgY91LXfjxaEPdBFiQDuARBFHcge6jLvJCPLDFEeqlVTi91iGp7KgW99y4/TIHa2w5bMZ
LNObCTxn4XoBFm6RE+Y/FwCsciidLRjSelUTrJz/P7zpUvSpezr0Q4zw1h2Dc81c3V1I6xuvxpj4
bXWfeFt0ZFtrlAKRqYZhpaSoenUp/50pyVNc8o0gtHUC5eZUk4URJJngKgvLGXHmfY7K5UKUrP6N
WfStBUnxqJkKyuIOxnI9/QYE463Ih61EcT16I1U0MPwNQiDJ933WKJVRIzlqvfygOQAXKHvj26Lr
Ax4eO/w++TYNLL4VapeXxefj/WFWPgYNqJTMpc24IBpylNgGb3AW3bGtiZn1IPZhSLpk9U6ZjSDG
E6dY9MACE0ObXEndOlwI8gPzFA7gcuIG2xOl3drb9bjyYVs6AaCUXsZkUe4uJswIjGltFZ3/M6fJ
bQHUO0oeXjDW+9qsgbIgzS+A9jbAY1sfVzoRbZUoGvhJ0DUffgTJFyN61P4VNEX7WKN0LacNK7Og
Q2DRE6hk9vdaBlLNebTSCsWBr32Q/E6Hw8Y9vbWv0rngTGkjv8C5AIfVbbTMyjn5zUJQk9xt3kOL
f1xzVOnKLUylFb6JFBRKnMTLPeWRO+yh8VDKdlugtbSNStU77OyaQenWLYmfGKEKh40P2WPpZbt5
Vx38vyGTu3Ey5OESJtqBNhAvfq9yL8RvGkg3t2nf1hPq/zqIKQWYWWhaxaflAAZ3dO73TBR21fGn
bvI38uktS1JMyYouHOoO8Z/FXlOnYEnE3ADG1uKN4LUelj9WJIWU2m+6mS0AnmD0QUz4zeS1d93D
N86tPDwSF00LLUg4ne6/gvy/QCWoEhuxYWsVUmzABDPpaYAKOng1vbHju2TezFeXg/jJl3Uo4FGA
hnC7SL4cD1ECqC6qEHlcv3VTcEsNUNXGTb4vEhRfARkisQ6BFGpTkFaYDeaO6vY5UxUMBIz0rHdB
aDFBXJFPW7XZ95Lvld8mF9O7gI698EuUhLuWIv6asRUPxi3vAhBbD/pLpkCj2uhdFKg8NaA/AzGe
poJ7oaZRK6iIXeaZB1VTSDcVzVHT+i9aCmWeFm2VnB2DvHbBO/Ut8el+KLpTE4BDZgoNF2QkL10T
nqaw9yBLC0wRYkhofM2y4oBn4m2jFJkd1sZB0Olk0tTOQv1cGIlt1NTrwvFmMjU4HVo3RX40KmXf
qGFqpROoKRlzISoFggm1thp/S2jmPbW5tmHSQU6zLDCSqYOy91/mHUY7npfubeDiQiXn4IHdLLoR
RWHF5yUd0m+iu2p5oTvdPnjaal+vp2EfjiU3D/pirKqWvIuXDi5BnRJxEtjd+sf0HHlbFeh1WOSF
NenAB0aYFEoPPebya/ZF80BjoFnG7j2fdblTFWghK67+S/uOUQJcCt3bFpZvdYRNXPwCKZMY2wQw
8wHpUg2SzOhLfjt8WWAjiivserLaCZdRitLZ1hDb6mPlwqwUIzLMro262WFENUEtKSDAK1Xm0gyq
AkuvZsUa2mhPVLEF71gvTF8YlrKKYQQnd9RgvdMxf67vUZSuNTteGuf+zwBM+yCFmZ/0163bfpWQ
4HKfpcwCj4fYHxGHkJYax9yZ30oPxFZQCl1g6VA18KiHrgNAsO2Z7lX4d2mbjr7b+h2r8w2Xv0PK
OuJxTOrQHyEe6k0ucVB8eAqOy6tU7AqvRs1ye6RiPVYTE/z+hDKIE//5MI1rY85ZjVut8NuXOBbW
MIN2Korf0OK8ryYM5GjjF7AMeaPGIOXR39LK98baSPaFaMCXEHUHI9a+6Q39cv0y3Pph0l7UtFNy
HYPvUNJG4U//in5Azp5a37eV9PG6qfU3q/6xCdKFFeqt0ikM5EmtB02+/9RSgc8vMFmySOBGzla7
fL1Q/2FRrnMMAwkiKMWiRneoiTXVlmqHv/AwgLeRvfk4BxZ5yDEb7vKb/MS2ks31A/7f9coYYeKz
IBQ+koAotehJK62lsGSC8Dm9Kypr+hYc8GnrH4C+7pRNlMp6E/9i7VLCtiD7IKG+nHLt6E92eSg9
/9AeKeYioDBh83t2Kn/oVuah+VzcL4ywub0F+n7f4M/X2scWSMFdMWMKvn+kwb0HWoNzkln8uHTf
2jcfUr3uDC7azAtyq32M7nVHf61er/vcaq53sQlSaCddqsTJUrWI/ZcscPFINIcNpoFNJ5PieEnJ
WJfN0unKyIMA607e8Lcma+1Ra+98hd3ECp8tTHAd81A/1lAfDzURWnNV3aWDnoIAD5q3UefypIit
xAdD5/U92Dp3clkFzSlS+CVagI3Lj5k73+CtDqe3mwPGf9z4xf9x3eB7Z/PaV5eincmHFi0afPV5
Ijeczife6hiPK0GBxPaAVe+VUN13OchXRuOmJeqpDcDFFDaOn9bfQ4FBReRfuRUH5TlUKjufO9DH
BX5pVQ05qmZyJ0Zx0ibqhUPvtlX+lNXhLqnG1qoSZomBnCF34MxlA7Warj91vH40agzmIkukEy6e
jNn+XN12ueqyQbsN6z5B3YLeqFruxvWAbrBQG8scm2clHPddwiurmyNPFdClLMgprfXnHgwPAFHd
DKF6H4ns9zyJfae1hzjhs319O9fvawLqe0i76xooDf+8PPQIY11zECwzjsuMceoUv5OXYNc4kxNj
rCm3mWP+um5z9fl6YVI6t6KMtXYGAf6u9g03VfEyDwwU7FWkJoWW33Wlsu9ruqvMLTKr9cv5wrJ0
YqFrRYY5hlh64TZ/hffCI3tINd+rd5PXHehtfNxMB1ZfthcWpfNbN3zSDNjcqQ/kUIMXH5XHG99h
Lr7sYZE1zl3wn2/VjJcd/HRGLqxKSVhSslYoC3NP5U6ofTSoGQOt2dsFBnTL3+lRHK5/0f/hRRSD
6lATVYl8G1GMqJqTqBcmpKixqI2m9M74VYRL2djRvdSdx4ftzGf5XJ+X+WFV8t2+LKphrnEDg/bl
nKWtZ6bm1sqW/+OaDclZDSPoWQHKc692FmxH6mTQnWfuCCIPfc/yjeO4fjQ+ViQ5aFnGRjUsY1w8
JpXdR6allSgel/0rm8vf84iuEeV72hDn+gf8ZFdf1L/+K48lw3vZjHpCkjBgNcP5u8YTVwN3XqGh
16Hpz1CJ9FKzclEndK+b/ZQgSmalh2mtTZEfpdASTEP/hhsQ+gPtjRPW025IVXdS6P66vfdmyR9f
893gop9HiElNGbfJ/THv+zrJF/zCgplBomA4lQN9iG8oDx7u72dbvV2klUFgf2AOhKrNb1uP0s9P
YOlHSKezKYPUZ6Bs8bpjfhjOSxGU32aH2uL7bcKrT2dEMiZdlz3A01VRqfiS1cMUnUi3xT3zKcJJ
BqQkvxhjtSAFOGCyUtvFaQe+3daKCXFr8nz9633KtyRLixNfNODaruxzZUiElw0EEnHpDSlB+DZv
Tqx9ip5/2pHrS5nex2kQZsIrIVi+S4rdDOF5z3SzyApnV0PNZq+/boXQ9aPwX8+UoZuTqoJpFPez
54u4tvK42ysaW0Cc7NwHSO9TPm+EttXtBLeaAX4RoXG5f9QnmRIkAQSbh5olkKss70Cr+jOplY0c
dtVBLuzIUZr22iQwroWVzb9GiFhaJIme+VhhXiYF//l1J/lchV++3oU5KWCTVPXBNVPnO6YrdkAq
K05yF8hzwQ1PgIycQtU8N0OLRNlGNPucC0umpeg9xooeMz2HeDT4Wvr7AgHE6a18GZFAZQ0TA3O1
oRO8tbfLN744EnHQZRUHaYunNKqbhPRhzjFUmUHUqWi2Gqirx4KbAgwNXFNVuSScxEUMfZ9iUZ0N
HkPbBBuN/w0aK2CYjDASv1lKWY1cH/bkY6hNoUhVozO8mYIdwr/148frrrJ6AATEITSdQFFFrpu0
KR24CAPh6RkBK6w2vYW58pZ30dt1O6uX64UdKUJW2ZBFJIHssXpc2HSMw1KMandbEWTLjBQeYwOw
FiVaLlNIa0RH4bKd7iTeVlt2Y9fkskfXVS2vS1woNSN3QpmtRnmbVLZFRbTqbR+bJmeUgFdBO1N0
C7XE4OpIKCf9BiWGPbTrxSMBADBzktJRbqH/hjI1iK323U30tAUw2VqsFLvCUgUSi0PnVZ3Mh7wY
b0lpeLUxvl73kFVXv1isFLPyjGeY+Iay75TGx6DId4CxPVw3sR6cLmxIwSkZVFKzEksZOWAy/k2k
GFbDFWeYUfnu36roW1n/xgyZNUW/8Mi2QrrFDbae+Fz8BClaBT1JDaGkwgsizW3DprPMgFngZ3mk
Ckjd9TR3U+C1ANmmx77vT7XZVlafD/8YvrfEaQwIEgLtYWhxS9udhqmqxJgZ9ahyXwRPgfb0b/b6
woC018Zc9XUEBViPnsAC7ZYclJuc2cw1UQRWhm9/g3Bw1YUuTEp7W4SJqYyTkuEFFuwTt3qhxFLv
endprQun/ZaetrCy65/zwqSUx8bpbIRaWJpeNutfdIyLLURF8dS4Meg0qql2VapbTRI7IAvEQOR4
l4WbLrW8ED4l9Be/QUpvlb4eY/D6/CeXJrfRcbrPDoHd77Yz6fUTdGFLiuMiMv1UiPfrXfuquqlX
tHfU4ak9umkALrTA4f+YafTdUwnloNfhBLX9P+/3NFbNmo6d8HzwFomqfuIT/3rdWfXVewPXOpCs
UKk3Tek0BB0u+8AvMkRaFcRewjHgKrVj7KiLPtWCNLOCnXIGgcC+txM39PI9tZL73K3tbj/dbNMq
LwY/fdOLHySdnoL2SjXHbbYD7mVH7aWoyB6NJx9crsXTv/XjC3vS0cHMVJEh986gmtTezs4ioLEo
X6Nh40ArcLMktLiJvDxTVcFqqeqMEXmIAoyWcd0raYaOYPajBxHuDwHGauNAVCt4AdOqi6n/4Vdt
94U9WHQj51l7ZpiqAMmWKcjyx58OlY1j3XY92Ayqmn83a7AAFIKOdku0+xiv3UJDlfK6f62lqKau
6ZwCpYbqkJSWjNoMoU2ypP/J8Be0WE5B2nuh2RxZoOyum/rcBMRxubAlo87rKR39vJgztGT8h2qR
C1mYE1kE4evCNpz+CHJyh1vEFg/9Fx5Z1X18zJxl4G9LZGHxmU8f+WPVMhi97VkN9WKqeUPyxJJH
VqS2MvTW9fWuxXxTp9D2Nij6EET6mBBaarpATFiuaG002hxKNnZ0fRkfFqSQRzEIDBRVJDxIs0Lt
uubnMJ9flSJ3/s1KFiV4A7A2BKI/3bKu4wqNU3QKTVpBUaY+DnWwv25i3TmIxoBqXY6fzJLvZyEz
WKghAWqyl7DNi2ezUcC/yjHjysh0w9l835nxOdPDLwZvzjxOJmc02XdWNW/6XGAKJBEvk2h1x+yq
venHbl/1XtyqP0oAcLo8e+i0KbOpT26SJtkA/XwmHl18++LnS1ERzBaNyTLkbylmr1BwQY0gcbLk
Z5wAXArUXnae/ccceO5iI2Ss+sCFYenbMOiCN3E24ZlU6y+CQHZHq/ecbHyeLStSMlHESB6Ap04w
xtbYgfJF0VQnVzYOzPt9+elYXqxFOjHxWE9zEMPKYOcH41h64/6u+lI9JsdlKFHZZaCdT938nO7b
XX7aqvytRn6ChoohOIGquXSbj4HRR3mMiotmtqc2Hx5FGlsFzY4Jq+7DADJzvFY3qi9rt7t5YVP/
82SlRpRTXUdlF4MPbyZNjoNfWXnQRpZRo0GrU88EoTc0bp6vH7fPnct3f/1YrJRWNGmY64OmZpi8
cDgaLvGBLv3B1kp2FXWV32jI4ULP7orXwNtqDa+mpiYxKKUCDCDAcv25airGIPaDaUnA6dGEbtPN
CA2nhU7OFeFxm7ZhNTe8MPhelbooxJQYuvbxdkGgdEaHLmkS5jsWTVQdL33T2ZyMW8uRLu1JrqSb
U5sYDXZXu8PcqV0d531vIWcBL6/9dwDtWzv6/u8XCwzmGSojySi8HsPDaIQuVWvT7up9ccjdfFfl
G/Fg06DkP+ZM2zgEyRNIshcRA46OUvCyEJMWeNGEG6dkNUn58Jf3xuHF6roUJ2KasZ1GUO+CgthJ
4UKtwR3NLRXyzz3I5VxQhrIT0iGqyS2IYmIsbqph8RTyFYhF9SVLLALWFms+To7ag+/Qz6x/lfdB
Ygo2UUhGsv/ngehKrQX6B1kYqTRriE5KEx6yyLAUSGcpytYo3mpicmFNCjqMdGEzcFznQQzJCVZ9
LchYbcTy1WB6YUPyj3BUk04IVO9CzjEkJ3LN8nP9CSJMrtFqkcPUdKePvvFvMhXBdapSauI7SjeI
wcpxNjg8ZUh9y+gru1Uer0fO1ZsQEsuMI5c1uTxj26GIF7Y6yoVdthcm6XfVrCf2nIitHRSrd8OF
JenOnRI8aLWcc69JgUDs5rsOODKbDvFLS0CV2yncop32YDLoLOv03BfsRPzue2RGNkSuU4Btm1+m
oXgqq1qUudG5m5k3m9wqM9QFofkB1Jsglm/0reMb+iEbZo/orbD0pNQdoS5jegZkwVhcpK/qlLok
GE96DpxxPGHgOr8bmtYNivqURSC1NpX+JwT5DLvTOs2mo/k41dm5gdS3pXHQQZO6dKEe9W1SxszV
uug7LdudLiJvInpmTcT82QE8YwfVcKh1zI23/KBlKBkmxW2QiT30c5xOLCGNOUwBUKbTs9lKu+RL
0JEXv8iffcV0Op//5CS/bYfMdwyh/owNcCdMfQAAR7bLy2Dn9/lW6rcanS6+k+RzU9REU17p2S4Y
HDqgoLS8wjHMENoDBF3RltLs2sruUlv8+seuSFAmQ7UM/s6pLDk+5hqZhmZJHkxjN9ORWWFevGjl
FlXyZygXRKsuDUkBIxqGvgNeAZT239Vj9UNzwK/7DG7GV3rwD4mdYiA6+cW9+TQhZDlbVd6VUIKR
XZUDsmYYRJPfUdXQ+Jjmx/4OjAFQD8xLF3txcKa5v6vC5Eb84/HeZbkXBpcfdHHdmDQLclWgk2kg
hFkkjx+i2NfcoPc3btGVWPKHISkPqsvMpzl+iEeS721yl053uv523UfWLupLG7LMsN4oka9m2D1/
dPMDZvSfDEe9G2uMelNvW1No5W75w5x0k1UJF505onvektuxiuzZ+Mf6uH9+HSo5YwwcfwvsvuEp
+njUULeF1pkFFl9rY+PWPw5VUQLiOuizpfCb+Uk+8XLGSsCpFqjusFO/kMZZRO3HY37ujMfxbwi9
r+/fh1UpmHQ6Jpy1EJmqUfPdwt/VsqfrC9uyIHm3X8e5wkJ0M0SaPoV+elYKfSNfWzch6FK1BGpF
fsvrhZJ16GlzTx+mt0DFWGxLtroE2mchrXdH+LCy/IqLYxq3sRJpJYAASqt4XCAETrWyZxFBFEYP
j2nfhj7di6ByEmLmVlqqO3UqnvIwf5orcwdYX39sIuUvyBo6+tAfhq4vkOqph1rznxIBwpI2x2hV
Hr8phnqHGfnlPsS4rSnOJC8Mi7H+UTV8b26rzgNyzep8pIZJSM59Nd2ykfyK2jFCA469lC0DfoQU
Appi5k1O2xsQ4cZ2HwenfCC9Mwz6ruujJxLOuUUD3a58iLl1feeaWdXbJTFrj0ZIrBVg9kfqaFSZ
LM3P7jIBya4sqnpLJZOVMDxSx0Kdz9wQrxidOYO09LkN+vxOZ3V3Q0i9o1HsVWbNcJOOLxM3gVWN
ePQ1LivFUobKnYPUgzpSbImKfIlm41ZPcjsZDR+1lZB5Rqn5nlZPHshkn6dAcXRBC0hfiR/c13ck
NqyyRBOO54kzNdVBdOVL76vELrK03xcZHUCKWJUWJphBAzrXu6jIfiWU7olQ78cE10dlOCZPGLiT
ybkUhfrIfGYhxQJCOZx+VbVPbK5imX2Lx2rttz/1dki8NBlAXsDnxjbLQrH6WG3vBXgaMFDUYjwT
lGlAHAHiBtGnrTixkqYRFT0AFG1RoRfy46QPoxiDWonpmbq9AAhjJ7MjcsZ2+rcCSDQQddqY5D9i
4Fc8g7vk+mn+jO1bTsGF+SWMXZ6C3E+7yEDbY5mmWMgEosQpS/yGxJ5+oqapQ2BqLDyou103vBoe
L+xK4ZGnjELctAXcJ3sKKQq5jFhKtAGVXEmt/licFA2B4s0G3gFkEJZ3ZgCyedUzQmg1bDJorhoC
U+D/RSxpF0HgXQaNj5s4VkMn7u6jhVisp1YYbU0GLBegVOPCBflhSdq3wTDVaB6xpAVeRm7nG+28
eIgGMtItEr3VT4QugmpoELzT5YIWuv+aGpSI9CObeytSwEZemczWK/X1ui+sxntdCHTfmKCmTOqa
1MIgFAHf4359YNGYW5XS/7huY63CStQLI9K9Nc4jokGOXmJ4mx8Yeonzeekl8r3i/PMxuOVQXdiS
EjPNHJJYrZAB0ofBjX8tEo3p60KTkZQYlvjH/Ap/WpPhnbMKhnNF9eESpmaxWXcGEjnXd2/VFS5O
q/Qcn8RUhbqGKDGqrwWpLNH9DLfQTls2pA/kK2Wt+D5SP1Kc8v5GmO6Yb+Qu/yPaGSjRmkubQEbF
iQmjAwEQUF4JSpyfszOc8ztA/9DktTHJqjroy1UWUKMbwW6JM58OLfkwK+WcLBRZNucoDWeYXkqH
31ER2GY3u11rB/3WVMlqLLowJn8rXkRVTIAU6kLtIVZLZiVTdkIX2EnN3rvuF2v1LrLUShi0o1Dy
klFWig8FpTlGEpWHjwQI+B8JRi4juzMOVeOaD+E+fyh3Wy+6VU+5MCp5SkLqsE5iHwgPUKkbwWRF
eWYLsQGJW41K1CBY23IzG8uvuLgZ/bgjZaYDzzJgeg4M92m6EcvXl/FhQArlLA8gjwK0ozdAaBSs
zphzuetF5f6rT/RhRroEkbxUubkg+/R4n2pO9QWK7W5yCn73GKiez+aOgfF4qw++6oSoXwHTyhnQ
hJLRLC4B9VGAGzaz3k7RgzDV0tGjm3FrGmI1fYIqNnrPxDAMuZ6GRE0xhwqbuMDvtH0LwpIFu7+F
i1t3dINr5gIoFDqRTlU4GQKzjgCeNm6BbtJZs6D3ZFOrudVqy/iKCo23Bflb9Q8DQzuCYV1crs/0
QQRlogzPoHGGLhhAZGfKqp+8CjeC+8q3QvFHQNeW6To1ZchCplaRqrco/tc0GTHqqAx2ZEAOrU7w
Pmi2QD0rx4qquioEIBKckHfAysWxyqOZlkELd2S9+Z1m2S/kgRvhdjn/UrhdCriGvpR7NFPuN7cd
7dK6QnwYZt0GsZPjM1xZdeAp4bFDGh9uNVFXd/DCoHSSm7YzzAXR6PUN0ve6esJOf1Vr4yw6/u36
cd4yJR2spjQo8AJtvqvb1MXwW+kEqIM7gVYdJy1st4qT73t1bS+lWDuzOTS7ocTN3xQUFVj9gVXa
jYj9L2FMfqljsANe9MEM6x1v2LGB5JTTmdk5G/lPgG5MPL0Qo9NeoU6q1a6pTW4QDX+hrHsYEwYn
i0PcuVr4WxWAGtdKYnfLU2yk4tYwQA4dF2ifYL7PTUaGF1oZBnbUJvtoBD/80J7ruVO9ROl3aljZ
SFYzKxclWssqpu+j1g8Pacxv0gFyuXwG6Klb3pv+SVfxZWYoxJiYe+nK9lCn3GlrDA+2huL6mKXm
bb6PxwkYMNRrzOAt7qvXMg2OyQQqm8E8GmDpt6ZqOI7DcOJZ+jUc1K/zMOyS1rfCuDoqk4oXdsOc
hhi7IplnPI6nxwhEPIT0BHlA6jUZmu1D9Zgl5Ze4TyKLlfMB79MH2odupOnftYDv45AK8I/F+5j6
DuhAGX6ztker+ZvW1WcBdwspZg1NHNymUF4b3tl1loCgvX9kLBwttQRthZ7Uv/+FFzIGRAfA1QLB
48+7Meq0SGMNUAMxxQP6Z+EzB8MG0GfZoipZPcoXhiT3MyIQXPcJYmCHuU5bi/NDV6lfkrQQGNhU
vYiD/ZHm+v768j4zDqLsoF6YlRL4kE4F6ipRDr4B3Vas5mTcD/ftjfliQmhnuK1BwGucsxvjVL3O
T9dtr0T9S9MyAltNWIBpDQQvaAUg6BfnACp/kEk+XDfzTiN07WBLS8Q4n1GFEbiupop9ZSkipNmO
v9XAqH91hd5b4OUqnwazzx0aB81tnaGz3szkrTHCb7FIXttce8FTwFNNNFMV6GV19D5udMOuKvDF
BmIXd/U3c9bumrxJz21vnJhPz+NMdmYcnbJcB+PdpLupUn4hU22P1eBGZvmEjs+p0epD3/imM5g6
UAw0Zuc6qhVwZPKD2Y1ORubnhGNsVsMAGw5E/kJDP3DAxoLRDOKHVhY3YD8ZO9dIQjxYY/W5K9lt
Bk7fVAQHPpq/G8xUd7QNbZSUfoxx9uDXBbHYpPrWBM7xsVIhYZ8/i3F807vhsR6TOxBQ3mfqcBoq
5rRxd9cX9KvPEg88G0/CTws775v8kM4aCBDGJHOzfqBHdcgQoamZAjiku8zEbDJQeDYNx7+SIoD+
eqbFdiP8eSPrW71lPxxY7gj3GiVRn7eGpysYMzLaHQ/VDa2XtRc1PBWaFToCJvukxSLGEpqRi43/
TLr9XyliuPsbCIzlhfTJWy9sSXGgmbuqYxAO9nK+5zvmQfbMh0CJqaGrPp9KTPRdPx5r+R6aYqjJ
GUCRk08aEKDiGDOeh2Aa3/Gjdos4C2ESDj3a2V3ot1EL3CgErka6C4NSDqGlrd5mPkO/wFTsnn0v
cq9B82NiKMk2qpW2G8NFq3EGiSzyWRWZszzwkw3lEKSs9j0ell4hDlzL7XYwN/xww4o85lMHeZGq
AjSGsXmic2ZP9HdC3ja+1apzfCxFnq5jJGa87TEBxjGMv4PYxM5fCFjfXwIhCi5bSK/PBBnL9XBh
cPlBFzlsooVDJLom2pG7DuiVRV+isvmx2/kHRJ9+/65vaS+vAkhu7jVidft/AUHFTzDR0sTblOFk
/PkTpjELKJl04U1z8SZG897s0uc4qzcqqKteaegLIkIH15Y8TJFMVZv22Wh6KN4Jj6cKFOaUAQPT
4VAFkIPWj32l0UdGxaYO7PKi+nTkP5JqGXRVDeqsZxQXoYFE9x13Nf0OvUoggbSWofOeA6F+3ZPo
Z/6J94tfA+hW56DelGueKYnCMdZrwyuGuLc0NVTA0Yi+Z56ejLE+JSmU0uPet/KxQkUAL5c4aC3S
9o+i6sFXEaFRAh49NRfuVHKviEb0YhQQNfVVUli5qVc2q8abICahNUE3z/aLGUCFNDv5A32pSHsb
KtGxNXQ0NOafdQW0CxoaaTDOllCr33GN2yswn0Le1dYIXUPQ/MS24AWSBf8UxdQuU450G1gJvZ5+
TFMS2XUZP029MsJ6AZB0xPa9ApnQIskBguj4HkQbbJ+q2ZFWLZ62xkkbMR9kAsZrVxkEyZrhlQa9
lUbwbqNXvRo83FbXl0+VEPtgKN2hVm46pT/FuOm6YXgoBS1R+CY3dcFfi3E+J4OWO6WKqaBBFaGt
t8aXMDLu9KZ0RBXcdaax55CuyCN0hQg9+Sa95UqI34Qcb+B7Hdl/YYAh29BOVKDQ0ylW0IX3TA0P
jAfcARTfM2L9dlY1xdbKrrYnpYotqiM3bNFOciAv3ro9NnouwvLQFkHrNqr/NqE/hk/3EtCpd1g1
+241lMdG7T1ap4PVavo5ifxTB9nYvgc9dzIUAKOoeIeM2bxLA6CCTfo86piyGlqw4PjtLvGDh3aI
7rIK81VzPt82ZnJDEvSvONSv/eaxSrRXQGPCQ8KyV+CfQitsy32Ah0KYKY1X6aCtM8fU0gwQi0xJ
C565pgariJ7uSr2CLGH8A73q53Qed43B7RAQKUBZ1KNom8cepAJ+OU0Yfh1eppw+QVz0RWP597r1
j0Y2uk1iHBWwmRc4uoAnPYtZ+cmy5jankd3qaDKl6AHyAg+YZVY/Gf4fade1JDeuLL+IEfTmlbbZ
093j7QtDMyPRe8+vv4nZuGouhmqco/OysRtSbDVAoFAmK3MHsJJhTqpickn7M4ylMTLlzgDF9yAA
tacMvY3+yoOUGRNYVCXIYOq/8rrWvUStqn0oLD8VRIo4ZTPkfxLhYynBm9fN3HMxyrXJ4YPiPTAg
QFyLszlwhRN2OcLHatcnSAqDuDHrsL+CLIXi5D2uSByYE59JJ4HLjqAwuK1S/YDWbOkKXPwplfVR
0FO3mPUHeZiOnB68yHGtmkPEnxJoW5lNpz0OunhSI9RBEU+aQdDlPljlHSEYToPeKVZtJG7T1yeu
aUccstKGBAgITKKdqJXuUglO32aiA/6S1tcSERRMiEZbsb0GTbUPEsCHPACQniul20xVF3T0NKcs
k95M5YA0RLV9ppXveZDtcjX1uKEyCeI7LrSbvmzes1Y7ckVTmTwIgSQZCWG0zC/6MN4EaQTwVYZl
zh9ql3lTmV6lQf9SzMHNNA67eW5vNQ4s/CFiSSid8upohQH4geCzH3Njssc4BgfseK8V7XMHlkdt
Wdww7e863ThwRf4pGZj7iYRTNfNOINfAR47Y5GQvFQIK1Op7phV3baObIaSUTUSzppBJmOgLBrvu
oD8c4Eig12rXUo6yejY+D+WYWlM6nbIZ4WdYDLYgdp5SJJIJ+IDXjeMBYeVnHla30Vhdt0Z/KzWF
mxTJrkvmR6EM/LZH3gsRA3gVVAHGyJOBDrM4g99VDeToyqKyAcEurDoKGivO61upA9yylwAWyIpd
FSuVI3ecMxrBo6EDvMYZ1REsGy8BJv6lAZAxZRnxmCiN02dwb6OxAJ0x7XJh8YIsfQPLJ4Ki4HbO
5NTlpiIxG47fFSPhP2k7S8oHh294Uwrb2sKQdmfGmbaXF/HIBfpnU+RPcpCCkqmbd1w79IC851dc
HlpKLO80EFiOvGKWomFzUzDZQd9eG5Loj+X4JEeqow7QozN04acWxPDRReHwLdoSOvw9XNYPjYN/
zosS3GB5BMZi/kfRI9Hol1MiphAvlSfOlHr5Mc3y17RQRFPhcJsk9YGvF97queSl19KXKh5v2iiw
RCU7qIV+LNvhpsshuyRVxr0ht16TgmuvVO41vjkqnfGoZPJtqgZ3/NDvoMhymwQ1SDzUEacMjCb9
IN1xdYiXaaldpWnvxbk5hIHKQzRK2jVxeCfKs6MlEActlXqXcaAa5ypXKCczNeRTFBQ/MHh8j9vy
vGCcvy5AyBJKe7laQL8e5F488u+AIZninDZ21umz06QpPjzko+yu4jWr7XgHlSpG/YsV/pA0axXo
KVqLrTcQ/ox1B69iXOtxc2wazhPr0Syj8BoUNYzM44t//VvcA5ApWipoqnxj21nyjI+LqIpRexjh
0KESeKc9c6fQyR1wH7rJvfr6gVKLr78Md3UE7SpzOALLWV6z6s+bOaQOIhUF02SgiaUqBKWQIwbj
Us6F6p4fchADM1il5830AGVgVYMWhSZ/TfWs9jcT9SqDfATkY7kY534wuSmxVDDRX47rthCIGBM4
26GSKzUCGZUwjYW3CBgZE2zlCsg84ypJXJJFfqmnHwArAaWZVz3iX1JmzrC1mYL2FUILuqF/28ys
RyoGogIX6EAwY7yLrCb6ZlKCbj06IeiiS99G8VoRSmpjiZoVkeJOr0q0KIBfvhqs0VZOxf0AuVRT
8QCquuIe+F0JGpe3hdHR2hqUkEUgs0QE0Ar/bdILpSopB3cdabIPtmhpgwUaCVs6qibA7yJ0YVip
2NYBQvkBmbqhoftDQ8WiEvCFshmQnyiDHUTcaSq7xxTi2JcP0PbCRARkEE1RlW8jJ1LfCrqcSbpb
2RC+lx40t/aqXef06SPGCWyOWQ7YqvOLZ4N09rPMQyzEBnZSwbMxzw9pL7sF6gH66DKWtpU9I5oH
Qgp9TlRxqFpurbWywgWaDgQQ/yUnktiBH3pE7TJy1LvL1ja/18oYcbirC59G6jzFeRl7RnWdjr3T
iZrFLdVffS4gm8G1JZMEmeSWKzO80UtSi0lBd77F++BHUPDsdvI9YQuFeILDOoWbpTBUiX7bo96J
DNF1p+HWf5XCFKBy1MP/o3JYWIItR0Lw2jjuIrJ/GsIwj0a4NIlkuG30qwDtY9+ytCe2LciCIGsG
invfKkNV3GJSQMfkfyUphKzoOpGZTMI8vgD9yonybyN0YQhcT5mQZ+DqGuYKZdqTOF1ryyETebsD
zyI4GAskqZzKcFDkyaKtEpTd/6f35C6szkXeykbD84DHcs0UmXU0vzZj9gSO8c9ymvai0O0HAz6r
FOzLx37zgKwNUwdSxVRJUDbwH5FgVz5/JM1jYbDxiu/YKmBbvmNtjDqNRtsLSANwyRTpqdG6fZah
uM/nVliyGiXb+/m7D0RP4oUdnzQQYSgIMyC67zGYmIGt+RuyoHVPhHaGYz8qek9Q4XW6R9nNlBWW
JsjWmV83fCjcOYK8rjNEFGrmELkHuMLF1mMcgc161rkk/4W0X529Rmu6JQbYzg1/Zf5iZx8C+BMH
S9KIvorFRqGxlkQduVoY07TgI1QI0azp7zmRNW9LHobvl+n3x/8qoa8WxImdDDkxzGhV+QDqVOVe
mneZChkqVbOidrIu79/Wy7H+QuTPV9YqZC8ROIF1d27ex+aH1OVmjW7NZSObQdTaChUodtDdaAMd
m7aM3HEOs30iV8mxmmon50oHEhM2JnXsOOSvOrlxGlE8VG2/y6f0yhij3aRVPwwDbaKSdHJVq4Ca
wqLnP1CXhZjcX8lhrxiKqbc0TOK6WnrINcrechB2qt+BDybbM6Ev374zkV9DXRRxHa9L30rNqLgI
9QLuIm9ws4fpo3fiHYTDgRJ2ZLPHnC+Gyt61J+AaGV+cZZf6Fnk7pmpnYJwbzA+YahYwkqr3NgZV
HUXobtH5v7/88b9dGGqd5PesTlgQj9GsTrCXNS3YcdvkZ9T3zmUb33kKKCPUR5uyPhGCDEYI81Xt
GPck5npoIRmQXc+Puj9fq9fLbGpgrigsC0QEPqoeryzI6Pf3iPyMM4csXdcP03hSSgHEzoRYPN4V
94H9kfrJrnr8r5FglCXqMdLACdgTRiYvVV9T4z7LjhwKIg2TLuN7iE4ZohyEAkWnvCvBKZYdpA+o
D3nyq3QssJUgSpshfzz919yYlEHqfOpBwEGIAfcCuIyjpMV7vhVtPQBCJtBcxrEhzvpfvpayRZ1N
yJek8hR8EXEH3vCxuNCKd8THCZPTscOdIt4sdgp40xJHPPTX1VF/H3es+/h9Foz6EdTZjXIpVzIR
n5LMCsgWYM3XDViDCO1V/8xqcJHdu7RiqvogQBvsn4uSoZwaKLENTBVoDbjmxzAZLK4V6Rus/t9L
++oLre5+qUd9M84ovDb2YPN33cvo8A5JYQfIr5GZf+1KOOS3OR5s5VZ+6RzjDTzoDchmUPgvkN3i
UWAC8Ml+XtgCGpinK0GdZj0+epgKvR32fWsGGajKqyGw+5m32y41zLDiGT5qe+fPNMXURUI3KqxA
tQ6Z3BJT7Kix5np2VQUfGC5jXaHvgOyvfT/bou4QV8Sq2EpLANrJ7iAcVCt90/0YI6GGJ/yA4ryb
PbLGGv5wjM82qbs0Fk2ZxDkEc9ABm5+q1+Ke8F9NzhJb4/XfJIfUGulroy3GVOVQ8CgODaQUhl3l
pFBNiEw2iIC5NurWiEku5JyKb9c6o6OC0LpowfFF+KwbT0fExGgPbz6ZqBmIUCYxwABFmQvyZqiL
EEsTQlyNsgPO7umy59s+jL8t0GposypMyzDgY8mNOyyf3fBZDbqpdv5lM98RX18f6WyHSgCgiTkU
igyFEcWsDsshR5Prpv2VDJaK2oHqZ08Jv2sxLxI/QGSGye75HW5CmacSU01ejEoeJYQF14UvYgQc
kMWj6PdQXwQRwRXni3eMBW97vPOCyYuz8nh1Hy8ZX0JpoXZAk+SSsbPKiW8aFEGZESTjmNC6aW1X
CtIw4iOmT5FPpoil59BRHGAJSnsieBqPVZFhWaR8WAXwRseFTeppYQ6U+03cMDoD5GR/882oLUk4
+pgpp3n1IkCLK3XuAuDOFbc9Gk7qi3bDPhgsO1T4JI8QIovCBO1CwZywU6BLQac1eokdSI695gdC
DlC6EUq7j+Vg5UxC2O8ZETmZq4VSO6kiSJwxE0kkQMofwXF2AIf0hmvCEMN/Zk+LZeyrJ/mFKLbP
u3In3hoPl08qMXBpp6knQgKvRKdP0LCIKgEiHOVDFR+lJfq8bGXbc6J4LvKo4vEgFvr3feCnJmzU
uk093iP3IfDRhsbdUyAlBZEVRmqzfd9X1qg3Af3zdjaajrwJ0n3vhLtyT24g+oiNzSOYKI7/dd2Q
fMeVRcpVl2GbiEo4I+Lvx4+5aA9BWjPmtr9Qhd8+1dkGTRYwcwUgAgPagSSr+FKm1s1yb0AQO/Va
V9kTPFTjRHcNcsYY4Gpz1hgJ/OZhWf0Cyo0rEnjVAdBOvEz6TEvSm8Qbz7OwSZuXcmWF8tZFk3dL
BMCIS7RAifK95JUPMnPoZNOJrcxQLjqM5mjpJMiL9Jlszb1hRpnHOPXkVF/6YpR74Uax0eIRr0AH
ngKiowok25Gz6iOybof4FkM2Mw9j8f5lw6zvRHmVCcIeYHTBSenUcQd+vl2jc3amMK7ZZvCw2kDK
dUScCPR4AZxen6Jfv+i/xKw8ltzy2NYpY1qMdaNlyn8UgxrN4aSQ5EgATY4Z7go0F1W7AFIL4Vd7
z44sWZtIOZEkEfVsJoKnY+3280tSvCss6RCWCcpraNwsAhACpeJ5equr90gCjWldMz4TwwjdC1Ai
HZoPGXEb+WuYf4Tqu4xe5eUDxzgKNEY0x8wMAGW4soCE31SZ8jJNmoaKeIT+k5IWjNPAuFa0DmYH
LMO0iG3iadW1Grxw4Wxz8+wJ1U+oUzF272vY4vsd1g1QSgmKAQDav1+ugifyLhPSRB5Z+b75nI+R
ld2nuqPeNBhWAHtxctUCRGPGtsogct/+cmfT1AWr5DQCFxgCuzp84eTrpLwqivfLH257K88mqHsl
iAOoM0R4qCJWvKpMrFH6qKB8KLgYRHIu29pOR7WzMepGccoMBsca8FbSQy/s2NE/c0/DQOvgiKCi
1x5AgsHwhH8IPM42qSsmY7pq0ns4Dn4vWhHIBUvwMscgKIbywjWr8Lf9pPw2RndSwjRpp1kmL9ci
vQHx6VbpfMfYRPKDL5zHr9rjKrMYdLQlwxCHglMSDFXzgTWohd22jg7yDb1DFAfWUVsLAVSrgfYQ
wtcZvYnYyF4LI9xx3XhT4O/zBJc35S+VzuK8YBzarw+y+n08Rpa7hWjc1wM+sCqbsbxA8zdj3UuJ
sQ/kz1d2uCbNqwFwYrwIqpe8ZnYGtOfXFAFU57tTtF9GhpPb1qM9n1+6JaPmUSvGEi4LJByPPMZr
QAcAfhT1VY0GQAfgGaDLsszRMYjkQzBOx7Fbdpyy2HzTeymoZ8VYfrh8HBj39+vKrXYBYw0jF6kj
Xnrl52g816OdybscHRaOSRDNMkV5IwkTipEU4x2RPSKLViMINOvb2ooxtjWg5uITvvMyNrVf9Wft
kjxX6M3Z6qAeGl6z6pfb9ejVt6AclyL1jZAS/TJ+Pz/lzrTrzAjpUgAOz9g2fJYWMetmU64rDoRZ
GvMZcVsOzcHMFWPW6fpDeH92HpSnMrg2jQa1BMUrikuLnTpxakJacYjd+DF51hz9oGGYPHHqZ+hy
hteLYumlzcIYbf8KzOSAClxHZkpDfrQ8NqSwxnPX2f/gVUKne8Zc1XQ17ERfu8VUpc/vdIff9+jw
m9BgZr24m+ds9QuooHlIQdLE1fiyaik482Q4RcR7Yo50I4wMN5KKx7+4Qit7xKGtrpBQiKjIdlnq
CdyjMD5pwT4LHtoJisdjy3Bam6doZYq6QmU710FY4bZqk37kUUccm9K+vJrtB29lg7oYtRGA+UBA
33JyA89w+0fOaV/JsE7uJrUpvF42t+ntV9aoe6Goi1q2BlZUjm81v5hdiEKF3LE8r7jl7FdmqLsR
87XUqxJOpV5ZnS/tAgwgYVjDVPa9TyTnLi9qu414NkdzvjQJv0A9Cebk28qXPd5q79Q9hCRuAbLd
xXvVNo7dU3XijguIPH0gAMHxUD8XzDk5xu7SaCSg97kmIn3ErHVE7Tlp3oWSJfrFuG462frV8a/k
tha4AueFw02Ww9kNgSKWutEc549BYtT1tqPp1c5Sr3aiRvEwCaiTlFXfm+EE+DVSh0dM7rniYFhR
iNkNrr82CvmaC7qbUm+dRoW7U6K3OBXuytCQ7T4atcNcpIyvvh2e6pByBY8+GvH0dJKYAJQ/J9ht
cnMUzMq3Zr4nlBcLMPsPPLQOCrTk35nVqu2vfLZLfQFFBvvGbCAsVu4RKbnZNYQ/E7N6B6sxNNcb
i38WAEn/m97CarHUh+AKNQpLoj3cj7FdqxOGbpntp82scGWD8uTcPAipAuFN4Jeg6eYqL0Ak+rXH
OQ24UfzBWZz4pfL+6qleWaX8eZ3xSSdKMV6wirvhWqBmovLpsoNgLYzy47GsZRDxxp0pKzlD11A9
JYBPNRG0XbjEvWzrDy/y+XhQDl1YJL7OW1yZdDYxgikYZvIZ3tWnAP9pjT+73bIPP3PFATeE5oHQ
9p9uKavkv41pWG0r5em1JanKWVYiT+OAEgMLhF55QqYclXT6jNSXIeQlM5MDl5NkW0mD/3UXqBdA
U4RIEkbsAsHCZdCZMQO7AJ2fcVLt6l17S06QCTTjawlzIe8JNB3+rsQLwUeMLWJiGVjwfzvKtuhK
8DROqac3mDfvP0CMyFjkdnjw28K39FHQ5ggsUKQi+avQCjNlouTIb/yWPJ7XQCePY4hx5FGBq2le
dBASQ3DjKyNOLQHTJzvhlvsR+hDRAYhXJSSOdsJCtbGWSPk6sa7zpomQvcYpILzgexzzl8v3hdy9
S0ukHJsx1K0yxwau/yTuZhFjHZIcYZQsPRpCzPhg36dJSNl/tZ+UhzMWoyy7BTkRSH1OIF2Bak66
T67D3uZ9DfV4A6c0xgQEJll3iROCt57z+/2kYGLIvLzs7UfkfHYorzcMpZjnE1xSq8q23opOrT3U
4vtlI18n8NLmks1fBQtRWfBLncCjy950UHa6D9KZfbEvLBaMgLUcyulNWh4uOvRxPV54LdTHMnWb
bv4ft4zyaDqmwzQuwcfjy59g4rFypNCQrb28ZRI5b5e2jHIb3dz0VRKJpMOX3SR+eQV46mE+Ffgn
6W2I9/NNeYt+NNiuRsh9w30BmhZ5mOVDiao/BILZnAiANeYZv+wPmcLvI0NzodQtph2bjqTQ4FGE
I9gbd6k1ujDnhS6LgGG7go+ZTBCFCwLmtOkvKkHlPGrR6cT4SPlj+XLew3v82H4UAsYhSjfzIOxw
efM3vc3KJvWFo2YR6nnB3jcp8obhA5NyjE1kWaC+rkq4kwcZezil7Y+hD8CdFD9eXoSy6dHOq6Cz
kSDPg1mFqpuXJL2jJsmB64ha9GTxE2iQ+0F/EFUODAlKdgN64Q9hKZ7AC/VQcxg77Zt9BQk8DXE2
pw+FyVWEsGhJ7UXS7V5PnjtZxTBw6at6jaCsnw8IRPcVphLiTgCiRQENQJG3lm7kdiMFnhiOV3xg
7OQovuJHbsSccQISiEjBqS6nq67KLDWsrXHqX5t8yGxJ5t5KKKUZ9XIFGawjRDR9fUr3Bbj/TdSb
PXEOfSSsGBfogl/cIu8LTf9xeQO363arDaTallxRaWge4aIrZnArXQOC9mM6tECegCzcKlpX24uY
SWNlkazPJv7bV4KgFBoms45UZ4JIXJtaSnDTNI0pqqnNWCDjFOrUm0cYXhO5RN25+ZDxrN9wZmaH
qKtrtwZ0dJwO7zmLJXK7ALfaVPKbVk+BHMZ8W2QNefomIPkKu8HpQgWQDKM1t+k9azuZX5F64fJM
MZKG9GuNILhZjM6HAAdYOKHOriVHXenfIL18CsPYreJq1/aSHVaC2wqJrQz8gVfjI58iZGbs/OY7
BVI/CeBthYemyb93YRhbTHDPI1DilTXOEMaqXEjSBKhDT2g2RPb4NX5QMBE4LLvUQ2ygHZplIipI
sXEyqpeZ8xKjZCxuM1hcrY3y2LFY5gjw4dtIyJ3uIfzlgntqz/qwLDOUkw6LUElko8VUfqcfI1nu
TYh2+oHGI7Oaxdbk9dkfCwVT3fUD4+uRK/jtbV6tkPLegL2UYJIDTgSU1YFX4M6kx2IX7MhzND6z
gFrbt/T3WaEbsbmsDspUkrdC+MUJGDZMOOfygrbhROcF0X1YzKcuBbhr4q8SRmu1x443k3ecSCjN
chZUZA7o1Nv6VQpQbWIphIu38sTKYdU0GMeT7tCGhp62fR0DLd5p4O/o7bkE51nhX14ua0Mpt5eA
dbCTod6LquCHOL2WGpM+fjN4W+0n5eTKIZLE2kDQ0gG4LFqCKewSbORHCThaft0yajKsXSN/vnKp
Qa2XBSemuAkanFr/NAm5W3CsTH77XTofQ8p1FGGhJrGGkq1cYrqkFL1u1k557TdG4V3+PiLLFOVB
xIXnNJlDLqZci78w3+ILIuRE+yNBfcpO6IB8x8VoBt4MITPr1+qEaOVUOLnLRnv/4b06L5tyM8sQ
g8GyBtRPu58dMO843B15rmZ3PiRmtJcZvfvtauLq6NC+JUr1Ro/x/AOx8hIdMJaIuNdSX/XD7Oat
XdoxRI859/KOMzacBtp3AohCUHZDSJ/4adVDd+JT616b5H9cHI2dz2JO63mIoXvhjwATIfkpeW1B
2avboE7Qfd5O3faZ5VPIYbngrFUqnprKbAr7jGxo2bzF3eCMsWAZBsDereh3uWhf3kqJ8TiolHfp
gwWqmiOoZDLdz6MBRH9ornZAYkvqBOrPLj40I2YmShFEOrl0WwqftQSxq+5+5B/BSGLVUPSOltQK
ospEeAxmHbQVXrTgpAH+zIvRxziirBvEdtCBaxGMK3Iwgpr1vgp/JLGxu7ya7xwNpFJxPo4q5cmG
Nuz6MUegsnyQ4w+XnPdACZhodb2mUO7M7dAFb0vzGDzHdvsug0bhfz00lHvLhJgvRB4l56jt7iWl
AZ1WeoORl0MrcI4eBvtYn3dRPjw3ZXQ3xWibj8rrVKQnI4sfxbFkbAnrPFF+EEQuQ5TkOE+anKCq
+jHy3sAlZt0bdge+28v7v934WO0/5QoXiVMMRf4C+vZPkmRJH+FOwoiq3jsfi7U41X74Ae312mRF
HUzLlONLF9EA7Smgt2SuiLuWSnOxKyDSRVCbmMlT/hCYxlNjhdcC43lmuUBavjqfIHsj4rX5ShEg
CmyBW/eNw/iJtBftbN/9hGwMY58ZH1Ujg/GrJ1St0UUaF0A0pKVxtPm5DOHcJ90WhpsmZ4y7bxdQ
zt+UFqpewAeCISJ4iDIHyr9y0SrfxYoV+5wnX4X3TCzT5lDByh7lAQF5E0voIKXe/IVlIp2UDwXz
d8meld0xIisaBVBAHUgOkVd5Cf+cQ7G6zlhtjT9sHqFAAMspqOwp99pBxC2PUoSqshfuRg9qV3b1
LHhk6wzOZCFi//D8n81R/i8Kwb4O4UXM0gAQ3vgF4o4WkdyyF93cRnrMOIfM5VHOTgF8ri8VEdyE
ruBCd8iVXyEaBfiE5Mw7pjjzdnfGOC+PcmaSFIBqqMdVS/z5SdpF7mDKaB82d+zu+B+u9dkW5crm
OgejWwtb5MvNoSWqZu3pdothE+kJyvApuIJNdkl4u9i+WiPtyCqwj8/BVzBeZ6b8RiLy1nIzN3yT
QXxl6b560L/aX8lbf5PeFHcYm2DqwfzhJT0vnwrs+KAua0UBorARbBAT9nfhgD4UOPquCJDxJDjB
FVQxb6Yf1R14zY6sq7ldgz9vA122Hdu8iiZpApeSoNUWB0ESc9HGn4YUH4dh8oH7bswhXB6CQgIL
UcjCgW172N/L/2pXrjxsqY+Kmupc5AW8aEvdrSF03iwlt5JaHDMWNucPj9fZGuXy5LiTQPKMb05m
Hnqzs9sflRvvp11qSW+krwKFtJ+xy3QX26nY2S7lnULoxywgYADg5Dj/0vegmrRCR3PqQ+xDyoZQ
Ssw7Jnp0O+I8G6V8lChMtRGVOUrkCaY5JulO0kEJGizdQxQWjwE/mPVouBkXHeK291TCJye05W5p
grdQLK5ETR9tADx9CYJZVsv1bjWoh9AAmqzsbuR+xkvYR2aSCJ9cKM3OBO1SsxAzzOQpwWM8qpbG
67YmjHtM6GtQbUx+xS0Peswhe57EUHAKFSSAWt9cpUtgBWF+VAbFkTlBZTnP7efnvBGU8xTzKgUl
JDwMRAF/LXYO0C7IXYhLG9CchJpkNFmstJh4j+/pxdkm5UELlZeMIMWTx6uzXUtuxEu2mr2GMgRV
FZTZC5aE8HaudjZIudFFyRYjj1HPhPa5OYy12bSIy3mQgIqsLoX0jQ/oK/o/26JcpzZ1c16ksAVq
zrv0qj/qp8bWrg273qEabuUgnAiQuymecQJf6lG3U0h6OPJHYIpQVHIW+T/w56wrRvlRTY24LDVQ
I0o4NJ+QUjXxMQt3l+Nuxkn62piVt6oht9jrPGADY3Tk+Hd9jszLBjZHW3UI/MoyeNJUiPH8O+Ks
lzQTlhmwTTKZAshQ8iEciAypcYR0TegLgKRiHOta3OEQQd7CY5jfOrYr83RRUai1NKkUlDAjCD1C
lkPFaMxb5UYuht388CZFKHWr/OpQ5qvfGaaJD6RvzNo01Vap01EGCT6masnKDQy4NnsSB3TA9ZS1
Haao4rAuqcBaLvUeAITRL1yY/oNuFNDm6O9Agerovn4g/dPQ4sGj6ipIZlnlh80Icr1c6klQNKHg
W6RSaOQGXiSZxX167HBlOKBy0eHhbFYPnGmReg8WI+HjJAVYonUwGAqWaNDkF1fcUXThlPdJyswV
t1zSeomU3w2aupKkETWySDhMzUM8PuN1hxwoq666dfXXdihfyxOm6jzD1Y+TxRqa6AojqFad9Yx6
6mYQvrZDudi+l9OiBLm0N1ua2Z4UCFgROWxj3/0H4sCsRVE+Vh01ZJ8gUfKKvj9BWuRKNYx9OqQM
CCXrG1H+pgVPx4wQDxGRod0pXGrHoA6eDeEgRNMd44aT/9eFG06XE8seFM9KFGNs3whbk9PBW2sE
ZpnMI0aFeafFEzkNsj3xkTe3ggnOKrMO9h0fO5CANhf1rZqBYkrAi9vL/jS3TFABue7ffqAgSZjM
An0AGqr/dr5JUuhNqOW4k78IWj2z659oxRFHkJhgFGA8JtsXcmWOOrdBP08RQmviAngruxGQ1g3v
mkM4cJYafoe1vs0jtbJHnd8xQ9MRZwreTk/NMP7sQJGe9Qylkc0DtTJCndsmGdNGUCvMHcTgn67b
3hfD6XkpA1uHdPPlE8VaEHV4E1WrpZGH+866BDUZxD3VKZZY/XDGimhWC0mqpr5M+9gbjEcRgOkl
Bl6wOaVBYF9ezub9EFSADw2AhgWa5ymQ5kKZQJr81SEtXIIVBpk5piMum9netbMZ6h2ocqFtIgVJ
0BBiACRLrWICIpyFkti+S2cr5FesQiUx5rlMk/CcE0n16X6c8K4aVu5LDgcaJCb9DmtR1F1Khl6N
+6/wr69dTKIFiAADIzYvb91W/Ac49+8vRN2gXhcDXYxRcwYo8AOs74e8/atccW2DukChwRlKlIfZ
l1fAYLJdWvJoLe9SaQ+W+EEoG4PpkLPwW5tLE3kBaqu8YCjfEvFUGPlRwL0dwMQezPljL1e3l3dv
s9Sjr2yQM7M6E9UsqYHSYDaGRCCKW+7T1CSFs+QU7Tqr8CS/OTJD2s3ruzJKBVqGPmkTppAI854A
WblbfgSHWutF9ygdX40vSX0COh7xFsvbbiJM1qul7lmHqSO0dWSQVLzNlu5Jh+Y+eM0t4S4/QFkD
ZP1g4QjtljWys3kTVuulLl43zYE4dmBTESvjWpg72RTQdbbimPl+bV7xlSXqzhn8oioF8npPy1Vr
wokV8+VUZ9qumMBGwEGx2UgsvpN/6RIE6wMp2vN8xeq7bL+iq19B3cmlnvgkFNCQCJ/EPb4smsGG
M+zFD0KwxjF7opu10fVnpe5njpisNwJkaL2CYdnhJsojM+gbn8dg6mjczqDRH+TnfLlKVY3hflif
lnrvlCHWRrQt0XSudUubJdHsktGSp5F1dsmefQuEzntK57k8cGZKU+KiLp1Xj9fquM8zsGPGz5z6
N6DK1XZKVNrX8snCtxrqj1wjOksAnjTRYbgdhmv7as2u3A6GnhY1UbCa4FH1ZgdaXUf06EYXIJLF
QcRrazazWcXaQcrrhE1XFsOCWGu0glvjRcS817JT7eYXZDajk+7G14llgDBSZS12M41efTrK61QD
WiF1gdedTMWTGBbkTXc1kGO8PXiZxxJe3qwfr78f5W54PoXIkYaFJn7jQ1xr99V02f0HdGnkJFw6
lJS76YuSM+YWlhQTShXgjOQAc859qAmDyohxZBiujSYYKuQ8klErJi/VCCUHCdj0GKMMpPhSWQmD
iof1UkiUS8m4RC+ygCTKvvAhuIIt7SoclxS9Tb40waTsE0Qpq/rxpd57aUMpd5J2yxAWIq5emnU3
s77cKlCPNA0ITVriEC0WVBvfumH8LEPZh4pVBCEtTC82jaVDeq5QFC/M8rsUohf1AuTw1OgQnogf
2rq1YgOVo36M9qmuI1COkSbzJZ4g7KCRfeqN8lxp+gvjmzGuHE1oJPdhP2gGgrPRGp3+VN2jbuZj
7g7EUNg+W7BAD+VpN8y6CsO90IN++tw3qizi69UzBtShaWMtJsa6CUXb9AsU6V58z/p0m5mCSARd
dU0BuTz15Ua5NBQu/zow5NIFvuRp+445ubr93vw2Q2c+cV+3EmhrYi80RAhS9Q6fwYllTDTD9s0+
26HeAOTAYR8IXyEaxnGv/uFd0E3BSdgEydtf62yLikGjTG4nqcaaZK/zhdQqPVUyyxfhDirEk1M4
85UeuWHFcMusnaSeAzFX0j5LEQvWvWiF4wP47iydBfhjnAqauU/IhqCSZ/BO8SQOOnY7CGb5lceM
+7Yj6vMWUi6/TARZFxMAFURPcGWruYaGo0+YQHsb4mluBfRPHJmsM/8HL3k2S/n/Ni8yGSoEsZfn
pdVLxxZjPGQIYY5yTDJq9qwu5iiV+6yT/UH8zCowtoueBBhSrFUe3/5lyqRB/AeKnCqGUP6dzuh5
EcmQ0fo/0q5rOXIkSX4RzBLITIhXyJIsNlUP+QJrtoCWCf315+jdG1aDuMLunM08zjAKKSJDeLjD
bYNc2Izi+gebuo2Ds35cP2wsngY+0dwo0dnw4vEryTIz2ORHW9/NDwsLX5L6UVeBOBGRCoNun1Ra
RtybsjzuGva44aHXY5O/TS0LgDWkDiC+iwXr4/RLpwLrlytekvuvapL9pWPWYGrjn3rf3nWydO4N
1Qn6wdLTrbFxZet3LPxN0MeM+gP8zRwjhdacl2nvwWCiayY5SLLd+Jjfqd8xcWfnnrwH8Z0gGAbd
6gGs4qt1zDD9+wAtMYg9yGZFnKBwPWOp8h+TOzrtubtv30B1Y7PLTEeAiqeyI67sBHi82uNWoL8K
S7z+CQvHFDcsZS2tADqKm8MYESiSp69gV3fDZHrz88rB0/alSYMLWDUP4di+Jnq+Q7/3kIn4q151
+yAGH0SrPsZD9RBTYaUsf66rrjZBSLEPOXeHSfegqnmMU0iqFaC2kVQJ6rWgXijqurWKsf6OHvJG
rX7dFX6s7CIKHvUupSNv5qR/TvZRcvZkp/ZC7/aJXjVD0aXDPDVlcAF/eoCgJZTHPv0XdkV4+p57
M3nvpsedb/mnSO3KzsL11bGctMU8eaalVpV8rWTDkZvSTGVHDzGkzaC/9qVoL7MnjIPaUorLkD/I
0tcSaj1q21ibmeh6Fnz1ixa+T9KTKJBkA5wjh1lLt/Aw/AvgNXoh3pbQ6+qsn35la+ED86lmoaEU
c2AH7gyIunYmUkWEx8IOfmgjrkbssOyf5NpXRhduMRuNrm1mqVM1EyiWczf1H4m/NfL7KWaFVIPC
wHpINBWccL8BK1epqVzTbJr8WHMF6GEAhgi/CZr/inz20OQTSKe1dCvX+OT7FhYXi5l2baXrLbSq
5EeQpf+QwXI1i6pl2Rweg+xoMzz+dHYXBhcLmWcNMHs+19z/5RkNy10F+EvfWzPZtRQibOBAwFTA
lllJ696+oZ8Pz5/ml/imrAVxJeR9DZeNVp8cmr0ygGk7Q+ooadZk6eR+nmfbIrL53CtcmF08MfHQ
aQPjOfQzMerBLByhtwGAEw1CXZBo3N/+yI1T9PuduTpF/VhkYoJAlNvx0WxaZ4yRcKGcolSSHUBu
4La1T7Hs/GmcMUXRZFAzL9sUCW3Upp6gBkXUOwnQOS6fKdSRbxtZ/aQrIwsH7jOtiCQ0Slz5u9Eb
ZtXlVlt6Ot8ZG7DbTy7899eg16eroGPUlnXvZjBKI4kHlGfKYadI+1hNzZ4BBVBe+j6DFuqXGMHs
7Y/7FNQtbC5ykFiLDDa0PUr8EDCGhhYrHTWd7NtGPldmFlYWTzvhSQ0RSDnCxGjlJNNfTZeZwjfs
bPyWtKU1Rg9D/NMX4UZHefV4qLJiMFWFmvMyNwWZndwk0aS5cgTu9/EAhl+Lt1tssatL+GFlmZpO
MYMkt2qEXuST2JG79qtvAJ1yewk/gzPnJbyysrjFpYpWCaSswt/FLdXK3rJd81RCECo5/IszSvPk
c/80vCWPymZ/eGMhjcUpiVgDpatcUl3RQ9pi8s2gppZI+MZHrpsBNRtRUU1gyyymaSoeRS04/sqy
Oxl5dpoC5hW1eLy9lusb9mFm8e4oRQjrNdTcCO/vk0mKbS2mbONb/o8N+7CyeGwgx51ROmDNOpI/
RFHk5r14LgSoyjojak2lDd8kqLOYsTFYvto/8KAywzA7ylqP+cUCEKsems5a8tqDHqrTpbdMom49
tFuLvureQL6iqjhdCB7nTbny2GhaUKkow8gbpTu5wROIwhuLuUUIpjfoxhu46uKujC2iR5KqITDG
gDxqCXGKBioFAHEOYdg5dZQ4DYsuqaLqVpOGW8HGfD/+iFt/35+Pz5yX4eozARMwinhQZ4nRfM9P
0WG6Q1fIUnfbCmrrL66uazpI/jnglQt3V9F6SmsOzTGwGk0uceRdiHkYmyIiV8ApsFk+nVft07dd
2ZsP/NW3tXnXJw1HP4TrexkChT7aQXJTHZSo2nje1z/NUMChyOBWGVm4oQBadK084tO61uSmeqgO
ISQJh9EiLvgpN7/sc5923rYrewvPk4lA0iRZMlzFg7QOuVAolvn7xmxd/ftED6qbH/rdFtHW6noi
BsajD6EGhMN/riebg424YIZbU2eQDzUcXtINGPN9ue2I1t9Fw4CCKsRQZLAv/Wmo6oUIq6zNvXaA
4O0I3qU89p1ILY+gI+3Nxq/dDJgPMw/6L40unjbMr96JK/MLR9hkELyfapEjm9EwOyUwBMz2eEec
/6BSN5/55RmlROEKGOiIAa3hPz81x+s8InPUIBc7WgromYCofM01BKKyNU+O1LFz++vWHpNrgwtX
ozAM4SHe1lxAtGzKxT4FDV8H2fLbZj6nnzih13YWewiiBL2SBMLrudaP8NoKL82h2hdu4G7NSa09
XFRWwOukQDpHXRJ1aWBtL424xPs4FoesYImp13Jk3f6gDSO/z+yVMxkrmdF0lnFV2u8qoL3dpuTa
56LXvGTyrPaMr4AC82LJpliKZYSbuF96Q3fAerzhuMdIhwCKyKTomBNMBMSq1D1qMTASDKhASxVh
BCK6yFKnPgEsUHi0nfa6oLaixQ9jEB0qvz9XJEEzM02+yJrkhdJ/DWhY/PDFhaHFFEjMMDRXr2pb
tKPTjd8qTHjf3oHPOILZDPSitRl8o5MlO2ZNWQDOK0N3QUdzSI4VRoDG+1kYuDbn92qrnL264xT0
RQz/AO+9cHdyn5dhMEJ8Lkz7753C7zOi725/0ryjn24/pYyDIwkP37K4oAzFVNCiQ6rfH6v6hInU
KHwc6c9I/vH/M7TYoViGtDfgfqEnSRnK8A8ln0zlr7oy41C3b5tadTBUhXw4fBeVlxDNKOlI5msR
epY8OlZN/NIVpavmQC/ftrP65sJp4qaguq/iWPzpOgfdr+Qwi0F5e8j3/d0soaOesv18GLbFIVZ3
SpMRuaAWq+rqwk8rDRFRQHHEE/9uyh+SsLarBvUKZL3GVG4ci9WTd2Vs6aN5CjVnMJO6fGiQmf0i
Yot8en3xrkwsFi/NI0OoLeK+FCQabcJ2BioSQS2Z3XApVVvExEx/n3wvEh6jGxDU1TOiMUS8OpG5
sowEBwlyrj3HuW/Ii1Q/JUZjki2cxfqOfdiYF/nKYfuRkI0s73U36Z4ZzRwWvOTyXuWZLaTIuX0W
t75ncTpUIyFak+J05Cy0DPViVN+H9vttG+vu72rRFqeCy6mY+hL+KIdq1YxAyJ6DZ81qHMVtvP4d
RJgbBre+anFGYgk0zJg5w3uUBD+KsC0d6muWOtBTmCY2yMuP4F71orSwSJK9t774pkj+Pk/y3SCX
h7ofNk7N+rX42NGFE9OyQJvCFAvAuua7VMU/hRRsbORqMRJsn3+fzIXT71iXNgJIe5d9mckdDWal
0J2Zw+omdwp3hHSPtNEJ2fisJSpCDoo4oSAOc1nSn7NUewc5s3t7K1ez7qvPWiIgFDDNDLKKpQMV
xazFSe3yEiGxRgN2FxXu95nEq7BLJOGFhcE3gUHS8xYQaeM4sUXO0mGkkNQdLj2RaxeIQFOK0l0m
b1yT+RB8elI/NpDNAffVtQ+VdMiSCpnYYBxkKtsjRW1SAXJg3KkD2HU2XPXWrWQLNxNFXa4C6Iek
9jzPJ09I9xzfpudZmiAcZzyLfXsvNy0unM04YRUzjevudAHY55v8m4dFeeQe5ECO2y/f//FU/H0l
2MLvVElGaNNg30aPHTLlnDmZp5/muKsQZ2W3BQfeOiYLr9PnUtBBpQQ2hsQZqsKsB8x2xJsdu/m4
fToousw57oUhG0vmiLGsWYHE63c1QvVkGxCJGZc6M+f/R9WI1e8CDAEqCwpF8WPxXaXSBZre0RBj
5OgzNPgm9hAP9Uaasn46dJQhuGqoOvqrf57/VqRaNslo5oB/280VCw3f8vivOdoJfCM/cy963ziQ
a/kyvTK5OCCtJiiY67GSXQXFJHIOHGCoO9vwdARi/+h4GLKuIgcg+GdxvycVRaRxgjFN+0kir0q+
tdHGO7O6U1cmFlc68GmhlhPyjGn8WSSd1dBDV/bO7VVbdckov3M8JgTx6/JDKkWUjdaAp60Qut2D
GD0ozXGA8MY0An+E8Jx/hSiGOY6j1YUuUZyOE7MZX4wQNVD6ZGQvCRimwNGNER5v47et3I1ZhhO/
yjAo6kyLV1CTyJiHHZTeqik3azQh/W+zPEiKiVan29VOOXu32JzJHwsF7A/PgzN4kbtFqjEfnD+v
6Ny0n+EXaFYg0F+c5VxqJpbyNPOgV+BSRbJzpK9C1yITFZpft7/586bDFmAeuKEGCpTLAL+BrKHW
RCgW5oap9PW+ikKUlTcW9vPjBCMaWhLK7HFwQxeXM866JNOB/G/98CKVkaukpynkaMRoAIm/S+3G
IfscWvxhb+njEh1TNwGvNReqQaZqBKZInv/BsmmAfAHiiOVberUs0ZswrVvJTSNl30Xf5D75Orbd
1pu3vnAaxq51da4rLU6CLo1FLKkkAx5IPdSx6Z+juxk6Hbr+aXhgl+ikX0ZbMcfdP+gTz2v4YXrh
3RSqDBxdtMzjj/qXAFCVZsdqB0Tmdu7kXr2lhrPiwGFPJ5zAK8jKJ78Q9E2sFn6HNsyXWZdePkoW
fWDmDLZkx+07trqyV+YWzi5KVRIX6IK4PYBMlUzMQd0N06+KDnYZNxamgTZeqNUzeWVwsZW9HKJ+
q2M9QcX9pct8biLf3mhrrNugBsoQMpfJMtxlqd/QVMU9Iyj5J7x/lepui93ss4+c9wnKthhDBdfO
suoojDr3swkI36GXv09FFTpGn53KgXuFEKdxAk2LCLKvotThoUEFDOfyU9XkDY9CZ5fxyUd+/Ixl
XZLnUSnXotIg46L1+zBpWqvuxDOBCIalK+WvDtyqAASPoLIDskIM4jhUjNj+MOq2Ivzabqtmr0nl
t6QfdMzFdJITNuVos6JIrC6Q5lriTwot8rIaLo2K8CVnlhTku7brIMvZ+S4YVQszDdFzyMdD03BH
F5PL/b7wtBwiTolkvEBg6hIWEXJw9LVuO6CVZsEf+/C7EH0V8Mc9KDtpgqGDThlkh/PiLS9TsFkw
5SiS4E4FIn6Qq4cKCDdMCQ9PG+bXjtrcR0edUNfw7yIeyXVpCFMJaiCitAaMc4BpcjjP4sPDlxls
G4677RRg7V1E3CBrgPESVEKXz4gMHvA291WXDsUp6smuBgV31LlE3crZ5qB0ebq4qqgEbWcG8NPs
Pa4W1yBxpEhxBkleEZyTkezGCnj5OHJ7WdtlvbA3VnNerVv2ll+WkbAupTYDKKd3+Ek8D19njkni
wtc+Yxh6K5pcyffR2v34wCXXetB3xFeiIgMMEfd0epqriBpmVuIHAyThjbctVr26eTNxCCIbIGaX
DNJyiy5a4+u4sCKCGoZiqeTIqtJh1dfbi7lmCGVRFCtVFTnHsrgcG7qf940Kxc3hl1bZFPzKg37v
g7Lktp3VF+va0OKQ1CnIsWgnz49zj8pCjFdZua/sCTq9tcfv//vJLUVXru0tDkmG0egxKwDKRbPh
l/xXzCx51ha1yaP/6F9QDXNGW99tD6r+rsQsTyeyKhUvCjaPL8PiEhRBKmlZBsO+p1qYtHhltuQE
XvQ756ns8gWiOPq+svEqWAa0FXBx7no3uU8dY8/O40F/aF6lU22H58bVveleOmmv3ZY0yNqTcPUz
l7OBqUFJgDdRR3PY92bNCdmr9s025nV+qW8sx3IwsECYoncZxXiXd9Y9ci48Mx4fwsyZMDubIjiK
u32i7G6ftjWPdP1x87N85ZHUQahZi+TNlfrK0gD7GJGto1TNwjct2d+2tfaBCPzw1yjnmrosU4Pk
R6QxQfhc6Xf5WJlD2TkyICu3raz0/WZ894eZ+Ym5+qRM4nUQtYruQpsk8kRaDjCIES+hZMl9ryUZ
kNocvP5q6Sg9o2Zfllbts/apUMIIPdykhLoDe6kLmu+mZNhHUnJgQWwVwHK70MeRLblWcjzm+deo
bl9v//q19+/6xy/CuZopeR2GXHWnQj5BQsLhw1apZm3Lr03Mju5qfYoaQ+kAjqBwmPyc6Nkod3UO
dQofiRqcwO3PWXOamgxQODqNhopH/U9bEKhjciDjeLGk/Nm3APwYXfEoEQPE1T7Gx25bA4gYf295
h67tLY6zaEjTCQohlEwDBCprW9mJWJw5WlVAVTgC4WEr3ZWFZCeQVkMLl1RmESIBGmWI/fY8auyy
qaxaawgoWEa7HcZDZUT6OasKzN0UcE7B9KiknYNmz1+JnO4jPfuqNj63xi7YA+mx1yCSwCUB2pYf
XS+fSRpZOpO8LgNNmF9eCOFndJx9H3+ubk4ThgvHMDiRkroldB+HND6GTXHS084qWgmUVIPJSWh3
pbIX7Y8E9buwlEzNrzymv7GIH0X/HrejRbPYoSG3lPaLFrz3pNkJkj6wMD1LZX6n1MQl/smvu6NI
URMBoLyvDDDsJF5G49AWfWiRrCxMGvxQR+ijRtWDNH0Jo8lK2IRpI58dACOz0pagKR6ZtVqbQgzH
In4fqmMSf2m16I62ydEovqiRMOmgOtUAPbHcN0cJNUdNMWnHz6kYdn2jWIVCLC1+GZvvUfzeTfm9
KBo30wsXzHgPWXafJIHZD3ckgj+qfsoViJ0hGFsz8bMcwjPt76JaNvU2MHkmOz1KOq1PzSA3PLV8
gkyK4xfFrtQHu62fK70/lmp3UKPSjiNmVtJ41Hj8KBS41Ck2pVSYTeef+VQeZAVTf3lg0ux73tVW
WqBAI6E0BH1tY7CLltu5gjK0Flu5VtgS4bsBvS9jfC15aWbGU15UuxRr22kQl62FqSsvBWTvsY/1
QCxAFQ40DxwJBVjhC1vokl1L40Ee7voUIDwj+tYPu26gEFOoB7AB3ZNAdfqWHJr2R4pV78GGrYzA
z/agIqQtmgvyLvFBm4N5iI5iRiASdsdS22f5w6CVJ9q88EB5gN7aoS2hTNPvu1GAttDYt3lwClVx
HzQhgCuSlccIsdmpTP19moPUkGdmqgKcVzaPwCiZrFa8Lr1MUXOKu9oGu63d5hBzhKSvo0WPYJi0
/DJ26qGwoTZx10MtqKgeDL+rLCqFYMjra1fFsY3Qwzb1XNmlBY4qpD8uYRvaQ8hcLewMu+yjfl9R
btZdAW75HkhdDQRXVVikx0o0dx3IaF4GP4t3Y2aUbs2VzkP5nu5kY7SKIXCLtItxn6PdxERnq83Q
mMoEjCOtpvZE2kgzaZ79lDv9kjcNKm4deZ3y5jL1OnfAQQeuOVjJhHzkLcZ22ij14qYIbCajTKdg
XiBglxbUhjh4dsukFA5BTo5ZzJ60OWereHIvdNykUW/cdISWtRgSNbZbkmpfyMC/Bfiv9gXuxq4P
+9bxeTT9qrMRokoaq58Hf3oNm57bAyttNdJtrkjPqt7YBqi9yy46CdSDIa1q+tXwExQQjtIR2Yw4
iICqch/VJRjr/OiiyZWrG8lpMkD8iEWNkuSvcASNuly9NgbYfMAaQ21Djt9T3iKMlaa7Wq8eA5Je
VL1+14egPIcDC1+0BECjRDSuIvqL73PdiYcyt4JU2suQSyrl5CVOG6dspq9GKkGWqnCjABNtaXOn
dPV72yrvGLsARVHcOCnNHpVIuleU9DmtOif1ezfXjEsho9kZoNUC+vY2zWJTH6GAJIWsNoukBMRQ
1yyipT+CInUCWu6MoXd7MjmdFu2UIL0EJBxtWnKQcuKSRK4Ph0WL8RBk3G0q6ZsmZ5Ll0+EU9nQv
MsMhyLZFO9hDxCQLKI7JJEPxVEggHapLwCs4eDv96inJ8nOcRm/1MLwY3fBjUtodH1I7r2KMDNYY
fqRxsp/G5rFg+fdRihpLEvwvJQmBpCvwM7LvOEG7cMj2ZUz2UFp/CQPDi0VuTxLYUUa4AUNWIW8X
pI4sUFswospGuegrml9fWeN/ixNjH2rTTP0FEWuWN4/SiMGfvntFKAISmTy/TDm568byKOLQqoYO
z0u8S3pxX3MorSqJ3WT1WfAS17UhrpbRvW/oXt1HwZm3bbILkmbXtUlj5mX9qxoqDaq12Qgn4kso
nMuto4Hzw/ZlqJBXdXHHaCJZUh5LbpUp78jz0JzTJh1nLsObUnC7aaunvAZpT174kkuKPD4Ztdxh
HlXTQDjq/0QY6qbp+GSoZWFXEYHAj8HufBQoL02TX4wyB+14Jt56hbymrD6yqEBZUOTkKSGhWyoF
9cqA6A5GML7HRv4lCSDz2vrEwAvZ4OnqCmweg7dM6mfN73+Efd1YU6W4Wlr+GiUKxZg8yxzDV/fB
EPpWVPaXcfQdKZicCRUtS9RgappAC3A7KlmNSRSQWyoKh3YbWcRbakCLtId6jZtzEMhngOrS56Ir
cVMAM2t/3Da20l5E9Htlbf41V9EdEPRJiRXIkYHP3K/CjJzy63SYnPHxP8Agr5U7r60tclVdhUrZ
0M35gpohIq6deMqPnIo3kkECTYdyJJGq+yQDzQlrHFHxGkc+ux9LaZ9yIEh8vBS0vNODwE798H1j
LbZWfpHZTjTExEReQj7qEeUPMF230s8utmZm798aG+WBHFOrD1Co3eTDXU12PvZhWUisxlYJuS4w
6NYh6swPePKsqkk2qr+r8bWCaqmuKMzAGMCfu53XrSL1LeD/sc4s36icvIweUO32WFw7t1dzfas/
TC3SKkKqMMKTA53ebgZyqJZfvaNWasv13Rj8iKLevm1vfQE/7C0yoRIli4TJqMpx+a5JckuqwV+9
SZC9ViEDyvXvBVxcznaYpJFr2KYKPDkRoOatF7zpUOe1SG2Df9za5nVZTfFmQmGC0hSUuRenspdI
nJICKV5PwcQsajshz7eXbgUtDCfwYWJ5+IQUQiaWo4qqYBbvYBxjoOcRtBleutsW6lvdqCtjixyv
TGVUjCvM0+STfDdoYKGaGo/2W0Md657tys4ityt1f8L4PFHdxk6fwJy5M0AXE93PVCfbbPmrF+vK
2OJiFVVuKEOgZR4ijMNQ4elD8B5XjtaFGxWYLUuLezUAywkU+fxZRLPT7j4pdAvpkDOIl41TsbVR
ixuVK3XHaYLC4r9HNK2ae/NEKnOTpxlKPo84GN2Gh1r1wRQjDqrMVAxbLU576qNQCi1HPP1Ia9sq
PvZDlZl6miHwNyZiilTaoutevWBXRYfF3oXEaPVeglPMpgEigiAzCDaWcnUlryws9iw1xCgmUHwC
bPDeS7oJnCtiNMO5vWFb37HYr1CL4PJDFASnTvqqAgds9Ua3BdFbAU7AVwCdgOkQQhldNtEjHraa
78/o1BaPIIgXQcckPEAl6PvwbkDSFkwCVsxx0zj4+wybPt3+ypXhmz9+wLKrzjrkQWqQGOjQlnsU
n03/3nCUfSBDXbS352MJVHD5D+CYf5pduC0xGLowJBxMLkMbAWy8HnudJZmFHT0VmNlKwYwjbX3r
6nPzsdjawocNQ0ZIROCYgUL5Lb/RqGeoqHT2rCGFcGQ3bRUU14/q39u7jBCkomJ9CBgAxvnV75Kv
P3FpeGaKvxHkbu7i4kqMUkYwSwHY5eDWe5W6AuMEgSegSrUf3dqUz+FBOhXD1lzM+h3RFDykGlrH
S8CEjiqdPk2y6kLVgaYWjcCUUHj8gZcWMw4zqm7ck/+eURYtk3k863+tLsJejfRtU2Q4srJQnSb7
JXXvrZRsXP/Pgi0LKwvX6eeMBMaIwxIl7XuIlMuWDCRaUxJ+y4bmLwC3XNkfn+IRCuIh2Ul98WNQ
DFTs6p9pEu9BdHLfINM0tcFHNcM3oLKEOTMUCV50I7UIpg1APojiX9Js4AXWn+qP9VlicKc4bfME
3N3QS5gJk7TjdOx2cx8QxLuJqe1ve5DVI/4Rai/RLDnStqzCNAnUanOTd78k+jolGx5fWQ1/qQYk
oKwQDCUunHEFcoNRntCsIoeZyFWcq8ME/THjOeqgFMDvpIfWC11ma14SY/jSB/kKFAoB6ZrM9gCZ
iH9AqD8fD2Ba5o41A/Z28czpvRbHAQJxFE7V56EmDyULL5kmdpQG0V0mD8eaoQiedurZqNl9XjJm
hWJ8VYJNMarf1+xT3f3qtyxuPwg2elK3Y+YZRvXC0D5XRCW/GahooFmSW9TvMABRAxGR1xHS76Df
1bT70cXKr1T2L7Q1JscoMSkraV/Cqb+DMilEs5rhJR1b4YQtKhUJ4PIkCyzf1yOUYzsMiRu9lY3p
ZLUh6rodr4gVY/PA/wKFPl8Fwq5G0bjD5KOTgnCkwfiRRXh0GbQK7HFtfYrH6IdfTB5HOWCnRkPo
ZDSoUPivAW3Q0r/CmlBrTEIamHkS+vtIxqyySp9KqH+iglumyEd6D6uPqsqEamK4myJU2iiie4uL
5ptCRxQOZaCbirR9FmTI3LZipxHDx3aiVHCIcf8mYR7HrNTg0Z/azJToqO/6XKeo8uUWm/gsBEF2
EVWO4QQKSMBnLAYqNagWvU60fu/0MbVEN+YgMKzf9KH5MdRBeUAX6UCNZN+g5CxEcZfGkz1IjaMF
w2gWdaqi2qvci2y0OPcBWjfoQxcmTwUXlzCnXq7oMJuepzJ84kQ8JjzBJC7q0jn4Ds1RnWvxPvTO
gwH1FC4DoVEoZWb24KM2C0l7w8zgO4ZOwXUSQfexR6XOTHxlp1X8gaFuDf5WD8hd/CX8rKhFAUdF
9aXOoic19D1Byj2P9GnP6hCfBZUovYlS2xgrAF5KHIfbzuM338Wto7u42NLAopLMHdAZI4G+g/5r
CO0pMmf+0nkzHeMcPc3UxfGDYisTqq1mYG9BM2dXfutHzEnCVdWGR0KrQFeQef653tNdc2xd48A2
GRY+q60sfMaiOjRFkkFrCbmadsmf8vvxjh+N5Gl6B08fPJdio4kVyCZEdJRd8qjt/7+fuXw3JVJ2
E4rB4P3UD7mbnKkn9vU2gdJq0oEBQKD+0Jj/JCrDwCQRk7nt2GOgxx5sBS0lB7t6lyMg8CVbfpsj
A0X5T+YJ5rjx81b+bXupKMMn+Ip2tp0GUDUkAC9JFmLZGb79H6iprQaUYFNSZCDh2ScFh2hM+6qA
joPXcyO1acIfUzTqTN+HOEA6hgc9RQ+cxyCHV1XtAEEsR2iQLYUP2Sdd4USZ2prT4Dce5NAPTTZp
B0mMKJQWVpim96kovwvhp+4IP/N4++KtPqgqR18YNDQACi+iG0kwlLMmVF7UPDQ7vTYH8Sj7qOOW
jcP9E8+3KNJWDgUFplbjlOozA9XivSRUl7qsn8DNgH7pPDCTgTzIj7+l7CELt6ZrV+JSSlXMawLG
q3NjybLTNjlqPwIRYjxSW2Tfpmkyb6/fStTzh4VFKkF6vWrRMMPAhXgI6DHRLwb/etsEZq4/H2aM
VmDeAFpmRMZg/Z9+qSYEnLkJsge1yB+DcQTmiavgWouPJCx9J0i1V14bdgfmFjNvtEM3AX3lt4A6
cvrmd9mvNNNNKoNkEWSLXsbFj7LNy4NSRHaiFfvBH2r8f8OdoCOek1zKTEXGezTKBy0V7+WkhDZF
F8GMfXSbVP2J6OTYqeWsikL3TYvSaq0wvJhC/q6z5gW5wCXrI+UYjKDpDA1wcGBo1niuAuONMOCE
Mugtin6y26y8FElhlVR/k/3yjqb6ZBWScHilfukCANaMcS9Yt5OiykvGsbOGMgvMpiidaYi+C5Zx
9Jz1t2RM7LFHcTKvC1MasosfJSe5rGrT0Frk7DXmWilQW2lX4cmLLTohmPBrcYdm5M+Ilk4VQ8wS
LUfX0MFWTcuftGSpkyWEuknCyQnw0FOWZvk8IB84qlHXKGLHJ/S67SLW7iBc46Y6K8xAiQML9IrQ
yuo42sKcZi5p0bRkYfkNAZkzlcYO1XADnStqcdRg0OwEtaZG8W0iRRdEYEWqxuk7qHkmJ4JStdHv
/BQY1ie5cGv1qwRtcYWeoYH3JvP0EI2+K9K0NtGzBAufFD5h8i6wjFHCOAGbTDgTgJJZ9NgBJmsJ
zB2YdS2+jHrgUbnASxu+6EFqI8Vxw0aO7dtHd/V2XB3cxYOaFGMFBAhqJ51ySvKXuecuF4p128jq
JddndDn4x2fWpMXtYC3wqkmRe1n97k8IirqtRGrlMaEq52DMkylDo2VRpKj1MqRlN8NhD/OMfnQY
7//FJzNzuN/+mDXkL6o/Kh4R0Jtrn6j5Si3rDcMAUn7kw6VNGbg55aS3WpUdJS0gNhmjNwhXnkKd
TCYlTeZs/IC1Pbv+AYvooFJ9P6GdAvKpyATN2ugku+QgWeoJ2O8GopzOLAUSnvnTht35LCxe7Bl2
zuDedKAQl9tYYGhmStsU1HUuO1C78Mqv+c6/n+kWk6fciS7/Q9p17UiOa8kvEiBLSa+y6ctXdfWL
0Fbee339BmvuTquY2uSdWWAGGKAHfZIUeXhMnIjyTXxQOEnrVo5MPSvs0jcQ3YzPh2dBEzYZFzxH
lJMVCoLePKEaS8m7wZjnq8WOs8qtw7q2x9yIeoQnJyWqoh+ys9O+hvf7ThkBFbuG0r0Eygtn3nFP
1ebmrpbJRJxzKU66PgKN9xGKiaBkCUU/hSJlaqsyeBihN2fXSJo9LhZ56+6sF8wcp1zLhHmqEYhR
QgMFXEx/3Z3B5w91bi8S5DqYMyHGFRWTbFZl2kUIq1PR3I1TkMKNzqe2Ht+SVF68219yI3DCwflj
jH7oVa4QhbWWG0IRY1LiCDWot648dIaI3AytTG1xe6P4F5HG2iBzUidRCYdFhoxZNd9X0DADdIbM
POzeFuz507KY8xkOiGUiEJWAOouWRiX5Y/JXvKOzcQAb/CvWJ+OTReZopmWXYBi3xjMGdR7yTXyl
ag6Kr/xWT4IP/mMnuPDoh7di0PVWMmeyauqpxQhC5FeoWlqgmvfQF36NFXC3aeLPmJScIJt3MJkX
qqjVVFeLFvDeqniW8/ahrxDVp6D2ABHyv3gNV2tji35VHoTikGNUvCbPzfgaTCPHwLbLxIwGpQUz
UPBiPpikgBZiWT44RikJUuagddRZjSv4uZedCWckadNhrqwx30pacrMHrSkmctQC5ZjnKnu9fZE3
P87KAPNx+qoYjKjtAI6VnnOM9kAz3gpBx8PDXW8euj922A9jZPqAMU0JxG2SdCnDxW51EHDKc9na
WtJMdjRxkbicpbETY3HXRFB8Bca4MXKr70TfUHKri3cdinG3N5HzlVgahGSUY9L2XeBNAbkTlOgh
QTmA4wB5B49lQehUpQzzCLBifRxcAdMfZRRYWgDo6Bwsl2lqv3bz3EIWRL03te8gxPOy3vBvL3Sr
w4IZ4r9PP0uNUBJw1oeo+mIOQTzklxFK3omX2uE+e8Xw5KMMsXSewMLmZ9QkjNUgOEI1hfH8I2aY
+lGCaLZWAfE7teMxq9pj0g1fFiJweGm3GpGKDtomSlOHyWG2U6UXCan1ALFuBGF4p+9P8tdsL7qV
V4NVow7RDZyAhndieGsIuFYH/jNOl3MVCK5+AfOyCphj7oakMb1OAFRUA/d2+yy1mXP7Q/KsMJuq
yXWttzImlhT5p1B8Ecz7fuLs5ealIGALNsB7huSdcZRd22HYgZIjdMbymvdovOu8Ubbt47iywbhH
cKum2qSAVTAAUZqdZgf0/PzJAkQZdIZ4s8GM1Z2RQXIegc2lIROirG4aHdn7HP0Ad1hWoa4j59KB
K1a+KWL19fb32bSAIUjKi0Yw8cpsnkYmM68mRKwFlVScQjuXOP7E2PTIKxPM3rVNiCqFqsc+KQzT
GQ30QYK888x2qXfL1O2mUUV1Mu+spR0Lp52gMCQ0GMyqggBgja5cbKFKWrdEk8WaxEbcyXGE6dF0
Ub4NwQzB8cDULUHD/xeElWItRSgD2BmTB2mMdXfos/GnTIRfY7QMlpmLX2ZdBEQWUwSz+KAOUnzB
3GlrTSFB06bZZcQ4KkLyWKQinWtQztIMZGZWNiBRx1+QFL3X52ZiERmceXHU2Foz/C4G8jwrAU5D
fpi6aG+S+SE1UJnBg4MejiOq6ikoxD3A6qdZT54wWpAiC2n22pQf2nA+Q5s2dIomR26SV16m4PEA
bF9FicLMskdjyg5DBgp5NdcPIsg77SrWTvlSPI3t+AKc6qsYC18TRXpNc22v1MJrVHaS39bVuSZp
gMmE+Pn2sbnW1kZMQln7KQsXxO5Z/5WIBop+QLt6ehCJrhYXmUVq6RgOEWY9quVXHpZvuVLg58u1
pbTRs96O98KUvRsh9OyCPk7sOh5fBiM7zMN4l0Aj+/YvpKeKdW8G5rdNnWDgTmKhOB1U7pYmRYCW
SZC2Gi96eZalyuqzlxbDmgGvK0jDlxvm2FnQ0hyrDq0y05vjARPNSrkTaqGxhLLblUbxOlRD5Wd6
WVrxqMZvt5d6nU0Au7WSUGCH9nLSFJOM0RbINVBwR+oagiU9dm60Sw7Ry8xFBHANMpUaeS4gKp0M
0JV+mjwILe1QXMMdUi3hgRIblLuAVwD+cESfNphZo/zZFQYyrrpeQIxj8BRP/ZVAkqxE1YSOKE4P
6h0VGdVTZ/r1X9SKrt4wxrTy2bTclWaS4z5Cmm5wejgDAPKWXXUkkZXuKZUDNCLxDy+n3zYLfgwd
6a+kEGaTRZLEYtv0iV9n4LvKIWaVvJTTj9tn5zoQ+VjcHyvMvg5Vu2QAUMBKYyX7al95kWPaE5gj
oAmZnkDhsBwQnUBE1biYp+AFwzO3f8F1vMn8AmZ7l0ZppWzG9ooNzlIB+8pjiIYoEKmVzQc7Xr14
jDn656uKgmhWoAlBOQozZU81iusN4cQjvO/GhDxFSCa8ZjCgYAbDEIxdFXUHqUw55VLeOmg4u1oH
KRQtmiB25IdTbIeB5ihD53E+zdXTzewVEx1ExFxifZkTgChTcKYAX3/o3iDw7GJiyYqfqfSe9EvY
az9v2+UtjYkYpEYYBykRE78M3mZpH2uE8zjwDDDJqACJBpnE8F+pXn1byHQ/i9HL7TVch4yf945F
+om5PIxL9bF3kEuEtI8CJI0p2eYjxnFd83cVevRW8fBB29cJ+h14lCUDaBnmm2lxPzdiCSE1KCID
joSpKTf1MU1yqaCEwvNRmxu5MsZ8qULOqjzql8THIIal1z+LhhOfbl6mlQHmSwVDNYGHPYh9qINa
vV5bqpE7hHCsXEMF6Mf624wkip8vkxYlizzqEDxKf/cHKCHiDS1Vq7lLPEwr2f2X8Fl0cid6mM7C
Pa9qfJV3MrYZP69HcqE3Mk77kL+rwx4ayhHA3qXLOY9XEQo1A0iygZdEla74ozA5UQv1LEHy6IEy
jSRP+SHY1wdlF3mxPbiKrYQ4IO2RCuZwDyXHOHsZxq7oowWMIJDaUDxxskxaUbBaX0D2FF0aQuvi
d9U5+B616AjMu+Gds3r6iFyFD39WrzObrIyGiqE3aGxhZBEwwPpSvRde6KJ3a6utuywun4xwO2RZ
2WSeVkkxpl6R8LDN4GfHYHAZ2xTJn9r1l96bZ292kNnb4VMHRb797fVu3suVaeZNjZNWx+SuDgdX
g8avAlKp5up6bl7NlQ36G1YPkKy1Sxzm6HQDU9y2AFJDzq89B6BAGdxE2km/6bACf6Lkgznh6lOC
zEvTIKmFsJf+rpXdUQjGJgggbEsxTNl7+w0MHgcJ1cSH8Sy75hdwzt4rx25nPqT349N8Qi+2uoTQ
oKKxRGplbr/Df/vJQeM8/Nsuf/XLmCdZHtAKhpYbVWdOL503OOWlBcNmABYa6HJQDyI4PGGFbeHM
lVHG37dqnCdEhQuOTugjArJltS+5Lb53b3Bgvz8E644mpuid2ydsOwdY2WVcv4DgIyrD5q+oON7R
WUWK7abiA4FF0d06+cf4Z+rCCMo8kqZogPAwp1oVhyosWzA39jPOVxq4I9QI7MkUDz3JDnUSfx11
MNMmKVEAIRCcWQreMtDjWlo6vRId/LWcPaA3+Poo/vlBzBUwtUUC0ZlJFQJlG1KTGHFyqFDq8Eq8
+cgly+SZY07+BBmwVBpahHyX2cXDfmh2P3R/dkCrsPvnLVtms5nDnBUD4KvDGHhFZhd71Q0PTWeV
iVM7gp+5mI+tOVzGm2/E6usyB7kTh7rMJZL4MlpVdgmGKGsMW6+cBTAT5KPb6YITCekOJE8+5ztu
ujKKcdc/hDTYCn6zhBjWpnxsNMPDBKMlE7t9iDzilPs+sOiT2HfWPx+QoFu8Mss8EBXA7GFLsOLO
q/bDc+WBiWhPTtFF9Uqn+cW1x1smc38wG52UMtS8UVIPd+RAmY8CZwIM6ZnWClIvegkeFc7Lu51g
rhbJ3hFDErsujBIQHw1Onu1QVgP34gdRVvAFQ82AS5Ug3m9s8a0/yseED3nYvDarX8Bem1wAIE/P
qYf83944ASei8t8pFW2GcytrzL3R0JoOxwzPYiRDps8RiaUApg1JxBw5U5h5ohdYdWW1AAH/O8XS
lW3mCkmyMCGtwYGa8mC0Syk4dAGa19UsPUhafg5y+QCeIKecTE778HoIkznKzGtAOeBwdfEoTx6Z
LRVjKYOlnduT8sIvyCj0L7tyu8DtUKYdCRobzAfNglolw4JlAhFwSKr0DphOx1gkX0zEXZc034p4
PhnacIlIeVh01U/y/hDGk9eXI1il4i9Trj9Uc5ftw6zY6Ur/K14UwO6A1FLCEDU6QfbNrgFJjjgd
x4Yc4lqbXNBbYCZtPEOq2s9RBi4U0VJH4RyililqQLHU+suSTX5AWWc4DmrTN65WzBwqKTdHoxVw
c2l2MjnIEvDQ7KRdbveFne5VlB0R5FA1k8YWHO7Dw9tw5lyRfGrihZpvfwfQ/nXLA2UpnBPLvFQu
qAozKzkqEAaHvLSDGZDbi+etnTlandBjkEEfaO7wF4UqpdmGnCjvEdhMEUygVzUq3IJc6XNcKSqg
i6iWj7hy8eQF73nixOcB0Wz7swUHGjcp2jJoihClwVgLVLFYjG6aSbOkRMC20KRoaZ0sdMJ4F7oo
GZ9Ur8t+ijueZht1tuzNWZtknLFcVXJYh1Xqh/13NfwWac7tb8X7+5k97Ba09tUCRamRtovBDFVo
HE/Ds8DcBD0gaZrHZezHVOZuCJ0441B4b1pQREkBbTRgiGwBRc0ydUqCDg48r+y2Qzyt8+SH6X25
+gwquj4E8SwG8plstG/VVJVnBHILaLD6AvqxmW7l+eOC90EDL8ftj7KZl4Bl9m9zTJwB0WGwZIAa
zJfP8JOHzPOCvYFAFYx09rvsAAPr3ra45S8oQQNFhCvmFXbFzFqIjMfYQqN9jIrnKdgN9Z0BSfhe
KTw1efgX1sCxBxlDTYPgMrObSoESypzg0El95rbxbOkyxN0DTAFkAeLIByHl6dduJj/myiSzoxJk
Q/shAsk5pTZHYdRWSy8JQLYxOtjPg/aTD2nciivWJpngTV6CIUFRkQaLwdfsucH0cOuDnUvCLJI3
vUIs8DFxY0fjNdI2n3YTbO7A5EK3T2Ff27RKJ5mMIfih9vVFh1SgfEfZaeVdeMfrd28WL9e2mNsd
LlJfRnUKCkzMUhZOdlcEDp3ax/yKVWHSY+b4q2sOV8QtKJSCWB2hP/oszK5WlVFHbQkG4NYFLecv
ULh6povZsdkC/hZ8GO2BBzPZvPsri9T9rMoXkzakQmIGqMP13ftSCqcpC7xKbL+WYO9Zchzd27eD
u0TGJxvxrAeAcYLQ+oDUxpY1J/dBxgPVFtDve4Fo9Ufud6T10isHt1ok8x1J3arQPRbom02L0OmB
7DVIdYKbbXd7ddcEmMwHZEITNUmioDewnZrkgIAPkxBPNDZRnfSc3BkYNc/vE3feYzzVWdzOB6rm
v5iD2v6mgCsR0KtAu4xxB2IqjuXY1qkfF/dVdgKdl5Obv+f0XSgnnjPf9AMUGvUfW8yJnbvRzLRo
Sf0M2Ux2r5ygd/7LdAc7vBd8yg4S/uATD9Mzcv09oW0g48UCmI3GaKtDqzSzADrgNvUN0J3M0ess
QOWnebz9LTdfDarw+pcRjSnCE2npVL3PsItt7NahctLE2VdizHuk0Q50sbY4C5z7v7muD0lA7KZ8
BX/pMYoTiALOadaBlFA+Fn3uSqHGeQ63XejKDBPCVs0ktamBlQXnbl8+gA8N/L6S298JTsI5H5vR
i4GHEBwkJhRCmONRtEmhjlUOmQgDNFBolrcKZzWbFkw8tCC/xqPLzrIZGgbr0yxM0Z0DZK0jT7qa
8voxmxfqjw1WAHzq5jodBJTOO0fyoM93UVDXxIjqOfsenkYH8LyXsgYv8j/fPfR+RJmOvNM0gB0B
S5ROiIE7QoVNIn6tzQ+N0XCilY22wGcbjG8EN3409xruUql+WXqL+Bh1Bn+EABoQPb/o52G2Zo9m
U7HHW95GsfizbcZbViVqAlmIwAyU5QhV0JmIoUqR+rorgRT1qXNVL3EFwQo4Z+YaL4REfb2xzA1I
g0Gtc63D3f42OVCqtcND5gz3rV/6QBvYNRKe9D17EEaLxwAsU+f72Xd9Ns34LnB7xtOgoirfFNAK
XCZ09ar+Jarbb2Oae6U+H/pyfhlyOncvv5gEmA6Cjk1C7CSEnpOouz3GXK12jn+pAPfq0vxTjorC
ykfyXVYn3nN97d8//VwWzAPm9XJZRrik6KQ/AePSX+DgXzB1VnwnTu9INjBnmVudMeR12/1e37nP
hpkwGuF6VVctLWb3zVMnaId4KdykU/ejMTwWBahF/3/26HdbvSkjBuSiKcORiLTwPV3U3iZ5dxzn
xAvy4CGLq9fb9q59/ef1MZ6xNcU2JB2qRi2EBwvAhoZkbwzebSMbEexnK0x4t5iVkBEqKQGCecOG
PM/OcBoQ/KJmEbzxSQmvnfFnc3TRq03UFx1DbiGc8VSDjlR+UfOB85m2t00DwxrQykiKmW1bgjAC
l0GFUK6adlHT+0lR/xqNlIc73z5+IAIlHwLG7IjY1KNKOdBeypJivLYHn/J0F4uVlfQvREkdzmfa
3rc/1hgnnIzxUkkmJeFsyGRVsfKsV6kKTZL2IDYm6NrNtLDAqHoekhFKVmJjYW5zsmTB+CqEBMik
ueRtwEalnH7LP7+Jcc4kkfRhQX0WEDfDny9gDUfTpdrFBzBo7MIDJLdBKAnIDUL2WbdMVCw5scP2
4cXrR9m+DBDZMd86Abd3YhA1AD1E+1p5JWb0Gvcv9Fdh85KEzQ++MsbclGASzKhqketpunQy1Gxf
iYPdg6egEXJPFXnS7Jt+dWWOuSkjncCf5y72JTI8Nrm8m5PqXs3H51jWOU/8dcUSHxKq7Cpo/2WJ
sOWdVGibURWF1Jeahz65J53bA986BXeprFlSJtu6OnM+3eYtXZlknGkdNS0BxiL28fmsZTgu8yN4
CjlGtl/xlRXmfAgpws4lAskCWNi/Bn10nrQODIiLm+WyJaYFvBCkn0gIXHViAxcEVT/10o7vcQom
5/5pXMZDUHxJlYqz4f/Hwf2z48xZKlQzEJIOYCuM8P4GsZq7vKnP8bNmkzdMtnG2Yfsk/THGnKQ8
mZcBg4mIZeTGK/odpkmsslfsfoo4vlfeviMmkiLgHEyT5avToVwmxQ3uCEW9Qu4vtSKQfl+0wVr2
CayeY3/0Fjc4Nmfobd0J/rgP7xUX3P+YLHHHXfqd4ze31/73D2KBPBVe7WSqsfbRBms45vGhZu8s
TuqGruokmM0B1QR4LcQdrzy/6bDpdQIPFDBM7DicLIISW5lQxeia5wbdjqTnjSvyLDAhqioEpWBC
9MubdKj2FlaVFQ5n9zZv6WoRTCg6DrmEdhKCA723Ss2jCisNZi8/EAMNUOlPgo864q9/59f/2GWH
4nq5U+UQJGXULqgLdmCj8esf8xfayQcSxr+9zM0zsrLGBJKFpBYQIMcqx7x+jKv2FdyXftJ0L0ms
/PMxSZpYrIwxjo/o2QAdDJRDqOhyBLij9L3bjR7xmq8xN7ne/n4YX4eCD3DZLPSokpYpH0S0T4ou
PSYRwuNIug+GeX97A7dTROWPHbrDq6hOytOwH0Btg1uGbOk1+K19MX5DG2eXChZlqBRP01cB8J4z
r3C/USyk2/nHMhODzGY4QSAC70j4e7Sh7iHhak+iBUANJtJ+43I3/tjxwUT0K13laCuzzN1btKov
xQIFktbtTqDIgj5SeO5oHuzKb7zzuf2Mrawx1xC8d4ZadbSCEdnj7GbPHwmpa1RW9Hu+Dzz9YXCb
CzR13PhJ4oHEtm/H3zvM0hWD51Qf9QBYkzlziK8CEgjYUIteo4GhPygrBD+qC5BzHvfT0sf5ao9V
RaM0zCDYYNskQlhK1VhnGfZYtOvHOnMTj9ahisss29lD5mecd3LToa4MMlczk7QB9RTqUCOn09tj
NfYcyNDmfVxZYOKRjlSi3Is5SJ+C4RvAPYutlQSkkAYvd9wunKws0bWubqRimLky0WB1tEdXgnpo
3jsJiJLtxs0eNbuGXMy5fDMuEceXbnSacCFXhplgQ9SEwWwM/T8NCjs+0KnDxScWfPchcE0Oxo63
o4znqabEWMDtAHNV6IrRtM/U93b8xfFvm9d9tSjGy2CEORaVBS8g7bqAWHRHZ07mH6i27NqjwFnS
ZjS+Msb4FjlciqkSNNQZZhhQQqceBquE8kssUP2RxDYE2QlB/nN7kZv3fGWWcTJSXpuTruHE5AoE
NOfeU0GemRK31CX3tiXeGWEL5zFYy2KMj9Kaw4RgLHPiB/MRdEsALRTn7MwLJ5Ttzwf2GggDahgA
ZJZGImHS449D4oaP03N7BiVl+rW6H06j3/qRgznt03TQ3XivwqdJdmiXqHTnx+ARah7RufSE/fIy
fucR7m2cXVPBj6JddUz3syEi6ZpKTQL0gYeCYngeh/BLknLc9wb6WEIrXQGnHdSt9avB7QwiapDv
wdtB2V5RIvQgsnE3OZAu9Krj8gCxBcDpKVkqOUlHXCOw6oQ2NEp80IG+5N9lH2ygNlRlft4+Axun
7dPPYvxTaJrN0lYpuor5r657ihvgjcUTZIU4p5peFuYRMUHjI6FfqqKyxDaCQpAaTiV9Og25vDTq
LkYqElCxguxNH+Kjguzz9sK2DvfaInu4SSXlgayjZC0eop/oeUNkU3nUfPD7uRTrxEPIUNdzY4Ea
E7wqpQrJIIkm0tNLk9z16mnoXqbMR9mes7IPDoNbpug1W70pNVkMI4gQCQwzSKBUEnpNKXtSZDxg
OH+vQhnTEmJI04jGftFhPgOVqbxEdoXCYqUNX9uk3M9hdZ+CDCLTqsesifdTrVxQVN3nRWXPwvTW
9NphSIx9ERROkHWYUFacPqx+F0l+ImOyw4iCH6bjLo/kX8ZSOHqqgO2u2yV1cmpB9to3ig2ZuTcT
g4CqARKSmVef30CnyJSICiPoIugQCNtzGcRwEqPWoEUnwMfxgVOEmstp2KlOvTd2s2AbsRcX3PnK
6/Dks13mqevyzIDmQQdcgzx9larUyUTzkXN4eTaYh04VGxXRdIUs3Rbw2HWgO408/RGSYl9UL/fG
I4+p4NoHfl4U89iJLbSbIduIdAhSRnq5Q1EGYGbO6CHPCOP/w6Jow3bqNK9PozOBhmAlFLZRcUKf
a5f2aSlsIySORpFoc4FOZlg8FQIwNVPjG6X2uCzk9fZ3umYfVz7bYm691raz1LWIEbQgTx2lnZEK
DOFbTCLJmgsQFmrBeRGGvZyoj0RGEi1q93HuyfPvGSSiCAQH2k4zjKOaoU95p9eHuPmWGsCSgk+P
WLkObbDbP3nDLwLv9FGkBcunBoLXz97DKDsNfIodCAX/LYXUte+HRdSgdDx7EJg3GIstOuig2QgM
b/YxEGBPT/PkUn41QOQyTO12lmlciKV6ILDiTxpunAZiUoZb8JmqBBQ+n5ebT32eC0qW+6PyrqUY
rG1b3+iPTfWNs6/X0BU88H9eOLaBLgpGFscVUlEaTPUXaacCulI9ivwJi62kwlRBc6Nj4liSrnr1
fSpVebMEuKxtZlHgmqgUr5E8yFZPDDtf0OirFLuB8t2YPdWQhBOGqUIu3r5A2MQWMG0zo2qUCZEV
q+RZoQKSUQmxp6HJbLUvj6i+gjwT4ltg08+kc5Yq6NenpZW0vdVWOaBjgMS0mErrw13Tp5amVAdN
bx0y1YdaH1zVwKQcRPmUBHJiyXtVp/cEoGewZDtGFtwbxDyhXv/WgNJu1gfoe0dWJyTuKJxASWzJ
8498gBafXjijZFj1FFvTXB4LXbxrq2YXFq09lD/6cXSDvrY68pCE5EfT/lq66ndoRFYr/yIhOPOW
ztGhLD9G4Z2OgLY/Kb16qCGpUlWjI8hgAYA0ZfQKdnCrr2nrKPYGAlk3lCa1Abm1ELgtdsUsj+00
uYmePhbVrwJaaJn5FLWpnadItzGTaGjQ4At1dzJ7L86EkzTheawmkG6MkKh/baS7doQ+vGIJQvtN
lVPLXDL41prXh914EHECVaQOgHCAnpIFWGhoLc1Bg+yI5pr5Y7ojxNbxBe9SP933z+FwLL7OO15U
L9PrexWO/DHLYi4AJmkwiI+ERTwMGAytJyv8OuyMn1AbBbO/RcN4+U2/FxzD1RGZ3ENSnYeN2+rV
r5duMi4mD0MAcnIsHeJe+/YSQWnQzl/qryWEQxBKY1qz3isv6ZMmWOWdhri6P/LKwNu3crUPTFhm
BhpoDLUZ+eIJYRnxF6f52aZWX9q5T9HgpN0bXuoI79wKzXW08OnDs63WCbCCTICILtAZ3R4u9U5R
dmikDOCNpGyganfR33nNjI3TJmtImhRQgRq6rLCw9z4pcnWUQcwm7MDtPx+zL5O3OCYE5AS3yhxg
S4WLvOPh9rbNYuAKDU/RAJyN8edG002Q0RJ1b/AyQGZtMJYcaeYIKtQeSjgZsqSRi0u83mCsFWyv
Cl5Oyn/KhGPhMitZn8SBtyg/ln6E8q/MycW3LQCnKxsaoRCpz8/UDHkhVYXgogcYx4PRFsdQ48Qq
W8GXqf+xQB/KVdYgBznShRAEd4F0HmPRkstd2f8bGwZ4ygGJBfCXJYlNOkytEQJ2sjoF5HYUxl0V
tg3ehzrm5JMfYcpnryOjQQqaOkhGiqbGJu1JR9lPFvKh3lbt0yMkg20cuxKRf+Vzh1avfRysQR8I
MYQkYXiV8S8jBDLEvAzND5rU+bLs5nvq2UaUJ3i2NvwpbKkYDkVOhTFv9mIFapvGYQeRIBPxfzWJ
j7KOCeQZLTIRBSETEhGSeElGSCH1uW6NQePrg37swu6QFyWq0olZWlUEwjExh1xwQMDPIjZv0VT9
6pqUk6hsHCoiahjRAtekiKCS2Rchgp450QzDWwBuar5Ehku63/84sMJ+aAaE0WVNBdcYc+PNIGqC
PpNML9C6b9MYgzGqyb7pSfAK0YzSmiK9hG6fUFmjLoAudOKNZ9OLcXXScMgUaJMaoPdjLr8COH9q
NmB2XSZySFpMrfcZeSmGTgC7ecady6bLuWWOycTAfBpAN3dAew26Ko/I/+7SXXIXvBunyh3ccE+s
LkLjT3IxKX0/c77nhhuiMGQCrm5dQsWfcUPpEudziTjCU4GJluTWzYUvnM9Jn8Gr9Rkm6LoxLCVf
qd3L0iBXQp+YnkL2vQtd2hPEH1yZ7JUDFX/gNW02vx7eKHTBTWi3sZ3wRTZCOQyLALdp+pZDLTsl
0blL01OiKgLPKSlbazOJAms4qOB5xZ+vfOywGKHYJfn/I7fatojGNq0uUmrlzxbVcskVDDaZHjnT
CeQYwEzM5v5FCBzN/0U+tRHmyAT6vDqkIJBGGmw7KKrFOarKGJIU5/K1Pyx49AunrC2xQMAxuKJj
fAdsnq/kRPeOPTdru0x4NcnjaMizGflDbxV72Z0nGxJC+QvZ6270TT8s5+QA9e5z7Ayj9S/O7No2
/Qqr76pPSjEbPcSzaNo6Dk7tGw5EdiigGPwfMvfQbl3DtT365yt7RqkP4KzBWw09IihDZHaGzOv2
mrbuhYRyLArSGCa/kuqS4oy0cgem87FY7CZTnDgowcRBrCgwndumth6JtSn6U1arSaKkh4I7uCKJ
av4Ap6BiiaBNUg2u+Ol1Co6jKWNeDZUGkFaztJf1JEu5JuJo1ppyMdrfHRSeTUHZhUlvOFKgO2lW
7YBMvZNr5He3F7n5yWQYBaehhJk55pXSk6FSinHSvd4Q7VCPXrRAfLxtYiv2xfr+tsGWtJVQMuu2
ghqM+FWUDtWe0vCXQGV8H+wOjB3jT+mlQr/gttXNe7cyyjzxWdT3bd4juagahHJkhlgVpuagp6Y8
9jL52Xc6B8TP2UlN/nxcUK5BXm+gkt5G8Q9VbnZQ7qo4X2szfFxvJXOjiY5ah1ThTP5z3vvNitva
FnObszEz4qWBregElSW7q3cgQnPDE1UViGa8ebyEkLeDzKPQhoFO5hqc7QGBhghEp4We117ZilLW
a2Lu9FLXba2gd+iVHWZuuhI6BUcBj/hMaTuHHLWVfT2anKO46Ugw9iyBalkhVxRls5yk0P9ddG9c
oNWiLq0FevBjnIFo9faZ3/5kK0tMEJapdZs2AwTxNAvD/rsE48Ku4dD3LSoceQdmEd412yqSSiuL
jP/ow7kJpSGEFHo6v0eivJcWGZBI7ThJYWilae0ZlBj09jq3jWLoB8xeOsqjzEHR2yAVZtxgyOX0
oKZV8K5JxQNC8WdQPUiWNlfPctoJ3m2r/8fu/jHLHB6ol+RhXYtUU0DyoDNYeGjagFnDKK0GFEsP
fPLGj/z5Knqgc77/WSkTmeV4UScoYxeYXMn2wi69zN8gmOQAn6TbzRH/guu9AkZqPkUH0+kP5qn+
Luzr7zLm1fzby98+xX9+CnO2IlWTJ0WBDkbbqU4nLXsSxu+ka3/fNrOBbcVruFoyc6KMRVAga4sC
jXyGvHnrLEcVFVGQppROryFC4xUCN73OH3ssxDMawcLTSGDOLchoQxXA6sTD7SVxjitLxiYPbVMp
ATKxeupBwxxZahDtpvQg4+spbWApKoc0YDvYNTGSDrgCXnaWI1xOlmZMOnicwQNAeR9VVkyAkxAe
23fdl9xp2nfnA5+rbGsrqYCqRKv7xhVRSd1pcoAOQORj0sAJ+v0QRRxXunkH1yaYO7iYWTWrsWF6
UMxKv0HZGUwzqa0bb+le9lTU7aJgd/vrbWAEASGDzr1kojykyFchUj2BNFYJdA/sNvbsgnPtLTxQ
JJlhASBIsQ48MqqtAyMjx8RgAsxdUXMUjamnddAVfqRLlyyA2kzVz141ZaWv5uV+0fRnjEROL5yF
blWL1maZvRWEKBCMtjY9GY3pg3imHD4SWN3+u9oUjYdY14ZiEeArVLAPw9NMvDQGRbMMMU06/wVN
0dbaFEkG/QRYGq41+4IxH/NYEmgwA+E4CAYtl7/EtvgzSpsHZm2LrnyVOEzmnJOogy3pSV72oysA
76jOfujOPykRUyWfc4/LrrK1nQqlVUF10cQ6mTdRFedGgMCX8LHAv9TEaKkPoe+Ov8St4HptjDkp
gVySQVkQqVUq+kL5Tgu+x+oPYwIcq3u/fSq3fMraFPMCLlqZKy0xIDdnajslWjzAkb7cNrG5GpTI
JEr4gGCGOYmYXQlyYMZDP6srSxJPivHUit4QPwsmL3LZ9F+oQKio/KqUd4dZTqs3+VJKkDhYQCWO
HMgBBQNayV0DfgIwrrq8+GzzMKpoukNPUsI0AVsGFBqhq0YyQTe9AVv65ExPtZ3bo3IZwImAUQoD
2FteqLD1zVQ0OohJ659XXYFKS5JMgsv0kIVZJDqKPA0Mer5Y37E2wJ4/PSxFs28Ln3S6LcWJK0HU
FNzzemQ4t8/G5lMKETfQ6gP+JWFo6vNlFqQoX2oTc1TJXvMm40DFzUjs0NHhwq1swIi/6ONecHiF
jq1DqQHeB4lACBSjV/DZrtmnetP0fQzhyMWB3JmX6pqtJukZ6hJv5oSB3H+x0P9h7bqW3Ma17Rex
ijm8khQpqbvdyW6HF5bTgBnM6evvgjxjsSGO4Olzn6am2lVbAHfCDmtZjoxtRPBiINRxBy0nqoKM
AZ0Jlt0a1lOxiw5ACwtjuutzUMmxVTwQJc/CLsWWtqwFs7+v3GWjd72ZVZYZIKHYy4393VzAPHn9
dNsyLA07aqipXoxwanZZW3aJYnxij7dWS78V5fJyXcSWTlqoovwtgh901/S4kFsjRhNJea+S952N
el+d+Nj6C64L2jrLahKG14wRzB5TbxpxqMbzh9ohIPOwFMHI02YWvhLCn6ZNzLQda+QCzl49jugc
Ac7vWAC40NyLEe42vSKogTDmAoINA2O2r1WgNlRQLFG2dHtgwKJ1aD4oT7ofPc8+qnv7SPQi3/pW
a3ksAVup3FK0VmqyCF2UCJLqfWK9I9MNjSfBp9oy4rUczojtqqRR5NRFaFaAm1S+lpilyjE/FC0A
RRSu0WylAAwCA2VRtJ4uy/hVqTqJhXZvPMgvi27tOxUTXk6zT3LjEwoe35ys36lOFsgL7XYlGT/V
hS4sUW1VM9e/grtbID3My1hh1dh6Hm61fQNc3sVTbwthlNm83NVx+ctVpUgdWBPPwoCoFX/Rkp1W
/KBy7UnT/rrJbdbdVofiN8pqTSGAmH5b+sgcLR/c4KPQsdfQ/LnojdQ9ppuXip0rRhUH8+3fMzw3
dFezAEPFZoBFMxHsoq4JZNaysoYZpEsl0VLUNWpMUYK41DNpflPT+Mc8LYe8GL8vOR7j+iRyMttf
8HxSzuzHMdeyXMWEHZvFWHz9Q/4phwPQd9nRxg4BkB5lH4O94gRl072t75hT0lKx5pLmuOOu9i1X
9Yxb1ojva18O8j/o5m257LU4TlXnNM8TZ8JBi1EDcNpDGRnedQ3dlIBOL4Y9YPgXaYqpgA41atEB
zefaA34noIvf4stWEtgvWGlJF1satWIsyzt4gRLdxf+7I/iRUY92C1nwFt04jqUaFh6GCialkbi+
FtZiFj9TcwIehBj1tf6u6YVg1htm9koE86ar80xJZ8VKXLEIx+iXGSbNr+kIsJYfxTFuo3z2ShyX
XiX51Fuyjg9UKI/EYDxZWG8e/etasOWnXknhPxKJuiquYnIaqYptUB5YH0bQDqsysNibYScQtxFx
XonjHp251sUYMsQdmvnOPPaP076hR8tzQgp8WmBziWp1okvkPJXRpiogq5ooKKJddBq/xLyjRQS3
KFI+zi3lttLFfaeVYaUBvBk4eSBQFlycSPk4/2MrQ5yNEbThV//7b0Jc7Y6l2Y31B/1v0c1xHihm
aIc2mC2Dvn3Rx2faAvJJoA0b3nytDPwAu4L2WklphY9DMx+Pdr+pHqwB4B1D7deTcJ0E5skFLQve
TkGAxED4xUAd9pXtcSRIUDE5aqKhkj5NXSsIUJuXdpbBj4iqeKgvqYMNK6o+Ls7iFknhJqkAf3Ur
FuEkALgD5IyhXryWsyjqZ9TCJMyZ68cCxSGgSZu3rHhD27suFC2gbB4K3IqOg0EWoCxwjgj0eVZU
WqC+lbtAGV/6Cu67Fe2pb5oQ62bLmChB0ZRTtyTV6qaiLQXqELLd3nEzI7xuQpsSGB2fiQkSAwMB
r923FbVEobMKDA7zx6yObtF1AiMVSeAChD6bS9xINajjSaq6RukQF1U2gZBNo1kdg/samT04HZaM
ylDuE88oO9TmJWBKW3gM12EVieY1t15amNU8Xxs79CrqgZIykp1kjgJQtrMCVEQAqyrtBgv1bLTi
OyRborbulsIBWw7ToVAIAyr3WqQ9ZnXqaDYJ5dZy9fl9ncpAIBJhh2wVugDadBbDxYZ+mZdeTw2C
N2SWeNhZBuiDg8ThwfG6nbJrFRS6nFZgvKKzcaFCtkqJ2KlGwqQAHO+zoRybSLDPuzU+gYNhoNK2
DAurGryKdAQ7VYYVAyQ2Cm0CdNE46ACewUBi0118XEB5KJrm3DoXxlp0UM5gcvSiGFSMRsnqDEYw
qOhPIbiTB6xcutdNeAP3AXU1lCbZEKaNfTjOS8R0toGJ5LBlb/I0vgPn8X3zrb4b3MEDK7e7YOy/
/9bdvaE8aWEQDHNnGIxFT4BzHdWiWSSVgK2SExCSkWoXg6BbcDQWwPnwtJbBOQ9VrquomTFVbz1H
ofWdVTWUvbMzgZhc3nS7xUvxzADmoXAOd9MO1pI5demAaWzEsm1gv3Dcze+MbwWrWCKaZA+dV4G1
V7Szv6krq+vkXEo7N1PdZw0qoVih7yTJo0sgK7WIgl5jBsxdKVQEDxyYAEa/+IYRumV0TgfdDOws
f1d06fMYqdpekWPq11URKF3/HshlACossXhdSY5HnekTnkWYNYr+6hcshyrdCyJ67I+GstOBLdLa
zfCg5OSxVbH5YThHzUG2t8CwLIzjVbGHxedHda79QZL2AIUDXiq9tYdUCeyicLzIKAsX7dd3nWIJ
kB4uvyIIZxkM0j9ExZxpYAbdkUcsfgd5fWCoKKon2WgjMfKylD444XIn3jm7fD28FnpCbFsFBwuk
wjEGOpxADs0QV8pwSexbDdtHWN4UdqyYIr76nkwaiAfRIrBRcebfeKmqzzHp2BscfVUG1WxnLykj
4/QM80YDK5pMPgusklndNZGcVc4OFrWAHcbefOUBOKt487E+oOZhs1toiRd2wZ2PM8SSkpHISWMH
VAGspTa6EoD2EsMSuJotMQCJQu7IBqAv0NeMyqlNuzNwpvjWWG7sNixUAQrAheXhJGsR3LXFs6EV
ozLYQSNTf8nBGgQyAqf8uFiikCA6DHdneR5ncYqtnSAiB8Da+2gxOqnsC9RgS/PW5+E81tRPbTQ1
aHUw0jIGZtBnyIGWkM2YgNNY/G7dNOe1RHbulWVJ+UIytB8YL7xnh1aQgEy7dud01wYYpwM8LAp7
eRjrgpMyL8Hr+1oslxNp5hjZ4JgyAz1/MIpu11Y3/fCRAbeZqgUQg1C3RCYm0hUuI1JGVUJTDifV
Qy1Qf/YfpMIlH7R3DRpmRUD8aXQXoP8eRBnLZaOOKSlD7URyC4pufmJeA5yiOlWZjdk3PfaiEPRS
kytjEaHCGlv+NfnR4Fktx8EEyDHvLQp1ls3PEEl9Ms4ktbD7clFLYu134Vm3/NjqrPxEkZQDGU4q
ULFlm3Nt5g977W7ypLA5MgrCUVQg3vymq+Nx9m+mVi43uZqEqmS4QALcK8kIanjVt4cf129yWxI4
NDCzBE5XfhOhkfohjRuCifVpMb2iK+/thTx0so741+oCt7YZ74Ct91saV4VJ8sHqdQXhgE3TGrfL
za9nd38v7sMzl3JhiSjNsr4/1sz4R5Cu4PkYOfhixpw+gdw1Az6m/l8nkE8WcJbBWbuuSBppVQQc
Y4g+10r6caHCYsX2BzrL4MxblqKYKBpWChh13PA+M9zkEUR5iTc3e9Bk7KowvWumMHkW6vym017d
IPexeqPH5+rwsf5ui9g/FcDOtP6pLYIpLCFg6794lPNZuRwsHqVCLw3QVZgAMw6bz+gVTMG8K/3W
wOpPs0MTEVMbzK0ID7tt4L9F8+3XKQY6I2Ytf815s0Ql9s3bX+1XsbRLOIjXinOyk1V06kwsrs8D
yrgGmi9w2wMWnA7aM6N6YezXhYfSxCObJWK4VVEWMNSDyvqDUoFAu06lstUPiXQqWZFEC4BI2a5R
UbezVK9oPzWlJXLZohtm6rYS5UwONhYV7KuNnuy1T6wIomOQNsYirrw3Dtfdmio6GJdxmEtTNVo0
2kEiEU/OrcTL+uJWoTrdmU7zcemnd3SSa7dJ9Q9DrwRSK+/rOTvYchK5ck77O8tJn3os4QbYuTW8
RQIYgN7QTxWQvWeN2ntZrnFdSvINgJs7OBpQntBU9CoR2OCpVLG6tExuZ8BFwPrxWZYACyve9JGO
6E0uXuUOT1Uo2pC/LBFwqsn5NMccARBkFgxNZjopo23dDhQvaVA4EhcoY3hEq0Db9aT+oHWC9Omy
NMukgycb1A/YQL7AEFywwdllaOwF42PnN4cyiIP8I0au2eiPcA5GKI0Ls1OpjCAZntgEToThchqS
5KHZTTv7ZnaJb6iCKeFNnVwdjrOAcdSzclHhUDPzppJjV9X80nmwzFZ0i5tJ/UoQp/w9RuatosEK
XLvTArQ6iOMzEoYJawlU95LEz3zMq5e1+58rE9zn47JuWkkADKGYnpfrxquSwWsr5C/6tLtu3duB
YnVATkmLaI5GK8+iYJgfuvaxp0cq72yjd6Xsi748NiPwR8itkn1K5jsMFxbGizTfofXvCn7Hpk/T
LRPz82z0jq+nYctKURd0mt80A3qKQRcpzVkaH6MUSQHLBMqfAcGatUe07v2ga0dVxYcsqyF1a3l6
ZyzmrR7L9+gUipgjNt82K/FcFc8G51I1sBx4Klq/tQbXzh+6+ZuGfkZc7efmk9pMb/J/K5mchUpO
57QISw4sdN5ZASN2JT8TFCvVABwVHxTRY0p0Rt5EsdktD0V7CsydH4XRS/6JOSJ9d6JQ8br5wBZQ
NO9UuBfVSS+bBSf7+a1Pp1ftyt0DLEyWcxRvoE+sQvN3l5Jt6SIVwHiGsFXAPME1leIM1lmolmhK
loTmhMbXZO5pNT//b0ZyMubVoUxbsqq4xlpbPWPqJNkP6o7V0y3lOPv9fRKIcjnRmbiMmRoUwAgt
9ktGEB9a9U2VCrqUIgFcYgyFjDQaoZqhK5+z+HmcapFfYaZ07bMwNV1dmQr4S0KS36MS/wzPD6H4
absdlH6r3EUJsgZBjeOkmJgrk/1oFbfzWO2ogXIsEYHcXqLvvFZvvgBpowakRhFayJXR5IfRqQP0
OG7Bxm76TlkHLZh9ASpwM+jRQ1VV9+hDfq+o/NTIy/NQ2eFUxTeanA+u2nZYBzMQv8rhfUnAl5ta
WL6LgOQk0F3Bpz6daPUhiqySsDvEIMkezVDGnBa2XyRgyNQ9MHNkf7n7gwX2zY9vsC67qWvYt+P0
V0oyLZVT2MvfRWG2vVveFAcUhXUh7P12oWwljVNma+yMOZ7x8FFSQCBOx6rflY3tztlHPfuJHq9L
LEyzkJcBS/RAgB0M2bWJiIJ3uzBw/hV8h6iLpEFu0T162ybMZla9ksZFlTIheZo5pAjtL3bj9o/p
M/VIaN73g5vu053zIKxXsW92YdAriVxcqSVDI1GDW2534OzGow+vPDAse6CzKHZFiAEUZPa7YgrE
Ln47y13JZjq+0uF5jLuiAhYPdtO6g2x6wz6/OdeuBtEkwmbyuRLHhRQdLXtLp8ANtJYHMyr3RRcu
qWj0dtMuV0K4BFDOOkeiSVSGNRYQJKedAp3h1wmsX2CJNmeJgCgEjBuFnshHPXedm+gwYC6/ejce
2OLbdWHMzq5pCGeHKL8RC7TDyK6m9n5Qx2e9V76Xk7ZPJ9M3rYm4baYKZIqMn4fMiZeINi3wq7FT
Ud42icsgOhh54NS49JMcUFDEiUqbInW8mPGZpDFSMjwwO+DwA2z20APR2fGq5eCEXUh8/en6xYp8
C4/5FkPe0uXIB96yZbeZQJ4V0+Fci5PAjZpZC3da9M9Y3DxG9fRIeucDypBeTcHIkWRfbDsRvIgE
9sDPGMlLNSiRBk1tu/whmQCNXdK/BPfIfvoVDXU4P1LPGJqIcxg2qwyMNGT7Kt2RDdC15u4PRoYF
1udwjqQqF72eS/jM/miH/5TkrJBhaYmUcjMJWn01zp3ky5iSvB2xai2B9iVT4wpQCMvzEpU/M0vz
r1+k6FtxXkXGZkzeE+QU8qi5vZ64VSeoSwtVnnMmRo83uFniGTPDdxydGyAnscVSJ2TISSLuRYHD
d7hkNVdi8KpRZHW9YvtFdOc0jkdEOzjXAyhWdV8HsbgvSvDf9mVITFAMT2Dx0vUR/Bkx/ThKmHfU
czkLr3+nf/FUILgDTBPSMX7+QYlUNSUlAufr5jXxhlC8Fb99i2dhnHWBBg54hbGGrvL4nEmaZ5Pu
q9llwqfFdu5zlsNZVWOgQrOounRqwfzaM4r2bEuWbRqJS93CS+RMS20oKmxDjBKJgsH/yZfvmDIS
BYP/8wHQZALj+hfVP5+Ps664nzKp1GFdvwBblhsFmMGKpwDv6X+WxZlZgw3G0hzY6wCDpGhn7f+R
JX6mbZcGjPO5OCsz5TFLTdAD/tMyAKsgSugeynhKuIDpFx20nUD/tx3Vb5H807BKk7zAqu5pLwZQ
wLsWg6V+ihKM/My8/qkh8bY7BXKiDn5cGy8g7pzYrEu7qQVQ2a/O7n95+m6XEU306wHbgAUufgsu
bVq5Gkt4riloDr1+w8pL5m23m31T8hXwIKmgIwLcleiQlygj7CG8EswpjtXked43WL8jObp6Kjh6
pr2xr8Nhv7zTkGbO98tRBkdv8inz+71yH3mskx/tqCAB3HQ6q9/BXXZlOLVSkhZcpVH8ApLKfdtj
tlvKhNN5m7nDWRCvSvpkAa0Sa9qnWJ7cJMd/Nj+YKxWuYG9mDitp7O+rF09TAw4gI4AOfANok+hk
XMK3LJkuVRFKNR3GqlivcnIAbLuEbCWDjIHomSDSWZV7SWJzJxntBgijee4ZrnmMXubH8gAICRsU
eSCC/RvwID+KipObOdLqUvkApeaplcZ4oDQzAMPpXAKlfnIeFABnuE77pk7CShoXpvJSWhLIkIKp
fRxRj4jGwOlkV+DhLlYnX9vhqYu4UpTJkbu5oLUUKFjWoR/0anaz7qUa3ifok2RRdzfKml+oIuoe
Zt4XmfTqcFyMWvrYwX40fHk11WDRuFkS28P0o1tjuqS23DIXzV1sKilIVUDLBX7OSwzmRTYpoehT
MIP4J5X+0+729qtyJY0L+YNZOzRO0MR7e9FsUzlXIrkbpTKAcLFLWYR58VlRgYGlKZj+K9GVeBao
jOgqOdedq/0ka8z+0gOozc+TQNFNhU1RRbRmuKkqq4NxHtpxOqBJACknqOb6c6lbh4jWIKccae/V
WuznDYPTJLbglJuR/yyVf6MvilkUeYfILxWRZ3fqrtAEc/zbedpKBOejSTJ3ba8hL2Rx/jU+jCjc
budOK1mcj04Hp2yMhFUX7ybwnA73yz5tPcuzwhJo6554/FB0f5yT1ka1HnIdh4sW3a1J7yVlcF0P
TxHzwoeszsS5425cZkxiY+s7eYkfqqB81vZaEHsgjgv1z8gKX6ZdB9Y9LXVL4oqbLMLvxzlopaZV
Hg3wYW/I09h1XTsr51C6GNi8dQybQwXnTgl+PSH+fs+Kp7JFH4/zJXZUoewGxt9gGFtfKvZakQky
6820a/XtLnzInJkKeqlhT613c6MeG3mY3GKZBfHt1FC5dnGc99DGyXCGGUuIyOhGG1PtgAjU9tTD
kqByI+06jJFMhS9Tl74vsK8qPw0/xcZw3Tfr/NMd499AR3PQLiP2p6G4n7Rd2RFXaVrBabefmr+v
FbDRr9O+gRRUWbKTmQPIrj8W6DPqvq74oz8Nvnh+hCnCv9+uLnNuZeomo64UUMZUM6ansnz+VkeS
ilWrygysSLkf4zj+dN3sr+sm0KdeHzEak8ZApQoiMTxC8ndDLFwxvm5sQKh9LWKcljYDSPY/hr1e
0/6T0VrRiTg/MudmlKqn6mwyQkOK/SKE+xWdiHMfmCAgzlwi++mIz/Adlg6rQRKQSE94BzNbwRMl
y5c7ZCyzXOki50TMuIyrUcaHAr8ZyHcWf37XhubnzEtHH6DsIHZx80eskf24rh/b41sruZxrWbLc
cQa9K8KS2PdxCvCk0lZdabF9Gk1jqKXzV51EL8kwP3dadJct5jOm8+EFulvQgN8rDnk/x+bnYrAE
TXNBwACY1Gu90jPbXDrsRF8WZsTj4czyrlgmPymzOOTvygUDn/uv2GzXvTm2914fDGhYM9AC8anl
+VChNdqVL1n0/fp3FfjQk+tbPVSqvPj7sxI8Uer2a5uChU91qSba8t5+X6Iegl1EIIlZPDabac1R
AjpYwO6r3uwxwjwih9mOoXBhZxUIZoxt0wr/wGS2zfQsmXM8QMpquoqiRhD9ZFb6a9x48E7jxiw6
CZuy21pyFsi5nqYsi7jpUCZgSGNAa88DZ3dCa8dySGgBT8e//hH/JQ89C+QckTHOA42AmBvk2tOM
aKzdMoDnTHtiFcr5IL7TbdU8C+S8EM2bLtewDAy2GKyx9l9qIK7mwtclU/BLaztL4XxOCiSbTqvx
WnhDKrj5Yl+pJ+dFVIvoaZki7WQv2V8lV+2I4q7YhwgkmezvK5OjSQooFAkfi4KCNLOeE/o5Md9b
xTsp+SnHX3v6wxifrivI9ufC3rHBBj8uQFgsYLkWioGiB8FmeP6jaA7W8v66iH9xw2cZXNIyO/Wi
dhT2/QZczm0DO8tiFr+6wraSC3WWIWvAq8v+iYXDg/QzZ8zSu34RVlWZf7hUw7M0zn/kCY1y8K3B
cwGzso0xraJ6gsvbdlFnEZzHUMdlcNoO44hv5kTctq2zRM5lNMos59KQv6Ucvp3OnkVxziJT7STJ
WYEvwfaR18rxE+r/32JZmz3NTI+G7ojalKLr5BzHUEdVEaUA4vjlOHJ/cv+pC7891TwfkPMd3UjG
tingDTvzRwfmxfL7dfUQmC+Px7K0Skf7hsUTIEYOaIpTYlCQI+qiqViRIC7jaAAEq00lNB2YEoY7
7nTUaDAbSz1jR+dgBGoZKDL/oLcm+F4n3u6VPVs2EPQx3fA/qL9AJ09s2SuJXdJmykLQDZqxIL34
AHr8wtjj9B1jj0MCzzA0AFgmftv9y2Pyt7JonDdJJgAy5BE+5luavyKvrHGOZcwslZQMHu3/yysj
xBiWZivWBUBtAkwhNTWBK798x4aF34IC89AY7uTF++hbVGANyL1uF9sF4ZVEzs7NsVUXOcVQjD3k
1W00aC+FIT3Mhv2hmCTXyQo8h0h7b4zjpyEv3yXN8qCnJnhGyxtAcL8Ifs1mVFr9Gs4NWJ1FlSgD
+0sDpPbys/qBNaRbFAmiAnmfCP1n+9OexV3kEQZJFEfq0LiVQfE469aTpju3nTp7jpMdKkcnYZum
vmZUP6Ox1P14kQR7JyfHcxEZVz+B8xeyoVWlo012oM1GdGwb3Z8lPTQyzZO6LPWSIn8uteIncchH
pybvZsla/MrGvrRq5vd1YYVd4vhGPX7LJyloSvullLpviZm/pJFxoMS6GXLiS2k+B52kVIFZa09d
Jn3BvwZ+u/2M5brw+jfcfA6tDsQlMY49ja2jjVEwNxa4bGkQdV0QtWkQyaJezWZWAYo9ldEU6hfo
TWk/YNBEna1AMumI2k76rbZFfGCbx8G+E5CwZUgxue+DpLaqNGUAewC4ZHNtRs22lYJEz+bd3MEi
r1/e9onO0rjLyyNLqpwYjE5LB9aS4qciAu/cDE+r47AwsnLa+pRlkapEZlACE6R0enepQDZGF//6
ObZd9EoO56KNrk9IBC61t3W1NkORAyY60NmgkcYjbPV9XfcDY+fB6troyrQ89ktFd2NbAGGmrHqX
0uJQpfpdXGvUxYBDv6sGULxqut+WdHLBCth7S29/AfTQY9kNAiPfflyefx+ffRT9IJVjAyQHuZjd
dtoROyTgfdSssNVvCqV2affJzL9GKPPir+ZCBGol/AGcFs/WNMZmDb86H2UMOA8xtlcHVwuj7wbA
FiRffbr+/VnUuPBqqwNzejwtZZLrJxjranmc4E9lIw0GeX6YwI1e6C1m1c23ZKyOrJoagiSgcRwu
Ry5UpzXjHJf8eyc6OUoAUPljqNjN8LGWyMVOW5NUawCWNmZUonAMl71afGU7is0RjFDK1+tXuvkN
19K42FjWFYZXc7Ruh6DIjwZIeiM/d2Wy633ZVzL3DwbEmFrwn/EsErBGr71F2tJJ0lskB29IfbZc
31oWp6K0zsmiMBwS9cug3o67fAAvMKZ+AhD7tN8YyI94/n7Lua9lcmoaxQmZIgUAcJoau9pEj2D0
/qQTStwK85/Xv9+Wj1rL4jxv0dkZIO0oQA+KwUXi7I5ToNStW6IHWIqg2ESXybnfGZQ3NOuUKJCa
NpzV59hud9ePs7nxuD4PlxZ3lhKbxAQBlJV8ASftMtx100NGv3ZUA93N4FlOizEN4aq6SCXZJ10F
sDJTqmTqMTH+BpUUfTLeoyRGki+aHQNFr3wYEpfsTXQnlI+sOzf6poqCK7YNSzfxhWNSWxWu9e1y
rkVhA4VzBMxfo5/u1KXKvkwgaUs78GLH9hN44SqXDOohtUly6O18f/3jbmUJa+mcqxnLKErHJgUZ
uek8ahUaZ1mXfC1sWnjXBQn0lG8G6BLmwWSyRAHon7DbT+T9YteZQIjAc1onP77SGU2mJhYPQX/I
cDokN/YQ8m0QjWCMbzfU7igkghNEBmA2v9ZSNOlISnOQspHZZRyPQ+v1n1s/Nl2G5VWKyE23wi0Y
RgBNCAohoIBytii3+aATwN0jvc+9Ko0wuq55efyzmbE3Nvv6sIiudNtzniVyZqjIc1RZGqjuDCdz
rV5950TpHRmjY9ZpHxYyvkz9cJ8X6QJ2xPipNpp3RSkf58rwiaHf2XW6uLouiR4Em2nn+iI4i7US
VV1SAu9gFw856xxUCJKZN4/PavAnAUQR3TxnpwvYQvuoQtKBcs/omcf5y6+lZA1cNikkYykZgwrh
HwG3i74BZ6UpGkQ91fH8ybTBHeV7K+pd1KjdRBv862a6OaywuleLSwSUyum1wgCfp3wsH8AweEhc
DYh42Zf43npSP7Okp6jcLrSfks7Fjt6jqGm77Yp/6xsP8jSOQFhqB2QiMgXwkoKoGai5clSJ7BqO
aJv+NKh5kfco7E2pWMyguFykU9u+mSaYb16i9NAWQddqD1GiHtUJ74t2MHu3Gey9EtdBhodgPi3v
QeRxKDEJ7s6y42rEtsNKsr2omkDonKfKbl40DIVmVu5ODVAYzWrXyZEIQHdTI1a/m3M7UiIVpT23
UbCkt2NTuNLwfQbDJu0fruvDZnxYyeFymX6wHHtsUDeppSJIqva7pGR/AeXTEORM234UD3w8vh0Q
QPBIUUY8KsnS4fWdq8WLZY33SZ8OLnEWz8LOloQFaW9pzRdqGx9ZH72V4vfXT7rtUVa/gHN0gGtd
6pRaYPeSG6jag2Rb+I8VNkbh0+lgAcsbU503DnjWiYWxtX4W2J7wF3A+zTAkzSgYJ+PggLRKcrvK
TQPHa5Y7emiOVSjaGdo0tdWJOZcGuApZiVIlD4lueMYYDHnttbOCXvN30xBtF2/6z5Uwzoc5UZ6b
AEoGFlCxj4YvhbMnAPnpUuLpkf6i9pngNgXy+IQD7NKWUtoA/M67ECmOWwx/5cVtbj4uZu41Rh5e
V59NQzkfj888VC1tFictAQ7US0eqjL7cKR9jKd5dF/MvOgK+ejhpIKXysMhy3qVRI4PrVrWxjVrn
iY/h9/ted3aL5RwTjR4qlRx6YzbcRY0Qk6Mgdezv13/F5mHBtchYukzb5h/gXRflwIAGZmRuy7mr
VZqbJtWh0VXBNxTJ4RQ0mRua1yVAPrVm9sr2vQUOVj39fP0wm9M6gJ1xGIy/DEx69itWSWM6G1XV
9iOrYC1oa4xPv9obON2r9oZ4MGD7ZbWSzLscswTNbQ/wxmpWfkyyU/nF6JTuUo6xKyftj5ZUt5ll
farkRPOi2BFc7+aYyfrknMPJsiyuhjqHfBvIWVpa6kCsz95VEt0XpgHIhxogoY2j+KlZ3pjgOfCm
zoxdkkfPwyBlbjEXD1ORNgejliRBRNj89qu74b69odO0QOMpwrzYU1HfTM3zOIv28Daj6EoG55Nq
1ZSwxoGN06kufkRt1YWzOT9WShI4FrFEiOYsJl/kGmdpfGoFDtM80+gC7gbgZDQSeaZGexsbMvFL
W/+IKd7CzXo50GnUhzZ2iXemjOpSF4mmljfd/up3cDmPlES1rY4ApqobDXXKevZJpHxr4jr368H4
ltNKoGfqpi9eSeSyFTsfSD7Lahz2KUWKlcqDm2dggxmaAnjnDRKr2JluejoQDFQRRi09zOiAVXfa
NEeu0ReB3ao/G4I1XcdM6n1H2nYnT4CgzuLE7RP9Ts60b6gVuE3R3fV4rGBxJQa4zewPSfVeaouD
wGfogm/J5UXyXHayZGITtvo+gx0Xj4APOggspBfbccFgAUrLWYR4LBLJ/r5yUzJ6QaWmY8epbxvf
qhK/Vr4JTsX0/ZqGcp5Qz3WaF/nE0AEnzJy13gSybRBz3GHszGuBt2AdeqzjZViD6wXvzO2Hx0pH
OF/Yt71cDvYMFO7J2A1zD5JJ0twkOmBdDQW1/FLPnGMqOWE+6uB6Ag2mp089sqNxBFFksl8MVcIm
hv5VbyYgU9kKHFbt23Ymu3TBTkgfCRHeRAbNuc9xWBaUatmKTVgepsOyx8b/YfQZqvEfDMoJHKLF
OcSsqozOlKByDOGeoXBZYObwJ0/xZJ9BNvQe2n+BQCOYHl/TCM5DJr2UKW09ADPaZCuYkE7j2jcU
5VmiVeCY8i4zqi9SrH+cOgxANOVd0se3YyfyWQLNtLlnaaYMKoPBB8bQoTloewztB9axC4Xo7ALf
yEPgtHkDP0xNK0izjnh4WY1gPwEit54sn5d0ugeeNcJeLD9Iqf4odS11NcPE6uhU1UGcpq1fgIsK
z7Dyp2XFizequoifZauPj6l6NhgKbltd5RNbh3ZVhe6nDWrUG6kGRlkre5Y8u6XauBqApyPZdcZQ
7YIE6wxj9k7uHX+oBYohUEab8+i1g6UJmkVgFh0A6mlTNj8QmqLN2O34DN5gPM9t7CxwkapSdCAw
EdsKrC7TdnKd3+eSfU+6NHH1ovh4Xde3VewsjDuSJKPxH8loZDqq9aPIQT++2Mcio75RqvslHv9y
0um2bkrRDtb2VZ7lcqFE09ReLzK8+hj+JdiDQXeAUQjwAP7CuAMvluyWIXaMrh93+yUBxKF/LpeL
J12dqmY9YO+a1de7B3Ic3Gj/x+zgm9X8lTQutERNvyQRNlCCJigPJ5KF33haeJ+JziaSxgWTxgb1
esd2ypm0EjwOuzSwgSQM9K4/kLbtJM83yZzKKjJbrVokUBrWqWB75CvAQFS6URUSguuJVIYLBZNN
1ZzWqEUONI/dWZ/81p6+ALzLF+iI6B45928miVURCgiTXzvcKxwH4agvu6TLSPP7Enm31qJf3BUz
8n30s9ys+Ukseqsx1jZUgKb3gnMJvhj/Wif9KKtGiRYki6XDg5ztIl93nUfG9tyDEfPbm8bcsa/z
j7WdrHGlIz1ty6UGwctbOQNF5n1qlawENsYkDVJ7Qnm3w/+67C9QyFPMWgkbMOTWGxMQLO3pHmMb
vkIqN5tF8DPb7Z3VJXJOZFoWbKNHGND7xR+YzABwi/xf/IEwNPEWouhcvB9BAM6cAmDT5fwcKTel
+hjTJ4EubmeRZ83gvEddsAq0jA/F/PB/XZMRqgXnOsY2yWpiQZqDaUMGXPCr8V4MDtBcp/B/v0LO
hVBttlXbYODmtvSBpLZvyE3gkGUvuEbBp+LBLZLWHlqNxDQcACPSeto38iG9B0qK5mLxyzMDeW9P
tyK6epFGnl41K8XXEhXdrhnB+9fw9H/d0/uXWtVvZeGhMGOgkEcp+3zxrRnqHuMOZqO4r2pVJ1Rc
Ua14u1Nytj0e8kKf8gVT23jsSOADuC3egc0FEPlLaB5KdYeCfGCF6Hi6OdCt1L38Mb1pPHG3nOUk
V4LECdJ/dd1dZGVNXSNHm3SyX9r2Jo6NnUCRmAVck8E5mWj4P9q+qzluXOv2F7GKIMH0ythB3cqS
5ReWx7aYc+av/xZ1zhlRaN7GjKtulf2q3SB2wg5rIZiTXAjxCC4jLJSaCiZ0M0APoxPfAiu/2c+H
FLtCjoSNbl6c4B2QcThqFfZa0EOfUqqacfa76zjH45kJ4226vNVGHfzhrhI11jwrpp/3ljrzQLl5
Yhg342eYe8knUMBXcWIn9a+m7ZGnFLz8hOM72XFAsJPqQVEDmX86ELc5Vyf5ofk5uapbesIvg1fA
2xzV+DQBdrivTXoUEXJsBmFs180OiUcxHELhWXjECTy3IjMPn7ocxyoXYOaobH1CUMun3vmHENSc
+2KXCkgqGlObCQBhgt5l4aGNVTMtXY5pLdp7xbTYRYKpjmNaL6B7zQycBP33Qnw+2wHerTvd7i2p
+SbaBnbkuAjb3A+62N3KcQR+NyfigsX3/ylFZ3cJIjKigJ9gLV3QGlBZyF6hqybAITmflOMvPtgD
V+eKqJIQGgEOsopfSzQsDV83r18aJy9nuYkqXS5rrQoKL2q+F+V9Fov7iGq7XK1NkdeQ4LhemfEa
6A5mLRqQ4AubAs1EG/6Fyp3qGWkVWZ0uZPYsRaJZze/Xj8hLimQmR0F+guS1+O94J8h9FhJV7LUs
GGRLNCvk3XWBG98U1YwFxp4akiSzpF1pHHa0TPE8zRTFncfJKksD4EpHvxMxE1z+e5e/lsb2HQqC
5dMhlOBM/BtReOzT90nmiNhQwy8iGH81iMMYLExaLulGMCC8jISj51sGjKqXpCD1ISCTYvuek9pS
qW0yFP5qY2mJ6yeq9WC9LFXVkfXyPi07yZSGLrCMJktQ8q2xtaLeziCEMuOCh3zM/TmMP6lmuQqi
GDf4Z0tzW0gGX46/+O+VnU9h08sdQUDosZ7wMRIsWD+LBsyqzsdIcGk98halN5z1us7IQgVAb2ND
owBsAL67paSxo8WNGUmjqQa8auIljs5ChrsiOWU+Z91kAoDpwCY8BPGtJErpbvRlU8qm1kyC6Xdm
TLuxb4F3WESnqgV9bdEdyrTFwEs7ukLs2xhSxfXL4kM2ia9l12J5o8e0veYn7f667V58FuanMjch
p2pQSD2g+if6Jiizq44jENuB11xwVP7CGUIQEVVAdYPZBDfBZGpll1ASdWWGUi4QajMVDTHwfdPB
xPS0rUS/a2xKXT/a5RAOI5Lxv34tYLivEjBcAMiBQ38bIMMH8PWCWMtf7rtwgowwxun2xTRIyUIO
OQB/muJu1dar5Naqs96eqcjxUMtf+5J6LNLAo4bvKWF/iM0UlbImmtHjJR+n3zGX7cXxW6C/SGFh
+hPGBgHx2im8N9NlqX4RCoEyVhVk9WJaU2p1kqVDE+NNGuwWz1i6hWqpb6UjeJlbZCfMpE6vPMO9
cMaQKsNVYorKICoYDL76ikpXUmWQgWs5TvI7egjPg8yFktyygrUMRlNoouZ9M0I5qTe8lDfhHbWm
2UwApKA40VPQW8MTOU077h7fYl3sNa7lskozqGUv5WSR6x+K79F9fhsDl3BfHvEqdQq7BvU05Q5p
b35RSTLAYEggne1D6OI4y83Ux95AknOkoWhIeONKmwdbiVheOisHjyJTkaCCAf2UyK8Am33trDuA
95r/wA4wO/z3UZhug5CXsYpp3QSNtGDXeO1uWd6t+RX4LXuTsaJDJUMHdDOb4kgyBrCGAPgd4gEX
9QNLwl7z7NvaMwAPneYmXywAcCJknz4r9nU3tqmbaJsAPUWmKha5vn7KSR3EwGiwWmeows1YyMD2
GK1Jyn+HccVbRdo8JlIf4MiCtlqkTOIzoa2RFY2YeTJ6zY560m4xy2BFB2DIHutdsCeT2R/KF/mj
JcwDTN9Uy5VwRmf8QlJVINBhkabU7dQnv1H+4nSnNtWSygpyVWWJQoy9GcWM0TLAA3i0L48x6U+x
hP05MeDszW1e2acYtvjfqVqXlBrM2scce1V9L6Y3JcQDI+bOmV5UDBbnuJLEXFiWydFARxAK5oGz
UBLHNngeR3DlLlCx4GPjeqztS/r7C7KFf01qh0FXsYepPjdOUp5lN/lgXhrK+wUcsA7QtueVJelF
pWI5paFT/JM1RWJDgAoK2SmIosQjhW51IJi0yw6AW60yvJIMc0bZoOx8TbSFdsbaQL1vtepeD4Id
pf2OGrGXjEXgGtjUOpFInA95LmECJJCDM/GDZ1IhahY5pijzySS5H7oThsBA61wZZxEsRlbcgWVe
qsVTYeQ2LSZLDTJ7qEQnVmOny8pvfZUXppLWoO3Fvv25pD7gv4jGeWVtfvnVR2BiVJkkspRnVHUF
xTdr39ZR8b7uaT6yBjYcUXxrBTv8CuYgmVCLpblWGQ0589qf+n13CIFc7RiPukfRb0wsmP+h3vWH
+SE7BR6oGx+El9ZR3lurtHxHOml73qTV1pGprGKeHc5Pkynj+gxDVogfaSqWNQ4dFvr9gWOoPAGL
Ia/ClJoX/hTpGD8dh+mbAPDEUucBa2yKQMCAqqBpqrDYV7RPUiqP4Cav0x9T/1oYvFGjy8cbboyu
JCy/YHUIPNwMQYiT3PNPeW8qLtlh2bt0FqxvXM09n9nissCwSDSQCxIM7S5Y7l8lDq0+5aGOuvUf
9XguuptfpbEP/ipD+SSsjYUxJ7+bnpcFYIoVqOIGVNmYTJpjjhls3ZiyJJtwNJJ8MbuvJjOm4dQi
8ioKMlntaVbertvZVhRaC2C0LpkqofAD3XexTnST1wn4SONopxYhb/3lcstnMebVURiDrpq5ymN9
OYpTAlq4dMlfJfhes5PmzJi00nfRLeDoEzO3eFn7VghcS2a8VZwUrZ4OZeo1qt28NzEmgKsI1d6q
403i874mo4zVB9t0oide857Hbt39IOHL9fvafEiuDsPG8yjS/TkWm8QLb3TvPwBhy2RJj/4i77st
v5Z1wWtRTEDXB31UshykaB+k8CBYXRJa0Cj+QTBZi2FyrVnokxKZZeLhaYmRi7BwFaXhoDNuvYjX
MpjcvO2n2mjVMvEyOnkx0cxpUJwpD57aMfueS7wnMcds2aZ9UyKoNQS6jtEt4MNaYdZyHMO2pgFG
Tce4mnSxrJDVQTAo2hh5KSJwV91Fam/rI0fZLgkNP2z2UwrjzqVRVgU8RRMMRibn7ux7Cz9gf6Ni
Lc+3K7t3ZEtWTPBaWfF96yV2czT+SDk+fwETdrsxagJpbBOvK3/20mxJXLiQS7IK5pCMC5SFOVFB
+Zp6sTr+IFqYW3Nf1idJlbQ9iOWe5Tg9CqqSoAiGmcV8DogZTPWhT5FikjTBVIvqYBLwaJD+JRZy
DCaVhTeFwotIxSchHo+Sn5+VOH6OJPxt0lU9p7i0WeNTjM+PxLhWZCbYxsngdrTHCtWe9+680Jwl
1nwfnSJA/+imZGePvUdvxBt+tely14H5gIx/DUt/zLXQAHkiajEgdPupHIP7crewyYlu9hYRM30W
nlTnuifcVE6QmkiSqGOvTWQfUApK1lUuz8rHpNEytRu6/k3/V/6Y7BJwDtZOtte/LdAc+UlQrOIY
cOu4m8549RNYZxwoeQFUkhlPflk8lER5VDSk4U3gYr3ySYqGziJl9zMJ6HOVdt/G0OC4tc3sZ/0D
GBfdYPSpaSqUZij4O7Eh5Snn5AZT2xZeBTvuQv2WW1tLYzy1Mvkgufe79GMHfLYbcxnKoPviZhnu
mnYFBweOJ45x2rLkR20ntCmmXxuTDq9jz3mCbyUG6/Mw7m2cujFMaYV8WD9JxS8QLOZYdKBKwTFQ
3kEYJyYULa39ZARDOUhGMBagvjbY2udEBJ4Qxo0Z5VgLDTY+vKEm99JMzrLRc9r0PBGMnymTwpDV
CbnHSGqzRK5Wh3/g7tc3wrqSYAqMAUrmaik2/VP1xxiK9xy/sagNm9ZoVBIxUSOh4si+4H0MBAtj
nOPW7dFO0C1vLFDDKsd5Zzj9YXwfbOOQ2RFI+KKXAbgUgZ3dNhzV3vQc6x/BHFTtAUY5pvCZ8b7d
V5aMbgymkisJ2Aalh24E58yLZV6eGS8+lOIVkaqMcsxpapQKQf7Tu/kTKgSjZFYv+d3wvfIM+Ent
e+Apnn87Y/KmAE+Lby4QwVzCra0sTKOfv4LRn64paj3Dti/mf6Z3LG7nFE+Bzit+G5mJ6dRvfmph
cdU41A/8jcAtW1/LZj54pfYAaxUK3Hp+m0Q7TYosrOdq2b9GH0Mw1JCVqZqGwqXODmKoqVaVjQob
SfsjEKmykWODW0n5+u8zPqvu51wQE2TLRXmnkL8mrPMLE3W7DLgFXew0yeCUNW9jcMvw10IZB1bp
jZ5Ji1Bd1RxRD+yg6jnr8JvhfC2DUVG9amgvyPhwg4Xq4e1oh9bgEDu/wdbkEwq/4KWGSzj7P4PA
E+2lZ2ryqr7bOvJ5d4x+tonm1yQZIg90jC9DBb5Acbip/PhYjtrjdYvkXSOjjqSWa0HU8EV7tzrn
LhjKDoJHj7y31XIxl3b/eSLmQVqUapHky9tqjG/UDLmgXNid9nT9LJtCFAlsDfBo2kUPZzDKCgzF
uDl/Og3qWzG6Enjfrssgmx9sJWTxcKvKUpXIJAnDABNip85BPtCYgLV0aGmqaEi/SneKJ2M5MHHz
Z7l3whOv/Hc5HrrYtaKg9qsRVbnoumB0AqvZEXLs9Ga2VS956LzYFc6Nix6ZSbz8XLjTa8Dtj10u
732Vy1achkj25yDSlkd4sMvt4lTfJYf8r6Qw26NqL6eu8CZfsnrJS1rTf6CcuuT27f598AvUEFUU
/FzCW7bGUhiAMGYB6IB5zkmRNjPZ1ffVmPvt6iHN00ZdDKLFF0ZUwGrkMgXYPvB7aLwzLSnCSplw
msyfOrxrtam+IaN6K0rUNfLpwFHazYD3qTQa46yNugTYSVVGOJSPupd+LzoymDmkX8QzMAMl2kua
ntzyrH5xHhdWj+cpIaqKFjnbpiND3FStAoPUp84k6Q9DfxhToJ1itjbRjUPY80ZfL4doFi1dhik0
VQZ2EjtDNKBTbxQaXga1TYBpg7fYbfIM4Fc7xJAXBpctYc875Oa3Rf9TR5+dgDyBefoAOq0efcD5
eUOLtYhZru0wH+/EgAJLbBJfpjDmcUdsRsGVREZF8xIjsV2K8BAnN738LKicmLCplSCZJjiUol10
BAkh9YiNhcTLCZCeSlPx3ylvDnD7pj6FsE/WWddEkLpWqHbsl5tqTvNf/a49lg7ASazUyW6F2CSc
2L6pj4CzMcB5CuB/tnfST3MfAJUVyW6fO3H6DOZhKyjvpc5tyeRJM6/jv+1MkHuhyQHYCSwxf7Xv
CcgWtJMl1GGx+DdGdu72u2VXIXhLAe3EXRrbjE0rcYyZj2MPensRyfzioxsPKvnPOv/Lz76w65Wc
RYFWbitTMKMp94gFLSIQFrexG+/VO+20MB0Oj/xzfSjDNYFMTqZJYxNMBmwsLHJPlWSTSt8SNXVI
TK02VZ3MP2Q9GDkr1eV4zs1UbHVUJhXrDJha3gMZscdIeI9XyUuwI9BT+hTsNbR3gQTjZo86J9Zt
P8tWYtm0zJjbkQghunyAnQ+OyffMas0JEHf5d57/2rT2lSgmNQOubo4pNDH1SLUri8YNhfNg8KEe
OWI+aocrnRFo0Nb+gA+pNpjXpL30ooBP8VDImr7PCTaaNVLrtjQLrdXUYmQNzSyaUSOeohizukn0
1JdBvpOH4C+1k74LWeDVRTd7sZAYVlFW6H4JBkh+Vcz2qnOOXnSk7EVdcOQwrWxZq2KnAK50mwG4
v0/lW+CtHPtSRBNbKZzJILM7GMP9WFXLVpvymPt1ce782zFx6+TYNTsV+m7KxRg6ilLJHiAsXnQl
Q/XByKO7yRdrqxwj2R5a/5wWmNJuRAyFz0r5oyj70QJHIS3MGO1zawzLGynIXkY5Vr06AgTlAKhr
o/8ZIoLaaQv4t8Qnb3KuUidAc9uqNOOtycPUagrlhAVqTERmuuTGhJTOEOWWkefh85xUAOiOYvko
oIttBmL5ljf1+AyEDUsE3IeX9UNpd7pkT5VSuUCkCW8aolk0nW9AH+KEo+TUMrLlWRIeg5H8loLZ
yjKsvMdJYIlBdNDj4o3ohaMm0zkLc0+v4+dAEypTnfr3KRlKxw+FEeUx+k40n7pBTncKDZwoHd1M
lCszH5NTIcUcS+GpFRN9e0MX1FCKBDej6PPq4f2UxQ+RUv1rHJklsfi0EnYrS8GsBYY44cnlVgRG
RW/louQkenBb1OGe43M24/tKFhM10sbIVezlqu6AlydFEuOj/PPdcBYgiMBqciTX5O26TN5nZCKH
LkEkRkfQKCLGbaRK1Kzl5igq6rfrcjju9KMHsvICmDFuG2B4owWaHWf6LscVVlF+yMWP62J4X5CJ
F1lWGwHgBpDEU+l7mo13s948XRex/RBb3RITGZQg0YYAO3Oe/7zUB9JHVTC1h/xIH+WDb2b2QlM7
v3WvwV8cwby7YmIDJkNyLFkiNmC+D1TqwT29I2fhobeAYOuU9wi/pTn/ui50W6aKrJpiYhmDcF8j
folazwB4DlQkpBs/zBw9vJH7wrwuZDsnROnmf1IYxe9KJRZpqioItQF42odnvDJ3y7kA3HhEPqhh
nPCPai0rmYzmTz1NAckHw07mzhKH9Kznkq0M6Z1KR+f6+TZfCitRy0deKX9NQol2uYzSn3Hrk8oL
51tJu1W1ezn5fV0S77oY/Rf73Ii6FongGBxHHZOZcm32Ghdac2sGTTPwTgC4JtZcKJM6tESNxKBE
Pq0EmLKhUvnut9jRJsQtgvwW2wXvEYlMEiU3cVUdja4EymJ3Imk+2ppYOXOLQomauoVG3AAwUfVE
RgRUnu5uOoPPX6ksp1h9dtQstFIeFCSPgLetm8SpI15VaNOtrUQwUUjOAjGo0zD1aI7SdYtO/k7C
LtMwhn9kIitJjCGmEzijhg6HaZy5MPUDMRWkTn8tXdbBFbyqM6PO5FvJdkK6ksuY5jKRrWcCyk6N
A7KMxJxf8yMYxu57LxAsXoF+01BWwhibTLuShiVSHiQZTWKJWvio+Ppd0vv32C7cDd1oXzeXzXGx
lSIrjGVmfYsOHF2QWfBOi0Ex4ek5iBjVDwo1PTAL3fz3C6BLRrE6JGOjQIlrBOw24bFWYwqJGmcK
72fFWQB21uq1EEZnEIa3rqifJBlcL2PpqRHdhW3BeRRvdu3XP4QJZKFcEbUaJIDZ3wbnWd+L8w4V
Pjd0AYz+rU7N+MV4buwWlJSZjckoDLP+65Vo5lMwEa2NFEGvO3yKphXvCwU+f/KfOVe8mODFE3L1
uRlfNftlOLfACvt4ipPQxGo7Jr40L91hPpcLMrX5Qv6UxpIRTUJNjT4OUk+8Tz+m8EM78AAT/DET
z5+Q2vT36HnKCl3qXx+5ysrF6cYwY7UgQi6iHGn4aBQ1ZnFUi/MJt939pxTmmkIDcEm9GqeoIi7t
ssxD9dCLTYzb7DiSth3ApyTmsogy5VKY4DyNQ1z9pfFQYTcN/PefQEbgLcvf9KEADvufude/BbOv
1NaoWuTBheqGe98Lf6pYkbbnY7tbLq59aX71qE15k3f9uNvR41MoEz2KtB/LNIL660FoKe3jhNLo
uCy8vVyXsx0IP+UwsWMYUl2ZOng5bDIkMqD/ppqjItsSALGKPQJsJ+mMT8MyITitgRrmZUOBeldu
lXLOuaKtj6WLIuppsgYwZoUJRMOkDL4yoYMc0TK20OPcSXjpmrKguCUJeHMtW4q4lsZEIjX0i6xc
moH/48Wrf6KrZMl2csA+xvQ/Xjw+psoHzgXrr3RRxjSVrIAfmIUd0TOdYpnlY6potFvwx+mDaRLb
xXyRcA4Ow7OOwbfRae6a0ExCU3mLcuTH1xVmMyFf/whGY4x0GKaixAbz8hLFG8emAmZtQtAtjFb8
gIl+u9sRXgtmS4mWRwZZthqQWTLxSBwrsRt9lJ9FA6lNdtQnHoXSlrtcS2AcGXZOu7jREAsKQArl
5C8pxpRYycsqNnVndQ7GiWWdEMftkjKhsGIOyMxU/efzYZRcziVx5LCxRmmLuUAVa6n66of2rn5M
b7tT6EagS/JNfRceAG7/GxToHOWQeHIZtxXQSsc4UbY46d4e9+D8ICBKKH7XgDfWzSV9UE6dXTwt
aqKfw++ZaxwwnnXMbtv7gPuO49ypyqhqUPiaMguF4sqJC9Q7FAHPkv92/VNvzgasFEdlnE/qd1qh
Uhw53qvvmePf6b+Kky4DVY/uG1d0iRPjaBqGdhqAGBz9H6nHDVFbUXj9GxiXpNSKlLVlisWf/pj1
N301mKmxq0Vqgn3FquQbEv0UMk7o2MyQ11KXz7/KMOSoDodaU31XPEhAjW1+LwXp8CxbMSaThmPF
mUvaXG9ay2MiCRaRyrkxFuNBIy/5QW7lPcB69mgUwf3oQHKbLd1WbzC3b/VwRggHe+Mw7qpTeJvv
JnfpaOaWb8UO+gXn1q1P4PlzeYOIiwVf+GgJg0QAtcVQOLtx7KexOisaagfYcTrFMtaB5JdZy01x
lO0cmJ1625tVxqtYbN/Fp1gWpEb3/TIVAkMBZF/nLNxh+l5+mD3Qs+wSt3jlLVtuWtZKHGPnBsju
gO2MYtqYDk7d9q9YhgYyKeG8QzabZfpKDmPBatBQIOIgDfITk04Wcakz7sbAFMBX7AALldsu21ze
XktkzHlCPXfqQmQOC5fQotZ1aCLvMsF0jr298gQ7/4MECZD+hqFgTWhZpvlqRnpdKsVYgctrUhur
ABfTFDnXfdRm9FxJYGJbmRFVn5fbSurA9cNfU/MnSwXYPqcyWbZFVZVxBS3NaOiLfoJGXA6Qb/Qj
Uh621GaStxLBWD9VWz2QCaxfa2YggEyaR4R0LwAWEPhCvOGIrZfh+jzMnUgCClV5iMfGdKAH6sy7
/Cgflh70PyijLDp84TFQQ8Xlg+VDZKfy5jasMID7Ub4RDHPBEzes5luPCYzq9h8ASm8f7VMcGyuU
MilFERVH6hXnwfP3nbvsSvSn3PojzV6djNEKvRuBlU3V1JOnhNqzqNu5IsScnGPTFa2EMHoRxwGA
2wYod1e/t8N3Uj105et1+9n2risZjDpgJEfq0FNeCgX0IB26H9SpTn0AjEGwefpmyd072lb2z0ti
LHYGkC2WwqATSvAwtJ3ZRw9Km5ph05ico22mDqujMRlp4sdowpJcBZYalA8zF/VxWiYETlx03uUj
XdHzj/C+SheUaSKpHuBMgyVaPWrDzrKFLe6D08K21+xzJ7K1NwGp0vUjbn9LHfS+aFKogFT56l+1
oALO06Lwmd/ZshIflTA4C1OwB108R1E2HS1QqzHagSc1gEe+ipLJQMSwQqkgKTsrmtBbTji9zc30
YiWBUYyyHsNeEVIV7FivStnfzk3ptdkBwESPcvdGhduqebz++XhnYhSkB9TeIEdwhTkoXgMZk2ET
d/9y84pUgGKpYJcBJRdjw60sYwQcawgfyxtQQrP6nTzHoineLvMN4T2AfapX//xH/mkllrkuGgK/
NtDREqnlO4Qw0ASnHN3bck4L6IYkKSCY1lRGQjEWUp6U+Hi1HJmS8B7Q353iXb+gzSRpLYTRCWwg
1cI8oQYXSIrVF/2NNEk3Y6VmppGTY51SRx+ik64FduinZ6UriSnnUc/xJJd3+EGgrRBw24Pc/sOH
rsw7aqpOb8QIEJNFZUfj/JcQFdMu05GUU993r5/58rtCGNJrmJqIkg8L2F/XmKDLAJrpkjJ+EmnR
2IYSe2kBUJ8/EISZQYRmQO8Tlh68j9q8pQUFpHgDdJsMdKDGYCk9r456aWRAEVExv0dVXQOIA5N1
kkwLQyMDUGE/HQMZU0vz8/VzbISwrxKWX7C6HkxnaaBsBJRY66peqbxrLoj29opXKO//kLniMrJA
ooZy1YJkdQmfk1Ix73wwC7phfehoZ2eS4tDhoI+dpYgPY9wBcr/CqAvP5hab+hpnvspl3gw+4CeS
gSIvVPTncsbWipp5unJD4xwEWbzC1IbxfZXG3Fwkl4oGikigsZzowWhQGR4LG+NHe8nulD0fKnbL
zKhBRMBKYa70YhBzDosMmgSyFt/HnEQ831QJ5leD5qQFe47KXCamONqnKHYcs6H13AxgOkQHTHYF
lHJ2SIDscHaQHliBq/77SvFXeUygzsC+MCcEcOJEwBRVG5T7pJ448XPr8ymyQQggnbQF3OarGShN
IYAnXVVdqjZ2pNfmPD+FhWDG+sv1r7claJk5FgmYQMAuxnh+VWsFWmUAVWuGODbVOn8TwuEYN+Sb
of1BBJBFlSxIZyBnI+BI/3oqcFkpoSrCuBcus+AYHTQnw6rlYtj8qtpGBfirNOZoWqtImKBL0RnF
KxxrtXUH6MzQjixR93zzPJ8AAc0FVbt8tnwVygQ5mgRiBcNGg2mI7bxNfmIeysontIKAU2QaVZea
aZy7ohrfCv5kp2XBMwfeL2ASIR/+TNBI5P8X/DE6zOf/oBvwU9atcLC6T7aak6NKUEcJjTwp1nOH
gAx10hte1rWpodISrhWArsgG47kKkG8B3IwC1CUlvjWpIbHUlhBH0HJqAeMw4ORCm4fCCx14KHjG
A6jmq5ImNJAjJQMG9ZAGZjs/Kk3EkbAxkQAlWYlglEQDg1jUCMDnXAAopvO8I2dAdlsD3tHcituW
d1zLYtSh0hIkrS2Q52MghqDe9ia9yeelBolG4SHlwUJuJTyf0hRxCbar8B0J8RTJKT4eUfchZtfk
26T8dt1jbYYytIuRgFNRkXS2iFPWXQiUO4SyP4Gr2YrS2MeAw5I1QMiwGQ+6+h2AJwG+i7qOPYWP
Yfwa646uAbNA5VjuchNsQoBdE4JEGO0jZHFfv13WNE3oazrQXabul2iAHJzIhqWE7VtXF09j0AZm
lypAfCf6PeeTbl7bSjSTi9BySMcOrx5whXXOgFkJC6iX5AHVYQwGejpGnO6zHuusvMf2pq2t5DK2
bRQRbRM8h130Yqxulq2RN/y6LQGxTQHe3yW2UR0KdYRpyggED3TejXUTmGWYcy16+aGXd/e3GHbF
TArGXCqbBCjGnuxOlUuwWhd4hn5ealb6MTwMLafmvKmYwIn678HYnbJo0hNdFlCOVaRfpfBUjWeh
fK7808xb2dlMydWVJEY5jAyeKkxwNnKrmbOt9R+8JtPtsrX3wWvyZ0F0JZFRCy3u/KHH/sIfhLDt
LAFLkQCH0ijyoMU0Vh5LCObWz6Iq/pjXIHb7iEX2zEqh9uNLu5C2PAvATrxub5tKuZLJ5EFa4rcy
AbukK3aaOXZ3ocF75W5qx0oCE8SycSIF6eGHA+MxRoEnnlq77x6k5H0ANeH102zslSKcrYQx4czP
wyw38niBm1a92SZPLUj4TNECvIXVlK6AHcQ42Q02Om4T4PN5TmSjF/JVPhPi9EAsaA4AFZSKJwcg
tt5wp5yNE7FyZ9opNrnl9ns2c6zPE7NPDgBqSENcAn36PwDb/ybH2owKK1FMVCBKFA9GpkTAmU8x
KpnFml1PBegnpdbKJMMTlNICEa03ZHHLzVN452RMn8KpxoIgwRCFeKdFeXnGuqB46mfVbJXEVXos
CKpNuZvz8aacQwdhZIfFSaueOmvAZB6wpydXSPTvqS9ggJYcglABPUmFv6cdDT3HemogduYgGrt2
mExdSjITU0ySlQT5i09QjCICQoJkDGalCW/DONy3yJrBjnUaBdqZIcUmbRPK6AmkqTuS8IGEfWw2
SejU4rSnNdn1g/EmzsEPQ5kAsTQoMWYB613SVe8wQbC2o7hba/f9VLyg6uGAwWVPoEl4Le1JPzpS
3e3mntx3anaf9pllZOlTEvY/2j66FYHhaCVR/b0RxfcBA8HVPDoRrZ2Z5N/lLrKjTNynY2rNum53
I+hajMg/qcPUvaj+WNlzpFGvHmQRTC7h90RMYzerBGCzChS84GLQHslIfpUqJuQD9T6hwIpN/eal
ipXWKtR8Vw6BAEZHNADRyIrm/pUmyblGSicbC+djlll+NFuxLt7RBOEcTddZBGabMU1I1RXlBrXm
kecKtjwbkBGVj/zWwNrJV2+aVsDmjKkquN2EpveIRAJLTeh7Y6QjLu4Mbz7xwZO2HghrmYz5F7OW
5QpQptw0SGoLN7unsIlare2mlnkwIJuZ0socmdCUdnMhGCKQkGc5NKXotwooDOknx6Euf+Qim1gJ
Wb7yKiY1Ix2UbPjbveD5ak53ywuhNtUd/xm3/R5ZyWNi4BxOha934f+I9KLDdPdPAfF4348JfbPS
oSqbgy8yyZCJCbbU51Yx/OJ8wM1HD2YbUHul6Kiwu9QkGmmHYVzB1Srb90rX38sn7VTcgEza4ivg
/yOH+BTH3FcSq62IIjBKeSaWSt3QAhd4YeUtGJmSPWihQfLgGMDa4HXFtjQfQAp/H5O5t8iHi+yD
FuxlAuqWyS8hLGyil1ZLeeMim0mghmoeMMIw3obd6q8qWad+KbVZCYgZzRpd2U1za9nSHTXMEc5O
jlU97pTW1unWIhlfMqWtgHIJtJJIZgCGgRKrayJJTJ1619Vly2mtBTEORDGSqMHDynCn6T7Tfgoz
ZyJo88W6EnAx5hZPipzEyKD/5MW6ZWFYQEdnD7tOS0fn602JWBMHRgxOU0mnpvihDQ++8u/nDmBU
KxmMFQ8Y06hbHw6qr0DFIJ6AI2KR/oOKgU+PtJXLroUxqifoQkUNmhlukv4OZexpysSs0WqrO9eX
nOuqsOgU63kR53WAFGNuFah4Xz9e3hl1X3WC4JZx4AWyAvo4QbfDsNEO0QB2nziNpPtsiDkoapsp
9AKmhQV/ChhC1rzmGbl6gbKTR6fkFRPkiR1q+vQKgpPSDJJxL0rJjVRiy5eUh1CrTRqLz6VqhIDZ
KctvaoTcBoyy3+cJfB9jX75nYVNYcRQGHFPZykbXv5OxSWNQMzWTa7xcMNxiiK8yRk2GfZXdat2x
CLyO+Ob1C9mMTWuJzI3oQSv9Z+zog/Xjb1Ur9v+E9WPzeOrSrUMRRsVk3Nfr1woQ/ARlmXtCqKMA
ct8k4l5rHoRwAubVIR6QVnS82stWrDJWMpngIQWVHpA5CVCgW8ouwmwDp1v4WTtgb7sJD4nGG8Pc
chBrgYyDMJKxKuRGBLQINjDzxAFHUahOf2JIq1MxHqIVjE4rtRrL1n5g0QkYkmT3f6xdWXPUOBf9
Ra7yvrx67e50EkgIBF5cwwC2vO/br/+OOoQ2iqcVwlc1NS9U5bbkq6Oru5wzpZFdGO+WerZzXjpk
8w5er4pBiTgxTZD3dSBhk50ZnRtgGKK0dLFreDGawPH4jDNwG/Ge8puAsVoncyAmQexFDECEvgxE
0hqas/uak48C6JWsJvV1wktobR+IVYjN+KhaZHIxdEgeU9Vjmjx+Cg2792hLcS8fvq2LcR1ZM665
qAvq7xqtoIhBK4h2ZAnOZQubV+PaBOOMUtpLhZqJyRMf5rGBKOpgj367b+8Jd1iLa43xylBLrLaJ
8byiF7FyJIfUCXcGqkE0rOam3rfC+PXaGJesCoBkTfqn1BJNhii70jFu6BhQ4alfdU7N8CWJLGjc
MdGKBgBgF7KqTKpAH1R9LIiAftPZK3/Ulde4ECtyBRNDgZYT1vuqQaM3ldHlZuxegBhjmv776sXS
zfJsdVlkYbCb7Kb6cGqZusfss90NLorAFsczX2AYY485BGaZa4KSIa2rydlni052t0PvFmrPmaLh
2WFOwFjNSae2uuVHHRp8Ym1Xxe1+0nicnS8dk1kPcwwygptTVSFRR5WDwuYh8tTOpaT/pWvO34hv
feOcuxeZHcYgcxIUQZnGqoWvxEfUr0Hc+VSCkq7554C3h8wxyMPGmhIqQE+Kd2l+I9W+Mdz95XIY
GKYMO2GUwv8oKCrHlRQ8FxRfAjCzdUxEklSolGOw5yma1wAiTwXW10DIi9vld1PsTJ80mpDELfQ4
0KAKc5W2E8ox/XhnQarTHZRBdxszUY+dxGPgfJlSZQyzUFJ1aavEKAgN/vxjcvsWw4SRR2ensjto
7NC5mPrT331DlqdkrsYCewuXfPqGf5KF4EElqxetjWIvRRYuUeic2IYtLk7hEm/Ag90Ap6otust1
7HFd58TS9dvzgtlWBk6GUugEUYZOJAR0r6w0FfwhbmannprHPJseFCnqfGk29sTSD2YDqYXEDKQC
kbzQuSKpDLtuTM8yqu+hXB97DFTbiVR9mJLkE/6WF8vNMWyyXZu0h7leDpIW3kU1hKGbUnrfyGjM
Tc36xkCPnyPUwnsNCvXqGPu5LqAwFl7phebPY0LsWoGYmKyl7xUB5bKmj+4wuht6hWa9awu99S5/
dw48sO/VMVXSUVNGdEyYD2rnh0mC9AnHt+i+Xtp3Bu3aLq3SZpwLSAflnkTGIEo5FwXPAgNyUSQp
sZYnod80ECNqvhv9h8vbRH/ipSUwCJeIRRwViU6CKLoVtC89yMogldTJvCDiRdDCuCiDbkVaqwXJ
ftXe/jT3yNk3toVEwoN6ylJk6lpz3vXaElhpyVsS565j9aqRJkGvZwPApomrUxdQs9Op9ILkibth
Ci5/KI4/s2LVhUTMoY4Uwze62FvQCGVPoIUJ20W1LxvigTTbm6CWhOCCwLqsXbGPnXRH51ufLqPc
TUCl8cfvgd99Q6EfcxXlNUJmgboWmfYQsxLthwqlG86SeJ+Kbu7KQo6Hqdrm8D689qu9dowoZXGN
xFJz4L/deFEXq0+ddSKB9DA6ScrkMKNaoR3BR+sUyUHB4OkrCpWcs8X23avCIiRdg9Xp1zMeqMBf
4oWucg3BiadKOrc0ykENVrMabVlD3y5U0xzcJ2m2F78U+/EGCoDg1EFZVoLhqN/zGzteShUxrsLA
SFqXONVqafnm9QSVA2mnfs4P8g/Rk0ARL6NfPpMDyUvRgKdwmVQ5TsROcIiZFufRiMTxWd+HFk/+
D7Ety6CqEOBl2qWhXwyT35JpHxfJMZvI/u/Ohcq8r6K+qxQIH7wl5nyZ6v/906nM2yotJKVGWyje
IteiIzuSfPJS7Vq3FUfEbCF4kjmr45wLlcGVyByr0SQAMv2aDjO+4VxsughkIy0dHAUyWp9/xxlN
isquiuCeYoA28xwsrnR2Lkcm01d33FNIv86Lu3tljbm7dcwtqUWhWD7Rs842x+nfqppje1Rjrw4L
V5Mnd5AqsGTqVuQg8O6dqaz2A0Zw37LRqx/CnMp67NOyl2mvO/IfBA24g13s0MaPLzsE/Jff5uV+
Nmcy3YCa2VZ6VuC7ZlBOnuTbMv56eUGb8LYyQD/z6rqYIGMfjqFFgpkKdijx7dClO7mSrjFj5Vw2
tf3sW9lijiCoNrp20lHzoHNhsgMZp0OF3JHiEV/jHXfqfhccxmSOYDuaGDMigG1U21BTPIQfF+jS
es1en1BNzyEI2iCal/3w6hWnkXM2TPY0irM+9bSX7cVb2udNNm1jzWpTmft+GqeoynMB77Cg2oOC
+opct76K5ivJa4LQmT5f/oibsdnKHPMOGIwiU8cRDikYmU2Mm0ZPwGq6u2yE6ykMuEDCT1oUBY/L
P+8O4m4gAy2dFWk6yrJIrmTfZ2dw06vMx0sw+w7OK4cGTTwwo3/wkmsyEAJxynipy1LwJVP+vgxQ
/dHafyEqcFR76ZNgdandGfrffTaLwZEpipesoPVTNT3IfWEXVWpDpJV3DXEc32LRpDPMEJOZTwmI
8eacROKzXm3H7mdPtBg0meUMFdZwKQLw+aIx6FF3asoEcaxGSI2pvrjLnPQTxy/p37zw6djqVqJO
IdHBV+Y3aIrAZeSNU0BAUYkkLXp71eIvz4HFAIklqaPcjwh3nxM64zsjoDqL/JuGdw4sBkg6IIlQ
d3jhU/1DZ/wYYz8h6O0JFZhnadDyt/eBxWCJ3DSNOGCo+5Tyjs3DdCXeg8bUUSFc7DaDd/njca5S
diqhldqlEhb0zdRC/6kTwhvkTXhKqdxNZMDEiLpSLQVEmep1CDrLvXVFC/t6bBsPog86Ho8HJi+Z
aGmsuToGDJqUg7Fkgkk38ThCmlxLT/WfClkHRwgmyCFablR5rQBaGl7UuX0XIP6DugM0VVlG/a5s
5qIwytDvl8op8tKxoDJZVjEnbuCZYdwEsyTFkCdqHsiqkjtLOl/pavddzFOVY2j7NQtR++cFMddO
juyQIcZo/KDpgPGGJgP041MfF3/3th94K2uMr1iNoc0xDYdmtADh7aw6DW5tO/J+FhIyr/389Op6
M3qel8q6TdHXGFrDrTe/1wMkb/WTthHihqfkbX9LfF41bzsk+2WSpWKV5UZN+pbuLrjae1P0FhXd
ZKkf53chqezLp/0/QoizNeYqqpReaVu6QBqo/1mNgWuLuYpAjYPx1/7kN+ohxaPg9QNj2/H6eVlM
XBuGozI0JeIvMrmTeFNZn9rEz7lzhtsX+dkMc/EIPfrf5wodQy8iWC6K8E4dy78KCrNanka5AF0E
Kp3vKLekfm/aiF8xPMDjluLtHwMmhULQpkkBmiSRT9kwFDwj5/JamnL/sgfSE/QyVjhvIQMmjTSK
Rk/o0IfiGbkJWT3rqCPnXJYupubcCdoqyfj1ss3/uH/ORhlMGeOiT9MKdK60kZ8WJWuS2oZDZ2jw
MAZKO1rCs8nzFQZKijRMjbn4VXU6B318zORcBWwbYDvqIJONFDR5tZmjyt8a+TqS/vIWYCeHBXG2
4knEaX5ucaBPfDTeI+x6BRBzdo+lrguF2mxMtNj//546v7yDZbDrzUwvIDRMV3aivDJOeSnx9pSX
kt+cl0InoG7KaM0DUQoOySq9UFXdYk4TcOTpIUelWp/7sIsD3z+2r5izOQa2GrEcFBFiZX4TFbaA
om/2uRZB3CNjRijj+AnPFvXV1dJynLK2VTElXBbSDhULO5FN25Bbb6o+qvPd5YN9qlO/RJPzyhjc
Qg9fWpa0PP/MRVr9W6DbLWrsr5Idu6orWnZJQK/T2I3xmi+57afnH8DA2UQMaHcW+JJv6SKkMHVp
tQyM5TOY8jNBgn6yZNwWXfJjChvI+6Yol8gSeZebnadK05fLe/wf4HleIgNkWivMA+Ygno/Hz7St
ePuzuPAKaSPOprLdCW0zdM3UYVqmT5brGtXpXhrux3E5Is042bUuHkth+CIR8CAWUuZIS/OWouv5
fLJEs1GsZ6rRoik9F26yFMrmIu+YbF+DvzaV7UkQOox7TDLyxIPf7KkEVkXZlAMu6TZvKxmkSae2
XgikD57qXk/vLjRU01fXK+pe9K9dcNATge/q8JuVaqTSDFd5a779RCd5ySIDN6Wu61C7AabJYwqG
9kLfW1of2mD7sxy8asMA3Ww/dDJONhivIntqIU3ayNlsR02o7KrF+qqmk2KnVSk4cWomN4aJNEIR
fluWubT1gtzJCuTj1c7LB+GfsFfKq2oB84Kh50KgSapXmBpGqXnNmNs3+tk9GFxT2kY3yh4OuBBQ
ZqogFI3eRbwIhf6RS3vHYFcoxmUlpYhQlt7yi2R0jfJ6gELUvCOW186FI5mPFfSOJX1nFoY9KEdI
WNgp5CrKUXAvowzvPDDQJuaiqU8j7mAloTpCftl/TrLPg9Y7dajYRAV7dnDZ4n8E2Oc9ZnCtCpNy
mjOYfNOzVr682Ww/goIpF6HITihaoC+ONiGdB694b0qO+7xoTMgty5xzxGqUagJd/rHe26bBbebi
rYn+++q4h1UkmKWFEefOfRJlEgxIZeu2BSSLvyicwfT/eE/++mBsW0JtmvHS1CdztFASO9MnDZ2M
BfhsE84FwDkabENCqEP8ywhxNNL230rZLbpsGwTixzLnDG5n385LYuBrEhJ0YoU0fkliZ8liW5x5
s1ynmeELx5xtRlCtSiFi/PMh0r2L8AxHQgVtaLzEFyf0Y7sQUpHURhM3SRCjl68ZbdDSQ4HuOsFc
qGlxwkxOKMT2Hxi9tOQmfbBG2vIPZmquiJQchLxG55JkuPFk/rBmoeaAFA8yFAYyOjNFtbxfkHNr
2s7uw3RwyiS/So3U6azpC+4OL1aMQzSVtW2MxhHDlo8NKer9ZejibDTbh0AWkhbWhG7zRUl2SwbF
PQznQhoxKPLMH3SD0+fEM0djjNUxN/Oy6cDklwcaKa7FNgPxfWXemnr9KaqjG23kKZXxDjrblNDl
yOdYoSy85fHHCZDYpoS4V41ZUXALvGXi7ITyF84i25DQRmMVY20A5oFAvyMvMeVUdY6ldPdLTj61
ZN6d5s/TbjE8M5ke87yQnSmfH0qhPMSRKjp60pc2mSJQfQtd7hctnnFalFiYaI/cMYsNO1sEb4pn
1S4r4+MgQXheL64MsbQ1YUHxX4XCVKVIvLPB8xIGytRyqNpFQt4WhBDuMDhp7vXoDVJcZUd50cP4
4URB7idzwJuV4aCoykRLRZMlYV8jWgqHyDO06GM9mA+XjxzvpanS5a8OQSRmYidPQGrhxEVRuMse
pXMqytZJJ/qvzgYri44SW6LZVOycV9LgLZKJkCIzrzRRx52eLCo4SDGuuPzgrJFzn7PaZUJJFK0u
gSv0Pl/2dNai/Yy+Rv2B0pxVkNnodqMBDrzZ7cCVdRW5mE1S3pij/nUpshnxWMkkeaKh0p+XuTlh
p8ZAW2KYo5mi1wMKr35dHPLknWZmtqh9avPbVMNUGdpqLm8yzyITM8Vi1Y414NvHYXTCGDQXM+rO
1vtMyW3ZyBwhw1PGv2yT94RnBWK00WpazcKO9ofRe6TzSc+D+PczVyGFE3xq1JFXJwWCdYpK6Nsl
at8lk7GHPoRjlLzubl5Yw+bHJ8sgUqfgklDDKPlQ1/Fgz5jodeNRhlhWQafj9bKwp7gx7CJu+mMl
WCHnZuQFBBqDPMPwnKTXbiUfbSY7cf8U1ef+W6bMTkXN88FgMMjCypLcKOi9aAYpNJcNbzpIKA03
0NV8YwvN2RoDOJizFCAOtpwm8zu32Wd4hXoxuD2x57K/XL8i8cMBII2Jr6rBJLE6IaqjGldAOr+r
0UgA1mpU2sVdEe0unwvOWWTz5l2kE0GuaBLGDPemDgqTdnlPiHw/19JBaaY7aQLHUGVxptw5NyWb
SZ+bITaHCqysRg2OldyyRX1wu2qGRExnF/nCQZz/aAn59SHZXHo1LuIwJ/T0U+4UOsFqoY50UqMh
1u3ruFN4MRybVBdRnrak+ZRU/9M5MM7NqDOAE2k56EcXQGoW/bsYfmFovB3k+CXLDJhaiwlmHTgK
7SZTvXA/2I1nBbJNS0e8xzt36xhQWWQz07QWlb/GRYszJLOvzA/mveTItv4VOuGXzwAPwliKbiIQ
gJhJiwPS97EhdtWJNu722PoGEWk31T6qpelM0LVM7G7kNY7SpVyIh3UGY6ZWIJoWg2yunm/17B0h
iZOL/8zx8fIieR7C4AoY6Y1GqmlXriE6Y/p97IvgsgXeNrJEfaJGxmXQT0HLiyYJbnsj3ZYL28Zy
9OlLP4gFoUGEAnkWaZl+KB3csUivMOt2G5axW8YqZw85YGnQM7K61nMFU0IQEcc4FeLgj0kTgb9q
dNMxW3yrWD4NZVnZWYE3aJYYPB/luAlLu6MLgkDAEoa3Re2e2J9qR3VoT0jqzP/WKgZa631o2vyg
mxc5GQy2LLOoFR29ImhDSC4HCqb5Qhf6y8keXOhoB+ElUU7pmEvfln1HTXpRJlUj+KWsfhvy9LM0
xH49tplX6lXodWYmOkUkjoGCgTAEQHsV2iI9GXs7TGXwOdUSpChr6VNllrFvqRMBoWh9bQ6KYAtL
43eGsZuM8rEFJYndjNEdmbX5QczaT/E8Wo4ZC3aPRUPExuyvpFb7Wo6m16oIpywyfWxafbqGygPn
dcUJGQ0G8cRW6WR9QsGnnL70UG1aPqvZB84B5dQm2M78CdqJcwga1J9V3l9lrJ9VXv6XPNVwLn1J
BtyMGPLAWYcXmwpqdN1yUkRP42j3fnQAb8W/OsqSpUsZqjvNwcUCqrlXyOtwoM9goM+KxlYoh5IE
YtPZ5XwtzrHL2VmOCbYb3yBlDp4+5P1aT7jVnfE6SsF0af3TeUkL0ff4YLkyjyuddzBZBYS57tqm
sMQ86PMKbJRQVjmKDUTPzMYzhaywwyL7WLfyPgOznt1VUJ9WOtMTWlygJON1+PJ2gMHGWYGS7lBS
PK4rO5UiUOtwiHxOr6YLzsR27msDCCZUE/CbVfFVU8dQ5WoFEGdkfqOO1pUEQkRbm4ZbXSlujFaz
BUMFZdd4UDEFCUWtCB09g+lIXe/QBJ6a9V5Rg8Es19xFnTB/XeNbTaVReKIlP2idBS3tafSlCDR7
TaQcYkV+EDREAuAf3KdW9SXuBuWT3qNBLpwdszR3Y9oerDE7JkKN3ycfU7O1DsaizX5EivF71Cc/
ohK89nkmYiQ6A31DpJnHfhnmwEimXasrmTNEyo1oDd6MPjhOrP+Sx+X3xxM7fVDLS7YUKYrnnZu0
uwmkiqBzBIFF6ihfZAtnUcM4+n184JUteL7B4HlYC8LcIsoHqaVlm9P7Spk4ufBNC+jOFFWorKCn
hEli5E1bhINMXSNLMpAnVbVdhcKec8o3739Fh4AQ+lp1CCP8fv9HYwTK0Bn4meg7dHOgLzPPvAyc
QnR4H4/QzDsiSAxAGBV7mfONY30zTXu2zuaEUqTZlW7C6MPPNG3k5U5fu69ja9q8jlbGmA2VetIu
M+0/qI35ILR6a2sk9JZCe1NrhSpCwgUfT1VPXcyrmEqtsxbXNB5JrZfeYEM96VN3RRz5X9WHqvjD
zK3Yba5sZZC5kuYs78s+oVp7GE+jjLrJPtopOyGEcqSC2Zi+8fhtATyjjOcokVygAIWEUN8/DJZ2
UCSApEo4p2D7Rjivje0aqVDJHgrapgyiJsqWjZEmmno+yTIsXn8be7y88zamrEwyjlLIrWgYMsX9
XybbAJO+IGj0DHgMrPLjis3gf2WUuWy6hXRxRR9sSXc9zo+mcZOr7/Moc9v5exF/vHzwNrFlZYxG
VSsPTQpTaJCVwWQ2noaKPrpixIsfNoFlZYL+hJWJZpZbIs4IH4Yws4dGRwjbep3Y7lXzUAiqJ8To
N5D2l9e1/V5bWWVgeRSGiVj0003+7NWQsnOHnfBdBYLlfta7vOz9dhJmZY8JcaUMfeXFhENACaxP
fGyhG/v9cDU5oytdoyHFNXvOx9vOJKyMMgnDbJEijZhIb6+60yLJtYJXdf9sYrSmgBwSehqGyXIc
NkSP0BqD3vKf1ihGo9fodRi9/QHP1tjZLUOZoA4E/hCfNMZHodOOZt57pOk/ZHV7tGpz3wy5YTeh
NDhzsviI0d71bccBnU1oW/0IBgBqqxQnic69RvGHrPe7+bqseZmFzfOxssGe91JJdItSOM3BYKAb
nJIfg/uOPn8tZ24PjRc9DI4VZF6dIh3FzQNzPis73RVKXTEkLdZI+2TWtQN+oyr3ozJYMIOIqE0o
kQEt/Sz7c5cMne3iPbW3j8dqZxkMyCrowiYlHvfPc2TPVRF+bwQ93i/C95Up5vjXObg7RJXK90xX
cSnvMHdvQ3YNAx+fLwMbzyOZI1+WelJmCiaXBXG6ifu5sadluUk72fIvG9q+/FZLYmIJuerQQkWp
nPSH1qvQegqXLANDenhqAcq8Jbp/hTtu3khQkNZ00C9DpYJZYNG1aQkFF4wwYy7ipJU4XgtO2LoZ
BlMVpzqAMHh+vLzW7a93tsksFT8jGUSB5r7k2DGmyQVdqTtruZ11Hy9b2v58Z0sUDFaXoSROA+j4
SxCFQupAQ2+riDuex326jSi/jLB1jwjNHHVJREoKN+yhkIhpc9kVr7jh0TZynO0w6ChgEjUhlED9
/zUuc3YLtsiRgNJMSZYTcjzlX0vnedyIcPOv/4Ec55UxYZFIQCqmSq2J6EHyjV2NllHor9N8ThWk
lXfZJ/7jpJ2tMajYLKLSSB2CMBRwWk90BHR2OJlbOoOd1vvJqfd4dfGTnxxfZKseba3OY99C+zER
K4+Mhd2YGqazeW199P56CY3n1THQWII21ugHVDWfFceLewFRe3yT7DDFzIFHDnqw1Q5QdBmG0ML1
M/UuDyFGuud8K95qGKgAbV4jJzOk6J67Sld+yL3BeF+IQQtR6KJQEOEYco60Vq7YFsjvVZGT+d+0
oosQioWepQrIZTCpzRQFoweCr4sBSrQe6Q6msnicjaNH5oUbrKwwbiDEYoQW69n0hase6QUdNPDQ
f7ulxd8cg8/csGYT01f2mHsE6sR5K2MGgM6ZNo/pjeyMN/M14nELJ7l3DfA034l27Elv8veVYcZD
DK03ImmkEzKW8EEIBYjNyYsHHaQCcwbirjWHh6SZXFEC+4jZuxomzZOYq8y16aerX8G4zgKKAAgq
4hrtDx1C50+FO+2i40QJo7SP/EGEbR9SJdkUZaj3sUEk0rVSZ0I+ALqTyPB9F3VPy3iFbvrFXnrQ
2QYDk6KK9OGSGgYkEdGEgbY6Ofona27K1CHl4nLcdXv/DE1XQJksgRf390OxpBUqtA0Ua98iOXkS
sHy5tLM1+mtWYUGXNPVSG4DieBJ6u45Hv9HmL5FcHwYpDYoSeuyltC8bwZ6gTKGQxcZA+DEzs9ty
tCQHypGOmNR3RJtlV59Tr8inY2mhtcJKvD4R3jWLEO47hPpuGcq9bUWCf3m/tr//eQHMhTlZvWRM
iOwxFnZjoBM9QpvVWHGHFDcjDv1shnGBFPU6nOkVM8TrI3p6QC59EgYVo9jIq0TGMR6kH3UKIjlN
d2J0b1XGUUaJLm1vK+3z5U3cvLxWq2MgsjWU2FpUrE6qBl/Mb62GO+u/jcLnDWRQMY/CMoeaqukb
sZ3tF9f8Lu3AlOcqBnA48V7R7cA7SAwc5nGRKwK0+pADDQPVy0HxHLrybXYz4cnHb3fgeQiDe12J
HHYzYQ//fAB++4b5tZdsSwAa/AZ9ipAPEQSItgiNl0uPmZUES6zblx2D44tsP0Bm1lOotOBTFyzV
XyrzqyBN/iIptlJC4zpSP8D6bAuiyqlKbcfBZ49kmwLMOZZENYS7vIXujOP+bBeA0GFci9A7JDXR
omJea+3D5W3kGWDQYynCJasSvGin8FrOP6JoyPlO2znq1X4xoDFMpal0Q/cXA3KUwugCTLGl9QIi
fUWN0qcvk6n2elXN7GIG+XdObupBciM1CqZGvxXyGPWHVL2LtUm14876KIgVOByb5EfdDxPKfiqm
6rIJdwmRYzvN1MoWopTnyNtp0tUGMfhj6Eqj6zPQQJNsMfT0g3E17WYM6OGnEhSa8m/ZFwsU1bwP
w0EhVl+s0qta68KfsPCn41nbgcoZGBgMMhNjkrLeQNmg66dHvEYmDCmDnHDWRDBaqmYBSWIeSRPH
t9kifSNHptYJVR4IVrrYfRz+iNTJ+6vzwxYioQNf5Y2Ojydp5WMUixiGIbvLJrYHPs8OYtIPuYqE
pLYc5KwZiiAr7RmR8T4+WsfpMQ7UL+UVuUH737110/rSgVi2/iEPkEYJRtd6P2h2DZmuziE+l7GJ
A/RsbV4dJIRntEkIkzGeUt3SRuC639HMPoQpG8faV/8qD69IQ3Bua7am3Q5yZwo9qqJPzAW/elpe
PZq9PQax2n4GwGSBYFS2Br1Ysg+D3Itv238qP7lNRBs9UadO5CqoDtPHEsRKmYPK6eXPv50gXtln
QqCyG5ZlpHfqc8o2dZYg3z/p1/E6MeliLmCnyYDRcpLjpCFeXN92BdpJgpRH772d21ktiAl/tDkX
JSWPciT2R09rXITuBHlF1NUpP0kr3DZ26r4i7OLEQWyxJlUWLYRQw3Nu7mkigG4jP/fNiU7YSk3b
R2qWL7j0nmfde7/ey7uWAw0chGNZ9oyiS/MahR/fqt6XZW6n/f1l5+MZYKCnGbNQjfA/X2ojp9Uz
n3DbmjhIwj6TB7kKCylHUQsT4IYzq+S72jZ3kICD4FAhcfrQOe7N0ugtcyHKtYwkJpFQPUZxzG9j
yMH2eD1f3rjtsAcqyAokyJABYEnmyqRse/SCI3JL7ikfNqpInuCVwz2liJ33/NTl5j6uDDKnKh2F
pBEETGvVevmR1NAUNOarUSgOizFwvIK7OOY2r8NRGnWZPm09tPGnD4ZfB80OUkPpQ4TUFX8OZPO7
/VqcJNKQb3UFQlohK+S+yQOiyq6Stg6SFEFX/Lk+N+2YWtlhUhz5qBvGqADrn9gcWhtMkg8SblPR
TdD5/jauipU95nx1pqKM4/A2brLNm3Nli/77ag8hN2FoLRW7enoGRhhtoWPRduS8Rm5lO6xdmWNe
Fl0HaglLjTBLg/kLshN7iJ5Ao5icigaNDQrEg1Rw0rabsLuyyVzVqtGnXU0pxJP8Qy9CYEU7SvVj
lT1I4Wg3U32rZP9wzvnmpbIyydzOIQRLjYoq2Dzfzq9Pv2zPf61sMZfzkEvoNphQUW2T6XM/JQep
FfZpa+7Mdr4Fz52TS6JThsj+KU3ywFnoZgRvGKYhWRJa4tjSyAhZW4jjnMIQ2kelPmSPeHC7GEEB
Sa6KVLKv+iOtyfAEsbaB7WyY2WHT0uRhivHgnqrY1/TryBIhbD16ejk7nDXS4/Yi+lmtkdngvMZA
sRydPqYZLOoR0Z5vHmloOUMaKOBd39uhnWlKhmUqJnSwGRxVcjEDB69Ja/8vKnjcysk2aluaqEmG
qUHKlzkdIclTS6DsH8utMV6ZaDbIXHMPSYjJASld7ndBz4lPuCaZbxfNU0EI5Rl7G+vXdnJmtUTm
A5LI6HV01b7lNG6FRii6i4Yl0TuD/XahVRltTFUZtPFTpF4VCy+3v2VAkUH9rIuahf8YvE4FWYDE
BdYyEWjQkQBiRhx/51lgIJpYpoTcUiv4Sq48pqG6TyVeQZxngvE5Qiwidw12Sa2IO05oTIp5isA8
E4yPFVIxykaFe008yE5rv+mi4dlk/ExNJYuYSIdD91N1OulhAEkXB4u28Hb9+Zl4jix5lkgLPn8c
ebQDSpLR+kEfSZaTLPuoRMclbT7OvE7mDt7zbDO4JFuLMldQqPT7cnHEtpsdCdRJDtGb22rU3Zn0
mn95uVs393m1kMb+PThJY/Q610ld4pEdYcoXQ/e+5Mk7njtuIu7aDhPgDVFqifqIbmAaBP1p0msT
jtbWmPAuKopab7utbhB+f8blbwbdyt93cIoHaKfOGCSu1cdhwWSDkNqpfA/xWCdU/Uh8NKrI1rKg
z1IvCu8KZQhIN3l5975Jrky14fjv5ROC5vnff04jL0M4NDghBGl4Odohy8mxsBkOrXeXwRYwNFtj
WJnwUggVjjfPLD/8Hj2KIGxYsDbEIEzdN2IxSV0SiPW32dJs5DCdmUAFl/CwjP7kS5YYXBFquVzy
Ag7TeiS+VkH87JkH0FGkmMAjTjHmINsQakz9cQ8GdY9Llhm4UdVaDVMVNzWJHdqMkHuy6U0744FG
P0jp8cUxeGtlQKZUujhv6bi0mlWCWynap2oyC7uDHDrn1c87hydPWj19euSWw9nCLfTn9Bov5cfx
hFw5y+m3rGxp2kIg6i1j1F2IBn8xysoXevA3WgpJvTRpA3UeWkeX837X18PgJvJpArkpnVzT0YbR
lTep3t4PwuiBEMS0gcW+2KaSjW4oiXOEOIf0hJar3xq3k2HES5sEc/Gu1AqbhLl7Gdc5H/kUIK4s
yEmkg/wDDp0I/lQjZQpq0jx6uGyE+30ZsNGGcam1CvmI+KgHVJNruaMJ0urwigT0VnVp/X3pilcr
6qeZxMj6w5YS23F/n2lfqk52luZQQFFDV+xJbqGqccdZIueCPKlwrsx25pIqRaYUmDicvXGxY9ke
IVvjLTvLQZkoVaCELCPzgvbTQ/SYvOd28289dNfrZqAJvVJ1hSc0xoJ1yMmlV1RODq3uFpUW4L75
eI7JoFGpa93QDzCmooKXFYMXtp84G0r/xAXAO53j1YZi3GkZJRO+/9Re3jqJmz7kKEs51l14xGjh
6Ma7xhk7e4RWKK8Xi3Mu2MmdMhQErYhpXNxmdqN4AkFw1/Fq1fLlNbKkrkpWGj3ogp+eQ1TG4Kkz
73U5783H3spDWIJXE0S8Zq5pRaAGUFdy6gCzv597v7qRbVRGgugr5wtyPJIVnp3bJFKSDCfxd1RX
d/wIgPe5GIBBK08yGyn4S/qov0VMruTLdZV5lxfECTPYpkOiJoIoFIjgzN50JSB+kVx389c2Hzmw
fxqyu+D7p96rle8jrT/H2ojj9cTsRXM5GTikVS89mG42O+ledIvqFf21XB9hUKSb21BfMGH1e/nu
l2zjX0cZMoMklSQKuljiahg6zJLkEPm9lq0Plz8c71VxquCu9lM3tUEuQEiH/aRacM/E9439mhkO
jpuwtKrpYhi1aY1JgL7VB10uB69cut5uM+Of0EzlgLM2ziljiVUFa5qmsG7p/KR60I5rdXPudAon
CFUonq32Ue3UvNBM6MiMjmGTXVZcd7saFH9ILZ7avTNH5lYjedvJvJsEsGXJJLdoNZLyBLV2X/lG
BZptG9GvV+7rb3nnaBiPS/kTchx8ZjlXIxIler90CI38MDiR6qUBUqmdN7vmTt51w47zMXkbzAQv
9bjo1kKMZ5rJP2Xh5x0Mlog10quhkcIIDTeQC8bIYeqZe2gg6dDbK/0+5O8oJ0xiCVnFSqkHUkYk
GB7Lf+RDtGuD3ImC5KPwvvXTAAymLnlXuuNuAHkIB795YSjL0CpEkjGOEKX9WWF5Vn95TXmFEyCx
tKwQa1xSHMsyGIQvw/BNsThr4fx9lm+1bqpaNukNEWmlHVtI78eKc9kZOQeP1Xu1FrnRy6FGN2kb
7wpiInJe0huDCLc5JJ4u2+LdeCy/qiCO8/Q/1r6rSXIba/YXMYIAaMBX2qrqat89Ri+MMTv03oK/
/iZb++1Uo7lFSXv1oocO6RRA4OCYPJlmukav/54Cp3+s3Qvm/vvFW10MXrz992fvCshsq2pEi6hj
xvri/X+rOOkU0/UQQLFkjPaUdmVaLYiJ/v780eorPgYRv01JztowwzqLOWKiETeaqZk7kc+pZe3F
Ktsu67cZyT83xBpxUhBVisfeJZWtvUmV9HbKncVbxyR2X6Ftr/zbohTsFTzuim4ti2flnZKbfgSS
IGZ+VnnnqCG5DUE1YvZ+qwZ6Kmxe7wQTb0H5tX2VfLQG4RK1muPoDR5DzqKxQYNbH1YKptFTQGU9
+czhfuFbrojstLFzHdLP1+/L9vX/vQXr3b14iMExaSS8wW+IhWWbGQ9BrzHt0Rds++rfRqRY0CDN
CNneNRY89scu6G/WS0h3JYO3/cxvM1IEyBfWF3UGdilShUEiHgl4o5IpEN1eWL23aVJBi8ztQHVa
ApJMdbeGLEtFd1zmzpWT4dUmb6YxnvF8j9OXZnrGKbT4p+tffs+EXCBfyoJUAiYM8wvYxu1x9uK9
2dL/4o3/80lkDLWucUgNJ2v2+yZSzeYHSJetA62rPJUK1Wo3csN/zdCt3xfI3vlKMqSaLlaR5SuA
0DqoiDLXrPjp5a/PTW7CBxm++789skynlsRKNakpCjeTU32asTBoB/jJU+1H3mgn5+oYHpNzc9b8
DNWb3bLu3molZ9JNka4witVOTghRW0S43Uvppr7ujSgjuXpyuy9Yv3eEJOdRaXk1Z83KM6FGIPh9
oPy21x6vH9P/kkj+3lbJeYBgSCmKEMg0NSiPRPcMpwroERwkihf9NXLYnWfhA166EmlWEGzlcFr5
CBQOAE3ottjFaXQKfw8btLeLkjcZlqRUZh0veaZ3TmZhsily+LIDmHlLf688NjJGmkYTSyGxDLqM
vDy0g4CakumTDKVN3vVfNTIGzJyh0ZCI0xJlrdNa0WeiYbAimuwZrdaC0Iewy4KQjvd9DB47DfJB
xADaRim+LoSeSKI8zbz3qVbf1Xp/o7fJIS1RCb5+HnZ2S8ZhQyXDAlUX+npp/RJnfjX7Rvc/HjkZ
h53ncRWNGQ7ACg5TbKDX1wMQveFD4LT2JV3XM3zt40ihjx4XIo8TGFTVUzZHHubUwGl3GpM/1MS7
vn//JXf5z32ScdXAIaAHS7I/o475DDz+YQQNMSbqTv+wlPzb1voxL6ILPTY0DewCoVS4+yvFkr1z
IfmiRNCoa1bQG2t7h7cHWjzO4c/re7fjY2XM9DwmZVWpqP6oVWZP+nOR8f/xdEshDOgqe3RRwFJv
5V8TccsxCDQ+XV/E3lmT3E0Y9bwcVn0+w3xOih9L+KXrbkseKNlOj3MnHJOh0cWCW9pTFerSVnPU
qhnuE6LGbm2FxSHt6I6qzcf0izHARakFVSxV51TOMtO6wojs6uD+Sfr14SS8GVvBXLrONEsm3OxY
bnRtDp6qWaMPiSicsR5ern+nDwdaMiEfhVkpGQM5rG9kp4x1B4ZeEGoBOx3TDx9JsiKdhlGUQ5ya
YFGaUPYyaoxIpc5kPDXGLj3bpiVimETVVULMt3f+whcMkJNOQj6vQo2ueKM30VD4eyN6GE1nRaZF
TmOixbTrhT685+saLyyvH/PCctmpaYnxpzUQ/D9q+eQ4YeZzDcT+dr9HMia5vMEYtFrkBriw+C1Z
bpTkM/SOr5+MjyGRZGPd6osFhaxJq2LQ0pVEGxwdmlfdGkDb6ifirfMUu3nyh8qwZE8KwRJNn3oD
MV4A8qv6qN6uAudvHcG/Im++ee4vvpZ07jV002fDmhVf6S274VDnMDzR7MH2Ny/whRXp3Cs1fFNb
4TOZJLHj/KxBseJ/+0py50+QqR1ypcGu3a5zAabqRqdBA7rDDCp3aP5Ky3qNE97FEeuHoirRDM3U
VVUOjgqrT2tRwgdGOXKA0c1uVsyuqv5rnUXID/8gA3gzyFZ/q3GuycSZrRpZtaZVcRD1ALBMQYx/
6Xtqdpsngpoq4JeUggJUOn4ZyfKoxrEImLirxMsAKr1o+tfO19o8EIxxS2WmyuDVpTtlRCodDREj
ewOtGzuVrglhn+NaignVux4iFLnT7lzkzYUxkwEsAIJMS+7aqnpkFX0GFLtR/kQCYHdQv2n6HR2P
Tb97YWT1jpfOAhBGHfxcZaC3CwJZNIptVBNTz+jR34+Q9e9s5NYZJKqlrWBnzTTkI0Fx4pPIGhOM
goNV55gdGmclc5v4N25j6Nb6R5gmhiNocoMwDRwcmqye1yXVMKuLHr1hJkA6sj4rxhmT/U6rOiro
B82ddOpjFL1aBBugZmm6pnJVqp4ooQ4u4UasUTTx5yPBURFvchPTwTpc39GNUwJTKJXoGgUGWcYf
T2bc9ANboiA0/K4sXa64kcjc60Y2jv+lEbngxHSjzES8thnK+6JvvJqyv3/YdRwsAKi5TnHk12Ve
nMNSazPQNdIo4GBJQaFghkT6t+uL2Pwqlzakh3EYB6iYhmEEYALzi0N0agUw78TRzsox7ne2bONi
vVuQ7JZY2Sz91FWBroXPcUYfFmBJUgYkWLwTsm+dAMvAdeJcXf+RDts8QkqiKPI4GMebeDqF1cu8
BP9o637bkNwEb5QKaF8wPGqPsxsD08EfVqZXw+9v9woemxuHE43ZEo3huZLeXt7V3QCt2jio8CTF
kx3PPjWfUronbbJ1pq3fdmQwYI+BnS6uRBWoJvk0xTxI9XwnfP4ITYUfuLQhfZowiTOrHeoGcObx
WN6vjNF6YPh/AZa14VffWZI+UDimZU00WCI/xqP5BUFfoHvWY+cSp/gB/l9n50Ds2Vv/fnFfiyQL
eWdmfz6ItFujzLe6W7P4GP5xLbfeuU97n2v9+6VBAiUGsS5QjY9W92sqyr0lraGjFB6920LJBRlx
zpMGbAigSedB92vtRWQBeVSP7UF5FT5FFTp3Ki9+1Xbe4I8cR9IxkRxTG7ZMT1fL1oEGoyu87KB/
b++Hxo5OwKq0N/WBBcaX3mnvCl/cDAfDi+7BA4AgUdtxJh9r8tJvkfyWwuJ2qif8lhVgCI57L/wJ
xv2SOPWNHqx6Wxgra0D2B/Gf3Wdz4wsYFJkeU5mmGh9GXWIOWBBveBTo9uS1XW13sG8Q/8dKzhU5
tVNwezJ+rpOlkObzrh/pDb/zzrh0wKqlmozJUkGLb/WfxZCek1a7x2SmQyd954NvpWjvbElHbVCG
AkN8WGh6TA7VjJSpcNTnlUUgpoCthRDE2Dnd62eTDvc7i9IRU/NqEnVCwFKa106//Gi6MaibXzoT
zkD2woXVRX80ZiLYohyjqzIOStGKRgEqf31o/2TZFD7z/gLL5oYTwqL+Y0eGQJlpMYKTga2BXRiU
A+oFscvPK2xmKYDZ3A/sts/Ib4OSP2/DqMGMFlJd3WR/9LXOnY62FbDqIHXr9ga/Nt71d6uTXLoy
9em4zAQZIpSOBiXQzJ9mtwMN/Vj4Z6BwvdhCyY83xGyNekL21OjhHSDr90toTnYe0SNEp3+UYzPZ
0FCebWMB6ryzYmCN9eqE/8pv2wycaRgHSml4V1D1ZZgq32hGRPb9z2Eszh1tznpIX8xJPClL9DCn
kOSmUCqBwsCNSPZ01DceCIMRcIBRopv6h0AYfJBzobVmFCxDeEBDK872hpPewNXyub4wIYfBsEzm
IVtW38ihh4Qn1nJL1VaeQn/FmWeuqtrFd46R6r260dbBu7QsHbyuAFX8QCNoTI25lynzj7Zh5zCJ
nqmV+Nf9IN1yFZe2pHNX5oq2KDlWqUL4Sfcr0JLFruGaqdPbxnPpx/4qTDh/m44GfFXkMpsGyd0n
+lTf7hbn1nV93HFAhjlhhOkyjgtTZsM0UhzPVZd1TaTmG3HfHPnNdPj7vPi4CgxVhP+zJZWWUkAb
VNCArt6E+JB8XJ//zu0LF8K2XuTXu/pzW+5rBUrrGqqeBLOdWPxFSFMzJTH0Ft4EzLb1z/6Y+2uA
aBY3g7t4owo9it393LwkFyalZ0Br1GFQuwTBdVs9DooVWKEWJKY4UAgwznlzs8TkIRkmL51mf1Cg
LNpmHJKJE3mal3HnpG0V5Y3LDZBijQy8iOVk4euaWW45lp6XvsasxzhdPpkEEjVqEx1CAjFaK9H9
uE/Pmjk+9qz6fP3E722K9OEbOszNZK55YW/aZviFaTt5wNZ7yCxM7Os6OhAfMrROGwpGzLp+e+5L
4A/nE2YKgl0G3s2FXNiRbm4Oja+26GBnxbCuSgthdIQSmkP7k3BXycbcSeedtW29Updrkx4QhbBM
Ky14prZoX0HLGUBC5yjmvbVtmYGoAbZJg66IKTsCknfz2EM7NBj61G67u2gB2GwvZ98Kfg2NahZb
NYUoijfvb2SutRUfI7XGjRReWjoxqJ6GYL6ZwfFUCH9yMQOHIYao3RXy3ipOvDMt3UwdRLdGlL2Z
nt352DlryWj1dGVQ/N3WGxwddpKraL2a1gfVJIY5uLovzTooTG7XOmSKv9XJl7Z+vX6t1l8s+W4T
7S9Tp9ywdHDfvN9MNvGQR3qKrEZdEChAMNR4nDrqzVNl/0+W5FQeZeFhZHrUBGFcuBGfbIX5ilkF
7d4B2TiFJopUqMdSC+y3ssfOG72sykmrA2t6buvDTE5qF/z9tVyakM7BHGWlZi5LHYyV6pDGH4oz
tX6mqe5dt7OVg7xbi+R8iyhGYSK3KjiLCQoGuZtp9ipoNcFTaJ9z5KLXDepvhIvygTCISYmB/iu4
Q6QgxlwYRywKi0mlGqekJpARaFpiQBhNPLZdpph2r4WJizkGcbSs0AIPpWjcYYzRisvmu2ywgEXI
mMdmHvBwiO121E9GWQyZY2bzchf1GJVtx4Yfupbxg5WF2U1VZro7apFj5qBY5eXsVPN40JXijjT1
OTOqCill/tom8bmZY/4aQziydanSTjYVWQxl7XEC449VQeME4pAGENG2CJP02DQcsLUpyZ3JGhY8
URT09F1cYMKkVhxBBAg2GsX6V0Xjygl7xdELcttwZHaVMT4o3LChi/VNtN2pEPifZKg+QNNk8peQ
o1FXgOSoadXnBC3RXFQHNuLfWeoSHfPc6bLcqNTUHGD4f5q0+yOOhgcrBWlknJ35Ao7IaRJeOzM3
b+mDYnZ3rUE/VWbS2eHUNPYczUHFq++DIW7FPH8u0umOhKCXGJv5hJ78PTTTv1JWxnYXJiiQl80r
JdqrUWdfdKv6RUJxwKWP3UKpP9GEuzHVg0Eb9KBjk7AHNUxt5C1fS4H/g2mImzEaTDs1R1/JLKdo
gXHL1E+lavxRdyJxkDOYXhtVbhktN6VVfK3FKBwrXr4vQ3GX6qU75stdwgoI7QlHU8MTJd3PusBb
0xX8sKRPikl+Gqx4zsPlm17Njd2NoNAdp9slTuqgYXptz208ALVU2CadIekUorBo5GABLXH0FAwX
siLxmZo0tlIwtx/G58ksn5JoPBNjOS214k/NcFcIdA/aPHSNOI2cfEkVR8mKJ8r65X4s0ufEmAv8
vXzOxTAE8VIlbjFEfr5EdzWpVm0efP26Qhd2xPMV5sMpMfiZmubNUuYHrQ2ddkgTW9OV0i55605x
88IV/XOx1IBHDKCHH6ef+UA6ZxD6E37DeZhZiBAtb7yQa4dByZ7Rp/KXIl4cTCd/joYOUm4RBYJr
uknm4Tkcu0CMZWkv3TQdaZreYho3tKeeHmc9c0OrOBSs/JxOulfrLeiZJsDNJlLMblLMkKbCTYtH
CNEVqfowGWXuMGFUTgts2pFbvbCzJISyC8tdtKDdNp87UPqVj11tGoCJdZrNivFHsVCMXZjUGye8
40R8i0n9SRXVqYlbdshF4xnlGMO5qsO5r8SnIks+E6HdCdzrRpu4DbFhbxyah4Ukbq2FX2gEOswk
06HyGZXfwyp9rHM+nisSp85gJqd6Ia+K0RO/sDTLw27p6GwpXmzlAQaTH9uovW2W9kjH8Gbo0lcr
7p/aGGyxBslit+3j2WlTYnqjZd7SprpptfqU6aZmh2H3qlnhoelSXyy9F6vVoe554ra8ehZq8W3Q
45OCzW4Icok6+V5VyU0ylE4JUnJm5jfGnHh1WLssrv815JVXLKkHtVrPEupXqiZ387pQw3jlxVjY
+qTesFH5olSFE5PkC8+ngNe1Yte8fFoKo7cXnT810/xp1pLnmFi2JqyXvMx/DRbGp2oOyUc0X7uh
9KK2cmk+H9VxdCKlTuy2B5kk5w8E0m3KkvgDYHwiX4K+WmnrKVqdtfk6J9lZhORZzwdHV8IvCjSl
xjR3rYx/5gV6Q1bQ43fiQqfd69QaGPR+MiMzaPincrHTsvIi0LDa6tQ+sDC+SbTOHaCuAL3S+WXi
KPZPunrQkvGsNua9TlrugXHhkIckugU/0nNPsvlrnbCvrVV/7qtCgNmOZnY8qn46Vz9Cyn+uTSS3
NebXFITxtlH0X80mv2tDfpPPs222zBWpep6T6o5y0D6qzbGBa63hsyPwT0aYLRvD8KYNU/DuRp+E
wh6hIfuM3OBGqdsj70Z3sIQfzfGj1fHPnWqc8dwFuaoHIVsObX+niuKmVdVjRLQDBtiOY9d6639e
oG82tP23Hk3IqJnOwjIem074C0cHWRR+XCxuU39Xw9JrDPOAeQq34VDrDNMbCIM/qFV0YlGNAZz0
dZ68okKyBo2g2uuS2vQGtXbrMPZErnhk7L6rAqPvRnpDq+KcsO7TgN+dGtFDOfDbRQFCY8o8ki2B
pY1eDmgpOiytkykpHsKOBQPOr6gw6owd7I34uDDkgEPoZNloD3Pmxi3xylo41VDdhRV9mAvVK0Pt
kEeJ38ejQ+bQGRYONNccTHp6Uo3uIWPTC2YVj7Sfjmo+usYSfo1L7ZS3hVcmwo4h+lACJiU0FELB
vYwT56HOct+nSxAN0IZEKF4wDONN+S14KP12Ct3BZI4GnoJsWTxLAbVtg+kMS7dsppjuCHda8sa1
wH2YqOpDF43PQ0EPNFtOJIzvGAlPXQImorp16DhANzd0ARt1ORWnogTnxQiinczyEKH4fVEcqBlC
TnYdGOgnPwlLp4kGcGAuvtpoj9oUHrvJOuhZ8WCZk9NlrdfltbuY0PIoLK8fcs8UCxSU4It1dmJQ
UMrS+Cbt0LQN5zvOl9sy157rfn7UrPR+ssBruKQ3xDKDWFECS1ivKW1GOzSth7gwTwtlh0HUx3Dp
XFFEh2JRwHSn3I00hSsZHwtj/DoWtVtVyl0xtI+qLl6aJHW5Wh4j1EwdWo7nuqIvOwHeRrz/ljmB
VAy9O5nqUmRAATGKPmTC28cO07Y2WuTPqVLnO+H+RpprWjqzEESaJuhd5CzNmlmsdgS9p6Z6iOLm
Jukfri9lMzhGIq2jkkhBafD294vSjNVhUkQneRYIVJ7KF9T6bo2X8aDZuNNBVtp7AP2NJXFktxT8
YTCL/PZ9rpTlPTTeRV8FVYxAsasc4NGuL2kjG0PCB/APR1oLKKSUjU2D1kHaOIaFJTkMi9CDOQwd
RaDJFPbR36YUA1bmwpqckZVpV9UUcWuAyNvGHJM/qGRnQVvf6J0NKZ3gmRXpNDMBXaGkt4Fueoqg
1WNnigHHQby6qMan0iib+1oxbhNEUEYHhmYRfed69v365pKNzhUI2k2OsgHXDC7DWoainyex6Gvh
YPLGn5VwdXsVCu7sOEVVj6jeCmFMhmONrsRePr9xeICk0UxVw7AfgCfSfVjmuclMxBEBz70IO9D3
r9eXt2dAykmzrLRY2aFgYC0KMi1MSya6c93Emm1+yA31FfuJm80NmZSZUmbFgMzWgSpKl2nfFDPo
8bq3ZeUg0dpxIFtHB0ATFHreimWGjAhSrT4rTfHW5CR+pzqNg290h86EZ4xoM+43jjZ38MLg+vcL
f6KMYd9Zc9IEBV4czNTasXCvb+Dmmsy1aqVrW1rYC+AzVVrjCI4+xp2Nr+BNdhmGBBev6762QKjt
tWu3PtmlQSqtSdGXsQHlXqAsvoLkTCBQMP20/FR1087p2HBepqmDbBRl8g3JoanUF6akYxOYQMOx
0YlV8zCgyUKM7I/r27j1oS4tSYtqyjoUpEQpiRniwWozhxrjP7hNlyYkX4/QlUcVz9tgYQXUUdSv
eEr3wC3bp+Fix6QDVw9IfSeWNcFiQXVXsZcjYoPUYbrNHHFsoZZa7M3e7H0kyQ01LUCMZWEh4TZq
O2x+zcASLmR24qzfu7/rV5C9xeUWSg5J7SEiallFC3fbn9dC91uL6myC+ih73mua7B0JqVBWjuje
5CrWFTOUqqLezv62zBzD0wH8ngXKMKjMy+6IzFmlZCngAFzzh2Q5DxYoHXm7F9SsH0DeNaAgCRCs
K1WpHGQUTVJoI17NII5dqL55iZdNHkFJ5HYRNnEoGpiWq47+bu1+o/+Bl9oEmItbqGbIZXUwf/aL
bi5VgEA/RU6ffZmiaIFMueqGmeLQNveZUG9iRZwIyKKh5Tc9JPnwwuLcC+vCnRYFuQb6M3GX2ECr
nuOowFO7xJGTQMvOJynJHKUgh9Egr8ZsPIdGVNpixjTpsHhmPj2SXn9UFZAi6nkw8yS0c0rvMgxT
OSFKiBMcViSguKQk3CFlEkGUBOTii5VlNu0ixR5HASm1KHvSlTlISD7bedjdAxI52BizV3+pM7+b
hRL7LOwflH5BT7jKlMOsND0mgNEV5urCO1so6dN1d7Vx597trHQR8CxjTwjiRtP8lQ0o3tIYxaUz
SXcp0Teu3DtL0i1IGxOJu5FVAbs3TqvA/I3igTLYY6/zt/2px407986a1JIThQj5UgxVwOPYic3c
6VnmXd+6rY7LOxtSRExjPSmWATag4Tvamjff9HZ0RID/uI+X21mPLvGaqnkr1mZnFSwcU6qYpUlK
9/pydk6CLkXDfTaD1z3CSSgZDShPg6ZBUZZliO67HVN7i1mPykUwk0ZTy6IIR8FIP5drtzGK/euL
2bSA3I5BCFpfc733FmatV1SWAG8cWneh2bm6le6sYXO7gBXRIaMM5m2ZIEPQLM1QuogD1O2mSvfR
OniEht19wevj9bVsoUbQ/PptStouo6BtM3TIi5fBxpNIjr2rgKbPL+/Do+GWBNSoLiqd0Hwz/gHO
jK/DTYC5oteH5vP7fUSONjYEs7qBpU8OzcfwtkTZ/AC/RY51DaqOssKZD1G5G3vWOn1JX+pu/j5V
ynns872g5A2PJT1A+DmA9iI1RKoig7zNcYmsXi3jIB+HB6FHt3rBw6e05q7eA2QZt17WKcFE2rt5
zrug0mn3KIbsS6UouU1CdK9HjMlgp73ZoO6ULxjlbBvbcvNzU6MmaRhOi0GaREGtn3L0HJBuo5A2
ckfP2+NcjDvB4tYhIoQjXdGAqWAy9l4z0kEfe4ovi65VFx6EOXwZMrQNur9PcouE+sKUDD3KWdNm
9cQg9hTM5yHgxx+Lo5z2He9W4MgJ0i1UIyzkEXKjnbfd1PZ5nWB6DNz6aAtqE3A/s5M9rAACy432
wsaPOkDr0i4sSr6+TMyoTkLUWtKjchBOcbeGc+ONdhxPhr14/Gaf/WEjEnpnUroXlCxZtcRtGsT8
yMDgG5URns1qp8++URSAFXQCVBwN1FykhYHUpFbTGlsZa7+iwmoPvHwEuCpx+uIQ98E8AQ933dfs
WZTWxSdS653epwGEIMxKPGbjhNBfHIkQJ7XCqdTYHqXSlqu+WKRc6ekMxGJlUqZAEjVP7cACcO/v
ZH8bieblPr495BfvTZ6wWlc1fK2W3w9G59ZpEqSkdgehOBjc3NnDrbMBCKEKkTpEq7gB731mOy3J
oJZmhszpe5Z9iuPZTlNzx8gW9GkFKv7HyrqtF2sqs6qw8rbMAuWw+KtuTn1o3MldOStA/7Gzgetn
l/0uCiiEYuzPICh7vDcWgiOsAGFtFqgn5pf+eBh8wEn/vgwVLvKFGTnImbuJ9Eg882ARzWnR48Ow
Fxdsb9vvlchRTlxTvmAUCfR4gfaLetEpc8bT5HbHCLwL/On6bdqMEC8XRN/vW1JV1LASS/dbd+UE
zF0FGuOguq18xY1frxt7o0W98pHkmEcYVkkYTzDR/Uf2raYuOAjBZcLuAFDInOix/k5uoJtjaz+q
Y/dSudG9nrpozl//FVsIqDVSgbyLhloxsBrvl9yUIw5/aWWA4I9gN0ESdJiCtTxmYdSxvgMxj7fW
x9jP63Y/0uOsZ+fCrrTVFvDFbVFWWVC0NgQww0fmr1S8ilN7xn19iDw0PXOM0a0nNz8pD+zr9R+w
eUUu7Eu3HhiJYUo6+OrZH8F6MR6SoxLQw95w05s7/PCVL+xI994sh15RZgYIYKpnTrfQG5WnsdeE
7bPA5GpsJpVTj2Rwx3gJ7WrelTneW+jq/i4cD9p2wpwsbHT1a6WvQaferf31IwPOAbVjCEZ+Woff
88fI3xMV3L5POmquDKwIRNOlHBL834YpEAoHc11gpCNFU7bLq9iJ2jC2a7U/0gRPcoxGXl6VjqG0
wZANwfUPvfVeYaIW46cMetg4c+/XvyiDIirRZ6DwjR2tAyZyGfcu0Qdu8PUwc4bEBTAnRLrSYYq7
QStCKDSBT326Cxf9RM3iZxFPmQ2sy23bDj4wSrNNmHLbW4gHrq+Qbi7xwrx0xogRIaTKYb7386N4
1II04K/J3Z91Mnzkr+1N82q4ye06wmed5rsBmoR7VbPNjw2KOtQuMTBNuPyOAsdWLbzUs8Bq3DAA
+/3qO+dTc14+7UsobUXil8akJbcTE1qTl4Y/MmeeF5/rZ316RBbpXd/bj3Jm+LSIjTWyttAwTCz5
R1MD03ROjRxFg9nNMHEyqzY9tl5tt3b7R/RceXutwc38kSFPXef20RmUBYCidh7UwkyKNwz8+goN
1Dceas/yOuDE+0B121sFwJEdj7i91Au70p6KiCuQRU5XRtwwgBrELUbe0/uVfxAabg7Qd/ns7Eph
rVdD9o9IS0HVsjoJ1EXfX8+C6D2LyiwPzOf2GDtrjvwDcHioqgI/6uyNVWyv8cKcFKLXVaQagMHn
AQeXk44pxhQauuRpVdGND+kp/hfdYzrZ8r+XC1z/fuF/W2uemJIneWDM5MC1mdtDOE12OEdAHtR2
z3uHjJMnOuJeP7qrY7uyszKVqwnIFTMFyIPC4m7BYMeg2Naw6/rWd/qaFel+AEpXZKoarvGDgSnr
7hF0+ohaFif5uq97un01fn8+mc41ol0SNqB/QziI8Qk3+qOES0udBCBW1c386Nn8ilm687JH8biV
Z61dSrxkyMpV2bflFjS5GjUqAm0wQbzJG5tYrY0OnK3PxO3Txhv3NDo2Px/oJ4A+1kEr8MHxtBS6
2Qa8QE5qL+cWIFfLQw1k4fVTsr2lF3akQKyJi8zQi7gI6GN7nk7R4vTH9jl0Gzf/VuZ2RZGSr3Sr
u8HB1qMJ52ZqGAkBW4MMUNDArA+WD7ibHDSgawQ2nzicKsSfdpa4+q0PR9QyoajGVAqAluRisjI0
rNpAI6DtghE40L7ba2a/BRHXTEhupavmOe4AKw4Wkh1nYz4vptI6QwHUJ22mwrXU+hhNoI3t1fpX
p1gv5dSAam/OX4yWfgaozmFZdhqG8LPQw8WhcepNTW4D83s3VZGXxkMKqKV63xbMF7XxbecMbH+K
3zsk+ajY7K0ypSYw4Ab7A1Gx4WhG/LOitTuXA95zEdCk/KaV2V3Ulnulrs2n/PfnkakI9WzuxrxX
QC2QzQe9IiAYTJXBZcmQOIs+f95Z6545yWEtLYkaId5eOdAXPWD0qQTXFAYekWqs+XhxX75qoQvc
+J4q4s45lHkEWW8oIRGQ8Uy7k8EQeiPg31nc5mt6sZdSICo6Q8m1eb1TUXIE4UFva5m5OGPcPVFS
3VV695Nwy7NaMWG2mqAbVvY9qG2I8GJDLXYC082QEDqdzOI6OoEfpvlGMzasCcww/2al/lN5O3LG
IPb2WKnWSyzfQMxnmOpKIoHASfqsIC6eBbEG088qSLgQzS105vQxeKPDQ9mme2O0W6fo0pzkNTOU
jKBMTP7UMn9jmLllpq1CfdlHuSAgd4ZNnAjECMqx8tTThHlC5dzfRj5ddrFkWy/F5W+RPnq5pLwD
VZHpUxQCgaK+Re3nc9Jpzc7p2rKjqSgoccDWwHOz/v0ikjHjMuf5gthJy9Da1O7UcH18g50jvHVL
Lq2sO39hpeuREkN5Ig/iY/ZtOa/cPRxkm+LHn098fvtP5kDRHv+9Lul9qJu61zXQSAXilBzK5/4w
O8Inzp9q9OTh+vo+0nwjobi0Jj0VmtWYdRpiF3sXmlUn7aQ5mLh9oU4JoWTFM87zL2TjJ+oKf4Bc
+J4T2qz3X9qXfL0mdCVmAzfAZqo62v9j7bqa5LaZ7S9iFSNIvjLOzOaglawXlsKKOYCZ/PX3YGVL
XCy/wVq+dpVftso9ABsH3Y3uc1wF4AdFJ8YbYjx1D2IGvN0S3sYgXyVMjSiXMeKE7QWRe4ubvped
KXPKS1h0MRQpuoxFK+RrhrkeQZhrROQEPjxwa0CXxXrR9Oh/RI7qWasnCjB2YyhMvhEVhXECpOM8
KNOaPJosA2STR+ukOJk3hF2Yee1FAW7zcoTV5SDfayIGk73UYmuWc6VWLnp7GRCVMlYJ5YAxTIhn
okfmcN5ldzd0a4dzmWpBmwXylSJsZiN1lNy4j2T7S9Gt1Bkq49NAdLCSr6VTyhkNak0/Ys7I0SXz
3k5GUbSwh/O/fwu4F17DA6ZSlEjvJDAPE+miy+enrkf/eImovLXQd6Rbmv+fVm/L3M0SNWhp7Trs
MuP2YioEdahnL5NzUtiGxbMIIfYAcLtC7moZ8cZo0wgrbIh20hf5MKmmiB11L07Y2uCujJikndRJ
4Pk0kdUfcSKelQMDAc1keRRII4XR/q5F9PPpBrqCwInO+xCpaVe2AFl0E0xOB5k39K5g5r7rn9WU
HuYxu9ZmjMbV8+AU2fJ1SOa72MRg3DoI0oHdGoDx+6fwL1gQ+o7klP0UOSwuMZzwQwPypqH5WTnZ
J8NNTiJVhbfakMB8AiYyBe2aCE34ik6doVETtCWQDfbn2im+y88FunYPBdJkza2D4ovslQG0WVFq
r9zhD67trXHmb5sLFQwHZCTgFgnVBMI4eeYozbc21kX39t7B3Jrho4NyXOwyqdGHgo7o+FB5FHQK
88fcRQ55VL0W+2r5yUkU9+2dFhb0KTboBW0wm7xe3ZDX5kytAsOTQ+GU6Q+L9O55ABBZ4FC2mzEb
EBeIqVvJRrNY6wnH0PeCye0a+LOh1nOk20jBKalbN1LMB9rPF2OqPVqm/P38avaCuN+2UEJ9vV+x
1OYEBekyrPXHcmrBxAyfSyLvvJVdj9+a4UBTzSWqydVLlhXdGQ/GLSvYWM+F14NeHG8OH/pD789+
NIL/URhCnt9PJP2v16h2o2SNOVzR6Dpos6ndD7PpyiC3kFIbaYfhYUyUlVS/XVtzcpRkUJ2ayhis
a4fLbIpXX06WKyVL/kpiWcQ0u/sgtN0ZDnptW0pK0mFnXqig7n5SxIFp+URF1zbbYz4l2lpijr05
+IMpJ6q9VAx1QEr5ndGb5Ec9kBPnHdUctqfnjHHHX+6brIjqEaekag5Tmp0g0+DTVfGUJnmSp+xQ
tEV7WKII7aY1JqdTarilNK7fBI63+zsUUFAhj0Usxj/FzFnWksosUakL4/vZMw75VXQoj4vXh83V
H4HPxhi3wy2qFWu5NJCHzNC1qNWIgETr2YvxwI79az3cvuZRq9c0h4nOH1NHdYlrfJ0voiPGAL3F
A+O4y5g+8qD7WlHnz9ZHUIfD9aXjgfi1B1WqpUD9QMZmdpnsgIIobGn3JPhie4iEhjzNVFhl9U1t
dbGUuogyG/Ufb2QTNK6MEZAPM9ojiLN4GJBU/eUgikd2jTLaBcvEPJnFv0z2MVrX5RSnsCfgX46h
c1SdlmkQcKXsUSuhWwyjOvgXHBL846MyYvg4beGNhlMdly/Fox4uPuZdPlrP1JUgUKfeDOAYUZ3s
VF3XkEydrxOf9V3FHhU0J+1G8aizonGNgL+F8DelDAaQJCpRZ1vCaXHJiZ5iP77SMLF9TO41v70S
tUPtBlpbi9zNWVX1sA4GZVK7sgspeAy6obGAkUlpbnfTfCgDcaqyF4ZsbXJ3qRVpqbJAiSTAzAVK
laDARheBLD+ltKOgO14+prEWok/7SzLki1OUF0o/PkZ574PE7snMadAPLSS2zObatOLraJFvVmv6
kNvG6NZl+hjP5TdDwZS2lF4UVD/GPXaz7i+XbAkhi/YYrdFjXJDjSE13pO3BJs0j2pkOpEsf1wgd
AFZRYxoYN3uUulRKv8jTsU6HqyTrvxiFzqiYTnM7f+gWO5z65qJG9ZeCw8fuk8s+W/BrFwyDowFm
tUqnQv8j2mOe61o5zDG5zcvsPlpVw22m7Ad4YCCbadaPmMe8iGqqOY1CDvmIl/fRzO+yZQp6SfdQ
9XWtuviMGc7amTGMWE7kyzoWllsrfZiAOALtol5Mc8/UrcEdUu2iIbafYazcIXN1tMz8u2TnEDbv
vlmJFeS0ve5T85Di+ndkpQsmc5JcCt1c6KR6ein5Blkzp2ha3LCj5kVLpnlqV94YqnrDLgaj7kdH
IZjN6o1Pypq5UmLhPYlg0K9ev86zFrtZtAaGVp+0aDmWq1a4nVWEEkXfih1TB0Bz0c+mZysjyDRn
Z4EGIEAkv8lavKFqpUuj7AY0Rqd8IKdOVQenj5pLaiddsKS9t4irsnt30rZAx10T0A+ioxajWAjp
QYgPDiFryGKSV8UJD4GCcHUP2bbGuAvDHjSl78hahspilmisKHtnVOO7WlUEET/71fyNj/4NcKNj
ypp1G7++HOyiy2kxy2YwycMXkKy5aZTeCe6GvUhua4P9fRPCaAnFEL81g5TgygpjcLF2PttBjCOw
fBX8NeQTKErNdygW727jZnV8XhGnUl/lGm6l2ToOhdI5Ju2PUklEUZpoGzmQlLVy0XPw40CpS8a7
e3wBcDn0TvIF7ApoDUS79J84yGZlHEJ2WS1VXQ3hWzsPiCL50nAPQn3v/JcTfDi+fbkkxlJlKy4b
uUwPxjSEykADPaUPiabcnzf1JkJSMUWFVrK/hdZsLkhZcinWS6jIhKp8QlvXEetzU+Mw9KkzoJcu
Vr7pVHXO23zjHZxNduI3flkROe8Xpi5d26MTSz3qGGEdiW7sN7jBWdFeW5nmf4TOwX1RHTVPW1IH
TzsXbOzNJB/FUbxoWRxQYdIqg3ASxKA6lIVpErmF9DTjwji/eW8jEW5dHHJ0NiknI2qjoEM+iJKw
8pj7mFBzFR3Dq9ZFHojiWKFFDkfARYHbPIbwoBw2R7K6OQS8bMQhaYfgmSkCiIoub/squTVy+BFF
KUl1FR7CVGYgsf6h+caEZ+0ATSD/SK2Df0QsHvbm5HGGOTwxyiYZrcIsQ7OEuMJk3fS4rger9NEa
91XwId9kmJwtDkrmJNc7VYPKln3QT/nFP8LH7xH0evuWuLWFui9XuFBRwjJXfalQtSPIR4LSzwLr
sjzSMtDFzWxvwkjOGgcqNl6Ie1JiZcu0as6Krp08V0K7VhxlbYM8Hn3UFzxraN21BHPQ3GegIAPD
spIf1iTyjVX2bTJ5FZqiBXt+FhSwD+zvG+jJzdGQ7PXvPTcuqTs7TMWydZjctPDgnP3CsMZBUJZ0
hTozQSho/egn+4J16K4jWqKtQx4IO99Ea+PwR6ty1c6Ymh/zp/XI3ovZO2rrvMejzoIdlsahUD2a
tLOYrJ9W/wUmDt/G+JmSij4X26BXURLnSBzylJpRJeVQ2MhuJ79TjsTNgjSsqxv2ViMfrPRG1Pz/
9sGNM8lBj96tozQx+cD/F+kzzhgHN0mc04yCKSvIo099rPtEW47/0eM5lFlobM3mCkXMHpvI0mcQ
ukk++IwgnARyIOELqcAL+feBTK3itB4VFMwJLXH2U+NkLZZra/ldv9JLCnYvZ9Ja4g6MInsAX9Is
RbKrgfDq/MrfhIav9/YFErdHXV3UZCgglByTax1zb60i0mIXoeqLL21MNHEeVSULZJivGJf/IDjD
ElFiIoDUlzt6Y2pW7cRKC+gxa9XVWq3egvzbqFq3ICCBUqhAkkdwul9qExtreLRDX6lOsXc1Jq/0
+T7PMn9dE0EjiOgTcSBSlVW2dDIqZA24ArJocBeoKv03L+AQRFYkGplGH4EZNHXm5VICyeJ5C+yM
nsGol1hms1fJ1M3toiA6imvtsq7iy6JuLogueTTXXbUxPXUdBa4t+jwcbGS6uaRlBMXESn2azFua
XaqJwAPOBkJ4tuVgA2WwtZQYbHTlyY4rf8Yb8Th+lCYRxAvuSF7ZjUi2EtugIwv0HFrPOajcojZY
l899CsJSyXCJfkEXlPiaa2kQDKQK3I+f3om0JmutFddzH4GrzHgehlTgG6Lb5GWMaeMcdjH09poD
IYYTQ4j18LO36We8IcIIoTUu3pBJ2mhVC5CQR4xgqe4vdcH6aB3Ec6Ei/HsZrdisrplI3MpMJ/sP
IljBvcIXg5OBZmsxwSF/Yi11a/dnfDPdiNFW5BkcaiSqnqyWBPxDZ6db1/YlnSoB9gk/FhdogHQU
JLbty+ZVRyaoXrvvF1QXXB8vwhabL7UWcwO2XJbmz35bGQ6NqNuA2Sb6oS7/ERD5MfqX8WTwz0I9
3RqOSzMEUTb4yQIeIo0cidoEVNX+U7KPfmwuv5n6uusX/SX2/febeT4hZt3fr7MItEpm6SLjnPWx
B4nDy/FGQR+Y7cadrwbtKfGFPRAClNTY6dh8v6gZ6nigwJGXTIJCZAINJ9STg+IgH4R5i+Cs8c+A
eNxVabs0LJOwwvkIIil/PinotmDEWKKKmghFNHYYN2sbSQHhXxUnG0y5/2RJA9goQyt4x9qYJ5y5
rjUu5ijNUe9is4J3gsgbGhkHyNOgIqReiB7SBRiicRjSlYpZZrotBXrxkXTrpyw1BPeX0A85CFlp
Shs0bzFt9QUTt+b4oq2uXbFXsXdpqwuiAo0LPMweTfeYqsBlXfbeahxilbhT/KDGIo56ETpqXPyx
YOQ2bWKtQqOnaTtGkJ7Qx5o6xp3lyJ58kEWDRoKQip/36eelLhQphXYz5MU8e5B9hfSBHBerdz5c
FK1M58Cja8aqyaAChGnDMnVVfz2gpaIIC2fy9Mvl0Al7iwRJND/2Myct7RkFTUiXAwnTg6oGsQ8G
Y/Dz4hEcZTSxlK3AT3QuENEaE+M3MyuFJtA/My9by3TmEUSgVSLYzrcdwa/TPJ1Dj9QcYjw9GxWo
AUABjHgxZPwAaCfXnSUAX7DpIMkNVhfFdADlBHAWwaXIdThE6VVJMzob+KW236haeAp9KCs1PO82
b0e+uXVycILX/6hPU3zFVe0cHU+N+lo4VnIclVPfz84kh8gECoxi2CTswcSfKQfafpXMjzizoEfL
XN24zM3cGVr//C8T4bfOodBQGPa8FAC6jaI18Pt9Mef+94YMjoa5CNl48xAPZQxTbgwc1LZEstik
BGBnDl/xXgKpv55RoClm7NlNdGlkhmfb051afaNyajtWhEeicXlSVvAiLn1DPDWTa69H1OxkqnxL
Z/vDqoj6/nevgc3v5SAzb6w+63J0N6+gjNZWDIUSwRHYR5SNCQ4rS8uYJbC2o4EaZQhWSP6n8Pee
QsSut/8yZvKV5C6tohV8wlJQjTbI/YrcJ2UKdYZKpDD4tteLefzGEgeUAzqRRkzAQC2siBxb+VrO
N7N6m1ItGOPrnhHfT3pQpeufVAw2ZrlQa2in2p7jAfSCaHjLu1sdpWrBiWHf/E0MsjHBwaMyyKTQ
6l5CVkjC1ZsfNM2fwUOaG85PVatmucGWBg17mxXGkrvR3cY6h5hVm5fGKEEpewy0oFccSJdp17oz
eKykOkxPfxbgbQxyADlOclEOBPrw/75MJnQaDiaLQoNgtlGD8ubYHusTo8BorvXDO4ahd6/Vzao4
2Fv7WZ4g5xMFyo3prN6K92a8i2lXK9Q3EyBTKLpn3nYEcQeCgxJ9SldwjrUxrjr9pKJRWPFyn13l
rd9CGBzPYSKalX1s3yySgxYQeVrrmjFfsR0m7gSJ1/vOS2+NdzQNnEdKk68cV93UlYUEKu9yZAT1
kBwBG/b5kycywUGKTsa6KHKofFhqe2VP5Fiv0vfzJgT4+ALWm2wmgdoNqaceGnwo9yxXAyJKTVQ6
ELgeXwzuqnwGiTcI8ZnyK2O+sfIn9D97y3yhudB0AmJ+Or8q5sxnEIsvCGvRXC8VoRUCutZZq8aH
fogvzR/Ak+Tk49N5Y6KvxOFFao9WiTYjnCypwJxB3x/ASKgfzxsRYPDLVNLmO5UlySsVYuCIBNCi
RfruL5AcejQGwUuZHUFccaR5+uG8TcFNbfK1YlJHJckSxP4MCTU8GLCb2gLJ8HtualXkJhxe5EOU
jPlcMGHZxZec7nNJnbJ01KfuM3gGIFAEnTbGXmMStwTndeYvHyNMl33MP/7HZXMoYunId9Rh+bMA
RYRZfEVZXojcWjKssZrrz00uwXj1R3OzrxGZryCjG93u0xqHXYu+SOgYVGSw8eR92NPvxnj4b7vI
15Jrhc590eLC6fyu9GSftaT3BEkcm6TSa+GTk8hbX/xrc0TMJKNzNyCuLI7xAZJc4wHzlW53bE8N
6kDKvx895HaT4cLGnjqUi2Jo8NfuZIXT9Xoo3ejAzgf7eKn4eV5wPviSsk0bHXSGiEvy7GFxZw++
ghnSLHsAkaLbnsSzFQIUfVE23yywjDsLDEiI+7SVnKAEY4/Ul+owq25bLTjvLSJT7O8bU1M2qd2U
GRDvMsvKAwXHJa2S606q42CVc+Ngonbvnjcp9BcObxDj0ZKsf3jMGWacuZH4KnMOrshRtnrk/cbo
W8v4udGSjyZVwkbFOH4u3avQwIOOmC9YpMBp+EqzqsizMvclEyPXAii+n6AbEGOgkcXrZUAy4fCf
4Dbki80tMaU5p3IVroQGiQGGeEUYoQtSAr68LM/6qpt0RkJiPhRHIyhYiwB5ZGdvwRj1H5VGf0eV
fH3ZilW5TawS9HETOnAUxY0MWzA8ILoF+KqymtdDFbM4rMOU+M+kmN0CTIRZFJiLvhAXryRpnbUY
nME8KEpNi+LWVKTo8D9WY6DeAcEKXebbhSX0lOtF1r10EkGT6orV/5WfnUTiJjihNS6JmpZUHzDa
xl4trbBUr6ogC4oL7VR2V30oJPnbP1G/18ZBVWTIra2mBK+IjIKhkdLP1EofBgO8vavyNFL1VLVL
7XYFNOqr+KsOVbo4JbdD3X4VnG22rreY8vuXcAA2riWmPAie8llmDDPR84wZX69CvdTwteyjHDBS
iqa5FB2IF+Q/Z5mLkIoob0ZiotFJs0YPOpif23KhLnhIQhB2HFHkvLQx8rDG+n2kWz+GeILyn+GP
i36J5ng/adPbTC+uRtIE01BAfFcOlxkDA7PkSLYceeqChG0E33OmQ2PHgDLn+Z3bv21+bRzfsDxP
fb9Y4J0OtFZzLQsNtzGYOszyUNsTk48M/5s5Lo2bqszMVB3vbznEv2StcWge1PHlDM6bfnk8b2v/
kUX7vTaGnZubFCp5fbMseHpb6Uv5PJn+dflcaJMdmY3NKh1mWTHwsMPa2lmC15Mry8OBz48sV5AP
6/DX+WUyjDrjgCYXexUFXjmJjC84LH/p5od4Dmpd8Fy1D5O/N5KDyZJmS2UrWJSpxE42PM9UEPOw
43luDTxsVYsKBqmhCmvzgmTkmEVMi+JeqXSv0zVHNf/jnnHAVac9pENVXGMamaCmd5dLQW0mgqhK
gEkmh0kxpB1yzNthhNG4wByUE9PKaaOHvFUEht7ycLyE37+/D4dBqZyZdWU30B05WiHEcG/SO4KZ
Dac9TIEe9EA+8yhNriQ4YALs4Bms6DyXNLfhFnX8WMixK5mZY45oYIHkjlQIlTlE5jjsqCdCJNCL
SQHUY2CE/CTOlV0M+vgxVF0qsLY3w6X6npLhfpj1a4d5DquB1Jm0JrhfJLyr5wfGxzwEZsi4cjCr
IvqeDCTOHAeL/X0DIqWRY3ypQvqWgaOic6h9CWFTNCzgY6I+mfm2l8+CrjEBilgcikggcUv1PqlC
bYaganxAG7+TD3/U7PEbkXkFN0QFcafqwKo5iMKXmjkYrlW39xevPamHXpR5i1bF4QoKUElusF64
hGgOVS/VFjUwWQBeAnS0ODCZ1nWiUkOjQI9n24UoWI8Jx0/nQV6AJRaHJVlhdnSgcRVm7QwKGMPJ
ptTpU9WJk3+tevIaTHiFumJZZCOW9TLUqOzI6QD10Sk8vxoB3Ntcz4+povWy68oqbNMSkeEJ5ABO
qfyo1dnJkVELqe4FyMGPSnVzJMc58D6slzZQqshVkXmu1q3OVEwtASq+5YB4vYE2F3YQe1XIZMHp
FkxsrJ7y2FOoJP6MBromKDG/pwKZUb7DBN87cgABevCsK5i8rgkdxiqsyHzSQDQD2fNDIc3jp15H
EIlS/ZOUdchCjAkCUxCOtTN/UIyPoy0JrlnRvnOg0k05po3VFe+ABEP6XXwZWyeVHqUmsOP49rxP
/Y83ll8QbXNBythIKJkqaJSLPkM6+L55SJ+7Cb0E4w/Fx4i5O/TOIOo9YRfrGaC2OXyxyNzmko3k
zqiuSvWyIx+RjzsVBKXZ0z1kfYbvglUKLiJ+mh1lr6EbFmRb7ZKGlgXhcaiaxk5Ce82P8umQLTMY
N5PndaCgXZ+7MMoT4nSpIaBSEoCezQFSq0VtsYJyLGhyNYQYTVCY1QfBWtmFfm53ubCm0MkkTVES
BciUjjFpJS83lQ+zUYObeZZxZUQxdc3Mvlpj+RJkw7eprlXO+R9x/gYBGfbrq9gsaadB0w0JS3qY
UIK350OB0frzRv5H/e0f34WS0Wsr8dqQxehgZSHegvZf+4IJAcQKWunmUPyQfP7jKfwsFboaKgzr
y1lYFM1BTsoHtWwfzy/p/IUFwonXK5KafunLBhdW0U5PuowmlriCvBUE7iMRr9X5I6HIbLWbaEkm
NNLrEnFh57dHyXIKD0OV8ydG7acyHkpF+LnOOyZkEV9bnME632UNAt82qI4RyAshYFGhygLBph4k
9Od3UpBSKjIHMq2kNVFeII2NgCkX+ulnDWkN0Rjzzi7S3U7LX2Ea2Eler09e4gEJGZqoI/vW0u6m
FG8j6P5V9Y9J9b2lgTR8nAzRroqckkOUbiAxVHNxBig1HVV7mAoRabfIJzk8sYekqYw+jcO5vJn7
5FAut0ZSeiRqvfOfTLAU/j1cmc0ohiCzHRSfxmJxNXHZd9cDdRX02CDnly0eMIo+s0vIXMPnUedj
L2XKtXJ632PL7h23McWO3+Z4KYaqlUkzwdSY+5go9nL7me2apjoqxi7a9CBZ1D2/gfs+vzHKwYdW
ZFGh969eApcAWR45ILsT5Vu7YcrGGAcgSd9E48heW0vb9vXCvlpKDNHHUJ+X++VHbggjxF3/2Bjk
8MMwSlVJ0O4S/nxMzrzVYc/Jf4Ea4z3PySJzHIDowzDY9YKezkSnYJCov5toQhBdYbuHa7MmDjM6
mvVSP+koAxeufOovmyD9PB6gutqfVnS4ZA46lB7FV9nLA8ebIGFjl4MNrW//Lrjp4HVIJc1ZYtAq
ZvNBt+qTpBueJatgflk9o029uWvvxr5EPGSBH8b0kqq766w5WDp63avm7WKTUztBDVWXIQoHrpRG
NY/rgoF5Jf3LKhfIA9VREpjVGDtLl5bOKCs/GrMpL7p4kUWHQLSlHF6N06AUugw36T0lKOxvVVCG
MoQ7l/GEUjHjUGSUSSZUT/zzx0/gMDx+dc1qm+qqVmGE2bHJDBM6C9a23+Hw+7O9PGRsUMWuG02G
GOLfgxhXWlBkjn3UHpqjeUgC27UeGI80G80w9EANoovUOwj76RiKnPGdl7Bs8yNGgoNeaOhb0iHh
wMoRXuT1jlbdzoyf0psOdiLIUnbDyc2yOVwzcOqVYhikwFBSiOQ8L+p3uxHNru2m1xsjHJ5FRjQl
1oQhQ5I1rQNinwD0R6dWmS6tuLqX1+ayMCWBywh89UX8cLOVfRUpfdqgftRMlR/Ry3myj+vqEKUQ
eI5oBzkws5ZswKAyHjyt4UNrXWXL/Vh9O+/+gvuA7/WBMpiRZjl8E3HCKKeORHSXzuC2GtwYusPn
jYnWw+FX3pC+iQ0kUl17KRkfqvyhMkURsiBa4EdCa1rR1pKUKpwI5nR+xo8jQXJRgM1AGK/uxuO/
3Y/v4jEjCcTsFWIT+7Cd6NJc/R0vuIJvxffxWLTWIsgmVOGy+HbiTRn0NIoLyUq8aAjOf6ldVLTR
vA45QwhC8KZUrdNsuWVxOIFUXQkJBeFY+t7W6bKuWrauKYrO97VQZdBstYyTkFwNT/mBXpl+fLS+
4QnQiz2hXPkO+ulQJ7OhPbwjmhtLCz6iRljYc7G2l30RCvsdX6YTeYTFcjQdaoxMv4ZLbPs0b5Os
s+uwkaWrXP0QG/MHI8GIAY38Is9ce61vMpRpWpqeBow6pAo5JXN/SqIeYqzysUi/N516HREM2EgY
jSIfprEMDDo8yq160Er9QpeqCzvRj2yU3qiEjw57R0fXoSoMlkYIhfAzP1k2pmkZoyuZ8Vhg6MyZ
L5YberQuqrAUVMf3YFu3wVwqm6puarxUc6HpeDGSUshNV0+NYT+2ysdag8FV+tAZiTOVovmPPeiB
QLFuEwKlCpNvxJksVilUoQWYdvdNfI2HPSl9OH9mdhsSoP6pEdBBElXn2x/wpJBGpZkhP65jtxmi
Cwr1dm2VPFz/hxpaFfNYXOWy4mltcycZyx9cSwZE6mwomMkm/nmdvGRFGePjjmmooMvbqGx/TlOo
Jun1h7QWCU/tVnHgKVDB1fbkR9ekVJoOEnFBMRngudayCzBPBvYY3XVreYgSBQHcsNwPK73ri+hZ
q62T1lqin7HnRoZh2TKIjSDNx7+xxIQMRT6NJkjOIAMyLiMkQYze06LGdCDy6uVVXziDJWR82cMu
0ItD0UjdU9REmSUtVsVKwvkTk1Gjbg7dPeLMUMET9/DvDlUxxXRVBxZbb6jFByWN59UoED++SJYq
ToABHXO5rMNlRNC4uky9SVbcEaJquvOQXRWiWZDd07P5BVyUpSspHhXMEc0v0Yequ7eiUPiypOxd
OdtVst+wiaomCuxUpYyVtphINTj4Qf30HIdTsHiFDyoWJRYyi++7MY4MFB0BRgaPQ2U5QZitG0A+
iKjYBucupoodEIYFFu7vwgUJoyh33HWdjUX2980yM7WAXpaVVX/nw/+uuXp3TzfGuBB8SeOxpOAW
CVR6L8uBYfzJ3JjByGYJ9BN1cLO/Xo2RrlWNeQUzMFPJb/Tx2bSmp/Owur+GXyb4VsZMMqx8Ir2F
rr8G+Qr0rg3BpMKLDC9/cwNFLA2nGf/hHxrqLuvkdCZmkNVFf+qS2vISGXSUyKRpQhK/RHO/ZUm6
MwHQW3m4akz7qa2L77RH+y/GhvyyzZxkTpxKK+6yvrztwI7ozFTzkp7UAOO5dUdoUzuG0U5eNuDV
Lx/tU2OlPuhXT9NU3NQmlAJL9LY42lQHuTq5ua7GeD3rbI827deY1D8mLb/B78ncaRm+GfJ8h+Xo
bqZQX0sYE9yqnYwuwnRpaUyBvTb3Xd1f5ZTEnpT3H6Vy/gbfE7nA7hkiGr4+WDwtFOg4j46mPorX
EZllrdy1x+gJNekgdRv7QQ2adwyy7l6zW3ucUxu2YiRLvVhBvOpf4tImTq4t/oKBP59q+EZKAuUZ
kHWva/8116vTOpbC8Whmg/eY7W/gALEpaqvIdUya2A/jJb1mssbNRwziHfPvfRjfiHo39+65rTkO
G2uwKtWGuZpBZMz3VlccCUm/L63lSFL/FyUrutcWwaHYLUsaENQlpm2r0LzlbGZx2+uTNJtgploe
J2sy/U42ZhBUDX81WltChiW/bPP4JiukKajK4bveVp+Srsf8aJfN/nkQ2HWy7a/hUuGmGtG23eqs
KQXTo4f1YPpayN6VG0ag6p639jJHz3/erTUulLKXSZ30BaJmy2h8Qgx0lYyNbzTqdV51V0Yh6260
rl7cJl/qQvcWScucNK0OBTgLiyT2q8E46Jp9mSa2A1qnu6bPvCIpDpKGDqW692k+haVFG0fOrFNp
9anXrGRypKhy0zKPvNqwKndpRqh56p1faSAfTawRMgKWDDCawP5szosH6Te06DP3z0RamGw3+fWD
WN8wcZg0AiLx17Ae52OstohzAyNPwJbduHXT+WDTwxBzLGjG2UtqQdIO/nQLRUY0db42RSz8bw1N
tgJlmR0jicGe/TAq9mEuJcfK/iCthU60DCZ6WQdJNAcdGCeVtZHCpwe9AE3D0AxOkwo5c/bB4bcV
DhxWoiWyXcFXGXkH5LecbkJfJJgMWF9kc3pHX+TuQOl2YdwuTlratyu+Y6AkqESNBgi70/EW1dwn
invKSZMOkqZKITkkiWLXNiTv/InZdZjNxnLH04ZkZCJRzDnU8pW8ttfWMge2TPxYVwRIsBcObKGQ
y7KlYZSlLiNISeH4UgUe9EZw+neRb2uCW4zSZqZOMdn/N2FJumxmZt9FWMK+zpvjhvxFQ06h4ihw
x622ShPwXkDdr85Gpxhz6lSSFVaq+OliL/yE9/9jildqm0fVjKBF89M3q9HVvPlQHdg0sIH9FI9x
s59+Zmm8UFtRNWi5tnQzmBVn+LG45bXu6rpTu0emRcWGpnrqdjVUIJgArXBkRLCzBheb2JWyWlGP
5VKSR3fQE6+cYhkrjKbZh8mg62fNLNNAi+fUj+Omc/rWLh2jNQsPCSe+uzbhm9C7MRbRIeweGF0B
BhHVsKCP+Rr2EB5OdBwyM7CN3DEgDN1PK4SjDJ/M384fzf14aWOKq7qWaT8b4wow//+ZNIQUhiXj
4mASpRwMGatdDwm8D9Ru8anp5oPSlD+izvw6a6WXT6Ku4927Y2OOO6hRQooM3Jy4plRiHzAo5651
jtGHDMmwPCcXdb7en9/MXfTZWOQ+m9LOaHiPAA1mc5WA0EQpvp83sA8+Gwvc16rKpNUmBVvYeDkT
FLlOT72DrjJMBVWnP5sK2n4xDnqsPoKerIz+KjV7TqxPtWjD9v38l0fw7Y/tSI0yTtmzU/lQz3ez
fDcOn/NWUE4UWeEuhTm3odo4YdOi2LgdCvJJVcenrAWzigzm5vNfSOACNgcp6zjnOmSok3Awoi9l
My5OYyzP523sFkM2n4Xvaywb3ZztCAsaluPP6Qo82TH6NuLV6y1Ix8CgLnoJ3U0yfnuezRa+qUzY
xWL10O4xg3pZDka5Sn6rT7VDVzlxmwgiPZ0ZICgWLXU3WtqY5TCjaBQVLM0sWjJd1tVE45eupl+P
oe+gqGCf6M2lZCjIbAwUn5HdvF5pVhKzXSgQkU1QWc9gJjhKz4VDj2UwgKDME3zM3RUahqKw0rqK
B4/X5lbMg5V5BTlWuz31nupizs+3PJUcVxecPviSf/QsRSB5ZCi6baCu9X+sXdly3Liy/CJGgAAJ
kq9cepO6tUu2XxheZK4AuG9ff5OeOeMW3Uf0+NwHOxyW3dXYClWFysyFm6IMDfxpZNl/P0uB8vf+
L5Lt33Ehl4NPrjs2dN5Ri12+5IydSkLVx2pLDtSLvfTG2FtbFmi3azM5b4Vf1o2bBkW1gWLh5ok+
26GMpQNLauQKKm78JKJ+S31TWznflz2wReksak3wmLNYrsRuKJM1Js84dlgthH8Amnr8em5CIM3v
UKZcdF8/LS5LXE6Ry1xXmEDjOGsl1NvI9BPl8W8VwAIKqAtr35Q4iOvx0WXLpsWQ5uEFbFn5aqB7
CmHCH7GBcTCToPhKf8BQO7SReDPAPPJY8jsPp5femiBQ8o/hxTXnmKnWtALSff9PbDs46zjv0Ogk
9rKSIUo7ZkOT/FU7gFTwlX3NDuiy2KyGmxfvBpvOmnS67tAlZDhx8iJloGLahkek6yaEIDSv2JlH
ju7FeBe+rNO6rVlcOG1YRAmHhkB3GeLOGPktHVcV5y9ukrNRLTy0pSE7iWzM3+wuS2Qpn0Cr6GcQ
ChjcsPZnebqhAylgvzafF887isoQVWUMLFsLN8amoUidAnoQRaXjdSdx0QzhZmtPgxdrS4AsWzbT
7VmfbuFWgGLsY1TXQLe2lfthP+24j5qsH/0WkeilycRTA7RpdQoRs6VIbu1IS/UdVLRqom1NLYfy
hD6dhqokbhPTP7l6zqwtu5ugs1Xl0cz9/hf38U8+4sr9navg0m5ERoOOAQINYNSO3jpoo+jrfBgd
dOsX+aMFNuIut1bqRRdXy6IM7+xYMocvk+WROTVQCL2ECO20ocHMLWX75MbZ8t2fvVOfGVumy1We
al1ahRZAVTkKm1QLSM4dF40L9+GoSbdkCFcyZ/j8ByHDud1FhDIIXeRdia7aYaSo7iftbiR0Z/fa
XpBu003ORhIVCD30s6r+JgzrvjfQsd9Eifc/fpNFuCs7avQ5niX/cAddPB4UapRkzh/JMi/OTaPJ
5HwvWGgD4MbJMjoX5HpJ+/r+uNbsLO4fYuW8QEecs4G/DmRa+rGo3Qkq1eWafMDFeAID+mdIi3gi
1UkjxjxE1BK0ASrEDLLJdN8ESgCoD/ToujDRJb95ZnHZlST7UikIUjvIiz1/gNOGmFq91Ty8Govt
FOjH34ipL/XRn9tc7FhHjk02iVkNuCteahOSdEY7QHbTdBNaodVL/6T18V4bxkPdrHF5X3Q7P2eY
LvYoG5sSrRfMxjYR7gi1xWlNkn5tEZcsQ3h0Q5ssT3BH3Fn9lQ3lmty396jpDh5ktMSm2a5plKzs
0CVtveo4lSm2ztbmGXPjmnztevUUl8WmyYe1x55LGdH56i2u+JoMkR4P2DGzYnGnedkWdxJIlCAB
hG6sfu2B5VLhxmLzk7tjmJwt60RG3E9mWVbAXXbmyWbdto31oxir7VTmp2QcV0L6i/vjzNw81Wd5
wxRZQpk0scEjCdiRirbk5X1vcvlSQueXgUsPIuU/XpjPLEAlMzeGGHzd/+kDjH0O4arfQylcrOhZ
Z9bm8Z5ZA3XfYLYhMpTzit6s1rAeX17chQyBum07CGqXqTIzS1ukGgSm2ZABpFX4qOZ4U58FKR64
VyZxjg6W6Z11Zmt5jLXJaYRSM/0/GqhoZ0Bomn7Qakv36lDfWUTt+KQC4OTuIkuTQTTYyb6Lm6cw
KdbU//7Liv4c+CKUiXhhK+oMEi0++sYIosO0HTcDhHtndvk1KbmLGxRdW7phcwu/La4IZdO4C7WZ
7r21faMaPSMJ3p/ci+v408KyDodatxnKBpx+iJ4gl/oh1B6UUfotFHPeN3R54vCaZ6NVCYWwZTVA
6gnwaaFm/xHP76WaFYSX/zG2ONnob2jJMGGVuCpvbF3sHTE99ROevEpdHYGrec4k2a2M8OJVd2Z0
kZZACYDBVSLnArLYT4ptIk+2fKmHr1lxn/DKtVR+jLi1djwupcznY12ELF1NRR45f0/sv9Nx0tfm
dbEhw8gOO9tGIiu+R5/nKggNdBeiRI10xRZdtMql+aaqXQVpLv6pX8MaX2T5sExookOWHAn7stJj
OcmYlMNMZnBd7HsVFBloMCa/387cd6Lc91CRNJNdtQoHuTzyM8sL35pqeiOrKfpLVeIvUUe5B20D
GIihfWIG5bjp/coFnP03gqjZw/3iAc+ML67hSJCEmRWWOL3mh3Dw51aaWT8Dzk5tIjSkvb+T5497
z9zi9KAmQhue5eCgbKlX9x+1EQ/EfPu+kcuh09mgFsclRgdaQeIJnvTrzAObBdNV5g2H7HGmqVov
wlweFNok575iMHMvtq7T5HFSyRmtTVMsE3S+X8xkDWVw0Z2a/xhZVuy0goP3AKUW3MB/181+QJnD
H6Vrw49NbJKR/yEpnXVmeBFm6zxESzVwextOzKACQrxP/JX1urwJf45tcQ0P4MJQ6O+dY5mZ/wUX
7/+qq3I+oMU9W+lOYqUl+F/+fSFwbdEWR5uGyiR1h50BJBx6bVy7v+r7D5I+vD+BFy9zC2266IvU
+S941T7hRjuahr1h7LrL8LAePb9v4OI4cLOiw9xkAMUuvESKEkCcFSiDd/yp4ZHbAVRQloUXJ82K
g5iP5i8OwqEm2Pxw85BlsaqAigOpeZ9sxfhZ9cSLhi9m95Q6QIwZ6o9s4d0YDRA2urkXbgJVsDaJ
7MjeaJn9oUEPJDTJwfhg9t+ytAq0Ua6pt1xaJ1Q1HQTtOprYl0GXKKaK5EaPUopxTcgz6b/9+2U6
+/xlyDVAlLedUkAO0uieKuqF9LWhn+J2JXe7tBvOzSw8ggO6pmjUNQEzQx0Mgn+ph2TfGlOBbvDs
8f0xXXLmFgQPUC4FysBCuRQ75iz1KGeBs16DcGYFdFW0YzuxBfeGH5+0LSi9fX0FQ3gpmnxjb+GM
OERo1FQDF0oOyU5MkJQSnvUELk7AVtEwUq2JFl7Krd4YXPojtNorYSHy+P9Ri3tja96hZ5MZtg5p
2llV8D9Z45m42h89Q76xtnAbAKKoweYYGf/7XWs3E6iaf0sB/M4jzzxXC/fxxuK8dc/GxyAqjOZU
WKyDcGtAzJmVLxYkuZk3P6OJ/nmtrrC6XRZOJKymgTcZLEKz4jDqNzOMuEQ7f2fc/Q40Y/U4LGLy
YjBlr0skbiY0SD2jtm4aPPyQsdhmtb2xmwba1eJh7MNrWtb+1HaPg8UfIzuu1sriF7KDN3O9CHuK
bjKA3sJe+vf36Nqol/VFNMNSLiK8KsTXc26g45E00Ly/RCXQIJesi7uvjG5ZhqhjTF05W/xPxeM/
etjr8eOaB1hWE50OqJCMotT37z3AhTTrfNGWVUWlFdHQZeBm1KRiLoSOKRhJWUV0NyyIcoEzBqOs
SeuVq/YHQvmdg7msLUbWkAxWFydb1OBkwO2qArmxnbtTbVFvqnWIBEZREqR6fhjL8lZQsPAnrf6g
ou4uMc3sduilhmJytH//erlwJb+Zj4WLgk6SaNqZDDDuXtJ2HzWrNaYLwe0bCwuXNKV5G2YdLMwb
6aee5e8Vz9bcEV24o5HloxVKqDtDNHDWvvuL6+hvSuT1Dp4Lqc+bwS28UazGNCok1LdseWWbaK0c
71UWB++v0er5WHiaTGp/a+H+e08zf9Qv+9Q0AM7SAULGg/rbCyTjeTnVDLEN1yF+aAIuap5UjB7O
fj81uddO3/qmWzkcl+gaLEBEDcCS0Z4JtPBboyHUzhurnAQ6jOvxpZqIc2XSYesM2reWZJ2P/5u6
ksaf8YdDZ5qOq9LyCNrMD3ahStdMwdmZs27f4j9BOx0dAOZYBRlEarzITo9CjXGAkw/qyXa1meri
9ubERrcDVBzQxPz2uytN7xpQJqbbMQyKvdygpWQf7vRtl6PD1tjVu/f3wsXzemZuMVWkSiNWWyZi
z0ZeSbs/5SVfMXF5u53ZWJxY0o+jLjuIoZ0Jt/0+qfjaBC5ObJ9XWaHNNH7/f/7hbGzLAxuh2VMU
WC5+nDkT2S57MlztqG0bFJmdtRBh/u6/nKYza4uDO6o0EzSETJIGiuhZ0Kv4OmzglNCmYvvgbsr2
xJfFb2gmXaKJBLzjn2251K20WM+A0sU5RoLixx+ln5bgfAOq5aF8msEtYCKxdXdWCHG07+Mq+clF
v3hmfpG0NLrdFQ1HtWY0Ngb5UIPqol8j3Lrs68+MLDIVGU/CAe55llxIdrH9I1OBVB+axprudzKV
ldVcqldO6MDgmoLQSmJmT8Vgnxy92SSZ+QyObFT5/6AX580SLjzLoGc9yIcqte3JR5QlXDR2y1U4
6aW+1zdWFg5F9tFkwseCGK15ZslTkn0Hgs/vR+n1Se469m0Fcpf4pY9rz+RbvW62+SCf33dq/2Ul
4f5NYqNzeUnkkE51PRSihu8Ei5SX7Yad41XfM+pCNMGPg2YNbXXZi/60t9g5ed2UqOZUAM/k2nOr
pztTGa8rY7p8BH7aWNykpBV2qjjiHpP/3VA8NEAmRUHnZuV+8Mo9JFZ/oxP1wlsJFvSn3cW2wYU5
FhAzDjcsbR/G2I780hkglEiSwhuguUrI9Ahl1NtSFiDVJu3KZf5fNtRP+4sNpVdUJekAnzdGgNYk
VREDGwqJoKgJhrw/GYhyaSPBnGj2e4O297xKPTLxdFMNzk2pjysB7n+5zX5+n8Vt1nWmMmsGvqK3
ycXv0MVc6st9M/eLu4wxkRiFQSDGyvo9B1CR0ArM0K86qEOiamOUVxnZ2qa+MsbLjunnEBeXmiW0
aKJ9AerB6qbsP8fWzdBFQUEOYvqysqvnj/r1RvtpanGjgZUVPWgpVDBniUoAi57kh/mZCD3I8of4
yHA3FxsGcbu+sy8eWttwGHHwRkWXpVGLjeDaGHFoLUV3qjb34Z+82eL16x8Ty+a9WjZGwdGhu7Xr
xjX7U1g9lnV2U07F2nPGymB+7NqzQk3FUQPmKfsp1VcBNmHv2XHwcClD39Pn9PNaN/ea0YXbC1tV
KjMjkB43O7ehn4t+ZXvMZ+mX3QHaDPZjEhHNvw2Gq3AyJmdkYEkW02dAhWo3M6vbwi7LU8YHwG9X
duP8eUt7aH+fW0hBbQOumbf2QiqYJCCCxb3BNukHfWdabg08/3b0qZtC1PhLEvorNi8VRs5s/tKg
SCTvMwaRxUZ9jMrCH8ZbJ2d+FF2nlfJE0rlC2+ndtZJ/wltpnZteRFVjNg4jcMjaJom9FnGdCKgd
oHkDgkzMS39HW/TSjjm3uNgxAJ9QMgkVbqKUmchu4yPrkYu9P6WXbspzI4tdI8AGK2uVguI+Zx9L
OW5kVHZuWzormKW1wcw/PztzyaTxpFPwznX9jSZXHTrm3h/IZQN4u+GWhUBm2Uo58UEgkkJykTPo
cKeBNq0xG168XUG3YMMGknOgW96OQe9JptEcPORxRDca8H5tm/sdpJJwlXPwYdIJapU8KQNHhOO+
SG2Ew8qwU3DlRea+TZL4wRqHtfLWxRVE5wDlHKUDuiR1KXXcP3VPwQEadeh12ZTIyuWa3MLF2cVn
c/zCS9+yzcUJgUSGpjics3qeheOt0F5Zv8vD+GlhESqMPWtsbbIh25iARAwyZOXGJo3//ia5vIRn
41gECaGR0czMRbzN0VXxQ8cHtNK6G4OX8n9BmlnOmc1FhCDqLrFDm6dbEgH0kmvJUU08SKfQy+0I
z6ax3JByTTlmbToX3nnIisqYCMq6Bi8+t801g/blFPKV4GdlWywbAxpdzIQ7yMpCC4oS/QPCnpUF
m53cL7cM0DoWMRmeSZf9DaEwSjI25g+91BL47XJr+1a+zd3eH04xGOW27xu8OG8/7S1HJCuZ2zpD
FFLlhRuybyYDO/IajefFJwXnzMrCk4D6XvLORgRioe0bxYn864ydqX1m/cBhJL69khlcCg7ODc7T
fOZ+R0Y0h9XgLGNCntLhNFLdtdmrMofN+/N3KRw+N7S4T/iogY+yxwFT+c5JHhsB0L2ELOMIURi6
MqiLu+9sFuefnw2qTDRoS2pxvBV55YqiACfRWp1jzcS8Xc5MGE1jk66Ccy3JsRC6C9jait+7mH+f
z9jC8dGpyxKrwV4Q6WFWPB1P6QzAqw6gA/6zlhrwIfxzoJYoI9X2VFXzgSLRpo9QjQINy/tbYHVE
C4fXGII3kuAMzSXzv2Qe/8Jj/g4FNiiX3ncRbOHqHKNlTQFiz01D7PGU993kgVztkAhw0yRp27sd
eOChsuzkqDw2yIubtHoObcsCcXQBZGqnCrcv2j4YQnrQdda7epd/5JHjcTMhrm5BZLCsQNzY79vQ
7lxTFLcJgj9mg+gE7FleiUetwIorryDR1YhOwoBBcxXMl+1doSffgb/Fj0tiuBBz8ztL9F5bgxUi
HNonouLWLStQTcsi9WTjfEuLpveaiuxBeAQGsGFs9y3XXjVh3Mc5AXGt+C5IGW4Ih1uKy/ZeGeSW
VeoqNW+5gLSTC+Kg505nut+p/jUdu02hN3v0pRMvB0aparVtybpNKEfNG/XOTSVT7uAU0s1GO3PB
iXmtZflGF9bDZLV3Uag/tNwJXa2rbkyqgXVAT0M36/GEJ9I88npdjW6S667pJK+o8IINYboNW1Bt
OyWb3Egm36OhutXDVnggmd+ErbZLdIGACLhdP+MyPQwCeKZ2uipI92zqw8HiLZIICw0WBYhrQpkf
8jQ6pOJTHVaBDqiZW4YEcsSg1O1Nm/lg0+t801KY0wQv7naFel3Y4wklgnhjVRNXjU29N7PewSgQ
GnK1bzPxagx89FNpfMU5+AwSgiemkZNVFLfN1N+lYdJd16m1H7WJuCAq8MOmfqzM7thSu3bzvL+q
CcLx3i4/JrR86PLwCG66bTzoO9U5r5Q11zJibsWNoGf1wzSIEE8ncgeH4ltF9tQa0iU55L+bgu7q
Xt9NelVtS226GTPdT5sa8YGpXZUye51S8IKn6bVmkA1kbhGxFPE+IqhhJ7MaXPextrON2fYPThQ/
O4n8aCAjQhdQ6YEb+In1vZ9p/Jmmw0eQ9QyuUbE60Jo085qs9Gts5bzisZsrVBVa/tiBNMgVhnzR
M+cqblkWJI71wUnz0nfidhdGeRoMExUuse1oL4yGeW1eK68bhzQQiRRgiR7W8pQLjhhtUgaexRzM
osUXgdvgaEpTCm+4Qwz5OzixB5rXK2KIF+6uNzYWfquMkjDKUiva5t0LOITcSQPPGQdPK/1udffv
O8kfycIisHljbOG1uF4RELul6Kf+np2avXEid8ZBoGvEvEf5bhMdNM+0PLXvAGGaCcuTL+9/gQuB
zrn9pTxoJNIWaHAeb6eo22RN/ZV2+jGqO/99M5cugzd2FqGOnZKyJq2Mt4T8uN7+ogP47evtQqDz
xtwi0AmFhDdOrXgLz9ikzJODs6+NY2QZu/cHdnlDWhbatUFl+AtuXo+oU4agYd/aY36vuPhmjtbL
/2RiGYtqEyDjTJfFVoF0lXQeeBhXgo/Lm+CfQSx1rBM8CQtaR8l2tDyqvhh4eZjCb++PYs3GYkVi
vQgLEPki5RqYL839qJinDSurcSmixrr/HMki7kQhqounLEu23WYMcEmVXuzrp9YHcRwmzov8NU5n
3f5xRH49wj9tzlvkLDicEi5xmUMjDORxV60W3kO1K8IFmn+uY+sLLtHXNNKCTJSfcjOioA0GFDEZ
P1NLKVfk491kWzc2S9FLSLXYVVzbjhqSd8LCzjXS/NHsNNwloky2sRI8ALNv4mV2CoEIXbvjDE6j
i49jXR/HptsYVcv8lst7qIJ9KRR/oG0OPU0iEGeEW3AH9944wplpfbNPzfaWkxayP3mxz6feTcyR
uWDVDNKCxx+jtvvU1s0TCGojd+D81ezSr0PeFj74N5IHJ+T3IAHst/2ohFvmhXCHvBZeTME5YFfp
TSrTr4zH0keHSxUgfxvdpkVYZTfTQ25DfrIHzo8SfgU1A4+WVePxVkP3cGPH1/FgooKdxHdATjXf
x6jZQZ+We0TqL9M4eh3D6KX4wgrtVU/Bm1epj2lhz8yBnm7h5yULCtr6uV1+0mmytULxoMd1kBvJ
zdDyjVmLTS3QoFeXiWc75pVSDnXFKKVrFBu9vjeGLFCpfkOH7FoB7cJ140npSG5ZHnsk1jw6ZtwV
SiR+zcv7TI8fB02rPKOE9HNT+TQl36LUiL3KaK6GAVV6S4LNPLkuSuGBANENSX1rl4CXtMx0MyiU
dNrA3a6L/NAGW0OePBbt+Axi3sCO04BpbbHJQDvQkBxqqKZ+Yjn/Ao71D6KSfpJruxHkc/gDFD1I
iGDe3pppupsmtI9qyWcnA99WoZJXq+muLPSRdN2EwArCPnFxH4b6N8PUCj+R4XNWgUgvbp+LiXmh
k35Ih+ZUi/CqHVvwgRnXWTxC5Xs6VNVQ+6OAyTi870Or8RAOeWHb9xtI1Z5qLb+hfNyrugVFdgPs
nL7vQvA10/o+QWODm1K6tfPhus2a20G2kasY8Z0kPuqtdm1N/baetCtiWidD8q02ZH46WH7T1Ndm
mt9FzPwyJqHjgujmJRMGyMuGGHKjdXEwebPpaBTEvLlJZHITa5FniPAYttDrC6vihSQ5+J7szrNF
uM9TpbwYStVuW41PoUgyHywsOzE02dZ06hu0xDUQ+wNtQUZ8SKHvWZ95orBCkNvqIdT3ZKCV4JOz
hzJxh1hAOY74FgJWLZZHmunXckrwQcOuKru7SmEUo8xBjtmiLK71dBOVKqhNvumZfiX7ZBsqeaXp
iKobvfadUWEtshF8TqkFfXAjO1KrwVPixK4JM+JDZUXqxiziL1BWNtxJgV+XFtxvhbWvy7rxIi72
Y9FS1C/KG1ZpNwy8lnxinQuGIOQ7+oaN2O+dc5WbKPbqVnUP4bNri4BQNwq3VVUHbJJXPXrTPKEb
rmGoyGVFDmlv41SW7WskQhyGlF53PXItUBe4Rmy8dmYTiDHrPTNpnjTBn7NEfLbG9Asfxh3acTtX
6cW+1PN9FaPVrZfWdrBrT7HKi7vpm13pOBC1LtAuZLnTFI0uQILfZTHd0zJBolqHX3jbH4qm3SfM
3tej2seVGtwusT6mGbs3EMy2mmh9DjUfHZnfJlFRfOUMJfwHqbZV5nw08ujYpvoXR4sC+O5T3nSH
Ka/iwG6nLbqrwOjYYzeD4jyKQK+WnwATfei0zA/NfE8F/SQr5WcKizkaGRiM2zByQ5oGFH00bpyF
DmTdyTfTUB8KeFOhW1ATnhzpxlrr26UVYdMlNySb7qjs564CeUqUE0Bi+avFwPNqa27UxLnb2em2
L3pfdsZOwwktpzDQcrGLoY5ixcUh1JWP9PYjyurwRfGuzHnpZ3F/MO0JR6rEsy7FVBGw2dQtCuFp
lh4yBn9aY2h9kVwhKNso2n2gOoF+kiaRBiT02HfZkx0ZAd5Zv1plR9yMDAGftANNHV8TZufzhj0J
TEvslLtwHON92dP7RKiv2pTGbj12xOtD7ZlGueVykD9zAjbCJsX7WtKWhzzJJHAbee0mfLzva9G7
fUezK62plFtUiQ66QrPdEEMRF4vQIM8ZcQNpJvFoRrLNGFovRWp9Bx6WgJ3aqny9IU8N5DjN0Kpy
d2aYdkJjazmV3zAirgbVHh0t454tG7huLj8WkEVNo+nOjpNPht4cB5p9yGl/sFoLFw8I74JoZHbQ
ZdNeETPfUNalvp2A/bcoxo+y6B5Yld/XKN5mlBxzEr80FB+vF5FPUL3L6j5AVfRINd2FiNtXZ0iv
LcP5mHNgJ6f6Gr2lntGXozvq5nXEQXmtJE4uhbYhY/fgGnEnM9xXuUBJgqf+yEw/pKM6mjJmLsnC
k9THoOhUMGn9EZysW8gg+I4lNoPiVwklfp4nARnQlax6MMrGqDUQCeqFdErMoKXTyao1+26szXn+
ksBou4PqDT8cZgYDCQiZ3smdTsID6Kj2muLX9ZAPrrCGbcNqFNmQhAUQ+M29lFd3uVBPE2jU3EFX
bA8xTeZTWwR2bd+EUYMbqJjMF2dygkbI46RlG5mYT3ld4aDFjx0OXe20W2H1OynDIy5ZPMLS4XPl
lCAoy4ds25LZBxg9miFnfe54PPWtU7pOVX+3jXjPrF7fiCJ/lYW56xLtQ4sAK6urQ0r6nZkYXwaj
wd5GFUViVQZa+Dl69+zUTF1VN9G2sOvxxs5JfQhthEAs5TtiECi5p8Zd38faIYGLATCblV7FrLum
CuNAYlixPcIp575qR1fI5CC77lEJx4OMjF+y4S5X46aV9CrMJnew9U3HBt/gPOiNxO876eW4YimR
0p96+1ZEzZY75Tc7B9d7SWsD5dLhKw31ADqGfhvneyMyvM5R+zBJQFHHIILz2c5pBrcT44vzrw0R
t7oGJzIUniPJq8GpF4n204QHw7AdThGHS2OKIZyJ/aEiH4ZU/zZUEkMeixdNN3ZhoqMYE6qjNfH7
BCFJpovruG/AhlUACdoinjJRVxlTlQZ9Pr3iKt4RK3vO9d7X+m4T2fmTKtEZ3xRBlqX70qLKR0c3
LCiZeWY+7IrB2lsASnsc4jRe1GKR8HFgiS9REeOt35RslybG9RB3HnpXHptOPvRj8iUfnBdOxmMj
dPgb61EN5ascy2gfQwwCGqcb5Uzf2rAHwQ+LXusGT1OgPd5Gs/OvynunLr0urA6xk5w0qR9jMjyD
9B5RQnrFMooLTV6FBQgnqnLowYJflB66TNvntDG/DNHMB2g2o7WXWbtvRjxLTSi7jOK+rMFPFoY+
bnY0FPXlKzVQGjKSfUKUsZEdKoegF/TAKB6hdVbsK0R32pidUG+8asJhF1cgk0qqjcDC16ODUE9g
k2XChAN0UBTk3cGopsqrnezWrMYW9au6CAoTQO+GTDeIWdiurerW5U09BVOWb6HmPQDMylwN3QUD
9HREDEh2PqmHqK53COYDwfRnO2u0gKZ2RdzWxCFFpbIqUYZSdnofK3prKIZZztrA6e1HhO2bqGAP
RgyhLClHXx+TGytmnc9S2wNh9kaJ6YGiIC4TDZ1N5a6vNRbQcvIUZVe8bk62rnasY/dSqp2mA/jT
YSgWewAObdMSfl9RfpMmlQ84R2AyVDnGzEtoDGU6UImbWEtFM5/gyjLY9Dg55lcWG9QdpJP40PzW
95GYpgAva68cubJrj3hz0PX4NjfCrV0a3Y6l3ZZT+7nVmlcou/pZOOpeaWWYuK6+lU1/hKhz4tKB
nqp+OsquODRTuCuE4RWsetKy+hYaHruQVpgByIrypMZf8twF+6EPFoMJ98T4ONpR5XYIEKuoZohg
zNHtI2enmPokEecZjtFdjakVaCYwzlpvPk5N/y3R+JECebpLWHJt8nhElJUlm7ytN4hh3FKzvFKB
bROO5iuT2ZZMSTCpLgB5aeCkwKKE7Z6X0TWX5v1UNCBNqudq8LVRTKUb9mmLYxd+tHhkgboe0NxO
ewZrITZpM3h6NqGfgNtbEiOita0U+H3j1mzpF6qBHVI6bjOozovqaUM0GfqAHX92tH5nSQMc/CU0
nSCA08TRCbD564RNr9Bc0APilJ9QBkZVeMjv+wpRSmwhOAP71xX86CGsVeCgTtrEIzgD+jQF6GNA
dTi+rgpxqJr0xRHtiyjGDUCgBk5o5hJJbucKfBajAMIm5DyEtb5VyhupTCjYZnubd9eVQV5MTXts
oj5g1XQFKVjiJk2JryrbT9gnr700T0anADMZmi+xLK5tSz+FuOg6PS1cqEumri3ohxLr6STDS6ic
IxLaoDHTG5rnh4zYXzkroTeeyjxouPU5l9MnDUt0GiF0JUfhpEDM1/twDAu3tvKPY9ZAj0iQk+Gk
twW8pBD11oB4iBvmE0oRSSRdrrSXybGPlW7vRhnuVYn8rdALoLjj6ktbDydjgMgx1U+1tHy0F0BF
MQf8GTBc/BMzfIwt+iEvq31MzDtDGTIoUmF+QYU+RZkW2eiE6KCz6m99itQ7y8JdrVCtB9EDBIM4
fDQgrVaD9+EeLxAsFR9a0iJ9iWNPpAxOW2utfdymNy2xuCt5eRKOku5IsaYTwRcrpof/I+3KuiPF
meUv4hwBYtErS1Gb7fLSdrdfOF66EfsOgl9/g55vxmXMLWZ5mKeZcZZEKpXKjIzo0lxHHpwe41KF
uzLTDXk0QMTDeMd22SKr4L9Kf9SMch+CHtENqv61KFsX+f/Br8Ve9AIihhUUsBiHTGNFv6dycKgy
JFQF+xVnLHBMXlR4YgQbIqLXQdKmgaEpiYD6CCofO6kPESUAw5flSLKI7N8BKPHLaEQJGvqwtyP/
3ZC1qz4iYKCTH1Anb23Q2fZvYw/NZSTkj42JjtBAuwhPwUCBkAc8q2+uSx0ip/4ADaKiK+xu1OiV
Du2Hnd4W96Tpa7tJFShhaG3nGi20TLIoG2w47hFEW9B/ZNCyzdQU4hC5J8ZoGxD9JatCL2YmsJmj
kw7pUYgAO2deKUwFmhnt+cQ4iF7dQX1gF9PWQ/VnM4r2KRaZJVMkWGzEZ+MvkHgNbTpGml0M/SbH
6Iba9bclNstvdegI5Tsp6pHut3YuSXY0GoFVlzpxFUl1QB3tBAp6F5kojnUurhuavUOC+hFiaI5I
q3tKSqfE+5HQ+E0KWgR85XFsxoe2UDaENXYNESw8Rp+UPr5HywuNgOgHTfGEC3vt3kDjgpboDnB9
V6sAC3J9gx7GCa64Cxk/4HTfBOqYWpzBFY0ADKpVuKMU2mHc32uYFNFyfP/0t5zV9Zia6HB15l7X
gm1QjTaaZS7ggPuUKJtagTRF2N+ouHgsxU+PYRa/R5XuhmW+LUzppdWBC+OFA5k0SwRTbi2Df2yg
RzB23UIG2wbBlRWNzAPn4lWbptsGkOu4zh1o6t53eJNTo/b6SHIkiI0oQ0OsNFWtdmycTjG3MuOb
ocyue/xF7K7YRrF8yH3pWSPStmbEK03xXWGhVbD0kATcRl7kJUy+xj9u1LFXoGLBc9Ec0amxuzi5
bhLmGng4W3EgvfoivMfgFsCWYkMgq6418dP0B0wVVTwVgSxMyVXdV/uMK5WdyzH45s1T5wvkzeWm
IIgVQyGjSSWpNkuU1AubFvQTQ//SyP1r3JoPupbvZV5c+wAiWxGKJQ7IB0F5VKJeiJSfW50aETQm
x1+0r45tVWz7MngLTfzXIU1RPFAb3+pFKjkyEFMQQCh8u6qTXwbopjSl2gBogzc4FKSTQqRIagKn
K+hTFfgjeFUgp8LQVzlwXXJzue8tv1OdvKuf0taIDkUoxyiOBNd8aK7kCHq4lagCEAhHcK5GXLVS
5fRKfCMLTEV21bFAHwv8A07WQiRFjQ0HQqyo+mrsp9+QAFkB+p5pchqSBFXupvXwVh7xmuGdG9ah
sVfLFs/bwa3GFiKFUx+LQ8OoZvJ+ao4FPXJmQCnLtPQtPWldBUFHCcenIkTBk54aMezqSnomWl1b
gWHswsi8jkp2Q1QJLURgICF4BK3vd/y/p6wqf3R69i3XNCdBQhuY04MLWl/lwHZ6Hoc2BGVANpCG
j5itcBOl3NKUoh6p4rHBckDN0jupSCC15Euemko3kEmxK4k9BnK7Gzj/mQUhimAp8Hv6eOhx3MWA
vl6PJvcIeKSeID9so/SRh/HJEKhX5s0dmK9tFoPUtAt3Wao7RaI/CB0AxxovIWWiT+JsPI514gVC
caUoey8C81s5vUsI6m9FoR2iRH0NRvUkUAiE3suRGsapwW9HqWyrjMBJZtWVOvjA/KF7V6QPOeOP
IB3Gw1yyfVl3RxOpE4lvuzHdSI1/o8XNI49TyPaOtp4PDy3hKAWCoMoBE39my7V/00g4B1R1cyW4
K1DLsFS/2oL0wIFSEsQMVOP7mAndhobeIWDZCQ1Ph2gp+Pk1D/N3g5VLxBuyAKId7EB1/1FuO9wG
o3oLiS90J5TsNlfk1MmQiFTp8K5lwzPeRC+oS46eXlDLZAbqg70RW0NOnvxYuVNHcmjyoEWdQ0df
nY2g48cIlzmOB5qgTazE4UOgGg9GUCH1wofI9fYq6pTMknKyM7TgNm6rmzqgka2l8Q3Jwm+0Cp/h
7G6FC6ozkusInynpq0fCy8oaS90Afix90X2BtneWf6+7gtsmELhRkR1Ks7LVoDjoIRRtigTcUGQf
cOJmsdJaUNHZBgEeWmV8F/fa3hymV54ERk2aDz+pJp8GHGyJjah5mtzWOFIFqEA26PKLrSGb17zO
91xXbSAcUBYSEOWjY4wo3G64VGw7lW1bYn7XWeJyTDGKPsIdXYifTB69Ds+unVzmThWAjKRu9pEq
vZVivMELNcE1hyF22QidAPUZCxSLO4gbbDW9BEKuvKZ+eZ0zclc2/ETqalN1zVHRwUJToTomfBuR
2xo4NNc7vNWiOH/JOAEJZFRsuFZjTJ14YVXv+7B1shL6Alq1SwNMZOXCNaTbxA9u21y5SmrpugxN
p8ZdxeV+36n5N2GYVhugPs3ird7QI5rfdtR2LxFqc7aIezTTDZSLEdxaDrjFmDopiV/MuNtrFD9b
NvdZkqEWFj9KIthWqDioIsU1agIR0qFxkauOrgyHvIo3UORAp0yZWASU4iRXGtrqWYQB5dwessaV
lLBz64Y6SVa2Fu+R2FJy04/0tlXFla/g9qyD7+CQexp4CQhqd9MZUFDr8C3QwkivNSO+pwnl0FuV
rF4at3gvbNC8+S4zH631oruW4vJFb80buS5fetwWKantUZnw3L32yDs0dZLhB4dyUVrWwsIOnMJY
/9kPamNFQXo99hoKIcWGytpjUuanfDReVXi2rIkdbtGH3o/fc72w+6ztLD2uI8iDMq8NKoer5oGH
CrWa3H8L4gzACOQjmomC66gW+2CIt1Wh38FF8G9C/6qKUEfs+bCJoehsdUp+XwbxIaAByq6yBVGb
t2SIGARXUFgBPtPEFF5025MMsY2IJwmiQWOh7LKQIF9GwVkJAQOqmO4gY+3tUcgbM9ZvskS6nu4K
2xiQmSME7mp9KDHjCoGCIaWVI2VgK1fiu0YqbpnEDxrSbcB3AvUgx9kDMeqbkqfHKENBG4JZBZyh
f0WB/YdfS7cQLJRs2RyP6SB76CU/BaR8U5QQ1XdAinNgjP10h1rsPm51ghMvDig5bQErdmK5soHp
s4bmGrVOGyije6BH9mFUbAsATK0hSg9BYIx4rZSKmzf9qaj8m6KMbjo/utc4GsmNnNs5BGCsTItL
dyjbwpWKkFpJKB91SCKgrIQnmuyfJL9FGpPh8qXx0TTblyKFFJsqFXd8MLmlKeYvBYHBrk2tdMGx
ZaPZ+9gKs9jpkn+iZfFrJP21KvQbpaK2rouDMubQ3KXxlo+yA+r+XZD1V4Uc74Tsb3WtReEdPRnq
1Nle7aTcImP5JBGUTXK0ILsMuZvE2UFIGKxMCkg2ZBDPQpeRndSseUMN+0jpmx/aav+udx4una6+
56m/73zTAf4FbbM+3xtcjiwQ/P8k6Ka4itzG9mBApLZNGxTD5b47UpD8uyC8IHdg+OvsMpOTdxC7
NvdVAv6wQDJD22iL2JHaCGc4EuaW+ihpaQgYg1X2VD1lI9Ado26rUSJeBjz0ThL4qW3TD9CpLeWN
oilbg/VAU+v5pjf9fBtK2k6p1d3QplsRgmy5bWVUG+rgCeWnHe9ZaY+VejAlAx1GmWnstizLxhF5
VlybYIu8BQKy2OdqN2ynIZ5TbKa/Ih+o2VpzIr+mDhVF/Z1oKs4zXvP8W9u1sauNeC85RjuaePb5
Txj0Flu033THAKjJkYzsrYzrbwQJYKF07ZbTblNXY29DS/ToG/mOBbpw8pgihxY42kHXb4jiWy0t
3E5GLbppW8XjYyU5Gk3GbUyBem2b9oQOyiQMgYgBKdgB7WQc8TIAZJBDHA0acS04wqEi6Suoi8UM
7Zb4l8bRs/tv+IQZxLPteUAw4s+9oA9LK1DDHyripm1q2Qo0dgUxos6AnpBJLsLGhKE2Q1kbz090
1i8v5f8B23wgEmYoKYyOC9xRQEkNSOGDDC+02tb5fV8+C38zRlcj0tu2ue/TG0V7uWx7GTz1YXoG
ngK8TW07XodeZeJBj+h+w8ziWwjGDYv68k+NdmtkSROk4xL8YoagyqMKhwM6ooB84H2o/Sajqwr3
TdgKCIqVYv9v6JnOQSbzwW7aKiHCTF54mEN6blpJQXKcNdCMkD10NIOrCrKqyKRBgKH2qAGjeAM4
TXioFbIy3L6EqcGoBIC8qgYRQTZbuoJWtNqFWLrZprs67m/9SnEro369/E2XwFQfZqAa/BngImQS
Dh2Lc4/3fEP4lpNhw9n3FFWYy4aWjsa5oRlIbBCNb3Q16iPIDl0Nt0DNk5UtWzBxjnuefzspjGtB
OWDWuriVyrch+n55CcujJR/A6rmePKKpBE4ymmPqf3CVF9mSD8GzfjJsfiftUzCnOvrdZZO/uXlm
J+DTmpTP36cU2lj2hj/RhWkbTGBkqOQ9BXv9NHpkw/aNPRxUG0RlNxDndEDYBBEQfW2YcjrXX34D
1Cqgp2KqBCR9n39DbQZSSfqSY9njZjz2V+kVYw5wUMZz56oufcLSN7qr7PPCXZu9ndz8ku1ZRI0Z
il+FjoSZRJAFR69Hh0pOkT5KdLQIhr/rxGH6ShRf/s7TlJkJMm/TVGdIs6amQL0AL+HVyP1BKMHt
UGD8NrX/GL/lA3ip1ySOFs67wc5szpBmAzoHTRgmoadn0h6p1xVAJA7AyWvTNtM5m20oRN4VEN5B
pA8MNLO4MoCAHbmDMn1MiJ7vgn2A5MKW7egwHPTMuey+S7S359bm+MYUQatkheAeskG3e08m1lvF
ZhsM1W2RaU9j+lAgGg6r0L2luHa2zDnsser8MU0hYI3RVQjaS94kaBzbjNmTKla1Zzv/xccDeLfm
r0vz8J9WPDuwppq1uaGN3OtteSN26EjsBmh5jFf9lq0hIqe/deFbzv00SRvwDHEQMk46Ntpx3Abx
a+kIl054SMkZ+MPlz7lwGE1NMahmQkpX/aKLVVZ6lEL4i3sV9IANKl1nLUNjpff3ItA3QuvcTpIA
fPBXZV+WvPbc8iwMjBUqG20Gy3zne6krtv5W2ysWuu3WGi/IMs70bJWzDCvE8LGuyxhT/IPRIIEo
0HD6mG5ZmxpfzKrOzM2yKpNBFTWpEWxY+q2QdFzEKHskngysZxMOK8d/IZSfY6fnk6Ryy0LMVgSF
l6FFVw0AbMb3aORcj+jUpAmCK1+LAMsp3Aeqf3YelIq3ctCR7He8qStIj3VbHEPUOTzg9yK33baG
fdlNl87++SDBLHyXY9I2sQKAuFlADU++x6N1HEskHSsDzwsh+9NmzkK2EaNWAlZx7vkjBKMGQJ7S
O4iUrKxmzcr89m3CWAQAn3kVeWqBVcS7zGH+7vKWrRmZna+saX3wB+DholX7soktM3yTgF67bGT5
u/z1fpinT0BsZCw1YCTp+TcmySeh1W5JeydU+jUBgsVTBa4bQ4UmlQq1rc85S4wCWB7qAIsXve6m
0nXkA8Tgbww5c6pyc3ldi5t3ZmvmB2mUBZqqRyAVjlBBkgPolknjt9QPry7bWVvTzBMI5aXZli3e
X1XkljJY4/Sbjnwb8b431gYTFgPF2ZpmDmFUvtbSEmmCAdSDEVwr/Ia2b1BP90A21Qj38soWb010
cP76XLOY29M6qJsK5qabLHX5hrbbGjSn5hYzWMbK91rK7zDh/2FtFnKHOuyE3mfItUrg7aUc1eKY
tRtGo6duerVXJIU+IcKTYIzbddu/s0h1ewMNm1r3GkL+OePxp98zy8lUKW4qScObXqKvDdAqifwQ
UC/Xfl7e5cXr+2PZ8/fRmEesUzDR4Ek1ISjZKK9dx0DiGjJqt1WLnur4mrfVYx4Y95ctL35fnYBj
WabTN57rd2K4ssMQUo/MwZmyotIW2/F6SsT67WoGNh23eVZ0bmv2dY0ia2pFICti4TMZzRtNz4Cq
G16E3ISoZcpeKQDHbvrQDovaoWbypMloqjW/YQ9r+fbaj5l9WpLXSY/mRoHqwZgBByf9AJ36Sl1m
Kf6cLVifveE7Uod8AJTOK+QGfQCvpLHXRK//7RPOUwcoKoVdz/6XyotdbU+JbbkzD+uf8Dff7oVP
qM+SBkPOIRcfoFhgZGjdSvy1TjrjSe9yHcXk4UiM9ptEukOfdw566NDPOaqVugWsb7S5kdshuieV
1DuJ3Ap3FIbXpjHCPx3+Tdg63/nZLVPIQaTnU7I/PW/+2Z4sBeRzU7NLRlJLiUgSWDPAKeYBHmEn
za9MoxbwzxaCtbsak9cMTl53NvqECZHQT40o93z0eIYebWgUq2UQ62oAGwFEtQ3GtfLpmiPPLp3C
76FBOsDFZOm1SAKLp6exfVjx48l3LvnW7KpJaj8QQ4KNnCoqcrkHGsAxQGsIKGzmZF6zRsC+GAFk
VPEQ9yCWPOdVCTKpzsIcE17AW1ikuMPc8kpetWZhtm1ETypFjAiuMvdB2c3QmlgpxC5lHmCF+WsN
sz3LIsxsYNvgfFDJacYnmrxicgo3p2egCn35A62tZha+q4CwOpnijBp84wB5kUF1LltYrEp81CK/
iPG0QabIzYjwghl5VAbQKc7RDQZJTHfgfDPlHfkm9B+Yk68EjOlLfPG9s6LutPazM9UZgCN2PMk9
DKi4Id4lA8ZJtA6Se6JeSXIWz9KZqdnxRW1AVbMKpmoR7DrjuWHmvuDhyhNoMUicWZm5XsohlR0K
WDGAosxJBGip4WJM8bqlmsPNfoc5wcsfb9k9PuriM1c0SoUNRUwLDDW7RZ0dI+qvvJEXCwDn7jHz
wIaWghqVXiCqA9Zv13ZSOM0BusBucw38CjDvT5fXtPitFJSrmKpAlm5+tdII3XwiYU1DiYqm0Cy9
vIlJRVdO1pqZKTKeeZ9SUM3PMTfoRW25GasfQ8YxD7kmN75mZXYnQpetR7OXhF6mYPwza793Ymsy
unaGlypC+tmezY4SWviF3CbwPKTve9M8GLiNgOPEDXVf+nRXyKPVSNLOGFKIvKz44OIxPrM9O1sF
1yGqUSF++PpG9dFyrbmToQdLMJfx3zxjdr4A1MmqPkdql6U/zABAL+WxHFfaJmurmZ2oJKESz6cW
EMEonnEjdSjRao9yQVY+2dLz4/yLzY6VKGsO0jXsWg0FpnZXNBGStJ/DcNtE32nKt5m8ubx5awub
5d5yKWrOYvg7V99As4d+75H511G0xvW0GARRUdenmqgB/orP54pTmUE8MkCoBZmHCJ5JBtHWlEBO
YJd0KFEO75fXNbn2l1tEQUiQFXAT6HON+6Ec6ljt8ViO06c0/Fbld5f//hLPKgjgPgzMvpQ5cs1X
uYymS8M1pyb6dtpFpZZ+BVpsgxPkuwnZyoGlL03feSvGl7/ah/HZbgrUIdUIij+Qw9YxHvmm7KlN
VFzTmPx9An7MToNXxcK87Zrh5Yjyp2Fj3gqlFY9yaPT9UYMYoZpegGEe9uhR2vFVmrpFazqUMadG
jIGa+men0dI0AdEnrH30CaYXsXlY1/xejMg62lgKm8j9ft93Z3G/GIpuKBh2VB3S22YYDwCjXJvJ
GtPE8r15ZmcWkiOtqXMyKAWWNCKxkp3STq/G297BrJIzHOqV3GNtWbMd7GM9BzsjlpUO20x7Yewk
pa+XnXHxpJ2taPLVs52joh3LpsMbiPrHcOidTib/5k42NAXkqjJRwI372UJiYMLSByoL1xjmHTLS
1JsUk7hKVK6xuS5u14elObFqDGZwQGCwXYKA6ikwAONROuOVpONK2F32gzNLk+uf7RoIWig3NeRP
wA9N+ZMV45HVWcAfeZisvjfdyx9psZyH2ZI/91Cb5TUE47lEHv9nDzPadnhbX/lOB2odfqhs0JD/
G7c4MzhLcYYBoxlRjRsTFQU1gZfn8cq9v+h4ZxZmR4kNfmlIU4bB/Vtmphtw/K59pWlXvtwiZyZm
x6eVQFTKAUD+3ZiZsHTb2KudQnLpZhI+A0nH5c+0uCRTQ3vJVMG09UVROouGNJEZKmHVrR9hfHno
VywsVxnPTMx2bYyNqCNGMcGF1M1fEVy41X7YloNzeT2LSCz00FUdyAgc3/m1n3UlL+JBn3grg62x
BTmx3bO9sAHJ9IBW/jctmjNz81a61KUYECdd6OW1AdDgM1SCbcpuVxb19VpiRDZVjRlAe+h0LhWg
JjFP6kAglzHva1SZtLq3S0zyUfU9bp6y4DYTDymeQFoXr0TCr/7x2fLsFMcQGVaoEnK0JjdqLd8X
/lpe8zUCQlrSMCE0DmiyaczJfQlYBsLR5Bx1Uh3A6msTpZIiWSmVLDghrCC8ER2eodF5qTtowOZh
YtwG52qqCU4AgD8v9tVS99LXOrc1S9QwmoF5tCSawBzCmeqPYjvVZP9WWX1x987WNbupckzHYsoh
+QM4onV27FodIMSgNL0e3d+t3MjDwNqKP37NrT/t5ry2ndVK5mOavfSk1LwOFH1XteRtyk5t3iLq
KiBJsBPMb9lgRXAw930U1XCrtPq+FuArIk2+GUtSbDMRXukaZnEwCDyuBYKVrzB/vvOBpJj5AUbr
j+bGn18c08aAEKzsx5ItXUMPVYYYuSybs6jdtGGWKXld/OVd4jDcYL7jb1ThvybijJybmiU/0wir
TBtMd+TqfkjrUxwfYxJsw3jtsls8MueWZi/QqMPQV6kDdPmnG//ZWvg3ufDnRc1ODE/BVRZIyFH9
0oSq8bZHNzguVipIS0flfD2zo6JVkLxmtV+iPpBuQgko+MJ8Slff09O2fL7BP61lrsfKORYS+cDl
mXp+MOtuhGhudKzVQw7tXINiBJX7qg1tZQweRRBQbXdaouUgARlPgXkN/QyM3agH1Loc2g3OUP1E
sntIY7aNptEn6Ann3ZuhcJv5vc10hDGc8laLthUYO0E4ReUjHQdbExhsAj9RSjjmL0ynD5QraDtU
8ovR+rcYbju1ZrfJUuwE/6aWR7xYswp8NRpmaXRM12K2t/YCCPPlEeJXY+7BV2EZMmbD2U02NNbE
kDlI0SZXjU0DwHgSiQ3GQCwFIy4FGGkqPh4Go3a1KL/WDSgG9e9NRsGOMlEFda4yKq4/Jm7NUxtT
ypauQHuX6eBUItAnlPdROFp9ekfB19OHLo8wKqLvRd2l0BoYnEQPrlWyreoaqiotJoAYIk2KjQy7
f16d+/w1p5N/ljUnGdWYnuH+8wWIZuoRk6rEquVhLaJO3cBLXjO7Z7UKFAk5hR2MXGKMkJguBquf
da05NGAltUgY39GabviYHDEy8rwSv9Z8Vv28SrloZRmMzgFStGqXKzeTYs9E4idclPnrHwI6uD4k
ijbMMdeANAvvks87PEsP41wQzPlIpddWlrJXN+oWZbuDASxS/CC78Yav4DWWMpqzMMBmsZpEhlAI
AWRiCHo7YI2FufjL27lmYRaicx61eS9jRTrxIoq590pZycoWWrGfN20WmzEdBVKWDg3sMHsTGAet
MaffusY0xJqDosJJRhwGkE9AcQ3EvdUzaF2cQjvqwY9B+9aCraLmKx68uGiUMRjwuXhHzB8SSL4q
kDqz0qvEpmpKbskKf7+8r4sB/MzE9BPOzqIghVl1Eh4Sgr2wENPN0OzSK++ykbV1zNyjzroqLpsA
jS5S3Be1fiUpa+iDZZc/W8jMQQKah2Ar00vcrD4Izu3EOePMjPHMWwXeLiYoZxZn/pLkST12KJD/
i5b42lea3eWJOjIwheArybL8FBjsOPqKsAT953MFOAJnS5pd5x0nKsUsGwhnGWSXiL+DC65g7JfS
3DMT8zSXY16SNT5wmYWq/urAJjaO1T0LiTsEIKXTsue+L1ai03LW9bGsedpagx+iMcA4dFaBnJDK
PlLJ+t8kRGemZncOq0UL9hR8KYUMD1HWgKw3vknTYiUcLl4uZ2ZmlwsAPnXeQq3LK6ThVDSZp7eg
q+690DiCw3vlk60cX30WIzpRcrUK0sJTzeBGidp9imvlP0WI+eCFEYN5NkmR7JMOhBrccEywqf43
E7MAQRoJo7SYrvW6VEBdIRZ3tRRuLttY6Ld/OkBzZm8T3FlNY8C7y19RClnQ8SHZIIMrQFxkJS/p
D/mX4lSecUJhY8Xy9MW/JDtnHjELESNII0mcwPEmDctyRB0ytY1vmG21wRk8lQYxE3vZpLLmhLNo
gRrv6IPIDfIYtXkAVQ34/0qQa/pyuin9DMhnBQLVg49ibyK+s77dGoC5JOCVUPXyrdHoGy5xW1IN
zE6n/BefSBpSlgorZ+o28EHL2ofKdRFgttUU7JlUQ+PmJfLfvqcrvrESX+f84UqLOUNwdgEsHm/A
CG/5waOuJStG1sKQMct7BwDg2Yj22SwM/Z2BieUjS1Gww/sZA+EzU6Y64t8FGkqQKYHqZXRg2bC9
/PnXTMwiXQCGu6aKBPZsBMA+f5LVtcO07F8fi5hc/iw30YvGzyFNAMrwmBzbXjwGeadjElRP7zOe
vNa6poGLlGzAxhpjrphB9XwUPyjQ40FOXNZVV1JFt5XcgpxyjV5fXv5xJkFTUtXAuzZzfq0pZElU
HcDqzuA27+Q52UnWpMcr2SFmgK3p5GHgR9qt5R2LhjGcQplO6FeudjxfZA25DsYlQVpUbGsIXjQg
5K7UW2VtKnXxWHyYmhdiOzOtTWJi8FsqIIug7Hq/sYr6/bIfLWduZ1ZmvooieqElA6xMtWzMTdRe
7P3DuYnlPTR1VNAnmc15X1mYAVGYjD3sxEEkV7R50/J32jyE4QreedlNzA9Ls7A8NBhpJ4H6R8Gn
ex/flb1kUXdyE6wRcKi/6yYLx1PRAaNUMdhH2BetqaGMsK1pVXqg5StbYmfg9F35cCsm5u7Rk3LU
DYGarGZ1oD30dDvaCAsFleyAwrZd7cm2pd6KUTLd07OL7nxh83m3pIxzPRqhYlTpKGxA//JXCyES
HxM+E7WWRtq9D0owagR30E71WJXdynrxphXhY+DnLkmhugxKoLgCsV6sFXcgmflOelAg8oS6VA33
wEyHNgMaQIuLU+obAOhnJyTgNojwbssA5PYcCqmWDiJ2LVR9C81g0zK4+a0DZxzKow91oToG5Bud
ccxO2qjsqx6DqxoH0j3dZnVyX5ia5KhxLu9bRT5Ch/0FbaSjFgY/Rz4+gjt5j1L3jinKWy/q2zSO
71DBelTLckTaMhIwYYbXeZQ88aLZVX3t0hDUc8gHt8Ng/sgJs0NV3jKQtRUV+MLSVg6dDv0GL4wy
w/Jz8dQaULgpwvpU0npv+MUhYv2NDCZJ8Kb+Ivq4MUV7KnzVt9HcYhaLUJyqVFRDFcN4HpgZ7HtK
92jd/RpCGlulBkJgMO+Cc6WH8EqjWGDNqEFgN4J5CVRneqPcJhOVSBmI1Jb9+AFAfFvSpJXceymS
4NiiE6DrGOBl8yxShSy0TCBMhz4VVDzBnYk3oHkE7t/NlJvYyWxlJTNeiCOfDM5yytoP06EdUA8H
0c2NgRlayUeRrZv4vnJ+24MT8rL3LwRk2AMroqIxdHfmjTgzl00f0zZYYHYfic4ZQHykpneXjfw/
2/iXlfm5jiqtl0wCOfTKAWiU2KWd22fyE5ltrOCyFhqMaCp+rGt+ptMUnPFUYJ69dmWUPC0Qd+4a
kGVDwjbdZGAbX0ldVw3OkhfMgKDsAZbd3wbZJoSkvTQiRwe5+ZZs5bXmzpQMzGMWzitIuzQDcrzz
+6ZuRjJkPQYtoXFkjZHcgl61vK0x3KZ05V40tAKzb+tmydpzdCnnxOjzh+XZ/VP3A67wAB76Z8Nh
6pv9vS7K8qae2ZqlRAAh1kpTtaXXbMYNtXtPvIJma6fts720yhewePT+MvYFw8SCKONAIqL6Ejh1
MNpVtS3ktwosnU3+z8cs4Z5ntmYZSh77rQ8mv8DLyaQu1rlghXXyJrgCFezK2Zv+1FdPAQ8GhTAr
RVfqc86rstbAcBI6t/98zkKdnPyrLSBSCRAlCmgPPtuqwaHb6eZQeooHFQVn3GavhWvcUchRRk53
gEgZAbOSDeI1S7ZzJ7oNb6KfpgsxjMIiXnEs7HZbbcpXzbm8CZNPXvpdU95xlvcXYRvK+SQiKMvg
/y0yCLeEJostTDU5HVF1J8fjMpXq3WWzXw6pCuJydJF1Q8eWAO7w2WxugmY5AXOaN2j1Ix7tbb2X
ideoEK5rt3pUHjS+cn2sWZwtVI1DSqtClJ4x9HtQU9/m/g3xf+gZ6BzjH3V9XUrlyqvtyw0yW+TM
v+KGdHk+HZseLS7SZBYT6EupaxCHr0ilmZ3ZzWgEXTvGk9Yk2YN1EQIOTm5LdtAAZzilvMIjWz1e
q/NNX+iT48yMTjHjzHFAl88zJjVTDVjdUDfe+47/ULkTg45xyq7W5tmVL4462aOEAEWiAk05F5LP
elkZMeWLBBi1TDC9J7asxj+rdET3XZESSzG0bdtprl6C7JBnoNcawHYLLg7VYrlvMSlD3iThHqcG
vrg/OGDZ5W6caLvYAE+uIOS2r6NTk7KbqMWASEP8ylLD8NCkveYmOsjFLx+BL7n15wX9hsuebSBT
ah+qzGPgmeE+DE80CcGriLdDU95fNvT1XppZmoVU0Ltm8ZD+zjGG39iRaUxS2/+rWsjM1Oyuh6Zf
AcUILAqchW4bb8yM2JdX8+UumlmYRY4i7o1CyhE5fIzhkyD6OYB9DCAfT1PqW5GhpHnZ3uIh/vC7
34fv7DPREYTBZMDDS8/fahAM1/IvwKf/o5FZpJAbHkaDim3zwUXH+odqeE41end5JV9zhtnWzeKE
6EExUsnwgwlBmWMIxc09VA7lfbrrb/geNZ3LBr+8WWf2ZiEi4ZBEhVYhOhzxCK6bHR3yldtr7QzN
Mi7Ro+IZ5Ni3ibU979BRvyplMAhB4ee/LWW6Xc68oCrailXygMeHxv6PtOvqkRtntr9IgKhIvSp2
9+QZT/KL4KicAyX9+ns0/tbdw9E2fb3AAvtgYKpJFYvFqlPnOF1zA5i1wAUEm/XWMT2xkNO8CCnK
2cGkA0eLJj265ufXIIoDfKFSKQZFQhcNPXofmf8BxC7rFbECGf8Aii5aj/J+xySSQKyCQPidKN81
pbHlWvBJRO6scJHAXNRlZiFSqrUkogAQnED6ErStAaicgk5wlwutres9+T5KPSo94LNgqYY1HJ41
h3s7PJgDvo0Pyv97qO/94eEHPPO5m4fFZFVQZB3ktzIXGqO4pUynlkQNoY+FM84WHxigLWCY85qo
gF3I+HJaXwUUL7cX562+CrC9KAVfveBDFnGMrm9tj5NdDYHPiqoBBzjdAwPW+Kv6IliN8QlpGyRu
KLg8FJFXcgEjZsqI4soCDNXn0Y12XRC72j72oyvNS7zsMY5tHG+3CkBgfCm7hWvtWwUSSb6IDkhw
q/DFhXBJJLxScass0IWinykKZexFcNwFa+VLC2afTWZpYm9n/W5kQZ8HJhR6uvnAoFDfVjlGbu6X
+TbKL/CvzXhBh5/nf8H2DzAAptAouLv5YZSkNpq0SBACSv0RWn57vRsFSb2yfQEcTXCemxFIEKLo
BiAnimyX9W2J6ZDYbZ+1PUQUe1typKfOLfZSQP3xLvYsdw4gWvIzdfLDIIgQ25/0+FO4267swp5O
OuoOPYMA4r2qPzBR0i0ywXnvWDWTLBlyE6Q5lPieBtCI57WI40ZkhLvqkikDCXAL15Sz7mIZnlUC
DuX463nX+DgM9hZyfu8WPzcCrV2r1kuUD8NMc2a0fK4qPXaXOpLsLNWvVjgoTdCaxEVIGzyMz5vf
9EyUh6DJhOnJD/Mx0TQ0CQQ8kW811MeO4s30fN7C9qPsaIJfoASxjXaKcNmuZbbCizz9GtyG63t/
3seHwS6/1a7A5FZqjELlSvqiolfGT/20M5GKvO9+oXjR/yB+DV4U0x/rXerjddjumNuCrxoEdaJG
2cc6Jr7niW1+uVqc9cOMRh2WGwbmCEgQeMdv/yeju0KChHXMD9UbziL3qmkbY2JLjyb8WoAudmAk
h2yBg7Gwi78ay+CscelMWSUAm0wgTs30/BNbYuioVF7f5/ekAn7TyLwmHK8mKl0YtAhaZjxAwcw7
/33Xg8ffladbzOU7ajulfaYCobZOhqyNO+ZrfhsIJxa37uRTO+vhOb2TDW1AHEODPg2vsLMFBq0o
xp70/GHGjZgI78KtGH5qbw1IJ/ZURQlrpQGOw8jjq7R+WjLQ+EOuty8Fpe+tyHZqiLssRkguGzOD
x8jaxaR6JYPUvX/+G4nWwl0Cch2TXO3Xe13vnSbP7AWl9R5qGykKa+dNidyBuwz0dqmYlQGnrQTt
vvSLoPOloA9E19rmq+F017j7gHRzqskdoJrHkdK/BnS9P2Q8Xg102oBlF2qN2UuISmtIVl7kegnO
79tmJn+yIB6hRhKqDAvEZJDJQ1HqE9RWg9oDIbmNe84VJXqb94CpGoolU9SZVb7SOdS6OnWr0zGH
eZpDbJbdjjt2C977fd8Ckwyb09+k1aaKTvTKNqtCZf79kdIbQ+qoBjTHGhuX/XSRsQPUl10w/bs5
tEAE9ja9XlMJprt1lO75iwc9cUhMRBSQSctmpuSlgBlJBrT+ckEI3L5mjpb4a4ZJZldpKxJEC07U
2qFi5wB59SfIU8HSdG4nK63v0YQF8kalX9P0WYGY9qoulTal4DhvPsLMk6VxN4ysKVU56vhmv0ht
10eY4vxGL/wq5abzH4Bctk+4ocJVdAvfj58t64YSEirFvMJrjuSy1f5P6oPbH/DEFhe1CnmCFEC8
okEAQNEs9DtjN/46uKqT5i4kAIR5wlaqZ54Y5MLXyo2cNhMWBwE7O2le6kRELbS9fyb6R7KuIVO1
uIt5kCEin2cIW+tsXrFb5+Wmuz/jMNsOXie2uMu5msc5rg3s30oWDvTcmgdA5L1w1/naPGhE5c8t
/7cI0RUoo8sKOjXvI4lhxFOYQn8k6JfUk+svam86rKI2geTdX8TlU1PcAVhUVVIi6Ey8BS10aneS
9v8JWluOcWqO+2p91lZ0jGTAR9PhXibDHaHVp/NL2ko40GpHINaIiSlbLhuQutQAOMUAqK78Xk37
Of+y6A/nTWyv4miCO0+g3Ab7zsqOYBkLBOZuqC7CQWzlGaeL4A6QCmVwOdNhAYqn7tj8HKrHPL2S
8k+ku6ThYIfdj/NL2na530viK6FVbCnDZMDlAGKwpwQK17UKxWcDBJpP5y1tRSN0s2VqyCbOLcBp
7727LcECn9YW0DsVqnrQPAeftwRAYaGgb1a4kjgdWL2KS+JxjohmQqpLsT5QVo591A90ydC3B7df
BelV4LiKq+l+jYAM0pRfw7+4Mt9Z5DxEHqA7m0IYChKSeJtV4b5r+leAui4MFXuqd8tVB9luKc+v
1Ti90ZfhItR6b9ahBy/Y7Q1PevdLuN2eoPSYQz5zjV2/GLD6vfYj9TOncfWAOHia7nqHeGBzfhS1
D7di9KltPrWkBVHaRsdpXyGkx/npP7njNvwXpsC8AYIIg36g5jMBoNasGaagGJWST0P7OESFvYqw
nd/PjaP/zs76O07eTW1aQcN8hB205x0CLcdM+X9zK6tr1D8uhQtg3dhh6LFHYsdId92N+cucIiuB
3uAodY//bTWcm/a63LJoIUBRQ+0WWtZlLsj7RZ+F874oTVmjFoC+6uMP1qBboN2PJrMV9u38QtY9
+XjCf+8ZX3bF9GyRyxMYKcxwlf3UoQH/WdOgWJy86qWArOZf3PpojLue9U6pBoSaX6nH6tZ/Pri9
9ZI5dYY3iMuJvyV51CN2hVUAmc5oV/qhmzgkRbSsoBuGwhLk1f5isvq9B37AzTANbmFhgTH0sKJi
P0NF2uz/4ydbT9rpysgiI0XEjSNRQHBC4CeAq0yLIJ2uLNQ/zvvHVg8C+0hVjULxAHKi6xVxYg2Q
hSlsRnMdWzIul6p6GEsILLH6euwGF3RY30ml2RaTbInibhjVL3EX++GU77J5PuRmsisw/KhpyV0U
omcxFWBYNnxDin5Uqv41n81LSZq+nv/N26Hm+JO5DWoSlDLHCD95Mp4oDcWH5l8c+WhhTaVONmUo
9BwcGhii+IWd++XIf0ZcJVoMFzcXyExQJiNdhzSYT6AF2JH/tzTYm9ceV8PFTYiVqnUdYjVKnaCe
HbmZ9S3vRoEnrSHxY6Q5WuFC5hJKeWTEiDT5/FyUXlhiUveRNLldAKMsSy/nfUBkjYufHSklKObi
kFRAhEEB15Pb74ms3qTTqjz+qUxEuKbz3+mDiJQyNdRsEtxvnQyF6piici3IjQRHEXxO770OHWTI
866vm6GIX3q1uZoHsBAUdHqmCVQMaTPapk4+NUt6X0WLN5hDwLTENQppR4zJ1ieoB7epk5LIxyBa
bE+t9TI0zSdoRewXFRKImfwZ7IQCMhjRxijvf7VErS6TC2R0pT7bcX6fDZZ7/lsLjqMhczEqL6RQ
X8J36dKf6s1s35f/eDHmbN6vhtR529N18CUNg7lKXPDgWxBSptXniE278+s678OGzEUZQ2F4547I
QDF7RiWADYG1SIrbrKSYpn8ikAA+b2/ruX4S65EPvl+cway80AsEgrV4iuf6EPRQIJhbPNdTL/IB
6D9vULRALvB0FAyO84wsSseMxjhnttWBVWPyq8GTwKEhhJSsrvbvIciQ199zErYzNkaqrCJB1IJ+
b/YPKaYApntoakFOfZ/4dPDPr2/bMTGiAQ0tXcNYFndizTptc4jp/aqS/ZPw/OIm+pueFpCGKgCq
sqwjlecj3pzJI2vgLaP/VmzModV1gs3/gzH3re08schzrxhyWKOm/5bOqRCOABsSCOfsnLkrNj+y
fBE2fysnPrXH7aak6vk0T3kT5PF1Iv2M5mdrlKEt7Ai+mmhd67+fuEkhS2kC+fRfx0Dx1uZg5qh3
b6vy50Bgbf3VvFOerooLXlWkGakx4bsdOxYrV9bKnCQEsKx/65wtLnotWWdEZYOVrZiqAfV8b9xh
JrFzu72UoLqfBkLGkTVInTPJBbG5YjkxMyRjeaY8oHNWYghmxlxwc/8f95ELXhIZIXy45t5vNA/A
i4G6dO2wtof4UAmJ70S+yIUui4xQplzHaNcq9ApCmtEwAYPg6iy6V8z+5DH1D1rXW/fPqbdwIUwh
6aIzCrtDe7m+C63wBervQ/U0Q5T9P+4oF1HiNodC8vrQ+GdC5M8pqbYQFohepmqCdY+C7ozbT7UB
kyCR8fWo9TyBRCAkIHourrvuE8FkhZH6LCNOLCKq29xNgjoxRIQhP8bD1tpUhha6hdwkTA9detWX
rz25z6MiGOggiirr2fpwEE5scf5JBoypVyUSeS3AbLstLRilkJwQ6ivAvYc23cUHTQTB2fTSE5vc
rhZ0CAfjTZ+ZRZ6q9vak3EBY3CkzYT38A6USHhHkxBTnmJMpMXCQ4gOm7KUbH0PIqMY3SfkcstpL
G18rX9tWE3TyNhOWU6Och1Ykha455jAQO0072aXMhyTHpexDAqb2y6D1BSdCsJ98tSTtoIunpTgR
8qFIHA2js7v1yutcNgTqIbRbu3ZWHGAp7c5b3oKOnW4vPwenS3Jv0jGF92TzU9YrTzHeUhe6Se46
cz5U3fIiU4SiufQrM7tUitKptXkny4nXFvpF3Q2ePMSXjABIsJg/+1Z3wiQ/jAOmt0Mt0HIVAmQg
Kp7Vfce0T+d//OYVcHQNvhTDYoUO6bS+x6sr1viTgkqMygTRavWvM8eLL73o8pJPi4LOmdxErhqi
Fl9UrlQ9kaWAKH3k9EUtAGisznXOIneZmiGTKz3KwVeTgUOMYkajaGxFbuypuU1j1a6hE0Pih/N7
SURWuftU6mpVLxhcvndH18DrGZqzqoK5yAjlWyfbE6/X3QzptCe78k5njgiVKtpoLo7lGGhWWYUf
kBup3UAKXgarXG5eWj3msOhNFgoOnWjBXAyLZWsYQOuNzpc12nJnOkn8oqpXNA4sbV9YQ1DXglRC
tML130/yv94oNYnkyMik/gWAX8dsc3vqgqEf7XixPGUSEqGLLHJxDBTeJnRq4byY7rmfUj23M63S
bdazn5WVQ9W8aOHA1o40xeDUVu4sSY8qemPojgFS37BowAU4yRfaApDGYso7s2kCgeNt5qnHU/xB
OW1RjKVfsCtrfrVANPctv/olmit17nlr2yED9LtgKAF9HF91pJJRSeO83ib1SzS95KavtyKywe2c
gxyNcAe4mkD300eI5nTxtOgmTHYZHW3F+kHyCwtCSFJ1OSwC3xItjDu+RJ6yLmVY2GyqGJp/1PTL
tK9Fucb2mTmujDujnSIRorWIuCtuIbHc8ps7O7MHzvPcDd0AqJDZt0Dovl8xDMKX6LanHK1zJ7Yr
IjOKJFj/pzoaHf4YYSCyxZ1VUk5ZDR9aba1Mw43z57bWn/0x3h+XxR1Smo5Nr82Yyewou5XV5DIq
5BYs9TNGMptvCVFFbPUCB6W8GsO8IE+eEpRMjehZHnZxWjtLfDmFUMZtLsiw01VfmkeR85zfUozz
vw9/lQ5weJtiS/8KqrppTQE7HWgLkIDzswVZqEUSWUvp/7Q6VzjKH2pFb6ZvimkBIKBARY0focag
PZtL8y0Fn9zOxuhp5HEpeDnuhJNsaxz54DgqAo0Jqkage9T3GwraPLCadviMuk11e20m54qjMDsD
y4vV2rFuy1BxVkStG5FZLrzFzGhaqV/NTtlDaBkXszw+nw/Tmxt6sjIumoHosAW2DNEMOWcpfy3m
R6uabSUVKShvHr0TO1w8C9H7kJQVs5QOGphDFL8wF2iyNEC2zTbT9+dXtVm2IyfmuADWZn3eNiFO
gMQgmaMXxkXcW/u0MUBARgGLV2O/yKACkwzWAYUAYIwkETR3E+xx+hu4wFalcyg1BkqHYH9BlI4I
dUinfI6iYbGtjHxlI/1OO/0pzmtQHNTFy9Ik3yeUb69NKfXOb4jIk7jIVw3Ay7MG+2Go9cGUS4jf
KoKnnMCT+OyCUGZElY67OGLaM1qJUCIcwMlDstiRM0BNzi9o8xY+fmBehbnXoR5EdAQdeTnkFGiW
+FCAC+e8EcGuacr7Y2+WSFxJjVYBqJdfmJXet8wSfJjNvPFkHVxkSQoLCSOYWoO6C5+6fjqMfema
VujKqXIbR6mrmrLApGhV67+fJMdWoSUzGbB14FhzMsNhinDcZbPRdeL7/CiWWswVVRjGF8q2VNCr
U65CVnlmEj5M6hTZ0aRCMB3CUq0BZu8h0DTwwADyLYP1UrfiOzJgiCskLll6r25KR+q0e4vi/wqI
D63Qj6ry2UzovjNUNyqQZwO9fdvkCUPFCbWRJb0hXYV+mtlqkQ3URZBVXZBADCQyyXWPZ6Vcgepb
ry47bfZDKfOsHH0EkhwGI3W7iV01Zn6RptSBFvZrU6l2Tpe7RqEXo644Y5a6ZZ57RBnvh3LCPH35
kGG01QK6I6PLpRZOPsbfP3el5CVq9FMvops4zC4ac/ipUglar0XArMXV05Xgp/D7PLlQatjql4Dp
s2MkqTv1xY+itzxJYY4mldAIZPuhX5/40oUJvcBFLe7qQvk5MiB2FXYZ5Vlh65GW2yMDe2wjY4ZC
XtTSVo0cJdQ4AQmIllxPYYiiVV4CPBGTfW6N9yyKPHnpAzIzD8/dWzPqUUbO0EaW1OGA8cWD2oFS
kzTShSqjy2KBbiFVJq8uejeRBh9STfuZyGsbDQzkunFYBuJgIgGfdrSjtgwYaKrqarky4gpDCbpT
tpWtEHY/9erPfiU5zXRo+WDiKivQLoJezGuZpBhXKuRP8/A5LpvQ7SEzaYX0qxRpD9WcWe4US99H
rek8ZFeY26Bm7cZh5GTq/Dpm+d3cmjslYalTmhkkMqTsacmZ4uBV9qLHqNrltZb4daw5liLpttbN
TlwRCCqP/YO8mLM3D6S1Merv1LQOHVImLlIfJ8Y0+TK0vR3S8okpy56MyR63y3clr64ryQp0Dflr
qXhW1V/lMsgMVXkfFeGrJsff0gKlJmqChqgfnUXrHPDGO3OoeBhLC/Sl8TFXvO+N8Gno9NSWQnaD
mZgdVHENL52YcgiZ6XUowoV65RXD4iYlWNngb+Ggofg4FldhHP4EquS1MXWwgoWvtIyAGo9A1wlM
aAfatvA7tvJ1klFkjqWy2ROknjSrfqgEwLtI70NHYli2qXS6H6nhyo3fO9BZhB7gkl0YQKiA2hP1
CWlM5ruh0QNLnvZygYfsoO7DHDc7TebcrlmyR4fOixXd10vcq9QIsq4eHG3KX5sivUTk3kct8xWr
jOw8Hh76Wb7UG3JlpWDVIDmoW7PZq1T6xTKKIDebi0oBd3VGTNyjUPvK4lBxq8VQ4aFJHvtJni32
XNbelLRX0Pr9ZPTR9aLVnd30Oh7/oWRTADz9noUPpYFOYZhqrj5ETyobiTdgSMdeomanhZY3TcuL
kRZgxJm0SzDwxne9lpY1KOxH5XmUZ9NluvYE5BvEVivLNfGd04T5y6xfYcB2X4fSLp0Xj0WxNybE
NrNwN3cNoDKdA/Gd7/oIKpZULrUHGpm7JaKtUwwdJIvi9lbBr7YjIyEukyavW9pyV/U92TO58RBH
JKfswNNlhVdSjCCW9lfmbN7Hlvbd0GunGeb5WzSqqMkto5dDPlKuowutVFw2TpeVRuxUmp2yodc5
UwEM1EbDaeNqDthsImiYiDzUxjidWyKDjTXVgsy3dsCIhcvy5laq+2uW1d31rOCU5tD+xqB97ii0
kCoQdlqyZLdU+pk1uRmUVbn4oHf1mghvcFLdozRZXFpT/rToauprkuWwLPZzeTwgiu0gPjXbYzkS
Vxtarxtj0ynxs/qhBK3tiJqsXnr9oJsOTecMUQkz8FZ3lSjjnnbT16xQ3UpV/AZzm8wYsoMytUjN
s2QXYm7kthtklFRKqLq0xIYEtDuab3eAO+vSNW1MTzJGtyWmE5XarrTQLDcz3WstFZ5vuUM9Qjd1
sR7CFnJSS93vrIYcOiO+1SwtAN7uG2j4X/uwIHZW1dSWZVDZhn3xtYnmxK6H4vPSst6Wh6ICBc+w
T6oJ2V96ZeWhb8iVPxUiwqHtjIgqFtDfqqaaXLopTSpQQKxog6EcnHQu7VktbGsWgYBEZrhMsoHi
H/SWErRw9a/MeJakBmr0ApjhdlL0eyl07VScZChRZvWWmq38lkP6qhb5HmjsnaVFKNw1mWNW051W
1yJuj820CLh5yEMTEwKY3JOB6IwY6YqjDDPpkKea0zSDAEizuXcnJrhPNBRWZFkD0AsrDoQiQNdF
jNL23yTiJ1a4L1TOTdPkK1OSnpp+yiQFDX0NZHTlbVGCGOV8iry5pJP8lXvXLXOcT/Xaj7bka43O
Tpu3CCWVINvfxIKe5pPcx8l7lufpWtHovw3ektgxJlEcIqMHZ7ceQ+622KlXPoZfzq9O8GrVuA8W
13jRlAypMo263DZY/dNSmQ5g2PAS5UtQxo0IAS3aT+7j6aSn2USwUGC87G6kh0hVbyoqcBGBFX6s
zRr6OmYWEm41r15WQalenV4Loxd9ts3S0NE7+Gm2XFUbKYFGY6DeGAdzR297m2Fq1NglrghxL1oS
91abiiHtqYzjm1VPDEVgAEBsZfl53h9EfvhBtaMOCzUBN1ewfMOwnDPK7vgMtt8rxdcdUJyXd8mD
aGGbcQngXcyUGaCF5ot5/dIbXVGhFqtPD1ECcSCBL4j+PrdxarJ0kr7Ws1V1etAz8wmgdYEfbJcG
jkvgHrm9JYdWnyLuZaR4wNtu3ySJVyf5lTlGjXv+E237wdHWutzTu0OpZgM8/mhupdMSzLJWIp/X
nlQMSAhW9S/OcDS1/pQTU0aiLVa9Dg6le91XJSfHU9KeTLv2hnU8zk/6C6Tooglf0QK5iDuFcp9L
GhY45D9z6W4ZFMeS7v/bJnLhFi+qPjRlxL2kNfGmvdX7L+MkiK3/UqP7fcsbXKgbQrZoGAT9pery
v3aUBmR/ejFf/F07Sv1tjFcBIA3o7KG0DiqTVnc1PIyTvPeh/Szwie2PczSzBsQTlwjTViuiDoeV
KZ+0EeRaymsGXozzX+dfqitHK8p7K41OmBzL1bpzxNd37W10Z10Uj4XXXaU3mrs45qHxIeDpJCtj
g9NfWa/hvUg+VpCkmdyhbiEnAyYehMJixrQR6x1jfTRqsTNWD3U6OGYh6NaL9pY72Sa0AbqaYpRt
SIqgMJ8jaBOE1SCIH/9yqo+by53qWC/LPFSTFoiU8C4MYodcTLtvkzNBUhbMZUKOqG0IzIlrcge6
yDHOq1v4mhymVXYzvBvEmFbRPnKHOytBeF4YaAMTCIiW1rifBtMxIhGRw6aZYxrK14ObCm0a2q5Y
T2OnkV2d7LUwOH8QiMgGd9wKaABgMgw21ulGNGVcluEF52fBEqzcFEXmLGxvubrAR7YP4MnauAO4
DOMSG2b565O1MqjZdN96VkeMVjau7Jde9NBfKW5xsxI8RDfWYd6DL3y+EOUGovVzZ1ArDGJECpIe
TON6cxH7KWqVVVHtBPu8/p0P/a+T9XJHz6jKAQrf/wvVEp5GmKL/jUz+SxoEE8qg/zzG+PrxUKAs
1S0MG6z6Rokmm/7JSD+lsuChub1/OjGJgdFswuPzVWuc8ypFuI7CW2iXoegAqFEuIkraTH+0oxXu
gMu9VZXlmpJYRoTCJvUMeq8m35pelGdtPld0EGKohkoBWeeOA7WAAOtr8HUNBQaMzVK6CHvQYGLg
wZZmCFVSIWn95tJOLHIHwQS5ic7yqIUM4w2YWB+1cXKjKN3lqoB5bfNLnRjiPB2t2To08bQNrOiL
io5Akl6moOA47+ciI5ybm90wotSHG0ZuC3to8dCjB7kUDbivf+XDYTpZyvorTnKERFGSiTDEe2pV
/pBc67m8/2/r4ByuRCOu6ktE+HF6BtGGUy9XodQKgqBoGdw10g+sivuhwP0/fgH0yVbL0j+/jO3w
frJT3PNbS5u8H9cBbuMRLRUPghw6tWPXBMWRTW9Gr0Qx3JW/moLtEx0jLjGVMEFFu7UwLw3EVmbz
UEmf4+xnPlA7Gv9mdA90F/+cWf4pXlkLmbsVarOwB53eUe2+ZALu7Ddm0jMexz/DpxClz2nGdTX6
xkF6KXbgrDYtvwpKv3tcOUwHV3a1C1xaTnZb+Vq1R79WTLwlOF46FyzaGnqbBo3g+CpEWpLemyz5
NlpGgWOKzHChgtJ+MrtUgvcrP/rWS4yvYyzwkG3fB0UJBoIUQ+HJwQ3wrzSxnILcnd1WFcjWASwQ
+P5meo2Zo/+ZeEMWnUSJ3ioU0mRlG6BXoxzWGZbYHSM7+1E+oOPmJ6/RJylQ7PXyFY0NbG/g0TR/
jbQRkWiJEm86ZBfycNX1dB+2glj7L4f7aIXzhi4mEnrfCLajZa/QNjR51nku+iawlUNBN47s4SH2
kk5gWfDx3nAbJzuLGcyyMmJwsqoVFKKiKPLznkx/F7uOy1t/xYmVuVuoWRUIj9pnJKedb/lDY1eO
5Yw6KIOlwo2c2onREBLkxNvBi0IqR4f6FTTW39tdtEQe0lUaPC1XQerB6Rm6qerVlP9UwApw3ku3
t/JojAvQFoblQwRIBC/5usKHwqjCf7TAxeKVDUjuFdRYCCDaaBG7FRDT5xexXYjQf6+CbzcoHcry
45pFxxOEV5MUgPv9MH+iy2Sr9WXRB/18l8lfhChlwe7xXEdan4HOQ4fdTmL2NCrIDYVhZD2rH0P/
cW3cKcuboU5qCnf4B8m5Ejb8GVfUdi54NMXFXXTfM6AucFtXLXUXo7k09MXpaOxJVBGdrvVvnVsW
d7oy/OnaSNYMxw/Be7L7pQjce0AoSMGfPEg2YyJwzNTUVQ2dCG5xqYKjNCd4AZk5IbY2s8QpmCTb
g9aImh2bbnFiilsbjZc5GRMU3zAg1jU/51qU5r7BFT/sHrIYRdVl3C+8460NhqZbS4hq2P7ANADI
5sLHbIlrrw91iMtb6pMSQWtsqFRPYrjbalnbqXF0qWvtvlbKxF5qHVyTs5Q7bEqhGROD9bkAqf9S
MKdK1S9VOxxqPfoyqeBtKnZRKUGgS6feVLFdR0AjrC1+ndDdlE77LIIO2fkjvf21jgvkvF4eWiu1
akSNXgFWotipg+Ugu/8bKwiyMpQ4TeRw3D0JjE5tRCujV1YlO5mB0omgpy65f7EWaoGfCl/LovxU
sAbcAYWyDWh3lL1R4BoxTcycidLQTac7WuEngee2imowD2LH6ldTO5SG4P22jYa0DIxAgYYKGm7r
Jzu5D8sFfYzFQlKxDsl2du1XmV1gKtcMiAfpSXBJeIJ92wp9ED7C6IGG/2SeDS3Pi8gwzKYKMJX4
lc3j4tVSaV23EUA9Rag/W5oZ2iwyUmda5gvahTfpGL4M4QTgT6ftJ4vuqSHdLNPi5LgYoNG+azGR
pbLsok+Mi8LMWoDXWrcdSZDKWmAlXepA7+BWi9PrJAr3ZliqQJ9lpl00NbFzw4DkSrj4bW3tQdN5
aKzJNoE0syPwNtjthPFkPXtWMSmisjJoaOmzqfaLsm7sLo8hM6zH+7oe4wMU8nSbwMEFrvZGdcYH
htMt4+7zZWkmiuc8HlxXkyt7hkN20wOIv4MikB+iyg4fND/3lNRpHtLPeSA6UJul0FP73G0PKRKg
NqYJqDHM4hK3dLMGGOvctoLKTx50QTt+0ydPzPHMbxINk04tlwqXo3aQvRKMVv7Kxw8Ezm35efg6
vQpccuPWOrXHBYyexJGV6VIVxGS56YwJXC1jGzoDhr3OGxJtpMIFQKXrZ6CZwgKF0cVXPGJjzH7d
yGY/BlFpi+qQW9HjdGHc7Ti1c6NXGfwmK0lgxtoOgKvzK9pKLk4trL/gJHxkHUtqaTSLoOrH3TLJ
zwaT/JAmV531V3O+p7a4UDUVYNOrJriFVNpR4wDVNl/laPSmXymxAffPXjM3uxEpfmzvoakoq0qZ
olLOqhnlyhjKcxUkRfbUNPI+ZLGoPbWen4/n+2hj3eWTXWSd2UACWy7fhMSzQxKAB8+LDyIOQNFS
uDcI6y3oP7UKxnfN2JbGW8nSBQ7+dreeWwkXqYbJIrPCCsSlQ7IzAk3yxhurdkFg5QAK6LULyP1K
oCI9BcWN2dV24EQS/IatlxZwVr8/GBesUApi0HZLy6BWUkAZKTvI2eTSTL0b2dzaBqmFI9rbp+C3
Sf6WHuWOECSHVaDa8qHeF09Ix3wFRGXQuNRc4ya9J5YjX4gub8H3tPi41UA/jyw1YMt1FNlyI9mp
QkVvyX+JxsfFcTFraCarVWgLYvF1PLG05XhXBIkj+4ZfSS5mU+edaNBtPVNnvIgfUpSkCqK7eYbz
UA3X0LV3I1Z9ruLIOR+8NmsdJ65icdGramjdtGpTvA1kJTMwxTZkSX8kwaqlrD+amh2BUUDM/in6
cFxMmbU8G9O5XnuZskMPsdNlYOxLMLXE3PF+eoxckQYh2apbnS6VCzGIbHOrtPiKq26R/JRC53jP
Vn3A/AL4UK+8UzoHUlMLfshj4otGm98EfM59US70LGqXRAB3FgDoqH7m1fJ94XwbwVefBQMYPTBQ
vqceAddqgQ4dCJF2ZZA7rRN75q0omxE5Fxeisgl9VjoTbH50pRSqHcoLxlRm/7xviaxwUajX6lwb
LLhWA9nmLttNyqqf+TdjYsevqvFzjFpEIlouiOiZOSKTRVJ7oeSjUw15ekEaORcdmPOOi+T9/UUl
x1ISWmugawfHOABPjMLMDjSgbz345HsKlgZRv5qcD66azMUf0jBrkOkM0h7En/gFJQVof0OkafCZ
W7l1hEHb+FG6FeVOm+UnTdOIjIbnyqzJrbUGxSXR8XxELcN8WT4lGGjsMfwPBPsolBXb9BYNNQxT
pZjW5B+TetJkcQoWkwDy7lcmW3ZL39xY0Kf4C6c8muHvKVXFBH4zIoOKpweifzG73u7Ux/M2tnPc
EyPcvhFTn1O0ddccd8Ij36ZsH7qWU+3zXTJcSC4VOeXmhX9ikHMQGk1IPEvEltbN/o+0L1mOG9e2
/SJGECQBklO22SolWZZsTxi2bLPve379XVSdV0pDPIk69SaeOEI7Ae4Ou1nrTn7GEFF7RwAfAmwB
u35K94sLaIwQQzeika9NzbwSzKXXUdgWSlr2Deq5B2MBDmrXeaUMcsC+eBVc6qbhXYniIpVWxGOL
efbiDV+KnOY7+mMlfimYJZ8au8DL1BL5yS2qVV27krkq7VVWCri6TIrTpXib4kiPZW2ZsqV8Tpzu
ZbiMmrXsJFv+ifl5O7Snc3IoztLTeEw/UXs4Z9/k2GsF6iu6BD6GpRMt9aJs/AUcP1LcWlJO3dsX
LTBEnjUcQGhKsJCowOqbZBXzZDNlsZlou1B0EC4Eqek0SLouYVyKYBcgzh+0VP9y+yDbadvV1+MC
UFz1ahIseLOvOFrN1/hbc6wdPNjB3MN+9DuRtmw+Yf4WR/lIFPdBCec2ralUuFN33W70Vlp3URvl
9s1RPgCBwzaXMrNHixRNk0R6meaH2/e2/YJBiRJQfxghxcLBn1oPGCI9yya59Lsvs6165EnxA7+s
MMQUOZVb7ofF+s5eh0O5X7t8EtZTnNu/4K0A9iFXuvoF6x1c2R2p+2mYFbyh1sGzL/WP2l08PKaq
U4iBG3ctplPwh8VOV1vCYLul/wyAmKDDYICm5ydv5LzT+qhtAe7sF+AdMRevAPLTK7OSRwUVCyty
C1vkRrciLUbAUUaVATMugz/szwOPAEpnZYrK+l9QE5nzjlRA9oLLXf8Wd7mQhVI507AxJfOzOEPG
gjxJZ5REkAc3yxsHu7Lv3IRhVDxyA1tE4PlfTvcukQtPWq0GvTrgdOsw3LRv7RXsjR6M4yh8N33I
lQxYBMqmoFMHqLRhqJxjyYaeNTIKFW9Zft5a4eM6fYdVzd3yuDrq+RP5hdFF+/alfpi748Vyvsac
F60mLEtxRN1anMjO7+in8LEBkBL1Wh/z1rZ0BnjfyTwwK7uj9vSrEMInfZgQffsVaMzLYL7TVvv5
U40AEhwuyYzDA6fTL5+7fXqQ3Mpln9TD7KxDt6J5Q5X3RrxELtWRpigYCIHEGShp5S54WIvo8U51
1jvXgF+WH5Yfsc8ujVuemaMQjMeA2OBs2ObXygnO5W7logTL+D8wKt4h87+NU7t60LJRL/Db1Eu2
T+86p4ktzcByxAomii5ZbFF3slNjp1grxer/bNQGRUsByBzg0wDnp8ZDwposMfu6KlK/nnIrjJ5K
as+S5PZzYDdpvSu6i5F9i8JDLiQ85X0YL5nTRr1XdfiTMUWulOW2Ykehg1e9LROUnLAEzSwFz5SC
2aLYJJDLj4ZgH6mWpqrM/VBTwEGclI6phmSv9iIUoremzLUTMzCYBLZKHW1ohRJV5U44NIqENVjc
bbQPfMnSj9V9/5sdhp+xG3mvjRt9p4cU+9xetjPfhlHGHf3afY7823b/dqIbv4OfJQ5YPrXSEGa+
QUCVUseSPSbImco4jGxkrIc20B61Kb+vwSluZM13gfhVhXnxJgPfmMkYwauJM3hmlKFqRGXqaw/x
o+4tO/nrZGMYzO4vKBwIwjL/yljv/FoYZ+uorFXY/4ZWmeU5ldVdZu4HwLEUfW/JZru/fbSPjuVP
YZzxxjJGKlAPzn3SgG7BwrIr85KWdp9ui9k8E0KuRsDNpn2gKCkbcFMo+pCuFI+h/JSp+5HsaPPD
0ERAbB9tAwe6ksSl7pMRK9jlD9EnCJTkHEe17IBFOzu1Y/E/k8MZFIHdQAhYsxhZ5T1PXbE6V1Bi
Q3UtelpBgWrQ+WQva0KKRTCxp/t4i5BnGooKDCIFLef1/6/yNbOjbaFLkLeufYy/dY8cTdf8TN3Q
N/aqL6NKAU/3S/52++PxOqKryJkQ4oG3pGjrRMqfYqVCUUayDIlfyRNYTO6XWtCH+/i8/VMA9806
TA0xRe0Tv5BrIP3/lKLLPJpOE8XW/99JuAssWyVN8gwnGY27MnoKW1Ghl9c+/qq4tAgoZnmxtFXg
TRiP6Cc3A7q/zNzbp9hI9Nb70hVKgTtBAdTw5wfpqhTb0RPuC83tU9McpjiwAWHvtKlX5qMzVeB+
uFcnNzJDwa7gxiTpn6JXXblSwaKOgZ+o4Qbj3+D2Ln3dayIrB0EXSsp/5T49uue2Ymlfqt+LbR6A
MOOYjugK6HqR1x75r4t+vwJOJ8EMowKkBL8jaA0nYP15ngHIqxYXIyZ71psXNTNeDRIeoih1AU2w
iwJ66LT0uBbhiyV81aXpSMvgqOmoLYSgMqUgG+uL+5qia9QGptUEYKQGmgMwJ/xIVs4sSX4q0fgw
Su1eNco9nbs9S1Q/rkZLXVQMc+t+B7SHvJJ26+ATrYpjZNDDqEV3CkCK+nLZsyi8pHrmDqpxzM3l
US91sD/E2jcFEBuJGdtRYwCeAxAB1JwPaD39CBR6B/5HT6BB2xb3fn2cxbEQYGatOSVv6Xv62O1b
Sz0CN82avdbBvKk1/PoH3Qjef/EfjTM/aYn6Ka+T1Hdq9NsB5rCLfT1+qp3RgZoA7ZeMFhApZox3
fxUc+ONr7E+95QyzwppMnMQ4cHFqTjomn9c2f4dGAFBjHLGr3naZ7/fL5U25Bn6JAuAFfgraDDTM
NLzegX8jOBSflnD3yXOMFZmcFCPocv2stwO/8iJPe1uwZl+oDdwXXyBOcCieCqGngPfWJuMvpQF4
m93OGKF1UnvNdjE5/imaD9FngVDRGbkEJSOzOYfrh2vd5qTYvT8cUSQonzpfPPe8Ucr6Q0sY51gr
EytryoLPFj4v3vC0hvPB0qyIgZ2v+Sf9uc3TmRpRsOzEyIfZrqUcaC33RYyXpHFY368lYH482cPY
3b4FSpUgkm/0IXHAd3l8XR74u6lJluyvT1g+hrOj5x6F5RO/PVUqVsyt4RFYgM7tr7ipOVdiuZRW
kUZVL7IxBp5He0yD9jkMJxHWgEgGpygBHfQxiKvYz4LxtZ/VyEpnURfsw8v/zeKuDsIpSJSPpRnU
fYyMr3xO9sC62bU+qh5WWVrRo+yI2dFXT/Eh0F1JXI99FXATgGHJUz3EftqB5HsqDmHpDSawouNu
P+bABQICGkDIBAFi+zJ1ijePIssfGXrnmbZz3cV+ZXw250ej+x+fHX/d4/vf59xxKA+g3ivT2EdL
cb9kC6C7ROMEoiNwLrjIg6WeA5hWTovakpCmyGrz+7ZebzsM8+9z8B54YCyv0OqKUUHFepID2rQn
eT96xC7c2NOd5edtedvK8C6Os6N0SZnSR4HprQVbgto39Zkn70STk5vZwdWpOFOakznJy7hOMIDc
dMDp0+4qlJ+VafwlE3m2bp9pM2W+EsaZVFzNtClzqFoW5sSWS8Xu1GUCieEgil/rK503JU1GNRbc
OoDS4FsudRA3IxgM1o/V7dVj7EvnaLei/YvWZbdU71oQp91VnRpdT/LEV+pE9SqTSHZjRpfb97aV
AWuEqLIu4wWg86i7Ut+OCm0ghNXMVxITDVbZNY27orwYrWZVTITivun80KEGxq8JxDS8sv90RV2X
1/GgNrEv+/Hd7GIx3kqcZte/Du6a5WNiVdCG23zoaAQ8xgYKIrLGo/2ydmalmuCL6Ze12Lvs2L7D
8ozhYVVDsCO30QxBZeJKFpcS4/YGNZDjwKsBQx0+Y2nyqbUXC2XNb8UzcA4tbP8j51AEc9Fb6g/Q
ZDSBTJCnKHyfiaV9RFJZj/2YHFT5FJBT0AuucVMdr0Rw5kx7SZ90uYI6mi/Yq7aq6em2Kn7oBqzu
/PoQnA0nUVGB1SBAfG8sxTf85KsJWIrEYXvzs5k52ATxlGP/Ygrc4cas0Z9y15NfBcdIz42aGLg8
ILJloK+0altyX1dqY8UqT4vb4CkKPlS7Oosyms1M6vrI3ANUMgPsPgNo1NcA7VseMcpbP7Y+phDt
4jvww+reBsQxbELUAtkMOdeCOT0N0zzJxtxEQoCxVMSc0h5e1MfOUr6EmGpC1BHC3GyFAzhNEG8b
KlZG+FYdweY/kB/hobH4srwSLzxW3vRDvVvnibPf5Ld2wmb7vWiSa2O8Ax/3Six3UIJHVFyFC8Re
WhcvVF9/zI7LYQXWMR1JgC2yaSNXwjjfNhXJkJgZhHWAp46XxjVEW4fb59FVQjV0jdaD/amsDaCV
lpzASFbaD81+o/52A9TNS7x8VUGC9Tbg/SHYXUnjTGMpUjUNZriz8je2cDAf+ixdmn1k0115NtAy
wpvNNR/iU7QglbSkB+LKO5H/3hjswCcE6L0CpnMFxBNcDkZntQHL3Zt9Vk+A/d5NT5pdOesLPPMk
V7PaE7WJP4IV+VNwWdzck5zyCMDYtf+b2SgECBzV6uo+3Mr7D+LfPyxWF7lpYDyaP5wKp/gUgD0w
+h4Avj06dKMtELd+0lviuHyNxHoeLzOchJJW90oPKNGexZ1Xh4nh9DQNnWxiB6PKzyGNFysvO6dg
pUek2ldygNzd/jVbkYYS2aTI5xmWlrgf08k5Hn+oRPiRDmTk/JEul0YE3PhGn8SfmCoG0hKCdS6F
73oDJphVg4kcoUEPun2cIqu/Kx9Mr/Yl8ApKTuqHJ/TFvOConLIH+YjBMMWpnyZ/nZ1qzuY+cytb
tM+/efKrH8UFwLqNBjWeTNRJsGiE12ePxc6p/HT7ejct7vronH0bRiTjW+PonRNhVTXdR1/1S7xb
7Rwp02v0OJ/YqXgu96pt7OZTshM/FkUH5Yw+NSdsSSwolsRY0SPp7PTJs6SQ3e2TbkqBH8P4Bnqu
+OdPR2aybDYzWaPeTMfBkkzD7xNypqKuwGa+Sd/l8G3OqlI77A3iNOukT/5AjhGm+4xPw/Naswvc
cqc83j7YZmy9lsiZSJQGat8AKhbPe+JhoMEz7qsfsQ0MaXys7ExFoXUrsiKuwkGCNw9tVi7q0IVl
elKj3lTW92YKXEvDapPJDuZnwcG2nj6IO0jTTNg/2PL+/GT9kEXoryjrwQw8fuKDcr/u3aUXUZFw
K45SDZOl4MMw1tbYn4KMiQ1ToI9rKwd8xZ2etpY+UIFf3Xr6UErRijUJo4TflMlAJhHWmDoDfRRA
gN0k/QokEixfyg4wpodSoBUiaVweUrC6HIoOhaVlqh2dNpWFnPMBpGSYQFFXrOVZu6tRjRF8sk3d
uDokpxtzrXVML/HJVu0Htnr9UHzKz8p98pKeiE3cwYczS4HbLFoC3PyEV4LX+7hKqrtBmcI0wHOh
CV0yB+4QGs7ts21KwI4i1k2Zhq4ip43xIJV9aeD7qQWa6BmmNpRUIGIz26JXMjifX+ozsrm5jbHp
FPjQkQtQztWH2VOc6EC+ToIO5sZGNQLrlTjO+WNJd2iaAcF1MoxT3WB9U1Gn5r4xjfqZZYmjtHN1
iqV6sMFbgTVSrJgU8fDCQrkFhvtQATQ+TB2jTX6k5phY0wxv14AiRC6+1InijylqPTV1I1J3AKhq
Qksp+6+0J9+0Aqitvame50XxNbP/wWb9bIzBa9OCz+72d9t8I1NGTYR21ZAVPp8zpmEypDoKPPwi
N92RY3UyDvlu2nWW6tfR215F7JgAsPcEkjdVxkDNRmdwLwZfCZiNigRURSYl7fQLIMFAMWCZd4uf
75OddkTi4IhWEN6muD6kMlciObunMabW27UZoPnpo/mKB2b/fUHSGHnKfvxC7gZwBHgl1Ek7krMM
QCJXcOZVZ279AM4DMD1pJ3NtIq3LsP1KVrnCrvXokXnE1dk/6UdshvarM3O2n0zgUjVCtFXz5dxB
h6qnob7U7SmTT236suiqtWhgOsK+6gLmhLzp7BmMZKaUCzz8tvle/RAujoSxRkqjRhzR/OpJdQLU
fdL9OmK01mBEI2TrH7tx0foaPa88njp2WRmBL+LN1bb+8DZS/O+yMzDb6wqgWWQFi+l/ijEA97HE
DPlMFcyIIcBNVw9J+V2gNVuh/loK9wmpAnKNOMcnnLz+WXNLPzuWe3KWhIDLWwHqWhD3ieQ8pzOg
5pG8VIkVwgCiCRTzTbfXJMGZNk3xShQ//oUd+WRIY5xpXWNbK4GACfpKiP00fwsPKwdXTN3ie413
dPB9RMKdiBzfGi14DYF3xzcDCoOCTOrPTxeDIz1oOrwggswJn4dTjrcsFi0lYFnDA7gi098+8JU8
zvfUPWXzmKI/EmbW6Cp24WAQ/dLfrRVXyQ7346lzVbu9gE7lEHvCcbstz3N9XE5TqypE2RmfEwYR
HLIO66WxHe9h8QSFtZVwUBhatvz7tUROa2vaUVYYq22MtdMGJ70fBSFkU12vrpRTVymtatLMElp3
SvQIEuv7RpMOOsZSq270BTYokMVjumEevJiUpVzbrMRLvrYWWZwZ5TlsswJL4s78VZU29skyX+TJ
tvz31TXyQG8VLRO8zTGoyPTArrP5sHK/dEI2sQ0KW4wovl8mj+SWlHkTTCM85mjTVxCPYNPTXSKL
7OrR7o7Y2LGZB5548r26a+CyRfaxWfi9ls+lW/kQlUnEcMGhjmLaMIBIwQ5AuXownNYxLPOglRbU
FVXYCOnB2ooTfOFtfcUInqoyHaV77gfUSydVoO2CQzj3WP869Q8dBmY8NHpckLkO/vTt3yDcr5f+
LnP9TVdhKiyVduiTtY7fxG4r/UQ+BAajVJB2rJb20dW9S+Fc3byMmRmFeHdEyTc6MGuUXo1MBU0w
UCOyBpw+n29fpegmOVcXyTpNiwSfMgklKw1dvRUVvkQSOG8WGB0DaSV8C40/1+kPbRC0cJT1D9y6
Ms55LVI5aaSJ47e5zPiYOWgv7nRvtCcn+K0fg/2AxVUAR65b17KTY500sDq/Rq2r8E1BIVv0Wzg3
Zw55XLF1Gr9jr2qGXLEZ/VrqnHnsXCUWge1v1mjehgRWhB3AYnJPuTAdg0xGd+A/kbm1Y2CmHVFg
xgJrtliFi+Hlf1M1uZbJPe0ksDjVegcNJW1hd3FljQqxMbO8nlWQh2468nUG4j/H48y8VUk4yWaM
ghoFQXhbWBpKNFOeW7Kxu20Gmz2061Nx1q3NS9aDHAzPbmo8AkrlaSbUnQu0PEz2uQ4NtCJL2a4q
8EV3g0cA7jeY0RGQQhe1Jweqq/sO1b7bP2oznKgaYATB4aGjiP+nx1moWbTAt0LhFHiFY/S6sNJq
AGd0W8p2NHkXw4fLyCiGfGEKisbZANKyPnZB0mkvSXYK5/wXydV7QBo+lrq5S0b1ZKQ6MBR7RwJS
VVvmX3Ql2ONlctf2o81Y8GlEcVoU0DddyNUv5NRcDxK9W1vRvvLQnYr7bO26YTAs+FSfQhvEM8JA
vp0BXknklBy8YCis9tC84pTeRQryiNwFgKT02OwWv3eAU/QIcjVHAUM8qMYkxxRZmeDb8+0q1HhT
qlbwmiUtrVql2IH9VDeN4NtvuqurY3JaH4dKURA1TFBcW3yWaFajNX6rP086wXsiEMSazYECQGOj
AKqgiPABEqwkeUfBkPfXS4+ioDyAj0bzMFUlfFRuq8y7KC4o6D3KKIYKUWE23pnLdJLy6EFgOJtv
vavjcPbZJl2kRp0BJQmqzg5ksmtC5hCAhoVxfgz17DIGo+oYBvowXTsLnmXbGvL3Cd9U+Cof6cwu
nioG308x/VbRc59+HtLX20cUyeAMr2E9Vi9yZO1qN9zLC9bXCP00LAA0vy1ns+BwpRlv3Z2rw7Au
lcYVCw5PnvEZ/e0jKnUePfyzgoNAN96m7K+E9QnQF80Iz0nWPJrLcUkVwXHeXsQfUpJ3zXhbpLyS
UJiRElQ56mUm633AFpwMzL8rZXA3BINTBvKllDJnXtJ9Yui7KlW+DUG0L02wacZRhgH6wK7y3mtH
7ZCYeg9mQgB8Z7Q7sjZxwgh4r7Hu6eC3qcPwpSxAORKyzwwPgdJYdUEBK9eiQCFAjpSM93GkHLE2
8NBHc2tlppGBtkPeAZbGbnsR9ex/yUjetXLVqKuTJ5Ue5iDxxuj1M0p2Reuk7vp8nb2KWU2Mee8V
xUA0rCD6oFwSW4VmrTRgOPSrIgAzGdDqLSOqBUXm/5IivB9tdaZXRwvrZtaZ2qzJFlaK5+PaUTft
rgCwjnZKvcCVv3UP4rl9kQ1ynswsCLgwCYGPlj5T8nlgR7mNBInWxjb8uvT2fjbOlYGCtlLzQU98
45tZWIM3Oc1Tu6DmmTm5Lz2ze9NdcVhadFZbR0G/Xuyxt5O9v3/CW2/76nrruCooQO3Rlgg1SwHA
Ky1VJ+2+arOInlxwoyrn1aYxVGJVQWxdqnMFXoZguZtEWIObxfqrG1W5DKKNlFDpZ3y25DS6kqU6
dNefQ3ed2okVa/qtujPAGfqDIpqy2DQGjYDvAtDo2gcgu65mTd8aEJzWpU0TQOZ1icC/bX6qKxGc
vcltopECYxR+raMcHf8EBpLdpXdpIxid2w4L64afqqh4e/NZUAvc/gpElPCju2I/3sWH5RH0sDbQ
3Xb/sqJ6JWy92CsFlPpxDucqgX0DG1VrfyrjQY1HoDkJjG1T/a7k8C4SDltddCi6lo9e2i136ZJ4
XZcJLm812Q8x6EoM95GMyWiWwsTrYe1gtv4KI7POUIpaziIxnFdUk7SaCokgRRjqPSZ/vYUuD2rT
2p2JJhuJ7KAJfySxKZi/3b5E9MHWySZsoHM2nIJmNxtDlL9HVQPR8nPT3sv1v6rnae9COBtuorkr
NDaiH2N+KhugUcovpHdvpz7b5voug3vj6glmU1EgSXw5Bad02YAbvRYonEgEp9hVXU5dOHTo3mXL
fRGHlyyVPt8+xeZD4uqmOJ0eCyMfZYYIPGmZV8joDyLxbryW6RhK9W/L2n6cXQnjNHupKmOMFlT/
MIM5OCNmgw8asgzzbq0ARpFdHd9KPacRX+wLZpq+CCv064f/aFvvH41TelImUhKOUfKG9bEGychZ
YXfAIe6HXvmvDPldGJcAZEQqY2kaA6wdDPvab3ZrAxIgKoISyOYEFbu6Vi4HIFUqlSV4PFFHQ5La
Wi0DGj+ALqOTcqAeAQpUsAPaANhlpcYavlcP8wnQOOLiruBy+UQgGppa60H9jdmBbl8/rDETb/3L
CjPUH0UDvQI/wucCRa9Fs9ni4VGCCzszYsvsc9dMRWClAhPks4EpU5g8pnhy1HowWNgsBmpDLwos
25Wc9y/4NiZxFcFCEoYsH1C1KN3ZHk7xne7V9oLqXA3ans4C2qwdqxa4Kc7DWaxA/yVa/62obzAq
V+J7MstSNeKQ6iW6r+7bsyLt10ok3iVOhNU2XeA6tzPyq/NyXkcCVkRupHhs0Evgay59iS6ZFznY
+VwOioI8NfWMR+3bKEqxRErDOSDWEb2e1w3wblRtlaIuWS8Yftrf9nObOoP5KkB/AH3+A1igrs8y
piBQkqz0KrQmoqI4p0Uiq98sYrxL4Wdyh7QccIuIPyvs4nAxMG2HOVmM0tcOmd0a05LYvuwv4OW2
p4v22MtCICzBOXl4WzMpJFpRuPMh0GzMP9iZKvCgIglcHE+bNJcDNOd8c5IcKTiBksO6/a0+QKSs
OxjrMNx/PhYPZQsspopm07wWDLFz5AF9/lzv1wUI4aaM6DDr/19ZWRaygjQEObF6CR7iXXroWntI
0Plat6krwMLLL7qoGrm5b3F9PM7SwN4nhWBeRgXWH5z6jgH9AsD+j9Ohd9p9fQ8asOO/2Qm4FskZ
WVTMQT9myFqmKnGi4meafxZ8szW1+hDFr74ZF8W1qShmfYaBrRM+1U8sN+/IAwby7QQL+OL95u1H
NqUKIwTEQAbl5GVZQYq4RWBbEcLiYzfYIR6fo6O5ILDEOH73PPwGvjnN3RH0ROyYuOkgBLPc9F1X
P4LLJvJC0TEPC1tog9Eql89m3lhjJNh0Xk/y8WbfT8qlEijWdzNNUqwwMs2qs3tZIVaQFxatP0uR
qC6zpvo3hPFboHjiAKdHj1M0g40DfSnBatFiJV47iR87gnPxO/iTlpR0VmAG5pC4CpDpa2nXJZHd
GIkNjCSRU9nMhN6/FeP81lTN/7E6Exjrf6Vg634rmpjOP8BXFUnjXiJYkqeJpMMPV1i3B2Rz5Gj3
xF9+A1jkn2z7i8RxfizpSGNMIwIPcGayvXFYY85yF3zSUfVF3HZvG/uq1reUhHNgWg7IfylARTYY
DIdEAHAHx6TS5/asPGNp1ZuYoBO8Oc3Orj4e579GUH5G+YAqU1KCYC1dBwhjvFGCnT4DrnbdFRMt
/GxHhr+tjnH+pY4T0AaNOGPOvo7BYUhEdZ9t9TeYqYOCCZhAnIbMcxeBehcJHmtOy/ila0eLSJJF
0HWOG9Hje7OwABK1/yeM0w8gtse1GbVr/WJdP8PkEJ49YpPevrR3MZxiULlqSYyKu6c2eylBFA1M
57bqbefFVyfhNKEIOzJGGtJypZW/YHHxwgIClKXmkhL6GJgAKZKQ1+m56QRTENtNp5wlg4g2bLfd
5PtBOe0YwoG2gw7tyE7r9jDQN63iCAB8N/VET8ntLsDVibkgU2VYVC8jvI+z/ey2tvRpctaEodmp
D6OTV1gvEy0Zbdv3++m4iIN+ziI16+M161onM3SrbXZhjNeqsqsx69UNIpqw7SrE+xn5qcjcDJeZ
rPe5Js7ShQwWovlaC1h2GP8ABiGLreFZwp420FkilyaWyEJWvfno0/4+s8bVwFgTtyTsEGXVMVAt
lhY7NR5+qdECgtF/Aai6JrjvwrhYZEiSFnQDQh+9jM+ttcLFdhipwUjCXzOJIqBh4f1yzqYrchVT
5zMWur6wQ4vd4u5lecSuIuAse68BycgaJlQg+zwZj51kaWfRLM92pvR+Ys4BDXIwJvkAb5e11Boz
3UomzaFxbN92DwIHxA+35go2ecIM3mGoUG3O9OBXTpt/F4zez8K5IFYZFZCv8FKO9ms3gljxYdhN
dr6X/GaFYPhXD653cZyvmcislbIaYHAne1EpNkyq2rp9a4JQpHEeBsQOhTKpyB5GOu27Lj0lpuoP
EXMGRo5Myf3b4kQfiXMvNUNxuWxRTDfKe7P4kgHP5LYAgk3uTXN+D9/ckcpWG4MpzoEzk7YhmNdl
7Bhl9W8pCTyTFiM8m4rt6zLDqyEbDouBWSQpqsOHLDOMX8sYxW4wZIo9oCnkKTnVnRLg4M6iK7Y6
gwSIAjC3SnJvMOrUTyugeQ5Mm85D0/dOZuaSqygAR2YdmsQKqX6wBb3GogzdYAxfzRITdHR4pkb0
ELCQeLraAHeVRu7cVg9dICETRn/RZ1MB7Lk5HyCg38t6k+1AKja74xgNAAco5+gsJ0rmNGr8e85Y
D2ZDpbQzKUyclOShhXULcukr9Z4sZWsrBdZMQEI9gw4UXckCtOpHlhi1XTKpsftsnC0qBSjZDc29
UgN/IEk1TL1q6cus142rSeF308gvFQANh7zwGpNisTyGAdMoMpxJw/QQsK2sCnNmfmKaX5aSgr9g
iFu/SmLdqjDy6cuV8inOsGxZJjs5MCzw2HlNyb5JLJDATtUnrjqPfp/Vdw2tZofhX6+Tij0w2UMb
+8CguJObQ5EVtq5MhyrGbCztFwujMBcMNDk0q3Z5wOxOar0+jXdGoB/GnvV2roPJYGg7IInok1Xi
V1RReSxT9ThLem+rQaljvnb4Pcuo0nRxdF9QEydeZDsKyCPCErEN4F/bMuhJvDyc3QWTAAq2cC02
F9/gasAYORVQD0qjg5y3/kxKtwxWRD5zF7flPh30wppj5Qlf7gdaLY6agw8LeGeOOifnQi13Y1l5
oxQ9mPpw7HrVAcO1U6rEBfOSWxRlYZWRfJAnsEyW0w64cz/BO31iUnoPlFArlaKjkmCdoJitgSGa
mKqX6E3qKfHiaiHIYyJ5H2PxyhpJ7IVpedb72pnn6jJFWEAqm4chA+amDvDdVHNITnZsAvJFoePS
i4OStV40yy9JUb8U4ezp1PgKh3TQ2uk5I8CmXuKzjvc3xTqNHqm7sSh6W1PjwgJz5cU0ImRixWvJ
pl3BDCyGToCYqrSflUp28zJ8D/ApALqxTuci8PZhcckk2ZtJfxhkFXMX2s/ZnPaK3B/Libo9Tfbz
qDYwkfSLkuSOkbDvyDrtZmX7bOXE04zSk0Lil6QzbLldFpsM0ePYjt9ppEWOOkyVJcVqbzVVtEtY
9TDEFYi16uq+0pbTUuQ/FDTewPFgKUr4ZaQogca5r5pzbkWd6Y5B8l0hZLCbIfiKTWwrNEYn6zpM
tEVuFFO/GGZnilWA9xqd5mLe2oQz0M4A2U72TTK5czA7FQl/97Li6iF1h8a8LJH8Ww7mV2kqPuct
ShkyjMSEVkSACY5I7CxSfQkqySXFTKyiLL1KG3qrXSr9Vy7H6NHI1KV5ADsrstBi0u/BwM5MGB6g
nN90Mu/COnRaQ3uWW/pYLZ1n1gASyTBYb/SaJeNhRacRj0ejuoyYR7fCOXPrklktpXvZlO2EYsN2
/MmAEJLNqVMOIC82TUxK6eeIBKFVVKEXRnpqxaQorCVXbDq1bqKdGcNg94hNp/CC5QTwphaprRZz
6Ldz9z2eak8Lu6e6wwxi08XWXLAXEjU7FCFsFqj3I6pVSlPeGyU967VyD+baHFik0vhQkmBHYNpt
1LUgk2wfOwU11bKwQw0ICGlvk5Wc0qy8qo/vNQWkiAoQ65Pmfo47P5eNUzWpsGc0Ojv9IQPMdZAV
xzBEcjlitSEbnKij8MMyc5o2cOM+dqQq3gVhbasYz7XluXcHVFfbDgVeKVPHnSybxxHnwNoNUPJN
Sg65oZzWSgqghmS/qmVoCLUpQ2+6L2bNyqs5s8uc7YsqgWdqaWariXTXgnfYzmJUtcoqttsx8LO8
6PeKIevnnIZu0WemVevqvU71vdmZlyCpv40BOcpq/Zio3S8Yh9+HA2hBc6+oC0/J0sjVYgKs6co4
Qztd0NafFsMobPP/mLuO7ciRJPkr8/oevQEgoPZt7wEqgRTMTGrygseigNYaX78GVnUxC8wmZrov
e5seVpUzAhEeLszNINxh8miGRZW/7RTV8Mtez3nPUroOQx3q2vWbHYaVrgOcMYtPSWDUjN2CkCPa
Rkp5DdQUdsBt9ND34kPaSpjnGcgFepdmzeTLbmr4c7I1VOmBjPWaFOFFCR4prVPL+pkpJWQZRrna
RjKpTAnUxlpZJRsQi2K+BImxVfJQewykddeqkCziD1xFV2HYNo+ul3nPuUcHYlLfh9QZCSWDSrWJ
Z3ArlPiYEXWqBNlSKzW54XfkMvVk3au4i0hBv03NOatwQz0q/A2UjLQoIA/1UFAt56pIB+nDjoOH
SXLRkEteV7r2sQ7El6YJR12uynRPWfJWSt4t54W+VvlwM56/r4T+Mo8qR2RQYp+YgnLvqay9wCwL
4Y0Uiu2NPAfMn8ccv667b2ongf8eWpO233KSAxjwTg5VEB9XuWr5Ewe9Pz7JPn9kvXAZVfyjCnEl
UxbEwpSC5q0dCnjLqBCcuAtLm6i+GUkgbgbyQwNt4DZwPTttC8/kFcmEspCVBoEjRmTQ3VTM4Eii
tyxUGe5LdY/4BjQWOQtBv5fuy1wGtoyoTzVPbwDeRd5XQJYvETcupI41t+8BbU2LIwdxSc1XqWvJ
UbxFqohGdW2HbuIaBQGrVQY0Dlck1IxdqBYP1QZRsykGF0LMlXrHkpc8HA6JGu+VIjBAo3ddlsWt
WrR3TYkJvK5krzJht3IcHEQRfLRqARZx/liM/WUdq1s6eDupY7qMGEPzq3JXMwrG5aG87rv4NXSL
e2lszbAa77um8jVRCu/qgrOaqlhRJcADzNk+FXwdEB8HBLI2Cmh4SBsIl3StSXxiCW63Two4h9hb
83Xs5HJz5cbZg6JMM4KMXmZZedsX0pXYjkevkA4RYgUhpTFkExNEZsmTUBfXVRODoENOEqMZpY2I
QC/25NqshdQc8XEQw2yrur0q0M80G5mD9oNwTyi/6YIq1xiixbKODnLe7PkwNolUN7ZAykHjIAeg
S7T8VgnjJqGJGdB0nYiSNdTZRgwwfj1wyCgVGY4+jjRCa4z5tWwNkt5e46Pysm4UsnZHd9vRWLEZ
MgA8vXmEEfas3ZDEQ1m0z5yxCfaiGDmdpF7FQnzgQvJWg/BFUtweI7MM3VdKVxkZIVEpEzA2V1AI
iIeLrBsGze/S0OYq/1iR0qEutIE4ItpDWB+bSGrhcMXWLGSo4kqeqFOE1RrnyxswNW56P18X4/hU
F+khZb4jtK5nua53H9DQhROOyZZF3msfFOnd2OA0KT3QC9CvvguaML5ps7G16hHSjmOCSSqU8uyG
ZgLWFhw9gTNan5o0Z4dihLRlpSYt4mJIynPjoAVKp6NpnemjzyzKQViPa68aVUGcBuIml7elFH0o
1q1YSi8ZE82AcxGg1dlRCLNngX9GIONqZefD66cPAk0doqq7rqp4zasKO08UAWzM7tUoJ5umFHkN
6po7YIGvfCLBY0BEkIvMsHbxfEqXKISvOUkyvTA3fSCgNZlhGK2S7UqWLhOGuTBJ6XD2JSMP2d1Q
yWbStptURBQgivgibnufeKoRqKHhhsTy/eao5jgRbvLkVv1eboaHvgCJcBW/da14yeWNHvvRC89c
HzA+yaykuNCLnlpJSHceJ+4F6MO3cimZYsPWSKyoEfa1mZeRUYulg1/Xd5qavHa1dKfUyu2QA9Em
E84AU9Bjy5Nc48lgjeCFHSnxoK2BlsbgXvOxjxBctQgDs0FebzNfNNIE6iuyf1fxxPY6RQ/C0lLr
4aX0kzsIEO17idyk6ogjE3pbGslALpW3wujbggJoJT+s87xal1LyNPaSqvNJgdStt/ysP7bDsHZD
ZQ05G1EfMylCgha/UAVZlteZQIP2WsOF1zVXHYMUFTZ1xDgenptwJG9pTSEbrxwKIbeKNjkSr4o1
UQ1eOgX3kipXSZ05boQedtIF36BYb6p5bHEyNbxGBTGUOJocD8BJLF7LY2n43HBFi/ZSLcItvPQr
HIqnNUG3qVr6GhbthdyV26CBQgU4THUo+l1Io2syvOkjce8AG7z2inqf8qrVCdxGHAcrTT1TSOVj
GYtw/p2j1ENgdH1101ZwQ1EmWFmBMcY4ibQ6EDITTOK7EPmqRjj3bUAKhXk5BFqA7MUiELlI7XRW
plsRcYWuRLEOCuON60ZQhcOADgDJiTVW7o5P5RX2HtMrXKQDvW+IXLftRubIbVujN4A6U+EiWYKq
xWPlBnhX1IeAD20/aMyOKXcQXB4M1U9twhpzFPxDUvA7qISnyNeInsupgd/EYnV8x6BfPmao8YJE
dlB6R3G9rS+DgKzwtiHpnDgkugT5UaHOLnLEbXki30mBb/MpByKHPN8WQv3NlWujHjM9w13oM9cp
CPec5c0xKeIriLdZnpysJC/fuLVwo/Ljt3IcDkPWXUs5CtoKf9PjxRM9z+yKxPFGz+aU4oER7q3t
4o2qgvOqS+y2sDM3v1ChRiF24jX4BDeCWGquoFq86FqeK25UT8LrI2Zbfqifh0A+ZFVwgDTIvkoB
Fkp45a4Y/ZVfhPtWYfjnEv6qjVsgTsLhhSaF5aX8mgaip7W+ohikkW7bPBpQW5MclkaNNhaSSbz+
0W8jO0F3FrlqheYJQjsjCOAucVuf1Tq/asVkXQqVBqLUB1nKV1lVQcYb+sNlqqx7HnmMyndGV8ql
FqTNShWo3rkVkOFBsKVBcQ/6JLDzqzuXucewbs0h8+A+OPo8tC78ylQqaPSeeoouDpCjZ0p6DdI/
Tu9kfq+GHYj/mYrTKFmq2q/yPqYWyGneciboTEwMEI6aErjs/cHfkg4sLsRf+zUCRNXtkL0MmAmm
tHmtUgF0XCnUvbwEr1KIDLod8z0BV7XtEvlFFHOjmMqObSlYii9qWeWiulM1mFnAtUnYK+SYXsTO
u4bma6F7Kn0OEgmwrSjcuW1pU0ZeMPwCbURvdPVa5pGcI+B3Y8jl4P/FeHuhN0GCB0QNrpoovQ/U
9Cj0dN3FZAXwSWxn4gixixSs1GA/Bmw5SHZdi3F7Xr6ilYucSXWfQOL/gtQn0FORA3tcOhz8PEf4
JXvZfpSLbdcVyCX5rRd5u0GoHvss79dIZQ+ZJKzHOrp2u0JF4UqpNH8YuJdRwd1pueGCcfEKNajH
VMBX9JP8oq1Uo4vZzdhxVsbRdeiKz0xOzSwIwYXRxqKWUvSykWk9hpUEVQA50ltBfiMZ3cksevKk
1jWJIK6rcNhj2OTAAuZpcqZiyCRVQi0D644REanQ8wxXj/bgpk3kRFd4Dnk1gdZWm7FVWbo7BvSF
2bLUiAkxWJseJErTrZtXns3nYwy9ApLppTdsIk65Q1t44wfeVYuxja5iyItdDBUWhWDgNIomOte7
ouGMYki8SBMVlL3kwX9q6wJER37zInD0Im3rBF30GOsuRrp3Pf5elMsMBTFP0gLSgZ6A+pcoK+kA
eCobJQRDSlJeDyXbuYWHLn9cRDeQw91xAxIof8i1tO4MRUDsFKa8u8IEqaCncuMDSCszgJlihEZt
olVe1WhBjfvqj/JNEwv3acGOo+S/dp67AgPUVSk0ErZKckPPqDtqgP+uXiiPL/ZRZ6VXqAlXOUoa
k+xKZ0689/ALpd3qhdNeUC3dyUu18vOl5Z912DkfCR1LWRlqAOgrczCZKdjFa7TzoEPL6eMT24Zm
BwhUs15ilz7fbvgwO+vmQEuApX4kh6thzMzE97QEXDMZwpeFQvP5rtGHnVkjR6RJ7sp4OCHdLr2x
XWvwIMMMTJ5otSZpyjNKQREwgosz++f7uR92Z/0cgVAh5iftkgQT+2gHys0qGPUANEaTeht9GEs9
clA9jHQJruUpspaQ6ktdyU9KOhXm0MO0nKi1jNihJoKcSs/0YJUmZmtSw0e51F5c90Jnkp+1XpKa
hlXIY92lgaKdougZ6KMkqxvNCSbmrUqTz7TkmUPcKhgh9ChXS2qP53f+ZzfmfYD+BDGWEyEWvB69
EroGIeJq0uwEI7C9tL8LPZJ3OtITM+oAXjGSAC3fRIkxSvd8tzSmtGRh5gq6IqL8wA24maj3cUjc
iLBEv7awV3PwMRdXEUskoM48XtTlUtExK6QJ/kPDkLtdF8lj0yzhl873fX5+njkEuU1UqGZVuJBs
1W9Ta9KBwXj1irerha7c0tpmN581Ul1U3GRIKgF36NG6FVS7GAInKNsDhwHuoIvXHI/ex4LPWbgD
8xFzDrVFZIceSrbvfDoVeHT6b6IdPIJ4e5vaiMCMUh/ustEYlzArf/F+/NxeceZXi5q5NG+mNm6g
BZeYgDSS13ciGPwWWgk2naXO9cIpnbOzZGPVNX2IexAKvEaiexY8LWzn9KG+aPzPx6KGeEjHZBro
YKvioofeI3im/G+TBJSPiHcZkT9t0Vf2phWf3OwSJBNqB43oFZJUR95Mnf9JBIa3U31p8/4Cafrx
uWZ4nCgnvITwdQJlDpOoo55fJbqqS3sXgn+hGYBpbonebumDzTw0greyQlQEfM5ArkHAcpF4bAF9
s2Ri1hD3SrEEmhWPQBOXRkpA15dES4HS+Yf9Y+dm/ePaRaFHGaY5kaO0To1xE228tfsynXVBdzf1
qtzJD0ujt4vXa+aTubTLMFyMs1FgaqQ3OCM4uttxDRgrwM/panH0ZmEn52jPUKxQTs4Izv5OErXw
pTxEZoCuBtH4GLG6hig22se6/PL1nTsfFP7c3DnyM2kqoU15YHeJZNflaMjqXZU7YXkPivQlb7m0
xJmfDuQsHxsKW11W3ku9sAfjkN131VuOsREOLU86+FSLS9EsyegUgmy1wmj3ibCLpOLu63UvHKq5
JpM/in5dymi2lYmikXYDsTYtqO6HZIlVdmnR089PfEwlkJYEk8xhz54joAj6wrO+XsrZ50/ioaPK
UXDIfYLot35NygjsXOzHQKQADt5lQCF3dstO7MxWQsAa41OZTipF6Mk9tMQYkdSh6KGRmzGGF+Nt
D3WiIzbUW6K5P5tEnNieeU8i5wrxYnwuFy3bpnAEAZl+d/v1RnJn34MTK9MOnH4rqR4DlKWQqqx7
Y0ITTVoT03gpby/FrmcjhxNTM8cpVVnAqzFiFg7MBix7zlOQGnWNriYXoYLaULo0LHneoEopREEE
TpgLuwRpnvVqBIOCED+MAdHA6XzhgRlr5HteT3LhtaGAuyzs6JT8fHphpZ9W52En1A7HjvV5tCrv
G3Ma182LFUra8moizFUu0Zailwsmzx+VD5OzuEgUFdA/9BMjH47pJIiQZo4PxWh/dEYM/aQmcWKU
cLMFDcvzaNiTpc68GzKRH+PPQw7ZPMHwjvwDeYWu8DQRLxuL2oNn1ynzjHEQQoAi/PwE8enopjVi
T4xPgsgHmt1hpNcAv4UXHWSjtcjwDLRwF1jJzrqzE6uzx7jiCq9yo8K1miIyFdpplC2NBywtbPby
KiRs0KVBNsQliV6XYP6SIYucGl+fk68XAmnfX+86dI/RFA2AHAzBqhGEB7lemo08+7T+3CroKf1q
oUdTvBQKrCNBYyTn2GMt9FvImt9zLb3yqLoQJ50Hlp7Ymx3AJAYiK2jAd1UNmrviDvSYoyljAFa2
y2utNNVVsiqM3kwvI/cd3LqEVf76w0G6+NcFS+A4BeWthC2N8ARg1lQFqDB4+/q7nQ+kT5Y5e4bk
3hUA8IIj+87aWullbowFOEumtYG2TbL5b3FkSkt+5awDPbE7rf7kcchlpVFj0cexfJ7KsaUxGhEF
CHwazgZupzIbMIgIyFXe5dn1JVD00ubO3qawiXOvTRFHuJ6ruWjaxoBC0Uj4h9di5lXqgbEI4JLp
8oH+kr9h0tKQ6dLFm3kQWehb0eORCI21mQJDG3pL2m9LFmYORA2rmgug073qAIXiiqva7xd26XzJ
7eMwzEUkaJIyuWsBOGU7uga6w3INFlxMhIwTExDp0HfWg7uvT/6CP3mPXk4OoNDnqBlDRG9F+kPG
rkf2qHpHNt5HbOnZPn/WRAXy41B1AE3Dr0e9QwOQCpMlRQQqq5DsgiU7fxTsrxd0Pt4CRvFPO7Mz
XYtjk/pNiLEzQLLIYGe945UON24H5blFT0LNNNreyt33p/q/nvv/9l6zw/f4o/rf/8F/o1s4lIEH
5Nmv//m/+/w1varL19d695T/z/RXf/7R2Z/cBc9lVmVv9fxP/fKX8O//sG881U+//AcwB0E9HJvX
crh8BcikfjeA33T6k//uD//1+v6vXA/56x+/PWdNWk//GiY90t9+/Mh5+eO3qcb2X6f//I+fXTwl
+GsXT+1TVT39y6nip/Rl/vden6r6j9+ILP5OKacKsiIhPJ2Ea3/7V/f680e8Omn8gDBfhGg8vlea
lbX/x2+c8jvjBBVRFzRHRNS94PurrPnxIwEidCoFxzWdFIKk3/78DX/5VB+f7l9APB+yIK2rP35D
fIPD9xFSQqBDxaAp5QSIXSkytO1mt5ur2tFTJM41VXkP4GCNVk4Htl4JrVVRi4FeW+UHtAAR6Gp5
iX6GdBHckhhIEV22M53ogs1t5b2KmTVelwFGyLRINorE8C56A3iXZ/44XgmVqXorogHMY9dw9JRQ
9FFtSDyhV4uWd32Xyju5cjiQsPad1ghrkdz05FpgNxJgx9FBAsBXUrZV9iS7x8jkMttzb0kLiFp4
G6iXfAskBgEJRd9rTH0bg2vX34zMGvznErDmCGoA6WDXg10UjxGoGXW/0giwqt1LB1RquOmgjLjq
Za0OdXnU1MFoqa6WOkCNOYUYlA0GUzGG2NhqlI81p+On7QCgFOCogSZTm8QO8CEQBy9x4Sz5pVS2
EQT8Ci2+9J4lzuR20//W0btMjw24ZdNj1lp8a+WP7qVkRVYHKa3Lkd9AW0mX0cwx0DsSV8oFvYgw
o3pFKQDWVrbvvgXVnXKZ3xSTJBRYSwZMjnuG7JDMAqxTCh4GET35XX6ZGBKnq0ZmFrnROInBJ2CW
LzZZju6bJqE5dpWS2yzcd/FxIDpG88Qbr9GAo1C7a0JtZnffyp0AoOQuu+MDK6Ka+pBQrQWUzqxv
yKF/kInWAVvxkr8CW5llULPXkmtRj9fAMm8kdIsUaD7oXfeS5GswuwB/AVZAUTCItGXCPnP1DktF
g/GoPoD+Vnz5MVnyH/mkv/Q0v3inLz3X/0OfJMJL/LVP0ptvT6eeaPrTf3oi9jtuuSTgwqOBBceD
m/7DEynsd5TW0aDGID2YsiFx/dMT8cLvvAyCMEUV8H+DXhb/4J+eSP1dgWYcr07k2hD8EP4TRzR/
I5V3BTrKwRQYbGVx5oZyMFezAIw9Vj10CEFXQ5sYixy27y2sD2cHG79amVcFG7mRXa5NFGvyOkZ2
Mcl+8evMxIgIoDUGxs51wGu36Zu8wjizCaAcpGggmjrVYhYbAJ9C7/lvM8toGCTe3FzIFKu18Exv
Y0Q9gJFeNtArYBvVKGy6WWwzLuzzfFY8jMs0DLxpn2vIwxAI0qaSmcgQVBVwtwkkVBPvuk2lrSpF
oF3l+h3NMHMSpM/AI18BLH99cjx/PEinD9DiJsyyHDQcXS4Q8UmAUzT6vXSMLjtkVt2D+ChpZFUf
J8rEr21+GqH6vvG4CQoePeWTRi4hGcniBpvgPnKWr3c3JdW6VWihtZXceI9A6VvyJYOGAzMwKLCd
0rtgn33zrPEBY7/UpgDxola3FAVPS/18Oj9+rVko3wJvF7AMWzERP7SQgUQuBMIqbwVJFYPHrOhS
wDhdqq8Mzi5dqpaqBGkY2ZJ22e1wOyl2JHpu90feUSCZdRB33gHllg0/GMpl8O3rrzCt5q+Nc/OK
gdQ0JBIJkS0CIoG6usAoFlSZMJHqEZsTF+os7037r6zN7lqVjb48yrA2kXgQTbZBY//0nYKFNwvd
dar3u0433GpKOqgWPUwTj9zDP1v0rKjQZkICFDZOXiQmjQnabgXEZF5sAJD6jXjABcalOglOYd7k
a8OfkoPvZx5VBFS44LXnSYiURZ4nAtGPe8ZZ/CsUSi5lM3Myo830pcHuTxQm78aEKaQVJCp80kuO
Alnm6gonmdv7oKoDds+kZmROdDeTNArTvOvpqLXr8HK4mnrYS1f8E8fV+2/AGA8SVwW8SHM53HFA
ttnUtWKJe7CDPVa7bA09H95Mjphv1HuzRofXVJ6R+EcgyWi7he3+NaqG8emhOTGPV/O0utFQQOx6
uVOsriAFuk7VW5QslkjnGezcyKy44GbCmPmgtrJ6C6MvYEM1h6cJtxFr6pFDCx3sMOUKKrxIPBc8
6KeEfW565qrKOm4bpShxjt/ia3fd9DrOLs6y1cca8F07RLRUWzxWZx+vk12d+SuOlJgW8/BRfSd3
xivl0dVLI74u1qMtq0a0U6HhcoyfgoPwLrJc3Kl2YkxKOI2+cJsWtn5esAhaXwghtAFXfY+KwQVS
ILu4SQqNOfFbfquuQV7A7MBSX8gCOGNhC+ZVC2AkA+I12ILaVfUOgLwiQDAtLdBmLn3f9+r8SXFE
CVslhUzqdLSK20nLqdCjnWtPmhgCBICXZVM+icXMTtR7A/nEIpBmyYAJNsUS+HYvCu0D9J03Ia+i
+FpRpgWuihpaCPixYPUeOBQLcask/k0oSGbpvkaxvGo4anoi2bnAhi187sktf3o9Pg7e+3ad/HK8
mLXgKcV2CPty2zuj3WqpHT8hbURsuHTMlz7x9PMTYwG4RJPBLRQrzVs9avdpAQCmsMTVdfbtP1nS
zEOp1GN91mG/Ib24rlbKe2MO+dtCjPFJXXr+XWdOioqkGdo/g5r0BSKP0IlL79yHct9Cbbp75e6U
h+lJ6M0JCkAeyl1zhUHD9Fi1VrRf8lwLjvn9GJ5sLsohwahEDZ5BAL2VZOsjE/g7hwUz25jW4KHj
Oufb8EnUjlHeKlZpcJZgAWJhJ7q4o1Zqpjd/L2g8sTYd3ZMFRQBLKhisnayN4OP2gdGcgkbZdPeY
mbKXGv2f2iLv3/PE3ixex3yUF5UZ7Em7xgR3O8aiQGua2x6mdAENzSCjI2mjiXmiy1rPV8m3f7i7
0wc+Wa8sKUUvibCfbvttfjW95rzVWND+hdTiUvfz7Gk5WezsKjZ8Jfslw2nxvHvq7SmfLnmWOapv
vp2za+iiIZckk4XKpHp9wECeg5ETM7pagl1O/9AnF3aylNk9FLuGDZIIr4KZi5vGZXcB34E7IEfB
LhHoQph7/v04sTaLDzDjPnBRUsHatC5UnLTk6BuKgWZ1OSlD3y/Dz846NAA28ARSYdI5+vVgSJHb
VgPpFQuVbqcBkXXg8EAaLHXl/mJpP+3Mn/5YbTC9IsWKFW8B1C2vUws1hIPX4NjHF76dWBBT+lvh
5Mfa5q/+yEKolhfYzoFsRwlEKdlx4VqdDWhOLMzcSN3HEh5drKq1cKmLyzHVwito/ZjyesTA8LV4
W6+6jWLGW/n6a9Nn88ATyzOHEsoQS8tLpEQY6F/3Oad1eY6qKpBLFJKR9Y5fAtmdfV9PDM48SA+l
gJrjYLAbHvMRM98Xdfwfw0m/3+uPUzL3HBhsozTHdZton/jX4JjoKH1qvAUKh4d8teiWp/z18/X+
sDfzIzTlcgxIw96w9hGQY9r0JjXku3TvHRUnWDEjvBBBMMU4fbiqd2Cw+E/VEuYLnvkXL2ldUaU4
onLh6UN0GDEZImLy9evD8gkWMjczcyxcyysDmQLTGk2KCY6S7STomKmr1PSsRRLVpbM58ym1X7m9
EmNXMfDucNf5S3XM9ATBCuhvLxGMYsRSSxyEgdaSu/4ED5st9P0dPnnnIGaoupSfTukao4NQNAZ4
6sHdtsDcUENdTSWKzkYNfmF/Fy7He2Z/YtatAHUa+wjhxL1/naMGla37b9K1/Bg4IADQa2BD2eXX
NpdMzlyPGBc9CIqwyVyxY9VjXW/FaoFo9Pw7/vN28DMf07n5mLYlL1u8kBqsE41RWNi4pUXMnMrI
uxnYFfC5gjjcs0DWk67a9w21vt6r8+XSD+f1Xuc6+T5y3BQVaIsUCxN5rRFd+nq0jvf9HbTJj3ml
4bvpy1Kz559W6PEoHAo3sjy725XQNbTMUagmYAiKcsGpxjoGvxowrXJX26zD/FsWxHu3lF6+Xu/5
qOXD8uy6F4SWmEJEiSPlDmkY2iII5+uitjBv/LWhv3AsH5ZmV53FUk1qAY6FXyUX6Qu4+i1M4F42
TmYBWrcQ9p0/jz+NKTO01NhXQgqpYizLD4/eMN5Lbfm0sKDzL/qHjVnFs24mHcMKCwqdwJ70eapd
sgM5gSWuoKUGhDyYXS6Is7S085U38cPu7DpnrZQLZDqhEPoDiWRyMag6eDnX0S43JyHmEtmsXYAR
5x3Zs+Syz9/DD+uzm87lcR7INVbNSqsISqMf9127yKB/Pmr/sDK77WHXRZhYDRRMmFax2cTZcEOF
6k1S5ElCWAX0GngZXQwISKpYGRgJ3whvC993WsnnF//n76DO9pl6XpEUEa5G6MROgVbWaPv7SJ/w
tRiNNpcSTX76976yN9tZDD4wNZUmzxNrHEgfLnNckkwHQ9o6taMdKFgu/CdFKy/Yt2ZD7ALY0EXU
1sKZVmf73vd5EZUx7k05luYoetshElKN5vRWUnnwFIIc6OtdXvB86nTcTtyt0AHWzqcw+CcYfJo9
XJZKPt+YlPCmT3JJIOaZ2ekFEQeKvqeBnQk9q/WEth1MDu++h/HS0fEep+rq9O6DA+kuOii2b3ZW
5dS7pcjj7A06+VVmkSQorKKgapBgczyQxdK6CW7UpSrM+WfsxMjsRRnyEUQOItbbYJ3v9cXVNF1a
biZGVIyWroa7v+UZTkzOnhKeVVJdinjERnBmkDzWG3KdFUuu4eyBObEye0Yi1g6RNzLZghatHfPo
KVacVmGW2k0BJWHPIb8Kk+evD+l7yvnpan4Ync/N1YoCDE+H3Uy3EDXeTB2AUQ/t5dnN86/kiaXZ
owKyC8KhGIo04/g9zU52kZ4EKN5lYKpe8jmfpobeg+ATczMf50NsRmpTRFWVGfPGd2rzWAOh3310
oMa/MZRx9mE+MThzcgqUOgtQ903pxWi1W8DAwW/u7RB17wcD1LyPfyv4PTE482iAAER9Csoii6DS
nYSNTrx7sf+badPPx0KZ+Ze6G1C2C1MUsK9aYxoccA3eGddkBYJxY/GznXUhJyHAzIUogcspIsVV
k1i26zu2IqDioqlv974HMJOCuSgRUC0gz5w0JNdJxVu5EFrQB/ZNFWPtNGyWpvUXXi9l5nAaxg1C
xE9xwbF0civZ1VrgUMzqY5zcYAvd5vPn9mQDZr7GrQI+YpM132kNd5Va3hr8MVYAHt2pPrTE6P4X
NamPzzvzOpU8eDRI8DYrQd7fshFjRApkflYM6sBbKRTekk4cMU/OsgdJcCFGnAu5Lox5tu7E6LJU
o/qO6wfFWPBLC9H7XDQGPICCz0/PtaiN9+k1QxfJN0RIIhO9fIMgiJXrqrOEKzjrgT/2fq4T00tK
5Lcq9iJG3Busg5UI9ARF6errxS15itmNKuOS58IBQ3Xgp13JwUM0LLZOzp7ZE98wu0a5mo1gE4Yz
Ar2m1VvuSpro2GtNNcXV6xQYKKh8dMbTuAMFUwny8KVQ4HxT7uQ3mN0aAhauJEKnd6oKHjuTM1hk
tvtC723qTHPEwlOxT1fCzbAMVFra39kVygZwkwgMi6/eOIvpydpbB3rgAAqDzKH+N5Lc84nLyWJn
lyghXpSDpBYHJwAaLLALSF1rtYPKiyUZA8LqeqU66cXEhN/ZS/MI5yETH9bn0LSy4TvWTC9re587
rTMNyyW7YT90mreqzRCDSCjdOcQBK6IjXntWYX99ns/7kJNfYPa0K5FbtRjTnRpJPXg3yusEeI3q
vjc5Ewxi/8aSzwbzJwZnjztfUt5TpreWC1qrYneR8MKJuxrEYOCd/HpxS6Zmz3o0KrSUW/hjoW7R
la8KyPcE6qiBlwacqZBD1kPwV6/+mdHZ016O+dCBuAlJYtvKV/4YXKY8iHCDQNIhRpODLK3OFjzu
wqWZg3wC+ucRJgLdAQZqS8G4AA1YMjFzSmGtEI5OfeMaLzhYY02efvtn+zZzOi3zsrhycS4Ie1IK
Z6wPcfpNRBQd3X9t6GyYcnIAZy4md/MgjgoYUipZk5oWXG5PYn7zd4wwQJA4dGKBr/01g6wC6C+o
JeriYsC0sbrqU19j9dU/MzI7aqnY8Ukawk+7HllzincHKj3dB1ec9rWd8yiySf3xx2pmr17rhQmG
4nCR6Lp2up1vTAUHzux3y2rdZ4OHE1Ozg0bTilOraDoGCbAdvcUGq1AeSbqkrHq+sHFiaHbeZF5x
B7RHpyTDv55iY38vodoe3eQ2h7b29OqMJgLHuwZSWyqeYn6p6n7+Tn3s6uwgkgYspmA2ly0wMF/I
LHsVe3dhnvZsVHSyyNnj5keiKlagrgTZaHYQ2mofSFmgS2Hia6kYvKaKtyORvFNdxfn6yJxdmyKC
MVSVZAWb+ev5b5uG4ZYhhYuCxIiRKnrlUhP9vAlFUTiUT2SqzNbGeSAmc6fuaJl1mAi5iVpp4dwv
WJgHskjIftRESvbSdHvx/0i7rl25cWX7RQKUKFGvSp12Trb3i2B7bOWc9fV3cXtwrGYLzbGvnwYY
2NUlFosV1wIa9l98pd/Hw3d7QKc19diIhCsC7BPw95wcrObXRWx7u/8ZGd/ZmVFh6vsc90kH8EcB
bN6XKRa8eNt5z0oN/kmvraBAH4R1ITGgdygR7n9HWe7l1w6nCFRk81RW0jjXOtTJkMslTEsFuLBe
OrMkhJnZLPSuRLCfsKr/DWUSLd0IheRjcNTA2LMco70MYiJhqC2SxHlWRVnAtsfK9azSSPaRCwTi
HfA9hfhbIjvg/Cro0/VwieAJkijxwKkJ1N7IK7DAc93cFOY2L4tSv+2Nc6sDkdoIfSJcfAbmBDTZ
GLNC1f2yn78AFLI8FF70SEOsHsl7UW4meqZ4pxNVcV/3ATxC61UHRrYUfDGeLWCmFU757bqeos/J
OR+SVq2ZjDi3WQIOfpp7wPlFIP3/e+B54Ael7qM6Z3Y4yUC5Bkxk+WB0j9c1Yb/0yoHxAGM1aX6N
9SJxZjR7w57Vh7KjaIBG8K5rnI/o5aAdwduCsD/4SmVfx9rZMiYHIglnMNjTcqEQI9DUsUapWHzR
K5lQvG8tZumHYNc8oFtxG//obOnW3MloPiUeludc4z9wZG86ppVg7orVSGDiTIH5ZTMoGzBaWYsg
7rYLsVQF94Jl6bLGY3uZcQPuN52957fdjeqMO3RgnNnPHxhShagSsX2XV9I4N1gkSxonKc5sdMq3
Dlmxrx+BQogRfoBPVl44oADcfEzSCz0wSzsvDnElmvOL7SQPRd1CNOP307By+hFxOo3dCDsf2zMX
K1ncuRlamWhhjRS49cI7sMU75NOSOr+YxZO76k6Z7OxdckW5/+bFW4nlPCWilmIeJVxuDYuRSgEu
g12n7/Uv0fAtBTgiBr2vX/RN81zJ40KyqmrMVKpgO50+AkG/b3ZTUT1dl7F591YyOLcoGSkNUqvQ
/Lqbd1GH3qSkeQzcBMi+Pwcgac6De13idk/pt0i+gjJaoJIgycfpNTftXeVPp1/20rr5wTrqN/IJ
PHACoQI9ecCvyYwNEHDjWyqZM48uZh2xCoDk4fZXbxR8COkhf9FQZJb+coFwpTHnSkE8FWFCCAHQ
9D3Jneal34GRqLIZFvULdmwexkOAauEoRDnbLpWtBHOR1xzq6VS1+NRsCmv8utwbu/xpaDHmmbhU
Z27BT57SBKwTtoHVNWEMowpM2OAcElhG/r0yo6P44111aA7pqXpIH+Pbcte/BqCxB0itrbrDW/tA
gf8LOK2TuB+9+fivvgPnnDqaAHNBxgGUmGqwytc2pK6BDXaBkW3GhisxnF/KTaoTU8bnTg4M6lA5
Nfv8oP3tw7USxHmiMYjLKWFDwpomuUEJPJZKETif7dhslRBydcYCEOkqYU0BjPc/gbsDOKad1x5Y
iiAMqjdjjZUs7oIAkzvNqhayms/m/ez1d6mFaXwltFGKccp/osoxfzJ+SKFg9g9fvlq/s17ugpgE
MBzKiBMbsAEAJ1s8Sx5rbQP6PbLnvfRy3UK27fC3OO46hFVBugmgbv6cdfvQHDNw2ShOJel/igXz
0ZBdfVDO4E2pS8Ghg2i3phNAiSzzB+1Eu3siZThrb6PUKpMKuTCgoI+F3uwUM3jKM5EhisRwtp7o
sVouAcSkbQM4fAlkCz1wfb3M0kXRGvunLq3hfwUKviUFQg4TDBiIYYK5sEdwnXfdD6Dp1/MdSASv
W8L2LABE/VsM4ceCBkwiWm0PWdmhO1T39EB21Z28B8uM6CJvhi2WqimmpRCMJHJhhJpU7QS2HOaV
pht6S3esvzd9A+j60fQmJwA23Hxim3iSK5rl2LzXFgFqCgUwAeWnINOqnuIIIYY/RirW7sgxK5dT
DT5FSicRheh2UWMljLNHora5TjJE82ygrToQf7ylD9gAd9uXBbgafxfxruRxhjlhh3dsJNyxOM8P
ehreNFV6qwam5WRF5ySz9RiaC4icqNNEYFULwWtw3Ya2d3xWv4A7WTrpjRqVeAamz9Z+wlZRujdP
qtcbdgp/jSVtDCErtwmYNYC5cqPvRRtw272o1Q/gosfUkMxE6bCNIB/TfewZX6p9/31xbGZTj5IL
wMHrGm9H/r8F8vl1QhJrrDVo3LnBo/Q90hj+MzIqMF9iLY3F/hMCf9GghMCM+Yw7NABTm7Kqn6UC
kCZrnciUgR2p2/X8XaDg5oO0UpB7CeXR6Bc6Q8HBN78zIGgUt484RY/NC4sSms2geCWMe/1kZSSK
PkLYvFSuls1Oo4Gks7GT4YSJRUdLK/e6eux9u3CwK4Hc+4cCfhETttKR5MqdjlGSMTEEi7fbjnUl
g3v6rDpXTRDt/O9JDw7yAfvzfoI2mHddnc2naSWK8zig5CHNyF7ZbJA9Q652pNBsPV3862I2n6WV
GM7RGItpyEU/g8YQOHj19DXIZdBd9SBjA3WuqMK9XUNYSeOcStE3ekJZoazFQoP1WbJbB2RN6heG
M6i6ze3EsN52oS/0p8zarhkH50wASG4V4cLutq/4CGl34dG80+8VJ3Syx35f7q9/1W1btBRqUUNT
Af2Fn7MqGbdx1appBD2LfvLLcr7tm0UgYnsuw/otg7N3YMCNoPhj39Jr4LLYkukw2Ay/o5Pt+KaG
WZZf2Af9D7XVrWSEYaSqhGqmTPiMt026CBifcFpzgOnuNnH1QNoRsK7aVpg8V/r0rRuVU16WYGCR
BC/TlsNUZEM2FIr9WoAYnX9ba6j0YmbzgKr5yVIyO6ofZO1dNQXrIh/7ILzJKArAKyxTU1Fe486Q
TKmlFCXCd8Zir+07LCpnnROewJ3tdkeUZ+zlOLts/TuSnRkI9/M3A3Bdf25I6x/BHXJCW0MzW9it
EdYgyANkWilcbN/yNBr+roGlDoAv8Yo2hmZJ4JGHp7mpQHWCOHg3nPDs+e1NAyAyxI0okF5Xa/Nx
X8vk9BoCLUtIzO4jYG6A2sbABUCvequ7DBytOsKhivKxj4CQP9C1TPYd1peyMAfZaGC0BcCgd8Fj
59MdlMWFkbBD1t5FDtrypYO1HbA/fKkelR3IVBUgHYSuJBpF3Kporn8L593rBFACIxv5BJEHVtiU
PatWdB76SieR3ptOVwPKkUkMSzFMjXPxyOf1Tu4hS3mO35TMn98IxDGs/+5NqpyxtyeHzSRKD8IZ
yK30QMftMYFT+xGnn3/yJFeBgs2K4BNS4Bms42/je+ghiLXrG5YVqJ8VL/P0bzFGnd5FEeRmCLuS
znds27AEE7bBKtZHthYf7pMEoD/IxBlmIcv+20P8EO3pPjvOz+LJZYHyfMYXoqNRKcQ0fZ3EWASZ
DSwNkv651UB8ZnQgoVveaRb8DEsU6ATXa+u5W2vORXpBo+i/gkpEep9BdQgWjtbVjsq/GNai0aot
l6wDs0oBqJylqoSzMFMdF2lg5ZylARw5KW5HSXmxkuxLGIDX8y90I4BQBVAlQOIuOjq9KRfpEqFS
ztYj6ifWpAJiGdICvAh27Ip2WjdTPwL4IKB3mgpoLrn3RqoipZcw8sQGWH3wIdoLWsDBMwVrBUP+
sESuYSt2ILqqa7KOBN7g57fKIkjViM2usrynBxpd6pi7xXMSG1F6fxKGRhtvOVEValoyYNBksOuc
31G0lpohjPE9kwMGX+ANQV+HpvPfDdafSeKcXttUuimzIAwczzv5rTmYmIkGj69DewfjuaCjESUh
W/2AM5GcZUqgkDbShfn82PxGqbQvJkBQRcYBpZh7GYx/inGaTbqfSHNEb9XtemwUWyBsBrl9YQkL
MxtJEVGRu7OzRWDNP7VBr/07G6HvAiy7JC4Bi1ME9mMbEOMuimlO8Rj1bnH8D0iD7M5zzx8AZk3d
wHaRRQCwyJ1zUM6Fzj7FfGTT78FhAcoZg7WL0AMVfvgNl0Dg8TXN0HWsvPGPTgoSdbAmsCgt8NI7
4gP2FXGT6Zjv0Vf9c3PXOGxajLgC57BxeQilBEEblXVgj3HGHIdGjKohTIwhmYMwDsh+gFR8AEwS
eMzGyEZF2xGIZP8k/10RhqoYOyKqbPBQL2oJFsBRw3eViW3d02N+HL7pD/ln65ZxVRGcaPaafrou
dEtNYPYa2BKzoCc/x5MB41NOK4Rsqfpiklezz0RabQQooD3RdFMDPCJIULiLA0bdwIx7FPZIUS5f
VEasGd3mhrS4Y5UNd2HcaQelUyJs4hqNLY9tAf6qUjRAsqnn6ldw+SKmEYZRr/ArpChBV7RzjEzg
brdu5FpP7lbo8AMg4UKUr2klomup2tNRvp/Kwa3m+N5SVCehwl2tTbUQkFEFj6ah8OlTYqh52E0w
mdHpYjv5Uj8CddQDcS5Wcz/rN3hWXpV//sJiDFwJU0XehvtxfvuTOU+VYcaXVEEXuYS3ZSQ6q634
msC/IB/ElKsCyzkXkdVqE4DCnW2gWQjo02N+i0ziuQWk8ClDFvwRdFVvbIeqex/CQ7erfVC53wGU
2PsLZVe/hH3/VaSvNrViyGyOvtReaPUuiaAEtiYvDDhyCgBdBU/nxf2jvTakrD0xOovPiEZZ9iJj
l0jzGEDKdW22kiUDHCvoyRkmwL75V2NJke9+eG4sUX0O7zQ4NQYEUbtklz2ZP8Q1yQ2XdiaQ+36Y
8yjBkwxjkVtQsveJUwWJo05/UeI6E8N+xuqYGkDPWkWBY4JB2cN4p8WPRS8EvdyIhc+kcFEHEOWa
vghZvIh1p8zBqtN98AUjKzSylfRIjiXWGjTRoKXwzDj/GQ0RQP6ZhXQuENVjYDQkLtjrT+Pn+KE/
6OhDCx+iDa9ypijnLGcFeHhxjUDVxPyI2VW7oo53aqKndpBJdxKJ8R/ldKLA0zGT/BRMyckKrNt2
6d+iVjRfwvwJ9yqe/RjO39Q16gxADcbZoqRdxcVJbYd9bQ2eRU03nzM/y+qbQRYUaDcNF5BrBGGz
jKIN11depqArAaqKYjpFPlACTC5/6OOXv7mPKylcdrVgxRw1G50tLudvih+fwvdw1/u/lpabHWiv
/+I1NshKIudao06uxoql8PORbRJO+++dB2Cr/9Au3/6CqBSguKfLJv9OILfrVLPHuTWZn4axWwLh
Xl0WgULM+i+sAxr9K4XnTU7nVlnAKQUHE97S8itGul067Ad19pNURNO6VbSHqN/COKOojcIAVRCO
i02PFffxznwE4r4LkH2B9Ym04uzCtNpglAy4zb6yJruRzVvagB0gK119oU9EEln79jO00owzC4oJ
nCUv8BlZKgxuZru4j3wL6aLilc+icopIO+5RGGmcKBJbkYj1F0X6HuaBP9OjmXxWksAV3LCNnPTs
yLiXoZe6COPJ8NlhLD8PKZg9DfMfvTIOQ567igJ2FlUC50A73xSWaIB9040iOUMurOPV5cOYCmh4
2ASBnvBUdiU/ZqFQvY1UzCArEdynjMbJSspkZuc2errD0OPSXYhOUoHwQWSVH8EIf9lQJWZjG8j+
UDM5f2aNPA177LzhKfo8O8mD5fe3NWBgjC/Lvv8Bkh2GtnCj30wp6q6R155EAIpbSbix/gHcw6Rq
kRSbNbOcN4a7HTAWTjsBrnl+M6DkOQGD3hWziG+dI7IxlepItnXK11ESxVokouEjK+XghO29Volo
l7ZG4MC+8lsEF1rU9axXdIAINmJu+ss+wxSEgWAwfl126Q1GAd3crx/K+9AXfdSt93UtmjtUq5Hr
ImZWiqlpn8E9kA+GStGg9qbzXMvhzm4pKCKKFirOJPDH3pfVWxLfp8NRMh5NOXQLlFPD/sf1+78F
hXL2YbnoITPHpOs6SCW27LSxUxxkJKAPpoVd3HaH7vFd9oaNXExg9K5VO+So+yOiYdWn3/r9vBe9
vxtJIn4OxYSLxdI1PqxQw/JfpJIlG+/BlLYvq/yIwYsfctn4lak+maW2u/4JNn07qDhQVEWSAbHc
JwATfG6lOj5B5y8+8VOvO02PmK48MKB0EaL0Zri6ksY/yMQMpKxbIC05GMfIsT5FfrNXHmM2Su4X
r4En6gBt3k608CyLomws817WyMwUMSKckpa8j4BHjxcR5+FW+d8wMBeEGrsG2DfKvftqPM16MC4s
BB+95iF/Wg6xN30yHop99zP+GE3aNz76Hm78STqI5jq2ZhzPxHPRQK7QQO4s3NCILX12UmgXau/E
WeXKo7SXFdlewNhjBqpXNosdqb0gGtn0ECv1ueCgV6amD9hqNXrUXl9UboSpx3zyhukTiY5Dkbr5
9CQw2q3o0WDTWCY+PPYtOK/UG0G7YHIB9/Z+9EoFZcZyB+2rvfEcPsTdwfCBXLSvRMt/m2LZHSGo
qZogsTl/4dSySeR8hqoL7bwBq5kk/9YH3wTKbXqBlRTuQFNjrAtNYa7wOO8GPwPxsI+tJi+5BwlV
FNmGOzlVeugPxkkGO6lAOvt03CvOOhCImLHdyKqN5zrmy6Q1HYU1G++JtTM1h5UB8mN8xND3fvw8
GCfyMzqpn8yDsEOwUcvF1iZYgVScKjrvnCsCbcZM2jLT8MzJP9snhvVsOZ3Hukk9wOAB5QsweGEF
eSMGhFSqopapogXPw2FV2JXuMLcBqHcfAFTA8m3BiZP9l8r4xk1BKQcMbJSo6CzxVqvPZqv0OSQp
z8jVZ+J3IQBbGfSB/A96wdRO3qwZONfomAJwCBDTIl23fwBB0Uxn7pBfUopyk0ihnGi+OZ60WN0t
WepY3Y0kh5jfvUfq52DY3r5uUFuHaqHBhNUokEFd3JkirecAUZnm90PpWYHyGCzqp2XpMAEk+ddF
bfh6Cqo6UyU6ompEE+emW9EgA+Q6vAKdg7t2bLyBjn8Yi2H2FAeIbScWsRNFgcWcC6lp2dRz3w3g
7oXJqGipg7rX7kubnIZ9FcBeyZG8VeBzodqhGm3hBT13D/wPQL/7/AfMS56aaYMf0PmDO4AhALUz
oLa6bFyyxgIsBkZ6dyRegaqnECXr3ANeCuciUaUu20ZJITyhk9vrtZ1Mxm7Ivv7JQV5K4b6xYsYj
eBggZTTBAT2ldkQFjxaXK1yK4OLNQknMYTIgwkjtfnSNY3lkhWPilZI9ONaj7Jpfxa16/jKgWG0g
nZNBm4mq1QVc/zhNYz1YMUKdijq0A7GdXLELbyz/XP+C5+dEdV4Q94ZYdaIPXZGk/ly8xeC2ClwC
CrzrMi6CuQ8hcJl4DqHTBZBg0DdyOyV16qszaLMtP8MSTGKrL4szvbX3kUeS/9AH4y85hEIWlRWF
aPLlMuIU54lBoxYgMUZ5m9fJbYXI5rpi/BPIi2A/YVUvnuMsy5q4SX0N2xtln96lw+zUUumlYIo0
BI0hkT7cdS4A+WzoEoRhtRdCNFubd9fVuUjMeX24S2uqRmS2BCIANpQ+GeAgw345oOZOhS/dhTfB
89hhrdLJb4o9ptu9ca/fFcKp5w2LPDs37k7PciPpxYhzqz26yx4ih5yKwk6PDPRiBqyHNHooaApO
8iI2/1AdxEy6SWREi7yzzLu+r8MaUjFrTWzwb0S7zi0Gm+1pRz7xqHRAuvlZ2gWfpB0FF6UpuIgb
N95EhZhStDgx9sZPdTQzgnAjH1JsbXU3VTy8zhZuRQfPbIp82uYXxrsEYlUdgRufPZZWQCKt71O/
ye872U+Nb5Oo7y0SwbkViaaEqiV+Pe1NOwnyE6FfuiZ9vG6wfJjycWgrRbiMIhk1wFNRHJouac6Y
NU67hMemyV0zVw8hisWpLH9JzULwJmzexJVY7toDO8fsaqZcN99lJcpVsujtFklgn3flWMJGJ7We
QbF26kEgi2jrT8FD+E/HXXWEX705GNAhNT5L490giULIiym/DwmI0LGIg6Ra4Qcu4lIx9VCHQX+E
y3f94uFrYQszdqxbM7UNW3G6O4KkL7JF0IOb1rcSzb3ZeaFEmEdgd8mqFK9eNDcDs447NYPAY24+
AIaBJwZjqvAc3DnlhSFLejPDYUrF06ACht9KdzQed2glvtNiEYi7SOF/fdPf8rhTo3k+zVkwpUCl
d9mye+hhRlVxGYtPeC8ywk2PtFKOc8StJZVTGEI5o0zsYChsXfpJEsPWQ03QfRFJ4s6rSccc5RZI
IsGrXuc2lbFGlOtu2YtqMFsHBlZHHZN6sopOOXdg7bQsTTCP0EmdnLqqbsoox+0qjkEOOD+pESi2
5aDW4rjzakoVrJ41xI3kFKQxGJqrmw6wI6oFEDSsRfes9lL4173ilvNYC+XOrbHUTk0GZiS4Zj0r
81ifr0tg57FO/ZkZKthwA8OugmEfvv8/1lg/a0eclzwMkx01gNmmcmcXs+mUqmmPDXlp5C4ShJFb
VrKWyrndEcBog1ZCqqJYdhEfGtTPm/iOLoJAa8t7rOVwNpJLQTiaEeS0mWtF2r6h1r7CpO71b7h5
SqtvyJnGoGmJlGQ4Ja0fHHMKbLKk++siRIpwhkDlRA2GANanN99LgkJC/UXrdYEeFwV5GAN6Uuhw
Y6oaeFr8lQJTrpX2aoEGutlgbDE6ll1h91b6rgBJdykWGDv24aX5uQzi2z9VEMGLwuI1i2ps3fP8
mRyytEzKOst9LV5yh0aBFNmJPCB+ayTj53VZl+fFZCEwtEBxT1U+PstjqA+Aitzv+8bNMVqn1aH7
FyLQFzMxg435eL5iUDRVTKWpzv0gC2xj0jV7QclYcF6XRgE9EOYiylQxHs3f3WHu8rjP2tzPZdyk
srZjkGQ2VBTGX3o+XSZAAIAEpA0a//rPkoVYLIkKX1vmnxVJAacTHqvaRPGXuqiN36Kvca9iFV6g
3qWTwN4IG0PUTMvEJCIXEgYdxZA7iQu/Uno/7xVAnN+awU9pECW124KQqQDJRzcVvh1SY3gVfF9p
4dekfg+19JWWFFqSZlc1f7p0g9OCUv+TddEMqYuRVCQr/IaE92Vk3GhSJYDi4+ocrBAADl4s0WNi
HtOqMp8UYBEui3QSoBb0Rj4D/D7DfFD+St3W1VuvDGy2Mb1Idv7pus1vmCPEsj+WauoXY4CLYVVt
EWaVn6DQkSC5NMfUy0VQBBuHhWKmKqMAoWgwRs4T5qGa172Ol9bS67tcQdcDfBGS0jz37Zc/1udM
EhfKANC8bepwKPwhyIfbUhqG3ayYzW6OFFGEveGRIAojf9ijAT3Dx57AKklYyq4n6TDB1DXANxRP
RSR45jfO5kwA517lNK4A9gwBpDURq9BHM1VPHTLG659sI6rVz+Sw37FSpO67JtPrBb4iLhKbaOOX
Uk52UhVbzmIkByuNn7rW2Os9KHxjxbfGXqCo8Bcw+1n9Ajj8fJTIXPixNLpjCTTnOvbk5o1ktyQC
RJv52NDKaZvESaaX69qLTpEzTVkKCt0cYJpd+A5gUXvMEsH33TR+lucDkIsNHnDV7gChmtLrMjyV
Dq63JXYr5Vu/TH4ai9rSIknq+WdcumqZAAwGP5UXd0Ugg21FLh+6TLlVu1CQhG/KwrqNpVsE/QL+
SveqUgb5qGNUpSKTs7TDwehAJlQrrT1kUywI5LdOCWVYahigD7c0/q5FRZRnQQRpc7Z8NaLmZA31
7rohbCmEZo8mq1h7QbuSO6ZxIdGYofTlq7qx7wbDjmfFGc3ELk1B2LRRjwUwBrYh0EBDBIpI4/yc
kKwvCfiQEOF6k5tUdrk41QcbwOQ0LeZD5P+CY7b1CRn7LPpZFLiufJw4KVlhKiQr/eCdWDY9Tof8
iKlhN71JX0juMhhEkYe8WJViESkr5mGinY0a8UFbPAUxLYKyhKLmd0W19dcqdf7lWi9c64d4yGfr
FAGKC7uESO3iFKWSYvUCM/x+HsYhiJ7owWgD1ZG1/LWWRfHvhjBEHsj10JBEuYNXTw8BzdCXNdQr
sLBo6uMB1XwsX1BvSuJYkE1sRQgme6MtbGDARvnQKokCDKBLWumnsw30hEPuLXsJm5PLUT+0oHLU
POkgmhXbMBo2loaFD4slnfze+mCpICKbqspvVdntzdFWi0qk19ZXRPrA6gGWjj/cbQiaSgvDYCmB
MR89aFg/GhyGRTF+0XVPvo9fSrd+jl09B4SZIFjdeGChEgBjDLaYhMbn+T0MxxDbGLVc+lWBkn7Z
2aoKFEhK/eueZUMM2uQqdtRhkIDg4WLiqsrLQDK1yje7wSmqo4Q4zlh0gYvc+Iy41ygpw62wtT1O
SgKedLi1pvLVMdlZ0r1e2XNS2hKd3evqbNjEmSD2/1ePta7VlA5K1Pilrr2odfwa0eLtugiRLlxE
Es0K8N4riEixbrB8rYzHziR2TAXnf6kJQZ8fLXbKsueLrSkZsIMEuz6Vn3bwFbNkY1fOu67Jlgis
ntGPdUoNq4fnH6uPgiAwIqQOKjbYjeJ1yEW7vZfWhYb9SgL36M+daVaTNlf+kJdHNWlsKo2nWhEy
mDP7OSs6MfAoGXtt2EHFphnfoanRz1MrAJD4ldt75R3zPvTASE8XkEHoJ9F08eXbAXlIkS0MDeHF
ugivZ8Cvt3UOG2AzsVJpy4bd73LwBS4OaoWWjtVeUcX1AkJDB/gbS5vZ3BDswaDnpxU1EcHkA2TO
R9XRHRmb4ZM92dW3+R80f6VbxdG8YldgTfNBKhxR2fxixO9DPCiVkVFgc/AiB0xaqVLDcGp8HTTq
xAfovD/Y0vvs/idCpssDZS7ptzTOcMIF3kQLCVIl3/qe72tw2Kbgq66+AnjlYxnzD28C+7YrcZx/
0hS9xBJqXPoyreymO3WKcC7p4ipwIjjPFFeWmg9EZS8JfSwe4tP4o3SMhwA8KaCDfwAKWCys0m/a
jIKLQajFlrH4qtEyKDGzGxbjpICXzOwQ9S/0WbLTr21a+RNcl/UT7DRu8NQInpYL94JxKDxh6LCj
DalfPC1jEIAqPkgKPyDVjWGFt7k+CeLiDRF4HhECWJCB6gT3SI6lTGQlIx3YVtGkipfSONVF1x2u
W8dlGZMFwjqKEERTQQjARzftsLQFLYwGA6cDItNuP/qqHzrJUchps2EluOH41SjoaMCi4OINGZQ+
PVGTzm9g+YayC46YIL7VGif52c8+OVofG2BElGZvfMe1WJ6PTyZLt0xNDLFheTCq4pTroyCxuHg2
P5IJ8EWqmF1BYMpp1o5WrYP1q/PH5UukPaCTjWEF2GTZOddPa0sXrFTJFkMRuRzFi6pwof1UY9xR
edcjlOf/eA0XrhCP8m8JTNVVkIHCh1XGRoZZZ5L/yDuiv0bR2NqNgsQsyVry1GR4SRVNtDS3ZRxr
uZy1d5o5zEZRITuXalsJALcwK17SUOFzyrzr+XMKBU1cJ5TPMQbHp5vanGZxnkLBrpCPQxX8BLaQ
q8CB2VWhEmzFDYch1qKbTkaZQGkCoAUX9SEbYKJ/cZZ4ZbEfh+qjdRGh5No4LomKwecBXTGkF5Kc
fL0u4rIXzU5zJYN7aoxJUmloljBMpwIwebhnJNFYj9AfYryq8cP0tcTCR7YTjZWw07r4yCu53JuD
aGVsK2Dr+FFZfJrAN5jJbe0WhnWo0llyciN6FWi68ahCU42wTJvqF22K2ujGaErTzq9/Zv8odvYc
vLRu+sKGyxtnPv0p5uXHNfktjke0mSYVzDsyDg9Z9n1vyfeVrB/nOffjuBSZ7ObVgL2qqCGoKvaV
zq9k0Ei9oRsEAdkYuMZwT8lNWWbu9Q+4JQTpC8oGionMmo8y+9oE5xYot4GSDwh5kt3UrYrBO3P3
/xPDuZdG7Zq+zyCGktFLpvkxSOKvsioiEBdpw30yEk3d2FRgnR5aug/nW21ASbWrvevKbLn99Tfj
otYhGYO6TGBzCkZp+yA5ZnXoW0NiZ5pokV4kinthcjMxkz4fJ18aiT1JILaYJidKZ19O/nSGH6Zt
IRgnOlsMxgAvlzmh9EjCZE5HlE1lZ2ifjeKFtN+vf7mNdwwyAMqnaphH1vkCTpelTSBPkNG3sWvk
rbuEgurGhgWsJfAX1MIYU9P0kEDjQ9p+7bJnOX+5rsSWCPQUZcxSA6/nYkPXiikyzDbDk9W/ZpXi
EjrY5igQsuFJkf2hS2XIAI25mCbKQoxrN2PV+cb8SqraaZLMnfXFDeUfARGNbWxrhMElOBrEnDJ3
O6WgtkK1lFpwH1Q7tH2dVolvp+AvjgYbzf+Twl3OvJIITVN8NyW4pUSyi+4mDyJBpLSpiqpgiBig
yEgOOCH1GLN6ZDnhgmR7utSmHaqTn3SmCJF4y5Tx3jAQCgBhmR8151XAhApGGkkG2go6AhdkdTtQ
FLnXDe1ivZFdybUMpuxKRhjqNIjDqAOM9PimO1LsV8/pqX4dTiEBZh5DUJNd41tD7kADWKS2qCaw
/TF/68jZBcGYcVwmMsLO/ms63ZbadysSvXKXvSimJDIqLKIpyEj49KAAQR5WfhGn63F7F4/hIQ01
2Y2l+Vs9IZYelxtUp35iP8Tyaiu9KUn8JPjMzLNxUYuFSExnQ23I7Pg3cNAD8Ec0M8oAu9nzv2XY
BW48aSdmTGAPwzVB3PdcaCFndYDwyMQMQirntmSYtqQfZTmwk3B08vbPrwPyfMrgM4HJoGDQ9tyC
5DBLydR2AybRew/ITPtUj3a9JSQZvrQUfDmVomoNr06w6n8uZwrGaghKJOXEHtz2LsOaTg/05tDL
vkWmi8lHR1Y9Ldz/KXM3dCMagVNXMW0PDbmAM4+LtMwzo/Qj6X2p4bjiJ2UWuOLL9hGEYAwGlZsP
PDh+fWYy+lAxJwhROkd7Vo+qlx5j3ba+ypYt+52j7sUbSVsfFCOWyJcR3dKLVocx6FYyL2bp67Xf
qZadx8QZc0H+eimENUlRBNCBrIf3nft6eoQKo1EpsEdjtuVaPmgRwIkkeRL0Li99JYZjMBmL6RuU
5HFi59ZR9o0GRJu59xsVOOmRZdp5q4tgVLeUWQthP2LlLGmCLU5kcUBNbULL6VtcMXUaEgxWpgKH
IVKH/ZKVJHkKJDXq096XSli5lQ/fZrn98cdO6fybcb4i6CWAGIdxDaeUPIwfGIvDGwMcwaDKH7+Z
v55lBsOFdi8flUndnCWSWQ9+V1NnTE75Ujtq7AsUukzAz6TwkVlmZqkezpDC9sPMffEcSQ4D3VP9
Els/vvEXh4QqGrpowFYEyy7nkYqiN7IqaUD9QZtPUT7dLLkQRuIySGOFBBTqsPqGPi9fqpsjBmer
QqXoRj9OLSJaD+yHQL3b04cAK6nU0XtnBLrsa+pbD6JjYxZw/pqw6qcB52ShsY2ZmHMzDKIqN4oA
Ghr0rhwxDzhH+yru9mkrfb5+dhsGzwIRlW31yajkca/IhIZkFEkJwvbGrHbyIIWOklsiDliRFPZ6
rq5VswQNo80YfAw6qE5KM8mulD+vCqJYt1KFMwvLGiSCOh22h9EpsptFrpwF8MfXv9fGi4FuBnDC
dCy1YaOVjyiaeBgnlYW6FMRw9R0gJv0UsOA2AyQs3eY1c4gmkLnx9WDp6Hpi+xstHN4alNrUAm2c
Jz+0iKNaPxuLCCRc8DNgmAbDzxjZwCylxlARzg9oHGuj7hWEvPAUqq16mTt0Nske4W0t8MGXmJhr
9yFSL028fc2eCM7YNYyhoNCKdToEGpyxFxi0SUyKnJtxTYEkZke+UUAoJ3chUIzTQhj6brTDoCVr
7yLNg9L8ox+PmHiplXn+1Q6zCzd+l54owFqsHUp2oyMqnW3ZDJ5gjBazSdXLCdIumSjqLsqM/ZEk
d4ApgnZf09jG/5H2Zc1x60yyv4gR4E6+cml2t3ZZsmW/MLycA3ABSBAgQOLXT/Z3I+baksKaiXk7
D0dGkwQKVVlZmfcLBr3xlHdKfSxZ9jYjhTT0BTtD/ECu8RoVzbN+TWIzw7Ow/8ff7mh7rfMXRZ7g
GYc/aVz63NGh5MaWEOE9LCar2hCK5MO/xjVRAh8d95G88Bsn6AtlCy1iBO2LhtibPuSQbU4rLf7f
i1eqWKFEjrYc+4HjU9C+mmtb+fVQIeyG4GVQVYQDHKE/iq7vYKgXp3AEdgghIUt6zd/J0wngy7Ds
B9BcN2gMimofIVYuy7aabBlAIBa2JLpJHldVftgYfWe7/7H4q9sfk5ap4EbuB/OS7SV/vHjRYrd/
v3RFG3H+H6ioXg7vqwOW/Wd0G/sBqMPrnWC6aLKdj8fV8M9jX+FLbaIyNGUXF6ssLhVRcBC8WFWV
wrIaiMc/H08BvxPD/vgNwZ8BpgcffeUMuxHjTPUOrbrko+b9e6fsjyVepaJSSD0tVANAO8ukwJQ6
qI/oOF8GnFdorZW68T4eTX87aIo9/fvLvTz4b1dbi+EzeEpj1YtVX2gKXG3uIO5h8dFACNE22/Hi
cpNh5AgenllQLKWLwCb5IM97p9/95894lbhmKKwNzfB+bblVuPUuog4XD6UcEzowGfhovXcy8j+e
+tUmtuOEQwSZg8O6JVWYPXUXch99/vtd+04OhgYANHIxp4Bg/Z9j/NurXVd/BscQ+7br2voynkMo
vSH5VUe/Sfnp72u90zTFC4RMBYoycNAgV/Hnd5TDtoZLjO/oxlKfhjo7cQFhgwiqKiT94Lp99zD8
ttartychnuX5GdZa4b7EMAls+OHvj/Pukf9thVdpXTaO274MaHCJ+WGyU9kNnzfytU0UXBTnwmZJ
MX1Iu78c4Tdh5rc1XyV5yQzVtSHEU12qAFWGXyA7iPyhurzC1Dt+VAW8v+V/W+9VzpJNfpuZ0VzO
+3K66PPx5udFfhAdmyr5wCvk/a3437vjdYUjuraLdYz3Cd+/8zCzg8y7kqaqDjZZWTIe//753svH
ft+Nr/0N5rHL5OjhfOnKrSUlGN32dTHIIgc0uF5jlEad6M8F47SHj6a33zvaEI+6nDfABzh6fx6E
dvB7s/gbkpUgOhE6g801F1LzD97ou+Ea9y9IFxfZ9DdZ2NBqOcYSp9scqKvB4btgSjpFnJzJacSs
FQritp4/muZ5d9v8vu6rmwh8u4CNBs93MfCjIfQBvdu0htNUldvTx2jP2zQsvrBaI+CgyeWeeHU/
9IwYl/X5Ai50e5DWK4OwPzPfHVUSrcUQqzIeu+rv2+ft6f9zzVexjJmcTfGCNQcJkQG9FdQtRZ43
wrtm9kaNUZG5/YOY9nbb/Lnmq5jma7gw2gBravHVF0k9Zf8s7ee/P9dHa7yKaoZMDNKYWCP15a0n
k8Paimpl6wd3wUev71UgG/myTW7CMp64a1nftOQOFUM5u7YYOS1gDnVt9Yf2ym/D5+UFgm0CsC5/
K7S1CdRAMe8uRx6yEGF10Ui6tAGYKzAd+rFOxDsH8M8FXx2EvgfBxb8kolFDj+kRtHmMYF+sB/vj
UoiHjzns732+IMV8DzDXd9w+sOGl2AK1H5IhKLx4xEG/YfNH1fI7sROSS+BwgQsCxSdc6H8GMLaI
NGUWsRqO2MshfEqaDow8Vu190RhxtgdXB8fQKz7Kid7e6n+u++oETMkoaAxlRXQ7PokB43rdWP+v
93+AifnLLCDyeDB6/nyyYEemNIgMOcp2m+5R2XnPKX/8+xqXX/nnLQ6k9T+Wo5fpuTfSYIbwjGPg
yx12ny+lyaEMxn2kstAIm6aPpBveXqt/LvbqleXEwOaAMXNA3VKHA1TXYfMd9kuVivsV0xz/t0d7
FT5mw9A9JC2KXafudjD9lu5AlLjP2Ed41zsR5I+X+CqCsMFomq3MHTAfU3ril5c/pHDN9jCxIReo
VN0EwfPfn+2ds4Wk9cKTQfcd3btXWyNficTYWb4edsuLIdnraWMwZvkI/nrvg4EkCWuMy1DImwo+
S8gmjaLmEAfwawOWJ1tRznNXGEIKCO58UNaE7z0W9M1gvw2JflC+X32yVc6RoXRyh2ikbCiybDGn
LGgB0wziH8gspL+o15vCX7cBF4KypTIq3qpExF5exsO+k8LPPNIVy5p2x4y4oVKQp8Enn+dzsPfJ
wfQKcnsL72+jGaoX2S7sN1Aa0YJtra68ZTTN0s3kOM6r/SeYOkii+sqmj+N+8a9I/baMDAuKpPOz
InKRqH1fBB/c5++9dYQy0JiBOr4V1CGp0bvrlH/wcnqYh5d5/RGPYWG8BzF/YM333lK/v/BXOzdk
aEuzxOpDvAIZ6fu0tFN+8BKbliZLz4kYPpjWfS/egG4LCzOUekDHLjvgtyKPuLTzO2+E/VPcl7kD
GoLhAc8TVSQ/6uu/u5l+W+pVtPEQvj1MUTnor0+FT6BJhP5+237EnX4n4wvQ1ksjKC/AbOr1UZQr
9xkMKslhTffKuvM0qEqwqUhaWLO1S4U/++CYvHPzYIoJ3LX0wpR7UyhTmihYwUUw3cPh3+0NtfaD
0PkOdAdo9rclXu0LE62BsxB1Osz7v2kUNGL4tmynJJpuNn5SI7xGuH3JsPN3QYtkum5Xews73GMU
fY42KNDDF9CfdTPT8GaQOLBqvI8dvf97EHx3L4H3DLgATfE3Nfw8tLBG0ClEAmn3BaemFvFey3Wt
aSv/+ftS775yBEEI+yIWvhlGGdd52mbr6UMu5rFIeQ+Kq6XN3xd5/3n+/yKvMrQlzfaIcizSLckN
9FYy6tWDfZQsr/9vC72u+eZWmWBU5JD2MOpZHPyGVBGouTD957+v9O7h+O29Xd7rb8d92CmktY1H
EFLGQ6QlejQhEsIVkkb+Ycm9vlB5+8HmfTvuB54LUqP//livYky/gZsyYs/8B5kY+yKTwMdsVLAK
APjJO/OfQVZMWbEe//6w73Qa0J0kOYY/CGhEbwd9rKMdjySI6lX+Kbppm/mwqDI4RXfidrvpPn0E
LqNt916QA6kM/UMwP9+W77MTetl8pG3tZIf8GJLNeTXzVTfUhi3mOxN0WWoWj3u96hT476SC6asE
SOzKTKTTWLSZ+6W9bbkftc4BIIbkETDcUEY9ktpt03GpWwi5tv5GChtSuMv1cf45Ag+r7FjK7+Ng
Hp/UoP251Fm/QGZ8JuQkzEL8ZsvnOKhdHixRHRE3PeUeo6zc9w6NR0syvR0diC3HNva6sYIAyoSB
j53JYrar3SHJgwKakdBdoYYi9Yz/qS/CRJGSsDW5dV10QTyHvVzpsheGKkjfxdt2llpsbUm60f/i
xDJC77yf4NiyhaPAvzmPEL+VQ4zhYU88eQNfWUEwQwGLiaU/chl6hxkzuTUdRz0WG+zqCz307XkI
gNkPaPsUtsMccDxMRTDwuWRmimo2zu0VkV14ZDreT9Qj+zUG6HzYnkJJ5pn5Iysyk4zlGHOIAwZh
fD/LOAbpIOArXKSWdCwNsfRI2SphnxqE66lrSbJWaYLhpnLEKuPZ7QZ43gi1wwfopme8EMotW8H7
HsLmW+f/wqiZKjJfRN/SDa3Lcs+dGUq55lBYlsYcLUYcT8Lh7gC/m1b7wJPKTzD3MO4GJ0RsPVyD
xkGmN0kqTJVt+hfYXt5ty+V8FcxL1sAvcj7GhOdPwqPVxKB7kEy7ul1Ariu1mMyTVq6/5kaIO8nD
7eh1Jj5lROKzeLP/aVetqQNspNuId+HTtEYjDEsM2o7awec4E+C301T/0CODcm82J2VqjHeUwuyV
TzXOsLdhtDH11HFaU9Cp+zVv2lxim00CtkRexqvQHwjEuZewpFaxGiN5oNpCrvRg93CsVl+wEojQ
rzaMWNnGGpycVS33bQS35yXwtkcDhkGhPW4LB07No5331p28xcYViccXKZwHVYw5q8JZteXAxT+J
UgSbDH8/WIuA01tVMUhBoOESMlOvcdyDCBf4rlhkal5ayBhO5cQjkE60n4pyXT2IDfozfqvPeKX6
aKZlQiN+miYaJ3VquID/dDSPv2LKRwgFKPBvC4ppknOgJ/5k5mUsN8M0u139uP05OLreM0xJ3Kc9
3btySuf2estj/zNt98xrHOhf/w6RymCb1q6ONnvUL/hn2yVH92AN/Ue/5SukfsWy4UhkUS2R9z7T
sNvP4Kb1p84ha6w1VVGTSmkr47m+MdRMn+N8+ZyiZkhLf47yb9vSJ0dI83fHXYz6Gh8ThrndtnyR
bb5WHhGyMUHanTdvzCoq5FTvmllMLivW1at086kf+VYY32/PLczArzCouVWdkwpRPc/VibAOMsih
y88klvpMMtlhInnaa2XSrJJCiKb32NyYZWa3MRE/0JOGenxCB/51ccl+06tOVjqIxnJdhrwaBy+u
2n4g/2hMG5YBzGZKYMHusUWM+5VL61cBdGcPZNb+87YTfypHZdqT5Dq98tsckskUX2iddVKgCbzW
cmxnRIq8u+VB52pOvfA6msLlZLYwvZaxNx4TE7PjuFCI1tCYXU3jMt6PDh/X4qIpQPblNbIxr47G
dMOus+OjQgR9lnM4lYQmWQWvYldlMcsK2eX0lvldUIa5Cuvc58E5DniAlpgdv/te0m8N5ObBb0mX
7GU0dr1XfFffo5Fn955kEgrWyfdOxOLktSY4SUGS46zb9MXmaY96s4P6JmXLMxns9o8bNvhRrSGg
gigF5Vjm29dcuvTFrUGGalF9Te06NgvvvIp1gzsoz6myyz38V7vRo+xa/07vva4Y+PCVL1l3ty2x
e+F4DFfmPByqwBlMVW6BPoLTPjyFAg3OwqVopnDZps2GhlJNMN5/t/aLvd8Y235hIL+7ib0YR6Tv
u2M8ZVCkIsQWHfCUYnCJOC24Qsow3b1mdcT/mcNjDG20KOo/tXDcLCK+Q+Dap8kpWBkG+Bd/b4Y2
C2sKpZIKrYDxwFvEysX6MN9SuAv2lqeV1h0puOUeyqdsvCZ2GOtgz3lBOhTpYDnl1W5ZWzmMHpRE
aET6cQyqxI5jzRe9PkCDFy/fbfVEPZNUGq3jK4hqyrtWbmotKMomVBaYhg+g2tTAzU7fQiwvvfZg
JIgKfb5IRXQ0OvWxtx8m4ZnS4RUfYZE91RsL4yIVSFwLL/fTT9o39uCBrlpD0m++yYc+uN7N1j9N
FspkG5W8cjhSFfPyqFAOey2Ddv2NiX1X5RmXx2Ccx/tV9V0jRcSKbsnojnt+jPeCbyM/RbGdjz2x
622Xqu5zazdW+vvGS2dYXNtgWX/CyKEtrJ+0P8Fpi0sVsvQWV+RQLt4imtjE3mF1fC+9vA/LWXrR
1SSC5BQBfTtsjiElaQeQ0GGPdvIY4GE1gAeUadDQ+KaWSuyBvJ3FvlRa0u42sHY9o10vnzPDosIq
6DMgVuRH7k9xjWFNV5hOjo+r53n1FFp9u+0brbJgIA+p58Q5HRP9QOdMxYUE5DIWOrW6dNm+1W7O
1zKDx3G9xWt61Y80rIhUuLonbytBP/jhuEIVP/vu0A65fRwDiCnyeZ6uky7nd55zc6MQGr+30iVl
5sLxViSBu6ZLD16C2KIvu5zmlzXHVYxmDepZMoFTMvhdM/XgtPJ4nY+AmnHRru1UdEHSVY5tWYFN
HgVVZjN9hGwa8JOMzvCsHLMJdIxEg+gmiAL3Iea74KW2LrzDNF+0VtuEo40rsR3upnhwDUAwaLI7
1bpCJjvGZGTq48z3efskRD+fpFltzSc0ORLEbtoXbroyekDGWLSf0rzcQ3PABwEZQe1Fgg7CTQQM
6wo21+eoDe9Y1v10O3+U2hXDoA5jyEoyDcj2pg144cpgvQ3NQVHIxU8fYJZao2LCnHl0CkwPC4Wd
ZuUwDQfmRDHvCbtqs/QajPCkSKRuD4r33cHteishRu2dByXXZs3wpmKp0rpjXVpvkzgToAVUbTfI
q0EmgEhJxQy8/eZglVXrhfkxsgu9nzwOc2HKFbp1fD7nXtwjSMRo7iYGuUMsRJ20YXpgGdu/TIa7
e7VZP6g6kYh7ayLbBBnPrhcTroXXdRCJnolspuhCLoP+/R14TDAGmhSDYl/qjWgL5NnDZOQizlAo
jL7IfB+yuh9GHPN2GmClYEPxJZwJP81RamtktXkJiy/9bXKoHOqsT0TtkDI2k+PjOY2cfjF26MEG
IoJBbDPBqwyzy+iYYfMBE16ugfJDXowg2Z0MmYNvwejFZb+vW9NJMjYbh9x2CiWjK+py+mVT8FeI
oGFXzzkXS7W0Y3e12DappoXHBd08d53FK/+sAOPXNMEfE29tq7ldumoVGXCaWTD6lPA2ruLRCw+a
D+7YyTAtNnSwS5u35o4FqbpGObIUgBlQ2EAKaDqttlenIVhTDNUuOwoGPZ91NyQ1ay2DsnIyFykD
tLX3uX+zh7lXkICrE9yG1LUd7XJcccMUa8ptk2R6TgrdRsk9roX4NG4j+zFhLPBWsKFHij7k1C8W
7A9ohMDW9qENA1Unhsu9nHOwynU04XCoaClGDJaVjkdeEU5BWIcp1FlQewVwWVqmqk0w9jWoEP7Y
uYZx98rkfQDv8NKDYI4u2r2bXpDUJmDtbD7G+Zy5o/4gb3vkHgUfoq4caLI1G1H6QOIJM5MUtVHK
XPA9pD42jN60qTlYjXWL9BUpMfja676nX9rISx/ZtiSm4mrR53ibouPCk0uEk91PoJJ5g4+CKgfz
VmrGsFKW0EKR2BajHfYKEo+kViubo7Jn21ymi4rA/Z2z8UojHTiZpc8qENGyeofFi9/Es8s1wGKQ
xesO2raHNBj2e6L8p2Af8jPmInGklkxdhfu4/Ijb0b643G7PU+TmLzo08SN6JGuJ4WwCo1FITRXQ
44fX2sr7ckUz9UF3/nY9zxeZZo6LKgGX+3MSRmKGk4y3liS1OAkWBEcLtY+TiYyuFIYQbo2ahust
w3QRFoaqpIdrlGL6E1IOYC3dux7DK20azMXmbHfk6RpAHh95/xede3kjdxlckXCk4Klg+OtKAl0s
o4RPp0hP0DQK0EtBh22ycip74RKY2uTMnNM+Wr/t1v3E7CnQj7zrvJdY0viKxajyUOjvuJUoisWU
yFRUFAe+iqOQ/hsrEMkOa0fl0xas/An9XpTwYLyihz55uTx6uV3KuSftUzb2K7ZUuHbX8C2NbyUh
utJkXmFjEYNIQPh0nFOU2qje9FRPQ0Z+5JvZrhSL44aK3C9R7SNZxqhN4dM9wOc3EGHB4K+G4zEL
5RkF1jhfxZ4wHGV05F1HAI9RpAmvACvtJ+D75Zfb4v4bmTCEbVKV3NrVADbMkO3EaAPdervpCpsK
SDRC6xpHRi/fEdaHhtHBFIZ3073J4R7DtglIEV+XrgjtYg/iQleoIhtlzYBRSl3kMvG7Kh0g41OI
WGVXIEdl1WzIRcTQ+VMxEdabA5HDdN+3nXowOupdsXGmw4ZQ5R2Nv4qryEBE4QgncHDVxgG/0myT
epEub6EaRfFVyAYKXc+nF5VmrAGonj06G/mNCtO2BGUpqhLtCCTB2wQTcTggxcLgtIF6F+aw0eJ+
AsiNy3jx8ZMY8OSfkyZRHUo/LXS2p8dMUzbX48CSMh9Xw/AIqfq0KU+ElbQZerZJSPZim1vIuuQk
pCWlFvTVJWcJ+p1y1lfBBGu5EpXG+kWh5ukAo3DyJKcouJqB6ddtznfazOiNNAylukJHltn7EP4B
Dd84rZPNkYJkW3x0LdovLZKMpRq7hT4CfPWaQU3y84jhoLkgLJO0dL6HfkjIaaXMgIXQHgHBcGa+
X8Dobq7hS7B+ciHRZxwDeuL2gkPsOebH5zGjV3ZQ6jTO21LF8YaMPKbBIYpjVWFMGjT7FVETchek
MTv/OppONF60ymcX6+jO88f2JopYdDuF0zPZRoV5ZDo04yRhzRGN/RU06OcjiWm6oSSS0y+H83ja
dUD+nYLBrkXUtvQfm6OH1M2cyiJLe/YTphxx0zPV16uN7lqPRp9o7vhR7DA5AypiQZhcpqcAKMrZ
yHUue8yMANIQaZGMa3vMurbFnkoAleeDbqIx8z6rnOf/oNBQaAYK/9mleoHlhhi8mzjt5kdYqg61
gs3IWDCRZKWbWfqj81y24XOE82cZxGtfiBTDtmUqU/aSJh69GQhuNoLX3SBNic5zt7aHJBmimxFZ
RZVMamuGTQNDGEV+Azebdq72nCbwmxoGgPaYFjpsGLERB0Fmyapp0NFnqoCsFetI80d4/gItSdue
ISyOT1bjkhHQYU7lds3nmFTxjuIgCOfpLLwov2GDje7ZNnbPQyzAKl1saKsoEvFVYhOYeREPmgUx
30rjeYYUVHgaQkR5bG+CdNTFmIZTs6e7KTp/nBhGpHLZCGcs0vG13e59JXwwhtc9q5aoHY59lyGK
SL5/3ccdtJcIFJfB6uGIlu/+fVUWcjFK7FdziNpVTsyA05GNVarDqBLO+ffMCF0D0wMk6xCGpsVL
zybJ3M3MeFjtPPNryNa6elr1N1/r9EYsQDAKtLNUEYPY8Dx0JLjK7B4AH4gyBdsNx9o68LwQg9B+
/xwjWU2KcCT+jdz2ocKYcV7kYxYeOmRujxNxyJNWC45qnqOYTxbc8SYDP3rJ+KHHEo/zMO+flImm
Cpm1QLcBt6ql+V4akUTVIL20TIKO3GFUCzZqU36brKQJOKAG5cm8bjHI9MMkO1KJZEtBsAqSRixB
cHRRIB4iwLq1nUVe52jHHfSwdZ8wYd9FgGY0uaEm8G/jHiplBTKo5aDCFtccxA1SVWwGtVVAPXZy
vgwn3FOqHQqB7PlmRDEM0AlYwO4tPpL/XcFUBhXtoctQqU2G+bfDNk0NEvzunglcQ3zovZstCEKE
HakLFthgRq6yALCDEdP275YOOKpzxnKUoij0Rs/LnzByHpzikQhb5Hpjz7tg+UPehqaaZbJ1mGXQ
mHSdO2avANXRly5CKam4VV+z1WsLsgpb9ivyNJZKp06T7bef25T091B7NmjytqToEgHEYMFddDWI
yTvC95wdxoHEV2s6bVMR+miIGyBk1d7m7Bj6nB3XSfFTRpfWvEQDGfwD8GRRQK9GHUQ+06AWfa9/
RJ5vspJw1UMNTJDl1GXzdEm6ITdDrM4bOu0ZbDrJ0j5saZ+hbbEZqFB3QFC/hYLua7F4G7kdPZdC
sB4RMIw05pN2lodHXy5eY8O01wVPeicv8BeQb6gU+QUGfvdTvqkM6Q/vPYiWsA7tw1XkKJNZxJs0
Hg2yJxfx0m8T8dAJI58s6eHwRXkqT7y1yRUPDRCTAdJ4GNxea7EhTsWp+hpxKg5RtManCVLJn4Yl
2U97Gve//H7fAPDraPgVbXhfkjLgOr0P25Nko8XY6l8TA+V24lo6CNUR3VCIHmO7mRbDIJCHKrfF
739YEzvERf/7gqsKn+9iETBB6x5xACcT91H3qx8HYK9zDiUpjH/yBxsqioYApuDJKhfc8EA4BW3R
2khVViLttXdo44sr5yfZUQ8KSJui27WEYyBq1HHW0XkE4HYO8v4Y4ioPrDuKwVT5Hv8KHrZhie8Z
CAjl4uPaV3l3YLx/FKjcnsNtdy/56odXFB5w0PqXfhkjsAlvKbYJ8zzEgwTIjM7bwDV6EoR4JYFu
BzoKQLdvujmc0eJozbmzEy2Vx1FDL6w9rL71zwAB7fNsGXnME6heC5nCj3vqIVmUBbu7DrQJmw2T
V/XeMlJyYvpDPmUJdLVSah6gshJUa5jg4h5wV8LgijxCEGk5B4jUzaQoKZIYZ5SxnBS9hXDlQIlr
tq6Nr0nOSSnpTg6Tl67ADrKs6LivGL6ERu1DotwU2gwKapfzltoDhx498iKk5aW+7CuONKKiSfRt
2dMASYDer5ZgV8fOrTvenL0QbSHfA8ATJtzbnFw52+eFGiHLQrF1cUC6tMpbIUpYgs8VRNgUYHQJ
5xKwOZA5or+VhV6rCmuFxTeJWtEkEIKu1inz6l7F+9et5T88BJQfqzfmgJ5DbI9lYynUQCVdbuiK
2mJZgvRLhG7UVUpGrxJbMtZpLgCHA1ws0NVpwSNo+zKELBXuUYd7dhZGl8j22a+xxUSJ3sPkk+Jk
qVTHCQrfOLhKnPdryNb8gCW7B1xcXZliNuRTBh3gxyVMAKejGi2JbHFDS2ZOto3QNdhcCCAAzlnK
UlGSLfXvnbKijiDRfVhlPlUI39AuDGNes0B7pTfksMYTbDzILB5u0EmayiWhgIZRlRUa7ZwHNkzw
tDMpakKhIHkShhNqSSqCLwY+XXNxMSbDdgmgGm3hTIA5vOSALNO7yVzPKoDG8tLrgksR0impU6DE
qBqaddqDhgeMgPJku1NrubnSk/IOGiAIbpK9f1rd7gPfggRx7lF7tA4s/TJAfIZ5rQ3KlWX5LVg8
YxNTOO8B/UyafDDoAay2u43y8GXpnfs6MPAqVjQUYUHBoXtqkejTAgLKwynzJamDbs1PuBQus+sD
Cq9lgYsfoDB7CM0C78RYYjSEeutSRr4J627Kg5NNAHAWQrjU1Zke26yaSCRuwkGJu1VPAim+DI7L
1mGqdkGibhSANB5i4KKb8RqN8/J6TeNFFx7f4zskHOiZqoWVVo1LQ1NLqwuCe5J9/FVzVHWwLg8R
1nH+6xGN//tVt8vTDNbNj4hReojF4tXxzt15GbquL2bu+O0wa/rAYH4JNnqfLM+ZJ8inAb3cs12l
fcyHPf8+WFypMK0Lrhc+jWi0W51UiczUjRTAN0lG6bFVWVolUcxxRKAxfFHTKhjv5I+xR2fioBGK
updt53t0gsMeskQv706d1HHDbKjPdrfxcc8C8xXoyXAO+7bFTRvB7njLdIlKrq0Y+v5I4dTyLdzh
lyD1ENcDepEF1EnctwHgezGPZPjkug6HNpijrVY267eyhVhZDXUR9ozMkwx3MhH6ifR6yY7kUuLe
yJHGUw1u6d5Vk8uCFXBm5l7Slk7RFTfOoqyRIDdUkBeW7pT3rl/LaRC2Pfci3fpb1V1gzgU+oa5a
12V5hB4bsulYZ/FpMJh6RwOUAYKkKeOf3KzcaU52cjOpZHgQuSBXk2RZAysK8bB3gSqQe5tqIbhB
EyrGMiU7lHglb+9N8F+knddy3EjWrZ8IEfDmFkChquiNRFG6QchQ8N7j6c8H9vwjEqwunO65mIiJ
UAd3ZSJz5zZrr1U/L6XKq5wmoE2DGPnFvh9iZomTDoHb1qoz2CICMbD9pvXtptRHT7MyA7i/RhRV
ajHjQxZEmn5QVcfW9+kmIA7lX0+Fgh4hlPL7KeiY95uQDy+MsCMuN5LUzvxMe5xa9GfdfpCTF17H
4qsRmmJt90Pd7OYmIHuMyvFrQxD2Ava5ugh6UjhbIu5wGHygVjSXxX6UypEEbtSvk1GR7MyKdlNQ
DZ9iqRucTtBo9ipK47W9yIC0DoKzJg26MqdERrA9a/ExUyHcj6oUcmrb+AivGxlxp8bf5Q5m/qDq
NTf1h+rYW2TFvUVLMYXEiva3UTySR3JdlKLZ8cGqozAFKputtXRwwyh8pDqhfMorM//dqQYP3ZAk
NGaIk+05ieG8bw19KOyRftpx6WbZSiv+SJu2vasquXrsIS+u95YU00GGvOG76OczZbYa7q8ylFN6
lBqPh6O2AWeyDAT1Ns2F6CISDPNKSLT5IvVrcbTh0pOEi4G+f+QOBs3FsF/CGHZQGJ/KLk6XqbRS
tvNYto5CS3N4lwRQNVwUlgSQSIgUI3gWoZ9J9szkFgZ8uryYtjYrUu/SDRPBH8zNVces8FdrKstP
OHPdSefUQvdSkAB8UrmTbE3Ktd95lhn6ThKnUrATApMHTc000dZGX3zwG8H0LyNI1r5ApijeFBn4
F5NKzwNMvkw/NRDnmX0nPtOT6O/nPDcvc7Wca0cJzDy8j1G/jvdRo8bHYB7aqyamyRr6JbF5qgF2
SQbxCio88Rqh4buhSCsiLpp0QtnXhZ0FQXsIszDChwZFcGnGPujiWiPZVzSJfxm+DjjYF7kTumOJ
Kp4jG5RnGbKwrsaZP0PFB7Ehbr09ZZmc2/ylxobwmy5THukX0Oo48kIeB4FDFztpJ6DwWxti+SLS
AqaoXUV7Rr2Gy6EAssLbksogOOdAphYIes9Rxvg5b0arslVrXKQ8WrAf8rCAXzLTCZTG/K0XpAxa
UEpOPOeKM1YBoas0zfWtXxDsWGlhPmepYbhdDHbAnuqpuhLr8lsb1MHznGnVbhAgZE5GTmQRFeku
D1S6BNzTSz+ymot+rn41XQRthxXVj2XXVFSPQBfstYaW2UyhxI0k2dyVs2jClTr8GLuouasHtT0W
Frhtv+vRBx/y/mBErX6R5b1BS07jTLbBYGv6KDqjFMdPU1HqX4owamkkqil+beQMmpXv9JUq6bRz
iLtbVQ93/CllX3VqqNjgC6JwR8rQ3YCQgH2hGCSnjxPKudRCCHqNPr0XgigsvLnQhqNK4cE14l6W
qX7LQP8pAi+0J4kv1zeJ0skZ8O9+Cm9KI8n7eyMkxnZSgsJbSl0WnfjBbHY0Ksabgf/MyRM5cXqZ
qoE1quLTaJSzqySpdp3L+WRrvtkR/ZdTfBmMGcRGU0qxehDEhhU2hmdwde+UvKgfW3DFD72kGs44
+9X1VOVPPqXqT7MaqV+7LpZd3sz4WEdWe1fkrXmj1tHPss05pZ01XMJ43D6qiYkf6gLfy9Wi34Ut
pWR1lkUnp9vvCFloUb6XVZK+YlC8KsyeaABnN+Koo9Yekh3ZQ0AwQPFg/pFXIv+JXurhYS7hiO1h
Z3Lqifqty+l57sdyGtk6RbjuZhqjEvGSW8WlThN2bMLrMCgF12rSWXSUrLSDQfodmpypulWD701u
pT5pGUAZkgH4cwXdgslfpfNgx2OnM4GI7KtMFrfj/9WOZTQZJZKssFPAc/dkz1Sc+i6/14i0vg6y
xvB25RdAVMpY9rSs6K8jU9du57rsvKTpnscCbgwyEhK2oPsSiGV040+GeMmZzvZVP/VP3NzendNY
+qQonfU8JPK4q4HO/lYDq/4ZTEpO8QZtQKLT9KKp9eRSMfOSEN6XfxkwjjwkGohrgIv1tWqU8pVJ
D+ChkRYSEgbibTVBO0uQpOQzmrkGblqtLujdZJ9bMw0bmDt0/w592NqDC5W4TeTsPExDUV/UVR1+
BgzW213MKnZTQc/KTqcuy+hQduE+EODs8KJQGeZ9IYRCRruFRhhbWNA3s0CMZ46uDfAjgXV0RyvI
7qUy/xTJmQIzfpgKh1jw2+cgrhCIoUcw7PJ00i5TKel+Z60c5cRhVnmjBkLjpH4CQ1eGRxlGbdzP
jZpcd1F00zG9DWPTQx7Vd2FYhvsq4u0h9oosNw4KPbtM0whp4kQKJTrKzQA4Xy4Hf2eqevArHszh
IFdjS//PaN3Y0OMHSWmQpzF6Wg590F0EvmAGNp1feTfpI9WjqO9v20qzHmpK1fdNNkO8H0hRWdtz
3gk/J70xfzL1IHwfpjqbd41lTc9ClYgP3Ib5sesUAn5z9l/BCr41uB14pau8a6Uj8Af5JVTH4qb0
1fGuM3WlcqUmY1Zay8N6uk7CSbFhgrI41KLmtvlg0ImuSPcJl0i2e4qUjdJY95paad/HwS8UO855
HmyopdCbLqpWvaaIndxwR9CdHoLwqi4s82sliwA75NlccEVNPaMYov1qov4FHe4JvTwGhloS0QPg
AZUn3EyC9mjIfnsPIG+gk94nnwMTNIkp+KVhU26WPqVi4H8ZQLOUxygxLaeVA/25N/XBC6J4+FX6
ou/MqbhUXJk4pjJnSTurqypcFICS27z3A5dhyTz3GFWI7CmRQISoVTE/hlUqdy5DhNypMSrNC7Et
rE+lRQJCvSEiOaIMSdQldqC1bKkt42v6lYMbxPNzoGovqh/7jwjMNXd93Y4/RSGrao8GIi3ctNer
n6hHcvszLmmyE2hyQtauAlaxBcP6mhdgNxotUXfz0NWHJPKBO+uSnn6jEFgd576lrBByH+bOL69H
SYFfPjOSxFbGNvU0pc9cC/iAaKc62VY10kNx884SvjM6b2wNS5xCZr8FwK4Qxn0wAUOnYOD5fFQw
dKC/x2iLVvGkEbbTeuXoQfhiBWPWYz1WwkD09BoVTNp28Ra920kLkLAvPITM9KyJtRShFc2IZgfz
HjBdNQOBI+iaLWT0aSv/nSxZzzWreqc2hcpkCYwbFI13OUOA8ewKn8MHxak8EA9acLGFUtbEEzNm
b+ZZ1tPNBBCSUpuTBLVbTbsFvGnn+MIsK57eSoLgMILS/c4pbV5JaZPvO8SMDEcl+NqFvZpe5KZE
kZYipyu0KVDg5ZlV5FoGY+QLvM7+SGFck216uvjsltBpVGTTKyXoc8aWsM4opsIG4PcrzbrfkOlT
0OitL6FA3EGF0nLLUamOYTv4V2ZWkoH4JHU0tF56sZFt35oVBI2qHyKBrztEKeN4UegjKVtWC5qt
3Tc6N7CvZevBH+baFcs4/CYslXpJTsWtL3gS7/1nNshazQjoGiKfjcAXZLDEsyIyCDvtL1OPiBpy
vpKa9nDVPG4Pc55gsFzg5Yw0U/1E43E9ZmlNszCnSid58p5FMo/b2+Vj9yI81JfBEaExB84++UqU
bWBaiR14W2M2p2bs3tpfTfMQ+bKxPgtX9+YFyguHejdcsfkbGP6TN+TNMlc3vey7VKyFlv3VqXtn
FFg/8zRHP85PCpywArWTrjLlhlyGuKbsVyUabGrYcyOSBVlX2/Qqz1s4QcZJje6NieUnvJm8mAHO
zJq2cDgVtI846xeZQL2fXjvq9IEwO3455CSaxmOQxfdJHl9Lm7KgpwYi+BEWtISyokJdueJ6qoSu
0/OmpBWiDLtalSm6hZd6/HlQDVsCEuA/gY+hjzLbXaA4ANKIX2/Pb8SJcwNDsaLDg8OEK+j89/vQ
Kn7RST4YApHgMMx8/Sg03VOGnmeqab9rAamkDrjdOIobX+DEaJ0iMhBmMt7NVzZXa6/Hrk+pOUoE
+RRljSjCu4BZTPPnOc6Ffa/KP8+v9IRreGdw5RokZEsFXc8kxEMTSjXCgWDUlRvr6/9mZrWhVidU
WdQWiEzUV83YeoJAI6vb5IvY2r7V+W11a1JB+0me8phfjW59HG7q2+iicAwSG2d2Bjf52l+n1+PW
7NupgfJ3+7gaHyoHTQnFgMvZ7EiueKruA3gABae1699X0Sfror4RD1ukYfKJR/Kd1ZV/s+KgnOCJ
l2D0qa+6inLkDrntWnYVt9hbjnw7/1ZS7uvi4/XOWegytr38iQk0WuKIwmuwIMIhtvJ+Y1+2tdpb
vSdILzUDmYBLbV19iXrBOX+ITjpAwwTSu8hIfWDEz+hxWo2aS56mfQ7C70n/+/zfP3UXoNBDX1lH
Owy20ve3vo4Y7G1TpfVKS7kUgK2AXNoFIqQq5+2cdLOL8BEDO1DZId/73lAPCDxFrRri1Zj5H5VR
izAajx28G0Wtu3mVOXmf30rgsJxMo4LVleYG9euprZTgtRMVGJf53+oXCK0MzNWkgmAU3WUoajuG
GI4bqzRZxYolgI72Hxsr1zKg+D3VPTYWUmCjsBvbfwolW/2MkpVLbmoHX+fr6rE0nMSL9+eNn3Lg
pBAG/J8q89Cvb8ybh2zSxQKh0Rm+wATUcBeAPkiln7o4HbNCug4aKvPwYNVCsMFYc/IIoesLbxwE
5CTh779snPalJmkMKgyj6g4TyQ554yaX6smd1XkeocjQPgrpWek8Rxk9FU+9rgnpwM2GbpfatNA8
86jQrXWZVcmMQ3oT24k7XEI1fX57t37A8u9vtrcWJnCJnY5cDIRwYSRdaJXstYL2rRSYkMza29nS
N16QU14G3dOFJoc5TcZ335sEEVcHcourE0adLgjNvWUu/1dPn/L82k4oTC1c1twLFTk0jtDq3Go6
PcdsJP5Q76t8n/5qkIa2dvlv7aaIbdD78/3kxQcIegpoKGzl13nzp7b2rfXVOrVaXIZACD2ENDxU
RsEsYG8euiC8jJThJfYtr/S3hPlOPJvw/pvwa+LEpQ/hDsX6ahTUafDKmFfkYdaFhzjfmwnc02az
cTNPfMd3tlZPtAa3GEQUdFWD7sfUfRtBRjfGryQM3fP7eMLDGUznQYeAS4dzYnUTpYbZMzEdZU9S
rtAfsS2ewPMWTq5E56AsKhBwLqzePdDndZgJ7FojX0TjV9EP3UDblaWysWOnDiRUNRpOBZJ6QCgr
QyUtnb5IetkLWzF3qM7ThxNF6t1WAMBNT4+IqQ/7Quy/9AP6IDDXueBpv8eoRRmijkJaPN2mRd/b
cdPnbik0FLgYljm/Gyf3+82PXLkENRzyRAzEwSv0/FBMZA1C1BUbW37SCImBtdDcwvu+uhxU1huK
yYbsmdaXWAFolj+fX4W8PHyrR8sw3lhYfsEbz2bNujoFiow3c9Vp11/RE6jv6GU/BhfAOO3mU3Sn
3zZX5iF55H9fw93Wy3XiBeEHEEoZFCwgtV+9zFna+3KmTrInBOMP0NA/m6b5okndP491MEMVWjFh
u/ggnJSONa2Kjppjbx2rEqFsDeavf8EEYzAXiR2TguSHgC2xktrsqLJ4KJhRDDSHXdUDOAKMTMkF
rSGaPBsH5NTuwaqBzsvC28rT+P7zjSq19cokz0iMwRWIfZlMd/utuHvLyuIZ3hwSATBFlao5aXJ2
EzISXB2DLdHq5U6vzyFcJxA5oSyHVO/qpOvzVA+GivsyjejX3MQKoLou8XLaX3TUfOvKmhiMPX/4
Ty0LXiBNxZvhN9fJJ3UySWX8AgRWYu1jmi9geJJLFazBv/AVC4PZwvGrmND9vt+/rkuARgLqBa9S
2InyJYF85/xSTm4fkQJs5SaG1o6CprofZcT4KNpah4FOSJ7CXFvVhwXDCpj3/n8zt/IaM4tMhYKd
K2EbSkqDGU5wG5MkPM8RYzuK5J23d+rpsd4sb3XMDURuqrrmRRhn4pO2vRVjyxvgQXVKNd6iZD7h
dMlSIEKmWq8vspfvv9Zc1dmUKGYP/28JN4Bvd+2GQMQp5hj8hIzYmaTCrLp+rMHmwdAHY4uXMk7L
nL0rO7mb3paecpV6xWfGFhflW/IF02mOmYe/qtFP36oWnthVfoWlGRTtF1Wa1a4O9KayFgCwN8IT
SuNQyy7NQoTH4ef5r3finr2zs3IfTa0yzrm4xVJ6klsoxU0wMNPGS3bSCHVCyE81mcrrKmiI+tZS
mBIbPNHfGXrkyKgHG1sh0GkjSKRT29U/ihQPMYwbo4oRBETCgPligKBS7P6L7cJX8OITz1HveH/+
rGjS9SLhSTY4B/SAnbp+arXH80ZO8b/QDf1jZfVRxJC4yGwQOaDZcCM8T9/Cn6Grfw2/WN+kFDnB
/B4CI6r6582ePHJvrK6+kh7XWV50FFyhXHF0aXRy6YuiAAeMww0XdfIWv7G0is9apoGUUE9BM+qZ
K1ovGhn5+bWcilNNBe1oKqavfne1GHrCseT3C2Vxbt1W+SODoccClrR2CK4S48aogh2sV0dJew7C
4L4MvpogqnXjeyKrOybdj/JoPSI2sfHYyKdW/vZnrVYepoU/+TWU9ksdQnaAg+2sh/lHd20cxk/N
N4SYP/MmgHa1QUzSi+Bb75W7AeXrrVba1i9Zv3tTCHkMJQvKyhYDS2YKGQEd+POfYcOIvtQM3wQn
s1mJURBAoA9oGe4WS/I9sdeU3Xkrp27+m01d601kOqSgdc63Hgxm6nI4E4Tsjtmh81ZeU5tVGGQq
SGjw7izto3XWz/imDhyogN4b5qSdWXeXC3SKwVww8L9j8JBqE0EEdA8g5Xryvw3qD20EaN4EdjS+
wLCxL61xY3+Xj3TuJy37/2Z/qynttF7KqB5JzO0F8EQhHHsL5cFNI0nX+iAdhaHYqyQS/8awqtFN
XtoSPMnvDSv0bTrGpycvCOCGMGrh2EiMIKOL9V1QhBspyr5q2nw1+M1mSWT50x/WrMlkXDqpgrZu
Zcd6xSzeDB8yw8cgn42j3ki3ZVG4cuzfxOUtmFvb0OtLK7C+JKDcNk7BiTI3SPQ/5lc32Gfygkn2
ARbvnJFXCtwAepkx0IXkGbSe08HYGMygpYJ/rr+pce6IhRW6a3TeVltuCJDl9cWoeMrsIcT5SeQh
Tfo9z9EGw+GpTqlJIYG5ZVnnKV2LMLWdGAyo3Cpe+VO+EJ/S4+gGl2iAuNOt7vYXyBN4wCuO+gEc
3Vav/ZTHUOkoQlGn8MKuQ4W+8ru8DhkzS7tY38lB+6nKLf14/iOujQCthHmQQ0qjQKVesnocWqmL
tagbdS/JvwihBaJRc89bWP7C20O6trA6JUZcwVgTLRZqZn6QThEzry5fsuhS7IaNiPVDCX9tbOXK
GdtHeKAXdSR+8uOirRzs4++BA6XCP9ZRWJkyVg49afoILN2ge0V1U5k1owIXwfDr/N59aLqujaxO
+hiLiIo3rU6nvJVR1EHvpNgbnyGyv1N7BqAIuLey6LUj/cskJ97Am9EEWZ2IaBigMdMmyrhecFAO
gJk9YV9vNuc/RHZrO6tzwcRVEY8JduLjsNM87TB+Ca6lfXZcdHXi3XTZHea789u5/MkPR5GRNZHb
dEJMlyaxlRTmwu07atdmu5uMxrVEGtaMIynodEnpw3mDJ2/XG4Py+7chnUtVK2XauJ3YYcENq9/n
DZz8WG8MKO8NtCMUHjEQJM9PAcFRfPjZZc2P0Or1XTCoyK3KoT1NxUVgTKF33vTW2pZ/f/PgEsFE
aEaYqtf6EheguoEo6byFk57jzeJWGYYv9nnfK6nk6VaAAAwjd0wpMuoPfUzkinAknTcnba1olWtQ
FpvqIlR5yUUL4o9pArCYQpeXOPFYOTPktn1lwj4njHe11gU7KHyu5167jAX6EU1Y/MOm1esFebP8
1UVEao25xZHDYxmHUPwZSte+8v38krcuxOoOTrI8TnIBK3mv5sdhEvcFfM2SMEp2GZsGwMCshcoq
2LC6tc8rJy21dWL6zBHSKGKyDE4V0zqcX9eHvv9q75SVc+7ysTBGFY6y4ncPke+ucbJvOUh5nBlT
XjkaQz9VL94FXuBvnKKNxSkrjw2DdF8YPteCUS0w7QKBbrF1MU77TrBGSxPlhGJ3EpfgkOH09KaL
YSc75gtKGMAKCPvd+FB4pcOAysZ1P72lmqHJQCeVRfPt/X3XyhBgjM/5aHaSVwRcxp3+lLo+Anrm
ow5WjkleG8DetmKRvFy8D377j+n11xxQZIZAz4LYHsUiyYboFMqr+pZhs/lLemvtYAF3hk+JC/mQ
re9SABVc3dKRYc55UpzM2ySHPel23/yg1UduykLvZb2aUbOw5+fhKf+q0QtEN6rcMR6RXCMs40JB
V92VF/XLdLB+bRzvdZr3erzf2F+9K40MwYCR1zPtkOSm/ZTsYleFcE1zFhk20YXygs4aPakt9aPT
LlJXaYAQFpvExe8PQWkJiY7WBc/1LQxKS4gVe13h1bHTO+NOYTDaGTaf7dNRELkmNNZQ8aprBAiw
DCsV0fp9DUlCJ32MPsPkcnxVbbxW7oyNgvv6CqNYQDcPAAgc4KJhrAuOqU6RnXKk7A1N1TvGpNxk
8Cu4//Abrq2sXhuA1BpEjyxquU/mk+VB/OJBx7oX9pqTPPbX25CgD35jbXP1pFTkE1XMCCDQNUd4
VLxun+0b1e4ve6e4oie700bkSrYSmfUr85dVdIJUGLdJNFZBSizDuOH3RHpDWjvZeFlqB6DeEP3e
ybyz/qbu9env98fe8u9vIhPfl0g3RDLPWBZc1RSuRLXceJs/FNXWa1pfhLS0Bgj9dI8p0eRp2M2u
djl/Mb+qd407O9mdcd8cZVs8dJdb5fD13V9bXp2b0bLaXpDZTSaWCEzyli2dnwoROqfzJ3Tt5NaG
VofFl1JFhVRjyT38PXxTh86rjvLBOJ43s3buazOrGGRIk0aDTkYHAQ3lrwiYNYJVRvTAVGxdueWg
vX1H1qZWT5gFGs6yxtcrN+wkN9qFt+rXBOEcvtWBoZkt6bEPjmtl8BUo+OYkMjzbM1v8n1xKvO4+
B/fpl+VxgG/pRbizturWH/LftcHVwxRpKQj9iW8GrxRnMnSCC/PK2CukU9VGjLVxDl+bR2/WloZK
W+cTa5Pof4pXJd33fiNf+xt/9d+bLK88h5xMxmxafDB1XwMtsucDfCY3TAm7TMc55bV/I3jCVjn4
g8zYehNX/oOHPRrEZRPjY3iX7ZiicJR9wXWmnuVupdubZ2TlSbqoVoRoXqwhV2140YW1K3dLFswr
gL2tcszmEVn5D3UMiiw3X1fXHhHQ3bWHwSMW//94b7aOyMqDxD5YtCjDVC65s5k6pvpz1JV/GHCv
v9bKfwSDYk3BwtBgwINDXyipN/zghoNaB75ln4Q9EBoc1PhlHofLUfwET6ItjMrGjdo6eOs4F+Wr
RlIDQGaM0fXP5fEVLrybxT21cze63XqXN97JdaqiABJRGEpGiy29K4wnCQ60865962wr6zgVGoEY
Pl39L6ypNyf4I7iubMmRdrDPMi+xsYVbS1o5DCb2ZVqsnLhG+VRCiQEfy8Zp2HgVlZVzaIVQ03IN
C4v0Ws6sTr1rjvV+C2+0uXUrt2C0xn8+jn8d3klutTeP5UF/DG90r9xnP2rv/KdaruLHpxFBXAAm
YOfWJfVprJIgqmsEpoPBKSrfDqecedLfKpTrVdO55639zUn/Y251MEykATKGTGQiegoObrILHwVn
+hkeMi/8rO/OWzv9yf4YWx0Kyt81KBAu8DJu1OyTfYe/a/dbgczWFq5OhlnkWi3olQJD2Occ7s+i
VJxOOQQNwghbsdnfHI8/a1odD8TWiraTWRMkQ87SPU3d0Iv2PPVk4eVe2wjSTt+rP+ZWj0Yki5PY
d6wt1Ec3aRH+njaKQh9Sy7/8+B8Tq8eigFdweXeXFckX2YPijpcksdembV389fJuvoSnn6c/Flcv
xzSrxiR2Mufi2+iB7LVLFEWTz3CK2en3eadfbqdCp9+SPyZXEWhuyMM0agOplixELt1Ei8qtv8i9
DdOjaCnD0/mjv/Hd1kOikwxUERYBekjldJUDz0BCZaPnsmViFXLG0O7gdiVekf5hzC7lcWMJH+Sd
VwdjPSY5Z2ITTgUHI0b1NXULpyVJlnbxxZbP/YAyXVtaOQrFKlJpqlnKcgThiW3RL3mGBfKw5Ajy
cfxUOcHOcoxvVm0vg9JUpJ1/Wj9c/4aVF/Hb1rTq3JI9vX9I/IgK4hYk+G9y1/8eQmvlO2gIQkAs
sczwaN3qF52THv0LhakotOxviDuvR8e4kN1yvxVwbLl9a+VGIC4zc2kkZ6iHQrtuyr7Z1anYec0U
E/0aDEr7mgkpH8VNV24Txif0GIJGWQ12NSQLG+/CeYfNrPb7OkHFmAokKb7syTr6dVCNFZeamPJl
nzcP8XlXQ0P3vamGTjzlOvxn1isQIf4K/B9z8Hj+rm+8Cdor4uZNRgbpcG4NBaHJX28CmPIQnSz4
uvem17/Ate2cN7i1qNU5SgLTKgWD5lMhX8SqhBb0pZ9seunFC/99ZAKA+P3WQVtglrJVoku+E24n
pgfvpEN/CUccuLafDNI5hZte6If6GoKKcSsBPWkc6BQgDh049hoSa7ZhU7aTqmHc30NF+LmDw/Mx
fyznX7Hb28r1uJPdGZF281s9HLcc0mt8/GHtf8y/TuO/+aKh2AWyUmB+AHyZHDT1wOA8z33otCUv
FfADV90l98n+dW7L0S+NO8We6J8mbvoiw/m4F935GprCrQr4Saf/5oetnL5SlpmSm/wwAV6NoEIa
YWvk9gPG6NURvjGxup26Mpp5U+Armt0A4l/dlcgbIxRvOAh+e8I97XA336Mv1mw8aCfdwhvDq7ta
whCHBATvTTs8KnXlNOZTo31uqy9hrLvnb9CHpsp6kStvb8zlNChL8k9nAw7/mxnKvc9CQKOqsGx4
cx2xhwKNmmz+sll4WL7RucO1ur6K6Gt9sQB0lsNV38Vudh0QQEJheB9uzDV+APut17m6xBHlWKW2
VBomiv81Dvrj1KQxSj+GV0J7nvrwQNVfZJXRKrH9mtXK9dzehH3kLDSiJDtaQ+4I22ijHeWmuQ2U
8AXlt09QsrS2Uj9DUBtsfJmTvu3NIVhFo3ka+0GjszndfAgl+NOr+6l/Of/1T9oAuf2fnMta2Rgq
CG90YXkULPhHO5iPdBDVMAGfN3Pyrr4xswpz2XsFnjjM1AIqptNdK+7OG/ibMt2fhayi2ihXigk4
CZt1EX6SrqobGDFd042O+aVS27KrfglcZcs1Ly3cD8f3v8tiouz9u9BakjgGYiF6VZdrUPaWsZ2Z
RoWgTPfoh+kV3LGPqRnejnJ/E47xvLHo80klcJKVebRf4slkzcH4LS8i5PyuVKQ6EvlSaX+W8R41
v//tuRVXDjGB86E300j3oEy76JPsuzQNv+Fk/B/NrNyfBmljk8scF7F4koMvrfypVDbcwWnf/ubb
rdxeWxVGliwnHz5I3c4ehn11Hb2kXwJkH24KL98nt8PBcLPbrRf1A6DvfXgNDuj9Z+t60Wqm5TJ0
TrsM55aftJ/yU+4VTvlDeKqe4+/ljXkIL2BOut8qTm3cE56Q98abBFGH13uSPOWf5ivrcmnbR3vh
ewabhqMf6F+3tvywcTvP339NXLkZQc8GKW5IczU7+q7+rh6WUoGxM5AgsoUL5NiuN+P85Yycu5sr
l2MxRNSEAjFb64qO5ElX2UV/UGGJtYW9bEcuIiHnF7ns3DmDKw+kZKEUKCrBQtzoTi86UX1rmjcx
SIHzdrZi7Ndk9U1ElsaiFmXLZqr74kZ1igu6trfyMX+qb2CK/Wb82rC34WZeq/lv7HWBZeVVzztU
7crjeFQOS+OK4ZuXjGwN9V0v3KWftYv4Ev2m44btxaGc2dTXbO6NbWQktXCqXtPh0RXsZeC6v9R2
1p7wy9U3jun5x5AJ+tXdiFXI4GIqgrTMHFn41SW5nZv/qrP/fw8V3ej3RrKo60KhhQNQgB+x6R87
fYOhZqOKBanAewu+kMBhJbGM4AlpuN/LniHg96S6CKVexTvBFTaWtLVvK5+iKBFqCyqF2xadX0N+
IKBD2kP4X8/9yokUpQYpRkZQTHZxk97BzuYi++lSyn+iEfc/1hsZfn+/jaISoJ/LwK+HqEtiC9PY
PGlS3H46f8K3LtfKaxCPyr02kMWIF5qnHJZGmLSTD1vJ0pbTWLeBAdZFRStzkaxDfpR3pZe6maPt
1GfRzQAtbWnKb1TMPiicB1KlDl2BkxKhbgyq61w76IRHdYEAQH41jbA1o0sW9Z13fj9PvjRvgubV
V+sHDQ5nAWe18Pum3aVUbuqBn/RJb0ysPpkAU36itpXkpT1UqYIWfO3H6jopUXMQOk822+5o1Ilw
tFThEklFxD58xGJ0AovzSz39lv/5Iet5Hl9qQAktWaK8t277q+QwXKe3wq53tH13pXv+ZXy/eY6W
S/bBIb+xuYo5qU2OGTzSvOSPIBtvlvbtEkFQhSBTzA8IFlIVBcewVej5m/RNY9hjIVGR15hwLYf7
S10w4YODsOtVfhvjnFu4em3pPrhrbxJvOcVL2Wl2m1118G/SQ7n3Hf/7xq6ffOcZHf6/H7I6YUEv
qEpj8EPk+/wIPP0qA/qWEUE1LtzkT60zHZov1oaLPe3U31hdHbpebFNzXnp+g1NeZd+RQL0IdoYj
fDOfNeCFgrsVKZ506n8Mrh2GEldalSYG3jbWeQWzo5IclVDYn9/NLSur4xS3CfBSie7sPHoyDDFp
/zsXGve8kY0vti6yKoZQRjmqG540PqoDjLv+N6lAv0+ONgz9zY3879lY11jlOf4PSrB1lWeUyOtj
tvPvoPAuMzu5Sm/6/ahCZvjvvO2bj7V4xTdhkjXD/j6klEHjWETFU0WjVXLmgBEGgoxYv0/M0I5T
05s3ndBpf/tnxatgYwokZfIr9hb1YbgquflCNG62Gk+73D9WVhFGgOxALC/KfdUOoYK97lT75DMU
WEdlR4K2lRpuWVsFGuj3qO28wIr652HXHhc4TEe1D/mPfzHD81dZ6s/SVu6kTRQBxi1meKqh/Tyn
qKV0ieqlWbAxR3bacf+xs3IgSfN/GLcRbZa8SZxiSJwJfDKSB1dTPh/O37nTGJ8/R3INJGGE1fTN
iMAmI6GsKrQNkHQuyu9iemkVmQvrH6K8sZPoqFUgp3De+uk2mglRGRjhheZzdSyzwh/oMfEJ1f2w
G6+UK+2yuC6+MYx1D3iX0lDkoBa/Ny/V1u6YLtrEVJ12bH9+wOrEzqWk1zEUbZ6YqAhNh09yGjhZ
ErycX+iWmdVRNawBkKnPOlv/W5YR4idcQATBz1s57dcsS7R0RQE/u55BbOZ0HMJeWwBivas6cmWj
PeJ0YP2RMyUXK51/Abl/vRl/jK4bx2qbRXOZEGpYnT268k65reFpR/XA1Z0FhVe52n13tTAXpvbS
fpj/H2lfthw3zjT7RIwgCXC75daLtpZkSbZuGLJlc993Pv2fkE+MKTS/xozPhC8mxhFTDbBQKFRl
Zf7qnrMH8tbcx74o/RDtAE86XCcqHcYAjTrlLnxg3Y/CRyfAmR46D4Ljh+7mX5Qw2NE/y7VWG8Di
1CqqEzJAZCDGrhfX5q470GP0rTtBNuUJdU1H9vvDONjTK+AqQrg0CwaXLHMv4YqA7bCYsfW/EUbD
ngAS3gjhKpveu1ogd20txlhFvYRHQjoajhkhPpDYRq9LEA02Q9/KDPsZq320YgmldMwv+1Pd32oj
+Vpo+htGTPxJBkV5J//dpbgyyB9+NZXSpsOHCzsQNqCfqy7vghO5Wd5ameAPflGhnlZh64avs0ed
+KifGEIgu6U+elKOIip1b96JK3vcNTWVmdmbUH1EBW/xm4MOFF14gzwDvZr0UZR7bofvlTXushot
EkctBuVBS734mp96wQFjmXsI5uxqN3lgZ946NMiFEVMBUP0rAMQ/5sEs+NlhoqGO8xDYej8x90OO
31CLeI4uu6TBl+5jLdRjo6UA0iXLfRWPB2ghe3Le+FlgfY/j4nDZXbayNDCwgr0QJCn4w3kLk4EZ
czDb4Mnavkhdgx5Y++Oyic1vtrbBeQhY/yeMy8NDrMfspFx3UOq5HXfTS+FD/QhP0uZNaez4lOz7
E5gn99Fu3l3+BVtpviprINUHrxjqW9wxHxJ8sSRdVL9dbjQwFEYFFBig5qANuXPZ0iZ8BVxEGI1X
QWN+RjmpD4qqdwxwNKK03LnBDsz3r5CmvyYPlcdewsl+3muH5FpJBLFss5CzNs3FTHOg0RwiRfU7
GFafIwdQhH14YKi75lXC9NnlpW7dQWtz3Kbm0FNRsgGkc1S9163gSI3dKL+0zYtSfVdNkbXNTwhW
MwNMT5js4nHOudqANrSAqDstfpapAXHLWxUQWlnIQLt184BHDyS0Br4f9Ac/n3AaN0akgELk4wNO
vrmLHEg/3kByw9N+/bth/Y8XM3+prm1yXy7QsyAZChyQ/hjc9N7iF++pZ/jKHrq4ITC8oKXbtSeI
SO5SF8OTXy5/yM2tBdkehuqB2j0ryFWY8g1GFR8ywkDZbJygDYvhc5BqzVRwDjdrFWB7/scUu0tW
961ap1DYtLC5HUQF2FttuKKn2gVQxJf31qH0NMHt9PGuPttaUD/qcBwUvPijTxoInFkmOPEKDJtr
TesGGoVY4+ICfOgoTeAYERhKFONhgD6xLWfDwYSiXwSVodZIvkI7xe76DrJoSOvG1jaH2pnn7tAb
lReDiAhsBAJ8x1Y8JrIlUxASAmPMzzDm4EqboNKk+FMIucC3xhTdL1v+vTbAZSDmmBLAgBELM+NB
z6/r+k5WBXfKZol3bYO7VDTF6CdAtGUfz5yfaixfyaGquTE14chW9l72bWmHmgVWRxQkmknuBX4m
WiN34WBuHJP5gH2CLG2yK4jdTsmdNIz+5XMjssKnItRK6rZFv6ZPM5zTfH4ZliCzZ7TzBaF288m8
2lCezgNTCm3SRSAyDtEKwGDksGdiv94CeTfgqQPv8sI2kZBrc3ztbYZAB+SXoBpxgNQ1Hhaxpx/w
jHLaUyccJmDOwJ/QtTEuJoDYbhxIgWvL6PGIomVOd7IVX2mYvpzyH7JZDIIqjsggF+HRdh9ro47A
7ZW/akHvLP1PLX9EemVDE1Dw5bZi63pxXGRvlgY1sBqqbHghOjOqGSaUa4le2lCjFnw0kSnmrqvY
GsapQsIcHy37SpuHxbLx+ZzMtzzttR5eZh+C3w70xl0hakFwDgwuolQ5mN3Q9lD84Mm4m1AEIPvA
lQ8ATFwXz4on77V34ewic4pLTsNFGIh/NnXPwuQ//Gyvzd7YobDvhH4kCCeieGZw8UTHBwssHdaA
CHmofEjY7S1UiMSVDRYyLi2LCyl1MKdVG+TEL+XyXh/GU7QA5h3V7ZWhJNcS9A47TbJ7o7sXOI/g
G5rcuyYL+orGA7RKtBDvqsVVbIjBYvw68agt3YAb3h7Bve8ahShf3vyQimYpFgVdlso/d4qRqmAl
QxBlOD+MiqAlHbmBz16PwE+KPiQ72mf7u7LGxZoImR00jD8UN0Yvcvpd4LK8nL0bI89yw5fL2/qR
lV6yx4WaohpzZTSwus4tDs1BthwFMNHkxGD7hhf/jLCpu8GrT4mXoVimeMELpJ9rSBuB/sM13GYn
atNtfujVDvABaYao4Twx2prpFXLJWXebEFGuvomgIisjXCgiQQZFYBnLzq7LW3mxpZcas/z9t95d
vOEVIvJ79Sq8K3bCWtxmDFwZ5kJRVi/gdYdGj7/8CHbDAao/Xv0UQDhC9jPLSa6gUOlarojxbRMo
u14vF416YEO6Fs3JDyA2tBn33Ys82tOVjMeX4kWs6wm9wGwn6u6IPiYXlyyJ0MggYFrpAUtJob2a
TldaK0Kbbqakq03lglJDIY2cV6hZGXoL0ci3RjYEUUCwDh63FGUauC0Z8qWXdXfGd4O+x6jJgtRa
9Jl4uBJorDsIW8P3wRlwTNwYxYZ4D51bVoXoXetYhm5cA/JQV0dRl1a0Qi7wxGDRN1MD+U2lRaOd
gTIGxAhouw1KmQuWufmaXHkjD1YiYZkM0AFhJdrs1L2TfeSPT5H7g9wHX1vXtBWv2cVoqDqV+y/K
4YIQy6OYkiymGcixGPtP/QZhR4wngST1ywxWgQpNMlGs2apC4AWHdytVwDmjc84ZGGkYDSx7hLxq
eAgLY3BAb/wL4u69Vy8dFHIDCOQVedF/uxzbt7/oP4b5lFxJFEVNIbsNmsefI3qpivVMRWqQ23k/
qDMVYLVAuc9PeOh4CWYFGzssroNdc1c6bPyvsMuTuv+rNE6TER0hIwY6G55PO4urGYyZKAOwyhUo
jApXMY6Sp3+htuJIplN4Oj1kjpDgdvO1sTLMn35a0IA163RfvwfmdWBdVTSQWibwh26gkBpx83ys
7XGvm8gKjG5i4BhyF+wQlt30Rj2me0W2Gwx16vbkFZ5sQ/nbZPhFpxUJ4Wx5Dui1LQqFAwuUrNxt
UYCIJjdGJOoNqglTg5wK2rTeAPJ5+7+76NoQdz1oaZikjZJDTFSv7NRqd73xDkcTWNks6qB7DE1R
+A01+IpZDO4rKcg+4g1D07Y764E80Dt29VUgRZYOopbD5gauDHI5DDZKqqFMiVu+jrQrsPSbAOFp
ii23dSjIGLfuPmgBgArdoAqUqThfieOki8GlAEhP/TNt0NIc9n/xjVYGuIthrJRi6ViwzqvnGHqX
Yaw5oYiSa2sVoDZiK0Ap7GxQDGyEMVDtGfEnJahtDRNxxaz9urwQgQ1+GkzPWy3LRgb3UO8bJiqr
zgJHU9nB4LPp1TI07mM0aLwoKR3x6Ovt7NA/D9fxPjuUV9VNtFMxKQpojV+4oafihi2P6XV96B/7
QwEdYzvHNFYtuGjZ1XLp53CfTs0hTQwVZNmfStMJ6tQNWreg4GFcgD/TTT/rvkNf3L+8zZtXwnoT
uCeFGViFlGe97Bt3jIMjPFKXfoWuJyKl6G4VfVL296uKgiIDWtbqI+IHhFbpUNkkFHi/yAI76SsL
WZxMjVIitZyr6SRL8/XSFoJ7erM/v94w7k1QYgHxqC8G3mCsOAGyxacWk9IdOtej2zkQ6cWL4OXy
VxKtiwvxw9B0VRQjCaIqSAgNXGWBiPhls92zXhcX3cNeyQdaDrIPusrZQacQV3aKlkE1nno9deuk
+B5S5UFfTCidJwRC4PEBvAyyUw5x5l5e71ZEXv8WLgsrApSeQJWGLMwYVS/q48hVSYz27JyP3mVT
m9fNyhaPbR1NME+bCQ4AQ3TOi0O9aQ+0A5aFPEV11SuUuATvk80UZW2TizwEbMCxOVlIUW4WnyEs
A591ZajfOGKIxWYPcW2NCyx5WZZhPwJgmaFmwGp43RXIl5DGp2hCSbsSsYzREHdPouFSUXDR+eAy
DlNPgxhDf5J+rUcZ0qGwOphT+5iN6ZVCE6brm9wvIQQSSTyBQjRd3gTfd+sBsV49F3WkTpstc0GU
/31e0SQeP9JexkvWMMHnRRQhBKeV77nM0twOdQqPCl61TrMZsbTkNV6X7s36psld8HU6sS+CEmy2
ptYL5QJTXaeQ2rKQB5I7MHR/lSJXg07OjoF3F4dROCjPxn28A5o5cmsXzRQmzFjUdirSFhVcZDoX
rTJKqriVIvYubg6MgqaBl4lfGIIgoXMBa6ytDiJmmG7r9MBug/Ih6olXLKLasOhrcrEok2hTQjTD
8Omo3fUaSZHwLI+XnVSwY/zjrw/DpZCDFpewpDxmqvVUVc1+qAK/r9WDUaF8keWBnWuhEF8gWJ3B
RaIGjUPDYjcLm/kvAH+TcJcZGLYi3qjvJCHgZfO1tPJSgwtGS9MoS5Ug9A1fg/vqEO+1fXOdgHku
OAy25kn3rFhrPBe39Do5ilIs0Wq5eETVsc6I0Rr+EBaVS9L0OEWtqI8nSCsN9iNWSUg/t3FhNLi8
CmJ2N0aX684sxT8btZZ2sq7X+2xQFveyAzFfv5A7GlziI2HEa5Tw//WrQbN7+lj2nVuCviEoKWh7
MX2TiSrtLJpcsshFGxSbohTnHFOtVv5Vka0dWer91EReTIbvlxe32S9Z+wwXUMyoDMcggyK5HNzW
ce8AYgQZcmJXxa8QXfTE6lAPtfwY/37ZsuhcciEG/H1DKafIWE3ytUzGazWHJEFwAG2YnY/LLk5A
2JQIIAYiH+XiTV1lHQDoLIzHbqiaeL2FgpRHYIFvzkglzfQ8YRo1kekq5DgvlnN53wTOwROsKZLR
hv2AIzBo7wY5pXO9k80dzRPBSs7Ishlyd+UZJhdNdMsK5Qi6PKBWk34E9zS1Oxf0Cm56X+4KTCi1
O+khdeJDemqO1RNQRJge3TeOdRKnWZv8JevfwgWXOpWMStfw9GZzwKpD3P6ZItkKvg1gb8HwEtBp
g5PvJrvwMZIMYo8OWSb1cx93cPnSgAbZGtFPFU22CnzY5MLRkPRKYCzI/pQaLNn1KN1C6PVoYlIs
o/NdnicvQ4Iybi0UaBY5AReTVHMx5rJBpJ87+c1iigaD6tB6ulqaUvB03g5/FJUIBQqfZyNbVhkC
z8DeC8EgH6AtfE2nBMOA8bjXe4xUqLqTVcl/1YT77Xvg6cb8LsQ+TS4qqbpVzkTvIJdjHtoFCFWj
cKXSv3yS/kfs+2OFC0FWo4xdz2ZRg5sZLcb4SG7Z6Ft0/1coDV35Y4kLPLKhaXMfaOwhpO8w2gaG
dx0+ylqnkWcKOKXZxz+/Pv4xxkPutWy2YisJ0SDWdHtWRpssdxJelZd3b/sq/mOFy26g6FwmwQgr
adwAeZIM8S4YNWmfyBAn1xLDsodIFwzQiVbGhSTwqLRxn8NmRRu77MavXZf9UupJEGK3j/WfpXHR
pm9zk7R1glQGyjWFz4DzLJaIANKbvdeVV1hc+Gi0sSmUkTKvMAFaA3gn9FJMYZIHqJA7jH5fxbRS
cSPqcInWx0UPhRjlQlOsjxHhKR/KPHge/1X/er08Lo2RurCNoAdq+GaWPqO/Y7h9gYm9IdEEB3n7
0v3zvbhoUUZzlVMSoCe55NdaZHxNy+TrZW/fBEavF8PFilqWxzmaIsOX9tUhcECl9KU6DHjy1w6u
Qn9x2LAuPZDdv3uB/o9Syp81chEkU/WwaQrpo1P4hUWQ2olv6q+yT6BSEbvBrQiAwV8x1NTQyUGL
AJV0CITwaMyhKdAqIGSC4DcFdxRJofgdoiVvjV6j9wKc11mF7MMaAfsNlIlhju8NtkrdZUBYoih8
3aCyfsXudJRQoNHqUR+jSULg3Oby/hjkn4WJKtNJmQhkXFLzJtT1W92s/TQL79CmFHA58FGLWxv/
DlzqMmCzK6OvdS9KGtl9Gznl7F520LPa6W8roEpDz5TiHuYOgdShj6rNFFbs34ztUBoC7Rf9aJhH
++kmdrVpJwLtbm/jH6vcsYjUsuyznOCpknUgBpyk2l0A2btVoCriFWMuyrj+h6P8McidA8tsx6Jo
TYj4+rOXexFQUHZffKiGlO68bxIhMmj78/1jkXJ4K22Zur5RZeLPIw0dMw6uNJSh7CEXjT6clfQ+
PiHFfIduqSpU9Lh7R++rIWg7iARCIvJp7EybROHPYgndNEz3dVa5YW05YZM7Zgi0ntEIhku3XWhl
n7uPkjHth57CPsbTDxjldqgDQmUfRIEHKNjuze/iDu/m5q5McleRWk5tHI/ZBIaJwWuTk2qmNsly
T3A42M6tU6LfO2sCWG5i+vFM41pbTDzEoAIAlGywm28zPwbnYetruwjwpuznInhnbq/qjzkuTylV
StViQOwcwtzuxp+LNtg1HtWXV6Wyw3VpVZy/lDKtZTWAmc7Fkb/uThm4jo19hxzCZVobhl/f0JP8
Y3Sn22ifPCT7/G75GYJlYHxRX0SoBNGiee+pgA6cB2n0gz63KVrxujzZo4hqhU87+S/JOUxrhMWQ
LCqmPVrDoXAfWyrDq0ieOzuisTORVpBz8skFb5BFwFXJaaoiFVwRyeSHBPINufzSL4uIDUq0dVzs
LtRCycI0BHl0eRMuslNUL8kyim4IlpFfchcuVtdq0edJWUx+/KwfIdgAuk/wJ7gQKRcjVDZdE/Mp
Fsa3ofzOI1SSJE5pRpPZx8jmdWk0V6r0FjeFLQc5aGsxWxAXHkhzXbXq7SiGzpZ2WkbQ7KugUtrF
5FdcqfeBVh0un5jNb/nnV/HwlYlQrW57KKEmcfkr1pT3uJi+XjZxlqh9+MvKBvcuqnoMYCNTm3AP
D6iXtAD62dDItuPADmwG6sak48/LNkXL4sJNUST9oM2Ibkp9g4/sZIsI3bTpoKtFcZFGSmcTVS1Y
mPNdE92GYezNRMT6IzLClrk6aY1B5GbRUFXtkHSiB9yg0GPVzuW9Ehlhf78yUuZLXAcknfwME1QE
jA1atstVUZoicP8PeOPKyhjHE5W0aPIt66YPTS9VVLceHwjAPZDy3EtJJ1jWtgtoOkGhhmI0lIsg
ZqTrXdK0E+ClmFauWIhSFRSqL2/eWXP1t3P/McOFkCxqqJwU8YT20/jcfIuP2XccXtbhBLNs6VBB
JeMMBsrb47K9yWppo7FnQX/ErJ0bNnbtBK5+PTmzSzwD8+wMdqa9X17m5h2D4sj/20y+iKtGy0KW
GUdYLfWbGe3U18DIoB2QFeptkEhvWjapf/NGWJnkosZcZsuSm8rkk8bLat1Jxgc5+nZ5WaKvx1d0
p2qiQSdhN7W7HJyDtZPfxM7oN2DKFCNStl4GjF1Jo0SVMVzLeSSm8lvJkHu4SnEKc+i1gfVhAtLT
6AVBfeusaVCftmTVQnLKM3G2KiROQg2xKehwgViWHavXcnSfJqcUTM+FLArwW9fo2h6XEJhyM0c5
xLj8YrH8zrgumnuapHZZf8XgBy64V4glOC2yMkP4ShYtldvTxFzyfGRLlYI3BZJSS+gp9FBgQLD5
QlDqztJjjb5DNfwIg8btmtJJ0p+LfhNpJkZEIzsvB0/gU1tnRQOvHlUVoNagq/g5niYk0+YWYhT+
oBs7q5LtOpuPTT+rSGIsm1bysQdtEc3upeYHZJFr5SUBU4PSGjutkA9Koht2XtVPgl+1FeXRoNBM
E5VpavA+UU7KGBg5nhWL5A/uDImFXXgEzr9DXQ1ITgo2e0SszBEpxGw+odaGOedIwyGh3dSNvvE4
evXteNPWtvktvIkP6lcGQalqe5RtEXcjC4N8Zre2yvlFmupZrlTottKU3GpTjH76cIRI46kkxpVq
gfqrsK6kJlIFX3/r1lnb5a6DcIZH0hGr7TIZHWaz+SqTQtB/2FqbIVt4t1kII2dY5ypM5q6w0Axt
ojayx7qbndSSIkc2+32a47WR9PfKUD4A8vN82Yu2nGhlmc8WY8nUMyOvRl+eAr/WbgNz2UmiNtvW
Fq6NcOdn6bpalrp09CGkca0b8hU1G8GtLTLBpYea0cSLOYE3YoktL43BYjYSUDld3iyRES5DlGnS
KbFWjP5MMDEZ7nVgYS5b+GB4473cADkFlKUQ6a2P0tAqqVIlqZhTE94WHUD2jE4gyM5tHa9cnLGY
2vENfUS/w51u4BQoyM5u5qW+CC646RQA+TLVWkIwIP853i3LGMZ6mBK/Die4PIlfK1nHANEUf7+8
3M3cBymvpqiGBvwmjz1vU6NMZQPLNV+zL/3t/DR8L76P34wbxnlVHelV/Fh/n0TUFBvrs1CFVfAU
QiHK4skbJlToDTmTVGT6w800PE/Ka5dOgmxnw1nWRnhasQpdRlLXJa7IbLqKZekwz1SQFWwlO59s
cB8qK4CJGyx4feuhUChjgNA8UDx3UcxGv1Q8TbO5JhWzcjoo5C2dR6ZFcpWSeZiIjxsptssxAZQi
eb/sE5sfB04HxnOKe42fwKxLraFtSEF1NkMBz/BHaSe15X9/SljyyggXLkgB6Zd0wQj+nKfu1KVe
L9Ir2NyqlQUuVhRGD1aBeYSFJHWWgHxpG4zOXt6qM4J2PB0+LYP9iFW0oF1MFDnqRz//RX6kD9N1
eJUCSRwfwkPyUg8eakUORhx33ehB8IUIvtRG9vvJOvuSK+vtkITKkMM6ihuHFmrmjfZaBdZNGYjC
4kYC9skSl3HEptaVegyoXtm/dcZD2hXuktROpuxjfRAcqu0PZxmaTFBGRZ/w86rkUrKMDtVcn+jv
ZfnUdiKk9Pa2/THAJRTAPPWElqju5+N4LfdAQkOIAWy1b0q6u+wfG2kFmDsI2EYIiJvO+PutyFT1
vGkmX5ICLwybX3llnpq+PhqSHIG+zLhaUjCfjIvgSbt5hFd2uc+1yFmQFgruDzB97igw0AV71gpy
pq27A6vTITVEoLGObtDnD1WMdTw37KXHNMGHu+ZU3H1MTvqmnZ6IR68kAJNFvaCtpeERYMloHOqm
yUfArO21tkvxOkkyP0r145A1dq8r3uUPd9Y1Zwd7beZsB4sR3y1CNj2l6kuV96qnx1m0j6vJ/BW2
4/cOeLY9uOKG0imrIr0u1a516KDn9zQv9GvATDUv7yfwOwHYt68aeXmSJ7l8uPw7t87K+mdyZ0Vf
li6arJD6SCIBC65NXwahjiDKbR1+RbWgSstk5s/eOVNitSDDqakvZbFyn9NU2s1oErtKKLd2ZOrj
XgWLheCC2Lxa11b5L9B2bWQs7YwqUARezApzeYFrvS2gzKoxlOsLZSA293K1TG4vF2LGbTfAIApq
PxgGLX5Nd8W+d4dn4qEnnUCg6vLX2+ozWus1cpEomhsQAujjhF4YGt6n6jG600F+NHnAQb+Gd6Kx
hc2zs1ohC1er+6KPp7a2QhQVwmCK3DzNUGVq++Z2KigVBAeBKf5Zo3ZZEJYyNrMj73P7VqjKFURb
RQ19ll5xyTojikAnX1XY2437ZNo8Y/KAUqR4A0bAjKbKnGbR3/UY+PmyLlBCBtBTi6x0PxjGbEfh
8ItMgaCjueU3qmwqGKZTEHN5VMGoFi10UloKNQ/10azKF1Vpv152lK0bC+83g/GcISnj15mXoZLW
rPauzphtpLF0ZdTZVYD6XSbpoikvkTHOKbMhK5emytHGxBhbZNxpfYzxuZ/Rcn95UVudaDCM/VkV
544y7bqq0Gow0ZS5g1b+W01mJ5OD66JvDlMEJQXrR2cZ7tI8ATp82fiWf/6xDTzI56NQa+qSVxEW
mUg7pWwczfqViIBkW46xtsE9DgxQeuoLs2Fl9W2yzFdVbf64vAyRCS6NDtusJ6qCE90EnZcANWOM
orGUzUCMwI8UBhLHCmh9P2+V0mVjl1DYoDsGYEyPKRQEd+lh8egehM3S+18saWWOLXkVpEIaY05D
TXDzGhKomFSnSgWbJlwRc46ViUDLcNJ+r6hD3gxevW7fAQLUGTAGVhvRidr8SqslcVcZJNU0pdHN
CRwruZ1NzwMV5eebZxaIDoyKg3zoDJcTzwkmQA1p8qMsx5uNHukcuVEVHmRRk46dfj7kmowfVEfd
k7EDfN67SqpHNY9ZdEBATYvHngD43KDY2t8OErgWBsm97A9b2cfaIOcPRAqTgjCD1Eyc2JD3ZVw5
qNTbZn5S6ffLxjZz2rU1zjWWfhnq2YCzj8ehdyLgvfcZSEDsBkgDe5ltqYEKVeoXN6Vs/42boPSI
og+m58+pK9JoyEZJLrC1dWnXBGzn07tgeVueaBIZA97EMA388/nrqUORFeYyYXmQxqDPY7QHBRk1
PegOMJ5ozamNm7A+km+X7W5FW8CJGCxGhfQGX1RLNGsiGMJC73gGp6JxSMfQNuK/cRTK6mVsgWdN
gnrqFBWCvCiapaVVuqQrtKtAJ8FtWgXZjVkX5n4ECbogOT7fUV1WGPeALms4FnwpK6O0NsrWgmZ1
PUB2WW7ul0D5dXn7zp+Rn2zwlaw2nyVcWEhzKLi92x1T/qG+uhdChdlt8flsww54d0FTiz8q/7aK
FT0E2zDWIu8WX/Uw+uBG31mgV/fgxfxyeVEbye9na1xUlCfQd09QEffBx6hrNps0jHz63lXg3lGB
hIaklsgPz8PkZ5Oc+09LC0ICa6G+FdBbkINCnmzK7ISMo0sKVbTATddYbSeXSA2VCvbdLIBDzt6A
YQ0H8i93JmZIzN6JVfffsZlsQEOwRka+DwQaggn/Ktcz2hVkxP3ZUQ8IHADLK08qXChGD87oaqD8
K6idF/vLX/P8Wvhsle3F6krVjLGpgkmmflAtuT9Vw12gDy9Kpt1XagwR6di4MicR5c751fDZKBes
m0ofNWWJ8Tm1SoeYQXNHzCFzl8JI7CzEAKSMB8HldW577Wp7Oa/VIdxn0B7bGzVuWTuyx8CL0Hfu
fRnMvBjI/RfT5pvnf2WTc1s8hBVtKWATUCfVsCu3Nx3ziP69b2JI0FkeZvLRdIRfsZFgcQKzeW5W
P4DzZL2pAYlFCcOvlW43ROBZVrryR9pTpDNz6l3eYpErcc+C0FIjGVwB1EfVMQT6jgAYPixPJJyz
G7WU0YbR8l1cdSLtn/NL6pM38YCMdqRVAB7cxZ+V42BiQgd57hz5lxe3kWDACoqBKKagenWGWSuM
eY6jCq1s5QeDRxj7+JViXseFNPAxfh8Pw81sG98C0SDktt/+scs/yA2gfHW5hV1yx5RqCFQxwpvh
WF4jUOySG+VweZ2bm7kyx7190oWCmqUeGFrMbaPYG+ZDFcaCzdx0y5UR7vVTKZkyFCm+WJZLJ0XV
MpuoyzVNu8y2uunb/9+KuMS3I+HUV6oGdFoPZpkJ4gYgHtcU97KVjbfJJ//4CO+rQIoeRRK2QY/C
CSS2KdRDlisLnJsDSkLVTjTEJdpALoBKWp6B5RNOUQC9MI5vVQh7c2lbQlDJ5l24+lTsl6yWRTKo
H2shEs9FsfUGlArDXexJD/NJfsye8y/j4/xdqLksWh0XNtu4I5bSIus0HlPMKcT2ENj6z+IxOBlA
dTUdcBueCrSkWBViA6GBr8ho05DIW+De45zF1Oo+rwN98vPGboEpo07/hCkJOfFAZebWX5SbxAsM
uxQ91re2mQGhQKkuyyZYqj5vczc0RJd7GUs2H6zxWUtEz7+tc42xAUVHX0ZGC5IzkGqLNDcybgJd
y520SO1l+daEliCp3kxiVAqEIWZBiXwGt4qTuhkJmLDAeFLkmBDACA34ZyMXzXBMyWEUUO6c1BfV
YzcXp+GFgilU1LkpF7SaKQRwM5aAfFJ/tvkPjYIBrvnvrzydvRP+McIFLatS1b7uLeqDT3tObd3K
SifCjfEkCCTMxfhkfm2Hc8ERxMC0LCD0NjqLP10Xbv1k3M6n7Bejhqh2kWjzNm+2tUEuBTSmYiIJ
GId89T5/02K7Pmau9NBcLbulsVFDdzJU0cNImNRvfjUTBw1AAk0lZ2ctjMpaCbChZtd909vmqQjv
W9Hk0+bBWhnhFjdFeh5WYQDfs0ZTsSc5sxSIhrqXP5poKezvV1FyRsOobaJlhpp5E/mDpTjaaB6r
FqP+lw1tpgPoBFBUk7FvUDD6bMk04kQheYK+HfjjI0d7qTAG57VgMFL39UvxU9R62IrFRMZoDLJj
JD38MznoLb0keQ6Ow9THRDvm706g1nFy8ipYGDujvNujEA8+YdBiwA4XoKJ2IpXJRPLk4+9xa6aA
ZexUV74Svpe3jtjaFpcWp4mUKcs8QN1UCp0ifEMDwg5obS+YSwHCxW0aP4xP5nXtZiA4yEWRhH2j
S0vlvuHQapapLePiJ+TZvM7Aju9ZAITkN43uxpoATbOZmPxZLEosnz1mWKoecBfMsTN2BDZykIN5
COyj2lHfh3ciUPbWeSMK7k4VhWcdRZ3P1mo1CVop7ECwpaHatxBHQuS47CoiE9yRVuIqi/QMnD2E
vk9WAU2IX5cNbJ1mSkEciv4UUNc8WWtk6Q0xTXRtoKyRhqWTV/elVAlO8qYR0CETGEDl60y+0ArR
JW9QsBym5S6fwqeuGDywQItAE2ckZMACySjd/WOInfBVbOozq9EHE4a0x9npwI8OEm2vdao77Xvp
hE/hdRvbSej3JyQF477eX97LzYxA000DNA2oPZ+3wIa+tpYR5qODftRxpPeJr58Iq1vmh+7WmJwY
ei7vAqtbYWttlTvhCWQvzHCC1RoVHIzpu+UzC5fpPQZCk8xWnOphmpBAitz/4znGn+21Ye5sQ9xj
qZADzb5p3A5dsSvQasd/dKJYsaNMdzGe5uhJ6CiDKIVkAZK3DB5awCtMFIkNnUuCcnNGoC5CdK3S
LPBliMf9UlKT/Oy7dthZkKh7KRJjmtzLOy2yymVF0SL16TCigTG1lm1FwT1RMcpEPD2IQf0hgq5s
HRoTZWLWtsUK+dto0KM2H3DR+rk6McZduw8OdSBogW/0N3UZh8YEpYmKjJwvtucLsaxqARFBcS3j
IadABSOFuhmTvRax+G9G57UtzlFphSGmJUEpbHTUxlY9Be/7ysOR/JdVxs0dXK2N808FrPJzJcEe
Az4q7iFxR+mjBgWlAtuJ7zJHBFXduu1WK+TLM/o8F2HTWhhf7CJPmzBRa1UaGtNAMxjFEyjGazuQ
G9VWtf+sFM9C39o0dySsGZkLhPGoX6nWl944GdHyctn92efhDx0m6jHgressjnMWxridk2ZB7jyF
lR0q5dtS00OTvI9Be9Vn6okg2Fy2uHH7gZAcQn4q8ATyWbdkVKkC4S1D82dptCtcfxmaeJdNbICo
GJ0S8BloE4LfgU8yc6nMxkFpFr+zbE11hh/1r9kDlY8/fVffpcnORnf5JbvFUUzmtLm8P6Z5eprR
6s1EUiuc8KX2IihByo3g4t20gOSZQNoPsA8epgj3V+sS3Mro1sXHKl6OCxXExA0suo6Guw73w613
TgyuJyXDsOpMvRIso8+grLilR9UrHvWd5jNpYtOdjsYMRFTxMN5Vr/+i9LyxShV5mI7WMlzzrFxJ
8lYy4xo/AcKyR+uqxGAc00ZYMIxX+on3N7P6Ot5wGmg42KCPqnGBZaQTEOOl1fwfade1JLeOLL+I
ESRI0LzSdfd4r5FeGBoZWtD7r7+JWXO60YzGlfZsnN0HbagaYKFQqMrKDJcqd23tUFdXei1jjt56
/gBeD3kZ/gTS8AI6TWaiVC0SvB1adLrAChBw4UnjQA6zh1m/MA7/lKAcXxDT+OjzAy4JxpNPIuuj
3KkE60hql1hUH627abCCmYFLPtMDyYHbeJBAE8DBra3y//lc9pGdpW+WRpuxLGNHW+ggr9e5R+5B
4+CBSPS5vJXpjWxdO1DRw+HGxIQOOIAQt6qyzMvJAYQHrG1QX10gK5Fj2M8Ih2c59eS2NdiBNKIJ
6U4xnkR2HHdr3CIFxdQzKpbt/bjnw1b0N8bOUv/vVkcswskcQOwoVtOWki0dxZ5iO9cYIyDrXvE6
P+2D7oBBTSkCceOsUYRj7CcyEwxGCE9Xs+r7zp7R/4+M62p9JYUtC8j8cwjXDCpPDqpJDhzy7Jph
fW4tZY0NzBc32tWgscPQWAqBg95brmWAys3lWOhA2ratQ7uQpxBHzpivmYVKdo2Mvei8YiSubckG
kjeyRmjUogxp4CNxxfFTE5WzOlqZA2W4MHClaFAWMR10pA6rrnqFHnuS47XxGjgxx1d8tCKw1IHH
J/n0h3ivRG6tB3MSkM+pjyFsV+DhD2WJiSDwRERSzb+NlOvEurCfKcjCzKTCxwP98fdI24GUOcjC
3g7nBMc7St1OQ/PPATBf5jYbYQWWUVlDURQTSeJEyByXyWQxbLMKXfFPypag2vHIUh0SBr1BWWFl
c6UcyWTomBA6q56zhcVlbqIHYkWLO1udF9nhoB8kX3NzVZRiTTpwTOAdOP2a6B0raeVgVZOXfm8P
UGlPXMh/7ewfi0/2xavsYbXpPUf2yKk91oDqdF1xHlY2uks0X3dT703jL4DYJSvb3D8LZXp0Gvlr
WVhZV0ZJUlLt01PuoleIxB3qkOuo9W47gb163oEPMJAY3dzOI6PC8jRC0nTRYFR/RkHsidPMGQ/x
zRhoQfMsb7Gc8RDzrAiQxP8ukv+eo8M4rRUpcfMA+ug3bwouIPP3CLnxblehnq54th/txwCkyzmk
TnzSg+fVlRU1N7L2k58gxIOZDZCQgrhoaBT1oUvmb9CjgDqfYu7buf6RFYWHESvJS2GrMnBiVAgD
WjFN5sKxVMVNizau+cBp/KZDu5N+0a0ATtGDcSCyjAArRtfYzHWHMYJKgOZOjl/jovDxjAUHjm8Q
j7bh/+9tueW91Mawt4H/puezuINO2cIvKbBwhYZ2nektONMeL7vrGdk63MfUIABu65jeRkFJOCNI
arvOLrGNk7eAngasKeC6e7N33V1+ZfoY7tyjMBjYP1N4cPXTWdySQTREeZC2Tfi5EO5kk5ogWLbQ
oVZR2Tr1Y7xqVb0rsct9F3AiSJ5B4WGk/qwOxF+umcxptwp5JirjvPgBQN5ZNFfs2RiiT4O+/qM9
mMjkv417TvFeXhvwJaiDe5jbyYPSk4XArSreiW0hSNhmlqHDhsVyrQZSXBm4SEZ3GFzSQT6BcvGE
MZAlIhsOdWJUiBQ1NUoViQKMxphXwWOiWz8ymW7PVnKKdi+SUngtpsjF71gAX0jUCFb4NFRsuZw3
P058TlsCKevMbT4ue/C2QV5XQoMZI+uiB4MQlVj5iL1s/61jkk4BR5cRTmWYBzJH3YgGJqzwfhHX
DRILzSDoJXGT6TDXQEDNgnRzF6cyNOVGQoejCN1P5Ka4+MVeXg+CKqapaIA1Vezi0e0C7OzqOpR/
qRpE9V9UHU/MCQHcjhNlNGKYM9unUlnddH0o8HCi3Y98lGmdb+7f0dKEuE20eIwrUIiF49i4yfA2
J88Sh9i4gU9WwxOQoxtxbOq4Ig1Ww6eJCmiKdtBq9YprgBs9vXEVX+aCsiUJDxaN6LWB8TjcfyAB
ifIKHMC7y2vaOrrH/iCUNZ1Bn3Qw1mDT+vd+eLBLcABFuXfZyFYqcbJxQgiOs6ipa37RcVZLWrlc
FChprpB8Gh5/0oJDuQZ2MgYMIYDiSeupmOyWrHSrJHH8I0QZm0QfNTIoWGpxsCpXvc18BtU7QJk4
xUD9Wnqyi2D769mQ2NDAWHj2mrZAP+zMChyynDQX0k5epL1e3tiNjBdL+q8FsQjXm3S0swUWUihg
OeVjMv0wo3slz93LdjZXQjCGihks1E/Fd/qY0rpJVNipU5Tiuuah6aanyya2ivko3QDKY2DgH4mD
4CN9NmJUzrGGUCtGN8/mm7HKd1kHTR5Qhg9VetAT8rhClidW3tSZSbxj8xz8Y10kklWSzMFOxqik
Nkkwt5Vv6OMjoG8vl1cpMyMkRTkKEIndwgw6+DcLJgPXml3NpJUkX5vf62g1QhYAqcyIVqMzhGPX
e2MFFjEZHHmr9Hz8uUQUdIO38hBZMEGY/Zx24z4zpitdHQ90fE2sqyKDcg5wyWwdc5c5tTtl077O
ATcdwGnZrKCX1PxVNSQvs+2FIxlR0cVEmUcImG3VZdBrS1fMsoDjZckmdYcZfkXSeNr8ipxWGSku
UDFiYtCRjllDYeFgd+8gtgkjx/HMfpZQVm7mclyH8z9mhK8IqFRNswZmqGsknvIOYSq/8uCbfVCa
rhkmV7i7ZUFL5y4opMvgekRygL4dklixFtE51Iniho3h4jhBVtwYsXNoytp16v42i7PYtSnm3fXJ
VUpgIYz7CMUnRQf/I7rvE1kO0QjkpvPUsW95/ohMJyzbX2CTD5naB7pl7GMdz5zl6+K85qT3MSMI
dtHmRnNkY00bH+lkHcLu5ZFRMVrXaghGSpClamTZ5YpBsJWFIql0bHidZYC3TOOQGGRwQuiqx3hx
oJKzhIP2reAypoZkDndrLQbYhA0ANdA1FklkzFnJW4WnvmqT3ud1mqHbE/1ymC2JGxvvbevYjpAN
zElrEwgDAp+3Rs7dZJmAVMSzC9rdV6Nz7hIo+12XtWyUecvRLaC1NXBO2IAwicuz0IsrSd/3yOy5
YGDh29kdOBaj5wiIgyuuS68ufmZJzhePBaKjY8QORlENRhFaiMXG0E2Tg05jqPd2Hqq9PfjFjGmt
XO3HMMumnxHpkj/mjYDQL+TngYtFre9sAGiJmWPmLQRi+zSP3ansHmMleohy5+3yPbPlkRg/Q3tR
A6bkrG4LaE+UZdjSMK0Vl+m+g3ntyxa2XPLYAv8FR7nwEDl6FSd6D+GIL2XxsiiPS/TyFyZ4ZRuM
CMg9xIygjbOC2UmpAhBu+ix7U9jqpVRydrdc/rN8/i8j4sWfj07VDQxhghSoNy+ap6/PwEp4VgZI
cfTdXBv/f1qVyCPPWD6giKesIcgFgac32PVUTqDQSyWutukC/+yeKCNWsRi6U7nWhwN1PkBc/7NK
qWQpRN1IQC3e3QY5AP7RRIa+LqK0y4wYQn5mF4OfKUGKuGTjj8quiswncd7mgH6Q6rWgsfNcN7T0
p7YrHh1jNFynMMeboajUA2D/KA5NZR0Qo9T8Je/qXVxNkes40XRljxlmqgrHvreWrryf5lEPTacl
fqwUOSakW9VXSTaiKdBFP1tCtPd10frf1VjZtduwzDxQwCMfS+ApvivgEnCnEbq/k6bGIRqlzltF
mOI2ztj4c71CyZa2zfdWL7M3ZpTTg1oPwz7R1PK3Ni0Wr5aPmVvnNngy7ALUGUNF3AGKqtC7wpi7
g3xnnxct0FNro+y10WiezFF7URsw3sXULH29MlaQ7PXr6nZqSa6zpQbRypIBZIXZlXAd+txnaM59
42OYwWLZ67VK9dJTsmkMMOTu+CpTZq9XQBBStA6k4Yi2Xhv6CpCYaTnXpVroh8ok+X7S+vWd6kN9
XfVx40dpgsFQS/1CuGZ7tarpPl+sDvtJgNRPM9QAhtz21rG03ELtRpQgxsUv5zh25x6keSWq616t
oTZBkrr2VbNYH2cVPHFTHpe/V2RdwVyV03MUMQZWClX9YdR1A0Y3kCswN9GbbJ84Fgsmq8Z0QhxN
fhNVqAKa3fAdUvNKoDTmup8NijooWG9Nb6TlR12Tq8rKNUA+zczTKkN/Sh2i+GmB30u60b5uHb0P
xj4G+Nms0iBuZ8NdQNuyt3UWu32yWLtRm9W7aUpQoa/06BWcCfQVxPuDT82i8UvQFe/60Wg/zKGq
7uCkHQ2KFs8Mx5gNlJgauu/QA7gx7HK4U2ancnuALnxjRlqr50O9azqiu7Tuy6uiq/P7nkbV7Ol5
3LuGugBWxlj8g83K96ZNWzdSaghcVWDNBsFT7C52SYBzrrgmQVVdDQXtd9B1qXfOoKAr2k7ky9il
xr5Z8H/RhmxO3TSNMnestXk3Oy0Uu5Klz+96oCHxdDfRl3PK8VCNqxq51mQOz+asmnckVdJ9bytL
CaLOPr4ZUkavsJ22V+E54iK5yZEzz5FXz5XytlhMszBx7vzWy4V5qkJyf3BACl/HBttBDjzfAaEG
/lkDz+dpGdvfVquN0A2dCsm7bOvVDk5YzMtimAuc2wa/h47vmX6YMZoHzecVBVTi4S3DUcfNzvap
+oLpJ5ADyioFPF0TE4Njk0KZZ2qIWUaF04dNkniDkTyt1ACZ1JD/UNLhBRX763kuA7uwwss3g3St
wuvFUvLJXgAwCJHv3Qzm6LXde9WO37S5DIcyP7C8CUGn5RXzVwgTPDa66tJUUqvZutdBzGTwPJOg
8MlrYEf7nRiRoa0x7UOn39Ep303Gr3rIJSvdupuOjfA/PzKydE1qYpi8D6eqfkWevi9bmQyHbB2C
3zh0MSMA2aD3yNSAgdQlnRvog0pA29tWULLlIEQLtZjThehZBJbFshzD2tyT5aWvHqxJkvtvpanH
V6zgjVo7VdEQ4x43BvKUFNlLu67X7VohJwYsqVSeLjvh1ooA/v08a8ACiyM6YKDPBjZafZg5H3pH
PLv8Yckg1ZsHTANNAu4jzBGI7yV7aPV5BNIV3+ZrmkeuvdZeO74O2X0SPaQddedR8p34Jp0d6X8s
UgFbr7OBRmnWquGw7PV1DBrzaZp+AcwjyYq3Hfu/K6OCPyh5AiwVhZ06KW+HSfXmOpL4w6YJUGsa
vGnIsVWnLlc5CZ4XM0ygnBnMc/xoTaUMub/5gY5sCO9AE8kKyTCGFnZ5dq9NNBgThjehfjvO2XNr
NB6ZyHXMZKLmm2Yd3i9E/QFECcKZVSxzMBnrtXBQH3EX+RPp9hbwmm37ptRd0CXfymL0L/v7hmeA
jgSz/GjUURxj/puOQlE8OHZCTQtzMwuGShIHM/yE7Zs8fR0xOSFxjy1jqKw4AHpoWOFZ0axTzXRW
oVzaagOaBun4YeSD4yqglZs4veTlpW0cZTSvCFDuNjXoWZlqah2wOicmlIvzqHAVw0bDF9aYOj3/
qSFUWgBSw32BihFix+kedtGC3lWOgXLSo5lk7KsCM58y1Y/z1QBHAn/ndI/wEbEGXbckTmtOU5M6
z9GK0r1JXL38uLyScw88NSI4fj/ijYCmH4AxUM5VIktzdTv/GvVZAPEmP1JjUGbU44yhTJnvy5Yn
7KGVqkSpUEjCk2Q/pl9Sc2fqksixaYJyPjACCmrqCFe7s2hlZDO8MarqAZe8azhXsSabLJUZEa52
lhttyzR8piznfMr3UeRHQyTx7PNHOz7T0Ur4jzg6tFpsac1UFwaw1XPlkQz5rMosb+pa2+877Vej
N4sXjTLmrPPje2qW//mR2Sg3ljHnfGNDeZ1oUKxoi3BIAdLNZH3TDd7bU1NClI8rpmjJBOz9v/Rn
Sp++O/fd9+7J+oA22q/8pn2zCjdiXvWsPMiETmXfUDgF9tLETkqAk6Rte2Un89d0BLQ1ycLLh01m
RnB5xYkXNV9gRm2fnPV6cAq3G/+4CnK8j4jxp5+sZOBytlR8MhQgfw0tfV3qP2+h4jABSIcyCEbS
iVgwz5soxlMYQBc1erDj33r7gxSSk7vxMuAH1kbzjUP9z24pWyF2CbJl6Nw8k6t43+0i3wqUW2vH
EUL/D2DueZJxYk9sLKZQVBqrdDXD7MZ85NP1hR8H6W0U1oXLFU2zVxmGZANtcWpSSJ0wL7v2Zjab
aK4PgRpYYfoY3VQ3kUvc9jZ5vex6W9YAeyRozeIWd87AFlUxFKAqMmiYv9WH/r7ZMa93Bx+c31Cx
cmXTQxuDBriHUaYBrMMkALEIrj6RmbaDCqr0Loh25q6o8IqdDwqYUImX7lnA9XB617QO9r2KkaJg
2dtPMlWLjW96/BtEkqvV6aq2Kh2gV3RQqTdfR0NG8PJZMj9Ns1HTRi5AkU0BaCXeMIrZgEWzwAOW
Ry3FhRgz5u9rfMnE1+/K3/QRbSCwlUBXzouCMYR0O95lXy5/2q1lHv8G4QJa5wZBJWpJ2KC8GhvK
YTZiSVDZuAdOlilcP4qZ5WXRKCh42ADNRD968yslnW/+uZTW6XYK902ajqB1o7BjD+l9u2ICc9K8
fpWhgTf6L9wOphlUzIXwMf/TIJkadTJaOSggQJUdxtcoRxqQtZ4x9gJRWuLFvvZ1/Hr5K23EfoJs
mwdOyBScMUHM9VRbjQlmdbuZntUkumtn8tLPxeGyma0vdWyGnK6MOPGQEmiahiTGeCkr4XytNxRG
QCpJ53krRBMLT0ywdWOW4ezxUuVJzmJISmGWoT4A4LKLqAe8vMtHQ8bX4pdMLWZzB/FG448lIDnF
Qk3RlWxWR9jrG5rhPKf3RuWEmpLLZDf51xcPNV6bBkSeqQWYqhCYixZEnnSyIE+Uz+AZhgim0qjf
UM/fTXN938dgI1tREo/BDnb5422tkJMn2CAb0OEtwjFLUAuD/Bo/ZsRJ0cXC3ZOs+Rup7Ze/MWTi
La3qFpq4QmJcZkVPlrEnocoyt2IgaijfWPEXHo8aJsB9ADCixylkdMbIEk1f8L1iFuQo4GU3vYys
fCMtxsDhPyaEvA14iIHMjTYBDjRWbmp1O9TFfWNw/GkeMOCPdrs+B5f3bivcHtvk3nOUE/eDMivr
MJCwntLdEBfj3WIyWfmG743ogihKcT0L5FhnL1mTRGZeNtDwcfKYfcRpWzzkuZNcdSDpCXPbyP0u
y21Jf3jL/TDJg+lAQLMxKyesLLYz1U50YwyVbsfsCpOwmL+3JFeJxIiYaKEgj9gO/dewLZIhqAtl
agOaYEFqB7JgScK9GejBlICyERTd8B/BBxUl7TCLWGth/4O9rcCad7fpa/YFDZNQ2VUh+ZBdLZvL
OzIoeGTFwPDvoFAF5t911zVTiJh/1ZrEv+yEW2H+eF3CpyrttOjyRoWcNNqEmAlYvkPG4Ls5p68g
1J8lj0/JmkQl6XhqZ1Ub8cmiuLtm/fRtmONdyiLZNJRkUWIlNo8mZjSdPYYzuSnUxYO4qpMyfyok
0U9mR7gjDUzprJgxHMN16T0NDCuZdcssO1CMx8tfaStUHH0lQwiz0C00bLCcaCG0kro25EgJF83j
ZN79b3b47zgKSSrpMOyb0ykszfK3WQ9hMS6yCoRsLdxJjmxgnrGNUgwchHMxhrEymS4mUGWetvll
MK2LQS2UlPFuODUCpAgZpjKeQt08pPXvOUG3bp1dfRyCv9ixI0PCjq1stvtSIcjOK21w0zh+XArw
/f+xER2JHmbOAPXBYoTgE2nTSHMCbbHY1u9qZbhfFhmN/8Y9ARMGJmosqBmewREaDDajbI6plgUS
itVdOt3TRvGMSfF0Q7KajShwYop/uyMHyIYStxU0kMMYsNjM+r4m9XVrPlzess31AIZH+TQplAkE
L0vKLFtSiEWi78o+TMP8gBgMQOdj7VWR9lSQ4s+Bvha8DchJDomB5Ixg0KZRAkAjdMMicCJCOIqg
eXZ5SRsH58SCsG+OrpZKwyISaoPlQxfIzzB8cNnE1qc5XoTgaGnfzWOs4TlTD+orG9e7MYtmt85k
ibHMjnC5ofXeE0yoIQbUGvAZrNpjHOi+1/K3y+vZCAMnWybcbqZRFlGUDtBOtNTpHUgE0yNmy3y0
aWqX68ZI4K387xOyrWN7Yk7SNUsdk36dwqFI3Jp+MyzqVT0KMY6XNfNNBBm2icp4fzc30+JvQYR9
QOOEV0bVTWVJVARtYEky4oA+r/KG7P3yTm4635ER4arLo4ZpowJ1t7WNQJdc77u6l2zeBjMljtCR
DSFoG2pTkLjXIQ3lVW9T0HXQ1YkDGqxXk1/5zUvstTsZYkG2eUL8NtsympUx1kPNRiaeq8mXWrEC
ZrSK5GhtugbqOogMoI4E+vk06pmVPaxKBYFj6jSPCbFfTWeAPNTQ/qRFe0t0aImUGOHvSinVyean
O7IsxI0hV6ulUEHRzKe/WBAHwHa118AxHcyQMzKnH6sk+G5/ySOTQhxxWmYmU4pm0Biau3r0ynB1
819WYD5jnilkP3KIVqsyLajNT3lkVAgqgOU4Y2TA6Jx9dzrFq9irQkbv8jnYegigXYfZb0jAGbhb
hNPW6gmAHpyIvn/vfvOZ3jiIgevx2wCj2S5LXOsgY9zaimKEcEUxDIMCyCxEscoBUI5UlR4q9KNl
rzb5mXbPff90eWVbDnpk5XO49+ha1pshmioDPYW2oLdxnl1hN93WvE+Nn6NqASCV/S4iGdR8Y74J
Nd1/1vY523JkNW0rvVtSbGcXcPay8r4CVM3HvJtee1awerbbe+WjcugKH+C/DrptMtj+VqZw/AuE
yMbSOknpjF9Aq5elAefWugYKrV1wbF8bjowDUvItxdoTAJ3qolawpl4RrwPIzs3u2W28m0J622LG
1UYJW71WSsmLXPZxhTCXxCwymwRms0O6x9N19y+uL9mjdav5poNHE6PlkMM20EM/jXJVGg163YOU
bvJGvz5EV8OjorrrfpncdefsKh9MePY1Tgk4chF6ZK2QrVB3bF4IAZYxLgVjCvQZB3Y7AYWB0Qlp
POXXkHjJHxsRjmNmrRlkyNFgNB+1cPVVKBtpASfo4cOMVuWpEWQTJbeHzn/5mVFMGEAOCpgLIP1P
NxaY9CU10JsNo+r3mOlXPUTF15oAK0tdqH0HKfLCdAIUGL3j1H7qZ8VVmQHasY+hHd3EfC9MTFqC
3cEuaq8ev2rqPmmbh1Tdawnm5wGsHNXanZPITZ37GuT2avl1nR5o8TwmhVc09keL+q+WPE1sgrxx
4l8OPpvHAuMvXNsDQU68Hau8mxelRfDJtflQ2d2HrjIv7bpd3ZYSU1vXBDkyJVyHVR53M4jMwQME
zKpndNVVWtC7NWni4H9bk3AWbEtLJzJAY0OZH3S6XtVGiavJvu6qRHYpbXrH0ZoEvzfSJR/0Gb3a
5GDvljfeFTMmF9Da+PUHl4QGBSzQ5B/WSyntPm4dOTQiMM3FObjQBDl1TOBKjHKeGwhIdcUtBGdv
0/Iv2m8gW+GveDQCMZgh5IXdFPeKpUDMPjWZV0bM1ZGHXv5Wn6Un8XxBHgPNB+B9rLOSJXX6zCJz
qYdDbhV7VR1AVUN7xh6J04G9D6Odv/QOGJbIhm1VH80bmzXDbjDsFaxSmVEFpgneD+hNqQw1p4gl
QW/Ok2+ySPfXZa0CylLoZI92CVYjZTFK34a2uupaSeGE1UqalwSTJ6g9m+Q9bZ0nyM7b7hRBpsWt
GSs0T0v7xG/V1DhMajfsa6tgB9WO+6ciM9Sw6S3thqpNhV7s1INTZEEuSyVRaPNbWxgxRdML9Azi
KZ3TQYN4V6KHUURDaAt7o6JIDs3W6USVQ+WyiZgPFCEBbYX9nTt8B6bbX6y2vGHL8h6Pf1F7h0eh
z8p7JJjiFlyqRUcPXF7Qh43AwVe3KbCTjqSttZnaGABcgQMK/QMs5/RkQIpFJeh2AkDxbIMUjwX0
S/xYcqJNxOV75yrb21/i+2bfg9Wt3HWS19TWtzIMVAIB/oZQtnhhQPoRkAgu/jRMlTvGj/nw6/KR
2V4f5rEwzIom09m4Yz5GvdVH0KHld/0S5PsYImjRe7dTQNY9+Un80ntkjxk0hJ5n67ucSHHDVwwK
0Ulk4pSTFwkfMW/sEVRCiHoGve5G6s3DR9XKprU2biYYwcQ59xWOojv9il0LQR2zxWAfVaFLmtl+
y+fr1OdxkSVP28v5x5KQiI6q0iuOgjvQNMErPT0qPeK3ubv81TYSwZPlCHtW5pge+czy5w7VF+0l
a+8V67EjIyJT68Wr7k/DIEk+txYGzQlicUFy7Yw1R11S2ukR0HNLUh9I+TynjocUUnKvbzg83kb/
tSK+X2jaNlHNcV+AOLqT9lOfmHd572QWBFfI4iImc54bIVhG/Bl41yr98xE362QRgg80wzIkbYWt
Iu1dYQyejfJ77TxdXsdGtmCYIL3DVWpjNFZkv9OSEsRQFA/lBaks6qHVC6PlVabEftbSIKN4kQxg
ErhsdNMJcGkBwYuRlDMpWoSqdpmh6RLm7Heb3FVZ55ky5iQeUYVLHBEPZXKo3unIE4SIu4JbfAEE
FWjauL7ui9Jttd9D8z2xnwtK3y+vZysuoLfPp5ZRzT4j/YakxL+dwYAu50r1ezLZN9aYeuUiuUi2
Sg6GzfuoJqxhkplv7dEbedWcqK05rZaxG28Sr71XE/A1p14fqD6Y+/s6VHxZy2FDMgNZkM5HmjWg
Ms7ENMsWQ0vqwI0+jj6XnHbeTQwPRQ/qPTtkTxnQyuC1lD3gNhigTs3yM3i01m4dicMizlu2411W
cuWA6GTYVaYH/QDD55Rt9geoVvoG1OayUsCGj4LmCr6JWw2lSLGSqjhznGUYfwnT7KcTPRjNFyUN
LrvN1sfkVFqAluMy4cXA0wXOVW6lyNTBQXAgV8XPHESo9Mm6zQ+aB/2CXXxffblsceNQnBgU3gYZ
m8eWalCdaNL3KHVce0D6Ef1wxiday0pwMlvi07hNuqpkAD8m6beosYLa9Jfiaa1KX9F2l5e1cZFx
BCLXg+QvYjGDm0nXAFUM4cni0B/+o5JbXMku5Y2YD4AQmm+gOQabsjimtDJVUTsLZuKh98kIsQci
SdS2TtqJCSHm611uYXwVJiYvvlOZXzywAIXvKwcHvFhdBjU00J7FvqxvIFuakAqk4GRvKyemod4m
fmo0viljL9r8RkebJxzmlkUKBVPJjMOcPQCcvx9C9tDvZBjRLa8DyTVBb5o/GsREm8YtyOwjig20
Fp9mRUjn5kotXx3npm+NX5f9biPuYwwFBUO8H7jmiBCM26KvUSmZaVgl2m6prck1IzT/wdbldn39
N05+ZIz/mKNoWA+J04N1Yw01VfMma8bAcIPyPdjAgEoCfYi/TPad7si+26ZnHJnlG35kVgPkpLe1
hYJrgWB9ef4wYEzFv7yRG1nIyUYKcSlVjWmsoFwbZhp5AI/Faz7SJ7WNW7ee88a14+xxQLEqvGx1
a2ngF6R44OEmPSMNHzHnC3gPqNHnNPnAMC4tho/LFrac/siCmIcOltayqswhQzZVwUrApWM5rql1
O1X73YyYvolfHeXHZZtbDReKxQCcBDqO83Z3PNR9qra4VfT7aJe8K0BJ/+JT7V5Lgc3OfzZhVuPV
7knvax4khJTrxLDgoWxkpQ1UKP1sLiXvmBO/R/sM9JAriJvrnZzwd+v8Ha9U8M2ybXUW5bhiWsct
f0Cft7pLMCuIyogLWYnJ/6QbzjqX7Ke9LGJuflqA6FCkNKAyJ945LCn6FM9RM7Taye2nBFmI7s42
xmf0xVWXARLckOEeZGnJ5g2BNOy/doU4muRqVnUxNtnY5U+l7mo1CHNBn+dOfvoTs+2v9Su4ouSs
5pt7fWRXiHVKYje6NWkQiGo0N8Os5Np+BwsAUFuSx8HmqTwyJHhRa642MysTLO0aRqdn0E+VkrxL
thTBbQAxIHHSYwvjWXcXHEPTAVte80z17C/i2vHHEuIatDhyZ8ADBXJiM8Agv5vlRSU34LTYOclN
ssreVZ/x5OwEAumEejLmqM+mWpViisHA09EwurWv8Jn89pqz3BdSIZfNj3RkSFhYXxpqW9Tw/qaN
w85cnmerfJPEMZ7rXFoMP4FHNw9bEsKiFckq71UrX7pfCoZLqoO9J9f5vSy32zzO/yzos8B1ZGyh
TRJRNVrRpbavgPjd67tk/1cQA07C858PJL4qKiDUyinBvkU08lRg0hRa3UVjdLi8d9yDz7YOxUYK
egBOYCekcxkqs7mz4AwZ9dtgPijTs5bcMB1SBGAluWzqrPSH2q+GahgA0yBZAx2TYKsqHKeaZj7k
dChfigfNTwO80Jpdc9ffr9f1NTskexaizVeoQX1rHao/zZn5D8BaLbzTEBXPSkr5ZNFRd/AD7G9r
qLxPOwjC/wRCewpVX39V95Zf3rQg2JMs/Oz1JtgVL/dagxYUyzCmYz5Oge43u6TydTtMvTHg8uXI
0ro66L9e3m7x4H0aRceRS3/iTS5Cy+hECsyZADZrdwj5Dpi9EkmJQWZBiL+N4hipBUm40HCei/EX
WSTnWvb3C9GX6E7rDBlalH2cXGMe+nvOhsc/3ySoOYBKDpUSOIZgYp0n8Nqo1AS/8XU5DWEMgZ3L
Fs6SLP4dHOT+fP4cY1oi+UI1TAbIxwgO8uuYusYbBysAH3kb3/KbeP2OJOtR9no/K4gIRkX+hWRw
1qJMcQdPXvTISc4Lrq3gp7eFn/k0AIJyH31h92nYSM7Y1jfjbwDwoFEoxIivqplgkHGcFkzl0MYd
+mdbpjf+GfiOI9bn0o4sCBeK1ti1VSbYT+qqXmdCGqwOm11/jX/3uQeWKM/ywMm6m3ftrfLgHGaZ
esRnpfPSLxCum2nJuNgONrcLFOhE9jjW0SOfQSr8+SPeQTgJGwzWGLcA0l8FZQ60BYNiJ+MeJ3yl
F36HeBPFU1xHqYIrgg85GkGzG32wSHpckSqD/k/3Ol87T5bHNYAw04kN0a+0gPm1B4JJ1ZXV/ja/
vANJIA5nPSeTWG2wEXHWllDPIaKY1K4KSfHLZ0m8rD4/PeavMBwF7heUP07veRAzG1GxYMEl8J+r
UwUGOI3z3GPZjZ5JBkW2l/OPLf7nR9e8XUwsT7itFgTuSaV4qiWpCXz+3LPvd7QcIVFW1zlhzQgT
+vMQNKDpxzcL0x3GXlDvDmOfPF3ePjFzwfah4QactoENxOkU/Ha26oY2KuytdHGr6jvtRpcVQVW8
xVijrt8l8ftli1vB79ikGIe6tNS7todJ7pi8NLtec+d0vC403cidEIF0yb23uUqorHIwETRQxJnY
ak37FJBTMxzQctP1LBz62tMVsPPnKfTJA2rct6qsQLB1xeMGAl0op+bDhSF0ecqMgsjVXHFX+VOw
rKDMAnNzbLimP/iYMC5N38mDonFlT+nt1f5jl5y66Zomg2l1iIbZgSu+jHttBy2nvQzwunEaTpYn
nDwaGYMFvCuyeCgpL2+rLXuQcF8XzsKJAeG4df9H2nUsSY4jyy+iGbW4UqaoLC26+kLrqumm1ppf
/xy186aZSGxiZnYvs2ZtVpEAA4FAhId7oo0hiCxEoCTedSXZG1nk9dav6+7IWwV14NpJkBot0XV/
DnXbWHaSsDjXLTAdHsKAcDvS477gIO+ETO1W9aukUtzKmS0dFwGqwtaP4qZ8HB8zN36IX6J/DOUh
R1sCySloilB1RkPz3A1ErazXbsU5M7TSm/r+hzqg0VH3zwCPu1WYP8RJsp/n6Tipa2CUzUM3QVJT
gCTpVDbQkCiglSiHBUSlZfFzWNTd9W1hbTwOI1pRMlp5F5k/XHQUzAhe2syA9I4Pcv5y3QDLfbYG
KPdZOxFNSHL5FNlhSBOQAe6XkeM9OsNFtzYo75ElXLXliNeDlpunfvgW9YWzNt1p4ELaGfcciV1/
bRf5JZu7p+7UUtBSbFfrD5DpFWzVU3aRZ3mJE/8AI44DHKRv7LmSxIScgz6EW7tUNpzKah6aMlYo
HpJdfUcoEgjj33jiwUxYT0EkSJh6QK6IKjQ9nJs3Q1aHIo4J+B53yyl5MCI7P6r3NcC7hIEiBgdx
6Min/GXZhR63NEbC1cVCMbNExE0Y3EbTuPTjjF/nh9/NYL0hAwOZMx7kb9jaoAx49pieszFHpayx
0o5dPpOEESIgc9fZTfwQgXYtTHmgt4ui31cg2Jii7vhu0aS+WvAJJ6fHCO39/FT6mIaIbO0UvxbP
ELM9YNBD3PGqIswD+NsuLfag6emgq6QJWqymrWpa0IUo9yQ8xCc7vm7sUIFOWbS0Bp0sQjjYLAiA
CM+au8JZ7keAvkO7PAxvvCv2Ap5M7alO3bFlMYGlWyCZ7VMv2xDXhDSk5HbIZeT39QHc0p1d75QD
js3O2Ccf1yMbI8lHEvOXq+rUzZuFJpEKRGRPNBEwv2e4tC2Ih7wEvjBebUHnDYx9PdGuHA6diqVt
UVb9QDJfksoY+x5lLjL/0e6ILld0mh3Rz73Yi3mcO+TTXbNLxVdgeKFfv2CbiZSSdJPf9btir/vy
30Dv8zaVCrCYRDLKECMGvobHKpmKs9ywbggRLEal8b5JnMhSoHCkCTovQWBehZvvScVYPdVqRZVQ
1AAVza/+mYSe5X0+VOjkV27rLG86J+tnnUyQxIEoA7P8GIijT0yL+gPYkqDroYNsATnwIh7BRcxb
F88MdUisRgGJJQmpatDvy7v0boZuAjhNcIk5RAbLcgdnqtx/fji2a6MORwn8S70CmoFuoHqSpckd
p/BxhvZZriZ+Ema7KuIBxpjHY2uTOh59PmpJQTLu/lv6XNxq/rrPffM+3On78RA9V8/xsbrrPkTO
Z+TapY5H3StlmJCnlByYqDaAa7m8i/3eVgKCAYEuiB8f80PkC/71Pb6gbiLhb7tg6rCASFpLjZ6c
y4PoqJjKmqEaqwRCoB4jPoKIFQW21qjzIaS52ZgrrMV7JNBedJD3RqCCxogPG2Jdy1tT1LWsLUaf
doR0CwICD2N3VCRIGZuP4bJ29vU9ZB4OQHdkoL7ARXkB34lVMRrJt2vTx9p4GMdHmSdZwaomyPj7
f9mgViMZGtrvLfzSPGF67rlzUOi71R6I/J2+S7javlx7VKahVUOTpD3sgS8mSI4DRtqMx3JX7Su/
/2nd83Io5s2/WR+dYYxVM8h1A3vFa3wPzXA/9dvduoMSDGlogkXhwdrzCPdZ98TWJhU7azXvTG3E
dxuh61dKR9WAElkBYSnNm+qgGHkMohdtua+z9vsj0qmGCuzg2qXEUcLEqYQnBSM2VReoy17W8EIz
36cZUngDL3izDh2g6+jKAPgN5DcVW6w1hAJnO0p+fDN4PcYTjdv8dfVaB7JgHFus+29rioomTT9B
0s1cRD8N8109mdA4Lo1G7ThmmOFya4eKI2qqL4WSjgbuI5DOefHdqh8EwxYnp/gZ3pACePqQZp64
uu24V/64ft6ZaTiuceC/UfJHX426mKKqTeZFHETETKKwMiW7UdupltcFltdj5tMMg6zZqTioAS9d
ZcWarWnqflLMAdxUHboyQqd6UdM0dl+Aot+IeO9h5sWwtUR5jZpaZdwjdoLTDwJvy0sToEq6j29l
H6QZwp6rXs6K11t7lOtoedFDYQObqgYQo4ghmFA441PjQL3VrfajtBdlFzggJ+FCPJlOu/mclDNF
SpZHYbWAKDnM3UR4TCqev5K/QCe/GA8G2h2n/1K9tUDdRSsVcA4k6y7VViebJz81v6tl+oDbl3M4
WGFta4zK1VJTrsZsslDJ6MtjCM1Yu5bbuzYJWxu4nOMCStxJ1v/NJbi1Sp2Jua9GDfVuDM0rAMNP
z6OpOX3G684wQygorS0w6kOj/QL3DIkUdOLC1ECCrR9qVEQHn+B7ZLzNOIecVS5B0xCqkCj2qbjW
8U03ZRo0KMzS1CFLUA6dKyUlOqwYWi9DuxE6p5BR6O5+dnXqmnw8MNkr2l00uAop+4H/zqId0hhi
dRgKyVcke3HafXun47oH9YE9yPYX8NNvVZezXtYtsTVKZRhptirS1EWGrzTmPsmEzE7z0FPq6a0Y
88gOFfUlj0UQnwGjZ0va8H0p8o/rv4HluWhiAKdgEM1WGhWBeFMJyhIbvq6lYqBYKYbNIwvSNrqa
2KuEwqWUtJk31wlv1o91QLeWqTOTj2YnG5aALFif3FKNbKM5rBgTlgfJbtcf15fJTK621qizkuNG
TNUyMVDWJ/eHcsyC+QD9ZkB6ExeiIZxPy1scdWcgtdKyXjB1vzL0QOsBnpF1u1FfQU4TdBNnsIcV
xrdro47NJEG1LjFxQFMRCq5lt89ly1Za7TgsvGk6ZjAAzxImVqAUd8kpJ+Xg9Kww4OErK+SuhW5y
klXDJMT6bA0Af6zprhfnR2VeM6I34l//iqzejA4gMx6gRI+UnpjpUCfupro1INN8l0FhVYXodr3+
NOX7IrsV1V9h3Xr/xqKhICCB4/PirS9D0mmoMpEkPT15le4xIOClB56QOtNdlN9mqLNgTHiiWSXM
dPFJK/e1cBrkp1R9NzUedIbhK7gNUQAjHV8NuP3zEFt0bQY8T2mCB1m07rLVhHY7ULIeJFKiQ6Uv
KyemX8YX8EXCIvR3ENnhOOf2UjNTyr60gNPuP4y42efqqW3+SIzEyepv2chDMLKy1LP1USE1S5q4
EbXB9C3FAzU85qeg3wiIBiqatT18NoMTkz5paosAavJS8f9iHZIgpCEsg1L7fLVmqkytOnUmrkrF
t3zUE+6Sn/ORjJrOAC1IKqZltD0mwDnhhvWWAysZZskwhImiFN2uysBimWYVVBjUQPGbh+S4ArqR
29KhX2wowgH9NUQ2j8CVla/CqgXDSEMuB73aTimAROxNPwNb8up2tvSWBMVeAetuHegc/AADggN2
WtgheQhuKnqNg7qug9jgKdd5xjfwqRpvGC1Dqgpp1neiaV64IFN4WaD1aQupzev1M7b43Dx1RoWw
SyDCghLn5AD/tboQbvsZfdf3nSsEy3NzV9zxHerytJ7bpPypmyWhWQA98i0wFnXa09QHED0KzIH3
Tib30Xn6QwyBLBRkOjr66lTtoTLDEBcG4S6fLE/JalcpObGb8YI7M0HrFArNkCsp6VCNmJX70qMv
HrIXyxnc2et8DeWv1PsbxTbOymi1wjBLS6m3wNmo3A2/mtsuwJCN00EBDYB80vcT9rzDyAh5oGOX
MSUIEDo5HedBoIfg+TTW2MtSk6GkKgEn/qOdfkWW6SyW4ICpknNJXd4e2FkNz2IJFMe4H6mYh2nO
voaQMXZWHKUjSNV24yyothJ1i22MSmnnivXt+r3I3NWNScpfwrECJLQhH7PA4Lmc2r3GwyYxECBn
y/pKRTavAasy+w53L6Hw72+m79YbGY+yjZc1t/Xd6mVuZtpAkV9fGNtNf6+MZkIycl3LMtL4bxbP
DATb2CVe4cigYHEJFI5ENlIU5mUA5B68OIAbs1R0EbW5jNVaJV2p4zge6vYYNhw2as43o0sooaBD
/Ii0oZTIxNDvSwTlPc7msU0As2ag7kVmgM9dP6/LXJIGmCBcBNWjdgzd0VbtEtwnw54Uv3hd0v/i
JL8tkl+0dZJhTYaK4BSAy9RszZd2hdNMsAlWDrfwh1154p1v9qf6bZJKabpEXzvAUjVf1t0peivl
96x7ur6RvH0k98J2VZ2UK8KCENKbwGNaB5C/cz4VAzCA06XL4PlBOkiGA89NzJlQrcV/2gLqAbcp
NDmcCEXgcF97zT4Lam/A8NAEceud6anctz5zhRADAVoAqbVKk6mNKhF3RbnBH7sYE1FJAXp0GLu+
jYxGM1nkX1boENK06QS5G/ij9GkemoPkNijiG7ejM3vxLbgWcKAjB/I378ORi40nJ/biRG9sUxss
yEMXrpCbAvYDUFZv3vX25Fd72c4wQsqDrjJ9cmOM/JiNw6RiGTdQLoI0hrUcxrY4iYn8hCnFV86G
8uxQB3yCsHCjyUAjY+ILMqLjnYaoXL/Nh/SH5AiH6FvmTm+81IuZBW0WR53xXF/A1zShw2uY01u8
lndl2N8pnfLcxyBu+x9XSJ1uEZraoS40ip9B2/hT+AbxD0+xXP0ZmXR+O+3FY/5iPS+8hwvzDt+s
kTrxGHi3wCRUSn5WYyJqbOT7PkODoourZzELj6mk8wqkzE8Jtiiw7YM0CrnDucvoo9Ut84j2z1x0
jirIdiPe6gn3Fmcs7GsaGO9nooxOd8vHcWjXTJgMX3taffG19u3GER7DZ/Upf5WcA4hZn7o3XruA
sbYzo9RxsEIhXOtIMohUQajfi+MxLj44jsKIYGc2qKNQT4W06kUk+ykEbTHo6LWxXQUTxtOfwB6I
aUD0CAQ3E3kOyjgNZ3ap77auomnWumqgLWkGoodOjGs5RWMnIPwZfBLQzI/lg7ejrOcPHvJgMAIt
A+HApM4FHKgsBglXUg7eLNy29b72YzcLKnLZAsbizKe/0RNlLXZrlToWbRfqrZjDKhlEi536rizt
DjfSPREmmTHbuqo2OKQtCGK+cb4vzzRx7E1IjROQEejhl+nFk39oN+BrPJGRvuaGzBih+vRWBtyW
DPEa6tY4q5dQXoV5aWGtiE7W5Bi27MSO8kGEncy7FjWL+MBbJcuJt+UZyplEc7HmMSWLbICoVXun
jXIe1yY5bNeWRH/DRu3niAzeEfiT5MJhfeNWCoDsDpajxOG8ZX+13/Um6qsVYt22HUjg/bZIgROX
nQJV9VFf7VLicdCyItt276hnV9nroaBa2Ls6utWkQyFYdo34WRW+qa+cyTBGqeW8jkY9uOq+i2uJ
TJajX+6pTuZVL6abYyaz8a13XobLWRktEJGlcZ3KHXkzj5W7GoMjCa2TLmiJYL5K514RbJ+HOIpp
gfjvAmuNprKIASCsTQ3CYAqUo/mu/8njWT2VLzzpNKbPa+AnAveLLl6o8pRTqCxqge8mQJC8C/8Q
yqfroYNngHJ4S8wEjElgPab0vbRKWy14qE1W9o6Jk99roNzcklczagasQTxo/nBCygCPQIXvG5kB
Fbxy90U3+W1+NV77n5it5uWbjBrHmX3K9yFHv06gMMMrWem8RcpvQEE32KCbBn2vgjE8TX2oOsm5
vq9Mt9wsmjoDQ1NlYAbCWy8ZWmjPFjt5QO3Pgjq2OXqDMbxfN8e+8uAhJggQQW9Dv2aFRqryTsZ3
/Lp8Unt6VI7CrfBIRlAUZ/4uAjTDzeQZnSqc9I1VKiR3glAtYKQkJ73cyzmg6usuwcxZEaIP+Xd6
8Wxn2likrnZx0rRmigHbagH/FWxtl832LNrNafhpvQle40qO6E5P9UF+kyUnR3Pw+fpOs9K17ZKp
AzN1wzq2iaBhEKAMVnB0tMrgaW23v26G+0GpU1OJUiK3MT7oiPL89Li8DJXTHw1QsAsH5WU8icfy
NHO8iDjlxe232VzqpGC4HbJVBuaYtDH3ohFi5JnwUzDiFHlM7FhFsHYfTcOJQKyyCJwIvGgg40Fn
l37dt6MCndcMR0W6M+4aTDlgRgxVLLSvovdiLwR9wKvEMC/ejUUq5Y4NsYoXA1URMgsHQCcqgndy
Ktp5zJMoZ4YB/CWiYKjJF1S3Smf28tRjR7P1lAmvXWjaba/uDZB+APXN6zowLyfosegwZ4kYaz5P
A1dr6KICE0J+fpM8giL2MQF0u3GLfd7Z7YFP9sFcnYnRI6TYqM7QTFdRJohF08LeqEF/gSjG1XiC
rjcz1HNXzmwxO9aYhGCOLE+nBxjjprOmQcHLejj0LoGpgYnnVn0a3HiHMqfD00xkZzGYDjdECNni
oqcOoJF0wlKMWNzkzGgYgSYDLVXVbfYjhkQU3nFnJp4ba9TRi4euW+sQcY2IeUZHaVdBJPUzvcVQ
1se/qN8SXTwJfI4q1kfTPpio3qrTgj5nmWOIaUJBPHoQAaL8FxEM5IOYBoYxlCBJtNk8Spa0aCF2
RbzDl/wJA9Hg85o/9BstAOXWT/nGzbhcgKzgjLMmojgBapgLtuHGsKqiTDuQuevom46/zLJGnstD
GX21Ruk4CYcnlPWo2F20TjXQgK+ynIi+EIa2CdL/Yd5PCCWJAvKiShmdWDGg5bK4iyHsxB7/lW5q
0V9X5SR0GeZSka3K1S4xOy9OZRsJ0k6pMZ3dtDvZbJ5BlgIB+T/aXLBBqTXavWU5GTRg+toMwmmw
rUg6Ckb6cP17sYK/BiIrDarvYM2mq5xthEbCFOIuFwTfzHtbzGYnRGknPAroUi7SQRp59QFW8gki
YJR2Qa8lXhDyZYbQQ2jEhIdA13Iwq4NuJJzBElaoRxsWs2boFmIimDrFodhMmTyDCGOIgTWNBryt
UNkUBicxeUBaVjSEnxsgaMRkGQ7Xub9nRSGHgoIjLOltfCiVPHs01ds237VJfwA2O91d/2CsiEjQ
Eehf4OpUcMOcGxTUsJkFDNkhFyIRCjXxGdOmo5PcixgmKQPtj+sGGafrzB5VJQ7D1sCMDhY4aEej
3zfGzZh8u26CdbTObFBXczXIad4UkegvrfYjNKTSlvM3s7oZu0/0a5y28oYmPS1WBznK7G2c211j
+JmcuvIY/dS0WrUz6XMG6Zadde2+GdYTRP28TPgjVKGUUd+sc+/AXcB1b9lyl2IqBexHRXJK6+Sj
G/NdNa489QeWX6DhKaK7Ssj/aMHfaVTTUgWkkpD6x8o9QqLTiuDeyj51MecEXdaJArM2pl1xnqAf
S2UARjULk7Qg35DT3SqmtsX7QDwD5N83QV0TUqVbDRTVS7G1ISujW/51D2AaIDcuuLMZHCJZnKpK
rKEoIle3vZ55Qz+61y2wQoK+sUBdtZoF4I2IV6kP0qiHRSQU5LPm4mCjhJ2aPeeLMNPbrTnqGrTy
rh1UmTzhd+0+dgBHHyHa0nuElwME57xEgvx6+m7amPt6QG0+EJgE5Q7MoCQHrG6LnTm4ubuoQLuI
79EeFOu78SFz5xdlCdITLwHlfDsaoBnrzRKrkGf02wpIE038wJzd2/WPx3wXbddHBYilSua2I+sT
drOfPRY7Y0dA4MBJgFXJkbzMLx1ef4wR+CBc/5dPytSpmuaqqyxiM9TeOyjTKPdKsnD8hLd35N83
3w3IZbB0ZaQQU/2aAFfsV95ty8xot8ugLijIFq1dT4YBiWh2gS5fdEPGZgETcCyXWx3mbRo5hpsF
LX0FLJ2JTUPRxZNfkRWlg01GrZMbIwht4zUEviSzeW873j5SF35elW0tEB8UWsTZ5r6VeFKxLHDX
mTtQAURQMl3JSXuhdclMHCa6nfFtaGwQn5LiR2ij5p5h1jp30I3+p6KReJ6fGafCidlbfyIjQCbr
LINmt/Gv60eMvYMYBCIs3oQY7vzDSUK3xnEOeIecNmAfSHLMc/T/VFLnP8v4bYRydzmP+qzVsYd6
kTiy4mY9Bqt42pT/5Uv9tkJ5fISIpOpfh+rUvYqn4lA54V7XnPYo7qMTWusop0heHYjdceIBLBnb
CIQ+lFFVTG8AsEZlS3GBYb0Q/It+239Tpcg2Q86LmGUAHPik2CdCtP3ifdULSHPMGojG1rbm2ZVT
7hlmXJWKAR+AOB0e3KAxO3cFvTGKtCyAEZVBLwUGO8eCeBXwocfEaW4av6+c5il84xcWWFFeMfHI
FwlXIHp4tJd3Zj3JGdCar71fAgUvg97axJg/wHdowyK5PfE+F+ue3pqkhTh7vdasKB5NXz/JKFRL
4Ms3nPTH10CFU/JpcBnxEU0E7K5FkvcLNYB+SsKwF4D+Lb/NvuhFuyEAQhSkG5/FnugCJj6vEP71
uajc4MwkFbhmOWsxV4Al9q7b3/T+el+91W65Rwb9UJ20FIO96y2QuA+6ZUtee1o153poYT1ZFCh6
oHkC3m0MzlCxRVVDiYwCmSiqkNAZO3jJOuDwIkh1oNV4qF+W/27NUVFGzbJl1dLW9AVl+lkY2V6G
iFcjKS4KnZyHJgu/c7Y0KtYIYRXpTYGlEXb53Bduh8yG5rtTnMoYPMMjtN4gzGEAWNZ8ZAADc+yz
3Gm7VOq6BbZTza0KJ2bWYtJ2VqYfc8aJOKwMgiDjSSETisUXiqSTWWegJgV0m1SpyOcDqjlDy7fa
5176nUcUwwhwRHAJGGr8B2o91I5GhRjLNQlwwlp6gjVBI8/j+CPJFqkTAYJGLAhYdIIuoQIclDri
Ip7wpCVV9tgpHjAlShDww03p5QO3PsV4Cm5ftzQwIZyTBsP0KIlZwnMCBog49bJ2V8jAhyqty1kb
4yVwZozyiKYfhViKYUw/qYHwKb9qRyI8Wt2QKEPkloZn1CYCjOFw3ITx3c4MUylYHPfLmocYQpWk
2W7C2G6kz+trY5zrMwtUIFMqzBBJOZ65YYxAuYBFVfg+iW9AFP9vdqhrKItGrYw74OgLofeN6KZL
FBt9BbtKFF5kZG4aGUxAcLQ0YCfOr9qwlKtaI6SdxS89qG6HB8hBh26D4YBvktM/9i+Ra/1xfXWM
kKEDT/WXSfKTNhl6M9SJFa2oH41NadliGn2KcvG8oK553c4XDpk+ZVtD1EFeMIKSxQ3Wlr0Or+PT
fCTcIGMDRHvt8BhPWFfM2aoot18GjAWgmy7jAawfrCNYchCgdDu5J3lDxO0uc+1R3j5GxjKsiyYi
Jk4eBFqdsdrjwwGBrTkdIn/j8fj4eN+N8n7IoGcoXaGglED5WR9vouSYAeP4bz6aYUqYL0Ut8yL3
G6sSJHcJ2HE1Wz7gRgN/fHTSAsLJwytayMzzvLFFPeqNeMK7zUKVFt3rvQRPv5MfwlMcaLb5QLYU
oAAX1az0Yw0WyVVOAEx/CkHhCvthFwfXF877LdRBLNMmVUQITPi9nDzEyyd4J/x4HexQ42DcmZ9x
s2jq+PWQX4iKScDAfAG92+VmHFDEmF6vr4Z1Zevyxgp19mQ5NKVxxWuuvKmfq0O4H/wFytMrRrwS
91/AVc6MUWdvggTrCmlUMpCQoInwo9B4OiO8r0OdtnbRWjWtEfnHBa+eqtwLPRDK1mqLJq9uyzNF
HTNlGKOoIgdAEVtbhkCFcmzB56jXnJId0w4KtugbSLg86LdOVQ0GOo0oqYbNHx1RWpJ0OxPgcNXM
OdMyK92BkC3Ej/BsBE8ztXvZVKOKRSYQ9O9kspig6NV9eK/vwVVqr95N5NVv+g1YXNzlGIrOEkw8
7DB7sb9/AbWpQjJ1WpSDNmKZO5Ab5DsijKfH9a5ThR/XXZ95o24WS13eglrmEF2Gq+QYvS2syJ6K
5//JAs1KI5SRupRLqqAYbvlhZp2KcHi5buKrQXVxd/5eBY1JHgZdwP/wyeSgvWmOBHYm3ZSgkTce
x8JOX6UDHD8/5MHIa3My5qcNjC7/9a1oPpqqMkEHR7Q8yhuAhhXoS5W7+DF759OWsCaZzkxRQVeO
l7bPcTyQhxNeP9Dr7bIgvhP+TMXJDJPI5bVlPdnOrFIROCkhkltHuEhbN38mc36GL32VKFvgPhNM
+3V7E8U8DF3seTkyq9xwZpuKy6ZU5+BqxIrD0wKQJOHwjg6kfAgCU9lOvdDj9SfZmcrme5Kzucn3
9C6tZtDIEkTD6JLnzvASnXDuHbS97izuhPFXWfya61LRpun0UUq0GbMQE4imo9BrhHE35YFs+OLy
0A4nRbwRwZ+ojjfmNDm59lON8TTvOl9VzV3T/siE8F5WPqqqstU6fZalBGS1nCjBCUg6FZAi9IIz
aLjhSSb/ylArjtu7fF3toSo5GT4JN9d2gwpH6FEqAEIix0nr53G6LURcwyrGAxfDF4zJs/LckbLI
vR4+mDnG709Ot4h1dcqMFRU2X5CL21mbfNlYX6tQ5V0s5J18ZXH05GqfVWYKhBcp9iuDA86lXQGN
JUKJjyL/ryLInAxDOIHsFu4CgvjZzh0ehIa3VCqHBN9Sk0g1fkKt/Yqi/WB9qALnOcgqS24PLd1e
HS1hWLocLyYI5wRK4eQDUEGQTc9QmCz2Vm43MhSsgCLjle44d5lBRapmnP6MjwnUjtQfRvV03U94
f5+KRspQFo2sYfOERHPC9q4zuH1QEsJpFwGGmYhgYfL3AnW0JMVUxQOCbfMreuz3CngEDU97CO8U
hyCqeLhw5qMToAgV3o+hwQv4UTLhVdMUWFJfNTYaX/Yg3gn6iyR/mOn3GhVWE4UJ46lIn69vJTPj
3himC8lNMTdrN+LMjZ9fTANOeZe9KEH1LGHqhFu2Zm/rX8u0qApWXEZR0aA9QPIDMAEReZHcNh7M
r7p16ciP11dHwuHlV/xtjjpl5mpNaM/DnBqOTt+figIaSOlTjmcuCeWKlbvXDfK+I03pL0bGnyBD
NTAP4in1M2fwu/3wxKcwYGY8209HH7OhT5aCbCahUKlBLTxiK+OduFM4ox8M+Q4DwCcTg2YQDFAu
uE0qqfhzhppIcK0gUSQDQ9UtBuCTHag4oPguBUT3XQvq28qvA7BlATbXB2lky0frnRdfmJ9183Oo
WzAELK2rVFxOYfkadT8AlvKs8lPv1yCPT3LOqVUz3/vb1VN34dKOIKEVkRmgUuMBUBXZyqz8KpPS
zcvWM0rNzaZ0L461F2mK03UjtBu6/YR/L6PRA8JUxBXdL6MDQJsD9TSnALVfpsP1E3Uni29NqTty
p0LwtxE41/j1nTJECnRlymHzH1RjPFa+mEd7CzNfbpcJhx4/uRZ6NE4mLuSQlaX83jA0jXAsN6mb
MNZ4+M6R4i+QD1Ci740BVvh5V5Sdzzlu5PdfHPC/PMEQqQNe5XmkhGCNAfkUgvTR3BOhoniX+SnP
CchfumaJRLbNmsS8br/orZGOSn7+Pt4QcSzjFrWeYADzhe7OGHmeg/JRtvU3vf8b4s3M+3y7rdR5
71vAvVKtl/zxG6ivLJuoaMQ+HsN37S/zidC0LEfuxcT7ltRdO6mCqQgyjDag9yeE4pJox+C77lzR
r4BeyZ3iKbn7N0XD7VLJr9rsttEPeVur5K2q9/veGF6yKTz2sfF+3X/Ijl37qFTO3zVVZEZTofhp
+zwukPyWebhi8hdoC6DUgoqbCfI9iPieLwTHzuwhsiH5q1x97yaooxZ3ZV0E4oqCcs7J+FjzJhg7
hui2aGgW6dSeW1vFpVLCUQOh4DciK95Dk6F9BkkTVGwat/0REzUblHqhs+Gn33nfjLWZGAOAOhmk
Zy+nvyJ0OaIE95XfmqAoyx6a7vn612IeAAP4CBBeidLlfMJUjO2sConpV5jPu812yUN9FCAbZQTW
r96JD3FQnrioAlaI2RqlXDFs+25SJxhVMi0IO9EplR9ld6rmQ6y9yyEgn5HXCVwwCCvebM1SjtPq
TaxXdUp6zxNGhzqn+il4o2MFlb+8afvrO/vVOaTcFCqDkKmTCXcZIPDnjgMWQwwRhpXph3js7Ktf
pN09x7bgaRiC7oFO9UK/+9bcxEdCj64+yg8SJ8dgeA9+gSVjvloCpJzWAFQmUN9NDdqnkhrbI9jv
BC538H9Z5W8b1KdcJzOJmxo21IfRtW46b3Z1jFurTuO0kmPdmtjfExkGUz8iv30BrT43nDK8yRS/
pjSQ0OOwUCc0alAsqMUCPyEoHgdMhQx+/ijv/gY7Oflk1Cc9s0Q2fBNCa7mGuF0IS/23fgANY3lj
BslugRf19uj1R8sxHqJ7cHDGO/XIuy5ZJTKM9uElA5cCcRYNLxdysdFjHfgCDA0UGEkp3/unGdN2
g7u4pZfdZ8/jI4runHSHVcSBWQ1TRagYow9Eba+ej0YyCsAVELY28DU3Jz21s8wO/8gBYgXryler
a/UKf3oTnpU/mo/2Zdrx2HoYj3sy1whhHKCCxAtuw0idB1OJAZbp8sVeZaial0mQ8bDHrKcbUnIi
YAiCMUuhodptt1hRpuf/wTeM+xOh3lSCYb/jk8qwqnEYnRIxPQWYE7om1Ma2Zof5D+Xre9b78o/4
M4U+c+sNN80f7QP/Q7J2cGuOcl60SJrFEGFOBDJ8gY/WnW0NnJYWq1qNRRHImGaCoJYeIjGkEMqT
AwBjyl31Y/1UIDwZ++lHnjpZAJpcUC8YlTPtGs/i8Ioygh1alaKqGhqQAQqtKVRAP2TIwK7kN9Gp
yT6F5vF6PGdkHSCJAsG+Bf/AhB0VzhOtr/IqQqBru2oB72v3CMHDQ6qXt3I97XXMnV+3x/pcKm4I
IPs0Ef+HThKnMc+rEUibSX4PxdFBqdgu52/XjbDe1haIhDUNrSBCb0RdiWlWSFJk4nAb0IBXdgSY
PjuqXx5Kh1uoYOzgmS3qiZnKQpqO6mSCZj58WN3hsTdtQgwwAxiV78qH8kd72zqCm7xdXyTDM87s
Ul/OKjtFDQ18uRzMG20mTbgLAdb9n4zQLARRnoxKrGAj+xHKp3JkJzzpEeb2Ef1kMk0HflfqBbjM
iVWnxCGEFvSY6rBial4Y9l3auVYsTnZZCqF3fVGMh8qXQtb/myQJ1ea+k1ANWUFiCZ+vtK53CxOq
8k6vys1zr0D9IDFicXfdIisfPTNJBcVejMN5LhE/Oi/XPHSd6nvSkSG8+WXiFL1H6K35hR9WY/TM
LhUd9UmMceng+wmz/lRqxmckTffjYB3NGE6jWI+VJjpgWPnskuEWznQL5WW81xbVsURcxsJ4l+LH
9mCGBzv8UzvE362su4Wm0a0s5ZzQwN0kKjZIxWJGi4zLMLXs9XPyomPtgwC8sCsMale2aXdo4IJW
lJtqMTJoAp2R8BACnTLu4XOHGFUr7ueF3MJfL1egtg/yPeG2yXd8qXXGMsENC7o3BHVdA4Uz5Qvl
NLeZrH4BKpdXubNF9MZcEi9mz3jV37o74zXjchsy+nLI8UxyyGTgUy9uMG1O+zwl13K872+qR8h9
2cUJYqIJ1IUVJ3yT35T3605/eczOLH4VJTfHLGuFNFFnss7lCamNZ0kna300rJh3uMiGneev54ao
EFKDMn4JJxgiD6DVJZrQAl4hRlB6tTMceTVF3rqo8NH3aStnGswNcRGUk7nYc1aTsJG5UTz9uL6J
l1Eea8OQsQgZe6BdaGcxwMlSoySNAAwxQRl88OCo/scx/twEFSOq0lq0SY+AsBWs5UPoStGZBK3l
DPFfXvznVqjDrRslOv46gm6iT/03oa8zaHNq1bdKUrildZ4t6vU2ypWUquQLEbajdE+K0I1jPYpP
RKUk98SjteelATyTVMaRKUY0T4MAijUN0MbkIVpLZ+E9vtlGyOMbzSYd3dvzOGUOqwJWPHypTq9r
zFBLt/Iq3866wtPSYHvdb0OUiwtVveSliJzGGKTMbpFkxAsm3f+xa6NhhucXxqQt6yL1LIc27dAf
R40mLA6iMP8faVe2HDeuLL+IEdyXV5Ld7NYuWbYkvzA01pgkAJLgvnz9TWrOHbPRjMaxz8zDPHjC
1QALhUJVVubBqJPH/8mE2CZOuzTuMjri52djMI9QU9BZdNnExnsHl8avZYgtYpayhNgJbNSfkyTO
NQO8Y9EYNXZNgeKu7Mm40cw5NSh8HD2DSkXnYN9oMobG1AVek4aNmwGwTnNc1l31hU3tHloSBHPF
svWe52un1oXbq667gbl9jMKhWz+lleGXzhya3k1nPRW1InGRjUQe1sDJv7CoAIEvJvJTD/WvkVAD
r/R/FOCRESYQOgKbejRKpziWVF24SE6sCal81XZ6m6WwhmlsDPfhjZf6HiZ0lkQNjDsoqDHM51Rf
ikBWjtj+qKuFCikIaVVDGTKG+vJxgc1oh/p6As8dueokt+VGDFmvUczo6yYZZ+DX3b1r9Op9CiZ7
YMhm8zmuuUxdZOOiPDElhKs+B1cZc1F1wO2sfvPG1HjvuwqcnnizsaeEjUzG0HZeMztxF1M4Gmjv
5rnrEXPv9PZL5igAtOeYidGDqnIPFqHHJtPuilK9U5Tj5TCwETFP1iocC22qK4DNUfs1XeWn0TTH
fEwkpYCtxBGoZUzaY/AOD2ixFuDkjcqTCu7Z1fs0vrIBrVoAxDaqr/k1FFSXMgTHSJfsbts68paG
3AP8D4so++JSq0QuayzegwXS2WfNpBxjL8FEcjaFpLSzCF0RN9RjyneX93OjZAVwEmSUF+F5dERE
fGDVUHWiKvo6zc50Ax0EXB5AcwS6eMdlokp6ABfXEM/+2p7gOugMg/VrwOZCYQmKJvvkytqVN1pA
Dmz3X5BqyswJ/pI7pJrtDuYWhrEZs+zxsbgeA4A6FwJ+iedsOed6bUKGN9gjqJWA0trrU00CJUmf
Ha5LSmRLgLq0f4KTjGOiKmoMGwvEoInaw7BPMYUjG4PeGH099Qsht0vrbKriDn5BjgzSyB9FCAnh
2Qh5D0LG/gAyDF/VfaPdg+qre64jWfFAtpdCotcVI+eahnUmihoa8UuJpr7E9TfeMyeuL1xD1Mzg
+wNMDEF9Y+0bkOME1p0Btk7zUABH/SQ74Fv3Hiq1qASACwCIImFNI63rgri4fHpSgkDwDWoNYULZ
91np/SxN3lgrcZatm2FtUFihiaJOhgkdrJBpHbR78QpmwCv6hYlg1lK5osDWrbc2KFyv7VSW/eTG
7h4c5/60Y9qdd70I0lTQ2JvZgVkIKR8fl7/jZ+fi/Ej8/7Z6IqTC6avK7FO4KkDAvkXzt6nufJMm
GMs2MTEZpey1aW8tBFAV84YdZJm99tpqnjSnvUp6Hlje4HfZeN/n5DD2EMVlTsAoCxLT+6Kx8a2O
Za637dy/frFwYxsQJXF1osC50aD1UTG5mavx6+Vt2czpwGOF/gCSCwNNidPrxHXMSpmaz8g+huPz
QnhmRNMNf5RLHG7AkRAtVraEaEEKXlHdwnd3LMi2kySv4whxaoqKuO7Kqyoz6jygU+PRo0docRV3
Axi/ed7nUTXr3b3F1emuUo3sqTViTCV1EB24p5hp+wllLeWhyG2W+6irudDJ6wvCARQbKhIw+DZG
YW1oD2qxF/uKBs4In0ys2o8DiV9c3WxfL2/rpoevViqcYdueiUc+V0qRQKYZSsJpMLpEEpy2d9QC
+xnEv5CXi+2dtExAaV+VuJfVaEyB1B/G3YgQ3FMAcYs8bOP6Kq61b5BF9AetBhkY+sTW+zw4Qd3/
PbErdVYP1vjdK8a7pi8flInVftXubSBl7MQ7gNnqHXWqJwR6cLDrqiTybHvf6vcvR2CVzHCrVd2q
mc39OBXBrBg71wYZevzcGddNfKWBuaOkM+BI3ytDYnrzcK0sC36PolxupgWqjPmYo/DW8jLvQTWU
0+iyJ2yV+jRwgv37iQSnt3NnVtNpMvZz0++g0nxHFAUcpgkSRrt8HpX0S+Oxg1u9UXo78+ItZvW9
iQZFPkucRbZiwScLm4yFneGHNOyFM76bKnt3ea0biDsccCSIQFQ56GCJpVvN6YuCoHGGtI3afvdu
Bl3Q/fQ+oDH2bPjdZzkQmKsHDnbeFLPBCUCWFHH/GRoQ+9/HtbgaGNKQJ2P3ga0R1qtTheWmoRt7
VunRlNZHXZYWn+N2QGLnOYD/mWDeUAGwPHXfUUXHmOR80VAs7+Lb+iY1g/Jp6SUAlKSCBs5P39tv
U+w39wXYb+L33/2kn/YXfge8tAAbEpY4lrZZ2mkJVv9mfunb6ZBMuaRSeOY1ggkhOdByR2trt3X2
KVMjQhOEFtkM+Vn+gUYTBMtR74drnMuY5XWfaGUKEcNGe57GZKdYRYBaVMA4O1x20LOwvFiCuMoi
8bsh6sUMrYVaMbjcWgWyhbF60+TxFcllqoybC0Lqhg41GGjOGp66WROnHOAWuKACh0P5zT6qZhrm
3e+Cb/Ai04FVcHWkiniICv6njPlEaEzTSC2Z4xM9jfoaYmKXN23DA9ZGxM4BsagGTSuSRo5jHmsN
sIU4/bhsYvHTk9zsdB2f18TqGhit3oZyOEsjo0z3FaU/gVAhAdB5jW93puO3MZVw8G8tCiMCqPHg
4gShtRD+s4n2Bi1hURm6Oz2NA6aZ4e8vam1CCPxqZugd5kbTaGzHqASkugYrZ1LezH0W5trTHxjz
gPZGKRqj/eJ6cO/rRea2aeQ61U9q0YeOIASx1vlacEDABuuvy/bOKwL4ZCBuAoMeqIfQ3BeezGPq
VRD0idNoIa5FicyPAdjBUEB1LK6SUHm+bG7j4MKaCXYO8FacM2jQurRZoVtplMzlcJ/QDrfnVOU3
U6l1srLVlmssU0QA57gYlxVrHbPHUAngShotb2fjOpvAFP2PsoB7D5Q+D9nfsifflv+vTS71iZX/
I/iV6qTWWaT380dNm9u4am9izbx3XIg1KFr5+9uJLpYBOKYH4twzVJAyLmXchil7pimhPrGoKr8O
mvv1dz8aXrBwSMuGMi7+I7iIm7kzI55HoyKpwimJUgC6mlHi+OeesRhB61aH32vgXj3dOu5k+FqJ
QiM21jtPNQPiadfUlgXBTTMQ2kRqAzDVuRxky4wEhJ/QSJ4833Edv5keej3fX96xs7INqDvVX1bE
Dgk6l8RsM4tGrdU99lp83TCMFRF9PMYgBUz6UgVFrvJMG01G23fu9NpyWeEyAZ8nwKTCTZLP3Rij
tUkj24L2UWa+a7UpuazOsYVY3cqGuDorwU3ZMJdG5GYKUC7qqoC+q7smMt+q15Ltq+f0YF+T77JG
3fl1fGpXcBECZ4dGc8aiVCftD9uNzTsTZEDHus6nMMVobnj5K56XhrFQAAlt10aXFSmmYLBiiWel
VY9rOZqAU80gJJddLUxwgN4/5yFSwaPMP7fWuDYpRJBh6HSg4rs0il2ooWjJnTnX0IJMgqKTBast
V3GRU0MFAmfO/ETnrYIVUVOLDYA5Rxn6nUfLa1U8q5VachQ2FgTtVVDMaroH0JiIRCJQve9mjpBo
ZwVeLFHt8LBTvmaaGVz+Whsne0Gc4laBGBeivZBDN8x2a8XlKJ4X0HYBWqOPhqEBzEWNo8uWNpZ0
YklIpWdOgbNnI6K8WT66bedb9qNCtEdnPF42tPGFTgwJhxkkxLXrpFYWVd27Y7T+rMpEs887ZPgu
q137fBmtnKCHOgad+YC1pLzcQ921DnsV07cOK/ZZaz5TR3vE+XifdVSTahmCS7KT4gFrmsIwkrTN
Il6hH9B3mPulh9rs/ZnI5O9kpoSDleLu4ZjtzKJ44leUdz+IrUVDPBiBOjqSzsDiAKdp8OmmChdm
C6JtI5uxrETNDrR2wiGjgw8+wbcsX15HHeaZRyp54En8X1+cafUlNSVWs7pvsmgyen+Iua+MY2DI
FIBkS1t+xcpKz4zUSxO4pFm0kJ8ahx9lqx4VPkIyUTfuAEb/Yehoh1w+COd51emGLh93ZXWo1YR1
Hs5254yBo5kdyklOMNr509AVru9UKIddtig5eroQTWIIC5dD2WM3HbUAOz8kFsDHf9mGbFVCHGnH
0eS5jb1sGlDN53mdhIznt6wa9J2llR9I+CSrkh0CIaCM6ZS0rQ6LVM/zoAS3tZ807t8kZokPjRBJ
aU5izVj6yquvprJ5oE2hZdFQ/TU42XXajCgCT/d8PFzeyM2PBX5B1HCWmQcxQa3jgnI8bbCscixA
jsf+KsnwdtnG5vFykQDjH0RM8TXBMbbCHa2EQKDFr9oRPI2JV/lcoa+X7Ww6xcqOEKdGlueDTeYs
cmgTIZHMDu6o1ZDKHW2/sby7OXFlcOTN77QyKYQrYN94aumZsq953IJICDzgafNWK8lTo6E6f3l9
i4udxUZ0n5ccH5hQcWhCVxVIyU2ERHnHk8Bu3R9dY9118wJgIPlrmpdpMDixXzJd4iWbXxCja7qD
aQ0YFo50ndiFyVE5jUyPPvZAyMfZjlUyfOamL66sCId6wji/UxBGIoUaNEgU9Dic8unyHspsCMc4
zdGragbYSHBVGhC0b9UsvGzivCO8JAb/rgPQ1tPDG49JrHXmSCL9u80D0N+HRZh9H2jIG5AGDPuF
Eiz/4rwDWV5Hv13yhXGYRAEEIxoARwgemQylrigAZO2nlH9V5+7VobFkD7ecHuLQhgHtDWjOnM1I
pxb6JKxDgDfVgEPP3iTQlytq37ba4+W93Ppca1PCkTZVrAfZaRaxTrmHHMMDWD0lk6ebq/mU6cEA
HwTHBI+wGzC2mBMiIJmsEB2Q16pQHrwhu+au9fUPVoNKkevoqLl5Il6mHFDTaIcK0cLcgTQLrezf
Lunh40OLVcM0Ir6POEPW18wF5MclkcPzB8/Id7xVoz9Yw8rE8sVWN9Mc24NVeSmNaJ4+lxNwaIP1
7X8zISRK6L9pBJJ+JHJr8wfCzNepTP7gfl1v1OIUq1UYRhbPRdqRaDQGUCF61ZOXGYdqHj963sqq
oJ8PNTFwr60J4ZPhNm9KOyZowbQtaAU8an00dadggEorDx0aG3VgQdAh9zVtMN5A0wtEk9N7OzI2
H4S5zg6sdd67XsJNA3ey469VXM57vdaqq9pq0lvLKNSdntXqXQyoLgnbSmkDK+vHBzRc0ZixK3s4
FpgquJ6gRwXhoZE+gXDsphvG+Hs5l8k+nzr+YjIK9j3FtXeJU5KrORuMd6Nr6yAvoCy5wzi4E7hd
AUJA20j/5HZbb5IY/d16ykt1JlENOHvgxkZy41Cz9ju8OGJ/Il5/VbhQPPWnodMeQWyhSS65c+Ds
EjrB8Q6xLsxd4Cl86hRJNYEXijkkav8jN9BiqyDrpu/RVm6D4TqRiVcuazpzjEViTUVIQHtUiD1g
CfBSghdO1OVIJ0ntl8WDPUez6uwmeuMqv42s/1zhv/bEtLIaHWtOuI0V5s1P1n5Agvvl8tldfvHZ
ijBDoi4FT9w+gqtnLSlJ2SkElePk8A/qCmy00sbm8teIZlC6xQUE2Wk0mYQQoQyAjYLfASdKTcJp
am7wPu0CN7WvSqJOvq0NkmfUVgZkLmV+9HZx64mhO9HzalKgBRZp1Ri1rfYlyfvHsZOBmTd9cG1H
OAVF3/Sjq8LOQh2ngNfcaYIYoisLVWT/d3YvHTXauv7WBkUX1LSFUcwjkaWhcoEtBKlYARCnVhxM
jAAlD2njNx91MB2Uj8uu8llWOvuIv/bUFfKkqbFTI3atZa2LBnQVVAgqyq7eQU/Ed/+y3smuuE2a
wOU7GbpyK69ACxST1ngJ4jIW/Gcqqt7sEO6i2fKep0Et/dixJevbtIHaIIrZSJs1sULDk5QxqAnT
yJ0h1Or9rcvuyU2fXBkQkqOumnQ8fGFgbKvQcR/B8B4QIlnFVoiCVOi/qxDyyd6cU9YMOGnGTCNw
qt73tXnDyHxdDObeVPODnen7y46xtS5kGCgrLc2GszdpVvbQYiMcKYYy+HbbHAzvtTIM/7KVrc+z
trL8+SoF0FyukJmXNErS6Z6N8aPDkz9IZKBqifsafGwGpJlPTYyk60mXYSH4f+7iJnspTCu6vIqt
QLg2IcQLng3arKsw0eXpg65PAapnO8+6VejBpo9/YAuyBAAQgKAF6OvT5WgmNI2gGYbWTDe+qjRp
/Sq3+5AbxsGiw31RgSD1ssVzUgRcWItSLWK9A9KJszhf1C2fCS7IfxTO56N9ZQbOtXZd1gHfa9fe
jt4APZODut3AwCqnYV35OQ9lKN/PwyrGqvUPERLGLAOzi4NBl6jGBFcR+1XjDyPGqvHLHpI0dCKv
9kHyD4TLPPjNlXPkj/KhjK2Dsf4RwgcoAYExKK8pOvbpLqZgsVZ0TF2Zx8u7fo7XEnZdcCqSYYK9
X3J8QoYkHDwlsvDg86tRN/wqqUEOalWvpIeWG+sfNCDjw2yodnk3gO0AgguK2ku8fCsIrRcuXFKe
2XqpQ7Dwwb3r0kcz/ytD78qFeCG6dH0jueu3unRrrxPhHgbazhBUw/oXJjxG/P4L8ExX1p0FXk3z
pf0ODkCoxkiv4q3cabVKEQICmSiIpy9mxx9QJC1uStvnb8uwj4ORWHCPML/n0XI7tgH7zv6eZc3J
5b644OOfeIdVRMwQzVWnqGA/K6+QjKPGn75zyo6MQkbeJBNkSumx4How4UbT8+TeHSpJ/X/TxTF2
DwwU/tXFnlcCqGBhF4hnXP/IGUWf+QtzJQuV2RDuzXZQ2s4bFxst+LehtoT2TYNDfPkUbd0vSO0B
jUO97lxngnKT1U7f0EjLlEdoEFF0Zsgf1C7WNoQ7bBySCWRaBHjltCABmCx2ne3yvQ6N+qDhbSI5
hlu54trcsrErB/HIqCZ0wJIMxbxrzYh2bmBX3lXXSBoySyA780SwUKPBCpHNM04nF7PhKi9cHMBk
CCbFCtKq9fMEnPDq6Kvtb3OlL/HulzlLSESL2ajx/AdKA2qD72re7XBxF74S21oAFjRJdN30vpUx
4ZXZgccKLGMOYlncHJA/ZYay043qj6yAHxRDigs0Urgq2prFE1BxaBr31TFvSx8TmoHaHv7Ax51f
VoSLohhygvlEbNxodTcJhZBXrn65bGIz9DsLSxAIg6BmJfhcrvdc96qORl7heG8NwFHB5NbpXu/t
7Lrv6/omHqa/p15rJIa3v9Mvw8KN3ydqr00OnD11/ppKHfGO+4Ol7f9gea4FxVoHQKsz8Q+vmEqg
J4DdUZT8ztPqR5aB6ri5rsZmCmqnuy40XXK9bS4Mr2bVcXC2zmUQILFp5ei+RDh7wdx6b53h3CfZ
LBun3nzLAiu0YPINfD6xsgrqDOp2HQA1+q0NHFl7P3RhdmuG/a56Tl55Gchq35uJi2s7eDOAgemc
+ljPUGJp+4JFrflkvC6QvPmQfS2ul9kRNyJPViAvRZw7qIv7aiFIxK0FYSvhpE0jd73SAbTGYy6S
whn9QGXQH0yMELSa/bPUshdmgqn6st+cR8hTq8LJU2wttzS2WI2d2wzEbH4z09dMd+4aPDz9hE2/
Xzs6tSjkYJMKIgE1zwGUm5s7Z0xvzUT57SvzxISIqHDR4jfTmmJRefPuusM1bhyJiXPnPzUhRN+R
6PVYaVgFtcmVbVc+G+nOdGbJGZM4xScNzuqmrIfEdmooekZF5/le/Fc1zD6tvlpjg9LqU9X+9mAD
AqMGADkqGkg4EElOb2YUjIHu90D5b4+tTxQe5KkkUG0guk5NCPHQVuKB9a3KIus+0SNrn13VB+8p
vtEe251hQ5mu2E2HXjpwv/y1p6kAzBqYUQBUBnJTYolUnZoJoLkYZv+jhKe95I9DRHd5ZIb6KyQl
UFvZy957m27yy6pYKNUao8qUEftpDoDoDbmCkWbN2RkecPmXD/LmvkJcHiKNOmpEjrhAJzExJcUT
wIgsEAm1ITjq9qkLIUOtD9ud9bMMecAiIitobu0r1PjQTQZkGk96wWN0Vnpx0iJU1hBoh1ZlQEbg
AnV/qKUrPH/XACq3MiV4jjKYJKZFy6KustI7p2nTq77OqxvL5uyGD3F2lympFQIa8zyzXjvk9ZQc
EmPOn203tV5YZ3ESJG0CGGgxOM8zpW5YOzN4q8syvR97J5akn7K9EUJ6WhqNDSkNFqnMPMRafp+U
DjBW/Es2ywqRW44GSIQHrid07ByxrmwUxai4GT4D6SGeQ1v7YJY6mGh62RDW+XNkwSs6FsaSbMc4
Q8dnqqLrZCrTSCu9b47ZBLUlJVDZuPFPjQhfmswFA5WurWBGXtuPWTiMhwU4DjaxB57sdee/oLvb
XBdopFASRMPhTFiy6lk/eZxjbkL/GBKURIyvkgN6/izGolYWhOdinBCVEhURaCFdXcrU/Utyu8jK
Q9LxQZe43uZZWRkzTgP5wG1q5zqWM43OFZiWwDOmhlmH5KJFWsH9MW4ib/p9UUTcH+s1Lru8uq9G
h1atW9I8cr8nT2YA3uUv7cG4/YcY3LyeDtJix7IQMa6jKgoCSwzegjlIOGNJpfeFwln+GdfnsAkM
cLseerCsqmHxqLzJ1Oa2EiYIqS5kmZ94HWFjE9Sa0TXCSEPmdsfObEJqpoHeqaCqQHI4DQeJ1yyJ
xPn6ftkTdhQkUnHl1gjrw9XCZ635JDSPwx7yu1fSvdzyUIAKMKzhLTQcYuOS5yXPgfMDICMa98t8
fv0XoKe+uc/3Xijz0K0DtzYmHIdk1mOmLwvTSIE76pA3suf4RrEVL6LVeoRvNZN4wsADBeqjwrsf
vebryZrBYOQ1lp+odpBU7N1LatSgkvzKSucdSWsrUNLqpXLhP+CNScpyR3gWakr+lafZHiwJLxpY
/Hq5HPHm5kM7F69sZ3mnCo5MW6N0NC3PI+8Lf06DMrDfwGR7U/sohqIOfNmtNjd/ZUxI+63OatSp
G5PI0GInMCeAiJLq+bKNzYwEZ/LfFQmZvofRcDBKsAx1fh8U07vx0Dt+gsKnnwHdHBnI86z40CdX
Mqzq5v3xyzJShtMwxBW3tXqKoLCU+4uPhdMWJWeOkmfxVO4TzHgGl9e6df0isfzs6wICKV6/VjXG
dEAPPgI2J+zq0vQd0E7nsSZb2lZKgTe+YaGkCY57UXuQjpWnkw7YxMThwdDapV/0FogTlH3f1tS/
vCpjK/isrInKOFqtdIpOgNhOk9m0IOBR2Ad7UuydOvbFE2q8yYECwQGi8p6GUwlNjwrzrXhClk40
u9nPJIOUNnXI8DAavYmRvSKfb2Zu9Dt9mtovje5oEXI6zR+tqQ7Mvi0eaDIPOyC1prsYTzi/Nqsh
SPqCk7Af4+LFq8zJV3qDA+LQzZKi8cZrC/ogKJxhWA2aR5ZwKgrNnL2cDxg2aZOrNm3CfCD3dEw/
Goc+5GN9wzC6JNnjjQ+K2VYs1LQsBF6RJVxFVmrHYNOIGCd3NJ0DWsUBHYpwZL/fRlwQDpj7A2G2
o51JI4ymOylzry2jobejneEhKbv/txajLfLckKAF67kIGizUlDPTxexsnVTgM1PVOhjK5jk10h+Y
ZLB+f+usZcBq6YkiARBRasrc6QVkmBc0qeb3lfls5OqxSG+1zpDcwlvhcm1p+fNVWgOak4FqUECI
NIzfGfWeJXZ4+aidSxviOK9NCO8oWvHJ7BmgsZ3lVxz8OPRQRfaDUS9CbGiNL1Tj1dGofSOgIfrZ
I4rYjWRDNyP2+kcIeTdPp64EBUYW9XRfHBduKn5d8yvysvSNtK/NA6QPBt/dSdYu217h6otrEGZq
LoLaP91ZqJzSOyfohzC+1wKMxBx42GeSBHlj6vZ0w4XD7mlZoRMdkFDV7trAcere7zv7KxS2D3Om
v2Jk6zZXtZ1i95D+0w6jRwZfT2UdyY0Tc/LZhTuyGauG6bOHFMX80btgOkiJb1m9n9jvlzf58h5j
yP3Uhe2+03uA/bIIEqtBQcFLVElrLDIbYlEMD94OkzdZpBxQdG4OxXMDflLUpPtQ74LkrQyLqHz5
39aln64rMdhQ5RyfsefFLanaby01Hy+b2DwW4AUwMRBuGPYZvK40+JDbjYMpETxH7aCKxgbaEYuO
wwJp9K3jAA6jBy4LCVtPjZVZsXhUpNDdjQ2EBDWKb5tv43P+mIb6sbzpr9T9UiVToc6ohLLjuJXL
4HWDxz0qgEAyClmzTqGqgE1NIzJrd0S7S8njOBmS47dtBHggjHIs5HuiqyTouPAORkbn62zv2gWh
Y//++DkuchBU/L8RwTdajzSs8pR/vlub7crGtw7JrvfpDXoH4FVLwv9CGnc5SeKLDc0yG5IKW8oD
bgMmIdeBVc7ZLi9b4wECSE9qMh9cBdqp5XDjpX0OEl3HChuvHSRJzObOgkLFxPSxDX8VgmnOzLkD
HjOLcqf07eybo7x0RHb1brgmJPBwr2KIG9UgMd9tetdLytyA4HtF7mr6nalzwLssdGrwtciY9D8B
C8KOnlgTQrVaAvU8ZICbolT3rdgvZHgd0LTu9X9BLL+9MnR+UEuwwW+ybO/qqp8Z7yYDYLWo+ulG
Xjgi0UQI+6YZvvnd+NHfaIuU1M76rn/UP63Gd27bPKTRdN+FSsSgOywr7H0WMM4X/+sHCXeyBZZK
F0S85DP4eIcWasvjMfF2yi59ce9dPA8rJeyjbC+jA9/cCZQCAAvDTO8ZfA6AOZtVZguoqgd2g8zy
M/7WZ7gEcV0S5UkSYzcuwpPcW3Db2rVms2YYqEF7drh2K4JxRlwl5U8yjUUUtzXA4m5d74uxtvwF
Ah3UXK2u57ocg9TLO4xdFM5u0G9Sx4JOSk8lL+YNMA/qPavcdrn8Vo5RVgiVeYLsGTOX4az7Ezox
V3nUB2Dwr3dzEPt1ACjTcJA9+TZuVUfTQWEIDXgNX0JIEXice4VLQNjBbB2605mTHe3akekIblvx
0EHGFB9mPoT9j/usz+cRbqYXYB+Z+j2eZJJH8nJMBU/GM8fQXcyGgydG7ON6CVG8WssJ2nIc3PJd
kwRz4QwoP1THWHUOo1XZ17zvJPfoRkCEWbx4IGFrYihdWFkP9jXdiwf4cf2qESswKkwaoVFx2YE3
rYAkDyFDB+e3KB+G0qRNagVxQ+nIrm1ByWA/eebLZSNbhwQ5CM4k2uEQWxCWMqq2PWYNltIS9qWP
90oDrzPUkGmu7Cmw9bFAYQEoAZYERhAhDpbI4yYCzsRIo3t21Pb8wbhpbvMA800kaF7VV3NfP5Zf
pkMRyMgat7ZybVqIeKVazB1vekDJ2fSzTzXf9uLHxjIPlzdzo8uPaQmMt2FcCwwTeEEKJ9pyBjep
DcwJGmgQB3HXgCUkmdvI690hdFtFAysp9HExH5Ad9CIZI1JmoOhOZ9e3+wkyeHbbHYph5pIrfOsz
r3+YkLcQEDkCuqaimsT5sRwfJ9P204EFMZGMLy3+Ip7ItSEh1euN0TJSEx8ZVfSrPEv8ctYC1jKf
9JPvdFxyRpZIdW4OU8xwXsiiiZFsmBQeWwMGGgF1+3CGuYw03DE3qPFMOaAGdnFdVDpGFSbTvNbs
sd9f/uBbq8UQoAOgPsik0OY+/d76oKcQZ8RqGcA/wL8Gqgmdu0a5n4tvRSKTGth6NWAICAk8kukF
1Stu7qyPrdWA1qlLMYMxhwrwrkG2M80QXFxdmMe+sWM0RGX69xlMUNxZWRauKtfK5kJx4T9Vyf92
QF4caCD61JT2mwsKK8lH3XJWMBKBpQVd9UXx4HRXy9hzBkvBRwXcNxjm7IZ0e63J/MrLJSjFrSe7
s+giAtCHGUtI3J2aag3SxkzDTahH/Mj3i0o9xJQi3FcggpFdu5vrQkN9YSVflEoEbynMoVR5YyIh
qV9n72BmQA4ujOTk4bJXbgVa8Nr8a2f5Hau8wmqMttY9XLyD53iB6oz3DhSj/DE330ClfTd28+Q3
mMTdXTa7FWQx6IrBCM2BWulnCX1lVjFyz2Q6vJOjGVKA07QBP2wqG5OWWRE80UGrBdETw3gsiYMx
ToYAY5/HFvL1svtKZmn589V6Urc13b6EbwyBYe5UJ2ym/6gDFyAae6RmYAXqIf1bdtZkdoXPV+hu
C1lA9AOTpSJnfbFrzNCU7//bxxIdX/GSPga4IZozFbJKqt+1mp8Vr5etbKWAwKqAEwAAEhcx63QL
a21WVG3Gx1Jr7dGo6XujDRK+jU1nB80ngr8OkTwRlj211jhnkE+InOkOE/MgSYmDGYU1JEwhA+RI
BZnx5UVtfp+VReEuhU4vmGAZZmYT2l+7nflqWdBuVLkkmdjcu5UZMdgndVLGPShvXf0xrV8a+nZ5
GbK/f/nztXtPGAxjCkJ6a+zKagq6TkbetHk7rlYgHCBNMXQaJ8iGct6g4AwgT+b5MYeyxLMNitvL
y9kytog/Loh2zMqKkTwfZ6vSCADnHnBtvV34LPlOuiGYZ9X3FJkPbIXytbXFK1ebVwAnkY+UgMQJ
l21Pk6AdP1j/teKyzHWrUoHU/Ne6hCOk0Xno0ZRAvHNGsLHrw7eemrfUau7MIXlSjWb2h2w8jAUI
6CuMffpuL6X32HKV1W8QxyFHrygMdYQr2qDNJc6jq378Tx/PFfJmamWKzqoMZV6jrLGWbvKZw/td
nORuwOpKD5P891HU6OP/2lhXOMYOM2NtBMQtambIyjkcfTi18V6pqyh/5JpoAWqWCSideO9Dbxqi
a0u9JdOMH3mL1z1p0G7M1DHKPYgKFkMVXd7Pbff8ZVG4Qurea7IUExFRp/avWoP0u5qvGvWuN63H
y5a2giFEl6G5hpN3Dt4ivd4C2wRARF21SZB2w3U7Y+AsQ6HysqHN8w0sGia3Qf99hqbifTt2VoFp
z45V9xT8YmFR2N3eBv6tZMkdbfmP/82g4B/5PMWWxSnm6pQ5Zr6qttBUoVWxM+Y03beNbj9VnNWS
qLyZkZrQdsbgh4t+sdi97S1Fp+2EDeXx9GjNQBqn9nXXdwcjjcNBx0prHplxlwOJl38FPm838biS
bPbmV139CMF/FNdLZ55MyzR+/5DZ0xfOjGelGf9ki22w46MatcEIw5XKmSruAPmXWpB4MO49N1XC
zqsem1n/runtn7wscAT/NSjcebSOYxVM6yTCUNJdR7UrzagC8MP/NVaVbMhg02EBDIamAmhcz7ho
miLJMgulm8iqkztcGN9ANvWq1NTx5356Swwu8ZzNb7ayJ/irYqdz2pmo5DhMvXZb+tyW3b2njPvL
x+IT9Ss+uTGdjmUBVHQ+a2uxjFLIgWNGrSp7NzLzXnnO+DiGbh6jqp1qzV4FK3X4f6R9WY/cOtLs
LxJA7dKrpJKqqze73d1eXgTbx9ZO7Qv167+gL+a4msUpXnsGOMAABjqLVDKZzMyIcCZj9UNGt+ZG
p4Cz7fPY3Ox9m0eZvzafNNo7cUGXLFn5+JO+1ODiRJiMZmZPRyOlqMnm3nzw9C59lzdoxbWagbnQ
1l4GJ8CYKAjqRwylurWDgKqvBlVENtmlhxTI5/xjErwfsyBStUMYK+40iNTVH1zUaK5vpcqC8MVc
eP5Iwayd1H7nfPEcukF0z6qUDxmpHXAi4X+olV5g1lhVmrQcPD77mrJDNt0NGOSGRmYVGu4Li5p/
0G/olE0/nphc+AkuWM7MJYFHOavfLanh1yAycB4353tlrIFuvbet27oZUE/Xg3qsFC9fqU3M2qLX
oksARJVn133T45sZqX+TG/aDR9PIXmfctVnA8qfV276unopvU7q/v62KM02+1gAdkuE7Tjm0afCe
clJFnUJ2tpEJ/GddvpAfrSTNJ7bsdcJSaNzs02nYq69wfEXaIAtZ52YEhyyN3ba0aoNDFn3S9v1B
t1m0aewWaKkbRlXVe9WqhBcOcCEQGuL7NgCUblWhjzJ6b/vh9VMmtYI4hcYz/P9iClJPmw0iAhCz
NIbv2wKBme5hsHTFUZYlXFyf+D9GhPfAwGzodhIXQAKt+Ixx+s/aNGaHJm2izKrK/9EYPwVnjw/P
XGzWDXzfgHL12v24OVZCKuejU7fR9c2TujbnEjYNpHiXnXsTUCGml03CmPfR34p/WLU//W8m+E84
W4279ytifJMlFDJkC7Ruif3PdQvSRpt/tgruImcm9B4IR41hhrz7ZAxBlgWgfH4PPtXPzhysEQQy
w/Xo3aLX/De7x0VXfIw+X44k+J7ZbAw0nHA9y7mprbYDjZYxKKxIU0bAJghE4REjLtp5UzPlppfD
+eobvw2Mr1DIAy+P/z7rgv1F3dCWHqjf5kSm8LbrF5KauE5a+7Zm5ElnVgQelr8of5wtStSK7brK
gEKDWSetNXyonOyx3AdFVP2F2ru4os5WIsQ7vGqn3C+wcVNU7ZjrHcBd8TOHxHiR+Pd9HpHvoKyM
uofPIFq4p6EqG1VtpBD/0Jaes9UvMJ/d0MTC9Vji5U6gKXDd/fkBulilr/vAUvnQ/hGbFL1Gy2L1
aJakWm4dMn1pD4amqMJJlwI9H8KfZvhPWEpFvNRN96VOwHOaWMP8rVnmU2vrH68vRdYB8YAMA4uX
75uoM/Mb7Owkz7lWDBRM3Qn9xEILkmERBRHabt1DvYvPT803Q2ICRaQ4YpK8Ar1RVDG5igFvN781
69B29tOpzZKqMPuYYt5tp8Oh4XXuYf05F8v7gla3I+BRivXyPyx8Ow8KpmBKAeMALAuhfjPHIV+J
DrRfstzxOZXhgBnGYEr+P8SSubdfsSUOh01b3bYdRMsgh3LDM0QeREgdzm3AoilUT4PIwjIWB/Yc
gp1F7074mNuylb3j87wpGl8zDD+M70Y/pDFofII9xCA6Q6cLulToYRyVgGzukRerdZAmGhiS5pSh
bz+pwfqKWBzc6IO3L2yeaNyGdhYUoQNZTO2nmv5UckQAbIffIgfB6IDYqqycHvxpLVarO99aDaQp
lR/1xFdMwcmACjADXie0JQF8vpi68Oq+22asaxyCPebf0X+q7grAwox4u2e3qqMhiS4eZ/cBX5mO
PEE8+YaRZd02wZ63fuv0UwZJjOtnQG4AzU4P89/Q3BTOHgFlH2gVESXrNgMP22lzm/C6BdkFijXw
thXXKsG8/ltfgPJAR7cKsBIrgaCtdWgTP9zfmyc7XF6y6C/CPiZVINOLUpYPWTDB7XNjamqCAQAU
Ow+r/ZHUmMa2FHSrcjc4MyIkpNaUrbRtoNAApS4ok2LyG5rnQXs33nE2qr9KdbAoG9MqaPwB7c29
/ywwF6Vu97SEG5guNMKGL6mtesZKz8+ZBaEmtbilPTpQawS3b0zto7s97fmP644gdTXckfBj1IYB
/3u7iGopq44uAEzZ9rGvAcDrPv1vBvgPONsle85NA/zzDTC1fQBfpt6iOC0yhBpEszhfh2HBp8W4
5u+r7zUFRnw7kPdHJjqw37UypGNY4Xp07jY+dn+ooiwqb8v35gH0rmUwqF4osm8Fjl/gtwloSy9g
fwMuNFLo8D403pHVGEll7497rikSOH5SxBgOIwjiAGtiwcK5zXLCvH3Cua3Smq3RBjFMGpTN+pkQ
ADa6fFsf040WN9c/ovRsAR6CXIonqBcvynoaHGtesTryfoqGZyccf+RRW4JoYH7m9FvNpPio0gB1
blE4zW5Kt6zRKB87Hm7AcgXoUmA8+0kLvuageRwVubdyhcLGmhu00xuMJkEhZ4nIoQYkFdUijrkl
d1NSJ+bz9S2V+cvv9V2g67Sp3UdURGGPPKIIEZjWB1eFVVJsoi0OZxWW3XcFlGkT4z0LvZMTLmmk
hXriJ8NpUFO+yIIJL3/h2uKim+K421bmcNqSn4H+fnT9CJJz0fVd+8XVIfr/uQkhJE51XWSFDbrz
NWwhpxukTfCqxdD3NEKoXpYx6qgfmvV2OVgxOVYkQOXrp2qo5b/4yu91CteZjbk1ZreQKCleudbc
mBR9AET4i/1+O9ADTQhRXNeqjRUOg52bLC2mBWIKHgu4JO3sqUYw/ouv/F6UcAB8r12HPl3x8ZBE
YVFh9QP1gphrzmuRCnDCf/DFZ0RbkM++Q7JUzAxzI+UC94RjwerIaDxU1k+QGwhS61WDhE65qvTE
ZHOKmLLH5YCJJ1zWYk7V08xyZh9buIYkBMQ9aCqwWQd5XPxCubc6hpKC+a+iCm8bINHCmRDTLNqA
qALEQzjlp/zZjftkCewDmAtjPuisKfMs+SqBawWdlMExG4Jn0kLPmzQDeMhKfDO059DqOX9A5EUj
xHsCMkTDFhnKp4X0WNqo+PBXKphBxXXWBmbaiw7r5EzJcB6oqIM0MW5+DHdctZCABzTsbuvAHEAi
GJqvQN/hYzNFdJAdE7wcwQuNl7J9wf6UWjXDlGuOKbDqp9fdkvIvEMocDP+vAeEcllbddPOSYabU
LACAAeI0HIzyB7o2L9fjnHQl+H4AgaIEeUEhtGzojLgp4C9VpgeTvwStq8L1yN6+toX6GY/UmJwT
Mr950kYIIFAMkpebGfZZ9n5a2rhuj2n2ZOoLC4ndxVZjBp4FEtsdqBvImf95DcUDdgklFBxMqNMJ
MWfaxhEQ+h4PRJu1IH4op3jtyHpodbtVJE7SHf1tSuxYYFzf8f0eNDLW4kV+07yzil7xEOW/Vgxq
oHtCp9DFdD5GBN6muvOMoZ+OoWXRIKf+R0/TIlgmDTNzVr/EPnRIkiVd6nADPuHZKd0f111GGsAB
tgE1H0bnHUu8fcfUAr1bhdc2ORk4gUaP4MYzGBb1n7t7lYihbD85yAGieBhBu0i66c4IRM8wTTfv
N/uu31SYYrm+INl2nlvgv+Ds5aB1YLdkGd5XvDYzJ00yx+5pSpQxWnYQOBcJZjlQQ0Be/dbOnq57
mfWIXeMBoPmwjtDS6o5mst7VJ3ytVZHZSjfOwysBLwITubRgzh2zwW6yBmBVzIqWMz2hHHRzfefk
Jnx4NNrVgHULx2qY5t6vB7Qwtr0KPePW7HZFQiLLXnFc/2NBJOV194r2VMci/MJ+2XozvymKEtpf
5dBE19cie/CcWxK2a102fVowV5Aw/bmq67AygN3Oh3CsvpamrYhHio37dcTOXK4ryrKx+FCWVZNP
7d4l+lQyxfeXYdF4qPt374TAay7EWVwPxRArGW76Ux/mEe0OGB/wHllkBF0430I7CkMTaRaoCjHS
3QQODccWvncxl1XVmoNbBc/HnTCQtGTlwe26dx1ELLOZfpwgzXz960kLnugD/WtQzNfX1EDDH47C
uhBaEPtdnwV9iIpZFZr3vX3QvrBHF0zOHWAhKtuyr+mjHuCjSwQmCjEerzabTYviScfZ6hASOW4A
HQcXWS1qkYf16HaBUnBPdjLAr+ly2VwAfsQHOkBSPlldaCYWe/FIzfFT47GfkJRXgE74vgl3DaSS
cXcDo6B7FygQjD6OKfGQztI+Gsc5NNntsOhx1iinMSXh8dyS2Pvae9AC9yYsDQBN6lFx6Or3fjgd
QPRzqNqbQpVjyRoeMOiDZRD1f9CjCTmss3j2Mi+M885A0erdHrcPa7LcumE6JdMrhr+OGQNS/Lqj
SnzFB5jFwOC2gftXNDpZPYY9NVwC9uxG+dRFW/bhugXJ0XtjQcgdDc/LQM3i4jrT4mnej7vzlW1I
hwEYKhpfld1JLk9Y4wIpNnpUptgBKy0NUwYbrA2fnCHoH8Yn99P/ewjYX/Qv5vs9nG9aVFQijPO/
MFcV43hUFt0T0G0bhgH4v7jkLAZyD3Q6+N2dJntkHr0bCw0Ocmcc08P1fZUcOB+tFLSLkEGiAihc
dnnprNaOwJ3svnNI58NibGFXF39+4UFYHngZ7CVU7cVsuQUYK/dbwC7Tib1aeXPwWf1cpN0fZ6mY
9gSsUwfIEpJxoht2EFLKrKHDFOLUHVOtiQhR8ZNIWsCwgeIh4FRoMFwguPyhLUurhDSz3nlW0BEv
Jp3xVBHzy5htd5UHvpTOrYNBM2KU/G6AcAGpR72EAxLmfG6ey2ZACCV4oucbizMTTwTI8QSTm/1x
GvP2hwp3R8NcdN1TsPp0E0rrXtl/IOuk2vDLQAojmDvF1BtC9gVCSV8hPWPqoCsC9gWSO73muW0V
mJUHSLpltuZt1jcmhhnb/LABjBaUqVMdpi2z39X7aERsqLwHG9LoAUXHD/cJ6MsfdA1zf1rqV4ee
YYTOG3snaOx6ijl59sM4Me9kz9Q/Ms8xjr5pNh9J562hOxuA9dRZ87puUMw2zW75WM0QG6XjAGrX
bDuQCYWt5adNsyDT7I+llefBgJv8Xd86RtCmoHXanHGPtmV3k8Yw6/uSQgti2FXz3ZfhErsG+iwu
h23h/whZWY33x2JvBMwTnfFpAFfRwgzVgJHcBh8kQRMfdSLhYI+L7rilAaw4SJ9AoA/tedUqLkMH
XwXkvPHpIXBgCzfNNlSDxhYQMBgaChQjovHitg+zaz1fD1GylcCJAO/jkqsXdJ/t7IxjuWOXHCgo
RmsO4NbsN60i6MpWg/FpPP7QjzIuFEnLyc4LomP6NrXng7HdTIREravIO2RGOLkxb7egHSBGW6Pz
Tbau4DPwG+PrsoxAT3f/rJXqspTtGBcBwJucj2+KGO1smZEiQCIPeL78IW8mwCKo4uTLDj5I5lDM
AYwKUHPh42egurV7DlymQ3+jOd+XysdkGSDLKuaNy6vYB06W18RBm2zhyLx9X9rFTHIGxZTEciB5
uy99FwGceOqm8ljNeRFhYNMKMJcDee28UjRFJZ8LTSLMAHKoGIR7hDOUDy64fXsIirklCdDMDnN9
PPT1dLju4FIzqKxyuIftgCL67RJZ4/ZznqHPgOpgYIFra0BDyJzfX7ciqbujx4eUmiMvUHIQL+HV
asDks0ATZYr0eH2ikIV4ckM3oYfufqRBplaB4T/8bR7DLYIuHxAMDG2IMQjvGpvOBSw2kIyEULd1
M+l7MrfFZ0ac456moA+HotQ8xJmRvvdJZQYGaWND35Lra5fu8O8fIpavcjKPmttTCCAUUF2EjJUR
2rT8UJrQrb1uSXIuzpcsDt6yyl51zYLUQuG2txCWRT03z+6HnrybF/Ltf7NlvPUbZI8lWw280Ob2
R9VAxaQIjQ2Cxu2kSN9+FSQuPiQ4AnFfQQXhguauMgd/MWZIRi0FmBdK/9HcvC/67k2B4aVPkwF8
C8jvImdMH1uW/7y+zMvUH150ZpxHu7Oygu0B7uQy9PowkZlM9cu+V5Fvr5HBPtbFj+u2pI5yZov/
+5mtBbTP2uoAB2W37zWr+tb4935u/01YOTPCfejMiDfXU0UYvptjowtnYlppeAbXtOKjSS6BN9sm
RmgGkELtQGiKFmnIxs+0+HR9r+QB5Wwdwpus67Vay3RYGCJoLZqxGXVeAL53cBMl+qFN41wpdsj/
5DVHFCKytaJJ5FQAFrpUeyw7AwncTh/1bT6s+nbYsjVp+j/vJpz7H5D4bz9XVfZGOQ3wibRuX5cy
PTj+/nx9K69/q4si6qa51HY7xKexHkCRn6Na2+wqsRSVESFc7FarrxMXivT2ZgozY9nDrTAUK1E4
BZoTb3drzkbPohYXdsuiGnT8IN2F+lYZuWHlJxmII9VjsZIyGfg+caGB4QLNK7AzvLU5sbK39grC
OsCrJHv+YEajE88JHwtcI1u/t0AFEdf9nXqKSbpcAEcMB6UWNGTFVN5uGRlsUHNCRwqaxz3p/lmm
FJhXLXWDKsdLAw/Ju4p59+hnFLG9Fo9ent/hMfyQGePNn3uRAU4KdFCQXF6o4WQ2dTR9xXU7aDV0
ELqA9KosWXa9nZkQL1I3BfuFO8BESfPjXL56JVhTFj9qdRUaTmoJWgsuWjGYfBPLj+akb/7CiRwx
kxaCPwkQbSi3bqDd2FRlXQlkGv5zZksIyHllV8vCdQrsXjvgY34gXJBQ1w+uPyQjHU6TSWJjdj6n
Rg22M0YV9SbZyTy3L4TqusoMu8yg4pbRGuIV9Wu6ZIp8XWVCiNVNX1mjafLkL//al6+zpsguVX9f
CMwU8VHbKcMUGRn+QXuDvPberv/FxXm2T+LAcdax1Cp2LKJPP6bgWGNbeagXRQRTrOQXIfXZ7az7
AP8sNoyYSx+VYO5oVRMwKgtCINbzugVQGCHSwztzYW2og0j7eijg2y3ek+c7JUThHSKwINGFR5G8
RrmpoceFle9soz8hYfym99AYpc0XQnqVCJhqbfzfz3ZvrdNq8h3Ew5ne5rsVtiQNri9NlqJBZoRA
lxssZxgafGuhHYyicjOC79PdrN5rm9/V6dN1E5JmMA8Iv20Iq+iqYfHIDhJiTHwYaLsUJydq77Y6
AIFLoAbIyGPdb3PC/bWzHH18ZqCnZTcsnIh20vv5XUvKB78Hg+b1xan2Twx2XmGkugH/rtMv2ewl
ULMJFjBFXLei3EIhpg0YjgC5P9a0boeme9ppDGq80Czfg5c7ygoSF/XPDhQfbcPi0V4UV6FqkUK4
W7KRFWW1ISPYb7xtCbwpKaGQdX2NUiPgN0XCYQOwLdZAetMGm4HFqardKvBxfwS1mX+arVRRNZKe
KXAios4Csji4yVuP97sMI44r7DAIBeW7k8wq6hjZSiysAGgVQG/B2PrWQj7uZlVqSKA6S49c6t26
dn6LOtj1/ZKtA0p2GLBA6Zxc5CcmmVu/hHRPQs3tnsxrNDQqfi7ZSTozIeYnYDtD3pBBh13T9LsW
sgS0ey2hVarUEJPt2Lkh4ZvUaw6s8oa1pOMQOeW7Jdug6qk6q7LnzrkV4+13cYyZWfOO4hd1rCd3
JuHQ2C8are48v7kn6VKG7eoovE21hYIvYJSp7jNzLZPNcAKwhgW1UUULQyH8zwmFQOr42x98IcqW
jr3PeosaYmGZSW02t9Rykusup9pA/hnPrqN0dpvJKnmZ0iI07MxiizLUgG+1nuTAhtTk0TM1L1hn
5/t1wwpf94Uo26dzRUCzg9IhJZ/3fCgPpbWphiFUTijEWHMdc68xwMi0sXcamihDASKV9tP/thIh
lBoZGCB1DUdq8tOPNNWPra4qJsvW4cIVTOCqMAIm1lntGlX5lk8e5qb1Yhb97dLrX0itgo/Lvglv
+EPlVfdRFRe2S5sa0IlqNt5Hfo9WVD/PwZJbf45vgnrHmRVhv9heAdxEMXzoNFngrmXgTB+ufxHZ
CeVMRB4oASEVIpbEKw6rrB0LT+zhfbEQNBF+tGDJIirpYul+ndkRok9qL7QvxwyEDKb/QgnJg7wy
FQdUWlrEBwEjJ9p1uBeEE7qDn7KqPWxXZtsxqcbThOG8YLfJaewh11Gb9vcOuN6D1rCnZdEVzyKp
551ZF44pxrx8v+qg6+rtnw2fRbM5Iu+f4usfTLqRZ1YEx8utgvipUeAIaW4Wb1MFcVW/V2E/pWsB
zTDUYjE3gMbc21g3zGMLtgfMaDp79r5sKQjDJzvcMnq8vhqVHb7as5g6EiMzCHcLozw6vXtYTDts
xz+Xh8IxOluN4Bc5zX3NHKsyYRj6RE1vx6TH9XVIj9GZBeHba2NljqtXQo4ToKfOPMzpltj0G/Rc
wuuG5BtmoSTjuGgsOkKusOgu+LN70Hk1pY0eEkiuw33QTuvmt4pPI5mO47sGuiLMrvzqY779NvxP
Mkwml0nlWvujNRjjGnbgN7nRDLYfNJDcFgEQIHo4zvkOQl9qP3Wemx4azSEHF7WdcFvy8ajVTv6h
0nMrXEkLbae52RQJunzz//2h4lN+Yz5GhdiAYfNcP2QNiSbdu90s52TrKtS+tLwDUgU+U4ZducBP
GmNJFgexP5nafDgtXvNggUQdHaCBhLnTVh+syQVUyWYol/VVAfKqPPOOmALQFZ9HtujzHyJcDdNc
1AY18EMyt/juYKxgM71PRT6GfsEshXfLYs65LaEgY+1eZ9cu51JkmRVb+dQEuGENhRXpitARAje8
xwlkhZjTjKur9Zyi22jacCu/0tqNwNBynFJfYUl2iH5J6RGgMy7Hw3VCoIxHYCkznquyO7X5HEw6
UVxH0l0DRgEMTr+sCDEBUyxalpqwYs/OHg1pB5nMxoiuxwP+mcXizPlShOugMWd3c7mRfaagK0bZ
eHw0s7hlGej9xqAbVegk/gevGRT8bkWNya343untfddCkmOYD9T5xPIvS6mEHkpXxw8bnwkxgFp+
G4IwA+bube+VyRKDuXOKIa1Sg3KhufOH2IN0lHWcx1B/6T/XhyJW3RpSLwE+ievPE/viIVu02sb0
2Ydag9mFljl+H6wO4av/9hdfkA+gI84CPCsCsJou69Mt05pE76ebXneOXbk/tTW9XzLrXTGxw1Qt
ihqxdGW/TYqDpIBHZz2uLDSWIc3krlqYrgmmpBWuKT3PZ1aEjzf0dMTsM8hD4TKnoW4e8mIO3cqJ
UByIr++hakHGWz/BWOzguRtM6ZX5tas262SmzhT0M9sVWyc91Bx8a+IKBtWIcN7aisykQtaFtzqU
Ea0Hoxv/atuAAseoFUauxHnRZawssEO4FO1psNZP5fKduTuKD9n00NiWsh3Pv8LFeQZW34H/Ac3s
ClF3M+qhtZsV7lc0ZeAX8xa2XXHKsvLTZpuxawM9RpqndWMnMyusgLnGolix9JRjMpxrtAJhJeIw
OldLB5SWcafO+AlmY32qU/3GGqyTXdefNbLRCCquClEC6YfEABiucJPHF+FO29p17QqMtf063QN4
Azz3LzoMfHwafx+zDhf07h3r+83OELyaqQA83A7s9JnZKmpS2TqATMPLzcGUtiM+4KC3NjQ5D5Go
xj3TXUN+W6j6Z9KHFcp5oJ/Bi/pyCKydl2KsXAwvLdOzSYcjq7cssCnGp/K+DNg43Wl+fYfYFrok
U1yjEiQlEt0z48KNg3kmbYT4Nx8NaF712GwADMoOnHBnoAcdJAJFrOqqyDzy3KTgHGkxzmnf5RBC
MvZ/0gWLbdL+llTe97nFLTcjKw6o4SpQa7KAeWb117jw2WNoc2226QNYpFsMvUYdqEiDdMNg69ye
emAXFEkQX4N48HlnwgNMFDyJ4mNZT/d5rZydgsitXG/MenvY7B2QKwN40MXvPlaF9Q5i1M+uBxTW
9XAtXeiZaf7vZwsd120wC8onL3xIp3p2GfoZjTMbOTPVBsXdIHfeM2tCyC6mtqN9j221yRLVHh2D
vYF4q+MUWmBl47vCWp8LcDEHu+69r1fVg12WMJ3vs+C+Ww0qSPQZMS92M7uf2Gjet/7XrDbuGuvr
9W2VflFMUPMwjmgujsgt49BhDhSntBn3A1itv+10e/R22gVOPvxIq+KQatmrU/SKN6n0tPy2KxbK
qc2p9luTJto2YKIKUqy2u4dTQe/Aa1OHRW4+gn9VYVR25WMi9T+LFYfjcgzsZBSUrcnap/7J91ge
N53dPlUUIxPX91Xaf/pFKOJbwHJj/PCtv/pFSanmoAM6xdqjG+/HJRjjHmQ2AE+rkePS08HhjxhC
QY9GrL0wZ193u0BLt/Gr5tBiVqEPWdF9p8xKD61psyOm5/xkX/I9AhiDBjrmIo/m1lmR1+V4erP9
J4jd8O5Ym/VUjIYKUyLd+rMfyK+ks+PbE6Jpi4fE2Cn2cKjAPK8D7+HTv2geoLvz7z4Iuw79gU7v
CzSS2uKm97xwml9G48msVLebxH1NnBY8JlBOwVCrkKdikqGENCVqXU1b5kENcEVg784npwQdl1t9
zjD5FnRaragWysLSG7NCztouqFp4JswOJuS1oLvhn3Y66ZG16TSsRh1QucbQT51mFmFvV6Apo0r5
bdXSheSvA2npZJpDnRTFkgeg9ewi06bWrV5on+ZmMUMCqM9hMlrVJLYkawHFkQXBKoQq52ISm9ie
s5cW0uiuthNmDw/ZpJLLlMTdNyaE/QVLaafNNkxM83yqIcpdmfe7y6Il9QLaqWh4ZZ/zjTlhK2dz
TykDdzrYldbm3mqH9QbpLFTA1yHRSqLHNQjkXwcDnN/dPgxR2bS6IiSqNlU4l5g19bqMYMXV0oat
XwX69vl6JFTtqXAknb4fam/ge0qt9nHwsuwdWgtr4I/rj73pl0NjdSos/3/ZWQ/MBOgqo/IpJGNa
t9pp6no0gfq6F9K6XL9W3RxAQygCNQO4dPJ9Cspuaw56TqqQDVr6528FfNt/f4EtTG36wHKydM/A
zKZDtlEHefX48frGSkLqGwtCDMrbgWmWt+PTsepAIDa+kcdV/3bdiORiARW8iU1EXRf3mbCRI6nT
pVpZCyJnr4lmOmCGsPxBliYPskoliSL7bNDCRZEU+SVsiXWNuQIgeOlqmmRj+WhsYxm1g3mrDSNg
WG4XjRkNybZ9ccrspqCjSrxZ4qmw7kMAxkZue6H/qBczBil4gFnsLvENUGWxLWzAwFxTFjiralRf
EkjfmOP/fnYlFmXuM6hRoCwwPOGiwbhmcRhcUOwNWpz3H+e6VGS1Eod5Y1D4ls6U9Vs94XLU+2ip
IRE6PrBaJTTD/4jwRAAgC89XnvdAQkkwQksKOT0dq6JLH5dVHXmDHbXao1Z8x0GN6q4I6u4v8uVz
o7/86s1WktUF0wBWZo5xzSGA7q4FzNve60BXpwDKXz8Vsp0E6oxDZMGfcdHJLXXIbTNokibzhBpi
PdxRvz9O6/j5uhnZdC9Ht/1rR3ARqDfvNF2wLnZy3WN2rE5gG7gFQqdHG+UzxFZfPMV7UuaUnFqS
4DWAbyhWksgAOBMyKIw4dn4X+HV70kvjzp+HHls64nrAEzeqK9VKJWEGaHg++oPhYVR0hJsQ1AU9
EAggGtgQjb3CjmcrC9Y1D/RBNdMiqw3AloX4Ar3LS83LcnXd1HAxgEZOkGfY7qywOWUnTiRVjGBw
IIF6QlwWWUDTCHI1TvKPQYO3R30jdjpZfObNLr1Qx3UV+VBh9Yb5obQyI8qLLrruOTIHBY0B5tFR
AZeIjDlQFdhqGMwZlF69MiiBC1YN9EuNINvGOINjXSpYze08k3pE+qJj2Jyu34vxfgG2+vpKJAkK
vhGGsOGVnOxIuOWMdtMgnoMZkx3ds5e9pM0h3Qf2xwQCmGs7syIkfrU3e47V20C8N+whJ8BZOLki
eZf4AEbnfsGXPM4KJfjA0ox5mVELM52AA3RGH9ra54mYwQIhYEefFbFe9v7EwB6KCDjKAJSKGEyn
MfwCZEkY2rPncTl49eifmJ1Vn73MsJpQr0b7LtML3wkKrV8igAbyuM5qkKqZFgSWARGvM0UdXMIN
4WNmFiVHXOMgrxVfqbydgbEYyAGxISA/zXhN6AftyYsWcL8vX4vvTVzEKhiSxEkRVFCD5GrLIG7h
n+XsakD+kGKADUM33dBi311kMbsxdShXqdgNVZaEYA1yZsD/MayG3sUe+ZNzOxDv2VpqFVepJFa+
WZFww7YlZfuyZqhC4/CdMP8HjIntNAFZVnZ0mKVqX0jXpUNx2YbyKOBHwgnUHBMJIOQ3E7KtS2Ct
LrjfXDees04l5yFd2Zkl4RSi6++bCxD6iWZnDYql+xo7rAF3geXcLcqHrCyygNwPQriYVyEXTbS6
hZh6Q310tKru45QvXQi2mezPAzFoZMAAb6ETCX5bYfOm3BnShhcknOYdK3401RczVxwr2a6dmxB2
rVjSzPEcJAlrF3opC+f6cdSAOVKUVqSn1+YhBXAYTEuJEWXfgbdMex356pc6PxA77h9onEegzoQE
hnvUAEyLofSFurcicuqSnBJvAnwigNZR1hfLzvM6D4VOYVk71nXsP1ZPLYZHQAikHdbYh+Dew3DQ
fkw/rbiJaahiu5T5/7l1vv9nEcTv+lKfl7wFPPodm75jsDKYCsU3lCUlb5YohCkIbVtG5QJVwE71
c+OHzYHTvznBtkbNMxoWSf3iK16o8nWZCMboVOPNI1xIupG3q8Hfj63DErPyg5x10V5bihMgO2Z8
6uU/Zvi/n20fru1azzSsbB07vGsOIB+Lr6cI0gNwZoEv9MxCabWtZSFxTHpzfCD+K2u346I/9uvP
63akK0Eni9hcmwXNz7d2kG1BeiODG9YtYFo6jfRc1WCRpN8OoHzQboC3YxxVWEo1LxPI41Hgc3sj
DVyav4DXOPLZmCHBWk++BUJANK7D6wuTJgvwAgM5sedjDlIwiwJNY7fO3oO0aQX1Zx62LyCJCuwT
BXus83TdmmwbPRDkgCDCBXm92LrV2trcswLnqSfjCwODrJ+RP2+jctoyzKdiQAI6YoJrQ+OCQF+m
aBNQAARU/1ai97YML3+8DjRpXU5fhHh4Qb4OJOhG99wAupQ1j7SvY9crFJFPslUYEAQJGvrBkAgT
v4tZwuF6p20ToBY+d1t9HPPpw1+swgV/FbqIBJTWwgVV5eXWtl5eJ5gNzEJomdS3PZiFFN9cEsFB
oosvAv501AXEwo7TdrWP2TPMbLokzirn2HdPpOsj3cmjwn/0ltOQm8H1lXGnFSoRkOpAExhvB2Tv
IqPmsi1jvmkz/MzVT85AysA2uxPTXMXa5HaQX2IwACsUd9DKhsHQOrNHr/BD3Q6hX9/6vUp6T/J6
wGJ+GzHexp5hnxipmgkEqF57wBeL2HI7ZY/GsAWo3iXXd04SUDnQB2MV4AgCT5CQYY7UyHZ9x/HZ
MJk82eaBkqGK82m8Xew8O143Jiv6nVsTK6VAtJcgx1jaxEzNYEzzY7cYN5uBfA8cgCV0sY271NE4
LesXJ6c3161LP97vpdqC+2uFzvTWmGtQYdY3ffFOK7dAy1SEm9Kvd2ZF+Hpoibel5eDrZUMOrikI
3Odm+rjobMR0vgkomqcK6TKLJgHFApQgcd7EZA1XojllGfSNhpzsQalbh5rVrwurvvb17oYmvOj6
RspqVXgfgIkJ/NGcSIb/orNbGAxkZG+gipmAFuSGgc0qAJ7sZOXbU5OZZmCWy9Fuhxdj8Y51PmSB
Trvn1AEO/f9I+7ImOXWl219EBJNAvDIUVT2723a7/UJ4BDGDmH/9Xfie2E2pOKXP+7x1REdUIikz
lcphLduUaNTemcIOLfhlxFQXjLQZcQA+W5IGzkZ7LAdgzRflQ29WkltzzzlvxaxWtFkwS2IO/iEV
l0wDqGUjv8vV9l9op2GoyLHgVqYXoFCdUaIPji9VyFK9dhNnvMe0wrdkKN8kh7cTd+Ah9I8gsR16
oJhAApdiA1RT46AjBGAAMv2U+Pazca9/SR2vOignTLXdOaUnK5XvycbECE4KAQ+wGwXF4ZRPTkZT
3KMlcCLb+QUK1LtabbucNzdqzL3SGiSx756H28pcv2lzdnkzZnXbIZQDiv3y0sZ4fOD1N9i3CUUW
vrEK46+xaVFWwDGuPeCmfUE3owKh8v8vMmYLkjG4afmH62e4Z/EEIEcroQ1At8SXZttwex41FJy0
/K3UQFCrKC6gav05Rx7X/nxd2F7EuDaOmRqez1S/uFx7p7I6Ez0qYfN78NlRO6Ih9Jh8U30QSB6S
8Lq0PYO2UR1Aho6YAF8W7iOdD7FdRGUVJmqNWQ+SBDMbmIvgTmIHe2qx8qahxIzmYQBqnKtFSpvB
aTQIqjvQZgPd12r8qP44sUQSm+z5Dqg7MMNQ0cbcmRCgIh2c91MCnW+X4phmyn055l+ub9rlvaoj
77f6QItC4dAkf76YuB4mJzdYHWbOzLxIrfiBKpPutiugoTqCShKJcKCY4XT9dKpjb+wwMH/9Iy6U
8s83gAQJHVkrZbZwctSp7ErldhVGGMb2NKM3jzxaNKD0IIXQJ2V2bKtBVse7OMVVKIaJtZVHYcXQ
Pl84zRba8mXOQ0oKD9VLdyz1oJyCKP/r6vkqCVldDcE+MChF16X36WAZI6nCnBqPYPi4XdJOovu7
i9mIEDwVndI+zfSkDhMOWqR0xhs9BSSQG7eTCi+dNIfrJyaTJ5yYYTYUYRdg8O0qBaBRezR56mV1
Au14uS5pVzfeV0aFCnlWlEaKh1oeJtpdpqhBQbvbRX/NKvDbKbJL5sKFnJ+U6B2tpJ6naLbwkuqX
2Y2t5TfwaD87Y/63F4sgR4j0MpK0jl0jCkq1u1HPfU2xvXl+0QbreH33ZAsSlFxdzBRjAEoVxpTY
pz7qZ7cvOMhRiAyT7MJXCUta/7+5K2tKyrmIsXVWDIxN3Sm+16UlS2rve6uNNgiudx5pZlQm9C6f
My8F7P2YLbE7KXnhYnzzA3izAjPVDstYHxpbl7yzZZu5GsVmiUtdp4pZxHU4WdFLr1Kk7s3XxqSS
IEAmZrWIjZg0mwEr5BgVHnHUbekEKrPRA3WP/7+phuAySLfSWFh5HaoN+tEaTT80KD8CHVXalCtT
DcFZKENaKblh4mJW4uNsTK+FIguc1o89e8Wfa5/YKGqgwW7JgeobprbzWwPUduOQ2yKOjmzIvplp
HQdwTjKWh/W7L4UCvnSlb1xpss8PinWNnecr0ecco8et09tfwFIGoJae35Au/9DFpe31HJ1/YGyT
NTrvK8m7bMHcCjvHBdlmGKPtnA+s6g6sSI52LhsCu5xK/LOx73IEg+tszJpVudUA5Hu6ax8BH+GZ
YBKtnvIbKXfpGmpc20/BvjB8TYAOCVnqzZpd1L6vsuxwCpObRGJjl+/QdV0oeQMSDQj7FxWXsstI
TtF4Epr32pc56FHecSN/AWY6EqpgVZFiAu7dmAZycxRPTrQ2itFpbU1pa3VQliJuXWd5oXmOKtlt
Uk5/GzRiZRtBYpeLnQGaq6ywMsOyPBOEiKqsS3fPnrcShJAxS2jZKRlur5gVfqQsnj3LxiT21Hsr
Qrgg9TovmjEtwRiRxUAmV8iNOdmPraXLxqtlaxFseBpy1R4sjFdn8+Jq3W2ty+LMS9w/4UAEU42L
MrN4i2z96M3elN0lP/vn5iYLIrAdAgHv26A+8p9JIEN4kG2hYLlcY3FmMnAs2zwJ8Jhx0YXhabIG
xr3wbHtQgs2qbecs/bp/ZaVoAeOF5ZZZ+rOfhzCJCSg5m+H5+r11WWEU9lO4H0FfFw+aAwUfDivl
R+ItmpfiseBbfnHip/HRXPzoQdYhIFMU4bpMAd2ocRPxDVeVsNX0FL2Gzev1pe1dKNvNFC5K4MVz
6oyIbrLUebLtenGBNF+6pcmfOtt4qPL0yCt+y5txOVyXLFEWcUCoSbilsALKkrbHhOnotu28diTe
dSn/5egQv2HWS0W3iXB0qWb32Yg++9D6wL9VwXLQfHJMH9uV/zs/oMUpoLErOzltLzjAcMU/UoWj
MxdLRQulkYeV2ZivTq3YgT1U3QdNydJDq2mKx5FOOOT5kB5rZTQ+9ZP2xWyX8QX4t8ljOWvZYdKb
3ItLUmASQlNBU9K+kdFix+sbtK9k718qKECiaUxjBqzJiu07jSsHpdQlBfr9k/5HhPieqoalY3OJ
I8h7857nuPZsTN4DpUmWzd4XBLIF5BSQtxOzJItpsZFOFi48oz2ppXWMdRpwk0lucpkYwQFZejaO
wJ8C2zoeb168RDcdb75Gk7lI7tX9C/x9PYLu4omRqGrbFOGim72rxtocNMWUI3PmJIHBkbH/N7rw
Lk/Q2pjaLIo67B/a2oIKJF+VLat97avbuwhB3YCpp8X9ZCMFor51yhcum8WQbJlYs6k63VCyEb+f
kM5Lyt5NUvQ0LiTIetm08a4aoG8Zjdkof6Haeh6LF5jinNNFQSUDjUf9cG8COasvZPNouxu2kbL+
f/M0mwHPEY+rFL18IuyN0C//4sw3v7+ucvP7mH/CSOaCDcsm3XOARl9Ykpq3bAWCufSoRA+00hGM
1D+L4chiSYvk7pFvViBYyRRXTWRncRHG1m1kAVwZUC4J/0wmWalTthDBPJKSEqtqYB4TYEKT+sHu
pYC7q86I7xHwnvyjU4J5AALHarsBpxHdJ0/Kl+HEbvLX/uCE6h37gh7E4PrhS7ZOvINTBlKsrCdQ
Lu1k1dWt3h47lt4MieSIJDsnTqXNVaXFzQglpjU79vUYJDmT+K4/v3Fl6/5wyW4UOaVmSxUDasAD
FaTUpmfWh5H45ngaGDqWoiN4ovzUzQ5O6hfVqct8Fh0w8SjZ0lXbLj4DKCkWxvHB1iZ2eNgo+ymm
AZLEpULVeCH5o2Hlh6xiv1ArvsvaUrK1q9JdykOrM8FID2bnhZeRZnO6VnCLsJzVt0TnQGpiD3o1
+3Wbfq5rNMHlssyvTKR+7jIAAdvCJ1Y1GqeYp8VPGS09i9t+x44kfzZVGXLKrvasxIL/WaLgaBc1
YgrYlPJQwU87ZdDR39fN4LJotMb3GwnrF2x0B+jWmRmNdRHWg/ajbJzbYUjvl9T2Hae/m9rulkSY
m6z0+YsdgebVpGFb8c+Sj9jLRWw/QvDEllFWxjABvKKYmXaoCwtEeF02gQaq6sPIMrjPWQtEcVCi
+M2izW7dJOVhYrnMC8n2e/Uam93Qs4UMY0bzsMbFpveD23etxFqlOy447X4ycJhjX4R20dybZg8I
gnTykIUENVmmuwmhrZt1eoA+ksBh9b3RwvslRPYZ+9b6rlqCSx8arUv6BbQCxP0CxN838JPQ6s4E
D5GHkYtDF1pO6WKQlPm3ssT/bj5oe96Cr491awINDNQaDBdqGQISOna5V3mACi+C3q/zUxvKEl6r
Dl3xFmI5fSqLmI0dnKQaj8dG+VwuVVCZmX9dlWVSBJ+k8D5raQJNTsE+FEUTWrI/W5EkNb6bmN/s
nyG4oTIHP469FAVssf00LvRrviBjXY5FoIIyCI0efmcPgWby7xjjryWaI1ui4JN0wjgta1aESt48
tJMWpHN8Z/XKt+s7uXdBY1IUg/prKRv4LuemGDG9Kq14dUwkBTkbaFFS5w3IABi0ShXJs2bP7NGO
RokKQiLQCwj+B9BJ1EwUJMC0mb0CJiR3tbyWeFqZDNG1lIzyznEQq2lzBlYI+zv4y47X92zvaLbr
EPasMJJ4BiFaEVZOWXqT3v8AifxrXzeSm1cmR/AdtHVaMmP4Oly0O2J3R43cWiDjvr6YXS3frkbw
ElGbpszAiGvYOLR2i6771ccGOdSMJo9dpGeuPmixtyQ1f4o1VCcV0gze9W+QHJr4pooB25QQq8RC
baDxRLOKDoeil9QndxeK+AVQeTYoWi/mYWYnLyN0JUDVk/l+ShMMFA4m2uYL4DUl6Ojn/e3YoR0N
RMeNr1imJEmxt8iteOE0G0sfLWV9a2dJfcC4vUeyH9e3ce+u2UoQTpJnvOoyCn81ZV9HR/uTHGXj
SaG3dSW7XPZ0810W5gkFv8GXiRYWx0ATVb9os3UajfaZ21zig2ViBEdPOUbtEg0mEFmqNyYO+LzI
wW4lR3M5ZoHwbLsawdOPtQ4sTnPduUMUYkSKh/bDcGOenMLtQP8K5hE3emX++L0Dvlf4b8KhrXTB
1Vt65URlB/VvC/1BSbsPU8mD/0U10O58flxWkxYRBYhQqDioBcXMLbuPTYT4r+FeTiWWtnenbNez
HuomvFuSLuK2BUNbujywgMWc1pXPEX1hbl+yrh39sECECMRIzHrCeAVXzO0kYgW1EF4N6RNjIKjk
i/2hSPu36/u3L8fWNTRxm+RiDsdAAZnRQauB8GsMLv507hLQDQQ6443kRpaJEm6wGQG6kre4wdCb
+9FZlG9RHt1mE5MkTVZ3IwRq2Ln3FQk7hycGElcME4k5s1sgzVPFJQDrQ8l3mvzJSD6iyfSG1LL0
2Z4XPpMruMFlmUoV5H9YXjEeGqc5gA7wGQyB93pLf3JePA/l+MAtAxhwn6+f4Y57PJMsuMeek2md
iCvQg6AcmaOiJTn2moq4ma0FGJzwr4vbKzNv5Yn1exQTs6qF4oSUq78qRS2OWs30MKv09GaacvKj
69XhYNGpeo7RZeI2C1Vu0ZYNNgvJl+xcPWdfInhRE3Fr29ZYeaONBfDYuo9ZGx0bbDI6rPyMOb1L
G0Jdq5zwVpi+RgM5LiUb3DKJSrfpNFmSdt1qUfkMFU2hGjg3wZq12sDGQ5RxxiYgG9chq6rv2dIH
qlo9O3R8alA6duw5QIfgIRuH4PpG7O3DVqxgWp1mFbnN1DoEw9Qji6jHGuv1uog9692KEMyKZk1r
2TVEmKYClNn+UFYR2uqpRLlkYgQrUmO1Z2MBf8RN1SsaAPQMafmoEiaRs+PKMXH7flCCzWRaUSpD
PpdhmUbRUxp39iegT+qo9ieoFeRKVcuUdc9KNxLFByRIprt+NBb0bi70Vmv7G1OfPnbUuOuH5j5X
/hrPAigBW3GCaaA8uEx9hj5GPTbeAGpjoPJKWs8mQKH8nzRDfE0qJY/GWR3qkMbGfT1bHxoUklzg
ysoGb2U7KIQTSj0XZcphXM3CtNAwlu7BrE3n3kKrhqeDQs6lSasfr69u19ttN3K1vY1J5ybp+nwZ
WgD3tQg5XRaAJyrkp15zARTyP+6l4D+csu9JucDKbLM9pk17NBT2yGtL8i7Zq+3+IfFGtQ8ZV5Dp
ni/KUhIKDFu7CWdv8Amy/l77QgoX7Xk/lPvmY/Uy14Gc2nDdKsE7nkkVttKIOiPXUiTNQTGjBOrS
AhCYpLZkcXtSDAOxDHpmTGC6CntIeB13yYQhjkXnX/Vo/BXVXIZVu6OKGK54lyE4XDJmXQE0WXTm
2wVaXioHBaxK+c3NtEOKvH2y7E6C4rJzs9gI0UwE9AAmv6zQDnqx2BX68lpt/J5og+3G1HgpFrXy
AWeGjAOBdS9GHrlcNSWyd5zlmWxhtSaJtSKvgUWMihd5ZtlYANSsp5Pb1OqSg5lSCnbyJ74VVWW7
XOG60WhZdPXSlOF40zF38suffenTxiv96QgOvW8davuuMvnAPcwOslzfXoLxbMHCLVRkGGBpWth8
vjzVJwM4s1grxhTmh/QBw17BeLRlXnTPz9hg6l7BNIDTc0HBggeuNWCytkJ9d2F3BTOTA2oleByq
vPKVzPmplErttY1WeGUUZd7E284vDUCNXHd4e+az/Q7xycirSDEafAfYR4w79BSOn6fOkrEJan9e
ZhcnvFmv4II0khZmXqKyNQCBFW2KkcGVJ7PvkzmItUh56+fCOPZlunhaXmSzbw+Z4s+1ot9ZcaG5
sWpU9xqr6juu0+JHO7DCQ2YvO80ZhUOz5hYD1kbpWN7szN0HPS4i3+zz5kuXZ2gOIXr56Ay8OCiU
Jn7WtQCWbMrSdzLWfMUEsuYR4GEfMJHmuF1M6c0UD7rvsGgmbtKR+knNkilED5ABPGDSIfdR1d/R
bsx+xr25fMKMSJu6sZKhvtNG+luTWQC+yCw848ZU64ACyJ3Jxwy4/hRNvP5kRmA71XqjfdXmlLtm
H9W/xsh87RWMCahRPoSzXRhuShSOmVdMiyNicfOOf5+n+ouZZs7kVvWstl4LlrpXs7IS+CFizUh0
YaI5YNUSdZ5uK/nnpEo6J8Sc6Mcy7YGBixeLbyIl5hUaGLoA5AVkwmxsE9Cxdo1bqdNyT0ygtkfp
0h3QQUaOaJdMAPbCKzUHcSlg8BBZq58YUrE3Wszmn0uutECVWmY18Q0dUZY7DkTxqbkMp7pGAczv
8kT74ugoZx76SB9bTN6P9MOAPFLntv0cY2XggJDo9b6BrQBYQFMHl4AIFTugE0EtSgwPqzfTXaN6
6R8KAfPQ2l4SyIqZuy5zI0ywImMA+4lucVhzn3wgpLlvSvUmGZpHjdey/svVG11Y0kaWYEmUOxXJ
E5QmdFJ7LGOHLsLAW/ysNQsUfXYzYH9d9xF7RSjb2ogUbvKZ8bo1c+zlii6Q5nf1oQpt8J241QnH
mUnjot3tBBg+cF0w/HpBRGQ1rGYqgbx0Jj4sDFQreopTq6MvNshoJKqyd7sjj4ORO9zhKJ4Kl48x
pDRnMVxgZCdm0NUJc8Ec9J0qY6gqw2NcsWfJfu453a1E4cIpNTLEEcuLsPPHoGHAColvOre46/3I
Vf3x5V9FmkBle1+j8ACKYtBJxzbW6CjVCxnaGyNJ38rYOlxf2W7YsvHygqLoxsK1ccmqsOotM7Cn
hrjgNbCO+kD6Z7Bo0IPtLNXHvBvjJ0upuCR63zWNjXghFkxTeKnCxFAeXG8DQHWHYQKV3+nLdM+X
8XO9QIk4UgHXF73ziD27yoV4CfEmWPRsIGyyFsyaNt7LivJxUl6uS9k3QnCf6A5gGQGfKxwhUAa7
3EZFCxCJKDOnU3YaWvNnHHVBNpLfeK2HozOcyqh4oEV6WBJcHb3t/Ito23r/iIsSRzsNdIrhfOKu
c+1a8eZMRrJ3iaQDu994GxHRXClLupgEzjSev8aAY/Z4GPmZB8REVTnwPhxPmJv7e/T/c6limqtd
h28xfwUXHunERYQwegXmmEEtVT4rGlaKuay71kal//q57mmPTTF/iAsCHU0iyIXaDcmQ5jEQ+ZXv
HQKIoQrUUfaA2XU4GyGCippxkraFxtD0Ek9H9H0XLteKvy/zgTjsfSGCG42NzJyquuWhCYRQo68C
WznGkyyv8qfVSrz+tmJE3zmqTo/mYASs7uDT38UHy2NHjuvd8XIX7BCWG3tp4Ph12IWxL6sX7Vrh
VrxghVTtR10tUGacfoyBCVKKbHK743gA1fsvdpCVVCTKIXL2jNRKuY5aWDjod7SpfaV+BfqtxGnL
hAi5o9Yqlga9602oFG9GdGjVtyyRlFJkIvTzBMQw0sUZMbYcLvHTrOpuPtwlmWyaQyZECIwacyrz
esh4qGd9hSFp40RApKRksm7jvab1rabbwi2HYh6LYhDDhibCZXNJ7lnHHtGdPnhWx+4zXbkpOPF0
pXW1KAM6Y/Yw1Poxmzsvj/ugAJ+VDbpST9O0D7XGx9N1hyJTUXvdp00KS7UU9D+txSSNfapPa6yW
IGlwGHlg3wxfR1XaxS/beMG7OF2kTCMeMuGc3wzLDxqDMcts/evL2o3SgGUDAEo0s1wAzHJgkSTL
kuMuYJE7m9ZJsUYffSQz4EsBqBBcl7Z+8qWXweQ5gtA9yMS8AKJoCcOz+N2CLlaeP7f6KWd/jcCK
Wwe4Q//IEQwjbuyodUAoGJbkt1NhcEUPekeyc7K1CHYxF0pZIQNRhMZ0AFWEWwOTR9Uyz2REImlf
Ed5XIxiGpSVFjEwRWhPwmBzIKQXIeCSjGt+LD/DoNAFJRwHidtE5ahZ9jdY+VBaBC/MZLbKeVrpV
5aF4sE4Iao7XespJOmOwNyt2JlZYXLti2+ZFtIpVZ9c4ZEHqWwBTeWA3E+oWHl5f3uAgWZTLHNue
RZ+JFizaKO2edQlWvIK7mCAIOs1P3J8C7VtxGI9Ehm2x5+CQsgAlPahICHDYhBsBQGC5UgL2Eu8T
J/cmP/F0ZMQ8tAwb7g8rccF16SWtt16wZeovb9dtby8fRwHdYRDcZYCcEKvh0wByFzD6wvjuZ6/S
Q/uQPgLNLmDOKXLRjuzLntS7KrWVKAQVWsQIB4jH2t64fLHxavBQXqg8xdNmLJUyt4BUsNRKFrrz
XsFCqe0QAIkQNEKfe2qrSwsj1VBaLdvZi1riETXrXc6q26WpbsBCWB64av2yCIBvHXs4WYAQdBEx
3lLWACazqL2p4qCCqa3PcTYGmJqVuMEdgz77QMGzF47dFEBtLsN6ep1B5NdPL7SQsdvunzcBypXm
6CjSia3gwKcBhBiYg8LkbvYK5pFj82uFJWUnpK6Yl0nb+aUSBVse+lqZTZBsh/ldy1yNuaaHHGPm
Zl52V5xaBzL/TZaZIsD/Z5XCYRcrZo2O5pWwx1jkQQ3MeMU/jbyxRthqeCAoGbJARme5r9kbqcIJ
5ugPYxNQ12DKSKNUlpthqE/B8HY1gLR+7fQPnCdZ2Lpun3B7ni1VeAqQCfTmubouNfvdG/dZL3sj
7urlZlWCvUZ1nZGigoDUfF7KryT6UqGYdd06ZYsQIn27rutkSCAD2SHPXj4qhqTO8l/OhqxwoQCf
QQ+LYP5IIIMvA2eD6ePZ1cCFBicLyC4vKXxyo7v0O0XTkcTp7G4drntgWAFeiYi+vdXrOF3AbRUy
fqf1t7F+N5Pj9Z3bX9hGhhDV6HYD6p0IW1d+sUI16L+meL/nNu4N6kau8cvxZRw1+xa9ESkEOYUy
L+gLw7JQu4hCwze4F8eeDnR2yIR1Kf54K7+YZZsp+BEGKC8KHl40pc8et930FB970M0BVPkHJlu6
YAlKvBDlvkQmd/3/JsRHUJm1vQG5KZhxE3c5rLPWwBSovMgH7NqQHa3DrCDRLR3Y3bWKzT4L/kTX
1cGuMP4PnZ38fsKM8HRcsSAWz6xcvOwKkKOx7xJ92on90RyH3h9E/mv+SzDFNKsGDS352Gbbo6Ee
oCh/P1CXA+kR00tQq9nvf07cTYMet3Ugkb6qzoU3e5cutnIsRUm7Uc8gHfDcITE9qFYAiBvsOOA2
qOmprzKZOyH7dsGG4BmGKI2juNSbsFBehvZVHW9J/pmXEjuVSRHMtLHKZB2Nwd1gETCam0+DpT3a
o/O86KNsE/c19p8jFFsQ2kbPR0JwhLYGT2d5YJBPfoCb0Fd/rrdfOnvAK+SerMNCtkTBQHvFcfD+
wdmVqvWSD/mnMlHegLZ5k9NE1v79X3zQ+xpFq6w0dclQdAqX4cV20VeEBRZeX7vpAjxNVwNz9b+7
3zfKKdgj5Ult8xEyp8OUH1Qvc3zQecLd6rFvQaRFjkhLyU5TZhLCBZ8alWOUBNv6x9sWAa9Wb4u3
JfNG1DC0PHBOhezm2usSOLMK4da3sn5x5hHkUuwzWgGQe+stb63s+Yqn9q6Fq4WzQEdnM9GkmTjp
4Qo+qK41g1HgkGI439MOBcbK/7Pk9eX3nyVLLxiJ1ZhCezqxnb6LCvgBY/5lqgejfK3/fuQUEINo
C7JsZKAd0xQuTqvr4qVRjTokLX+2yv6eqebpuge9NEKIwFvdcdaBXYx7nt9WgzZ21Qw+9TAfH4a2
vG9rZPM1ej/qsvLETnb4XJSgIko7LrMxmzVog6Mwf1M/5f50mwXzVxYMR35YvDvrABCPNmSHQZbJ
X3/7/J44ly1oiJPXZdLSvguLgR2TGtGvNXhm8zV37ABADCjix4frG3t5GZ9JtAT1aHivoxAMrjNl
jp6cXvtV64VExKUGIt2GBiSgpBOwTYvsK6S14qahCVrH4s5bigR9C+l4Y1f0x/Wl7MSMOtjVHSBJ
AZ0fBS5BD3MVSjjY6HjSQ+1AP2c3wxG0fj9mP8ZjLArm179/pOgrFinwai3sPhFnCRpAHUcNqQY8
UhLMEoROyzzJmtZvFjTiTIRwIXQZmj47relDLQagionyvMtueoJwafRbdxr+L6Hhjk5AJsY8MJqG
rIJYPTMK1P+Npu9XP7Vi8KSxzwLnufGn2UX3lvMZ3STIIEmWuqMmW6li9UwzlH4s6qEPq7w4Ka3h
axV96Obp+fqOShYnamM2EaAkGHof1ukdiOrdpJbxwq5Genlk/2yfIziQPrFJ3VOtR+n/SSn64wBe
njR9cVDmjI3WLYr+CS1df797oGyA0q8UGzYSiecOsiX97FTVNKCCfFDr/Jing68ByeT65u1cYTrE
wMY0DC1ejtwbWZEb+ogh6ar9qaAisfCPrJrdib5pcxOgH8qdmx/18AZOSjD7Po6LLI5fA0phc9Gl
TDWkeChoEcRpK23S1lUOAyo03RuJy8HFGIWbmvUDp00Ql/GPRqe/2TSe0lxP3F4p7mOWLZLd3lEi
oPxTG40CBqCCdWG3dbsGWwJYs8PZiT0l1x86K/t2fat3zOFMhHAVcD2uS6WHCL1krhKFlfaZxLJp
rx3vgjIIqF8M+OVLilSOtqm0K+oeYFvagdNb4oRFsBzL2/mg9jeK9n8Yi95JgqNK/S5TrP9j3D23
igQyzXBBVQmZ4dQ3QWsI2AgLz+z5o+qCO9jxNUkIsXtmG7mCJ9WzJh1jDDKH0WgECZKzk1bIzEMm
Qwila1raM0kgIz1l9u3K+E19I0ceckZ1N/OtDO9p2ftk1yaNlSdmnSGxwJ52bvqx2ehz2YxDSB4p
0ha5X3kYX8Vk2xAA8SqEE5WFKTth9HqG7yJXK90kD6LFWJTagsgJejN8VCJknVA++Z6BQJHoN9Yh
83Nv0Nz+u+yW2AkEzySvGr2RrJqZqZgl7D/CXZu1hWsopt8iKZkqv/+FAW7WuJ71RlI65pOSdFgj
GvOwlyN7IHQ6ma3114Od53sp6GW5KKBjVdshHCodXfUwjMy0bmOky6+vZ183389M0E2FFIlp9T3U
pL53JvNE7L+fBj9fiRCkR1HLSwxtwStqPFjS+WtVJLemImtsl6mA4HyrwkQpq8BVp6b1p66pPANj
2HQhbh8ZkrNZv/jitgFjm72ynTmYlz7XAa1Qa6ONcd2hhgKK9wp09ZoNuAgFja3zg6PKdnDfljcC
BaVjxqSqRdL2YVK5fcCO9QEJfo95BhL+eJfKqRFlKxS0b55a0kYVlK5U6b2t1vc5IDiKzPJawzjx
qP5wXQl3hh6hI5sFClpIxhwz9SXk9cQa3U6zP/Z1fGrNwrcW7GzDP0az/W1Mxjd1bCQEa3tPuzPh
goIWcz2qzVRisWAAchl6qt3aHIGKPOpPRbfcA+fivq/QE9Br98Zof6R1duoHKySFfpNW9LFTlPsx
hWPvxvs0Zz5mRvzeMQ/X92j35t9skaDfNNOsjg7QgYZox9GiJ970vh1FH6+L2Xsune2GEGHoIMNs
jPUiZrPbgiHW4y5IkyvPfEPHHA+qJ+sWeShJi9dOU/WZAogPTifVEDvNMKmcGLdgcDiMIzmg3+um
Q9q7y9Rn9PncOc7yraHVC+1lUYDMwmxhd1k6J1m1hgE8MA49Jl9dYFR5duaSFtmfNMhNAI7L4oLd
OOv9SG1hqwmrS8NZheYnUCayI7sZkHLW0zsUFoIIwFG+NobXj3ddxxXXJSJBzj2tpyTBK6RdXoj5
mOKONhhmiTXbc4AzZE2ykr9EbUV0/WjSjXLWIdAxgEhbFU9LsniK6TxfX5fsAKkQe2TNMjp46a97
qUNlkQhKDnF0U76uOXzrdjzOXKKzspUJt0DRIHYsmoqHXaEE1MBO6nkdr9TiSyBZ3O7d9q4oVPD/
aL81xqrB65QHwKWq3eq5D4uQMZcApihCaWR+XUyoi+xhtxscbOSuW7AJdvikGYVDIDdGMbs3MOZR
y0Ts7+KamMFNaphiIlJXl/9c292E1LIdPw0oVi9dLekT3F8JyE5A10NBeyKYGsjXGspr9PjSOnWB
5OVqw/H6IUkkOIICkmXUmxRszaFi39cld/NecknuCgAyIdiykFXVRe4Se6oavFQQ4GBawQVQtrdw
GQrGrnfYiFg/YXPepVGmqVFCBFc/LBj8L7OPXI38tG49jTO3c1TJpu2ePjHBfwsWqxUF+VzgmC7o
uXU6JEWmwGTVUbOBsNPIrs7922UjRggvxnTuAegPMfn8MGYo3Walu14srdEEZfNNN74qlu5OduVa
ypfrarHvmN5lG4JsWqp6BFoKeNwuXLGPae+nft6E3K+S4A8trS4t4+6ryj/bKoJWdWMWN70DmQRU
I4hkgJchu7t2XRJBy6QDIjl0TwpBEyYB6qYtlwFNDNXkRkMFeAwbhFxRpyUvKDEOrtJM0Qoh0RwZ
miHDMvvZjNQdmQGo1hsT5K/gBV6+6TUnsm9bs9MXlxwA/glovdVLMnHMqsF6KEKYqDCGD2UHyP0y
mtC+t3QBzagLhqVwLumziTwKn6isWXF/a97FC1tTczurR3OBUgNWykPSL+hT+7vm5AFIzn9eV699
A3IsZGXBaIoJ7HMDYjXJuz7Cc7RCBbtUPxTl7OWjxPPsCoGNrjltZLTFzo7RMhZjTuA8beUDBgqb
dYyBywKFnV5EhIAbKYIvUEYOShcNSmshbV7pX+bs6wytStDqqQ6PFftWIGNKlgcVrceKDLx012KQ
78ItZIGsU7TSXI0nh9R4pKaVjkbI04BE6fWTWm+YC6XcSBC0AvPpdsl1SFD0YfIYNQLLTlIfc0Wv
BXhYFD27Hws1iImsv3l/af+PtOtYbltZol+EKoRB2iKTIilZ2d6gHGTknPH174x8n0WNYM4NG29c
peYMOk336dPElGVT1CnO+b2KmOCKmQQNFfQIbxbAhXJHK2resPy2m8Ps0F9SWCxDnKxLhC3gcHOV
NbmyS5+ofe2GMepN6FBZWN1UV97lK900tDOZzJVWy6TO6QiNqZQFnHmPRbscYuy9nzjJA08ODZtn
YbEpdbLKGeSA+9sK16M2FjYWvrh4JXFc1wclUQGLFemuPoXudBSZE81SuxpKJY1+u4CfXWstNdc9
lfRWZnwj6q7tb5FncG7x44vvVSiQ4iKK19Rhvj9eMQ1dvUS0MzFfz0Nk05GC5qqeU6+eTWupDxLw
43N0HxqPmBKzwUnqt+k/Tabf/wYWsSaXcjw0GFH358iNk9ibesVW6tm+rDAfTIGRwnjLJSqwGLpO
UT1vYktYdpHy7bKAD54SAnQDyGJQOKIlwi61k4ZJFMiC1p85TFYbgs65tlqJU37a/GBnUtjhnVDP
C1GeIaV3qq9laGm2TnaGM38aXQClKgchbhwcHtXcByt4fzadKSh3CeBopMXlgdgRY/L7NgNbWhNZ
2sDRhY+R4J0kOOX3CinoA4rlUoba5zgEWAluRzqp0fgTjyD/tcNpUuwkqT0tER9SULbJ6rKX6pDD
/8X7FWw3JxxHrKBGcgoo7+iIbocHZfiDOKaPSuZTw0mEOd8Uavj+zMOg9aC8auFj0E31KPHNp8oX
Osv8MoJEzZId7ZvpJE//RV3RfnkvVDfaSdJ7CNXn1G21FTuWwW0mT//Cq70iUdFNkvBeZL6n0oHJ
J6rxNidNdF9UFNVzrbbzLhsBVp6/NFJt5dhOevlsW7Z+LlR+fzZBMVOhKyC01BJLFz+vE4etlXr9
dwH9VUsRMP86FeNMQC7RKHMCAUPWXU1r8tkIyakEX5hSF/a6tE5VGJyL/IOW/JbJgt16I9ey2YCb
FPfiYwTcK2DWnuF0To+a3FftajTAQMAtznGuUqH/fxb/SlLOzThLHWorUYDZgAbkzHQhWH1bnlRb
DPj9nD8Y39tBmWRw0pt+1QaIJH4UVNhCilOOqOQso425BCy44kQG7s0yMb4cpVgsdQNDwGAioEjM
+G5oLHg6V90bVwA2xJ+4LboP75T3GkQYFQ2NzkAUiUd/0pf7TvZbddcVYOUFGMyF0j00JeDauWC3
qfnjPxkHi80q6mTqBKNA1wcrM3oRQZ1wgtR2tPj9AQmjM3OH9ouSIFpkzUlLT9nLkBzgZXifjRrZ
BSNkKZNzRTUWIytHv3gMsUnWKQgSFhRRTaAP/Mwp7VYIeEkaT1cIPfuZPVTVqnZGDqF0rERJLARB
RCIvOeaWquKxYg2xZU4WT182rhQ1EkywYw4OiqEwIUJvJwXQA1RnFGQVVfbQpS+UFaUVbi8rx+ui
BuZSIcgk2HGov3Lyvz8fmHi1vNInPJIxyKFPxkOTKMdFwO6yGPvSxvQB6Y+XTpOni+PjlCqHKNUO
XYFJZWLeNG11KLr2OI3SfVZMJ+S7zwkx7tUYWzRS3sjshmt691OZO8m7CquIKG6HtKhXNXORop4d
8+YpNrTsXAqbkKTg96jiZu0AiEAv3cNQOJoDZEfXgpQuUKGcBGjzQwNkhUKliu6iwvgiPSMFNtQp
CMv9CCSEgs59KF7lcyvZmcFjStxyteAHAD7OAEoI+T9zhR34/8ZGX/A+RDSJZFRzcnQEmhWk8W3u
S4BcCUP2aVR0d1UzBx1vb+kqTvqzkTef/4bX1+WZRS16jv3kMj5jCGJV7Fr6jphqYRMLz11sqsvb
WV/57M7kRFgSPpeqSQvp1dd5tKeH9Zt56q3OWRwhAleTLTg8s906G5QQ++sxiYNrZkKZIMRrjGUV
ow+SEN0aCMbcwgSlsanoFuey5W4pjooUS0SOReeLqR6fHa/OhKxLa3zKtvisTcc6vAFYtBi9y1I+
sv5RNokzMcyDEYxMy1DreDCiTxj7UdYAxFm048kEhA7+8CZrzacCi1D3QAXLfp+E4NEiguQI0zpe
KVMyVsBnxCAyncP68fJv2/rAKpCeomEQ1cSM5/sbaE1NFdZ87HwteRLWA0glOSkYRwDbQJOHSpeS
EG8TWXPy8j5vfv6nA7D9Mm1QlkYVEDcXjPBjsXGUu/9NAJN0iGGZGyLKW/4Y6lZuegoI8S5L2IqP
mDkTJQDyAJEA+vv9RzA7+JkGC9BRyQNcYXGnY2OrUH1vStBMBV7Bia55mQD9sEzMOpf5ii87U/1J
EmWAG0FwNiW7wgy9Aox7SuUWBacW+rHQhVr32eHYLUd11q5NQ1AMTXf9bons8jp0FKDPcTLVDsGB
APDRD86F0gv7eDg6xIoCJRCOjF3HZacna4mnRlTAMdvEXu+zve6KkbN4yuxUd9zpD55ExsTrZlxl
cYajHDH6Ef6UguyY2cVhOVRefeRVFjY8JK709/HY3m0b5ebaxcinVs1w5zx1MSbkdWnzz1NSXTFV
jSJUDZmwPcACXEuClMJ0RWGymiSUnCEpH41MOFR5wlMTekHMJ3vnI5kYPo1h0lfSa6QBE9dJPNaY
bj8ARvlkutlO2Lcv3b36En/iTtBsXCbdU4J5FqD+KIr/vfFhLW/bJWIz0Era4Mq2UKAdnjooD2nO
apcY3QHksK5s3hjy5oHP5DJpBKApRgtmYCTFoA3oATpsRatqastMegsOzbpsEptuWKVkVRK+psoO
uHdaT4bGRFE7JBrWOVTBMKycULLhUXCRbyLo/595FIlIqZkrwLuHhrTv++JTPYI1taj3hc4lB+Yc
x2QMPJXXTicdMj6lcQYXeFsNQ0iCrZrOIuE1Ewdd5/+baXUayN+OaNKfdXbEEh26MuuQdg1osujp
Z0UGZyS5ywoZ/IkgeiwrK+mvliV2CxVrEbDHBfSSlz8kVYsPdqKCjUGRQJL3oTFfhHEGkCpsPzXB
8F4K4FU7xm0wCJ+74lrSTh0P6U/1/6NAEz1Lihf/AN5DSTFOm2qGfYgvmlZZ9fSjlD5rlekJwqlf
Ze/y+ba16E0c40jlNdentsIVz+X10PxU+xOYM61qebksRubJYcwe/NVaXKmoX1Dmvzi10h/VviY7
3Ra/TygigGy2tSOnCwA5Bp0I+EoBFpns9qDfJ3f/eMj0Va3ezsy4gqnB1gcJpPmArOo/q052WykK
dLH6bGa8SdPXPvOHz6mJ4IMGrwigzozlRHFtlssK/GrU5IWbj8lqZzl9syQ90IrlcpiAo7XLpb1p
Bbm/lSbUVxMxOuooloVqvpNGQXZHfQITz4A+yzRjjDRTjKArhMQttf6z1BSCRaR4cMNkeIA/aK/K
aV4Tq83azomrsedozIYvOAtToI18b5Tm3BREw15iMJNn1lRfT8rXy7qy9eI7l/Cav52Z/dxU2Bdf
wttM4IswDFsGS6R0+xf3Suvz1GEzH1RMndCGiP5xr5WiDkmTUZzbZMfV58XVHgGaCpYGc6QCOloY
w1JAKchxLNvX+FuoSjOcs0NimcWySrSgNy7kVlnQJSniO85FbsRaXOSbDMa4tSER9YU6rxoj6rnV
32t2XVpzoNu6D5trO+D4ROCyeE/KD4AW+Ev6AJN1ZDEi6EUZC8P2h25VxXLxUn0nUDod0Ahbi34t
xjeNVNqLlFpSS65SUD61pupfPjbraih1jg7EloghMA2EYozwsE71BtgPDINgJQYWYLnl8qPDCvFq
4iBz2ZQCgnQslNHwktNoxsZYwryi/NEp4+KByDoFrbwczkEiO1KiuuBU5+jL1p1idAiLckyQiChI
oRiFGRYhBhXS6oWt4YiofBWYaitNR5ZvcdcYCc6w1KF0F/0HSmD25SvdMhENaBq829H9xaAZ0yLp
c0xxiQWi0mSXu9AHM3OOincPfLet2IXTgaGPi+77yMZE/fSZUCZmCOW46MKK2JQt1mKXslOcoqvS
A+Dr2zBYsuA9EU8LaBU1olxAvAunF/rRdb+dmdEjFLnIVIew0NYBxve+dCp/DGacuLtv7SXgJagf
R4zeH5ftdqmY1RQikDz6RHNmr9+RFzpFD3bHn9gsWtj7xSEBjzh2w0NAdSVFxtQkOvo64yFkoYrF
xlCRRHY5dscJyIyP2BbrcNRn8yoNRUK6bxq4UeYqUUgRcqUF5CivLMOX0CSh8NfeoT7dKKBAUzDw
2I23y0BvQtn7rNY6lusaQsG6DchmaItw41mPrGJK3V7MH1o59vJlsJM2+zSIBVjmsVsT8FgrNGPs
vVA4DbltIzr7QYwREVKpJXZ6AsiQKceiMnNLySR3FAqrShpfr2InMYpPJV7Mep3Bpsb7bsWKL4II
VAsu55NsxB98+d+fhG3urDHWOhMTQZbSiUZXGgFlu5sYbmIbdwaoRMfVF8Zg/XFZLOubNarjZ1IZ
JwYieamJKPIPEcGeNeKFimpp441p8kAx25r9dj56/rP4umIrWzL2OpXUuoi19jyAoV28/W/nYUKA
UIlDubzW90vlcw6Cq1Q17vChvVrOOKI4B2InEBOcA6tw0ROTUtFGGdVZCcyn5HUstt3Q2ydSGS2d
1bBosL35F5hb97BzNnHTu8Sf99TXl64hWtl1afNCDHUBH7ztmVj5/fcC9qXWhTICtChPkQ8/G+nP
Nlyssam9Urmuw8IOK0785pgAG1EBqosRadHfnEMyOICrV0IyO5cVZFuGISENETUNy7LeHyvvx1QS
hBV9xlbxEtmTU265m97Mx5t7E8GEyUkdOmyxE1HO/EQZC0H8EIxBYqP05spPQ3D5PPSPXRLGePIm
kVuhoMLUvLzJ0xnQCA1TBWY0e+rSZY7e6XeNWnJGfj/OQFG/8VY3Z8miVX3IQFmAkv74nP8Y9qun
e1Kg/RSszI0d0x6Jp/uRLVrmTqc8ibyEdtP2zsRTt3bmTMZWXDUwMWGqIXRLtbH14ibFgpLLV/tx
PvX9IVl63TES09QE5SWSLNEuf2R7NaB8S6Cs2y2gCsKqU1A7C1xswaaKvh2Opc1NyNRV0YA8JzMq
v1TGnWzw1i9+ONprqqxiIQVW3tOHAeNUDDkZ1lZMVU+4Mj6Zz3R6erbIbrZ1e3kWfMReO+JuU/jw
kGSlsj6lJY22UKk0xiVBthdcOsE0uyAJC3jlW5U1jV/S0P2mpPiGxrK9DK2eo+gXEiQ2WXfqolZy
AMrMb5VKK69aORXdTI8re1YWXcEYN15QVjYSwWlydKniUau/6UBLR1fzuorXJBTa01Rqw0nKZ9gV
3VCN4n1dfB1kpS4dpZAq3JkUTqfSTIcfWU+0W6kzAEYDb05kkxm8iqK5UCI2QXTmMS2sIp1Hr50H
gJZX2QxCIP+tFIRq92qiKC8hiE8PeDfNd5FYvkTgZsemwaV3lAob8KJOmF/Ecq7HYze0UlAJUhYk
0qwALKUu65e+nES31PVvpinUgdRJpS8Jau8WcZjdm0Y4OdOgNtaSfNeUuv1+2XBYBX69eBOVVlNR
QKPCjh9F0zxMUjirntKAAj28SsBbelnC5kvvTAIT5qVeaXuSJpIHPJXVqjfTgi475tHkvHNGKfcv
S2OTJPY8jLeZGq0VEzlevdzABxIeJPN+BdfuWnNi04dQzwpiglNahbVKhkzyhIBaJXFzZ/0G1rUd
BtNPymPlxG7+INxfPt2HNJiVysSruRGXViHl6v0fypTFQR9bodOgXaT/BBFsW9myyPGurAtnpTKB
S0+asJg6LMYeIxe03da6LH6slJxPt3k4GQsxweIrgW2EpTUQALrr8pSoHpZWYdJv8nOnObYBdjhI
dm9n6CySW859sjAterJzkYyXq+IslotwWj2z051V/UJAqIkVyCkA2iiMo42NQdmEcHRnyyLOhTKJ
fKbFoF0ydVqNwHh3nZ/aarymDO9THt9F40/OGekZztOOX2cEAESSDbRTWBAIyiFzk0qz5hnHekdA
9mHanZOeUCl2/gbYjs1FGWkSgzvtMyHGsMWKcai7HEOM36PC0l4w63tVuyuYY+UgBKoJHJdgaIJ4
XmXww8OVFc8ES8xtRvKQLZpHfMAwbgswQpnHrLEkn3jSEajNHOviYp7mcq74NZie5TjgF4kzqYHm
kk/ZyXjMnXBHYZT1V/NRDHg1V94NM+oDbngpTbF23JN9Y196gF1g1WTv88obW54Uq43+rzav1np2
JlmbkrSeFdGLG8lp68hNy8ipwKKiYhvAZRXliWJCRGOIswS08uo1mEFQjH2F3nsqHVM8Ky4L2ra8
tzMx0SGbhS5b1knz5vBrj/afnGWeqt01oLnKRB7w6QOcgNVF+mvOb3A0MoyrwvA6NztJTuennn4b
7fC4sBtPuCmeLh9uK4c6/2BMbJBiw1TTBZZXGKDGlO6SqsV2qsUaEtPtSmz+KTL3ssStuCCDVV/S
sW8L/zIHFDAYJIH3avW6PKM47Cy/JuW/SFCAeMLglqxg7SFbKO6NCiSBKj5ZkoCKun6YCG/ecVMp
ziQwSkGqccWzTFc9PUNbe3gxkAJKwyFVvrQFD224lW6dn4a5MV1qlL7vYLvxTvzZnegLjOzM42o3
O+SdAZZGcmLNZh5/LpHRilkWtF6m3qJF93l2aPMZiIF73UdJ+I5bh6W+50OsObtLJlNYTVUY23TV
vGlP9uuBLmEqn3ScT9+3/vRkcqa3ONfJ1nUyYYq1uIMCxsqNkX4h8tfLCs77+0w0SRbJbFVEZs8Y
1H3Ytwd01jjIlW0v8XZlH5pZCvL/ySik14fW6mCLQP+lwKY80VNto/UbfuF6U6QEiwKKBXPZGAt7
75gmpUtQNDRQCbhrD5i3REUZIJLBiQiqVLQGwGWA3tKLc4k0gJ65wlJN2rIgHfTiFYKfuTO2c2FO
Gv1re3wR+CWxLaOWsFwD24sBcv3QyJoyPAeNTloAaNURUsBwk66nIboZqt41M96I5JYjxMucLpnB
zDReUu+Pl3dlOQuVvHh1eA3eXjTNtJw3abP91c6EMJbcm3WW6+tr7m98EoEUA3LrAY0kNw7WB/5+
iy3dl97ebSwwbWwqsrQ9Hjit8KU0PkXhwz+3rfO/T+WfqUQylbXcpeDSKUT9J7D9pFh/Xpaw6fvO
RdDPdiYCW1e1ODJSHMGjyxPMKyO15Dt1r2LbS33kxd/tLuPZjTGBBDnS2E9KuHiNi0YNGN3rp/Cg
IvEUg4SXMm0lgedHYzSuIeWSVgs0rgJZoB7uxmxnJuTQlQNaNLmVxbk7zYV/+UJ5KsFoYJWFWgsW
Z+KlYKCzVKDFhUjhpGh/UPPfFQmWOQczzemYkIw+ccFMfat6AG3sjZ3koxr0wndN9DezEevsIlnQ
rwgivWopUQBBSv1TyvH6kxfttDS6L4WGjP280SEdFO/yRW7X9N5UhYUCl2JJ6nKGcQ37+F62w31x
otXntrdCT/6ONumut+eH/IFHpsfTURaPmS2pNsSYXfKWfXMq3DnowYFd3Vce/ym47RR/f0iDeaek
TQHKgbjXPExv1EbzpNfwxlwCHWpU7Pc7y2/YRoSaRdhMrCO/6ae7PrvO+tEqhHsj5lTRX9+tl+Qw
7kpvDK0SY4TpWi2uxvLToCR7KW1uDLF3Z73dr0b5qcK0lboaHNFboez8hIwXU0mnpmaEx2Wp7aT8
thz1YzM9gTPG0gse082myzwXxviwLlHBSB0h41n22Qlr4I4hYGWLI1u1jT4zz9Y3yy9nuQ/jxZJY
7uc1wscj/gzaYVD47JJdt5O5lPdbunh+LMZz5Ukua32oIcefJCshqmWgpmsQzpeStrzyuRgm/VXE
sYmlCU8JWjTvd9hY0NmdhuwqsWs3f1wcEDhjkYl4O2p2aAs8r8KxBZZpren6GqM4eHCixHGTiG6x
R73ufj1pd+XXxam84q7+YqYWN/BtxYWzY7MkInE1mFGNKjsCX/YVGDB7QjML0+MAgQGRmFqdYSXX
3JfNVk55LpXJKU2lwXyz8ir111hngtdU4teY6mzQ7pE4k1vb5ck3ZdUYfxZLRtRMJeSlO21f3sTY
xITCUhtI+9kddrlbvyifOWGC90EZp2N2qzGK6J956SH6qu2TYHqI75KjcjKPo5t3GB0Xg/Ck/uCI
5d0s43Hk2Eg7pYAeAWWCnQmZ2wJHGQxgwsdMxL41XF6tiadAjNcxuyEBJT0e+WkMbsa5fJZqHjaY
Y5oa42rSgphhOcPVpMBgoRcaSD7YYLiOhvfFGEczl3jKaRUcTap+F8QfoW5anbBi4x3n2cg7DuNp
ijZMh775dZy9EmS+4g/wm7wHPUcMS0ehZaq4zuurg44CJcCmQo94rc8Ts5n0ndkyS0Chdz1m0GUo
QOdSWy49UIWOFoH7CK3qWnB4lsX5TDrjO/A4FI0yxWcyisUS9eck+hlLWH6ycgoUPDmMz+jjKlNn
6pHlFaPtSr5r1htFFG2dSy+zXfl+c09sBxxF7zYzBohqHcPP6HZjx4ywnC63AFilD56H8MQN4Lzz
MZ6iaQVdHRfoR3yoD6I9H5ajJNnJA/lhSFaJgFc4LfqhXvbEcVH0A11Ix9hhQLHOEGlDKAzx4xuo
JoAb2C1+rHbrUdhxs2aOQ2QLnWWZqiQc4Ye1Y36/nMDQ64p3oyv4Dd52gsNjGeOFGpayNJZSBV/y
9XQK9h4ND/E1+QzQl412v5eUVv7yX6Mp++yS23ZQM+qChaB7XNzluH4DLFc9ZQfjeX2AWwbu+PI3
3Hb6oNLH7BvF+DO2UaMuNaekXb2s/xZWnpH8q+Ld299ngifRurELS+TNEtb89dm+X0bOCba945sE
RvsrgyTmJOHODPJs6p+xueOQLZ4qBO2a2KPyoum85S1/cJRvIqlBnpU0lMUs43mAwXWuVrhR0Plo
psH5m5/6R1j5v/XMbwKZuBmapSzIQ7MibtJ9cXriCa7qxl9pGKg6O3/h1Qo/4JVe2yZ0xcJfesGE
UEEYR2zqhW8ev+eRq1rTz6Gxf20NMJxqsuInYuUnofXUPXaAuRi5ti8r5uYjWT77BUxwbWWlzUwa
XPMDPfNwFNzeKg5xIAbxA0cWR4deb+PsgxoYnM6xKASu5cvwEyCJQA3guE+YDYuQykp7zROvMNbn
lXbsL7eXhW977983zSKLSmEkBDVShAxk66E04UV0WzUauMf/Xd/jTRJ152enXMxGIC3tQavX6rPk
qIcGSwf1h2KX3WCeyY2/cGcleWdjvEsbad0ClC6sv9lhI7FFABa2c9muQHCD2o4Gj4CWy9/pQW9V
lM60R2b8TgSQrp7hjek1wlOuDY/lGuhT4elpbhfK5zHj+dE/vDrfLpdxQwYB24suwkQphTAIw56K
IOms8qZww53iG4qNbQbEwwPFXlBfOuU8c6F//2MsfpPP+CSSN70o0iQA72r0E66RvznpnbUWwIuB
7jq3xls54PbcOeGDZSnt5jUjlQyVmrCyaD7QpBEbQ33iFDvFlq3+5V8mqW/nZB1TP2HGQ2rQioz0
wUa2ijWSwKSPL5kpaVcgcGrdZsJSnBo0FKdVB5hLNDvVLoBttrTaKEC2a5hcbk3e7TPOCgvZx8Kk
NZToEY8NY59798aOOPMeGDavuI/+RlDgiGSnA1KFtEIeiRo6zc8DNlDP+WnmD+1Qn3BBrdh9lgJR
UkFWOxVq3R9oYyx1Rkv5InsVJhwVzuue4y4UxkG1S5+FeoVbzPsGbqKyRelmXAqvDYPLPpd3d4xf
WsIwrNsaVdEpmgE0AnVmeCNVsnVZCo3Kl+6O8UFZAgqNXEduhea21WSCNcZtaWWVLyqPpCAzRxzv
9uihz9y7KDSKit1ouL1chDhfxlpsQ77ReKjzzbr5mW9luVwxozwJRIDRY1tGdVX9BOuppR6qo+EQ
h6Czk6Eois72wgXdcCUzeVDfNtmK7Uk08ZI8M7HmO/K4YO4HJfTMBkUE+V6eCgnFCzvxePj+D9Nc
TErEsgaJM17hIDNYUVf8VeoasHt1OgKgVvhY0ubKIKbzNJTyV6d+Kf856TQrn/ExYqW04IrC+yfB
ugzg8aJO4QURTtRkyeIrUazSSKS5yLOK8eXFMr/HcOkxDORJ+QLcbZ5bgm9cySKoy62Ju4yOk4ex
4MMqVnOtGaDCZYctIDAVa9Suk/WmLffdeuw6zgP2Nbe6YKHsDNE4LliInEKTZy/0Qfo1HedAiSws
nDzGXns12qaf1ZYRVNf5UT4131T+GC0v0/5AFZco0VRhP8erTmPC+prW+7pXOEBOp8wofp6OlEso
c1Z298QtH3CcIcskpycjeJl7pEq0Xg5+AIzLjL1VXg3P2FuK5My8kY/Jt8uukZM3sICiThhImRTA
tYGKN8rMY7NqvDYAx/uyJHJRDOQccNu0OBH6805+AGoO225DtAHoTofuLt9nd0X/Nwip/lAF+p2j
EMZN4cWrrdUCT9E/9yA0Q/F2P01B7GD8HTMtomBP139jwTfH/xMmMxpVMuaLAeOd7Powfe1OagAM
pCPfZwm2Vpp77Sp2zc+8vgPXhhi3NExlD9w8DdrP5NMAKpYCYtUKW1w1FOcFu/Oag4onov64PhZO
cs0b6OF8ZxZ+VKraWItUfZXpqk6GYIgKF3dvScPnqORuOqApyAWPwQ6XgUXW6MgvOGH3SBB3wHrv
KnvZoewPPJDpHxqBvxWJhSXpaSgmQ1GDRODY7jCp8CLVrn6aPAF7cLt6z5PHsUq2jdvWkipnESCg
UXerZA+pXnMCDMfVqExGVGtCVswgEEKYHOw5Mh1SHYnEY4LnXhuTCYFJX5Eqmo1rn1qArVGV3Peu
7PVYA4iPxDkT79KYh1dmZlIXSaPmDbl6NQskUPSC48t418b4EzHSopl0CFNi4RZJ5WsgLJZWnTNN
yAn+r+NBZ/mjLslxJU0IROPcWKsuJkFTJamlZ+YPqa4Wfyhrq44X7z9FApVxH6LSkAqDrqvXtmqg
S5NXEU75n1dJYjuyYkHWfDIwOUH8fofmHXasFzvxkHlTwE0SOZ+K7cImaq9HLa1a1cnXOvPr8Csw
JlaN97hymmp/rhor03cVpvHzb6twisMbWe45DwGORmrUh519yCTBlp427FdvNo+dflJ1XsmVV+xg
u7Bhlulj1MHn0jxcesbklGPcYCWg6mK5Z4uSPLmKHCwria/yPT/S8c7HeJHRTMum1qk5ZN/N/JSr
/82i2VlNrFKPxilW4D7E6iiDssLua4MHeOYdgnEbOWmJXCQAHzVVbmkLlpaGJW9en6eMjN/QETtS
LUH4yBW7lS1gO07qk2Dr2BFsYbFieC253Z3gVE//yaRZhrRknYcCqDhU5MVPURxZnf7jsgBezswy
pEx1b5hLTK3sWb0eAVqJ7cYegwbrsZ3Q82l+V99it96T4Pzg9Hw5341txq7YdSwXAkTHcW1r6WDH
ccbRvz90nn6HfbYRK01hraW0HK02aCOOO/UKG56VW/FucOJbyTWe2gdeXY13pR+asYopxNBJOvdl
5jbFjzR+HZQeHeBNXst6OnahzW44ghrZzu2Kc68cXWWRrsKCjQ+LgHKWZD5US2cP4X5Seuey4vAK
CGx/VjKFMkww6O5h/QXZpzfEJWDqo2TDjrInnvIVo6KyRQvSvMjA0xt6/jOnLMhmj0o/nFZR9Y4+
fi/A5cE5HE8E41I0uaYLsvF6HvHo6HdKMAfYYullu/JEoYXxg+Zelkj/4IVkmO3IZqHQZBOFqOCd
hTJaYmF00FpMKIzIbSVQOPwlWczrpjOzWDEmFNN6kNnUP9SrMcgOgr/EYDvl9mF5ysgkJTV2s4kg
YAIAT7VQT49uBWxajtxZcqPK65zwWrH1BhTkOCjnI3K+IYuETeY2nxVQ83vR9IBFda4aR5yPxvMu
LOxVKMxiKiMk4b8mojJw9IipJbjfZ5uuS8v/LYLqtz9j8a5a1YENrUccWvaqfGh3pVf4qz/+bCaL
trdd2lKvPDJ6vLch96zKe6uLkwXDchlSITJXrjEclvTGwE7H71CeKWiwrUy6SQTNWtHb6wyZ58dp
onVBZ9m5bjVLcyUs4W1GQN8Xl5Ypy0DCSuHR5w9bcHSWZewEEK+qMPCAHrHYeemMXDcZHUPjbW2h
N3bpTIyTWYc0GWQS/kKG04bAgGiL1REGilRybIGsncdjxTsYk8X0mJxVy2yA5xzi55AAMCYoX2ad
Vz7fFmNiik7CeK7MmsWgEMVowgoPkVF3cuHzrF61Ilcltq/vTQqTm+ckWtSmgkqUhxDjCRnAoYmf
AW7bWgCx7HhR57XP+fFzvcljDGBqaiw2LV/bkqFfuCjtPYWKhZ6Z1QfrlZhZUpB/o531FWqZupHm
T51dPWEXb/TvXNvbT6Gu7ywCgljD7MZExMR1j2KJgdUREy9z/8PL/00G/chnMkhcLp3aUnv34x+A
Zuwpsj6+xZgd+N24l7sdk96kMbZQCJKxDDraEb8gmiAfWB3hVkDBNtoD7oK3EBjwkYu2tnCDBUCK
YA29xWua8fSWMY+yH1Z9HmEeSrvrY9lvlFMv82oD3Itlwm9pJEvU6aimto74KztEPKyvip3mZdc8
JOofXuxvF8vE37WQlQxDu2AEAMdYtKS7wpisNf1czTdyTGk92n2iGv4E/twoDv3LWc0mq4SM2f+/
PIHJTM+LErhM+hg2muTWDOK8MfXWQLAHL+6s8Wd5UmwtQCkVmzB+XJa8HfzfBDMjgaPZ562gIfiX
AvZU4WU91t5/k8C4nyJCehiOteTFBIzE61TdxXpicHKY7bTw7RiMzykBuKwUEWmhAlJjsRKdpgvt
FMiLEFDty+fh6SXLsGwI82QatAv+fy4O9KeviFPtSjfxtNvL0qjaXXCm7KYJANkkWaAH68y7fo6s
In7UIyTW5Dkzv9V54pK6cC6L5KkE62KyaO4bIonelAVVlltpFHOu8APD76++4tvnYhxIH8bd2L++
NtH/oU9pJQg/K+hV+A2GJnQ3iiwsXXbLYG3R/Ot9WbdAcObOj4VnKlZRWjxCEI5HMxlfk5lDOJp0
TiRCU2EEsiSVrdjkJfk8LWV8DOm6SsnjARwZ+XVVYromPkTqak09B9Twhxz0//cLYPH7mCSt8irk
tG87f9f2BCtRaFRKdvIziDiszBN2XOTq5QtU2NFivAOlBMPSKoxiVeyKNhNTRwZl7Qow0GojGoJp
CLS5PED3dgX57aTy+5PWRj7XS44gEYU3HXjx81x1MkzZKP3DZH5ruNzmHE8Nrrv3Ak3ByBVhgUGi
aHGteOrBFK0ic7ChilhxgqZpa2tg+6ud0A45wFbuZ6WWe5ZqzINWGXMP2et34XrcLcdwhzWe3TMl
GextcjU88fDWlzVWYYmrgYdcjbZFho+hUquawERaPmcABU/102Wn8weA69uHZLyOUAgFKNVQSaid
dKd/jwIpCB312P9c3R7MsTxT5Okr44GyMc8HbUALZRqJk+rl4X+kfddu5DjX7RMJUKZ0q1jJLme7
+0boZOWc9fT/Ys05bQ2tKc7XczMYwEDvIrUTd1irqyTf1HlpBe/+GL8ykmQOapD0emJfOe0s24ry
LGbNoew6+/oF8gyB8S1NjtnDheDBqymtVUIpzQHLZ/1PNQY0fffWtgJH4Hb5TlbAHS1poDBjAas7
pQBBC53tHA+zHfgqOGEq2c1/VcdesRZ/AbVfhogYPKjfo3uzc+aQE0Y2v+HHD2DbsIlaYuIOsM+e
FD9HRWVXUeqkEa/ZtvkJV1KYDEnUYr3MSYPUIj8Py2OPaJjoxxnJ9vUPyDsN48lC0oI0ZUQ1NDYr
q9YfVTO1KvJHA7mr0zDuq1YnJeg0lJk6rzmp30B5A06K7lC/0RpBfQ4f8+//7ViMzwIAt07aCB8J
YHZ3ndI6IIZ5iucq5VzftmNenYze78o5Ss08NBodyr8gQQ62/p59AeEGhtYnW39bXobb5eu/4NvY
fJCtxLJ+S2q12qDbiFRsjPWb0g59zUex/s965StRjM9K2qHEggFECW1oG9h6HHmXuOlEVhIYd9VN
Qw1wO+yxottl1UNk9dk+Tr+30Xyc9Ldx5PZJecbFeK15LMdOVmjb4Rw+pKFV3rfPxpfqmL0sNmL3
+DQ8g3ypt0JeuOFYG9ugVZW+JXMHwa0bPeUP3WMJ+oL0VJ4kVCRFSzzyKTTo5/mUyn9cLtunFeZR
b5YAIiX9+wivPPftThPuRmQsQEjhmMNmEr8SxniTEcjHeKXAGuYW1Fxd+KZ08tN1y95+CK1kML4k
SdJRJe1F9cFP8oWOnXcW+Dp/dj4f4Y13e4wfUcYeiHk9MvTZuDWD703ysoinBWOXol5yItt2LrI6
GONKsq5S8iDFwcIX8yy+LPvssfkuQCXVt+YhmyyZ5/u5EhkvMoiZGAsLDK8xK79Uxy/GohzVKklO
QzT6s5zvJknyxairrYwIxCJdXB1FJftatFwwa/rZ1npqqMTQJQPQW5RLR2cfD2o0xsEiB+hFK5pt
LvM9IZkV19V+lsY9UfOXsCMA9FTRZZVVv43DW6lvnKUUeXVfqqOffogMkDEJtIefaX2iQJHyStUI
VpAGh+KqdK8oNLkZtgoCd/hyXZtZ/bqceiWM0a8oNtKlIRHxKgIe+eimTG/L5dBMIJJsOUGY9T2s
KEa9Ioyvtf0YEm/IjP2sgVBPAQRky9Fi1gOwUhiVkkoAogqiKnrxRA5LkXpdx7ky3jnola4i7tJn
eqFXUBQpl70mTFyxFc6axsMH5X0ZJiiJ0VAZcSFgl3YqwLX5Rc57GyURWyAlktz9dTX4NFvIXhsT
kUIAl8hag4/TgHQp/NadZDdC3TEAk4X8pXVEDMdOdnhHGTyKG9RWeenmJ8AR5gewkUkEaGc8ZfgB
qhw6A6ysXF77/BTn2ZOZRce+UX5ooWLYU8P1QhyVYSPUIFRlI2e6iFJ2tcdI+Vl1Q6A/D3jAh1/a
Mx+ljieQiVIicHSNxMBZOwIeofY1HbjXyeZn7HUyQWoWjUlbpJig+4GtSTpovFOtwppP2Mzi6A7H
HnTGhczZstRJqRJvGkxLUjGnkR/G4dd1BeVdGeM8ajBUVeoIa+h6+XHuAX4n8jh6PkUj9s4Y19G0
uVHnRCGefB/c0/1/wZb38aktQTQI4Ambt4/4qfjOCmQ9iVa2kVaIBEn0AOCJwokeg53pl07s8XoX
vPtjvMnYlRWgjKFyUQg+HP02axaO4/00i82ehnEhSy2TOMigcp1Tv4CtEY38xFEdOgQ4e9FOf+V3
Yj/lYoxMdkaoWRrFTGWZ4veEu+QHHaHJ0GBrn4YbAaWo6zpID3AlMLPDQvJYyulUFnBRPtWO1P8L
HeJ/bqWzh2LdQ0vMJFFwqMbRD+b4lu01Lz1IxNL1U/YuoikCUkMutxnHjNmxoC6LGjCRIBNQ86Mc
0xXyV/F/XhVgj8b4ikhIAmyJw9WCWTPbGweCCfZuR772laUXdved4kAWbvJVEiyhd69/Pp6CEsaH
qGmlF8uIDoZ4P2CCBrujF9QIt/7RuOBNOKloC0sc58ixOxa4IZrqsBYF2F0gjI66YAaVN974qTzK
3injRcomz/WugmscbayzPNR+7se2jm3I0C6dClsXCudM21anANPbFBUVFN2MRCDoDyDHQ4ZKDSF1
w/tItKIXKlC0smfgfVz/cOzz/HJABfRwImWEIiYbyzTwsUVdSbx2OEVmY2X5qcXYVfBE8tAyRl4+
sPnJVuIYHZU6tVbqJcJyOkbnxRxc6txeGm1EfPIkKxGMJra5GOhl3xAPdYZdcW4AOjbuK990uCtH
m48JFdAClF0P/2E+FVkUYAyhFuWV7mxXe8mpb8hDZ4E70+2euZ6LrWtcvtRKGhNlZDVuQPUIac0b
5rkaDCCBycLNb/QKw+2WFIHDC6uDx0S1eIXtbeNeiWaizzhjfXWcEEvpoPRykZv+mu+wEI7oXRzS
wjJcnnFfPy708+8vAbXTS9B4LEiy1Icxl21shlt9IVoYEnCum8Cmc/59OpPtM0WBUYSVghwrCQ6R
eQjHYxJwhve3nwArGUzYwXujD8oaNxg86z4wnJz2GZyyTutWp3gnHZtjZ5lg4PISFyUqDG9y0Zd4
h2TtfARUtJYj/2oDtynvl6ixpIE3qb3pTFanZKx7JkSNUuq7Rts8yyAMBQnSUcPKGKZtTxIGczJf
8FHA52YP2+nlSjJj9OC0SURi4HiDB0oQ1N4osU3yioqf3d3nqc0d5OTdJ5PPlkrc1M3FTd8Xezpn
nDg6aJCAzde8AHEeAAlJzTXET/2Rv/sAU2Q8DroxcRXSLDo5pbfDPvspu5joPOh3e+OpcW8r8Pei
sFK4ohVzq+6fpo5Z4YwDMoZ2kLEvTb+ulmE5DwED8+rGfjgsD407OyDwAhVDcuANdfOumvE+cli3
SWri0LNRWml/A4JpQ+HsJm0/Fz4U6PKEXhUeVBGdSCwNQ8jhrzn80m4uc0GVr3FCPMezXX7KStTc
FuKkdVSU+NQR4LUPj0UOLBql5AjiHorxOhMoPIDSKsOHkvSkG+nLjLaCV5mY5ooQQ8pYPDVDbVjl
kOz6Ofb1rHOv+9ZPOzaM0lwMd3VYIwubUZSBdToJybjTehKfFGwF4NknGl10n89tqB4mcEE/pq1k
PgSBsOwSUgIIy7gxaz0/JpOAUeyiWsTisKQK6jVCVPTW3KCvG08h4M3TYIk4N7eZpqy0gXFkUosB
xyxHSNC09zh5rgdOuY77ZRh/NVTqgnlQRDezqPdVk+7lyrDjZLRSc6/VX0FK7kuzm5HTMBTW9U/C
MadL02v1RfJAEJNGx9mkmTjCAHKo7iC24u66lO08dnWFjKsa1IEAuuHiLUa32xdO6JIH1THh/yMw
PHBi+HaivhLHOKdF0MosjyWC90f6bXIUp3iMHjsrPUUL2JUxqenx5lN4OsK4pTJo03rGgI+nVEqK
CKCkTWlp6WjwcuZPbciLDaFqboCNXiK6wsTuqalLWTVq6ngnp3mafjY/C8zykdvWCe8EkPLum9AO
ALvEeRtsnnAll7GCFHSxlVxCbhjVD0XbPJEx5b2w6C19ytZXMhhDMKvSWAQZ749kX96C+87vveq2
42KPbSr9SgwTrkNBn6ZowFE0vQFXUZDfkRjVeMVUOXfGE8SofWmMSaRpAbCd57t+OGvGqxa8XDct
3pUxqp4PGehXFpwloQ8cL/Ubl+Ic88LuZphaXRmj3wKIHoFsWSFjrMG2VMdOY0SWnGsnrf9x/UDb
vuJDFAvYURTjjNAbouIP0AjJkYBGjVRKt7Ds7Idn7hOb841YfI6gGwtSB/RkbnI3v8sv2kme7PRe
cGkxHplxLHr8+6Sf5Yqmsygd4HdcRMDR4ZA5iGNr6WstvWDH0O4HQA2DTUpeeE9h3jkZvyEFujpI
GhSFYNEhTu86vXWb6J3z8ei/cu1cjJfAPlNs6CqkYFdjsAA974F+HeAUInj5APWd2bx3NzWhawLp
sVcBbDRNMVNiCGyy8FaOXqoM2BjqnVrt5ZTzouGJYtxGPGRqJUUQVYIOGhyAJmhHGyuqVXzAVyMt
/ptls4gbktwU9TRCMc2g1JyyGH1Fqb4IWfUdm1z7StNB05mVXmfI3vWPuH1OU5N0FIHQnmUGkjTZ
yDqwnxAvLxbFzQXtBdsxfl30X7Rs8WUxG93rAv8hpn1IZFLTYJQrYaK1E0rQJz0m++gndjXt/Eb9
AurzF+MtOIqvvNG57SxB+5DKWITeT1PSZJBKHvVDivoo+Iv2Py7IIgBXcwq//M45J+9mGevoNVJE
PU2Dalf3RRTuyTFIgEMk7s2v9Ulx1e+FbZ7MR65geoGfreTjqKyVCBiJTwW8MsZD8ZTuwgOl6gt+
NIBI5K+FbnuaD2GMnVSRoQcZuGw8EmuhIw9Ta1diXvhKqSQcVf2HYPEhi9742vy1SIlnA0WG8n10
iRcfDAXBonE78LijldTy9mO2s6APeUy4bWYhNzBnA01VXkLsUsyYYbquJPR2rn0qJtImoRnlsYJP
FYNWTcgQ+cQfqfBaCTwz324Ef+g/+8oV4wHw2C1y//mADAWOevHLPd0U5vUtOZfGvnGLwJTjJcel
6boTZgtcJ+/Stks+q7MwHqQ0YwUPdtwaXaVNj/FBByAnLcCUe2NX8aug2/H7tx6wL9muK8MiKlFX
DntwrSm13fSzH+iK1WngSMi1A5Dn364rBk/XL/5spestZubUeoRdNW8YJ8YudLczn3tHAAp35XPf
UByXcSkDr6SVbZNV86UwQXv1+/CgOjWG1xJsfvFdBs8Xs+/QqiCZVAf4fq2r/ZgxEQFffDccBhc0
x6AG+MMW40phGMdRCKJY1RV0kvYzWz++GVGo5+d5XMVkHAYBuowsLKi6dNiXxW6pHx5CH8OjqOvq
O3Sf99eVhGdqjPeIxKo3ygLHGtPHMgTkWfJyXcB24e/j4i5VyZVekGBK83GAx01OJmYqdViaZFEC
ymJHGYrHU+lhxp5bJ9tuO6zkMlkJegLF2HXQ/tGWD/3LfJN4uV3t5LNu0Tlw7Oz8C7XcTmd/m7nM
uJWlNg2zVKGWA8D0Iru9AfK9um+dep97QmVFB1582YydumxqMjFNVWFRQMrCIHkwQ2Bdt5YY/gI3
kJUNJSfGUC34FGM+pLDN/DkspGKilWOKHqQcY/+i/Efeo3HbY63kMN+slOVKUjL6zQ76oT7QjcPO
Em7oxlVxw53E2dT9lTTmYxX4ExHpqbTHHLSo400MGIDlYbLL/fgED3nH+1jbxr2SyGSQAOGN5mDA
19IsuqEgOcU5B7IIBTec9/zaN1cevYGV7RnKrEqGANurXdFunipgDlD8cNOnYwr/Ah50U/1X52PS
Rlke9BFIdDSqikBKh507w45cnJfiFn7NwUvhqSWTOM5DUoP3DeJot7tF+adx1X/x9t5OfFbHYn3/
gk4i0CmpKxHtbl9jMvvfeX/egRjnn6pS2bfo6qP73O1BFAAx0U4+8l4yPMVnnP4gKqOwqFD8sPle
mU9VyMs8NrvoHxfGInhU5UiqOEe2E8R95C7RgiJunmKSpBdbKwUHp2XkmngSBrDcRXrc2pj85dUf
OXfJYhkUACAjqUJ1v25sQxF3U3hs2mOXDc7SuJX+RSW84vj2u3R1bsaj5OEyNfFIZb7378pjtQdx
mS1QfkxfSK3sW3pHUS95qRcnBrD8dtMEqkI1QF5eTsBYBgRNW1YAFYltTiTnqA0L5aELg1TmhYAm
PvBZNe0BkGcehRIdsXQvoHlHJ1p45RqZqvyV0MNCesxNU1URfXTgDWD2VgomLwBu5D5Qw4Bw/DT6
waU7oN2aXw2kfslBfxiP0n5wacd4fg0dHtjnduq5+siM15nabqgW+oTMTlgR2XnL0bTlc7n/grTa
Ho+8r7udyKzkMd4nlwZVqwLIE/3Zprj6iWfAB6HhZrUnut6ZnlVeh2nzUbmSyTiidmoEQ6NdUzqz
gVkejIr4xavwrAEgqnDx4rsjj9GBd1SZEz8MxjE1QppUMz2q6s+13T6MN8k56YCOk0dOnVjYvwFN
b+pJN9G9YUcn1D/NXYvpeK7acUyKhT8YQ23A5A7S4qQkP9UydKRc/UFSTvz6BKd96c18XLPJ5Dtm
LLfiTAc74pfRFd0MHzc4gHDDnbFF62iHZLfcVOg+pd5/TbVMxlW1cdKRqIXo8VDeArQTVdfZMw+y
NSMv5jIz0H/tihWzg2JBpTQyUE+R+JwXT3aXnXg3YboitJEW8zFJOOGHBUQwW1VSoxrShjf6hiJH
Ol6Fl9Rzf0PTLf08OtOLdFMd0rNxW+44bpJjOyxCAh5vIzCIcLMiePJoVoJ9UEyxGM5wEL3FpfMV
xQ3AZThiqa5cu2LGLQXEKHOJBvVkT3Fyp91woHke1Ic7MMOzDsYjaVo1jVrREk+RTqYhWKL+oEiv
18+z6fcJZmlFIoumyg694qUDAIQII72F2LzGY6nacdWcYgmVbaV1DcAHOaXR/1GIMxWD6Bol62aT
BmMOSiKFKNkrZ8mbYzAORo6J/FW4n16iHaCbvf8Vb/jiAlYSGTs08j6Wxn6WvLGlO0toeIg/rt8k
/RqfFGMlgTrd1SOgBGuelAhokvZAxbKVcnGXSngd2wKwCJ3qShrvYbWZJ6wEsq8OcSlb0uISxVy2
pKaxZ42zicWTwLwzBLke5HxGN6zCc1ePT6r8cP3OtoP86gyMNZFhMqZozqk1ye/jbYJhecAW+fVp
wvZ/hxF23tuQdyTGpqYmmGZFSnFpgwJgUiRxFQ95mieCCeqVXI8VAIxRuyXTqRExPhjOHKvd9Ayr
a2MCeJIOtSmEGV4Wo+SHnaPGANMzOPOQHCFscO7SoVCUGgqtKOHP2picuM1/jYvMmeriXBcbnAVs
JdZmDQ8ktG8ZeRLSu+s6xjsGY/lmP6Ne2mHiHsvnzpJ3qES3ymsn6MS/LmgzIH18FDb4droiRTKQ
qzw1ISfs0ZwDEz5gAUGT8EdjLStR9E5XvkZrgzKJhQR5oxg01lLm+1nhMZVtZ4krIYz1T90gTJmE
70+Xc+igaHOiIdZ0zWN2WWqZbPTJUXcubqNjdWgwvT1zrpSnG6x7MKN6EjI4IDP6lsadVWIE7/pH
u4wtXHHb7Hx4keSKFtN2bm83ThNb0U/1Gw1Hf7Evjk+Ti8X++wWLKKqNKOnEVneccrsGwZhkLRYt
hgj3Y2AZ3vKcn0F+jFzgJruJXF4qydNjxq1gkSJeKhnfPI4RIAXQLWNgQEp5a8C8K2dci9YUbVSM
cJDqMEkYP44je8xqTgJw/Szk09y4hEGpMEHoWqrpdQRYnVyDVkdZnq9/3OsWSdiOeSORcZoCuMkx
vNcwYxZ1FhynPeqcCYTtkd/fpkJExsd0qt73RYRCDIZVnuRvdAMltft7yomhOvMbhiB/Xl6tr/n3
1OM957bLuSvpTOYx4IOpfXIJotUTTUkrF3jbQAaiSel/cz1EZFxPLElq1S8QFjdJabVqYPV9/uX6
d+O4HsLCDyVtpwtjCyGqn6GbEFjdXsUyT2hhJv+W3iroNt2lcOs7rQb3W+Q2D9VhuAm5D1SaDvyz
dyAi44CWyDCFRMKkWCgCcF58mZLK0dTUQaPRL5AsXz/3ZjK++pD016zc+kRGIWlFmIWszo6etrdL
inmZAsCEQtU5uvbQpJXEkXnd3onIuBWlEEH5bMDeNfW97s8Dd7uYd4WMQ4nTYk4XqjCDFltlcFpy
8LlpL6OEsnzT7f7TDbK98zmbiFxMuMFJ/pV1931ynIPvAjlU8WtR8lwl/eVXlIPtn0chZpuEgr6d
ooe5N+2+uSemRwwAgnW39eibwfv1012GSK9JZPxMpJtzn7b4WJ2XoYRA4aLpyEq0130J7/3xZTqh
XuYMrwBYXuzqVn1Dod6qT8QevdFpPcDN9ieKBMfzQRwtYvvug6GnedGa2IAbv8/yaWg4nny7xfJh
GmyTvY8UkoYRtGhEba4HzJz/F13V6JR3oFuMuQ8FnldlG+3hmKlJlSJ4UK6q8Dj6dEPGRJOssTHA
witRbZYVVudjHE1dxXOwVEhDZFBIVV5AFzaA7oYdEYe32rBd613JYtxMT2ccSYTErsFmbfdjcBSv
PiQXrxo48y864hU52i1d/6eAspSAsQT+OQhFQ9vkIqBv+weiSLKmEENk4cRMHeOWtQAXuxTRUQJ/
akKwtZYpp2ZsvuZS/3LdhrZTj9/iWPCwJlP7RVhgtHpRPdd9dS5kkDLWU8bxRNsW8SGHqTl2xTyX
Sww5sZ4dR9NNYx7nBlWJz87gQwLjDLLGSPUsRdKhJNiIBsnGqNyGCFHmz+s3tu3mPuQw6YUWkyYY
OvjUBPvKeDntylN0TA68EYntLRTzQw690VX0UzSzmEOCG9MeG9mRXXCKPWLqFlOqIPIe94NNN5dy
sAvwWli8T0VVZiU4NmWlkzDq4o1GkGHte1xAjkx4Dw3O12IMPBWnuYkajE/X2nGOzV2CEuL178Qx
JHYpOagXMw91BIdBlH/WTb4bxF2XANA4W9wwKpzr0niXxuQNciCogd7APZqReO5EAADqKo9mgieD
SR3AjkNmQxWA2ZCHP8duGK1cqh+un2O76/yhdizuSrLohm4IgoiUoXiPgvh11DU89coAPZ9KfQx1
jHxnUoPdr0xPrY6AtJHzC6ihXjFkFn7FnMcIWEjYt1a/Zidw+NEMftc01uT+qwkyaq/XxNGfs1J3
IJFpSjYhlNLq10u4w1Lyq9lao4ctt6faix958wMcxWQpnEKxHst2xCteGlWM5wDAX40dRRDQp97V
hvjEuU6Oh2fhWDJdyWd9vtQt5EP8EB8xsWybdue2pxYU4HS0ltc+3V4VWykR40JGQ2qVks7X09EF
upsY38c+aMfd9PxndYDfblJnHImclnHZKgZ2IILUaqb4oQpue4lwzIKa7zUlYXIEswFVWtsiHwG3
XWCZZLSGcjwvenCOMdjrjmZiz+nI8SmciMayOSWlMOd4YSGFxYFsc+ifhkr5JUepl6nmxHn4bE/M
rb4Z412GspsmdHxBi2W2bjFVbr4AIUjJ7C7IrSRNbCPo/EaWdniJ7lKj2rftl45kDrY13LB6rjoP
P5bnCzi2wo6AhSHGzBQRV9CBjmmeL0t5CRBCKjd9Gj04qUO775CA8rTqH9Ld32rFYrugftGQisAr
tO7kUC75yFP35KbeZwgegA74b0bKckDFomqU9V/5rmmC+5dWFukUGvHr3s6+SW6D9bKcl2VzAgrb
7dKiVKx1umwDOp1bbNl2P2MgfFHMFdKfOjtGR5bXpeEYEksDleSzFgcdpjkkrbQJeJTVcLGjElBA
3bCTgPEyDX/WgPj4lIwzKtIqMYQUDpA0MgCca1+PCt5NcpJCFtalJZpRahlkUAIoEYTt7UO4Excr
v6cM1eSQNk57SnbNPSgHR4wW7K/rD088454WE9iE1YLsQ8UqgwRuhrSDnPguzB+H+ZxOxs7MeLbJ
k8lkPHqv5UEf4I07RejvEbO0kr5+TisR/9OaVqZ1J3AqnScxXfzrp+WFF0J/2ipki0o3JEoUwlXl
Lp12Ah/GTqdE4KXDh5vlxE92qmzUskJrJRhJHMiZlUbBrRSSyhKahdNg4rh7tgssLEulVTny7iaO
v+la6aWG5FQ9WKjz6PH6DXK+ncHkPFFVEmUCb9FlWKD2Kd4MhTTjuTXe1TFPpU4fEglQcHjCdJHX
AjQEnRnC3argSaFebqUNTZJV0kI7ZsOYHvvxNW0Et285N8YLCOxEmJbFZq7E0DlacaEonOatvO89
OvlZvwqct8s/1Hd++yyDyWpUNRyMsIabVH3FmydrOgYnyoleeli9cjJgZe6uawTvEhkP0hhJ0RgD
PEjRBp2ViOCcaOV3Xa84Oc2W/0eDg6hYC5d0rOf9/WNNetDIgMBGQK+FvZjOJ13HGmk1fy3D5aEc
E3vJpefrR9uKcmuRjKMKB/BSJ5hk91TyVobftJDD3rvZtV8LYNxRrYajiHkK6vxbDIjJznC60HYc
xdBVf8yO8iLz1wK3KmQroeyCQ67kQqQAqhUmPOzb+wj45em+30/Phc0rCGymhmtZTPEmAaB4lym4
Qflr+DLbyc/5NnbNB/VJ3y+H4tvsJLvhWXB0zjwg1QU26V6LZbxUZTbhHGUDUB80/WgIiQnKIerx
l/wt1tQ7Uif/TVMufZiVJwm6TEhyFedUCBaIjCeBvF5XxU27Xh+J8VWDWSplMWDCL3whSPIo3hxI
q5760hIdujfOS7c2W0drgdTuV0cyAzECZDR0s3UBKflCdwFt4a39JjnNmS6SGiftfrqP96AXLa3+
rriXv2f8nQfq6K99SdaddYHZDFiXv6RH0z4DimzqZ8cWW2GXfFrghNLN6dX1sRk3My96reojNckf
7Xv0ExveDvbzB1s5aO8aMH/ohBqvaL0VVNEAlAwVzg1jGsxVC4EemXFHBx6wrkIxDhQgR8k73hj9
VpqwFsPc5TJLWL+JIUYkiV2ad009WcssO9n4dF1Z6e/9/NE+zsPcYT8ImdJQNFJRuul7DC8SJy4a
97qQf3CeH1IY7zy2ajMATYNW3+XZSvCp0kMA7hoQ45X7ILbCH9GBCzS+HRKILosq5okljUlMgNWj
q2OC2mAv9+c4j4Cj3vIOtn19HzIYU+9SPcpNWllv3dEd7tL73se57OBxhLtsz3RsPf5+/TJ5Iunf
V8YOMBm1H3ME8dCwRVOy9Mm0BOHndSHbXvnjXIz+lVj2LQE/h6TO0AGLM1pFmTrmeMIjHdOTznVh
m1VwrEP9/lKMEiYYw+9klb7DAXHxjfxob+db8WbZ6Y4GuLJb0KY65kHd1WBxTLiT4bz7ZHSzzgIF
lUgI7+LZTXXVkRTZCYvZvX5InjYy+YMs1XNf5RAjkSpxlmBZbAQK77qQf3CJv2+SLewaodktGW3P
0uF6E23RyItrS79Do9ZZsFMan1tMNXJC+D8EvA+pTOqw5OIkBxqkpi/RHTZUsMQUeAuaeUBu9kOP
9xDedo4f4tiUAVv9SwgSIHyxb23waAAmwQC6ZFbJ1n+8TsaFqFISSgVKROiH0iH6ZV+BYAiei87t
zk5/NwIAzOY9qD6RitK5XSKpAI1SRd002FWFUKyQzmrwyfE7EHPTF+lHcB8ctF3phzfGSd+Hfv9G
7oujdI8e/ImiQ0R+cMtjn960i49fwY5C9n2cJaqO3LOqzuXyBrhvqwv+xM3IkqKriqbqAJv/uy+T
IaGv6Dy7aiR2Nf7Ss0MSp44ahXYr7zgfc1NtVsIYnxaLVapOBoR1QLuXToUD8hVUFcKb1jEsDCw/
JvfFL26NcVuqaoiiIhuqyU5IoiovkYkCpQ8/zFOEVgd6ik6wR/MBbAsxtIhmKQUXi2bT3QB86/+L
pX9fRYkiTTC0j3lPry6A6hw/tSIn+9oWYMiKroiyorANHEOQloEseOPlKJx2X9PwT8IcCLeILBMd
vBiMv5TmvFfyDP++Ud8VSeKVUmOVWeVfV4rNOKdowPSTNRFQw0zkKWLViNMcKaSoHUvzRRRjO0GR
pEnsWuIcaDsJUpA1qrKsGKrOKHtt5p3chGiBUi7NxQGd7S5/HkAZSKHnxCO543ZoNk14JZHReF0p
hcgUaYGhFvB+W8JdlmG3C8PBVhiPZ23O922SvRuFeair5BQqzanIMbAk5K6mYquwN3LOfW9aw+oX
MfdNhjHK+oTABqfCJnHkZPJTGz4LIqdWy5PDBPVGxZAw5sbgQpezrt1KXWBF8pkIfxYhVgdi1HRI
DZLNBHYmRraB1WsArtbPSm4txK7eRRP9zME39/rs8AgSNx8iqmQaIqh0dYPF3ovDsFBGcwZoRChb
ZvywTK5QAPtDGPyS3GuS3xU8LPXNS12JZHxK2JrRAoI8tKoMEtpSUr8ImWpHKXgvQ6L/um6Zmwts
ZCWNMRcBo79CLsFc8nfyA4PYjzECb3EUbvUn8GsrfoWVTPW7ntjJZJlPHOGbb9mVcMZyslSulmbG
7dLSXOFkZ+NnvNet4kHGcFJg1/kfZRqqpoJhkEiazI7tGmjyL2GIMojoC48G9rqa2s2fdad30jt9
N+/173z/QI3g09tvJVP+e4zIkrlfOgwMe83QOikxfi6yfJqG9FDlgSOEkhUsxvv1i92MGqphaLKk
aorGYko0jZGXZQyvnskvs4BCoJ561yVsenRNlg1DkkwJe6R/P1TTRJUhxYnhBVVMGXTycCdLN80I
6oEk48iiWvDpAleyGC+TLaHcR6WJnB5Dhm19FNJ4FwjHOC+d64favLaVIMbLYPdbw5pabHj5Qqwq
c3IwA1+XsH0UUwLGGoqxOtslbPFNOnkuDG+UEJCMwlqkXUtcbI1xBG32dZC7a6YObHpa4/j7BxJm
k6C2grP0rf4wZGMPVMPs3C/GLdTPRaCy9RK7qpLsgzDPRSHt9fpJla0VzvUPYNR+zPROSLQUR0Uc
HoA5MvrYaNy39rTT92C13eUH2s+ja97ZIbxse9D9PGGvUIZPcM2bnFRqU2VXN8K8Msah+H+QcwAP
0DLVauJTId8NzQPJePDgmxnBShRVtFVaSBZhLrsA1pGmj7mY2AMygKawr98wTwjjudumnqW4yQwg
5IdWYhaWNj23+dt1IbxLowq9OknYRBniEX06gLOMgMdDM9xeR7mlf+wUjsrwDkR/y1qWrhlYPoIs
kZiSXcTZLeAX0QHNRY6dbwb11edhHIqwhK1aglzaIzVYjou3UD/F/Q64J24FWKFWtjveptj2230l
knEt8iSL2phBI+jGU/9NceggbPRKV6in2+ieNxe1XaH4kMfOomKvIO/HDMpBgVVSV3HG58SJn7tD
+TT41TPZz0ce5tumb9N1PMBERB1VZI4olooAcEUYfCkEdt9hVjz0JbW0lJBXydr00x+S2FH8WgEL
XVLh+1XYX4igjELHcZ+bMXslgfGeohwJWYOs02vLY7WggdGjetrcLmrm1ONdY2oc38Q7EeMstVoe
1EHF81XqNGsCN0pUciT8gwb+/jyXv6+sq477rJ56aKDoFyA9yg/LcdhpbrzXDkBbuxOerjuOTSQV
opuqTlBbUQhhrJlkiyHOBa5w8HS/vi2AtZnWVuARX3ZipwByQApnz9sW4IplbHvsIvAo9zlVfIDH
P2V3OWA+MfV41M/tW75PdqlTPfMYwDY9Fx7PIjbOZZpz/d1zlYE+aW2LDCVq35LkvABvI+BSFGwm
yyshjCtWDVntM3oy/d7AxmBrL+ANMR4pZkrqJF95vZFthVnJYz6griVqE8alAcSH/yPtu3okx5Vm
f5EAWUp6lS2Va9/TPS/C9Bh57/Xrb7D3flu1HE3xYPdhcHCwQGdRJCOTaSIoldd8KEBzRUmZ4aa9
0ueNT29XRq/sMTs3KGrZjNCv9KS75ZEmcDoEDPUhy1zVmZz63CLLj1z/C48qZfPuXdllcGtujIKM
CjYv6okTV6gAtd85d2ETTi4mWDRW+ywTlhV3YbCL3BoLe3kZj+IJtuoP1Rrd2HCyd3Io/e4pueNd
Cc7h1Bgsq4ZyqLoR5yadMWei3qVIMcoxB162i6NXS2QQbDKHdSk0nJbwJNxBW/aQ2dIDQQputNZ9
9KL4i0MbZGkXnBAIcINSkH3c/sycjWQrUTMRdMmIDPRdaB9L9mPuKk7ExbsSGv0FVxg66GMT601k
gEKysWbQklTo/6WXonxs7djiXkH60X57+VDGfyQ0iQgKrX/aM+qmreFuqUzEHfJqllAOvlF+XfuD
uY5WL0uWPPqx5ETxtz7h5HY2NYv0K+PMYusWo+1Gjnfr9FC8GvvhkVbYE1+VrPZAC8BQ7HWLZ8WN
UfAAEeMJbjJNndtb+odjhZ47zYRCGV6b//wCDQ5uV0Qoaf5FxSK4iwvoe5FSO/9Yd7GnY5KIEqyR
yhGe0VxLOaxyn5fi2z5Zl1/BHG5jTcTIyPEr6rb4EqWdvXTjj9srpWj6+1ZfTDBbPUhSXg1aj8Jf
19ytM/ky9kvQk2Kyu6z7mqt5cNseRbXf7BkKhJCpd5bZ2Sg1HKVSi7GkOVrvU60f3RokBks3f1XE
xe0izJ2TZHBzUre8PaV7dsM0i4bSmiM1WuBUoxJIx/9TCCjV3vrZ6JPY8Xlx5sd5v/r563I0PqYd
T1ps81Nfls4CYt4jbSl2mJfJVpcUIVhVCmuuZ0tbH8SYV9/ZrrpeWWPOTtVIZR3R9I+MQcoIcljr
bkLRNbwvd6InOtVd+bO3FwdcBz5v7mnT7VyZZs5ULSHkQ34IgCiOj3oo+fUo7NQE4uNd8jVshh34
SHk5FHnzGXBllN6lK4xMomEamwi5pzgYfiFQcdfDgAFHzKx2ePIoj/eaC3EAqEUth8rr0ANe++VD
fdrxauubd/bqdzAx2dCKa16kyC0O6kMzgG8gfr19gzb96pUBJh4jyiqijRUGii5xF+FXqyz7Sp78
21a2EzlXZpgwzFR6XWsot7q5PHUgVi8rr0C8oJWHZMzOxvpaDMQb2jtzHTgegPcFmYCsKPoMXNeA
iFVDil2I1hdJnjT39vp4RpjoK2nFPOspDg2S4iuiAF34Vn64bYP3Ddl6fVONA2gt8A1loFkeTvu+
jc9jk3tVRpwR+ib93Nq1lh26BjhYS5wPKXMQh63ixYuRt42Go4KesfS5WCxzpwdIpOyR27dK73Mo
1lXvVcjrCj8bp8C0Qp5b2oJONhr1/quI0CCENlbpGlLh/7yia5dEukFJXjG0YMXFse7wjI6eOR99
e9EXK8zxideuC8vP4zNYvaO//cX6KAdpbNMJ5BVzGLlfHWKX16j3B8i9WGbOVCQWeVQ2KH85imR1
i5X96o8K6oD1wczwiTF5vGveBq8KEDzteX0F2wf6b+NsM+nQaHjLo1jlFakMod3Xkvdhtz33xQAT
EilFu+rVAANpoHiDP+4Gr4H+z79K51wOCUuEPQrEWFMqHgcOB7BERFlumb0wo1oRO1FadBbnuGz7
jcuyGGc1Z3O/guUIQGAbfn7f7CkTUH5Hu0DotFt7yr6Du83mWN3MUl+tku7mlbcae8lsBmpVzp5i
7ZugeOPsFuqXWge/ShY78upK1eJwrPK2kPFNuQC1667EAe2yfnpVTdT3pFhR3aZMMjuJTERBA5Jo
WlQ0T3WiliAuy2Wjc8VRmqxkLhpXH4rlgEp7jCiNIBonZTpY6tobdtOR2JMi2eS1H/E2iLlV80KK
rBJx7lTIA0jH3Bt3M0a2kdF5aJ5pwc4MUn/iDTdzUOSzzHC1QUaTGoMpYYP6CANAlWAt0X1eP47i
VyWqOHxe28XQy2lQmKslNnEu6istvR6JPzuCJe30yGr2jW/a9WJHyJUpiFeS0Km+yJzvu8mdoIPU
3lAMRVJMtudVSbOsMuhKzZ24b3YTrgGd1x0EK9oXdrmrKutnsjfPHWb1crSYpXbv4eHzqFj5kc90
vhk7msTUNB0/Cq15/7wYBfpvNamZ8d0xi4lB/XvDNDGbKVnoA9uPgvzaFDknFPiDm75AABNR6XJt
qjIttoen9hlicCdohz9XDt69XA6Oz56n3x8hF1uMDyQC3HxZI+Pae+mzdFxekv28635mPoY1H6kY
Bfrxz1Q/1jiUPxVr9IS9hoQlN0+6SfCkX87c57G4OuAQOSg7QUDWgqqRDagOjKBcdKRd4isfUQNp
G83H9YLs5T7DRNZ04EHg9hP7aqeZB0q2tOEUpiu+BBq2oGHrGpOVYpAk3mGK0JdszV5KkCTMboZ/
GnI44SN5VFt7rTkuYNNzXv0QxgMISjQMujnh9pWiW/c/w0LlWNhuDroywcC9Yub5NFLRkRHaHOEv
fTcjBa6fPnMIVg9yNd68xybSXxlkkL5t9VGo0Zv2WYeh+i0Txpz4OgHb1dYrO8zVUac601fKQyzu
o9fqW+vIe/mXdhcRqzlnGEStnz8FVlB4JaZVnsO75diDan+QkZ0bXxVwUPPv2KbDuPpNzBVraj0D
4yuumIzy9izrFkpgViF8LF3MGRvinRwm1DSjNlzKzyxR0wZzeS/GAye/ybPAOL9Iy6NGrgGHoig7
grxrF5kTinBOCuvoslZSZSHH6V90w2qU6pRiOn7Jy+MoDy8SGd/CsD9JEXFuxyKchbEuLwML3xRK
WBhiVoxkavk7FZ+9bWM7b3o5CQoDMXIvlKmJEwCMo/k77RDH1ogREhqLk13dWDHH4nZz75VFBkvC
bIr0iE7JLDYUj53BxYCQDy9au3gCLO8juCbBKSL5olc5tW/eF6B0hq41xtEfebR2HE+q0B24Avgi
m/NsyfBT0hGS4CGxCqXGYHER5GNgivsUqjKcz70Z1F4tngGdSJ2TpKMdZJQyAqOiOzUoAhnr5CWo
eUtjUGeNl1LvM9zwrvmx1jGuHsqk2Z0Qv3bLYagFzhWhv/s3n321LgZQiLSQ1FxxRQxTa+2EgO0N
CWI7MmUOnvDuIoMnGF0bZHQd0RyWse/88aD4JlhIeV3LvLvHgkrerv0oYz1JEVpqKjtxN3M+GQeD
WWnVto8T0vZoeJvaTLHidn0vDNSyC8N0FzUMbh88zv6wPUdaIqdjRDUHiKA+aLTnSGsqlyDPctvO
dqB4OQgqgydLpKN530CgqCzps5FrZ7RbHaXxQe17N+/nfUUM8DopoMlsmq8Yx+U4A946GXAxyjoW
tAnm47F4TdbBFfTho52Vj9vL5BwPlQGOSgybqMoAzWHdCo5BotxeBt6Ux3YgfPUtGbDo0n4VlA5g
od8131R32bfB6KACYEdf9Uc88XQ8v3HRAi2InNiNvAZJWzTTc+XneB+VwZJBDzNFTXDnpvExTKtD
Z+BVm/OmwTmIxUqspspopCudmY6L0bDSfDhC5fqQyCjiSePLpKwPTZZ9v72PFJZuwJbKoAmB9lah
0VclkSov7YczUp6FPcydV2jDKyjsd7ftbc7X61dbyuCKSepumFp8SkqrBoUXRH0zPK1ifxbq/hvC
sNWcPNPwhKTOJku/583DOn+M3ddR5T3NOceDLdoYRqyOUYQ7t+yzs1B42WH6WZ3aXevOrgqWvc4h
X2ruXAnPKgM0KyH6FNX4krPyozQzd2rdBDOinP3iXHS2cB1Xg1jKE/wA+CArq0UuBaoTiZ8E5sNn
Dhh5xH+XA76cEbaUPZJ5LUCBDXCZQgfiWM9lIdio4b/dXhtvaQy65BisL6EZhQGZIXude7xIFp5c
B+8BqzHIUSRmm+kKTRt8RSI79JvcEn15gbwM/i+dAIlcZNUkZ3iLnk181VbDGwwq8F7DuXici87S
5IGNAYS+a0xlcCsL87JIPwuPRpP4sREfel67g8I7nAyuJElt1FmIhztkJyiNBsTTy7f+Dctvdumx
DEw6AuWQI3FqV9lnx8XD6XUFSKQqj51j+umBimFA2P1/ENvkhfwag0FZmapZBK5D/DjDV5xij6xC
j44BOgNWPoD3iYfsvLc9W+RB9+hayfQJrFnyvjnTOfXCTr+YD6FVORm2W+JgEie2Yqs6Td+WGqFL
jFPNH5bUUaroIAp4e5uRe/sacRfHAFFFQEEudNQ7IkMEnSEnfmoaS7BHW/CVl/ykvXP7sWgUc8Nt
sdx6ykKMsGlwrab9+gZ6zl3oQPPnwTzh8njTDu0et9fIgQqWXG8d1EGUBXzOELoKdoR8diqCv/22
Ee6HZABJxjNeMQrgnmIlZ+1JekMjjeJQZVHj2MhWOjuVxyulfNZKbn1KBqEkodTSgdbEzd3gEsMG
HKJxKPE7L3Mjd3ovAvhmxFShrR6IR3MxvAcxBysI83RCyaBXsxkuJgyNxkpiPJ/a8GAkM6fUydtE
BpPA0xxODX13K0l8UKboCDlQDspuNwpeXBc73aLjT46YeKDZBHUvPSFjeowpsbCnueOHbhdHo7Ly
XfbE6xvZ5PO8iqtYBr1WjntpoSGqKZ3pcy0bNbuJviRyIJWHOkcfX5VA4Ih3ZDnPeZY/T2pXpBAp
zmj185JHTtYSp5MVW9OcTF3sQu2trHwIh1fOVaEp/hun9jciPbOT+mLAcinfyXBO9hIS4jK0fpcd
bzaDHotbppgXFZm7JS7NAanCSZ5RklZPakwKqyGGW2dzMOfI0M7/FeFYAj1RWqUC08T/P/M9WtIh
OhEo1KUH1FV2/IQo9XnsKg1RMWRdl4musvFBMiRylS5owV72tHJb+FFAhXF5cLPpe6/tsJdQaPOi
ij9br1tEAbkHegIQk/01AhumfFKjLVdxbZBx9iFYQ9W4wMLQygXV2Pqzo2E9L6hTxS7Kgpwnx2bE
d2WPdfWyruH6CRgA6B3Ja+/z79lj/aOzG1+9X/3iOBxFh87rN958nhwJek94vvKybJzNZL2/kMlG
X+pYM52wUKAP2rq0MZq7mVtRxvVaGc+/pMLQQOfA8GYIUvdvoxO/04iW3Ks/Os98qB+RQH3hEXNv
uYtro8x9nLo4ldYlNrxk7A5yWDlQi3Nn3eRB25a7uLZD//tVblSe1EhuVZO+VKnYsAAV5ZlKi+O9
qtjTMx52WWzpvK3jXRB2RjwZzXAuUpwf40R78qg2mPpMn8i0lZ7fgc07Koz7V2IpSVJCRy+m3kqq
l655EaTKqqSP0rybwHoeL5wbwts/xt0XIaq0VQqLgvlCVtGtSGvP+SPHQfCsMDijJODTz1fk+/LE
SlZ7hpYB+pPfB8XSMos8CX72PXOIjpI959zwjg2DN03ZkF5rYbjCC69aejtWONX4bQuAaQXUVxpo
C/55MNM2AnVIZeBgCrnXLLWFlI3D+Xxbz0UQYfxtgzkW0xjjmpmICkNIhydoDFudNAXNKVWDKFto
pS6xUw2+YkOUyeGVfXnGmRMyj009gE4GaZtiGWwxlL20yc99bRZWttSHSooDznK3ncRlucxpEdSF
REQGkOVBA860DOpXRqA6Gpp7pJ986v3NSP/68zKHZCJFgtlL3IHRg3R6QOy2tKLTX1rms19nVsRv
J9oKma5sskW8sh3ieiiwxmad7Q7ckh1xzajzBOGgto3VNmdDUC1hFC1d4HZQUU/we3jx9wdmS3ma
WHV9XGCAJgONTnToXmIoHkJt2ZaPtU84F2TbLV2M0R9zhdxxZ5jyMmOlUI2xqsYztdUakm9F/nD7
2GxjzMUO44mULM/iPIIdRQ+y4j5Zzln1dtsE566zBboIIuMNmE/hDZavs36K0TF428Dmi+X6WDBo
kmdDWWg13NyyT++Lb81rX1kRcnyCu57Bxt9VVvIDarb+dOCFSrzPx2CMakphCclVQLQq2ShaW3ms
WWHccy437xMyaKKEqrQKHe7aXKCrIkOLlNL/x11i4GNMIT6s1AAsSK0eYkn7XggTTzzuk+7m1hVi
MAOVnWkkEdah+pPbPmtBHqiYtaswqq7bVbC8SMiCmHYHfmSqdUSv14S5JoJM2uhHT7xGXQ5Is9W7
CuIhuSRj3qiv3uUJdCdKYnfIH4TrvdQMnD3kGWM6vqbVCDvM1UJtsBitRKjsoXupzcNYueq6urdv
BOdYsgU8tYYQhrGAz6VNNFt9zYxvCdJZ/80GgxxTV2lpLAA5QPQvThMGu41dQxTOSnhuhq3STblE
ItD6UDcj3M1HoXHjO/CQ3kl7c4Xnzp7Af8rLdXLAl503zYdJM5oKS9OEyVZJ7hKltyT5tat5JAM8
Swx+yGEWCzX6A71W/aEm+yX+Xgnf0JbK2avNefUrhGTrcpOylHWeYEWU8JP4i6sclZ1whpMkT6LX
20PtTDv58fYJ2UzoXFtlMCXW65hUdO+GdVeOo12mT/X0RnD+8/Q1A1pmyrHUOGnjzcG6a6sMyEya
qCglnYzu3OSR+NGnuDmVHmxO8n3oEbSod/ftKUevKRXp+jdNG1fm2YId6KAytR0AKmUbuzO6Sof6
cQhja15Uh1TPasjrbNpscby2yCBLCe2NVsrx3IpeyX58msDe1N6FwQIF+ewemUinOlKCNlD+nBOu
fhzXuvzPSEWbyTyIaCPG0WoDCa/L+n7s7QiFkCm3J6f4oXzD8Ac6/4ir37Un7gOe/v0bPoWt7oHC
TZ5CyotAH5uyrX/RUX2BIM5960873qQiB1jZsl7YZW1RyFisPDpzWFrd8Na1/yLHe72d9DdchX6g
i4MiKUEKXRymh0YHL1Rdfr99M+nFu/XNGNipIjRtLJ9MPFJtGcXTNEFHQ/xqxLojdF6XTjz82TQo
gQfSRGIOjFSMs4haqpREh93Ht+KsfqrGUz4qWjlEDdEWjxISEuQLWDN4r0D6l39b6pVlGlpdfc0Z
j5REoGPvaKt/bh7AkgCLxMp+UNGQiPvu20afK3vM7hlLM4a9hBPSuNUOStKQBAScJy+Ji//pD4Nn
+ktAqRmaO8HR3gWHd0S3g6yrX8BsLp5HDVFLATWCu+H1qxIcDqNX4322oucZ99NZMPOK+xl/oEVu
txwMJBCcHhJtdoqQi9eDte0Drn4NE7qaWRbCBeB70GYJah6N13TexOfJAmy2ZRhXlhhvM4azmIPI
imbyZojQ5V6P5uPiSG3pAa9YsQkEV8YYJ7OSNVYNBcsKkZwREs2ZksKSCadRbjuT9rcZmZVbjqW4
TYocKfTWoepU4LXBhBCenVDWc0BXyY2IPx+xf74uvzG4VSQbtJK2HCLtmtg745DggNJ2Z/HBfBJt
1S4Hq/JNdwajsZ/fZVCogeSe1QTqDum9Z+LF7oQ4mocfm3HS1XdgnAyo0LJl0EHsFX5dkVFs9hX4
Vcxz5NMHAvGM3ZhZ4Mzwb8Pk5rPryiqDWmlVl0Bj6lqq/iiu+pu5qHe3TXB3mMGncNI0YRCAT2AM
Q2xmgPLANxwqctL7IuRRuQ6bc09AjMQgIrIKaUgfYXkQ7dSfVI3VuJO9yO79xCOPnPXdRn6Z1WFO
k1osNA07lwdjQFzDpxpr0R5EB2CVFJ2/WGtTl9+Bw10ngzxxYpSFmuHL/sVUSukVspOKxozGA/Jy
os7td8rVWWHQZ8jjluQSUHexy0CorNhWPuT37wvqeePP/uF/WN9W3fKCdzJLCDWGyjKPPR55ZqJ+
ncv0KHSdU2vqLhtlu1Yo03FehVY5JEgbyBzhdB5QsCRRIrjOl7HFejs39GN7eKERX/5U76bX2F6P
6JY5qE700EG9GNqfqBZVnmb3r8T73Osf4KGbuNpSHOcL8oV/Hm00WibakICLhc7ajGCyOEFuxINu
vAIKAOkU4dAh2HCgg4OhJ0CcyfX/HMj4PJRX4UakD7Wh0WRXuc5vUtdZZd1lHDTcDrkvZ+0TU66M
yGEULpoKI7JPu1Uyt34mPr57UAbZLr0rBIv2HykottQRRH94Ifdt3wc+pn9+5XrRYiOnAIJWBLdT
G8dYnrgvY54RBqWg6BCqjYw1SvoHkQ5r/lTGu9vYxHEqn1xXV59Rl7pCEFesY1h2QxwFUQyljVSy
1HZ1blviLYaBoqaaljpcoHagoUmsBXWP9j5kz//NBgNAkhjqBMQTWE0D0mMBUhFuOWpQkcPQwG1L
NLa5ESN8zodffbdZLAahjD85wGiWNfPp0JXMleTiucbPa3BlB129VOKGsnmiKQsyg46yMwL6XCju
C4cvisJzGJ/ocmXPTCtMJoCJxstX8aPPpcQWE7Sb1OCVVaL1FNbTI1QrHGlJf2RpKVrTtL5mLY+M
+TPreOPzspPhspmHSUM+/dboGL8QN/vkNLjGr8Ktfq2e6JZ3sR3fq4gGU0+wG5R6aEiIUTQ0juMN
tSs7K3eV1Vp/0REgqPWctRc0P7m3T8HmDNCV//nsIrj6XOGIucqYsm5RlYb5R7YXiWV6kgcJ1T2Q
9j31iJM8xyYmHMH+gjSdcdAASaaTfbn9SzZJ6a5/CQNIswpKOr3AgaTzTxCClqzIBX+S+L07Eq/2
DXdGzaY9cfmVqTu5tVMMRolDU3dKR6m/gtAvMEy8+tqeMuGDr8nmrJFGuLdsMa+6aEYlNaURcH5M
7ynbAliVvQyD4Wi9dHgkC5uT2tdflAGs3oghopXgDKp+dTa+1YYV44hNXvutcpYd5RrL91S9C09J
DihzbyGDY7VSZrpMvQvUwhyqXocRceVMpynhtqFHyYHmP6CMKoHHGRx/oOv4pzeTsjlsSIZbP+0N
XzpSshC8rzwoUuKwRvzn+fahudijG311bXJxHBOJpidpjCK6czAg8G9WHNrExYX5STvup7vs7tvi
1Y/lw79z3hfzzJtmHeJWMCec2VHwDO1pNM5m8uP2Wd3uH5IuNpj72OZKnqJOS08P2Qtv+Xv40JwJ
uIrmXWKDEzb/NTnxas3nDIcptPUncogg4Hr7V3zWFX+/MZdfwdzOutFWWqOg+YA2aJ3RUbwaU4ox
8HJ4KfzBh8LLofKJo/t07BoT/+6A7DBtFe1fsPF2/NDjCIBSj4OcdPm3fhhzlcelFcU+RvNDW2EU
NTwNIs9D/+ESXdbO3N9FbPUliXF/OxctHFSitz6s/uSIR+SBuU9K7oYzd3aUlkk16B1CrIERi9kB
ob6LjO+pDQoXtT23CCQXGm6OjAcCCvS++JyhN/72hv8h1XRZNJOTqaeBSERAV1UezEd0xAeK3wUg
ALN5YExPzo0NZBtV0YynzVmIrxsLqo321Ba41Ok/by+Hc0rYttQ2ihelovzTitRaUvFTqB5vG9gu
m1+uKduAaoIkruxTJMxEv3ORlkX6QcZg2gh2pIN6NznlY+P1p2nHa5bejrv/3ieWpd0UlLyMNJqg
1OZ9KhvP5kLO8lj6ZsSjv+KdCbYHVRgIomH6VEqMM4kfMvMLqd40BG9lnUHUubVTQYNUCK8Pnt6v
WyeEnqArkM8kQ8pDApCP1zPp7zT4sEh1UsxAGz0n87AdjV++JoMmMwQepiTCLqLH70i1/Oa9jmFa
g9OQwj0tDKT09Sx0NT30NG1UetJHv+td+k9F/RDsNI7og2TP5uojbgc+l/Ux2CIJYIYUGzgTMCSh
Fz1oTsYzzfrVZwplvKj2D3mcizkGRHIzrCstATgbp/BhOjfIlLfg6aDRNcFgBjhyeQEPB01Y1Wa9
ShIilFhgFdviPn8WrJySOdvK1/CYHbvjeF52FafGxLPJBD1l+39PuFCIHuJU8EiY+YnAk9DdpAoz
LhDDqjcnppKLSGDTJ1z6HO4LSLsEdJig+Wm8i08r6pPziXxJH4knHnj+gAOgBhPpqBr0sE16cCrz
ywC+tzDiXQkOkBlMnKNqwlgaNP7Xnvrj/ETdHq0zy89I36IrLLRkq33hnZc/vLv+PqEskdG0xslY
SHgJiP7ghvsyiH8kh+kk7fAehERr4wgPyKs+ke8zijq0jUYI+LP1vAPEoI48NFIl0LRuG6Htb8Q/
IthV63NcFG8PGdARYqGdtYpmVcHhFRFku/TDpD4MNfTqQenc1iBNe5TGxKrlZ9UkKLCfxUnlRJI8
J2IwENSgIWQitMSt9aYlkQS6SKUlC/dich+3lY36t6U3hzF5uL163uIZKKrCtdF02mHThaKlNF40
ttZ/ssCq4+V6N4lrAwuKiqAXTrLj9YL/ISX792k1GaTRMvDXNzUOSvStP+J+0PyFl3rtl8lPHqhS
CZV0bB9kTIzKH1DM4713/pAcuPwA5r0lVFI1QjuBTqEsv5rFCltLtdt3zG6+qwEuCzl0z7SPSOL4
5T88LHVMZ4O0XjR/035LjLbRKUGjVs5+I0SpHZXDN2k0B6uRMmIZCdK34ZBaIxH2XZUtVj2XqhXW
KppK+/j77a3eJHWAevL//Ry2dzZBbzCY3gDF9DlU7WkXdBJI0An4H2IFCq2/hz8XW8ymS73eQNdY
Bw+UCda8oHyuMSOjo8yUNSf62oJJ9/bytgOui0Vml6MKSgnTiCtao7KtK5jYKqxl/tmkr01kOrdt
8Xb2N9UysRETI1dlr35LGlvyVgfceZg3FGp7SvCA7LlMMFyTjKvRBKWqGjoC1Ll4SNsaGODrg4o6
sOSW++XAI+3/Qxh0+Z4U/68C2DZdpmIwEQaFL+tTHShOhHSI/T3MP6c42v8hw7Udx14sMh4FnSPL
kApU6HgVJKcXogqsi4M9yObPtgR3mCA+DFWBYY7h6+3t3KRUvr4ZjJOJu7xUms96Bkp3s9NZjS8g
53Qodph4Cvp96w6aLd9BkNuu7paPbqfcKYEQJF/g+nQO98kfwuzLZ2B8TUeySVVEdP/QXOYY9Hfd
Sy5ZtIhFxVrRoFrcJXf9C/9R+wcvd7HMuBtlIPna0JxfMyBYQjC6mn7bxPYivqdD5lT9gWRfScEp
JP6hmPW3WbYJtyS1DBkMnGxht3rJrn7GoJmdYXZ3PNBgZt2btrRPd4gPsScBtz69HchczDNQVa1T
bUY6HVJ80yoLvKtzkOxVmFUFlC5B/wwtFRWtwU+cQ7f9rLnYZQCrClWj7zIsu3da+EXakZOcxjuq
eCChzAGyRK87pjvplD+YQeXWP7Xn27+Ag5gqxfCrG17OmtCiOk5HlpfFWvTucREjO+padxrbI2Rm
OSd7O1i+LJhBsKXvSnM0YE+onrX4w5xMW6l/lELK8QTcA8VAF3qN4jmi0mzlMQQ1AsZS4id0DEMH
REdBeDzIQe8OQeFM0BnordAd/tX41MXTqgySaWIXg0EJ4wjRqEABMbPqidcQw9s8BrIaiHFMC+1M
GZOjXkOgHUuD3OugfiHKy+1zwnMFLL9OEyaj2NGWoDZKz72YnhrSHpQCJzOR9mC/Mq04B+HcoFaR
0ymjZI/xuutV0UtL9aCUA5fPhXd1GKCChvNUarTSia22Fil1Gh2MLlnz1ZzhgFeITQrTqegGNxEU
W9cEX+gNTmjOA0u2y3fR6nCMOho5J8d1aaycnJfy0GX3aTRZ+vTQZ7KlJZyQkuMiWZKeeY7kvqAF
a5xsEEaoweQtx9b/V5xVVw5RY7AJeKhlPXWItLdDwHMnoM/a0UYWF/C07gxUZUInOU3edOzt9GE6
RMgAzanDC0N4d5lt7oV0aiSlPT5zj/z9cJb90FfhHgxIwYNyT0L8U4DBdtlpzvwm7nhDWNxdZjAr
y+ICBPqgBmgK9XtcgaxVR8Z3bIbJMqLeiyJIiRGt/khydLco1RfOzeMcdI1BMgFMhuVgUB/hlUHt
zTs5MCxkFizR4lcYOfjM0vygizwWkhjGkll1Wml1azJaopxbtcJx+TSEufE6YOf0Q2J2WoS76xlZ
HXRy+TEnowNW7lPbNLYgpH6bKJzXzx+eoX97H40Jq9ZcXeeFXp1hnwcY2N1rT3mQ7AafpkxGO3k2
97UrnOg4e+H86zbki30Gs0JDX3MRXd/I0mqetqt8ZUdlCKrEgrzODgEGL8nOe++xQ/y90bQyWYGS
y56AZDEMaNeo4KcoT3Pf2NutaH+vjq2hZvXa5BU9qHH62CWpFZZO00WOuNyT9WNOd7oAwuOMx9zB
C9wJg1MtrSOUAhztBBZS/a3AdiqedkwxTuyhilFllvkI8o5APOp+d58+aAH5Ej0Zu7VDVoz3At2e
sbm4fZbQZ1qFTCtM/Boaua9ovPPipwpFXsqG5U1QryrA89xbvA53CgI3bhPL65N0ugEpCECkED+O
2l0pDtYk7zhIxHnQEwaJ2kxYRcwf0rUNr+lo01Ju7SbPBehBIQnF72LnRR2ECaLUal1WlV7Yzp0d
8m1orAIP0NUGRbxNoDJYcsnoKJjf+pBsTNXlrRQLuKJoWc+tUkCmWl04eXcOyBIGhjRlVjQ1weuu
6PTUVjD+ZalVDk08vbvXyu719rbxVsSATinWpilHSMPUueYnWvwraxJeDpwTibK10AydiIMQY250
xbSPuzqU2BKadKJdoWvLNiCxUttFjX4Y+av0fnt5vOiALZGaVTsuUft5RtoggxLSiKJU4cZe9ELz
igtYSsz37E4+ROANWR5vW+fcO7Z6quSRMeDGg102esO8md33vVWWPIJZ3j1gi6Vj3JfLMADG61h/
oGS2Ymh+1Jr8q8q0A0mnoMR4c9HPHrqdT0sW75IKwm1T5Eyr5N1eMec4sbXUXCWFmVJdX1BeWDEG
0hvClWPiAI3OAI3Y5CaZ6VwFDfj+YpmLPRWi9Qh8XhHhcTbxD40Sf3sunYEZrVLDEkIstJhSB8O5
fuq/GE6H3o9dum8+io/bX5CXxmNVW+M0x3AVVYkdvb8uC6YYoL+p+6Ur7nKu6CcHbnQGbpJ0XEcQ
wMieOLslpgnienXiqLGWQnI4K+NdBwZrwHFekJmSL6EMTD1w7VUnCHHeNQn6/HsbhLZBccerhdE/
egOy2dKptBblIqbwfVS+UMKnpGwX8u6/mmFyRKUikHXR4P2WPWaYdv0hQy2YX1PjrYYJZ0rNmHSl
xyeklEeUvUDx1f/BDC9QYQujpBLBBUbP/GRn5xHywZqHYWAajVZ0NjZAOZ/L3ck5HmyplERKouSQ
H/HIjEJllVq0STkh3zinkB7oWweCgQ811HMUfZFE7sHZGb9jWEkTrewlrx3hjFwiktf6T4XY6LtK
EIwdeAeFg5AGgybdvA7om8SXzY0Y3SWZq5mxe3uJnCttMFEKhKnyvBVRzhJL7UdUCD/zBB1Xa1Ef
FInXUv6HNtC/0ZEtfCpt1E6KDGNgzoXEmOxmD6Vsh/fEobVl5YX2YCD6uwcTC2/2ihfcGwygiIM6
IZ7GeIvxFXpITuNOO8M2c4ygocEYObUf8Xvol6DqSnzdN8VAgXby0+iuKHnzO9w4V5MtlBqJAn25
Dg1u8LOgfB53/4+069qxHEeWXyRAXtSr7PHlu6r7RWgr772+/gZP706p2JrDubPA7gKLBioPqWQy
mRkZofiCz5+s4N32bLdUzhdFaOn1F3+dnMimQGaKfT1FO8xxe1yw7aZy3qrSYzIhZ4zSpDd/30dg
4gcIzJStHC/kcDchoUpBvEb7dhCUPFVf51PwCp0aP38WHRWStLzBVd5dzA4Ji4kuSHGD/CI2HAoc
BLmuk7+h6S17GWjueMgiXvpo0tO8qoDLRRP3dQh7HTBNtdvFAEq2PmQPBkt16KQQBXBUqGypx/np
HwxwcYKVyQSrqZXBzhYDr0jLbAUg3cPOOBde7tNItVwTggbMuoW9fL4dQ3hpiMnEqck0p1Gk0Fj6
VNVtVAdQzSt2vUPvG3LhJepce0zQGgNZGBoU5b3kVO0DjAGHLnFqp4Zf/5PTygnDJpP2GJ2mNFpB
mYPNaC+ZsVsGHScM874dE50UMo6koGPeArDxaNlb8nwIjF0d9HjVuSVXm+NvYAz/CcUS1Kg/Oit6
NCpwBEh18k8pJuj1nyla+CIlfVYaAGqpzquG//fCi8O37wAYZpKfoQGHTEnJIIc3QjMFKk4Nav0H
8xLbJeb2ZauOUI5UH8Vd/XrbT2++LWGaiU5NJMmt1ONtKUbl9xkAyloDiTr5hGITdF04JcLbBTNY
o0+TVTiIOlWOgxb9T7nLrDB+mCvBqpb9ND2PCgbX6/tpzJxqeRrDl9vLlOlB/9usBZaZQIS2NpHi
HFtMJ1V/9wIDSJSl5xKKNpfkVXBpNNI9DOg60Xk8xq/9LvrS73i8N7zfQf99tQPg3oWEVAan7vVj
P/RuiVwwJc7t1d5OP7FaJviMZa8YAYUydE6xVzPLgEpYDBk2Vy2twgXg3v/E6dbcPKywyISfuptN
BfqPslcYuzDRT7mU+oa0i0rFnpraJ+AI46yR57lMBKqkspMagEQ86Y4qMrXnyB7PoKUE30X0td6D
lOlbfFeceQz53MPKhKXcMIdSpPmDfqadkuZp6qwO774CxAsCMAziGz2w+VOi211pl99uL5uz6ms7
ZeU/lTJnZTpkKnohP6rqTUhaayCHaHHVlDu2Q8POjTNzPc0rW4omBmKs4E1GU9N4lz3FfgnEJcrb
PrdIcPM+kcRr4rK2pRChgRoArTMbVvFM5QOJAxYEMIlIdnsvv/KCLs8gE4q0sNAXM0NmMCmdLfU5
tIqfb3+qzWeETM+CZmrApjFHYpyJ2Q8RrpNafhPNy5A91BChjjNOq2fbIVd2mIPQS50MNZ8rn0T6
aOLamJ77n8JFdXqn3SdH+ngon7qHmCvAsX1hriwzRwHdjyTSaXEQKLvTuOAARE7/mb5bKP+Kidpg
Cs4rniDhdTrzD7/8y6zC3tMtgP+DJuHTUa1JynWAqa49LU0Uxxwk0ZSaSPfQwduNO/C2Lv9gOmU7
j179BPbGbqW8bGhSP9ozWGNBt4NZGPRqHZCeHri9n01fXVljLumiMsu+pDUYGfxPrZ0fwGwnWMa1
lSbuhJO556avPJPM8Wi1PG5HmnxBve+07ClmxryKXtOEXT72R+7TZPMGWS2S/qJVBAjVsovUEZkI
TdW7e+M1crRHLUf2RQcDOl9wlMIG04zNbx1uZwcr28ytbBIVlOcU2kiFgcdHxVtO0jOortzkMx2u
gpjxJX+W0Z7X/OpSPeZOjY4mfhHPtbehaasfwlzcQVV3fUvp3Fr3PEGB5Vf2A+NPbnBP0TXlidyB
ArNwxCO3lcn73kywWkIRGkEUjxCcpxOw3neY4bPROhW9w1dQKTk8B+N9bSZoKZI5S6qBr03k2VMN
SAFM3wdyL7ay1wyfeQI724nnal+ZSBVoVdtWFHhHz6tst5YC3WfpIJ7o8bkd9umfuhGd2Bu6ixPM
tlNmw98lRqqXGu3Efzm6/74k9naeBmXuTAqB6jHEq3iFV9oQcOmsCQIHQMdK3JE8Xtxl7+gpHf8L
X/iUfh084I7t+Rda3xhqK7zuGHizpz20J81fNCu9z9zkIeLddTTS3dpcNiwZFQbLaAk82VcoX9Cs
lmoC/B4I54Yk+tduWWNCktQXRMAQG1AUZ/0wPdU+NM++U/kfmt9lPm+clnOfKte0fhUCVUnSSknA
6moA6A8apFUCjPJUT2ZoEYc8gb31NKVOf9Td2y67+SiRVVXFgLZp6GzrWRjKIJAD2FVm05oIyE7U
5zbg8YxuH/l3K0xs61QS9fF1vJ6Aq3JCGlmeU7A2lu0T6mMQdCzt28vajmnvBpmYNpWJqLZQJPdE
XbSkBgOkPDlPngUmipmgB9IbmuKVY2ArHSSuNU402a7rrL4NE7naZpSM1kCyM7yBUtSB5B/VjKOd
V6SuqNH63DO2mfa/W2TbzaPYatBWQ6wchNTR0heIRFk5nf35mZUPXdiD7+TrjPZ9Tngz1dvlwpVp
Jq3q4llZMM5BXxyjC9CjnYHUs3Kyzm4iKyksEQK3rgzB21B2dYBtZLuMLFOwuLQT23HmL9dhO8+m
0YdJ2WDsDPKp0LCnD5EB7MkUiBHziSe248y7NSaqEaEKY6GHG1G+gng3/owcqFyjH6t8pTA03mTi
9njbapuZuDZ3RhzEE3oOv4shdGRfaW3xLNeW/jMENBvVaKdDwzT2aL0yOrZ3+ms78PE8m6/Z1Q9h
8q4sqhMxoZNLrVvtowrK7ZGTYyBgxHDfCGUZKBtj3rXd8QLeNupwZZiJRTOQW0pJp7Lo07bbSzud
2nSzA69d9TcvhfdvywQhrUqMPqUdx/AyYHaYEpjke5pE0yoMb2qea40JSIHe91FKBxd/V51RgEEa
p99RjZ7MN3f/U3w1mNAEYbV5CSW0jzrVxeyTR1oe4Gv7CW0Qw9RURQep8Mc3gaLVSSzTz5SqR1M8
psZ9kRx6gXvR8+wwB0KFgIYR0ppO68rnAvBBUC7tCrxmmx3qD4dyH0FTgu/+m5g++X15jPuTRKlS
hc6VU/YlqnLdXGe9kwOv2PE3+e+7JcbfC6WclphqEATn4QSFE4zc9OCp+EfENtvR7N0W4/HDlIVm
UVC2F2h3VyjlUL4X6YK00E2s5AtvbX9zabzbY3y+bQ0lTQfckIpl3lXf1cfWNUpokYCY60xH8AyI
SSh2pFvFhcbvf9tVW31H5iCYXSFVA43f9LaASue529VvukVBif2RF723yaverbHTPIMOCS4oKdMH
BtJ+UG53x/Ag33/HFH1nzaM1340esaqLeUnt8XvnUupZoAeP5avsj7/KYwee08bLvgRu46Ahp+6i
g3Zfu8r+dnT4m7fsX99FZS5zqTcrQ5fByEYfQhl+Z0zc/Etyp9OOygS2wM5uARoQLAms3Y+3jW/T
paw2iSmZtF0vStl/gR69H3n1I2WnHF6L+w4TQGRf7eL94M6n4Ut3JjvxVRntmoNEpJ/9z+fD+wYw
0Wswam0K5+uH6vZUDpdeMXxMy2bwUohEDFXXJElhz1vfdXm+0Ppf8DpUy04gl255Ns2M80rYAnib
Jmr4uiJJpqix07Z6KolCXdBnwl16iU7R87Avv8R+74lecyzfJCQO5A6tOquxx+NoWDxC4K22xvoH
sPO1hQ7xQkFHvGyCuLOIAVGvUP2m9/NhGmQ/NgN/mapDp1a7Mq2fDEN30erflUvukDj6LBQm7zm6
8XAyTcjEoAiOlpLKjqhMkPyOM3o/RSf1EKEXkO/QCbWX0AJe4gB2UDxO+eniRoL+wSpzsCLof4t1
gVp5O44P5pI8iV1436QiZvni8BzOamHVY/lF7VNQGg9Qc8jkz5zj9edPIGhT6hC1gf6KpOjMfaID
ExrLlDmH3lwR8GcAEppoXOZfIAkIj6CNfTxjny7Cg4QuO+9k/enyMA/mZF1W8QMM1hMFaBSRaEF6
ri/qYJmpZNrmrGFgo9VVn4AvjhNOtl7mHzyP2fIgH0ZFG64RPv+Khpr+U3tVAHvyqY6KAK6Uk3wq
vvArkxsPzA92mTBmCLMc5XSy3oxEe5gUW51FTpS6nhomTJkmnNeQRFXUdDbJUpU5ltoOOSOF+KsX
8OegB937pS24lZtEVrOfoZxpuq0jobKPR1+N2geC91fMtduhx8vN6XV96+ewudjQBoYZoK+H5xdU
LOLubISzn/SK1/aFE4u1hXFz07rt0JsHWYVTQYRYRbrHfF8MIU1pqcGfowANtQhs2+05UVrnf7PC
fE2zk0BTmlK3NZSTSObIGgPtmOoTZ9x6K93DJ31fDnPzJEsdEqhVUIze4ICq1lpATmb4ijtzmaa2
nhymqWHXZJMQWWG1bAcV/AqaiaNBCxQtiCnJc2cllwa3wLzjTaspdIv+8A4dIyAirW2iMPzxRdCG
YZtJ9E4FT+d966K7jcd5dyw8DN8cAify5Cf5R+EJbod2fr1PrAPFdVV2v1Pug0uF8Tnz3ygTY3Se
gIKCaIb6B0t0UDadVIX4rFl5p2ACRZihizEnnHP6Z8wzMNkCeAAhiiRrLK45mKeqLLOKotQfy+qn
rN3Pce/oGCy+7aRbFacPhph8OgnUnKQNrTh56WP+FRKFYJdrZvBBKeDwS+94CTxvYUz2rMiTQRKq
1KkLot2NoRXUkEVWG0scuAp+m+f8fRNZNLMqRmE5lbA12707LvbYWh0dZYJyDQJ5Odjg926f/oGU
32ZUWxlmAkxmFlneCfCR1k0vktOizyS8LXv6NKpBRT/p1uAbB/34D0gHNu+QlWkm6gR51tatCNOU
oJG2S0dM5AWOYVMG/Aq06bwqBG+TmTMqaXWbLJTGrKy/N8pLrQOKzK3Q0T/yRyBYrYq5JtK6VxSR
ss4tWmeTqLQ9tfDbESxFu4B8U5tTo8sOpqiJAdJpnqLAxsMdR0RTaYxFJFLpDqwK9XneBXNu0C0V
cov4Ue149WV+yce9nIqWXnM0KjbKZDBHTEU06P9eT+zKnGqKjVoGOPrLWB/nsbqvVelZUJTjWLcv
TT6b9u0QsH0i3+0xe5uRfqg6oDG8sPpE+tCvQ8A1pc+iwVnX1hPxw8KYfUwmua/q8L+pB5i9RLd9
oIo1o6e/gcMGxb/OD9Hnv72+7TuLXla6ocmGTpjT2FXAEKgiHhLQb0HBNYZWQn5aoI9DpZz+xfQg
0vV3Y8z5i9VGFhoTxob6XIGZKMXjU+XK/2x+s5UV5tCVMgiS+qhGBhPDI3XspTQgrH3XwJeMk+jJ
R3Fn7nmP/M2jvrLKeIowQH2ciLAq159mo7GU6hKGPIIrnhHGS6JCrlFfgTvKQPBZQZL3YEKQTouC
yWmOY/B2kf776qQBXSVOctsCH/0pT/bhI52Ej7z5s/5EnhawRyHnpWhhnotsgdI/+Ajzhq/FRipq
Cfs4eCHG69KHbqf+aFyCGhI+23PocQffN+Pn6ssxt7wYxEu6FLCYgcJjAvsAnf2c7Orr714qD9mw
ef+tzDGXvC6WwAtTorUxlsEPRoDriMJzkUASsqyTI5izVDSZUs5B53gOO1NgjpKYNxRY20iGb5Tl
Lk6+Gjwu5u2l/VUEuAa5lc8MCR6HcoqltRPw/OS+lu4Nclikl3h+hUyFc9tFtz303Rrz3bSoldCq
RcisMymzBdE8zkNSgPcMoDxR4uwfb2nMVzPAi1vU9J4DV42VmaUNsO6o/4oB+w4SO22ebq+N/rk/
7vT3csq10rvaybhU0zKgagS0Yvh7BIRSkvMSzq3uz7qAci10rexMdSjnQoiAoj9MqIabl9ErLsWV
bf32grb976+PdUVUrAzpyyRIiQn/a8U7ZXkMFvBZ7W+b2L5DV5tGD/rKRqvJ1SBO2DSqESA5sQu5
VxBB53box6fBNX8VbmVjcJhHwbNdjVsZZmL/kjT/wee3LlWtAn8JokgEbVmKgwN7/ZfMn/3bi6V/
8paDMDcBwB9lIdB+Oyl+dt1PteU44BYQ7INnMPEf4yKdqGnwDLqZmtNfZzfoE5rCwMxXqu/WOkCj
2aknewJYgHOocfGJQv4mQXl3HOY+6KAPhorNtTO0gPvut7DS4pvoiBY+T1hpM71cfUgmpMglcCGd
jFMuh6kt9J+yoLK08fNYOBrP1BaG6MMGMxFFjYImz2RscAXuOThq6QeH9JjhwT7g9gk/U+XZ1gFn
7a9op+/64/wQdpxLfqv9vf4NbBlZ1mop0Wi3jxKFtP5wbC/KLrjvfcBmbQWoSqgpeWjOAmmQucZo
lfjG5MLrbXJ8WWFy0CyOOkEX4ctl4S5jYI1txInenKviWktZRQZDr3MxVLHXZRu6uQ50bvstH0dL
z55vH0teQGVLiCkufhByYS00cGvHyRLsdN/v5R2PN4m3afTfV0uCCLkwRAPqoVHYfykKdZeLkXd7
MbxdY2OMMgVLuSCepmH40PTKnShE31CMPg9FurttinfMFSbcaKm4BImGVql2N7qyu+wMN92DgOMf
wUw4x5ztE5GMVJIawticlIWtLb1XKoUzlNUrRlLO3ST+5KyO97GYuFIGGLopZuxk5w3XacPoyp1M
denoNJXgCDw/5H07JrroZCF1msDjO0yRUli2tosfKJim99DrQ80amsRnLmyP3rA3biW2IdtVymKo
FCsdnaiC5PQjdocdpQKCAMdwznwuXIGzsWxndTKzKmjV63ErLxX0lcH5m54nULcMsZ3t2rt5x32h
0FfqrUUyr1hthGQXXIjCs5s9US3lW+qDaceXHSN1Y67IG8dZWepE1cwgaRrDdwztsZESa5I6q4GW
gKK2jpbzQHa8DaX/vgormaiIYUgnChC/Wszou/NXqrcXUPJiMMb3h9wRW1v4cfuAcLyVrSIFadu3
A1VTLUhgCXK2M3piR2IeWtMyvd62xUsTWcZEc4yzTB6xoRSVsTgSENASqOZ80xVeNB+VXSt6aDEx
NYycW4iTA6v0S6/2dhTzIC91CjZLXnXMMUKjzWoX2f0f18cEm6jO+3CccPTVBxlMFbUf/BD34V4K
rfaNpk3CHpKpzXcomHLWx/NUJuaMarCQmcYcqRisfiJWilGwrgMDNXKbiQeRpH/txjHUmGMod0Jr
6BMwV1U8pXYi6+GpBYTeHgU1z8EWE/TwpLE8J7O+uEtLsoCTPfHSfpYvMIiWqBspqlb2612xB5je
piPs42fVolTX0xnJEmeLt2bo1xkbqwkuB8sYxhAC8CqM/JQQy6VxNnuGVK4XOdVxPpc+KpQoz4Dp
5cqFAp4uCKNrtlZbAuY5b/vapkebMmS28R9gTOi/rzw6C5WAqIiFXtYBhiq+jdJklUrC2+jNIvPK
DJMc5HHZNJGAjUYhakcxRRQVqdjiruV0lrbXo0uQu1QJMOb0flutJw2EoiEl1qOVrdOppW0Gr/qs
89az6brmuxkmyIqzLBlZ1aAYU1rzp8Kra4tUQCpYponUn1g0605e5m/1UUisDGRWIo9Ii7dQ5sN1
cidn4FlG7eTX5IBVCjNb5jkubQP2ZwfKfi301jruh9y8XVYLZz5kU0L8plaoWXd5Uzxwo5yDH9pZ
9ACwhfaVzOVI2YYrrCwyMbdPQMkqBrBIXnBc8sf0SDVBKCNAC/5AZJjNpbyrv/H4jrdbhyu7TBBO
y9IwBROZEPC8eDx3e4Rhp9qlgPL+ExKCLeifidbrX57LxN4ySnTSUJpaihenrS0x3KMjA7A4xb2a
L8KX2cncSAedXWXryi554dU1OU7NUkDm7TIHooadTvYU49WBtYTSI3FLVhzXZekfzXgcp5aK3ppP
7afsnsrXANnohnvNl70FI938vuzWYOl6d1nuRy2eizShIqSjrR70B+FOORVPkUNOPeCVvwrUpg1w
XdI2f6VxIv72y+j9y7JMj3FRBn37W0qB+II1PtLh6tYT/Pozn3qGc0BZfsc56RopE+nmJl+0bLRy
gEBuXxncvWRCDykH0Yhj+EmcWe2hewseVBscHQ/dt3iyqmOMM1lcynsQiIlHXu7O8x0m/pSSloxl
hVOiRudO+dYbP3peh3I7vVx9LybiAJMxyYRu4fA9up8wMVpfRp8q/1HtkdmbZSvZZTv+p+OdPybi
5GFXtKTE2jKcP/CG7Sg92b8DUH84C2ykKaRCGyjVa/MWoLsWHrJv9PUDRM0r73Nt18je95IdwIlT
tctn+r0InQE17tLH6mRC+ig8Ukbb2I4Ha8Kc8WX4JDwAbHlFcXPfmJuPk9WPYMpTeSwWeUYnnGW9
80Hr6+t9tl9iY6dXuMYWKDV06aEJ8y96IrzGPfDkwmDX6X4QLBm8m8HEAzVt5tmrHyR/zFLktjGS
ko7+lUbrmqRx0ALUxNGZgkvU/6sG/8oYkxLNQTeRnoYfOnFdQScBAhUntKId3j5z/JclfERj04h6
OmJIkzzlSO8PAJZ8XorHiXAs5yMJjEYgIjZPjMQfg76k1lwvPifG0S/wx9tktWlMnBFD8GRm9PYf
ryPxyHOAbhkOoqe4hc/rPG/pnq1PJIuH0iVhqJcI5azGmV3a95BHK0KR4HX6YYI7E/e/8TA7emAN
oS3jaZRbU+dwVszbVib6VE2vJjMdnNSsbE/Oi1fcp8ASFL8wvAX8AobzOHvMCeXsyI3URoYY0Wsk
BHfXAsngHKOo4iNnWdS7b3xIFiUVBgH5zRA6eHTmEFJSiOugKFNsSDp8MyrLeL5tkbOPLB4jkFXI
LVAl+kmubaWZgCMwOBkFzwQTPgDeLYKOFiPVorQLTbbzkFdF4m0bEzSiquv7LMZeCSDjhJ7PdNQu
5BTHmCCiGtmBy+PH5a2J/vvq4SaqTYIePrYNPDhArT5kKefFtA35fz/S7FNX7eo8aOgsqHGV3qMD
yWCf8PsQsxTxS3Cir+0QRTkqE/kK17jnTbtw4iNL96jJS9bKFO9J82t6v6d7CongjelxzhVL+bjk
Sj3gQsN8lB57uvZLM0Q7zBv3tptz7lSW6zEsm/8QjM3CKamhJVJ+zfpHSSTWbTt/kz1jaE7XZcnU
2AZ3MYKjM6S68b/fRS1enKb9nVLgxh6vGrI1aoNA/G6MOVnBgCAojrTyhiiI1MTT3uKvAcSf45+d
ha6eS68AkLJkaKSRu3pPASb/AOa4/QnffwZz+vrUmNHSR9Y0eIonHygWufbTc4w6EMV1QUaDLxlG
4/ufgfLdJnMAyzFCH4oO7M8gdAS7IxhwVJeyxkHC4yG7/MaTYcDqgZcjbidD74bpZqxOfqnmXa9S
TCeUfjJDx8Xnl0DRDIaT6/vbzrRRfAOQHKUhiYAdQAfy+KMtdVG1IaDNvdZVPOE02tCuyl8NiKoX
e4CDbTCo5SihKEfz0oWQdac0t8AdHMxPwbfxyKsFbvQaP/4c5s6VVcnMTFpNiZtPqnjME91Kc8Nd
okuatXYLKTpB9vNI+/+fqY92mRdAXIbaUlNUa38oTjHgKbEfnnqghnMncnnf989I8cHYH2UFTSxS
gXZ4SHMaOskRhYdceBEVHtJzI1J8NMSk+UTvkrSDSLrXScY+UzSvyXoI0TWYnFLcqgjeMPjkNcng
SQHA2Z12CVUe5/mfB/fjT2DiB6mamWQS1joUgJiijpuU1tD+uO3F3IUy4aEMw3SoKPVgY+gHsf6V
aGczu+TD5xloh0l4nrKnsBotSS79Qn7jGP+zlPtxiUycqGOtXVQJmQEl0Ta+RaBpMR8yCK7x8BWb
eykpMsbzJIxFsfyuXZN2aofhKK9WPjcJEmLxWeVl3vTHfgx6WMzKBrMYdUnLasB0iRdmiVV2havI
GifN3XT/lQkmvC2xXpe6itwe4z97RXDz++GlkAjHyvZmvQ+xMb5fZ23amHSILaofOmnyRFD7G9Pu
9re/oiz+3K53K4x7g284WSTqeJTZLvCp/Lt0RPa+H88iVJoPiZfb0BN3U3DSxs/gd8ogQihbkTse
Syf1oFszH9FckI//oqZIP+T7L2OOxBL2XRbQmYTGiy+LszzHLtkvOxN1NvFNPoFxmjzyumW8PWec
J5tEPUgC2JTMr0sSYmxPtkXz4faeb1RQPq6M8Z+2qDDRRmClc6oTAfVB+mo+iRkIRaq73BfvjYv6
NHxqXNNPLuBGAO9z+sr5CZtH/n1EkQUZmWkcNBLBeyP/Nd0l+8GhPVfjtf8pJpZ6V+yWgwweIXxg
4weV+vz/v6iwAyvzjG/nYqFrrQLzQvBClB8k5WzxBmL5owHGrdHRAIl2g5AW7aNnQC1cOPUVQdwO
6ORQYgFeqWQ7hK/WxPiroi2GUdOxBCq3RLW6QmD2f5+VkAtA2IxyK2OMo0qB0hp4/gAGVGG8lbyW
/wI09XEHGSeNBE3PF3Abe9E0P4lmfSxl4kiz7Ixm5M957wrQZsWso9/qPG3DjUbNR9tMqWYJZBQR
xCvZnuRFyN2Ce9o6pSMQ3bn/xuuSXMFsfwTB1W4yOeRitkqrF3DH1o3uS0jU+/1ufsw/EXfw1EN4
LNDPIE6xiy7TQXfig2BHr9MBo3SNtfhIQKzMLc48qRDeJ2YySVCORqOo4AMI1efePJTd0+0YwPv7
TMZYdVkDnVf8fYm8zNlXvb//n/4+izvK5UQKuxRHMNCdBk3VLuLh5+lnufHZVCaK1CjFyG0B7Mak
gE/TJHZfg5Y+6H0VM/Wt+un2engxRWViyjxMokwo6xJlr8E4/V2CGgplI1K99q6ykzMPg7kBZvhw
DliYUYBHfzIOSH9nzYL+32cFrJOp3bnZUThPrnQunwqfN+C8gT/9aJQJLfps5tcJdqD+oJQOsXZH
+TaB7tbAAL3wmL3Kz8UrZCfRuTQhE/jF2FfnxK9+cpmMaby89XXZALQkyjKPCHHFiRyE1wQrVy0N
9WfKsgl9Eg7MYPvl9h4EWAiSakjQOW3hTfGsOoOZn5uocKao2WdGR6xONKylNdyijyWrSArvtnPx
XJmJQGSRFl2f8aXTHnOQODGEEAdAloMk124ztJxi4HYKslosE1xIOUp6Rg9/A04v6ak4pY/oI7xC
X80fQOdXWMvhN1UGpamN/BYIY662Jj0vtz4wE4DkuJHUJcaaW3eE0kRNCVCsBRSNg1/4PHTFdp3g
fcUsGUalSMtgJnAn2Y/uIVaGCabpUKsWuQ9Gqtz+c7IlW/WAnccEVWCbYIXQH6PeqXeqn525i6eL
u7F4Vsk11sIyaxb8HOWph+pGdZ9eKEIg8YzH7Di4zSXf18Aog+aMW6XnBTIWpSWMQr/0NP8sM6s7
Dc/JZwzGu/FLZ2kPKkbYAusfDOJzMk4WxjPhgalXEe7YspqtdDiQPLBaaInUP+QBKuqa6GQaKm9K
aP9PJ4sFZ7WkFctuxmKH8rmfjEtVHxYx8YkK0GTPw7TzkkCNCVqqsERaRjMJ/aHC8P90NF4WgIeo
V5l73v3AucFZwVa5bloyXLc0Ge022qUJD+jA81ImLMl9r1dqQZPAPUBe/rDrPePwD/AjPOdgwlEv
lGm5tDgN2b7ZQ4rK7QEma6wOmmG3vYHuP3PsCOpQhqyBRgNVQ+YOn7pQ7YxxUrxc9/KscCp5H6e8
vGQD+IOxUtAdmYaiGobCNv8WElVRNUsKHtXibMWRrX2m5UjZzTwjB3EAgPQLjTa7+r76GoDjitcw
2KDYwC/QIGGhKLIE2gfGD2szqfqM/gJQRj9TJtreo7OT14cP54DRb8NuqaJqmFQWDaDz2KJOJIYY
R8hNxSMmxlGMfTmf09iwQzWzCzGwB3CP3v6GW88DsrbIZChDMYRBGyqKF0kO8aGy7mKgI9gZLzrY
nQrIRNWmwzG5cRBgkpg6pvY1xdCZ/ZRzkAaoVWPirkruZ3tAxQMqd9l9UVntl+m1QkLW57YkuDQ5
KXzukjdKTh/sMy+iSjRwWci1CYY8yNyCRz/+EjnGZXqILrMTf1Z31U/98i8YrcDmoWmwjFqdCCoj
fPpVHT8pKPKoqVX48eiK2U6L/NSl5CW9Yx7SwEora2xcFAl4270R2T4YZuKBTKS6iGZ84aV21Af1
gC4vAFaCaVeBO4G8iX5kADpuf2SeUeoDq9Xmda8OsgqjY5+7yVvS8iiGt26H1bJwPD9aMKe2bKDw
h2WNgDzSY6mfemQ/3wWfjnRxecVvr0hjeYMQopY4CFXFGzI7lR4IynvLUdwvgSsNjoj5XL8BaIRH
fsGzysTYuJDUahqxSrNN3LnDWE3N+VLbEeAvx9RYpZ5gysF7ESLmoHS1b1VLrIFpt1LIcdCG7yzY
6KIrnPfsVs6Mr2cizpm6TggbA0YR/KVjnpkAqpWpB645IXNzYwmPE7iZTkQIFa+Xg2AHtgV9Jyhp
0dnJpHetFeYahlCqHEDiasn9tNSrT2I+VaidZgLZN2bdWLMaAy0+L/2PLpOLR11RBQf3lMYBh28g
/eiRfl8EG0iqbgp0kphX/VEJEonI/PCFRPv7b5CxvOtV+7fomcSr62xdvmvbTDipFej+9BLBVzNe
xBRzuRFgr/ng3j7Gm6FytUImdoChSFGhHA0d8HR+aGbj3Mw7swUrA2ll67apbU9/30wmYgyBBlq3
GAsy2kMuQEat5iaUytbt+r4aFm3XjmEL9nMBtWIP9Ge/QI7jRR6ARJIffG8e5l0scta0AaqAh+jw
ct1URUNmpyXlRehaEgQ0dcB/Qzs2rLpBtSN0B2v0Kt3KoL5A5Zpkb7rMsgveFT5Jz9Zr/MOvoFu/
CsbdAGnhuYl1L8iCk9FHbh5gVkZ7KVrd0pXQUuvKFg1Q98yfbn/TzXRG1yUQhkmqBlKCj4bjVJdG
rZmgVNPOn1Cn9mUlhFZUV0GGB3otSihceimZOBFt05NWVpmYGYyykesBAtpUtb86U7L0eHq6vTB6
uv7I01YmqKetdhT0XfoSTILiZePkDUHqRyCCjCbRiUh16I1sd9vcVvEKX/B9I5kviAI8mfoc9lo3
3BFIDpdu/xI53yknYZDbyeBUX2KP24Dn7SSTqUVzQ4Q8g1k6SUbHfwje8JMVeaZt+P3zGFnZ6PKa
Vby9ZaJqKOpt3kpIz5AogptcFwNPmATtKPdtctdjfM+Juin+Nz5jKKAEpORuisKEU6NLlk5aJM0T
48WZADvNNYMTDDY3k4CGiEB3UCMiE+DwsqhSSRcCr+kbPJiiYtoV82B4t11l8154t3KNBSvPFGLR
jKcuDrxlQI87Iy2EgcPiYVBkLtCdZ4o53bM+kgnPB8HrqNZpCyWZRIB4UAjpsEK3pK/TOXb6Xc6p
LXK28ZoXrha4CEIYKhAa91L9TWovccrZwA18O2L2ageZs12UBDxqRSLA6ZuTWVrpMbnLfxLFmsGV
8CDZwyX8HrnZT6mw49fbH4+3Nvrvq7URs4rVssaOCtqEWanKWsS32xa20+bV6pgjHWeJKOeaBi+k
xUqw003Hzqqd9lR7oSdx0jyehzBH2Rj7cMnj66l6FSLFbgfBAf6Tc7DoX/kjGK+WxJzdXiZFNhQB
llSj5Y4CWKyblhAZu4abLPNMMfmQ2cstcKs4w0KYWYn4rYp0K9QwRtd+vv2deDvHBIvAQLIygKDE
Aw7eN5bXKCgvhs6pXG+uxlTwDjfA8ayxhQ2tEQSxIrXgoTnilumPMZj8xpjs1uC0kOmv/eMLrQwx
fpB2g1zkZYYjVavBm2boxSHJIjDux1H1YuTi4nRmk1i9Nhr3YAXS/dubuXmsVuYZBylFMZbqHOsU
Z9ES00dp4Kxvs0SEGpVBdAkvKZnlKo2LudW6qRFwP4v2jDZPeZb35V6GfhePF2Mrp1KJjGeTKOMV
en3OrWJE8X+cXdmu47ay/SIBIqnxVbItb+956N3Di9BTqJGax6+/S33OSWxKMO8OECRBAnSZVLFY
rFq1lmmlmi5K7RAXt3nzMlV3Wv6VZu8WYadwVHjItjHXYTbKfJZjSG7YFiJvKwpjWW7/7BmEldMQ
1H1dcaxd7TBNjs/7WRHgt0rqjrnQ89oOkIiWrFXe66RieYNHx7AolANwAM6DHprKwdJV0A2MxSb3
qiLflouc2VzRh9HaLkew4xzw4g4sAnWG4nDdCRcnk8+ASZjjLPSOpvGHj+jsu8Wi1eYwjKyDwJR6
nD0W6A4kTeSFRuSHXPXy2PRIAMMAyLLB82zLlcQ+I3VhZ8j5TW/yNcBh0KS5mTCfUWKW+/rKtpzE
RA1xYZSma1bpLKeD5vSI8sWY277Z9AEV3Uut1SkkhusDcECDx6Jwd93qVvA6tyrdlcPksqrVk/Aw
2jH4Pvrkq5MUX3RRvc+NCsq0eWueG5NuTdpleV632M3eACfGoipulJ4L4Z5xb/QeVL731xe3Ff7P
7UkBM+sMlEDqwgL1W/8bfYO3qNBSz9Lzz9ftKBcmhcbZoFVS6/h2tDRPzVC8p4JHvh0K7rX1eGOy
6cFMy1OStPd13x5tkt3WSamIMhtDzCgBEUCOXXDrWwikl3lPTZ0y1ECSBKpnJ2A7qFCVyLO6w8Ls
bICZCQx0zVtygvAWU3jR1rk/tyxtNG/7PJxrBO7O/mJ3kMgIhSI72br7LAq+dZR8wRUglwB4Baaa
XsACZcavAnK4B8dBu6LD4x9jTUdoqBC/jdoHXatVwslbXnRuWjoiVdXHfVzh3svy3gvtO0goe7H+
47oLbe7g2fqkb2c1U9G5xrKDhtgJkfpNqmo7bq/DBn0rOBIIoOmX7kFGZtPGWUxAu4rZtQ5Aimns
NIgPXl/LKpLhCqAmiM2JjhC9qtGzvJz7XAxIiKJj7kwPmfZE5xgsMbe9A5FDruInW+3dYs+2QS3h
EoosTHpqZKYVjqXWaQdexD5HJUobVMjXVZhcTLiGS8FeQaDgIJmIhGiqqcSSKB93VSm81AT7Abx8
ym8+vnkMeeSSTUKp98+76uyCG9hktNmIQ1yH/R4qAx6r7kP9S+VCQ8HVfMiAKt7sqxsVSzs3uHzN
M4NV3GVWU8EtkCzET6aWNQfokbvPaT/M+zJNyX1fj1xR9FUZlXwRW1kxK4bRcqz83PgaZc/NIPzZ
eOsyRVa55R0GMQn0XpBarq7wxCYFj41GO7jVM+siT0t/Xv9iq3OFDVwyLCRaDJNfMtNAnMSsMRq4
X0xPpNb8pHzq0W28bmTLAUGfTRD7cChRBrz8St1clsxdzhTXiveqF819CrWWetD6IErZ678wZlGX
QiFHt7GwS2MlJpTbVMeKkjrJD2IIQacIDbxgeQDsWqDoD//CHpIs1OZQNrLl6SsioAdlLqerxOww
575TuDsT6tRursixNncRep3IwpmFMTHJ7fCE4cypJ7yg3P7o2ABsC2cKXLPez+6ocIstv4NCCCpV
CLa2IUMBTZoVkdaM2sHpa38ebb9RdU62HO/cAr38THlSWxNJYSEPyal0pxtn6P25nRSz3dtmoKVK
TKTcq4pb2xsCsRFmSsfah/Y7iJT2ma66nbY+jQ2ZCgP7xQwiAxSI3egYhrYRYU0MI/Npt3Duxem3
VOQKb9v+MP9YkgJeD8Ke3qpmRFiwI3p6xgCaRbvruktvbhr0EjFMCLKV1YXR9HqNrpmpgXeRPFgo
RVF6N5TBdSNbURSUwn/aAo4NYZ9LByjilhVTVYPbqsEUXdN5JIKamfOpMolvR4oH5ea2QTULXwco
FSZPtjK3icIBPcCD3iV32jgci6Z/ub6eLR9wdDQywYHOyAoiMpU0GuoJ60H6jBbliZu7lDEfA7u7
64bWqTJitkN1C5xUoKMCj9LlzqV4c+qTKKH3cgA5X+V19+PRfGg9Buw0Eskghxpz+DKq2o2bCzQd
g1JIECAISVGcxWA+THtc7mOSdgczqe1922fmk1s25h3pTVXFaOubOWf2lt9zdreHc+jmU4x4N/XU
p3r/3M9cMfG85ei4+xYrFppTcmI+wQVdYSA6NPpzCvYNZ37Kpn9xhePyRgIGv1uLDRk8iQt0EhAb
6BspPhe9osC6+Vmg3mBgWBMVPDn2cM2KkwhvxYNjR8V74oAjAAVDCPKEXbyzCr1WXEPr9+LifhgN
JfBButanGF0ixs6Bozf7cfeHgnrwFk4t4wC1u9+q+bMloF3UTP5Ycy3kDba1Fm9oRjAIuoOLbkk4
7MHYfAOuET+06b629N2AAoptcYVQxaZXoH33P5PS1dTrYJoqKsS9bqz2qe2+1HP6e+A8V6RFW0tz
kSe7eFxDlFqOgBi1zXk9IcxyECXSWL+hIUTewPPHrV3kHksUNq5HjiWkynvp6vBFiyxquHLgCMsp
Y2TElyP5J7381mS/Ig3cb4CoRuCZya19kv64bnHrDJ9blK6rEO8AN2kLSDzX7o5YHMQczs11E2vw
Cjzk3IZ0kdBqsLU0QjgcfO0xPkLPXPdQKDyNezDAVh4/qNpPWyfuzKBMXB/prjvrOhZVgpSRN79G
MR+b8BN8Zn99aduG4IlQmUJFWb61IB7WGx2YcA5dG+/aNA1y7d4GtUkYqwRFtlzexXHGfC9BjULO
LXU+1GmtIxB2pL912bzHaOlxNlVJ3+aCAOFElRzyc6tCiNOWWRO7EAlty+6+6et7qocPBe+DYchU
Im/bfgHFlz+oA+Rk0jVJwLSTOH0LvzjZX8jOvF1o8gHLQdVlAeQ4ivt/w9UdDMrqBoFkD3Pk4q4G
+tqR1mjmRu2eQaerLmbvujtsfKQLC8vunl2IJSmt2pmxoJm1fl5+1+wHlhSKoKQyIu2aq4mhrWIs
Iwvn3cQq6C3eFqkKVrDhCC6AtCgW428UN9flUkg+ZmVZdhgOScsnTf81VMNNmL9Vvcqx1xz/QK4B
ZQgNU9ew3FXhyBW2GycEmwYKqZMbe0O/Cy0oaXjai37jPCbAeyb/pagwve62rQ79Pf38n5mYj9eQ
lx9jMZvhAEAKSXbJvuuaIQvxY6z5vndOVlkeyPgDV7tnkcpDqW6HR7RftNlez2+GSFFjXUOR/pjH
QwVXKZJh+R0es0GPXQO7vugdGJ/A2fEMDswbXnj8rT05bbAIeS7IyRJipsJ3vjUnFepv3ZTAb2AM
jzFcQRBX0KUvH+qRAzAjKG213vV6Mte+E0/7JPliQfPRrs1DmE7fB67FHgTiDknaK4o3W2Hh4gdI
p4i1eu90g71cF8MeGDM/Km4wG7Rf6GwxiwT9qUKRsG8cqQuL0pEa+KSnvINFBsQtsFfQhAo9Niqy
FuXCpLuWZcKa5iLnAUQXtPs6tMg7TerwSEaz8jPSh69OOqBnMZV51HhpGPJdpcXsCFwwZu3QTLlp
tHBWQUS2Tvr595Zu53TWo9xawuLMm88Vy+50UT8NefLCE8hRXw+Qa5TbH+dy2VKGQbYtF1NLmjZJ
RzW8juO0+VwmKZgzUendJ92M/heDqmoqmtbXh8h5MVwGmECop1+u/4jtBf/zG5Z74ixKa5pAnSjD
167Adyvs1qPO45z/EKWSm5mu0zkXsQRalCD9sU15BKigkKkNp4QHE0/S22ruyW+Qb4t7Z7aqe7NP
kCyMreWnkEV+meqSBhwKcs9ZHum7MR714Pq611May+bbNqGovWFWQy6ExcKGOHuBhbeup/+1CMH3
R/dTW+zMxBdgulv6OOiGe9FJAwfHV8o9FX3U9vdHIRNKfSioo2J6ufcdyZEu9REPGG+gNYUXjLPP
6hqMmzUzbuH+2rFw5uHOFS4KdRXTXk2Of1W44eZ5d3UHqGbwMa0mODiyrBRDHDww47J6MQronk80
ZE+O0w/H65u+veIzW5K3JaVGzSLFpifg5qb+wkf3X05BlaWN/AbjGoAdAK4NiRj585qdwHQwd5EY
3Fmnnu0WGU1U7Pzxe/stfVro7z7cAYVDnVtc/P/sJMXc4k5fYGzd1ubHduR3ox4Dv6HaQ9XC2KUZ
m+btRKHFCKWMm5LWvlErUccqE9JXyjoUwDXEqz8Kvan2oDdeDE6Qci8qn7oQGHJaT/gqQMOWH4LI
CR0zXLZAikinAf9hDMsa1C1Vcuyc+LbKMq8jkyKrWP4U6VEJh/jHinTtaCFpUbNeWLHmrygm7wEF
8FhX+712N6oUXbdi67kt6TIZrGRyq0W5Ic7praGNt8Kw/8pcesS7QnGdbn6yf5ZlSbMlYGEoeyef
eVBG5C10iZ+wRPFyVXwfufdixXwqjE7nQd0a80+BivvJjqt5lxKb7xVxQmVLOkujzowqX6RwNeto
nRYpWo5588BMPWC92r1YODtLj78qU97l86/cw0JHEJBXcxniuzxdlJWZOTEQ4izVIgqpspb4VfKE
4fMbcN/0D9HJ8ZO7xKcPYC1RzXlt+ouDdokOvXMXT7NL44yIDgP/YBZqi2LyzBmSgHO0t7rOCzOQ
FF/f480tPjMmbXFpzHaHRzwSS4zp1e0dGuGgvH+9bmTNv7cExTMrUrRqXQ3XX49o5YAi4U37Uh4w
5n0LobJD96U/lbfG00LsEXqJh4HcWw39AehJqp5vm4fj7EdI8czQCGnrDHeBacyV13RceLrRK47H
ZkJxvlTJddpes0qUblFn+bLoJXWf3CVwctsHfQlkw4B1q3diHz2T79UrNGkeatXjcXOZyOQAaUIr
ZPVcg9ZuUrFk0Y+O6CM3Q+jEq7DaKhNS9ETjiLVgZkDG0rL6losYDx99wsv+utuozEiBM7H0cTS1
iQcZq77OsXYHvsiPt1gA3vl7sxwpYPYoUeepVmG4YwrJb1KkjQ9wafpxwfLlAJzZkc60lfVR2ywf
xfQwdMefLYjoQIyw9/t9Qu/N0Vfz861nL2DTBnAPJSvUKly5ECem0kmtOoTGYua5P0GedYMpr1fx
A4Cs+G3eW8f8ERqnqtL35nv93OwS3s4SINJiPG7MMf1Og2FvYBjvxvw8Cw89RvMPc8l0AMFCCi3x
+Ot0M38qIo/vVFjTrRB6/hukJCKtuZUMmc0DHifm0Y2G7gAEV+XrtIDChDnl+497KoS+8RcjqEfK
aWalaaYx2dhq1/3UdW80/Pov/nzHwii3g0IdVna5pyAm0tDGx58fzdm+E4dMp/51C1v3ACTwMACE
dgxmmyUHrYc57l2+rMAa/NR+CKOfpjUqjCwHVr5WHYYGPTEAgFnBlDpOWj5oMEJYg44ziFjJeyhe
R/ZdYGYgMTuv1lU4oq1MD8N+BIgRY2NgM3farur7OArCzol2YS4iKG90i9fpJeQponL0Gs5HxTWw
Wdc4NyudApboM4kqLBWw4+590WjOHC83feeR+NHtbHjuToWJ3AqX5yYlp6+KwjDnnkeBYVvf5uy3
aZqKruDGww31N2pQAoAu4AlySCl5HZng98aqaAsyAVY8CJYdi1jcRgaUuvBa1yLrdib672qaFc6z
0cK7NC5tKen7QW87bCkvurdyNN8HTk8dx/sxzLyQNi9ViBJhZN85XPua6GTHWaVoW663+PInSFts
lHHd8RpbXDvdHRndp7q0VE/WtcMuNoAtsMGl4K4KJP1kYTBkhMNmsZe/m2BcfFj4l6KD+SAmv558
Ay4EtrFnx/ZUM/frKHBpe1n/WeyeRzGkEYmigFkvmf69ye8NoVrfcqVeBoFLG1KCNMZ9W5QF9tDR
OxNsCfU3tCB+TebsQfP0aGQgJi+a+7Ea74vBfrke5dYQfRPGEaNxJTrEXpV7MiccwKYJ4xkEnvzh
fSF1c1/mB73z8ptFFQdclq7irbm5qYCZEzRn0TeQ21SV+FMNW2xazj6ev0y0OTiqAt6mZ5p40CJ+
QyGLSrkSWkYYIM+TKCB9BWqqU2X+m1WYJmHAxDkAvkiuryV1qbsFDDjiwbIHrwKfYd0rXiPbAebM
ipRZpo6djL1uogrlzYf4mL3GwfJdkmfVsOY6Q4AjoEX551pA/ifdqCaoE5sc3NgBZ25537rFdJfS
aPLLsgAuvjVVGcmmE+AGR4nRYmQF6YLsRG+PeMsGlX7qSRQgud03yReFe2/FDqDsABzTwd+2Qgxp
0NmO9DmLgvaP/JzYuVVQv4K5LNWO9Ok/vPQkueXGsQO975vC+pYPnluXAnQr7MiNkhzRkfkYDoGu
33izFNzoEwvBCrOr3hIoqpq/FGaX1EQOKOdmJc+cxigvQc8cBfrJPGS7+bPxBAqrRZT9t6qJvvUV
URZwcAZsE/+QTEUQM6jixVQPqcqdmJZivNlhaE/vD9dXtTj6alHIWlC7hIq2JR834OTiiFW4BSww
XgN1jziccYxshG1h+JE2O7sUpYN7oTW6KnXZXKRlLqXgZXBb7kfkudk0tb440aH7ix0WfqR9Tfzy
OPouNHEbuqctcnYVd+qm96DgYeKUAMcujxkzUIwOKG7jeremzwWbv4mq2F/f1DV7B8I/ss//2fgT
fs7utzFzDR5H8FAjiF/MV/sx+gWq46NwIe6t/UZCCjjQKd0BPc+9+jvgSKC9NRU5xGaMQ/ERtMbw
ILq6D2KN8UII7G+M/o6Rxgdev2n8Iae9D7iQnw+/DOfFrcXu+uK39teFGiSA7uYCBJF8twuNgQp0
0QKn5fvS0MFioEgPNy3YOlgJQTjlonZ7mT3EVVhi7gYLq8dqZ40RgFyK5GHTwjLVBywQViEPVOij
O5n5EkVZdWMMumfRH9c3aTPJhI7n/yzIVBujztO4GwU4jroxDbS0ZDG6yhbzyyymD7TqgOVKKuso
civ22aBVO6dt8wNpI/c+r+L65/Xfs3VNnf8c6VmW49zXvegQBkLD3kWaKzxOUz/t5/04lSqx763r
49yaVAw0Y7c0tAKLd/LyOXQESO4JCRIONFKlnQoaZYr7fiPUYBSUotCvEwdYQ2l5CU3CGATfUZB3
d1Y+vsec7kONBNc3cdsKnjumC5qW1d3LSZynrUVx15cPs6gfsvLnrP2LLA8URIiWiF/I9GRc3KCB
SYW7BfIVntzl/bNFEj+10g8jw4G6A5DeBkMOgOEyGC5PMjOkZhcHnY2JovY5ix+pPSsixeZ+nRmR
krB4igvNCcs4GLKs8bJqHvA2D2+Bz1TklBvHGdV1VAIYBjkAQ5eSMD6QLG+aJg6cCHpcVuNiUnBU
zUaxjfwAYDvMVSz9PwfcXZdhqSgruwL2Evm3W3c/Su6Or9bcYcbHDtO73M7ZfiSNlnncmAfM8I0O
vZsGU9vVetvfEGbEvmbH/NTMc/djLrhzyoVRBiCr1IQHDePY9Lk2ortTDNN3VhNx1+TG6A1WbHlg
N+elhyup+zm3aER6YSEq3bdC6u67tM2DIY3jw5B1tuJgbV0yF4tetv7sputrDCB1iErBbBfseaxq
5w3zP+l9M2b8Tg+5OPbJGB7ZTLVdFuth4RWRIoXZQM3AWc82XroPprYYa2oPS2KGVP6xPu77Pdvr
tzvVs3UjSgLzv+CDKIbLV6PlE01SDgHJGPO7mNIXUebrrfl1MOjDWDVK5aINr11yQHuBsmPKe3UG
Q81N28SKsSxQy3gj3RdgDzHvo5dF5zB+7Ygf7q9HsI2uAoG5pYcCQDbipfS8K4swapwhjIPCtQX8
1cIMds6B12tBNziRrLlF5Ka3mmu03xo3G3wAmfKbeKrSfsdE1d6NJbAT0Zw2k5fU+i/bnK0d0ZMk
wJBzu8NC36M2Uj3nNncKPIlg20K3f0WWxoekgDordiqrbzogC40pUvi5ysLiGWdu3qA9EBkYnjqw
9ICLA006FSJzIxiCB+ufNUhpU6X1VgRsM4LhGN+yXPdSaj01yoVsuDDGv4BxM/AWxaSCFKSyPOmm
QcCF58RGBaTL3yanu2X6cMcS9um6N21tGgCfwPIxeJMpV/GwnA7P3zwN9JHvTZDy7gphqMbcN3IJ
C3gW4LVBSgPSTGnfujFOszrFA4ZqLCjaXwT6b0wb9l0G1IXe+NeXtJW3XZiT7qzQIMmkmXjP17v6
DjJskLmiT8OB7Md7tZDX1sfCsDNS94U4YzWBwcyU1dpSwpr7bN82041GvqTuq5l+fM6WoGaNCSDU
WxlqVtKxp/mY2LWFVXWmV7vtrnbo7vrGbbm3i0txmWAnCGiS38VTNHZaaPGgccYbt+kCKwLS0s0V
KdjGcxa8GIs8l+0iO5JjZp92oOOgeBpM0I9ovyTuNwTYYNTmuyYz9pUK3rFV54M9x8Y8JSZEmZxZ
lBg5bLSlFLEorTmQbR+9ScPAh36Yv0+FFx2No3tDNMUqNzYT+R/4xYE3Qo1HzgHDuuhYn+DCmylk
XCxQO4anln25/sWWby5VBs6NyBzmWl5YfdGWqPTxnj1UqY4em4HEkPu80pzH2iWIhvP4o8SI0/ea
O/zluv2N6AH7IN3B0TaBa5EOdt02jtGZ+JSFYb93iXvUm+HjAQpx0EYdYIFZo1B3GdUrJqzGZthH
Z/xGcuK5mWpYcL0Il+EhAIDH8rFWQwpVArxUHS9PgtHQfW2swZIFwNH1nVp/KcQHdF5RRWFgz5WB
02AnBDEbrdKgd085mT3qfm7ZDzISj/Sdr2m9V2mqg7Z2QdhkFC9wtArXncKoyAbhRsjdC3LSjRO1
bvpB8QZZR79LE8vent25aUmSmI9VHETur5rVPvBaXtma/kBvru/fxke6WIvkBjXVxsaA+FsQtz1Y
S3oz8qsi+nzdyOKul8fpcjVSBsFqq7XNnKdBGJL3grE75i4CbPpvaGue7Apv4Ov2NhblYLoDmTFk
AIEDkQIuBq+HxCm1OFgI77yhsV5jt/34bYjRmzMj0idKzISixpRlQTgVn0nTvLkiP2aZ80JBQOc5
IS6qvIByTzqj3UGQLvZTBzi/ADHiv1gtak0gfcK0oi6r5g6N4YwG5mSCPBlqD4QDudeOhgpeseH0
oNP9xwq99EjaGAmbnDQL0N7Xd1ORjXi1Oq9mO+yvL0dlSPp4paZ31TjXWeAC/k+06BmsY1+tRPlm
3XSSswVJ3y9MjcYkFbLzGKyRIz0SKEj+i5UsQ/lgwkcNUo7iOXRGQE/SZYGZ5cIrMjJ6UJL6K0lT
FU/z5loQy/EA1611zzjiRjo0pZsEIaGAcNPfNJ/+ur6YjYiEIP6PCekMT7lWFBiVToKksPnNmIk9
qcHOztLhlpO0U5wulTXpAgQbQ9qOLU2CoTN+6NFfVMu9XrSggvt4PrFM0P2zLimp7UeA5vqYZcFc
AzAknuB1XgSs1fXdU30gKclsM1frx6hLgqgaEQXbn3Mfq2D/G1EWsPVlfgcVuHUPtCR5bluFkwTT
fD/igZNV5b5oH3XnR9mqWJk21/OPLZkSreyiTg812MoxmjSBUjF1ldjojav9fD2uVLgsqVvPRtYn
Qa2lxqmfjAGjjmjUCAx2+sinkyde2PPdONLhYDUzMnerhv50TpJDgf7Hncjn5jhi2PkWlCDkkExz
fUiMtj60Yf8Yt/HH20kg78fAKSXwJhAYSJ4kLL2qSJUioEQJWMohQMHnQgPxtvMwL8UEvDHe50xV
tlB9CSkuVxNzWk0f8SXKfkKr3/ZtOyL/5jg67tLOBwsuguZl8Bdt6E4Nn7OA6VV8bIqu8axWAw38
CJYBDhYVxR2wdfxR5wUt4fIXCCgv7WmMhSQWYRK4U28+sylH6thrzp3ZZeTQzhNT5aoqg1J0czUd
tBZNkwSpCdGxJseMmYA8/BdLU4FXt66386VJWwnUlta5SZwH7vBEw291exi56km7dXLObUieOGmI
MkXd4joQt0nS+5PT+F3e7kvyOUujU87eIfugSMQ31wXUh4HGH+qycs6FUojl5j0iXAn16Xb8nTnk
NnVThWNs1CDQODozsxyHs8S4dqaBxm6VBOi1/aANvU+tbPIaXf9a98Unh9PXydGPPEfPaMr/Ylr4
xvL5w5hZ/AbgQMADsFBMyQkXDUHvVCXQNhoLB++MtjFfWzsOP1+/MrZcchkzQF0HL5tVi5iySUyd
DYbXaIRYlQOhPXE3pNqNo+K62Iog54akLZ2ysgtrDXE2icITgu5TXKSv19eyUaZeCiDLW9YG6grg
mcvPlsxggRNplwYmX/STIOUHyunejQ+T7fjUbr3WMB+5JR5LnWDEdHB+Xv8BG97pgk4B9Tio9RjG
Hy2+M7dBSzOOQ/QZA80OTFuceo3dFKaKCEVlZfn/Z1bMsHLGVocVo0vfO1Bc8uFtSktVR2/jg10s
RgpWNCQZR78nDqDH/ur2QcHD9+vbtWUBRUvM4S4YOVAkXS4EKg717KZ2Grg6euRmX6RfE5LZH3/k
XlyYUig0+eC0WYGga6RzB66qiB7rcqZ4Mjn1PuPZrLC3/HnSMxQVCUwYo7QCWSr5FutSAeKYaMpQ
Kg+hsioqiOq4N4bR3ud6afvtkCl6bxtH2MULERQDixjGasrEsUtU4EwrCeYZ+PAeyHpitkeaFAjJ
jCuMbTnfuTEpESBGR8s0iyB7UuoPMxq8c8Tu+9F8ue4aW0f5YlHs0jfieJinyUL0E8avSpz00PCL
btgPcbjTp27njLddHd2w2Nq1moqRc2uNGNhBKRWgmfUkqTBpHPdCXwoJ5ZuJG42Z0UNpNLvra9xy
fwziL5UrpHOrdKdLswqfjqColEM/QdwM08cHSEDeAQ/EZQkbK/GLItKHcoxZGmBu7VNoid9Fonqw
be0VqnsUiSjox1Y4DiKSIq7SKQ2y/ksKNEUe1nvo/Sq2agOEvazkbzMymEMMk63nbK4A97F/LtKl
yGxmL72zT4sWH4RD3F/XP87WoQI0BaODf14HshpDqmlt1+ahCOyO+Zq4CUvuL9wnyAyvG9ryggVC
BEAphnVX13wyVSaatjQNWjMNRPtgoB5x3cJWQDq3IB3ZuQidwtRgYbRRfyiZnyZH2+k8C2NTogoV
BAebDnG2Hungmilm/iEWglIfxkIfHD7TL3Gvo6uaGLoiSGybAnqImOCBWgE1dBF3SdjhAMXlEOT0
cxnqYHMovevbt/2B/rYiV+nLFHRUJsP2ESALpuax5ooLY8mT5QtjGWn+7zJk7dCoySsaUiwjR0tl
TMa3xsx+aB3m18vhUFjVZ1ujCqdbeTcGUBadEXCq4+JdkcUVRq9xAMeKwOpKtEBH3FXkAcqH+9nQ
/7q+fauPJJlafspZtjIZyWxXhlkFEB0PRHXMuRlYqltpaz3YQgOwIMQgNIoujThkmhnYpbJgEAV5
yEhIMWqcAevFF/Fjr2H8w1KaWBZookHq6JrI0v/cX2fL0nvaDVWM3KW1wa029qx/oKEbcc9qwubB
NWf8AHTrb7U4QXds6K3DR7cVBQDHwZQP5m/wDpKymtI0QC+r4Qu2861mN7dZpx/AQqPw/TX4BE2b
czPSGy8vORvrNGsCQu50tNvi8bsTQ2muKr0Kg9aRNe3sedqHUaKI+BtfFPyf1AKTgoNkXob6uIIa
Ih5R1cyKNvGKtqZBBQrova137qFIOtVA06Y9G0U6YBvwGpIflh3RSj72tAiEFnrh+Nyn6Y7Fv0n+
0fwJtzCGQf62s0SbM78RBa79qQ+LoEPvfpctqnI9n8e9GGbVlOwq7i+m0EGCm4IQGUIGl6Z42dV5
5AxFgGcZNEvHLojy4lgW4Osctem1oM5HX6ySQemiSWiWlzZBiwDUy9SLU1CKo5RSKMLlRkC5WJZ0
wQgRDRHKk0VQ8dYBTzy3vIQX8zHCVHJw/ZCtKhzLglCLYkjOQB0st/1YXFSlOWRFoPe663OH+c5k
fMIufkpJ+uLOHIpbUfyAQYdxf93y6tJBMgCEEHAkmAYEu68U0KYihahzwstAlHF+hFxZdceGWaWt
t86yMTeB7hIgA4AhopcvRZFaaHnruHkecDfJbrImO2XmfAQhz21hlPZtIqzvjtn6dsu/504Ue71R
P19f6NpJ8QsAGcRikQjTFdJYt/s5yvELrLH9NZDqMUzju6yavhqGCDqrUhy/NZwAAQ0zWbCFyL1m
Fh5JOxUmEQJo/F2/o9CKgASf+9J6/T7PwesAxXARKCe51z4LqziEIHRfyIhkRHye4yqIi0IEpui9
iX9OzZecqKiOtteGSQMUi8B1sOLNHfqsNssRa1uorXbzDixL33634I73HI/5YxArlV3Xbop1nVmU
olmNtJMDxy0CEqZeknxNC0N1A63P4KWJZWvPAqZTCr0zOpgIgfnwv8y7kniVX/j2ntc7rfEMb9jR
3SQ8DF6D90D41/1zfS8s5lFLWoh1lwr+pfkqzzJi6/hylotZht56MFL9kZWWDwEcxZnfdBKMNKDF
CmDN6iiEZTF2U9hBId5A4TubHh3tuc6S1+sLWj+llhNwZmZZ8dmGNi2f26jDTTf42fzQpdCxhlp8
gLJ+Gr8YhxHiensVrHPbNTFlQ3XMbeCVKAWaqcQ44mB3SFd2oOGwPLFjP0AVtPC2Mr/25nQXQnxV
4TsbsQXlU3DXQ/JmkZeSgmgNjufeGXABLlrLe7dr7w2tHj08lqEZFGNoq1RZ3M6XbKC8EL2Bk5TX
qUe2CON0KgK7LaHqSSDuqU+fK8F+JK752xjKWxNf1BDtrVEPipfX5iZjJuZv41Ky5mDrq7SLmkA7
ArGcfHU7P288djcfw7vyr0TsHYDqlDRJmw6FZ/JCsK8DFianalWJFNeeYHaRaKxDz3pPDngtBcWb
+V6fgK/eXffgrXOCr4r2I97mG4zGRtvH5gAHNqbMxLsPwrvzmGmnvBq7w3VTm2tzkYCCPhlTYitc
e4t5A4uETh4IM/JG9hS1z9aQg/yEgOMt22v0TXCoqQ78UPHx0MzCH1PFlNFWAFzII/FgQ5UAdfrL
8zpYoNcfbeD40hJTK5oXggRknN8E/TxUT21SeE2lCnqbnnRmc9V4TYhwMx7mgfNpuSRBEwnCh9hP
7wqQRbX3/w+B2K04u5TNQSi3NY9XxHo+x8sqjUDkYBKjnxaJcPqYfcaAfaCHHhLKXeY7qktzw5mA
8FtYzEFJjERICkyQfo6baQB4i5O3AfUdkXypxIeRxwv4DcP2OIH4kKuJW8Q+sBvnuJi7sfPb8T3r
613fK1pjW756YUU+/iwRyGFxVUHmsN3xI8RjduHOebM6aESx72WgagqTDde8sCi5ZjnXvUFarAuY
1tiLwO24L97H3fSQvFq/dNcrxd70/dKfjuFDe68axFWYX+mvA5CeQaIQCyYdWA7/j7Qva45cN7L+
K477zhnuy8R4HkCyWFUq7VtLL4yWWuICLuAKEr/+O5TtqxJFF7/bfrHjhlpKAshMJHI5x63B1LZR
wTSGwfPKDT1EPtlGWG7nKa5KpM5bj3++I7N8OdlvlOxVM/Rt3mMHdIPIrvDC0qVARNlmAEGK8k3k
1i7qhqAAWQlL/s1hwzEpeJ8jep70+ugWT1jXSRhhRX6y9kcAkntSSfJ9cp+4VroFlmjit4G1O+0N
F2wF4xKo0yA3DlCiuaO3qcRTZHGKYMwelewcc9ckr1dgfNZkzCLKZigidPBDRh89hPXeaZ/tceX+
WHr1fFnHbO+iqjXCNqqLQK5emPUuJc96dRDxZaY/mdV9ZLyo9V2a6WtiF8KRL2JngZcRm5HcoJkv
YBnsU+vc/jLz4GIL0rzRQCcKh6KmhNsYyVXzlVhowb9+ET7zc3KYm6naM+yr+YvqqWeIy0HYpFVX
cgBrcmZOyIgR30piOj+99LJc3NgUvGkKf1DXiq1rkmbOpw2zqM9HSArTHTokiUgfdfO6NVcWNCnc
l+zsZOGfSq9PIBhHhhZpxVBYFBsXszuJh0BJfjttVd+bDT4kIHcJKZhBmFOUi6bTmKpCL2pP+xFt
FaDaeMl943Fg3Ljpfs1tLqohqBo+XsDf8QsiidFBKXREiQnqaOrz2J5X8mEUA9GqnytLm15H3zbv
U9ZHuHy0eV2YFYNhVWUQntMbthm2zAfcv0pkqPiaS1xZ14fVH8lSOrT66qDjCvQ2eYrGH2qSu4od
+53Qd7q1NuO+ePUdrWyW6zL0Dq0ZZT3lC9HJZ18DEcmVMgPEpOd6cisagcyCWHm6TbZzaje1r6qo
F0pO+wa7aY5bJ2coJb/HkUrG9KYFZ1Zprrj7Rc0/WuL086MNVWsuW0yBuA6Fw/DQYFr5tHos+noM
2X5kRTABO/NJrdYDjpthD7XSSmJiSIXj51Kbe1Zr1dLvOMAjYTPHpCSq3Y1oDwnSHGiPxkVcX6Xp
1rT/Km4njBlNURoWBcw24G993TSrY1aUagpePUlOpOxaKtfemEt+T5uKxkAFQdFo3rWWDzk3Rrwz
g2bC29rl1o9Ree/Y2htg6fSnjiANMzfTCMdM2TKKprQugxjYka8olyXmA04f/5qEmX7FmlZqsjCL
oG32ZVb5AHZekbC8VZ9rmF/0GorfZjFtFXsvii0Q13A7uUb/l5vJp0M/2qvpO44speYMLQM1FLlU
nhQFs8D2u8yrFc1aepR9kTJTrboeHYN3kKJeT4zExhm9j6Kt/MtEBsxw60DjbqMHp89o+ptzl3O8
spnVmOpooq4GmaJTg7gPiZ6WvmVcyz3uJ7bWjLvkEI6lza50qRVVhOxpGfRDTVQAScdYZvk7l9KR
lDlSJJMj0fAOWlGA/lu/t/FEKBoMxmfvTq+SoX4ZjGtL2gGz2zu9mSvqOM8lpmahoaKFzWxSwMjZ
V2i3c/vmvWb3p+V8Z+j60EfwFSFGRw/DvPKTD2XPB8sog8HOr8uqIaCVdnnTk1h91RBaxiZmzkA1
G1mY5MQgRxHfab1MWJaifbjY1VG14nwX30nggP7zi2bXZR3lFGOd+CIANuAJjMf82YQn1IAwzHjv
0Azr5Z7k/WX83WkfgG6HKhjyjt+AaKSEGiNv1DJQ6tjHc5Ek3ZODlFglpSsLXDzaT0nzQCcqjd6Q
cmUqqFsXaXYeandCH3aMrQHfLD78jtY0D3OSnladaeol8PlI54fvup9uJFe+RWe85uZedLu2iasS
Z2enGIUUoWoPq9zEEwYtofvQYz7v3MG3HmrUS9aA9L8jj349uI9POnKoUjuaaYdKTRBZeBcB4Y3Z
KnGa6BeIW7y8RamKWUGPfgwZ0F+Yp3V8TeHnWYM3lYNOwvCtaAHikqURMPilfdgrJGSmL9jziqFN
l+A393h07LMrzElrqzcEFMxu019hYfkNbzcsOwjL9MCo5ffRBnUCAlskjrypwrAiCl0b/F0KC481
YnbLKQa32kGD7oFt3VOFIEmEZAytiam+JZ1NdFQrTq978eY+WvbsvgOUTSgVo4njMYE2AV9t6Kse
Y03G7LaT+tjORAWts4diq6MRsIN/DtGXn1SkzS7s9FDIP9SQuoLyICmfQalCui71T690za5n91+W
CbkuOW4ko6sP1FE9NjpbzcjOqLrWw7LsI492dXb7ybyJR9WGZU9EYgBQcRkc1nXovY4b430ExHTh
9k+nl7eiOh9gFUd2FlejnXQmVMfQfBSJCRNXeFQYlINN9sCqbmU3v6N2fbXrObquoWecAqYAqXu4
ZM9SUQcahGc9AgzeNSxX7aZqkDsleoeO9NgHVGqmFNrZGmjg2sJnPk2UDSb/GT4k6vozJVZ9Cptx
kvCXGR9kJjaiXGsYWtZnzFojlkZv8PyxYzfMEBpH1NE3FbHTKyGv0bwv6+qnhJmuCjq2lZAhgTpX
dr8VDKUBjPaOa/3niysxUA7FoA5y2vPZeK020pyBDQytT3RXDVmQtupKrDup+je/in4EDNZOEJjz
mcYYY1exAaxw6AkQILbtFrNXG7pZS2h+B2OZ9PFIzmzL+sKQ4wLofIFyaQaa6omN7hZedd+2pN46
z1YwMYukfnKZ/FC3ifeXGTJm4mcWPzjwb20jGPzXSCqwMNJW8uK/zAD6VcrcyEVYtqMOEuxA1uk5
0zNPz6qX035k2bA/N3Ju2BnL5CLqZfSrIKJ8aj1lIy6LqbK8z9+oH3sCyXHY9lTEUQ/yRvbq1WrE
dM2d0JmPTzzyZejT5cVo4FLieVCjOZjBhTj1mhkvGtnRQqeI4EhKjdp6FzMsdKQmJ3Zu3oPMSfY6
cI2Ecr8227umoPOJkqHG81V1mjag2vTuajaC3nFMJwpVDdQ6JlkpXaD1cdM0WpA6Fz2QKiIFiKug
zDZTkFwAT5k7fG9IEclNFETyesWlL781TMwpTehvaDSfjuVoQ+Skr1q7aNsgFSwiQndcLcqI3YpD
EourhGWvAlTEwg5drZIusu7OroVr2zqYkM6jkZ/ryhrn9uJDGTkLsFSDalT+NhBhhJoMMkSlDTCp
6RrxIaeAzZdaX66fI/Cb0qzzRJG6EpPeJGwMbZOzMPnZSmsNHUte7Pg7ZpeMYvFMKk18R8lRlApD
0uid1xrc6w2d6ODeMeKBmMndaVtc0tBjqTMNteMUNHujhAwUWo56r2I9u8romLYut/XCk3oqb05L
XOp6QIfc54ZPN8aRDpiZFYYoFIL6Oez3CcDRNB3bmlkkTcQ2xSynXFakHkbfbh5XRC9lmI9Fz9Qv
yoVZF6Zog7DJ3KK6F3JFtM7AWEqM7qBDURUHwJK4emRvB+nmtPClIGJq/7WA44cJjvkz22wNllY9
lh1XvQLsdCRgkgx5Eh6qxbkKoBw8rJXMjYpmbccXNetI8kyzEhm0SqkeVwGXor2RxwTQJIWa+81w
iDQYXUNG8XZ6sYvh6fFq53qlO4VZ2EkVjNedb/xA8Ba7qNGnQExr4XFccCFzgOhSd42Ha0mhoT0Y
qUKfP/oUZ0eMGew2LGrEG0OT/9Qk5dqsBhXv0OS6isG9cXqZS8HNsbDpY45UuWtYbNdgDQqcqvFy
TEh08q//TMLsYZMC9HuQUfIJjPSZA0rDrm5PC1g8qeM1zKKarM1GNERBAmt8sRl9zSsHIr1UgeO3
ROxlnNzo/VZfjoloCrh9E7Hmt3kmpJy6oSwgNqb9k0ONPSrUnpaGK1a3eEIwuqkDCCOW844NRlnU
mRLEdBPsTnzjZIm7soGT+cxDCQsNeFPLDaiP5yN8Qoy9bvY2C7ID2+k+Mh/EONf2EVoMIy8OTktb
Uu9jYbPT0gsgJZd80gf5vXNKokavEr93zLUX9ZK3OpYzCzYxci7ncaa3QUPli0aP3GLU3WjstmWV
uxaQFqt+RdMXL+Ijkeasdspqnpt8Wlp8cC5VVztUbmwT+akl0nV/U79l92s975Mv+HZyOhqJgE2G
xoh5LVVnYPyuohQPB3PcRPotcOo89bdqI9aRlJn7bWwWYvZ72kpt0A7o9g+vzRad/KcVY20tM4c7
5rGJAAZrAYY5QjeZI4ar8qdOWxtBWxM0WdyRz3M6pEmZBkEd0EvVwSbpkPhjv4YgNDm2b2djoEyC
YBHEAHMIPMCzjnmkQ0zNlYR0VT+4GPEPQlvCaekbHWCWpzdw0bI+Bc6HBkGJXWYymmSCITcCuZCI
lqZEzg9FKJPfkDQRK6MuZ4E2aH5UbQ92pmZSO/bAM9XT2EORvUbd+2kxC64PLGDAejRAejFhc389
KEMutHZMsipI2ZM1RAQDkysLWZMwU4WRxnUkYkjIJOGlcu4L6e0/W8OkjEfKlvdJYiUjJJRNs5PS
LgA98UpQuKDPaA3FyAsgfUHhNHcCTl6XZiJqREeq4ebWxTiiIS5dA9tZlgIGHYCwQJ/n6iwnmHRE
O2MbdA7eNuJQc9SRspV2qCUXirX8KWWuw8poJZZwIIVVI9JhCOw4mt2ki8p4UcyfVNXcon6j7QU1
FNcu70LxGOm70ye2FN5bAHtEwwhqSaBSnB0ZpUmWiC5sgz6eBmCFm4MCLAl/MP5ascaLixdb86Os
3p6WuxDkQixmsNHpC7LQeZ0uVADZPqC7LqAShl8uSnZdUOaa6I+J4p3Dkeduss1pkYvqP40Q4i27
QNiYNipQxS2pBVaA1SlEiu381rGTciW9tVRSwdKm17IK14Y02lcjADMJHu5d2k+tmmns2fvqOt7g
rZr7vYFmzdIbt2td08tL+xQ5O8QGA6hWWGXYzTpG5dO+7cSav106MFy52keQDpCwWYShIouV932H
UU/MQAapFYpdj7t4IIMoyrOGdorXjTHf65EidqPipGulqgWHDzX58wPmVTi9SSIRlW0VSCW2UUNF
rBAbtTFIg9zHaU1Zsv5jUdO79MiNlaWZpokCUWkxBEIG5bdUbeGeV+aVFu7MLyuaRRoAJc8d7Cae
mPF9XfUus3vfCdttDbb6WklWLG5xUbDvaeZNBiTMLF7jEYukYtKRPLqW1BH3S4IH3YqNLbVfTqgH
f0qZbZ3cll1W5bDrUE2fulrxLK65iizcHrz0RmX52cDdsAg3rOUboGu9nT65ReM7lj/b067VDbvv
scp203uJg+728Eq9NUlIKBjTr9c705ZMD3OYGqirgRWJlt2vutKGYZ9RGSPQvVz7HHXbolzrdFk+
uU8RszXZViJLiN4q0C8ABzLKfKNSiTJEK2+VpV7FCcjzz6XMIhAT7TqjMS3FiYkdKF4T0HOTEStQ
fPNRWmWS+UAzm8WMAGZGfzMAqDE6J880Mja4gUoABcXkgxmMYGFtAmB2cx8JegzSZW5+B4htF+SX
eKmngyueTuvKokMBeY4tI96aMBS+npweS/JYox05wJT0jVGCLBg9RLWubpxhrarykcr9vlQopo62
DUwLzu6ELIwyVjUwC6nowUrEf4pSRxmiTP00yd7QYeAJraNkpMphUMEk51QPaq3hekIXgCbORCv5
ch6hN5vuRFf7EbLFBANHgdYYXpjpwEEa9s7IvdM7tOjzzc+vnhTzyA8KU+mZLOGAUg1YgHhppfGL
Ai5z6wb5MAL60I0Jit7TMheV/UjmdGrHMhkPASgEA+6Zdh2pfN9U0R0wFH6jqWOiBfjzRCbnfCQH
4Ft4nHOsDTR2gki2HTRiPAhk4xue/PU2Ywy6A1gb2qaC1nF2dxbyIHMJj344RRQwfg7OX8aeA/b9
kYB5ICnpXBvlGKpcyWC8yLaKGboVu+0M/ls+4nMp1sxoFI6QHAxiFXp9WrQHXBSbBOnu2+TXuEEc
vjqVsGijR+Jmrg8l+miC1auCpk5JgjaMKvNsKdnE8d1ptVsqxmALEa3J4G/AVNjM+RWOWVojCICD
xOzeCqa8Gv1wMCPUJkvpxYjKOy7Tc6k2FAKFuc+qZkeb/ol1IG8LG8xlULcSYmM0wzZLza06DOe9
JvunP3J5Nz6/ceZF2kST7Hi63DDCgXoD8yQAogzGmROJ3wkWJvzwqYSqKfNOV47B+yRl0Fhq9hsF
eBdxYYH2KlpxMIvGfiRmSmsdGaFoHDR4xBDT9D3gbdGNSowmfVObZqWZZ2nnMOCL4Wk86fCIn3ky
Jcp6TDgiW0B59SNMANWaMF+lyl0Zazd//ZCORc0cmNPqg9pY0xs47b1I+lWGl6P0XuRrzWJrS5o5
MFDUGGkx5Qtk9kZlmcQ1ikBUdjns//SKplOYX17HK5qdUg2UF8yHYvNMJfclrXT78nyQA4MnXitK
kiVrOdpJj08JnPtLY0iLJsTS0roYKJFAmgky4EiLVu6alS3UZgFI1CSNnehYmFxjwj1jJMT70xS3
VFt7Uays6IP86EjRRynpGzvCijqWkmE89NVaxmJhLTZwVU1APQCjEFhTX01JFiiWtSWiC1PufC35
2dc1gaLvDX53WhvWBM0OZ5SZipaDqg+42NpdQdT2PHR26bCWdluqdByvaH46NEfBSkKVM8DIpklJ
sQMVJ/hC0G9Q3QKWuCeRKwMdxAUw1OkVLhwWBANsEjiPGpITM8vKKmVMrUiCvmd1YDj5pmul/1DE
7LTAazC0IHaqAst6jdm+sB9PL2HBsX5ZwuyQdI4B9k7H36/aDP0Ewu1q2a/YipSl1xbqdjL2Cbtk
IYz+qnTg1BPc0qALEqba3CmAl/wqRb3QfAUbLOop+opznb575hm+CJytq3CMMUq0pkfaHDegZJPR
Gc+6NvpRmOXFRA8QZeoLpo1XxP6bhcK20Axh4fU8uz+GVHWc3InqoPGjG+WgEPS+uMO1cEFweCjO
lavTx7doY8anuOnnR+7CHp0G8DTQwLxTAb1bETl9UIaCmHnmn5a0lP/DjoL3AnU99Hk4s5UBEkaj
qYQd5Y6G1o6I7cckOVM6xdfG8rpPymsza7wwAcGgvPa+WEqAfhE+W2c75mVit9CfxtdrYm1wP9+j
x2REP1FNCl/ehi4aDk6veNE0jhY8s25FGovGVltkCJhMQM5BgExNxrVR148utu+a+rmvM9MoDG6H
oHbB22mXbGvVFTIxLMIZad/jrbnFuD/apUK3L1zHcOmKYS7rz6fwuZn0RQZsdaxxkFPfQYY8As4R
0Joe5b7+jQfb0RmiEf+rrjIrtBNrxEIVDSgKUodZTQAor80TLTWhQQxwdlAVBiPMh4UemYQKqwTw
2ocF1ofwwXpUzkIP/QhB+iS2jm8CBocfWlc+M7xqp2B4GR3029Oa82+8wOc3TBfH0TcYYWbQccA3
6EF+Ad71CanmJrwtbqqNfAbKZO+0vGVN/RQ3M82hQYeN0hUdGBFFEKnZoenVn1RZA3VcXdbMCqte
akxzyDskxgEtNHg2CD5dILO/l7sIjV2AjFmr5P4br/O5tJkRSkiFoLkGIo1wY5SdZxivzVCSQsUr
wEL2GswgjuTnzfXpHV1KcX3RoplViszQOtSQ6yAuiXXLdmyTgvAws93eR/v376CZQJyJ0oqhojnY
nC0TQ0FppmR1H4zjeankiDGBXcDz39KTTymzRalFKwm9g5Tefk21xA3pU4cBoJWtmx7A3x3ap5SZ
T+lHcCgoIXy1dRtfaR67jdSNedBfo1/2Weyn97Kzsqx/o5d/SpxnNXTTSdMhZriaDEzDSD+MbeVq
GGh6R5HqbgKfMdeu+cmAT6xxnt2IExPIxFM8w/fVg/AM5B0vQ6+HdjAH/a108xt82qDZOFIRS/3q
UxywLyLnirg9Qnet7VSuFL+tnNyyH/ncx1lqIx1jFG9AUByAJYn7zQW/L/oNZRvHH/aD318M1KOV
3z2KlSjm31gbcikgFULaaz4Tl3TMUVuBKFS8ymj23ypbya0Bq5d73Q6vhou1sGn5+D7lzfZS5UrI
1CmqDqXHukhxBzyd3srlnfwUMNvJiilgD7EQl9Vgw0ve5TAmQEhe0/s1KdMyj66ZLqFOlQlkRaqR
lD/VB7qn59mZeQsyWL+4KfZ1kAXW3emVLUcMnyubvulIpu1Qe5Stj0TbmOwBiRqifyPVPQYgRhKN
ibGGZzWdxXdT+xQ4u3TilKpKJeOsSr/zR99Eu2G84Vf5TvOTjbaiiWurm/thNTQTJYKwprE3soYW
R8M6WClqpb2yUtRfSiSCCRIsLjaARlFonmVIuQKStUqHQQOyBl3QF6pLt2jRkyXSWqT1KVAmXAse
BQ+kfdIiCIw8Z+Uwlw3v6BtmhgDURaONRvixMYbZNcEEVyYgXN+UG4oBnG4Nn2FRZY8EzgxDz6Tc
iFIsupTyfd0Oflw/pLRcUZo1KTPD6JFYc/p0xBUEwK4wec2cH4axoirTZflNL49WMjMEpuFlPk7v
odS4CeWN0u15rQWjdB9zi8hGtDltd9MnfxcHeHB0sgOkaj4Mk44qZa2OgERDN38XXzMp805LWNR9
4N7+S8IsOnBGi476x9O1p35k+gXDPDCCY930/zNBswChjatQ7dgUodNHU4q92OiJIj1UMSenBS2r
wZ8r+rDAY1/VsFqNEgjKo9taz92oBRFItzstZGXb5nXdAs2uqSGVXVBJgrpgFfYiq0zdYSIZkfMV
pVt+CNs4fx39Rgowe7+6X6XsulA0eLAlFtAE1ei6jJPUszRMB+aYec3799ypNlWjBGAvOKctqPO6
MrljvRmB90Rb4wFb1Mqjz5n5S7Q7tBGNOdIsDao6zQ2nP0/v7vQHvqn9kYCZUtJWkzA+0feB2iau
bt7n+YumXOT1XWetvRwXtcVGy7SpgrID//N1a2OLZoDBzbrAsgNjLPaqhckaZq0o/3K28kjM7ARB
e9mOTYbHWuMPIGr2Cq+rCAi80PjzDJ62afSxo25cusqv01u5fFaf65udVUyluHAS9NqNGH5P0ARJ
yzUu9SWfiL5vWQOYHoDsrdkWOlGTdfb0wDDyEPnlpnJZ1pxHdbRFDX2nptK1Rm1jxcqXVERFaV5H
ZwVA0Ob9kAUmeWJFTDkw5bqyOUmyyOOa4/LyUub/2MP/fh3+J3orr/6hec3//S/++7VkY51EcTv7
z/+7ZG/FbVu/vbXnP9n/Tr/65z/9+ov/d5681mVTvrfzf/Xll/D3/ynf+9n+/PIfftEmLSYp3urx
5q3psvZDAL50+pf/vz/8G+bc8VfuRvb29z9ey65op78WJWXxxz9/tPv19z9M3MT/ffzn//mzi585
fs0r86RIXmG8//hj//qNt59N+/c/JFP5L2BwomAGaMoJCXhyS/ztXz8CIwhoD0E+YgPdatKJAoRg
8d//UIz/QjeFCSY7INc56K/442+gc/vnT1QZoNeOit5J8D3b1h//+rQvZ/R5Zn8ruvyqTIq2wd+d
hZD4dUgHcIyqOQhIvz0vzLEHYvfIKy95iG6MjbJNAhnZblfx6cbxnO3RzvxT/BdxM4X8EAdUaSDX
W6AiQOT61ZF0PM+ZBEoPj1/zvRTurc5NttTvt2FBlOtEBTMnSqQEvOnuOpf5vLHqm/TJDRxdeonS
hUreC0h3J9TOxq3OizPQAvjRpeWtrHRhY0F0hVZuG70qqjLH1sUdFYo8cyov3iEV68Wu2JpXiQuY
cn/90T05j6OrYFqYI2PUeEJi+4AQ+bow7lShIeOR6OXFCAoOnVj8nrYrUfnMSX4TMtu9EqSWYzNC
SM0fnUZygVey5q7mGcoPGRg3Q4fHVCxFCPl1IaBAQVudjRPqo2wPp7arKo30jG4bJ3WV+EWLmSvX
mKMb3ob6h5K+Wknm1elVkR+k3vD0krpyFZEmiv1KKjzGVaLKV0weSWYgNTCErploD43SvjpIxCBt
bPp9coj67ch/SvFTx4C+ZlHLM9OWE9zgNeGUPmlaRRJWu404tCwKlEocJOMpxcu1aNhtHRWPtCku
E1kLulLZ6gwQyjJaGsbrtBM7k+rbQb01TFBPWZVba/eGkXtZ82zszPCiHK4V9UWYpRfrimfUlwBg
IoX9IJnPVRa9y6whnVrvJE2/0Y1oT+vowAH6I4l27yD3royVS8ubVFXcHDekjV1Kup44g3Qelorv
5JnrpDdM2lq54YKlgzBLI4w6rplR34j8aJpF5Neqdl1o9xlapPEw31bFy5A6flQm3gCuZKbUYHiP
D6GjupN+JSpGY9q3RnlOuisLUNx6qnp9c6dmL1VxyzSVMI16VQHIajXzEpZSr5P1V+B8eEoLkqAo
fHQk6gO7PiMsN8/4WKZEScFNLtCSZ5wXcu4xduvwCzndZuxHE52n6d1YxDrapZS7DASUkgkYyK7b
WA7AVAckKQCzwWnhdqHhoa5LRiXzoAMkrLgnISck8QfAkBIpNX1LKtDppVykfQSg+esI+B9NDaak
Wt3bKNAkku41GXRuTLeRUbt6+pjZOBFNeEkBWmfTdhXr0knu6m7fjVcFui3CnnsABrKbd9Fig6XI
TwH8WcWmp5ShVyrpVuoA2jvcU36XAIzUTP1hKLemckknnAwg4GBKz+V48NXApS/jwavCX/1wVYCG
zwyM+Ey2SmKEgOyrp6PzYhvoJTz2+lQhZXovJU+2UgHkjp1rEttYQxHwKvQiTEpJ9LosHlPqkC7V
g2F45e0PO1Y3oUCKbKQgCqvPQ2tw2yp/cUrZZfW2xv+ZXeI6+s7owjMggV4qNXfRErItonjbdqgp
pYcMWiQV9m5s7quoBGiYcWGN/QN4qV0HFBp0lEkBfc+lxjWKH0XZbzBDRfCmoYOFfAEGM1TqW6Bt
b4WfWAdGb8JY7LXoqlMVBJYOOjOfI1MHaG0MPJObfqSENtpmbEfSq/dZdiM0k8T682TrFVoaGko3
TVZeyyLyQ/4sxoqAt3ZrsJ4A7wH5so7EBvA0WkGstII6cuRjgKVhlW6aAu2uvNWsII6eRSkTB02F
6pATagcmWDom3Au1PTCYpQIXAgQVIikIQisdDIaKl/Y5yfno9kbj1o6+zetui3m16wrOQdh7PoFV
1vzNVjHj64ylO1bPNWh47MwPHYOk/LFvr1RwHSf1rpaaXdLB7qweP7S8dNjk3CG2ZJJMowRzyi64
AF1waRC1CN2cXYvssq6n78r8qqIXeQK0xTJ34zBBfR/o9VoBmBL1KtKUvQPoRRBZXukAfEReAVAE
JJXAKxjEZuvJueNmTuRKgPfCsDfRkCGO+71h/Ej5W61dSTz29fwgNw9KfNmGlzLtNpUO9jyHkQSY
OnoNL0UfbTgGuf2BZjO3l3fMeE6ba8yRkzB6t1OAthq2GzuPNH8exhtjuHcKTuQEBZnnGNkk0T6O
4+jHZUT6duLeQhEsEv6QK+6AHmS5zzytetDR2gqyIreUrwTbWlx1B/aIfIZXSGZg9hgOlGRfttN9
DJ/iAOoHsR40AlNb+YupVJuhit1aSfeSNLgYTSZc2uk5lCv+KcS1sBq3pbHbcObLQvHUoQU/ofBE
r+wMFbsu4+3KFBczJPVoXhZjuE3EvnHup+7HpO5dnvCbhqvge/3JeUvSOt1pdrSPGixU/AC7GUlk
6jbmQOysI5yHF1yxz+XaDkal2TKM4uV1oAqYOcBfFIu5GjgdJKA4JYOyV+vzFu10Kre9XLnVeo1E
cEadw1xh3xWG5g1x6YHCLkbjTdTdKPJLAlinugGys6OC8RDwLSFcU9EABC+Fa74bAclcjLcVPGDd
npstfEgOI42AQFGprl1fGpWzV4xhU2m3HK1lgiVXTqhe1thDHWesS88DvLbaoLk4pkQLXxzACTC7
9lRcR2CccnPBN5Tej/wSHUIB8HtuQsTi4lHWhwtmm/d9Hu50WuNSrmQ80t/G6I7KlatDiUIa31Kg
XhLhaBdxCV/aZNej4K7Je0/h/TaXdDdRH2v0D7avuMbT8dwW9w5XewIQS+yJ9QCqaUpaU9miSLan
arLvbcNt42JflTGCGBlDSfElwBfgXZE1KAeBBin9zKIw8RZ3ky3Zd2gJ8hoKOK0U3WF19iAcj2rF
o1lbr5zhiEup2KMBO0iMXWV2QW81Fmm4FeSO2Mda4zFqPRV66fdp5471UzUcurxmkzsmVjZuWMcB
3+PUZ71+m1pAotK26EM9GEB1kosfijoA3e8uTwSRcaPW9VZq7Wue2YeSlpXfjAq8AiaenMTZdYr8
KDT7suLiqclwJaYyc2kXYbieX4JebFvkiV/nKihqolIiPP8FfIUHozZ3egZX02G9ba5fNcbG0fS3
QQPDC+0FI9pgMShRdBWZTiAynpCx7e+6tLroJRmh0uPAH9Mq/Vnkak0ki97BqrZOLW8cjlpd0gJU
AvQqA9BLO/rDNMLLeqw9UCCa3YVBQU5ZjZg7E6ZMykJ2MfZAhtTa1Vn7kpcDIxFTt9xML7Rux+Ox
8fq88q1xQ3NnL0chvo7bl8DH2NE2P8e5HHrD4EQ1zN5LG+08EdZbr7SXkTYcslHc5vpALKCNNZr8
IqrmvgW+c5XuQkXsQxlBSgjtTe0HdOkdSiX6ZYjEs6IBbOf6tpXTS0nVXR6+0rAhSpT7aFK/sjvg
5XW6RlTBVnJn36NtYHxoEwwj2I0Auz+LhJmupH2np7VX2sw1amQ+xMoTZZ5lR7D9VcQsgdSPxlCx
itaeHmT/j70rWY4b17K/0tF7VhDgvOWUs5SabW0Yki0THMEBHL++D1XvtTOZ+cTn7k0vuiIqXFG2
BRIELnDvPcNRu52SFHZUvfQhcC1n+DZ6yQ/jIPvUnTAkw2ohQbpMBU1gSS0w4fEPwW3//KqfIyOO
mVFVbrxJHRiLO72rO8ou2jI33Y1oqqVrOPfeLrbNpxTzPFc6H3dWZJLUdiQJJhRJYLqRbOqRdb/G
SeCrfnUXLaouz4tan7N8+p6zD2lRpImGifEQ0v12g1rMgR7bbeNOgk36jY5WzVIn4ZMKcfGO+sSD
NQhVLtyxYCxmoWAHE4XO6bxkhx7NE39vvxWbZmVu0tvMyXcKttyN6kwikwVcY20o5zjEETemC20z
mx+FIwF5hu3El2oAU/Pmi4ebYxKrpEi0VsfD5akzqQf0O/befJNhLIUW+MIqu7aLNGNiuuqw77pw
r1DokPKGdpULLYmk+y6GhRrslfoJVhOcpCBlDLtOoGrOV7HZD6aUqxhAWnee6hQPzG/taMPW5e1y
n3vO9vl7Lf0e7RMSclLAUGs2Sq2CCDo5yQASBV2TV76KDq0jc9tyard/DlE66d5Rn+2XWgZzONbF
6NOHPRm9QW+KyNNkhoMNm6LIhhaY30OrwBlX2sp4JQCcpVvU3/0lHbB/Mc2ob8B5EF9yriQT8lKR
xliGK4hvbsdNDNRS4ydHpJpYpkvb50oVYvqov0ebajsnLzpCQRoYL4xWuTJz2h8kXMnwgOJO8cJ+
aXe4yjpsy26kO+GVj7FdOX9MifvHXP9+hFmhTBr7VlVTPEJuElc1bxstWQj/V6phoMij6gg5bqqb
1JoNYclCgQITxTtuxSbb9jbksCYE2KZaLW3DqwvXgiEonEBhpnrBHUBfnNNARgombyfhRvNO8bW9
NskaeqqdbMxvUWzjY66MY+p8fc589ibm4QbFMRn+6VMFfP6akUm1Ts3VysWN6Ze5amo7dft1tO7e
4kcce36zgvq+L7zsqO6rZ7bTUx+yi3fx65JMz9UJB+pOm6zPEfTnxS2kZxLEdaf78atwxaY7VC/x
c36DpGmRzHxtw4CjirmGDKE6CSGdL+HSgu7gELDaFa4BrzS73IZeawsQEZFOpNt/fOA/Kv7/y5L+
WRvgyxbB/8XiP+4ly8X//D/uP4rmPY1+nLUB8Hf/2QYw/1IggIXLDmzAUdycvHr+0QYw6F+gtYF2
AF49DJ4AyfrdBrD+shQYFVqA/oBBCTfi330A4y/VkGFlBvkGSAoB/vRHfYDZQQnRTYLdDgc/Mnn5
KfPbWGDF0iDHFLWoMEBsk00O2WA+Rg/KUDNIwcUFXGXlEcYRNKkbryKNfiMB2OKbndKhEmAAcQPC
tT5KttHUwxJra1quJ5v48/HAOtJw1IL+eSGNkqh1BVpyAspCVqAiBMdxvX1Ow8IrxyKEHW2/EBwX
xpvD5pSGY0uVGE+x1gGSkXDbRsjahx2M7k/Wy/HvdzhriUxh9uLVAMqFcxneCy8526noQesRRJs8
rQE/Y0KaVO/CblzqI+9x6HrpLJ1uJJfjwRgZLrtAI82/dBuSqJbLovB6P1zn/iQdytYony1c82Yt
ib+/GPz9iKqBAXdh9BcYkSSRFAwxUfRra8juDSVeBWypKXH5ocC1npytsQcUeLbM7iRxKwZWhHLp
cSNZp2gsSXAQIxbf5GxwWLUk0Huh5qjS8/FmV4NBUgw4g2M8FM8VH7qSh/BuiHet/QOFTc/qHHZn
9PaykdbldE49XB2hAH0/CIjN7pk5ugh1hD6EF7cSvBHbvPkOcb36qVKU/GNhRU553/kKgQTRpOpF
YKCBqtR8RdZRF9GIVh5k5z3UCsAes6u96ijQmQWF4Wb06mO6jrfh7eI9YZYbYNWo+JaGaqJrDY2R
uXSu1WeU40ODyrAyviE1WKPNsYrXFW55S1oYlxEPloGIdZoCrIh2IYJZhuaop10jPC7nLkwcXlMW
LYhTXJnIsyFmi0VnlRJ3pBWeUOXcJ239ABt0tB9Y+5yz4BlIS8UzRLKA8LrA/GISp/4w/Zt4dXH2
0zERPWhrjQc9+qOyL26RYbnlDzjuOHWOWp291Oz8BPLMVgycN7A6cVZN98nZLqyNWDJT2jT4bIqv
qjZYbW50SCAMh3Knr28aUGw/+SggIN/GfK/GzpLf0PyeNy0dKGwi1YMSItSj9dkzxJISM2nkjQdt
jDvzwD11m6Uw3LP8HFIMm/q75RmvIODuk2PloPfhVsg3m3V+WHL9u7JVzx5k9tUbKQs7OOI2Xg0P
1ZABKdNEHhSr7K+36ZX1ezbM7PrOyiwHKQ3DlFV6zDiwI21ClgAkV+LdNKu4HeCajDmdt7GLHLsH
+s8NujXAPSsuHVb8I1olm+QxsOE7n9vdQ+J3O2Nh61ydRHMyFwdoZvKcPz8VE7UTYY5GgCcrna3q
94wg01zYKFOlZ7ZqoZ8GLho2KUQM5mCEhOkNk/Ku8XD+unUU+XLtgcbtt1m4cJ24Oo0arn6foka4
5M3Ct6n0GkBUQ+NZwglew3sQCbflU+CC6McBt9gSB2lXYnfrJRjrtXk8GXheMUAlNawN1jdephzi
Ilgb7MDMZAEZMM82Pvce4JG44UJBAaCU2VpsggH+RANrsfd6V9kr78HGcvhmAmwBZffnVwsUAaB0
Cv4l4jeKh+drQxnjqmN90qJ1P7gKWnVFFtvFkpD11W92OsxsH6uqVhQ9pFXwUvxZRY6s7FMwZy1Y
MvfPBjwdpkrLeqn4cHk9myocEHY3kSyrFyzJAsrxYGnx1pt0zEa0HxikuptyE3Y3k03HmFROt2Ri
dCGtMsVOFLA0RG4c+RcnPu1Hg0vT8oz3o2/Zhxp8V6ffwPjdM2IHCkDe4ENFVMBoAOTutbhBh341
orP39nVM+1yO8y15+iDTiXpSeYH8SiBL2fQgYPylbuxHq2wzFaCXlO0vvFE/X3laPNZUgYVU//lI
LDGqsC7Uxsv3ETygW7s4Zh76Ysdqp+/R82092TXXEbHpu3Rs1ku8tGuxB8JV/z38bHHVtV62Vq0h
k0r2Bh8cxXqsAtNutdZZmNLL/ALf9mSk2d4MkxK1rkyfzsXeDUMb8pVQfnaSTeeOEUoP7GNpCV8g
cedzOx1dJ18xBKxNjzmGZHvhDh7BvsngUuyltrJl61GFueHS8b845uzAiCpgOIsAE5oAI+BaqOvX
ToI6nSts3TYGu39dvkJeC66nUztrJZRNFWiBiTFbuV/BgUVrO4Ddb7/+gNfOeRPyiYQoE+N23ggK
uwoCh7KBlSJkTzVXCltyq7k6d6dDzHZd0xVxBcFs3Fi8fNOjDUQ/Wm1F7lW73jS3FvdBBF2shl1b
l6eDzo5EKrEeQoJYJNjq03l4F71anraaKtiynSZ/zjydVuXJgHPxNl1p61YYmEgNNxmyB34/2Ix4
x3IjPyKorkHS+frLzevIn8fi6YizGKMkLTDTEuY13sDw7i2B4/QU0fR9+c28VZz+ZttsKmxB+O+9
xLC8XZrjy+T4/I1nQaYvIdWoSXhjuYuAJUCF1zTRir83RrICXmjhda/thtO3nQUajhS9zgx8UAKQ
k6w5irQvCsP5ek6XBpmFFk3tSguee5DnIHu17p0KMB6ju/t6kKv3mdNXmQUT0QzKWOqYuOA1rw7t
IwE7mqx6wIDuqc0flkjRV7c4MI8oT6MSiLT7PF4SAODKWMM6KYIEzhCZA52W/8m8nQwxmzdrlCNa
V1bj0fxm7H7V1Z1aLIl2Xv02J2PMZi1tSSMpdTDlndIPKbKrR/QX3dCTwNVqXOtXa8GEcWmNX8s9
IUL2e/JmQdhMtVgqJYxKV63LoAAJVxVgV9DRBB0u+qhQspBQmikf6sfuZ3Wf+EtFi6WvNyuXMK3n
ylDg68kjkBUKLCua1gwXvt/SILMQnZoDNHtHDBJZEEGIdVstV18v+qURZvFY6Xip1w3mUS9hTV86
BCih/9UIc85RDSClpAR4h0AGPlETjiU9/w9GQCpnTWVslMpmATcoRgKEpIScOEERjuwUSCt9PcLV
NX4ywiykKr01RIaBEQrtHjVpu0L5mSV/SmX6PKpMC9VTFFSQ/M6WFKehRoQStjiQO4+hy4oqgoFO
WedOkh7Ms45LXfmrR8XJiLP11bKAkHHK4DQAenWYJLJ9RG+TdsPTJcu4paHmCw0fTm/iqPVS46kZ
4EJoHaIcPhJx6bTZ0hl8NYtDm/OfU6nL57E1CONMAhiz9Zpkmx4ZAhJzjRsxuLxzhtvGnYw1he6U
gBkuySNeXyu/h56txk5pBet1fMUgPDDUf/J0my9LPE2HwyxlQtIN0fOpSnJpsiLJqLQbjYZRDsGq
W4Vb1a280QlsgSpX6iwl3/Mu5nSpORtvtgPGqFbGALxEb9gSFMDhfLtStpNj+b/RiL+SDJ+NNTsY
LVYPSiQwFoxjEgAsiFs4FqAWxJ9qw6o7JWmxm61yPEbiKHdIacApt+MbuKbCliy4WUQPXcnbzp5o
iqInqQ2QK2QE1af1JOGod8C8DV4+HXEeiMnKoQLNAzNfP0hH9vTHgQdpKjw3QCaCvqw2m4qcNoqc
NZHwGgmEBavbmwMAp3H7xxoV+L5nA83ekGO+s6JhAnNurrJ7K5lMbBzDow9ACUXfYqBll2TKrmyU
syGn3z+dVB5nWtFjyLbSbGLdGRpAetrb1xN4rSx+NsrsogAAQlJSMY3i55sC8hvISg90g0R4Mz4N
u6Wi+JXIo6kEhQX8g5YGlWcbpZEGKG+GXT9N5F2AvM2OPPgZbyehnRpQg2mHRn5YL9wULjco8BzA
WKBNoqCtgbLt+Wwaoixplladl7KewVeLw6nC6SU4m6WCKxszoIWXB+b43apjdluoQIAEtWFkTlIY
0dKd8CI6ISxNALRJGgu13Hn2ystACYQ0dOg29m6u2NY7u7Uc4Y0eeAf5679B8pqm9SwezkacnWRm
pdQMMqSQQHaNH9Qb1xNUiN0riIa5s/SRpx82HwxygVPTAwLM+PV8rou051qUk87T1aYBbr6lbggS
BINWs1MBoztWvZcDKm9/vZYvNgw+MZACKOxOxgpgO58PO1bE6njeAQufQHck+VHEFJDex68HufJu
Z4PM1q9FKxFledN5MWVv8mjt27rfjQHS5FKpPiwKtXU9XhJNvbgcILaBr4osyIKjAVpK52/WClNn
Cty5PWUcwOlh+ioN6j0Nyx3ToltJKpd2yxTOZl9QxTTCBdy0dDQ6ZrEny9RBGno27dIJwJd49aF9
wTZ1rBX3q0N0Wy4Vy698vLMRZ3GINYHM6Pg5Ikwf3doeX6ZahBshSQrs4aFaoUW3lCaBpn3lRSeV
cDSwsWDRzjmf2UapcjKItPMkkE5BEWAMYnhji74OfJnbesNbEF+CerRCdyhp09lCkiYMSGD67SjL
L4FoW6fC2ZAjUDBwGFpZK8Td0FbJIRahsjZBfQAysaflsOtjFtVu2beDn7Uk9JkQYLKNZsG2fZZ0
t8hFB90FnrwHRn6ox1eW5dlaGJLxzZDU4SlnHYgNQ9upgR3Gqe4mEikrOwxUvh6DUXeacgyOTQGv
Y8bKcm2Vw49EK1MBhlZVPLI8qkHBqlm0Gawkc4jZCbDE0EXfygoV2irRCtPF3aJ9Z/FQcEdrcpgg
cKMJbYRt86cuxTBkBJeq+ZY2oohsmWdQZ9Zy/VeqG2kAHHk27MZswDmcVyHIcaLVuNdlqZyBgMng
A97mBEr2BP7Bh24w26OIh8wHJQMaBL0Zhr96JSxsCJTn2bEPzOqXLmJYF1AGBFpWwhmbdbgQB1qe
R37Rh5m4Hao8IU5tCbLrCWD+nAiQZcK45kci1bJdD0m5qYtS8mELIj+ZUisAedMG5TEjgaatcRp1
oS+NVXqjCIDrFcUcjwZLQAKSjMJcSUrJfcMoeOy2fRvW0Nobs9w21Q4+FBkuV6nu1D3tb9W01sHS
qWFbySSO7qpVqO+6sFqHp6ojG+JR6JIX5cUxjKmSeTTV0n2Yx/EbDWMOI2WJMSyUMqT39RglKxrQ
YT2OgX5joQe/DtUwvWk6qfs5miN/hvqRfiOiAnFHyTTpqa1rMCVZZhYV+iKV+VallSycUYtk3dN4
pqi2IIz9MFJV+V6Hqam7OtT1wORsEkQUuVDjHaTx+HNFo2jFoTRc2GMd4YsVUgbkXxZp3DflNkid
SgTMVepBK/2sGhBilVqCwQr4zfh0pVowAlpCBxtHk6rlvkrS7L4clG5fV4BG2WmoD6odMyXdqHJd
v4Vykt0qpWzcqEbSu/VgZfjpQRO8ZJbU+pnaVl6TRn1vk0Ax9qBpaB5gC+0vPWh6Z2KPrQMi0F0v
Gmn8CAChaKBpKVXUhTaJ9D40KjhBZaoV9xoAM5VNC1l6FTQt3rWRyIlNSWDsuCIFwEAWxSruwvSF
F2G51lMV1llKGeUluBHpR6kRuQGZCe6BMN0dQEEb4QQKLWHrVx7mCYxjdc0uyr6+Fxm0Ekhbok2k
RWw/ovPpDJA2B6uKKqU7iLpEA0DX8k1ea+VamBGsM+JM95uIg0/Li57Yw1DA9qRL6FvWo++ScUW+
kVszZw62N9lwTowPOZMikE8tFVq5OOBTzxzyfhNawwhHV4J+TdjR7Zg0cFrAPaxKPJIx1Owaszpk
iIbfmJTAWL4ughXYL5Ao7kpwKyVOOwe9IbYyQrla96nSHKssktaVxeAl28KZsomN5CMw5HQL9INy
VwxlB66WkMvdKAc6iJIE/SHATA5hXEWqk8WoTLiNJIIIPjVDSDwV5d9fNauCD/zZwHTTQTSlAzdM
8lgNGciBpNTYh0mC8AnEmBGh1TLr57GSyK4dxQi0RhFqtUcDBDjQVo1+a7RxQLxO76GS3sCh7gCP
Zuh9ELlqwEAM+Sg2QWV+pJCyD1y5VzrhxL3R3geVlN9bOS6AFRbGe9y1A3hIBWd+0Olk9MOyFk6W
GGDF6siEA8g621pLlXxi9xk3XApSb7DM1s7HKPNbjQahXY3kJ4/CAMwoM71JlXb8ZdUtd7A5Vcnp
ady/WryIQfOUTVdrSvQUzAIUCIpradHi+IGBDMiwZk0SN+po+Wa2CpRuCkuaLsvSILzcFHXoVeqQ
ReDZpqYnCCzsDYWEL6YmaQfYFElbiljt6mFWuAyRzxMSJB/AmBrIo9W04M6iWER/SiYZ73lF+FsI
BbJ6Qv2U6Q7rIrIwSkVBZgpNbPGKijVkFEFYgh4IB3vapM8RhGsTO+waUMkiWbPh8jj8imK1uytZ
YO15EVWRnYPruSlaK3NqAXZcOeDB9bqPUKIukPvrgbjLzU7a60XSgHCYFp4VhxDfhImLi7ykt7lV
5XdRrdFtCCfZbZtajRsFg37gsoAoZyW8gIK92JquCiJfBsKO7g51/kbbeJWVJj6Xgj8HRQe+68oM
R3fIIMONaffjXKUwFizC71LOkhXAnONBYBOs66Ymj3SAhY7d0ZQ9ZEan2kNQtHspQnrZSmrJ7DYe
u4+wHOBMwPKsB48zSBn8U8GeZkB9uq1VqpYfiypQ7CnSgHVPtLsiaMDCAqR1O9a03vIuKlZFIcCP
G2s+RE6n0+qBl7AlqUtiOWYzmptEqu4LioM1sTh70EIwjKOKAJ1FkvyoI6auRaZYqzAAuUtTE+2W
kUj1iTFSLE3B12yIy+1gqbrPOyE2vKSlByiUDknVdJdHwy6WxFtp5mDhcu0Jnb3G66Wqfo4xBbZW
NNVdaMaSrXcGelJA7YCJKjtWIX5qsQDVNy+cCHvfkbR0k0Pg+phIITjpA5qqbXPfj+q65T8JE61T
NgABcrVtfUPpoEGURvwABKjhhoWIXFhqVhuTacZRKhvF0yQCIn6JiQOzQ3erDFoYcUhiP2wgeKb3
LPa1wspsxYSjgE2g35I5Zl0awHFzmQO8EoFE3Vh64UapMf5oAmpFjkQEvMAgQKTtcpomjpaIBETm
MqyPSjZoQNunuvIUUSPcEh71bsUh6YkfPoQ3PJD70mng5ADxrjZpMQtxDXpWboxOofXpXUPy3qmb
Qip3SRsFLril5XuTjcPbqGZM9kLUpFZyUgHgPtTkKcRJt6nHHMTYKut06CW0IGgaUaU/B7wOTYfq
oeEAydSvIjUedmA+ap0cvEvgp21GotduJQC8ljphuZoMRr9cIpxEkdy+lFTDrSAN+a6VkB+4FYQw
HoyEN9+YMCu0gq0AnT2YnjcglWbqDRdB4UmD0r7k6jiA6jao4dHKMrZWdFHdG6RF0kG63rzDh6qg
U93rcmmbXOKh3+aRyn2m5WVja2kG0FNc5D++TrmupAbaBGOD/jyWwwVMqIq6lkPPoPeakoPdutNA
vlTDBWjVJfRhliFPOftJuUUWYP2xABkyveuSbaU4XWrnjyPqISDCOar1hpMOVDAbANAN3cGweMk1
6EoqclYUmH7/5AGsvkEfth9RFAi2qZXjQvH963m8qNLN3nCW6whEbkMF+9jrcfqv9Cz/SVP4Ppky
hVKWuuTtcNkunA03y+iKuKNGZmJC6w7cVvBbIm9SPE3zFZS//g3o6tUveFp2mNU4WDTC5rJA2WEk
UHXN7sFZX8EPt1xNcAewwEYHm70Hn4/70kb5vuTIS69k6UiZf5c9Zlm6xgulMKeyhwwZ5ymJpU9U
tZX3KdAAjuVBjBgvLg7cf/u7Fp25qA6v2Kv0iID/x0heTD80ySYQH/hFkJ08X05woxZWEeJp8pb+
FNnPRo2evl5PV/bl2Qiz+S5y3FeBpsf7QiKAhUckTQCXL+zLSxTW53tApwuuCehYfM76ybYorLhS
IU+H99gLwK2zLVmnwgk98yh/752G242v3GgrXLeAMleOw4u2UVSXHZqlmsgUAM5rIgaKSwQqZSZ0
cz+5Kqf7My3DLGSWIaPEX230j6mDG23ym+YTNJvDK36hnPVprPHFgPPOIJC7AZd6DMg28WO3hRqE
i+7tQ+aoIEKoPipOzvAa4TF+lJiF70DZeJkvtV58UGx1ZS5RMi5LiHh/fACoCEI67aIINZql1oM5
Sj6RIlNczA4GHoX6uRf6fKkedG00A+EeRf2JAjKHM8Yhrjip0hE0+ywLeiPgp6FF5QQPwQ/tKfKX
dsuVaIW2ItD1aImBIoyVdr5dUgiws6S2iGfcpo+KC8tpt9rJm4m/kL+yBYzt5c5BaVSGLhWgw6p2
0ZFtaTomMEWA6JVkOaPu1aPwrHZJXG9OsgZpAIZmENeDgJmOwuHcWyLi8qDi8qFg6wSrcWO8Zx8k
tOlGwW4hHr/NkYh/0Puvo8KVSvtkoTtVtqHdBkuyWeApYWmlQ3VL/VwnsO92ybpaayvdF4elttuV
eYTGDmaSGhOmZ47DRtVNQwOjUb2oKB9Ti3tKH+wBGfnjz4UiKFC1OkEoNS48e3Mlw0wilfVIifSd
fGNB6JTi7ut5uzz+MQjotQgtEPe9YF7EvZQHUpfBN16RdgavX6NiiRY0reHzgGKhioyVN7kSmuCw
nK9xgSsupalQPQnQP5bdqd0D0Mu+yh/MTnOV9tYy+EL4vrxzYEhUrhE5J3esOUUZorMNsAGKinLX
YBcjg7eg5U06kiG3FuLl9aEMtAKhnoC74mwHcy0G7CmnqheO4D8LpKpJ7aCasCqkzdef6nLZgXME
wxZ8L9hTXUDk87TGjb0zcFOGYokM4R0rbV3xx2B/0OdlNFAo6LmYxHkErOjYNWOOUfTcQuL8PR2A
59Yz74/fZeIAg7CAchzC3my3cklI/UAs7FYLGk4920YdUEnp8PPrYa6sbgwDODX4dcbkWnC+9Eik
FXJtBNOUZVCrQcUKNcklaMGVFQBmHcGFFWcUNuysAZT2VWyyOEKBcNyQwrQDeiMHAwSJ+d93gf8n
9v6nhTn918TeVfP28wPaEMXHKaF3+jv/JPSSv4DeBlYFUpYKSNbTMftb1xOpG/i8gO/DmQB/4jeh
V/9L+4QmgRSpTwqf+Fu/hT1hHCuDh69i0RDoOP4RoXdaAScRcBIQwOUFuDg8IwGtd1pBJ5fJMiVd
SJQQoNLERvMZGAWFu2IbHXMvfs1eTubm+PePPSWxfl7QZqNhPZqKqkBNVAOD4Xy0KJajFBovtUtX
Yj9s9a0JOGu4bpCQTG2t0at2yZ7vR0/fofK8dF+dMDwXo4PKCt1nwGDwTc5HbyEapTUiqD/lTsSR
rBMQlOpHGI8tAbMm6dcrQ2Fb474B1M3c6gk2elUX6FbtJj1ZD/B+MO71NnlSrN4zVLQTSOJLDV2l
UbDFV/FN1q2jyFrBUsFV2MZo+gMLqdPJfWontNlIsQLgb4PKmWHF31g1QK9peIp5s43bbQ2+p2uV
+S5qlT3+3Sh8tANVA1LJcgNo2ZUDBCKVvV7eM11yTNnwgmE7oEhUQQBPisDcMPdy/5aPqkNRsk6+
lQVEFmCFgPq9wr8rEBBs9Bd1vI0ZLp4FVFFVgAQGFY2vp8J61AzUjjXQPqx1kkJvz2psCz2pCCrr
WrHV6sTOys42iz0pf1Y1UPbQouvxYmEjbYC13qndd8Io/tCeoQMe8dS1msCm0VsVP1aA0Om1ZRc1
RBWDYmVazJEp93X6rRHxUQ1/VBVEiLQfbQZwVrHW1I1BEz9H7Sspn0yt8sQII0WDOjF/7VCGaxKU
8KJNEqV7gYnQkxs23g70vsIT8H6Dk2zDgxEfw69kyPg3+LXU7bKhXiJbz2POtmF1HGAl1XTHpH1R
s4MYQzeFsp1OoQ+O06i3uiOK1HZvOQEBuXgsvV6jTopifx7uINHu1uTn2LJjICUrFJEcUTBoBXIb
z4O02LB5+8EFXXOz9kPxIEWNr6ffeg5xuuFHkNypzVaLllKZ2QE+hQEYsv5er7ONqfZBnJQdtkbr
K34GNASFcouTvpUoDGj4n+oNKPwL+3GeyP49KIQLkEECTYQj6nw/RiylVq8h9hhQufPqe7IrXppV
soKGn022gxsCm8U87hdOY6OYZstOYlsbbeEgvvoYFIkBXl+mMCmencQReotg2OIxwjexIWs4y/oc
BIf65m8aV+cPR8jxOvou2RAPXXcgRMJFDP6cXPE5GWA1wxmOIKdEwnA+GUDFD0bWyAiNcedUPWyS
oF3ZWKatxN8kUI+s7EV0xb0u/ZQVgpaZ4ZLyqYUX38KlcU6QvXgQHD2nJ0Jq1L2BSn/txhUOhPBn
PQmjiluhUrtvwndj3LFOcmmF7gRowsNY2Uqu79riJjZyOxvy+z5C36g0d3nfbtRR2fVqs6tqc8Wk
fju26SYQzwvHyjzDmp4ZWinTEYqcDqfiLLJzmdW6nHPImKjFqoJhNrrMrgzQG0n3SoE+lHSrQ9ql
KTtf0J0pdEgAi3UWqLAF2ZPsvcfLcVr4lEMXGUqAQ8SgCQlB267nP81hmyVQGiw+VLQptQK3zliY
B6XP7wn0b1FbbzqUYQW9p6AYxAAsl0PoSgpx0k6GSmYZ7GrxWpIGvSigFUqjeQH2AT8DIitd7dfD
LVPlLYfdcY0oH8RiFQfpszHAPi5Px/suZDe6BG9WOlj3XZ3e6ugkG+YGeuOQvYz9Vjf9BkK3lBX7
of5QIfwYEyARCrExc8luTTTe1cjteH8/ypUt58RHauzARw7ip2xfR1sLcamC6/dQC1tWJU8fdIdC
mFRG7zSWXR3qorWx72LdR0/cBKzPgMgHK9aM/Iii+NbSUpe0N4iVuyZ5DsufSXeg0l40N4CJr7Js
hHDfrZRCwQ2SpEMLU/MBPyJeR+JVGgY0xfdB9ZEMra1AYQj/g4y7tHzp0V2sgpcEIp+Is53wYws0
DvRy5A0rN5lprlu9tYPgOcteFH20ce1AxxvYj9x05Kn9buKs0ssdZzmOpO8tF/tcZC7a43fl8DBi
nFymbl/4aaY81gnkc4Paj3hzINFH3sWbvEAkzqbvod7X4TvsN2/Cvl+VEFyWnoSAjX3bo2gABc0w
9Fg/3LYQGszzFMZjrPZqq1rnvXVrRiLfpC3iRR4PG6EV0B22Kk9Sq4OZoKFXJ8hsc2iH5N9omewz
5S1J7iFu+oicG+ARTxp3YXAXtMnPLtxlhnyTjRbYf8wps+K73IgbhQUfo2y+1SBrGMN9MD63SF2S
ltpVl08gi30lqzuVMffrPXd5YEx5HoUklIzM3FBmB8ZQJVlmdVnjFsqv3KQ7NDyx0s27r0e5EozO
h5knY6Krw6HGMOoKkicOTsruUN4T4C/cCbGHLmRka6tSgQ+q9msCvsPgEeerAwXQ7J0unJLX3xkX
ctTEkH1O9/XTyBii1F3qJR6GNStd+sUQ4uKlKt/lHRUvjLsxUlwIUIJkez4GJY3Z5TgI3Dp+KBos
ZfFkJoYjZPiCF6HfA7qkmU8hWbiZz7JRBFDo+qM8BidbXMu1eakAbUV4baWGcEv+KzCex6VOy5UI
fTbAnGAuF4kcooKJ+Ana5aSpH93l60lTPz8stR2uvotGMIfqVF+Z370TKWsAPyzQXKDCqczverF0
Rk4f4TyRwMtoyOVQjkUXds5j12hVFSqJhCsZAWTNhcNxeaihOsztUrOcFpi1jD59vRXmOOHPT4Qa
uwX1JXwsFBPPV0ZK6xjdQFxTJtoULrur6Kn20aV/gnYqRCoktG+G5Uxm2mDzV518crDeVV0zjdnl
qCVDFEoWbCPhTe8DHdR9TGzvfvsJqfcil7uTiA1flHi5NsUTHhglGHxC/Nf526q0UyWAR4SbR9xX
Gb8BHGBVlvKdZOY27rErHqTrhrZvX8/ytbUDersOEz0L9B11yutO0uHQVFCJCfE5ExVifUIBzujb
/26E6QlORhDGf5F2HsuRK1mafpW2Wc0sUAYtzLp7ERChyaAmcwNjJpnQWuPp50NW1zQzblhG1fTm
proMDwAOdz//+UVVJGGhsIjUx1B+T/Pvf/58Q12WofNH9vUazh5ZLcbWLJS8ar2xDTXLkRLfFtJh
q+lUbsmEDWMmuHWobQWM/PtC9jgGuJIMKwzz3Dd/ru1Iwa+2T91Sf4aKcVvF/nE2g1URqOu+IPkj
NCACEL7QPOXZz3i8a0Rr07abNKweuijeVIq46mfNgVlHnfqhqpmbZ689/aAOImaZTK5R4r9bVmzU
wToScQefSF6KPlT6ZWlv7eAxOfTS1kPeHPXyvtdnpMWJLUTjumittdHUuwrSqTg8lWPtVkp2O5gv
wcShxlf2Qhgcs2GGMfOznqEDLdQJ4732u0OruI0AWUYy7KTBgr418US/TyphpaJ4TAnZLLLcq/v9
AjtDkYsPpplsxmy64RBlY2Rvt7q8Uhvqy6biy8vpOq3ypy631jAJN8pk3FVleiNSQ2pVvg2V6CYI
0TR20y7VAwQoE66pzaeSw44a/e2g1NvY7G7S4rYQFBuO09ZvcieVJK/thmejEg6ZTOgI3Z4mT45R
Ie0jzln10GA8b3rFJNs5LLGo7W4TvTgmoojZ5uDQznHrdMAYfA5WcEFWXSC48hi/qJiJK9Tpfr5W
p5OmvIvaaIcx54ymdhGU2z0ZSkHzEUCMm3Nyt4XsEMKh1dqTzKFUjF77+MXPMHTj4DOl3bvfpeuu
k/Zh3m06ZdrIObvwQ7zG9V95HeF9Y+FKLpPl1M1+LsW13g6uVUU3go8UJ5/ve1i9ouK2mXmQ9Lu6
nFyTQ7Ia+tDklW0oVDejKdyPKl9Zxcu9HF1pMbUyYAxrxl4V6X5yULezwtgI4n03RBujqJ+76rtq
WutEEg+hpOxaK4faEThVaUIh6+0whSg0ntrwpJG6InZ8hm8rabjpJObAaK7bmqY07tRVYbyaZeNR
yz8OVurkfWUXceSYyv3Q1ltkhZyWY91pyNCWdOExbBHEx7hyA2vUY4PnzWcrJFsDxz57xmG7kpWt
0U92nh7VZFi3hg4XX3Fj4JLO5ygRwjoUbrMYVmLQen1YOUqRPWH+5JmT4hj6DubrAVexVRpiKA/P
cSqbXYM5uzk+5DGQQWaLiAtSKcdrvVvF08OIg0tYwAmls6BjllWLgiPJT118P1T3pFw5VnSn690+
18O7XB23SlZCggvcATKLVSwJC4ldZCcjYa5zJ2VWYoJlnD79UTej2zSwOzHyJo1nnp/k9F3oYsCr
dqXK36w4dWdrcNRW9TS0opyvcV55SeWWadsvfY87eXzwm3ATJsWblWMaJojfahkf+Fl/rEsWrMI8
xkHH5JhOVi5u2gqP8mEzaK0r10SqdsqrxNVqWbPXmsCb5WCHxYIzlSSHhCysqe3Lh26kwBOFz15/
tzDmn4Zxq6d4SqWKDfDgBuZBJWOlnLXPch42WRa4cvhTMaCAz3hQFDmZDcROtFGxIvztoJj3uXTQ
WVUryrqsal2llO4Gvd0HiYK8gn1YsI5jlh9lKfsmDtJarchH4sZmQWvL0/dhUp05Fk4RcFjT3U/d
s9yBaAim03Xj90IlfbqOnGygPmjaH60oH3NAI0uTvGqU3mTM/fVYuieDbm0ZkWfF0kFTgMVArnxF
u/Xbb6JFMUdbaW4xrxd/jmXCekl3PDM38JTsOB0PNdFvY+EI5U4ZUSFn723a3ZrEPNTTjRr+REDo
+q21iobbJUy2lX/E/UetjMAPlGPQ36wssg2MviEAJsOO2GwnbU+mn9mRUOyEsHZNTFMT7l7/2gml
KyKwFsj0CKdoU0HbleSd3verJv2mohjRS8kjDZtYapwMq3lVA1bqAmt/8KTFnDOKzJFASrWEvBT1
oPmHFnahLJhbIwy3cNt5TvD1w6Ja6S34GZKDqvqY0mZXSho1/Deh928lhN6Gaof9ac4eex1nkWQr
DuNjRq6GQZhFGaqekeVbv5C3QyL+bILimJc/YDM+kbRh++LPToKF3QR235nOWB0CRXcDqd1XU38Q
TTxSx+yQyziCZzOAreFoYbjO9NMAMy+v/PuJlbSPRwBZeWME/V6p4gP+Y99D8a2EulWK4X0+B/eC
bk9oGNo73Xcy0ZGlGzvPOetXJ2muNjSrmlVjTtqqmJTX1vqs/M7OCGQk8gEzGk1GB7fV/GKljsRF
E+vC74+ZGj61PGRhgNyqs2sMdBmVEf5fE9sDy7MJkbsPnwc8PPNC8urup9Z+U6fUFU3jVWunnal+
YKNgQ46ytejB6p5U7WckquuSTCTYAXbuPw/Wbajdps17UWa2n8ETqOAh5o1b6T8nicxVAhPreloF
QvmWhq9p/IERKNumsBoDLqFg+YryLVad68CIQB2GtWlsiqgnHr0nzEKH5Dgz7TKWw1KxDmJh7KHc
bzMDZw7oo7OhcRn0b7HpJaBBzqCmT1T70StnB68kjaETS9ePb/WoWpMHQErDQZtj24xIghB5uiMp
SvKhaoaDUBSnavwMuP4xN08ZfUbAWnf2icWprWdJKDdRiAxYgTVlKES2yCsL0qGqJeugh8vF0h6N
p0nz7bqsj6RTsfS0EIXL9WD8TAlRKU7lWEJoTL0o8onFujWEh0onZxhT43aA+5t9D0k4mGfRK6D4
Ag3fs2cQEMU2lSe3eQdbuFK92S9sPX+tyW9vlWd1WYoMOLNzQyjTSxRia6fWa+wCV3nQbKWRuIT4
3QohtM3wWhdiMPOxSt0ufqvV8l0WyRMqj2Obr0Qr9tJc3VQ1XREx3M6dcOO3iS1jBTx26UsMBKLk
wbdJkNZ+o+9bHmBLEBONf0makOFkDwH7GvTxVj7G6inX5RuhajhSkG0mGPdjutOy4K6ba9We4pit
SrA+46Qkq8R6S0oAEbLHx+e6f6AtD5ZO64y4GRN+vnZfhHcyXQ2rIeZJXhcsSD3bSGZK6wLqt41J
Y+RgLua2hbUOUfNbZblXR2k7DwP717hhB834AWPyr5Vlf+304GUIGCBCWtEV6ZyNhYKvo9k1c55n
BVoEJ/biks3GfaNpe+Wn4oob/f8Dh/gy5Hn5GQelNlmdjAxM9aL4Y1I/jODjz1XEuQr2V7X5ZYyl
Afm1TBkUpWv7wKKIeNV33Tq6E2B6mreylzn18bov0y/HzvOiBX8OlLcaJw/EoL+Pp/soVGKoGI5k
xqs0jnZN+hqao4Mj7s6Mh02a5jfIFNDBgqU17UGmkQR1nM2enbAYNwN+TnH5OHbsfiGvoIpGIitu
otLiOIPKaDLWKryE3CicieNozWszhTEHf/O1k6Jtxr/XMSis/LNK+2ZFk27fp+2bKmSbEpEmwqDn
rjE3Zj8vEKI7kxXUpMMqjvQNjBEocOROy3K2vvIYltv8+20xLTojCqQolCPEQP5+WxK9iZBlNI1D
cYbsEMO1l8Sm24foMNwJV6gpFx76b6OdWx81uVDAlGe0v9uqzS/iSZa86FeCtrjJtOO1FtBfq3wG
hBvFTIMKoZx3gMZ8mqDYzayiwHu512+UNfEa62vGOb8MPc5vI48Bh+GFpfIXq9OsEhSzymUKB4wy
DK+mw2q3p+5ZcrDefBr3UPEPYbDKthSbZAHdh+41BfClonyx4QZIwa1fP18mzCLX0awGLBMB+up4
L04ELKH+ivLhCoR4CcL4OtIZCVUqKUhyjZFqksBq66W5xsta8IPfbyYQJRJRjPoVxOPnkNAYRcEc
RnnnmD7SXnrE9awBeL9dmfqXkKevK8IZUGLQQc96DaCkzEXOmi9GpK2qiJCrFFHESamxaAVvw0DK
sNdlcJdNH12WOVCrnD9/kb/OURb4LyvTGZwidVNuFk3TOcPO3OFtvO88EIrNNXugCw1AJgeJrQs3
QiKG9+xVj81aVwpJZBxCOwJCpuxkl63RLeB1YIebzMuP1wj2l57klyG1M9OTMFItlLIMiXyCI+Cx
7lWnSq9g+Oeky19byddRzjub85joUK4BXp7bA9zdxaeGYI7pVsLPVHEzElCuyZgvvW1fhzzbvUyx
FgA3GBKIJcPINznkY+6perP989y4Ns7ZrhWGfZn5AXNUmWDHjrdApY4wWHZXqo9/HunKo9LPHpVp
BiQSFmPnCIlnJsmqxr+kzK9tAJe6D1/u2/l6rIclotmBUeShdAT9pI/f5FFdIQm35/7J0E6KIqwb
IKM/X9yFjQfHcg5P0OpwhTWUs3csHouCUPYWScKP2WtP1dp0Gse/1XZLsz23r3KbL13n1/GW5/oF
hPWrVNbjhtNGcLPQHXrMv6x1vhuuag7OWdS/Jv/XkZZV7stI+EHIYgqg46SHcqtt+g0lgYdX+Woh
EVxjOF1aqkgYMuFyYD8POez3wfwpS9pK5Db2ePYvTIrBE9bXY1ouzHoZVJ5jrw5pg6D334eJA0Fv
ZkT9zixQ3BWfUyduhChwUP3Z//rEWIROEvsMGWCWeHb76tgwemGZ9kT6RKtkAwRnd6gcloVD3udX
OWI45fDlz3Y3nG0Ij2DV5+rOD9eCCq7aiNBfoC7cNDWavTh1ioI0I/UpwS6sAXZIlwjbx4F2SB4l
+67YTlU/r2LzIEuBk3TiISjVh7ZbAAC2x4bDRgO0NuiRPSbvHOkcBW9HSPviuzm+xeS1RsNp6sJT
bYDWN/qDhZtOHwM+TI8JYaDS8FOxntTxMMbvGTX/IOGR2kCVomhUfJ8SdaL7/5ikL52QuSWY5EC2
sDxId1iPvaR9f+iD7AFFrDeqsTcouGO0nI/HBtAZcbo9SNW3DOQHL4L4USRHDvmfl1gcUOKPmoDj
2ScCB1p0pE27yAQfRCdFhmiEqciQhhC5SvzAkBH27FLA8oQkGkb1NBQR/pyd22XHSk73fZwDIPkP
9HpQYeK1oEiEiGa34WDcjuQltv3woSNDtKTCk4pgrS5mF8FdMo1bWcpXgt+CxveUBtlDm33TCFwy
AKk0Mf2IwE9WgqDcJ4pKK85cQlypIZa2Qv5ZGLsusQICjdOHTlAJowrpQXbdQ6EfDWW+a5EQCxph
GhqqXP1HoLPmUFzryLMW7JxmArmJ0WHUuj3xiUqEfD+G8FLscn3nV7Ot5jeK+c0knDKLPtIYvzCj
W1uZYBfzW63okz3l01HWy3Uods9RGGzLipzWBM97wigno3cQtbxIdX3bi16jDPdjbboCOsSpatyx
ui2UcuNr2UYJc7fwaRwIZiauxgImHDfCqI5JBGJYtx7yT6doXxfoVh+O0QQ0WuqkkWiwL9RgAG1B
806tNIHvpjU2ANk6NYc1uXun0NA32WKh3sMS0ZFsNtt2TJb8YKdW5N2YCI5F8qvKFBZnzdaTfNM3
9xSgdE9eM5gqqemF1N4oLrBHT21B3AXRgy9ipWOEtmK9RdZTyPcYoAvloeT4VrhvwzvfR68joH/V
a68FkZLNcV1a4VExLTeEchiG0gHwfIdEfRXO/VZsx3WdBJ5cSc+WVXpi0b6X6YNkSHdZlH36CTwP
JaV9MnnxDFlM2ldglhY0PEOO92M5OoOYb2fhZpKMtTxa9111jyHvKW7YaDClMNjoUqlbmXHjJrgz
4rOxnpNk3ZHWLI2dl863aaK7c7ztkvmhTnNycNXHDA00hhdzy0vcpmtMRjDrqLdwyKuVGKhgecU+
AO1q02RdB0+VKILy14A6MaAZ+oLkXYbb0gHXxDExrVX76AcDHvb9Ccp2rfjAv4QQZPJukDOvNu+W
d93Eyad+NfTnrr8bomkj6K3dRc1RBe4aDSxwVDK1yx8R+Ax8fFfqWYiMdpUawPlK/KOrnCpr6btF
S9aEp4wfnf5WVt+N6E03AXKx9ADYPqTZUZtpVwyQLVhOYst3mfeOrP2E9QrMt+RBj3vTYNPsS1KC
H6Mesmqlb/WCVHPI5l3yoPPGCkTxxPN9CYoeG7Xr59+bicUysjxCeQA1cVwwatIzx1Wkfe8lddv6
xG9hByDr30vMw7vgsY7vJO0xXMhZ0JOa4B0B804pH6QKJG/ppsGOSHJ/Rf9jG8cvQ8Fr1K6yhIiX
/BkEeYU7gN1bL1HzLWhnwnt/RulzHBxT/baYTwoYY9rco9t3jRS4KtzmLDj+SAQiQUIKnv8zwW70
H4txIWnic+GXmyoOdzLhv8i+3RJWV5wbN8TvriQrwOTCx3kiPFTxh0jboQJnsIgECia7rnpYVhq5
3N+tNmJ9Dehnt66Z7yLSZAu4dGb4Q7MCjyQSG8qiLYyWN0zdbTQ+ElT/aAyiEzH5Zt0Tew3rEIxd
4GPNMxcFTU9tX3qyjlu6gwIxAcus9n3zUGfWWkBwSmoKggZiWupTOtI81G6DnE6wuh0y4TRN1V6I
bsuguw35VeqJO0vcrN10iei2+toUmHgTLmha/Z1JZ+viS+Rv5pJITETXSvEjYrmMaSol1rw2zdxt
h2mTp9p7YcxOMtPvhbbS8dIMuIXM3tgLu5IsnrJMVzrgdkLke2sGd+TI7sjm+QhIsh8CAGu5GVfq
BEUqktdqnt4mMr1Yoxcf5Fhex1O/UeuRNs33lK6v/EPEjLdT303ziXzYFneGJCXoVxHtWEVqY7Xz
LqchZgXKS4DLQdnwnOxpPgqlAKgSYiidB4/NPLtKVDwmer3O5YHsVwuHDFqe3SHrdwSFgylvVE4I
2ARZ9FKNmbBb4UdHOnUQEjxoPFYRF6Ni+BfCUFOPmcW7XwBiT/oqIvvHgDESFgj5wv3UkpWhPZG7
t8P4Z6cVQE/Td1kvaJxDP1U0b852fdWt2mXxl/OPcdwmhrlBAubI6QjW2WHGxGfoDYYMhV1M+yAO
HY3NW4+ea2vb+8cougkTOmbHITTXQ5EAhC2ZxqxJFqY75lOZg2WJFQeDU9iSVz3IzoyHX1bLa5FN
dNLXjRUzBapDV23y+lvBWOGmXj8pdgYj0J4bGiinOoL3WA4/AvxC8uxh0GtnVO9TsNiRjPEc3hKH
bs9KA6fFkcfAIkPUVu10Nwx3mlR7jfAYN4d2NFYJTQQ/OsTdWypkdFRDp0O6pJkvVvONSGro4xwE
hx6HYg9PXbvVqlUhPfhQvbtOt/uGVRyzyekUZhlm64IzKz0/c+raCryYl3JuVlHE2WqIH1t03jK0
v3Sy7AFnnzrYFfnPXEuZMvEmTZ4LYVO14d7HCaCWGk9XjGOZ9m4mphx4aCZUnO5w2sHwxMZbeO2z
OAcA8eVQ21PxqUs1u1uGv9WhH5pjAWw4+U4a6lvMo+AJ6tuy/AnOwd2P8d6Gj1mwcFuzG1aGyzJM
GHOCL9Y+HSERNJhaVpIHG25VNfWLEtRrKcPRwcSCpzy1yotm9CtNLhVboUXnN1hNStparjk/+MEz
3NytobyoGo0oocAg69ti3hAP8wGxIE8HPwmdIPAbtXzD0gVrjsKesZ2BtbUdAjZTNbNHYHvM0d24
PuTs9Ln4rZcfkuqUBybvX+Z0tbGKxN5tg3jdNnTu5Dcfe5Eu97BlcwvafYrROa3ZPafaRzkditbE
NoXod1Hd+awbKRu2fKNhu9ELwraRtmr5EKcFXk35Oop2ojk4o/QhD5/l9BJCDDIm0i6qYFMk2d0k
j+s8eZH7zzhbPEAhmeGioaQ/9FmmMdcQh6XTrFTu40hw4xm//1jc69J9QWeRnbIXgqOgR++iRciZ
cl8Sec86CLfZOGgxJ2rz55Wy5kL9iRBdIqZOgnNunqOBRh3r2qzr7S+gNSdoN7GtOx1I96pqeEH7
zsuZryOdoYEG+vtOLiDDNW52kzvRLngutyKhB+lt6Igf/P02hSKCg9BVBfGFalQ2wDs1pKgyIqiz
arTLRfpnHDyoRkFhdj0Jcs02865FdFzACX8b5gwnVNpCbYRMo8KuaVNmmxyPHHYmOX4XdeMaULF8
2PntJHgExqtMTQo/k3//Us6P1Yh5jlUvIB2Gh2+5Ux3zl/RdsSnovW5PE+taBXzx8lAR0RqR4due
S1SRu8uFWUHAG73spn1UK7u5idzQKffzDcfc/D05DbfxN6jbw1W9/XI1Z1eLvmxRqHG9qm6cVd9Z
MsZNPDE2CziBD6pd2fNe39LkXftv6hap56vqZR7+ucdhnzlQOa8mM1+YRNxmQ1yy7GD4q2dIHrFL
mKMqtNcoKsg8/HsM4XVI41LZj4AfuGbhG+p/6RD0OprmUONSa0dfL5eKX8ZNd7PgDQIuj8HJJKpo
trNH1O9HeR9cDeM+z7RZkKLfvsHZm6rNvmjMC9NSXeNbjFMHRkdbYXf9Wi+hbb+NtNzzL5O4aKsZ
cIeRFttwc0f1stFP0DrWstN/Xu/tXQKAv46nnmGXcQso5ccs2eI6u4n2lT2utobtCsfBQTnm5vY1
+PcXSPOXifvfT/Nc99pCNhZMg1XPf+qdxSQicrWbaANp/MCpbKfdQH7AP0F6iY6VMxCxjqRjF90a
3JH6QFhZs6W9/XTddVa+sH4Ab5LECkxHeuo5wJpLoTiUCrd+oUEHm9KRd9ap9fBV2wwEDLd7uD+I
IZN16S42Egt+90+0Gi6911+/xdlLxTEDU0CVb+Efl9gdnNgc8fbvXuCkjNjXYMlL1GWumkTbpVOu
obb/fcLN6FHUUuRx4P3nRRvxmYrQwQBtWPU7DW9s6MvpN/LNrmXfXeqp/Dbw2UzHlgymicnARvYW
QztJdnkrcf4+hMp7G75as7xT/Sc1FA5U10nO4TLwrmz1F8DSr1/hnPheFpIg+wpfYWIBo+qav/sf
4c/8RiYaSziIB/hnx/Rpur8y7IV9/7dhz5ouPQV0Rn3dOem2ede80Rvc0gsflkg+yRYdOhZ2exO7
/0QG+8ULRkWANJkAY4Db3x92XARiOS6bRnyY7P5gePlDv4S/Nx572HO9UveRp2cI+v58xRf2SVqR
EOPxO0BFd65gENNwoD+CcCLDdU7NZzebYnT1JdzDgMP+Nf/ziy/yfw93/lgNf+rMCQYMXdYtRqfE
sF1LW7s4An5FFmZFJC2fB/D6uHWWeR/S8aFsVPEikP/F0L9fOw5JgzTe+S0xrmddl0jrxTbRGMGE
zRmbECHRChfJlRPMhc6VgisS/jg8Hl07l1ca3QQHwEIsEc14y36GIkZewZUD9YUGP6v9l0GWSfll
S/P9IokHmTaLbJ1iyENqjw/P8IRtXSpEdix5KYZTXaPehWHykIGQ6768iTLt4AuZg03bFgrGSezA
etpwp8zNfZdfa4NeOsmgeseURceOgeX/9684y2NiDSE9p1L/niTaR+27qmBRih217OgLTtWiXRpP
MwHStBE9K0KfbTwikbVLVMj+4vzoT/e5Gb/8+cWxrn2xZSJ+uXeD2Pa1mMUUI9Faqgk7VYNtHTj+
KK2TJLHbRsDI7nsPs1DnNcKEWQg/Kup+KcVJVH0wMIG1wh8BnhwWbWsTP0R1fLOqYlPogT2qc8XT
MMAGePX9hxqiYwLKqMY/RPC8ptIdQT6Fvuma2GR21bY32g080ruEOlqJSPQz76LhRUKDKMeiaxTi
yg/3Jqi3iEXirNzmZGP6oAqCfp8pN4IhwgYbQ1jYMgnjA3hctkojNOrfpjz3Gv8jEkUvoQ3iL3xF
Uzj6AHpjJKwjabBL4edcw/wfMbWZn3EmXOW4HQ5w8WmKjE20YPyqTAFeNGChiSNYarKSEs3Bt2RF
m8oO0fF34CWyhPtJvLXUYDelfL6suxnaeQjWjl4lP+S+2U7gYH9+kPKllZcME47qrH8ok85mWNdX
iVXLPSdIbnCG1EKvZ7fv873a+FtU9C8jJgFyufg7Er+uHy0UpnLzQQBXW7yOunL0e3VYpUPiTonq
Tcn3keS/MKvXqkkwnvWKudn3qLm2Pvxq7p4f1r5+7bP5R9iaGnVh0joAr1usib+DHGGv6CwsOn/j
f9DOZE6uxu/BEYHCkqtp7Np195Ltu8Mi97Mc3Ars8s53i03vVZs/39XLb8d/39SzRbKfxI61keWr
LWVXDKddW1dPsWUHcmUH1Us5pmvBMrf/s0HPl7NO6kdt4RVUmAvgzGqGNzNYol5halsBAWs/VEj5
fx7z4jr9ZfacFXtWpSVZ6MOZEOnrac2DpmW2Vr3/eZBLm9qXZy2dDTLpbR3PBhfWTO5An0AIIud/
NsLZWXMyw4r+AiNANTU72JjpNd+7yxOWpj7umyABUIN+XzADqRcxE+Rs1ToLKa+6C09LjVGt+1v8
c3+5OpaiU332G8vGidUuHCbsfbgDst1Yb6UTvIJW3aRu/iTurxmAXToGoYX/x3czzmqtMCIBvss5
feHUXusSUi6wiTFwQlZN+SqP4uLL8WW0s1Om2UbiJLSMNqa2cat54etSLtPrszx/C/96v8R5o8hQ
V+G3Ci72lRXv13Q5WzpoauEOJuk8Bqgjvz8Jw0ojwYoYH7nve7BRnOYpcKMnUgzX0JqJoJX34S49
Xi1oZD73L+Mq4FpYQiPV/Qu0BdhNJjRbZuP2juQk4DEynSqv2qob7U25shpcKthV8ctwZyukNiug
yhjKcpkYp79rGx/shXSYLYr8/T9Rr12YRKoM/0FRUErBmjx7S31FHpQpkX5N8J/f0o8ln888tavF
GN8JN4Gd7sRV/HR1Oi2P6/y2fh337N21hLq3+lrlQHost6EdomJyhPt0r+xytx/twNGu3dlLD/Lr
iGev8lwu7NuGERcoxPBouYSr4IgJh1d4aJbU+z8vTr+A3T9c4TmNK+7E0MQ5ZymOhIfRkfAaSaAf
jXfBGpJCThDDcaE+oaNjg7Fzl/rQ893hzrc38ee1re3Civ/1MZ+DEVLZ5TFteoh5hDPI6n2S0zAu
ri2XF2fvl3t8vlxqWRKY4+AvmIe8W+wPoXcBN422sDb30+ba23JhTfp6Veck5q4R2iQLgv4Xp1jB
42nw/hlO8SW8ToWTbbKdAUz+JbJIGNFpKx3neZxFYchDFPAGLGvkzbUl/dJj+jrQ2VuR+lMUSwR7
OUITun74mQeY1w/un2fmhY35t6s5exEMglX6eop6p1SfY9VY4VV/5XxxcR5QBOK8ZYENAA78vli3
cRB0TST+3cshc1GcCPeGS07Fs7WDB6SupNOfr+kS+Y6L+n8jnvNbu1zNDL+Y6NQeScTcVGvcryJ8
jRb22LCR/6dXqJ1th5VZi0PY8KToeTjJPeYnxx+c4baarW7+CW7hpWX66+Uti9uXws1HuxtHy4mt
ciebTJFdsiOTBV9l0Zs4M9OTxVS62FxDV689SO3sdJqLqo5WgrkSbgdX8yQ40fQidstbltpUOFfk
Lpe8I357jGfbkZJZ4yCgCXPIfD+oRr7uc2Cd6SaJ3gaScAVdgjbxbiXWVqrT9a859C8ZG96Wn/lD
W39+tsf38t+XH/1RlNibBmH7n7//sfn7n4PPwnlv33/7g5u35EncdZ/1dP/ZsC7857/zQf/1f/6z
//hvn78+5XEqP//jf/0ourxdPi2Iivyr/aCyMDO/vCrLd/mvn7x5z/jJh/cob//t+E4yV/5v/9ur
3/Mfn//nwif8w8NQ/hsFLA5hv6yzacKwePzDw1D5G4CuIuP7iU8dIhWmfF7Ubfgf/0sy/ybBQV2Q
bpUep8Ls/IeFofk3pgg0VaoNQ8QA0/yXLAzP10dOKBb5pxKOibpo6Oc1hVEnUYAdnsLpaHBhxJSe
slmi65W1cGf9RBKw8V1p++V+nf6+Y391MlTO373zQc8WZWEc6rnLGDQ+5Fv5DlH8RridX/ttfwBn
9YJ1v9NvDTy50+/WfUQZAFdmRxsfOzl7KFazK68iRzuJa/E+el9+Lb7/+Rtq127L2XI7h/WoFz3f
0BhvcgU7BLt4Nn8at9m+cSUvd2Kv3WfCimyhDTo7h23ZNtcS/4XAZBeH6RStxxfLFQB67kfaJe2q
30R28GjszA3EUby1jZ3yBFei8HyEvRmu3zG+13W80rbD3Z8v5len8eu56e+3W8WARFXwhz4HQ9Vm
hHSVi4QxLrfbJrp5q9vFE9Z+7daCD4I5xc1wg+NgGsOOXIWwx3f4Bihe9U5dAprwav1IIdC9GS/N
3UhdZgYObKto2xyM2pNSSNnKbgYKrGiDhRsSLG6aAy6Eokf0+ntwyj7MV9yibMWGQrVONyM9wNQN
cjvcxa7pyRvBCdf1p2xgleaYN5E37K2r5Pzz4/H5TThbdwddamIhRxI62Pq8lcW1Zt1ar+Nj8y18
QHgJrRgfj9e5syEz5TLhcPPWCt0RcuC8EsRVsFFdOqgPS0es9IL9Ym+nk9qJAza2VWQiVU7wGWzn
nbWWfxg7uK3Y2eB3kdqRPZHEs1e7jRbewu8hBWmfuIuLz/iSvtTffY9Y2dW0zd8lN70R7uRoVZyM
9/mJWJhyp8L/KlfZqX+GzQkdA21Vp62CnwrZq5+bPLkR90O+6p+wrvhZeaj2KanlVfIW84akT9dq
t7+04Ja7uPShDCB1JEx/8TUvq2IeJu4inlgpnA+s9bAew395BwnGhaJ6Q5SVVJ5ijMH36Sa+Izlo
v3QqUbhurnoVXXpLMYdl/cQMetFT/b6Hi73Ql1OhUbm6zbO+o++8RvZzHI4aYogHGF3ay0hKrW/7
HwmeOyeonpCGZbQzyWNI9prdHXSEyGvrLnvEUHxdHwdxVfmL+b7Yed2GpC39ZshWauU1LzgbaI9/
fjORaSzT7vzd/HoJZ9WpIQFVWXg2O4rX0cyrvwfFSZQeZW0vxxvl/3J3XjuuI0vWfiIO6M0tvbzK
mxuizC5RIilSpCiap58vqw+md6kKpX/m8scBuk+jeyuYZGZkmBVr7VdpDh/nqrPyyDSYf96V7lDo
6OV09xIkLNIYgTq9UQ2gfqdXYOWZGnUA1NvIrl0JhGKgPQLvVJoYqCEsmY6b38JE5NWTJFpB4R6j
fgUnGOS1PZ8NwN81Y2/9vFwCsQLSld/W1IAQSrBW6aSFLMUt2zAZXbhZ7OBQTptkhvYLilpASeHe
TP7weFWNXJdgrHgsPsqP/nE/Vx6bgwcuIGwC83k3GR+TBYI0ZuUdH+kwt+64ZkbduhXknbPDrHOH
uGi8dtaOvrXeDPP0D+B9iTPgPKmlP+r+hn+xCzq3O0Tl6OvNTEW10LECa7c86BrLeD/AAhLL+kra
ItJDjlEqnm25JoP7bs8I+GJP+g2lhxkdj9PCsMPtUX3uathXGRvQ6v7FMbdTBu3b9n24L/HRL8qb
OXVWp7c2gM+TvwLJEiSXs3s44p+cSUkIKU3Ansf2lfG0/YBDhuAR0tlwmOlLiIN8M4DHY5qFjj+u
d1PJzx7A9URiiKXhRG+quEHtiVuhBaznGSWuMg+As4mAEBRxGnRTnsN67CjL5IFauPu7w2sDVm5p
/AEFcA0PzOj1H2qo+imyr8eIjvCivjNLn2ZhiRhvJbmHQAppABQzuBL5MQOi2ZU5uPmkmig+u2wt
wHGmCzUKvDMqZW4X/kzmCLIZyUYRjw/1UxEkk6J3swjyxBiUuXkFBYVX3aSr/Wpnu+mNszzcWRXX
IP+3ABwG09z2GTcJRn3GCEMWaTNmcMEdzsZYmUnlZJwZ8/LKeB3u8hUW8SSnm3aR5p5sIvGCyKQ3
hqeJ8zhM4S8FBQ+iHd3QN+YqkkBeft7F8+walvuoekrf5cB8qdf2dFuwk9vrw7KkbVxe0VvoFiON
Fbd/gHriWZl9DtE913GN64ytu6H1DNN3gnHZIA8JTFvc7E5QzEeESFzz5nhfB/2HTFUddCjrgn+h
FIsMNXExmHB6uNmzeje8dITVcaGyXI/GaSV5xd0pVtEPabxTPHJ8ei+7S3lTfrloIt6Icw3/hlPG
QzZLstmIBFnvJb2nBxB0jU7c4l+NgAvZrtanNIAPpIdIlJvVkx71qdXE6oeRhw4MU2GeBszrUeeG
0eREJvE2vsN0Ky+dd2lSRftn5Q6Gi+G2mZyW7fz0PByCFJDzGr5k2EO8dAteFqUz3pvCbAze+7CU
t55dztJ8DudI8gEXIkIW2qP6sTldy1OB3Jam6GvClbl1Kf6EzjWly+qjo3SaeuWknYzgOlO/I9xZ
0QVTtqtNFtTj4G5NfhcG57XSzKrxWrfmjXMP9rFmJMjWlwXypaOPNpqXG6uW+orhl0rF2Id3PC1l
9K5WjuymCHmN81zyt8Vbxb3sPMNPZYO7nEP4lMNlwUE5kUcWyyLY3eBMe1deCOSekD1JFt39Nu4p
Ie3XUBNzF8svh8gJTpPyOeebwBK06jbUWlh4FuxCa6bea3BCFl7NqwfrA6VNDieNu38H+1rdim7L
bsUp0V7ZGps75bU9AOBHipqe4LSqCQSTSflHi5N15oGKx4VdpWgXyWEueXK+zHhOAM6xvLDHYHjJ
rq0mGOctHAiBgtZxA7XLY18zeh8qx2lSeSOcFktnsvMM3FkC6Pl943eT/s6M+yWQMt+ZHMMqwnlE
lr8nsNpH0JVt8Tn4VaSw1WvlvW/d7X3/eCJIuT8agT4GzltDUfQe5zl6+zm/C5x+oTwOgTg2DN+B
J93j2Al+qkkXnebZrL4pIitWA0QgAyoR1vUYW5TjklCHUDK5NV3b1deIjn1WDOiMcH8GtMgc3qgO
0cYuggYnhSlrWk7LZwhWXuz7YxdWuAk6n5XfPtMsrMThFrd6B26vsqd7uh4P+dspXVrVo7KFiic+
yv7wfJrUE7gtDoUPf9g41yPyCV8RFVAPUdan7X22RNsSuI52s1km02pF0Y6rzRWsAJtAqFdLVyJG
b0IeN+C6SF125s3waPtKZM+Td3XSTxUt5mNuSi+XuW4hRnPNZrVl5Xrk9POEfXNCNWg/k996u3KP
RWDbCwel0Rp/l65q5hdROEzDzFOiYqLcE/CvFN3dQ9Os3Q++MbhZ7WsVfFi+5QQOmPQ/O9/2x1st
lgKoTBfNIgugLOMPg1Ge7FFCkQJ5hZpaPtvC1Xazf9lRe/oo59l8wNzmrpg7AU3IELVFv5nvb/gE
um9RbRvWmz8qk+C0Zz0Iwre3+6VSuG+jJz/VD6bPWFvuw4OzOAWIAK323PXuYcKdG6sn7sx7JTi+
pKgkHR7tG51ibw0pVZCTpaXwHWQTaEVlX4yetjMl2ONAiU78kyBs91DNkm/12WFXuZRo+zvGhqpn
EP4ZYC1f1yNGhzaQRQ0RxDP5XUm7h4Zdg6hVG5eSly9EOkpb3ZkzE8EN+QS/HkeSAWVEPl3piThz
qc9aa0L6Na1j80b0t1MXOfppXYeoLls5DCNKmHwUZSSaTfD1C+eNFGkLlE+ZJ/dsO92Fu+hwl0xs
n8+3pUt9bT4pOLw1FKoj78eKrPv2Nluz0IR9d2K/A58daBY5KPtND5tAed7PTpabrvKVdQ27xU72
8xv8VrZlIAEtTHezfddEHgmSq7zjF6939zDwBZAosPsSl0i6dulbghn9+Eyw8pld3umo6NKVCsbX
jKJptaZkBfyZ4+aK+hw3DZtC7OYmFHVwfWIsP5FigPT6B0n8d94uJhN56mUSUkqGy7H00xBCP5LV
7aJ4ZsInMK43/PYmSG5pgyEyZnkF0sVuEnKHgUIAhAATTLI2pg4UbDcCtwAt8lzJo8PW5582T9bU
8AaQWVSa7vLAyV2ViG58OkHiFmZriH3WpC6B87S/YpqmeOuOxJXebpZfH+81/MYbjziuFK8FiuI2
ks/kQVnG5kyaplZYbNYZjmzNjF/JBN2V/mZMyTE9qDRBpr2nE33qzDc3w2x/dXrWMld72Z6mKlLZ
hMVGYEwNFMGzJk6lBEQC1x9jjbu7HOYf1YegEJGhUUdysHTlg99o11ax3EBH5/iFvj7WM2sJ/Z5A
Q8JXFqQ3x5gxqf2NER4ic93HFu+affy8uRNfVYJYAXZptkvcWfMqYSDQbf6UV/YfJEZhxQIbe3ro
HV/fBO1b/mKhQn1ynY8c4Qjb05bqjXZlPokyv0pqTSQBi/vete6zk7cHZrTqTY/V7XD9dWjr15uB
IxhzyaJlaUtkmNmkWoqNsVuaK8QCCCtiKCecOQxJTSzFORGoQVImcbxcw/CTGdQdiwEowDArHppV
s6b1GIgx62IN2dEt3ydu2O+bCeOBMVLx/G8PfykcybcbwsB4vLNelBcFPOAK0r9eCtLkBn6J/Ydq
ePXoG/Fuxczs7mP3AI1ZpU539w1AilAly/YHNdBeWkLcEjJidRMcP+p9JDf8XWrvNrf50pkei7i7
HV+2j8175cAXG7RoNTiRqfg10fkEoYgFzpv7lDZXRMTgoX+FmtrxFaXFN7yk9xZpU2dZBVYEN500
nc93oYQXtldI+In9CwiHQ4iQOU9HvQakzjB3IubZOB/E5/tICs3QnHVEUodYdY/LwheU/vlddVfe
bDzZ3f85Lbfr4bZYkalIU5zSZ4kqCXJn2QvPMH5WPwTMfYdMd1Tc5PDxK6Q+WJ/1BPwNGM4WZgL3
tJmc/hwNf7uy2XCdW6iBudyhwX5FXu9L7+VNHjGA+Hh4V/6o0Aq97hcMQG5x7bMEVj1lleSkVm0V
nvIp00gUYVKEksOEtey35BJeXiDOlPgZg5bTY+7WSN11rzt3/Ni8g5lmup427D30fZs34CqIelmT
ypcfyG4qNF7jY4G0xbXhcWl5yUyGftzfWbMim/MpEte4h8seEFMCcfhG8/Yf9qqZO9NuJceGV/jH
crlBoqSZD+gq4ai0K40xsGd83c4CRSvxDaCCIERsguQ049ZBjoJiU14E+gTU8cridpweJvurY+NC
HndXzoAxAZzXOqZh/KRwd4skgPIDDLjj98ZaujVuN+O15jLxnPwBIIOkiCstxxl5dmBbAeLDIvdB
1YKug+wpG6ImKT5Fn24HCVsfN/bHfu2csGJiARFA4OWtp9bMz3LZz0UQHPYzhbEMPdrm8WerV3I7
9guROnGY5hLFHh/lYM+v75F2j5ugSgk4TY/LQOpuBASisPze38YOUqizUwut/a25iYZQ80QSaZOl
DjOR0mnRtpnAJgZ/u0/1M2om28TV6AP2Advt6OXL6pr94SMzPN/Fm7U6r2NB6n24xaNenYKl+NAD
IaKYvyPL3E2t9R0Edj6flbj/k1HhFH4ku1CdnaKBRvX2UVTsijWbHWdRL1Ob3y5X9WG5sa810KnH
UHYmkjyR7VgavZbJZDzSx4E5cjJbrmQnsBmFexx5SANiuNo7/DEnBFv0WUT9DFL4u4RZDPtd46ok
7ysWeI6b7g7qTBH5NIstRAybqcCgajf1w3HD/QlzVKjfQJZaPAFOxGvqswK9HZO7BTXMRoServBc
CjI4yCTnDAoSfejxNsyDOlJdlhAfF9nKXFLv20VNTFWjhoUZLkRmOGfFB0ok21XxQOLcXYnkHRa7
DQoxPpNzUlzeQyAdl7F8lUfjGno/66mdJp4ZOJPiIUk8hHahyPQskXfvprtFHXFunmSYOgmI0uf8
7ijIaAhlTlHlAX66QF/0rdsj6nMqfFCAJFWkDs9VvsbdfrPZbkwq6xR6Ibr3uJgCbaoFQ3ypAf6t
QXhu66yD1m2hBARoqXF0hOwHrNpeuTDRONw+pdP07vdS2bcZk09r6BDQ+1BofpxLfnVSqvXZjiI2
6MFHhr2D4WpzrXuK28eQkUZEM/QsbLfj6jpMytBZX1zvTxVk9a8nOKsg77KdWlXmKJ4AjiHmIcQ1
j/ISjCRCs/Ji5+58zu18xWedO3gQpP2YsuITw0u0Q6PNRGD3/h9mTC5ZOuvHpIhZpxqUHf5+PpAj
j/F+ZrCmYXap+6kZ4qfO651iZ7I9IfT6JnZX9Flz7EEl0SoPaoQ3CnCJKR2GEk6oBnZal+HH8rpt
QjWwZpAbGOk1ehI0IShVHck2F839gaHCN+2ps8KR2h5X3x6Zh3XZwR5Bh6OUo40xy/Vry8rcFk2D
g29J4fGtmaJpAKb+7fjkMKrgd57xCKwaPTcq+HYAePnjXXoaF9zwr0w0RMIzW7P9ertUAyE1zAR+
taom21nDpPZkfGOQcz1QsfLbaXaPAA96M0ygmB/KitZuO6WueSIfeD/OhW5wd729rhgM9WC7GIQC
qQJxThn1/BRFIS9dM0bqFxFa8wQBpZu81TOqYGEHpXCowpwlvVohRbRXhMbX+3DDbVg8m+skLKhR
uiNFPfah8jApGeh3nSVf7xrYu3Cx1iwPKVckV+pyDEcYeyC38TNuJao+L4Ikq4/dPEyiclkLPM1t
cZ/fyi8D9UzKPnM5Sm/LgKA30KfHkLvvppspE9Q/NIA3m6B6EH9UvZce0hDaJr96sakeJvEmoOAR
Hu42VyYFj95b8hWiLvUJJe56mheUk1bZHHZp4jF7mKbhaTft3sZbEVUPO9dcbW+FFCw5wGR7SwH/
sCiijCqSuP29msZC/9E0cVH7Veq14BOIQDfBsE4QXPFq0nzdpd7vVZAZBs69UTNg60JyQmE7MLzy
5piJdgRKWsyM1nc71F/tWQcwOnHhUM2GWZXHXCMUy9jB/A2uW+S3IATxeG4KA7FkzLZWIBWz1His
GXTufABJeazBojDhOupE6JcGTj/NYAzPKEYFxgg397q7LZ/KFuiw5/whWq5ouHkwCOwoTA4hkCku
9d1id23wUlQytmrJXRVb3nYxRtTGPuNJKNOnyfWlps4n0O/8TAIsYZjBRNrV1M+QF7tmW27MDkcu
6ql0CcP6NoVRdc4RYI7PoddV/skWeNmpPDnMRYWJK5RQQkb2tb9L4xNdHm5ZaXIJ02aKK+S3Jzu/
YjabtBkPlrhiuqBbMucFzkw8ZXG9nVHOnIpHpJR8TWeVXBWqycWWULudkxKQfzmi8jxTSAl02o9v
mzt73tOo6sKD/w/6mYhRnjnkQtl9HR6I9Lnyr+tHdSn57Q3q86+XmAzhA/thSfCagjEVOpzfxkKb
nbVzIEXQfF96PJIARfV+VfdhDrGFTuXBgg7kuA8P+4e9NXoHebqDfFVUr4Ju4YSGE9lRFkPLYMM3
F2iam5P6bXz6L8YeiN8A8+vb5jhvhudN92KobntHRRLqpNbEUxHy+vAKdX+KODySf+FzknV/JKc9
XAsmL+Nts9IX9RVzTQ8QLbgpcuNiNNdat5Thba+4h26A2vO2cZ/HR+NRmxvGB/AtKjKTxHlQDlfN
bgI7AgVTej74DZqm0XEyEl2RJFDHLl3SukmzKK5rPKy0tj19oby1CBniGSP8fKW6Wu1LUJhYPjzY
dGPT2reo482ViXMKytdN5UNrQeW63cG2QQ0P4qWmKH05Jzti+iIerg/xQFFn5xukZYKEyLdF7Odp
bvN6fDrMGP2ndruIpV1ANva6C0ofjL7lng5MccsP6PnF5WvdebrsGWtnfnjdPR9iULAUvyCHb2OZ
NHnjos5FMnAFX4anQhJccX9Yt8myi03mwR+k9Y6gHS12VJEZ/h8DOVmoA0mDW877JjSiMaLw9o9D
ysLk2jQip3OrhbXOHkzWRl2XZzTgXPcVQnB1KkZDwHx3fgfpBLwIgXEjvZ/I2ToXaQWvTDz1NfFk
GL3UV/HU0B/5x0k1P04o49b+Id4tZFLF5RA7XHz5JL1L6TLH2o0O/QYpz1P2wKub8aEpPnllrGaI
fhuwpp74esnCmuPQ+IN9qFEPOC76qPYqppYhteEqSaKcRs9Em+RzJez44GWsPMLPNFPjPOpXfWjK
NMzMSP+AeCnY3J8eaxC/kc1B09hZ6pR67ET+3ASindQG1K4DwLrT4WP0mToNe5pgNN76sCQMyici
8xaFaSfcTzqqlMRHVKm9ZgFtVkDvilYXUxCQQ83prK0S7xCo0xTfBAsZAWMbaVs3ve0OXrU+WLNt
nDPT6pDxjzb+YqA+PD1CyRTu65vTa7oSxdrOX4pcN7227agwYKt1YV+wb/IhqJJgC2JaD8hg836l
Kw89N4uaX8tJrBnTgxWk1pWiTeoqyO6UhyJK5nRMyHYOKCEsnYB/GJRwh7iw14XmpN2qnp29CgT4
IdInKtVDCKcgzQ1L/pFy7ckt9AdNi4vyupMf+2LRmF5PKp/Gkj5pMn80JlkeoSdt3qsmlDiuCq36
yGaAnZymBW40+TN4CHsc+QLZlB7ge/kKp/kLkmq0cbQ35816zNcE88cwfdtedXdp8mQ0gG68A6zR
jP0ePeAQRBudv306vUClOzl9qCiZuea8r6kCZ38OkTFDmLdyFVKPWkiABP2AjGZI6ye95xLVV6Y/
TpOVthQVyY4mWzUTVXFq/7MqOAZUsyMx6AwaPmifzPXJQzwim+ghzBMBFDkhPTkYjJj9fNHfhkcr
YKge5tvypnzfIMLJtTk3W3dvuhJRSP6yXcODyCFzpm3td6JMYU2Zogv4Tnz0a2XaTaBJX0oLY/qg
TlD/3qy1hfqoFNF2bl2Vj9ZCX9HOettBkj6rYonY5+gP65YmicWQGb1R2kRg6uqeBgepIDGphZLo
k7293ykeDenkaUDmo4ZwKUpTeFm8AuoZ20XQFDEQRnLsdUPpsPVJnQI0L2HBlNcJ9cSWrg5+cd4w
9RYMIakvha3XKrYWxvXxowEvn01Q9ABmk/hHEO1AQO40Pgj0c3cChCQCkQ7tNLdC7Iss2gMaHeQf
HUjbGsiOeiM/aYtjQEWUA/FSgHICnQNhdOs2oXad3r+NsWiRHMl/CZ4AM1VetrZg0Z9sPHsGWEF1
Qey6xc3g9/RKpWvxEFQnJja4lXS2m3J55IvtK2mxcdtC5N1N80iDFokQDc2U+3Kt1rd6Kujn6xcT
Ppw1qgKbd3ix9DbCV2pTxZwRu20z+P6u9x9151NIg3u6UdYSo99o2eUP1XKY9MyOXZGzg4kleqR7
d9ceESAMxh7hk+HafE5phLV22ENrzQcqXLv2kg3k+dxVe6+hFL5xracRwFntOevyQZrBfSTRH0Mx
Z2YXcBC6Gk4lhvgGCjfEqRxkXV1cZcnXraDMuVMfUAOoQUs7oWQHKDzK4UFsQm5bFXff+fuP0z6A
QA/S7cONtG7j/g+3q7IuXmXZU6+ETujv+bIAqJ1HTjoTo8x1wAj6TYvJUmujLlFpAmBdTwTAGkAf
bJZt/LuZb0BukaT+becMv2IPgzYqW8IZcdNrsyMlJwR94G2/hEy3fw6c/l2RAAP9Bdg9paeuai1W
JNLhIt5OH+2AzqZvP0O4uJ87j9pjPann+XtL4OA7jxUNlvaeEcSast8mtmbVRBJ4BGBCVVgsIHP5
I69pfo3TfJl/OKEys+nJ0lt6zj9Md3ct4twtLFRuHdUoqgrGDo3Wm+oXq9oF7aYgrip6D3sKcEfP
jA83jCjNGPAUsJWG0t3xvp1Qlf/njf9/jamF7eWvbfUNURu/bI/bvxG0n//9f/CzlvJfpgq3s2NY
lglgW8iT/gc/a+n/pcMIjuYyexxQrE2x4T/4WVX+L/4FOxNYGIh5VRTK/gLQ8oMyE8+MpzC6/b8D
0J6lKMj+6Ux/Q72PZhF83edzIIetbJ66PdO1wxT0Jpk8ef1AlzvDLxOXPlykuj4Dz2LQUOFz4V2I
Y43w8NdzUNZZnQ3NoIDqISifqkEelguIOEXFtNW4mGm0AV/EZ99dGqY4L8IJ2xra6boDx4us8/ev
thU4Vre106mB4LgfesiioJUVdYahj04uuBXwMX9EYRMEVkfIjarHXjzKpZRVeJW/vJt4DqbHLEWT
KSHZcNJ/fQ7jlCa89APgDXvZlIUr5RcKqarIeb9ZgHyJERVog74Nx41Z05fj8cjUanQEigFCxtfX
h8djPKxBcMxlwS8yk2LzWo9az7yWwr8OwPofQ39DpM+Lq/+sEKUudEKBecMA83WFB1Mf7QI+wqB6
BLrPN6bKc4wNXCuEgcDGLpg7Q1L+Y87SkSo0wQfr1tkLHZGW3+0yhLqBo8Ei3funFbUdOml0DSn/
A9/835cdP43CzIQ4ogVzEJqyX9fY6iZavYWiBv3jbj0sjg808QKCu2N0iebqp+X9Zck5G+w8Is3Q
9D2WGuKMtn9Mu8rTko8LL/GsjHq+HuesjjKqg1F2NVZoIfkS9cBk3Yq2BE2GC5Z+8AF4Q8MUUgW2
bp3vDt0+HNNho4rPxRwcSVI/a2CVEj3+jipI/SwuRvli+facjOhzhX/ZPR+QHRB4PJhMODJUly0F
dkabpaJR42d04z0VOcuE/Pn3xf501mF3+mSwAnv8OVDz172v5lKSHaCBC7QMwokc3l8l+N3Cj4f9
bxNnQYxsHGx902MCxJ0oLgU00TeR5Dbe7iZhdYLefL9IqFJwEqb/c6f/M6Lyw2n/ya/CJfLvGs9i
mx4KCflY8wCi3aS+IO9DunW8OR695i5dVZSwyokGqHSIldKz/hxWgx5fPpDivJ37vL+fQkRgf73p
HXIagyZeg4jllP8M/10eyTsL5P7ZRH8t9uwC64472S7hDAhsTYObAupVGJXQQAY3ujlc/f5pz8et
vhkjRPh7TQfLKA+yWFPt29EWEjQSoUgmlpOiImyR0vZ/N/jDyYRzBjV1qPvghVHPvqRRSsZxqyKq
pQCYoDKtnWgEAuHbgKouJr/b+uk4ft5NaPXCWE+883VxQ92p7WkHbEWPRLevO7jlAoXSZTG3ItE+
3qykd61yL1j94UD+bfXcmdbadofKQUmOPxnunZBDQh9MpPJ9ADgEQYpLZeDPkOZsY36xeOZYkWFU
LamnYyTKwAxEBAwaNzCS/oHPmFI55Y7XauHAmHnxc/64VoI7AkZEAdiQX9+wM9R1n+2PeqBWxuzU
9IyRVv+nr0jt3dG46R20yb/akE6Zifj3SaeolxNWCbxKDtpvz/y/OPWAp6BAvuBUv1+I8P1w3VOG
/iz5n23TrCr0xKz3WrA9fDgJuO4d5ZkhuLBTvp90ExViJkWI1wiPz9/eobbM3jRh0RbfrbzWX8qp
mC2DQ/iqcm1CKPtVurhbfjCqyVhT+AtaBOfdDElTjDqzMKpXQFk0Cuyt5R659xHlu3AUvu8O84up
s/ZE3u4ao28wtR12EeRagLWH8MI7/J5fYIMxXAWxC7reztkOHAdZ6tAcZPooGAKy2eI5pdqTwV4A
E6sECPh3e6r4va9nDXsEF6qCkrkYQPy6G5O6KZvayIQ97U1a7QF9l1c0atHSob0u0zxJQsHVQA1r
SuMhBrhFaeT3hzjnvMNrm/SIbQoX0Enayvmd32t9n1aapgXtdJiqU7Q2fe2hd+33g0Y9Ko3zq+41
XegXZmV/+JwQYticQt4ze/Zs6Wo/ZHLTUwHcWWBCGN1Kh+zCyi6ZOLuOtqeq1cYdJqCWNmik7g/F
hT35w8kG9mGY5LZintM8W0S2l7LMbjpQ08q4UCTK7no3kRnj/v0T/XDKvpg5W0i+kw77EZ3xIDFn
23KL1qDMzMZi393+bkcRP3S2H3VFhb/VsXRd1eQzT8VOLTYDap3ccZq4a8JxUuxiMwKt5TdgUzUr
HLoZxZpQYpTjwip/+lwK17k4COT4575k3PdSphkYTzrTb51FybjY/2V95JdCy41a2vlwplWUFRqs
4OFAAm6uT4x3zOv3/eo0gxFaixSIBkFYDrdOBKQ6vFRM+GmzIJBH9GCpUMAZZ5tl06a9rg5crCdw
xfsS+TbmLgA016vfV6l9T6fZkLasMtRM5Kefe5WmM6xtnfIi4TWu1potb5foeeSR3jj7uV5b1lVO
Zjq3lZP0WDCvTkXXOMqBUioFfWbTbuy7sVA3TNgWSqdRZ+0POPVkZ/NZ+oLSvryvS0+uDZMtMsj9
Y7XVdAjya+JLQKZw4x/rTil9pSo6JKM7iP99IkPECPuT1cyGfZE+VJlkA9QGJf774s9BWTqQJZN6
E6UaQd0Af8NXl3qyEOJR0Z0M5KkSAhiMx8iaCtqty+wz3z4opqBxJFYhIES0T2zov0L4vCzgbVNS
KzDqjde1MHvpt+ixX7gkvh1+YQVqG0bTKcLo50HuoU6k40YHBSHwOnSSixY5mlxxiwvb5tvx+7TD
oDvBiuyQmnxdDZlv1ZT6nheHbtAxO7ijcSE/ELHVF+8iLEA1gtPHCBvzq4VULobCRJglaMcGvQdF
9nqDUeVeu4daPt5ZYDJsGiKH+vR+YVN8/1I4Z0pLNrTMJDvnZbyDlI4dfhp03o11Y94xzQWtq4Ti
TWgsurdyUgKyqIwLH+6HshJk2OitmiLuI6I486ZQEBijNPJG/xlj3wb2RL+lXu6hiRHb4wXn9m2N
sJj+bU3so792owr1kjYMuREccrqobe73jG9u1eDCq/zJufAyeZfcEvK3Emyz3dR6mR8MKqJaaMTb
QLGYbhCc8FXUXExGLlkTAdtfi9pkuiFRexSnWSRdO6qfVSy+l8CG/76yb/v/8/39u7Cz/Q+HhqK2
Eo6jYOCiG72BJv7vFn7+Qv9aOPMXDWSLGimNEdjorGyNbbQ75JHByMzvZkSR/us5O1vJ2b6zpWy0
oM4Wn6iafBYTp/sJgZaPRAo0zeIl6rCuKEB0L2EOfygBEM7Bu2GwM9iN53t+qNp+v9d3JhHEJmY6
WQH9bxPHgrW6T0DPXwoaLho82/bpRk6qrYVBwVOdPmUzMYXz2TIH2xNddvo/bJMvCzy7xRVtb45Q
m5pUyNJXbTSv7FK6xAZ9ycZZvKdsd2a+64QN5rh3iGmfzAt75IetKKJumjw0F0xCvq/nCvHsumms
0gzStn+XW+dRtvSJ1J+UC3aUH5fyryHtrBhctnUmtcfKDISe7YFBAoC85jsVzMOtQBhsfHVxSUlC
FZ/gyz3DxW9QQkB6iIasfB5omVWx36NqJWw2uWtP8zd4vHxwXksSrTsneNvcbm838/ylD/Q5YHW/
mVnz3d2RgbeLogjfbm/RRQPHjBCtbOvcq19f9O4gbZO8lwyBsYEJQPdQiEl8E4Tc4O+YEVACyBrA
9vzuAr5/XkdoFAMxFIUOUxZu9S+3uc+MfSKNoMCKBNhb0sj+qZHuRulSzPA9X/hqR/1qp6WMWpkl
dk51hqgMKdysODBsYdhFj3beVvHtU60RSejHCyv8wckJ0wZhBLg+Ou9nO1iiLCZnQ2YEVe71jygt
lWL6eFUs4Pq15/rKXpmPznSYHG7ELruUvWo/r9w2aaXoio4S6NeV6/2+s04tK5+hKjxv6QwA/Zu2
18j1+OZUIPPE/DgjggCOw4pG/QG6Embpwp5S6PYdbOwkZ7hpd9Vd7Nf9/PH/fbQz73HUM61Jax6t
64p5a+q+XeQ3W+uS5sb3W0Z8gH/NnH0AK0uVlmPJHpOlOkasCmKGTGfMCJJZd9f2rSejxOQVRfJU
UQG7EFxdWOS5UoMsbQpTOgAQkxQYttSHTjGZT2kuuK8frSAJg7IIcT6u5OtXTo3GOiRZiZU0hw1j
Ih0ytykvhMWXjJzdYIN5Gg/pFiOK3oTFoUaiUCA4tfh3n/DDTckH+2sxZ1sWRMep7yzs1H4SMZw1
tXYgMHIgJJCxQIwwMYPfLV5a2NlGZOjzoB/2fKNsf29s0D7r7veXSiPf75evizrbhXWb5a3VYsMs
QewpaYRsXvT7Mi6YOCfQNySjkpWG99YnL0I6rlNffzfw/Y74sobPlPYvb21v87x39hgwjfbBGJRH
OFuvNrniFcy8/W7qwif5TFn+MnWojmolGZiyi0jvb1Nu5eHjdxM/esZ/t9l5Am6l9bDpe0w4hR0n
+R7W7tSTi/0TOrELpOMYFB7VC4xTl2yKT/jXsk4HTm9Vk2mRRt8Now7N3pF5Bn2MRt2Ochk2haPe
XDAqzsvXMOPrZxPv+i+jY6IVx9LG6L6EaMrgc+0sT94MQQ1Zfp9c//5aL1k78xIHRTqqyshGL7qt
52jNROhqb1RQf8zUVc70d2s/7hNCKBuiPNOyzzUq6qGws9ZibcfshGouJDKg66jnXPCvPxQceYf/
2jk/W31itkWlYIc5/blF72IOlrW9Yj4X5XWmj+dmslICGxaz3fRSrvLDuRboC8USkwH6t0xWL3cd
xStRKTrk8bZW3tigb7+/xh+aaZ8Ij/+xoX7dI7u8O+pyiQ0x8SoA1jqTexkMAcd4y2zu8eXo7a+A
M24rBhsv2L60vrOE1j71ed1l2G4Ze/ZUwNg7BntOwYmpTk/52NCzBLqZ9xe2ziWzZ2cR0W/I+3PM
Ap7y9weMpI7/+9IumTg7eX23OR3MigTXSjar9rS56RiK+N3EDwcAtJNq24L/Vf82AZmrI6q+IzmE
DsUIINqEeWiz+d+vg/qhDY5SVmQiybN1WPreUpp8NANzP75u1XSWWfsL2KqfdiBADkH8axuarp6D
jcrNXh6s/2bvPJYjx5Iu/SptvUcZtDD7518EQgc1k0xmbmAsJgmtNZ5+PrCquyIQMUSL7SyqzNKY
ScdVfv26Hz9Hx4Z2izQv6mgj2mCEGutc/MKTTt/WSB8xd7g+y40T73hid7INhCwbxcmxOz580hsd
UDSNsqQeCnABOcVk9dFajRQCxgbusy1YcXBP5iq4sq4C2/tJv/8VxFSH2XzBWUaJ8r1JjQESUNbW
nD6NGnPo5C43aZnwxr5ScFd5S+4fypBV/33uHXa2USfGJscfyHKvei362QGUMvm3WJ85a+fZbkTg
NB3ROd67lkZu89S/+GVXpHkamKuYl/ajFY4atDhvOX0DGgU7YDeEln4wul66MkM/Ra9ZdjmSXl/U
0nVtJsFs0vMsmCHJq1HNpLpOERbG6dMv0vrIsNBuHh+86Fg/C3Se7wAtrq0bf+e80aIuXznf28Mc
BPvsvI5mLRmtSsOk4nGW0GioJRg1XqdJejRxtaUGqUcmz8TQ8hnqDDO6SLmSw6pS+JuEm1ESprBq
uaM/b5aQeHq0DaT2qIoJIxBN/+p2lFGo7uW1uQ7hhAQF/2/6pfEDFJFXL6OUSKSfTq+nDm4fOeOr
a2iuYTPcNylpBJrEvjZztnFHM6YmUgoA8kkd5dRMooduEfk1sU300+/2kTXnli6sF4UTQLUoIjCd
UwPUHotOzKnN0odMare++Wygtb0bicTISByQwA7x9ZjOgV+6BkaIfYIAA8oz07lTm0JO4owyanAl
7+kjaT+6ZUk79PgaipbN7wo9bKDS86vQ29Qq8LPkvt3O1fzPj+z4FahlyWNOSDpTZPCcGhhHMoBA
WQykpMK9voPUdekd5vUTL6ziiamJD4bHPG6TElNCsS/oTpLkOXzSWVT6ORjSLyo3pUVH6+k+8eVC
zaNWBIc9wJEWfTcgB/GoqgTSluTjzKY8jxYn1ibutO9JW+Y11oo345EWqvhV/SCnWN+UG9TBVy49
zjCu0MkJj/nIx/b1/jnPZU7MT1xbqdR902WYz1fZlbIeoaDgwHc6oEX4EJ7lrXc9Y3H8jSeX6MTi
ZAHFrAhiqcCieV0/Q8lI+xxkOySSVGQXgJzN4nkurSflcbR+UdSg5Dg5937pVqEeyfRlZb27SYog
fwjSFCVR0Br7Ri4k24u6uczEpW2Kfgc1a8qoojZ9Meah25hNpgHjU4KHLBNpeTcQsf96LueMTKcy
Djo56fQRb0IHFkTI1bevDZwDBFms42FMork69Wq3krAwViKaXZ/CXjViW68LFDIrSF4CbVnPNjlf
cqTHVifvwrLPnViTmLzOE8lNOMltKzT3jUV31sz4ziKnyfgmV08ZhaJFKU5dGaZkN027qDNjleuP
WbbR2gevRfXd+hmGsh3G+t2M7UsHYVQXBNggE8lOgRum30XU/Jnb7AWe7DVUvUt5R7saxIDoaoWP
c1iN82TZONgjg5NpDdxCr8IAg2P4qkGgsBwOobAQoIUEet1mS7ptZwZ5lsSYmJzMbxirWTWEmIz7
177+0eVXGULJtfaR1jeF9DgzoxfPwwg8k6Gj53Uw2a2CniZORfcJ+Hl9o63LTfPduPFEarkjKWOx
yUs43r62eXGrovlmiryswHlOnEsZWZ4mgf5e0exyV1b9sqJYsJCz/P1rOxdCUKpacGfrhEm87CcT
Weqx1GdUv3jYpzbU92t0XeymfQ36ufD74rY8sjQu6VEKSI0MZFtj549dAmUpp5D2T15W8AkeqPHO
KpVfuoN4j6pI5qEkYFGAP7XYyrnnUIJkbGodfWuTLF4WZW4+tYITPOdCE3VwzNU9FHa+QzupUctr
ykRQkcn9sCrjzLS7RM7BO4CCn8vFXrg82MIjFFQEk30W2aixIxaG42nQiUHQUYjQoZr9g2ak37RM
oAt2cOeiyAvzj8Wx2syOGgk1TmfDAzvSydZYf1qjogPFApq5IfBogZS29xMOsRkfeOHQ8LiRdNrc
VIn31sRe73Sxpo9VnyTLECT0sqUatYL99fa9ECGO4dQIXtKpOYjmOOqjXZU6QTJYA8G3c90xqlG1
pIGuDyLQ67lenQsPGjrbLB5M6N5jdPqATPAPaZFhS95kV/XziIfjWVPri5Eyh3QmfCxALsq1sR8Z
zaInYxd+/3q453OqAwayxucU/1GMPh2tkHl14zSRvupk/6crx9BaJq6y+drIJ+7gNJLCCnVugzYB
Hv3T92HgUisWxFhfpR/yRwz59h7GB1t4IycBPqGzYclb5uvmkz3wQbvOr0YEoGMsItv9/etPOfeC
J18yrYh7JvpFoc6X+ENnZ+ZD2D4GcGL/d0YmkxqHXpaZDUYMNBPq5sp0Sa4EM4ixc+SwfjqUSTzu
DFVJZyBW5A2k7R865ET+yrop1+2Le2d9ND+RIzjMdetd3C9/reQU5x4WrptqXqKvzEYAar4Z4mFm
8mbHNX7C0QFExS7VGpVxmU+9HXxzPpJlDf77BlbsVfXc8j9IUMvvc97lgnM/nc+Jc0+MLmr7FLsw
Qm9QCDAhid5UyLEUz+W35rpAiGw24r/wqBqNUsUeAeBj7uR0sLE3FHkhAgUZybQawGrxqEMPcY1L
phhKX2gAJFvKeXBYCHvNd0Oehz2n9qd3aB4kmTuwng5NXxBjQf0F8SovqwK6BUh0H9RlBeNgAjP3
9VyW8vJZ/Gvsk4hECZpYVSPGTswCIuvOy+9i8e0/OIpErLRcIsJJhup0fjvBUIZeYnxpWC5EpK5q
ZwkZwtdGLk7ikZFJuCo39NMYPUYG5zWHnjyE6jm6DgMyU8lWGtKZe/DyTj2yN9k0kkN1Qcqx17zJ
H/42vIcC9sogibJSRkYZ29ulM9fE3Agn2yTMalmKKixW2pul3ekpfLEumUwRqd3f9aSZG+F5EMm2
PBrhZGuQQ22GuP4cobLm3ZEs0p8eZCqQNHMc4boYSbffrbmEytzMTq+HHgCzGWnY/VMjauQihClh
NyqlicCY/ce5vNiFt87JUD/x5EfubtAzTQxKTEZX+SuiRZDMhxAmxaOAEOxts7WBcXOc3cV/Te2o
t3XsXosuMSVdwM05OXIKkBL3v1rYtn31wQTw9vXBuOzLj4wpp8Ys+vdB0o3raC3Kw9iYiH6Ct+gO
FkPUb2GuGRuugR7PnMhz9O94OUKJAM55TPdNE+FCivCuH4B8G1UXR3b8cKPeZpDIjmTtc5i3i1NK
DEXGRhThK5jc955r9bkZYayPD6nvrtIgsMXwhwj4yoy+zUzp+MvO1u/I2GT9hkiKUQjCWHIVA6mD
Lmlpvo2zmMBn9bWtS5c9ffK4TYZmnHEPhEqhiq3ccRODGT80IRRMUqDObZJL18Cxlcl9L5ehK3dJ
z5mrC7twrzoRhjFj9R8MhdZGzQQwRqliskRlYnmBblEQa2RULrz+TkvnkEQXZwvs49iNpKpncCUx
L/VU7xXGYeYfJfINZmq+/gejODIxuWiyJlS9vsKEpbwr1X1LPfu/MzC5WQpxyJPex0DkR0utIckL
K/bXJi76WJ0WEd5wkjFqfJ76hBhET+4NOnHrT+deWhrfUb7Z6kv11ujhas5GqbTN1yYvroxFE9fY
+EOwNblN6oInSc25XXnCq4OqT5EPM9vrvNCLv9H/MqFNkLaKIJoBpWYuyDV0ATSJQUL+gPYOZF/l
i/jYvsDhvg2GjbCbTYyP8zV1CMemJ1u7z/OsRtRShyHEQeICWRxYDTuJPmz0AzNGW0CSSEkupD27
vsmUKyq0c2t6KT44/oaJU4q1UmhZa47Xunw2N/1Kj/fqu4fXbaAxx81DCGUo672/dG7mAveL/uNo
6if7yTMzoxR6bPcp+jdps+oU9fdB8Wc20YUM8+kST/yUVwCuEiODcvKuRWhsyZyaHwBKUGIeQ2VV
hohtmT7OJQlmNq82Dv8oPpB9iwu7Zni5ry8aJM505/7r43GO5p1s3olb4QLQqiZnZP8Qqs++NUtI
GOGCGfnWqlXyLK/9xC6u3dmc2tzqTTyOUueVBd8RtvWHuOWZk6EzFM+154wn/KszMolfzSLwrGj0
AGmDoo2oRfsqCHaREW/MoF7WLdT8lXvFw/3p66m9FMeSoSTzMaIdeOqcLl5oWF6qGIW28tPow+HK
oRX44FfO1jTa3782dWkij01NjqAhhb0a1Cgc+TL8GV1p2UXp8np08tXXhi7GVseWJgfOymInrtxy
7KwalUATYCVUHx61kbF7PSdneWnljJHzSqJ7k3r1xNgQdpnUj21+otJnLJ0YindRaGboYZSKs9CN
LL1u3NZ510OkfuFPyefAzud94hyP40+YHHxJKapSEgMDzhR549+AcFimG/S1HgyoG51lsvWg6+OB
APniMssXJo3i1tKfWd5LHtYk70zCcFTRnabQ0iRyJS1B2qXUXzxBtlvoUjX94OnIaNDhmf/bWFUG
bQJxoFAw0kFMExORmhlx2NP4aLTSokTdCghiQefU13vp3LkRB6D8K44FeWBBk9Ut9LIdmqIwkEQp
5HXTlSjah5Vif23l/GgYdKMAHGEPyaY6TVQLYiqXrtXA0SmFyGL+ipzYluPt10YuvHWwgrawScEP
irQpU1eiaVmiWQPYmz0tjtm37NsoItg9wKKdvUqUVW0SV9DzzmkMzxqe7M+KJ6si+JQDx2pZpNr6
vrkF+m/T57Ivr0LaHdw3fz33xLq0dMfDHSf96F5yXIV6R5mOk+otA+R2NOKN/2RKKZGR9QdjdUab
NXY6C6o4LtwygvDQeDFc0CI5FOmN7cpLoM3+j3Qd3s7GVOenjbVkq4xNltAzTE+blOpiZOnsSziK
yz1EvIckQaWx2uV0QVoDtKH+Tn+BE3yUIZlDU12INE6sT7MQVpoXcZH0sHT+dCAdlja+AD1xshZW
/S+/3LrFtbcl+bKaHfZ4R5xekximKQ1AJCExLYSna2qUSWVlCvSg3QvkTNCNg6xax+A5otW/kPu8
eCyPrI1fc7SDeqbYN32sjYT8Cbyag01OCQ7dAzy40Mo/5evu2n+cSzue38mng5z4HBmmdantMSug
+udrttG9NQqM6NpMRXnOzuRY9loeZqQLjFVWp3slo2g9UDUX8nshL2eu5LmZnJzFwmzT3uk7euFj
buLiyYPkuGlmCg5z4xl/frRcg1oncSyPRtpHRz6kcApX3k4sZ6hJLhSLTtdnEhFGaLRLvsGh55fv
9f2oXUcdjGADidvyJmRXjuyl3cr6QH/Frl/EtbgcHdxc9gOayZnjMIkaIynoDa3EoweZIDfLTGrr
DbhOiIMNP653SW0AQEwqifxSm+fNVVlkEAhTooxuDEnIbiXTe3FUU7hWXVHeabkAQzvsSzfWIMHD
nCjpLlM85MESiD9vS0su7sKhcA+6GwZ3UAnCc+em6lXo6N5NXvbQ39WCcR3EqJdkjYPGZmGF73XX
V0+1VtPIDDBRPVhV7OwixATWmR5bb0PSNyjGOT+FUgyvgyxGu1zR+6UZauXSS+Vs7aR6jFihVdyX
vdWAGe+VfaZCYD+UrrMRm8pobV8XXyCjGH7FcdTvE1nsdp3qOldqWNags2Ol3gtZJKZbY1DFh7yM
iztxyMxg56R1tI4yq+3tovCl5ziVm2SdJBlU4KUifh+GGMYwo04QwsqT4pdLJ8Ad4PLhSqschKdS
p/WydeK4QrB2TU+8MwcnW3tCIW5FV5NuKrXTHt1ERzU0Mq2fPvXhjZEIVnNIUtUsF4IgyLcxjFbr
LAsHqCXNFB1O1xz8p8SHc3ShKE5dLwQ1jreqFsqvSdMMSznQIIxWM11bBkmM6J3VJWCvelI/qLSg
TFCriaNugsDRfGrQLtpcOfpkeeO1SAOI5rKCsxNly8RallXkvym1VKLlrHW7qgmE36XkJXdKlPta
qdsouovuYJV4iOFlKkU8My5hao5b/bEaklbeeCzLruxL6UkKi/baE0RjI6qxJ66aeOhftb7Lf48a
n4danQn5QY5KZIG0LrrvR1kFKOjKHjhCgJCCrDn6Q+KIHYTwiune5GkDy5KY+mhy8fTZS5GuPBXg
boKFkrvlHdhR+LJjGT3asaH9QJyB3prj145v51kuvgU8S5FtdiHsj1MxRcgzNxBBbBULMIbpuKBx
KzdZAEr2116NYl8z1MEayEaCEEjBY9lqxKUuSEgw5rWyKrXKuCOKCnd0lFs23dPGUvFLlJaUNlim
pUxHfW10i6ztGttQfrWDui30B61Egj0QXB7hjTvcuTqk/5WY2wKSZ2pQSUsnq361lWgHEXJteh+E
O88MhAXkdghAyChyR76GqLop1qs8kbSnzIQ9W6heU78/SH1yKGmUWaixCfCwrQgBVEFfQ4OV76PE
j9dD5LnbgPVcu1qo3Wper19LbYT2qFzWWxIx/l1eVIg0GImHUIpB+3PriRsTdiR2jKrvfCVCJLmm
SyoxnPJGSBIFsoC85imRtT6CxkqFnrZuIA4oZQ2AeUm7l1yDEnncIx82AODzNlGd0NgCOPre0xwy
7GTCSHRxD1SITQzte5Bnhbdwg76xOUHNleNXKrzenf/TGeoqX1R1KX2rusFYC6KKcHeiBxvfzNwf
YaLC/dBXSBuiVdw7qdKu00Ynd+8ZCwEK+767doYO1DdSeMAHpFGDr6jWepahliGowU5NpGJhpFZu
w6jbLOo8j3aCora27EnIMgpBfY+boG9ZjwZ/r1jDKBDrZHu1o3tMS0TX7tVDD4vIz0HVqnU0xNlK
oAX9xhcdwGCNEcrwr/vyY+oiwx26MVppuRSzk6pir5gFUoaZWd64dWwulDZVtnLQVmvZdOmFH3vu
B7Nq96LoSnaWxo61aPxQeewkq/+ltl4MxBu5Rr8WisdOL58gdxAey0QQ0ZETTLWyrUSqN92QKuvU
j1AToDb3krgSEnVRW/JrJYREYCihO7Jt9qqOYHONj7nz40G7qfwORt9OFZ3NIODtShP+tnjAq/dZ
UaFCn3nhQdNRqNc6FDB1OZV2mhPA/k5znbjoaPa1dadx1y1rvGxiLfiZZV628Ajhtk7s+/tB6KxV
VpEMkCuaaH3X16+DwqfxQuVASFIC4UsLGeBKM3P92mwLZeeJmnMrKkK87g1RDp+5yIL3rpPDQwnZ
3C5U3fRlqNTqGpQMbi1LLdC/ndje93iiFzEsrOdGbfxVpaTlTeMPDZK0XeW+w/UcQTzeFnJ75emK
+b3UPNTLB0Gpbns9VNeamgpvUS6Yt3HYsuqd1SNCK+HPlnIpuZ0dhCk6yC64wGIJOCsg9SBkqXBl
CaLwI06VGuUlNUBISqiRHsrLEgnQGnmKJHGLPQ0+bIzCD3IUcbwKplovJsVlVMZtHOXqQqdXh5yC
1h8K+ASU20BpK8dWek9oVn0pBHiJ2I+3ZtJ760pH1tZJSzBm4ihdzrlZ6OC9F6UIU13d5WiHGIH4
rR4GFN0FRVjLUTIsu1aOV2JVtRu1KpjyOM+Ah1i9eaPlav+zbBUfAsSy2AHV9bdiKegvqoFMuzbg
+UqqNLuyzK2D4Tb1tlAdcS2rTbAaIlmztQBSspaGxJVvIMsLFqfemYmU3vUIqz2kXOc0Z1bE8f7A
QED+/Si6Au2JukG2uBisu84ail0gpmAezUx40PxYOghcc29Rp4O8jJJe9DaVpPp7yXH0ZNGxddFF
iDMLamyt0reS0UFxCEd4ZxeVnt7pZmPumtbXUAvQnVbbNiADFV7fhXefNTJqAkEtcBWLhVgggjnA
/CioSRPYmVEw76IpwAmra4gSM/loMnSm2G1F3e22TujEG65lHI7XS8hkyRZyIMMQ3Spi1y01oQzg
jkXLuzHMaNHoAUIyqoQYotZrdlJypeGFEVPxyvCjy13zTnfk/FvBFr+R/NhStlZhEpRl3kA4VOqD
L4LCcDrUh5K++Om6tUh/hNNHj4XlFE+xVgkvjmuif0XNR/uexmq1hi9OvhVh3uBmr9EV8mvcjuJW
TbguE4TYSnCEN4GTI9wluMkqI5fD5Tvm59trPXFr5HoNoV+JdVQLC5ijaam12tbhxsyJmA5dknfb
1Cpyc5GETbUlZDPWjq52H0Un155tNixmTyPEU1abziYfOu1XbEbhdVaHgh1A9MkvVdGGS2HQWo9j
W5pl1l41YQQiK6BjMfDFYutpQvLQKKm6VyKDltC2QMs7Q0c3Jgih08Do2yt2VvhSpmLvLyFkwAdD
bg/6UGnaBwfO61WgmfVSKjo9Xlud3y9TMctHpY4OoTXP/RhAFiPe4WTuUrH8et05jrioy8y76vtx
L8RO8b1KE2vd1r0t+Ygv9YktCx+Jxo6Tc3ctGPIPqofPEbXDyFVb09ZdrUcXy+kaJINjDwenB9YY
8NIdsfAdD7bjXDPfKBrED7VpNKuoLGF3rEW6QQq1F20dFt2124X9rWei6OvpwH9pWis3dWU0V1JA
6G1T7+CC70Nz0/gyMAQ973mcF3q7SaQ2J1bUkPsVfd+xfdkod22jor/Teom2CJtET+1AS+DlsZr4
EARi+zjAeOvYEvGDvnREp/6mZl208TSlfNSCsPqpxEltk12Kgo2V6SQhm6y8z5IIiFyvVwSwYZzp
G79wi4OjN0DsDW6FrZc5COm4voQWe6yUeYIkbmq+f52jmXt6TmpratPprqfzmoa6bgH1nd2EHorN
M4/Ci1botRuzkRD4TXs1ZaW0xLDCSi/S/eX/0FD1DfqZOsglI7AmYYKCB6CBycNz6OUyinMe7J7y
JskPOtJ6lj+X0rqQYgEdbY68MNQEzoxUcqUNlpFZ6A7yoryTkBAM7RFe+p/RCUOnemRtmtCJ45xY
ufAtMIIBKNZ1uIfCfB0iv8jNjbj9qBCm7P4FXNmFpzMEo9pI3UGrJ9ITp8kCLg05MkvmUt4Ma6gA
76pf8V5Yib/qZb9sfo4S0/1hliz+wgqeWJ082M2qkPOhGlcQMa9RabjvFunG35TrZpU9dJv8Mdl4
m68PwIVyCJT+fw11yhRveUYge15ukcbqlsWv+rraKhtr072OLULWt6+tXZpX0nMgWsamYhpcT+d1
KIx0SF1G2Fl7J/BsCw0s5VcSP39t5kI9G0GIIzuTYx0oY0jeMijkqTcG4J3nFPE8YDSweymZPdw3
oALVbWiSmfk0/W+pvlz7b0Vaph/V/4z/7C3N+gIGuOp//+fkT7fZe/JYFe/v1fVrNv2bJ/+w/N/P
H7vv6ajIcvKHVVL5VX9fvxf9w3tZR38Y+fNv/qs//Nv752/51mfv/+fvb2mdVONvc/00OdZ6wakc
rcKZNsz31yjyy7+9Jr/+tq6rOnk9+7d/6sQA0/5NopFDITOuKDSLkab9UydGMszfJPBbI+sVvoVW
sn/qxAiSwo8UGfA8Mkl/dq/+KRQjSOpvOCMe9HRs6KYMedXfPyebebj7I0HMFP4/Sf7V03OI/AQa
NvhqGUAU4PKz/v1uiMtQi0rv2QmVb1IrHlShD+4jyUy3pn/viiJC1eWz0pvPgYvY4oDEZvlTLxA0
Ao2+aN1+o2bWNZ1wmwa8ryVHqD+K2zgOb7oqvu2ym7yrbLFLPmoZ6WuzSVei5qNKmoh24wgryVOu
+6q5U+n5aixzW3i8srM3gsXbKlT3gSs9dJVqLbzav410xGW4oQv91jR/Hq3fn/NyIm3yeRz/Sqj/
ORHjjI+gIBH22dPjqphdaNRW4j1HZv675SL5askIv+Xxe4sUHrRHCxOprS6W7Mjsn7Og2LYZRVu5
l9d6GK6Lslpobf2kodPuFos8Lg7kpvp9ZwivbgXEiMoJcji1sI6EqIXZ07Aj6UGOlW0TBGs6C65y
obJbZS1a7c6s9xFMu3AMH0re8wvXSrepp63zwFiklkfLKP4ZyHEZrmPtR5JIqHO268QgPRbempF3
aHV515QoGnoAeAgRi41SFC9uhKK8EvxoCnXpqvEhb3kvNHq9DAvNXY+ZTtH80Sf5fWSlr7Ihkadq
NkFE8kBxb9xE2irCB0+rFQmLpVveiMWwdhNYxBwX8fD8NY78O6PNN7Hlrw25sWuojEjAbGp+XjYI
9ebaVjbq26B9ybIAEclm5RTqphSofMXBQD8sYl1AcZcC2aSgH1MRg2kburyCF57HQzbDSzMp3vy5
5JABiGDNUF6ago0QSQrISSjecwnnHrqk3Tf5yV3FVKxICX7kv3oE12Zx5J/4tZONZtIxaoI04Mhr
9ChN/LWjZ00fqEP11AjQ7ojyI134N4VsPmWO/xRUXBTavec714WQbASfF7grrH0dEbtBXvBUs91S
sn0/WSpZdx/3N4F8q3v58uvjMN75X3zjFCNVFbXqia1VPelwo8Z+ZYcDapqOtjDKKzIqc5HWaQ2P
hficEgs6TlpsKPpOQpDa7Aqv77TqyUe0WrX7d2WpfUZb5Yt3MyAxghIHMGJhKf34epxn3m9ieBKF
hL7iO2akV09qiDMbSlunN1QZ5uoTk+6h8wFO1rzx+iBIB+xodYQq8XuQ/Ar7ZlP03Y2UEIpI3nej
r/akew1z1UTpRrB60v3d0lIK/CMcvB5c2/6wCGLh3vWM96+nYVKX/vw+CBB1CeITOBOgtz91fpbv
wH9RN9UTmQL31d0qWzLL4lPwCP3Iovkod2hEQ28/2+R/Wpk+tzvGUEeFqiSpqqHM5OqJ5PuirWNb
q5O5zfUZ1U0288ngJrvLKTSv7tHNeqq0YtvkwD6kUFlIzbVnXGu5s8ncX2mh2zQK3uZO/t0PhSuP
/IeTVz8a7zmlFmB6w8F3OiTK03aFe9/IonYtBNpWcFEB0PQ9jLULxSp2lvRaeVcOL0Q3f/Dy606/
H+gKD5v0Lc2vGuGqqoftoP5OSlNb5L5Kih5KxuEmrZApG4S9Kt47IfyaqrirBPTFE3mRmv4uJOsw
GD9lkoMVspBRs/aC4kdemAatxDhgOSK9VW1i44fQG0uJp5ApqC5qZ95Kc4UfmnFfdZ4do3kG0/JK
iQGIWCG9ula4atX0SullY+EXySIyQmjd67ZcxLG59LlwIANLPfMu6sRllzV0mKjOUmlEcSn0SDFU
w8rpymzh5NoCltSXUrxJjX3dejSOu7u4NscSxCroojtXGMimQmoqKVe9x0WTSL+nbruCoWihq9RK
ZOtacvyDFAhPSYOcA9V8tx92pE6+J6G00Ux/LVUQtYjI40S6icZ95iw67sKoKfdgPGxdc9CyLG4C
dd1HMUUk0pwxPrW4SSWEXSNktwUJbkKRREf3iCe6rhPArGRQFPQ24aDY0HG7LFVjFVjP5C/tsmzI
U3i7Rkq/mf029G/zRr7PTEicjfKXQIalImWeQg1H+/+BdM6VKBabnuxrW97lgWC7qFyrwQ9Z2ugk
/7P4o6wee2O4GcL40eh24jDMtNnOnaaJNxtQTI/9kCJjG/Ne9J1FljzOOIoRHHt+lsgMAVxXTO7O
0wPrV1EZGkVXPUVXxS5EOMVCIdfbyts5IPCktvwP1/BPS1NkRSfW3VD7WEKZeReP4jrgKuh2gpoL
yIyPcmyDNuyA3mW7LdbhOnrv0b2cfx9fntS/vmMCtLCirA+yBu/R6W+Wcd/P0iGMgeUXUzrt8uhy
L4/IElZP7jNn5W4k76ZCCEUBOLVoFdz/1zM7iXQ9MwrKIMWgurFquxlFtZChvxN3yLHb4arZ6o/1
kpoVQqMlMLrialgO+WKeIVo+fSGfL/E49Ufe36BeonU9HzISQbgHf0+dZfFNoounhycWhhLgiugu
I8/+bL2rt9YmXnqrobXRhl4rM5HABFn758fwSJPGGIRulMnOlpuiacjcl0+j1rm0oZIT/Gp2o94g
3G+5rWzIRpNlHkWdY8LehbfXdl8frgtBlw4W7R9fMOX4y/uuoyOdL/Co3SpGtfdLbWuY1caU0CDs
xNXX5ibZkLMRT+k0vcZXXS2WyidocFeRHNLx/iKo5hq6gEUno7ssp1wGiHcWjz2vkQBP9/UXXFz/
owGPCbij9Ycx1un7tOcDqEwa3XNipNc1KsuF/bWdMXo5O2FHdiYbXiyLtKDmAaU17X5uMiyG6LuU
CTOBxtxoJjGUZLRpFJlD+eT3ZHkzrmTFOchaROw8l8i6MCD63VWI6lAFolF74pM6dTBEI6jLpyC7
d93E9kqkAMM5Vp0L+/HEymR5Gg8YCLx75VMf7Qu1WgZCd+ebzSpxw0VVqe9fL9Kkv/ZzO45N/KBL
qd+f68bFjgu5q4C50RvIz3Jnx/l6lDi1bOVmZAsLs4WKHDv6rvZj/v1r6xe8/LHxqXycCFSjluSK
sQaYU3x7MF++tnBhe5xYmKxZO/hR7YVYUJ0rQSCUrFcxFNxiOhMETFgRzubRmixb6FZa4rUYaitl
ISAI7qTOzywBPNHFyjePYqQfJgsENRGm83w7TGVr5rxd3jj/XMlpR18UFkGdiGzPXBH2gX7b9xtE
06GlQS6lWH5O6//PQf6dvOHRDjvLQe5f41f/7fU48/j5L/6hUK39ZrHfyAvDTEfecYyv/qFQbZJB
RFsGFTq4NMcf/KlPLZm/wfsG/hpiNXhCUI7+S59a/43eDkW2EOdDd5BD+m9lHU8cMqoXo2g26Q94
rODvMKb+K9Lr3NFK0VnFFqVxqaXgO0cOcnrczk1MTkEWuZ0/mD1lzSzaD7G5H7vW45sGHMTRrN/9
cY0cZw5PffEfhsgeQQsAOweSWeNhOLrEeCXEJrB+h8Ck23dgYys8iJvPMVjOmZnE9ppYaYIqDc6q
qjfCKMHakBrznr8eyyeI/6+b8nMwBs1hIPDJgIp0uJwOBtlAOqdc0VsLh2RX/Bq9b3LQF/I6u6Fv
dZYpbpIX+cMe9xe7iozYyDdyak9XGieSMstbN+v2mfRlv5II8Xk3gU7aqHdjs1bzLDcwqkASaZM7
niPnn8Sgn19AEl2lyXHUgGD9Tr9AkIW8iczCWwe7aqkghBWDWi1+HxbJWn8OVw63T4+woPFKJXmf
LvttzlOn2ghL+d+tm0LLc/wh4w11tI9isD3EKLm31qQPS7jNg+daniPFPG/onBgZd9mxEWiPyl5h
tKPqTLiPr/PWLlaDLS4Jre/Nlf4k/HtJ1vMJHg/qkUmhMUchekzq12Nur/2/1J3HdtxM0qbvZfbo
A28WswFQQDl6K25wKImC9x5XPw/09d9DVfGoppezbfXHLKSJjIx4zWSP16Wv71Qb/c97/TDiO/Hf
o+PX7zSpwkBI0HHyPlnVoM2UBJUwJhNFZ4ABzmIHO8MxfBlDpEt50rleJmeG+rHIyVEUi5B28omC
pkyBmcPl3KTXMsjnDNZRctvfUbe7x+jBT2/X51Thpzf9o7m9jH9e98bJseXJQniG0EIr56x8Byq3
1EBceYb2Y5Yf0uGCftQXwWc1SqVbpdBzh5vz5wcakTn3U0oJRh+eLHNfzq8zdZu/x54vx+A+Mldx
w9VF4s8x5mXs8mKkdWD13Yq0WzZiJeNFGbcXEqTzyTKQOiNtXoED5xRjSwiN0CRF8bQ4cXlm3WIB
eCmsfDGGJlFKNTQW45ydUUGoRqIB/jqMlWNS00TrNOCwf5+xkwfcerQMHGwRrf63ytbJlPHc0JJQ
DjLPuAH4uT6XvVULRvTQFnm69Ob48pNoEMI1I0M/Q0MEYVADCZ6g5AvvJUU4QK8X0sbzK3t9ytAX
QXybSHi6iyfEhCaAz8COpzfDKICs7tauWtrpFybuy4EoYaGAjGQ5qn5/brUplWN0dMbEK/TJ1UsB
5OKvpHww08cLC7T+oT/PJV9k0N4110c9/Jk/B2q7zoyUhoGk3jZ9vKndCZtHZ9UUj+5XI7j8knXa
FxHewC8PYIwGkRXG/kk6YsVdWy+5nnirrDSxCEpGsBtQK7R+m2/TUroU4L/aGJ9HPIl+mjwbFEAZ
cTXFRWw2+baKeKzm2woYSrfY/z/E97UYczqxn8c8Kdaoi6JXOsBNLxOVBC2y+XlOq6MxdhSeQXh2
wI/tsCsPKLp7RjN4s0bLUplzhNp6hAtiVXT6NLiDqOlnqXq/FHFFqXmWL+jSXpiaU/MdaS7rfpiZ
GkvBG1x6KM0LseykhflPCFBkmdYNneuVnPnnDgM7YEVWwUR0LtZO6gzZXfi+1mWNTXlsj/VjB0fb
v1RC/OoAAWdARoGciX75yfRPVrc0w8JJ1cZmkwP97dFLLFU4M8IlYuEXlysb2hRh9a7vkjPZu8jS
Sy5ySCWrALbyEF93XvBmvEaOZEdecJxmO/RVm9wMG6lN6CSby+Iq50ZpTO3n33AWaNUoyGK+N9mF
W77SYbYxtwfAvFakBYA27XE8Ws90Ro1t4q3Hjd9l7FdlbOFWumR790Wa/ufvOYkrYZf3ST7ye7pX
8y7EJ0DYZDDx1kR1dXy8RMP7cht/WoL13z+lcFWtQg7JWQKlCB2ICDzXIudCqFyn8OxEfxrjZCND
wQPwPP+eYnMP6H0X7qhc2LK9Jv4X3eYujXaSlOLZWytqWaREyTUpbZ0idSyndrW9vk1v1Ev2Lee5
zZ/rdRKUY/x9E9mKU69q91X70Fo3RnLh+fBl4NcBQ/Cc5kGFgcWfi5QLKMaa0bonfqyvKNivePls
DQc6c2AnlKv1+0u+VV+Fgc9DnkT+JA8UTOcYMjRzx6jNzWKY9pzegAu9cGN/8VCkG2BQ0SDYwfA/
laQf6rJQU5WhNDvboQ9H42I6IpHirf436s+RnQ/uv91R3DW9bG+5l87cWnw526Cff8HJx3ZibiB2
wS84RDvrZrWxy1xxs97p/AAwmoF9nW0i2xauRuQFGj8kTFw4I+fbCO140hYRnyGo+KcQ0UqK1arv
xHXXihCcdQfe0NqeQIgYq9wBw7zCUe8vDHr+3XCrUehaNQ/JM09jvRpNcRioKggnF3go+v8JmtIw
rZByR9ztIfPzC4+N811lqshHYMUi07bXxJOJDrRK6zI9yjw1/zWFt+pY2XP7OOevf/+w8xSC70EL
l/uLxwZz+ud5Scx0yWO1ZRi/o80zbNc+5mVrgS9u6NUXgshGok4KeJoDAlsPqS+ocCuP1WuyM/3K
I5DeU321eAp7qoe5bOBcMun94opgWHR8NHwjcCA+1ZCW8nBC91PPfkc4vKKU7QrlGFHlljbLx2UZ
NwzTvzggny/JkwmVBK4JNVESrxSl6ibIo/bJrBbLzvqshuslzI7axx2pcH9XB0q7sbppdsyqOBgz
zpN5dWN282vQU7Q2xsI1cgFAsJRv6rzIbbhl1vo3YMTMyXaQo59W0qTXYdClfqzTfpcE5aoTyP+E
KoYqWFuZYwjjU9GrL31e3IZySv3GwASzGicvBfTjLFO/syZrF8/avJJY4CVCzLGkzCJzHOBvRCyL
2AGfkyzlNQz1Z0S2bqUeEM4SaYUdhknpZI3wrGTlrdgpmzGr7pPGTPZipr0lBnh+6HobfY5uWqmh
WJdqo7+kIjp3IIH1Tu5tKq7WXamiWxjJGyTcxq3SZDAOGpAmU1kduwnPTl2rQ7eUaYOE8nUx5B6B
nteKPDp1V0x2zTZ2a9XqbUVXviOy/ZBEsje3MuQq2rz2UKmvSTJEkHoMt4vq3kOIuTh0YX/fGO1z
Wyy/tDr6aNaYXTS9s9KC7L7Jt6PeXPXG+JyHPdyVZoQAkoLRCbNjri4HYUooqxZJuWkH403IKrrG
o+XDYb42g/G2G8kUar0/qEN1K0idYMsJfGstibpNpOqobud1uinrqrQnoR3szJQwN8oV4UZXtX1j
gRBdRHKAJeHmSgp8SfGUmowcN1gzO85L/2HCSbELJQ5v4i53ZQHepQA1pYyswFNLo3WqXnmt0XL1
Zl0JD0Mk+aUFimaZ9U0um04kxb7UUmfLh8YVwNGpUyp6paG/BboGYy4S0QeMvrcNTvKzNDyAfNU8
UwXeKqJ3uUNh8GrgiY++v3ljyckVQjvGNi+5G0CaiKM+O6MlR9u0HrwkTIStZlrLpq7IM/IwDRxT
X7xgpvcumH5cdL6cKK/4n/0S5Z4+LKpD02jldhcb4jYKqvuM0HwotfChjRKk10bEQ+oOdLdol8p8
q8rTDz0pMxo86eSA/VydboQUDBd2lZFANUqf+N8T0xN04edYG61dlHnkitFyWxvNt0ikwQ39+smw
YGlqRmc3RZQ52WSIO5YHT9ZRf2+7GEJk3glePw3YEgfzPm8F8b4vGwVKHVje3JzUj0mXErcKitgB
+wjKSswRpMgYLMvzfSlIrTOnVnQzNUivh33f74RSNJ/7eKzdbulVNo02Q2Qe3s26hLc9GbUdqlXi
T1MEoTkqnnV5mnc58klbOe99K1rSZ2VqaNDnybjlvfcBUHbCZlVLnFgUix3ykuOVkE+aP3XSceon
FIAiknYJInsljeo2q9QX7DHvuyh+r6b+1zxb932qbvNm3Esh0gkgjCK7kawS2h4Eoqgck31alltq
Gd9NrfjVLtK4G4bqV5lhydEXwbsGf3GYh6dRDjs3b7vnFn6uU1USLhcJQM9iuBIXCSXPOrU2ZgHw
qx8X3cutGXPWKqmc0gyCYxdgu5O0e0ssj0O/yok12s90tN77CNUtvch4gbSW6hjG1G/meNHtpmsE
XxlNAQW3Ifb6IXkXRmJIGE/PVjUcVNTX7NQaq22dddtpUB9jFWDNnCBE2+lOlUw+WwVO/PRLUANn
5BKxx0i6XUo88cAVpelw1WfSZhak3M7BMKmdwOOvUX4uQnNIxfm5CGXc7du7aJngXabzj6mV7HgB
t1wr9A+0HnBD50Rxf5j64rVJ5tLOpf4Asm2rC+khNl7a6K7JnwwY3FP7IJfyt4l3YcOvNhe7UlQv
zKanbm7f1QyHzFTL78YCKw0tTV4ntYdAW2abReLuiKj+Gsv0JurcN1LlRmP2mATwqypJe4iaaYsh
rrdEVekyacNWMMvnLjePYpGmthSL+3mChCbh7tAZ68PWoGWL5BN8wkz5VQz992qmQ60tsd8M0tuY
B09yXL0uUvYuZPT/lxArBRABkxssSuPoY7YvxIBtkz8pY4VQhpRej0CxIyF87IbpNgjqxBPZ2rbZ
VDeLYewWNa1tISN9b+pu2mYzWjbL0nlGT02syNq9nENmU8f7fkXgyUb0pAiJandCVbgmFA2ADhGC
6dDcm3lb5OUMS1fCvVYuQE8FUymD5e2+NRbg0pa7+jHpEj8r1eBDGwWSIrXr93KK4vMALhwPdz1y
VoBuoPXHBh2CzWyEpZ1itHm0FAjOQqF974VS8spJGO1yaXGy76GXCams2JysEc6zcpOlgPQQk2l8
HW1UW+u1R6kbXvBm8/jIH2XbAr0LIV5n6GunZuZokeDlIQ8LZKGcZLEeiiWZ7FmArW+QQfQz6D09
u5LSFEw0f7aUsm96lWyFXHiVCsF09WqEAWsCZM1LT8H2NgvbGhinKG46CVpl1Ta514QC8U/P9D35
BP0eo6CwpANHamKv0o1fYj//SowgdcYYiKDErbUtV8a7mbJFih4meLYURN9sSraM1zlayZRg7nav
FfLkiWPrqVPwIAnzj1rVpisCgT/nJUTv5U6Yx72sKYxM8SZX5PIa3uhtt2phFJXKrEWEKvlKyYZh
F8bycyEt8MLk/BnnWB+Xp4d6bJ6MgURPDpfQrXpxcFRL+IaEf0r3v73mggg2Q43HZKs3/I70bW4K
H0jsXZAl1xCWEWuvqp0gmATMPr1qG728SSyrtE2sYrdiv2R7odQ+zHy4zQckx62xUFbL2DuMH29n
OfoeyHHmLKP8PKGdAgGXvWehV+G26ZTZda8P0IOXyKlSbvvBEj8gT96BybmSSgRFFnGmkIML+4aW
tKMGeu2EVQVtKSeygU3YxWgHeBnojI0sTC9VqQwetMsMVHqv+0qc6zbaHD+NbKw3nVGGWyLBwYhE
TAsF8s6hjO9T8sukAVYVRpDYl5gr3OSyHOr1R9XwdXPI2FVipfbSKcdmjl46uup23Sa3JG5Ps5Vn
V63Vq26jyB9Z0jiTWR7aXHIlM9/nkYwCgYqOX6sqpAUoaSz6Iu6Mtr3GB1ZzprJLvB5C7M8sK4jb
2qAMwLijF3wHpSdRj5/LUbhLYdza+hDvo8WwaludxMoPh5FcOGxTWLf9da9qTl7IR5z9CkfKm5tZ
SR5rOPl22GqyA7XmrolK0Ruy8GeiaPdTGj4VtVA6TQZvsbccNRW/F5aqOqKRotEzqz3AYVwH4zxw
EqXsPFJbzVMH4U4Vs++qgaCcskg3qVRUtjnoe3RgaWOYqydqm4u2OZL85ehyRAJS22KBPgTkfXvI
4oSkKPneB8bgQvC7VtToblrCrTmKmlPL444tcVeUw0cWzPdGLN5ElXzLrffQaFZmZxr0hiJZbgig
1EwrsbTlpTkq0eAXcvXSGVNOQKS20aTIsoQB/OgibuxiKgFThyhXFG0r2GMD2d0cNAehnV1nRJDQ
g1etiwonl4aNIKvXZhEcEkDRpCAxAunm0UjVZ6GxfljZnOMI319FFoSYWI/2yoAlpzlfSQ1dvRTs
M80RqlJB9StZDAqQBlyMsKfDWIv3ssUS12U8OuE8HWbZ2md66kZAwNxAwk5D6OsHUy1udSXm3Y6g
g00N+l2pk2NgxFzWy9aa5EOSagVUo6hzm356mtRGcYZs+GWoY+zCHCLrD7MciZYAaUMFwf98MEpS
m9oXtMYbq/awqONzMJg0T6pOdSop/R62zV3TRgM3E24JetwGt02XLhsp4D62SpZWiLC/ETQpc7qs
+h6E9fWQpG45RS9LVz2mFrlNPZq7Tmk0p43HSXFzzegPQVu6GaR510ioO8nmTyHi2AtpV3mVIQ32
bBpvuoC/Y2U1j8rCc2TBxWyPyJGGPiq+mlRhcC+Ad+2UYoehWspLBLEiRkyVb0MuiF7WpV5sjpup
GJ7LQOtsEmQUFhI9vDI0Z6FF5gpTVriFOkn7sK9yDoqau7Fk1fspSEDbj37dkqoOWuMOoygd5Nxw
eTmxd9NDIZuIKCTvVlx+NG2mInjT1nulTlso9MPHGIGRbfsSqY5JcrQM9FlpkmigvuxIarZsc0uD
M0Ju3qSKr5XxjZ7X+n1pGPtBs1AYl9HAMIP8MW96TyvD6zKrXsK09rLA0hylHNxEzSYv0jIYZko4
7STId5smEEJX09PKBSuW20HTS66aDoMjK5ZKz4pbC21xyUlkomBe6FyGNQUwEd89tnhqeFFkGk+9
Lj4IzXg3BMjYhIHV7zCx9vIkOiB9xIqnZXYlS8D0kyRGrUHMls0oa+3Rmo0bZCXbg5lNnLSiX5Ad
0nk4kz7WeoxWwzh11OO7aPnG56jbstIPpaTUNjxHq3bJjgU4CNywDoUsGa+K2fgBMT/1hjBOjnnb
py+mHnJ5mgKOU6k64jYnZYd8SHsSPHaaWsQ8knFotbU5VreGYf7sdeOj7uajIBmCk8pi+VBDkRiV
cn4Wu+y9nKMBcEx1CVR/gkv8d4uFGhg1N1AFZ444saqEiYprFBiVgapf5JRP9b71jXuDqn+xiV1r
FTZ0w4uyjV+WHHEW/5+RTyHwCw/Dtu0ZWXrgfR/dKp68oZ3ngk500HOwdRD4w1bDMFZ5C25kV9w2
o20yZbv/tlS2lq//7+84Qek0EOUCcS0tr6iR1k/9f8pWl7pKX9SsGAf0kUTnEvrrKRZHmTtTCCLr
dzOr8X73Na61jeSLr/XjuLtcmzuvp9KfZxzMRRGthI/3ZwkwDBIz6hta2jRptwUPrH5BdHTa/n32
vqzMfx5mbUZ8ap+g7BBpSUyzIdmt1wB3HCVjmDwbgxh1u/oBXC7HfYkN+FSbPy3btlGo86hlzdoN
Et8ObXvI/Oyb1XaErrP2+PePPK8Sr/X5/3QfTrHrUxlChCkYLq1Su0ATTruED7k0wsli9TkKaCFK
KF4RPufVXatcap1/tRs+f8LJMhngZ7pu7UAhsuuaOuyZ6DXPLlSdL33FSecO0nRaoB1Gs5zyg0yp
wxIubbf1T5x20j5/x/oTPm03EvYmzxWGKI7xvXRcrcR/Aw7wBaKZFrqXRN3P6/V/Lv06r5/G61PU
s8SG7mCKz6RVPeTZD6UmRCEq9vc9dkLR+CcSf/6yk65dYVnhJEl8GTJN2o3uD8cIvopw3Rzs1fvI
8JfRteBn0AO+2AM9gVWfD37SX8P+LY3kmM8sjvNmNZvpvYUGZedfJsZc2iQnlfRMMtK8Gxkqn8wD
6oqy3ctBfamltv7gv+2TkyZ+ZclTEDccKGFr3cjpdihtxXtLAltxw33gvrwsNJVGCC8Wfl565li+
WdoI6qziyIKr/Pz74l44fb8bgJ92kZQ1srqs05uFoa8nLZpFGoy9S6Iul4Y5iSJFsOgINjLMyjmN
4Fq3lZuKFyAxX2IWPm3U3//+6WNaoQ4CE3tCL8O3m/4rFnqbglnVNmu70gARiAofsMulQYKU9p3o
Nk7hX5J9vvgzToJNkKux2a59+5VREf0M0UAPN/FVZ8+esA92MOj2CFS6WEBuQs84mleXEodLs30S
iiaji4a5Yh541Prq9KoGcFTlCxiYLyC8fwSg30zCT7OdW6hENOI62zurcdtNuR0dJHsgKEIlpwDu
xit3q2mgt9r57ihtks1siy8kSi0gs4uGRhfi4e+f++nnaH1rCUhlkcV08Erb/Bhl4UEssn00Nf99
q1QzVBS3dVzTdCDbf4ZeUPyIMfYkMJIMDodqyggxbWie12LC34/nV21MnVaiIlkIhig0FP8cahH1
f8ekyauf501zEyOUsCai7aPs/XOxXNq/52HQ1GkEM5oILZ3U+88h2wLNM4z+cs+od5n4o7zEvDzv
AGMsryPPA+rUOPdkb41IScd6LDxxH24LL/UlP9oy2oXs+Yubw1r7y3i1gEUGHryekk8bYqx7XuFG
UHjGwwzYpL4y7tcjqHvyy6UU+otPWvGG9H2ZNPrnJ0OVul6ZdY9yKyByFELposZ3g2Ggx7jTcnqd
yOSml1Ka8/3O5wFMAJTAep0t06RGPcbaA+8j7T5A/AxlwY0Q55sqv//7Hjy/sNaBDFUCpw/9+FQ4
wwrDWB2RbPYWRXMDTB5pq6NtMtlUHraKFF6AW5wFL9rmuJFxsFAIIX8/CV5NwfM2VIWSpqDoRUPq
h7ryJsvxfz+MAuVmBYgC5rVOAZtLNIWdSvLsSWVlGyi/WdSfUvnp73N3tjEwpPg8ysnxLYWkrKVZ
q/7zhGs2616/JOt1dmRh7jGMCGqDOuSZSQRVzhB5Hjn3gmWHxuIvqeo+/v4h54GIIVZ/EYUji++v
dpKHpVlB699ICh42JnL/i0tjwAsKR9tYPvyMQ01r/mKOe/6GW0dFxGuFAarn2ORYEudCK4kVq3LY
ChgLsRAB4jq65e3gZ365US6FjS/23x9DnmS7TdmrdZWhwY20+q/olqf/3roWnlcOg7hVDzpAxEs6
JWdHma9cSTCwSjEvYXL/jFRirIV02xccKBL0Tymboa05T60diQPi0Uv98ve1/GK3wDIzTXxFQJTz
9v9zuDiLhZ7iPMLm7VHpP+KLBnxnkBRgN0BuwFFwYXGFrKfiU+SVOgvOBu7TvLwDf83ZW3BiWN8A
Kfz7l3yxVp8HOhWWUxAsnzsBToEVH6MWldTmqkqf/9sx6DpIkPbQplKQqTq5DlFuXRDr1UovoMYb
625tXonIg/59kN8P9T9eBVS4UM0l5HEtEmpPRgmXvm6VBbH5bNfttIO5U29MnB/xuf/+95HOFx9O
osKpkqkaQMg4OcdTIHQK8HiMI4zvyXBbB//8/f+KGPr/m+wcofPTJJ5RPq/eQZsUcd0TM/+Rsdv9
/N//6/d/9G/Wpy7+i2uYMiWvD5QcWcv/sD516V8yq0oxnKOtsPH5p//hfar/wvDOkC0YU1BifjMv
/i03t6rNrRRNS+MKpDSHgN2Jutzf1OZOq1IKHF8TSgTMGOTO5DO1OcrJcZyho+uuxjtIKG8xifEH
YNurcselaHYatM9GO4mg2ozabhdFBW8CrqLjymYMvNifgEuGjvkCXcr9tBy3/xyTv3BB1wEtBZyV
ijYpvp+n8RPvN0FvRiHHaYBuXviCh8LGiH/8fRDpJA86G+Xks+ouV6wA1W+3ep33xo/xfXlsQVv5
gRts02gj3Bn7ZdM/RG+X2SVrRP4UHc6GPjm0KIoDFUBxwB2dBcYm3Zq9uFvhp8mWSrh3CfH6W/vk
b+OdpC3GMIT839cJXb1hH1un9KedADIUcJud+Mlufl55T8Oh+p6YvPRq1/CD1xAs97Q3NHirpZf5
+NIkFw1XTySzyObXtSYtBF3JVj4LlGo+LpbVMhWdO7gBHh7eKhCL6s8OuWGsFDfBofH7bbn9++qf
XNH/DMtTj2cYYVMUT+Kz1ZdAFGeGDeEURVFAUeZNpY3bF4b/95EQozyJ0f8eTDFhNYri+f05tEXS
yTkHCPzZVaRbrjE/VsLixNFrIT2P868seg6Tj8EUvCKhrBG/hUOB/vVDCv4hajeDAt7knXseJNvt
gtjxMh/FHD1qRbcB7Kj1csXLAnEJ471Da1oqpQOAL69J+0NRxbcaULo2xnci/hnnaLFYrZeIOA+N
9ZUy/poN2BYRsIvUBHJKLlhEm3ngkUP3DqCW21q5L08PyOTZShC5fKMty939LJOrlZOt1QlKjpld
TlsuXDw/3idI3NpMsU20tulvQOFxDmiaajgXzKGNUYttgi5cxnEndY9NnmzbAtnLpnYzqmhlWngJ
Pid9R+93ei/yEZjJR7Wkb5L+s03Qw9RBq1jofkUBKABkvOYaQxZFxsYdlS9tvKlF5XpKNFsQY7uX
DiHg13z+qfAb1RkiZH8PLnrXmbcpBiGC3PmzHji5RhtIEQ6IxaMS9qgr1k1ranQERfTbEtWf0uBB
bywgtXR5uxh9u00pvQhQ1DNgIYaRPU9zeZRABGYtNtYT6itlt63K2g2C+T2VBG8ScZ+Jt/Cqdl2f
2pkSo72PksMwHotyuo6LBuZPu6mbdrMk5TEuDDsKFXdOlgMK4veyKvgxtiXTWLrKBHq8oIg4Jbxy
xKtWOurpt9nMt3li7mJTdKNktKcmcHUwv2H+bLDXRgazEhO3tF86Gt86uDRRNWh+S9d5I7p996OV
RxuoijfIjWMZ4bHRY7ebMD5RZS8QtXvVLNx0+KnAwZIzWuIImuuh4ESNZifl+yT129X+mdKHGyQH
sqKDqISuoT8FKIyJ4DNrxXxvhBa87QQ8YrEtoCRF9YF06lHBaWQCk2sOI6DF18QcvRDPH7E4qpl1
ra5m6HN5CFH/jZJ+zyIdJbj7olaCQrtvzBAhx/GmQoa+FV+XMPOXEgRebTzJc+vWy0FvzG0ZRN5I
rteF7LP6W9dZewv80ASQtG4PISVvPD78RTEx6Vhg6MhUxyPbjNCaj++UDtLzvDwq9eAu1RbRfVvu
X5UhoaOM9HjxKIAFUtpDQiWyl7I7XLNdy3yMJJwi1XZn4C00YBlfSGALGxBgOYx8bW/MTqe91rIn
AB1R9MUeYx4KoBUjML7TvKqo1U6a9/tKCXdpsGzmCDW3UfSaFZ/TISul/Bi6YSMKFMWi2V1mdNPS
HB8xtnlq7PupdPJ88TX92lSuBlA7mtHQVA5ctZBdRc7tuBTdStH2E34oStm7DazkaoxoP4OJ0zXY
tqCb34TEuFMb1YlMRMOq9gpA6ibWRL/Vctca4qu5eBB0hOnr/iXmvIwdOqramyi/gqhZkWv7FBn8
KP+QBireGSYc2rgFIIZDbub2tJ7BKnVBdzQDjPwsGQiRtJEApKvR4FopeBDlYZHMayvEE6vEPsDc
1/V0DEXdrWLNXoyfcYwWIXQqkdajNr2EwKST8SMKchuI7kaYvmtBvyMqOKir2pQFtnQBXHGUtouh
u1YreOgEYw/wVhcQz8uWBr7kAHT3JfCCAYp9kpnYk/hcxd/rMPHH+jqovw/to0TpRGc1JRNkUaz6
oqB+E0UceMgk+moLMmSSxs2iPAyGte/lxcFnZqOBhKwTxVbDYSP3rJ323AbaXpUDd8IFMs0CD11J
t61TJ+vhIAPT4aawCaM6kISlKq5CjQ0YAzDT0l0/pwdj6jwVXwTMRFjfwlZ6YIwxoXI+yiixFvPN
UF1N1VYYrS3+c5sCpwo6i8ZymJTQzusjcW2DtagtqY+D4GsjEHQmoilvLViosy57rUklAAh0J4mv
kwZsQorQ1M12GpbPRpPsB2mvxQYhBIxdvOwt8xtS8E4Ad7SuAKcUs18U+VUG7rnUTAe5cux0mKY8
Q7S/3hrQkOoOb7oyd5vlQ8C9BaD5NDebDMSkpvkGAM2pN0GET14w4QaK3wZEAKCfxCDBbhWltLsq
uTZy1IFL0JQGBoVB9j72pBRh9D3OBW+cwL4rmTNLV5OY2tZSX8267i5S56x4khEUe6FLdjMZbiNQ
9ub3N0trxwAn1OUpn2MWSrTV4FvbxAdBvB3g7YfdTY82fz3ttC51m/TGSBcYDD3iiokPDhbG9eR0
yQviLDepkG30Xt9C39hPEnh1/ngocjGZBLy5O4qK4UdS7s/sASt77tF+tvKtNBl2V2ITYj6m8QjQ
SbDuhrzYGcFCZ5X5rNLe7gfRTsWItBufiFmwS9ClrbVRJ45LmHp1adqI0PoZ+BEN67JmavzOuolh
a0RjfDtZT4Kp2I2RuUgMs+M38pxeE3h8jJSOZf6BnqyDIYizhKUTTRWY1HpjxvoBYdVWEzeLfh/w
beZQOKFV+EHeOxLg/FGsvHIxrg1h8iz5dmRbhJruzzNAnPamSjy9aNxChz6SFGwcYd8agh0L11oA
K1KivYrWZAl9Mak2k97vR+lerI3dFKabCXcRjUsySOYr0NL71BIO49zuiyI7KOVT1CdU8EdbKFNP
mJhc5QWInl3p8DykxhX7ctsuNxTxDqFC1yJUbTOjrit00DEAkaW9PwwTMGX8ZUfuT1ndFlNgU3ex
4zH2Qim+Apjvo2YI7cjcioBZKQB5hpF+GIhT5mFyCEZj27UkMlPgLlgty/VkF/qHEcS+XGIU0bgA
ffd9CXFheegly9UEzY8DlAqL5aO2ejdBx8VSExvjN5cA3CpA51EozZK7bjZ2WnmzpDMknCu5vO2G
wcagG/xPd1jQewONWpkzxwy7sfpFNw9jPfhjGMBs6Z0Oh3R86q7MmqmenuLecLU23UvqXmtxK0tH
/pVPFb5F5V5WMTEDcIlg+T6A6tOZL7n+ZoQgk2ZuYzG8ncLstoz6zVKn75noL43TFK9x+1ZW2mZQ
VXfSrtUaogjQwKsFXkSS7SSDis7MQyMFAGTRN6oDa190vddW7e1gdHYJZDkMvjfzsh+CB+4SV2ow
Nhnx0Qq+yfqPLPuR52/Con1MEhyV1tgrk2oDnHKElaASCZj0BFcFAOapM0Y6ON02NtPdel3XFHzS
RXGyyHLFJNgpBKzVYck0R9IyAkiX2kNk2b0hX1fA+xpAr3MauxlZKlz3twn+SjXyYBr7ftOmOqeW
qmUiu7HykeUo3camM0Sa+3+4O5PttrFsTb/KXTW+yELfrFU1IQD2pERZtmVPsCzJQt/3ePr7QRHO
kGiGmJmzqhhE2CGRBzjt3vv8TSp2q7ypnDCoXLy1HCN5GdKZn4Wnl/800+hzwU5xSemJRxC3Fc3S
6Ypmp0ed2xkpgXm6SzEqS+Rh34/mkpMa9x5Ju5OE0A6jCtIK0S/BHznTIh4rWxKsbZ48G8WqlQ+g
vxdtvEIIc2Hp4dryZBtp5l2KIPII7clMZaLb6KQK0jclidZtZNz5vr+pS9nxLTKCMuTouNWsjZhH
R9CQS8k8SQQhMMo3ujWu06DbhlF032nytksKd1ROQV4u8nCv9NYOdV8t4ixD3QQU8DoMlJU31ilN
N3eCbBy8eHiS5WIdxwF3iDvsCZ1AQ2FV7KH1pCuhDu/Qrf8RlNPa88EH1lK+8WPpc5ZbixK0pDeN
rlWYDr7Kw8LM6pVVPo1ltSsCwRnB5Ee+cKgUTKo1jjiUqxZtE6GqLh6E1nMzXBT7wsfASpM3VhQW
C46XtSlJi0woV7khLLFsXFEKOvnSnVAltqyBgBiUY0+AJsfDD8wlMfqbNtkIccAo9EMq4BxVo+Fi
fQlIwtQnwgzXbL8a2P7pQARDH9jrU64+dhidtf3aB/kX9u26V1IHtzRBaJaKXzlB2y/jXLxrdeDL
onGjetra1KN16emf0BhFwPjWan1cC5sClF6/FbP+8zg9W0m3Nqz6DilADxs1nYimFJIZiL9ry+nO
DAb2d/9WHpWXSRLXKA8vRQOt3fQpLnQBQK/qipLx3ZfbpYj9YuyHp1ZKD2oIawczMGMANdu3A8eR
2eG57d9OaqE4WbzV8Ooz8FJaxPFnT7wHBekIhewkXbz2Vd657qUfJp4G6HC6YfmthvXD0fDZI+JH
mWYNOWbRDnujSR5awi84U5uqKDCjn+wqp4gFKwRqUZgJtmA0+UJMv9dMl354KaDNNQnHS/jgNYfY
9Ny4+IQL6PfJZxW2j4mIpwwIegXgdF7V3/1mWFhht9SSH16DtkssIrDs4YLF1maUzc/R1J4EoMRD
8LNFoVPM2Uo9HAKndln6n80OOPMgA+4MHyfPnI0IXDS2nwL1Z97/7FtYOoqDceWOA4edx2YkWc63
mndQT1bv2yBh7ZaUSxW/zrO1Hh8zRXdz9UcbPfTkfwqMvKg9KOrEVogmY8ZxoOW2jhh20O9GE29F
MdyHsQwsvXLHCVFpBcritBQ8zy68L1Km7SedRE3V3VB/HtLOxuZy1asYLqhZZue6ZFODXklw29Q6
Wqn4e9XaDwNwK4ktlInPhTwspupW7FVbataS9SzBDzSTnpFUHVS0joMoHIZMW/c+qhCpv2GZLWIl
XYykHwtxtGzPOo45Auc6qJcYiG00Rm7VJQ7Fe1FJH3DUIkBpFpIUuqDZF2nUODK7RW0soyzY+RZW
K+2+jW5rpEY0fuAPcANwDg4mCovTN7kFXyEgKGDkC7WlOKRGdsY1tu9PkE48ZTF031KV+Ku3c+/H
hHZ2iaJ3FoFwTZ1J/m70gwuXUsOwW2b71VFBUjsDOe4fBv6vuLA7imata/giOEx0dlBsM/iqYf9V
AGuitsEiDprbAvsAGCnmyhJl8obT5IX3XvxNzVZ+8SymYPThdoXTT7UtMSqEitYYKwXyi8kWPOKQ
1eqNWxoZDFfcnvttlnsuTpY22F8kIy3orNGhMmQeN15XE5YQHtTiAJWrid3KD1Zm/cXXhhvdqw6e
nO0GkOQgQQhEWUyk67NhbJs9S77EFFM4qQqsKnN2zqhjdsBubKqVIZ8aGJt16G07tr/GL9gYrIMG
ZQ53jo0FXEWmcAxBI3wxzaOUPgRWYGMw4fZS9C3p2eUD5IIj72BJN0m1KXyQ7Wbi6JZgw/SyBS9f
1nJ2D7XDYZSsfA+zxS6wkCyL5phDq51imWjLWki9Duw+c+RY36norfusRLl4quL8Vm6olMi3Yqmz
t5AOtl8Hb0KknTlfCNuCa8oKOHsBkaOO5JOH1n8v1UtdT7YNLNjO1BYaZ8xkEc3/MP2npjSXHNqe
UOw6LdvEgFb0BCi8DsVSJlXix6nVnpRk1YrRwSr7W8/cxEN8D/jALbWfntnafSWjmhXCrlJI3GGQ
JBR2JlxtOTpktWL2fQb19akBR57X+npi8o8eNR54EBGDSjwRlQrVDMsOx8adZJ2UvXNVAQ1i/5ue
modAnBOOT+XETpH2G4DaFSm5KR9iaVyNOL2pEL/0FKi41y0kjq/Bg8QREDr09Y3Fdgp1yU1yXJA1
mm5gX0/sp/JdHn1v1GwjBI9T81OHspfCtkWVbOnjSRz3t1209k3MsMx7rY3doKoXRWisLXJjwa+p
OaQHaXqqzOwexxgbBsRKqx+ThEfpCoy9UbAOu0WfRkcxeAmrL1lGVdIKVlrKydgvyjpfwKy2jRp9
5yZ46GW4Zs9S2LtZrTiJYGAk90Mu5U3S3QR6twghZintJgErmqfihjuNpcUEJvD+XKWZPcLK0OVd
r1bLVt/nxUoxBieb+T3UOMoGBRk2FiuoFimui2P1VHjG2hh2QfVVDu+G/htc+GNswt0DUokrrXAS
MODAnfdWUbp1Y+KtmZNd5LgOJCz6FiOaaOp2Oe4RqhisSYCPYYomWLiRRXLRPqKaJt0nNWB1bean
HDqyQhnh/IFMWkAvKCMwVJEs9p6LaeauqltZgUPZQcE1dlZWkmhTpJyoLIrwxcRm30Xb1OJORVfu
qlHBnam8mTx2JwMkm6WcLCHYFliqaNQ1PUm/UQprbZmukYd2kn9K/aMm1a5kFc4w5K6aJG6MH2CD
hk+f3Jip+k1IkLMxUa/y9W1mQQ9sxb3HmdSbT/kkr9L0W1oQ7JrWohpNmBHKNqyCDdgbtg/vKzZn
jhSEbgQ9yJDVbd8bMIXNW6tRt6IqHgMdu1kQWbqen8pc/CRVrdP7gwMIcS037Q3XN8QDQW/YsYhg
aFJGB8ESNmUiHDqxOipBZZfF16wiH5GMfVwcDYgeQmYtcn1c5xKDhY2fT7CuFwuB6m6v5W6JtSgE
PdOrF40iLSS5W8lQBUvp2ZrMp16o3FJP1oNwmvyXhEoUQo1uOMuJwr8Ou5LnipdKh4ogmzWOCE45
pHY7KYfCqJdNYLgJ+ismkgSFXpBDf/c9bYUvjJ1V3XboCrtuasKd5sYqHv0h2mmUwDgTl4AhsQwv
FlHx0EePocYANNiGe7IL3Z9ShYSLOpbRVbLu1J8dbqMl9RsLHZvuaA6pa4ifQv1G1gq3rKGVjk8G
CjcjO8mQ6o6kl3gpJDu9xPhVKtZQpAn9mZYAeRDuGlh+KWqpAYHsnZxB64v7I9Ud3QxulPimbPpl
Pz73kGktk33COqJEsM4s1nCfLPPqWxkchO5eUfwVjkquCp+yjnGvMCBNeXdZLpz0PN2z5wNOdmrI
wwqQbgVyeiiQTpfdLlFlNwopH+FeCeuMZEDiUqJaca0DExqML+U8oSEb65Vdwd4epJhNKEAliaet
PFxWwkwC+4nns+tPT0aAVKmiujG3JRhOloQgofVVxZaUc1qR9y0OS4O05vCZN+T7jLJdNfqrKW2X
MemXFyfrsIbWlmM8ahnZnQU23B/nY8R7UTpzbWIWGrJKBQq841xx6tutFz9BSlr4pGrB8LmvY7cE
0qoI6PjDzuoh0tUiatblqUfpcEqiW7+TbDhmr/XcdoruarY23xyWpBefqlk/gGSkiuBWIqnQRI8A
zNxE6QhoMRId91b9pHOzlSBtrrODqREJJZkptNYFHqRODqOtpFwBhMDRImCtcFZ4o1VdPDbeIfKf
9B5bJ1HG2hLTa0AmA0Nv5POHmLVKY+sIwGITzLVJAWE12slGDFsyty2BO5GkcrvePJplszR7eJuZ
sVYzEpneTL5kxYRmwniX64+FgVqB/0PO0+dCFx9MWNsh8WtExVugPFkaUe1YmUr+5jtRXhHuvsT1
XSeEq4bXkuT7CJ2Spmt3UU9OWYzIgsT0RWVQorwlNton/g8dMOLHV21n8JHXezYENk1u7nGL+U0n
sBfw165NrjnH3tw2+XNfaKtSvSJGd45D/K2V+bbvDRpm0PtJA20GPVxvXUbL1vy7XqEEzVtqdCFG
d8uygo9FF9R6cQ3PdOky8e1LnoGLpElRNG++uUQEh+KNHTzN16X9Mr3XOUpnk6f11C8+7thrbZ5d
lcs61mtdxJLMqUcrxdcwP/0HDegarDBugnWy7Pd96gtd4xtFnjliMWIc/nkKHz5u4Bzv9seovWkB
2MbbUasFRKcCkRaUm9nZMXG4gHKtQ7fNdtJWccW19E1YftzmxV4zTBMZTjSLZPXsll9DxqQoUdxC
IERdjx5pMLPi4ybOuV5/vNabNs5u9kskAgDF0saMTZ+QlapzW7C5mMCDBA/55pdZ5d86HV6e/m9a
PAOD4cCup11LiwQeZFuL2f2zxuK0JCzeXUO+z49/Dlyw/mpsxvW8HTWTW9W0xfrJyRLjU0b8Ow0N
CpDjolFrO6EEVmIm/XGXXoKF4FyCIaSE9Oxv+DBRa/ypG5sMoaDqNoJCjwW4LdfRrdcT3oY3H7c2
99ZvL/imtbNpWRVdIbZ9Na/mZpMhn6Ws6s2/YAP0O94BFXvVwC4PuAWSZ2ejJnRRL+VNmjsURB6k
pWpj/TSsm93MoZM33qZ0Zi4k8pPjDVLyiFgjE77myqFwiO/D+t+ftjwOOpugQKEEaedLQ7Aq0ega
RENmAIxqZw5BgQmxrneqRXNIQBpeQ2H8PqyGCMRLNyQ0pjEpPNthhJDruaKcs89e32ijtcSk0x2p
oHimvmpo0/Bd3Khx3VTdinvFIAzuYVguZu61mdQ3U/UsGlc2iAvgl/cPdTb6Fmn/2FU8lHYzpo5O
rWIxcwzD1fgQfMHKLbobvszQm+H241l3aTa87YwZn/TmCNPqKPGLfO4MKv4KCkkihIde1xc1b/5x
UxdgVvM7qpLIMga/f86gTHNJlD11nHco7Uk9xdjiZcvh6yxsGxxxqOSudYFvzlVxyt9X1rt2z6mU
pidlCex4ppbcbUX/a5MmW7/f++m3mFJfPkgAHq5xHy9Psn++6+ve+aZf89TS6zGjTQG0SSy2C6kp
bVV4Fgdxl4jXjrR5drzfO96/4dns6RIll5Hp5QKtCp0uuk3M54j8XAyURaRAl8pfgNu7Tccqbk3H
Gvxra+r3eIsHgDgzb5MzeGvujjev2wKf1fVGmWFsMM+fVSBk5aF7LHbDybvxWjtfUsS4umjmlfrb
a5uSBg3EAG10Lkov6rnWqj2taqQ3TbCLK8/WBXk5ND+1wXcTP3V986mZUttSrqmD/n4e8cZv2j6L
/RAq8H0ltTJnwOJ7fJkZjN4t5ZVoSfa8aMBeAYlsb3tzYTmUPj9eSq+4x9/f3FRBpcpQbs7FCCkM
DL4n6/PROy0NNF3rhexWn6Kb1GXc85/SLrWfZlgmFj/6GlBz2PPfZCuujdtrrKKLY2/+81mss5MZ
DVETORqexWhhYQ+dowfHSrqGPb24oCy2bEqxqgVC8P0MGzC17VVPZYqHxlEstaVE7k8BRNEjuzbu
Pu7f3+O12Y4PPTV4PwB4fzPli4ACdBONicJRMduFXjdXzr1L++4rUFvhH+TZz15HG7shRjgkc8po
UyA0pinqMfGMLXR95z94FxlI+J8tncWFQiQlKVty5nT6nUXcpCHl9XELr91xPhsRF0D7D8cRRB3O
DpFKxHAksHgZ+FOuBm60GUQ7ALblNbci2J2QEno0OrLUryogPqznbZS+VCLGqNLNKFKFlDTqdsxS
39r4+t7S7j0geUE1Ufv5xPm0ADR6X2jmpq3jTdaPVwK9i4Px5vnP1rJWFENfd6xluaamAHTNSwSq
6feWFVxp6dIsfttT81p6s09aSi3qauUBBnvFGyC1REEeg81hCNdlceVYuLQwZZRfVXzS5d8JAY3O
/tRaQe5U5o++24OBtesqvjKR5Xlwfxv8N62czS9xjAKqpbQir+Qtd4FrwK03EwbfKOQjzFo9Yk7a
rNslVzgrFPmWQfV54IbnKkv0Ql43p1Z/ve5ZYFvA8RDqhgeZhfr9XXY/s4pyO3uc6xB25qbLEP2j
9cdz/1JsoYhA/XUDKpNmnDWq4mGUqwlRe7dsNv+6kseleQPdTJv95AHPnp+vXQXgJZHKnLS7XYTx
z4A5U0Rbb659lvWVSXpp3igw9aByYuwBX/T9JJUME12fMs65gMFVLWsXeXVS5fzKxLlAXTBgVAL5
5v7cVIAlv28mq43eCzN/Hq/ebW7Leax2M/Td243raxn4OXWb9JjWsCzEUQYDEUU/i/qHOkd7q0Ja
Sbnx0BniIpEYRQNVtaCmuecCEsl3H9ADAPf6kXQncNX1fzhJFUMVCXVnRt/5YyCjm6N5J8xZXrep
f3ab2IVBTppegOi20W6yfQqFVzboi9mFMvuT6bjZiBack3fbTq5KXV+0HNH91lxNTnlKvw+78ifw
z0XrFEehdYRboNpXTp5La0OFYSUhdQPL+bVi8WazqydMIoTm9V09FOjj1bCtEZ2pr3C2L4DqDfjM
pmXCz7GgEp693ej3flWFbN+UMbE9XafbeKWIEBbkh1mcZbq1Nte8W662Kb/vUSZZrZUFbU5cmOzj
tbLLbdMZkGNblJuZfRNeVSu/tAe8fc2z9TJqYBmGgpRCa0unUC2gTg+CLKJd+Dim+rXVebE1OLrE
8rryu4P81NdNUfYDYp6OSSa+UdYFqsXSwnehguATnN1pdvdZxUQYJNjm4031YqbIqfXPxs/OlCRt
Ec0yCCja5GdQUlDNskU9nZA8ds0Jsb9WBkJ2MPLhe1Ueq7Z+MvV4L8M0CKP7odxVkXZlS7wUEKoK
t124Zhj4pJxtiaVupXEw0veZ165ayZ9VQa/1+Dxlzg9SKGHsiNSb2OvPxhckIVfj5pQT0/cJ4Tzs
VHQtoiO4KPtfcHy52Nwc4vJaosKO9H4GF36gJBPbupO+qCd9C9xxbe79TfVlRL/i6ojOD//by6EM
AIuLE4Wt6H1rCBEWpYa6tWMe5ppTbQ94JLfLfCMvIle4Ti+en/6j9s4GzFBTwfQ09h79UG3a1bDD
kXmyx32z+k8iAOyIdFjMs0HVOYsUebag82SOMaXHkRMQGaSJDkRNzWVMMnxPp9JR0umKIMrFYIcT
GgE1ggKLY/p9fxLIh2muMVmA1QJP0HDZ69b507SVtuH9yDm2EP8V1valSPlts/PP32zpUjQije2x
MPXv+ql/EW5AXGuvlhGM5kPGH4+Aza96l19qFrEM0ZIxfYKiNW9Wb5otSrEyBpU+FvIT97DkF3cJ
0KnWuOYrcimanSMfWZrTMoq/Z6siEQqpbRAuJJ4jpf9uLbm7+5l8HW9MPJ+gMixnQ5xxB2S1WYWO
4VhrIIvBlfN6HryzyfvuIc4OlwqsgmEVLJaOjHqIv3ml7CrBlcj1Ug2BVhR9lraYzf3OQldQiTq1
cwrBpQsa5K5NFnDftvWP2YHHdPzNiGowVkDBEvgC2gbWCUeMA5prq+FafHJhd53rgVjHYa8AC/Bs
ePNK0luz6rmREfe5/5xW17LtC4cZDRAA0gIJgnY2qgoIOpHrAzq0lpdSaYDWFACdH0s1tRXwSR8f
X5eG721rZ8NHCuL5vUK01VbIksDY4tpVMK4Ubi/c9xjv3unsuFDVPulakYB29i7xd8knKj7aanKR
YF7162tFnkvROitPs3AS1EF46GfNtaoaeUXJyg82xWZWCUtXBQJh3gJcvH2ttQsTgp0UBQ9yUjhE
52eTFalV27SkcgHgmGSGWWWp/fEgXQhO3zVxNkipCOQpBRfgiDkUM3gCXkbuAeaCiyZbkupt2MuA
FeUrzV64NDPetXvWj30vqkXhizkE3OSWmuGmXbb72ZYpdMprgfGFbZMLFTqQysy8a59PexlZD1Ks
wqkcvLFBd1mfw8nVlvUqtZE8/1IBKlVJeMart3WXzieCcTLi+ZIJ3ZLzzSXLMUtJ84LNhaaP2lIH
lQVxiAvCkHLstrljG/0KKOh1VP8/1yhgA/nfv0QAftcoyBEl/VlVP5r3GgV86JdGgfyPWcXChMA8
r0wqcH9pFMj/kPmJaliUTvFS1RiHXxoF+j9wNkWuY1Y3QJ5knh2/NAr0f+gki5y1qBDNGlXKv6VR
cG5kA9d51hdC6oADfL4fONvfxU4sslaJBsfwhc00Bo7aFA48uK0QG89BAEUE0HJeFYeSDVMws40n
m58UOMYgqdA67+tVhBkFmG8NtgvVubhJwUcrX/2AKyMf5YM4PFIQhwVWhQFmJN4e8p81JKDFBX9b
TdMqCVVXKJKll5tA9SHgThUUeyMDNKv7R+TFNEdMAd1NwTY2IZh1+onNYYuO/2HyARsb3aaTKCPB
PwgFET6a4YzNTTfjNmPlVGWRGwoZDgF5TOk/PCbWDITZaMNmENVF531rsl3rB0CLexlGFGAYZj70
Khgt9031Y8y9VdfDr21aoLXJqlPHtc59EbLHbmxVrgJbK0HM3TBkVy5R1peE7YCeTDkG+xiiD5LH
SqILC1X/Is5SvpBM1TzeISt/S9zxI1T8pyrIcFXJV5Z1a/j9oSeNSUSTzS+dCSQekQYwQ0FcdWLr
gDNetEn3xQ/zjZFpODsaQJfj6jkfxOcR0xqchpCCS2DV9WrxJIwcomnh9BlgN2Ws140grnF9WBn4
s0mygHi4GH/rIG16sfDoW9ozldxrwcy8lb0NmeYpxk2IyY7DWiCOeB8h9vgvhNJM2Ap/UG/2F8ay
NG0uCdbFV3SZDTCrSwzblp3tmviZxUvj2zWpit+S1j8eYc7QVe43zfMg1Q/iVpAHHmFYztA9OLa7
ad1/Y0orOJjJDqgu5jBFbif4Wf8ZuP5bG98hfKryOn9p/s/8sae8GCtsKZrXneWvv/2/JuFC7fqj
7fG2/Vk1+X/dhU/52/3x9VN/7I/cR/U/6+b//i/+8Ofex5/+3OrEf2dnO9OTnp2w2VqJhagIIOqC
kNr7WQf+2e+SqE7d3NMFt5ja3iGiRpZBNpBoaPH8cUoUlbajbHwyxfZTqMSZWyhRsE0SBB1iFWqW
EUKoDRrTXHSRYO71JHgc86qFx10i1pCVO6mNmTRCZ934rIBtiTCS+9//Jf33WetlzzcKXravJ0GC
lF5SGQojaHRq9FNvvf3rI2lh+uSZxrLr2i2MDQf+9J1uIK4hVciSW9lNIBKX+IEzPy2er6U9NcYm
0Wa2DuSistpaUzaDxpfykD8YOvQqOd5rmRnavQZ22kpejFZd9VCLA9m6VXvvFr7qTWeKp6FN92B9
Z+XT4DGrvUXa1Ms6BLpY1EO18Ex11bbDKpu0mzoddvObG6EGn17el12g2lyYAakeYieWmy2qgHuz
Nu8tob9JzP6mLcl/QzjPUd5t27BYve8gk5A/GgccdnRnzIVtZurLqiw3UmxCoyw+xW3uGhWkyGC8
kTQwoSMyo9wFZXK5UZJiTZC1edeZZXuXjuMOGwmn56JjCmCEFfXmbddK4uBqaebO3eur7exyslLR
V0j6ZVsX+18dXRruCO0BdTZEs9VV3qd2qY7u33W7nyS4m6SoKfzR9XovuJ407LC+sifInvMojE2L
MZl5vDQSzXQAaoq1Qbrvg+hegLvZmfomi+HF/TkmUNVTVWPiRkc5SfYRZL5fg0MO2GrHeXhw4hab
2I65uoyz24rbuliA75i8WKgi9F3+aRixSpINeKOtkxl4nL0ZuSyFHqf0y3n01Ls+GI7z+GW9ss78
7vBrCN/sCrd/HAVvlYTep4AapTtyXIngCCkuFL/Us5JiX6hS6EmoKCa5hzbS2NZO6sFwTMUagcUu
XYBO7hfztPnrVyuYJ4FfgnQPv3h4oWki9wKpfxPASxjFdMmUdBIlhqdfYsqnLBMrW09ifXz9PtR3
F0Nv3sAVc95/7UhkwMKUBzzZ8H2N+eQApPZXCzUPafkYqs30HbJHHvBSQ2YAk798ls2TJ2HgMALt
Z3HNuOy55UIwnKyklEfrH3fk++x27kiU5GcdM4StiDZf7xre1GJ8DbpiNmY+zyvGzrziZSP7bqFC
8/qaf/PzkAtc7FCS1x4++x3f1JzOS47z9wxc//YdFljz73784O+Tyt8f/CwKba1hCk0P7xZVTb5X
kZ/aZmrdz0Pz14/Kprhr1YfBgNMRlXhH8Rv//lPQf0DegExoRCrvj4ymVcIsaEKQuoVgLqq+7h2h
qYrXHf2vH2ZiGWOiAmNKzZZtEsNaHsRFIkQv+PX80YkXftnrN5YcUzR/8/vcKuuy8PjxS5xlsa99
SelIQqJUxMoUYbT3b6EH2MhMRSpwtdxaDpvSDsTTVy/UVlZbPXRV+7mqJdeIG2kZTdIJI7vbuaP/
+lw7gk2fwvbh7z6rN+JXVDruq2L6dPkrTE/Yov8SJCIuYG4jUqiafMwukt0EVrPw1d38PLGnbDVO
0l/P1FrRTQWJdv7uVH7ETxzG9gkKw35+yI+76X3+/WcvzWKJwJi5NxAJO96WLfW8g5AThQLiJfme
i7/4MDUy1p1dIzld31v2a5+8+62hNo9oRZ7yUb/noFfmYyWC9b97/VBTWffiED9e+JwJ0d/SVr8+
65syCkTVp18fN2rrQRrNp7LZ/fqSj9/1TOfwz5c1Cb+Ru+TW7zzJC7VJqacMWm3QlqOdl+EjW2W+
qH12JC8xbjILSkilqSetjV46vfw0v8SlT+Fsk4/Vwz8/6PmtkyTpS10IbuOn+8ufL7G1QeQR1snc
8p/fUYhhi0PQcm7/777m425A+Y9B/SsTee0HRCA0k6yZijVFkPeDrmSDoE6qF7qhVcDYKo+JMMmu
qkcvGOlMp1jXTmHcZyusv17VNh5VJXpRQsxsZS5+g7SonXgMYT6JU7BUgkm9bVXzWIbaKTXSvSno
xymKX8RaPWZIGjj5COhs7AH15G0ZLSQM4eCR1cFtLOGHKMnSc5cgGFCJ/Gv0lNOkxLAYp/CTJpXf
Y0+/r031lFfayUTQx1EN/3Ok9LNJavRowIRalFNVO3NrfeNloJ75RaCNeOEZ932eK4tikE5q6z96
lBEwkRa/mWNkLbr5R1osa59Eb8CzVU4QCw/Maq3XAyy6iKaSOitsdWS/EkZxQlYoN52w5quLLt2H
LIGoZk6/vpkcqYexK8ediiP3osOJ082EftiKRhkfwrh+iLOctzKiYTpkoP16zl2uChrZBTl4LBVi
qknTvwlGnX1tLNQ8xqa2bKztlIWQBpGtxeiq+VltrWQPkZWsTB/1xDgOnXnUoiZfx3U+HVAEsZaj
Zt7rnj7gyhVNB7NQO9sI8NHUFBhYWZh1joxBl6RlLNzRgi8s4C01GcqpiNPHeFS+yKEsO5ZRP2Dn
m7ipwSNIYTZ+nsfVM7J91OD4nVC6uGktz00w8bHbAtqeBicSeQgVz+EAgJJaw3Ad5k5+7cYBYvci
MkvTCRp//Gz4iuxS1zSdUcmtZSZl1moMYC6ZYOesIIEKXY0jui66iSdH+Ig3UGQrs8GUiLjswrco
fdYC4lc9yqXrPNdOeaJru9xkKgzToO16uiHQ0wlhOVrCRnA8eLNzWCkosaPFswxbyl+9jKyoLJMX
sy8e5MDYvD574hvZSsyMDeZtlH2GCXCS/KJ7wn05tMUyiNg1xImX7MrgRR/9aYkGMhy3GqI5WP3u
Zxt2Dcy8sVzHXXJKkb9Bs2/gwlThuWMrnJaWVz+gJ4MKUIRZGLZVwyLBVMORavqJaM5fKtEsRlSz
BI2seZg0JoAAdQkZmGw17z7NYKAwY+pE1Hjx2gZITzx7BzIyKyzsxJJOEPDQ1Oh4MmGm986Z17xo
xI4v7klB8B3lf8/LvQ3iajF2qKV1glqjwePN4jUWzu5p/KJ1LLJkSh/DSj8GvXSQvVm4zrpPUR2f
pdXiQ6kw4ScOWMRh2NXbXoV83ll2WQ9IYJj6McuI2bMkBM2SWUcJLY4kYiFB1nlUcD9zx1yiDa96
0OR8rwrFgyDQU6MRfjVqsB8iwha2NPGashUI91Goj4fACKC+xx6YlG5eosb01CmSjlOfeS9OU+x4
qXAvyszu+f8oPlWJOnnMQDQugAnf14Ek4EYcPjYNzm5lXT1EqXyqwoJFK7M4yAgwDfQoVEkVmUcj
oI8k9yQdOSR7RWXLmIxq2BZhM2yHFKWPVMeXb/IJwIEhB0elaSfPVn2Gk5MtW2g1DykKQoQNLM/U
JyZLtEge0fjlDRArgY9PcCCUZWtXXZ4+pVOwiVXSVqtgxddR9VAZwWOntA9VWj0k+dz3ai7bBl7Y
i8BgnpgBz52bwUsSltPydZ0KhXGfJuK0aiMzhFyIJ2CVVzlIiY5V4Wv0W8ckoRJ+P4wxkwuFFiuG
04B6WXzXqVHypTM8yoCYG4zoMnk/xZ6ulQdFcAV8A+89UT4lcYrhp1x6P+qIwpw2Vwo8wJaU0wdp
r6AigywMevErpcaxkeprfyPhN4dMUzvcmgqbIISP2K3QWd2oGVW4vmJqe2UDzZlBEdZ+WJkQdYUf
4+BjiYU0jB2xf6+xSMnwg80f9DBDhAhomrRXvRpZTn+S76Qp9OYJPVa7zhjZaZUYM/EmEPAXhH/J
J6VWWJNIDgtu98aVL448xNix06dUTINZc2JoO7vB30hfeGFUf62SIEAfK0tcrdJ+UNGOHRWLP6e3
atORAwXNMe72dvVQInBdisU3vJ6HFb6D40FIVJIIMcJf2hfiOygeP6Qybl+FcmbDaxF3P6+YBFfu
JRneY6k+F0Wcr0MJNmbss1i6hOpB5vuJO4xyjbdgby6NshNh8SaPw8DxPG9ORc4MVjiwzYF5UXTV
w+uxSMZ0Gv+HuvNorhvZgvRfeTHrQQe8WcxEzPWOl6RISZfcIESKhPcev36+gppWEtX9ZjURvVGT
vAYoVGWekycTmwA4NFnDlSzOxcgt9yTZkSVoG0cG8gOqyDwGORuGRmAfAxdGudeVWppXVXdutHVw
m6Xs4NMeEQXmUa5y7PTS8M6Lc3eHXgMzvUzFn6n2xJkSX8ctE6ahaXlETNvX/UiVOMqCx4b0x1xr
zsrMutf9+Ca1on00YGE4jqCEqsfbKEsTtJkto6MldeuZyhZHWKU3ADpwKjEC0j20KBn2fSFHh6G3
qG25NgOpskW/z2MsKWqvwgqbRjWmXlz3Rn+hMhI7r7qq3zE8yqkY1Sc7FV8T/sqb8jzGUTHeNoFz
PeRYsXlcP8r1jzkzVnNasjy0AmBMcCFVytNgRndFyNW0g0pbGjZjqwIwfgCvGq88jTr7/Yg1x1xs
vEhccG4TD68LDcKleV1aBHG+xltewueQR3uCQXppHQ2xnSh8KuEURl6uieuZnZPF+xsQlnXxI6mZ
1+9wWBqyf7pdLi/IuUUtRTt4/RaRiU0RAQeOqB+AsiZjVYoNXwCzzuovPTF4K86ZMjWOfmxSjClP
jf4DED5DNHTyh9qJD29QmjGYW4VjN/ZhSVlx9xasJeEgbSSn4kyreCZ819hOqK1QiL1NBrbCCboN
Ms9sgMHcC3yTq4r9MGTzc12SD3MiQz/AcUrkfc8UaFvFH0x4zhHnZB8xEDRwTk/YV6IYOAHPgmT0
uUB4nWJYGAbSCpZx81sm+ZiuA52nNfeAkR+Avo4k7HnTi9NWgGRb7Ze/hYCZBMDRfe/zTzAwG7Am
LazzoTKw71IBJ0rL2cNYGM93KOCFgBICHVoAOeJ7DxERpLOEcOj1/wtKzB0eylwDDYgDs9THckvL
lch0S9q8gYyWHuXz6Tx2JbaAJ+xYxwNOrXw+SfPvGEp//AcQsmXDYPbcixdDJT28wpJUgjsvvht0
73Ha2Kbz8xlXIj7dki1z1xlgnFDnrrgZa/UHyGzjrSS3eJixSQwpz7mnsOdOaNMItUvo8zWea8cJ
dMoFLyCBhXPDf/wBPiNys5z+ZgKg048VlwvvZSHvxqPrU3ZsRTVFoNHpDUs3vktyvvcLLB3j5iT4
zoRMB+xbJZOPMOrapUCochkfRO31GaVOrMkt+QZvoCp9yKUAWAKukra9bg1ry6jhEUnv3VvkqpIF
tohcxKgCvYrtSIa3hXiELrVWAcC28KQXKEtAOWYBFx+i2Vx1YDNspY4V0PUr6SK8AbWKAoPsA/jI
B8jWxZYCow0R4v0BulUd1oqrH38GuIHuXo+W9ziyaX6Ic1MdICVw6D/EunbIzjsh8d7i2Wpq/VJ8
YYEvBSIXKCppjEtxxZ9xsLgViRo/PkNhTa1PTP/jyPDfwGEbT502xDnhBRJTBAPSpoCuOmZugeDa
L6Sq1zihAB4nlDwADjJxQSeknGr4xhFZ/G/Qstd1oBCOfIGYPYtlW8f29gk1Z51xFJi6qI1jEgeP
vwPQJJJ3AtFhwPIEokuPD+m5bOrvkDRxLzvMZ46M1ck4pmBf0BBDs28qCGYSts3Ssepq+QNf6+ZC
76SrCWK3Xre2vWBX6f6dgUGrSo+Z4/MnyG2OOaeSf9d3RM+2TYCPb8ru+4zBMfuJSFFWzXMBxHHW
uex97NIEFieLnDKEuX3C4yLMO/QufwvJtUQ/jvhIthg6AjXDx2doHilAi0CWHx3iiuM0PQwBwKxo
SUa3gOWJAPkTVPdzLprEs+Mm5tbMjVup4qT4G7Ujjz7WHiGjWCFL3GOWQwRCnBlldD+m1kPlGBjV
dlm0K5QEoxNT5V5qGFvIHTyvlSMoyphhgss9ToLgcYL5gjghZNzmhra2Y6q6JHDPMNBB/t96+vYZ
95eyGZMK3OBBus5KjFFMSi1xF2DDpK/fUYGCwsu6blNjb+jSuGh141wJlItA4I/Whs1Pq2HiBp6K
95dlpM5qIghFzjbi0wN5RxISWdK2md0BqIPw0chxvHkmC2bl4EkpCOLEGHSxEKyW4s4zbSBiGfMb
q8u3Aab3y3f8ISicpZKNcBL8idcTj8i9mtuj+o9y7QY7tVeZpgxAUK9IxfSVgZUAe4XWYljulI6L
lombNzEMzRhtjOrLGv+a1zSjE+VWGd8sArk9JmFDfJ4NPE+LquAkjSmufMg+vA6n0NhMu8VvKUhV
p9VNkxr+TeyZNc6//p1TgWyaQpc2gpBM/xK1O0x5MW2qWJwFZu6bQR2XaVGfhwoQAtN4gShAYHYI
C544S9ki0Hb5m7Jh74fzjqvGon/1XzGYYowoJNkcsb+mMRDBo2GggXuhMq44KN3WQPP3AZ/xIk5g
1YWviVKIpKrrOM52nHIzwW8CNJ0NWQaHUYWC0hl/pLLx+Mx12jSUcEUTeekQngaPqNkgw/peWE+Y
Z8eavqkgPv5QQ6pVxGzuvVxzDP2K/pAJu8nqAodsnJxLbfsLGjQq2qXB4B9894kKhTrXf4hAKBMf
yk3wV1GR7y4RiFp0XxW43cK3dHY9dfga5MmikOGFLxypUcxNYxffnmhSqytfGRWhP87zO08Y1H2h
S/rALbZ4/J8pExfx2m5hLf+INllFc5U3Mu4Mv2ROuGKEczV3L91W2TLa+PiOQNXwgOLLVKJOuMOa
Z3yt1c+iUs3WeJ0Zq4/YVIb5Z6d/HfOzLIy+/J5T+YmMg3iL2RsbZ6fHD12oYcWq72olBjEZ15gg
Xtp46gqSlWlLJUwOosqMnm3leHcC5JbNbdpKX0QRWgNW1tQQ+gXOIz84F0lvd4ZGYVKjdka/yfDT
Y2OaB0H1Usl/TMJ86yjFTZzDyKZS4OTkqF2J2rgheuaq1E0lqp/YmMMDKY7l12XyN4ysMS9FaWAi
ZdXgLpqm2j8Rs4yh/6iJjz+Rs0rB1BydGPws0RCyNeZWTtTvVecsRDH9PU0b+35mZhhoV8Y6HpK7
H6X1gu0W1/WbblRxUnvN2mrYol1g/ftM3Frb2pZe9rVXB9rWf/O3MTKuzdC5JM7nThrqk+tb45Ir
gWXhL5ncUCYL/NVXb6vyT2yOCtNjUMTzVLXWE6nrQG3dCKaF15FmuFfz4vyZ2kVo5BbquMGQ4DZ3
oit39LCBhb+QXW83A0K4Z6I3SN6tjFvHfCJ72TDvuzaa+J47hjmF/G8/1/llN8WXN5K3b2lfmxXY
e2TVfKr+y7J8SKwbTzd2Lz2AplHpcXTFOdZ1H/LAKn6c6MVEBZFQLjImEyTL3w6Fc/5CCMWuJ2XN
9g0pzHunokRGVc8rHIqaSjj3cfI0TBM1rkTFHH/Lt62ELukPjtVt33QTxJPRdfd9WX7nFWeCKIm+
wjNjbLGmde3hU5DzbMui4WH21m1H2sJ/RR6bnunx6vQr/ijX4EsJC8epDWFbGRnHzs5so2+1Vtw8
M8mxv/IkKpFWBXcTTcjhPaFs7OaTYkkXoh1VpLQNaFe8oZW55s9rSWcRWN9/Zpfi3BGfcSKYWmvM
PSW91dN4VSrDwxuaaTMhY6NyEUXoJ7ZZhMo6lTjl25lWhheOX59QxNjUkvFEe0M+cVX8rHvu8jX/
ZOL0TLLsT0Zq4LdWm/4P4it4qNZq58QL7Ccq6gxNObMb6/ATHbVqYgyq+PgxI5XKbmslGd7PFhaZ
aDabDrLcXYo2iuCmNXZg3ZCvfsVPJdwBSfD6PDVXhNjIzc1t78K1tMS6KMzVT2zVMfuzpkRZOjHW
mrL1DJM7z8IoUaZUMvVg/iauodrdtyQ6zKdWzADbn3eIjKby3qCi1OLGZJp16MNjJE6bn7gs6S9o
u8rV1KMRJQ9ZOCdPlBb7umgA8z2z2iDjBfwa2356NopRXQH4zuBJc18evwiyqHHihHF6LCT9svak
952cwFF3Yehs7MA7f27oFAE5KqFy/mfam5e71Ar3clOcnps8lJiXGjEVmRGup15PpBbzprx21Pj6
mQl7xBWwz5JU9KvOj/xN9IBE7ydv2vs8PQuVo1NF3g9S3PrJfVGQhvQHWiw19VnY7G3/lDf9vjbk
vRLWq6lcJZqQol8kSLLnQjO1CDD2U8+IfBW6C4KDy0Fy546MYLzvHaktRRv18JYvd7X23dHG3Qtl
Hhx9aSXG1TNrNhKQyoCfYWM656VT7GNU1b4UYD8JZ61pw8jkdPzEocuguHBibJBE16kJF4kw/3pq
PPWhdit/DnN3UdnKlWDKSZedxuab1Qf7Z1bdYcPrEWPyO2Zt2N5l3jb4SuefelPZTx2qzLziWH8Q
PaowpQiZUqS8fMuzCwPqETv9RYFPPh24iWTlso5ysjoKFd8gyizkvLHLh9Sas0IRTvuzqaHVkQHj
Negdnqh4tZKlgtoQ4mq8tqJyaXbChaT21lYOVmxpHmIbTOfx9h9yc8k3l4aqnJ47YkITE4bSQzRa
e5VSrWDpU91QBFglMjfHvHnm6kkLGiaWdvmDr1d6tJS6Q2yU2Cu/5+22NderZv7fUPf0TLNQaL4h
79TzrjH8vP4lf5d6rJ/JFVG808TiG4VFI8qwb5h8F3q3BWECv+DyJZ6dXQnL+AWfrzp6eaJzkCXg
v6QvN4SiYfgm2L1dUgeSfWPmQmnnpVlftmr5ODF9HDi2ea5vBdkvmmEuI36aPRH+vschr7O//Jrz
oxSY47qQ4YzSX1Q2WUNPfb8P+X/fO2ueuW9TN5ApX9oMA3eoyi/dIMvWTEXE8EnHWlbuYBAmo87e
1ARySg1L14qXL3WBWNLxPyZlyPSTYmWElziLJ0PYL58rBFWLB55WwLl13/jk2fbZ1E5M7ea7VerS
wkqx4DWUQCWj7O+SQUlnDHyAqyw9xqQi2Q8/+5fKQZ0ap9Zt11PxIHal5ZgE82r0NqL16AfhXS1/
NqvyOHVFSR+bRTEUrB7VWFg2L70EXf3UltRc49Io43ppZICc5/qCr9u0pJ1yFYQsd2fILLRhNcV0
x8ONRtlNhQzTc/cvBQeJJxanXmNvSsrczEZ9Peayj1CDfB9xlX9dfwjapJ9BWnGD1ndTHYJJunIe
1uH+bS3C5b4MDW7lb+sRiTrqC0Wt4lnpyth3FtVxKkyQqPNJymKKbirJYLphXr1tjypufN16Fm6I
bU5Xz3V3U6HClttqmcV4fk0N077AI1Gt9Whe4mm7nlqnCkkFcsj4HkNCC70xbuReGbZk82WzVIfX
oMc+izvn7m1BQ/FpNGZVctGW5sZqaHcQp/Rc3FAy5nCySF9OBY7pfzu6jo08iWQ/FTqCNv6MxAU7
duVSKziLYmZI5sgMgqD89LbsYffRzsoKJtmm0kerf+sZoWfaRlunRboIAnuYTY1cr3Uvh9RcTr3c
qR5xmJq5nlKfVNN+MDKvmSd+Q0UDHc9Td7cAPM7MH4Kn1wWSuqSnbrnnb1q9okYSDMS1iDKK27s3
EJSzqesbJ+1jZzAoBIkeRuRYjXOKovQgWKLoAzuYABehgQ899bfaO+hjfarA/W1Luo5SnSqDjyFO
A7FiCi34WuPYRbfvdyUVIQYcEm9TduzmI2vz1+WVzpOyuebiTU4E0Py5zmL10RdNL5ZxT9yBv8kv
8SklcKz4bvr2WvMvA4QSgYSlbCivhjCfVWW+FjWYNseHoZCW7+swKfEBXZ/uSJDRyZjAWltmS+xu
RUdaMf1lWPGt/1yWYW2tR5lko7elGcJXPccBXT9XZyqB7iSLSvlLgSbxUUObcvGpZRijkePPqOV/
UatBCwaYuEpS79Ck7TdRtTGUVeUlX18XbqgtXPe+S8f/8Fy+qfpQmrmN/N1vkeSWBREaovU91XIy
DPzz/P435RwyR3ZNl12Urn8XC/Vf5CUXVmntvLxfKHR3qTm9646HJnNEsdtvfl/q8QZ3VbSl2Opf
lXtK5yEYvC8fixuFRv6ttBHTUFoCJlODuo4VxjtpY2LSxu5HPBpt5D2mJV13NIvRGYWPXVCqpINZ
GKTKWvCjVf+bX5cM9lNB/T76k7wLl3IjdwvxLqJfXPjt1q0ZD+SvCSCzgnLz8gJhj9pMkv/kBvBj
TPXNNzbBPmzTIiicr/zepk1tNHz4cQNbpANClqmAoUdKO5+UpthelduBMmbdlzhLVeNNQ6VFlKmG
giCphBJ969pH0RWenk2jq0+C2NQ1kFERIoWp89jRTRakrwT4D1p0h47mR3c9QS/SpvZ2CNpF5Fcn
HJMvkQGDSRCCUn7YFnl5SkwkJphOn5oRaS291N4WBVYawF6OkC4QBXQh+2qE9Cxz21MLgTAROtg9
pVlRRJBG8yhQsfgmghEKuYGqYNlWUUuAkVIBHWq+DxEYjz7Nv6EvTgMZbBOfzdLshJj3NELxGKq/
LqLgTg2K09TSijN97QwIRVtMVZGOVGgWVJJkUaLY1+KvqpErUVeUhbUck37RLJy6VZEohXtJMqwd
D2FXibzqRxvrh8YKEbHXiWGXQaaXo6iMomvylvo/iRM139epAKhBxPYuD7CYPOHPYxXFkUpjARkO
skeUgwyBcrVL5jeGluPKkx6ErE/jwxcFT3Vhold0yQzRgwH5KJ86oZS3UDR6BaKQ+m5tZO5AJEmy
DI4oleofC4REWIzAG8IqFQIHnxYKlTK4xC+XCjGy2EOr8zfLpQnbrwWv8vOKwc/0TDHvnhaNKJsi
UUQr8A/WjeYQF4IS8oO1I3rwmujr/HL96AYZmaNz/n4JSYwFjWBZsYwapzjp6feXhZQYybxq25NY
S5bb0yKQF0/rycqM9aSkebWkEs2+TOLl06pisvSy5TVfLaxQH3emmp+e15ZcOwet8WbP68srSfIO
oE0W6kHkx+n8ebFxAM56Sw7nLwvO8/NwUS9flhy+FSi6ajydWHZ4TS0aSb7m1GEqJ3bO/7z6BlP6
KpnkezgecTUE6ok1SH7bl3iAnn60DEXV0Mvyk9VSlGQ1dhkqljQmDOV5SRLJ5S+yu9CpvvpggWm6
5t3CtOVI3xLCO15qPqEaT9tUESLp+WmLShz0Nn/Yn3offcjrNVaFVrnNRBee/UjLUWC92YucCmnK
8z6k+kG8FHsQU0rwqb/3nzShsF/JtLcClRLhtOn4rczYcYF4ftpp2jJ35k/bTEcgyCKKSmkz9f/E
zc9HflPc9D5UqusM43xyrrpQuHezhYwuctJf7B597w+kgIoNQ+1yBH7Pe4XjIIh6vj+N2THr9ff+
EJljTQ+5cndeaIy3Hx+yk13ZuzOHoVJSRPHEZsbm/QBBT9JNQ48ALmWRjEP3qq79naa3l0RakHyE
mTFadRK1kKwsECoxzyd9UaziFOr+2opwykp09N7iROHWh3MZBJs2xSosxyuvoxvNaIgy9yumFWv5
3rBrqnuu9JV52SsjL/eFYuerojd2vuR9Vqrme6jGG3o03kz0eNrYpVcd1mR3BDvTK5Dxx21/NHjo
d4k4IlOXmiq249up4doFyNeEJtEIRe8G1ogdMQqDGAVtVUfng52b0J0AXbWhw7i9mC5n0FU4kNsE
riZ51M+lfNSWTFbvxKb764sTtOUqJdxrukCOXeyiMCeojCoTTQbLGDYt1uXCyrszPTKnooW4ZAzp
LXQqeeKyGZX8qauk9XQeFY6YpeTyqY13sI3wvE68N1dxrLx1HaN2dGz8wBgRrJulAXGN9OjmzXWV
nXDbeAZO/M2VCIuqvHJZhRISboPz9Pkix4VAzCtxoa0mo3RrHsS1tjT9rBqK5fP1rm3IgV8hCRbX
PCKFbwalJccwM4/TxRdPBwmRW3H9tZQGDJOGSoSM//VtiKEjBaJ/f+C0DVx8+6Ww4ZVEcUrckyyu
TcwLYun65b4UjsNBrj/8uDVNcpGN/Ybi8CZDCjgze/0wKN5BydyHX9+oMFMWWI6wjsWtknxjuQk9
+VwapfP3tyuBDSm0gMadbd69vmcp4bTk2UPSiuVv711SWV8j9Arvb18gEz5ZHMRzIJdrMzxXzI75
FHvx/l5KAUzo1gbxUTZQ6MqLgmVHVp6Paat4YKRgOBZDefV0b+swmluSt6U/3DnX4g5zhiEDl/fN
QFjy6xut5gkNsoYMxLc3W47clYpqpImauSt1S0esLW68Fgd3DSHljRUsOhLTDBMsY+BQ0Uh7sQyK
jOcms+nZdbq1D5PT2yXR9tXO6u2LD1eFFrjLHHGjeECfVkarGFdMma9eFsdIGJ2XO2difZSogWWS
jAleYMCizoQkwSHUVzOuPNKsRGDy9Cw/rRlHzjeFnm/zcjhrpZkXFkdi6+cKGq2fVlAUSgvZ1c7E
Kvp4V/1p/BcgD4hnfAWvNBOjjLfUJcvJ6aww3iTIlw5bGyfM7CjmVgjZwhwxvVAjiA3md79o+Tee
EX59/t3p0/0r94brLOG/D60b/pnBw/ohO35LHqr3L/XGFKL639OPvYdMGM68+QfjFkE9XOKrMHx6
qJr4h4HE37/5T3/4n4fpVdByP/yv/3GfNWktXg3HkPS1S4Oicp9+b32zy/y0qrP0P/+nzuL4pz/8
2/4GevaXgVcNxhsW1uAQtSfDB4mwlb+wBLFt/BmYV7WYZX5yv7H+Iv2BTgT+h0ywsjqeLSEU4y+M
3VFtKQYLRjHtf2MRob3lzLiiQxrFSCTGWdTZdfnd3DnIv5d8+vrXvj3Ibb6TzHHUCIbzZK2o3btA
TaJGnZWM+Hj+eakYreSdD3qnqflDJiFOT8kEy5K0aYrl/8SOvsBgR1GuFcrFFG9rwx9WSU7O7Eou
XKuEgKgRUxhMVBcLx3eaR3XIocWFM8YVftpuoSxK8scCIjy1gkBPZtpsJlUcDikz1Umi1pOEpEiy
xDgSnLbQ8dTRFRqTGTMd34JANZvLwMD8coYiuuE0io2wO4SqBNiKGyvtlqQQuN9f3fRfjO6/mzYW
1xBTF3R2Mm5EDFS+HzlHeeh7mRlo113UOcvONRdV7i6dRMFKpQgOZRt8oWGC072ZJ1+tRlmXWMH8
YXr87Qby92dwRHLKNNn53p3TV8YuVTVfuzaoBPf5Vhoy8CC5V8xgeeXVH76x2I5eMODP7/ZuSrzF
bQeDR96tWI4nYWNDsc2fE2u7xMXmOP6rOeWf302M/L8a6Q+jonOM3tOowwoljL926vtaJc2+6Od/
+GI/Pw7cyleXUYxMv3qrdEw9jKB4K+uq95fqUsEGFBNi5k2O8jbaxkd3Vs4JbMcMbfzDRRXX7KNr
+m5mvcqHWI/DWLuO5XGLCdN6iKM/vMVbb4SfL+S7h70q+2BUsem6VvtwjSXRNkaA1rn65g9X8U/L
492MsTWUupn4LI921S2VRbCM1soR2eyqXDuL5IeN3L86nP7ZyfP/n7XQh8fP1bcgrf+zD+q6+s+3
9Pt/jg9tUL0+hZjl5Z/fhLeQZKp/GWKTJ6DCxKRd1Vh+P2yHxI9EzJBuKbYp7r7wt3w5hnQFEwXb
lvE7VjjCXo4h6y+c3BTTwWKD/os41p484v7eMznDPwjrEmvi1fLHWBjneAMbbvFOsvHejdurVMsI
7G4kpKFedbaxkiznqHW1Ts0sm5V5T3BthH1Dutc0wm41H9WErt02vX+Wav6+7Mwdh+wysdudGehf
qdyQSYlxaKZcpM5tUJELOOSfm1jfEL637EqUtpZ06TIflifyvCvuFdRbrlTtYqnddtiV9Iq/84fm
wpesc4Zmwefyba5oIemt5TqnhWd16sWAsi/x0AsxxE7vfDwiKTooPWHDTAe6Unw12PLZaAQLzaM+
m0arukwxMsOI23HYpstN6yrrwDIw05Av07Hdcsr5mCp4FwF73qI0jL1UtiiRYwSa5lffg9Ixq544
5WbMyFAtd40nb1LNujYsvmzZ7+Pxjio95rszzSQOa9Sdfq4xDLdMmnyYlz3bl5Vugy658VPIrJyu
NbVnHtpf5bWydwpvhsL/65gR61neuJ68cwNKOHgGzDyU6Y2cUhRpScDu+OinXCJXFaoie95502eb
Vr2CKSzGPt6SGz0zaYKHJYFvRbQxlXLxh23ml0uGGAAN+3YcDSYH2VebdRUzqBjW8ogH+MA029qf
F3N3cS8ywqqDNIclz8vJudJB4/6HN3/rnYHvIMuV50HHhJd4BZLz3h4UelC4shy648J0l723z4Pz
Mb3qlOUfvqJ4mfdPxeu3EYfGq6/o0jlGmerwVFz6F8YKucA83dCC2ypLLDlXfzI2VZ13W/eP74Ub
J7bqDkZx713iwjpHrsltX2hhfOV4Fw6zJJ1Vr7MmP7jVvZK4e6RRu1y/KsyRQplMSGm5KUoKyOVw
ngU9CpP7ISxxO5A2OTHwVXllBNrKCi5G01nYtI8lOgK5VRMD7xyk9KLgpdxiWVce6ej9J1+Rv9jG
RdmcJPumKhgLlU6ykszlJtu7ZDaD5InINgmPemzsb738KTGMz6lrMwFsSA91gTuqTvJ0kC1NO1zn
lvTNrJhMlZVVrrozR0k+4emw5nzdBw7x5W5zVSbZ1ZD2XypJneUMYCskvOfhVexRO+jC4tavzOVI
bVaNMfhgtNDwlaOuov3CgYrakYYPhqRWV5JZHjLDX9pJdNFnNHgj/UxW/QuzAQKGyPbcCnNHKQAY
t3rzue7b78wcf4rTOibJQnZmeaUfjOq6ady5qthrW8ZyURnNlZ6bm6rHWUG4K7Tyohdbhov5um7c
F3m4zExMyvAiwH3tfLToJaBOWEeOe+2Gnj+XpHxbYL2WmwqDXcSeR+demsx6P13p2D850fhlxO3R
jLFii6W9BzJP2RxNrV+gvZlbeSDU//MIkX9hEtZOMaVvXPzt8zkTPxspyteeed+73qLPpdvWbmdj
xdtlsXfBeMe6ikDhQ3cwK3me5sOnofMXkRXxDfNl3EHb8ZywmeBMgMfSuZR+Me3oEBfuwlK9heKW
q4E0NFvs2IW7r5H+Un3jOxRfDd5EVtUrbKjQrBlry6zzmeV2nxGs7+ogF84jJUYf5Yo69baMjzk+
lAhHDLzj0ttCLQ5ScREbd5EcZbNGD725GQ2EpasDwfel4i0HT74urGQtpe7C64odEcD0nBJtldV+
t4iydC6p3cImalvJ8xlcbo0RwieG6KkdqQvZybdDmn9zCk3YBKD3dQ6ycxOhg2jYS8v61nDq+Yii
SWPr1XL6JyVTWf2pGew9YSQzoP53tQiWuUX89NFPxYCyOc/tg2x2R6NFZ5KbszBWCD/o5JlerwwL
CUbsrcOhW8ietbfa61LXdjYrnxbD3G2/D9WWkcZHM1LWSFnx4EtmOgnOrTkfFOp0SCDJxhxhSpq/
EhXVwe/m1kj9Ro0yEzdz6ZTk5l7vIgwD+yXTCUs1IxYlc5FEODMzNFBMy5TYRr5isncIalacZjky
qZ647ZdOj9aDdV+b1caw2guLOX6o3jzVvga+fbBD/wpxwZmTXUE/f1RX/hVE/P8O/Cmg89/XHn6A
v0NzH3x7A/nEXz1BPooLFt7KHFL0wuH50IEnyKf8JVsOZQdLFY5AjigLPEE+/S98gTSdE5WROkUz
QYN/m1Eq2l/4hotagUP0hWbzo3cQ7yPIZ+u80pvDjU+HzxiUVSdik5b0uzM06vE8tMKKnJsKwCT7
X6LRQDC1D22F3rF3gZ3ApZHimGuCzNJul2n158xpd66eX+tpdkyidl/WGuPzdbCpIbx1R2clyfcU
bzdNk2zriq3ZHzd+rn1y8MRn5BUV0kCNtd4QUr4bfbx+1ZNKjzUImjXR6RuZXaRL2Qdaa2EG0qpW
nZM6Es3ds4MUmCDqEsOK90b5TSesDJpD9/Q+6eSFVcrLtPQ2zJhtsdagU2MtidTdJGm3Mtk4m7SZ
02Ves3nOrd6de5q2zs2lGaoLy8eft43nco4LUdhvmGZM2y9ldT3G48LImfvLPsthuKuGdtdRKEFc
FIHTpMacOSlNIJ2Wu00PgPngokMeHnZLr7pz8s3AL2v1ddzdZrgX2Y6zNRLvSi+D2YDRdlhKBP0e
o6ZejyFO8IiWh4RxIkQSjVCidu1Kjb5iSULTm5AuwgwSaZxbnIBm/slugnWL9LyqzE1O48QYwpke
HuwyXof2HWOF66aP15VhHCLsQYVfho6pCaNMo8kBzZYSAAgA955UbpWEFMKBtgcm00wEICle1k25
y+lEFOO94UWrtO7ZzzFHxDciyS9aNflk1V8s8yyUorWJ1LEPUUCaHDvpnQHSVlJtEekXrUageNrO
W+8QMzqr+YTTRNG807AxPvjKVYeQNukZjC/uB3VvJvkV5eF111ZzRT6jtSul8lzJ+7Xi+chM7S2F
snVBvWpAQ6blGxmhedDTQRoxN0y+u/G+kccVtLopu3u3usn4nmMZ7HStmwU0C9sw+ObbN515ExX1
vasZs8b3LvJIPgxZ/F0LctFYvJTHHuRMWhkfwxnPgQluWM5H9Nuh3RxwADk2BAkJE9EKyO+57Sp1
nb3tHnEHJe8+WQejNJOyDU3DQzBsKjPYZZybZVfgSmIuTJw2LF6gco++rh8aP7wwuzPJbUmy5ygz
HoxcWnWaNA9GEEHJynfcvYGxtIexUi35W69k2sXKF2pu7AZs0+O8PqpJcKPjLsV7Iqwaz4q4v6jV
Zh22mBGR1up03txpk0WsI/JrG9hbc2YnA25NxcLzg1lfnlUhnR5POTM4eJpwjwnU0LTrFqU0sLIB
XgYDg4fNdVJcGEJCFT5oHcnAwj/Je2DgfBZFFyHlL6fa1gkqQue8Hh6qfuTkPYZ9v1adTyHHTRHc
lpF74dJwSfSeeZgHtHyLJPWvY9x+EAfN9fauqvZpGOx8/Vvhf1a8fiUV+AK03po2MKciAoluDd+s
ZSIGKhKVJGmP+/LcDHxsZq802Vk3yiYpbgeYoVZny95vaaftBiXHkUqZjdyDVWxHW6n/UoTWxm/2
GjZMGrYDhbEsAmveSD1j/OmuTjCoCrtdhQdvpvJCDc9Su3FteWYS/BxV7awe0tXQnYLs2vJOcXzW
It/PmARW0gtd9+ZRbFya5s04fNWoYpUmMuZgnPnGuBvqlqeObSQszyRNm2e6tta0u9xQkRfThlUv
7dA8BcxI2f484/9o0hkZuVBImiDoPfzgm2Td2ETKIEBCzmDNEv+klO0i8b0d5JU1ODC7RqwtVr/4
dCVU68RgYg5uaVDH5OhW1OzSDfHijfNt0p7G/hPaz5kzfuZ2OJwFqjoucueA/dm8Jv+3ZUwxVh0s
uDqQx+fIIQQaO59wLGaNS8p2nZxRUF9VbT/v/W+dW85wR1sKPVQUAIASoudTa9bVSPeMtdtKl3Ks
zXliPjVpOs5Ct74OY2xJXVzNQceBeevq+gwbsYXkNQxJa4Dia7vsZ6FczqgBOPjcxv3/5e68luPG
snT9KucF0AFvbhMmHZNepMQbhERJ8N7j6c8HVvcUCeYou2fuJqKjOrqqWis3tlt7rd9kTpl8Nat5
0/o3SRmeguVQHL/0vMhbjNSXJijEgLTtvD58CXVwnWK5mWXRtmrhJc0H9L4GVxinjVGbLnxoM7o2
ovsWt4c2vQsammfl9zxWQbA6UZXteqXdhenSIfWoZDpigk12N6PgOwMQEG4CuFs50F2JxVRrsdP5
P9SiRByp5JR4KIrUhdggac8yDSZ5AJExjSe0VO6SUeaNlLllc4tbql31Kqa1En/M6JgGKa4ptAuy
vNvPSvF7Ljt+Drgb6jCT8SDmd0l4H0azbfkKvasIGT6Fey+wfXr7YYmrb3vqEKwLDM3tLOMYlJpt
xNxNWVZ4gjQ8+GF9m0/FtT6WGwGV2N7ApFaRAXQWV5b0PQc0YCD6XIStNydAkFpEFQonVxGU5tpU
EHjveb4kXBJtU29BVbp6H93GheqgmvuUSw4ql06gxyj61vxrwk4N4XVMyBOqPYY5c3XTB+KVlpyG
CFaWIeKfFRtPJohOTEX2QjgchzRDawu5oHRwqIiRi4+oK+AZof7Ko9eqQ3A3tHgC5wdT+1rXjd10
87ZCphkWihX+Sn2sbjVrL4V46XE8W3lzW3QIOvfxLgFaMtQPjRm7HfjFzezfKcOhHeatCJQrKuhk
snOr9qnOuLPTzA1rpq0WNyDA3dzwbX/ujlL0S0X+QW2rjTKiLDSJp4o8XNZDm6d6UZ80ZHrNvOF/
iRsLx0m5uosy/bZU87soFDcynIEGyJWaioCcQptK1KRfTSy9sqWbYf7Ik/tBfTIXnkjHudv4Oii5
r5imn7IcI574tukQ5OE383tHpXTUtPd8Do5a7n6nM5hCf5vKXytqSdmAhTtbMgccz6u9TJPXQUKz
vyttoUbp3/wqxLpTd/rLKBR73QIChWMCQEMazNMxMuebsI4fYqG102DeBqp/G+X5yYzMk4ZfIuDw
05xErqigsIYwoa+2AFQGVwtx9yB3lH0vkX+rw5uEi0MnYMPZ/0tRy6tuAiXYIYn4OxMlp8vvhql1
Ai60vKa+Z5B+mfoxNmJH6czMFaz+VHfGF87Y18CPPSNDzlJTq10rRVdRYW5UUBl6yFBV7cogx1OC
a048hBEW6MlVjDhZGfkwMXSvmcRn35wddRIPfT1so8xylAojBEP6XWA332jFQ1JGt+ogOwWXqM+t
wBVe3ShWAK43PsmmzoqtoTmnKpQOy5kGDGMmHbGDXLhaHlq5r/5IRY3SX7qTO8ovZeKpHElyP76Y
mEkIoeykPqKO8r0RLoNDZyjxzEz1hFx7kbiI80n0tEF+Dvzkm1LwmcpjgAibbqTfrbm+U3QYzsJB
6OeXzOjsuMN4WrcOYdp6aTDcqrNht3J7VCIQqWN5Kiffbid+H+SITvk+jO1BGUFhqZJtVLWn+ldS
DKGd2gA/lo3iqFALRpTPpanaRtp0SP3tUCETh0ilLCQboyluy9iwo0Dh+pmsjZaZr1rxjfndZYF6
CqvORQAu3CRmtW9AHU1AszKwaeg+gxXKHFOQdsbYbzqzObQGlkUiyx7ziHdPtH9Wvd+LfK8E+U1c
PikaYjkj6rg3G+JakF8KVG5Zk4JP48LgtbGi3Su3AIZ32pFiU3r0H9tjRsXbpr7lwVV8RlbMxApn
a10yaFsKh+8Li28vQ0nUFttNGczBqkWTwq/uknRYfkn23fhqeNEB9tZGfI0ey+vUTbfS/s9jP+PQ
xFv074j6Sm04smJRkqq3iJPLI2DX7/LdaKteS1Pokoz1GfspouFhCppCx8H1DcX2rnAqhnJjVpKU
YrDHLt7lXuho9/NW28p4/AaedKFFeTHeUld9F0+K5SKwOuItbrGzk4I82amt3f9G8wR7RJnXh36h
OHzm+YyIr4lzjabgGiauplDUtcwIludzJk27GB4EcFaUXklZlNiNSaT+PIGr5uHb2n0XTlrNH7tQ
N42GcD3ssVIGjVUhe1leGNT5ZaItDSlgYItb0McPCfhqaoqmTx3xkN9222SLv8xBsSlg2sHFevfZ
aVN1KiCU84Fcro0zxbnT/cRSGJQX3c9OY8dOzlVtpxtrW3ghPZwL41v3DZZ99z7gqsE8RQhijAIB
GxEPb+nnEIE1irAQDYXTn+fr7JdUDZmSHmUcCi2r8opcRLM4iho6aQdEYDeRCygHEx6aB6YXwqW5
0BE5H8/EPhxMiUpVaVmv77ZAD0AwheS2HCnVE0Jn2/o5fx7t/LvuceILF5bjGnXxth7Vd+EoYb0P
Z5nCVJom4eL96PCe3VJYBoIQ7+LDpWbPuaX/PtRqTXZagwV7ZKRkY9gyTzn0yvtC/vI/ma+/B7Q+
IKth9DM8iSmHbUD0O80mdoKD4RpbBVSFduk4Xn7z+gJAdBSoGaAfBNGXMb+bLbEQjI4tuERDnOpR
2hQvGNmPjuiCr/3iO5GtIrP91aca7KE5vPvzYM99UR2nVQWThuV8Xq0VcFKJ0gxodpSY1frjqVn4
rMOlQ3nturRsNkzX2deGLgJuWs1bVk5GhGTFcij3znjVbKSjeDt5sqM+x9s/D+iMoxxoLQWOCxay
Kv3y1XKM4FfkZtLwJOQrfhWZQONY/Ers+DfP3SuQiC//Rrtu3a1jXMDAcP5VEHSXPx2Wuhwm9EiK
zMEABEHVTfa9v1Ld/CF0ymN0hcLLeCDjhh13lbqR1+HQsBGc5NJO/JxLfPgV65uhq+MmLoIqe7v7
4m+TuvlrK0a3SHDtoofUNt0LX/vswE3trbCNq728cjaqBbWrrG6pKF0tn1o5+ntoHQfcAm/+DVf0
z4c2A3wXbfk17/bKIMWiFvZL6v2ypG3GkbTiG2YmfFkwLfa0Sw+XTSbPnKdLVAooCitLf8NevI/a
JGI9532XsUOpEGxC7qb+uJwHuRveVX9tyP/bLZLl0PrvWyQAwPPo5/efb+CYx+LH9+CjBdfy//67
VQIy07AMrkpNX/7Bvxol8j9ENhgQTEUjUWY6/m6USP9QdI4WNPoX/N+C+vtXn0T8x2L4Lr2zLvwP
+iSfcxT6MbpkiTxfyfY+bXJpZBGQwqMPdwh0jLelne/kO+pJLr3g68i7lKIw2o83w8d46+0cR1Sg
s5Z4Ca4C6X1p0lAp9AsPEPnTnlqiyLIK0kCCRLL24zA0ITQjXbNsygfZMd8X1+m39CfK7t9Sp7At
t7flaKO+ai+DU95LtnrTOYqbeM0uJlly362LM++ysyN+91tWZ3dqtgYNEX6LUH0bQ8kZC4Di84Ug
n28IRgxhxpAt1hLXxOrOq2TUAuXZoE78orzqB5lHUIWrueZOr9hvPY1bXtwXYr6dgx9u+VXM1cgS
yH5zMhGzo4aL1Sk9V5cO9pP1Ol8Zb0arFg9xO67sUN80+/FEn/nS1QjA9/OKkiCqYuasY8mkrv1y
x76MxzqNfRvCzK9JqR90IaMJIKZXQ16iaBTe+VN6B3z3OGfTHeprD6kMFj6j6eHEqvqSa0V1j7Pj
cxCp4lYM52aj1/pdYcS9PeZ6TY+iumqD+M7y8Y40Wk8uBqToSwaN7ewXevBYanVUqidZHCBuphaS
+njhUS10aFMcU/SmMV/QOwc887RXUFKWpeK1rYvc0+Nya8ntg1HQerfopcfxT/w1ryC2elHpJ5tQ
HVqHJ0QJviuOwSeEtOqF5mZoi4dYV5/KgG6RsAx8Cu+bQn7MF+EfpdGdYfHyTRvzptFianWYe6P0
p977YnJSi+45AMZh9mALpqw9KQmSK6oY/yahPzZt863sI7Q8MmmD82S1mU3lS58NWI6GCAolXtJp
dhGEj4Fhvsam8EOjzqSNzXNaa9fiEHjRIF/XZUnDTA1OKsYZmy5QQSnI8Qk3I1euy2Ob0kUxpCs5
yJ/7vtzjXvElFf0bbC+2lFeeSMC3cpH1OKLKR3USfqBBeSeOZI1JFQ3ArYHPCVLj5KH6oxuB3XVQ
NpDwty0Ntfs6X7j8qtq5bTK0yxOIFL6bPTMdOeMUAzOE0boyJSQau/HnYAE9myVwZ28SqVKODo11
oNlJzUhHtlBvKvoi7XUgCwEF9dyjyfA97Iqfw1Q7U2Ce6tH4jdr4szBZP6QgPlpJ8KgK2rd2yLR9
a6Qv6iydjK66oel4HBHnosKZumKAuv8Ufm9Sw1PHaD8J8m3mq3Ys3Yf+XYLaV5iH9tgZWLBGMqtg
UBsPjC2i6oOK2QA1Zh232EakEYq9RqumHuJWNwYV2slC07TGhNWYQ7AmRvCLPeGOejptRKGod5ru
gz5R4WfRDmrS5scY0fvqANTq7c+2TB4z6IRy3u7DNgZpzw5DBkFjDYyWI+JVYwtj8atNpXtTRMJ/
bCI6CL34KPdZtcsM39iARGkvJYJn9zmHOnwC0PCiuc7KAqQusJTw7XjvH3Kv3wV7c6PYNYbf3YVY
b++T1ckmqebCp8BQ1eLB+TEnE6vKSEaTjrJ8gq7zFehO+w3e9bVq03P7ATDAje9rt91kXzCmdcvk
IHrhTjzGp0tPmU/ZLw7EumgCg6U7CIJ19cxWlCZLJBmqk2FC26IvVn358+20QDjWFzJ8D9IMUg0R
A/rVZ+VbK/MEb8FuHX1b7+tb6Ky5a3jzTnfkm2RvvloH5Qmz4Hrb7C7E/pRoM7r3sVeprzhnuemj
WGc3rrg41kYHjH0OJu1gm8T3eOmlLS9VpNW0qtqi4AAEURYlefVkQy2fWkYNRa33Jtek+7SVrrBi
WzzduxMWam4I+mvTOdF+dKmsIz9yqYyxzNenX0BtlqKhJpJwrX5BGseSYRipb+uneq/b2Cab38rd
fOifCifzaLWUF5by50SfJaz9HXGdcIFuZX/qRCzwGd3i1rpt6Qw4s01T9iY/CRdSr/Pxliexhhva
sqw+bh3uuVLGmwCUJM/iv4pe/a7xij1l/q3gXVhBZ7/n39G0Vd3QgNWMbmHi27g3O4qXuMUXwUag
64rK6HZ4vhjvTGKp65KkAE4HoP4p2fCtbKqNAFDaYEfX6Nn6h2RHBeBLtjXsbI/wXn+n7yLv4ro5
cw58iLvaKZ1kjgZeT0vcwV2qKOmNvkc/d0vz2g4Pxt60//MvS0STxwmnAiNeJZRIZY+z33HcLt0E
Lkdt5+8X0DNk2N+tDeb8Uj3lzGHwIeAqmwymQC67vwJKXoaElzvugGJsam69a/lyTWUZwGor8vAy
4cfRqJE+nfEhvmlSkDa+TU2l7SCg7pb1E3qaWz6Pd+F3pYZvvKmvcx4Gl7LWs9PJtoSeB6fq010m
NBSvKpSLbc06qeiGt2C6/gfzBx2OccGKkzlVPu5DjXs0xukYoyhyXre9WvDrgWvgv8PhxgReXqPn
JvB9xNUECpYhz23Us0ZJXW6XeNk2uKIdPLqF82/EO7cX38dbnTRdhhfdFBMPXJk8bYSvqksZ2pZR
I9xgauFJT/MXYd/t/vP2FgxDSt6yxs4AXrjORCqrzi15AAhOF3pbZBssWxuuj3KX7Cenvo++xgjy
/Lwwn0vKsVquBlQZcPOU3Q26Mh/n08jyvh18xbcR17dVO0KUcaN/U/eNhzC+l3ga+vzftEv31fIN
11Fxl6FMRNWU5/QqKoR9gdwAHEDwhCErYKqlWKQdQbZtQVLY5WybN8bLUizgEeRcYgycG7NEAQTb
Xbg7n+4SeagtfVB8nnagAurIk7thI43bP3/ZM3vRwDfNBKcKR+lTJ0Mvo6breoIoKuC14tCIz/+7
AMsPeFfgM6l2mHIi+LbZ/KisX8KlFO7SAFbJqjRrgk7WDVZj4ART6VFIf7Hg/lsC1ZmjEv4WrA3y
Qx376NVOw4PAyqcyEGgzUuYu9gsZ368XzJR2RxX+QspyZl/DGoZfBpmMmtk650UGMZELoO42uIiT
OSdXdaqiDt46cZQ9/HlqzhUPTFnmPcHwZAKusl9dEMcKy5DlUYE1px0dAF3axlZ2AEBeynaXvbLa
Sx9ire5wOY3CLl5iNRzHC3ExdMyfBleqStfYuBUeL4ztzHn8Id5q76pBF1iEWzJ7bnCnspNf2KB6
wrbeBk52YZGf2aofgq0WeVfqU6wugyu10QnkrynPVrn/emFIlz7haqnrUgwKqiZKDVDGrmCS76Rd
dDKSja664a7eVs+XTvtLA1tW67vdW2SzPrbxMmuIEWdAXKmmCPqF5OfMFjaXNUiHB8Y8icHHID7w
MVPrQiDTao9PcnKIu0u82XPjeB9idTvn2NAlFBVw3JtqL53YXTnw2yTY/nmKzo+EjFyTTBhe1mod
mEJZl36WCkh/Vp4kIV1mvv45whvjfb2PFHhx/wqxWgTWrNdRI8ZA5Qt5n5XDyQcZGAXVYfTFazPO
zY0+mNu0gMOW6DvEwGMbQ4VfQq6D4x3mfV74W1QgLgxcPrc2FegL3NGUDLSFHvt+obTod0jmUPBh
neF3sEP/BOTdpt532+ykgVzczG57fHti2qPd7EFYuahCXvgVZw806Bi404M4gIKx2vSY8pZSIZYC
O8TYiBxpzakmL9E9cXfpQJOXEX2aCJwDKVBYdELXdu5ZajQwJRhxNWaHAsAy8MD5tl/8QJGB3eWy
/miBpk21ZivOgeSlMRSJvg2uRasCKKgbj3OFW8GgGTeikl+bUrT1K8vpa0ClsiZjh+uLKpDu+Uud
TNdJBFYe45u8ry9cb+ferKbybiCrFVVrU1Y0VSXY6ZX1ipfuwbzyH2YbSJtzuQpxruICWx60y8JM
UT8lHGpeGbEV8Nnk7ez5vyUncQNXu4+fpTuJmCAVncLBQe4++3Fh55ybMBriokadXLdYqB+X6CxK
vVSZMDP6r+a2v/IxKzzmTuhJ95Wjbau97PQnBCwvv3fO7tl3ka3VO72wglTvRiKPVoeY4Cx5Ylne
CiaQzCF96Pyeym3F6doE03XTNF6UzydVKJ+gQh4jkDJFLP0M5TlzLnyRJe56Cb//Xev731I6Y6yW
L+JJHpgZWibKdrhqL9/+527jhRpPA1CnsrjOakzg23MXdAjK8oIXNmif3+EtBhIvd4fjJQDGuQIm
RHyOALqH+tIV+jjTSKFkfhITbSTdXLQfQAXrKIvhqA5EOHNyQzpomfSAPvsuyYoT9YWt2TZH3uB7
QxxQKIJP16O2lunV8rYIBsy5xv4usSy4MImMrLQofzHB8eshsGIAsPOlqVk+/YepoeogSryuKECY
ZMiri3dSOyniVsR12pW8BYLj76MrYZvyucJLp+anW2sVa9k47y75KJWSkTOddpXTOxw1bmH3m8jG
oNRBYsyJHi71zj6f06uIq+u4DKRRiAb6oOq23RvH0BGAF1V7AOOH6tLxtvxZH74kPVCdNWCYKrBt
Cp+r0alTradGz2L4al0t/X5YZ252iJfiI4xRJ6bIcg0g9EfkXSojIYy7Dq7S9ObxxprnL59AcHKW
Z4qOdJ5dNqmEp1fhP1t+oTsYwzd2XQthwKsCIofVwiwIlTG8yRpd/wHh+S5Og+RUq1jrKF1roLSD
b57ZxqWLkopu972IxYMPaUYw43TTyXruKJGG31swt1eKTuKrhvoB1Ix86FJ/cIxEixbsvnRIlaTb
mlZ614g9GnOVkbt9XgV7H6rqwwhH8ZhgRIXWv4iuAuiTbRP1r2MnsyJkRduGYjjdVPIsujKa9riC
wKAqxuxWwgr8OjCNl1HLc8+s1HSfFrix+aPwvWgbCGfAiG4DVYVkpUw26gxwZOCciQlaykq4S+kS
9hu56EN3mk0Q/0Wib4MpehV89QsaDuHDTNPwmKSWCNNELOlflrllSwJUauQIYcZm8n05ySoNsOwH
s+62fhzfzci7vhqwQvZ9EtAiE+aQw3WcItdIYvGlRDDasYr4NtRxUq8D4VqMYWRB9DuZendV+qIJ
Ojqaj4ISTJwM1qQpLqgSBLUbRejcyDS9sVloElqCQCiNaNz1AF7ps9XCLeogcmmxtfGxLb8V5xDy
Ea4ECgpGSQK7JpB2iFJIdmEYgc3NqJBg14VbdHrkmIn6ZKQQJobRNCDzLRZG3dZSCDP4aYvM/XDK
wLw5fm7djMo0bceKhmyXMCdBLjitSqtqsIoZZXp1YRtrjzUKjLHUai7XvQ2y/ZDXmWmrCvD2GBKD
JVcBlG5R2JsFtJiyTJ/hhqiLE8XRnGtkKqZcdqJx+EnHVtz0ZbLPxeDOiMVHIY/uAyVwVMF/CNP+
R6sO8dGfLEdinY2xcS00le9i7nuHdhR7zp+cOckezaiHkWECTReT78LUR3xBBYssWdvLoj7aadze
TXL5NdbynQVRZCPXrG5xDETMM/iCHQaCeQmVnTrGXu+Gn3HqwxfJDZruQSM6mRB/FbsWnr3fUgBc
DDsaWYCfLeZPvTL3XtZnnZ1MQ+PWhtjd5vlPXuTTXW7FGB6mzWTrQfMY9cZeUudnWIAPKXxO11Iy
Cqe1BeMlG+hrGg/YEBZ20rYj1IPqVZGrx25GT0AN493cBohoiNmpr5UfycIiR2qZmNWw6RJcL5Ft
eerb8Urv2juEIV10wlH0g/U9Zdk3uaSdGLY1/NahAH3cVdAd/e/lVB7SbnwJAsttjfGuLRFVwZ1b
UQuvCOVrJVVoQGiJsVM1sGuSOhabodacvBtQdweMmIvWc9HNIUKb6Y2qNrktL1wfqRB0WDoy8rRh
ldgBdkdppkVYJVWn3rT2Pa1neLrGtNBrrpGq0g5KAUkgrWH6dWXvwt8/qZP+TUwgxOhN/2VskGjW
B3egPuoUOjqhdJWdZKy2WZG+dpnxo9bGOz3V7Cyu3NoSXmK/+53D9lDrgJXsN0+zX04wMxQdOefi
BBDwuxHhGRIKCFIPTbvRNNWJetPrshqW0hS7VhRg6i1cjbOOdokKR76brqTM0Ddpr1rOMHMMmf3D
KCS3Kp+o9K0Ha/bvhbw9or72RZX8CBJPjp1SqeBWzbGLEg6WT8thM14HymAdxir+bozFy4yFdzog
OaZ2ieEEZSHaiGtaGwynX3TB/1YLEGd0MX0UqINhWyzrXhWZXsnnCvLBrozy6Cc0UMz2tsSTZJhI
/tsy/V4HEDF5YGT2WMy/pAwebtT3P0tJOwS+ZLhaDWdOi6dgR2Mk38Zl9V3DHnJHO/EhqqWTXzZe
MAx7qx/cUgc7YfSzvG9YQFSwkn5hiHBGdTq2GJK1j8oUdf2h74KdMqGJowrV66BE1xHGWEog3Uxt
6bYTCKk8V3ejD+trbrnN2t4xwcOLnfYgdBYmWNKNYqg3CNjOm1mp78oWFFVUSht5ALhYT2gsGMY1
yRXZxZjcRCpGXYMFn3kUZrcyM57NZl9DC7ZOusZr0Uh+dCIIDKkY77sx4hOE0/WYon5eKeWmT8pn
rRL3klUu2qjT4ipr7vu5hzXpZ4Hjd9wQcWHPYT3aFewUu5/bZy0TsiO+UBq47aTyYWunxSNMsOo6
VSpMteZBevCNbHD8eAYs3KuHfOxSrxngJqsTmgx5QM4iRwqOtsWBUzd6kpvc96yo4Ep4s6oC5BFP
JrgLCXqX/DMehKOaqI96OF+phgUipj/kku91Vn5jNvNeqWvpxUcL50HtBP0XGqZvHLTcxnRr23IV
OOY46m6ctanH63ZE0g82mYl064NqVvVNUag4BoUK1G01O4lt+FswDNjY4H5OqtX7DrooPSepXP6P
8kZAArJiIWKFutXHzCroRVPOyHzIGwHvBDTJhuAQvBFB8LN7nuD4wZsLNv/pq2VJHoH6A90UZVFU
1o/8YU6HOtfhXWPKKuqT01ahOxrfsOOwZwlWcskVYabIHlxKJT/VZleRV+WdyJAzMU2AfCUAu8vb
1PGd6sC1CBZitGUvPuaHaaddqI59fj2uoq7e50UzR0EC5Ytk2TywXsxNCuWG5e52jrAd9s1DX22G
3aXuxzJ7H/Lmt7AqubNpaLzWV3lz20tF3uoMdiFRJQcuGndRmbtYszn7+qCs/q84y9Px3etDMROl
y03iyNviaXJzp9qa5QYUpuNvhhvBYbvv/ryCPgMkV0NbraCwDDKRlAvp6RvzS+uZNYaaNlh8L3Dl
W2ouX6VtCRKUy9Z0ECHDdHxTb+YTWtx74fZid/vTA2X1a1arKqhLI40Ufg1JyFW7T73k1NBSn/CG
iKnHD47kQrVbePk2XbdLaJ9PL5QluvGGwl2k6NaIBUMa/MHoBDZxj5zDovNWmtVO4ExCd+ebnM03
f/74Z6f773hrzMIU6f3cGGgsIUsvGjGNrQv75VOp9+OAtNW6DdOozhWFAOrUIUoEg/gr3rB/HsT5
PfluFKtFi1h3RdUGLM3SXUABNf42PsYcB+2md9EJqa+HfeHxoHT/l3FXK1eRZxnDbGZL21g30TFF
uKzbLn1fqGmb5DHcZbzYLza3P1d3V990tUSjrsqGLma43H1XsMfzn/CYgUh1Tv/UuoKduDhuxJ7q
VFfBt6bcVA/JTUOR8wK85u1o/3Qmvfvsq6Ow6WoEajTmtgW9pLsNgNvqYFwF1/62vtX2HSQze3qr
MOU4sH3RrlvkuA5avRG2plffyT9HG21vt7v5N77R2W0M8scC9wOYfS3v1uZCoGcB36iGNiWhq0jy
xV+QSoiu+6tetbOdsoM6+KpujG37RAZh/JaeEOfqv0u/m328SZzmwoV1fq/9/ZOWn/zuaBWVsh7k
iJ+UVa+xfJ+Okf3n9fjfLAwLkgz/oUu6mhAMC8IhS4iwlKl4aiI0ABjawBX3mle5azrqg9gBtqqB
JemI3Wymq/JO3F26RM7teWAJvLtlUih4ch8HWiYR5bIGHZoYb8nwumoHTEIv3BrSua/5PshqE6S+
7I+txFjNE5IFwQ6MuR16JptgCN0Fs8eb/cL3/QxsZ+O9j7n6vqrRVvG0nM7L951mUqzY8x3dEb/6
X2Go75KH+HTpejxbnQP5uUCDUKL6BJ7JklgG9Q2mHLI2DCBUVXby3thSlt9ejPWpBL0M8F2s1RJN
LcVXa51YrYPe4S6+MdweREe5NfZ/Xqqf2xxvkZCyxLUSR8Y1qrUcytAvFrBcvA9vFySgBvtVshEm
tP8NhtHZxQKx8V/RVvVbMxXjjJ7jAs1DEwpdmBzqhWC/IlwSXqte6iY3FzFk565ydMUQorWQm/0E
V4F1HrfjCKDUejC3oqu6yi71EDbkauBV+TQ/1dCli+MlktrncvvyZd/FXW2MeAYnLy5xp0N2HaDh
5I6IEwfHBU+mXCvZhhKiM3nKU+ha39ptuj0kt6lLlenSbjn30YElcgoY0FP5+B+PgXhuJgxOqc00
rr/l3Tk9LUhp9PgWqPT4kjgxPsuXjoVzZw+oJBq+ICg+0+HTtqxI3xh9fKUfmvthG3MmzNvOKfai
4x8Tx3Iu7przA/075ir9wBSzaSN5gQ6Hdl/Q6ZQc/B/JPyJbNbeTA7/avfR1z70HVA1ikUhFSvz0
2huFOov1no+7vAca2OPDwtC7+B74NDQq5qBR0Ek11UU5eXWUL4aqTZPxlGvy373wtdEv5J9v9/Cn
HELEZAc1dxqQa35jHAmFjvaxhe6dsUv0XMfnFFmtIDlOqJZWVrEzouJ3Vg2LIow9IgOKXaC6lerk
dbSyQ8iNugFNhbKllfz68xl17hPjPv9fP201rWjsm8mcvbVFzMPyiRfa5WXk+adPzH5931tabRNd
sKwK1BkpuIa8JbWXPh3/R1uRzAOBFIUe1vpGDkJs5IYFWL90XJDu2yeH6KRuBl6sGJzS5A0vcfKX
hbGeV5QGFiC/zNpZc8Dyruy50QqQbAvrGu7Ma3TEA8gtIA27Qc7R989s/D8idv4flUdfajl/oH92
dfKXMLr9PXotmv+3b1Jk0psPcpnLH/FPDqiBJqbJhcTxaAFc4b/+iwVqyP/gloQCCgxQRL1hUdL8
p1ymLP0Dbi4y0Px9MGosyP+igfKPSEu441RQofICtf9P5DLlZV+9WzqqqiwgaLRjWD7GZ1x74PtB
pkctXBYepGqWbMRhi7sD3B/K/EGznRq0o+rHNriXUVwVpYdC+4UO4SgmThANT3r03RKjvSUGt75V
Os38i2PnQir/hjX9029cnQ0CigJQthrDFQ9iujG84JCApImvrQNKdE50EX16MeDqIOYzaUVaEbBx
rdcBnJ4be28vPirLNj10+1IhZM2o/GsaYGswCWQMn0oRwAakPmsGwwXs2G/E3+3X8LHeN1urIONt
HMke9sPNfIiv/VeZ19Kw8S+dWqszZP0L1sUJCV3jxPd7ctAZ8UiUkUkY0k6xg+Suj1FjSrxO29NR
QQMRBUe0RVtk1d7tpNu/ZvS9kNE6T/3rN7CsVag6DHl9P41NkdD5EJca/wF1jA18xX0hjD+bsd7Q
R30qx/Sp0atfuarQeEUoTRiapz//htU99PYTkPiBIw+CHrzM6oKwClkGAj4z9bXXRKWnZLk7tld5
ClYHV9pFqM+SL53fq+z1U9BVxiwKsqDiE83se7MnuhST1U30Em3Hw8KeERad+XjTnyjsX5j1ZTTr
nYUzCWoAFJNhna9GC31WxVBPM1xB/dWOPyX1W9FfqEmd/aDvQqzGhtLzFIyBztiSF6Z+J+h0f63I
8cUCfit4GONHl8fen2fxDTf5aWAIGOHZayyQ/dUOnqVUTObOMFzov4cIB0lRk+dN5lOUSORyI+r1
wxg/GmbuSaA7IyN8SOnPKZhmynAa63LYxKqB9rjsWaLbDvJXY2Yr1nWKSF03Gxs5w/EPHUOgFXmd
bMw4ciXMm6fiKsvjx0gPYELO3kyoJpnc3qAW0xuopiOfMT2H2kM+SwEycCG6XL21ievhLqn6q2g0
hU1V1vd5YD4JaTYgzzkkGJ2ZO1Wd3aQC4zAku7aZHwRZvgJtiaZ8n9PvNi+kimfvBZKXxXmIusIn
5Hc0tHNRVDI5hC8dIx/pd/MFAcooAYWQe6meXOl02/MRBTVN8gwEI4O62fVDdhOI7bHHxXvTT8Jm
Hvc+reMF1ZrINEXK7MJMv3Va1jMts3bBPjLN8F0+PnwWxZe80TmrTUT2DVouoUiLVm52+qJ8CoFT
Q1MBrePrEv3EVv49KXyzFkQv/qKZ9KLWuZNnsavIN+qAFXv7FGsQa1sUd+V6b5rBz7yWvB5lub7y
vf9P2nltN45k6fqJsBZcwNyCBK0oR/kbrExlJrz3ePr5kD09JVEc8fSci+qqm1YQQJgd//6NlRuL
5sLqP7f42VMQIEJtFapxsgbHtJN1HzaaW/HOFAgG9IHJQMQROvF+f78sTnGcvxvNx7FOFiM94LQW
LWN17/Ku2gLKLWGbYEN66Fzc5dHT+j8vDDn/ydPvA/toLu1R1uIp8/n7RH0Yo4pkItF/1Vb9Wl/P
Zif1Iv09w2Ix1tzAR8XhEiz2l8D/dVwaOGTJINg5pTwqyjA0ARIp1x+qlVfs4nJ0yKQuvH5R6Rhy
i32h7MlSXiZdj+v941hpD3J27eHipk3LvnwUaE4s+vQKR7D2M6DZFmFZWidgGXWzjbJiU+gSKdMk
VE0kg0XyVaPqbleYZJ8EbA7S2kyJdw2GWynYJ+2mmW5BEog+gOoV/xBe4yS+vDKSg9o1V5WRLtqp
Bi/MrGlRCvXWxvmUfsGLrr9nph86E07Ffj/hxWYIRODBTrHI8hwSE2tbIdwLX22edCdvD/skm9gc
tE7WF6M7VUub3u5amwqI/uY+3bR0k5+xb0a1oC0wM3hE1z9FFwoA40wRgmgN5zQqOoLqTs+jziob
patl2/VMLFPhqWeJfV9DXarzxNFV3GGDsnxXS+U2Se37lL+yyPhaWgniomwK+1c7FUspEk6qKody
xJvaeLUyXHrZF/xGcRQ5xNdObEJBj3ko3UGywWyyzDUK4JGR46Is7mosJBMa0IrsXbW4CBSo/6Ng
eBB28WdSQjdsb+y2cnPtmMJus+ydZ/S7LBsQx7/aWXmlF8ew4ADAADWD62mUO08jKyRscHNXNkOv
uRgsbPWhJaH1ORiMB8MWF4Ifzxy6bImzcxTOfFwIT/aUVKmQlhvCcz3lLSGjPskCYr13Sf/aZ/uA
1E2sL9YXpsxchZ9OGWKgVNhJkOH104040PvRbjXFc/8NnUIzxEh6trxbxjcX77wn6Om8laGMJ08A
7Sgu/6dTpUqmyqc/TKxGlxy15hiG4QIh/TEMdBgp/sE2232pEn0EY+D7JxXnFsfHoU920SbVUqXP
Atttx2in28m9OWXPMPRqx4bUZY9/MqnYm416hwPGXYfvvlnAhQqDG1hSawQMCz/I3YJtN8rjBYm9
i6Gx91lcbSSrXycTWLpubmYOVTrK+1qvFiVunbHdr0wlOUxJShhH56RyuhwC+6h12mrUq4CclYKo
G+a+TliLldORUKvKIclqkfZ/4OhvSiW7IUnl2q6IOu4XmKWsZvq1V4bLhJKjfRImeAEpLt+/rjmJ
8uvEoJxHz0cAxBfyedKIqklG2YPeRZck+kU0wAY2+DqKx6UaZRtJ0TdR7dPnnRnG2FiPx1AbCc15
UU0218aEwjKs/dA/qkNyCcI8IRv/nUZwjXGFlKFUoMD5fDxJqtXajapJwCT5ovSNm7yAhqMoPYyz
a5XA33LKb/RyvG7NQ2VfolWcm0kfRz+ZSSKezYx6Ri9LPCXw3JTe4+bu+/d/dgx4wDOPAUL4aZdb
1VvVMgMCpWrvuYfpXVq/vbH9zzccFj7tDMyk5q37pPMcg240Uapb7oyQapt/I6Tthc91auTw93N9
HGfehD609ereSuze7JhLxbs53mqRxNrHaLfFIUOadkn+e1ingSM3W2xYxueq3VqY0SeqvmTN7JsK
R2PO5u9f8Amm+N+/CbGqRh/w692diPtJGD6Hli9GrNF/9ZhEfz/CuU+ochT/9wind/MijLIyx5UE
R3fDDUj3mchAsrXX70c5+xwc9bPTCriSMa/jD++WKkpkuc46bfSnrj7aya/v//5ps+RfL+qfAcx5
S/8wQFoMw4iNP3QaGl4KsUmLPHZUosTZCaHBzxBpc59vob8tiqfJVTf00cNfzUJ28Jy/BLmcfVrT
YL4yXb/K5NVYi2udup6rL/5+XbiGYPL9856DM1RtLm4RZBDgegpnNFmKUWqZEd7KDk7XdIa1jSNk
1tm7Qfq/XOY/DXeyNjJ9wP9WZjhEz1CcQ+Kp8NnE2v37xzo3GdnIwWiwQeZ2fXLhIq2lguLa2S5B
gE5jv6LSUsQlKfDfCuW0mvg4yklztFWTvA/HiikPqRFyZie619707zQlPtaYkXvZayOeS4LVBznf
VmgzNR2NmZGs+rRf++wQlc712RILiwM1yZUDAXOrCXf8NHxJ5jQK0r5Cu93LcmUSp+FFC7iqI0wj
7uly14O65GhNCwLRs3BE1k/Uo2k8a0p5M7MKJCWAdd9Vd0YpP4XmO+bI+25QCLgYdHZxiFSTt+Fu
/6gDBYRFtlCI1ik6woQCdRFpKXxZf1/ZydYw3vX21RrUldBIXQsrNrRwcEupcOWgWml1+NAQeOB4
lr2cJLEaW9qHio8UtUsekTRcmwgMfRUbqGBcpBksLeKLPBPb1SG4VkX4rPU4hCbdktYTVwYVNWLS
IA+My42nButQ/y157xZZxwR9o+IzwETifW0TiWFOF5CgMxdddTZn5ZqLZxsl/uflX8HU7lN/tN3S
qu8iI3D6mptnQpwiyT9tdfx+mp4dDYNDrOEwiPvS60IeUus57gYuLGhHp7Kp8l/RANUExkKljxfW
+rndBPs9gAiSr3iN86L5sLX5vUcijhV4bppzWZAjjEXGC4fA2ToK5xCD6xF+sDPw/2mMXPMNbLA4
BUI5qom68NcDCTQk1i2Vhowew1iOTe22yuDURFpoCqnG/gGf/FVMCpLg5tMoOzP7GeLPpgXRhQJg
Xo+n63XuH9CAFjLmuCc/zsdoNM25AXCTIjcqeKkrfZeT61OwFyXJu2xcqGr+2hd9GZDIurnjP//v
yYDcNCyjmGdTryMatbNNNRD1lT/4hf0b9vs28Ym0TN6L9P77eXXuS3MO8zrFjC2eyvmQLXAXDGpO
e6pZuSHUKbxwTmrzRn36aBbbKx7s7LLI+D5/6KyNwghIy3Zz0lhlaaNV9qrTN16EvqR+joqNTWo6
GwSZL89lzNVWEumjF+nlskEdovZFvvCTtV4pBOhMpRuLmH6O5DlTTAisF2xTn2ig2t+J9l7JxlWX
tfBAifuTgzfPqoG9tQurg4vZuUfS5Rli5vTBg+bzI8WlXqlhrdiu7YePpj8cxi7+PXVeS56PeLQj
7a6fpmZVYSY48f92CHu00AbTap78YJ9puPVUJcFeIbbATtRbhDhma2vCpFs1jkSouL39VkvNQ5zK
1wkeeDGW2pE6Uo/GtbU2Wx9FR0LQiYVG2xjeY1Mcajnv3Mw3ju106/fW1rPwtZj6ZdAhFhtjotWa
37UyHMuRFz5lN5FSugrZIcXU3scdMVP0XNe9Mrpm9x5iIdqiKvDu1MbaGNlAWrrSItLxJkHARYOc
YLpKw9jVMylbTGA7ZM73iUMG0aarp1UYkdBE2o8vEWbadBWpSD988h1z+60sxVUvSyBMInInwIMo
G5YEpbi28FahZ7mpXO6CzNv5yq5s7MWk+tfx9Jvl75Ta5OpJvdLIhWnLh9wEGfVjfWXkyg+CPiLx
sydz06+1fViU7lhg4m68oqRzhlIjnRHi2gT4LBMfBx5uBO2iqBrHrxGWkII29PGvYbQXNpRzo6u1
lZRWEueJeduP8VHyw/dCNjyn8X81jXJPx2VZtKZTJt1Tn5MOU1TPnhG1ixwBV2s9NxP+lmVPzycx
s+tQbZ+4N4+rfpxkyArWC5ws/sNIfmEK/SO35roxM36WdlQsk1Zcz10MXBETXGLkIHUMRewrD2fO
VjFeOiVdpWr9ViS9t4F+S+ZndxNI1jHyx5VRJwmIMUhWg0aorPqIMB4yQ3LTU50+tYGJiLlpa2VR
JNENLo2rwhq2hVBXftbdo6V7mTVIE1maRd0tfUH+SlMfNHm60sLoRiPcKwv9TRETi1ohijPCQ2do
VxBKiiWF4T7SMEizhztFae+qvHpCifeq9MltKPWrWhvwHDTV3pFsgnDbVt2xgInGSqJV2fgXAP9z
l3QLPf+848jc4k6qusqrCt2TQW/865nyXu37leLq+0uUoXNwPbyIf8Y5qesopTolqhinBXFTtbsi
0/6kXWOuyyim8Wl7QADeKjfvJRPEojmoeva7rJtnRfUpsLR74pjulQ6quhST2IUTBItxtN+mwk4c
4Rf3TZq91in65bFJIMT6ukq/zlzF5PxdOI/PHAQEj1i4H+hcI74QL+suRoOq9BwEyl3cymhqLjlf
noHO57gRrmOzue8Xz8DKhG9jDIPnFvau17Ut+UIbE2C0kKLlf3yoMRJO0NxVTKC7k6/SD34JYG5a
ro2pq/dcFJde1ilrfL77fRrh5AAwolKCLStZbrdCbcAeHq26G7V0sHtbkiLuOSCq1WOqLMLjxXvY
Gajw49jWyb0zTCaFuOvecyd7J09g8tmj37XZosy612zIHjPh7cQcnzMXb9+/2EvPfQqMNJWdDuhc
bdcsN7QKRncmq6XEbfd0HZJV+07ilTsTA9X/vE759NBzkfGhIm3bSqqDHEQmawVWehCDHy482lyG
nJQpn0aYz/wPI6h0BdshzW1XEN816Yabjv2KzitZ3Tcp6ctS5AaKRKrvfeap7oXB55//3eDz6vww
+ChZYlATsATv0GyRbd8FK9Sv0PJiSoqLjBD9zG3i07OeVJthoSUtXVrQZlSKWVEsYis7TkJZNhVw
xYRcpkkTV8u4qSlN5ZpI8uJJ3yt695Aqa08Wh2J4Cw3iz9oFojnSoZo7GTWu1+QvaRRegQI+Wt7B
IodPJ5p6KuMl6m23T6qN1Sd7ZXiWUQxa2nTUh/g9msjJlttIdoLoCEy+oQ/+QBiNExmyK0d3flPS
Bdmbo7I0yUe88OrPbnz/bBbWCWhpCEkZRatZ4ETDKlN+xtpOT9+LIXd7HydwiO7YQhuy5wzk3g1Y
Vpevmdld+BXn98b/2bGsk/NKqruSJAM+yIDtFDrjBS5bCxJ71ylyjO8feP62X6fabGKg6txuTiHi
Qp7yKgzBVbyRTmW2UTAYMqu37wc5O8FIBAAuUgSO3yeLqabb1iTNwGJSo5VGU2+MbqkMliYyjrxs
19+PdsoE/dd2jLEftr+GCmh5sh3XrREM/cAxrB7M4+wO6wM5bGAzLAZXc5U/M7GKoF3fuQQCnB/Z
mG9P3BUxTDrZl6y2GsMevMwVN956Tp8ID8oyvRa0ouNF2C6UhQ/zFMcE9CzfP/SZKyqXwpnoxok/
H6qft4zMC5tIyQHCh5AYy7B36cZMBDvq0iqaY8Or1+/HOxUT/H3JXNTl2UeRhz0FVC0/DzzKdw9K
leBD6qsufvQ9TLSN2p19IOw5RzbCJF1+tgll/H50oZ5bpx+GP4VbNX20phoXRReadF0TezymGC+p
ypVWWDcgZ0vZqrZJq7/IhYVAeBe2k1u0GIVI5R0k+yWW7df1YBySUX/EuHQva/Wdgs5oVEKCZ8ly
jrEpkLxhmYYc5EWV7Y1JPShafFPSs8mtl7hBoNpL28SUFiMBnlgVEnBs7sdeLLKue8A19KrSzDej
057EOLhBLd4TNXwZk/vGau9NjQTShuDTjCatFRZLw+ycSBLNYtTktc5B3ljFu6zf+0awrvtedRLb
em/xCMd43+3q/keXynj6x4yujW6awTzCPmJvJ/K7lIx3OA9ch1XyIoXG0dPRy6cFhH0sLH56ghZZ
mSOJxuc9pjMfYh4RHuLxXUbd1IrhUJE3b1Ohxmq28I1pV+fwCjJuleQRujLq8DKcGS9w04MjrQop
o8HkRWshV1cTYnABGaLvxFJPozsF+xF1N3QpgvAKFlG8zjDU8uP0DoeKa9m4l9vwDgLpdZGXx7Ru
mL9gOZV2VJtkEUr+GlLhrTlMZIVWCzOwSVseFwRa7sbKu5GbkSzc+XQyHUk3FlbRLTM1JpfhsUrk
ehNLve90Q2GTjhhs4jpuOJ5QL5clbQBfd/BQ4UJ0lTXZTmrSW9+XHmhGABbqN1Fq/0nxgJRSssMx
1sgNdSswW6in5xjD+jRvX8xsNlCvAEk0rEN9OFJxz71bX3F+3Fmm/xPG4z6zrHWcBSsvGYD7Y1tx
hD42u7wjRzZvzZ3mhXO+9HjX9Gm0A3dNOOawYSD5wZls7xDMXMTwuRl/wdZxYr39Y9prtRgWQXDA
R+IIWr2o8I7xMjRp1b4Mx2e7WZu5QobzwcxJD30aM+FaM90DfiVpy0H/q+tmT7P3KNgXnbTLy2iT
5iDECXnkdVYepzZfz5e9qIjWUT26iconI6tiKYbQVUsyBPzlpETLvrauh5DoZMO7pff2cyzvipRg
CSXemZG68EkAtsOMjHVc1qVyVRYKgQPBm1SsmfP7VHsm4uIqxo4iTwF2JH09caxKoUSzV4Y+EiN5
wNFDy3ZtC+kg5SukovOXtj9ck1vsSoZYyAGy9JJwKt1AOa9f5VnrlPp7H1e7JC72ltU/d6X0G5T8
kUjaBQfjVVE9kcQ33/bRd74Pxvwxh6uszpZoYh9FrG8z33/o8nRhG7O1nt8tpTi6tU1BmCrR3S0u
J8I4EE4O7c0oXSsRayvKwXoTp4lXUq/taos0YeIxhny40bKHvOhxZxi7+6CXVzluEEW01zVvVQBK
tx6JnJa/0gTJ9djBTlWtOqMdrMfBOA5iOhq6fwxaf9lkOZbVpcT0hIM8ePo2xksGysIq5Q126Y9M
916zSTrEdb8YRElG63Q7eZ3TaySZRPobLElSG+Lncopc7puuKiIYQsRPqP6V7pV8tmIZNXGwZCJe
tU3zOtSmIDzCWBh1SS+7DZellKwxsNhFc/J5pK/nvisdEyY22DBJ8bcirO7SUrCaytixa4KlKuMN
8Luv4z3+YelSw88Qa41nlIVPRhVdJ6kCvtCtLYwZukgwjbobs3yLJQ2KgHmMq58jNshYdz0YifS7
C7Vbsk1YaG9MmVUp5zdeJzaAB+3CMw/+XFlIxFLL3Ai6JNiLUjgCboCd3Aam6naSsY/t/JdBULoU
JVcWDjIOzoKx00jmVmqJg7Df0Ie8JzUlb8w/hbYnDHTpa7qjACw3SnRv+crtmFWOMdbH0m83RuNt
jJ5NuJUPkwh+ISbcmoBbEcZISS5vs57jGGxoyA0nGMY92HQlQcbk6t7FkzPzE3Q4C9qYuD6UQiV6
GwpAKdtqjmlrkiRisTC5QA4AVn25lfG7L4Px0bKMTU/GbRdtm0pe+5V+J/nRS1i/d1Fzk0iq23bK
NhXv7Tg9wE/Y5TFMTHq3RZSvygjqRKI9dwnnT1fYGy14sptiZQj/pvVkN8ibpW6Gd8WAllXlJIpu
Sixyp9pzyxQ76gETIU+Lr+CgveQ6k7jHSKOZM6dv1ZqTjiLVT/TN6CGz4a4ghShtoP8Nye1ABLBG
MIluetipas8k6i1AL5aego3/GN/EsJGIcH5M85c6xKDJh06mmTz980DbSaqeBu8g26GbkyMuazlz
ZtplmnWs9OSt8++iwPrppdp9YMk3Ge4hhRde6AScLTsISMVYUZu7FCeVbKYBUwgC8twmewvan8Lf
fF/YnCvjEDH+z9+fx/9w89PjXDbSgWunN9xY4gjO4+Rk4Xje09za4ci/VEidKf8/jndy9TOL0Bd1
zPMQMusP91J+600XxN2XXtnJjSrOh6om5VxyB/2XmJ5QfVwofb8M8De1wLRmbtbc8T4p972wL+PA
5xn0qlomMJxV+f77r/K1O/V5CPsEZKm7qhTE6EhuVZP9WJLHLtNlI+PejZGQJBp1kyItqx7HS4NF
bGhOwe1dz3/2mGN7OGbp6V0TpuuqN558S5QX3sDf8T/d4k5+30lTJSRddNDpoAH/QgT2UaZy/w5d
jwyUZSPl0ibpNCwZNDyvKE+bnIhzc3j0umEVp9kiV7yNSJRt4RUHG86zMpJu7u3kLlkpUbcXNXtQ
nW3tuqcphz5kegvQ0rRyudCam8amGRH1i6C7mdhv2yYGWX814uumnBbo5g8hOen+dIygopuKcMwe
yyniZ3QT+aagiYMNVWXXP7qAyHZRWG+VRv9aGvAdKGxtUfc7kWEK1firQusp7yj3qqeeWmLq243e
4pes3srGLzVh78dzsFv49EG9oXM5ItypztcY3Syb5Ckq5ZVqkvwgVd0uJO+6T6JlHZUbumE3TU5/
Qhm1a6sZV0PQ3NdVv4hqbe1BzppM7RbLo1tJkS8APWdmLncYLAzxfTXML6SUQq550IiZq8q7mesq
9e2FmfGVU8StHqo71uMwpL529Dp7jCw5MiVXONA0lOKhwLoXo/Ncd2ycZtIrH8k7sh/1CkNA/O7X
iBcu/IYvEANtce7hUFFgcHwVmFYqVYDI4R7H8o0SPyTKg6n4F8Y4R/6GHw+grM0JkOopDNq3hRZy
SEEKbR8lKX1ElXFNwhgkVcOxy9YZdf1gV/JLx6FUTOW69kYCn0O36toLW+qpE+6/bsYffsrJYsys
UrX7Fry5/BM8cKXydv26P/h/zTwaN7pOX/sr74bb40Ut/Jc3PYepQlMTlKZziPfJyOOUi7A1gR+k
ssbCK3S08nkYiwvv+px84tMwp1hDr1Up9qa0U6jNjgqYt/ncbRvuwPhEUB/scE1cZOkyf6CbVz2p
DhXiRdTyf3nN/zys9vmozFLDKFIPjhMlEX4/a3Ol7G0UEsexBYOOZ797leusO/sde66VX1i75wGQ
Dy97XtwfjmozTNhN8JR0x92MMc2xLsNC7P76fVyoCrRzIP/HDzt/+A9jZXmieHHMWIMHRV8x0/Kg
DP0zErKHzr+lk/kzb9s36rttoSRvhay82BkMZb+PVqL4NRgNb8KEn6WMCx2gPqjC2MEakjIzDCDf
xo4wig0Mv8dCTHc5+8mixEPQb8QxT8vCKSBVXzhRL03Vk6pAJHJnVuPMUNv41xPnJ2LiDFMDoh1v
0ivzj8pWdNEq4st+O68PKBzkYaAKo1X/+TV2uKZPbc+txU7MJd1C+u/FLrOLFhqUeUO45qIp1X0b
7oWC5aJ6NRXXUla++GXlfP/4X34ICnigUKzOoLzgrnIC8Eby1MHtYUssOm2JTdYuavxL29A8/09q
gk9jzKXmhzmDcbs1FE0UrPS1sdMX3TG7+RdztVmXr9JFyuFcZX033EkVlot8NHoRBqtoK7tzCL22
/n+xEbgwzJfE70nLpzrmqbjXt9z/NVeVpkWrZAsdiXgj1VAFBicb+0vL/csS/PzJTnkrdaIViTby
ySQbmw/aIKGuXgsfE/oJ8yQh1qYeXkUQ4Lph+/81Wb5Au2PY2XnPIxdz8TVcpRD8vh/hLwD/5eNB
8JI1sFwE2Sfz0TTb2OiTOFiZPqr+4KYbcY2FmBPP7Jn8lSu7O6RXk2eBvsjXlTeuEv1Sm/b8j4D9
RTAv9x9bPtkS+lGUid3ynNoNDWcneCnXM292Wkh/sh3BAxce+kuTZf6gH4Y7eea2stSqDRgusbak
vjtK+1tMj3pqXxjn60HBQLCnsW+BpU5T4uSgCMt6SDWLgXwMVDxt1xHNhfktwisbshM+myC0Lfod
zwwXMEFW33/bc1sNqmJEjjwrbb6TxxQVZIJcNISBDm+9eEgDcWEr/0vQPp08guA42IGELiOp+rzR
ZPUcshP6/ooTzAn9zlXEDyydnNLDn90vr0GdwE+7VdC1V7VIJwdl1lUg+39I1Jg2U4yXpO3h194u
TY8ktgyCoR00btl429znhuIZDnQvJ0jWoT/d4w+z9MS4o2w+oILjfIvWBUdZiQ2sLP8ourc++DEA
r06evPcRiZRYRjbCfy0lfZNnsptO9UrnE2iJ4Yxl59ZCPeRBu0Zw83959So2mpwVRAydxiLabFGG
3cige6i0RHlVjz+//7Zfq16mlvhnhL88wg97vOiNNihaRqABkVJ6+a7+aiy1O4KfF6qjbvwb5cJm
9OXc/juipchiVqR+yZdT+nSQhKZIbiL/6SgvWhSnvR5fGOVrI+1kmJO9IBuVQplk5pRw1J0ZEA4Y
u9PeJ5hUd6Lr7gld2nN0128uJZOe3YRm0ey/n+9kuTRSAOc0i/hm5pbb46rpoRfG4yHsEmzoyoWR
/RZtskbV7oSGGyfenR9fFHifOUo//oaTk9sOcgx68Xdb6YQ5Tz4kH5GvLPVCUXnuasjk+edR56P2
w+TxI99vaiPwV21KtEnVvDbdTprKPdFhS9mEb15lTtY8dWIOWu5WlZzeJw1CWjpXiuhBEMRCjNK6
gYZuRj/bMLp05Krfv4dTZYgSJFmhjUyC2rXW1S+zWPp4EkLDcAHX85uL5eH8bb9sZKi4TKhCZ7J4
58y0Xh4Sf2W10Hjy/A+57usyTl/M0TqUk7L21epQBsWfLIXW9dKo/hqq5Hbsw3WRNUtIKWJZRRcM
Qs7u32AD2GZwrSX+4vNXMj0wXqliidPXSUS4iNC+fb+LfO2lzovtwxAni82H4UcywMB8W8cYTc3O
U5xUD8bvZCldlzCYZvW0WCsIO+RNdo/tIoGAu8saD7Jizn2BD7/kZPW1YuzbxABnq9Wa9p96mIr6
qa2CNxLZ3bjKrkwpX5btfZ/IV74pWYthiO7rUcO2nOwOS9mG0eDW5bGe8k3QpGuLnrCnQOHkSuHX
JAP8JvHZkckQt1rjgLEwG2fQrSRZpcGE3WYWvmbVBNc1JGTE05K98GQKSvs+0Omk2PaqrwhDJYqg
1cIdrQUH99uF541OmLx4bbgIm+si5S446ctppGSRIpij0EobQtcTfxM14C32sMni1Emw+nZUTOdl
PUev/96jpnEju15GuX4dWsoh+QuEQfMnHUImcEmBLw2nOMa5xirXOFQfk7rZ64mJfNKoeroMhFIm
yrCSNNhKAu4oheNyLK7Rj3vLipzwcFxrOehanvuLGpDZKRsDVrHW3StKc+fZWbHWSvVNpYfFCYzN
t7EOyuIHPyRzxqlrHNkzfyZRi7WeQqOtz80bu0mu87K7HaRx4/VKhVHjuJRrdSPLwzqOuquiNDep
8VZ3ws0oKqssPAoyEfQk25pKfVtDEworbWGV+zEXGMHLy7iENtrGtEVaJ7WH16AjKyHAfLU32IkS
DFr0KG8AdCpX83KacslVJPtuznas0OYtixyLef1nKGiPyWLVeTCNmh9FGP40anrjkbEMguQliJ57
8mOmMHfiCnGJNZEVX9BdVIv3qE2dGBTBzkNXI+ShHcpDm96nEI9qDwle026nxHIrMtUrS9uWEIit
tjyYnnCbuDuYUrmMY+vGVh6Csn2ZO1JNxroaxBX76EKj7SNCeq1aE10PhbUWg4C1h7d6J+qfnqbu
O67uIHpOV3sb7OpftcpaNtODTnO4xmxjsjrH7Mq13FprLw1onRqOAtm84JU4ffGg4vgQTd7K6Hba
kNLsU/ZqMB6Uyi6dscDSEvGLMdWbtMH4IgCW9WN1JWF4T6zGqi3GY1kQFmD79NTG96ybUvgq00PZ
xrSRq5VsYJNjlCSEo7SpPf+PijM//vnPGI69o+l/teRiWUEwxs4Lmpe2FNJPEs5v9DHGkK2G5J6u
ujTdjspt5KmkGuTbVhZLGLGOHk9XQaht4US7Y5UfNU26GnvjZmqKxQTcFEvY1mT9ukwBKXPkX8q4
9UKbXpznBGa07TJ1V0VsUnK/KWrMRhqa1crgyvFwXZm/QeVuY1vsk/FPiw6qCEZSOfprj0aZnl2r
/FHf6BxlUm+DTv+TimYNAP1oVC2rfnDEaLxLZbttJMUZhnBThNYuoesfJzGw6uSMMY0Akz0kBvyv
cyLuw7dBL93Glp6SEny8J81A1SkoIkgMmqMnqlt305a4j0UBM1iPHgr9V9gU76NmbKpg2JIHocaY
NBnetSxwk9BvteYZreSmEC9tmO8FKpy24a8Ij/0n3EUWHyU/2ilSgKm+x4t52SXxRvWRVNrDzzyI
9WWDMqmM+70n4ZbbCyDQ376s3KbkS4y8EwtkssatkyahJ4pdN7DGcunOK2snLXVMQ6V4MXX+ttCV
PyQ/wKESBNUk9O8jIT3QvV13knBiKd+VUbeKbX1NFOVVENs3StTeyeWhLjk9kjRcTYMPT2NYBrUF
N5Z9pZyk+0FpCgdK6VUrT3DSmwv1+LmbGEYdGL8gcPn7789naYPAzVZCDjqaOEt/Xx5YV5j2qsv4
YhTSmZPs01BzbfOhuPJ61Qo0s6cy94nlK5dFdRHguTTECQA6xoOalQFP4z1mISnoJMstkRQ+0qVy
B1e9QrZxoWQ8ta2FDc797sMLnH/Sh6capYS0oU5hSBlRcttMjh4O16NisQGqbi51Lx00ogH5q+iu
czM7TH2KYCreDAL6qnlJnPxVJ3Xye06Ko5bURz9reAX9rsHwJVo1m34l7ZLdJcfliyOd1EhDTIuj
9fmeZZleSTT7UiwZGk+nTYXsUKMe6ZTueqqTDRK3C/P2zJ3r01s/qYosMcZWQDLRiuaaUxvJTslK
N/EvMfIvzaeTa0ekpIRPEweyktR8qSevOvyy7yvN/2UBEvZskxSIacLJlQNRcgyltZsreoyjbqbn
YkODewuXgXW4/H6w+YucVvPEJAnc5WivfYmmG6WUgBmNL9aKzpkyDZPYO1JU8Ky58Hnm9/JlIOBk
KFDCxgfoZBL2naZLLUHv3IV3flbsikl9sxSylEq2Zu0wjNUFUyXtzITQZwD73yOeTEaqvXEc9HnE
7NcUje74X+yd2W7kWJZlf6VQ7yxwHhpV/cDRZjPNwwshyV2c55lf38siEp0eCkcI6OcGMgKZ6RGi
jEbee+45e689xvdqGV80BB6G2cEeEkdgP2swic0ma0E7YbFKw/Q5EupdAas8HZkNsTxt20ZmwX3E
4XsZxPaHmkl2p4LZbPIbzexcGlePcz+9kv4zWYUf9sw41HhrWC0yHhxclXwzGto3goG/W8s5j0CL
AnDDQeyKy/nrKgOqRtKTnI8H0vVSkK4ZFSSWlYqjL09dcZaWN6GonKEWXaaBtjao3xy5fvuFIieQ
RGyKSE+/PKW9xZCll7l+Ie2Kofer5aeObUpnzwOQE393EP/Ne8eZ82rTR7IMzujLxx3V1Oij6/Mz
k+cz880s1vs/vwq/e15+vcKXZVsxBIXHZY38VJSDkMOP8Do3/Tfv2+/u2q8X+fIaVKmMFIAIL18R
8w+M7a7QHTszCeJc/DlKtTN/l9/9Nan1uhv95cZ9eQ20iTwxNeJjhXH9UKvm25LlqI5wxgnzu95o
2zwb9jCcnbxDlRGv9CT1GWV03Z+m3tiL1ewoDSeJK+pzxVpBb3yToX2KytVNtOoC5xZEoomMCAd6
0QeJ9PHP38vfDWNfPsGXlV1Q0FBaM199bZGxhfgJxk7ANrrJcdAI6XnMFxyVceMOyUESgPrOyI/v
4tHYycSHJkIPDv8iIebVzEeLIqAYYoh1n8pE/lPxU+m1c6+Htwkf3MKeD+P+m6Xvu0f3y5ahKFd1
NCddfv8dh12nHSPvn2/Rd4/ul3dR12KwnTVPlTFP9lotttk9Lf8POgw22P+7LX0Vk4cJAY78/Mhv
hfOokzGcfseVkK8v8ZdN4i+X+DKa11LyqOaUS4g74Xk6Va+ln7wqqaO9W4adwVFHDu50d+G+dZYn
0fTl9/JG+Hbm8Zu7qV+RmKYmyqB3vwoEtDqqDEGlmSSEu168VVba7jf//IX9rkb8yzW+VL4xzXxB
qagR1WCRd4twBwklIO5Ot5tDSiJn51/R/N/Pc37XDP/Lhb+soxo6sFy5vkyRTAKi1p2ltjwV6aee
LX4RW8/aUtryrCHVLQ9TJAaVnNyKar4RWai+uQe/eS/+8qt8WXBTwChiXrMyoYcOi2DuvdiRNoJn
HmrDTQgF2bQOhzDnny/7m/7lX676ZQU2kegbbcVV1TnaKlF8Fy9oMsZhIeiuCLRq/Nb4eH1qvzzV
THwU1CDgzYn5/PJ2VkSFtVHHFalHOe1vqwfOh0FHx/qRpIdvNpjfrZa/Xu3rtEPQkiafr1czYBQq
EWqwotwTN/uBReXZrFbT7ubtrJf3IZ2wYa7cRLmJa8EfldfCjE5mne5QbbwzUCIUyXDKcLmvZBPR
eHlPptBulYTXWGqgAALUJNvSqUQcEr3+zZr5+xfk3zftjyL5l0OU1cnKrFwfjuQxDOZ7+adeerlf
BKMjGpu8s+Gexq+Wq/z456fj+l38/btC+gDZQfk72iYe67RfE3qra1I7uWL58gJHFNsInQ63UVP/
CmHUEc/982Wvm/DfLqsbon6dQKrk5/Dnv3zajG5iY4XytVbdD2PnaEltJ+Urk/tvHo/rO/VPF/qy
7midQKYeHBHf1J+nxqSD+d1x8zcVDo6yf3+ULwtMnSpZ1iV8lCzWac4FSM36td/UE40To/By/ZtP
9LtC+C8XvH7kX+6d2aIajBkz+OExe0s2TXCtpmhYiG7q5cF3edG/vYGGCOHE1NHJfBWlwASXZ3Pl
BuLPH0wCC8NvHoXfXwANDnAlHGN/DP1++ThGYohA2NXIx5s0YSjXovt/ftaUvzM21evP/fclvhQk
qTQ1CyJhFt6RgKZ4OpXx/NTohttkhl0KZAcjV82t1DNJDiiQi6Uy+vXCujQxTNoZa88oNjZIiTjc
1Qs85Lh8rhvyVuKnQa9PWZGdiwqDWNN62bgbpsTuhAdJ+JF0ppspszOUF2PFHjyp+iaV4k1L7uWy
FIGqTIec5q0DcSKhfa7GXESwEzk5h7l+lJcFGZYVjPlrhB8haQR/0R9HyAqKnOys5pIKo2sh5s3q
jQ4fIlWBjFhC5gpCL5wmKBHumlwRe3nLpRZXKhoPaE9AWCTgCchNWGm2g2l4sfIjQuGgl5/ZJAVJ
VUM9R11r9BuGTMy4nhnYbyf6raqKdU8RNovC5C8/dD2Lq0xer2HT3r6tC+VVFLOzLvcjLonIFdqH
EUooXpYfeowXqUmV3u6U9HkUzBvAJ9vQ4ti4Ms9MY37HWMClGPbSY10rKHaXHuJ5+9pDurGXas2d
cpB+yhOSCEtycrE5mGGNtNvS6Xumil9Ymfwyr/MnQVgg4+RRt3Gy0NgUzG3cNo9NJ+wXpT3JAHQS
vXwkXJNzcfqS4HvStWNCSd8J67mvl01kIDNrpYtREJ48dnaGW8ZImSsPIw3iu7J4HMbASjIqtBZr
ntkUXgw7BI/CRkUDlMbNW1gU7ziEDrOubOVcvpnNS7/mrxq6y86UA9UY782uthdamoNkbrSQltHS
bNOxDBpVCIY5PDX4/6q284QsPzT13bjEDVS4NhAjLKuhBQ6TkKjqEaQ2owPyPTQj3WC6sJOidaJU
uAW16A75vC256cuATyjXHrJJBewu0/mIj8yT3fYPUpRFYw7KfRS6cin9WMzYaZRmL1n7WO+doQsD
Q9Aip4mhfgtH2AKbsgbaIi2+tkbOlCeQB1s/XsNTOD0V1/CN9Xaa5v0q4kZDEt6dlSramul5wUEp
jdPnnPMaztfePnQne8WD1SS9U7ZkIHbDWVvNPXRxu834xcvq2OWlW09LZDeidurQKM7Vs6K8plIY
jFl6B4fQI8HCWcbVW7EUVhph3UylUSnt5ao5T2LW0f8oFTsXeDHL+DmRU4gS+ryZmFwo5m1rFO5Y
3gME8mqiIfVIZTyhXQSTIZqYavd52d2WvJtNodipwRhGTR7aFK25drXvlsBKpg9N5mGKT4bwTgfc
gerrWU12USXIMRGdQIknNqKc5xx/TZwIQeJc82d6QzxZRuuNeunMU+ETRsxI8hEBuLvMr6V501dn
jdrYih5UYuC1rsNjn4h2p2l2VT4tA+mg1AaaAYc9fJv1U3s16UheJX/2zet1tJNbjasXvEAhw5c1
3Cn8NYzAWI2WTrCZeH2+MVvd7qWNURT2qJasUNnLZJVHg77iAIJVCZW3LDKCXG0uLXPKuXwX8FS0
6KezWtihjfCB77ohL0pc4lZMgxH/n94Tp52hY0xJIo7JG7aw+euvmVI/qNapGWbildGcQhxvo/ib
LeV356q/LPhfKtBxFIRyqpHl5dt+W28ldzii6HqK3VgivxVKMdMbt8Lo6lQg0f3obiAnbHj6rjZV
f3O+g8eGthr0MKXwV3JWC6WOdHJOPSKGQRB1R9O8RLqIRdDg8V68Zhy3iG3Jax5cXZL2DPC2ubie
Kg79tf5pWj2TtbOaSP5gTF5cSw8VL2ofDW5evOrmdWD7uDThflTvKoyjfpgKEXopHIoGweAg4LXH
MJ9IrRyGYleFvQdd+NDooHNHST8k+kOVd+c17bbgqPxMWr85evyhu/xSfYGYvbZbOQ9QP3w5ewzy
NNAjR/6pLtZH2jR+Yc7gbqbHwVIvbf4gLbuhmXy5BVQuQZCKGYWJJnR/0WCKHxqBGbcFAFMDB2LU
orAR6uUUNxFHFyBfueRCf930xroRmAYzW7MTSbwf3HZ/q9r1kAaGhAigl97Hag3keXBL0zqyrwCk
6IcOa0d/21EPEopdO/F8AwfRTsIPZAQMPy0PIsVn197H5bKJozULMHhi5tZb+CLERXsFLVYx5MDe
3lSx4dX1m6L8Wbn8/8ih/0Ru/UsR5771b//xs4QHvpzeip//85+wCHoSHP/jMWmjpPxt4ND1B/wr
cEhX/wvCPzXe3wOH+CO6GhKJQrJoijw1HDT+FTgkmf9lgAmHjgDb7l9/1FVDH//Pf/JH4EPovP47
i+h///fH/L+in9Xlz8e7+/K/f814UfUvR3Cw3eBluQRRN3AY0Jf+tWJfGrawaSwsl1g9kAC9nVin
iQ72TPnyPPt9aKfSHOhzbuvNIU7ZU5t9mJ8k/dyau6xbbUbNHAOfdO2uaR+ieJfXO1H4ZGWBxQ45
TnqW8ZUwYm7H2RWkd2LZJ/2SWizS2cQW9oHjo1bPDPSZPW5EDC5zvy9Bis7Wytj6MWM7xgzva+q2
VZjj49offxbzy5ITTj5oxImTe6Ey8ZefUvOUY0nXdolwOyy71bpp+zspPaeQu5pscMwlBbONI798
Nl3N07tzWWxNGeNHMPRBIR+G3AkTd9EPy4hX9VD9TH5WSwDuID1bBCBrbs8E1jolryzYvTO/K3DI
wD2uh5Zpsb+Nz42GNd6GdPoB34GfjN6mcdedckwCvj8EV0Rw8IMeVGETRvyaP/XYYNNl4mg84huj
MLML8j3IXa+1I7Jxl5GJ05pA9Oto0+soWMyZv86U7XgpLJqpZsqcXsYg93PoblTjfUItW5sgeqWS
wPNAz1+75YSgFLi57i+i4qTN7Iov6iQ/GSeQWQ7cOifUBMcoP2uqni4nYogcv1UAh78JkwDa4V6P
Eyyzo21m73G7l5vXhqk6rBxOFa+WiLZi8soCVME84mR8JC6jzY6ZEKh2S2QdysvePGXNvTCgMxgO
FaEJejcRHcCzNtWkQOgcEkpbjx4WuGrqbZO9lsKTaJ3zKkXOd8GIBQnwNipye8wtW7HcktJI3JWm
X6Ciwfu93Gkp4Dy3LmMCXh4SgANjEHZb9ppo2GnVqXlGcOK0t+pzSdpjIgSpNy67K5A9VM91hUf6
JU8vdfTTNP2p9jLJciphf60azHUBnPMDhUjOA2dpd0L4aIS3Rb0zmyfLihE/QZ7Vj3X5rg1uYhxr
3pLkTiJBxrpfs1OkbXE3ITkVtuRxTahiLlMRKBAs5IrUBCfXPqxwJ0PcWuT7sjnK2nOr3g7pJgq9
pHIVxSWWeuov5uIueyu1UZmNxTtBPeUzZWgKKyXyoAxRd/GfUA2a1RVHXzdvJuFlWQ8y40oNM9Hk
QDUEx+BVvDseLm/N74LszXrh4OdAOGqtQLkjb6OxLl35aPYPMaHBwq6e7gjlxp5+21s/S2y9BVoQ
oXcTZuXWfaydIMDn4JV2ZnJW5XNoXWR89FmyHePdgE/xVtX2xfRaGC9a9SCnZ1iP2nZRX6cGA8JF
WpBihD+M8rZLz0N6D4OkEt/6EfgkB0ZprymXuEeTtTUGZxFV2yxOdchB5+Fq2+zSXdxAzg1/tOO2
UdCPba05yK9Jsa1f2CE21vGtnO5EqBLqJepPEZv1Uj6uFiy7x2j8ManP+bSLw9tKx8H+QMyj5U5E
q1dnWb9JOb6o52j6ubR7scQd3j4l0sOYzU4Hpp9nvYZoIePpXOCf8DyJIPQfS0Gxk35y2Pwpfjjq
ruJmiYjmaZLLsBZo1vaVcF/ySybgHISgiXVPrlEw+o12zID+WtkH2ZZU4IItU42HIgdrztmL9GZg
XjDawVt12Rcb2Izz7S972L82hl83Aracv3aj/tgILPysMnNEE6Hjl7bX1EdpLcWW6c6+uRvDt2k9
13EA5qCVqZ0BJiKxFPOrrrl0xQddQ7+B6HTq/NUFZpq7yI7Ts+nKdxzvj+wLpcsanKcv9Kds0BSt
M+I4wTg/OkNEhe+rzU0pBVK6AcUQs2Q0d0PyOKT7hOjwCTjboznZmvIm04wnp6DzB34kx/rHeAut
Uw6M9CB63U0pc2qzh8CMNvwDyqbdsIjo6aOgYbU9mOtGgTMfedeGMnK1a3OBMb67upRWpEVdl4/9
zHFJHO85FLfWy5CeynITpQcCI8fELyZnYkHvXT3zuvo2WRh3Mr+1J2bmJ36K0wpOofOY7hceodIn
Pric3OR+9TjAV4ON5kugKAbM82O9oMBbJMdabhKV02q9LfTHxdpauWs+Y/WtpJNV3M3NoxQdJSko
XrrWQwfVPEQuzgRWKpxwopeOHjFa8Wzr6qbQYJvaq/6UBtnnVG7IxEGVkOU3yrzjaG92+yXxo8EW
73tv9ZIP9prQCtr4Bn9z1wbT5Ks6AszhNSqPpX7aTE/tTex1GzDYq9Orjjq99a0rtXg+XDAehuJy
AtNClia2semmSM81wM+w9qzanuV9bVy+j0T7Km//87E0SQaiY08f7OtofdCVXO5n03QnRw8kH1uF
1NvKqdjCETkz/J823w0lvvo0/3bJa1fwl65f06MBUrDtu+mhgAfoFhtCyzb0k0bRxt/zQwu4dkxP
2JZmF+XO5p9fxa+w9b9d/0tJVgIpVwoG1+6yUwZir68M663km28c76/BO4wUX7VL/2F9NCeTuGrh
o9kLmmP9MB+qx+Et2xen8kfsVDcY1YebisN/aLfn1I2O+t2i2hH2FTxKyqPhFQ/FRtqEbuNagXgv
FV6DsNVu7rUgdFXMoatX7tvJFSbXAkzizEeS/roWkSTkJhu+UUqocORX3uBpuOjKV2sr3A874dyc
1SfU1t7VWpoGyy47y5vS+c4PpXwZ5vztRn0Zp4eqqOSc7Qg+b/38fnUhuJ6XR91JdsYtZWPNTRjI
nGZVPsyOQfmQ2TSAGrvdASyansMzu+62cNNXSEXf4c3k366nvzy4XyblEdKCtGn55YQ7jseO/FAB
Athr79HPDCEhS8PP8JDhPZYpXQmj7850Qkqnnhz5dahcnDA+yKF37Tvzk6R/Pfn/67aZBqcO+KTw
y//6fNeNpRdjfV3pKffnbje6cuOoZVAtTmO5ahNkkGN8lv3O2Bf89vVeZ13nvydw812216b0mhON
OKc6RidtgmRmDw7D/PjGwjVt3dUakd/5NZDeH++j2bUkVyz3abiTcJITGW/6VbcfJI9/D1gLnKY2
OanFlq0UkAybKPkSaUp/kCQ9zyIEGX6Ut0JZuhuPw/18TPw4yGAXmVvZIUXJnTdslgU7iuGOfSBA
speIbhwArlDtUXKiQINuYaeUJNqdbjr1Rbn0bnvgzxS3+wSYJX6ud4Xdn+QDIMeniJMPk2yH7RbR
0QjH3x1lhOD2vKnRKeagxuwMIuRmjg7FvK2wbhOmro0+2wMNNFX2w4vgmGx0zVanIU+4ENmZ6Lpp
3TlSfl8S1hWbQHK3evbY909T6aZ0hcfdwsQ533TNCWK8k02tU6FToAlZHDIlsK7VXzq7uhMj/+dv
ofUMXvea6M5hqqEhVl/au6x8L3brFqacbT4WhjPr27BxUlBvlOtEw0LfaW7wqgmU2pptDTfZAub3
tFzZd+GOZjEO+cR02nkvLh4NmxSLVuwn2XEQAwWQEVguEYUuxSnjo8w3zvOBQKvu1mLGIE8ugl6F
9uFO8Xn1Kkd+Yzgpl5/CtK/DYzk2dmU6Q3an6TSjHzrJUzhGLafFQI3rSMAsGMQO88GST/A5ZiMA
97EiMcpich19WXQsYcui/5zu2Of0yEaJ/6h+5gdcpnT0s1Nz4qHNxZkOEoKxLVUmYxSqbfMhkui3
HFoOYyjXlU0VGk7S7g3pSYR5+JJZLjIpUEPrPnfBcozwHlxlCAZpI6kPnXrt6tuThsSGBqZPylgK
gOwwehFsfZ+nxeF8VCW+JQCjdMabeWKy4iA2n7RLN23V9qEs7qmVijUwumNUB+EaVMa+trZyGdRQ
r1WfzT0Msg05fAjL4ZXAmwywWu/l9pKRGRadal4OSbpM8RGGayrsZhLDs82VnKbQqfNL5WlyiBuQ
IsBqbtgTxXMqdNB7txYx8MFMgGriGxxQfEP4oSinxbwvs72c3w9akNc+OCj5qQTx2Hl67Oijm4dH
PTqq8gsuaXviNdJvowweFEG0C2XxGyaIUfBjydVbh8YvUlrduteNnZjg+bW1l/DnoPp8hw1ctAfD
DY+Ek0wYZN5VmsMroTlEur2ZLcdkT89pAtsK/JcDfD+xusgcHyQJTjQcKbc9/kgdvI+8zZHhaj+j
c46hyK5ZX4SdKG6oDsE9H9ofpds1xIW4KIx0loh4m2M9Jmm7/mHmd8Yw79TWz9YtgEdnquFmnURm
yhPEK6d5ig+DN8euWHgrnXPR556W4bHKdquxLQWfJUsQ95zAEcwrky2rAZ1Z8V1EIdKxG5MSgt/A
kxO/pAhC+P8zcYeN4co33DsdMlbkitk2XMk+8obNQF/ZxSgyveseWaMCkCtadyxn3bpdOtY+M4jq
ixW9md3hCiBULjPOFcjneEN9oXf6F/nJ3F+ZJ5OTvMXdZn1JW9cMGp0THSUzEDCSzzJqcc57ClaQ
2hld4ZljSReT4YeKVQRYD+izcD7oElJSjMmt4TfBuPq5y7JROIVAIc13m2l+tNE2YoGT1S/SjUmB
bWvrRXR6LCSOZAZ8q+llBc/iSLb5Am1Q39V++GJY9vzBruJ0dnesAKV3W7EMOHjX9jVwPaVmMRSn
eKF4QDAUHxiyJOQ4d9uBcGfCKMNtRlPGYyxokgnwrj9CCPLGveA0H7rdNgTC2MbrOrpT46rYLOm/
HvvJhR+fSgH/3kDzpZtPOBGa3F8LdxmDYvAasmZGp822hJlFFESL16cbWXGzhFPlvpd4VAglcXti
BbTtcPvHDUJu9ymFuCWCchzseXFzyaNJUAIMgrOHL2VD4ADEDpatHgcOWpKu3UzyaS1P4zI78akC
oxrtmWMkg2dqXkaOQeypkbdWP4CgWcIhs+ggkzCngw470l2Pm0ejIN01iCuX6zDG6/XjVHF/GKoE
asGRQ6jd+seqMLkNeE3w0Y5uN7uLfOQR6+PbTvPjwmcTSfZC4YgQPorjqjzUDNpeRn3X0FPm+TfP
ZoudCoUqw7r4VjnKF+1YPuYtq3gAYYknMWPsazrW0ZC3gu7CJV1bm/2n2WL/ahlbvQFgw7gGjsMI
6gAj4Wv2XEisyxf2Ikl3Urj97Iz4mldbB98PVQWG0UV4NQdnxPfjiteIU32buSWYZrD8M+kdEBK1
XTaga0vsXq9s7WbFDuaI3cu8UB1sq+TE6hgziuefgc9kntaTzDI8HmkHrQthP9u13Y/6jcjkSrOT
e8URrc36WLRA8RycQWoaSIPPMe/DOBJPpJXwQTdZGBDmU4n85jvC5Soh0DmeRxjfb9TxqHFaN30o
nOFuRPSiu+EULC9haovb1HCr5lkTgzm9CwW/4nsrXKHgROTwT9fpNtuaaCFf2n1JhwbgJ3Fskmc4
BQIv2eaTwijEQHKlLV47g9DjpiPTWku2Z2vLubRnxenccHAl2Yt/XA8/5sZkU6v2ZQTO2gmX86g4
HEhH13hmWJ8SlKs6CpRQDcu4rT4knuU0P2fLN1+MDXytLZoW5rmVjsraLVkR8LUD2iSGwymxCd1b
Z7Z9O9vpb4LJdpT7yfF6WIgpgTyYtA/GwxLha9yCeZM5G/J3QlKdgjxsnpwXXoti3Ih38AETBiB8
7zzCE0PRx1Lzy3yXlbcrY3Qu15/b2sOgt8L9Mw/dzTXnYI1t5dA9RBxYDLvmXaIJI9jsxxppHR7F
DAtb0ziyoxzovGhPs7rljAZJlTKTL0XfNB+z5TYGrTWyGWlrBUlP4hPiK1fatJKjeSTC9squ5TAs
u4C4yJDdk/81EDchQaN3P+B4R5pX0+p45mVx1MFpEVdRHH90z+gY3OIB2oTevC7dC6hal9AKBpyv
7Sd69HfzGU//gFRIccq3rLYZuOou3ZNT+akOW7V/McoNK0hMP5GY1E9upSPicLSrZ8H7GNz4dr7N
ok2VetPgtakzJB9EIs/DicznLbeh9ljhKLI3y0Z6kXn+b3mhfZk8+t7D3EqRas8eex99TtkWMo+p
XXjqLu3POMi3IRhnxnT21cSg3Q/vtDIp7RzlLq2cT4LO22SPESyjVFIv5nwgfUvKPF1wetlX6OIm
DNq3AvVAtwHTlFN8UkvrARGNYe2WolMnjqb5WYd8jeoXWbDX00CgByK+CsR2Q1wnuJ7IlDhgdJZm
vKF2dDBfMqf+FBg0hra5ydyJzzW9p68MhpncsyTot/JRueSviCChw64P0MzxDS54qpVLkr6poS19
Gt7sgCdmvZH3pGp1WBArZ7qjtfqYMrEAZc0phsF+4wwX0li6fsMqzDYAnxdTqBXZ8h3/RGiXXuYP
74TZtII9nw32WIn4lcYT0VXf9dwLwmMJtY6ZDE+bKx6OqOABlr5bSsey89P6FA6B8Mnsmo5PF6GT
gFCWuPpty8Kk2tnd+sCcoiqPLWh0tNm3GtlpfD98xm5bSpxOJ5fHIoO21fkzGxSS3gXfgN3mO8pJ
oYYyccoYaKv+ND2JPwS2A5pKHLb++M6nA/OZcVemDA/d6UU/5zOPXkNBZa83JQ9LSNPtLoo/SU1H
ZYiSntUytnxOx4InBTMEYp8vmRWZvNEpxlLogfmUpCM+TqFwp9aN17OsODU9KIl9DthlUATx48ij
x/660dzxps+IlHGtCe2HW+f7ogBI4NJ776Mjfb7rt6HcMsFYVC82nZVTm+got4Pkh6VDP6m67gI7
krHSl+ExP7Dio8+0hzeOP6yB4FsxcgiLKzzqdnJp1hMh4uCsceIZFTwdclI3woPC4fGqlnDZnVZx
O0QBr/GH/sEqheyJmxmZW3y3rPHReiGe3KL2x+VK1aI48T4758dedWvJx+sY8XL1l4R9vaBeFPbV
5AuVX6IUwfZDlA/IQFZJwVGmYz15lhsH4VHapq/1aydTt0Ad5BzQn64S6dZJXDKVrjqtc3+qaMTc
ds+z0/LMqU/IVqqnxpvQPqV2clu8qTfzmRypuyy6GBk5d2yswXIAiHsiNtnVkvt5h2enOwo5DiSU
C8K5Vm6k8C6DEMsZdHrjQYrfBg7cH+vnSC30vN6Kk82Psk75E5/qOblg4262PSdZxTP3BRk/7Irv
w1OOFW+n5k530JzxGPJ/7tvbOUBEYiw3GnzZ58LnwTBVp7SeYxzW+h0QboezZJDa+nuneInbPeUM
/o0Anx3/mRQnw5/qVC8zb/xD662f1kLcIlZpkkVq95rPwy5YOibnEhy9vJQ/6DUBweuoSmQ7C235
wJXptLW31uwsqgM62WRDoMeKAj18Tp5l3NWKcxAllwEVgqeMyAMnvHYlkO3QU4+pVFr7YN4peLIz
Z9AdywGAy5nZLq8HbJfnNpfhbbOWeekD3SH9YXT1z+Umrhx1OWCyXul2br5lN3wN4fqzDYN7htkv
di9V+tIgMmdNwIFPG4bDaNjyHBCsPVM5uyWW6841KOyuihzPiDxGZHRJsGIPrVPeiyiyce7DR6Ql
jhgt/aMTg3ghoSVtqgQo+cJm4I3xeuoaJle1a5wSp9oWL1cxA3MGyWGqY3npo0qpj+jdtt6IWtKR
r6We7nLzucHLferxNjcdbWcqty2lSnSP6/eqA7TDMxM85hDZa+heNx3Rt3alx5vsQRflSyQuFNG8
vLpkhjKAUkrXwh/LgJmSAPuK3Y2wSJ3xVSgDinlacHQv8HZ9R2iSrxLaX0Qe13tscHtVDaWLfBV6
/LXVVUSW1aU9TTiaM7rNnPR+mJlE+/PqksUCCX0CJspwsH+r3JX+XEaJsFVAcdKhyWz99M+d3T9F
Nf/0+3xpLQ+dYqLzpLXbW9xJR4rcpPQQSSY39MLSLXWfEbvA5QSbSMFqk6vnXDtn4afev8QDKvkg
0U5r7Me1i8aWTpy82JbB8xr/kNzcjWGAUL9eQGXWrYeBcBHPKdIq2Oq0096pLxFtFp5aBOFPiyB5
On3KZsiOES11vdjmh8VTKXd2Zeh3xC53lJoOnZNUOCosKLv4ojocLGN7ZeY1of07Fj8b+iknunZo
AVCy3zVOAVganvQTMW6JfGiTraHuORFlXK53TRJKGo7l567bZfqGKZCevaYMPyc3RNnSxberFDAp
Fp3hY3JVynSvURlXXkweO7aTeGO+i5GLl06lCszuKkiVbvTCU2WoviDdzMk2byjraHcRqkefEBaq
ecyyu3QIYgvhqsuvsZ9+0nYoj/EGIg7Nm9qlNUZ7EcY+fHPOMfWNNt0p9ANmd9D8VfHC9Mh4chD2
63yTlEf0kqW6jy2Xbg8D4zC9ybLnuYHPh/GKiA6ZEHu6hn5m2hBnGg/dHsfdhv2HNZMBjXKtZwSX
PEDTaRhlU3z13/k5vmjn/3zwr6GwRHsiY//qW13WVkbXxYMfH8pDGCCDS9za16j1t0rQMDGTbQgC
h/EoXIYn9ZthovTV6Pbn5QFraZouInD5SthqI0Uvw/a6ti2blOYBDzlZIpaNJVISf9a0Hdv3RvNN
6Z673s4+6IuBjuG6aai9nQ6jMuzoH3q2n/Obstpci135jFE//+S4Mpq+JDkLKxjZcwGnPPmHEDor
AWnIk+1l9nUdg76jlRuDsW92Kk2OGe889H6EFGU6lhPJhhdFcAQt6O/IPJiCDg3LlaruKPVORiRI
y+PR/DA6nzlHcrmydy3yGXm9CC7ULtlwlBj+udFBgydas8bCFbI5zto0v8r/w9h57UhuZW32hSYA
enMb9OHTmxsiLb0N+qefxfoHM1JWQTVAo9HqbimzIshz9v6s7IZAKUSlbPMbCLHSX6Id4NDIbpxr
VgMqRzaS4gGHoY2OhhOYGTqzhbAK4gBFUnMws0K2kbBvNxKqTxvsWhwOuY5NyNoo2wIEZcKOVL2b
idfP9n+fUT91cb99dT9IlZwoIeKc+OrY0u3+DUyuPZDTDDTTf2uvXEnaRI8A8ylLJzFXow1+XoHC
b069YsvZcdpzmhSWehLu0neEli0RGM/X9CABpFFHMWwRhUqH6XveuJuZTg/WR1X009JeHqR3QN3K
R5RqMDQJxnZ8WpeAnDXsucF5pvL1/EWOSQPtn64IFW83lbtoqvQfV0S4hOGmHwkKFM9QGHQyiu60
ngjqc/gKKpU8In8f3zLB0VdPVA6wzbmgsBIDJqksr9bqGWusBEr6zHlO2AbM9A5Q6x6mmuv1TO6K
vYJerQ14AjR3m7BYN9YUYHm8rTzNTt2Cv04JztpWDPQiYHRcbg0IhiFgf6cE5TTtSW0lLYFP9gCl
QGlZ76VnHtnqQbE3x+IQ+uJOpaJkr77qD3LsavfoQi5JEL9f1vD+1iLW5UjyvXFYLNYdJJy4MSA7
tuWt6YHOhB/lLYDGvn+P/fjJPBb3EQODTAMRupnTfF8EV1s+oQyqWXvB3StM8LQSufNT7aXHeVu5
m0DaR1bnAaT58KT2mmILm+imTvFRXNKWo3JLNda0Lc7XIHf6PeFBFh9aEJ4oQtUv2JX3o89DcV5n
4k0AI7JLPfS3dF+QSMRO2vjz098sJOJPj9b/PO+6KOriavL/zbu96QcaBYUI+xKg7Dc0GIAKqv4x
pLVlu7wAlxGwzc6mqreD+db4mxf4Km7DDswvkJwNof80meRrhxGsUwgW2njtJ7q5eXqQNg7xNXAt
mw8w0fyivaEXqy/6B6fHuEWtlLMVXyFnkcavagZiZdbq9W6bn0Dm+EeSYMW7tk5Myxv5I819+x0q
dsxBQaASYdgdvSYOzYrq5rDxlmNauzo9OaMfvUypzzookHlhK5xU62A83zNIZy/p+wyOBFwTO6By
4L9v5hsoILvUpqOjh2qGZ5E4S50BUb0xb4ZdeC8Fc31cViSkrpxrs+uiO+X6xMuavUM3lPSBK6fI
dM3xKBDDaev/ozX9l2rxn+IUvow/vKQiL6cmGboi/BZMGIcdSfo5PE16SCF6p8CtTqoCePJGuEQv
HtGH5N1OQUzC4tC7VXlq+5umO210J7QEyjd4uSjEW2U52zj6FBlRGuAvu5iorvWSPBh1Nng+fBZk
FCoavCOsQerLtcUwQibRNTldw9v4utcVr1T8Ky1BnV08J4WFjUODTVSCKvUYzQi6IAoKgSC4VBEk
9ORaZEpHKfinm78zwcdOKvDiRLbE+nHHPQx8JkIzArBxMraeSf79unO0aDxihwqyhfNyxE3MDpSW
hD5u6zU1mj3nnhS8nnGxsCfJU9+u5+RFedawra2shnmvH65++Yo5Jz/+TSIhrXPqzzl2DVZBPa7o
Bt68f8/Vi0mVu7bJUY1u64NwS+SURKa0YrHdcq1a5X49ZbJgfFEY7VgAIZ7URyLZgv++rP48aPzz
F/lhnyLn7irkBg+G5G0gEp3aTV0T2GZFx9vYDl/J6LoCmPLkkueVHcSP6BHN0GJjg2uY+ztHs+oz
S4y+7ZwVKHgFlCws0HyurkraUnk8vrAnJIDZuzAQgog5ndRn4E6jtbE68P1eXwwW4K/oFWyTyhit
4f+h44x/QC1GEB1T5rBVLt37fExdFKEU/wD6swej99nygl5BH97gjAEZOEf4vJgdko/0Vtvnnkjv
kcgmS2U6kjarPhnEsEts5rEjfw69hUeMoIx6h5WDQVN+hqWgByBrnKT2VTZBvA4w0YxMoBW//s55
39xxzou4t7s32aJv7S/qFemHffLXefrPb+SHv4FOoLqWdB6NqxMJ/vjWg/x86wMLDWIsOFtG7Nur
m9xrd4Nj7io399hz/M33Fb7vfeUg//aI/PFRxXinrIEVv+V/Dj36+7bjCSkPi80Ihm818nSvsnm1
g7+5KtRVO/H7i/H/ftqP6Unt6iKRS36a4hkM/MBRscPRH+7al3V9Gm+nkqcjfxIBwLhaI0tUtoPX
OZXHNg25sB0sABwGrJ15un6B+9gGwpvyJuf6V7kL9mtS/ezKjwXqrUPqzHuIfMSdalBxRQHDv/z3
x/fHDZq9+f9+fD/e9LaJQqIF0/UPVNyad/3jeAvFWN+PpyKzCR7Dof4i3SEP4jlXHxSQREdovDhz
/vbR/so0+O2jRbTCPUDLPBnk/z5z0iRMR1qHTDuXKVezBhR8IsqRrfm89kCvwj9bg+uOzaNCMeS4
7ez0fqUgc7uygOZnkb72bUk0L++FXb93i62BkTOEfQhUhW6LKFCxLL0I36Ld0CJnDUir6TVbbPin
LrR1vgGBQDQr/BCZeFmFP5SPxSF1LgJ1/hZXcJrzQIidNToEX5WV46czbwS6zsy/PNTkEP/hOZNw
9kpU+lDt87NCptE7UTCijWFXOReWvSJWBQ9Ruw7tJocDrvY1E5PfDJUa6hgThhZrTZRYMmQIXrdV
SGKGNqKUMrE3ipVMwZidwEXYcAAHq3tlr32otMfC8zqkFgKMpW/yY/6NNn7+5PPUX2vVi/KLkj8C
RCpf8TOM50xzrrE32+OSrJoBhTro5hEF4dR5FLYNqSN5becYKXS4r0ZvGTgRdklX5N85VI2D9GFc
5vOoOBvZVWlgG3w0RztMh8sJ2xHi4w7i8EW/RRHzRd0an7ueMon5YAs9GDGpkThyHCFBP2v1pj9I
3pW3i+H66s4IIVkkmGLQpdHyoNubr4kvU46x1XooyWNagKnUqiYvvEcZrkHMu8zNmkeSpgKjxh0W
Pwi3eWar93d15okMsYu7vCmdIxVue+oBxwiDdLEqUjQBd2Y8rBFnGYKde6L+bGSsiqWBUbuaJ1kE
agIWjKh9v7iiQQZW0e97aEXvvWX3jtza1AI9LFxV6O3C3Twfhf6x6U9idRspb2X2EV7vpslX4111
D2sdBeBonaXXrqD4CTtIbTFQA6tOHpdz9lgrf9kTlZ/Rp78OejA1gXZyXaXK6Mf7GIVN2usKjyBK
DWTCZuSgQxpNS8lsfBAdHtcQFFarbimfKzVEOdU28hXoSPYR41OAXu4W4GfcCftEeq5h/8QMr6Ag
MDM5xkCfmpVKJ60XTr1+MpEQTj6BpS1ISvlJ5I1f8z8W+jZvxDVlt+XzhlCroSJJuZVFojgTu5oh
QGKXw5Z97RbA8YgJo0oheG9HiMOSRjS+IAxWnBbhNhR3jIN2siPPO60rm1AdDmDpkdmgXucBqsXt
lWyj+MzWAxSg6x2ns+K9NLgTXzOXv94h6tmg/CZ3Nv5qLiDYsMGUi4qzv+h0AwHXbTvCMvEqa9se
fXeBQDjIGL3BRSGYUtfITxCWK7AqBKRCpLc5LC2FTAYSYONxE7+Avikcrz2q45VNMWdHGlZECdSg
AWbgDRbsqFkfiRIMhFpTL8EonnlJHaTVLQfotqqdXngwWguhcPdV5tgH3LC9Wao9JUotDoTyEjbP
KQI65MD4K0jnRMEGKizgQv+MUgRGFPxa2DM6EQxzmwTYW7HjIIUCdoGGw9C7mzDblIiUHBmsH/sf
MPt62sD4COI+688mOxCRn5lTIGmXSZiEH7xdliNdjWMbROws9WvI50lRH3/j8JFs3Em4YfVNLZ3B
mjlfdBvUCBXkJzKSiuzUbdZZoPYTjIGtjzv+mPpnkmCRQPaxbXUL0mTIt4Xh9TgkvFkPMu5oHo5W
uI/ru3HclXeZpx7hhZq1k9xvtZ027WZ5W35fD9LaBupVzTFrjjVn0nA36O56h6/XM+4DVo1Bd/io
G+QTESI21GG9ciYNV8JjWO1UVqSGHrhzWBw1Sq7Y9xGVQft1DAiI9FY4nYcjyvYGgHnnKN1BQxKi
uGZiI+7uFihlRPcrk6sgO5rOpFsO6VbvePO+CprlOvsKV4RsveZFcpMyuPK7EQu9W76iKhARLCa7
xEbA1H2BcLkjufJbOH+U8mDO4mCRWn8VfVUAxZ9fzeXCbFkOfi9aFGy1NvWeSefODaWj6KiscTXt
ON3krYiXt4qRwpv6M41tTSNRelsiNctvDO5Oijh3whsyJ35IbCFl6m9Q4V8LPNo39EXriY1xpaC+
C1FEZfM2ZRBomQ1OSl7EIWVuLBzQGPhgeB2FOR8qVHFGdBXlHlHm50AtoWjXoA2Jq73SawYAMwsW
4eMd0xHW5vxxg0iMxRdxXXJedYVr3a1zrQCilTtgt5G9qSm5LRGAkUNnV9393O6UGv42v842G3Ki
42pzl+aNyC0M7clLQTqDhYx1QU1Nb0/4KE839UQfDdo0T91chNZPk969sgOho+k9RKNrVPAFJrBy
+/mboAMu3fsY3JmhYh0a3HLajaFdPwy5g99EHgIqba7CjZQ7fM6sYHadXP57tPsV8/dzoJJMhX5r
zIaCIv9AviSjzRVpg9VOpJME7S/6vmpLdWPMd3Zs6L40t9F3DNYpwjQFLfKq6w6hHDmkBTJXYTyy
95orR4XvHa8rmFB419zrCqnLuIjxy8MiQFo9rLsgZw3Kxu+1CgHeb3qR+1+Y2H//ieQflSf/50oi
lU7VJaLHhR8elkk1KiVJmb4Ht8epou6VeQtFsrnr7uv7zGk4GBDBDPvlKalYU/n2CH4gBmixQMRQ
EQy3mZsjRvo0L3/bQ/gV/jCyyYytJAJpxC7+jB5aSHrJ45T5NXxF1s/syuerdruEjb1eLF06oDiV
UflrZBlTCSoE4nIqipUpmlDXkWdLeS+PrrkFoJKvzylERn/bRpc+fk6Rk9PXFenb+Stk8BNF9L6b
l0H8SBRQo+kFHVnePmkbltUhKJL6kHbIsscrhUsvpvy2KQNaYiVSN+5kbQew1FKeNx4QgcUzGcoo
S6CJ0UCITuEa79ITYfprxPWOyfA2girbccgg/XkpkV23x834QMIC2rtB3EnsPr1VkBHX2gN0h+EJ
H2ZpVxj8eWWpUjoM+7y9U9SLOnyvEAnMja8eFj9h4YWnd2BG0bEDten7rnzOHmB/cWLjj0zOEsWA
jGlh6I/LsxH6de9GCSoBJ2rvDaDL/A7ASm7wfDriEozjviHEIjuWclAQE8LPlvZl66XRQajdtt92
KJhZotIBmZiVZ7ej7HJHldMjwixt9BTpK0aGbl64dxBOXTnxJsKg6Vp42Ex4lL56lJP8eI89gAFM
1FxRdmGIcku8bNhtEbo3FpZOibwOrhaUNYStcNLz1HGkMFEUNq9Lz4WOAvfZxIEI7mzjxUB+eOj9
5Fvz6A+6MtWxRN8BMUmuxrXwIg0u/xjQIvoScYGg0G8NhIJOxZHBlYRchU9rQ5weCkjkibvSUy+N
s7ioxdpDFz/CN+Szd0UMch73HD1SuyPqK3GH7MLdlRa3ukJxJGchEgo361w9s3CAqR+UiDmofw6d
y3fqVLv5cXQGl5XDznb8e+dPBVcXZv9texkOmocZ8bs+oIJ+rBzcKy7S7pELx0ruJAGgIoCdfJdx
iNJcq4FLjM/DI3wCpE6A1mOUt5tj6DJrqN7wlnjGZTXiLp55hKg+MAKsdIqyRxzOjnPHysVfTvpB
v48P+ln6rpzyIT5u9sNH8xgfsspOr84AHK/zkdNIjp1rVasiB8HhO90igtwc+wPnA7Og7ujYfUb7
6nXv463mQUIGZhAHzSNN63Soma62Q4KCBHjPndpYxo14Tm7VuzpYCQBy2Xt8ptS9Vf7Vx8kYb2V+
p+yt2T92Ln/DPuYqXtXfiFkqO7/pvsU3FG/t/mOxJmedWJvanvEzoMmwV0qC31a7iXlZFY+L/mps
iaYF+/lGIx02dyPcS4dzWXLG2i6IFclt6T1C8HOaof6WD3EctjIvSdZ66uxpppu8cIFXJEMNOA54
9LXy2NW3G+DKvx2APytJfx3O5K5hNIdtWZeGf+/vUlKbSx/zWCpeTd0dR9yb8dadRZ9MP68Dp+6g
Wiy+8ANwJ5vLXxYW+Y/Mlrw2UpiEtSr0Hf74BaK2NPKCeJjOVq+OgsvBtWerzg6h9BKpqL6tBnUh
b98q4XSbYheiAdMxV+JfD6LwJCFOzt0MiaeDUYPOzwy56aqagyhg5mRQlR0luRHwpiFAjq0FszIt
f3e5akVvUESl+dFFe220l3qwRCxA3eIyEJWsgzjlpfYhx28CfAqbTbdtzBxlZb2tLjbwJPULj8CG
KVnkooUzexl4GQ4kn7eC29XnRPTj/G3E1t75Cu2G4Ttl1chkj/nEJdNbm/AsLqgknZQGCArSw10Z
YJv1mvQkQvB0VjtYqIZT7iXbwK7hyuz0QoPQA1sQcTzRcdXHO9kObfLwRKZSC8Zh6VwJLGqZeho+
c1tmg13yA7X24FgzB9tzlOCfMZNViSl2TibxwN3VJnkvex0mvHWhUES7tJEhcKHxOeD93aYfwmni
GDFZum9Cj0/R2K5a7DS9gQDTXBDYGqggLlOIRMgsdLtSbF/jCxLKVduNZy1lWfuWXFO1+UUzi+Qz
pIhZIPxy9yc5evF55O5XZytDUKTZQB9Ybnj5KcU+62gUbTHjzwBBkO9Qy6wzPsqjDuU6rviNcq+Z
H2RkgbHaGnQymnlHno5Xai5WjANZS4YG95TiFbmyQjLomSK2AHwRgV7vE+SH5OaEJ8V8m4CZYODa
GsMLPp9LXjnZfEIyCi4NjFbwFecTquEApwJ/nOx9+SokixpvUgbS3bDx1c1tot8M9GDHL0juBgCT
EHr4PC4M7cJjq7pQfZ0LDoVTR0ET7HRWOvGgbnp/wXkhOijvydoRxYOo+QmQdAcqCseNyKFLdnXk
xsxwvCwHpXvOhDvF9FgoohY5COaa+xWJHjc2NRYjZn/4v2o9M+9Mj4+AiaV3SpTqolOiObSk2V3y
XTLyqLuSdq4zZCx3vQ/RBvRR4JBYM0wtDfmSE/tDhvY9KLHNzRioUY+iSCOCawzw6a1RQ4xxiW0U
VswBC4K9nxsPzqTUUUyvp6j+N0xb/CPc9s+jY4XjPt5ukzK6Esnxv0yxMCpx5OjAqXDCGqtZ+jtk
EXtkak80AXhp5ja3yiNWzdgI0gRWIXUTT2c22lj5B+y4s3mLUbEizkaLnbOpo6nG6qBeLe0lsTKE
P0cyo+kjKJz1cV9BXuUll/Esbwu8SZYOFGWvPKDDvg7EIH/BFjGaaRiy4BUMWz6uiBVa1o5WcR77
HK1fb/KGg1zcMohBllGmwKpsdN8LeQAsPrXdcwOgyQQ/6C0wDlAU9djb1wKH+jZl88CgIffH1UgV
cOf0vBZ8sdCdKBPtOXpp7aL0kgURK4+RrV/+5vD8JVP5uaLIiiYoprwOzT/1W6Eq9lqml/B+RIl8
Z6cVQtK+OKlx0BhefRlBULZmfuT02UcOoG5qKfe1elS6c5OdBGnfXu/IFdm2nHsiNEl1uKYeH/1b
A9dCOvFL+T66K6LDvjlkjtDtxyBFG8SWnONiZ/dbvqrRU7+GyJpQHRUYQmBzwg+sLBK6ZFLMFF83
HxfMQYabpwDJZ96j3rQj9S+SHukPblfoi//3Wfx4BuMovgrSlWcQaHBnPJjnOsB+B0xYwl9xyB7a
t96VT3gFrPG+9Qznv5cr5Zdo57cvg7QayaSS9Pdm5m7Rqw2xXL++DOpBYi/SmdfBz9wIZQ4GPEaR
wg6FF9pQJnysaEBtFv86BoezAEQzXK7FsTdv6hnEoHMhr+2eUVI/KvFzRYMr5wZ1K0JQGt5y3Sn6
qt8qh+NVzi1Vs+huY1BtU6fnmMBmRWCTPSMbIVcjY3K31dGrkwNQGxFKlsAjUUxWR8c5wYcOb+Go
O8LAgw5oXB4Th2WHOQ/JRSO5BiJyYHHOyRGog+V1dnUuC2D/6qBQMfW0SjeQ4CN7E5y4CyLsHXls
D5ENrArVgdALpg3Bs2KnG59fmipuUFs0JC7Cc6AQ6Vi0Jxa2DPxrxQLdq4bED5QW7rjABusQaCqU
29hZUKDbI7ppiSnexzobRcd1Vk0BlPdoLSoLG1pbIv506e+6Asszg/yC+4DqpfBN4Hp5hnwQnet5
dVcxUJta0Dv9W/xcgzak2GH5r/F9cgOC2cJilJ5RIvL15MkdNsFYsuh7s+rXHuN5tBamr/hP2tt4
BPMFyx0x/Fi/7dGB6uQknGWPmkIuHBqjSltTTqOK0/VYyLuF/cOT4jsp/uJHA9bR2yPw/wESRLq9
Zs/ESL03hwiddnsckBhFTisn1ojCPECgz/3Mf0zNFy6GSaVFSKHT6Dz392P1QFLDMADAWuTWOWN1
1IkiiXYpKHhmjbKN06Bpj2m+K8KjxKfQWktyJpSmQv3duymJskBRPLO1wxo4XZ904aOeD5Ap2vsG
g8zC9+NQGmc0N4u639BENB4QMM7pxySCtyrBUO0WKnCLI8c6NzF5YIq3eIja6z2meW716rxJsXki
vPelK23BB3W6EfO9OL5hf4B2pSvmEcmbutuQ/0Ydwkw6hjWDYWpHMu8tFE8xiZ+zzSVPj308OILg
dKTlTY6GkCa0DDh11vLGZVlU5V2zOTMySrKj3n6sfUHIfBPwWcPXsyezOlXhcWhdQ3Y2rF41ftFj
i4VBgTIJiswbGkd/J1WyZ1VsdnVoxwMv7xD0bv4mOpvalUcfV8e83vRehyWuP+Q5CyNejy5QzEDB
4IyGJ/LUKzeJsyF/iZlLyd2G8Ba6ZPIdMu5VacmED35RH1Riy7kaz3H6MXanCUip8xgF06tdDTYn
QGaQTusmktMCznPPoHvnBeVf2EIsSf6LhuBPRn22EUEUkJ1AD/8SCP3jbu+XKVEMDYbzOiMAaoPx
aJ7jI+/HDQ4E85kJPXWjrxHo723dx5dXtCZP8o3xobjNuTC2/f5vq5L8JxZZRo0mQHT+ah7597gB
qdL2oghU1HyTE83pRh1yd4aigGR7RPWlXwm+IeCJNRAIBs/RaAFJoLWnCDHt3NUmg30KJg8HCqEQ
75uX9oETcqx8nLqwxH+7p3+tTr9dDf/4hX/cTXLdjc0mJUUMYMhK/PHIPgKTqHqyA/T+/xGd/qdP
SCGpTSceGmrql2DoH19adNV6U8u7dZcr3srP3hOfdOaXxzV6BY38l3FqINq9/74C/zgG/vOn/lCb
COWoqKPCT40eu8MQIAsBTIw8PJbfqD0pGPzbk/CnLBJC2agUIQCFar6fPK9YCOmgJMwTXJmvnKG3
+nkE2ZwfklegihusDZCdkYVpKjn/bWMWld9GDlmncFhViMJef775Q8tRTL0ppq22jhwlXqcrxkMM
b+ptawRJdhcKXohEijOa8wI3yeRCx2GwB3Xnltr0NxEeTy6qT8gNfO8YvW7r9zD12mrXA51hNdh8
NumlxX2bPUuEzPXHTXfpiSXBfDmCBHmMaP0EVLD7Bc9BOmxr/CT9qquYbGR3UGFroInDnscrEIs4
R61qdsuT4m8wzltcm9bTzPPuKm72Mft97QhbzFKEl9nDdr7UsMnDPmk5+MAomZ3Vx/q1yu5Hv31o
zuY3lGIW7sLG72pL7x/LcM+QrP1S57HWTrBwqa2SJRb6861yi2A1UQ9J53fXD6FwtdGtJXfabHsL
4XlG4hcOVux6qbeZdmySIUgIoRcrFWyDDqAS0aEQ/XHfZh5bTnnDCTgqHsa8/36KJeE3yeuvr9UA
gwYiFyVtfbn+8fI0WaQtUidCprwymKF27b0KIgqj6ppZsNU8Ws4s1U9uWY8tlEwG/H6KSnMHHpqw
BpBFK1IZZyfFjiiQjn1QtpDU86dU7817GYcwYzlai9YG5RHDc371r1xysLAEEI87Muy09Cg3fmx4
YvSmILuNrlD3zwveJJ4KTHQz46UNct+cADKJ38JLjWflkhHdpKKJ1eSTzD0O74toBhA4dqWgCiov
wu9Kz07qrLfw6K76muJBPJGtD4N0MrbSM4sjoDAOlkXdGuoBIjNbLrFw3BSn9nq42gX0GH8M425a
6KFDSfA6Zd8pPJs5fJQLpBQZCXb7qL/i5xX58DAoALCQf+FdL/zDFsZvzMNn/Hm606A/M9FwvigS
YKRdJQ81brvqAtpPDu+ofhg2icjoQ+fADC/DjHlvJxPQCzDCUNYG4BmzzhXuZzDh2+EL9WZFDDIC
NA6C1Z6FKUfdSfJRx0RNhmHoaGBQ013ZW0ptycVBIsgBvgufAegKM3QO0uOFTW/h3kc4DgFMCMvI
GYrHVHpT9igNr1cvc4v3+Z0YDyZMdPn//fChq+bh+tdVsT58qqQpyHg0GtR+wIB9kSZVM3KmxEFx
JYuNOi2Ev6Nkg2Bmoz127xKwC3p4nAJ8uUqAyzE/t2cl3xOz6BvURTf2+IwGCjv6N1mLWYSNjDqH
0S0JY0QFsTp4bZ62sQjAFxT5mWZAsrtJB3BrhfZE18S3Abh+V77GsCPmfQ2iZ1aHfMRr8FApR0Jp
wWggxco9/sRmBYYlvNlBLDtj7mkMNwtK0rc5PmoJrZLbXPHlp6Zgf5TccfKE4lCwvoxPtW4XGNo5
hUaWbQiS2BemXRP5Ig1sJavJi1TclajRcKEJjxyhuQVnzKi/FWn7dtGauwK5AZwxg6u+d2cJn+uT
KTqIiEP8XJUzHsMRBvhyVU6V5LZg0QgPcIxOe+1RN+HLt8Pw2TJcSgGxiYN2RIyCGzDxtPvJ3DMW
q8oeP6ikXRRiI9E7deurNk+7sIc75XW1rtWDesNmIgbT7GiZuxnPOi/35EmdZfAEc9iSdsJDNs/b
mEO2ZV61aKknT90xWPDmx9QO+BGk0aN45UnUDyb/q3DpO1Lr97J+g7Mfn57fGEEv2lV5IPVAmu6h
szil0aOPnsDh4iF/1bNT9lwXsBVbtT0UyStgmbwcp+/FGbxlJgN3G4n40bHS9U5MiBkobIhCDLS2
vkkMD/N1ws5kSz2SI9ouSXrxJ/Irg4GnDSGOfD2I/UOTvpYAW8lp5I+SETzsRszrpZ8Q7hLT3W4t
fKlIdjdHQPnitKluew4aEtJ1t2seR5S5sVysCwxkT4z76m1Edwih0gcEaaq5N1+p4b3JkDpIqwV/
cmoTsOW2J6cAAEPyog8SDFRg6PO80flg7DWJ2p9GPLbsiA17Z0rE9o5DUugBUFm9Ayh/Iro3rn+N
XU7OruUC2hmmExHUwzIQfsUD/4AdR0Q0kdrqmRTcjkjG6BTdpvmDpO3N0BW0e53atetl5mCdLzI8
jNy/COPnZghk45DeyB0eP2g1rM0GZ7BkSTZSZnyvawZlYEBSk7xU8UHhdEDwxY1Wsdpa9DJrjqLa
OnIPyUIhW37W1xv5oH0lk6OzemhHkmAAxIq79iLvufdA13reqfvpefhYgKsEiz/sYO7Ez3HmBViv
Ty99nRLC6v3+PjKp43VmFVYTsUop2nNaO4n8UE1YsJFY100Q6t1N0tz91Trw6578eZRppGfD6hLT
+1tTSJVt+nIR0tDOW7//FR5ThOQfHTR9PWFl3iGW+g1BWPldD7KgE2ES+vJ5PVa3sMzg2szucGQx
OeCLjDTjUUQbsNxo1aGsfS5eYYPMOHNClB1Qh/uCECmUI41Td3dafCevolohw6dNWoCfEaJEEiNi
NmeofOThCP4MLloHKJBqdCXAPkrQlGsEpCBhmoflzSwiBomFQkEzNs4c89ZsB0dzuy9zXh12sJtR
+tpBsQF2tKSCr3OTYgvuSMCnNSz+zASzatndq47Zc2s8E7qGPqVBqUFCDtSU+dkRHcZ/REYitKu6
gpc3XUnP8lFyWQShWhgagK3XiiUGx4QcTngwdcVxu5SsfbBoBAYkrwKqIZW6yGiK0X3gcpgDHP3R
vJds2XDIXiLzPeUP0iFKhK+TOl8HM9o3BOxy1UsoEBJ7NtyE0k3yIDlZ579cbeJvymdutn8+DuvY
9Y+xqlCEuAsrMJ4JHpqyHsgNcsMThTAnpEHbfI/bHt3xJsN7tuVK+u+bVfp1c/7+OJrYJAxBM39r
ATS0a6mEAz9fOfJHnmwCSA4rZ5U5CXZg3HfiXQhFm1pgnNvEDeG/AKNchfg+jsQH/G+rqs5dDqPX
HUgkQrDHPZTskcDvmjdhFxIo4phnFWYqdnIkj5wh7SW84dljUizdzEfr51deedc9IVpwIb0tkkR2
qk9iJ1h3aiPuXKwhaAOySJg1qNlS9/iObWQHJ+wPt5N1m+zGU3Kjv097bnJ8xYbbb+zqjpCUgIlq
zStQb2q/CCL83wsO9trr33GKH+iP3XrybXb4WPaA4R5h7WAOkg0uxliD+Zi/Z0bfs21s9cm4hIBm
ATPi+t9snPEh4TY6xwjKSIsQgiIgQ+ZJdVSUO7JVueYNnvSBR/ex25tW+YSR2YOc3inn0CXVdAc4
zJAq2PH2KyU/cdyOLj2QAD2dB0HLKJ8fJcIr59MRZUDtvWgH85gFuM791f5G9JFXYtP44jd+EfzN
Z1fCNen2uIvO2Tth8icCoOzyxgzQScEIsGVSfuyjwIgMNwLtvVn+ovoWkf/8HNNwTmOIEtk9Ka+E
tP35MNdzLiaDaWetG20OQ+kKnGoU1CdBiVQFO7cpPA7leWht4mZSYWPXnR+xoJk0ensol1JwBolm
qP76vvQNcV6PbW+pnYfqZdPc6NxmoyOvQ195r+ZEZ9mzQ/7kqXok4mRDzikOLFsnnxjN3COjB3xK
8wozjsKLJ5sROQAmvMFgzgnvVK89+oI82oNjTs/jbCXfOYARggehfQKoIugLFIWfz78riD03hB4C
NhrnBUXBpt3xO7FZiLbZrZK69MZc805Dfp234q34RuK1CtyQamXNCRYzFxAIzG6CaavjCH5kf8Ou
er2dXwHzFmfNvsWqh48e859Jy3p8m53yz/ag3kkqeWHb4VD4KScvMQwn8UrY2UVBnd0FI0gqmXuO
ou2FXc/Z1dPHehjqfYv0BwdRoj4qho/08v36bljacRPwEU9ng9UT1PmynNdMXhEE/JPx64XV1p5u
lA9la9LQxV1CFvkDUZ9oFC20IPdM3Oie1MJmQvVTj2UbnJHsEnwtGFN3xbnxERoQpV0gcUFsa6M+
Wfnxb03fU+HxyTIeetAezvIERBbbWI2RlCccyfvuYmpeNqHS2yY7Iyh0J73r1Lc29JDA8E2jrzFr
wEx/ghyV4Lsasr2zq6u6CRh9tYX6hT+3qy/MEiD9TD3oFNG52wjAMVvuYq9/qu3FnR/XCw1Gh5mh
dCsS05HM8YYwv9swaRiKj8aqjY8vqPkR9qEhdEjTIr8tCWaGMIxR8EVotg/mjnJKV70syR3TnDNT
oYn8BmYcFqxkHSf94gX/3YrNotU4oX7bSacSznT8KHtvuDosX4KAGPKpQqXFt4IqGGPmgXkEHl7m
o8fB+B7DOLvY48gJvjoJKx+ik+kOqqGat+j/2NJIQkTAE/KsRly6LprGduNLGI8JukflyN8N74SW
jljwD3Q7WJoQn69dbFaCVMeebfFt1HzzNGA1EXedmbFGoDmClunmvfEw7lMHVpf4atzGzuT2gh+K
x0j83+yd2W7cWhaeX6XRV8kFO5wHIH1TE6tYg0qlWTeEJMuc55lPn2/rdKNt2bESBAFyEaBP4/jY
VrHIzb3X+tc/MLyixzAW6FtXgYcw6Zr2GqcfUBEmj/iM04y3Z/oYdqUGtxJAxA0qXTh12m2Ld1mw
bVysnjB5y2Gpakv1IszpxLuwxB6zbfZQhT9ctCApuzQItPOX5DicZ7T6eHRQxS7TaxNaymqLtFne
NA3M6wbpC4G5267YWQXywntruuEbc1y94+kP9WhDcgp6E2ZfBcYzUINIAVgypDsLx6oEq8hldWfv
Usg8fINvqM3fidcQZlJtdh2E26Z4waGabq46Od9UMA9YGaZHr7eBWIZqSbuZlo52HyEkY//iRE3S
myrZEhs4wSIXPnckNG9s5x4j1aXENMIW7PD5RI2U8A3twJ0jepEcg41y08BzhoaKiyE2f2sRNMJa
/W7dCOsGwYDw3RzSg86YDKHKToMnVaMimF5DpjNC5bfMugt83OiZ4qd0M7wRYPgD8CzAAKDKmM45
qICOOq9t3bRZi9HaEG0l28OFs+dQF6ChnO5pG4GPo9cGUXZ5r74m2dEfEYO8YAeAcBPVTK8x1KMN
ze4NCbMk16hRsuD0Wx6wuaRsWcg4EgfqlmVqIUcXHPtlX8HzQG/AKL/gUOdN8mM4WzCWOBp66Y5N
RcE9GDYN89O1PX43knV9F6/9R9yQGGsp0bYIzqED4H9oHTzRV0iL8p1KXvMrLnUMqgCUemVvAuis
BowdDbbrqHAZZ4kP6crvsEGSB+W9PlrwGyoKUjwunZWAu5cat73/Lum4RuDCH+/FC9W/z9Gbr+9p
mCaLJIIFJDQa4WVBwIN6lyfrDiYlzgWovivOu3pXo5D21CXFz0aCaFYJ83DDv06MRfxUaF4nnZnj
dWLqsiitHSq8bNomD2l/C4xJDhPsZi9SL6pyiTj1ccpxuMoDCMwDGmcqBxjvewnwCXNGe/ncZNuu
v4T0QRacLGaifIezEjOfIGBgRTQPRowW+4BrPE7PnL+4adY42QEMs9to6zE44wfIK4/VeTMc+rv+
QnQAEG4KEbnDrVd9koRPeUOOE6MN/A07RjmIEQ5mcTVohw/SspR4KuwOWBmZW2j7cUtTi/VRcxD1
TEgoWsRS3bY5GWRMSREILdRz9A7vi0roEPabIHFNfaGmO2wlYXEyr4TwyvOyu5MRbMlhkl39WUDH
O07YfbyTl9gIcLs5c48heywZBiexkSen+rY95GfmQ4Jvp+z7beHVO2argXYbbfNN8z7Tmwh2ou1x
nOQc9nC93cCzOCEexq0FkSI/xTN/Htpk+8L4k0ISKc4L8XFczJZ77sF7nvCntE9hd1UO15O6E+Ix
LeRtYXonLTJeTIBnA4IlTRXC4aNyn6F9pzvF3hAEGs8o4HGgyzM6Y4V7fA0RaYXGZzbWePINMsLo
TR26GoIMhQelLztXjraZ9VDSHRVYexrsKieylJh/YibwXWWeTJjF1awewTKh3Xa4j26YgEHR8V9g
b+o86+RuDFx8euc37qwF9sE4EjedaoNXLVkcgK+wtgxwpAR2Wo9XwXpgitatOR00ptzSUqi/ZiIs
IBnvGxL8iisootRVkPPXAesCsweNSPXd1O8SvhLHHqab6+QCA4u/AxIeXzDjYAIff8tARrbl66Q+
R/7B1xiBDxwSFdUyK7W/yNXJMCDILWuVEgSJs4fR7IwbVGTuGSQPGmYPzaWnEGvWxhs8qoSS59Xo
twIQw5XOPGJxeY+x8C2uNewGxi49wlllQtiPmC4zDrupS0zaS+jBiGNTt34zu5cgf9eRxg2HAVYd
36RXSIB3HRB62GzVu2o9+uGRmmB8Egwa2DQhyAt21+D0y0x+xCvEoXZnCI98nikHHYv2MCNqmChh
UNGwzZ2zcqNQ7EQY4i37Zi/JC5M8J3hAglEQrW1MEKp1IN1P8Z4smZAhKpTQFzwFjIE6FLZz8Rpf
zVvoD7wvEfFrq3SvvrXECrjOC7Rwz/yW4Epc+6uWpHtxvLGlWE/tGk893EVBnztlj4A/drPpcUxo
ssoUy0ato9hW7rgxxYmMAA7y7hoZu9K8dOgjxwfSz/yeCIAHjNkcdyZgApYP6QYcyE51miJ81Tjy
IRHhI41Qaykl7hy8GxLQ+/c+8YSvR7uwsYNdKzac8qVKg9d6uYMXcOts+skAi3kKcSqqXGY6OrZy
lfQ+0HgWjzHeXRgBUZszO3kvcftdo7Luoc0wxUJEF+bIR3eY9MGf08ttNG9IhJGoIHx8jCYyyFzu
P6/6ZK/T8b4jKPBMrskyQOWygG4OG9CKCRnBMJL8sr1pXXGiGSSj4FQ73KfzN5liocHfZ59u0Ns0
0X4sb4q3KKCdQqJn5c+Wvc2jdUMXGa3xp1TQ860ghWMYNh4+5LnQmRn1wVCcwoOfwr+8b1Vg3ZNg
XNA/GDy29pAhYipRCi0VcszHNeYCyS7pXUnmGNSGpVF4bU5UenSVMPnS1qSICRUAsux8badL3PFI
VpMqqlthojSqV7Z6CiFt2tBeGJgT7rOVCk/yVw5vcrKUTlw7VcIzujl3XMbKzgTwt5cTTI03lEWw
NHHmQylsM3gg+mhtA05McCx2s7Mf/K0RX5N1uaj6Wz2/lRD6tFj+cUXk7DJuAArYZa4lbJlmAPMd
3mwBrBQLt4OH9rVp7oYOQT0tPudpf00IU25jrbdxlrPs9hD6pGaPTwFoMgMbVEvFVjO8fhcuWe8G
jmDAI5CdsaXzmQ8BH1J3nawLYBQc6PugW+u129uYL+LPS5bGNnjMmMEg8dcOCjdr3oD8+iD+JAkC
rA3TpsUcHePRpXkl1Dr9mqUKrWFMV854mA2XnCnksRwMMIKoNUPKjnvYigN1Eh8e7QZaIqbHvFpq
Dgd85NpQ4fAWPdFdFIUXIcbP/W1josnBJka/xqYEzuRDnl8saz20+4QpksmmWC5tUKj0VCL+tC8F
xH1Lfo6lU57i83mwYHCTaBgDfbsVKwGdcIdFMhND6sHQeObtwV3pNOHfEsBS4UMJeZf8daGtrPRM
BR/2V5y7NU9l2AziGHbt3rUlj/Sk0r9R1Kc8fvANjEg2HyBcqTxqEPOxB00M9Ad7qOCDcsZ4R2SZ
LmXJw6r6vun21vAUZNcYCMzURFQ674J3QYle14tmWwodOBj8ITw4QnkOt11oJpPnCANXmS1n4V/r
18EDpYt66jzzGrNZrhz4j1wRRksd4WHXo3GjD5u6Ynex3sv+YMsnM6Hlk7ze3CcWECSbdavmK7t5
nKprZJnODTwb09zVzSnAGRjzZgXTk6PlRqFrymetvZj1UZeOUn2uEOxGG+J3uuKxhOwFowvkD5cE
64wJI+ZODpaFdvYMmWtDUEDAfqz6Vx1SXWy+yw3sRkem3XUH4R0N62VTYbUMosgyMTeZQvlyHTi7
FuByuiL+UitPZIAazjKjNS9c/63/3gn1STSfMJnN/VOhffeLJybJRGtN+dPA3GPAuAHJHWDADdva
ALkVhSkCLGYweL1s5uBRpvtteBeuKdSqiBeUrt9+z52HVL4OEtQc8WMWu13gZcMx9m9DIGFhp0sl
D93CNy729KDfQtUp9lih1cuQzPD54PDtxGPbtgE/90a3dm1ziZXbLNmoHZmBK8ZU03hrI1FDSnLE
fTmEXiBhg8FVxYcoPjgDCcC0aSC4MODagxhy4FiRbqz8zIQF2Rs2lmbrsknc5q1O77vtVpa1YuHC
cJVcngSqGIr2ATTZhd6CVRvyg5zQ4xWNC8VU3z7F5sHEiSNQ7kpmb9sWhnsBsXGB41y0Kl3lHDxY
NzKcghSz2BWlawa0hosHzJ11QD/rNYDmiGzQ8DWnEH4Bz4v4rWzP8iJJDEAvz/YzzHkckDCFC7J1
fkCtYdzTkkFsy41Xq7gWCQfSupGPKvR+GY4dllSMpPuDsSGSLSnvkU04WGT5R4FNdUdqfyd6nmSX
FJaWcg5nVgQ6luUGLyCsS5VBdPxQDw85HqE1z/biV9B01rXY43dteU2/H0BQgJiNdhZPGqK9Fj1n
87DvL/kFask5PlKMX6FgR8h5x13HdJfSkZgQsNt0QwbLK4XofKdgym0/E0Qmht/pc7QaynUBRRJ3
eqwZ4WAZCbLhflMOpEdenOgNIUkXfIFFK/YvFAMBH5Lbruu6oluq/EmJF6lz3/k6Yg/sw1pPqndK
irnZKmg2gbWPzMexWwIgMHUbihXh1qCYsbEMOVOCVW4S6EDyjmfY9yPNfPctbK4YRMvwARl5VM7K
LG9QV2r2sQGkyQrQjlWJmoygwO+TyK2ScGuxGuok/yUIHqfijBUo1HGoDdqjuval+2CdQ70mk2IB
kGJeEcgirWWF6u/R8DAZo1kWnJEgQwmGdZL1bgeQNzYzCQLUWvh3M8rVvoXoWDjd+XfCO9GU5ReM
82t9owCrQ1HpjoYbfUs7SDHryPXpLgYxK6bw7o7tlk+zAN/Xyh29M24KzRsoinySk0M6Q+p2rsi/
K40N9j4oStXOC8UsExAQASmcT7xoQObVdXXdPowI5bA2yJfQkqR5BY9GClEdbxD69eo6MU9cMDWH
8AW9MXlRVvUaGhuuryjxsbwZVrm1yiXEwJsaUS6FWOHGpevQNaNshTyOYF44MwoTVpZSRd+L7S8T
p5uJlbqmSnxtdtkGF7+NwbddzfoKvuifRxva73SdP64msdp+nKxMZivJI6upXVXm3mSeg95qXuv3
EzDNIb2p99nBOMU3+QMOZf6hOkI7XGN7lX+fpwX9x6K/AwmAw636K+0LrFwzf7vW8ReFGS0bLPdP
dBqnTYK4Ely0vlrBdNW+0ZKfoSDfFc9wlCAvM23lDEwebKgby+ieLg+5ifKaPuF/EYdrUm4qvEu4
lZf0SD7Kut11eLURlQ7gvqXzpUGCC4MMz6aZeyqeNUzR9CfboheXbhxSPxo46Djr7EAeg3jXsHky
bmDGeIFnQJ4nmlGbepIJZUjwjWXvsJS16kdZQbgXD67GmW95o+E645ten5T2RmlWoYFXOMcwgTR8
zry1+nsGfMl9LDolLAmE0XgLsAzZvcNQEqTUpwUwlrrtSqQwjKv4u9BnMpeFAvThExvADc09KsB2
T2nJOfOB3jMDRYCzZP7iFxt13LHC9StZYHsYwW1xyaEgQHXVM9SNV7hJgYujGjry1tgLbBa0dxBs
yDUm/nQDdREXhNsANuVbUNx4o8MsRc3Pr0IhMYrtTUJlOOMymUe8fng8IHGAzKo96ulbmT6VTQuu
8TzjP805WhB67PGkil2/5athbsDeH+LJiKh7bWjbLDpjVZlDQ4ImEOubjoJ53WmrGbJCylBJUCDT
GMSnne+S6BJLD11EUs6J3Rt8B4ccgLEixIF6XUM9QTy+QxqPUHQQjl2pvyXsvGE8xQy5W5TMhKw1
BHAkmrh79668B7fq33OPnJNdfm2f9If4PXjT9yXs6CU8p5pBgREt/VcF23yobcv6joYQgs1ivqEw
oobEJ5s9RhwUiLbLE44c6OJ7MRPQABqgqKxlAsWhochP6EOQpJIHQV8Wv8D05QeQpKReYxiNKGvb
V/yU+nm6BTqntdAkmHcmJr/xouI5sbIncLrkukbTAyjCBtss22EBt57Djvm1Jm2a/HvcUELC8EuF
22NN5R14IRIOdR93V6p6100H3HnDlKZ6WearSaKuM7lRRC7r2xyzGQweFhiiZDURG8yVknNAIVgd
sO1WR+oS5Q5VESE49KpduRMOPsL72p3IhWCcQlW5aN3StZfSFpT9zzuY9bvZsKHAsNQgGuua+kl7
qEdjIesq8QT4l8Duzuh9MPrCPWlAM5wzhSrDi1zeo6anC4uYwADyUxL7xmJ+QzNLf2uvemaa38L2
FNFv6KcpwSWl2OjnwIWoNpY0Sks7DxgEqLxLO4kbJFy+9E2xM1zguhaqkjsR59Hjvo3aUqCPZrUC
Dlkq7BhCpG/u9fJo4trsB6tMCLcXU7HIMH2O94pJ50XALKMzem83sLVNi5GgHnxBTvy1cBD0MOoJ
W+QfK7L5qXAws9FsonQW1iq+dQJxrh1vkr2ZZQZhXz7b0xJrXqKSjpggC4yv4EJ31mUgvSVHV3hO
JE5garXlCMd/TxLku3WSMQqRFvGN0FUVh3b7lt9PByIsol37AlgwNI9O9yJRFdIUQvVbVsf2pnAF
dNjfg6cfhUElHCeEwtRwS+2beeoeGOALOyC469gnRPm5QRdztA4pdfLyGxlPNEf5gQr0zwvp18NG
3B+Gsg5OiI6pfL4/shZPhtUagmmNvRUpf8xQKM9Fv70Iv4H/r8ZD+hYjD0HfsrHehCXeyIAe77Nt
jd7mZbjLLiPFOO6CuO0uG7fUd5NYENTctJoFdG3IagsUaiK1pW83DJ3OZCysQYaQn5z6a4xmNNBo
lIvPww1CMWbac/YqrewvXK5+JT9/+q6fjv0BN0hDyfiunRed2CgONlVJutYeIJ0scbCcL2KIrt1B
wsIv9Is7/SvZW3y69h/y86cJuFwPfTRDtODTidWqGbHtMbU6cW9oCjM8nV11BSU2P/z5Ceu/lBOf
PvcTyTxMktapJfh6OD/ApJqU2xTXZGEevAVcSnfWRkQeyTvjVV0T2oEeEjfI5/7B9rStKm05O6UL
KvB6A56kuIZ5TYk6YpL8OL6A7ZL6WaH159hD2zZgdfFx9f8/Fp5YeB7Uf/t3tvovsfB3N39MhOfv
vr807T//Lpn6PwxTN1Cc6LDGHFuHeTG8//Vbxj9k29At1PHI7GxFpZL8TyI8Z4ejOLpuEyqJgv7v
f/t3Irz1DxONgOwYDp2WabBl/Psq0aZPQZH/MRH+J94HaQTkbcuoLVn3Npw249Oql2xVHYKcOtlJ
+o0aoQWz/S/2ePEj/sNT+vUjPi1wk/3f0QY+YiT31y7CjYkNPtToHpeeKBz2PzyGf33BH81jxU/7
9dNgsOBQBitK/XSgtFKfBK0swy+fIBfmV4WeHYoCARoOU0V8KxXd7s8f+Gnb+uv7QZnBpxBzNB0B
z8/dimMUdSXPyJbsvt9ja8XctbAZSinyqvInsD7AQmKJC6TNeph4UTad2klH6axtxc2eYHPWeMLJ
knnz5yv73a1QEOUrNs7sXOGnIkSJdSUt5tFHHyddSi3dhoMoXbt9IJ51TUxiOn61i/68m/3rZvzw
mYJn9EPrpqvBZMoyXJ4EFdtsYO2RvljoRSHZlqjjS8oSAu6WOc57UswMf3S+2k9/8/x//NKfurPW
TkyjrvjSJdz9WA69UE+2f76vn+RPf31J06FoMWULx/3Payy2pr6wg5Yn7jMBlPPnnIpU4rOS+OT0
087M9GNvdvsGfbLTFmfgjtnK3S+uQnyTzyvdkg3hY65CSv386ta60alJwqTI7CFtMn6E8TwDVE5N
yvDQOZRVSIoTNm2RFxsOCwApx3RfZfZd2LRXf74Y7Wfp0F+3BARIwxxYUcmZFevih+fu+JMdaH1G
v42rDK1hOmbkpjKmR0EkmWDyQuEDxRUby7ucOUMRQVFCWaIFmmdj+NVWI57N48lWoRAxcO4Uf50j
XQjgkcS8syyYQ+p0+wSK/8SQWWeaCX3BQHvfd19SO39mw/372/CEDeJyebM/bSJVXeamHqK+aPV5
xe5N64sqQXC1YJNnVe+WYYGwlRkBzHnsqY4qb9fkPIW0jX++sWLz+PyQUe0Q66A6qMFNAZX8cF8z
3+IFHnK4cdVKRqgcDZPr1Nm5LEA2oQBpRA2EX6zvTyXJX1/flm0op+TUcAx9OhS0wFb8uoXonMi3
MfYoBrmM8xCh/oE9Mw8km4oB1qNC2ybHhodkjXEYASWJdBA7WgyR2Jmkgzo5h0546nfBRrz8MyIc
KQILsIJrMyEEybkqZpy7I1TF5o02TQy3R9eOA8bNpO6W1VUZ4No6TzSxQCIVY58gXclKv+a6JuMr
grf2YSn7y822kEnpliWjo/r02OfQthOptUAcocAperYqHTqRbGtrz+qIcVXWwm84m4iXUt9Ezgv5
vsX7E/6iqvWbOeK3CzyRlOzQJi8d0y8ni71Yg8VaRE/jiMmAjokS0a7DeFWxsEdJJ2OrJ40Ivnfl
HCwFc6B4AKzJtrnVb9KaYE4IXvMcX6Y62fY1mm6UZRa6t7SkAYeopFrpdlT79ajB02kCAjGJ7uZ5
iRsu05s0mLxMLZY0gA8D/MwQPUcjxx6A6XqsmAy1zCUKogzhFDrDSQulE8k5COerq8oaT9owbM2n
4LYOy/1EpgMetTu5bRdOKK31mBjLSfMMdGJJrB5NkKWkZ5YfZAeHsY7P21BEfA2RkAWmKi7NxCey
GwJ3cNJDB7zS5bihqF4MbMOe3ZrpUzW1SFWw2CAqbRBAQTO6FVmKEyl086gyA4WrabcM/s6ypm5z
BAwt4SAFtpFTMGxUPfLGOsCBD1kHT6VqdU/iR7EpQUqFw5wcUV8e7WAi2hG6FZTOlvSLoknR5fg3
s1O9cICtxwa0XYILV9bjSR34YjoBywrZqUl7ZTXBxT8FhX5blc0mM61FNnPQkGOpMsOp8/Qc4KZo
4Qnk0DFLQbjugvbKtulahFfIiPzFOtt5inE70cBBtE5Lsaa1rS85MCTvDE3fmqYN+MYJaXDdk4PW
iwHuwkTsBklLIzXShiLlr8V+WZjfQ56uOITEE6/SK0rJlUbgWPU8Gf5tGtbbkgCziIQAsURCpH1j
gIjJFEaqHbYz7MfzuI0XGU6VRsQbLN+O+ALUSPwWjtC3UDRIOKqluHLWuXQQH1f0sxvMzZXDT7NC
+JAkJOowalP7JgkAmOnNxYdZGE/NKWxvs91E3Ik+CL2GwyCBm4bb/LLqcuHuyTI+mEa7G6UZXupR
qbtdC8IhYbkhgWaU2JrmqnOIIWGWI7RdjG7FnixFspv4Bqn1SzsNXZVvVMXGNkgC1NLhJWUqUOfZ
VpZg58GS6Uj/ZngqJdfo7dUYVoVCIZYhabH7DdP6XLoR/8Xoed48krHpEFL5G1s4WxrmXZOGwJm4
ofQS8ejMwWyYxiGlbJwBz2N9Ji6p7IxFZmG3Cde3qeCWcBrmLM5xjpZSywJFSIFW2zS41IxWE9sM
/pZW4BEF40vmWcw8xBR6Zs2h3rDBcC4Q9UYEpsb3h5EajGtfFx+UrsQdtVljhY4DExq4AB/HfKDW
An21U0bT2Bpk/FOa7DLmRIZjT5Y5LkAMvAaZ3EeV9AQZZorExfFP1+ieWLMhXywyp1XM0Z0asyv1
8JV1GGcwIgkaWqYVhPxC2ugBNhIhiHGDH7CCE29INqpseXXwnW7ISyZ4iQ0fNYauWMytGXkGm9GQ
Zeca9RyTqIorSQGILTVA5EJabkphoLP+1VtbQd6rxJ6hMOnj6YoaImH0rtTRU4OllM7cPQLy1n3G
nvmiz7LtMAhjx4kRCkRvCQzUePrzefy7ossRQIQpE0HhfC665royU7tVGUTa9ZVlAx/nZOYZ6hdH
8KcRyF9HsIPTtwVX37SVDy3SD+d+7OtpWaHQhitteFnM6JJvWEMpCFLSLtnbCnJSZFwkoinD9xpe
bQ1VANfdilUBX9Wm9PR5/eYG17wRHQgx7rLhP2h98hwoty3TaL+sr3w2Frt9sMb04Msg0pSQf75f
n2zg/v1FsHC3MOg0De1TE9JqcZhnPoamQRQ/+cOVUcGdNzAuHJ1b6ohjoqPcNPRtrGrMJCijsZUJ
8ifFZMCpqShbePFjfWsrjFnhiX1xdb8r9BA7qB9FtGJ+VEI/3GbVSIdUSwF9poHdQmp3TYHdcj6/
diyiFuaDabVrjcmGZTcErVQvkdUuKwv8WZe+aJN/u7J+uJRPN2rsMylrLC7F0MaTVSEACIvyJW6s
2z9/5w/s+VOVY8mKrhETZimssE/VXZ9WkaS2AE7zwARE1o+mJa2BCLYpk4DBTrjXNGg9Zr3WtOrY
m7IZAoPa7ydUuY60EceG49c7ScaK0nEOQXFVkEmfdWwRYfdFO6/85rZQi6Fat0xeBfWjF/vhCZnB
VKdWrQDLQbKTMBwJgTUbiQPmjieHIzYqRIMREcu/TzPMwFgrc3ItNsWMeuPP9+43UIaF/M+wOHVl
Q/tsQyHFlhZWo+ysMuV5hElUyN1edDERFW+af4Us/KZ/J/9AUxRD0SnHPwRgP3x1qdStIkkZgKvQ
ZjttbcYob0iuKtWJNCDKmvb5z19Pk3/TvvORjmNb4EuWYX1ahKlZj1kb8ZGlTkXCodjxqtp1sIkw
P8D4PU4hDvpUoBVRR/wRAWpEM6QENTsEpeH5Q7IVS6ZJGIN6emVgpw3LRGd5zOrWmFLqmvQwOMy5
E7ifc43tGwQ22V/P0bgpC9ntMtQqQ78eqmI54+rKX8/Gfk3J5dZBcLTN7NCbUBhfA9gkZSbdjAm6
1KohPZfEAds5RIl2tEPDa/E4jALDS5rIazKq1Tq+ziB1Wr2xVQvo8X6yq61u33XMwQlSZ/+R0+pQ
I89wupWYtrC82pF6XsxsSw2VLT5c5MtogjzGhwr8Qhzo4p0QFXjHf8shVIkdrkzpBfLgKDGFZMKn
dO2VPrFC6QGmWfcUeXZtOjnx5nUOx3BTX0nUVFLJpNUhbRaJuah5OfeaYilqZhmrxUCXVlJBX9zG
XhAm33veVQ0YR+/Gi/QKsnhVUSb13EAjml3sPTdmSdMQNTuFnknUz0qFjS0Okn2/zvt061PEh7J0
sfHtMRSG6EPgSbh0txYONGq7NyEKlvFeHDdTrXs+ZF9MPVIcgJANJdK+cXB5l7ndhXNoWo6Q3j5o
qIPT8Tg2KcE2PVMjVIVE8/oUFymQUAkiJkNWj5rbicAl4LTlxCkmKkVfUArLfhP2L1JyY6awyulR
KtolCyOnpnUOE3PLtA69AZcq8ST6trqSs+DiTATkpXgq0i3wA6IZBU22FziT5twYHRDBqB2H5lkz
0q1B45lZgetktBJJ6I48jrB/jYcSpuVt3XOyRoy1HboKOVpG1D1qgmOc1XiZ+Wbmz/wvptAy5gAX
LdKKifCp28ntsF5VunQtWbuGmkpv90o1uRH7lSMrbyjkKeC1YyONKFesO5/u2HdoJPLpJC7T4ezV
E4qgmGXE8wsgmzozBSieoIY5ngxC1MxbrSsOcU2L1zxjOr2sBhzGKT5tn8LXGAgP0rwh63flFHra
ZCwEdhFGiOYmyPsFsAyQS2Ek1zkwjEB7MaOmsTzmRNbUsrGVah4DP6qrmFdHko/R95Q8Uffr46aR
Jubm40msW3OcyAyDhT9gWMk7JwqQzGnwrkgOE9WGLmdELQ3AIu3O5ARpfV4f6CgqPV0N4Vo8/Vrq
1iYCmRx2kIydm1VwmxGcaREPiPZIQXE6DrdTeJrl9gsf9F/RO1M2TKB4DXsd1aFh/RlSIeIi7rg/
dFrQKUTXkukjQ+JuP9MIiKUm6o0oCW4sCztPHbNkxrK15lz+vNn+PCKmMOIywPxNQHdNZX8XpckP
u3shV3Ita4yImzRY9zmNEz7XPit0ytovyhxN/eXgEkilaWkqsnXTZnf/+cOU3JHyXArslW7EniSI
+OHU1vhHhZeM0Bug8k6tXgSi1ujJtWSE64pDJtQmRrLfBhrPzsBisQovU2HfJj07l6Z6snM7dmww
ITOmFGhnHF5NHTDH6XZVDOdCL/r9CBc95uOy7k4r4uepR+8nmdIhhkI/TM3OQHBUTDD0bQbhohOz
AA7KkpcrMrbKREOIz7ytDu5gwnAHLZ5NKJvjDIkaW8Fh0H1URsnW97u9Q8NRWNqxSIAkgCIaK7qM
fXBpeD2zejg5gqmfg7QXA4Y30BHURn52EoS3yY0UStsiDfJVFJpEEMDL7sLgIbZJKTHN+ZQrGLW2
bNBR1u9LCGsJbpOGc6POgC85e/ucHfQav40hvW2wQNKiaykpzm2doWik+jZa5c3UhOcG74uEGXrm
tQ1LHt+fSfWZz2Yr0cGN5bOcmIt8kIha6AkjkzwcEQS6kdKZRop90/bFs5qF7NihZ8bz1mRDn+R0
q+vtq1SH79NoQlaxgY2mm1bCwMHsdj0biARE1wTSxWibl4xSrhyyrdT7N4VJJa4hpQ8q6ZAlwUNL
GnLkACQk2ziEBjZUPn5O/ZrdyRvuh5LuOYo930aiY5AZbnDCCzhBzYvzAPalcR0CuGuC4FK18oYz
SEtEvrJ9kFTnJuEywKxJMG834kSrZHrEutpMSJNs0KJUIv+ORdBAKNHI3RuVCfgVDSigl2ZSmcKx
HYOnDoMUpB9eGQ9YkASQTSjQS+tOGQgvb7ulkuaH0MEOEk8ovZRWHx/lxNsAkn6U614K5Gi1YCuw
ncRZ4oTZKjHQGcMaNJs0QcTMGUwRMEnXAow2sfz0cchOE75+kx6s4ZscyrskZhoec15K8yUb7FeJ
lzfN+9cO/QfiBtxEB928LaT08BEka3/3B2gqzuA6PpGCIgFH98FOLAwXorsWDo6fxtAcJ1ydRed6
m9r6TSwflDa4iurupKWIJtkcKyeDH7gSsFLM8SQaPqOur0q5fY3tZt/pw50O06PPo0cTUqseNnxq
X74ocKNNtXRRel+3rXVfaegIRtJJVSTFRgBVOV5Hg/80qarGbbRuTTs769gj5Vhb9Ta5uvpWYAMD
i9hv7G+jBWYg4CM2dBW1rES4S+mTQwrhpSvQVA6YRpIfmhUS1sCciyYxbIrmOd2zGTm4qTCqKK5q
qX2Nyvhax3lLQ2ggSmnxp5gYeqKrB/c8NA2BnCGU7+BNlClRVb/YSn1Vd9K9rY+ULooXZmfNjoEF
cBRVRTigQqo6+HiQ5y+zWm/iTEPLaFC96sQX0LzFsJL+vKH/Zo+1ZSwFLYfGQBj5/bzHtgDY2dTI
1sp2BgpjkrIpjwQm2uj5QcBJf/44RezZP/VxpsrIkY5Q03R0+58zn+XIDEetxSy3Jw8iUBMOkeAY
8oBkUxRWElZGUOsL5PXqF+eJ8uvZJYwTcUBxbFPnn09A+WTz30wd49LSnsg0waYGoAf0YStQnAQV
CCgpgpbkWZNfQiM+0FUeojDDBYJIA5CigLX7cTf+LxARbouM//138ZPfinKqgcjajwH6f351jN7q
oim+t5//1E9/iTH7vy5PsAN++gUleNRO1917PV3emy796wOC90L8yf/V3/zb+8dPuZ3K93/+/a3o
8lb8tCAqcsgFH7+1+/bPv+t0jf9zmsKyeCuav/2X/ft7inn1f/0bZFDsEZvPP+AvroJj/oOCCANK
S+TiAg6wgv+iKvA7YFDwDSiahG+m+J1/MRUkReH38Cl2DNUyIKE6LIZ/URUkRf0HFQcvg6WwR5q2
ZfxvcRV+bojBkDTbhpDAJeowoX5xgQz1WcurCvNVwPXFcfVcLK5gQS050RevIGOLt7O9eH9XFrdn
fXU+P+CJcBcuvt95wgHz3lpcOYv99bd4wa+D1f0Pt/X812v3I+1A+xlJ+vXaxLX/UM6VNDfWMAqz
Aa7tGUsvrqdYVgsuUqjUZxhY4wrnO1SUjovPwMJTV+sXjghxjXjh8C9fXNIHRvifDeLXS/q0ITVl
1w6SxO3CP45bhAML7tmvrwrXJe5Wvrp6bRa3sIUWZ7Tzy/dg8X7J+C1yKB/khfdyOt19r7bFguyt
xXXOJUY4ntwkG/7v6clf3OXL+3SZruXF3bT4/n948eqnivX/qYv/YFb84c5/HiSOdi9Jas6dv3+t
Fq+sgAV3+vl/sHdmy6ljy9Z+l3NPBCAacate9GCDmxvCDQbRSYBon/7/hlg7ahWrjjnx1z57165D
ubyMMYipqamcmSMzx9BFeD7ZS+t5yYwureHc+qxaQ2oureHJ0hc9ezTcvxZtikRZLNSAWs2n5hOa
Wxa8efaeq1Z88J+eVtZT1X56gpimT9mumvGp922z3LlsXA5Wd9V6hzxebOkckiQFXUFfC3s4/Hr4
+n7hF34PGf2yyor6+08Lv5jfROdzyrmOWnk8K6tDi9++UapRXvo5Ma3R25/8vCuIKoX2KN7pRtvC
TuJGkKG2Z0/wdI4+qLcH8p+NbyWGb17Oq1DtP/py5iu/cyt+vZ4CZH+6nkapNk/KJa7n8yNqFFS+
8yO2txYCCORWAoIv1Ab63e4Cc9vvj8d7i+XYP/L0OPtnPKYccW53qbeyxibl/mPkCDnC+A0zMXUx
c42D9TBxejUHozL8hFPOPqBn/Pl5sD7n9F015lbjk6aKxs765IkhziiNtr2v3sl6+JJB/7rJZ3xr
DWtOfjrnf8KaKmSVG9/ZiCsYvrBNlqd4wzrWLd9h09LmoK8xnAfMGIIS7Bw565Xqf6eK/EGM+Uib
Msc0vfgHNJ2e9TAz6mXrs2y9YjrQFbTOTt5+rnLULYR8NX7C6OU+0+PAA+zR8HMnCySzk7erHPJi
jWKrZL934Pexnl4SyISa/sZdwp2LWGr4crZfpDUBHcRHyt+JajE7pvXyJMFiXk6G0WquLP7QzDRO
kBDj2Tb9UvYLDen8SS/Pe+V6ySs6dH5gkVAn/Oot7IeFbbZ7nwwKHx9TNbduGIybM321Nd9n+v93
pm/ajiuP4+9gO245flkm9yfb8S9w/BQC/BQZ/mLCs2K9n4b0r/STb7kLxj/ZXchC0V/NLIWJZWoT
a9WsAeWnuTCW0Qa0Tq5YHp0QHLFHyDHsRyoR5QxDlOzwRF+eEo3BIa7XGbdpaY+7TdGBJdYbjSbW
YMQjmaeF3dtZbExfeWiHpnhsNefhYcCr6jc3pazK7ruRXzk6e8o+FoUlI4c71HktyKFb+xEDvTh2
ZyjSZt6jTkPE9Pr5jy82k3cM/dzqfQ2H+JcdqaKLOpuElP3hs2c39Nu4/3aC/CUffMn3nDj8kDef
0ho0sev8yRpynoMH5IW8AYkr+f+9LzbgEwyfD4Ml0YA8y9739vq/Wb2/XbErb2tWIrGWVNkYaZHn
Kp2tGJGkx/fOeDz1JpbVzc6Xpwlbuoh9uW2AMwbMMCPvqzdVPPWJNLGN4zAcfn5+Lm6gHzcHeOUh
/csHSHb4Dw3Ab1N45c+c09oofx4xhfICqFljs4eqH/pPPYotKD6rlgIR/SqvoIXrUMOxkPeQd2GC
5S/PlzBbL4HdE+o6w6Nb2Ikh6Dl6r/I8IIuAd4zKJ95b8eWkxApy+Nvla9rVa9ZWxdZV7PdxGV/Q
CuBWenkbWUTn9Ji6L20chZeaTx+h9WLid8ShnuHvFoWITzDz4VyY1hP3of5/aScW7cjwKPMHblFe
8oSTgvysvdKBa/WXNpqc/qC9unHZs0qV7+7HK4ctOafFOGdwP05R54CFxUB4lOyAfUBbdgZlhs2v
JmdbAWfEZVuOSbtB1UVvNfCrc3pYhzRLAixPGe4WtFQqDnDH5JtFspVQvf/Z8V65Pf/u8d5etVfe
w33V/g9W7a1dpHaFo/xddpFb+75QyZ9Dur/Ovv/HtpveAyBYwyyUr7b9wjm/TQ7nXcmvQfajVvxR
DfDngNDVLdqOLOv7q0X77aOudtpkfZymJP9KfgNlb0w0ih0CK9kaOnAnWgT+E57N2+9UXFl9P4vj
ELny3rX5Eu2Px92V9TbYKAIEYbKAMzNIC45FIE0IhsZd6QqerE9cBrZlYMKvg/X1+b3DYGpGvjuN
q/24jGLOYZZLS76oZpCub8Lm755Ryish5VBAyW0KUMSjZslGz40Gfrg6ILLdQmBF6TWNsl4BWmrk
RFwKX6HyHWWCjKSAoRjAzrsUV9qUgPShXm7SmgmFM0QiUKojPQTsRqrOzlvzzsaGtAdcd4FQ6Ei6
i/bO2tn5+oHHOQAMXBK/6nx/6oX875NA/3D1f7uEVzt9jebBzXTHucMy48LNzEfqC6lhZoLyLRAA
0YMWvLN3dAw4ujePFfxgmEKCudj3pccKnw0MVN7M2wc5G/JjT4JeZudoU22DHOoaHoacTbOTM3Fn
qLDMOhE/l62aaLwQXqGVGG43uWCwCDAZsGMjCUp3At9QRwWsA/ho+XUOR8Ecrk9x7yYt6EuYE7TN
+EIK1NWj72cnu8e/WxhXO3a1FEeV3Yb1faqf7FcYLR25PIjg4KLQOWHj/r/LZ+afMzAt0HcXwHWB
8wGeJSjmbHXeUYvgJbFiBBj5rJMrl6bADQC5EKhG6uK1vLTf5JG0B6k94D98UP0zswZvnDzhA2vD
X9lfOQeqcIipPj+H35/pf2PtflsGV3v9Yn3er7fcCHhhOjUhOlXIW2lMgHTh6EG3yW9gQq+Psd39
6M5tH/ju4wMKQvtpYXX7e6v/Ifym/rCyQZIydLr3hYfVLcixnrlECjfGfPPqXG33f9+rkwFUP8Wg
f4Wrc9OyZEvup0H/n7IsxSuCjx9216go+Q7Nh3kt1DZbTfPVKLctQXy690x3jajCGrEF6Fu9CoEr
pKve1pXlRdhYRGX9VWhyc5r+aJh3scNuCtQK6+Rgwc+1D5OcA4uhQ2uIv/YXnrai2D8Gws/hPUEp
GRavrqSQ4Ajmt8g2+qYzh8yj4lSah27ibty0DhtvL7Ip6YeIBmkfP2nMfViqYbiABI9/J61KWHFq
rt4Jx2WQPlFGbes1iCvzHBycGARoOHnP5XHVpoMne1bPVDlOxH6wc6iXgcQbphuUC7Zukd1Hey9a
LQ46Uv7KP8D+t2gJ2t8FK7/8gk5KRtMuKWX2H2YgbZo+ORxmDVlimAZNt+KW2Q5oiA5mbgy/z8ZF
cqyZcmabbKepZnxyCAGzUSQ+bY8uGwhzT0kBWDhCFz6dJHbZ0XVYhEePa2KjZwBAXeoYvpACKnwd
JCndqfuV+AeSDCP362vQHC/9fvdJ8M5DluEUrPHwRWFegCosX1Wn5tBpxcHoZAkgH+JjaiFq1vzO
lw03BETppguJDdsutCw89719vyKn+GW5XXvxueJotC+O2ObjpVWI6AJ1oxY0SgcYiKyKm7LRnp0l
euYWBcbff/QfZ5F/W+nXjvQOvbbRyeCjlS7IWe9KbE9JTJKoUFpH2yQImkAZtlEjiIQ2gVQpY0TQ
n3O7TwWbzfArsR+U5k5skpRgR4PBQ+wslUuGxdnukQBYkQYakvP5fvyZnucvTsBP478CHFelU658
LHKnpgYUoNbOtBFqNVCG3QTVlRiTizlrS5sWIEcB2mCrxAlCVQQBNa10MUS6Th5nj0xMojB/i58z
h6rWTslXVG5dZo3lu7HK0/3J5hbmo/zisGeu4fjeUddk0/mFYzas1imprHnbzu79xuyUFQd995FX
McBhs6f5Qh95sBEqcqC9R1EB3Gx4srNSAXwBAWmJQyquQcb6wL/GJVF3IJ8M0a+WRGyHR3lLayAg
NGT4OluPcM5oFeB5E1kIcGWlTFygV5wpZOl5qh/jV9Zg6REmST6x+YRFg8nGIrPtL218lDGZxDEe
C72SwH0fH80uae+nLg9LcFI90YlmdUfeKgAJRKjRetq4NXvUrNkfkC7YUYgAeBPMCc9GCSvwoac9
XhsuT1PA0ccHzFz4QQQwvHVh+S/1ry/cnQdSkZxtzvmMyDtmKUh6IHGtl4RGnDK1rl5jiA5srrnL
MpczwcL43tjA4cYZ0mhoMZWaMgpPWNJEAswpf9H89YbMZjbLHBm+newV8CDavVtL/+bFvYqM7hf3
P+fi3twSriK/f+KW8Mc5nJ9M6lVc9efN1M1N6Dq+iea1uTknklPlV9WiRIAgjgZ20GeimkuaQLuR
qhOwMiiY48J8EOQ0Fc89Ud8EQ5219MEsiPBMtnpqXREn426c+aQKPgnZKC/gvv9io5q54BXfG9qb
Z3AV7Sz+cmdwy+dFbeT3u9Pd5737vH/C571xx9Am9fvl9ldzPOGt/CPXqpQvFCHvo8enfLX7jnal
3DwyY0AZYsEDUYqSZLDoeqMeWkxEjGcPAS+vWD9kfyk/j3zDy6PqkoeLdYRGUB45TcgDSPMufRK3
cL5bCt9qKDlOQhiRexXkq+DgdemnIwKpOtCC2At/7dEP6+Z5/kjgBFerSwjEO9eEjXQ3eTCWoqaF
uAAJQQO2wApB5R4Yr+rnOVrRkwrThPBq6haDFNa7TfuEk0bvECk6jssaMJGT0qeZ7vdWspiR5/7i
jv40Z9e7Wikdnel7hqQa/HLj5IksFUfvie8uM3bm53J49I6eXFb97VRfg3wi9crjEjGl/oYcixe/
rcKCV/DMOjTJ4MBlom4kE1zF3bDtuvug2t8HwjwrYJtMbBZXp/WIydB0wAYJ9JvnX4iTnN0z6gRu
zif2DY/EyDDioHefRz1sQniI1AqScRUfckk3h5DUrLkHcz3wbAIGevE9z4Latg7Vcm16u8EGDZuM
pr5MPNemP17aZleVX/253+1nMTjeKS7ymm1LGmnHegVATu7vB82UKrsDkT95TXY4HuA8U6P1BgZP
2IpTqbTt2ZOzCib/2RgK1aMIrGr1ymyeZQuP9VNTxn63dB5UVMff4azm5UveQNp8VmcnlNznAgUq
UAG46nde4mrmps52sGaGoMiHo11Ru0kQvPC/Xw5ZXfmv0clPy+HK09jsZ+ZqetgI2v8HuE1jbkux
CiJsSMcQ+DsJl/nslZ8XISlubhikVRE017+Go9wzzW0+bSjcWGg5Afhv/RlSy8jj8njinoMJiquw
q/BToMukTlLAEwxTeBfcrUTBCqU6ZQimD3rfEtUVvTbqwccIeIOgXUvZA8SV3nWEQoB4Ie+fOty2
ACyCcAg7Gkgr8arLK7djvSLmCxFfPV9feFG9EAj8ARYiMUEE7S8Zd8Qdu/BosZCwDyNDWcxFYAyz
oFTGyll4O0Yw8xRKZbkLoJ1lC1eH8zk2KJmoz4CVYo3H00/GyZlcAKfLp09RwjwGS96XQ1hkH8hZ
4pFb5YaAzDyDn7glXOjD+XeHQgYQEHpxeVB91PQe817OP6LBfvKOLv2d0ukEGiJQ/jy6E25G06/4
u+wmPnowenOzKjhCPNFfcVWUpJm7XCOgIANwB3QF1dQFVOOxk7bP2LGVzQ2NCB188oEs15FrkufW
gkuJnAvZF5IPsz6NbNyec1SKc90IFlPaiMhCgUjlWJeGlfDBqbOBufwENsWw3JN3Asda+Cl958gQ
yXhgoDMEZ+rD7grMhF6xgyJgXxmglDOHFJ4zRMnMnkLZXCWPgVQaB6SCNYg8nfvRTXkG9vf+zI+c
lIzPSOUKpEkA6IDgcujN5QDSJHunWoe1YyAzSAeYp2NDjs+6Rtw83GBSEljNt4jM0Q9MZgnITfkT
zgyIERBNqS1E7jB3KvBHcCt75xY4jVnEPqNowIgOjqQXTGaWkyYnpWkAAdF5cY61lypXYsfdVHVO
AG47RoTMiVvt1RBrRbPSS9ltFKCjo825kq/huJBVca0P7BfLRzhc2FegZfer/vxx5wzazRLW6KPr
Y+yO9iVJ2HxaO92a7e/VaKBeCBiqSb9gbZZWY0lRSYta1h8lJa8TVYti5QjTKxw4K3anDczDa3+j
+GMwWLh0HlA7umKz+6KovYfXvrIfBu03Ei7UKalmWEhgj7+t7C0tHwTfmeXLylBUjUzbg4aw5sGl
fKVGUKHRkJmpBch0s0Nq1a7B+5DaY9FwNZg52RfmnlWCYjESJ8pZwXf1FPMowwCZWajxuT8EkAof
pH/RX4dVH9V0dL02gKMcnSsWs95QqWJxmrRQaAVBFchjVhNrf8k9hDYt117r5MhWo7vrbM8fEejE
4K78GThjuwiaqV1Kl0AfQWMJN+mMGwiI0OPAduwiZCVclLesWPU6FW3cBs8yPAZdcaHmsXM3aDsg
ybvh/FxFbKXEjJL9UbCbp618nYHEstm6z+go5yfcxdm2fnzWli07Ebdxf7xJIMHJs7N5LHsF0riF
ZgE7vmtPGlV+T0MAdGqlA2Q2MAkVGwE57oRm4oFD7QYYS2fVoXja3WI8ZS63mE7Uiuvw1mf53nnv
NNj5mwdIBltbH7J6tgEZXQx+A5HBQBvADEMPtsnGMMVTmPuqaBeKLnRKyPi+Duk4j2QGt8x+is4w
FHYteQ56VcR31U0DPRJQlbhbL/LxNTiiHDj9Pd+tsZfKHGsrEEaWGXo2p7kv9KqCOb58rjIAE+4r
cHC3BOZO4yQOmgnWrSsoCLrm5BsFFst0iNAOTh/+Ce85dJG4DI8NNgd/8QBrC5+aBqhTMAbkB3Hz
VvSKLDBA4PRPkF3j3azxg9DBY/leAO8ZDOksNxm/Z5kxmanISbCkQu91caf+9n2BD5A4xR5+UBCB
yi/8mV8IdyxqCPztE8sdISoyJcoUbOCy1kLQZoBuNf6clgPSgSD26IyRtcbfY43izPpR5xRIHXni
rQjT5WVkX0DtFcykQLSNs8ucVePH5pRitHBXuRvQ742sIm+togenJgLZRVgKyepDDWfF/HtmE9Bd
JgdPTt1Od5x7xumBAYXX6y6XtayxTWAtla/GsODo2EZ3+TSyyyEC7NyXXCoWCRJupF6ibInoEujI
J08+9YHJTsgk6FaTxZXNZWqCHMesvhwauXDKPZ99eYv6nv1vye6KGk92c5+8qn/y4DRnjErCzPn3
4EH2gBM6ekCcWouqTYI+VJJeCzZL6HDRlVIibc+ylHtbbpuOwbd2+vkAzvg+XkJjOdgHx4a8BDyZ
7PU5UkigsyxNPCSPRqQAthQKKpD35nkIXN2CW/FUCaHFgA+AnjA0iFwiyOmUFGI+SRWxuCN8lQPC
vAtGBaE2M8PzvkFcoQTOSt+2lvL2yeTC7xB/XnNpa+yrKRnzJUZMC4slztzpSpT602xHlbO5ftKV
YJ9G14fXPGrPyz3qtXpW1lmPy+HML/a1l5fZ46Z+hSW0bPBqTOOt6MWA+fOPrB6dsT+KdypXaHqc
N5dVw6DwMtcoPLB7sO603FEhZvErlDE6pVa+x9Vvyv5zztwKM1QwStljrTdZyyNeyOUsdLvoRtFP
EmX2tq51qdtu1qQy2J2DKk/eVk3o3fzCx+hVwSafinBQyrtSxyn1dJdunEJnwks1JB2KHvmH5Hnt
Fjq5QC6DJr4WjMaJU0PzCzoThsFAnos9RV5FjjEfylyPWsRhdC9ys+qmJb3ZPD7Ph7LmU56DvvJ1
1czXUbZocXN39IrLKwmJENnMzjVchCU/X9fz+p68RW8VdgR033yl7fQNqeqDzlp7BfooMglfFb/C
MAw2gOxLb9XULIerpjaVYr36AAMNPWh6E/blSwXE2lYWIbptKGy7sBDD168xpY48UrM1DZlJKnQu
h9TZKJWoE1UAmT5vnCLzifDQj90qdXZutXPCA9Aefgk2L6/WY1KQYY3Ge69WsE71A/Wt3vHjxGRo
rKNXnfycCJCZokgp1Ih2btLkSHUYDjimAIFi/UwCmZ1weGbgFV9/2TPaSm/vTNqX3ROJkfqmCa0S
p0dajtmv+PKKR370plk7esbzgWMrDa04f/XjOPoNNQg+V81DJY6xaZKW7ulY+DQ8RrOe6t/qh8Zk
csxNmIQlNAY0BpNRCXFlNPWRX6rzEoMIV3ncAgUmBQZg+sp1Z3GvW32edXfDJBz5J2S6qDhC6B3B
b3ZtfReoOqp5VLjRq0Qy2GDPnwRKi6M+wmeteHb2yAmZ9RNYSAUJWANZrbi/fcu7UbAPo2BEVJ+G
EI8GqORRtGx4SVi05TbIZZCTIA8hT7ZdpkufqZowPUsI4cy6Oi7VUFJnduJ2yk/4UwNhBYZXo8pH
v28r6GnPunqR/rB5HPmIJIaT4Ogs20jVhkderEMlzFP1OQlXj5V6zdJJH51NWEFCeDtEuw4Q4oy8
uDfvo2rqUgPAnOitOm2Tycy7cRtpcCd5TB5rz8gPh5UvPk5hLf/mPgrevqnZFSqEloqdcsHWww2C
vRw7RirhxOnPPs2vNDSQamS2F91Fd1TnV2YcmdSw7O0fC8xM3q1623YZlCnup6F+LxKAIRQ3lC+l
3/RVICwr8668uyLUWjkHHxEcb/eqcG2JA0ynhDOhegyVVORs3DNS9mgzEm0nXpnLsfMTr9o4tWLU
tVc8Wjm1JwNR050f9+buYaD4WC7JJSqdOUTkxLqTetyaeVU8np7xrqB6Xp/X9Sb8tl7c27L5LOWp
4SUZVEnwtyzILgTQW1PDd3mlgmSE/ND6VGA+4TvKPCwV9gm1gP+8jiS5v58iy1V+580cUiVwWxuK
GT6K00VP0tr5BmfOafFJAg+2HEfeWYJO5ABFU7cQnHEW6Yv0o3rUM3CxjCDpLDgvFW+sObcZBR2K
o7WiEyI2DX1tKypnV5ygRCYkyggKTMyWlxdo+lt15nWmi0MYAAEK1c8N+YcCKnS2uhqCBdaMS+es
CkbNx8rTFdHVQZKTq6NXF1CvWNsMiffoc7a+YIwDuuNIFzOrOh+y9a6GPq/HvdWP4yNUFgAQBqOQ
tgvAiJ1fDQjQeY6jPAFxPK06k7pmeGsjHe7MOBojYEpm2Ymbw7krMOECmsy5rUt44uegrwOgPsLJ
aUgGBZhzTk2DZyANLSwNvuxpruSyH1nGyCxRaBj1pp19QMFD6+LbJI1NIBc6DTYoe1ZR5iBGxieq
dHZerSW/q+DuPMm5nJxtVkBSpfxjHqKSQRHIMYupDx59jY7hbpto9tlFotujG3Vj9EX0tcSD2BH9
ay9OEdvTHp73pyEq9E0EtzDkYJ/ZDq0qELnPUr4zOsTm+D97XFDk14AUUcRSgSTjECIrP/CMdwm+
qmied62zkhd2+pD60IfEF+a6oDFWajIVvKQSvuOZ0RWIBndewUeMh4i+7KvYR7Fh1U44KkcONnLN
8RlhMiaFTvGlL89pFxxsLDyjgMWPLV4hYOIcgs0AFAY/rgYaNcVLzQnIVHzqFj24Xog2FUQQ6Dgl
PDkVAHFb+gB/uOJywuUyKGJVMInQYtPIPLcymAlK1OxAG9AX9Kgs/T0GKcCvRnEGNFqlPOAgoFKZ
dykYNqXCNrVXdZ29ZlIIkEFWfeRugwnnu6HYh8JJlKHzAL3Q9LLQXnVxtlwWRR36yvv6d9nQ7/l2
5ijxd8FJ0MZyKaFd4gQ/jszWkuJW4ViGr9FQ6GpVmUu847oCBxW95oE6EdKicBP2MtqhIk8HWvhl
KczjNwrCL2YfGAequEwZtZ41bSOc+iydCNBIcAqAj7Oh8BOwBRy4rEiL6aBaNsgHCxeNrroaXojc
WayRbX0cuUypYkN/HlZZNhsusS4CQQRQ28I9twC7qI6aezlnh8ssW7dzYYLicsTvk2z66anGn8Yj
J3ByD3zY0uOFDEfwLdyl4E1z1mXJol4C7UN+yTn0dHEv2IM2j1EawjkHQ3BND0JkwhIKdcMiBc8s
ai/h4JXGjIBICYKVnw8iotGJt26s/NoL39wGuLttCEO9Ja+m2Nebs9xRa/NKjcMD0BgffmB4+iRG
zDKhNNYdNXD4ARxTl1PeMAUKYAvtSVPrhN39gH0TDKUgTUgHlRwmgaYqiKNOLowANg5Pi5Z+B+Xi
WsjNVZwllzfyYi4JK59BoQJaFwgya80fIqZxReSiiIzGc4AQkxNDbQuMbc6FQgeX+1F3I/XcWtEI
2vINPlMKKsEsyO7pELRT+BzzF4d5r8x08HmgHSoEFCJ98dnW7qitoFUo0SGAMopxrljj+nwiTNkP
X8fOI0AJ0kbH3YRoZRsc+NI49fnUlzOdO7AigC0/4R6H7NmFp/xHHLsl7D05ey7epsVf6Po9NZhi
LsoletVFW/inpxzwAdgi4mcowWq1Y/s2WqTYrS0JhSWSyOC5rJkTo7mUdets9dqKV+ATt50F75jo
PufohwY59AEiqNn8oSWG/dRrAadYuiRRvEoHrVKWbcKCmQmgIk7MN/dDJNuyWnricGzxBPlzWTd1
nSOtSJaLOBdkfk8ZpOT+hFpji5xRWAlll5SwWdpJo9RVXswELqm6ZrfMsZdeMRACjEXpyA4esCQn
ntEqWAwYB68gz0Mgy4qqor0O9byqJNmutXHDTI4BmLPJy2MAshSUT4VkpTtB0LDcn7xOwWgwhr7A
AqACVmSNLWYNyAeBmV2o16iqnJIqEIj3pFuhxHre8S00neZ3d96stksJn3kM9g0F3CmPQFZYeqeA
CWQhEWDXJdSGUKq3RjW9wrEQOmXJSuGYIMHujWwyI6CVkUcpA/ML/6RXYW1p1ymB156e0CSuz+oJ
ZmPDipm5S29D5f28c6K6KeJ9EesusVVKqY+GazwjWwDuweIZWAlEZTGeMmkxCLUBsn85vcUQ4c+Q
AlSukjAGcg5MkvIPFJfKiLETkk9w93RWYKY6svSasgN4S9Sc+GPwpxCMKzSZ+dxgGU5sFDVY6NzK
LKhSILj7xyXkhjg4bFEsKFICGfq17UzdU4MFzZcGDjTuAyvQpHHGpBc9E2N3IHeHQWc5AEpg4JYs
2rK9ayKIjWugK6fcFaJeQc4v+8iQWMtQADgbAhvt5LGEvTNsWKmzrZUyQJIAOX/bPHAdpoGMQyVY
f2JKsxs0B5JaIe4sExyrmQHVhYbOBX3BkBQC1zflU+mv4NjzkPQKy1fgkMaqs1PSRDZeRqXC2C+j
n9insF7f8HyloUun5gkuIjNTc1jTwly0NybYjilzDp7Mh6m7Ik+BS4l7tsRGo4OmTA9LjDscMwtW
f+BkCnhOZXb1M3eZNhouR+YfFTnxXItTBwbUHmh+YFXcMotZ+M0HeCfzxJjrENxjjQVvF0lNsJ8B
U+l2P9rJcOdE/BWVb2YLDXbHAEMVAJRmewHUuxh6GfkDAxKSun3BlfESPqbq53o1v1bP+dOg6EAW
ipmaezqZCS6KnIm4SzKUbYK+FNxGUmNAV0qEIVDvpA8lm8pinMt578j9q0WIWndmLBa0nepqF+SE
4AZyBFzRAh7sMUAmk+nBEcCEourJhBxJgZHIw3lXUIA2eKvGI2WP5ZmvcWWJNsNLklFJrJyF1DGL
XDDiHkdK11ZJqSM3vhw/rd+Lc5hyFgXmizliPcS2Ih2lGLXZyRZon9PspEgdxmT+lZhDgBOHhZRL
KPcPGLCl/LPmT1/wN2WGQLEBKpqkN7EogXBk+ROYRcF2XOI8bm+F6zDJYjxuWGyUQMIc6X0z5D3Y
sAMjP6ObuOZWVlxFIMOjGvZPsUcMig2mzTOxr34qpSQNIssplhNWZ0K5cnNGBMbcMwpSkMQYSlYa
wZnZk3NKjXtrhvmmqpY1r9nRZmNau6bu1TUpMaQoPAoOUBCPsnsvDsk8s450LnOs9YLIf1SXLT7x
Oo6JETKxzlpbuNuafdKAcAmy3jbu2d96YPAPqqFHAJM7ElgQb3GNbvfI3TXYJOy+StoXWFDdH0KB
BerLVitXnONScAGzu0PZGJw7QGn02PExkK1kD+d9wZTBCzZfsSufqW59mbH94DFhXvkm+zLnI+B2
lOPO2LSBoh4gxwFH/0D9OwcEEJZdQzRGzgavpxKeNcTtOzxzJXfcXQfuLmbsi5QkMGyKRVzxwVpn
BDHc9DFmX41osmtqVJug1zprIKjK6rvc0lrfJB3ZnHFlMO77DO4CpSeI0BotDFa4NHmNlVetMB/n
oY6Nk864l7gEJv7o8S3vVL/g6nbKrMaRtcUKnHA3I1tJckw9c723J4/RpVqCdYqZIbQYMTLdZzjg
jal8ukC+bxqo/4GgSVAJQMKC0JnwmQ1+zcqe4h8fCNFyblyfByvSnsKUjiN4Ebj9WHakV5wRS4EP
camtCOTfk48MRyEskNxAAhPg19FWRKqceHvlJQ+orPaUetbXgvtb+SQ6EzggevfE1nTHEf0qaNWm
prUtW7ByEo80PauO3JFj1klK45sWqOQRzqSKnQozChSIi5YDqj1x9JlH0pB7YMRuJxh/jntjsqB0
FeQY4XhZFa6rwQadt9QQrnWxCwnJmAHsA5G4MkKyj1rDWWSBKecqwXlAhMF9MOe+YStu1lyjraAQ
qSh2MBoD2E0V6Mie1LgfCtg3rQP0Z9nQEfZmHHFmz3fOqKOKl11z0a6x28rj19bAVNYTK/e1sQ6h
oZ0MYB43tIGjgaMLHswakvOH6zyohbWuGvsu/RlyN47sWfLxlXCJWTskROvr8MyZGcQ9CmKV0yKE
Z1f+WDvFzqSpm3lERcMWkzZFb7RRdGvMILgF8c5MfSusDSRPeYzWBUiGwIRDSxACUQKvFIJVeFRa
cIpdFhIkFOvUFsIFmAcmCOs4uGAZBA5ELBDgQNMCcETEc9oPCuAxCE6MVfZEHTpXHe8MVONIRi9L
bLAZHpyoi8fWnfXluyBqz3YqpyvHjkVShHt1RE5OaRIBFLg9WE15msJJkGj15bAq/7cC2QSn6+8d
OBbALs8ZRngA0c6BGY781BHsWmIdxi15S+rAuewxwAEsc+1j8mIJWZ3Ri1AvzQ1EJgDIwhjLDRUH
JIRCulZC/5VqvUC9YJ2RNaoX345sZPB4Ax0VmMzNg9KhgGf1qRMNshSlKlJ4RpUzsR0PilxCxQcl
TlMJUSETKM17WpyGH4faaPE5CTJVk1HgEsu0qBoBc8KU4Ee6iz4OFkZslEXgKc+bVvzI8Vi+Bdyu
Ygf3Ard4ymUuAshSykW0TaUPJ5eEJy7hCe30BDxmBSa7zDZPXHduVAFSLA+2RboBuKiqLikzcjo3
sO3Kzel2OODIQPfO6IQYocAsy04sg/B1I8raWzPcgyPKc9X7TKdM25X2BTSRswt3wgOHWpnulxFb
XwEzpumH85rtvAo8fmTqBciWWES63Gs2K/2UWaGKz9eFO2ZAXsnOPU/6eXfdFkBdqZc9QZ47UPgt
Z64lyxIAckvx+lIW2PGN21CPMT5AiFQ5cclZ4Ad/i8m8uA6aL2ykVyVGYDtm+ZlNAX8IAyv3AGDO
yED6MYgYB7g2bPhTkHYPJ1ZHHT50awgL9/gdrmCBmSo6Ip2w5sR24Of7prrdlHIjXGAYR1BMWRlZ
uQw2Yn3Kk/3HN5CTvwZyw8viOflBgHTeoi346RDBjIl7jg2nwsRFobvE3qc9R74zgYgC7edKoJKf
IwEuu1xz3zbs7SOUY1iWSyu24R6JjxSssjd62g9n7h6LFTvTDZthqqvc0JbKt3MIFVKQy6TyRpG7
EEFFrgYHk7nSBkwkya6eDrSJC3GY1kt5Argp5TmEkwTxVFV0SH8qFukIHlM+/lIeREhNunIb5B5V
CnIp8Sh3Fb4DKDhKI9dAQS7p5QmPpq0qz44AIuiX6+qxmc2sWsvWgRLOW/5dB7km5T3brMWEj6AL
RVlloXGmGwcqCtDv60DVPjLNKTe/CkKUD6WDqRE/aUhr+ldmdglUYuqXQ3rdcFGICDlDOS4LXBDI
mVVdxR279PZAT8wPOJSf9BSfbh9Aowg7UAckmCagxXNZkrxWOEm0QuRUIE5RGH7CNZp4B6I1oiJg
lrixu9E3dYsBICsl/qlv6m/EAHCDLaJyVS/7J9gi/gfZ7atqzHt2+57dvme3VdV9z27fs9v37PY9
u33Pbt+z2/fsNkHGPbt9z27fs9v37DbI2D27fc9u37PbWb7lnt2+Z7fv2e17dvue3b5nt+/Z7Xt2
+57dvme379nt/+vZ7Vs0/ZUrKoW/KE1/WeSlv1A7GfBg0QEthdmr3uhccs7N8tMdwoKi0YS4r2Y9
X/hCl9ZrS8/snUwvFT2amlRktmgU+V2YOpGVk7wLVJ+p235qIkZHmdrb20YsSvAN28PvaYdujvSK
uOvfN9Jb5Lbm1dL4d5Lb3qYEuaJAvFOC3ClB7pQgd0qQ/2RKkKK2il82vd8I7CpXnKlGbrmc1A7w
GWZkH5SGXqojP2jy5KuvUtAapaiQnFEpCCWMXWyVnVrz+w2tqsKs70ZxRaWZz6/ny9oRJsoD5ari
lUxCFYCumiIKEXfiQc3OUIRFtO7Rb0Y1Y5LVHp4pFS1R50kVMd0bZ3rF1SsyzZq5KISlVFZ9c3Mq
1It09JSscku1ySU6Wy6V43T+0FKhxrejinup0sxTO64W34xajZpxmP+pCrxxvtKj//aERbT+U0Hg
nTfwzht45w288wbeeQP/zbyBNwmAK1cSGLk7AfDx70sAfJND+5pQ7c6h/V83nb0r9OI/3dm76WJf
tUD877jYhT9Ct2pm1axWCpW8ka9ezfq8XJyva8ZK1HMnqLy2tFhXxDeUtdlO4Db83sUtVv/Ixf35
A69OOzKP09Vkg0+f4L9D6UbsgCfNl4iyLySrDTHHnWBRKkDWdqDfSyJkCaxl4gvL0wBZpDMuoY2S
tsdAvFVqqxSh0xYSKQTBoEs3nCr8VWqJVFcZLbm0WmfkqrSCqbFVvNMRHNo0qPJXcXiZTjGswiyk
+EYN/mpCp1VSjbawd9Dk6hforhIXgUKEjOZAnEM0Rdeg01DbZOomvL9qT4NZY0ETM23MdGWJoYmG
ZLh4RPUjDjvYzxh5BCmauFbEEb0IxfKYemJuWjbgk+5UMnK6Q0YvKs4iUQOJFcak1zuGDwcmSrvY
2DCiabBzcq0yDbZ7WJXUBm9aa/rDaD7LWrhFNDGjYW2T/S2ixEXdfCIGmNo7GokN2pLp3oO8R41P
WWu3taKNmo5yGqSWnmgjKlA9oBXqLR/EeimuGbWFH4K4IXrUCzNh3hb7s4Q8oyHcQhkT9pHOSohl
GZvoZNUInzJTOZoxUhgKY/q+4LV01TD2kkkE0CFaox2zArUSQko7+tfEkvlnV+BVO9B9Bd5X4D91
Bd60uVfo95+1udC4/gGsUKuVqiWzkK/WzOsUxqmQK6fTJUbeeR6K6kXMmPl6BVLGsyddIqdxsCEN
rXakNOtUpU0kKVXszSdPDJFgfX4+2a3nV4kzeGvLa7X4x+m8euQ8jk7L89473qtHC3ur06KdmLbi
iv3uvXuvHf4Eg4G009A58kM1kuMoxnADoaYGmz80z1Mvk61dSpMP7iIYBKFaV8e8eM+jeqh/zo0z
B5GVzwiyadktWJ1Ho9ER//Tj+yPqbGdr1VnbfBif6aHp13mM3Oyjw771WE6t8DF8nLghdt/qh1Po
CfpIAU6s0B/n7HFfnCIIBPLNc/3xiAZ9NA/sSf3YYLSQPloca4F0xcqK5/p/MbW2c7c2sartaGwm
VmlmJe+jxKourRqSveBLS2s0s3JM5JqxoTM36vKjLzqGmRcu7VAqgz7CTyKbP/KTFu1Mydf3x75l
jfu0xYf9sVrnxzV3HKKmYVm+hcbG3C52gbD6yD/ClE2P94c1hi2iz7jDPS/p7/VxnEaombdMZ+yH
NZvPDsNun/mGGkA6dpef/SUsM/3H/pjDIduhuZgwmJBucL8fV+xJ4kVzK4JNhtXybjzNe+teAZqU
ap8TLDRgHX89PyFKMU7oITfdCXSXmPrx9mhtSH11loNSmA/hf0DlE14pqOtbkXuKYXgU+woyF41z
A7qLoDiz5tDXlen1huYFzhz6mTul7uLdfDFnVtyaT+w1JHd0i8f2oX3c2yt4aCrWLLHOK87FWqTW
6oveeG8XW5uNFXc3/nltTXZWgdl/rZJ0O26t0t4qDytB3MkjSwrXxdFK5g4v2z4c51Zpbq+iujHY
fcbdQ7O4h4pp446CCtm6HXv3oW4Ozp8rBLrgB+unM+u0tCZnp7qyK4gWp84Iui5oLWCuqUhnERGH
w5Ru7rP9lkeuawm90g7CO7O/GKzn9nZqpXNr+zGzxHqC2Lg1P1nno5XO6O1eTO3DI9xnajiudRM7
LtDbvnL96dfhYensplb0sX8tTi1jcH5NX4+v0Uf0XEIZ/EPnWR4vLIiXBg8DG0LuwdHP8xEDMau0
622kzttlu14f1CHGc98mdr09sdv1keW+8GXbQW9hO5/DoWE1oMmAAxqVP8cZthIH5bKggRNiIUvA
Mw2n4QQYB4QBkV1hnMPhzoY0ugFBv/3/2Duz5uSRLs9/l7kngn25mJtM7StCYAw3BBizCoHY4dP3
71A9ETV+K8oT01Md0x08PLYFSMpULmc/5+8bRriHquxU6Idc4vhzahECTSYFux6K9tOj1kqbkdY6
NfzE9xPjwzAgMuF4HM5mVs/t9604HM/CMdRlPMap2lETe/www7Iu66Y3BtGA2gjQqf9VwpkyhuEL
4lAAbT5udMJvUMOaSpXqUw7OFt9eFOTMF0wZKSgtCDM3r2p/CnJMAxwFeZiPT58qx0AqyIfch3OB
emgIEdxJTWyvwRvuJK1Ubb7kW/leRDdaELREuS+ny38BDfloa4ZFhpWhmWi/1JfM+WSezBfJvEMi
/mKRlP2HSndWCqiodkCgJzGlOVspvYul+JnjgEMKviNQpA+1ixlIO12kDCjVzQSdfuWVDCeh2JmV
ODfF/+RGBceSkeShQCfwJfhwmX1TWZgIkP3N54RF0uIiDkCjeKilwRfUYEyWhuMwLVR80h4LYg7c
juN/+r7x4TjM/ccvgAu/86YfCsibN71505s3vXnTmze9edM/zJuqf4UF1EFdatfL/Kq8TFl/9sbW
n/tl/boWUD+xR92oZSRl2KQ6k9TxvlIMTMqcSnVWKaPTMP7eUlFpii3sp//7Tx1o//DCb4tGVt3n
q7q9jO5rtZ124ltbP0BbwoySqXNdX/vt6X0+AZVqUC3U5a74XaIwKcYa75B2yqqgDO7TPrZVbbb2
dlixJkaFTwe772Vypsgy8j112galqNZSZ389KN8UR/zefl+drPzvb6j4em+p2k7dNuq+VBfUmmm1
SyXVizo+VGfaaAET1xw90XvA+hOowRZFi/pPr9qRE9ZV9fiseGUqeU1Lbf2cXuY3NCnUvbqeZBrr
VTIBg/qL0lkdtewWO10Fxnyrzt8U3qW6un1b7HqFamZq3dsWut5QwFXkQfFQLeT7uGrfaJiCa4vl
orVSk5ZRQkZerPZquTh85V+Hr+NG3Zbyv3ZQzajw1xjLEL2p+NyrlNTF316t1dZsIQsNeNXVBviq
2TKtYjukbmO8jU9ttfGqMz7niL4/ELtWqvz6vf26zTnahH8/+7+tvvaP4Ifjf/rq+xGM8F59/41W
X+sv/AKdSrVRqzQqlVqr1fkR9fp4Vp/nSyY4aNiKSuoKqAYQHPoWHlGHB3l6CgWEYmJ8r6kwl6nv
bfhCraBW5WUAxqYGXkJRmA8ojYoSKwR49ZSJp+jfU0NM7Kb1DPcE7WwUpbqu1FqUImbUJJNqYgOU
IhtFepUc7H2uNsmxUCimpaCgjP3fb7JfH/On9vFf8zFrbZmuH5ykU6lVK+1WuVmpN2o/3NPZ5dw+
7Z/Ec5WBIj8agjHUBFD1bq36TbsB+i4E1zp5e//kAdP02QyPVjnZL85fnHfQJefBOjjjw/goWfPC
qY0ECQzgJcq7bVF92wMpkZZMzOQj05VuE2zbsg4tSjRKrUjKDzaBZ9xSMFBir6QYMz84BeyumPTE
APj9pJzmE7/Lwfw++vWaqve3utn/3ocTQ8qkY6KzqdrdMq94EZqYDvAXUNmPCK72HPOWAMmWrS9p
RRwwByf3wa3jdkAmYE766jZCtQu6bWBBGyamsDIwBVKSVIAaQbg7qzIFV1t8THl23ncokzgJ8uGa
BgHD6LUiYfcVu+wON4uzd7GGxIV5PMgX2VFNIxjdjGHUViBHgpXbxaBGlc1hxdtTjz6nkqQ9fAHo
gpU7POAOmg4oGswlNS8T+aFs7d1ceVGaJGJ0OFsN1TR9MWucTJAmt8qf3+Mtppg/yvaeDawtc0wP
V0vsGfhi9FwMDjuuOsIUgaW0Pv2LCvEpYecVTwu23Ub8MoUY93gV+ABP4WyjsKa1cm/e9bNYPI4K
LFFK6XobcEIAyhIjCq4cjyJ91r1bRQDaBA+vFkuj0j+BuZhorD81XuD0RqOGPYlBunQWgFZ+lJO1
gXGtrFQByK/gbEql2/KnOQLNBNfO1dy7I6kFSnli72a1QgZa8C2p12g/MGhQphiTxW++x/pfiFP/
2yb4QdNqm23leTuxCQwDS/b4AKxMOEZ0MD6xK2P3NVlcJ6Mdj7QgdiknTSnTSEl2w/Ef+tMxnMFG
OX9PgH7fmT8o0HtnvnemwOn8t9qZtd/Y04+ggMPluWpWZGc2MOhm0CBIS2hRRB43Dg4m0OCADjO6
LTtTFW90cs2KB/GgBKupjV8skr9SiR/u4f8cKvEL+/7hMTyei+J8P77GR4j9JGzFNzMsCSCxHleo
u9uR4XKVOZ0+Ak0lY3iUsMRlN8DanvwyRL9O14+MmH9yumry6H8j2dR/6Mj/8NBU/sLV2qk0mtVa
m6Ca2h+BYX+yGZyal851u97W7VzwV8oo13ri1OtGZUHtctj00yjdfhFiX+7bfxmCP7X5Q1E7XVfZ
5nmjzU/gouN4SfzOaDRI01+mvfrbs/0QIm+b4lQuHzeiE9y/dnejE2f9Yq0bYAHgPl0bGREoSI8t
tXFqJArU+lvAuJ4EdRQTld2Ny+m3B/+tQz8Y+v+Lwf51EH7w6398EH7t0A/auTze2+tiz6zsn2rb
W93UZElgT8dadSuUN9bFHrn2SB7iWufJwSviIy60um4VajJouX8vzTR+m5AftLO5a22r6zsrUbxr
nbisl84VV+Na3Q0BkSSF46NFtFHLqptWv39FXhY4l5MriA8HIM1uwSHK1XQ6KNlZVNE5wOnDOiJ0
jge0qhyRDUvG/D/Y6R/E9f+LTv+653+Q4H9qz1d/kNd/cnVV/sIe+2fa+rKY/Ym2NlbLZqexY3Wh
1UxU0zuN3XKJqJI62KWZef+Vrv7W3g+6+h9t7y85WbPZqDdbGH2rL9byp8fbE6FTrpYwN98KUD33
xEhMTxe1CvNfyGZVduG/8Is/NfSDjuenbXN9XEMxOjViP6AYZbCiJur2VMVRN4Hdu+oluERrA8Py
VTHE5c87ODxF94K99qrquWrdw3yaEfdg7LfEJf79hqxK+3/Xvx9kfbnLyp3Njv49UBzdEmjoi7x/
7R/jdVIMjnGbYvptp/p5iJ6LdnybXUNK54fr+Jde/DZKPwj9f/Yo/bZafpD9//vV8tts/KDp/8xs
NBuvkPl/XRWyM1oAmDdaP8h09ri0HvmlqNtbTBCYRSS0w/gg5oLghCT0Pz7q4cn7CHFJSLSKfBwa
4CMSu/AR+v6n8QEq+B9BIXzIZRLx8fF50QZnEOGQ1EOHWI7QIM2fIA7/FfC2VwS4WUZI4ElojQWo
QsLc5C0hcNgQLhknIHuT+N+RUyVa5RWlfIqIXNn2DmAhA0/9mQN9DeS4dSbcbh0VH8BrgEPxEAsK
pp4mNrmWqnstJeHAOQFMxkqsN1Y9wXqD2UWiVeo27hNeNTq+w1j3gMN+EJIzGRfcCAMR0XqFScTJ
lXgWQnKx1BQrQXAnYuXmEQDzuQmqdgUTzs3LAsGGBWnd4uuOswGUZAmwjH34zIJOinkwnGCJwnDU
iBu4V/bAgmP+owFRzTbuyhVD0WTcUCt3Oc0AcRdz1PbjalVAeAwE/xzcSFDK67ac3g4fXrEAbXRc
qqiy3YgfQHln7Gp7+1GLmYQbIOtZgOzaUqv+wW2v9LK3L3SF0Z/ijFqse+cg62+jxufSyfuC2F1S
9wDa5GLF2Tp3VxBHnmrnEWYI6u7GaDgAFBOEKKDPtUBggEF7vlh3sGnLO/28dR+Dk/0AZOhgnZq6
vQMOAySlEIwwH6gR4zx014OJ29gROlcyx6r73SMcr0eQHgYq5RJbRzij7RK1iMrlEqtnqWvFbR79
SQkQYSA+7kAbbQQgCSSZwXQAxgQmy5r2VmBSeOm0ulaDtYXLSA0kJGqZYvgmshq0Q8ScaNQFpiUk
vO9ifIGfNpq4hEw6tj2d4m4a3gC8wMEleIcXJyH2B3AQr/kpKDUCPVgGbm/iY85D+SNEENDY7k4f
hyXsl5myv3Z6XWCiX6uSqmLVX6v+XhMTZw6HPEzBeFX4lgh6e6myVKIEAZ1SDXBeBBVagEwPZmlw
BSNYUmhlcLb6exR4D4UZco9FMMMZuiCWSEdRMBHMIYBrToZpYiUGqRQsX04jGKpk3fCXtfDKDVeF
mj8YCW/0hUtQeSm2aHvzfSPk6fC9AOzUyMZHIuRMsaSeQGE8GXvMruvw6HeiCvgudru7DXlCvQvv
Z4Vf01zfiS5dpTVwUMB2FAP0V8eUEhyDdC5YqX/glq7GOPqWOApT3M7beAD2JeA4IPPJa2WcgWq+
qpG5Utt0Gd+cYvZA/PT+AJ46qClzJjjFAn92U7kGEwUXBWFX3VzraHTVDXNtVzckGX/b3ad319+T
PitPzUKJuP2M7yytHvBeSWFXfIIqvSPPxIpdfQLpFO7H5Acowhcd4lsBMPrOiU0E2yg39jDEjuq7
4A0OlxitDxioBWJLwBlvXxcAZis6Sn3qkVwNbPUXR4LrM/ycIL2kh3ClmiyzjTkAtNIY1LFFsyYH
o4clRriuTGrVzYZ1Nx9WD2piLe26Gk0xeq4N8LG6axmMbLwZl0FuFDCtlTJX/sM9quKK8J5h1Mei
Pivpq7+2r+oCqhKW79HTnO6tsgSu+Vvi2bzdqGRHo+xjSMIElzVVV0B3ZNBJ1DZ65khQKoG7Eagb
whQFdjqVMDVBvSUjAISXIgXQDdTQOxjYojhUrQcp2iC7HdhAE16g6IDcdQTEabRzxSN9JUvjBERm
Lrkt1GdZe4QgG106UIAM2/Y3atRJhrWoOro6gDPa56GgN1VURXWswiu8mlPzBeocYHO1BGPp6ONq
YOs0WV8AjqPlrx7cfO/ug1HHFrWGWMsNFvAHP14UjdqygnliisB4AzBpwHI9glsji+pGHB8RfRtV
98UhVn9B1WJ5Hg2pIfOCnAPcdu8K8ucB7OUKqTl43GzB+xSnSQ1kvlX0sLj55TMYDp/219BmSL9e
+IK9b6bgroeCalezZRNl6ms4bLz0qzsYVhM18FLB5CSKIb0FJtHDTt89Kcu1A6lhczJwbRx5bcDQ
M4xZGBLdeFGFI0yY+Mc5Cid591koIN1r66GOCetryr+n9gY7Awy2igZ89KBMQpMHg5VyppFpM2aB
C6o8NCizCMcmlJmJIYiZUGKezeh+ZfRUEJm2uhvcF08muoIx/mZEgitOQsuwHQ85ZXhXdvD1NTRH
w2FQ81AXv86q+3VgiHIoN0R7yb6aETEudK83cb9XxlVhSLS/lPqmRWh6jz2qbVv12ayEhcNHiEBl
s/LzJCac3u30l9B//FBEWPf7gs/51dFDAqWB2qWFXg+EMWLKJT5EQOwbgPFtvSJEpNZ/vJ6AbO41
9PaFW0+a1YbTXzHvnNIXtOCr+ubbnGh34DgTuRcsSfd4eh1YMhdBpCG1TrLBNzNP0oM4SYRpOClQ
yRoyCpYqrMarGkT0HpSA1BHITty97oFLr/pxLG4PIuAlDr3XW5rfV8Z8q21zRNsd/pYtFmmdTTkc
snfajHjFc1jHAqe0FMctrivOGHa/v7q54lLcO1wPxCZkjAh98oju/O2j41cCSQTYAnaZxxX/RJt9
+KU1Lutx3ZydsOyWw713SXZODfC7nfl0O9ZJ7T1LRClAgRd7jAZyHM8YbkkgAGiUG9TgSNwE0CmI
UMmFeGc6BWRVYmcJj4YuA1POpstNL5lfcCIlghoNmCX8Eah6wKMZosFEOd6NnSdBtUfb8yJooKm9
dE7gs80oVYyOv/ZbgOrN+rDGErkJfZzaamvGdzIUYIlqBfaepJdV+JFY9hrLCxQ7BoFpjm+9GSB/
40K7Noun9wqrN/sVRQwz6GXm7ECyxEpIfkhCmsd0BCoi3FYbCzqDDeQKbOfS1R331X0mdQoJYci7
pAHcIWCyMrdjSYrILUQdsEXXfCIES0DkLoCpyaf9FSkRzz8oF32HN/7B8+nh1eG6zIr7bAjcX/Hs
pGrGmHkjbaMPZLXuS3LEbAfzj3uK4lVfQTDruwCgfdkjNrM7i7FlskdYWBtDMumkyIakeYgkwS4h
m4I+rTmDnii34TyZSiJqeOgb3Z0JDiJ4lDwJA2ybSpb2RMNq1iLHgAAsDECIpt0/2S3kOVYT6ytL
JZjAJox8JVEBhE6vzFNclnNNekyMj1OQr8AwdIayG4XCsI/dPmH52v3u9wHc80vAztXBXaxwvmsf
QNEdkvsg6SXSpx2othe74WO24gXcneqfXkMrU77S/SVIc3LeGuRcWQmzvFsBBLHDo8qHdO+s6sp+
zRQZHd/kehS64cyAuAMTXmqSPMySiplOKRAmTuIhzP4exEp1kgrNMfg76IPbyyBYbGDw7BCXwfhk
0TwRq+CWEBCB8kXqDe8lGCcPWZCkUtBoEdLh2I2lM3JhH1Nb3Ge25ZgFDGQkyTEz3PNhzNGJ1frH
R1bMmTJlnC3DRq+X8IF+v8eFKpb8SYQRnpDxlBNJsMGBb5Cf86Jye37LdPKNy/UigPfjGaCUjIs0
QIMzfvdnhZ6B1KiozEKDSDgWfeNAxjju0yU5eJ3Zz0nlIRWAPBb+W3RCnByQ6943E+O6vT7ETCib
JMcwx67VJxNp3NRjiyyCeGZZkm8j+UCApGp3iHu+ruiWCzFlJ3VZL2QZOT2kWPubSC8W75PBBy+V
XtWMO2t8XDBlE1uKgM763atZSoBT7iNNnj8kTUawFSWfB6hwySAS2rAVpQOk1bsSyMS77E1Ggzae
PuPGxI0bZXUBk7KiWtC+gsfl87XXF6kbKuosCavhcWGMDC0KB9toIFIsMMsJu9mJQXBlqGd13bHE
BTTrb6zeWneRNYVQClAiLIjHlOl7qsv3PkEVYp1unYK1ylctH/oL/KiQioPV8Zu64bf8DlRbMCqf
9Kk87aAjdFiWbQ9alYEsK3lZK+awL3qV7MYT3E2AZuUlvO21UunYidxc+R4CKHQJlGjo1PfZh8fI
8/d2obCdOovfASA5UzerAjS0xEJE0wMKRFIy2uEkvCw+SGYAPRwRbYk41fFyEznEu9url9Zzi1F5
wEcs5oJHe/T+UHomMK87LoehRHe4pdf6h7qCY68C5TE7yv/8rFkzNjFhJd8sD+YtBtzXDIIAeT8y
yZCJNmqqp6RbxXFc8Kv//W3b6rhT3wgLLguORf5a5z0WpuwFposdx5RZLiCa8q7fh1oJQWYvsoz7
MX/wzPRRHnvcRCZqG16dbxe5R5mm6ZGXo8nZEbIWwcci0/OmD8OLPFKXBgQekA8lqt7AO6NgIF+a
ZoUkjVxFxCd4JoUFo4jbTBUPwG1QOL1oGkWeOfDKaoHArpO1lXoR16nvbg+axDMJmULi40LtbVQE
l0nhgSYMKIoeZF2B5Fu4XsW8udOIbKEH0ql0pG1tHAGfLPp8+PyAmd6MVTRsIG9cCLlpgodJ0M2O
lLS1fSDaFH7XskhQ8oScnv2Dg2j2IVFjw3UXaPMNmcXdjtnsQmnDFqxSBB/BHO5eyEK+a5KHWTj9
I4rPof8JuTdCWXxEDa2AAW8bR+eIvpEB4z6JRUTM6IEZnYKcpzszL6hQvqQSsjkJUhP5ktttjEe4
Age8PL1iINj3BHMX1Ys9I6qZZPyd7AsEtqSeRtuugZ5WR7WgBNXVOAakfb3gnrc+IbhdEszcSjCG
fzodHpPm2BZPt04OJFub+b4YZpfFv1YN/xGJLg13MoAHnlaBXha2W7O4BxC6ZXPchtQIGnOcGeOw
7a0dDpuSug7j2YyebnXKtmccnsY9OGALkfP3PUmLz7vb3sPswEfWzhrsXBE0mosiephtLDjn1/iV
SfEvsbEPfcgO35S4axFxPyBVBe51/MCbLHrn1ZUB2ZmtIVJMmFls+g53vMG9HtOGNfFaVsGIuk9j
NXoyIh2MMUUU0qJXpg+73sRuWDcekHhkhClcP14VNGCAb4MH5FTIcR3JqWCTkJanacaa1cio5NzD
vPwheWA1I25/FMxdAZxw26triJfh3oOsK0IKYuLRbXtLBzB70GOb3uZKJc6ncQ3uwf6EdWPHYLS9
sLGHfhfRanR0z8QwNoS7xE9VIyVd9UtKANnP/aqevfqJ+BlXweZ90t28WwtKzM3S4dmMScIwK+iq
tXVmFxC064yEJexHpH6xg/SWLHQ4XEkeZ69kSnMXk2HLGm97FVQbVs/s6sp6uoO3Xfekmlnb9pFJ
vYEglh+VZySYJsW4J8UYPrOuwD0/oMl3oJQpLUqPw/gWQpLQ7te9MecIB196SAGIC4/wpMKLuSUo
7DBYE02J8EgSHNUU9oxH2FJgBPstFdaoq3AOSnHbbtsXs6Ue5vim/QQSAW0RNNrIrEOng6fXQgWo
75VHQppAynrRJrpiklcHsjWqqhpMiOTETXcTPGfor6BGY5THJrByqsa+W4NiNK0d2ZR1KMZuflTr
bgN98OTePw49z1ta3gj93LaDVXTXLw5sWzHjCg0v3GkNmPh0ZSbGHKMhpVfrmEmfbMQzwyeG2eyq
Jsnu42yE2BiTJzyewTgEBLO1UCCorZBk7o74NEn/26uZsDUR4GbudzAyuz3mDnmDsHKvqmMhAS72
FOQICDps//HB1DGDJ/PjaEmMW4J1y6Y79N/RBqVfj64wywmMiVfZPH3cTOnVOGZ5LfmoTidb6gMb
HQl4vr9xr1z1mbyUk3s0OLngN7sd7z6VBFBGk/HseC1PmNnoLoVixXyAzW9rFDFqNIq1nQFqvxPA
WkwiR11YmA/XVtlJ98jLG1OMIkTRypmgAJcNblxWVHQ464GHHejjs8l0T5JVl8TJV6pjcvOxfBJx
hxgtFnOxiDdUK2ZdEdPn5HbV31C74qDrztmeDKWX5wQ+lfUEBPvQw/ITFYL2jo3G0w+1ILuRaGE4
IAMbnoPryqh7mbuMMMaT6bgK21HLIPMwFWRezCLwtxNI1ie35D3oL/ynjN3mKKxIllNNn6PWh4CU
H3qZc+w1MVt6lLvoUp4ieLjRDTUXQxGGAUH0bmMFirRPSugZQ7xI4+uopUoYpN2nVYpbXwRF8pwL
bypqbNVqeKVkVP2qeU+wvQn8uxPHjFozHdSQMkr2QW1oAHFxOBSewnSQQUvcph2QtY1FkcIg+gv9
GQsnlwdEpmLyq0VfE5KGm2o4mo7SQeJs7BS7jjetEN5auJ1F8QoJbTWwjUlFkcBMnVQwl5PUmzYt
LBw7w3T0h7+MHqw+CmRolP2ltVgp9FpHR8Kvh6sewpJw2H1A5cIESaeutOi6bYJwuSLX27Q6ZBQP
3pQNCXNuK/J8ZcmwMCxvqrhuxBaW9bG10uRCUQ90aRSv8pAuX9RcSpF8km3Cctjw8ykFWcQhIfq0
33IvHB6Mz2MQImuHoTM/2LgxnmlNab+B28CYY75NJyYPgmHC96W6zNloESlMmGpIrrC48iEqTHsk
pjqR+hYp+M1Yo5AoqKkiE9CygwZSGfbDaE3oF5OjnWpIDRT2+wm6JSsLVR2vCk3u/BWuBpJ0sI28
gsVvktMKrLMxT5I0ZQ9gtI0wpWzdgMADRDQ0ZWMG8dEUadlbR7ZdTTeRJ5F70jOGRhDFoYXk5Ypb
6BM3z+esDi0uYzenAg3c6Agzgvf11/49qFlhERVq39tH1z5FVfiiA9t6cdO1LxQCDREc9DpK/6FL
2Fbv7jbxWtQROS52aXixH+OG3/EnH2UKKOy9mrF1GlfYzzUVkHahWycahkebWfcUPYP6xwOhSgT2
CuwPfqSv8PBrHzFkRStrZ6XbHxVs9zNuyJOWhlv0AlGhyyQK2Wegtc3DAQF9f9eVWeOsKsMKNs6t
eRuQtO/1xdx8iE8DXK66MURjyaysrXbjwoZ15ukB74VRjLceloZw52XGZclp6DTOHbR1EgVgsdi1
W8O9R7tpxb8MGO9U6ijUhqJLZGQQPL5FCdpw9tZEV6AwgOguojPsTDQY8gtOaMxrtSljU3u9wVgi
is0RpTWzjtxCtI2Gv/dmQnOpGoHG1L+vUP5PKFdb85p2kCxQT73ObE/hAmGRF+7fcHbmnl4fV4xQ
oUmZktYyqzOroRrN9mPp4uX7hqC4D0VqLMIadq01CgRD0Sqjp229zCoYnDtipm45DedgXbvyHCLR
oCJ5Df+c5hYepuRmH+IiyY2WT7/45hJmZ30JH4MLc40rih9mJM6tmn8ZX0KGFIUtw/4shHRnXlcY
oeFbdI0FgWOesgk77xzvE9G8CsIgCpItHoObnRs7RFCGzNwnUhijtWVx7ZJDjm9MlPLcwiaJctqQ
QWGozzjvnXOO4JrT+rnE4NYHj/BMb3cv68g9RYZNWkjBFF4wn/27W6i6eYtuLCkKGo0QoLo5FCa6
us+6fgb7XsOCpZ45rWJcovgW5f0xDtQYHymadCiiJWfUdcNCFjqzEVDSK95s5xXjzEX08Y02lEh1
DhS6sJtqHzB5qEt7qlfAmYU7V6jkoAqEqxxjR4OCFLJqspQCIbO7c1fNjfzvRMuwhEJ6dlA2MehX
S5jMlnV1nbWwHjltEce7lDzAnvn5MLZdmLGGo6n1aIs2WbKPUdk4Islgu4YbUAwJk/M56nhtnHoX
t241rRO/n5Ap9BfCrdxT//5xS9kDum4d1MVd6lP/5MLTykaND6HsMNIMv0bZ2Dii8mRO2Sh5Ha9p
VWFvD/fQk7MaUKAyMtPGWTnTilmBNE2fGOnpx+IwJQ7q42QMG2EFbedoDnfBzdp8iCI9opfC1i5B
w7uaEhornoEKT/IwOvDMJSKG0P7cHAyqvtiMuwPhCHS9i24J29UZOmBZDRzKM+h0QMUIrKRVhb45
4NoopRgAymmq0yI+wK2g7+iKIhaWFfdJxY0kavmR+6RcSo7cJVd3HE5S42EArRd354bnOepTLMcQ
V1yRiDJHfR9oDwHCyUzEGBw73BX2IZfwS1ycpAdZOXbajSmGaBFF82RvbakPVaY4r1RLuNp1/xxW
xVygBxTH2qo8qSO9nO0CaQPq5RXp1a46G1Pu0eQbOR40nbpfd5pDuW1mbo2r3IIbnlaqPeMrv+rs
YQTXcJ/WKRty/24PzyGdFu8NNbjuYVlVHZGOdlZ7BjPl0gI+hhAj7FY6QSEHGjrTdTFAXweT2dao
00bGYL8Kc5xtJLRQHnZbUdfx3qI/zpmr+MK+hnBx+iaskfyoBLMoRb/qyJCZd0VkI4OKORs0fd7a
bS4Rq+neuId158rlZ31Mchqi2gijV0YgyExp/ODtrSvvL3EF1UPELm5u7i1x8chSyb1HX2ZLzsyZ
s53R9tsOs43PbfsyAjT9wfkljtIM/TskR41DUdSHqlFYxOfQsxpLnkVm4AmTm1TMa9S2RL9gsWF9
4eDhNq2pfCKfC+fNnH33rK89rAtciqOMHYHghYygoz0u7rvNsPIWu4PsNVSE3JxWDY/TWYARng/k
NoZgqQc1Wj4wFlUMFTU9eMqvf79w363yqMLvaWMispGpRxPcdAadND30nKWumGLvaGiRPvBu4s7i
wxFOxqYVsSXNaNeNTH2eBuZwdDGGOxfb4pMycfhqgm5gY7W443E3g2HN7g672HgCflSA9UXnBANM
MeyIlUYG78rikOcZeHg9tekpdAAc6Jh4IhujmCKS+2JgzRD7P64/iBLyHJ3ERDX1qsGU8R3gGRrw
D9sQe00NjhR42bOleIccyP+dwcN7TC2VYfhd5S//WNsP3slXXCT94eTXLzmVLygVI7fATUwlmaaD
p3DAYcr+R/UQcZKzHY8X+5xhxzX7Wk3pizo4Wylm8iIMKYsnZR2yehCoqGPCvpGSJykHC52mr1NT
7sMxd3zwLbd8qUoLdvfKdDjxwVZwRCCTvcQyZE94CxqHTKRemmqj6gsJonwJ19JFmpZzuKHsgOaM
+ipc8QclGmg6rwc8oww7gwcZgzjKIQSLFfoaPU6XYjkpn3PINQwjZI8/QiSEhkEt5ZvXODne3uCe
0FPZ/XJHjx2JOsbgbEzU61TzZJr6Ko6ROD71VtDRjYXUbFk4SO2OoZPESRwn0XhjOcQblNyU/3Jx
JcYrviAxJmYmfr+OFHV5/W1HmU3aZEdOIAXPSeaizE/0XHSteSJtNfFY6EbXuTgdaglS+AVnen8/
cxzD0Ab21jlOXFriev5qPpM+yTEFYugTfZBuIEnzHpF+zm0Q4SVZU740Et44ziJ16BkdJwAk4Z+E
Q2RkdPrcy1/w1Zz2uAE/8odjnpW2lqISGgve8kDGgs/5mZDYIX1znDk/vlS34S5I9M7CSPnEWMiT
8XxyE6lZU3KlPdQNO7N5L6Eor/bpAwEaiwW5idyLoZTXggSzHNVZurdwJK6A2jnorw9/UWKB5nYe
EmqMApwuFhJzvFgxi+JrzfXDp2APwTribKWjD9yLanHQCz68OWluy0drHoFplWtL4pBMnTVFexy+
kTbEHJDQsBT+kTcL7kBLNxqkZ8tckTyHX5OmVCr3Ssu0w7W8QVtMHXHyshFY8LQrhYNYWFIdCLcZ
/vctmpz0TNrK2TgcbK0Fc/NqS3ykLL8DOr/jpEf5s5LNe7jr1XjSsItSSTlh+5gyEimDRC+wTyUL
Hoyu84iih9Ks9Pj1NPSrRPCCtIXFyfYSZG+OUi6RkVho3JdS9GlBAaikPCPggX4yjLk+2De2tLNj
dzrwJsy6bGrrTvK9t7WO6F+7+Dg44OqMm+SAwvhQOxo8YnbXhIHEx29JD85DZmpIRsXhWyplSUAU
FSoZWgZ/wTqRmeeHkUPBTJhozUOtLX4lfJ/weK9xXixebkdGmE/ll8w2B7KwICivtw9WOLMt0+Is
GFfuwqSjvssQ47TAG4kuLbNBP5zF1oCaoXciCTjeIEPo8JqOMxC6AbWS4pyIRTnEA0IDnRMaJXeW
OXa0LFM/SRaU2GQlJ5ieWKfJJnQWbDchFZRpYo3xldSRWqCwy15g+84JxpBNPM/1JhQigRVH+wtu
kGABKjAAsjV9tmaLvx/8NdqRwUVUXyDQ2NDsc9nasqflfg6EQu7Ihm73aGhiXqQ/3D+z/fkcW4Fc
DPmRS+YLjheQk9fev6iFULjkJBdAH+b+fGNjnEj8Of+phgU5wNsrRbB4f3LqPYqBRhLHIFuejkEo
5OnmvuPzgDyu4c8vYl4wDN//JQXg/yC69Ec8/Tu69B1d+o4ufUeXvqNLO/io39Gl7+jSd3TpEMfO
8B1d+o4udTBwokCk7+hSfDjv6NJ3dOk7uvQdXfqOLn1Hl76jS9/Rpe/o0nd06Tu69B1d+o4ufUeX
vqNL39Gl7+jSd3TpO7r0HV1KCNR/wehSiXp8R5e+o0vf0aXv6NJ3dCnBYO/o0nd06Tu69B1d+o4u
3XX36/x8+p//o1H5q1KytUq53Wi1yuVOs/mjVmtjXbqf9ttmzRY82BM/8jqDwtO0JbMWjB3qfkrW
P3n/3sncBA2q9p0oLtggEF4C/leDlrHRByDm5LOLBriFWgy3V3EAsuXI66xRrqFDKZedufqskQ16
i6gVYdbNMimmUiJh0yUlnnTsC8AmbX3RV4uXkb3uI3UZ5Dyp80LGJVWDGuRrZtxRMiUbviRY7qSq
DHmZW/OcHogBOGnJZczJdqw4mXFIqWSoOSKFsTHbUCeBrE8SFQXFm1pSFAijxpS19PYDEiadirOi
6g7FqDxKYXiV2Vru8aoGJVmnNWc7BleaggarXAC5qSC2t6kUJx9wm9cNZlkKJrhDKbUxn1qcKG/A
FB8szVVK5RFqOLaN8gZwbiCHBlRX404lTbFIQwCC2kaVajkgDLkCRyT1lNZaAIlAng7WumlQAY2y
c4AB6dzPnTXlZMCBNp523SgDZl1PQf7z6tStuWvwpi3BATxRXu9s1pKaDfg1x4VRG1P8nvs2gTuS
o2VwJSHorO5JXdUNsPOClmSR141GCBION+E2dg0w7yNQObcvTqWcSlNtKV94A+hCXmezkVx1Z3ww
t4E08kXiN83SbWmQhHKapzAR152Cjn2nRp6UPSxbN4qyVL8e1ikogge1GvakK5IB5UgmVmHtSera
GYBxWVX/WoAt/CAjYmXeCJ7f2Jne2Ccy51vkepTIHRE8YdIj7I4rR0uLT90lyROCMkwBQINwfOLv
SQUQ5GGj4978kivpDEtrNZYEATmrUyJH4PZv7H1Zk6w4luZfSavnJptFgGjrKrNhc/AtPDw81hfM
Y7nsi7PDr59PKMLvkj1ZnTYv02NlQciFEFqPpHOOxPmQieEXu2GTfbBEkhf2IgujoHjgC1kUhqUZ
6lEDiiW3fHww2PrGYZ+TZ/gEvLWZfQaGVaTa+FYepjhZcTMUD/hhLj6n2Aw4188KHbvCgRUfZkUx
mpacLYMVz4t2ndc94rMYfEVj+N0mW3VesjOeWQVRjr3hY/zdDyhbdh84OsYjtcjRYNVYUk7YL6xr
KodsFSDNAPhXzMgo+2xfOKl4W/CFQ7RmhhbCm2TFRjGD1v5zY9X/fIr5xUrzv6aYf00x/5pi/jXF
/PenGIkyLuVnA+wGMHBVUdN0Sgxd+QWQdCZJko2GIq+0HrZi+k0SenG9ofJNnvttbWv4KrK4ywp8
DUxCk4je2HqastHm3pxgLOASrQuY4IGFaJgLi+wKi9bsiTDXoa1r6pLO0YhDYQ6jsi/NXZ+sFGEl
BF4NPkLHl+LbXE5MidqR5urJui58ZdgGmj9ETtBZKiwi4BPscVPNfly6Qe/F0ymvYaXEuL0EW6nx
I1jFLmE+u/xW1bcU397TjSrcV/JBjHdp9CRMm6zzYb9iNKXBNcK9HJ5I6mWZ29eecPGJuArEVU/s
TLP1wiHRatJ2AQw5qo4KbKrazh9l2DnDt/6Km4yOgk9/51WsA8EB37N108cU2yXMpilm2dlq6Q3J
pkvetFQx58sqmXcNDCUl7lT6bbqSYCChe86EbxM+B8+HyBzBuU12i2xmt4MdLXmlBLdFXpmT/BSE
d1LgS6ciOhDhgeA76mRFitcy+ZYNh0zbFeNDmO5b+oxL1py+dtViU4W7Mr43iJvpm7LZidMmzrck
uyfzRslW6uzU0q6W/M5X9I3cr4zw1Nb7mB5nZd3h68fZ0VfSBNQ8eac1yG3Xj57W+qRfoa8UGIQY
V6q0EYWNQPZTfhsnzxPx8+CfYBH9c2r8BSTiX9T4L2r8v6XGf38b/yP8KA98Emz+8Z+4fyurqY7D
qP3l9h//q2va+pzF5+I3s6s/zt1v5bff7tpzGzdt/Nb8J0vs+vI/fr5FWp95wSjX+acbp2jjdrrt
Purp+NF0WbuUAqViMf+7D3/7WFI5TdXH3//2VnZFy1IL47L42+cj//3vf5N1ANz8+4/pfz7cn3O8
Z5bFOa4//vDGx7lp//43QaO/Swawa1QRwGeGqMnASxk+vh4RWdSJimVDEw1Fx6OirNvo73+T5N8V
SZYUAzDDEJAVA6geTdl9PhJloiuGDEgcIlFD/dtX2X7qke899FvRXYVwWfsZm4oSpA22WVZkmRJA
7Mi/LF8VIUItqLlkD+IYWfqQ92YCqdxKwktoimEAC4tCckyTGp/zjjBY1MVAX5BpbJZBaVhSDLsz
AUzb1LWTB/dKJZmCflsq6V4LYD0IE2c77y4d7BPVsxvH8RONGj9uAOk6qGst7G7kZryd26C22hIm
wrvKIQZ1tQoWlELBFmBHXkicGTY9sl49ptO40Ulhq8GT1ETWbBSeMj0ZoXKrCx2ErjmszTkTJ6uo
52+6ZJidkn0bgxoGhct0W1eRPSUXWK4p2sGu+xST8+DMynaMSruhgxOWmi3GMFtPe4vEmh1eYJ49
Tu2guxOD6TYHBJHWwC5g/JRKykrUY2es8fW7Jm6yOgKYwERuo5TCWskcPHedIZsXYF+MwnmUYF1S
zTd609w1LYx/iGpi0im1WlguEbstHe8q5VwL+R2QjmAFurhQS66Lj3geH7u8mnydNjtdnRRTUdWD
MEl+lpFdamCdUrCy9KHmhKGwaRVpNZOWOmE02Kri1TqgpjXJjNqjnp3iuHjuxAdRwGJm5ID1IILT
BMZHK2yNftzmUfgShfcCDVtzateq0MEsmQQLSx1gkMoLwBFi1cuUm0aFSZemeB9T2OhpMpglAtzu
MDkxFSwRlmDFKYnRcM19K98aJHxQBs1Po+gulaW9MqZONN+HM0BeBCCvjf3mIh87+hoH3wYJZuxo
PwAxpNlf0mxFuslqL9NRzRVnaA9RfVQLW85g4wLMxKTR7awDI2MU8HV8J1lJCjOLeWmFKfXHbDzk
YwJ7jxGJHJplAI7pXlMlMGMpXnXZ5U2J2pVU0tciEB4DUH4aio+DEG9p0ypWLvR7pUxDl+Sxp1UC
jLMq9WGMJpcMkq+OQHYIp9tegBWmnN4b+XgqpQqIw+OswV6A/kgi1K3KJuSvJOeyEyK3E43npoLx
qGTw9Ti2xP5swIYWujkAvlQ4JI40tuehqlbGMElWWkTOHMG+V69tK1E5RVrhCZ1fVcGmiEKzC4D2
qcBIkPCU6Ko1F4LVycVJMZKPi0B25UVEW1AxMueGeOkY+d3UvEx1UJiqBAMzYpFUq/BigOtqinsA
Fz5ovXSKlOYhkFLYDqIa8D/GCAg+zeW1kcleVdOXXK7e1Fw+6UHm/DBZfk5IP05AP+sAP6cfQ1N0
ommSKhu/COiNGFdDM9WSXRYfae91TWjPk9dLlVVmt3+eFWN9vjPqPCtZVGTkJBrw/ILv1YRtPhQV
sgqN3Mq0ymrS05/nsEyWv2ZBVB2TvQZBADM0ivB2PsZFCAWo9G9zFtJG6xXJVnX5NtGE3Tgme5Fk
R6mF6kcu/XRq3uqpJmaslN8umXCThsVZyZPXtoaRlrJp3LE0/Ekw3jtVOelauR014LcMauUuRf1L
a/MufqvLBnDlPy+7Py/o/7ipPoq7tv74aHfn6teYPy3f/6+s1+j4//N6fXd+Pf+8WCP612Kt/C5L
RJcNRTREChLBYvi1WOMRFmpVl6hCFSzlePS1WOu/Y3mXdZFoeEWTGGF9LdZ4JBFZNbDaUEI1PPoL
i7XEUAV/IC+s+SrVqCTqGvIhf6DggIRjoHRUhmFHEbYM43XtTTC6Fq3pPxmV0i9j5TMn3SA6yi0C
WexnQq5bbczCSZDtxA9UZtMYqusdtLdraZX7PcBNP+I73f6hH/6LqUATfwZvA5uz1O+aK/0l10lu
ZizGhmyrxq6/+FP3Htyn3b0cWZh+U+AXJB0M09JyH3fHWt6qPUy5VDu52F/Kvf6cwtbpBorTXenE
+w7o7JjDHqZ1cC8dsIXwUDzPbpmZ8TfxOFVODexkEXaSCzu8nQHcBcz2AWjySnQUMkz9d2B+JNEc
jq3fAgkKtqMLP32oAamVuNSXVpNhwuApNPe3lQtO5EQexOKOrC97gkkdlmPfUxgnhuTfmNlJUVtr
ytbZoXuIvWFXvpaedCOvg1UNo80KM5ILw/Gyme6jcGXADnIDPb3ox9jOAKpHOQExTcPeQ7u5Ud3y
QavNFDYuAVT1Me1h6RqYPU5iuJpmlfvcGb1cdy73c+ur9U6X7AR237FCQsFQ38mZUyY+ye2pA2xY
ljBAhEdgxY0A6chgA7GApWAAtmlO4cfYi8DeCWyIAn8N5q5hItxMfACRuXq9A9rSLu1u2HwlW+Pr
fAwUM4A9trvuISpNLbPDIzMwfHmogNYQ+IXXPRcMcyreZEDCCNxOdoET8RrGZuuVxJRgbr/3hxnw
ACXw7kdYQwY6V2rpozPCDk67TnPXAF6r1b6Ox5ZaCiwVwvx6T60KGzbKXSAcK22XxkBUtfTMag0Y
lKYfils8ZT6wGrF+Dmd0zbcUiB2JnTTAkKy2Ouw8to8NzOiUMEeeYA+kgi3LHCgO5U7QTfVttEEA
SmcNgJoD3GJ2yPzLZPVvxjZwohfZu7zWUNrrp+CYP8K2Eswa56sL9jQiMwOXCUgKba1ZE8yKowdX
5WB153RzYzwVbr0VXLIac4t8A2okQBVWAPy4kzwY84Gl6gtsiocvsHi5jZ3cagGqUjFb6Cg4ViyX
woznZQ2blOgBCquMgID1lcypHuUbaa8Cz8cOT/puOMN4OUCOVKDXbWGAbdVsBdWUASC2V1ey265w
dwl2TeOAt0uE7QSgqMEkpzF3ZOxRSFv9qDvGrgFGCOxGbvMX8hzeyu/CsbeC0OlLO5vMS2IKk10E
NkWHkkNCgf4ElQ6s5FGPuKlvOK0n32gnA/TjC3vN7zchWumUwZQtcMEesZ2TmaS2u9Ikd3Vo1hhD
gy1ldo99pXvlaBzVyS6fSljtSxzyDDuVGnYzjkJjBgepcnpPLdfQ1wieCgOU+VOMnEeLZK+FDCPE
+n0FvHSAx5XPteBowAGvrEtkg+dvzKpxJ+oZiT8XqwwTxAiDVSCswZ5Bq+FRNMwq9aTgQGqgUzsl
zJljmwoW/mCtPbG6D0F1IOzojzkg3AzIGY2rwBApip34UrEKZreFGSUYcDKSQ17s1Ms5km/mfJ1n
W4FaGgzpCm4aMNPKyTGGWS7JnOa7nj418mEg26KFKVXjbRZf5OoZspY5VoBSkXZt6hfkVmtOKWzU
RgYstFU7sqFudQyeyDbOrNFwCKaoixdlqwo4eECEO8StV2juNLuZapLU6mG6D+ZRqSmUrtF7CYxy
UzOubEV3kg7dUJtl+JwIXgZ0hmRTxLBbDFvoXpE4RgRosD12y3yY43MTKx7sVttSWJaG9DWumubQ
djujuSGjk+qmkrqzZHa6W8NAdtlBb2jNyrHu/EG3GohZwtNfZ2P+pzEo2p/yJwCu6OPmN7/JzsX7
j4wKe+2TT5FU43esy5pGDEkzDFmCWaZPPkXSxN9FSVElQ6a6BK0C1thPPkUQf1c0hQJFV6cw9aRr
9LtWgT2jIjGAI4oIRJGhzP5LrIr681quQSeuyqIEZgWQvQZW9l8sR+lRJkeGQOebLvbLHOqCIoFu
VvNG1YqbfTxDzqy3EmyzPQqw9jXZSl+ZEcWSnWIig/JcN6EUCMVbmT5e8pVee2q4qlunJpZAPWB6
t+9ztJKiTd9bo2JDJqKh1Yq2UcOIs58AhvBiyg/DagJs2LhTqJmKlvahVLZR2RXOFow+UW1VsC+x
B9E/1yDp280tLP926j5Rb6gfg9tQd9ozW3vDnQySF9XVCMOrxVYSnuTgfUiQp2IPh5g+xN2uxlQb
PTb9ozG8tOIq2qfNWmxXXe3nsimkjwlsQweKJX0bNRPKeS0+i936Mm16cio7mLuPhd1U3zYyLApf
buvLgzF7MIieiZ5Qm+HsJud8ugvfg3Rbwro6Vj5sF2wb4IJX5wjTGtrjYkWi1ciAEYBO/bGTD/O3
dg/TpgAoA+bOcxRaerIfS1d6711q2GXuy6Illw4k/Tk7Qt7UAMKkOLl+qnRnAG565wqdA6XH+PzX
x+z/r6IHBL4/ET1wEOY3BwpRaD+75sexLTPd35cQIv9uENWQDPD4GKeygnH/XQgRIZQoBjE+lYbX
wS3pv6syxAJDkhUVw1/FNtV3IYRokFyoJlOVIAHjr4xsTflFY8i4dFUXKXSWCoHE/oeR3bWVIQ8S
YEqAjJA8ihDXOy+L921nBroVvPRY1GHTt67MovHmzJKAelQ7NZZW3Rsc2VFhRL62VT8FIg0gQy6w
ZtuuVMGdcLQmekhgGw9ngNYXJ9xfxNXYOSxyZCqhrRu7BAdiAJKELTJtE1IAvlpVn3tRv1K79QBV
Bk5sSDu4LTBCAJsXbKvn8ijq2GuLLaj3OrDMBUsst8Z3NujfJ33TZ9sUyjVDuzGY9s3pZVOF2cXG
njVmFb4m3oBDJLAIfpe/iOlDl9pZ7QRIr7CjzkxHSxzMBmqyiz2P4CrzFzpafYIV0JsG5wKr08RW
JnsAQz2bwWl8BWgmlJEMXTy76V8B+QWoBKBWHtVNBABUwJZuhRcigVuxkNTzrLvFN3Bv4Glq4Ak9
Bq2t9c4YYM8QFtvL3Qw7zDjCE63L3qeF2YQeuKQMVpQTT9pXtamdQmAm3oAFjtchAEleFRiNTGzw
cQLQORQzgm3I/EZ+1/x8xyQe4AC2wBh+EhpLFp96dVXjzEjpxtMa6UTazpihk4MWyeoGa+zcUjXM
Qbob550GJCJxdwEUKxByBlMtnRwANYHXhOtqbEzjWA3vBlgoMD5g+1GHhNxAvxGnqzJa16WXy64e
PceVm6t2S28bQNEN2Al9nu51r1YdcX4RM1OQTLoijt5YPZCI0e31rmbzoRfOpo559gkg7SpQX0Fo
2DRdpasYcKgnEXO5G36MgG05R6cJZ7CKG8bC6at0m8Fceg2omtEzXrNDuGfiUAqosRbsdAQbxz46
rPTB4RaPRmAajyH2+ACVesSe6m3OAU611BWkNaZh4Rt9AyVUOBGW2Aam9HWlbpr6yYi9Fhg/kzcH
VmXY+XToekenrgjD5yAicMPGqu2A5YOes8AVgzcGD7dw/S24asz1OgxOU1tZgYra14KaSWRe7su9
gvNfqZWmZn8jVXZvuLBAn9mBr90JGHYO+jMD9BJ9APKOdmuY7OQawz0OXMHpdqpXxE69hYyafsvP
eeuWpdPMDouE5c+f9zKMizvquqvMDGgHoD+vXKUAmhHssHKh6c8UcwJgUmPmuTmEfvBcPM63amQJ
MNEPwgosWXDnWx1Z6E6krsp7OTXLFwqUasAzAogMO9FY71vn8qbd1Of0HUvYmHmS5s4f+VsdW8Jo
d3fzgxJbc37XA2cWW784uwbL89BLOBRiNI7LAUVovMcWOLji1ITWM++t9C2n6/QCPbQdzu+pbA3Y
bQ1OKjGD3AJXXJmGtBLrWyUzlY/0oOwocHUqss4BFdtbIob/YAujc8GhRMw1uVWiAQpsDdgCNOzZ
es5tHSrY0L1UnpKaJDYVIOVC+d201nyGAeQBh6EaHEhMVnL9OFfbJnkWtV3eH1rNws63MgFBlB4g
ehSNOQDJdwsGvd7DtLxj+FprygF4Ey8ZPZVugwtYey/pb7TxoUgPVNhIpVWPz23kZep+7ndRctAL
Sw0++n5nCLqdRs/DDFM8sYvdEMvQtwlQgKt1QG5k4mMn/LW0A+NWD++CfY2UKjdureBR/1DOCWZz
l7jMInkEU7ZeiUNi1JpeITrINmz61wA4m15TWKfdyK94C9pMA1hI81qGDvuNbXcDsQHkenHSyp9l
NySeLL1ekptBv5XKbTE4gAFvLo4oQ4QZcFIBMNfZxVRx6A2SslLhNBvUM/KqeqPgYypH7R1sQzWV
N/Uuafexcu6lTQWpVD8VzQ2ECXnhUYzuFCaQjvZE9nU1NStssDwa+iqR77Cb9MNy/V9oqCQsvb8q
4FRdUUTszWmypC4Kuh/0u51epAjF5Jx/YxNM6iTYxfFGK9lrsLA/AGVc9/86s/Q/TcCR/nTD9Loj
/CMDxF7h/A90npzbgedTcIHvk5UR/wrnIv+sPtVUJo1AP0uw0QnxR9d+US/2jRSrdV5L96F2oU5a
CxOOhAZCvBerUTBTIdNtWqYAUhNL0U7jQT8yfasVNjmwc5WsdAdJTd4aokdr0ubGWhku9Zb2DfAd
4s7YUhrLqlkMpXb4t9+kf/ueXamFL0SocDS2B44xJe18KFt5NomAW6Q04YAK1HShmNw3UfsoBpGn
J+qxTMLHNBwAVBxK34hYELAMLcpJ9Xeqjqm1FJMUUJI0XfdU9vAQIgLxhRV6iKGjKUMDxZ+il1IO
YwwlxNJ74MQo5SEsk1ODHU53qU5ZqNuwCsAWRFGMsQgZI2xiwyzkCMOe1XCWW9iNv6hHUcygEDCE
53SmO0GJDLMJMtHGbn9hE9oDKlkVFVsIpMz5uRUGZbBJrEIoir00HZ5KERpO9Vgb02HQDI9G4GKC
DDIVDaymDd7TZrovlGJFm9ShsuaXib4d0gCHlPqnVNGODVE3Ke1dsdZ81nRDWO5pBtYEzVc0g93E
g3ttQkKhhrto2yESHkod7AIJb8QK1pXz3i0NZU2gbi3l/pbMrZX2OBsrpKcBe8HNiDmxLFckKVdh
qm1bcV7PQgjpCfeVtm1CFCxUnVSDnsoApNSo+U0C8Jo62KU4NNVkKFxYrqhYHpox9sRpcId6uCXx
cNvMkVcmxYpU1Bsm4oRFdFPGZK1fcpN1TzignDkaTUP5xGLVx5PJytskumQOJVmXArS4pQEgO3Tf
0KpbIYWF7mSwQ0kFyhh6si6NXV2TTZpoRxoYu7lRj6xdhq5YNRFAM4zeLTJtyzp2kIbbtI69eQws
vcU7rH9L5bHPqnUjFgdGNWlINkPS31IjBkBpF93QGFJwo9LdXBvvfVGuklTzhUR1EvSMLk1nAZvo
f6SDoZjAxO9KwAKlIAaPnuGE0o67UJw3mQf36sEtPcNBFOZVTl8BYs5ebzvU1ERs+HHBc00Zt3TC
XqKJN/hTeLifNG/w4DwB3B9z4pkgBPnAj6uUd7jFJb6wu4x5eT48pesbPBZPD4FLmRGGAFxfdzxH
uDytOkSFcAYb+bGB4Ykv8P6YB8+JJ33NlWdJzzx1FBDpYesdUsuQL1sPiIk4S2L4RbQvLx7g4mWE
+5nQ0qRIBg2KQCJjOADGJfdE0Cg8ERgtG26jpg7ukRl/UGZv4bA8HnbwlLty8CGCIDJcggNAz9yb
CtjRR3vgLSSKsKrYuSzhl/kF1UYboMZCsgxaEAaupbi8rD9UhZccZcaF1F6WBkA/8V9GIteKocoo
Jm+f77W6FgDPkD8r8+LC0wwYcsxF0eGivLzUYpqbpGI3ImSPatc8zy+hPpq4YwHYY6ArHN1snuHA
m15OcMN6B4EFWJIG8xLjFR4cKyzAWxsruLxZuNs8I8fPvHpMaF+JImkWgT1dfuFwGlJYoQeFtXvZ
v8FFZfCQ1e3LD1TkdLPExjPWo6guiAT9ymIt/Yo32LNnOAhbfpETvDypz1yXEJTkegvP0O4QZykY
f8LaZsmZJ47S0TMc3HH3WjjWwKD3M3sdtQLRLB74eULcg6ZnjY7ORvdxdyFg5p3YJAH6QAAf5E9R
twI18Gjw4AF34cEQZzT9ggZAnRGwtAibmJEv6n11lxKxwi+1Z+XiF0oHARru0oLMo514HeFn6S3j
hj9l+S1tzamN9w9vat7ErC0gjCKLa/pLc+CW15sVB+BnCzHAZUQGekNrc8pCE4E2uH8hOFAWfuEu
1AYHtMUvkBqewNWh3zRWSqM6xQhdAWtmngBS+jGxqx+xsfqXPn4RkacGz5VwEcLId8kL6fNoPCO4
c4cDSVin8EbzfE0Cd7iQNa8NqobsWO0QyjoaAbQ94WEZvsGPCwSFxmDPWJssLyLGkip7esF8iQSN
lv1cByYKxdL9cuFBiRpl66AgvKhwlzXyq2KYfIxVP7G2Eiqg8IFzAFZe5M0vXw6/h4vJCa74gtho
STTrPJ7gwSX03y9MZLiFK77gheV3cRQoiFFu8QSXkzCf7ENspoFyOSWLL9y7rIbcy9PGS/XAXhVf
vhxSvC1eRvYT64WQwU3jFxdqA3epG+9+HesL6xVWP1DBeOLJzqyMzLuUFMldPSgPbnFxD8+saTEP
zjsUfJmekTN+4fLB95lUj2mPpbQ0Ak8PLqo/v2ASvPYCmhJFFLr4ZmlohTo1IyvcIPaPLksC+aJK
eAyXd9Z3qmZxwfUgMaQ9vzAHJIiInAwG+goPnnIXHn4hHn/U1CcW8payH16qpeFqxj1+kTd/Zwlf
csE9fuPGvpz4K6yBEciyRoET8cRq8QKkMz1liTI6yd7gYaXtd6gDPKhDssYJREZKoDhGem/XyvNe
YS4adGkUPGXR0GUs1vW69hpCeJfxXsMtp7Y/l4Chlv5BAMauEU7GaFTBISooktnx05/PhfRzkgrj
UOPTr0QKbgYpL6zyUic3wlxSzu9fYzRN2frpGLyLw3hPL+B/uwnrP90Nuo4xXgz3fRHf1AnUwAuD
eH2RYLIS0+CdLeu9AAVRgh0QEaonQ/MZHy8G2MBAekOk4tMI1WdpimHkpVVxCCm4YRzJH0p1S/pi
JSqJw7JJcHyUCQV/zOmLlq/knGpQMWIuF1/wCLTNXaxnnO0TT4j5NV4RjXuXx3iAaxnF3JFP/OWh
Zpwmy4GznMuq9LlWZALjtK4LBDxYDn5hq/icyDkTNhl2O7iYGD+ny+fP2RQTKMJxw10MAvj5Bf8X
fwIvf8I89HV+WSZqvIL7z6l08fNIy1sNy4FfoPLmmY+t+eU6ujh/AwLHS6BnDA6leFuofqH9hfyX
OZVTKadoTsOcgOk+DhhR4+77HLf4/px+FwL9foSKETB2JEVsfeJjHVXEaa6fCViotFaUk0C6J5Oc
s+8z5kK1hrTGaeNQkKfZHIS20rHkVNMjuXTQZtGxgJ6g1GM81JXxchdKQYnTmZkinalkSGelaOpt
GNR0R4R5wLHVuNM+GKF9z2yIZ9EpleTyXo9Ntg3HfHxoWsiRVJohtmPAoev0JPIGowNIbqdXFlXn
+Z1QKAeaOFRPVEqwZVD3+pGKXQaNIcHJkkwHzjIrKZUJfVp8qSJD/WioOD9JxvCBJMXk/6Hsddph
DyStsmMopVjqh6p0v9eiFMIyNQc5wQbmXErHJi21ZYh+r09Zl6uBDrYI3WuaqPjaiYnBI7gjyO4N
xNwiWIQ7inzEULDCAmCBTPifUwiRVeroLSbMRvMTTfWbC/RoBeb4wfDEcnBprW5qaDTCGAM/nSFA
CxBpBbKOe80O1BwcLNcelD2kFOQaqpgc+tZOuxEngHEvDTjH2rtphMQU9RhEOKcd6E7R3BoR9pM0
6H2VDJNKGL6kOF8uqmj4yPCYQE4TSL4BeK/uLWyjF5Kh4OGsOoo2f+sx4Ui9uIobGaeOgQksQcSe
mbZmAqimgmla7W/DWduGHdhsrAWiYexomrdYFAyvCLWtoOEjXKZmaNF+GtQRAyL26kYMIJ8b0Gvg
pEujz+dwNryesi+/5jMtqwOdYy8MoHLIoMbIDDDg6SmdFnZVbKCYaYLikMblgcTpZEXYcFOzi5tC
FE97smlwSLy5oIOyDsUWz7SAHrbF/GlEN2l/KrEDJKpoLdYSmFobST2SAHoXDYxqpSIqqBF95zS6
6pdxeoIO6XZA4VgzNTmaS8jxnVVvh1pgkgwKAjQlmF9CmM6JTGdsZuJDKihuuvJAoRKgobFjzB/t
lQ2RlDVVlc2gEGeGIke/CFjLoVxIMRjSEvxqhkmcTe6SUJpii9keM/qcA+KXBTClB1upFZweAluT
Qi3eBAGaA6fTaMRUJVBdkRTkUyCZsX2iFwRQUdl0WBzkPLAElaz7XHWginsrULEaGjZlJuuaYLEV
oXkmUAixiqY4LSaK/T1G/wPTuZBLscIBHUevQO5Bj+/E1O2caz5TuYwtgFIi2BeIQNlo1mISngu0
fq0POP4O+tAGm6mmEnQhIWDbkAaaes3UWuKAuuF8Fr4N2RZhgcV+uFUKwxNw6qYcqUdT9EL4JkJL
IzboXNDsoKhbmuvvjQAxCg2adsVhwAEnWqk+qfpbxtrSBgsvGc2lRcIR2iSo44YWmqeKR0wLcgyx
LzCMG6Ilnnjp3QQDVRDJmmRQ9Myqz5pdgSKMSRNLR4Vgd8rO6kTsWFTpKpmm88/zHlNsYNn7Wi7h
xXVdNMFW4pbpo9iDr4WV6Yauyy4ewA9OALq4C9PwMJH/h+TgRSBP9EtjgBf4astSWRZcePg7PC6P
jkB+u7Db8PIAQ8ChR7yPAO4uj68J8jBExQX/Nc8LeFDoI7DeI/UllPPJSAY99MmZfefhi94Ba/Oj
PIDFb1nvUFDEZnMjQsDas5vY4/LDp54IQbhnN8jumg3y5RdKBs+1iBST6J6VjaeBl5d88B4y+Mxt
0cB8dtanSILnSOUzE+TDawYXCYvyCfWCzMylFy7Q8Ba+lmLhgPgdbzzewkub8UZcdDY/NDNCvxQW
i54NubCgRQmHbwRYp3Ahnmm4IEWnMiRHdJTCOoIzUFzm5n5GJ0w3Aj4p7CeTCd85U0dcLyZg8imU
S+SIh2vRZoHhwiOwPXAWeZSlswjtWEZwoaMLuwZ8tWzCAxXDVQ0jCVCfMz0AT5oxcku6uEXGi5rh
+0OueWJaHZ54mLLYyJG/c/XzMqBxnhGP/bDiLBHh4Q/5LSIsVeBaBM4nwmVyNNg3xGQiM2cThxmT
AVNZgb5V1p3ivDRniQ+9lkUVFI2uBuuKfsBXv2SEQgb/CGMaevTsQkahGH5KuiAsfoEQOGVxAobL
xzZcZIOncPE6o6niDYSJhRK3CGchmFrwwylqyWB+YXzkuGPyq/CMv6t8yPLlsiyEY8hJXyI3gpEY
LwuoGB7kjEA8DzzlwOYbZIEnrNJM5MbdZyEQiBu8vVQPzvKLKuOXu2wgwcfobqmFmmxx3gUhuBCC
bFASdj1jMsYvk9uXYf9j80BOXQqI3CULKLQYmXwq4G556djI5i2ylJB7UQgE86LAg6LIJ2SrGv68
xS/IEIMFLh8RoH95mQgxTFhNoXZdSon3edFRB/hxcQ+fKnGLRkDCP6u6EYxTPe0Wv+gblvnSUrhN
+hNrPHpGCIu1dCNy4re8vAi/ZoZH8OOCB+XgZcSQQAh3GZ+DoTKgv/EDhRkfG/DwgcGpfxmMXDX6
pT1j5L1IRvBw/dEy3PhbfFx8pcDuvgYae22RplgI07UiEeiacAfFG255UjzK9RYeKEy5fnuZZP43
aWe23DayrOsX2owAZ/BWsuT2PLTktn3DcLuXwUEkSEIkSD79+f78URDltWLF2bFDiFTWlDVnVmVl
FV2e4BUxm4nguRlUVRApyvEVRImu6pkREAEE6EndIG3cYAYx8YlFg7mR8iGrSxYPwWec3KwmOCht
+XwYhC8jgABxTVLiEEzfXZcfmw0eByS3Anab2JARYNMG4jEserff+U9tIoHTtjEJUXxzweC6jqBa
Kwmdyu412F+kCbb3LbqLYMIU3ew5yslQDw/X1LTs45yM5z8eRi9vIRjOhvdHb5iWsnK7uvvV2f6o
GQgdr3Upke0W2/SIshc4saz8dowYLx4mDY+93EETR5toKzi9V8dLjHjRkWJXmHbW9vR+m601IVDJ
2RwWGDvApSNPlc/nARp6uKikEqq7LPZANWHcpaFnVproAzWqj2miUd3yjU+0t5sR2DaQM3OVgSqR
5A+zoq95K5GqrFaYTR1GGjvOmwips3yiIJFFKEXhczYgDS174fu8am5R/BROC7RtRClopmg0/itR
KHsJxwke2gkALj65dnfoJqyYAOJjqKUt6zLr3lCtOTYw60yVnWkA+UyXdCEucZk6yg+HW00IHgc+
FIr07TAA5yvHf7MHQUPbqGEg4i88WleLoFqJ4gNd3sPoanaWlpMSA6USlUwMXXRkaz0mWUGDCCkj
e5iuvYFGTLhVdtIa+ACt+z7eOSdpNp9ITl9jW7e9wwMYeURJ245ovNwGqZvwxMO6IlJSpNAc4e3P
xQEnf0N8fsxnnhxuSRIRFB3gKhmmIzbCSIOfK2UnHW/EGQD9EYcp5pLgY4ROBAGS5Px9/m3FLaJo
bdxr5HHbPE0jJZ0sB5hCG51s4M0iAIHv1QBIrGQugdbvsTSxLthEid4i6oikp2cBsc7fxh6gRi5D
Dykb5WyLH209HNxyGk9bUz3U7bCRdBSpyF8mLAKiGdsQwqX+w9c9domQxE4QQpmJrTgUXmKXgM4q
PhoOJPqCyEooxhlcDAgV8gEhGh/jgBgUXHSjh9JBBY2v0ca4pvLtzKS2atU4pdB66vnZgtuiy/Uc
bu/BVkhPs7lTIrLjc9uZzy2eGtCLLtqcxiQWyxqU61a4xwlGKCPVg4F482T4tIJkC5NWQ/vTFfcU
taKBzbBIZM0TgP94JhcoKciOz6tSoMJj90ssUjtFJGaNhAv48HHM23OhRg5Z7jiIc9K2EF6PM047
ncoh7YoLJ/yaKFSJg6zZz8UaZcee9xmwwMEEd3XVxwxGjcx6GhuODpff4zSHLtFBvXtm+ef88J5x
Oj6JRchYhfMO+rOdbnQswRoGkm/q5mCJeclgQwrC7S0PGqkgmWI5AFxd97q3XoVZJAck4FLS+oy8
ZbHkwNBsx6798Wlz9iAkgsvkcYiTQsdZ/u6dxYQZOZHiHInKgaLH9qD1VLvJ+zrooa6JVYBeDGCr
vYMpYiTQ0xaL5KSAVBA2Svuk41ELFWIqmzQxHEs+qGxwEB8IrwD6dEn0pLznf2ShilAlPtPxfCN6
U8PGN3qC/iBZO+WdzNw6/xsXgYaJ39qDCu1f6iwVpz/jwGiB9D8coTsKfsZgo/iCMbF1gvV7cqil
5oQIDY9L+qmWDzRcMjaC4gYLNYeEoGM4izaA2FB0GoiFcjASEe/PjIubMakdvWEpnuZJP1PfMQ2J
dQn/+znE82cPfAyhgzQuZXS5kzH4zRSxP9wsHha93fI+G+ZbOuU43/8qRqMTb6tkZe/9eNHJ3y+m
m8dNKN6fog+KA5cC86WeKyl6vGi6DqOzSf6+7K+3L8p8wsuPuxzT3qBzOHBFEcVw/vI/EZPivTqx
kWD/Vi2HbwYn9IS70WcM2l6X2fCmzEZvs1za6Ie7fIRqUpZ2Z3TuUw7emPfwo/N2/3Xcr68n/eq2
7qChPAzR50ISTWix7HxZdrbX1bh6mR1YIG7R78+wjzvvv9YDVIq7w710wNJAVkvW96vplzp/vK7W
w1c55wPlZPB2yblAVeTvlF1RL++qHYZqw/Ovovt4XY6xmVuiL5hwtSzLFzcSSvWh/7qqOVxAyTzo
Tr5Ufd5am+3en/Lqas2DGsVk+k26zMXmeL/GMqyz7v+peh4Wy7sdtx/zGWvVAbrUfPD5jDZ8PF9y
52z2x2G2v15jOFg/YMeZrbiHwFsc38ddxHTFCmlPa9XcX5a7k7+TFvSp0xrm/lz98Uzj4G0yEF5t
CGJRACd3aLB2AB6EgEj7xr82mhE6xcJB9paO20IQf+X2p3Q5OEzQgsJO+wD57G/c0mV9eIkGFv/Q
3uGnKCjnMp9jenOAn0M0UrS6j/1tpKBeFoBJDFv0AhtlIo117r7Y9KVh4nPdSQUO5IM4kP1tY9wT
u1qNOW9AyAuk/lc24pzoj3bzAaI9h2WOJc5v8udTIVt+bcQNrQMASvpowxaEVa/GYqqtmPMhB3z8
tfLMzmYX1W7fMDF7tvcUpQtxJ/U+rNz7RsQZvJxi4HW83q05XmnEHR7m4V7mAWHyfAgz4AVDJYUF
smGSWBbb+Fk2VM2xLmRJgFYwTHAMNdXa7KgcFcouLdVogbTr+3zYhiYBDYJaJD7X3+fXas30eUWp
xoW4W9p1tzx3jhRGMZA+oZEBNp0Y7d3SEqKlBDmCRos2ylSctNNlHzSrV3Khad2G5NWmJDH9kywA
Sa4+QLOUVrRSnRLfza7Gy58ZmYSlC/KJj04Y8XyujKmeRBotjuxxX7DNmDcrBCoom0G1fdqigRAN
qBOXVsgh0ixKgYgvQyE8CsmVjlggXy5XWfaSVqeumuDIxrA09bwjoEKM4kjzMbZ/bREJ9+gAUn+1
Utq6UixwoEvsDSgJqSieMsoB83qIEof50fGOimtbw8JSa8zDO8rJRy4wL5cI2KqFKekzXSg1Ge+5
sXYr1kSxqQ/pYBE6M8KPcxeQdCaTlt+qtcLIjoz8seUno2YJEAt88GgFYvHfnwvVbBsQkm1+IO1n
9e5++7Liza04rGkhVTOz+78tHnRL5eIWSmfYX816/Xx+j1X4+jrnwuirwZqD33x8rm8Oe24r9Ie8
/R1Hcc/jLpfZj7KDTUEx4lhPabIzNwkGIwTlECv+XVazI/j3xFWO+c6Us37SD7bHT/m5vs1OHFoG
GZbIxfxDiPSc3hvkf8ikXc+QLcf9NzLyKh9nH3RQHuOYE8Vdje05x8nPi6i+pqdobzcubQeCjyWb
D4W+t25HSqd3jilpFGILESFSyawZcRF2PSG6iMSH+LBGVLKDuKFGx5+oUo5+j2WMDlfF1mH74vLB
e/4dTnlBQRalqGDhFqHGtEwQJwoOCNJ+sBLzOtiK2Ag6LRgKyfMBJ/DB1GEhsVLH1X5MKnCmHPMN
Fi4nuiomXPWN+YWz0Wmx7mWM4+ZLO5PN+zWXZZmShDi8meHa2BGvWWzDSuzPJGjYChMm9sSM6XZm
BKsIYNby30f3b+/pykKn2xtjWpb1eOzo354e6hxzbDZ6/cV9VlQ8xMejQD+ycvH4Ku8WXFd86I9q
j+yneAsG4iNXaerRw91guzu9yk+YTKwZyvnu9KPaD3gCB2OOq7qazq517eHQL6vbBfYS/fLEi6yj
2YcYiM8pDucfZHUmoh7mrF5ld4BhST7giGQ/eRf5HLhMs6w/FTxLkNeYHCg7mUpoHtQL7tXMpl/S
XYvDqv4kK5LDSholzB1YL67z49V6W3/SQf+BY+7OAbuJ/1wmxriYXZoQHvI+BCrP14MxNx45hk5j
XuNfKzUtWQKevmwxjkFx2+NO6T2DnIWSB7aXTiHFGYd8jHpcDozxHOByFgTp5jDBNtKEkhKYY8RB
ar6Yc55QLoLm4eUBhNNExgCSC2rpoFJIfj9bQKClmWA0jNj2maalt+USvkyMp4UD+iZrjj3LkiJi
8rnTvcfqhfmlwgYkBpOzUeCbjqcfBDUfQ+6BMFGYfiBeYeFshR74MwHP7EGgzG6Om1umnOQMMyrs
OyV/wqZTM8o6poOW+rEvdjKHA/1ZQDpuzDpQyyQli41tOiTFhXjlcmbJ45met1LlNAXAR2UI6Pnc
FGDx0yW0TG7ip3PWX53ybYrXnKqS2KW3gPzfz/8+T5SMhzwvkGVD3eK7kG7nYXfeWU6ns/t8fcAy
5MRdvGL6OH1RF3O2azx5+VKT9bdo+Tr7oe1pvp1tuALF5a3BBG2ckhxq5tVpedfpNjLxKWld6VbX
8LXm+aDCFGs+xQxv8seyRrxBTRZUvAT6VrtR7WDr4+mXLImqbc5Ce/h22cW6lG1Wp2RKk8U6n33o
D9e/FzAdKjN36bd2+l4iTOUQb97iAPGw1DMkLqk91QmNuEx0vPmYWgpPl12MGDamEhZizC1/nmea
arFYFtLq4L5xg6fUBGNKAJkOQjAbYNx7Kmn1jMMrdbxyDM8zToefa5XsJJ5mZcwjiy7jmkrovPjn
D9926fg0kZBrGtGxWPbItbMZ2izgnmzNNSbTQbuHJYPWhuv/+/E5HE1GYx7gG+W84Pt8fB7683qP
eqN7nw1Kfs3jXCz+5Cbc8rYuuSu5eITDaXw+RRvUaAw0PvPp9nCNCRcaRNZDV4NJBy15zZu1kfI8
3Q0YRMUkpNtT8iXPkGZdG0EGFWRPuZuvr0ru7S0xOswxPhzsWWshz7Qpy+fYAvb6b1A6vak2NF95
+LrDpm9XLJE7E1ppECLv0D98el5Stt4MMhrPMAytGFgxNi1rWDTGfQWPOPxAQt/cqKabi1iXA9Lj
MCRmCBREjRjvxYm3BRFnwk+nwwiX2MM1Q/Rbu4jSgA3rl/Y0M+wDiH346zh8V3I7rbzGVWkrqIEb
4/hCodxsWxm2Zuuh9vQoBS5XrA+0BmOs8jE2pT6F2NPOzN5AxqtHLbFCYaz/bBLg4ex6GKhWQDYL
quCmwePHSEcGMBEYskAOj8JyRbw/ji7CriX8Nc7TMYQif49NDNj8/CKnQxuzMBAtnYkKe0FaGP73
Uf8fFJZdrrzzJvVowJvR8dzTBVfu9PurLaxydj8YPT58zk/bDK7WL453oNiz8kYV75SUo14Mqd9i
F9PT8e9sMufHm07FMLvKj/PudSRe5lgrD3bTnNXzeoHnrC7ud5v54tV48Hj0Oq/NWda05yW7sEdZ
FWtKTNl1sNod/LUYdj5K3xV3hevR58ERLeWQ67mrzcflFhXncoDJxUQXCc7D16fF7P18xoOR5yXa
qeOLQY+l3RYr5sfNx2rZuc733JA9IhqOeqz3kcti8+MnmTxXsyl7A7ZA4+ENFquvyxkF4DHprLd8
ZLc7eC1qyxk8vp/9qphn+WRxU55mH6rV41da4dfgkRVo2eNluePh0/k84ScHOBderA9XMmuVWMmz
wWcGTvm4flk/Ymd73r5ZruoPsvws5vpBJ3SSy+X643r/8P7hOHops03ZfA7qh58ySa0XU56i5LpP
jbXxYnNgaTl6298v72RrGqvctj090RksaYLj4enOgIJzai8tO0T9J4hY/hyngbufIJZXzHoQnOoT
Rm59xWNzl4OUoQkdbYovVZMQNfWWkJHsjFY67P9wJ2skOBPxVSKywuEMR8MrPicDmv00TCgMQI07
KBauoYtsV8oEiwmFGR+RBtvrZYVFE8Rjd0k8obGujoTECSrxn2RwM2CzYdTmMQQtvnCXcMWCG95l
fmbEHK68L/8Fq8LLpctm7wa/nsoD1R9S1jYqDBUuVRo/SuXP9YsSk6studpysTonPAou+3JokNQf
Cwo4t32itu0KQylesnwPXyLoC80yAeEHMOrUwKR3sYcicRqL42KEOeh5RKi4eiCmCCQikLq0iEKb
itCK2FtaiqhFn4sT9g32BJEkiC04q5GkoCRQ1k5udCBuzuLiZnLQUuJksgLibjIhqNCqLob6HGPS
dP2WVHxYwcHdIaogrE/b256yp4rrxe3CikgSQsinPUlj149E8v7F6yxyk38cnIcIwhXbmPPr7urG
/niFkOI/IglFJEpJNiUh1eSRFl7gfEQ1tI4O6EVXY04SUsw+6IaRR6y/eI+m4vnIMDRpxZ3JKuMw
rwExQYtEnI4JBE86CFDlQwEorMvr0gOtz/itbGQah6QkTIeloORh2JZG7FJ3//CGVFTdBcTFB15y
b+yV/ULLSkzycnbJoyVqZQoinATgDFYdCBPsgEZVQqbIbry0yky6mpQ35j7OOM5knVVQcZYHHpR9
TwRc9BiUI51TACFH5172fhOX+1lhdYOTL2Um5RHEnYScc54JeUM4fmQAkmqIB+2k0eE7j6lGWXUn
vRzV8dGy+95O17HFpULCQR80MDS6jBTx+/ShhEYVrV1r6HfN8v9/1iT/fhmxy1N0vT4/qjEcdEej
3+5ycVy32vY34xV3MriMuOxuu9V1tV/03nW2+UN1LWn3W5xi3q1+LPuT+fuI1+eJyqv+cVrfHUbb
U2gjnxLogK7ccvLJeqKcskIY6KSU40juN1W7zcesj5yvsWDmnkw94WfsNiiBai52FDxm0tl/rTg1
rHM2iX2u9HNGmG0m75YPLPzzgpsWM24KrdAYrbmWkfGqlR7/CO3oMPt1PnKdSL97Qap8OOEqCO/Q
To9xsXrNkgMF7QeVLispAc/ZFrPB6zUPksTqnlzH3cNt2oY+rw+Mlu6Ap1riXuIEIVrMoMFh3+LK
zy8uhvjg8YGQSrEiMAXFTFIlJCap+czNxTGDs1vEPj1BAAeEiYpZHn5q6W8lFEIsuK8ZKoM8bAeJ
1fJiZkYbJfFtx3bcS1g1+wD492B8s2TSQClJgtBpUaon9m8yRAFRlkmC4CRXC4HlSyjZBfdWYRSx
CbS0wNNBOEUpTqpAHGrPixNAPPi804b12+kcmu2KxQJezGFmdPuZtQAtMYIlKPNgH47LaWWywWpO
CGWVEhwgmXfAgYjLR+uEkMCjRZjrcGcNzeYGOTPfkx/OZ0aAs8XFBeKQxZ5mCs3GvL5rNydPK8D5
8JaTCx9RZU0E6aFkogRjMW9Rnq01XLPtZ2XJF/H4z0A0lAdzgyEJUS8XwUPLDbeGAbqqlBzEPvB6
agxHJ23L15Ul+63QrFGLpxKE/k45XxwU9ec/XYDQz7H+Jfy/77+6/4nZjXnUN8/GPdTjPb3KebEB
G8/hL/U4e7jPqvmCXXjRXWw3XAkddMfbqyW/WzDn1cztYnl6l++Px+/19Fz32BWM+wu2tNm+96lT
nh7Wr8vReJ+92Z3nm+4f4xVq9t31uHc6j2Pf9pRJvS3nGxYyJ/Yri/Nh8hYNUPWxPs7LV8VpW74p
snX5qmR38PHQ227e51XJr6/Os/qmKjb8Ymu5gUWU3ccXi5yfRVlsNse39UQmHkV5er2ut/232XE0
4b0qHiWeXRWT4yO/cTFdwffq4Z6f3mlqdVhnzMSix4vAG7Zh9WCf3VaHasiaZFsv2ad1ed074yeF
zv/KitPj+c2Sp7Lwpv7F476+Hwzm3O6Nl7yWnTW3Zkf54d1iNZ2/X3eYsvlsX95Xqy6/AlQOuDMu
beGgV0z/GCwf1tf9bbVljAwP76oeN8qL1WjC87qT4sVydYD39jf17bkzG6PtXhS3XOYt78ZVf/e1
M9MtvPz8cLNbsOPNMn7EqD/MFu/yxezx1bpXPN4U03H+qtif1q+rdcXBejWi3ebl/s1usRl+KSbn
ffliXGIRxPNag1/rUWf6ozgN538OHjrf6gWnA9luMudxriHSa72us5tln5OSbKttc73a3JWHbufN
eFcfPo3r3uC+U3Vnf63nHHlkGT9Pt55X69frA/Lu8IjhzKEz7H3aPuw298dDcSp4Nb0zuy56TIV8
NN+/4QXnBfb6PE92nj0ObtbrB/0y0nhav1jPO/M//6c/GDzs+73Hh/tisMrhi9Vgcb3bLec33N1/
/CYZ/DSqllve91qOD5z+Lrh/2mHecbm15LTwphzzJFvVy5bXnYxt75bjnGWN6VHNDzDp5anFZlXe
nsWHsweOL0/o1Ip179dyP/mn6jJMBg9HnvafnB5oycPXusyq66y75+20CgJFrffeZjwquFt1susy
fiiqO/lHlkQZPcf8efy65pQJA0jAsli+O1Y8E7sb5//wI0n/1NvZ9xjJ/c2WNyXXm8XVYqyLpB1p
IjrSZpSMJ0yw0PSNj/f9Ab/Zct7yJKeH+XK937MTrL8ua8YPVzV5PS1f73liazAeX68W5fHHabXh
UfXV4v1yWPAgdtFfPt5wXLV4U06PPDLHLeZyjH6RX6Gcv8KGiWP5+swN8OWCh9c7X7IcbUm252np
eKytmGsM7ne7t9mcB780V6pp/i4719s/0bhQxapmeNVM0eV10d0VsI59xc8BoFhk2ufjFeeRnWn1
schOk/1VsV/8uex3V1fLHdmUYyZCnXX4weGpmnvIe7H5dvx3WfPqNiNID8ZxGbsecvWtIxVnv9y+
YNHEy24nqUnGDL9qvPqYjzD/2hKz4srrdb9/qq7zjEbtr9c/4wi6GvKk2IxHyWb5P7stfSkNSlbn
78ppXt1w4ne3HPMSWrmefuH5icHVOVuyJ5uvfpbTQqfRa72i9oHJwJN4XdquyPd+uEw3hjslv1xW
1DyXV1W8N5mPuTGcTTlhHHDplkKufhY6zd2sHq6KjRqMxyvKwf5T1eGCcFmtMPhm9p3X6F5X51/L
nNvBwQOWR1Uhn2efd2deP+uh2tFBX71d8lIGj7sdViQbl6iG6vE/A36nbHfienXWe/zaGWgh8QDD
pYv4/bUeD2MstqwXiwELy+l6eVs+Fn9V8/Hnwbb4i/u/74J7HM4sBrfMfw48v3Jf/2PRWSBQVxSc
S9qvF/09v+PZ+RLD99yRffiMuVNlnK3wu3q8CTxFl6y751m1g3P3mB8wqQknxZy0rA8Py9t+8bh7
O65GvHw14+fNOgN6KiuQsUWv7r+ouscfT4zpjAgoyvOvsjNlH9Klr070Q7Yd/4OinN9hE8vanSe8
4rtj6tT1A5fHTveLgoEx2M4fb4J/rY/0luZddphw9RyF9lX/Yc2PR/dPP3bnfv+DRgWPzZ1eLIaT
E1N/9oGfsOMlQeiOp7T/YNXNbvlpMh4qPB356QJettt1YBLjR5ozuN5utFr9ce6WnatgfZtFp3h5
mBwXrMF3WxgObV9NuOxd6yXEldTeqwMMaTa/6Y+JsJYWv5OtfuaDw9d4ymTEUwyHR+n2OxxYdTbF
9/5GrtXo8zkm5+Ph63lx/tHnOGk3U6+Kh9J566so9259enxxwU0HWzhwnU2+1CcYWDmiDZYDvX58
5vmA4K+DzfBt1VscUMPOTrHZeWK0zTXKdB+5XQaxEmJdzlq9hdYV4WNdS81w/+xYoXK7XOf0F1dn
fniouX9ASGNSZP0O65/ydFMzepv72Sz6IWRa3gkAycgLJa+RGuseU2iWbYQ7XdjvqGSxLUE5cbHE
k2qJWI773NDHia24sx3+kN8236PPIwRyVnjRACj02AlgzQje0iJCIhcJCHBFCHD5QexpHxLbH2g8
GoDmaSpqXaerSBIqbgoQab9WIxbKODVtdldmVz1+PiXuyJOIuBAkaaqzqVxCssfJR1E4lfmCDjpa
nKShrmyLGh6OSmt4EexdP/Dh0+NQC2MO3Fj8tm8SxbqeVTALZ0YmSIJx9SXWwt4N+PJFRKEi6YSu
E7oA0uAXQyiAxqkrBjTiCoFTWiDOp0g4XHuGBJ96z0MbtaXjWn9pVS2xqb8/b1mT7i42gKjxtJxI
hj3eilpdy07UzojY7uDsh1jAWzcYpYL0HjK2dtrg6aTK+zch2mx6Hwc03uj/YoMos8bfYshmQRuU
uM+Q1EJs99iOGUIIJG30iJpcoGk/R2TRiIs2IOxt+FwzKl2fOLBA5chzGWnbTkvFbHere9C49VpI
A3r4uD1pCiVqbW95Iac3FA+Bcmq0QGmGcDuByUEIJB0vukcNE+8gmM/lI0MQoPOPlAqPKcHE4SyA
cDOJxDJUEUxhXBNIt8RSBM/xuHTjCcmwBBHPDch0lY/nbjydUB54IGbN7+IQpLHXHJtAOSYvboY4
u9UY/hr4cb7nAY+THSKQouDjU2nK6FBgMvsM01F3H/2qTozuA6cHjQO9dwXiGZpJLWjIujt8cTyy
ThddHdJbqUDiosfrJ0mxCCIlcfOkk/PAD6SFzsz5gVtb4FxhDPjoRhwZwi3IyltmkDT/+Y+Lc00X
hXqHMzytJAw2gL9ItQauwXig6uSk1fd9jEIdpLt/8XgPGZEUK1Jr4gS2X5yi0sJ4SDLRSTjMH9z/
qfM1eoLRenxcwhAGNsX5j3yOi37pQTYVIGqDUgO8hc/YVZSJaIT6o78wavjOKCPNJXOnoFE+Fxg+
RilJyKJEh29EbgajBx6Dh+9i0prxTUp+NZQV/ZNIgoqnnqHmPz48A0qtmb5M68Yei/CW7Rk3xwBn
IsOmLuGER6RZ1onhwUcYZ06Kx2V0hYcCrIWQAfdnTihcbNIheoY5FGM43TjUnQIDXWOqFvVue8Fj
oIFJIxOyhfbWpNSTD0hTUtHmVffOOCE0acRzV+BBAgLVLZZKBNAZBDRdgu4XKpCgZHi5TAQvZi+6
PzmkawsZJYTr6Q4g0eO/yVAVkAgH5f9v1UsheEOQTGzujBM88Rm3R5vepTMtIF+bS+uJj6rOiNHD
Dk7qESM/ebhhQdKYYoZk3z0MowJ6bCvOEO2KM0kSBUEVToQhlh/itQkwPpFrMnQpg/7ymKLg5EtF
+O0UF28PZM3Pp5uPuBhjJAOCy7CEwZdkDOOmHbYxhjSwGIcIlrA7AbU21nI7nc/hQulsV4xF2SAq
biTONmHPmPKAEmsAoIk1EEsIrwqaiULSpyyTptsklVeUw9CZMJNS2UDsihUGLqpKpBbaB+gyOJsI
DYtmPQegkDh5diJHaWa6/kGuXv1szMIiohMRvSWqA8xoOS147OtS4AsSzaF7WYE4BOMbTHAg4ihA
5c97htFYTnGioXDzjXq3W13ScRmNVN8ISNm1VSDM3hg5XLRFyjmVhjCitYUkVX66E9TtMTcgyxEc
zksheomYZPZocWcMreFfh3jNxyF4qBhIJFelGVQ69Y0MgloTRIrA2vI6ceSp046moridGd1BDPCn
wiovHviOXlCrrT/MOi+oEUxc1Idx5anpbM6aVmobyMbReNu1xGz6XQlwEa6MyPchnp5sY+K1f7k9
v+Z/MXtdxH+mgYiyjObNEqXh+6739uSGGFqYD4Quz+ge6KPHMW+UNS9TQxcvQ6pFZCi1oeCqSZdz
MfWC+ukiDqF4A52qxR0HaB+N0EhlHxNxkFsD3EHtYr9tAJ/cuzFCHmIDAFcpc3QrMMSjKi1badWO
CUOQZadaDT/VpTX8kJU1FQWSGzGBjgKMnRdJ7UEgLwuS2LGAxltItDapPYMAqHaq7NaZG+jWo6hx
sBZoiml6m7s+PxEcux8CLim2pM1QU7LYCZvZJruWzeq2z68XqEKG0FNzxJh0E6tx46NNjSDJE2tD
rqvvZHYBms/f5JL8HFPZFwvserq4Y4mpndHo72Zbw8/4gXFg9cwOwudXYbFHqNMYasUaW6X0IjQ2
92SDaaohmZElmXEKls7qqm9ya9kBgJ5ghAFVOCwyFALqI7rmph6JXHRDKkxw7LNjMIDyRWe4yRrL
WxzNbEvjmZSQAJb/KlEw6Yoc2ckOqMnVC6Sn0qluVNRHfCCxdGeTQDMBWUIr8K6qmsMt3QrBMxlz
CEVXR0UZPqqbQFvxdKiJJ1/bPRQQnGiV1mZuJDdA9W1WXY8ntA2vH7khFaNptOjsSOO6LB6+dse6
B2g/EYuE+t8Qj/8C7oYoHMGQprxRPNGP0scemlbHkEZCmqlAIjdfQ/Ci22KwiagfCU87asYNzdV+
OKM547/DaLBLBCetjA0FRWa/rpKqCaHnnKPqTfbNuHkK0GWgNJoUURc/iduMpRhvKmLTNy2VuHqo
nJr4JIpBogenmiqCpuj6T0SbF6EeYGTiTAtvQtsLFWo0ioPWs2k1d8xPiClVkB7yskx1HRGJtFvU
V5/tiMWIChWf/NwPQSOK1xSIdySgpgKavLoalNDGj/yjF/EPiRltonIqiyCr1ZcNe4OjbLC6YKPB
PWuR+an1GNFR+fPotNIRvTh+KjghEJGn+lICzCuX2lMEbaYAwdGaLpBHUMxGCkOpHU2RmqYPP45x
7vBD3DiZKuRE0N3TWGGQoFWiSkZpKC1lzublp+3wr1ONKhzSKmXYprk9FEMp8QplUpNGfIVcIl+R
5lZCtARFT7xVeUdiFUdVIo4yDl6ibBQaZXR5f55PiytuUERu0PzOH00d5VH+LoUrhVNVj651OUVW
w4YSDTBC0azk+r/vUjOm8VZsRYqWiM5UcBBWyVI1L+IwRC6Iv+iefu6GkgyT6fViRPxmOKlkFXH1
j5dvYog26SiRhvESHjT8TLiuaThClEPFUdWUGm8R8MSpYStRl9atiFHF4qYa8HNJtDJbWvWBSXBi
jSkwLrWXRrSy+SYXlFQ4+zsRPeN36vAURssIUxs0dGMzoQzCs4kWEyEK4e6MceqCkRsbputsxC0z
Eefr80O0mbIP2uFFbUp+xToKrX0aVU/0XQu5lCdtFvkIUwtCrkmkJC4xzeYZG90ArmqqA/p/viIy
nQ6cFFeL01t83ZDkosqmdgYJDsW4IW6k16xnjqnq4RW9pwRwTa0lo7NTL4d/03HhFyXXFJyoM11W
lZ3TYX6Tktf7m+kR3aPKOnHxWktZahyVRhI7n2jfaKCYU40BUESCdrAJpAsYVPhpJuy6VTrnJxh9
6WCgP6KynlIQ4y1eG6BX4z1GvFmz6S0ELwXaBYEyTPHJgoZlSAV7lbAIgWgxzIJGEgr5o7URhn2u
UUAnAFIMN+2TiCeee8iwke8Xgp5kjaCPHm9pmZzlLzjSDihjJBsTZU/mh6AWl0CVLHTP9MKFNzje
wBYJk0T8bDYK9Gejy1CGQsqaQSOmHMsakvGTi0vOKmWUaWkNJDaRQJwJuL9UFKqJB5Bwr5xA8KFp
V7sX0z8djl8kcBjBLUK2zst6dXD7gLDUKjgrobVS8qCh67xQsLfXH9z7JW+ycjNGNFtlkRJ6fChb
sbeiL59uAwdVlwXUMQ3bUrgstAH+jsnB5eDhFlxfWJlCFpwkIFFaXHFkEBakftMAL5fXDeWRrcEg
xqdR5/naMNS0wWXEsy2Jp241+GPaKCk/OHtVcH7+VsligMb4Jo5J2hucr1kbWJR4Voa/IztOA7WE
UopYtYM8tZSLD6QZ/DW3d3DQsLRSvBGTxgGVjPB4WEIU2T4Q03VPpymmSVJCgP5M7MKy9vBjNtHL
UB6GHroydya17mWj1taRGoaySU3uZ/ZCVz+WQiFsqOkZtOngeggNVTcKdmB7CCcklN/r+o/1PZpK
DOXQWoYmk3igBMtmTUFJP47ykEyB+DSaTXSQbOfwanR0unEUmuqzHomGBkHQS0cZVDnmGpX2WSGV
0p6CckYtXEqCsu8ADPVIa3M9EKiRccxpBr2GGgPeTWkIMQhdwsgMD1qx+FjPtXdxryg1GEHuIhCc
MYsoY/xPFteQJA45eqZdRDMB4GWuUIICnlHXNDtN35AAPsejNrkelQyzdFrF3U2YEXchONV324Dg
pJU1FuJWcDQcHum5DaExGNTBHDE8XWz0WQdt6J4G8vlcwYaW/q0is1KVtboDRt9QtDhRIu8YzbRQ
BwOsMCL3GVCIKka+5ndMNxDajaPv2P4ZsrG1pgDEao5Go2QdCmFMUkOQxeL24dbi2GuLIC12ELM2
bYcgfRq8GH0kW2/Xnx76VK/NX4w+YNyXuKrqpZ52L1AvszRq6S+GTACdhdGSanG/Nxa4hmAgTfPG
4Vxs5MhJNdfWreENad8ZfmYyksx+nIFiUxAPEArVONMAJUi7dVUglBbAlr0T29w2quIuojqU/+J2
g2vDLAI5cPoIQTAPPBCninriOn93J9KnxEv0jQLJfLj4i9+rlGRS9eJX29qeZknQ1B0OilwKbgqR
1A9RAT1UEU9isJJRD/NLos1tJy1n6G3WMlpQKyzU53hJTKSVicLI2l0PJMcWujxeWsTcbW4ZE4di
ADvzV5jMJ26RGo/GaB67Cx+3jaElHImD3QBWXLU1m1J7xj2Rf5+W5qpAJlUc7sV/D5RAGTxmtPzo
8B6T/DBWjte3oivJ231E9iCC+jFK/TQZmeHTImYMEgsMxnbt0+td8RFGlT1yqJg5Hc5oGShEZelV
PkhWmgmgDIX4WTQvL0yAOyAgDo/UTgI04rZi0uF0uoiVMiAvAqrGFNwuoCvn+nl8ipdRD7H8mFrA
JKDoABiavsO74/Ll7Kq5DBh23WZ16ZfU3B9jRCBx3QkSkT8lQPjhsLhJ6ywck1xMQNTFPwHKNvFP
OguOiVPIswNB95vO8TmMIgJu4sjqiH8c9kHKvDcszVG3Ri/SWjGa3HbUP0l6UD6KRkfSPm6imJqg
9CYwLnQ8E/htMSMz1SWypAAq7uJFt7ztHm7ALa9bls/BJJmREz2rnJqlJijl8hQ5ZO82X+CMFJio
IMT2pzJ+5FYK/70OiZ5q5I1b1W0v+K/1iSdIJLNdIsj5YwAU/CbXW1fadQRvRrPJtF0EmXt1YhKA
tIc7jhhU01BFv8vZIi4XvH3FT4iIa14MwzT0yYuMiE1BDHG6moZEMNL6U3FwKgxsjBXIHzfDSqsw
G/TbRKPtgfR8wJN9Er1AaRs7NxzSr8fJLwhrJy+fgPBIO5ecbYIRtYVG2gTJqgzv9swVhK+1WrIm
nhSQ5TPr1SN7OYedsM90gksYkdrY4HDn7Ffefan/cRLRcGkcpPOxGmg6kBOtWK9H4IAf0bHTrLxh
4rEiZ/zREFSLESnbOx/nxomvUUqhAwpq5ZpStjhJlhUaYXjy4QmOTIj/yAz7UVoepjl94X+cbjTn
DFadUwovLdrCIk/aUlu2TD4vzs3yQpwvxAwhmiVe4IRmgrK1WeschVJAGaizLAb7k+EGVY0xoBkQ
I8VTAW85tTTzyNLY94zyWkNQ/MhD3VBO+ZEo/ptgihTrec+25vFRwr3EI0Es9PxfhTPbEnbkV5tv
YVnt2KJn2IzpAN4fDcvJuxrbd5d1XnTRAREzDaP4nzqUSFBIQW0S51VpQ5M2DkQzHr3u3KJ324DL
qE9ve9kX6JKSBATodyRkgJD/oM5wZ6qvHEUvVRXcc0ueURIgZTcVChGFiWeQ9DQzsZwCgmL0UDTX
v7S8sXmX3viO+z50QPRZ04mNIIOZXUqZJlJj45XETfSyLb3IkI+yGonhhAvKQIoBQkm8zA9BphKy
c8MfDCgEcclLeeRVPl71Fi5fEhn4RgnJG92Dy2N08aXzcc2Peh1Wo7fjE2dH38PF01JifiFZfatJ
I1N5iiFa5ip78+ZUe/7HFgUi+vXT5CTeRQwT8FYmbXQfXs/mr9VkmjFuOl6MVvZNJqRHKkCILRIh
iTLZJDQIEifSyZdZR3xxcS84Gkr8dt/qQ2RyGcE4yfc8qvv3YcdvuMWdXiQIH3KBp2Ornu4jg8cS
vBUmeHi5Q+rqW7POoZKqBjdgA6OdYtGh1tOKSw+gJ4EFfWuJEEwIYp4U4WERqFsqxZqNKLAnUrk4
LcJaA8s90lnEO5rjUCoQkWx+WddiL1YnoKpFXOsjFxoRqK0Q/2gIgmNjHDpN80/KGmoYvdcpHssW
IXS57YZH2kZnT+EIjowBLlhUlQDq6dK58QzxCTF+0R4EuPBQ8Ed58fQ6BZyChjol0jrHG96bDifA
iee9Kz7Sq7LNChUK0CG5iTCaQOg4xABRrCmyuW3sNCUd4CvSkVITIFs4Zwf0dq7dcuADLZfSFcDJ
yHAB0tYav0Zd46lj6JVrDOVmpGgmpVmr6d3t3mKYHjPdO46Y+uYXQJiE+QR8jFhiXzA6i9wwCjcj
NDSjM1NFopk7fuexXjDcBOQ/bsc0WuBASz7t46HtPKMQ5pBA6OLdiB2oWEDAs5yVoZk0iwPlTMMj
giBHgXEbunhRcMgp/lzTJuv/se1e0xricRhz1pr/yanGwQnPxPt7aiYcigxDjEwazkgaYvuLNKLT
rv+fGhdv8lcOwV1bHITPlW0gkoDa4YAqYY/l7cTLAWqE++lHz6hV+0W/YFVBSuqOOAIH0tKxDMIP
1B4KTHYf7lvycrs35N16UqlKaAOhGq6QjPrFJTVz/yPGjaRoPyKCh6ipkJvgcWnCjYOLPELB515T
PZKaSa2ohvQWOKhHapKa2YEgPMSmMchl0RO/aYwnvIUIZt+GShJNR4sTBFn1CBuLwRVXeJK6Cz/o
JVHQpjHPVqB/VkPDgP3I+l/KP3qQEsdCCQ8+CtkilOx0x+wnUyvdNCnZZaJFwUu8kB9b5heXcR9W
Pxs1Uedc6H0HJjfc25eiY+ME/2BaN3sbHEzhtlarDwgcSuOcjQCjPiEhoynT+3vRP7S8i+ohpLns
IdZCED51fCyMWtiOGnzA+UA8Ihh74Bert/JH+WPwMp/eeIRBD4RYQC8DSa0pSip/jtdmAeK1UIhg
9VyzI9ZY0HzEC7StDMWgDRhNeBr3CHTHGPdIDXaCd7PEVv1xqdG+6zfdEl+MyLRz6JGJwHAgDm2v
dUrT/lqxyI9IAFCXs6GmkjaFxt/lDb+23BSLCrSFxr/Y8spnGOYCCU5jL/KAGqQNorwC0fdN7grF
gyEWwcQm4BIqUKVt3s7wEMdH1QpCwD/Wo+t27LcxoMJIDkVJ9h0Mt4ZijG9mOVMcHz2vywheTAdv
NAHdspBvpJKCQiJqFYNDm2GC7Ac1vA6zhzvK0GYLfjFNyU51Uwu4YsSLGPKISsv7IB4AdBSCFAWF
4PeYFTjEk4PDqMiB0/KdBfYBUJZEMGN35zGxOXFu/CN+RI5mHV2v97EN44zX/at4WiYrYgyIQIQT
hYZVQSJv9ZRSqSbol6ZNk7vMUeWoJhVMoy1QWskHG0nX5WZLqzBak0YMDgIA5QuVa5yONRtqa0V9
xl388aocXXtlYuhdrJZgSUvbHPV6YeL1CCsgEGcB9OfMgf+PsnPrUhsH9v13Oc+btQwYMA/nhb6l
0+nJZbpnkrywsjM7BgwYMG0Dn37/qv6SoTPZOWevZURZ1l2lUqkkVZ1lwtocpVL4Gs7xR4Fxd1X9
mR676L8zM0ubeDVx6Cwiexf7yDMoPgTz5/t6O1n3bp3nto++5RN6I06xeqV744LWJyZ3NPra2zUi
ggw+TaLhX8tKW9LyRX1Ey1IPWD3VTjwf9cEzcGC8UEXVhoK1CBprYh4uAXJSQwirTpyihGTgbKAg
JsRSjT20ghIosDAmB4jV4ZutcCmss0E4gJBe8zBegrvPgakgkjgjotgUnH2LWfhCTI6XPBTeBh8F
dbJnBaa0hydS0dwN4gPHJAD1iEaLBIeC8SL6ZjemiEDROQxja1C1hQaJE83+6GZhVlKUFkBIyPmL
cPWSmLFygQsQ1kTcIZY6TXSOpCh86ypxa2rloQx89tE1U02U57z8Yqrjh+phUgIgFQGXnQlmPyoI
DOsFoIcpjsc8ff4EIGsohrLFJRFVEJduw7VeMU7TcR2EGiGbLnpXK671RkwBIKrcNiUAGoVoZ/tQ
vCj9wf565hu2jj3C///o7MfZaXwy3QlxreILFtsxYTHm5zUvyYQtwrgOpGVLMMnAioVRgZeRhwi3
PgAsxGgLu8yhZjHZSDvv8wnYRxpHV3XJwrXKwgqo/hS/baSzHDRcJrHBmXxdFW+Pb0km3hwBdE5C
fAWcB4AfXLZ/BG5mccZicsMFgQ0ZUAoAfMyTPkWGSve2F0kinxM7PMgZaUTLqftE9JCIj8hL3sqY
n8V9+vF16YhATrhO7k+oDzfU1HRKfy8qZ3CZ0CIC20THhzgJA4blvZ+rgBL7CRDrgZePefaDVtdC
Ut1iPSWvdp3JtgvmsLTgZNWrS5/s5JCEdbJ3qPcdHvy/BnnDu4p7oUEYQCkgg3zzVTT/JPR7FTS/
UAHaT0f9XtIfpL0U3bc/aaCpdrvlBg0zz1UxPHwtu+iCSQ+YRi/7y+q2P9pv/lhsB59c40cbNC/N
XM6g4pb6tvcjWY3/SYoR1gpQA1DNBp8KtBOkx+OJle2YGQh9BaMtSnLdAvxoc/p2Ghy//TtRU0qJ
Ukx07yITXaO++VB+Nx2exVGaupoCY/O99AF9pTeWXbLCckGdPpQ57MY0vU8GnOpCC3tp9nx20y9N
d/qlnE6/WP4L1LvX++QHVCuvsIx+yB7NXFCnwLjPfHjf5+zjrwsEOkGzDGsNhR29hNFywUB5Eo5x
AKzhgasRQoDjFcqQ+A6Ia5w6QwSoTcfQ2DU2AughrguySYaAjC5ctujN5QqDDprhi0DfRT9QE95w
4+OH7mD7lx27h6HLGgrEqx6d60FE5Hv6xqq8PiuQYnypuUKQYoIrw1ffZhbfY9n4oSEAMTlG2sKO
MAjKGy5xg8VAe3GRmHYnJWS6GBB8BM/jFhFg+8ALAOOC+RoHuC4aw286u55+ZtQCBpaHl+XXfWED
GyouF0BPS9o17TutNxbHDLSQPC5pU1OWjP13ZhANkZAftw/p42PZQEDJBtLi8zdvIic2h1/wqZrM
xetaxq9nXb0ym4NbwL8f0L9QKcWAHg5R54tu3+H4Z03Wm+F0fRx3kuf8tOAAR9pf3pXddHzVGaAr
yMZx3Yaolt3hJOmggCKZotGpSPMNKlFG/2Soqz2Vp2+7Ud2R4uo2SnKsP9uorAaY/Jqimn1g+vSa
j1U5fizm48d8mL1JhtNJ2kEtC8nYinyNibAR+qxH48H9qZq6VotzIcRV0RIMCL/5L7Kv8YbLaNFQ
qX6UmbFbGkhyNdyyt83phsnI5qEoBLOCga54geo2WGDW0YPUhPtO4GhAZj8D51tmwmUhsFBbh0V8
8wnajx+uCRd1d+MCkaNMNCIxeCS0AgBxeIRfIBr4ImwGwN8aCBwAp4wz/OoG0SPuGlPb3K/d3Ljz
gC0e0S6awEGi36PPLwx19Add0GLQ62XpyDWWXWgk283y+eaQVKvnbIGmr7LLYfx0f2T2QzvR6dBJ
vPcWL2l3mTR7Qh1AobKf/92ssDvjIZcYcssWT51i/v6UZf/0i/Stod05TrFHl3M+emcK+YsuSvlf
yg9Z9/gt783ep03/bTGeTqpj+qk8ru9Mwm8p9aez9yMU9sfU+vW4t0hTymliB2PuRFKFNsBxsyv+
gzjgBq5TUaOooq6tC3Cxe+jlsgOQwiHhilynuQKFRcIbua9IYrzxEeTRyEv8xK+OZ4AZoBquUOQS
aDHmEl1aWAiktb7k0cCsbc9LeqNO8fHFOhSwJX/g0M8cOt/+t0gEIzFGm34fXW2jfjJ+zVSsp4fe
dN0smdX26Ohq6sHySzXvo0So2Q6/uh45w4ifgqVl/4SuKrNjtNpyC6RBO06Frq58h+KgbF2iXztD
I79N3gvTCDcaHr+d1ijd+SktRIHpCk1jZb18qsrjc9VjUVMOHopZjRKhJZcZy8PHUX90vR4v2fJG
DdBL+jZJ6lvPqELJVtEsUAixRpdZ/n7NrbvlccP8gNGXcf7eDCBZEUziOCrqz/0FPAQlqVEWutim
D/8uDDgnrAxMtWR3eBkvwIueFjMBzMcMbaET3NC1dUFRyJ4wFkAsBq4OBuBydA9/hVc2co1Y+jrA
uGxSbFNRWs6UcASs+k4adiRBo0OhcPXBSCmB0DIABxIoKmf3devUj4kZVwA5vbg9AIZfUFInp8YQ
o+9dvICIrZ1Hgx4zFLCOp4HQDg1etRsF/tsJMT44hD8nCYcmJYvEV3Him0V0nhoX4qtXRhavPABM
4LtJF7V4Pv/7TpqCKhCuaLZ/ITqP2Jh2J4nvPO3+nMXDsmuQTTMCIeqMNsYrsFz5II+Rv7vIQfku
JoVB7CIBe1tc+x6nQN5aETnDlWe09CNOQFp4/n4EO50vl8e8XN//83//j9ky7WfDlJkAmy1J1ht1
Xw/hBToGN4dZgnpIEN2shKF//rHcoJmOAyXZcfApqdCStgFepp9MbVuVrD90EsTwx+KpLosnp/mv
UgEvwfqg2kVrQ1zwiwfMErqBejygl9xIlQMv6/T47IBbIsSXQMBCP/jK+XMwSw9kF0DrMSPBcCnq
UvGf9GRgRH3HgFcYPx56lV4DCOdC6MgjdqAe1KFGZ6OcjD5SL6qD1F/UGH9cPOX+vqP+PV8PEqZp
1PNl3VEyTn9i9xanKer+9qfds2tPxOzs4iFLOuOPOYoY7/vVvnQdoD8HO2BYJ19sJgVXvMstFl2H
2T/Qx88YRxleldvpl2p1HE7qdf41eVmgcG21/r7oNs9JQx9vuKJXY+nVO7jN3q3usHRrhjCHMIZp
Wd4Vy+lj02EJRy75srwrl9wxW5YftGSrbxtOL0DTIfO79MHuoRjxzfso7VyAVzua1my1oonZ8l2P
WMdVY5ghuIANFJt5PzkubvJVw5G84bv1EvVx/yoWYwMSiAvyyQUwkoYMAZkJSNbiX0vl/Jb0mc6J
nOKK/Co8sHBUFFSrMztypKOztnDzldpm/XiLFw9o6WutwDlwMR1ZMz9D13YdZZIiyJhRURZRvo3t
2E5e9sVdHfsiGT2vUD9e8iIqaeCSDAFCHi6HCks1fcMNyohF2jQgRNdkNkWwxoHoJoivMYEr/kPy
5UDk/ISnDQtJNe06j8ZS3FknraCZXNRQYV08a0m4vUtFZsgwoCT1bIePBpH1/gUlJxPeVDK4IWDR
WFxI6mszlfBCyAGVrt+0IANQ4//JSXfN3PNrEjpIxt1B0k1SDAql459EK5287lcFKnWfWVctJtm+
YvZsTp2HtJz36xs46M635oAhvGy4ruZX2Lc6/lmdyvGQcdFDAnza1tVoUtdFL3HbU79KrzxssFE0
g/Uu8/ownjRYDPlUVfvDu2JRnu7yZHl4X45QJotq39kT1GH7/l/5LPbzwZt6n6MdcjRrsPAxSz5l
4+32/WJ4WvUnna3493P2eT1/v8wZhbs35RRzLAkGp1GfntcoK59978NNnTrZoxl2SfYMvwq70/sD
Rk8wt8JKsDlydrCDBnXstDQr5Dzl7Gt5LL83U4RK5Z6WcqNdWILJDlhuXg0eqiFqAZfoZnejLdM3
+QsKJjfHZ+yJXTU7Uh9Kc0WFpeciSR+KNTaTqs2HNNuDetO5KX28NVpULvK/bamAbsdbK3HRZyGS
QYO2iJRQ5JpP2TPEAoyxQCVmpe2SYNUw1WUQfKa6JMcQ0wvmHO3KHAuVZJdxCzL9VBTZY1rAH65Q
zosYcVpfOxXbsGYBn4v68K08csl2+PLZkso3ZoG7eS46zXM5Qi/ucvl9PyofOvNDxrG3FCsQ2Zuy
M0eZQs1NNom3sgL72Uz5FUpWy4pLoX0W2CmJHQb9K+ObvCAL7pVm2LleUWgKaZYKzVa26ZO36csq
UCzQXD+on7vLdDkZYHNie9hCnzJxvXC21SB7HCXoyhyZ2bXhootGzwalxsjMzWLafnBf9kjuWH5w
lfYYqMpWZNtDRWcnKZ5Gy/GjrfJt3JlGzyxjhkwfTrALu97g3oyONh0EBlWDsUZQhIFcnBD97Zpb
Q516ZUZxx6h4GrzrTEHKExr217mvAtGqmY//sdNvpnDz14gJRYdCyI2yZUi2qD7eLeCcBR4i4JDW
uFJsA4XdCKVFPHuHUOhdk/qZOYvbNUaz4v6AaBavFW2vFyJzSrFNklR5KDClAMAfV3AoV7R0Y6/9
x6xzAwtjh1z1OKhDwSbwwPN8Nhi5x8XcwWSBGp+SW8RANvMwJwDZ5GCP7pS7OE9zD3ogZECRStN+
ljLHj7+qhLgC1LKkSSg/6inAo1ATi4gyIMtUCw9inSHSVMoALE+kZkPh2ggk4v7KMWbkXucXL1Z8
tcS8eEo+envO+uD7FI4bbMbY4StCehJnJ4a+2JsSVsUWoFw8BDM37kzFdBSULxehPUW8+Ebpo7pQ
Tz+k4qyIEr2sg7cl6ImfeUsM7K5nQAX4VzRc3/Xhn6BySVwxaWp68HQ9OD4Atnl6U6ob2qAAlxkS
zTgbsMVGifMd9tmOGvI4JsHf2A1qRyPWf+JfxN9YoeMoE0xkfDxjPMBeuRZq+FROMHoqP+nXsXPj
fDJ+iiw5/46aJVDW+pWEqCRrCK+1pQL2eAObd9hkDp3aihFJy4PYREAwYFw9vteleNEqEqHVOFps
W1PEIhuHWK8n4/EtBVXjWBV8oADEYdOGB7AJRiHl+hUrKmP17sEeEsRaGh+1tFyNVGIIMJZOPKON
4uK6O75F37Xxkb69KI7vtTier1H3C+tuWD2TY7pI/mK1DO8H3+TThu8zKRiL3cPb3ekeHi4cVPCz
oeFYrOJQjYtTludVOl+rL4PFm8VfF0tzgSEzX1W3MHmwmJYLRwdssymFiQdq+dQ+FoCbj24sWbwf
rng/uFJmH4vrZRVzaMWq4ulS+6++1MPJzJqOiCwLl8M7M/fM0za12tncqCDB25V2phZ0Dmhf3aWu
roQ47QULuuBiENibc+HkLkY/agfQF/sY7meSausHax6kzd2BmTl6dVXRu42uHAy4YmZ7x7Rh+8Q+
5QpOUAlKdK8l/4TCpUV/ioS/twkfXeBBo+GF6yIXpU0swlh0z1AiHNvnjIefCUYYAlALWtRak6/W
fa1ghzopK1xCaZKxuilZvCQetXawLaXQJFKSoHxVP9+QIoCERypLiGp6CjzQT3V0PJWfigFsd/LI
Om5VbR5vUPD9UzyrkGGMBgAASxhrCIQ9sa1oKB62jNoikwYwJWrduNJyCRZF1GOZW3GJLhCXR6+4
hrf8BUwHMkYuNkGUh6nARGsB0owfzTv2HN65mYqx7CofBbsn/MybCmXseAHyjTjLarKbn2+/4xkG
Pd8I1LoAghVNLksxPEMcQWSgtH3LLawoaUI75GMBYQRt/eeHUHGBfXtOI9m2QvxcGtwUj9aHdvrU
TrTozVxJYHB1gsa3+ubT6+wPvkDptZRkxwlmzEi+H+hxIawf+cHX/5kywo67qnHpsqKk6NAWuWQK
tbEFpooXl7G29ec7j6RJ3p6syoAHDxwArz+1WNt0AORjhaBReAnrZTJTw5B02H6004aWhcsLlbRc
z1T1hWelcCGUAupSXFz9qmVUJGtF7Y36LRKS0aukWSTSpgl81shLazonDzcUL+j4RBpnYb4zJ/K0
gOZKeeLansTrVvJzQ8lXkGP3YGnD6fAE8aFYmDC3h6Mu2thtUcBrqmTVK3YAjOr56SSrZqyamlDN
hktr4PJVrr62r2TizaOPUuduKfmDZ5tYlONatfgaknndT2TFJw8JgluoEJQ8FIdoAqwigrSrrLrg
w6sqHpPmkEMIiE986LXQvpRRXeixVILfiyS7Jhv+SfCBre9+gtR4gImEnp05udhDPPXr3mq8GpfP
xUuzRNUDNtGq3k3WK6cfy95pu+5PmnE26v3ZZC/zDCpz6K3ST51Ovuv9kQzSxct9fejvct9KuUgr
NcPhJwxWpNNZ/3s9w9bN+rQobpNZB+qGdbiberqubqvD/vQhxaD3VXaada8WozR9SkYj7Esce/27
WXczu+3m++5Vsz70zcBM56EYDpi0+khJvIhZiVGJshz3vuSdrBywD4NpFA+T1P2XwXXT2VRkMDv8
lY066Zuq0+yvR/liflPOMTxSYsroaj2d7W/qw+r4d5p1l3fp6oilwgQruMlyM/uY9/YIZDqY/Gk6
q+RzmvC6GGfzh7SP4s2yx449VVx8RnaUYK9ndjxeVQvSr7ajbj4pphssEw03TLV97BFxhoWzOOXK
Xplv+3ldvR3tTwvskWym3cmis53dZcdydldikeLNDlHIH7vhGkkUlqT+6O9mGGjuzOZXdUNzntIG
gU92qmd36bFev2Wzf3Y3WrBSb+rN9ro2K0UNC/+P1Wo6bCZ157D8sp7vdu+azqj8WmXzMpucMkxe
ZLvj+N16Xww4LzHcHe+x4IQNlo5ZlynW/XfpcbN71+ltiUh3vz9VZbH1Xbxzb5u4IS07zfVLvn6/
HWyqt2VZfsdm0z9FOZy+894fDaYsLffYtmm2FZtlHUyDOB7sFhw3WiwxkrPG9BDYR4MaQpjQqJxi
NiUZfKrTzhcsa+0m/ZwbDOnWJHTJcvBm1z1ipuXESYiky8GIulMOJ8vVC9sgq+/dbFhedY7929Nq
eXNYDDHcseLcRFZjl3uAmZqmyLAmhYiiWJpNnJp2TYcJlpywZ+RYVZQcrqiyx7zHCM0b7FGlW8Q3
+Wg2vk1OZp6kd6g/OsLlBTZyjkjmkg3+MEjNpNk000mZYOImObDt2WDqG/NH6U2xX4IRBRZKigNo
gl54q5AlWWIFKW+KpybB/FO6WzwlO2zF7PakWFMf28fc1YfnaggbdcKWT94/nSb1AVMwu5OZ+GIL
6F22ZANgdySKnabKXtggKIZrDr/1dyND4Py6WWLqMB2b1R3sEWF1aQZAPm7oZLZKJ2bMyAybJ3vO
k+Qd7FMhhHyy/YayKp7y/fivdE0wk/CPNjv4DzZV2efFXo4PhuxAYtWB8pnwK9uWH9Iau1B5aRYW
X7g1xeZFNis5OtbHME/ax2IRJhk/Jx06MR9l6/tyS5sVe6w3zhirWbb/XKRYBkJcN4VhGr7LDvR0
fsDwVHF4ztLsn2pOw7kV93zNVYZ2iGWb+nPWwWbQkU2Lpr9kI2S74wLq8ZTcNNtOhtF3/PIE0y3J
mg0UDcE5YjQ6BeNjyLd8LHIYD9Nb05fPTUIdsBv/vlNiaiabU9HONPlRIyMdjbN6Ui+yAbrodndJ
b4qYb5QdrtZ556/9afYyScb94/U6t6o12KvZDB7MQE296mGkbL4suRjWPFf5NL/eTWmIdEzjUrW0
7p2IwFA5D/HdKn2ox4aSL9YNu/zrrsQ4FwOo2TBCklMNx5hjEGu9N1tYM+z3ZBinv21OJap6OQBS
j2mPUUI9F33M9WDhDAucc/iiTs7qeHrq3zcbNPBuSKeZHrdIMSA+1ZSYTi5Ow/UHjM1t7xbDwf1o
yuHOUzX41HmBsvVL0wY5nVY39Y6eNjri9rmnILTMT43pqqbCkE85xkrVacTwTeajHCN1L59Pa8Zh
c2JUZg2FboY0VrVr4DnNZlBnkL0h/bs6w3xbndUf++vxm/UaHVu2tXWmRS2nyGQJpyJXfEzrwo+w
eNcrAMFYHuICu6BD96B9D16+CoRLuNY1T9R8+0Y+C0pg3CAEYFnqGpJN1IIogGVf+y2oMia4LTBd
j7R950VxcRXLIl5ovHRhiQRIcik/FeERwI4YMBcMTWcwD3xWj003ivEVIU3JeV7qwhPYMDvFGIVY
rz4ptejFW5DTxKjxPzKLIb2zd5DquL+a//8jCAE9Hsm0HUc1YZz9ULzzhOKPxNuC//BGPM6GwjTj
geuMtpj7kfSZwJOJufM9eZKwaOgzNP5MicBgeSJ8IGtcmGL87OA7L6xr2Ao1bw8EyLdwDJsMaR+e
snsXBHvqDhcncV6+wSatS/LUJcB6bT3pHpNSgQV2BpzKExBQaIbAE4FyOniwtlVA5E3qH1x8eQBc
amthLoVopGIdp3CxN83n7Gsw0QipdChAxHljYNWoVFhNiyuY5m05VVY4tEzLRhOGhvXdunx9P/yD
pgotSTmIjesLOP4dNMfPn8tDxfDRh0csFOUzdPZD7ACS6sXGiv9qYJfLeXyCE49HwfmsHWN7pREt
uNvhCBI8jVYaJJwi02jEVYtYm1EcZaK0IrZSUFVMLo1GwBamQWgcISTtYgsEZ/JpND7hCoj4pzZW
q/2MY5dNpC5TLL9BQhRbdZEayBtvdPDmaG6dSYDlFfd43UOLx4RT923pY7c4DikrXKpCVgDUGViv
cuWjr7gC+EQbSuuFo57fwDU8I7hCCcBVxwjTtVAOq2TWVWonraF8/HPhjGtk1nZa6fkwVmupBc9G
WugBNQPFlpkQ6Ahl4lUloxxk76jPP0XG5QnU0l4kPxdOGDlGL1Wk7I4i4MX6zxnsftyXuTgVgHQQ
GRISRZMt+Za+CXH9NKEJVFz7JAIeE7NlQW3QaXG/3NrJJp5LIcP47WltZ5sRLdBAADwUymTq/c11
FyX4JtWnMBflwMMl+RI7X54qcGmmFe1CUOcSOxKQ1CtqXZOYLyghk5QOSRWlkBwOiZCfe3B5NjGp
sSUh+XZlYtPh8INrNHA/2sOPTnghkZorHKFaOFYCqWd3YDYPsgFHzmQWx1IePtHW6z/5wMPc6Bl7
JOsXK0HYF7N6qP0tmre/3dYxKB50B7aLfZZ3OwMjeuUSPkll/c0Hw4fhE1hAS+PGce/ifgZJPOrk
mO4OlKZ/yykUw3IhEy7hHOeF3p4I2fHBciJZ+YdzUuQUt/+8VibS9nb0JrPmjY82ClxVhEJe1jbU
2Q/xqb6Sf7dKJEC4VuIoAB8eYR4A+AVMRwPQ1yRIMEvWOxBAj7V/3IKMUnJvb2tc9/DwvLUpKB0h
FmMAf0aFBonH0Hfcy74iFDGQNhePQYV89cI49JET3CidtZGB1Nqaw/ZWiOllodcokp5zwdha7T3g
a7WwOvnohoD6no3XFcKpF6+Cd4PYuzNNEGN3PibUO759wainj/vL0U/yZ88wXkVQKIFyUWlbF0DN
YT5fCKsKqcO92OHIkQJOOlw4/6Y88BFG8Or31DhZhOExT6hzNd5ZraFFJI+rHgZHXDWTd0OI7014
rlokM5SA0oC6BGP68xYwRLc5E8MfThr1biH9s/udHQ9KbP9nGKhR5Wbfurs7JUIdLJfznrffkfG+
sKp4eQEC0lAfp7MB9ayFDA3UIqotgZsGZfBWf/KOHW+XctSg7ql6ASqUAaZV0XIKtbRKXVg7CZWN
9iXCq5NkJRiSRdkXp2VsB8WK7+goQKXDJ/QFQ5XRFwJZL1xgo0afealMlzlYUZn6fQVCGa2Y8Yxv
W0WlGtPWWUvyDx6RRJKMEmuTxydEJW8vO7HU/YcnZRZ2eYnS3b7tM6W+XFFGfbOy+G7bZalJEKSg
iF5Kx4+2ty0/xz0fl4RUSTwKToxKMJFHR3l8hcDN48vi7r/s1WvUAq4mHnpSozjNLJypE4ySmgkN
MhQyyd/cL71mwvqJj1TXXB8zlIWPpGox2mN7Uds3aKitL7oziVtGAL4BxL9RKchtrJISa5O0hL0c
bSHIE1i7UuQmINxn4RuocumSND48lW0VGeh3I5UvWcND+C2pbHbTvLMrl/BPduTOdDsYkxqVIeBt
/NeFmBy+C5bq8oGdhMfFx242+xYRGWiXyDfAAM/HBj1xS5PLYLqgRrEpVmwWisobDwDJqE6C8fRN
Lr1ZQJlWIVjYc/lKVp4lXmz09LdXA4w2o2lhi01lhLu+fBF/qYq1dcOzrbMVTnszrWIEU+NMDOrY
suzOcMsPb7hoXLGbNIax4BaBf/zMZQEJ66nFOgHUinL5rLgApvxCLxbUVPiQilqXiyJ3CHF4Nx4e
P1rAtokv1KRQfR620lV/amF96tdLzFWnxpUHVSYYD1FweQVTrCc8QRoedHMuEETkEbvhYykQKJ8+
wEOGjUIH5HRkBCYt9W3biXrFn8dYSnKQVxuaOl0GUlDz9G1Q737KioceYAotl7C2zUnI9jNe4D17
oeyImicbGh8sDBGUSgvwVQ1AYwDotXUtDi+K49F54zF/36sNLSfuSnw9n2kn3CqwRTYHGb8b+bcz
yfCGtNb22xS4lNuaxglymEhcghTJvTFdthIZ7Sd7hGZxkiKOKXdnj1ikTi6+POozP24YG10Z/bu5
1V7WdkGPBiCj1WpCC/DC0zaf+/lO9/7JTrAZ+XcaDq2nqpStdR2JLssUYFuDdG5m81uxqF486m6b
7lATZ+DkWv183qHMqlV1ril+pEc1VVlcNaehlk/TzIjGP/kEjktKVjhfMGH2Q+kpeWDyJ0FcEvHT
d7Zwi0cv1GTk7eOF1gBoH7VM3CkHl8Ao2i4oOOJdwxCX0S86I5dhbz5GfhnBDHPC/pns7nh/tRiG
sBFZghe+EYdH+ci14zMzu5dIUbzf8MZDrj46kXQnBvOwOHpvR4EIK1HDYYY2vew/SdLwX8nSCP4p
54gCRIlvDDxcW1u9mtScgNDqsa/Vg9aN6sDqi/GwLbGxD+omi6PZ1uf90F/uabAjgmESDynhGrNr
BSSigVokOH0ApIy46jSKCeBZhjNUceCG0lMAK4OjXgtodCpDFTeyRPnhijFoZcIhKUKKMorKgVHk
6PMdBQWk7XgojhfOwLmWhnZoTnkb++S8P6+q0UVrWF3VDr6ajyywTa8kSna4ZL3/MTqaEuxwooeC
kZXTtaDoOxbJveM3D0DVbUDEMWEpkxDFJBTpy5UPrleDFsVbDQzg3jiAng2g3nDVClYLHTninRIT
Uq5CUEP8rS9j91udvdeNrhLbV/eOAeKcqbKiKntix2M1lrSXnTZAV6RX0UvFh87jZmRFa6MqpEfl
Mw+DRF0YO1JFg7wAiMOV21IYYY4VXCjipb7AVLKg/GcFjyofWQZ14yoCvuotFxjRsjb5f3H11yoV
XpQN2EeiFdNnSgYorB4DmVcIi1fUHWEA4QE0HgzeGvNAjk7BbNTjqbFMkwCrSy3p7D+Vo1rLgrYh
lLPGipBHVZcYsXUFIFaVxJBFIEArNxHAGAySF2ZCwCCQYVFZ+1rdV2O2wnDabllKmtRm7kPGsMsb
n6/A1BiXWkYxl7zDML3kS9X2uIYQjpVUum0GNQAcE42hJnFSCSgKGgDji42pDhq6HI5HPZzBdumm
UXLXhMN3JgNlqDzJ0ArrvVsFjr4tmZWGWmm1QRUoFLF4lELkmXmL+EMIi+H7TaIxNKY1M7I2mkte
PourPc9u8zifHAtfvV40p4+/tllfkYc42imkg2Tt/7xjL8EPs4omewuTBo9paFGHqJNa93wO77JZ
SOqyLXi9fNRoNhEoHM0AILcFCIQPj7XdWBQBdHYMx1efcfnGqyVGAVRub2aVVljljXEuqXJtcwK4
fFQPcsXTmwanfchQzDjIJC6C2dkZLr5YITo/9tyB8Y+4dn0V1CGM9hiMRbCDSXqzI3mRWxDPAI5p
/4x1B4+WLeFwNesZBicPvgLQmIXeLN8SkB/Ds9WHQj5tmgDCXqrkJIFmodFU67amAK0nQD6dcFnV
mOk4xhTAPS4bBNgXrsQR5+FNwZu1B43AK64+iZc56wt2NsqVpFm7+LJWQ80a2nqUxCOPq+yVG5/b
ZAFCO9tw9hVVy4rZumz1Zx4VUxlDp3bRyjHu8fhgJx1vHHd4oQa4ekjZP+OIbNvBUUrKCwm2zCE+
kTEkhmWu7KxmMJLe39oxtS7xg4N0c4cjlnSjdb4/dKZFo3Dxbl1nMxlx5CYseLWyNbQgjF0gAx1Y
m7Z44QruhSK4EA1tNGpjBde2LX1PRWtflsNt4Ee2Sk0MbhuB0eHd7ZzzTs5tRm12+GuyUOtaKXWK
zt6dFaaOakY1qVAB2NEGRx6vGhZEed2YVNVa0XsPwPUNgla6NKnQJBMGlhDJt6bshF/cl2pbODa2
7bGpQjZ0Lk4kRE1dbEnxhepZf5M5WVhBTF23UPcCZf2D9bnaoXUJGDbJHSG8MGoXe5/vr0oQQCIA
ryMRdawydLdKHXcNKSUeXoEAsrFIGcndPc8On/GUBAhY9IS45u8EIbSnD4KIWxZD8TwfcAMfuh3X
BCb0dYsuQsPgSyTHE9LXkWDfxOdNyt5jgyv71g164DxzUmBeDAOGwhKINPAFIE9c20IlE/K9LAaw
MJBPAoTcQnc84URw8RS3wlTK5hXrdd85hZdBaQw4YMMp5EEqFd1NJNU1DAWC4ksYHXUOG8D+sVWW
TxxKrCK1OKThh78NRULwWW65fMshJtuJtZk+/KugnuxlWGBtdhM6+6bOtIS8aygRHWTo5K2I469C
/HZAuhJRJyz60I6nzr1ZnzG89va3vwD6YpKxq4EbyCMkWF4ConiPsYG33Fd3mW39rLz4SNJGJC03
GzumZlClMSAiX0QIqilMl+ZI6kVP0Snx7iAgHmpPbzF1GOEu/Oho619nY1ukCH2qFiYwrR5PXjjv
q+D6QCBHF/4J1rrCK1yo48okit728d9wyWrp5cc0AQYKHARV+KSCy21r0NYGH3KB9qiUF5vjCqIR
QOH8WDcpEppELaHkqXUJy1lcawnHOvyTFWoE/KJWjSVaPxWgcxu+c4oT1T6RXsDViLBqiYoBAETK
uOoNAB5KRByq6zV20hhQqeWf+dJ2sQDXIevYgANq4IqQE1Q+Bhj1hNwSBT9R83Q1WVVMh3goJbui
4DilV1xNJkwHps73MuFwvQCcE5MAYNOszytyLY2LGUMI6COKehPEK0Y36w1XMNHkwyuhaB18gEld
YUz5B51g/RPO17DxjKZROkInH7y3+UxLxhCA/yZ3wk0yAFBqBONV8QRbol9xrG/8ZEg8KQPtuxgp
SpxEiA7riBtz9gM0vMRUHBFIhNRIlscQxBN7RdWUmXK1D7637mmAaZ6GYsfitAMKJT2BFhLAS3iZ
lHKPpFPDwjVkxgK31Vf5PQ0lkH/ipJd8yczy21k9Y/34QuDXsVommhSsEnwlHm48bhDPMOFLE4SH
xa9Rd5XEUMmx2LHU8ElTrkgCuOo+FuTMLoAv/gbSGN74TA3J9eNuxqlYaXzkeT6hEZRjKCUv1uQq
QgjlfjhWfHF6flOHMPh4mIt/wnl4moRmCmeWKKVNCBTI6bd4LC+6eTtgDqMzCEv15lQgfLB6xoCa
BPTqQ9q4KqcF66t1yXYVGUAHbKDC5YVjgt5K3oRqyNkzCmM1wJTGReqAoiaepykaJAg+KjiwxXB2
vC2ws18hIREE97EYptaQ0sULU6qVfyW2LTyY9HwKFMmJSxHf4rFNNqZOamMroCBzsG0fb1Arlemp
s1I4JfO0bdUUZVu+QkYexkTLYg1ZgUtwAUlUbjsRa4YmIKX1hStfKhNr8ZiwIMrWWbnLB0Cwr47x
Y8UuFyz3C4Emlhyu3/0XUkYPo8W0+bIwC+t7B1Q8ZYtLzvi0BaLqwNQZ/3YhqHKbfUbUIFAfWfNr
k6CiSkip4LJMII4epWUt7dpIvHPV6Vr+OQyDzr/3MP/qcoDzYt1XH1rNq4NIXPf0lD4uxbVciEbn
omYelFRClvbFpTRHTLCRgJF1ASTvdigz9PhuTCbEVuMQF7gST2lfbPD5Aivnnv8u3NEySuYn9hil
Nip9IEN3nKZCefATFZIr7jYcY7J73hIesZZ2qZx1sF03J/BlLJfo+a1wP1hFnEDUpXu7pVVxvlVV
bfjNbWKGllBRm99OsOi0EK1F/TWZhzHkoy7SC5vIr4f7ScVWmfhBInl/+RBQFOs6LeG8HUPccX/C
o0xxeWgzuooEiSuJirobnoAkmH7t8ZCiquLAfn9N69+KQgdoCO1moxQFNf1+9yf1NGtuIW1X3Zfy
uWmW5T2XEMr7atfFmkbdkZbHixAjdPGly/zvsl9+z7f2suFWyeD0I6lH/6QdDt6b6o/F8eWz6787
J20RixeUB6AJpnoZPGQ9jhtv0O2CPtBmNsZK7MuVpZMfUaeyRDvJiLs08/TBk+vT5tP05nWStoaB
l0ZbsLASd7q77R3NkFqLeMIwXJ/9DAE5eAEWgXxI2EEjoRayS/BGsO+phu1GN3Frh4J8x0IkR6RG
9CScOZCgFwE+IURbgCV6itJJoxNBYiqKw4DFT5SBL1Fwc7GLFjSCgh+OYDZ4hRyvXdADfx4BcsFq
ASAYwO8R5heqxsbjNB2l42GGYrhx76drfatNg56jQfGxWKIalJ5vbsrVcQrF2cye0H+Y6t5EGywb
jFG5s60nHjQZmSKdPdfBm/FfVaeb3hYv3Ev5H+IVO+Z9ND8X+8FDOj9cm3qY5OX4bKnYBRDXGIbW
5wI9ROWGW0vF0O6BJKcfi2R6VR+ba9MYuq6aa7/L0ZbpzNBCyjKuzvwBjXJmAqclVGmG+Y14jB1s
AWadgWuagXh3rLII6zsYNTyAcdsHNDOShY/OfbowvEADOb6QM9vkAbMc1jyHpwFxX0qbDFXc4bHt
KL6dcQ8c42V5etP/aMjkIke2XHhAKfCMBzzDjROrcC9ZQiQXHCHB6KeH0KRBUMheZ5pNxsfns9Er
wz6bpuyKsSGh0aaIbZeYB87xeun+Hu2MDr2+TTocJL1+tztOuoMxSspfo12/6G+5CDdcPpez/RYd
TCNG75RLhVmdpLfVrt59Xg922+tTvhOp+FWEYtwgh6lnX5MRN4KqquYeWmL3xHrDHCERyFjV6w+7
jKXmCN2Gv0jLkLmabT7k6fhNvj58zPLRfdYMP2X7zYfiuFoy9TXXRQOVO3Axao3yOy4ZlhV66iq0
VC1YJ6yzR9O/1GzWd+UeJeRlxqWz1eDdsup+3e2HX60EppW83pmFPy4vZpvb7Wn7NwrMb6Kuo3Pd
ggyLcQ7u0fi4EEDDySjO4TUw1vjyGHE8i3KEtIbSryUE+Pfnk02Kzh6hsxDZZmelYVnAZktpThwI
BFU6AhQHH6Z2XDvRYZuZ/pIu0ePuA8L22i426pSdZ6u53Qn1T/tzGijapXOKzXk/jZZwBg/GL4wT
tPF/gyobJ6gTNZBrEecLogyoN0Iax+Ybui2MD1+dlgPqjdECoPEDYKyvvJyEw5vBgDGcNP5w4xkO
wvLGiFOWGpEWW5ClkbFlxL8K5FvI5hvZZlSVoLCEV/kQKsT2SJ4OKShG63qh3CFnIppMmI+B57Fh
H3keLRJ8GWJsi7ExTDjOnGhKMRrgvGLkHPHO/kC7Av88YKLfCYFhEeNon1sOkpgKJn5G89Tv6cS/
+RnoRL+fovO8P0oHw580lkLv+93DrAc/0y03HLPcDtPbdLMr9le79ab3aPPARZjNfH+TV/VmroDN
aFM+lNNs8eMXgROO0+UjmP75FJV26Cmbru92qKw0MWzTYK5ghgo7VkrpfPC2SGFuuBtp61CuK3+D
3j42xehdc+J66ebw3GC/s9pBGsbpu/Q0ZSZkTcMZ9KJg9G9MnxvkAWVx1QJ6w73c1bJ8eyy3j8UK
vWtrLgdP8/dNOXjX7OuPrh4T+wWmcg3Ne2YadNHnuFO2cJ7pXFuz0JWxmHFZJAOY5ndqYGPZmXMB
gnF5GI2RfTK+Gq7UVwmOAb7881cXNOF32avWKsoD11f8ZNcmbV+iRvezOMB9UXT3tjneiJiBOnjq
oSAAUJ2WXAQyYwZ/yV0xLkmhpeeZ4gkdBHbxK96+BhGrqGTNhTkczW6WH3ShC+rFBG4UzybdZGq7
3JqsW9cIWDgjIJAvrZ9oFFQpAH5WAJhZ/PyEA762SQ1RaikO1IozYgS2w0ZNdVPca8fZ9zN9492o
mB+hgQDoOBmAHv/O0ps3pzr+j8OAF71yQsCb5n3e/NSN5UYNdeIdTtZTp6RhnQs5hXCIMiofXHzw
N0DHHBSIdy+DAkS6KWJEDD3tZjT+BIRpoXDnTVu8RBEJ7ewLwRRSgMouImtrXchOlMHyCWyQK2p1
dg1/eYMIEUSkSC6vIlNOAF2mg1cbVCkommLGcQBSKQUBvydm/zbLMmRxlgwGo/EQnif5Sa3vbrsv
uC09Xj5nSb79O6vRTNAcOPJfdXuDP6uX4+DP/qHevjGidg6bz7mtXawWi/v+iUv2abV8KnYrbkwn
qNncdP6qerDfyW5TQ6lytO6uuASddzpcHxrZ5f+X6Zf8CCuNkggujaN5/Repl9PmI0Zi3qdjBMNc
KS8Wg4cTmL9Yog2a/NAM8WgKQfMpPDr/MesCulSOpn81fdRkdjiYAbNm6izzNH+fbtd3BWu9cp2+
LdOXj+hjvykWvFeEpVDlArsAL4N3px2mWlKuZ+9SWxhmP9U+mCFkqQxXwrre6FjUs0cXMfYZ9ng6
E4SHSJK+iNrEL04mCAz/4Pf8jI0yeo6/yTz4UywlItinP/DBKWKUv/Ouba5QNgVVSSwx536cCgLa
G1oQ/ZYp9AcSpzUHAbMf+RipA98CEdQyhBqIVjmDFc1ccIABXsvZImgQrJQfWmJUBz4pnr+LMjS+
M7hFmSAIEEqpY5fKLg9FZDFV0fIF9ZJ2SAUSKYjjndQ0gjW0lW2gf24SgeC8ipABQ/+AGff2KEGS
iPJEPEV7oAeBMOhMqLNGFwtpyINREcKL0TOyeiabeHv5SEIPyRGjdaEaTnDwg6qI1Di5DAc/YJVE
CsxWKgIjl/IQCU9/9zUS/c07LpSCGVP0glf6/b85O9smtXHlb38iqgwYbL8dZjKZyXPOJJvkzVRO
dmMGgw0YbODT/6/un2yYOVt77nNXGaFntaRWqyW1WvKU5X8jFcmUd5smE1PYzqsLPNvxfH3URMfo
0KzT+kPRou+mnbIWSop4fT1Jkt/tpP4xWudTX5m/iJnuHlHWgbqEquaBhdM4/dc/pFjUyfVht38d
FccvljAtp3ftKmMlhkxs3HzKd+N7y2LdpjzGwlMIk8nntP26qLJvm2jnI/WUPh0mh4UB6k8LM1AZ
Xou7CbpdfHhqQILuF8sUBoW2EvtxwdDQp21DrSts8QVKQYjOAq6O9kI7ULCf1QzRWQ8I6+nyIGd2
xsBuNgVNDJd82kLmdfdbSCGM6e2gAPawj/5csobuD3OR7xd2GOIPm/fYYTjiZ3kgSI8j+dOrxxsn
IpAVeKt/RpiX+ziGMPF0xA5ONGJ+mVj4hXqmbZZPi/2g2aHKP3q8jspFcl2dTvvbtM6iGerdpx+d
8PfR8tKUMkfo+rCobYo6pHi1RI3A8UebV5+bEXtADS9v+lbLRe4HtveWk/s4YcU8QbMyCqAXo+p1
Njx9rVvUNJtelLRF6/tu/MbUJ0eLaGYZPi4319NJ+mU+OX3b5tM7I/XbuHllWt+fQ1azmgGHhD7B
5P05O/wCcWSKke1NLKCPyGY6ceGM8NaLWLjLLUFDJ0ip7yx3DB8u9wCl9F1uExqR1R6OM3/gmPBP
xFUmiGb+CCmzO3ADaQOhRD+x9KTzgo0CvQgBG5n5qjtcTpbw8n83EF1wf4gPcl3GfxOIQ+gXtnS0
wb37MtwrkPCeTBF77cJhIl8W5Ku8Hk3F4GNSHotGp20hSrf3A/bqqUc/CvxnlLUHYy73gISyk0ka
ZzwrE0cv9oAGbDu2GcrMH9L0af21ircZuLfKK7RqFYfdax5IiNdX5SDFfjoOp/9u6ie0oRuyvEha
J8Xptq4H0JzoUL2J1ryXUFFmcYVe7HyLuL89QVBn9U1djuNX0cYUV62baH5VNmhZz+f1/I86LqpX
cYWWpDQ9VV8X9aZ5XU15765ezuv76bQ9zha7UcYLamWdfK43k/w6Wa/yV/mQ4bYdt8nnZvq4YB89
y2au3+Y5nHZ5K38c23hE5U4+iH5XOf2bx5/j7Xh8HUW82+DA53mBcp7VDixiARo1a5QmLTe7u3Y4
+Gq6xtNh3cza4fDE6zlD9GCdrAKH/I96MF/ctTWJl6dhNVsvj0f0pq92d2gBR/dlEaEHCd1Lph2q
XppGogzG01uCty2L2Xr9OIJrR8XOuUnybfS7LkoYS2uWvGVCqQa0SJS1P6sRGtHQw/51ewDha9MB
HjdfokX7xd4Yi4aL3fV+sPsYbfY08maN0qN5Np41T3bKMDz93rbs2MXR9PQmeYRguOL0J3Sup82X
qn78OqjQ5zVF09GugbedTD8vBumfi9Xp5yJCb9l4zaCJWpbI8fzpfmwTlbX6ttnzwmrgcM8YYi0P
0YCQ9FMRluQqG7i0lbNo0BXf9IKOOJ0hPnFI0ilGMarDyxKE4+8yOKI9norUuPT5JpcRnR86kjBq
pKjwfVgIwqLCfBsZ0gQ5EpkSXTIC1V3o6Ge6M8nxawy+6DQuC9qkmxGiNsZ1+RZ3B6N4Tk7iTdKM
IEEBILDBAQ5NvL5UxsoEjPwNWpCdIJLiWT2AkL07M/2DWFJQd7WBSmAnHTyZkVcc8uLSNxaoH7rO
jw+9dwh8dkMcv7HdDuafIjDJie1Tzpg8ml968S7Y7WfbyprWW5z+MavrfvHgLoAcsJ4nAz9/JIbf
R3NOm2YIp5SaJfq5gvIpXDUihfMvNI3vx8rE1xDDJyVKwYKP4xIurGRtpoOgfVJFV1zvD1sceL/4
ORdp9RFDlVH/KQvrFSW1YEvVrGaHxo5riXBZEuFKYsB4ozg+4CKkz4Ioyv58PEuFVW1banTn9fQy
k5v3J37mbfvEfXnKVTXD3leRCN43UTqzdulBxE4bk4ONDXIDKyiWL4UFtxZ3CQELN9FIJaO2rI48
OwKAOlRPqrdpW/LBy2ALE3vvUgkKt7r5VXJMcjfs7aA0qKzIzhDEhhz2mB3w6b6VK/sgb2s4H7n4
kytLSY4cbdT8sPj4hFp5KsHicQwasEZxvPSuQC9ady2Ib9ldDAFvfFXTK0g2wlMr3peVhtDqCWAm
KdkShgkg+BPJaypswFtR1BGG/0RQVTApghoICkq69FcoEfQRKpBV3Wd6zr2+PmzJjE8ptMtP01sV
YC7CpTXjnrzzZLH6mj4Lc7mJxb5weEZUmCo8jLUCBNecExaI/Q0x3/WHo9LeGayWPuextAbIBjcn
E4vp2C/++QLzz2YDCbqNfvxZQRJXoeHSuqRLJZKjACJppWl78kQnC8oiNRaVJKfsPdHGUzEx+0/H
DlYsCpVh4QMEfX7kuj1cLz8LZpUMp8jqWSAAEXl5DQQ+Zv2dNW93M1MgY6pettBWROWlAFsq48un
AxATY8LhUbVCMtDEl2L2H61CBuY8L5RgTfEYuJiRbz/Lg+z6SgExpWN2ZeCiUkDoFVEAYXhoJ6I7
DXVGWsFqXEw+OEje3uluhABRaAGy0J4lFlIpoTPoeOMiSddyCgbC2sWYujWCzb3g5nk+1mo0TMlE
73sXRLUtYQOou/qevRs8mQJ4w16/rKYxIhrhs6rkpLwwzoKMWFk2XDguWF+cH0CjEPzDnSI2eciT
QUHpDi8GHl4tqJiD4BsmiiIAdcAcTVPDVAXIJKXykUU5+w4O1t7v0qK2VO9gXqCTDQd6EhTCpBfA
Duxh5LhIm2OKrV0kJtctdTrZ3Oe4hLZSQzlhEolq6xktwjABSZvgAr836Ujs6mqBqp0m8sYp0wC1
nAWFNqJxq3hDV8Nm/vEwl9vNBKdDSO/nHkknN0hsW0xtb/8lm0y8YDNlx4IziPOLw2Ay1ddtPiom
OP/DRp2JIwMvt71wBKGwIHokUSkfaTaCSUd7A5rufD2/AATwbFe44nX1iJ0V0iJ8NBDpaFBbb/ZD
Wq1hufnGWG8ho75a2FlZqlzL1W6AKk9hAE4+f4wZb/kpnEb3EA1E/DwtXpuHp9ryUA/iC110QAER
b6gxkdSNMsMiWZgmUCxndn0BGV8GFXjDxxDCZOhi6T8bs6d7HlPqBxQW4RBoREbY+QQmFeAziMLc
EL/hRUGKoY8MOYQi3lx0shqnX39779b0ZL/vwXqcLTL6Pkhku+SdsQqdekPxJ8uP8O3MvbionhXF
wj26GiWOw92ZCJ58hn0uOxvEP504qye9Y8OtDIPUI2NxDLZ/91P22F0CTnXqhA/xtWp5Qpk45UNd
m83VCSXLjpPmeXHYjFN4H7DfZYLZIKPqNEafCRY/6hF2U1o54glqE7+T/KPPJordRaUUQ0DHbWFi
D57uAsikXL+tosSUjOV8IEDDEqEfhrLgebGbaS7vHtgsvo6pIyrzFpCqEY04gNjW0iJ3LnfcNa2a
DxMQL6oC8JQu4LEQ+M87MC8PpGwHJhlNE5PCGY7G0YtNw2QSzYtmvm4f6mOVv4qpNjsF9rBcw9vi
TYuq62TNC7+2lXGOi0ryH9EUNb8ev2iQAEO68MrTFDV6pU88/fw36aome20H6+kIKb+GR9sSRA95
pC3msV3PZVB+jMvH78UOfdpN/Nneh2zH6WvLbptDwnizrtrCahTZu2S58o2gM1SWO01O/9EfWNRr
Lsxv3u7H+MFuPD1kVbKDNqRsJSwu1hTtQQeM4XV2eLS/3qNI+8FYV/H/trqwdQpEopuTu//F8W12
Vu4gWqJTF8gGTs39/RRNDsy/LNhl+rTcz1RYfNK+OOuQVSSnN0UMe+LJaL4gkwTyiRKGAw8Nd/Co
G9lYGdagPIOhO0vVSAANfTTTkHiEWcki+uB1SqKImFArkPSfcXNoRxzPtwfHo3Ga8vrpdJqMsukL
5BwcmvKxZavnfR4PvubpPHqTlu38Nlpu1zfRJkXE6/g4vW6bgseo04z5bYKg1ynZVddNfPi3b789
y2KxGf5Rbr/xZDVL5j2731VqerAHqAm39VhbcgB6sn05zlT3x59FOv9STU+cvTaoHS8PP+1EMz0e
fkbJ7puX5frTy0OO2nmV17CVt9q1gGxHlSAZ7ZKv7ZKHZnOZ4KIsREiOHwFp9Ttgq+8tQExYYDew
eTWvMl8QH/MjDemFzrJg2nKO/XjDZV5X5A+/sL4LS1r89OFdbX0jS24tHsMal8B29Yunj2p70Mp5
Uf5tQMhkN7mac0/oQuMaWEy45lHs8SNCLpATqdywKbWT5Uc1mmsadHe6sGeGTUAirR7Af0ybUZG9
xxcMJgDTBsEjR9jOtQWJgoJHGpGMHO5MqSksNu8eKibmpcUGhj2J8zaqbLVSPfn1CGJoUDBisED3
k935MZxwL8KHBgPFh4abxr1Am+Ev5IfdPXCZUKr9IZAPXWdslDQQHiLlWPhs0NjN6mB1Dx8/eIAh
BHcuehs/aBjmP4+ml3JUyXQ8SiLU3E9H43g4eilHVbJX3AyqdPUh2qVIUNWH6KaesIc9Lod7f4j0
HKM+NN/iw/KhnSJpsOeN6Mn+G49m+BKmKlN01u6+tbyCaWzUAnX/pwlzP4JNNuLOuZgoYz18oH52
9w+E52N2FFMDF2PbqSCzkDX9WTa3P4TJ5y0YSC7BZ+WnYCEYKnTsLYZ9542DsGdATFBQH5QXdMJu
7BwoE592dtEDP0yhjCzCM9BCWIIndlFPMXcyrdphFjek6D/Tx6SpHSzA13q9s2CX7D8djP2/0sr/
PPyjd0cjZvDhKEOW23r/4vCvGZaLUd6cqod4xFZ7y4MRs/aRZxOqKc+hINgmIe4X0dLo8U9/n8Kj
xtPsaztAgKSPvl2Nj8VpEVUPaY3sByKy9i6rScLGvMzMEyavTeQtQl7b0pqMf1W219vh42xRTO9M
nMMktRPOAh0ziiipEOUGRlT++1kxeO5XxECDi133FxROCNKbYA4kK2xW+RzNwlmbT2GX6VKhpTSW
ird3wmMoYQt2eh+sCS+UMTG7vpFOOEGIQP9jAQWwdLtAeAgJWDtgEX8HV8dw1cwqbMCJpTdBA+x2
IOwcKb2v759H+H+ephkOZMNoxMM3Q570fo4D4xWvwCwWTfXQbnLYpFleFouIDcntOtkj3ROj1DsF
E+ovg4ZDYC5ObFbz4U25Tov8i3XQOQMe1Di8rTkg+hrl2/nm/nQqNx/iFvJ4G2XT+Y63UZ4mD8Wq
yRIYubL8XrSTUXubr+fj70XUZKO3KjRCEGHHKwNP9uJxknKYx4FPfrrJd+UmmS028fEw2w7q6V/j
cnnipZYaUcu7Jovmq9ttOynuF0+j9WJWt8vTn0m9rjlmG62GS6dWZ2BjXhNhJPMkTLzLf+RViS6S
rd1PmcKTFsfB05s8eWI4HDh7Wxw4aypTnrWIYh6sPcTLm3w5PvFoRv4j3vAWR5IuyuvtibdA4DOL
E5yBqdVPtvtvi+GyvD4VpC/207u8rn7FgwVnWUdOxkxcoh2ht7VuvrUnO1Y/TO7T0eHLKj6U18fF
/tW4GXxvT3Ab1dMGca/HTXTdrnmyI1nCstijLfaADe/9cDX7sGTGS4AlP/EIMg++OHTRoJi8jovp
8iYa2ItJGey30eZ0wPlaW1OHajde3iSr04/lsFh9Kcrd4Mb7Jq+Rqo/2k/ambfab6/ppyWl/1i4/
F8W+eZ2fKKBokBeh9Vt7YGbxr3zZVJ+e1kn+adOeNhva1ZqzPK04bZyO8i95MfxdDBA6s9eMi3pj
z1Ij7hFNjj/TDHnWiLNJHoD/UNU8m1KM7XEce5elOEavEDQbvMmnh4hj0+ZTeuKBo3qFxHy6Ov7M
Ky4c5esWXZyj+H6c8aB0zMMlgx1PnwxS8hzXGPlkiozagqdD4jUXVIp4vvkQLUZo7K3L9Y2dblZN
XrxKxztWJOnyV1sMvi9Om/GsrHcjnh2mA8eT8jbas06J55DIsuFVpypePCTjyWd/QSSZIw2cjg8/
FyN6Z7DgGek1zyDXCx4maraIyJVLzlzb/fwDmIn8SBqhjYJLL6cV/TGsObCcs3CZPn6vy8X+zbgu
f9XHp+pVnhlxLavFVT3hIHa7PxWzpmLXMl4/fl2sIp5NWSdrXjjiZHSRj8YfThnAnvbN09vFaNzy
Mk5kDRGNkd+O36RbGLSSBdOcx7IG21P0ajDhIae0jdcz3mSazyoEhq+r4SNPBJ0mb5sy/8HbM38+
lk/IRu+K4VW0PxSzcsUhcDLm5LgZ8zjNkheWxu1u85ph1FydKPG6hFN4Va6eslfl6Pgl3g7+Pc6a
T8/phUnRMbsz1UO7xdoy02u+15rYyTtznwJF4TH5/IBVkTAPq1fJCBHHX6Lx+ED4jQdwTgBLYFSZ
343a21vIRIZveH4yBPuMan5iKJ0lMgccXP52aNd1LL10gvmqTruurmvYGV0xFMbUsunqF8YwbQWH
kngmCwr7TgjQAyByzy593G0IUEW3UlvgwlQ9vQWMLe+OD7ETolhMhxZLKhPOklIKV/re5MCQpH4C
h59qjwe7DvODLQS0GcSa1WNxGSqamOA2H8C6H/8OsbWr3cwHJGtZB8bDiAVcNIo073giwd31ozJU
5WwzyHgd5jxdkvTJ78XGqdaYfrGy5P6x3YckgXPFSiuzW3NeuMQgYxJfwmXCs+ctq+oBfVcB02fg
N8FUwY7PoBpKDh+qKimNTJrBosNjdu+BiNHAP5yIE4bX2RG6/tt8bzIG1mRqPG8zLxQbIZ0/Vjz6
OM4BCSAx/TAG1B1WAU+zdLctqLnqL84hLC+9uYzT0H5ad7t0WryzDiTqeWRSWVWZqmFRfcVMaUsR
vHlWM4rWDVdfm5Ad5dsmAP6u8sh444NxQMYL65zHmWFbROEFgwRgCsAUYyxQe5OsBDlZY1cZWKi7
VZbrDTRX38/YrSE7PUjUQN2FyQfsmGHF0FELekue6kZoAD6mhVbUwDjAiR9BW5fb8Ico6HxYY9+G
vzGMvqXnBj3XqcdJfwpUQY5pm4Y0swDGxA6QMtXewE9jW++PLEhgBxrFESydTDYggpXixJRcelyR
HSe5kFgjW/mSkTrRelBKhnTAbqfbioJlc7g+fuWf2B3RpDjvXjcMftq9ZhvaAO2uaviYx0MfuZGF
o70yxiRDZWtwMAS8pXpPpeidihnA8P5x2u2E3WShnbKplZSGCm2eZk+nIOZAFT1/O7M2pP7BBgu5
iTSAmR+yHCFLgKUdCbfa9D2EnpD51ePQ1LCAeOx4BfTz4UP7ErFrEQ24PqWGI559ywTiuG+vV18p
B3/AtWKf7wZT++JAf98SCuiEAhfR+JQKHzkDvVVz4aXaE2wBiksY041iYAZyo4iY3nT8y4N2wxLM
Tp6HiQ8fcB0Tuz5Nd9hB9ksTJ0HhlRsSAIu9QGaJELiw8gWW6tKDZTXSLn43/3Va25wKuqEqO8xE
39+MtmGSIoCMCFALuJC+aXfBExN/TPtcJ6WGjgFIgEQZtFkLsBrswE/+BtFzBMZH8GLR0LGSVDJe
ZOdYSQEk1JRrRYQ2xoOoPZL2MLseGkEawGSFypYyLda3uj/sTr7WijZZKH9MMsdp8AQ4lD8ZOSj8
W618yUsk7F6ah5FUwZ4HbIBpB7au07xlYUIAvCFxiz8zNtcEgqCz2hitIIGlcczBYrCfrncneymO
TMRUOGt10QMqmeYW9BYvtB5WvnV9vUBpMTwY/udddxyhx9R9KjRIIhFiSCkQzwI2tBnTlPWpm9Ye
aBI3wl3ct9xb7x4dwZfPWphPdybQuzwJOnatYfrNoQspEp3kQ+y1XQSPd3E06PNASOkn/hbqKfw/
hGjAeJCXwNYmISaM3sXq/sPYUoLO7As5yxQ4FPjDp/NmIhbYUCD0qxuMf6+iz1sI1oE4Pon5NIdV
7WeYcpaJol2IHgSW+CeULV9rLbvHCyX9ZTfaQ/vT/XjYHMlfPWzhfkFPnOo8VzdGD9MbUCinD5je
+8XkwQIcT/GITlxQNdEq4ZjlAlGTu0d9Szh+sPHgg1MWJw144AJJ+TQYKQe7pTC0VQJ5YFe+ts3t
ZTLZXQJHRYng1bUWIr7nIXA7IH0MepAVCWfdlUNSfAyNsYU/kno6cnuqbjehpmPuYdAlRBMU3jIq
HHy1IAHmEcgCGDFpedmtThBbQo0z8/6RScdaKwc9Kl3XWnc7MmCR3dcoQhs8gAEss+NuEx2xSG7v
fUjssRRCbBM58TyJ4ohmIXi4XKADoBUUfh4TL6yASHzMLnWXbw+cWTwP5TcfXJcfgAhv5fDCVHQG
d2EioV5rawaHVlEdnT3AwCN3pxrYCZaTodEnwIK/stC4sWriVmaYTjwtocc0i2doCGBKpQ3ZmSn9
TFADcPVa8q1kQhSVKlNkyjgVSwKdszrrDU8mMBwueHewTscRLZLPloGR6hhJyCK5M1TACbaQlWG2
YwdpsVtasENehiOjd5vj8mo0NC/CATuNGHb88j0LZSEXAVa0eSg/mQRSGUoFcMPNkBCXpwdm4okQ
BIE/CiFivGOQEdmRmFwFJsk8QwvBTlLBFzK3MaG4gp9whWBmT1dJ/Bbs2fMI7WvLnjjWBgYne3HW
l12Dq2/Ufdi9O/l3nLauF1r16G4r+Y70B4soOQEdmcX/tL7ZvbHwMxnvZbw6uizifx5TPqF0nhDn
Z+XI3wrp6TyDC0eArGBvzGS43BkeASMD5WEWX4WY03YdlAgTITCfCDwg+HoNiRQExGwMawfDc+kB
w8Jng7wvpJvK8LehT359lnJ9z+0ljJCgOt5Wf1GjePG++BJIheIbvN7InsqpAFn7Hgqg+INafhHa
K2J9ZIWFehHNfTynX+ElJquAh1tlAh0jlo964RYm2Gacgy3tcBHNY+gfUx9+soSadZ3pVcWPnR0L
QZyed6mOw/NDA6TSRM7ZPXZvosfxFV/XHtYU1nCk7xrSrH7OYGZ3BGWZ41ZusBneSNYufpXNqhoy
IAZWyuu4ESvXzyym5WwVsy9NiTrRCF3SlUtZxCVxl+IXyODtfuZ6rBQ+Q3v+DVkEORQMGKydrKto
ttBVVjdPIlQwGK0MM9KYk5DDu+Hr08g23KzQrgOUCbmR1nLz2lmE/iRGEhBkLlUeHOwGTfVE4RDu
P80oDWJXWHQ4g0lMzmLYj9AhzuPNGprkKpv8bY8zq9QDB4l3XACj7E0cA86nRXwp0xHSMc0q2DeI
1UIdpB1BuifMqWobTLWT3XbF4aFW+9BB5NW3Rd8EBpKu6fa4w1TmIGNSC+V9ESfPZ7kJpCklpscP
GVom7mX/am83nQ6ozh1kFk2ROyxVjgFG1dQ7HX8eVlxYoaQAM4EMiWu64KyBb7J4vfhK/6mD/Gie
bvH/JZvbdtRKTxmUfphvOk4sPd3ZvRTh4i6K5udwRFTfWiQ/tsfshAjditwd/wgosr9E7ytSJ7ML
pIK3npQfyQIHZm8RGCQJl4vljr/F34jSZ6YsBRnviXUlOKrhAOvY5jIXG+Da4QKUxAQ+OcSfX59l
bnATYjulRMOB9IBpcyQpGShb7KqHe3dhdsjIphupCFTaMmj8HjTvVh+4dso/OZoAAo/aoxnTpcvY
uLBiLoXymncvtUARzKdSVZELecnnzwi5chDbNjHYMQBCKdjnzVbXp6/8U4/LvFyy03YDqRnbhH1o
H0eyt93QJdz7zmuuJiGm6+3vI+JBdAIp23VLZP92jABh6DnPAXwy5IIUmD4Ekx2heD4sISrRlL3F
6wMVBVNhYEEIlpvkWDwH/uVHUfJzFFYMPEwcFMkTi+YRyMqB0r+hV84Gm+vHIA2fQWvp+APVxi6d
gBtYLMn8GnqAsAsWi2vyLFj1hZRkRkxCPQMPVM7EIsAF5DspeXlhdmNUg/Y8khHFYSIkAgPdCSoe
9XcTuMEDb5yMJSyQAHN2T/woH4iRC7QpPSbOUIKPPtVI0BLKJx9ZsPe17mugPsEJGnQdABach4m3
jVfHFBngv2NoGTHLdjOjcnoLVgRA82p41Ih6cjfE60lotrp9CxgUFDLE4dWxol0Zm8CmbHwIpNkd
YwUaHnwOIBA7dN2/xoYRiSAm5MP5F97kxWCqvzM+iIzJEAO3e5Ox3TuJSARML4boGkhkgbdfalCy
M62QZmknAySz7U5MFL5pm5O8OSHQrqfv/7LHSZbEIUu+rgpYKQwTSGRSgg/A1fDjyKSv+IhBM2Bi
JxP5EFswEpsgVY9aA6eLT9m/WR04I1ZeJKnChRJ8VHsidBH5JytvZo+twjAtGTL7fe27BFAqJVf9
XbjWqZlIJGG9hbbAGag06XHwkTd28u1yVEgfTjuSgwC1iJ6JCegrIcWGBE43TZQMckAdRNWIhD05
zQ4HK4la6E4R+fVVoQrYKccyqt7+5s9gbqy9/SoPTV+N4EuN1EJ+umbEZV0gce+eiFpxF7cw6A98
Vo+3T99lVU2EaqqMzFCLMAeQMRHp5yDt3sfso5mFqamd/e432tXSmOHQgUTE6pLabjxVZSPW4QYC
LOE6xrNxJbpKpSV576QNSBjDIqtvGcqMaoarESMnjhq6JJTFRzhJhKc95nalABFFW+ncuheECbO6
23wQoXfogisBjNHoik+Ae/OriW3MEzMA85wFwd/L45+PpDJVsADDLlBkWlsAKz1JsJMeSlaZfkMM
9Fe6PpFNEESwCjJtrFAKch7F2F8yKD22d8Mz4Jy4FweSrMJ8go0PoGWhZOhYdfseH6iqQ+hEueP0
NGsQShBmNyEF8Ly5VRdMKgB4Vt/LQUD76zO8cmomhAJsYHDE9xmd1LjJpm+N3gJB9wstKqP+btiL
XU5Mc6sV+rbA0jUHxQEApXu5JtdLIHY+x+iOmBLDqAj5URoVwSJs1qhinF2WYQV0owC00WhXRcv9
dTm14yor0Pk8p1+4jMCYp5evc2DxZZaXcuxNXh1a/UsxMWXp02IR2DI5ucHH8yYjJggTW6MQP1sO
Sd3HorunKGoPos8qimiQQLQMLivOKUGgtiqePBSm4zU7qyMNTacqhImBrqYZ1YA9cSQK3YwZ2NFn
1bam8pdE1FNuUiI6oqkQh3jWeBSsYgQKpvv2ce3BD+K4oabpGryr04XuVMqDdsVX5a2yVQ+LkmKn
IPV8DzVorVAqIRQHR/Thg4VQkFbVJQfikLMmDvwdt/gnrkxSQEze8mSzsfBjjumd20+OdjxvpWK6
7kdyUZEAbOMr+gFkRHAUV6CqgNlbrIkaYzMoRuABEgUb93TByBIqgtRHoxbYF4/xG4roIZXv6cfw
65jN8W46CpT+3CzWnGowayFVg1N1H78MqvNsr0hWiTPeACYuK9yrpw4xT97w8Kysw1wLrjVHd0Ur
ZGCLdqB19hdSpQ+Png0UM4npKoT4ZwXCoh320/jObseBfQDjP8P639bzdnCjPZduR4i0tgxnX4j8
88P8A4VdTheEE4Bnx68P5zPuJIi+4U1gPbqKXlFTrNQlrAlElPv5QURISGUNR9yX7a3O71ugH4Xe
ps/IrUYVjAh4oY9Ufb9hBwxyE9qa8/DuOPkQGQ7Q6uHz+4h9r3rhgVEjGiej3WMFGgKaU3UF0SZV
qktahYVMnEOyzDuWDTtZWaGgcvNO0ixOLjQYBSWmopzneuWAeZ4NaD8qSEmqpuwaUR1fr7KCX9cG
+/V1/Ac5EWgURuYPfyVGFPN5EDFtrHWm6A5OCQcFbXVOh/AhZs/AYzENnXh1oaQyzSdsm1t6rqPQ
ZEISb0u5qLy1ZEdxqCVNg6mKynRG1kaIg+ovjqnN3CpfF+Ryrhr3eYkBOPo2f0SViSQZfPSePEX9
SYCT/jHTtQ5dhjIxKII8qWY3F+MNUHirUftscGI3k7WTmDYhAmYoxcsihn1Aw58vn2gJe2PB5fgd
KUI1PStlKFOwKDPXlauayfxnoe6/u7aRjibjKBvH8SQbvRDsT07D4WC7fVy/r1emnX2JRGa8y0qk
pINmrhcxDrv2y+Kp3l5xiaOY7cvtr338eDsoOAds4vkHk9s8p5g0UySek29ptf4YDYubQxHdb+Py
Q/yUcb1ydL8dHj5UFZee6vTdMRvMPKsovh80xcN/5hZk0mgFzmox7dQn9VtQ/ZEuXtg50LHDnE5f
CvvF2PlkMT0W7EEOt7cPeGjPElMW24w9PLBxbZubbkJQ9UE0t08Py8qX/ekj2sw6drtjQKGWdLFo
JuQRCoMTE7tGAE4+7HgG1rjDNjpeZCbg1sXkGDDPfcAMnD4EsSaowgRj+f4ZKcYT03p8cTUu4Y5H
lGbZEM39ycSE/Z/L+i+Gj095jsLk93bLBiEchgkN20vjSP5JsiUXgi7hxBzOohPMIQV2TMSK1Dl2
3N0lUXx6hmP5wf5+d4fVThH99NwsnGha1/j5qLb9a1gKdT+ZWr6dGByedm7+XLpHBRgEjgO9ha1z
ylj6XUyCaErakKzU1IvSX0DE1xtavGPQnO41J9qLTunTWpeQUNRTMmPtCgWnAhtvkxutj5yDukiX
4FWD9K3Rt4IaAjMc4wpfOQURvhrKdqcpNsdrSx3Rzp92lIaTz85m5M/xlnBciWEcsJCs+lL9lRfo
dvEjIjuzYQ++BEDbhEc7teO/cR4wJ3y2PYfpu3IMCexi0kD7wBL4tbnwuLXS2JAw5RC9S8NESbD3
gwW7GAmNF+YKAW9Mj/iYziJnd67jI/FypDpbhIdBiDmc3FEYQA+i2yy8/IuHlu4MRj5qARgCKWd7
FVD0CSCbs3zNKHbP9jxAgZ4nwU4wJuPYOQAj5I4lUHHsoIQCZcHOWgETvJEPmMH9meUMXXhre4wW
iIBFzBmgAQpOPENTeScQal2RPBq3RrAiYRfgsqglBT7+YbMmAN6x7kDSgw/AOPl6sOXTA4xl0TwI
cqP3Z2KRT+I580eWj7/X++G6vDoVyfDn8zjtuMhepclu/RCdNqePacITC+mWwV5kk+xTdeJyQPWU
8azdeMNlkmIwvR4njVQWnwtq2+x1O+WO2B4tBuPmWx5V9O76o+kNrpdI5k/aT3k2/G0KJIt5+6pJ
H7+eGtj1ZnU1fprcbJPJ3WK6uKkq7sik2+nndogscLP+mJaI+g3Rs55zFYQLuq/rKntX2I0JHwHz
xUM82H+queRyZerU6whldxWiOrRVlHCYNWq/mJLL/IRS5DlCWen4fnyYvrULJ+X86UOZT98Oltwy
Z9Jrj2hLmeYfigVq3EfxZ3T63Q4qJsZ5dbsYTO7GWfq/vcRiRH0YRZDzeDqNp5P4pTrEpiqHcXxI
3xePk8OPdsglk2K+rF4VeZJ94pLGxBWuDvpo9aHa3cVtFN0UI9TKL7M//VZ0my8ePEmZxPdbJpGr
Mln9sl4+JzVR37yhUzKueqLw2V4BQt76ng6d5U+HT1EzeTMcbq53uy2ildmfaXv8Wbdc6KRjbPPc
roHa7RO7YZPuJ3dZEs1O+fpNWnPYtmleWdFjNoNOXB39+9KhqZq0ghwtlBYvvhcWqK48jczafQf0
Bfi0ElVc2Vb01tWiEQE3Zv9pVjFRUQi6Cb0P4IJdf4ZmsRDRZWoQZ4HeioJrQhMdxoTGmekEOdgv
CLeRtadfmEaXXdxPtN5pImfvUEYz8QynDlBo4olciIBAN7Aw+iEXhpZ2QIQLbz4RC6I3o9vZmcJ0
5K/bCWCxVX83wsjh9+kRTdxGcSy/jmiSjyhOv0T3pFAeUdCwjyvKw3jpNwR850FkEnNrihguiA8T
M749nYQvvcKB7z+zPC8uuGpsTMbpMB1l6TiJXjwD0XDNLdo3efa+WgxOg1k1Wtpu5mZSwW5E2+b1
djXiXqIh+Tlqm5k6i2WbPM2ipIyu09WWV8rjlV0za5fH+/qpiK6TExevFigDnbkiz8Uqrj+XMXpz
X+Q1hJqtJm/sxSK76pc/Pb7exLsv02U7c0blxD4ibHSVcv0vPdlDvu01Lz58ilbTu6qtbuOU17Ez
1CsPJ/fRPnuX55C+GtpqT2Zl9nBM/GbFpb790+CmatBAAGGzS9d2vdamf3s5wq6rJsv47XA1mKE9
ap7Pb+tNyqzfoF398WtSHr6UywxptMPPNuWCPIPVHpuwN2qqeHxfnMqPrDLum9XkZlFWHwfT8taW
iNFy8sY0vOdl8tZu7BrVHGcFOkHQwbFBa0ka3ycj5oFFnb0bTJblzGjz4qlyjcLn9tb9JY1qcIDR
imlDj2EJf8mw7TlALP1AxM6wI46Gq/N+jEbCCeFjlPZxj1+5xICHolrDk84piOXi95iwUHJ9ZO+F
G+Ya6AhaYrHBHWRONfJX6fXqs8pGPg2/IN1uEf2CmWXu0qLn523SDToQXM7FFjeXdaJUyiaJYFYR
Mim8F4AjZzwpYrGbrQdWaTGMPdtoYpXwhyI87Fd3i6De0hMjIzQdm2gclTtFjIwqufyIkyfjQ0Rz
jB51UhoQRrJStjJ7JxZyU0GQPDLvGT0jZE7sQhEmGOKaHEICQCeE6JexrFiBA0VyHlHw4i8niQEQ
HRF2EA1uZyYrYhSsW8TJAgUTIwg1s9CLpxhFxZymsS1EOJQMv0DWWLzBQdkSrtN8BYmzjQrf5sIf
miZ6SxGiunKK/IpyKlNMI7YufwXYgtxMeHBgohrxOsX1QCJ9gIFFAIrfkwmvSmYAErbi8MUhUzQW
02BruFavy13tA6QVDk+LHt/gYcHCOGN609UQm+QMlS/uS+AMaIxyVV+PkoCsVb5qCHQBKImb0HrW
Zoi0+iwE/H2rKIGZqJ56q4SYNAp+RixIlQx4seZHw4tZqlGzMnb6RdWsC7RVczGh4MMnrnvBOicv
76bvgbfnzLH4pnyzg8L6VFOzemMSomqEyaR9sPzvc9B4mmWjJM2G6OZ/oZK/LHcjHjBcpO/TJQ93
1CteIsr3x/FtNFxG16dmmUvPQR+tahZ/Fe2C1832I5QlmRaG6lhuruPt4sHTmJbj07EZ+Lx1zr5Y
sZpvc1i76bua5zyu8ozHWwcZuuOmd0WBQo50crd9RFPzOr+xJxbzwY55DpX9ZNzueF5jylquYfOc
p3qtDHtJaFwUDzalnYu5vMxEO4I9mMZi2cL9dZ3avgJYxKf7ghBR4RUmVI5PFqO2znThAxmRpyzG
eoGK0Ci7HpCfWK56hLDHgwMS038Wr6M7jCfsLV1sQ8zE2hhXmHaVohtkxuFADUTPIJROYPCT+EpP
P8Bb87wwQdMXWN2jNP4gaW+C02A29AQfhGv8GTA8RFo0RLTgNCz31ZrhtA7q+4UlmMnjpHAqjrnY
hbXgp+2Fguz/H2iajbMEpjsdDUcvXgBNsmr1NNnv0/ftJlmCnOn+ZrecTq4X+zhGoz8iYoYH52hp
wsIhytazYjx50664aZ6mq+/zQ7udLU755MpYgWbLtfVBszjOXqTlwU5bR7TF4VNRH79YFhHqumCV
frTV9q5OWMS1x9+TUX2/mKD62RZc5Jc02bvTpHm1XVQfT5ujr0HPEIFRvrMTboCKowAbNcPKFGYa
djmHoHneMNCxFKc+icKLuWcKBqd8m6Xba/F/dhTxN87ergr5VR1QEXd1vEepA/jnmy6az4y8+74F
/kKxQPdh6wNyagtGaDm8X5zsSKefC4y3B5mEcMIzoaOobxDA08EGCAZ29ERTFqEZZkCzIM+j6aEj
f+CWLfH4M1xzjAP52MT4r0TxxQa1M+bolgJJokk8HI/Hz3cimxMr2cV8l7yv5is0bzyyaK2i05KN
jFiaOs4x6oZH1Maot4gfeW92mf/wFxvrp6ph7Ygai1OJGgpnu/tMLYk9Ghrnyduq4dUJFuGWskA3
fDVigQ82t7uU3+Stlrs2q6OaaNy6TpNz4dYcYM4ld4rzb7c9e6SCPsF59mRNc2g6GRgDiKPn2MAb
7B0COePjGOOsjWSrQRWjYbAIhjdsykl+1hkc2yECB8CSiOcBjNT0s61QQ8iCKRw5r9R6kiNLT3jK
v8rjLR2uuVTTqc+ZokDOAvw/4sPfLdQmQ/StjFirsY/x4sCirKJBm5dl8j5Kpu1NukZrSto0u+t2
Yxol6s3alQmeo6UlSlZMG2DVomUkWlcfi5jXCfI1yjKUZsTuzmA4+O6zV599Op+8sZ0KT8qRQbtt
P1nqtJp8tmeo2sf9J9vCycv5B+NJbOvmRHiZZ6/HWXh+uM8t3Fftnt2kyzUXYgFL+GTB5AM/8MHk
wwnFkSdOX7ykP3Vf2Wa5zeFqk890PwgiA6bYRGgi3E6KjM5oXwGLbQo7F0+QUR3/QBzojWOSRdUs
aPqu/Xml9rExft64S9+EhOsUJgllQCWJwcrJzIVFfFo4PYfEaOp6SVa6OcywyM/LxIBCP/AR94nJ
RuP/PHmNIlb4k5iVaDJJX5CTcjvaR6simfCAL3jR1iiyihZooGSNOp1tt6ziHQ1eROMJ2LZGKeWA
ZXy7ffweHQ4/83TxcFplf45jbX6ds46WbCiueNSxRYoYbVb1xtgqu5w1fRuN0z9tlBaH8ZtiAQey
Z41MTtuMTa0D+2kswzmPczJ1ztGIS7SHsDsCnXe0XiCOnKAJilpQx9MxUAGNnDPSyYf0F/iOlKYu
qA1I0RMcIzXMWCAMSIIjoEq3LIMX6nakbK7S2QDkRVOSTFBGyAKOEAReYOmxBotoTTDRrQma6DDM
lZ4FER1IizE8sOxBv11wOQPfURyCfTo/GwyuYV7wfPp/YX3+ZjIaQXum09GI3zQxdacXatDK5WqZ
7dM6eV8PIT4odMxexavV4ippVxspuetj5AWnPjzWd2Vao+LJAS1OFjP+P87OrctJbVvb/+W7pzUS
SCAX302VVU4ttdSlTqc3aS7dkkAKkpAjv34/b+9ADrqcc+3WqFEDGAwI9NPoxwDH9gN1RKJl+MNA
7eIKdEmPUmRL85BGMZVmUD8fyXvEKli1PuNt+odqfcqBVeqY3Wz/rsRKczlTitQELBic8CpSWCb6
alOS0PZQ0nd68gLt8D4doEZPARywA2TQ0nco6eADFZNWUAYgTlpETkwfya4eWlBhS2y+ft/h4DlU
0O8ZEn0Hib4DUdGv5SM7LQECGOGAIZjp1ngiJMCJG+HPFrMSUP5upfZLOEAAnkBBxuEwvqqzyAcc
1atmnrwpRsPVv8JiQfmcPK/fRjkQoW9xGpFm0+9hSemz1QGbWq5kYAdsC+mUZE/1iLxV0oLVs8PX
ektmp+gwX98Eo7Dx5LP9fbIt6j/Ug5pJCe+suJaqJcaL5JXoi4wWaUY+p2ycEgnazlvIxjGnRtYa
LR61EHfr0V05RNze8Jd6KcTTo7buH4IYbiVuM3ge/gAgEIGxKaLtsnKovE3RI+RlRrrUTMswp05+
0HUFQBjX+gwiSyZK03Fp2oGMlgFt/gCTlx3SACCHN471ArQxrpYgSUGi+DHAytuOj31jgcYRSctA
kUMdLX0lAMWDE3mIHTgaLZTIwRFdD7sz0hKTZUz0CqInjfo5UWOkA7Tm6hZ83uECP0hLv1Obd11g
l66YIgDLDqDqUEzrUFyas5jDNd5QiFgf2XGovmp5xZyihT3CJP8WvK+yNkvmHiZRzKJsFFISOb5S
RAT1MYy2w/XkDUstClAVx+XbePh0VG632buc/JbPmvjJOeVpbErCspuYDF/kvh3+UKLbYpx+z0oK
GOfL96N8kd/m26fnT6sovTmMR/uboiFLWTlAKlPd8t10wRI497S6/QMoIVAcCcyZtzgClXN46oAi
ylR2k9VNriRZnj9mJEHRfeoG31z47GSVvNDtJMAX+eyPYVA8n4aH+wTSGOBiEm7j9+TRRbybPZar
CXlyqd+uvM/DErPlrx4DWOaNO82kg86iXzHS9+PCEYDZd+i4dA/AcwSotmTq7AneLaaUlt2WzF7x
4B7oxYJd6SmI7OxAOmrCHBzdeLT2OtvUWTIBjhnP91u5Gpo+qNVyfmSQrj6OJblwpKMFzVo67/Td
NK6OaX7nTm3CnvwLhUYW8AKutSgGWXfkcvp+rk61VPtnuAIesMe6NKw/gB+Ii97yjemzQdnNpduv
Ydp2pev3ALnY6HuH1oVRx7vS5Qt2fLrmC6nz8Rk1Xa0mNqWK+ZW5N3Lr+gFmOQ7ywcFB0M2XuMoO
Lk8PxHp1fy+i/oq5pOS5BP2G6SS5NtNSYOy4nGwGozf7fEgxtLSKBl+zCLvuzTqsyXQp/nIaVCTU
vQ2O2eS+3pXzl3FwjJ4Vm3L7sJ/tt8/LEXU9qzkF2qqaDNbx/Km8JR36isJOs+ivZFDuvBzu6Z41
VWDGmJKi8ftqcXiWR9vPwWj3bhzGN8dVvb8R0ymzzf0hPuYkXyRgHlVLheSaDrBjT9LX69ng3aFe
36pseVFiVBqg9SH1dYX9u0Ydk+4BrXT3LGyQgNejF/tj+oe0Euv57nO+o8DjYoq4gn0fo9U+2r3b
U6muqJWtHR5Wjl9lSYB3AeB7JB/sFlP0IL8rd+NXuyOLsOn003ZVvsiGMcvT8QvVGI7mwSfZ0uW+
KFISzffvonj66fI18l17huZo3iu8wV028MhZWY9kp47lwgKLgoAK776eMQEE8GHjCES6KTrHIDFL
1H6k9aM4vPNMzjsxOScpzi1p2Zxh0pK74JB8t5VFh+ztc9hDWO6cS1lNBiVh6JmRGYLBi+m4p/J1
gLLeQl9aLdMptqLzDAbnwmAhPHd07kLk+2VD20HLpaUmVMNYtFM7pZgggl7UpdNsiJYYJfIOrajO
+YrV+v60Rmw42bom8fD72TdfreLXA5PmJ3jL87HycDOOyISRhSo6tD7N0AUnDbSCO1GXhYW3npYf
HRcWj3beyxE/6Lu21HBKxPx0LCBQP677BaKeZyYz7/tr5qlDoIHf5evs/uH9sZmNjSc/7/hdOEKn
ky2cZHIA4czeFG+Tjh7BPjYd7uEPQqs3p49sHIR3Rl9Pwhva6G3tZrebpzs6PEVPU/39cduesnJT
3bFfv3nwl1NWb52YnreOE6gJ2cYZyfBvQQv02rx6WvP/HW9u6kKBKNrMhR6yjEqA1l89rb10/stq
A47qe3QJIen338k7tD6GjhUYBcfoigqAzZwCLFtE/0KXY7Rt/rDTzJeaCZ56N5NLsIg+mMu435P+
+Ge3Sy0qJlTZHQ5x0LlSbu2qbTiMkmH8pmgSKD0rvcn2Zp0eUI6LXJ3OV0mUY08/rl9RP3P7UG1q
0t4+sWyIF7Pi/ldXxDF+H0vKBTSLD+ER0+XuW5xATSHn7jZAKQDkoCIPyAaDy8ABPhBAsadk2l4M
/j3YylEHZTyuAmFJBfiijh7SbU6u5Yjy65NPWd78SPLZ7WKNdGh2Ico8k5U4TrLHcLG7T5+gOCSK
1fKjzFjlyEugXJTfSip0RA3rEeh9gpPC5Q/tjUiizmbj50tBEL3lk7VUEsELOtiTSfV3yqVniQQ7
9xzP72Q6ttaKuXs1Cx77q7iEvqhYpw6hL/LaEXgheJushy7opvRHz7d3T8N3/kCi7ZY/lat4ODZ3
M9AktnENHW+l6e1nbHHXc0dxG196w1R66spQme47a/kJo4XkRmoctWlFC2lZvYDAjuQcaj0FEdI4
Kju4CMxGdldO9i3nIEgaYXSethO7oA3gvR+mA0mwGEGuZI/oIJyaB38s3/fUFVJB3/EcpSALHJfk
hOJywqS8xc2kfsPjt9XFjNH4s3AXnsKJOBOz67em9c3vSt8Jkt+rtW5wA/ZbYnKmIuAIKNuSFCMs
4LKTjvrhuJTfke8xBFJl8Qb9LP1lOuJ0B7N5K1La3br+t16u5BpGcxMo2Zm2yglT30JW/skq7idN
eYrJJKT0zjjSYi66XsUd4mbeRNWSgMkdjjy44N2HoYrtZhiK11vqmwjVgn5Y1gx+hDNK/hYH0lJX
CdV4bbxyXpv9ZL0H7yUMXl1HwuxshN4KZ8xqiuBWTAF21m3l/p2WadKYp0H8Iszk6AjVYD55vyOu
PpqzI0Lfz7OCTy4bOZEWYuEPA7aD0b7KAo8c+R2zvlDhQapyc7QR+oA4bKZRSL/K3V+4ZuxZnaXh
nqOOcKpj152cwRnrAo50gVZaGKU71wF8jjjAJRkkTJHgeKHWkzM4x7wCU3YdXi+SbgAjYIa3DjJk
2vjLodHhR33jRScQNQWAgyuvCHCt8VIAlH7PkS6T/qdJSFbylPpNY9QAoyFeCZcaT1Ycy2i8mYSv
43A+udmHsy8sH2K0TKNXaYUbGEvodQBYRBPXgu/i5WaxBDJf7wc4FKxGD3Ek5zS8wIbI9tRy0qWS
6esS2V+Xw5GDCh9ZyuLwxeX6Jfhap8UkmVG+G6Ff5RwAADagwlsDBKewdL3jLdBgC172oKm0HIBo
00rHJPnoLJyghwcXoZy2mizlFPW8NXCwBmiAvHYpLTrR04WmznVbIGIbJOq8fya8OSE7hYXxqX3j
q7Ydl366Ly9CYhsDnHq4EGLvq/9S1bIq7uNJE/HLJ+FtfpgnfyOmXK5QW6BIICkJEUOk3L+iLOV+
/DSeHIa89+G6vq9jSEkRQVnKjFT3epizEVs8rLNsRTEkGL80QnHBWmyIA3W1QfWiTPeXV6j8Qb0d
v8es8NocHUvlZqP4EKQkXuJKzPUiJfFy9EpTEHv0vDmgvQnbOiD907UlpaCtQAHvqzfGOq/mIB0n
Hg4m3ve2ZdTKlQe1+EX9X0DDN4ch77PigZKI955tAhToQs+HoRfsAhROOICbnlZw0OHFqQS7ME7a
lrG1HMZohRMK4KQlDGegciz/qP50ovB7anApn/qHx+tjGFPmJ4wG1/JpM91VWZOE4UMRRdPFXZXt
hiuY/mpmLOHsdFUkz+pdUr+sspzXN5jEHym2kKKMTpbL22b51Dzf5Vip9OlPl+2xo9YhtosRBrJq
9EBB+c/iJiku3yjLxVKQUAn2pf7FXRG742sd4BaHr3bdjN9nqsQxCwbVs8MChQg2NRlQwhp94Ywa
W0s07QmQV06C55sYZ5EdVTLK53WBDkwFvrIZrvkT/PtDNJN1RsmFYIt4jIKhSeKHhEJ2RA9g3m0t
fpcP7qQJGKNj6wgXXfkMAi73UuVUD3V07AQZDHGwq+9dCu2Bj912vQwkugyYBsdTCE8Lb22E1Lnt
DlEQTgChIHG1evY8XeNP4A/hT8ARZNQePfgBu80dJTfsUXkcsyL5BX0+YRehYcPQXufBtOkWV7Ie
hVr8MTUn8rMt/1sFpZ9yofoke5tHjX5ynFv+dP/NtCCUUJCwPF/M9itZsWjb2sJLsGdkRl/N0pHt
GtRxVAOr+k614ZuvP7C1gACPd/xkeC9+dlqPfgo6LS1PZSlwZWYx2nx2Om4C8FmotI+lBZX9Unlh
sg/KcghqoEnObGPs+iP2HZ+CXehDvK0f97OtJuCApvkS5vuPdNicWghYOec7kAqd8OU5h1zN4UaG
It68HI4exWbaNAVAC3v91u8CFhxkl7U33t7/REy9NDYYTUF5iCV+PEyxO6RXoYbrebOos0k+eFDQ
Th2MWbmtYCPxgQXrrtlGr6jjY4vC/zRyjzErHBMXsgkqlqVUUmm2ZXUvPd/Pl1rVsHJ/n1WzL9UY
yWSV/ak1rnwp5BZfPWVfLibcj6KXclKnksnzaouPSVI0X//z3KCNY/x5+zPSOerRgi/e9w6owW7f
Cv0sg3AxxbHncmh/gXukset41fo+uucZeAOnBKEQi9XrbLj0N+lNEkozaGo8YVinN+q0d4ZbYJ8j
mYvAtDhRu96Kvq8U0RgJ3wx+e4h2WD5vgUcH3fMW0PRd1okOyeAHfccSWk/zZktJccHsyRZdUt6Z
lWBNHZ5ztuiCdBsAD2tEInYGSQc4ppXyht7vOeMvRKJxHIeThBpZo8koubIIR+EiqaezKHwIJ6vt
Q7xdUv9oPI3hFVQ7FZc7jYijkvpBo+l36llNTJKW8dZ81bLp7HibrDMUZD9fJ9CVL6RCRFS5MSsB
3fXU2ES12r+Lp7NHCddmCo4xvaGZkaCURdHLOo0ezIqOl1ISUj2VqJCkkuPT1F2VTo/XBrr28OvA
67s9ILvMjSh+NcwH0BYo7xOsuu+qxUsGQ+a97em9KH1P4r0jGPTMzb4eW95n1Gu0AFYHPglVptmQ
d9sZy3PIdT7h4wFZ+fYymp63F7GizOfCl4OulmwSw/jn2gvxBlN0sqv3BlR1FRjRP7YJE80sJQh1
bcD+Jqju6QNb5870opkW6ylgPAv6ZBgvD3j87wFxNE4HYRyFCQHc1w5Ow+Voka4nAGJFybI038ye
Z/jVvgwGZeqy+dWIQ/gVoodifTF6XwwPY/eKk1t3EGYT0zuW/SUV/ETCV1jgi4s5loJ9eMaVBKBR
QTUpUbwTJ/yUf6ij6EFlTPWqNFUeYfVeux9uszqU+XTLIwInLiT1KzuAhIPeQgjpOI2kA4HraZxo
n63zpbEjhMCIG7/B6ZukRMGS0TPJSSZAOBWzpL+XEnrrvwQF66mZpIHVh3o6ldwOVQI2nEjR9y0u
OjLUQoPolTtoGzSwq+8t+6ECE/jYtHzv847qhLGy5dD/AQTSNBmGg1E4ia8NiGU0HWaH3Tx8iKcE
qBUL4giq43FxlzdLN/ddjaiXT/jMlsmEsazRUyp8Zcfmhxblvcvs6RJbVW12D1m1Nc2xYm6pEvc5
HWw/6/p6vfkcZ7NHkZxubQ+wfjwu0je20usfz4z7tqYPVs8mmQnJxRsVVTLZU9+fWBP/9BJRLTMA
LSzxZE3yTy4jl7535zPiHVq+eptluDPG+EFbxyv0HT2OBu+s7Ku4FS4i/PMv7gBBH2hwSDhvgQSH
CicV3rbLeYFDp4Lky4tKmPKRj02HVv76QAi9bPtm+p7/Co0DYP4vFCGh8nYapeN0iOfjlYBVzlAN
Jtv14CEbKl5xRRm/Kkzru916WXtEyeWI+oAcb0uuEM/58Im1UPyE4BPkQIh9wX68qhyKJREQbbU7
0830NfD4skhxUcILQ+t1eYEtm9mbIBl+kjClNbu8HZvZ4WMyye8Oj8Xc8oacHlTTQhL6DXjwEBHa
Xp9OBzIAODhcqO81W6RlNGjoqIEsYjjJ4irrYOFrCu+7eEO/l3N6huGsRo/fkwY6sI0B0VK5rSeA
AIeVIn8f1i8AFPiFty6g0LYZYFoOwid37XAPCEAHB51GcBBbVedO/3uqcKkOlpyNQw/l2NMJIUaT
OL3S5AXT2XaelHnzEO/Q5FVTyvJWO6KLomwQPQtGaHv1ba+HbeTPM8Bcg/m+vMlm4Y84p+Rr1TQ/
yiG1BX914ZDge/TB2ZL6kkX+iK8DKEtk6hw/HipZFnOcAuTPuGJJHrEcTwnwlskogYqsCf+VF0Bn
CTp7HoJk1mSgxCk4fzW64T9goXU1YAKN8DZ7+ldWvHCeodMIxZ33NNCgXWtbAMmWaHc6bSBAUoSo
ElwI8TXn0kznoiGdeliQIiM0q/Y+7NqEDP0iYAGgAUJo6V/Xji4mlqkB+GBDwnBA6VmKr9j0Ipx4
tOzEKMcvij4LboiZoXK9xRmy69IF+85nsKviGer9/x6UoChxHKXxMBpNroTd9Sw5HvdpfnyIx02N
YiYZ39YR1R6rANAIRiRuECidhhUJEDALv2bD7M9wixbFRhdzlmpFfvxazrIvnU7lFxcR1ZVRqlT6
42wPbVmgbt5PYyyfotkok6fRy3w5fvHraSSxiH6oYhfvAtDwll36bN4BgnwDRpzjiKBYTC8dgIS+
onehHYBQK692bomCDjZ3lzaO04qdgIoLny6/GtNBP8Hhk04QcOGsYKEzI8BU+s15jLMZPwhboeNt
u8jv7GzncOPcR+TGWQ8kxjWEtswX0HQ6ZCc9beIaTqBT3iYfij9/DzM/L5BiVvkJXtPjyWBAiP2V
ISFtxvU0mh8fqJs7ex6uCKGIG3RulLd3nfG6HxHWxPBQY3pyU0+olHvArJ0WKB/2OMgGS8hQWbrv
9OkSiRL7YP+uWC3fyuW+GhLYx8VZgJL4OHvU9VVO8rtJRMFUjA04GFGn9zFY7R1W+5vbTB2Q9KBy
qfkSyJiVF/CR2Yl/AEnfOo1xI4RVVYExiaycLMfsCQZ+ajnY8qGziDBf9bQeIy3cOIFx8eTkawcQ
ARpQlh5enLiYzQGAYM8hBqUyYNEumztnagYAChynFayQTtN3HFho22WNwQ67vB2GAi5/K7L8pBNC
EzQepAnJwQbRcJJcZWNIil2yLYKn6s2+KUvyHwyJ74nq6BUla+Yv1gf0zetm+1lE5mroABcsss5U
70lCM7/F7X6KuWdMxdq5Kv0ecZavsSIOyxlxO4f85udZ0u3uczifvraJgriyumI2WRE1Y2rm4OwW
4tFQ4iLBGhejxMe6Hr3Q1Lsj/DAazR41/T5o8HAIPv18Bym5ASDnXz2Aud6Y42zAkiCs822Ih2Rn
OAMv+kAYp2lV98oqGwJKS1zEpR+2Rj6ygjmOO3HyskyuOw0PlkdSZzqpuKda5Z+HWI5b0CQAT75g
DmUMYENa1khlkzyaa7QDIsxOvM8D/7scyA57wKR3aB0EI1KsOG+7olHlgty4Rqfc8QcQc3mYFrFo
akmZXDUE6MLpqR5sINjO0wNvK29bIpF2ws5sJig2bWbHJX9P5QaXidMA13A0iNJhREo1lEDxNWvM
l5HCs9e7N9WO9EObEbI2qWrSFRZ1Yg2Xt+GmaJ7jh7O4KeZwzHxIReZyXtWW6uJ0tS2ysulrixxo
EHUOlPyIccnsJktjMg2lczztMLwjUt/EYfCXVjFUgaaUOgHgJWla68kfdodkAJdNUiN5Cf6XEWJY
lzbn8qZKTwbwIU3RutDd80WXuPe1udoAfJTMJBANy6kt2gFLNuedlwZYh9ZWLwkVdNJnFleHT7Um
V/Wt29EcOgGxviMotEImp//ogvAEBDAlcQXkORHodkDPlUgP7rlsbbi/LWK5nADcmqydhxv4beDO
OolIZxTYsYAjerXt0tDXgrSAtktxgDaCPn2HcfoO6ae0C8C7A6lzY6erJM9tSbApDhLWsFobeAIJ
kWElLHfuTAfpDrT4vsmfQzQcjF15wLdyis1BHw2++ABG4rPs4xkcEA3e+hFoLBl3kWN9ZE/auZbx
tL9HjGv2T9TUZDKO03REcp2Ypcgl+y9X4XhfpeOnN+Gi3t2GO+Kl6vJp8TZv1jOPnLocUW2IG5gR
3FlP09fhSPa9FWGbzYzQqd2I1agtRPtrpLRU0IpS5CjplyUCw6E4nlMcnRnSdfI9ngXpjbQSCuTN
ye1lUTC/ngvqyltwKkyHXe/TCh3c8uVLUV+BegtwW8Eyd+zKWCgCWEC3KLURY1oBE32WFvT8tHdo
vSPoa+HS6W3L9B3GRWhteSHvO0guUFjsNp+d93MSGPSWDpvLig6YtC3x/RkYBZIuIJ55G3CkByQ6
DkhagVXbz7+Hj+vV6QDJCy3QaIDzI/lIwyv4CJ6KcZAX8ZB1/xzuROqk0ehuR7Kq1/UkiD+UO643
ODkbadqt2WhA5jBc5NNxEFA1dZO+pkrX/uPZtXHURFhyR+vQl7j9vURlqylWpxGr0y25lKasKBq4
eEzVXdyUUGEHP2LsSFagET/2bKGkShPqtAd/KWWZPCarA5mM1rYmASyznCC/AlOUKfarZQL/DFir
rA9fydZ0ExfIo60cWpHoLSyqt/tm9rgf1PcYnQljQY+PCKGsTOmGr/o0/bQm5AVXuYWlR9L6WKlR
Qy0TswIHuni3v6l2BBuKPey+JWOyHjRF+Uy+72utypLJmDSsA+JLawkok9GrfLeK78oI8XcsF4zt
rbI1rdcE4RATJj/M/DjzXHAXrwpCY8sokIDtzC4s3LCKtS6mgCGsuoF5ZwloZ8EO19HSitSan7Ij
hWMAJJrHpe9b7+fYHST/GXk5zDjQ8w1V1hImuZez7FjtXD6Liz2d6rdTAipgjM0RzcJk2oqxPKI/
cRuJ1j8jz9LN3IfkcMxn6ExlOLojnjCxcxFOwl90n7+kKvAbGuOyYyah+c/vzHS6nb+Dyyfuf50U
135PWrZxfjOdFzrExs2wynm/Sq0EnB5EaVvcE5TWa585k8zG/26TSFDSIrO0QpxnAVpPzb/fJTkp
Msy5SRMpF6hM68zOnPuIoEJ82JUjgSmhTIzUlJeOpPVfwetlovVqPVPlHHOOgnNyAM7KhYyn7TeO
03fW2nNXX89gbj9bxkC/4LK8sVaX10Uo6RUo6MAIqJFX7sNBnlwMnzJwPGdLRwevsrU4PfFstx4Y
qC9gbgb+1vEAMPHZRQVkGvMD9I8pGaOPcGVHP1GlifzxaUmlzy+gA9E1N1n+s/EzXDaA83PNya/H
vWPdHm8R0B09lsSgA1wGd3fCbR3ZFZxq0zo/p/W+SwDmMA/RZiBEm5OiGl7OnH0FlKe7QAFr9eBD
cny7GCJGmklPeTI5VhCyyj/nhB2+u2goHLegT3Ac9D9Jfi/3jRXLtkUKZACSxO39UTtvA/b0vHa4
7RvrITCA8ABOrcmpeRoBE2r36VmCKl3kW7cKxY7Eb5YYwDl+nKRdRB/95i/OxfobccytdMbvTiXa
22GdyKUCG/4MtHqJHS9sD4KPXuy93e8Cx7gPm38ATvnFtBxpU6awYmZf8hilmfAJsYyvnlxdu4oU
YrAyHSLUrB/o6wqLKLJIhl5Wm+/eFP9ikvb7242Z2Z+Ajv+As+f2x+A8Hd8cLmQS97fFr+R+PsLZ
PS1BDxz8Lxn+YDAak0JogEECK9X4Sh/UrON9HSyLkBQry5r8C+Wq+jf5NtYV5KVZT18SY0bwm6S8
09B4lQdfs2ZC0u86Hf/brkmDGmelbB+9SOuseR7Wu2FFPH6D7bPYRC+yFQnLd9PZ4UM0y0Njaqf5
lJkoXUy/F7vJ+NZ4/BBBYHl4tx9A7Eq8QhBCKmLL0rkEBbxDFqOXCqAoJkoqciAjCKkNCVh7nc4w
odVNyAIvmb0JK4JUq+n3aoUGfHN4p6yy4RARIQ3nf1Wr5l/z2Sy/nTdxdSu1cVUU6V3a4L0yrNff
j8vmbRgRWBFnj9n0+KMuyV9DlqXXOUlYZThJUxG5zWdSKt5m482t3H6k06ozJOV687mqyUqyj/G1
m36S3qtLVpGvyUSpSAtdKDXzeiKbZfyyUTxHuNl93h3diffsDYFQ4Pli8D9N9B48BxhcNEZf4YSg
3hVkJgDLXEZufbMRB3qSwAnqUZ9HgiNucVZ0x1p4n/k0WHrF3r7jEjUjXPnq2jP1u/AMiLNPwfUM
trk6nwIf7RyVcdwdArHf4zXYrW3pBP9aHMo7yfNdCjLL6mjeClV1eMeMyexu8bZ/kmzKyqK7vfkg
2mxczmwslrnAZ6u3oweuYkerZZ5PeR0U7sc4Nr+A1gLs/ar6EN3FP6C2vFbfdDVROMx7cUkITe7W
2XTYuJO/AqQr7ZpNvH1TyEeHDyllCngLzs1gW7wXvfOD7DJ29I6MMRyJm/glp+lpUKegpCO2Sr5Q
X5WzMw1ejF/EBeKkzth6mVEnE4j4nzm3yQTiMgSHxOxXrMOWr3HNSN45e+xbmGPf52Lvx8VO49jf
NvfTm855mrEwQngpwcL04aW0Wm07J2a4lkwtOzbluvd1wsQNX8MzMx0JEraSDynB6Yd839vVh3kt
nSrDuI/UKs7A0aGuht/qaHrj2tRT9CCLfYkVlhKTVh0zH/dyDQ/LYzA9M/FI7NJ6/7ztEFsOCozn
t/Ut1w5KpUSUMNYf9RHatfsxiI3Zz1t+RvNltuJHtJcynM3fDAPpZB7A4I/VP1//lHTsOyiUHs7D
xkPTwjR65Vx/kE6RZ7fj4Pak6uijrs1TgunYmIK285CUvMNczMjxvuWgvWR3qdAtqttS/J4uLQzN
2y5OMNmgAnNGCvaLrcLtwCWImOSeTjpiiDJfgHScYOefuGT8tLzF5JEOk3A8GqEGCcMrr5ymiqZP
yfZpgTF0h39BnUfVTTWod6ubOFsePq8OeeO+0FcDi5RFZ7U9vky3JOrep+spZlVCuotZubxr6jWc
YU1IzS+uD+ckC4b/hFs8dYLgw35Uva4DJUcbZX8qZluasbTYzfDOX1IKHZK8H72Pk+lDvSQ7EgHX
BGjgCLLevVP0fI5FX/bLagU3XBHFPYGx1DAg7DjKsVDnGPOUE1Ksy9Kdo2RRiF+wI18nObGk9gZb
ZagrkvHjOG0+yPqvrOxi8rvVYVFN4KKPkuHOaSB910NC7H2Dxp132DV9ozUQNPahYEZ47dI4rl/G
T4SddoSXAfRpRWHRsk+IVLSsfn4l5BRCqtADXJTFZLo1q+inEcX067F4Phft80McZR6uY4KWhbCv
nbOtfSZmc3rNWogx7r/NOWZyq6KtaFAc2fqVW4hYWzABfRBcfc9K4jQG3HXaBs7HK96/4bKwGJp2
yO+8B9aDXvR911uOOGXws/Jz59CJmIJW56TNkGx2cyieKwqcKcxx1N4Ez6zH1hpcb8SWsHSk5OKg
vyf9lG7hbUHctkjjF+k01FoTWlUJc7w+877md3LOH5l0p/pF/W8577S/8emWUoQc59FpSSjR616d
TImKmO3Lx/Q/sj/rBIXjyML0ndp43wDZpHcICjBE64SLltvw6vxmtK7G5TLdz9ZvvKPiFr2OfFM1
nS1m1LqZo0vb+Xsx+9qSNsAaMSJRXkQEF6nNJ1fJOvOgnh45R15zdLMvsjiK4COr2fPxNh/dTw4z
MkEE+8D8q09j41lOcryhnK90wWi4PjxblyQj10XDePg9OSIxVhSUwcRQfgtWnvr1NEHW4PszJFM4
IYFKoKccENUq+FQEORnr/j0vsxdFOHova9ogIDJfk9eb+D0Sxb00BdNi/W1KmIkMGLt59Xy9jx/W
vEjFfux20eOifqmwYUv50N48mo3TfUklgzciHvZ1XFh1gg+u0aHlLGjP1mtv3awhFDwl7xayGgbT
capAe0qHBSBzghYgd5A/k5c4dg7r9E+mj7Pxwg+TzmhbZDeTA+OlwujyvAjfTYcjn2uC/EzZ40eE
Ne93q1aJ4szfkQVEAkvoQw06TOoJAx3n845SSFFOBdj1MbRsoIfv0kH8Ec77ZewzFIhn16HfxYFe
CONDtcy+kwuEA0Y+1Brog1Xi15bZ/4xr+3JUn9k/G18rqSb3fG+nRNyPKby9mLFbBDMpx2Htl/lK
AQjO/B61fjJpiKePBoNBEg8Ijoyv/Op2Afnu47KZv6rjp+m7cIhONX0axvfrxVNlfnVnI9J0fBuO
yQZXz+ZLSB0B/UTRoz/LsEuHT1g2ygRpOp+j5jV22E8uHXU2J33lCKdWm+F4JDVp/NImobbGXVqw
cvSJNqMXimGyuZLJ/mOXGu70JJqOl9ov34ByNjCF991peDjguHLeAf59rBAhIy/cF0cjP0if4zA2
OrS4Z9JqCTJ8/asod2OkPQZdsAhjewL0M/ubsz3p8DqZGsjs+zprUvY8fHu85wycUGULAFK2czD2
XYNWDl9BLezDodapeL2/n26UrAtaHn7xMz3E9R3jDyf/PYdk2raEFO+VUhnze/7/Lfj9QqScYG2O
yNaVkjVycOXPV1bEWidPm6dX+8kUI8OGt5hmuG+HAUGfUUjCQTOR9cOyAJiZLuOb/X78qlrg0mfD
9wMSoSbp6P1/uoSVqxJs6SoVxCkwFWQHzB9zIm7W5dt0vbvX5eZRUwv2PK3c2fNR866Drg7EfoYv
hzWHsr51MjyrnwWfvasVuKjm0x+jP3fL1qjmdLglo7a67emvOshPEFDz1nNi6ups5cF1TbBFcF+S
yR5qHGTOW4gPu074AAsBEqsHIOJMVgICGODA4bBy3hfhM10dYOH835YiTvvokv7z95TqZyFgQEJ5
YlNILJImOChcGl+bp8N0Nx0m+WMcq/hSQMaQbDDZP2ab8fCvZlhk9+QP8Iokp7HhgPxNg9ngtpoX
JM7dQplwv3khryoriFSFImJp+l3+MCkRntRtQn0QYf9SPdb1QkkuYzKsZbiQrneU91jnuP6ZRq9/
IN1kX+AVSDyB8l4qvVt/q7gk0GA2Zp2Bs01MntTimwLJST9OBUGWISwfqois9Ojvq+D4oyp370hE
dVdsy7d6FPkHKmmUVYclZ3i0Jb0qX0OLPdV8knAiqM0pEKXsvVqprNcea3Z6DW3VwYv0zgRUD3Gs
79YTgC709ByAoYK+e37QYb6H7b7jkE0b3S+f7i+SwQmmTdTwjiDfjly1QLk+ja8fOGdLCDOoQU1b
r0Qjp3n0B2u8Pj+n+TqAA9xDMnsfJM8UPI5PRNtvuo8JK3RcFyQxxYQVJ9EXMTZgXe/S6JKEty5F
WFIRKDX4I30D/xAyTMkDIQbBGMvAzRhAak+y6yI+EosjniOhlAYQaUxtZlhiGNdq2s7zyK/iSHuV
x0S26GqyClgIYDCJOtgL9s+e0vvwsuhDi56uKeBbiosa2+Rjl9XNIFBeIeeDtGwIhpL7QXVadUzU
P+VFlr+HFgrtjQE+lPJd3jC/2+/JwC8ElgnCCumPCVBD/a7o7rPstU0aR0UwW+ePxXKzxC+JrHD7
5Ta8Xw/arNmnEWmz+1zJ9xsNwec6O3zMRsHqhsTbu5tyV37L5x0m93MSjHqvOkQKw07xWKrwwDSt
AheHKZiagJkkPVZkUNGAlTPcCOAnEZis0FKjC/1sbYJR3gKvmfeKBoBO63ehf2APrxjxgo6LGuqY
5hPQ9fWo48MZMiggTAl0euEaONZzufgggcICGQEcALCFyh6KgB/fUEzRoeXjAYHetp/YvjWmPNF3
Wz2qZneqxDK9czYaJj50p3z6W7Hglx8Zl/oknOBnMxkqocfZRy73681mMCnzV8XsaX5HruIxQWCz
zYukCkKXCPoR9XL83jLSiuru5b2YHteYd4PJp2hIVY9fXxFuUKJRikEXSWGssEO5Q8aDySddWmQk
VsSRQiGGecT/bPLaJJH+vo422LT4sN538kn/RDW37wkEYpetp5TeNz2Pf3k+tZ08iFg5yeqJlSiV
q7AhgkbgaPngfH+1ZqoXHTPjsLeiG60KQk617ELAnJ5cQINrg11gpHUdA8RFoGArf5ERU24eh3eh
2WbPbHPd1wcQ2OrpA0Hd/yCJ68/y4TDEjTamohmWtii69qHdjY7UKiyeHis0hM+q/BB+Lo6T+Zs6
TwfZzW6TT77rsySX4/ZbmPGCTK7VlAwKYbbY4PIeLQj6BTJwwGYm4ncwcEGVM/nvD2mSuNpR0Lf4
sA5niflTn2aNh+NXezIvkBW2nTnMsJXtm+pbsScOm9IzMRk+ihDv/hn555abe/l61A2agJhPqBJl
i+NXZYwZzgfxzXh3tLQfUooTXfLBnqKaRC8bUjRIIZBsyAWCZlLlP8pMbrmvScv8KEdcyabyf7n8
3QBiT8sdHJ3mFCWWwY7H94QdePPNIZC+HEbSVfysaP6C1qAzrDLMUK4MNFVkfwnwa5awc5j2k1dH
fLeOzNTDCJSGtL8Ia3IIP4G6AbyDt1r8I/6n+ggj7g85t+9cUUQL7eT4BSYd73IOa7vjChNzJRun
/IiPIT+IjraZIl3zYAL0pRTtbJyWeLCPw+Gzp7c9Z4aHQ0Q55TzcCWrzaUI1cXIktxaPcDyVRacn
zNJvgpEM9nnOO/08dMDJ68QHzoVFmY0sQ65BQ+/v4j8TczdwEg0IcMpb8x1grGWGtfGMyXc4GRDs
+6KXIE4svrNFtPOfGSUU7+eknxZ8z4+7e65rcxlyR47R/p7j/4IGDEIivzCxEwo6HF+vEZ+a2WSF
G+VjMa0qcI1kO+kIl7D00Cx4ArzEjDKfhpF4Zb+S8m9FxYMxxm+0+NmSxEzp0zd97bqGk0+zR1Kr
fExT4ntn8z92JOeJYAI9oe+n4yUKlcIPoBGWTQVrgUcyaurAmZc7qdBXbX4DuWM5ZweFxMpdg1DU
aIgvcxicwz6A7Lti8JB2nLEMalU300G2hVV25NYEOGP7wzjZgii1XAEmjrms6K1sfS4yQuH5Vv69
ga/+e5sBSqwfYk/u19HgYbaS44p8N/Cn4EvzCmh//1V/ZvHDi696pXgq88WkDoNs8RhSRADPqmJ+
F8YZLP7Ylq+IINaLfM93r8e4kGRYgPYw62zqtMqMP8RrB/gIIP1Ukx3kNvkeHvM7lWZMcHxIMPFE
8+3tGjK8Sz1FwHoME9kvBE2h8iA70ZSbUKs64j+Ei9Y7brXp7fl0+Ja+/WKpgdOmbNRn0prFVJk6
iE8pSnWmEtVz8+n4jlcthIEjvqlPhRb+nYS4DK8ds4XQsvF5MUrBtHvuLQbuH7Tj4VAJPimbd/yj
sisk/rvyJL/6tCyVY0UPREjo15m1muF8uDquF4/V02RySyHQGNlghjPnpG7dpPsR6RPSG64wChGo
lvmj+6KS8n4DyhKKb4k5qTNc5LzVavao+sJeMhdVBT6eXeaHsp+Rz8o37b8sfTZwkc/p37JngnxF
x1FHUNR90vLx7bRvtiD/jmJAsERLisVHpCOstO/YI2ZrqXdVDB8Uai/q7lWt+ZD6fP0CESRl48Od
qLyELtcKm+jFLt/JpS99MPcXs08oXPxnVpZffbYIr+VBOkpYXKXXn41VV71twvmrdHycvIoHs82z
bBvnbxN0H2beLC9HmAhUrxbYEOMYJ6A1ydP2c4SrdAF1juZdoHV/lQox1qStwUf4rnoCU8LF/K5G
R6kAW6nm0s3ovj6uH7Lx0zebbpcuHpbbxXtpQquGUjXZ+P2aSsty8zWifzE3eMvb0YdWnKTvOS7T
svG1KbHXiHHRpRMO8JRaL1rfQI5xmW/QdXb7LKgmrTMDh7uuY7/VtLdFoikYuqTQ+/1d8bJ3tBVd
9wQ0Z6CT4q0GHCEZ0LrA3inyABa2TgqpRxS+Mq2xAxWtyP7qQ9NsCTB8mIw/wwzMb9MBzwd4y0g2
gaLJKUCid2iBN3Zp6ZsW2VRMndUD7sCplke0+ZXYs22rFMciJWeSgff/8YJwKNd5TG9ZVb74/v//
HyFJg3gwiiieNh4TBU5Cx8sV4W6yIs3ucTZ9o7qP5O99SZj4+yJcvk23+/vDNHy52TbP0jFUoiaR
UkSgJQ5m+yB7jBarD6sjmcmw0IUkzN+tSQhxwEsc/3OB0GnmZRwOX82SEbaoJ/LPN8t8brlGTiOK
I2sK3fjQHKLbWRTtiEye/qXb2CX5DOe0nycG3gA2Xyp6HyAT+A3Jp0q3FyK8Q+ug5h2oER1v3e4u
oOOQbwyFkDk0nmdNMoteZ9Zz2dqFC9r6LwdJdbu1ZM+YOCJq5rAJ5GCyc2GDvlOyvgUInSmxlgSK
vIWuGTgp4wx9BrT8qQvw7Wkdx8Wl2EzFBMEz/ZK3zqoAK1gV/fEbSpzy/x9KI4Of4Yt01SwzAbCU
spCTKyEzSg+TySbPnx5j/BzvCwIvngV7zA97yrjdV+V6/SpdzuZ3cTCInsej0f5ZuVrknwVAp0sF
mmFRYlM9zLPber/8YVMUIQ4rdZ4Nb8IpwbwzNFZFRsK1KXYOvKNQS0+n2L5mJOnboJZWQoEl69Hd
ev6vvErnNzvc1MuQmgcJwRo/31GV/1L86fR/H5AMe0jdwLxCp18/U7aCNQvQBuVzMEoNcZRykDSb
b+NV8kr1t6229ozrnmSOwz4H8nR1UosketjV80eZry0rU4ZWmgcNU9KeIlGFGcInyQdVOLteQhRQ
p+Trw21zjAhMwimTJWy9IhnC9vAxr1VXDuTj2OWvwK4JFDt+QMDpgxR9x3cdFziefgVz+N9T61af
phmMxNP2mJHurQQQhxxBfAkKLgnyzS/GMIQDYIhvYEaLLSaN8xjSpboPRasO8yUW7Tk8SsX+bIT2
zVD7fzk71y41lW3vfyLGQEHBt93pTtLp3DvZa+WNIzt5NioqKirKp39+/zkBaZOdc9ZZi1QXRVEg
NWveal4o/eA1ne3wl+uWbfeKHRfCG2ohL9uYv/AceiNl2xT5cJt+3lsH1EQOhM36bbVATkukvvY+
WtK/24DUQt5LOwi9oO7859XqZjnToeFZOHFRlwqH3K9YpA3DcqESWrgNieCjuS+Hv5P52vbcJRyD
NK28bMdomSuKYyWhKf+NvCB9vLyM57/CUVPjPe7D+qv77/G6l07wqDvN81K+Cx1C4gfod+U3AmEj
cfpJhpccHfnMq97GQQKfc9qY3u3G8RuGvRqvP4aPqiGr2wjXbWPJwWlX4/1zUQtlBlbqBNFGjr5W
ma+nuJ0HB0StmExI8UnpU44VFG7ZJHyrux4WGov8Itmp+BEO8juZdsknO4RihgJHLN3KAhsX7PWU
NNJAgZgW9Qh+fDa6a32uno84Iq+tcrmxmCQ++8pgBVDx1UqFU2ExXw6cdERNr6C1YEa+DihaoLYo
lIgWGGlo1/EJMHEAaXQvF3UObj3OCDXsk6KYwJBfES7oVetb2O5pMGOawFYV7hNI6cufduaQ3+Ul
Pgblq0Px8Of5+50CRLNHoJLBBPbiijbhRLA+VbNR/piVCza8Bzv2PYJBRraCRX6/yEbxk/Dpdbei
QgteEpyvGI4nt6QKLV5n+4wYOOX063rLzvlv7kxz1OJLvE/j5VMaU58RSIDNSxtiv41HuO+NfuRz
EtkQk6/csnu+xVMPt496hR0tYWrFmSc1bt0Evixni/vzNvkmwDhGTYLJ7sekrDxmH7RPCQC0TLuf
6YodXAGHAhBeAhbUHT6cJ5Ku0jSWgoqNXBkNbxqI9ADlbePbBrj4YQkg0LSACstT+hMYAnQcqQBc
fkppmX4IFQDciBPnj2NNEA/oRmXPR8q5IdrBMsBSh2t8t0VQ45Z8rmIH1ZicJ/ICRthYmmsAScDW
Y61bppo2AI1SXw7wc6jj+3ELaIgPBSFlINAJV9O7KX4bprhxuyF6cdhg3COVnYuV6o59MU6T/Pkz
4P66Zc9WfYpd0Zitd7xir9xjUPHMTwRqXD9a3PU4nE1f5el5Rq72AmeROtqlL4/bXeMhc917ulmQ
4JboXmFdbT/HaL+JDoCv0XK+Zw9fDFKAhLlIz9/reIv3DMzX4kx0iyRkW++Iqk+L4jJoNgm+shf/
IDMQcqrehbvJT+nmZSKrLT7FICin2DBZwgnU7ml93hPG18M9FYQ1U9aQGMV7ORuRdS21NADKfJru
EJqi0adgP37U6yiK/BoPwwi37YQQlgrPordTDidtEqpfMkc9RcL5lhm6vCdzA4NTsh3MH2d1KDs2
or8c+muBFZGy18tiYNk4P+OaxoscYDVZs1rFSasWiLEUzantnjfGTh1XRAVf0fmX8b5hk9S5S450
ycgjU+rocM9uCx30GYWkW2U+T3K1JpjszhG2sDVgiKvPg25grZ1R9DXGt34jpb+ZD6Vu7T5AV+ku
8Qg6XMxymx4sXpY1fKNZID7zQ2gUNFwWMWDd+uH8gi9jk2WoOvfQbZsCidQpaadkaTdW/Y0df2NO
4xo5rrIuE36d+jk1sUCb3MkFX/LCkpz7Mu2tVKv6sqbk7vXteviGanNnq9hTlnhWsC95Z0tc2KRF
2hZ/Sw2ESrS7lztkwU4fbTbQx4UyKt0Po+4H+ige729LiypHNCqTiBy1jacj49AMDHP9z7jkN9qp
Yah47eNJiutBeEUEk2U6HSzWs/x9uN0U2KLJfyBGqQgj4z71lx4FmsSbcgX9U0TZLJmtb+IdAkpO
6KUiJibkEhFM2OFyi1KTKmNclRHqzex88ZfHP75CB273kqctm7NnCLkTh7AjNUiCtkG52tpkD73R
ujTqTch0PgsruKNsTs0I0758wGbfCZsW2ZX3NpTM16CvBV8ZvfWEKVGzONpV4qeUxjoD8NwpLTMA
Lr5IPwKFEKF0c1ymyaVjVOrC9Ai4DJxVkryDcw6f/Pjfh0Dw8Wz6W3ClHZJjtAX9q5Df/2XyydQw
nIyIAHmdBaY+jongNhwusf0iZVQ1CNnBLcbHt+uwmfxLj3BCsuFNvnidlci3a/ifcnP4KwwAlYKg
rjf1GJOu+gihEAQ8v69cbT5o66YcILHLsqoMYX81juRkUHYejF7nY+xTcRjRxou2BPVVq336CiL4
UBR8NIjJIsBfs4gfnj8CKACVN6S6Re7Mfk5cHDceiLe3eSn+2HkcAIZJHwql00ZJLxxblNXW+9DU
1QEVP6XF5dwmppLBjdCvSbkdXu0jZ+oCHUPXVBxxegW07KdSCjl71JgV6MQ8NIQ+BVN8EPghAZWV
VLjSCY6OTmkEuCgREPfYVTTi13OGSDtSxD1yFOc20KYBNwBroQxA/DOQ/YbNHkaTaKyYgMMhmOa5
ijEKy/EhGS8Bst18tMF2YLi8qxZ1+jof7rafF5u4amJgd/0UI3KAquimmpMbpFopEvYAY8FTjr4x
WBGCYwCfo+j60R49z04BNgQSvUcxhPY/FAq7nCtkabbZvjTP9ehILIYSN15iTGcboSMiwJGuU1E1
8hO6o3h8fJGu07f5gX8oaqrp4aNyUebn5GdWwZ/gCrPALLCW2SAGSm1ukcvTlUfOIdJZjIbRkE4S
dyogkwbXXig2qoGiLgGxK15V7606kbwdCB38KMNvAKouGdBqHDFeZk9G6a4KIDs/Gs2Mp1XsmHfg
lQOI9FLQ2eNTmg1SYwUM1YmqI+I5B3+R+oA5s4sF6zWNTT4FQagZybQ690aD4DDtpcMvZZ+rN3bA
wNcKRVdmefAcL7v7LUgEN9JAR653FU69xUw7ezpVetOPg8vIpV7xsn0qxJmL4i3AuOzkNuG8nTBr
uwivHLh6UXdbMFB3lgnlP18psZIqgV6TUTS52rvdrRe7ZTopVo9lhEKhOp2nL6rFkhh31TJ8cYyb
GN2XblVNsNZ0TR4UdVX+1HwDF6/9d+LIrG/Y0YtvImJ/aXFcbitTOiKN6s5cLnebyU8lVdUAWRo/
miUeY1gueWLX7Ujtt8NSL9jGDwpH8Hw0SwxOLAiwMHDpJbBKRaWZvl6BsRBpq0y0bR8aYLApHZW6
BrFaWVzEVn/oUV/o4KCs0lR4Xro+jlKMBdbExfHOzE3ZJ3UAcgjuA1O7DwQkACE6XG9BDcrdHcaV
eBoBpEpRcpMtVQooiLjTx6fa2wcsoEXyKP0zdPyOU0PJFJEMg9TboNPnePQ4KOpgNZotH7N6OEVo
m8kEKzq+W5B5111KLj3mxY8ywJkkXBfa5lAMVqSrslge2chZ/QgKsswvJkhlmsvLyJKACfmCLyj3
5nMMuuHHlEMHg6+nahd8VRxvjaRQRWlw/MJasV0a0Wgbt/ooS+n/NrTBh3y/HCK6Eux1Vee0Gr4U
n0ZNsz5sI6w6XABAbjzQ4Tsqrup18HG9lgOUcJ3xd11FSM+pMpY3nIAHGxBqqTQAg6a1kWqAG/CM
HwX7skQGhja3WIi667v6qMVxEd8HzQYdui0d6r92c9JNO/25UVZO+sNOj1hF7eK0f8FPVCkvFQyS
QUa0UnI0RkPp4XC/+rfLK/8YDqNJHA0V5Hc4mvxihoCbQLWJ0w0eAiuC3B6m6bt0Gs1kNlgWlutp
3XWJ4enNQSkksSi7wtk8eSyOo4d8lnyqUhmVYktCCkLILxm6RIKLcPp3Mdc+NTqEBdrRFQHayvSt
RYzfjl8fV4rTyZYKLsMKJB2PTjfK0a69x9ZA//nzwUqmA7OCEz86FGWXOeMvZXcAdkAlp4JE4xe1
xU0T/crwdf5Of62PSO/3or4tbjj33k57qTv8ervg8pt0AAwns0BQWAOe7fY24MnR8pWApcWWsoLO
DrAOyJQFflqoHLxVgN3ymoLlv9sL5d8O3ZdScYsOiw/T16L9bjij/QBXHTRCTR/eAViH2eIxze4A
egdf2gBRPyyEETS0U815Fy46YHspU3xjKpyz8A16D4xtuNgXij/OnyikbAfLi4oP72N3A3Oq5QL4
s3ZYFFzQWrE10i8bLJ29YvPw1lcKvalAqKiwUMDbsiw//UB9ximzzRT7QZ0JjglWJSaMyDnz22XZ
hHbgsf5ASh7Ocy6Ptf0tnqGHtzIdp84+8GDqf16bv9EMjpPhGAoRw0RMkitbk4DNz/2eJfMu3lWb
dwQ7XN+mh8H4X+ReGN9mySB93bERl77pgIA4YQxfXCzY49RN5RaSQQzbMxG1ubPYkcYzSNngqA+T
t0myOZqcfxkC5dOD+OAsrj6mFbZHCU79A/x84WXT3ehNGBASBBsjuecQAA8L4hQFX4UZL8HrSNuT
P8XV5GtJ4JosRaMwYBuX9X+MCBNgW6R7fInZHNPDiVYaDNzG4PJ85ouZ6maN+eJ7m0TDJ6aZUlsw
Xbwq70zpC1rTijjYhm32Rdwv1bNTPnByQSjcyjllV7EsFZz5/V2Fte51Y3nAEBfDKNEt42ccAVDS
mRXrJaes9EIce0E4PtYstWz2kCkci696rV8cd1qR0nSEELXqSbjASq6h1tCNrU6jqwgPWCOrngqc
O6XUGua7Q6NQgwdHazX1LUljmTphY3U6a41Y2l/81FkTs6C8PUYN5+0o42oV0yj0wMphOS1K48N/
u5Lp6GNSMZCwRdcsPdcXtkufOfeVSMXDpVLpDl99lGlxutmSE/H/Zos5TqJoGONfl7JBeKWnX28R
U6FhEfqS0w66Fy9f5qNT9L4zgbn00A5RNR4/ygqGwMHlbTxhTZAkN18TiEcuMpMYU4LRY4w17a0M
boJp/mTq8WP+xOPdkqx7IqpChXBjiwLo7KMyTjt4dQIHVHZA2sG8AamDrLT6tGsHPR+gu4HIeWCK
nHlyNgu4gg+XDlypdAEfBzQqfnQgxqnXASvB5t/wWLQ1wYGcDJjY52SAqXZK0FV8/in/jjGsN2Cg
BFQ6qGjj6QGSXPGSiot4dISKNKDmKtl8bjnCYOhRPAuQWhvP+pvEQIEQKL0NS4P8J3Dy3SCTAsEu
/6Mg+BtWn0D4KU5Wk3Q0RDv7nNVfbLenDBvBzfv0fIAYsUtyX4zJ/hVMG0/MS4/8CKtOGt01Gdrl
c7mdDG6sbz3BKXMn9Coe/3JDOCGqqEJHrcLveUQKXnRwFUxVgTtEuSIwOAyXLGOl+pCn5IKE78l2
wk7W9Ovzkdwk1JEumHX6bbyQLSjg5SXgxeFqCSoADgDVQRi6NDBgk+kL9OccDmKeYMdwHABCXfBi
rI2YGgceyuB2BvEQBFE4MF2MuIEZAyW0EQ44zL/DkVco+0e7FeEgIqwi7zu2FJl7AYRxFNATBwWv
AAScOjbpSLvTdRqd4vyZtF+nVx0MyM8ThuRJiMcJJvtX4t9uc1oF8TaMHosyiV4W52hyGyD/m+R3
uSjZPk7n72X6aTYvBNYok/RnNiQevfTUJVZF5fGjFFgRqbCOM+R77LhNpu8eITkQpMHPcOzB7HHq
8+kl09jpm3xWJX+BIi6m2s08Wh4MaEm9udu/kfeIZs3olVf0Zr7amUYqrFg/pcLsAZwB9lOS0ftz
1i3nLPj3ZU9IM/R8h8WEJ63YnsTEKb4brcrdznzOJL3/edJ+XcgRdl1gyCRF9Zlc765E090Ia/t0
9oj/RXWHoe75IZzM6pfBkUwD+uaXHlU1eZWPcakmQ1mEXzUpCixFs+TqZI1yfTGfmK/c81viozZl
CCknu7PsgP1BWBF5LScaK+7P2/Pi27kMP/kgqHBwRPjNOO6Ez3RDCLR8GztfP3P6IHUkly7Lt2Vw
aOFwUuH6cYEBk09TV4LjSQ1u3vnGgvi6piTkesx+tAiF+BdWurgNwMPMBhrOA3hw2LhoyNOb8PSG
dsKvtdm3BB5Y8DstcFihTkWwUqDHNDoBiDTw4nK1CdeCBouw3vIOAhfj2R1M5ov7/B4YgUmgod2S
+d+s8t8CTEJmvgQCMMRy8jnmX+/R+6TbRf6YzzF4LFNyG1ejQ3kbkDXNSXzXI50R0hxeuzwxb0qE
HMVvcHF/UOxppcAhMMQbZYEN9pNXu71zzu2++OU5DVtrU87P680+VQeA4jv/S771pU+jz3kHCz7/
anSbouuZbzdImGPH8hkWCI9X7KnPu/hOEL7vLXPCymfqu5IZp+4lla7O3PppN/ucQun91MFgQXQT
Zp8TwYDNdDPn0vAy235gDRLeDBNpgplxDqabOt/GkQTlP8YRuAaMh1B78vKhWHk+5UlO7pvJ5jB7
TEcHthRR+DIL8+x+dx7Fhpd7PZLTF0Wxz4+bD2E9AUEThoGwSfmErYp8/SFfY7+xizAX2hcflFbx
mI7cobF7iM+xnHQ6HW1rGtqG6fQFT9khfMUtkwbuF6fqJuuRCzDMrbhA4wWZXCpa1+3mF/UG4bd2
lU62L4EhmTJf5v1Z9npZvspNfmCBQwmQNZhcL1nd1I+gMDi3bnJ9ipuJNpGceVufX67/H381tabH
p84B2YZd/h+ZuF/3vYiuFRI5KyGxEXFYrpm4U3RanYfp+WM5Xk4/FocpPjvrQ0GmvUl5l+TYtBo7
1XXLV+TkLAcY8pmhF9aC8Ui2OgFp1Ua4imdbdr6y8+IpHgezWyWXCdfp4OY4Wz4dd5jsJKTzNH3u
ohuyyEi/OKm/FyPC0obTt5ITjLYzuPZhZcdru5mYGlpKvsmROPcxat/1Bz0px0U7LQiwsWDbi1Dg
RZmyH8tub5oF9uCgwAQNCT0Igr9/93xDKAghcA/ovr47Q9HwiN+AMHAMQGXhgrwKEqFBoaGHb7ne
iiE06/1NomeiAGJKDlNY98Vxrjj49hAZN9NmAbwYm+pVQD8NPsBaqVG9tfo3gbOxos6NtkwobUCp
saLCVEC1VGwOy11FQN2ZtHWKLUdXzuB0GMsrLjc7orJk4f44G16P+Zjl2hDzB3jZkUiJ+75J50+i
RCrHfs6fR8kzOv7Jn+SNLefLdQ6eTrO/g6xWWE8Nm+VBMTjRgnKKubY4BouHYyXrGqFTVplZdMt2
hZpR0GaxGbPsGNSXHHWebXoZGmxaS+R/6n/Grb/qwwhrg6aa3IaswPg6sVhw3AznxDWavNtn4d1x
lYCP1lHxZhOulren/Xn6JVmSY0fr8HnX3emszRN2QkI4r2qXDXCCGaxu7MZJeipZjQP82g4EeA3Y
nv4vw9SHzV1covqWG16IylfhojFvMft5Ah2HZzwbpiGeXTssSdlewXRtst3+a7ne3Me7xZMekq3P
n0nd+TYq8A9QENpxfLcbTG9l9y9fgDaM1+UHmBbzr/XO4oezDnz9uRKggu9kBdAqqG/5OZaFLxJK
5+a9lHQmeH/OydHCAVSq8o2FysGNEAEtXVGvRh/mY/I4r2Aq1kbS5A46UsrnJj0/wTgC1N2j/And
uvOnNSvCZEG0Xc4p5BlbBD1be9ZIB/UdGfElRjuLoINwKh3Mo3TyOmW8v6vwDDOGwnQJTmlooOLE
BkVBV6fF6Q5loy/QIJN/MyadXIr0ldMnTlotxoUA8lQo+wsGlsNXC2VYvNj+68+r4jeUaRIPBpOU
RJ+jdDy+YjIXp3yUZMFy/r6M8+RFhqXFqyI+hnfxiiI5ZiPjNC/dlKKxmBCmIdsv3mOhOH2Rzdi7
KQaYmIZ7AsHuArKFW3y6aINRtNO19iG6m+DtH4sFAgoDSBAQsYE4KRT5g4012qze10n9mC+IqYrx
Z1aNHuWUWg9Hn5TyM5hCuYgpLGu8NorY5QXNvN5C7jiUCw5R32P/Qw1wpAQE1doCIKcOgNqQufiP
O87XXrNxLgAeUEddKNiVEFjhISUqPm4HlWYZabrXlHAmQOBFbHEOVrsqHWqmAhhydFuC8DGADCUA
otTRnDgSbgQVIAngaKDn2+DwYv/FzymFeFvRtgEiO1VCNGBMm4FOL7monXo6A1N8EtmTEXmXi1wB
EyvkwJ+h7DeizIQ801goY9DAf1fBZnYV0uh5Mlg+5vvy+CpNiSMULs6EFlixwSIQufRIhyuwwbn4
kY5QWmW78D/hPg1JNA2rIcvCOiJLzfNbFDokrJk7ohIQFZQkTthvYVYmSShknyDLgLKdsqsRUmhF
PGKxNdPT53AR3irR4+6MRDSb3+8W03sZNiiw2vMn8FEAIi+pcMC4CJ6Md4ZjBLH5t/QKJYcjPy8b
FyoHPUoOR5UOeo3uCzjinNIPx4PZCG+3W4dCLwFBDqn5XXWKNJrJThEsR8VxoOqtzsuxn6zwTUGm
U0uDxu3U/Wq/4ugxXt5rV9awX8cygMccICmpA4+AXYfThP7Mu5pGSVJugWumMkAg0NU/HK2JQtH6
T+FNSUQj4tqQJUoq9+dyVFDuSNe1q8kidliOyDl0DrE1HxAMtk0ieulRBejFFySOTENFrgvRmcaD
w8c0wXqmmJPt+Df3yMu6GuDHR4gjoTKZRPjt7DwL0uS4p0g00tKT6exNvJl+lVii8HHrU/ifYOqy
2OU1NCSQwjfpIMgBx1u87tBDvQ9GDkyUFoejtXxo9pFsNwlMth0eX65Q+fU2kgRKraWrMJsdDWSZ
3kXAAlvdT0PrAPNcNw+wADsASAdHDjJdScXrHeBY+DaAJp8jSxolpYO+D2DTgBBx3e8Wy8YGG9jx
Q2Bl7CUQQ6UPTWAvSOWfwehXPWuMYQPOqpjaKBBaegVG5PXcpOtk+VieMRnMVnX0IqkbjBV0F+M1
7u0YNaRTvCKKVKbQKUHQygIBPDrhL7JEfyd8crnFDKVqnH50WzD+lA2wVNadCl+oAFkkNHtRHtcf
TJYllPquKD7Ua/fIfz6MoyPBBxkZQUn9AwzDqfBM8TLF7cLYrGbHBgzjFM4rDQQYqYuxXu9rZKBc
FwHDUEYffYBlBqu7+qFDIICCI5Bu4n36KTsIoIOth5aWMeu7/CbJZeRCvZtwYY3qqRXWmWAnUuBd
/MD+PNm/ckLxYDgconUJxwkc/JWMHkV7drun6fKx2O0xfD+dZh/jACaoCBI01mWzeXLpRvzUn+Gs
+ivbrovX4RaXDMywfpYbsr3Vyx/xaoTnTD35mUb7v6L15njzmyFkEq/MMBpGroAxYazTE7549exb
OISY7aZu6nRWkhFyw/CAfIt8jm20HhIuibMaYXKfx4DKGXahfdhxPn+/GFdfBHaXVy6Rq0SXLH7H
YvZiIGEc0OE43u+nF/tROgE4fSwD7Dii8Yp4dQCHE9lgKR52Z4JFHYjjAAUxjgPdpTQ/MtrTWaBI
Pt5bMjc17qC8GMR0YndDDh1L5c9ys4HDhLQufqycPcNZwCog2kBnjQRnvP8VsnL6xqUOSLsKeMrb
vYV6H4q7blS8Z6NbdJrobBk3UKFHR0a9YjI3zfbX/V68q8cRaoy+aNKq6G09CQf2tNKOCdVCKmZw
IjWoBiV1r7h4/ef18itPF6OUxuhrgn1qMg6vkONxmg8Xp8Moehev4sPLdLDM7tNdNr+LSva2BXe9
HmdMPaZsTgrXlfPpgBBNqx9ZNPmaZov9DQx99aKNt/b8LhlFE2X+vW5UoqXqnD+lpCiUB73ul8NI
ehi9rmsSEw5wEGNT49eRGtUQX8GBvd3U4Awwp4R2NWGlgExAsCsNwNXioIndltcF4W2ybodSUxXR
3UGVEoxKCTT2S4Fqe7h04LJrY/nPCYBp9LX9Wwxx8molBAcbyiq2UKj60/g7emKB85P4L6OSlMrx
KFix7Yt1+ngRLDvKCXw4lFD+GT40/1fhRLA+GsCB4ZmIDdKVZJmgnJjPN+nkXRkesYHPsE/ej8+D
+0GYf0+2xLs5vS+zsRkJXvpqRzqeTqNb6x8foJy7QR7e6CbEy9dJlQ1uF9H5+3+7OYtBofD/plbB
RpBkmh9lnKCQ1PJFLBB0tLVNBoAvk9HoNt6QmJCBqwjnTOILytZIaUnM25roR797jtAoQOPgxAek
Dh4FkoTuDKFSoVGAtJPRheNSXTWZk1CGx+kNVwEXygaXovcAklotJ/vhimEtDq21COIqMOUl5FkU
21i4FvcJsMzEr7Hzc+HAocw8Lju232x2uAAuA8wQPrs6LY7saKeCIAqwdUIpvBrYyjk2lWwNA14u
A/RwGJgM5OOl4zNBpAUgaeVTIaveAfD5qVccaXWlGnHw/N8gMaPqV1Aah+EIF1oCXo/Hkyu7nADk
stiUi/kjbh71HO8bdPHZYhc9psPN8RWZ4Uafs820fpMnYfrXYjobvToeN6d/B9k2/CvbE7gEn/DI
9lV6Q9X193y3P75KRrvvAwWjrAYIGVuZt+2IkV3uYRSzQTa5CY8xOedPJLwYEZItHU3D21O2nN0v
c4RM8smGOxSDOUFysgxTn/wER1nhvnVbhYundcX0J3sU/TEvTF6Aw5apwEWgLsfxfXyuwps6KD5F
E2SYfAIjMgsrvF2yG9jRu2G1wSJkefpyJDeB7RRcXt9C/8/xbCaTgLzU44Qdg+3mg/2aRfRRhrtV
ggS0Q+w+sSMQE+Udap7D7YiRLUnCEec54S0x+sNHICavrZxoLMU2nl7hFMPxDF+DHHyO1rKqg78V
L1A2Q/C/8c1kPv4Y7Os7bfG2X0FxP1WPtS2Rrj6UygIyjD+tiQxVrJGy2FJRm76MvH/XS8zPc5RG
vOBaBoZDvgDZKpVq6EgoFrlCHFfB18V29GmKMmS93r0ukv3tcV281C5GHLI7TuIzwgK8kKFEdQY/
7OIX9kkJYigllLJkSgwkT97bqt4/th93MPsZDxbsxMiJ8fSlLvHXZ+fERIAO3vSVQQ3tZqu8GAF4
RxyUjk3oQF14pFdy2mIJ70gDh9j8yC2KzbzQ2a9uKHo0KMmGsviiliWSZTXJXgTbRoHBOoQ/pKt4
7Oh2M29iSehm3pHxupfqj+fvwFXHab77Twnx85J2ITNTbaiPq4whk42Xc0+rhrDhB+TQUZz9Xh5h
f/sbNDKkBrGPn+jnT3BqTKMjStqLCpXmZx4IxqRkaC8dM2p/2b08e3iUS9wIG0lP+EdhRUoEet1j
2FNOTqBGQ8I//Mc3ghWv4b+yX/rP6Fp0qt8t/M1PlB2M8Q800KdfcsV66YNR6byypDE9VzdkEHHp
jHflxahP8/sxQcvgZGUh5aP1763IqeefQOO6ItPMQhUmvzWh0iW3xTFehNFoab+PnPTVwb44P90Z
If/ZVz9e3Vo2SFo4vQjnpday/aLeQ2jhOU53+qU+Pr9GRh762yoTvEIJhenKTsVuvmHdcD4Eg9KR
equ/oIGH9p/lXbyFvn4KpWOmOaXCwfPwxBzcNQHaOXWVBVyW81oXEwJ0sqJ6ft3FWl30vE6SZHtR
3Dm17VgCE+AyyNIyzGCbZ7+Qzo5cslj7FFM0VMpx20xjQBST/vjm3fRguhg76KYMR6CBXgwipobl
C/rFBuuS0NaqTcEngNZT+mfml2t0K6lwMLiX9GnEIO0K+0cwiUT9tB/IX0wMWkmM7v6FqfCFKRn1
Mkb9zb+gbuZo7S/5HZd8v/qarTU9daFmviEYFbcz+5KOrCgdgwG3VChBtC124Qz4pdRK1odqfw4j
L7+A1WGEHAYoy4XprhqHA5f2eM3uHTtwmH0Z7WVjIP07I/p358UYlC9PSzddf+a/f93vjNFeJQm7
nQR4HyaS33oB3qP8RODd+YLd/fMw+RSt4Fqq0XREiLTFbrSHIT6Oxre7KoTrMS3B8/6LA7642ISO
3lSH8/BdvKjxMzuwoVOk4fJluMPsP8zQuYer3ezlfx9LVA58geUB6QFOzEkstXzyaDv4UtljZ8tU
iVKvZ/wjsqDCyMqeSbeJ+u5qIrqRJ6yMiQxYslOaT/hHLl3y2jCHpxcKN0Kg+7fxsv5cTGf3ir6m
XH3Shw5W5e16n5ERgO8wzIlzXz6kxfKNkJFSE2Y79Gx7sg2QA0SxdqpjkELwlBRodFdF068aKCVa
gTzezCx2nGQoh9x6stwgiSrfFY4KiuEGcX8iLPJTVpMrJyd5gbbOlWbknNbvt9P6fVkg7iojWUTt
ZkFqM2Usk7eEvKPkDbc+csG0fTQ+nxfjy9qUTIB1dJjdbep3gLEzC14KfFvY9rrDtMxz3EyTVvEK
VrolBfVmYfh0AMeN26ugmPUGZwa4ttGts4egiRNIo0OvtPiIPoC1BCDjH7hA/aTNZxeK2DKxRBda
+9rI5K8GJcFXz/+cFpbvxWua9+I+BuDXmVESyibYEM5oQ2kaEO/KFjE/SXEq+S7+a+jhFyivDgEN
X60zWuWyf5BmF+ZXUtanY5BUo8Jmoyi/LIbiaHUKDMaZf06vc0rFkAzVZjYOzWt6C+XmKRpqHK53
vVzpQCkyzvzxp5EGZZ+ShjLq19jeAy6oSEfEK73BTmG8kRFL/2i5gWfaM+cMWv7AaLoRZtegUYoE
Yj9qobCdnjp17NPIMofJM9LclefjzbZJw6ss0umKFzbaq1DtMCrQ3Qk68sg4ArE1xmA0LI69xghF
ePsqfBD/lJRdxX968wEwM8V0gJ8L19dxgG6B1udxqDvv40yTsqL5zlnL+JDsBN9n0FrLGvCuEkN4
eZqcSFFxQsApdMrbRRFs79YJhOJ1sYogCyB4eEfnzVRiOsXv8k9J6Xt0Op2bWSo1hqX0z0XJI8q/
zQ6o39pdVmZvHsM5Txa+8ZfsXgbzg2R0RhofvhiWf3FR78vuAr39nrywuenJ70avEd9ZoDycH0Cp
rA1O2zinclyNH6npMHZCFcW6txWtZirONmipgwtoEo5jKkEShhXaFeNrha9lprU8C4zT6hS6V6DC
CHqDxpyoeaw9vHsoQ/ce7Wd/pqq/2RKKiXhsms9onFyb3ifJqU7OVTBDssX0PhstUnD5MnfjzO6i
RZFTQkv8d/4jR2myn32Jd3V9k8zYKEgythqF3C/DKS1OecDhh5sUYzbbYB7EjQoZKuE4HRNIX6uo
xt2nqD5G88mrBVsBV6MgyfI5+dyUoELDkTF5ElozHD4/dV9D3arqoSbafEXRpQl1y3KiyTGJM/OO
Db10jn73b6yQqPqWtIQ3W7qXleQIpFkqFrrETR4A6T5UU2f+HbYBAU7FRjKlggqDgK7ipw4TlICD
oMBLgz7nCIEB2ik5/TMk/Ga/aDTAIQcLgZjwa/GV/nsdjAfhcT+ZvMEDekbm0qr+Wa5X4I18csTW
Z3u2VEWXbmUQv9EMhzHRcw5ig04fqzKIsPY63MZ7RXDfAhZlqJgF8D0haqKbaoFRzIKQgun+9F05
loMJHcsTmtAV7FCwFxuxxm6txi9MsHB5nkhy+DEcFGKymHQOp8NUII75CeohpqOl11SAGF2x61Q6
EurUcTI/3BB+E8dO7mqplICoVYoDI52sr5xswNUEBkm0igJ4af9SrVbrHwhp0duomt1uhrflGefv
Dn17OAcEe48IXxlwcRfwBZQZoEmIbbSaIHPh5NVJ8ceAmT5+5ZRrVbSXmz4nwBYVhzBKwMkbHewc
5rpvLOY+OZ2+OCan5FgNc0JKvDNM5DDYQaJQT4xLqqHFDid5xXFRV9L4z6ExIrbyEMPxQYTTwHNu
fzE/hFEWbUgymqyJbkPe3ZfFbrt5F65xMlxUdflJ0HHpRk5HlDmWwiPFxTCNUE6m9Z7tsfMSAIvQ
RFbzGJ1aShgcokIsbkzVuD6sJxZy6TJSHGXfFhOMhI+oBBMMyU5gn71S9+yYYvR8NqyimiqUsZkN
5zBuikg3HL22h2QpDr8lJyjh1+x218TDlEVScFz9OEZrbIxn409tbJ3LkyUvS1KoS8yRDfPL+AuI
dPzX0hcuCdh9CcgOhxoaPjzmoydXyAPfALRK+eLbziX4T+ZgLfByGfDjzCvpXJux0mVIjeM4EHhs
rb8M/8UfsgCFvCFD8Yod1D4Lj9fqIho4NXTokEoLh8D9YItHNVPU+FjOtzxbAQ73leImTkAkfzOO
NylzB7wHxN9L8Rpc5BwugJKF4PwCjAQtbcQo02xAjIF6wXir3xDlNTzrfPvo9cTIvofALN10V1OD
H6DlxWE20k/zWhhYkVCU8tQ4A58yTS0rhhMkY8r/y8ognv0Ak99wxH/XETKj5SJa54Pl9l2enHLM
MrYItlh/sUW0O0focdGYa2lc+oVZSdD5GeGmoF8ZPusJkvCw+FCU7EbJ9zYfYLpWTqtcTrB86DGm
978ZR/Lafnr4sN4MX5Oh42WMV5YIQDYZ/KeMx5+qTfYvLAAeNLa8LqXatuEVXKoA51vEr0BJe9fw
a3X0kG4IPYVYqY1hmRJlefx1flxbkP3L+zeaZYF9o0VK0+ntaPAi+Oyo3UvH7sB5V3Fx47ISxAwg
knK9u8OIVo8bF/o3gUfrombxERVi/+hN3KRV9N3PrFqh1H+gK7c1GVp9PVFqOT3XfvopYM8lAb8d
w8H9SpyGH4A3lcsiALxpArT9ALSbChr8NJe4rwaFU6fG6qLsKiwCjm39eZonb/yEEopACTPsK0l3
z16cBg87hb/ws24QOlI3RppOPoTTFWfQn+3nA/POyzTko+Oi2cGmafEye8Ga6WiJrRhfJ6wQO/un
BISgf3ES4XY0Ho9wVXlOQKJjiX1msR8+FuN1+Io9n/PnIkzqT8EsnWD+fwpdG9F1Q4sC6O8m49v8
qMRCK1TRhKte3xTB4vxgdx3T7fZFBLK39fX8znxOdurN7FsxGt1JoZ/lszlUKAhvlSdQRi6EhPiC
ad9DtTkdsD/CgG6HjSp+qsFRSiKowq9DC/+PPq9X5UsgjAXQLwXmR9tzocYFwFMbxdQATW+iwgEw
ekXvtazeHUfxVoK2+I8enBozoz0rUQHTc3ulcVt+DssOwoqlTVdAVjf0xF4TP62Al+EyyF2yYpuw
WmDdpiTJCE3lcAeAOZh1wKYEHNmGTOEOe/0SCK5qIEtbXdhXhbhIPWepHQwNz5sdniCvx1PLvQDA
cwTtFXqgwFzjWvpnSPxVcQkLM8C7eRgSUv2XZGTJrN6d5ts1rMxqXwX3WTGvl7fxeJh9jbdRNCGb
wmqHpwkWxZ8FWJf+RT4blgSelHXU8bx5F2wO0/dVnFdvK9IY/pXGef0Sz0iin2xO4V0538dfysNg
Q/SWgBhY8WSQR7clluS3vxt7gf9VuMVW6zh6ox17SMiXNrGOjIalsqpGdXmrQLD1itilZ8xRsPPM
D7BACxz19ug0T4yi/MUmW2HPLsWmdPBRvfoRZ8WPRTB6Pdul7w8BZqhZ9i+Fy1R/4eF4izw5mH3D
sOJBTy+2o4fdev56MCQmIjpQmTqQuPlJaVjLZPRafIP8vIn/xjVQngztEePjQ/40rBcvVvsQVRWa
yiokquECMzKZs2tzVSG9igPSapFDhsox8Fpgfh1U+ZfJ6TC8ESJb5GhT8UUR7yaTV/VKZwwSL2fv
1VjtMdtHwAgX4F32eYp1+mq/Or6JaiJsTGD4iHFfnnBYXFVfksCNVRYkDZdUWw/PH0bTICMn6vrl
7uR2bJeJhqNAWqlk1Wg1TjhYw6gK8/UdOeKoc8QnDBkhTyU8nwzWFLaJZe9lCIElFqgJRo4O6Mpp
hxAcCfRLJ5AW11s4uEPHzY4NDA/3O9rpj8uIHGFijvRc2KWvJ0s9GdoIuwRxYNlRamEak+UV6r4I
KbVrYKuR0eGjWIANlecDILXpsVbyozVupBfhzTn19+dU38YkO97Fu1FyYKLimlBKeN/t6mH6wF9B
KKL/6mE+f5BGrfXmBG3xdPF3fEbeRiNru6g7HEV4KQzN6+qDmwzafX8QBzdS8su5s/mFJrdzZ7Kf
Ki6Tj9Ek1uaEF6fkPt1qCLw77Sr+y/wneskHoOKfIbqfVaMb6kLnB3Tz9ln8O+hT9LQjfgMtTg6a
EvnAmygRXlWnCezueln/JP4r/Xt3X53h/TNn+evsE+Y9Vw+QtEGHsAa19DTWPJfJ0EVaGx2w2npK
Gc1Ot93tu+nyEfwqMtPqOzv5g0ZtFZuEAhlxDa8qKDn5w9FnZ1wq0OV2S44KpMTJFzDhJI9BReAI
yqEvgU1qamI/Na572byMp1V2rs1sy2l3lwV/ExNaeJ79ha5xcOYVXgwmjJIWvdJ3p5XP4vLR5Mae
VUgYQvN/8N/Dc5xZVHcwZaOEfvazNWi7E+l1V5JS9zfgqlcovWebE4wuItIreeQSMtb05jzvcFrc
6x/XNCDfmDup6cQUEevxPVaRVHfrD/zpHzzbmUe+NwgBRpSS5eKHv1nDXUrYkrSnvSj+8IsvDkXG
a/DrdfwuQIq/Gnf516JSFuBwhUiwTXSa/ZP7b+a6vySNk+CuvvNXaOfLL+ek/vBa1737Zf7iIgwM
yCeih8TTxtyA+aNBmwQWg9cYIBp4SbxaqfC7KH1Kqegld2LNdclTS9j3bV/Hvza9qFy9P428ir+N
i738Er6w42Gvg3IdFfPNqXMg8lKC0ryk0hNlQUJgrQu+ArvQBI6gDAe46xuxEvloMSYtuoMNeFQh
f+aiLIF337KNMAJjAk1h0oZaiG3gK/vLoN4OD6MtuyJxjPS4IVnr/ow+db37qO3twyH+eI7hghb4
RyGExsspYc0QUk/bl2FVfgnzCZ8cLpwcb9z8VJbp63i2fCndQFBI96/0JoQVkJdCkuKVF8KVY1i1
TkZuDtc933G9EwC+hGNHYXGUMralR2OH0flaXnd0TNDvRSxqvtnfrWvZiIs02aFfoYBFQjFGnA6j
F6uPgLnhpEZPyOklWQFjMwBI1pEqw+hXg58cmzoedYyVR9ltATMnRAd7b2YyNq6Yd+mugDlXdusJ
xrM3sGz+V4Ajp46JqDsYUgK4XneQlP/1/CbTygfg8p9FfCuLXurAZaOFAfR83Q/OD/u4iUHVACNU
l5ilDpzoabw1msqAw8FbK7d84jGcXqRPHw9v7cWDRpf3tuIbcTvA6CVwTh3w9uy0TB51cdsXsEoP
R3SMRVC/KaeyAZjuiIF7iuIvUY7b2PO+2XyOdJcfZzfnSbW8mY5msxtBXRGuf6RzuVUvuMeGCKfJ
zySvvy+OyIIGXBsy/tmYf14g1/brCrMRxijuBylmEoS9fy7w7shZcBhO0hxOV/brS8KrZKsJLEiw
3LpPYtejTAm8tpaFnpy21TOcn74rNOFgu9ndLKc7D3V/GVN35MHwa5VnBHsjszm5jz1NOQKBKNB8
hLkgcZiwIMj3s1ez+fTTIBoRWetoFtGXkRxpMAEd78RqYIm8zWfi3jjEGFhZfMqWxGswfhfgpqY1
4mANyDcsXI8oB6fpjcRXYLhTLTqnoHcUQTN9iiNd6sK7bB0CTM4YCEpt67GFVcQegIvDPFMdJFVa
eORXABVQxAFo8bOo/HlGr3dkbEb/P2nn2qU2zqztX8RaBgyYr91J5zxJZpLsJF9Yc9gxYMA0Btzw
6/d1120bujPvPId3LbdakiVZ2KWqUqkO42yMg/kB11MLnsl0XA231ZAgTkuwXTFbY/o36lXPi/1i
/wq3FMtws/SkWf5wf8TsD7VyYrL+nqQoaCQloui8Rrd3vXg/HCHTiH1mN7wwvGKaym1GkWHRMMYL
MkqyMt+pkSzrQ9fojuMv801JZF2Nly9633QovEwQve5Hr+KAmOEVOnAHDv75CXzjZ/PxH/wzfoST
hMf3l6bSX735zMEwigUdNI6PzY46FQA8fCIdn28PmXh/mnHlhz+NCC/GPDQSoAQTB1x0GQCk1Ves
Q8pNhTBgsJHkzfD4nFuakeA8ozpSoIUiqS9gBvxGvh7ivMDH5CCfInu9vlNtcFYhQ6MU/y+N6MhH
dCqExYFwo1UORLmCOiGxSIE3EVsT2X8GtcFjIcV4RICMaTIdjyZc2XA00TnxlXbVrh7jcOWEhVWQ
e/xkZwt86A16iB/4+CgFK06kfDqEcIvD3OSBWFwIURRyGbEHe2WUfohTn6Z47MBFiJig8J99yLAr
JT7kCHTKodgEvz7DbRHxx548NTZCHfHsMgBHaPfCjX/v/Jh2NcIP7Pi4py/9ffeqr4M6SGPsZ3Ui
2EEc4AbSAV6oMdyRckXzVq7LKHR2qt8KzBiEJAcLumxAMpppkE0QacMQqS6xppFI9GWHX1cCMNFT
ivefgCe2GS1EASx28WjXwUAkNcGS08FYy33o1nu977+qvpE7f48hyMmHBvDIeFwoNdIbfAYgwWyT
AmgmlQItn34s5f/JRVFbASDv0OEAWgdCwB/fgvSfQe4xvTLEDeDlcP6HYt9w9ISf2x1mk2I2nR4+
lWmZvMxmawwG9vX+2XGNdbPQx6VFUR3Z4CTlnwVBQVNiZBV19le5RZaT1JsPyxkeGnZrkse9yhEO
ewc456Wjdv9xeIv6vLxKiRWU64KgW6i/ahzpt5/XRB3FJ0PL9V3moONnQWKoIsRRHC8F59jBEHdc
XpehqSAzJCXOOI1YMa1MttFIiG1mJEZtAJWusAvkC5ue6b/xU4eljLEaDww1poBACVdsFkLBhgIg
8D+z3l0UOzhrSwYUoy+nF0+1sFFUARpcrZobuioBNsl3h1vBW3SLmwCdOByDCMZmgP96Y1T/p1CD
x5sJkcZxIcc+4KlYf3eqhwO8SY0+TAbrzf/MVz3sTUo8bywfmtDLlxb1YXAmphNUc5eO/4qmo12x
vlme8+XL3RCbleGoiR/RjSrsl2/wFL0dvQ7nc7ILKe/TG6GC43L4GnWZXxNUGYXi6uXo7bZ3fDlc
FxnUdvKXMHsos/ztuOCeZ312h63Ip5HeCxlxiNs4VLBMBWom2UlLAKFs4f/hSnhDC4ESAAZccYGj
SB8jLFTHVn8ee7ejP8z2g8rASg08dZnAVK00IX5Wu48Fvoh6pUhQBiSl4XkJoAJ0SGPH7CxpOUL4
yn+D0vk7qIg2sFbCcqFMxk23pgm3nMZba8kgVQ1GamrEyRvKqOfqII4MQEb67yCnx6yXkNMwgeEa
jOXbGD2EJ6dHm8HifrfN+zO2VkvtCVfnF2mvWr7rlbJ8PuMwUrjm0iypsAYt9lOgMV8TOACnMkNU
z+tjxlFwjd5BdJxMs7+GW+yknnRGVyqfEq7nCJuX7GVc6DF0dFQTdFyS7+xIuB5UidmsPc9PCIMO
oD+FMZmgKizhtQaXw6R00PvSOk66TJCXJEF+x3fLgzKkrzGyT2r2nk1snla1yvjKAOa0I43cwgn/
gRDMD40OgTmryf5mX6C6EH5uQV9gri4GBSDYkMaGMOIe2QhMv868uRTDvPkMK5bxH2oQLDugl8qD
YJBBwAkyWNTL57/I8Sa3pn+QGvLIG/7Ew0+wHw0k5hTwccYwRSqYCrp3AStmTKGDK0OXRBp4UWmE
1GYt8ITw32C3wWiCgwbcW/d/8nE/GeTbcnM/X3+uJ9n0gL+O4uFLsdgR/nJ32I//V2BzaZPPzljz
w83d1qsy+fW8GJzeEGIcfzfbenvXnywOn6rp/P7FMcvTH0+69tLXrc5WNYNESug7A9BR9wlV9ARn
IMXpc1GjgZxhjScn9+K9elOc5aGRi21h6NNleBOepwmu6+evw2MjtDNcekNbQ3GD1RN2rlnv83SZ
/IJL22yu50z+qu45bCHmVPkweputpUnzrq4JkJGu/qyy4RtJ1CZYSPeK/PskRZFHuhYRLBwzu109
+rXz/3h5aSGEt0sw02lwK1fH9AXTKJ7vVzbtwfiRBDCTgFGH57s+vp+sN9MxfkKt38DFRp+kTQCK
G6TSQZt145tsrkikhc0jxY8yNjmWDmZpi5ttehvCoUZ61PK6MSXatC3JamLDT6SqBsd3y45ysKq+
5fWZyFeBsw0b23U/p2/lwazrTivy7qwjJMrRpf3PHQ8UFSSuaNvwdLSLmoeoEIxysM2RUKaPWBre
AgXeSuMtV9J+18HfiMVppfvkeYO+4K31NuUIu3GGHe/WaEO9rVJt/SMdNjd8D/ihlY7Gf7HBsVsD
HRgpQGiC4QEz9M+3kx+gAKpoZ1JExhf3h7ej6s6EKYTFbkFFl3FnUu5feSHkSbTyRVsPSMZkz8+K
EVtuXx0ySaI9Mqm7kfoRXYYieXPzdOmaie1nFC5eAQPxcN6Ra5y2zyoH7Gxvud97t500e1l1iPnz
q7njh7AEubTyQI3sGcBv3j94Wxq8HzygdglsJECcTpGICH2GNNmokyatSDhwpW4H6QabOsMyCFZR
XlN4GM+nXruTsIYijX7BcLYuF2Ov0jyoURnRLW+HhaD/1Q5lkLDpvYicgwtA9xDJywi35FPcLz3e
FB975xQHtjNsMh/y+pcdXkBfZYTV/oilELpSovbljLiSODWfIT1bnf/CXvn0yw7P9r8nYMxnKBkM
Pqbn4wHhwHb+afkwyr5W097iTW+5nb5eHufLV5t9E/rs8jC5TsoqTqNLlFHK8uFjMkTdnNBTkqvo
aFan8DpoV9QhuVfBRT5c5cMzuc6V4VC9Hr2WW0Zt12vMeIri4bNOa2VIVO04rC8nb9G7fDFOQIMK
T6zYGwlWvYXCZiVHRHgzdHXjfJ3z6qI/eiWxT7nkT/YEUt/GAXPeA3mD5/Ff8TnislXs9PHykm4w
bqo/iVakD3A1w+SH1CZ3hx+j6TaWrVSXxERjao7g+c98nL2s7zmQT5EVVOUEdxqSuTzsv4ZdOBbR
G4KyHvfFJ3lyGx5w3E9AzeNawWexZspR/G0EEBkHrZJS6eBqPT4/GycPr8Vells5dt2g1InK8ZBJ
Se9mx6R6IzQyT+je1D1cVLJZLHenm7qG9JzkmG/0tn7A4fyo/yPbctiRoO2w4V2dy/PvMqqWsdMG
w9Vj/2Y9Gtyq37BC3fOAnfWRuE2T0a8TNCs1c2LTvOjdFxHoVLT48rnL2Roj9uSQVQPiMz6CpGOC
3sdNQFE5eYA01fP+rrzZZahdhJLfZZQrf1v2mwTRA0mDwqEs4GWn1ARdgpRTYVJwTp+vXnHDFKhp
F+Fi6EY9qVE7eY6IVYRbYLU27FOsa/Je4yzw2BW2y57awASRNOxTNHBzUl9ms/QrmDgF5uHLv8DT
8oRJmURLlsLzJtSZKgx3maNVYBtqFOSPW5eNEZQjujJi0GP++22oVbtpJ89ToPP9d8u/puxhrvZY
5Jt9u4mc0xiWRFSv0/wLiSNcb4gL+F2Mz4hcXQb6HBScOj/DGcY05abyOn/to2X9kQMiU1PRzlDA
gvX2HEj13JiJ2W7XQCEokke2yc+LsDmV2BZzMm7kDk3aCbJctiyLvOkxReVDwKUGmBoV69us8aXE
8/12bNBuHooaHuOpdXn6dpXKB+3XgHExPvMlbz0y8h2xc4YUkqenQwvZQTCWf+nlML1ryA3ybCC0
s8hela+ggxbXaWPiN+DOQm4MS4HU/cl0lx8KPaYGcuqLSi4qnWnFMBogyC1PChN/vwvNMzil7sd3
Gf3agZbwIw6LcgPK3cvsvjmv1PyVNmCtpDJ4Kg/KiHpe8FERsaIrPfq5TNVHz/wg8vTyR/ZrfRyJ
JL4ONwQAnLCoeaOlrR/cyC55z5RIqUA1bIK/CzE7TqnjOSoimVGzeNlNKhFpjOoJOaWRLzoFS9UN
5FfuIinj1vvn1StJRbkVsvdIfMaDGgJIjBTcdWFqxItYLaE9f5RBZ4gaxOCEtMFiB/YZrQGpDxrR
agp5RMv5sNdu2JqVRmjQZew2Q6AGQIiH4ys0u11+n6TmTN0v3Z9KpxColkje1HJ48ZLb305tm/VP
93cbDJ6tdRCrX88/+Dqr/jYSPprqOd+ajxP7bDoyhUaQyLBu4+Eocmm8+HjO8/O6DLe698pPbU7Q
qDJT13CKjRftXnmHdR0vxe/U74306gWaIMS7NIdnfXxX045K0uqJ6yLWh4mHyB+E8Fpdydgd6zGU
+7AxlfIcbUUx5MEdeSfRytM//KW6FDoWX9czwzKAkwyfKTABOoKvnXpzJ/rKM7l4TlndGdd7Sjzf
F083AeDZ0B6jfFKhfLyy/t7wwEjiDaPmwWULGTOkKF65FZRd8eYOBeYJX0/br4vfxDvkyZ45meS7
x9L3ig/FV9LD4ME7Lp975vZ5pHiaaErqhdMCeAiK9aoYod6/GeAErV0UtNWHDuEdL4KMi+TJsEio
MfeuenlYdxNK3UUr8v8sSf4bEV9/NOLYa4I1BZ6SdP/qxOs4XM8eHibp6FOGv6E35T1hBhCn3WO4
ikX8cUoI2uDTumbFCQO1fMDBf5rg8Tna9/FF5HMIdVLU7Emd5XEsexm/n8yxONo/L3aw45xO1Sls
ZLHEXaD8eWmc/rH67bhc3RXY4RcD3Kvm8kB0+KoBj3s0CXaovz6eTaOwGKBrqBJpeAxhhjPqyQQv
M5m+uAvmJ3gOQV9rNd6JnSErgOHFONsk3ATENPs6BU8h6YjD2OBBQvAXO3pagaVIguiQ+mIgZcRU
gNS01RAVjgvEAjIJpMR/Yx1SX6AvIzGKwJzzRj9OAVsqhdz45xZaMIASBcFw7DFJqXGRTKBh/n88
3L/gH8snAFSqqSq2EOyMgdEQTMqa+s/hMZuO8dIwACxHwyfwuFzP2IIejslnJMebWyxxcac1Xiye
14dVdbfcLCYBVk+bpRzTT6UjTZzrAfuYfHT6ofAWeJ14fZ7h/PeI/Figc+mocxms4NCnxnaH/rJc
keKRAuwoKkaMU/UOd8mZTV4zVi9hPLwB//1wgCGvxClAODjdMl0wWquhTJabpNwEGMkEPJIFAoE3
MoI6JgIH00OKzJYtZEPXwAYrY/C55lWhkR17EpDlJlQbxDjJV8YsXDiJvuYiDGUGO+DGcGeZTXAK
1MV/k067iSEVSWtBKtSNOkgKgQWwE/gTiDFUdXiMjImZ0/8/ANIR/xVC25wH9WKzHBHsc3ZaYYab
DVYviof017zGzUlFAOOlzx26duVpsX9OtNIqISA2HyxbyASs7YFzVtyUT8/5lyGWNDbG7bqmD5yD
1DluXRXU8QEgQvup2mIRAECJQ5XunTSSWwcnYRw2ki4JvswJut6rf+zT8jbvscXmVCOfj95uRsd3
22JwoxmUWe9byWFGtkJRGFCUd1j5M6nGD7/vQJvJCo3cOnsnt2ZD1FSKHTIKbAJ2hDMPUJ0Xz5dH
DgCQT2uX3vrQvLykcFnM3u8EKAK7AkzzEj4iMY0EaAWgAdpmJa4ZCsDY4EvGoGwETNE1FJMRXkQt
a6atW5FemHrwcWy2u66aSeg0kHbmnOQbvp/ZhgQ1/nviDEwnD99lPLlWYqsR2608ma6HHxa8C026
38GmxM1jntAESo3Otvcd3sRoB9mKettNr1esT4JYeTQwFXDea5HUF2tR9bgsY+nB6JoGsFpRNbxe
p9QfT89H3lJQcJBiMh2BQG8CQyJGYcl6JWvgIEXKBNkxoiBP/TXS8CygQiAL0aKWGWZ8ijxC/iqo
NZ6g1g+2KgYPA2HQqCNRseczVeKmMyCN9Gv6lcJDesNl7olaBLK9kN7G7tAz71KUMeDeIW2MfT70
bkbbOw5CxKFBx7Dl1ktr90/GWjTkGV1KU3AVNcZYHd7q6CD4CZxE0bjKKcxwIDhKnm1gsZYeBlXk
Vnf9O6LXn5VDYMxG/UmEuBmM+k8Chy2Hy35xnsxWn/NkP/4AX5Y9z3ub4dvjlLkEOetaVPf98U1o
JiXyyIsWJzZj9cd8AgZJ8vfVcnV8mfQ3H3olCLDVR7x6AD6rqwQPSwlHiQhMFbC9XI1e5736mTwz
hSIx4xGU6i4BlIsxZ5Q7NmP4RZJJkMyB0t70C2ZZ4dxhh4uA83baaT5eniT8AkLpuG88c2rdglGM
MJyyDGHGTBNZhsY99PGSpb+7kHa9RDofhy9T99aTIGyYPa5aMlWH3KeRv7A0vF69RrSaW4EONVzX
YhevCxaLqSZLw8DXLcNWrYRqg7Bhn5Rit9U0v7e6RS2fgbyIvII6EAZ+uRqPawZg01s4MeitoDSg
kMrYIAIT7X/u8cqo+Heg8uctw1jKAOP+ADW5adJ/ch6wmT8skvpwLD+n54cNkutZjQ8xVGwnU5zo
n3tjh1u6NCuP/R/Sm8tXywVK38WnJMv+qsZycYpeAfbQgE2P37PgzDbDN0o1f79bHL/+zUjVEVE/
IugYbTP4Eb50GbAq0TSocK4Rcnf0nfYyNOW14JpAPsCyavNBAc30iCGH5TugWI+Rz64lLoTDCUIX
Yvny+0BXkL44TzUECuqa0JmRvTq3FG1qBadAqUG3A2DuclGEFJHGxINoCNiuRIGh/wRihqboGFBg
2R4NXoAT2RWoG/KAa48b/gPkUEMPEwO0oxiqST1SoH8TAcO1h9QIoe7OrUb+ZCIkzN/ie6CZolOD
NWBrEG8BHsA11uV+I/gwzgVYDbiAJRmLkoKjNIqmvfA4/7hr9pKO0RIWsvlvTrN+tYlNyWVfgh9A
LwNjYmCePUnsnvlkkSX5ZxbzZy3RMR4HBthUo4DFccgTtLypTslu/3A+fK5GimrTx9tLtiKUIx6D
QLIjrCV7yWkZyr9P2qYDeMSi/6MoJmMCgB8/1ufp/DYbcdjjfvgA6k2WiQOBds+RDl+RyDKbONHS
gSqT0esaw2n5z83zBbEpGCtbH77KyV0MV1Yg5c3sVup8UsbaLfFCw9kdbndkzWF99KvZmesThkVe
BCDz8oxrnQagxz4GHNudGLQcF+1pBgcHjCvT7LX9X0CPdBdHwG+aEwMzT5yiAJm69fiwQJLc2ONo
BdhTTLAugs5YDkpDzm/w7VLvpy8H5IJlGpYDYqoHPwMAsxACqOGsAG3yYF5SLqNzi6e5C2hTA0hy
i9QX2Ls9J+a+Mfplyw2gskOSDE2wSwoskjH8pn8gtXKFEHcr/nG+BeH2v29zz0icDCKrZlPVWIzS
hIv7BDGXfe93oJx2/w6+Fz5/fP4Lmk+HU5wiyXo7zoevdlS9wQmj7NMk/ZzOcBqQ7XACQ2yx5Gud
b++fhUFHzcbpdjN8mAVTculQTMoPcviYKKIOfh3lJzLvo2bPqSGKTHAXnJsSEU//5e5BxsQZijHl
AnME9iyA9nvZPMt/BoHEnsueTgrmyzkWVvhgHk5nX8odHAvHuslm+2Ezl64lEumRI5lfZmIkTgpC
lzsBQzhpoHPDLynA7ZSMoVdoHe0T/gGpgPLFrbuBtzt3aMAzAJO8ofJJxgcsEvvAP7CpMEuuMoVv
MtZQnk7Apro2ah7UPXaGEUcJIe42QiatpAMd/0m4AFinQQtiyWhZBV1pZtWy/zA7MhHXmQZdeHS3
Wq4Xh1cD64ORwfRmTgByMpYFPAJ7CZIF+ChLSJDJ5WVA2gG5Le5iJRjOSQHhy5a0YfMagmsO0anx
jCXEPEOPiYdZ9MsgZ62H5giWIs+nzKUHsTeG5op/+mey0P9ZUQKLoz5LhHUyGfezJ3ThuFr3qjOi
os/lDN/vs/7+2TBbV3dJMRgTI4O3muyOw/fpbIdL9xr1bnkrD3nmo45ZBgNf7h8+9gD/27Lm5L0s
/4xB8jF+5/YYMlVJvmXfszq9itGWUlTYpWcsqn4asrpHhwKeqRuWRbA8nX5XTHgNjlfT12V/d5f1
EWHIl02ftYTENZ09vClwX5+vaNMjHEwPOQMKBtK6jPOodfZOhv7lAQ82aDJIXpH2hq+rE+7at/P3
iu2366dvZD0o9+y7nODM2ejVkp3D4x9tcTzTYsXxfWJRko3/Xo0ueUFCZWI7zh0qunVKUesUeUBr
SQh9YUy+Mp+d7y8oOMb3jzxFgxu3gmt2iZTmzQE83dtJ8B9oFDeIByxsf2K3QqUBUUjiKt9VgjLI
Q+6UrnqyKKeK5cfcLL9o0iB5gRC0Uq9UvqQFFqFhhRfEEQoXSBNP2Kg95o7V3QgYvLap6RCJM6TC
L/RurXu00ONEWTV8WAidSaJTk8Qn55ngB+qrb4dn65U0xCiQcoEUnEffOWwlg9Cqqj2lphEDu097
Umdq6+6hpsUwxjMgE/LgFm/7LXn0LeM5dwomkqybk1bfhJiOL/BOLZtLiQvYOVkAICTUcJO07HCG
ACMONwMSIqGLb4NVDDfO4K+BIgBCyiVCwr9/gUV+3vRPCE+G/0HM3aZ4THliEXIuNvlscOrnn9Nh
usJFFW4Ay+GAqJol26f6PE9+rQaETkwW8IKr42rH2WaGWesc9eoi6dfo3hSn26K3f8BPRxOz5zKm
NPuTchFqrTmCSOkuS0iZINSWkFJ+UHrz5PM0w+5T26xihyRBRzRFJdvH5fPxQ/bnYjX6Xo/xg3Yg
5gMeQrT7lyJrvci/Vzh2TnEQEXqvKCfXJZwpJvKr5cMHtHdeJgvkkLgRPCObDNN5VIKqBaZ0BNUr
xrjFSg/2MBLOlKXwhVbty3MFVkJBfMeHqAaEGsrRw9LpWr7mLL13vFuiDyvvma1o4/KTq4c+hwh4
eV71bwh+UeS3HIXNHEj70ioMvlqjPLBAiENZ7x1HEBpDlKyU2mEZMnqHrOPuYp16FZPxxbKDDH9n
72ccpkjZMR69GfJKPKl62swnLye/6XALtMJkMNkidZ6UBqTKmFdvFWs0VIhqyVxfYB8eZKwkvNGq
AwUedUkTQcmK30ADZu+0Qyz+PRxuGY2AZIRnhJtafocW1Tf/WjXGYcWp+LB4TU279+xeRYeikocX
r8AJLiujxiQgpGB9UGryAYZT249xDwUXMIutE2lB3imIINAO/7modgaEccUr8TQm2PygQLbKtwwb
ef1EI9tWPuuaFE9BtUzHKcK+McmLNgIPYgqkLWajZJTIwzXX4Ma4T8Z5Y6zYOlONiDNmC49AB0uD
QI7k59mzHsLzluciAy6kh/T5WAtcjASzBd5qMFpwWwzHFbNhunqhnVYQ9Z6rM/F2yBbVq+ot/7sJ
k/FU9XBZ5/ni2dyxgV78Kp4fvyASsG/8p23g5kaLVvhW2DekWM3BoqYeAlZjW2bfXUKyuMZBL+XF
cALn0JBq6DF1FVtVVoA5OO7F1sd0OzAD6yIWBFU0c9plWEnkXeR4buSQDHp5ml5Hb5hSJ4fQHV50
qAK0uzkqeLJTZt2ytNTFhOgCkeBiP03FPxOIn+nDeDIgCup4nAzHyWCg7drVdmy4K7dpr5f10OKs
d28rOT4s9uctXqJRwhVndWkR51PlElPofAALWYI3U22Z6tOPdCNn9nvo4zFLfgyn6z//qWvoz0IA
1Dsl+E+ZHj7GCKGrymlUb5S+li4oGgPvW7ObyzwumIyP03wXaCefgRcEyqJK2IyvpbAOoC6VQiWE
fFSAddvTevBYd2kEWbkGJosExEVZp0TGx7H98Zo3vyQ0JOVHLepOxV4LxMskf3mob+/TUEYyHoJt
R5CQ/Vl8YtV7zZC2iIZsPbxNZGQaq82YiBXCIqbOOyiKbJm6BeUVwxLpMhyEVN8oIV4g1R1ejxZI
K0oQBEpydtlGGf6oIeO0y/A6qfmvYW9C0NRJNhpkWSLYvIK94763n22G98VnfO08/FHOCWnPvvE8
+IivNfQ7gq/v2lRTmd8viuUv1X45/yWd9za3yXqRE38Y19pZPiY+0XC9uc02HLj25qfyzXE/GDrI
YDdIcn+Xzud41+x9SUqEX0vMcc4IwIhilVTbD/kZO2cM9pMDjgfxyFDd43YiSxcvsfl5mUxwXrjN
PqaErarncomWoR5e7T7vt8mLUbW5TZcnAlKUz2v8M+BdgE0tbDDRN0/7hDC14xfat/SWPGGBzvR+
iWuA0avY1+yJS4j74jIlLBVO95ZV+UHW3LvZ5sN5u75pl9PlfbWKyRY9APJ8HeBUuMwFHP+3pxut
eI0b3VJgQTgP6JP3AqDGRUZqWkaGSo0dRyhiKCDurJ8Q4dG3HZ4mi/PNPTxlsBMeTBZBv3oNqf/j
tdVsZOIctNnOUMU6i0Vmqmpi2lZYtZa6+/z2HuPllrfQgoxdUXc+o1HuoeuyK/IYTsUTvENsxPKU
bdETkhyMgTdF7bbGpNlLFRaBNeglebU6vYi5Q+ZqKXu5VtXL4rJUg/CZHrMqacEGI9gnpSiAdwwT
s9Xc+QmO/URBUw5kI9TSurgOxobZUaeZPraGbzdNHfpgdh3W4OGeglPjDmMLWIL1B1QdKUG5KIEr
2PPILsSIwwyCMIhPjFCq80voUkb3eyJDZTAkfro3aVHRPTleC6fB0z/MjTRKRn4yuMd4q5HPXIl/
OqSlqRnZ5R9wlkN7aK9TcCE/gukzXWpiNISfmjwj4XOEXIfqqCIPpXVKxsiPlBpS15CaefAo3LJ1
P4T7CoG6KzdDIPDPVPtvDs04McBX8ZADA+z9JTu6wpzL+TDb95Jh8Tk7J8VtnaEVmfU3x9vlHiOa
yeHYC+T5pFmVgM2KBZL7Mi+IJ9zPOSycfdktzr9XxeDjojf/IJR76VWUuLI8o31+T4hh7MErBDDp
ArTI79YQ2WSFqhl2M4wSh1/smmaD1c0elc52tN5kjYH4dFCEEwxjJ9AGlxES6MIYwxnnQRZc4BDj
GlJhBkQxxz+1skexssl5mTzSy255bdYKBBcgfMz2N2JJL2jush6Ay1iJHXwCl6av2vyHjhxARGVz
qtTBEnDVQGaQUwFDKzmcpS9EWx9zctnpGR7TDUX/DTgQcQLP1ekwe+q+elMNl+NtvVl+TkdEUK1n
JSRtvtlif3Qa30wUdVcf9kmzEL0XGwLElefxRlvgT24/RPzXWzX+mS6diuXoTbr6LTvcv08qAOIw
RWTB6Wh5eJWMhh+kdxhjnNGO6o/eTjSMXJVO8jLg6jKSpeThraixlU4hmK/43lwtb2YKki7YDUNw
7CD6ITZboPrGdNQUwPwYsOBMMGMuUSGciaD6VX104DrAAbAIyAiGDMypmXcI65oTC9xlCOHzG3X6
yMaQUX0zvgI8qOB7N1x+eDcCFbBDYSsVx+uGDJCBUaYQVlcQ/gisYzRjMeM/A8jfcflpPx2NsL0f
owf5RAo0HNWj0/Z8WH6uD9XpdfLQAw73p9Xz3Xy9DyXYS4tkmo2Jk3NijR04S9klP4pd9he2ydBy
DL2Ode/L5IRfkOG28dncja1zxaqc/SVOSn5m1V9xPmWVpjHCzdEOA2UNo4NEAnotOXIcglJ+Hk0a
laAI3gm4winIgYzQgiQqAUWITrlNlVMySEOGn8AeNDYaaWCnkZ1SDdQIu6AYafxhKBI6uTLwAGiQ
cHIiXg7udJ4hqtso14L9OdwAXRiLkKm+QdShvmx5SykQGZUAML4AHl/t2TZogwoDj2EGEArF8Sak
Vhz7CYK0VQxEck39OipjYCJtD+y4w7uBPh3w9lj+Czchf0d0CBKHOu1w3B9NnvpvOCeHftUbjQuC
1OBcBon+jLOdY3VbLEBruzXBIYRlLs2yBQ6K5T47H+LDe50jQ8VNVp6lb9P+6s9sinRuc+x96fXQ
0BjYfe+lsyRo1XL2l/rLYt5cOMoXY1wnaRzpDCmgq8bK10gFd8e7yaZ4voNV//shARHeT3MgxGsC
FOCSqeUC0nS9dhwc11mH0KkBCkgxWAVMuQRN4ib0CWDyITQZgxToh4yxklCRNopdCYByHSl5i9OV
EXtHw+BDK1myiEzRNZRuzYMa8EhDhQ5oM8A5A2SRITUgVjrKMz2T4hsFIy/IGBkpd3d0jEwLcPwH
rASB8DTtIbFiugFbxlftMQcVFYPQ9J9R1t9BG4hqOJlO+2CtnzaH1f1onBSr5ecq32+fJysYm2SA
QUC55Zx4kiPHjv1h16ycYYeh+PEEJCQSH2FFJDoens7EGMHb+eZYf/ybXooB2Uqw6zn7OTpLgi1f
fAXESyFUkzFaEMQmTmaEV1IcecQcZxw7bFaj55MVezXCkD2ei0Y17gJcgDTgyRlS5x+q55u3YKsO
usgLxnAhgGT3GkHFBqZJwFGGmce7GgBO0ATG8h7h8Cx7kESxJXD0sc7ZI7xlcV5j7g5YdNBDHtAx
AJHnIu8UiCFPagwWbyL4asGQyZ7OaIEQKB+pj0KqN6etAjQBKgAVqYUJxlT/MdRgJk2oJXzMJLjB
eirOSlN8sFcrdBzP98mv+X46Q9jS3xG/Ehcgw2/n+f29BQvDrmWGNzY2UNvzh6LepM8rjhk/19Us
u6mmh/JzdCvuC4TPyyR5jkSqNMHs+guhKK5NtsXJzARBwrr+GiEsN4v3yQiuhJAXCBZeK4RTjpM3
VBjwqEoko1n6avlwvtmvfpMOZLrD/wzxO+T/Td4+ii3aafcYnpec26YL9CwLDLR1PiLP60kGPc5m
mLVg3q3obMIcxKjM58eP6Xj4Op/jVJtQ9VKB252m784DuLHjFPc5cVKb41bziN4CjEsNEWbgeoe5
OiKRDQG5eyuMFs4c30jRQp5K9OH247eT8eFrOc6/rItzqBRd3qHeQRiBGdivQb7Bpa1MwXB+ncLe
AfkhHKDaJafe1F90JFq2r+P8AXneHKmuEMOFerfOaqH+6LExdGiz2ca360enVi/oaaRDLaFAyMa6
pNRINM/yaNDu/ae307Ww63VDvX8pWDT2rW7qJUVqVEzGXdQYXaT2mMCPopJepA0VCYoSC/1CRPx7
g5T4h9Pcv10Zxgu1j/YnUOf5hx+V7PfZ8IaL9rxIu+UOlCFa40G6GXUZ+ptjjuNdz+9iP9pSmOtf
CCekVxM0p8sYaVAEdZBygUAu4slghyBI1BvVdBl3JOWiC/X8KJHC8D9txcJg2ZkoNz0R55lCVxPy
Bp7HKB66G9HjKrWMlFmAqXgUmEr00IGEERVYLyTM8UKM6m2g0+DR6CPqKY6tE5BIfCdSGr5zhRXx
fVoSUPeTKKtJrKhsQ2CFMEOiwvohHxTWqJI9gejGlVIDTUxMTE9sYEEesuMa41uaGd865a5ZHjcT
95y+Gi917kx70u7yFJrUckYKDE3aPbiVrrNuIWSiX5HC5QQ1a63wr1d7/ChxHTzPAp6rl9e9FV67
X7gJiN9K+0qazVM3VX4Rv44TnIii/N/Qk+k0IT5yKkXlx4KWzWww3PWmvfnHejYevlg/jE+vFqNN
Add5Gj6bjPCvGDvrS7M1Ll97GDUWg9PnS/OiXyKc2U7/ipg0g2z14mGcBR25egJdiYj3uqgXL/PF
7GXGOXS6zL8nBWGl5vn3U1m8XKfzcFSmqE95GmcuQFGJ3jH7KOkhLxfTd38/vNQLus8feyc+Y/cx
yfsS8ESwB4r6oG1qnoSUGrO84AihZpAqtWCj6yvQSWO4aBRFermkmiZkzOpQy7iEEK90yNrNViin
2Um2jzNZ1t0FW+v9uFEDq7jaIjYNq2kxKV7SXpikrOdZH90GLclQ7mvFNYYvp4CSIcsrhrw1isa7
1c0bxSWjBjhlLZL5j4ANJpfN+biPqgZ6kXhm/+k8ZJkPjvf3+btqVKKVhV/Z22qDcUq67K/QMi82
AWzHfdtMUWPKSTJ7Vp04r1ijuCtP7eX97Fuyw84MhzNYu4ZLRpsrPu4Z0ZVQo8xKDj5kRYYf6GTA
dn2OGSPjBNELVYzNh3KAORkwJ06D0DLPz7STMgWOj8MQ8jLyI+ewisIMvABTgNJ1SrEDLog0t+Sq
cTF8fT++9iHGLUOcoa/xVA3kBFnsAA5IzPNX+cfx4I6oLkEdAwBjX6UdlEAwiGMAoWnihaZDETrq
0Yp/OsphcoEDy/B3QCnOqgEuLgCNizpongkeaVfvDASCNhIdCuhCYkgKqFFkbwX2RwatfyHXDuxI
VijOgMgKpUz6L6HtiUwIQdA4HSZIhNJBNp2mkyeobTivYBjxJvyuTk73L+uacEfFZlHeTdZr+za/
tCDkF3F+hqjl4rqHLXwPQ4uyhkXOTg/I02ZflvPj196sOfXtBo7NVY9AQwfkyHhDjGDsxewloPpe
wdXDUJG4Qukkf1/vs5dydN6OJo9EcgMk9HqZiEYEWDq0ZTIGfWkpEVBFCQmQUmnvxQ0BVzCYHdzF
Bp6SWUzp3ABNHR4LO0BAiDpomTGUYzh2yAyI0fYKbg1ZEJhJKrWChPZQ1yiLGjF9V5wINYaZVtnM
QEQKggJkGiFza6fTntgCA0EnnQTnYABqDxzUQFytoMWXPORpDwZ5PH//Z0T1d6CTImbGu3WCTVn2
FFEl9wDOwyh/V66X++fZvEywW2CnfSYcrbfCXQsdtZbz4fkm2x6/cjoK4KhleYw9ee/LbgmCit1z
10WiH3nHzmcoqy4nb7MzUbMwT6hP6IHN8ZGPrmm2XT7Pp1iioR+qbZAESUNiVrUhbo+PRgNkOLcM
tSfQUUv8ABFKHX7qih1m6jLT8mZ5xAcXXb230BGEEA1KTvzjRl7guTD+S8YTkAPwONPBDGx2i4sA
H3VsFZK0cWjDuQEwXI8xEhBEHUDCEFfb8SewYyoIxqm+IU8E0kgBCirEyUqOqP8Nj2oUJGImBNQe
fMXe3djmv8Q5GaHGpoNhf5IMk6cHFefJsncezKezt/mW2Gvp+Hx4ka+qe+bQeGy7tKi2RL8k/HG6
QotYGoN7kEgi0c74bXpIfiSbkCx/FllKj/hIx2p5WbENlb+zJHsXanzEGNphzXXejH4VjF1GFzGC
CeXj8zPBItbkCWQBU0y1oSGwCInxBuiku3RiDSHi4vbjZvQGEujilB0oeQsIybfwIoRzhWcgPCzf
04vyf4VvgobJi1sHL+2Jhbdg7ICAhwbZhPEfDFWYmVANhAjjPMu3jRf0VuxscAnEA6hQkl2VoMI7
l+9ADB1bLTLuU8FlsKIYPSOBcwdXAU0dhBn/eCTnDVMMT8YErj0fDSDr9+9W2ncYZRnYrIX1n+Kq
bILfYVzw94na8JPV624xwNb9eH9+m6wI2Vr3UBaplpC5zaSwYdSlRbqBeV+dPicPeGOtag45yiEG
VUWy/9obEv1vM2niwP7cJU2IwzdOiRTJiRgapuVp/j7tT7/Ipr4+AJ1nbPGJqzdc9L607h4uozwx
jwceuQAqK4aLegF3lC/QF+oOHXwJjI8BLGGgGmDlwwzv852CZARP9ScAq9nJh7zhkZVeMECR0ISP
b0WH4MLNf3cABvNtgCLDd8dzfo+Ize8uzieNaRrg8mY3iBQfnVtWyTMLFJteYKSJmuc9LyDBEQYH
Gf8MDwq6cGV/BNsDPAwn+HGccm7ef+qipnecLRar1fD8tqhQP2JlF7heLNMCBC8UcblfTasjzgJW
yUtasA1LHrIcs7PVHmdFR8wPstP29HA7mc4XEbv00jHcyAwX7xWLUS4c8imx0B+gfGwMvyruhwzX
sLvjxJNtXn7Mv6fHwY/iLJNrnHTUKcxW2FfkFbp2FdrZabb9Nc+3H8t97zUH8Rjo5ZO3dTF5W/aQ
Meq4DQu+fAvJrNPXWX36HXcnL/IN8WxxKSnbPQI1/ij6gPL0SGx56hRNq4AEJ/fHu8Nh8Nt6uH2u
yBJFupvfCGjLB+SKMv877b8WhBPWgV25mX0pjsjg8/sDXpJpkS84iYF929zshugVHBeL95M9IS0x
EVTcJ8kaH7/Ui+6eUW9QZiCb/wZ5UKXgXRhTqnsqRgrok+dyBtDXkoD+gjYpzItvw8VBOWHkIMmi
vwi+F6GHTEHlOhA2CLaJyI09n74FA6P+zow0fv6gf1wut0a5rqCO+QxW6xcHBcZUS9Lt+m5452NH
KrwsnRr5oxkWwSUzQljWeL/XQ3H1rR8fph8StDIMZQZ35l09eEGZ4XzRkGUdshcTKG5y0dhdSAEC
xeVQObQducdF9/gJ1SnCm1P0sAmuUjlroAztI7VvLXdQZV+HIBpAn4N/fpjT8nzLOeeuUSPnwymM
dxt6hramprRtX54rPFMGr3pou11hNFV1352cH6xnt6QXpfZWY5MXyx1amXdvrECp9TcmHeZv+zqw
1RdXrEOoKZKFRRNgnRviu1rzFYpGhuLgQXFy1cY/kVd2dfZ/QQFU2BHEIIWzm8O5cWvMPZ/lerMH
DQUPNl4moq2ZOdJi8jI5Ew05zESdmlrTDDSq6xuj0ZJHGt9ShLJz34g3qLPnwx3R+XZiNHGeh5Mn
bSk5gWJ/0QIPHsEjKbq7o+UxVqD783dew/z+doP72jDa8w6mezBj07R7SJcRd4A3vWBC/N40b94b
P+//NcNigdwoZvloe+wCnXib4/H8Zp0WCjFIxZl9X3WA7efUfL7SuDIW49dTYTqkRt+pcClfb97V
wf5QTxuu/erl5IBzQCqYMhUtH4T7dM7gqZB2eXfXbZiRvmPblLswPDSlHhJGCm9jAqeYTeSG2fNd
czcY7o4VavigdnPmIoJgdvkQPvb7wSdBGoNJYiSYK2uP6E6IC8Src3wWUV5NIqlx5p9JpA7JfiKR
0xFyAWJ9D9AaeSz03A1XxTSdFWdIDNoim3H58Ed2v5Wd4BaL9M1g9Fs+SLZ/LUf329ifXzooPHG6
45ws2Z9/3/AVYLgImUMQ+4i4nE7wcIRFEv6IiDqDE6LRrxkRkKsHhFzVfU7kZeIt1EMsrFeH5K4s
t5vXS6LT9GbJOfaIVw/iW8kWuJ7OhrdlwskaWKo3w/CXGzLgPZ7qZ3JStNvBlLGhzFMCrDGPyT3u
36RWPpl9UXBgtIc/pXN024blh8b+/b0INoe9d5obrpxw1lx/HozzN4fTOCec+Sc5g5BxcVDbPgwe
M5YhY1ZBL3vpK21MFbhNFFLhm7Iph3UV/ve1q5fWy3mLxi8TE218/JvAmSB5Y1nwKoiO/JWOrTHj
NYp0njQEHLQGZ5L+bRN6G3uKON3fwliwc213wa0OCc8HKBs5Hj3ybdjeBusGUAKCDUPfcm1AoRg3
+gX4kuiFaw79T4AnGX6JqTtEwjOEWDI0k+TxAHgH470jn83HEHFIEhp0fp6r9SRLxmCaqeKpek9x
PuKH8QxqSP0iSP0YZ8hfcxDSuh39z/9xdq5NautK2/5FrjLYYPN1mEPmkONOspJ8obKSHQMGDBgw
+Nc/191tG2ayKuvd75RLI8uyJORWd6vVh8NaNpTONpBCN54fsHuZ9vG2MbO9mpeROqGh3WZL6JQI
NsQzLgMQKXIxt5ElWPEKt61gXHJo043519xAatx0+tLWEcwb7uwMEhRkGNv/g4rI+JvC2mpWuLhJ
oSTgYiN/PgCoHrc4F7+lNgNnH9m90xEd2ndE7tQApEqJMDq9ccNZGhYM6na0uFLXRiyp4hvQhlgR
ZZbqlJL6KD1DekHCaO7yh1zWdfogR+TU4PJGyhgFyk+edxRtuPksLnOE7GiXCp5xAFLabkWB4gMf
wGEdMPozAv1dPsYeY5SmwziOkzB96eO+xufgvt4t66dytJjdlISqJITbYXIdbDjLN0HEucbg+Mn4
/KoSEUp/Zkdi06zx+pEcwXy/v2D+Bjicj08grwHIC8voGM/rhjqxfsxSYsThRyldgqT66asaRJag
RzDHC6EQ5PPum1MhX6C+Un3lOKLRIm7ZMTKtDLXDIy4Ns0gnMNhLrY8G6nUaL5hzNxsGggLE9mqO
om31CCizcXYjDs2gEugFNkkBH08pF3RJCu9Q5oDj6SXUeN4hw3myxjevU2yHiGdwYXito75kgAbA
xMksmIbLoeR/BpHRMB6g3BRFw4gIo89pbFTte/sqWdRs4Yg4E4/Wp3v0uUNo1nTgyhVdDVmqZvsF
yoiKn0X0vC3SMIIT+UENPjF6k8/hPnqUb6Js645aVlivyBeRWbyO5jdzSJi+/LnfRg8OnBn30XXq
6EZwkw+1/fJPTwa86Zw2eT4u2LMxUXWRFoiO7+zoxdMO0TmPnXNmBpJxbJMuCF3uQnP+jV4Hs3uX
ZfGFHRP4p75EDL8jEWqCHvikSpFhQZa6qEQNNWk/K1/TVZFQfUHGyLqnRJ919oNUxmVOt4LJ7l8E
DS/8+kgBCadWivuYRj08OLzw31CHg+NhkM4QPEUKgrvo7e+iTRSMe/hcGJ8Oc/xHBqHH1zvXhdUg
UsPyuL2qhtMRnDgRlBXKIZjOeld/fFOBEsJw/Z3t/vtiyOZN70tkXqDR0zUxWFV3uK2cXsnwKO2h
F9UrCOi2Wr6R0o8gZLUo82xVa9wo9QAF5qfHyazunILDbTlFJ2U3GCfiI7h8VwekcHVYAqgRsX8u
B3W44RHUFFmqtsitsgtg9Bx5CK4Mc5ABbDzvGVIghhIyECPShnxSCuA4NDlkCZuYQItAGGT88kIn
KJRcZi64fkBNlIinF4WOZc56I0ChgK9h5dv/4BKEXO02QYjm8LrMx0O8ORsxWuIPQyyP3wGW5Lkc
Kv+/uHvB5WCQxoTC7fd+i/ldj5LwVIzS01O27E3eYjWAW5DDcviuqOvgEd2eIXHI8/odOKv/w4lF
+0IRInpfz8LHYj/9VlXV+3Bw+l4G2BjIKgQ3HRwNbpCUYR2At6vqJg4pCafY44X5EaO8gv1A0Zvl
t6vN6se86C9e1XukRu0h8nlk1hFYSbZ40iiXkypo2PUiW71u+06HYmJ0GgRwlMFXDUF6c+GQ42po
xYolgAmpBqNz4+pYxFfFlEKC7hYR0tl+9pY2Pkk0pu3lasMJErHhpOGpQzj5jK7mnO0hudW5gqzy
RENXK2xTt/H7A+Q9GnEUvgeLBXhMbY7Cz7/C5ICmwQ4jXKXGErOCWAqNSIX1AkXlwXlR8dxXkdbP
6k6xZFbXLh4+VI878bpe2SuSUpE3upQMF8tQK0trsD3Z7Nbb5WJi3XRLqsv4wmLlXGZcuQ3nVywY
y0OYswodbTtSl3zFTii49eUouk1wsUbj1KQal3ptzivQ5fOFjojL5HxCFy8EadJOMB7Dfwgx602Z
+iwC1NOLM1ynQlT2sXWp6VVvH4+RnAUwXEcanm98AVAk1IFIA8yyFT/NLRlSMEDDCTt/6qnQgx3g
knYZARWwqX28IQZSlj4lOtx3POBr/tT/VPbGTpmMN75sxZGMAJLeHWU5bXRk5UMypMRblHl9J40N
aqIv7tVjSxTVr+W71BHQZeoIyDaFEEpOZmigu9RAJ5OYX//CH1zjnB6RBq043uI9NmbdBOjto6zx
eLXd51ltuqLB7rU/M1ov9MhNDxhNh144HPQj1Lj0/MJUjvhOx2V16h+fqlFafMsnOCFKlyi65uUg
fbNdIvcVkjtXK7fyjJenOlXM/gqJSlTt8JOkV8plCnHeEPaoqIP0arvj6DrIGkOpcwtpjjR3CNFN
18Q4He3R0anDK7WW9MATYQGccnyAp7IqmI7DY8m+TTEoU9Mzlb/63m7xZhtEb6wvSRLaaOBBMXxS
iKVD4dGPng/dtgatmqAQBL6i+eeEGiTBqjJRgjAQsVj55/jDV5s9oi5l/qQqHquby0rSbuberzQ0
7oAbQzPNevVbcE+HxVjpYgqQ1PdGt/WVbluO0RenFmq7S3CM8yJ1nKLCPjNhq4CF2WUA+m5pdBmt
Dlfa9aqsYbmH8aXjSxnNMTLrqxqLoYau879byo4EygCE1m5wJRDemmzzpoyeWPrckToOkAsNwTaU
vl3xZy1GuE4TZwDjLApPqdmKXCjTisGf4p9h/7ezLpH6IdQ+GsTRMO2/FOSFw1Pej7P6Kd7Ge/yW
E2K1HiLDM7DpHmZ17xfRpMtxAQksa3ymZhPgUp4nk0Pxrj7g8f75G2nO+sE41M7kR5OfetGsJUoR
BCwlBodP8uObx5zD04QC2Evg9rwVlj2wBnEjJe9nBN3RgUOSA2Mw+2CHMqOrevgBaOJysJICoggF
UhxH/370aZSAXdNC1A34InWYcljr4Ev43ThHMhQ+hxg0n4EYhyhSYOMy5davFmMbDgZ68hl+w84a
X83ROjDh6G8/vEv/thg3AISBhUOD70dcpvVnIPgHBDjE6XPYH8RsNgfDl3pedbyYl9nk9LQ7DqPb
1W79an36b3I61LfBDO+I+iZRVyddDj9Mw1U0bupF5bG4youYGLxD8F5djX7W8ub84i32YDKBiNPZ
2/W8+NW8HKyTO4XbLRIc0k/iJzl2M3vhIxF2eSUqOC5EHhvhbvT3Bvn0LArAANgg5fY3OSisUAcm
HRZyxoHyF3aAlDhPBOhQp1HhoWgaXC9QHGx3Hx0yEuy4vKLVyGiAyECGRw41XUZq6cb+CE7M67kL
LxyTUHhGQiAOYOQyrb8N+nc1uzehk7O/W4BG6MSOA5Q3cOqoLyXKo8ADEOkwwTa1YBPTI/wzGP0m
0wKX9EM42hGhNBBtRc/p6GEQVr1h3js+ZYRP/BxWwfqvIt0V35JVxC5Sn+9cJQ+Gg8d0g6PCcLid
3iWTAvnlfjZ/hGMMb9L5rL4rp2skhtPR6NU8GxWGGc7vlxHOYRKsSacEXKywIixj3AnuZm+lXiGt
QXmNiRe4+iLqgaILZqvsr/mxeGcRHRGslwFSf5FgHJArgqNEJgSl/iBlomq2/hGnxYd8tnhkk3Sv
MAlFvCVs/eRjsVLIDgixLGuA3CyR9H75Tu7IlA+nSPg5Uw8JIDOWIuxqM3olaf4qCr4qYDSBfsdZ
Nfl8QEupxvhnu3XNoxe/rfVYrpMKA2zHc8DzbvqhHr11km2290aNgd3mhooA72UqWI4+Asd2QMpd
w0JHQpONhnZDdc2+9YVKCEKaHJk67DtwCvy6HhqgDbSSAraw+60VY8utC+atjO64tAhR9YXm8wuy
D1l+rx0O8jf04/O+qRh1NNEEbA3gdkcJxv2dDxGcIdQpgkJqc+dsiaf0QoZefc68e/Lm98yDAvuo
ssV9Ie8j3IlAlISxEJEwuxoySf9mMP9q1kXfKLT4xY4a/HVmj5fzwUcEF+e43M1M0o5NZtAbr/GN
7xoF/HORF6m2Qy6Nd8l+65qD+dQJs/gIu+Ae4wViu2fB3I2WWMJxYzk3wQP4wll+Zzecwyel0EvA
DUJXZtLjdI7bS4zVWJRSxJfmWbM3c/TE12YQjE5MDrJ+cv66IKHd2p01hejVgcNTbvXDLGWgnvcR
c15GOXm/fH/iKeV+XEvqv0G4z6R6jdQWEBJD1crxu4ywnm1BGvTHP3AfqWAoIb4JMANKtGPVS7Sp
oBM+DiPbTV9gGypxgxCRNujF4fNZd5gDfVr9V/21Krd0QL45RuDmf8a36RBlSTDtqI9BwAuyXS+P
61k5jY5P5RLXr9lhNrqtdlhbJ0t0hIRuzzU4v0TOEsIaDdAyikfZCA5k+U7BXosVqtrbxehna2CP
SHI6WR9pN90OP1ikGblYkEIK+kNljIZSMrgXJ2Rh89QEuv/BfvbWDKuJDauWksoVe+rlsD+t5hol
2pRsElmZfrEgLy+WFLcsXVCVp5SwwpqL7lmRLDdSwzFaqE5+jXtrIBnYJpI8AKzKrXyCW8+TUq9h
4kynoUk66LzMkO8uh1Ru+eKkHaSS9/P+RqkNEAEybPduMr32xqHCU8ocMLh1PEbGYLFN4Goo+jO0
/HZkn4RAC9b5/QhPboPh6Dl1jvrVeraeVsenuI7mr4u0Xr+ptov5lxJ7zetovQm/sKj3d/NDY6V/
fqFaY+CZL1EGytETuSpPexRFhhx8b/PtVXwkkpqMVcsAbchsCrYqC/x7FPWvaIclABD5fhsEmP9P
MFbJM0SB6WG+Q1v6t35EkrVnqLL5WwSMN6dVdnVaruEuoc8FQYevrNcBgDhbfqwqBN8KnqXO5aqh
7KErQCCGfISjYIZQzBHhteFBFpjVYYyd1oj/ovlNPa+/RyvsvTlBU1BiU+w44Ryc5+I/kVS+jU/T
cT/dXc+lIoyeQA1IGQ/azWTrZMu4T7YlwC907jIFhCnhAqLJO78JRIe11gL0mPLJ6WpSPLqvisb1
tEhl14y/yi0NXF4N3TLqpd9Ps0bLaT1PCC38w6VpvmR8tZAyFipSOP852Ion0BAjWBapOpskELkZ
i6R7jTy7cCgcL5Mn9UdaY+4Noz2x8wqUU80oCf+5fNF1KZ3RpdNY0c22K8+QejNkjpsbzJWtDW+U
fNM6IsWz53LKTN7Ybs7YyBcf0daU7lWKr7ytKM/ooV7d+CqGipFhIfsqdiqK3gXr0hG7Z1iBZFyI
Rd5XvVV2HMBSp4EzGaKyrXthQWq8Wg3Hycm0p70ZiyIZfoNgaQPYKFY7vmj2fq38TdBoHq8YKd36
eH2wkD+VQH53q5san05G8y/GZgOU9hT9UKymaJ1u/OdcnDkwRspAOQxPg+XG77uMCyKoQebPyOgf
xA7pcDRAwZ+oFoR5F7K6ELnVp+Iwx+UTyOiUB9+xXYw2kOdNNfXD5+eP815UYuC+5lumyXR1HXGU
+RREu+I9zh82UJ1tc2bdvSYf5HG/96uoCCeEadKvvD/5GR4IJJCmsPgrXD+c2D/USO1qzg8k/Mdp
TY5zqgolVkwsUV3FwH0QPxYLji1SKKSAS/qycQ8DfNS1ZT6vg3MpsupbbhVfRoI4oRCdqhvfj5fj
BFUKxQ8IiCrOJiy/iQj6l2ErOpYxU5XuxtoulMPdlyQkkCWb3TpqXJ10v8ftC12FxYknSMFCnnZY
okM8LC5Cn+VvHOmI7y+lvKliedfjP2mTwZ0FFUykrop2dBtUs4cdqBosQa32HTP/M3k7hTqNy2fJ
vTbIktC5jq0vafCOL2DHEuf1XL0+HN4NZrfOeDo+8VfUrwn8eCRLczVpaICGlG/31p6hto/eDLRo
QT+uE/3zIq+g6g4W8xF4SlODvw8BO6/2LJpBU7Pru+uLjO9/qOqjfNGOD4Nq3W8DAXErNHRhocpT
Z/INN/GwRU+t5qYLDcVMT5GJmaq8px2LW3O8ymK8ZHEb/uK5oF34RWeI/P8HtMLyb5AYGi3GLYMX
wIigDjBLh1ycvQYpUE7KrVCbixZo2LGFZ7w/GlWv1jc4grzjEmesuQVrcAkJ2dFAg+paTt1ffJZi
7OtNUHp+YN14uTlA0sPuBNWxIj+LjKaLYXOdN0QtvhbKbeVw/g7VeK2+GQU3jMz4QJ8XR7pU8jny
b8ItL3jqs6OZ5kdefpxujijn8p/wIs8PaU0426zdI9f7Vyz7DwIZTPCSGNfuAwxbwhcaJNthmp+i
5eH4FA7y5DrGkOG2wPXXuM4a+81zjTzhrGHCaYS0HEs8+I6zaP++iBc/4kXwVYcKZyFv16xeKkvp
71Vf9J6ZtlT7L4L00mwmFj9kDyzBt5pIevsvrSucc9dy4wUag+clNTYICGKJO2rrMtyC9HzpO0tE
HiTluI1USxnOhn086xq84KhDeZaqnyCYSwtWpS9VOe3SDnz6QwOWMMPE+HAqDggvUm5Fd4GBF2vG
YKz1j91AZgcKDsoOvqwYMp76ZpTbdh9KFgRP+mdK+08wMIpQ7YpR0hmlvRcwsNqvj7Nss66e4K4H
MOjRqrytkkH0q56C5MXPnqukU+yf+uvl6m6ZTd6GxXJ3VcXZX9UJnbRssTxcFaPFj3l9/GT+ZXDG
e5WHm0dcS1bjJDh9l0fa5w3Gp9nbPKi/ywAl3qG+ccCcn3Olfbj/61Rtr/MpekvxiugA6/fVEL4e
NjbrEacnm8ml2qtsiT3nAj+5F/2Wh5Q9IaYndF0Ep28KMriFvT+gyPL7CJoDLyZZJ+wmKXa4epYe
zfDBYYsHMoTowKrLAF/kASxqQISBQW+DQt7sLr+F6Hpz3LZH1mT74+Xw1hsy8tWw3P6yBtnKrCgp
4FZOY73fasJ6iybFoth0mpkwwNuBHIc1gnnZMwDu1Q0qcwA6dAggFzEzqY4suzbENjDFly5FHQJC
5BKeDv8B8H4B8mRIDYMC2tyB95Sm8QMIzhCorx7eplVPu6XibzsmpS6Y1HEoW2cqm288/jOCKngw
Wsj7Xts09r/Ppg218tdolwypcLB4Z/Pz3p6fHPM7/DeYexAE3iwoT50a/Y84lhjm/T4rK05jBZAe
DV/qcB2Gk3x46gW9d3mKIieoeHFXrDn6nR8J7avVcK6RxURVi9lBx8fgcxYQxFwaJlY7OrKZ3SbO
953fkIp1kcDCToZP6W79Tru08sR2lzhVWZAitMS+eYd98zF9LU4/CPEJ/Y+tAKqGWvl/iV07CPaM
AxgpMBamY+FWB1ZSSn3r5tvKjnVzRogKMyIw8C25P/NPgN9zjx3CvF1kAEe5fGsHPIcbbrn4uB0z
RN5c5Td7mUv63+6YLoksX9xv9ektzy+mxMisZ/+MYp8fnxkIDDBURrgy4ABtaGGaLjYzQTiaVXUV
w3nkC7b5+wMM6CiqH9kBze4P/Zm7AztXw0PC27wA1bJPj9hYFD1EtCO+conxaLXJU/SB5Uszylfj
lXx2zLbhHdGfwrHijwmm/qGtrEQVoYxfxagmVCg0rRRGZc2OR17KOfn7IF1QiwA4mSN6xosZcAPx
pro6y6fy4Dm4T6LBB21S1OV0Hj3ZZpa90O89m15wiVN9U6xvgQs44oo3xQ/Hj6TaYaAJ4DQbiBKQ
RYEQrAANIQjKgT5o7qnV0fQqGIm5p4psZ0XRofbDj9IDdBjUyyYF9LSa/8wnIyE/waRQYIP2nNyD
BZVpZYEV82DIh4QLFNUR/mKFtUZvN+6t86vD/pMjttHyjkOlBrkBobzTqJ4Dn47gyHT5qsDjsSEp
MKW4z8bzq0mOeeB8gacAJxlg1VMYBCG2yeHLZogxyAk1EuQFraoQdYTygHzUa8ByHO01rz2XOjv0
O7yTcvtnqH+uvCqoj8MQ34s9NJPDCPz3fAuf9Jb743GDE9cKlzXAyjF52g0Oi3F+WnBst1uv39RH
IocJXM91UxzLYsIKY5Enq9X1bhr0x/ZWlU4+DzaDyVW03GJxCGsR7LNv6fa4u64TBItBD+3c523l
S1dM1gkeiPJBDEaO/oLZ6qznxDSTfHKxC18tVvFtsUDwrV7yRfy4SI9f1dEhzz4f4/W1/COlxWRs
3gF6Nbo8mAiCT22DL5yK+G/G4sz7OxMBXvwg41pZA3AEzsGSYQUAx84jkPEL4CUjeLb9OOAM1Av2
GzGgW2Ty0OHf65LiXM3KqCffj0C+FpCJxu0RDXFH6qvJ/EOyP6eMteJl6vpyj05T8Ap+UteqPmjJ
2KabBdJkLBqsidz8oT/RGpLszS/WDBlPOSYSO20BuChsbEAUZlxrxY67qeILbTq45UCiMSxkNWkb
bIgfrE+xO2JjMbFSyLuIXftRZx0AeO3dul2pAqlcrq/26IYGvJ6b77GGKNGKcgrDDS96JVJvwV+g
7a75AOrx2Erzu6XLokVtnEUoYqNUarnknc84JXgxuSFvVOf/hbF/LkLz9TccoTTeQ3cDef4Lxj4a
HlfDKkp77wiVnR0ImF2V29tVOln/1DI5Pw5HOHvM4SlGaLjyZaviNPke9wf1Y9WPq8/heh3fJNt+
7Mr/XatZDdmYrd8pSFeSEI5iVL2vYg4C0iy5L3eTn8EAHrx3+BJj0j0uJjg1AMnrWD6fx+iVLd5Y
OG+YfTnoJuDmQ7zlDKocojsnf5flfvoax5H42sK4fTR4SjfyVBkTfwyl2mj+5vA+jK+L5fZ20ase
ompyUy7BggX6vVfVoH9VlcdXmNbc4EX6Cs2VXwrorIjMJqZL9+/z+VRnmPKumc/wpDmqvodLNg4Z
3C8HVhwNVIvV4coW/WDwIZqhbkw9gil+XCXxgwwj5HR6RZPPp1MsGfZuYFRWeUv12v8sqW+j7CZ5
yzMWICmX7LSdsrERME7E0bFOD8AR3PDUcYdV4K5tj+VPA56aJM7vKODSCjfNXpY3l+MB1jyPaMK7
JwVJgJrsTM2f0BWQqqNzqtG7HhsW87yPh478KSkXt2ao7d16AfnuUnWzKLeR0yIXZVyui0xFG78x
lYKRCzbUXqFJNjtsebr+/LeReol1b1VpiyLvwH8ltzToVUlb97heYPiVGo1fAf+pqs4ZC43QGjfe
po/Vfwhv+Ps8Jc9FHa/WtUvG884YN+JQPkSRX5VHiSG0H2uPJ8UVN0cljdcW0GqDSM8IFaClTD5C
YTYEwaYU5Kn5qAR/cge6KuXoh8v921HgTAip8x31N0SpNhBnh9yfKY2LLzK0vps8EqnJGPRzt+rK
PVU5P6TdYjcUHwed+si45WLzqGGYegAZ4Cp40PhMpHmxZWRYDA4sy8tkSHmHzKl3vUQ7r9UOsF+J
Onj6N0W0R1OekvG8CVwoc2LgfJ2ToLOMlXZ9/KR04yPt+uCp52nQh+JzZFOjqC8+Qc8PmXyOmsi4
jcjIfwTUi+boxntyBRkvyYb6Gd6ZZ+z3MXouuvYBeMoE2bGP0yn7lXqguJIySufyKaSQKtx6Ragj
dIc8fCGp6JaJfD0VbWov8YSmZUoJeciTp7xOhpVPigpd+nc3KjJ+OUwZU9Qqi9MR7ajT010j1aIh
SmnFWyT1Rq1dkv+VBR0QkQy/PYOo3xuFL93No6gwGfXrPse9+zpmjQ7z4nhbwBGvr6N4vyG082HA
udZmEDcOxLoX8nyz/3UYzWtkLMPBbo1ULw+W4/i0LN9V+6pXXlkDxR5P4iHO5ZKrbUrA9TqsXA/x
ousVuLMixErLgsonmfRl8+SA16wN8hELKclJ0YYdf3bEdUsdwN/OV+iUAHU5J49StJB/kfyEB6tA
Xl44wc3xFyCzlmyZr66ItY4vjiU6avPkwympi9t+Nimv4hLbeZTPZeJSbIjDWWTYiHKwhGtHPmjE
eRVCuXyHW/IpxjAl1LPkEB8TdfTUFeW6CqOHfbS5D4fB+/4sf9Uv87sqjT7JR4t8s+gkrTxxXi8R
g6zYy95wBvsUzVBHJ0B2zdGVAvAWKU7SB/fhjPP9jEmSuHdOTNCreQb3XjJJEadt9XT+Oeqf/iOS
ep5CMGyn4ms25x0J6nBvl0mPGHno1BzU7SiaR9w6Hu5SMiZfA/mTBSM78jZlv9Z+nl54l1RK8LTF
TfIW6u19OaoX5q9gVnyveqQed754OtgmA39HKshH+YTHXKwtT4F6aA63XqmEiRUxQejNk8uDPQlH
Gc1qe3380lFNpJaU8WP1NJSVmGScCI95mQe+2Mhz8cxTH58XUsczAjP/uU0QT266XlDiLx75kT6R
vgHxtKFsrQSSOtqHtLRR09PmeZR+n/8cgdIUisVP56SIgHsdwJx6VtQ+4ohOLokkxKSnRg6qD4XP
WMJv8ZiXuCe1jQrUS8eOXqhGOHvkhtHEnKd6RSgsFrCc3zZiARFgDjBMDdELSStoTX9/vceH18dh
dBgvV3/Lq4P8mlJf7dsFDSADPSBTIhCxf819c3AAZRF/mc44NsaXBCPXG5669CG/Dt7gOaJtxYUP
jQmz7FxF5tOCkEnuWKYjVZCRLCA8fdYwCt4Aj50seYZUg0KaFiYu2vXjC6NCEBeoDWm6zh+LezLK
GzLPt1qnE/mi9ItiHpInY0SHrP1vEp2mSVe/Ia52VEbn1LqkbN4WJdB9moM2kw77VyhuiYJBmE79
6c1kucLPvsUatEM8yAowDOh2bnebhSR4VtDeBrKB6fnBDtwcxh2u280V77CSADHwyHyCYu+F9a9O
BRlJRzl5NpvMr4jeoNmz+NbMPuN2VewXvyoODvqVmp/sLqvnb8hx+UzqJxcoC7VUnAdiuqjfWSyT
7y410jJvnqeZvCD0TWYslvfDky7DJOJh8343zB7yWB+s/UL2Zfwnmdy31YCkyOfPJxeD5jtNr587
2aEkj7cFINOcU/FIJZ3o6YJg+xT71pV5pdrFpHsBD33ShUy+kfW2EqLS0W13Susf8cIajP7s0zXV
0cZEL+Zwg0bB7JWFYBV6BGXSC+mfmQbJpc6ua6Rtgm+3UT8dIbbnL36xb05mwWJaLZbpYxHin+0u
zdeD7a9iv5rE+VWxrxb76/CAnet1GW/S6Ge2yOdBdpXO8RlnO8Hz+1nZDx6Lot738UU6Z9nPl7OH
MJvN79N9LwAnVChkj+PNfg0AlofTX+UhLE58wv50inL7KinGaX+atN0Nh0FyF82P04/xMlnvcUGI
anRRT47/SavBsBivDnOd7OzTVX5bHZLRjNBZo2hjR3jnQcm9TlH3wttsVp3wALE8jdP5cv4m3yqG
dRRFPtaSdYhiDM7jbMDlCGO2KsXpeEVwVpz9Frd5NFqP8aPKujhi/5tOFgO8taAnv5kNXmX1urwt
c6TL+QSluxHsD1a78BY4MyCeD4FY0hoZn04lb9MDzny2KVu7aVnhyIKJwNK9HKcRjEF42H9BWWn9
uVpgaJIuk+qmmOfhYzoLv1dBPH9dDU+rBwaGHDvEv2I1HT6BNB/iwXp+hU5KjCyhv7hJD8fpXXXK
P5YprAoTn4LxRgDZsdoR6QQep87Qfd0m9WOWJaheH9YRMeqS9I1NeDbfz99Gh2hxM5vs9uP9/Lid
4yi7nf98hxSy2BLeLjgFn9MFtvFpgOmTf5F0B8uT1/P1x6w+Ft+ysF7cxPEivUmPmDWnm3l2W2HA
cJXM8XwbbXDqvjpi0GuyzA4Wz7txp9GkIvj80/pqRQDknULnm/W7fGKGAZBCr0LG86SQOc87+T67
nRGFM0nhmUZTkUahwQ3Zt2BFos6m9KcX4Djpomvc895Lhn7VDEBZLvqNQN/LvY4PI07Mf54GIeI+
RQgnG96uSRuK3znT4J4rpY/f/hJlQsKFGb0nLZaITjgG4LcwQLohpW0a8S7PL6IYxI1fBZqjzZBs
fmy/Dr/Q6DaVEX492ZGb1LQbHa8aZgMzUcanaMUVusOFbnukDG70590381tSmiCVvQM5JDFqcv0Y
ynDSH7WMEQWMz1NJs1XReR5kfGJHeKoRjnA8xUkgk9iIdZtyTsGRsmx+Fvu/9cy+qj43YmOa8p8O
RGgkLhBCskyGuvoekQQhdB6OYcL5z8VbrQJY+5Voz0qLxbExn/ISWtBY9WwLXhBDxxfxgZGSZ+Rc
nlFKbXDZzWkbvd7g3VsSmmYo1MeoQk3QnPVmiVmv+MAw7N5NzTNhC7fhqXXP2InLeUkKsYfJFd66
/Ec2o5T6LU81N3xF6pQzPq9J1hXF0hechoM/FZ8GUp8/VGdQkmlBihaaL9F8KABR1xbMhCbccvM0
Mz3flqvspoGZuNBib16uIgL72Ff2eoruCjj6j6cJoB1w1Xx/9VF14wA74TmQiCemA9Nw01kPpjTG
4yPxiwEGLkECU+C11CljVatHViMq/q1DqooI3xqIPld7mAazxG0J68DY9Bo718FHLSFy9lM6jTv/
YQYnz+DzciZ9PrtZFY7I+7RlLiL5WcH+arAYa8gtzkNkraXcrpU2y/AdbCnoOiDvt/7NSHlU9XCO
4yuK8evHpvubNFkKZmmClO62u1fTr2Sbqw0QxG/UpPGzE0hRlXCAa0jZBxivtmm7mtFN15FON5Sm
b4MtzRYNE4DqvLmhTZ/jYoGLulZW6Aw/M312xMVmgE/XYki1P/x4W8+wZDPV7JQY1LSl3Za3QkcN
HDAEWvIR+TIQHGgwgCgP+XHNd8rLJQR18KBn+rGmWeIZQeQ3B0YtGJ8QV/YkfwHLqgigaBKbiryF
BRR2UN4XT/0NlILCCWINajKPLDcyjM9TfdcepCIh1IThLh+/Tyc+cG7Vj61fHneXTY/q4EJV7axi
XOm+oXUuzZ4jXyDeuvEm/eXwMNAO2AGBzOUzbmlz8S6Z3kjT1JujkAwplzdHHTL60UyZbiz1hmxg
ZyVavYzqTtcJtbvGeDasx/tUyI/2IMUO4A5xvOI1uwzvek3PSAFOn9u81THRlPqMN8DVHvh1IEYG
pSCDgP4EG1ca9lno5oIOTXGJbrwPJp68oIRFzw2/1KHEPqwGza6vKWQLb2YC3NKTLvCHuaKmLfI+
PjIGQ/ynDVIuUA5hqRgOPXyr4yfgSL2YTMC7K+fJfQO6jIeal8MTkOiXW/2uF2/9MrVu1KtmAQZF
po62tWbFCevZznBNdI7JjQuuu72v+SzRc9tJdxm/lXKAi8DZtLGR4yLDNpiMaTX5do7tnp6bCJ0W
yHtKxh+RYVenOry3B4HgJdLLKOBJv7zeEKG366qrz0EmeVIOCPJMfilQYLTeKCbvrZK3/T10Je7J
l2p3+XPeD+sNZ/bvUcwj9J3M8Lj4HWWf8JrtqSn3CILZ9JH6aS098C6pjm2DU/Xex0NB/XkENm4H
YFvZOMCZBrY6XalXJg2K/ZjG1bIdH9BjN3D8soYLREu2L/ZxyxSNHG+QarqqHIc9F78qDjBSp8Bb
k55FJH2Siya8eU9pZzv5Mprv3jQNd8VoGnxieKts8bHRk+4kGJ18Q5ZGcg7r3ZH6r2J+alaayfQp
oW+bIn4orUucfiHD9917dET/1sX6+AZNpiDNphLGxRHaZLzIXjrcgLBr1CUN1PwrMUcdaHSD14AQ
wvCgm3CKihN+j+zrckbj4yDl4pkeW6u0QUYDjo72TRmXbfSLmX0+KtKmN+tpvhynqC3Ydzlsce/q
zXU9Mx2CQC9tBRvc2bSy12Mw3FGLNwQQ8+v0R/6RIh+rHDsyRptNSoBwUodT5oj8WUAyh7xp8jVi
GqMJnxFP1V98LG9nc1QzdLRsOgXWtC8bXvG3PHXA7byGsGyppu45XDZZOAWuL1z0B2/ifakB+/DI
WDBah9JvZcSWMpnc7ORc2NGIp4zQ+4pjix3DvV800H3MefSwO0zgSuwXxZz2+yPuPdMoaXLD3PF7
fKTdeC8b9TzzRoaZojIpeQ3YZgtw0qriQXcxnT7R9sHMFYHDarIhtN1ShneS8Xm6xRx/te5f9Y7E
h74wC1BUY5tQmmLgl48MuiyJ5sWdzOZNn9xU7xM4ZOlzHKrhU+MymqEWq+UPLawDJ/xaOgyVZn1Q
stvvft98h6iCmnKew+9rB0B220deIu2ATbr7NZluNO8y8eSf/1itbX5SFZnskGK+LKlfzech3nA1
IAxb+4RiXmbiqcW7emmI+U97I2TEIPn5Pt36JaU+AOlh8TAt6gvFFe+I1H+M7Ig0Aby8ZpI2b4rI
VNW9Gp2pJ+9TC+YMG0YkaEPe+/nXTVVUZN+2RTIOdqHAyCePVN+Af9JoEwqhvgp9klfoYOAegYKu
pWXwNb/euvm01+WpZ1YwvIGJHyma1dfpB7+TgTYCQjbUHHP8Wfb3u6bmIO5xVJj0olESR70X3m7q
2XqBvdkS1iiqy3E4wU463U+z23g7O6Fc2Y9MXe1FtXJJrA9TnQmHc5RXDtPT2F7YjtLservff5Es
5/yS9NLSE9uEPELmNGfjHuPCLsWwS5aqEvlbE+Eg+SnvNzW6mRHRan5vyA+HEDzAiLl4IV3bjQkk
nB0khe3hcv4Hpe+Z9jNwbHA88nvBDRwQqbNGDXcKdyiGxxgwFRHpQvs655JaRsy2gZQ6s0TGmTcy
zjIl0T2Hip53jomjeP0+IJx7Uq6k9/Uo6bpfLAV/Ig8HFLnaFxkQtpBlt1Q68HYIB+0o4wvEwRFc
JlACqZlg2W8xEtaBAQ9IuRyiXG4dDFd3FDGf/ypT/l0XksAxKY5zhkBVvz94ac642lX4Cgmn79Ph
Yndlwsk0H5YPVS8vb6MVwtJVv3FQXv9D3Xw/+hnvs91NMZWRRcgp7SokCswWb4j/9OIERaV4ZL4P
kQ0/itkuezr1CD7HLE/9Lyerd/kKO+wSml7gzJz2EoKL1Gv38zvfNWDbDQdIQp5FypGjK9cwbcAR
ds2NXoztPHzzIfhyrcRSO0jAqwmyIA0m29x2kh7n+S11UOlS8xoCcDl8dRmedxCnuhzBIbGd/bBT
NzsCc8a8Oa8xdUMYc4BIx2YXiijkwXNcriFD6giwSf0USjAFPqIM7NVhKEGTmdOJvrQ4ygGtgapD
c8LLLfNE/flBZxV+S1rCTfDvz/jLrHUuDy9w9tAfErk6xs8Ojpp+szaYHodhcFyF79IpmgLlCDPN
yeJjzpFXeEChPC8AvywPcL4DpiKcEStqFGNR0Tt+3/aX2W2dt1HRn7VkgaknaCaEJ+gTciG1WOXZ
Xy0Kk1msxI5qOx6lr8LD4ZM1bzoE2FGFmwRv39PPCh0jRj6ACm3RZ78+cNB2wPllvXFn9oeuY82Q
cJedITGHgF4rWyULhJHqOXpltdCaQ54JAcl2F7DXYUDbZXMHSHZp+3Nojcv7uWzfO0q/g6L6DwgI
eNH2wA7f3Dn6JNUu3wzWG2GZQyw70fT7fTHUpltw6xtcPInKMKf82mFLQJnhma5sp7FERlqywK0D
cAPGdrba4EmYgeTvVvGr/kYpiBBYB6xBnm7eDqBz8U1uXf+IPmmJvhpvld4UKS/ZnrVr2xtilFsi
PhtTTAkd+Loh43kYEJ3hwimR62g7WNZ5M6HhH6wgFdhFFTKeNiUspAsnt/7IcTZK7Fta4KzcFCdI
DyjAf/XF1K0nPty/Lqff2YF0QATy4XCA58cYL9vPVdhRXK3C3T7Kmf35/D4PtuiyDXeT6yIr1m+C
TTEyd8cX1ZYcdGULHFFkw1k2zoMaEWU/+FrM8LpSDEfVOMNc4+awxCXGIcRzo+m5dL0Q6ekmD6X/
qibiJYoBvfo/YOl3WZVD/oKvit1OyAh2sMt3i8HoVRIHd2mxf50OOGCbHd4Lk5uh4X70OlnAVawP
++vJOn2sg/T1i84urSodn/sKiLE0Aaq5uPeMLyFSRd25fOY1LlcYT/22W2LcZrlJ6nVQlD/ANTgb
Afh7hiXhS0XeYLVEXAvSVCu0PM6eHLgDNB189aTVLKdQ+e6cHvAETjsoFrTuXksVuFtGTgqo5BzG
bnmdHGZie7ku4bu7BXzJO2lg98GbXL6wzowJ0E8R7wO/pNza1zA2pAP+LgO8kidV2GVgndxl6mTD
4VrKqeGWrRKug/8VzJ+bgEpTHMPPhDhmUQi093/zb1rX+zjf9OQyf32qX5XH4+F9vgy3k+t5XmaF
e27sKsVbWON0sT4MruNhtXr4l+pFiF54AMORcWJbFhgwVWwN4uP6vxLfFhU+xAcowqXh5Gd5YOOx
Pr7nQ70P15yB76tv+FYux2ZDLP8yJl1do3iO3wQFGK5S1gL+E9Lt6bu4mbI6fi/XQFC6+FFNCU6W
7eGV4ohwoWGv9yM+BAX2SDvcpm+PmAqkGJBihSN97iN0L8IXdFynttUpJpOv2s8FBatsw0qaN/Rp
e54I81XE9wET6Xw2G5p/ZgpYFuKK5KxF1OOEonof8VhDk1gQBZrtRtva1ZKPTIzNozgjbnfCuftu
8J5bv1gnemQprHmPA/NJc/jr3flqhe/fSh7KRW+84atRY7DzCx9P97Rpe3N8z4NmrO05hz/zVHSN
kVw4X2ckFJLi1UynptLKy/s6OlJfHCdRXw0yIzYLrnzT2No+146/IOk+ct7zYfstLclwoBmDS7wZ
D2J2F/F66iLk8CjXeUImYANEw6JwdjlBVV64BFxAKsI63F3PPnkVUghYeuuEkdRxDcVdpvPOCCKA
xSR1DOO4oMMIOGPDk4djBwm9QATckHI5/iADgnDMIxmbywBoLwzgygyzcMMlYwfHMTExSQWwpQQ5
QDADBIVVB8Si7U7KX/R+1WG/BxLsSSGJ/syiYfd6hJGav0oNBuC1USrGryZ5Lo3iIuVtSmjAU8/4
rxDFd6x41vp1ii3BDqyy88Okr5JsJhkcWeegyVBTqWkeEVnX5EcmX4GJ8PmRDDSuTSzIY69BqlUJ
2qQhb8vbpSFnH6yXoBoH8bUYB9/iGTNO/gAn6gv2z3z3b4wCmBN+GztfXOWOei/d1WxxOJMGg2lK
oIYdpotxPYOSIWnIcF64GMweo6p/CO9FgM9Vy2VR3BajdZlhRD+ZfC+SdP2z7BEaqwr+j7Qza1Jb
Wdb2fznXHxECCSQuzg09eGovT20v2zeEj70sQCCBBBLw68/zZkpquu3jvXd8EerqVFGzsrKqcqoS
B1fJuf7LMq+azXD97DxfnY378FCCVDaLxSi8TtLTx2gMSSlqaUyu75fn4dflCQWiJtvc49YB4WPz
TndmBxzvij2KLJBiqOMWlZmIO4/l5r5JVugCnbL0Nk3Q+12gC3FAIbk4cF4rjuwY6+WzZoWjy5yT
KorVV8FSmrvsSIrJ6WcVuo+aaoEjrDkCv1H+VlZzOf5xZHEsha181LizrPWmuD3jhexKt8noNisd
y+MwehUH8Uv+bss9uzkcydXY4+Xr/HtdoBEjj9VlhgIR9+aYld3jkRDdAHXO9efN7FTdQT2I4WNz
OFXlbHF8l+OHVacyT8Pyuy5vheQ4+QRwukPI/p7Nv64ToOT+591o8X453mNFYaT6EZ1m6KFE0CdR
y16Ke/QtDjI1i1WK7kAsujV5G1XlC6RmaHebzAz+qBRPRIQuxGFNmKnw3RUX1iubHYkBeCCAzYYl
0vZR/htRTscAKCjNDojxAPo0Dndp5IFZVI+QJ87eHQ8s805IL8z5IKOm8G0qkmY7CykqlhnWw3Zc
mXONGaI8nXQ8sxFf0vBGGAWLN63tCATHDyaKvnBz6ZFOJ6E/lR9DSO0UCjsEzwCRclpGvBOslKX9
LWTEiZ/TLtdL7WwwyEB0lHHb6f4+G8TiejvHAHcD3DdDI8VQ0CrRD0Xfdv3IFVtkIYrQitZ/fH1T
ahfjtfNGnLfBAaeaNC86mHaovzsnXdxzyBtUUETOOAcAZt/OmgH9E3vWf2rpn2vI9kyIlWwOoXV6
0DbnX39SAjbFyY6v7gVAJilPBPR4v82y2XbxDwmhz/k/+KvEhLG1XxTVba2JSeyUXk74HfIswACm
uymvlmYl0O1qmYsylxMnn36pU7b5vQTI23bc2MbePlVG47YwlJvn+Udgkqk6ToEv0AoFdJpul0Kr
kSsYx912ugdIAyxH0XJ//9Bpa0S47HSJ83TwSZd0eB2Ei/T58Isa3tfjtUFsdPcPZfLOb/ANPdRt
d18BPT0hKQn/vOL8smfXXn2E2ot8tkzi4ROOYojrtGa5ToZ3UbWewnbZTl9GqyB8lqfHwHykPaSQ
HWEVcOFTfvpYbDlUHvAlwe6YrXgCp2aRv232bCxwNlYdxy/O5fHj+Yg/xnMythXrcUFQTJ7L8yK0
sH+gkNqvmZ7WJS2UzgHExtVB+AGYR+pLDvmm7eGm1aqAGW4Eh7nn1KudezCQO6n7n3Wo62+L6ZUT
Ayba5RNUJjAxXoUjIjOPzwjmgXDtpAL/zENI3rzIuZylu9+eZD3mCBEbUzknlg9M2CktO655+Ofv
/otVL999rJsopuGIjx89YUnExSA+xZMyuAvysvg7Gg7i9KauV5PYjd8f/9wUK3zoDLej8ayYLKq3
DwnPw/EqxiI4uCtWKATDShjhni7IWdq263s5c0gz+IbR6VW0nHPR8PhlFuKPOweLFsGEo0u0hmTD
dJvC4qiRTuo+CtxLvOr+ZxM8Jg3YR0AF0hL11mDFDhMLoCSI3g9Ww5+66Hk1gtnMpTjxFMcSFXfV
Zcs3h/1yjIfQM6QmB5sRX0OitXMKg2RZ7ZY0+cFUxbGRcWZNBieZgr7ME4KTHgLwq92TwDEkxqpC
uYyTHeGegkS891/QvyOCJf94vAIQJpVuTHMGpNfHm+8xCHtA1xqbPhExVOy7gn5vAMtQqz46QKie
6OCCIFnGKTYbCEH2YH76xmEGnMc8+oZ/dbh9fWxVZDQZOuHKJaBLiZTdOOEKofv970wc4yu2mVtm
Cm/84In8sGNef6zmNmW3B/BEPh09jzeVGADCywRK9nDG8lOSL6tMV9ZzCmANJAcMey+MX3k1c0nb
Nwzxlfg/3Vah/YUllMR9CMDD5CZUaXbCAWaWPxJr6t11EZAP+VrasvNZJVoWox1JfFozoQFO17sN
10uZ6NLJAymVQKuwrS62EHbGEh4jtOGQYQ6kgc2LJ7+09OSrXy2nN1v4YjE7bf3zcIqH8/2+fEER
VpytKroPoeUKqXQjMWCenXJIaHF205f5MPI1/t+RXf1upRlHY+65F9WZPL0BZLWYN8VwntR30WGX
3GSbELbCbp7c9nf3PqRIp7BExhITzCfvm5JlJsqCn0WW6hhxPiNrH3wqY4z+NJ8fZ5Of/mqDr35y
FiitFIvlm2TIGhGNX1RLyEaevM6S+qPcxZnChu7APUavujuzHkprqYPJQHX/HBOcYZM1d8+QsTXM
p61TB5+qHkPIJCXUSiZLNefvt0sYLxcsTOGx7cp9RvDaA8B6mIyPWPzsjZWp2wQD6zh+4eBdgk/m
CUx9rBUqKQMYUx80B/TZA+D7SAfA8h7weGKMV7+7X1ZuqQXe8VN7TveZ4KgIXvmrY7ijGThmey6Q
yjENgIdhPOHZ+dWfV7Sh3JA/kllpSRujqDnCN1KIo6THXPbyhFC0nk/q11E2WUQ/0yjYTmB2DrLd
XZYV3AwRHTHhCNKgehnkJ7iSOIZFP/s8WOyqWR6XeHuwk/VDOQPZipxXu7+zaDQPbrMFNh34lovq
d0mSTT9Ho3XxogpTjLWGnGWL8WmIC/1mfH4fHSZcyJRsuKyES5xOnIfxGXFbrWuYXX0jihruf3RA
GaAZc9tqsMZZYoPlDkvbcvfmnJbbm+C4QkV9sA9fhPhZuq/q9TKdlcFm9+Y3La04Z2Oih4t2LFG+
pVXxvYpSVO1CaRJzKfh1tdxwBeyy2HNRBaf9cnv4zN0Z+NEO5z+iPcfiWTTZna+4cXsA52mBfnGA
yw186+FBZYluQlXAYK3S5fBqj2M8bisac8ZXz+1yqGYDnzSHS5vPlx+Ox+HztND1VBIyl7vJiyQ9
cplnOg2QXw0+NQXZgtW2uZXSUDFBHF0NVvAxTggnNsdvONz7WSxxhyseQjVlHJPw+C0tB2dEgkgb
bTyb/ZJVbH/62Gym4ZUNbDJCHpkdZBCzOX1LTtHkqhwhHWwGaP4vyt11up9+SrZjmLSbMwIYkRS7
E1v39aUBPU23+O9J9vB1gzVqF9m0XHBh1iJ4bh+kCWFlJNUS4XuJ16zVhLJxMPzjnMPDyGU5FE43
37N1BQczwi/whBJ/871a2mIWstwdzW1LkGEdqdjzs8uHaPjewEN2CAA95SapnwSg0to8mF8sEvhG
olXdoAjeoUeE0B5eeZxI9VTJCJMcoJPZf/IswDz86iGAP2QEaFVujQiSPkG/yLJ7RZ5XO3daPB7f
Md1dvaQp7X5TdZmffu2hGox7xM+LA54Z25MAxSiaPsKrU13W4ehZgoas7Zp6FrDvvlApl9I0v/mW
DaAvy7vgvxLfP14Bv2JE1/oOI4p3ilCbfS/oRcony3i2WkFP2g0iAEXCCopihOFi1F92jleeZMpl
Op0NuEdpLdmgiFZhWoWeILcT9jo43hNv/3RwW5cvvAtiP13oloufBIeQdsLHJ6Rc8pAIuTXiD6/G
e0tIAh4Auub45Zx0knnLAJyfheMUWGQ65rUjjwmCN4bc/vhX8ArdGb1VS3ovyzPiSmEWN6+8Id7A
LLJSvSWEJOxD0nmi5nyTvPQ3InikXGTrJ7D9lx5R6+iNUaBNhK3JFZAj6TpPn4VcVWFmKAkmC6yn
/EJoDCv/SNTSdtJmB3Dfoh6gUsVjx9BPG7NngQXpMnqitRBbCEBiL5aMPVB8K7712UkBzM++H6CU
bGwWdj6Rg8KR/OLeeIQxJKej9fbNcNvZcxFlw+EFE7aWXBoe762zDBOY6OkWjwLh6/XoijsH+VGs
3HZUpKE1/pBmPyiB9tsIETioEGfJymHbc7YhRGlv3h2q+x0IMZ1Klu3O2Xv4xpo9RccxA+yj+VH7
7Y15zxd0cbhmo8xrG/a6WBBAFWD7d9/G9CGpJ7Pd6bZez9Z/8cIPfehbltYZJNX7Q0lw7njUDtee
9UzeFDJRAI8DjxTCSOeiD5JSmLJ9o1Vsvgr4OD4gHFiowQ8s3mK92t6rBSbfk/k3nLZ4ZB86QMWe
rFOR88/RfoSL05vHUAMJPMxquJDm2if9nmxxEZ9+9x7TV8r0Hsss3z5KG/TVzw+z0XRmuhs+gP6L
CVQeeSH0USXNw1fi+/DiGRgauKpStrPPTAhMagBOUp4H/gmAv/qRxlh6CF6kFEVbSeyN8LCv0lrj
XE59mEobYx/2HmAIGIhHHkApzb+WY6OhkSpBDaJYzjjB80LjSUbYA30DAPoGAKjx1E065yP1n1qD
fYGiFOoP+VUbjfidRwN+8gQUCMDjADVFNUpNuiqIrbx83Mlhw+VGXyIUKvVawnfrM2JfTAH2+tre
Eg89ASElE3o/KdaB1uhC1ZiMjGM142Tz3ud6b3l1vO95/q0UQASBkefpAar0b7E7vuShvTzVF+gH
V1x+Q/MP2ihVq7NWql4MDYmDqjmtg0x2Il2nqUQDeBKnoYRGBLPGTDKdEEqiS7shrk7FWsaIWmOC
EqVyTyFinHQcE88x/rvetqRc1NAkwBG3tgDtk1kcyOKNLqpgc2blI0Oo/hkFEJs/m7LfNm3By4H3
Ue+Hv//CxAD3j+MYrfVJLOkAH9fYGCqb1F4oISVuyuv5Bwe9HEL/ngD8Pnh2PEsZpa8NwHCJagCZ
Q9HYXGYw/5iLhJ1U1Bnr4lP4ozkpjri2oZQNLvYVeuGqRWpnPhoKxS/yAdZg2tLCK79o/Eyo7q8+
qJ7Ve01WJfP+EuXoDUCd/tDJvn5gmtA/27/y5LqVKbdcG+8d7Yd/IrkI15xv3tBfYhgI7+CFb+fq
i8uOfZAIoV2EPsVpBV2lhdRvDqX74SeauL5lvGpMbCYrt8HohlJvJQGUJxehW92wCPtiHXDTR2t0
yKAxPt0Q+vj1IYCeiwmIkquZlfnYiUmGOpexynzcGEO3LaONWgQ6kqme8FXsQokWq81v/Sp8Pn5v
nTWv9bSWlOeXww03xnjTjY6264n1m04x4P45nIp47xlNcgizaAQ/++MLAiFJoaYk9VF6kEuBakQJ
53DyxNFTrh60UNjjnAVnrnMigrlhZVe40KFvjk196INCOIiezfq1OTqbTQUD4h0C8IdX2khIo7w7
DtOa7Jy02OYLEFHgDz2EM9i13GRO0l1Av4vW86P3hIQAv4YSfhF7ySWhR7wSstkmNIdM3mNd2S0b
CkoFnTVmZO3LvITJR3UKJWCQZIJtr8c44KE5msx185Yfm7g8lV39Yr+4+axjKpt/tAFEpoF4AHRO
07/udCX3sLA546Q7p6mNVMTjDXPY2+MN8PBSzIHzsvYn40k+dcJTLw5Xius7BWDZ6QSg2PH/gp1k
IpBLftJ4MgqTcMTFc6PJNAyTJ0YcOToO5/QQrS/kBJ02Fl33tYgQWCuWe10AunyYw7zqwMAc4+W0
+7aDy9IJrojkaWex7qTxcinUyyUku78C2HafN/J7qKpkJ2xrGyV1u0USUOhD6bZqaXIvsXCDD9ry
7n1WQCQowBesftfgE8JmuIOE/vjEcJjpAf06scl8olfTz1LhYycWxnNt+9ltyaMIJw9WCgEPtHG8
nuFsRlT6woquW4Ucvc8cSXwyDFbcW/NMyG2aOUwZHqYM9YhB9vAJm3y1v0kGYfgmrVcILKtl8HwV
wt95nCw41Z+TOaSGK4S5MH0O5yw62kWGsKvSI7ewJtNPaYG516BQ9AiW12+K0bxphtPnzWByV5Xz
17vz+W60j97hiOxG7vVtj3Io3kZTMc8iLnlK6msV3QxcW/B8mL6WMmexz58tTuyl8vKu3HN7Nf6h
Swbhz6j+W858PA3jBKFZGAZPEL1M43B5mONzLz3FeOaRVnE6asLrwSl0Q6WHFEWEGmU0LtAOJFWT
wuFrhvMvdndLln4dDBe5M1H7Mqvx8WPScGcunrNT/GMkOH7HwyK3ZIGvS3z9kb27u0VO4M/j+vZc
4RQQppgxOfuSXNbm3AcYP8wV5j4TwcN+6og6Ecs7e0UATZLueXg1JUR3/ubT8emkdBZ8d971OapN
cXfwdcCnkHZprBy8EKIEx61wHMHgdy1bRWGi/fjF7AH2NcVDpo7jPgBLyvF4HZ9lnQfMLALwEMBR
3oFwjiTZCCXEj2c4vF2LNvpyAScB+D9DEoyOEBVjLDaSJ+hfLgENl8MinJ7m2V0SFBiy4dz5Gt5u
AOVtLT0eUjQT1HQ3EpSc8cAbnvHUOB9g2j3HlmPffOxz5GGR7Y6LQXZXBEhqEB5n2+CbMsmIrUgw
bwVJdMWisibpwMwvV9yeVrLKl+jtwjw2JFkNdqfpYkTrQBJYW1q0Oo6b48IlkoAaYITHO0CITBV8
EVvNlLXEWfKbuzhJsDdrDwsm14SwSjIq0n1x5Okxw3HCaSqRrZPbdhdm23ZSOAE1dCFwWgiKgAr9
6yWBZJnnlZAE59WTnauv/63M79rRokUOv5ek20wwCP8SL351czYaTaNkOgmm4AcE5LHUJZ43Zxic
1eIuWuw21VU6OAb12zSPt8MQn1+jyXxynWyqCMHyLkLHIG5G6+U/4X5db0J3cf+kgGizW++eF8Xh
0MD838wXV1m4Quoh71pvsuFkkc4K7jUZMvz7w5dsMK3eJ8MGEUuwKObvAvZ/a+62gJBtUUupDzmC
gGxbPmrDKhjGElUslts3zWixXc4G8eaI3kLZlMH5ZT0YDKaf40F4GLv3rL6F2QkJSxJwoYDd4l0h
akGEiQbjmTtYRNzCKeKBYD15n2L4ic5XjkRjNfoZRKvly3TIgVfepXDcGryPhouvyClwbJEwUZop
K1ZUIAVpchaeZZPmV8vR9K4ZHxBZ1FGMAGP+LsqRhKYsZRh5UmHSoMNY7BdzrmfBeVk2lubFRC5Z
s4TtaP0OrxUkyLgkJtmMmpsVnspAIalqwlIIhrIxHTONueR0zsyjLVWGWVdSYO2VbLiRFzNE7rfh
+tQgIL5Z4p4tI8msyBEp7gfpNW7PdLMVBoVRwaoanLLzs+K4RlOvCg7Pqj0O2YoUj1JZXa8R+6Jq
ODxgO5Gd7RZhHKxvq911sTsFt9VcchuuTQ/GLMryoBNFDFcRB6DUNv/eRNj3jtBOzWl+MdzvSMMC
nDaqpwqZzYfD9q/laLu62hTr819V3XyOcvzUpsvR/DqK5HZ0UuzeVCkNQDLDaj4ha1PxmYoAVSeu
P0Zupk/bjHH4FOKFLmm42yHNVMihxANffg6vg8Owel+NcauLCcvkupqHy1fpCSl2FSBXHmzY2Qzi
H8ERudN5EmOYGXP/YpniBK+aIzQacCKIGgRH4Rrd2WjAp4mzeFTMzjmaUtFmPb+dzKP5x7BCVJXP
WWIHezSyyuX+eBfuUzSfkkFym06x9kynCNYGCccRc/M2WJ6nhxm3uBw/4cQfD8IRYsn6UK7fl8fi
/Ha1QhJoIvO6HBVf6+mCM/B+ty0+jKf7w8tzeDqVs0G5DL+s0sXqRT3Zh3f1EOUcvOmyRcFCLz7P
l3+dqslNOhmUb2sp+f6/Ae4+ilEZDl6B4G/wC/U2C/ZmpfxAFiS68ZMDoQsxAOTPrd0yX1JdaG/n
B0xkGLY5/1iZH0J3OmPWxUid2HQHOwwUv0osD0FvkF04XddLtzd3mDIAPKRIYELzIyuzIuh968eF
szi0G+LuOwJg9yDY7dUh6fwo37Fstx+OORBW3+DqHk5enNa2vYfhdSEcourL5cibR9ivS942BobW
XvD4tW10PzjeOm8mIS1lg0IuuXPmN2d++ZLFD56asihRfrpY6njxR5wHE5qQ6IELQf9kX+XrHhIK
fmzFCi70CKJO9GSE0FbIfp2kRjISSj+YnOIt2ICqQeaih7B1s0cmySL89+oEcSEDj0c0G+6vWptO
EnH00q5+4jfvlACqoN/0hV9bH78mn3EPVU1JAdYcG0bvMikB0mTxVQ3ytuPQ15q8SO9yZMAU3N5u
1i3w/equFb3TugA2jixc/At+X3dqauY1qsYZNzy0fWq5NcgUT1bdiRbY2NOcZMx2qftynt71uWm+
N5vQ8cJfDU2P18pH09X7fsfCy2UJwPYxNGqOvDZwhjUXPCQiSakuOfukPSR6f4fRM1Qb3jofV32G
28KOhnDwesvq9E8wufJqvZhHIUOpYv2f+MAdl5CBVIlubucbJHY5FddbscLBpjPUpag2qzevKbCK
cb+RXqO+onXRcdk39e13la4oSGiOCfxnkl7iOa/++BB1s01fRLRHe0CIlo99F+kIZ797yZobi2Fz
FR4+yJE66fqHugTbFPLm9l+HeoV0ftAQKmv8Cf0T9IC/Os5VEnV0ETDoAfmBOB9JfZFOBUgxnbCL
QV3V0bMtZhbG22vTceECRxUSsuVsrxlwHifpPRbAt6OXIVtQ4gk5wDgTD5jTC7tTQulz+KmFWP+Z
WP0c4mqv+iQ2oLMH2rPN8Z6jjk41iI9qXNV3Jx52sDz6wc857LidlXBGRZSyeeCmEuLkasQR2rHW
BoRBoCMMDs0243+5uG+a5p1jhfmu63gm5OPxkQdg+UHW6xOtn24tA8fYK3y+qHmfNdwZb3MPD6F8
Y3L6d+3LYvbio8BQMzk9e6HJ7PdyMA2ozTGC38mc366Tlz3C8iPrmSEMcecs+Txc4CuNHREKCQwe
rWL1YK3oxCNP1xK7H4VUvn4A9Mio+3BahuH/qYHIZ+Cx1UzAhSqix3G2JLpVyPCGcOiEMUZ1NIoH
oK+dqr0ZjA4EilcAwpZG+5ipx/aYGQojqIkPj0eIDs00vpWTDTYzd8TCptJvF/UMT+ubM6ZtxF2u
bhpGFAFbnTuvreOoUyVV7dKrHao+RvjkZJ2o93X5gUqpIVoiz3XRlTs+N61xkCrdYy/XzS7eObkx
YeRpHamjTJ7Ug4tL670utdmw7ZFeLbF62rmsWu0WTUKfpo+oLVOOetUCM1VhHhYpZpPS023w6Ynd
Iiileox0ZjWK1JLXJYP6Nt5VV8MQNh73n4Jg9mF8x6GvcrEleKBpNJsviRYOKfzreSjE77N6cpVh
X/ap+gFltE93jqaFPi80IfxL6wMprluMPQcFesI2OSX1Ocg4xjgQm16jaIyr+ZT0vRAhXm2NdpPH
JIHSgqA80nnZDvjn0I2FlKev0NzrZ/9y2gHU6G/JAy2zlB8cgQjzN4uBCqJh1RJj9F7lggI90W8r
SlOune0IuNetb0UeI+LFwkiDZ/XQfwZ2QE3sMgg2CyPkGSoC73I0x2mJryyaO6ipRN0XIBXdtMJM
RpoEjAkj7z3zQU7X6MtKbEcyDz2L8tIK3FIcNNMdfbYRts7SQaLPhA7grbWVwRLrpXhBevUtkCGn
jzihVPslBOP3KGGz59zybppSQl8OXbaivhNqHMbX6fEKoPin+Mhy/Ckb5tzMZ8r7IgSmvA/2ensB
HHuFZSNcHXQbJwpzHBFgj9eDDaOcnFiji/fLff3XqU5mnpQmkfSyd/2rGmZj5/I4/PmJtvMzA6ze
bsxjpY64xFEOK4OHbcfbtlgWFUoWQ77LVUYZQBadiPkk+nJdDZ5Dx7FRWs12GN2IpfBoiVKS/uMe
VDkxqiOFu7EMrkbh6kVLn/mBh/LLfDbFkZU1px2SlkJOlUKeZlufvwxtsY9lNmhfsNMV6HBKmfXo
EwL4YDkqOAmEselpupz+1ibUnGSqwwJkkqrrsdkv0sL17WolE0aUu28bDFZmQTP90X8sMnUtcrAv
1dvBayc+1WRiYjGl14dZWS7fUbg/VKnSk1NnHU67renHjxWca6eTvt4yqA4wruEWwgtTwDahWpE6
QkKMNia894+aZbPD+quzDcSaTm3RnNMXGrSnHQqnCiac7UKTb2OI+//wqmbT2Ahb/KhcfG3b0ImM
SECdfKE2r585HAHkqlqqdkF2+ghtJ2fyM4XFv7mu14sv4/VDWT7NvWjytm7XH3wAe2foySVQL7ez
8eBVO2JGsyG2vqqzzhWJNIvtNKXltPOyJCt1onknbLeoWhXRuuIiILSn2N2h427KVhVCdRyHtksp
qTSWiGwSbn1Ipmj3GrZBaUmixRqHst3AEwN8+Mh1LYC0MQtPbLmMMqqUbraQyF+rAqa3fXotGSrw
YpegbUCreURfqEo7haBAe2TABly3drBs9ztrh/uQ/azDzvGVIxZKuEzd52cL4Ek9j2cArl402/x1
ceDaWeykipFfOtLJ7y6L8oymEHJZadaMX7Cj0W0h6Hl0LfbqqL2az+X+j8ej+oop7vw1YztyOkgN
jFdSE/pDMsVMQ+6ygP3IyODSslOK8oSUJweUxLpaAKeGdMNxwXJK3ao8ZLf5NGi18rxiHThk9IXs
sIjNe2W62XBHoxRadOzoXJ22chSY5zp+mNjcC/bmkRpAlg20hcd76O1yWOlS7fDQ8XMfko9y5m2d
k9FNA1sPuT0WSNjbRhis0A6e9mjEkYZf/Wwjd4q8EOWHIIBwfH3OY3mLpPjzAb9gpgYh77FmjOG9
7kMSyR8m/8hBdg/5mWwXdkbIabkCdxTMpJdQl4ha0K5JOXmT0sdD4zPd1VcxFmqKMeGT61dQL+1U
NV4BRZsfzYujGj+YdaPksJjy2pHNNRgIOSYQcnLIWQxJycP9I1y9W78OouL5odXF8YHYxfvVVRqv
r1qlS42VjYCqsMNJ27nulXMJP+nuYtpMarX8eL+c31aDa8mQ+9zk8zIIeeKJC04o3Pv6pDv0obmv
8+UbOaD1timXfa0qmU0CtV8FZqdK5rveDgE4r49ZJAC9JgDBYhb6Z30YylX6d5nHfFlP2XdN5Vou
6ptANrL24OZ98MT0ks9ODO2n3Lxu3vHDoxSdaMhcz5Rw2h5+bWuklvz0Mn+mvnwNC3n1u05dIRaU
ZUbSAGoBlv9Tyufdx4uwCvK3TGOlj1LM8KEYTruZN2SVxqKp+wTFrJm/SVq3iz1XwMulQJRnhOle
uvqgGdq6Bu5fFzfH7S3N5EdCnUaNQ+DHUh9A9cl7qPG2IbRBmj7bRB95V5R9s3qDKIW3FncQkGG4
HdfF2zaR5+bOGoliScT1dFfz5J2+al+GANmWGvJ4fUTF3NJlcuzjvRqacYBQO1fXo3P2gzvqzlfh
MH6JH9lPfRMpXyhT7uF7tW5PKcifD1F8ftk6vGWgNHvlEvVyrne443EkUk6NBBXEsNF69srlyLRs
GFKPt7dY0qkx/gVIxdjXcE7DCpe29obKERsR4L7NAP2rVTaq30bZGLyXUi+V0/kRQqP9K28Wib1F
DsTL7OZxWVTFnRNd07v223tdIoOZc8NQMb+lcEr2Mc93hvAq10YYoP+e/TXJxFARFMgBiJBNzfp1
Ul3t+DZMMiGTZsZ31daVcV5g3A8TQnFmwU2yfPcx/6hyDP28wBxHHJc9GQxQgfBStntkZ8MBtvBb
vqwSEn+RNpuR+IO3gLAtr/VWa7hNRfIhcIYxoaw0erT+OFlnL87jLL/eNq+nHPC8ssEKL9n4QBSG
XIzeRXU0E7UxviPleLTVOLlb3KyPTetX53gIPxyXwdswx8TSCKvIOsZgJfo4xdt6Ix0eanzcE++Y
OUBmGJ/nyd0xmvHEk8Nn7MsjG8VucAcFn7PEj+jylM6i1ZdakjwVaRTpa5njEdlraMMtwobF7vUm
qFpv5MSDARVou9yqJXwgQn0VFoG2GKUxfPWwlhXpYJzdc6/GVbmTQWyLp2v81HUDRtq6RDhoS3ff
otGrZifMbHtOcy6GT+jDa88nc0xrQ6x/2Uu7ykorooJT5ltnfiBVvccRW7nb6qPIIfEKlyHh3KgK
85aCR9vnq2W5nCXZ7kV1QLTEKrziMizNAqP8NKw+GRYA9a1svx3uQnOpDd1TvJbj5p7GAFyI7uxk
Vs0qGebp8MHxwXfpuq7SVOykzuQE3ak5ZBuAkH0QuyGAP6uaDM0/8qXqXTyK48kQx8nxeBwlXOb1
RKlgNElG03q95W5vcTpd8wchGq8MnmLshLK/Lk+3HkHoAKcTgD68PKw4R5/rMOgoB5c+9G19v7kn
3mDp+gjO/mpOrVk8A6OfnFdkJwVt/P1I4YIMziS+AmrT392T6MPm4eXiJy3lC3VsA+XQVB+yXZ7t
P+5T/nGUI3RAU9cQzwFCHse6fsPlr328awVJpwodn3Z8p3Xz92BQ7fj8e+Tc0/iMugHe1soN9qr/
R1KU594kdfU9axY1F5JhH2lZBgFulcaoHzzOBn/y5XARXK3w1VRFmHO3uaPt8JVc7wW499FhTo7F
ouHqXv1XUfVichefkx9/Rq2nqm6TIebnUTIJ4igaJ8MkfIxY4Tqhjt1pCXd2FL8PBsvlTbCVtS2+
bk3Z4yGFPEAlKLDMsnz+I1rtUPfLuSEgRlGhadBZQ6NwFg0O77BI/7naHj/WUav79lBEsMI9Q4Nn
wmL7Ni1Wb6QTGOw5lmSrNxFbLbMtEE8w5pjawLfY47O7TOBhxD+021LxacPYjJLnqiI8cEvBtnVj
0XdFdqOaD2YHCgDfy9nxo/L2IHtI5oAxfPnPmxg0xol3hoRxDB7JEzq5gl1/K4m9X+PlmQiZXp41
GRsLjRcmRcfg6f5fTqcUns5LphIPc0rWUsZk0VHdo0x5nXnDr60rWReoQnWYXYQ87EsJmUSEkBxe
zzfTwVPrBn7hYbfqk0mD2BXgWfuQZHYJNgVBSAm9UGAANi2El7cDEK+Z52uUk1neocJMQ6evmok2
PQEuNJt5c628P2PyU1fgcRAMgzgMp9NRHE6D8RMSuUpHS9RFhvFfQverLE3ZtldHOCyoqTwrtxiP
l/h0MZx+krbYp38nI7xoLlC8aU6b75alqOafziM2LL/JJoW+bFJ/Vk6xe5IAvb5ErjKlBcfiEJy+
VYyJ5nJxDl+ac+bj/IucuQU71qxlgycMHLjhiq0cNR912fNqOTVPsg+NM0X0rRymgL5O6ds1s8NI
J/yO3GChozbApfQCwi4cNbUGSQBYzpzn5mgKWvrTkvJFeZVK0Ow8HEda4B5w/GxD416DT7wq5oLz
45GE5DUHKODoHu6krGQIwS7HXQAQ0JENAKRy9ATWOcp+Mp7WlyK7U8wCBr5Z0YHSYCQhzyNnsJSh
9aJ72Pj22OnoSHiJmrwyuI9CvOf5WiFSwnhqj7D8LieHwVfcjZP7P8RdPNfjJTYZD8dcZxolTz01
bKbFcl5V8n5wDO/S+en8bLJpmhlO79fP4xxLzvem+tunS3Ou4YSPnV8VEVzNRRBeL0/BvWXCtJ8N
9+r8La+Cn7/LHB2nrIx4HtqPX8lCvBoj7hlDdQ+4ac2bd9EWhQL5GZoH5fPN8sSMwltmuLrXGUkF
y6ugPAj9rvCW+DJ8IKeHjqWE0E5CsNQRtecPQ6A9vv/VE3h4SZxbpuoT1BVyGucZjvfa7kXoNiRg
H5sc25j0mxRenc0KpgHIqkp7E2NLbva72WEqbh7vhJcACAsTEJQE/9wVab91cSzUZTrmT47XC6n+
V2hifwQEFXkVQtp5BkCoaMcnR0tejVby/9+hkqMRC/rjnWQSj8Z4sA+GUTAdJ8HjBZ8NybRezQ/H
j0WNPr508pGkSy9fnnKTs5xyoKt/wi32YPO94iJ6GTFXFexi1PGTDesaPsPFewuxA9T/VYXaMXsT
zQ5D0kc18EX5ujzMImAQwgFCHkeI/qs74KsyIVTMv70Y8l+hYPoFCgapAQHOo5uhL7KPV1inVE6R
WtixAY4CEhWz6wIF+gcBNVjga6362m9SHQP46iABYQ+AARAefwXgIYEDhL5cslCCBMB8bD/vPyyU
/vH5jQ/Ob4TE2M+A/gZCeKoeOQQY2epsfHj7Mw16uhOMwyDgYhbu05jg/SwaP3GAVi4nZZXuJ+NX
GYrFL9CrhBhk9fy65I5F94/ap2gOS+ZIhnvjQ/OZS8o48hw4ewb58Vs2WK5n8XH6o97jIt/woc8m
f3lNhqmEcmKiqov4hlX24dyc8X+CCu2BtYgyDsvgzWayulUxwrIBplDhdHz3a2kgTKdGqE2e0Rwn
JsI1VDCyF03+DBhcg5gQgkIOg1P+KkQzyZGaA8LwCN+0gZPgyEAA5Nv5G0STTmgMsTg2CRfBJF57
fGowzLpQXrBO2a6tpSUowYE7nRAB0BGoxydHJg9BEgCMAQkdsVqTOj8FGQo5afGzsSPVBToJiwyp
HK8cncAuHX05ITU6QALz/BmZnvrtjcPREB89o2EywWlsMHpCZQbVJqkOySh6n9YlqrlzTdlzEN3m
iDuu4oJdlT7mQ7KowjfMkgteLWmSwgtH9fpzNUZHOIii93ikxSz313wB0ovsjPBTSq9jKbakXDg7
/YZ7Y9yPjt+nA4gXnnSjA/+7wkJu6Y5Gg+vzBo4WnKQ8D34+bo4V2/EpQB8e0AoMAgBfCIF9dfJF
jEhIFRhjokQQCwIl2JUJeCGBTgeMQ29jIw0oQzcNjgHgELAwzLDKUUrrlk4F7WnAZHX80m6q/Gxt
2OQYBNWCQPH4KwC4QwEWQRzYBkzoMACEitDRC2QC7lEK9HGUIoZkUDXoma9fDohQdcxAsMlxys/b
Tq6IAcUIjW79p0gWs5dPJtMgnIRg2xMzrfAYhofpfhq8Mj9O6U5jd04RiM1RFl+tWmO2h2TZkB37
IsNkQEmrZB5cZSOcMBXR6h5GP5Zrv8mDK5I042JW/BNXzfZtAU/WNFjHuBMcoPYeRcnzaLO619Ze
ZlsS0ugKL3HCVzsshhExrer4gxDsoilY5RjBItSe3okWSNLjmGMXOESkY5dv4UVqTMPBKZMQx1WI
BUStPLnd6/TeCsEX8EJCX6NMTp7U8AueDPggGSc7HIQXjiKOPCCEP44iwg/66KjhYY1k2Ne3jicI
XrR0B2bpJWKACc5wk896XQzlyPIvCdAvp8EwCZIoGY6HCiajJ1Y4ZZMvJsttGHD804X1kzGXS4/W
h1fVbrrgMuJB9PwcTopPtqQ8TpussOGoNtnyJprvuDNxh2PvHJ9kxSF8mQXF4lm0OOErrIIpWy+a
d7j6/nnGqZ650nyotttjVwXeuGI4HqGuiRr+lPZ2duLG28H4vYoGJ1EdQwyCI7/wZbWapLhOrt/p
+gTd6NYEq/sVVwKJs6/adE1FGk3uwowt+mCMzYEMfR/3ArZgBU8UIgQHhBBqZYtk9Sn4abDHgVRK
Yo8jm4eOb06yHOUc09pDI+siDPWgOH8jCdjHj6azIW0JY6QQPUW99kfiToZ4dQYqaQ3g/Mbuqzsq
4vT8J6ipHRgXY7W7MFNfAOag6JswPzEu0v27M+6XwFRomqOorgEEI/3F0TTlwj2naXVyPd1JTihp
bbOyGwNI43jsoQa3R2WAJw/oSgyhIzSAYNuIOVnj1bfpvb+qw2k2WlwlVXZjH8ksoOL8arCFlT2Y
gejOdvwzKfx18waLgaupAgyzR8NR9GS9jZeHaXo6HkF3FmTuU4J5l0Sn9fPwXFTOtuxTBDghnlWj
DQurkhUTWSKecABXntjIleXYjpoPJRYBNrsrPBzPkZEH3BzNqpkspz8y5DDVHOP/Zf5Wl51lrPY6
9ay20x/mnP6XknTXCoSO8SIE2TwEJUFC8dQu8Q8sZPsP8vAbKMYrMKEWUcc6Ub5uqwYAyVPIEnC8
kh5cx5hWJEpS4BxRnUqTdJva9XRFeR1TDWTreRPiNbCOwm4AYzjoVYtnCUKHjpvm2GMH4m6NJMqx
pxOKttwxEULbzz+slN2RD8poFjP/H0tkMhwOJ2zroyhgO6bT4Pdv75d5Wv33f7HgzONiibvj4FUT
YKccFBEmg4dxet2MMMPCgKoxltOTZOJKQ78wSNpicBXspPoDS8HylFkRXJflILAN3EPGBCWJKoe7
OwdbyC/X+nb9IoaPX6a74O90kOjyMqQTFBUEGMfts1fisZUDiN+gaN6tQsz35A/clsq+5Sq5I2FO
x7gT5YoRAzMcdxyoTkiCDZdAE6IIewAM6vHIWgbuQJdqXNRd6AlqXQeBjInAfzBHWGOsLcMduyZe
S2mn2yTuAV0CfxyFQJ7kwM3D9g72ADhh8jBbm38kcMh4sRZow4Udr9zigjygUI7+vO+twtzFvxy3
2c36ckqadl3tdvW6Wwf0gq7kiGwLTC4E8/yZwPy6oU+GWMSz1x4lk0k8euIWvT5GLKiD4+qdbehx
Wjj5Wg0x+FtNquimnpfbv/TVHpJVcDiLGEu3ZsXn5nK7KkHkK/6+XJAHAbRDMw+Zsq4ZKpDxFmkO
v4Ex5xSY5tATnNJK20saSCU34JnmQHk+fF7JAzbG5IMdfvAhKXKGIqFehzqPG2Gos1pcD8VBZYPe
4Q3EpscecMO82volP2CNKNHuKstlucKqxu+2tTd8wjSuUy8FQ57SI0U91hbOxNoHf3icCDkGEUKB
+MnH4WHjbwjXmtX7bs2QEO1PK+OCnUVKKJaKaLlcWlW/sI8tEq4YkYMpPcaC1aCyZlIjOGmnhf4A
eluNRAF7dAUol1frSntAllE/eToC++kA/H3wd+sUT+HX4KtrDByj6/Hblt0BZoLMT3DXkdgXUv+p
kw7YfzitfCV+QMpJIkLGn0WT5YIQzGbioPjR7kFdU6m4qncSdHdyb+rlaTeetmL7pPg3TiG/2Wni
I2I0GuEphCu+Jk92mqvjblcOimX1Oio3K7lGOu4+VEWFaXdaQpdn5RmKeQ6ypnDL/D59ul43r+O6
Dl9UaXL8yi1k+xdRvJjiZqOZIlzDvhz3zqdpdWN34zXzzfYvK6w8Z5hRj5b/S9l5LcepbeH6hQ5V
hEm67VawLdmWbMuWfUN5WcuTnGECT3++AZK8dqh96lSpEE3TxJHDP5aPXupFb4cV/IE+jdpvwoJ/
rsfW/o1ZCLkQ3JNhlbol5IvpWXv1tfCPTJPZWkDiQYPuXZCgmXG7Yw4YuHWBfUdCNRMTw9hP/Osh
IUwsyWJM2Ibajb2ZAnq3y/WntvzbFjBhz6aSsVoeaPS+i8z6U7yjocKRp55EmN7kFH8T4hHMNjEg
xD9XznS/awWijQ8ymIkbp4Pcu5Hs35Dr91ltnyrV3YgTX+QQ8ujfShSSAz4oK/5aYFcN3ICxj/U9
g8q6ZA4H12oolqBw0yf9UpsHgcqeGePitYQ4FVY1aCNDxFSECaVXtUQggKktGCAs2Zeed3Lqo+I8
JD4jz2gWQj0VU/C2aQATJiOs0vRHHuMGSqGYoOz3Tcz0CkRyMp73UobwGPbw57WI4/NqBYl02oPi
LO3zQF3hbo8fkulQX2w51Bcfn4ubWRPLyJFyBESV2E5sEqH10pZCUwLr/E6u48B/gGc4LCwM+726
8DCJcKM4adJOxjOVARsHU7Ly8ukwcXcUl5dW3VdB+pKL4jqPyxbcWKIix+WwcrgFLOWaXzyOI2fF
XbPbsfPrbsee1mksb0VJH80xqGnp2zkeFrd2HIgVznnYh2w5bvlY8vE5oMfXQqX/sBWRl8cWVkTc
Ipm5e6QnZiEik60sSVd5w/y2LHj7kpjlu10c71L3uWTlODOe0X45i5yH6309IQdmy7GUU4kBigLc
T7ofcx/isEtxPh6SWjgGcXx4P3Qjchm7yGZVLvXl7zjIq/g/PPpdGewsth8A0d3Ee7SRI/DheUm+
Y8fnPI71fDXPza17qbbcrVwPxbD7TD/0A5n454ASpzyOQ/7+i8D0vMbL2czfqx7ZPbP94o97OQzq
Y48/dZHH7rKVqIPJTkZfr+u3ynHlQHvij++wq/4cdvf8aHRkC5roVSWJQJCyidfL4fvnYAa7SRW1
iAmeptziM5LekVO3srdxH6AVeSDHa2BFaut5ZK9Zd0GPp5TluHuWfPf6JA6f4XjAnIsVlly2nNfm
Z0c8JR2wcokBHME4+c2q5BTHfTRvceiPVYxA9C6Y/eK5cowj9f4S8Q0x8+DTZz7e9SQfhYl3i3AC
r/Hbscq2f/IyG/l4aFaWL9wtSP7w0A5p9qJvj/3YCm8T/2JvBBZLtvC3x6vwDp5/md/6fvnX8e0r
7oAcEWynQwY8yyf4GtY8/uwJaQPKM7r+2YB9Hj7PqQ9hIw2VCAk+ROQbJUN7XBXLFxS2l3C/3exw
l5zzkAqvKzJVdRdP/PpPtZnIp7YLPozRcA0wG/fPkzqSNJyI9b1i8CUUIM/ypa5InqjUpe6Rc7l0
pMQORycu/VFSlv1iJaTDgp1eL/t/m+L/xdcnP+PI9Nw49KLg35PFy2zSuHfw6eKEtxCXIwYEsBs1
qu1mDwW97tEwlghEFP1t8A2lKcBunG01jygUcLqshOI/mcDZe8sRj+9ffyhZ3IZSbPmtKQAsYVC6
YdSdQmtGHZOmU4r47WV8lJCn7eWXoSXPjYMJLl3oUwr0r1ciB4SI+OPtsDwEuUBTQRBssn8PX1k7
hDhkgww91mXjnvn7Zxsc3wqP/pQev0PavsrcY0VkLrWqr1KeFRF0e2Rd5AC8e7A6y2cXDiklAAVY
JQ8HK7PkrzCkPveAOks+w5D87b4b/+FQthEXP/gUvQpjivt2VCLu5qi4/ShYRhZWe23rzoevzHkQ
NqTyh7ztLx61T3kQ/T+qDP6LD+cz/E/5TPojx6f+zVJlLFFauJsK7/XEkAM7GFumHFKqT3OP986y
o8Pz/rfdtAsSom2AoZqoTaOuRa9NiSzNfpuW6fYzpaoy1Uje9p9f2uP2cwhgPoeoAMNHkC7vDoy3
+P3ibpden75rMEPNZoOeU/jXTCCgSQdnT6l3UrQrppMMAfvPw0I78NxBRwcR/dMmgJKeZc6en9nt
JaEgWtgPD+4Aw4VI/szIOlS0EAJE8t2JrzaJFr24XrK6/0Ey4k4d2Ax/oFiR84duPNQB6geCYD06
FZUgKLPKBtnrZQkdKdxdV7bzB+WwhGBepT9bDnJi+Zxy2cnpsNqOKNLeOwERufm5IXyyC6lD5Ih0
ekm6HMT1/yl+mNwdx3HAdLTYD/1/H5SVr6uXJ9Fk3xpGKqFteid3z5H2mq+5NWxP8sb+7DO0UeWR
yqvyt028AG43zY1/KsZsu7NWpNF/+ckebwSxX+zkzsmox5gGc5IKqWFInbPSBOWVDm9NmX8UmoqT
+m3duB/0RkGzDVierlClQzs9NtjhRP5vbeb9iD+xtZ9bp/jbDnu6M9IcwxSjwKEjbE6+R3V9t3+h
s/RjM/Cj8KFx5+UsM2SNpy5DSrzyaHrE97rbavI6eAGeAnrKVvH7fq2Oask/d/4s8NAM0CQUy/L4
gz7l1vgwBes75S5vXclQC7tA1SL6XjKNrBx0zkFkZc8ZsQLBH1+xM0LSDkXLCdLPsVWEKgc8vmT5
DwMdejgugp/JLh/sigmmF/+MexxSFwZhRWXLH5tanjXbDi1+2OjxeDk36+Vzszq/kcgI+kDs/L2H
97Wx/Tn2/2wOI4eFp44cQH5ZSJxiZzlFs+urAc6WYuWHUn/yx2Q+VuEqFICwGaoWyc1WTDvhpmdz
GYZ7iXDQ/HfNqx8DBwCwf432Rn34xK9h2mOpAMDlIK88KwkxCOSVjflC1lvMzBczWD53AkjOEXQ0
3R9fsJXjsOQPLpaPJCrk+l4sw2Hw3x77fkcaHHvy/fErlpn1fm0r0NVekhuHeOAjogL78EAIfkHY
3UPPfIEgQCjwx0otjRMv1survjnEA8YLX4mcGE+IEPy8Y4fDnMFhFH7TyXg3LbcQDfseokQS40BN
Zpm61YbaH8nZ7Fbj/5Yx/6Gp0FOu7bpUKmHguMG/ZXb7uI+nLuzwOUZYPooZKpMEaX6R1FHzbk6T
7bBzXncTZjTgmPK0ZLZNxrQ7PVenxHPUWa+AinnK/m1yy7rs/trtkn/5pXIpdUGiSEWy5Ol2KCvs
GTlOEURPXflpnZjPtIIeJ8CLMopXDijVmzIydwNlQnnuzX8c+xkt+NX43IOM/2DHg9dYHn+H/XNs
3DXXwWUsD3SfPr9KHanfFDarxHMVzuNXe8QRKwneO8yffYPotT2KLcbQjhMBawnriXO3hxEPj/cf
vqN4PZDiQZeEEvdCzR3e+mUT377AXUOkbD2W7Mk3ECcrLNl4kCsrfOTv1U/7kzKB4qBYlvzRzkdT
32FoP4cO2QrZoedeaqFYgWCPWaQ/ML35vMcnWGX7vgr5Shxy30d+/OIBvXz/TPNMK0jO3V//m2b/
Iw7IlOowohZBeZEXhuG/1x/nVYgJRYpSD5jljZ2493YONZJvie+Z8bxd9/1z3Uv+r/syejk4mQFA
XntIGBNBmtYyD3YjJVUVKHr28rNxgBPUDuVYeTU//pcDSbzdzm2gCSmnN3P6Q9tUM6EZJCEDovMn
OXTWjp+SLacl0TwoCDfqASDlDLqa74sMrVGrT8WgPg0zab0eTUr2SybpHiF4eR/m/iVB+Oce5NQE
B54HAyEnUEMS+oeQd+2zXNUMbn/VPMw7YrN8swd/oO6D4tkC8R6Vy0LFP1gcHHEoM77n4849bDjU
INuOL/mGFZbHXvuOx6fjKljnb2cqNhxHhoXYJuX+sMnBPTCWnJrW9+bsmh05bo/fiNLZfQe+elFA
EtaH/l8+7sbh8RE0sJ1NhN2OdSzEV8OQr+CKF+X08p9NB6+wZI/dv3jd9o825+3HMYukEWWHymH5
zIR7b83L4XbTZh/EfBwPDnxlSGInbGQL3McKy1f+PK7t+Pb46p/r7LaXt/L/JQGwR98PuxR2/PO3
I1uTjaqf8ckPxmN5BPdF8exa5f+XBaPAD2EzFTO+1//3oo/Qij1duXX0YUin6DoswQRlJF18ZVO/
8dFOJ8Ug1GbdKzX+7Ku6xDvbU/IkBfnbDDjv4M6PwjLK198KZpmBKflU+P4nE8mss3x8NH75q3Dx
cYdRfTJN8nU2ZcHgtmc36PUyjEPkfcQFt1sGjbe/5Az7RHYi7l6sLtO2vrFazi78aZEKA5XI0Lq2
D5P3fIbBL0B6YaRy8kGTBs2oRcEcKhKsJ04tPBs16kaZ+Ov+mQSjjBoWZzwnmSntMccIGRABwDmX
8Vq7R/XnCl/SKhSNwEAHl8IhwmEN2Bc/ZMmHY9OxhGlYORiNJQx8BHkPIxeZe8SmWHl2WBAc+L+8
/IM+ePmsP8d7OCOfJX6yk4Scar8k4W+ZHmb/2MXH6/n3gDefXv+Oq+EjF8G6KMuXMpT6qUyugbU4
KlcOxoaBjz9RisLbZLlRiYY2wJtIeBh+ZilFwTz44zevS+H4XTwcevUQBnKUPXDI8hASMCQrMuSc
Ix0iQt4azAXDoiBfFCq8xSf48pXtDm7j48GaMNqhnF8OI3KEnDPRUuSKjFXh6AiWY8mBWJcvj3AF
YUcOgKnI5z/q92U68xGkeH1bhybmvbDCsl/ONd24uwpl+fz3UtR1vEHRs/ye747f8Hbl48tOrB/7
vS5fsgnHOz9Mzf8tAKgxpaDhT3l74NNE4apIERcD1JVeSbEs/1HwsDXW5jtjsj1QD6HDD42xYv8v
5cSpviqoNrC/DhvDDXDtmma52nq6Mk6uHtvwW5FnS0OmrS0BQOtWN75pM8v77rTlZs5T5w1QurV2
7gdKsjb33KbO7D/FgOT256FSQXLSW1wGV2qcElC6F6c/dWmiqw+W3ym664auyn7VaQQ85wjUEQm0
qTnFeZJvD+m8rBE1iQOdtiD66Q4McXcewqsyGfuf/mgK98qOB+cn2D5hhrDIbHJLiXLKKxX2Q/xF
BaA8v52XrVDM7QRpubn1LDJTZ60YNHkfLalM6XRdT13rdc0DcFf6munWjlaJ1PEbF0PbL3sgTjdV
+2dPda593QVuxwz4sizXH01j02s8qzVKT0sUdNH7hJYbmYQ5mJtkCXkUwZRlG3mftF2vyzGd4ps+
2Gx9EyW6HK5Uv+j5rS6ref6AhVEV563zI+8JwbnEJ+X3RUzirQnLNz3tMe6t7fpVmRG/I3n5EKl0
Bi5alXP6WVnjRux4sFJ3+asJ8ko/6Lzv4g+F39Q+TLvQPtjSvAL0dmhVg6VOJtB6vIjztgq/5yZL
SEh6ef+pCYl7rhd254bW+yQp8+CHbW/tt6adl+ZhqN3YLSiiK7rwnEJng31qh3Sxqg+FbU/b9FYP
leNdLE4CtHGx9gY4YWPXPHWDCTYCeFdHqjjZVpXe24HO44dMqzoEyDNMNoTekLfOtyFbPYXEs0x8
2kbqKyBSlX3w1tiyU5zaZU7Pc+n5cwyysSna2z7tuvbrFtT9mgLVN/rRXz5TYP8uzBxH58L0enFP
VUHL5w/enyeJWmcrUrC98zAeTyHn6N60Q9LrT6NfuxS7GOCt6SJf1HrpTlbt3G1u5I7XqhypEBta
w90Zz47X07iUgXtDrygnsiKLSPBJ56kVPKostR6zbLZKfVlvbeDhhI9jSC9i1ipACD2HRoC82PIg
HvLsIQAz/yGb8ygmMQuQen472wEoW3ZVhg7QG2M+qXPRTUu2dx384WjKKEEvb+LMYXC6bbVPUdA3
gGTbc2adB59RsoPjWGj73OGMoeWvBbCoQ27OpveRUlE8jr96qkDf2K3PfockIEKlL2Z/7N5siU63
S4CJWqa65wxbPsTDVKWzC3RKOt3UI9JNlX70Pu/68Reo6zaDN/9DcDRL2ICZG/qCl+XmHhGKNrfS
U7HquL+evR4hEoUk97VTLn+FNGW0lwCeb94pnAFILyzbBS/FVoFBvhfOclFUi82YwtLybMZnVNMN
4wu5hrzDVVuWAj3VuTG0Fi6UkBYr40L+RSSF7XDXjFlwl4/99H22EoNbsAakPEljK9wBP2bm6Uxg
llAdxtWb2s0E6MGr8viUV0BtazfNt/MQhso/N55jUmCXde2dzKrVb5ohmetgWyoMz6qMCoBXokU8
aXubz4OK1pGad8kfIESSy8ZK3O+FDth5KF21vC18u3+0S9d7O8PD/mn2bQYPW15CeKjJkFx1IUUO
nUNFxbzF7ncVTvn7HmB3cNW87LPqTPrlEI3RXC7TyUJCv7dWDLems6O3Vj8Djq/GzgNBPI94Ws1m
jwDZTYGdUnUbpN/sOXZ+qjXPKQi3IY0zHQ3UhVPkasZrwNXzj+HW+1QCpH5JcHiJ1IMXggVeGAtK
s4w3B5eDmafvfec0D7aJEohnscHgP+QwttlsUSYmdHlI42ZqdcoJ7FWkaGANFwTPw0+9Vzp3U1TP
wLHvMnoD2Q0UfUPM/V3k886oWLfLN3lj5vu6CJFNYZIwNK5pjc3gcNQcYPSV9XNYa2Y4h37UfC1Q
cgDk66L5K6K4LALLIfXUuS8d52cOM5XXveUOnxpDdzgTjeuik0ae7jPCzMVvs1aekg4tF/y0bLHe
H0qgdMI+vBzGoPq7AUdT4zoyHPjSHp2kOkce0RGuw3W/D2iVjrbtLOovbJgzOhvXTr8NbUDBS1BO
v6NlyakGsZe/DtWhc5e3tbl1yM8Sn/Ww7cu7QTmwuqmU/gr65IbhU+kovDyUS2Fv63K22zFoSdVQ
qv1PPRM1UZFdWcsS1pfzaBWwmmqyDWFtRR90EkZvt5hhBKawiumibjX84Pljf2tnkUzD2pryrveC
bL7uHX5gj3FH5E/7sXeFTo9yUiJ+dq+cbhtOzVZHw9XQz8a6bbLcwrFETGAZ9MXyNeorRAAl+kDO
6kKD/jYosPPx1x2kjnHGlYRaFy/lR13mMBVz1wGTiLLWIaWdKI9c6lCjoNcy+6qdjt75ZMwfDXjz
tC92GaQ7lDYPzbgruPfK21b33aEN1WDYYnfjohj5nEgbnNLxhyaUh2GX9YK2pUydKHA7NZjR/lbc
eaXpGJvYLD+8MsgWDOGOnk+kVgZLk1YlteH0mhHdM5ZPMfbpjHlbte0bE6cm/F2EfoIu26YivmjQ
0sFprZO8osBF1X8rHWUgD4uuVZHuY+oaZqq3dGNZ0FETRoyOaEpdU+Ru1w6jZnODQbvNLjMO5sn8
TUG/uHQNwWmFmqQFo9vaD4bs1jd7CxluPvQNYZfCOD+jqF6cz9EyT86NZobBZbQxSSBmSAWjy69s
y6TU7wdb8xR1SYOzMYQbhdNp5S7v7H7mTatVIwn10sVP2u/Xb4w9p5JpcN3sxnWaVF1UE51vFzUj
s6arpg1b99pMdMUx6WWb7weDMB26Oa2ejQJGpdvu2Xapb7w0VumtV9EWIuabfHV/qX4KfjQlZszZ
1k4SnyJHRLlHSJM0RfQkhdemqiF+24+BilNTfFsENaktqy91f+n7VfG5UY6H8naFBrSTU2pkUuD7
oib4u559XkRkNelIGXrDlI+i36q/5zmVjvWmGtsT0+Inaq/soOmpuBOrpB9t9VBk4bhd5JjV0JpJ
zFdyyEyIqIP2vOVeaO4a3aVftlFtRIdJ433py8ou7sJKEghez7RyMmq7LeOY0iHMZ+mkE+mERWr7
OVTbG9zks6XtXt941LNV2CRbzVOqJye1Pm8MT3HOu6VjVjzac1Hq9ouXj0IZHnVx+azH+J12h+CH
Z3lQE7K7+jvvOkyDDU/OvcJDD+6GMnqP4YWYWCdKwaawt08418uPzUIpnImbLR97BmRS/Ib6Dk9h
7/B2ZkzR9tSvSZd/6p06bM66ccP+Te+v8z2BhGF606sx/BRBvIrp5iPK2sSV/UnHjXebMzAie5Nr
hpFobdtX3jR4t7RvBN+0604A2tkwiaJv8rEI2ul3OEzjrzxakNmm98aeyJlj/i5KDzcvrSgmda3t
xppj2F6zk3tGwKKmiXjU3tvDOlNjEAPIlzb+VzwfxHfYbvA3gnp9ZwVhVbzlwaPxe2/bspMel/Wb
jjd4f3MnikEZo42RnuuE0oGwC+56EEveMFMketzGTj9FeVYU15HZ2vdbUBTux2FJ9Q8oEF2p/bb8
vjkzFNZ7AxWPCmn/xbNhZx4uwuJdvmQZc2yG1rv9P9Y0W6asmvEhGqvum+dU4XqxYWPcNI4brBf/
YTSuwfBB56X7Aas2zb7pre6eiq3rPqspwnKIwiD7MDg9rTuHSamdEF0zpWV3oeKi/LQtrQZ4bQnz
X7O7KO9eWV1zgz2UO+eh4a4JLTVfTV7knwdj1AONA5CuaoFqKwIXpS7Bkz8G6bAAiALI3JU00M8r
wSGGQJmLWTpfVVj/shPwYwerxfVcmRczZHOKD1VfN+3avSkSt/usF/3NU9ZfsZl/qY7Epm2WB3j8
12AIBAtCU9QTkFIbI2SUrr7gFn0yI2NXBsf/pEr9jSKBJ2nkzjN6N2w8FwanME6sA1Zm4nBD4H/S
S12fa5dMpar8x8Fzvw4+mX+1tOiqCUGiAloDhpSuJ93mBI4c8xD1TOypl3spC7UX0VUVXzeV/jGE
nHBJvkYBXQELtcZS0WZGHZ+ajiqInMYAxPbvoSSkLUfwrO23dJmHMwChedbcGUPtwX6veqXaEnMb
O9rcG0OrgS64Y9DcNINnAF0VQA1H8j9h8Fb2GQxXYtdM4zF9H9GQ7peXtjc/yjEY3IMuTdlxMval
IBsot5YQbfSTQEQdOiUglPROSTtqsSRP2B0Ptj89Dg1YNjMW/ezP9mVTAKbQLveRSTiJTHRrPEBs
BF636GDgwcqpHAjoUyhKqEwvOCQFqF0XBeCy+8gAuJXxMDKRIeqYOqPariOe65lLPTEDjNJ3hPIq
BYVcGpVCuZdveARcXZ5S07zSkNOXSoHqB9KePP0wo3BnBkMEMBMCiWi1Rz2Et/ijiLtZ8B/mmlYW
qnfV/CgPPKzjJzsndTAkKamwBBC3gN5Za6WweEZ2XCRDDkIjKHyevyQ0oKNdsB/QNgUOX9/yzC2a
gdAS8akOk6+FB+nmCTefr3LfVU3VSKz7U+hxsXUmufaZKo9E+MCBSkIdvw871PLmRYROt5/k8h7R
tLQBZO2dPPvCpThYQ6tW2NfviIwQ6I9GwuIuxcWb8xskIO6rxDiKmH+gRbxVlbKuqipOgA+SQVLC
B4rSpD5l1FJGT3FkKHY2PGJycoWRzMlGMVKzyhhPgA3shqcT1owwtGWE4Wp558bSP/ZuUNwUImUL
FS4F10bNJ8+U+mCZ8zPMkLHdVeWpjZz47Tznd8UAApJiThtk6eVXRc5DiUbKhHkK7XnoONcmk6A4
YRNkH01IWmfvtuqN/ylkqOBNjgd3PadMjNlqHmuP54yqR1TULo1/VhFfmQ4V1yRmwvlYfxcdbZ0W
1iTh4Yd8i5/At/FIa1KB5Q/Ajdd98nPw1Kca6Gc3dfADsQO8wCJ0ANC1HROnnpX7tW3bGcdrDU7e
CITnJCTqZ80VDRo5/SdA3+x1YKEM0ZJKZquzf2/+pE/x1jvvwsJm9hVjChVm74XgPdQtOR6gbzU9
HhRBJ5FDzRtQj5H0buOease/lcKJYSLHTjl44yaoo4kpeSujq7rlp6GM2568m6EdllPtCC5ksl+K
cFCefKXJ5HeWd79y4bymp28yZPBd0KFc7DSWaul6pkCV/kGXSpKmRIjMngc6s5bwXPrbGr3iHJdA
lxjutSmT7/7Ug4A6aXJTmsdTeIo3VjkGEtLxFaX2hMz8FfobmW4FilUEI1F5EgZnvSzDGXsP42jm
avsZZAKM2D6i7qPg11cbFU+oUAbC+LfyIrRdzSfj0725wcBRxY+kucUopLLeyBboEI5gGBhl+VK3
MlNYNXUdxWjUI1oo+iu75eRhDe/WNntIlbzOmZTVLPO9NBzbhKOAQYW3iBmdmgyMBHLSm6Kgf0Xq
p9WvuueZ2gzJ0glT40ySfykEZJZMA1jNzMP6qhYapZvIIh2sACGyQS5rGve3jGKjXSylUXV6jDo8
YWBNo2tB650jdFs0MTJVmumHOnqaXSRZXQJAExpUVT9yBisEAcwDkJHxWx+3lQBAMUN30qhDI0Fw
Dhfuigodi4F2tF7XwW1QzH+FkSKUiS7abaWmpUs/GuyflLI5J9EcQyTDUJYHC8zFIq2yS2Pb9uXg
8dA3QM8r8fLpSaIikixJQqttXH4Ziq04W2rFzooQCk3L4fdxYNANY99qetEkvWq39IJvK+PgPIyk
t2FCQaSa7OSiHsicIISsmfvuk/qu1shFy67AA6XyzfjM+xxEe9Son63jSs1E5MhnhGO94mtHEeKG
KRTEV4sQCxql2SLGh6EM97lqdkVcZNE/9MxTLDKqDFSqlwtCvr9DAVZDCNybEqoWlLihNI9MSKVf
NrjFYXmyk5gXmSHiTKema6JxP8QWUL20XPXEwxqCbGeNcL+KfF6LDlDTdlDfmTCJmPImjXiKmoYi
9G52RjTgdzSEw/DHfyORHmmWfop65sDJWYcQ/UAX2MgUrI2BhHloHnQYDD+HuMGPn4b2EpO5PYci
DOcVTo4K8tER7I5sXB5ae32kdIOiHuIDH3Vh7osEPK5hpVEwgc6KEdeyqsa3opYjH8Ya1vi9YRwq
SWEAi8bdPHIKYMbt6Toqtp/EzL5r1AMCDx7b36gZeJYyV7ARg6exBCOVLr+iDOcPURvZZ8Q4z8yC
QVtoX82EighQpQyd1d90IMqM8bQEF3gH8oJto3n2W5xdik6QFzD0GCEk5igkysNPTcTb3NG/CvSH
LSPzFFTUdNI4OXBc5TAbV4b1DWNzlzn5fHK3GFLR8Mqh2xN2iAaId/AoJMvlPcnw6bz0P7XEp9MZ
pF0rsL57MWMFjfIRunZ95y3IBGYaJhebKLpdMmflF6ukzkXAyTYO2GRReR0FaJYimdXlHkeLtgZD
sTcFwWLWpG3FzqlEqrbfxYjx5/PyTEp1sCbClC8cOhqi93YePYl081r7t0hitbreBdHQ72J1gHSg
eBgcTaAKC8b5nUFtwQRuRZqn0G2LCKpTZJ5HD7HpzX00QMkN0qkYyNE2ipGR2uLh0yGP7N8YK5ww
D89Q58wmuRs6bJoJXmsmNONgQDXd9Z/AnItImDdR7SNCVhEMguvGx17aSucGUjAOvaVW9BR6/qc9
Iihdp56MjpwdMYo2RDuV0TlEa/+uUU56yBhMyQSHYoVYML6978WKHBk0lxHaPBNr5mIly+omLQnB
cn7Ac7QvZeL3kCwPJJ2/NEbvpiTFIJQbi1TZKWvUP9S6NTdhDTDkbloXiNSPe3dkZE0EQsvsUgBJ
7ACIpojUtOqodezlSchwSO0U9hvCcVwkn7CA6RnLoOQiRGQxifZOqrSLTnAnvOBMtdJVGNbz+3iL
/Tew9jcbt+Cs6Lr/ZJKUsgcz1F8JfDs3dVwPV/aETtmL4vzxcXPip77k4bbYicSPsQcV9poewGbc
ovUEDbgYjIh5wzxnIrY80b1hShrPStc8QWVAyQ3zGyiL7jzPzk7x3H7eBoy3Au3nZehthdNBXoIE
d4WoLHJGTJoJ+o+a5H04qhurEurykC6DNo+1z096lAxBtS66nL3qV0gvemgjvz0J8svAah3hWEgN
viixUx+vP/tKWDygfj2kuavDSt37Upst/bHZCLy8oa10AM1XkHdlGKjuUN908UnmBIknj8GLRaLY
sIagWWNqvCNiFWFYg8rQof6sDuDaAJvYmvEEdbbczxkUbhx+YTUWCEd0rQ01kydhyN3Ssa34yZrY
h+mTH9XC7GBBIiHgJLNYuZBdhQLbebsLS9wyNVIF1ES02CkEbZSL1Yl1JT7ZzhNKEXNqRF8zFtsU
EMgugxoUAkNDOay4VMrjjNFSbte7VYZZVKQY/AYw9Cu86E+agYjRSp9/wexPAHbzq2gxWNEy+9s4
vOMiE8vaL78QHL0jN4SVumFN7Rw+1Ei/YuWRynWLRXFdaNr/NiwtypdQvpm5qcvkpzwJu6YequkS
hLgYtAp9ZI2Aig00EpKqoM6h45w6hBo8x03OS9tdbS61d62IihmaEyB6eW95id8Zwj45cyqY1tAi
/zmZDoiS019y9t38c9RwHTYcTNKNaiCid9dm4bwkCbuLcGEEqzx9y4OZoh7TxN1GfUWIJTrJjOZN
xuGGOaAdFpLAy3jhebX9nNP6l1gD9exclEv9u/GByCFSdMG49Hf5zAsiqPqIU5Jei/1Ptu0JMGN1
ijLNZNhQmY8qmO6Rx1LFah6aFdEnluMunC2FUeDR43BuctoNQRLxWnRAWEFAuQ2LZ1iIRM8QvDbb
5whXjjj2d68Rk8yDa8nqSqwP91J4krHBH2sCPddRjXbwWiLls0gLRqYKqp+yeKKuWz+amMohkwL1
noHDvHvdjNL9e7ZbNKYLBUQOTpIZYUCT4Y2poPpcOGF4FZpSY7NhtxxTcqmMbhrUdtMIXpgPV9oT
A3owBsSP3V3whByWDrhF4+KZRxWulimwWpoOIhg6lKqFh2FlyCoLP/o8BMtPryYiZiXc7ZYhSsTg
6iNYNQ8w8XqNaQ6MOBEYiygFj8ob6l9NXP4Sw7kmSDGLd26PM6XcGJQVchiCit8pZt2e6zQMLqpW
h8yGham2aT0De7udlrEiOprD2AOZScwmXEY7xl0c0Nfe6uMyeUzWxKixrfquWSjGHmywdKMMupI5
qoBQmQ/kiACWlInx5MIgzzn/m9ggT6VNngQCl6jfk2HEZ7u2TyVdpOdhFnqtYJOoIHhkK84GoIN9
1VTY/EMhttoEKeoBqx0wXgyCexkXvgdSGh9lqjVeLoG+E4z62+55njFhicjwy8bKvigHpVrUdHb0
3FaxrFjXokAt6KZwkydDEPbsbaNz8r2mvNJDCSiyxqVVU0a5S4wqb4hvTRtzejUhOJq+3ulS/6hH
9XaZUFwUMw4bVm8OiO/CaXLsdr0xnXkHwJGgkEk973pV6RfXz/620Q2EAPC8afQ3tvgh3PLg8bip
ykI3OZjYTSUcQtbxFG14IqNtLveKLJu6ft0iRSLVzG8UI38G6b0eMlxX3XMhKclslUlYCDNUOgIo
2ASdJ6P5LqUuoFix36jv7D6j39RVkTDOeijAspAEYtFPRIV7xZTilf5klfBgREwOCxLPziQ8pols
FR59B1NTXO2tVzSZ8Jyj5ldD5RfxGzzjlLjAIAZqHt4OQ4IYt9CgqAvrxqmd8rS45iaq2HOnMWpA
79WCLtCm+ALRJReDoMFLVbJx9EfbgtdsAeAjuMFAce6WHkhalBXbIUCynJE4ujMxs7DC5DQW9C+u
j46JlYCQhKTBrN+lXq15mx2GLbl5c9FUcqu5BFtIp+BrRRecA309EjspFM0PNYS3Q9yQFkWhUyu3
cLekij9EQ5iTB0veD/jJSAA4uSAXXAy9LaNLQVZqcjAD0fAm69GzBVy/T+uORLQVxfJA2qw7+VLd
HAjxewBvhSL0ZcqybnkeorqHhPeiG1wfa17S00ieAfkX3u5HgblGFAivUIG4e0QnQbcsUvAqokqs
uTV50gq7SsXC1h7mUp+EpzJKqAGgvjRqCHbRCa/tn1IYLmOg1Mrj2OeXySRwYevI5nmRbvltiJNd
2gWaEe+E5BYuTFUl94Z3QxVWg5WGTbh7DGXZvC3GtrnStn+jiAcpII3RfsQ3QdkhboRtE4BeJ810
BV83HexgZ8l7TbCYkoOv+/2TZOAWOvNIiOWdyhDKpIy+yrVFQZm9G3GyvnnIw+81uSRMrVG5v3bn
og/UTd+BPa5CHmPR4JY2CTzj4UNLT7yITQIUX2qX521h40qYJPvQeBPuONP/qGzGkMBvwJoQxG9v
4DBWknwdrGC7tFX7zRnL/jImpoi5gXGyYo/sM9fNSrynQTeHxF6bKWLAO4gJ3BqRo9wPAAecyakj
7jE0bc1DAmA5txDp+eKb/8vWuTa3iTxt/wuZKgRIoLc+xDluTnY2yRuV19kggQQSSCDx6Z/f1S20
zv9+qmQ8DDDHnj5Pz92wAUFlRc98chpAG/ARemEI/VI80QGFZL5FYWZsTjKDMUsHnK8LFPgfKuQL
NimyfrsG9jGewntmh+67NpoRGBrPPHY1tB1hjBpJLF2J3X6KxEZUgDIDIKkVhhFJKcG54gbpYM/Z
EITWbVjqxAGwwEi0tW+BDoIjoIyJWGF45HxTGMK8hevmzM16A98VJg1YJEFAL6VStcC9EH2UT3CO
rxV2QJG1skb0tSVSXWheOCk9qU/1s8hdOaTTdwTnpOc7TeCMnXbMFVSi+ColeYb663o5DVH7zlmt
LdLTakYonhxKVmH9SjaHH+ECptzOqjf0OtQztN1ghrAA+JIjCBIrDYbH7vMmaj/PUk4GyXrWqHRs
q0XzCQIJmzxdftRh1xhsEdWK8DcM3EdUDKubPBTWOMzZLCeOpKeZ/R6Jm9gRYc3yS9gvCAGEzJiH
bgy7VM/n/SOoCKXOTK+3IBm3lyAMYlUB5VToXdsOcopBkyg0BYLdFs6wDVE856e2fdX3sG79TEuh
hN0ekJG2s/e4Af4tdXEbEbEspxMId6/bAMYmnIAkFSQyLCAlYYapg2kqcRu6yZdoWdCxGabuw2MB
1T6uMYvwfbJaL17bmu1hr6A86KkCrNkw3eKQB0aOMPoT0BQtUVfzLSw2fGmijiaLEuFhWz9LEd7D
fEA2GPiSkOVhKktR1xzesYT3DA5mSFHJfgHj1B/ajC1xSDAzEF+y2d23IbqQXvq45CD+CeV3vWYE
8jiFmd4CCY3ozf5IfBFZb8oIwl8XG4LDQVLxoH4/KxaL2x0y/at6NVvfEXSzZBDXD1kCSWjX+CNv
g/ZtPU/X9+Kr46B4YJ6xFXU9u34kfGzgh4+iMmW4Q7c5zx9xdIk+13lGvLz5ZPqagP/DFxiN6nq7
LD4HxxTXpI52Z8HpaYWa+3pTl1ioOKy2z6WBEN2LwWxSjLYN5gIJSyLZYZW8azfopxRYZIBTzsFC
dWWgl73GqQiFFvTLHStQtSQJSL0M+ciqm0N19/BIBRasedQj4LBlJxLyF0o3GwcqSkgfPtzJminM
Oqn5hVfRk33EYQEG/cRRh0soR52x8XUbEFwDNzH4YLQsSbxn5HFBvDGNX19MkYoiWCRcUx57YR2C
wYR3ZpTDt01+W+yInZDID6f6sxkP0zXcUDRd/LWIFl8kX/V99TxfTL4Xy/K+JKqa2ZEIyTu7xcj/
lrNTCfODi7opqvqCQG95idpFFDCfg6jqFWsRZJndyUcc57Dd17pX9Ms1usq2Qk7OVx8xtcDFn8qH
esW2k4aF4DXT8SyV1iUBi+mYhyLb4qIHXGcZahT0JTc10HEXHgUHU069ShAn+iNtkjiqECxZhSbI
giX2kwR+OJYZOUqmX9sJUnKYEj6lTsPfxSF83m/y6GOCpHinYK34HP2GswHEWwxnSSGMmtOzMIYY
5IvVgzaeJwcgP44nsxtcc39nU6k/5tgmcfrEcQhmaKstWwL1fg8WssiKgOVbi//CDh4UTgiYW4hK
HW2ebRdMgSYuKTP8bdByIYm1MaQLDxwEBBhK/FNhuGD4rysx1iYsQq2vZS9dTGYo59dwP7N5cZvv
gzlws8IRot63xcd6gDqFK5hP2CD2B3dYsPNpu3woC0wjyTK9LWU9aSMcOrJBa28Oq9ZyLoDMijC5
cfKKEFqgrgJWN8+wqBbiIFugP6Rz7M0TXmji96h+Pyao03EsBPHuMzZWL5IDCJdBaROIcZ0TLOBU
Le+TgR2aixhXN218JXARjn7d9xZOLt9DlLP4+DTMGbx0BxGctegVNBh5UNWEbsb5E64gxL8yH6C5
2brE1Q3ryOorAbsqLI8Ul0i508+wbwxAjxjycs1qPGIMwDsQWtJJbim2rIygr9/VubgcdNPlIlhy
fjNxMMOQuA6z9DBBmN9jZ5Wpe0sYzyUEskDel20MLw+06UJDq+qT7GPZquxe58vFt2UffyuS7R4N
FI5Jf6HOPNyjhtu9xtrL5G9A8NXiRx9JlFhO32Alz+7CDfoKoZEkgVwF0vdEfGZrRCdclxPWBxYi
WorGOhkIkY0beXszQw91e9oUP/s9qzDreVbDlVhwWdlQwiD+Eh4nyat8BVsxw5N0s9gtv+0WU/y1
IHD9kB2/hgOsgYko5Twj2ga8UF2B2OvJksscz87ZDneNrEHDkTEy0DJs4PUie5XPwHWhjtTCvMcy
6AmcdpBqimC4t1iHsjtZFoMCm91U/I8UWQMsj1lp2wBNX4NEPmOttZ3Ww1IKIoVgrplYBl8G9Smq
+jwp8eSGpcEEis9zDxaW0Q0/T3h20NNeq3Up6GlZ+VUoxRgFJHk2J1xxsfzczvBiqQvGvy2DGacq
gGAI/o2UNUN0w+LGwM6TL9ssbv4OshrMv92FN/mijP5KYMjKYPMJZf33fsoKgHfLtqyV5a57vz6F
bIgMn+jL0ulpi4Y420m6TBjeHcJ/M6zvKqgKnpMEz9ofEetOy9m/4bx/agusk6uqems2hnIBRpOG
tcwhN4SjglP7bpBZoBUqiJwvTU64XR/x4pEAvoP2ZDUAaYGmK3ps+mqZOEMUt5BaZjGD7bjr8QO5
6yNAI8Pr/hX7hsFssSyL4lDrgWYWaALz1elt2a/rVxke0XIT/K5Jh3Fb3OYbeQJEYYbz2gn+scMr
Mtwcbo+Lckcg78lT27B/lcjZYkoxm4B2kb6VIdVA2VeEnIEVC5MN3tJ0W7G9ajzr79sYDWpeMHly
dmgPIKBsCXYiuH8yY+N+qJNQkgCTbz1wm0+EEMFEeGEibi7FQHG2KjpAeUuwilsZRgnwleQIsEji
omU9nhNYUoV01hJZsx1CYq74rQKcw+YZW8+PcEuY8PoolJ2zDESeWil3DKWVi+pbvkrwOWXpMYaI
kzN5dmwAaym9+xwbZ2VCGLSpX0E5iMCDuqVlJSQ11iCkM5Tl4r1LIlMC3GJDDxiG8qyacwA1zAy+
9JgXFoRFRdQBKUhPEG2JQpQFP7DHMVtQLQsyEFb57h5VCu5XBChsN7THpj7Brf/eyC98BrsW57/g
OZAsJg1aKYmB+A1hXtPSb6dAiNS14XYzsFEWClduw6e6gwCzg4imL2Dn0KNiZhDtQUt1n+xrGN0j
YNTOqvRLuKqXnyU092jD25SlKQt7suD4SZYovvjL61m2j95uDsVf7G9p3odHnNfzAwbgfLo6fkum
VHNcYq1s6lNzC9JEoYiNlahpH7IMAdqZMKkt64i+Yh0EEBGJyylctCEKdgnIo4VZIDCEyAQICRkF
6Zx1hFoCWCdOW7Yi7LLOD2WnAMrFGQu/OpYPzYGoCvg9JSjF38z3uL0GaPTqWHCCb/MnZNfJ310V
FQVoF96trXfH90m6KG43S/jd1U4ev/1x+TcesiD6JVSRjRpPdQl0Vs3yQRSu3SMVlZmgesKhJ2sw
HG7cv/qS6Ho6G7xNGSk8Z8pOhCXGwiGrs5HTHdFzJttPvCW1OXJ/zAEJr7IFus0JTB8+ntub6gjr
EkwB2qwuV285k4UdYcS9w+18hT8vliBcg1FnrlZv5buJaLN6TYLFLdAO6zIEOoVG8IgDlhDR2gG5
NEkzOShKranDu5MKFT3iFhZ4DD35Gl4uK9E+Kd5qiTJaU44a/6GcSTfQDk+lIqoaR8RmAhRRU8Ys
m0EddiQ6FAeySXDK+Xe56HQ1wr88S5AG45sK85XCXWRrGlge2cihmJx9CCejw3bwaEcTnv5KpsJo
XfGQoYF+068O+FClQfWmmCcs6cn6uS/gM3rRhAqin2K1dX9WDkbNgwXhV/GskozfL4bfMp1JLEK+
CK7nh0N5vUeZFBJwQ+JME2enm23cZRgg0jfbZRbdYLOqb+uS0vMQItkGsFg6CrDoQFbtXkNrsT5w
ZL9rG2hP1sgOsUMOC1fr3T0m+m/7YY/U1q+Rvqeow/JI4mLyTuszCxbI1Q2eKsQLxFf2qQxZDfkK
PzxCHPYnrOAZBki07RC5hr6u2t3rbiLmcDbP0NGuMHnKWqbDthsdbjApHwRp9Sn6Xa9RwG3RfoeL
o5YYtkv5twT4geEnB/G1hSKQstM2KnBOEtDTPsYXMNuiRmEXOnPawMBkaxQxej+FA463kJu0ySeo
tcXS4wcbt9iwKhyzoLEodOhWd931UrZgLi4n3fdUB3O2wZFzExDNo9PxdR3vPqRTMGkxR8nS57DG
8Jww0wtBABgt7xffYOEJXYv8Wu1AV2KE69mivSuxcuDojsoxmv8qZgLpfpi+QzhZvWuT7tH9EOCJ
koCdHUiMRF6TNLeCtmUlVKQeflc4MqiaoNMIlEhk1RrFQBYSewrFg8nUhXiIPsc2r6iMe7yBBNwZ
nk032fL0VInDxBcL/TEOarZnHssBRqMTKvEEvomo129kEGgOUFcZq+sJg6nNtCiNavNsayD9y3V4
y/G07NzlYxnpsRYusXDgzgVZ1nkqN0PH8WLdKv/Zhbvm/YDqQ2NfLaIaz2JWgvECKYyWBQSIpLDG
TqPNPXezabK7rtZYj7uGgGkaiHJLm5lO/IPw6unyon4jI3d13Dw3y6a7UfjKdgKHI6+vImKSEIbf
ZgMSQrk4PjWIv0HOFLeT41MQA5yy5bs9HAs37gfYRFZUGGzxziEAaDdBXTJDB9hxxm2zBWcoyoX8
t7oYvIYL5wH+AAczKbg58mdxGxzj6HNB7P1HbKGLzxh6YW6CxY96xgD2Oy1IVDI3WA8fw4NC2oti
ZWtkNLasgC7nMA1ExIyvh7xmkzieYWEEcMULXJEE6TEeLmXTP+oAYhliNPwdhpEU++QUH5TrdXoK
b+MBfF/sUZ+nu2aNeW61zjgBs2GfhjvaRThU7OS9FcgYuIQoVdKZSbkXbybTV0W9iPCfwK9Bgj7e
G2e3gmRt1mkWTbkS+suTd12V/2SzAT4Dm273OpgEP9IZZAvnkus8xp132GF8ZG/eXdpp0Zwmzfeg
Rte+mfzuNugZBmnqYwTx6zhi4cUVDiL4RtRvUswMbCySPmo9+yKUGzTYsYsaz/Vqf2Q3yob5bxRV
tooOu9c6ASCew5IPEYS9WQAq5h9WIJaxRJvj+6KBdYxbgL8Bhl9r3HR6TnPCM2xA/GLI518P7K0J
r7tgz14F9AuH3wOqPC04PPv7f4smOv5MwuyEaR759N0kGqq/Qhx7MQiLLhKlyyxQbEtlLqbx5DYN
W8LINKKAJWqiSfyuPrKikgZ0EUvTLO8L07xa3KcUtVtcohwFyDDW4fLI3h5wDZPV1RA4LaHZcfUd
luCV/M5SjE5/4XeGD/EctmG53hIJI9TGfTxT2MCA0lG626GujrfpsFnc2iina4TXaBoBjS2nKbN8
G7aNsZkFJg7D+8cBKa5jZnC/x21b7m2toFZmf6Fpma/NlTGZFQ8GOQ0sc5kcH9v94tfQcnJAmryT
hFwUKOyCHVxNsYUgJGskXtrKooL6d/j84z9l/oIl2rgOXWmaMXnE2MesBXK+rnHGYPQAkWoHsDQ6
miQrk/p6c1zs3+QNyzcWWImBSTfTlsXOKWx4HsikGyYcs8PhXCU8+U0bEbeSuLkKI2BuqUm2eqh3
LG55vUgED/fgibCBJ0okz4gVjldMkFGFqgKy8BD4OJSsUwgqrK/cMjZ7mZhkKNduLOzmrF8B3DDR
jOH7c03QnOnrdAt8JT3EognpG3tn89uhmf8aZOa1oxaOePe7UyPctBHHALyd9Lj1xEv29eCl9yQp
uYvZhBROHjGRP7JL6Gce4SbSVMBzc5y1bwsCAzFMtDEZAG0FpWc3D4Z5NODDBuvGkKpfB4Z9zqzA
pLGRDBez66HlUmCEY68J8DLhIPZggRKqxd2RbcPfFu3ii+o0A0fDcaw6Irk8MkeIHBjNMfhfG7bP
9ng0soMW/QZ4byXggynoMsavnjCb3QxwY6sEg0dwovLUDp+GrkI3sR0qnKROBcw7KK+u0WFXA9Ia
ft/9HTs8MarJzIC+6F2BqiNFMZ53kPZsmjxkUfaBzZbolel1CmV4UyQAdDvFRo7jKKqzBTPZHlmo
NfprGA58cFMEhbCvPpnnkrnqtPJYbKpnXJxx6k01LHj2lnOsz8SKZgcKrtlsqr5tZMKu5wPsUoYf
friGiJ9gVLqMMdli5642z4VUaDHqutvkCI1ccB52DJuKSZ3tBfiHxohF0GW+snKHEsnPHDztHIp+
ySaulOXbtv0je5rZZhOBvayV0qOEK2Rw+SwHBbRH3hbxjhkwD3Fw68BqiOKbQ559GQ4FjlNHeByM
wtsbY8PaObA1sPMD1wAQdZnOP8Bf4NyOl4mpHHKp/GJsJAG6UGR07IkKKye6TojaD2FAhplIcK0F
eeDuiJ/CEdcPqaVTtkB0bOnF4jeAT+QSNuTAeTs9PmaxbAEVumV23rAkshXCetLBiuTVHg9cPKvm
eP7n6/kc4ZTX+rh86JdMHpojtLZzVMcJdgYCF0reBLqy+Y4dBvvtJ+GgdllzeHCKzQl3ruvNeool
Zv4p24gL2cN44Idm9rImyn7le+ZPYni3728XWKqvF+X8ZywPvXwBuTZGDnV8H0/fl0GHY6DcSkRx
8R7FMoezflrR8QbNQrWhOcMJjgeB5l66lXoLmCVFGN8rAjmmH3FQEbhcjjpm+8POJP4WxhuVYIK9
Bl0xPi8IlWxyjgQ82yR7U8iPvu4mv9s5Fsl2DUCnc0YOj12WUcoU5mgA7vHHhEdPcBmCr64iJi1Y
AnpyPJcbjm0Oqbe4E5ohIO7hdosTyAFH5Oq6Ktiw381ZJpywiQRP3JaIbPxKwGYz4gDOJbbhZiMo
xnm/fJUuqNhOSq8yxF+tumIL/Uky+BnCsMIgbOBXB/pldDxr4RWLI25RO1kg5ebcLBCn8xA0PZOh
ilJvswTHoW11epttENyW2Nz6Uxrj0kqs2y2oJ6E9XSadnuBkw/JM5hh55XFRn5jvvF4SW4OjV/oO
y5D2uvTL6Vt2PVfXbLNnsMWftkeZUWRpHE4AwQ5ruDmVNeARxRb9ZfhbNr56glEkZvcTsLki4Dpb
0Ptt+v7Yzv6OwTHs3t1md8FCNiZIJF4lv6VcMi+CYiJQmEX35Wae4CO4/MiWT/TUOOkEB3gdI7c6
vSJt4NJi3HhTOdsGU5EiVkhW7RF1NeNs7XkOZwPUMUPXLJlan8lwgdQsjThRWeV+Y2xxpQWRz3Zs
Z8tx64i27JqZEsa5RuWYFdtPQw9StNUc99KDpRBKdsM4t4ReQMyg/G8OUzSjLBecvNtCHj2LffQB
wzVbb5r4n2qz/3cIpXDYsV+KIcv+CqJJ/tg0Ml+wj5L9MZoWWpWlcAr1GjCQk1EAUr8u5ILBzlNU
H1ggG3bdyvognzGYARSmiIxQ8ru+ZlbZfFh8SJt2ehMMPQrrgGFeZJ+yaUX8s8WrTXK8Poag6x4K
UUi91WAbwDLNrjW5ToQphET+wsEWCYTIqU0Gkq2OkvI4ckp4qkKlEUzJsAnnRB+38OIlwChMfmNm
xikjhBRpirUnykylfUR5SDXNlL6003p3v50c3q2Wi+/hHL8H8e22w6YZWLxdh6Iq5UirYo5FA7dJ
NEU6ell8PB5pP9MEMf8q7ZvJZJdBKvHNAr0D3Bxje59hZsGhAt1RmIGpkw12gbKYfWlWMb56tfwM
FuxIvmpyFA3zZjo85ofZ+206eT8EBDWqtyyEZA8ybTHDXMfwp/0Khe+mmrHhKZ7dvdhrmEdIXpVM
f/hnYo3ET75tCdq7ku8DSA9EAOmUMISIhCtfiAruSPer4a22h8Urog/GA5PeB9ANtjRkLTiJsE5o
TlYB1k7CKKBeQHBEIWpnpJihWVrRcEi+JLPu9grz/XZSzNfDY5uzYHE3+lWGSB/hFio1YeHGO3Ry
A2ZrHXgiBiLP1s9XVVfhGzfdDmj1gMEEg2x+wOi5Z73rbLn7qyLIQT+HU/soE7aO55Tns7ZhXLFT
d30sVvv2Ubr0eoardqNYxcw38Qyvqh0mNlTi+0fbSqdw2RX7OtsGzukKy/UKH+xs9yi/LDlm5B0W
+nQpN7KVVIUomLU55Squhm7eNBk8cgfR0Na9Rh5LwxpWIzmh47qqqnqaroeIDXi4qiUTTV1bgBYP
MmXVx8/yTUp29XOWFzmx4yD8fYaje79Fl7hOf10RrqBbs3+ZmFpsQGULNaaMARVyfZy+v+pSzNBz
tqc+toQCeJvE6HGTNSbRAGJhNh3zug4iSAN2ueTOuEh2SiXXV0263G/i5QroQqA2Depebg8iHmZd
DqXvlQ4MvxCsOsfHPGLrYVxzMMmkfj00zOWA/8bARnDAF/YA2esKWOlXHPE2PPZzmFhTua9AP0b3
z6Fgg5B9gi3aBknRwxppImGj9z0nZFbTfZbv0I5uZe1jXwv+kQwRHKEdN3GQmrCFA5WN8Yr9zFjN
19icsUyyjAYU1TmNz5725e06JquDyjfSEeeE7n+xwbZebp9bNKW30mSHJ1SXURR/jTabr9KThjG4
xrxf5VDZz2v2tp6esjJ7Jj4YXQqIUjjnWKmc6CqgtLP3Ejz66m25kmKwgVXLZ2wbrfPF5xKfb/Sw
tDzv6bY5WeRZ8l7bTVrUPK/YfA1bdMIdwfxfkgkbYORPIie+MMJUZNgX7xKoX8s5IRMcPOUQmRD6
41W4ponZGlbSdPhZh6YSqjpEoBrbIpClUE42eYZ4yhFVAVzLOdllW+6wD9JMeR2aa42Fe5PpznR3
NRNwZ1vRYDIhEC3MCTvJkV3WiKFtg2bQXG8SNmGVB/ws0Wya4QNeOezQOZfHW0L/5LerOQcw7I4l
yg8xM8lU7s1oi7I1FKhMpGAmNJz5Gxvtl5Zq3ydf44Ywo26BzOC5qnzyuynYPSGnoJYg8ORgcDO7
QQV3wjaM6kYKnaJiKOxYXkmhUrgPezBxeBqeiik2+GABRMwIKhNgC/vYYX69adjjfad6iaKU3HUp
Ia2s5zprUJvYCPEeso2XLZTsTpRsZFKrqUeQo3B9Qewwbl8Me3eQyMT2OMcDJa0Z4umbEjdg9KRo
0Msk+5Ciex/YvffW2ALtO01AoTgubD+lGdpY4vQmPZxgiys7PhUSmRfYcrMQjekJamtbVpIE+xKM
8K+2Ya7bnQEkNBl5dv3lKm2XzRSV6QrEAA/Sx9jE6zUBjhFyOYIrv21mjEbeBj+u0uk02uYRCEa2
m2QNx5jMIZ417nLsHj5xFh76qAaiXU9RrlT8sS0MjzpUull3xAERP5asx4krC/DoYuNMSxyBu4Fl
oh0rqJc+mutbxhp/3WeAsdl2WBvo5ydwOv3m9NbcN7MSJ4AaKeZqWJ2KbB8c1o8wkukX4f2wgmhW
hXbxYl2LCfZnuyhlBLsaMH7NZtV8/6hI2FrUIqflArmhj8VI4qhrnhU9W9dueBkhbQ5Lk0ToRqR9
AY0j7m5Q1IXYF1CaI0XWyXT19SpOOoJFIO8/tnPc2sRUww6jv8pwstHxqpI6igLLT79I3pdRunrD
N/soaYkZ9chCPb2VV0yBNHxXxTOYVnxbktOxQWExBQmfolMh1/dHYtbA3LAPJtjP3l/FQYSsWS/C
hzLmkC0sCWULKwtBwvM7Q5hiA8MdZxjxyTT9VYW4QxHf+6qaEf67OM4nuDWB/wjDQNA6lKnsCrsq
kqTOJuswfMgOLAmIxoxNQHPizFKUNjCUJw09obe2y4gaH7JZ9U8+X2Z4RwFc8nA1N98qkRiJixIn
bzEa7SZiZ9gGbiSsYHK1AaWEO5OPSbLkzTQPYdJ3iEXGHmiHU5vB4hCgDn1QXn26qsIqYIGfTg/l
ElyNd9gX7WyTD2pKHHI/1bEapsH6tFkWj1k36/6SlVtcNPuz0KQB7eB6uJRqxaIYILTqNQubhTFj
68NVsVniF76vi8cSAsNGcRjlenb6TcSUR4KUDNe2bpslayIVs3GVDukyPnVB8yinNuM+dXJUvcJi
gJ4LBmJ+LPJiVmFI09Yl7B6cAKqdNZ08AMXBX1XZar8/5bMIh0TwQHscMNOh+rkizEjd7Moiekzg
AvC+AquDO4opy13S2BVby3aT6TSdPNb9Ln6PTQR5Xa6O7CSA0EVYvRBUjSody7sCa2glh6Zq8auu
ZHk5CLNDOIN6/rqSwbsPpBObnXUjSYnfDvsYUIOdUK+Y9KW13ST4fBVEzYyjak1oooH68cwSk50c
F2AKdPzJclaGjz3ml3iO3LiCCYlniw3QVk4eTWBloXGE5PYTjgtsKUVnZOF8/wwmcWYEiIqoWJfh
AwEwLfyl7iz+JrE4OfpAB9iF0QO5Fh6TrDHJWzzjjqt/QSJ7IulPuI6fUIDuogd0NMkJLdF4hJRC
OsYHHfViQjUfeFhOrvw8YqMfdNpbXHuqtzKtbG+pt1tROU8KWu/vvWgBlXmj7ZvAYjp7JVRJ/YSD
tqiSYzBJMhS+4p2/ae942/xKm0jQYLWPI+Eo2/s/9pX6vK82FBm2vPPo8IA0DVWLWoWrJ81PZ04h
Eswewp8WyP6W4Nu8SJpIn4QJ1utsebNPsyf/RtGDfyoYtzeHTjOKpKn5ci4s6UnwqiL+iIdXHaP8
U57/KIpHfxacPVGQF8dVX4KrBAOU5lcvTV2Ea3mmJC+DBOWRrR4pkCrZFn58hAg9mgiO8IpgEZ1L
o0wv0K/5lx50qs+tGDL951WTffmRb+3y52SToA2eIO0vWgvs8rLxl8d98xz+HLvnXfEC/JizCYPs
716u4U8a5vWQYHabZ/5ffj6pHui53qfvmUGfx2BCiADCCGhOCfqcl5rifnPUCQY2QlbwpRvEluW5
arAgs+O0k+Fln7+8BIe9JCgezxPObrRzu/zO05RxCSrtJ9sKlviw29wc0fF0RN9d6p4W8fN2qoDe
grlbxFkvz0LEUijleVwRhYO1QLaEm6UarKv2TGHf+fHIY9Lq3BsMndwQM5YEV34cecA1b+ysGzWJ
HtJ376edAbGyllEo1XsLOMn+S7fDCUPRc7l67efqLCa24t9eKtYDNYbmtT3gTFHq5/r5UppK+uGT
zIJWIwSDl+kAc4EO9BPK4DL+Z7Hwc3RCIkTFyEeGxVg++qB+/9u/868GhZfnTYsYTzwWPh1xHg8A
Ul7zq/YI0CKHW64sNm8g0MePD/l55Vx5gSt1qs129Q+9F36lW0rg6RnoYA2/9fjnpNVpgwuGRrfg
I0M/DJODgyZAo8IAOWnoOPPbqgoPG9zvJf6dW0DU7vH4LPrT7jdYRtRiG7vLIzWYQ7dYRFwpmAes
/vzLuF7V+x0L1FvPlQy7G5EqzfTB4AEJX4uk6ZMwqtYn2fznztYXS93ydb8OcMaiAefDDbyP9J1u
CrvaUiBtJxv4ktDA/GCM/Jk+sBMCbcV5C1SgoSxCsojKcUNnmmcGhnLUETKRYIWSDcWUHJ3ixJEc
7yFvKCHMRNI+2m5exa/IdBzBJ7wMsp/ndyme4prUEU9dJp1O/4fDRhRMTVbki/FTSUJi/OdnQ2a1
kHI44MoDX5NURE/8SqYBAv/JsBooW8VHD3zs2VA0jpkUyqRhPNMg+Ct841k+oXgn1bc7nSMHlPDg
cj2TWAM4gIHPrASq9tqoh9JJc/UfA8LX5yPbco5uxjPajgiwmuzCR2R5EymRn6e9JAcjL4x8BuD4
vtvf+XCcDwXjJs9v8jvRDmERfqB0TzhKan+MCNfREtcLlhIeAm9FOI1jvflBEG4B3R6q4OBmpQnb
8ZanHdMpByx11OusT660g0yD0f8u5PtXflVV5bNd7UNHyoYlHS/3NQ5sNM+yzm1LkZXtbAJfF9Yy
GkFvSZLg6iVeriT0+6Ew5Hr6QyflCAWP6J/yWVjMDeueiebKVF3Qnc84t6AU0pp3zYvhFxLMF9eR
VI+zeJm5MwQbHDMmmrb2mWL47fubbaLaKKLoHnR4hEqyZXP53hATnB842DA0Fx0FIl5wPDFEjCIv
WFB5EpTMy7o1mOWWKi5X6iJ9rosbngGysGanm9X0lUGzgzDXce3QaIfjCzQb2QennJeNAykt5yPv
gpdB+ryybeldColfgTgu+N3hV3sIAYsLFrOJVYaxJZ4Y85h6kvz41Cee5z739soZNOyUaFChIMEi
27diAPiADH1wJhscnveCAx1n0oLtG5q49IL286PbfiVBa3ULh0KVwJCKPEP9mOS/J9UKoJ3VZ6NM
GRTs1xd0xYdyxJrjDPAay55n/BwXlARGdkxAG0iI5aZqDYixSLzok2EQSU1ngvhzusbhQ4iHPGWf
KRdF+J0nuPJETSV3bA2xiw30RxJhs8tzXmaaYQhppjfw5fXc9uZM+Rgv/4SrUUG+40c26J4InlZt
hpWBLXJ+Su7LE+suQKM6R6aAksbekfQmZzdOoSiOn954MXh87K2i1ktBYZm+8bG7cBgMKDmMKTPo
j4AjQU6OqNh/OOVvZ8yC5vU/NEVafKShSB457rokuAXtgFEd+VAICT216/93/Gi4rxDvr7EHY6P+
QK0W38+XPgeQH89nfnuGkMJIwgw1PCvfGD6uHZjRMYSMXgwW4EG1DiQkRhjiCU00cCD3fwb1jAsY
T575b/yOjy5L7DL2/gq3nnP6tkPmsLVlzBC9FUxMOazT2H6ujJZf/QwnOGYfe2+n18CVhhg7Qa38
siegi7qohYTDD+NJgvWq2u3IYhK84+NsyI3qx49VzvpNjTnrgwDUG+Yf+zdcfW60CO1o6IbIxhzz
6YjX2Ggn/oApo082t1yl6VCDXdMx0hKKY2j50SgfY094G7nyE0y+YC24XWxuD/Cr6pLwkUBy9rD5
eRDl9mc2Bt5Ff089AVnYlQSPAFv75AzmjkANtY6iFUPPSz4BvKUJsKvOhHY6K1JLniC6f9DVpK4f
fGXQSsNIcj0nvAy79dlsf5TVxtr/YvVke821zprkX50/Z0+T5L76Rzd4vPoioy7nEcglIXmPmji7
y2VGGARfvFajnoztpSU2538cgGQMlLfxJcWQ3OeDNnZIU6ECzv2x7nFcs7Hk6qjxJc6UXMZLMp/G
aHX7pkajPGIBb7739dwnzsDmXZ3Acm5u/8Bb1HXu6nmoyfAiSZzTwkOM0+UzZf/wNcNI6ceZgU+O
irjC8OnbI3H/VAJt4kt6Baq79M3gwR+qtHH8zolzp/RErSL3fDWMSDaubZLkGT5uSPDYf3rVWqca
DdLOQGM1747Xu5yohsYpvvhE4OXMoiFP+kA5wAY9IU2B/HhBJY8tPb/vgniumbGK1JaxRZ6+tFwD
BsnWNI5dOhdofTQUJCAHOG0d+SJS2thvb7V1Q10dx9XZXp8OGzY1pFp/mNTWVs5BVInjFOvuR9/d
ZW9UwIvukHbEbijGMTjIkATX4DYAd4535EmY/fN1+0ziPGjGBZmRLYAowEoa84kugDsKEuspskEZ
XownuKq2Qlytcaf8H9vjz4TpeKM8yWTmp+2ABUlwgKs4V1dwqrm8z53/vHLKNPZWhdurTsYuzfAa
yLQqHeGKuyUfBSH9ImGPQLK85QjYR8VzrBqSXpAaZaz1Nr/ZYho0LSynFjtD3X3wQ2ZdR2LD4EXx
MSy0jIL8s5c1GtSnNotfhyAbu06u94dcT+s9o8MkaD4/GuNXIf+T2P7/dDu8xG8cXht3orqY4AAh
4QP/jRybaLLnXIiKqJlRjgv9gBQa+gNoRTyITcDLFE2B9jVJL2OxuTcJ/1Kii/1nJpLyeMCnJLha
E0jys9folZM6XqJEb48XzdW4bnbwsbHFn/CWMb/ceYapBqxQNdKqYFm9oIHWB56dKbNpSnxNcj2j
HVuCpPmS1dw/+GJSWjo2r8jbRFs9QRXeX0zdMpKflTkknHlkcnhxEMPlU+wgZKvPM5je/6Q2bngh
mf/DgVSI13a6HQdT+alUHSvUwY8ruApMRsOWOthKSG1JwAflKZH9Q4JXLjnoKe11yuUbe8wzr4Vn
Y3WXPDL06pse2/L8nvrVCmRb+kOzaaMaE+Rvqs9FqFXqPx6pOy8kTt4fj15l7fy8NJXGeJ3nxG2+
wHNTbefKT8f3ecpbR8k8o4D5PyR5ovppBi0Lf3KhzvPIjquKmhlXRxfFuwCI4x1fILr2D8yLLZZR
6aeuHYVdeE/fGTZjqZ0/MzwnVpgs+06PZPYJZQnSA0cTrEkyyTpjTu5fwnSLUpH7P5eOg5YDEioB
gZGLVwCsYPY/XZU3WtwjlfDze79SvwFMd9J8OsxcgIdRI+0HsA/oPOmqZstG6+XxZAaAYN7zODAI
o6qAHHpFneQYihn/2wB455N2endZG7TKhGf6RY9MWD7Pmio3VOq1+AiPwy4Q4jdWQYUjQrWKuKcu
gAHIAXOaLn48zZE7V8i3P+ycYe5thfCfxQDw8dQXDt/zq9N//H1eYMjI8audI3nJuAymWm/HBI66
FQ2fGeFsjNSBy2DpiayE1vxL13Rn0EXChm8cQ/6TNZKiMenzyh0DT1pAxdQxnhqBURk44vCzLkWK
SlcFnmEIbCbr1AhE/p+XHFG6yGPo0yENFsU+5AJm5IqgwBPSoEN/zzLOKgWeOsaEQxIpegGKaK24
8zzN6X9gQ5IfIzH8XP/E4+olGPgDGwGy+c+PPC/pRRW+zrQS1CNZ+xgUX0LGrHC3+ZgHFxrrs1Ot
BdCkvVSz4no1I9V8QfElrFEiVXPVeJyppddChitgdtYEjZQtVa6A/ZlqSm91EZ4YvT/1giwVWkNL
aY1YA7c5XKocm+Ld98XHa7x8RgBk+TDQf39pRGaUeSxupz9oOy9xJ2jkFeul0uTaLRfK4wUy9GbL
HgxkS7AUcMPgXlazt8rH+mXmOCj8/yvD2XNUDPio+fUyYCQcudlXNk/+bGRJ+NySZyMCL/OcEeV6
GeCRsEPSUZPfWFF0gFf+5FKVYQZ8SvFaXxYkA+p/tVma25f1+HRabRBzMQs4PaNB86tJxD61LrI4
lzTg5ybVG6/rirXGpD1eUQEma8JQ+CLz5nA9t8T+cUtjR/i5dNresosazhv2z0HP+ydujtdRY/Da
RTUpdHD5eQe5JcG1Xr/VzrIPu9UNRxKS96JWWmi1iY0xHQgjMw68ikHBaB3mPS/Pu6RSR1MVOdja
OxmaQR18pIThHX/FR/Q/y4RzYVxdpOMb0gyWKXzUpwsHSr4KN2HRB/9sBvYHnoVwJQbOpPzZwx8T
cJboKbNecGpY/p4YaZLQ7eKTZEmvhAfntiAxmjivdlnrKEGFjD12JhMdwKWB/hq3lOf6hbe57Ax/
iv0SFk2MQ6zjPySK76BcMBUm77qo5yKs5HvX4HjrvEXR9Jajvc5VaMgoybATS5Xfi+WlaR4V2j4n
DvOaUToCCMAik5BuzdrtffFROVfwYkDI4We1qdnWDxpP2kVUqnAcQKVU5FVfNHCa1Z8+fMnir/IL
nVH7fJGhLqNW758ph7y5Dm4+8jwk4Yvfa+JKZ/3sbK8SxeHpG1Xzon/KVBiUSl1HpksEvEs7dcV0
a1jDbTO8Oq6oczvHJqom1zG7ct2G+/9iPWrmRzGUaqKOzQWTq4aSTRfsP0l+5KpJF+7PKIlXrKuD
FtUyKaJgI0tGeiSNI5J3wnC2Q9ICb5khS4onw6fC20YXvf7/6aO15XieEx8rPr40lYSXbAIaT3xi
ybu8NULe/1ToXK6tF55QMhWfxVE+5X46uQ2+8t/LElSOI0MmY8Ytn5BQi7EpHlxK9Ydcz54mjBMw
JIg2BCwdEzDKjeDWLJ+Aaf0v55i6kgm9ALa2PxVCAmdTidHcszrGwdtVP2ZWNNHxfN+aStPLMH0c
5fmS9s9c/fRCfSMHEyoxlGP/rQSazg3fAgOH8yKrH+t/vXWOJkh7OWe/EVd68ZmwBDgXC6nWsbqt
MTPRggHzsdSKN+hjuJhJ8qGf5oLg4+vQfcYDGmnTtJNAaWoeCMwN39kMOz03fzvPdRhxhKhF7hMz
n951C6GZy2wazeMTW5R8xHv0d0cMVFubf2jdoSVqpC06T2tuzXjqXQD2WRK6/sGHa6XYE3F/CDgc
9XN8QPqBDXQxSLyh5ft3ziqS5kNnFbkiT5FzkZmUkOTOE+mpxFu9fOaqIRMIVJo1yhesykTd8+zi
AZ+pBFvNetHkLS/thYDk37tEyjr2pvN69Vj1JlBI2lBzvBwTOrxWOOgetONyiGVRv6EK796ZKfQb
enJ/zhAraGzpmdPUpLrQSf085Mo3Z2u3419HMLzI7wwT7G9oroUi/Mcb5zVujJpVBZpCaIXr1II2
Rtu+JUkGnzkOB6/47aWsF4jMn3AFfLgaJPHfkn8WydcIcxdhbxTzyGNIkf64kkZ+/j+SoD8Zft78
P7rOtTmrW0mjv8hVQAyYr5h7yOVkmFMTvlAnmTm2scE2Bgz+9bOeZ0l6t5OZqm25JbVarVar1brs
/X46ybrZfNeOwAIUXeXYpwCmJkNrFY2QxyyLZLUqla5WLcJeR/dvDBnPLF8NKWoiRwEp5h0MvIpX
GhqNAsn9ZXa+o9fte4tQ1meui+UMMlvuhddeS3Zw+M4R7Y7Otecv3z874qs87EpTyx/ddsgOLgVJ
GXtFEAVqHun9TybVF2QTCjFcfXpDCBoYhBM/2z+8rM3rCk/y6+2UOf+et1kiThrC2+YnvO0fIXIN
j5HUVsk1ybZGivya6TduQJe6WyKfWNsw7OllWtMGMRYdPBlnGapZiTFOfEi58/aEX8PdQz9iPygz
EJMDKB6jAoCxQOEs04mgfY4VQpZoaOSoHDlAJdY6m/fptk4wHE8A5BwrTeUYeF42JOruhbcOH/7j
Gx8MmV0Z3OoaABpC2P0QCvQ/64+Lnx5+P/z8b+an8zcegWwpj/LUaiqhsiWkPmhfvWcOqeTBRf6E
g4x3Ijd7kXPP8W9bMpShF3i6sQc1qBMDIDQTqawUN7FukCPiHBt81bx0WqxtemGG9oHbRNdv0hEx
elTgs/9f57OiNCYbi2gfqmdtpPHYagqoknAEzmINQGR5BIYntDVbQnBCKszYq4uxBURb5mRShQlu
zfs64gAFtj/+9PH6JXojdtfqmy2hGOBYsNplsB7tveRTvFnJ5+wme3Z7HNSzT9m6pAiaugcw56Sv
H74c3uKtWr+qXQDaC6kyMHZChqHnXDp8eNUJvcZGo9oApLrDASIp3JvWjmuFk1ubbu42q9ZcLELo
8dRfXmWQ11YLFDXs2RAaS67R2ztynWSK9Ce/hs4PHLuVNActjeWhTqTk1optOOItay+3EJdTWRF1
7IzYWJKqka0K+tJcANnAFaOFd9dGpX3wL3FhgUec3dYTIiMJzPUoxCHKbCmJYsJmXsx0WI8PAL8J
F2l4fEA8OMV1y74e80pUqo0g7FolcYWhpB/oLfkj3OOHcvmn7VSF6QnGwTgb2HYRQ4lhRejA+csI
6hyQiQVyZkHIYVWDhSGjNKNQmyQxrBEAMxvP+cHrl648cwirJa3PjX3CiNYhZu67+bazanf2OpVA
5ep36GwpjzmSW978WutbyG88fWJwg5EOTTgqf5oLQ9nCbmhSaAUSoTlO19pLw5amav7zgEhRQi1Q
DVPa1wmRUELIFGCcouhwjj1nqkB6UW7nrTWOa0zoVHqUcHSK/uS0UhShIE+tAmTADZloqgzKF3XA
3RYe/cToRwGIQGMYs9pBmu6R0FYXRJNTq53VjZNQojzD4sEzL5ne40eu3YAdnsXRB76fXicNOfNz
J4/hc7pwpN+8Pb7/jE+ecHjGi0iKL54VkBG+cJkiPGAHwL9Iy+y1o3vfeNfxM99uiF/Cw082Zhq2
6SnUjOvvvI3b/FIeiT1yA/PgiCNQ8TqpnD5itfPwD5LyVuRLyIUQeq0mAp1/q04l4frd1yf3Lt58
uIxLcPzuUCVBQwBUHxy+rMO4O9B7Nuc/nV9nDDgMxuq0N1NYF3XHhDVkV5UNKJo460E02kjxjBFm
xdmFLGW/vQnV3wliV+5hCa7GuVTsSNZrpM/12jIwmJkwyCLtbC8XDl0yAsiwdYRRMsJLNt1WxSQw
yAhvLp5+/jGFyk84/cZEMrbMwiE7afM6RVtw8D1yybdsPY5wgwQ41XSzxDAmb24dWi1R2GmtixWi
wCsE4NGqECadW8aM/OWgkWovEaZzZy+rJ4Ro2FRUYowQQvWKkLFx9N+8X3vDL6VOJ3iM+R6txsWA
qpgA4BMyxkxhOAEzbkknFJPyABwG1LG2RGNmkEAOh4Filzc1DN5JW2Ga8vDF/i/8Nz+NyZlz7Gpd
vGDM1QzNBw4KpjBYHSJgECfVarowmtKgCbZ5tY6pBdbyjbHYlfIZAcTUfOPn2V994EMHkUVsQmmu
km1fFg6L2emD0lH0mmH6LkuKbI3Aoa2aiJl0aBgEFELTqcWYAPUxnEkJ0LDzAaC0xF1hCv0V3UzL
k3/AZ8P4dZ+wQ80mTwGRZoJ9CDzXURNcPSqq82qVYx68Z8PgT6Tn4W/M07yv2vGXUcbm02W3ex1y
pDvKOlgyMGoWxMwAuD08yCURMfReEmIgRsiG6LyLRo6TocsGmkk0/cTNtfybywjawMBSjxxMS+gA
qBHWHQANaTtV7+GDI4iojH51gTUtxinunNglwnB18PlO/gR27htTz5qEWHgwDZFntkA9vIkCr9UP
OoImXB89vz6JRpLss3qMKDCcg8YDDqG9CnD49d7QI/HMoDEAP3CcToPiXDkaCG95AKcPnh/SsgrD
goSNSeAj/hwEqL47TraiOwuImcoVNiFM8ThOI2a+8weFyNkV2PD4Kq0QnBclJkNO+dTThNHieS9l
NXqJB1WJsVNQZRmcxHozr8qkDkUzx7ujvOzHK3/MPvqyTjWZjDhiBc0Jbc56JKitAsCZCpjU5p4v
KdRgrtMCKZvSkCMTlEmmN/zGzq45i8Pquh51JkXfSHSGcp6TBuECji5eH21vTjZjXGGUry116lvX
PpEScPpusz10NfxZBMywiREELTgdTMAgh+BfhhsYPpQDsAzdQZSQhw2egycXPwM51OhgYA2J8Eqh
41WCWwoK6rqfc/ZkHshHSeq1dt00tOb4BchoKFSon8cqYco6AFDJ8hPLNmmRiTbuKO48WmillhkC
SCgqTQYqHbtYlc0Ymqi69z2Cy2SBXIatQoT3HvPdlNtCg1GHDfwhG8KOv81/qpB3smkcYaf0z2Na
sR+lCp79ALCdNjqRDnnwkasxLqFki8au0hiEGe/d50bj2flNw9am1cbPH0W5HqhkIqhuZ+eyGoUc
4+YRbVetdgyb2wKKcMkPwDVF19iUT1vaHPidslEmnbIBaU/mc3C1M7M6/g8uujKBShVbe2Wo7KEM
AKXuSIK3RNMKw23GbHba6MwxEkCzZ53mY2lyUEL/11E2pNgct3FAM0472xHScYHHC3NYII9tMxOu
wesysrMnaVexH9DFKlBy0g1rRzkWrhHIOMVKiUKBTsQ1TIIYMTAG6mA1BOaRMjnmW+a2HSzimM2B
tU4g4l97JBZO084Wvs7vvbD7EWYGs/OO/M3ju3yDtLfaN1f+rXs61G2w5QhTddsid4SkVCD5P32K
BSDM0lFOq/AgEbGAqsNBJv0ITBkSs1kZ3XjwB3EABhQPnU3YkyssNX1gyCzSe/09fCXJs17nFsJc
D6Dxtl8RGVKnjd0yj6Qqkin5/g+bnUvO7z07vxx9bFmlspq8BWyKYY4H4Z2I4WwKMR5jWCFgtB6A
MIi9RLrGAaYTTMeag48ouYbT3ex/kqQCYPbCu3ePz13xFe6kM1RJx2YzSrXcpHfkJpjWNNuSMSzx
P5o2kZLK8J73sRjYGjZsASjT86Yh8EJtWcmv1lLv4hAAfDkUgLGr3+M69X6q9X3lM7/UiIXEoGQa
wYHBt/PSOfGwrPFbXK45IYjazQL1IesJzjalZTxYPe+C19Wk+McrPgr0dv+PL3tx3/AbSePBG117
MySSJY9UAltERZtndlRVS9q4BXvb1O1XHFj26FiQz30caIEfKhH7TB31pwGZYylVcmBO8lIGf2f+
w83oPsr0ybwCANtpzgT0qNmJJNGQrLjP4xrng0f88uph3Fh6EgYJeZZW1UaTTILhmAyI3BKOU/XY
oZoziYQkSoj68NCjECtKaFkr6WorCnLvx+vLuNazC58Mp8AqKe5oggjzyhwdVlL1kncnH+iihIQk
UhIgbjecq1cPWVmlO9opkZrzYkOid94e/+d9fk51fEEGwe3ueLZbwWELFmm6026Hf7l+8iGXWogR
Zpc2HztxC5jQJ8XnBThSQjq18IBrf0OZ6DhZcDubUuuhVGviP3s8854KhpGYlx9rOJthnetzD9Ag
BZMKQAjsJQ5CJhWi2YiayidXMKj8AfRbHHDVZdIUIQDsDynOi6FJme9v7M5JqHrePwnJaZYoG2qO
ac5MKCwDhMiAjJ1AEC0PzTXMQfQnrDz8k2bT5v0gWwwxc9bee6aVrGEUh1NPyrNOWKlTtNCgdKrj
AukP2dWKpFLaAJmlTPexCJl9QMmG4Fi8OC8R9oEEQw51+P7Tfx1/GS9uEJdTQ5m1xsDrzWE/50Nf
213URsnFMLDMGZL+w70nF288fvDrGjk/QRqEPKsaYJCJpnm91iPZ0/tvSI9qfanXweT79U9+03u3
pecsTMMOLvki3VjOIZx+mOfOG06b0m2J5Rr63rvPfMC+b93AxMcDvqvNCzjYt9MeKToiowk1gVMd
Yv/QAnUDQNUg6pGIzXGctKloRf/Tqh7jMJ6+HDy77s41eRSkomq5FULyhm+XUqmW1XloaeYnvj9H
BvEc0mG2cGymGxTXZqw/A3aLJb3s5xjwDlj5EVKIB6DbSs6fmTi7K41TYD6mCpsFDHDw5+mb/OuD
zbr6XSs2fHyH5BqY5I1i8x2D4NWU7qYvFgu08C0kJUUIhusT7KftvXlbKzzmXUUVKVVmhnZFJg7v
3Wcb6yM/hHH61FKdOufbU+RJGKDVh9i0usAhpu2NIaQCEnzsZUIS6VwSx8kD3WqXq8EYt1o9NTY6
7BtUxEEjBI1wagTGAh0gjWozG14/3uMHJ3osEz2DJaRKlUPCk/3FM4BiSErXcVM05kAtNLVjf2sO
Den1dicPYoqlRXvqMmVhuyOdSUOgkwXs8lCaNCg9+Pno48tMUPRoxFvmCYUNaVsFb7OAUdvughKi
EUyazpWEPKgDISQIx0YXP5Vx+Zpyq0Mzha5KNsCuGXA/BQsIu8RoF64W0fHWzjh3be+QZ9c4Qa6u
swO1csAA09a7/YR9Ig2bl7AzGcDpHT6Bn2FOCZQCYoQB+Gi/eBxFWAw0DCmwUVBhA7UipEAnqxTs
nTZ+f4ktImjykF/yFDOh2IiC5q2nHbab0SGOIAjVTUKKlsr74yd3Pd8ml0Ru3OFBbO6A3j3hd0he
01ieKQBqdKajjA1gsTMu7BFPbZ0iFM7V/v0c4WCmx51L1pjEMVuuinICFA+AfwonyNzvO8sH5jTu
CZFqV9zdkWb11mynt9IJTt9MoRSuNjdxbZEMEZ5/6izbdiTKeu9+5p3VheADE0IHhKwGVxLxgdcO
T95KgmvwVhTeEUZm7UzWVLMRDTHS6Cb6C71kBNpl88Up0obDMfsol5DfQp6+WaG1kQItFGTVLJDX
AaYTsXqKij99fnH8Oyhla7yNgkhtsoijGYN1Gzyuz7bv6mN0VwTBU5Y+zHvf+ddV+DCCrV093hhJ
iKM1VqEcqICeqkDLlKBOBhigEi5Uoi2AxBDOCod9nmO5CkzdyotmOYKslijkCCFECjhbsQJHDFFl
HiRVYYH30/U95l5KWgzlZmhZ2HC21f+h2amDMJz0uhcsy9UOZ3aqnFAZBQlllXZgVJZ0lMIyHoh/
vHU1lSztynZzrtfy9D8USA7f/C4GTZIIjfj49fnbAz416rgyvL57nx9zHDsUNNEe7tDagnmjILXX
1zS3e1oZnEsn6nRmO4zUqEnevFi5DuBu8zjQxpdKiAR9biKlSHeJ2M6JdnG1Y27z1PkhOW9F8A/P
6Pr4z3g/7PG4zTN2SLrlw1zTaYfvRWwOZXGEmIGchwyZdUyptzJB8CQGgLezDfd+ung4nCwpU8Z8
3aLlHGU/gwhHGmSX23hlwLf3Niy7WMJDg+WvbxDc1fD2KEUMCgl7Oz0p3X/MGOzumTir0PQTfx8j
vjtTkTMv17zlp0yVMdJFkSaJFiaGDmbvDdTVg5sjdJLRAkJIdJg7OtRgYUKihuMwxIhKin6ajWIO
m+vHnapiUO5/1zRRd9A6BYmbOSN0OqGGx75/SN64464mUR954ZJNzt4cKF10nhw130xU/vunf374
DZIZMeV8DsU7N50KyCLl4As/5jiHKU0gSXORvJp8JppMNtqR05vTfKuQh0ImZSge8REb/kYC8zu5
7z79+a5mHpsVW7DH5RXWYXwuj8xYld7hokN4f+SQN95CcI+NJaJdjCakproMwJQdX/FLWaa1m74x
ChSS5EJpOCr7j0rGOsbn/UZaGP++9/jk7iX7nzePHxznxh+FnaCkHOKhxJNfoBYiPDjootP40Ren
5C98c5oPL5qYkg+54AK3ZEtzl0v87iN+kO+/WdGJf8WPABOZtWGHoaC1HZ83aBZGdqLMS+SWJ4Qo
ZRb7pGTK7WZXlxb4EXmPHJfz4fc3uuXxQMeOJu+RfviFuM/GA63j63w+L146t+t56pMSwjKhLI+5
a80msian8CizThu3+K300/DZ2/Q5ykD0Yv/wBw6f07ckoJ0qcnTdCSIqvxnEy3chmwIdYelcRlr3
HExmbIRahxIwAyYO2u6NLCom38eqxvtJHa5jprLaWy8uQaLmhTLrTT9rMWTM/h3QOLQNLXzwL75L
y9dpQe7Qnv4JTXN8wysZVo9YmJZMTzPwOXNyojcZrDo1RKfFq1HMOQimUAMZuHe0MzHN9Fj1fHgF
FBFzddvczBreqOYIaEppyH37gqDsEFLMJ8xk6kS89All9brpk7Bcm2kIAs0DIc4aBbZCg5Q0CXm4
J3ae4tYQOvMEqrIItm+nztk4lXuOLVXLDglyWnTwlI+nr0oAlJJ1jtllTiydTgiClTsiPs5uOSnj
TogCzNyYTY7EvErSsNKI7522zJdoGa3HT89+VbTqKzwSzRdKlNtWP/OuH1h5qsPSiSkElwcZE0pn
fGdO0oQKOd4U+VYykpidaNRtt0nJdnakHbA8wjkld+umoggmgp+uD0WYkAmVT1HGNboqvx0RGVRZ
pOz3mRW4RVNOybfGzj7wbevgW60hJRKFBcjarYYQkX7OAfnWEy+VlmBo1ttv9zRA+5PKGXl8nryk
RtTe87ZBu1y2tR9hfnNxzxpJfHP36j+gnmEadrqdGS7qYyZUNJORVMMWDd8Bc9QlcvkuEyONqwnM
iAhca6YezCz72J4MPC8JysxtIeeeJc3nI1wvw0LFCnDw/XmGPBIi3H/HrdL52ivI6b2TFCSP3ypP
Xh54ry+rNFd0iisFK66jb8e/IM4gcI4Z53C+BuLR98mTk3uPv9Xj/PDkwf3HHzr9xi+gh5k61NpN
k10ORP7jHbyRV+M+RhW5q/nUrALwEbVHz/g1mmmXUMI2pcqoOcawnB+e56Jn+K14gDuywQVsGfxZ
VC10sCjUU0s8jDg4PEidbGnWAplgZ1BCF65FwFuZ5qBRren9+2dnz+zOVgIm6YCyIvPhoq0wHdjJ
StPhUgrzbC3gSIGQlNa/KictySWm5oXdyLgUUa3LD6/evao6ai66mAyqol9fhgC1ryL/ZVpI1XMk
OLtVjWQkmwM4B5CsX3PFVX1TdCPqBpHwNzeIbPWEkAeUa36fsF8smJzzn5aQQwiMvQQGAB1dauOI
zSaZ11ZakHDMR7NjQEltLw72+O4wUEZd6wAG6Ic7wNHXAXDpjK8EPJykvloiwvTwgjhPFtx6eHV+
hrhT1VzHg2NNALZmtwMS4jX6ZXi01wK2jRBOE26MZEZK1iNUDW5oMIX0HwGJEKN2dapuGB9i6ByN
YpIHqSxgwEWUqbiqUMXIvGVN9DBl6P4xOilKZGqfOJSVPzMN1dpo5RzDgWu4ABifGaJE1xKd1Awt
Le/AzXUWLNXvloNSTVT+x7jPuIaXEHMX2xuT5WWpmK0uIR98fP0/WbTWNmocCMGHBo2gujYpnGVf
j7yKDfEhx4KIKTJq3wmrmCQqzhgUqG3VFYmmA9qzpAOvXHuTwukFuo2fy8B2sRGPYvXUh/8473j3
AughUfQwetbtHA6BgHt2wEqg+9xgAGZFMF9Km4eLSR5b7Dly58nKoBvSACViPYSpkx9y71DA87/7
iJ8THWuloWDUiwj+HtbiRDg/PGK730qomRqonCVHrgCk3j7EBbJqohBtozbqhy4hKUQRGWRcqnjq
JQwCe/Xuybv7D1wZcGKVc/RcNphCaHtNoUaSe9Ame4bzBMacMglIJdAGg5UX5A3HJYR5fGvzRiNX
RXDgaq1ft4XChpc4470sc+sWials3wB42Q6kXp/s5hHc9/KJCIbUAMCTw4oe9XOjIGvGDc+e38mz
/INDFasgcG8USMyQozG3gOYrtSRTx5ez1/8al4Bp75I6rZs1RrXI8nhoqh4iJxlxCtjnhEiXdLqT
r2P5ag0p0amkAIpIDKz2yNAeohbFHIMz1tyWJURvyCCEFGt6QnSoNplxSDIxx/Ec1bWfGcV9Ujzr
VsdqNrKdIUhi7IoTJucsVHzJXj4+4ecZObKedj95P7BR4PL5ztsP/+T+Qgrndwmsg2p4rIKQEgsG
sEbDeN+UKdflEOOCPScVowVKTFg7PsfsyCg7CsrXkF6uKCteMNlivB0oVCSq+tdCFCSDVIYrA/Dk
3ZODn2lCRMw9qL5KwQ9AfuSX/4YioVlqEQCKRPK4QMNmYq9YkqIuo2M8KHsGQh3K7GEmSgAKBJrK
/7xgxb+T4+f/kizTRlV/3oYhRq3ywFZnL1y9XzcqSWfd1kEnXbZoKYEjkw3OQH391u1Xuc85MoIb
Wj5PRhnXJFa/NTY1q71UFcH1jrPbv7aSlNHKOeRIpz5Da9qG48yRWrUgjGYGzjQeDC2H0RBX/kEs
1fYo3UHb7xLOMU2TCs439nqOCVVJtSEwnjZhpjsd9JiWNB41wu4f94DQHnofhVan0V13/KYjtDko
mm5ftCVXVHiaixIbI6zLePAv6oIwYT5TCGW0S/qGUqprWAoZlVBdRnvvxd6vXCWLxfeP9rSboIjA
CvJ/NyOIh7iqX1G/rHc+3bp2Xp0hqPiUrL2GxCti5h/A3HauySNzPaADV7noo9zZIsV+nqXpYsBb
d7O87DZO4u+8XfNbe4nStMOw+iABaPBQmdTnOxrdO+xVhNl4JwLVp2lwtOaNtrEjBEqo0wqHfM5f
8sZgYTLnf0Qm6kDiJGJPgeJoQfEzmudHIXzPpvTjnsVJyqY+AX5WvDI8RLaniIDpyh2A1Lhvu38u
8cWP57b3Yv/XB5+fnPxnFyTLCmILKcOjURwOZk0nfq4OsGG8X4uNY2GLroUOa2pM+Vpr9y4y+KF4
FecT2DALbBK3ScCUNKRhAIT8Asq31znlghtYYAB0I4dVoYvRmPSuU6fTbUK4/R0QIq1ENsHksZFU
VU6zRSC//zg6yraAT2rPRhYP4kN2eXk48U55kAiQFd9baoErooxsQ3LD5+ZUeogNrqBLBuHiOhJB
aIsxs6dvTfLe4TE/zjdetXTTItxVQo9+e38TUMUA8A2cvB3XFqBu0Z/5NU3QVNSbD88v/k0mKs1D
1+T1PuJrcDAShXuuxqxEjAHDuGWQQcMhRBmmGdLHZgf0U2PfDQNpVaeBJ4uH9Op166NeZi6JLapE
ay4coIaZEXUo71y+uhePdN67WcN1+Je54horFhdIqzWc9tpqXWjN9JfL5/9YBht8YLI7x8OLrMqz
DLLOuYq4Lni17DdAOANP/ubLev0wCeg8O1vxZe/x8dnLTz9jgCgw27bKapeGWSRCOxFy2jVvGMVc
oghNIbR59+89uzgUhO00lZbnWc4fmeTY5Poltz5dQENBbXM7L7R8oVQ0rtGVWGm38jVZzAk2qGVO
/hAGAG3YP3uGAbR7CXky9R7xkjaSQaiEnUKU7wotUNVYGogcay/JoxRSIxSubjawKz6xLKL6TNaZ
ExookHA3r5IhlTSIfxC67bSwEvC2b/Bt2bwSHkF7DayhukJIeiZ6K6AM/OlaqBeTOxrBIIIz+1f+
elOwVY0V5rzUbU2QpoKjr8/qndJRJNzqQWZ0EOYmEjHMDiGPhii+BhM/ER15gOxUYWHwlGOTYoe6
QeKCHnwenWpI1WXQO68/QXFJE4IEaha3RMCFD8LGNizB88oG6Npghzg9H8viuAxXpZgEMyUE3z3d
f76pY1ZkzeCOmuprCYNNumVY/ouDW1UUk0FMM8skKXP5Pmgdn2XxQ5eWD/+D5dpLNVSRhQk3XR7V
qrdDSA/b9wDaMIg5UvAx4iA7bhsywrI1QWo0rjoI0OHGf6lRVmdXnSYT3e5N/5SZ5s/yhMOLa6X5
dFo0rh9cgcmx0tDeQNcaHTm6hI4c+Lz37OPl+Ib/Ig06cAiWU0Ioy8G0IOQvdMQHjHyxSSyNECwP
0SoqPYS8tyHJ6Z/hCkd7O9FWo4llkic84xf1ej5KyINOi0Zpsh8+ep6Dfx7UPkA38rJbx9QKBcJx
uqm7ABZJEOmMu+blzRcMzAYDv2Fg64tYuUndey8J0EnKPt10f5aX05bBk/wCrAXs2IKd1Vt08gU6
gkRQPB0y+V6mKY0iUFEI1WUygVH9VRR4fnF50PI7QEVxuLhntmCnEejRg5Sm40ZWd9foeaJkHV2y
oqcn50ikRqLWwWoh9/uIxHDQP7aBhgPgaYbHYXbSU2cv+guEJCFAQhIAgue2awzYPDSxs6dmIEe6
liLQ3Qh5bSt2LyHCnndZIJ1fiLKvCNtzqMoPF0/usl1Qv43klY/XmGiPl5aIp0CncUJECh7JzLyC
dkRBgrS9b84ivUxMHw9eR8adofjPAxVCSgkrelqnVFvdznQqEkIQCAWAfajMRELEsRGO0vXw9FvG
gK1G4vg92XFVCXf/QcHhJB6n/c+jfxydZj1SilH4edIdRz2ou13wanXpiLdVdkekgqVURtkYip6h
zDGEC9nuKEKGVn+1S7e4iwgQ6tmn6v74Kqk+oXeV/XGJv7zzrb+N07JxpT0HnS3hjBjJjEZsTYQj
GqmSXb1T44YxoWXXvLNmE3bLo1kpczYXo36Eg/DXlVHnYWLImlAJQAU+iU6pG0PcKRYWZ0NKo9c6
IRZ5VMjSbwxsy0ACmIdkHsTaLf252lkrCQCyDV1B5igzp6NxjfuROy1vOvHWecDF6eHefsaSDSun
k4fU2NpDCUl3jZXg+j0/Nc7VP1a1kM+ay8jtpctgqjbac0k6AAZmH1T7GGuvrm84rCK1GeKg8cTS
MRTJNU1igDFFQLVH/GeAmE4oIHkw6WC0On6T7tQoCV2ScztTnQeTgnO7krQMtZxrkSEPZMNob3x5
B8iKVijFeEsUgYAZg/M5i5E1XDiO+BBruOvsN0cWHZDknhFd/8+dB9n1XD1S/e94UBOyGIeiz7TN
xLyRZnKN6TDeaTupmpPgJTaTRB+YTQePB7A00rJaLROKkblBlL/mrIKjDrfPYgTH9Md/cbSHkGvV
BIIRPTPk8D5BNSdxbPdgZaat7EmDhGLNAJqAUibUlq+6wkim1tsmfuFRUgxTBpxfH24pZwOJkUC2
sBWuFIstQswekLvyDHn/4fn77mKzG8viw53t/PAfMzSIzCBBZFT1o0MQzpTD3E5FoCcKBG5Ctgjz
it88PSgIgVtJdfNI6dkPmWA3v9NXPM8SXjEwWI5vl3J6z7iey4HWcWahhF+ZT2b1QvB2CwEDAbIP
ijuXg25JzxXXIjd2DMceBq92Hj/9dvEM8nO3L25vPh+cZufpQhGA6tOgrqjb7DDfFhLqDiHF5LAA
NIPGLgAKzuuoKsAK6Ubgh7/wO8r2qyFF6VEQWRe3n6QFNhSph/3BvhYDNr/MwVf/oA9MJiFwpW4m
aRQmzX4lnF1GzugK2o/gaPRaqZhyQ1soSWS3VPHNpr4WNE/2yL86PXzwuQvf6IniQ2RZDHQN0GVJ
NGDJkdq7kFF2xHyCA+MNSJF1xZ6s6Qi1jSsfoO1CF3jQDvobAPSlHHNjae0k2Npx0kELYOz/X/ic
nx6+238JG+hrwtYHD4sDxT4+o2nvGdKNGZs1dgHmF64z5p1vzn7l9huTiLZdxyFX+7HQPBh6gfPv
r855h4FI5v3smDp5j0m0v3DljBxDHwssAxsLOsFYOf564/jr6+O9X2rumVgwjnMDgVwStk2krZX6
GMVGE/rifTfB2dlAhbK/wZEkEkWuHViAPBRvl68YpYFDY7y4CZjYVOaaDM7SI8T6xm0BA6Y2Rub8
2Zeh8imPg3fywl9v86Uc35vddgrCKSV7hj7JrDBmaufoiD2vbpBKiCTolwoV2orWEAqTEiCv+hCC
TRhZxqeeYq1sw3K3HgHmMKTt8AbnVWH+aygc6zmepb3UCsn1ULc1dHKG1v9xDRkEzgjGxGjJcgof
xKDAAwx7ANP/ASTBc3AGCJ3jyIghIEJSDcGfJ++fnfLxtswgJNMC+2IBpNsmw4wLWLEL5Cns9ZjK
RCUHP7eFjBaCTgdBEHQk5FQFQI2rirw5+ZIYaeESE+VOHfY7n9GtfpG9Mx+LP4kia/gZZ3QyNKe+
LabkJUcYwElizRPud9DD7WQQYFQux17d6kilYDfYH6oNOlNNoeU8gKuboEZpQozbstb0CFEGnOYs
0xs8acg61kiXbcLAyCO9lFNR+Sf0AQEAbuFZQRuFOwcfWXL9/tPL+7/AmnxvHESbINMqVvWfJtTC
1PFlfE1zw5gCy/AAT7qGaxBt26EkscipF+SJOirn2Fo7ADi+NgyuAWxEp4ts464s9CMIbasAzSJq
u4eAcZdoaY0M+ChTDBFIUa6zP5EuAs9ZczSto2KF1GOX0EM8dhW6xMHc/Mgky5mH755+frqcGBwg
5ikeCmTC6lRFYp0XKMwzArKzQ01dDkprh62wwr/R1fnmRxTg35/Pu6O3eCMf7ommJaM5xJCCIxkg
I8R29gPLSSkCAI+SQkYyOm4VwCGUSaKZ1UPCwadVW6mrOBrNso0iLDX7pTpAG3/1+6O9pzf5Ji9N
94GmT+cWQEV7wyk3TOaMZLV6tt0dzQz/HGgjCTveVkyVJ63tv/Pu8PIPm0vrQnK2sVIwFqlxeak9
nd6VZM/MO46sedSvbFfo7utmDxaSKibA9m0XJIuKq/qG2yhK34bGy6tId5vEvD3PxTf4ioYiSwRX
MdIHPTjnP8+dqzc5DrERK1xlIcvTc5V0x7cfD3JYg7x7yNX0T9+enP1W9xoMO2UBtH31zfCvSbLv
5Tjw7Ao7BAP54epw/0OMsw8iAMhE5voMMfhk7HfrvQ0cM9Fy1YY8KhhgSIxwd1OONNhIy+aZo+p1
tU46fzh7cfefNpkQzDU2BepITm+StkLIcx3gcoWsKaVE5rBFBiQwVIPE/Elk0AHKpQn+FSJfhgQI
6TJCCYxzrDEP8/Mah5cfc/pJM3miyg0DpMm9CBkZp0+jJ7Z+hQIo4eiZt2MHprc/801BWMLHJJUw
N8JPn7JlhqsZb3McgvetzRYY90TdBupJrjJmsAN4fWHsESGyzYEwuVTUFw1KGNNPdi81ZB/r9rYF
MVzes17V4rbLx8ePrna3tsJadzbkGpgn+xjXPz189OT46hD2IU3KCG99N3GznEzDl/GBSptMiFMt
xd3+FJRSz/paB+Xa+AbSsYHChDxw8Ond4eeP2VSUlXFQjrDIJqlkLFIwPMvtQgmdfA+S6rMSYHev
zQcT7rqryrYkWz+5bsyo0XcdBxxEKOb2nGFJkFgq9C93hUMIrGzHAeJs9Hu7YydufKyyNpzLZpNl
mEWBHSroLVE4LKckMzQISSbBUL0mNJ1BMZc5o1Xd5QS2C2ACznEb1tYwzHtyE6e8H2EIx10o2cbR
0lsfGKBvunRCvarbbSarne5WJuwOMbuzXWO50FLIsqM69DWRD8/v3f814sl4sCsVE3Ba2W0KhYMs
NkpBJmKj2cqCTCSiUEjkad82aEHQUk1qsqk2kobMARIpuSc+7tqklRQgkdDGIUabLjLdvRDo5o9X
h/e5PNRO7zDJrZGsA3XgeudmRqieftBhyy74wYMf7+QQZ7uqXV6rcxqhE9oCiNYRFJFaXPv2tQkW
I72UT/eCBhs8YMgKrl4ZgQsSUj9VQ+q3o9OXdSkpcoVTgOuGj0JINknyAcBDCkVZY9xehq8qSt/Y
VsPwLdsDyHNcdQIa2jmW4YrdYaNKMGYhN35tGpqRU/gFtAULyGDl10nPfkSydlnC6qN958CsTq6z
w2pAah16PW9xpaujEUGcJgygHaxWgHlCe1CCdDW4++/jjMIvYW4LoXtLe0mqApOGNppjSWCLVF9V
fcOdAqPSoBlSHEANJqRi2zpV2Zj5ZC7ABiVEjysU6h+mqoNDcV9Fg0F5dvYg7ykYiXwYBqdPmclW
Ke0vYdrKP1Arjf43wOp3LKSMzxjqoLdfI9HOMZanFAUmobJCtjQI6Tm++/h/SBfh8ICx5D+NQJK7
j0V1wIai2w8Lbvf0/gxlZ3H+cy/pYvhxMAk70EhjfBVNglQhHUNKAdQzwSoBbm+vxBhFxu2PmBCF
u5qOUimDUc+mbyJoiltntYOAj7NbHyaRqoB5oiQHL45+tfpcEyLLZzUbgOyS0XYSlud5/6yfn8Rh
wo0aN4LHgrhrtbnTG7+pC3c9IcL40KTiInnnAS8qGws4UfMOxEzX5zo/fvzu7mE8qo2bRZQHo5P0
Otbkjiq6YCA6lxfmg9h1qmVcguYNEuzVZm9JY0YaJjGmZP7+X7bytJJmYAk/jXfGQVs2huEEXDMp
iK0JSUxPOtQXlrr5B1Njs6KtZZ52AUdoS1ZoCyf7lLMFbUxbWX+XXu0PZqwOplt27i9956PPm0Ud
/au3e9vJz4rCPtuGipCUrtbDUfsCTuoOkzD547/8EYpE2RQYW3H0fjUC33ruWdJ20x760aq0vJ25
l/UfZbuMlIZUYZmGMGx0clbTaFOUuUt5YB7E4aqht5tPr99n6Xt674cfq/IDn3+kBnt+FxffmE/f
XWUgMpwI6yxPQ8+o1DJp0JoMrq5dysQA8OBga5yK12PfFF0O7bILcKl1YqqQjRYnIAGzwjM+aUsc
VnnAFwg8v0ZP2baLUXv19DQ/nkJWnFv+0Q6yEz95kh9YqaEYQ7+FSA/Chi5RSESE/RxZiG+tCO17
lLd/wAkddlRApQwhGc0lRhelR0wkjg2ZpwQTZeaqnKMAJIAISQUgzCkCitLx8v7d/o/kRbfQZZQJ
FPLuXfBDMdy9DVrVrKozVsUv945eUYDh8nbeHW2hMQBzNX8Wk2/qzLY7EdeXxMd+FPH5kfaUqU5r
f9jYcfMn2wjoKdkg0/ofLg/vn+XMBrXt4rVigzZ5ECbM52+s6NaNe+iABSledPIrqbbVRkcI66Iu
eOGxNvmWXOCCQlCiEHBHXj7iMZuMmKbVnPtgELpdXcuntTzzRlsGpVZ52gNSeDJM2etgNwRTSgQb
SAjME3s4t8Z7AMUymc140jDK/XaqqOJBhmTCTBuSJZL2sNXRiQWYGtvRNRsRP0/48hAgM8HocNWh
va65TUlnqNIi2i2t/h9mi0qJGo7DXTiax7mjjaTgCoNkS+XdZs6d22kpQaLF0osjDRaRVRpKODLO
kRyg0kZ6zm5bDbN5Mu6EAZymZFtR3iuKMVWYaI091iSzqFLwFEeYwpZfofPMPJCGO5gP2/y7tZVv
G2gME6RNUhTAK5pZdLvLTRnyRouBMiNaCnGEyc1V4DDUDWeA8sR/mzS6IJJCu78///olymd7APpk
NM6WzJeHGo9tWvvGjB+9J8YmAMaSLKwwRpEw1/rJ0EKKB6xFJb1GlE8N8BCD1FWsJg8mkljSaiEZ
sUQz3p2tmJ/IS/wAwzBtIlgi0vsgAoNEdYNS6ZlICo9ViQlM1nQw+79BJpNOBJBiCghH4bIrnvqb
ep0j7KqdyYwcfBmAtShyDdEf5MgawPmvU55zH+GQ2N994e5IU/OsnP+7ZvRnf2wJ5od04O53D7kg
i26Wzv9ggEcjSJgtHiC712gDppBwWLpYaRIIwXFEoRWMn1rBqMm0gVWxagwBEVUNGIXbppCO8hKi
1GgsMOHGm2TxjVbrN94/O9z7krU0DuIKI9jsAkgUzuqzEjNhW930ZqmNTLXbcEWblUM8njpqlR2C
GTLxeBERpESkoRyUyaKIZDL0akFZw1e4hJ2kr6LS7jVRVj0DWD0wDvpJovzD9Q3SUcO6fF/z0/kS
Tqcl+nz65GxMQyRtBv+apCw/bcKwBvndUiWgtYgQSnoKjMwJai8I59hANtWbJaOxkrEBtMEHkQwd
6Tvb5sbwvn9ycchLIWnFnEVS/zTCwD6dujwY4WiwuGPX2IN159Dp2mNaecY1B5QKHUKv1KSoGdMD
Xy85/ZjvpVndbKMKU8MGBfKmpQT0Lguh7MlYC048dXnU62kt+bZWlQjnFa5toZ3zd6ImjaWy4N25
+e3yXUaVvMTxKlorndPhLAiO3SOHV86MRGw6re/AosmAPAB9W6LjByIWzpSUmqMSrSbsTumSANZg
gyI84rx/0q/0NlMhUC+5whvt0dPL6KHgxdHhBT9BkvMvUFpP7BQWyZUJSsUEfvU7AXLTF0SY6o0u
VB1BRwfXASjASCLkaQ5lSNjppEYLYouPqXV5sapqtVMIWgOTSzLIN8c+NVC2nVChE46vqdLgIhAg
X1whMUGI1CA3ZFmJTiGLY12L8hQdCYJ/+V4rPQiD9iOhToOWchuyEYq9dC80h9caT9fWhGTnq2lM
OMlkXmI/ce2duskZLN5S6DesOtN5oxiSTGw8KWjttFgAflJp76geHB5cd33/6vzsldysCjxhR1Ep
qQdLk4ANbZswiYv6bEKvp3VYI20r7rUMQB7RBSgBwAYuAJXzxASAkQ5Nv/YSWz91iKyJOe8AdKuB
UoASgc7VGllQsA/m2/8k/G2QUWIuaYZCqAPUS9+m9lyUI41HDQzsZLqxg6RQl4OAUFWvGWZIZP5g
KwYcIrttgdjXg5Nnl/eeSj7GpiRT8Ul002G6ZI8gEQAcA9BkgO3TnW2aiCTmFsyd/fNfSaEQJeDP
chXH/ufX5/HNFZI0831poHr0UJEWCcCqxlJMshYcya9P1fTogyIgWNyu2ed3dm8O2S8Yu+9q/Pgx
HSjphBFG1cfnYonFeeu7AsmpH9bE5ZWxcdDTv2xN7j4UNjat2ch9zNfKJLo8Nxzd+G8pKHgrzO5G
iC1vb2x3JPnkyd13h5/+SNMrfoCldwKG7Jx1ITAXgUpyGnNwCq7S5zeH5+PDnkhHOXd/XxkRpsZ5
fQxi4zuKDPnQcOuNQU87wYXRJCG0fu0wNgLzXUuQQ4fhDV8ePjjnwCNit/nASi3S6kZPwoqK0OtE
VM3j23uBMUVzzUujeByzGL6bw/2H6PlQqq6XohLdbGTstv1Oux0Pexfnzxlay0/r7MM0w0M+Q+nW
hZW4XR2I4xKKY4eQ8eJiMSl1ITvJ3DBlMgAvfuaH4jbTz5rDMv2Azvy0eHAemu9+dp6RXcnCEbxC
y5lPvkEg1xBCkCNK1rdvh3fvdxeH1JGdn0GgrHRIBqatWcOTFH75d2t/g3I0DUyaZmh7p5uisTKN
apEEIY/pDH+Aq78uatXipctrj2J2pv8pDDl6GnIHxw9+a+fs6qioQXj48utXXl0H4ul/cWZC+iTb
nXCfxT/JaQcT8LzmJqvUYwkBfSUrL13bBK7548YiEZg1pD1rejj91nM88uboQw0hoQjtN8M6HCTf
vMXlwfEB6erqxSneDYuALg34r+dD39hxRCmMGoyNOzqpFBL0WZ3V+YOfSXjwM79W+BruIT+e6bu1
dTadEJT8Ykn6BqUgAewVAkxBr/kBTJpvX8bBVZqfrw8v9sdbdErHAtYNHR4nGgAQCFNRt5WgwMPk
t5BpjomglQGItWUWsLBUFrn4q3CFEn0/PLn/bPEop1PTsGOdl8kG5Im2VERIGgHPLcU5nyr/hDSV
bqBvED6IzLxEM4LoATong6abl8MckJoG2kzGAwN9PCC66bed2cvFdI9texvumHDAuN8z3YrRA/2Y
Cps9Sytp2U/nd/saY2cNVBRVjDmt5SQccy+N186aPY9aSGYKWJl9p86vRPTlU6cHspkBmEGw+hpo
rLnuYDc7RtCZEoPfI9M1OzgbOLP29KdNWkMJejHhc1YH0F/rTFWPDYztLOX8wyQBD53RqYD8Uc04
AGS7Y83lHMaOD7l7nDC3pZiO2YyiXHasCjMj5dsZbK24S8VVCZKYn6Hl/BWiHFP0JkrnefdrgsWB
bS+jUJTornbdgnoi7HR1why81u9AWJ0WoRaWIZ0Kcp7r/3HphTj5R4dHT6mRurbVoZ+WHc7Fj0Wi
RGiOo2j8HWtlNi4b8lgkMiCaS/sQ6G0qyM3z70zs8AXj+aAh3WNv2W28ldTPboHSPiQVDLwNoj7b
jt05L1HLYgBUE0UrGSkdfHp8+rO1LWRygKnDcJGO75e36EbtG48GFFUn6pLPI5IAVlYB/Ue0dRJB
1cx3BI0tWiwRIw80qlyPfBCmwvxEF/+JtSH896mz1g8H75K6bIAegxZiY2FnnFqpZTeUiVhr6og3
9rclXDL6kbDulckclYK8KgSlzeswIoM4bSTMm58OUMRD1zKmUIqu7O7+eHP/l6jpvOARTe7JnKG6
p8qgL9nbfX/2+P7+s6hQtye7nwuIWm5DdmmNgkgWppUo4f+yda5Ncd7KFv5FVA3mNnwdLjaJk5Nk
e+/EfKGyfZIBgwEz3MyvP89aq1vz4pwqIXRptVqtVqt1eTWKXiz4UWvd1lMdunqLx9J5b3G7eaT7
H9ffjjZ3sDEpAThAe8vF1abuTAAmqY14rzyCMgoYSsIRQ/9y++fZ0wFFgY2RTLdJZGCb2NHOXRmJ
Wf8ep1jkb6j9w+VaPsJgOE2p6hkXC2elFVsEACD8cnj/Up/1B6S6YFcDPTwvf3yobcUgZSAlUNcW
0u74KBpULppK7DIP0itDbbhclKOHLv3pluMRTCl8r6mQA6qKT20uFalws24WLOhoiZI0gpAlOS8C
GFWt88mWnV/qV3d7UhddYhpDJn4cibj5DhbpN/EhFeITBk/4Lcmzo3V5Vty3YbwMQZKv/JiCKu6F
CAHk3aiDKo0lJcSEDfFFoaTGndUKYetDVkpCij6gBoAV6bt6QWgeEXRMI26m72lRhfs3i8+P+RkJ
ErSQgVVQ9+UdzQTPwFaFPbSghKgJL6o9EKG6k50ntmThyr9kplVpnjilluvYRW2znyyFRyd4+CBG
8PTVr71maDEw58ujm/ccvWSAjvuRmD/9i8euh3GaGUOoa9xBp5+qmkzIEyFMsPP0i7/ZRGJ1t6Wf
SoqQ0SHqDZgaLckIlVmFxdTboUQxmfBlwgKH0QRQG0qUUnlSwKTx2atloglnWOLjBArTgcMRICkd
V3dMMMXICCWxW/TeIy72S+YKkayXICkMMH4QyZZinCTp+per+xOCPdsVSCU4VY1Al/+8mp2E9OCj
kCoYkkpVEbbQjW9DkpkKC3SstSARfKtsWWFKwrHMZXArMw7Z4cc0QGW45uX3/0MKvuzU+dtnfkOr
+CuU/XUZ+aBME0gnQHRwigDtIgUfR26aKZQ3i/v+jQ4VqV/8CL5Apdw0JVwwe9RzdAFst/wAhaMC
HEwLAnyrNf8P+dAIUW/ODx58ZdObWFOiKRsqg4RaGM8ioX9LBjn+fH9wu1HThMazJ0+GWEYiAxCX
6ScaXNNmDkClA0HAEMgAH4ObAIXiZ/gOZNL2nsvKWvX4k6ixEWMdOBgUfoX8MMDTH8lxaac49cRu
sPtidsC9WaWUqVRtl5FTzisDlBsQcB9+EAjv45u3KFIyCWbOUDPFOa3SSUxWApSe54NSUgGIT5MF
bFVHwxWFqTW/SM8FDKaJ382rof9gkbguxRSHuvIOVKCBI+AdwEqIykR9MimI76UWQr2mHBibKkmC
jtofs1KbUjxIDOmgMj6SCcZPgB58s3n85eDpaHlxoMvjy/OTm1+pRRNGtzxI8EUSrHktUWrCMIG6
e9IHkESgdvQUMd4itB8DUk02OkT0q9EW6cDIofdxHl5D/D2AfCF6vCOfCXLQKbL53Tb963aPABTL
aYWDY4lFTt3xZQ6y9cd/3PTKFEty5iPOUmxWJoaPY17CZ5VOQBtdbSRyHac/BDDaYCPNsf7PfJel
XoxV+iQBYyGYmOulHBWRACEJxCcdp/S8Sg4+IvkWIWFB8FYIqRhu+KkFP+W6LmJfzxbfHgU4O17x
Kndfxp+yzCszfWydRLHVJlZNwY5IupU+kbwOjm6gS20rgEbdpndzECec5yKNTD9y5L4eA1ZiKqEZ
hlF6WHqHkFD4RasMGgnf9osfliEzKpEAI6YN3ZSejEyIiUxPWgwPoXXc/YNL6WJ6t68Hi2FeSwwf
zKBQG/tLmf9XDr1CsGaWvuDqsTD1b+l0TfwXXi+S+VE052OQxvy+3Nw5odDo6Elnkrzysf/aBCZu
VZZVSTVV2bBZxmiexzfZViwkMGSdVdsqTha00/EoTGMzsJ0W9UQwY1L5emF0JKshLqbVY22hVI2B
xUe5C0wPCn2U5q6IKsqpoRWijtMQDTBjvc23bvUTOfruoWaBniak9nvdQM36UUwrJy8n5jPOFLL6
fvVBu6UQOPJiGkb7kJJ5ifRMPwTeHJw97eksEUdl+KyObAuQqcZ7vhngQ48p3UIerAFA25HohmXm
QxUOK6bttABRXoEmCQMIFIDjk54w/eX1edaLZN6dvz2/VZNXf9/M9V5T3D9mRW2WWCeHCvwEII62
ydRjHxd8bZtSHcFBQEw3/8wb5UJUfNekIEtg79+Xqbu+vgAS8N9wZ/Jyh5tbn5+OAaRE/MlEQUKq
hS/eKAkxw0/mqDw0mUVNCv9xPtEJ6RBL4Ove4e6voRsfB5OAI4CkbvoBoyS6nyADq8Y3iYwMDxxi
oDjSPCApZRKg22AleCMgktuIv1SHNxeBINxDhJgMNBt2XoHqIIyeGN0PWhCmH30oCW7STCHBiUBT
o2jIu36U1+hyXQQy7NvMES3SCxMtprB1mfJqKqVduDSbqghDSRprsksow0GB5ef/ij5oCammdnPn
6O4kpRR3x0ew6GJSKD7pxz6ZGwhSK0Ps4c+zXgtRPOQBRXF89c0gIkXGgA1PjdCTjWixnWI+pDtO
aR+0lG8tYT4D+/J+Z/+kjGoYDTyOdPzB3vWCGw4qo9fLYWj4i88Uvb13dKkr2bUHSqKAv7XSgkw1
6me2K6kDklCq8dXK3jOH/rRC/NMhqhUSqdohwDC7+nT/dLxxrzmUZthQ9fYrVc12Ho/rvbiQpdYw
V+mrUe8M+Vsg/UCV7sx/0kY3jYj1i+9frvJqgdLazvbXpvrASrMeF2d2TtybotbXNniGSSulqY40
Z2s7jNppAwDxpaKITAuood76mOiJiBz9jBN3jIGwx0SQUSYdb8ObtMTwy9AWM81GT333lwd75hfN
MtfsiV/uzQRoY3gWP00Wa2x7atpl2laezACCI4tjgL9ueHhcPVR2lXrdo03tu/rE2FfB1hOEqTgu
4fjfUaAiTZMqs+WBL1si1iqGBjX2EPcVBPLlyl72/5ArbPVwOFJHDNLMBvGgNAklpQW12LnhzcNn
bZmSB0Q37DVifQymfA8cGinA7BVbMZFuSwKMhvuHtqJsGZ/dTjFOhujgubns0tASQjjWePKL5Xkm
6EK8BQyXI5WE1ZZ8C2gjiw7zZ2WwLA57K3tWXikQ42HxM1l0YDu/Ptn7GQSqvLmeAJmmbRzegIw0
G+zS3ogp4ovf19Ejw/gR3Ogg5FRjAcn2cRsPizKDsi/jU1i2qnB9wOcM4psfz+FRniBFQ2Jj4DRS
vnBLjgTg0L6+6A+0dnJImeAhyG6PEh76KFRPE4DB817RzcUbpfiUxi3wz5SgezMI49OStIcA7ZEf
o8ZrfDXM7zP0z97oQLOujrLuoo3rQ25I5GgUH8eZKNQ5bDLrDJ+dqNGofOeQdtNkKI0PWUk0S8Ey
XLa5QJp7pb61ED734bLzIArmpXpQEihOkwrysRVGjako7LIdE4ONZADJJ4cAHCQQtUh0yjH6HlfK
Xr+PaUW6c8yc0JN+SkyZKjVCIRZSEjb2h9l6xnJe6aQg2EIjBEDP4AoBCMNBjHy6N1RSTFTWURQY
1p2YLU1raY1rmdnk4zRLRhIoauEw6TCQbtVVlRxcj5sh7tXwNL4uXOjWWXU4ty7U25b5vqW6wZs+
ekXD0m9vHanLvemfR2YunYiRnZ6j/TR+mHW0VlH3Bz7Niw8jCMf3aCWY5oclI3OaLpGmeFg3At4a
49Yizzt6MNtKAgYCe9cMJIDj42rAp7g4+PfqPyOiTGBgbwggDN99TkCw+K/eql1EMhEEStWKTFJh
NU5ATsvG2tqPDiMR80STvvLxh15LCvrdsw3J0r9CptUlPzB581Co29IAJLCIT4JdVkobdMyDy0u0
ogwUWcDQlh0ASZDaoO2xyNPy4RPrtVhBETR8QHAWMjxcYlM/RsbrrUTNNhTTIWdAQUXh4jsbOXqF
E26SGb8ObTNaEJiMZPJwxjGAXR3lhCsEhuS14SimVp8AF1JqkcBYbWxNdjoUqMezxf7OEQHKi/K2
PRMwx9UV1bufsCDArtI+KKAcudNynihFoYwR90N1XrCkvwgTkOuOq2DEgtqYLMnG1+eZ2nzW4sX7
jK4AuXCk6PIhTttSiJvlwk2d9HsXp3JcLAJvbhgZuQ0Qg0D0en8plBIOcUSLShkKEFD5mpabLMpa
gs2+9e+A9iaXBDuHIlr2pzvxCcNbmImPA5nFK/m+uYA4EItQuHkRzYlZmjwJXR8g1I+qb+/tg5Fs
RHA+21hc7i5WG/U77JHK6C98P92KNELAqwU6WK2FIq7xKRqH6IIcJwklCeD4SaU91iVpGj75aW81
vA74GaZ0QzeIsgE1XorgrNlU2rQNCl0pL1fwfIXJGNUWVz1Be3YO4dmuAI9mJZeAXFPJ/0kL1Jyd
/cXj/Q+kB5CiuURiPy0SIuuN+Np31FZiRMqKTMKERlTLmXInw0yn9IgR+ScoO3IQqIgVXSwBS6Zl
qmKtay1x61Ps3uNHhNayrLqKDKOqWzEQDC3pIhOlxallCobRCPKLUCvLPksgB3w4KBFiV+6maRyQ
AsUeF15+RPOPEaMPlCnndyK81z02RGfzun0xUtrM11jjrfjl+81FlM14qER3Tzxn0SuZttKmHhhp
RPpjHDPS4NciQ5l0LLeyuZs9ZQhZwQF/psiKAkBTMlKBTBDIkE0BWaaINZG+vmJtCarBwlAcTITT
kiT+cf6gB0+sCiLD+Oo8WdaARIzjg4CzQE4EByZLOlDW+yGTmG7lBHuPMHAGefikpok4E2oVRn+R
JbnrQxjVbfMR2l5trCMMQ94lEojA+nKWJZnq3zwthj0QJf/qiRS6O0VVWpq2foGLMORYx1A/3S1W
janV43VoILJiGenV7Wq7zRrC0Ow8YIi1LlFL5gc1L1OIFreWAIoExXYXc19b9FKENBxYXBnliQ2f
QNiJtYMMeFEilurSBXBBiT8Cql/WF//xJ1oKCLcNJTUtmKrjuyxwMh+0nqMWH2yDiFRy45Mj7Jzc
HWXFRCxE6scZ6DfzojBQZP7oD5b1j6IkNB0ESaA2eEIA25eUjC8CQx7XWbaDoSkE4eMmU8tIFnmV
yX+IlJSx70Y6M5J+pIaQ5bmFl7hImepd72bBa8qW3gJCUh2yiSA7ngcJUh44nBCV1eadPje4ZCg0
ra/XjUZOm0pi4LoFphO0aQkBqOyVTGoT5ZxNPN4e7vyuzJ4RGGo98KJdo1dJ9hjAwxHDIBKiTCZq
sfccQaM8G0ejoMaSJxJMpDo1DcH4xhE1kVkttIY7Zj64SZPmATOUTn3vbYE+Ci0VEiZAUZNZlKFT
JJxxJWVE1vIGKcTxG65VOxykevz0E2ECJkwJfWOJAPXCsBAISR8277wvMsy4pw+hqHzNU8Oi845a
YvXxt5sQNgtx2SSiXx+1aB0biiGs29H/R1OcAEASYnGMzIxSQJYvPhfp8QU8gwswJ8xOr95v7Z0Q
JXG1+WH58HAwX/HbeA89CWQkArDc5fu13bMD/aEEvnil/XTHkdjmB46uKDB/5OrG6fL2k1Jnp/tv
LhZ3h8uHnSP9Ic6g0ooWmnRTafXVHxHq15OFTPsRgnu6u31c8ES6PoF4nG/z1La/GlHBx+3rt6x/
WRFrjlLmHU/0vbvePbjeIgece1jzVPT5avtHZdf6eb0txF4La/QVP5r97afP33jjyR+P4PMsO+W0
FGfzyFCkXM/1VebWPjegtVcTGEgrBHnHHUzkpTBhUb78eKbmkoz2Ahlh/BU0swXkfRqytDPg/atx
qZ9E6qnPkP2LmIDzxYqD2YTwJ20btcHEfwWzq+Qb9GxTEM2HFtqJWl/GJzkVKvB08DcFQwN+f9sS
kkmo/YZcq4/qJU+9Z9kZEgdotiMoQKfi3x8+Pv3I/0ghhRLA96fpQBPEZxNyXBm4Wi3umDb6bRTo
JksvhkAwnxmkEWlZ2tp7bSJd/ExbxucV2jiRLEAvlHgmGOSEdKIM854RrUpF/p9g0y6PEPp/b+WQ
XjXncQz7FgmIgwoHw71IAz61J0zPRwT4psJv7mCVYI5iiNJkv4pFDIcGvfNlCDL0Y6Le0xWgr0UQ
5zQ+e+K8uMDJRSzZ5AYZwP1aT6P2pQ+lr6vi2jFXKWbHJCWjqiIuAub/TSDd43J928MfhVAGsMrV
OxOA4JLM5yPJ9Ic8JI9OTtiYWFTsiyBHXL7j/I+jtwHA5w4LfnBy8zKfmendYuAQc11xmX3QhyX+
bAs/XYVPH0rgNVTSndkf9RM4NLKrDF2gBtvqY74nrRfyibCTJ+TMdv1ti/9PB91kHCEJYwhJm2VI
IGwZB9LPCZGEIFr+kgtkhhnR6Qz6GwtOksgGHpeJylafGmfXpKmpfke5m00Gm9L6lk0DRVzQ5iTR
ZAzeTFLQF0JhxaGNzLyMYy3i4t7opjfgFwyE+3CNgCSIpEkfI5YC0/10/uPjwnJkG7ikDN+iQLIQ
IcujSCCDl6FysVjqpTmyETSDhwr6XVSguUks6PezG72eYswipZ81dRowQULJwKch+TxQHR+R8htH
IoqbR0HNtC3Xh08PcJOW3X9IUzImhR1ravpwnzlRufrJ74ADSABKVMJjr3hk+UwYP4GQCm0Ar1+d
QkLpP35L2XvO1QqUH0DhCgXSTzQpYwV4slTKc0JK0umJKqCOV77ONMSJvAXdYnD99O763xvbh0wj
CIXkIqPNgREmHbHDEUDqjVYJNb0RTyoSGvWI/iaFMCMBQL2oR1Hihaae3UGlU9Ya1x7xM25oftMA
Qpl89ykYIyfjZ+37xwkgU6QVIo0L6vLgIHkMEg8UDRsAcZEL8R6OJOIsuA4+RJKOsoYK52ts5P2Y
wXGx9nRPD5oUYopSezM31ddMEYFBRHqaKIHhl1gJDflAdKiLaYVEBh6lCKyys8P1TdmjmKJ96J1z
vRWSC5QMUP8IdeYRmd4+ZqQMKbax7Snubw0k/JJ/IKkwK238hPMe9ad6BFknhtAeijIA+jYhM9jl
h/kncqHBxIoWv3GE33OC/wPTg+f1sKEEeThKNHaGKa3vWNBPEOTK46RK8h5ejjkTnWvemqgwYDyF
0W315pzpwmMwORPuE/S7OOnoPLuR8Pq9M7qbJPpYzmdDkqRA1dfYEQ0AM5aRAGAjcQlbJiQh/pjX
siJxJVkyVJKsk6YqZ0kWLEkxLhXw5NSnUMSSb8GnnERQwy541w9bUTLDkwCmbcrNTr/dHq1+7PFH
lu5eMdYYwJnKMmx1Y2oM4DaSSKhRWgsQlQMwxTNOvUZTYr/iNnBTAyDxXb6DYYWmL/1khttLkt/W
06tNNDGKDm675Z+ufr3na3FrpIBDGAH0SRrZt8Cy/+D9EbIBokYC9Jf1hKbEmmGNN9gFQTQog6+w
erWABRyjO0aKYUfplKMW1QUPaG+GejRMCx7/dQhNRcghrj6i91Twcrr5cHj/b/JEqeklYHUmMYJg
63jaAI/ii3+WGav0QbLQm2PxZVcvvx7M7uo3S6HNZoysXS9dScARloHj7bTeTCGNPRcvrMnLYps8
/X5a1tzskACjAydtL/jAKIvtLLzROATQZARwaCHCQGYvwlsa5AsEQO0FrFhvQQuEE8GHRihKO9bm
We8UsXmSNjCD0GgY0If44kzbk+mkDBXCIAtspEYiAxYqHT6reaI0GJ9miqz2qVkbUGSQWmMhEXwc
hcREPX7Nzkk21ZptIFlvmNBmN98nV9nTMRt8o9+bJINlvkAj7vlNaedFdeOTjK52ZrQ8MQLrq+il
0NksY/oqXj+pz9KkEYDq0UjCdCJZNlqz1VNXZkkXEm8Fo7LP310df/587EZAxGiByHp9yz9UQrFn
otDqe17aciGqJmSaqlksoEx0yJufQYWlkBQ66XjEMpe81sdltfEcMez9slAcERSdOn+GTlXpLapE
zUG1TIcV3DDSPSMRJejhhMT710mhzMPnt39VtqZsaIZldf1oAK008RKjbDFFCQl6og7ecCiyNRHA
9QqEpSkSNqQ00obfR3MEvyzOvmg/Ggev8GEXAQ93gkn24A4f49PxOMQUXslnBzIDNJyssIS+q4KI
oJtgBgVpOLqGOolab0SS8FVLf25DGNwiURcJdQmVcAoZY3BNsPQYIimoNJLoLGgT0d7alBZSF9Y5
BTwWUp+carM3xAUzPhhxQJgdVj6ZJ6JGpRaU6ZmElk9dmg4OHOn4NDntdPeli1ICWNAQTgDlc3/3
7vGPoCCnNzIGfsQchJ1MsMWcIPCpJsRXld6K7TPt3L2oLvv+GoaEUDvJ/E/D/tk8CMNFF7fSo9pU
jk/NYvCprn3/TdzdlSdtzMjwgxKOAQCR+ILMljEdPjopXUXUkgJMakopwikyMER8EBZKkDjQ0FqG
kAc8ycTONw6v9fk3sfAVjCEsdYSlhFOTEnPA3lchwYEzRv3XYazHPjjDQ41o7x0rqneU+B/VG78u
Q2KrEpfPKef85kMWnSRhTI+FAtk2h4dJPlEYOswFderFV73uROghgK4yFVf37H8eU84qJhBZ71rV
eE5wvKYMXR8FVWjN4iJR15ZKUicgy7/mOzqiBW1A8RUtzV21uf0kpwuRIUQdng9NEYkP/4GJNqeD
Ap8Afjplfe4ECkF3AQIgChZ8pDG+AnVbAA1w1Z88Qw+bTA8/1lQbBna3EsvH8Iz4Wr+a5NgFbfqS
KaOEf7bGoh28+DNE29PBAbWUnqrotB+ahwvBaAxolhZDwOoHLyAIBDgPv7YyUpCGt04gCA7HfGgF
1yoSOwk6N7x+99W0EA5VJPerOTawemPL9YTN+NQW/IRdS/4P//HLwfOjv/xoJaUvVT201++VVXvM
6AycXJ+JECEwiHr5nja5yjOb13MlXjYjdSzYeu1IjGzGiKWz5bpPakAaOUY9kIcUwEd4glFlAojh
RIZUH15iNP/5p93b4wdu7NkmtTwTBMajKJV5jNkGSCUxS3yxVi/vTB5XF4kg8nn3qIW6aFBfbKbG
YeqB3m+y1RwEr0lBos92+nKAGtZngCmGr9GmB1Soinyx1cTWlXknlaUNpJsgNMzoYgMHgtPj+GaF
cA4jLAqHxopAsSqP10E6iBS3T4AUyBN2fEwpT7ukYw9eaWrOB3LKqbQEVZN1FiWpOE5h3V/H6eQf
TRl5SG44H90TDWpDC0yUi2TReb6NYCxkqEgeoXHbkjl6vxnnhPPZ4fW/AJDITPpHUUkQaWpMzlIj
WAxYLtNwuR4Y8jJ32JKh/3a3XjTBrbZ3ftQ3Xz6LlPnx9fnw23/qKgUlANHHZow1XWLzpBofGQAt
6oEqye1JNeNyW+9QZnyiQIEDOgUwE/sLb/IDAsLNLwdb90cEJFdpB746Ex7RQhtBrsPS15O2BNGC
OQwbUmhORLTvApEWa4XqABSJ/aCIFSSqJ8cptaqLaox2ZFWHTrHuoRxBfKu9NHR2+nD05o6FBTkg
xaevgLvmBPKAenG0FxZRr1ef4xOL9EmEU/0gGS71b8mkp1svKduTaYNUX1thkGNNIHm1mFJQgmsN
M8SFkqKab3w8E1E5vMgpPLT7ay6Ucl1pV4P9Qk6O1JRh0zABW1JuqOB08yP3Iwi4W/y/lTUgOIqT
iiOAo13QoiR8dU77MCk8C32wjShhIEM30fT3iAYAX41Lc5tLHjX2SCErvplFMFrNgybsBKKBlW2t
FLSq1cbcGF0p0agKd6smouqu9Id3SBm01hll1cjGQmmBBCBXq4nIzEu7zCNqzdAqrQgfUm38lP+6
mF8f6CRaHdK7SZnLpzM6uOChuPRyNNcDsTjh09h5FmOIhD34cdUoqyDpDFJRB+vVucCHYlu3NTKI
j2YTCn7rKCqSedL8CmvgB6XxiaIwCdTrChSbPPpOIc+vE6yaWUpg2hamXUVhmoFP1aNJBGSeiuAW
AgLq60/SvW5EVfDx/OJ4g6/aiYb+TKN16Y+GkIo9zBQfnxRQWcsLg5R7V0Sw+dOmsHjZohGlD1ku
IuASP5d3Mv0sETHN6XPDoO2Ri3TSGpgXXhzhaPrbr9HbQKnwG92q+HC5ogu5LAWvSsUaHN6kDkCE
km8jvnI5w4YASa7wcfft/n+TiV+cJpNfXuT3F2XE5iUeiVKuo2dCSS+pBsQsfdWrK1JYorPx5LEN
TSKrLAyKkXy8t68zTtKJ4BN2IYIQOXwy0SWYdnDMGoac+mBQJe58IaREP1rGmj8I8SkPHPQCE+1D
LaQ3gQTXEw4A2JRYlp1apOn21aByBBjP3gkiQS31PhApoOODxu3n7L1yk/r2YrG98XtPRHVcFGsY
f23BM7yJa5OUsc7gzvwkunXb2VuMZFjxOoUIjtaFMdAgsn3tl3TCZOESiA+ppKQF4bImfW+YDilJ
kUwdiEMUY8sS8oJ4IvfkRPotyWCUJE4GIKPFOfwnR2OnA9EJjDNS1m8moQUYZVmKSnemsMZbCipQ
n3L6f61HnWzYVE78eutycX8udUYEX60ty5eYG5ICGT22pzISZBTBJzXmQaaQBYP/cAqmiFNWqoBo
jCiDoUHseXWywXsvD5rbwlv88BlfXcc/uiTTq/tuTLkUSeaQYaIkph8THr4JIpZKHCNYhKSp0SOl
xWOVi0fTq66jJzxDUkyOIadVALATw59hU7EMb6BIQu4ZjwATDiVQIJJrAzTkzl7QRzAOULKhlUGR
W8yA4lIGWAL4uG4dimPGJwC5DQzbGFkNAJPaCCMDB3NzTmDhJ1vchsOEYLFY3R/Vg6KHUIqS4F3K
4CaNMkZA0K0JncP3cJ8AUI7Y6fVjqTHi4QYlEpA9CG9LWYfJYlMqoDCQlMJP7UkPPak2ufjqn2Yb
gkgKVQzcCZv/qlOd6PuXwQ+DKa5OyOkI0BnslPdwAB5HbPvqTING40BM7+mXnMwe1RKQ+etXF07d
VACU0Grdqi71Lf/4XQmgNmr0Hz5MXynq9Ui31JZs225vdg6/TR4I72rrnRS11stRCIhikoBjsJTy
QPalcmpbfBmDigdQ0DUAAoWZUhvN1ggZQWmKUMIPHt8BKg4ptSYTx+q1H+lDomNceet9JETTxc6o
45BEcn2cMJJ+9ztWCfrwmdEVbLTS6N1am47iWe4bp1/xxfx6RnC93yDKLGzDTx+R7h4gmdapNrXO
n/24RWUppisDHNDhxyT11hqyGkHNvActKle01L7X4CQIVJe5RCBV47uLqKkFZMA5YSpT6g464sn3
pqlsLc1AJTOMqh1Sw6bEujZPQjH7XHO6gUrN8zAJXDwuKMrRXXqIp+cHkoCIT5EMhQwLj/PTV6O9
JohMnmJsOks+Y4x/OFCP1IxXKth8XGy9HGs7jryMdKqKBsBXhWWKiECrgWQCbikpL5hHlhrnVxX1
1YEjKQ4YCRarSZDOBYYMAunoBAAhcHHz9qvvF5+7WRnsZL0a0JMupRuU669F/IEeuEmIHzLEO9Ex
65cgDB0GBZTc2y/HWyzEE3drBlpjiwE0wAmUioVOihPHj0s4bUwY0EDjexOThiIWnRpkvge34TNu
78Fqg1Mn4yRxZIPPbEMCMw9RHdygCfyTclp3g2vKRRh0CjEkhYDeVA0VaaZXy1anGlE3v/KmWeRO
8smYiv5pzSRxt9wj8eK5NJ6favZCLYswRH42f6uwP3EijGMw3NXzsR0jQSoZAqUboRDBI5LeggZS
ELSx4zqEqQ9q3T0UiE3gLebWYaSqxXefnt/ze9PeXzBgjOnefEgsfgwAGCNRa5EnSjqYdC5JKoys
77dJCxMBLyGrL15Jxr3em8hOTohKq7oGyoKBhovcGjX0C3bMPpfo/tfAoLOUCCTDIUTJcrJRRMGI
sTkBGMlYij2InSpRMDaA3fEt5KMwAcoN7q/T3RPqqeWlB+PopgFerWh10/WEkrDH1ZGw/s0Ic7CT
w/5JQYIhiBE36dUwXR8Sk+t0/lefEFIFLez/zKWwS5U5JxtJSV7MESCaLTh3NMkDXoOoASw8PayS
XknZ7mJgssKqtwuIgLX3sYCO2ZiKwRh1wmvDL4xwGEUSRUwFMFNHy1yNf6uFCJDAp/5IAX76oRW7
d27FR2/A4mdE47fiVI2XOmBkKONrTGf/KVsxGeIx658+7G4tHvb0ljnAw97A6qlH9EjKyirjnbsM
Hud4UQPegsEDjr2ZPvh4VYRb4/7tPykGKwuiOMIUEqILrgahcizgCCotLpsurPBugJjcK6NwzJY6
/KJ/KLpzs9i6fC/e69O0AZ0BdDk7y1ko6XC/RUhMtHC16hEJ7DHDysFT+OcpHoUpI2TwsZeXmBUb
b3kBm3ewYZq49fAT+/twJLv8q4/LX7g//Hi3uL/jcDOcotEEfEc+K9KscWN4Lpa/SgV3p8kA9a0M
fNmAlKWMuQYOx/Ifft7/vfdNHzRwhZCrmuFxeA9hlA9SsLtJtJH2PPz7zUPWx8mV7+oFr3kAJxoU
1D4cPxuaicB9nqrx6XEI8M1JYm6oaVv+wu90DyiSnBtZQ0uIjarO7PTKneanUiV7lyk+vU9fSNyt
zegq+paU2EkKeGKjRZnbQKLeYrfbTYgfsy29dPv7y7V28igKIGPH7yn4f0yqiGJqmfr1BDwEQYQk
lbEdwUL8CDwfX1/pff64IWSabEaEgGNBUkZvVWKLN50T2iBPFH5ePN28VzvUFeFgfKIlGcgcEVpJ
hs73BJjHMM1hWiuuitnCzOone4hmZBhsHcLU0t9FTxveycm8uXqWqt7kBqWtzDw44YZJTZLVz5RN
Fd5Yc8MrYKPjKuDpEtE84nSQJNCiSNG6vh+Yz2wwjkjAViLACcTqaHVdn/2ggllD9BP8YKdWekBd
kq02z/jUJ9NDvUYN691zeDFp/+CPuKQVXAmp2Nk6NHzGnw5KOEOR+FEbZnPKqxt7ZCWgZZwHJv5f
3MOi+xA9irMqlWTUTzyFMnwwgD4ODAREkQ23KV3CqSmZjabX3Vj7s/Sp2MvSgvWKsPWdx8frxf7+
ccgPkKiIkAMnCryCo1u2LzAack6NwQJM4DM4xfcX234UIYJGJgNnzQs8aRT5+uX33a+a8ckhCpTz
IyIk0IP49CApQunRBZRGkqfqMccDBoBLkx+iUzXKwwZlYgANigJFfqpRBXz8yMM/PP/T+KiSYFzg
ITUBrTsQeYQ0wKSqmbs3bwmVYUkO8G3dKZlacBFNAgDQNnyZQ96HCnKyCBSADDwISQJps+ujm5+n
2sPdqb5V7/Q5Pf3lsaz+7XUzItkjH2wSHMvjAJFCJhIalKovqGvzp7WuzU46u9RZYKmVSfmB/guh
cAKiQ7F288JHfBqpFtRAZcyKFT4bBZ4cQNJqonG+rkdabC7Av7O1gBonqqpgbHOkdlsSta2nkvsH
879BknrwKW6i+Z+KyYyUWn2M5ClVQwYkMKq/zjqlgrylSMLlM6Ov3yGlHhzFGvkUrdPwqEFUmRmE
wdQny/0/QOQRII0akuJoDYn6jJSlJOo3K8z+kTD0ZXQnybqWPvmV3A1u9eenxr0sBSwu6pbw+o1T
qkf9hgLzkSB0xyeTphEdDUwvEI1+qJmOVMQrigbNRSDKUf5ES6Ld5DRf/fb4VYai9B0TGuWj2lIy
6Eq2XR7sAkV3849yE8lPFmL8+jCCelWiFbSK2Z5T4njzGBMX+yU/qa3vV/xb1PgksjCe2SrDx/nT
Lf6Pp6P1RF7dxKUSHKTjNMr6Fea0fn08UY3wjD2ogxkyb9FbYSqYaL753ae1YopT1cQe8CADP3Wl
lQr33EQKw4Z2UklZfMRieNIs4YJ0VVxAE4sq+KshX95t7h+/LKRzrUXwrYMuV97NJpr0PlSB6sgK
Q4OwVcv6hyYFPm7BpSy1GWG1KtIiqknAQZ4ovDzcvT+84NnItIIm9GvRVnpijzmBH6emYigKC/UE
lwLN9KBWOhetfuB/ujLyOMQkrLIGFVp1G0hMkBZjIQ5BpO4dcyJQANr09IKtjA3Zo851YncVSHRj
R5SVCW8oy7ZSOJ0lL9k0MqNCQ0UTL/yNnERy6qCXUan61U/qw94VEkpvTZsDmhZYIsV4ZO93zDeU
k+avXjZRqT04q33hYvVS+kcdM1lxYvdYAMNQMUpdN4x11Q8upbdYhunxJxLh2kU4gITXJbwMiF1c
9hp1MWrxNYj9vjuBXr/M+qtRMAjbR2k9zW2SUs/T8DR8qKXqdN6l9dORF2YUJvD9gBSJsldmfI0z
rn9QN4SGtuET+HJ3ePYvMvlmTM1EwoTITI/MlUzQy8X+VjP6ZR/B8p+rABIIupqRBVhEQpEMwdnD
5WJ+pc07GktLhyonDATzuiUpRoBK5eJnuiBy2rK7s3Ug+twX1JS+wNdgU9Pp9PQfbaovPGiHVeiK
1xXgQZnHL7om8tk/t+ZpI62z6IsL7YTX2C2qzzzTcBwJWu9kBDvlXRhoFTZpRWAN2JXErenkcNOK
G6ZbZq0J6+b0uryExIjbaEc6YA4t8uIKQGIBlz+pV1VbYapXPHzHMATsbnWweX1CYDTPdFFofSnm
H6+vmo+IDGv/iLka7gU6kk46K3Uc327hA+OPCfW5IeH6jtAfNpMrAfT3pQ02W33QR4a0cv9RoweA
p7PPuuqoizDo2XQrvGUGfPxgjvGhGC94RIWI6dKM2l0mQP7QLBIKS4b+28F4AyvmEaxYIVAwF2UM
ShQmJbPCKVEds1rqFymUL/ksOPJubDUHb9JlM0CruxPg1LNGLA297mzjC7j0jeSGAhEvbWekqzPb
lG6v7KqBkROlO92wU8kszl8PKQ9o5WkUBsiQ9rreSWRUBR1ORi1FYTPuoXei9JOdW0UQqhlpKqNu
x+ezw/2fKSaW5EJFzREkxDiATfRomCUGakFQzDJMT9IqbWxC5Q4NOzK2Jgo9mFPn2jc1Kgduel8D
T//touQjd5QgsZWTGjTalJKu2mKRAlU4WhiVPCtbLv/xGQb4GlrfjvnQX4F9bD0Nk+35uxvebVk+
n/+P/uu5HSpfbtzrX7iyEqUiNufKFlCnMaZJBujymnc81STGjjSgdOXNUuOt+ah+954dnWfzjgWS
Ti7dJ71JGXyqtw1tMyF7ZaTV+bdUUs9V4U44JgrCGgegy4N0mhaQ+Jm76n0h9Azw0TawKi5sww/D
zDNqNlHBKvq7Qy0LJTbJVT20WxLgTkxArXQ/FnebWKDRQipjF5jb2WJrbzEgoZniojkEQ5i15urj
zs6C3SHoJilUwfzT5alpwFPr3F0RltXO9S+WclHmI3FNF+ngBi7WQBRoKY/fKtrBroaG19E6rLHJ
ob3G2Bnarsm0jA3CKjEzN+G1YaePR7xxJPaUVZcOXfvWUD2b0DBLHbXW1zfiMzGaxmmFP3SUXIdq
+EHABF/PD87/TDydmhmFvAGUAOkMk9X7/qSeqaqnE6YfyuqXlVmP5lt0Jh9Wovpu2G8U2BufD5OG
67twlMn37fKf9RTL+FaWOnyjVj59FXPHdm4GgadZeuvh8vDLKQwgaMarF9oAoOfanIAd66mWVoEz
bZt0YZiQ5iccn6b4t/poNHRSDJ8cJeeVjhYG113KkgpDFZbHA6QB08MvM9iep84iikqDZDB/cD6d
QpQqyZ2QdL95svFDCBl+/Up6ekJ9wFbApeZCHhiAvXp3wq/S+OkJf6MMUN6F+m4/4fMnmVzUiwSJ
PK+Pw7ZBWwJUDpH4cSEVtETzrAGdWg/tuIPTzTBxiEyK9OsXxFK6nnEiop2OfnWEsKTE5LKpoXAf
vxPNZgf7TIR5fYsXux54LUPfrVPtqDOlzYRRWz2LAgwoxcfZKVSHRnzS9RRAiDepeccmPlgIZDSk
NfgeL3CBHDjoWCBIgGN+I4LsAU8TP17qhEBFV2d+bZ8CRLe3+b7Hr9ZM4SdVGB1x1hU6hgMK5xpl
Ejp1vmRlWWQAGUQTGhwkI5Rx9OQzrwFJsqhIcxFhv9ijGu0aGzVBZzdOed+29ZwMzSBxec6VCBrM
M1H383qXgEwlbfH46t1Pl/tnOvEyzdLlJBUflhBUuSpeZGbN93D45epYmf7j9u750TCRZxs8m0oW
mGi8YuBXyN9xBU/yEk5BwgCEVAKJCkCPp/C+DqwkRj5F00OEUVn9fEj/X389BngGz/vn1Xsi1jug
pshs96yeOpnvOZQaWzNl5CVtOv5ISeII2ITxClO11UMuBAVAw1dnrAkdw087U5RGRPuQiLoS8Xz4
lHF/uc+v78zfaqHAv8sl9pAyCaeIVxAvXvCSkJv9KWn6AwT0aG9NnKjJ6/Nrm0n+QAB9qUWH9+II
U85zF7oTbFKsTpsGtAVAXNMydhb5dVYmyN70oyzRmrmJ0PC66i9eaScsRVMHlZICpW2hpDrbBHSY
8uyk0LXZUWtSCtPAcIQKKASimH4JU0rmH6lBGPz4mtFrspr/efFvNrwEUJawy66vFmbWMCNUIYVt
JwqXE/FDqFkXQkmA1oGzvtGVAcKeN/R7K4QdgbEPoj0EKOqjRNmmXrykFuOXWXT/48utPvwLT5ox
+p82dk9oJyD2UnhPLimRwREg6jkSEBAUT2dP/Ay2ess3lbLSXO/5UBZJGRgky3MpHQly32uiroQj
reAKDZQiQGIwEE7K8HM7QmKiFQDkIyjubmiBQAq4Z7DyfTQrkzatXsksk2zUylStqe7kv+3hWss5
Gf4rV+kKsmoqEEuFuMvSotM2jvhwRWlrnJacIPHOQ3ptvf8gwdDKW3VzzAXWrCNGQHlZmgaul1XU
QSvw5SSMOCRBVdtuV8Ai1yIJSyhQTOgyodW+8LBE17+slggIbLH38l8Kcijw2/zPneOX5Y8SREQQ
EmUv+1f2vOdCgtehqrppEIrhPGYkgFAGIQTir989pH9BKI+OR1AQCECGTw5hmsuMIzA6e5pHmURT
0poWKFyET78vySNGPa0SiMsUwQzcy1DqFHbrZ3DhiHqiVgGmFhuWBQJTx15ixLUrDo1jlmqtTmnQ
GN2ouecpcKZyAgp7oACdAfpdLlFX5XpSNUki+zXPDJQxRE7UPwHZIGodFiQjrYFglZDofcqw1xk1
4gm/cCaE3md24daDymFepz9ZjVFCYRYyIQdIkA0f0mQ1ECebiLBq7gptaUbnpSXxL84Pv/0hLow9
AbOQqG08/l/vHt8usP4Awme2f8GijDEZY7CMSduhmI7AxVRDkUCxftISkkzB2qNykcs/yY+7z7H0
Gj72FVURwGT305IArStWldrok23vV6qoF+sxxqosYvLzczP8iIyfiZLtRgGw4Efw8GPNEbDIGGUg
UDwAWxxJKKOvH2msKPSXoQasQ4Yn4jiemHUK9jfHXzbr7UWVEcaP80+XCEY6wUkEQ5dslYTwgQ1F
+OYQaWBWclMXHCSus9zKHlVJ7tj3LTXeVAEKmBhw2mjSuzC6zs9WTsDV5JCCX1b33fPh1W+U6QEw
iC3qIfrPi3OT74a1/V2GKYiQh9RJTQTwV8+fj2QF086qDvMzIdABE9fkmsLAjjygSaHphpf5GtT4
Nyfb8xPatrLqq4UJOIQBuGpIAxgFDdCk1SNGHQHktEr3FB49yVWz/uHdYAVOjcryhhBuKbPaVUKQ
O8gSoRxzQL6NflJMZ1HVuIMS/3bBaE0xypCQ8pHmrqBJJw/SrDMokgomea4omEe268cLZvxmj5iX
xNVHtcb0Z2iXvKcUTGuhd2m8ZMSXSDnfDExm9NkAJKBlQuCTmuHDOque5U3cyhGyUIkAO83/F7f8
MoX1DruSPgonFj3qfGIGJsm88bLGievQUMGUAAcuCFbiw8BFoUbGf0Bfx+A4Cbd7hxuScoJx0zD1
hLHg3J4VWwnD2aFTWdUwOLO2YdKguIDbPAwx5TtRPK45J8ndIUr0xcitt1eXPyAJmrmWu3ofJ4DM
JWBXilnKjARI00EM+vE5iPH92pFAmcyxqaDqnl09/IGZAqysmNgvGEPMGLGq2XzUGsgRQgZqSNlH
3AFQIcG3PaawbEb+Q6r3ybRIYNYc94SwJzH/dXxwWjcgX+08BnZYiMNgtJmJ5RUz0DGAUjE08iTN
9ltZmIRCdUh6+qAbH9Ake9ILnY8gAchlUhw/re9WpLE0QDnZYJOprbMmEkVh+NLMIgUn4DUm7AVt
4DbKlIPV8CTvilJCy4nqWq/3IJ/UsfbBTpwcVJKZ5sUXoAuFyS6pvnKU0eMbNJQfCytSzh7ef/UX
kf1FQL8T1Kut1CHfnTZdfJEC08tY9zqvlwJQghuwNLlJIs3FRKjJ7Zh7opCd/8ChsnEBNgTK0rh8
t/Nlcb06MFvx0iPiH5wnAu/wZ7YkPYQIIuoZf/jJRDUkQAoANyc3PNojC4DIcIky0qX9MrPhV5wp
meGuUTvga+qx/lhJ5RTyx8XNCbFoAaBJ7teXpTNb1XcO/yEPv5ADjmy5UHuySRnwRDPUyfeAjxIg
yCiPEOHL4LNy2N19d8FxD4cKcB4IHZ2KY+ZbbwPDdhJwtSiKCkh/SpIiRMijArmkOZZ47mNANbBb
KtSBFnhS5CaKoUaghwgtUNZH366BKMpAIX6NjKiqy4vFbGNcdaf55hJemI1P2BYHeZ6xSRI7DIkP
wnKljhSbbpdT9QAGF2VHr/4fW+faZMWtpOtfRESDuTRfaYONb3t7hj0z5gvh47PN1bRN2zTw68/z
vo9StfCciAotXVJ5UyqVUtWqcuwJom/8+uel62VGaKHfL5ygl9daZzd2AK9qFcdOIxTW0MKoHr+x
EDxIlxSKpNib6RHqG+3Dy41fwwh9GtnWVtdZIAGSqEhHH/09f/D6t0TezxsVkAEAFrjMG3fA364h
D0zxhNeGnaS9wQ/d084r/CisKNAFAB0ZsmmXXjDOuWkBAC9/oXbEVp1kwMoDgGKF1ato1JLtL289
4KJyJr9aLedDtb/FaWf6D1QmJANFDeicVuSX9elXOmDA0Bowd+RTtAsphpVdMj/HI36RW3NZfeMI
ykfJDw9XkWklJ5KfSBtEYcsNzsnZwUIXvsaXgQtqtVPut7x7xF+W21ol0ALgZOUtM47KLETOUOZE
Tz0zsztNzSDajYsXfG+kdc7Z+uHtgV9+WXoAQPKQjoJ6l0cNbtkEbZRtxhCqXOfkTvEiDT90JXgq
M1TLiWkm9nH0l9inKyPVLinX3/92cevtf1z9dIKOnrRDCKQ5aQvXJ6dOcAOpLTxac/EPzMsv7z5+
duNxXOeOj8CttwvD6dkVLa61THDHPLjmkSqdJgdlZcnQptQWkgkmLCpkhN8PkK4xg2kkIK1Z8MsF
9G9/Xfzxxf9t9SQDRlnlBt2Jf5YGTfDLDCBtrMJvdQboKS/Gh5GTfsAsDlmZEHgFTHWukoUoVw0d
xue3Fq1BHGaB6wMEfKQ1Vc2i8sXgRagIcBg9cDd8PTk4UWH4GlVfhUsAtISt5J4C0sKVlQ4ZPpOp
1UlSv8AM5VKKVkYh7QbyXcGddr7hJki691JB5OEcHcGzaMinmOPbANaIUaGfZVDKJbqOCofKVa/f
qUtsgGajMU8HPavLDEhgwQeEPKpcOsgRbwcU4oRizPjNtTNjKpY8dM5TTNrAiFImq7HF9GlcFmaY
OWwO1xgCkzomGBxSUAxSp31tgcQrkI2ouiwIrTUcfI72Ha6aHgzKyvWr29+AGr29//jwjl4InLUj
fpsNjXGXZhqfyY7E9MOeU3SxdEWjEShN9exG979aK+djtHmjmUztuhJcxbkXG1SpLgOso/xaodj0
GdffvpShiCZy19DwkPvE37NNBZ7GDv9Vw4tCUqtX513Ft2gVvbCkFOnUfiSUCr+WlQ27BirY224v
8R4+fVQpIlLUPac+ZYu+LRcL7ZRJpxtEKim1vUloK6TUKiJXb5ZWnLNJBc+aI2uCaCGz2GwJwFeC
bQgWW5ZjYu5pftPbowOwU0GK9RQBQPxyWc005E4+kR9ReCbxLHzCePg+kFhrQHjh2PNf7v/AA2pX
P3V+ddbQaDGyUE2nVKU0foAqyuevbvOyVvIh4Z4RrNFCRpgs2pMidYHpOFe/9Rk5e47MQTX/56uH
zLZsdmSZWOuhvj3pC0SvNuS3HC/XmXWMz7A+9s4OrRugKx5sZRdqvXLkwFzt0pV22mw4WSn0Y0iA
TKaVE0OggqvzwhINxsdmmE5EpNRcxW5f3Hn0NgEN80d1kO7MCpg632FxfURq5gtgEp8K0KheWmCb
Ece1kVK5TWqdHmNCQLcjv4GfI3WKXCDeNbQOYFCublNFK7WFERPmNtSobQNqhAdSrii62k5yPF9U
OBJxDHIUaB3VXBRNr5zyApOuMrAwvqbSEbMtsEbsfAPlrwDpsPvYhaH8DFh/GR1gSBkpLuokfTLZ
oeVVYUlm9tGRhkL2F3bmxBlGNsvTNjOhXNMqHjLoCgNHSYfetGyssVEaac7F0vzj8+ex784DEjez
CeyC4Se1npnJDdMYM91TGQQ18OQ7PthL2g2RGi2GPkTgCouCZzJyiJhLltkJqSJTVEcreW8CveMl
zJT78NR6rKmPVPWeTJK5EcRTbtyeoUg/Ui4wnTxrxY2ZwPbPWuR5YImL4s3rBzdvPAC1nZLmsy33
eEAUAIqm8xCdnXziibwvOl1fSvR9JFIBiZ99ecV/Lxf24HUBzbNWbHPhkCpS+oSgPIbg0xf/uvNn
numjwN/M+tKTTVQe+qlB/cFvj16ffyORdZNsPhUSZk6e1+rdK9Wrnl3Jo2Q0Tl+RqEKK9CWvJTnO
8Q4xghoMgRUWY6qpjIO1C6kOdp467zFIINcr4jgajQUZwOYeNNngxvjIkR5P7ALXNYXKWOly0YXu
anL+8Kp/4bb5iAVD7fOZQFFZSLvoBKSmvpP49TUlVkaaJzPkhAMQVtJOGuqVOcgyiWbZKBVKYNod
ykk3oX3koFyg4ZNtqYi7sSqCxLWLza6nI4Azj75ArT1eHsRJnx45kUk5Y99XLQDvnKSmPlOnTTUV
//3y1XfM0tb3d3nEeprPK+qtxgPRdUMyiB+enC6/ZVvhDyEymg5QfE70UuG2u6pvweAQLI2c8el6
7Kd6zYtZ1bM88KevYqt+yIXKQk0JMakw1aLVHJXsVD3fLaoO+/p3lIwurP1pq3hhAnSpHd4Bl2tR
Uy+AaUIzduP4cMOdrGeUcKMMCz1I0zhLpIs8qqeGlMm6T6p0laa4A+cu81j/ggPQJeRzS3WBRE39
qtDJg504IS5A41nWx9WogAHQ5rYiVDvQMhDq+5zm7OWzC0P68eYF1pyAZwnDPLrVee6Nx/ZVONqJ
J0gBb/URqQgALi6RuT2gvub28X94mIACtS031BG8IGTHfj8PWdA/bRt9gbvZJpch7v2T+LgOGJk4
g2W3M3VtrsE6kGUh90ECzvA1iTXE5u69unhz+3GMZfqnJY2l4dJK/BzqfR26MfEEsvAFkZGnlBSg
8jHh2JUytW+8fHx/rbCss+iUtMIBTPb+j/cuf1ATGZVosfEHOQAYUjOk5IHoGShZL6yKDIsXKWtG
1quXMSzXrmZSifH4Gctdr83FumJ0VJMNQ7qfehuFQ2mGB6byDzWZe/7nw+y0JwqqwdEYqHk4niLo
d/qJj/nRTHeth76RuIZm3EbTzbPvP908JBdyNNzILJpYu0wVJGOtLsrLW5yGLojcNAUr9cqHugHM
XQ372kbq9ebBF3e+tW6ZMIXa81R6bwVkQflZrGwdN0AQyYdGc1O2aKjspmhOkFjB5sX6uWECmufv
H13/efth7JRbuHMr9eb9f757+8+QJpa7w3lxjzDWc4AMEuZZI10HKzTHYOvuyMcKu/pkqwO7FEBV
zagPVbBTh5YiGdKaG/jyeBo/IlxoXbcogJAUaHXROAG69dRNXAryUolb+d9pXx7BCtD3HvEHEKq4
veOtHlJCDPPMcF47MS/69JUehCanT/e5GvSlBPsPnqLbWMx89i/hcihTpM0cz5hmFawfUEykNoiO
AhGQWtIqcCUKruzaZVdPOkpCD7PJUYRrY6U6HgAzXL0TdvWT35OYKL6+CPrAHE9+ykVGZ23+1D7D
ELNmMvpQkM591iaavD47OHIvtD6jmEer6M50g4KLR2f2wlebWIGFcpYgZL3K0Jv/esUI3tj/qAyT
fIA8dwFACoiwoYGhZhYnywSlteIkHyZ4yBpQIEg7f7aQrdhojila+mA70QpQ1BY1DTe+/3DnLPPH
zmZsB4QZThrknbF2JZXu7nUM+kH58NknnNrjpGLjWh37qF8pMv9p/OPev279I8QtrifinbDRSE9e
wNr1IezlyGKfysA7ELFcJ/rVT1iUhqyB0ZMitsS0AiQI5kPCsoqus2DFK63gp7dyA7zQnt3npSM8
9M0DHzx+cvLuEfLM7v0oNVMu07z/rs+/ymEgT1t0qtFG0dmQiK55ipAwHcbDdZZpGlzXD/Hy9wH1
4ohFllmDzGCyiIMPMx7DzN2SkbqXEuU6rhAXWMZ0NkJNn6LukNTFDCpm1h9mXEFJs9rOByPNU8zW
sfX71SRg7EiOeVjGRsl0YWBskO3q6lWWAypJUST/6IMyPUnLq+fszQLRpXEZcW555pYgPxlO4qcM
orr0mK8BVPVbL7NUPSG40GGjMVcjoOs7n36V07IJ6jA3e4U1fLPyTIifnRrIQK9BbrNEDImsUaC/
9/bZoSTfFIjPveXB9ULHgck3C1XMhSyPDcxT6nRHRc4NUurDfycdGa9oaFxnjObnHHvaRWAAZPQ0
hZQcXl5/ffkveFlyVc/qDGqBiva36udBAxRnJRDJOCTk4J8qZhn5NQ/l+sRUwtB6fARwWN2pCHZ6
3PWgC0CRp8ZDRrEP10W5eMe9AKJd9Wa63UQBGEqFiCHiUmqxB92q5YYLgLf/+q2BCUdOdFBqUhSk
iEsPCbknq0a2WUUb++5Y2ubEq2vmienmvWPigE0IkMcG19EYBfrSAKGTRRXepSxRoBw68cQwMYfT
dxWO6VQ1WEvHIX4m49HfJrRMMOwDInW166k3iAIMiYxC83+roV4lAgMkrR0MDZjUWR9nTT0yVStO
v2RPTHBNvgotwNXyqctco8x253e0Q9msWnj9/M5/QGfzCEeVHhgHCfiVaVSzMDLzbj/gyZUDL1kw
zh4MRce+SxyUy9ZBmkLFIjVTk6QauYk/vJOXn3ICgtyV5mcbpTSLOdmee1KCOClymE9TT7NyItJX
Wphe/bTuOQJQHFnCEHAvYfmXOm2RmacBz7+75LWTgsa25lBWOhBXi/HFLx/fuvd4LftYCMIlfceX
M3oC1Ih7bCmjG25zQ3EmyxogFmRaIN84doJZyoup//VPFrmzN2kPtdZplLalpkkJvInRSZlyjcqN
nn3TzlrKVVrJupiv2Np6o/MoJs8WLG9NUXszRaA8zJCJxRBuFsanCQTTXkCTge/69YzdNnw4ZjqE
b22mESbwxz9GaKuxBvI4Xs8x5dovqZtxI1CBAJPv+v3D88dwdv0lG9znN76+/U+G8fY/nt/7Oopr
kK4+gaXHOCXHep3iW9AO0rtyaKTBnGlEV7KLM2qiqC4IpkXbhP4ujqq8g4+t5Vw2dhgfqUjdEf3O
FyhfrVPGrUeozTB08OhE1/RudUlXKWVATWwZHYF4IMTv0k73DZNhjnhrAaZJqT/7yz0iIGEUkd3F
shNdxzy+l8EoM9GI4evf8EJyO5AZq0hoRBst1XVAgoHRIuHm8o8Hl+stYWqLOq6QMy2t4lamcMms
8+nYykY94NTDV0StXwnlXkHjsVGgHONRyCktyRWUrLTgKEh6GN/RWyzWFBzuLYhNpyldQwBg3uwQ
hBP1bybhRrKLeBneYtJ/zcOOHkU7yl5aa+C7SI3se6dqw5sBOBkiVwakZtIv860T/ZjJ9JeB0gR3
0Pf1BprF2CfVkRWRlpXTmzp6fXbXmlq5JM202sawwEem0pbaCHsyFAFWqOGNmlM9rXB6PQNVt9Ik
MPXm0D6rT8eJU0leMvADKmyHlNEIGCvfd/d/cxNAA1VZF8YDRogGeICBJYsAbKtc0jpChkmhmWob
O5lcmYc1Jc5Ysjfbb5jOGzipWL6977YkX2eP/skeL5JF8ZrdtjYyILdIBn/z6v2v92/f/2+eNuKZ
o1Yl8EJ08muBQbjsrCfWh2Ug4vMmjFFR5bYJrIdQRAipjD1ZLvEnsyp2nY+50y6ZdWgPBcrRrFF/
BySaNbAOo90RUHZoqtm0OiGdJ53qoobenognd8DGewIUi89hc7MihQX6BfXLb88Tq2sANJ6d//2O
wrYiuCRPiiFV4OCM1AunD1kpHSmYIADR51c3ciRk1dgmaKiLCHtocggAEHW1fxoiWytMpaMTXwMp
UhoCGnaSqKPpuFmdeaNprjAPFgGYsQ23M6bh7XMDgWH1pFx2vWpgFvLVaTJlwaK0gqohl+k4Ev5Z
/vDj749oxcbqIUm5Lr8iSNUptePmZMUYiFujhLTMridV7A10kM2TfBuoJlr3PVVrfzcLZww7Nn2c
OgbVsuwyCYSu0EzoZUoHT3syCaJJGeClN3989cXzzMDGBCdOtGV6h2IlJtPnaBeWkh2M/IJiD8Vy
1taG1MHg0USljIS5EO7N56gFlfnWrKPKQwhv5YzRgPiI/c86J7BYmHD+Bq2cQ8kMVTIzLHVA19Qo
2mWlNZNlI9j+2AW9x+znV5lDtM4JiWo5+41UEI4Gqx/FBcnl5cXlRZCNzmShxprXYUcJ08qwrfet
edOdL9HOey3Bt27IlkjF7ShLEaLlxdMGcHo4TsrReY/SV4Jfj1cCmhyXEGQ4l0t+vVaaingxP7bR
H0/lTXO+zgagDwDQg5gT+sBTScoCcWyGaLDZl/7RLChsU+/ZnpURZBQYo6/pq5oKitOkzt0C1cA6
aFrZTMxlczOH9pBt9WeZ1IBI6/34BSx1ORbWETJIbQ6hEN3dyazpJeqUjfjqccgvR3ZKeUUMvqbV
wV4nDwGmD8CQ2caJYKtLnuSDIxpdnzAbLX6D01vHN9rI73JEIuQFG9StKFthwZGb/RQsQ6IyHryD
//LWne+CzMBEeRLWyIDTT22JZy1GXWNWJ5i7Ki8mHUcqNPnUcYG4c1UduGI0AFRRM1WDaodsdKOc
/kUlokDMJd4TlazjQ1QFs+oSOVAQ08YxON4Wj1UeJmmAMf7L2VZdLSmkWAPpOgMFuNB+WJ2gVj1X
DR0aW8Mp4qA/mRGoyNQ0GBBirTDAwG1GycGQAS2ujtLJA0tbFWZU6tJGzzHwKG//kw9oH9OtHh+Q
dfpbfHdePHp19gCyqZ8Bcy6MipFATldquEEXG5A1ikV+dbG0oMHQhQwgtDkMwHHF6mNeHRkOdD69
/xE4VXoic5mKBstCreewGxWX1h4skCm4jok0Dss3Z1BwEVyelUGedQlNwp0pGMJmptUg45fy/Y9f
3jjLm1tTxE7nneqJkOsM/Wva3Sf9fpMOkBR2UD4QUNMBUqPHW/hHxWF8zoIdi9iD2on+GruiNvJV
L7+WzCxHBTFajQOKEJywiPuVUdLD9sNc3blfZiBPT7SkC673JkuAc+fG+twCPZDFkGJu1UCBbrJf
8hFsvVSwqgtrshTE66aQ6w/skCFlXOel+iw11B1c0hWa4bVUTvOSXqJHUiifLLEUZ23oeyQn3AEm
YPVTtRgG1FfJnPjlIx6eUybQARgVNK2FnFZouoxdxsUzSZoZOMqkuEyLf6u89+zhnw+5rcQ4OpTz
/gRKRPtT8smOPJAIOnBxIUFOlWcdoxDKJzsF8mMrhQWCKmgxgnNKhlQG1pnNPK3/kugXNDBJulFO
9x680ndJWVeViRy0OJC7/ycFOq4dV06K04Q2MjYCxq6pRF1BtFiUpFaEc4J81D37EzikKf114RSo
IrjpXYc9K912gthBorsOwhSc1oPZmhnC8Bbfx2+oLrhfADLQmntPAK1oZaws4F0KpEW6llUU1h23
UY5ut37m/OdbNx/9dhF6JUVaSH7rxMrCCWNR65hczhuEl8dON6fF2G/QjE2TgSEQrLRHYCg6PeQo
f6U5vTnQ+IJu6BU45HdY5rg94ziHbUBlBHvmABR50jEdRpUSlMlk1CJB4+2w1KENqrv/uHszcNIh
o33WnquB6JJ+tMAQqOhKfq2L9IoRu+5AaqY6JHJlMGEKdj0c3sKAAVQ54sIdydvW8WZSJBmkMYqO
8t8qrp/kP/jEXI6QdqusIAAZ6XTpL26uXmctLhmF2sHl+UO2neaxsGUIcVJ5Q9RPyUQkAZJ10PJS
3caUCIffpplLeyB1fyALWezaRNGF7wEvJ+hqWm/frplj9Cs9SB4NQUup3C7j6UyQVBecIgDIZhtE
R/rpwc1PryLHQrPoAjV9S4uyNDtpKInm7HdCi1PQtJwspyV659N3T9xudpWAkst9CUTtxezisQoA
uCSHTEk62/tWgaoyffxfSlKUrgqS9opuxxNA0WLs220tNF3dIOt3RvuJGFY61z22YVy+fh7AflQP
VrMa7n5CdkFkEe6dGPvvhvYAYGHj80HtngfSTy7fAMpj8Hn551OfH2VryKenfFydZ+KpvOIBc7aD
fYjeenr89cdXP64Pdn5ch4fAeEGUDCnsbFncOJaL1A1H8MgGlRoyIyFZxUFFZExXvJFhbkiSTK9a
0PX1w9c5/Iwld6yj9npIiuQz2DZQm8nUKmSbK31jijoih8s8t0i4USIgU0qYcotI/dxht8dbXN7N
diefQ4NzAFAEefViBvuZJ9EYZYUDtsJTSp/PvmR1esD69HlFjgzb3Bquy16Q5W5Ppv1MF1oAVwux
yxPwcYeKtBdwxI5b9UkhjPZ4qjULOPUAnDUYAIwMF8qdIGNtWOtlS2BNBudaR+EqvitrZmVYQ9Np
1fkY3RJcwhW5v580K4vTmLy+perYw3t56xF3ciK307ASw7NiEh/MXVx9YaByJAVDkF8eLvr6aZ3F
4LJZRmZBBxEc88dXhHe1YYEa+Sfqsg2d7AUGtQ0c1cfeuz1p4aKeNGe5IOyrDHgOqU/S+ehuwjwe
EGpNE0BPYkGfNBI0/wnpP1d8fJz09Elbo8Y8xwc6CqQ+mdTHfFPqn0du+Keb4x3UcRDrG771FnEV
6Ia3E//EgXLfIJx/yUiTTP+L49NOIIUzUp9tD38WQu3N6rKY8Nn29engXyAKTOmR9ZIq+RKFAZ5q
jq5eJAN5SVVH4GQwEJJ2lEXm/o2Hnx6aJaWxwfRkKZOl6+0PfBsN9VMCR+uEAQVAtFFNCq3BQQtv
v35/P1oiT0oP2xH75qeLe7/2H1ENmBKwOMcY91jnXf5G+2Y9d7hnmG2ktRN+oUVjuOxjwdT00MrH
ErtroGrghaRkBnI2Unx+c15EC65BLhicAJlHDC23NU9aLv7ogFnLAhBiFdSiIZ6m3xmBMwDccA3s
hoVOHlIk4flOX0B4+bGvLqIqDuTZ/Yu1Z6JvIOKAQHB99vZ9lHd+zadS7p3f5NY7j7Bxrsf7R91P
/JIADxfQ4PQNk8Gg0ZguhX6y4P2TsvrL+RvGIlrNeSyR2zk9giobinyLwLxtVAJRz5bAsHGrngVy
u6XVD+69XmchNAGcpxmuThYZFt2rcimiUI3SXrOmu4VBBlDH2SAspPRKjUKof//uP3kZKNX4oyxn
AY2Xnd1Fq13raKe1ADS/fP71rcWGVTZNcBpm161YmsmaUm3LUdno/Yg2B5mQW2mpLv10p8uzaKE1
/uNCCukUptIQj1yAsrwdOfolsq1YAx3QkU3yUxGIfOzEsqtlFERFAdWXkUGV1iaQh4msJe3iorJi
wzQaaIiumIAGFLh5KXG7+J9MaQlRGlSAxLP9FY+Ej3WDJ/glKPHyaTbSVA+tWyKPqCgw7WtTAoQa
xZaoxsKjdA/nnHk0z6T/8M27T49de876+KrzNU+q4dtoMMWb6Qfp9+5lX563naGZvnIHX7fB8lp4
oHWS9qf53scnelNBcYsQwG8DyVVvO+4YOKrEBxAoSNffROmNd6UZpuXeNZOaCNeniHOPop8+IIow
nJz40oOvfF863wXxHu2ESyc6R/MqusoFrDc3kvKdd8bp5h/ffJFok4ArozbTjnxNKQNXc073mVuO
yWcHv4jA7IZ/Uk5hKHIpWlcwK2i3Lup+/hWfWO5IxV90n03jioX4oLBMQV0eyISpPY9OQkBMg9ZG
P/QnizBW0GPFR2v/RwUty8Oom6Bs6x9f3b37zxJLZB2wIUZ+mWcsFHK0YIULU4hUgUZgPg6W6bHQ
LEzFEa0zlPkuiOE0g9p7WvwSUTMupBNFJ3I0lmaUIeEtOsnBARklMKUXq/h8c9NMSbFDy07FvKE8
+d4621TPf8YU3Rc1SslXFJgN/bOUfyoG+c2bj97wlQQgiVoEJuM3fieWaidqASfNrqt8QRY0pzuI
MoSwfnxz1ABEuBWQdG+rAHj9w/m79ZEz9QQLAenWje9k8ugHNBCN/YzfKO0Eow5OXv/+Op8s6Z+i
+SQGNUxYKt48/fN1xCFOTF3iPy4h+4dEwUh3F6EBcYtJhhqo9IvHAe8LeKmzB+nWlZl8l9Mu9L0k
II64z25/mxGq2tiTZoRe5mmWfkeUflSIaQErIjBbBQKRUrOw0ky/qfolXVFwP3fKsPTvSN4d7Yfi
0CpqxuToE8eCgfnxIV3Qur+Ai+j9BSzQCeL0I789NhY/0yMgM5NYGjJ/skJQB3YbO2Vn4QlwlrdW
MoUC5a6LmlXd7SGFzPj6pzaJcqVdoko6bf02dbBmyiRO6DmUZaq2i8AcUQAXLK4EN4s2uHYbLd0w
80s1qXN0+VNvJ4NUHyTB0xSZKUYRc0XkObfVteaOEY60MSs+Uf+IiyTfN9OQ5erZpVm9qqCkDAT1
7V40JHPn0Ae8BVjxJOhh4TQ1wtTl7UENv41tskRbewoxwc4Sa0VBwkXCLuyMJDUxgGJbliBaDcWx
Bugx7z2hPURVX/usrqtj8Zr4kFwXu4V8MVJeT5iSI1Lqjv5TOLu+uL3O84oGG7EDoGaGWe1YxIsr
gBchIzL6hMLMAMQARW11mXTpV0hMkoaoaf3ERk7sHtQLLii1LRAXuMro1CgQvWihfxvT8eNXjw+C
OQ+wpUeWXV6DoQtvdT2toOBxb4chrMxU69SFi7LI7+pZCOrKKtWBL1elcxTE036C6E7SU8zpRKno
y0vYQ+QyZ4OInc/PL/j2/HrSYml3TfwOFaAZlLHHhgoQWoNZSPJO8/XAB7QgQ4rH0/WFDQ9WaABj
eGtX85E21zoMshiYUOU6uT8aDpfqMopVUBJAfnvKx61orPS2jKqtammPFXW8VWy/KNTwp958uyWd
05Hy+XfDRoC5hatsK+2nP5Yer7/nq2t8e204VRukEK/Xm+ChZf4Ol9HBccpM5CqrZOizkBivqKha
UkZF9X/itPpL17MsZnPSSI3xgZ80ZXUiAxmJdpXSKVtNOwRJP3tGX9aRK5xoMBiEM6sGtdg4mbqY
A5X4QNK918CFUo9vpdNxNkF239+kzfid4JaTL+J8gn9OrMxc//nw6jHhP1A7rYeR2nGzB5Q1G4gb
aJIeR5awAUAMNmDDzvPzr5/nb9PQ3xdkYYTLTDY8xCbSprYbFPrLHene9gCV8603+Td9/9ADYgCR
k26gn87zC0qy6zCMQrqlJxgSRjXKMrPjITKnV2NHQhXq5C//2yUnbyDf//dPg/LALhmAclC3zrfg
8th89e/c9AXq9qOzOzksczNGKmJSrkMxsCr7QMiwR4l8WCG3FZSElDzNaIJDK/WBhkC/jzvJg4g0
Gz2YAp9Vr9/zUaDUUJyDPTFQEUbv82f6F/cv3v98yIHsonDQO+5aAX0ocYmCVMzU70vSa7cLqH+7
BHT+skUdVKVgd7tgAv0IHpjK6boZz6ygBwd1wBIxwAi4ZIcMTYEjxyW2TheycE/dlHZzwxloBCLC
5091YKHIRQZAi6TH//cWVOsEXW3tvPt0gojHdAkhRtk3r24FokYeuo0VPXVc8LlT6vkr08PKpDSm
VVYaK5MpxXu/cnLKL8rd6THGzr17V3cfY157ItI5A4eB55rz5dgULXduPfr9wqFKDRDOBTOgeXbz
4vJFzqcRhrnY10m1hO0CSorOmJy+sgqi9qQeGR1XMgj1+vH1Vf+71AGB+2qncm4hT0rypP2DVdug
F8j6B3gwnl6gaGdGn57ALV14VuPNApDBKQ2kSjmCwLO7rZ7SU+s8dYYiihlSL5aZ2Z/ibuipqGWN
ZSo2muX3syWhgUMSW13TTpc41zfS9j3WmNx0opQ7pisMyJlZn5SIY+f8outMbjWFDc6gE3B083aS
dvvHqkjgzHLIZ7xY8rhY5kxZD9eSxzouW+c/v3305jyveaeKNJdvFpWhiYjhQhZy2iwLpFc/3ft4
8Wf++zyTlezz9d4c1usKgIaSmSBapUAtgc5ER40RustH1zCPbCztO81GNGcS/NJIBnnOnia59YTQ
Js/svr98cIfXQHkvOWcCxE7doZFNHNBogMzxvVUYoZwwTm2Q3nzwxfPvGrrAnOEILNIQGVYkRrWl
q4zU+c8fXl28mw+edZyoRVhSwFCbRfNrt2Hbgtige4SZBiBAk86HCSKYCXVSNHAllOCfMVQ6/5gN
BSChlXOnPCBlJSkzJ16PXK68zBM4Km/zzNWzBy5GTkMq99ziTdWcPjiRSDOBPOZglev7mXh7TmbN
enXcl/yN//LPB7deee7jlJIOKUvWFxd3rh5BILea1nLHGgFHS9y8wwFPuyvMkCJKtpwVbQ9Lxymj
kT2fFyplvEgbOPObZvfQAXLcAlEgqAJnMOejCo0ygfIOMBMvQ9wHEHuM9+yLB1xwAgg3LDIzPzvg
Q5g9TwgGg8jLP7/2XgkIvddBmvf7zH+VEbEDrZwz5tayt8oj9Q3sZ0tQIZEJ4ySdEr9LzhEyIIbr
M9eWxNlVsxl6zt0eem2LTW1nK66tm/da8JxW6pWAP2TrzDi6p48a+kw2ABjH3q7r/gy2Ks5if23j
OpSVJWyMl4S7bg4qum5rKhBNDCJ7n0nLZfPODCZAC0cZiBwarAcPxKHHwV/gOEzrY8zqTExxG1zu
IcjkgDZ05z8BoKcoUdklj0C7UuFMUYwZ9xA1tonbY/n7wS6dATGZGaYRxsGUyASLFQd7d4hLbZTZ
uvBYQbjtRwDVCmk3+XefIC/eFPFMkU3B6UCmLllXazobqnSbXRxHftHEszsPUWGuNx5NnPADOIeH
pOubMulezxvVVNHUhOTLi2ueRbNA2p0bOkatpNNAD0qAwwLHZ2TWEAasU2HMarOgYlRyTchs9NNZ
D2DuUzJz8zQcSmVIdkqGUbj528NP36BosntrQxDCGOguTWmd3cWuyCMMFGginciHLMhwiGTwumTe
f3GdbQSBNOkOW3C4uF19btK8DqxJZ+Zs9GottHBpDqRx9sxCxSACJ7MviJIn7WoiL7p88mURhqjA
egJDUsHow2/r+bV0fskZe0JVL0Cz6QKGHCl4VgRKux6gu+n6JqhjEy++j9ExjGNd27TmUPkY1Axk
z24ydPUPO90ZpxNFUNaIsBauIMM8nAFkGHPTbSX9YzuldI1D3BjNt3q1cSBMpWZFj/8NnIVhOf52
IR5rDcwJfPPZxbv893OvFvMw53EPH0AGMP32fya2ElG+2nQUqF+2OeZJDeondRwsks8tyizk8yJX
jIo8NWtj2w9hsxc/NTwW+AB0H2v8TJ7IjNQMSLgTYcRtR+BDZeLt9DJEaMotEzr2HbFk+0CLKKi9
/eHud3ijCWTxTVxnTwnz+GU81w4EpufMAcwh5Cshn+aVWugCURX+xByZiNShN7VHmkyf+dKj3nn1
9av/AoRq1dn5scImagJ+P69Pwqy7/wSWy4rOE8kCt3x5noo1WOApDquXafCAA098AEYtIKeMke/q
34RC+jXd2MlsLsjDznIisy9T+ajFYxVHbQ0iQ3D9JGN3/QTtO447RY3kZ9szt+mAziuDGQEaGR3B
g8NbWfsopJtP2WSEyLg/2ycy4et4FdQ+8UkGdmIj10/e44plDBkR/K9Pj/rZbyUG5xwzkeXKAPOD
AiY2tht1V/O/APIg0l+TkbXpATgaJt0X4F7AUkneVDQ2tTe+sudc+wCPNg6PbifEXfLj1hEaaEQk
s94qGYGRlmpIZE5SVjGkC7J+f6ZQo+zZofamam8+giPqYhj2CHYBgj64SY/p8pEPjX4b/RMCDXdz
YCDNpzSVxTCQQt+7Ch4qWZfS98Rt9N6o4OtN1USzst5+8KTZkWnDlm8jOs3Q89U3769z1zUd9Df1
FnMLeQvZiivuFQOLSXL7U5PUPPER4zzIxknkRZ6Awo2Z9pc3UtB6cX8WL5bxOD1NiE5yYDgrN+2Y
FeHjbIfXrTLmMHfY5mkzDIqLbqbdb9GTq8Y7B08s2FT1G5v8Am5KxguVQczHJMYDnD3inbMH5hMP
TyUdcAaJJdQtaa7jdBVRUQV1yYzw6twm0ucvHz3LHWcmYUqZ+BNYuE80hZya6uFfTnQ304ix9o2a
1L3XX717neGiYeKJHT0tQ/398qvwXBPUa1G8cf3gxuUjRw5eJGCHz4TUMNmSfrj9gCuDy2jHHHFh
PnhJr6oiWPcDm2MS4KbSa+ytzo8GLvqmTz3XIlXFyhhNWPx60IECHXoELNLtK7FTNKqRJigEEr+o
74apzMWMIM9SoiWopNC0ppewiaXrJKqwlKf9MDIWkuqWrEaI1aS6DowMyKjJUkZhl2lWpZsixZp7
/AasMRx48DUoDA17/loP234yiI+/5r3vL/5FFuFyTFaV94kOuZcAeSWluOsxAfIyUSG7qAJhFQyP
M6Ov1UDYSMp8awQOnI0i6wyjjqszqzgoSDYqsPHdDy/ePM732ejsUTIZLxQERUgAqW8nQ5G8GeFr
ysCuI07Wa149HTBonCzeDIhBIiNm9NfoHY9h6bO08eca6PiZ/Pk4KIkBNxzNPXZcYHPr5+ono1fh
sJTdLnlbtSDcV8B6s7wBLHE1/btzFOLyX5f/FpMRC+zG5/FQHfJQQG4uP/NGJh9szk9dHgybIa36
rXB8rsImmDd3utJwxMkiyLk8W6FKqmtbVp1C5ES3DqXDBJEVDDjUmUpMrG29a7aup6xjvZisKVNV
292zlSeEqKSIQVuZh5xcaEiz7njD8akzei8+pxk2Nlx4M3iQenzCDobrcajRXvYX85BQsWac3aVq
L0trPklNAWDSwKs8yqdXdNJRubp8cPvN2ojSYZ4GieZyi/JEpaifClKZwPc7KThQDOSuXTZO4ybi
MFPTmeEopBQRtz3OqVDPOCUjWgY9hEcm8uBrUCcB0lbYwJpKCW7kLiNfH2INTdbX/OBED/L2/Mvf
f7j/x8X781TE5Vr/9xAsQ/bV29u5IRKHl29j7A+pdygd0Azl8odrTY0j71pC+tnVkHvbEoEG+StW
ptjSWfY2JYKDbfCkjZCKAzsV67OHLM5kl0WGLxnQyGPtvY9K/a83ri9stitwqCGC1abdrRmeO1Co
jJWcdBSPJi9ff5cvmydXD7y0uI4GANzaJs+Fzk2tp6iPJyORz/+B0cUeJqPmSZWYos/LKXqCkI7k
6h9J2rlrgKhJYZ6lurasGckV1YoFV2RIZY8UpMcfNl1Ej4l0FYe4z0A9GeiuHseEOQMeh3l6O2RT
hYz52axIMXOonwwwhMoxOCzKHCkX0402Mpqv652iES1QaRzj8FHfYc1i7NijPWyIVTlqNB1r8WFB
UoyNFMNrZAxKqVW/4KUEJdQLpd/++vZ1NK3xZJherdfmx6jqyHygk2GazSLZPE+YAU1MdONG9yeB
b2g04VWaZu4kr1ecaaKUUA5xMH14ovRIDBe0pqlGkNuVxPhYJhC0IQHohHv9ZZ5j2PcqSgJs2pTq
cSaRIj53VGFTu8OXgGgmYLQ5ATELBXnvUvkcKaoc4WmBuqmou5PK4IyxK5GogR19dM9t32iwxytO
5qp9SbRFI2P9ah1N/Xnnyzc/NvyEgkTUReE6eFW23bx9U9cThBkvoJsNQIYQf4QC9851DZrS1Fe1
V+HSPZmgWKNf1Gswx/uAzJrB+unpy1ePXj+iG0/XviGUdnDv/fHbA0aTgrtPxpfJ4rTqHD+mTl9q
TRFjdmY5eyCDXZjCGwgUEMJLTP170zDfTEZP017nVHvze/POg7cfc47Tu9zu3sIELxLonE200tVz
ltM5ktirKW6A+aUzqGvQo8JipjYHAYq+NdNBoA7msscAWvtWFPOn0kQCVN+UzI/8ZxVx1hYor+QO
/loiCjgF3g+vcBujG2Y0UEPRls8cotFRn4j+bMcDGDdo639Bq8ZQDZKeipw8yiI+fvEHzyPg0wXI
e/B52+uxzUZQrht/vfyHCmlaNzfm+OHJ21vfvuVGI+SQhb5zmhHPIKjbFAB4SvxQr+I3xVarW+RS
H0srSO6TDhpqxF6Qh87cAq3tDtV6lT13r9mE4xiYyPjbTnLHbJ3AnropeKAICqj1CfPxGWtqrRHF
kfYZ3AmcNCrmAyqNFXblRp+ISpEUDVJEJJpMGRfqFZI8hKG6dFuz4e/ZPfo3PmedW/tLEDrxICr+
PbgUoeJWjDwy/P4DcVZGA+THlWCF0jKhelZqYp09iNyKWw+jx9zBqyRMLwjAGgRIc7gg756ndQxD
SQ8EWkQkhZaK/fT03qeLDx9iJXRfhkIHkQiP0agSxxwMmhEpHjCmNDzDKnldNPy7VWBBcGHtcN/8
5RUHO3NGnjUwvT3inG0FXctweN1+92T++kwOUBIms/4OO6LXLGncWsXMIrTGj6xgJl0nJUApWQJ3
qjGK0xRYzYTKhgLLG6nhOotqeK0Gvfu/eJs4o4vgkWQgcwfm5dcMIri5GNBN1tCmMbt8wh20mSXI
t8Zg7LNiLX+lNuAF6mEgczOcrSUq5VHi23+//RdloKpoQ5U53KY2Szyav3txOHyw72Ezw7lNyFfN
odc8abHCsAsOZsUF2zHPioBQmA4pJLBChHrPX6/kVGyyGpyLx44fZa+wNno3Q7ez+49AcvLsRbqX
Gbmt+pUrapjAysyGpSg4Gay5nWgku0g3SKJxFQsVsy++ejNR2N+uKGqCGKoHqJoHQMHN0CxzKAXm
1/Xqy25vaPSKB9itdEyv9cYGe5M2cNhIBcq0dVJkMgRZ8chAKvaMqbuo6Ri0lK1akzB0OZlrDuWR
cvY+Z2PBvZDtkSqefvQQmvYaQxVGG1+W3oFefcdrnYINBcBjSSwu/LjMYm600oDK17EdM48qGpht
uNH7X1/+E0vtzKYGEyUFOymzsMdXzMz6W9YSm/XvQDhndcXZnaxDgKw7XXEa41gi/mE+5xU0rB/e
jN8ZNkzeMPUJkqS9x0rPnA/Qmtf+9VW/kKYWiiw2UCTj5UxL9DDCUD8hBFxXvqv1QClN8Ldl2eyC
HDhSM8Aoxk5t1TsV49+SfXyQL3ap+AzOXDG35rXKpCtQivuv9bkOOJ1odyaSzkwEqrNHcybbKbIn
54annbVHe+1DAxBehutCKCPbwg47rLk+5nSd9/ef/Yf4k+qHNpa5TUBTeGlKBk7kNn9NY7nripeD
jP5bjJTHPUg9/er9GBGDYDwNi1SYra5IYXHnsUsAbTUU7RyG7lvC18uLcHIoqAinrPxOESePkZR7
Elqzlq95Sh8wSUaUyocdZOXjBwwZ+vy38Vg66RYGh/FRfvrO6u44oyGg3CziJ8DnPDUgkTvRyIMp
eLxgaWygWZKNkW7mAU239oHq/S8ecAHZHgkW8BHLgXXFAJiLVjDQS/clK3EqH6/XUulwI2P+01mF
0RwyFZv+G4u4yql1VKQ9K7JwdCMDERlxBEZKWX//7093O6ylYAetHfJ0VokdaZ8uDPu5sg05oX1w
kC/QzkAvNtoFCEmS1rbsPfHDGH66xEyAokfWkz3eJ0YrpqCsKQUmiOzULCUraOPe5qtvxNPFxn6m
VKvgUtXo0UWixlg6tTCSnfie1oBzPPk2tx66MWnEuzuW2zZEvsw0e8pcEW2+yFRcknBXCZiQ+bqv
CjCm/LIx8GLzzTcvXn6j+O0bzpTkb6yOthaAMGXTbKwhu7NSXoobw6EhsSZXh+dUdAWdMTmoy1J5
2A+0B3XZCNgAtGa5gqdvv397/VjxtluylzrPvAhvi8sakuXYK28abku0tfS3IJfdbO53tOBMGMlc
xP+/biEqKO8a5PuHN27k0YgTUnSj5BQu2djRrAX0jZ0sHQN0tBzDVfWEUMTjkiDyLbUqDFzwwpvl
KmYup1fPhqK22ihg6CS6Eg3sXVy+XWGxvRU3Xb2Gk5EzLPQPNEEYaaLk5TxECh4Wd4OBIxRgOafW
lAye21Q41gRqSLv1Ibv9O9goHrer1+B0sMuTRElRSOVzppCa0RWn2H0Q45MlA627DtEHEgvrSB0V
BXkcS8YnRi4IsHsQ3r5+8O7DhcXQqibIbDaSnz8biXFA6BSODk8sD5j6Hw/WaRA18iaB8nOMPiwF
QUMWMSEnSlPHhk/EVGSI93o3iUYrzi4fXH1HaQ7B7KLO/5ZSJEJjmqWL4xU0va0LfzSHWapmMat2
VlnuSU+sDVlQe+pS7QyMsme7WnW5zbc7Wh8+I0u4hurVTz3DoIaCfJEJ3f5JjxS2P3uwgKqtRzCb
N0V9sKAS3YKSZ03DUs6JNM5/pnh06Qha1EoyDxFELAfGGWDxUr/g0vVzWzj7+uOth7HSou4y6upK
6gLLfpFuqOLouUKAkBX4PTb9Po+F2MXV2OUZIQj3kCihX+8v+LgeAWBq+q8N8o0ESbx8PNOo0Uix
z1oLN48e3/ifF1c5P+OR3txnFZUpgLkjGyW+/PrV+1hrZGzIFb9NGZlIuV7yccsXuW+mCgAiYzFa
o7zbuhYFoNfACIGd1d3t0Ym6lv9i/LW2QbeBwFGrg9OF9PoJjfrV5TWdbfWhi4GeOXRQHc8PXx3i
hKuyPMyCjizDG69N06vvv3iVJ6lytRaA3clFLTM73Ier1WuHJWM+5aes1vWRAyHzQGc6h1FzbkSz
Ea6qEFrnBoVqge5hY9ErgzEwWXtzwRtDHEIqPFTTQ/4/ts52uapbWdc3hKsMGNv8tTEJSVZOVjbs
HfjjysnZMWCwDQYbuPrzvO8jaU6TVSW3W1+tVqvVamlojKnGVWBMQdYUeBit1/6Po0bapdHVunOe
xpKSZXAYYVjS1E7pwUdoxxORE1qgxKOrp5++5CrzmBcZaPKBhNbVOpYvkkKmeSm0VrASJ92alkkr
Q3OskdictsmcZ43gc7pSk3CAWyaljgj1EsuQP3r5pSXgF1LC6mb6mgIuJjJbLQ4tW4VMyG+Gpe2S
1Ku5jWgDmkTcAbH1SoJsR86cO2ffmb7d3lG7uteeEoHJJNnx+dDyzemTw1+lbJujrWrOoD6/erI4
gT5kxlQcG0tIG9KAzaT9lNtKyJxV+Nw0e6ZQW7jdaslx+kdjWx3usEDWXm9WgiT1GQ1Vtz2d1VfS
obRy76zFvIGJ2zo9gTQ+lTdr2pfn7//rbLd++FSX8hvGKh0qbFR6zCsySbsZN7PgViFNAtVTsre0
CVro3+ptM4kRUlvRRZ9EyQa32SpjKrY6SGxLOetdiuZk/i+knLXudlLJ/Qey5bU9UOhAqjH0t2+P
P1yd5MzTbuU5STiUqBwSNaVUyJn/VbJykpINHVyMAF20lxm9cjT7D4Her5g9JW5o1RWjSbn0QFaF
WP7JvJvbPfpYPJZq5nBGphmbuUpUI0iFDdroXOb/SrA5XIw5rDBNvlrCorNt7EmHtTtT7OZfp3s/
OJbkLsFUcsamQOK2Shsk/JGdpMqc9psqDdMWPekAa1rmUbwDOk2dfLXbPQmFBAOgzf50/vO7LzFb
7dQalI53BgcNwNWjwuUxp0Xy2NJlaQLbgykCabN5UGrAnFySTP4qK0KW1gxIbi6m6PcTJ49CEdLY
KYSj2nIpr9ZADNIEsnLe//zk0wuVg+LpMW+gDs8PQla2RzQEQjUS23UqgJJcGYYeT+5qJu+wkrEK
d1nRYgxpofG016SmNmmUBCctyepexVN9hIEpddsIzxn5xkKuszFpnTojM24mD0Z3jx48fvPk5uB+
lPwbH7Yeq5Gj7NJtk5AjG/zi3efjlDr46nX53k8f9twJKrNtHwoudXMKj7x2R1E2H66oS6ahJ1Ht
3uxT1HAwtZbVErFa+6us0mJaodvzqKa5gNHExmzKr9kV02R2JvH/zafjy52NNnUUVqMpF1FWysM8
mBYW2uLOW2T7Q3hPflp0FDNCd0Z3tu3Mmd2lYvquXDZV2+joz5RacrvXGl0JZxUqNEomTCRtnLgU
VT3qcz64+nFvJ2eVk3fKgVYlgphDmt73EGNSt9BOezhxBtndwSfd5SOMEEroGIVhIjuxssUqIwW1
+t1utQrY6vL5U545kUrzCXfPBkuL5OlKbz2otj9QsuNjOm8RdsEZgqv41hLUfi4OcjxtR2md7srd
bHIllLtoiSlCSG46E+mZjPkxmUoWqRqM0jNNfljF8iATdq4Pj/Z3gywh5d5XX2JMigfnywuiJZ6G
8eCqX2mm2I5X/ilAq4PJ1/u/U5WkuPglPDwklgouJuze/pvs65dZOq9fws/YCYwTAYokxy0KaSMC
OSLCkLt+GUhh21nQFD5pMJ/iuttY0IKwRQOj7YlThlqrpGVMEfY5G/lU9UQKvH0i46zHVdQhDTgv
z7aEVfqQywImACFDxT4/Z0LPG+uNt2YzAUR67XU99D/jE7F8ocHDjVyA50sbVy/3Ts9/gbkcgvRm
LXCUgsa8xwQtCrQ5/qfsfHwm3nKUJ5bbUb2X0u94rHIgMk4ReX3Id4y9EtWPhnHN0s+H5UL4+v5F
L7N/uzr59HOvZ/o10rw/3Ncw+7xx68XuvB6a75vzv29Gg/KAEWrJKOIjR+9xcmpFVMhhFoxxJ3S+
PXv9Mtfmx+1lW1sUxgPM+Wbn/BRIX9QwTzir01wutvf+Djm0ON/poEES0rXBWFnKFwS4JcxbTluf
td0UoqgZuXbm7Xl5B0J73M+muU8nvHZ/yV3cP8hxdKKGOegiwS8YjDf9bV6C3owFlx6QwFAZFVmw
BIkRaIEYSC/n8t/ZIBxOL5OCiUxSYA0/CIlaISEpsRKx1QEjFkOFCXXvDa4LpTkVx/GRcGj34Gz7
KgtVyA0RaXbNgqAp0qljA2oMqKuFi9d3o7z1SVpPHwQYO62YjQLD9WYvSkKo1SEH4p8RpDyyyhE0
ujZThNUOPti69YwU2/Tw+P7Vz8QwPYoYSHIuEZOay31tFWD36RHZ8/ZPvJhteacFRNoNj32fvSYG
Y4ZysGIrLV4/o9UVPatyF2ZyB7n6puCOh8Lb//Xs4tm4EsQ6cLj3U7idvM4VTl2gKgiQ/FDtMtVF
R1WpR8YFQDfvdRHqyVrQg5uwV5+2bVRrKmGkN62ZWnqGLQRDNqiqCLCj6pIxY/yHaEp4vYLI6gIt
i8ff703T6P88A1DhbMH5N9+/YC6Z4NTKhYc53yDQk2lysKXmU5Zw/fL14fFBn4KYSVEQKm/dxTAN
aPAdk+C9KwuV1WESN4pMKj0cN0Ujujk5welYpi86AUze9Ck7em/5Ji1Vx5OU4VVZS2dra8opLoZ2
UPXAYepd/NOUqN/6vxdfc4U1mtV8YfUSNMWmmRi4uw1ufsV9nfprLeioTqNXw65M9qBENoMOYt+2
eliFX83ZvZZP+2jq9E47FcJtbZScd2OGyBGPgXkJacaMxK7tJIACyScHhDCmNPGDnNUNmahpuLte
KlQw7SfN2E+gU88Ok+4cvGXW0QCKq1LIEtAnLrZNFkg1gpZBdXVyF1e5AGf3N/JYouiYKOUytc2I
XFzjfA0+55HjNIvUy5jtnd8+mRbC2T1GGYaoqduL0SEalo7Z7YepKoIWfwoV9hEkXaKTBHD77FqN
o+GCB/SnsvUCxju9RBgiw9ZDImhC8Dr3jD7fHJ3uRKT4NPXmQBXavP462FdQql168OLif00CJlQQ
SqFa3n088utAIpVx0wYBXn7Ip1RAfFLC6SrBhykL8VMaFKO+KiBc5PSmKz3UnWQluTUR4Eh5AqlM
EQ/3h9HTt2/5MSbdDkUZMxf8D2wXrL/gTKMPGWzTJeUlFOrBVSWOTXPkhIgXpH4jQ0lsOsb61KTB
HxBeL2+OLscnNLMTwcuZ96bXmEo8fpIub8YxTpGtAKFEoIPLV6rPDQuWilGlgCVpGUQpLRuC9JQP
SELUAbvUx5ERUseHNIQwXzBrmQGywg1/pTdJs49vSldHCJQcE5T/FByD41RoZlp6tnP2k497MAQg
yxzQKLgHWfg06sCdE+ll/W3Kk11wahI8ZuSMju1g2RyrLISQRCYw9RULE4ZUJN9pw3/v9TH+fcSq
OJGrxmcbfr80OcBACo0tpv0/GM8zsnAgjgK4qmT0w3qqPU6rp96hhBQC0p989Z05lKQODRmRWPsq
sj1ZHFdS6CT4EtXZt1/e91OKtUultM49oAXRcBUW+Z9OzOdm9Ck5d1i3lHAcJWZ+zUJpN6cqyE+Z
gZAGLtR03xlShQW3V8d8FXISGi1UZwaTHWVOFeoAlOXo3lA5y1tyG1asyIrgmXcTVDrKZcrT77Vy
1dcdibWCtEOx70JpDAvoKxXA+UDYLg6PZJ1j0MqcO+H5+Hy/n8JAPCiZUxYJEcUGoIIkqpCqI1Gy
KMa6uC1O8eVpI+ZVEoRcKcNSHTE3k6wiKdgvjvnt+HzCum9aeyHW16FZgronzM9AJGRDBgFh2OoP
CvVbQFySJUGnkHZXWEZwdRAkc4RXQf/uhjY7UL5EAz+ubdrYMojfefX3t/dZ7mLW+Od3W6/HfVp3
7RCkuWw5FJ/S1+iJOz8RHzODdkhkLIQdlCgsdVUoncu5gWCgLr7+dDHcvaUE8eOgNyY79KHjFHj9
Y0/jVEohtaZZAqUVpzYIdm5FuarOREdDgdRbJSkwNVizuPnsjYYhsAswi2vdm9G287Zm3Z2p3ENP
hPkgI9e8FqMOSwpogKDXIFzXx/WIfieNrPXBNNLzS84kgeWDaubwfTfi+brVK7LgHaJzhkw0nw3P
5Yv+4AWXLX7dfX9CSVIUBEuAbDp5qQaSW4aHeZASMW1e9KiMGYdIrvKjqD2lDXptaQukTOUAtFhl
nPHQXdg8t1xFQeZAKDdKL11DN1FCtR0E3Yh6ZCUmoHOq4Nr4qnZ7//P5KpxpFkgLl92swcV0SeQz
CofZI6KyAa1FM8G7qAEJj1//eDVMeZT6rv2MEO7qoH1RROM9J8cKYZPKUICIAzPC89JLxp2ZvPIo
DU6Yn0U1djcNetTLADcg/Ncv+FwHTVa+xOkjlECElQMoyX1ABzpHYtbgP/WVBHAc4tJ5RIr4SWLi
A53yCtD5DoRoX1a4syLVnducC2FzqQWpDCCENg7A3JVG4A4CyFxJbaN3neDeGLyS7UGBnsAYkfFM
KvqXC5yUW4Md2pqnqsjGVatLUCdt46nBJYXtcxSiUgAOvHtB920wCj32zTJHBDFdfTm6OjtOeQ/y
eyV79kkyshNYW0ni6t0sSIKBBJB2Jg7PdwTMFbbjrdVeUUURRAv4DFKv4FGdjuXojH84yF0IMvU8
L+mxLlHXTYqMdHWggwaFDGNWQ/6bAVQ/hBSBo6hDn19kVGlwyYXubD2PyvTKlmj01v3w6hYINKEA
L7SCDsGdIdZi81pIeK3VyDJGX3kvkLcDYRPcTgPBvzMg0M+2jX8Pb09uzo6VYZqvFQMqxm3o/HG+
gWP4NbWksIyQgrEncRl+ET5XyI/Q8DXMLgn5zmUX0Swsw1Td3JwcPFstqsCz/cZ2X3Ed6BG/UIms
bP7aXXdzabgGfLHayU65NV3pVkWt1k0VnrIfx5pkOstTKi1F5jwIrI/nijg3j9ArL/DcCWuhu3O3
ZdLwlkgfHp58xAIkqbY6mkJrw1qM1ud0hShMMJckQu9IYbSxOcDUoSo8ht05y61T+nc00QIh9Orw
zdM3Ty/4DkI8bYkCq+GQhQeh2oPmqUlnp0fDfJGh7lPOokThAW2FPvxMyd0Vx/bn0LKhDi9zwa3V
Sjc8baqsH749+nZ7TBHIlT8AqAnK21VsDbJyiH3sdrLOuDWyAobGJCZJoT72EmOZ3gIdPCvan4w4
9Fi8EERtfb7VMj9j5ghlWJ2zsLJFWg6Bcq5Kbv0eV/iEK1Sr8lkzAt5Z04DpRJeLKuVkK1WOHpz9
MvXa/sfU1yew51Nf7TVV/965/IWs0eYku2Fujg9Ftx7Rbm8Ow0l4KLNlrcwnaU4Xs+0IsPmUJBQF
pOi8uQG56XNScZUTYT5TVhO0y7tqmBOS8BBA8lKrS0XNhg4A1bQV1Ekr22yF9QxMjx/aPiXsCJD6
sqzUgZs1kopOsjHVtoZj7FujD+oBLUQNWAKoVctPCg2pB9z84f5P2NqyuLZuj2vc6AIXlW92juwL
EHboLy2Elc59pZY+DrVs59BPGXBmAg88U+jMZ82gAIE53MkPCk23iHDNvLj5k5/jsB39nFRs90XC
+ttsvTx5AkJjex+nT0sDIEqkLW0OgsNyCUqKzosAx+jPZYBoxTGO2KrNkISANIoc7fzW/+PghjpE
HX3xQTQqB1f2nzUVBHEQ6DewEukZWYuZ4nwGxvBSYfh8WEfaUEhwvawPq5ud6GSm3TsfthxHMwxm
Xd7l7KLK4rxyOD1h+CctV8ZZWgmjwCypV81zYb5wXXLmj/IS3PqCJNQyX0rJ5bl0qSShNnXt4so6
DeOoGz2cugh68xreksQkpDgUKUVZCmZ/SY6qGio0RGSb8dUSbBDkR85HTzu1yzL14JEawv6YYnrU
L0zRIvjsWqVlkmSoK2cwF04XJ5DjPr+koQsN4NpXgMyNZQrmmj4h29zFrCyTKv1sfOizEXvO9KQ0
kLYJa06vMuhVNy3jFMjNSR7DRa4qk5BotEobUQuVlOHhg6ZzqSNK9dpYL3OmJvlN5D+2oK9vkzoc
DW2H5NtOCJXAojicRleFBz/ffshDWXLncgHqLBzJMXPJTqHMQpAIwFmaLe3u9XNsCfRgJ8aLFX+c
yQ2Sw9sZfHy/l4WY9JAf+qZA1QdwxoR0qpZWC+bO4f7xxWf3EZETQuAbs0WgQKGq9pQi6d1UyrJt
tQBUiRk6XqVgty22IJyQSRR9BOmlygrBErUIZZLNCbZmWZZY763HwtOR0VEGYnWQWmwP6ojwUtZ9
BtdDo4OYZZoIT11RwG1xG8qcZSom6tmLENheTqoJq+o2Aq7k6SA4kJ6Qsj0izrfbi6+xAcywAYn+
5JzKBOrZk5Owcxli0JB7kQrLwZkD4KhZVAaGhKaikeVobUZ2MUfljAetUTWM1JaQDY4YUGaWMZc0
FgZwN4QIvYeLrAXdepEHSirBs0cQEudzteweU/bj85Prh7mIxCC74gBpBKinPZYRknrGSvqiaxul
CEorNgHu852xQ11kQVAPoPSjTfYISDiYDxRw+8P17NrNwZOrR09JoSa0mwkPc4WUvCQlPzYt/5jA
UaQx+dvuRhcZkAxRH4tvDSuDhPc5t1JVQ2KQQTTRxLpWdZZLF6U/r6pWuUPNNxTf5EO0NLEO/HgM
6tLDmNaCa7qJucZF1f6+/u/81m507+M0OdP0OiPon6ykM3NehL/RfE1lfcXo2zR18kSUYggNhElp
1LpLOSOUqrtTKUuMhBZciCWIbh7pRHU361PUef3UbXWZKqTkhTwzmH4EFj5n2/whEARCAjt0IHi2
6h//Ajd0Ua0EnSA2CkRbUBFUQ6iOVGNA6TbaPj9lSNG5iOixzq0LGWq4CJC6BBIlgit6+Rsf+yCG
QpC/eUUrQ1I6lW+kHOF2/BY+3jcnrhy14lmJxrJMMqG2he5565+vM98ePXzz+ZicLBMuM+PYfO0y
huLxauyrMd7Vg2qpfE3d1TPvKldVhywFVAkcclm2NzI+V0M1DiVSa0CoGtXrobMeQKaPqUyALHzt
nIWa051qd1QkKlQXG3Hg2Juo6/JfVd8/fXL9+GkT5AvYnWKVfwg7U9RcEnooRt9CtFYIZAXTx4Gn
AgBSSwJjoieegR2OQwYQ8Sq3TnV6QQGaPHjGkRFoer8ZX1AGciWQWSmYtrlygLCYCshLOKfR9PWm
xYia18nOXMhvuZDAFCFN2KcT0Bpvh0GMAs4xECr1Z7wwSjAU0SkMZTMuUtfIkY0sgOn+kCcZiAE4
euzoh46ja7/bO9Bqw5erp6/HGyKUIdVQ9Y4mt6r1hLTYWwROQiHTeQU0hRnIjYRe7QTy7O7w4vjs
Q77czGq0YG9cjkdxrCpQcm35jiQTuNcbaKBoHsuBfzg9+srdhi6PS3fGMTzCikL02YUDXxnBv7H4
mPR18xwnOeOH2x11IGmZv9gjPu/C+JC0+/Ho7ENe8l2BIQVfkNED72/0YBI7kMQJc4AQno2DKM5w
Vt0MrJ6SbrcYXpDx/Wa6TDe1dsKqBmWI4RoDnRru2mtIJLy0xDZN3OCdmVG0Kk8VyrOJ8XSA8kgq
+lO74dq5cYCVlCZufBt691U/v0kTcPztz0cPhhcDI+7syzmDJM92q2km8HOf/OinPcsaAKE4Jfwb
XQl/xoLUuKE0BOovuFLUreinR/ZKEhjh1vAE8TIjccQAVaHk29pffDLgImaU4MgtpHNlTirlIYw8
spqO7boofMkRCEwIgzw9/PRTnzgjEEInkaguHxBOgDScD5CHUJ27bUiiQrANcagbFL8Q+dNvod0G
rw7kjIg2sCS0R1+FMauYLXtN6rSRoMNGMhO0Zg8+Pv2cKUPCegVezwDIxLj8dffiRIOIz5UJA+BX
rCA1CdMSqMvoUCvJL7KLoDS97JVZ19/JOvPnDP01LK4W9Fq8d+MT4Sp8Lsa7xtXOVpHCwLQKDKFM
pPmayo4zReZaO14t6nWQ5lVRIroaTRRTAlRB0uOj7N+NumPBMDHSjBE/QshPER6+Prn9JY9lqDbO
+KOfTlAaAWGs2ML9w710ptIgLZdneiE/1dqppP0/9pfX+LyIloJCxkWcKIHo2PhMNTaRMj1sgvrQ
khxvd16SNEKn5pe9J49+m/bDEpHzDJMnyJPG7oqiIE0eM6uHd67k7Qadaw48tKQ9nOIm14x4sfZJ
pVkdsgfAfmAB/aGTX/jw7tOg9WO3lJO0aGeX7+37B+Do3MplT5CXIJkMPNodxzQRLdzIEEySO+B8
bXF29DK/dzFPqGAMhg+/Hl++y8jQhBDEFrv/QNVJyGxqQNNhE8htmlyNiHr7U3Ak5Qiw/oljSIzG
EHWaGcYJTuBzuh2LWSQJfn/n6P7tkXglb+mOEbWgAVz0wFvIEYUkpc2EwtjZ0yNMA1xM9+nz16MH
r4/p0UwAJRsYcVzn5/XGxmt1PP1j4+GvDjIceBaj/4iAd17YuHqpqPP/+qW+iC+/4JQkmjRyiUE/
P9+XeKWqPdk0QT5h/HYf2FKFSLLKQQ0N2ccwa5H8itu7045Jf40R8uEsr/hAgDECkiDzQqLh7Mvx
5fn4LfnFY5D6U0K5r1Nld/SuvC619/l9f5gzV3rn76WA97ckKM0bOBDJh3QP/8wLNn2Jxq4gUzsf
RPOMCnSsdzqhnV0Mqshmc9kTUHTKQctwMfiMKmMLhexUGUtC1CAjT2ImDSmqR0Z61paGHClfceQK
ElFVP4iCKG9eI7rmZxeJ5Gfu6J7CPfzzw9nxB/Zk+RwjmXSLX1Kr7lAgMSeNswXVaVTNocB8hSrj
Mn9dUsK2ACzl0OJXOB/oAdK5HCcipGkdibu2MD3oOEHxOUuuMRUksfIeoLZgsXnEtJcLQi/+4+Uv
f4NBCCgCLSkCSR9Tj5ucCIu8JXRnI4U2JcgzIsxyZ3FgkA+5JPbm0dOvMabID4pVhnAIoQFYv+YR
EKvW3MWTSieErHyXrHM5Krp+ie+OB09SPR7WP5fA6QWWmtXIGC9TsOYhiLHodaVRLu78hifTpdHD
N6izvLKqQgieQOQFnBTLT29ZnzM7TbpkQyCUB+JL+4DZ93H66IoJw7zCyXLO5UIizZnEHUKYBg8D
+U4oM3IlNA1W+C+cl6oVgBD2ZLsilX0hHA2nQDnI6uKv+wxvC9ShiYDquUdx4r/TX5rQiZx9j1Dt
qEKN5nXv1L4DosoSijDiF25WejJCu14AUByovYh6oI5ooC0sKL2MXExKoISS/vav8cVivoTzLufT
d4mqfD3+23gKNEJBIJaE4iDlAfHQXTrqgGfG+qMV7Gy1k75oBD4HqyPmsD3h9oJY9ZMSkPEQFaSa
y39CjpzmZmI85yN1KdzWxCCZkvBU9x4Ah6SNR5tEMqx5uLEkikQcKAaNevC7tg8+M5UtGlNlhIsd
EKjSEHWRPlA64wSHJBpYx077xzd5I0PdVTRTLtT0Ou/cY5FAIHvm0DIxIAl2vx03NmVgeWB38VdH
F/tP5dga4JmzjFN+Yonh7N1ffxNnzKsuYRDI4gVteQWCJ3XOK8ZJHJK2QAF5ASqK+NgOQA6noeGE
Jl+qHfzTz3ylQT2I5QqHL1/ykzCU2qZLY6YA6QswHj//aIo4Ugcykgyww6zogQhcfGvTjg4wJ6L4
nRnTte5/Up0sVCSbh8c/gJGa4nNZAc8C0o+2awG6id8//1dKMj964MH/uq23zzH+1O3ccl0axx76
it/f0nSZfnL6/oc/stxOJ9XFBkjYWiyI1WVda7oVtk6V4QMGhGSySgHhg8WHxNqQscmkZQK5TbTH
XYJcXCMS1s/IhbwsUZ1Kxd0cEa88Aiv4zYS/uv9DBoyRJFQ/jQEZOzQ4BsGxZcAcWiBDy9vy3tZg
aGvCMqKQDx52+H/9cv/ow9f8uB3EgeqOWtNlz4SiBeiKTVCGPAJRC1GdWUITIC2rC5efb9aTY+ao
zRq2qHWXKtZlnt+8P75+feIa6QIJHNtN+MdiaHBUSmDUaPuYKjLup/zpYUdgnIyrOKRkIJEH2Arm
DR+wPn6GKj5SR8/xIqmxjnkFR33dks2jdMZ+6Zk40fnVPLRRLSNHBEi+Wqr3AsRZq1KC4rHlp7OJ
cgKxdk3V1xS8jkunkzhK6q8L+zvfFMuOa/jB+ele+nGNQemNBzUCHUGEKgXiVMCkPHp39PDD8eYD
GZSmMsO6ecBnvTUA1KYEUeWGEN/2Xh+fkSB9tZMx6zleD4MHtZUrTcovatNXdSDIR/LDzSOSgdID
6Lwij1YZUig4sCDwk+EEhDN+Rw9VQ3WBmOKhbeP6KcsRigyko8jENQrt9rqQEpuOxsXJ458oEBEd
4BpHhG0G3j3n7lLZttclsCQRyubGMMqsnE6+dRe0N+DRgj7fpVeaGSBHAguP4enDsB7uijL+bJhU
MjdMGIFxnAw1JmjiHS45QpRzgafTXRnpFijiMNDhzmuTJ0oeigNswkx1vgIZXfKoAhwuMxHXmyT1
/gQpNJ9EhDnGtKIMPr24IJVhbeQY0e/F2Q5NtaFjhNFLWdhwMRXRtv3cTLWpHxqCPO0ZFkNVJtLG
GJc3CCqj9hwUegtqVDWn6NYS5uXe8fn/21ytQ0yx1FB2CqJrNGHfwf3yUU9ZD6+PP1zEOyBzCS14
12946RuTXS3yDZaTR/EM5YLGDXIsm+A0vjy+cAEp8uBlNZEezxSlNreAK5kiloIgHYWm9GkRM24r
smHrQAosSIeWqtBsDEM3muUllgU66RkkoB559k15ad3x50jqQECROuOcchga0vK2FQ3TBgG6tQy0
kuHuiDsXskAHayp2n0Dh6hZzsNNo9/LJh//xCQNJzECnK7OKOWfKvPTGPF3mn2mb6SyMB0LMgySt
fhNcQJjHIhQRiU1/RYz/IbI54PHpXI4OTbRAi7M+cAKSE6lxzLDKxLkcTgvkP/EV9J9tknp0nj7Q
bXqlFCqSHndWNOQiEYuBEAXXblE+8u1HijOYnpFudkUV4/TpVt1x5oL8YApysqbc+H3MT78sEdiT
bQjDrp0slun6w/TWAhDQ+j18HiE037KLXosQW1RACK3GsUti+8/pHYNNKVgTol7YtgcPjgji6F4m
0Lj1RM9UrOpYBFGFAk4z27mktCgcMXfSpdzynF23hqxJzjAs2W8JMY4oPZa7bQQcfnVXqD+GaC5D
NrQg1Wm9ZIdnS0WqGxwMz6KRCtE0VNUCsSESV1COBx//ff8pKFInh+LgQBHlu8c3g3ByGB32WMKU
7sFWH4uAHv55/8dvD048iARaEwih1F81U78HmaTk4iido1tuLHoNP8+4HULgPNiVe6AdVo6r56v/
Zx/4uFUdMCbG5tT4Tt8pQpxJTXcp+/jRyc1pzuA//Hz78BmEYUgTBHLXCsU90jLli6e4K2pNFSKO
DQhBxIEEwhuQFnug7vxxHusIwEXNA/8p1JiMEdMOwWSVnf9hvF7o5U3sFIeXtV21OtQqJ4MNmUEM
IEAKKjonLpD68EYtIKRBlkNC1MaA5PaJR0eCOv1P4R4LIQBkpcQU1+aZ6H+Q4/QWdl9xmfBxfrUw
leJxFswjpM2DW+nrb47ZWn9Nwe+42Z2TkY6utQA8U5G/+gyzmUHDtK4e02dgNLWEyo0KnWbIjITs
S5DY5hIyQmGYkQYwGbm6q2BBCEoVaJEUPzy+/vtuhdaCQHILV2GJAKVpOtRsk/S1QIEzRnOZSkGm
W998FWIaScnRNsVI4kfqtnYmaNHYvOR7mdmPMHOzsckE7hMG9irMVqgQZeYSZUqD57Cl5+CSy5NT
+DPABQjtCa/eP32Y1i0JhAJF5K9Pndr5LTEqjXEhjKLMH3KBXKTgOsU1KyMTwvUxD8HQg+3wj7H/
j3ewGGEoUjYrG+S3Z4eSh3270vkJuroEYodiwKIf3YDBNjhEIT30xo3ZzCWdMsIaPF3fOFAE6qKB
aDCIxUp7sxynwAzNms48Cxt+Os8cnuXLHQdxKHXm9MdwH7OB769BAfHN1gaemjh2htyaYH5kyk2I
VMf8Gbsn2ofxsc/A1WMGs7YuSA5OnOx0huMvQ4x8SbqiLrNac0DPx2yeUlAW86im94l4vMAQTb2g
wBRQamcJGaZkGpik5J5y13aYpiOB01Io5LaQJxekV8rmAzXtyBgdg3P6FP7nC2PgCqYko1ySl6oj
D39ehCJ3mI0qeG85oF4kTwWevlR0sM+DH139K0aFQEEIZbIUByG6slg/Nl8LJxV9BfZQwwWG6vOF
CzLe//fnfEASIqRLeatAUUAam46U7ZmY/O5haQVksySQAfG5EpHLKgJkngud8AP2+fItV8mxJVDv
sz9nVRmjd2mHI8inX57WPBYsDuSdh4/j+TMZVMkkTLX640DYaarUrBNhp8FWJAP5E0AY7QyUEWAG
izRWzLTKlJAaERB+mPJ+FvqxZa2nTR30l/mXs7MeM88vE3L07EPTTMZPzz3Z2MZNcceUw7X3x+AE
JhABhPnk3EIDwaOOTDcj4+wQHxd2Vf/vJkEnhuyh0F3oiFG6xkMUSNgWCNHhW44BaKcjXx7NIj/E
oLAj2F44RF9QfdI3z2XnEFGSQMlIMv9qcWHhn42OUz5Y8RJDyKfR0J2XGUjbDKSMUEaEQlbpnHdG
AkVoDhZp155ukGXgytIqPCwv1RK0yoXNcFsZhml6aqhdFcrw4Z+02Qq2GlMzKFbkbIwrDi1Gcu0J
8U6ndl+tpmfQZPH+drx3ELQrPqnQy2h1UGmNqNSknNNFkmieAiMSAaZWF1SQxGmJMkCqQXT31dWb
o5uH4x5MJynGT1+qckLhYzDjMTUVMojO9uN2idEmGQYlMOSQJXNzAaDdTNtp2Dr2IUX6Cy+bvSfF
topbSUhtEJUAeGepdu6rrMwRuBeCEOA8kIWkriW8k/KE77nLSwdQhsbdICI0lWbrl9CphwfPvv40
3EHZEcoUcCGLL1LwgICk6BAx0kTTg94FAUoE+iSCCylPll0E39oZhNKreGVdMrb5WPXlYy4CxhYE
IdDr763JFBByUSYXD57mx5DmikqDsYhIzoEnTh6Q6GZawxBDQAbyg8w1o2Jx4Dj4zxwIF5xJxtSA
ztk10eQmlR7FHiGz/DMVaKe7OBFjjwdUVCLwRBFIv72YrVfnFsf2jwLwSYC1O6ZguxyF6sTZVSr+
I2HlPHh7zK/vWZnOWRZoSjmYauZGeJxnZWWyGO88LWEldeR8270Zv/tSTilLm7NH6WPGhaSm+h/I
taz7XD149fC0C9/Bp9Njqq8fAgKBRD2m2tJGjEsCvH1tQ7Q5LQPTKEnxZ0fBeGfj7nX+sXixsHHI
n7vernIkzbNsE1zdWE+hgvsIZBHNdqO3wL1CYTS4V1rzVJeFlSJ9VgU6n8CD0oKw2aD7n49Oz5+u
HNff8mGaXIrDk9FtyPwgCiR3/JIpXd+2KTUoOR5g3IBL8gx4nQbErY7deUaqAlMGpIo/tHx7KoOP
Q46WwIzXPker/0xe5gUg8fphry5ufsAwEHDBgG67Dh/V63VQlft6sEJ0bOIZCpgn6L3r91KHMM9f
6Rkj5IBXHaa62b2NRwBD9CpHMsxZGLSvpBJgC0iinidViSIGOge0TCrX/RWxOhWNWsZ+p9gRC+V2
vWnxSIPj8gjPU293P/7wX/aCz/3lYGcaQbsarUYUJEcU87VHez5dQCUJtyW7Smf6Kb/5XJ1qJAAR
83hHhSpRpBRE7XuugqhRp5x71PaGxD8+JoUOtTFoEWgaGANKH5WaciSqXEAQjSLLK2l8f2Y/m3b0
4usPn/cxFadPOSvtxGTWPuA7Ez4cmq9UlSdYGYJgF8RSMR6nRUN8h5SHvFQLx3OltXxSWsUuwWyF
g4BIqOqQRFFCY9YiL8Fr5BQw2Fn6hwywp/ZYbYk+dFkmsTOEBFA7D6TDtxc/3L5Lz8kCskpsLaJI
wyni6jxP41siGw1aoY6EhEp0axGCIIrMc9yDd3lOQkdgc365H9kwrMhm9K9KhWxW50kPXncKPIKt
LC1fn36cmJmVXN9DGNMViYZ8v3cp4VpxGxB+3vtx7/6x6k9DtbXd17tfD48Z7LA5iUGJECbSoVaV
TTld7+Q6IhSFm74Cvjow9IPRfLnTDlJojjukpOaYgt/xtRjvjGvnf82cku/4DoU+Pv/1cvgBZC7D
4CgyIs75Lmo21gQIz97wn66Qd8n3TQ6OxBPtxEq3PJdWu7zgGJX7c6/zainFdD7glsZrePoflgjV
Iy1xtsD19KJWZEFh7GRpchp1u10qoDXtFG2c/+aCwHy8ZfhBgHd8p2n5oF6HKft/AtG2B5COPBmF
38Fiy1Lc7fA1Lht63glX2S/xdBx5+N4zly2XWqEy0JQUgpAInEbYIYComsPg0RhNkg6kR0lx3g4B
kEZOuGqOmXYIaBYI6Y5Fp/tmdSRdDvBULu+ffGWsNww52mNzgiyhJiPANPQ7loP/Nk4jFa+HHzxX
sPkOUIZyqgJdvX0ejw2zQM+p70IXZPbPVRFyffRI8tn5s7PflzPleluPsdNmiRHK4jCIzsq/8Jyv
iqc5/yW/Kk79kgAkgZ+6+Q10EVTxJUU+1VgRuvoRY5xrmLbmPxUZuVF+3Bat9Yjp0iTFBPSQf9kQ
kCa4PG4eiuNW4XfpeuGuGV2Qw8tkje+pcXqC6zY+uGmZw7/Oc3WXSHL6YBucxRWILdv7Y+8P/hHP
kkYalo+uu1zNF3Qwe0omsKvP/ZuT+5dPh6Dnl/mr8dVheq987h3cfrx//8Ph+y8vdFlztr4ugPed
ARzXHKez6/ZVgiL9XimHRWT6cxfew+IG7NlfD/Y+H+3n4RuEer3IvV+0xedYKBtBxdPYEXUCs60E
54yfup7gQyeN9DSfXMn6YVXYSjHYus3zOVkEfvzyy+8ea6UmjT06P8m/BjeuebpAXSILwk+1xY1P
TijQaKTk8uU6oninC9HLYd16How7JolkE8CI8dt97/9rMyrR2uQQHBWg47wOoDcXatf9BoYddaRE
8tRQklABqm5cHOKkEmiWsq8/Hr27PI3jRyCJJsOHHyNEce59PDvcPXv88dG3F/Y/D1z4jl5eFmMU
mOEage7Y6yNc7R0/fJOHlPE0WJc6SHl+EvFj0vsIXCrmUa6rRshtPcdblok2amrmh2qIM2nJ1nw1
m/HgP0H1UV2EjmSdICsAU/CQLZpzCTEoXSAiWJDuI6dxeWNMItQ9c5Jpal2R8dQhHwj3y7iZ8S0I
sTPfsARzflPIuviH89JjysMG6eSmTs9GwTP9rdDSH95dH+9nQHffnB7f2/l8s3P77v3lpxfRXXaL
80WWod0vSegLxVynz9s1UV/OuXLtErBz8voNL4TwXIXaPgejDKNAtKtfRxZRIcfId/8I28SKla+O
jGWBzLkGIGYKKWxq8/XZagPkqONAZ9C392h5KcV8lKInOyaEiN+s5bk6EZRtPlSjoDjJ6mNdip/P
3/7RgibDlkHOXS2yPjH0mHMVYHsVVp+oE15z1l7eu6yRpQEEMsdZ2Pg07tmvJNvEWuCsTYuZQuOc
zzks3J7ey+ns5qn7CAqhe7EIv+3s1BXtzshli0wQFqVx8kgEBkitgca3IEG35RoXxghQr8buLobn
Ei+/gV2RkRyd3wQ2EL9XpMibyQOMpMmnhrSGM0ePrdVcySxXGIR+w4oyCNIlp3yDTv+4P3BILoXN
aodNwJTpfk2zGjlQN7nj/6A7KxElPH7y6ZKHLGDZpcMAgsgg8iSjttqOOH72CJyuUHLsNDCK5R+u
GBumYTa0TD6NxNjdZtS6h1n1SAG3BlVdhE2UUnsJaIwbqTneYbVntgZj8uaHnLANeAhC2iT19pLn
W+xq+yYNTjCPXFhDHzz6ZVRk3lLDub97c5MTIH2MkMPYMcvP8glx0kVcCkm/fpmZ35dAUj0GYVGi
Gcyz62atzNvTJ49/7UJuMaA3rdNMutE3BtI4V13z/jYo9sxwfv/RM+L2oXaU1vb/r3z2duxEKUWA
xuUvh2cntX4RQ759Thg9UVyHe2/Hd8spQX2rAomKa1XBQQbuhwXHO0r3dh5fXd1/+/jdt7g2GEc6
JQTRcpoOJCokC+T8572T2lNLJms6QRuJUqwPy4TjOO/y65cjEuBqiWzxL+fAeoOwfJ1ByYDlVhFa
qmkT4SSsvlMBM5AwTo3RcQpmksewacjQzbq5Gw+PydRf2GaqrCLj0SCWqsciBzgtVERjKRzYuQYU
8QOjA+9jGghtbqfTD/iv40p/QDyMA2Fa3Lu4uTg/fPzo6luWMbu4e3u89zZveg5hR0Wvb58jXEV9
m0vpo3TuZin1bYhIU5pZ05dlTl+/O4oyDXn7I3HQIDjOGAeWsvoY77/+uP8CgWEUIl9fxqy0KEQf
15nYQBEH5wq5dgdWvz+FprVCXt1NkKZ8yFHQtV6k5RT47NnFv5EFefduDr+eHZx+Of0YcaBCBLjW
WnUYQQ3ECPOkeRxsIet7b3fO3n65/Pz1+sVQwcyamAQytyRKZVQlBt6rLr7qG5KL+TXMmO2x3PS/
XQF2qcNeagNXxXTk24PLR/sPTw8+vqjGosT3dg4/v9t9/bVJNJ1OcV3nz/ML6Oz9cc6v3tU5QhLX
L+99e/vw3Ze3bz5dvwjP6QIDPSwVW1LNVZJjMnoaATFdDTrU5YhkR5GWwIGL8fBeEyyCf4cDNp5A
x/G9+HD2+OH119d1rjIS6kwo8zVzbgu+f/L46dvP/x7i6/VBtQlI+fEMxyZtabMadhFEC2ibIaHT
cQDtu/H3vz14kHQCwgXC3DcOP+/dXOwffvr4+cuHCIVmKpAxNVj7t9QvQ/Dw6+mbb2dXh5Ru0c6j
LRMW4Q05svi5CtYBonfK6zuEQTNFxQEasDIZyalK40IW495zD+YAtOnvCnM6kdAlGnNBUX6Iok/Q
runJbn+2EhNB59GHKaYVY9bUtx1q7Ts9lNL+g0BgQWoZBSGQ3tnCf0kL7+zT7z28+Hbz+OPHwy8v
bn8/fzxG3Ref/ZGOGh48a/RBXzRIdUMlAa+1qvYrODJEhDQbzWBc+YfSqYqkfqecasq0O5QlAYmt
kCMQ+scyDFQAmIzDy+fby4vCGGtu39qi5L2Li8tHB+++PWBPz85X9tOPceNvunyNo8uuJsMVdA0S
MvSrZ/aym7pDHsQwH0hJgf3nKA/FiL777eD1yZ1vMpCYadb5VdGl0jvOrokkY9nsMJl0aQlhArra
GY8b2TVwbAzLGG2dPHDCVO+g454PNak/uwjB+ueZcXmi52Uy0ZfVnIg6K7LKhIpuTDBZM+LGvPVY
7qDmRN68hJJB7gag7iPDjw0N3Y/PP91/1p8OK6l8oDJjh8Oi6kKNOFoyf44W2mPPTxNQzdSYb8JR
hZNvftgFLwvmUAjqrjlyb+fm3YfTy0/nX8eRDjmIvaK8fPDD+ZcMW1T09Y/cMv8/NATtezsPrm/e
XV69+Rqrwmjgd/R/FpmesUyHcRrt+kTX8WAoklCr3aUtDliH2MoUITAEcqFWMbtQdW0H3avtwJ6A
MrawhnmpLAFBx1LF/5bk8CQ7BitAhDrAWp2kIyBECfRkpAn3bg72Hp89PrytS4JMYE6I/MAxNnDJ
dAuv9S9IjyFNFykIJAFtbLn2lripwCbMVMjpPseLJfP2LdtrPOZHfBr+zXAOt3R9jo6zKJrr0Qrp
yB7oGjRnTUcHAOH8tND8VoPCBpI+1pHidpJEEUSVSTPPq8FdIhifpGMOfjzcybfcmD6UQv577/Cy
3uQlx7HpYuCg0l8cYOdFCSjgzK+HYoxSduZUIA9IcD+bM2oiFKe1jPMrnsFQJmPWcR0jOM5n0Pzo
6dyvgVAWZWVOkQUk6uz4vHO8x9kP8ajO8gK2dKibN9UIiHb0+ei9txdfdw7fP3rtHsGtRw38kmPO
WTqu+Zc/JMm/9VQ6qA7K7f1HP03jxvCMEeo4jUHqwDCYJeIxzdaxJU2qimOjRwSlIUT7fEWp71u1
9tLIaIEbQ8uTYa0FmQfgmAj8dGBtG/9JBiIJYC0aCZ0pOTdKH+lARZGOxC9JqrrSFUQDXCMLYEAJ
86FQdDiPhvhPIAMlBj588mX3KfP/O43bMt/9IYzGqYcShmwvFQ3d9IkQqebNk6ow4HOpeZHTIqUE
o2uxqJZ5XI4iRutQGDB0hiCCYqFkRJHNHXUatr11yMNyvt/fO75MIYsCqUy0i033WSgbcVTXU199
uXkMRA5NmvMjn2E+fHh8wiig08AsKswH3CZZSYGQ2mg56SQAGzoRz/669+31x9s352fn314gIwcC
iNQ58tHSeOI27EqP1HVvlfF0D9YAOLpEkenMJE3q29Aio43xmJC03cPjOAvUfnt79PjbzyT9f87O
bLmRHFnTr9LW16INlyAZPDZnLqgtlUvnMsquzryhVVd1cxMZFIMiRT79fL//QIjKrFNj52TCIA8E
VodvcCBArIYgManzqLUZiqeAmJFBJqTHlPGXJ5JD6liaSPY0kiZywQFyVsTnuFC1OQB6J9Raq4JV
a3CmDpjYqB7WgzvaY9aJJVr80cx3eWfgShwTVCWFS9Xh0KAh6g+7y6C5zhwYt0cY9EvKX7TqdX9X
Th+fpV8V4KjsdKCwhYtfie9CcjcA6fQ/sovvs8wQrI8Y4gMnMnsWQTUpjfUKN4uBk4sB3MvzFwI4
mCM2bUPkBwazXJekHz6NZ3zHH/oiXk7e1U9eD3u6TIoS+3p+5R9N6kDUn9VCHDpP0ymqzyHUuPKX
X+YnzzYKJjRBvHJGzwHKF7wz7uV9qTkRBvA8xK4aE+qpNuAphiN5pIzJgRVo71CuqtnsFNaRFb2c
XEiSUPdofE00EyBpz5Ow/Q2cgsT1zUP5lr+Bz4TVNImNFRQTJ6TqGxRlPHxYfR9Q1W55Be16MKbq
QBsYclpjDUkZmtYF5RUUr6U9KRm4PpNbFI9VhCsIvAWTkK4KNAUSSI7kOnXrcfkJWPECg8Ff7BeL
0Wb0sDt+Hf0Nh6CIKPpf/upW1TDihgq+XQxXxf5xtu+EMWWFKfuPMglzyAW1npnXNUQvTt8vFsvT
YjCqF/Ov3hSAKq0rWK5AxMgni5VQJ83ZfMmNF7ULGVvtkkYB4sQLpnzPWJC9yykbnoM4jCwV1P3w
3B23Wm/JCGyRSNuUJlbpZ22KgYFj9+a4vGYeNdUH2VtemusSCugjWYxICh7oNo0QWz4CeCAh45wG
+IPwdM9IB0kWeZ7+6WN12yiuRttSuAmUpO8eH+XpNXD6JMoICC0e9Kq3BpqJNeBpAxYzxfwpTtY8
o2NY7dbNcj4Gjl+VhGgs3WBAOI7YDkDNfARzlTyipi9i6ja7WjiHiCSNgorPFvb5lnfVGlwrsR3L
RdgprF0mwGypCfAQOtvbe1stjNDjaQA/pr4lzxJPIvsQi6CFGpuqgTXDkHL2ntMYfSSuJYJTvZHl
vGqVC8FOoisme8Ym5ZElgV5ickRVakcd6nZuVroCyA7SSHqx6A4jLse8ZgeSguCEAAb9vZSlXSgh
T4MkWPjqwVwzQ4ixyehSpX39njwc+pqFEZOirqrn4+nn1Ou83iuG10uti/IwqIE+qonARxqsUKJx
hB/XadTDXFAyKtZolSEIQ1ou+bU8E79RH6/UHzK5SyrmSqNMRhVl3bWM1qg0oTMs58GnYxE3/YEE
6jX23bBiZHAMMY4W5FEqEzwdE+Ws7hE+oeNt9S+jJ9bC6lNIRLIB8BiY8e+Ik0ZPVI16F++czbFQ
hibJLGZUxm+7In9ZaEtXqBBkmUbpJ1WY0Xc+UiV6O4netnVyOH0AicSS0GJq88KwKe+6eCTQGWKP
VGyqpYgwRORsbsxINB97S1m51Mk0U2+n7GkFF531PnU6EBu1ktCkCUuYLIgpCyvkbuwSxzeekr14
ex/ik075hiTZYteY5NgxPlMXCMG8N5JM/19j8QCjxSWalofAoVkicpOp4VivAJPvULP/ndVA07VX
zmFGeR7SlBltgRNjxniTAZFk3oB7boNxg02ZKgf4lQxZ1iEFMVKSMwgIOzSyU5JclCCDgeTNfD9a
NfanXjdLO+/WkYS5BGoZmy1tYrrPGJkIYmAfscnqIf4m/tBbsjmO2Z5Ow8hkjk3FJEL2HmsQjSmJ
NimHYGVeumuNlDmb/vZl/ygeJ7vZQECgnRhkpxk35QanqZs0FZ1tOgJAooNxDex2eWXg5bJo2qYZ
Yof845WgXcc6Yu2r7o2EOscYisBYXvFpKU8A+S5idsueP/Q3Nzu2XMNvRpytLoMYWewNhC4kdlC9
6UAKIEE14ndgsS6s4miKc7yiNxFp74aPjvXga1RN6UHMNnMca9p0pydF0hEm8MRUnQcQU1WX1SVp
NJR4O5g+lFCkpe1dT5nwGfJYOk59yxsx2SsWTnleSOMa1XSf2ZRoaIQtM8hM0B1znmPNbr7vgrdi
96BDYh4T2ZGVfIzdZYQE8yU33pouXDeFBJxpa43l8GH7z87kMgYhSlWa5bnGQjChai3nvjLPy/09
42ACXu65pVX3FFP9dHNKAwHfdIpuy7KLQ6RpPfTEF2jt++lGaynepa+AtGziEDV5oA8dIZO57RO6
Puuu/VrMPJvFyZkZxBOuiLh/8/v6loPzsrRtb2sJZavdaSqrD2t4HW5Q/uZKyRb2v9v3C2CASM6r
CrI5lXIEHolZTSudWwP4Q06SXE06WKqhMVzsUI/4FTZ0xNzLxVhUZrdL/NXssgrTr1GD8DiNTpJN
YwDIOT4iO0sQrrOHx3BsvFFaM8a9MpofcjBlDnADFCPYx5G860ES5ALRMK+KCWHzQB0AoREowvKC
2HRKnG8SiCJZIlKTiDdaJHZb2o5386abl40PXcgc75o+hrPXxZrykUNdE/JANQMzZh3z2ARjyI4w
18k6ptKhXhBCtaSp2tB7dMkNgQvljXgyvVmlNQklyOJaVJq2vblCbeDCdTK5Z0RjGiENyoBMyHLe
UWrI9fBGpzzzCsXYcVP0iRqpQOwg731Qfev3Yf/S6TQSREozAv1RyDlaaMcn2FMXIZ38VU4zmsCz
2wdbtBkryIag7c8WG3ntnW9D0ePLlj7d0I8xUZbIP70bPTcaSGP0GkheranHcQKT327Lqht2Pjsh
g/BHJ2z+ti6lbawHHPPImuruUF83SgPA+VEWwFZFkS+MAqRX2A2unzg35ULE1Jx+6jifhiTRis5n
NMLLy94UyT7IBAxSUHI0lgSP/AWMkNAAOu7qcTexMcGjMgUSiZu3du4zh4FE59WilukyATGTDqQY
IN1viZlwE370I7mPqDzIxH0jO71u+pncrnjw6E8MJ3+1ko685HUnaLOFFa5CnkAPscOUw52BVM4v
hAXml8QEZoRcDUJJ8S5iPrgduCWVPjAPILaBIQ1jOOHZv1Me3hkhLW4tZXTGXtAegyCQ4JhhUpmp
wn2gGwyDTUSaAuYVcfrIngcachV8OMPnM8Ak0hbpxDyGP0YNBju4cceBYwgedufTyvOP65kVpmqx
vet/5C/TVNtDrWoyRwBkx9Prwwt6oWbVjyAuHY5MaWi16CEGDn+pLjyKkU1zbyUY1MVT4McUZVQl
eqVkGqCFTdTtrp2+D33giSqXg1uJneiL/mYFq7/KnUk5d8H9VfcwCuPQVPjVtH2Q3fExhW6JGg2o
axpfU196H6MIFDMED5Y3DiCdEqRTiBSPLr7yVrXnVBKdVI1GSnzrTzkqIMB1pKuy/TUXjEZjTYvp
I37EYUwToxPe8oZH2nBjcOmIObQs1MVUOmNMkQcWBA9tQ3mvt+00I94L9xwLUQ0eVVZ4VxRNK3PK
b2wZ9VxaxWcMQVpkjQHwlwQhKCUwVMZJmsYMj4QCqaFKknhw/uadH5sajDCwbGSd1e0WfohdJc1R
MeSvLYi4piLKRS3kcHCfXB7YHdACDlPCC/BkmOYNZZ+FI44z3tlufXEFwfPwf8gtQBYyyCKLI+IQ
WBbvCAMAJo0peZlBxu0JDE6JLVCSRMDgnR7rfTAPNMa15Mdb0ui2R5Epx+PwG6gHACTUoJo/DJA4
2X/IhbBrSAnQf/lNwX+HKcfjYnY70sdHJh1tdoVc1I96uR/ITvpkilEcXUZemCOCaHhvYqEjhGBj
g3SGvqpn4UwnI+nNXALLwPiBXi1E0w3l5gmQ6D7QJUnN6I976PiFJ9IXOOqGJBx/6Vom2PirVkXw
7tvqn+3iVkY1+DHqkKwAPNJPEEQc25tKlvEcEenxzF8CeYnDDYKmPDtRgOVFWQ7s2xSMHPp+9Asl
CJbhkMfp+7y+erxnsAyewdJ1WwRpFhKLvn7S9GS2BWCYGmzcbR9AoqPMDWQJcXHoXD8ZAc6VccNT
TAyHpnO1Sder8ghkITChLkl24PRTMjwwnJcVR5PFQJyQBSTAssSwrIbfvq9+5b+P/J8dhsh1gU/y
gN1cs8C8UIFsgRs7l2UD/QSJ4Ml0I7aCB3kIJOMQF8cmXx2gWdlxtubgbTITk2zg1a48ZmL/mi+c
/arJTBPABLflR8OWADpqxIy5AElMdPJrNFYfr6MpM4CLuQpSCLAongz39nT50P0cUsxHfyWQkrF0
Pij3iTjbrAE6lXyEeJHtMV7kVGSZnwA81h/i8yFqcEY9Y+AFcAzGZgVV2gvkj3SokFCnjWBAZgiv
sGyoOEmPXIZRwg1LfOYTxYcQnhNSJbiTm9SOkMb/lT1sLDlhOu26NovN8LFTCStQeaGBUivJTUHD
UQ0vHLyBos8AQIV2KsCYd1NMScYV7xierFWeeYjzfxrhFrXOX1LT4Op0UFtjDos2ErypwIlCMpJc
DsNXSUWMDE+Jm3J+k+4ZAR9O0WrMPMX9hZT6iDmwu9dbfjugeIrfbttoj8xtULmAzYeLYT3b9nvD
6fxlP1xjl/YTOuy4CTc1aTRMIh0i3msjdaA7t90d9RRExPJfi3edUD8V1w93FqqwrYNlZcOzJIa8
JDnONCRJEDKVTLzmDQBEBUUNj/cmLRFb6IEQ/FI+ISKxpuNwEk/KkdeHIdEkC6yl9DYtM0MRhB3M
UD2wdL6gQfXFsN/vbqZdjuQh+n3+OO/xgwdICHoCqP5VgUP554N00/4KCIyEZG2Qj4bwxH4RarWz
7QNwxrCSSCeNfM0bTafLOYmevRzYlDbSTor6ED3RDFAvBeRPAHkEhClxg0sDgfnIkQ+TOA/IRm3l
ouTKoL4a5SW5GseFPPbTh7vqS9JvnEh1DjLFRRphZYTGJIWQ8M1Ueiqk0XyuLExr0veH68VbXtru
tH6L6bUJH9osJix9FJB0otdvWUt5/q1usKMArOxfLmVTB9PpC1NKWgG5GxG7ePqkP9m4pPl32ZOD
LuUJRRhmPJWiE6kSgBUbAC2Ty+kqxWSoZd1mIo8THQHHDobBIIEU9BlAzcWVl/lStIaZmv6TL6bL
pTwzeUKb3GSiACHepIi8Lkx6WDgu7KmkOjWRd7UBIhd/2yd2oNMPa7kK533dNLmbHgHYJxZVkE+1
2BvtgwY0Cb0mJ2EW1yCJ7oXa569Qpu4DNoHPJatav6FHihsjJlcqGXf6OV0Ng3pmJpuhQYgIiLwG
ttKybwDNy7zZZxDLKunZAKwCQ18l3QtLIvksTJF/COCkUEkiWPwDUFLxNPbiSX28x+LjL+1SLNQ+
fwnkMhA6w6BdG1KRoVD463D6HtXQX2qK/JSOg1F0yxURE+hiqAiyhZLNeyNRsRwXMToai86TizLE
UYZ6ecGYm2Zlutiiwnjn4UzLkTN3LWqzesgOHPUE2bb9sCsvt5Ck2kOTS6D5uI/EXOwWhPKJhViT
lOUiAtIFlo8T6TUyWC56E8WwRXnanDUyYmgG9Vv3lPTSDZOKHrnX9MgT4kEf3vPLmCQwRnDMSwoR
qDwMFSqjcZQqXUof6PGKIRNiFlyC+OI0Py7KXevp4eXTEgnoUALIbQ3S2yWySzR4QjJcQpvIZAld
rJxWGzZgYvChRpzFlUUu1YKlFAoG2EBe1Fac8KkulSUCyAkFcviUtuVJzj0CVN3f0mloOJeU1y75
JOM4RegLGHmG5WqWfUg4B5IsFWHCkKItu0vyMt0ykiy6RVOqCzCW9WJnYDVBfUBmUgBmRookdIRM
/u679SW1EkJL8AJJly1y2JlJZVXV1BAaxryel49iDvOviSysr5hNph0EXpwO82owWI/yZ+FQImgy
taVtT5ICOeWvp3FnFHuM0sYSQekjuJD7jIohSyo1EivJuLeHo859k9zEoNBirpF0ABa4zH0oES+E
kr4NOenVZsjhZAq4kGMf56KOyGahbCmNdGa7jThZGdobCYOH+OZhcAtRmVhEINlMF3V+owwVLfv3
9N1qpNoN3zP4RDrn244eHn1vRgJAorZzYhSqKeQ6AIPXo08Dx+KOeU0hNu2TVGOGG14GtpQS94Jm
GwoUYsr9DjjknrPlexyCqKArDIKgEEB+8CqRGVMG/RCf+TiCVPP6FupmGonpLIPTwVqdwU8HbCFi
TaV87+h/hkenQgNBWxIsWcIwCB6JSTFNAvAY67SzhWrzDu6MIk2CTX0Ik4ISlPyhDYtj0zLS7/Wy
jywEtxv1pdYSS/hdbshPemWIWEH3q/AX/KaEdM49mIokOpDz5JrIG2+TQiVTmkxGROBm25JFTOSy
mpyPp59SrovFw3w2YHaDH8OICRKCXjRtESSZL3rFvlrtlsVSNnxYHw2JmlAhTSgMGCuEvToIXOnp
wCkUHE9kopjLE8MlvHHusLgpRbAdkyWqqB8mSTJdbOKQVq/5hSqKhYL4iCxVMa6k2pSekuJvEi1h
wtEXc4g5h0E7hZiQPlP2A2PzIU5tlZKU11wokXyak1QNvyvpbDKHhIPSw0NksQ0BAzS4jTVVGN0v
rntemtWUKzzzAMhkw3BPCiGom7YmnctqpqtVIud5LkpHL5xmSS3lANcSN635XlEegx291NOaUGUj
MS0iwjGhntGQ2gpTH5kNRZlngNvYBi1srVDi/qmdYB/zGG8BoOQwj8K2IYkQRCkKT3YUDAfounkd
VO40nmA/W1+Zz6FwkqHUXbeoi81SC3KoKU24Hyx6oTWL3SCthkhEdzaeX5/MkHXAsjQqWrevHrqX
taiRul0ddJXq+CbiaM7w8hByO23KBBVowk0DaeoTtvXkFH0LAIkQe26BCZaJBTeZtkexcZM9sUwh
+ciRpKgLWTkiqLtv2o9v+ZtWZ6HtPevEDkkGgWnQp4ckSBpRGLOYTdAQT8pB5pgnG4FZjOUTShxg
vLP8udgeu8dFq5guv+qEYriesvcJzOUVvJhTfAomYRsxJPaG/JrWcCQA2GDBfoEiGRSxAp256LW6
i81TNeHEmep0M5rlbz8ef2OWPXnMH3k1i5Yw0YFmUj2jKY56XsSZy8jQBIrGXEUiB43BQfVj4kuP
xfKrGUvYFwgMGSUhJBgt523Ilc/MAzI9nnkAHlkNO5GYWaYcb4m9wA796ffQF9QDzHtxqJgdu80q
Us4Qps6sWn8b8xOKPDaBOWNWm9h6iJhgLQ8A/m3QI22YBWpvZoSyQRRUwKSsB+3pfvE86uiMFWwM
UojzNIeXJY7C2RI3SwZ9GHuWvMaST7eALuTr8+pm2NWOAC0rFFf8dJUAjRXM6G8IKNmvjXPYtEM2
p7jjF4uiqMrOQ5t9Py0mRJiJEPmrxQhbx7EAkFfLVMWXrdPxQ0dHkelnWm55CKFr1Pnny2lyOVGN
yBCi5Nsc5r/VuupPbrZb/BhxdXvVPnyGuOmX9lD4k6UDk5eKUCroxbMbQ2p//7/F6T34j+aN1HQF
C/KT2SQJoBGWwa5iaNJ5yxyF+A2uzaxMOrVxtUFr0eoNn544FWb5GN2vRdXCDXIQSpSYOYgehe/k
2+Gvq6eSVnnYzLrl8nSvk375qBxzlnmHvwQh+XC91Mcoqtuu5Qyo+ThSTNvuQyxoPR+0xHtgZujV
5TMkMRLTNzDS4Ynm+VZIJw6z2kY0a9vEUgUKC3OA0ZAA/okNE4P8RIdcW8dg/cJbMJ6qhoGFE7m3
goWzn+RYv6t349njuN/RhYDMakhuqnF2APDm+tJH4SIEmoU+6s49Voei7L+ia+qd+55WKSRol2fC
al7XD8uMOcTnaMnhyGAhiUvJmlj0EGsidO8lQyNmPRW3db/gx0MmIwDlIk+OchkOJgGeSbIAyc2Q
eGFEOY43DEkt55iMZ0YYBcL6dGMh+MlMCGylS+xcmdOhfXM0rA7DS7+FgQJWwae5Mvj5hT5MGZnc
s8YSsciClsja3juGPyztstMKmXEu8tR4BBono04pafWTft1MmpxUrlr9htilfqrLrYjz5vJyGaDl
8/fncheYt2RLcWw9IJHIT4hRQORi8nz2h4oNA6hcde8U4ihhTRUSF05L7GxpF74hEuEq8WHeuA+p
rQT/WrpXQ9TlBtwTWiIAhzWnzpb/BFfuNfg72zLJHXFBKYjpvnhat7tHae1aEoYsjrWIZSK1vueP
ZzVWIuv2urWedo5RhuyUpF8USjtLnnp4Hg6M7x1TlekLOKgYFRJywC5UJPe50YZ54FW2BRSMoqrZ
d8zeBCgUmACQF0zBGrSHX+9ZZ+hMFk0MQIA+w8ZrbDCNj0SPTXCEZBeaml2sQYATXx7DfCePUHnq
tx6Oq9mCBZqQmT8G8ehJSVMbAEMS7SCLsAYYRMhSEhGzTRzTIbkbC604o07N33xG2T7GmLSXiKI8
OG4YMCZIZz8gEvpiUgEQ4cYj+cE5eAal4PGmR2r2fhw4OM17JkRHUYt1/BSeJ4aeGVCTcdtJ3MSb
zWJEM3hNXoMav5fmLF2ey4ugLcQJqAwQscyTZwIghHfORjGyUeFx/ab6Jc5bZDWA6PdknMl0MuLc
RIRLTsWGPCnpluhGYkk8xOQRnwPugaY56IJukUJw54h3i9vfqY8y6giDIm015me91b/9+DF+wNws
aQFiPiQFgJClHlZ7Zlmknl/b4Jc8swuBKaIOskU5yyZeXSxWs2rb21ULrbDy9ANCTzyJSJTuyGkm
C+cmjtcqGCFRqJ2ySmqIS2SC/RXBPE7J1t+hWFXrBiiQhdarsqZpamgacU5qSFeyWZaSjxE2MjSE
GIMEP1ClCdN0lsgueo8kRSho94nQHk7SfffWTMTQsWMmKHSfbYRMnMwZM+tpRMt7ihMZxNT/wOfO
0FCCPqCnCgpQBamJHiROeAoTmOqzAXLWqJpQLkmVn8VNMILraN76MaqM19Sfs9EDntRQSDcwfbHv
bVeTdnc2FWGA2OXits1NafiP8PFQVT1596TfHSlmN/O2ANAC5vmQdngaznrHfYt7xcLSezW/ekBB
LcZ8WKiK81ep2aoAyaCAZLpE3AAIaD8CWGp7eZDM1XigIAQfXAGBywDgGAJyPPaFtLKkf6FrIRLI
glFmG1oy93H0vJguBuuvSCiTix0IxBqHKBSyofMAjqkAmBGVBV1uLpQCkxYzwkisc0EX3QhvjZbv
Ye0QC9l5p9es3cThDeEpbBZU38V2u3rejLqdXro/58ziC6UXGWP0rN8uhouqPm7LXVe5wSTudyuW
cr7bHaeD7teKO9gYDqKasQKEQ6T/z3185uahahwYQgwhC1vPRhh09K3pLMDucrO5dBqIjnPHthuc
iY4BNLx5sX3sleVDd9LRvXFGY6hfmiSALomm7a5dbR+Xi25kkpBgMJYPFDEhkUJwDcgAwfySCfOc
REH2JJPiaUsFotWwoRg+06vQHHujC2ZJgOA4CAsCN2uaVc5jmTVgJnjJechMiKJmOmRAvGb2L1qb
6rHT7w87mhuChSFxkoQagzcAwZeHoaQs/HDK8HM0ZD/M5AWQ/GvyiTt50B8QqNWdcsTZnmA1c1DD
R/Ca7J64ncSwmSumArHnEOQVjmKe7RCLJ5EOe/J8OGkKIj5ububpaq+E02ygMgIPjxnM+xh2A1Ap
1RDbgtNmCwR5dgEIxGl6NCCOy1/hwdHNAQ+KMAYHJjYMO8gOug8D3j45EpiQJJGzYvYUmfSImUJi
fWBEZTwYXSGfSIhlDkl6p4vB4pnWhJuweQAc6Bop56+coi7n0U4Xl/VaC2bLHACTI0ASO6GDIZIY
mtt17NaIQWNIFg/WApyYMQhm+cL4gIiTNeqUMFgzLpTZOYEafBhwHK8/6ZL7rGyat07Jpm68tgRw
HJLJG466PCz/fkcWvXAmRCrpDOVCtcQi4bwpTx0k2l4JfR7VkdQIFmCGbmnDSw56nbmZqSoqtmOT
atwIgCRCrMrOGj5ePa5k2xLcIo04E0A0/BKlI4w0HfTV4D1J9IzevNwxksCuEYz8SIrYssLyRnth
zC5EZ6F7juumgtBvHj3xRa+7flh0WyfESXw3BsEFx0JmcgGQaIKjvJrGFI0jQMC1lslN0JgH/zT6
LobrSbeYDZZtKX/V1LjeM+RESClXyDjCSolhUTvP0Qb1Ro9fTTIPTAQxHv7Vw649nUdLklhQtO2a
7xfrUXc26feXoSVqvGxIEa1eF6vrzqzAcR9Kix4hbIjpkt0YDWuYEXlUb+V7Aa1gGhQHOxvkycmI
Pa43zC+ZhPjNPJQ4/gh7GM1iYNIeeACoyNY3MSM1dZl8wCyPibCllUhGbF/05sdOMV8NTyzu1HeZ
1/TPY0izFEyk6RLTeq4pzS2bp6d+e80d+SFPeUv461/+1//53789/8f0X9Wn6uE4rdZ/WT+tPlXz
9a7+z78Wf/3Lxql3v//nXwfck1oW7X4xGpbt0XA07HV5/9uvX+brKZk7F63iNFusN4vTp2L2WCwu
24dVp74czgecjvzLz6+r52nvW7U9PXB+Ysb2/r56eF+tJvX1drg83b4uIYk6nUy/LxanwZgLW99X
m9n3er+8Pi1HH+qy+rR4fl5eHrrzj+3H/ju2aePXlsu1fgQCb+uo5Ao4BOW8uq2r6tNyXn3SB93L
5967otN7uxz23lVrfvC8ByH015yhWbIoWlxXC+AlZ1YXk78fitnHYrjmPEF9VTxPvrWL3rtyQvlB
7+10UFyvu8Xb1mLwfl/M1uNTzcX3r4acvjm1MZTJSIwKfYUjDNKB6mVHMHUE8jRxGAMUJUPaRSC3
tYu8IzwE4VEXf4mbYE3GY1ZqYnNKdH7j90R56ewmBVOM2yQFwM1ixSlb/CYlnaIy3ta9URSOVJ7d
uTRID4/YI4ur6KOXqcX4GQaJmnQjtDnNilzfgNskSEJCpqeMxnQ0E9o1zwJA/RA+ALdkDD4hEACx
fjB7rBEb8SMOCQPcy7VsE6h8MsdjV88Pia1CxP1grEcLVK+Cvg/AgghGBnAQo2ZeJgUfGI9wYSN0
DYcuQCTwpMM49TfbPHR/urmZxj08HgoxSibWDo5jDB59EzN2d9724H/ppTvvmTuEoLGmBSDFPQpN
aNSmO4FebkRnrNRCg64r1kWWVo6pBMC1uQkyUu0PsXU66bROZjSwlTCyEiCdT/IGDb8JE99bkRlK
s3UCIDhtqEqPBNOYeg2HpaJ86aMVUnlybOaCg3j8cxE4+AMR2O+UZa/oD/qjoicReSYCe4PJaD1f
T/jCcDmHSort41UxOP27Ps7XV4vWcXclsfCS6/CwWI+r1vzjdL66P6zm27FyLzflh2o03Y7Xq/l6
PKz6X16XKgpWVvXDvQrWz4eb5YwfwV2P3hST2cfpcH0ru76uF9eqZ/m0/rTc4Z1ezT+2Wuvbn2sz
a+N+gM3hWDSdxQJxA0iiBNsCmF3hXxvdPBrI1vzLh+a9d8+P181OuigchsoXTomwg1/NuOoztMWD
ucnkZTozTOwAW5nKTF988rO6edzpnkFIxwQkNxuzzUPYsTkSzYQ1G1YClCH6CBIhNtkYMIEECYEY
0v6cSoZ/RCXd/rA96Hd6g07xA5WcBv395OlY4LleVdVNedxMOd02n7/l0uze3aKs2lfDA9eNa9Zf
8lZ9pmjTGYzRAdOraj94X/OzKjfT1v5zud/vrqZPU2hp2Zpdnraj3/+sgqK/2I7LQ/+dKjms+tfL
/W42LhbT76osvtKY7K+Wk6ebQ1W+iXoPx/JNsVn9pqpPz8W71mT123r6FFrupYsvCgBkppv1radC
/kdkpRdLn7wessLwC+sMawpiqMtECADtkeJYq8d4y4YV4p3E81juYqQldAnF8UJOYyCJ9ryo/FmM
xsHNF5WAzkykqzOalHs5sQfdWhZb6PL4Q0BHQN7pGGMstyUxpQ6sGmLzRivtih8hYofO355A+Bad
xHbB6vpMHlywkaYNALlzmpj4TJtA8rxn64FkvDk06G0IZKm8RlpaWJASiy0iKDF/Qh1coT00icos
WMNWN2s4NrMwcTz+T+UoAnTYHhWjXrff/cGUXK8W1bp62h2+Hurethq3+73ex6rVGc3Hy8Gud9c7
Pc9+EXv8mHE/mvz71Bs9vnXmfcnVGo/F82a8eH7Y3Z2miavOi1W3IuTq4eF+Ol0dL9vtwRfs9uUT
P7HFlzfV8HBV7arfih6nyAp+Qqusbkf9E8djWzft5wlCcHm9bBfvismaj4b2n4Nrluvbeja5LB97
78RB9Wy5G5ezUWdcP5QfRuX0l1G7dzetyVViQW7675cdpPV8fvv0uLzbHkcf9qvD5/Vj/3q/Gryf
cV1af1f/XT8zrB61BrOPOjbwevjwDfMg7onjIMwM1qKdiKSLaeyiQtrDUOayF6aEl5yU7MlX+8z2
2fksKbnIG5YbdcYlV1IA2kKWvogDOwA0z2sAdfj82ayu7mTr0/l4JGzvOv1r/lIbAR6PJR0gmZzm
GJYGSPdqNVzOyRjpQbE5sa5so444dBDVyCjkKG68B7Z8UByhEQ+n7nXHntp05Zv1k3RVtrJsAtrW
kt6CyWR0YufFHqdhmDZ7B8gpcZA/G+O9OBqmD6eEa8OQypusrphkSZW8A5t3QLRRF+lEZCTWoVT9
ifze6VSDsR+c1pfxqj0oPwwfrmalDqxYyfp1I3QAkB22BxEfss6+IU8kixhcExr5Y4BsBhAx5Em3
NSTVm48wIkkscIg5oRQ7o9nzNNQtBnFUB2ECQKA0AsmxivoT6vx7c7b7ImP6WcCw7ShtTx1CrRFe
lAa2QwHiAxZJkiNWN/gzdKg44Bo7nHx/run/yB4cdsuiW44Go1HZ1/sze3BbnObPp1H7+dO0PNWX
h92uvimep/PNuKoe6pteMWOdLEb+IWN7MdlcLrftwdiqec+istigDoplwZXcndOYhdLX6cNkdlkt
Wt+GLWTLdota7i/v9zu+5WntuZf4h4qfkF5Dls6P3Op9nP5Sdzafit30ez2avXlppY1yx3R9GKsl
CbblmgUzjS2X5YdysP867RTXVbd806r618PB8ddXzZ7K8vfWhNXwQ/9aJsLisfihF8IyQsRWAWzd
CASkBI+WBtia8K4fR7Orxe8G4V0A3jxNH992e29td+obSZJ1vA8mNmfD9uund6xAszRouN2LS8co
9dDsFAOEhwTkNZ8fay3MGsZ/2ZGE2+BXMeNg9etTj5+aogWyvoSoR5XkmoGbR8HakXDNMhTUtDzw
1BKGSgP4sa44rae1cPqKV+WRatCuanFPgGB8iZZg/5A+PL140GjNTBxJgPB/w/z5gygsCnM03Adf
aykGtzTMK4Ph+6R6U7Xi7u7YgjLPOoaDAIiZWOIwob2OSxJBtzNQG8wKQGxY/JpTAPzomMfmFSku
1bwCsHES4iCacw4z/nnJlJKuD+FN5HZNIQHccRLoOAQa8okn1bf/0N9dzb4qc7aJGkBDtuhhzEBk
snCJ/QDe/ndFyqgzGvW1cugVZadsvxYprd5gON/2cHrW286Oj5yHg8v2dL2/LDrL9eW2SBbOWbb9
4G5aborxYVT91u5i6S8PXPx36I/+vqzr2fi0HdwNeyTvq+W9RMYPRdfTX6ajEZoUsaEfX+rw0w99
SHHb/1IUrAqeuEX8EeOn7r8vt/sbVSdn2Ik8ww7Ukn1hTb9liVgEEOvAWhxbQ+0Dw8gA5nLD/pQm
Xf0wffqteBi3uSvMW5DwMRZL1uHimfDmwgnBLIrynisLT7OKYx97UXy26IRbeIQlAAiQv2MrxtCC
/nwv29zQ9Ojxcl9exSUb1eX+cWylJY2VbO1zMjc5mopIFyDK8V9igpUU5Af83yQcpqPbLQdacA7L
cli+Jpz1thjty2o9+FxPdxvcqcf6copb9LK9edi/aU0O7eswKV+yFQ+78bSafS8eu/8+bNe/Re56
W3DqYL5ejE/d/pdtd8/vPckQb4qVs/67w2DwXiWnT/23sphVetnSr+rx8yFl8b7YrtjF35Z8k88v
A7bXt6qr1z9znb7UZ8+EFQbIgSqI6/bgzhqDGIohRi84ro985h1GJPbe4xinb/uE0ZT9FC+KAtGK
giBu3Is/UlCIbJFQKAEAEU+4AZMDED0AiVSjp8/IUtMOAF4/y1UoiPCtWr7njwWqAREQ53aggUH3
+lDqew3gdvuLf58ti1WJFn4RYNa/BjJ9mDJMJX9OH/0fvRKij6KLC79X9LpFb/SaPoaPu267mu4H
nw+PnfbNkl+Vuj0c+qd3i3W/uNEcv+QoV4Mv7dm8g41y4gjMkPuYj5NyXOwGBwzAVvtyvbYseV2k
WPffTrqr95PB8c2y13833XADSAfR015Wnw5lcV2WcO5JXnXooxr13sqRM+xsP+yHh+n450qhDWSI
1zSmEB5NDo5tSZgaGpo4Xg8ww2ILGmoCSMZGfLAhyYJYseUAPRgoj5NQ0XYiEG/iKoGknG05hKI3
jdhQyBa6zAT/fiS0YiVMDPx82dvGzyaB6TOnMSTCo2PoCFoBJgAgfpoUp5uq/uBcGV7T9fEtrJV/
3vTU3+tuEQjKqguS4l7OdXltkuIRRP5/pc7PVDUcDEeQ1HDUHbYhsddUtW0du4vZttx+aY/67D5M
y8FlPVzs35x60Jeo6iVH7PIs+2/LrVxTkMbi+LWu95DHZH+zrNm0Gc4+HjrTj+398PfigZ+U37CJ
84Rdit4Zlv0v64fD5wWbOCfEzM9VW17AOQCQCTEBorCeAYYMeMSsOubVcOzgi27W77jQMIsZAKXl
RSoAgqbutXS6STdCYYNCGPlzNmgodJRpRRKm8UQFIPESdic0oWLxaNhxujAr7DlSIA2WAvqBVALE
QExSOOJ5q8O+PvgfB/vOLTwoyGu7weju6Q7qgXSIE+nwAHHYzjNAbN31Auzj6LvJxzHo5DVUYyL6
c4n00+oJPTUYoaqGCKRBr/PD6mlYb54H80W5+lJtd49Xh0G7d9U+7peX06dDfXlqJ1PnJVt52v+j
3k1+PxTTX4o1q6Tpanm/LLazcV1h6eBt+vBflKr6ozfLAw6U6YTfGob0duwrVqMPTQXt7fpTsUS6
UceCZVFvfvjcY18x5GLTzxprGXKyKAI1wIPVv7rH9GkyjwQozQAxJo+pjpjHJgaI/XdRVPp6DPWQ
/ZkmIiRTIqUgHydOlyyDvOTI8ojlgdRWHFsibpwUEM5+drlbXVejPSQlu8cxgLdlTC461Q6d6GA7
18ZAISgrhIvlClQgQ+Yw0XLAlOB4/XX9L2spngH4nePR/8xVCJFAIMWgLPGoF90f1NbisCiLavJc
fTkU6/Vl1d/UN8vnVfuqPTzsoOfH453m6Cwb46ja7JaU84/LPWvgBVevnLjZB8O1WFS3FULkULT4
BhvHOvpoOuPvc/lhvR+92XaY+RPr8AVbyD9XKxnSufe8n8fnM24Y+WEa8IzHXJMQfyPy2pZ1rKb4
u3UUUkY+r/J4z1um26tYAE29j0FvcHTHPkuigbwKFQGgYZETYcPYWbQccP4L3aRZ5+eN4+AbAmOD
DTLBPhxPd/I+W4Q0wiNRg2WHV3bJnZN9PRBCOsiSzRiRRvX+33pBYGGghFhHAdisIUYBEcIajujP
ZcnPeqgsyj4qaNBHmvRGen/uiRmNdv0aX8znuvWEFm6Vp3eHzfPT7enp8fl9KIsmR9Gej8bLp/av
h97yfrqq9uzKPX0+HIu3hxMm6nI3/L3uVvvL9YyPi9vlpDPujbCHX1ciZdaebz5NW1xjhRnMJ9PX
qq/dfvoHCvA6VynTpzyg3yaQ2rZ8U633n6edkusEDzc9yHE/an1b12zC61DZ9gH3zvI+77xsmy6n
nReIC7ojbgJEBQyVncc8NvsmIqr4mYIfTs/5DBkk5h076ElyJBZRpiGUDb7PpeSJqCtueIifwdaL
sx1xzuiM59dJUuXlmYnUFal0iCj7M+UGoXxTS1OXDOuz3XWbSBBo77Jfy4qCRGMjhL9QZ3s9uURq
ycoOeSVdZitbNBj0l674w7UiGoyjTfIGzqZvOt+EUIwEsOkNUWAvVUEoAk3BdpRPREUM9ZKf+M8p
92ctWBajznA0areHQ+xy7SaeUW5rdRju2k/t4n452CDWTvPFu8N+Xd9UndHpy/7E2RlR3ku2Nm5w
jrqsL6dFZ3JVbqedS0Qj6/9ei3st90jFQ5djNqfV4O6/KF0XT/IScBvO6OE+ruWftnA0TjCbDleH
x8XHZb//ZXqAH3AZFK3F/WGHE+CAzY5z9Ws1L97uV6ghqLh6xkOg9R2NnWaDu16fjmSv4FmXmSUI
1HoTDFt4kpK3DAFtfjmWTgwLjLwE0XO24g1YfJ5J0myNqXJ9AEg2F3RZcwGwuYC3UD40q5+GJdUc
4jr8jvgPJTDE3Gwt2nMYahhqpra6+VRBNO/jJJ3+nXgDMYw+NtGHpZfddxC2LTyASItNA6nodASP
dFYFxPncNxqaJ7iAAMBj/Y2Ip5dzh2KAOCkNp0iis1Xo3FSVmQjhXt8ddtdiITLzSExFxC5+DpP4
g0QnxaL9zM1GFlz00bZfE5+5P5j2ppTtSVKo5M/56Y80wajf7XHsq9MfdNs/GAw9nN/reb0qPk/X
y+eP09bmeLcsZ4+32/5x/1ms9JKjXLPfXq5Z6Bbdii8YlPcwPJ7G7Xb9PO6V8+ruVLO597rU8glL
4mH6y2HwgPV2+Me05u6WzehN+TjbcLgaX9oDm/cL1jM91Eq797bss+R9nH0cLvf/WJSs0lqzj3us
UPnR1s/F2+1iFEfoXjqmw/XwhFe+ArInHWL1I7Fh4obSgQnQrgGZF7GWKbfj5d+ajNkaIR8lWc0Q
Tydxi4YND69nIO+wQCHf1fcneVEOn/Wdbl7D2ASJpbAoPGwUyX10AKtny/6UJzSAGSL9rAUPkD2r
GSgYwCzg2CmQK0xAbLpNgE1VHmyfQKHIfIibLzReSX9oUGQYIjyOxXAOnwTy+w2HjsIjozjWzykr
RkujJ2yy/Dlt/oGsL9v865eDNvZsp/da1m+fZw9lp9Uefa6qzWK87K92d4fHp8lVa70Y3QwXidT+
H2Nn2+QmrvztL3RchQ028NYez2Qekkmy2Ty9cWWTXTDYYBsbMJ/+vn5qYCZ7/nXqrqKE0LNEd6vV
6pb+lcxrrxwf5rXeurzCnyTZJFpGx423yqLL1/8jU3XM11EGa1K0H7zZ4b22ecoZXPEM9gTuTCyJ
Fp1uXYBoNzkh2p0V72XWKqJeFyUaBnDDSb7O/PrWz03Y89KsfiN42A4GFnlszQ2U4R/JOJ9GyQ0i
DTRxIcgS1Im5dasePMMqeoA+gArYNG4Yai1umFswENSIdANkw+VqQNoIZgacRn0FlHbRLMBmQDV6
DNKAo9FDghHeWBcBKXAXJMAk4w4oMVoI1BGEHxd6aX4gyjhkgy4onHkEgI6UAkjmx0MIoGagJb9b
O/3L3bR/RbVuTPnfsPdfWklB9Bvs/Usr6XSYbeZR50UfvMX58i2/hNVDdLjET8mp3tzk0XX+h79J
28+OzR3T5ptTvUqSbLvqFtlumR8m02Vw9TsOakphomfXP4PtLr/NwwxZsrevl4mffapPzYdyfvZu
mx3abkH0dnImMQS737McS5fdZlRQZDOFlHZck+kna+TEzyEcc3VYcFwm4qLz4b0XYAR5grKqVm+K
tvAieNBqzkvRAT4hYrycDivuRf7Ly+b31bGA9lo7ogyACaM3nFBxq30MiSGltOHt6lvRZcmWJiXq
ZGpi5x2ju2xr1PhlwNRMoNseg3SAGqppDI2FE4IH1x6zYAHM+TT2AjfaIalwh5IaKGSY6+BzU6RN
hUg8w91+yQf1UDxFmt/csXJjVq0qq8QQzNF2vPZ2t8uo9ldmM0K5Ho92DgFLXiAQDwWRlfS4Uvcj
qe23CmGdKRghCNOFfQgblQnRhGOAiux5uji55eerjRjtvziJhDAS+SP22xP2QrUROtgv4bEVANiH
33AQt+E4q3KpwEqbmIZzEmc55BPJd0gJYoGUuPaAW9KqBzHBYVCaSm0t3NdpG6iqcyAJqmpgwUjd
m4iNraJtasNgdULBfMJEmeiE9vDYXIRLk6wxeKrmdnN212+9ml9cm3XFh9EDXP6+/K9vKiGoerwe
uDoViIQ0GKj8y61T6TSJfhgj9b9JhUjBb5r+kIrpzPOn4SL22Yj8F6nIwmOTTnZMU95iio5/XFUX
bWE34T+iDq+i60nwqewqxO2TDiISs1mZNMfjTXm6eOukPHjp8pDXF7Tz/iuvDFrQonpb7TdvdThK
M43feEH8ttml35s6/e752zfnePbjtL0pmvts7/+Rz9G5mrf3yXR2U7WQ4j3LmHK/fQ62k89SjNXW
UxInz+UlQ/WSi6Gk4JUg7cvRnxgEykFwXlVn/9Hz6j+9Xfir3ef33bl90sEvTTZ/KrP0Od2dH5pt
eptF0PZL8CBJoGZVv9w+Z2V7X2zr78JdqUp2lelAvIyKO7ZuYNigEvwnXFB3dMEvHeMhNHN0RP3v
qcjFaba+vsDkX9kRfmn7i+IM+20DFX+/CwauUo9NtFKU1CmDM4jOfy2g0upm8jX6weAW4nqYb4Ax
HgMoarX1Lu1iup/8MZ++mDJQuTe/hascG0IroHi4Rj1UcbP/KaKBRAuqQfWiHUZE3E21oh7DYzII
3MX9ZnIvNHSPNuFMVAACcpaGTvzGN2IjqMhjOAlC2oQ9IqQsyoQfZ6c/BcIbW1BeJ9/4iECcR94U
ZhJTPPZpxeMqauBCiTIygY1lvFv2J05gM8z1wuJinWKG5Ycjnm90+axKlFWxKaEYsRyYZw4SiW5N
3EJfjTwKAi2PUUT8Jpwz3sS6OraIfkJIcCW4hbBARoyw4BFJcawHHv6ouYhDjIjwa+1Pm8dcWZ7o
t+pEk6za9zuWIlh6Gide0bmhKhq2OkMByPExuAY5VCjq62p2KVxtLg21jXX+b0L1f6z1oqnvLWZz
dr0XmCb9zk9nRXPMm/15+ikqm/Yp2qIwHcXz7Tv2FAO3RfSSIp92P6rWy1duyymo8utKhkJlWh5v
vAD9/bCIf012SAMdjRtLRri3zju2oyNRmylWeAiVy117ExWL++aaf6oQjqskmWUEDWpL5fxeOzjR
vr71Zu0PqeefdrlT9syOsCqa4P9Vh6lMMEigLvgnWmHnXgqv3c0NBNlDCnY98WuqlmKmc0hn+DfO
4YNUWZj3nWl883DcP9h0jqCDWdxQko0lVnlObieGeZA0A5HmN47aXAINUuX55rST7MAYqUs5kaC5
hpeAr5nHjLhDiAKH6ZbYEZrx6Hhl4vDhAoVI/XwZxrntrJ7bhhEDwphkR8PK7/mNlGYHmUUPnmID
bCXnlAlH2kY6/OY6ucX/z5aoP/19+gQiF9PQm89iPw7mM7YufodKP9p3NYeYdE+Nnx723SqJt/WV
e0vaSVrf1FW5ORXL6hBvDpcb1mNbZG8eh9382SymzEVlWCwWpzsqqd/VYZKjwj9b7KcfkvB0ujxW
1821bZb5bnPI7gPvWKesTopu8imcdtvTY53sk+mXaFIH2z/qy+zaPuWxH5y+VduqCP4oFtsDyh37
fFr+arxNcXpqj82O87+aauK/qbz53l9ODl6bH8yO5d/9iC7zoHsO2t3s+hDFyWXKPXCnGGHgVPP8
kaNCbk7tJq5WUbiNzg/+LGk/N+fpebZOuiqbrqIo6ZBOen6G4mN82bCeiM/dr2oDu15wAes06e6C
uZd8LopJ4K2mTbd457E8+ZBfj9mPajthxeKhWt1U0QY7CTd0ybVbnN6U1+ORTa7Yiy/Lqmla3G/J
DNEpiDr72TRlnL8tpy31NpMk3K6i4FC1j9X0Opkh2vYO/rMb7/waHL402SH7errsi2KdhIdLs2xm
Gf2dIahv/Dhh96nmHLrKL+fMqhd0ztdJnVJ7lR8TzvKPG+49CfaTaY0UKTxXNxHSgHcnQMK7mW7S
YrqOTjv/zGZB0v5lf/C0v3anu2QSx+kqZJerWAen2Y6t79MpfWzm57x4yPNpmKybxFtsV1V9LKI3
3TbMdizN4g2w3x2C+SrfV9crgzydndFZ37bpfZV5e7TQt1310cvqwFu+hoDoWNTdbVhO54d1V7b7
4GOZoN17Gx23exRQgzJA9Wly3u9vQooJPmZhV0TLSYWJ0ef/dJt2Mr0GZf3UTDeLx2i2qJ+jLE6L
900Y1uWbaJPPP3f1Be5xUqN1AlgvJB0rwuZZtO8FR/I6OqDgfN2BLR7y7G5b/J00W++xSXz2g5OK
jZgiY4u1211XZXRCuRa12gva03FwG56uP5JNVz4y7P5TeDjuV7trsXiOZkisy3MOXcsg+VG8mf6I
ttHpazQ/M6tmm+ohuezK+2yCqlx3yY93yWw2ecQKoFg1YbBbe9PD+T46J827pNvMPlSXtn3y8mj+
mO8vMaL3S6xLwJ+TtEUoU/6czLzdenJk8iga79a/Hi9v6g7WIN9ufnnJfrfkTnO0/iefiyCEqAV7
7025z87r3WSR8PcWC0TtCX82WHysMlQokpxFtbdja8UrgXqp4UTR+ficV0Vxc/XzD8dL9lfp19cv
XkzBPnkn8xSLsph2JHUcr/LO+5Ef2QqrtueakwSkxyO9Yu+c3gVNDoRkVfuUHLFAy3122r3FoV7l
u/PXZs/MWEnvC5j4Cd+esE4OK6aGgBP8OglMqyl79Lsr+wSnXXGTl4fyln17duGP8a8ouYKqPuKA
cs/2WTLvWAgk+WnZHA+oomwSyFYeNTdVU7DafI35VXpdLJN4HywnfgD0t2zpJzGaAFEdHlaJx0ab
VwhWdiz59yghVYfL166un9tN8g/UrH7jbc9fk/2pfKy8Jl9lDBoZEC5oYyRZ6D6GeBdCf2SUF+B4
KCexWZIhUggATuzuykdvkqC9vaDpuWAj380/liH/tYIHWAYbeMeOca4WZzYO2sVi1ZxyrX7izyVH
16+ChvGvAtQ1GUrYhTrSRZn72btggb1fdu5ylDnhtLyw/RG2F9R7Z/PDqsjmu7vg2Pl33gE7Z79C
CBDzA1C1AxQuGBkmKReRHVCiOtXX+4ilDGztNV/lAaLrssausMqwf+lpnndpoY5t+8PLz4zAFd1R
p4+H8fY6uTC+fov5SZp89zqGGBXB410Q70/gXw1aXZLtutptz1jiROmDF213y8k1Zku8vYCioVTS
Q4a4TGZYdidN9szJmuygXvnFVXo8rKt0/jEKg26K4uGxXjUJ20ZJsIeCbpofeZic7xnr4010zdIP
ZV4gMcrz+KEq9nDLG3/7R3qM4sdpuD+vvOukXAbTruMPhjG2kxPyVdNJuk7SSXSbxRq/BeqK9Slu
bo7lxF+2u/yLHyQxqmpC4grhlSShXU5LugXcob/RTlkou8sdiJNDU+otP7vuFH5Jn8sQOAkWQqPz
6fCuDJDOlhtM76LJDF5LtnnRrk3v2PnyV3kCe5eei2XD2UD5dt6svRNYEiVo1HEoIwqYzAUsPoEc
P0HuMsXXzMRMsW3QNMVPpvNf3hkEtbGaTv/hv4J5i/L60EQsoAI0Dy8Asxn+hYL6fYcCZnwGrY5s
82Ub4Cw68Q/L/QLSsqm9NdwEQrtz90/SKtlpATnwI4wKL1l57yCrWUw+y+wpujbAuA9oJ7tjtvT3
7DtWYfejbBDxVX6NZkhxBBWSGEjfZc9JN73csZyEAnbV6ck7TNhwD8PtY3NtvdsqD38hfzsgod1F
a+4nYIKfnbAQ6uLo3SQv6+d+AlyU+x9wNell6R1k2rhNn/MO+lMGERtGTeytvOxy/KPZHLkK0g+5
g6E4Am5+x7+p/cvxTZ1O//Fnu+yrd53f563gfVIG61DqZ3l6wE7osPlMogsG/uQh4z9ZQAXVPP7l
J7NuGTYYEORnUNFvRe/KAKswDn1OFnAbF8QY+ZnfzdLCfyr90+5jGKbH23ayjX4ek/n3zTzLl03S
lnPUMSYdCl7AdxNHxT1c2vENSAI16WJ24DYhNm3JGYm97HMSL2XVEUdvg6CL7ssA7dwmjxBrUtT3
pAPKknITIbMQvGWQQ3+PWKUugKQuw7rYOyErnTQQoQ0qDNGs/bNO2bcqsvPpqSpQWchCamZMDqum
3v0s09q7DS70qD61yyTdfD55DT0O0GaoT+fygw8yrYopxc+mu3J97SbsQJy23Q+MTCB5iyBNQIrZ
hn3l2Z5z3LfMM+hvor4343cH1Z7ZMgMPyuuJy3cOKZoBxzp7my0ui78j5EsP7l8Gx8m3akbz4edY
OBR1+WfQgMrFtIzWeaSdtpKdtrqU4k0qdQvo6Zto1vn3abqf3MbpPOLszY30k5g0oqA4avavtqvk
GmAmk8iEsNrl8zcY4TE/HBbdFktZr3wM6xpjQv9SPnabePuuy7fhTT0/+U9+tr3+kV6u05tdfWzv
gupAd1FHZAPwulv5Qv98050PSzBu/siudrQOym7zXGXMv5jkzD44DCnr9vQUYRv0VzcFuoorU36W
XprbumJJVSBdW/lYi7/VkRaTGiam3lT8wTTZdX+leRt9QGPlh1/tF++rM7iWFTAixSwJ7sPzuYWQ
7X8yd/jPWQrB93OGp07bzTM/bMMC6erdniZ5cvuf02FxOjISzVPlpXRwshfyze//U5zD4xyUa56S
qt0AjJdqFWRMd/Wc/+5vmVj+E562KA9EYf0kOQTzcTVFVfvAj+b0X84+IxrE2Z4uXASz2b7L4+J9
NMOWOZ/Q8hqiiZLKdFk36XmdQc5v4Mf/+Q83pc3gXjsKFTFumMtXyYZ/HHTzy1042VzzJf/S456Q
kY9EagYF7s7s+ImZrLZYRwUBRyBFYfH+GG2rf47eBsnizN/dsey+/tGkO+9NFEJSoZBfqwnzYRNs
t6sCxa4kBMeD2dV/qi6Lj01hGxboO3F+ybKMSJXV2hfIrl/CvArWbnNj4qOAWJ728UMopZZNXM6W
eXhafMzO2znCFaB90naXu2wfJzeTBAypp0y9UZyzmVUi8OwS1KbPydtocige/5Mt0ma/2B+aJ2Yr
2Q5EMVKVXb7M5pvTvxZYrPxZ0bPyv7AQu5y2K9aP7rJNSd+GrTX8Jh7AY0IC2KMP3m7+aKk2+937
a9eLCRAISHaQej+q/eE9YgKTGFAAfnMPATAgfUYSjuF4JOTg5aEUwsud+EVmKxCX/IgacBE1uHgT
UKAgrDRh0T7Gy2qOUYoTSZAOj0kl3KYE4gZyEUaZ9X7V1hI7kaqaoIKt34bfEuCa32mJ2BCpwhpy
NEhDrBxcqyfvWI0d5g8kC9P17v1YhCrQrggBDdynG7hyK7EUZBpeB3UgNWOxWe0/X2A0v5PQDmo3
4RWRZqiQt0h53F4QlQbxH+oGw8GHHgxprKbe3SAiYkDdLpBMjF0nXWPL89H1nGgyyi2rZRV+pTh3
02wwhUGNSkRNjbh5JzymUBLyuK7gIG9tMKntw5Ps2eK2i9vjoblD0pEX98fw0l8sTE9km0NZNpZu
WPnqH+TKQBV9I7Z3Q3dmuaDrhLIQyv8kdbmoh1S4do0RnuAK0ExcehIRQK90WE/T6TACJ9KyWpXW
HUZhn+ZaFswK74q0fr8p/iaVheGqoyU2RUMuG34iyqPkYFRkiTQU+HjIbY/5bXyClu2u7xoUt28t
O9HZ96P2yl3rzPWOmIe7MrypM0Hho6owkoUrs3D1a/bJO5OJQSEMUpl0OhDO4vFYn0L2cKY75hWU
homifIsaXQLx95/u+A3KtieY7VwVtJwAh5B07jJNHhbzSFJ3nr67+PLj4b07OJyyKHT4Q+yQ2t++
QvQCWGRroFvDbbrZzdXz3xGkApzLxrsOG9Lvdt9lrQHDP/4j/ONDoFrv7M0tgdVOdkp0+Rgnkht5
UINd63pPsea+PvObS6z1FpoEZSIj4YTIVt3K5HtMakXzKVIE5VBTeEBta2DTuuPSrEpKyWFDZR2r
Yjs2mmST5XZw0jd7dIQGpSdJtiXqJpZn4j7x0D8LMQ+/EjCyB2DCM6YhihIsL+GUgGvpBXB0xMbK
Btk6idv/Z5YtnPqhLxm2JKgWuSGoyit2uRqMfRsuL9H2USmGTR4IKp8yk7WRNlc/kyRJN+9BkwK8
HIOLgYYQ6Z2RnF7nN/Gs+UtpXRXYUx2X7D+JhrqjAXjTQlxajmufXoF+ifulICEeUlg3bI3D6JPO
EqhYXc2ot6sccjgcYE+YJSK1OuFGAtdNOsTki2U1EX2LLuDg0HQ8mpx4kcRmoWDmyKAlkQsHaWVS
FOeFQSmdMrgbK01B3Tp6sJEjtTJwQycvKaVEHgt0B7pjH6xhiocOPQBz/B8ix/gSo2srR0Uxslik
9U2miYRtzvMPswLehqx5yKks6m51vv5ZpiycrSHE0RnWSh9ZOLN18IkkltvmSfPbBpubyYgng7nW
FD4tpGLmIcISU3wfatdIusx0iTw81jdrkYU0a9E0m5WcS0kWw1aW+2PWVMKsTdquNLA3BPnX9iU1
TDYcveoIOMjAxArdsAyGKnI3yDTZupJZJY8E+c6jqOGzyJentj8n3ja7xqg+PRiLQR0H2bAb5vbE
VKR7hMzDKQVjYB/ltq5cdf0hzVTKo012XvQJffntLS0fd9iscCuTQtRIV748g2KkjQUhtslgpNJc
Rx4ZFnsYR/PYONvI47cnjx0TQQpLZ65m8vDo7vl7GYP+VhT1hEMWYFcPvQKB2+sQvaNNxFrLKiam
17TrhTmgzWqQmydJi1/0yp1ijOvOpyp+aoeKYOCU/zk5OtMhfjFBDBSusoDPbPGrrKH1ZZl8UfCA
7NZl66l3dUgOrBrEyrR0t7krfrFvLEuZawwjglDPWUeQhB0qTup6fNlYRsQyqCGyRZU0iBlZcDaf
ivoWITf+aIfYTptXVqFYghFlKDZoIXtTDKGdgSBuxAi/FD9onLG2U/GIcbR5pipt58zZ6aAi2QRz
DoCodNytKnMPSVBlu3Sbd88yQGr3xfKUwRhkMNkx87Nh6u7osQNTIfoaRgIdzipnh8hZirB9RznU
iQsY4Am2rV58REl4TyH4DCcNRefl5Qb10rXOtiGKbltqaX7zzWM3IToOlqGQqoBuFRHPox/IEUMD
P+Ngdnv9vtk2OomUcHOtGPO/2OYGsA3uxoWK9eb4w0lLE+wTj8rmZ8Oa0GYLxSNazotHs6BLhWsP
OWgH27HA2As6S+dYuhr/skuxHUBNwxv0Ol7N4dkVrUZsUbhB098K5S3S3P7MZoN7XKqkafaYn5bR
GkL4HD32iUsI4TyWzPyMuoXb8NunJpsKQbJ0QRIUP/J3qFS4YR6rJbcVbB7KGEu18txM+a9UfBIJ
AOBag6w+Pvt2TKkYM2oGnzAePN35Pt457oNJQjDv3+a7Nel7pY1hZxgLqqu7x6cJHntEAB3cTYC2
u0wWB6TuEHEDV2ogTvW4I5xV6IDjgCx4YeGGadZ6ZRngFX/f7pAl1FCK1UYF1gtSWx1jW6xuCrUW
vVIddX0RChsiOxd1Fad56hyyks9p+mfhfnnoUDwZKIsyNZ/GvhJeTbmSx9Eec8lNIkUkb2bscC73
x/68e6swv16+kkaEQaeElJxPhfBl0Ix2J/tUbI6yXLZd+J6uKIOKdjk5T+62yUX7xk5YhaZOokTf
LIZchPW5zMyHKQlDGO3aO/04NtmVCGWYnMUtp5WwS08kLo9t6eOJPIlZX+3fc3bRCnuRyQP5eUq/
RRaizXtce5gu8eAS+NrOTFv93LVX7hAZvPoF+YRDWQc9Q/VUOjNSIuqCNZenc7SQO0HCkIP/bZjR
QwoKd6IYDmYIGh8Bmwe4wwyhiiRrQECOoSJcg+d+NJ4ydfqOQ62KY0xsxIOtFCUdVijAtdjfvd1F
zB5pyZUcLopw5OHi5cbS8QjqAK3XQfh5rGZlovJaC1n6hfvffbQOqmf0UcSZftpzqG4yLE8G+Qod
0wxGeq0GGDf13cZz5qZJ6iSor7kfXz5hnYdu0Z7F1bubQYik10LbbBRsII6nPy9/UqK1uu8wUZaM
b0tmWYAnQmxAna2t+xjsBQhXspdTclCYIgBFKgAOF0AbQRB/9/3sLet4xo6K+21DwfpsP+UV07qU
WjSAzAw2mAYhl+Jvrk1xVNXgwykYOupMMsYq20fL3fxvIvkwWuLsRZ3VXLDbvABLP3YXLPp0OSrJ
I2/fM++9vixJrpf57XH3wpXoD3Dd5CvmQQPHTI26vf69RTs8tkQg5S7+5Huxzv16/TCixGlw7N6J
gRzYWOImp+DBPl4NLLpquhYgP+uAOofm6fZ2srbCxgPFiKFZFD9WyPArud2ZIOLwihbkk/17+9Yh
y+ZD6wfP7genT3AQiPRk0cnDDZrs00gXhqMMIQiQhSBgl97Ogy0wUDAVWuZyuOtDvmyPuppitM/A
I7Mzp4+G6puO7TR23FwldWuG0UPJVg0uRdMGKYSiddSbBdDIEejw9/11I9Af+yaIDlB0BkOMaOhn
OerBj9O/WzgpgyEj4GAwhEePrcDwARP1ZhkjnNIanYwz9FjFG/W6kWIBCCaZlWquIBugSNwdCvZ3
aE7DWSHj79avekGg6lv/6x3Q8CftD8v0TP/R9B9F3J3Bhc2SVlVx/oIkQP7fgZRpjirdnRJMFyqR
wVGFao7D3165kg8r/8JmIdYFfwCjqhPlaTtI2cDnNUIz4Dz8GZ7BFs5SjTGCnUHt0tJGFwxrDRKd
WyzT+a07GsEyUeFwzexQJsUTp6I8Nz31Bb2ap9SAA8YA7gAOYEkzFnpmLCLRMjdgAnoa353STiQl
OCi2tiu1m9/MNUM785NQR4znu+DxkC3Wp9jnKEE2trSG7mHEAYfxQoIHx74bxNinuUZriOWTqYIf
BfcB8YLAUZTIXPr2ZeZzcnvEEzZRkIXHahwrctBnuSnGZhw8tmh7EaKRi1Bcy26uFWhF4dIeCwF8
+bRGDoDuUMXpAhutA740eziaDWQJvRwkqUeYX/OyUMeDCdccebSwIT1zbfvqsJYRFA0g80IbxsuD
1y/ztORD+YMav6uxA9c5HmZMaa6Rv3F9YzvIZw+15DX8rvsGAvEIvp3HXHFv3gYUctYWNNaaj4dO
k9ZwyeirO3Xb0XLpjGKMj0k+uCF0ceVSv7rF6AilrTV9AHNtAxPjMPqCbTbXi9qkoOqhYegm8xqA
Hy9XgG97rk2UbzBkgDZW4g9ViZu/rWVqKP3i5JgvdGZ5PrDIHEwoaB6zhc61FORjyqGS1Xk0mWTR
Tdn2mCE3KMdTblnbDWraVGpYBj7h51EKp8c87VbhP3hrU2YWAkVLzk4y/HNX7ol4k11q3YSSgpnA
MuMO+UlA4cHc4XowqWkoav0YgjhCgocmGuLiyRsOSPAbLhF4RR4jzoQoI/IPFxoewpuJCJF1Dr1X
SsRPj+moShlO2eunOzcS1mdlgfwq9ZBffo5U40USXDVp666d7z9cEN0gAqWB9lFv92VEBT8eczfz
dLltj+K6MUnpgznGQsNjwi9ne3KB7cXqd1Yvr/tbxopHx/415+iNWUQJLKwOXPNYYfjNo/S/fdgf
6Di4h+FWZa0McpiSK4QaVTW/t5Jw7Rfh6U8O7XOOs/V36UcbpaUuYu3c0LFIVHnhnr5TDXG4Nu3j
8inoqs7BRw/lGgfzGs3hBwPuDPE4fLTA/Nwu86sMVsnkL2ujQM5nWdBEZ11TZbZ86BurosHGiLqs
xhdPy+log2o9HoQRuCZK0BkP4EbynuJoglWDa2NJH6LErRMM8wwFmY/Bdeg6LqTU8H6gSj0V6KkR
i5mB5cYzPoAYfnN7qBNLwzIdUkSR8PMgcNuLJYxoF+ldenw2yogrshh10UOp+wV9kUsvCz+Kkjmq
lntuReBaJaqk9vzMH7jZtyodC0P9BJrL+g4/zdGRNdTGdIOrdrgZySaKiNvRKKnvcAAXT6STJRBk
zVa0M/RTQnuMbql6TviMObsUI9XmCgFUm2SdpuelHRpMjZLjXL7pjLqBidHB4cMYk/m+lOalFXOj
Izn7ohxfbATSqGHvulMsRBB76qeTzZy9mGE/LsBvrojEtOZoPmjLkyxcmpQNnuFKQ2aB8UMTSU/G
GTwDaGDaHj4dnBNDgLljjEzNYX80LYgu2SIKT/x94im/tXJsm3kgHNAtnRFgAEoNRBBE080FXvGD
FmADfuGEQ05QAcyU6RqoYdgB+DPPOgpDSvQFf5Ct6VBBriPkG3MODUSbD3W6Z+l7jxSUCvMM5Y8q
rUQrK9QukFYOcgQRYyYepeYUZhFfI6nlxX8g0HqFqyO51W3HUuLOvl6nbm1iIXRPOpF8yO7ZTdfQ
YGNPhzElkhKskNHFEx2Gm9Sm1xU3yRBUXcOpGstD883FQy3m4mnbm7ATSWFEQH3cfu6CuDB4jKKN
mpEF0okyOMNikpLAhrwnio5easjTNzWsEi8ojgbeuUZ6+EScqSg7yGEwx9FZTaR4sTI0YsUmaAzf
iwGs+F93wGcVvZUmraOD5fzDzhlT6hLMBP2xhwGtxII54R8BQqzmUzRfJX/jBfgUwPk3/DEH0iGL
BhRmmzJ4qDqWUrq/Qkd6gt/9AvgVAo7IJxbP6MSLOx6VZfTIP9xMnWlZz1Qa1tMgt2ihITROTJWW
LJRrLcPV0998p6Y6immRIAynar5t/TdF1jjOxtENUqMo+DXYMASviEp/OK9IrMNjxVs59l1WghOM
kV0lhy5fFpeCE6no2GAhq7yMySkG+FE8G1lWeIxy8a7x3yWT+RP5RdccH6kfQA+hTIyBgoxR7OeF
nvCSQe18WRjSAQJ6iHeg/uIYxGtM6uqvqn1Qa/uc8l44O/p8lRxy7CdHSYn5Ow/IZ/gHfRM3dLmL
fgL/WizlsTPWswpwxWxVOfuaDkWVaEBUYB5/0kRvePFhz/HTttIC3zBijHFLL7MGEnASPlJB1yuV
BBqm4iOoanwoBj8usWIbAtmqzzusNkCB1DXLWmY5KMaSmztWTwH41SymcD7wNU9RuhbqHmFEXlED
2kVSax2e6mqCkoGmM27pcVU4fp02WT1qumuiINcRPMJthM1Vn4OOvdTfJwDK78vYxCKCPATJ5aaP
cLb9mR5+Bgtxwxp2Mlfb+T3HmlacWd4z7ppzLK44/jE/NStmEeGNq4jmeCGACLfr5MI0RmkPMPcY
c1s2IkVZdZeQYJ+MAqvL3tEBDrG3zKTFM/wq9XFgn9EOjO6Nh7YpJOoy3fpCjtHF4wAAo3D1DKuK
1fbpMv1ceglWwE7MzP1Nc05w8eOTt9wdz8LjsdlliZXRABSUq4YjEdHLpcJWE1CQ7F33PEgur//A
RhEzjjrjuqQO0m594HJy2G8svhVEJdirUq7VRrPxjK51J0cvf/vCVRuodzLDHEaEdPxVB8fmxR0f
0jNMDMQ4a/hleWeG8UwBRMf1jxPqsW71ZYBVXmbg4J/kY5wpCQ+5rQymI+PCCUG6piLcGoK5AmM7
M7yjUB0SQr+sUiy51rrbggBQUi68NDmtoLEIPEw/uJRlfs1GqMZwyHAjM3Y+bSMa2S0e7TEPamgm
ljAxhLkwkibiDbhbhSD7QDghwYUVYEVSDNH4rbAxqbu7T1WG64zjAFW79vzGVCQcH6+DsZVKgn/x
/tG0OZwERia6ok1HBoWR0sNxPuGkviWAKD3al7SHrLKi5aW5Wee2qv9MGXG45hmLtfb3x/9Yz5zo
Grbq+LM+s8nefLJC+AMUTV0UyHjzKw004BrwWJSEqn3zXCMJJbO54bF8r5LcQ2+kEKt+bp1gFQQO
56vJL4YnvK/rNWoL408WF+MWTCLab5PkPhFfywOKvHi+aaZywRYDYuCBqEifV1Otbk9By9XNq3/D
QBBr86ulFGGaSGVf05ERotEljkmUdJYBJCWNLsoAy/hoFpwh69C8+rZNb65faTrfuDyal3iBECwQ
8YwIxQgePmZTsWAaw3LD3Yao6HBXQvm2bO413bLmi44cUeC2nhCb2RarztkZ2RTWTL1/8SmYJ196
q3yMCZhGF5/yNPz4slVgfBCuZvh+4SHxHr0xNsb6N/Zb4RoO9V/7hj9FVdwZ53igRrj0y1zDe+sd
fnrnmDlHTyv9nL4eVxWl2ajj6iTDl/0jUmErnHNqFTUP4kc6knIjRXbrdkht9YYrU3frCQJG/M70
fVhP0YmXUBrgWCnL79gxmcm7FZ2t/0wsJ1bPMT8u0lost78yT+MxQI1WfsaevVr8GfAAiK41Kl8z
Wp9QzWnDLRa5iOMp1TnDm4R4j/Mvx+ZbrwXCt4WOLh4pmYgiSbMYCmLCUpOUGnQYQOBqRTuTvJRy
bD0tBtgYOXO5f+N2j7b+LM8eeqyHEFGwARyl6vAH/gLfone/73XqBxDl9tlxqcVcwvGba12Qij/5
aZ81tNd9o3XakehbRVK3JyoTc6tJrZhNpH2qfhico5ri4tt+R7+vqT/R1Jr02xEQwyDvP1zm+hvW
Ilz7kSIor5hs+8HuL3LwAtt1VwQnTq/IjY+Nzmt3HJmxyU6fUVhISD9ETlOAz2hObwahS30K7+aX
CycK9cdUEDOrg+UsWjvUFzNkQDmCpkJewcT4iafvzeCxfuRYVPQYbF1i3Q+yGkv1G08OXTIsxmN+
80DMzQNeG8ttaG4Ibi6Yfto/HLCuq96m0eOJkyaCh3TZ5mJWbV7AtQeCP3o0E7j1JJMBHhIPUjdL
Yu2gDmsZLcBv9MU7Rfd5feftQKL4bja72b9/EUg6Fh5SqoNXxhyWT59s6VAg332HWToYJRv7Taqx
0+YhqXlwyTmcjMiX4w6doxpNDOykx3SH8WCitCxKuo4na+Qlsa5YI7UKgvsSg8M5yOMQMbEzGtY4
HSLFaR98QCdxrR24x+stln38tAmzhZhgJxkm4jUvB89lbJd1HldjTI7xGDyV4Lo2utDsKvqlU5O8
8rLO3Y6s40LFdwNnBjvMAWRlZUY+Bg/WU7tdjBtPvT5M3vOWegavsW46TfV8MtlZTmWexp95OVjk
3cbwBJXEqPQD0GWCp0JHiw3ANWmwGuVlME8sHprj4JwS+papsexkGpo3slnTCj/P8/Vh+rOLQ7aZ
80+ONBid6jeQIGAUJzVAfgfwKdfJmnDxA6gnBI9EyOcep9iNF74FRvJFoxEakRykZDHQDSMaRkXx
j0TVPD3hgmoYqRO9hjo6Kai5tAvPYXKTuR1Voxo2q9ouqgbIlusDYyT2qFc8pBZ7qIiCJQalQBod
zcv3NH/oBhwgXVVnWGrhIyp6t8Ui1XGt5vbMIh/WJw60hbbxSecshE/ronWXmpn6HFWneiLVlIUy
adhphw073XMq5GQdJ7bZ7Ntl8oWUlmt0zTMUbKU6Ngf22abB3v1BaWoU6wTy0MjgLtpIMxEvrqKG
6Q7lPz5pMsWaq3Y6FY3+97gNUY2gUw+1X8AnHnvsd7Bbxp6ZdLTcUeAcdCmuwrYmwfVBFd1mQ5vW
NCFybpLqM2W4F/7AfEzUFIL5IjZrvRaT/t8RVtH+Ow2w2s1VYsfKABue3S2hFMbvDBxMk3Kriltx
vyCX48sIjDKmbDebCNcW6Kq9L7Gfs4QN6wJ8xRm7x3a25xRHx3oHGDKZj0geIesgyNGadXbM32y1
+TUOmPlHF4/YbMfV4/JILyI/OYpNadAcXLD8v+kWIZAWXPNECYA1cwSIgNdkyKggxIhAo0eOemvD
iYJFefarKl0b4cQl5fbbfiNZKetW5UAGwLUUbCAjc9JFZoOei1uvA+hOHogJcVmuMm85T2/z6/WH
F7EydnJ9J8eDhjEI9LcfY3rK3UbS+7AAXHm+Sd2LbDaquAtWcFu01kQExb25nyoGb8ymS8f9yeP0
cnoWO0UeIw94dGNO2XKDQRU7LtdBg5qhwlAbowy+aHYpb9l6/+SSOc+0Df0azO1/KaPazwlc2MWr
CWyOcIGbjkuwKgV4YuSJ8653zeVGLSaVsqUPTrxrQKpGuvx4LF6D6Jqnz1cCVoMKxHAcbWGJuYJT
OzDKP3BHKp9s9OqaHp4W7UOwm0FqUKvpZw08Uv1zw51Io6b9kyCyaXSUKtk+W8Brl3gerclUgWud
8/xsvyTeV85UcNs3v3Nglv81IrCIYvolI2sqYoUXDkJtj9dBt7EjQKMBpGZsA2LBdrpunnjvix/H
QLMxJdkkiKf6Nlmja2VBuMmC25CQNyURZ9VY0c495vP7y+HTKBQDwx3Lo/pAGlAEH3wKnpfH5I/G
t2Sb4BGeBdwg3oSjRDBDgh86zXVStOvDNn8QVpGOY4O0bUvaKgq4VcVYIUJm/l/Jz9PHNI4eKcvH
qkPHrIfV4l5v0ocpZ3J2kbLSRNJYlbiS/PT8ltJr0ydqC+2AUq5XNn9ahVQGQ1VnyfK0nz8Tpka6
Xdaaw/P5sIcpPdwu7rNcx4pr5mfuK8pVka/dLTeDHIYIZnke5kmmxnSR3qTNyr4zNEFsxjTXSXHI
wJ4VCfDUZ05eBijxkpcHT5HEZoEiwsJQ0ilaRzNxraWTZjkpdcEkqXk6cIry7Vsffuc2Z4LjGntk
pSGyxcuwa6CHDvqFs5hRPss9sDVqhKsbl2GVrAUeSv/fgcrIqf0/0s6uS21cadv/5TnerGWwjc3B
c9JJJ+lO0p3ufEwmJ6xMZo8BAwYMGPj1z3VX2YLu5J398a7lVsuyJAvrVqlUKlWBORKFkE6QQYQm
X15Usb3rHafIUDyvhw5e4uT1kEgoTSGgpr6ncdyEJocIuWmZt68VDEr6t6PHIfPVDQejaXIYNURO
m6v+RMy/pO3888vfGhAEOSfOt/aQ1/l3Fzzs62u30T46oQvMyNN9PkmtaAUp3maKkNLG7Vd4Bl5K
IiGZ2wlk9Fru3dpDQ7/6we5IgPK94rZ3w3+BxURlApmDB/6FiKzo+XNuPAmwtcehXJwn1sdMUISm
thHAQ8so7b+KSIjDDk4NgwGJGTvXT78KglcmuP09X8991lGZf1v6m6tz8spPtzv/TybuiHPZxEsR
LgGft/O6cytNl8SOZ5nxtdbQu05PsEipXu6wsM3mxOm2v7iGAjrUAgi4xQOlzQhMDc0CxW+fTywp
mRrnwxNRyQsWiNtLYu2rCRcUdbOL18PEhYDA9SuZG1VHxwhKNNOdRfBpSTOVzT2E/sIQ2rqcVzrT
Y5T8h094eR/HHp3e/5kfpMb8+2lZnl6syukDNcucbvsaSbxyaBa3zm/SSpuAy+wmtLBcHT5P8w/D
6USK6S2XCPZ3+O4Zn27zHM1tY1b9qVQWqA8umR+YbKf3CJSy6mtqJdHsNMWzoo+lb5uBc6goac0C
20+YpDPhDk/0mv7yj3qlSVg5uxnbv4gU3uEk+A5+790wjq+4dEZA99IkZaWIqcu2q40+5ctc8oH6
9+F+9rjb3rIU5VYI7JlMFpjJ8vJk8NArd/dFv9vJIgf5ypltxDmp86RabhCIgqRGZpuN5nmVhE8J
m6+6yc8TL0XoczIpLi5VxBboLAfCJo6TVisnJQpYAX9GZlVlKOE3+2fQGbJWAFtjSIWcvELNYxx9
96Y7iowBpQyP5YrHyTgl9WtAGEvtdD99m0W/M2qMQNqvkUVRz8GriRD6UNUtwhG/IbyMMIyLA8at
u6EcHnuKh4GDIDcZ2r2afZzcrjEpuMPEl/1cModP6PVgJutreJtRCe6cUHtyoCIe4VE5BaYjzGtb
O6G10guDsGR4Hm7Sq8lq05LhZsY3bFaTe6yMPHROaikl0rVLb1bx7/EIkzZ0tSmT0zg2QNmR23dI
4ct7uz0EA+QhTugXlXFrzVavWnaJM1QNl6yuejohP9xD/wKeOXwNIlzUJ1GWvy68i1vtG3LvOKMo
Xc+4CrjxCCjIBjeTNcZNeH2HHUdQwC8RXnS55uFzUDWwCaH/xDaEJaUAzzykiahM3XFPzC/vcwm4
HAaEniQOg4x+Iw5OX95K0Y1EeOAphKSwBuqeE9Hmn+chFHe5mc8fVuJYueyTeyV6CfafpL8ZGuVS
O8yzSwToUrUnv6lDf3TAqhuek7T2JAPfzAdZ+FokHk7XSJ6se6zaBAgYT3M2KmqtsYBfpB8ctjRp
lP/6rsE89R1MQmZBHkpRRlbimQ35QYS6Wk8n1eGv0+7lej/HK3e7tyY2pbO26+zB5TFDsQPQb2oO
TILzr35A2rctXU7iYZCNEPGUINrxiJ3Th9Hg4V/YpiTmNROR7XqSw+YmBVyAToSLdnjoYhfmFI90
NbaHIb0IoQmmjAngC/ASfkTvdyiW/xhCXik9I76ZfyVl2LOaPr39GONd6OK7kcU/GGJmTvFmTJRw
NM7DUcqLE9Ib3u3ev4R0GCEm3caDlxqK3Hsf3oF6qn3Su9Hm9cfQGr3TOpRQcCWn13ddx/Lhil1V
1QayucjcUi0axQgVOjvq7Y3y2Y10PeoGHxUSjxcvt8uBjsZRn4dG3Xja6kST7vIMIoCKF/pYqQdn
BUVoBmRChARFNWoJBMBfSGgqMH5HPUT8dR4xQIcm8Ht4CKY95NM6yrs+4b9/d+8W4vpK3sdPI4YC
wMhzNoYJa76lquGCTTQ+nXhgUFVz4Nytwucp3RqM16ng3NhKq5AUb8O5wue1/fDVANkc+eny3Z+M
oiWKg37cnqZWOBxlxK6vZuPd280aJ9bdjjgRqoZ3TbHLJheQRvb4NFIIHq6jN8fD9NY8IvPdtLY1
t9qUEtocJqtNjQXBKwQ8u84JU6/qFlBxeb2xZaD9HH1VkQnAnr/TL+Pd/hND6B0m11r9/Mj6M7vz
PiXkrXKpXC4x3DjeNVfjBKuymJn9M0fhSZOaTZIOaapRdsLhq9VVpw3FPdhwwHicandlv7jCHhFR
yoqN5x8X1XXRcgaXaMj2TIR+8Q4R2cAkAVGh1jcpDpN7biLuwYilhmci59DyZpy8w+2esnlJXugr
A586TVeu1bWbTFavN6V4dzmh6BYTeoHxuky2aoXO5Essq508z6StB9MhRvhqvK7ltDXBuaSJulTe
ViCEHgk/x26lyxTkX8RNxBrYQ+zK/9C7eKB6v2Fh00TRFZof2uvwO3vlVaG1AlFV68Ixj53VChn4
EB2lXjTK4zSKiDdNag8tF04CHeth+7xTNVSJHj4ideCEuZbbMI9ShMuxoPMAfkPnEiHkgXd0Vbyt
T7+FFMeWNo9QpIdT44GPHPGV3PCcwVFM7CaUIuLP9D6X35I1TMXzzeIq3XAmhiNy1KsHEBGqclKi
83+zweh9vsr/5GUMnc+L/foBZzDXkGiNRQpQv+348d9HJxHRelXxTWp7/os00VT7G8weJguskDYz
HCTpOIEpRiWD6LbAdLP9fP+lhNwG4sC7vQWqms9JP+nbqn/sm3NvHa3VVYh7Z9rqyrEaQN9FYA+V
if0yvj7dT1u9P/W9WmpPtGNeyc4bxT0GlphcdC1huGg2I5dbIh4XbdFNxaY4q3YdQPHHl5k8t4e8
0r8CtxdckmfnIckh9IxOK8jg6fXBtMQ8H0kiGV41oT4tWsjEdEZk87Cpl63sh68cJhGfQTqdKugo
DxWa8YfupB5VkUbosBHLQbXezm6b2N/rzdSrw5kiINGbXfU+WJUI7Hijv719tXM80odzWs2biETf
BEs1pmP/lhIByJGCN7Jjl1RL12rKEbeK+J+x2dCWtiqpLMwGHml/kcnBNs317NiYeO74evnP0Dix
XjaPym6N5mGbjf0xFuFv/Z28jkjMCt9r7n4MMyUJmshhF33ahN9zgy6B7+TR5vhq23Khzjw6/+ib
dMhFWGGQq1VfKfZ2QJZ30jgZwNI73aWmTeveBEJngK0tFojvPETR6y12f3nsjSZ0psMLwFNzq7hQ
wzrbTHER0m6XtZ3Z1s6ck36bbTCGVsucoP8+D/Mcw5CIzSc/sg+zXvqZinWNMQtNy6mXX0KIUsW1
PyKzN4zbll22X+/VpePbbIIdbDe81/SH72R1RG1AZGobnpbZox7StBVuQq+Wpx12TE190ZtdNVic
X2MikVv/gUTmQ/zXzN5VGKOr+vjCQQcJH+vs3KINKWOFxLLiW4PfKYqkq/cv68Hpe7PB5ERnT0/+
KPhqdS95yz+qpA5vPC3RtxzALSWPKQc0MA4jRcD0lmRdh87iHqXQh8Ps9jWaipWb/CMDyc1fUfG+
rLAEaApSFduTNIRn4Zft6+ZqlX+W8UXy+Jsp2EKxbQlAGh3Kd9kE1SLtC1OBbKr7F9NrUOeR3V90
QqMI652hdp5Nov7LXooZ6tWPZ6/2JpJFF0LgvO7MAfoT6RtJz8+2F1po+9igfr3Sfgk77m2rh6du
g9u6VvC//Ene2m5XnTtP4DPL/EvoEHkgm+4TDICuWwNNYI5rM871rxuxSjGWVw0jRucBRMeV7XbQ
OiGTOTFkJSIBNOgmJrSeahs7yoqJLmz7P86m2BB2aHtIZiLUq9tB/qdoxwBj+lg7/yLqAv3ClvYG
RwjceREig3L1OhptH6y1fB6y9cbJNa9tjW3ySiSnvN5y8NiLekgBIrIqRTYZQ60hTHLBpF8zG8Ju
WJd0v8CbQYnu21y89bJa4uZzDa0RJ9iTZH2Vjg5nAkMOb6y3QN9Rv96JVrW9Gsywzdr73bN5qN+g
hgjAFyP/6bg+oBb8yrubEGoZ/VV/cQTQ770NVtnH8526mxebOdrzBpY3SMN0enpM2HAaTu7Vpm69
g+3yt1lz/E5h0pbx5H66TT/WoljdLgQR9e9+Vmr3y2mkPuczS2006JTtH/vz+l7+cngxA6OaVT+i
wqzM8tVJYGyc4uHVvL+8qVN2l1sbkRSeyVy+qd6QR12m3LCImA7Vm7JipJ9HY86aOQxKf41XnH/f
T3pfvHMU2nIphJSUnjL/wuWvK9kBLSIjfySgK71JcVeIpw1su3bEkgc0UUSUJEY1ISNPRhGJSdfD
9Ezy8R7nTNvrg2whVZz8Mk/JFOTW1GZy7DuzxPACRIryIFk8miMKsRkmVVCVfSzmN65FYuVMDfJb
jpPxa3YwsMflb6UJ9SrjCKUp5Lj+SZQOH72MWQQgu2nBuA6NnGzhuzrXGymULGb3+ocjBjx9tZqo
zMOYzeTunGCxNpXMnYtkouEJFbZxT/WQfQfqN83QhdTDwQ+r/Ney10cngIjZkT0QG47c++Kf4cKQ
nLGpr3467b5K1Z3upAt8oGsUBj6MiPNhrCYy9jvgw+qP0+MBy+a2Nnfmh+IBFsZd8SqUGid4YTNO
DaZLZMBIEGE2rz7MOLDqVXjhcZm8it56XG01NstDbs88ETe0lNA07o398JaLMmsMJN/GWx2pO+te
ndgW4ctkjf1IPXJ62dXkKeRoRwX1MUQIQYFffHo5fiejEe/kcT0/Gb9kVVDSazTKRhv4jrT88hdT
klyEvTUu6/jgRMOVsWthvpC8nPJORypOV/Vr/Nz3endlXN+o+NMx5x3moYqtyk/ZKP/TP7S/0Giq
SKvNQ/woOzNgLdXP1ZkCZIDTN9loJjuRXtSbFqe93/3bXobkXcbL1/iseXv5nnnvDWoMdiDDPhSb
sezI/jRz0CjfsvVXUIOIRjc18B7SM0wnRN9maOfwtR0zVg9P9emowvOp1RBe0SuNDQTgffGXdJly
JvuHTZbqo/HEw+Uy+ouYnuI10GOawLw6+pAKnM0ihSqpyQgo/7nzBI8w6vQdkGJphNEi+wWXP9fS
SCCbPNu3Tu25o4WQ3SW+D3mqf9KTpC3cXVRiOHsybwOGrL9/NVuerpb19tVhX77fjqsDg8iwwofC
z9TwvMXtjfGfRvX6Uv4hSOrQFh36N9PDn72Zjc83y6EgTkFRBxjsmw0n1H0Mem1iJvS+0w4+hAf+
rM1h7Abl21nAHGX66zV2NILHhz02PVKtAb0wtZ4G+DWg8SS0e/kdoVBfZ9jvUlYjIxILmA5BJ622
OchrIuTVhFSinRSlavXJq3iJh3qbFSGCC8u74RHL/6JKMb5jPLYfLV9Tj38FwnhlazNioKM3Z+zu
3l8a9ZeYSWe6kwwFYEkDIDU68i5Zg4mpFIJCvoNQsJyWn3r14kW8HfxGEmtfl113e6UmMb7wDeBC
iapgC74zAEWBnKnahRFemjg1JfJvt2fMoCbVTlXfHKyacZhTxcq6vRi3xwahbmka34tP4j/ae8yR
YiycFtQnXPn643iHw+knjglaE3kuZ2GDDfmfbcHzCZCvmEKAS1v4CbNe09ZDbSzOsZj03JVBkNLI
nJJXSpJMCHiFISRCjYS7YvNiXUXs8HK/+zzYWbpkhqZ66V+OkI/J9yJUl+HE2Lfuy0P1gcmUejyM
xsfvxMjmrZbDeHT0wjwQaAHfls9JyID2CE4VXm12R1nGAk37Y/lJ58rksTEeGN8kmxwSfiAq6EQA
nYvP3uw18g2NO+HRpgpCLvUBH4sYPSMEf3Opzc8ztERtl+4dRmi0oWbqGOJL8hP14y2iPVrqYc8E
x0yTK9MH7g6iuJ5DsU2/1a+rdSqzf37pS+J7fBt/yPIJbnOwHqovZcaR+FjSeDhhZkejDmWKV4PB
+lZeWbkPV4Zao9/wUzTkZj8GzYekkyTZeOX5ZohaFkQK/Uju9DGnhW3p8W2mzcM/lrt1njYxLs6E
gk7dJP/QJHf8RMOcYdAA6P1ISzFmKTUUHxTquE7D2nnH71It9h+Es7bPylpO4Ce3nASyk0E4AcAx
C6+DfeujhTEp8VPl2ufZAAdqnBnOU1MBoRaytYfo2+8plU8TObsdDNO0d1TiGw/XCh25cMx7qG6q
Dhxd3F5t8Y4pebRrXRr2uTejVWi/5NMGAafLyUF682maH94ek44I6WCadCOoVdLI+e6rCAY71hjI
gPag3qSyXaV6T0e/qmz8ZTp80Z+kLzFEwKfkoV9k4VYKoZ7aPqtwYL8aqTJPUE3Np06/thPxy3Qb
yRqJOlrGV5QGjH+pzcdJyg99P8bry9XggH+xoAHDT9NZtJ3sWjEQ416OfaaPPhKheQxDRyMht/JM
rlR3l02fqL2Tm3yZSQuoA8h0eXy1SD8aS74+vDyGlZ8mfCpSOR1RkvXdzQ/oqM3SEEgfkoxNZxmY
ICjAIKVhF1xDoBdOI7zOZ6GDjlDppu3Pe/2S2srhZfrqVCAAGr+PhmY7nF/FgoOvhks+/VKdJtNK
j6t1JkBN5heYWkgk9FfKsiw3FPFQ4CamFUTO8Vgnid4NUofvumtXVC8WeBzjgzJWfO3ov7QN17It
zYueTDPwSDTSrcHzeirnVf5bdZDwm8858DUmttYhmLApwIQNgZP8nn9O8DyTKTj4UzxrvZHyAoXI
ROgbACxURGOZcDE1/q3zVEqOcspvb/2Pc8tughegpPZF+AetCTyGUymJj0V0AzeBs6ALLkJEzC6f
HJ1Ck+IRQtJ9KhWTyg1OLpCMVtnLdb/VKKSh/iqPUHhWjzDpkl7zQ/I0eaSpSwxHHXbbh9m4+nHW
/uRXthvzvtuhacWIJRGRVsTK3E9PL/NH/vNyLbsOxS0kihutFU7R7isv5O5UjqDFJpomwRukZCPl
sxVCRqvcwz06exBuf+v2c3/3crpc3iT9gzhairShqLvd9ib3xLioMUSs+8X+Moy4eMSHQpwFP0Cc
FDGsWYFfPRgvE/Yj9fdNcf9SyxfSOqabYQ3I4Cyi/W7lB1XUYew1VBLHDLgb1fslo7JOZQ94j7Fv
+ht1G8MWMKM6mdvxPQk+PGoBy8m9eoAl4Y7NXXQQwImu/WsZlkgSRM2gFFoqSGHvin9eHPtg+ZVv
WZHWXq4ZTnl+iRQY/KfQCB3azscYKZpeYXyA5PaQM369RlfaeqECsgmkyKi9X6aLT0kuTP9jk41W
G6R6uJnqmBxtVkJe4Xigr9r5FCE2wq5RbbMmISYVejrB4A/LNbw435uBnFXJ27iXvuz1Fr/bJok6
rlu/ez8ChgyNR7Pq+B+5jpaT3gF+elO8Rid5lA3kWvrH98fpsqj/93/6/9gXp2RTnQbRuyg6Ydg4
GeHRDM9+G/ytJem8fiEvpedM5bpa4zWyh6Gxi5y9nVwHrrbpwBw6n7PXizkaWSO8iiXr6kczZaWf
VHdRgmhJ5vyLE36bZliyH8h5HyfKT6Pm4+jY/2eNg7Ryvf2abOY/stXk6zw97V9XJw5gT/CFKC2o
ChV1NivTdzm2erSPJ4HJLEofl3Vyuxyxk7mfrY43IgWnPL2Rs7jsgCjs6c9hcZhkvS+MBiephHL7
BwGlW4oE7Vxj4rkhSxTtb+vDvWdurf7zvCXD46m8DuE5s2kNzEN/fR5oqXBL+VHvIQFceFhhLMFv
gIUip/ITT7gRLyL4OKNRvpxjlWuHv73JNG3B5bwBwCPiPMz57D/jAkeFn+J19mk0u+WpmBDbD21W
LLvqx8mw+YBzXGlqJvX4rBivTBjwMm4Ij2BtyYsddYYudVWDLd5R05smxjQPG76q3jLpxZaDiMd9
C5SwHneerbGrdjQ1izBaGaPEwxBl0DnJI6IBiOUm/q1epANpl53Hh9E50TAzX7/HuhLdIznwvipF
23AHOrnCJWqWbh6gUU6XBIpWuKGi8EVQwxgRhuaMyXDzA27+7weZPF1X82NRLW/+/N//GTLI8L8W
JXGcpMNRNEyip4Ms28fDXj2pDu8qfO6+aco6v66TBjtoyTG+x13ezPygPctWp/jIM+e3RT6L3tQ4
0GQhgOfE0wzPf1omno75nwL0uWCSTTjmMFl9KOerD8n88BDtEVivs3f5vvpQ7tPHJGUPgS2KBDVE
bEUzE4zwHIlabhGPvshEcYGTvRdZirkHW4iynpYE6ulbaudK+GyMDKEeFxhyJxTYMjlj45HxSRoE
e9yR+SnMzl9MOVq8iHpKZZzoOD3//PLhQgjjJF4JDkk3lycHw6iwsaFhYLoGGgmtWQjGD3AkZPiI
EtuKvhy6jUvTd4VYkx+0s4wGsJ41OrzGe6wKdOV97U9InkutN2p3mJs4AXCDdQCsXFz5H0weJBKS
CJKJgO0Km2nOMpEESbfZDFVTTVDL+Hacia0i3S+AHiZawB8mWscssHXkzui8v0dr/hNa80Ec95lP
8zxL0/iZ3/bePFrPt8PkBG3dYyi6N2HteRzOX+fHFW6/IyQa+Ww/qK6Wx2b9Rsg4l4gmYLaK2S2w
YvtB/iJewCivcGkdxbigrmZMpAl+derT8Xt52kyuNuvTH6O8WcPQ9P8ycrI5fK9rvHgum+LbBq/Q
RrQv3pGw5EnR+NdrkmLxqRiWn7o3NcPmoYrZG/75bRU4jhb5e70w3e5+i/a43MT30+eMmfXJi5No
iTLOCIHWCKn+7uuz3xg2roG4Xz57+GAgFKRtYBAxLyKGbQYCexYkOcLF4HNzAfH5D1h1XxAolDCI
Lu41r7MDDoRNjq7K28HHfr2NL2gaqX4lxeGBIeVjjTBaNuhqcrrBhhkDyiO+OiBkq6RdRbdnnW1a
AvyaeLpQZyntlnYTCZdn4NYHGLcaiXZ5XBazuW8FQRyU8AmIewaLDxmPEN8Uk4f+ZCVdbZ81GC5J
NtYSwocVoTi1LnQruK92y25vxM45dcOft7r6uYQuFypAXrtrTBPnvYShfuJ1//CdscrFDaEP3VbI
yY3mIhcNXUQ0I3UMOH3GFSYoOoc4KUToSyJ/P1TFnT2dWPJ0mEbpKB3241E0SJ5NLPjMQX5y7L/L
m5wDGxF+i8tJkbE/hZ9gI9ohRzOeoCJVHz/L4XK07EX49t1/zscwffFh+O5XJVipITx4U85mf6qg
oBrtRhxh5a84vqpn/bcS7uGHm+5ElSrefrWqEFzJr3acTszJfXZuAzUyVrjcCoGdepfmCUwUCAad
XH7gXUPHZAJEwuUjx7cE1ZhWsnAJzBa2zjV184PPAi2nBKP+zwTfY2gHgRNNAq6qCUBdJRDEGFV3
hgYgOCJDeAkY4qCIELB4qC8gmNgizmWPOHSUqLEl4sDDmHvHg/aM/h1k/MRyZP1+2s/jNBmMhhH8
/TNkrMb19Lgr1++idDd5nWw4Hp4PiymHjlfL2/2sql8ZPJ5mM5Ja9KK/cna2ikl/fr0bDt+Oixqf
8Xv8g+7ibPCizHferaFscUJuO8WJvNwLys2cTmvphJeqaY5I3Jrx7JNVNei/k5trcexyE2vrb6SM
0wZXhz/Xu7Y9aue4AU01w2MtqAAqjCciQsvFZlHATECOQUXwGX7SQzMH5IIXMONQCRHQJGbbeAYP
BQ82Rs7cBYxBL9GxPp5AWoQdW/YR6hc6fQM2KMQf0x+DtBSl4wIZQg/HlgALF2C5RI1TGa08x1ve
pkPJwAeUSPmuW+aLplzEbb/Kl/kdmvgmqGWgnAGZcSUYrcD/Jc3px6IqZ6qTZ6NRHGd5Fg2ifpIm
w+T5mnE8n633h4TT6HDS6pdOOcs5Qg/pG5+UiHQCMx/j3oP0h3efumf+ZrV4Fb/yqI9yD0mxPjwH
PnlJqMXMY9aiPdIRA7oudKn3sDqzW5AzmdF3KtHNVe3ox+DXXjJSLaHoR+9EpwDeh3QYpICQ20n2
dr+z5Q5Jfql/u7gTBRXIZTSGW7+cRqDvi3SBFJewEHdaoYmFhWq71ydi0Yp0sCzsM4yFTiw83GVX
rD0kRqCXNZ73oWu0rjWnz8PRm2okJ7oYVzE3cSkibGQ9Yv51yA5+bsspvNmnzZBl03SKQ7bd7ut/
Mk39DJjsKTHaJ/NqtDlMNzj2Gte3+EpHn2k937/pDfHHbe0OOepEuiqH8Z91FH3HwfWn4jBZwn/K
Y3yJKk8vYltvzuLlaTHt+VYzfOpREvHCg+ycqHQ9Q0aOZN8qaCoWeWhfqo7ZcvRegpefqwGkF4wV
YAXeiyuc5xB1xJLDKQyhvGQ6bFt5LzcOXW1xAFa4LrY0xNCFY60m7Q32LzQ52frFw1X/+pS1qtRq
OcByuhJgCP8iu0Z+r4X4JQLBlUOOROIX0jbu7MfbFi3wsj3bQFK01AjkxbgZIEUKl0cIjSXlaygZ
LSpS/nOY5HGepqMsjaNB/xlMNutiUPbX9eouinM0VJbr1XWS0/FxUmyNmznnSJb93VU9GmLY9MRq
QgaLLetmefq+2SBaU7+es4sQ7lb9N1PcM+fD2W2znt1vd5PP+3x1p7I5pidwvXFd75cf7CNVSIEn
0YfVKbJx9bQm+p+v4MggzjVNXwmfLRsOBBS/qyM5H+UCNh5xZLQkzG3qkAQ54nLO32GxwmhCcuNs
C7CALhFvl6yIMcwMeOBtnUrR344IIiI9XUi3czkaPOJ8tCFDv1XMiusXOctihAeK4+xK2/82x8xf
9PtnVRy6Hyr0HyMA98OjLMqHwwHqM88QsM/7m/i0j1Z3xSAfYSF6lnGgd3q8na0WlTEsz3Lkc1wC
x5Nv1ZyD3c2RM7RlutHQmCK/aDAAs89JszEeqo5Ws3/m08Gjyso/boK92GSG+G7ChkM1e9ufnt5U
ye7BMIGx9rJiq6IZvhOvIk2cDR/maY1CV7lAnRkB9/KuGe9aJhcQiNU1GWHZeXpmnyYQDwcFoU1v
Do7zgsxh0e2daRYz9oTkMJ21sxjmO0gCB/6gXXFNX85Wv/Uxh6BzFKIhbro4TGo6qBuICpHCjayE
GSuwtMCDOJILfjnTVQAMEb9EEIxmIBzO61axxWySddSD8eJkxCMe/n9hZySxxoUkO54X82ybrtZ3
+YK1UHWAe00QZb6eHculTTLnHNF+Pr2uluwpy05PtWWGqccT9tfr5vP+yOQiEaL6+Fyk3u0maFOn
t0WE7aMdDlKb5iE/wueiR+A1nI5sTI/7THK41QRUmzl7OcX45aYcvPy5QvFOAKQq8LPKOY35q8Or
Tl7GPRDhYVgWcetTT6AkATqOmmr8VHkAYgJanJg49XAyIg5HR4TNMLU4nnZZPhxrc7pd+OSZWTNo
p50KK0w6lAIuAjSIOChIh1sl1JEjYAA8CHkWQhAieHSJjgJPXHJQyXfqSLU9JrI5NGyqYTxJ7eu/
gAmMTjpIU5ij+BmJ2TTRphklg81dEk1HV/kMElNusfW/H85LIzHPcnDS4K96hBSqHLHTsJOTnxJL
/st8mfgkEyoUGUimHApYprfa3kDviT0wnK0jd1XhEh9x5QxCX03ul5vpvUwP45T2vU1VT2oRLsAA
YlVikBCHAn3vlwtyCAEBoTMZ8qIKafDpJEwqTkMCy8stcSclTjugBh7peI1uq0BcRufFgzg9Dg3w
PTYifrUH0+jNsGTxhUsQXNKxvj1IhNniX04YT5e5xlkm2SiKBwlSkLwfPZOsn+Y7FoXHYn1X5JOI
XYuizxbbmNXZYFq+YrmY2cg/Z4vyMe7/RmX2sso56VnW1YdiyFZS1Zshk9+PohebnnT/fyo42m+u
N/v+H8Vs8q0esq0lP+p5hCtmqkjGLGkz5PlN8UfSq15EQwSb0Xj/OSnHX2QdfLmoXkuvZo/js9na
acu5UQXrXNQhfd3EnpRzFvQ7umSox5OulLXOezgSuHXSwG2gC8SZK77xzC/AQcQfo3GxQVWMewsE
Ghm0Nf+NYIV7uSeDaPhsYwZUwIorjNh8Y1EBx8WCvlC225ZLcSm7bBhDY4BUmIQo4XGZmBAfYkaR
SHJyU13V7/yGEMS1VMfWzdiykYUKClle/0/oEedmnCZ5SLpIEUNHhn6wJ/KNdNPiIoFkL0FozI8v
u4MOA8jVZaTL6ZOH0CQ/ugbbLj0K36I1hqi9B9Wk240TMO1XMYA5UighrlM0epGHf0/LfrEQZ9M2
GgL/QRYPhs+mvM2qWM/Gp/J4Vw12R5Ts1+yQn6aps6zhoU5bmb/xajG/qrGghKTlqxn2G2IvUJ5k
2PDL0xg/xum72Y59pQO7ZlLbNcoU6qm1+W5nygiFThPaETpVgrEhApSIOFWSV+9kWLzsv2ODEHnd
p/T07hll0iT1VO7i1AjQeITQSZQOSoMC3cC3BCaGJC66NEQ8Thgu+lQn2p/QLDpfJm6dXHnY+vCh
1+k0+BmF3XwUInQj6X/fjU+luE7E8kHeH7DmyZHVxc84l4ylS7FeR3dVsz3eVhCO90nVn7/uTSbR
o7EhIUeyPc1eFMPJ7qoYRn8lSRNdH4vR52mJRGHOp85StIUnqyZ+te1PK2d7QmFtDNZV9LGqUjYH
xxjio4opVmiLARxQV4+UW+s166lhfCuLejLlts+Z8ja9w2/zuHd9mI+TqwwNfzUtWw7T7bKk8UGb
G0IE5Akvr0CKwIhTpna9nNwmpgpIhjq2tTQxXyG1Xme56WiRaBUraV8vzbUv0aJH9OiHabppejMZ
T22OCgEKWPLQyZBtbR+xJ7hrPjuxIWwx5YQlhET8AlxEABRht6TmrovC9fCg9ewGspxwPCElplLZ
ccOgyS+HmHavTYeG21YnB5mo0xns7MnUmrPXRMhiik0kQHactJCm0epPufFUlwr9F0hN+vkw6cM6
pc957P1x1TsVpzkEZ3iKrvMVk2l5iJJXy/3etwLPOWTCt1gWv9WbMQckm4cyStC4QeEjQh0xW3yQ
OkddpzfRFIihgjXr7bHlhpKSULWcDIbjU8yLTMSImoZTHM1ujiqPhFAzH7DiGUktvrqNg4vFFZZR
ze6niWK62c3mvHZeezbBASvfQLZ0aFHAUqBLSnSrJNIG9wnMWGkQ0W0OM4uBIJ+jLtWUyOKzUm+F
dcogmDGO+RI99KlDiojA0OGIW5+CKGH0qqVdnVacZwcv/wbn9UuilQ/TuJ8x9SSDZxsMp1U6jLe7
9fEu2e/rD2Uyyfju+/pxn27id+rDixyceauXzatqDDMMYyy2KRnMPxU4A857sBnTw2cto8pGIzJ/
U9T4w9ijqCA1oHj/uV4vPxSL8ZfeCg1nzU1S9ChGvS86h/TzqwCB059O7BxQ4vBwhFxCZf4hm0gt
x594RFARKNzonMDlrBSRZxfbCqS0VvdKVNBFoij2k5hPWHoqzBHLg5KwA8e3LJ0kBcQAGr8gN4H7
Fm8D7gLbBLg8TtbzMg50eWVEAgELERK5ntV9OWUSd3BeLvwBGJewaXqCMnn0u4OO0DF4CVD6gdvL
kFnCUMvnh9NVJyA0sS0E7QPyyPkkIn5RFvT+PRUb/bx/gWrDaDTMsiSLWAs+m2+LdZL3mv30Pt/C
yKPMAF86XCxfVEuW/mVZJdd5lDz2ErTaljntF8TiUIhJlxXj8LFJON+9HTV/nHa32e7wMU2mj+US
NRuO5dZbOKrl8kNeHb6HumL2RTfobHcLgHOVQauZ78HFb04qW/tx4/yV1KE5ysg9KPTQEWmsvD1w
VDqEPe5AJoffdlssUm7uLR7669sW3O02aiCBmlO7DRPiHdmTQWPn7ZlOiXjoqHX4kSLQdTsjjjXC
AGLi/vQJSi/zEQd4FCCEYSMC2HDYittWARLtXIDmOycuwEYrmRQXS9FX5OZWYHwqzdaBpwvKSdxg
SEDUAerQ/Huo/Wp9OoqyPlLN/nCQZs+kDbNFr9jWi6S5i0b58EW0hgNn3RnfoCNZc8ycoxcC16+y
JUk8fx010+2VSF88Apq/ys95onqw/xqt0fOq01vbea1H72Hrb+2AFICUH8ImGn2R6znVdTqBQUwK
a1v6ckF60QpqlY0ExqJPvIHbJxIA6BGHoSMsQM33W1t4dWY7nVvzMPD9Aleno0XcqZqHvuTsHrbu
rG2nxMmm409x26/zqRf82KqRO0edEz+wQySEHePmBA6OjSeAinUAca0CXQW7w9JyrpObHa4EJOIO
HadSDifC9gioA+rf4cB+teS7BNSzJV88T+NyNTtsEDNvs+mLaDqBaT6dFlllSDo/r9gCu6+Om+PH
uon736vdePQmmkWr98tlMnho1uP8VVz0Y+xJT0Ym97ooiiCr6aP9Oj08VOv0to6w9rVGoTAbchq8
+YpqNud3j581h9dN7w5FsrfaXqwG0V8CXq7Tv/nkvslR1F3D+nEULRouP0Rb5vjqeJv38Fu3nv9I
CuxdssowK5mL/H092mONPn0nu2Qz2MXNNvnnZp1gcCR93OfjL1qA1iUHS/BKJxupObIWjiQsfuyX
bFvaGiU+oW1g9Dp8KJPOmxgN8EI6HcKy5uF0FBhzVRuUwpmB/CkhGhIsTFjL+nMiYLwly52g1hkL
0on4FUaDMZ06zNIRba/GQx8tq0/xQLyqj5oqYhOh4WCt1WbFqdJJeEvIzcc844fbevK+OHz2en45
6nyD3Aeb5DrouHHz87AL44/RtPrttNRqG9puGo+d2X/lsTUUEWM8RFmojXpbf8POQhu3zCvC5OEF
fyretF7a3ZagTRiMVV7sM5DyN+9v8BBMLPmAwS7+c8llsbfurHEstwc+qfjEQz0+m3D6JH4RbWz9
1jk4cwrAUA+Xj39fvtmU5AyTh1TkJEQheyOBgBChoN+adClUQ8VS6oQ6+ITEgzAVhUggH6TEnBps
SYgx8GJ35I8PngfqQQYehvCcmcc8kIEjj2lk0B4aisoBjSDuHcVsemE2nV8UrjZ7t03YWmP0KZca
oIPEaT+hpAA0wn8MEa5sbQbfkz/wqs7v8Z8UIrSNuIdOCol7BDrqj0gJl341C1j+eT5/4Lch5e8n
5l8tX0aDKB+hJdUf9vvPBMdZOi2Xs3rGxJyvsB24YX8xL6fr19kcg5oiIOcc5Q5D/lNOYFYRgv2Y
3aSmXqA93eT9q/9H9nKHBSBNyTG2ESlVsxVUNIg6RvuHaMJ+c8RWQLr92tuO3ph8ZcJ6vx4/e7HM
KkCJmIWd0BB38nRJuHhkxALKAjm4WOv6HAytYKQS1wg2nScX8XaKnCQjL9Gg7da6Gmw2y4rFs6vd
P2xnWptYfXoFQz5IAAzY687LkkwCcJH1XZtqLdDJL0HH5CMfMUjqUHLsEHf4BIAEBF2i4d8Rv/1y
Sh0k8QBBWIrW8+DpcqC3mMyR/JfNXTIe9N4mE5Qo46JTbQ4Pm+MaF2ij6eaqlGWgep8WOH1CKW6W
om4QjxY/hJpzZeq8JmGLqUEDRziQQ0Gp4cu/R7lGFR+fsLa6xSacLAdKfPQ3dX2d7GQ8YX5zQmCr
A4iaHUwI63MKz86LBgeIh6DCsXE5WwAFpo12zRqWAVq4BmB0eBB8oMOmguCEuCXCWoLa0hWQ+Dai
lKfofJ4DixBxkiPa1MHFAUIKMHGkeARo8KiVoxl73wYtRr61+0oSwnsURg3RmZBj5JM4aIEmFsub
4R3//wuikebDPBsMYuS1zxTflr3lMNrhWOcuStlAbuppdRPle3Q1qkNl+8UXOebDx6KI0UroS8Da
W6/5JmQtJosfdl4qjg5+uuppGVnvKsvmaz3LbtD3fVtytp0DaewxDzjstMUGNBWcNsMbHdiOR4hl
ZU5K0DvXI2Uo0MEEAgK4gIYTEOJKNxkaaPD4JTiIgwzSeQoqhBi0VDQtOxN/XikCFSiGYwOiAxIm
b4bbl9PWnRAJRlmM+NhDhw65Nn+gm4XlxqmktCixEJ7PLTlEbCoGNi4FIY0LtJACTozQKJDjOsdN
Z+gSkiM4wb6CC18kOifv2k2OIufkA3VBgGbQASxcQlI3c4UIkLKNHBOk+az0H+Mq7Q+yKBmNEK72
02e4yraLNNvtVtu7+rhDCSlmCiqHSzZz4jRxPd2QQxao3ABe8ZuOK5sawrDdz1kgFst3D81w/Dsq
CffyxLuXl7kwtYRqahiGaHexnwM0kDT49CIUwCd3YAEFjhFwYfPLOZDaQZhYfHrxUJAxKYKdRg/S
U0OMM3o+x5CP/iflHEJK6G6nIXrg5uT93hFA6Dihs4mE0MEgrPR0AEf8i0MBXLQrOlvXaYrx63ez
2f1DM4wJ4ElmhnEo/BddPEpRbqKH07T/rIuX2+k0zieQDk7AVDfGRRSnIoKXOm1NwHTOgTgZWVQf
hsOZjTk6B808Hb3IYtuXG3+x4R5q5GTnbVVVP6odilAZTAZypqJsHuoNPjPGyY0UmXRM0kwmbxmA
c9y8TKf38eh5TWfLOXR1N8loYnEtpnbWgWVd6OS+U5NARzwSQiIXzIiAAiACGVG8u5yOiP8AJ91y
34EBE9st+AEIl3YB4T1Ag/PoQoodawQTRhggGfwHCWah386gOywQngID8nt43rJhmJMkXuRsxIY0
Z05atsSYVuKTz+m25WudK3Ea4XMOsPl7zPxCTpkORohs8mEcI2nX80uNpv76NOOAKB5DSrRao+pH
b9D8c8Q5qatqzQhfL9iGqw+fexw69MV/KFAuOLi1SG/nRXMd95dvRcU3u8X7yar/UTZybDN1lt4U
29mnahTfqpoMZaYlq/as3dnb97MdijG83gW1DIwwl4AJ4qIThgwipngQyEQnavSZBCj4rEJIXI2h
87kJ/IZHZi/nI9mDDhedDw5gPdT5vyvq2iriPNr9YF+1dXBwFIg+mOa1I8HAQBcH8iAEcPRcBg3o
U5gOiEOgD+r6drNOnX+5rfKUxSCjzwX/Dk/6L7r++YnR2Xa8bI51hHyk2q6xHSJdlRSjglOUXaOC
g2vFTr0fwYnO8OMngnBR5jB6ky/St+URN2WT2T32SW9VuijRBc85rKN9f7zIlHXyWCXxrbS/ZxPo
3mx6L1NUHUfxf5ydbZPaOBOufxFVBgyYr8O85GV2Jslmd5N8obLJE4MNGDBg8K8/V/dtC4bsye45
Va6mLUuysFqtVqvVfa6xNVZb3Ha/ZZyMard3zUusSEDkYKfdIILQ7Y11tDMCEtX/fmeeQoxFnB44
Q2xyBM8CRxAidmDQ+YIQpwQAdy3KugTUlApiBQHS/ZCCUUMreJLCUyCXdlNAmCem0dN+nLmGWSKE
Q218aL0CzVwyBUhD1AFk9Nt0IrHBaUR0Qfp/IY1/WLmytdbr9tkmGyS96423zrJTFqvhsPtESFys
pNdp9jo6sXLlVLBWruccVQUhrDbRbbHOnotl+qVMjoigQ0J9R0Xy/f9SIj+lONFCYWSlSiYLj560
JTItnMGC9iWb+APuev6IO/03FpGrb/EmTgfiBid+MujcAPOoZNOE+2sxEnmKljhtdJtYlkfdB4hF
F/o1FiRSt7HZAWkEZgJliHYCBflJtEYW9eUsWUQeUM4lwq1oReTSEI3PJOIq0M6uuMUtns0o6Fw4
1OOzC0TDI8mfoidNLKTDRkRA4ieCOLaATsCZVwK0c4PwlUYVZLZFZkELrYhoBLF77L21CcTdOIuK
RD//z5PJsMdJwXgw6g0Hw+HVfi3KjnS96HQ7T8WUIJXdqJyU82jIYd3O52i1++SnYesU+7nVSEvZ
c4kYfmJ+lIto8dEO3G4O06dTUb5ryybl6q+4t8EKoHq/HZ++ZnhlM+e0LqaE90IE9DwjQhBquBQ4
AyEYU3BagBzoVmAjOwQGIUSQHnU3ZOr3S75Bv6v3jU3o8r1XetkUGaxZfdIwvO1xOld9DUIXq6+j
/UPyTSgdaz0PE7WAjnAEOIcvPWwmsTmkFTPpWfGLK5ZR5hNOLIgAAhmA2MKjXYTQ99z+F8ZhWwNX
x7aGvS52RqPhKO7FcfelOLGdrTaz5WLZecLTB/rbbfUJ96n9CebKOga6QnbsbEixfjvnLpPiXZEd
37vDV2JQF0ts5XfRj2KUENICYw48sZhoacXNQYxvcTYb8+daXB3ywmcTf5QBbdyhhdAAOJcQKAEc
SFcL1057YyEvAmi1Wfo9fgyyg7GBVpi0/m/lSPU8KTpFQf8PslfZn3S8Rrs6HmjrCIf0NRe3QtT1
wMY9kOYHulwXHUmvA7llTIMQItAsMBjjXMVfp5UtMP7LEP+HmSHpjQdRd5R0x1g4X3VwP66GabXd
YQzb2S8+RBV+ypLVof98QLx0Fw7nHMWGw/bj+e7Oj3x61jjn3GdZLB7jUcqx6l7+cWX74UYM/1DO
fZyX63cRQfziLP1ipeMteznJcn2Xzg7vizr7aBo/q+iAerO1JzzXlViAVPobJ+xQgcgBiKErHILL
5gs2ZkauBLWbmjXEFx5TyMNVZ68H5RsxDlgJJAIOvLqkxzCiQcoU0YhPBNjQTEsw0EZ1uEtei2tA
ICmHPiEbD2wx/FsK9WSB/6Hio7EMjg6arxpfhmiWyMfu6cSDQF6STqAhuAPpl1pR8QvgmZB8DSIO
clrflW+FWqxWIyXXdJmjS27gFpDUr+eLf9i5TvpD3CR0+70e3OLKKLHTL5J4383Lp/I4606KdF3e
063lpIiqcpIRZtpXreds0Rg2ERHSa4sFPB5HXHBAMWEeNc3Uriz4YEvcdXI4wzXBKLcO5uPanCIa
kZ2rKlFO9Lb3+zuoQZQBFCLmAA4CVJ+Dq8+FiF20TOPYiJV4JAydT4fT+dbtkiwVrEbSQYBaa8Dv
YotzSLLpOnGEfRd2VOhOMkECrYkyqC46FwQoDoJ0AK5LXe8jQ5vM7akrJhDjHX7RpyAGXapUFwPN
c/h/MVP4mXPEUbfbG2JLjzV9t3vFObJpWa5mi2z3lA+GaP5KYqpH61mN52GOI1vnnHNUVfeHnbLE
n+F7z1h0pzjfMk143cOrwCE5vH9ZIh/hLwAXMG0piwGU5p0/K3KmO47qxOM/y0NCkBy8qO1xjnaI
fvxcSxN2AFK/JAbhgRiE4GYjzCAiDHMWjlH7/pvJmFecQGtPkQRD/hIReZAoZaUYAt0P0sweYw4C
eHia8vPqdNcd+DmrlgqgD6hAkM4H4RISIAgUQbro4lL3LWagUe/GoLCGKwrRw0AqZIBIXFcpwmnt
z7n7LxKF08VLkSKOYsLS9Qa9fjdJomuhkghc2XEzx2f2eJreLqrO4q6fc5wi6UMJRW/6Z5HXqMAj
QFRlm4cVaxCPIWIUwvmrtjSH59KReW2pp99n2/XixmupiIVdxsZC0DJiY1nMB+49wOsbrQ+f6qh/
tztEX00fblXX5eBDf9yow0PtOlEhbbg4isgkcBFuRS+sjhp39OItPIB+BEVIAUJI4GIy7K6Rp8Hb
RNtbUW5NQM2ahRt3UO9syQ5dwIgCXwKxiPdQ5JlDtdswpCDD2DTkmzFA+yTQl1iQoMiNqehKioHK
SAGaWWV8+iv3sEOixisKNM4EuUB8eB8w/anFiuLu0HtoYgKKUi0UeuM00sJUNcoUlYQOVzNEYjcT
NKr1qSyd30/NDwZ3UOnVRfcoGsevZ7Gf9/biaBT1hyjKR8mYcDEvZd7RPtv39sVoyFncYkPUmEVn
86ausl3XFydXj6NlVH7obleD/L4/LfNXWYaxSmd6PB0nh96p+sOI9lwEu/7veaf+agbO0Sh+y/nh
N2nn8L5asIFYsY2IWT1rq4R18pxdw5KTXtWYQ2MlK6QCL3VplxWwnbcvyhz62U+6RY8zr/1lfVN3
jvgmgSMuEavL7HG2nb0/bDt/rkqcqmccde1zgmO0wEnXFh1vvT3+YeYyB1SDt/16u308ZOUKUR5P
Xi+bzEfm6OLd5VCA0JtZ9sD5sQs3LIwI2byI0m0d1rtwyDVc33O81kSo1ncpiBGlk2mg0e3x8YMt
sVjRmOYWhVbBiT4ew0VdDTX7VhXRD0qRJdv/WHd2j/pktmvW2huCFCVi4PjIee8OoTXk9loCnJi0
zef57bF7dzgv+0jgTdYWNy3hltFHxguVAXcWRK/dybJagjDATSgLYrV9tiMG7etJ4LKodpS3K+Vk
qGM5CoXB4OFQNyaT7eEpq54MXq6pUfW20I021Fo7LaXRzTDV6AYJ84kEC24Zvs04Tt2DK/cuV4Zh
jRYLXLosRqSNzQspM4xOEIZkvZaDfKk6GwfzMWsbd6KtkQvUKG5ukVKqjxQPF0+t2lbPofxULi99
nc6PTmbxDLjEBLQ4EvSQFlpLU4d54WqqVQPamimYYdrYOeANgmpcGAbBGdINro9uOtv9atKve496
gfn6pnquTsUIjNla2Q9rk5xpG+QPYltkFriBO/0tEPel70u1bLx6R4JFt/g1f/J9n+sZlA3lwRAh
u9+Nxte2yLt4x2vH+bPtveQ1ZiI93JoxC2ANx8zAgYmkrv4wX47JmsMSG9yeuwcLRKU1x0fR5dsQ
77+ohsmIxoaRDdLu5WiaI6GZ2VzRpmEOZHTYGHfIVMQ0xMxmI8TNAmI8W6Z2xLSh9ovFNSlhYtJo
b9yopMO/190HO2XebumKhiFIUTIIKSJmzSsiZuGNewIjBO8WszoKlEV3C7dudB0KyO00tqAC/0nY
+XlFFEcJrvEizIUS7BKv7ESyXr3foJfNn6MMF3jo1+N09GjORqLs8KlacrYBB4NVl/0SzjDEa2SV
I37kOOjbyeHyI+I5tPuw56qQTWylG5kA4Z3U9hR9pIsuQ4wAh4m0mnVJG+pDOsrK+ma9ibZwF3E5
HmBxgluqxuu3dScevfnhCd14ZtzepcaPvBuBYkNSkYlzw1JaOzI6SBa2rZWHJ6gjLztVKTxszYKc
LUlL2oi56tUArTvDxpv8kdjmfNPjhtpd48vauEpz6JIOFwdQt/s2/a+H6T90fbfXG3DQeMAZvf7w
SozIstUh7453h6f8xNHheMRhgTjHKUnE9u1Df96oV87Z4h7br31zc3tgIJ+YqD17fsTbWrXBOy3S
an5rNq02el+W221n9zCav6xotDR3sdX7wTGerOLUpp4SY9gYY7lqsH8fbTmSjp7FzMjMqY0ZCNrO
7s8VW9BBaAi2ALmJOQQKg3zY1DyxYWiUxMUTSA4EKPJTOnQjiRZEjIJbEZu89rOzY2Fnjbj8gpTE
L4DQV/mZBLlBdkrTRCfoczKPjXzPSnszESFRWbwGAKtxYDh3AIXxPEDnNdzxG+ZIbiX+gnCx84Pm
FvoEthuBeDCXnt43/5bPacdmSpHjJTRmc2EgItpVTtKbnO3cppxGnhcX0he3v6ZPN1e8mka6fdhS
1GO3OBrEV2bh2WFDv88WU5xfDD+U83X9EO3Q7lcoWIqMKa/oYrEYbzuzSb/ENWDNITynvFAux0tw
v37icN9HIzwzQyrj4YeoOHxK16j/qcjVYP3tm7TCAzksrsoOKIUHrznIPrvp7BgT/T3T0k9V2yaQ
EZBvAkF7orCW0elOBCaqA79EWisCksXloDUoFMKElIFQIlCIlTO3Sxw27qePXfO/hN7HCMo9a2oi
4xbEaM0vkZgRl2uJoaVmLvO95nMMWlK16IcTmrbYrZeD1k/kBpUFBPriVoTWGihx17A+5DG78b1n
aZAhJegI0QeoSwyvYY/u4FJ5GipzcmNPCWoSAYIYDbZilS/+SeOT/yvB/byXEHMAdNzDm3E/wW7y
auF/WGz3+SpdLZ+r/eI0SeacIk/ns5wTc4voVTHliFQ0ztL7fnc6/90I7VxgPzltNkfkiOoTXnt+
FDPmxihbFJNyevzdiyd18r3Eo/JNupufJts+3POw55BCMcCReH/f6KTRgQ9YS9CEMh9+KAa4IKTK
8sjUnOBvg/MtOc56knjwOk4H2GtSu7k/s2OoVT9+Uy1ZYEQJ4YJwC1suWGvhltBfaMoEs8ndjna4
5l2Ym3a2Uc21qrFW8y++nwwiuSM6N0ITufhrs+spNmvTux86EM1Cp2KvIFCrCF0QzgmNi8mK0iV+
iXaN58oJsi+4xC99JQE9wzWNjP024EoR7xSU6kqUCw4rJB1nhdAsF3iAJPKdi9dKI5m8QAhaF7e8
R2OraZYsBI8fuV08Z0hJjLp2NkD35ubHpHHxV7gVjkudOxrKTTMg239io9GMBNVy25jFqjMEhLaG
tgp3cmDuodbRLq4geoC49LGdTxalbe8z5hhDQJg98GKllHxjg9ulUSB5qAYIbts8DKtmm+doh4QY
YoL97Cn7Q1w+DDvGWjvyWttChqfGJpALwqCM1juILE359hia5gdfDrRrcyhGF/TB/gfkwm1rpUJx
Df9LJNSp9+qNJPJS3mjbBmD/MgeZEPTTHJT0zSiBw2z96GrHYDSdF/iKzIZPHu4Y25NyOnxd7EaP
pvCt5sR0IWJoYn7NcBYb75NX0Y4VjXlHYZV3WFbvLaCnBRT2FU202k87JbWVdrbBTVk1oPjrQvA0
4hMACQwmPg2XRhKIzxqsaWzYuOrCGgKViVhFjSJCoC6eliah2LiRfCLDo9aXyfnUiVGfixwgXJDK
JdQIgXJkYQLC9UIIhvgo05wUueL+0JG602AQflsrExFQgHwI8F/3Y++f+nEw7g8GWKT2hqP+1WbA
FufY09V6038qB+PvcZ9jstvBW85m31u8hviI+qnAu2/BPjgi8KcyonPz6avyhGl7N0d6MG9Hq3dl
yWnDCKkjgm9j9kxYBnwhbSt2e1Zj5JByQziGFafD+vPVt0MW/bBeP7+7Ufc3cisLJPo6XPQ4qio6
PVz0NN1svc/035zyfxGMiH637nYmBW78xoJLxURG1604kNFA+ooAUISBQt3aSAi+d+yLIgoFhmT1
4aCRnnUv0yaWOkOH5BpK9IPhJoyQlb1rK+xcHMiLWjUUaLiszlZ0pl1nztiyRTIYfTr0FjmApZPa
mFHTQNFlQMLOdmPE0lnYaaFAs5AnONQaKJcUy2C+efglGai0gDjr5E5MUuzUKFoCDKnGIZ01iVVC
y51q8gOqXvXu8fsFYrzJhZXArcSnSBfSrucsY6uo0UNg+xBGBnl4c+o9O94+3Hi/WD23lsrbGgaO
cHVh3ifeSdNcbrI2tgKUIReCPi/kahm7xp14t9oB/P/hqKNhL+6OMdoYmRvnKwNQbC+JzlLX8ZNJ
FNF8/c5OY0ZTrPri/CMbdOubpNp/SpP4MT2x9Z5BU7jxKdf8x3r822HZ+dNjJFsMYBfCXtR3KZgE
RqqpRVyUwSXE3UTZwGKImZsxI9LGgwbE6ioFfkl1VQPEbRk8AaTFvwk3FQSkaitFR0ThIukgdxv7
dU9SjbmnTf3ysaGhBs0TwWyOyzoIULRuBIy/p0uaduNfByJdeYSiBJQBSTtHdsE8UEpDv1AKNAsJ
QTWuj4QQLogGOhCV8BiKods9xqd74oBAiMCm+R27+wrR2OgmQApe0Q4p/2VFeM3FMQ6MxsPhgC2P
PufOez85OUjq/njEnPw+PrCxZmu5fDr4kB7xyAKnLqLuj6TL+i4bfYhrRL2qiyye9X4k2fYwwdVa
ehvN7YwSdj4zXLAmKdL86DgaTqp89lzuMCPMcuxLiim2IlWEWmKDc97RafChs2x8+vbPLUCCStZs
3OIe3BuCaw1jvNaYhIA4dog0OXCQfU+8ZxqVz0evbXfEdkrKisUjbUv2HI1Fnkj3mDRim2i+pfIj
Wyomx5vbBTsdylL3wYwVzblVHA/gXbTOhoXbSlf1CmGuen9YolQmeKL9E5uXOsSnSof4s0VHYp5o
VkTesYi4CQr1vBq8NgHQQg2lM5p5TH5z333808wOcfGsPihExMs/zBzFRWcDh4MbLhDmBUYVSBhn
IBpkAbrkojnEJjJmAZs0Fmb1wja2Qa0Tym8glBKUAoZJhpyMPa4gM1FELRFizdjaCppLQxzIo+3r
LqK46314j2pl6UGK/BeTYhX7DGoDlGFOnEVXLmrGYqxf6G98dJPAFzi/1xXTMBttNCk9QJBLy09e
7J+CX62Gmh1U/qP+oL/bSrPTyg+JWi+186o4j+dqmJCv9y2fFhxMop+5s0a2+gDN+UCyGDsyS3NY
UTa9HT81x5aNcYU6AkI+Lt4jRMWAWrg0oqPpxltjQ1eIw4w0SQPFypylkQkGpckaRHIkXEpZ4GYk
iqcJkg5y+DobTzA1CTOypfkhYkHXnIqrcWo3JhIbDKw1LDBelt2alrDVe9lTCpJqdqtfZFHv0yxv
D6/RRNtMsaqccnBQXk6LgTasGqHAdRuwTHuZ68j0VmOoL+WA+s8xI6XVnqg2QXlp0F806CZYmgL0
dcDxV4roQoMtpeNb3aG9Z80z/0rtbRrkEz8N2vwVFY0ij4aJ2UPErQ0fKByfZFb8QKnuQUgHyjfX
585npZBT6b8W0a/MdeDtXc7+sQ1BNKkYH/xXEvpqi/fsw7Q/fUwX80X+Oc0GU4K8LFf78aRD7NG1
6/bOueLZPp3dlP0a274kZYW+Pm1eHbpr3DZVU3yfzUtcESSH2V/F6Lh6k6TVGDd99nScxYMJQYC6
X1X5arrMf8SLRfmuM0imfurg4i1dAoxEUw5GHnY4YchXU7Q4vDI6LWAVnemfOaGlsETn3f2EgTI6
oVoZoetJToSOKLodzutv0CQyM2wfvTlxNO1Pqh67dZ1iunt77CPa10w60XyxeSiS8YyzBxbONT78
kZ+YsfLOdP463nb7D3GSrdjN7h2eNrsyuzmtd/Gr+FAsPien49fOCR3VaoTr52pfsFmOI9/RcBvf
raJjdDdCoDJZ6fy/6EA4FrBYIgH5DZyTpGH9+nTaN5G+meGNsV6sU8kq1iZWC2tLN14B9+EZiB7D
5ay8x8cCpyRcWUyYqnmbsrlGQfRnsDKnoSAmH472N7MT8+oLdVNYJln9tR8LVe1A564NsIMaYQ3V
rKR8NU2+UEDNgf+qdUAe0S5l4KlSuBWOl/r3triSrMikTbI4sbiucGObPm+IcwYWCgJXJJHMoaCK
iKezuYC9r0uYylXaESFQlnWwU58mrJL2peDmB7W1NqXhoTf1P+KDbb1uhx9gV0RpgNXAvuARQRiE
BWUR+8QlMVtW3xbvd4OzylZcpCa+LxyTG4O2PyXBsV1Y8ADOEK54ebN0f9mkmCih3gtEIVlBkCaC
AMP1k8c7fX59e3IJUXfZmSsPQOsTOj1i4jx5IB8LIGarbd7NJcoUNIJ02UGQ1/vpn+SriF2NJROI
2ui+TkIRI/dww7vM/Rv5dEFj0BtfSMQMM7WQAr6+IsVIGjcB7Mnzw7dREpksUikst+k7VgE6NgEk
46iL4+2W4/IXwM8uMniOb0WpacFRo5FDcgjtT7oPWKG0jaNlXDSZFFvzSId0MOGLRF0aJIbrOJvk
NGgVokRAWJrPCHdsaUntZdTa7okV/yv+gFgb2v+s8mQI5D6ajl4Zz7MhRAVIrOZc7kLGcTnEgdV7
ueaSEqsdGjxiQAB5Xasu4A7RRC9XUWtLK77YU8VHuihiKKEemVSpjWkWeNoObnqj10oC2oTr+jAh
piPiFQhSUlC0Ni2uuZWQQ3bmea4Su+Z2APN6LnMJaJgzByDvj+cetIlUv9Ef6tzN5vc0JoE29ISH
9lrnHrxcCDHECQfCkmWAfeLcgpeTbjKewldiknWXPBbUkST/Y6Nn2itvNrf/m6ajidpvTtOt4hc6
6FbVov/L2Qm32dlmH/UxkEFgIfbvCCw2GBQ39f4DT0jTVWXUSVjMsjp+jTerB5+tlnlvhlOV/fOs
HjxX/UV8c5yvsZzb9t29JEPDt+LbpTBfUN/8EuElqVzWqCG8DqTV2bS/EqncGrs1sYDdMSjb1a6h
9gTf7i6vUQ2Mj9RGopwS09ZtBZXxopgSgLoYw0LMxkab9RrTvmrGTCJ2tunZJRSKU/pjFWa4UkWA
kt2cB4vb4ux5iYORL9GGtc/UzkyHj781Ri5pdDl9mH+m9XwNJQC5zgfF895kGZlWC65Pxb4TLNRf
Ywc61B6aqYvbFUZgagVN1OMAmUZIVHP9AxnaG3xQYR45kt/xQxlB1cJtqIX/Df5fNAVX6t6fhMlr
tf1wmB5G42z6mMTd4eoeYyQizaZJETE57HrHuyIvdxm+goejuZv8j64K1HOM/Oo9WwU3F6Wq6WCa
scKvyq/5jtkl602Tp3TQKzp0dGMvca4J96KPxa74lm+RdUYcTUmz57ycfjdPGHkxeGsnUu24yCEt
HgeIh+Vg+Dqu680rs9jFM/zmZpUXN8PjY3VcPa9GuBDDTm/bHXzYEuu0M2Wvmi28lcd5yAdvRyOs
uQ6DOwvS3dngzXE8/m7nXrfLwQeTpMz3WR6jRtit31XzDYaIWCTnu/WWjUqiFc9496DzOe3sJub8
PdlyaM62N/Ia9Ug+w4cJ+4SYej6YnqIs0NIVKVEpOS5lPIbI0fnElpLmpj4/7D4lPRKMIqecrGR3
pFzgKe24Y0LOB0RlHn3vDsp3uFjm6EXOaW0LV8o5GDs1kbLWt7itJtQWveTVaIXv7hGUNeDPZ7y3
Xo8J27GfjI77v2ezXXqTF3RFtOQFfVynJbtuhV+RBG0Iauzl+LvZKLVBkc6dA+nZDOlSqOZ8UpiB
mRyBQpgZuS07HPekCzWRThf57bJunAYog/VrtOKrenYgl/XxcDW7GT7ogM9o0bHNKetu3qZXhSkf
Mf2IX4R2P0zzN7fMw2oIiCq38/LNTD1cnibmbRrp2g4s76ri02pOp9r6bfohma1sf48XATd/I9+F
O9L6BMxVJJNvB/pYnIBBamwAxzPODGgtNYmfNVLcdkogIcYrxtS0i3psT8wNkyLCh/KEz8kDrRec
yWng8+Ry7HNLWavIjUbAVVu1XBhT4fXTJz4prwa1j+arATLzEJyClghJq98CVNepm4DIMkC+loQa
QQRHBgneJFysd7kR3Cbk0e/VenmHIJKXKOLkUrmRRXgsbRESSyO3uIKFW5vH/bI51ydohAKbr7W7
0upPNFnb7jQm0Ty2kg6tTH477swnh+k9LeFBXHK2aABFIx65XkrJ3BZMWfwBCqjNye5LWhP3XWqy
Jpt2rL1+WmaVtKoh3sVl0gZ/Iryex2nVWvtaluqjSvh6RO0L8BLRf2LCJtEH8K0sSUjXpG2wOWca
ZnFN2WRhqiIxQKQJ8OaCj2BjyY2qEgJUAWKImzxCCSD1gQA1FyqTbsGZN9tAL9wpWRlhTVaamDAp
ow/0Ratd+CAxYk8p7SLBFzAWu/cLM4Lw8iQztz+kKwXIBG2xQ23byoQrOw9kGrKXB3ShBO30S14E
mh6/mtl+Ap8zXLQKXFBfmtuKjW6Smipd9VaY63ds0e1fuhzlbcKiMWWLpXU5ROPCxVe43Mhl9iZF
klOzg0sS5mLLZ4Yw6UATB7ZwcD4dA5HHAQbEWEgrHAkJ7ERMxVf6xg6c0TCMbSfCLREsUYLSl4wB
aPIOL1rFw9tFtnpjuz/mzI//x4vVl2i/+Nb8I/UriZbiVGL9NPd/DsZjuydwifVOSwb7U/W6t362
/iODkoFc+hYgvpeiygPUJ9IiWh8CyN9uZSD+gz5CAz22houhlqkVhoTY/23lLv6+LrhhY8ggtvdr
Hds/ikXufiUZ4JPp2uSzjrNFN1sO5u+Xy8WouDtlBIW5Lepqjf3nNt2e7vbFYpfebjjf6kac1wX2
0+3p22jN8fp4PVzcEXIqJWJuXUN9m82phiObS7Bqnt6n66T/gyhjm4dZshneTdNp+XHbbQ7enavN
M3xOzzJ6d1h2VzebuEzv5kX8V5XjUKiYLj7iX+zTdsA2zCplT6TczglHxeSw3SIqjPbJ93J0+FQM
i9WkSqIfas+8/sr20I/oNCzfxD129vMO+rjNYcfeS7ye5N3sAMsbs0U1OhEDdofGzsLllYgfN0WM
jL3qmvlWXpp6EYCHdoI1dlO8krFO6HMuON/ibcaOf3qRcSe5GfRmm5vpcMDibrv8lg6ms0m2JJDA
atSEajv/ZQuMY9O6woyChQkMnH3HVgwhmfnL9SEmU/juhkVPcqc0ZPVfPzJsdaxsHa+ZVzVwGxAy
SJYgEST6Em+Q8kyPwYW40Zotko9XkmY1WggL5ZcCz7Kax3g9BpLMLQVcQ6KyNJpJ02okg97PAy7S
QkFuVQ8pocKLNlxmBNfr/bl/EJL0bfRKa/HW9B6khze2taUb/KWaNpMSPOeft0IfhT1Bv4IkqE4Q
LrXtEjLHkg4k0S0x3GCDMmhWaAcXD7j4Bl9M36LQRTz39vAgvEe5gZJLwm2oIiAWz/wrRU10wRqE
wwv2bXlMXfkRzZH/kXjJjiPO1GEqMBI46/h2VxB8DQwNEZBUE9zEdGBAYj2kBh7Ex1Npy+qiWUOj
fD4nPP+z3sO801rU0kDzTfjWE494RgXRl+P6fnanVTGQFlC5DsvwIs/RAgl11joqVxeC2N/zi79q
1IOc2/+ItLppqJIGcKkv1C/aUeM7kY5MZC3UttqlGNXiLDMohagjaQdoh6RMmPMp2KDtk3G1m22g
Lx63+2lMxJ6bh2Thzo0HkLF4hZdtxEi9i3RaxRcLjbfWKtKd5L1whsFWQt6eSzlQ7SbdWoxgOimw
Mg3Op0jkX5Gup0Ba0ObljgbqSatxM+2bty/sh0rCFQxF5U6V0oiH9n9D4E6XQxr1ERKKyTPDv81o
oVWLuaiHBFR/QWZhVgXadOwXE3Jr7cAT0iQOaZ7m1rK3xz4lIJl4Qyr1AfW+8jNvNHmoNV/moVXl
78Hakr2gpiNJsg5y2JgVUQV5lR25jkp5ObdAtULSg0H23Fwe3P423L7eHN/aDfkpFePfkD07kwtp
ydpVWU5XRhZONM03d9w+IrP9+u6YcR7ScBpsyJ4y3m6qADFTEE4vXoiWtKj8rJa5BcilLghpjsZ4
bDBD8QQmUeW8NciYR7Sxkd9oZ15RlaoPf5Uq+Kvcoj0SpJZGk8QDEw1tFK++2e6BWZOcff9YrSbt
2AFb1zPp/dTIO85f0XFu9SbJWtxSJbD+YktRwsZ43dLSfZvdHHPzqgufAnLBNsBpVRsJze1koUp6
li9ubltt+eA9S5K+pon62p0u73IcnJ4F9tA2r05No100UFD/w1rFu/XXgGoKsPmaHkettXJkg8RP
9tlGCUKpdxq9whcFuj0PaPj04M0/8U/gt/o8fg/gQswkrfGwwPvzOafGvvARfACRgWJkgCRIUxEQ
VUP2UAkIf4jvGyB/gIs8zT+xTrxM0He3j+7pQOEt9yZBM4fYOhBe/2ux9erAs2nzEFdxATPoW5D2
oW0dX/gMrOPq1C/zVfQuGmad2Q2Kpt3uJhpGy//Zrub1Y1xGmjzZIyBAv05e491iT7wvgoq9zLw5
vd6vp7dugB/VaKaOGAtVxcMIBdcB3y52UDKNcfSPqi5Oez/iLU7ncArmJ2Jj3B1j0JMcxpyQTb+k
o9lz3hmxwYb1TI2fmHH8iHT5w6xriKNxc9xtf/fAACZFJtP+W+vItMv5gu7g0ZRZB07ajcZo62aN
45Dzn/IInD4valK8nBrBmTzNxT+fnRumFRAgMyfTJs9ASAGGwi4DjW521tIXkpMKNyTdmBOadaPG
m3r/ouvV7/nmoZeaaqtppskKbSP0erUmTOXWoJt49yiJyeZonwol7iDg2Gzv5/4EG00IkxozUuvw
3317azaTWwybIL+Qh+pUrDGTtfR2RvTZWIXEjuEVzGPGozF+MUxXmP5dNSMO3XCWdhFvTlMYvmIx
Vppc4vWXPjUCZ2+mQk1djcGNlulUwqwB1AWr4rZxt7OBUzB+nWnx/tH0bncnDuaTKI+sCS284Ugq
xS0cSpPWbhQw4kmBPQhhoHPb8jrSYFBicbAYbrnEL7TI5REUQQnSbQpU1oZH84R7GAR+z3831t3a
v0AmjeTnCBQoaml5hgmWeEYgESUoib9mF13T7l8Y7bv2v9/vRV2i0xBJsnd1/rjTSbe97QAzwXS8
+paWGFyYm5Y0Nitv7LWTRTa/K9enr6xUiUSTsOQzT5H1sDO/X213zlRe1lEtRijM60o6evyex/gM
i/a4gEEhYlUaUzADvVZLbrWnM1TdRKF0b5R18sreEQ/wbTRnyeqabSKCpFt8i+2eRzv5yT+/1ozE
GRoI4gxTjW6NJ41ojSpSbBCzKtS9LzMSvLk/kQuf6gvzRUUOy+RMgQHCEw02UsKoI13uZAxR0F3G
DkPmLAe6wQNj7B92gKH088Bqt2kPr3BcYPNxIx6Tw8YdwqgMHKrfVs+zjglINnq8FIhN2PNvJtn5
fA6JU4UEJNSL3GpGB4L7cGh/RfbcCYk/xZ90Y5TrqSAiZKBoPCAi65qNhIamTZohv7Q7QBlWQbAN
fzyrfJQLeHaYpzoYEJbZj9WAEBi6eg2tgwKpiUsI0G0ESKCjufuX4WCWUz8PhwHRoc3D+3h8tRm2
3W+W1WCU1O/SNF7c5ah+bosC33c986UWcyAs2axmD/mB7dqyKif93mxMsPAmjNO5tEX1HqEoiXco
MGxPa4O37nT6ClXbb1Zfmh8x5iQgz754V+JeoSrYm+4RNwx/1GWCIsUGRGJz8w4fLxz6t88dp8Ra
4zfrsbXTn3Y+t1s15/dKq1Eie4qMbabhI9kPJKwhwHfDhWvX1ADQN8kBYekIlZvZhv2YsqIFRss+
95xthnwewYqCOhgI1AEkj1Xpyo42v35trLCEbCYeVnVW5uCWqj7vaPaB6H0VSFaonPHEqBLF80QB
oIz6mzWKDYfP0L6Ggk9OmlkYAyQ3s4fIX5ItNMwt+e3cBnntJ4yJsLyxVRA5NRBwUzsY2OIljAtf
T7jkaXIkqwdJkdYzZAsDp508SFAGJgmevxg3DKXoi00L7f4whaB515AGw8xWvPBRYKMExHWhNiIc
0YEKHxf0A8lcaLmA/zI6/mmyIPJnFPeHcdInbMpL4XJUdjvzrK7qd9GyO7ypcYlTnKaoIgiRHk3x
QV+dvuYL2HxZ7T5Vy+nnPDn8UcT1jzph5JhIea7BnJZXHU7JL155PZzfbLdeox2m3jjVsaU6IaHu
ixkThlVN2CesGwnYt/uUrzn53scNsrm8X7GHwJvM3YLZaiPA3tZHLNHZ93350rN/czF60T8wIKJW
/5SMFr4gHxSJrTmNRxI5feZoVIoqaC0HIy/1guhiHDB+WiutvMd38akD6gY5KyIgcmhRNG9s341f
jDpdBxHYvZG5E7vTv/F2ZgsZozAHkB9IHqQliF0ClKaBViyCgrkgWpFygIFk24qp5XyUCJoNQ4iy
pa2qVZQFlAieFKN2tlTfkSDC1yzx4uykqNzIt50aGqQ1luNzk3LB37kjja8O8mtS/iftPpaz+Ltj
cdONh1d8fjWYHfLZaoeR0HC0z7H665TRiCDY+IdCQbmIsPbsn4ovUadezN8ZEZ1LpJsezSlG3eJt
vKy3BV769x2sUI9jwi8ve/RsPeagcj6PMbGr1v0FblN2AzhDgp1ESVBKIkl1hnPW2Eln/D4+jesP
xe60uEvrYv1kZw7KVdx/Ex2W9fes3ByYO6LFQ7GJdj2k0bzTvemkeeSEfW5T0a2Lt9VxjP03Y7Go
5s8FYZwfvZFVB9eN7uET92wf8wx1So4xw8e0Y6f2OGIRD2dfsvX4e3+NH/m4U2NoMBqlf5QlXk2i
dXJXDQ7bx7wYryfJojfkU9VDXAlgH1LU5fhNddwNiQxnewfdfnXHIMRf+bFgbwM/F6+qepjeFPt6
zSIgiSYW3S1JiJsUFQXHTDgMwrFvdiySEmdSeYYNb4qfrtt4WUX3/lFK/IxO6ggLC/OFZV8n3WCQ
EfXtVfvp5/jE9kGVcYAl7uOGMOogpXam3GKwnN2YBYh/Phan/KsYJWOC/S8R724Opdlo7KN7ToGs
brYFh8yL/rB+G/fy8j4fLI+PUWccTeo9c+02mUbuSevig/tQZ8A3RsFh0Btj8bimFl2D5zwQT9hj
KrxMMpk4Gj8pux95qCyhOAi8ga02m3+NGWHoAkYakCUfkqfxjrB223+z5RvTvjEpt4sMphKhzlH9
rtufmfKbCd4XlFY3OuIjJi7O0WghSWYboUJ6oxlq8CaxRJLMfph7adiRlYk+QouYuZOeGxanHVuo
e6u9iWoo0Bje6Y9qbn/AjuGK28HejOfBt9jobwRpV68iHVhG1rd7+7Nnx3mW0YQCv+CLrfI4RitA
K1XIpIrYjFxMhAaSO1kNX9uN81ZguUMV4Zpe5Gv/GwT/459TB5C/4BEu1Hx9iqoiWrHLRJvj7Qn3
2Xw/onql0VfKhIsSyh5VHb7Nk2oAiuOnUzQizujVGP+zJKhdNEgX+e0v23LJ+pZbeCnzPpI1fMfE
g0ZCCCFNSRDrBNpa0r1hQRB0LtCEP7thjho8Z1vrcvobyQ1qEE3Q6MiClRFzNimJzVB5aESeNcSZ
IrRuzMCWaiiqCqhp8CzStorYXSlxL25yJwWBjAJ2U2jR2a55m7HTMbuHWkmm7ik+I+xuhUu4zZoz
VtZOYzvUgP3GYV1ZA7kImfWmHOIY0ccTkE/OdlUJp7Yxpn4DJkPOD+iOz0ZBILdArviI7aiwVppt
bFfoHvoAZwbqDPVL9dviPstMSmw3O1wBUs2Ot+l6YG6HoTezKnIlEe/iPzcfIrTHWuCWao1QoPab
mROZdUMWrmiEiQ42cLrTk6hwlz3qJRrOG0Vd1l1pZ3K8Xy1s2UsZYEDs6RfueAMoQcM+hVJCeGa9
7c2+JAFpmWzYOb/xYc5rGULAa0+VouAAjXJdRYToAGKiiod3MoHFjPIbyvYD1blZgHYn3b4tZiWO
k82d626Imuw2GUjwbnAi8aaRP1pLmCC4IGxwIX1wIcRIMDFrBjDpkCV5m4VvvmJNxGAomRao4Eom
YlR6e2kRF20whFJIUiZotfbKFKRqbvXCfDkpZ3e8iZdzcWRACBIQSGNS2ohoFNXfADG8c7C26+I+
4CCUBbY2uhKnVCV/B15gWnuKYLLCf9JiyFZEtJovzZfjmcQ/XkhFgkL0icBpetIsV9zPB0lcvFn/
BlxvJAW+A6Q5bc/w/9G76d+QMdQJYreYHesfqELUZxBE9dGsFvV5KQkiiMxaLNER+UQgaEPRDthR
zKBTlm4pZXUdEER2z82N/XMSqU2QW8nBpNCAxribr8KNkvzT6ZMD2w/BYy77dDJz4S+ok8N3EHLe
JDLbGzYoUPSprJ6DS/RtMnYi1NrOv2He+i5AW7qop2jsjhzv1TZgaJmaA9R3BfHVrpGkou0ps93z
510op6yQ0Hr9B26viNOU6kwbtIxmqeUaK2q8rVJtY8kvU9ZQj+3Zsf1yuln03vAiCIUmVeMEObbZ
5ret2QQXfeKnoTfPfXk5113ojssLFsG4azeL6Uq+UX74CATnX/Jf+V5A3n/5p/W/7V/6nhntIg+N
1XXJCvgM0ElzsoBKm8uoSGTT6Kv1bdmptDeF4c82Jl9Bz9QEdQ84iF6e3BhJtU3h0/KEWy595ubL
t1ZQms+tE1rHT/PsPjer+qz323q2s6pUMENmJDc3oYxnNbNUMsXH2V2yNRoPLQPhKm3FZs2j9SMc
/44RXT0Tzy6bTy59KbU2NNsZkZpgZCFHaaIaINnsHwnTC6kIRN8eSHVAUVeoVEzFxkh+z7+gemqg
ahQawvmP4II84pKIA8L0aLcofXksqUj/o+p76Di9RG8WjmteixRIEqqNt4EeaJOGxZnoqVG7siCh
IdYKLVldaU+7QnNM4jKVpGoHUjmQmrmowJCVznjw9tZMTq3yD+tA77ct48mh16iLKKlkILTB//Tz
5z43QKp84ValS29SIQlm7skjPLPfwKAtcB4/P3cF7ctH/bfGqDmhZ7OhlZ0SZsxHD5DquGiwGhrv
J58pxN8BkiRE/85mueNieEMcESdyQeVoSJ0bvmC4cjtlbJ+07V7r2FahBY4MCNRmR3v8w3UCpNL1
QATQ7Rbv0/+m3/r5WG08wGFCMhp2CaMxvg66dYjwcj9ND4N35X5avsk7wyHHqdkW7bDV4Avucw4L
olMMWW8Tve2tcp5Yf/4f0s62S01l6ftf6GItFBR8O0/JTJKdTE6Sk503ruy9T1BQUVFQP/31+1cB
6mRfuc85dxbpadqmaaCquroes1wRy1ZE3jttJgMPutGPWhDlXImBq6z5mq74r0uLyV/xfHSv8MaS
Rqbb5C8lZcuW0y8WiIxcfkENra7iN8HII+ufZwGP3TOSvBrqMIOw6nBwLT944U/aaxF9nwRT55tJ
6DQVscJQRvZelIfNPZyYLcKtQYwktfwg2xYj3JxCMr0O/HndK3oMSKZDJaXDkxPRDmRp4zD1Pn8d
qhzoOO2p0OTptBLeurEqYOSwB2bQKNESUESrTCvMlb1DUwBD8GUkw0Jz9Ao2hy3BTwdL9PL9CCX1
X0uZXoQNlXJtGCXjeBiOiYk1fplkOlgep/kWSSc73s1p9DneZXX2r7De7IhHtxygXbip68OyyE24
cO5dBtt8/1uxTNZvUONOZzfhYIPmuNwtBgV2MMU0JcnatBl9yIYLhbbDa+RLecjw8Q4mu8MfVbjY
j+6wAT6u78JsEr9OiKUV3+dZuP3azAYxV8R1PbudJYOs/nDYpcvscTue0CJB13ka6Z7EH+GRWJLx
ZhAR0G+OeV06bu6LZIqRKDmEqiMuOnG5/BFPMpR78rMICTwT8l5usjEOlZKUVct0fauwH9lgTszT
IylrmxNBA83fR6EmU0xdiy04U8Tr+rZaYUBekGT3pjwRJipbE8JDUptskB7ul2G6eEgGyKz2xeQB
76LFRyRE7PZHhMEZLP80I4MdOeErchHcZCS7uA1XGexufogeq+ma4ODbafSUHghmTE5mgrEPl6g1
59PX6YwN8HgdY8yaDXEzZyuL4/vX+IBPeDlc/ok5w+auIszKQ7oh5mu5Yh9RLPCfqbcI+7Y1WTzj
MRYLyVBOQIcxkqzDqLmb7fYPp0XOe5T4q9gcicl5nH5pwj3mFDPwp5kSDTacIvlKp4PofXZiys0a
kVS4n6PIj7A5Wy5SHOWXbG2RZhKApeTWp+xU3G5zMr7Vy130Nt9gmRsvCPSy1YNvI7Jx4KOx+Ig1
/uZuGyHEShYUWSJZYoAtb3OE709HxHEpp0cc5ovpl2R9+p7P+A6RvOqDY7x4dQrJ5rWLIsSJSPEl
C0uSWXK3XQ/jz0q2cMgGx/tRHWU4MKHBWhBo6LRlAsOyXNyGPOUtglXUuAO5+m+y/LdTxoewhJXb
gHfB461uizmzWCXhjyTm8a5h0CkcCAthg7w5hYO8lUSr77e8tj+9s5yT6gY9I+khjf2B1TMxHhUe
hFICohOyORMxSUCEVA017j5cfN3vDyaJkuyF0enMYPrdJPZUvLGTgPnWWG7VGG/nGtFMTrkMWstZ
tngsP9JJvtYxMqn4O79vbsfDBwl2FrvX+ZAFu9vB+z7e9u7Qcpr7X7ziRJ3BqegWEj35/p0raesP
vz8lU/A5UUKweXD2O2MEFt2teip4Dg/MoH53+nQdvTu/MKbXqXDK4W/GK/2pBF30UGwhcmS/dzFe
K+HjAnkyY7QuRrxEls3XQu9ZtX5DiOsKXLDa72Jvn7oQxe7HsJeHiwr5qZ+QVyivNJWc65XzEvRB
PaKOhXw5Fq/mamab2S5prpM3p2UpWC62lqaapCPhBfAk8rEoLw+6n0fqBCK+x0DAwGLYj+e7ddu9
M4Cus4O+ekPtFtju2P9sEsEqeZtHdwSSt5BOipaUHfCbLLSiOc/E5+MUxNFi15B7S4pA6vyqEgNs
w6ayHvzomQdghx84HIio8Mb00jqja//ODvAAsb9CPTnQzYLwpGr3FrVlt107OzltB/vfeMRwVpDV
CXmvfdlzVmC9F5MBWB8+nv+l1NHaSZguuPsgreAjuCWgtG8QJWmht2ROvEVElQg9+3TB8BU9L0Ld
D9gIH9s/EWUxx1ClE07IGCmdfMxiM5TsmzWoD9cbJGlncb33hlVh9MvDeWLt4uRXFufoHwhElVXh
B4GUXvZeaS1cds0pCC66YaTnRQk+02LadCtAACMHLcw7IvLtnMXm81Ph4PN7SQtAwGkbZZETp6yi
JxdaBODAoYkRIQYLpOqv+o4iwQ4olHTgYNZeGhVzWPLyEpY6Hwi6+pX86APREj1Ax/tx+ucuWUou
+1PnoJ89cj8AFQ4RPa9cZZ0m4Rhw24NpSKgOB1XglIrgxiy2gabkt9nq0ZET+zW+JW10kSJBdIQv
xWNxD8rzzSCybo2H9L6nMQ78yuqjG3cCEOqAE6dW/qmpyGBvEn8+bFe34/p9GcLaa2GxQSkZEPo9
rNMHsJeAV+XiwDdnHHHsNxnrlpENypKEe/zp73VV0TN3qMbFnaDtsg91n1tfSeck7NrIsydWdnEj
TxG5xQFVbRuaBAMvW0cZ0SrE1KyVaksnXfwXAbMWBvrIkN6H4cRvrSvbOvlmeRUl/EBJPtEwDh+I
Edcu14wZJxalDCLkAOC30bfApkbGcoASQMsuiFIqDZ1bzkA+Vg9mEtz796NkLpR9xVCJwWn2W/R1
b5Es3PKZGcXkMkalC8N7dx/L6z60l80AG3VggwelgbJYHz7zh1cEbFEJD4iunXhaSYi5SCsTkCn4
M8rHpzkbtgCYTogoqQ+W96cn7fzlZenUjkp/+H6+24I5yRqTJ2UzLZ5KfOYZmlVJUTRcvtDksQR9
V+IvH8xHohQBtbJY4DY/xk8qjCQ3uPzJt2uSZWRIj5AVSaqIKCGoP6/S29l3hvTnoMJ4XhfhRNnr
531JxXeBWSBDTEaWRIrWNvvUtVCt2xRC7dgOStYkGZt2igzCxoSKnXmV0isilwTw4kQ1E9pePg53
475OzJvU5HNu5I+EhhGx8tHNTOLrt6GkxcfuSyocdFYe5aioHneT0UOmcLnZhAQirg/hg6z/eVph
UECWVT6OL2b6JLarNiulSrJTfgRAuIofqLvZR/sRTezNNRz+anmY1jnDN9qcn62YmKxk0/TkOTvJ
H2f+vDwiddmGcBfG59bciyZJnbobeUWNBDQAePjNQUjCqDVJIGXC84IeEgX+PYMJ+Ds2iMp4dzf/
zF+eipJbekWPVwttEJl09MMuY7ehcbuEVI5KXOYS5QY5ezib/EXXsnksdSc9xZS3VuPAa2iWTnIp
KfQmMSBj4tDRNWpDS4PDzc7Sba7ub84VXte9rK4xukkjwOaU70MJfvEu+Kkv+Sz6IDDmm0+8M0Ga
kmS6wPQmPLxxeOu+hn+BK1EwUlNhFHzz5Bm4eH0c3icQbF/ygTygGDaQUyoIKk/4Y4JGh3cAH6JO
OjiAUvGDnlRcucwl1DXCxUGwkPtwsPpgoVSu4N1E2IqQVW9xCjAk89IGbPErCA6yHHUMoGRor1O5
tv2BgNMGc+Jz0BMZ2lAKk2evp9tXcjq1CddEW+IHWn1wL9uMy7pMbHASwsS0vVq7Ou9HGz9f1mnh
/pQKIcVvHH7u4iL4a2+hPK86vvZQ9kf6PZIIL3gdfNDo7bvVdKhzrZewYtS9hGGXeQjrB/d7UTKs
pMQyjR5NqvvkeMxE/hw7JRGvVs1nzoAkICUbx/etpS3+L4hwssSC4AukDqks1Tn8WkN19yzikf2j
rlDMOWQxcypM9XzwEVupmjksZk1KBprlW6PfjM/B2Mi7EckD3JyKzEgJYeqy9sSoUvHYVLgCCwfk
pVV+og6G0Bmc0bXoHY07uCyF7/2W7bxDaIkEmOYBAlokRJPrGEnJwbj8LE0PNwHLuUl8snnu7vEd
4JSjFYhrzkY5qfhDcWqCS1CYmfrEe5ElXahrsbNlQm//nFkG0LzUq/krHSKkCxRyhMNbcIjy93zJ
r/Oro4OhiO/lvAFI5PvI6JHb+gjtOAZvDBWx36ALEMbH1re8FsgzNI1e0sd7CjRxX5tafmFNxCa4
G07e7j6rt+tAxvEb7sW5sI95tyOfUatfYGE8/aF6WmQebFzqA/AjlV4dw9tu3ch8WfVO9Na9mne5
BQvo3hM37l+VT5VeDEjZPw+n1F8cvED68wKTsQLgkES0ezP+NjSMUxyJ4Nk/9I/TvS//2fv5K+tL
+1B6J2AOb/gbmd+hRnR9cZOfh6ClH8XrNlYbS1CvosvGJ0LgL6jnOLiBkcLOlt7fOq0MOUnuOfQF
ujvwBqj3kAWj0Xo+cwEHv6nU04OCZPwUc8D8gW4Or3B/6vwO+aDkaB/QJslpO4gN5c+lDybx/eqf
62XcxWfvX8uemM0DjPcQwvGsNLcfvx+PL9vJ+w0M6cIF0hQ44glyzKWaqXFzH1haAn8mp8FGzDQd
G6Jezd+fb6hnwO2Pbcg5LphPwksB02Cqb7n7PNjzbanlqV3ET20wMNrUT3j0Z7vQ+pez53A08A5M
U7cz7PVp6pUZEnVzJZJ4lGvl8isMHrY54avsQ/r3U8SkbLG5GeYylOIXV2kA3rJF1LVaeS9w0ybo
Y1JiiS47OTNiYUYtc90SbH1hKTkv1JX+uR3u/Ht0Q1/MvIMzpo0AQapefy2cD5ObMhRR8I9A6W5O
l3P/tTrmZ/3eYESCvpAcbuhiyFNybb6+JZP5ZHOsYqLgppP9TTXalX+E42r8R7Q+IBKX5Pncpxok
EcFUFpPfrF98WB6fiv1p8bpGA3OXEMbpqdptk4+rTRvN7HxpODh8btbln+WS0LXhAI1fRG6MIS4g
pdyhMM4dYSgR4/4Hm6S6bMEt3NF89T5eJRhU8iHq0Zs0PH6Wy1SYIfwvF1RQA1ra351EUPiLjFYf
pO4NF0jZ0yU4mqd/JYRUTyIyIU9npB4sX03AMYK4P5ST/JOImJyrxBqUKyKkL1BYhoQZvs1nzUNS
k1IyO3xOstKMns+PJNiC+eDb9CUVjsnidl9/J1sIKiltryk58DT76Bvgy9JkNV2MhnSEQJz3oXQG
2kMj0xhH65v5GgvZfhwfjZJdPp28dFmD5DCSsrgoVuKRbhtNR+7qe24XD/U+/y3XfsJ+b/ub3jR3
chm634lLEd1T/s3NuJZWbq6ffUNw4TKpnUK3JWhFza1hk7MtvuP3LrAgvl/w/Q6nGrs3RqFiVk2e
3hl2o9+yd73YnNCd0ncVzidpGLeX83MuhP1x5oUSRsV5mTY6AOflsLOX4CSDMWs5HPCcrpBN53mo
0AK6X57qV3a/NLWe7pAMp3LXtMDJvyiCUUKRpRbljQOmvSPPWmJOWtcZSfdjgeDE6QsVugloO5sC
4zq01VDyae/UkSLJGXhgDoZpn9w8PH3+lOE2eIyj0W/+oFlKDnoz2NAK50/LWHGBWQv8m5Nmcyox
Cq9pOuW0JYSn6fdKTBMMwXtto9yyHMRswjUaHuM/J2SjQRSP8V8YQcdeOG1G0eYwWwzXMKCZVK5j
KR8X2LLna/SaImMvesRTYuHt0N5Vkyk5XfZSydVY3Eej4Pfr7kUywXV4+ld4xDVpO36sdlAuHDaz
IDX5g/KMVJvVB70zW8Jx+1HoxBPZF65Hktkx2OUqBkoQTKcI5EBODsfxnjx4xdCVKtjSlyKO4Idb
JoA3JrMsSS/uOKTSxQamJeC0xyTA39HkLLF3uKB0azZgQXiREgtfKLBtQ+238hA9IF9fa76t2Yf4
ZpFoyeWbAwJ8Xy8F2baM8fH9u3vlv/jouPVjUoCr7mAil5YLz/48LmajcZMO35b7ATLReVJ+IWPj
4n57RG+sd3/u0azzLbY9m/pmEixSVLl5eVuESXY3DgbBzSEefDxVhFCPFoRdvb7SjLWrxSdpULFT
fpLj7mi0+XhaoShe4LCI0rfJUfXO5wvU/5Gynt9Pg/WrYb57UCKNFZIcCQjyavJue9p/DXen71vY
yp9vAwCwtXcQceBwSgx55fSSDAMKEvyayqhVI4rymwyVb0/dgYCPLYdZgwNkPpZpFLWbiKukZHQC
vpz2GsRQ987e4yk7aJvIiQMOFTaHftqKg9AomW2wE1YZl3JBayjsG0kvO4rt4CaKY3tIwZptIzmF
9vghSmqNTnnEcQJWECBYQZoAN045HO5UGgBSOqx5BYijQrc+YY1T3otSYNrxY5d1YyYdYtvglBJo
gLJ8HpBNJJnu3oESm/3p/a9BW4zXC69bvG2j4WRI2rhxNHjBmCWbQ4OtwIoYsCe8jxQP7VUabBVQ
dohj1Gl32vwjiLLyMVp7mrAXF4TRcn5foLy/qdbYjTTHIv8aLpK/qiFA2jS4/pjLT3QgcERAh1re
tgqPlh9xZfp50GRb/36YNe+LBhZtTY7nIQZahMJEVkuwtuBLSvSJ42j2MF3jhJTBzpETslglcC4F
NLZJl3+a5rDG1FAzqHYIqRIYqCRwYqmJrDbBl9OIvRpzaQ7kWCM/TjQnQdoWx8UcJ8bJ6K1w5vyo
ra6uqUikdy0bAoc6nsmpKihEFz+8Tmm01QrnYcSl0AVcA7m8pFfX0fuISRMamFUY+HOJdsK5CylM
j0y4steiwS31nd8NB8R706vqY2eCdUIoQuRmBZFDLsh3jOsN3h5t3G97n8Kw64PbeovQsEGVKizU
KwetaGojOVLrEc/Rj1I2lLSCiM4bYFpGhdXfwiaaYZm+FHgkwm/SgPXtiIRlF+F7QAZ+FwYZ0afi
gjMxQvzgwjMqfuQpogXHXsNPsMkRyhu52vDP26yK24wjm7bi2rrxUWmg1HdPCC2poMaOyd0MGMav
6dAVnsOYKX7ob0SF0+6OF5dQ/TVC/53hW5yMweXJMB6SRPB6rTotghCs3Y7eFkmI4dWymN9nazZQ
5bba8NomjS1Y525xghFVFQUZ1mL01SpTTTeYhS3JHZgkDUGjf75ImFDWC1D5KChFKXfErwsDiRLc
soVqkL0vV6QkLPAKLLBiynJcEOFcghGaLXg9whW+Xy2Or1Zp8MEsSk/H7/UxfrLwMolzNOdJQg6d
KPY8DZ/EEe6yBIPMyc6Rqd24oL6Wzw4f0JupsH5RB7XUYvsJ6iCVBY0gZobslFpup13qTHHraEcJ
zHudihDxcJvZamRnjh+2j0BdojPpBFvjdmrt74ZXwqLKVDpxnJK4Xuqa1v+XnQQn9JfuxvYQYpOI
BLuTxJYDYSf40/JLrYpN/JLCsThW2HaAquOTSpMkA4un46t6L14qACPeAIPCp853jVPetzzD+lal
3mV1M85fV13wYe3FnYDPUQEh6f8TsMVZv1ipkB6MRqPxaDAg4/YLwA6aTVJkzWyIRece39eo3r+K
dvOJsTfnH6saSQxeXlXAIlOd2MhXaHoJxk0E3Sel6wuPGDk2u9Hbck5ezCH/FyTCHM0MLc7jtCTf
kd9LBznAx0EON06HqXBMwonOAgN46QEMJ0lTxC92j6sPwNnwX5vxP6DuwA7dnHcSHLkG2sDqsUyl
DHYY6/eaDjIACy1nLwmBS5dDGHgASOo4vlmvPzh8AAYcAhErndZ6CXVF2CRVVoKRkNPaTjrlfA9f
2GkXG6wXRMzJH5/XJWHI+/8N891rJ/HxiCAHKbuscDwYYYtNWvVrKhZkSbI5JevJM/nlsoe0xjA0
Jf3063CQnV6txpiP1uvWMvzct6wnr/Fdy4iKcHgGSP6Kp3DZRVOj9ZxGWJQPp79Xwe6rJDT/x+W7
JPtXvsk/2QjiOQaYXWiUkBD28BdYJXUjNUeC5egVMloQkEeBjBv5ZPWB/JDzef6647yvpwfovACp
XZE+bvEFgA3wrRoVDiiT8+EtFTN7wlbwAgiJUrUAZGy3FnKt7IV4cKtJTFHlE6321FxacRZSmOSK
JRtyM1kQXVa6UVEZ4jnwp1+/HawESak8kPy4hCSWb70Dpy0AisOTgUxHJpxYAC+iFLZ0skBSB2xO
K8n1aUSYsPlDHTsmua84PTFQgyhx2X+yWgJno3gyiJFMkjM5ZkF8AWfbINvOmmF2+hTvhtFd0RBI
IF3CmYZ1NmcjNYqNvJy7VSlRY6IaiV9A5vPNnDhp6l6V8UcY6NNNkgImqySbuEizH17XsWq/ZekD
aQ8IzYGtBSsNxEc8bEhADw2SrpEsRvFHCRKDYv4+J71iPm9Fgv1orVyZFwI8+ZLoG7hmdlseW7vW
KiXQcSsUBJqczRSU+eLXrYKaiUPS5VLHquYrnJfufFAO35S3zgH2pVTsmG4ZaXIgow7AdZYytqS5
ZlGA1SnugCEHpp4LpIWNlwuDfM3SPsxWHEQANXkq+fhAmKBI9nToRUww/2LZ+g8FPi2EJGEShulw
RN7O4TUlOqXlJJhGBzyUp6vwdQi7dNtkq+rhFKTzN9omnHtUYyXw3GHWbt0I7Uw2j2j/XO3ij9k8
+L0eYHKdj9uALOfrsgJOanr4LIdlEk28l2w2rVGXNykW+8V49CgOu5zUdxpJa5fkfzbaaR1gXl5+
OMFFXE/mvJEUzXkpEfqYFY8SCL0gOQIPElB2uS4BG4eWK9spkwIBFwR+eYDUCEJ6fbALAOCI63dE
NTvzOgIKRBGAzXmzAFm5pDXwORyXVMY5HEDCKY6DB6XojMGGUoo6iLTyz04y1C9ZzqwAM344WXGa
8u+Qk+indQt6MpkM0kmqxK+TSNz5paQojLbBKZpVluQkHk7MCT1tYEPQOSgzleIwKjeTQk4pAr8s
ssMD3kggebEWIwGRoC3d8P2V66TJ09dZqDywkAatOds5dHDCtqYuPp1QRGwH8ZutuOclW1f0DnU8
e78a1s+Kt5YEx+/RPPgSxVOLlJ738xPhsGAZPW9j+1iancHh03udCi0AhrM1vXCohw17ss6uzmCj
A5AzWEBNMLBzNgZ4obI+5DfsO1ijiDRwDhqVYW5FpMJ+s+uU6f+CMl/bGESGTTBY9CaUwPIZHxzg
1mmYE7C2lLHnUd38YFwqlBzMg4Ho54GvfJbQPZ+iShP7n6kbtIwTILg/qsJiWvUgDIBLzt8TPTzW
3UGVHi8W0VbZ6cDtIO0lAGz6VP5aLhRW1W7jKVkfFwDTgLstow72r1djibFo90MUs1taIY9+fbeu
6lJoiLg+X7DRDVjnbmvMGQPYGVpwZM2ccXE0gSI5VXEIop9m75pizAM65S8V3cPmw6VUuue43kY7
OioDDXBJx/90nR+FySgepyyy5FIavMDLBLerMhpkWBuvkM8WAVKrOFul+FPh6oOTYe75la67VVNC
bWWn4EsWsKDHabCBGLN7CPbz9x6dBv7KJEXn6wibn02a5/i0fBvuw39Y4JE1KscxGDKFIPL82oUQ
IsiShmcrFIUMl51Wb5fh5mnbjlhvl82wmM9IcyKVnFuGh988FogabN2n7PL+9VirdX7xFD+Bn51I
31GVHuxyHYtp0cwAfvBEvOQZE2zhB9aFFZ2wB7cL4yJtU+urfOvdX0m6Sws4ICxW/DbhhTGTtPFz
l0zXDHeAeg6n66z8kHZghpZO3G8ehQ46Ldy0iu1Of+0Q5CDs/oUdaecXgJvjvwUfHFST0Qij5wj/
1Guyvo2b1ayIt4fPWX0K74vppvyjIZ3qY1yn4QrfMHYYgoNzPyW9avaE9DR2QIkts+Vp8zoMWQki
PLIkG0mJloSnHRHei9PwmehPsI9/P5I4R6UJFcUmIoxUvNkIWWTDPrfGqSFL3lYHEnvLiU6hgnQb
LSLiLosaR+8ji0wCU8b+JUtrcmmQqZr0VsWedFSL+mEFpM7qzeu4yT9V4wOuaPPXSmG/H1SPzcC0
S+dHawOy9euGQyMlkEcp0GoXC/nGGPieC7V4qMPOZJvOfolDKWUPooJNC53IgmAutpxRoWSYvuyi
vHGl396Hc8aFukZEuvNNf0EBAt+g5qYWE1/y1KrO2cszDw4zQPdqd4VfR+kj+qS8bt4APQ6dVxpn
ihSo/9o+TquI9MtWaNNlamStD2iPtcuyMHLtDt/VGSwxzidd6DXU03inrs35JvZoZpfMGSgF9lHS
T0rnDvno8reO8HQzVPXrOGM9oOTwMTilYpG8+QvOakj9twvPam2/KfhNO8jt65z16kezMx/eLFro
xhnEAOEtnVyEix4aQkm7rxuUqqD6s4UF0tCuJBebSgCDRsr9a0D216vHS65uMgnTkH+jiJzPo/Hw
RfDFVThfVfWoKp/L7elEIIo5RiEPyS4PJjdlOmYS0yOWINF0cfynyMC5f1bviMY2rofv0tlyQzzS
GcKMHdmQieeb51+L0yK8ixb1glTGjfxQw3n5EGWbyVM6KADPeU2CsZ9HlWxKifJIp0k4TZxnSfab
Yj8SknxO4bKKCfuIFBVkiXgrnhPpEemsGMsKrWCax2+001Sg75CVP5zIOXWNAghBabE9fW9z6eGM
KkFuOKsJegL8jI7fLV5cPK7vpIpudunrcDd6LLLwbjs4vV3VxfE2CMnDuT1iyiK30zyALsruEk3l
UxERTlISYUJJxvhEF7mYXNQz9XLw45TXX1foOLdJ8zlp8MUnFlazRAdarT9obSgO7HuOBCEn6xhZ
fz6Vp9zEV7KxkdpTspcinvxVEsuyGiyQaKBJkF9sTiLTuoyf/mc7wRt8McrKZ/MhcReWfGmmbsjC
rj/blfAPosJhJAzCQNXJAxVX3tgq6/78Z80NK6sUOGInjT5ACCAZzl2KTnTbJhEIVlzRI78PlS5b
DveR/FCEy2lQLwpyybWXF2olb5DSnlu4nNG8+ZgCh+7ZyYpW9cNofQ/5YVLcX/Sx4+D76y60uz5L
Sm5mnIFKmzkVKBT1jqrx1/W0lFCDlpYZV2C0Qm3iCzjh72B0szq28mxvgULRTp2Zw5T/rleGKxl3
YGL+IEwC+0TmzKke1N6xVzQRMxTiVSHET8L0frCZnPuWJGCUExAH+dvf9/4KOjfFmO7JOtmqx7wn
DXrYDG2ZPBT8YbP08DrLP4RrjDSMyLfNHcvEKZGILezSOcKNv5NrPXXPK0EseXInmV5CavsDMglR
VJnGTxBATpxPOkvcIJHJHLAnVF9LMGHk63f1cvWnNCsWwN/oKr+6cT4EtiWkA8RWjKfDtgFNEnzc
H9/yK+fqAxbzSFqItSPSizlI8ENdpQeXF5MoflBwZQdPymkrdfTH5hF912SZVvyZ9bVtqeJHswbx
pYPSFgtfaVxQxIzpysNTsgyxRxL3zB9OmDyrh78VL3lQVVzr8c2eTKJJPVW3+WDBoN5tduwvPyOb
pJQIBax0MRsVowGOqX3pFYAObL0U2NLSGfZzR2bn4O3P6Q/cf2ROeS5KnpielNJnMm1fAGliCK9T
9o9Go9ql8uEvzV764O0tZFnGNX5bnwWn/Nj5sdhNNIavr98m0Q3HxW5SH99G798aFdhsSl9yxQ8i
RuL9SGnavSZ+49VQGu9Gq37v5AjUeT9dV78YthAurNO08/7z+9VAwZi4e/eADpv9dKhcToq+PiOf
GnP0PeUF7QduB7Pf8uCVSKmtAf6+4/gP4QyvibfzP8F2uS+Go2D1LIG77q8p+Dv8NWNxrawdj8RY
DOMkjqMBoc0H8eR6XxE0+YQUvevVc1ysDp+aIhh+y+Y7XlOQFT+iCcu/FqZzt3LEYj5mfWM1Fa0Y
rx+aOh+8LhbFnIhDh+/HIYnEZnH0j2w+e9+UhOUYooC1uBV5hURpNSfDSDrAphWzop1tWi5GZz+v
ZKl+h6Z5QGjzLl3XKD4GmG2OFdt1lOKKnGHTdNx/bebIsqbHf9jdJZ5Mw4hIHtHTOMjfdZPIxpgq
7plMjptjxO/kGKib8dvoFD9ts/GjQkXHR0zAG4wJM/R0IN14mn06ZrNbta1I4/fiJTBNQMnRssNJ
hzdACjx0nAQbfaX2ddTLfgnVajJ8N5zcHvMUr3A02LbKeum9WBup6NEher4syiYPGPLVlLUiW89/
z2ZzrfNaGWzxEEnsDnO4w8HBf6cUObzYWFfkZKYzFFGXm/VT+tjUCiUVx7wvrJzAVd9fU+k3A9R9
raDidUoH0A5QObMqAE4Vr02ZbzrtkLGYHBXCbwzC4df2FU4hTT3V4GqvQ3WrvUm4mAfLFvsMrrmU
2XIZvD/0i2vOtAzfqPBmmL11OgYL7+SGCojqpRBbQn1Rlb5U2FRogx9mXMH0HeEd1f20FU3xA9tj
mlrBNwABNFC6O7LDBGX4bflFli4GJoxqy5uXJz4QwzgRoWSwX6O7tElnFbah+2SUhMNJFKYxIuIX
oa/zaJfM9tlq85yOYe/TCpPRojooYhWbAwH5uUfTDH4oxk8zk3kG4l3rGAdkAVFmjlqagesrsv3o
vhkjKNiz2ATsDIrkUUkO4jn1kJ0BJhnKP11W6A9OpFZmmHw1ebdNRo/XI/EeeemsgbxAf/si1cQn
6HhfRy1wZZ/ejU+3Z6Tils6jiTUzZ1BnOeERhBzm4y94N+5A1vTAmrMD3VbWQpk7KPbMAacAVA/h
Xu/h05kBt3gAsmABKB3EdsXdok1y5RAm6LEPXtfvkt+BNFL9/X9+7gnJJsI0GY0JSXVN3aPdsTku
sSJ6bjbx+BtsUPCmGK+Tj9tgNrKgZuce4+X2blru/0mK8q9lOZ+gkp2MsVsh1FBVHXd34XEC/0mA
HymfamIQjfF+IPC3bNj08a5HOo5J2rYevclycrkPiTswCb7UEfRkBSoSgFbZ1Ysp5qTL5llJoapp
yl49xhU9vq/mqBma3WOxWr0LibImZ7yLe4JiuCT9fNuWV+JlgmOXJUBDS4t+nh60s5WwrQu/AEhW
heCqHxN22s4wXF0siXNg/Jhhum5E/nB60Nd7XK8Bfivwm2GpA7deoewrIu2I3hS5gTZpt1AL9BsM
yEAPvMCsOF1nczuyLkbXdOrlilQKOKk6TFPqDXp6PaeRgK6DcV+SMJboTxfyGeo9LLv7uGMEl/YH
VwP+jgfUuURen/zxg/y2K3LEGktM2SoTQAwYF8Z2Czp5SYmR6Vz3HBFcfQpecNj79Vf9a7r3N2wO
4bGwL43JizZCAn+NCAnb9GV+jBbPTVwRon5aFg9FuQGrq83kbT3bblz6ft2tiCpCkg3WH5BPV7fh
gABXWTlNH9JQQoO/uUgmewRzjlg4w/n6Q7odvSnz4Q8NIToI1/PVR0n3z1kYT26LU/ouIhWMcUay
/hQmXUz2gp01EAu/YR/oPOVZ9QGBZIVxYaKgtaORVUBYhs7mDCDDrKs19XS+oo36xwngZhozrf+d
1oq6cwvAlHgG21YqGrafU3IAJ32ZNpivkZJcQVLdoRZocerqkOPkk0iJ98N1JVDyA3Ch0sKUQdbl
RsuZB2grS6FL5gAn6sYQU3hVThgYwHAu+soW0tOxheXd5p+c0gieUqGk/mvQ+rsldZxGUFeSSYx+
Us8jjl/vJ9tq8Vwm++NjOtpCLDY4ViURVvb6nuce2RC6Wi4G1W1RB+FtuV782eT1c7YKfs+nMMPR
qLXJP19iPhkN0vbq8BwPSe0cr4IvFUKq07R6OzqQFkIDHFav5Pdog8C6fsmOta2o53EELgAKwME7
oAJ1cljpheHOnnrp66lzqE6UvAyK29F+e38lrTFZhgiWHW6n0fOhFu0IWmXrrvQzROHO/hTrFrza
rt4cbmUGJPFzp6ShAgNHCffWH3o2vh5ffvim2dzzV59fWyKJFHyl9VKNRl4EB3g8isQ0n4isUj/w
1zdklL+GgJ+JyyAcsnkKo/FkRHacl0zVajtfnOr58rmc4ZGTVafVE1Fuwru0xPovmkxOZqWRX3cr
NpvNq1TGOtmYiHtpxS4p3izIP7FM/1olKUvcEZ2f8UX9lc1g/JZ0Gz8KbY12O6jTFIX9ig0TKviq
JPpiQILuHZ4Z7HUEGemB81Pyl9T2Cil62mIof8IY8W8Gr9jyAxla11DcAwgtmByWrdcOxMQPX8Wo
Qy2cwtjq2S2hC6IgbjHkxUhsRWg8a+YSDvr3pZu4OvXxUmQIa0CA57y9cc247WycZ4PeOBxJe4G2
L0CYa5sBiAjnTkocouSeAnWB7py2N4OZgtRe7E2qJfYAq9EjV6hTKvMyKn4AekAZdZm1YtrhO4ce
0pTHz/k5AI5W+va/0U6j/+olsAjMyTMXFPcdRoEE+b+iRezih/GABGbDMY6bL0yFDqtyt88xbHg+
VmX2Ntsfwwe2ys3DoomORovOPTZznr9s5EJmPJ4Y/FlOfvgtCZZGu6/1AOZuHe1/GAQGhxNRLo/5
c1pi1apk8+Fo/DFNSbGyQiCgi9HwSbKfZkBeO4ZEPFvSzIs2r1eDp9li8Pl6uDPMKWsar8QJlJMm
L51SUQr2LLuYg58LvH+GKBfLKi2IL2EOW14HeHxRo6Tui1pfAY6ccPXtavE9MYGRgD89ILBVrNLX
2Vo2ZwDP5QGoAUUOUQBPX6EOiABUVChb0VdAeHjImkDohZ6pM4EAcviVLQIJyueySeBwuHH7ZthQ
By4agaxfk7Vrc2ftFUkkOx6ysg3ZLybpC2CqUXVshk2ZfW62821yW0yWTXm/XUjRZMta/zuxbDfV
TZVvdo9pEcyISrJPZ0/pAtvFLNqUb9IT+X7qxSl/v1pFC18T+4u1xw5LRAREw8VxEukx1kOHYEFU
jPRf5A14CsbYKMUT3j2amBFeI+GcLQWdFVa2PB6eK7zxpVtSKOUswcIBfVizC3/IqTokFVizQ+ez
gNAWA+zYytWr8XZxf5zjazSrn41+rJVRHa1sM8P0CQMT2UekCi2Yo5MosNpe8r3prMjZMnxTwKti
Vz/ky/prQqAAKYikQIpWGI6Q0S9HNJUnbd6g83t8IU7w5dh3tcC2MXiOAVZ16OeHvmKdesLCh6fe
uXz0gOHg4SXb6FH1lLdZX9rAMq323DfXVzftGSRAyQfIMCbxJcEn0U+FimMkFVbhrr+z7r57v9wf
MXN/sv4iexbnPaia0puhur80cdDwrhnK4ckxvltIwHyrSjbKL6wzyJHYQWnLbyoasNgsuPjrhymh
HM8dt1WaVmQC++Gp1MBrlhT1d1ZXPfxMxKKt0sAwKJNYyEwzdHAN0bmjURWmZ38H21fauTGiDrvW
697Yl1T8YC5I3qizxqml19X7uWswpM7wpQ4C4wczh/bws3bx/zBRBtTJNBzegV+pOHE6a8vZKHLl
gajlbzSouZE4zdMDdSpCkUwYf6Occqjk8O2Cd+heF81M+bL06Zs+DgOeNnOJSxQvaafuaFSTSTrV
9GdhKO1m/cMw++6x/FnsrH+s/joqPoxpbjjjgLzS5lsJ9qTUOWj0vl5hc+E9Ibjtan+h6Tj7uTvB
dscWob0xoj399iu5RxuGRb3NawWZY/pWxJyWywM9h0ke4U4Nm/vdsG2F6anAL+AONVDcGiH9nDmC
WoMvAZQufvRfQL8eLalYx1+vDz+zvcloGKcTXDcxbBvEL2wSTqM4bjaLyZj3ttq8CgfzwW05SU9v
stEhulvVi8Is18/d5F4stXo8IVpRgptChbpfScPxsJQxEaF/0QZrm0L0x3T2Pl5jQ5Y239MCi/QC
HEw9b0FZzt6L4ipghVjZYIN2nX3W9Z0gHk5yvOLkhDoUiDdVweuCHYzS9+t708LBBXSl4rSHekeE
2BwhfoTS0CBVN6pkKJjr2mkFaqEOlOCL0Z3h/m6vSHbCH1hbS/jIqVt2UhGeo8E01GmRz3gOtfuh
RKcc8ssS92HbKGd/wXhAmav60sPSlvUrOUTSCmY5mBs+sLfiDBZku3wytoMefSd+8YPfOyMZGlrT
OGAXMNdyJ5i/CPMCv3sWYgNqwPGhuVmUD7xnoBBY/TXc/bzhVvpReEuxuLAnL7ZbSbEdxkGQHD9U
Wd08pHgPvk4H2/o5n8TuLHHRI2VLlGMsdIRfkCyyDEdPMdGyGmzLpEASfSnr6e8p2ae0Z0qPcL+E
E4owgFfsNjEkWyUpPBVuYHceu1/leggCDHQzzn1pp8KxLd8vBoSF70DKIdGBibI3dVclepeGyB6B
JeDCGdezPXMLQkZ/FQJBJNqsg1sYYtEgIsp9TNguAEKgo9VDT3hBO8MlG8LfzYQGgt/9wN/LA4ho
o0SyLeLEoQJIclLJqVe0OXKw6HfffG2Bh2+AOl0+gABQUNYKw/iNygrLBP44qYKgATa/BpKfmdd0
nCCMiUlYG6aTRMTrwgw+CuAOs6g8fCjXefTn+jBBgteMilFiTgoXP++Vy/JQVg8ZjhKvmsFwQXLG
DHoWFLvHKFgPH2bhLgMgjsEbuMrp3XaTl3+I3lwMIrevmIyZGdLuPLglVgmhcsdvmxkB/VdZ8MV4
2Gz0RuSuKYY/9IVjXAcKaURjvL2lZyuT+jke75+bMclzi+K+kPFSFsCj4rcQztJ3WGM9KxeuPmkw
Cm8X2f4PEUNjRWcYTEbY46+iP5L0eCsWVNyb9DEKEo6ELDyOHqV4C/Lgy/ao7AEz3NDnMMY/Pw3Q
6vwbkMzRM6kOxYCtOigIfQ/HfV2skTFllOLQIHvAdbK72RWSdgOsCvFLq+hhJ2SkYuCsnwFanXrL
BTvmPzkV9T59z0pGH+n3Hs5aXZ00K75wOvgBZQ50VMSM8xBO9XvabzJ5Y4p5Hj/sSZ38e+kbTylm
iWrc0n1FIoL9FAdqylkLUXKhfmJ6eAyWKZ7Qb4nY7JY+TvqFpE72W6wFFPSoxvoZ/acd6g/Bpydo
igANnKTRUdb4IKqOp1TA074+ON0mP8DXXu7Bq998wzBXb9sPf9V6fRq+UyP7y+7L4eBhKV995kEv
jv4XP6X02VPyE8sSpVhK5sN6RXnBvDE7n29fMkOftex4fIhKn9RvpIq9pU7pQXNL1lgOq99r0lD4
+O3IqSy4GJBhafGRoVjUOZx6uYyZrcvtqHqAa9Ou3DhAFzL3moturXOiZpEOTeIDQLWCRguoZ2pc
2jgsAhDdgTQvHQI5FXh2wmg/7fg5zhzdOjN7gK6DQvt7KaUFr9zOB/gEoWSzggcjaXD8yVQi7OXe
PJZkU258ZG4RkpPbJA1BumghTrP54Qdyc67T+bfLoAe8O+9zYZWD37ZxAhrPRm2fzny4qTtp78se
9fwnTv8dNU/6k3o7RbmdxKPBMCUfSvxCZLHK4uUiXQ2aD+W0wd2/HG4wdyWBznRxH6fxjAifs6qa
/i9n59qlNs606z+0WctgA+ZrH3PqpJPpzCT5wspO3jHYYAMGG/zr93VX2YbuyZM9z7uWWy3LkiyL
UlWpVIebYIl7t10xzBd27HNulg1KAiSP51rY2TR6ik871KLXizK4SsrRDE/kaVN8LNdNynYmz98k
89N8gp/AIZRjlJ9e4w8u+Zzlyy1Ks9vy0d5TTaEc5XxffRwMFsEn4drzC8WBbpb5YxhGf9cRXuMU
ITfC4wj/5TyuXu6qq3pHqIBR8SM6ImoL0K0ktkbW4PcpC0DeUq+N68OXQzj6ckixDcCxuIyHkxnW
WMH46bi+iwYBQSd37+vV+90kfTXE/2swDL4v56t389XgqV7i3l0xbaNBmuMZDyfs1QxchiZtseXw
P85QxZUDoHIFt4syRbzmZDdANLDCP0qBnzs5SknGSxB8FH0hEhm6uRJw4nwwxuPwnkmUXw5Fhi+r
+CGL4EF24OL1+p3syOKKiDXysVUEUD5FJ1tgFI8P+DjC1iUexQ/TwypHx3f8acoRWrkgHBaiM9sX
bPPH+DB+PQ2KRzuOzleILdNQLhmru+368I5Y2PcshKRGFiznykOUgQoIbsCBMyId0c98iiLQfvYg
pm8q2jQL34a4aTFnxjCKKYrDMqauB6gl1ExR0khRGYK7wEd9iJpYBYkPgr8bEGt5TG+lHCzrhrIc
E8A5fqWOK37Kq0EBQ1AtZrjLjd4cBsP78DC7jZvEvL08hwowgG2QOmYSu+DBVluS/pI9Bjfggva4
piRU78hEIOieorIKMheKuIgazeP2AfIR8nYRcuxD2w7yhRxF7VwfF6oGtuFiNJ4RzfOc0/kYq0KX
uwjtGz/gD0bX68mdIFUkBQkd/6gn2zcCcSt2gcglXCy3NLAgCCqFxijNWvcXCllgLIAqiBro5gfb
JWXqh+pqP3/rRILUd0ktiRLBIDKXLIEgKKfhjQJNQy0IjNcqi2rAF2rHEheyXzsQbbg7q2BWxMH4
Z/UppT7njHs6umJ9SaG7iB/L2a0+qmMD6vz/xnXPJYl3IO5A+nOGpYO9gJSulCc0UTp9rfvjA0NS
D6sfpNsJDj2D3VubkfY4dt6EPw/Ze1PRdjLgafsLjh7wseh7UwZM3od93q3Sl01/VhqbwS2fwVTo
HRLyjPGRNF68y8OY0GMmTeN5PyLmXD+a2NOuo7atsRGUMe1CE5AzML0LGT11UaMFYwCauHpAJpOu
7/boKncz4h9T1xa0me+Li7lNVPfDUJFRkYr98htefflrCi4pMvsYg7DkY5K1CsTGpNGe5/5tYkgF
LvCkGInyjxuDtJYddV4EVcBiYTEs+GR/7PX0yeJ/2hg/5F1aJ4mXeA7bowsWuQEWSWFP+gzsCbdZ
yvg7DTpIOEXOsZD3ct9ySRDFbFzDr/R7efLOwZDKIyIsDOSa+tBy26hDy4MtK44jVeJRttyBP4c7
MM6sl6YRKJR380rf+l2OyfMdn8GdhnRXRrvWK7CzTm2/qxv5gU9CAq51X0ALZ7vIuKtZ6jKo5mCc
RL41j3sMukiKq0kxkz649waT4Z23n9OyI0LWcGH6TNcpkWNyY7JoyQX3QUqJsTsarSmoSITvvJEm
zMQa+kHMapBfgwypX8xxvwWmPQPPquto2X6wTwXMlg8UZ9/emwbkbFSX5isXFV4MNl9xms+HacCe
2lDVVedzQP0AkGKxqgeIV7TRpnk7BhWu9JOXXzfTm0F75skn8Hn9yLn1j6KEjJd7BVJmvU9RrvCa
pBR6Zc/IATA5r+rz10qDuGmHCZ95ukc0xEF8z3b6BJBK15bWoqZeXWk3CTL75XNhH30O/Lci71wj
GecRuQVdSLebrSg3Ll0hBXHwIDqZUzRHJyADMk7zoHFbWQDKzYC/h5RzNDuwYEYxekEq7DKMHnap
wrj5vMuUGDS7o1hjgz/+I5Vtb6xjVfZMe6vHfGr7zasb12ngR2Di9VPgh0rW9GS1FjrBPDPFrae+
UnzOPWWIPCLd/pGMLRSA3tD9DuT5pG5UDtg2WkZEJVKNsT+bdjHNhSaWsfYgivYD7Hv4BfzD/Pfp
hM3qyz6w67Z7j7+Bl6gTS80Ujjs64FoO3sYYPF1sg3jU/9i/FwD9UzpNKNcZ5CrCuyDOUiVFvBAA
7dLlcbZYHY5PxWCyuidA8v62PixPb6Y1Go3pHpcp4sTP1VZBkOA3ZUzowhj/GXElo7QhOq7RGpUv
i25Y5cm3/9Ryt01+yntGdkKgvcew5wAHDcs8Ph3+3M1GN9Ga+JDlHO9ZMKDBIfoUpARrYMFYpxUc
7cr1KM8j8r0gKZDO5fTTtBt9r8jErV43SPdkn02FEk9oovkX4mvjEtggOhPAwhDJVLgxCpyAQjNF
P1dzo35rFDBk5NvyGsaqQemgiJ5CJZw4uujCtHrgt2pO0Vo3q0ZHhE7sTKcncpR0FlcO8H0KSLMK
evLT1tMasQvs2yMkXxs92aMlYE56JmiAE7DuMNsD/cWm9QzNRh8crF0xiDybUgmGOs6Fkt+D5D9l
ksQcDUYhqtdYWoQvHblMd8NwtwxR5qzrHbvT4FRBAVCIHrsZxPl5vFXI1jUi9BjVp7twS0jQclYQ
i3WEpmKcz2cf8/TEVm8Sxu+jRbC6zcNjaZLNcydmqbHePEZHjBWw1VRcGGlbhxyryE+VtFqD5fwh
24/ZnuLtF68e4uvk0aM/qqmWy+vygBojHjAT/BBIqikXjTWH9MihFDJHJt3S4kp24GcdwU8IURrt
cKu8SZ+0m9MOaTcZf2pkwCnhFrabEg1lGT7JONeBPyqa8E2UxUAZx32ZNOI4/glQaitmYKDjZ+nF
D+b7F1/Y6tkD8PxmpITDM5pgCwJg98XQ0wVfBF5IRTJm9ehtDXKE/AARfniz7HcUJiABgZn2GHlD
gpbQkAeaSrpyGuV9ed5fxLA8Q+oZp1C+BpWaSku3KJ3xpVj7sFX8Jr9zDpXv94sR9JfebkpE7TkW
b+e7NBGjp0uBEe/tnDTQM9z/N0qYFmr65PBWSnxIfYZb3s2tIwpIqu0Zba/TWZSyc2FYVIAjJiXv
uwFlDG2UkuL5nZhmO9dKviXfxDh3Mk7t1PxMC4gSI93JGJ2LbqWIoBIQQctYd2o56sNYdd6DcNKK
7ZWUXl4WTMofmCDRBKqtCJEu6fjycqpMSqGT4ZYPAt1Av903lOMZlxN2XAE/SI91BDZGbZXpODsy
4n6+aRk4v8krzDRV2I41QaEf4Pl4OpwJkgP5+UXesCUndBZcC/MXWlG/7UKDtrnylFvHtV6DvH9e
3yUZPxpUmHfLUYfPnq1vmj+dT+SjyJzRrLM1rBThU2cpOsGi1sxZK8XWiYv+oGPoLv8eob44CZwM
cXM0whn2aDgKRvHspfFavjjNxiPMvp6iukbncrYu7spTcngb5uPY9F9f1JDVQV2zK0kQxhPrLgBh
raOraJI+4cgxv6piNDFNQNf3LBwTT4+fiwluevkf5eM36kZiFB0kxic8J1XjT0XIOQznswWqYQWO
K5M9GG2Amjd+UOMdqkKowsnjaJgWqCnjDrhwZe/zCF/aL7A629Ws5craJnXMohVuPlkMt8DjslR5
4rW9iudbPc7OnJsOwDZ2bEPWl7uvclvc6sWlRr6U2fS7EULLAdimV7ITrWQTypCWWnhaas4LXEj/
AT+tZFvdTAzgx0qbD+7+aqHT1G1oyaLnGacbXoPUL8DUwJ//gDjv7TY3DpMU+3IEWp0N0BSLIzYL
HFYapcCnpxcr1JnVFmrFprJAHekbtPpatSxTyR0zDwT/HnBfMKcA7iyOceWO0vh0Mo1mL46w82Q0
zhaHQf00qavy/pTXf9Q7FNgK1OVumqqM81Yu/ctq8WjV3GfLwwab9HiIReRokd3l+0P+poqEYAg3
/4ird3codH6VFCwrGDUdUQcrziEns1eTSX7TvR2m46pYb29xBHgXzJF2LpcfdJac4DwoSAhXLxX0
eni4VmgL86cA2JdTNjEZ3oZ0hrmCidhOXkcNnmXwCBeE9ec6Qx8PT/FxhXtCiZ3FC3CyejUIcH0t
H3Ihot4jolO4Dp2xax8pO0HzL8Z2vswOX7RmFoPiIZ9nd2a4ycF8tYB3quLqo8vTu4nqD+V9AfDT
8iOStufyvjhYP7aEWAQXrAJLA2roC4OlwDUa3HIZaXYaSOhX55ddzcOp37MDeieFTgdZJn0GOBet
6s5FXffZ5VXUUe/irNXaFpbaQT87sx/K/Skplyg4XfVyPxshy9LYe5ayfwONyHSMheqL8W+TXlro
Ij5S+mXB601smdBRMfkqtV0SZnda5rKz15Lna1jH9pxVzh2L2zMauA1fH+yCWqPSat1dTsbVWSv+
te+ipU3m+dRYHbXKZmT7bqnIYTJHyt6hXuTzqwHy0NxEOhvhY2Ko1PDU3+34hhKR4Weach3N7bGQ
k0zwDWD4nn8gIp6RcrEZcXTkuKhnDZxCOo/ASoRNIPVbcI1nLqmoy0RUxw3hzdiF/r2md6uG3SZ/
v70ajt6aFMIpbp86EqskJwHu/XK9MGmS+Xtw42UiQ7pr0WM3Jt6h11zno7f0yNsZQ38WSiOFGURI
0H8JI2Z6jGugpjMOpHIyd3VsbgeaI6vg30KqHniFdzplt7m4xb0cJe0XoKcg2UI/dt7gunEgYZzA
SHmEov7rXEL0e+z8wtmOYefZZIo9vEwnZ5PgueggX6N4NMrzLWGblkgNNgqe2HBwk2021XXGadD7
QVDmpnN2rlsWR06OcjgD+b3BpuPvc5t4u2ju8dbJAdAvGo5nP2XzrraympUvHTfnQCVEka93HAdu
cdJKCCjQ/V12khub+FV5YCu+kvssVi5braDmZK1gHjGW2YGKd9Hp+3RPjD64kQpND5m5G7LsP09H
eSBC5hJE4TNKpuVDbDPVMhDClp3PrA7PgEG4wChCJWxW+Cdhu5apIRNfr6Q0YEX2Tg6FQGxncW4A
HuS5LX0tcVQlJtevhQvJ0U4IgMQfkdHlOMbyPVLxjOMhLWx05owPZqkLME3wbpyzKjoDTmUeWaE/
Z2FTcJk6AFPoGU/H6av0T0cQpIT4Qm1coE7qvkJAE96kb+VrSU8dYZD6IvQUkEeyJwRwIb/QqrAd
qRbBpSzOpBcm1G4XjsnbfGk06X0Y2dq3o3h+V1YOqRYP/bDMbIFRSJYmKm2tCLijmOv362moBXNh
da4FNQsmU1mlDGfDSfjiWH4aLbNsOBpvH8v6wAQf9rt3SY7AIkhG0V1cH087YkfHYKt5OMJ9fhwh
0KiS9A+B67lxlBQ/gimuJ+TmPzuiwFSXYXMVHCSpU3fxFqdS+0l4XW6Pn7NKZ+MDTJVrFMU4rsWG
GcvQIT6lTti7r2UHNUCxbxDqwHi2QJCewJI0o+aqGK+eqskxQFOKZ53n0vNAJImWnyfbC0zxqGph
BziFn2DfiSt2eWaWvafFTpoQECRIPjwbmwSDiiPiw1sM/0429cdtuXy3LtLPwTx6fRg3d7vJl3Az
dpuDcfokR1MShaT59LY6jaU+oX1FhfFXGuB/dYpTX/x1fNRXxEeFkMM6gg9RrMIpmxTt3lAa+3u6
pA/Ox3/9WZfooBWed2J2FyOCIKjDCibTp7akKXDmSHalLFZnWshw6TjT9F77RUzGtOhZzCxHKzbV
cjvfpuO+b7oBUzTzq1VlB7MeEMpxDI0dTdC+36qAG/wCARREnbjPcjs6doWqr7iLduSg7T9uoZ0R
YOH2m2jyrfajE3tPe7EjC5Sl7YVUZfmS99XMMFoeqstwS6FzNZdoy4UjLrromCK8bsSv4T7cJIHN
/SVm8zGTUiiBWfXD7cU1fyaEIe3z/aR0L9b89q/sMCg9UUi6vka9S+ySyUba/5SriLdh08t38lLH
jIxBMxTfT4Y3kw/H/Sf0If5xxORTAvJjtnyqHB365JH6I1IYEFLFWuuRH48d7fUZ2BZnDxzFKW8Y
0dgBL0OZ6X/yz47gKPELVEaGpWIndZbAePi7nflpWSCP1ArHw+8l9qN/g+NI7w1MyY7E+6SEd4ml
0r3pgIFjL0blO0gtOttCUr81waVaOZRMfxNeN0OtJhfXkfEl9qv15avN1hmgzx1Tg1kiffdzRP5M
L2yCzgIbHnDxcV7DmS+V+HlPvxk28uB16K7vkUz3vfpvzCVl/sEIdshjoHYhPf89/XghN58MQ3gx
znKiGH1eDG1f7JabLMiHp6Y5fcjiKGLPlmCOe42C73Rn2+Tzc4ztsaSNl+KaBtg+lnF8yq7q4zy+
Kg6jzc9qkMxfFetldhfmx5U59Tk3lsPUYTh6PTomhLliq5uh04QOVc0xNi7PbusRpzo1ClCYncXJ
6bOkQDFqR/ISOFg03/ar020dLL6VefUly+SoVW4i8HyCiUI2wbl+a6IrZ/slYar48befxqPNexuf
NshBnT+Ke6smixkbX2fvot0gJpxbjiUqIvQqe2h236ZZ8z2osOpN539me37GSqxlhVu2efVRu+iG
/Xu1xq9AePre4Hnl/4SHA3L+7fH0oajyH9vhEJH9zXiKYezKdtDnaRCUAl/8qqSsGDsNaT1suYAZ
cHWgdeGxSZdA0b79JMMlBG7Orcz3x3M9mx454SN7jVJGy3k+83ho23LAi/f4Rt535qS+OPxdTiY8
5aUgO0nKvJk+wcRjnvH23pgSLobROTYk2465d1zYUxYfwYvX18VbHPEZDTRpmifhE0V0JNr0rSOJ
PjreQMZTanCRd0Ud8i3f3ONxUbNOqt7pSpvfREqFtF2pmh76UYZvj1sEFY7mKVWmQ/PKEKnsImyC
0DylpE4Tu51xKWG9d0vmgnbQnb+67de2/96JUxAohcfa060kGfynCzJtCD70W01sqEGZbIGM0R6v
qKH4mLR99zvr8yZMrzfdPp9yiI+GZo5rldrm3Sk3aStBd37e1DkgU91+3gkQBWQ8f5lCE1ybw87q
uyw1tCANUwq7muyw1RjQPxAfuJTUa0Dp+ssc3vp246u/tH81vfZ53uv0kQwXj/yisBU3gOAp8sek
3MJsnFG7I3UXajIOsfgM5g8s1Mk5GfOMY3DtAohQmtsRvRMwqre7cXdnaJJTuuWiJSPl4sU2j93U
+vhJGSfpWTJy+TE2i7R0En82FqHXVuwgUmtD78bPIxE0I8T2DeTqV9B1O1Yg5Sv8omaft40Nd46s
SOmWN/gHkKGuXmQXfZBp++tmiLbUUfddCCqnZpRfoE7B3wib4m5teobUL22caXDY3n+kM36zzVU+
ubNJsMSnQcpOvyePL05B4uF0OsaT13gU41d+RLSi5+KKapoNDumwzN5F5Wp2F5/wLII3qOSmOmJv
oC3UuUay5Dw32mKAolrZYIqmTELE9RR7ZZzV2vnqRe2Gw948+as8omqEgmJA/GgLeYjxjtoSoO11
ECHcnYdsL8a3aXz63hnjTZsiOuWRRpX/cB0GELMjcycgjszBxD1ydYzqGPMSbz47leinW6KBjtXv
MyAN4TA3fzJ0oRI/WHPGtWdfHXg77ACY9mvPl1uf+gL01H/DnocEknzp8PQMYR20AUwCtedABoT4
5Qzif+8EwuBhxpYbzyLTIZvlF+zSLloNw+UsTJEWTY7f4mQ9WF8PFmVCWKCYQwJBxMs68w2HCWkm
FZnV7CcuwmbvimM1eDtdYD9eNpvFfXPMA+O2zk0VudJ2mXOUCfB6UxQIrvDvFa1wVYM/Q5201exo
sWGKzV5DOuB4ocZ3JIKi5Jj8ZZ4N8RBd7/DcHBw3j9vN6mo0Sa7l5VDBCpI1wTqb6nOx4pgu2ZSY
MwVfgzXbdrxX25ZYDk6EDOWTuZotPshDgIz28iX2/MWeLmr8UWybvyV3lFgsP2ZPg/nYNK7P3yJr
ILhyUAcEvwdU8g6llyBKvgdRUfGjuUehqOcu+scmK/P69EwG+D+9WWdvyHLB7lMVMT555wpIz+fr
L9ALtyKp6EGz1XWAF83sbHKAc9FN0fb2YPtMfGwcGiGe+X1wvIgMw1cpvwb/KFrNXu/W1573GhqQ
PG92LJzvZ0mlBazhnDkD0wimx36BXjx7FcF4wxfRHTXUiWkWi1My4QBp35ln9GmdaMDzLFyYCd8f
UwL1J1XhRibzzgMQe03aqxAhLWb83/CPe1/cnGnXcyIYiRxjUasTSR6Q+kqnEZdv5ykXke0URkvc
dAtvU/yCpnGUxolWL/bvccCFRJxGlxjEOz3Tb9CDIw/PkLY4wzKgCuEP338Z9RORslMt34cCq2Q6
yZ6TNfCOP3Qidtnay+kAeBwOroa1GbYyAcUSj5S7h+Xi/rt/vKfIJCVX5qYtJXLhGuc+JsNnoC33
YZRVOq70fInyULbk7WmOJPtfILoXp6hCdJMAweJQF8juhVhxEFclIUAHKfEKwwpDjEGDk5bTkhhZ
SYrIaL9sKqNoLypG9QIKvk4DbDXwLJthPHqNH6bmMS/W2V0st11JqSPVahH9vcPnl7lvOncS1Jxx
ogYgoX1cbB5lZpkdUK4aHR8WmCCXVf0lIDR6slw/6aw02GDkWR5QfiLikuxv63B/XUzBbOgLyt5A
ArNyhs/57ewhHiIumjLjOdL8HY4QN2hCrVGkOqhdhCJV9FZxllJUBkPMM6ID6A338gHOnRQOKzgi
9iz5DaSAUBNHsKzyx+li8km4L+XEVttBdZKOyaPJleKcc8oxjJ6h/ogTfoyNmhXuCjCM4chBDvEH
29pw/3kOHFEiWIF+89M60iRP5kUKNrGjBJ6A/bhAdufDhFC7TG3cAJz24MG79uqkVPcUPlOxMugv
be5m8w80JO+XIzJPdUTdWrH02KrHSeAUoU4wi2E/9RERqYR9lYnP6IFnnsane462L7ZSlm8WX/cY
g7FJsaNNx7oS2YGDFInuK+XgJT+FkOis35xof3KhXM6aSzZstUNjWAxt2o6LsTAq/2oG6V/smRZ7
GuoWzPSf55mWLNgwGQId+eYrY/mBJylijKS+byIP6uPiESpHLG+/9YwveMboYk9f/OCp8qvjMgpg
fPz4hA68KdXJeHrplJfKvfTU0SppjzN9p8EGwNXC4ajq2/RNi8lM2gQWAQ8B0/K7Q2fOhDEQ3m8O
f74+izigA2wTu5rJB9OgXxE1ev61v71NDjOh3/qCVexvzwwjP5p/Ht/jH8lvyKVfz06C/cN28c2+
+uSz5KOTQJMvazeJlxje8aOnl+jStx6Ou/liR5hMMgiUVH35jsaOZRG35TI22H8eHlr64T0yb22G
qftKW0PBOt+h2C/P9yktyDuR6OSp9p+FyAN4d9bf5UoHPBkcqcq71GGWlAtoJY2/06d37p+WIoeX
eod+WiNoDGddXkdrSX55E5f8A3jOP5/Xcvtfb5cmU3HHIRo4RN2UtPFCMTwMCPMxqDdsTE4BIsJk
jwZ1sFo9DgpOfMQcv6gRpRwy1SVOpwYcsegsJwgJ7B5nSmYk6YgDqGnR2dH3/VuI6hrffGV9N1gR
f4TASTidw26HvwwzO4R0QvlFotAnyQeZIwYnHDjAwhrTmxIfZVvdyXpwB0OcDsavw5kf4l6M0Vwl
M12gVmadlHMbR7OOO0hNOOsz2roNVTVD2/yGQ+TQU3Gvm/VdqAPhZGs2fvRGW9k6+m9qIq1OBM1v
fHniYKjrQmKktfYcd3LrK460uC4Keaz1BedPWMuUtE6CuGG1GafWI5VSkby46wvIsOKiiPh2tojB
xbRrU3eTYnqRzxDvCJUiCw5EUzrosZnxdX7X8mYsN60XOw3oxeyT6+p/BNYdlwZ0+q0A/bnsgPmF
2/pfwC7udoLhNMKmYSTNhQvYTYcjvPbt0gzBdBq8LbIFk4rY/H1zKppHwe65RpzMfwaLYYaxAeCp
eFxlOiKizgjlq4hgjPJ6Uo428mw8freLy8V9FaO4/bwTQUvnyTY4sTmC6oSn4o/j8Xir8G0QcjaZ
n2T+KxWFEt9nAQg3m2ADS//JAgXJIPokm6FiPP+qVx33+c1wN8af3eFakJ1muHxj4zaYR7b6zl/Q
gqrD6YXC4yXaAUABTt9IObgLMLudDRmNmBHJ7tRogh8TNuMPw7ciBnaxpxDeOra03/svhqxc68uh
35kLSti0kJ6FsKKzRr4d4Ft6Y1SnJzc8Ig98c+ZpEgqB+oWuZBukxsGeBxBk5xuc7DjNKbJ3UoLU
NuZCG+EsX9IsZzMsTIBxWlzuZHqq25IlZ9v398fRF8G4UV4g2I/ZKBFYG1mwrbVZGameXTzIbnwD
4NW0AKwy4E7G8Qx5z/z3CyCWcGM0JlYFAU6fL4AdluH1sGYm4nm5/RDkCCWK8SF9QLHR7R/ONbJh
8x3WPL+OQizU5VQq3uE7JZ/hoP80xgz7n00kBdDBvjVbTX8OlpOvUr8p95NX8XwAdhq/MydMw9mf
9RijSqkSKFSdJF9d4MTzCFp/f8CTw3CPmIEoYVaYWSyCeXwJZyryh6RwfNgOVdF5T96DoWdIqePq
hH5+APxxre7SVHAP4BWfi1pFPQySF0voINin+i5wbod5JavpMS0Q6XnAjzrav5AzV3P8d0aIjENZ
Xcz/hGHhXraqwIwzP562INRJyOQ5wrApcEMGeHKE6hlmjcJ/A0YvThS1c5wGkxEeLkfY3Q7/AUZV
vlmERZwS6BarmnpSBvgpLR0B7fqH9TT5Vkeb9Koc4Od0DIQl49PfyWz+dccZHz59Irch6xsIYwl+
5Phb6FLHh6LytilTFGV5mwwaHByoD9aQlDq0yZLihsnlnnV1Bhwj1bLvAlIcPQl4jM3yDHngoE0J
Q0veNjRsL/i5jTADKo6h+pTMKbrictBQekGkyTuKMrRF4hIXBxDyQEQPF88ptcOKk1kHDkqAB7/K
1/X+FlDR9wsPfTN+/+UpAIDSQkZHav3WcUyfOo/6exwzlOO6C3Ulhw4YRGGYYRi9DMk+zYerkNCp
6btkvg++RDPc5Q+Og/I22NWL+yIvN++jcJZjerec3iTb7eZ9vl8HKNSscjdQ6ttzcN3cxztMuHAb
j44T5q7qJ0lASEGFIDQ4EMw7OIX1bRSeGrzL4zd8lzffzTa4yA/bV2W1W1zFk+pzNk2Tu2YKl/mr
F41ZrVJdyub4gUYGWxxwUyEwlIuOOs6eosUS/xUEXGFrFR8tcGezwDsv0V5lPVRnSGPxACI+AfEh
AkpECovZz2hDU9yj9sqHq+htsIk+lSeOq6f7L6I5zRqpqoyZY/HAsYLnoXYYDPLH5EhkhzIl9izj
x9W9HG1EGb3N0if7lGo2+Cqhg2D/PO2sePhT33iIUd1KMVusRiedZQn4KugzjiRoEuMzi10DDygi
/S3f4CvIqtA9Fw14lZaUY2En/VTzq8e53MZ4HmBpUdTzFuR7PEumrm/bGc+rWyCWgxBSXsF38Fmk
2iK1CBB471Ff8G12sy8Ueco/y3ZjrY2XReC1ETM2+vKU8ZAn5dbHTDpf3xxaF10+cOPddYJltY4a
uMthYY244FA8dbaF9d/fsvpVWOP5GBz0lYzohkmcnd/mVnYcZ2mw1e+4njO5oXZQgRBN7OAYRATF
BAd9xrEFaW96D+bwQjIQEtLOUMnYH561rLudlUpc25mp2zGmiFCnOS1Kw4UiD/MrLGOUh9T3DnJY
z+fp20yQ459HKpmATwOprk7Os/yMdRn40HEnNcGKqgjs80WOLhlgjyv1XdyaNIiMI0hqOnb0lK9x
YsqtqOg0z4Qy/WJjgveENpgSPbgkwLcr8ofPR7242m80Gy3JA6pz1BmFu2bZAHu/R6I6dHyJQ4fx
ZBJPRhPsW2Yvdaj3x91xvNpxCFWC6Nlx7JI9QuaUc54luCrFv30WCg825bZJDG/mfZtk2gR3oOno
8xL34k/bVcxGvQRLllEYfnjeS3E64dxpfQpvwsEufJc0CaE9xinLZ78+vSmHKJxiRTr/LhRzfoP2
5tkeDckBZl1ZjbLM5N1gMvgqRZ9VuH+7S+sPUcHGX5o+WRZ8D+oAbhJ+gFiGBbE+kyz/MYpHr5fH
yZtkF79KTulTMUPkuuRQLEP3cz/7M4mIhLrDVfph9jBssq95+jFYY0JG8KeSWB9wJg/yOakJSWrw
LExARFBz+QCUD/+sxGYGf1NXQVPep2PJfeuPOdpDIQhZyDtPwCg0gG1HMfyzTNDqFDnDAkYDV0uy
MB/sZ3gKIBqq4q5GuHHa7bBXw1AqJiC0RVmzQE3ob+clnbKADaOPkAXDy0hGLDhrOPgNDxywKY7p
s3l0lOyoGmQFYgEPBXic5x847lgRXFVu9lqs2skzHUP3+BytBYmtzHyrV192KPUUvEnvpGcjOVyf
+ws9xW5/cIC88S4fBCkvVYSdqYbFJaSNKxlT01GAWkeKemZBycsDG1mrSDvPeCNSuVpy7EojL+1Q
arQ3YYnIAeiSUuZwO1zfbVePjj65B6EUR7QoLSfsspQODKkzWJSfj/Q8Hps/Bo1Qg3oyrmdP6MjE
8aR2eCa2JQMSuMQe5HvsAVrwW9gxH0+P1HmHI7E21ct+uIhYyM6RF+9oixAKwVb69GnPQV4kkHOH
nojwIfTuW2x698t7D+g9lU7+ZnjbTK/4koxoQGrANsrUmkh9XjQuoy7cUo+8rZQuCt0Fr2mH93y8
rSAjNrTVCWnPx5Lh8mmmo0N1OylBIyagJ+XTGJKQr5kfUo+877xVCNVx5VefeP0CJgb2KSflolK0
YuF1W3JQd0LAIHmIoQy5NRUcN5NChdgaiepcnPrZrYS5XOBhT6mgY7N+I0Sm9O0UT7i8omc69Rfu
+sY894ddFQpYKdy5MRAV/aP8a/tvbj9tABoySkYqWwk+pSWAPkd+etDOV7c7ZMpUD40gnAi1HfkE
fSk67v+4vJ7mtwQDZFq42kgITBYDurwY6BrF4uRd+0VGtTUjIAE+hbSP9UlVvkzfB8oqt+Z7SlhI
Z0qqarJ0b9b6vqe646fx/A0ONFrHGSx7x1TyO9Uv/RcZlPZ6REBGB00gM3rvrJZ8vn1APjLDqN1R
qYLl8kk84ZtJpY1lJLufAi+njkONaXSVX/0AhJQ2KP7yuG/g3YEoeeRRdflq8pT4DJBnPD4DlPwb
cv+rDfUoCCH4bJiG2GM/l8sMltPBYBkuIffxBCTf7IO7aU5wQVGL88MyllEEVLWoEyI/Ik7H18pj
gSOI66aZPeQJsZH/2SIm/JHwNWL3VwEe9oINvRArTm11wtmsVx83V6ft8CrItnfTLdSOM8vn/bSi
GP/h+ZXJ+M/Nz8v+gl+Swj4lw8UjR/LkyfDLi3cu76NYoW2EVjp+n4wjGnCYkF53BOd58AyYjNQy
4g1bFtgX4AU+Y/X4GuozLBEvIUNhx+1yx89PATAScOp+hR0LB064b5vJmalDBz97D0sCh34jDe9L
jRZIDJXwzG9JmRpuScn/nif8FZCEBLGfhlEwHI8D8YyX0uvj+jA7Tk4pG1IsayRY5gByvTkeXOrc
Py5n0+guQ8L3ZncKy+thADeXhURrsxa48Sy/p3k4+Us/cXpuVQEi+DORIrHsm6WStMbf/M16t/tS
TJA0L4vHbMo5SjR5sxkRxlKsT7xpvi+DiIivi+VXE8PiQM1UtSOcRQrK2K7UY5g5xQBZY+U8qz7L
42SyIL+NIXLxK9vj5ngzKTmwD+NXObJwndZI/2h7Kt6sajwFVvJQiZ72dDV7aMq5AfrF6EHuvil0
6AQoyXD1WEnfJWg1LouU2txSo2N6uPMCmpBxCO4z88F2eT0pF0Jf0G6H7DhYwzP1vz696pDOgUAp
qAk+63I/TX8Mja1yM38YfuFNfsmJDI/8baYOzWu6syJKTVyumTVblf8sj9ICQifcJFI6tX2ioOcn
RsXdqLIA6LZB80XlZEqLKmMGbTfuQi/xObYQ1YVdquQa1LZGbTn+UHvbyLIaySi1syOWHRmniz3V
h6jp6Qyn3V2lxftw9p7KInuuebQHUIzseQorxnLlYmGSQjMFLt49ads3bUBqpoEUokzQcRNqYEfQ
jhFoTEY8mW2OaeDlVCNDeplh8XP7jMI6zXBM4GTjjAhEP3ROjD6/jR6GkUy/5RRH6ZSqpUs9vRb8
tEjHnLvJTyu0h57bzm27SUl/qg3j//9FLr/Qgp0S33EWjcNoNhpNX2w4m7o87KvpIUVx8Ri+i0Zs
/opkDgqMByjxginONeoMmW42VyCrsmZXv5cB4U5b0/z43RpVO8RZIU69bZWeW7I9exONUHdUY4nW
4tP84bg6XVfR8ot8IciJUZwUj2agm1V3i3r2Mc0XH+V3Ud5hZYknmZvc+oXjhQXXvuheJzidNyNx
JT0K0BIyiS8lrCxf260DWB6woLXezBMsa0Ds+ep402rBAPOULQY3+QdfB2KSO5abRSDSZQuiXVB+
mOqpx2xxPo/l7Gy5rRg4Zi2d5+esDs+ADRmEN4AfeQcn8vvh64G8QQIsMDSjh+FI+xQKSH1xXCqF
ADywy3lxjezDpTeAkIMuwMMliDJmkDwQ1UNynwHeOiYQFEbT35OzX6ifTVEgQA4xmk0wE39Jzg7b
Y16tj5CzQ3X6i1DkCNr3W6KvZvX8ZrpGUmEEqq+WFJPwvp4Hwa3VzZaIUOP4Z7ye/ozWzd/VBOLA
SSiumFPczjUHtMa6KLdp34mEFXI9LKWCbHb8LC8eSYUcpR6skOaxq10O/sS6CG0VoDECGlGJZI+l
kJEKdyynyUmZ30cESY8G4ZvBOIOZxB8NItv2vTOkY/n9P18NdRA8mj4IecgAUEkJGdDYRKdWPZjy
fL97VX3hP3TKiVkrX2UfeVnTQdlhujihbO7C1iPHtqYvytkWmJwLGIYSCKsDvp0GLPkwvtvMxVXB
SBmkO9bvofoyA4RzKxR8oXwAJHPrOxryIFJHs8CwrxdVtj2paVLZ+S2g3y8AZX5FKRz0++Na4Nwv
x8uks+PN4ISsX2jaEahvDu0sBJD3FQCYkxHs2yXY7xQNtAjg6uTGkl5IG3iEZM2hO+pZktuAgqW/
wENlbdvRZc4Hbxxj5fcSC3YHcHTL7+arivT3q+aXeBr/dxzAYbLAfuE5E7gLUUwczXMxgdv4No4H
AUEsm/o2PKIirAVzrhFvK3YIzfyn1SJyG06bGhRuomHzNw7v5q6P3neo3YWM8YwXmchwj5Nb3ItL
tqbw48GKKIUca0a79EkcXDN1kdoUS+zOHdP55eJ9nCGTEwTAHPAFblsgNlzMLdC6Pd6c/iQLfHLX
s1ZwOsCqp4ARedLDZ4IBFffFfKezgzZ6iwlKnAcRRjUeRFbK4F5BXi+KAR67vUIPoPzmMBCCND/0
H27ehjqbrSNUlcCqHGgLiXIZV9/9+Gdw4EcXXF3w/+QNcfbgIKdBgIGh0n9DuX+JR8f4ROT4fIIt
y4u9Y9rgYDA9pum76JAUY3beQbG+KkeDyV/RbhMsrprpJoktauC5ahlGx2/lsNo8xfE0wRV8gBZ4
ilOOi3a7xSS6gwXPrwfDw+Y9KlipO/08d4P2LTabG+BqWX9RoJYwQJSDs8SC4FPys/xQgogMkLDe
jA7Rm3SJqux0jp/M+c8sxs6fsH9ZePiSzWKU2vnbEdgKvFqO8ZyLDm9xwHyzlrMiIWQdjgUp4lmw
sbz665C4DNmWDAgeU+NZ7IjL/xXu2NkfaxOSZHgZwF+jKR3UuE2UO+U9gUuS43dp+yYZfdCvNIsF
2jp0SOThHj33LISu4H4Xz2Yf5Aw/T8TTEM2wXGC4CmDorGC6nLwuSoxGQRw5riiv5aSpPqD6O9ze
76oMpTPc2+OuQExLhUHHdHL6jpupr+pAfpumWI349q3/GZ/p8Q5/pDCs7obXdH9ZKVwQChYXq0oL
pytn+XDbylpZSNqZoCR0gZkcJkFOFELSBZUMXDTI6JHthLxTXrDZDz5OD1u9iG7pj5RXuAQT4oKn
JFK9FINK1qcITLdQyegyB0xaqS4qxceZLfKWsbJNjSTOdHyZ+ntQSuKdzpPpY4yaKe2wAn0JK9ge
hwzvaC+TWTqFukydbF1aeFDCXgC8ICLPqleuS8lwgRnEuBuJIaOzJN/h0JTa0C1Sv6jq7cl4y7aL
iXkxdwLjRWAdz4CPXNoKVfWhesYGKcLrrGX9MLjl/Lk7BgTJXXKXBCHUUDopYt/WSC49yH+Do0dZ
qjBTmjX4V2MUmFku8vpNFGcAMc2L34Kfg18hnrxVQJC2ttpgoGwGOP5zUdLGNtDvwu9Ff9nGTgla
YOi2kX4rO9ZezmNfrzFJ1KOv9kyftso17aTb1DOHfstM8vnc+uyT4QdQS6MFogJisheYDrwYgPHs
AhnNs/ax5H2eSPmVs/Q+QMiBBHv+B7o6vA1gEYboX80bcUdju8n+5crgapxRXW4AuYVDAYIavMdB
RWBUWItOTlx1oxMoUeb7SMgK69NT59OdeLQH2axYDK5aDtKP6jnhd3pFH84P0Vr9ecous0yvVuPj
WQdcaItxtPxNy+pQUJ0In72WmyonfXRSKbwDhLEDXROlUcCXFNO9+S63hvou2vXpq3yiE1VTXO4k
aNzr0y6IZmd3S5kuo6iXzz3PN3uGmThvpn2IpJzjLdO77I7m3JHuIIQ+mc7yVQtzJ0E3PT1mwuiS
ATXjSg37y8g1j4yWU90bkVLgeR46Dv1fMHgTwu8Qgice4cbmOYNXBegm76Dn74JU56EbXpMEVXC3
m+KBRwzeuUY8x0vgDCYvTuMNWryoMq85DioIF5zumu//qQWOsmQ2k8SLbwpUo3bJGqfGOMWKksWH
ODx+j5vx6xzbm/yI8g4mLg/PX+wSLX4FUAWpQyEpE9PnyejqnGdT0zGOp04IlHeHNPF3k6WBNFim
iq3hSErpxV6FFdofufki1YLlfIVVx4ol7TOOjklb/s6QMkvSFybLo/xqIOx4mZQHbJ8VG4IbAbwt
Uc976oBCKiDpYBnQoHJf6I8o9IvyHnb+DbD8SiQcTcYIhYcRzpems+fAkjfl/oQCwfJddBwovNIq
TEe4RJ+sXJvz/LwOCb1XTJLwY5mF4z/K1Xb7RxGvyrvdDGQdZ2n6umoYvH7nc6toREBnwCWrAJlK
p/ezV1K9F4vXZOXiimjWH/E/hWZfkmAqO4OJjF9lx/CtYu3JoWU2qD8rtLkiJkYbpHRLVJqInG7+
nFA9l5lVJyYulthiYXQ4PrEfT45I2Q8z4lbAIDV4t7ppEkKrlDUOrLLt5tFDiR0/T3GhLeQyXSGF
2q1br7D9vDDptBpgl/b/ODvX5jaVJo9/IqqQQAK99SWOY+c4yUnyJH6jysnZIAlZSEICiU+/v383
INnJuna3TI2HYRgG1Lfp6YsZDQGFiDO+FHE2B2tzBuaSBhBJlEqgE9g1FgYoInQAlLTBKbzkNCUc
uMskUpcqcraPTekDM6oOlusMxbCOD33FH+ElrJT2Virqn+YYwKOA+nTVcVJvdbbl17QM6hL69Pyr
ZWHVZ61/pHB19ICJOfeiBFWUzcfxw0ucnTFPYlL9U3hE+xQTr/xBDO68UrKQ8Urn1MI/tMjPnvCH
4A1otsBL5yTcskqv1n+BfY6DMGtd6R1RmZgzUiIvMDb9yVkufyzRAuPy/mzmoa0GbicoFb160awn
BFT0fvr33KEKtMcgqJHeFg4d48U9vYBA0MvEevacs0uMZ0BzMRlYRRdNSVpICfdq61ga2ko2k85Y
W193rgEcQhFKCZK5yIbvJjoRRRNhe6FsMQNPHM3ycl0SJ/l9axLigOuQ5YAL8pr8wEh8P0omQunH
eZ0WnuvtsDAnTx6rqbuJNr+DSsRazW/xu3zy1Klo98Vf4//O+UaEuiNa0TDBKfUFMWuiwbxJp+H8
vgy2FTEY0vldPdpPr6pZG476RY9iOSBoHSFyrzBD+lyMn6qLZg4jTIo2FMOpv0WZh2iFG+wz88VD
djw8ZJsp0R5YJD7B4zRCuWKFWbINtXx6sx0uvmrVt2BtGmG2Lrr4fDh+Plsv8UEc5x3tvQTZ/VcC
r7vtHCcD3aaOCAGe4SCXoxtUxOVhTr1icqkZvfhCwKRlbwTkqQDyzg2pCCFMbHZs0FVbI8iXXfKv
MUcqwLiXVMASUM3xgYojJFC/+TwvxQ4dIb1so4+0YiVi0eonnnO7L94A2PRHC0UuwnVb6FvMcgyq
3muDjE8GbHn5OggJRF6azY0IlhhGxEOMSGP4nB82KP3L46ya32fBofiYlfnhIZ5gK1emhDUPIjTE
xWGz4aM2y7c44ozN6ed0Vz0mp2w42F2V8zC/rCeL7YVCVOVFUl+HNSEPcxJAxKOMrY6nSXh5GrCo
Ab5yVBOVKiC69GJQebrj50MXqxCATXEUQO6OSbx8UeckGiR3t54yrQbV5XA9NH/mYkOCZR6WLkaf
8gURS4cYuqEhz47kQVEm2mYSXhO88NqWRocI89HgLiR0lYhkOt1CNOc3NiH75VBsS0utzaztvPpm
hAu3uQSXtW1god5PM4UiQXEcrCmpO3wD0FSAWwdxKqrjBf5VXnn9JSoW0uqkWQDwfbS4XGpoBuoJ
GVSs3Fzmq2sIWX+0MRwkBoIj1z3n1INJ7si5T4EKY1GaDlEYZZzWZwYeaX7uv8QJmGb7pmJnHSr1
dSEU2dscnZy30eTsTcZjzk0cc3oNgnDmLKofp45RXnIKahHo+5p/veAJWrlCQWtBoAC0AYWcr6w+
BtktiNHpnKnq12W2zKgVg/MbdnfBd+d+huytkVfr+gfa+2Q1C9RYmFJlH/p5OdYzCUd2L7ulnP3v
DIP7Dmd92g7cfiIHTPKc8XhdL2HrWBeH2z1UkoKQ2a7lofjYvJvN36mDLU+hDr5I4/R8uQujWe2+
A6SvE4rngnOapgPMX8ejNJyMFP5n+GK7c7uvsv0AwfouPWJwUxyi5U0yftqYmvR0MY/JXNDgCqDd
oXyEJJpP08FFXRP0J9lPESzH7DeJN5zu0frcXAi6+1hXfShJsl6iArSgw2yo5qvVXySwIg68dIfs
GC2wn20DDD8fytDpWQGQc9DkFUmYzmuES90uJlKk8GFgGQCRL4H0XrDsMKFHA7PJEYwZagBUVCg5
jI+0ZpbOUPQGgJPpPUyd3kM7FQesDF06UBMWF+U9Lc5gDHZoZVmlMo3fASEOLZSIVJ0YY4DzBwEG
AAGsOJxvACPUaeSU8nXoeL7J0kJHQnqBwWjI38uIiVEzGITpMsXHsdqWb9J8XL4Lk2B2Hc13kYkC
px7lkFiC8yOUqhn+KmZkwcgH6b/Wuw7JiyHvl0rm2oKS023aHpFDs93KrszbNB190r6jrJs1QrrG
yGGU35arPStzFkYMpiyt0jgHy+H8Iqirm87p8/m4wAUf5UXp8HJm65JPMScxjXFPgLklC2CW1go1
pkIp+QTlb6/kZW2QYoV3Lqc44HhpWTCBH7PvdzIl+cRsRJTZw8inSyyCNNgV9ArYQo9GibjvAJUS
pufOxZZz4YWLTsMoHbCAMKeuTleR5Glpd+8EWSaaeEXwc6YRE0SZgKId8uKSUz9k078qH9n3MCFG
3Trh2YGNUwR12l+HOpNOTtKLg904TgjxPJiEk+HLtBaL/XI+C5eL4V1asJWDMdp2/yufVd8SwjC/
rSdJ/V/pfDD4EU8r1vf1eF1+KLMlYSDZUKgfVuv9cuBbCS/GKYcVFhRFShTnbjDiS23v47DeEOdk
1HxKD3jaZNV6+hBX8/CbDR1Xi93uIoy3m7/D5WFHqEto2J8ekk8IecWWejBANbrGNGRFfDPc+99q
YzAldEqznt6MR4NvcSZfwBAzM6TwcrTe3ZYRclCqZDJEUJFyIR4F32W4oTBUyYaVVBOl/5ZYptXj
8b3EDHZv2Apg6Y1bNmmTs/8o7JWsGhVuVPaFOTb3ZY3/FDuWCgRTTEgiw8Y94FViu19WBL+qp3gI
EJBtN1peRBEpdqvjDykulEYr3KbvZ4PjVbIZE2Bq+0W7O4phmDBDC/KTTr6WBaqPPIvv0mj3rVgw
OG9sywp8uvMDIQmIphWO2AzB26BIMCKYsTIlpRdBtW2nK9+SmLnGeauOSG/DxXCJlRwzqGu8vKvF
5+xAGC4c/EzrqkXrDLfbMoruylSx4thaldv+vvq4OBQfgjx7rGbItotB/UXsh2A/7wvsGhumkOw8
Zk1Rzx/qAAeIjJjcclRIR5jyySA49tXNCfpYfoq1dMFpqEM8TrtS+n2UEtKRxTHi2aqWJm6g7EVH
CAktysfMYD3ZpuJ3K5A+F0BVcf5ud54xOWUyJBS/dLMJI18dDeOKptB11zYrC1uNVaaEjDVND6Wm
66Kr6yJdYmRGVVGmVxPWBTyaUy+halQoaWlVk5gxXcgTlRZ3FHZG2kVrOKeDPUel4twze5e535Mv
ztrQoVA0LkPu+B38I/FQ0zjzni79yA6XD+Tc0EkQp/7tzPffTHfoy+FfipKx5MDntf4L8MYudft+
jb6J030j79Tb1zUtFNSdpaho/A/9Xmw9jg6YFw+zdpuQiTKAfyyvtOEueIqzDH0n2x6i4p/qvNSX
6T62f+mXJUgs9ZPt9FFRHZGj1wK7mO78xBmLvuYWZuY5CeAQfFh4SrpHbkcrBIcRSyHoNySALUiY
DGDPP34CWrNB9dFzKLkJC32lFqMz/EWDuV2CZ3ZKfyzHN8op1//SzvS8FD/rRCiHAJRpirmmCyhN
+NemedRPjybLto5M1wXVwQ5GbdlPSdydPwV1+lJy6ZqE8l6j5HCdnWvHYH7nh6uvRLeAGJeygCTu
6eWxlCBePoCz0fMVCjfQlXa/wUtvFG89WmhV7YVy5bwLF/2Uis8GSkRssM/hJLkKa0xlAQyOdBZc
8g0FRAZz/j1BLj6a1ynbD2tg4MAADMREStWFfj1kSkB+1W5v1DdGrWwtP/xT9x+xDe4HzDBVPmpn
EuJnKnG+oJ1X4B5+MS/1u3HRB+MydZmC+bmXWU0IONtO5K7u5/eq47vYUPfE7rHc6k92YOOp3EEn
3YEJBJeflm/27XOVJtLXoOrhdiumzdTNpBpmJM1L3p2ngh9CnISf31de0oEWQ7dxgGcJ5hhK4O4m
MNyJgpa7GJSSUwcmcR1G72Ut9Qj+4RoV/CrWj5gKcebPkZsGjztJWxYgnmv94bJVK2FhK+6UjXNo
uOjZ/OdqhbGoW3RmY5yeN53DmhnOlQHpO7W7x4gaBUGu/lzNJjpxCuq0UWoI0US4hTiBqSZqxHGF
StKtcmQ1ITAiXmYbae8jMWghuXDAavbzpMeA3PGMc3orT8LXZcA/rDyIqjBiZTohvxmR258rsIJR
mu8W+3pwFw431W2a4GdZjBfHd9GcEJ9aQpx6BFkaX6wX4+qySFnlhyu0nmGjDB3BfAfLG93/4SYp
QqN4+59JHH5PV6MPIdp35doos/BD/BT9He6JrqBAShpjPphc7NLj9Xai8ByFKctOz7ckqMbnyzEM
uuO3VDic44rSo8DpWa6vUGkFv6EDlNShAdB4Zzoi9p2RInUtH2xrQ6Wz1G4HsGcAYAp1lW7o7TgC
VJMISMp+apQcQHJfQswAekeWHmv8VPDvqdkN8k0ZKloHsDh4C4TbqEaqdvr2tnK2ZHCQ7jaSEXVo
cIHndZh5bgCmZQPpG/EdikOsTpFpX5gEBuE8qw+79eCu2GN1VTbZ4DIfTsPLeimvXsXdMMB53i3e
HD7mWzxa43X4q5wdWMSi2VDwhD/cITSsS8KgT4I73VhWuOE2BJ6dr94WQUOyFMTXgp2/9epDvQPw
6G9hDWbzB1k7PX9+i9R8CjgAsEK09+NlsdQ+mTd4xaGG6+fyAvX0RzK7XqKll3Qh+PGo8zHmWC5o
dJIZEAOv6JIfOSWmzQ9JAhiV1WLKPSyJ9rp7vdHnnjh31BrAAJwoRSsBFD9xiDmHmx6AOt+1Lss4
QILuNr5rMPuB7HAKnRHkVCjGkcXxnqfBgeT/CSqDcIS9NW7lEUkUX4BKssvS9fCwxi5vjGM3Rgjp
X2GxWl8vYi3uyiYyNcWpW7EtSJqMm8+eXX5WWDKLLzZk7J0XNwplHab1FxKBojhFe8EPnQ8wpiNf
oeUlPqZvTfOH8jlYjK5XQ4LT4dsQkeQ4IZSQWWeMpl8FHKcnmmrcojvwy7tsDCBQ4ZemxUGDOo36
7c+OZHLzxnZXXKjQtmyn9DKI6Iozpxh+71Nc/ZZ5t+ChK+V3EaDvPcy4+TM3dTZWztetB8+SDCLh
xEBMoGRaNE7tDhMENeZJ+kQy4lIvfAI1Lkl4hdLhi9KBy1v6uktkNPaiGQSKU310SE1vwEDdiRP9
vH6+nnDPSDrTx+ia9/XyMh9bHHwbAXtC47KUMEGja/wHTClhrwwN46akhdL8ovxMvFbd8Ef+X4RK
+AP5Q00X4boyTtKUzbjnLLOaHqpmFQ13H+tRWNzFR6wRiqYKr1mx7m+CsHVCOXWrhuO70XSEnW84
/de7DzMiXA32H+Px5GsRxJPLaEgKkdfuxab1nWxbRQlLgFoBCWT/0I0itzbZReULKNATqzwykKxA
HGUVkaQhe9AkHtnWy2lqfD9g3Ne6fDDqlFcDSI4RSod/3zsBI2gEC2i0RBwu2XSrsxfE07GFGxxh
nPHCgZ2CpiMDXFoBVhkJnhAHrYdA2nXDyi8JwAopTDvsdJM6FSCXkiUU252sxFX36K2+qgJTAGMX
Xr3swduZMqfndJS6QzUldcsGQRf6UrprDM39HVSAYHVE3EPw5C4A2GxExKodmM/Llux2ej0nuga1
VP2wM0C7a+Wn4AKAvr8op3evs/DnKRONhaP0G7MjQVA2gnAIxs9cO6tpHNWjzXJwnx3jQcoG3pwM
9vmoWX7AHaG4W8/H+ew63wel+eWeuodsJFwtdpP5X3V9GP6VLiI2FdNjQ9T5UTC/PY2AnjC83h8J
MXT1h2FMYXLETbjGK0YunjuslGdsSWRor2VUmM4m68s6LK63SXlx2KCLWmTDCwXnmGwidtwXY3Rb
yJ81ITbqiXxwgAHlb5POrT7ij1NmBGQe7VCiHYnIPJl+lXVQlgdfi4jQSbCWdLtYX5QRiYFyTMIP
6P7iPZIJ98sNR8nuzXpbxmkD1JHVfLB4jy/rBktA0GqMcfZxOGWEsH5bpeT1mZNPcqGsdeIvpy8G
coE6IJrzFsoWh8w9wRkLLeAGdbNoRbiVxAL1AhiAAO51OJDGSangfFFAm4BlmX92QNFncwR2tO3r
jCv1Wbp2ZH8uLmf5bfaJHlV+f9iiqTSRCMR01DVTAs7C/ZFM2hKh0wj1Z8fmwN46QvPIuR2co2W+
3IyuJgN8QltTVwlF9mOlbCU4ZjtSx3NCUHboLdy2TDQudountftAwndCb5hOH96Fq0WVXCyj9S1N
vTCuhT+YD7I65ncSlP0HiyEGjstKwRljVa/OsAkG/7Q93FueXKMxNMhS3xcD3WwtVj5XDp+TcvSl
GNmeMF9NP9n+8JHvki8wZwaY/Nus17fR+HDvX0VrDFldYNrmX8nImbYt+F76SJzX/Oa2Y/GsBA55
IefR9iLdW/V8mneSaEgvclpKYdBTKKdmxZCkee36HMZLh4pQu5dlTcCIp3RwG1SkaG7218tpdI9i
FsX44XDXrj5G5eFyNPt7AdKpJdjVH6FoTumcxo3DizKVXMmyGKolbm3EjLpDpyCWEwfQIiTlIkrg
BPkt3ddvN/v8OxAMeFO+Tt5+X9UOtacxCQcw6SEU7jl5C46bxXhSLpd/pcUguq3iYXW1U7qMaMps
bHHQ9ygWpFhJnwjulu0hDtJWb6eDT5MpS5tqtvz8h1vyPVsKxMyRL5/dmQakeQVowgOetOP95RqD
LhsE7yYFGsp3GPbMeE+0STKL6OMd9LNoA13wLUA847COxKZ7dt5K6QfQRsUydkTtlplLoAAaFYdA
B7W+dEDOcvzDfUFypjcCvmjc/oMxvqGaztpdVwe9VXo5+9HrJwEnFxCBPep+OOR1kIZYmM9Rg+DN
bHHAfR3r5WopDYrragQ5HtzAIeb30iHHRL/XIWTwBymOVayZPEdk4pm84IDBvFpkwXbafNCvmS7I
A7zBn2dVf0uz5JbM7o/xfHyfL1lmKCV6XH0pq/R9nQfft0ciXxzyzxGh9gyU+pFerjNdZOKH9MN/
Wf8xIRx9BYe6TaeeNE0FHSG2dEH66VTXXdUveMmKg+vU9YOdHPVt3aEwPbbwaAlMR2Y5dRLjlLN1
WuvVv61OA5EHtYaTTQva47Sz/93Plbeo40QeHAJcevIf/sXPzyV+X6cgbaW4tD1P2iAXAoZuhapT
aIhttTglcUB4HQb+QCWG8TgdpUksMf6lIJ8s8/FxjBbiLi33eYTifT6dX8TbOKlutsfq6Jubp17h
qk6zawgKOgnrWs6ekviCTcD0fTg4jO6yXTC7TA7NxMMyn+7EDvoxHOKCnq1H7+oJ/ud1vSQ8Yv2t
nm8WWBEjs8hYcKcQpGxKHkbvqun2YVAebsJDzAIYJ8l1/S0bx++cixPf7DB9X89l64v7MOGYazwo
gNI3zbh+M5oOP4k8WB4mApgVxB3DufO22EfviuD4y8Je4DMWNWz9T1k3EtBMHmnF+PhLYXKzFTuM
mACwtfUlX7CrmNUYXEeobgOCWxaD4y8FjB6U06tmPCOqFMvvAwZiBE5NxhA6Ml2sMukVWBUinWyZ
1Xa//5aExM6U3UmVsgG4nc626XE1HtxJCghT4mUtfLlfb/dYlM8fGiJVYaaB2swW7P2PBSQEG/bR
tPiLd5iyGc2ktaOc/FdcESegLdLx3YPx4e/ZsA3a0Qtj9GJ9Qynaii2Czk9ByRz9fCTXJTJej5NU
DC1lTqEdgyG5dwjCVn0GZFuCznOYmRTB3MgjGIpxfMDzcXzYc+SW/QOtIf47ugn/AQ0yH+Pl+MHv
70fpK/3kWvrwjI7wuG7C3eWDRDOnHy7pdUblklJbMx/+MWPnOZTtexJ8G26TX+fLOyczlOIxvXeZ
SFK3K0Fdmgxb0yHBdNIiFbp4yUW/46SsgPfIq1YyUPcePJy6wFpD2paNvwAlLSptnHZMPda7mhu5
z4dhqUD9dIqtOnRLvgKQNhccqfSszqJzd7rcsnyLqF22pnXG4p76sJWmb4NkMQZ3O9tkJKegPEJP
gc0Gu8t2e5AzaC19w51t9NCZA5JJ6aSUitnG0YdmRtJgY8uX5KN5T+pUuBant8UtZ363l6SW/hnu
iCBgArCPTp1KfxSELyHm8Rd/hjfzllQg2FTEyPN16mJm+g8bjA1+ztoqMvU3z+ZVQFI+Z+v7piZ2
Q7Go98dKQGW4cmo+j/4ExmaGDO+raNcGtTqhMxlTPMF4BhjVcgkTM1kbOUOgXfSgvghkyCieYZyD
iprRSSGAIl32YmanJHrRmbtMxjgV2he3BRi6jnn0blw1X5gAh/MoiS16lO/k2DKNB/IYL8/Im4Mm
0Onw7ZW+zlcz3V5bwJrjg5vQdYpGwHyCiu1fqUlkEwECMAuXpdbry93lIieVERq4vpV348OX319n
ln/QGAxHI5S5+CePw3j0QpO7WIwPg2CRK5rCOpAAv9/MsECeHBsSYwzmd6twu48vtvE8DEzCPt0Q
rhJ8bgbAZ1pig/M/3JkUh9nTZbVYH01HdbpdPt9wROyh8+uKvFGyYisLonxGGPWwB6h8vQpgrNxz
sgIqiuKnom3YhsMMjZk8wUmaFA6JdiwVgfTGyuORkc5HZs+SimUBrPx31qnYEFKejtLwFyTJygdP
pDSdJ58mVXC/mExu5GdaE4FUzkYhUQlkR5fWJJNHl9/sxleHxfZvaaWzJ7b6Uco12fiTfqZBFH2P
16zVwtUH5XkPQhyy0/guYm0oZ+0FIRZXSwxQBotrrT2CYnyv+FTBMr1qloX5F0rhtHiC/a3C1U95
DChUjTi5VP/BDrVEsMDtm7RUKxQfMo1aTFaea+L0EwJHzlRETo1zekmj5eR1jsJFP4D0HoP6MH7s
j4IbMCU6w1jOy3PORt3Zja9RqMM4XFfeKcg7hiDcMPrtFVHx7526vJRWXCS7L83eTwgDJW1tHkRf
6XAKBaHpwcvCxzB7X/9ixuLyWIM/+gz97ZjGI43nk4bR6bQkXxfWIUykZza+mOchNAq1bS2vmZry
gPZu+4eqn5kSk/fwG9T1O4NwY/dq3pMBaHDVgL2jj8jbqaK392rb+ztpAv6LwZ4PYk80XYZ/OL45
TbBNevLQbm5MxtcGzjNt0q6OEB7QV8IHN3osF79d45x9h/aXYdCOo6uFHvpHa4U65Gagh9Lmh70e
w7SH/dJ8V07969rsPLwobeYWxo/AoQk8AjL8XPSkxGNOlnx+Vcpkaq3hPX39mTaaD4+QJh8zBmUi
/nSf0flquevqXc7L/j5+CL/bfit+k+7XotV+IY3qHqWMxkn/UPsy7TgO4ZQEmSUwMVNzxY/90KIg
MM+wk0aoS0gRCLjXKUAgAcO6iIOa1ZC463fn+FTPK/AJWpzbygYa3uBLcrgFreJnsE1CEXITfb3k
DmfLrSKIO+DUHNzh15xx9xzHR+LUD+faDOzbO4+q2YMo4bBuHOIcrN/YPm1wc7ePJwMQbuUEbUHb
vX+ED2nigT+ufwKn0CudspqUXYrP2qrn0sYpUTTDE9azM93VB2FniUDeshLcXA/v/NmUCBm1AsUy
+Hl3Tjn8oXi4QaDVYvsA7WvR24flgqbF/Xj2WQ8zVKFNA1K3wcNHJkoPvTdaXbr7FLiahVdPf+ur
uGegXeFXMwVdF9bNBu52gru9Ce559rF9Sv1Eu3lpmt1XlYDjKafhDtT8HLGIOi2c+vaaW26W0hHi
qGXSVhjfPP3DooUGNjBAWb+F0m95XTb5w0I+GuCQPAoxZBniavFc3ddMCZ+zH6bhfb3Nop9xusQL
a7ao06tg3sxmHhPueZ80Xzc3+SCCbmyW++9lPGe5ny6IBtYcx8fczJpPwxZ7EjeFaxzfM3JHZs3g
V5g2P5RLEis7Yo5H0X19yB6bbXJzCGf42B2+KMpL9kSGiboqjsS5JFBdsQ9RKy9j0uliNJPnyNQF
Qcjz5ldeQCvYsFPc7oabk8N8fh3VaBMa9rtllxQesZMgsIyWwqd5aQVMhDs+KV+4qJBUkAOptg3O
2BMWtd0eBEwadqgASXoRzjj4JeNo/iA2aVsSVCCYAy1SOTSaVURi7VQxb87ZZZZgZQ3FknG/H22I
bZHCuETw6tyZV8H2apIrqN05PTTuI/s68zziooidrQul9Ye5T43+OffzHWzqUEht+RSH6dfZLvoS
hQQC1B5BOmvGFkMji0n8ZisR772Jhm/HlS2WaJatpl9FVM4m2UOxwRDaTXlEXLOoxgaa4H6odmxl
5mV7m+6xY5Z9C1al1jnQC0roYj5HOLb1FTgr6gMVE76fWWQI6Rzf1oFpz0E4O8AdkMoxSFtiBMst
UmkTvNVxTniWkek7SUgUitzLNdCK8rR4cWeBHgp2JQnkZ8Ub3YlOzYex3gAQN76OjL97OkVxMiCj
Cun6Umw+XiLjLFqun0ZV+CEcVIkyx80OX1GMZ558p+kvE3Yxe5MWktAOSK3xCs17nGFgv05RpTXa
GsJJoI5YbKAEuyuGTz9JuvKrrHCEJMO5jCZHKJSmgyXx+cbRJZ7+OEmtcJpMFp0/bv8wkvxhYrsc
vYMaFeT4kyLOlL24YqREeiUG4EcZGEmhlDW4E5CKRX6S8hywzEDx5G29xneSecUL7FDK0Se5SMbE
j9TslGnK9p+ZYVrFn+qAbG0skjOs91n6XBeH0b0k/UXID0bWNeUFJOk3WicMI5eEnCrD9L1pvBTK
HxfvxTj9t0seePpm5sVjKAsu8iqU/ITp9Dq+AW35YR1XQVoT44XrXdWoMD0cobvLLg/3peu4Ol2z
LLIVmgCs9tLN0VtDl0686QQtCT8mXknqMV2P47KXjGlobZj/HP39Lgtp4G9ASXgO03v5bHvB3Sfq
+ihmhZjOwWiP9OMahl0WXYFqT4yQRk2Y77R69Kyiy/VcC2kfna5UeFW/zd7eP4Hp123h3Zsp9CKd
V3rZsH0J+wC8qYuG/sp9CfFSf0Q8ODaaIsqTzXAnHWsglyut5GaXD11OlGW34MwHgCiZ3MdYiDdu
wm2SoVMrOukRpvuhdKW9UykIlQc69FMTjiBWKJwszSwkkzv7UXzbMf2Hzr0pBNftLv5D27gXcked
krGJbTB5iz8B9uBO+6BQvfQB6TsTCKF8kCB6iY5V/IT87+kgQNBelykQzdzJrHxuPkmvUzI5LjER
+yS8rJ9xpe9ib2g9KJg1F3zu/RvQftKltFtVS7l90ENvgolxJ3l6VAZTKHFdszfB8axBs5f8pGtn
RsI08yavE90UCee5JxdEN0HEmSSTaBQlL3azkuFos15sw/Jj8cRGeFmtmw9FJgONYJm9yXZBkBGb
NAzuVpNmbz6npzvqATHranxO4xRLprLG6bTYYNVRpiF5cmZDnNMD2mplm6wnk9llPcRgKa6bX2Kx
Rbz8iVlfeNmURO9bLYOvQTWemMj1/BEZFDTOkvswIEjLDMElRmeCz0mNCTURNj5me3QdNZLVgmxY
UOiyIb3HVNMi6WQIVSzZT8gJCS6r9jqBzO4OP6S47Ow/tUCSa5NmJIFK4ns+jD8JCM0PmLxtcTO6
l/mG5qkcbrKZUJhx22Hov6H4pFNWSqMbTpf6jQKaoRV+QF1ERsYknZNPudNKKtAHndq2nFNMWkDu
dt2OUDT5pxrfoHdnF4clq5NMpyd0s1U1yK7qGTnhemmaEPNjMCpluzytSHXSVgBkyHAwgJYjWIqt
7l2YcPmrSC0sgL8oHf3tnGX4q/lr+gsW5RuCrntdehFqvILTTSr+2pStNZdzCmjvUgzkdyrp70T7
OaF0eY9LYLY6uPuCo/k5RQKxZWvtaM2JYz6nXjHbLRC5v0KdK344EfS+tHNQdz27Kb0hXorKZOTB
SVe38O7U3QyLkVK8VFIsxiyV5pYDFTgUlTbupeIUhTqLZy8hBX0jLcerzdMbpoobhTe3xBIC6iSG
Vt2iPVImAgFRaXYW3t/p7TPHUy5Asyitq5darOk2EzB7KuUUC7A+rwgb6EfTiwt++jrF+n3/fRQN
wnA4iYdkm2LR9nzNFm3G9WhcLeu/c0JM/FuE8fKmDJriaxwQcAIv6K37Pffd0hE+dseyeps/Pc1J
1Lb8/DTcvp9X8wj7s2xzU+cTItfoZtwZCP6xINmf0Pr0II0gKmQLmDURlqtv6aT6Vm6JN1Ug5oXj
TxL5pAKzofPVd2UrrwcsJEoWJyUmnEE8f1iH0W0dEjL0sLguq9UHhdhbhETmOZDqKY7fyeSymuEs
mLi55WkG0p2CYE5NKEU4zlZZfpr+wOCgJlOhCTFnKEvX8xt8tUaLSU709uvIQD98UB+AOhWjFN4A
kiIlcZ/f4n0paTc5yquUdKHNb7IhKED7k3xk1MA2Ak2g6xG9E++OlqwSTJZMY3o/YbUpN9vTk1IX
/KbNy2cUAPT0jbm6umYHwSyYhYKs9sDINfjXPHoHrnlnXXABJmftYBtUXnKZih8u01gD/S8mwb1f
tXa/XbNhX81KbvLrlGAvYhCV5hFdrjku0TRrLip2Zzt9ExUICZ3AU9Cx1bqd6YO+B997vPa4SNJX
IWFIl9Ppo85xue8tjO7QWRhd3P/SPwlParfFIA0mePAfVkD5Ovb+vhs0Al2SFDvoBO7+0nRiW6xW
48l4tn4oNxvlpFhsS7bWhwRSz+eLMrlg86V+wouzGm5NFjjdEOYL8i8UNYRyCYrG83zyLgthA+lT
NidYfz9EEy0LQiHsUPQ2VZNfBptkG3rsi/7p2u9Jx3hma1NoOEi+Hhd42RCYt6jzLdYW2vUhktw6
+JpmGHgquokMOy3oL3kt0zVu0XlA8AO8vAvcBbQdVGZYd0l7M07fkiL0hlRtb2rSzMlSIoun33MF
iIuT7fd4ln2KySysGIY4yrzTGk/WXhJMFFouHRbkKpLrNoYb1xJBogZzCPyaZHIkD/aYUFC3cQK/
CTaPfOuvRbQgYtAx+49c2etc+eQBHXab5MewLYjbsQx/NdPjj6DKPqAP+iaKkswPX6rJ6iZofRtO
3/q0ESKkJkrIHf/BYtvvoKqVE2QERO8Pp02ceoXO9DtbO9HQ94U6UKf0I3w8fiUwDk10ogkqo7JN
aUm1Ix4QCs6QGmhQVnLuaEWI5VT0wQkJJXSDA+HIFnE2Uivt+EUjNE5cvKvXnbhQd3LDaUt3Wo19
2ZIdWn3f1ewB6Cb4AGOdnHQEAvxXvK5bEysgA5AE+lCC4V7aOoh9jzPUF2WgLyP5eOlPIm3Ylj+t
/eFD0cln7CFqvW5ZoPEZ0hythMp3VrlUPK2VfzWXLn2rh0vc7yUfgO82I8mQkd/+2zCk1/VVukUm
9Xad2RlHtMtMZs0ruM9IaR9Oa9D+cILsl3kRSClvR8mrUeFOSn9NPg91Sg7aFc+QqWp/lUnopW1L
xOfRTguKl95C9xlY7ZiCMAInlD4tSuoWPbtL9MbD/GglvUV9Erugppi3XxEc5014JM0tiKoVw+46
mV53PzcGE/sTqY/Hy58KEemvEC75kvbD8w4Qfn8ZCDwVbaIwX6f2rp1f8e1FtLsVo1egxRw9lfZT
sI3KyYAQpPMD3KBiUbnBGap1NiJ/Zjp/UEJFdItaL0HhucIYpE9S9D5OKM20W/kwhY5r9FmGlVxj
IK+Df9SXu9sq+UQFsAkbSyfk7IVVqq1mEQs6TQKVpw/DobFAY4S8efPon4JXpyIZ9CAHXd7cuRel
vzkt+hxic6fPIsUAl9vD2Vr9mU6dJkAmHDYNX/7zmfxj+Uf0AdvxT9zVx1fz45i9e7iH8UxfszO4
3YynkYw4CBNlP4mXdLQnnwrRWJvj+bPoZmPYq3XKiU5FwUX7dvRgrpyhkLWn+My9fJ0h/651JckW
hs7jMBpTCV/El2KfYDFdPREGJAvHy/1FEdXDj6vZdFD5VkZ/uR6xlcEOxhSSS743nClDhFhq4TSH
3Waz5iauw+V1sD+OH223ob9V/rcEHnmXzQ8f6yFkW6tz0e94hYXGCgemnODzslFRTvV8qeApmNVi
rSUPPllc1Lh4lFNipCRPKNsw5YAXy3PPEiw9UUeirpcrAhjV4/vV0/whCGYPTT55X5VEHGH7MlrV
H4nOiLcZxhLkZ38+QdBA0jVIMUwuilB5coUwZ3FF+PKOUOcluMDheEE7B7jgCkAyiUp9aLSXRg4n
uXYVdKGvl449lPoekBJ4m+XJNK2eU1vTkya7i10uGwXomTX0ar8zY11RP6f8Ji7rizI75t6XPNd4
Mg0+dUpN3YIfa1LlT81Fcn8/RSZKW8s/mSCzoomp2Dx0VXYJmqsRYl7xTPugGRv3bFkn59DeZn29
uzMWygnso92qdurNeZK/t63rjqVYV1OTY7ZBoHSoiVNzKk7QRc2xj2mDuHYreR69u87MfOwk7jur
obffQ9lXoNHUIU2I6U6vjUVDncSXoUfc1Tz6Kp1GulA6GW+3TaFfvglry2kwGNx3mmJ47ATMZG1E
98dO7qafkQ3+OzGpL/bpG9Gtbk+7G5e87uHnlkvY5jYz0lYvTSKgZiPv5KYvRW6McDFe23ginD0t
8sqJeFkNxOCm1wnOQBTlucqRwKlI/3GUkhqGHIHPF/Crcpmnk6cDO4cZHhT1CGJQVOB9hXic7ra4
5JG3JTs2v5KKzEhJffSUzqfbsFfKSvYOiwExB4iRqrtFJRTEqN5jo5XCERmjJASRlHkrzLIswtAf
h3K2JwyRXZLYn+F0jyGOD2CDoQQXnflZA9f8cBxpjWA4cRxx/G0xw4xITqhhmMxpf6BAZ/NiQeQn
g3p+11Yxb6JKD+UOq8BnC6gmUZoeCrDlACApgQVKvTy/OCeU5xUHA6ACgPODFoeAvnRmwykQwGHw
8Dok/K7JmUyIIhZHgzTEp/ClJmdVHOf7EnccNtDWjVzcUb/E1ZIUW8lu8bDd7Jamyjn1K0bEGiUa
IqpdVmnhGse5rNxUfidxuPGnDYLNRbkFkvAQ/BIvprPL7Xj3dbetZm+aovlxZF9Z4U/HpuJ5PvL4
OL8b1/kXcx8PYVdx8FX5JaVQtq28lmMpFG+44hFlgvG5HhgSkj/Gq0PPTKvoLt3tvumxk8FtvGEh
OGHTMT2kFt7Etcj1x029ekgP0+sVEWfSEov1wI3tTnOSVq1lSwI241Esujr6bf+1EHMABjAtERf/
/ejB1Gl6x3mAV7N4kq06P24bGwNex7kNaQPyHMcE5wxc4z5mQcnoDvO2y2fDinf1EA//gsg76E/K
yy2s3sR0bwG4uSqucFpDUdUSwiIQWdgjv+zCO0jAKeAveO8ScHEJKk7j7Ac+Rue4oY7d+k1PxGvF
bLifP5HH6TDe41jGde2v8RAfzdmL8RMrnDN0/MWR0PaLqPZcw1mGMNdQ0cvgF1vD2/nlspS+1rvT
xSt04SYYChXjMpwZMoPgvg7xC5Q+7DPEhvPIgFPI3UX6NpyW/6eTfJDYpdT687y5Sj/pgniNF9m7
4LY1dEbk4ZqDAXVBhq0saKHeMQOqr5OA3w1wIAGT0Sgaad8/Gev6mTtxcMgOg9lq+vRXPskXt3G2
IuXuZjRGZwPjlpB26kG6pNVFuapwJAnZ9i+37NWnOXqYMqGQFewfbrJFjny0CoKI4GnJPth7Eru+
If7lQz4GWzcY2x5RyW7w2j2QDE/GtDlqk3j/rUqrj8+nIIHqeDkfvXHREKzgI4EVQh3zBXGdiKOK
44njDC0wBerOJ1wWPPmvIz71MaUA2k4NSmfAUpBp63BguZOtXFASLgm+215e6UuutiGkfGsWgOOa
Sltkl+32AwDHAaxRAoEGhICaw1m7SeBr056BADyqW9Qk1bWKATJo44wtAwMvzmizBsk0ABdlf/xv
BIvfVIvpiBCoxAyBlcRYkryApe18uiJPSVI8EDxydlOslzhlEWZomr8hUGE8v85JW327mFZHj0/0
x/5ZvhwAZfi9X9YrfdzVMbrJwoS4Xem++JKM6sl9ttyNPzRzIr9vt+H2W/Q0nf8tODkNqDiQxXiO
jjO/lu2INg7IfXYnCITJfQ3xraq3CC1jlFQEKrHkJikLIzKFZWVyb2biKzwJV1IE1x8VjXRNbP8G
CpUt5bmEGnCOErTGI0ogXKwx+MH4I4+IJRmjgpRRLpEAtX4qljKSwcxE0FAT+0YsqXyaI/VO3oVx
dCffxGz/hEPaZvaQT6JPm/36JkvRX7Clz+IqJUtQXhMMJqiu5MtYzlB2jcgq2aBW2eHptWSPo55+
tXUX4VMadKCmkCBrJSu8d2EAx9bKTunW88X+2wplKf7DfyWDJ1TfRfgrqMKGqJ6kL1tiai//L63R
cLCdXGyH6b/PP25Po2BQgBG41zPAlmXBptCEcwJ2crk/HFM5BR29BEeLrblGOM5SOqpSOpL2liva
bXWEBBv7iiNnh7N9s62MdI14n+fdHZG95HKKBhz1G+jPnbT64kqVw2ddk4Uy3biIR3WRX+Ql7pJm
WxLmidJE4eDHAtpuNXVntsZX3BaEBZlGgN/iYKHeWBWKZMBcLSA3Jb+tj5TG81ZXykD9Os6ZeDZ7
lynwvxOavtSGOidc0Lq9JGI+k9RV49OUfaVsqje6cL4hi+UxoWUsppXzQJGf7zZfG4Vh++Fsnehn
0C5G8oUgsRAJICB5WYPzYnxDNFLdl9RPtV28mQ00Lx/uvKTxXGHqE6fRKafFg7CJ+BMNa06+9PJO
6vi+c3FKP9oVaWcHk31QrLOzxSV1v8OZeVLcDcJnflfQXDpwlYpSz7QLS+LBGXXmgh8ZidrSBtnT
FYlbiEIgAUIGKAtAhNu5RECcy36tCDU2sYKR+vlyhz/OS3bD7EcRZHRrY2cYnHKJ7v4G3p26D+Cc
gkav9KUW3HTi1/WuVLiBgwqdKBmd2zhMj+rD0uwVSnpReoX7ZCDpn2SFQolX5u28r49Ld1472OMB
2q15aHKupPe3Qwyp2+qipWdI5gnmIg9tL/WpJhiLoGyU7wQu7yJ2fgB/O4nYdy1aqTuSEN5fog5y
ObGC8DBET5O4hIit19qiA24X8l3yFl/Oi8WeMVOv28afpD657dxgnMlb1c3qzTy+Zf708bd0zty/
pXFmzrzZeTIl76063sRbEJaqaDH/mDEPp+Kuqf3nYQRaOsGSwejih/P1WuEPkOhZfupzSU3q97LZ
vfnHlB5c9lYq/vjXBcs/CgOTCc7Z7JxH8VDXzwTL7VMyL3YIig/FfjFF+zhNb8vBZo195tMar7Cy
wNX4MLXEzae+eQ6nymsyaoTHZXKVZ9h+2l1lucNkOMdGwG7N0sXn1ZZo0H289NMY4v2yRrVh4vy/
OTvXJjeRZWv/IkUgCUnoa7e7fRmP2/bY+9jzReHtOUZ3JKH7r3+flQuQWp7t/c6JoKuLAgoEqzKz
svKyJjIGa4TR1UHJxpkbsuq4xi4VL6voUmGUk5Qc0eQBINQ6H4HgM9H9FDexzWg69+Jl85NKmxmZ
EfLyzNcoqQMsvoERRsnmo+Pdyy/pEGYQ+r7i2H8BNWLBDS9d/rEBVsokb90bueyzAWfjWjwozsCF
hka1S8HJJtMhGW6LeXXIGBJ+NOYlir4OS4FCL2dP87wOYxJEuSTlHaxKPAk7bRHxYCCUBT7g/Jsm
d73xI6xKsz70D83sDHLCVk/FoLqiyaZUtEMRTG9cb+iJaYTpBWRhvb8fxWoE7XUO3bBD9BnX8rC7
Y0KmU4Meqa+8ttamif5oClUhNAkiZIGZZXwGopV1jCPOkswcFdq1/ckIdpXmUfu+IAluM9QZVrwZ
5GkGilupNEOJSgwsxzrgm9PAWPr1KPppepbhFpEMuwnxygjFd5teYLrZtg9Je1w8JQccMA/d4fm3
cpooInWVJ+DqjJzASzmpAMk8AcIPCvOdHcFugbL+fjBAt/M3VylsX95DUsbv0hfjeGkphqDlGKnP
EATzLpHRCfVJgotPlXO/qGWr6D0M0MWc9yROk4x4eZjK3Jm3YkKLyVr5w4NCtDh0fMCZusEOjA12
Sst9hnH4+9Fm9FOxzCQvNyQKr59SYeMMCxsS3b5JxAhLZkpvAFqI17/Q0INonNTZhd2q0SGhLUIY
yw2iBx8IN/SfMG24CpCxGYnUL8aoQAdwGaVAU15GlbI4/ISMQGi4VQiCWKUr4CpjytxCzcldOn50
43/F2k/aQKJppKCNLCdtiuxGLTw97eaH3SIvnkb7wad+npwI1Dkdvtmt5iUv+LDzJ3521qizw1uw
hSKgPO7xJ12gZzusMYo/zwktuj4SNf8/XblFez+eoZvCerQc7r4csIPIztlfiguZkoBZAUJloxX6
4wHr+N3R+Ok06j6Wk/Yfy+4ybGG7k3ZJrL/W8qkKBmkC3DB3V4BNv3fHZlNIdgWkyEgLxTW08jNE
tNYQiA6nqELDEFQlJNSIY8dYM+iqktgJqkUghWF+Nz29vYZZRpII0KZtiDEKvw8sNECj3ohhrphu
0q6ti19syG3sGGGugDMqRttFywyuqnjKgE6pWfnnDQgBJwNJJUMBAIGkEeY/yTRWWdcs04XM8V+h
dSsMEKeY8GFJRqKUZEC4lhtotfhe47To7z5l7fkE7s8i5qy3TF4Ui/HpPl+35zjbzGePoexpzi2S
/tuYxKP+VYiRrI8amOApSk2Rz+Dkij0S0baZUyviW7FkuR8dkhx3VE8xFIpVIWyQFdukdsO6ehzk
PT52w8gRL4EMJMnA4RAVSloow5tfp9frdaZdoYGlDaoT+Y8BV3Dn+r9Ob+xuhbyYQIpra84T6DKs
jKYgXlSZAYIiTqFBepBKydTMnHyQ466AHXV3maTpzXiljUbmfMDKvNhLa9TrRQsDjNJqUEClqQM7
lbAvWwWMXeP05iydAiAbHILGagUulthory3hwJ1JYIj4mhVVMIylDyBoOkfJ6GXXGxj07j9jqMM0
SzOWvIiI1icY8vAGiZtTP9n1x/3lJ8AzfVd0dutXh/NmjeQPHEPP0ZwRgWBWEkg32KPPDl9mezKK
ECsnO+FChJuEWGNE3xnu0SSgx0nOuBTueq9bPWxJT+mbOlrY5a7q02zQJYADHmG9GVMcfnJ1AIkG
G+xKfQJqOpvHnTwEDcUrP3ghqpYevdLgFhBDhc0L4WGzVTHVkBCtahDR8hzdjDL4ZvkVxImEVUko
jC0zSgiXjjBFm/CE3qtC3pumgbOb+Xkm7JlsUZpsUdYruz6CwAecLLrVB8Myq0apaR2Q1FHzUHYk
3IUIh0CQfARYglplJXIBE5ACT/+VrD3nmMN2h6AaZNRF24lODw/WGzC18uNusB2Xyeeinc4fimG3
+yLpkX+2QEQjbiuqyqBozWmHASrFngwFdWrWOn1TeEu5mCaj5f5+Nkg/ntdF8mJQIMA9v7TUlCNf
vS8X/B0Rq87Jt3QxfYqQ1ii5ijHWHHSmNXpl1VX+mDB/gh5qVqu4TMlydH8xc+6/1Vzzb+4SSnVQ
6K2eeUMIrWIXOQsCCLQCuICOhliMsugmmkZcRcKe6JQ5EgI4JAd88FpZOXPUZ+rpwaHJny6D5smW
AfhBAQ3CCoohtEk31JgiACoweGq/IN849WaDRFFvSiogppS2ndMDWj7VByjBneopM8zQv9dagNBd
ADsok3MIy1qM+QWlkUfd3JWTTOIqQqcphmYNIJGtnm+bwlECRFgOx39N2wS3y7p+Hw9qBLdhO20n
HbI892+zouJonZRpsWu/L/az6epN2TqOC9bdu7v2b/rMl+Plend+3z0t1x/n48HxR1mscTraJcWf
Mbc4JJPhX+kxT17hkjT5Iz+t51+7x3FZ3A9ap62jMF76StfgOe8tTvfCc3Ee/ym3pIwUF48Krnre
7b+Ol60J09L1+WU+57xYQiqz3eqhPDELJOzyFqqGlWULh2cp09MFEuRmQX7W8Aku18O/sja5W0uC
vjH/58HKdS9/EevNWanaGi/SdDQvsJ6ak4Rg3X896KJrmBZMTDbJmZRUK0KYbfa4mE6Pg9X/bBad
LlYL7R+D9BBxci+/R0tMwnesx0KAqV/Ic+z8rWxAY1jvA3VOClGAqgUE4D4uX7S+eFxcPH3E5MNC
FkcsB+BgV/PxoNwhVkTBPn26jAYGD+a/CznxM0iTnazOeQA/rQaq9riEkicwx2DXz+aKD7muIdkc
rn8A/31HKue3veFrrXQn5/sUjcxcPPqwe7/T/0A3t274N5M+6lVQW88AeUqeIt7j8u2xxDtbj9ds
dBiGzX5dLmlj49VR+kHCHk3vi/dGo6+O98Fe/V6oVqK6KUxNluJ9cVAUJ5u9LGdSl4Rw5X50nYyu
anJHa1R5Ug41jLhu7s/e9MdS1PiXcEpwZD+6H5o2P7flPdYx+Lq+Ke1iugvUnN/9mNVSpDXo/D62
+EVRNN/h2eSXc1HBVD9CXdeBYWoBsuLrsRoAv6bLVXLXHUjVE7xbPDzW4KmYjyvCmcitDAE4RSfY
chfqiZxZhWKJ/uMr0CXtbFe31IkSW0N4raQIfkVlfcahy6a26jaol7i3bhghVSrZFYnDpBqqTcUl
ldq6jCq02FKrK9BlaDh6H+SCKihZBDGRdwYHNFMCmybX4X1Cn2KZPAmW0Pol20+1VFP6R+t5qyfV
WQKgnrte9IlvwIvQF6i+G4d5i/Fy9BY6uxe7z+6FN49uN94Q18Xba04zn1PXIcnHBRS8g+YrUZGh
uy0v+PHXW8hciPb6QTFVdIUyFnt8qpldtFFtWB9vhjolr09yffTFY3BRnMt/jrs0UqoUsuwwUagX
tX1CXMxr9LNTSn0YeaUDWoGFWtnon1qVsSbGOU0jYzdA6C+jz8QdLooaHo37U3JW/Zia8ACkv31D
IITrOZPfQqmfGZncaffGC6DCO6AEIv7JdE5v9Rt5O1z4lQQE6Y51Gb261ygo2Iv+2Gdr5Fl6ZaO/
asYUt6bgJpQNeDmhubn8iAAsTS6ZScWKBKUlXJsuNqbN9QQrGnTMUknscsHFjpoZVwTcCwEZ2s15
ptzJn8gkNLC5wRW31AelY2H0eKvi3FzJSDzutRDE3S2N14pXS0v6RfbFDrGdc9RflLxTDVZuSj+U
ruv3UAs2E7Uo+Er1/JKTPdRpc+9+AVqb4SvHadGxnq4SyOij9ar1nl1+9+W+9f3jfxQNY/MjxBy1
NgjHfD7YXn0VCjo9LE8eLXFF1Xf9A0JjfLkfzXUXXMWjNA3wzeieZs7wy2g+kfXO8bX4TVdg4Lzq
ZS0/L/+XzsIYRPeLI75XPOHlubhAb//7klAjHfxa/YqiTZ+aC333y2+6tPrjxffTSQGruFecHDU/
fTXvDZbKTzPjDJ5PZ5x8cRpg35dwGj/41xLy8wkbEvIAV/s+Tm+dBAuS4W0oxO50OcjTbT/9mKXl
6mF2RAbNxmvmEUzRXk53k0mE6bmcVmDvmJz3TDqmHUwoiNt3ODHSlWogO7D6Pu69nk1LDmP+XkwW
38sd6cm2/bddApJsZAR5LkfhRXfpUqaGCA38RoQiSiQKdtMBdgOxqunSaz6UyBLpnHylIRK6lKwQ
Lm8hTsB3KtbjOK6aNqVvVvhNpK9FTOGnYXWgqZNot9IfBr83jWxKUS1CmkDEbLHdPT300tkjzTRB
mahAriipQ89k2kutIVmakQ8Ipm4iQMl3dF2jriFQ9bim0ahSHjZq7fbj/J7/bLwTvrsx8OuvP7yd
H6HU5uuTwjslgHi707lZktwu5v0kGR4+zrpz8tUukm95iu/DYUwg5nyBOXN/sb87D5mTTInhoikT
hLi6RNF8DyRF1VXkoY3crXKE0sWK0Kx4Q9kSlXWJ3Uwne3VmTi6fh//QU71UmPx5/LLcVFpGy5IG
BGV5QhoLxSOipPYl5XYfVwtlQLVMWM2xbbuGQIgwwQGLJ1r7o0bTRdCoF0MsglC6Un7dvzq25dQl
hEC+YKGHsdx0LYEJJLGZ2ym4LlgAFw0bMxS8S50vTx2qTF3MjM9t4kwFEk3JtsCQMN2K9rMjNARt
plLRuWfxjn6NhFh9fjZVhhD0+n2ZwSe9dhYm8ler02fsC8hoNko+Hg54mrZZMd6M/ywSVLLkD1QM
av3PEkZ+JDFT3jAifM26uy9yLE9G6WtoAIvFRNOWC0wx2ZPpDIdyRkGRsnhBGNDNhCXB7ZBkgxfN
8+W+oVwMMuCvTumt+fxeoAAAlflw+GRe04GGhEBIfJV7GA7+3ep9x8mMXU+/NC05RbhPqIuisdKg
NgAVvUJkPGdRWedIk6gLclDJUAoUoZCBpFTgQYarF9I4appCKdEdZAAkymbLxlBJkRi7atIey8dR
SN4LKtNgSicGubnGF3WEpVrpDLD0sunI53A+Ta4bfewCQFqeq3Nq9C2xzzLiKOHclOBOW0QopvJf
IPd8KTd4T4ZhZJKiN+yzDHLj5zVolcPR7jBNPsokNp8QLitywR/lhkEiElwplFNHHgzF+vBBKULL
AfaxB2yicwyMNtgNHjAyJId0uTjipmzEieMofrvUzYN58b5mOJfbEWwKLAAEYAIiKE+LH6OeHIq9
gQTgYzzQAiqU8J0m1WKiToWtakGDbWw1zKvpSSjEIod9cOUOKa/RVTloNEzLGOuV9/tC3MqbcVXl
aTW2KD0REmniozOn8KcHPK7clHx9Q8LtDSTAg+tVcBB6pYmT0DUXmqe4Q5G+ypuJY+6D/ppKTmRs
uKBvwb2ou4TMYRhlwwPqonSSxrnnhQna2VGmCRC7ivbVghYtIoVXQhC7v0ZiBFW8IX6y9GY9rjdI
O53kxk53P90SsHk0331KZ+3RUz4dEXeosCYOPUYyoDjnvVfFjuWM1nbbfTvrrNKH6RbNtpji5frg
o+kcy+7x4CMSFZKRXDWGo7+Gq9376Sb9WvYnRBcY5gQgInZzt108jQ/r/l3eSn7kveWO/MrLH3Gf
zRhTn2Nv+e/xOEexMjvguLAf/rXMJoM7fCbDFP3qxgIhQ0j3Vr6EElrbGmXAjjAB0pLzGNKOZwSJ
06MM0vObooSiQ5xEr8th/7c0I4cW2vGUHGspSeT1cL1957XAPxsipKV1gDkCTQ/T8V02778rlpmS
DH1WmCKFfUHNW47T3+LBCTXdnbT+pcDNswPulAoogGmgDCaUPkbH9r3W6//wa9b3CcZNDvFotXoM
V4uDjCJvpteMMzOCq8qxWpgGOsaQJSiXei/0bW4QQjjtzbCla+q+gUIFlY8MWXZD+VQtXUrbBDmQ
6Fnr6z12YQveFD4Y8t77H+xkl38wYNlBDSSFR4ihEkCfLRShT0ItEN7fLjWa5MPN1JnBF+s+/PdI
bgaw59JqrDmRbhVaAyoSd7VoBfvh3fgnmXrBRbudFyv9itB2cjh+H/so0Zrfzy/nHdf6UJ8RSxeW
sTiVX8vL92/OSHoXzxGqIxnDxjuIX16ty1KnmYdyXtqvnK7nrH0G4lh1jk5D88az8zPCy5Kwlmak
vKmG/JheUdJiM6lrAkS9ikcUM0FOgwuWX7U2CzR4jVckSeaNoR7zJJIj48mb+Rv+a4oes7mYD5oi
0cAWkzUjzHIamtVQD/E0/lrXJU/DFovJNPsjUtJm3lz5N7Cjx4r78lC+kwmm760ynseU0SCPSSaY
5iBw7k7vzof7mHNymObWiqCS97+mnX/DxIddZg6dLG2nJEa9IZ2bLB90ynVSfsq3KUDFLuVVQkjN
R/JWFrHIcjmjGBGRpCUDxi5p8lqL3v2ww9AwRUz6eOsTrva+oaqXC7UCIWt9RbI8tIavdH0+xzZ/
tM3voo900yWubPZxdpqGfcxgSRyRCWa3M/w19+nYVpWXZ23ckKEBNnHo3U2nxNxV4EQ2xoBLDxUP
CcrKNN0TiyuNbzPmqXgYyiqB8Zhj8q5pRJUiLcAdWrzQ+kmFTJPQbtXqsxpDwgOj1r9WkqSnIGDM
zJfTQBJ1MFRViNDhnQZiTcV8uTKQuebE1grXijWQJ7RZSyIk1ror5bhCexJHhMqauFIH/ewGBt1M
yeZBASSpXJPgf4rDjCymTFbRY7SHvexmKrvfL4/b4aqzI2jApnxMdtPJQzJdodwuEifmvZyhZa4w
gy32AFJKiaRNMqBcDifLzWR512XZOPh602lMTojLUyRzx+QhwE6ukDy1myVK6GK4+6CpTtrGFJfj
rYTEWn/fU7UgxduA6EJpCeFJIE+zH1BFGJvwfgeCHDcEqZjD1TTa/MdItNkfy8gsFIdGHhiK7ooI
UwVFYA5Dpghcevg0b98PcllghQrE+nPwA0ltSghUENhaf1ubuphUgSbjq6FftECyABc6TUglgh5f
nqMVEQsKJkwxtRWm+F+TTcODku3XkPhJt5V1On0CNvbJBU90tlsbqy75o1qLznnyRz4tZo/lbjJ8
TDbd+cvFJC/u5uvNLnykLqcdZnhwH3Z472ZZ7+NhOujfZ3OpQzo41MZFw1ZyesBK29LX5UpFoD70
MdtTLg/mLFril1eUbBAUKAIXX7IqMq8hP9T5uH89HHbCJgGvrt/6++LNfL962y0IWdkqssldq0g/
SGYSBFtEnZoP8mTyB2CRMHSSFYKRcl0CEtBCi9FyxbEbBAVwjKFnkf2DjAEUDhkulNcVEyhaqMCz
ReG8JIMvTx0SkUpO+5+SgAgEDeXjNJ0ZMxj1cFUBeDY0pR3i1Z3er3COBoZCX8xeqDQbCw0R+UCy
UD2FoWI6Bs6oy7xtcPoEvsAguAt6JbRRRadeK/+Dn9KszF4CotThNWcVWePBuULoPNzjAAZS2eW/
N6O2QSu7dkr9x5jtkRQcWtbptQfD22yP02N72Z1O0uMfEYmg3A/KN8mRUO6z8bJ8Mei0FuH/eXNa
sZRNf3/5F6FMSGGj89MumrvyyKgqJykRmHEWEJwuF8oTolwy7x4CW8IGyiVAXSRtcAZUZ0siDB4J
Q50csJhOV9krZYBRj+d299WmKN53y9npvrsjDBjv9OfOwZ3pGyW4bHahbuxaijdejVBKtlkH9IRv
ilsBJZUKtWGxJVdxATAkTq8hmwg2YrgRWgHQplw1Gay48oXvGtYgcjp6MXxnjhs8mSU24OlVOzNp
PMZ09g5pNybFkLzQ1jRIpQIYXdo2n12TSuMUzEr10spfLz9Y6deo/oSxBmzBNgEY7xVOW4uBnMLp
Yr1CbpwvhGrWLKCLRz8/27ilNHRR6ZjKsmsZ8dfQ/UkSzHB1JZ1St9/pYdKa3th+4fEywsi9R6CM
8xQt2ZLsR2lGtIPurnKcvpyRnPaYN3ewDSRBZd5XTLKO/C1nuUL3cs0Shc+enOAB2pvrBpOnfILx
q3Jblnii4mRanndfar1QJMUdjL7m4/SNuhFU67i4l54kUoK+q/kfVZDWa79oidQKiqEOAox1iDmq
UFeOUIG71upCa3NAIgdNQ2HHngoapCDRFQDVoNIk0pSxrOZA2gsyCx6BInXPfKrcblbxXNSEVwCk
Cu6iwRppqKUJpo5gqgoS2YAhGGSTphDQVAxaGKNqFF1KL4OJAgqLgItDxhQ4Spav12gk6gUKDv1f
MdXX5KI7wJi5l96oCM/zZDAZ5CV5mSfD/n0+gkUe8lb5cG5nk5hd3JxBcNPfE9IY3+Eb/SXvEn5p
1lZcxAUR6MsFGTp7i+8iVZfLyiXvZKqIHVyq+MwZUwddnfCpCqzqywnuHrh6zAr7HGsuud+g1RhP
npaEd+liwv68SzHoCNcEgkz8qASO/B+G+6fxVZVheM8xdgEKZcXElTI1bAM1B++hSI/1LQAQc26b
t/CU4ESwikZOvwp24SOUsUkaZDYd1AyoxX8ARrUyXmgmFoDPwqDBBD7rtS5TN3ZD8xwhQxtcASHq
zVw7KJLQpLV6VpaZjdbT6AZsMd0IqlURq6vpBK9OhKuaUYAuUOfy13TrJyNB6NYVxno3fnnLTmuz
HC9m6KbaGdI7PnjcN50HS7scTEHgXd4pvs/Ow7+KI5FVtmBkefyWZyyU4XbxY9AmXYeQcLkositn
GOdzXdKFwHRTQmuSejHDtUN6bK6PKQN+6+pCU1YF1XzeSxVql99ujPBiQJPrgAVWCk4CUuyFoqZC
WAWjWDONdqMLpHCiTadke2dYASEOA5EbPmpCBeOsaBXAiQ0aJeREwJI6rnQIbzVTDG2WqVJTgg/X
qTT0CTRApQwjl+xWuUbkNGQmCe0CP8BE6pDgkN4FI/VUIlQdJklg5dcoueFu/TYpuNvdIUGiMCMd
dPu3lIhcuMe0PVu/Txan3dd8n+yG91izb1f4kLV6g/jw5+akfEkcqfKwJh3PaN3/32QxGn7I1rip
taZrscV98picN53fp5OsiKnm5dJZD81kB1t6gs4l+95v6fHw4TAhEht8LDkh+7TR2h5QhJTYL0+T
/l1JDo7DFB4qJzXNMLJ082E7Xr8YnHLSLOITqqS6swMiYNnaPR5WLNeR5kNxYUXfFH8hKXqvlVuz
mLBKvy3eLxcPvcHqo0LMt4ohD93612Y6RCMF9EmmmxfnH8kEr9B5n1SVZOUj7DxZgz8rkTgm1b9v
sAYYYA2QdY6fN7Pkw7KfwdF7D/slD3NOTt/OJ68mX3418xowabIZ6lgB+5nRJomlk3upokE12KfE
8BLzS4Ncu+X3avUXKCMSguOY2hjVtFUTnbv8AzsAXYCuxUPXVcbUpZy17iG6jBQPDs5jSsUdaKQ/
St0qnWIZ29VUhzZKd6u6/J8an4Ljpypyqf2huINUn6ECZhDli+RHPJm78RO5pyhDjeTZU726KPGA
0adYT2TO46HZmlHrR7nu5jAhZXPMxXxfXVB3dTgTaSMiF9Bq+l/pV+uJGGORQU7JeBVvuZrItR7G
EwVT0MPQYaVmVgMB8RjnQQl8cb1HP2zsefQ3xCBWMTnC+GdDQjEzqfVUIZ8w8BncGvUh7mI9trlr
j+85v+nmWux2Dy4rrSo7dFJPCEVFYqmdijjNHp1NyDoQD9EZlkdae+WZ+26B2w/ePL6fllvzAL35
/BXL4P5R/g3V1DQiANjQyxSM52f7W8HfpKshYFQg9TwMw2KdvFwc8soI25yAQdBsHhNwBa+Rs5t9
cz/nhNBCtQGJ+5LOkzkZocoUVMBvQT/cS76T78v/1YD103pCzXvzY8er8+uvrjMltgQpuuzzXOEJ
PMNWZf/79GV38OCn4kF4hFZv/4GBT9OvafUNRzetViZ09D5dHDi7z81alsf5aLUYDFASD8rTm3w2
Kx/3xyILMe3q4HaVEk51urojD9NfmRItlWQ3f9GFkaMCtKB4OV3xuWd94uy3SebRJ5CNAgSSCDWf
kWG1xUobK2nZDFfGATNvQgh+0uRDuXWVnCMYevNY8gXmI/AZ4d1W51Dy9ez8ZOoGAfRXpRQxJJqt
zgjDBJMgiYSMayhQe/2mKxoEEWCIeqy7FLEJokbpTcQjFMuVNtmCHjD2BoTZqBvLgNwtlfVm/tth
i4mPZg7AnBI5EIxQr4IG08THN2DMqY2IwILQYQBwjiuUV1Zxv8bBTzwbo7Y+Zm3dNlbZnUF6szYx
mPQPg+OsmL8/LKc89WGevEqL4fJ161Q6JcPljGzBMi0RAe/K1eR3DNwGDzOSlrFi+qlcFoRVap/e
DHbr9EU3aX3Vx7xcKelMihTFFcrWp8/qID9NCNhwtFOcBD11pHT0EXKPvvbJ7F23JAbkCj3K33YJ
COplSb4+G+OFkmbvqtzIoMXwYDcGvf/DqECD65WcRzjyhkUYIwDE6pOKy8G/4FThaiRbC+GHiQPk
vuaUFX5iYnrXSl/CLoQtcnoCF5N5ygZJJpQuwQftlBBoQ4pdKq5T6lBN/alfGbUApXLK2hBGU4Dm
GT0S1TGlgbpQr+xpg1hxmWmsDzWlcBhEngpUyCXvdgM3/TX6btTP/XYXTZ6MCfrkMRokt3PXaVnO
U5QTk/f5YXJ8KmfD4vNsS3bp2fLY/rZJMbIUkC6nzcbjNtHgdmRY259W78py1L5Le62vSbtVvi7a
0udtCcDP/De7y9NDifMRzjz7dOlsdJeOZFBJENLlXXSWY2l5d5hMJ/dKFAfFf5O1e78pO4A6j1hC
097b2RBrvWL7RYZc3dH5W3uJCYRul5TbL9kKspZA0Qhyo2CRvvGw9bXVt9f583uDO0gbFA3aDkAb
bkXLNbEzlMWzAtYVmdPMuIH61TzZCkPO9saurq9HAHXC9Z/+xcUmkkhr9XhQh0htzMU9n6adfZe1
TtxkVTIdZzN0uNwVOvYNaaFSq32kpqQH02HGj+5lamwqnBCsTSmNPYhUWqyUxPm9Eb4kN4X0pK9Q
4DPLoGDGrUHBTJ2D6BppaoZWOVKmwJeY5VBaD4SI4OwhMfAsunGQjV4oRcW3b5htRJVy/208lGzm
EVmb+8d6NE1sDByXcv+rPR9IUaQ0RX4SrnbnHrHcovIbMMuAI7gnSix/JMuBG4ZnzRQuMUckjIU4
5OHZSBco7W2rHhM+TvGoZaxri7Wj+K9my27SEng419yEA/90PPfltM+I7jP/S9u33KS3mg7OyXz4
lIzKPRMM4oMk6yMffpu175bDbie4/KA5TQKDkr1rIjcrT59tJFu8L44Za31Eesw3fHXWeSQtE5bs
86xMP4aNzLn3+rxDa7nvfWyN0OWTF/Xck+MebyKYT3OPiyQBUG8GF3C1NKhDdUZA4Lnr37HJigXU
ap7kyYzQWttyCH7he2p24HlLldX0wg5iLcgIr/TqtuRAwCBKDMgebn7D1TUQXi3viF9ICRUA9/K2
pwpGbgRPj4XIohMziAa2htY1wAwzo1W2HA3A0DeFhoAGMOAygFKpDQyaBjeSQ6+My6jLNijbt+6O
qTZBU/p2voFxGCB0J76WuitQOuIO7h//Me5YCkKh3u5m4igy4r6yzF32zrvNaN1JSTa7xUN02juQ
MmqRPWS7fECy5F4aLsuX08IG7bAe47vKqZm0UtmaLL3FivjVI+whWlsWbmpP/KvryOSiwDe6VGEh
ix7xcgrC8CcrAlnnJAudpfCO/ed0lxGJPnsVnW36MupnGfxvOkR3A/ZM/yGnIc/QcL0BQXBKS01c
obMAkj1KCSbIu0TdF+jk3edpfWN5BDzBn8raad8tnqRykdFp1FF3pUFwUwGQPmR16CXAHhSuoanF
4N8QZ5NOAbGLfZpIpUFZT2ANyNhTMq0GlbSLEh7liqfG2ksfvFF/tZm+lI1F7LDP2dS1W1eMY8BI
4w2CQzF/pfsyGP8pCAc9gkT0CbpEsiSi4TwH4WZZnFtngqc/QayGb2a7xfpplmDvvdltD4+D49gJ
yi6nYd68v29vN9+H6eJ9uhwgTZxWhDkb5E+RRihZElV9vZ6T5vbni5FuPiidWX19uSVEbgFypZNX
LqMDcXD1kdRdCCegMcIL4WOQZbvH0eT4OCAh4zLHiSQl1dB69kmE8/J8z6zNA5hX2iawCiIpRUJD
+KbCJi5fm4dTB5shP5j/G6yVFGBKat0Qz1xpni46IuPSwrVh2kBToAxPyEbyDqrKcTYD1RUEBHkA
6kD4s/gYra7o/QBWdlwC5TJc/sPKA9B6M4CBJpWmjHdZeygIqlA+1otdqzz/IYqxYh7r40Lk/vf8
xWjwgaoZMeOeihbaYExgkrICbsjf4Dgwy38D9v8Htj/NAEkfiuSdDpM+8CUG73PYttbLySjfzU5E
eujzwXLCzaX7Yvuwwug2WOnljDRFr9rZM5HbEL9/rgzOOjPZZUTJ3uR/4ijl5cjnlyiYbnJoEdhz
OHylS5V6WRFy5Q5FZh7yDZXDd+Wx91qdDEadh32av9NsQ4C89IWOhxdkWknF8i3lYT7+UzAMSRcw
LrIXi4/8B38uXYFdqxKBdDyra8BnrFF6A1/gDtSwG0DSspARRekFbysCm+UgZQDL+/8GSoDIgLqu
iCTa4owaB0DSTWmiSDszNMpr1RITus6KJcp7U0pDTMTOC9xRCde9etJm+meUARkqvDrKf0zvspQY
c2j7u0Sby27o3aA37233h13ylPQUn4nFPqJOsaJdLrLJaxaM+s6z2pyWzrEdyvajvy6npicyfB+2
X4rz+cc0Q3w7b1HBL8t8Eg5wl1uIFiWT1fvNaPdyvj+/TqaDj0rkLY1/mrLySKSmNF1814jOx723
6lTeZvKnCb+6Q+9jt4eKf4TaHSeOM+5uXaIrW1Ssf4juArC8eTYlwCnBoskc5WD8gLLkJ3CBLONL
thdwWLgwmKEJCAVpq+kbTRyIPQOMPcOMilGnC4PbcgIbGKNF60c+QzshIzal1cp7BVzUlKimgc/o
nA0yrMmid1fAIHhkg9C5pIW6S2DYbGLMMet55hgDCJsN0AmTwZKNTNWvSJ/xiAo1aNql0DdppjX0
UGVK9MXRHVfStYmfjDuqnv5PNhroJFhHJ3hiv5MShnTYlc7iSpYcdFf9zny7B9bjZEiq5O34EwY/
yYvueVNpxJozimLUvT+kgvWRqNk7YHtIWHovDsB6uP/cyhAPN4PZ+eWm45Ahl97TsXQOi96buL4g
3KmiRB1Y3SxYy882BLfronPAxGh/LF+fywUB7/afk/X+cYDuQr4BrWn/7X68u+8dV0/jbEwI7p9u
AnA1/eFfsG6TzqjyMmnV8Xql1Lsgm4rxHaoFIO+Z/jU1ha1zisXPyfaRgOBm7SaoQJwRUGMfuIJv
lzK4vKDdzRWKw7g3YH2Nb2O5ATWVKuSDpVBIsTokyCgnujv23UEMCu+BdyoeR9Usq5pMVZmHwDvn
GPUm0B4EtDACrkt2rxRvCKoeGNDkSrNWu4ppLAT4V/n9ioCgZuhhAQx82Tw6PInXmTF8jumLnhzM
jXhkAx8J8ZW2Cvy+mi9XDwWqFihKVIAc/TWh/2mtoJslshpGSOhmSLe3s/rtPh+NdxsUdPvhqY1T
zoBYu9NzG9edoJ/N8UM6IpBUZ1b8O5uhqJv1h/kLrIjXOEWu5m9bqcjbEc3aMsE/aLDYDk1/m+uF
1XKMod0k+TZLVu/lPumZFZq4I2bFMmzH1TDMisd94qhlf0FoWd/ALH0eTorJ4vBFyw6HBXbLC+Zd
kv+U3SXZZL/PV7MXrXn/bpAN32K5uv3t3Oq8UNJPLfhKSK4XeK1aSH9bLpnSLnDr6bQfR9kjAs+q
036Si126QqzUcjOoE/4UPkvhBNNdDzNVfHwW+Z+a7p2PROU6dw+fB6i4Z+39F+K1Ps625R+K2/z8
7VUjFY7jwRnjtN29Pw+ktmAcMjAp2Yi9U7vKUQkBm7GoYceEcI5dbc15PAb1iLF5kGic1CuU1Muv
+iyNbT07Hi4aRW7lBpDaKs1wQyD8KFAFKtyXist4nMohNNgcD0Ff3MlM7yu0obr/gWdnSOuWwbY0
2kM2p2S0ssvXBc6Gt7jzYRk2aTwEr4T3Uc9IOIPHEOWqI3SahLnk2fx4fkXhLhnTYqgWN+fR/Eyb
zsMwVmv1imo6ovdQqWRk3+EnhXzwO7Wayz6WukIZLPWA700oHSEiJihUTFY8laAUSx0/HJR/GI5K
fhmyzNRURcwVwoHAR8ka4+fzn4B09eCXYZpVm7hxO+baEWPEN7m+VW2TrpsFAeNW3DBIFw3cgL1a
JRRzaW6o6UqUIjrQoIPePSWkJbg1/zVVCV5Nf3rEmtpxoi6VOVw+fRq9g5r5aXkLFjV4Om96Hc/f
rb5z/WL95V36NEp9jpDHq28RdX8IX3gbZpo7+a78Vt/Vb4H0u2QYvVpEodliTVVCgPhN/nHVJM6E
maZ88jiSCs0N/GIqbHpHtY7V9Uq08ak+26eamFMXHdcbrvtwN3EdVcDMkdijSoMXgIX/uFYyaSwe
uOJ5UAwG92krxHg4d9X06Ur2bjJSn+zxSelKJcjjpv+ccbS7/TbOTIMkS4c3otS+t1r1Oiz+PeWl
vJS34/wR861hKOMuB0Xxky2OkMnu+LFcE1p2VhKLcIr9pUSdKccJ2W7txPOrJpPVu8n88EYXFpPx
7zOMbHRt2CLulu91+WY7xDubFO1VD93zdt/pzXioit7yinh3lKwsXy+maJXFNM4llLZzv+jLzdGE
zsSkWR9MyemUH+/znoQfETiBXLYghndTMiIE2ijr8EQSQxp6QR2IutRgCdGcipeXb9ALgD1hdPgq
TxsFYUf9iREtVDCWr93Vw7aAz/7r7915niSw32cRGdG53Us6Ge5Faaf9XHbej9JpWaSb2ZNM5yNC
eDb8HQ/05d3sREbaM2EvUNqXRSTnTn+Tdr+xRT6g6WcNGGuh9IFM5B8H5AYkmc+HOuDk8875ZP5q
lGlRMwWRJxpqCZcvyManpaTZu5R8ULeYZ5iHud2flha+LiUMghIuJKdgC7Uu+bpUzDkol+O78flt
9eGDuYaoGxioBd6AhPKa1ewOCqYtzANZouKLm7ZTud4MAHMOSgBgJZSxQQu0CWqXPRXnd7Q1wDHJ
o4UN0+RYz6Itf59n8giprBUcvDJ8RAwhM58GSIBHhEyBj4KgSTPb0C1FhGan2UxuXMZi06/x1b4J
xiJ8EWI8G0rrQDyEwY3KoVu2x4sMkD3lrfSNTOkOZ02+yDubDnoP2XH4l5I05TkOanmL2dMYw2Zm
Rq/KATHGy0n2l0wmu1jEh7KhixP3tG0zu0vXJSI0WOBHOAKCkVILGvV/Wn2AEoR41y3sAjbBpq7I
MIUd/fPpBhekg9YDEYD6n1bjt4Pd7DUHQFMISvz3Jqg1ab3lJElzxQ4tuF1ibbQh4v+GunDJDb3R
tEdhICQ1OKN27UYNgCRHjEYRaoMQBQ1uqLhOCcY09+SfmjJS2dDGy4SH0KZ8dreIMW7E5GbimgGe
SkNQQchSRvBA3jY9GUeGD8RJbCmYk1v+C5Z+plUsGSmsc9ZWVtPBjQXUOT3PeoPRHo8W1g4P/faP
5AiMhqxZHIpz9wWJ6z7lIywKWiOm9SxZrmzC/reXJRsbxGdEBj2ctvcK9CyZRJ1k+/RjeP5vsRIt
lt8HB8zud72HLqYFmgBcPQhLdCCH30zpzYi6RldTN5IoQ+DmP9hpShAlwEWgR+o1poS7r9npk2Hm
Mgwxr7BmaHFFg6Cm0rAuyFYVU8Nnc8CQcyV+OlPqOjCGV+NNm0I8BjwmU8lwdpd9b2gb7WyNjl0m
iRbHohTpuYGRZGQolLHTIMgVUAOCwJQrGte8VMk9IXk1RMsVn0r91zD7Sbve65DTrt1GU0oUqfat
nd25t8lIadcbvJutDuOX2Y6wtcXhPH8gYL2N7S5nJLv9ESuUDVbKG0yVs0H2e54AwKIc/at7pmU/
TX4EYppODyUBYCY4VCr0hBSP5MxNcTcL43muTxYkfsOBUl1sSKC4yfH5/qkXgr3wYnhLLvP1/eBp
rnhj3gAVlYaYuc5u0C6hznUJQkw/w9iOsgKXlx7rCRZoqShXzACMGVoikpQE+lilgUBRV/oxC/Ga
VQEXqBRAaTb4VwMUaA/1yoI15ie1QhHiVHGwkIdBRoOVm8qVvM0IBAg6N6IBmPygQgcj/xd0EFSe
nEcsGiY38tJyfhjO02y6eXfY97sv0w5es7NZobApi3WYPl3OCGfHdKQ44HMUL4fx8nuaKW0u8jF5
NFG+hyO/8HG5KDwY0x1hSHZweNhkTp7CA1G9dXmsviT7z9ED6V++KAL9FHPNSMOOTezPfXnSDQJc
QXyiohWYK27ousHh2bjxQbmaflPmz4COJasqBy07hgyIADgFVp7icsEHaaq2AI/qlqnDPhvaZAHK
pQUoczhK1qMrOlNruSFCIEgmdpEZyEehOTRWvO15xImwqdu9fQe8ABlk6BKZDHwIXbbnrezsvCfk
sDV0KehNNSsEWFH7p0BCa02guiFZs4gq375hZvt0e8Sg8th5l/UxvElm3R6xBlv9F9NdZiewyxn5
ACVdtjx8yfe4GpAnaICvBKfu2yirpwkmvrRHSMPLNbMp/R1ZwdN1ipuTjPDsmQ3Dk5n44ay9sOKM
jVy+xRqUdRcNxdYWl4jh6Vt3R2KDn7o0l4Mam8hQMsxMaqhbQq/jO9OscNNNO0cBkUsqwQCZns3f
szgjox3TpMqDG2xZUgdQbEYYEFK9sTirZ2k6GlJ5BblaWw3MaKkYodQ+bHZ/BXeAyOI7lcH8xZjc
xrGA3BAssMYhowygmcs1jM64q4iXEUVpRucKJchbIPUKcToSwpUrgtyVledPqzCmZFYs1+vIAUKo
2f/PsuDPHK+LU3a/OxwMASRz/+dzwMG5degl3U73HZLS6NVhNCDK+mqePSwznlQk5XLGbAakDnvM
cLpYLvjU7PQj3+KUKORIVLq5QhbruGPHReBQ/jz5rMcqfu91NiUiAZ46Rcn8hrzd087w99r95uee
ZNdv0EHCzPvYNcQogZXLBmUmWwE3+JwhdnENU/ZKo8swc71g0lhIHQvSLvgJ9AhDAlKj2qMOltTM
Sh9wMbBqbSINlp+aEvzQSLKk7vqeRoOqVvABExpkXWP5Cahoq3BCm7EDDpoKdaLYUXqr2eF/5Xk/
rSb0JHFDrsjajLqgd6MUmk7Pp3xRriBVs9WZkJhJ+thddru29G0OJmtcCNplTmQJXkFrtcfhK39K
l8QfGU76v8/nyXuY5DkWIC5d6qpkq8ns4s1hOHpMsR9PsB/PO62vuj47dV5mi/HXuov/x9n5NrmJ
K337C91UYYMNfjv/kplMkk02yWb3jSsnOYsNtrHBNjaf/rlaP5AZb84+52wVo2lkIYTUarW6W93B
rvyW447RrXSLYhUQKWP8TnYGnh8SWriNn0BQYogh4R/gg9AEwGiVExoAiwsXJ9Rz4aABGV0qKlS4
4wi9mFl4YswQyNGHrugw43eyO1GzYYi5mIaeAIrUFI9Nfa99vdYzjxfilMQmIS8CAbrt2upu/3l0
6FexXrgppHDLGBblaBovi5lHEAH/mIjAL6cRHmzDCMb52qAvaot8tdpPdu+ynbmq2VXIwM9V+aY9
ED/ZRutSoizhiVyAlALHqxwAhlNmjSTyU0wsiFW+vzmmZOW7yceXD5oXzzjC44gFV8k2yXOI07V4
A3ExdyTUEFtEsXPyw1XStrO3Frfur/U4/3FuYyH0AAM87shxEjnCmUvgRu7JNW+tRlGcQd/+MTg8
FROz7RN1Mas+6IjwZ0hWRFxIQRGlnrh02CNCwhqFPUTnotAtSfmXSf66LjhW6+lJzwdBLywmtOhI
l2aBSQNETDrdRLcAOd7HSIpbjGwNcmIhpaAGOUNMYZ3n9n/leWIODoySlFOnI5STV2rJPBlP1lmW
jN45o884Ga/umyRP79vZav9oQ30pURdEA5txlikdc/A9XZ4+1wv0cg5FihQvo8c1ur1gJSHzy+eK
1fYXpCdvjXUuTiXKSVT9zpTk8FBOz3/awVCz/Hcu+zBsijhe+teaSuy7WWiMXb4c2QRfQAKlAIIN
H6Zvwlv+GwlxzDLphV+Gm+kYGp1xd2wNSLK8P28fWGjgmp1XZ1DBLrfyCC2U2hJjij34Y0DbaXE8
BVoirtkplADJcF76RV8gJP1ZZTCHPGULELKIxHiTY27NRI7YmETIFLExXBG3rNVIGNO7THAI4+w7
KcQEgscBZS5cM1ncwzby8z9FpzQhDE6Ci45ocm33UWV4NUqW+/BdMTnA0FX4USiJbXjx8H0pUY+P
X+Ns/Ge2XH9SwRrXHM3KQmauiWHo7eB+/ohtwOI8+8OiF2ZVc1fGhw+rUfLpuJ78Ykt2k9a/TpuV
260npdTEl5roB8+xAE/qp7zbqwt/hE4dfem5mI7QeGwCXTyZSRVLnCyQwhxAI5EEEtlxWb23IvHL
pIZCcMQ9IExSanIhIROpLrBE61MYrEzICDLNgvv2HrzxCxQwDvKESS+MgkEaf4ESYFLxsMxNECku
xpBKoka3SIEi5JBykS+kmd3tSwuQ/N9s4U3kPPCLynkH1BxpNMEx/HQcouh6ye4ed+EiOGfn9l1x
sKNx9Xz7W7rKDm82x239UMTrzd1mes6dc72rsmVafs+o/D4sF1NQeoMkO7PjREtIU8jGPJ6a24S9
87aGkPjUfovXiz+qaho/JE3nSOFSp3npiDfpQ1ONXoVntmg4U1D15xyzG0Ifmgd6O7wU4ofKOZwm
DnzTLt7bu7IaaQu2CwFSyog10A539m/MoXobs3QPQs6+mwip3835j6efDfucSw9H4AZUTmhJCpuC
F9feTBjAoyO4qE0cB4Qs00kstXGTSZG0bIacHVoSWRPU5EelWh2FwnoOR6yoNpwZEkX8cT5gt3oS
PAmwu0QiLXVntx3RRBRFkxye95ZEYsIgmC/shpExgMVQRS2pwm+lQmc/TYzaOmWPKrLDpZopPE+W
qhimw7qAVZ1SrclKu62jiCzU0S/RNjecKEKATQl3S6oZMkw1VcxlfT36xA10hNQWLHeOzEt5NIAa
PUeuURvpGIgEb5qvzk5fBoNuD6LGUZSmcAkQJ8qtn8pqqLXSzWnpLIFlhcAU/i/5zZ/N4pQzS/Cc
k8kkmlwdIAkWeVVsFocGX71LMCQ+rJ7DYIc5d77gUOiE0EDpqXY2qZeipoMqcYF8A6+KndEC4V2z
penFYbm/yfbtn1WEf2QzAjLNPd15XHw3nTNdSqn/UKFZBGIa+L5h70xbP6ZnIwYFCtOUlSAdwQ5i
7lpPQaUAX4o1XGoc37foH+CIP/2nlyVWS5VMHFt0+YKOc9Xk1ZD7yeq5EgCmpFJ+1ZwFYLIBK734
f2dyaYbCg7iJhnrC/rPT6ZkS3ZJjl5uD5NS/K4Npp2wmixMDMt36eUhhTSEDbCukO1JtolUZM8kX
dOZFyuiKwOrYU5yo0tRjugGQMr8ASHtV6dWEY9oRW8VZwZKCzuCsFiHg3iWoZh4ZDLAhus0C95+E
ueaxW4Cfj5qGlGUMSLkFIO3wRuLozlzBOXKhkCaIVe4umyP90ieYmaJ6qQv473lv26Rfr3oz3NlO
RuzgkVxfbeKPWbSfrfL09K6oUVpkmzZ8KCrOg9W7cntftej1jQG/FHMRE45szvHWYgtTXLKqmbEr
1oaPxRlRL5FHml3+KZ5GT9Fp+iw5NHPOnKq8rMuwljkkAeJ5//Fs9q3QI/LQ1GWtBSpgQRGFAuAC
XVkqSC9eHcERISoA+KfLMKjbk1926f4nABXO7nFaCxopA4BsUn+BccJOxNFkXrn6ANmGC4ZuwTYy
Pc4BD6k9GGWoJ+skoReoNkAuQwiHagJwKcHYW47zTourFXnoAA+CHDdTbwwznHkXOUeEDH+PHX8V
8cRRiD+yGWY/7MKiK2l0ez5vp+W0Pr0rtzg8Tutg+ViNcftq43j5sT5ymG6T/WaeemxzVZ9NCFiG
f9qZ3rraf7XQBXFooZkJO5phCRTGb457LDJrxce5VNXZfQglwHcb6RfbLFEwsgGcVBmk4MAnd0IQ
UAHAtBEMpfCC1Ebb7bE07N2uy9ExR5M8pfIjL6Abf9tkdeeTnRiPbD/2cA0MtigOEhsNvDfJ0Hi3
WEBVp9tNcYNNBuSGea2FEsBfNuvdac5e3z6kLUICG2yHDaIqIid/P+JXQl9ToSeERk4YcGLBY5f7
kgvOz2NU3dtm+YyPatTQBGm/K0bp4iko4DXdXvxlCSIKvS0Swms2Mf4zcf/wuUwnBN4e44BuM15U
kuv5Zyw6aNngeK6ZfrRHnWMnVBBmHl/zwVZB3JjxUD7/ktt5gvn525HtVcRi+fL1tdTAdAVsDoQD
gJTL4YzRlfl9/Apuxxie/kSR0IdUGATA5ThWsASwizJpWCS70n7x626hL8pxOyatdFAIgG4VY2/i
duM6qa7tN8ihq9s8LYmv4RhN7sEjUlEJUg9ANAT3RurcmcYqnnBQ3Xl/EAYpNVTxe6cBBQFbGIbS
DALd/htCQjcpJQ8YskHaFsH/h3KkL9cVh0fJCPUBR8hnHCC/Uh5Ey806mO4i8ChZbr80I1wLh4sF
M3FUb99laZHeR9l0/OEYEYLbxvXyQDbPUCNsGIHpGOsNezI9Tbe35Tb/FFazH80aJ9dpOfkYjves
U5vmcwAJu60jdly5eUJM80/J1I4gnVnHXtZtavbmhKp9cST80Hz1CbTb79B4FcRgIch8GU6eshXv
xy9dc55/sXdm7FBwuEzMb/xvQsDMB469Pouz9ziw+Ggt2Izxv3kqPuEI/q7eYveLvzJry7oMX+3b
wz1ubt/nvKsNsi12KHvHgF4+GSkI+KhNF6Nh8MUiWnekdo0mXRRwYa6WRqGuHWO2XGcwYq4R74Ld
HXb7VlXP+FNel6oD7urtbZ9ULWJMNyf4UdKq7liyKKlSlsz+EAjUUZeWUSOWL1dS5oamh80HEM65
m70OwQJRBcc9XfUwM6HGB53TymgbyGt08RoPMAUdmynC7dtArcCOdaXdlFZKnp4EsFmMMZYmM493
Td0w2QZGfcxgWk/zNJWh85q6AKL5SlndabBSEX/tjcRh+tnqDpQ6Jy8d/Xd8IGobt7DDFFOeetzk
Z80AvPAMVELN1ADA05bmHISjU/6g0/QgD3TuxLjnJ11M/A0GaMZO9BtKe70jGFpYaEGvL/JUIsLB
gXgMz2lgaEJD/37lueJERTEmBORC6YiVzbW6sVpsmmg1WRbP6XI3zpDtbrKHupgv8OsXzdIfSUXH
22y+FGzKXXqP2gFF95nzqgRnQHZ3GP9ZFy3urXK84hctvu7DOdGj00P6I93j86UoGcIct7uhBbRs
sTIMQpYpv4u7VG+HZM30NcX4OM23v+yO0c05PyLlK75t0sX7zRiPXgSFayrOfvWvLc2JerGcvTWh
QDPN3m+PwUMwPiQ3TTqBGNqpU2KzH0xgOP8SF/Mv2Em+iSOUpSa4CVj6TNpq7YrR5U+rzZO1Iy9O
n3uFxaWF0m/BBrDacTHNjXV2Si2RdvtE5r/YqS4IGPcqwlyfB7/Nz5xIvUVQbf7cQQupDr0CkXo2
GVtdKVnRkJltNVVAGpQKoC5REgE+HSytbOEw7exCQGVHtg1iyZjTTD2bjY4fM9LBrTkVdLtNTVDl
Mh8tLhRz2qapSzvHXsxF7OGSuelb4dWZ5H7BPu3fRJikqzK3V+Vhs8PUW0m5VL/V2m9G/dznPTbl
l3fFDN/g7sZewrtEAzwBYM6JBthshRkhChx0gMvWbRvxfP+wrU0PMyQPNpWZjCUWmNPz04rTJ70A
SZwlU5palfLo1RXuIMNYjhvKIH0ZzHVurV43vQFsenNmbWl+QZi6Wvx9qqWHZSghpI0e8w/zmB4m
1QVOAPw33OdPaQBRDCxU2hT3o1dcQ3XaT0bRdrd8zsZ4oI1X64KDlGsEM9VieZ/E3Xp+Vawec+Qg
PSKicWXT3FzUhIhJf/JA78DM/NTEUUksP0JFldkfxQZ9EGYHZmdXHmA09pxhR9NjgtI8wKEyIaIc
8fEttJqYAS9kpHSMZoGfGtwyF/wtcL+w9qAWWJ+iNmSDy48gLAApuLy6I2gcoL+0fIGuNmf65dYD
5DtJJ/87ZnToHgFU8igGbLjcG3ECNJGzCPaInPy52Pxa3SxSi/epBU3W5cLbcfYcdq6OQZgOZ9ym
pirxuu1QR9gjpBG7mR8//e9rBw45zGJqksZ4QXi5a4nO0epUb4vl83ZWrm7Hy6S6zcdngiw0s/CW
U3yy0LwqVjWbb/v4VN4EbfCtyFgbrPSxsSBeEHHHOfqK67T8Zd/Y4YvNN/OcPYrm7+05PGk7g4Z6
h4Em0T/TCu6PKuzQQ1V1mmpfS4c0whNSyLXopzBkmHq0md3ki1fcURBUMADDKG12be+LT2MGXqiS
fgtGt1s4W7d3EZKAM6PZQ2vCMkBDDUz9jeLJ6m5gp2nSDRAC+ZpQxKegiBDFfu1ZNMGGMS+P1kKD
yCGd1A/RLbgCsRNdghHiuBQrEiSInKvUcMcxIqStk3MYk2K44+RoPhUeke/4lL9HoyvhsbEg/M2m
+E8MoT7XaJRX0eKMm6scPyrlusE1fl1F7+tDe27wxD4Ztc9ZesYBcZAVYSDF9OWJulg+ZeNt8r5c
J8XnYoSz4jSpdu/DU57cZatjBF9zOL4uNsfQPGA592bHafujXO3LD+Gkbn/BxhPdQ4TfhOLEKds0
mx7fFedw+q/JaHp4zDdVfVem0/ZNmeSzpzqpT3/UW5RHcYmD5Wo3Wf87X9aLDxkS4k844Itf1+N9
jTHp+IgIfI4JRVLusx9xGVXlTd6sjbk6R++ToBPxXT6+mBIdOZijCC0nuPbYQl3LzbZ4SKPiIV7W
j9Wp+VyvduFdR6QR+JjV1zHCe0OyO7zBd9bbbAv9LaPyezDFYOcIY5as2ZLVo+WWyojgESaEJI1x
Ax63aXPXHCYryJB9egIdd9KAxpzgz6r0Pl4QnLXJiU2TEjcwjdgUNqYEO8y2twSL2dzUSMXvUvuQ
eoJPEzykwD/MfxTVrkSJ1nxQn85s92mRBWH8vqbBvLwpbZqHCyj+mlpirGXhc8x7T4WQPa5W3xcJ
Hki2wQKHz2gC6hj7AoIgfc7Wa+JlB1/Sogjv6oLc8og5UzqmUFkfP6ST0/Sm2DPb3PiYOCOLKXCc
gcXpnqBgyWb2ozqssockW+NTgBixx8XqUzHlcEsK4Yhp2EMzP3wILaRXmB6LW2cwlWzgidOd2Qmv
Z/hVO+DNIMPDwX0esDSWuPfA6X/4pxttRnj2sMlQ9tVp/BE3A/FNFC44wMc5m3g3/hMnGhzmSuiq
Gi05HPbrumYrXaAtT1uMe5u63r2uklV2E2ya+ub/otU4PzcbJkexonvSJUrSzYrgiPOlczd0wZ+L
QZ6MZki10fSp0bZ3aWVnaLKPWfFYwyBBCuEomPLn4y+hIwXambiU6a5LZEA0QOkLFrdnTflJdNWn
AJ6iwrsEto1WnluQ+U3/3e4ZJaXRSjx/9AZiAFyU0mUuEdkkd5tjdJ4T553W+Z3n3X69HxJ0VaHX
sgxywXWxEspoH96LwsaiU4Ie840V0H8YP1KPVUIEzC5Kq6qkHAArBGn6rVMIifFXK7Q1YI+ghpDa
8pHcEUVHq4kxzfoU1g9MB7inF+wkZK+rdZtmlpX0G4wkLb7owXgF380rqH/40YJpkprnAW6HDbZi
rgNesFODj+ZBVfW2WHTDwAeoFlINhD5+eGKd9vem515uJ4afr6A4j5pkwTeLOuOTOwsFoum6WoEG
YjR+ueh11Lq/4l1BRFyWZU4Ks/DxHhCckRdjBEAdjBHARfBNJ1IZF12pzwamocPUf7i+gVtQNt4/
M237rvZFyFEpE+IUdR/C07iDP+zB/hRsGlpLyUHIROCGjvWkBw0JtEFzwIWR+N3U+NPxw844ECvV
6wABKNVluv0VFbi6/YwxvoVHaJlepfeInSXtWuUcNloBHSvIna0Az/j3DeHLK/vXU2xdPpybm47Z
6VST3WzVK5GUsRe0ud7rC3qMGdZNWVVv2OPCQ+iWzgVnSNXvmgDkcDFeylQBPx4A1Gy3OMDgH8IJ
Ln0w35kdsGjQgzTE3GFRZpjakw7jzcKw1+7zMhFbvdiqdUjjnwXgrapXGrSe7unN/AhgTmHpblfy
+2LyuvrVOsl5SkbxgS2K6tAOhT5zQQG2xCeC/vFcsxmoXfpupAa6ljfTWNoIoDaSAp8W90HC+ug+
86W5nHBF8kxRZN5ObdZUh56kq4c8N1M5jY+9qkFMh7tRh4qMkYaJDQ85wAA8ZY8PlNjcqgrXZH7Z
F7cJmv8ec60OGGbTAlmeq8jJPv1AHZoHOpjPsctFrdPIaC6TOSQM3OrbVV4PKlX3Qg468wJoA1VQ
mpTScG77g1F9wy2n0uCnruucrz5qYRQtlcWp4ZPN82T2qmsgb+Bne5vbZerWetQvYppr9Am59AV9
qm5Vd3R90QtKuJVMVxtNSUjZQbBloKvZCCgFsH3mAZHYYP+gfYW2EOQL0P4BuFd8sH+wnUN/7sfq
6QUt2qVSwEamH3GNT+10drYRpt0Kq6vhJ+2cTKixSFkQ7wxE2fa1ImcSC7lB7y2HVAe/m3iIS+YH
Egm7V8nsga8Gb6mJPrTCDm8vFfd4xE8eoYCp/FL/ULpFdfzcoWwvrDJSTpX+Sqe8DnepFoXVaJR9
d6+ZArCawSskAWotKd2nFIALpeX85tA+pNka1yDD0dCYIIdmlPxA9UUQBBRLe4IwmwTb5D3Che5c
qXqZL6CjGTveo5RwSr29FVWSTcovei2pB3i5wTho7pqB4MWkbyo/fFCP+wcB9GyXonRn9eXGpwCs
zKRcrMSkQl3fZt4hBKZqvc+n1kt6IaWb5Q2n8RkijgqTyTOdLFIl7OnU1MQ8TasASHXRHGeoy51+
7LvV/QBq+6v9o2vW9u3u/DDtXk4n8igv8KcFuOUZUgaGlHq4dSFNXQ0aBmuR63UBqoJ00d4c8Zc8
MFrgefKlgyCljxhhj7geawGEpfzqJossJtRkHeZzqnOq/muP6n2kAmiTvoAXA5CpW1IuM5LrVCDe
3qz3jgFfZbID6Sm4MQ4L8z/HYTHAsNoQUhFVAJFWaCkklJRP42N9CsAl/KCqOr2ZhgPvX+6EjbGI
/TaF+nULrQfubh16GTyQohp9d2WcfxeGiS9EUMLX8kJonW8C9cW/HbadtCSvA5sC1i47/nPcZOZ6
xql/OiMi/5KBJqiF76S0yaApyvO8zDkVoivBGb3docdwXAxL3GIqoiNY5MQG2NESypPTk0B5XXNE
mNLCkWFqRV1089k7wk92Z194DRSI8ebqpkcXydcmU1/NELc8zNupvhP/91YZfJsQWt/CLfPuP81m
X9iK9ReDQA3OcXw/E/lN3UbKz+74xNidrxhmX/y+M2r8QKrpQuebf6ayxYOAm+R6ih+puAskwijY
iCJWGCCgYPL9ZfjlLjdehi8dmXb/rW0Ol6yF1M136IXArmz/v39Qpa0JejP4wass/cNJfBkRkSo/
/WiSzUCnkLSP6p5wJtwgH0/TPjUXALQH9hMBtBeCCv8dElMhrbG+QGxjzIG/1HR+/0mr1+Gvux8d
Yne9ZDPCru5gHC+ylpwMv60mcSSs837huJiw6016jV5Pjl6s1L6XAzRGePh66XOpVx+PLeHxlVnA
U5aUAprK/MpzNIn8rqTrna6baN/Q0M91Fptq0YVe/Ut9av8LNOm+1H2veX93VVnwnc3uZjPmsIHT
9ED5+r1lx0waD4rXNVE9pWIfkWSIcex4RzhItibm7kODOEzd/neoImZVhXZCU+Ht+w27safwvN/K
/qRv4wrRAG1SeDm/i+pmASYTg+2KuFOfCnvULUp51XB8gHv3Z6KNw/niUJIq6DJTfbEgLM1umQ/S
2Fw5Xdunr4XzpAykllRGAJgzDZ0GnvHUzFLK+7nAG40/sKGLc+ZkA2Uqee78jwI63L0gkV/JANwo
8qwGUintNus+jQT9ADCQyInOQho7gmvHUT2hhPxxa9YWNia9cEpDNEx5EV1LWrNUhAc2gq4sIvuX
s7prmaTybprpDUbS+VgoLx3jCHL9+9+L539im5ZGnOuJZ0k4w1LAbI4GDl2j+bZs4sMyf3Yn35uE
T8yS7HwbnQh25NQ1vkTRLt6mp7K9SQNsVRPcRxYzQjsXDRLWJiSojMlJj2ay9tfn4vH2GxYE9/Zo
fSaGBUF3D9PFm/W8eUznM2eIZOZpFnT3SJDLIwEL7Wh8tNVp+0s7O5kPO0Lt2VCfI+A92w5OGQJi
PHUPZyLzsTv8btrA9clWQrZrpNqb2XbNbYBh8cn0qY262x3YeLslen2Lv8t/TzfPEEAWYM/dztav
iJ7omFRQnfEyasjgeZT2ALjb4zAglwjSBY2hbdyQJgiD+NEsW8D7AUfmuTFwC9IPKoNnAP8EOZLR
eIT383EcX5mqJmhFTtk2Xj6n4yJ/DKd4Q6jb7eJVlSAat0G+lGia0Z8usllZYLJ4BjniwLwdILUP
YjQBP3kkPs1eW6BKe4w4J09Nw8lSTteYu2rCmTyYYUfYRm+Wp9HNujk8mRGYGeAERfkqP9evN8v6
ycKbvGyIRL/0BgRRs40JyWViYE8TwQzQxBNEABt/J7XrZJedtSso0o7vR27mD0RkhiEvmSmQxFEH
dzgMJg5ZrvPR2e3YNIOVghPwaMIMjx8AIAIoYvs+3QSvTq1bvtmmeSSxDjD06C/oL3iBAfOxuc+f
RMvAFaPMjprQBUIOEOUfIAdGrWPIRppMxleUY7MfJ5jyzUGOUdm+Qoec4Up20b5qT0HobPEuJZp4
s7mtt3YAmXAgdZL+KE4EFImnbXvzk+K9f7yiwmlPkb93znt4MIYgcBzrwQ6rm264XK6/GwNhIUbb
CRR1unBHyS4vtpo0/B4VvATY6EQn8BfJFuEAFySxdfQEtCBbyGHYI//lUAoRi06W4wwGjHL2kixg
Ixy2f1O4ZEaeDPMzxtiKZAB4fGDcuYVskAIDMOBaKgFYKpWKQnDb7dcYaCECQIcILB5mI3BvCKC9
Wh9O4e9H/ydWJRgFxOk0nUSENJpeneyL8mJXjCbp8rnchJwF3e+r53h6mN9ledLcRXETuml5Vaw4
VSGCWSyb2dTjl8mOAll5DOjq2yMevd3C4auGKNyjCntvno3L0ixJy38XUwtUCOFY4rwAXLDNSrbZ
vCpG8UNWnH/NjsHjcU70vKDknF5e3h/TEw5XVPUmIjxSeaTV3sqLoYdQcAFovRimnnkz73SSnYIL
IheGLk7eR5ptMedyPwz8qhQ39Qk7BieT9wJArS1gj1YVw5he+MRiohUGwD7Ly5QkUJKhc7anSzis
+ClcQYMcSyXcACuMow3Mqzp4YqgxSLk1HOk3EhADbpVGxNVubp1BIjtsd+7BiIbbT/+jFYVj6SHB
YGYzW1Su2I202cTNLlk8czq4xAJwt70PV6wo3lQw8iXiADv5cslyEm9QTWNMsripZ5vjbVkGv/+k
fLNefSoneKqzUzRF8lgTXLjOcFpAJAM7EpaVrEedl3g7jo6693WOiVKbysXF5c3GYmD/zhrisaPz
oilCQWoqKBDASEKvkgBWDsAVhpgKgIEHUTqyMRAxMuTCCREMsKHDg+V3gAvdMGwQd1EvMMIZyM7M
vIh77LVttQAbhmmBb5ClRI+iHhfG3mODAJ++3kxvoR3cgyCkHuAWzNCt2Nq/pylXDiydqUiKK1wO
TREoLZxerSjVOsPsYpSzomQtAVLD5TTFqCBv0ZbOxuUfRTViFgajoFw91ctq9UsVrOu5c3hxebSc
H1cfQ4JJ/4FOH0sRc45RnjDugI4RtXA+Ct6U5QHzi6zFwYrqXbIWZfvd6veMsNuvF+skfNVGJcYj
hzoi1md+QjAxp0w44+RjdloUD+02TND9b6vxOyNZg9dj3VHOIU14Wm9G6BWS5XtnGF+kOFk4otrf
W4SX5m4VH54m2/FXbB8eajxTmiMWONMwmP1II6wZ6v35c3bADgn6l05x91IR541DjA1HfIr5eYpR
BM4rmuRHswe9cfZTEi22WeDXfQT3hO/1psh+C2tMQ4oWqwIjoTYp4owTm2PbHWpyEIX8bbqCIKdY
djnl2QGfPMVi/SmrObyZ4o8+NLlMywYxwEc7h4zMwXu5mhJxwbB4+njYhw/j0/SduXW0eOD4uP3Y
x1QqJ/PfnctaHMSaK4i43d+a05DsHD2ZSWCZM5VxSM/h/vuKRqen0cM6fZiVwV21Sj5km9OHeI9T
7XD8erUFi1c3m+j8ZTnBnmQ1xZkEocNxyVaVs7cujgmzPV1xegCnfmmb3xf54nWxbj5rQ7F8b/xB
ej59y0bp64pNiDv4We4X7/PJ5OPGIva0zenzxiKg8M1ReXoM0MRa+4P99HmJpmV8pNaE2ovj13Bx
+myOb128nj1uBZP0tRknF+H+q9mp2neZ4NQcxyX0rv2P6/YBm537ZNZ8zs/Hh+AAa8y5jO/hAQOU
Npl8NKp0xMXKqZj/e7uaPDgO5sA3dif9BqiGlEA8rlYvCBFLF7CYWy1jECJJIgrzMe0IFkuRAdOL
TYEo18C9s9G0iy0Ed1s6ujoZWaNaUl2sjlr00CSSozUOIgc9s3xcKhq2c6dfnD6IV+sZ24PJso77
IVksUp7rN2FNc188sfF1OjcKGkvl0iFg9NMJSTsSCvP1OyrosbyJ0CO8FNrlJCmyyn1hEgFNo4B9
M2k8fYRDVOdRA51HyseR8mXcUk79TWmK2a2z96CM73J1j9Luax2nYHsL3x0A+mz/sZ4T4Gv0Kb2K
DMpPHnyjfTb6Mcg9BVABNKmFgPxeT5yVtvjJi5pErtXgErjETXrxiy0TGikYFLXjkvbHsWiQLthY
C8nIt6iv7SO8GtPxvTWmqd1v0a+PzkIjhdnFDq08jv6kl4a9LJV1OZm5LndKdfUmqXqtV6Sr94xy
MQAaCXCh/JitHsHgbPGInV/vwo7209qLug6+qsGQdIA0ZltBD1rrHcrQhx7ASWTFxlVUUCWEttRJ
zVq7fRfpXXo4bO7L84d+03A93ny65oxhByG+/oobfEhdBLem77dB7nzWWjlnOKVOB+Ztgim1+XUR
XsZC33TBfrf14FY54iFgJlTsKuWWYkwXt6fRx9pJAQ08qVXSS0AIYH1obm122af3k5QqVMIOEui1
0lR1oZ2RZRnCmh93l2iT41OATJ6Vte/x2x1w1MlJKDAsDCwm5wqAvyFHXI7STiToKgmXLLKct/1O
GTUIgK4hpV3B221ioOWNoidyNJdcky+7dadwJI/301YKA+hSo53OAM9AeB0g24SbsNkmwOnTTpLj
tmuOx7JdmrFZL/dqmA2xDJqMeRQ8bEqTL8+y+wTOwUK8g1JgiRBLMwZYeOUnkNAQDI5rt0zk+XO3
gubx1HaUF3EpjTsEt/G/6DOaIek3ebSqYv60/TF9E7wqWzxhEGwQyza20yBDvwjmSbtFScipEce2
0mXWpS/VUqJL6kpLp/AGAy+2tJESpOrazurZndNi08sLULDofaQe0LuHLKv1rmNlATANZNCKCqdU
bqx5rQZxiDuSxmnUeCtVCwbgxXSRvYzxOuccLykfqFyNJO325dHGRcqgnC7/DIA18IVCxQ6akU81
nbpLb6NF/mG1wsan38BZExxsj73dNI/8VyXUbwE0+DIuic39p6BjsOOdNhG5+HLS89dlP714gAzf
J6qC1NU2JEBDkiuS6O0ooAsyDIModNuejoy6lbujmI76Chb9GcLKGSx9Rp+crwBSa7dTPAEwRW2t
o4XMULXWcmcGe1JCr10Ghm6jMzQcF9WD0Ml6+/Sp0+l6NZM6OuEIj5x1+V73AB1unv5taN3m2fDe
yWLZPCOl1jjimJbDrCa2o0LS49mFA7baHT71Q3aYPAqZ1GxKauwNo6yBA8VBNy9t4Ac7NQ+rMSYb
tDntUIwsayVxlR/3+S+m+wA2BhOywgXfQwkER+TaFyy//18b7SazA4J6dtCfqJrOA2v+wa4vGuNv
Hg8zCYHlXooEkiwrilGZLp7TWZ6/C9NT+yOrxjh8NnHSMcxnD9EpKx/dZqwKMKBz8l7/VDg9fS43
OIRxvObBtjLZjMOnUXuTzREr1avZj3CGo8PahNbhKvlRbOC1q5SS5kOhzaYfN+kmRjiMv9WkOn9z
b3Kuyo5pd9j+0kh7Xb3GGP9A2M7V5A3OgZ/t0JO93Qk3iaVoDUhzzvCbY7wZoRei+E0RzmEj8emQ
URaHm3VweDBn5OYnuMDJpu0cmjMRV5v0rbn4sDP61rx6nN8fq9lr865oZ1/szIz5eLWGhuvNL+aV
0MlCdxjDs51478zg2Qjly5k72nlpuj+QxiIBN8aaweVOH7J2AJLNBZsClyuYfADSbXwbLWXJiuKm
jU09qSr8imTsjbt8NXq054uohTXJfpTQDPbfSIdj3lKmFz8y8aEDFxIhaSqMJdyFrk40AisTvI5/
YRknuhRvpRGkDeoWBIEDfot3ck3b20Pa8ZW8j5wXfHiBCQjvtAESLSPlbUqzAp8X3fv1cqibcQ1M
HolnSLXMdVwOM8qdAtLHUBG3+iRjpHrGnioGZI5H+fHauMtoWb9iQtG49Svm9t0mNd7Di4iBRTF+
cmpxtDvd7k+o59yCwfxVNX0dPOov5jcwKURItIeUy2gIwPlpg3i/IyKiJgQycQQDbIBsXM5iMQzC
ET883SC5rRileczkbDwEnZQ0qf6d9Z9PVvtI+WSao4+k3bZgoVMjVz8opQRFSWHz4M/gJIe9Qj5X
pz7WiU4+z0iprgI/DXembdS9yCcw7fIwDeRWLSVVY/+eCP5MDcthu2jEQkAoqPTKXWdbcbT6lAaI
08/IRcNTXD+VM/OYWK7k6/5SojniqjMbl9/jE3IDXGChuOLUc7P6nkb7r1WAmPQnTxXjw326hqXC
NMAeNk2Go0d4XmiIk9me48fVavvK1UXQv6xKkRzsvxpHkxBLNgiM/OOiwajvoDFnZN+me4xf4RqE
YUUTiz6Woe9ORjPhwQDmnGX1ggPTBIsYkCVO1dqjyc+9gG4GuZ29ZhA5fgZ5uGcUarNOVTmlmm/H
4HbSRX1h0vk5qClXIINRrpgKZjJIZvO7T8ExQzuHcuJOhV2gHHPELCgNvWQ+1we2dis8OESPMXG4
gPOAw6+OwdYEsoW4O83pXQ1hiobixs0G0v8VwRCvjibjGX7H8ch4HW0Ml57VbA/L+pzO0+ltWFZQ
k8Vxfnc5yPmyRBxmvzUV4sQDR8yK1elbOkPNH5yRxEezblW8VGrzvpyguj0jqVxA2YnYak/HxBYL
ie/oVrstGEUYSU6bPZn83byP55iVe/m7b8DwGDAoZWuGIhuCSWx/SIVSpFpjPGIJl7TCXJm3gxz8
6lFEsL8VXnDL5WHnYNrtosnyaCLYaI/jRq+QZbDBBTFAHWgSKehCKmI0ILxgRIc+yfkTN6K2eLJf
vwdBRHgB7BrweJ42OZuhf0yRwBNIEo7MkmiaXMc1zdPwdDxMoUgOYZoAB37Qj+gxWnKaz4jAVYmi
RL1b1Kbb2yIrL0ccnHORQncQpJflQzt5TbzqcDd5w8G2pzpPELrFbyzuhsX1NQlyc8S0D27YrWeE
RTNPL72y//JmW0EgLNAfUhYYnxrOXNxcAfKL8kjN0bRHGe49LO7AxOBQEE+HNoc3mCc5xoSxN9oi
dsQhi8cXfuopkVAF9OBHT1cMYUq3HXZrOrSEHNBCF7TEKAqM1Q/oC5gAtmgjAH4AWDeADhASn4IU
RmMcQ2+UZrAPEIIwdchUykYE+O9Jyl9VwCmhWTjRO5tG03iSWgypgelQsKzTgrC15bNzMl7XaYMu
DyuAbMfh2c0KhLFhvypWLMdoI8wBUVlbHJ/Z+pdyPMMmtyUi2aEZY+mx/PryOYWgYpkaEcU2hOV2
jo9OOBZgLKyCrCyf4/GiRkwyeU6OnPU8VO+Xo8b7Qru0wc5RGsvas78eZ4QiYIIAYcVfUxEYJ1yG
ytjvvTdWa4tJxYZEJv2WnLObfavT4+68ldhKj0QA8IfGJTrbIp+apQCckHhKsUSgi0eakK940EIU
r1BqOO5PBEYsHBhkXq3YPIIvZAlrWHoMMKWE1iWDcBh9c0hNjGGZPcJ4FPovycto9NeD4bNwFsXh
KJmkk1kSX6FPux0vJqfmUDxfmEb6UyPDVpQJywWJt5lbfXfO4avvOJTuzjX5SQvQjQpSM9tPILU/
2zHS6fYBf+Z0OJ1Mipdb+tl63lvuaIPh2HLNYxuOgbhTw8EgGOuvwBN20zPlSB0YFJvYjjtX/3Pr
Kb2JIjI7xkGmTW9MHl3h2+P4FTHKLW6OVgClMlNXytRu/1jcrHbPBr2UPNnYaNq7VOypuFK6z/Pj
5NtEunR0nM9mt9mOnXHY4jM1C1jHs7mFSSJ+0n0+Ji8fdZZdl6fCbPKmmJgiMZqytU0ezxyTXq7P
v7nnm5z4cMS2GZnLoKoaPyWoxDYY61hY0epw/vb3NMeFBBv41sSTdDIeR6MU35rjWZhcGxC0VTKN
xsuajTFyi7S2ECIwKmg3swOWZEWLjy6UpphjZFvO2e8nH80jrAulGUC7VxiMRKdvzhs9lmamctys
S7YHeCQ5ogOsG6dOfvkWaITIhHCzQ0m3pIB7oKeoBqkLdsF/r6voDA1tXfkdfsSw0O15wTZwlmNF
aCvAOS62yZ1UXdjpzk7ynEr61JXU+kNN2mkKacFVj7pibrkV4LyOs2fGvSv4Rx6pkNiLAtN/8XrH
rwhDBZNyea/14LWoS8fvaiMl0gJCajVyTjXtzuRTMnR1tAakBcspo6ecJGsgzrInvH2jLWXOR2e/
uPEwMY4+LltqBP5fuWOHVSlGBzg6wVdWfO2xNdoeq2kab9tfy/0ct3dnW6Omc/bLG9yJ2yS6KmFW
aXg2+YF3rQ0apoyImuv5l02ItNi8Eb98wtacZoqTO1T5F3O2+Cld7+6b8fhdeAQDcgR/2eS2Pp5v
rar6cHxIEBu1i+ljMJf10qUNViN4J4Wm/Ydwcq9L+EnKBS6Ssi5ZFBZD0D/rL04go1vSbt8FNoJG
SkGsZncTEppnoOApOdD+RuuUqKLwTQjW2bXB9wi/QBQArtoisLBqFWtC1997VkcrV68smf0LOgie
sUkHMAGsxxIwplu5ekEpeOJXKjCBi1sBpMxQ0r8nOWZ1ck1x8J6EjeMIQ1i0Py/ZnCrZ5lkSnTEt
C8qA49zVpJq9zw51Of5RB2V0IPRntAhug2jUVG/hPo5IygwBrh+Mw7o+3Icz/Gfjc6TerTDwGkft
MwGXdx+T45YX1KP8e1dbNlngTm1xmv7WrvbjCY4VJ837YBuEp48ucGsI0f1yTOvyQ5qm29tjFWdf
Xr7V9K7x6vQh26U42R7jE6MgosxtmdTRc7lY5r9m0/PqgMuFdkVc6Hn8uZhji3ezGBO0kUVkHX6h
+HM2wrwvPdqEWBdYWePA8bgosrt8ixSiPmNskS2zh7odp+/CHcZZBQ6BnrISa/C6Deun4kDAvqxF
NnkKshptVlK8jSY4RHafRsDq8GuOoYmdrW3eVymeOZLxcfbcruv01Sbfj99Fm1HzORrvt+/q4vA1
2J/m2NOYK41RFr4uWpx1tDkOGZPDqnxwPdFi43OTZBj7/B+RTUfJYbc7/4qPSnyJzOc/EkyTbwlI
4EJFXkaoY0G0j2AagUeaUj41/sOmkjvWQS7X+cuOne5kYgfOuZhXClhjjiyg3F1cW34xux4FuXUx
spllJjHmB+afLQMyMKUit3V2eVa+80lECYpSYbk63aUKR2GzNq5Z8NAZ2383d50JIpDdcKofbxM8
5EJv6Z8tPadPJmulxHm6u9lxrPWFdMXcHpmXDj/xgWu8DBSyYTQzV7NvtnXGAaYupywtJLfcIekW
B0xLaEA4R7iCo61ZdRudUxxPc8aUQwDwZPaLWSHZOm0Gkwi+b7IJXndwHsYtDeU5UpPJmhWV9W60
/cW6gZ8Pq1fTcnnrIu1hGJAa22emTRU0GX0nDvEoSAVmOQSTTtNsvHpTTeetAdMQZwVj/afCpLJi
4UGDOevNPxMU8w8mX0NF6rrcrNWjtzauTp5sRp4U41HeBKBcaytFuFfNPKxWWBUadBwTUHYzvd/u
P5gNAEV4F7+pBnt9d2rBWtFXrCYqpaA9JAQJD7f/j7Nz7U4badb2H3pZS4AA8dWOEyfxjJOJk0zy
hTVHcRYgjIBfv6+7bkkQP7Nnvc/OIu3qVp8PVdXV1dX08ODJMvdosc7glIUzdBrXIqZvm2cdh7z4
tZFtBZpULoPY1M1tIo5gGTdo1ICiWMW5lMcQnHYfVtv3xKVl+hjVcmqn5BMl4BLocthfwee7so5D
RZLuQgZmyn4MmavIRw2/vsZAtC52Kgc8/cZ3Z+q83Frq7xYpt1rbm4EgLuPkahDclu4KEE7IVYpo
bFtek49TtZH5fipfb893ZEIU1V0Qe0bjA5XJrGB6ou+oPNwYB2/LL7PDA6H2uiGu/Mt6EKmtHcDx
4bBXX12H4W3Gx8Hk6uqHxQXCVL5slQDSoddpHQj6u6RxRfUhokZa14o4+Fxn3Daf4/y33fAvPv1Q
+eBhYK+tdMUnsC9xzLuQNzC/qFfsuvGQo/MFJgHeNgYLi0/1qvUH+bFcLqQYPI6xIN72yBoMJsam
ObWBizGOg7cBEFODJWcg8c9wNkh0cOWPXbvj2hVPBBfPByPRS6R2g189HbLXmOSKPaWud8ElmW8y
x6TSd/XtXbNRcEZ8wlWpOzFK7a/oYViQE/C8Gyph6TOGCPhPdIXoZeDd+ufu/FPsXWmEMh9mYXIf
WdRiiZHUsL2p/RGJ1ODh75aBa8+ARxdIXxPuyilOGNZWCTvJLLK5xHavihPHYY2NTT7Go8T7uTJl
43MOhRrgzXBw2x//7HYhGE0TenSzVu5uHK7OcEIqlqZhNdEfCIoL1rFhYe9Sfmtr6nIbuavaFaI1
8szHnKmaFeXYqPx2ej1LPiicqn8jkzR7W7zlb86ZkUt2YfGRSKoe0fmh0hObflnbcO2cr0cF2IBd
9kvez+P1fkmXh+Fj+SHmhbnVTyf5503wujo3gIslES7B3ictP05Xs08jyLWVEbxvwiUb4tWBp0Zj
wXoCFh7wrZOEZk7LQMNZ1w9eUgUqVusmSeWE/Ag4PzPJO7/rDgFxKcYvTpEBzQtWHZB45K0rSv3l
ffdLo2biL6RpZZdORm3oDMQf5VN+ZJg7E+Wt0hFPLeJqIx7ydwblHFQe2htOjktKdV4IQuZlXIZT
b/GFLtDlffdm3W8+q6QPo3PVyesl17//CL+7rR6D73UuePk5HloZzlpDEH3ssSBzyjOsC3mdTfFG
6Rwm4I8YyO+Rk2Mr3hoOx4MWH8iAMaL9uOqJeDCFth+T+8NZLwvySb8jxySxxlEzQPF6Lk0y9xqu
+wqXYaBvdP5EJ2tAiEVhuPWQen64km07tMWOamqSSfVMdaefkAsiNpEWNr7RbPiWP+pgVHH767iS
jk/6VtrUk6enMeUtBvengUxxAdfjEypGjCQh6iV02PSZQXQtVFw9PIfV8+08YWlQFU/86PV6WPeD
V8uPmv6KQqp5FiltojuiS/dbH8qxBqMeBrdovog2qLCNLDyolewMe5NvWVa9qdcdYS4XgCijGZez
EUMUt4dtvR6VvpkqwGqhxvL4VCu+yfK3qhc9qSkSOdFTz3rVb3M76EmuGu11d9BxBNSj0owEa5AR
rZFEFOlsnB8uSVxRNaTRx9OYqd+cGa5hR8Q1sMlvN3HHWS1rtIfqgjXdVVKc7wNICUlTwWsCghnn
pcg+9do8WPAawxsvGheW2uXzY/Lhgn4B+G6XBe1PeGklPwNOYm+bWSho8p2P7ZQHkKzUa6eWGRDG
LygCsWk7+eACM+3t0h5WxnWftM2/6lALqHy2Zul359Vsr+mmIY2OAbAulYCQOLA7JF/g+pPVviSi
ImyOjfsA2EyOlnDHIZLA4xtFEiaupcEZjA/sC9/lO8dBlvkfXN5MapVHeeJED52EHN/Do3L/6mcS
DbtSAK1yF3WQDRRNDdcy+T5HLxc4TKM4jAQeZtK7meTsZvLJEmUyMiBB8mUv3bJRCNTFTCFc/6s4
icGC3SEg1PyJ5G8N0wbPO+rdHFev4TmJGqzbUcYkmMQrzkfSvY4fYogGn4+HQLdx3kV1WDrUOtCL
rXAQwCDHXGDgG8nlv4t9XmhkhEhw3EUaM+zy1kb/5SO782zSO4+n0/On6rwBhVTVvv+wmB8O09td
b7//Q7KWf4yTFT0EIIP0NL/5p4hHrvOseC/+mSbwtE/cDaoW7Kmn5/4Nl1ceJil7yc3wl0X2POX+
zfCXfHHkZSYeUZNEu0w5jj90zl+X1ZZXM9hob9Ahw0KS7kDqiSiuOb3XyU/Vl6wKdkX3hEJCGfdt
iunjbsu5O+hRt2YkZiw6u1eTbMa7nFy7Py2e5jOkMM0rQpcm1ket7cVJi8RxYdVh3kMGyajiMwdv
zlxuMPFmxokQBhIlkeQTOw9OdkJMGcFNEH9jhYQ/YibfefOVp7zrM10KpGRLaezijYikc0Ary+Ho
k5nc/lBY4mrj19M6dByfSUVSIuNGHnLUHG9IyI4fVYySXa+Yu6ogXsMArWDIfaCGXu1Ia01Y9r6s
kR/NNNqaXCwKvoUAhb8skVhHbFJYR2+L7IFNRews+Fv/fjx/JhG/EM0IAFfbK6aedRnPg7BY8GqX
Au66m87E2fMRjt9abMr4P/Y1Ovuy5ppMYJgmXGxyGXXj8oHsAcDduOfvDUcOQ4+f9cqPGPwMNMvX
2Fv8DFsOYmqzQpnyKe6VkgUf/SOc4mIbcCwfHmiFijOLLn5e/H0cuhExzJGUtRxa2cd7UkShFrjE
oIKuHa6pDoCpSW0jBo+wZc0Eim8CK/EDKwG3GDUwL+VCRgmrkRRsNTGdlm/j19Dchg6jwx4yb+N2
u6BEZS4zVCohzk5wjZspwaUxYVWQPgS6vyJNBPAV97/Fh7zhOuSwlges9O/FI5D9fPA8nAwWxdNq
v+287lXrw6vnUfp8t8w2Q9/1bmMsFtNfs2Hnc2+WPa2Sw89VwUl/uUZqO9v3/+p20r8OColTkjaR
RLBJenyrhMVh8O60QVhK4nzPywUlVF03oldcGdyv3wwPxbv9kcdjV7NHobH51u8AXyr5D2fKXryQ
XVlJblcvx0q1QR3jIVwjLC/fGm3FIb/ENhA79Ozi9guLavkHK0LULFyWDvO2qN4W9RXe0AchyCtI
DWD+eZ3gAjP5cP0zzIzkxyzEbadjrBRPSJ28eToxWwKoWeeYdqGa6TnhqdkScnDi/31epEPucmcp
D9Lz1viLG927ajSoBoec+4+z8xayPES7bHzY88JJ99nPO7Qx4jpqkc55pWTEc53L8W95MvoESavg
kvKf0u7578OKlwL6nW9xlNEmLBKumybDt0Vn9pgPEOaQvEJns5yv75WF0FG1T74ol2Lcf6erlv+c
k8kXLrPBfJjxvoY9SJlnAV81MeLYjBBkSCD0C05fdmo7u4w9M0Q4M1gfvAByjaTDqC1v7XCBOVBz
jUcD/wqXBmaNygdCYyK0oocZu4bGkhLhMAW6tQGqEsK6wqLALfJiijBzPFFqzAUSYpbgjthIMSeE
UhrWUFMkfsySFpHUXGJwsEwazBsmT/8XXNIdD5JxwlES172zFyr/87TY9LJ8d/xUVJvJDLWd8oS2
fpn2vnWyZ7Twg7l6EakaFad3PMzc+xgR5zrQGi26w68/Rs54WCgZS/9+8yEdckaVHvKvmj9Jd/hW
GkSLZPNhdijez/a7t/H0WJ5/r/bnPi/e+eJ0PsK6Pqbb0zS7F1eVZ+MvyR7lx3x+/lsqsdV5/WY6
G/60Ws2/6lmK/rr6eJAZ+k7Fk5znmXVkL41UlcA39CaqsgBsBJhrAOn6fXW6i5u28hUnoSWm26I1
LmCcpYlIsDgSn0LhMb8BqiKKJqblyS+MlJsTIlNfGjNLQ2LSOJldz21gce0x1Y32dIDBZA501850
gN7p3TMHNq2OPMLNb6TgC7yKdgDMNb7ib9cBgCa/xaBcJg3uZMFWKRTpbfTQHEvNZHjBtNwKCVD1
5+dydI6FUcOb/KMKafR5kBIbEQcbY4FuPHLbFm0NPdelYZbquhyeiOXyNPJac4Gjg42Jlan1Fwjb
AkavQvC0GRz4DhLg7s5vj+/Mi2hxFk9tOuLyq81CAZkVYfmqsPHvrdfsB14AcxHe/ILyASRa8jYY
1oIgdrmUI8KgxR9RcGEscP1j0ddcBQSixgHCBKxrzdqW0UDnQheZCMLwHQyHo0TYt843wmMDCbYw
WUHRiAlm2BwHGZ42d+V7vhAbHz+iAINruXunC43Yt/+vGRNUgUbD0SAFoyT9F4wJF+M59x2fjp+q
RXl6lxTLzpmTxOlmdjMfbvM/g5L8GKearU+fFs+L/VvHGy04QV6Pdxsbc2gjp6fZY9LDGMNijAmF
LJn8WWGXW8RHzxvxJMdtgcZHwvPSIkaLNfumxazAbARzst6OpUO0ziYp9gp4mZDb5VzuKbFLc+ap
+Cp9vx7lY15Jo3/0VsSPNdV+CzRB9xlZALCQ/WOpAsgFU7CeWcA2XU0QiIGfTj0aJEEgXlyi+atC
MCRIqBDGk8J/EwZhscRmrT0h40DMMBp1wNar8zqP7QmLvV34Ok+BA7roWJtPcjLcw+bV4Cs8lJYr
B31WhULoFDBighAl4DPakNfmxPWMYJw2CyV8MwrRgm42KsD8TEvBQ9LUe6Ufo6B11ejyexXaaxi3
XpHNpqUmryhD7bSm+Or7x7FBCGlT3DHxV0cw8dVCj4sqAKzCiJoUN+UDUZt9DhEiN747LoDTOYRA
Sbtr0QZlE8DPAURpVIAlvCOQxQmltyCWkHqNNxwgi5rfrPM+84I+aM1qTTayKnsh802AgUZERGIt
X91QMLsQ25wfpWWk8CrHNeC13i56vCz6/36197tpNhDr0M1ebkPO01230zmnsyeeE8rRgUDLOF3u
ttzsxZSQVtAlRjHMv5cTVu48PX8ZYMyKdZz9VJyXf/A0EDLRBToh8219o6XNN7S1uugToq1VVpsP
0lGYZ9W7zWT7tZqO75VHWSKVT/rvh2XxsJ08/6yrDGfMgfwvubEoQ0GdNdtI/UJWwQoNwu6VKlfr
j1XJjzWplQHMQsG8Rk1gG1rMIuG3fpx2gvsM2UCobkCuvGwa8lYvFUkE/mjJqUyWe3HgGmAqAly7
MVsd5nmK20zm5q+ZTUhQ+U2KW0wDKJSmZnN+onlZb3c9TQhoOFCp+OHFbXayRGnnkOU2/93sGSVJ
htZo2h9y/QDt0Ze0otieTst1f/ZpPM3y4na+3+54zmg6mn2aL7vPXb+F2Uaq1tKXTU/Tr8vt8/gX
x05zPcU84G2lUXLkNsy8iwGz+aFM+zH9dm1q6c3m6fg+K1BiGbFpOUMfiuUam9TMnvXxc54zw0a8
8C7TLLwPkk0R8sn6STHk3upx233VGS0/y6aPzO3oLfhihPmvdFZ9xPgazy+W6IifdYVUzztND78u
EN/dZnvI0wCd8HSA+avsp8WKv0dK5DLFDjtBEv2FeZqBKp9I6RVitOMMYz6+P/MW8HqKecU+QuB0
8aRbp7JGczhj1fM8XTx1cmY6V1ZHGMbXA72iYjxj/X3Xoejdntsf8/7h9XzIBfs53bTnid5EF9K6
2LopBnedhH2/NIM7w/rtv7a7/tcdO8SqJnZXmgGmZqJ7QdagOgBWLYHE8FwbpmVMS0yfvG7ENbJs
GslagCyYhoUUZRIsHSeTlxrw5u0bPlMaACKacrWpFYIoQAsVIqXg2ASWIlkt1TKZwhWvGJUO1QYv
eK1ztpmNsEGqW9LNkEYWcU0xDdBSB+KqpIbu8pX2BA0F5EutgBzNJoSITioVCZHYiCpgeg8qWT8O
zg9PzpCokYq//Aij6XYVYg47KK9heo2Wul+iQpGu7kmSRjeo9dx2cKzGyAx1IAuydjUEByfhaOR7
NWbRqa7fy7r4BT5SC+H9laFKq0JxYgdAZoCkCe0LRanH1GDN99c7kJgf7sroXvzRXhdpN51JWQ6k
KpUrI113y9XmQq8CBmPjsSAh7BZ7I+VgZe+my8hJFYLc6pua4uqp9lFDXV1owwjhV7xhQ8w0cn3q
j9/qO2v0tEW+AG5cyM9ijwIaV7IG2bfWTWA2+MSv7N0spIwongYEfw0Y39enueZCRleSBcUlCtwK
34BlrRQMj8dB16yLKEPzA+8DB/PBXzMfJhejwW3nz5ajMIDLfkJpdOCmzYrjkpSSSI30NOSv5otw
/eOLEokA1a6SB/OC28KcvYWkl4gA+8/dZwqSpzmPIvv21CwywxuskbNoXQMmaN4mARNokQrsU0hZ
COCjw/Jt8capzjqmcIVxKV3BjZSXpM616TG+T++Ox49ujMeFuuPleK2lv+qo6IK6iKZJRNP+8CKV
diyyIXXdan1UH9QH0O4hfyOM9xTSr8rGfVsLr8OSmrac4gicZ0P6dUvFzSFVS/INuJNgmdqJ55np
o10JtjSctTBebVTVLpWX+P2MYo0KjNYSgx9tlmHD6HJ7I6KaFBkEsH6DIQhXtskxZoMLsUtXAZC1
G0u+AC0DE0PUDjbAvzMwXd2KutJGh+FNU8Tw2WiI3VXdVvhRG72/GxxnHEyO35e9M8p6yW/Fasvj
g0f4YF3dTibSwV7xuO6xt7zrczgonviSKnaVffiOJmVVYoGuwugcimPvSlrSyNnT5+xexiWUWZn0
f9lmqyfdRvjnPKHQDBtiJm1Zw0IRlIxAmFoDcnscozbkWoQO6m2tXKx3QPXA/yBKUwG7EIJrYgaO
MyYFiMemG7qEHyxoFFi7qDbDKdXnYQZic1hL4cHYzd4QAEHrK6yqtpiQiee5Z+AaZir+yPsyK/nu
uclUAtZGjRmCp3WlRLMYvgm9As9XUFXIcTyJ2ogAEVKzxni9Vlv3eonEXP73+fXi1JvpNeqOJU1J
xwhEs9ELyexomJyrYb/gyGUp3hcDum+TZI6S/W43/aipdBUjrT7mY2y7VTzLWm6xd6kXRNPz/IQh
SVn23elFT+QjE222hiysH9PrAlcyQoGcPNLZkQGAR+5h4eQ4u5fVFD9IyumODLguJphLWfDYe9p/
L+51PuFuzApeFPOZ6bD/Lk2wTIFWuRjWZhd2qWoYUbxsvuhD5mHLVIpzDLmJQzxFW1d8wJWeqWrJ
5HwxS6HOzuU6KjCzF1fMFvMTTz2tV/e8sLasVSEaLsszmOKYwab2AoIPMEsazIL5FSY0X+zWmzpO
TZnJeJiBMaVxAImD659DgFtKb8CuJy8weB83ejiQoicn0zJQYjthATwrAZwnMgvIPD9nAiClQpC1
KEkQYbAmgNAy6PP4ZBInbIndoefaCsi/T+iXt0xjQveH3FDO0nF/MHp5e2d27uST3ga7B/suD9ru
8u5tXvYPw7vsjFrqKNnD7KxXy2LhOztt9GLS+ZLMD6hgRBKuv79OJvvxQ7Y6/VaM58l9ucKU1mIv
q+cbHQ5Mzss7PWDbP9Bf/Xn+fb7DRO16nJ3fZ0M2dqNskcdVsl1bBjaE7ooKe0AbbAmd0LisWES8
QCSrxUnGu9copC14KB0T238XM92WLrAyyqVNVSIf/Jx0jn/K1lCCfspiWH3mwsPfSc7+8cidzDGW
WFeDXxYl+iBYXijm08fpsZzdsPRfRT2fMZzOFvS2ratua2qlyOrbIRs89Ilx7qw/lFsU7xf5V+3Z
VOX+oPNtVPjE9dKYWj+EtdWSAON/XK2BOHUwOfBuh0AAYXwJJ4+vlpM36z91NcLLq15hCGtYOfVe
Abu1cYiQsZ2EsfWKYa0QV/sKJIVeHgTVetiOj6utB5R6fb/5Kl9QhtgeKCKiES8nPpWxzav3euFx
5KsIzgs9cOfEslIWOvyN+Co9lMn5HKnq4w7no+O+KAZH9+a01FHt4emIy7bTsGLFzwlxyY0Qe73s
CeHnjlBkl1s91ccqim1zoSSinuwJpMxupQoregcldL2bXaQzdWG47h+u+cS5DVm2RbsLyEcpfLvU
mRIDYhpZUyrYAZcT6gDxgShaLNQin2tAeIMYQWkJBzXh8rTzmjevUQEzMgHvAOCKIzOPHMJM4JBr
glH8M80EWTVcmnEN6zQoKJ/jm0zvkhvBuITYNY7rjk5/DTp5dnvoBNabHD5SDPlI9cClaOmQlmCw
WTl5/3xDOKn9g793An0Pjt+1cuFsZwgskaBZ5A8LxQdWjn8sGwBTGFxKcTLS+OClfo3oVGIn9TxG
lFNH4JXKJcP9/6EO8tL4A3i1h5Qr6w2w4o7Jou6PfOho2j0OJ4vF4mGR8jx4Mejnn3NsdjyW0/n6
VX+6e65M7tt4yZEr5NUzRqXLCQ/IZhV3DhabQf5qsUSWVR11AjxZHW7mq/Nv/U6nvOv09DLAAavM
/fPQJkcupXKh781iyRHvbvpdzIMuxMngsN6VSTAuk6IyWiKbCo4WfeYi5yrjjiOyzpJXzrkKHqWm
ZxlOQl1vxiPemKUJ7QoMkci0pYxFzzHMJmlXn6dMdincRY7RaOaf2LnzMX0/ynVhEQwcnE3bVMaa
4aLXcRmo+gFqj6DxILBxIi6/ltkwfrQ3BEPhgCMJ+uGmbjANXvb/6XLlohf3nkLAI0QaYh4iGqkq
BVgn/2TTZqxooawGRwKwrolJYB1TVnVvkw4vtaBoGHyHIyklqsHpAsvXYZSxWfFgGy96cKLQBvJI
oy/jLul2FcPbtyQiQs2SO4c6WWAr1rxZcgBwB/wELrBxh5ECXjMuF80YYYQLswLoVSk3lieuFGJt
JwHXW2+7Xp1eoP4kM93WFAnsQWK+Eg2AsSWO7Ch6pePX7OALVXItDOPiJV1dGR+v4gdTuCxcm2gh
KrDdwE7JdxWQTrm7Il1iSvp3BukfF/K4P+x1+0NeZHj5xk+/uzguNlWxfChH8PEJ1u9fZdmWtdnd
VK8h9TyKpR3kj9GK/mx2myVcdY+4SRd+v5rDmcwXx8/nfhanrpc0HWbTqf+o89Rytfkge/Yi9AkM
fDJd3J2QSd9sp8VXnZomz+kviwKafxq8ldXLf85R0uIMUxVGbfVZKR4ZikLNgfXFUqoVJlgMeHD9
ExvOwSfl7z5hTdJLAree8XF60tJRpqesozGHn0ezN897Lh4H2b9oxDMZTVsNeP7iGmB6Quxymzc2
Z0wQgO66MEvijZ/6yrsnTTt1NFeCqnnqGNacye8lTpeGLuC/T4bef4oXeOepm2RJt9fPsn72gl1e
c8rem2Nz8qEYn7b3ySyffPQN8NMgfVpUZxjgfrF9LJJJj0OIToIM9Lz5s8Pp2/0qme4PN50zLwxM
xumQLePmcJ9NyxP2w9LF4X43F6/N+w/lu/5uc/xd0+pSXtlJ3+cr3TXnyYFytspfFyn4vzzz1Nj5
9Lk6wanKTMk73e9NR2wr8xG2M8Yg4HTGxfQ83x1uit2ufJ1v5pieVd3StV4fOGADdM1UKQe7KZN0
8qU/Xjytl50vHexN3WSVdqfoi+UHiA/Pwzz1usnsZjJMlje9sovJMzWom/IQb3Xu8UJAii28SXd5
t6g4U+kNMSI6Y9ubPJ95cPt8HN5VBQ9xlOtFwg2nyZdRNvilM6esFQupj73P3eI8vNmt1gnXYV9V
vSl46EA1qnz6vT8BKE795Z1017Cccw4S+mMfpfnxY7HPv6qb8meIY5mP/yxGqz90sS8fwfTXPSbj
flzG/63ttNEefYUdZJPXBGbH6a+z5fNjPuNVnQ33piF60Y68YuuwnD+KIc+XRF5h1mXR4WxpLvNe
M65ZsyarFW9NsMFYnHQyMeHQHR3zHBpa1XUokRnNMPWGEUH1eNKHjk60max7PdmtPzSKevHoL8KG
avL88cf+12Z/tly+XWbZY3+mLknfDYrVp8308C6ZQ173WJvrDu50zUKPSYbaH6ZcRktmxZnHgTRG
5fn0m4yKFUtECuPpY4xUtd09lJvnX4VwpCiQwSIknRwbN8gZ4sSM2qdbkbbJF52a6UaPxvGQYf/g
tPpDQzka8fpdmsKkyHysGEFVSiKNZL35oDU6Gq0/tCM7H+PhlbTDnm0VJj/+l0GubXtADUTzg4Ew
0Lot0HIOL9gJMxXeWVkCEdg2TpGg6HwQXfcpzBVgTKi9ls5f4sTBOyqoOtHiAMKMQtlsj9qNhvY+
sVfx3gCMKMLe6G7zyeQfERxmP79ft8B1Vwj2u0LDn+pTRdyG+QGsmR/qUdcSAhF1kkstyVZ7EHgT
bivBroTSbQbvS9GuEpUBNscBitjeZpgrDGV4VTbKgywghjQtx62ZaogudfSmFjoCjMsPjRt0ZwBC
gTjjtQM+0Q43jjobxjXculfNcrmXCwFuH3rFahbtCQ6s5NFQe2gAgF13KF6i1p3AYSE372kFZV71
YH0GSAjx7CrNGQKskTCfGnaAwyEo7kS40XZrvUMtNj4T1jaG/AjBK8s2LtRC3frKQ1vqpaZR5eJz
8ZeqHY1sG9U2EIAG4rI9Z3VrerUCLpjAH0wZwe6OpBZLgpboTrgZ3fu19QJAhs06QmDxxkzUNIlS
tBGnMN1mlm6Hc8KlKOI6+xeZ4XV+puem7Qi6AKwCYaEXxPt6kwoV16/hQxs+DzbyaiuaL0+yi8uP
sWEi6oEnSqEFZI6ri6GxNaYIqiHOl4zwUJjjeeU1u3CUEV35a7et/HVDDNNDatSIi3uZdKgIpS/I
hSB0H90vdvkaF9BjQ++obX4t4KLc73ZRGCHQNbZLOG2wK84nYHoAWN7YNAPUN9noYckAGoOZfFa8
RgxAlxGyvO12XwMqCWuYHL3LtsUBLE026NXLVguYRe61reWtZeAhuOrr+jor4v5LbS9HT4T5pyo3
MHkYdiXUJks+Gz3sYcEG9HUYUiYK40vH8XNvGuF6mWgV5Pdc2+kIH7RLBJyWd/a3sSZiRbGu+OjV
BeDEsLSkN25kYgBr0kuHxBwtYZTIqC523FNYww/U78zEawFDzOwHAq1XXr10G9ETRVyKC/GXngK5
nEWTLRX5YQlXk0O0lS0gp9Jxux6X1jPDcDWxmp3e9UQiMIaDsdcMYrtFX3sKudPbKeTJw0Tgxz5L
QOytCI+B5S/Li3PWGdRcMhk6H8CTBJgQ0WKNnQ9OtVnjhJ44L5J4lbY5lBbjsF2sT6aj5AMPd1EH
UtuV2Vs8Tsvmk7kHjFtj3KA01tgGu3pCUgSJVc9479UlSnfHG1TSIzhyFhI6kIjo3mPGmbV6qOkP
50UNAFyJjM5U4T0IY31YEmtFDAsxFE/drbN1dzLA9URvNQWJ2f5cU3Xi4aft8eGja+MC/33v8k8b
2TQbZ71s2B/xipzseF2ZIz2s9s+9ND3OH7PBZrG8zY+rxevsvN2wLSiHs0/r/fQYFrIuESseoLzL
5/v5r+X+yHTlycLbYrvbvrpKdpgckrt+L13GXZZLWkn7JLvPkgO78x6CfB6olF3r8li93s/mH3eT
4196hDgp0SHkCmdnAC5dTP6sFpjkms8fFZaiC5xtEeCXLLcFz4PpebSS/W92+FweMO6Pgny27b/X
c2nxqBk6XPlo+qhXn8RfZ1MQPvY/0g1GczcQdxTXxYsXs8PH5DTnNvv84ZScQ+drlyKBQNtMFddd
mmTLPmvDK7s1b34eYF4Lseb/W5dJMeHVGDoSs2bgKpEfbdZeNL45682QEzBPL685mR/AvQZaPsEA
PEKGCZkkx/hTMCvXLvPdsZiGZjSuM3MIEQCClYLF9fc2jzaKQyIimpZcnnCOLAzCXvzIEdbJ/LJR
wUUlzfJYciM9v/zM64TcxsCWullAEiotV4ZcdFvuBYiTbsoAT1oFyzBeA+b18NaoOyRyxt7CpS2r
Ul+9FAoPdGnUuRjHA2AgTrCiSQgYtMamrUn88ebn+S9EgI3gxwUj8Vc1YpYJFyiBaQCEHgCXyM7H
ONheVr9JlAECQcCEoPYc7JzpVGfwbnxH5vg4dqimOgWhsq2rkuq7mvUrLsFJuLLUHNVpKunaYpik
VmdqjzF+OL4nL9eoBTRpCcJPDgC4/NJf01+pdG0vgwAqjnsRwJirAKv5d8RuHc9qBHvRYk4A0OZF
7BeooBHYM+BMFqPrxQSukkPg+r16auEOs2vFgbpo6mG0qnJrhuIavbZ4FsQqZBr4FNfeaxeEa+J1
tZBViTiJpnZOjW4vHfTvCPgfjlo5DciywTDB8ns/EYK+QsDn/vHQ7w+q2QMXuQbjm2Sw3u3uk8F+
d3w8T47H6efiebQsEZ6vOlVcdrikWDyPBu8Pq4o3VBJOGxf9pPNz3tuWrxeHXvlLuT1nv6arfi8H
M+dc71h0nscPyWaQ/ZqckBSVveWWRzLHs7fz3gSxT5oPkdHw9Ny8M5sJhSHFOmfT2d1ofp7/luRH
nkyIqqTLZfk6WS62j4fpcsGxXLF9c972eZty8Tz80N8gyalOy+yOZxuXb/IDZq0zrps+nJfj30eD
Ymc7j5dWYOb4J93iCikLsomQ05yr1yMUfiUa6AwmX87D9Yd+uuY9W7REODmWjs1Peui4Gpfv8t0G
HV8euV4dP6cTRBP7vIdoiRdiFvHAtR6BPID7qwoZWIYwdTf5SacdipJzjy3djh7SFCOf0ppYLJ6Q
13+WXKhIx1/KQ/ZTvuIEZPz8MVshx0dWlB6XT5HHeYyKMvkdkV8cqQ/nG7JVFiYGZeOvPqAOrdFu
8aZ6Pn5Mehhwp9x4c3TWfV0tk4dyQl2WHeKjP492swx0iyYVeedLdZ4+lil0bcpxT1R2Q0Ml95Eg
CVNUCRa98w7CIt7eXGDrJeWF57yT8a5P/908n94u96Ofq/7kSzaBSufoQJ8lfuGcJ19Q2g7tJWq/
wO6jJF/VFKFcxnGNVPaxgjkBt0MjKV8iJqklSotEtopRceHtj+NnJsx9eeTsiUdFk7WsbyMJm604
rmLt6f3g8sRJ+ggDMufB284CxWYMBo9Wz79qdMUYXQ/OeaNLySg+z5GQ8ZjtQ7nmXL1ALKXD892x
+ixB9SjdH2+m2+2v++XqbsfDQescNaGbzvT0Hnv8b9f96SPz8K3sRYR/NHjIh+z1YCvXw9MElgoP
dp7mvMqq46k+ijK6Dq0X7LJj9pOeA6oQXKUTjl+iORyKnTEgUa1g8VDxToZ0IcTsXTJ5/lUvEZ16
1ZftDO2fOS+zp8PV/Eabyx0Ha+WCKTOefCunKNiUTA3MN8mgVGfPzS5s80c3ciQmY7XFaIye6/zN
IucNpBRLE7wUy/vSLH3OgaqKAelJLX7zYXE8fZYQryiOHyVbHJ3o0gqZ5RZR2Sm7l66f/orNz9ac
MZT7FKvvfvVbp3hqabo5fJTtChkrShNaWjJGafX5tDm+nj0n77JD+kteTh/PvT6vKG0ex5vFT8sT
av8sojjoY+CzQfHhMJs9jrps13nHVY/m7XZWcbis7xLGPnmGJYPawd2EhE74PtSJwMEA4g/i9K+G
4RV4xJdQ2AUxDr6/CT72tSuYhhY3h4xOzDU5tWw5sHl7SjOWN3K3l4pcR9ZxJX5X4BxWX4jdZ+Qd
USiHSrRVg1BRfQTr+fmuNkBDtUIoRBw+EbltHwBVVRtib6wmiNl58bMKOzK6FzwOiEDGQvnjH9xO
zSsg+QjSREYSVPFHVj8VK9Sllp/mh5/lO6r/ZMxJdBgi+I2WejNBZ/nnIzz3V+xc3FK3xY1NaT4q
9Wpc2w63LMqvxWZwZGqX34GgHm21AZqTV8kh46zIrhoUKhLk5uSX81rvjp1Jy/XFdbg2Y/gkYPbo
uETHq+4JICRV1mSPHTiMkNio5leN2d/IKB375qt9faiCwcCZxYINIoaZIYDzlzGjGfdLzRrBkcAG
NXKOWiWE6BfIvFTrAvhHMjJ0Tc33wUSqD65EKbKLy+C5h9Wx8aMn2r6qJaAecnXKd089XCe8dv8z
H0I8iWpRJ2NjMbGixjMNtQqee78dA6qt/o4J7RKokb1hqbetqAFlQjQWLXFYKeb6xfjHkaLdNGNT
qMPNhrFXc65+Gtfg7Qn0MWM9zDHkVK1dehSq0m6Ks/ZIqkIHYU3MXfcdQe5BXLc/iC+NiinbKBY2
f+vWxrxqa+G6eOTsMonEtSP9YYTh1h3V3xxbFda2ISa8vjuJLpU5SesyhYBjFvHXv8t0gZcvQ+4a
U9yZ4LJVIE8GUIJ9ldjeh1DBEOL4WaRUl4xaU+wHVKkmjhQM8LsFlnHVFmYI2hxLEMlQD00rTbiL
A4wHW61WFdnDRobt+AET125dFmK1mcyA0EGuUtiviX2O64TLb3S+3+8fAOiEa5f1Q4grSS7Rr25U
bQeHBYxfy7hBCG3xvJdGdR1b40UV7Kntijao6kX1NfG+1cpyFFnvLtGB9iSLxcmkbieV5mScjPAY
+ra+VUUeXmHOux6ptmYAiw6mMhsdVYrRYYwnkRrrbm+GSt0XEsJ8ePjoVtRREX4XcHbQVtg370qJ
SY8ZndGTdKBd9WSYx/D2Ci+/BqUJRKcM6hoheC87v+Smlz+QyHJ63XAIMZl2YpAbyAwQLnRHJKch
zixT4FpEAH0F4anHdG0DHwuX+Kvpt6QrCeKVyJKCPNpuYTPgdJUOIhnnrJOi/QnqbXvPfXMZZ74y
n7VbBnKn0B3uFDfbuB03nd0sDrJFyFZarBxt7Fd3h1xSU0Q7dms5Jc3RDQlzIK3rdobEdIHSNQ2D
6hLIPhNKSxpCEHXOJSJ0IncR36HH9AYuHWOmJPC67oNIVA9jGWq/puJk6R4mk1pkT0YuncSEUlAJ
B0Yo3A8eu601DWLw06UO8tFP0lf+E18+Hb/7lg6+Eacl76+5Byov+wQxprqEw2hGXREPb5K/24qE
8cxWRgBAy+FR6UaGVZ0p4A/VxCKDAFQBuDqwGBCVsFvfPiGFo+MarqPHVFO6ANQ79Au7Cfz1ETFh
6gVWLbJe/tAG3APbKeLEgDUHGCT1WBCFljmi+qY2eDo/wsC3L9R6HWS/Pw/fRB/SlPrOub7Y/mZz
4BLGIaK7GW/aZpeaxQgHyxrLhv6I1x3beQrAVGVWAuD653mKS0Gtyydf2Kx5L5ABK6P++YAadFIj
YURMcc0ZtHRF9ohMQIt08DqToDttZhCM4rn50pAZJ40T8cgjSlZmbR4NySHECzWWdDlC9SDOmx3T
gegaM0Qg1CDdR+UY1SyPt2igE+6c7ZrSANeVjYKCQIn4uqznInsc7ue3/2BJGnwAbrhGlWAL9XlI
9QjniVqUV4QfjDRalx4XrojJXGNFYGGtBss4J7yy7tkNsk9qI15c4DoDRpGkL75p30jorivTr/Wy
ubpboE+NqhyA10DrNvZrmVGajvWGwOu8XdEkYzJqv8N05weS8NpGco6UvT5jqRARwcnpx76MgUFd
NmpGxvUCNiYR+mBDGHXhA0BgPEBFw3BmVLc+m8TjsmoXmyeUCLKC/+ZtzHpfdcXhUrB/9WqO0x4m
CPUS3Q16XLN3SLq73k6KQW4zi6o7NSCAOUPnCuzNpnMiS88/8dztalZTOI9sTotaxAyqMMZCth2E
FhJbA1fn34Q0ZNWjL6TI1PC4awH7qI5pE4eOzeakPkyE6DG5+MikxGVaGQaItxLxacIHg8Xylr4o
k9hJ+NYm8ckhqVryZ7TiOvU5zGNqGa8A0HZcr0t0C1q2w9wWroyY23yPS2C/G0tQqEZ6LF6BuCSV
Yj2ra/90+mM7/g2Q4GvK7By06BrxvPsG1z+qBSBpMJOPCtulgp35m85cgYI1SqIIES6KAGw3UD2g
Jx3DxpcLc8KUiAkX09YZKSWC7Hi8lyF2uubEQ7Zn48ZnHKmTLWlcLK5SXtNoyyJaMQVluUrE89xx
bf5d2BzP7vx4EXLUG2CNsMfbPH3M/rw87kv3/cnssJ4/JHl5QONqOn87Wqcpt8TG2dt8skWfnHs0
+zO2GjqoKVW77O68GaSvF8MhNu6HevCsnI1CufXwY17ZCXq62Bw/J33kc/lxg52EKbqx0vuqpuRT
zFdPyYSbP4tCsuLNGqVDTM0v0oq3ZdZV/1Xcwixmyd/Viqeh8P2SzTafkj5KgdXz9HG0xWDDerjZ
3J5HWEafoRNfPff+juqtZ1jSm6LGmHawk7dYc7oYld1tj5/bh1cvFc4WXJY7wK8gDU4Og/dFP/+q
qlf7xZO086L2ZySqYfE158Ic9ESWKcopYt5R9+/ymUS0J9QFeY1V9ifKXQcp+vxwX4zzG8lus+Pm
wANOg1/UzMFy87kzXj2K/xTLqoN8yeSSbPVBMtJicf5bV/Z0SJkd+u+TYvC26QIM6PJWEE+w7zAQ
QU/sutiX2Cd/65rROe1+2ZVjhO2DOzUpPy+xOTR4p4fdRrPj5wOSXJndluqdeikvGZiiwiIgz6Hr
RDV23gtehUNeqkPxap/dJxveek/P2b36T7JRHYHGYWY75uVFqsfUZa4iKQJhg33x2qwSmFMwlLux
t2Zc6uM+32GN52BArpYCyG307gHqvVJj8oB9v4g7m6DYPQqFzP6ApdeWQNswfuf55yW7mYAbWoHP
1XAwLnowrDUTrU5104knhhtG0ssWV78gVVq5Qb68LuvViXCV9oIAasKoE4wTO/lbusAdIcFDUwlq
oPB3abyMg6+lL9TH3QJQk5j2cpc7w92AS9PDhf5abhaaKShy0WfMz/a6VwpDD87VQ4UVWggt20Nf
SX4dLJeEBf5Qc2DcejNSJlaRQ32t6kKc+qYByBj03qJk8DQ0I59evUcAouYHGjbGbmFjaV/2NZJ3
TOmoWedKZTbPQqpWEK346dhWx/vEp3KkBcBtRCOAoH9n1sKENJemTBMdhXfiOC1q3hCRTMMyAtIB
2HV8NSt+JDRNNEHES0u48VzVlaFKdX1aLTstVZ0qE+7MRF05nMVDVoS6MgDjzt1Zgh+T2WAEarsP
piE/6Ee1lKuZl+wCGxpGEPTIlGjNwOFvyRlwnTS2Hk7jyaxPFdcYtb1yfLuXbRITkiCvHQC8/Dx1
W8BfmcCEMHtxWxjA/JdehdIkWzd1uVQqVPBMJakPP1piJjHiNGe6bRsUKai5Y1/3gWtPuOmmjpep
nOttF2+zHF1/u16swQk0hDxaTSK3rhb4X8k73Ubc68YGfJTQh2RUQn0BksRTYwgz0PuHAg1SkAik
v5mnTAN+zBEDzJEN72BgDrhROvDUYxrC0ViLjy4BpjPsxpYzerDY3/TmmgT86J8rDocAmA7cf+cp
dLn9JUsx7PYHPW7CDHpcgvjxAHu0Txbl7DiaPWSd4ozdz1P/1Ryrg3Fr9/Kx3EOTq9MW06Lj/+Hs
3JrURpp1/Yc2EQIJJG7pg90+u8f2eHxD+Jv5LEAgAQIE/Pr9ZL5SQbe9PHvtCEWSKpVKJZGVlZWV
B7I/NoNFeXM+kXTukGC/b3PLpa5luk6W+Z9u8NMjVBNGNsWcTdMhtu67hWdFsXQi5z0LcAIw2F7N
sxbQWulfaP/CbgER/niQazz8oxSSiXCdPDGw4arlSjMmy+FqYjgwuCAcC0TQJFw3ODQG5kIuHO43
nObnv56SwEKFiEV0CVRcpmVvcN2Jmqax6ZYgYYoC0Yj4/Z/9zFyMMNb9fhRHGanNx8lgkD1zYNxO
8yheJbv5H8Sn6pPysxm/Saan5V29HjR3xJot3ObpUq3on7+b7RZZO4k7t8c0IBnk7z3T4aFmn7Vg
h3FJyP5f3GpU0BBSzm53iYaQcua0WBOJPydqCyvoV+6siGxijdbN7mu0w9RrlNzFZ6Yl2q52tI+/
VDzt/WWuBkYll861wxMlDyP0epAyVZuhUpcMFJqwyZsYAw45FavTJkkXpR5u2TlmtxsKXIfvubjj
gLugpEuidC52cbGNluQ80BHS9TRotCS7Us3ANltpOiToolmaQjOaWGoL2c4ZkAIdWkmKhQBtlQkT
kPgD7Axt2sjJ1BBNCgF2i1RN47arDM+pi5vRznyxYESBFxmfdpHJeI+8ilsm5DGHnBd1PEnrn99T
57M4HFDnCDPGPmY08TjBauaZLU3vuJpVVW/Xf9yO6vXLtDynN+vp/vC6iPOjy6+XGllNiMNebz6a
eLW8wbikHifrm+V4/WdezUaTcx/x3QjmclOR4zvLmuFwmv7I4+x2f0zvxqP5OzMVMIOHopcSViB5
JKniJ2unTPovt8vizjMlj7J/DnjUWIvkzSiTtKajNttCeQxVQdgVh09T4lyBSUF7KgGhUMoJcChK
ONQHDowHt+tPF1oz6ZBsiX/M8K3yMBnQWrfHAQVyOPGZNBgQaNHYWdDNdYozY22KECpCRGizbBlB
NoNyLFs0FAndCAbSpARykRQU+BpXZdF1UZ0ZQTlr+0kCCjKMS+NGYy4DweoC26OE4Qz8PWE9m+Oc
sFKcPaMoiaJ+7PGFro20hmNSqE7L/acqrwiShGfceoGpw3ApZ7NzuJ716gNGRwWGEhssbpLjFO4c
9fGRqg+sc3vH9ehDmVZjn68ut1V9FmSW6Jh0ppbkBCuLV+Y4ZcEl8kiLtXoTfS8Gp8+W0MSiGXoa
USx/8oz0J+Xi+2AxuK3XxNnIiMcUbW8P1ZekNIsidlbxqjKrWItsWE1Zc8+az/M8vx0f6o+WDeBM
cF5b6i4OFriQdRwWMVivlLiFnzGytbCFy/z4fpzvfRRd9dtlJL646FYiEziEqBIRqBgo0NifHy1T
dKsJSlQNKMZKSfYdA7AXEiBtxjVdOiyFP913Ks7HF1BJSwJu3A3j4fHwKnSR3zT1dfxGFKHOSeFC
JfWvEwg500ijD8Lt8eox8Kpb3rcw1kwdSIlmAiAjiI1QGzjl7SWgN2+LDhv1FxOARtmz7VAfax4w
jwasDS+wVZ6v0vaLF/+l6HpItgatLJysyl/aE7cKVy1zOujfk0S6U8uDcAOQ0QtEMgk4qjhutYnG
jzbUaYi8xzXfTuBhdvjyU33Tk40x+Lqt7Zc4AhxAaytb/vyFElQsQZOToHK6BTZg24380/AE/6d9
9oEhtDKvEtO1U47TwSXfE/WZoOwun5AEdQo74NSZhW29cXT0YQzpLzGgNv6UpkWLOiXBmhuhLEFW
Jp0qkTacumA8eoZtz/mDucJkdxXkl2dRxWuPb3eVOdeYqxI/v+dRFoX1Sg6HR6X9JO5nyOBpPybf
9FM5vFyyE39cTfePOBxjC7aJbov9+B/XxlUrYmlndfmhzJef0j6+tDYLPb1jVC8eRvvZh2Rz/Ggp
hU21Nd2P3g2y6eumwNjwiFJqVX6wZiyWf7mqXhywiDPLP/PKeNqi7QY2W9fha6whTzHDMbo26e0I
2e1tHqGs8ukL9ZDbjVikMxshDH5Zgmg8tdoNts67xCGQH8QmCDL6cEpaXQah7gNFQ+MQn8ngbguA
Wd0N5McBsVFqpnmcQIWCmqc4lQZesxWik9QWIi1THLEdbvK5/dk+S5mu2c6A1whkoBKgcNFBgBT+
/v9/HuTOCWDUJzvEIMUXPYnM0vhqkupFq8F0Nt8dHqv5HJ5gUZj32HMWlpmqqvGLzkqmoChJHsvN
qryJN9gWunwTbkyOzBdDxPIetpfcn/WYN2oMaa2JaHP6bo6+WXX8nqPBVUNoGZkdFr3hwyFGhDIz
wKdt1qyB4aBQQf2jym74hQ7Ea2G0V5KO2K74rzuHGl/1KQPHyi4bFqiE6NEnLoOL4QLBYUhin60q
zGXv1gvXCMZ5lxAgh3Et0yUa9XCIK1p5cLwyFZVdtK2Obr+lnmJB6259UI4lk4VoOCAgO9yYwvkW
hEQBtMKZXPfAIQeoqKOeP6It+xQt+YiIBH8mn0BEIGy6AzmgJviIqxM4cx4jAuMzU8m+PeW/p7Of
hGzCQCfEOBj2iSSeDn+KYbPN1qdzkcJnjjjNYIM+uknSU/wiLomdaP99Gmpkc9KSVHuCzewsPtcR
9xwkoahvktAOz/R1m8/ockcywES5QrmOvbTlrHHdEXbRdrOZudQ5HAj/nWrOAm89e2/ZQmOknBiB
yGyRnz6/tUngk0BzRm1uTipCEwmKxsBFaUIgJZ22UgqzvfVDRAbspGdQaAPYzoc+K1LCaevEBz8y
w0P+ItiOu4mQgBfqslPnQkDh1xB6qR74NFwEFdQiThBmBAJJMUVpvgIxugnaIJTafA/nSIH/QAjC
Qa6I5V/p45lDA8HiRuS76hN0MIlJbZQ9m4fO2brIq/ly91hNx3gCxBamso9iYDda9973Nv3jTTrY
ztwx7FndqjeIb6tk9s3r11PMrGv2cvBIjTe3cZPGk3IzetObEisx3e6/2n991cIBnzXf1NmtTiiM
0cTR0nm9fbkb5z/MXN6Cvnl782L7eXsYzSbx6vwqzxafrNnF9Ei4uXx7/4umXcrN1/0fDCuoB3qC
PoCiJJ1SEggLJsbpYDb8MCdGCzRGgVgYuGTabIDTG6ayzG7Ma8a8mrfpbrKDQXdUBSVVxTuy7RiV
tcJWh4hDRcy7MC1jbMQRMxMoyvN4z/rAyErQLL51ImIjzp3pnSlqmVb2n3dY81MEexKx+YpfZ0mC
NkV7wFCY2bAHWhPFmUik3REClENMP3qN7fl3FMYv36fECP//a8Efp/00GQ3SmCVzfzh6FnizPM43
i/6q2j3WWxxBss1y91Bn6+Wbc9TJOKFGPoumRA8hL0nOGgBlEWFN2JrM0hnbLWtyaDXNx1/cJocT
dF1VlD9Ei8FrC/xhMT6aRcyzethTtY0Ue8LG4x5hDZXL5qN5NhiJXjrZWpIbEZ0JtsU0aHF3vllo
EXEmyATEYPM565t4xMHqnsN40ODtOX89vDdzXYtybqTjm0Ka7sSKLEKAsGuiMbLoFvO2ZMDxuTUp
YCIz4gCS7FsnnHNACbZUFKUARRkimcCVKBSZBIiJ9PmLydJQB4VAIe0s5/KzWTm5VGQU5AhUEpBu
FqPs9xPXzwJSnA4iE41icmEwcT1TXqab0fbUXzX7x4zcUrixjifZMfpej3GdMPca33Yuhruv29hc
TrBg89nkyV3md0EggbeWfSBZGmcjAE/DHtt2+GjRjbJ5+cE0INbMGR8jy1ljjh6dhPysD10cCbET
sRBfEwdWYsxDHphc5dCE9XSG0pl1B97BcTU/8a9f8xPDu2CH0MecBaLnfoGt0HkjhI5x8M+i3BFB
8KdzCcjBX48KB9HmWkymsOUR4S/XH68/2GC3cBKvsP9bTMPV1P+6FvpJTc0/PRgPhuO4PxqzHnqm
CCzTUXYoy+H+MdrvjLoLjAKy0fx1tT3GyAvEJvKReal23B7wfWZr3OsmyWZzW/dOI1LJ4nuVkoPR
wh+l8/E/izGz0tObm96c1Iir5t4b6Ly5qg2ydIGqJmJ/I0lwLR5lb7053HQsr7vp801P/T+06pJx
TXwnc12TihrGYRwDngDvqA4WUchU0gFCG9ANEw0EAc4hxNTRcApO+P8FxThs4uj2MSAH8Y18M6nK
R526nY+YhxQHwYAnsBMJzcZUIDV2Ve0H9R/WRjQhA59AVGIrQB3QmJVYnI6/i09iMBSIu4ijgAfW
Am7fDEYhoQeEa0BR2QXBRpYiaEwQJBwWzonPSN3/FzXhM9HYch6T0pFEKXAYDGLSZ6LPtq5OMIfF
6G00Xm9eRCPiXDVEw3pRDhBZjGguNeo99jfVkFBUqpbOTje9M1HFf1G3KRYk81zfm9VJ50BYrQ6v
mmb5YOpYn+GxF2l2wzfmvUaOHr5S89F87LaD1nKjHIx70YG+2SwEyQQhBgq6lmA8Y3BxZNnTmW+A
iPFcIy2J+TIMjReEhROTEYUTGacZgbr54QgkBmI0UWG1acTBIbWR4dIqi1ICgYjxQBhiPKIN2I/E
YOgBBFoAsZV5RZq0k8nBgQkJESG0RBL4EMJxx4FEHXyEf+VDPxNE1meXLEujZJgk6fPAcPE+LRfL
U12+y4rDDBvS8fl1ve03d/E8ihUhMNQodmyDJbjTEWkZf9QSnoIHJpHdhimuh7vpl3LAkuCQEWsA
Qrq0vEOnuz2N7uo9M9OWNT9312wP1lX1YZmfP8fZgJUaTpjF4aOxnRjdTi9KXpUz9jF+aq3dAYe/
mI4KbsJXEYQEQDjMbpofyMZOnEiAnALDARkgrnhwcqeBQBbQA3+3UYXUiHd5bvpJSEPUIYpoY1Bx
Uh3xbe3mJSFiGyIGoMjDzTIgDWhBxCLqgAKgkYuW0KhDayXYhumURRYGpeXryIKSwDRA+AxAdOPA
30slvySReNyHOFhMZ+NnsQMPzXBzLpdR+jFZRdFdUSLCZg12duWynaUuNfIpzspVfJ40GaQQnUga
m1c5ga2z3dc0s1RC+1bsvdzDzumdO46yq2DRsqvl0QNoJCVBNPqn7wkOzxb9usZH1IK5knfpxlR7
54H54eKsa6K7UdxVk76cDkshUcVwedPbG13o6NIDi3GIONyKGwrxVTUEYdecf0jPJ+iyS0stvtHO
6simFHGSTppRifENSOd4k5uORvTDFcNdJ+6KnA71qUyTlS3JXSdotqoY6EBEQDfGgHZkq4t4A+F0
W59SAoq7sO4OM4/mn9b55WoisgpXtAUx4bgAjcngmquQUYDQFrgozIVf1if/SmbPVuVMTYRVHGWs
yRMEIk6eKgdx450eo+mcxJfLfvF+t4zGrH96RG2JNkfGbVmuipu0v8m0Ln9ae1YNy9fZbo8MeCi2
hIUiyLvdZdoh5Js5CXVGOD2XWxJwnc052ujl8sQknc1vygoxKF3MoskOvQ5brcbtNghc2ZlYiYQZ
fJXk6RsLokiEgPf2CE/41ZCieEPbzQIy3cevV1Hy4xT3iUG3+pCPlgmcMXsZoW6YFH2LJ094ZAv7
YqFdjNmVKcm3DsWnX/RKjI1F6XTxarpksjrs0F9SCllSWozH/0DK5/7tGpsF1x6l0+RmeMIW1onc
aDqPvlugQtD2PueRfqX5SjUj9viTGcxzMibp9nuucfAI7dmCI67BKakJ0QOlHWBckDVSI0KDASii
F+sMbNSJ3SdeVAG+B+NLPYolsHXG4tI5Qe9BpG+lMo9ylqxZwrh/hMcf5G6q0QAwVNNkLGip0Rg1
bnuw2t5O/7ieuOG85+2kjyUkg8mVXgw7MW02gZD5kBL54ZYAvS1VsZtcLqTsuooKO2sHzjh4ErWE
A3mMbgIaIpOJ0DW/l+b3t6sl6etcTGW2wDqPE30W7qJCPfS4XdaEvz9FugzCEaYY4RJGJIaYbQUD
H7ag4c+YB+k99PJXNvxdVcJOkY1+Fz5AkDmA0A8IVg13wv63cwzW3rbozQb9hHXGs8Hfi6e7RV1G
eGct0+RzsRmP+rfREElhkp4Os4NrbX9XiewH0aS3Oc48bfRVTXbroiVm0ayIt2dMNQnrmdTLT0TC
eJX1R4+edZzFh+lLhov93bqcfihiAoj2GRHpfn1HYgRC0yLqmCU3qqZXTYFRNWJu3V9/qJfjf5oZ
+mByR5pVhduannbst5YfkpnNe6fj94aCKEeoKDC/GBxHuL7CEMbJo4VPsC30bEt88zoj1gUqqDi5
204b3BN7rPcXQ6a4M6nNxr36XclybWtKod4UA2z0Awv6abHtLcIENmrvjac9fXPGNH+WuIE4BDhD
G2gs4Eoyyr7rLwZKCwbkDmMzT+w9xBrUKA0FRO1SogogtH4NjUcYG6IYKH4SmIkt/2z+9OkUhLWf
1VMuO3gMfEU8xudecZkO1VwqnlNgHUBFC2VrUgTtLXfTEmckzBJ6E5rkuRyUk/0WyHP0zHz/d9sH
PQeINcRX7tDKwbgdDHi6meyL7W0Uy3byVzIlt9B2GyPA2ue1rhYYwukzIoZkyqstHxMEJBkgNhiv
c2D71Tb8nT92HIKR3wZXAuOqDfQuKisl4TDbF3FJihAhArcLNbxFzp5wKncGokTiKkhoPPQEhLsC
pAPg1EQ4IdjwnYQWi+NBsWrZxW6/IPinUQIv4pJg60JmXKlTzbVsSbKL8ySTS/C6tAsY0zJ62tTb
9OfSDbHfHPtttzK7fk7Atc+ltfph1f8BJ9SJsUTfqjBfttAZuuQjUveLq9IEpzyDU+4FUsLt1AWa
HyYN0YJpFJ25svFuh/NXY6idegmRCtwinjNstnh0UIX7gFYXaW3m/qhgem9rTdsnfBP5oKo6Y5IL
ug9cD+D09wz7mf4KaW08zthgSzJSSo1h3c+ktTjbnrCHjT8mze70wIYZYQm369MDuwYHuruuP7iI
FapVOHQ0bPnUxfB1scVucosHCBFqivX4H7OetfSm2QLuFhFCuZrDCSvFNLL4eB4zBsWKW6oZxyMN
+MRC56RnhaQnNH3bHYvHBONC9scoWrxL3A7oCitTUXVKTS/grPsFvWZkjGVKgOJbwmENIDAloNnW
MKIDz9BgtzHudpNCgAxl4ZRrHWmnrmvwVL9oPDX2bcy79pN1pR2+y8tioOMFKuYMQcLwYHJ5WSfY
d4MixS6CZBGGqsYIwyT5Wmlg+FgXMV/tqrS2vG5BACF3lgSB9kRrokD3zfZlKUTp1GrbxyBW+2C+
1BQ7zUOM3BJIEg0XaxqLxgqhAvlvCGB2sjb+f6g1Q7k+JAfaTxbghPrpH0ksvXxXFONlhqzU3w3u
MqKW9R+iwaApbhfovzKXMi51m+OhfJXPcDvb9mKEzXEdfa020QYHixFhw1ZF9Ih+K3qZICPgFnne
TLeTOh6v60k13GxeVuf15japsmo+abbl9g3ZGGYfo+y0g1kXy8fDHJmA+EXRy3JzXryN5vN0M9lm
8ejPaLZJH9lNwoMiy8jeroHUvcGzXuVLdiRjiwlWsAUUFafP9dQMa7bn7yjTPlbNboMisZgzC9iK
fE3gMe90czILjHK6JhEy25KJbUkWW/JiVanVOyzWBJBa1/dZQSC2YjWbv8rxkWNHJ16+8NdLjquE
BVX+rVqtp+/zRZw9VGtEnqaHa1wyB+R19XczZgFldoPRejAig8OQPQiWWfkGc5981svu4x2UT1i4
v+oM0QhO0JscylM0iYtmPuntTG+9THMoOsoe6lXWn6TR+G26mg9fWgLDc7PHeNG+V7ResDlac3ou
qg/1ALv93oLonospdz/9gi2LYKTzyIcqGqHL+jseuns9FAjxSZkNTcJJgNQEgQmACJpgQDx+frRK
ApFII+kCccIkiOHowVRRB3z2RP40De23EWKn6xfJ6dZi3MeEhAtDhJqWkIuqHIwFbpAURid5vrOq
jl/RN7iQeiUESF+AHuqbt8kOTJRswtKY1Z7sMxQp7vNhr0dSH8tMpBcMb8c72qGYVrTl6hBK7HW/
H1fRyzPZqp0NmvQ09e/QBuKRsGZaNVPrtk8KX9GeQOZsPU4N6ln6fuA0KxnNWCuZ3U/nV9fc9Wrf
qItroje2z229A1yEyc50HQoLrFh8VqfwUZ2CWDYQ9MO0Ri/0X6ovtGivs8lvNixN6V4n09EG8pk2
yC2ZPOdcU28tiyXnFl7A1YaRmeTC34bMktCGf/HRcMLBt9AzQXiUQZzyoCp1g56U9dt7fojR/or2
/RW5g+fozb1AZ1HiQq4b27SpU3iUnna9fUtrtC7KBfftPBpTV9QbugLidEbVS9+6uZDrOuyLuFOB
dX5A+h//BLb5a+/vnwBILf0JndROGQanfA57vscJ8/fgjHZMMgfxzKGSz/XRgXxObgXO8eZYseuk
kGIo82mr3XKmgn0oi2/Y1Q736+ZQ7iGIfB7m32FCBQphfqXD1AszrhDmYjrqkrvqTuMJh26N08k6
gvfdWsShQFlWz4R5RG8iIGVs73Cimb2N7lCR5iPr779Szl1DXMVru111/F66w0UJ4UDmd+ZxrgvR
dA9EDH0mA2PRi4LADyTyJHJNQpABbNXg2mikVd0uBEh5kuxuJBcAOSTeAk2w7bYxmM6pLbEAhFNw
2wDB+XJGrsHka387v6f/zXb6F5PvpG62xG7Jlm+XZP6E6WaE5uPd/DXrvzzTCdISO5Hqtb2nGwDQ
fVu//KRVoaMutqj/jjqQYN5GcaHT1pBUTLPb2ffo75S5+LJ8yTK4fqcahuJtfGwnEVmqNSqMKn/U
X/jRqAPJzxiPOtsJkLs0jqze1pK+a+SAOHnzS90EtbmfmpmE/c++IdWNDM4oMzr1lSGIyILTFvlm
lmrtB7NfTLgW59vxIwRGuVZ4TmytEMh76lVZTw+Hk3yFcO0ExKfjAlDfDljsyw8WRFTF4QoIB38v
ahQL7cHJU28It6HQf8/fX5KShfmMo3xbNg/8ajZjKgPBgZJ5CZwJTV3TWhFiDPRYT9FvdctPUR+P
BTGxtEp3to1mnXAqFPTnGvHpoDPWBaWo7rTZPWJsmrkhB9eFdPpsCvizVEznLDGM0TPvsMFahsAJ
2Zb/JF58ahLmgXNyd6p6mCPfJD3i3Q/xFeTzhc9qi2BfEOuN6Ko+cfsJnUCf+tJuT1h08HR7Zlji
+fqO9yFX2NWbSplvr8mswlj09zQnFR5jgSb0NJ2fkaeoCf0DtdzlCW4kFTSAbusy3Z9u9uvtP/kJ
XTa95j9RO3oDmDUEkN3siHqpP03v13oS691V5C8HynP00jycmwki3fsPqMrUu/BWcXa3Nfqik/oG
7dvZT7eSsD+toyT9dYIIa5v/RIR4c68a3zvGBAHphsvtFuEiGj6eSUgWmms1nB0N2BfslihhodIS
KZZl5X/Lz5AETVo8A7X8+/XJ872PAT47A7ZhWWxg/dN/vgtbpqt41t+ehm/r2Qhe0V9tXpSzHYFT
o9Huw3iwiz+s0964tero6hYn0s8Sk7gktxY3eATYarU6TNLd/Otwn7J9krH/ECXz8tayL/qqeTco
cb76uTFbn5s4XC9On7Pd+kPvvBvdHPerPyPLxExw22hK+LJZ+SE0HlnuiDNbGtFy9vK4jt6dD/v3
zhZIOuXPWvSJs7HeJu939fZdWg0fTQ6/vGtrbNb+R62salLplSWsWLHxVWenYr6BBcMrwYEwVhP7
2JEw2cElNOBFHkmL4cvl8LN4KxCuar4vqhmkARBjsUDW4L4Mr2p2HbCsxiZWfJVxQOgLIGK7cWSv
Zaa029PjMJ7j/mnc21bntl8hp3vXsIXJ2s80XhhIvqV3PaBMlcX0yfiR7k3MT7PvcjWaLLZNy4sZ
UxcmbEv0jvW1IyYonJ7pkiyBFUODD21hiUXNjJ3dcPvK/icNqpZV79+av/7vaf255ghaH0QJJihu
+zR87gSw2M4zwoSMkrdVPCVOxJoVdNE/FDfZcRndsh1WuF/2pVp0OnwljjEr09XGtr+wS7jU71Uw
51PrJnC5x7kAnrl+X9ZglIL/WL7ufakyVp8F0VmaPtkhTqjs4ehucEBD53r4uNiOCaO3fdaHllT5
WNCbIJNFtwyjLEgJIFCrIAiECZRYC67jQrDQoahRlMmpRciGgsA4QOxgCeGTf03CKMkANv/7AVmB
mGBDxE1JiYhLrVFTJ/aJvqA5EPFoaCcg4DrgvyDAqDbeL/6tQufpT2wURG2B7GCfIjuxaMFASoHI
KCGeA1EddMlO/83J6JfklfXR/o1SuOpzw7rDqFrtkuKcYABpCpFoYPoWsnxX5+L0KiY5uEIDPa1W
n6b/5Int8mTm+r/v/dUcbE93WR4m8QAXFY/xvSWznLGwyzOiBjPNA4tobwC7Fmyh31jc8qYitXdJ
9kG2ey9NRXNlt0/JDeLx/H5qkC8F+xOEI4JDPoLxHB/H2uRPqAtCEhRFUdjZLgRya5dQLKS0RoXE
xO9EW0Ze3fLIiKpbBXXyeEdeRoxsh2qFA6GB2I6tSecuTiPoi74EWx9tqItzqEhQBBagiIrZH76m
QiGIByBmqAlhcQLkgJhaOLgvNxM06dBNS21hBndEdNbCA3rif9MjPjeFMd4Vp+kgGycowDMPXnXl
wLQ47MfTXrNL3kbFqH4sijxiGiiXS3JCH8hQY8TxrE6WJfiKpKYZr+M1BgbZZn33i8rmZt3MWOJj
Z5BV2IAbUm3M6GDKf/53soS4lpgpIHq+8okNr9ia3C/FCRMZ4vonhE+yCDLkqflc7zbMYfuXSY+M
c+SBsWg50Xz3tapYbxE2vThnHgkwPRAenf3LQzl/vyVoQVw2H00ZtT1m/9g0sb6td6Nnb9X6g2uS
FomKXKFHHVAgSLiE5gFJX1RNuZRZXFXljofalY6NZq+aswU0pwDyDhACFi4EVRNXpR9QucYCV0GM
2tnsO/wNnRveaWbEVVvJwEbCykhf9ez06oDyrV4+e6g+cr8Oq+xqiEXv9ZiLrt6xwYGXlofpdfWA
5AIbVh7wWK3qPrvDebrpHsLAa4eX2zZUeKjJAEgjjCEEYuMMXvLEI1CDi7EmU2eJ1gwomQa1owlX
glb90A5lhBkb0dzMhBEC4XX7gGoTqDUMjdOgoIaqzQssgRioJn6EgcqADAsX3y3gjIMhyPhtkVBi
3qZOdDvUo760obOaUtp2PIhfaPDZgKdcg5zysH1AYE4TJSm6PmoWRFT3Wte1/40z/GraQZYhSQpJ
UNJ0/My1cXuYZwSsG+BfPZ6u+38mhxmOzdVwMVzhoF4lxGwZrLLzZ+MQl7rszi4e8qR//E9aW8bZ
RX36o16Xe6zAe/mXRYPWvTpusrtidBx+yXb1ZoZSvj+9zVbHE8aXw932DbkbFrdsQJzjSVPE8z+S
4XL8itTl7ELEh2jxNj31sndR3my/LurFnEgOObsUWGMO/+gds/Nr/G6HKblw5yRx/0XfClL/3uTj
I2Z/o/X5hfeyrno5I2xzfuFdbQ796L4+mdc/RldTliSXfjfr0+BdNmBvMFpXH/Bv+VFvCYHSW23e
N2uLjjcjUN0Zk64q6c1uqjTav9BL9ZmFiUzwV3KCZutzgav6CrA+7u7SrOndYEdR3CSz84+iojhv
WObklrmirnsP6ZFNgDifVQ9ZiXPfoTKT1mm1vkuXhOdb9In4Fx9P0X2TDGMSkqT/5OwkEDSQr5Mt
2CxgvVTdV8SYeXHYYrM7xOYqPsLARggE25iNx3KQj8l0QooTbGFJ8TseYlOyshdYlC/yfIQ11pT8
M73ebHzfnA4ftyPSUXfx6a7+fMKULAdvvopRGpf0yV7c09kiUjmMDUoXbM1aORFvbI74+Li+mnNY
HneKAwIpxxv+SskrEdTsEsr7ZfYKjgQ7at1yzOtfLMo4RCd/GpcqbKOTEnFQ19c6I+UCLDOJ3UGa
pm3VhYoafRZLMFPd83zrxR1JKEC5XQUgWEdQFcT6OrKpXEPZ7HoZqMiDHBQB26mGDyTttc05pF66
nira57jjSdiKoWW9Lt0CN/U9P/I6sAtu0slbYQJ61RleiItZggzCl5Epiges87ACdFgfp9PT6Qyo
KQAIk+ZUH4zn2dzBQ3R+UU1ThbbCV2YGMNynEVR5Pofy9npHAsvKMo/X5M9so9nSNufhze3VGB9Y
8TUeQtaudYtlcK6pqqscHVzCnakzQP8a6hR9sX0LXsw2gPbLT9wOJUrg4u8CsZCNYGLDQDPjP+FT
8Ces3vi31CnSs7nKBp2f5dXin+RvFcELWrIW3lVvDCLq54kg1nkMwiwirg5HdcH65EQPou8B1JFF
bkIRSqcNRmTsaW4Ja8nWiiiDqyDmI2X1iGWie/lYum4DxT6Lk4H+L75OSxVeGD4dV+1j+TesNpPK
3Uy6tZtEAC6C1H/ZPWGTwVdurXGPKwxM4y0VN7OvTcBS0iKH2YqCx7fSAs14uLr2lIaRJA7zzX/G
0epRH02fx0jGD3tHTE8f9ZJAJwMrjT1dX7t5F94zIKPd7fyzvbg/HGjJm9p30oKBqCHh7YUEiBCk
+3QDkBEC5GiDd5j9AtVVZta0YHwKPRBopMiTCfNKfNCoedmMfJeNoC8FsWAG+9v9Z6uCGtQSndfE
MbLMVpiW3BWz9FEbSHoXG9L+GiaE8VeNbpr/2qDT8O2gOiKovroe/e9WkUMR/8k11F8EdCf7wqJJ
YDcIU+nkTh5KBzY3pFgIXdBb2YuZfPh3lXu2dxMVvcAe0H6Uv2pMFn3V73omSZVGK24aArQn80Io
9mf9yXZxz7PCY3gAuGdAP36ypBn2vkHD5dtdIRSc2iRlGBm4zJ5JEBrUywZi5BJHq/RVqYRC+5Dd
H8lbBCcsFz3pqMJe6AWwZ2T9yLeEI9g7mMGKzH6DlRlN6+FCeEZAeD7SKNDyy0vu1eLxkipR0mrC
hu7ANBocqnERWRc1mvOn6mbYWCt6dgpnSsTkBA+zoe2ic8Ct7NoR7SbszHRD8e7Fct7upFdR/weL
nMWJPPGM3QO56a+b4Wa1QlBylIhlnbw6jQc31frV6UDW0vOM9GadDr86vDBHaF5AK2agbX5QdBG9
6bSMc9pgVNShc23Ch5YZ01kP96I3Cr1xoTglfwfVJH93ftTf9ul/V9E9GwZbJHSalJhPPdsX6cR7
/bp0D8sPVagFrkcD7XF4FbBr0c4OSOO9KV4NhKd1Hwf+WtgeOP+bjSNej4NS3lt/Jaf8082bbHZH
GWf6HK6VuuhAix12tNXsffhcl0vWpW5jBTydF569o1uyhC/CB8ILYXJ6nfTW72zvxAz4qmTxqaqH
luSF7gha1zDLDkWht3SOa/j29+qCpSMKzm4fSFewb5rdTif78733/hoUSfbWYtfZZ/D8CXRZN/Hn
0Gjrs3z+Zp3iLa4PfVp7D59vBTkVtWnS5ZRJl+Q47MLSov6vw6qNCiQC4EZfCNr7+coPRIpo60yv
mOD1Y50KfSH1mhEnH67tjpKPXI2htkc+mOiCDvVL5i22amOit9xsFGuq59wiWfuMr0Igs5pH1OJ5
PKx9pJE9beoMyKFTQYwbugF0zctmw3skd2cl/HVC9M56P15eB4X6M/QfVKfSats2JFdYugK5A5Zn
8xYtuTcBTwLngKiBUHdo7/JVbUdN3gbdVE/D1oT3FxgQKspelhK64XtxoR0ucqh3UFN8Q2A1esxB
v4DdkL6yqLX/TF9N/5l/KTP5N4Q8f934br+pUxQ1o29q1B6nEItauquRAO0/6LTBNEg5f53+MvCA
gOuq6hv0Q+2EFkBUgcqQMZCDBsH/T4wzwWJer91A3GbV4yfXgjILItsAVRWICaL3Cqj2z9/0H4V/
6vd7HL/SE46iiLAPaX8cp8nzqA/5bh014z6xw2MizqZlM7xJR6fj3WJWJ25lWIYa1YGgHcTku/Fa
tPUxWhrjaXpfLsEeQu3xYUv4BtLwbYhBQkbqiugyFgfLPPx7vfUXDHZvkyVavtHhc7IfvvFmMK/t
Is9cnmuLK8aaBpcGHTAIjiDIjiYiIoUfw4LO1xOdAIn0yFVkHaZ+LXN8cYTgoUVSfpNbSBrJHUFC
kJyQwGYZNUgE/AWeUhhRoFUsayhRDr0LalgECPGHwUEhBEmyE4aIxgIkBiJ4cXfhfw+8riNwykQR
kIhwEEoCvKY4Cv/XRBJnRh8ZWQ7wq8yemlAfFrPhdrocsyAdD454JmY7LECxYMy+pjERGN0d+6dK
A9y28zOGjUlsyQTm0/Pr6WFaPkRNz7QrzY7gwOyokXm8+pLOk8ap7dKKZ+mM5+89EECeoC5uLC0s
JFiTtnYweuj1ybR5wlZ7NHpj1qRNb0xaTzizhTuaT18WKUoUc8vEYGk2GWxm+WTVT29sf63a9L4U
B0y48x6KykX2MitIZZ6S3rM6n3/0ynRyinY36+Vmkh7L+5z8tRnzMDpujAkVBbLKxy8zHOqixfCh
WqKzZkOOnMQP+Qk9dmIewtiE70d/z+v9mzP70inpQNMe5GZuNhH5X+Pqg+mwTe6yTb2MOExNdfjo
OwqYcSgf7FDeouHztx7FzI2b5DC5ioetUQG1gzAYmJOAKtS6inU2y0WNE6pJ3SDYKhnwNGGZ2v+E
sJdi0oSzAKtzd6qxkdOt86nDqSCIO7gHvSYmPW4FSv80j9MPcJsxOdwoVLh6ZqqSoCRR14C0Sgd1
0OWWQ0pRw+WEXfyz5QUIb2FVMcBDtcM6BYQ/wNKxm8mTmzr6CO+GO0NaI96XADbku+UASDInAKVr
wpm4oDK6GV7csiqr23RQ3VQnOK22nonAelfe7rPb0dmTbstYcIhKsdOtcBmcw5MGd/p54zpkkaK4
fbi64MtPeqUFCZyGq7YMZabW3A0/CZMCTIZTuE2y8WkftkKRjoALgd1QLshkvN7Wk8W8j6jMZc7h
LnjlYg61sbx+EgtsJBzq1/6JfA1sanqWQAXpXq2w0ziBc0j3AJvVJb2xLfa65BMtm9Wy3NeLcFRa
tOeJtfIuLWv1nWH6y+LdF8HhK83m9712j7nj0N2yna9Ca5el8PWHuhgW0igX2DvQZ7mG+jiUiDW3
gokkl3ZvmSvp6RMf6/rQ1E2JuDTw2SFxgMFBDFYXDQVtkcd/F6wpLCIbT3cJnN9sD3fyzphYY5lx
ulUQt2+PN2VxEbI1S0gWUUfUBc0VDO7TJxOJrsS59js8leLsizsJeTf0cMo6Ee2ygrOuYJ/CT5B/
zsepx8y/2kyhD3SAt/+431jQETCKfj9JPYsrPGLHczQgYMgAD8rRYBQ9n6SS3TaeDntwkJPl3znG
45s4m1ddrpX24rb/pT9cEUAGhXtyqnAMGJD3bBsxhLMNmVoOWfEJBwtZ4pPl5he3WVSIvI8fwxL7
/n52f4iWaHQwR6wJRkN+c2uiPEY/OjuiSyu89mL7MMQl+7J3DlOBcYi1gIipCAY+aOlrOek2zl0n
xijDQNt2zC8DzHmLjcCgkIKV+LCx8XDFVjRCWghP4a/Ns4OJMAyJZweESQkkICjK4JRDOEQIHlYY
kMLFlo//mssBikwMSsi19OGdOC0a8cmEMj5RgLKX+z21/GzHBr0MTaTBUSXBo/epSBPPYjZlirgm
HieRF0nZVLMJge61qovTQ5OdBx/TOpt7kPtL3XzM7goySb3GTmc4esTS/a6Kq7+z7fA1TjNfzfId
s2nF6lhhokbcEMtAb3zSJIV6SEQrAkQU8eFzluMGUg0y9J3z0022bj6Xh96X3mL80oKvmB3gIZt+
sZ2uy/OZQ+sD6dh9Tm2JqPMd8wUo02sgpjBPQVuiJE2tb5uBbTJwtHMrk9I3zrgabuFUREaUC/T1
qhiuqh01K/ycvGGZcjTWT4EU0+CGuG08krc9ktg2eAnRGpUEu6gm2sTQVk9HvFCu0ewVtLjb0CgU
zgUmQSD6v3X/xeR6RoQqjZ6Jy8bFiM0vJjFmE2nuMjOvZpkLhLB1wFVBshXiWaeDE00bHVf7XtaK
67SqcmaCd+fyLkE0xMnc7c3RUXANuT15fRo+SKsEhCkGf8roGxMrtE89GyN+aBzYgHBuCXLNroUL
IlqB/H4Q/MwyB9GoT0idhJEwHCbPgriV8eiwO5zHDIJ0mi0/Ffuq7P9ZHvLlWku/cJ1N0Rz1bpPm
5Piqj2/qHv5N2TpCaRCXhIkY7Tcvm/m8zxdZ7sbGT9lNTOsVjlJGwZcHeUNRUkIC6en4n2hG5oB8
tS7u82ixu2O/9tvikG1v19mYUDZTfJ4WeGZZ2MtmwAZmsV4RDJ5hUZwOn3u9czM5Lg7Le+9DUZx3
uNjim9DQDTS2Nclpt/P8Pl+wHVoPx7NXWLbWrw5HmH46Xx9exmuMreKIvc9sy2bwdld9SBN5aV46
DO9hUGmsgUD04JCvGLYQIMfV9g8XGYa6D/x6VF7z98DlJeeGLT5zAbf7u/0wH43NiJUHYu/mhoNs
Hb6LGpFwzXeRUvzWPNoho9VuHSw/2YBj74iJrZWyOaMzwCRl62Fl/LXG5gAMwsoQCrjKywlSCsJh
zgT86ByoVoS0p4R2exE6q6U20Pb5aheMTTbH5rVAyqnj3sQW6fkap9pO2KeZqjp+ZI3Cg8I6QY8X
pCqIvb6/9unL5tgu+imA0dhL+YZY9r3qwZ/lNwaf5K7/6f/iks2rNKqDNsS4QpPUaJ2TwPTna3s3
3ADCPYL6++yUTQ7aqL9EP+iUxxLQDXyR8BDq+UUKuKgPSYHdFxgzix4mD0rty4EhQ3PYhN4tHUxc
LvDg44M+3azlVHLAIVm9GI54TZcKrmUASjjlkBgAB6VEfFQwSAOdwQ3cEbZpvLXTajBhJst7yimB
D4IEBrmd3yzriRnZ6bYAQXRYgpl2K0Sixc9VTIaHe3PUO3hJGwlPGTXsXZq3u9fn9R3b0bUvs/hI
4eAiOFAvLUQLDb2xlhv2iGqM7IMxKip9Lmn+0JuCq1cglOjgZWtCPP1f0s6uyU1kScP/Ze8VgQRI
cLE3/eXpD4/tHvd47BtFj71GAklIQi0k/fp93kxAatnH58xuBF2dQFEgeCsrMysrc5dvyIvS94Hl
BxMQF6itRD6HalFrquyINUSiuXzxeyRjqRISWt4ZM8h6Jb8Pw5Qirft3mI7+Hi52z90TQFgoDiL0
ZIvFcfrLf4DflAdV7sNsX/9dR4MLxWGIokTxaKhFSS0vVRF3bvah2PSb429BiTdNjYrnx/o4oBjl
X5o6TjAaaq6HVJdK4xtXN+FlNu19bhXKQU44CsRizrkVtrPFjghUMVrYBEczJkqv0Gam8uJNmE/a
WXqTF92hkqHydGAU8zK11cfaRvvwkRQWx2lKyxYAqQy5/IMneIkq5gxnS3I/dnyjPc14sfbC7+XN
cIVW7Cr7I2R3DNo3Gl3gSMuOuIZzHriG1rWauscV/ExKnq0rIU5pLl6UlwtyHUL5zf1Z2f1PJIAf
zb94ifb7gzhIR4Ph6AcJYHKol9FkzCqaXDlMkxA5ME540F65t7wqi9c1yjVBq6oVQ22RovFMKmaW
5sQhX2xH6WUXpbe7RqOK4kiXZfZJ8agUVzVbaVUYEaFooC4TMqpHj/ULSREilmxs07frDeuLft4U
79RlXwg2mDEbvBOastvgoE5DvNKZMCK8yA6mx4CTMtXNUGo2GS/hFxAeJQ0CfuhssyMwAh8ZivFP
TtGXnMU0LJRZ4tO+BU23EW/x7qW+dTJjyC4bwKAzOfPUyqjjtK/3DHWVY4gOFy/pDYYkTYuBIRBy
Cnrhp1W0gVCPMBSLf7M+4gw8ySAdhYRMDFG3B8RH6Z+FQlrMD2WWrbPiAT4WEBOjIvPpywKn4V0Y
WuyzkxoZWtIAYQ9J8xtrHf4qdzjOBbseq7oH2bdwwFqJ3tAjA51cheUfF5I7u1J+xabucrVciYsZ
jhRTzK/z8kFt2HL7dPBpGwZvft4UnbEbxSEYd4O6uG7GZmL6ARd2KLtNaBhoiG/07A4mx1EGjLw2
TDkWVJK5F+aNl4KmHUAJJUYzzmgcAxYcAglsTlDiOrsdXS3jGz8ObvBY3PzFfzDSLbOBds6ruU1X
PBpVo9Up3I7njMV5zmJ/x9J9eI+B5hQreDw5ejjovObXSsZPUBKRS4VMYkTMI4zdGUrCXnwYzovN
9KHOopc35WAQvsnqVKkbmBsw/barUY4XX5MZgSHkpDlD4DeUKMZK1CdgAz6tj6O6sc0c21WUBMLW
/aYr5Sclp7GKlEvmyTlUILpw8UaNZBXj5BLFBK6kuK6L2fDh0IN7vX6KJuoC78LR4lCBxzhSOpSw
K2SY2CiUcFuX0ACHy2kQi8nF5PDQMg2FRwERlEaIb/DVk2cKwKHDsqz6HqVMv4gn68U9QDK8IBI4
b/GR2EsHRrq63CbKCea8BJDod8ISHAzOMzRGurIJgTeSuMRWObjZoFlF3PvmOJAXHNQ/x0LSZ0lC
wiQS4RPPFc5qsdxUw8n0gRgkOAtPg81VFQXVXZhmG1c5uxrJYPeUjHdoQiuGnGTLoFDuiOsRrUFC
lREZMRxMUkKMeRDXxU8uJCCabHXlHOWIOZisBwRI8HXSwo4UCAFhDX9oRK4yTIYw2jCSgISu7IYa
CBIQE2WtHXh0oCLjqgOFwxCOFeiOozgBHxExZHEXnpDufoka03GVjgA40OIw9VtzcRNGTPAFHofF
b8tPOnAa8BcB0pkHpWW+4D9Y4DBgofTzHeGn2HWC0uQ2/gMbk90hj3Ie65oJy4eZg7NwjYa3tFKN
+Tz4aMRJcZt2ZPJdjUN2HGCZhGPFryF2ZtjToASXIQIsYYLDYZyesZtDvu1P4iSB3azn0fdsGBD2
F792hFvCZr4pqrD8cz2frTw2Z1eZYNN3dRxc9rPB5XIzutmGl7NyQ0iX0ZaMoKPD9yQ9PFtjUQlf
IjpNTojoOri2VoMBs5m9OCKPzzAjQk/5fnCYwYh2X8VZjo/0r+4SzZkjDxCEuVEVsFALu2I0G3wv
A1bV6H71vCDoTQ9RnijoijwgnyTyEH3HEHKTxfvv5WbxporXBKXSlLyFROdxslq+QERcLxeE8R4z
DUl+od6YkXc1CmFWZ4/X2gCCz0F+B9fjcyXPfDB6AXJxHF5sRtfqGLycJaGC9m+9VwjnBI/hAglk
X06Zpqf79b5A2W2A32kIMzSyR5+gVPstOlzg5SnUtRZfacxpqkFzKcehnaBk892me7Fr8/4cd9Xb
LQVumIRDu22S/gXtvUwH8RNV90NfNpVZND3wh2FeR1pLe9NL2bUwKnLz9NOU6q0nJRKkTWX5/TTv
5915/alfNi639GzUVH1hrZry05QFqgunoJAzqQBN13ZVXbZNdnxoOLVu+tDgVcUQRn/T1dmFoITu
vV2OGoZBR1eDrcbLLhu7Uuxokx2XQ7x0nuBjTeO+5jwB/zcXZb3kMhbUt+YBb9FLv5OXVouCDSMp
JUoiyGtURamDzmqcoZyWgIXdbdr7TH2XZSgBCifIVoN957qM1NY/ZzNp2h+QnicNBqP4bP5gO617
/TwawGbGh/EVHhH4aC9J30Qw3v7zeok9cVtiHVH/P6tbpwOiTg+JxZmgcvlFY+YFXkbT24BcKlf/
6uoqIedOhe0/zL5oRUVWZZ+kaSZLRimyjAXR+FtUEbgO5aqixWiuAAnkeFbKuWrPYnBWEet/soSR
wBpCXJDlYLhmmiIfNrHtux9Gj+sVN2lfAQq6Pk2Po5Mj+XjXa5JCuVLmnVOswM+rX+7Mvui9ktI3
76eSpV1PPm3dLw0Gd5giWnMf9TtBaz99O6++sUvX1nEcjGzdh4+e4f1u1cyHacy0ThswHdl1Io42
JqDWMbkJ6ttNN9P/STZqFpmmh52YbQDraRc5RXD1WTNoNCODzkM6V1/yEdf7C5juCFtLT2eVQaZr
EoLNL+kaBvVOO0EZXvaX9/ynPSmK3jNcCYD2DZEOwEM7AU1noOwIPpXTNgD/J/NrZ6vMNAzjUzYg
tVlCrNygL63gZP3pNqjCOhgF84e6JmhbsiVAbdxfx+82i354MxoXPgCfVSun5DRPJnSeYsoip1kv
X19NEJEugowAsmvEvZ9cWQb1hzJIGSHiu3o4+yg5vFiS4oyhstiD3yiKH5TyPF5nD/1qe59UCWvf
wnvlOxv19s+HePLbNB8R92dyZ1HaF8VH67fdb9AtACkw10hkWmSLU/UFNgDppWNVM7OAs010hlOS
jTA+lhyHE1zhHKMaIST5dyOF+DvLWxktOOqlxgRzkPCxH286NAWq2WHNdjVLJZ2vn2LXIdsB13k5
u6eQ7Jg10IKG8YIpLwWxNmjDdmpJQwCP0NXiChqAhbjPcKjDloI2DIP+TZK8KLQoIoQqEbDGNQve
Jvu/5srnumY46A+SIcH5gjBMyDB85gNACL2X5WpRJfdR+jIcsSo+36XERqrm4cV6VrM6Xt/1WCtL
Z/kfUTnM30b9EfnV+qw2LqcoqMkLU1tROa/e/+yyikwySU7kEeIOXizT4R/VlvUcM2YwloPvdZ/b
kAhNQtsO60HxMVNi4T4ZI/pMtC/g2xjAyDDA7C8e9bbqIZBFQ6GVEdk26Z/VYfRNgUTrPd5p/Jea
rzTDxYK1hPlykd1s1+lvSoe0nU9HVz2khN6q+LgYoNqOqXL2I3FaLufMAr1eowcrdh7uZbcLoRDU
wBcKTEOMJtez9yDcxSpKzeBw3Ov49S7pcYRdymZpk1+vfcW7Y+NigsuLnSexFj/JV4v+0Lpn2X+f
LKaKOtXstnzkYiZqWjmxbY2meEK9ZBpgh75D6Z3Ld0Wb/uQ969i5TANv5Cn6T50juZsVBl6rfiEB
UM11EzDs8KBecs4qtLVUsbUVqkbrxgXdSnq9/uUSZ8N2RHJCXkvUUf/27bNf7fdWafX9ZERmWAwH
Xp++zVEvZVDy5dl+yGsgFbL7Kn+wswV+HZv/TEq2zBcHdLyAzg/tG7zAVMDmtZg0yDF2OU8J7e7e
pjMKphz0rQxZRGc2K2+QgORaEQFHoZQbkVZmIzBylrUb+x159oLdVU6CSwv6Tm6Fk7lyuAq3co7T
lT6kNawnf7MOp7e9UqGpiD0Cu+E0S0nkX+kVYUsQrlLIo3gSHPKLPkYTP/FrPnQ++sGHCDmcDtJ0
EI1Ica78wiejX1j3R0W4T+P7KBiHpJ0p+1fT/LC/zAg1c9mLUcDUR8+qZdkS39FgSVDWF+C+2fw1
X1XxRb9M3v/kkiJZ/VXEg6dhndwMNtWt4nlgFrkLBoR7UGpZri8P+cfxcHGvJvJw/zwqI/do6Z6P
3uoz3BAuhtFlIZi8hN9YV+7YgPdg78Rdqf5HDXUVwffYm617gGKHs2MZWrCkuyrBAvUd0qd4Zoij
iqxewtHrKTGOOHgZwVxOUmc1sEL4CitwwhEvJR9xDSjTIfeb40w3mIEdoenEJOZQOSstSqVPDAEf
iH+EFeznI+wVKbMwo1EY4IzxGiuHQV0vVtPV6rHE2v62WpbBVRD0lu+iGseTMFrOHoWVY7Ugi+8V
m7RcTr4Uso9Ndx/KIn8X1ISBl9lzFz+WIWFqX7ZPdR4/yDQQRfOv1QYNgPyVtbJ8bOJbhduQTWBB
fpD1gBViivDf+hwdb9caBX5wDOCrA5CuFG4YAu2JDEKc5JhKVueKadvsNwRsHZxAyKjubN78tm12
G3BIVnI9ug1KigAkNs0UnbBhYo/jBO4nu2jBnKZpw0yrjv5up6s7uPD1HTcQHET65i7p7/lYmrBE
qLakFu0Wa6zz7fyogGUTpQAOmpJGvIRg6/hlx8xwsQRlBXm4iRKF4OTrjCzIlRa3IZubMGSW516Z
vuWbNPzqhHDpiCRJ8L5/jjeCoWOSH0Tkrumf8abejtQWS2D2GEX98bsiUs7hdI+b/oLAxaN8EHp6
hq5avV1GF+US2322231ItsQVIFbQHTk8i5tk3htemd/kAcefi0XObxFajzcpSlJXLPvXePlfVGN5
+xzia1nq1ZjWwdZ7JCTai3vr+96kxrJF/KvN7GuxH32LDkwrT7Yf7A6jJLoPybQ02jALgDu9nOF7
MxfVj/cz+yvdFNxJ6AGe8PeuPAVsebgsdd6PAUdobS9MVcLQKoVPRWA58aiTNguk2ajwJSQCRjth
BIqRASibeSIEG3E3E0fAmjhjV5otF37oUOaUAG32f0roYxYF0r7kwcqy0rZr9r0Kfm1qEnsOAder
12jtcArBxto0eXdSt1Vp2aMVDvjhjmCXjUsovaNQFjNC/LZhWkA1yW1/1+itZNuM5YATDspxJ85K
8VHTRDuGCuE0HwVGevhC4b0BwiGvz3oMA02L/4l2eqYniOemA9IKpsMBGQFGafCa5+YFqsOm2pKa
cVDP3pNPLoY99SbXTIkczDJ8rBHkrK+fZp+yHnAj3HW1YvmJLC7yx0rJz1IyuzBJv0URkxPZsKeR
e/dczUl4uVBgpw0dPGc97tqH3mPDJQMSOHKlMvgSjMwBCzR2mwPNS39zvCV/cxVDG9Bkx0dtrnHC
8cmuYxND8vpWuDTp+whTyzKI/VO5QoTc1gAqmB5FZmZfzV7ipbimY7Ur5WBJtEU4pFRTOLHNdXvJ
II33CxuQAkJssMppdWWWRCDDAcTGjPd1wlCdm/qIfYyIK4y1Gihw8QW6gtZtj+zcJutpCssUTF4J
7+rXLPNncAljMBGS3i1Nh2fGjMNqn++Dar37WKyJ1JaMcH/IUvLzLOJmCvNYI5jhFjybfEmq4Llc
YbEoMtYZJS8Y4ZUSbr0guuWhySx3vEoCqVac6Mp6QBCQAQAj1FVEKnZjiGSUjeqQcFrhvTUzrW8Y
OsjVAU9cOg983RoIMFZoBe8EpNkh8MF/hDPNU3HQ0aXM2j1lsgQnXnYE6BBt1jY58IIBKyE6owb4
YMPNg+A2RgKQ6jOk/W8L511eKkVuhxo5ibUMyrmQMyWxI88o5Vix0dsRYgrH67i0kuYa/yFBw6U6
t1BAH/1pvCdR8lZgL/9XvER9nMuDFOtwnJwNsTksPF1OprPHco5XKxaw6j1S2ssbPDh6JoAfa2QR
1qt5jpViQyKApCbEEHNU99GAGNRLJjm39ay4sdA+ptV3Les6TRtp1RsxKu6qYfyYTHdPUTWO4AxE
qmxa0dpKy1VzYDncaEUYtaj3edu/GOeW/PL4JGK8HukdlnTMjXvKUIAMWODIWaK1xtDVqMiGEMcG
pXMXsABg2Bi3BBFNnhDty5QE8NEcAjCvDV7golUZqGVag9BkW/Y/SSzfOJ04ZhdhVfHX8+HtdYhj
H96AkSPJCXRQMAbfgc9QdgyH3XVfIXlNU7DRDl8u9+s2A9jpkAemqNjhC4KzvgvKtsTt582m4QXb
P+dPEQnN+nhyp6N4eGb2ImcyYtZoXj4GoyGRjA5bcnr00uQm34Wx4e1YoxwT+2pS/6WISIpJrzAg
eG4TF5IU69WEVYysT0gW+HbtyIU6xUZHVu6cmUelV14Qz0RhIHqr2mJTHpt1iYuSUejId4zjUDjT
cZYCezHJy/dkSQJM7PggpUeSaGN6JATo0a7jxgn3fb3IlvKq6LbORqqLDBRmUJV5ZICbabvknY/v
6DCOw94r8YfhyoQgoOAoMTYD2Q1X7lQBADjCMOS4GLEAqvv2Phz5riOJSg03ajVNIcMtFO1ScfDB
8MX7AzG/xsaZj7+JOkj7AdmPgnQY9s/Uy1FR7tPDPCLezjrcH0jCvZ/IJFKt3QJ/cj4dsgZmPpxd
B/u+ogjXs8/Zktwu5XqcYErth29wli9vq0F+eL/Nq+XvwTRn5XqOCVK86diSTetkYGs3+6isdMpw
Vg2J25ZM4nsNcTpY9VBT4/g6WLNOBtf7Mqs/BC9SLgghlLAc4YIgc3flhrVWMwZCnC6VF75MWIyt
VeTF8EHm0nrPYgDc5aPE7apVxrleYh5WCfnGFSK+wKrrykPvzzrH5o8isZ1jpdUCLeWv6q2A9Jik
mNWORUCsBnoZ/ymtWSnutoToEQfYbkg+j5OxFnat+aJaJCv/GmKqgrD8Ol+S5q7C/LRA9f7J6zjx
Q+db0wnoFr7RORo3NO8p9IVzU6fti7uS/M3W6XIN1ahvuWG9NbnPo6D4cSbv6ImwG0o2sWx2CfzW
++R34YjH3uq6nhOy5zQ5Qnzk5zBbQ3fxWZ2ZU2q57anM2Oo1RQ+1ZBuzGltfVD0YPu2ErnJ5s2iu
5Thn6ftmQ7LOTiXmOG+r3QdvXlfT9mcDhPGFn+VMsXtgiTLG0KSngF+wWNvvTt/v+IN4ghmOm5/Q
shm3Pfj9aMjdtfwJOcjWspegwMuXWXpYCG252NRJ2LJoyC+fF+d3oWRTLG89XTsK+m28XWNYJw5g
8hKE9zi/osS0wa10t5PlSz8KzwxoMCdK2WNBqhtS4SscFStqp26c9l0YEq/WLL+UsC0vhfOTITHZ
3qxWFpq+jdjtHtK0wQasKWmJgJkMdeJxuVaQO+/D8nHK9aBdXKdsc0dvE8QY1FV+ISoDpdQH00g7
fgzB5twY9ZOnlGhDva5Gx6wh3Nj8So3gF3E7Avx07knGk/1h/WBOShR/VbB5jDd6/sbTlh8oLzka
8Qv4yRBsTthkKmSOZ2q3yJYnG/9BXtfTJ4T2jfvwnC58+D39a5kg6wd4KP9SXuoZ22FER1prEgTP
wdt0RYieD/3rkeRHLSgJon48COMQF77gPFRIvnwpJ3EaLx6DfpHfFuMVs1OzPTm90nzvc05dDXnx
aKGkbJSKxZAN4a644BUrBV0gnkIxBiczVj70d8+yJ5gyE++f82lp6fiON1NTsCxeKyUb/UzCqXOx
hvO1agyMyjmjd0ZnWl6iwEjCsNWIHOnE09tkLzZAn/QSQr2RQG4pITJNlvC+76yjcb3xZfguVQBU
V3gdt67tVtVvLBBG5WUahCP7+c1Aa0vbyQ8JEKbQeukQWzwtpnN1L4Gr/ZyOL75lvlUH+vUX7cvO
Uc72Wbm4/fbf/zVEOCD+eJyMAnI5SFU5ExzJWT8eZofx4jHaJPVTmSsF2npbfGeA3q4YVDdjMp0F
hz1h0AfzcHNdJcvlxzUd1SfIu8uDKQmti2q1JWkGEkOI8eVNstwc3iebfISBcBuy0meF3beOF38X
++XkTRCtiREbDeaLy2pdZDfBsC4ut8sJs7ajhCmMNZGoL1n5l95ku354VSNT3K+rwq0zx+c29Slg
boyQTMUe1Rt1qMD/jqnTu+BQvie6zE2lJQtF9Ma8/omtkWXTd73x5rIX4KATEiZQIWcS0tQmGRkl
RvwfYOIhWIeWr237/9Nf73AsSFmom7/LDmTBXeyeSlhCsEjeBRtmMvYMI5qfSzFDYyCTWqaUO/Le
k++pOTTUc8QbVo8oaIjW69QBmbXJzVJvZ181z1tOwQsJG+pVjkmbQCAEBZFcKfOnNH5FvIsKrbeK
xgjwJPeoENznzKMRtS1bE3Qw2D/XEY7OmeJgYjYYEl17zHx2b/pRZv+ol/6ZDCS0ENl9Mrwd1S9/
6ceH0fZDWu1uJy/zP8IXhJyALiohRkn5ig2WF37Cmjm1+kAO8BoVf11H970Npi2yAsckNOiH5ccK
g4SsYjJq7VZEEl4nROPFKYNFweWYWN28HwWWJQkITmjkC+yPL5fp4GFXox2QZViRgCx0Rcxypmry
TrFSFpPsi7SN0WjxXpY3SVXHL687wQRgdPM/XxBSX89POGOAGXCeWi4CQbjzkjMJSlc6KJ1QLM1O
ZdWAbRErgqXl3zi66YottPPN0GIc0mcbTcWEtU5kcsOJOA7otxXRx3a4sJ0lQwZxltQ0drTBfXVx
Ifgimw0coB1qGuavYb1ZAHJQ9kpt7djmw5a4STuGiJu08fXgKex2Je1CV9gVeU3dnKBo099sGaOT
zmXbhTXssfHTvGx+Zqv3+3uyV8IZPobFP+Bz0JTriQSBsRvwxfggvtGUfxAO0gK7/hq7YJXFBMnW
uDgvThFr9bFauRHLgr+zTrjSB2NC55jVnUkfmdnh2zJCaTbRPHFg6DyqCXle4plvHjbVZzXhDjgm
0JnwyV14drYObRDd79BTd4/vljU3onVCdDcI6dFrEua9wh5MxccpUGOvU7/R9GKOn/zYVzSP7aca
Q8rJb+EUv0+/i8lVDVrt6pNXxjdOsFnkEf4jnFQs5GMEcxnLghjIVsdmIUS8kcZKR202hUHiLjIN
m2BsVduC81xC2WRf8Ov9wjaXPHdjY/B051UfNSnZXgU/YQriD3qBbmkP1LXNpRzxRinZ9fJEm+cA
4pU8ptCgUAQWMD0eupsMbKKA2hF3pvAnxZ5A004/pObkZz9NyfKsL/MdwQZomV8SVp1vQavsdaVu
8loJEVZN6KDU/ZtwY1aP2n53SmnR4h1CjUGi4U4nU6Vc7o1YNiCbNKUFfh8n9NWTdP5ev7ad03TC
3zdvxAl/9/7SeEcQ9t5cmNaUuoQXm0XvRBjJL60s2kkuEDAUMe5effldfOlEVuVME2YZHqSwiqYE
uLJBs/3BzYSociQTYzLIbG8du/P22aUJysYIo5AzHfN7LTs1k0ncB652IGczOgk34nc162Ps1tHq
el9otQx3by183qKt3aS26xtcSSVoSrt9I50jt8Nl/SxvB9pLVZNVWm2VD3oN7IgN00PQXnCA9Vb8
AlW0K0lU3FxIRb9i89R/cfXKtRB+v7dDqeHXmSpsHB7qVn+fYPKR0RkVJZ77+O9DwJ+8pD6Mit3T
Tbxn8HYeVtfzVSm7Jc/FjXh+vXfN27FHac4RkEc3AX8OWhS3NyceBqZW+/QfaG+Ed0U4oulv9rv8
vTRn6TRaNN51XTw7gKD1vNZsRx/iNPil9M1pLoNrAOGOdzjj4D4Q/pFQt9qX230jHrC7uX4mQyiR
YHkq11sp/RdjVznA31wYt/HYil+L5T9RtPrI5SzLHbIcux+fzU6uCVrzMg5XxWOQz6d3SU9JBVbL
2cM6Y+JJUtCxRqaUyMGBeBrZS/0hmWGAQlRGbmNevtxM3uFZsia8lytVx8s0qVmNWWA1DZ6jWgY5
pFPSzskIp+ujZP+9ikbfrAnkP4Wl+UkroJev3QGsHdb59iCrweBXwbENTaGw5ux3QJO0oNgzJiBY
4QO9j3Noa7BOGxZhemzOKhsDDTMFn53b+VjnbO44FSDmZihxbp3V0TWH2ECHY0cYS/4GKew61/Py
mtiky98Xibowp6gGQfkqSi9wQf5dNjNOAk/L4cAPu44iSjbekO/CeiB+jZYzXzPT4ZIoIognicpi
FLnXc9lhlu+XZTkncnY/ml0nO0KkVFOmG4PZbnN1KJj1EWSO1Ypo92TLmvbh5tMwjvNLr172s4ve
fv/pVeihrnH1b3lZo3LcBdXyfZbi3Duc3Y7H5M1I66dsLl9WAmARSDjohe+SBQnaEPL/dWtABA7h
mIF2FDl02HWmBAE6ONiBBhrW5AByoTMj3IbGWQOLA2dfXO8HGnwNPvxnk+WNwVA1bUTugkiwywZ6
RHxuRkoHD+WJlOOgMQ4k5JywH9/1EmblsPHSbTvwnmawOR0hQInPWB7NaeJCjhnnt05TGp91HP0a
Pj9jNml/OIpZFEfQtPCM2WyHw3pzKEeLx2KLDo9ff/J7Od2OrxbE2zRPoGMNqVzEUzK7voLzSF2q
NimhY1nPjToqJYY1aQFJvJVgJCJakGaSgjoxM12vHD7kPRzNti9NGrzXTTsIpMkDCja+uZcQ2nAj
g19AiWu4KuW5D1wedrHLP7qXYheIXrWv/zD9zL89HME/9lQGaIeEl52oJoWeyCKbeyo21VuiCcLo
bAWIbPbvFml97VZZUyYkv7L5GAQs2Nw7kQEI2qUHL5FfAIo0NQ2SYiOmvdno0+pxfH6NRLj5irKj
ToAHdtVzNv3bQXYhDdvPyO7672aSfoKUwRCbEdnEEjzsIzGiE6fWPB8M4n0YLx+j5BBcV/HsQDBb
1lRud9nEvL6ONTSXXMYsSVrF91gu3mqGGrZdE8hJszkEWfsoK2A0zz9qNYbNUde7p1HIhAyLkQ7B
1tMadrdUgx2TaEcW+w9DcKbhhGMF2kcTOwk+cD60A5CcO5+vtlM6yOenhpdYOkqZBnHibnV89lqA
aA13S0ulcdq5iOUJaA33rcSitT6Ahc3B4SVogAgvJ+s2JjBH4BGUJmqzRMVlKEDCBxXHkMwropO+
BZp27HF0UDpmHCDQ/w9RJcKRirDAfHyseufco0eiI+MewXy5ua0nOCsUEaG2euP+zAP6djVmGSFU
8/GU9avl117VG170R6tnFq8eLmSbqnq7514QfO98HbY/XlmOsSgx06ccGqNs/VEN2MvGiGb2LQJl
WopM2llk2LbI2m1Wo64pRhxg5CUvx0cfMMNBt3n4wV11vXgAKH6e0Ybz1OIIpQ8+0E7AjcAMtGJc
AQMkGEoDjvCCUmeI4pi2du6ngQ8eEIAneba02L4EyNVB84OQOmibfqSMFaayUzL4dCWI4hQoUom7
jMu/AIgTlFRl88GIXTZT5zgg0vUPZ0WgxpEFoBr9w+FkrAlSQHPu5PiyEtHYYpYDMjZenxMwICTm
Xw9Vcps5s1ZHZB4e4VGTxAkZiF8zoMO8yuPlMM7wUVCwmqrWAgpcrJKc1A9RX2HeJpgmC3pubxZ8
15c/XlO8sK66h/UXP75qg//pC1hqozknxCHf4W1DwsTrrqE1ztQH5iR+bEvcCGgAIyRbfrLQU/z2
1+RFs4BQXjorcsC48zNQEU4IkqjAaB66E3QAEwm3BhpoRw27jhHtGu3wOJJHZsOXxtwiqJxOTDgq
OFcNLpSHx8YkSuAARhBJoCWYmGokywoc5chUuokvS2K5SK4XWH5bBdC/Mb9fmBle6su7fuTf/99+
eXNKPv/0YZSSsS4c8pec8ZlRuJ/tR4vl+EMxSt9me1ZXJatscBFtEHmLMUtOLV1u+YKNe0RStYxY
2hcKEFMQ9v6iClgMW7AIME+ntxZvfjCPLpQz7TDpTS1A7Osb7NLk+pCvP0QjgiJGTGXJSWaCNX/L
uidW4WpYkw+DoksE88YbQZPMuJrIH1dRSCQcFTuEowqjf4oLCk8TLZPfcNF/ah8omh++R73wTl4K
WuilmTA9XxWyUFdQLuPrLTMZCjsVROnb/ri+nR1iX8Z2fGTZT0Ad756QFU5Q+gbe4v5V7w/2IL3s
eBhHgJ8l7GxFKkysrmupNAbp+PYS0Du2aQiiubGNw+1gTEXa9/NUUS0T37hXazLmmHNMG3cR3Fni
2UbB8O7g5Wlf8E7hPQImCtFtzNBjHsNi1+h+cEagL9x/xrXo5E76JLTTNa5TnyVJtubVbnZeYqG3
f3ovGuagXIpMFBR/NaMEE/N1dV3ccoCNXuUl/Qy6Y8FOOCPuSjLNcxwlwZ+Y+l2v5bg6qFZvpI0P
rTNtTtBni6ktkaGKM3x6MqrD/I7/VPA6lJr9ppOaFEJdnswfq7HntutnTlv2a3XvU+ag6FPUUofv
RJETkdUtgCeyaTsocAGQ6Ep4BsxCwNHYaksS2afG7mV/nYb7S03G+QVe9ddDyA8ybIT5OQligkEN
MLBEZ95Q20E1n2MuST9E1X5J/D2SLCflIb4fbUh2a6JCV6OODxWxNoNn4yglfj91OP9ahuRQDGLG
zcUKF6KDDMevrwtSdfjtX7q0nLCkizU2ujqKyVcAfybH5mMSyR9Y0Tk29dOaVRByzFwk5F8iN+jr
5ngX6rXu7w3FPm/Ouxi70or0r3UIkjOUJBLc+46CCbMGEdZfEgaCa5dPwD6jincFH3koGwIJpIlL
gY8mUFeQSVeY1Ce0Ttm9VPgxgIleAaqa0vod6xYOJKg2BRkYSShhxxHHPvjSsgJgxFF2RLAYkH/s
IIpM5v3bJzfSOdROS5dBXOTFW1/YZgNCpwS7vpWbi0HerPD7TySSvgIWvRqX4pA8yxHJlmOGpfTc
uy6foMpGxHp5KlYxY3o07aUvFwmp38mThfktx6VpOy73t8V0Gz1lvV5CgFz60aJZAXi8vlwNZp+T
fIv8QQitD+VmurkOhpslBh0W6ATKzp0E0xWTySVzlBlST0aI86tXN8l25fqhmA+HhFpl2MtCAkuv
x0vyov78nvI6zw4sY6iY94+y0UOyhaeQx7HaEexmnH3RjHq1AzUH5KsV63XwB7XI5z1cOSr8RUvA
1uYRX44eZF1Hcb7Tf836ZofZx2A4vDU0avpifniODmR/rhieZSaI+tgaGZkVmSJAi9T/stp+kKVN
DqfRknm5weSdmRMYPM0xFS/nitUUysxnUb0SFgv182sZWOx9M2fQI7C4TR0z215ky/flePhg4fNy
3AaZu0CtyhayjjKeL/EQwIFPMffVTLaOH0wkooqyhzMdU47ih2TJsE4wTs3DW6AHojwojkZR4mEl
R6uX9G04nrw7bPfPxt02LJQf8zXl3NJMXh+/to7Sa+FwZyW7vtGhbURlT4zSergd6Ebx8fyNeftR
kwGVsdUXPRm7aC/VCbuH+Id25LGIiGpBjWmUaxpnGrJPtaIrL4g2uy0pPhW/S8412wuHYRpq6tmt
un6Yp4KgZNOwKqPdToItOzaqNnk3MALgaGbef/ChU24EDZc5GnG6GXDTmHye3GY/J72rBStuYIQ2
zWvqkniXTaC2AjYPILsgPx6+0Ijrzkn99TqNnCr3Ig8s5L/f3oOf9QMoaMZuu/ehptuADxDdrhmy
+bnIHG7ERrDhMV2+gO6kDOrwvGbW1nmfv/u5ncFfinNfSnFiOUEiNyGH2Ey16Ykc5BTHUAlwiscz
nrlumPLpbCW7vsGBiZdrq3BUxWQFGDGHleyuNVe0CSI6e5bNAlNbbJ16bqNwnk3JUVMrG3buaf94
9a5Zwq7lKGlTrTylFBV+Cb1Lv4lRhOfgybsn7Ahaa5+DY9yDMcQJ//jN63GNubXt2vCkhlujjItt
Yhe04PfhkH6HREQJb6Yi8wKc8B9p93aSw/xEH7kgEIskGdGVXilMmGY6O67NQGrqqJ038sGnGcUd
XsDKuqkVYI2jwAl40q9wzeUIm9uH2wlExrqT+UPeKtdgHuIx+Bw8ZffkPB+0l2JyfsK/ltdz2ksu
9h93Vs3PtllIeFuc983b4Dp72fqkJho3n1QH7ZC+sn0IdjXXzg6SOg1JWzXfCzXKGl4A4UsS7Sx0
5+tKhebDmJMntFtSeQ4eL7rB96vxc2WXN8IG4a8J/GG6MNOYBAQjPL9au+yHw2YZo+ZRZjATBm+W
I42TkX0ijtgn47CzFUposXL4CJs17df9Q6EVySIdslyXSDWsXIzOYk2tw3i2jCK82qp0Pv4QLPGM
K4pi+9uoLFdmoj/WIDbcgnh3c/Knb1iXaFUnjOrRFI23GEWPGGsLlqLgdicx83jhy3Z+t9+V32Ri
C/YseVSAdlRcNcNyIuLfxbf7svptvpwT7xs3gjkryMdblvEufB4dNfiwTN8uthj5i93TOm/mHLuH
16oAXiBvbV7c7YlTIFXVS4c76AfxlL4ghNIURjf1M7powNBkIZc53/XaHOk2Uyjhr5yB4/6Y3tYZ
hrium1nM5CJw2uDDmxF7fRMlSizEpj0jKB3hXgrL1U21Y8En+ZnMvQJEF2SrPGUv1KWfCO3muO10
Ud1WD5De4SCiiDXOJhR7d3XGes5d6OLCr9vgToy9TT1zYTjpAJrgBpuUjmzfdbrDegNxU87+KWCR
iFGv0pisPCwnP5uSXGyrUbkqJ7P39WGKeW5KxJqaqYMrps6Xb4W7sxqyCAd9RU/LmcBODklwGSxJ
jzLsZeF1NuqbS/DxGgVoVTzG1hxc7Mr3xMfBmZil4zVO5EyD7EeHx1WdPNQhGte0fpJpZYTj5joi
4Rpmv+E+evPzloXKL4gE/AdGp6XD1MEmhBnwWsix50kOcK5y9xzYs1n1MKl0gW7ApkPPZSBwJei1
MkwHORhiBznTtWQABklAitLGaEcapaOrsx9wHt7oiPKSXaBlw7MVehUNmzRlfjGRZm8+EcLLMea5
Dz4wVCoYlI6wklZFygxTuyjZ8DtnkIP451BSnIIhZr90OBye8b4RfrHL/SKavA9Klt5WL2ui/c8n
L/f5imjTgtKxhiy8CjZekwwjy3NCG+A5TiCwYsvSyKx8Hx22H6Ld+LMkfOlNUjBGe2YSyON0COun
163xY7CmNQMAXYUPTgkcDB+vYOEoWX/d/bVYu+h7LA0eYMP+w8EEqVMnLscBQqDDogOEoGAKuRNe
OvdxDbxVwi12Bad9GGV4BQkSthwQXoIJNkQ5+I2zIUpgQdlBxI8cUXL4kt6R40aaWK93gcxtfOK0
dO6i0jiTMydBgjXZty78ODSYTGgchprQX7xIav9f4RKGg3BgS92i+GyOMpwnrGBI1sX7aF0Gj8V0
trkts/hwvw7rkcVROdbAK50QRft+SARx1j9yEXpLmgcYhLR2v89S3Zww40LF8SISRt4lhP5SlAhp
w8FCymWKNW7EcMigwhAYFPqDDeCRHYW9FdFio0f5eheT5Nt6T6zFBO+1KdYjLRoTAn+8zxF3IM1x
J46DoZt9DZGmkwhXlu8FggHSNbB2cnMjXf1tNr3MDtde0WtR+pCqgzGPyVOfMqyTlRDOmMSMUPQd
fIASsMF2vNQ0uY+SfoJKpzXkdFgOviWj+p4zHRg7AvT9yK98HLQMmuayxb5LuBK38VKm28KuHG4Q
1f1+KX4Wjnuf3WrEEMq+NhOc24krIdXkPAjBFNqn1MeP2cvvHHGBDknu1yzsLCJxPIpZLDNImLlI
iBg6Gp1NW/VWg3wwHy6qJ8uxkBVhcBMRFeD6ZT4g4dd02b9cpAMPhX6sW/eZPV+Ov7F2kxhz+8Of
wWrO/NRUs9JT1kLmBBoO6sX7OiMc9ngRzC/CPCEuJKgKt5MFgkl814sJSSH8/tis+GM4nNxN1gTA
2rGOkrUNMo9nSxzAJkSSOmDeQIlUZpRizPRauWPqgkwecpsWnot1fDusdve6ax4A4ZDXDROVhUH3
VpQWJZZ/fXspQOCYnt+xU2etoPqUpQJclwyFYNOxwbkUa9kdhFsV9ryoF4urA4G8btxEYKOpxlQX
7bR+XPj8rN7TXNfIh8e9pi3nwN0I7S1wsTfhsHasGwfmgKOdzuA0HaVRvDnhfLYjnNUCdifkVe1c
GTYM4R3BmbH3CI47h6ZUDzC9E/Zssw/Zyxt89eRgzWY6rB6l9WvzBthl41LKgxJie3MQ9I+X2cMz
naXrV3QG7oAC64Km+g7zfu2aPTQb8/t0vk1JZzGWTl+h06h0wxI7zplMU+Kd0y6X2myyjwUcQOOy
hv1KbFGc+XWPO1vzjNA5YJY4GQRpEqbEOTqz8o92uzhY7xJ+ejzAjoq1fTm9Wqfp8pON8d3p8sCC
mLpaYe2ueyvy/vU22VM1Kw/fflI5KZA69zNW+A7Gf0bZdHpZM0cIPybvHymIlVSrLIk2z6qfoMY5
ajN8LFcxITvGKFWsDhr0Dxc2GbhhIjCYIJ4QrluiqvpasSNuY73SFHaBGTQJ75W4vcBxU2G76l72
LirGfyrghcJ3lSUrZHjja4I+KCRSEJG5Mqw8feC29Hggx7egj8MH8WGEbkZMVCL7QkTZ7gOQsi+o
hDd8iMbRhpNBxW9VJYYaYjZB+cZXlT3YeyYlPbPMmQdV4G999lav85GpqWCDE+MTI83qYvzCrKmE
4+Q5gXGp+0kkWn2V4ZSbdA8Krew5/DvlBjTMJTQss7J1aptO9yHQQ64Gc9JimrWQzsuNmjU33rfP
eri694keKEnL1T4zrXWDHQQ9zks6GP3Ny4Tl9K3RzDuhWjibL9F4qa+MXKYO20pr0GYyIXhrO3fZ
OnkcvnCN6jarLSCdo9gB78p+zGlOQpj4Bum9nR7NMQHJn2e7evPonIoncLXiJOkX92Nc7n6X3627
LUR3UwinKbXA0e/jRw2iJlbSgHMkyldXGDPjiD2sYAy3EfNxy42N1h5CrTsO0xBHsvHbeVS06n12
yxdXerZ0OJcq+VLdo4qsBbvOb2BT0JTgi/LXLOfMNwWWo3izQ00pBqTCCc9YTrjab4bj+Sz9vaiX
wVUUlF812ZEcNBkzUyRGhukif/nL1jWaTNldIed9Rf0vYlxsh5hb4CRZzDpClgBW+BhXrLerD4zp
JtYTBUg5veRUGayQeqikEB2KMaU4Bj82Te+hW1J2G8MvtA/CELwO+rSOtGVH0Mmg6WNdSefxXSd8
NHYp0g36dKf/5exsm9tEljb8i1SFBAj4aseOYyfOyzq73nxR5SRPkEACSUgg8eufq+cGJDs+rt2T
UOMGBpDEPd09Pf0yDDBokKYBxqASCm10WTiVYbCDIX+ZuOiADRWsLc5E3I2XAZMDGjkCgIZdaMF1
wFlvtNQBWmFUxhVoBoj5Pkn+Gc5cqLdAZjhzBtyBEHIMSA4/ryPnN2E1DnyMe0ni41hJ6eJnyYKK
/SbJy73f3B838e7talVO32T7xULVt4aTlN1kHW8TJiyl+v8JvNC/DJr2V7s6fB15Xfz16VbekrqQ
hykaYnNPbQCmvfHnJq9vrd59vmCtjUwXJkScRzu3aCuWsamXoeREs7HvtXM+0UmqP4NJb7MGFoII
BBPMqSl3A1pOmpqjzCDHjLxz1wYjxopeimSjE5LbAYR2IECFXXHK7SKyc43ruJdbf2aiCzSstOCw
esH7ljIEoc2+Om9dXINWPIYXL4I3zeu3V477sN48J0TQMmaG9nU4PHPnn04MDhPf98aJ54+x9z51
cvOTdb5aTOrmPp97qARNxlJRHFS3VVqurzLf9zXEn3YLQlZwS49Yj3Tu7d/GG9KE5Vh8qzj4EtVh
cF1EKpNzun3aTt/n0/rRdBSLmm4adBhSSq+bPSHYYVXhYeXfTRvvz9Vy8c5uNPJIk1KTdNqyO+Cz
MBqxgvrbfY25wMgqNH1ziAM4wg44GYxqoISDAgq0gUaVOLsZrFvFg7bqwEjvc34ySGvxFnEV2s2i
+Ht6uF3vmAeZF6aYiZVKOQcQkNGu1GgtRkjQcgoeQjtwFbEUWjZJMojVp8nEDsBS8gUrGmdeMl71
0Euzs9h+MRHDVb8BnIxCxga+3pGXc10/py/TgyO0bOI9Eln8thx5HW/PPGIMb1OWFZIYtJGz+Dne
RqtF0h7j9RZnGD/7kE+XVNiNIkpBedXcOc+eepRL8vmsFiziJOWPdA3a8oTqWeW83LwpF7M/Rz5u
CVGKCdfN+oY723XeHmtLFSLl8I2rMqwle3RbMpfrFnvCvrO2ZW47+7MKiReAKdXz5nPvD3P6EAYs
wGNK6+bNoXxwqc2diDvLoLh3OSMEMzEoWvAmGkIbKqKB0P9AYh0zhYA1beO7NrQ1Zi3OmsRyhf8k
lcwecibAnBhzx8CcpJemZtAAZcDV+SqAHXeBx13VTTA3wA5kCW1BSoauey13CXESYmq7tCZaYO0Y
mTLN4hUj1nXeCky0cDExr38y8XqBecXY+9FQCEiaTCbPZNnWa5brbJFu7stm4r+hQlNwHWyOy6tR
gIUtW3Y+VqducUO+72rpfc89QorM9aTxChJlJMmf/+0S5zpBcim7Kp6PLp3bPlYL05K8Ck3pSA1u
sgnYPYKa4U+J7gIflawAl70r7+kTdJ4Y/CTiVOftOXLs+AQfKjf3GNiUPRzEgBS1w2K+8SVQg9lM
4FGImvBj6LDUQU7RgQVRH1AsSOzIKfhCzYAJXr9oCMAhiOzb6xkhvd0yL4S0mw4YJyOY027Wl+Hk
+sRmHHfxyZsAHCTXhAvRDC5DSm2a8gAcCO2+zn+eWceM/2Dd9z3+Jx4V/J6VhMtaKsIVzWJ7H29d
cWirBFce6ikWC6KQvGjRvq2rRaJ4kKEzXkTJdT4h7pGZM7bJlJo6+YwJa1qn34I97kWUDqSWSELG
EK8gs6u7W5uQXyxaUHt0XtaX8aT41FrGsV6InT5LteOmVQA4mx0FxMx7DudkFpbqR0vkGocWBMWc
OGDFwfyAeWizYv5P+KQFwpkPcFWQ7YJ9WYXhdSyIeg0+5sGWlAWW/QN3oUtLwl03oz+zPL+ybByu
PA8RMXGbXbnPR6SDydzfP6LJWafE0zp1LG9hrv0RnWX3XPU/8/Gxjk7wDoQxQoliRyBzOcKA9Ejk
4Yxwgn69utyNPprEdo4+EOoJEwUdCCsiZPVYQMSsnedbdQz69U93JcUAk60F0J/NVobN9YzrNA71
fdxH5ICG4fkHhebx+sTd4/vPcfKqf7kq9qA/nKsFHX24TC8YotpjBELQGlfv5u02F+cIrFsDkmhB
N59nSanzHan+tpHf665kAFi52kO9PiJNRi29+DDQEFxkH0zrgGIdgxGBYfe1/D/TZ7rakJCd0msH
tZNO/wMPsfm728yqwGcdDhndJw2DgFcMTsPQlouBb8AhnSjai2XKKn/HWTRdsnCkmuol0lnOuYus
7JaW9wk3MYXGGfscJ+ETdBLvzA8Jdx4xtM0DiYHF2IbHipvRBiGR2Lgxc0P2uCfEYNnvLPwcJTp+
9xWeJRYm5gXNBoZ0UJYuxga7r3OxF7Qoq/VgifzHVLaMn607jfxizTwrXd+T9YgkSMequM03WXld
B2RMdNrQ0MOWdqr5+lPVTr/ELS40Gxu3zHkIfLO0RfkClsR8/2N+8O/KPeW7LA1h03yOFtN3/sJU
rCD++fs9NdIVATCMeg1dxgsEUksDZxi0NsJdknM32LuZmRzTtCJEULGLupZcMyHGiglI1SbgCscG
RXSkHvnsmjBmXyNIo8ktHrj3z/6wbs17Zwvid+U7kcNkDSzwxtm116+ik/27F9iEMd7mQKz+SL0O
hodRejFuH7uzvfYNMLaIZfsDD5qTlkhq9uKHpN6/xUWIfu1FIfFxQfxb5uhitlwtRht/c19VhPLz
C1ONcnkM7/ygrJxIO/XwfJxjCWWyGXJFNXUSWxZUxk6S6ipakxs4Ys3aKdanSwJyUMcrYlFSnyA6
L/0r2KXfyjkppyh7YhWF7A6VT90HDMoWZBITIGepm8wTIlqWn/pErme3LJzn2dkCjaHlLOxDXPec
G9NBuAJjOsuRgSB80h3mALxOZ6R3q86PmKG5TpgKdb4QSaKud1oYF9AMU86gZFgbNovYNj6ntk9E
nnwgsAeGI8YnWNGK67EaQvz6jfid+E1vL7I+Xe4JEAZzcm6PYkWDvRJtW4xIvFCtnCWcByDn5WY2
MCNnORAPGtQo2BD0v4cbJdcmUeJb2Znomf49CrfJ7hjXy/vcs4Rso+PuTbCKwfmuq6976lFO02/e
nrWJbPXgOsb+lvXwBlncrpoR8zg5cJ2uMFW5GeMeZtFPASsaBzSfsUXToVkHZCG3pN6WdNVyAFj6
YLM8t0zzRhnM68XbAayBVYEhl2QKpUFcixadA65Fe8amsCOBJVn3ZXKUDO2A1FvzhRm3KCjg6ACt
sIOwBTPQHBF3EqeyL2HCqvO0kaAfkMSZAUyITScx6QKIBBdaaPvivO0zYMi/RqyIt84ZWpjW0A4E
wgqaTbrR/8iUJgT7T+PIn0bkGXm2IJ1tF7NsU2/X92USx++CJM+vq3S++dhS5N35E556eGum7flh
9rPJV8RXWc9qnl5TW6+ijlH+UM9ZcC4z1sG25rplUul0sanM5ixh1zsHCVZlxovNG6ppkgvYSnhk
8Y25/cfUJaqmKDpl8XaynvycrqK74e4+a2WWS9KlnSM46NkzACUQkt4IhLSJJRmiHJjAiyAlHZbd
YQM1IMyytRqoYC/OaVuIGqTcLr+MdubrxxHXkrLYGQRMIqIeUpmVP8AJ1ByzN9O/CUZzxnrHjsSD
LP7bvmd3XPgSruggXEkZAkBx5qp2CFm0ApdQhpkJQixpWAKB5ZhklCHb2a9NIjoZ16USEKhoxYYE
M+rLOP9Xl7H5ifbNef2IaluMCnat7uha3RCU6lavM7LfjeKhz/ItGLVJIWh9agWN/O0oyxYeVqm8
3dxQdiG9bqPOfHB2EoDloSWWJuKEQkjxp3iWbojXqKvLtvSmQ3Xwp5dQ5OHGatyZ2TP2kAVcWI3K
91YHLl7vb739+MJKZ5mkbGf7x748+NldQB3oYnDSioOdr1CKcwEozgppAEqEGNlQWA6ZZwhEYMgD
rK94BHfKSaBxJYAZshyvsk8IHAQeMAMt8OSry9g0fh0AHxBDC8HmxJf4k5kptcQm3Azo4f0KN7TD
6x5etIjXX/TvijN+MTACUjtQJ4ElkGcveuQvo3CXlvfpklDeoK7iq6Dcl3cjahQ5t89o6OEqiTZ5
+pdXkFs8ncE6pl8CVr0toaelrzd2Yn7J+RKHP+J1XBaj6e5xi4ZdMz03g2K9Ii3AgpVyYnOMk5xu
b16leqfYqfmq0JjIdMRot9lKOCNiGBoQvFfet4ih5aVC0+KDTAdYDNqO+ajyx2quSHzBTnj1hKn2
yyAQ8BcxmvKyLDtLttiOZFU3C7Robw6wRenFcnz5NEOAU3wGniLGRNcygt/iuwzbOec/0sQFJHAD
lqq5xUpwRNARmETTdiByWSpOEzNjPs6eLSk34Mj4TV/2Sgux/Lhapi2WLFo+Ucx7LiPhB2eBeB1w
L3CWgGW2mNo/Pv708XN7U0YK22TLTC3dH4LsMi5WSUxRzf1hL+k1nPcrP7pK1un4Bt2GWoEeVvE3
Vdjyuus6/ertcVB+6bp4T4mXwhtfjMf7xWW8x9xde9/THcljx5TNWpKwq/TIkxEccLWy+Z7lRDa/
oTyPP1DolhC8MHuw5APgnPrQxaf8mL8PgsONh1m+me0/VwewnWDecn4gZLM3B6yoYWloO47/U9d/
+2l1u8XfwPxQRqFWfrLhi6W1ufRb8C2Ypt7gbbWsnI9FVxKGo85WozLvQUOwPYcEbQjgLFoYZxfC
DjrnVgP22DlfcMi+tISoEG54J0cQ/tDtQ5OSss7hntYQL3eN3mkjJ9m4LrV0nn30WK/clXgk269p
Q8kWieg53Au6Xr8J/9IoMptK790B0da/dvhruIHDrogzw4q9B6s6puFx5teh4UA7EAwEaLTB84NP
3fvpwhjScIFmIou5HsKWnofhookDSlAv1OlvXuspYbNueSBJKL+Oa0BKvSi3Si47MS1WH2kQarXa
qWFfzWYXaZk9sKdPKUKfiJaN4yL0AdV2NXVQL/iAw2aDVJNsTZt33i/HRN3hIi1+GAKttyKgPo1G
N3V9Fb3jOgYw4923MEqn2Tp9Q1qtEMg8CDxx0uGuINaS/q+P+ReETDBBjQinpHvw0HqfCpkiLOaJ
V2/L+3hatm8prBxfEUkav60TKJMCpx5BQ7W7fENqEVeMIl+g1cZHHCDTHQsT2/HIu8yoUPf0oqZi
nTKff6t3h5v1cv+H5YuwYjzuapNK1I763nhoFGFwO003ZM7Ky4sX7nNm09UPYr+Jc6jSCKSVIqsR
qPZ8QEJ3LlWdG3DvFdkNMpluUOYAv21udIhmLEAgK1BRIN2al8aHyQ8nbRwMK1JOd3EuAE7IYxQI
dmoFKw5CAHohSxprl0BU+LK2dzl0k2Z6djhzhruBtkV44GWixCmwEPw+drq59DMLApdR75+Y9n5f
0woDks74yTQKyHs/eZZ6pPWPq6qZ1Kv7cnYsc6Kqt8WtCyMYkeKoWHjlxoVSnfpVoy2LC3EWPrD8
fLwtD0n2hsJwhH4X/vIqtcuCKK+uKTiX/xgd4sbNuU7XO9/v9Qgd1Fs+VB65yI8z3OqYImEhtBqb
8QpXYPM+zwm0QrWwEippNb4LinZ+kTfxT7McTprR5304edtGrCB4TM6PWBJLkqAQ45z7MFcsLmlB
dRVbY5/ASo8PJGfn+iAn3y+5EqPRhyYncQgKVVlY9erwvX+gQuiCdJAbAsK2yPuVUoMXZFVvq/CL
rVRkm5C8lfgpoqhtV1S5tqHy7Ms9mWmAabNh8Yetm6+RJhJsA3VhWzjv04c4FZp5mvX4nfeD4V5u
gHALEa5IXs4w+BWn+2vdTzeGZrPZH8paQ3YXfkmZoSRLdBta7jG0jAj6WXDzubmqM1O5EOSvZWNX
aHRVtlCsTeOL1o0v7SFmINiwYNGLlUEGWqfKMZQ0uCCi5Zs56zDOUOrsUyIZXtPk3f6dhhkt48eE
DK4tjBYNJlpjzF2eShsyXdYOO+rmiLLCc/UgEHQnWuekLPl23qovR7i5LuonF3xft3xBThb7LW1F
T78x4h2ie1/sGIvkG/O7GmfSD9y9OUzhvdMYRL/44bhTg+uJk9au0Y92Wuvgo/CD0vKL9aJbe/Yh
f+QP/GEj0b4V+zKeRSCznSI9X68xcym7tOJeajkybEy5mYE/+YlPOzCx7vd2zArxp1/ZNF55E6U3
49X+XV1/GNdmeTZG5jyzLUqXLrp6mI+dX83N7Db2Iodn6Ly9VPcyO+boOnKQXTbzNekzeHEPjuuU
iAzbhfrRDpP5LlYTHiufHUbmQGhgOjHOJYv2TfyFfiqwd/5MTnJcLc96XaL/vmocBlgGWDNOYopt
e8+YcjGr9otsk6/u4yzBw7LwdqgPx+PxkjJ6AUU3Z95l5O2qqDOYP+mdbigIEXsI9jJa/YgLjJ3V
bLG4amKWjYl1bZ3i1PjsUR70a1riuhn7h++F+Ve1G4o3lmX5I6q5wZaSVCNiHK+jZL647dPNnT6d
eUKZc7hxcvfYoCJWCF3JSkGYE0B8DL9YRsQqwlHUstCb06elyEi3+QPJgW9Mh2u2LCtTFcs+TVnE
uG3PP9oHcmX9sK/WBGxYjglz1zPPPysn1RKPWxDYYZ/QSj5kHqwYN/iP9dH7FY1ZSiPuqI3jny98
6LNZ77l1FgTw7gmCBA2MZeEAQjTDGEKtmWVZMmclyXly4V2j4+Zj0414Yv9vOciesVY38s9bBj67
z1p23biXFmwqups/W7IacR1ap+9YXQwuZ+MRHHT3sVmEEW5XTMQ9xDr+pgadP5kH2Z0Wb2b+BZst
NmC/keVGn39oy/8rjzYZ4XK13Dln/OnRHNWmLyAvISnzMByxoN/4FvxJv5N9FfeFuPM5MTyOg7b1
36V7mkvXc/rh6MFz2+0FSXr4JvbcnmUOhPFIFysI94MeeKBYZTp1aX/gQfBEtQ6IsKVzt7czP2x4
wDDx18RereEVLL1ovkVEC2YuR7ixt1Msl4QZVTkGdsZ5HjLwNZ5GOCpHmGe4zlI3h8/HdVxhhtGB
03aHnDGCC22GNnSHsNNoqtQ/1KOGB6qco57Mt+K43dnd5mQz5QSHXBTN8FtwgMNwyKF9nUO+NOdJ
bDU6DKhwTH35p3Oeel8sdoF3XN17HnOe0kcTDfz58TKbrfZu+nLqkZsLTVPAFZvCkFWT6s/19Rdj
it3hC2A63Kl/uiE0pZj9ZEHoNtgQ8oIayKojZoLj/tEj9096JB/ncv7RctgZI9oGcfrGEnu9cJ/e
ssYvMcx0hpcvCIjBiNOoZSxAoEbAWlgu7ZgKIwGWsyRtgIaIRoZjsW7o6yjjgi+p1vQJTW1oGQ5W
9oGQRYYig4GWYcAIUQvBAKAF9hoJojUKdGQYFKgITyb5nAAjQodyUmRvZuPLcn5hKOmAa8KZuMbe
JnaOaMOJptD0ZYf2X8MlJHAhJIN4ZC5ZZjY7S+5rNZ1W66Rc39ej+fKPdXU8vpsuptv3pHddOweG
U49qi59VGVgOxgP2pdVmdznO4y/NisqiS6Sju269HwWUEeoSPZ8utkVEb8GaUHEkHnJ0abcIovGv
Yj2/6+9CLq0vjc9UJS8+xUdmzimeoZv16GYfhC5HYhYSXGj+fNlRmYef3h+Gok2AolXkPrBCaAlN
A8Gum1C4BkQxhdTF4kxcozmJqwDVr3RTZHVhC0buIt0KSLblxfyTWbdk+a1WF8xSNE0AepojNCSK
vjUe3W8AD1ogNBMP2JR46JwlACI4O9+EQvFmw2KfGAUaXZKzbFx1SjisiznaJzPXHdSN1nZJjmMe
P5Bi9zrsynW7JXAAzCFhndZyCIBBjoJpy6z1VC81DipOSJ/JdbEB4saPYXoDAxTrYxczEO3rcLZl
g7O8bOiEE8p1JyROmaAmEnz7FM71+jjdr5ocV71iNP4ezOLJD2bN66tm0i6vXPqTah4v7rN8XYsp
nS5o60cPjnZVJevyupwRtee1ZFyJw9lPD69kqpXtiBbMmstVuryN5wiKrZ98cPcMyllFpfcserPH
VQj7fbtwCujp49jc3lQ08xysls0jifAwkpijf5v+lU8YE4SEu+dZ3jXLl23PtOqnHjmxg61/28Tx
zSo83NvTm/Hs76oK35E4BoUPD8ICj2mLV+DHZ54STKkYfuQDjtr029ZnvLiPVfn1O8sU7pjx8L3t
kwF8oZ52gD+EBo5aonBtTNR8hy2mbbfGdT6YRIcpno7ZT/FpW6uho82bfZLFUwPWpf6yk2M0Vufz
ERTwhTNlMOCr8ByuqWcX1Bpg5Zb+p6k3w8pGlls1Y/xAmDM5g0eb2DujQKzeqXvaM6UaJMMBqfPa
la2H88flQzw5XlaUozMvP+IDaLnCuj6NCeAIp6xdEOrsbFyD5xwjA1WDUaiW1wCB+iD9Aw3ikL+F
5bvJ4XlrQ4N5mQmAjrujv4jNo8LwKjF2X3FzNjfTjhf43XNT9u3dcisMy8XWUYNK005YWNBt6UCQ
fHVnKo+eqyfqEee0LLOvD8ZnqgiD0Y8sOXjieWNy90bPVJFok0ftbBx4d+XU0vUWBBa4mPI67pyg
Tj2aKcsjQY0n04HJVrUmVNV13VZ4QGW2UmKoPfXf5/NPi0l6mzd4m9q6A9Yum19RevhdtYgugpwF
FsRIuiL3R0sldEYTSRbv+pR8pzt1U17x/mP1nlUyl2MB7v/fQC4+34sB4GkHtLQLqEEzh6RznCMb
RLIrgJ6DFRqkuVU/TvYGDkjLXCYwGjBxIwB7LNnx7m2/59kOF5zRAbFrWqqYrO8tQ9bAraU9d9o0
R4WHgQAMlhbBOHXzcPLRfR0RzxbhHCLikCU4j3/EaT9b9W2LI87V65nHPHi9YeaDX0lb75TQ5XRy
stn92Gd5zWpMfrwkeybJA7LZn9Eh+TmadakNTr1Ns8Cyf0uezndlnn20mbT5VXqH9UdsRHcWzmTG
TLtF48c3ppjaIgaFLlxRnad3gusxOIaWN6vpbzD5HNjak2kS4k/yKYEzabM5rmS++BOtZL0nqzsv
1GHiIv1sr9kpo+JM0BB2nhwLvEnUAGsdA6LlZTv5LVJn9LIHuvdic1hwDTwCVfSpcUkGQSeeedm8
fjaIRXadUxjcMaLezs6u/EOs8qCjXsfBS5whgSdE4zCcUlHimb9aezyOVtPx3rvDpZZcbrMJ1oTJ
ccl0sZuknHpUuOpfNIeMtYc9Fpsmxk5D5tXgwluQrqVtyB7l1526eXbVhojDEPsK2YK8oySqu96S
Alnwva3OlAGhInn9OcZnzYZKVFOCgkQu2TT+2RZa7Dm75RCA1KVjMZBsfpTxZfVLnIJW6IDQZqLO
0RB4BDjbu5vL26Dv5/ViDK7chJvBcKIN32HOYVpjLgO8qPDj2HY7i4eBB9WReYHUR1ptZhItjxx2
kkstIBkITWgGIImTsAuBQEOaSawhx2Af4+hOp+AmdLAfCMBI89Pkmso6jjBZc8ZPbFc2S0t3Ywlb
hK4eSs5H0qyTOsxw68/YtB3j2OtYe7aOA88h9/M0nob4vYXhZPKM54zmVcp0OBnfNQVOtvm4bD+V
O8JoCePDY3i2PspPe+iG/9B7ypUWl2U9J4dEgi+l6+8SMazb/NJvsRAW0TRx6z+n+9uFLgE0hU9s
oSDwebMx5rZ0BGatPGKMS6YZ9iwpkCXQG+1ZR9kcvuqOlDzdNuGXvgjK6cZdboaBLwEysMcmQq3A
Z1Y6ImrM+K4DA/wgABZ97aPlIaKSDK0FRW9t0mxQc+VOnPjqUShgDu05If5lJXZyEsB0e2JrV2lq
y+gcU3sqO7mJjhfTP1C6hEBUL3ibMAnwJNSEQFqZxwFep+7wUwl+ghpuTFl1tppeUCPyiYJVHCwd
cOfWJEgaGOsPZvmmqlJ8tX3rALi/tLM9SCEG5cgxPu29Dsnf2R+ZgYi9TCaYaVigfsb+oqrwJtU+
YOUunLFiHCaLOw+X7OsRJXW/OUVn6GHJzbzxeHphAQaXZThZskoCH8x3Adkg9zF6dXW42OalRzqE
QNmETve3q4Nl+pdVN7YEJU0esRCI+u4TaxCPjsTfkVA5Hf2JneitV5Kc3G5pPnC2zEf8VXFhqqMZ
kqPp/jFjalsv0m99woGzB8EdACQDWFxRM3AEJbsgTy27gqNadCWBkrYz5gBPdvoFP3UDpxD2qQVU
wy2cx1/fzGeR2YKQtB2fNBgvkPz8mcpEjNHXOWx2U+3GUo4CQOObnb1HoTMK7lEW0rMlIWGSdoAl
gGRLlxi9yn1XTwOEgla0dc6IP6KVsy6wvNWezxwH7PZl40AdMwK6gDU6DC1dpKNh4YTmuDbRYpbQ
PO38EmiuGqyujvfadfUHFCvjrOKv/x7AcYJ1cRozmYyfu2nW6+1kn+wS5He7q0lB5/MrNmFCLc7t
9r3ml32PfL5i3pxPfjVN8SM9zJPrqsHhvJnO/vYnLpP+PKR+gaTt6cbeevOxibx3dqVbGyF3Y7wE
tfmOuQGZSr9aDnC7i+l09Xb6vliS65ui2MY/t830Pkqqt/19s6DaTSgqjuLJtBg0St2Xpk/bEEC4
+oPjAqDjksYrAR6tOb1rh30xUYGyW9fQtNbxUEFUnFJckSMDe+T4QFesEGP1kQkIxZsTbOZSLLaJ
FmjdzYzPX47R6lg+JcoQtQyHPpDJmWBJcYFO6HOEOQIMduCoooGmpDlxxYCO3U6g25hm6qgNHBnP
pLUqmNHoZhRafVVM1QCJlm2UiWEi4W26gJP/RUTUiVDG+KfL61h7QX6TSM1qTDE3x4vn2SxyS1n7
HF8M5PeE2OLU43fI5wjlfDZurvzRqHKePKdu5P2j/Dr6ousaE+1SNtSawu4zvvAnzC7/yzVVRhX4
BiMFIVfNFmTapRZV3JS4l+KOV1bhe/OGsHp2xNX/xC9w7aalp2dj0gJN/BaCGITxPLL38SelYoM4
IBMGgFT8XM4sjRF7pheCk6Zg4rq5AFvszL03xR/8NQMJKIFi47vTChLQhgK3iyvpwta5BB2TsFSE
71MLuZArlywMTHSilzkkVgwhglZEP42AmXHAeFdxlVAY3vgaXAfeAy1uxEkQAzRkdYAwxBiPQsDW
WKL6BNjAQdCAJ4kZdbkg/wlUXpCrMdY/TH9ePKWS6jNVL/MXEUsQR5IOrr0ZUGGBNqj3HlkwujCY
Uw9vOf2STyw3wQEX8ng38i7rcLm42AV1SBoMGM02UrTd6RpL2GNF7N11BhVizG9tzdEcdPCduTU7
nZ/tbtxN8h3asjnITNP7otm7uebTe8FTJDAh+JFoxYHUsgtcmGHQ6ggEB4EMu7TanCkaUhypM0MI
QmqFmQE/GBomFp9n8EF9GwQjWNIkojM7SE2TizBte5WMXGr53vqwiW+m+0Vnh5DgE49BsNkuZkWJ
KSFE7UlOARhnaQATUW1sBuKfQOJ3gzBOXNR8mUw9/of+s7Qq2X48PsZVcLhrgvr4V7U+TKqbpm68
67Zos+9NNMHYkc6K9KpIMybqJrueXYOpdoELVjBtmIo1+WU6Wxz+JNqbCJpyisPNcJ94wlnW27xr
r63mn4uJn/7ZJknw0Hosgz29M9OUiyPJ6aysau5Pv3gT8iAsDp+bCUm7FrObZks2OSt0Zr7uVnpj
mhaXx2rzPl0nN+WcaD9mC2VINAK+5WGxqt7Wu82fLgmylchIgvdVs3uMWe83xSld4iobohXBqN0c
lP2KqUY84jxJST3KaCtjrrkkE6zC3a+aNZ4FVLrwEv+u3lKQymTsIX/YLupHM6W1eKZFVIA1L5gt
majyLbUHiP008WSpJMvj/CMF21jwny0pM2L5q3LS1ZXH4m024zk21zGvz2aFjwSZI/0gfB8cWGgN
6+uMBKzmyEyQ/VVZLx/8yuR78aP2Mf/Y8rF5nAXF+Pt+ieMNi5XoVi1f0JKHMjt7tMzFecaXC3eP
o2z8y8/Kt1alI1skLg/16RUrbF3D0IWf9ymOGGPDwNN4G4bfMPYsYbmLSus0ADd74my3sIQSLA2D
K7WYBK+HVkJLDVh6czEtiqwGt8b96RkyIeBQJX3Z2ZkQIKwwOTHi3i+cH/ujCYDe8jgQkhpiAtY6
pTv2gZvb4XS/bKrLae2MyZrEiRw0FGSLa6WFkCXb+c7xESE6uxfPM7uXk1JqO6HVl7kYPpAIGcka
VpDoJ1uZe6Y9WTdaXmeZqfza01W6s1oJP67m43Z0ryfpiBOKsDH2ngZfOYGIhJNeLwKWJenIbne5
Y4jcmV2bZSCm3VxDLZ9Km33NPnqHuQY8lCP8UJ1M774t6+K8Ryeu+fTckU66tdHuC7jXYF9WrvBq
+69vT5H9x4VpD08//0HMOsR+n5rXhag1JFvQlMeWuP+2pW2XLoCWbz8sc/PVU9zO9SMg/jX5pkXO
0z4J9kABgMXDz7WxO2iNkv8wdtMd3EyFVrRmNm5WgxTFId+RXDAQSAsm6OgZnahw9+XscFOb1fQb
B93snAPeN31Iuko9gehuYelL2UNtti+rvIqynTm3ZpsF9ikZTbU+86DRKznTvunIDWht3ghG6E9r
79mtCUEIR0PLb8lBJCe/uXRxu3jPS9yRA0Szzr7lPK+CNk7xGXJLS3oVtHw5Wja+nHaHL+oyIvfv
wb6q095RvSRapa/TSq7SGjeCo8LOoNg3vmTpOyE1YbeqOIPGVsngaUrs2qx4ur3uzUN4BXoCHTjL
Lgel6+kWtHBX2Jlanvq7ksNBOmjrbYnKT2voAkVKbQRYpGHa052Syc0hduPrZLH7CKUHO9HgJr/d
Wga/lTCjq6zFKXuekQj3g4U8sAfieGmdqVxqruCj1h7cGze5nBtqfNCa5LOPebDwDk5oSg/BByeS
xqnVA4/Ra3WFS3iNnNTi4XCzbOYiKcxPXneg7QeNkW4g0PJh9DFo7UvyR7+FWl4lR/71DIzsThEJ
Lqe4wQeeqd1nPiLZaLcYHcLycJeut/FV6TdzvMpjPkeR1PfRqPMTOnUL0vSvsmEGRnZBUlogSFBj
MFBZJTws+RQqKVgl3ib7x8Jj4XqDOavwnCmgcxs/3crbYlfaglyqlFnYZkkFL3M7MqtjMz+8iVuM
WUX9aAFVtgbYHHGf5DGmxKYFcyBcJi0AIyryq+0SrxUrEMZDbQ5nCkGc4gRKFbCMegH+ggQJXbj6
6ROAUMWrGHjJiwNWBVqpA7QmwntTwSC2nQpgPB9tgJUh+DJiHq5iDNoZ/sW5dQTOAGFbL82eJK7m
HgiF7k706u4kn3WJC4kZ3ZN2YGXddWbjRWPgWj1c7Zngx3uKD2G9XIvE12eihYsN7QvFlEDyOfPr
UD8ieqafKQj5AF3si5ZRRtuFhNgod/jWeBPNqDOsuxTSWGygq7+78Tr07/lFd4Ub9uejQzQtz+Lp
XEfLo0XztGGw68k8DaKbxxoXdSONYWUWYzAA9fq4emm66o+ZlpD50SNV/LO5SYFxeDwlA+hdMI6W
JCwjQKT0lwSIJGniZiKnHi6FvNeQMI3UshdxRHDgPFxfZtv68YXetiRaNiyDUsfPRo3TEZk45P7+
MaA2tkdoWZwT35G3xHNQGAX12ipR9ugfZcQjxkc+GaBHPsDAaYH9oNHmB9ZkB6+os0kpyAKoGg+i
7eEASyqLCIOnU2hknDV49d5QQhvSlYOS22rho5ySsKW1TW4YoIsNZnrOT/WWafWWabXxSge0CF96
ydDGTt0mSQLdiZR/YNJ68cWz6hnHFHcKo+cvPqqWTGTGY37e0NweMFZdx0QFXbXLRejckp71aHYb
PDOD2L+0GgAx1grCkdpfWV14bl556m4RON6ICLRmcVPVzWM6pQApfI5cbDfBtH5TLbbMM7efvQ2T
LCpLjcLsVxGMrnq/oNOdLCe3FUIRAPp8HbA7YKCW9yzuJ4K3rRmJiFOITra7TMhhOqjLEALA8PbZ
BQBSx0w/RWWhOFivq9qrdzZ53jNqUrMlvS3WPWfLgt0wumnZZYBrlyPQtOafzAtmZ2jtrTslUgeN
dqxGaDhvQQCnaCVYIf4H2UqRiHA88ePxmOLmCQmcnpmsCpa+y13ktR/LcDy6ixsAsFiVzdXqOKbQ
15jBboaDUzdXvaTaY3siCR5mX4phU0GadG2b/eOqilaXmzT7K0/N1kmc8Qs3MBUvmM+/2T0s9B2H
jPmFV60/OVFKelcv3j/GtRkCdqSPx4/GMp1v2ji/mG4J70TnaTbEl+6wDJDErqXKrcXWW7zB009q
DwIrAEjyEgL20WeDg0OIf4hVCEhqO9HZ+XFLPT382IKC3k1Nyiri69twDz1jYD26PbtsvYXsiQwF
pPAiJwEhEYzsqYWA90C7mRbQbPDl/6bTHNVWuXinXmarv13eXAaZef3Dq2iNsfWGex4l946OjbUY
RoRn88+EBOb9X6DLATaXH429YRvkmAlPryslwZW6XhfRnvcXzeyBa6WndnKvHxUaEuetRghHbAy4
0SKCV8gu9Mk55F9JRDcaSAjpJ2bw/z0ntl9E42y/K9qPGHhxeQw32/dNhG9lu/MbZ+Y/9WCx4DZf
sbZE7iySY1uBlHRaZHgKkQSkmUz9S6Jeiov/diU6ZVocPnvb5hH7IRJu9GeA/udugUj86lHrxKrS
5rPD9wgzWVYlHyIWBGpqQRckkTKsn30YBC7oFNaBogAKcY5r0cK7sAg4RcA4Ueo41R0P3SKmMDrA
c4AghGhrZRiQNeGsNej1biFuGssBB8cfAyIBaGcXMZ57lrKGHgPDBVuCV/19nnRuj+cAg42CK+dz
BLiENUlf1eQR4ugFmtRCPMGapujjq33HboGXNvFmbAJiwPy4HJcexhGYsYs9U1+dhH4dj8/81YRH
SjBiOI6nE/JHPJ351BklxyatF3xMV+0Gb5w1qbgx+isuYjjpHOOTsPnPqFh93YyO9eUk9eOLOG++
Rnn7PbPEfoaX0+0mYXW52k2+pl75NiF4vE6yazPGxihhruJivLya5iyvTuuvdps6SK4obPVulCU3
vQ3zdLcKXgB2NM3mdwGJ7II+MUzBUOiD5hRwY1fS+rC6jiadbbGrUAYUQZZwpxaonE0WBD6Qx2Hj
cs7S1LWO4wl5Bi6wI373mws6Z5DWaiW/AQ+7Z/6MAItjnAQ4EMCK9mSL+jVqrJi48DS0yGyxLMFH
tEDSW4wEln8izZ8pdg4vqHUhOdhilsWfhyeOknld7dfLA/PT0eKuicrjbZyv4rej7ah1wTenHl6M
Z2uzGOH/MZv99Mj/f90EfnKJ0Z/yEfPF1ZZcXfIwGu5aNni0xQkpPIjEqErWK7nUgrjz+PjduXGQ
6MXy/FsguN0ob+MPRHjcWuxWbakk8UaqS++XofH0Ucy/SFDhN9HQEjND/9NxMbYBTnKJFJaAk7Yd
2eFLwyGbS/438DsRA+iAFDTtZvLtWPxl/kgg6hxxJ1VxiXO6E8/gjB6AjJU078jqxQP4E+aMcMyN
VjY6pgxAUBMHQyEQEgoJgYOmE0Bj64Pu+r+c42hnhGOHrdsRFA2hLguXAGm/7Fky5pM5yM1M6QP4
xOo64qkpiYPg0iN7hEvHfM7IXudiL6CSyiRBxJIozfS5B5y/ILtJE+5GD0HcelfUhsDmsat3b+pJ
l1/51MOgYHEKOAtRPI4KR1QHcNkGWG6qcNJwThdkEygTks6QicAyAbjy5xR1dyJxeNbJaW2ADYAR
ZgCECFpkILtgRsqaCOcBxItnT20cYKJ0PIlWWIAYaDEiwv4HIEAYa3K4GJL+s6vgy0HC8bol6sp3
LOixJxWKFy0hp/dOy9uk7fL8w4l4bc7mJwZU9HXpzrjPj81/vL6EBJknnfTiHYt4/QX/LqZivMk8
lJoAtYnZ+1MxRZjdbJeHxfZTlXs+PovbQ0WVqqocx07unM43IYn/6mg/+1ito+P2glDpkpiuRdDi
gEZu6mq33fzhlx0sTtelI4rXbudfgsnyoQzm36KgHl1MZuObcjW/LUfptyJC9TLbcpwev1ovy0od
b2Bsc0B0oDjnmsKJM3zZLDsAOY4sW2m6wpEyn2O9mxc/4gibYLOAwZEwO61Gf+9G4y/FPLwLGqpj
5ZPgiyVR8QISmmKzG5VMnG1ikpL9KN3Wny1Hknl5B2N6pyiPPbujEGN60dafDZ2nL+TC0fao0LfN
8UrcbUDnOQEoFUMmdNqCn7NugEqIbkZB+la+oG9yhxc8mq1s6nLaYAHT+7R4B2e1QdEUR6Is8Wb8
ZnqkuqHkEH8GbaLchoZLCKMPMrQaNbQ8uWuT5GYRXxLyZP5JfI2hi+3OSCvuepYj4jRdYdvT+TGv
Skm+cUuRJkCrzd7RE3PN2ezIRlpvpGT4aYBxkBEleiDEluOEVWEWYhkK/Foas0P0Tse5u2z5/YjV
3VJSrnxezVY3s41v87SzPHk8SCMfohvkJzcp+xRuDwgxntfT2X0LLiGRB2Lw0I7jd0UYOKhRL4Kx
z3bVjPIuRwRDnDO0HDYez/tkx1i6zb84yNlnrTo7Vcb0FVuCdk8Ur6HVA4e2rN9amA++WWI4up7W
PLq5vaQXLXQ1w1nNTReL+HL+fbgH10NjBaPP+UHdkbMizO0LY5i+BAQcS223egRymwfOmgG0pozo
9cxCSIAmLQijdRmenC71Ohf7XUxRDyCK4jEBqTH5mp6nJx3j5nrYjFiZTrFPNukc2JVFcBVNFqqK
lD3tUfqb+iJds3CQFnws3PyNleFq7RfFj+2qixk6XWRjvsopkNTgUnFgiYIiDul6+j5N8Y4o6F7N
wy/psa+zVXzKZlZmLyFgvMCT8MX7sTLG+Dw5DhAjYrneTHBZsTxEH0NOm+JFaBlkhC9LtDFA3cdw
hnmB2vQdtyRuu85QqtaA3TyYg+Doaly+ycGww7rlGUCjYSBYAhkO2Z8e4gKOgR9t5ppoTyGDAyIG
o6nwAeJAiUFW9tL2G9m3EXSRufob7M2Bmt+aFkQYSnpGF2Es0o5DhlUVfB0dv8u4ZOxNLbDd98LE
D5+5AUbVbFUdZl7zMV0vk+uymvhvi6z13FTsdNLVZyzLya9qjEdXfMTTtJrhljMqgUk/czp1t4h2
CjT+Mv/oasLSALq0t8btj/zgQO82LnePVYnXyv9zdrZdaus63/9CN2sFCCS8ZZ77PD1tT9s3rNnt
aSABAgQSyKe/ftI/Ccx0X933udbKeITjOI4tS7IsS+7Z1+IgXSzAnlcDGjDaYALq+UZTJcrNQIvs
GsP4TuhDj9wLEgBAEhuqW/4QxSVtjCI6q4Jm+BsSZ2PuZM8WWSzUsa9z70EQFS3jWWmhW2KEO8t6
hlrjDBIwzqQiBUq1WmfkGXK0RM3As0hvPXTZYEMSbDMdFqZBjt8tZv+/HgxeGHyyiMIuPkRYHQWT
gNXUC2mmHEe9U6/eHd4H43x7x9FyTsmW+ekhGnNSLK1wmOKL6XOx3uRnsrNwHVY0DveM+Xa8QXdp
cipOXGrS6//lQeOSFrXPfG3lUQAbj25VxTH+WfUt/ubozTLafyFW7/W6BIt2e9Tm8PgUb6PPG8J4
N1pzIIiABF+loACA+DEYwUUZfgK8SG3+O4+XjGGF3UDIFOqGGg2e3LG2NHbqtidaCCk1vHDUQO/p
JMPQxZdIoIuwR6skV/60SGTGosvZh92NVk0d3RDpIO0AMAiYVKgkoGNYI7avrs5cEhJhdKN1ECLk
sp/ujMoOIzZXt8/vS6ZnxMUZ0TG9XtpuoNBPjIiUn2fBCez8M835nSNhdtzHM0KEWel48lKuXvfy
XX/QPx1QzkNzKoImX+ebLL4pcZmgOH1diSDEl0ZwwpbUi8W9WU6QVzhSeUQz2Qu2W9+pOVeJFE98
VQRlogKYHWnBdnjGwbPqNPsS7FMcDeBHY8OBQMzbLeqaR4GYIGWv14rzeq6KfgCZWLsL7UidIfFf
aNalYBqZpLqC7/z3pRZECGwjhSBRujmNYdTptyhsrgcCjQz3XP5TakgmbZDTJ/0Eixr5jMxvcqMD
fnGT1JAUpDO8cvucxWDKBXES7gnNhHUQMPLdH4FIGDdbY2VAKR7PazNQCh4FSpIKvcSy9BOUAehS
APCGq9UOGYdzSqdUJA/dGgX/L9gVjwkaiovK4W+HIHfHstwNg/37oM6T2zA/zbDiwz9gZ1FRdyVs
ZRUMWSghttsZHrNRt5NltlaKU9xKrfGWYUdkzSlsNn5I1/mH1sHTuZbicnEB0thKhNEW+qCyvthO
kcgiOrScPOxwDexYIxQBcaShlkhvFKl6yN36z8X04hvDLrw4I8XvIrq1XIfAJByDLTvjaaSMuy6G
V6MvgFSkBoDL3FEwwlqKd7ZCnSTLLRvnhm4YErgMS54PtijHnwfVxJALBxTOvIYDbND7EZYyyLPP
l+J1Ec8m23VGN+SzIPtQ7Cb5l6qaVe+rMDgc77Jjf7W+2dUFZsjGPM7lk/lh+bE49urDFUe9jm/y
Q7V5V8yylGhSdfo2Xs3GRIWkomC9Gz4E4Yrtf45G1/fJtgxue/v9+lURj9d/Hde9xc2EKGlXybFM
30a9aPV+N86T9/WyN5NZwYuXVsddcZukp+19tQyCG7PDDWZL/N4PcnwR9H9hVwhvPXKocccyJp/9
7C2RjAKzna9mb49R8lcd7tFlnljNV8MlBycHbFJbe+PjwSQRYnFVw/KxOnDq0vZUkjH2DQUagmk4
iAs8duHyYTB/n8S4OM7xVsGJ6eDav604IXsFk+N46qFQ0hOG1Jj6VO/jPXvg50+dHFaLaRhvXxUp
3pmr/eyLRcWuN1RWjlfltXdAb0YkbWKu3g4PeHFhbhHsYmg2yO2R8m7smBEwa2nSL6gpoP0afHJP
ne3Wpk2kbhLZhqQIsZmi8QMcYx8RY3ibbDxNvSYK3MWzGz8HawID+EixyzeqTopTQ5dqTjIPAeIn
KJI1xnw3q3RL87lLnpN1PUoGD1ETJB5zP0u44WUcshc/GW3o2q7bVuJ0hX6ICrjlZZtvc1ZDHm/m
pt+5uO1g+wT/uahLAGmrHIaTfOdpJGKvTi/tyvKTVisls/kC17/wCUxkniK1MxlWZ1sFH9OSMXW1
3vy3tXkfWSugalqXiQm2Gmm3uWrseKF0rb92CiXmxg6bqYbMfUO+ashdp4u2PFgcJQbVdIBTPKzA
rKH8204X+V1ceNg2NZym0sK23wC7VtNBbQ93XePEC77U6O0Ns0BKq6ANocLXcPEAbe3GHsA+hlxq
1Av49P6dxq/N0P/4qc+RCEzKPRYLT1IdKR3FpUrtS/ho6zI3/LZDmUbt2w1Jfb8JArLu8LWKsXpf
1pL/oscktyKagtsuN/j+O/ItyPlNjEZ1O/7QmO6iCcv9w/qD2tVY5LOrQIGL0et+UIxXq+kaQLWE
1NrvSmR9iKQYUi61Sake17O4ZXW3Y+aCkHZaHYYWetRF8ORVMn+lrK4qPlZrdj+G6kK4iTo6gNra
OTlXROCxF2E7QAFeb8V8m0L80X66Iyi7OzHnIJz0sg3Zwniwmts1R4Cwsvsk73GpzFrk5TFrqYVY
ku58tbue/YvcxefxXmcS/b7qIKXhgmlFt8fCipSW8hQprCF/KL6xJKVdLs2pWHM4XB/u30sNdl3q
PtSbm1ubdReaRm8zrVcreYhauhfqtWR2nejPg6ogkeERjoNMIuFFpOoYfUKXUjWwmWx3WaaO47Oo
nJr1CmlhMAonhyeUr2NTwBoqb4O6w23wAZu+sIfc8psOCpe33LAKNrbv6TumukmPMaas4e18i40u
JpG+AeFlPOExLklOpDyvFIA2kLoy0pOzHSX0Ey20L846mdl0PO0arNreDIgwb8Ky7gs2mcrdejlg
yiCIUVOsWaA5iXLLfN5OS0itGQnnXG38paUsvrkQzw2a7l9srY3/SloP+LYbrB7Q51kV1jHUQIar
X9snvaZu0CngqKaqSbMZ2wMTRIvD8DWl6GGGXOSE6oRgL7DfNxPt1rdmdS0y4HOVbLcwbo/kno9a
UjOva9BaeNKitRpDgwH4DLWclmraksPIao/77LfFl8qUpBgF2jWPKpAgDIzWhnfg05gc6lC+FkXP
V+KtK037r6U4gCt2bHh93WOpnangf2DF4Em3eIghjx8a7xcpMgA5XAJMoIGHiDtLrOEGzw8XuED7
jotJfO97/aqHL0bHKGMRYG9QqyCwNvqzICWACfitE+vmv7XLvworEs6BOOp+x3UovMhvqd28FkW3
TP2QzO2B9I4oH8oi9fYIiUnVXn0O30E7+Q5KYXtCWiApkaUbKMYAeOaQvypgku7YlEI8TCZuJtz/
iX2Un83wXiXhea76u5ehOAU0owB0T+llS3g7mXQt5QH0BirQiFn32FiSAHaTuK3bJqmes9Rtm1Hg
xe98nqo2Uj6T9M8Lon5oevsXS6LhKOzj7gmlXjh4GepnGPeq4XwcYtSlSDuSXIUjWBgA8C1IJUr5
2cEA8HDlAOunJJGO+RuTX+Fb4Tr9CWMP9yxp3Xzl0ojF1GbOmU0eYu4KBjBeYF6Eje03LBta38HN
6SmyGl6wQ6Z3VgfRgEMRcdj5HjQBrLl019VRIjiB5v1lylS2KezUULCIQZN/oVpjLMlkdpCCw0wQ
mxPtxaCm2bTcvHH8MaxgdM/D3Ormu/EVOnWoKEQ0/6I8A6ZSDnzSZYvT88hV9RJHXPMxXtx2eXmP
ncr6oc4OS/f18KKYh2OOB7byM0363qza+7N4Wm2z9dVuzDbKetH4f7t4ss8acJZ8N4Mo9JJoxkav
CjzjWBXhhJCYk/WHIMZtk2lke4fH8JissYgOb9LjBBoxuklPh6/1nHhP8erHnxH4b9TRw1FM5CCM
teNhENvGxMXpl2GVjpLVfhNj05NF19XxNP4er3C+UgzMAH9xSp+8r7pi1XHxPugTxqEar1gLF7Yq
xpE3DryHV+cHh+xUXO3mUfnu96eTyfiNWeQGQyyezF95UmWf8nh9Z/VYvPM4ITM+xD9tyWwu7nBz
9bkesFsFjbUIQtEEJXjE1qu5AnezxXj25fmLbOH0YupdzrvLSQfMLOsmoKYhOQjqxQ9bGHWiNZOO
ycMkM2+8p0/MM60NBDT81iaYH1a12efTTnOOOQPAzDJjswy3FN1TqsSK+2XBaLs5Wt4f+zc8qgyr
g7s6v2K1dfZoMH0UG4izTLVOUDS4VThqgjLPlAkgpgtgk9UVTwCakWb6c0FvNf9epM10NEZqjM01
3MaHxGdxl5D2Rg/r/6w/U1BlbcS4rQlacxy9qeL5pNYE55amM/zHDSEHMV5LjQYwgZX+1/NgcKnZ
emGpHu3Hs22+7+3fZ9s+4UUX/cNdvsDWNhwvTle7Q3PE/VwsCavHbEaQPlzz482xB0bGK0zLt+HH
YI6tR1RMfv4vjxUFRozz9L25LPJz6fZwgImRHWzvKvDwbqykdzWapC6u27mZnf15h9d0mPCatFsD
/47alAeFheZCb9ujBQktVzswoCYrCNIOKQGQE/MxRzR+WqYtVHRs2rHa8RBsbIwiLYKTLyJANl2b
6LpnUi3yL2k5ns5rU4aDd1yIiB0sTCQFqUifnaJqBCgX5gw9W6nO8MilDmf6dp7JxA0/w0kqii+B
5s848zcbKLhssZCO7KGMx6MX4RrS3nGLonQdEJgY2hlkSfpQrCGb9YxIM0aPLkoMiGmTHh/DIRxg
gI1jwZ85/kzi8E0wKj+Hm/IxxduB7b/VwemJGJbPazhTNKlTGG0379FIi4gBM66kjHp3PVNpaJgZ
WQbbRtmHuEsBGEQG14a7lRTMm7gRGgkDC+Tx6Wh+e+Gfp10xMrDQFFIWJ4wnAAOo9HJ4yfSFmkhN
Y/Da6Lh9ULlhjN4tpwEYZhtgE+zYhPdR7c3uhx8A6QNG98+D+ttO/DgYElarTwTZyXgC/Jwh7nbr
YdJP9sH7ZJ3RQaPj/rperrZ3NhrnmzGmW+7dYhM8WaAic8npml78pASz8CFLicdGiGpOr7hv7/V2
gmxDHCEY+fOaCm1bgJ+D3e2BtQNDeaEqYzy5unn9t9OZzBczutHxSUq0ydqNtqTCVkj0QbZ5rAEG
YN72ria712RY1DgbzdaeFFgXo8yAkoqFKGVYuboFWrN3oSmrEWUgO8AGuB1aGIIG2MZYI91sYZAh
LqAVyp8H+jfJZxyMMLcY4HOJoCuD8MX5xHQeD5I66h2IUlJP3hT7BVM43Uze5Ol8Pd0Foezgz8XY
4EDP2eM8UXxgIzSb1xgls2POsaQPeZIE9/5gRIC0cp+efBf//HDSAy/Y4vLns4oggUQYeFZFUByf
bKEdjg+PwXH/tdrM3/f2nFykwt4y+FXiOt4pQtdulkyGFx5ojlUHZEGUgUzU2ii3HY34pWwRClKu
/Cl0HiE1aodUUoDyEwDWEAcrM56z/VJwqJN+oBIoKc8289IQ+iJDlATcaSnJ+aAtD5Dv+iRDSNiD
nyZqkEw6JFemgWP+CxTrqIiALjXVivdVS3rax4Wf/sv1RnqCXABTvTjigqb287mdCIgLDSLTtE/g
HZhqLKZZcQpXuzTpXa/eQ6DIsNR5D7AvN/0/SSenAGjlaTpx8PvPWPwbDwKLsccPEN1HxJudvDAr
IwT6YL4ebA7vs9NycRPMRsWrar3IUGmwnW/4ci4RBGx7maVqOJ5/xywMJ7Pb01MSrBDhU9t6Z2OL
pU+q0xxdxba9UwzqJ38Sn+esSzAr5W9P6KmYeAZ2EGIVvzVyF1TYlZkJnlW1UPye542w2sBHySqk
Rt98d+gZ4dMNUT3QVURQKT9BUNKO5KGGRn53KxLCFIB5oC5rLdsLMkzztAOEofxsMFRC+jeTaQS6
VC0MNXx1ycZ19oBI1txphBxQOHuoCiORlxcoJDTrkA0AbBJ9dB0XuCZSuXmHJ9qzyaJFHABzDO9M
Y9JwPsEtC/wEtpmPsfh0TTSof+R+/4ROL4hiucUcsdzuivf5im1TztVyduK4POFZgPWdj+S5RD/5
XgTE6GNR606IC8iEuQzDytn8NwX7mIMfMQcV4ns7T2mK2R2e8d3LEm6cXtSG2wLGGzbYEbHo/SSx
M5ZchgM7MyrU6DPe3cX4Aitt9kO6gTdcQMLJrt3bjgadtBtpYEZV6eRdioWCr7RIm3GvqKCLLCz1
NWNtNqoacoYWgJTxJMWJWG2Wrro0zKgv+QkfNL2Gm6EJZhzPyyUtmp7bZTAH/pFa/I1wMwqjeGgW
hhHRqV9KrJNRPsri8PB+1M9Hi6tJNDC96vjURHtMu/tBaSd8evMJGwI4m+tno9X1ZFhGn4nQOzlM
12UxeNdLjsFtPjwtidAw0wGgcwXZmGVRWCw/eaTdAqfBFtoxTLGLZ+UUT+qn+IjIVBwfd0mxne5X
y78qQq1ki3RxE4fV56yPtXuP9dAaZwB97GQ94JRtSmLCyinIRzujQezKh9P69GFXH76WaA9ccK7Z
ay/zu3U0+7KO8ZWB79dkFd9XHADI8XEY433alAm7yHbIk4k8ZnUfbjaTIJwp80BE0BGkE7FquSkZ
QkqAVlBrCFkrqPkdUJVLyNtsBoOoQmDfm+UX3LVLzccV4jnES2hrsIvnzmzB2czkD+lg1S5rp4mL
alGX6q3slup1/OQWsNNJ/uu6nDfn0+y80YvZkhBzw9H2hnK0hI5XewDUPBpkzfPtQAeMotrk6kgr
kwvbd2ZSN8dgzP5FPEtejHs1QTbbbDMO/SOkzYaeWTUdbWForfzJmkIzTTsmHDnBLrRl/+g9DCbC
MdTXRAtn+MlmhuNIY/TaxdLyVA/ZXJaHUcRbPWRZF6RcU5tbzF7VJ5iUi5lMqhlOAX4CN5bFzG+I
N1mtACFS3lB2U+0LFEnXz4a8u/QLMpFJznmbiZpEO6zKi4tC/ISUAFgVLXCspsvc3N6DKKRp+ckP
xrcRhBxxyId9mGUzb1sToyclfirg+fV0ECOjrUxSekF92/Ww+oueoi+ARfaABZAKpunAzYpAn9J8
hOwibdOCptuX+OsF0D4u8rlpspXvJ7Ar1nRg18yuyfpW5fNlADz/X0lb44E8+o/CwTgaoCx9Yf+0
3hP/a7fYLd/Fh974r2wVLPA2Hi6SfLqbTZLaF/3nQsUEtUASbU//TkbjfDSNd/3F66TOh2i0OaVW
LWfrhxRF8+s02c/vsk09fCjSZfqwy3fj/xh7PFeFWfinZIPWGELqXA73hO4Uj3DhWa/6bAZMBXaU
7reT+OT5CjIWjD4mPby6juP7fZQ9pv2cw0C4vVvjiCgZolvNsLsbo6zKB8WXoiruPXSA6aBj9tw2
j9XHOCDKBDEbjYiGy/VdsUe9VRVEFAtubNPRHBAZbyfSNMGyiWZMfAELw0iwtTuT7M0NS5CPHop4
+Lq3n9wP6+xTOZ/cl4T7sTDuWYG9FRHUzF+pE3CW0ua8qJey8KkOXy2oe1L3f+X7/Ecy4pPq4Mm9
1w8D7EfXGMecykc7xLBDb7w/BNPjgXDWMBpz3zgkvlDr8+Xck+B+IWsgEKSloCKiZEAbDd79YGVk
JVtq+bYa3F3SzbOkAUUTiRRps0FRlgihZBFy7HYjejQLbm28kmkHk6lcyjj7YcXljQ/HSljVDD8t
9rer2hZj9i6WZApBH6a+80OeXnD5GmAmr1KAywtayxQmbc5S/E755qNb4qC5TNPM7gt1oNmEUB0N
t0p1PNoPa/CrMYPkHm9o3ml5zfaRr8waOuKcwOpptQ8qrucuU+1JkYo7Unf3tYPD9eGzMkhxzZ+Y
N2G7JNlR9TeB3jJq5RcU3/IwauDDG9bhm+Y0TKYNl7SfgL4zO4HSdTK1N/3sgFptH2GLiOYbXFdm
DwHIeKJ5D8cYWuWYaCYplzpZ1FJkE5qpnwCwFluV0voswWlJ63FPnJBHuSiilKeBYUFKjc6arzZb
ZBBUQGo27TdDNzuiC8BPyCXlRXfNzXHXHurazqankoAYl+v1djQpR9eRXgJdu4RGag6wGTIj+NJC
a1trGC+Sr7cr7WwwaI9IuVJWixB3rRnJ0WoBQFIPc1YAKVOqk32YRX5KtWMWsESrhgNvPGL1FB6p
mD6iwylFGhGexNoIy3GFpTpPh0h8p54yarcJ8izXjInpafvlPdl+i3U1H0K+upf9yIa7kyX1gNE6
2gIX0ze18qa+B4ewHI5wiqVU1nBKddYRMkFZqEMr6IGy9IGJcny+fkBWgI3GGF15ItG66sLqTH1G
NXachx9cRpy+UxaQ5tJvNNJSGYHSHqvMRWU+wO1iOEhOT4APZuyh4SZluJUavvmFEhfAFrQ/R+s3
1Gkdbs7vrhs84Yc9YpF97ww6P9mKO7SITB6lZ/8L79sv1IVi/WgLcdQ+HpjK8LleOFrlyWKxX63e
ZYesrq6S1ey4vy+2Yby7w2tZlNyk43Fx+GBs+1y2mM85xRcGi/3NoQqXw+kqnGe9qywpCyyDh/D/
5HAMbvIhtsP1aUnsB/acPq53HFEOODZ8XRW4h8miUXWDtEo8l0W0qNhlDo7fi7BcfojGzUbD+Y1x
ZQ6PdtX8LjhWxMvZYPPci+pfOf4WpmGaLq6yIFvgfmMzeNyWq+RNVlgYwBgBhKgc42k1QfuZ1QgF
yQy/8tXeTj7XCNJ1ebhLsI0mvHRa3AYlu1IFhzSwzdx/rU88mRwohVemvGDv17+Ig4vfiG+0mebz
2fwqjNjUjidxcGXB3TyIZhgR6S/Gptnd16eRGTTTzVfBAfNrTgW8srAceEL/uQsmP4d1MXyzm+Hy
Iewh2LKhUg7Rs9bRoPg4nHEc9kC47BAJ7aYc4sfZlnf/L2LlNx9tN8t3fpIyTxEjYs5MvRglNBOa
c0pBcwDhPakAJgTTAES/JCuaVOQAcOrR5snqPsMeFkgPAPh05EHKkJpOnuPr1fKKfHAhHnWRtWZ4
6PHX6Y1WuMK0mvnawxEeNpXBp3QXTyM60wI9NDbXkACbda1xLM/yZqUAvDTfnQhaTUPSEldl5oC/
OCI5DRtjV5iZtQl2vDGvCPeu7vU5byVdABLQeCngCzv+ixHr4K25wKtQ/jRvG7y13QfLqEJM7F2T
TDUmGJn9Sr60AD2fLMert++3+gj0SAaQUgDXK2dznHh9q2Jih7fbGJ7vH2TUrI+85S0yn9G+ZN5w
oJEgtCxa8ZNtVV84MDb+7G6M4155G/fTjW+1+2DZd8c40uQJ9UfbBKvCL16MPzC731jcaAnsAsd5
155X0NTdX6i6BEqWcYUGY2jaUi1qxzPTIkHqKHDJOS2TM47KreY/GjliNDMneffcbfTbQO0PmK09
5SsvUu2/IihQB/lJn20FjDKpgbrIsDuIPjkWl3hUcUPQs1JTDaJU/arPyfuWt9sDvqC7fJFykg/V
YlowKSljNqR8ttpsz/jSnGdMdKliwlMSopICIbYcyEvL/lWUTPfjV2m+92wXTblvJsE8zoNcVq9/
ISJP8VDtm3O+kixIdSFiwHNIn20ac+9sJliu4PLfrY2qtXuDpLIGwx3BQEOGkcHu0g4AgyzfDb9p
qn2NC3z/Ga/fmEitWkl1/EdN71IANZyWquHIQgB2CBcGJ26ntDGVuNjnVnfSuwyxfYKPL0BniEVF
/OzXV9Ev/vNLSAFARDAT6bn0PuPML6RfNZy+4FGaqSbzwFVv9i/+8bvrY/W0hCHqgwkjHpGa/ONL
eZeQsjHPumzJLck/lwCSAz8vU6drjnLf8uyNukqne9VbWH57hzMWAqzzW3UtsNQUrBX4AvL5IOpQ
2onLfElXpWpdl7Y726hnuwHQdyCHIn0AN1vPraghekyK4DM/3UYHk85gG7qMaF+ccwCG4ClTJBVY
QEMFn9RNkg5dkuStEo9doFLrGcxuQmpgX6SN0OWilzTPGhZgq8+kWfsajdPLBYCZyGl4AGoCFbj5
dNcfapC102RZdiUvRFoe00jypAu29Aqgn//Rlr2WF24nul6Vr9wt54X2isopf3nRtfQoOQXL9Rhu
LpmfrhTCqCFqxIWraDdZxYpiOgyKa2u7fbBd33dbrPYM/dmHI4Ouukwvx98CKmC2qzXKs+93TKix
XdLbhROkNFaoQPpM1QYjBiNcaaWvOS85QAGySIPIDWuLLWZ19qHkWtyipt1qfZvSHzYy/KO/KaFe
J1UOrxegl10IQB1zZeqItnlQ1o7AsR1IcA7X32pyCabT6XFGc5y+Wu0aMUkiB/lgX6P0XM3uTniu
CQ/x/0HlFk9wJByGEZ6EJyaXXxgoRtmJY4JEPXpXEf70X1WvX30O483s/ToOUtfdn0uEdcVBjLCs
p9EeFVd8KL+yefUpCYYEKNzjYpNIS0/VCYnWdy1yXNNyer5+SjarcJqONsVVb9f/7LJh99Ysyj8E
/clD1SsecbHxymtOl/iKIlSO1R4uozdJjX3nEuc++eStiRDFdvKze1fYn3zxSCNzdjJSnMVEQzsS
fWNh5+I5vy2KB85/0rT89fv7za0HCMQAkJpU50tAAOt9UOdX8aWBbIEGyKW7pKIwAC4t6RfzoMLQ
HCw545BPZH66drV8u/13kDfrVE1jsz0SXVMjGH8/3KZX8EYsGltlWfsqcIwGuYBoklUjHOL/wWXN
SyFSUltjcAbL1Zl/HTZCdW/Y6MnYuC5SHqkOT7VC2YXMyD1dcOfmcqUbrKHDasFwB3JI3cRSQpC4
B9nGYDkEkZj5Apzkkp+I/pKpC3oCQKp8AS6gUQd3Wh0JL9IDlIMlFc05IXG45ccdEvOF3lxslspq
5Hwmt4h4Q4+caTL1ecCroV6qIaW86gMQh2sNrajPahKNoz5x7Avy3rKF9j9ldPGe9ef1f4QrygIF
AZQjWFjyZ1X77+ttQu+NgphYY3EwnExeblUei81gVoTZuyoLjj3YeL5HfN2G+BNYnOrefBqVs9Xa
zbLSrmyWxUsWrUHFEinuj9KnPOovv4U9/IL5o3G92SItrMclS6hkg5etLBjM8QeVpdltnGbJ7Trf
D0oZ751r3R2XuNE4BTflrD+860+y479xjUB4qcFseFWhW7vFy37KK8bVTZkRrtcdmvtri9pCAyzY
SA02NUGWqiVEJ9hj8YnhxoB13I5YRhCrbMWGTXLqzTHBx6a8KIm+Fk/mCS7AouFVMiKuALaIy5sg
P/W+eWTMwRBrzM0svrXQrWU1X1wR93V7daqK5Ir1cvwu2q/qD7sTZgI1veAHss89lSPyZH1oX3eg
hRlsFMTsSm2jUUdO8XPGEBuhsdMcGnYyGHx7ME4xgOUnVGG3Sq42X40UOOOngFiRxTnih+HJio7R
s6T2NmctBhe9V3zcA9VYNsbHgkRs5I6RwrSCwsmE7WPtggbfJ7vg1dcAT2fc0G0qaPdEWwWaPkXv
pFFNSHRyqZ9gssHo1iIf8KAuo57h+IHqgJQGuGYR9VQK9QKAwtnqdumHTvlBFsUBQnaFtOi2Gs1j
jtlIoGjzFvFWfR6FaQSpGl/FWHTOr3iELFKTClSQ1BqFIdcy/1HtXCWgzyEtRsE0W/fNzZtrONXt
NgqoSqwveU49AKA3JcUGn3Pte3hbgAooWP/S9/IbIBlQBrD7qKz2Bbo6oPnaxa60BTa/jJQqcimk
mU16qG+7eAJ238OcRDHK63cAZr0Hore2mwTxjs0eW5b1hh85RMjuDjTXqjAKSmmuKuVcPgYZgDwW
r05PBbgV56OPbrpBNqsZK+fC/366mSR32/ju8BXx3+i5rwOOcf8RFzy28LGikNz9p2WeX+12tt7m
bVoC4VT+S7hh3o3/Yg2nT7EQY7SexZ99EcKp+ajhP5eR+oJ1vbnZsp7oFiQ00LaZI47w1uVT0ttj
P82JiWwx8Z0C+zIKD9flzSS4oSKtxyyAgTXF1QJqFi3Vz2QX3+c5QQ4yduLaMryTi8r08q4JxnzS
5vgAwUnf84At+i9YETlFe2T1SFQ0Z050lfGWdhVf4BkzPhCS1MKmtfvrztf4RQWkx0FwXZ++F3tM
wLwPLTqJ1pE1biSmo2PyEB9w+1KFtqXfPQegl8GxwhAtBQMP19WINUoQyvvLijnz4UJTEpbU52GI
KHF5USM/Va+AsFeet1h0gzezANg9HY/YmzQWyfzX+gl2m1TlIz+UBRO8PMKnlQN+ci2EeGe83pVG
923MNnx9Gj2IZUvvjbZy2i0ptKpgFQHgawmP5wyl5F2k0XLSqLQnUf1hvkbDSUDtdu1JgXUysgN+
Ns/Z3z8R5YITTpXv5ZOhdYkduOAHk96ddfJfv6jHyvhlG/9N7pteLzY1I3VGFQEUyk/c4IfRTMxh
1jHT0xZTtjXE2/yfLzcoAHkusRO/ZBBqmomOl7n/tZBAzJ54MOj3sX4cRC8WB7vsEGW9KM3eJdsi
3U77ZdX7Xq/j7eskWBW39QLVsInz53LByFx/rLLZfTwvStzwlU+zVdJHGECfnXLi42ZzPObsJOJh
3esYzuvea9uKfl5PtoJy95D6IexxZubA5nI9x66SjXrzEmo1V+MEP5URrhSibxa2J9uXnyt00/Xh
OJou14uPtqXucQjQ6xGO/f44iz8ES0hcEMNr+7+yXfV5Xa5/rAfI+Yfydr0dv7HVXzQZPRBR2+07
z9+mk4d0uwg9qS6oOEM/Wl71DkbRLwk/P7ksdiv/RNoB3F+cK351X1zj8jlg+1j+wZ31Xgrx03Ja
IAknDStTNdQPu0Wg85cWJ9/05odYDBvsjUknKwSybNEAb7GTUnCWh/iE5wR+ewKBA+xSAEgyOZcU
8BIWL/FjzDhShYggcTSBaHmqq0o15HhltoedURnBt5UIGVbMN3hJh9F0EzSmTRB/7lIp9Lu1KSJY
pPJEii1liCFror1iMnzgaIRI+wkqwtXRrIYiJq6u4wY0iFSUSWmwnnH0zkX6EhfGJqM7qXJxHxLD
E6ZNVP45bYLIo9mgONm6w+wUTMqE1y2oUkSscQih1YXHRJXt0u4Jo12/b3b68qA1h27Ii58wBv4z
BXhh0ci23Dic4L9+QHQRzuEELyhANFlihbgO0ndJfsh+5f3l8nBdEjqmr9Ax3e1snqbv4mKFQU5w
OrH5Ms8nb+JjTaTiXR7frMNDYwN5rrFIkYPrY3q7KXr5tQcR6RNVpEKLhH/f9TTpoUkw1z/hiN2n
EyJ9nozfnDbbu+12f5vXKAiq4MB+GIqCXvopWx6fgozNDuPcnPipRubLt8/MJ/zokNA103LFcYJ6
Tdib3ciOkGFIU54SnAkdIFrDcf9TOjm87WfjT/317sHVFN3nmVAbp/hNZ/pLwEx3D6P3bA8eWXm0
e0NBdvpssp1rBph5uoEQS47FG9NklHCn9KWdi4ei9+0WZqmhtW/ZuMzHMp6ZoVkCkH/Oq3bCaLq2
MqFNrlbPlPUwEnJPfkyh9CZrDShaCSoYYkBEyPPwgB2GizjMICqoarYpNR19otlCnQv5iUiQp+Tn
DEfqfsMlUx4pN6VFECVP89X19BgMmlmpqiR/VnwbbOWW1jZLmJEueXDfzvNQc6cIwA/WFQ/YjHYV
c2MSLNGD2drMYVe322qNWaRLE7VLk95fzezqJIMhsdze1qvjZ+aYphZpROgE5g5ZpPwWC4cLw3st
sptucI/LGHM79yDGZuNKKSDj4PvqcWJiQHfpVtqPf8okwgxgi2z8kZeoDLuO5u90vRhOowc7gtvd
uVD0Bt8bG8PR8dU8tJOdXNY2FxD+POVf2KjblOfEchRNxqPBgNBiL6b8elItNpvDcP6ORfcpva16
Qa/3LSyHIWYu45JIvDY1zqWq8elQTeN6jc4gW+ErMyvi2o7YVmxoj4v1K/eaxfbkBLviLP0aB/P6
Lh7u+08BIQ6+hOX89K+4WmzvevsNPk3TTfRxvT/kj3/3rmB4wMh9tUH8nAUYR+96yRcPdOwvrpY1
lnqz0RhM5OVZH11vfMKTq1owHy1vkhHeyLIhQQeLBY7FgsxEiGL2pTiwPpqELFPT3vi6mBP9eMlx
w3DLYBS9Vcna48j6AvfAnB9nmd2bc/xncnwaHmfFdcTiqp4dvlY5BCubE7GhGnC/StAsDNcc6djN
6vBz2gv6T2U9HPxIh2ntipVzJ9pqPyEedIEuXnGzECYQKSRtQDdALxEUO+Bh4sEG72qNRABBoplm
myGMMOM90CPHaPD0OD4GKBd4QlU5iAc+DhbE49eBVYXvQNTiTFNfBpvUZfX72hzAtshF07B/QW7g
0LZ+SqwIj3Dz1orvGWXzNXyFncNH7vtyfTd6DahqADZBdF3P2JZst6p5PBlwfMbX/Za6NlPqy8Qi
V7cW2x0RhEJxGfFCOID2VOXb2GySUUa9JrLdzSafP4hM6X52QuKBJIqyKS9Yjz5ShmXR4HCzGkcE
mmRt5UIH5C4/+U4xpMqEHEwwgHgBqZEg/FC2PneUozSbzOz0rS+4Xf6hfl4pOQe4u9QCs/lqie+Y
E8ooufFAYqSASS9q4KSgpQfmQc/sikEA7jYbHj6wQgkQhYHjKsrMTJP0WwCdbYMKb5LOBYieJrWR
MSMG6V7ikbvjGkX9h7J6R8Ppe3U/KZ/SXAk6eec253T+n2RTv+G+ZXmqr22YgLEDXEaQp2+3UmNc
EGhH2si8etcZA72pC9puAfvk5JOO5xK5FwBtRx+LegaZ7Ts3WEzS/dBs5Cu9Xd0L3HAnd8PRcRvb
z4dX8WaGUyaKAKYQ4fWNzqBtCjnp4HG0TN+YHgU/CfXx6oi/YI/PlbHeMCmaa3jf35qLXfUUAC8P
WWR2fcL3m0+KHPcTCdpKHEx5t8rgU51DWuU4d0XNAaimkwbx6kPFccXWT5AzSRpMZ9A6vtxk3j2b
Evb6VpS3HvafAOoNUr5YsAC9wWxJDa1L4lidOTTVtr8A9QtHjeZahJN/+YJINC0PFsBgaBwoK34s
gFT5DE4vnfY+8J+h6uRiwW5JQG7nXkr2683m6D2OD053YoFG6fycMmmN/MdS2bXs3aPSAFCtZGnJ
77ROzeS9wGbCQDl+MKNsPtr4M5p8MtDiYfNrM5s02hl9OymdRko1hgf2QLstrlEg5XK1jDuUylL6
/zfc5XFrEXt7DeS/LeKs9pQlt9B6Xcswuh2NP+gHn843pUPzYOAyywWxAKRD7JROFOEy1BQPFFeX
lRwrNHUC8o26zrxR97bhK5UgDyCrsQCDp/BLdZGnOypFhb0R54S43ScUrtTS+MA/pFfZYWQVU47B
GBIEkH9QnQsOVFfo343ZxU9lijWZV30cvJsHx9e7AOHc9BrB/HaxrrGzNyKoh6k1X52mKWTE2mZ+
G5q3bKrrf3Ybr7ABF+6HEIbicRCzUTIYjRCMXkZYHB6KdJ1VYc93nb8uB29oAdTyMhU9JVPAmXOK
yIrfKYW4shpoYpr6/DSe105RUQul3RTtpqtvIGuekpJtvuVAMCnvvvXe4gOiQ0phoDA1wSGa8BTs
syzOpIluahKAYQBmrkI3+6R0KxMtWxtzBu6AcqR2+ZKUbpeQTI7Bjm4AzqRMQrzoulme34aTZH+T
c4bgNirCJhxf17l2PqHKccIeH4+f4/6kDz2cYaGCz591sP5RF01o53Od9kScclhjFXDSjYfgmknE
oQU6xSK72BHvoIrfZntmzmqMYL3+ES17/xBW4PdNNBwwhwRHivvD4WgUvXBm0AvnOKxabHpv4yPO
5pNBEbM3DTOI99slmqTGq8m5WBHj0+i4314ncbpmZvV/hXX2KZswGWwbOzsijoZYv11ZZKRdir2m
9eQ/PV/tYVTr8HWGWiTAs1SYwVAt7kC4WhPjgr1wqy7qd14vzhU2mzWgs+anZEBSc74AJrOCzZZ2
9MXFCZfzyOUnl6EuZ0Y6CcLkCKwFz95OEBXIA5/t0gGHzE63CeGF2Jd4rpwGuX1XAtt+MskBn53x
nS2y6t20z2aecyVhOziNFCAYWsotYT1EHcDMs/brwash+ji3s6IIaJ+tTPFuoQv4LSV0w4lchQNa
d6S3Qf2/w35Heu6LCv63y7F4PBhH/WgI3o/jwUsc26L52PfS5F1eTAaP7NNybhg/Wq97B/Qqjh5d
CSJWlPdFOhgTkQ8tSjGDkFaTrLjJ53sLZsmR0V19co9TvfNDGfM/ZzeqNxoRpgmf8tvNB36/T5Yc
PJ4fP3s1JhTgUOVrcEy/JlmCMBjfYwr93o56ZofZw3jYf9kYNhFBJKEW2AXcUMp2q9EOGHEbRqJ+
IxXc4WL3mOGhL0rAPpFSAVBTXWYTGxPVJGsjHLBWaO1SAQy1mrXC24z1O7+FWAaY9YMIKxwcuDlM
0yBcK1eBWO5+k/+6g2AIzIOwfqGoAUyAgaGraK3wU6gobFTa+mKsvy8LDlRdQYOrEJ9O7A4bvhnV
lSwiqiuzAReBILHkddQX4PGwNVGIi84k/TP6xdj/XDBAnMtHo8EEw6B+GBBa46UDs/S0S5N0sww+
xKte+CnprXbldUXEg4xN+P6snu6GEw7dbSbJl3QY9h23zs9kS5w9FcsVm7ez4+dwh/4+QLNXrE7o
h6MNjsMrIkzvV6erIo0ewhOUMUy3qO0OaOpgyz/ZfXjrVvHFkiDQWRF+zDNoWrqy8IfLusY7CDRv
MvsZ1uz7xZl5eurt2CW0tXyYrE4POXGycAIe4UTqwHRYDyi327GRWBGbc1r1l5+CU/3krqaGYfmY
nKh0N2TDti5PT3VNFMUhHuRsnl18lm3iB+zN2xnrPNugkGEPr/1Ecz1yrOaM6RwtdfXVDO0528BR
7yOe+ND6ZuvJWzwd3idDmIB/uP2IqcbcFyUFBk/2/UnGWULIpfUB/uHe2KnscD5i75LIydYVVU5G
Hd+vSwVgtwJ2fNv6xAK3m+OcYs9WKIf3/Ohhyt7mOr73HgpKCDGF85TVLkcN2Zt59El9wn6YyBH/
w9nZNqmNK234F1FlsLHN1yEzyWRmNy+bZDf5Qu1JTgwYbMBgA7/+ubpv2zCTnDy1W+XRtIUsyXKr
1Wr1S7U7/m2iVZypfLSFBbnHOzuSs4O7JY6UfCCrXfR4ilFeQotqdD69XIxmdzakdr4VLXC/xUF/
tkgeTaGLQzrcWtCx2efJfPFqPCSLI98CVwY7OrzcwG6ezEPGT0fb6QckhEvLkjFh26/QBd/4shyJ
ARMgomOiNspDVpTiZsLdnpNhzKOpYsTvtokxcxAXXcAoEgD/WO3O7A909Z7rzNIHAiTdeBa7+fjV
7g++mfbK0BLrrPyUA/GwGf30PSVLMeGsCleSt8XTVkvnE02ln4qk8SXt+85q0XbhpvUFlVu/2k7j
0Z1UtnyV7QmfztI7o0EGQe9ozXbRZIC5vAm61XeI3ng/JQ2weA3dkEhdhDuKkPIEaaefRhWyd9Iv
3PJ+KuvVeTvbxXTBxO0UPC7G8fZSbeBsAz2MlQzjRbttODsi3hJwl/rYiTZ6Aq4M31NnboF1QXOd
S4Ymiyxb+tRdjRgGDpvLkC1PZXwyWVznL9jlYZ33M+qtEhDq0/puBFlhP6NmqZyW1RwA5YDRrd59
UNWkXjX/zdc2NXBLyr2ZccNJcNMtBOJBLJVptulLQ+Z5Qm0A0DkuvSy3nVSdDLLbLvl+1capk/37
NyYR8hn3xpQS/vVsW3PiXMCck7dfQGIdd3JOVb549utoa+3K4sjqdrUVphe02fdPnVJKpgaJAWu9
UVNdt//GSENP+U/tcmwunDqBB4C/qkppQICpzNdX92VO/aO79fCtD7XasyL+eXmYvRDw+e/xyEbT
HB/xr+9i62O6an1GK18KM61uiSHs/oNSq1dB1MQO9AyCquxTytGrtrKdMZ7SJlSnrg4ZjR3gV8Mr
vvlFx9yFAS1adEwBmzHnEigo/72+TftKKfEGWI9v/yOQVJxCq/wqwkDKOfVhd8eUhqw6VQAjmL2k
oAkXAJf9QoQAIh9Q+XN1a6zLmjYkJkWNmvoDpFaR+5gR/0aOfnLCYGh4xQn2R96uqc+4MFgewIdx
40O6sE8gw0OGUjNp9Nd/sfqyz9sppGHyqcNvXDYuNlYkrm6BEIQyHQfPf9c21wC5LMnkR74xtrol
j3Kz2quKrkVMjC6/kPr4aMRhawE20Yt9M/01e/YsYkwahsPReBiEMdvP0SSJnu0O6hzXB/PNlvDv
BVpN2WReZTe5CYSaFaGmwqzZvlqWSerqFZfC5i6tiZYoZY04F03N32s+Zo8dhOm34IxFoVfhDjrx
uvbGHcSe8RxzPqXfBuPgO/aA2KlGbeiTZ/XazpE135zwllsOE4gmxNEeR7J3zQ7XtEc8K7DGMzmi
Cmn3wiK9lm9LXMlkazQTUdnIJtkba7YJke7gbGCQL/AGhgJPaQdx8b1FPjWNGXNMYI7/Evb+yYpe
7/hC4QLPKiiLGcd26Zjtc0FAVn5Svq1WMRAQANxz69sewQX0qSgj57EUtyWZ9Vn0kZSJb8t1t6cV
AAkDINWCBaGEehq5tI1GX1a/s8CSo9QU+/zI157rShrh1bpnmxQ7h1VlZAJfaJGokBgR5wXoXb+K
WqO+cvKU03JlqC9UA6DutKl1tGMblKVVw/NaUzaR+KdLDRQ3+Y/WGxnUMEkzxE9MUU1XAC1zrZP6
XtykudmnmrU2w5rpd26AulgD7RT0iUx5KyOxlKc2+55oR/CxyWAik5rAUVhglTCJW+kW1XDA2kUv
7Oe4Neq+E/ldVIIcprLlswRjWo0bXv75ydsC1r7bmXU0lxz6I1Ly62n/7IzWpj2G0uzLJtEkiZPU
fr+y2lg26WB9Ombsw4tJeo8VLnrSM4stR7A3D2p5KYEVBnbBBX40F4Nv6Ynt+h7VzpIw75GFtjxw
IFqninB89RDbp+yAqhXPZYv1hwprS3vWQluazoA/XyBiyo7ozeF5xL2KEOn0x6raQWcUGHpCxngo
YUBmk1IBTLduySFDF3m6nG/0hJliG/7aZu0l0o77qeinI8grzLbUHLQz+5g57kkDLoKQQa6daspE
HafiaNzxEv6/x1/WFi3MAgRjI1ndO5PBPRiNzw5fiDwLpCa3NbC/lt9TECwEd3QB99gLngjLAKR2
APKAa/8YbQjgjkYPav+TGKf6T9EmQasj3CfH5iGtTqvsjyzab37fzQ/L/UeOuweKhnopE55Gzcso
BEF2uy2KpZtjvr0phwNwbR2tXlaHaPF7GTbDCknT+MQxe7wb5jc/qSmYsASskCqVx3fVhvjwo+XL
7DiCxoTIAdbzL2W6wHAeQaO7fw+KzVsUYu8m2eLjjlPsm+po4obq9LHcLThpwIaYnW2IxL8MJq+W
C2SqccFWEPUcawHdwuVvzZDzYhwCm0Of9GwKhOwvm9UJr7F7tv12ejZGTpBm0ftoH7wOTun7NCo2
nPukxK0ibuuw2eNCs3hbzQmKhzobDtvvq7jmDGj1Otph456uwa4NNvfZ2ZLFIn6bBivc2+/NfhzR
c5oe/x4N69uyXuxwrItS52TsLkYvn+EifoX7YmbAd9mZLROBqUGqSdFPAzZTOLVuf9ZvaZKyiB+n
zQrZSqd6JK17Fei5e9WIyqNFvKLo9RQDpnSwwl47aPzMuK/rsDjebmeE5yNfTyntOyUAjo1X2BPJ
7zwaGZHlskVWmv/Uzz1pmZrQxe94Ts0q5dYnOP+16bSlloOCJmvtz22vC51u5ciiEEeb6O28N5Mr
U6OgOqg9bWuxL9LiJbSHqcTvLbfKzRO+tUIcpU61qek8wAzr1Zrd+HUTm64lAg3/LKe8LKaHETEG
mt+jo7v/oIm+BuuBv+KP40W+KqXTwKTcGh1D76STnPNKvKuFuTf61TEYWqXL/5YfgQidZ9bd4gdM
nsnybEs2b+gn223AJ4gdhIjfokN0myY69tHhJos022b9CnPd0r+mam7KFMVQ3zjyaw8I5sRlykLO
TU8VgSFrGKhnb91Dqe92+dXWe7bSes6qmdX2EFC0IUSgF4vWHPBQIroDq1Wp1dWdF5uitznX4TE1
x48ASo28QkC5wacMLwp/1W5AAwz/q8/ZfTYzUe5/tBejGutRws7Qu9Aelmfz7twa6jPtFgBKUJiU
p/Qg/nBdnsCqYD/C0tARtiHraLqI08cm3E838eG/SblAE4q4rTx1eTxEJJfD/XbbPr0MLQgYbVhH
Y4amrtAD8E7yA49zAeArbZrvq/aODC7rLP/gpnTlWfRgA7JdsntrzdBgXYotYQy7TQ8Aqw2TYIDJ
W31b7xubFJoa/3yVCeNRgNfnURT8oDU+SJMyHTPRH9IFflLKWVbeN2O+9HKP3pWfWPQl0NH6qxqY
XmWAHWiIjRaK3uiADFZf0TX/9JMnjqf9tIjjBwtmmu5ZKHiwXMWP5TzgcGT42rQZ8wo5pRly7Il6
gYdwO933zQPyxnOF7DfBquVpR3RCDRXTzBW3IppFyiQV3NM+TWRSJ1qaykrbCd0TJpEnpT1ncg0w
kcVj28T2TQPp/uHMYqRZ/bk8vCA0gJW7jl3B7FcBUp64eJgAb3qkB+N7XARjhFLkRIubHP38zsei
0IgCrSIEyAIbLE7Y2F3syo3X7ZhrJp5gWJVum2vcjIWlIDyAiK0YGN9Y/xq/np26GvOLtXI0Hodj
mJjh8JmCYpjGizzabc8P5Z4tLPLDgugyDbFHVwXnxV1AzmfFqtPsG+f874OA0+WqJChoOZt9Dicc
B/zkkSZu3kUnhPEDdPJan4B2HmaYZmFzgxjjr9nhXb4b3+fD5W1Yli8HQf7BtqnnCsk2iiiGYFed
cDM+4ZWU90AXkKpfOIRgiEisTclItHYbvztyOziWBa4Pw51FuPsRo0Cqa7zqNnDkgR7Qxx5htEhc
5HXatAlPOhqoOzACQJdgpT2Z1vGV7GDRIABvWobXtla6QIxOMgXSKA9AMKgiqgQAMjEByf/n6JJG
yEniMdiCseszpnecHYflbHR6CHJ0x6thPPjczDhGKScc9Qzi+VkeuZO+XLXCUUAZ4tAJd/J/BUWF
KgoxB8CH6KaZYUIaHVFOsKfDwjTKh5wr5cvDX+Fy8aY+zyfio/vqmmbyykxWqgiVhYizh3h4N0/n
WDWYpnuIorVHNFhwAEbMTItcYQf62RGlW9qxQx4zQjBhx6DmrATXzmUQP853GHrj490bnTfvTLlh
1xDEZ6K93OV1WlZH7JAfawjzOlB3InFOvMSTtCloRgHyAUjtBUC+TncFkcX5Zog3rY5TuSAg+o5F
mt2UrVq4sNCUL6+REaxseRXOVr2Bthn0D4XjfQpgrbg4xABnjKgLQHWTguGeOsI78RSq/4RCuqhC
SA4JKM0jrtZ8EFxLM4AuiCOA+deGIILeRhZ7T2uQPBDYrvtBY2pYTOiePPYwg0/mRd7qfE3PztBA
S3dt8qjqTr7BLTPC6IrNGff1YVOFcftiXjkGS9Cio8YCOlGmGpfk49cz6ifSh5izPhRfMAohiIed
GV9JHwbj1SqeLOLTQzlH6NjEyBAxo0aDLuBI19fVvkRDaK4oGX73QlWCoDFdokWwOBGUmRA+vT/8
S532RHOE1G7HryOUp93hw4qTzLJ8m1n4DzwXmfljWaV4K9jjmHp8u+MwcVmP33eCv7CcrweDNT2s
7EzG9yYMx4/klhzR3R/RH6wX5eWnXupgmxCX2IkUg40AhpOszcaTOy726Ah2XgR0Dl0Yc/DN1ulO
u0C4J8QDHXoAxOvRxJBQRwFIGHryCsB3N6xxxOuRQfncCg/6fN2Syh7hX2DGJEWPjkh+aAc/EzCE
eX0oToPi9NAsm91jhNbVzWhxXuLparR0u4FLibw5/10d6zkSBko1k+K/0ez9MKzeJvke1xDlbfZu
sd3eB4NVebOejT8vl1jp7HCz56LdZ/XMCfpmBnNYCaYHhLxEALFzxWqCG4f/VfPpNJyeTos/T83s
ZbDFGw8iZXOSW6xwtruYuPOTq2ZmERFpLIrjNRaZ3rwQSJjku2R2jtyBNlwirhJ6CW43ltzATIZ3
m/WdlnkRvvY0tKOvoNJyebd6Ql/BKujfM8onnGuX/JvsXcsZ9lZx++/JaWpbwMq1Xfzsjl1TllPW
dObQp0DEA7WEJPKsCKOfu4GlWv97QLenwW/rurlhEwSyikSSctk4gm1CR9KwQCLvklaXm/KTk0pD
4DZImUS4aLLCO0IpoXKgJyTun+PmJEBeGtnOBGvWp1SrroNiUSTwAeWmzPFsPApfBpyeTM85JxtG
tS4lEE7hDbgcfc83k29BgG0IC52pFGa72adBwIJxDpuPT5/JE/T20UiED8fBAQd3+J8x5W57fLRZ
3cenJdILAs+0GxJ3kh+x119Hj7Nw7ezipQetmYev0QwG2KIUxAJthHItPl1pRP2UYIFYolZgjVEr
P024XkGFUK1avhBJrCI/2Fns7A8iOIMUcrdmVMsRRCSrxZRO8Y5byBSps4S66040ufOdmPtHEXkS
krQkTITMFz7jCd11KYueljvSfLi62ZY2EP8vj/izFY11DC8YQRwFSfrM+2hYr+rsME9OD+mxbu7S
cYXq2yhbvlwOTnu3dLyUCNZD9g7L0ffoyLqXp8GYLcjqjInz4a9ii5ZpIw27yxNV+mc5yt6ZvS6W
pb8FQ5SGEGQ2a+5BjiY8vqpOO4ke6+i9idQ9ynKOwzr8iSf76KGzRr5Uer2opRXo5kdb4AZiOGEI
1KelNdyDK9yLxvTA5TQLvHCS4wko0P03ZOmk6cIMpxgGtoESMbexbSioQgo7Z9tQyUrs3oUmfHeQ
5ikxyd5mRWnSDi5hCSnYIOQR4HjTsl3ajZKCGax1xm+5JN14o479Yf+gW2EInM+/w5MR5GM8CRIL
C/SUhizDxXm7DKAh1TLFVhXp922WTKrbeh2EjidXJeJ0M41mdsh6HHwirkcxxcb8Y5oh7clztgzL
ueljLrXQXJ7DgePrIJ99KwegCFpcppLRqWLmyLqzEX7iK8w6raLmgI3CMP0tKTgWPaJI/0N15ssF
izLJN5ycQDw61t//gzCWdaVhCb6Y+Xi/Ca3X0yM8su9DW/VeEGaJzGvQnjFCTqRlKbpii5Mz6iCH
BxZxBUvhiP3GK4ARrD9aU0RPBCttUcYixF0JFEEOLiEHlp0UghEiR1vOVj+i23hezvZsxbnGF4cv
cgooy7/Bk2QUwhzbsXw0fK60SwQAlGJHW/ac8Wn1mKW78LEaRvG0Hm4msp/sS2SH4ffAGJYqjtCu
C74HS2iOSu8m4RTOuHCW51KpG0eswL/t+MGcCQR71Efj1QerIT2hCE6kiWpWOLtcjojJUnAascHS
d88fXjPO5/LtIIheDziwG4wxWrSV7Gn10Iv/Z8NoYgpRlZ68iN+ByJDPpbUKwPCp44YEkIJO8kRA
Cjbp5NrWpyueutfc1eGdRy8h1oYb55nWVy8Bc+FGu9eThpCQCwLUs9h2oidxL64vP5uqV/Wb6f+A
PcIqznTXr1sO20LDGYdi2jTtid1mOh7d2VLVsSvCKxOkmrcQcAi6Q96/XJ8S8CieTMajeBQlz/nq
GdSgOsNXl9WwfGhCC4s8JiZePW/Pe8O+RF6bYmpii1Qw+FQeg+/liE9cobM7TQssDXZ7tFuXW0lA
L881m8VtPt58KANUYmuQK2ILfp7wbYLv+yp5P6gxyZ4TNShHFXWPcLVE+5tzuEHZEGPo+PHHGo30
BOnUnJcIGzqyYwdDHYYYPsz+yEeZrU89Jpm9qHDEUj/ttT1YhyaChSmm7ehRuG3rL8JDmsNK8g+p
Agfzftxr1pjgAnhhSHFlUoD0S2J9Q5BuQdKypJUJ7NDiBK8r4gPmGCcjb/aGJh3R6ViYAtfIPdkB
KLYfi+iPnqUB0GIlXPm3GDMeR3gvG0bjELffT1eqwXA8X0fhGiH8ajWGv6jmL/MY0+TlaKzIi5cS
skpZ4vY3wo+aq/vj6O23bF3PzEz042DbBid7+ki6m5jZI8e5yxk7ZFREEV0FuYXcxlaACsyzuIWF
CnC5ku5woVNNXtVrmynxfYctlyoNW6AYjIUWJAARELAFJDBYR3IgCeyJnXbqd35k8YKc9GQG2DLd
Ahnk4VY8MDm2UJEeP+xx9B1c3FeTD/Ni23g7XfsATGq44naXpBfU6bQPQRHDGM6CwItZNJ8ecrzY
+RFOv5QJdUjTr8HBsEiUxjKQtfvi9RPvHyCMaM/meLPB25xLTYVOwNCfZNiFEhLVIf31XuknamXJ
OEmjUTSJR5i+PdMv2S2X2S5O6vMDjjrrV/lys31TbTmNrU6LEmd85/DNudhufNd0KZtlSIPyNYft
1S7mTC/HfinPGsZnYI67EnMpgVQGlXdc0u9Cfq0SDnuwhfpg5vMe33NQo0F4HqS++75UbQfl+M/P
p4RohF7gNQ+uqFrUf03q7E09nMFuwDWlCOM5386O2Z+uyHpA9x2XoaZEH+1QdT+Di1H4EB0wf6wW
b5KYo6IlmyILWxYd74JwfhuemdbopBlTZdRtGXCyNsS+/6ddEqaSgqOkIKCTOFBXBE8AKubxOzLE
YoGZIn5K+1uAH86SwFx/ERd95sfyLdZl9+DvcDANN+2url8vi8XdeIgheWtiBeETQYTWASjVpKFl
WmP2qHFSqaEbcCWEtabtyc5tPDAj2W0NAJkrpGQrTBm3DhsV7g4frhu/2NXowIFZwhwSgyfCq3kB
XK3dAw/3kFpTiTb+31dXLcdGUlemt8nFrBLlBtDFYz0gmKfIAYZJzA71NK1fthpoqpXp1lcMTK2k
mneGCa1djvhMftFlzUsVjEkpObCmJ6kuvr9xl2ajYuoJv56jPzkGm4TEUg4Ss8sZT57JMwZVMFsM
5+kRHhMDm6hC9koAigK7HGIqh5OzNiSXYlTxWxSwH2kmHG2Uc04zovP6a7Nafshma9TXB+P39QJZ
nBkNuxS3b8EfTeJHC5GFL883TYOMlhilESGgsoTYVciZrB7jC+zAwqpashrskG/8WJvJNuTkAhSE
ywQdAXzmMEW4YzaBqEbuuQESvoKdF3y9QlMzhGjWX1viLvruE4aZAXoGCJkMLX0/YihqjhI7J4NG
2HXxBmCiMYs4A+iksgAok/d41QNCKsg+XCQwOEpqci+hKalhiILvbHBy5BgFroAxhiGONwBmxmys
wKE1gEMi+2sU+YlYY0JAylGYTJIgwYT0GRMwGdeH+Xx+fEjj8vyScFazF1mFCe5yjKGKf+K+RJCx
mpdrjK+8mDkkrIqyxv52XUyThkPTp+XtVAvx1msTt+Kc8TejTOUWiUgzH3wya1QOsW7LaPU1PxNS
xFwwlaBWPRl8Npelz+qClzIiih4dmjgik2CEvjwpn12pUIBUZIpPDuw2OL2pqZZ4rKZeNyiiK0JF
//kBrshXT8FEx0QwKSI61hExp2TacpjGIDjQbi1cCAZ9I0fr/TXQwqmhBzBXT4IEG8KYrwpoChkX
J0Ugh0iSrUSGSCbY/yo6Y4jTYxAAJw5CJ6WMHwAphZhWwP8cm2J3Eh6g1RE8P3cfEJpvOBksjg9V
vinvSrxdTaOC4LXJFubSv2hf4lgdFtN6Vv5V1dhmE2I7OqMsbk500jId3qAsx+J/WqVCqv4xc/s3
adb/ffIknv0sxJ49XEa2gkfvz6PZdLYIPkTx5M9lPHZnXZfuXYvGGA0wSRQGQFhlOYr8wg9fitps
mEGkazIjHCNHmGZLIbsPEI7UALctBRAlsVXQ1bEgJoY37D/qD5b6TrU9aAdVjMJ4yifvg1ewGIIH
/TJoPznO9Ahz/nI4383QVTUbZhYwYQ1ERRIPdiHd1lTrkpGb+reYsD+5846tlB2NfTd1IGVUjPZA
eIBIf40nQzM6uNiMpglysTSNUnSTYbnSwH+/Oh/cBbvNarwoGIvxYJX+Xg13hxB3D3FMZKTgvJtD
ZCr8tMLILehkxHKVnUbrFbabi2F0Vy6C77v5blS/mBwbbPhukkFYzOWM8VLzFrlKupmEr8MCXVS3
fMbz3Px42xxyPkUY2xl+vWUvHETVtkKl6Dx7UVWD6nVdIr/PD/PxhwZfcK+iE9GgsO+fYNd6yNY8
NZ9lH6N104we0mW5fRPlwwBe80l/gwA3Uef9Br2MenU6TsPBMsBpWrB6WczYkRNvKXpVLOP0vijK
CUtmMXmdBcPVSwJOpTfNqA7uzuc6vE+KzflttJ2dUICqVvijOi4Rnpx2szflfrd9lQ4guzYcTTw+
P9TnKHy5jIP8P8fFlkBRLMrz5iZbjUwSG1ZbPPjGmICMgvXuBuHA5K4ZEwBrsD4ge9oMswiP3ge8
EuDJy+fL5Ss1SfYFZ/6cxJU59JtTEmLEzofTomaGEw3qs+zKwxorkWaDQ45ke3gIZqwo1XDzFi80
OC3goLbKtgHKMox4FK7YSIV46SzQzcl3MzwiDPY4vligh2hyzWg1DF+4FXA2SSbTdBe/D4z0lzjj
PC/G71O0NG4uH6tp8NVZFQzNEeVjDFDOaNlxeuhmxPb5ypho2jkaFEFlSsAI59MF37+KMT/Oal6q
WlFhMMMlaR6ZUuksnv/p37kcWA9HtlNZbyFqB5Tlszoo3x330acojuc39SgdvWlqjozKNeG9msqG
p+ABEUDOtoMG5XocyhGZu7jZHWY4JD6j1tYjdxWattFx/JgM8AhB9LE39doWSnMSlkUWtWtH3ITz
GHlaYT7AIhzvbNgiLWH4i4ySwf78dzRE5xgpcoTQfP11ULIq54Q1vSn3BIhOV1Y8SuJpsRp82oXH
fIp7txh3GnjAOOUFEaF2zC4LR49tTbM9fw9dmcWwkWCoIas8iiyhBfRMOQas9oiWz0uCjpk17q5C
Th1s2csvVykOJqhkZG0awjZYDqTlHi1uwoPdRUO0/PIJk7pZwpAdwoceg6tT+JAfcAfpWFyeVnyv
kprKQXqzzU9fJvGyeZkv54fPWPQwBqcF7q53i/397ohLOVi87+XafMYOx4/lqH7XxDkVjKL3u8CU
aMYMYn46/FUtiJhWNce/ozm+3HEpj8e3kHHbGXNiU6LcoLVTRnjYiOYo8tRxGL4cTMyD8naIo3M6
vLWGCdA6TZcsVOE++7JcsLz9ZNqYsjEricSktqQUp9aHGjfwK0oB2MWlAXzNF3gcSovTgcsBUJmI
N6acLkoDsP7Y5s+eZMMM54sJLquM9mLG1V5dLDTcOmPTgdnvwdpMdrl4WKlqRajfieHUuN+pqNJW
AuoyrR83RfAWKMLkxmOcNrfVQ2dZxz1Xy+le8SnPGBTKtE6FjFXBST7/NII6ocDAxLzTa2jaQ1Ct
4XROY1Y8Hgna5y+WEEgD9+KP/NC/nUZOaTriqA0avXbZkZ65Xuu1vitHzKTpYtt3IMI52TxBSvuk
/a0Jvq1IFwgu/Xs2Xv53MfuDEhpsAcACUiIgqD8ete2ZSnzfKwqj/UfBZ5c4EMcDkMDIJI/o4pFh
+aaoj6+B1Fke1lC0bZtPN6vZzdd4R0r5Fzc7g9br3x4X1RZo8AO/6cVUQ5kdTZWeb8FHqmQ7pW/R
fxF2ajxEE31qkltr74qj6vT6y8B9BRq/7maihsN8GR9KfUHgtHR3M9djwBek+9kEaYRs3t3cnLL2
kJ1CwMsB6s37Qyt993p/Pwy3kArs9BMc3FsgFS5Ts/RJpn5Ttgqwe0DLXxnqvoZO4693EipQpptD
ZFt13ds+Bwh0/Hc9/9qSin7w9jiGzAOjFuUZkZZX0UVrUI1UypWmSNAdtzVKpHRVqd7Pen7lGsBY
0ycimo4qsK2hYl7FSsA9EyIw+PKsag1dtrov31uMRb03Y2BOavEixOB1dfMTFSrNU/SxNibQ1+sJ
0Fso1TACcwkmNceRuqcaALXWTkL3fYvklkYsamLXLP8ZMjsLh2dtTTrVKB3gFwZm9iVe+gcGJ/Rh
qBugb5dbc8XLvVFCtyazsfCdpN2ykcSPvHrWDzQ6/dDX7c0CtTR2Am43bNt5v4zCuWI9neISQTuU
ryvbii3vx9VrNiT2PXF3TI22TPBPF30AoOpsPj1llvmsr+1I8c++tKd01z45ZA0JXBeUEaM2lhh1
m2ICILb0RjQZOQOw+gdg7D/dU2dJ6aKFxjKM7PTk6Am31ESvwBRu1WdSWri+6Aufj9TcRqanD/ad
XGgodOTWPqSd66HXukE8YF47qJgqVb26S6pLLyC8AO48Zqg4qbpCZCZ47qfP6ElSPUxqMJZEHnfF
n9T7qRZ+7AEZp/cV9F2yN8GfrVMO4Rg/MY7PzytUESk/X74jaMi4aMjsk30hHArmWTRDXt8Gt33D
bZ+95y29i6u7k7lJ1Xkp80IDrLZ4H6sH8tzGNqOT/NKntKNLbSqlKwDgO/sYEyhzo2pdwNxSEHtz
ZzP4egCn0V08HtyaSwi3vPyiSkxTwB73GgH0Uh3N7yeWimQLRPUKrk6JT8F30Rzze/P0iZbfsR5a
b3gD9A3NAI1LTdmBNzfUq9Sa3n2tX+wng9bCLSIywOu+R3oKQbcdIdAs96qr3B/fqZvRioOsDnft
1YlybyvHaLqOzS0CdXHxoL4Rk88UvWzl4EeqUBOex+Ca093+ogCwUhsxIYkq7FN7W5SDqJcQBBYR
3QYe3FO9aZbcm8O1Jy53rT9xO3hP5PU8qgps9qBXb1+QFNuBD+Tko+8m9yAjauZf+KeXstQs3O3T
0ldSLrrKcOmzUhLACKgVdRwVZ6F38G/YZ3dndGbYSW39K6sq0pYx4ln9JmqoVtu2Q/M1AWzvSZ/Q
6YSmjP+sN/Z2jhrXHyxC1ZB84SvpNSAYBhmgO53gzsS/vio+GT37+J2OeQ+01jc878SAPvNJ6Zg+
rG55T3L0tgBc48n9+VEgQ8VLqON2LnnlUxeBkrXjQmoAI5wbV4G3LL96mTWdpv9uzdz2H0GLPOU9
sQFCotQZc/h/nbUgXuolTM8AiaCQLunSr1i+4a+Xd9ZJjhp3ZS8bB7QDzVW7SUHNVWgXWga5+fZ0
F2MVgR+oTgVDhzQIzameFKG5LiSgAKRIO5WyYl1vPLSA9SmrlW02Omk69M/3IGRTBGskoimoJm65
qJKyAMvXdXNr4KY0/6kWD8dOmnYfeFGNDa+BAR+R6u19MI3qbKfoObcaHhW2V3gMSrMCJIPUZbmS
2OFF0DP4bPZ95KvThYKt9jdZ1MW4kFK1UnrAxUCQdk5ozDcQv3KpVQBq5uoB3dIuAKkGVD2y3p3u
7C1ViFy3OuC/GlXNdENNq05giusjeZRbho8M3ikaH2/0VaR9LvhK80Ef4PJpSgxS/FORXgN8MG5t
Qa5ijKKx2zSPvTRP23ROF7cAtEFK+8rULSk59OtaW1lfjKeuUL2vr69AgH+r6w92lK6PK3FYkmzd
4Y4d4EjVUHyen9Twfua6BMlpxTro/gI98EnbsvrR9ybFs3+rEalTA4bevQj++PU15vT5F3OjJjD2
eHOHFYXhsfcNGTBfnbSfPYwPsHDeXsGlwdzaN6hbDlV8IBtv5fvpJHcUsT03pIyPZF+HunhhqpAC
97M9fjcFVQkPi8mkIupnJtJHjhuPBAwXYoLP3YSwkWN+fC6PjZFxLn4yCtgdv2j2OKE2mtNbNnME
Y7ixN1teTSRwgxw+LakNn5fuBfG9l9w0u0VQcKGJVkv35DUgHBGqAQsA5WUxyUAvzftdH834arDt
fS9vSOfoimkdmQ95OkyDPV4AW1dwd65+c2Pt4h+PNwAiZchMO40bIFJaJtXHZTpaD7pjxvjPZmNf
sr/0HbhtZS36HJ1qmj6+fa6riXkllfH5WWm/H3wxw7LODJtxss7Fe6J8qzOkUmOhY6AJMPgimFsD
OH3okMdQkV/7eJfc0wUQpTvU4g7E41Y5ohTAWhZGG3wXu4ena/RGM0QN27zJvjKSmmkaYrt1EgtA
7znNtQH+iudyxnWBseYX7rk0+8h0Tx7818VTAHrtPuWtBIs21gQBNANwvna/APIcM1wtc0j1SZ5D
O47CFvSrE2ketDW2PWNq90zwA37GZHPiXZbda4YYRklHiQnBiis0F6oZD0CjeDn09QUqRS8FMyKm
uqde9SmvDWwvj9szESReVlnkagRWh//s/q52L8qDjYSy+5GwsVnihsOXb9NbFy6AqnwSRgd/GGb2
3pfvAXtQuOTtCO5wyoxxKMAwm2NKZk7LMblsg3HQCDEONiacgdoQOa9no9PRD15csM7gjFOxF//h
0JZMWleaoculm75/Xc9aR3G8PzlKAxShbEVUEVLBSjUQwipyqI9LU7g19dMgMU78LDLNOS/6BN0o
UKHKM44aTZVlOizCaJqfvmcN2hZds9bCGTedKZochlB+EMnrGuyK+aJAPR3ijRVOAYCrfaWOjlKb
VBvUcb1BG/Oq7bLPZfoWlg/jCWFKnUhVmdnCDtyEf/KpxxYB5vjhoiBHzWQf13+E6QmGnD54wgsB
5utpanSeQmRo9vhM5hEuJpYe11oJTPNPQnJ1JMcG13tqRMXXKxHJKCjMTaHjJmUAfNzVJPXpjckW
4EX5kQy9CwClri8VNC8MlKA7LfFWEb4kWaKO14/qIaX8Wo7w1d0xcygje1xErTX9qAPYG7HWAEBc
9VbCJlsRvtiM7DGgxX44Fld61SznRQTQU2BSLnVLAwAMoJ94AWUCROl9ea83al9XutOy/Ba2CeFI
W3pEruq6Ti1yhFCRXNFr9YVbgHxTvAW6bhpYs4lxpG1LOT3gqzJsGhJyAZhEdmtkXR3tu6sH3alI
Py9pOv17SDTuP/vtlWZO8vu8uG8jgPAGnL130agYOeo+L+9XW/vSXNTGgAFoCOmHAFrO1k4daTpf
4HaDrQmZfCsV4BH1zn7f2ifSikFqBTr/0haok9EgS2PZA2ReX+SrE6rXquhQdDa6WdevaYYc0jOL
phgIOttuGqvPLe3k9LzXYnD9BeFQv+5QjH4otY+Nvr1F89JX5BfapVdXk7m858CdLH5QnyzFkwx9
6UeAfqhrANWScFhCKe6MGdevehu+N4ANZbu3gVDV8c2ccz3HDH6kuO1WRDjhlcASx4yWFAArp08R
6IqN4Mm+pDCpLUMgUWz5+K0fcLoOrBcw+MRWmH3g+g8ctbcYSgcED8qDvS1z0w0slV5/TI2ZBkgj
1Zoq9APUjxxdBCafS5jn5NH86/S1qAqhLDCItdx+3aSVIaw6reeV0jO6qZQuW0cZjSWRIS86SKKa
rFOwlgwJF7yaAHFs0fpmXSkumgJ2kKqIUnffRy1GonzjYhXVth0x+zbKqJhYPt+PsC3sW2Lg+8pa
rnCW2i5De41f66+Y+foT9ZVxmMSTJEyiOEiSZPRc+RlrnCpc5LPf87VpHAcD3O6Pz+WXbL7+Wm2X
25f1jNPlwZiAFqb1tHtanlBmy5vjMLrfF7PxC0IqovJEyMEmmsyxD0c2cEi/mesQq62osdBYraOb
M9aHRHzCjcOIBTQYHD8mc8ydlyfZEl6aMGcO5tvMZGqmiWlMozU2zxff03r2rSyTx3QwR6CGel42
+GSRsHIciBND6KO3XmKVistv60FVp/hoQIeM0/HkxJlQhqlYiH50jYUZ4VDXu/g23+8JE4OFRzK+
t2jX1jWLqVGM8g8/7x3SsP2LusH21bX5EIWRw47SHPZIDEYqiR4ArJ3d2qGK7wKvUxfzuRiVr6xK
qNQ2p64fqtMrnrYzwFYoyo9kkKpeATQmyXkveVMr3MrlplhJYyPhrV2wZkBLD5UBSWS+alk1WCI3
29lpz+Hk7nraUZppx9X728SdO49Rs5632Uktn9EUMxJqc7/b1AL3sifNaeYkwE9T0UbNW6OKTBUR
PtEybrmYSHTI7L+pQ91k7lOly3gAye6vCx1tibBvdqnlgNT1T1VIyoS0mjumqp3C3UmYO8Xk/dhG
0rjM5kn5dJxM2CE2iMFlH3T+wow8rV4TvjzptrgcTX5vyHy/8gwz/9dz/qkyNSprzHnToybUcRhj
92A04UplLTycZ9FiVRPD+7xnpQo3WIgfihT999Xq/S5qI7lciqFQg/ukA2EzojnH5FGFQvSeU+1s
DmuzyzClmg2RNpao1ezwF2R04vKw2e/l5/g+n82mPqFjVKuJdJxVx3c4PnqdRYixE/66Wi0kHb4v
bs2QrzoR33SHXs9wvHF9mHBpdsLx4/9oxzVU6nA6Of2uMyHNSNLWMYzPsO48W9PM76xHJnMf/kZs
T0zkbZ6OumOOqzNn5o0OaHQc4DOwndYy3PJjSkpp30bK1frltH+29+VX5pbNwG7/xq1gTTsXBDFB
yCYFg10XlzXPQO0MZIgDLoO/LIyEg3P5rfBcyE1JADAMnkHzBm5CE4tbt2gzuQaZsImt0r/wERw2
BL3mHHrem9+0OEm/EhgMJZMU+F/gaUxE3iAYp+E4fmbWtRyORkG5Wc0fs/mB0LMpsYNeRJi05/h/
RavpPCpGbjpzKZgfzDogyid31WqzJ6Tl8V0+Q3EsgqoHhTl9WOCwMhvMPpUJxjlyX7nFHCc3VakJ
2lODPVp5Of6VB/PWudGldjuFD47o/J3D8X2aoOx7QHPQ4mKMm+K2GA8fzZOniRLTSf2XNW7aBOYX
2tq34NxJOnusz5v30YZIdzGf17pjhx8El3iICB5WLtg2EtIom/M3SF/ls8OdOofdTjYnFiLr3TLl
0wywSASHzII6XMSPFpcsRHvYJt/THoPlfJw+na1fuhsPP5TWD1fzwY+xzIajPcZ3DyA8a+Fr+Kej
cVK8LrtjaVLWHX7pU6+MycfFbFIKYCdbTg7Hyat69rflY/LAD8w0ftN8U3f4DYCfqJbLCM3ZdKBa
Gwla4tLK16dPD1TbSMOuw6F10EHmmGadZqDdgtftLHRJEzBTUDk+C2VOacY8x+mugLuwCchCp1TT
TQ+Z6TcTlhI2uZHc5hOTDlwK8xTllTINfRGlMatJq5Vn+gqqdZN6uGzd9HQ7/3r6fBHtUBGXdlLU
C0DKBTWAJlznAKsd66jXZhW6nOT5tpUaTdQ8RPO828IAQCVEN/oUOiFYhEWnQKTQDNZjcyErSnJN
RkRPhuX7fX7bOdhznhhKwhIH9RAXreVTqCC5+hU/fE1+nHGmHE/azBSDrZpI9cM/J0hpkIR4+2ER
HT/3BVWnm8ViXJSD39MdloJEeVtMq3pe3qUx7SdRLT94l2JNfa6mVbXeo8xqWmA1QXLTPQ53TecU
G5E3P3kmP+D+6QyH3AzwGN+MH7IDvBQO0bKMRROfUHCmzM7ZZ6vIXCKks/DB6rKob0tivhoFuHTB
543r9zEgzBtpL0n/EE6THPKDabVtNYhUSnOMZwWQMtM0WQF0sT5q5XMih7zSFYqYWrpANk02kBnY
LgewPAH9DBU7eR1wO81com0OEwyzfaopBQe7LbbEBSApSCnUFHaC9gBgvi7QDwBcZAsmvLS9GAyX
S9NBFcNGcXPdggYa9dgl5HEEE1L+Go+emiqJAUvT0WSYDLEbiINngQzC3W5dLFZx9ibHr/RtOl9v
X5bhPrit561PsUuJMkZf/Wj63ensW4VrsKBGTz5dRe8xNGXdKNJv5xwbd2e6+nrtYCuL4se8HD9E
q+M7862R4s3OKjCbJYsN3NdhIugar3s1Gl9mrhyyOP1YHcjgpF0I0qdkt7DbuedHVlWn/C3CDBAR
dlosYAwXP1hXegYJtOBc6YA7CD/8Nyapd2DuhiUgB2TLCJaHHW1plNNgSJuQAACCRBnlACOvDkwe
b7jTOewRqpAJeuCzyMQUQLonvXi9AzuS6A9jgbR/N1TpDhWd2XcP+P+G4SHg4xh/K+kwGsKcP2XM
l/W4qotwsX7Ml2jvYzxgdg3hObwpzylCg+Eu2PuHflbQw4g1O4wL2tKT6DEIkm9Vzf66XgaT/CbZ
YNLhvEHfRrYov9rOejRrHk918zKYgRMLNMyrEYQsD9Gkn0+ayW8owv9edjUWzcdiBBeC1TD9LKbb
YPCtHMWb+8SU8ie05z5nO5diVx11TkJ7W1MOBElAHaEKQKtnLPS4pPEHi7KIjpDRlFY9CrBbzf+P
tLPtchPZ2fUv8lrYYIO/9ks6L510ZqYzk+SLV87kDLaxwTY22Pz6c90SYLeTnWfPc/awK0VRlGm4
S1JJKgnK0dIYoh+zKmghZKvOZDp+o+sJURzA05dTFNyfFsu44/cme4fz0etVE0DGbSUsmOnA59kV
g9Y6nzRsEMi0guU4W7gBolgrJZE2qHEkKZ5pFxom6tAgKBFq0AzPqkDI6ymR06Acq7BqpmiiDA9o
EB1th3LxNRqtCNyZR0imp5jtQa0O3GiT0yur5jECYxr9uZ7m6FZahupskPJfk68kDJJpHE/HcMNr
Npgvh8X0eDwSASAlaE06zEhqP87nD7vtvvAsnucuFqGDv+FZiUutazAAJcV29sV2ebB5nmjOqy2b
feYLjxbTD681m3Qwur0c8R7XOIQt2XdSFtrDIoFrSnqHGgHfBpXLSTlAqi7YOMFuKY1drXfbu92e
zSUr4j3EexK/8DY9I/2LH2oJmTusQ7LgeTS1VIzVoAfpcB4IFLngJeCElEm90pVgB1RK2+JeoIIo
tXR2V0RLIUv8z0oq6DPx4fLNuwCbgDY0+h2gFwOtZ6MyKwfdACDXPTYMCiwL3kCb/nKAyPFCIPRV
onNEhyVLPdghCHTW6FCURc7UlNksv1lsoy2xXs1LpN3oDcxECZ1jEpZVUCUuw5T8OEYXAZgfp/x1
8devsfYTXQWRykYB8RUnLAKnw5ckMU/m2WYelatHywgaDBoyFQznc7C+yPBMKEpTN1x0gwQ+sJrP
b4tT+leSnLLbYkFQIRJFbG7rzRG17QbeWaJP2IVa5mlqxQGbiEQdz+Noy6+y+gV7djfNNx8J7/2Z
4PPvNSpB8u8VbTHNJo9aydXkGqw3SC3EAilXBEsezr6UR+UZIj7Y+edQhCh+zH/6RVZcSvfsohk8
VUuuZny6WSnsaL9pGIrppNOXYu0iyllsz2hBZl0TyB/X8s6RE7xyuMDmZTI2nztOgJtn1OtkN4cg
zVQcqV7ntF03WEVIJAcYHNbFNFgolylpETFsc4+4bce7cF0M28Pzezd3U3BiqhaTDCHZdOUHtELx
Jk2HTnCkjmaEUm+4/1kfvJMUGYsr/jReYQp4ZfsmX73eVatWHUIjl8wmaoUFpOu2JkOwW/xLYSfo
22ygdIGRyjp7rtOJEop7a1/hK1JXJFxISZ4cLVg42TN/PUV+Ik0mEcG3ppM4DsNkeKXCrw4EEF3O
jvOnYjMM2LhHqtwyzUkituliPfY9smLyezaQ0mI2eU7iML0tc3aRpXv2soXl4M+4aJNPnwfVLUWR
/pUlbAqcsd2TfTnRJH5VVtUHi3DMDnfLq5nlH5PT8ZvC8+cQagW/gf3/HqLO09S6GNFEAce5iZSd
/sEFSSe8Wnj4DhVq7+vRedtyMrgHFheKbxBMnxebxmgCHAItZlzF9aBKCZYpQRHuJs7xewoKPFvm
Dm4AkkgpDp2ccIAOSkHarHjgRekeOOEAH5TQWLfVuW3aS1PxdsZ5D28j8AhHgogtP9p6hyaHjuPG
+DqvibZfA+anNBW9L1HCCS4//GHL8mEzOk5JRfNU1BF7Gw9secxmcXqXbmflfYikaDvVd323MiOY
t9Yg1jWN2SQ7j78nismnGKHNYfr+P9ylRDhRGj+WRzKxQDXT1eJJ9yutUl2Fb5W4QMHaxK3NCspQ
O2IfywIj0Jyfoc1vOr7JSYtr6iy+ORolSuaWSlYekiKd0DkpdELnfFrbC0ABJyrPMmQPlRYwRmKE
lY7cAJeEEEROjs5ESQDxmH5YrGkWTQMYgASoiMy495UBBnQ4WKiAF5W9tQEA0ETJIXQ4lzUOy+lg
aWEeO0MDUOBAiv5fYiKeROykxtX/OrfeMmtWY7j+9ENQ7g4kLSKCU7SbJa+WA5Su+agNy3fuVm5m
n6MjhmiMAOxHVbzibE8qvmQBGdiS2r2cxt/zAJnrJzdnYyLeNIt3FwMMSawbZc8KYSRFaUJSXQ0l
5T+0761Ca8mEJx8DMoT9vtuTBi8N3+yG8Tt80sw2eX44py2UAMTB0mIE+wA7jMfaM+HCnXgim7M4
CdJBu0er55OuVJw8K3OTw8qh5LDKeGRwxAl7DkCLA6mH08UaRWjqlSAdrHTHC1UjaGr5HQByaFEB
ZmduCYgcXFRK5ekESY45hxel3KjRjjgMKXUZMbC/7hWkPypeOvpcSWK0CUJ2BqWIVY/MvmLIFG+j
JcSksfwULj/4sgNJkHYpIP5X647xcEjIBcLWBj+EeQvL6HDI1rvpB9t9nwa8wmyK+i2vqq0tbs89
tLhVFgyFBYxyGaIRx2qMwrfNkCUu0QVd4DvfoScmOvdTmpNIiw/e3Vknsz+lqi8K4nji4qdsV3WY
vN5tj59IDfklxsgsUvVyJADl3MzhNz88fO64nAOvRyAVDoeXVwxRnVF3SIJJhB3bJOjY6oAF9gSs
jrfp1DQowqSZXmuCNTrEHFqt7wsngAJcSdNrS1gwBVI4HBxcpeIlFROJnLnJ4YsvXmHMN6mICqe+
iICdCR6EhuLzc9KXTq0AA/PRwfFrbvYz8WdCgOnpFEhMiQH4coWwLImxU8QdN8vSZcy7qw8PMWnD
nS70PcREZIsklinxexDuB+haSbqpbZ0K74TjgMkyEuLN7BjjIIDz3KAY3yuAWjibP5Ehw4Pfvhy1
2xuPcA7Rgf3wmbXV3T+vf1iv86m90n9nTvu69mfKaGSLST7l5dESESclvoC8iO3Ed9Xq0B1jdYK2
zJ2pOokYMPBV/eBrT6J7Dv/yrj717+/c6gWfglIw5Vs+1crB+toX0jCcavCF/zpJpq8wA4SF/85E
+DJ2nzSphO0LMASO4ilCw3Xs2aZm7pM5cvYhzTFPB6vj8THdKZDwfn1S7tSQ4J+tSHvVt5gWgTxq
3yc5BCHCdJbNEYWTmYL+Bcn7/3RzMcacx4ctVwTCOMG12M6nSPi2l5vhii15XzfT9zYiqeDTOcqI
fPyYgaVitGc1Cj3R+DEZdLL0q+LSLtsApedHLHElcBpCyQzyZZ/DSr4gig7JzjoaHFoe0w4UgS6Y
FBo0Sr/Ua9MKTHDhs5MfbqSnl057AB49fYQXS0OarkDozto9GiU3E4FU+hhVDYaymMW/QYDcgA0W
AR8EB/ABODExE4+ogLme8jj+gBndUGT4VRr7incArNwCTPsDfFJH6oYWUafsD9El029cUiqutpSK
axAlOjlpaj05fk2hfgbSyWSEBZv4QJizrxZoIQl5lqvTcolDMEmbil2R/RMkTfl7ERJNO45mm7/y
Te6KjKu+JeYl7N4QsqgEy/WOAClJNlt8SMPDb3Z7kRPvNi+a4BVB0dBp7FCGxc1yb+LzeTS5MynO
QzEmpORx8TolYXE6xMWJDMXFFseN2WLysG72T1lIjNP14qkgGLskdVkKsvD0Ldgi3OlXS7K7KbCk
nKmCWfXJHmB3mv3fcLb9Q4s++dOdn6WK8K/Kxu+qOQ6s2KjrI/mNWwXcy8dzoFO6fsOx3peA1M3E
jlaHqkq2cLopAZD2FbDJaZpZICtnkZwjXvVg7ht7Bqo3MEnIjm0rBB8KXqvIwE6QaWpbt+gk/Bfq
93vCz+x1yuheSvMsSU7heEE9VTQgaV3fZRVGflky/pYCr2SNo7MrrXIav46emC9g3m26VJgsPk2c
TDvswbnPi/PscO0zc4MpxA308wpdxcZ8ftAkc+Gy+VLVBHO/EPa4AplmnsT8gfqMVE0i5IJT+xxf
Bk0o2m2zlQg7HN8CAFSky3WnEKf4sHsu96I4H9YkIMXhEG/otugzHPSN2SeS51yiL6U5Ea/sYio3
Cizpo/eVX0/Vl0vjyTiewFGm+EXFRBJMRslVnMmmCab1MF9UT0m2r4hJhR9ScRitHgjnS+Cg0W5n
SU3P3chpgKU2kmvUbvlk/dMJ0SiV5coNdEH+cTmDBYUzPKyqkMhwkhYvRqgnb1KyJfSDRMTCq9fK
JS4WgIASVa/yXfD3qtjeRiS80tDkGXzKjqyE8aGXUGa/YMrtJXeECzLFTupP2U01GZiwcv453h7z
izfqs4xTPgyzzNWJXufUWQclk46SidY7abRrIN8+zqxiSjEtmEZKG+JCqKteTI+tiaC5wEUmU7vN
92I9xEVubaePrY26O2gu2VaZfIvzN6vJV3XpjDTS2nQOiuI0zADOKf1gAnjFdvpw5geTB77iLMQr
lD5BKKnrTRJgroM8MHTgU3q9b9EE6A4ATLvEn+iODN4CtmGbRjQ4NcPZpi9OL8IH+XTyMTSJbAxV
lq3ppp8fNDprcjnaZ9WvQf9Sghboh+SKS6YJaSxJFRNeS9DzYDYaL3b7p+J43JDktVmS3CXdPMfD
vDH1+rLvESzxvgryCqv1bre5J9swgTgOmK7L8SJ9ZXGOLcVMvDt8Fs4v7yRYcclEyeKKpVhUQBuJ
dHbEklOT0k0h/MkYw/feop5X+oA0Cd8q27byXcX78e/xtvgo9+kfhxblAKQo0AVVQ3S32OKMNm+m
BN8qURVRcwHIwU7JqcN/37xq7ko3XIvtfGttPwCdm1WW2KjdAZDlmU+BDJ8X2jjpD58PnBIlBPR6
e3qTbh4F+k4VqY32nDueHfvaWcdyyVz/vDQJnmCtgPQs1kuoslUcrRzWx3GvbgTn5sSnAuXFph7v
Dk/hqEYP8pOX1qCfJFSYJPSi9InhFcpuAWhMY3e8zbOeR/SIBuhg1k8N0XfT8IbD22lhA4KlfRPo
u6OfMlz3uiQxYsS2igS+I/f/a9iHCGPxmNVDFCfXOZLyYpscd7P18TkashSwSLDlGuAtp4vWEtn3
KGu8/spqMcRRZvq9lJAlnUAarCtY//hx0BBgeNcgIgn055EVC6kY44eB82uxjB/rg/sE2ijEC5Y/
jwZKMqJ5sw/IxsKveXDAytmMSbM4TUyz8XJIcMoLcQpOnaPDOzguvhUK/ARyQauXinBEzQHs7uGm
23JSDsBZLiDjgNAewlQgwF4Kwt9E4y+yVUCCOQWmDCRBx7zlADE3nfUMwBMZ5iUwASXQogROliYH
91Q/A2u9qyp1pJfWxZsT4ESZr/5WwDaQgERDSdNV6bCjsa9Q17pUkJT0AOIgpz1FpfJrUL2U9Y2W
kucUX1UMlqThHF/ZK5dbfMFGmwlZvQ6b6KbIFU4T9v+mDKCPFcpSeMRx5hqEl32zxYggEs30ezDD
wycdINfLIzQ5KsTgbL1kW/X4MTyRof4nI5i5coWVRoPsV4eb6bj4wwaKDniV4kiuscw4iSbVNlPO
0Koy4miS3w9OuzdhXv9ma+U48mxf5z+ljSfklNXxho4DiQFMcQrmEA6Ur529B0gMisLGYZGMvMqF
/tDaEixZVJ0Ob8CsJ5aQQPAGtszyLYHbtgbTQLMTTmiVSxBOQ+3MRQdVRUO/ULAQpXwhHrAABaxG
NoEc0HQkQvAcgaJ5BaxEJkXgyUEFkFGhpO5qMJe/nUx6Oy3eh4oQunsIEfZ8s55pUPtC0NQecAO0
BXU3cRpk5v83P+F/dc572e0VV5uophNLP6N0DFPyXThFPGi+/hrLPwrDJDYMJ0p6mcQR/3+pWWvw
dR4nFTM9i2bpXbYix1Nywk5URNKjdl5n527FCjeP7ex7fRj9Q1ap38sZGViKHTSSTQCfmvr4qVoo
xOTUvLZf3lfjeEEg/PcK+sPumbe6n6jabxPUq+Uy+j2Zs89nHL5NUpYljKRcBYoJ/eNobfw5d2Dm
rYBQ3pDY/gWltJB4EcS5xFNchFIgboFLgxNGew5n6J3VyIEHEjkG9/PFK7IBGOAceJROA2mDc2tt
Z362whz7XkAZ55R9BRZcivPS4Ghz5F2WjjBHofHf7K6BilzufjFQOcWz8u+O1AGZHile4VX8jzTv
ZzhJSDLIf/isDaMrP/1mvJ0RKXZaPpXTFUGPp+ghcHXFJ2pTl7foTD1J8LkbO0y+BumSaMXWNSJX
Rp3gjp8F+8/JKP8Yh4PgtiNDL29LZ4un4MTKNyODcBT8o8WREoUlWzQSS5hoO4RskjnJfH4yCo5n
BNNmDURsOiBxDlEnvZqJgQQpJFRhT7qoiEGaz09rRYSHOgb44F6/4JRcofmyBA3e4hUw0El9LHs7
SmU5eyaVy3EQLzBAR0qw4RrcRIzSyQ6l7TQFNKafp5vjBMZIW+vBwImjgmtOc5S2940tcDjXmsUE
MA+fTV29bSniwAEyXnESw+l/4w17BR9JXuTuwd0RBe4UZe4VfAaL+WobFOXsEbPPHlfg7fahJhH1
q3IZLz7sDl00/pfdyiFrkDrE80Jd0wGxgkssm7cmOf3kpigf/pNE1Wes0G+TyeT3NJx/1e1FSVYH
Iq7LlSGb5h+hOff1mJVsnX8scukvYbokPM/RiSnDw2Dc5ovoH0cSqgya2uik5HMvliACWLfs8Apo
cpRxCs+kdKAZ9QFFOsPtsRPdvMUuAjSL8Woh8Rx1ZgtyJPZ4A1DUHWmUlxXqwh7MgggR7TVTXNEK
rfLLNSE8CeQCogAhgHMQeulo7EsqHD0inYL19IpLXqfdGeSputl2OcgwONLOvfTxGym9Lio3PNzt
P3EKIrUkt8U2WluvjD8eWWt3jLPHak/hhFsCZ/6aG16tkoFpgmYoGU5GQQRcx1fcMKz2hAyv6tPH
cj6doIoluV0yZPMb7oyZ5Xg497Ag46vTpyhdo1TH8z+qlA+owWl/oaRkC6JNN1WXOrMb16JEBVin
uLOeoLpko6gctpMJEbMLYIoySmPI6b9ErSQvm2Vy+tZk0/eDWesZHDU40p14SpDXRg29XCfQCvq8
pOJIdEhC4xxsXp63qf4AMmSxnsB5xQF3WYIlLglRjquOE8o+5aCCJ1K5PAADB2IZaKHSKztJfwg2
XPZyzxqA0doeO82kA6Mlck7IzDgFOGgUIKxEQUndDydq/w1Fu4bKNBIrJPvuhP2VeNiI4l1ssGxm
6/mg2gWrp2ifLo+3wX5afajz8XKEz2GZfjcF4E/7pAeSloyOhwfSOp3+qppTgbqDz/7yDlEaU+YP
R0SWP5C+DjsU8SCJ9n4XLDYf5TgVFJimDvPP2SRlWaWI9TjDyr2UoNP3Zt9ZB9/SPH5Mt4unBNVK
QipXuZHWR+Q1SVqYMoJb7QuUe3OQIYKxIZOY8STBIUmFNmmsSYKzJGY6CXCaYPIcxvfuSLZnMwrB
CXcRpLvCBgRxNs/e83vRXwAs+QIqPQMOOlDgGIwIat9Typ4MOo3000uUOqkEz0QCssCzLvDR8Ryh
nJ9gYIS5e70UqnQvZpNH7XnJ2zCbLGCCCR5O3OjDnysWTFp8HzxzDZBT9nXHv5eO+UviSzuNLHMh
5+bEzlz6mnwb1MG740gyqf9dGrDB/cCov5ceobSXM/xXKZl7xYrNHUzBTiGKgO6TrEjxlYf66yua
8OCTy4UH0elEFgMueelUl9OW/M7v60c/M5GCOcYZZZbE351+Uzb308G9UOFj9HfjqcwWBU617Y1r
l7ObuUwLJfF6XukfW1fpFeI6ovdjbAklglB1Gt6ticppI/gg/Tqtvc+cWqj74U/AY3L6H7IS4dsM
LTCiwPz3GzwXQTcIVIXbXVxyTxivm6TUrde6fzWYHaIqbMNEX8Xgyf1sLBdQzsAgMjalqPK/Y0JQ
FiX1juNJwha0yXXO+bzZrPFjz3BTmWTHP9PDgH2wZDLMh3eDYzM9uPrp3Gm132ryb74PUowSRbUe
VWx6JTNSPdsPy5tksJk/kL9ochuvh8evS9xATTNx/plgiVCD+S7N07/KHdZt4oor/UMwZhqwe1uG
igD+U06xCtImm+JggmfhAIWYUiaV+9l3RZTGfskSlbyJ7EgqTrLVE+s1mJBIYpP+leajf4pK+zem
n9PV8Y1SKmmHwBDVWROGb5KTtjpheMwKHDSmh9+SXAlfx4/lHIvalggPg9mXCh/pQTF5XO3JoBZP
XvNIn+oMzQ8OHhURIuKKJQGPLwvJqcrfRizQSAH2pC1Pecr2p8h3z57/+PJSryyi4eQK1VTnVubE
hEtQX0pms+rdtO4rTGnqlOGrzfqVHMcs0T0NzGg/FGlYNU/waVuCL3a90FPTxfo7rWnL4y0KZXkB
yfTiU8m5cz+naO/v6yv0CY542X3jXlfsmYLPfyZcECO/S0VOxeEMn5R7enAw/Vsr7Dq1Xd+cCBBK
nGsLnO2v4pxziJfCH+/vgtJE2XPBsopGC5MPrZw880D+FDy3PR7/0ta/VsL1bv8mJ0L+SJO/fn/r
/jPiJX0qNZqkdvLojqYhPRf8KBco9ev2zaj0j+rt5mVhdmeG8cF4XFJbuJTeudNfq7J4Yj08YHfV
VVG/KaTFgkg7zabC0TpKWBhZOepgJFaIDQRtET8rzZUPesUZpHAVvM8Ttr5XkrgxbbVd6H0s/09I
9HxalCybhu5Gqtzel9A4Tp0Aeh2NGHd5H0Z9qR2jAdqLPOIxEf0+BuNWFLWcOtX1UkI7N/CclBrq
ZezbrLoNgg/eVTMVeY0TSW2thyFVp6pam8y/8Zd2f6Bp7fxvYFx/Vko351Hh8D/mYiVMAxScK9KT
cHJ+RjmGtPpkC55lvtj8eKutM3c2uYfgr+S6vP5JW5ZwYffjknhAt2JWmu1WL9MyDjp0i22q/vdp
v5du6T3l4BU+3XwgjWimw05mNT/w/9oZfCiN9DkC0CSGpUynw+kwCkdYvIc/WP9Ihrc71MP0KVmQ
Nyhbr0jRsC0sjMJzFh4+p0PS3gznLMqPJOwZnAZ/Liek2zHrXn9vVGLLOyArJmi9MQCQWMASX8W/
y6tXw5A3j418SCfl/rOCUQ6r/Z/Vbv2m3hCHZJh/ZEvOmyBc3iu7u0x9KITeHFaNb1o8/44Jecxc
5iwl011EWhPYUkr0Sx2nDJRSGDF1u7D6tHBGyYz2Cc9kbme+CXplhh3EVD1+AbcoKlobuaOJG0s6
Dyupp7ttz6p3LiiiryarQYY1520x5PO/n/lnMwnY7mQ0MA/GQbzjHQD7fHOYe4kpr48FwtXLnnTw
qeCNXgfu3u6VIrYoyaBZccNk+aMK1pGB+GluYWK5uIckRMVhz1VQyQiUPiMczT2sveLZIjrzi0P5
qjQk8+1ods7yEknIAoN3dXPI3wbhaIEv0unA3kAA92tB6lrpBOrHwwAhapqM0XBf+7s3690MMemE
Q1JWnt6m02GDkjprHooIp/fdZH0wp95zt3I2/R5FTUB+3+Qv654F5O6qD5+TwQybwZzAVtGI1EzD
5Sm8WY2QyGzR1v+OfFkC8tj3g9QhhhmyxEiksrFwG0p39Z2Np70nlttJQyo+1SCo7zbD0/vjcPVm
t8Ro3vmhnh9Rv+ATQJwNfTowB9rhrHkaNrm2YYuh9aysZ2gCt/lwXELZcE6zerUBqzoduCNbZefH
QV3SO6zbSpc9KJGwKD1QLOxNoDSlOCV1bwHx+mOBHk1O3x2GDt4uWDZnHI5Lrzimnc14u+NYFBhs
9ooCB6yT4QvFAPntN7cYoiG6XiK4Q4k5pexMLyLSfaMs0r8G4U/0BNNJgsMRLu3kLg+uU5bioT2r
JgWkN2ftGR3xMUrq9eY+r1OP4zDoe6QBy/QlAviYTBBkBnAvIRaxcf2pCJGApbfUHkTFHW2S11qi
5aPgH/nd9Vkj+9F8rRx8JV/L8g2zEDraWZBdGPKSjw+AqHvFnUwdN17qSfj4piEyCZITJB1hwxao
VCbVm0WhZanQ0mmERAqFljvC/WYYNu2sN5D4so+r+sS+rQZssC2pIHiBCJyA1FE6r/Q0jkhI3R4b
vQInVZT94XDoSype5/P/jFA5lerLX3//H4nQmOyi+h8axXCYXDneVOyRmR+r0eBDmiqnXzFcPaan
1e4xTLflq2W2LkyveO4WbPE2KythpTqyCJp+r6ez8DY61r8V85Rw3BGZyGd5dVvNh//s6vHvUtdk
UfI+jHh7RjZElK4GlMpIm7Qs34a4HKpurQ6KkIDmxWwKoyUFBspG/YZi7JnHAt8lws9MLvM6lzIo
GVSfkh0KW1ZaP/z6oKrvdrvx7y8fQB75QAzuLaDxwVq1jS8l3CLT82ww53UH3wu+DNI4F/wuDkHO
OTHAkxAAlH1kS53uu8V6xzaNSqKKC2rIWHD1flxh2g07VmkZe23ez6DVyR4h7l5wdsAsiGqlpUlg
PhNe9pKATIN004IA6ZmkhUAcGujEsAd6D3FaoHT08dI5M+IrOHb+3HPptgVh00XU5d/59ibvz/BP
Y6yrydT/Hj9AnYPh/Meot3PKqKn/jM8eJ69QSwt9qcnWBuOvSb6KVHxhh4Se/vtZFJLxOcCQNEQr
cuVyUUSb7R55YfBhs83ZlzqXq86WmVBWKDCz5WFm+0/P3faH1fdyhB+bdU32bAWKlig9rX/SjN8s
j2wMzw75wtQp5xuHuy1b1mCyx9Vzc5reSf0a1PVnpe2SCjXd+RaSzW5yF46K90nJViHyT2rM8Wbw
MJ6snqq5tgdMWoNBVk7CHU+uaQDr9uW083BKwC7AsrlAjNtxemkyArAuqqImjJLiwZfPnIi2dhqD
FrGdQZJTxaED2Y5GSsMt3ngdPjtbEHhUH2xBZ3DaAo9FoUCDA5nhoy8dtgWRyqjZYqz7F6SixO82
PV5addrNJI4iSlUIygWCnBpzflmBSiPcoMVzAfLfA4lwPPjvJCH7Scajl2r7eMcGk2M1I7wTu4ye
0qFEqPE0eZXF7Ges5oEnmT93i7aj5oZYcc0D30+5SvGxt/5h/D1NlkRaYPtjF03nfFtA7vRsig5t
zyyOCchDoKd0uXzKluxAzKGHOEloLO2tTyrs2mNCFwQFO2Yx/EQDvCKJsLvDMLSLcBBrg/VcDW+r
I2fiEgZRPnVxAxxXoqyOKa6BI6eronRfqdLmJZijAkmk4h3pKzppRLLHn+u2ufuSWgIxYU8KLaDZ
6aghehz60wCVHySHptIyeqWJiBIs84eW+sgchNuOmjEYvUr2b6WTMD0ApYt/vRDoEiAUUULAZeQn
o0bdUtxh1tLEbvGerG8Wg3c0Qp9cFPTVyb+G2JDIm9FkFCWTGN+alxCrprhjTchJ+CFfr5tX0/l8
Riwv0rui7cSpbTSPbdVw7hbNVqQlPoz+GM+W2KzL19tFVt9k7CsiCgbS+aEk9HPWfDPfwyocm3v6
+fakhHZMiSM2m77XKMcVgfXS5pVGWiwKgpLgm8hg8j8sZ3D0UfoU7LGEj8J3czJ57oLF/ZIUICHx
x3ZszR3Mqt+6X2kmm2g+XPG3tP5hTr2AiSPO0ecljf0pV8HgC01cD1QQ1Xd1vHnpqKvWt0fItMGP
UjYZB+JofEdeamihmL+XJoQ6BOG2fcUXKNquJEQapXM9HODy4LaOSaBFpVV9sWYxJi5SCOHjBhBJ
E3X6eelE0HEJ1ePUaN90fdf82VFBZ6Ttxgqg2sqkrQJMlK/TEfXYNNqHbE6DWdKMGtoKGn3s/8hJ
r5wXUQWNibLCqjgKoiGE8AqdgxR/2W11mH0IsmT8rsz3h3c1nrPfsTDs75Mob743+9GoMLZ41TlL
iIhXVPv87fmOIhsv/ogbwgvE6w0hWwIimVTzaGX8+Hy/tgSRzvlRdFDiZhmN30kdHhXwKTE/IsSm
DR6Ma7K3rQj5nJNNifArJYEC0g1WQ4INK8yTuXEcY4x42+UzCupPobaPLNkxMZkR4oI2XK21Acr0
U+xfkNEiWrD5qW6wWJATvdwScjbNP7If9JMSv6TDPckU84/RYfxoSssD2bTG1auYeADLQJsFBphI
2bxXBESCGfEoiJTFYf41ZgONdmEoprhScFWkjpbge/6jlVGRaeBqK6aEVmCmPvcSqtvlXXNKDN6Z
JZQ+IUyBzhmHiwCt/y4nroeC7jIknbndb/SSG1yQYLZy1X/fJqPPWr/JJyR9qTAAFS+pMOMo4/n9
6qP/sqWb7WIfaQLawVO0846NT+1yr5PP2ye0RaJmpivIajzeravJIwieJAi5cJkzDmB7CJlkTEGm
nWm5O+/i0W7xMIrxqG41xEy6fjZS7w+fhAaNfms8Y3GdOUsl+sx/plrnnIpPbE1yzOAwGgYl4UKn
+eAVOkP1N03Jy/FSfti+YraPpXyL3OaLCVsw+5l4pHFK/myrSI8iuatbLvenLqGZb2sb76nd3yuG
iJJez4gCz/Qs3QuizZysL/7VH3ThScap7ureUJccxwfjYs9tqdOLdu/byXf+Pim53ir2u9VBS9+M
qDlpawlcx3Ohbjps5Y3msHeStW7Szov8saiA+qmpXcS0C/aOXrZOtJz67jOtN8Ayt3qJrqNNFgqY
aWqTSvezw7/c+bN5oC9a+VS0EsUofObX/egJs/8Wf7a3y2LQPyTP2f2FehgJFGZO48dHKdrxh38v
U8RJgrf5dIoj3ejaf242JKLgtJh9wOS0ZNfZILgtokOJc8Mmut/tthtzHxn03eopMkU5r/HxqglL
jHdRcEq+J8vjt3o1SG6Cff1pt2JPdO/q1t+ZBuU9MU1rArCdPkldINWgNFE2iNCLJ50GCsZoAsbh
u3K0vNceHtllJT/s0hkxrea2+jk/EN8FbtZ+nfuSMLvuqUuYYTYL8tY453tckiZv4fMor6r+6Wad
OVh0Uqs26kCv9JTQHD94SsmkMoA+czSb+30behIqJdIjT6W/mT/UJabKn8Hpgc+pZI4Z2hZAXmrm
AX2fFz5HvHSKQtlSHHYnkXjHd1VeRNvohFIBHAmgXQ/t2PlmGhObGyAoXrzDK5Ucy1XrXvCvMTQK
WEAPx+Bnilr8pVy6Y2HN8gMM1bj93xflZMWHZt9jdDqGzLfK42tcdYu2W9wJtmiONqjPL/rzxcMm
+CdfdKGE+uGTDN/dsPkmJ20FKBU7rjdEgrdRYKB1xmJAax8cOi3CX0rQF4Jh4+NAVEQNTAT4gYLQ
zcaPeewC7/m5Xjh/X7A1l015f9IvAaS2Hw2Qby+BlJNyKlob8Q+o6vmeg8y5H4wPu5CTdRRmUGgn
615yCshs+4JXOXPiLukTBRDbgm0VBKyoSFsEMpS7D5lS+xU0Xu+mSZv6mbTZIs5lTnDHKsdpNxXb
4NVTcq+APK4AwZYwv5Q5L+DW0VKRVtHcCw+X4GubhsAJao6PEe+Lk18D8EdV+Hg0JHrHmDgOyfCH
PYi703E7wvEl+RBsgpDsG6y9s/lp9To8tarwc49k0KCx2RPiL63YJlXvMTCipLlN98Rvj1Z4WobT
5ckMlOebigohMZt9z+bsqJcHuVTXCkel25MYd5L96m822v8uH6X6lLyWPVu2SO3Ckogn8e3lcALI
8BnMOHIog8YCm0oKVOJlJ0ouDRhYeqYiYLnqHGw4aqi4wESFCG7SJ7iWsZMGfOkiCmW7rFrbCnBx
bKxmH3f3ijsuwBhaKMW8XTLgBEyIq3MOIjhxaPSl/cGnZzDD5/+xdPrUAqXjxDskangdzBASpUBA
QIMu/w1AftSVY6Ubo5SZRGHCPtUrW0mT5CXJBdP4Q3HcTOKbqJ5NCNu6Gs/Xt9liPR7fV0G4WLnR
re+b7lZlelMcxqt7vyHIV7PfovF6+Ue00FolOBbjmyTdT/5qdiU2hlEweLcj2tVdReArsz1f/DCO
3uVu8pCcBp/ImUFKGL7UHl4arVCUN1qBNB5yuWhjy5jljDWDFOXJkcwSbCr/1AUHUdTItCZiJB6x
GVHNjlXU3MR1/DrahW8VVUSmaJluppslkfSSx2CBWT3G3wqUFQFw3uKXpewZUv01ROnDNFTHhG4g
VY6i4ckXq8RlPWExoi22hvLx6Z9kf/yWrhPYYPJYZOU3S0DGEqmOl7kiCBMYgnRDSzSONTdP8RQf
swTaJLBGcgKtj9+U5FHTJJiG75qGQFzk04my+k7eVfKTb+Z4VJVYNWd4Z83nX4tg9ayYD5Y/ocDu
vKl+E9pyQqUMlnLxQvzgvJrmD4qSqH8VN0JT7uXrJ3o5840jiZikT6pIQmitV5y6oKWlMjU/ACNM
kzoyBtgs8Rcot8RrYf2zk8+lbRrm0zI56YFlfZ38oQjFrfd0zzn4bW53dFMyYGfJ5sx0ep3SDUpw
Ja4w30UtOnYCU3FGwtSn4qXA8lNOIspgLIW531a+QBtcpdZyEuxpKCcsHSa9bI0gWzIiS8EL7fPC
SkrZP2uc+v1u+WrOPkOUwRqMm3x3PbymC1vRaem6yC3SwwFWmBUkiKEoqatVGQ2ptoY893MSoRK7
86F5TupOumi5aYiHyBlVL1vzMAKX00veyWUFpbZOcTI2YdoJDItXvoIvYd2iSTvv2UvzFKPayvvc
ziXePBV8cIENH9Q7s+Smn3egVMV2CHGVS11md8kEXHKBwNfQfNDLL6g6y177if6LSyD1D89wVLxO
+QNHUE9+QNKJeeb74/ot/nv8AKdevoh3CUT6g1fayR68cQCDa+63Swxlb+taSKPjZemnl9+kXWXS
5DylZSu+s9y+OYxEMsnAXH5hKcJAZ1ESNOTPBuOZyJ2FinS85Sl8R08f0Tt3K1TOGFBQIsMsJ7a+
59cdXM6+aNbvaNtcd/PV5f7UuRylj+sVF8a9xGYG90MoYvUm8Uk7+TSNTD2oLaRyRdMEu9ANugjG
b+itsGBAamP4VobzZ6VkTngX/cXc7ne19/K2uMWf3iv+V/cPSCN1Dh6N0h+WJQOPSZ2yfWTza7YV
Q/nFO/kNUm7Arjmh1MoUfm4RkdrTzuPBV6lMISdnXjITvALhE41jwQIQmRCaR1BYR6Vt1+y8XR3Y
QBdwUvYVFwvO43A3o1O2w5gIgkqFj+CPr68hvuDhmy689PLDXT5R6DkeuX9eTvmF4CuFP3T/B3gL
HcVVOOGCl/RTK57ZbpC03SA0QlX4C2ETvxZqf5RZ4iBi8T1OEgKlT6ZXMks+2J7y/XqcfCixOd0G
49H+Ll0o0VZF8Orw0ObUu+42rz+Xw81Hmfe9d7AmysCO/eA/u0V7QY7YoUxTOkXo5NZgTXy7OfIt
OzW0oMB9D0sTMm5Oai0UoV241UFWPITLlP3IhPUhx6AY7sXTMLQ+vQUggyRBmHhVnFL6F6SEQFK2
tPEKCE66gMMl3ZL3sysARS4Jkt7ZKg/ju/VvolimrtdUNN6h+ecLJptwknCZWuJ0WkXRjcPnokvE
Ylo+95iEPiGZQ9SZVVAOafB85ZRovwOI69En86Sg91KnQ4vjjtKhx4zrjdu6dLFYom5CAf/ykq7K
X2PrR109QbRG4ZSIrcMgCCdXxsplFOXpcTthwTTHHyRNAyK3lJgo6xkxrAZRenxqpPbSJ73qGzSz
7yVpEMkv8VRWmK9rdqgFYwRIQtLVc0KMFSOciHasppIs+Z6vyPNQDNADLJvjp58MGo2QLdfIoov4
MRiim2/HVnRFBf2NGuTQGiMTcV31MwkRAIRQ7UYKSjz9+TV5PUSH5LXiKiuCtMTPQTH4k4DsTzJ7
FidFYWTpSfQ8mUCbGVp4TO4hAZFe/ont1iJA6ZLbhV/TRRVo9ny6p1c0GlPmX1dty8IE53TzJt0c
39zot1P24KYOnjlFUqEupTh3cuKcl2s9Cy6K26LL441y/BLpgvMXbu8PFxMpOey9dctFH7CPmqCn
NP2xl0wODdVODtn2NY1cnY6k5cmwmRA+P3xy9FOk50nMm54VUXEabXpfOCcX3cXOS6YJcPfJ4vMF
EttOmY5mSyxP8DBW3pV+YOo+sA9I6XyLn/Dp2j/O5S1+l89e+otxGBv3sn0Md+7TDNU+Zyav7Lri
GH1AGmRHnvrXE/OlJsNDUk4IBDIdkWQxnk6vnLqW89UsrLbr+WMxxKmr3C/Q29WsrJYFaX4Mq+ce
ihFim19iNGWZDEnqGcT7z3mFXapKIPovbzFba86eGhwHsqHvq7FoYbp5sHiWrixZg5KI7NoaY8cO
+S5IwvnZNAz0nFmixdPo2cEt+Lr8a6IqdcH6LXES+PdCXl19xP6TBOgaTCBtp4lDknI+uMufQGSP
eJdDvQSUIvkdQEEgLV5igK1PuEJ1iwsn45QOTSoS/Ux0ogIEfkQEjQhKlEAPBFE6OecrOzRoWSxf
Za8AhCDr0HRXfAAiLYal9qHy71HBpq2EjE/EqQ3iq5ybu3w+qCfD1ZJQ6ITfx5vu9JbwLBGCSB2Y
fv7cI5lj/yR4/026WD8reHE6JPx2na+BSHD8Zjvc4ynxjJdFmzG3H9xuXRPaEUEgwX4f7CZvIhSm
MpEqIKlxT7ZrkU/zTUbAfo2n1OLK9/Efhix9E9SFofCCjF7Cpmf+Th97EiYIGUy0YoHzc+L83xEi
kLiB3tg99TM2kMqqZ+Chx2Z5qmudjp5WCBmnrpV3270vGDpxu8eLg4VyNLrhAB0ckAxKiBclSAEg
l0p5Y+sOnZbp94y+o2beDoK4lcNPKftKLwHQIkGUF8RbBFl+4d/jC0/imKhD7DkeTa4U+MvRdLTZ
DcfLx2CNESipthVqaaIgh9Pg4FSn71Guh3vyf47IoUyvJMsWN0GZE95wiNJxMLO4Qzf5zDSe53Hx
TsYVjR0iuJm/rWPclHZEbcMDSer6cjJ4TJrgS1Qvn/MAYVL2HlRPDew9yn4cTKDidbggSanlBOfp
+o/adv8GX6FJNFBKtARR/YK7x5WDytmt81mYtmNKECOEg1OgDlxQHQAEbuQG4LUeTW7uOTNI22SF
bs4hpLLXmvbQcfS49CiGo2SqwIkquGk5UE9+3DYIUMw2aBDBSf3BGRKQcKpD+/8fKq4WIEhbu4pw
lIN3w+muwKiS7oPXKCpJ4xHt8o0lCz33WSGkPWDBC2+JgV7e1quGjRiDmrzbi/l4dJNXw8PDLo5n
05vBhsxkPxlhHO/wvVxrBzpe6gfc2jI4kNKtVlX5ZjmbkmyCneoZlnD8NroVSk3uOQW6tPCoxDsL
YmY8Wn8LfomPR4kHisIApTuCZ5KD5zZdw5OKefmxPs3+TJPDb/WEhDtsBVXiSW3pNL452NK9IeQ7
UcWII4SAWo4JtbmAsDaJ0pil/CHqEwxxpUtRWSbImYT8aEiElq+0Iho/yjclG+8/K6BKgyZX0Zpl
DwmCnRkY4moYDuKaN6wwIJgDHNJtvh4kUC2OLA2qoIxdwHFM6Xo/J47UW4GxhzAVMNpDWODlQFkn
AHN8wXbJv3TwBoim3CccyFoDzbe3uVkuYZ7OUfktfsiZOnUXcdvNi+ff7SdN58bPJLHMxT3l/eJ3
tk/s5JzSn5Wyf26ejLo/uuq9yqkPGAcJp5WFm3Qkg4fwYZW95WFRlNAAwaacbln4k3b32UcWG8jM
5HY5rvzY9JymYaSSrNBauAn3/3F2rk1qI0nb/kMvEQIJEF/76D74MJ6xZzxfCO/MY4EECBBIwK9/
rztTKui217uzEerskiiVSqqszKysPEyxS19AbeyMmYwY08kb/mg/lZqUOqfp7ZqtP7PEdrU3jl/Z
+yxNnulrtYuftnF0PWvWKMnrX+g4LQL9GwcxBUqg692C08WUIKxQcInXoTQeSCWmx3GOAzfRBeM4
DiEMFIxsiNHkBKvhH3QjwLQSEku1AYTNJAn6+PRzvoi3SsQgNY70nabXlCbH6av76gaGbaFsijez
bH1NiM+7Vdb8QmtYnzET2id5NxROml66+Ky7JDaaDf9oeMVhikwn8PxC+84jz9TPzCw5Fenbt9of
BU6jeRfb/L35HlTysj8ZWd5PA8t1bmr9BPiZFoHa6UXRO9E4uJIJhHJyzYYRQVgsDbueYNtd4SEU
zCHIvDRp0c1T/FvzeSn8YxqtaDKEHI7iJBmNXq8XjvF6MR8VGN1NiZ5V1OTCKw8TxJGcbUAT/kON
4aL3S50vSdezrP9YD/efx4v6d5I//VauT9/qhuXyGKL2/T1xMbxPavzs9xi/FcWt3Rpnd4q3oNsr
0vil++GDAh1Z5A5cR2jJk2uHpzs1cwhZw5LgavUs5t0ZmVFgzCEtFAKk4GURCrMdE8n5Xg50qqEw
2U4nnGDsnurN7746AGrK02WfW5yHCddqoBlpxtgnWiiAARw+1xzKCAMGzYKAsRa/dhWPGxq9wlEQ
ALUgg/7fDH3ywvXWlopxfzRmLaakn6P4ldC27W1H9S4erN+lWF88lAXRX7ZR6/Vz8eNOHg0kM0ln
ZNlJahLWJUvylW+HMtKRvKYRP9fX2i6pCMW3Z4uLXcxU2VYJ3F2dSJaIq85km/wKW39Q4uDVADSP
sLcgjsRxP/z1By2ZyleTyeUxCAfjGcaZue2jzUVG2MsUONVzIdqXrCHwCCfmPtKMPIN9efiAv3Cj
Ycw5GHAgXIERnQ3viKlkbjI+xJQp+AyngCxGmeBRbchQxl5TuzWwuSgyxJAALjRX+/TOKZVfC9CU
egZ+Pvd/iABjokkRYzHG3la/XwQK2jazwTya7WfPTTmO79P1LLvLhxAAG4bwY7VAwxfVBM5oZO8w
USypmn3chHwV1RDvrlXvM7H1V44H59ugcGSsfiNfJ91t47GfvLUGqmn61gLm5YzQYsaG8U/bcVqu
UYd3MLZoDQIWUHh1uFDeqs26UHkMOVhmObg6GaGVZ0AAiXU+48EJH37bxDTQyuVwZaY2PwIDCQhl
RpyynwoNUCRyQsl/AF6SgNZN/xWvAQcYcqGG8V4v+84BUP6f8m+OybcgNHFW83OEeLlj4BQhjoi1
ybpsksQjKZcuEOK0L+p9PjnMCU60W982/WN0lw3nfUxaDhMk0+xwbOPHh4rJYo72tpoS4IjKRKKf
/J3ER8yxpoSM7Q1R7Z769fij+aKsVtE3odb5MVrVZVX5lxqQXbXlhBjgERVVADn3pc0GoSlJ/27Y
kS+2hJc4YddHKi5sGe7yAzG5j2IWeEydogXoe8QnRX4v3z/rbHMVsMk5BqdecAgyUYCwSG7YPxI7
t0Mwl5lbafkVC2mIGgQicfV4zD6ONvsHzvwAsWTl4/jlECxy4mPo1G5Tg6HTwfzhWCpAt++h+gZq
J8dymcMSnUzhnNAtlpLaLVRbW0vd2sqZUlggOdl2uyhWyA/HCXTK0RecfMWlLrEU4uXo6dD5lLMq
7T/gJOVUywmW2FanhJDRqZMuE9xYh+vMNaAS50YDkrWttrfKtNdeRjG6fysTlhMB5XIFSvYpoMat
ZeE/64u2aZghVX6O+j/Qm8ZxguZiMhr0R4SCfIn6MQjTG/QrNss2pGS7IpAE5vHRdL2HVxOmVXh7
rlOMiTm0WhIZ+UR2cxZp6RSTDRmcpBP0a8mAPYtiNV7dYnad47PfT+6yJdYriiR73P0BSfyUr8fE
+m6D0b5qucI+jDxg8shSfig9oJwh1O837xWoazvObzOCYbhFDhaMyjiE+YZc+psji1OwI+oR6S9J
DiQPLJ5TotcqcZg232TzIy9t9UcLNRmUqk9Kwy4BLB8SXVxxpb7vm2aQVLbmLsAYMEEgxEBmEJBV
pUMmjK8wWanZks8ELhwKkAx87jHBtEiwrVjuoQDUEtXYuaYfahdu1W8rScisHMAQnsz9PNmhmAE1
/OlAPTeyS7Tgs5Y2KLhAYOZQtr5sl5umr+E3po/vBEossJUuBeaPl5UFQjOPOMQgtutsXC+oq1+4
zvSiyC9aSdJLi6mDlOAHc4wCkGWltv9sFcDsYrJxaEK6iRw/VLNbtieoZGbwgbf4dOWUKkDnKwHC
V7wcGAynZo7pF5AzeQ6z+Lw16Q0CRYesTb9CPToJDP2kTFc5zkJroAEUZDW/zq4xppnuUJHerWZH
XHAv+ZgTAr/ipIIr0Z+azGDAf5zFr8LJtBxMiZqJ54rC+3U0VyJvFc2RHFzvslOvSq+reNjc5vEK
56D1djq7rpIYvXTaO46ZiOv8azw6kZ4eY8jm/05ZNnmnaf66jSxt1u9QWa+v833S3JbZYnKXHprZ
fToc9r6UDW5F2Txe3BbT3uyx3FTl02nJ3C4m5eK5OGl3dIM6qTwVOwIUlseH4nTCgyVNCH6AOuhK
Cpwb60E5qjZvtjla0ZfdkL0YyYQesyr7naSYbxuSQ0uywvH3MU8OV4td+jAmY2U1wmt+xK7qiCCG
Wmvj1ZQMhrcKgJhsMBLMemiidGNU3jOLynrxmyQzzeuKyJ/jGPoFqUij5GNvjZ1zObwVe5UxHcZ5
T4spkRIIaJM2SHMRavwhz5FKTSaAEvGTOb5+bLM2o/nXweKLvEnLRe+zIrRZRs3J6atM9xUPUhGU
s4W6cfhU5RMUBuy+nuJH2ezov7IYYYb7ppju75KCHGaJ4saTDicnU1pJH3FqlqN/LAcq5aMRbSNR
6idJk9mIhGdb3pMPplRTZpCwgEBihqgIAs3scCPzRmXZEPE0Y1zMFRMSKoqRlgrMMkWxR2rPiozu
5bgmcTcheWUBnqdIZ+jhtjm6QWRcJcpWYhCZJstyV2ua0yB5sjqn/R9bMi5rlSsCrG2xcs2Kl4dY
vjezLT8RESeKn8xfm7D42z4b1Uf8wHHxmhxYci1j8siPnuM5KY3p/f8bJ+sZmVRAciVyisaoJOeH
X+TwVa3Hf7/EHQzToK4MNtAULwpg5uSxt78aLkx1crFeDpSTArOTG6G7QhCWoa2O0RuD3tKk039f
lIlmQ2whub0/ZlW72sZSoiL1Dq1BvGlKmiDu8z6J3LOy40daA14WKMuqlH8i8dFv/ptzgFDPb+Oh
ocBPMmQLXdfz9AweGDiOno8fPan0blI2YIyd2K7SxdZSp0KiPZoH+kFlfUUex+G8x58O5BToPlfi
Ks4teRgaqfmy0mtCB8MWsdNR1yEEIkxgM0gup0AOp+AUNB25IegMkIpoyxRFrX7K5STem8NFMQqI
TU5l2874J2i/hxBhK1zgVfwd2xHkxA+G0lnnOdmsWCR6ZP8aPvqU/dUdhrtVGGm1/mKD1owBacUP
WKxahOkGUdfK4qqdxlfqUHgrsgpcFhYrXju/GYwf5g8oRVv/P1qhq96WoG+7eFvOyX2Vd9ZSmy2p
oaXPCB9TfxnZONNxf0ugkvRyvn0giitvKfmB+JF8Hg5RsleLAfftoRt01bvEG3pZnWfXEEnCS6J7
YsSdybxjAu8n4cF3oi3JDtepxj28md6B39Rg4RIJZrH8yod6EcsIvKkO+e05hg0XnNH7UzhNs+WL
DUk4PTgHzJHVHFtBJi4FKLRrlRjOz2W9xcTmRPSZ9r2rNC7LbrPT9NdpQwdSg9+oFCCF9btVitDi
bwV0a0htqw7MwMtkRIRKn3UMgXmAckFIZjSH0Re64g/DF381Hu7QcEYLXzmZ5Ka1l9T1bGD4wy1a
rg20t+u7DUJkT3jJQ/wHh2IdPI22w8HpK7T20RdkweaPBQnEKR23WzNOe+9Ww+BlJDk+V6UUDZLx
vppFaIcqkA7/1EDJkHxG5DarHD6tZVbCc5QRpRaQgx9dJmzHmNHVoHb6fgrHwW1khmXSSdoSzImK
pDYoMJcciv2RqqCU34Umjlk0dySotYr0Oy/vUmVTjdiepQH6wyU35WnXm7aJCcmDrhk0fbhig3br
QG8SzsATjKt0jie05J+GgiMbb+xPpBAOXrt5KLIP/i1MYKY2085vA4Yx8Ct8S1uAW/ZEm8YiIfvN
5GZUsEIx9RCQRi7v9VOuXB60rPndPYs6HPQMyDAhg1OZAsPJRR84CpqWplVkiLAWYBio5t1vd3H4
UhzdJ92vb5LfuY8q3BG+K/f5hA4FH3tOna34kAna2psPzSaEGbo6M7kQQOb3x+QDn4XRp5rF8/Ip
ahbutjZjnnCJCmrNrRcM6nvs9LGLAl2gsPyfL+iHUmWl0bCfkrj75YL+VBwPVX+azOQe2EOubRbP
6aIoF4REYY9ZUtJFFfKhXp9GLJnTIyI5Ufg/VkkZ3URDYohXA6xVsHxgFzBl7wNLp2h++BrNOSFN
+Nu8wCyx9nxz5xaJc/6Ixc03hazQNIk2GDhGBOqh6azCUhEJUdaKaYqJAuYv6QJpkgc1+fA52srh
hcjmCIJJQgwAHinNuXKAK6CAcvnqyTX6zNMhefr+6eJlnUsrAogPSSu4aKLaMttHheHhioanm+hh
xl4W9A7cwCDTnljgn/z3M2/9EnqD3nKAnQEX2ll1AbopKrl8c0yuOFiAOxm1aqLkpsTXml3Xban+
yqhC/M/X6R4Di3OmH/CCShoH1QQyWimUu1g/U2Z2OLQ54/TRIZOGgk8dYDetaIt7qi+wDUi4Qwqa
0LB1fCnBZCcCxvlo3FAb4E/mfrwHgH74832eMyk55ZABvWZyR5eZnpqw3U6k5lGnF2OIOFq6DBd2
ef3nE+lHSmHS6vTxzsXCJ3mdP3jb3576zamevktO8+ipSbEVTJs8umkWx/hmSzIm83o7V4t6k7+L
47q886pyPEsO5I1QdW32bMcYj2n+nW+RwUKRkX4JrVe1Jkolq1bLDoARR8PSJyU7QHaYvVc7cuzG
MJEQlGz8WnvSI248xv+rJh1hiYzhRChA8XJOWJwYMmsmNCbhUQoI6xgIrobc1IPFG/rhVrmOkiCg
i50UXjF9/dTFowQp+RUMoQCqBIj8aujBBRnKO08ACokszJDjDdARJUBHFFDKkQbazpV2y+lb/yQT
V//F0bgLfWU7jUJl5/eOUYEmI5ywYACLQCmH/wMijdlpxMcWqjx+tbswPp6m22Oxn7yzFCbldDy5
LqsI64ppb3SzyrYbQ6SLagM8tU/oKI44zRbp/g+rnRBs6Ep5muITmFinQws69P1dwh/ZghNN5U4x
oGSAKBNVi7LCBoKa2BLHRaECv28F0gYuXBJRp6MORQDNQgxkoQzkcNxxrOGUQiBjL3AmIAwY4gdk
BPQIEDUGgWGklnRcaRV3zi25BDoAnbQ4lFGz+SUYObtEFxABSgMlcwg6cKU1PnC64swfpFgcrnYF
aovDFexenNq08mCELadd0Po5QvxI555Go2E8itLJiLTdL1n0NhlVZdybE8JpsBiyrhxNrpvTKb4/
E5VQIxn3PpezGGTJUArMtRHJyGfDaUq8HXzz2VOCs7fm+OeGsRbE3YXBXw0fN6PVzWBSmAEYkgEG
kaieyOGmhlKcXJM92h6F4KnJAYY9y6DX3Dej5u2PW2W0W50BKBHIiHTYrgZhbTKPeaboDIcvGxwn
WgsEKIhYm4eK8pgQ7Ko4IXGC4RgRqMUZIWwRDD6Q6oyYXVARpxkONdLd0oDBfoUNXPGjpQ+8aMAD
Ljk2tBm5Qkgo5zgwnVz5a+A+7UYMJ0wUaMXP8eKlc4krcdNxOpr0hyTkGr/OYlkPTtGxnB3y56xX
DdHdTNbRm2yWxV/ApewmipfV+AqP3sS4yLm29KLJgqAQRbT+kA2zP9M+XCjpIdtVfeKNlLvsd6GP
bS4WM7IglQfMn+XwnA5Icxllx6+YNnzLj3j4b1f8nmS9LxgeEmZvsiX0aR+R7988V4klyEmPpmr9
4VSjn0TNWmXNH1GC4QSWEOmBVNpwtmZQ3q8PRXZ1GB0f1CFt8qAWfGyWGMeM0r+JXUI4NjZ0cKCK
CkJMYXFCN28q1I3WU9LgZDHJM1E1biFvSY+A/KvZe9MQ4dFcLMDokzaAZveb6HMvIqIFb3EaYOa1
nPwtHyyFV5MTdD5Ftzubv4+hjOLH5y953qlx3UjQkMANndKB3hA+X4CD237IxNqJhdv3gxsSOoX+
bNh/jppPFF04dKpJ2emlQiLwG1NCNZAQTTFFJa/NypffL6IdOPUF6ib8Z22r6LI3tKTY6bsuVbIo
MPPHubbpoAyI7Hb+NFLy0Bt/xXPPrEvBmEBz0PRM3e0+Xy9hO3c7c8NW18NVtyaAfhvd5wIFoMwS
rDUa9ubV0U6HhbdOqRAfodVQdhbRteuir0zVYQmSQC8eEuQQ28FyzRFZepyPSD1UDiwErMukijQF
w4BKDE+35BT2smJ4uOTAbU5THFKP+y5pCmVhI6TExWenL1ANChxelV5SuBRffIHq0JLdyEpCcjDy
SpexWRrPvBWTud0FZzpIOw65iBikuy6soP256gaTqmWgnRaFvvMeGfoT5HLu9n6FgncQ2OxuK3ZI
zD00vBYFF8tp+yyW129b8ghhVG//i93qH8nkE7a4hv3BGLv71/Hj8/XptN8dmjn7OzkDPcZaIl1P
5w/ZEEe5uLcZ2E7WuVqxxnQ+6smQJ9SNqsPX6ljN+MaYadTT3PPInW8SPVVWBUvopXuLGXqaY/Qt
EnI1iOAYWt8VycB58Y6kXTRZHoheAleJ8burJyTAGTSf5ovNm8UyN+uPi/Yl9dt+rqiE81DmnRio
T0omtw4S/0yPV9OShbJEKh0ESrZVoa8ZL3moeCb6PRQWNrlcrwd0xTFQWGtit3Z3Wn9OcAKWWU0f
K8tcLob60kNImh5J553wRSPt4e7UQiHT0TkEfThcmU/BxfPW6EfIU17XGxmbhjlBmQN26pDr26yQ
ka2VxGS97AWF/kgOo+d8hfbWsEtbM9TghBt+zox/IKQlE9QS7KkmfWI0vjKMWE3GmHmSL/U57RNj
Md2i5Cm3/cV9Df/2jcpQQ5lViyHuHeRjXV0Vc6xyysP0szHXis1apPXv7imq5W3RJ8lSzGaihZcf
uRWD3d6f9a/Wm/hdM5x8li5bMT9WEb7oC/5WxW+22RWe7+I6SiqwquU9lDjAoksIxwgSmxDO2Ax1
QsERD3Sj0EJXLHMCXjmkEAi1F5xGS6akpKzXRvGdMjc5+4sdBoFsiccxcMQBgiZORik7xeWKUx8w
hjIaP8gaqERkCSN4jHRHLMEaqnKBwivIqShTWOTZphCoYvo8dgcp/mN8GRJVHikuhTbFw1fx4MaL
eLBl2PD2ysbNbbXEnjBbKHXLtL8wg+JzDRL27q7KuPyLTGKf0z55JjGXL0qCyqaDFJMDRPrtILUd
zfNNkqQa4swo86ASkqY9IqKxxtP9GUFHMtEhjMSaYvZezSgIpnaxFdZlnAwfhDLn1sADJg3QD7DE
RYviYBoCzs/ygKVLJQQsgWADXvgOlyOECwkBOUQkL5hwEOYptKoj23MI2qM2vquTKKc0MCNQBQhS
OAQRxKHYtuGfSna++W1esX3iGMPVlmtJQdJZl9umzenPX/e9692ngCOXBWFK/hfrPZAFyASCfznk
E/1HIf8HxqfgySiORikuLugEXi7+esvecTMdb/AbP6yPuzfRhOCud9vjcupYcv496i+a2XU0H2xm
JDHFC4gEbphyEP13vbopRtv8K+5jyV1vOtg7QTrfSlro4a8n0rlFyyPGGPsif9dkUXRbptnvZYT+
IT0RbCnLGJJok2G4NcEhp0qbr2kdNbdEi8OFhTjKGAkksKrFbP9kz0vz4+gqjo/V9bbB6mU8bLBw
3KyOlmby/HTTaoFAbD8fNr2buP9/fE0wKhyW8khWG46CQDzcnrWZwdd2cj77NCRqA1vJ3MTvfiu4
SgFq5VC5JeVs71XCjxSookMBwXblPb93O9x0BLzmAjAUnAJOrvKZkiIUA3bOTdzn+vx0tSGPLN+7
6377dHi1308lCn6DQ/h0xdcJlyjQANAL3OCvTZPe59DhaLVWAllvMkAKXqYVFczTHZit96SSY6pR
RkXs888J8plEFzILwLOK61RwGCYoy4vjb740cIGCmVxuSUNhK3SPVERlftMktkPLs2ZO5CuT4vnR
aL+c/mQE41eBHEgSxaein8k8VL1ijZ8QXkBfR5GG3SZ58yd9U39MD3AZQKezTufutj20zXZILSSO
YkxFukXfBYZycKmNzQrd8AOi4DQEJpMt0qsshTmpkgLbKkLxYfX5tBqptktHhEU37lV9odMkZtu/
zac3qO4UmEaPsC6keGlIWOLkIkjNi46M6vhx7mnh1IGYwIrUpchBO/Tr2MyeB7OP8rnzy60kVWHj
agsL6nBA3IzCtRTQ2KVf5gqiVnuXSWEKIxZ+8xsCKy1yW4Lwc2id33SaYn7U7ZDCbX0bji7RgMPw
aB7HDdxGYRtPpE/lBOhHuXrbEt5Afr1wJredRoVZbnRX8h3HicQnp9b+lbb0K6ZGzsCpJ8UcBL1T
4OppoFO3H8+p2qrfjgm5RiWVSAOou3P2TcG0xeYZ485O7dsa8Z7PuT/L70kPqzreM4eyLVKJBhtW
hOqJddcW+9ASzuSm9c/SjZoeyLNkoQSKx6PBK9EzTogGktYHrO+GowankkN0m+VFejuuFzvj4+ca
zRI98YhFjkcRwQI8a5Z/lfhqXtUDhNHtut2neHmLvEUVsE53Kb+MhDbdaBHpyeCZNfUvq0HyGM97
n0+EqZXwcG6hcj9it7GCekEM91ttkyFDQB8dUoBauW6CAvMeAgR8oROGtBgJgwSIRlxAphungkYa
NBltM8Emop9dSJnaReB3N0H1fSjNTPNbAYfBeIcUHPtBaQouYVL2QrubrJXKS8ESJGfsHTFbbOus
vh1RHHYYwRkiOWZsm3+J871Lt2zaKANMZ0Dw3yiVFcrgnFDwO6R5nVBwO+zPCHhYrt6RdWDdfywK
vICvqtEenWG2JzMR32cpt+BkQxjX1XHSyyyEy4/vS7CjfhMtyE6bLlaze9TD86c07hF+YrpFHPGm
ima0+5YcdrPfo2aAXdBqxLjEi1mZ3abb8nR/ynrrFYrD2eGz8Of8pHIqKkM696phAZxul1PyUeVY
I8dTTNNW/eI6q0hHh7V5hl549Eex231otrhWHVkwJajurq1/2Xywv4/GErQPKEXTg1IzqKdNzGbx
uimuywlCDOGYJuRnGmKaumAtViz7+CSnMU8fFjXh7aerB3uJrLdav2tq4pHuyWCznOd/FsnkS48+
vc/rw+bXvFGAyhKdQbMhgIiFcq6x2bzJWQ38Ok6b+CFv2hSN53dlqFHguQjjZmjO/f2KC91A6Ugl
stiSDIgsMpECkSLThlnEzBFbNtgUbPHYlGLyaEOaWofjXVxZWm2MXDnniDJCUSgKnmbmn0gf/Ofw
gkN+lJaWq5Q4dCP3U+J3IDFICDPQCSAUtHfPT/RJCly6Izs0tJaUvFqAdEuZa/2Z/raUeYDDH0lk
/ELb/mQv05qfdtvjoXnpXNfVTQ4rRfyxz0L4AmJ1cqM/AVjibEc6gbeMgM4upFDa8YreIGUKwYax
qj8mq1t/J4w4PZ61amIOReTrZpG/t/63g/gnt9NNYPdW3p6/jL/AK8gHpD17K9luZXsZJOpBvumq
zri0J7tOftJLdNSUfrWf28wMXyy/zGCAaSgq2yqJcGk30kqDXgiwdel2OstVKGhLZNHOztAKd6aI
rM1cDgvSmBb7Gvpdc9fDVNeapoPKh8BjOe9t73GooEDr3hFkTXsVrlEzvGEa/BXpgTfk8JIbeJcV
zorfvLlqN5HbkaRLO+AT6nzzlnymv1I62xq6IkJGCslCKfvelsXg4VAtrp5hCmaucGGzgHyjyI3t
N2re3i0mg6d/w6P8a7Q94JvzmU1ylnDL1ZZzmVZOVc22k29KfwTpTyeIumTYbN5GxPUQh0LB6xDe
RC7GSvYVOL+Qkbn+DehN8ZK0Y5FGxSbdlU+++JieG+uU3TdVvd4hv96ub1F5aYz9k3RGmCY58y38
4MHOLIOoyBUERE5dEHSxEeiMs/qisLYu03Y2YvObejS+PhB0zx+WFMTSgTtXvf1dYM88BeOH65c6
xk5GTsfsPCGKUqnJTt+8Ly0k7kSXoLKKn2/pBj10SD8XWfOYN/NzuCvvuPcXY7Y10qNUBrD5Yo7b
TE/qbz8HokWnPpVdJKYQF/XtcE4m3d+4RI1O38CN3rJDb8SreNmFCsW2cEWof0Z+o9A5qnBv1Jv+
eA+b32QG5TfQcP11JssBIk3VyUdbvwh9lUFlPL3dtVYUtM3Bh/PbFN3NewP0zoWBs6gbLLpd2AEO
1iyWxq0wL283CdZ/ydaEkk7c+hrRm1Lvode0ulyXvgU7qYjw5bYucJFdrgN+7u0oL7y3BVx9WjWE
VmAdzwmSkytsglKYOFq6bgsAv/vcF9sU+f7hNDI/Yaz23gegNSvy21y28zIqoeRfFGkBqIXDpSLR
Vyov1yu0bKK/vydn6IuA4XA7wdbW35kDbBBmAPl2Ng0pd2YR+IFctyCGfi7q5pkw6t/6vU/d87rY
aTvkqXW5I4il+SaceqsP+ZzkOERyLtP+h80hueZj8SusDijXDMUCinGM06InR13or76dHL9SUwdL
pNGS1JbTvbwX/XPoi3c6eAo5bsJcIqyDZ+syMZbrHC7y8t7/eRX03V7PmND0w4SoXcOUfJ3xKy/t
8bHOlqvtXCuG3eYG1edEzoRbEhaRnLeu49RVmqFauWWTK88nRNRWGHeCeF4V+fjvpDf5HM2HH5P+
4i+7Na/Qr8ryJVmUf+VHD+Z1fpqaKebHT/IQSkazP5vthK1KItajR1UIHLlvW5sQ5DJnkxqvHbwP
b5udMiOwZFLSLhiVnlDWON8QGEwhPcaLpe3bn58kPBEy4KLWCg++3xxwBLRwZAn4wU+gSMAVFeKj
dpe5Cs1HFAJ62XhWy8a6pVU4FQ9x26zOVAv6LT7h8DIDkBN2yLBzJicuQKcvRgxFqOxGmpWoAB/3
FpzU+88i5J0yxsuc+kFrFGiQFD/WsLXq1OpsFMikuyQi5gTi0ULMYAdkBOU5mHdAphsFh3ymC8Gs
K/LVaJLDsmfb1qU15Pf/882Bfn8wYCmeyBLstVFune4X832zetdskv19MlpVd2nFKmNbDhPzsT2F
GjIjTPHyRjl6+ITSf31tNXs7zDG2U0x1tZY6V+9MCEuC32eD7HdZ+LhzWfmhYL/MwjqxLVDu5Do9
fM6HyZNCeP6bpvhgHGAdMBCtIHxScMkTiMjqC5KwKZnNHkqFkpV85ov2TjZzeaWzCGhVaavD87r/
CcSREIPHQ2dAyhXK4QAtvOwI55KR4wYQQ5GJttspAqHhoIigHdAsCoYoRuqMj4huWXqXLbSOE4Yb
HPjnwz2Kon4/ITFQQpiZlzr+cTQfTefRYvkuWTLcRbolGPBxtnvojXiUbcSEGqnCjKRH1sHVSClR
MeXChQ/9+3hKdGnyCS8mf5/i5tPLu7pgI01G0oH5+GOxPnwqMWmx23EdtMCuXQt9nPJyYlO3razi
HqZdMb3j1UVB0ObwD0oOlP3696PvWpxgZ+LjriUGKiNpok3whfJQgOxg2eV2y+AB1xCEAyzkd8J4
SxxmsYFvsVkuc6VVnnLuwjASzKX6BvoAaXDqACJcHs7l21wrre0EUpyzdGd3rSzj8oXJMVCIgAjO
wzj9n7YFxcVGJMglh4ay5L7S5a1W6yVZ6tPjUzI/bMlBm8+JL0Hqye1hVNm+yblGmpEoZYl3fTLE
mKtJyt+LyaC6ysaTGa6lxFo75rur8Qqz+7i1JP7BvUVNIGpcs3R70lsRfga1b5Z8VNzJ/rK46VXV
U1bN3uOI+6S2lO4IFc37Ey5VwrGLJgP5dD9CRwugDoKb8A+E8UO2C15yVkU58Cm57vtC1zjXhd9Y
t2kBfpxRhIBZBLBjMaUY1RzOpzpuZUzKdPDCImzETF8PgXA2pQWVfMEcXYD96GFcKvK9Y4wXHGO4
IgmYf9pixnuVy0IaV2jL10uHScFeBkMoBCg7UbYLd1eDXLG+uI6uh8LPSckPpaAz/rxOM7ZdTqq0
FyfRUzld5L9WCj4UJUtcNAbsyuXlav+kUTtXy8Yropaest+hTPGN1c96y7+iHSZ2uqW3W5PkvJV6
zreZzQu2fLZzxd3ypy5ORJXOoq/FkRg4fJ9szQ4PYS3MDIb2FEKBEFgEPdlhUbJnTbJmS3rHJxwU
vyG5vR+PZm/ymPlGFpKXvWy3CJ0AgUgdTw44RQFM2t1sjy820rhmqBTwCyzjGiyIK/ZjmuIM3kVn
4IrzLgpowjYEp1AkBvRtVKfAj35fKFDRm6QAZQO6esUlq04P0P0HPUFcx81QcLQFHwP+thtKqgfG
grgcpo7ojLFctAKLM+yxnM6Bu0XDkp8Lpp0Iq2Z+VkWDjuZgsOO147hD0Fg80Q23iP8zueMK3MfR
mwKoHGDnRtXt5XhVx3qYqNcD2bkCgnMFZHeU94XGz1H+ux3ylyQzfhVjfTycb0rUroenakp8rmKf
ne5Xm4VbaZ1/jIYYUSQlptFJEn0rlfQMVSa2NNPpl/iAsFSXHnbnfIsCCpQ5vvHy5EWHWi4OqFZx
/h9hRtE6Ilkb2RbZfby7lqEp4V0/Kn14b5q4Gce5ezBOxCQ+AahEoQ2n6gimZ0hKMr0dBZebnHNq
m9US43GakJfg9AjyvJTXHbMCBl0WQKNuE8S5p/x+QAkust8os0ZOwIwAQQjKQC46cniBUebUoeJc
MLqOHQ4dQcYbCw/oVI9LFEAHUEACM/8cAbjqXPTnmPCdDdYYkTmKEaQGBOobpK8M5evyUGfT3erw
lE0hZtmWgDTNfETM3EMbXvdcozwS6CEZL/BzaPAK3mBUo5oncsRenebFzm2mQ4OrZX6zGOd/2B1H
pMii+QXSeR9hw5yMM/KTpagt0zdE4n1bL5X9afl0nFQWm2+b7Y+TZE632nSyvDrDX5dXBAL20XcK
41RFFKZ3W5hFvFObSyID6fJTSc2mPXTUACIkDfvXdfLGAnZ1gZihHdKyKbpmu8pygRnoApMPPRSB
AtALr4aecbc1FoopfjGPoo40+OAH0uBY4NCRwKVnKnAqBhhdDcZE6OIMcg78OQr8gP8NoiTCXWIy
GE4IVfRSlO7VW36okp6H5kqRjK7LIwJRdiR2Xm/TujSeqyWH/rcoW2KjSXzbCuG5nEMdEnQAa0w+
8wGRszbY5ynDl1jSxY2YuhD0672s2ZVkU/fjPnEbHYhj0RM9IIYF7ci+quiTG4ymavIlb7PDp+9b
QxQAE1jaCx+0PwCCLAePU4J0dg40XGTkbYMGtDDVOOcUnVS0nC34dqdDlggKAgut8MPMJbTSCsmk
sLnAt6sTj167VjHSYAj4IGJhCmbQAGV3J07z+0k2doEovDD7BVUcKcAFHaQvaTdFxSGMSThOgAI9
YqDl94FDcMU1Y/8DaozZIgc3IhJiv/Kr6h32w5LEcv0nTOdqzN6Xu4cow1eN0GlIaptBYoumczVy
qBLOpETAtrrZmP5Gi+PXArcaklzt/uilxK/qDcGpU4w+0vAjPKRcLIgEwm67GkCYv7GwnhEBTXB9
SCNwKhoiC5zwnNW6W+Z4yXFZX1UxgdvU+H7+vrcjZKDaXxEZ5UrxrF4/Q/I05CTKcKsQ2lAW8lR7
xTEHh4BQFSCo4gXzGbR1OefOaIDtRkyLLmSlNnLiSzNuje/WyzvHsDaFNSdglcOAYdzViTode6JG
4E1B8OGKlwukvYIwuWGVJ0nHlnha2HXrfF/tu8QOLq4b9o5TeZD6AR6CpNUXloD8d2hykOEsCMrV
hMR3olwdC6OsD1z2buY7i+tLphJHVKoIL3dkLcHfmKJfoMDvhqv6fT7cXqfx+dx/6JS9Ttj+Gxz+
IYe7wOFXmoLTej+Ih4Nl/yndHg7PRYymoASrH1ebym3ZzzWKFIFHIb6bguyH5QZbjzRpPkVlwWpg
iWKobkDfeMimi7DqfGOZDR/TfPq2d9J6aEp+IlYHB/zKENOzAi9TWkknyw/ie3KxsYg/ODJYe71t
/2O8qD7UpVsdn5t1EsenARtBU0dcIKccXgBygHB+xekbECzy614IknZrIQbaUkkUDwykSrXAwYat
xRYxOxoIlinLIv/44RzVUpZnWIiDkWAcENSbxlccwkGzGmsKxHA3ITMIjoF6cgABtTiggKCZ27F3
2z1ca707WpPSjgjyH/LXohlOyQTod+TSD52cDT5xmi//FY+zd1x9iV+cGar911xUWoYXxiESpAKa
EVXpJRfNmzzeTecLFjRJMb6JpqBZtsbioiEUF/lcT4vbekKvsEIg7HcECRMGne8q6/634jD9u5Jz
WDmefq6mmBxVo+HHZkaiDNJPE7aedeAw/+20hxIqinF0OHyt+5gPfd+cvBOxlHiWqUExITo8TvEF
5jLlAj8uqIfpLTdQQAwYlG0lwolL+TREYJVUSw8sJ/tfFBxL8fssoMdy9KCslnp0UxIHC38wRZNS
yqLTDD1Hm2jr/FLqBWhpCQv5L18MF9gCBAfDETD2HPkE3HQ9Z8uDpeU0dTqUjQKacKEgBgo2CXwG
0LY37+h/wfUNzX11KzMDJANDc19+ZlfZQWaoTno7WtwiPmoSM7FUfJyM9eOjPxbYrgzAexj/y01u
8B2aCVKHAqd+BVT2sheAVHsRNIVLwn47HLMpO0qbH62r4jtbam1wGEnXHOtU/T7LbBuU1vndH+Oq
mc4DqttD5DemmD/PMtPbCoQHYvZDRLJuMYrAYTPo52LGj0n0EFvtEUlwSRf3au4c5ot0u+ofn7Io
WcDZkvSh7DNjennruZ2HGlUPk+tjhFPS4fDJvHWjPu5CyRxzvOZYQxd+eEs1rv8o8/FzuKsak9WW
4PeKmWY2nbqXvFw18VQVD9dm5/mpxKhANGhFBQobZdjUAlRo3W0thgJWLo5rMjzBDUVGGkJlS32A
B+hwcys6axp8We2CR778dCwDoTkFv7uCsX70GowuiMZIUuhwTdhvaOVYFkbfL/rAAzmqwVUkFQVF
x4FW+OSSdPgdtpndpxHcFuM8VE+Lex1d5dQQgU8CVfs5OnznpCtSiu8ZPhMpG5Ovdfv1dL08lcmo
eao22+mAVL4znPRWver4hPlOP70ql5N69jheTqe7rxqn8w1JL5/CjFan+roaTUb/Ste4AV9ZA6fT
aPl/49Nu91c8G5MbOakgzsl6UXxL9gpRfSCWcJGVm/fVssjuqqg3fxdtdpNnNotmj/l4OchI7SqY
jYfx9XjQJMubGoO435sxe6d1EeW2cj33pRnB/xf9KZImAWJA6se0mayvyxpxoJdmqEcG39hHRTmB
C8F1SvLlqyIRza+jrzgi04eSQIiH46eyL+TYon3JFvn8ujyoRBzC0W73y2ZUsxGLtBGvUYYc6l/Y
AxtcT8q4fiDY5OS6l7BRe9oSej0foFCulxJpcvyhTuNedK0oummznxF6m1jLjfLeSLiW0QoxLD+U
y+zPZEIYdpIAL66kl6x2K0QF9kOxO6uus+Gqd4N3wwddIcBy+mDfLjmyLxwdMBo8f8B4c4wwF8Zj
uEf2vWox/2XDB0dyL9P7+IQuM8YdWmEbFJUxXeKnU1bTzyt1YDUlZUDJ46LxZvF8Kqd9fBhIbZ7O
T/dxyYyJT7hWEMQBo8nd8VPdJ550b6o86fUwr/fDWb95SurDL6c1HHO5+vASY875jWEXlzIWp85P
LgvOUoBeeKkodZEKGGoF1kbB6raBYt1I69LvC3IgAuFaelN5htYw6pIZmCiCLSAouEYDyA1OWnyL
iDK/ctErA3UY52rLtopIv/qL+vtdvqVTM3rrhXp3eyBKiqRLDloPUIJj8Gzwfr3ovL2IvxHPT8mj
7dQOBs459I6WWEOFLxke4o8Kz5ENohru5NHQpF7SGtIe2bmG1eMHrvBJwut4q8QJvthQCWV+DCN2
MaKhD+egClzy5Z9uMdW1WRba3hxN+OMcXr4Q5TOrQDbh7nDQnn9XPUW9xrTcEAHIe/CbWuqsEBlF
nju/Ohake9Fbt0pN01pwx+Whr2Acpv3mmNzxMN9h5HuqHKR/v487/KkS9Pm9fXH/sbeTJWJotFWY
Sfw3ozsXiPxVeMWwnUkzfrwM9Ogobi/AO5yx1HDVW9Tbux7f1rXyp7U+ddte9k3aV/Au2tcIRX2e
LrkObVn0PRrwLmrcqOCiH5eQa+QK1VlFwB9ZnbhfZLtnZbvccERJSZZ/0RkiK5U2Z2q7EU6VfnI1
m8g5QlUU9IR/9ds6hUzxf7WQkt95q0Mu+nrFm9Qpd6H485wwfrv/Rj+1SYBhjHfrvFCiBRh5lWM5
hnO7gjJ493lEy92t16vFRCpoansnQpn27QpeHZ3op05jksM/fvRjv69Y481lHsUF/JwfZQdgQmTX
gN7VmoAMd9JCKLi4QFUTHljfqhVT4flal9+ZP36A+PZ6/qbnYbAxmEX1/VpCS/c0PZNPQ3v+MAo0
BjzHF7ts2e2AfKHgUxKU9VPHEJ+hPstbGmNTDqoHigm5jGRrQnSkSPG8hbXm4O0LY6AQVwsF8wxH
WqNhozIGnMqrfeaAU7lu6UE3dM0abwudDohTkdAv093Nvjd46PYq1Hi7cyEPLgRCXXEPqcqcrTD1
Q2io60e+LXNBE9XN2/kcrjX1b9E6ynsVoNMLh7w906adZl2ImZIYyP5BvMOCQWd6zkun7tmCzSFf
J+sRH6JTp0p74B8sSW5GzRWHv2r7wq09ld6SN2tnsnElxolXUg86pkjZvyA99UFyaqgBMusIQWOQ
1Kww4FA977IZbTslsifyOGr61zWjbfvOdJarDGs96D/1E0ylzcLG5HKTz5HARWZol47wED/opp8G
2hN+ouA95YGUtdKlF4Zg3gXKFDhk5+O3+c96EWfzzhNt9UA973Pbc0cJ6vl5eCVDH7/mAyDkqZbY
89k6RGYjWkzstMTkEtBeD+BF/fijdS5kwa9f6HeWi7v9/+fs7JrURpK9/12e60OEAIHExXPTr+62
PW33es6x+4bw2DMCCSRAgIBPf36Zf6mge2bn7G6EolQq1ZuqUllZmVmZVpzL+I281y61mruagDYq
FBSPvBWatqiu26BU8XXxkzQK70FAHDcvDaMKC5HO/++scxKI2hNY4nXEsIRjNRqkGl2v+8sb6RQb
Oo1epO7iGBLGPEhP9arqxeflPzBsJNxDEhKHFSuzSYAGg5vlJ9OcWXzejoTP1C9Cd+Jl7wyH+sVa
0n65L0DnTTo9VFcJuSjsFfvIIk65PhvVVRe9tXMXHSNTeauW5cpZtpT4Bf61QqawbQxe4qGHbQ1n
q7y8tKHcG/8Oo7pBi9Fkom4qDC4IfdUulNC81dhE81W6vNtmJcx7qNmiOdXr6N7qD3OGqq17vSUj
5b2bXa1U7oKU0eD+9J3u8NSOJdnS33ZjMxPDsBJ2utJEQ9WK+8c4n1swQD2XEf/KV4GU19Uc/W4b
HQ/j2+mouqmOBX46bHvNC9q2DtEEz2qOEiz/6sPFFFkvfFTNEDs5ASTX06QctalCQoNB1nVSyS1h
kWaKIhoLQoMZ8jJKKk2SAYcGQqH1xekQtWsnQ/U3BLljAs+XJHWFCBnPRI+pKfPGaoGrv8WFett7
K3EwjR3S+QT9DoRahwmBt/OBc+OnrH/Meo/lwPThWHh0sT4SQXgyvNMaLDzv1CsrEFl9BVUPLHzR
z8GH6tK0tE7vbQbIFMaJSChpwyx4hqupPhOGiPqvzju58l+n6XY/nPXZUBrCNU08esNEXO40w64O
RB/6z4A9cELuBU38300dXM2qfXoPVhVOJGTuFCfy92yVv+KyxQMT90cD7IlN3ujJDRGu14P4EL3P
zCbtqjc83pTbsXnTHg5deeicY7Hd/qM3meDnYb65OsTLZ9gvZr7gML7KT+hHYcds7Cyyc5FsN7pd
xNtbK8bRJVwCVJ+s5GZXPtbJ8pNtvc2DgrlXMO2lvJf+7BQ+zrXUKHwwpqAkYIOhZxB5PMC2ugMo
9MSoamyVwqMgJERa4p7UXbK+WubVtSirsB0QJTCb3/VubckX/WHLqtMfra1VTQrCW1Abc8SkEPJb
KY50lwkiTqhLceCLR1OpNqjr7OrzW9iU+x9FaK7LLyEtgJyDmQf/iqD/L7R+BhhZxf3WpI+kIn1j
F2O/KOJpPuxjaXU6Nqdsw+b2FLGpc45IeOlO2Yoyw5+0ifFxAYspoMz0IjEMnGzRoH2d3zgo8QJ9
thHHR1F5jLHOZB5vi8XouTgM35u8Kz2kH92uMCaeTCnYakhGyzxZjK07OOzhuGpnhoLJDTOvGSdU
hCk26PA/K4TMs+JOUQsW2t1mO++ivUSrQuxBzjldRURxAICIgYGrStuyhuyKGVeoCFOvK4BBAABf
O0nW5BMSb9cikHCLdKXm6Jsw5ptBEH4BHDT9PPLZijMiPP4Hv/9wMkwm6aSP5vSb2d+ko9OimfYY
blOQLxYcpk3nZXpfDiYnaTiGHNGh05h2xepsVnwpcnhy8aaXXg238OL2VWtu6VxtxUmMejd+jgeL
L4iaPqY9WIlV2vuGbxg/xuFVuKx+bk6q2GgWmHI7jJ438OJRIkKwVDl37lynH71lMJh0xgaUQET7
FIFBgAoiYIPAdQBOuJh9i8BCOtPgDgRxibrRJbEdePC9azQuDSi0w3IAaWY/DDpE9HOk0MDhwkUn
FE8xfYqPg5Zy4HUADOCAA2X776QRDW+Ao5BFMMOjA9FZBgQg8MqwRidPV/wScEI8AA6ZFWfQiLfW
FiVB3nPeVO+BLW29/wMIiwdpf5SO43Q8eKMtsh/Uy12JMeWP8GEXn1yXrFjk66f9rJXJnHMUK4y+
VdjFwG4H7OzmhJPH6rT4kR3xtZNUq9teRHJnPPdcbtesngfp4j1nz78asslyLCxE+OHZTeAy4n9n
uHrXVFiy4ghRtMA8L/XVxe5rveQwbc6JrGrCgDaf/1yzoIyRkpyHEBCbV++PfsC61b4OK44AjJDN
MSFIR7tkS8GwOMAlzoGlvihPKCKwbLNRsr+5/6LNXHcoFqMovvkXlaF3ihPyGAA0gGm2vkpLM+Yo
MJVg9JUJOl4Af1xhCVMEyLsERx51aT8gYtK2WUoVtNq+jGfoUUKAsDMCfSFIAtDYhIlyND0mQE7w
qzhvbPPhNqHB/ST+PSj+lU7baMB5gMlgiPba5I00PqlHB6Q6O3S6TxPccCGcXyAHB66q7S662yxO
Wx0SCfmyNUfbRoMThuIgeYY9wGZiEoViOr6OTOBuVlKzDOtQ0Twvb8olx9UyHFHGNYLH3hZrZzih
9WXtVZWm7hZnyQdzTGUK3rY4Gveu3o8f3Mke5sibBvhlGV6vl/fH4xFExqYWlThvEamfHT+NM0xM
V7OnZZbcDvrRs7UfYX2qXmBVeI0zlCiFzMfRFnq2+wlnD3A88ufegCXBDoZDXz5WfTfFZHFhUUJA
lJeExMOlRwBSKYqIIy1mC/BsgOcQG+A2RAxiDQCElkTWnDcBNMcLavZO9X/kbMa7xf4yEvp02Rvi
Z04aPVIB5SDsXtMVovrr+Cv5f9RvFgX9Woo48wdqkDT9Vpchf9wFm8R0zMHn/FJvQiF5Ql362/i9
2JiIYAyblCbdXre/Ef8QewjevOFj8L/ol1EIO0j0qVlzk5INIauPiBRaUXNUpx9a7fJI1YRhIw09
wm8cQn5Fa4AN4cGIDuKETFj7o9rhPRLK8bXNFDF//Pu/9a8I09FoPEAPOerH47dWmYfD+lD24zJ6
Xyy32AvprdY3pyMSUIPg88umh1mSdLv6FB/KH1HBEdO62cJxnfAHngp+UcueT6NqhONXyJz+5F20
ZQdNCRcj4RfDdLHsbIX7hOO3Mudo5vOimuM8YLK/M03TskbjdCDd1bxap7NhQs9AUmYJM8BrgFqA
TnEiYYtCxKDvwokQj7YMiBYxEJR2ulOmUKMGdB1NSsTAzQlShdZdm3G/mFYihFLbY3I10QAYcehN
wosdf7ffbXGxz3SY4DDHipy3H//CJP/Jek4CKh6PMeA4GkXJ8E8+wcv5rpqcOHPQ1IvR5GGzynvL
a9i/k/K/03FZbJ6r+Tw6lFd1OdhEt5vppD8RWXouuG+GH9JqOcKP4Gz3R7ZerUbg63rzIT4chx+S
XZr+st+dZv8Tl0OCaMXfXNSL9f9Uk3TwuSiL8vdsYWXiYzp+wdp/83vc62W/RvmgxMh9tt+sfqmT
Iza/gInh7XzW6z2OV+v14Xq4X+7er1fjaXa1HPfKd9vNbvE4LDg3WM2KHwZ3m9BLJO6L23g6R9Bu
Xc360R9yENBb22pRXkd7k/6XCP2beX1iCTk0n5sSG2XxfI/lbg4416h4XeU5e+zkdOSEzgkDgnv8
0VyfzBhfNc5ecM+V3aS7GlfKExatujY/BjnEdzxHPEwG70AWmX2+A20izs/u0nW0vanTKsNrwQZb
5r14/Q/IrBmSXDQCMAj0RzQgEqWLBE4WGgF1DWfNyPgiWU9vo3yHCmkfB5RVjU5b1XAwpCjRFk+H
6C4wJdhkHaMLUUVm1ny8qGiwN/kcZXxHto4xiVgdhk/pFil+M0e7p+pvsUC0W0RYGV9Mv2jkDxFa
BHMO35m7mvjI+QJOG2CtaLP/nG2wHuSTMh3vN7+ni8Hq4zDPXjYDTAKdFvOnHEWCbNdMb5bJoHzv
E7UabourfDf5maFzcWUzlpeLCP4CJ8n3LPT7dPlm+s4cCH7o9ndPXc9Hz64zTDq/uN4SOnJo2RXt
ERVlDiERMIAehRwUknh5hWysWcS1cmGvhsWLR4qw+SE/iIVHroBhOi03rXKGZt4syVqPtbbZkuyL
HJH2EsrpDJmwE5Z0oz3+Zw+mLtyefDm99BPEjCeOwUyPdhg1IDAkt2AsHm0vje33eMfIYe+UMerO
n+k71H0+aFr9XKeGVvkyHnXps8CX7k6z4+/wbW6VFR+hp8PkZlvDa3UMW02xh+sDWfWO7HkG74uc
4wltEmKusye1Tj+gXfJNRI6PS2CHAZG7IMfE7hDQPmOKD9T0c8Jv1on36aH1iluoX9MEUdE6ciMv
75R6juAV1Axf8lVcfItFZGyaP5/9Q5/jgC76ZDkhYiO0YcOG6bvNbvd1ucEu6e6PfDmrcJg5vdbe
UCFLtp0hMisnrPMtie6sY+gKW+cvT16C6clBKKqCsKPTSdO1wfLQaQcHuONct1LmUEgRVaB1hVCL
ip1ZEp2gsFUBZTulHRXIpFcYL68YwWMgjehufMWlEWUbxpdTNp6PHqlSBGNbC8l6aQO1c5fPAhvC
aIu2108NHIOuOQih2X0ilTGHTnTHCB09S53sRGhGIT3SHlDdtYr/BJgtVFK55tiJUOptvZh2pwpC
VxUhbKe1IxRIoU8R7o/Ke9nPUh5lC59CRB8k41nkodn0hNuCC3JdPdE70nkk3ipw8PAGG+j3D0gg
ROznZf3AaRb6JVSji/LxwWwfVDhsEabBvS1RTrI7h4YRi3ZwCdkWChAYS+aO0JmDrjgZxpPPYaoN
AmD4dRSSImaZq92faCQINef+Me340Sk9Euo7leI9Nkx5uk0fTZc9xvlFnRsjEyH35dfYcVuVUapq
EQC2XTqwQg/MFBY5FLrP9IOPOg0rWT0gTrP2Oa6pj5G05W32ywXC41Xo8WWcgh3iDt/SfpFrt5je
F3PjeQwMOQIuQX3LjqAuqlC/iYSrrcNT1Pl62DMlVHJg0veROaY9DTURdekyVJWE9sMIs3pEaMuU
bvbj+8lvvKJSeqhtFXFq5lGJxEGhSrG4X0K81cLVb7COG6EcYaOgT1FbVm1t9u7a1qX9xIe6PQw6
bB2weh2bp9/X2fWa43qtQpR1p/smaiLOdxBarf5XKGKvXIWrPfXA/+tDbcU5c2YOCexrOzLdlOfD
p5Cn/SA0psbXDzzoz1HIvjCkaC0kHbiiH4T6KH1dqx+ghshqowOHcoV031dVkt4oQ5nlNLpOPXwM
lVCUR1UQYMmVIXzP080FPdblo6T5oVBIJmIgwjDpf1PIpFxwB3gZBlNx6hGk0AVd9EijSsjHCC4w
nZyyPmn4OI1bu3++bptN0xqtMIRh/ELERtEO3lneoA/hsHVEUeSTmcqzLIGN7xFZPTebbq9MYhhp
4sekaNVULMygjkmAf+iFl5LeHOo8luExm531/S0TnGDOlblRNU6KBk0bYwS7k05oJe3/yanNuU6/
pHhAZ4/OO5Zpy4FNI2IkcQ7mOC3up5v2DUm8cIc7XWae3YutKqBmIsqmFJpoa/US9fw5qowcUGvK
yWNdjx64cUEFsFPkNRHrjEfa3STaGMQsu4u57DCmshPCnrJeu3m4po/3PZeKkWL9KH6Nj/9A1a5j
jqhvPKoDRLjIGyLOZkTYjY6ANWclyQprzBiMKsRwEg9XNUCc4B0Plau2NzXzqC87h7hATxN4zDXm
/P2I5tQpJjVAGO+xdkHnhttrSse7azu5qcqJuKCZmaqw86O2fEJUlTbjnAFjq2LdJaSTgIR9w+y5
6ffN1PWFUIkC2sZTVTSZXAtWsCx7li8ck9+W3YFScpkgTe0ScpluRW0OfK1txo+YzlNFC1c+oRdc
fL0i8H9UWinGIuCF0XkQcqQRmm0P+stFlYTUyCUYIKJ6bARc1G56J9QIjckLchPnI/hkHgl5JLGN
p3YolvibWrD4R6ImSAUpZYfESFVuqlBHQqh08nWuhXSmjD5ROSFdJwvZyULkMvQRczYJTZKVkHwh
E+UdHEng4qWFMH30HNQpXL/SPRCpbl4vp9vbweBKRVQW24WZgPqyB14/2UweMR7M6qsjXkh9NJsV
snFXHYnWsIeYWzWr2tIDnuOcpG92y29RvLG34heSbAa4lVs9UM4NsvScZYw0CHZ6oZlqu8+D0f7d
1CeoaPMA+WYh6qcAsuwCct5uNro1zRRqgaprKXweWCTsuQj+vJ3dv8d2vTYIvLT6GcG4N3z0T7c+
kSbJAd2kVy4JvNBnSUz3BLmDbVz8GnIujU/lgQLDcmeKrVbv4ibnaE27ubG3kkpoCGiBGSjmnL0Z
Dx/FG2OIqIHhjrYYmJv8dooeRtNhC5OaBbIQsZrUHCFDQkiDfA6rbweYyklIe1Zl/eUsu0uOX8gv
ob+FiBd5piLGBavPvW9272TApxcbQWuI4WV4iFFls74dvLev9KZtWlolLBtUjsN0DFxr5+KiDjqj
IWCGTR2YB3JozKxChwYlqg8kKqKQBohwEVFcoWabdLZopPw9B/gvdFNG2CDAFawd/Bm9PfIzHOXT
U9THCWxap/X1egDzNx1l2wdslExdUvMmB446ZtDC5mfjwPGvbLREiLibPZVrZ+pM3Rz2uUyR4OJu
EH2Nlsv7KMK7Szl+SMcp7MfixWxS1Lv9r82ak2A7UDvVnBAnnmbjh336tqaaGTImnMSFjAk0Epdp
q7hJHOghHmEYRam5cjE6zUlZEWmEputrZF5Lu0LRuNTPSKkLtoxRlSKMSNXFhthMvYrOEa1idIyc
u5pk4DV3OMJ9FAiNH+wSxQGvQkcCEYWmrTIzC/4Geg5vLehCh7ZAq+09QjvXsM73X5xBzH4HePj3
IaEfMwmj4WCcDOI3QuTNicPWUX7MP8S98bh54MBrxOgeFokpKqA348zWc6bjCeddi60xdatiOr8a
9Pqrm2N/3n+vkuUSk2DVcvHplOMQ9Gozy3sY+RsdT3PsfF2tj8+v64t2sEiLHcewmkNZPUT9Nfue
fTm/jWLMilV5CsDt6vi2GB6/H7Pqu7dUZ7glzvECkJYY0qkx7h9F5R4L64v6rkji53zJmd463iw+
lGt4seZxKu4X5bWpQSWrefXbvjxOb/55pwzmzNA3w22g1u6QbSf4sjk0v56laTARWvajtjwW4n2Y
QgEUiUCjA231obmrBzB/8823Sbm0o6+WiZ0VcAd0bvGMk8yix2aDCxh2ad3hcIdbANgcIIq8VygA
tm1SfzK8Kvv1lefo9l3UrRbifGXHlthuAdYq5P+AekWUNKu+U5m+2LB0O7zBcXW9vrafiO2ASewg
17mpPpLN4FCG65ammPoH6YW3QmCFvGV+JsWNB2jH4ls1/MuuXXSQQspORKbTeAx7FqvSNxOQQCS2
J5OlSMTztPw+nUCPLCYodCNM/2468W7Nwv9oq8a3OCpKxfzapNTfMLL6ZJHuxyfCK0L+eM/MVhWW
24Vwkg6Y5ZrW3mN2+E5fQAEkE/LzQ2fxLuNwZOsiWsn2HpTBTShDaMIKfo2/8sASCjrRqkf89NKa
1xJNm/U7lSkykWTGfShL9jY0n/Y88TYstFqLjQDNRu/W/+BR+McWO+nL5T9IZHlSqJVL5KfKssJp
tSNsCVnWfVCSslLSNBeoVfTGmfKhJ1yknpdt8Ti7pbDjie7n2Ytr9HsQqFrG45/h1gsKkk7SSkt1
5Td4urlu7RvYh3aCuX+2/PIZ+R7lKFfWZkzsVLIvycVtWJDJE+JEQBAJHp5ff0qLwb9BdRgWLyDl
WgXd3ez0XA998W+JC/rCl4sP7NSKeklK6KXaIyWMsfIrQ1sWk9au4KHOmwHlzXb0nBjdQ3lfOzYb
rCaLTWjnN0uMjPoXUo/ozdbsM+iObH+/xvSjP+uHDDlbPE5HCVLJJHrreb4cbvvHbXmSfSnQJq3A
oASlik2pVdxwpXOc4XaAQ/HBIEyqkEQyYHSKs9gd+wN0QRyEaCXEvAvYpMU1tt6XT7Neu6rbr84B
28aYS0H9xxFTNEOI08plnL0ROEG22DsTo9VU5QcHMvWDt5ui8O8BpoJUIJG/hDjzpvgZFo1edZXu
weiZKQpz7T6DtB1g2jSZRDRtDA1xWz7Po9nMckTlRrNFZTW7T2at8cSLHM3kndtNjAfY51HW4R4B
X4V35Gq5vu98Yr8uYk6Pker/SBP8Em/yJ7NV4eqpaX/3NY45xrxJfmbm1wlXS/5hCQbJ7O+1+v4e
ev4MO4PxsN/nkHocIckemzbDj+/P8zKr////M4WEw3x8yhBkF2scUhYpna7H6ARFveH8/X66r1xs
fZGtj7P5A7zzIyaHm2H0Rz0w+eZmasi9uIsSrHhs0IFaFzLAdy5pAgU4Ah/z7eAfs9EfoYIGY3nm
IMuNY1d8dFePmeJI5nhIHfW+WeG96dXZFL2u00DdAZ4IfGVCAL5lMItDuVleLyYPwDKUAFx5IwvM
joGpMHFm/d6eWWh1AcKswG4mxmlVnm256uhWxUPoK5UH5lKR5LO6NesGcAzoXkJvetx+BWrN1glY
V6tSh2P9DgoHsLUgEIJaFRJpyVjp3IL8MHF/gZYEwACzjRS3DjlxB5EC24TLU3H1GYSphL+Ho7/Y
84zHw7Q/nKDKMBq/3fOc4tnuuF3X/fdxDv+nLlABaw7TFJn/JnV9/HOOaDF+LurpzyqevdRNL7r2
jBzExDP9ltP2wwJtSZvn10XSVYPH79Fj0TR30YY/B+0zV5yJxunHaBU/m++COh2+38z54C12+ACs
Mhl9eF2VyXXAkYwBmM/FGp1sw7Cic4VDRI8AEbADUAkzthQnWBLBtIFLx3mGM8wjoKIQdCewcWj5
IWmy0J4BStDOB1B4MJwnBSg5PAWrCdspQig8p4jQ3vk4CEjuzSXMx7wT0aV4CH3dAmp4aeG6+T+2
Pn+FWMYTUAsKMtFklL41YV6NmvUhmbAojRfz23iA1mzc9Go4zXl2tz/2Jo5tTyGb6UxHc3Qvsjr5
kK3QuvDs6ZZfpW9qiVVxvN6PyhY0XpXL5ofP637vaj3ElxHFq3XzOd6hud9vfm1muCpDaTvtxQ9e
WZR/yWbY3V9Fn4ar/LspF6ajycfO6Oy5Rw2nbQJyMWBxS3xaTU1mJaCYLm92rXTR5AW+jgIS9hJJ
PaAgqltbAAAiEOECFKESo/gt9prtzyLoJ0pdAkN2o43T/KqpPmjF5L2Rz/JnaADlmlSEoBxj19la
6bxKUIr4nmlGDcb8JQCGTG+PdxB1gYYD3VxCkvkhG5hlNIMb3zcb3ukINQGTUI/Dkw2ZCBD/ucA1
WX09nhiE/Z90z18YVsEd6ng0wkR+zDmAN0cASgTX+3JounFlVV5vmzh73PeSX6PhFovZ4/HdZocL
Zl/RX+csxmx5R9vTf3e5i02ZX9dl+jPZz5Ob/a5dZXq4EptOKxowgX0dYXeqtT/l5zFgqmTF4SbK
T98vK6vn8VWcLvdXdVR+MnZefkCVyPzilcnePai9rpdxYnDMmJRRWS5NJgKQKQSMBFLCPSLJuvMg
Dlvu05ctrV4Bb9IH5dHEVDyHSwAntAQeMtBkfpqPk19wWSmURCigMkEQKAmgApawtVOgBi7mNXDF
utX6iQHChJAET4TATz3A0wVqe9GXsHwBQMTzYvxgwGVEOfcARkTM4DzQxMULBqTly5pHEtL+/aUK
vtw4Gg+SPg6Y39jQ25S7/aFge/y+KNDbr5fwDqp6vb4ZTjndZQDzJkc6RT0t3qKGtmJhqnrzL03C
BCf9KrrZbPBa9aYM7LlsMv5gR4hqDAJzluzRdRfwj1g3o+eaL4z2HMzgLHs13382s7FmBdscMJt1
MsfqQFdeVp9MffN17WYA4C+QEujIIAn1oAtlTYGEY6WDsSGYcYDJRa7ccc982BvYEFfO1mqHFrTj
4XowsqWMgs6XcGmlVrFXeMqRkH0QACKyXRFgAwgKm0tDSAFWQgQkZPQOazKjwoOFkGIuriPkao8e
6QXvwEIKhY4ugSigIyWyxBP5e9j5q1WNU0dYEMW2F8r49v6CXD4V60253kbghDHHDqt6FT0v03J+
Pagn9ZcSu0DO0nuTLa6PeApMsStbF1+Ou+GL597XRs/j58om+FzCjh5WDfZki8PnCC3Q+2IDXyuu
0OiH4EnL0V09RaNxWN7Pm/XDEdkLdqyNNEKh3scRzeBeXv4YrmIH5ouaL90jXxA9XRQ4AIZ6P2aT
34CidoUzm3rL+fV8GpljPKOn0U8ryuOvoopEYNcN9pUGpuHQ0tICIQO5zqaCr3DNl2Z/i0qkK9ax
dIkIctkz/F6XL0tWd7zbjt/PfhEFlMUulw0Ec1qXn+yIfbwafSAxQkBosOZr3CXktFAlAvpdcjTb
HwF03MPFaxwE+Li3d1/J/kMaOWG3FacJLj7S8fiNZbikyuc4uzS5wHqB2m8fzVncSaZ3vWqwkK3w
kCOamY/WGRayshU+35vj9zhF5TY7YjYxKU7fqUkq4udKTWPWrCSm/fFz3cczdM1azymiYri/Mzdu
pnfdjDFVbc6HetNv+ay5M+dDxpfpzq6eazNrKOAZkclEuLQ6ETHouEAzggSmXF4Jg1koW2AuBAE8
sgK1i5BHWtrnQt8EGCAD6SY7dx2GVlnc+X2CEJAKCIYZN9QSkArPIBWJjJlxwUEreRNNw9SDRFpm
HDJBW3VcBiBEIirGNlDOCvh7tPGaVmE3lIz7aRSnOPUYRsPx4A3ayIf7qIqn6+UXThpGWCZPF+Pt
E3DcX+BGetX0viKsPmacItocV25n+lyi6S+qhxKnHtfggDq7qvab9Laq4N1nS1z+NpP9MjZLmJMd
eACDcGkdx3dFvs6qq6jPfvuqPuEAHjPSVfYzPnA4OopOmJHDpsP6PkYsld31+uvJY1Mt0tvhCVXo
bMChotN2PfuM1CB6zufrw4fTDk/CWXKK7vItgnvDWOceplu8Dkej8bP3cs6RuWNvg224KUcny118
a0eGsmz1oxraiSRTtEZB/KUuVhX7OMB8M0flOY3S8fU+ygssxU1/4vIbpbYVFuayLWry5XH2hBG7
Pt5o2RdU2bZ8jAYsvP6tmyO48LCY3NXjzeFDfUDHHP3oEShiyOju0tljscHkbZ1z3jvepKf36Y6z
wj4U5unCXSZhUZGf5TCf3za4NoZ2G2U32RYR2nw5edzssHKYz+Pj7TJe/5YuIrZ+gzleZGcg7zJi
ZrItduCaHONyPoJNjpubOaermmr5o4fk73ZjTJKi3EOTZxCrdYbP2nyaZDf5Gs6OWW/ezCfZTZkh
8Cua03cc/3xL12QvMZ66WaCl3p3xOw+7hHYKbe0Pirbi7ynsTpuSgUs/MRFjj4hJ8vo/FhI37G3H
3fhdzJ+fiDU4qEq5YD3ozzFOpzsYcnSxTm7Gn7VVQp3yMLpVo2HzJORBSFsQtSGkUeIgDCM5/FuE
exS3Ppt9ay6WKZiXCrFe7metydQErzPkCdjKtmEdtiIiKpqmiKjBs3Y5vb1Pp9ZdaiOvKYRaK91w
XkZULWFHTNFvfQkRK+RMUyW2VJU9OAkmkkoLY4sNndoPfe4+NII91TffvAVK5+Er1A2atma6nQKj
qxS+3dUPuXs1pBLlIqvWeYcIj4YGeVcjlTtez0d32X7+xELIEBDqAicyFYS+MNrZQqvSDdZrcqjI
NWd5CnXqDTUro9WvaqmHSOsJgXpVwqvmFTtGNQ1c88jLMMH6CEIy2KD4NxHqw1UNdjVgf9EqFRMq
MXSCOmnam9KJ4U7YCPkJlJ/Ve2GdqxcKW6Nbqo0kq7BrnXi1YJ21RnVpyAk1ZSQSD3M6MAYlFzPm
2oj0ySBXn6WfxOImDuWuJofb+8XcFNFDCpUqroEgzkWcPIReMR9kAyijxfqVVEqZFQ99VS95VOS1
8mWKy133UevcC9hc0P9AMcu0Qn6CjkUaIsC3gDukUMjkhHHyofhdifYn/F4dOwVK+GU6OxYIAnQW
lZMQmZVJGwgMPflmxOIeoSW7nOEmwaUV0GXe4xARQm0G0SF59dIi36xfVvfrIjxBblga7BWabRCq
2m66LeiiDFErlKfytn19gH+JPsbr9yYkJqU8/Se3kUkgBEMLix8BM+h7zIyuDWDHQbTKJROuZjrT
iRlKHwonr61OhsJG/Iep1FpzmhAinY1K7fXpDj7X8+vV9jyydi7kgvAiA3Q5FaRwxrg5e5sRxJVw
0UfVyOShJhWFCFNEZJlSSDR5rFfBqNihbR5I4kXLqGry2DX/tl8g4KiUgtRw4YeCNkX8WfXwt2wG
uchkbzor2ebZ+BHz1RI40WPK8J4Ib4J9OiTD/spMm9EFP0TeuyvmnBcz8TF1klpMcP/hD+ckZ3zo
NWFId7VHfWpIvixqcQbInELbd8Hadc1I3Ah/s+ZTU3v1oXPlUE/0zJd1KAMp9NEq8T5qCFsD3e1I
+siYxIHvtjdhkBgBjRNfrTGxV6Dx7RcbUI8TGuOcG1kFMbTEYzfeoez23b4ynWEmkssiDV9oTtqg
lUz3gbMrC7M4Z1Ac9nuwwT1O5teiQLWlX8nqMx1wMxFgoN/yzu1/IBt9VWY1qy7QSSUSIQNXk7K5
ERcCcOu+gMHzaFuD/wnhZ9BHhGpVM6FGQBBMnDkgHt4qYr26RCA2YvxcxX2c3Ko8OVTXMwQpFfBs
s0SpNMfgd8cmATbJzyMToPknjhuL5XV6JXDVa8IWfoAGdj9sdcioDY9tgzp11M38o+nrsvVhwyNW
HNU6r9cDGHI8S4LfnqllT8SWiUKE7stFWyfloSIucWhM7zF6UTp5qId02mjVBLXDYskRC8fWnhJU
pDyE6iy1dfatqIDShDRMhCyeW/WG3Cqv9tp+u5WGliekHR2vqYHXyM4Up9hlnLchnbh3QTUr9A+n
AF25TFazKunj13WfTK6KyZERFF9VOx33PPoAchLhjR79pT6KtPDFKkleqTPyBRDc4TMZQ8qpeWUg
zhdz8Yo4oe1npQTZEus3CL8hyumhXrlxPxsmE4jTXtfHFu46nOfIiA4KrIios6HL1Ec3Kd9J2b3+
Jr0aD8wyVGJKrt4DyCu6JdEkcae2vE3KosHqUT7GnryRs1EPQJs/lg7o4tMV4W+oZ7c8UqANc2wM
Sp3Zw1YLtxs+t5BGJzQ89OAQY/SLo10hQbsWRlBjRF32AeTUMxF2PYSXV46DECNPd0gVfxhRJSoO
WsrpNNFm7hoCAiqQiKKnyCSqSmEocOhdjUd2iewjFMVISEGFlwV9rwGiJI39BVlAvSBNaDt66mJf
12eMXkykRZLdznRumCC+kpc2TR76To/vuhkXLZkPxW0E6st4s7h6T+0aTHKb5cF2O0glqkG1gVqI
MJIkEoZsPCqn9pEABsbjbCY0BwqpWZe+xGRIDFnNjoGbxtK66htQRegukW11NzEa97z3JL8uhihM
gg2X0+CQ2m2zrRkItUrIG+tmt78NuYARAw29U68FGsqh8tpV0Bxd+Xuu0WuZesc1SodDFInj/mTy
Rjcjb6YxZl/Gg6dom8Z3bmc/zRb7d5uKc+rOgwk5sh1uzEqTnu7s98JBz9asSZwQnP5FbgOWOMGD
XTV7iXrjB/ksRxOCgsZZrkcbTuDvUo48xbdJiY7WBEwzwqQEdmNeN2xVMeZMXbsB149huxD3msnQ
22vYGr+0sxCm4+LAo6AaeAaqRd4rJJ1VMxAHTvOyoBup4DS2FnRbb52lbAQTcSj2/vEaX61GPYFX
Mjdz1R3HEWoh1CVcFEKgl3SFoBTiLX4RxuUF0MCltcfg4H6Y3nJvQUKuoju1ov8EJJA6pP3+OO1z
4rP/1hTQMUdEfmh2T9k2WeCZ6ZA/ud/C4ZYBsZlJQg5Ts6i3ZllhBWupOBlzy1wc5qfJz802WV2X
CQyrP5cx10+oG5d4izJXOhAsq+oTUBFfpUn5CbMH32EgPkfD/La3glewRXTew99BOnsKXOTQh3b7
CQTwf4RQMAGIKMKc84qQxz5iQNPU4eK9cKDjPRL8rsB65htBEYpGeLYbQdubGoSwg7qk27THMSUM
AIT3Rp85ldaCjO8S0T5n0eko93b96c4O8SggASSIcCkiUOFRK3dYqg1GHFgCbhTgtODTIdIOqxjm
bC9gCSz6sWweAlgF4AKgeAnicS4Gg0pU4b+HetLBBOsmyXAUIVjHbOEbUcWwN98c8mNRPsfj4/pd
laDNVUxm5U1SL04yrxlypHOXogI0PTzemY+wPnzRKt59BoAWV+iRba6SGP6qgdq5YlcVyGH1Lqcf
TaXHGHFWuuhxpu+Uoh1EBVi0yRq0emY4n95Xn3q98j6J059/rinAVlhdO64Xb8RFISKQElT5IWog
jqvFPpcQ1ur28AbYap2GXWxjBEHaBigugIKuMldiAirttozEEXEjbEQIKYPoh4uIwOoNcEEigm6A
KSDIQnAsYHNJsfBoQOJQZGDjMAMskB69TJJbLpKd6NEqRSjA+ddh5rVsdIwfwmQ4SGJzQGceWP+k
kJEU094ebYdfmhGyUWOd/8Tr1vQmOcXDp9O8tbVZhmyHef4pL4dfi2T6M9uZgGN9+DzP5uur8djM
aFTJz6LECedmyMyvsNNY97df8wpm/N9U1izyJ9PuLw7VpwJvi/EU123Ua5ZoZunmGhN+N/PT/pc6
Gz+Y2yRz0ZIdh4+mbmnGk9b77HpyHL8bVtlLOZs/WZvVseS8Bg6/e7uvCUrvw1gHac6fYvQSqt/c
hOdmu/uvwJtAjpC1ECmZwG8zu0d2ZzYc0EUU9IHc2hMJWuoI7eyBEXd+ShgOSsv3+SvlMkCPCqhJ
YQBogTULKemoO7jOo0hGKh6dPnwhA8ALFPO8u1+7W2GhUmdAhUXWd/yXYE6LgDhha72LByC4Y3Hw
E4AaSeAiApDrCohTukgBcQrIz8pswGkAdWFLUsiUI9Dk2TZAl4JcX3qt7nBcNTQU/iChZ/YwIGnK
E5qNEWLtlX4w6o8HKFT9KfpZFPpvpP9mczK7WkYwEv6bKBdjpkkMzk0m4/4Ei5NvVAsmozrbb+e9
z2A/JHjr2ehd3Ec6jF/qnTQoQw7XTMOkSDVC/7jG4N7QzvdzCuw4ek4zbInFI/RocdpnLtchIh5N
OcDUIk/8k0MU44yOMydLhkhPr6oFWKHlAsZ0dArcBkgW8lQIXEnoIRg7H6oRSAFVXIJooIe40gm5
gB6l1MaSlMNFg2RWaOMGeqqzoixvywK0986kgcFF5AyDQJrhXJ1Idp4KKcKuRJh9xVe/lGm7eJOm
LS2gBry0KBbAcFj7AbgRASaEaAWGrey4o/V4y3LM0XGTlQEOPBByjR4mvQfuhhK4/btgkg6iwYjV
eYQqwWjyRq9ytBvnEIdZ+csO/dnoIVvu5ysUHdPJ+mU0adY7F86ec63nVd3Hv/V290da7lETmdbV
+9PaHDqCZG9jDEo/VEekjfWELcaG+Wx28W59W6/K/btqPBp8Gx5BvcUYOWpWLFMMZ61Xi2ssURYv
m6pcPyG8HGN0qF6/G65Wi+csi7fwlgej1fUkmo8Xvk85d+e4m6HaMjejYkn/j14EBYrTOmjNMvqe
7QvMcs9xiZUt17G50/qEQTK8dM/IUAz2xutFYG6O8fZL9O3zGCem/hVFjV2Uer5gtbZP2UP0Ir19
qo3KTZdY7DIStmkmKFj10vn7aGKOv8r913Rhdvf6GDarmuylmHGyrWigVIokYcxKRLO4j0Qhfrea
3Z+HoV4xr/kJt+H1NP2Y7TEGFm825WM6mG+vqoPJj+PZ4DqexfU9Zi2Rbff2v25SkH5vw4FZH7Aq
2dfX5RTSKN/TDOcLyqsSrdXc9DrSslrf90acAzggHi92/NiTVXRzwp1lVnHUbl8zI7YIJQsO+J2a
/eTDoh89/VcPzexyvzktscFziG6HGSAcz5va56CXx73+cQDgtHZ0tVIp5Peu95zQkIYQaSwihHGF
PXFX/ND/L0Rgywni0e9tbkcRHlCIfC59Un7fZyLukhBK1fImRFSA0CK753SSm5KRniFwHRdLIsiX
UIrQZHFkAEdFCSf2EZ2pU4QssnSNdTaNmBrfQyg0JKWtpREGo3aTae+cgaKtZrvwOc4iDnoRziIC
o1uCGt9m0Lp1cn4dn26J2B8zQDnLD8tQZ4sLi+RBhTQSLIaDR/VG6jLkp6SZ4fGh43vIyNUNZLuv
ZqGhPT6dV0SURxFCKiSlNdTFA0ntbGgJ1EIL7gPVgdEIwXYdoxUMaIjPKUwhQTvnplRCXWEphT/a
1qDj5Dy0SLFjnBimdDJU2FDoUwiR/u/3t8mDGYvlS0k0+S9dDwQTcU5nHm1A+QhCrjL7vqpa+GNu
LVE+Kom1X94tQDxqAlqpmm8mfLZsnCVMcAkDj1qWLkMdgBQpxHRz/b7L7/PJlwlHKS92ia2HEA20
hp+QI9HWL3U7pCqTNXdyNQLrB0ahsZrmj0aPGZQhPFm8d5Pethi6zZzqgFtW38QqFGuDfnClGUe/
XW8Om4kYKMStc3JrFnbcJM3aLb/5th3Jqiw3h+9sBbg63xpSWVwtbvJGZJvfwtvLcaIbvCSn9X06
e7d+sSJE+Fhg2H4AiFnT/LM2mEkHdk3S27HqtE0peiZMqZqGCWlVHerIXp6UoEh1fETB30lW+z87
KYzIA9kSograNNV7bucm9NO94iTw0q1g+W+Tfl98Sma3lOFzQmgUjfHGyMonM1+cdCufglwrDEwY
rdBZG03vYYiEDkPeCKhIIU5oDCvbHHaECyRLuIpJ57BBfyY/JP+zftzaKCd6Y1UjLcNTlxNPVq/L
+izylCUm4GtJI+eHUTdSSWpRSL3gCUmRSNRlAidiZNWzMgknFBVT75jD6SkwAYV5RU5CvSFMd26c
RwjmhF8FEESLNfx4nu9gTQHRMAXCDg6SY7X0zmwAUFqDAS8GJ+M80hEuRRTWnITnNISbqBGeI2wF
Mi1lJ61i8zJzbtqZd2AoIS/apSEBkiSmnZD69THjPzevLzU1eCRyKepuzXD+KCNNRoqm1ZcK3W3N
b7Q+fm8tK4lKZeBb65P6KDTEMp9mhpCvU90mfje2lQHIBXfTNK0FLBauONix/aru/S9n59asqJK1
6/+yrz8jUFDwYt/M45qHOnZVraq6Maqre6GgoqKg/vr9vGMAOq1ac3d/EUSamSQJwjjlyHE4vaAb
Zjufirp/Bp8Zat/coiXzfhbplzn8wtsyfGYQbUo/9HL5Qzwgr4oTtt7zjtOt7VNpiP0NNndJOMLZ
7ujmpKeb2QfT5DmcVVF/YRTun6sr4SDUxWjMC66RFGx/BikcpsmHZYxL5JTEeBCUmZjupZ8irOu+
bkI8dg/NC/gxm/IJ8fLGEPFbsBH48UScoCyJs+QA9vsH5u1yL/5JV+qxTz4PdB+h2OcP488vtjgj
Ig0MwpaXzUbImWjAQ7OjN29WJ36LdnJNayhFxQ/m4ybITzSp+wErpmLaw0Z+42bQ7DxdvU9HtvPC
DSHP4sgyQcIitFbec+i591L6kfzopuTBGoGF+TuJ0a9qrjWTPfFwY94EywM73Q+P8c0Rk8/9TG83
3A6v8NwSPW/FAv6Q/nDrj8QX4FCALb6NH8PgAXt8evlGDR3wDWK2lXgRvDSu9pIm9R2xFf9pb+yp
17xC/pef8wr/iab/WXtzLsMomilAw1yU4A6l5Ch8qpotA86gUvDnbZLo2OdjMk7ZLX9qTWkunR0M
+LP5Vf4UXnIHaSvaObuZq9nsXTOu1QLylujxB6b0b+7l2SIBspesd6RLHtzVhDmCU9EjjtJWvBnN
MPL4xndpgYKPwezLtPXY8Tuso+953b/T4oIP4cjkFbSZNP1TUeEfULetYKrnZIDu/3qtTCKeMB70
xzGayeDCRawaDyNWtLvhhyLBrvc2CncpMaPrYbG5OaLoW5n+4zQq3cz274p9sIuI+Lw//gt3aRK+
7IfhddFfEP1kXQ0KttOmuNFikRx8lPbkdHU8mF2N43dBb/+5SPfsutR3x6C6Y9mJew8erxFJEkb1
czpYo7PBJ3E8/qNexc/1RMvf/vApnZFZAXvZnNTWCveelumf+Sx+SJb7z1KK1wt8sOr9Z8v3sgl+
5FF+yxbRY1RiArtkIVuN5h9Wy4f+nJDvKa4F+W29Wd+m2eHPhDgKBcrMnFi7SrSQVOjVZ7KpJtHC
eHgVJsnPiMhSKQm00g3WNLC1ZBI+2e8yQfKkjetgEBFdfhw959X2a1kliKO9qxDPlORIClcSmOia
CnlJjl4Z7gXHye5rnbEgjnKeqTf8qOhXmzp6OgJjvT47RsXwtjoQ1SIlW/dgdrNLzH/m9FLBtKp+
2ipM0zlZARpZEQTfAUWqHYGgwijvdCi9gP6T2SmXMZRJqHj9RN2MVPm8XnLKBUgq3EPNH8XbYHl7
2pJCRERyVGmBIimpM9Cv0KJUTqJ2pZ7SpFRKBYmtZMzMKkJStEnS7s2nThumwMq2gqVHG/+HBcFp
tRzSDQlh6y+meT2dqTDo7n/NqbjZhvoT2GvjclqNWBwqJreaSqrcLE34B/oTJxW0kwVKiZsiFDLz
Q+iElLNH7rRCaw//64xzqZgT1Ol0aVnmXj6TvYsmiLS/Euuh6g+jcKLeYLy/2G5qKn400zVts0xt
pHK3gbRSg/yhJUtpPe8COI/Wahbtr0gW94pKW6rYV+Pm02+brSnRwSqMeyzxhv/F/LGubxGF7D/q
n7Xb00xG0+/opd2PeRlC1ceqz8T30xCeUfpOlx0bCdI3kWhALyldnKfuFLarOJF1mup0lh6vwD5U
t/AxHR/hlPiIBahpmBZSNJM656SEo1HqHLOWpzWB31IjlcCUX6YqvxlVb0m780Ou5hR1xnDwDM4M
/C9QNrZt9HIwrVcY18Tq8Svo9f/hFUqfrJsVsy4PXtopgpGyfbrzkguZkB7LSelz8JfhUUzv/1oJ
PVFi2UC/J1f462Mv19+dyxD0c0nvfn+81RvSX+0CNpzJGbHso1ybjLL4JAkw1s8wW8PBTXaTMpq2
v3p/rHg6+sj0fjRbJedbzXqeVtRQwEO/HdQPUYAS+YweOWqUPKcTRfmWMrkLGlQY4KX9NwmNLmwx
moNOTWKzeY8LQRgY1VeQ7dcZ98VWYhLEAb5S4xHJHWPSqAQX2R2zaDCJou0CbrmvyvdFtCzv2F0m
1HqdBl9hGATkEvM9jSvXaEqT0aa6LXa9p3pKZLJoMf9Z7qXSTfCeC+DkReulIzvmoNwTOLX6cDz2
YYDHdXoVlySD3JR46hyxeljGwfHiJkVK9InZ4XO5mbwJYpIsE40Ci8573VJbL0E5/EjyLxIFILS2
dxbvTWoIwYx7buCZZA8UhJ0/Qwgbj2e9T8dk/ih17wa34WpRf9A2Tb0niy3PExMbRrtPL/+3e1fw
KaD1TvEJ2C3OSBty6qX4hh1d02g9ffxSGtmnCvGX1siJH6V5AXAeXuFjGUPduRI9DZ2GUJoy9Fyb
CnHjrNPCjiiyjEVbIdprRunQsYb6OQ0UNxExFAKziAOboQ4cLLCLiuAQpoQRV+Aq1xd5l+Y3ctpV
aIrGYjLPRNR0S7NzxjfG9i3dmpo6hMBL7gMxoJl64AQaL21VL0nbkU0A4c53cJL7NZbZPhm0o90M
pcrhFMjrXv7d/KIhRog6UiO8NoXJSWvCfUFPSjDxVIHISOang9I8WYEIWo37CpZ3PLLIl60ims0s
m8bnYyj47Zd35bn6nWmlyle2LWZm8WbP1dEQvQ07uol8OqbgSh0y/+OXiymdfrxONy4s5pxujEYR
4YwGwSgeXgj88ZwkrYPRvH4uEzxs8y1hDIspe0b402Um7J9GBAvMVvLB5F9JQmpPkoyylZT8kQbs
5hTj7NNvrpDwmFZS9UMGjixzlvGzLk7WbFSlo2ddL6d+Wa1ENTnX9sOH4yK/FSYrFk0bYeT0DI0W
vEVcR09vgV4dtjr+OQqelyac9K5WY2JP2XaCY6Yn4lCEIxO16Dzk9zNvOKJ0ZYMotuyTAIJ/jn4k
fPx0ZBRcCw0tFjLLQOOprjgEhDvFG0DtfLorz6QAQNnBGsiDqQEkXjYg6JusMC2AIiTHSgd7vAmv
n0HNfw0v4wGx0wbj8XiU/JJGNFuP9yXRHernYDhns+9IpNaIqJnks22SPF6MyFfBD4yhiMZLlLc0
iQhchYEKwSY+xktlEl5HFi7r7CpcOxUMgsCTj0FfKzJMh5cs5DCmLDfDj5ojX+BVI0UiscBlVrdc
j3FTHn78dbYGXhD1QR6gAgihDkg4hNB0Cu1AEt6Rd9qrBikOHVZtwrk5FaW/o5zUHTiAgQ5KvN6V
Trc5SwU4cb2pOyy4YpB+J3iUXpGO9EyZCLQY/XNggYDQ4aWrUSRM8eVpUDqsADq9+qpXKBYNZAXQ
AVpEX2wT3iBHgg7vBTHldSD5jTAyHowSzJvG/YSARhdmuIt6Hx+Ivlc995Zx+jYds2kbASUPh2S7
uFkQttl48mlYHO9va5QFVzFu+/VuQtanfMa3GnypCwKIlFn0Mc2OfwX7/uZqNsfJOEynJGmMvu6G
m9T2al/OJaWALD2UqaUimpGkgGQ6fCrmw8dyiBkTsxdRzGKJoFgzIh/h7K+bWD64orrLl2NWLLNH
3SvKqw8R7tbFPLgTnC3nZKodDx9G9dHuvAmXabYY8GdPS+Xz9aUDGu6JAJqDGxU/zEqG7+UoS2lY
y6+jsZfIK/S41OKKRxNVOHkKgdNuIAO6HWh7nRtRAUYpu/vSbAQXoJhDi0SrCKhtpWW+c607EbKA
Hy4JNBZMDrId96YJSAK1lA6sUtnbRgmAS8VsAR0jQATXz6tiy7YOKRwdKJmJKX0+Rwqm8Yn9Do4J
1P8OJSTz8+bAko6IepOSQ1jxsuJNIYlrAmvlsv9PeO6v6EEC5tFwnIRJlEQEvn5pt7TMgjw5Hta7
52K23H/KCUT5vlwks4fjLps9ZhmWJhJZT8Pquv9XPS/LO8OkPCB1czoljqCuqftYKxwzDDl+c2G5
xtEsnbyJ5vsPSnoTZARGGUyPN4N9/E22fsmWaBeBuDkIsiY+0yZ6VNKvgOBwirxX4zlS1vsfUT/7
tOr3n/qjlBimRJw7Yh4iB3uZRvXWyOLI6y8fWssm4J33RylgxPCgddKl2XFoxwkHTy8dWpXhyMdJ
N8hwI8OoX9D7uBgN1353yLZ41Ylzuyzd0Wcnxa3mRIDdamo7GKRHqT/8nJNxXeU+eC4Pt2I2/dpY
ckRpUMQRBcc+5nAo1sy8PGCyoeeT6oQUgClw7MDqJN4Bmh5HEJcMTITmvPc1KUJoIA4wkjHAs4sG
NE2UPkbFe4CZfkod2jhRSoDM48o3vajMLSyroNxkViqduOB1QN8oEGRGo2yg8wnmNK4BQmi3xdmG
l8tkf/Vfco8kjvp92AZRXwYjonq/RI9etk3jzWC+eE4mQzRs00OMjdR4/4+42E6xMci3Fu/jbFgO
a5dpVr2XOVQf66BilpNQeg/viIYpnuZLWRwtjn+9NoXy8SqNlaVOrIm2t857j4OkRGxnRmWaTncY
Dy4RTRBNpRSuq/Ax78VvyhyWsccAKq8zFM5YOKEVNkXtYvQcTcub3SD5fCSlbyxLQwvQOW4im53+
q5t3gC4APd+F0vGmXZjS8SafNtayPqBhAOUKiQl7CnAEEg9l95JKQ+grRVkEZwBfIqTzj9RsXU3r
Q/6p2KBHbRmE45nrXvc21L3HTcHnyOKlkMXwqsMor0DMhS+2VqWk0xmHLyEl/CDy43vc7P3SccKY
duHnGKKyIAbP2W48HKGTpbnMxzlWmfxMH4eLRl4iDdXb2/JBoW2yx6q+pQPY5mRXUjHEWc6RNfle
gyVfSbikhR/Gr4ud8kGAAghRpiuybVTEpnA8+cIwnXF2YhUQg4NOSr6UN73yOqYIE4o5geWXD//6
v/8H8VuYMh4TlSZAJI/GFwawm+EuCKJycHgu05rt1xkOK1W/iah1dnLI/gqBGy3TqCMFEXPLvMQ8
cFd9sHB72XpomzOnq4oNUStIslf3gGGiRGrzJCC+rDZTFCFSUXf1cZJKcUQxMNyMnpUz4deZZNQp
WHbDLAsU4UTfAdzrDn5eB3LD2dUqkjKbw6m9BHAAGJAG6ATYKLTT63Sadpm/ADonzQxwSLwoHRgd
MBvtAw1AiKP81skuDlMOSA5Z53UHKiO+FICJqo2awEQNIEWQY+SYT0/dIcTpqcL00etKAlX+f7L3
Lwt6YCLsDxNIKJGRSKTwknpWdTadZNvj/DkYEGSoLnkrRTknRXJFgFmx6NOIosZafxDk11LNJQdR
uf7kSzpO31lo2eWGbdIJe1G/XlXXcyIGrN7rwpytq2gyfRcor/kOgsD1RUSqJaxZJIMpSt9yqsht
iYkIvf2oqssjTyih1oKinC/PAIGcLRngwQ8HEsDAIYSSj+/1do2mPpRcfHZXbzHAaVPL/uULACw4
XLyADhkBiUJxNBX+gUMEbb6717uKw4OYc0qchpYtw5D90P91muFQIHphK66GPBhX5asLFhqlk7eg
DnTwNnCWfZ1GXATSMhoxCqIIRgo7HfcvYjcej9t+kJDpgQix4QZL3t1owvp7GidvE6KlPaTYz/ev
ssP+0LfvfBofDDYVZmHZ9nY3XexuF/OwfxUPyLaS14NjgInuPL1DNBv8/E8mK4P9Z2mCFAsnmCOJ
bjGZx8lEORqixRSRZfQseTLI8GtS4FD42WS3eFivj7Zlq+12dv6qpPqQLxAp0SlvyCE8PrBwww0q
z4MfUTr5Izhi7bcoCIk15F8VAeR8QEwtRF+pacs55Iy9U1M9EX262JFRa42Kuyijx9Xs+Md0hHn0
Iifn54aYnTojLUO6mHxZVmMcXGbvwgwHPtwCgs3yvfZyIThGGBejB/nLFCwQkxFEEh+agK1smR5Z
JuN9ypb1Gs2HGW31wo9FNP5SD5EfJrDHQfgkJfcRbKoWvS+KjS8VZNpP/jjWJBepyptNOCZEKMGx
8uKexfXHuHCCffpeiA7H/s0qvKYCQjm/Mb8Ha4AkdAlV2O/1iES0wS4TMNCAq7+NcCVx23PrDt7o
QtTcdoBfSushWuwYKYneDE0Z1WSlBI7Pod1BfTa5Sd561UGduld4WmAeLGjYhD+9qECrj7cH9Nt5
H/c6pwfUG5llcL0YwaB01pnGuYLdqQIlBMDJw6liG8/dI3UoqaeS+tUFYo+r1LAxpPC1dqG7p+SV
Uafsno46D5L9S4k/tE1Mw02pBbEK8cbIbjAVHs2b9m94dFontRMPyyykUiSZKTP75HwkkeLuxlzB
Cb4IG7bY7neDdGv0r/l2+MQQm8CHciXnfBwVDvoxui30fVmy25a5Pzsl4QobI9nk8IkHal6m7d/q
ZVpFTBesUFYSo6sIf7xuiX22oSDuahIf/b6FQCldAWZv/Ei4Yz8BgsteCisrUeUaF0f5TjUhU9Gp
sgahzTmZ/J1PzcAgjz5yuZPvjoh7jyg2wRBJdOIUnbI7eLCGqEPkReFZbq2UTUMMvitECJyli8Pv
P/mWonN79V9uOUD+rU9hP/yezkJ8tUePN5mgq+g1esJvTJ55rc7UjJclP7YEiA9kOwB85BiMdOf5
Ft3y1L8FTaZqNC2mzHE1Dm9O796DiVoQCb4A/z7Pqjv/33oVLFcJE9o9IG1bmrLta7++HpWhEiqC
s3fqOWSYYLG5mfxDpqnUZQYulbjdRm0L+EOF21Eyt9/X7+Yvgi+nS0wH1I1kAAeDvWRkEl4rj6Ef
/hZdj+4eoPSIH7drY1DcP55IUbsK9ooEs3YLqKFG/EAUFcNBH4d/LC0rd0bLyizNCsHtASwMCZ2A
A0N961uju3FKxcYZ36PiPLO1UqPvL/letMkLXOTPxwNQR3DTGgJySQn5oXxdRPiNyEho1WQw7A9H
SI1D6avOQ/QO1+E2WS0z9OoIg+luur0lfsIUxQ4mrRL+jt0I6ThlahUls3dFnr0TCMoHOViN3yQR
sRAy9B8FJlZzftfEjV9isrSFd7JslhlTRnz5DWm8NjiS/jpzuXwqZTnJW/fSiRl1qFLZuyXbipMt
p1NOsCiB/a5MhnxHQxpHBy9Z7kLNzFtA6CUOYH7vtmQAIfwAJ3q309mdO8sBe3Q3AVcUlAhzcSNh
XgpwPURWG54I0BBp4YRqVjqo8uHpofTD6w5Vkhg7IKHih8NpUzbGCSYvCi7scOYJKBiDarlUHH+p
lhIABNO2/vSSVQZDKR2IXgefSwmzTyKU8SAcR33c60iJcuFfF+YzUlmEB7adMy0yD4PwZraOip+z
6ph/judHjLSWuMabtvx3g1k8TP5YjxGZRtU0fSrDjACfPeJp1EMksONx/CbOh6s32ZZMK383kbnE
1av0T0uMjjFAMmIROJn1r4l1Vd+Mys2b9WbzkI5wn4vGRFhVxgzc0r7WOZKabqYQDckGes/9ejkq
zniOE/UWJ+tNxUbVkv102Y0u2bbspcFfAt7TnylBdYCWt8seL4Fb+QIOwA7JMGSaADOnxF9fGJrR
4QAeHOFlJhLQBp6dK9PTCQZecdFGcC6++tINxAUb4xVAKeOneCse14dbDQcVGvbNCXDAhhkunGQi
JuCwM12UPZ/0ovQmN6HCQUWHzLBoTfaP62xwDapxgFUwoWiMzkEjPlb4B35TCuUiXgijdN5YUp3w
YQiBBz6x5WDYB28XIrW+BY5X9Dh2NRXy9YJnHET2XoyV31hJiuGwviiDUFOhhBNQKoWo0+4O3ag4
rslhkAa44nhD7Ni7dbb4UVYLnPLDPzJ8zJeLQkZhDOvKJqZXu7nf4G0rB/ttmLOZuUVkeroDgKEu
EVhGRlS943VEvaTzIOqQxCKDfohmlV3ci1AovcP2cBhuksWb4EgkpWSzWbFgj1bXmymKVQH0aYTZ
4PaOP5Jl/TVfCZ1YyGyJNTFevg8yggBkoFe1fC/TrF6B5gft5iYbW0CV0ywnv0kH8laX6fDuJWea
hQMgT6MrqbggbF6HtFwO6gAewAWMHQwvSgfCJoA6jSD8B/vFAkQXfBq3NEDMIairAF+AkQMXYETF
KTadgBD1OtpfNeZoUrHr0za56izgBB+OLr6/f9iu4mSXkp7/+puSQmgwUkqPENZ9oe7JJpMwK7fr
/E05lK/ymrjoaVTv7uNRs410GmHhkc14OthA0YIEdh33IFwJgZePMdGhlzGb9AKE00UyrorS/Ydy
N3ySbbWiRGgNraur9eTjuEzJi4n2hzwMhgaaZ7ZO3hbzqcfl7p6wgQanjXz87oDQUXdy56UDATs9
fGH/8pQys22plhMwWg4UfH/vuQCErukQYeWJ5ND0hUUjpmrxkNw/jxf6cWGVD+9w4BXqHShcEz0Q
oNCfhhBs0C24mIm3icCiJSRUUPZROkjs1vcfgAMZFsKOOV4Hh8utRYKIwIVHbEATMn0wDi9QPOyV
/YB0ohFBFInvXYyC6Z95TmjuYl4jeBVpZt/kNCwdL3+i6V1eB+N59sCGS3TH5rrieeOZXa4GOLIo
oEg06iVX6AOXV9mWKCzG/LpbQbax6CVN6Lj6KkO/usY0PZ/g405iobKHWnFcVO/C0ZYgpr0v6QLg
gYJEKZJhkj3uo9VNWLIHP++xruvutRZdwQpo3Pt2rHZff72js1tKDoBmkT8eHgVIrjukJsJiK3BA
5/xwkBI/rAk6bnbJdAEp1JfV43wQn4RJ5qCXq9lrTKY9KaSNJnln3rf1l5bJrIFsEz2dF/edxAnv
68/DG+Kny4C7A1Cv0CPKxO775+LfYpTtXiO9Bqdiqc4Em5JFlOCyVUuqd2JJfunt9kQcTn116STL
2Z+vU1l+AInAKXTIS8Gp1qyKWwZ0M4BSKxd+OplVy7xWou36/SyzUKGk3xZe2mZRang/YTuUjTWT
cV9QRZzYcMT5JzeH2VKCIFRCnGeamgmt8ppxwulamNfx5ReWGGKHEpBBoD8YxJh3XGhH4369r6bx
JHyuQzYQg7KaPyejoMS9Yrt6K6A7G7GYfwr6GI/MsWgaYdS2733Jy+J9gLdk2R9+lNePsvKlW7R6
CodQjvAz3EImyWOi/CLHg8dhOk0pfg/4QhGL2BzJXFCEGLpSDXATSKO5QdFDrVPCuROEktw6YAE8
DlUOyYKqKfIzQRxNK+Nk8FwZRr8fQJ7CU9tWnoMd/V5xiATMzisOi8ow2/h9OtHsoBJY7EAFoKRu
bqd0O+B4xUd1NFWjNgI8INZBCRihCeBUi5+nThafwIkJYG7VgTE44wFmDsFRW1qPlIoA1PrPoNB5
J7f0UeGNx1gsvA5Lv9DecBiHIQEGh6SGJAbhxTJ6WaXlYTZcD56j1T58jspq+inNiOYUbIrV7Sbu
j/4UQJ0NG+C8F8xB4QHrpuTAdkpWfVWGyABbKJKT89fD6bs6SxCp0R8r2EBUEWtwTRSP3ir9vunD
a+NxRWyNtI0V1T0EOAMcgTOUXvdK1LkMCrQw0Bg9BWR6vp2/d2rpkEbdDwfBTgMIfEkP6L741lA2
Y0DG1xIDTLoNsgRW18WAWGSmgzKVYD1e3qNTv97VgeASIPOjnnpmcyOAAJLcgDnjaj2W2PVhe+1Q
ZibCTVEeQgsM3FohAy7AU14+lPLC9aMjgDSP4Fq6qEWnTn6y0qZDhRpCtP+UYQvjQAScAFDTVf/j
/N8AUeNrWH9qxHNgiJfKIFt58+tw5SXbOFReB66XhIqUW8NkRLww+PoYJ7rwchsnrLZ7snyu47fY
QZKoJA0m2+U1WcenH6piPzXIOo0hh0d0Fy3K8j1u/ZC1HQlJyv2SHbe/uYAl8WNQ4EW3nn5PydEm
iRwaPZzOn1ZY6+UxQh/L6HqEJmeGJodXEx3ITH2E688x75+MHsQMy9mRzNZjKBYZVeos+Ctjr2a4
237WKhv3hQdFWSqnuMJhAcCS/ZOMfoNJ9KCPWcwmX5Lj8GEzApaVyisMECsxyCinE7bgtT+0+Gly
QPcuZFvtcoAeHlAFngHbjvNT8W0Ms8sHXOnwEgYu3m7LDcy8W2GNLy3SIS70s19f9W2vlm8JvdAX
R6fI+t73LPn8XP6qRZNNxQaoeYFQOnQwF5UXrsTMpb9heyn8Bf2RTozh/3TE35+Xf2CGqvxqpAsh
NJyI889ALi31Tf3rpcsXlCzEKbUWwpxJanQu8gTiuGooHLqp1k3BjhKMcVxw0rarpj5bs1MRG3CG
0DAD19i66EwJQsrDyZlDxxYsXCQIzQDHcZ5BujVz2Xf3MqkRwHzKVoNsSzXdhWlaYsAEsBh4id2n
4Sm7+0bPzkBwndIP6h2/oa4DQ22ds90IntEnoDQKwxmq3Qxdvbm2JTHOrloPpXbfP/onPtKCqmZx
2DCnJfvQZkrV9BtdYZh0zwCdoAzr4IOWBSUiGKDg9BvgaGx9kAscWJ1KUQeWOopFxZuuzKZu5Ilu
J1avk6TkhfWJk6QRcQtZbsQEV+1fLD0JubRL4nAxeluG+/RfhPQhOFYwgnAXvYS9y6y826ywEa/Y
9zUb79MFeV19JUol+ZYWNXEvpyicYI8kupji+Erix2I82Fwf9r0Y6WgMPh56X6IdbHGqRcmAEJk2
caxYVHVEXqcup+DpFrbFuajvFJs1z2LWiTWqQKjcGPJUsJYdLdnKDL8l+BFH5eg5OShUAxIdBunB
of48qcMbe4Lk2CNqBruzMjSPl6yGeZJU6VFl59/DGH2VvCm2y/tsklztR+lNnFdfZQizZFM52pPV
sD97V++Le2XT7rJbd+9Oz+kiYBOZiS9M26lYR6LOK7YACZJrmcKo3yiZxwXgQzchEPjeOToe/Zjy
XBSG0FTe6EqnmJTM43cketD2mY7zQxSoydfKOL+r0x4l6oHA0KDkQYTIRoe8hA7R03VSAaG7Tm/6
gK7eKhBBR/q8hBB4XXSn0ckjN/tyyHD1UP+5mI7+lKzwcuOvazpuC9vtAIntwmbZNGX5hk8S4sOM
GIe2lmGE7+Kcb/BxyrGPkom6Z1c8oa7BU3rdK5Qnmgblon2yPWKSJtqp00wnZ/5UTnF4KAbxNFRc
EMYh/C1tX6nxIFTCzFRR/nhODahTgagwQhWrU0JgKLWlBEhAZ04GAqIwztqgQw6CXgIuxiIv5uho
DBNBaV6nLb8Td85py4UsvckPYTTrLydvy/1icHXYxtPryQoeH0ZEfpEQcDECOrG+woXga0QWwasg
K6rrTQh56CjDabz+sUxRCOj7kM92d9oxMPMhbDiSYHezX5DBd0J+V5wGtJ01We0eZ4vpk4L4yA2R
zYF3EoIUquDlkzTvkrd2wmUSb+n9/VV+OUc26i0GCWO6ZmPG1CERyOKHbV4BVo49qAzqBsj2V9Xx
o2AMDfuFhhOQAl3Ym3XYAoAcpCipA0IOVSzuASwXlfX/zuVhQbubPCIAA0yUnRxD5fVv/nL91PAT
XIpGUR8/tF/iNIbhbLno7VeDt8VhNoZ0VYcHUt+FN9Fosv9HlSF/mvT3cliwIhJyPlBqYRLdyZe0
nNbbm2SDdWNdkftaBjUWNfHlxVJGBoWsbYePUTSDA9UwBeaRpZH0VJpKYW7LkKW8TYeR1cfjmYnO
sXKb99ODa1J9eiCAj94RX6e30E4qEFOLo8wvX/2MtJqIygB6RdXPFOHUW/qLRvT8PHU70y3PoMH0
oawCTlwQBJQcgjrgcRBqyBXp9QhSKUrm1IqKm+/SBHhc2GvsLhyMgJ5zeLLsPBLygLM2XrxJfIxz
Wnvqpav8lrp1h0MgI8yaAEjUHAyg5vSuK10VQD/0uB0PdaNKSbd8v4FZaZXYlTGBqxO7RLJMJnIq
CJnqwNfr+mL/O0AeB/hUBmTbJvj8xX56OJn0sziJ3pYxQSij3Wh+W6+D4ns0rojtHA8X/xYsHk/D
MNBNDwpqkqXQeqKXBD2W+NEmfIxmhKXsVeGbflr8zKM6vyZ8i8LHZzfj1fp+vB0VV9mgeL/ZNAqA
l7PKNDwYsThLRh+lpFTwiDZCSjAf4JSRfdZtEmI0BzuQKEV9mSzJ+xq+GebJrRBApm41KeCT3Z+H
4PhHBX70st4X+VXpEfbh6Jv0WHqKGBeSilV+G9b+7GFcnIWzOGIA044eJ0bDkhPZx8HbsaNDAoDY
6y3AOz6YhZTTStdtUWeEH9RBC7YHKN2/ExnFD7d9PyS3HL4mKuqHotmnPAd8lzyUiQiQ9wZ3Nv5+
XrqYgkDRrru4jZCO9GK8T+GQLW2oaNVDk2UME5bfSHb0sVngmDjSGiFbA9B2HOpQpcONM3MkQwQ/
4UghjLDOdk2i1S09QIyouVqOFVTAAa9Tep3ViY2jpYGtCYFLDXSerA2c62MTxwVLslp5288DDuIk
zOBYyTzgZiOMuGWCZ33weKWtLsWneJ2p/G6REpNDtj8eEQI4Gl6YyBMPuCRpeTB5m86XOXnARemX
UX2blPnuKV/OljfHlPjo4Xw6Nm5+dkG8JHCsctuT6/RruQ5+lNtFjs/zPGc9gMVAGg7m98Rr/5CM
WZJU9eg5S3ZffzNTa0ofLFc4TVUf1NaccmySbaoZ0RBhPV0VOHJgUk/Oq6LAgAYpLRlqS+S4vVbm
sACOoxsGm8FD1BvhzNDccza8jVE9a3mxmSwt4cjpj0htAfqwlHSTRUc8sMT5UsdzUDNQNxsovunp
SwffCQYHkTxpqzWsjQMkTF7/BGGpdFMxubE251eGrc6aGs2h79o5NoKBjji2XwtyuZbCGJHzHxf6
7a2YVyBogYiMiaOrpr/BsVywFmIRR9ACRTTLeD+hOZ2hmfdtg4PMwxRewk6o+OF1QjRSAflkSNCE
bAG5OFwOp8LagDpgjgwuscmXB86CXmqjT8hmuiVHrNMr7pDp+J0XzVlKsK0rQTNQ0DVHfEdOvY4l
vxO3xyFrX5wChv0ovFjKh9Ws3kwH/eHbdInzrVkGBFEQ3fWGeWBG+6cRtqTdorCuIxx2y4gwAJYB
2GI5xxNk7qyPu6xJW920ukiOiIrUlZcoDDGhlt+hDK+jqPpQBwD1gnU0fgPpHgbCJlJcjZE3oyfU
gEvblH75DFqu8NrQOytyhyWS6oAQUDznIEAjPR1boOKMQstXQI8GJZKPaLZrr9vtEO93iai1Rm01
0wCR1m7AlbweyuFENF3A1Bo6ahnnoTG6zQ0XtClPebYFNxfx+eXYT+CHxdUiUeh8oKCjvzQdVgx2
HCBeB4XfSOFx0Ic6hCPCwA2SC1CIZ3Fvu0nK7duoTx6TfBHCUJXcGdvY4CZOmzxKp2FKoq5tMRk0
FwcCsKGPTFcEwKuHH5MZmZKQE/Ixn3Y2fC6W2ABhNSIpWnuESocTY1mSVfjGFR4J4GzmiZxLpHvt
NKNQnRTPgGivXIrnH1QE5TsdYvZuac1jOBt2KtN9YUhBsb4qBnd8OFZVreDr/JxR1ufAQB8dOmPk
w8fSdLpDCQiYFsjMWaE0/vWRhE0qhnTQAQ3hgFhQd/Lh/Jx6J9k29kNOPxjtVqSchmxQF4d10mKa
6oaFc44THF4BMrx5UQFc6Ddwccj5X+5OxMEQ+6JxyFbBYHwJNOEsXk0HVQz9WBRY2RXjxyQn4XcW
NrnP425EsEDTF6wOn6NgT9ZrxNZyD70oV/G/ggRVm7wreluk3qzfbJd2l9ryqk/aLl0dD1lq4Uyi
Gcyho4eNMXxQy/akFz3UKxI6JPF9EBXmsbHZHh6Pg92SMAlYcCf4JkVLM3o6PZrmB9R89QbkibW5
mz3UxHnbyVTJwcxhUNLndwpavur67drLQdBBC4hqPDAJuXOCzbOVmAOkSrzcpJnvoI66y6I+pANh
BtBjyibneo3p6rn1HLAJfAGKDpmAouBT0W+BR6p5dR0EbzsIdU5H2WyZOUgCcN0h2vW+l8kSqoNG
r3elxjZiZTfEK/JI9igm54oFZ3C8+ZjthdeJm6JgnRwmTcVAaEsFtuwT4HI0vHAtZuNosh3th6O3
2r0q68kRF8h6V/87qMvRP+NBtZ5eZXP2MOfJEHdj97B5eVGxKA//SAZx+Rjs56tPQTiYPfUSwDWZ
bsuPmL6UaKNJRFKlx8mN5kp66fhrRVzJm18nlMJIO/+KS5EGeDitJ2/Kqv6qzCQBKuRigvp4Imtr
lmVrWGi4+6rdsDYDlKw5oyj/JOu8osw/RWQ4CKYAseTxcMlSrodbI15VihIN7S3w1VZULfNTpi9f
Ld/nRxyPMGGwhHUr2Hd0xHZytHmPp/MfCowRRUikhLQs0h1xfiIsesQB6c+5GURcobck+CpCJUkU
/rLNQeaQ/59WATYxD6WFoYX35E9LFjgMw9t4l79LIqTrHsHtwb50jOlQtJuaNK2VZoXNob23XpQt
twW7BG/1MmRmE0wVNpQNSGn4sVIjrOlTm3lPcoPkCUkhp++n1w0aA1liKN+1owliS11n8gJ1DuoI
wi64NtiNMIvji7lTJ0Q9S/GhafXeIB/iQ4PTbR3b8nOUZlXXRv/w+Sm7mbuKr1dPCkBmcMGEih8g
d1fxunbuREkkATnV4umpcwNK/ZOAAe1WPv/AiZYqQE7HGKnwD/AualX54pG2e8j9xPvajNjn69iW
1IgNmsO30xwRG7uIGbnUT1HCKp0++ZYf5IfxDND02nUsb+/G+QeqGnimyGQUApWXqth+XxBiW0as
BeLOfWebkrNirmaMb0tnCBk3c0LXlSyaWRq0TNqZc1dC/ZzoQeucS4votUYoLttTQsq8FHFz3brT
LxqQNCN5FolQIa+doho99r+uLQv92d79A4kI9F9ZwLhoYWX3juin7nmQ+dPuON/9exinpE69Exsk
+whO6iIL/UbJ69Db0Vtpdw6IuNi7J0j3D/4Y78RUCB2dR7ygm5LhMv7yP8zfaQg+OmBXH/D/dzfL
kfY26UHUoOICB2XrPtMS92azpH0x2o24uAhURLSlVFQJf188W1fhgWjK5pYuHvBMPb3XgkvMA10f
t4Z/6EhtK7VZJ4m4rhtTfJAgqXDescgWBT5coAu3peSQVCm1bNdHi7oQCaUUGCrS5EMp0x2pQG2H
zkvQzFYf3JXrtCz5+/dojJPXQBSC7JGn1dtDse4wpJVfq4cxeY0Wz+ileCEX/M+JDopy4Ego2mMB
Gk5mOEI9O4SJhoaqMPIJsBFS2ha+4I8lzHcnGRclk9MTkTBz9uAPwNtAcrQ/y8fw7+F/1NHE98nQ
0fKfODjlFcoOOfgDHQzwYYFYILTRfFGjy8vy2/9s0vV2hm0J9L5d+BKnMbl/XR743WLnXB64kFt7
i+VhuDj04qc8OhQYYi1D0iwt1oO3+a6/+hProMQ2m07jivE0eKqyHSujmP3VcksapWBCtMwjltPa
Ga5XbByX+9X4OaqPx6s4P/7IDqyRxYlO05gP8zgf/pHNxm/20+Pb8Rw3DYRSWbQkGyKX9tg0HlEf
kOWJ1ZSinxVh71s0qojPxzlUQ9NJcbuZQUhkCYVLcTrHjjtdU6inLuD3JDGT3dNyMXuXhYcfrV72
9CCl62UBM76vl1SQ8IUgSUrWJ6HNGTTyCa3lONaAcEsGaILOlmWYuWh5KVsXAAc44iy93YlTmiNu
ajcyrZLjFcjE4fY7VJx7OZdUshK1q5+K/KM+U7h6OR9cLwPRVY6Gf9n2mMO7l7JtMWlZJFmQCA83
E9zuAscbYI8LdI1RZIlCwCCHU1q4UXPCN6PhbU6IEbMFyQus9viFzMZbXO2T/HmYDVAT2CxCIQvy
xmkegRIKd6EpsI/X+gc2nKcJKXAW9Y8Xyyv10j7O2Rd6HV9euno18vNgRNSqoD/sE3P25c5Gthqu
87LXi99G2Xh8HRBSBwVoHdzV+TG8J0fa6na5BDcE7Bdj8+kAldH88JTu2HDbk4ysSDEGHyMv28VR
ln3f4Yhy9ZsJignbcfPpdzkcJqvtfTuNtEhlH10pMyU7vBmQUPOSUJK84Dyb/iHf+jpAo7QhVMlh
+JzuVvd2jw2pLC0a/3T4UXEmQ8zSXj6ziVTQu+H8urcD/h07hBM/gHyAGcimpNsoov9S9T6xDDsj
hnCmfKIOpHVlI0Z2ylBAUGKXRDGfisFUGG/KDsbRaiREVpgMZIDT+K7iTSC2qzCMZlc63NN0Qcyl
JoWtYpCLFIrLk47+yUABOvlZ8QsGQEuFspZOy1ytjGpzUsjTmk55hfNcx0BOUQHMqXCcV7zu7MMk
EfeIRY0Ku3CZw8vkn7sRu1GmIoNLAuMMMGuEDhuMwZjPFOPAg05pyiei7kyLC0VsHE1oOLKclyfE
+d8qSIbDcRxjHxyT6PVi4XmsV5vh6jgnocCgSO+SpFTGgiB56K3JFiLQO40oE2JYrALwog+WlEeY
h4C67k++JeH+RzjOP/3NVWWGZjVCHUdyywTtqXL4ye2uvbwsyYmAnX9vVdwrKou26+Th1rKF0zNo
y0DAjmVEKyEB0JKTEIgAQuBaoEgEfgNPbSs6YNN2RX8Dph1sA44cotArMzp0ctuVJ+UqQCR62xHU
cwDrtBcOUYJEpFwHpq6kwgFsYdjgoon+L1Bie19NwZcX3Jzpz1wwobMjpR10OBej+Z+o3n9HUkdD
Oc/GfWI4XTpfZ70eJGqfoQsj+3gU7zF/6B1G35NlTtr6TYVU0hqavByaLFbFXXJA3KxL/HKwpn1X
S8tQLHGJT9L9iJBlctopsI/D3S+4TpMZKd6nBaGAGsuVlxPmG23OsstFWkPF6Q4OKF5ZJsbp4mqF
W5lSeymCSkE+SgVmVTshxbSC+UYYJSVzEjEqQbB2NNM+S50hG8eTHTFepuQIqT5gUFzEpHqBapsf
5bz3JSO9xnKOsjhAKUzgX4VUsfPEFFJIGC0Lfn3aJqgreApQcvB9AE0gtYFRA04Mb86pL6egoxwI
vGaSQ4cDL026vW46ZN+uaowunAQDxozR5pUIp5H5eHx/ZyPPaHOTz5VrGHZe0nQEQDXAROeT6hqd
tvBsDFJeus4jo0kzR7dIeA33cRmn0R0isqA+dCRigMbkN/KvpatbqwubsPPC4UwfpkMn8KyzzLXY
HOIBvnT0EgqO+7/CN4BnyCWOc+4K5AjmJf3KVcbXNUruKNcILpB1p9NarPl62bZ/HdlQ/zX4ZoTb
wqEKT7GmazBTOQWEybMrFJNUaDLlsLwLr1lv5Deol2gz2PkHI+ycTELOTurRfOVlWA+Co4/snqNd
lDrfcAbiGP+67KS1xKXucURqnZhd6NEY8eml7HQM1+EgmxwnT/V2nDwUs/4cE/jV+qaK9pP/R9q5
LbmpLOv6Xfa9IpBAAl3smz740Lbbh9H2sH2j8LankUASkpBA4unX92cCUre9POeY20GUi6IoaPHn
obIys8yz6dwD99I7+daTRfSDyLAesnMxe51qC26l6Iya6r1i6IKCGQO70OR7JlzKTXvMH9ZrIttN
ovQPFDd3MvGSWTEY7o1SDn2p2KQBdJrp7USiDB5+3N4yx7BppiDa7kdC1YFNadizlApm9PEpppfm
4YhJBxeKNjX2xToZGIKrgzA+LSWnVCgvj9bVkYkMX9p1hM6PgS9OG1/XAdPW7ZOqpfu21Pmw4iYd
8nRugLP/HxX//LPHwzghv0bMxx8+cUBgQ6R5MJ8divtksQ0QjkX5LCmLiJjRwDepPveo8+J7eZr9
iA4L1vyLkqnlcc8qZ5M9hHs2sK2IqNCXvbhjjuEYoIzK8fvRNLnS4ht7tV9tlTC73rzNmV7WQ/K5
ldGHYE3YzfB4J1O+ZZFaHD9WhN5o21wbtcoPxSzgTdvYBKS/40VgMVuJ2Tk4o5kDbFByqgBIzdVo
ADir5Gb1wWdrbWwCPGv1/jBuZ2mABZZ5vC7wpbgwVKBedqYwwalNJCDm1bkCU0dB1T1wKtiSOZZx
1fGjsjd5mSuZcw0HkrEmquCF8hwA9IQ7aWvq81rF9x4svv5KaVoinMKnv39Gyu+METELaLiqTBPy
Zj9Bym562sSk/Nre1xstwsNIroM9S2P1dFzfVCuMMfpMF91wZ2fTZgLDGpZdNwrpVvdgiJd8cly/
y2Ysje1WxIj9ep9yrAVb8oYyG6uHrKbi2E6MMFmCsWXI6I/+xez/OTt7fdBYa1K4xwh6ObVnJ/d7
fPwmDhIHBGhxlFCagak/o8LRmtXQH3tGg0ik7utm7sxlXEbiDjcqST4Xc/r8yLwOLR67QiOsBii4
T4g4UOvSSMWvCEj8TdiL3QJ8MWeB4YAmLw04Lu/ACdsgKap1O7s6VVIzDUUthMw2LFspvIUmWFBf
OhfyU69TgqUzmzJ5B9Oh3UsXOJwCLBdEXvkzwn4ngmBDcTxVroDxU2eoJpmOyt1yEN0XYbj8kuO+
yJy8jgOSnczmB+MtT/qUaHpojk390fsRnRteZ8GqMR+jc2epZHKnbZbj18MVi0cluNpmbyOSbSQl
UguHa2Vkj2K8AYLNOymS8g5Id/mDrdim0Yc8mL3Rwk6ag8P96VuSoM+wt1oawcBYqQoOuEKVK4Jq
2RQmTcI75c4pk/CVXA8tCQWrTE0+fdOUvEzE/ygSi01OTr/16p12UhYdPH5n8MoP7aojZRtlcyka
BWGf98DeYHK+MkQrp344dCl1ikUWseiiElsBfzrDtj7B3M1QGs011G4e5cMwZDsGMjd8E45uNg+a
Ra3/muNE2rnxUlm/ZVNdqMHFr1eANwctErn1g9BuRt6UNIc6wXAly5ScDlst1tVWlE/d1Cms1Dvh
Dk21D7AKg4j0OltCT2BtbINiNlmm0KOW1yX7Nqfo+q0JoScu6Iq6ljW6FR1OqdPe2xWoc2AJE/nt
cOVidwfj2Wh4NOHC9HStw0eldA3CS7pyrJObjWIlVPVBQAwdvMlbOXWVVUojFMqJqNIXQTgv1m/U
3LoU90RsFExHRUFAsE7ITrOcSoLy3UUViBM378vQ35E7RF/ND9cuVuAMnOsyCwPYdellYgaeQNU5
w5/5wO8kzXQUjMcBe0UNx09V0WxZDof5JJ/e52GBBS/GXaNISRrS7KfpzbrJ3Ofr3K2cTX8ozjMJ
cLxo8oc6PGLzC5U7pMDcTF7ut81KSZJ+vdV8KsbEV3G7Zo2WQ5shkij5UbCVQhnDWsj7o4hQ+Zmn
4fRTtMF0rTHZxGkwmL+NG3aY0k9aTTnBz1F0fH47PQI65oei7NZCIWGojAb5CzmBcY6IAesudFrv
r16rBe1+9BTFshRRpTbxErDxMuRjg3zNpZ6QR08bDMGGEovsHRVuUq5ClgnaeEZo0u1trRBCD+ZP
FmFerN0J/ual4ZAGpT2kqTiOe0CfNRlhtJNBwIZ6r70IgAZCi95oESspg6tMC1bu8O69UBIkTUCJ
cdKLn5fyv8DhlNw1uBZGoPGJo3w2XETFYoLloggX+9ukyOKbeoBFOGVHmdts0LoRnrulzaa6KvL5
1yBcKVkxMx0lnSvX+N9GNcnCiqb5udvjxEAgtSm153uFkmTDGt2BlW+GUPriaDkjEJc45poodgbK
SeYux1sbS/E+Mfxb/guyRfx+yA5y/DwwcAkOOIdI35RnKqDOS/i+Sw1uAZBe9/L0aXtsmX/y7aiY
lWu92h5vf1Khdbh0XYhTeZUDUqGJrdLAjqHTpmA+h+/hBVt1/gqW0hKP4gtLbLtE7awWQFFhbkUJ
pwU91HPyqQam2djKt0NKpTM0AAMiAAlsjD//P+RVv9FZWOQiswIKSzKeTp9Om2d8122Ql/fpfDbF
83p12pMouW7CuzDHacxnzn2nYDGKP5TRaI9j9WkVktvodHhuvbOmOHxp1nNSppga0N9imXZRTxQJ
xGZDd0GNDYwdQ81flS1o0yW7CiRs00lSsTvzysGrJkDFyHFTu0qn1bvgSEp9ZVPCvSYIT2yYSwJf
M7bsMbiwK5vlNg2Rrfg4ylnUMmixV0B+QKthDh9s0GwU+27b6LG8l+Hoo3Ra6zgxDIYkXbfMczXp
cGZYhCsilESYMt82k/W7OCYx869/F8jj8MUM8UbgBvq89IrXwSM4Za0N1kgFnkgL9WQM89LyA91o
VIuqcpBxa9vZ84QGu+a6E50Yh9LHoWwHxF0XDqzzSUsODMrho6s8vuESpeDeQV+g7/QRNBiv2oJd
r4hAEKiY5ADS5JET8e0LbcV4sdMJzVzX0V33vn6KXmQcX73sOs+G9auuB/fPg8Z8OHVnxQTS0kr1
N3s4Hc+k6T19Rmvv1XXxB/nglDY+bd3//nh7sP/9ZiS3eQ69WmNeu+SIByo44x0Cc6xhq069KkZ8
eIT2buWgJ41oX7yjMGhrOyrNGkOlbPcqhRdw9ni3T9gCB+PDSLjofIR6dLjWHIlzyr5iMV3ex5t7
qQVXob1Nekkr3IQDM17e8hnZBFtnwc4e+HNQgBq4DaxGE3QYjdVgPu2ppFdn2vOrpkBRveRLcv9q
2t30eInW6db1PV6Ct/FBVLavoOf4ikD1JtaW0NaHB1OhFOugixs3sTLiGIN7DPe7LFWly7NEZf9x
eGDks4XBR+cKFb+DManYH8YT1GwzQqLreHA3afRmv67AAL4utlCbyHDpwgnH1VFKa+5Ho/JnMf5b
Fh1N2A9uRJ55Nv16bNnMtotdzeafu/s0mYTkXiRmIGAd6rrZrg/t7m5djySd/dAiQ3okpdwabTNY
Y5+oq+X3/Eja5v3s067C7lFFgy+m5PVDR0cmju0KhfRITbTKKRnWmfOVGMnSjW9LkU/GL9NVwkbh
6+caMq/HL+UVGDbRnW0aeiLH+i+jtxYvY5SXktt5pCfc9pUvNhu6EN/wOFiZMzSbUFnRTgJp7vkW
dYiPUyjXG2kRhzOGd8nqvIP3hEdVfx/HqIfyn+MKJQRstG3zGHN5c+URYvTwscVV+s7oF4zzP+3Q
ICWnFwRK1awZVvjcCtoEyS79RZfmbG6WVc6EUjQba6fupPuIZC57ilAdb45ujxUHqX78F/Abs5dW
QFLLkPR3j+EXZ7tTMo32o1d5ekRfP2k3+ICUSw15l9zDu++xnyyL6/WmTq6jrcyrhyW5HRQqTJwx
62K/3lCuiWZolg/HJe7I1fi5L3hN39jtbB93H5EBotwmcNfx63W6fKji2d0gHn4JN+CNlLYhk+Fd
tLD3GMyyMgh2elOfshjerEBSQtCUHL1gPjubO85chLp+iIUAqdmmh3cs2cwd4HQzeMcZvsXyEevR
pzUEkMQ5pSBFIhg/j7KroMaHXhckJvA4Q2YAIZryKRp2N08R3+/SLrULsL3fCrhCUMBUlfC6Dc0F
Jm5nfTSJ7ma94ESsFaBwxHuSZBzeEHBmLJgWcb5u2uyn3ACNUv9vYBSP4gnxSUMSeD2GUTgezhbr
TRPf10s2kChKDPVpTfaRKmxTDpx7RAEB6lFNrqQJy/fFCb+sVfZQbJqfVcmeKd2a/vkGCYqi1iY6
/PhHfhyAannjmFukKa7oLJva4gjD5IfkjcweGkrBMZ5wyXMNVATrpsmel+QXYDUapYvfB8D0By2u
eNHilR47wMcVsp5lgSBBh4AZ07halmRKl7MkGJBQZNqSw8UZk9fFeEwdAUx6e0GlW9rp/HBpcz5E
6YczoUtuRB2I0M7hlTZ2lRMYDiUf23nQuezW70CDOE03F3GxyK8Div6Mj6Gcm54s4CWjScASzjCc
Ttlm5zFABtOGRDTbYnIfTBO87g5FcFPFh9lbMt+wd/amxqI6J+YlDsl4GQxYvo9POKJJjD251aae
ZA9Mc/k1baKr6oQreh2zjB/M68+konkTzJrJVcJumPkSe+cIGempq8PTTzbJ3VzbQ/J99RHHwI/J
gmjxsGSXzazdxunigWynypz6Pat4t3quVvTdyMrqe11/TFbjV+ahPz59U0j3YEjGudHibVDLGx+Z
mw2umRXZFqzJAjMQ76SIccIQrgPsMzYXHVTvZWhMFmzWfWA739Pxm/ytGsIY1sxmkppZKgnh9a6a
8kTBml+JkC9k8a9v3K7uO64pmVDINdC5ImA2ftlCG5nce+o7tk0AA2TO9KcC1x7VQLrDM47/tkIu
4BpUFKCoW7rQgI4L89TmK8yr51+DAdGJpuC54zGAlBXP4HcJQuCHVgYyGZKBXUO7WD/r9uDwP8vf
/bJ0YuXdqaAkULahs/2fw58mImUfN8WZn9gGq/2bOsuwc3WRaruYJrsVpz4f0fwB4uTErU0iVDIa
X6oi/DoifRMeXtFcxaYw0D3tDOYM4FHZiQmGlsjonPbdxIugaEWG0zsl4uQJ+ct7wAm/L6lw8Auf
S58GmNrhQqt1Gjq7+Zt7mibfcJjjdbjT9hbOhCj5g11q0chbILX8jZBd1PUKf0XNa8780ZQCwaPg
O9rEey6mHrZEaIUy/P4bBvQbs23Cvl7srI2rUBQkT0wh6yJmCW623N4HB3yP01HxfXAczK/jFMcb
kj6/D9KYJdlV9TnKEVnJdrNhd+SK8Diyj1qAXZqsMnLbKLhuC5MSazoPGo3q90lGEkryRUg+xRGB
QtH0h+RPhlZtBrQS/x+CkowzDFk40S42bJUojVduymVRvGOvKaKw+4cHKfIkl31jQ7q1DG80/JbY
0RS9C9lWFM9Xm+NfaPDQyuRlOJ6/ffxWkpzQCFRK6bSEHziZgOAAtIguTAc3zx0nICcarniFUqF+
fCiIUPtQOfkCpSdUyzPiJfkxXDfzJ7o45UH+OEp/nFwl/Nn905xKpdAPCe9fvli+VCCVGT58VtC9
0KPpAVQ83D1/8MVOZaGArGhz4hLpdZaMQrm5aQDqfrEzKwTNLLi2zHijU3PlRAetibY76x84Lw5k
8LDpAiXoZxgvRfdy7jT6cLKg5IAa+orlcO3bnFpt5gB50K+l1/PUAWKFfpxpbjO+lU0cumR4rVh3
o2LX2H4V0wKdqGih0s3ku3m/nfNxuPpn8vrdLDaJmUCMI1I/ReET8b4eLY9hOcu292kYE/cwwT8n
ifLgJkvY6MxA2ffAEXnNRhcZSmCDDboYzT6VO3bLHUNeFdmvm8FkY16d50FlfIjK5YM867RTmWSq
fJeVLjM9fEn3wbU4cpryLZvtq6RM3nQp1T21+JQVo+kLEeXjd2mD2gAqB0DtphPQQm+Kc0KhpZcw
jlpOveLY9TQpzCwEs25JkGyNVE2mOC4l8csvtMD0WSB/WVfatIGjlSggC4lizhnjMaqNW8baqSho
kx36ElvnaajVzrHQfGFX/bwU4zd0UPb1HimdgQgWYdYSTDFiF/TV3J5ufwbLb7w2kwQlkPhOLNPh
5InJoxocj4siPsKKp5PyQ75bjz9FbHX/Itmtxp/iUXPaXQ2abWhrEOfOdVNuycGjjFX9HemK1beS
JbAXYGB5m63C+pasI7MXv7nfci8wjajnywfNTKP1+G7RbF8cArZXw8gRkH83maLUYWcukvlbS4QR
w/iYjFpqLKYZZY5CmB/f1+zQEpUoeEn1rCRcUtElZG+/lpExP9GG+fmUlc+30+pDSmx1uQ9flVH1
MV2RroFt99Lh+PUgyB92ERrQJn9Ig/Srpi54sLxQ1MsOYGfZv+o9W7avdy9kc5EfWnKcvGzYO7es
Ji/jxiO8zz+Q5YkwPt+uxPP9JAGAdpt9xODtSIcTmxbVL6jDbHuAd4zXtoQz/usY14wZePcgd0yL
Cr6cVZ/jA5qNrpj2o1/EWa6rGe44L/Tzyxo3FpNWntR2pc87tNvbOkOGd9JbXLo1zdrM6V06aEfw
cdp8EtzPG9NXdNjlNvFn93IQkuZvBeFe6dRJF1P+K/TCit9Cczwr+UvNAr9dXC8adEZa9cejN/DD
8Cdf/jCteqnfgTVUDwL94rTeqpJ9DhZTBPWnmp2Zvv7z8JfwNyBx7C9phZlfgoWQetaM6GIck+HN
5C26YufUxQ8Gr3A55mKo/XH4HbjQhrZzwkUvaeV+vw+VjlPqcKKe19DidUrX/NDzOOh25kFuCrNA
Q+y5Nv90rgPLca7jpcUgiPv0voadkaKTWSzoMwkwcyyeyvjaEn/Ah2E0d1xm+s6TXSPljVwLpYU6
z6Xk1TDJSRe1LBCUzgiRuQzSv5u381R/MS/7N7Pdy9Qlv9od5UIrisqvJ3tJZOqU6ttVvE7pFfAl
0x3/cd66kToEeXvEC5oup/yZrQG1/RvpXGIs1D12p/0OnHVuDVT/zI5/oxlPh3C3EeuEAbH9T2T3
ji1Ek3wUbd8HbFhL8j8CkYIdSUvSBBd4mO7Gc0b23ap98no8IttEtI1f5yNlWz+SZQZfW4IAdc+g
YDbdVKdvErbn4XXffjV+ncT49XBruoXpsQfAfvm5OWzvbDU/Tt8mKwzTe9b1tnw5eKyNNpjg0ZAP
3BmvfxOJZn4qgGHxp/ya693N8TO0C5NzCnYKh0SdrC8rkG7N9lpyZYCa4HBQsKuS+NozOSyu660i
M2imdLdyL5210Q5bOg5v2em1Nwh2lmb9NSKqjsaoc1wYdsAoeHWycvjS4ukkqUBJXHUou5roIaJu
ZgZ3Oi7T9TG3YzLr/pcAssckFQDjpSGoQ5JPsP+MJCHlsZFnGo7DYTSdsHXyJHxqBdwtFyQ6ycLh
6/pwDD4Hk2zz0NT7JjV17nw1Wg2DZ0VyKN4nK7YlqwvlqWyy8h0JAcc39SglHalBpx/PphWkPVAO
9XTvadYD8uBE2eKtbLDpdPlQs4e2NqbTvg6zw2exXcXyFDEZh2sc5RDJecbqb7A4flP6dMnb4sSy
vjZKSwpyMczm98Ni+tdsnxOPsSOyePBlMFvalnBZAhdIySYz218PZlhnFp1n6KN3dNlK6fij9EgK
x+JxdDM4aHbDQYsjsjfBuIj1EpNiRFpaQ6MLFQehcGrzGy/9FBA6/lwWMXgvsGSaZHmYSaS7n3dO
6MDbMUwHDXLGfsKuEJePaB/UWjLaLYXOKRyKkZb1zZZiEl/dzeApqV7g8AN3c2XXhBynZ0nEeyPi
IhLVQyW8BaXIweZZSrrBSS+cOsKBKMrcIuqc2VP64eTkJWTjV6EcKi6VTErJG9wqTmI9oVHxw+9o
6z+HjZj+evJsIwdWxpFdvl3J4QI0KOvW8mbGTnmDtQmFSxuLGelbGefxdz1leqskBNmbzMXIRWF3
C1TKAUO7sJnwuJ6sqbvPGwPRMc3ezu4RFH4PFe6s8tNdFcEZaXTKx2MJqmcMrtL4Z9r/dQaIQj+e
TNjBI0riIEqeGHiT6jA8DvPkPo0yGGPETkfs3WHxcm0ceN8j37JvB9t1zLXJ9F1wUN4UbBf1khlg
PkGwrNkNerec/thlhbnKDvpbJSPL+eadEr4EFTtTM0DnWqIxZElPFut36QIFHh8kjRQSX6Wc4r8f
zUmWXwRyRFh0M0AlHebz0NgfTrKcmuLnsdVOzJROt48yg2Ba7OnsklKhkTPJdgaJngS4ZIsZ5uUp
ErDFom5S6LoZpYuMXnCg6IBQShn/HZRA5Hy0ljfHj6OwBeaFfKC9w0qnbND0Z5j8mkQImJCcWlvp
sYle8iQIehcftsNiEpMsL9iVz6Jytb4u9nsyAKXZgo0ll8ltXKBx5Puyus6qQeCio7/LtmHLsxWI
0a3RpPlZTFZYEVbpV9LnQ6cxySWTLbtgNgcse+vR6ruNJRfnbNsx7fN4uZza2JsIux3bcN1pu76a
7TLyQXZbkgwywY2aBEEftZmxJxbCXXKC1yUOI0rKFixpr5WgLbprDlNcWacvlMtH6Y3zhrE0WZwf
b+zxa67PItem+jeQAiOBYV4IVFAMHYmuufT6CxVgxiWHHJWe3VPhFAMEJdKCxztDp11s9WIl3WFI
6cclEmkBehgsujmTT0hgx5oY+FKmGafBHGikBJyUzmnFuDse6hV/BelRtiTmj6LUKzBFNDdrn+og
FDjY7CA8PNPvylhdgHRX5SFW5X9/JBVv42FUmq8+J+nfwfm4ZiIgmBMogYrz7H4htc2gBbvkaFV1
8U4cj/VLooLZJJHygjH4ma7bwddwvkDpXwaByyXJjQsbHc8cVBZnDduGyPyZMBgqfyawp9r8lHgp
lPlhHLGzRDCNn/Dh8FCxslQsj2+IO1i+K0mv+qqYxeuX9bYqvob5YPGXVKtztyLQ/g0wZC2vBscF
1vANTBneGm1HP9MDdm1WmqIousuJK83ZWqbkx9QqVr49fitnwj46PSa3tOb/CkcUUs4oe0C5JeNy
lA6+rKv6fUM4tRSnSpnB8/FdxlYRIRnnOoI4vxATvGKFWn6SQY5fiLI/ysPkg//uNPXfwD+AcW7m
ASEqoaWloQtXLg+FWvtH8hLS4Gtp8u7njEiFVkoISY0kp+uygVNxOD/2ERCgBWtcpsGuaVJOeLQ+
7mndRGWtcuQ1sE9FRGArwu1asFOcyIoVGCiQmq8BgXYScPgdbXJlKJXLLii8hEj8gCCoULqAoAIw
qUMSPhxXIR0vvY8FtjKMP9THY3gfz+kO+lcepfZZ79KEUBM9sDcMMI/hUTzEH0jJ9AV6YPrSyyQn
RpdCIk9TgCANKpQ6SOMp5YUDGEC+JayS/zhRE/YwvpcDxEtOHSlcviQwG4UbObjSV3xQL0Eb7f+M
EuMxkWhMgwhOx9r5SybzcL1d7gbxLnlVB8HsbTIPSZCXrolXLQ5xnl7HxBWaLHjSEZLafWbfkzW6
ED6yrPR8rNn75u9oNG5excfpD5bRPUj14saaLDeLzTstVLOEZCnhBuPZ81U9fqslp2RBXjyFnSfs
HbMPgtvgOIPPsQKN83a+IA6dpyjzRzxdj6/mRX2fbORZCzGnzc90HE2JY1JsQfXewpUVLksku0yX
xk36P7Vd/+FHFQ0OilcRrsGtNyvfBopy+40knsk6GpF4TsGUliGEb6dPPVq/2xIfYRwA/UzrVlpY
d4slI9FdSaD1X+d4mzaAQr8BYfiMzyU/vDelM2deiYPTy4qTfTT4G3Nv98p9L/p695452K1dJjv4
grMGyi6qXIF2MMEungjqFtFa2Rrg9J/Tvej8YmWJ027CQ9VpjpI6xMnWn029eLYfvCtGlrtMhKxM
DtnsOsn5ah2nSOcYHvHYLl6CF7+9HwqKVD98/PADJDSFAGWT4F5ydXrXrLXEDZVCzM409OmhkpaI
W5WSS6IowovPCws0QNHZ8zC+1bVWrfT/Kfmk0CGflPo/Jzm2d0uCeDwJiM55EgVaHVeTKqnj3X0+
bcKXxTBsMFKRnLyczrfPq+PC05Sfu2mn5qCo5s+96+xI+ESJKV/d093sU0yKhrhoV3sf31ZPiL/B
0z2dpV+jI0sKbN6q1EoKzsuT07eAWDpt+KzYnHqEiqpttav0CHXhSDIN7+TfpfF32fJVNT54usX+
D2jZG2ohQHNyct4GoEE2YKTiMrIVfFxWV0vO2Okt3EibX/GKJk7cbN7mjmhKB7VNa/QndILLxZiX
tHGwZKWsvxz2v4k3UN2KQJvoS7b1BomL2U0PftcrWwO/5IyF7yA9kCqOTwch9W73i2KExV+ppoRz
/gOfXnoF7e8L57vpX/NvPYxp4GBY+njp4s2FH43nkDVX1CgRPSqBbG+Y7qVSfTV42YkjiR9T3bz8
5xieTIkwC9j+gkhmTbS/f/uwWKfl//0/ZNzcxVlVHFYybOU1ykk5fx7U8+3b3RGP36xGJIjlnrsF
g+mPfL5pnifjeEM2X+1JLJcFNq9/Vk3IgqPQ4//lPgNuSKIyLasXy+wuHZ1gYMQCkAQ1nzAHYuEq
ysevo+X87XJzugoX1U06IbxZ65ANXmtTtnWZVc/0DPkf7FaeiPr8epA5+KMUaodI9CAm+sM0ux6a
DlBKRyTtArdxaANlGcDOR9DYpWkLjqyXtglGX3p2agEYOxZQFD/GHuWJPoBgz46pOxBx1gQzSg3H
fzQpYRN4cRxdwgfIcNheLdPVTfOJHg5C78o1oGVAdOj5Ra/bjRScwS8p4aHlKLttF/oBHbrSGYBm
zJVVCEl4OV/gVJOTUXqVb5/zk4LDf4g9DLekWQimoyQm31KildsL7GWnYLmLymXyKlpspj+CnAR9
5a4OX0abLeFDgz2ZbAS+c78yXy7udgcyQzerb0wO0md2U7ImoLFm5fc6OsYYUweLv/Pg+K3BLny1
I2jx8SAp27gliwG58JsRWf8WpLuN538xoC2alBWaZruJulxrtFabDDDw5iwJJUFzlcYEnekx4wH+
NOnbIjq8z2vMSLYKmBzepyw6KCySzL9kTccYtDp+/P1bgLlgWrxzeGqRWLrJms1jjLfaspWrql5K
mzRtlaUcfaqeLcDafQwGhEf47Zr2eCslX0+rtH6FpwBt6pQgn5LDDUzOmjn1+QiTfMDtk3znuixj
o831lqbWxcxn1hDPF3r1/NjrroNQv7zUdTR3N8iAe9qZSGuNck6NrgGbbjUOSEebazAeiL4snTTq
YPldn0B32qGpDJfoKb8PktubLbft/NhthmtOLlRaimHnNjPd6gvCol3v8JKv0R98EOr9l+FUM/v/
llgwebItCmx6SOaJx8RSNXUaLxan5H6ZlzfxtJg/W6bj/GaaLeLn1ZRXND79qNfgmERXZRV8C2Sc
mmer+2k+/1zPpp/qYvXdtiTOWi/Ux8Ovq+xNtCTPFQltlMPZvEfR3TVEtdhe50eSnDFMnzca7xh5
WyrlhLKfPn4VtAq4Mb9Jwlqpq+qWO1KqdZ+jTBAMWL60xW9OvOJ2znOmZee8rh1QwmwpAY+Xrgxc
RmB0aDKhz6eHwwIOynw6wysPH0ubjbqsliWBmsw4fNM+E5F/a76sDumXlhezS2K7Q93sUkH8mTv+
YuKGOybTIZ7n00kUTJ5+8N0gnU9no2Ryjx9h9ldSshNOPR4v/orLVWFOTuceQQ7XKonmuS7WZKNL
q/RrMkV0s1L6Nt2Q2TJJjt+C2RojZwwSwin+afpG5xHKcPqmIPZb1pgo5IuzllWu0r8LvolQIEVN
vsgF7DLID+x4TY5GRpeXoDKMy/otX+FIS6r4FCtCUqlMB9n4tpu3PX5az5tahRLeRVNnEOfMD2dT
1J1TmYDmTHCRQ4QDxJJ5jbpAR2BFIHnxLbow2lj/i/vs5lb7dCsKEHLx7VYUHHW/9tiSL635dzgz
A3AYTBRC6uK8XUQyo0g9q1pNELjBVDi84vMab2FtB6BpY5GeW9HpYhLmd8GNLjkTjX2L8SbOGIlS
jljIc4754m5514t2+BLoleGx202SFhfxkCNi5M+IfWoMjGVpj0idGMTJhB3VtGB7Ic+ZKmUxquT0
vs5qBGRGjHgeZsFNecrSZ7t55aB70i3YszJDUrqIjEdY1OstyzLBEpdE0vXvrn5zV7IY3paDBOWT
THyaB2kZxPzztI0JKQeUQYN0fK82ozUJSWZftLxfjpM3O7hUVo0/rLeB0Y8SqZSAdHqv+b+zKMrz
roBgj4M1VReqlIhOXVbr44kOpzq6RHYuTeFh7cEbAi7Hl0o34rFmrCRz6IkdB3N8+Sy9nluODk8H
AjzYpuCWTXRN9nFK5bIUEcLX/OgtY87Y8gW/Jis1zskQYgKFCS6viKspTtxsxZTyhxY+/qmxWPgY
B2w5Mg7JRzscPQnbGWzDeDUOcWCrg3p9V48P25vyQPAESoXY6XLroVfnbpP5gizJq9N1XTK3rsv0
q/WvR6efzZSXHIf7H+mM2e7gkJK7gwnB0d3Uzo9i24E7lu1uw5y8AQRQ5HPglhZkYMzj17MQn7Pt
5rXsUgHUTmQIDgGnn8maNErDwd1ykD7PV0Qp6hlib4NiSkg9JhHSMmpEMdHzs+RZA4D8gF9RQcYl
3yA61wiEM7DDiUPLcUVPKX6midGuU3dLdlB1rM5YlvM/Mxb7TNlvow8HYHMFrsuXYa4k/F398dha
1NuCwZ9PT3z9hXrHjsov+5/xSUoXLd4Oy6IO0NpyQXSJsTqaAKVzOErL6MJkGZ2M61LDbMbtpd/h
ZbFn+xcEs1lx/fbWloti65jl3Cs9csGvczdKr/cqMS2Y/WIiWf7M3p4KZBIajPhHuhO2XIqZLz9m
b/F8PY3yPT79+WQ2/FakQXiTFrPF592exUQh4dwjLbMdO2bn2ct6TUqCdAMrK9a4hZR4LQWbcXIv
v8sqarfLOt8YRUiuLP3b7lX4mTIwSf0yv09GMNd8MnXm2eLwSs6dFd7JuyXrzdCVfP8fv0iLOAea
gw5UKg8dJ+AL+AhyWt/G2CnjrbeX+9kPT6gs+IWaC19izDfZYAqkIBSObPNy8/Y8L4CiNB1mWkAp
lNUP8kIEA3A+RCd4c8nZrztYPKyUMlfPnI2diuB2RSq8OkAmqClBxScU9JnzN4cKLA6ORl3iFHj0
UKHSMzlU09Od5KChhrIHCxV+HMp/jBVck1h0JktWQqz1k6ntIDyN2E8J0yAJJ1jzKQ7pj2KTTOfX
gyoavTe28aQLm7081At+L9Tg/ZfyFC1e/aYvWzVZyveyrD4HYfNNX00wSQ60x7gl1YOv+XDxDBel
5XWSZGYgjMrsUzSIiusgOHzWxoTyWTAtbYYeH2JfmS0etP6sjD6sjw/ZeWZ6m87REoUuW03Gxrgj
drtitTob1B/jnfvbnf/QNhbMeRvIcshR6VQ6rvAzUwJAJdsSGm2XApr6/tZZV+wAnRxc5DT5mU6v
wSBnPRipc3gm2PCBrlwxDsn/cEKueckM1m/DjihPZDfqW44NH5+rfnd0VyzvfO5B6dqlVux61urP
ZkBa2qU8e6IehEPiB79FlCGma+tzT8Q+7a38b5fybjDTpptnNPoERhWfLms67SZQ83KSpgBJtcqD
tIiWyLpJNy30UbtVXJug7iTXxly1XLzLqgcP9gPe7WQHdWF5NdX1ET+/8HT1q5Z3gtk5mfrYd5VR
eKDolxQbelWFsvkruHBxkr98fP9gKjy7VFaL/jW6rBY0WJVnUuWA3OlniSvSd/UCN+1edEDz8APM
XXR2rsApi4F+V98oViF9uVs1Vz4Is8daKHwXzoxaJHFjpUufzkMXCcOTfAS/QuniaJ3crglP72wC
3O3t0rG6BUFaqDsL8hISoJESoFv0jDf8mSc9Vc+n05DVwWSM/ovTVJg8Xasf7eqyDqrtfXocHZ4X
E02SpmvcYo677O2aza98+8gn3RplrTyy6qAdMw78bXWy2bK1KSy5aTABN/KDEUML+xvhiQw9xKac
sP3FiFjqRfwymKGNdGOks/3sRgmn8522uFI2HYxlOM0oe9NvRmRnuHckVJ4hRiFV95Vw5gGbYcLW
Jv3nGj9gX4q2d1rRgGi97PVyKBMCVpwm5AjtQiROrFT8FNISpbp7oVNaT1ptkKbwjXDTmVfBtmNe
o0ALB7my0IJaRYt2RQWI7XKc9CLOWsqRXz1n3AQpXEwEaeuMvFzgjKMnBK9Q2mzwXIB/ujE1BGXU
hVBLEPE4IFJnwqaynBjMEYsOUb/A9JAflx6OzL50ccmv33z9Mz5/1a/AZ5wkY9JeEqfz1KcvyxbH
dLBa7e7ZoHP8VxqhX2HUrT9lo3FkE7aLHoSkJHVZEfOMcxZmYcK4j+MP0WGdXUXT1ei+mWLnqGSv
FTQf35izdk02PKYVdjcruHeWgp8BkikOfW0ItOy4wSm7TclPec2uV+Q+OXiiO4U/doaz89CKegF9
Lve85DSazwVOiZ3KvEkcoCAy2GNi6ZQrgDlBZSTUwyWWEGtavt4OAUIrJYD0kkqbb1wA7dFpi2EO
Rceh4AnOCLN1ZFGCDC/BEwectC8dT0WIQw2a2L5JXg3ec5FmZb7Sf9wSha+ocRtln20VbsipGPPg
/7WZJAARDJLSKwJXp3x5JcST2tHlMKPM3oTZ7f8XqH7Jn1ixo89yMdjcB9vD/H253FQvoskqfF3N
N6WDqu9Rblf8yqQxZZ0J9OAjDkIaQhOCIxly0h3YYveRyBHV37UhlPAqnBzelSeMcEk1+6FkqlLZ
kyFbAIaDl+D0avbXajC/q9NheaUFriTSPGBLQjAWubW/w/oY3VWF+zdk/djJfPJBkMJBaR5e70Y/
4GJJZTBTs5n6o8K2eZB5H7UmP2LJoMUh55wQLLmWQ6X3/+YSmHKYiTeyuAWozPZ1LoSsnh92WoVz
RQ9UR7vvFl3hfdqqxzZOL8L7omZx8Dt/9u6mOJmhLI1fRPK9BkT0tVBv9nRkHJwG4HHUBa/OsNFP
E0GaMDpAuXLnITkfGADPm43pVxTMzDngsgI/47Tnal65LPkNOXUA/icy97c8jaVQZgCjKBg9lbm7
Y7DYbVjPug8mxfZ5RCZxNq3Cy7OZN3uz2J974NP9PQ9xRE1K1q2UvGG2LT5vs/m/zDdgTXj32FMt
ne+xkGscP/Ny9iNdx6+DpnhXAKVkOrhhV0syJWa322r8QqPIRGuGQnanbEjF9PvRhLBWDQFDIMpR
5kgCRhy0gxsvha3mlswqVC515JZ5oSYf20zRoE1cq5O2zeh2aNLVtFm4FVcoOeBoefY8YMZnc0fH
Fe3tApGbHxxH8DJDmAlMQME+4AJQIn9RxwglGmBfng2lzpW8hAsJJZdLOW4KM9nX62l/Zky/08ZC
1iRxHmGXmfHTxU8SXAWzLA+xJizT9b+C04y9Y7ItPpTksHlZTTZTMy6du6WTJP2UD5pvecLmI0XK
npgwJO5b4HkyI5/8ilwjdYbEq1bDhr2ZWmep/jnJlEdExGQ9K0fNt3J4Iv4nfN6NlhMZIFdLJWzP
IzIU1jmsDln4UTuU2eBKLj7Dxz5aLW/DbPFW2QZ+8xiWjMEG+gElUGK2B4QcVpSuu9FOvW+npyaF
7X5NNi8zlY7GfFU/O34m0EodEmYZkqbdLJExrLMP5E/Ss9XDx29Htsf5o70v7XazrmO0u+OEgzNx
RKtTUnd7WzePbGWz7R5MHd7oK6S+ZNBxSjHIdt4mUH8xEf2dmZvAbYphX+HUdUb97Lppr040UYd9
UkeB7OvaOIsmsK9O/ZRLKmHBlA3K6O13TiXMzTQf08wKEoA0nCi6MycUpnuMwPI2phUNBRlZ6TTk
1HPWLdEq6VERIn8YXEfatcdpCN4rGoLfmqppYl909RVf5AkeBENZ8rjssp8rVHrK4tScXaz4T9jw
vyO2p1OfaX7wqU88Kga3xCfurqbL6kNVzYs31So/md8/2zW1vdIphuc4Xn3se7L1z+aKLOz1bZEN
vvzuFrwK0mb4U3cNo/pBixJ6BAsRD3JtifaYkMv6+M2CDVFz5IzVBG5FuXgyw2AMBojgFO5rSHcq
cnxaQ49Q+rktw1sALIcwbaI9+GqOV2xCAsTNHNIh2s/0joDLkUzZAdf/95LrgI2yg3K/vOpIROCb
Y6F5VoEwBx4VifWeS3POAa68BHhMO1ykC2+YoPivPxxzIIpKG//kOBPUwJlHIhrH9tXYHlQAyUH1
Z179NIWAZs4XvHr6ZGFrnc5YjN2z3UNxmOKZUgbzGBPEdvoabygc/pdMS+OyNnl+7pswXWBWQpLb
aJz+Xc/n0yvCND9GCe5STL4nUL4vxP9v9ytYBCeOciIv+a1m6/ttRboqpj4DgtJWUCwTEa1bSDRq
C4jHY+dsF227LA/ZOm+E19Svr+i8GnyBGY52v1SHlKYsALDBs4l5dH2QiNfmz5zJEda8ET1hdw8+
LtFJp0S6av8AzoKUTZPMaZYTQBaPro4roltebB7Im++TbpVsnvEvP0NlgGUKfj75dhe/J3MbLIme
xgxmKbR9eQIxnQIwcTbmMkJYwEKFI9CBprb6dRANW7c9byUq+SpJifLNSALyOWJrvETO5RqE/y55
Iqfg84zS3hzUT3vE8WzaQ8U5nuOTQM/Od4eGP0N1+FusjuPxiN1Jxslk/MRPZL2eB2h+ye5eaTi1
4pUWc5bNxq+Uq8yWSSPcRfl1lcqdHchelGvmdpP4R4IxeDBmz5CAuCWWJjy7Tz8c0hMB6zLUSwDT
C1NNP/i+DiOvUIIEYUcxbFzhf9qKb4UW7v2EitcBhq5V3ymdE7lk5T374zIaGmg4W2IBlQ6qm7ZI
RXyJaa+JUbVjjQQMEo4SkqoiP7WKQNXxwFf1Op+UFg6vRJUtTHHi89t0ReI0TqAa50TIs7PcM5Fn
LVpmkCS0r84X7ivU+cWQhUhE6vyM//b7/07SRVpkjQjHYfeqJxFv68Nkm+SH4+o+Wmf1mzqvTy/Z
R+TwJUqX5bs4iUpTK590S8iLiP/auniWzklHlRfxj3oWh9dRiGKZprPyNqq1/dUi/bqbbD2O4DxE
RUTds32w2l2VY2LQKuC2wSCTbgkqmDTxXU0GvKtVgW414dPg9u9jj9K36bx6P9jsX4xX9QvFthXr
6n2esh/8Hu8RZejkgWGEStssXVCeH4pzJ2zLJsOmafK7ppvvbd4DVz4VvQlkw110u8S7xWbLPWBd
poJKesDmvFLi2rRmQzzNcgCis60eqXL3/x/Wzq1JcZxZ139oE2GwDfYtdeqqPtdU93T3DTFT87UB
AwYMNvDr15P52oaq6TUT64sdYURK1slSKiWlUpnscXhhjy8CIVVgazbk+Lgzz2HoiFS20FYTJ3Az
g7LQOUBC6/fD3fXsi9aEHcKCtlrbEdnQ2bfWsy9EFY/RGI1iKDaLP9G+bsoF4LwVHDuydPckyu68
VATNNQAMzYuPwdEGAQ8jQIMA9AbQBAx8ukl7N0L+E+wtDQ7iC5BLNIAMeXNS4mFE4HaA8drxXL4j
e5aRUQz/hwNxRodmdxJq1Lx2yx9Vbaat9TBkAOQCmKUwPDz0becCNCvK4/qm5OJu/dkE0/6Z1tq0
f6mAwJYFEbJZYTLkBnK/b2PxQt5llc2i4a5/wgrXkbvIV/F+MYHbsZ9mpfOIXr8P+jWsuNUc801h
MLnrL1an5yTIkt9HOYrojU95TmGnaUENPyofxCDbliVAOZ/8lWwwOYZ4VsHgKHfp+4AFpNuA6u8/
R8H0r2K5+p4daBV0OEZwmgY5UhPh1IyNfcmQTV0Pk9/D5ex0ZQv407z6thogHGmq7Lc1VB/ycLg6
DmTm9GVlvAqMElMKREMzavJejcxOr4+Ju+ZUD8BXEBUyois2qS4KUffTZlogNSMqWaPz1+cFPAAu
p6Ux1Q0u1gGENGpumrM0xpl4n0wDNp5+mLK6lvIbnfcZgdVpaadmPBbmuy3BPh46dnw+2Zs1BlCZ
8PbSjPZapNNjS1sYrneIJpFFUxb7JEpSYSQMR/sxE+67JtE2eqv9HC7Jc7R22qmXGWB2rpcv0tCc
AyGZjYvh8eerIrX/00GZqieX1N0oZzDhZTzZqPMRp+GG6xYV+Yfpj4vw+Gz53Eg1WoezMJkfMAzm
WzWGHQ9XvVyRgG/MwBsLZXndngg027nLFEpHVCY5N/8IV9ft4eBn1PFC47ADTj1Er3x0jubx438x
ApNoyJlWhN2+9JVIRphlcW+62K4/FPlwX4+jwfK4uAqzA+ZT/Uiqe8/6tfwUFUX+Mx+iPSs4VsWX
X8XL48mVmVS3mSwrD5/thMjlIg9rGFKmZPVolthYWXGdLTBdAkGM7oFeVr4b7U+PEQZlAmw9RIxH
twCJsHi2Cx9M1WrRW8Cv6XFHJ2YtGXKYHhSL37KAi0+D7Z/hCnsp8TH61p9vb1cDNNqFs1F6Vc3A
vlUZ/JzvEJTisobu8J2/y1dlWsDbmPQhZuPQ5zBcxpHcZnCFvk7D4182sy3/yXQdkfKVi9cutzE5
kgeezu2A4LSUWiq4faPpDbwr9HuYQhTXlG4qSrWUs2GoIzafB20wYVm4PdhmYDn/hH89JqQEpGFG
LO0CLHCNvMnwqti7XTnGFzlRMfKmSsbBnsZvtr9RGeXzglwoE6TtxIYRsWhvwdrJuPUKY4yBa5dr
ed8Kr9is7E8jXW5Du1WUmmAjix3GlqsrMSIVqKSEEBDb+DCkcYZMN3bhxmjgdm43uBnKBOrRsMZl
CGuUA/AwCFm+cs/gXRfDkrHGueWt4tvZjaLKL27NfBK9Zdg2AjIQB8amhjSAjeeL4e5r1nU+u1qj
vNzGczuql+GI2evEvQyffBnkzQgvmMIPTB4K32YYdjMLEORLcnNrt6zlIQrH5Vlc9ftm0wjqAckh
QKURAozLU00bWetTyQx1Mcmzcub1P9OSX22coiQJ0gAbR0N0/7yazXfR8rQ5blcfekXw9dBf9K+T
HvzYKK0m19tqObkZ1Xu/zb56GXMestbFRkIwwIZjsscSUjKp/8g4776q6h5GEn6Z1AS9VoPBm/4o
Z4GOihFyMI310T5/KsLpRxlbmEcPdqPPtNYH8/qL5Wd6gszeTG8y+vT3GmnlS/MwnnnoJdz5cD4+
DL5qvsXfkQUGT6MdVWNaI0kugzgJEHzxKyAEMabkanDJZQDa8HS3BBEMamden3DxgeSd64eRfzBG
TH68/D4Jxzw2ZJylWfO5jAEGGC4ITKhheLtNA5YXDCcQt8P7DgatgeVKh5VccSUbPOc1yMpjg6Jd
VhoCRpXZCGkRuQE0nQnfTyzeOzRlhYW0B15QcbC/5d4mkVZIhf8rav7qFClKUXQ14MCADc9r9uV2
neYoiYT/VIf7O/b3GHqMyuBmu0ahlU90XYxkg77hssd60aMVKVqHs+GCJQybq7Hf+aiSydeXieIq
+sL91nemPwQm8y3KHG7d7OMxflzGqy+zPP9QD7OPdt+JI6cvdkUi5CbQaZ2+/3tudsGKKYhJyWYN
iVZrbtJGC/QzrhIvhYgAFrGdZACc665FoK3+QB+IOq5wMPuc5T5BeADB9qYzVW/I5dQdQE+Rwbtq
cazRlCYcA4ug0a6CwMALkSghGuSXcC2y5AoH691Nee88cZCNzQuhrobQz7vF/gGdDLuc0skFUexu
EH/dQxMB/zMZ+xWuxAEyFPAAggSzgS/JWG+UoW5sFh4+1HtM0wb7ENUaJ0jYvIe2Uuv2c4xkic3q
afBHVNHtrGfyPP3LbCHVx8nXvNp9Kw5whxCcH/VM4Xz9OcTa7MscGk2frzbT1sFcwni5BGHJEbHS
8JNCWyA0K5BWtMFsqdOPkBj1s3UoE7ioC/2uPgXoulUAHQnQ3G03Xo/mcLpN02036dJ/PGw95QLQ
a8yPuOfjY7oMHfKL5yq7orW6PrRZzKdCQtR5BrjSSLwMdxrgvxr0MRYfWdciKj90Rt/F7vLUWwe7
4bzAxvByUdwHfW79oJS29/Y0anQknmNEm1lqdyhWVyxskVPZcSCbjFiQVIchNypQkjg6sPdsVXaf
E9q+2EwIeFrTDs70+D7ZsLHERprlgFTqfR2nX8vN6pPZA6jDBBWJ6ZtTjLpEbuAaOlxkp5uIOsa5
5C1rHtLBhh/NMQtp2Gs6AlcE4IpIiDoUp6toZNRBlALSoGWspig7vwAjQBPNTOAIXuHI5mo4wCiI
8QF5GuB7868Nnwto2Us7exvayTEu6AOgxzQeAIEhSCMw0oEbF+UHhOKJot3V4nF7MFiPuCW+v/bT
ilfcYKGSSINQqXPBIM01/wVBOOPRa1vVVQ9hk3xie6QjloTrENyo54hVhYcw9MnjHCMYpn+Vw7R8
KE7THx4zX3KNDHv2+zu7UTuPMPjUqtp8mSyKQcGgTIdXeYo8QpTfSENi76vZm8336MnKtlWJgvvj
T8sqm3JVsAcSnfKnv+fY6Cht/uotyoj9jIJp5HC7WtzWGOEAVXgwA2KSxEImXDSODhtONNjSIYxg
TSkNXwEPqJIckbo+mqwB4uu4erT4n2VvBo0SXTts6CiLCev13g+Z/ZuLEcZaabBm57ZVTGugMCfH
dqDwBroDhjSmHEWE8LMWgRSxJkdyCtQBW+RWy2cjRhePzSLadTs16tCmA4zB9f8DgV6dfqE1uipX
eVB84Mp+gATjIniTx9nhYTspV24z7CKGEYD08MXOHLKISwbcXsjWw3dByk7ZgGQXP7r9kQXGyiej
PjSey4Px4aEsMMa0S9+ESDaYWrNevHw24vIq73ZJS5fzqXYdy7euoi90spCiIRg6rMLDC7lCA6hF
Hj8Bi4ycr5eCD5qDREaAeZoVSENiWN1GKAK8kMUDY5qJyqkNXrZ+RnbQrOwkhilq+3u/sJN+UMjC
/H4yWCFiAy7wGJKYOqt23wdudJMVMFiRzaBQ8epGmzoQZzXA2LxLeeIJMd99iS6CG6TxG4CavBDr
7DBmxcqIpvvXqetXhxAXU9drpRK92X40WU57gw9cFcWwQoqO36h3DLmAnc7u50cYJr6M6KIlhUlk
VrBYksMM7ZZb9EjUaCGPjphJKLNFwHa1//MXCQMEv0zQGMtZD6atdbmK/1rmq4+mPM9sllsmtpqp
C1Yyls9smr+JsyH8ZzQ1ohBshCnZl3WxLEEWbaGEVx3tQQS5VXFiC9w/aPJ+ZjdpYGD8YIqydC1r
E8aFn3oS0AqR+L/QjmnsYpEb5MhHt/sr54sI2whrdKAAEZ+FjmOohTNv+U6rAYzpuf2zD/eqndZ8
/2ULI2LYzkrI1rnCOrngF4CWRMA8Il4Ego88CNv7MShv3Kd/sA6fmI3N+tew0lfBIJv2XFoE+14L
vBMFE4C+bfb6zk1wmXdCWwEQQv8VKX+5MI65dBOmAw7G+q9MsswXh3q3CWK09dTZ/G1+5Fiojqb5
bXg46j7oOUZR9X8WoV3hssupxRIeXLLdf/Po1cA4ciNkrwxvfpHGFDAa3bPdvJmMsJS2iUcB12N2
RPtvuZ7q1tYOCZAyfjyVE+dWnvMSwrGXB8vq2nWRi+CBTACd65affJmN/LDQrSN1jl4icGDU/vnM
Rgd7RL86wAhde+IOthhKtSsn0AmvMbNsM/7cnqa2csTgiZ+pggdCGS4L7n7aaTkLbySLohwTBBdH
qsDgjm+dhD1aLjWsKTxGtl5s0wlAyMNdP/RpV+AdEQNgVOLSarj/98XTMER0sx9y8w9hgJe7qXm9
GU2SaFl+KIryyN0gRIXKw3HxpluEn2PkG9t0s52qZ5s5EzFRuf/wFCQYJgl3s4+jFMldx5kuU47g
OTiM31qqfr196E0298E+hfeIkYcMzh7pzZBDEXCHf5Zl19P+7rY6YskBBtDfswJbeDQFCgAn8IIT
uMCmbsH+nC2cM//51Gg7s9U1QhmIZtjyWqLAokC4IAeIInnNbsdtTB83tOuo0kx4l6xPOKoghLbZ
oA7w+UEuQ8girAEhRIaEHLrcBzFyLFEYUUAX3PO6GhJBkGY5YYcwRRRGZEVuhyAA/xVVGUJRRlgX
4RAwenUGWKXrrBgduRSaLA7c8dvAs48m++zL6LSUKZpzjJLeu85mE259rxAIOqFdwaP3j8l9FptU
UAp1OB16UkN7kRB2Czzm+3oY3JuaGEMbVuLvTr0Ec4AcJzfZ5XH8iKw6SzREg1CNFCwxdhnG70xP
W5ZyzhAMOFRDfr84/GEqlrrN3HR4b9oyDaNeldqutyA5DDK2ZsVinHAf+3ytT8hFgE+O4FkrnAl4
cfW5WcozRkW9uolUXiJ7nnSRHuZfAOmpFTkkRbfes7gXHIbuWg/oe6hYK43FYTCXlZq7HckDn4E7
egdgT8u1tAPEllck2vf69NzpnV/KERI3sc58iFYUjteabYX5imdHDeC0BkZLOnlFGM/lsGBMgPC8
UiYeV+8vCicSYcRT+g4QcY0X43BjSsXL7xo+Jv9sQ8Yo7KvRw1ixAdRuMrqhQy90sOjsP1PY1yqa
7RD9YgDFr/hV83Q7Ocx2++MHGNy3dqcH6WEuadSzNLnNiji96h3CBLTnNu9w5fvVl0nKgJM67i/b
fX4XaGSXAfOKaXtUfbZtWzKtbpMifqz7GetCzB4ed9/MaKcr616lnE9wtjDgfPzE7iPnjvYvi2ok
S2gBUFVPy8iA1IqoygUHAdq1HpiqSfgsbAk17WZebTqJbKwJQnFtArbVnBCT/gcQ7tgbx02jtxYF
LCLAPpLuJw6ogGswZ8yeDSJAdvHab2U0LugJDhKD1PA1AHiUhvSixI5hDbh9usQqYJ4zNmnDajjl
j7ConcEbbHKNOcDd4BYe4TWqAElmgNOI3TCneV9FJQHRGhqCh9idS1Te4SrSP2PnrxaNw2jYR+0S
Wpfi1/P/ab0v5ts8RJqumCMYNeDCY5khA7/aFtIzf46RzbDSNGHR6LGiE6rA96gkrvpsZjqNO+fo
xRYuOSfNZpcv2yPmOTMOB3JDqC428bxgEt3bDcngxE4ZbTompGE6lsK08vvj55yam9dqEKFmR1TB
RGDcZl2ICkmgy0fY2YgviSciBMX1rYhhpXjsLQBqGXJq+/F9P7/7D7AhauueRTNBLZDq90nvLGiE
vz+9OmEF4+X5pjBLLrtaFgAmaAd+gWzaU0jw15CKp3j3s0Gpl3c1aAZw4f+OBaPhAKvpIQqXguGr
85dtEa/j1azcfiim3BpMQs6Zy2KGscLlIvdLZK9j7BC13KR/5RlHgqYSKUhQEDcKWO/31pUv9s8p
6hJ9dBhztCv8CQkTuGL1Mn1Tp5wCHusvlr4Mw7emxdOycFOsKIy32d9m7HNOGkA6AqQZhASNda6O
agkdcEECYYewQXgALCFMer3hk1mvtnd36HahA654ZIYLjh0CnOrgCBua3afNoCIzkByoCnBWvglC
7tQZ54OHNR9uI6oSlEZxmqlKsxRkpQNslmq3k4Lpb0JGK9Tt+ZF1K4JCOE2CyzLiX3HiVzyOEfoy
sfI56g8Hrxd+8+VgPYkOOTe7Njks6g0i0VyZSW6K5T64Oc3DhR+VvIqWz+cYDVgHsCgnIEKSRY8e
3xQthyh11j6wy9pGdrThGCfZwnOquAk6YsOAPsEcNUbFCL4GMrxmvCQ7ch3bdwlGKoxBH864BNTN
mC9yBBXADlw3Y+T/WtU56Ms442fgA0s0ybmIpbYUYs/r0hf405EWAGY+2z84feHAjtSN6RaJZLRS
HoZpZqnwzNoQBuE6wQHJDJleut0Ww1LxWlOf8zjANQIkcoELfeElrqEc5tBd6gIvCIYLZjHX+fzG
vx7CujcvVQ0oNqjnCyhiE6D9CVtVKNR5O9LMgHZ4BKpd4qgrK4ZU6Zq1iNfFXGj3rzV//bsZ2l/j
KCeBARMYkoqvOLfcz0/iTTCDcxtsj1wKRKVrfjhtv40Ow/X7+WkmtTXnaGUS7OB32j1Wi1tyufkm
XybBVR3C7ygL2JP1MhqPtofw/hfJTR13gX5Xpkh2wbBByvnoHo1yN9GMwYGxzZqta7SXDvBgyuZk
ip5dWFNFakrT0jfZEnkHSpHhQuwe9e28YQ/ZZFfzvxQImorWCadBOnlFDOU6Egt9FYtEekDWdr8C
AhNm+Bzc5x+E125/T7RSrqhkc/DEbNkRR9208Us2BJNtg/qaUbXhkCuJdU2gjsoCG5T/bpTV13m4
HdIL25uLNsLu/vFqxRUFn3V9GLjzQoTCkL7l41BRZUuKcDReB3Y5x4roNurT5GrEFs/HjRFjGyX4
hPQaKLi80aBod+cMDgJcG4cY041MLx7N3R3tbleFrl+D18EP8XuIxvDwt51skii8x/QXLWSyifbO
HEvENub9aoPskam442Hs4dLJghsZ4G4KaE2PejihROxcAH8NyjAelcU/LyNcwdlZYHgYo3SD+57D
AUoORsOYaeMlNylMl/HguB7OH4PRLuJErFwUxxrNUIfN1BBpd+xln8redLT6MznU69XbZFWsS6xc
lMXItIRjMaZAoB/LwVWwStDKseCQPAjyEKEwM70Rol4TFT7BO25q7qpnDvnQlzs+mT6rO8SRqm3K
8Vg9qO/KYYE76m8WbJVtDfG3mrF5Cr4V4QBxynw3T093HADvy+tyvS3+3O7D4fBxO1yhjDLqhafd
57yaT5EwWaSz34LtOlmxPu8XCbej4hqa7p8S7MqADfwwCTgIDKfI0fz9s8pjAZsoXGbr62Ay2/xe
5r0I2bA5qw//yLzcLzcfg80o+Ya+6fX8qo766Aspjhh3esg2wSK/z/Kq2iDHHEQ7ri8M5xnSysEs
TO/rLBg8R1ld/pEVgyLGINS+fIQ2YTVsm/Q3MIS3afzbKJscEsRayn55hWWD4st8GBRfytPQ7jNl
a25N17Wx+XpmVhixuwDzwPPdpIeeJ2/YiOtfWDUIl8uHatqfILFZz9Z9P2E4N/Fy+zjJppxsh4MQ
NSmYJVwh1Y3h73E2n/5YjZbPBXxp7lBxnu+2UpIjx6pYIs6+Lo+bp9Ux/k5dCTlylxfx6vCqrhfp
7eqIQarF5C/ap77JBugQm7AwySvsNCToDUurb/nh+MUNGSXIEd0Hix2muSfH8qoOYgwob06Ld/Vi
Fq/HRX7cvIlQLws/M9qcPhUJipLrFSr4gjUy6NMl5luCyfstJofGvX72ZwwV38/Gk6sDFsyr42E/
3k3S6/g0v1738odwur4Kh7O7n9HoA+f5yfbtfoJG0fVi/VvV243LdH29mW/G++3w+th/SA/fpnfH
UzRe5Gnys5chk7AawPAcIFeH3nGUSUYgxaq3Wjz2VvttMQ4LvmBU9BdvRuv8xPYoz297W4Z/3Zvu
boxRahfroxETYL3rF2hlQId0MqWNig02nnfZ74eyWr2pwvQ4nqerT6Z9zew4oSsLufnpEjtRAW25
5U4+9n+5f9dfoPwcNQ9Rwu23KIVhwLR2xabhfV0i82cXIdAJzUk3Vn2TGIPfUV6G7/Ipt6+D/h7r
jRUHCPUu4Ei9wFy1XcnC9DuSrRECWtGk9z2ZzHeYtCmmn4M9yWtkMZC6IkYebzmML1Aal2w4T82n
Jms4Y4+Z7Gn4cobISp7Vu+toz63ELDxxFXyNFeOot3iuJ4hEZzUH8AnKhW+TAdSnDlg0wk/84mJd
JdfH88nJzv4Xz7u0ntxWq104rmF8fwoOQ/YFyQLm9z5F8WZIg2Rc8Qn2mOPMj5yMmJaSTXNqV1bM
2kWCeFwW1sFthkKxcpzvsbPNOdfsvpxFqz8xYbykQVH8eB0Uq+gmnxa0zHAGT2MKM2BpRkM2xQnt
i6YddIBYK7Ls4cfNchteD06nCdeFwMJ6H4V3xYKVLqQKE7ll/a3YbPliJFOiCdrWXOit2q6eR5Gp
w50gcB8f5u+zY1x/TZBGR6UtfcFdN4gEpz1GdIJRUdwW21OA+A9i1xVifVmc/SgCblyY7vp8vaO6
x+FjuRsMsUCf/hXBR73PQjR/7ybJbZHBq88DUMIX6BVakk9s/rIwPL3lU7F2yjkUipfQQZLNzBTZ
8vhHfmChFazix7xHNaMAAfWcq8bZcf60CbbDN5MhSpSCOKdiJegNJyu9DcLV4l1vWJ1ut70cFW5T
dg/JwgTSe3H1Idlk+7dRbfXZITNk+8cMdXDXyRqcyY6L57xcYYeix2QSzQKzDI6cYDShPuU8Y3e7
Hv0V9U3r3ikvb8sENEQdwGMxC34W68VzwhnYTbHlRnNyOoUPh+HhS3gqPxdp+hW5xOJHVMPIRtA+
ug0W2FEpExCaZeXuukYvD3pbbYqe9U7cYWcbM5yzaSLjZJQf3kXZHoxZpT2ujE8g/FkZs/tZcls2
OvDRmOJgFCUZdG1zhINlSBUNsvwW01QoNxiC8tGQz5wtJpPxbLNPx1m0JPsUPsoMvrodqFDg6iof
0hNRnSc39WT+VK6pZQHK3uez9H2yqsKPBZqZ74o1eZWLA5cnF2z3gyNjJINO3mz3iGDOtwtYACMw
iCEN0qEfNKugAKt5kl7VKajdWx6Lt9nptLgLSlTIxIf6x2iO7bd5gtwmRmah+MX8qZ4snk8Yxhpv
J6Z3YchFADO7bXasqjBc3M1X9ehxPprPHuYhFkVRJjgdr7ZcrjvNVgHC58xbpynkabXCeuiKe+6c
akMJR8Hp8GObcszpmc+TuHyo+iggwSrXYryqsEXCQh61lNXn0QS8maNGaWzqzv1OUC/m2l0R13Qq
5lNRK860kK45Bz3CqThN+1fVpEKXyTycXB/2oI2roHb1FBMmKxM1uql21GceMknkPb7OaOa8OP5R
HoL8yuaPZF4fxlUAiciL+G0Iw2y+oY+2UTr7sF2W9e2c84xRhioeJ/z1DBN+eYp4T1CQwyo1chmz
2xgdaDY21Yy44TZ9iBbFsxlfTPrWR/OcK8c7E0/foM6nnJVcB1tDw7AYWN+sTmB9FffKmwyNhwgf
YBVgvR8tx3G5Wo/jKvu2iKr8PpoM5h9PFWILWY6KRTMbkIVM12YOspgwsQT7I4bcoZHM9s/ZFgkr
t1iWcauymO4214gmIKkRc6PyFO+/jeLV9HM2O3w+0dVXp8nxj9BUDW3TQX1TYkeQs+b47SlM/lr1
yimKMyG7p5CLRHMYAcaoniOmGe7pnvm0+uYaibZ9qNQI1cejLRvwcIZqo94Q8YmQ+5oDKEqF0bTj
uLdA1KpgGlqFWJ75f/N4XR5PvVkOJaONk3X1zQStenMoYbSkcV8uDEsEedkfsTpu+ACdIg5tnNC0
Zvu/y12WX+3SPos4zg4wFclsjrS7uth88bLbkAHISywdAFnZIUfQq+dl/sA87uLttiHrS0GConeJ
AOBS+B7MmGACcHmcLa9NnLZpwOy4YFCoeOUBrI9q5Dq0adSWggZgp3B+UPXgzGlC7Pu5hEoT2LN6
nt8z5MhLbaICuqxdayU+SuShOA9Q+VTUjmr5yz+wG1XVqSmdixl3532TktMwXF62O1jLil6gwPKZ
IzFT/0C+JuGvQpqvsdw7hnArGdXWoasrgNrAJVusKl6WKgh8CdAC8ioFblPUq3h49Sg2le0qgiLm
4S0BvOlyVqF4lb+zq1SC5esHhNqsOZ+sbZauEK94y8fqyiUvWxy62JT6sjlWcBkU60KiWgwuzKkY
JSUdgAk8g3WqkMaCIWfXJ3Aa0A9OJa0dJ9KEw0cHT0JfQimZLxL+EEhOhjnBE67lRBlk2xXZcOPk
V8OQOe2UDN+yNPTGopnobb0E5lGrOq7TCByOKYxgbtRQIuWKS6zhRe76OgCyadGJ6ArAVQa8rJas
8u0DVZKGkl/vJ4D3uGCfIaBf+fceJjaY26UBVjLcZXK9fDQBPJISgSpDM9s68E/RPLSq4zWuKuKf
xusGzUiJR2XgEme2u12yXXFOjGUP64XH2YuUymabV8obl+RyyUT5A/AJZKXHTkc8OaSC/841zg2P
2ftxyQjydwY5EZpXfoxXVzecYDpTh3hle7jn75xrQ+SOOUMMz8bCLCYvLCi+yv4DyIe7H9ZMe1ho
H2UX1i45Tf6hHretEnlYCrlSe6kENId9z8KkOawg5PCVNagnZu7wKWE190E3gcTKJYZZgvFusOYl
IZHdyz/SRnZJ2XLmhqApAKExm9vztKxaWU0sb7yaX80/CUHU7o496hd6JIdf3rN7+eodXB4rEOsU
RuhcFKDLGbrXhkXMuzZYUBwlekYekE3BZrYvqXzIkdZkqQzVPC8Ltgq20jS99OM2nF5N4rFdcCYa
mYoGEAvAq0tSURtRgG5IiU4TUUhGFfRhXWReMeYVQalUQcUPfpCBaA4BPETJPgRLm2opUnU0qmN+
m5SZgnIuAZGlCYdEXDZmagEiHVHs81E050RJmeEqE1zYmNDV9fv4OLwBsmj+mC4FIPK0Y3IgG5K0
hB8M4DqdsjttSqSvUIFG1YJ9K5psxNZq0Z7h8tV2X4g/BIufLqdYI7UQKooktKHLeJSY+GSBq0bs
fN57VA90CQYPlrmTBtBFMF7azHDUaZIhit9FsblSkYjnIL42iCIJ5RFA9soVJBBFIhvGma1WrD4D
2t4ya3Pgn0I6t1Fs4rxjo198nX1qr776qVmhc/lCGqBpen2uGpxmoBI8VAh3O70xFgy21Kpb1AaQ
2e56e7xVGzfzmJI4I9xmy2Q5nvXsSmV/9ciNaW9m3BdSDsEPz4YC2qZWzUo61GpLgcUYjg5TjJWL
l/eqoGC5lEzOCicCsEXTUpGMbai9zJ8YSoDLB6rmuNYz7hKdSuFt6wd4wdH9VW0Gd/CWSLc4PEzv
rEX1KZ6KYHwWSFfI4+EUZn1jpzM81qxE8xD+FU8uYd3H2yu2VtSvwd+LiumriFHSgvw57pLFvLIF
RVe4rRyrJ5WO6xFJyj8uAacfSkAADwF42zMkRUIkDGUqjj2qGAk9hoW18t92U1GHqg2H3Q6tnKXe
nbOTG4GOooC8VDUJ05V/q5WfvgNQa+LY8KY3KLXrOb6LOn7eb+5UF/Kw3vMbvJfoTLjQGYCxRBwe
ATZMNMBEhpQFuSqStyPg+Z+MiCPqeA7tJ3dWNCMR12rZri+UDV6la7cVqo6q0PYVUdVRp+bUjlrw
3fp6YDLhPe1B+biG5/gdCRQ44pK4elh+EhNVeQLTIrjkQiCA3nbhVj+uWKiahJJMkeibFtG8OL2Q
CmdXaq6AV5l6EnqCl3rDBwBTMQHKG7dLV9rYN6UrvbEn5kWT2G/DEYYuCHJodUcDEzKbXCcfyIaM
CQCf/PyzrbBa0PFzjd7SQ2Tf5F6dD+GSClTFtQMfuCXu4m3OfTw7816cq7a5X36YEJDyrMN96uIt
sFxqp7a4/GAlMYnLFQK5/n1eOxyhPse6GIOhcAtRX/o4ASZQpdt3t+oOW23bfIMeIgIoevcNBsxp
6TuF4/K0A5HsvA3dT8z0eldYDSisK4Y4NsCVsGsXVUeBwOwGiGd7Al3c42NZPPCaJuIFTYTbDGmD
KtS5O2ZSWFs4sa1c/371ZLMbw6MBxGsj8jY/+kRKg+sFeQET7oOr/Veo9VA7VAUQrscXW0YSbK+Q
PWJ2waiDsjwPdhIx/m3W9TXR366kWgbkRwRcFp3mcnBVPmuu9vPc8/tWe6Jmcd+qUwBV5iEM1/KT
h1bkneojV1G9PKuWlcs/7SIAuN3OkYNVpF13Wmxf0hBuZdyxEm6Tt//EUQ0AqL5gPoV8lBvl8Equ
CjTmgpLhJwGPAFyNDr4BWGmIafCF1cjLtFruEMJTLB5Qpbp99iY/O8oJl0eZAaieClT5eiWXmtMI
ik/JiqZX3aTvzAJvdF99ksQieGgDN8sCoWUp0gXtJZq+0qu4/LrnEMKQRMXhUh/QWjgt/MYVJTDk
JmrXMgDNNDN4IqXyJbDLCwCvdsMtvvNp1jXa03o3kSUhahOADh8JoStZrxICgFeKx7R302bs5caW
rdgxGvP4HtA2dZLZ8mtp2mhaIMfNCJHWT60cDQGSImB10pg3IIh9njaQhydAE1ZFg0p3P4BNo9XJ
tqL2D4Fqd5japJIBdWs3zs0UTnvw8CGXrr5dIWTlYhdE8UHI0DZuAm3Ae7WBhxOgodq1iDWTt5Fc
k9JoCycEkPrJVZvgVaWbPTWfXj+dYd+wS0rifP0ToSIkinBNuyTiEcg+IBJhj/SSy4+gBPNVJzpB
oKvndYEK0ppGdLtJQwPlfbQvcnGTYk2W46KXVJFXIiBNd82ZfhtZXzZhTMaNMIfJBbP3QAdLkxod
+/pK9TyhNCeUPL+en65T9BWhLovARqiq+XwqQTgn47wxnTuWFh+JeEACvzDrfdt1+G57txpZnxr5
pB/MtKK3vRDY+jLkILrZWxHHdIvYqSE50DedSwF2UYk/QuWqDDEogK1OjmZWq5p911mMjKqJL2K4
3EUlARnxAKx343BuyiCUWI2Ca2jdpFBEolw+NK8V9Ao9LKojDC2qh8Z1qZqmUa2gZhCpzvoowaog
75taeAUtSwm4vSieuRhRb5WlAqBHblrEVR6w2nRl0Y5fgIZ4DaNI5VtFnMfUudSzOj26/n3rfiLY
rWYvHlhfYYJGbVNfVtJVEvqnWu293p4DqfCZ69LBSnIZz4qJQElDaofbbzkXWdkA7LIALrh2ZbrU
yM2SqV+8vv7JREWvp72UOFN749b6Q6JNvGCs8DQjzrKgJe1it4HGY7Py+AxGFX9SyUbQKnlCTIU4
eo1rsKey2FYHRQdQZyB96GjiSZSQO3MAXlqTAQL6iOQHVXVrL3KUsfpI7lzrPJdiJD5wF56nujYV
n356jjbpuSa8lr4bG1Cd4b2tmtKHvZvp7JYseSny0TRMXZj9SUQY/DYApVlRLjOJC0XDC6mjCqqF
ABqbcB5DF+phf0bOlNwkfWncrhqENs1sbUB0AuwlLe10SPUhXIAJuFnu+nNsPjtmKn287qvsP1UJ
ahkF0NFWtBOAi6rmRY0vujBNJ7rFcSl0AHvjkqBQZABcTEfxYR2xdjk2fLxBvLO9NqMAuSb4ieBd
I/l5Ms6Nb05IYfLq8tjK3hg7RKZIXlGGAGBTfT2xrTewHcPyzqxzEp0Ak56jZLQW4UdILmNaIYI+
Vy7pEzJxGVa6o+s4C92Oka2/iKZCm/iWFyDZUVATBlR+9xwV1dsbUBUWoAS4aiyPIkRRSaqBVcXb
WS6oQ+rsU5acm4DolNdlRxMIJpBvxlWjWBvwQjmQJsYO3aCRRbQaJdZlxAbuUhKCl1zkApBXaQbF
3L4I92+pFoPA6u2qgIsS0WkwHEWQDF6DXGjY5mM8hrj+McB6KACA/AB4zFSoU0ykBYyekSDNwust
tuwN5SnJRn5DXEDwZo7vhoDGozDfkxM5R5WpIojUA5MDpA2SKWJqIQwW4tlPw0xWV0z7VgFzAL2v
3ehzsPG5NjtlQggPczGrLi284F/aJPyDabpbBvOmiwL/P4hvCXFGJ8Fa2xu/m2Hsi9ksx9TlHVGU
AcFiMl8slXlzsQzuVtAEd7A2PuRii3+UDyozqtVVBdgONInCKsM8g3YVyLK0tPvvFys9lHtoxm10
EYpg2px2ppm29qA5Ohfs9vtZtDOx9MZgp6zmNnRfYfQ2AK6/4eCDpU1e0hXVsy9/CIZOswjmfAXT
js35kGXsqxfS+lxkPsv3AmGUZ7fssUpxCsWfVrAoSx+ajwLM9e8hA2DcdvIHVL2ayvt00X6Ivbn4
Ln2J10IzIC6IaQLFYDIes3dtWGzmlYN2ynK7nSRlrHZhDBwbID6f2PgzIuwjxkaZiIcuqbVX1S6C
pYeHtEbW+SOd0znl1vpYIo0mYDp+0hoM8WH8UpDpYiTMzAl5wckkvfIyRSktxRBFj20FEOgr7jXS
rcRmCUBWNqro23bJhTkajNIQQpM0d+AZwRg3mvym1JSpB69FEyX0YiycGY2iu2KthnwZKiebRIqo
eY/SuZcncmQbD3qp3NP9pKFLPHvl5bf3MNJpJj2JniHqYyXYnZBRgpxUzi6hZEL2pQ69wIH2Efz4
vqyvNmn4uUSbKHk79RH+ms9R2ZI22iwNjMPlGGWFD0RVFKVJyw/bIxqGfSFKQiuMvyhCtx+YJcXr
+g6qDUC15fUesRb4LsQBTew1neYdotfWhSwUDO/OYu1Gto1m+xKirm6pCehJYkosT9Xtf2aIDhr8
3fc20cwPJ23FpUHH+BQtwW1YQB1tAYCiQFpEV0RjOjID0GxN2HYzeKBNPETq0gMPy9vjDcmdlrrA
AtwBonmQDotUCi4PA3XxppqMUztLVT5OWjs6qBJwnc7yD6m0erUscmBFMeDgZ5nk2PB3upKcbBNu
lJPNtD7JCCXEM+qZduhbCIdIJS6w3f0iOZao78jfeFCwjMiGMK8Mh2sMvNbm6outPVGIbxqarKLO
uwFQQlyqIZfUbomV/PTSiuhimjJ351vZ0aGdbuozz5GZuzhrMNNohBHV2Tj8UyIBF/wcsrT6+1xn
TaQOwU80HtUHvo0zkQiwqceZSMBUTBG7WqvunZfWApbrGnVbXWQEiVAbaR8+0aS2MXYWBLjj/a45
gmBe6o2QE/Qiz8Y2pVKBqWTQMmGcD2O9VNrqQI+Gpj7beXfUntZQy/qnAZJN2xL6AsLAh+4LrNKg
hOYZPFaocYAuC7fvaTfXxg/SZo+1SHPXhBCii4wYFfBZBq+NyZa82MIJcsaoNXIGacBGnmmPJ+zS
nZXXvv9gkQetwLV1Mys7VtV4bAWue6Gs9FhwN9dIWuMwhPTac4GOvw4br6puRvf8i69nd678pIDV
tt1CojLUoN68D77xz0NBzaRgtRf989240UWmB4JoEVx7fHqgU+AmtF+uz+5cRcH1mdRbxVrBF4x8
PaS0ml7tONtv5w8CzWSCVq54vJKkw7oOPqZLzXLFE0ktrs+6duVdLUtXcRS47E/Hw+3GUtguktqQ
X7lFJMDmdFZwMEC9L80VRiHTYt9AZ6vfWspvlLT83iCn6Xt2Tg09DgASO64IBUDjYoNaJpZxoJkQ
kaaObg6pDVk9Gl0anLgMPNwOSUlUruO3CjUPhNXZrJfpseWUba54RSCupf/BGL4c5r7sNEUBqkWX
+n9JRCzRHjtgIDKjSqSVPH2EmRJ8p0nB0wk0AM9AHxCqPR4yNbGGkX4uIpcIhpF+SakDSNLhKCV2
mdA/fqpoFI7yVRm557pdrNW77+CtxrMBLWm6WNeriYnOe9fY7YQIf8B1FDDKJ8cuYTPj+eK5YcFa
EIy8AHO9hgM2unesMuzkgzb3OUzdYHnGt2wcKAmYdLjKGcRwBq+Rmk5Ai5zOevlEDXGFSUZ+7KaT
r21BSQOM8hmCQksRXvcZ3xFV6Kr1AIMBb7P2alYpjse8JqHdPlR0PIprS0obu0agtMZ65TKCCOG5
BHz7zGKMsABGywOVc1rWLlD9PWlEx0RU2utz2uTiMl4tZxY9FtOXs5afDX/j7nUtQasUCxY12sHY
Vs52FrxuPsWJkY1SfaTRp/brAMQnZPSTMREs+5bvQ71Kq7hqpBvZ+g5CrE5/UBOjGzQpdAizBi0F
B3BrX06zyFWkkHjAvu9lFafIcskMQI9g3HZbcbHr7t6pGmo+kuEFxiUCynt9RUwwX6JOILi0L1EM
AUwbNnu4/nRl0WVUFuNoYQbIFB+AIQuTwVQ3kqezhOpJde32pPgne/qn6W8+feqrXru3SmzbRTg/
jFqh+25+uo+3yTU3gN6WPUxOnDBww869ndVtaBntbDvTYO9JxqVhOH4Fye06WpHwWqfbxlEihgax
cfEFv3W/7zibGdpmZZIpzaVLbxnLWf1GBscaYz3Gm+y6kTHRaHRokMV3Kwwomn6S3w731rvy4u7q
61GrDbPtZVqWKNaBrkauvWQtLg3tSUZMZX7KMmQSFkouVpapdZN2EuCeRfXC5VqvKHKANRAK8Y2D
VabFMFC36yhVgld8KnGahBeRlTv9DWPUmzHrcbGG/nAloMYmdeqxm97Od5+sqdmoMYESSmxTnFyC
ddxuNjZO0xUUQga+VmgXP8T1PHH4PFzTh0k8Gym9w+Ou6t9aX6TwVZ3DbZxiqtuNWdXSMRAOrLaQ
tiuy1tPH2VYXagIpIVsLgqdFda1Ud1Up3HOgUw3tdr1yfBP/RBHAPk37YccvpbTvQHOuGTfpqsQb
qnr5gFpmdgsUUioHjSRbxv9D2rk1qa00a/qvTOzrTYQAgaSLuWlst9undvey/dm+IdYsryVANAJE
I+DXz5P5lgq67c979p4IUdQhK+uUmZV1JrpldGeMTPlCzaCb2XWZVjOiXUl6TB+NQ7vEFTblMZrU
G0UCEzDyxGmftQaRwgRZ9PEaAJygkCW1iMOTU6QoQVgeP/FhBZbIXmxaxCrcKtlFFkUIdAoOS0FC
j3xSAdQIUE6d/Nvc7Wh+M+QUSn798Dg59oPeSVjJHC2E6hxiTadZVMky5x0C4SNJK6ID04TuRvR9
+k4t4CsBTfLKHqAKx7QJX/kaMu8LCAYUUx/xscCsZnrzYAFA/oJR1rAbxq1N9hp/e0TqL77+qIiE
KkVMukNNh4A5Zg7LaHRlKsX30t6w4iM9s1jbuTh08mVUjz+NG9p6kb6NiJUUZpcLUpWLlITdmInC
M2mwe88ZeE7CWztx7p3T7+AFVSdCwG+6NvEtDgEEm+N84aE8YhoxnNT5LkOVCUwBEwSA7HhSbTJj
LT5ZuQDOJ/vVGDCK17J6JfcLstkKYrVGF2PpQZhKkKwrNRDRZrq+AhPhy0eQl9hCQp9prWMVLwKG
juj5fciDSdYJMojYBEb1vtfA4jD2CVIFSOxUswGyLERmVG4fsFC7eMiM7UcG+TxHXmggmhvu2pen
l7hpXttZ5tjCgBiUzQSCHSsW+WFRPMssXgq+bEcgKPVlHMdDaT3rlNaqU0uv0mVsTdX8bNXcAnja
lZIpbc0Fdp2TsFoKPsaNiIglGYK/97mOzmuKTodYFhp5RxUWcwi6iDcSDZ7YvXK80p7FUR0I2uLz
+LMtPSkWpuumEas4Us1CIE6CnD7cwMuriP9zFJdKBtyRptBLhyJ50pY5nPA+FSTn2XU8QtIY3YVF
KBpE8CJTQYcwEgAwJux0pNJ6k6m97vcbq0M1G62t+jeLNzWmcHgmwEj/ZCtgNEPUaPEFLemcKUdk
YxmA2M2h4bljBZ8F0MsrhsIk9M3LP9T9izVdVXBHtcQGSNGsAcRrnnXLSljFdgGkQgCtQmCqtlRP
LM8ZtKvc3uM5s1IWSifENq6JJNipVc+uj1OGvXZDy9ucgUiBjEP4E/68mwGUWiPnqmXFVOFINTA+
fyJ/ZSR0nsCqxFgoBpFCNXjNd9jlZ+3ZpYEFT5NNlEOFCgoS6CNGkFrVufrSycWO856UH4cqx7fD
hBpRCc5kb3mlXsGocgo1vj6ZEsSuahkmjmAkb4Xz4pNIqAevF6Vp1aLWVe16nROFT5IoahvgFEgX
SpXxUfkRcdBZcJNJ0hITmPRme4QUaKsJXCqEVaREDm7l2VZG7IU6EqFeugGZjYBUFFVvJwmAItrV
aDMOXWNVMqHko2DAoVRfGyLbQRE1rCotCZrDZSXhZBbTKsMrLDIKMJ6WFrUVqES7ELkCTwqrpect
H00HVrVYMRHYlINP6SiWpwMgtUMINev1T5iKbBHIeqzbxro5MhRNPKRBG9vJ1yymHncFveB2soF3
yLalJz24gyCMT0Dt/Kr8KBe5UZkUruorH69tJlXkgKm1cSzIBfwpozJNe5o0E7lb40L3Ilz7A68N
AZ2E1BRWTevsRS80rRK7aHlwuxbpLeb+F4FNUEgdLUZHfkghKI6kSYNiY4JGJoUjo4wSjJnnsxfH
r6p5T4fi8G+w4mmPam3SzRU01h5BDRI+KxURjAmCSqeGVizwECgfr3Wie+GVjaCuWDuy1hlqCyUU
QUl8K03QDC0Vgr1mXT6DlaqCCcgRGq/XjhLDabdi8yc37YPFgC42oKjnZO8HQbpWnW4Q5c+v4LRt
8P/s6m7nhyUKGCUMqp76BqWp9jJT80nkC1j5YuGTj9m9/1YtIFQ0/MBfGZzPrv/E5uqFong72wzH
Rd0iZYih+vRNER1He13ZRdadFmXP5EVQtZ9VaWA4MggVUHeSmd6HeUxfOLcgHwGaRfK0G6LlDAMs
e05RWDpiBCG4lXEzvawejrdCMKVLe5Fx0ZfSDkHnAJZPwJhUhSsMFAGX2gVT7eb15Cua4uT1+2Hx
YfYhbBS1x2SI1j1K3ukhePEhdyzMWwmTqtXMPkNW67GdtgCgONh519M7XVzE87So+m7cR3Rcqlrs
+kCIhQjRR3aZgg/N500Z/avVu7z4oaDG2iUMhsDjzsB0wFsmjdW6luEfX2sq8wKDsRNCNCgTJmlF
nrvx2+2S23rDirfSujQdrSdoOElDvO1tjDcxgwBVrh3ShyyWOCs0yoXPCwRmtax0vqQEnHGTYe9k
OnajXf6CMFCGCKcZJCfZGEFS8gehLzFL4EdYwolBlmVREwuHzCCsbG8TH+GKquayDBA39FhiN6IZ
rk7wGREGYQv1VQ+TZmajpY5d3WozkkoZECwa1ROEM/8reQzPjODSupoTv4UFtu+s/COT4A5wONHx
r+xg8YyEzkc71uQgiHgybf4Vh3TV8Ig6GDkQ8x3vsHnO74UDngCWSTBZFCFHWk3BJI+YfmLNFv9s
kx3H1c6v5XzHBbx5BzBGON9tbZB3qC1+M77hj2RIE0lLbWZ3TFmqJLhsNwmlwYYZP4Cxx9xjIWuY
hhVQMtyRo0YYFlH14IuYkhSqO5IG3N7LIB8qmt4oxE4+Z1fLzTsvH4Db6iqrrrEsvowWNu2ubGEq
Q8oT6PiU1zi1qpdAnRLcoOIk2Yi54rgPiZMsh6nAbjXpC6jKjvU0Xuvy3zNJjTvseMyO1jCECKHt
1aPuoEhM7/giuSu7MdNRBpFXeTZGukGCEKq9PwRF8ja7cxwWYg2ym/mNimmVq+iu5xCoKsZC+Sho
eAmVTC6bq+3cLkHnhSUFy8QHCyYR1CakAnZ1yHh2SzQREHAArf48knJiVC2EImyFhQ2dOKgsMoHJ
w3JUM7T692k8gXpwEYzZfAtY1SoB2uuYaCwQyjwvFnan3DiS5WvXnATSbA/5UE2FPge3ujxlUCb5
51Nm7eW7B+4QGvhypVOBpWdMZIuaJMTxTj/hqYVyyIBE+VifxAzHxljx07kXlgBZCMRp64y+DcRO
1fr5Q3Jve2VjbVjRl39ZIloYdYsl2J27wR97KJ/FPnyyMM+VsiHQuG6qg61khFA8EQ0dLImSHM5Y
kd2RyN5Nr+3OyPnxQYvjGQL56vPqb8tFi4iimQiyM28hz8qLyS5AYhQSIMB8FR7PJ/p5PUFaCEmY
zAsPD6pSSIIGMsJRfqkeLBIzok+JCeyAhsqUIHx6QTYJqPCWMTvNR84x/cCe/2PoMJMdUc6uit4r
W2i29vQdNxz7o7rgc5GnJ0FO+EJRv++P3G3VtZjKSC3hAw6RSyQRP8dp3vS/TjPhPDqJ2EYbNvaw
ZYBsGOmsdXBMucDM/ySK9vNg+mYhwOyr/ZSxjnBG6lM8QZwPsuO27Ulep9Z2XjWxLGRLhaJ2dAAf
pzxBh0WmCoC9t2lf8AIqt/Z9so1JAdirwkI9bnbDHhOiKlI8q42TWrdH2iiVkvAmuUzHPOxIpvKk
1rP+yyq7xz1OLEg4wVn0jldiuvIJJKkEVE7ZkSvQjQhZpmF9WiHu4ckpDqZZvHxGExtGVRC3p0FM
lxL7erKa/WMpyYc6OExWvNDqz/h4VGcHr3jjeWc00BJFPNtxi1Abq3bHfWVXKSw1yQq1UMi50IkI
MYE11JZFz5Flv9MgosXKARsBQQIyY9iFxbJqWC5NryFVHO1kjIh8B53qSKaVA+HResW5DO1KaLmh
HYnj+fO2jGWkgJeZ8nxZeSx9u1cao7qyuvU6FA7zJ1GmWnznO7iQIRfjGYQMHnRpkvfQAD7Wk4PU
A/yZntCBu1aJ/kKAusLx7bhvegVxZAYVjmTwkolQAtdZeyNfnnNLwSxeQxTN/A+fph/KxS0ZRkoo
L9LwrDtc/gWsgTssMFjAYZ9XuurQPdSohMiCyeddBczgcPzTPIG16FfpjeA6REW3MZAg/GJXhUUb
VWTiZLsKn5xYGFB0JzBt8X5ge138NiLttxE0oswEv76QuEsRk3DgxAtxpIzI6TuTEG7qMGWCSxbt
ryQtnNpAo/0yMtk+CA6CgMfCENm7XrnkTe5JTymFG2LwQgoNi/v91I7AI53s6oK1PfCLhMVJtXl3
ZwL9orIpU6xviiG7LBdS7KL44FEnEw4CuLw3Yez7YbEQmcxE04rg0p4g/HHyWW7dLgtlE05VIZgj
Hovl+x5BqLjCHPEIm+oI+7y+3tjeJKy0IBYqG/QXzWznXAnF05IFkntdnmzIog5Ig4ohYbOLzLzD
I2fhIfAG/RgsZFhZxU61A44PdC0Ew8XVqbX7eUAWLieJyIHrJCehcBGxTMAAoK7WLBLTnYUEmDSi
l7Ja88PooCZhTO9SsarkeMhCCfGMRGMVYVc+qeyQXkxDefQynmlaqIWVUvKBCZPo3mlHOvZtX6RI
gGXNnwgId6lra5gyQWwRPXDyxxksnKvoyoK+QL6gMydZ6gAXtYXlkkgsmwAoABN7uEwoNojqQPnv
TtXj59sIFY80LR53c7SfhAMfVYq3hKyY3jj2/5R1RrsXs88RiByCTRnGFHIszj2QjgAVboB+tUYs
AP4qHxZCBSx8mHzCd8GVeDBn5NQlpJj68Kz6k3FpN/CYtsEhIoNAketuiTkXBIHsfati+vUnLmo9
16FsHUF74kGoew9rdOv9gXBcmpagU24nPJRTlTcQGQ5aixbiA1gQ1AKlVXM0dmTMqR2TYNmtSZ3+
Xep3Dax/mQbX7fbEh8/3MmqXKSnR5OadfIpQIFdUh8VAZDjB++bH8Wwyrt5AwNYViMwxRcegiASN
CCfjRuiOztLwD5iLvHoSePGvNLD4m2pqA0yiq/Kw4LR7SoDBoViOAAMXfqpC7FhQ+rOLvaUbY6v8
T9UttWp3chHPhBHAMa55uXi+YBOlhEnhxPdKUA1oDYPb/og5b1+ME56StkoFKaYj+qlTVtNi8jIS
jwgbOOgw+ShmwPZztgiOnr5ZF1I2anZuG38oV7wKawjskVf+wIwZhDohoY8ECx1hgHRB6/wCZqDJ
lCE4e+PiUyBxVIWYAIrqN9zX3UwEJsKPUZyBcMVIoJFdKMm4EJNT7KC36vccCCCaJu6tpeiEumak
GFY0PVIrrOAwlAAZrDcAOAHkUzvij12dtHxoVnwwZcGTL1A4AYpPngQd822ci8NyoDw/XE0frgWt
RIgMGm97AGNEVQFiEJ/wGK9y2kBDFAMUgo3mZaXiSQkVBLDLFDcUjXrEV0DAGX4yo1yRH75Qvrjz
OuZVweRYQFhizZhqoAq+NEmlk40duVAQG5oQoly4f4yDtz6VALvqwrtbyBi9zMmD8vpkknR/lX40
eLWeAGOowz1d54GksIa66FKmW7HxJC13mQGFEkF5UK2FMTtVodrQmNwarztO0mmfhFMrztQCpTo7
7haBxFjASeeic+dzKOIIijoG0CObJHXF2uehyBA5o4h8rhdR/K4Wybuy35lXvY+qwUvTOMXa8kII
qWkv0iRhouAhE0tXCIHqRAI55KMQZJ/SyMSCqoL9bDKx4/cLC1ksIIVVGZUwdmmizZfkH69E/Cmu
6rFLHxxUuqJavSg/ygmmpZ694FK+mB9ywvGfLoP0O0o/pux1rPJihsS8WT0k4lcmO7kvl0wlToJ8
yoKfKnBDQ5UnL6z7XjEqx/Yjd/ueZWG1pR5Pbmwp3ddhWFXBi10R7LfqVpNsBZm1I9ZJ2AhvWMKl
Szpw54dDoE6yrsKQnyjLmLOheDipQ/O3K3/E+V4qfGfZ6+yP7hwYbsAxwSQ7wNjFlhChhh+NerYI
DVKpx4iWIUcuA9eJBSFMAMVdRAeJGtiBBCITbyzAnmkcG1MHZxqHBTpJpjiOhIhgNamLJzYFYTEe
VgSwRgvBgblNXqt0NrogAgyGyfdjtHp3hkNeJPmkG1R2gzNKTesT3+oUhiWBc8HdpnILqbKGz+vV
eKK84BUz5cpqmAb3iY9OeQRI0k4mzstPKYR0vGqwg1SmVQmpx3RizC53QAbRQASKIVYQvMMof6FY
q/3LPWdTvTEbSIAI1IxFe3ruXVVioV430B2Wjkuw8pHEZR5AhlrQXauoClOr5qxdkYlIG0RUBmRe
+ts1VaAOwfT3T1T1GCvUjleLkgQnTS4ACoRTZC5x2Ql24yNjHzf4vywf2TBnpxB0gktJgQ8LgSRy
mdT5fldyLQwekYzgoRScZ42JvYZtfE2HaK8/KbfWmYG1m6tnJom6I7FIMdhJMpKOnJeZsIs7KRnJ
088CF02f4HNMwocZSMn7ocf8la8iyJs8qNG8US3F82u7q2teRRFmAUd8wGGPpjeXyuVlIgAXEGRO
STvEuTDehIpgmAP7yaqYMmHNTkkYcq1EJ17wDP6xD3UtIkw+Kx0guuiI2+LVeGoJxeJgkVNl9slh
97MBbfMtLMBqihMfahcFRpGwWKSLaxDFcZ7VwHEAGANAC5QEohCFeTUo6wBQV6qDaMFTn5pllb+D
aIEnLZ+CJSN8gFxa5HQpdhHo43Jf5iAcdC4l+ff86TpQWyoCM1/6r8e1T1w6qcThtGt/ztsdDktL
K0vn1veUu/YCwDuUrsH9xl4rgamRXhZ3KKOGLdzN6Ehwd15kKhYmemMhHQqBhVT82k6glDY1HOZ1
JYzFD5DMrxpdnph8IFNqxfCKDx9D6CRmABI3XcMQBDx0jXnxKIU0BJQEPuzoAlhQA+TD2q/OhriK
gN1H38B5L3R4kQ1eHnIeVnMVgUOtPtBWMpeCgdysqper2jRny5YuL/VJFcu038PDTLeRLm7mxXFo
5c6W76gPX/XXGvV/bpv5uHearat78uhZkpyX8kXeIFqbetf0OvF//7rc08ceeVyOR81G4yLJ0yIZ
8+bj8D/+1/qvP+/nq7L53//R/89FPt31k8Guf1dveVcsH9iDVXXGLTVpxRspLc+w2IMeZ7B0wIOM
1YY3fAy06vNOSDPeEqmYfhseel/+TRR/s3h5uEv6PHbxaALTLggZ89hb/r5My9vmyAPzD3vedIHe
eE1myD3xvUV7Z8+TPMuAy/FwoaJkPszd9ReS+cbn9JfcDMCfNAxpmVRnnJC3pxaNLJhTsQUqr3xd
nIIqCcnQFqZHRovt3TcP25jEvgNMbbsJW+ri9p1uFzKLIRe7O7Q0QvOxJKJVEa2t4IOFSS9MaAwL
PGDrGW5CXcYS4oFOAkOQnfwQx9HL4vd7unj6hLXRRX9QDAcDnrAejNLs+RPW2XE7nWXVIrmrH3iK
pu7zcFCatdMXq+kx8ceLLyCmq7/KevbdgaqxUcSOd5Xy4e7rcEe8xYaHdKwRL6LQZ/L80bVFM5Lw
tuCp6oZX1e0ZLtsvVk2p7IobqXfsh91wAGfLE0gJL3quive9afryZ4xSvKWBQQjw0aUpCohmHGsF
OoA0YHzJCZnhjGx3jsxGFx1h0NhM4LGBxUki7G5jA0rX4OJtberBmwbXRhMstLNaHjNcRoCcNJHS
dWsSgpjeK6g/QYenzf1G5ItJWYm/3zf8zwKhP8yG48F42E94tzrNngqE3sOq3s0Gh+NdMp4XH6py
0NwnxaGatIcDF1Ut6/Unq/gzWN4r+xMgWKri0cC8KX7UOaUpeyXvGRUPf+WbIU+K8ShYWva+LR5b
lkPy4ZtFy4tCp4b3zp5hQwMta16MKlOExIFpqcWUEzPrj82Gw/Msv7RF7xvt1O54E9aIqz6YaOQ5
x4YRHknZkc5qQJLj4ZvygRvXmpK+dXxjidruqeGu/L7nnewtt10Oi9G7XyTvb/HAWcgOOMuUVrtM
xNV0mU/ljYF1inqkLpdHkQCxSKhfjvqN4Bjv8w4G5KY+B/oSDZbV25K7XXCrw5IUkkQ6m7rykYGT
j4kDcXYkKicE6TeFOBBW0Nt1VuEZgS4xO/UPWuHBtOQinq6vxBOyxpQF+LC1me2I6pyQcfEzH+46
lbQT2asjRODxYff1ZjpDXEg9PKQu2PYyrY/7/ifZn8lBVqanV48nntI0XMJhjRvkpqu8YeMZXlJA
DEXQQdyKxDS5eqFYRH3Gx6+/56pfiNNhltrrrckgzYrRM67azw8P4yLvH+94RJVj0nvOSre95fGm
t8+HzgJnCJ9dPCJ001H5ryoZ3bf59EuZHP9pZqePSTpsr3oVhN/bpG+MeJ9GLKvRG7v8otnCMqfR
2+SB5Uhw5AUX1HHRkh0pt3s+DBfs8cVrbbG7Xz1sXv4aYxSn0QIp+/yJhKvIH8K/7Gqx80HewGLy
dfM6r1aNaVdGeU6NojwRou4RkRlO7XZ9cCQ+JC/2sHf+cnOgSWNtmbXNr58gRG1ZhUAgPz/BD9nk
Jbes+WEyzDPhqLfFlCWOBv2V4Ive1xVn6ETf70nkl4J3NM6zvEA4JeP+U8G7qkZVr1rtj3dpvqpe
Dbmf9+VqOS1ftOmSh9lGB3W7Z7BmWvxoEt6ea3mt7mo4my4m/f34a9nrUcQTArcueNhwa6+0nY50
ykYsF7FhFycWx7Bc3Nrdu+22vVv1Hu8P1aOfXz0tlh8O2/G1dcN5k7+vBum9bYXdFiglvdntv8EL
YUAsSFATlL5wDzEY1ZznfUUgmN06GASkBV8sohh/Bchv+rCsIZVEKi7JsOLBZ9NudsuFSUp9F+Jq
n79iL7R30ZgSXqGvlrYm00hl9351NRuFA7vb083hDcQkMjLqudjW222VxQ/SMpJyIYTJGBUTQYY4
wyJBhlCTVDp9z2zDj8sbqMwsT0eQ3q+bX/tpwV0AVF/3AAJWuzCm6/h95Ph72jPx8+SJ6ZROv+gP
hvk4T8d0/09pj4ehD6d+0TtqFNCcmv2k2Zx2L6rFcfimXfLe4Wm+WbvKdYZtcp5LTPaoewafnOqP
6ZxXANvyccqjl7xe6hG3pT0yOZh+cWEVE7LIba+9a0YMznunP3ka+dZQ5Mf0bb6zx20RWA8558lG
71LudKinDBIq2nya/ThlaIFogiveyv0Zs3XGNl7qZoREh0aKNvdkoV2HjQU6heDwjKZPjuOK4o5A
aFemoGzhBhtkanA+erRrbYwiu2u5okDD0+SV99BYzp13Z5dkw98EmM5XQXp++s3FGeQHdQrKzCeH
4fx8I5QoAmUjNdQXndCgiBQU2Ks5hxX8TJAEoKSfzLCvXj0lppEqREofKZmIRXbMboZAcy0+LWfE
PGVPmM0tNMxE8vffps80GQ2G2WBcjAdZUjylz1XGY93p/rTjdTyI8SrZzhZv83az/HgoNuu7/WI5
46GN6ug96Rk47berN/XBngfe8iCw94U8FnqVHB82k8NxVF6t0sfti3QxO07aclRMZrx2+mr/sB+/
KB9Wi6tfoGz743c5uu2LZrb+6KjLxeK2SquXhj1vx/dVy0LRw/SqGgC0O362a/LqTXu3PqWT3vrw
vT1yO8hoyDzr6FWbclnJNH1XpNnLfbOdVI+rj2Wzum7y4dutKbwJEryYzT+cVsMvJoTLh/1du57d
DmsbIo/fDefF62GRv3bZHivJmsDo3FVWLIEDDiyEbrhv1kSx82168HV6ICB2PC+/ujy4AuzsAqPo
g95liaBajLNn2oybfLZCHMEtX/hA+OGCJl/ACS+kEWD5c6wRJU7sPiPj/xhgAo5uo/lSJcaFfKZL
+KYr6yUS7mKCfXUTITwX2M67BmPHjvlgnF01yXg33NXXaKpPsBP5rlbY2Rk4CGZUzHL9qmRq40IJ
MQ50JVg8iQmLpefbZy7OShHgl9oYAztXwoPiRJxmH3O0a8jBawTlg110gJ8+wn/BnGytbkrerPWZ
JAABWeb52+14cd088DYXEwkcFtOYU+nIFM/bCJoYEXXYCU6fBfOa1uNKs7jd2Nk94eNLi5xQExY+
Z/f/4RA0HfSzQVGkzE4NR/lTbt8Wh3za8l73Xb4bZPf5Zrm7SeaDPc/7Ljhc2toztOgyZ7B2w4Cx
YZrhJuHl6Uk9Z+hZ9XjcvF0s85f/LpZvdWt5nadPD7QzlZmRZp9liHbOJWTj+3o/ftcUj195XPdr
Xqdvy93wTbU5/GnzEeWB32x/Vzejd8k8fZs1h8/bXfF+OF1dmxq9Wkk5P+fRU+vWh6k0qF1sKV64
GC9C0JEzoHeckeoheVhC5E9XIw7BdOXaQuylF9zACYVMQrDgL/MJi4HGgQ6mkgN42XGJD5xx4Qem
QwJXdNfkiDEwYQmz28wYertfgOOdGVwVujTozhx+3gdSDxcRQqxNOIgGrUYWkAWfqKljYQ78YnhJ
IB9YMaF8aBy7uAeVTArYgle0RNlxECgq14kI7O5viwl8NijsejzRNz4XhE5rwQvyENEjXxkH4I/5
++7uF6PFdDwYZCnEP+znP03K7tantl33xu+r7FjWV/3jqb7ub5bV371R3fjs2yKC2Gvb7ak/+9Q8
tBwxTubfkur0YV2X/yTz9n6WJYd/bRNUsFMP2WF88zRqeVgvrobt4uPhVN82U97JbnvQveGqZjDD
Yv7K8NVDOp22fGM4+2nv9CLZ5ohfHq2327TaPa+hj3JOy81vF73Rzb4W+Z+T0kQK9UZPY53N2hbb
ke3xwwmZY+aHbgOt02mvGdyskw8pwT1X6sQSAELP8YNGu+5L/UPokJKTa2qCJi1FwAmls0nsDcDm
Nf4kE+LnLRJjl3DD2uxNiQLRDS3iTGAcUvioAhLXQEIULntvflMYiUK0olWZw+Xr/hes9WnhQ1Qn
WkhX1CtLcly8hOBDTI6sKarI3HoNqF0solgQvM87xuEKkEQRCIiw4wO5Y5dpx+8iTxiL+ISL8UG3
ix46N/Lv1pNxQuQ04n9J6v3k2dCjyHJGu3l/nI3Hw3G/eDb02M42WV2OHmf39RxFLS8edlflelm9
ShpeJ88P29lVOZ/dlg8Pf/WOzfbdYl5/dOkf45U9jtTW3EVc8Zx6O3o7Ww4n2eIRtQEEdVmwZ4dJ
5XnvS15Qr0O0qyVrDuBMdlxw9sgrbFV93VvYoc7vx3r9cttnVvLnZLR+DM9DvtAxxIRFo1vRHqvc
fg+pvRcIOYlOja78k+jGbhN+o9eLfDmBzhCoYcjQPcpxkx/9zHOckOt0EZPA3Zyc9BcJXtNItC3G
ISWiDdguQrNLHgOwb5rBLh8Ty64KQa2GQaMKG4Jwb2T2f7CIFqMFapKPTAhKZwShRWhKhOiaCQNe
XHZWFHGpKT0AICYzXasIZ1mMxFzR0Ay3z7IAAxXWt/P1jW1T8+VeooZ4lzqJHTY8E6yf4AEKnHgK
M6ZUFfxlkfl7UW0jj8uRs5PvqMiSbJD1+1n/GfmuBqdyt9xtpndJWawn1eH4uV3V+ctmuvpYneY7
hgHp/XZ1+nM1PExfuJoeY9gQuK6Z4yNSvi/eJ+sNw24ituPyNqlHNxa3t2OuujDdrfelN+La9qc4
zutgEqwiyPNEi9+1De3xcVs4d4ZDgVAczvO9qRCLiUMnH80TB+rxWRUjI10c2l0kHSZaoCy/VwFS
4rNO3y+28C4+XEYFIUA3fI318nJhRnlmVNR12xJR0TQRxflsenITVE/Xw1aT1XRjhPJzi9PoLYO7
8aJvg9D/v2bP+lmS5qNRMmBO96mKun8c9It+OyzukuX4PkmY/8jXrGiUWe9bOZ1/ak7Zj2bOpFtW
7HveZE9jtBlvIm5Hb2ztK6mym7LPcsZj+sZWMbr4dTF8c6r3X/cP7d12Ial3xhL2WGt3GsIoSiK1
PQ1sy5/25yokFtoY01KjR4tqHo3JhOul1JCMMH2uG+uYpDDdTq86hEPv3uXEJg0W3SzXtSoNH9sT
i4sHONxuB0EFa/+Yticb6NCQ0RTXG2Nb6563d0SWpktSq/7XPdHgZ1bO+nlSJKOkb/2RaWUXS+G9
pJg/zsre9K4dlN/TZfmvZFCMJ3XSP11Vec5ofsgyWL3u5Vf7lkXo6e5r75GJ+H3N6wPGlT8jyLPx
jT0mXh5AxqRV8lh/bOrifZVzOeeaya60pcvCzm3bzS69zw/5e5vcyuboQOBfMQQZrorXq5JFkfJR
a2Uxmw0sYlzPbnsIII72jRhspouGR9GxEL+XXqOGqDdh6baBIhKAwlRg2E7azWyJbMIylTor9TdW
CJGR0dC5d6L78ndnwosottxEL8fd1iY3uplaBELXM9HFGIF1xCanFthtmh8ikkblBKf+qPeeW4b8
NglCJUHM4i/8hMOGKEUQlVEdOxQhJm0gwkt9ieiM7gmdiHlVrcmWPbvkzrQk2/p2EUf0GLQk36Fk
nVKnH03vy0d7p1bf/7vM+ZWqlI0G/WQ8Tgd50h+aKnVBoPvtQ1Uk1Y6+xoTOGF29Gtik66y4aoej
d22y/KueM2+1X5Xft0z8S/A8iWXLqenmcGcR24feF66AfWNx6+PiVVrXb9od063J6tpQsEB8vVjW
b422z2mHPXcUE6LBhGhkxyKqi8QULdBWN+jECvkAi4k9vLZoXZKr2UZQfpu8EZR1PaEPEoVIKMku
grGex2dHtRQEpUAOIhKZ0AWE8irhlTq/yDL2PZoWCS3vt5gQM8yD6vC678nyWXu1vyhH6ojaf5i9
XKA6mtqBqZbHLsvv9YxfN/64oM+hZVE2nq0gLoYPg9WxqGn8Zr6+SsrF+io/MZmXjNijU7fHf5Ih
U+5VuVi9QMFqJr3R/s5a7hzRt+wWh8/JZvTWBz9Il5al8GpQvG926CJMp28GvZt8vXprw7uyzV/X
KZMep9XHfTt+t8g5tLyslleH1fp217o0eoY9iB4RRPVoGzusWhBF0AJ2PhpdZOJEgSG/bgrDXPGp
UNobMvHtOU4U+ciHc5JCdiG8ay4mXpxaZIEwoiUKmUvKkYTBrOtJzR6F3WT38goC0eVCKMDQDCaU
gkX0IlMkg+k92fl+SaSMRemu5MLJZ2LEhYmWhWxTE2QkhViUhFNiyEnK+rrh3J+Y/5miLicc1ukL
Kv/31DW0bV5P1Ng8GScsOo6ylCWgkVPfhWgZjkf7wabM0rvteP9ltGpvbSo7KXuTJKW72hvFrdYf
vR87Fe/rWZ0ytOp9SfLFy6qXva922Y92efonf+Ry44K5scHs1jo3Zghu2wUP+7ByY5Pa6twOn7Nl
wVanKUOE4nXGFdirZb3gPl08i9z3e+2Hg3K9exynd9a9QRQacmHxvo1/PtFRb3Y/agxEHV6kKHyc
xIDiiyoxUHzqDQknCAKlGz2/Zx2ot1x/lE4N+LPYtgCkLIAhijPz8cOpQbUWgXbrlVBgpNJg9x7Q
iVBdIz3cSJsvXPJByCLbQLy2edH8uoMO2M+jN5uD9h5SnaWLPTO4Zj7OC9BBljMuLWLN8io5vLXO
8bu12POEuq54u56+Xv4ryUc3kWUA9bV3UpPEjVN6YheS7HCbtZvxFj/AEoEx6F/pTWEGTKjfetaL
bhWfxR7i6Obf4IfYcUc7Fvu8H5YdBrKz6EZVYXDwD7dzxDAD7Sa2Q2odCmKGqY45x9mjBDfxeeaM
erA+/lHv+1Nug1xursv1pvmTVUrOT5Xl8NtT2LZMH6/T/ow2TxgWJvCMR6ofWGpqeAjkqsm5QScd
Hk9X6Zi1emeMIh39YQzwe9622fKfWTtNimE6TsZ5/nyosh+1y/mqmt6lte3wPPaHN8lszyJVmo0n
bb+sed9k9MAE4XwwvPW+/lcx5oiAcsW+TzQ5VE7Weat5xoB3sdpPygM7FFg/y1Fix+UL2yEwnD+s
OJq+/LQYsU5bAv4Msx0RXdZ/1VPW0yxLtjLUW1af6oSdgfPDXVkUpjQqKTYqvKzmbGRo8mZ2FYfH
Gdu81ug96Cy2FamqVh99cn6HHvRYkkMAPDOn6lNvur/LULWbVfvK8nRC/T7BkL/Ilp9lhPUlOExY
+LRldGLBUyYW9GX2tLzij+FVnnBg8XH9at7Y2MvkT4+xIbDgg/rstIHJebSWo00uS2m/VN1jb2lT
l8RDqMgEl0RO1M+7LpOQcBy+2w2BSAoixgUJTkq6y6+yxBaz1DtKGAXB410mvB0lAQwPZAw1u1bB
bByIVeF2g+OJibRLNZ3ZoyiC0KhiLyo7/M+HXYIAE85u/Eav4STZ2n1cxMBEVrQp89n8cf0irYs4
4YuosQs1KGTHIrs/9uaXxbpAJJT0yDAmH07uIrb7m+XAwgDAL6AFoT781Ndb8t07r6EfDxfCnS+U
oxunZXXJShQwsmDSyM9MWnh0eDNLOYdCoHr2cGDd+zbCaWiZUhcwwUFFmR4qrRS3pdttD/ZU/Oir
4SSQ6NH8vTh5vk2pyJOsGI/6/SRj33g2fDZKXpWzXZ2MqgFDCF4qaQ6n2e6qrVlny6rN7C5LEGvG
U2c4RCZ6gU3rjqtPTYq2yp6P9aR87H1pZza2bvMf6RZ2Zcc5SsC/wWLKazqc39a9+W3SYz8nyOol
w/AhW5NS66HYL8pKeD0AjiGzUG/St/VidZ2v8vf5enTjS+dIHkp139szbN+zc3S1YYANpt40f51l
LGIghZ6WwNN2eUC1wo2XH4NrnLCg+BN5gAWGk48s6KsWOrRZF/EipobOjI6tS2XOc8mqi9vEaJem
T76oC3YrbEewMadfH4wZ3pxgKEQAV7wYizOk8q1RShF/PMW8WGyyiXhys6V/sLCnSTQrrJTOqoXx
TXc/MtzjTCXeEQdixyITzsGOhgHnQLC254Q/fMMNZZGURdCYfE7W+ncPtv5fDK8vAkK3LhIHhk6b
UJzJ9/31YjGz7VViE1li1BVvHwEmVo3Rm7fH9UvnQrz4aF1MJvpPPI25z+lV/HjJ7/nHutuL7jhn
jng4ylC1x+NRwjK3zUJdaNqr0z5relMORyYP2x69/6YacZtZkR732r0Sw6tm3NwP6QNfsF3k8bo9
LK3ZhuWXNC8Of+Tjdvu1N12EPS/nWO3+azV8ZNUkYXt9On7HdCLK/OjtlqXs3hhhzQnTZrdnY9zD
DO0PPWDI2jczzOVp+ake0S3n9XX9ML+1Trce9r7la3vQyHZis410w6KWbXVir34ygvPYVpq3s9ft
cvGp2o6Yx+S5mxOvYO3RaVjaf1v1Fy8XMy4ZqNiKvWUGmjvgmh2deDXHSFuitaObxWz+etEU7xmc
/HDWi8XxMWvcwULHy3lMSUd10PbWWuwiYUSXoGJIP3UYw4wBfe2GQMlWnQ8XMjpOv00JKDgYP/Gx
97D45X/Omhe9r9hgJkJdCIu4ILdIZZG8ogUapa8HALrCwgdJYWoxCTu5oSDxZLyXAA9CLq6x85IQ
RMr6sJNB5VSZxfTM8u/5xTBQDUfiQ53G+K4a+Jo+WITIJwIN3CNzjPyLomNKiVGpwWa4GYODpxvW
YL386s/130E2uYTSEkEULVg4mN2tmiLHrHN2oYWnSTOfC5Rp1xVzTM50Cw3w47FvO7cF4rDnTvJN
MHH5wqca8SNBmWSKA+GYTRhGuSRlDANEGMn44hdpM17SJICEHMKLXJpKEJQGvGl1v7JZ0wRSWnyD
ggShT02CiXizYrLninTiuMG/sAJ44YEfCSgQ3LLg062oYQ372f1xeQlXPLvraS8UBKNG2+fefGOO
3W94A85RxURIAY+IJPpjCZMaIzaz2oSZNQ85Zk3C90X5QrJ5XGQXTHIqGWHFx2dVSQkP7beQLoOP
uAMzfnAHdkzyzWrg/n2//2o5gU/kFZUZnLL/XiQ/227hInmcD5M+7xsP+8XzJegeUxubadas3tX5
qb6r53XzsdrNdzdZne0/mDw6Q5Tz+q90sM1fltV6f1UlDATbRYJ+M+cy6j4nZLLHZHz1i4j1tr62
Q3DM7t2Xp9Gbap38mbSHzyZ5kwPSlFF2vuJ0TFrs72xOylGWR/Qi2yvQHvd3J1YP7EzcNms/+9IY
SszUVCYuh3yay/NVLbC0BCUm8oIDuD7lgTcun5MV00cTbhLb+3uuXBUBHB6EO3Q3jSuJgNhkyGOv
EdsABI7g/V/YTRMf4kupObA2/iYYuk+MGVgyrC+5dABOM8CAuphyA2S4CXOXwaAyMQdl+8JBbrv0
3hgncyjLmdwwEgEvCROpUHGVG/r0ZzPE54CeuRF4QpdfFshDgyp1IbMYGx8+3wLuBsTtrywFb+Me
AJ1rHa4z4A2xtUyGEs03ljaJ/gsOjr2LsbGxc9D6dUjYPI1fjE34xCHycwBO48I451PGiKXvYj2C
4+AhYDa3x5IbUyejSTec2tY/SfpWEADElerGfs+Gz0YWgQ2LPC+ycZJnz9dUT+3o8WE1fkAzWjFR
+ZLjCynTjtPhZve2t98uy0lvuNofro3Uz7D5YTr6o2r2p4/VHKUmKQfDm2q1Hf9dFbPN7Wk5bO7r
rGA+c7bd3+WD7fZdsyjZIdKM1v3Pi8H8+M9iPdp/qJvD+sNh0y5vjoPdwrZnlK98Q8oqWx9vniZZ
V8cN9DfvT9JN9g7GTq/ynmlcs83fZfPwVRl5nP4ol4v5pOUAWvNoc/QblxhsLuFN2fUkfWDP1LSY
vdnOmFpZrJmMWbD0w6TFgm2qKVP01WD5smTH71U+yuY3nveUA3ivakYrk3prM0lFwTnL6riD0Fu2
Ox6RBrYK1Iw5ejk8NpPydMwn7LrZTbZ7JMgiP7Cnf0R6p+F4PEkzhmCrBU9lHQ53p4Qijx/7t14B
p23xY58np6t/Vwlh/dn1LWRL8l06DKLAzwYhL/hccYFUCJMUkhLzBMLmLGxQpfidgELq8AmLxA8m
n+SOLEImf0ts9bK2uwexukgCFOkUTncihsKAy27OjtLEBYqkiasO9p4JTofozjh12lF3MMDxK2eY
JNhJUuUNs7uwkIEYwYbPn/K2kKA4VW/alpFHLKJbdQUPfioEJswNu4nXwt0cOKyy6Ff9xXLs1GyX
RVyKroq3t+GVRZlg7GrG8uWjUhPZ7h9ByCYe9sy4JrDQ96i6i8yrvvAzGc4U4t8mgLuxpMnwbt4a
i0aRMlH0QGnjUnYlMIjo/vwoGEiVBHhB5mJenQUhsvxfzs63SW2c6defiCqDDZi3838m2WQ3m+RJ
8obKJvcaMNiAGQx8+nN1/2TBzO6Tc59T5ZLbsizJUqu71Wq1QtfwbN1E3EUiS+G1UFJLAOmOlXJe
EFRX3WzaUo4xWnEWYblJySSxzU8hMunOPcZDxiHrknSAJek4bQd8KcYZO+g86QbW0D1eshA+1oXm
yQVH50FK4ekFkr0zE7/zAYQc0ObSpj5nryw3mInRbV+u5tF06UbWFecUvQu4O+gGVy4kdrRfXMTj
SQGTopRQVvUDOAifKorXJAKmKABJ8TQbbWi9b80spkuHA1u7utgQ1nrVzUIiekjdq0eF9o11LxcR
PAlW9nGeAKvHhs0mE2C/G7EhxlsazvngG6KSTl1IP3J5P4m784bGtI7qlBn+0iKUQH2jZAqJ8T2E
3Omarksv8owfXn5F09mHPn0AoOWoFwCJqTiwfq0RfnYP+mVvSP20v+cbe4pJ43vFeJOd3zr+W/IA
dJ/63eJIb8MsNrbPmC5SAeryFF2VQpQXqWEeR1X37bkOqjGhlUcOsTLxhUfyoeaACrs47qQj1PvR
78fMB2zX3TYz5G09YAWAMelnNmkmR7vigXr0PpxvQIVMvCPo7qS3uoBdHaJRhjeI3xn89zB1bx8i
SEYYUNWbyapoSKpftR8jATGGkWEEUAcqynlYRNhpPKqi9Mz8lnDA6+GomfiS8/+CjZfpKchazymb
UMhqItJFmYbRQndy9OwcVXmgLC8OlOSJsPxZZ9c0Q7daDaCBz8gm5XlLGA+awfECwmIEJs7dokAp
okBI6m500Nw8EZI1QG94N8vDzNMFZ+IgMoRkfBaFkYutFJ8nAqPa82KdqBHrLgsl0CqNEzJAE2+d
vKl2gP7kJK575/W2aBOpRfxcilZiZF1eXErUxOiRn/bkTl0935AFBXf5eTTBRV1ieS9XN6NjH/g4
+cPT+cwMa3gwjZfxbTaTopTybVXAxIjtu6aqUwh1EziXmkjCqrZptYDCX1N/cvaK+byaZ79TjuR4
9xHE+470a3rtOlESBNMyyRyS4JAvqMjhS7VlwER5g1iXBKN0QhUk1kW7RJLYt8lD81mCBSKjCxiS
QxRKdd1g2ObzG+s2WpyLinsXhL9x9ma/RQN70/JDpgx2dRuw/44aN9gP2P4bRKZuhYWaU0VdqrRC
6QiB1UIYWmBuYd0wH98MjuxwVC94C+sfHdRf8g7EpJ5CT4VWxVhdR9AOxeJUyyd0/A1l8gcWOpzU
N5v/oRf4D8KgCaVqFBb7QoYJ+g+kNq8MhO2bYhQ6LqgaVpOI5MINL5Ay1fOhfI/0RlRtvKoKun9x
PHJEWVTus5WaYeO3v/v1pPDfdDOTAdtgWD7uj8fDV8tNi8OBrSdVn0nhrFw8JlscJ5RrZk3j3ib3
qeBFivGWtehNilJ9x9wn36GvbnHgsas+tBu8GW2ZN90cn5s/i7n20MS8HTl2iy0r3Kw8o52JGTRj
9gzMlkRUH5r28L0s2Ho8YCW6ms3f/6950T3x8vkNT7RvFNnpFyEgXSbABy3jgwhdksIJrUuXveso
gsONiIUNGPsBwth5wE5+Hp2dEXCZEO0c7awz4ZkXMAsxMvOOaaec/YBpEClRDdg4hW9qdOYBJ9xf
1Y8S8XgLrYb7wGBIJp5CiL5UvLWj+yL3CiGGAFxSd4iWX1B0H+cMGSfvYcQE8VV0tBs+oK4jMhgq
IgBmCjkdCYnrBj2ghn7ybXpLX/9/IGSaZKyCDtifOHm1fpMWxXiRVkeUhVtmzskUNMx67HhfrNd7
tya4SFEMn9oDssSGnUZ7sIqtH3nK/nb2uCcVu1PK6fOdrU1mz/mDbSkcJ/Xv2z4vxu3zF1M6nPNi
xQB6i8rIfW6DFKCUU13hkhDJKTJyTDeFdKziFajiqnwR2WDLC+4IqYQZPBp+fN2P7id/XQo7EWuC
dNPJ400QeiTaBbEH7ACbTAYHVUAkd4YFgkjwIc4lZmIdZ2D6YA5htrtt/Zg3octZ9hDZAi/o1EDC
usmNn+zkaAMaOBoFVtB+nJ9u8g/Boid42oM6QUR/jQqvvCZAj4YDrP9ZxxsM+ukoe0WbTnUz3WxP
w9XbusVjRzl6Rhm6rvcPhfnKqNeLEmcnzxtHiou0KILrzfJj07AOV6LmKRaTq7rGJHfdfjFtRb1h
0a5leXZkiuDVj3I0xGJ/+tnctpgf26bOoGdsDK9PmKL3juwLqdkFPu19TYfsPsXOJU1mbshzLtTs
C0AYGiGfYorULYGJ9igUHpmrI1tTYwARLawCKDN3oShLcqUHyfiEFArNXkf8nBBc4gWXI54HRJHQ
/g90E65l7W1bGGELBEvz9y4E24Rwtrbtsj4rPpKyhWNhem+EzFHSxGJ2+u8/8gipso9BQ6NPTuFM
COeBVIRO3PxOYlE0kNUO8bNW5gWYGkOIl+CsZPf9xfS/80EE0hKtkMTdjL0eo8XvhOqg57Vd/Ubt
XIwWYATNLyKjDEMM6MolvEWF2+/EBjFqUTje7vEh8Gu0/ifLBa1H6Brht6PhJHnlEjCd5b1DXWar
t3mz3j22w236NllO5o/pc5u4C5BzCt/VXMy+tf3lxzYr/qfZHD61K8yKbU9Ewiq6LQzXz4uP+QnD
0JoVde7ljr8fZE+2lpGO8C3ilC6WanmCYsJAw0rMiA0lhYyRtgkQmgW6JqzzzZy+euGcMt/gS8W1
f84hwTVhn6gejwCQOz0KkwgjIKyyNH7F+G72rfcgD+/DoZ88lI9tE7ANzID4CZ+ESYRQPWK4APQI
EQTQ1YS56v/2HnJIwqD+Ae2ETQpBHAD3+SxRshOJwSWalNBFfhAHqgk/yY830wTNsTFVeAyRv0am
f5o7sIM5GadsqOnbvoVXexZOk92qZDfU8m0ymE3za4wOq+NNlZ3aT65Uj6/zw3JecHBpv37THmjL
phodyyvsDzCs+pfk7Wz4lK85UQ0/VzZxMldGKStnhjy2zHbCMDlZgEiT58c6R2CuSM9unOSI26Nn
kPU4v8OS6cmMHZql+chiu4Q52spP+c9V1rs9JskDrpp+M6P4/FCs8X5YvK/Ne/Bz+sb9IeHe0Cwb
mukUzyL4RjruOUphd13nw/R6kOUfVpPixz7FF8Ah+fuUY+QwQg92sHNE8RWwHX4wlz4v20AUGtyn
dwjF4QE0uwDVRXOF+YvZ/cTGBBddp/3Vmr3wBVfx/HxtptX0qPU7VFIzII0rS2BzNvluNawQh4hv
SaDy8aXQ2v4ikEP1I9RFBsTbCO04hVgBNfL0Z+YgfsCyYPHMDMz5ANIauejPCLkUrV80+HSbPylO
vINsBcSwHH40a4T8+FEDnMHM0mGNrY8N646RAGhAwxFandkanlnqp9MM2S5FGY3oF+PeyQPpVteD
/t1LEsATSidCcyxFEsvNZWxloMSClQ5ZmkhjTX4Ms6WP0hIDnqQxjBwIirJIroYz809lrK1z+6OU
52ROUvQIgeAtlwARFh4lYDmLCrucxLdEiFw6I4Om5yyVcqlrVPDyguoZl4xF1gc21rSotw5/hhPl
ecUmo+DPRFaUfpitCJzJelmGGZBROxfeNBcQFTMS5vqUQMVMl6IdEc4gZ+0f/fbKppsiZqC22QOB
bKBt3rCV0qwfL6a7xld9KVOhfSnGSjKyIPxvSN6/8E9z2oBtZJL12Uz4yuA6XTT9dXGq4J/H4WDy
Z/s82SwQ+TbrybvxZoLbQud3MVVWz1OEvF7zxLrlAJ9EeAJ6W/TK5EPWX0zu0vHq+JRMlsOHMk9T
02mOYLen5X2xqerHskExkcB2v2VVNv1en8r8tkyZk9Tz3ulDvRyybGuOvIrDKnlYrIGycjt9vz8w
QW6Pp/xxu13jYeJljdrJii18vWFxXaw2GXaZScM2mXF6n2wPn4pD/cM2hTT95fIq366WV+USqMSH
15gZt22NHM9ZzDzt2P6Kifnb7apK2GozQGCd9v/2fxq3W4Sx0tZr7cfqKcbi+WzHNq11urvPt4f9
fZbhxq5ZN5wYDxHzf80aDFpsW5v/b5ONf5ZZ9Xs1xoNivjugLJsubhaz/RdvhHzPJL0es1LaFPPC
PC1lIIotkk7YHFX09pxgvRphlGb17R+/ewNV4+TvcR+XLzVrsEm1+5Id6w2+zIaPp2eyK1f8UoPX
0Zve0b5iUbfE3K43LXa34xPvXjVjOFZp1ZmsGVW8z6e+W9OpJhGHLPttPDZibPt1oXF5PT1rAXg2
H0fGvSCFJCck7lVIvH3v5NhycPdIAPZ1t+/X1vmgkmWDhcY3yUuWEf6nMFxxPRxkNaYOHjHIYvQx
RCJCya60E6CM2qJAT3DoeqG3oGqqCwCq29mPBmUeFWSEQu/FXszWnyhVWwB1US48quax8gBUrY+3
3ObGyD0U0yzRYrbMiDWKxQMJyYOyYvZqGNXKTzli3EMQIDZGBvzIsn7vCspC5NkzBluzpI7I/nru
2W5QpScMVKWbkPKVmZcaiRGtcVqlMkwOC+qxyGlh0rw0nSI1FKenrWgZQmIuQ9LZFfzDhyz3fiKH
7WzJrESlASAH4LDDQA9uB3SYhFJceenBq/J45KKdrULuMUCPxADQ+ABcwprO6m7BCU2yYma3xbe2
xgellrnpnDEKDtXWmkuKzS48TZr7dDY2c1wqSauoPYyQ02m0hx2nZcScoklw2SJ0IZHllEWVThay
aq2Pn4TBqmaL7Yhwud6NURs+4NIdx+6InBzGuAroAxKRhtBQGIU55iaYgRtKy8sBsZi62rPrzAjL
1B803Uz2GF7AGmGHhEl7neHf2JdlfJJBvly8ERBDsuneK9/45qy98yg34O5KDvmYdeQPFRhLDjMO
YsWbCaVpgbuKR2umQWhHm5cTP6Vecaj/lLPyHK/yqwmSrPW0utwGW3NAS+G9r1BvzMAr8xkZsZre
L6fWVLwm1CWY34mA4omhXGABxVVxsEUyPWnKr9Bm7HEtC4Bq80+EXCZiuJMJdzdhYo6v/5HKkuC0
0j1MIZJJVlJ8eOtzr7Bnhajnm9XSpvzkypPtkbvYBkI7SoaxBm0+QhGQYGwuLy0/IXRC83hpn05s
dLct++at7au6QHJY2TID7uZ8VmGf7QkocOpDvsqdMJlkHxCEYhmMIpVBiFcElGfkrCoTkpP9sQpT
mPX256kl/0Mx6ghYgHpBXWC94MLtBVqSsFsKBdSl/gEWYF51gEAc9VRAQ0RTiueKDa3aULpFOpIC
Z4mdIKJH4qme46UWWjupnezL/2Rj2xNhJfnCKqF0OWa3EXMkI+G8CiM7ZUqzUBiXtU9Ufp+14oqj
BcgfHNZgZa5gcwH706944DXvsSZwE7KUa0W6KYGfcAwoTOELhpfbMuunCClWtgGOkDzZtxAIEo7P
CBbrB8ArKhqlZGJ4jLjX+3tXW0eDHIRnyT2gnnMnsCRwJzgQjEcKUOgsRBa6KoJLKLicZm8grlwd
SyjeJSuTTcRHob3SNYt+i6EgW3/jc6LEcgMX4yWEOai4uoVa2GSoXXQq5St01IBLTNQAU9zzT7qC
J0P9JlMDGxnFDJ8E2pXtLUhTqkGt+XeLj9zUWpehtZIvPRASf24xayVftVZrORenDtZy3VRBtcqX
uNdw+q5eNYuBiA5n1aIwgjpJpa2xSYmxVtSEx81HZkHNGhXuizmY+aijXE2CUlhUrIoqFKrlsgWw
aqaQRicxsM969GRGYnYQHDw1sk+TlGyfec2eW/+EkKwEA3DtcawP+bJYO4BcWkh6iDkS12IzZCZh
qiOuX2uHXnlPMg16ihOVdITtNf6/Rq+0Q9vB8rnaNMPl2+ywnNydcowS22rbsFI7m18nxzSDfmPT
2BSz8c02WZ58xe/8VX1kVoHufXvln/rBAW2v/7d/XvaxiyyXuy/NwraaWD75ooeu67BCN3lCwt/n
TA9MZj/nmGUcIzB+fmTz2x1DHhXy+HGRc851XbJTZf8lX0Od8Z9gG2faIWderGyjzOhtaQeh+FYz
9MdZwTYbnLgZMo8PTJna4kOz3b4x7b0pRM3FqzkfqyvbFMMOtFl9v99lKLDkyfVcHfoRoeiyN02I
ZquKKWVMFnJpGUCwL/0gC/HULf2IbYutE/ISFgD/pq/jRNlWpePFC+EgmAUsXIOCEAkS8MhFhQjD
3Bt6APmUOA5V6AiKJHCefAFUVZQAJ5iKma0CN54VIigAx7oS2QlsWgOFVpNELAxABBz+JXYVjAYD
IYeGS+/T+agi/sIIKT45FyMnaXADY5EZkfNv0XKGd6caYVw3RvAZx7qAs8w1/b7lgUjXrgRmzoCk
Fd0yxeYWoc4dr6MaYkBWa4x9gyAUyY7zIYiOYY4IDaFb+FAqleLJrQdjTYgWvSHs1iH8DoUhSrY1
VA3KLDLglVOfq9uhA8m35R+7ofU1NIDQF/650/8OGjHo5PZf04N/UZ0MJzhTS1l/SNPJa29q4/mh
YYD0UJ2c8oyDyJMU7djsdJ/O8QhoI/Wcoh2eGpyUt1+yavmtns0XV6v+8nS9Wq1+pg0ecXr9nm/K
v/gC381tzhDEwWU5GT3WywMWMyzH1sVNPR3cFmOGLWsWWZs+jUabd6N+fdMk+W/jHn47Rsfv/8wR
dNechRBPXMY7men6TjIAsN3w2r0vAVxemlMHBI9oLZwGv7nAXtNlPt9wtmVRHM0YrcS1geFtFIdk
RIhgElFDAEhgbGjOYX6zm+P+auO7d0AXoQYdH3EEmDSYdxFjJEBHVoEPwg6hRAw7wJYJhBrgATB8
AZwwD1XOi36NE/+yggBjGOJkbZKz3Jq9Uqct0O2k41m7eptMm/1Dnq/z+3TZaln1/DI7zt83Iyzb
2wn6KXbK7Jab09U6aaH1g8P38WHys0ITJKc1Mcth3btZrNgsZV/aEr1vpOfrbI6usX96Svfb+3Y4
+dzlsT9mT75pOHjjOlfAWK9Ru5eq+3qP77xOMcNr0b5I8Tr6J8qnEPqX924ZbWypiagBwGVI0QFG
MVx0N6Cbb/JWGEIMRMTIR0fgRFOcBbmWGXRwI2e6H1DkRGREyAEMgAAqwImIsEX4EyQql6VIuL1P
89tougei/AKBDHuc4wi4DEEjXsFfCH+NRv9CWtzB6GA0ziAw41eiRtrLmzZBpnubJ5xVVB+fq6eM
U8futw3b1l1x9zJFs2eD1nw3u+fUlu9N3n6vi7a5Zh9K8jDOOl1f/KTZ4P09yAbmW8l8GC3Wg4d+
c9hct4hXloutNpi793bNeQY4Vmqn6VPFfvV+WX+eHes3vdq84KB/7I63Olc68Fewq3p7aPx0dd9T
ASZ1J2iAZm7/d6kLCbAcKoFYwh7IC9sI3896fGvc1J1v2atO90EMqCN9nycRTSJJOG2j419gYP2f
+mjzK+Gj1CONzaE0VdMSgriobWuDQoFumimCWcyGCIkBhRTyGJmYMM3NigSKqUKuQA/JzJLlZYZq
vKyTXmBwSiCcNGtPsrAJyeEjIdTLTUbIx77ChlBTAIs2fOyM5GzCE+ZRvgEqrDCQhK4g/H/HUfci
anuhsmxkOHyxNzxd9/f9YtBbvi1nuxPHYxSTu2JwSu8Xe+RWx9GYIk+r033NAsFVuzNpcLfMrlJ2
lN/sFoe3/5LezAc5oO292SMlE3Zxc76WWZ1ki951yWkCrW3MruvfkwRt+wC18Hb6tV3h37lOBvf7
0fTO8t1l4ydK4+As+RY7VzhYrTJ8wUhCU/GKFCqMfFFioSLPCkl9J/oYqaS/Ng7abccWTMjeaCxd
XVVFWHJKAHonYbfjMoRUuGyMVMwThNR1SS6DQGgk083Y+W+QkEv4Cu6CrsJVYog3XYAjsKW50Ejx
GJbFwF3RUhA6W95hBgFwSULzm/W7TkA0uolQCAaC2IaHZ8u3gI+Lm/7zze4TT1zgm/AbfhvYry9i
8cj1/4GK2FwO8Ig5ZOXeNutdoGK1GvUO1XK9wMyNo6jasQ3otsqv11MOWDNUPKdIjvsvCdvdXAfc
HpkoZayXt9viZzmqFtfVqvhWVcnfLz8qUiZZ++zGndFlw9ui5giiUfbEiQCslVU3823523HUPppm
q+0v7trden5lp1WZt2abMJm3sC3WmS+zRXdRs94CPjXVm+aWO+gknBMbJuSKKBXXSkAZmxtx+aYt
HsGzs6UcpI8oGkEUNALYch2fDLE6Vmy4ZCz3hwCt9mo+QQgiBFIofYaHZ5TZPSXhTDPiUAWRvNtm
CqpwgSaGMzTDGWdcNyiCJTSJqBOxBsAJF3daRNEA4BPt9X+lYi8FtjxPkNsTfE1hIpmZm4tXngrT
LCv7vWmNsM0Bf0/lDIu4RW/U+Gll55dZUf8oM46vSlqT4ZHY3ZdUsscQodrjMKo3ZfuhE72Yodly
m6WHf2d6/oQzIU3YKyvcF+I7tz4iwif7T+10+cPNjFa49q7bPxZ7lg3HSxlcXNSB/CJ+CEt4/FcU
8fk0LyMNAoWAnRjpbotSRLDVb4CqkGMV8CFv3NWZ6vzpWP5uSNLhieFMp07t6M+ZHIEq5qlcpOcy
hNCAGqJBYIJQB6BsHpu33OV5BUCYEmyERF3gf3S9QiM2zvR4NLi7Aom5WDcnRrQmhJ0a4L+Q9F+K
aEKc0WSYpRNOyMv7+SvE2R+qU7MdJyzdDUe0ZIbP3Wy/3Zht48KdCp1TJCeEuPaArbcny487swPJ
+1f/krZtWdnBQXw7guVxzJQvCz2zgl2MHpsth46OGLMYPJQLJOx57+t2Dms3K9wtLw0Bz8WejfDp
frChU53yxHgS4lySl4gkYEYgKU5YrArgRjhmAJpy2L1J8ZAkBHHFBTATf7fRDpgCHoAyZ107WCDF
d+REwghwBCODaTjnjjguiAk9bRaJwbZWKCF8oPcBFFacp8kDnU0obCA0JPBHUQ2Fv2Y4L41prfOZ
4Y2HbPsepul4NHh16Mup3oxHPU6w+Y1uGq5L9jH3MYLFqWmxwZVMfznocTRFVYyrz8Vxsx0Hq9r4
0bCZPDXjefWf7REvzU01RJROsjE8+hmPfac1vuqKSX9bMxssKg6Xrnfrd8koO3IK6ZKNz8mimv5R
TtriZz1KF+/z9RYGvxrN/sp2m/HjeF9u7st2t3+oFlgPYBK5ZmlgigMsliGyyR9Nv59/qcvT8326
b3CQOplV+Z8Fh8E8lviz4rSTdpCxEXwMnvVXz2/qfIvrwP5ic59tZ4jdm9X6Y7bfbMbXVcL0Ihn1
sofT8ZjC/E6gK/P+9202Or1ZnPaTt83hefyhXVXbt2l7av+Djeb+uj3hgC/fbw6YbC5hYVW1frc4
4ovcsPeiZa2R8jE0tznVp/vymS3s3lz1EtQv5zmOgGb93c0e/0XX5mzr3HaVEdYtXgOzfY5HEzOU
m+N/uJjaOZU7trk3J/wcNsfn9W25GL457fBMu+2b4ccUUp7tOLsj2aSbP7fLw6cqw+azSPP8MUnw
Ypttx8v7fTZD1OzhTrsYLltYwegqGVJHjuraXWUH3IQ1p+N3PBRjr7CYckZPUl4v9zu+XhzxuI4l
vvdRUk5/4oHse1OyH9/7KttRw6S/SW7c0JqTuhaPnLz5sbSTaMvjFKubWYvMt2DrfXuE4xTP7fM9
x0J8KoboifMB1vnTXXKbbTh3NmUQtPW+wc8/KuUeLK4+TfM7uunvxWk2u+4X63d1uRy8M/6zTZGm
55Akdx7e5tiz5HvcI9anan/V7Cso+bS3uWqH7NdfjSF18xW2NmvkeCHJrvcVg+PpTT2bztiqP/26
OKxOLEVlt/WKIVFkW34sxR9AMsViZWCmKXM8AOMTIHvAk0h5nQ+zD81stnvMn7E+rLbX23zdvy1W
08/lNm3RNpJv0hxHV3tMyq9OCbmkmJaXTE4L1O9NcfhUttM1K5PYtxQZ1jXsvEmux8t8dD1e08HV
cjy5Lkdo6evxZoPEZQ6IJ1jbnBJseRbP+fzNGT2ThjlMvbAWrEbp9XM2qa8XWxalG9w8YMDTb2+r
Enun0wrjoQq/Uy9xF5IDvUUxQCgYIM/RfXWWHqK7xGr9CoBXRCoEOI0f+qlpY+L3pBEdt69eGjES
L+J9ScIlLUpOhJzz6jI3aPxlPjzy1kQCv0T+gfmqYxuxfBXippGD7d3zWbWvFPpK+SjpOTeXOkxQ
1QvN+AlJgXqSSFqc6RYbs6bXtlxHjAg6kQBhix9NEuWffDW0lUGK0+8oY8UA170iHKTIRzzHpMBF
+Vis/qSZ+HNrGl+KyGrUl64D24xvRn+QL0+oRQHqLeZ7B9TiLpJbBt3WFf2snQFawum1rkCNa9yD
qlaxunyiSxwqrnraX8KznG2BErx1kcXagFduGuMGSTEjbFDJWjUQYNWLM4TwM97t1M5Vdx6YrgcW
7hJi/h02yiUp66VU7m7tKDrUswNoRSJDb1Q/0CMLyx1J1MSmWVJLE14C8VGdoMd6aH69vdPL5Udz
ekouJLBsaUut7lnrdIrbWLwfPcx4IhXpw1fewzyqiOnoyyC/QFAKojFimBzdXsTbJU7Qi8Pgb1vJ
sTpQL1gBhuAXonTo6+AOQ9l1mtEXLW22R0qsEJHbSqb9za6NOA0L22VCvB5UFTc2Zm8Lnc2Fm+DG
TwUwfVAnCTMteKLbiLqUiTG3ODsPpKHoPC51svWz9nK0LJzyFETkTnpWGzvWAaqfbbypEvWYpQj3
HkldudQ6gut3eDMx0zr+CYQMgxr9NB+YeTtpdfGSL2JoHrt5xkVsfE2xQmylC6X4osRpcDPs2W5h
tSavSEleXBrCthvIdRKxRez3tcPgQkZUs+hvCcPptUD+sw2b3lwprippuFGiPW6xxu+GLz95PF3P
Dyiz9t+zyTvqxaX6klyPABqQfAYcUczj7UROd1TyjcT892UOgpOd1yR8/I2tnkFFEDuCVyQ1W0yN
ExiW7cqWikWAmcrb3gJ1o5mrxZaj/fDbhfMU6CxbD60v9AN5zT4FR3lqShnBgzhRPOgqNzhYv2AY
tkSVzq/WmU0m+Qp0NjxwVzJmgIXguHro9a/Xsyu33iGC6UGLT/vZ34IVasr5YrLpKwYoIjplBS2l
8/+g1PSVam0/ZQ2pHyC0FY7kqT269pnJhG2YJVodSs2T1k9u4xMuKsw7QmBq7jmJoJCexDRlvCBM
wC3msrxrrxtcNnV6RFL+syPVSoTZAK9jRooPuHJdOeY7eaZAq4LvBAK2ZmHvATV09BYCeY0o1v5K
FHk/gzPUvpdZA5lOVx1FnCtm5JaarE3HxO/pYsEPgOzth4+r4I9Sv+61i6DqJUVB2NRLH4K0Nhdc
aXO66qJy+XVTWhAFRJStuLO64AbELgnFOgAY0qkeVJDaEJqyV1EKi9nhtuVg+I5gA1zCwXKSKJRg
wm6+E/UgQ132DT+pAnjgnyyqA8wukI9iqQC8I7USbZrxp95we7t4/kKc6Bo5ACg0m0MN4jCUtZfZ
tSakAKMJl3eLxV1EcQDTuFU3HMRzdzB0pSjrfq+VQt4CBFtl3nXcZfn7eGbGokoOEQAgg/DYIXLM
zz9TXuHMWR95Gpac52TIqNeE8Z/s85bdv5iN5w+7j8ES21JArTD54QcuL37G/i0qiuL2lW68Jg2S
nHYzuolCZ2fIgJYNEvoA0zjXH6U54pH4oJ9WCvRG+cptkczigQRhD4q03F2GKBLIhysAeVirOX2e
0ISdWluADNfgEzyy5EIonpHszHus5cBFscoKgGxtYyCQr+8oFyL57FUY1J0dI+K/GNC0HZq1qDAB
kD2r7Rbo9GmUaymLH2wKlQqWBjltr/oz/J5QEd6ff677S9WR6pCA8NVF7fjT88miDE2TAjolGnSD
1/wQ5/rqHymALGyTWFzqsheL/R/cdKnpCM3heTbEOBIGYwv4VMBVxqbyoY+sxm5+yGfAOPjc3h18
o83xDt9E+hXL3IsktGEhpGGHUTH6i5YgNv51Y2Ys3cl/HLGu/AkpO+AXD4YgbGYsH1822T9whJxV
dixePcnfX6wd7yHyajCSKaVamG8BFBLvam/uypI3wIwYGye+zkO/6hHARksXAkR+hxIeOCjROjvO
8L8s7fBvr67sS+0FqVDVhaLtRCn1kdsA6a3qTqjLamheUl9hb1IxVDHshWvw19K5Adhlx9libBxy
yP/SPxJ6axFNVv5EOr3zFwK7dyzPq2ZS9/IVqc/VxyYaywz86HbbxgwQKagH2O6eT4vmy+YtSmT9
NKGypTSAZoHqQs5mSVf0rK7hr5B/KRpe6iVH9IxUhgqSmddc/wH2AUjTDXp2dr3B1ptXusiJ72K3
qoutc7uONky4NJB3Khkj3b+e0YSvRic8qa1cd4kYGNiMufqdl5atkw9qAxB8qdt+Pq8pQRwy+k3C
CFgtL1DXEnvVAfRKb2mHzlCLN3ytw4aA9Yhx6QW51sehDS5yJ6/YLzT7ov3rOpCioOjf9t0lXEcq
hXP0VpfKVxlBHl74AFb5hDxhdsLhFbbdyNlcMD85b0wwr/phaYNGVbsqHGIXUT/SdOwGNK/yak0a
OXaY4BhGQOQJqkyMrbZ2HP6ym4G3m1vc5P4zt5gPgKOU8iMnq4KvxBESSc9a9j4Y+FvxRQBeqQnU
n7QUj8B2PCwPQNZVDmjIWQxU2rYfEK3+oEvsExABO6uQmpfKO4ROvcl7srp/S8qktzR6bd909BqA
IlScjxcNaUYbdgyXlSQJjyRXvYABOqLRgZ21YvxQ5fCtPtfCgfJRqAwVkgsX/0WNLERlAsYEgwuR
r4slA17BBmF9JrrWHOPCIpOmxZpd+7zYEpFi/1u5xEuQ4zE584+EVMC6CesQujibohJ0o81jtcJ0
DZboRKL5qv7vutqSirnZ0n0g6+Ly5KcephxgLgBd+jNgAWpjYFpFHaw+COPFx9Hx9DPfNXf6JRbN
+BNbOsMy0i1C7I8lrYe5grcdJSjv2Ii+44FoRjUGnM6O+AUGUET6kgOxUGf7oqGLvSJcRqF8TCUs
OsQ2AOC3GbTIqppQmFxJWrJD4DSZM2Ud7WNYwhbXFLEjBV8LthEriNyI7W3uZ5uT08OOOlvreg90
DjI7XA7NDy01KeWHS5JsJNemG35TIswrVkB77D8fUMaazf85sAY3vHHSxEYbTHzEWohsT3jGEQfV
e96MBrdtfqV+EF7q1el54v4PXEfBa/qE/go91Z0WoY5yB1Z0Eu/VtxQFETGnSDfGA0wktr9w4qSQ
N8RASfrHa2y3QSyS02pqiQh0DdVt5Y7nMFv3uGUAHxQtAoOolGO7mlk5GTZTkIqzUqZL2+8SGpRp
xuBK6ExIgxLGgS1c1ltg+I5tOogYHvG8O4+jMocELwRYw2+3++7OxbThrxZSa2kMaDSTEsA9L+1X
TiXYZ1vlt8rEBgkqMxkReym2xYF3ZEesQgBLQUMyOKxdfmsYUjSHYaQ3kLUD3mAUvmoamonvXg1x
YmgW/lXtICmJR5pBrwDAF9KAZ0qG48SOX8CLj2g6OulCdQhdFdM4QJX4yraS0fevapwurtc4cmZZ
mWXbHoe2owF0+Rv0obp8SkjZhBHg0WYOGjKhY43bOC0O0yDqDaJaG3aAHo/N6SHJTIDjQ/0fIVMx
HpWaRytggSm5N2W3Bc5rYnh98l1VpOG9akaoJgTQ5zEEsP0NSmEtvL+/DSU4kxFMJUlxwZ2I1sWo
pWaEs6tDeR95C47thTuE+jE0sAK26eQ39tWFiWXARSfGStslt/YxtKOVwinh4Jcn8V26QHobwwvb
GOL+G5OYf1o2DHCnM0ntVOgxDg76r6ypNqt8VCcjnDxVK9ycFPvl8+o+W0yS6uo0SVmVssWuKqYq
2kP1VI1Hk2tM8gpWdgejq7xi8TcxXwts+c8+lrM9WsjTYn5bJNOcBZJm+ZVVM7RqqwEnMr3Mz7RW
5YlDk9YcOd2gAEqnP3vsI67GBT5EemwEq4dvsrkZ1nBgsR0Py5EhxRLjpuXkYVcsHnrZvasIByXk
ruUIUs5Vwk2Vad7tfJmybTmEyTT/lFH2PjdYY2QL4ivOiswxJoQ0WHw+wQUKTlWagtPRp8MPLdbU
bMX/o8iztxiA2REy6+s2zW5PHIJs97SZ4IsdN0K7/MEWLl3MpRJVjrerSXbLQTpvbbZsK5zmDOA0
RUxhM+9+1vu839ouTCtk+NZMOnp19WPBaVGdce25uV2pJzWutF6oppLrfPSGuy4pqlAcwjthuABR
e2UqHz/6DWYbGS+411v4OlPExZQjdMAuJ5XchXyDxXWNnUm3FgPgDmx8XQq9G7WRIs39g0szG/Vy
AFTC2L/rrCg7aq6M+3cKMBfmz4H3rOtDIXBcCCCQNgCFUCnSuigQQ5esrwIKkJI2YDLV6ZyTtYsd
fG5X6ZMsO/r5ZU7KTPTS30TBp8sHCspXXlEKAEQHqR8i5If0rwIIpV0DsGv0UQpgpByy4UNjxZ6J
bw3SLEXVU82MXMNkvGxE5e4kWX4LvT4LJj4ptNCbxiqPFan+QRwf2JvFMhJPkD9hvlEJNr+0XdzW
IhemXpbeXSEjZrgMaF8/85GLrOL5zATFFIxMs7DL4jxqXKQ7Pu7+ynO+qKcXgUF39d5q6VwzVO2r
SRyddasKIHcAlaFQVBwY2gwt1yMwxJ/QnArrBSHrM+OKsz46mk5aYglF6hVCzokJXsNFqXkGIKlC
s3tlbIjuR1YGbQ6W2kay7SwNLr6UokR5q7SoNBR/9NoEIbGb/RoDsPzCveMnDDJnBqxJiLVoD4sG
IUsRJHeGoFUJnvRGi8fOc30MG9mhZtSGi5rFP7Na2EPU+YzxQEaJlz+pKvGPAIQIP4S23OAiKi1k
8pa7vvUFSV7Gr/UF+VEt4tECsqIoln8uMm5KX70vekFeILG+IqSoTYWXBaNIlo8vMNAOWuj4tWHX
P81B4X3ZCAOvccL5Ovkro/YFxL6thovkj6ZtM/Yz1fMmvz71m2LtNn3n93U6x5p9Xx2vy+1+xhRu
VeC9KsvuClwposZlCxjHfzKszWalTfFvk5XZ6U16mCBT1rsDZqOL4dFZ3zlT39AZNma4h8WGfUIT
qAsHj9pqqS1RFkPs4oNxoNFHe59vOCAdjb6dEZqW7M1cc3ghdrd2fqhxSXeMMACh99jSF3BKDlIv
m/r3fIdvz2P7yQ4prZv8oRzuvrRp/pBjrlzWeI1wfnicfq4ne3ankngxfEwmnAjb4t4oL+rfp8Xi
eoA5TYKhNQzSDXb89GjsXLfZ/m5MmvLIcWyb93Zu2n6FcVQKs03nmLxVGMFuq9P3/Xz+fos5v5kw
4iHHreUuGqWy5R3WlMRgFIrTKBSxJbR1SqfJbcPEdBBWacLalS1ZdXtHjI8ECt4dnGGZbH8QQqLz
v4uJLZxxsV+FNgegfEq7vGYfq9M7LcXyDUn4GOZq34dlauifPxGEFRhi/IBw12g53XbVnhHIjq9R
seC1hOqC65eLuYxyHs2uU+MgDojF3iaPXD7wA1umsjQWFxXTYqIqqdoS6vLaqqqU6J7MYEpUiTgx
PjgNj6qkVc8pNo9iJsTYlJt54VdA51LcLbU9GYUPbgwUq4hXIY+atAIwQTduIxcGYf7RMQAT/PHN
/tt6fJb5IV/iBbxxKkwEoOgvoVF/JukXG3O05CNqTqUv53ChXs71XFXjkyZ4G5WPPJCqut7VJyb2
hTdI/AHbkULaoOUhmuqRA7Vg7nV+QZS9cLvYC109caLU9nISNO1+TKFPvyhOLU+FuEJ9vZGByROM
VW09VBxhqB1qgtHV5ninWilUiQpd0SpGqgjVpWNgxe/tPCwboCLy2tHCNHg4MV6En9D28DtHUwhm
QsiBHT9F2Y2DOM5quVgczHC7WIcBD7oa4+IzcuQj55UhW02SujDmHwDnVeEjn/SrdOb6zPiBKdtZ
LWzGvnANGbAeCeOgo77a8wK2wOaUZVcbVSxUKP5tOOvKSjS/Fs74lHe1uaqsPG8EPuPHCYmAkwHY
gjm3/2ZK929sLZ2wQ4bjk9gik73eT5ge5vW+6g/f1muzBm5m6fxws50c66OztTS+zzc70xP1dz+U
phxvJ2+r6bpfakvXOSESQz3tfd6u4ApDDFiTHCvXvBg/NlNsdqfH9N3zcPFXkrLgAi9oMrjYGNcY
RvebQf6zadnL3GIlu2aGz/mubTZ7X+5nQ4zfN38Wo+q6XVDbObOoCcabadP+Ya4oxzCsYna9n6dX
+wr7294CpjfY8VvLr+n4kNyaZ+HeMGz4elFZqKHNScxf0/zh+LQqzX5DVJ3eDjgI9onE6wUwtFMx
ZmUDFYVmEsWcCkATLWM0mDCdylsgI7VuAJMPcAo1WePGIWHqGzzxKyfQWhnPh3dH4zPKE+D4eXOw
J11mTwgkhemL3T1QAFshcio7eL55/mTEwCY0Qb4XhYAOMPAjBUCh4z5BLKHUeUa30GSxioQxiZJK
3j/hFoI+cepthN1zmex/jj9AvmKGx/n9yoyjS//4khjZBy7F9/Cc1y18Nxku6KyikWphvmIfWzU6
IqqiFBqpdCJm623QIR5iCHG6WNQVweIl0RCjjloRwVAVO0BMRe40za0N48NvQaVoS7z2hCa7IzCB
VPjYZDhWM6yrRL6cWBh18H3kPpBJzJ1kIEyK+p/nSHYsQyc+vOYrp16KU3R8yeES8+xpO79eNkZc
9y1eNrpzGQxAaqP6JFcY8rDtd+z4RIkQSzQyIzrkAI9UzurngHCcxwVbe7n9WnL+p9YoGw7ZD9PH
3p79oMlrrdHoONjkTW/xR4FPyN/LRb5/12zSdHWz7zdHSc94yQ1p2naBvDhgR0zewxQ/28/wDkne
ONVdziZ3ZT3b3I/XDPzFYjR/s82fEehcSxRzMDWIi7dDNsOXDV7VtsjF7F32UYO78qwY45gBW+Ln
CSO2/GjnVuY1O6vqCfqbLcLudsiOGtZ38KTQTk9/Nzt85Y5xdNKbM7ir35s57zem/2FkY+JdFuyy
MVQ0Ny04TGfg5JCA/MHP5GaTn+lrzFdur2V7QG+ZPdWj4psZQNrxC9sFPhn3Rzykr9q7PdKzyerV
/+Hs7LrcxJl9/13OPWthGxt8cW76Nd15z3QySW68ZiZPsI0NtrHB9qffv6o/YLozJ2fv3YuWhRCS
gFKpVK850JewJAVjHL78+oAi30AWHRGHO0RXCxMOIRV+kjKQIYuWk9JlOjr4pXAF8o6paKjCIjMY
SYxMVEFOTLkVRTG1h7zcCWNwnholVb2u6caBtVgT5kLFGCu0TPvQg25TZgUtJtCEtznfMBhUINxC
GRNd+Yv5EBNb058Mh6Z6N+HJdChA053K6+hmtmgC9pZO5blsqOUwQPvQifXAQEQdgSGVhyizy66/
QkZD0nhpmIxS80/AYKjRjKqnpyFKtT9Ux1cU+6+7RaEV3cjgyShl/OBdI6X97fBquu4bNN2dMxBH
sxDJKA3xYHoMiinRKOfr7Hr3ulGQ0UAldhRh3RsG77CHURmA8zI0LCg9MoyMDMgGRErKqdFGICjh
H9Jscm/qieQaNNRDRoaGjNHY27q4SJIS1l+Vi+zqsTUMqzqZyJpNRjQiharOrkfEUsk4tJqTMl2o
zVLn+0YqAK+UcRcph05pwXCy8LNTfuQ7VOnehjRi8UCd1dFjh3JN6FQD0MbMfHt3AyDj9YV7m7Tl
z2j8NKKnI9UDurtzNUyBjdGHqerdTfYCOkzfvtCuDhkquGcAte6BbhiLmDatHj3Xfr8API+IajZx
0TieDoaTCVZxSTR64Yl/SXDO9WSZ55+Scbl9H+I/F+oFe69kjjt+VtGZOChdtTLBqrGeTq6zAMrR
60fTGez4mDChds+ohC+ezHdikjy7r45Q5zUX6WUGVwRMb24sPGTftv4Qwl+1lupB+t4Clpxmp6tJ
Hb6Ozskr20+ko9FjMYQyGS3h2RORIsjvq0Q04+Up+LCCpA52DO/JNqGndymA4hLI0ghD2/rzqwOU
CTb8KwKBO2NApCEcYFXSLYZl3b6EDNW0Eyf/Ly5VGt5w+pB+NHzqO3DDEu32j/xydjN9p7nf4Ylm
+gvddEiHGc1h/g01t0nd97XOQAeGiVojXaa876Lt115hixyc1OKMQyhB9zmHU3zVC45oxKnxli1d
S5/A1GQW9I8O+in8PYD+C4UCbA7jGLlWNIrGL7wELLNpiCFlyUIXLOBuxLDoinI9fBdUWHnY4nup
EaWzEdsbPEDHWASmKVuNcoNPFEwgUSbGzs1cN8dGTTy/L8yNGkF45feO0z9NLvX89mI8+4Z7fmRp
6+y2WiMyqqLXFgzleUuCNIAQPBJhlVCC4ngjgJvMiyimirANhcCbUoNBF/hcgMt12oE4IIvUrHkb
a2+t+bY+4wcUmNGK/QKgtNR1sGSrB7EAjJXBp2YVsXUDib+BFdqzAA8FnJAqn7kGgNXtSVqBK06V
RoexGYMLfKBwyYs1099yG6JuFxMh6gZdO350ezHejmDHXtN/w1PAv4PPZBjGSYK99+AFa3h0hFVZ
Zwl7vBCnf8kGnzjl+Dh+HWyjoXzydDWyYvIpGZTYuk6we8TadHAVDTCkDCfAT4RNL9xf8M6Si6Og
jSnS3e1K8weWkuPqySLVZHg9KSeKxOTmQ6jehJvp22iM3lc4/Z5ssebG7WS4YttmjVewgkdLnAlY
B+boyuzHTIQ62kRybHDpSy7pWWwMNNyQAThqTf4o44zUrCX40WEIq5cXx7XnCo+LMvwgNbhxOtPS
liYsMNumES4bQnMVWTINNDor1KgeP7T7tJ1ge0DEWB4SsSXSAEmAF+ItzO+yJLvWtX4KJHKAo5SS
AciUGgyiZABe4+CEtMFY2mwZeYN4Aw6RfFg7qeCrue8kyRlotqV+oSEjeKdAIsusv30HXs6BYq3U
zgSiwH9V93+O7uLBGA8FgOwUK/XnYvzliR3GLlhEH+N8u4uudhGCcOIGl9XHfDUYrBRVrqtUVtkY
qfOy+LMKxmvsWtIF0noC3V0nA9wRTI/h8joDB36Jwm15F6zCwz1mzfl1NQfGHHX1msLPxWL21mDX
WPynbPBqi2eELD99roMpmptTyB3MEKPZj2IGfEcI5sGTFt5kGp2/xfX8sTjv3hXV7nW5hEgwhfBd
9hQFWHpj9vwzm9SfQ/a9NdizLNhXhVtmmOlyWbipdA5HaYIjFgQZ1S74Eq7iH9EmkVh+gJfmyfJp
RxSVTXB6lZ2DNzuLS445RnU1wo/aLq4/p2d87jEBq9H4TTk7fg6C4Nu5OnzNUTBYml+7I3GBCj77
YfH+DHPLplYcKUjM5bWb5RWzp5tazUwyVhAzRKnQtiYUa7/KmSrABZNR5JsJIKjNuVJVIs/BnaTa
/fX3Z5TTiget7LZqhjrA8JQPdvdPdtk3aGIkcYN2c2Ts5pYOEcVCykhVp6tJ/UaLT/s+tc0eAinL
8G0yZpHw3khbsblNd5gWR0QFXgp2aJCC73LIM5G7wxYi2wdRwKRPsBF9TbZBDX5ne5lfv9XmvPQv
DWR6hBEX7FZKWm6WSqhNYZOnjuvTaQBNQz4Av4la1oCLBkzxAGG5edltH8XRle92MWobvm6eRXdq
TL5tpAn1yAcQ0tNLoZBXopRw65n56fEC25KS707t+elZL6IZDxc1OqWsypRQpdHfc9SpLWGjKL7f
3VV4OnAkCh4ko/Ua/AgO7KeGH1nKsSogx4pMepHcalW27Z6jQedwAbpgTjVtohzkGz1v077F5CJd
vDjUL30JL2sMFCLhJwUt002DnDlv3Dc3OFobQigkKiDckdSf+sY8a7XIDYs7pm5l7B09YSjZ1ALt
OVoawzKuPcscFHbnubqDqxf0zQkXfL9lGz6Te7hiccstdK9s3CwF3PqJiaxbvIlGVics4euuaDrf
CZqJsya9prtwQB97UCJC6OUq5BtWDbgdKnUpoCd1z5P5Nre7357C98DwN6ly/n68xmiHl80XaWCA
9+ukPa+KctsJcIf96O2SIvixItbLZuf6kr6nF3pmFKS/X/D+ZQMah4NBOMLnSjwNhyYE6XkBi4ez
cFnF5fmjx3hJJqcc0jRejL+ggGV6z3u8m9hK9aJitkAhrBwgesDhYohVGrnyvNvc1scT/MlBfnwT
bBbTu3xWz26CMzPrX1pKKxTI4OxlRJap0yUS+tWTccWSCr8a0GpFOsEtOCz1+eZ9Ugy+pAOULGE+
4s+DvnHrU0j5jM3Fx3Q//25rYbENvphSWkh4MONTpUvC0y2qj9kw+rTkvh33Gc1tcvfkmLw1DRZb
2OIJnMUUQftuln9YLvAPOqw/WizYGP3ZeFLdGaNyuWARHqN/XM6uzWzYBPXPX44/kq873V6DRaAl
DbXsmFNky7V6XWRYH2wP0uyDOdO6ZLJ5O7FyQ33OaCRtWIdajuyCy5ovHERHq8L5yUNd3Qo5CycK
RbvAUwWkrBTChlZxDBe3ZdYlS95WIzXg1xAUYIgyOGNvDZRBuAzB7ve0w8wMh3a4agjfEbCtTD40
64YuWgwPliUfRZAb/k54ZL0T3oJ4AKRaVF1bysneblmkBznRdcxvayOHehBCf8DBLiO3okY6Tfkz
LqmRx66Mbc/oYnNmL/mLEYd87FLEDG6sxcTW47wRdoJDbRJfHPzZmSNPOtdK0dpsCGELQ5CnDdJW
3cqVsikCbRhw0oQhZWJQONYyHCPa2TMghgDOQFNmZ84kEBPNcayjV10gFR61EDJCJuyLuYMLnOoy
KYejv6KCzmyJMRdd84xaLRhD73k5a5/bBufUOhnaIf9rqkFQLuRKamgVhNg49mPqaHS2CqiyP1DX
ko+OKrROtn7S4P9XuHEwjKJhZGy6QfKCObebZFUaH5bMuhP+MpLJavo1W+MMarTCles5G5SfbPJf
qqH/+yZbnD6Do2DSzd4mc0S80b7IAb/jTXquP+IoBddCYJIwR221mn4pZun70OJomTaRhc8Mp6PX
eYUsa0vErCU+L1KobxSDX8Hve8rT4IsFFbRwsLva/JdB6b8YA7tWvhnx4gf2WhB8cMYLNSzUun4Q
fgGP8NkDE8BaFscb/HCJHSapYRV3I48K0Cm7X6AjZLMJitd3n+aNo/FewSS14uFb5mxW+55Ys1eT
mYbI9NMyGr8W0iDtDhM30cP47ypAOtrQdWSsVyfmxrDNievVnjKpyFuKvNSwiShNo2GTyngsNped
ZtLcs7l7YE3A2AOfkh2RZwJewkAIAzR4wA1bwANMUCnqR9mbcGH8O4Cfw+zDUI4xuShQLgpIs1PQ
r9Q2PhU+VxtFCSKX8c4YiyY89ZURw+8Zacb9HPOr1faN6KkzGrjBQ+DxqzTB+/OKadFSK5oImhk+
I7thtfNTt2uEmk+UMMesRBtyUWbt7IWs0SylR2V+T3/8yiBCQokTyQQW+HSI2+bn9Ed+Tg8l7MfR
26Q6bJ7QfkdoWe+30+yqWs3yVM4/u0rpzMIwbyL8gnjNFHdq9yktXxfjbPq4I5rde9Axns+ifXS7
THfHNzY9Lr2gof+5PMI6L6PJp2wef8rGhL7Yol9hsnvzFWhMuuTwPhocXpu5ltEhhCK9JbwcPElE
kyhVmBfdzEgE1DDqirg8B5xqzQ4fywx4pn5ezh7G5/OjCU1xQP26mE6/mI1Otke3z1zNs48/4s/y
GKKcf57NbvfbAOW++mNawNcKxoSogxox96dVkhB7Cs5ANflUDIr7UYT/Mnm2mf44V6e/nj/dr+x3
Jj8HE5BvBwogo1NmLPmGEmGqGM5QWVeFEvNv4s4kuqvU6Y70bHHrDCdobU5nsG2dDGBSIysws7Pu
MEMAnYgUIA2P9w82tfF7jx2gLc8iC3yp9s/wV1E/FLYt0z1dFTJ03LXtbRnyULVfKwtRGI3hbRs7
dgwOhjRxTQ6aowb6ew1Nwei153a2GtVo0erUbwkOum5UL8yNsigYwxpOFYmGIKUEdMP8pj/NeE59
8efMEJEv+LpCvt3f6WKPSFABaXeDMqauTTPh2De/zegMGRrFxRGfbvZxfE2OkZA2WnXl2MMECCva
/X6ok2zJx3J2H+dgOjrqH+ARTkmNKjnZplCp8Asp6IFCwyItXaI8OIYMqSGb6u3429HxiwqUGvaB
oJaCiHCM8BjESbwbXA3eA34IC0k5nJbmF2j27SONNq23iMs3aAwJZ8PEnB89MvAGVfdQYn+8Gr4e
hcEqowqGE9sHIqOHIIMUlUtQHIxX6eRdmhNw4ma5exi/l7iBUfIgGispRxGii+yCLlbN5BG9UTC3
bbN6+2STqvlANZSguoXC08u01B4XS0ofV/82jS5mLaNU7+/3mPpX952GqSMcXU4iC/j8wn3naFCs
il1yzt+l2wT0nEzx+lvulsVdvUSXOcuX6HJHuOk2lHSpHM5RbHPHjMM0/j4bXeUntEIyvDWWFXFz
TEhUoytNlNP8xugeb6ysCcw5CTD/HI4/jaaNmselUXfSupj9qGPUVzKMmdiMrqvNG5oPvx/vV6f4
zlgExQyKi8Ca0PoezS4qJ2+Mh5pV4Hx4rK7Ush6/SecMYLCEzMLd4xGcbC78bQx1uHwaHSdvbBi7
dPKwQ9Pl+eP5SFo+Ywua+uh+5j6I+PDCwKQcwsOk1eh6ejIvWIANqar16ygvvCwKiryLDjxpmJPO
KFzEV83TT0cWPBdw0FQCGuxdGPC1wnzyFm6dHwahFG6olfo2VC6pyDf0oIQO0gx3Y2awI6MhNTSp
iAJ9LRXYd87BE9YlNQzkiNdkqqAXISChMEeTIB6KhYiUYc6SUUrmxVZJ5cxTMi1rhVo2yyt8MqPQ
3Ou0610cPjoX2ibjwaEVaQ5ESQu9kXGmYdE3GUnkNI4OPYIMU8KXMRBqK3VwAYc444z5apMYZTh+
+BCavx0e6aavvpTS30/akauQFatTWuQPP/7v/zENA6ZtPA5tFxNPRuMXKmZxHAWjwTxZvTOJCt9Y
wEnG8hVQ4NJSTho3Z7pCKtgADMgb7cF5C33ApcBRKawASox5TQUTUMGhcKsB8lqku/WUckq4gS9E
hvuV0SJrqX85Mnw2txImRoHNDFom06Wt/IwGKBP90RhQqXEuqLWuC3Wk9jubrfa02WPw/Skhtd6N
WfBMCQgwMKBxvz2s8g5musNqspEwXgsFBje+/2hBnDIARFZreicaVT/VG6D37fFqS1xmp2Zot6M9
OmKDwmZZby3NrUSq/+qdAegwWsSHC8gKakmH1dVpfUcmW/iGBMDdvMsTMSB8OjGtOIBuTbFG7ZOT
BqCVOT6pHilPh6ZDby7TOmVcoVAq75TQICUwl0ltw8OPm51Rcxbc/clpkvqIyFHGoTnFqQ8LjgNl
xm5hColH3W5rqEiZzS9nPlzy7Trp62ZDhzDvNNcaKRFbZZscFHtsXbjALU1hMxTZFviUg5lD2vCe
O2QaHdGmtogi6lyZqrqNce3nbO22M3Vpy8dlTmZxXHwOx8lydZ3Nyu0f5/VgU7l6xKVOuF0tcIWQ
rO7DMD9gsVpNvnvlZbDCJdqI0+eNhjnRutO8+CdaHT+au87kXKHBada8AwzXiHprcaaM4ZqWhN+E
IWoLojFMox3ieduwzKZ3xeJDUpGt2JZk+T/lAU0OYAzvW5/NVTFRvp8cLobY8ZosOId3QUS87Izh
7xG3xGH+wQI5mAK6aW3Ww/T7CN8X1zv0pM0g2bz842obRdDyze9x3q8s7ecYb/h8S3keolBS77P1
u2gehrfZbLu5Lbfj9KY8HPc35z0xA+19Xaohv/2nPmyrK6+awUm+Kiann8V0vbxaxjj7Nv34+JD8
eH5bCRwmu8mnMERvAZ3ZCEvm8IBgNZrl9yXQgO3aoze0Z+tYj9+M9mi04uXm/90cGA4o6VJsOoSE
xb8hLxxM2jFdwH6gWxAJqfNw2rWZd96szdrFmPywp1cKRhZm0RaoWRJbg1X70i/2NKfBDTbeHWbp
T3bymrHKKC/U4VPX8IxmPc4Y4py4Se6st8EnF4ap5m5/EjObugmtvFLeEuWkOa5rruxLmAXf/waM
kojo8skgin9xVz87ngZH/IV/DOcn4vXs8BcPMbt4CEez6FUej1YuFzl31cpzjJvsU/FPWuE+OSG0
AVEgk9tkSXzKaTC5GQ3hMiAVR9Uzlt7c5d4IItODS6Ey4u58cfCbhkgzkPRHBF6GikWcPf2R1uhk
l+NP5SxBIQu9PwyLYVzcmre54rx8CreY6Vg/1XryppqjhvVrX6AxIIxhmKCsg7UO7pAM9LiFUAfU
bOJAdnVEI7TkLm1ImC6NPE4BSg7RqKzbTh7Y6mxkQE9zpVvyLOOcPkCygFrSBaW2BLI5Nwvppo7X
5KKu0IvXeJFyqqNZKkHcsAatCOG0S4IhNL7RnyCfC1rJ4Q2Q5yaDZffN1y2pLKYsP6xjXMJcmQzQ
rZRMt1SRB9ipWUTX2Q/OiMTl+2ayAL5dRg2ft9rMAlYeQJ6DWmYBJuUYFwRSCLzroJx7NDk0CXRV
Kfxx345yxdawbrX6/ZT4d2ZdjHrMZIC88GUw1/yYTdLdMoreEv+leJ2NgPEMBwyv8xRzVcOOlxpJ
xjs4EhUtgAeebXDYb5oU+LGvo+Bbud5/DSeL/VW4Hz/Up+rjaJl+b7VJg2B6RLWfXlDFkOqo7/0F
fQI9UsBMKRlDi+cJMRMayCMTHZ05pSKHRIGj9Dl8y+QJMCUqjMwFDD0PHAjiDGp6BwDBqVKJ6UXt
ARaAiA7AwgAF5TJKyZl7yA5UAAGRQgYLLBw4hCRnFJHLghvfWvapOw86kgv7JwYKOqDgO5OXIvXv
P/XQrNt+2TeMEX5Mxth2D8IXmntVPp9P1udwTCD2rKyJdHuMP6X74+nP0cHYreiFskwu4whFIozo
/gjnw9RiAxyyKbb8EVbMMDd3sxuY/eMJUTwP0efp+jyBt7/N94/LejvjFaLoF11tx0XyuDsGq9iZ
vZeOs3MUR0RMGR/u8+i4fJusdkSbOGH1chlHdKiH7+pVRviC0XDFa91OPhTYVb6ux6ct7InxDquT
0egGwfb2j2gdHe6zfBETs2If3mXT9PAzqY7z+2Q2gQIrF4fyUzpdnx6T0xgDGiysH5OwHr2P12sC
eWRBcreb7gjOMJ+XH+oS6XaxI4BElq732LzwgNl5nf7YsRH7XMbz8M6fdDdeFn+P4vXkQ7A+8srq
UXb8QtTB4GoW7onVcJ5v0FpZj76Fw2D+mG/3iM/rcHH687xjXticuryQaJsjStou4Mqu6vxxd8A2
DDKOiBopRkGRac4eQPnl8PxXXtkiMMWmJjwguypzKMA0G/wkqByclzL5UQzslukC1DrfofqdzkAc
xKMYovs1XhGoBl3Nq2xErt7Ov6exkUdESQ5PyY/otMTS8DBeEf5s+BMTIgZAGDDgOzi/8vcO0VTc
JcNZehOk4U9vLxxYIKjj7G2xw+o9rNLBdTBdv9tEk8UVkTq+pisWzQXEVnGYfklrInDUJ5bYckFE
5iVxJco9BvQZH+82PfBo6RzedLKHtEvyyQZ/SgjD4J6Xt0k2XLyuV2cCZKOgXG/GxIM4oXI3ypHt
E5V2cx0vYJ0H+Yf4QEAQs2fKziiYhhhZ3qXJ4K9DFByv6+35fFUsUKP3L+64Ktoh0D6g9paeTKVu
YKMgft+VAwGuE1HPrCEd6z0s+qwmUEaaEDmkTlB8Dtaj1a2Tn6MRKv1nxocUqgWReLatrncxdOly
DkUP5R/dxUeMAMphVH7aDWgUVwg/i2X6J/vwHEWp8Ge5XcfgvwOCKIOl6ER5CT5GLX3/H+dv1SyZ
5WaKNDs8Yylg0GWKfUGF4q3FSsX30ECQtowIlFKtgZwgbMJlX2DOTMaW4+p2g5mZke3CyF0KfgUL
c4pwkUPYmbX/Ga36l7EWzPm3/YYxQpVyfRvFklPqdrXTIHSWjXSClZDHafT9XE/8S19a/pQhFULs
UpUobSyjOYGo0WFrg6uBM0QypKdrbEo1YJHV5KGmOXgQc4rEjzgMxuKAhmHBYKm4ZDB1K64psfVD
qhdyv4NEmycSw4WuyKtD2DF/zF0JyBlFYHnh+v6C3sfyQvc8BJlmy9pvlOHSdJfq7Wv0oMKrxXZ+
NcG5r9Nkl+eoc5RH/UFIXcKr5U/Pobw9TStV8dWyf9Gq+PWurhZM55vYsiqBbMusMPKLtbDjs0Eg
UeP83YRsWppd7myfx3k6Sp1qxGEpo+9veQgPiYUwdTm4ROpN6GaURfT58NdkW6JsiDqQ86NoU99W
LwPDxy1+tWzrxHXeuD6DrbroKRfXrK7ktcaSwtQn1RflQ/IJ0ONxnXn7sh4X3SI+8J3y1d3ROK4c
DOmSOU0+0T9HGWAI3jl8p4LT0pS0Wf/VvaTK6EHJI64TaNqz0xpFXUavjVNTObAff5kXNVZ9LH3H
TkMnnT+mpjvJ9+QbPiCY6+gdkc/GBjPCptVBNE+QRu605y2ja07kqL+4wAFFwyfmIGgbdN7kc3LC
rkdD5cPoCzUTSl8ny7JbuGOq8iLVY8gBl2C4UaPl5PAZc24q8AB6LmV4GD1sA5bPdwmCTtIE9/v8
UMmkZEa2n9DGcFPAPnFXljg2K55E6em5lfKoBsqtsw1O8bxqEJVvPgCy+t6/puyVzMqVx3RVDYAP
eFqkGCUOLBoFJ6QABIAGDHJZCKHFiQKeMzwb5V4yd7u92YZY2d8FwtSkkX4K4Wgl7EAEz6QcDBZU
zgjIA4fcoAzlBpbnduJx/uIraYp2UPcS9gbB9Whj34gLpLbTs4/UyQ4wazdfYwJEfTvLO0eYNDM3
cRD7pqnS20hSscYhnCkO0LOBkk9nK0ZFDRys0ZOOdg+2K/AnTIlXxtPQng5uVYaxkeH0smmgHbVM
mwAoQ+mgrd1DUGYGGjZorQBsLFvn5Oww7XAYaxyHust1ZkdnCeQTCDhqf8kaVLmuMSAl8LIdhe8m
bENh9qru51Hvh6o2BjyB0y3LjwOwDafd1tjYXR1P9fupwX7L+NansTfXaKCroGumPEL7N47SfNUQ
/6jfnJ7USozV19rVdjPHpND2SC3uIK+DB86mXPMvyAsXijDTdHKcGxLToqtzfWer5Z53TCVJ30VD
bj8ND2KMsBbKOn4XH4rPgltbjdfskts1rkEd/iV5AE5NBcSaaFdDK3W4JKODUzVkn5gimAc8FugT
t/z6lKRUooRuzV+o+YmK4/PVfPSShdHpKa4Jtev13QuO4xg/x54elQn1R0qzF4+09Kr+yBTFkx2u
Sw4rEorf37pDmWnTqq5SbuoyF+TtWJxTZ8Cb3gGDV0zxnpaEwZmwrS8gzBwzVaDIX1PDbXHpSPeW
JF1x23EfDa8rIkJB46EUeAfGlWrbjEY7GdO8YuvMwb6ZVEoIcBVZuSfhVYnE2FkpSg1rOm0FKlXe
6Uhb5R2fpkN8AHu7NMUzqmVS+YyFH0O9RtygE2u38TanJpq2ehha5cKy9OsI2xOKwMOgXCQlBA1g
6HSpB4ATpBGruX6e5hreAePiE2kaGTElnAA48NXIdy9LKmv2BZO/s2XLgKAS789eobOwuMzRmQno
bTZ8KcZEr3pgpdHfh+D6+YNTQ2+VGozXGBeKuc4bQo+dFwLltGhc7+oT6gEEY8ChPYwfKrEBtyXk
Hd4oMN4xp/RCqnemHsmLW6K3xXhsGCtnptH3+o80tBFSiJGCD02D4jF+4aRR4p+KERpMhMX4IQqq
G5t09nIdCydzFLgCJvSSAMUNpQR4m0+rDqiFdS0Fx5U4+TGvVu00cJmi2E/FFmzi+wUhLOVphgxt
9lMKKflUwYCQVLKlp/vEiQZJWpzNhMtwt7kZp3FbKL0j1i0r9YW3n1GnjvhahKkx6YK6J9Xh81l5
m9U0RNodGqHS5t3xLgbobSb26oBQpZbZmpGL6VcDGwz8BWDyrc2LPN+DnD6/4JuqAIVSyg1i2sAa
UbQ3r4zdAZhwP2CCquYJ9sVkCG1Xvs0O+Yd+HfJMdwuAwSQAUJQ2DvEFasDQCAa8hV7QndQhAzZ8
qPfmElkHXdE+t8TH42emtIEnagDfg4K4gMUBxoNzec3cwxi9dg0tPxxR8wMEWgpaeghS9BitJikz
SNU0EJt0U0zq5HtHWMNcNNM/jVvsXzPRNxCmxN5qXHxNz8c744doDqLFjZUfVxkpB6JZXqGGT0ov
nPIcu/HT+IuZqESvT+MHdW4jQnrVaKRqji/RS/aprhkUbLMnm4gXv5YMlUtKPZM9dQ9nd87WZupi
z2Wocrl/HyRTKGK9ESqAMUntTTinc1v/k/3JWbftIiMSlUIdqkiabuE+z8cXjgVkXYCDydXNfDYh
HLD52EJuhA6nGuQyNC+tobGNW+QbCz1vpLGLmFHFbXfs+jLNCH2FwRcNgh7r3s2V6Fu43ngntNdR
0haMjnMdEDRkSEVGh/HXYmIEbP+wCQwxi0lMf8qS16mmqOZhN0U72kg3d/PeyKOuFbOONsIJs3bK
QBLCE6AqMqQNzmIBd00e1nx6MT1pfpjDpEI/zHXifd1si/kde2F2dVs8SmDiyJMEFiqLvNHlDMVO
Zo71WiJLj8G4uRqO7mpzfeFIqsNZqkHajYg8fWtQRmXQpd0tUr+H3rBzMmNCXrCYUrxj9iZ22gQ2
5WNzplfffYZsDnWBw+60xAWZanBtPLgJ/mD4qkbGFWXGYKddcW9A4pYLPp3OEYZLeE1k4phzLE1d
QxtAS0+xQvONWaUpZ/PWLD2YBfhGp9juw46uuK62Ts+066mZQzAbuskRfp8NiAXY0Dy6IuXH3npn
08c1GgSWNO8z1BrpGB5ODakEKO4x2zT3SG1W1U+twqW3wOCFB4WHhN1+1bB8ttxyIx30U0479GJv
yVGhbQNo3rB7i526TJTBYinH5v2Aw9Sv+BHeJXUrlSY2l11uFVlZb7L1dWL691pq1J7SDgvqebiv
8XDGaFgbXKXMhyY8ZrJVXglP0aU29/0wd+VcMPTh23dzJMC7+71s5l/FcJPBcJqMB8NhEk+fKzgE
5yQ/DNJywi5iOP8zO+3haqezcFdcx+dt6moKL+okZQUeGeF9Ab8H6JB45XwZje7PWTp237GXO0zh
3ER3RUgQbVTq4h2qH/wmM5zfbmc/soownEN2S3s4HAFq9Jwn+IZPz0gBwzPecuHl487rn2gCoxzV
/7fJLv5R7lGSL7CjD7Gry/AQdo5/1AvYvEk4eh3mRNFO69mXCp6cwrQGX/J4hqQEXRYzHz8HiVu6
XIYpjeAGZbccXSZpF6yRGcwEZ8Iq1RR2lXceJk+OyEey63j/jS9FK3wle0gaUJPGgRbnoEMhtNMc
uDUE79ABh2GEnj4cooptE8+TfSnWMxblkzoc3AJCTAaYv+CX2PBvq7lhrw8sBuZr0Bl2I3DnzOWI
CpQK4RtCBGviN5wcF4RCu1SXVVUpJf3DsKkoWPclaPQl54ZXPSP67ThM91fLqN1k2leEoPCtGls3
ohBwxgFVxhwixozpdeqgVNOKFKSXOv3O1GRacWiKWaQLM4dJZlMPg9JuX2CddY2UbyzkXRdmT7ev
D4+LaHBdj6FzW8JPk9zIP01tBqA9EBn61WW2OmYCygkjoJSUwEsNmceJsJ+wo6HdwiT0HNpbNijK
6JIGgXbos8MCbsQshNmhAyEBk8gLIwCzywlKUuFTuW1hjTrCGNxLrSYPbsbQC1Dk8v8He5j+U1+y
Owgn4Wg0GQ0nIW4uoqEpevdMfoP9ep/uE9NpOeBzxzRNztjdHvAzMZnvb6Ni8T7dMEcrE6nBJUsm
TPECQWB0xCStjBDhnzLUGHBqPef+FCbmCUFZGRzuTHfMjGDKJZgC09FsgTqU2WcF0epmmrFGEg+y
DJO3WVJ9DqPoUzyn3ewEGLP3z8roU7Zn7SyOxHMIxp/iEaKvXYqQazS2T4G/n22++2Nb7q8saGoc
IP8cYbaT5+HPKsDQ+LxPfowM6Zjc9PKc4Xi8nKLdtd8skRnuysX1eVYsdy5uvtRKR0iMw6QuYzZ9
MUJEPL1+rzcF8uUSgSc4d/QwWu9gosTBuPjyoguGHU5uEnQrQRocfEnhjYbdCK+09tDswiD7h+Dw
KKzQIAEJOYyrXS4TDFZ9XrOXK7aolTGB8TINUujmsWY2M5YS0uiA9ZzPa2E9peqgQz6yojW8Q/DX
ohX/0LLRhmKiWbdX6dG6X0Xrn3HBR7Yu1LYy6hTJ+w0cMdGLDXetVawROulSMAp5C7CgUduJIxyl
zwVGQj9GZGLpnezRQxN/q6eXw6bS9EW5ALIgFdZgtuugUIiAjKEfM6jBn5I2qqbUq216y4ptR6J+
rFpjJVy+QI+MljpUIKMmjI0bLB+PY7MfpHNHjxoWZxqcDcI3Y2R0gIo6rhOYSKjRyUN2XqX5EBT6
EuLiHj0NiIeMapOCmEihSLgJtCQURma3nd0FMUpx6Dk5Axl+nb87UDVDI21HyRB10AUZdUQX5IVs
NQDydG18mKLA6WfrHpZuuYL8ruILNep9BKsxRMpYgg8BruqdNdREjaL8uLmbe9yojQxabOfYeGV3
igpUtxwZAahCqM4Fu27RVU44dmQV2ABUyqWGvw+e1LRj+T7cDnd3zD0qG9WKNRTRGbiBAShdZqik
Op3JeYewmwyYy270QAnF+PixCDevB3nxQFOGXfIjEvL/FlZ+gZRdTT8hNM5kFELYvbSD3O1X7HzT
+fQdXqOW75LxBlcKU/z/VPN46ujsUqNIVtBZixox1QBnByOwYLEhXMsgXdyGAwuRc/qr9axzuatM
cCgdQtkN2IV1N4fjT2mAh2ls79McFDwEgY/Q3t3mH6wpMzQ+Yyr3a3MsYYblqja8uhFeUtbqCTzB
dSKQuAoWUr6eu2ByPzy82sEla8kiE7QbHtL2sA0B2/KkDPOICdWT6pUG4pqP7bTV3DVPAoS6Mojv
WfECzhxMPeaNUgDV5pBzPYD6rgKAnaJR1AaFpdr1btHGeGXK2ayrb5fmBBmwaWDJN0mCIsEdKZBC
+vv1+1/Vm6dD+4sxmx2+tJidZKf4vEySdyWqITeJKY+Yi7T7LIwm13lcbt65Jl5XLdlDQteD1ZNX
LYt4A+m5/qc4oN5sHjDOg3gCeT2PXS067+7L1kyqGIssbq1jVDIORK9YAEBTPKhNDl/DBAoA91HG
GDWXv9aW0XV5ZV40ClR5iFb17flYJCXnrXTgQgajeNOTYMpeCOw2cji7dtYngESrlrEGOGVHbcit
R/oKPl4sVIION7dnocK/rlO9ZvuhWD/wEeBsDKL7/G/gx3iTrv8MzFjegQeoIGN8SnIdWgZ6ABFA
B4ghFRiBkIEH8pYqIAz6ZnfJ3w3iafScO0wULLWNdPYWcBMTOouLwnej5dW5vhab6/fg86+bxx74
vNDry5f7pDhPMh6q2EQE/RoeF8frNBlODYmfTwO3PrjUKqYJ18vRbpgSoAy9pTDc7iHq/IZ6vzz9
uQsmzWfums4G57/CGaRdjvf6YonbUfMMZi766sH01TyO77OkfMyX9RfzqBISkSkYzN+7H8h0F6I0
OMEjZDkBvMOxqXUeb8I1pOacbWUy+5IujuV1kRoxapb8h1V0lUSocRGApp5svqJodJsGAZgknaQu
zY8W+GXYH76aeUMxIZZaYRvhY/5hdASkCSxmDP/igJaYWZDFJepQppCaROfHWXK+qkYW0RovMPXh
q4Nz95yAM0gQcCYtCRvj3CWwHJjwfDj+Z/PG2EN8UGqQNp5uBf3GRGr4g91c4M4MvpLas4nR0xli
asxXiLfWeJRzZEqKy9ZqjUccN9HWqtVhHjKNbSIwxTWNwridnGvrbB5uNBiu09fkMLyeHCbNrjfL
2em3AnIyxfL4UfPTmHzMSE5IOUxCaxsFXdWVA55rZl7BJm6nScUMZP7aLHaqsiEenbw0i2xmIRcM
l/e2pDY1qyeTs0DHFGzbNVF9f4FP9lPwn8V+fG3eOI1IdRrYbnfho5oS1dZQQU4CGY2WGIgAN8IK
VtN5nSZYRcD5n+Jkkhs1Q7q+xvabSmKFMgTrA/LP0ARNxvOH4rjtB50XUeW0VjqvPpp/gGy6giyb
vw/OMyNH1bYa1BCtWQNpU0Q5KUCogjamU7yDtFQamIg8h9YrMBF5p8VI/Nd4ZKxq5E2kFwdEViak
93l5u9q8W5aZccG4Rjuk5OOfg3Mj2YhSvPZZ4FYtijYfgBcRcuLtWWy+PlN/+U8V7K7i02NrikV9
MB7wRsYO55TpNBtcT9ILLQaupKYap01lqEmh4cyWxUbJ5XBXYGpNFOD/HDsm8XAcjcPpZMxG+fne
eLcqgnM1PiR4I1osUM/N6wFebKtotnpzDqpYDl+6Sslie/h5HrJRrqN1+KmcDlevdpt0gcVxfs6u
QIHpXVhvpsurbDys3lU1wTaSDG5dFB226Fzg5f9qhKP767hquHCXASR7cKBZL5tnq2wRP5g8o6iR
aUznAzawRs3WH8056W44ftgTb7FaJw+GUgwTeczGTf01tDCLuF4oRuDMbFB9NRHNjp3VzozIZ0St
shsypCTj6atovnzvfAA0fqM9+sHpEtXf5fK9ce6P8+jzch1nTD8koOvoMdpBQPgU2GUH9uzLT2YH
Zn4ycnbXV+Pt5K05tDHAt5AkBeF0o3r5lOxw+B+wsc9XkzcxXIRoR1hILMZCe49JairAo/w+rM08
ALxc7vZfLVh3veEfp13Fhm6NTu0a88iP9cclXr/MQDuNyOMe2HxnGLruvVKnO1hUhaJJLSImmA/M
pVQoTGpM4R4vY608BloDLEZq6A0FJCCw2XqAO8GOHMLWZKhCKvRoLQ8huIdPMpHhnG67ZiUpc4KS
CdAJzg30nW0PFtdBf7gcMDsczkvsnehNWFv9C4+PN28bsYYGQFdugM7dWlT6S4ueWBUZFg+tIfOc
6/PVYn9XjBm4E1++Aj/nNYKnuyhcIsxb6bVhTd95khqWI31Gp3fFwnnCf7qJS3qcVh2SB2CAHF7Q
LVagFfsA6LW5uiV5Dgq5mQyrsr09SlrUQ57XRqoKBvM8vV5h23j7a9zbZonlfVDKx9Ins2g1nLhe
WPtrwvbv+px6Va7iqPoRIXZMjATUeMA0muPdKuUW8hwmiTOA0i0U6wZSutbLUJ5TDuWp1h+Y+idt
h3bxgq51lpSl1ijg+u1mfhUMjHPsrxzmnxY5J4XJNySwzKVEA9tWiqWG5cJXM37zq/nYDFtsDWrW
QOhJZydAIydz1nCLZ31HFOv2Lqpy6B6tOipRntRXHQDgsrQmQfTQOKCD3aLmgRlluKOf6Zq0mHq6
QEqpBq4MKdQ6KQeLDXloduMbq6oumDAILSPR9A017zT9eYbw2+R4ngBttkYp1UrlXtkpsZA2gB4f
z96PbzqNDWWbCF4oBZfinoSq9ZEHa9Q808BRs2+kaKstbeIafy6LLb/BpEMj30klvTKjGhpqxMOj
qS8eje7Ik1GqN6Jxkdot7VVzkEU91eh/H9XuXp5epF4hzuzByoOzuedGpd/5YPpcNGCdomI7ur7t
t0lejYcrsEhLvuij6CPQNHJUI15EFxhyNErB9Lzstbebbk1y0h28On566rF8CPAFZTbb2UrlmzuX
noIIuL1LqUNe6e9JiX/bpycx4cPwlYJo7aXjhV2yWS63p9PgI6oGE3Y+u3wev4W5Mj6+igc4dHq1
OxBM+rUvUV3dosCHfj3NQpxG4Quq2OAcDnckG4JFTmCWBJPka7kvB+V1hA4ZTPdwPyyuoiCBRs7g
AZTpZPFulCYYaCX4qIOxP73b5UjWq3Q7fFft16sUUXOZP47iOW5O6jR8tcxGu6/BLgdCs/nudBtP
5wv3d355AB+UbTOyDKuTaIrpjY8Oo5dX5XENB381ie4ytNvLI3ZG9WQ0uq9HMMrqNY7VbeB1gn1Q
bcHH6gQb8GSYQtsszsnbIpydX5eHIrwJ9/RbJ0V5F4ZYphR7jJFybq9nq38sCBoWXKNHImHPr6Md
XuGJYwEfI1jhuCtM3mTTcv4YFvXncwwRUUX/xdm5LqmNLGv7hj4iBAgQf/vobreXD9vj5fEfwuMZ
c0aAAAFXv583X0nQXrNnx/4iRJEq1bmyqrKyMrPQezqOe0/bYxth5f7qx6UhugcQIx0t5w/d/WkO
EZIuypvxujW5O/Vn7ZtoF8g6Jq7deH572HKkOZuhwng45hmXThe04nQ1fYymmvVQpuomZPZLJyI1
ouk6ZFNYZTx1cy7J7B0LGX7mdgCwHiTSenrp3C77DyY9zPVgdZDohyZ7685qndAS2WFr94606une
87+JE7tVBJakDE4EfkSr7tAEiolFa7OBvw5vuAAD/2q1Zk4RB5yn2ewA8DCsq+VBTORm8+btnDMm
R52wUikOG3AR0JAR06psuur4f9BPD0YfwTT1xWqlisaCpavGLRjCh0i6WQdpA/Kg+g0ATPPgOkfd
IOocnajcSNS0y7Xtmqi+D0F06hKMJp2/Ug7SkszzUatm81TtWO836YtoMr5XbVeL6yFhjLAMwWk+
pj22objMio3LJFnbBot/TbYW4SKI53b1BfMopyGkEwa0IzNeWLKbjK+bjwpUJaz72yWzq1SCNDNg
2OmQj3qbQ5ea01rrS0viT0+NHFFBaYYoI1nNQyBHKdVN0mRSsNfgg7Jmix2iwaoF6UarEY4N9+YG
S28RlXA12zdDOo7Xq6Jcyo1nVSCViUTUTXRuAIoUjYNP2D2ItdS+esd7c9vvPGiBrRuoKXuJEEIg
iAaPP6tpObUAM8bf4ELxFype/hjn/OiUYtsrfMmm6Qp8NPCq6kcD8tkFp51Vid/Nh8RP62bU1hWm
VibOoqss2K9CBnVtwOgBTpFWlv6XTuto4ONnnRWO52jMc/D8o9JM0GmdXpRHjqCsC49LUvUBHjqM
7AeDEdKUynlQNsKFCZD8szJsLuUCf69xGRgf1nFcy9zUB/WQVkFtYSaEpIRlSMqFCDjopjj10GhS
NNC4phXIwIBdvvJAd3LL6viDKRWXB28n7CC4fL0yr4eHC9uk2ABxqY/ThxZpvC1zUI9S6hO6/c1n
B+VkDJ+gZ0kBP9xKvqu2TGUUiI4UTe6moE08tjgCRJlUYwnhnE80ND2AS+HtVhUp3sw/k7S8h38Y
gDHtIvpVFcz+SL+mX3nXlb5uHb1EQCqS/UEgPOzyShBeTerhUnxcSbSJAKuZNMCVVJS3rSLLaik1
0WTi/FxsmFe7rqC0KlMSEFzM4txV2NpIhuZ6oxM7Vl9n6x2av9tF8c+b+LkyaSg37cVJz99EeNfb
JwN2vU4QDCBueWDt4GG9iIWUQLFNY532B++IsYcRd0wQKYN9h3jS6odEV14Rpt6715sBWkONEHtQ
iugGwaVgFPqX1yBZZbZPIg18dqBKzbO+2oxCm5qghpTTzWVXn2JfSLoNPxqLRoR0liG0h0wf5gUG
p8/qRZtvCnqaDNV3wDKkQpGbAtb38F4VmG8msIM94ZohFUjazXa7pqzJ2rnbtr+xwWlztsqnEDLE
ozNA5FL1Dj8cg7g8kVs4fPBhSGRG1lWWFD8EDKNEBLpOoGlugBlc3eZzpHyWTd3r+kZLXIke2/Ai
9SNeVdfayBPtRRqNm+9uOjPuCqoK5Xwa1x0R9cWPNxKLyUGaJQw1EIkZQ+jkTY7GWFwlAE6Huo22
2KgeVhK39UabccqY5ck7LNhi33oIe/w2QxiATSwueTCQKyMT5rzGKdVFnUWIoDdKqdppn+uaqaJ1
DyffNJXhU2GRRL198oXHpQZRFSJ5VuATKZLp+nizHluiOrIiAoH0OYTElWx9pKpS1C1KZOAoVzWr
NJ+imNFrRJbUbFUf2pDwrw1zNck47RoF67cak/yOaYFydgvMQ4/FSITjDCihcPKPTP39F5c+bo3e
dD+IY5s8lycJFV4PVqYXEckm/j14mV3w9QyFK9JfbKWYkwin5+N49kRgsmWmncVOOKZcMqc0TY+o
G2Kf3Os8rEO1oOLBV8bIVFbfqhH18iCJMQbIR+pIO/2/1fi0SHrrefLRpPLyTdyZDF2jVWul/mxU
Fb55nQDJ/nkH3f5bSTXuxm0nnSTpsBt+zY0/bHft0TgZnD+Ohy3uUNLF0Mfya7Ya/plPuUspb2Ol
64yZ0JUMOJ+L9O0Ma86rFftTbch+iS5WOpcr5f38ESshTwW6DOKMS44pHfZepF2aLTDqjJTZvOi+
leqUDJ3pRqQz4uRnjO3WWciC1yH3tWCXXJrDbWZfOgoscN/SrvRjdGVc/BDdT+fytelwB6jXIdoX
D9zFh8FEPFjwodrS4Xm9oXFn2IWo4DHpWBGQQY1DRxDAtHkQewFCc4gIg9onsw2s9iC0g2ZWKhGQ
VKrIQbjakyh4NnqTlV6/SNea3LI8lo++am4XyOGZybTKZVpqZhMwCtzVKK4fozUuaIlnTP3C9lj4
AQJrHYe5Zdy6W76PYVDpzBBRKXiQ1Fe7EJmYRnVgA+IYg/OvcCbtjWAu96lz4FqZ7pOH1WJUvv9n
HP87LtFwOOwPkOfOUjgjr1G8NTu0y2U3GXycjxajj+M1PJH5qM9qd1iengZF4jsGLsHGQ5SVEHq8
l+2VcoK1wLJ7TFBnmXMLy5ljlk7OxSaj9BMX1X9HbPJ3ncV3z8nPc9d3bf2S1ODwtTgifJwdvpZb
lDc0OhC9DF1r7MHkyK9jpPe9rmGRhmyYO9eFfDIXWBSYC9xwKfR69SFdnn/qaOeAWYnIGtEtnS9t
5pObadG51cmVJMFWi/LjfxZFU2ozZEQiMuF5/ODbPIwJYIaPXQ0eNEYhyqoJE0wO4lGnLcEZiDfH
sgcRAXg88ACE/fWrxlZ9yANMGPEPNKxCHKlyzTSoxxr4wSjxQGHHVAExsBglHmHXo9KeVTCR+Awn
0tAOwOOKRvZAgtY3wGaC0eVXfHjF5YE4qBm39uZLEAzeTqi75E9UNgAR3sEalwFJFIYiPrhXuwF/
YahK49dhcBuAwMCMPLvNYL7WBOErY4oDrsWP/u6mmEueGs1XvVekl4byFQFW03l4NyNUvFv6DFQA
IQB46FyWwG8DNtWOXa/4fpMbRKiTMeGG66X7/zx2e+1BOoTBO8Q0dvcXUZpuP++eV61dTuLH1fN4
vV5PmUfXw5dWse5/OCN7F7cPXMKl2fhb2sYoZdpBeiWVOcyyDYRlJmwGdWcJDVoWtweotNtD+5Rw
ZSByaGfdD6LJ6ZKQpMclzFf0sKq0n5+e9r2ODGq/L7oFEoEIZ3G/SDZIHufj7fSmnEofo8c1y1gM
3Ohc9bj7KvmXznJ4l46Pj7rU97AdvhnMMYl07nA4e54juS0diRmmQf+mAF7raNSmX9w7uBo2tWoV
MMN1t89uZ1D5vLGXikXOwwu2HoMPtmdHXE4PRX+5nDgyeIrFhywfaSAybsy/8ADCFQDvn4EE5DVN
pr21rsWQguOR5J3bLK2U32BCvychp6JDFrg6ysLsqdqtRmksgtW4DPZH3FHk4ThBkj2M8Meqx0Bg
EDUjyyPFw8owLlQSI4XHAIPFA8dKXyfu4NzcmzDX3tr0ukdUKJPF2ujVDg5+dRLitXI1yR9nnBv5
7XogeIzNVlw2dotFG73WW0wvfQwtE5P48zgAbr1fIdR1jNZop0Q0X0cgwUE2/v+MrKyLhlB/MBxk
v5hwPWxX/W0K6feRw4PxXTkep7f5SstcZ3p+bPUYN16s62CyNpj2Otw8djj9VsyRPMuGfS7JXsoM
V19XD++Hf/4P8Yo95xa9/pOiHmerT4fz+VEGRcalLgTBUjwcTl2RWXS7b/v93df+JH1WcnGxJVf5
yJbY69KIGxFLyw8PimNxv3oxiDcPcOMyPoBBf1zD1dgIH8MwGD0+5FrvR+QgeLvInleoXgKxOmkd
CQ66XTxFvQRLVMtUzecE0HAJH68+vOa/5X81H3j3B7tqAXAZLpRxHF8A1ggIPVwvFjriBDJ5B4YD
gKxgeOx1z99GGHn+ah/ZDQapwG12e8Zw4zWvPGAxX+U21FusFDVKNvgI8oG+NR6aP/DPeNjW9Xev
dWW6nc6wh2Zcr99ut4e/TPGtsr0bZOtz/1952R1MH8Z5p7t71+LymdnHct3p9X5vzXqb4i1qIsn4
XTaeD7HnMQerR9MbzP/C9x6fduVpi3gMRu5ydunz0/jfW65xWQS5eUkfk38TLpY5YuVuPBx0foxP
6+3m7Thfn5670/U+v1tNu4PBfXbO0t/ySaa7F0bT3fT20JfFwMN6NUVwL5+cF7fE2aAP2B0O95xi
T8s/+otDhgRmMkOsY9xacGyY5fsO1v3GXc7uWqMpO5u0f0paT6uyg0TSfNbvlzer4b4Pv/C02FOh
05j5c9EuF+9dq3yep0TatSenD8Vg0989n4ZtjtP2qzXCAkVWtjcPZZqVX7onbCve5Kv9rH+DGk62
ulWKb4vWEYOLKPzlkjqdnjLr4jStPV9yRc+46PxE6wbdKeSIJQg6nkPucsyJ/tcQmdLzYAaRljBB
5P0dN0Yfhn8mS0morljAdLvEHEH/Ih/9qXsFZ2eOHIvl+kOy32CucTH8Mz3rTLJsI27a2ZcPZQ9D
ivMtLMnDBMGkFfb3OAdMGDaisact7AiqMwY95KfP6EShCYVdvfOU88Zzv/vndtFd34cd1CyX4JZ2
D8V6P+G+R1bSwx6kLefT4U3rNOzeorC0f8zm1JHjXeWTlvfJeJ0/RAKtRfqcnA6c5p5Ov823iwHk
X6/8K5dUVVy5O8+On9IJwrvjxQYRLBEPGSYHysMAG+E9btBOO5zuZmfSnyU6D+2OvnS7U+xmbkdf
tlOqKNXK+bZY359bsjNYtsv7ckegKQpg5y6WCFejEYZHZD4wXZ263EqGEcn1/Njjcsu8cx/WF+et
5Ydyx147yZbjh3KJATQ0HQc5m4f9kmlouOByyBP3TAxHC1ogQ4zrjI3B5AQ1U3bXyZuixZp37PaT
++Vi9XWQcCfwiHY5T2Wi8nj4mm6w2pAsZD92NijvxweUuEI3KjvQpMWMjig33fPbcjX+lo8kRTfu
tW93g9XPUZIliLzfL1vzdySyuekmxz+yXfbvdH/e36c7znCKHIWJUfF8KNGj4ZaZf3Wm+w/Jrvie
bbcfEHfe3Iww5r9dYbBqsJWlxDWCkXtleV49doeQZbr8sWhtae0ZBRt30/Kvctn+maxXbCNaOupG
dv9u1t5MHreTbH27ZYDcpnlxeiqLdHGft5an22IIe34//B6Sg8UZo5hWMBkcf+uuDhvW2fbP4iAs
PPRnkD7JzxQxtwcUbDlWKk/fMY05uc+X0/lDmu2xdb44fh+vZQJ0NEP+JpUs3ZJzaxbECde1tbsS
TCSxfcqtWZOi+8Lxe/l+Pi7Kh95+OvlyGM25KeSg4bNeHW7n62GC5UjZl+S6+UGG3enB+USFd8fu
3ZjbtdCUT0hpupx8LgqGRLk8g4H7xfEl7a63aA5M+h+S80qYjHzjZIUM74y55DlZdNKHdDbon1iw
ltn99DAb3efjw/l2szgvGEbtn/kE/dtVj7oMNqjk7OHypJNx0r1LpiDrbEGDFlhUfdkmwz8PR3B7
O2HYcat3l1OBOczS1fZl3sXsdtlCiEBz5U2x7xBTNjO7HQjsbNbP/tXarX6UG+QJzku0IMo1mjUo
4UD+bE7fy056xHJ8iborrYxgUe9L0SOd+QQMHufnn9sO5PKgnPbeDFLGTDpggLZKBC2zTvZudpRV
z20aAh6Xeb4Syvbm1sSzN7Qs/w1N0BAEDcDCH3Qz/yz0eOuyLYhYP6z0LPnghOiAmpiNBf6VlRZ8
9vkD810s79WlWz7dI93rvEx2iNqILTE2GuPQMI4O41Y07MOhDW6aBhcacH5ciugBwuXB14kC+ySF
19OXzVFUTkjJ8d9km31nj8ZDdAPNIm/y0uu8jLxXrAIYqEVo0DYbkBQLrGQq7sFmcNf/qDJFyVwY
YAO4prNE9PHCQzHwoq6Go6Xd3BeTY9Wx6Q9RVbHtUPsGoGu3dKgtoirOzH08jA8pKnj0y6p1uzgc
pTLJoayOZtm4BL9Aku3sVcRp0U6G1OjhC8PPXAfvV3CJZjeZYE9b1ixogObISvWHntz+oMUld0Ey
1A2XVKCT/NC0ssx0Elut2ccRs0qrPj1zWrhuFFxgd5hbKv9XstLtkfjhYbdcD158XubedRTDvwTl
tSJiXcWqvWr2itrWLVxrldK+NRMTCpS36mC64nNET7qsLuWQG4H+BOSJzmyoaHKCZBZ/nWaiGM0T
PNbAwGp8rn7QRt7l4lIZNQeaG/yJyIfR22CZP167pM8rLoUSehUi4v007cVrJazpRuADtR6VT8gm
NKhjBGpc0CYo/uw7hSN/OJxNx0Iye8Dgw0VQPE0/C09QIV3/WCFe7do0deID0lMyWUooygrgPqt6
bhu2Ff1CQSk1BaXZLvY7KaxxVHvqwPlsz54s6gwbbivZJ3eOAeL7NbqGNHmrDN3wQl3VEuzoPa05
zRhc9Dvp67INhpkgCnKAJ7p4o10yuwbvIOKQpL4kJk6rQPtql2EuszhR+F12G/UG2D404Lr1V28f
xyG8eEICoK0Miz3iecnYUuFMMKriMgfZ3eTBH5eRhgS3fKYcH3EaBgOr/u3mN8c5Jxh/nb/Vxka+
ldmushh1/qaawRkgFjXonuP8jVJWmrV4u8iyfqbNf/0wyoHJklIrY9tEom/V3dg+Aotw/Y6r/mhX
VpwbNKDnttnoZg09M98GG44wfI2rozQKSADakNrpDNuH1DkmPsgs9muUjCM6zlpdxDiuo4colzx+
x5AEoJoXt1TzAANQQh3ZuulIlTr63JgPCsHOr+g/UY7qbjMKBTKTSMNt8VbT7mDS/0R2Zq74EFxN
XxWibq7ZY3dQqRurQLRqHB1EwdWQfpw7rstalZJ3LUwUiALi0pw8Bhg2TNAgKACeBnAD82l0MLh+
0wQErJkKqksDKrSlqhm/GlmSWNLsyHWUwy+jjJ1PfTqjCJ4/a1OVdPEIAhq+CRRz+7N0eV0NtAvR
MfRJYFU3uD/1waCrR1Wo5CvevGtEoV1BA0Ic6JLdtKqbfalt8/CZh9eLNc9qGoGbweJ56L09Le82
0KGtZXHbW8G1uRKWzw7ontfKxQ3gpsR19n4FZs4Zr1Hr0HlfOlQ38LgkKE7/li7G/8aAMk9kIrKF
ohEPXKPPSZ7KyzoYsXjhg3Pklc98i2Ni/mk1ubO7n63ywlhTZNktJzVcjwdgYr/WacjP5I8v6SsL
tG8wQs6GIIqCj4GqZN/xcPSNbuPlzTGb+FRP5iUIjheuH8IZt+y+0goAh8QarakTz6q4+BudUqap
K7PRoFXM0aRMarqbRvSWrhFUr2L5vYeWsctDEHIeT7lbKiAXpkjm96IMQnJV7F3P8RRCxCCaJrGA
4OnaqReDPnSGuPXZqRMlq+veIRLN3fCPGLmIs6w6D55qwGKJs/Dnh5gAohT1Jc7HPT157ZBVmP36
Lv2314uYs/ge/4QGJC9cPjtHppQqaDCtWFgcQFd7muVr17ORlOoI4hg6DgmNgkhOpfDM6ELBnNbg
hFf2Dha9MyZpHlUBPQOjGS/T0V32r0oMitdmCqKd3Cu05vGwvsfurMQSduUNSomkY6x3vat5oJmP
6znOOSpTGibBIKAuM4bXlxVofddWRJEosxgALrxr/FVPiszjifdnK3/RmhszKanRSecO977G4WvT
fo7hZnbX4Co0trgQnIm2HzxxwRq1tDcuj0PJVBQQ3xpX6wILJ0QP8WmXWJYIwJusc1WSVni4qZoG
MzDb7Z/X+9ZHUgHHCNW4fBfNJNxnGG8roTGwk5bOYCgZcQluQGjbfTdPpUNUfoV2wsOuiDk09b5R
Nj/ViIpZawh3SUbjCc1jgJGokcQYYsJnNFqlB7jkgBWLU0BaCSrusMZ4rBYx2MOYjMIRz2sFQf0d
VxNAuD5Jqc5TkF4OTwhPAuhcJY5W9BU7tLCCffgP4MPC78E2rndKnlDY2WhqqfdJ9SyDcAkbmrh5
mXLQElv0vOtXCtzQeETmtXqsQuxDWa93UUcbDw8x5XriGe+18NIJoMDVAaNoFfqf55XNL1EzFT7Q
p562AWh1dbH3jbG3yr+nzD+1Mpe7kQYFIBRhm66S8iYv7DPKFsoS0eXjfMYFwRqiDdI5ByKmgztW
BrDJKUyKu1aFK8TAz5NwUA7ODz+dCNDrQiN9x/XU6ibDvQaA1clSHqpAd0UIdV/Oo9WxyJyRR5Mo
AFmk7Hqu93uB3hTfbaDiTaGCZMffnnb9FTezoTPSJfeY+1XcGj0pGZ2v4kY1HMorhruB1PxQBtoU
l8dD7NrNvqMXj3Y8CVRm4ePU5NvHzfGFPkdkSDJnWhsas6yaoo6fg/pmWvI0zvcZJxWar8IiDdR5
2GfkM9E1qcROAgCfmMU9Dyl6c5RmxSQoK1kBC7NVSPETzjO3DrgrItzoRjXACirpCtvF87p6wDXt
6MZR7eaTUgdBTKjSxadZiOpIMjbn+Sm/AbnAO5Jn2sIl2LXrbqLVANR22x8ABGC2ISQ+uJGzuE90
nKYgMI9CKD+fSDUj1veYCn2OwiN6VR0byOkzKX2KV1zhZHyF/RFzQgTXUCa/+IYHQCFB//ivHR1O
yT7AaPYZS+vMQUw+OmzlOlYGOXOUxCf5InNPyEvI4pw+GMOEgcj4ewqknG4wEQbqFPdITMwG6Rla
j4b1Q8vkhzDqRbymuYGdDCpKT9vt+maRJ3Hpdz66qaYHEhHSWDIJGoEXHlIH10CNmKjYLBpL9m/g
ZGubkyz6n/AimNzD8E3rjpvBgau4gXJKJJLSFEepNcUxrcTtJC472wCXFdb9+CzZRB4jAuWWtrI7
vbLTo3tEjBeEUYdzjwftJSSJ3YYT9SpIgzToBCDEIxKPEyAO4Vbbu+NXNV2glmbGmEMCryILNV/c
oMKbk7P3Ff4ZlFbQNwITqFYVrA8QRVvEIFaL+kLXWpCXFjlOko+73eKRtou2hiToLX/olLxpzezT
9MxJ0A/tob1ZR20kZNhALmgfjjchdAzrMOeH6KE42veXiv4xYRXTRnViX+ze9tMn0uQJ9W9mHm1J
ZXShopgaWqgyI6PZJaYU3SRNhXhROQNXACjiRbzZ2CHWBJAIWUpJDnKZaojJi4jWsD+NLC4SuW4r
Evol3aotQgeAwklcmRAuHDUyrFrUxatgaO/oBs2vFLbuiaobYntPHxg3KSQw6AkamRuFj9GzbMlQ
aMWQoou1qeMvHQwRZz5/L7ney7iLO5vctX/Mt3CwsDNDUskUmyj90e1k//iVz7pzyumSAAijUVtZ
HeKrsWs+Qk20HsZKQrs4O3D6ZLuGzZyR3S4xSU37R8+lKmI9oxrfcTVMgmYUu4IYfsGFI9CUqEqJ
r2wDXUJclBEwM+pXQjgQXMv2Z/Wu6BaKqxMnjfQDZhdoSAtCw20R5tAddDaWP6Cwt7vkCYsUVef/
5yhhd2QEIJL7ver9mGzwpHPwGR+m7yV7FJtRzYli/aTISYJolIZw8xFmH6OeuDIswR/tJdPXhG9a
Dl9PGR7jrDRMBNSVJmsepmhgKT1qpgmKAIAHeqFaO3wIooDxoVJx1KriIJxsm7gIVjsqUSZxvQ5B
eC5CZQvfJlWWUMzZsIi587Q0hVFqZj1gunM2e1igNqYVWCyaIFfiOIOaEIcmCKThn/6lSxgCWvk1
Qu0BGsm0ZzSh+QP11t7tRju6Gz2sGEESadfGKYYa6c0fprMHhlM1XrHAUr6bVbahWVNCNpzA1/0I
7MflUleyC6Q7xFshX/Vl4DO90oyCBvAI4RUg5mnAejYGzL6vlw/dyliG242AF+ZBEKemxOtYaYZB
MRMReLllieMuDy5YV0zFu+WnZRambmn/JqD6NxjEQUdUTAz1s0gD7BR/l4EwI4XDlRvbMBExGOUP
55VwJ/0e6nGkrYeNtxHHrsgO5WNSxIBhXKll8ud9kYRk6F1pfH5AIU1mfNgdkV+cuak4cXShiyFY
PBqRGjZGtWQnOljWyuI70y7rSqwNvOmG3/EEi6y1LDV+TMcON89hoHzAGqtne83WYbMxDEwyA7A/
Jx7rAG7ZpWQ5HEFJkDZlcAkootRe3Q7UHuBKSVLEOVXhMTBnzTQUe76qdlLkgyZ0L5CAmjvu7qGN
K5XOKv0YibIje2lxaSDylSy6s9s1x7aRHa5bDloPQKdltKtsfan8o5SbGN5lqMFnGyzDhBm3ovVU
rkvsg1XbVVIgjGyBucB2s3YgEy9+j+rGyQNCTiuEKo9rHYHDQlU1jGQ6eqvwgnYo3x3On3bllwJC
jhdRnN5C09GSTCzTt2St8NF06RAhTA7+wCdPW6hk8txyhSAI7mAqBGnk9Gd0APeRftq31zedU/e/
XMCqmNyYpRiYs1M1ufkpcubOyY9xUna52yxEuApWuF1cPbSefx1IJMAGtWhPoiuI7PpQWFndoLRS
6qWoNDDS/ryD1EOI/Nbkc0h/R3sqtJRBEQ+fwDCMYTDG4i8IHTtzFY9CxUknmQAQhhQFs8cE/3h6
szezL5QCTL7cuQI6Xj98YyhUbvYH6Mxj1McEhfQtCT1Gb9qh0AclQTQeof75ANwkZqk1XjUS/kPh
UcY/pO4I9SI1v4bKyTsyr5HJuAi5hQUU/mXUY54iD9/sPZwNRgd/k7kvGT9Q89ZaW0g+PBTYS13M
RzeHtiVIPfZH3DfjwE4hxiY5EDWqhm8xYaKROLbKwuUHytcVU0nEfcFRpZhYsKDf7fVudzOEfiRH
7lbhI4CDEKqZPJhhEN+TJUc2/eqdWrCcZnRkxd9lUiQD2iwfTpqFojB8Jzi+UsGtbjB7VeXI3Kns
0uXtYTHW9EgckFGRGSdYixn3M43wMOmwLFZf9l3sEE/egyeBhkwCYaKm9KVnIJG1WJIIIrVkkip+
37fnj/vj7I12e/Np+snNQ14qEVoTESgvMFfOTXtjIo2xOvd7PjxEF+3YIlIamlldoURTDObNsdit
mSObflZRfnAVMoTo4eMrVKUpkHyz5guZ0BA8BoQjspBOKbieIEE+TsZxLMKfI2Wz6H0pk+5zOux8
LUflW+1QtWxoiWCyO81uNnvsXaAdOj/A0ph+URNoM4ICxu8pPGBVbfqDhlJlGeOqQoxN3WRIS1fV
japP1l/OBRIgwhTVnz7rI+nT6bzgIfMveKgrS2x8sdIA4u+aGGsqd03Bx10McvRazEBDrHTsP2b5
UXc/pp2XfHCMulMrPPICFZElXGOsg+fDR3QRZKOHttadikq+RgNg8Zxq3HPmuDxky9d6vVJTN5jp
Ent5U0e7ryORqGasw8om+oMeAuYh3C8ZlB3MRWv88Hid9FJ6MRLPnFBxiKqdFWkyhggf71OW5iVa
ZbFuc1kzNyiMfj89nHart2jT6S6s5eRuU2pyLOZolzECWOtrNAGgQI5sNy6ziMXfDHUpbzIfUaog
CEVukzuudmCh9/gtLK5Fiq4HzZLuvs73uvLnKlFAj30SBtZ8RzK8OEnSs1hu43MhP02ExvEEgRHD
YeIgF/eR08XYnI49sA0to9G8LObFU7fFxq49xRQts9OhxQz1W8mcx1vSAwPdHdIkyjZhpp8PWR8r
8dFxbpgBtvh235P5SzYDcysUjXmZQeVejZkxpkneiaVeUBZT2GKBSLgNCgAreV8xwIubTAVW5nWD
NQ2FRSLpvoIE3kbhaptFG7lTcI0MNMcIObT99uN8pp6RGTuSJ1FnUrWPsqPx8OORnzor2Apgnzr2
edd+gnIjQ97k1grC7AHqB3uesUMIrgAd4g4ccLrNxtvnUkSbFbGgARE6UiIevE8JFpRIUA7+kuVe
V6BxSSB9O03nIXEAAsy4nxU/J6L8Z6EEAMR2IutjWig/vl1wDd8qOzxXw4t2p9o8xdGmpXZcrE3F
3RAA1f1uhHDbUV98aVNclI863LoaNhRKrhVI6XbeCHvtOp7SqYarOGNgqRgqooK7u+l79xEhqRyP
PgfQwNQA2FukFWaU93eSWZgd8w9Uly9R9yU0LDZ/S6xLRxEu45OU0xS9u3GL2xz77zDCfLlj7GoA
uxi4Yr+ws170hReujKsBzGeSl7lEDUvydrFxicXGb14daqrs0euUGiCsjtWbPirIZrNx2d2pi2AA
sSH1LtQsF2D2gEkOm8CUE8XhoZbgoighICNjI84/n7K74ZYxvCksLuXValw/UIPAFbdVS1ND+sRS
z4AjhAdr4xa/D0b3GNyuKRU+VO2C6ZDJffni9nYTRXsarFhSlICqZnuUPUTCOFmiADDWO8tteTt9
ohw85ZpZebtEjJwraModi3IQhibBKuKFmFqlnSdpAPgpdN2bvXHrcgBSGtzD4ml92urFraJxFuO2
usnp2/jPbNhWXWhMXJrP1cDV/XPE8mj39KKe1wnE3Xn8ebfSRSRKEGycHb4Sw59X5ZvVb7pDTjoV
eMk3EAWMAF2MGqQx2EHu8y+PcK+YFMO7Xf4gudTD7HAzyeFMhA+4Qeias7PBBvLFOABsqLcnDpND
2owEr5FN3PNomyvEr1auOCNx2Sko8YBxDRuZDcuFJcU3W45oil0VKor2z6oerzU9+thpS/rtHnoe
GH9Nh4NB+7Ui7nndK1eLxRgd3CyFn7tD5HeQLTaPUu25fMwOB+bpAitn+QazYpP8cFN00dmYl72n
8xmx9K0kr1/HGZ/hWJac4mJJVUwRaZ6HIfWJZNgwDZxDV59YpUlj1sNwKVrpMxSLVt3J+9cpUXu4
NM1RNHDlE3xLfQoWjQHz1MSxCSFHAFgzyh9eF9tHc8yaTVq9obwT4awtm3erVwKXeDBY7EKXViS3
x4+HnMmtWOjk8ZDtUKASZcADAH778TxtLL/GdbGKxb+qEAIkcL/jA9DgAEBgr3GBiQyPf8aF1zbS
K1wYtHvdDmqdbRR/fsEFBLnP3WUv/YhluvPjuAWrOZ8eittZa5sZIZoQ88HwXd5C0L8sptinBR/y
KeLnZ7b0fWzVDQok+Xur1CjxKlbaX6c35XzwopjpjB9X2RRUGmOA9/Nj960onEikm6Pex+K75e6d
LQECKZq0NN6MFbg8Rgl4qUYDXGB6H9wAgM/1jT8x8GAaiKFufwLwOCSMCb/quAfEKOESvoehQ9/z
RgrBMsHVgbte1g9j9t2x02cbAqDdfbAC2EsCeLsHDFpA4RtbvDCY1eXZngnRgBcbkAUfJkqe7fFu
8clz5mVuYfbA60Ke0zQxwxiDTBHHNGMEEm4FreJXXJrKcOCTV8n/OyZ12n3MV2BpOen2s9eYNOvv
5sdFZ5Gh2b89PSfL1vRfxf68RvIEG4nqx0sIlE/WzA1Sdxm3/kQ5CD3dNto580Q6HrJO38q3m7vV
av75dcSQyuHAQ3agi4zr15B6C4XGM+c+h/5Legav8uG7tDd5P96yBy7St7vp+d22gDmgw1GMi8de
Lus+axnZ7oac2pD932cFwWA2vl3jF4xsRqEoDHyNgWb3G8YFzQjqBzRzNACjHK5mp5ijYIMBSxg4
GJE1499TFa4RTZzeao4K0sMw05EQL9yaKVDzKqvQFyEH7bDBRUJPNhgmqLYQxk5ccEvNwx8hGpcP
NbWAXxUM4okX7+aMlQov9XkwOJxK59ELHi64CurZbYDzJG6muT4po1Wh2WhLnfL8rxPda+sTnuh6
6TDltq4uSDr8Vc+2v80WO6awj+OEKWy8QLcoLWV39DRJ3rTQNwq9vEMTLBn33ha9dh9lIu5tWK0/
pKfke7ZhGrDG0er4fY7x9LOUtlBw4n6CEuW0Q+oLIl6nUw6m7+MKwSqp/fJwd9r+WfTyp0gxH3P+
B+ulmHI5A+wTJZx1Vh9a8/xxPpsgb5B+OmyRz5iPv/1nDhUqgma0nZEN14DRz8gGHIcBvGlODBEH
HQz4nntmQrCGWMZeXML51RHsU6eQfQ8Fl3gV/hJX0yZDDHHUSvzBk6ePky4TqZnQsep67cUFkf14
Nq0I6yCeQUjRs6BlY5sZTPRKaxe8Y/4EBte86l52eOCbMRBq0tHA1iYaKzWR/RBTIb/3Oo8X5gN0
pchQn+v6HLueZY3PoKmnVdyrKZZzat7A5n+eYv+OcOv1hqiJpz3ItuEvFlQW0816MSiL7OP+lEy4
ymMyfui1Z72YXS8fN9tp93Y6GL7vHLo/UPja3/Zbk+eiw55hsESRc7hO1rFIX6J0Voe3SQex1ohW
dNCd6L9gYfdp1GpPbxQ9W60+lHvYdEnv5bw+PR6WQ07j+y+Lnk3orka7wTrrUDZwBkIFbGnmQ3x4
QL/qINpIiQti2UXqpjlM85KsmfFYa800ZJwW4sus+KaeHnUgpbkw+IJmngKb9e4FGfyh+3+Z3DRx
xXRnhGBOAxXwbFwAcKJxw7LhUwuFYUT2Eww2x/YjEEEiAuDCtXuNF3yyRgQAg/R/RYwg0y7K2zG7
DZJuAkWfDbpdrEi9XnxXXHWxaA3zwcdkB7cUk8EdFDWTZHrco7h46o4eskN+xiTNYLjroCc4OH/i
Bpz0t6w7n963+pthmEH+NZVku1t/zrlo/SWZHTj86vaGcItb06fi2Jm+zXerParSx9ngbs41Ozfj
VT97yhfSg9x0sN3cHhFmzQ2Fsz2mfQ5pD/XJFQaEy8389Dwbk/G4PRj/li9m87vtbLF7yhaz8cO2
jWS8Fv1LYTI0NeNQfcttotzdqPve8y4KxvkScnDHrTn7/EfSZrcxb93mI3Ya5+PHstX6Mi7G/w7V
uRaWf5DJHg+xTd2FZE2Wz+Pp+Tkdnd5mWfo2m80es8kOw5qofY6zd2LYiruYD7vPIrk0DcvuRIEK
B/yAZ2yKoDaq3c94h57pnJEBY62QKSPxfmH/xGWf+fibaBFo6jdh3Lidvs3H0lhFyR72OXyFI1Yt
x8N3OidMN5QZjbJsha7HiuWgxV09Mjy053xwg4L3YvQOyYzn+aj3KVmi2FkOV4+9w+Clvely1dDo
95TLzsfZ4S5Ph19kpjzZcU/QDitFW+61ypc/dOggUntcrB4z7q+K+06o2KyV/Xk4T97nAyj/Uf9F
CgpqKElehHp4CR1crD7kp9Xj9jSEB5I+z8vkj/56/oyAxpYjzG2nRIe39WXLjXLsEF9Wy/G37vy5
nQ0+ixaQFk/SwtgTWtRhdn0L5xO1UXHd53NaUYqt3RUapaspmwqJVWRLupq7kvLhmbs8uv1PKpm6
ViXTNZEHLkfSfmSVoN46T7nEpDP6fbw9fDyf8w8z7JsNdr1PukXzNSrVAm5QbgxDBAAArkVamI0W
w6ftkmvDLkRarHFeLu1KZILl5JvnNVyS0COxZpF/ldZcSEuToldlfajnRKIAK2KVRvX2s/hiCFei
jfx5EfYKTO724dWzpCRGGi98TVgSbrR/2aAW3nsmcwKwj6ZsdYaRKwVTkWphbgWieJ2KSNXeieA8
BCIqoYEJYQCXhwztOttXpaKBKAZuGCDWvN3spCTHRqp1afyGG7s0fEmTNx6nn0KtIidc+0RvXJxK
04MucR5NThVV85raaOgMVg6tFj49h/jgfFZnmFAaPhLkpAWYdaE5cgE2cdG41W5MVEO1G6v/mfoB
cdmE4Xr7p7Q3HIPSICBPkPqsZcCUxYsapYtzd+oAiDeuYQpazDihb+t8nYdlC5eiQnbpMgTWNl6a
9YxXw7BtX7MlWeOoiKoeC6L5k4aJxMNXA1oEfWLMOVXFOaRHlWFIscTemNJRYo7LqcXVjjmIu+W3
fUgBuB52VfRYql0HjbLjO0sdqVECS2gLgCaWAcWKg/XGnxT8OMHdoPzKXT9e86kWrV23pZtw/lxi
WMElCqUyKuXXQoK2fuN8DphEolaAKkkIQMEzOMG3jGnBbnJCTjXktlR0SYNbequR+6CoztquS4sn
WVUlN8AMT5NOkrvVf10aIQQmiIgPQ6IZFdejzqLKDBJi474yyq0a1WR4U40GcDa4lMalxKV9qzbl
9BmsieGhZYqmrGhvIA0DdihgB2giHAlymv2fqSSaDn/CkQLXPz3x2eiE66C4TWSAeucIaPE9pcMp
ThjMYRBBgeO/TtgRHhc69iC+DgtcQhl+U2bxkMVof9OB7omS4VJYE3VJa6SjGKUd9FzoJQWLmbxM
4WuoxsOWlAcR+Uf+vCGFdhPTmHlQczt9wGxPl3jypOnNdgQtAC4TM7SeBOBq1h6vzAVMfLgNbHoQ
F5KZyo19NEGjqJ1jR3LtNg2jfQk0KCY9ZF1I0w7TTcw1yo4l2bxkvjVZJtnvo+57snfe5OdP1IOY
8uRgZS8AtxLhc7nIyZlUMrkEdHZ8VmMFv9I7HmCx9y/ytwSk0GKzkETIUJzvh63qBnW6g94keeNE
MA9oBLwvLAQl4Py/hfWAGDLeH4ICRNTUzR8jFxcvur1mWgDiZxfA2YEQDYxPZOoi4OKhWZ0oQMKe
iGXsHvd3ovjxEhYub7P8Bizl9ZzG0RnfjEkUeTCNy+TcTPQFlaeB3FK47gW7Zur6k5FDXE7EsbVg
X4nhgnXCPyQmwX46zQs7AJHwDZVKwggtCXOupS69hm9knstfvajiEgyMBfBTcUsdzkFxCYFLCAcF
uSHADgiMIBxlOUVmES8IzC4SKzcyUbqmSgCvGLcusCwbGq1waTvB0g6kcXGvmZtof8e5swNVQWNm
wJ9+slsd7EffNx1PFxoGcI/iulMBSAqXp0mHnIF1hAzEZ8YZAEU7pjc8wFTGLp7AdlXV+ra+4K9a
hPifN/+6q/7XLV6vPxwOuoN+bwCv/vUWr5UeFqvJejr4mGX98n4+Way4g32OoeQZV+9hUGZxf5j3
Ox9F8F7Cpqfp+3kf60j5IPmZDcvfigUmdsohG6YjNnrK4+mno2IbaNA+fU9aCFoVB4jyc8Iu5W8S
4+qbccFeBeOn4rYqTUmia38iNYpk03ubLuD0w64qdpizKeafC7i1yUwcW46PkpJrm0HhwSH/0OSo
G++2JzwYN+zssCntC+0uFRHn18iOy0AAiYykRliQ2Xhq1yhdLZD/zdrZNamNZH/6u+y9IgQSSFzs
TZWryi/ldpfH7rF9Q3TbY4EECBBIwKff53eOJCi6xv+d2Y1QJKkklUpJ5y1PnpfxJ52aaTOQ2sMr
pohS6vdc8MwCnRF+ZeTwlhxp/W0ZhjqHV7inV7iPCaQ08CczgDFQ9zlxS6/T9yy2Sl5gyojv8HhO
en595tqtPaqJICYKaoIXCl5oHVfR4jJPxwqNArIX7LwaakfsI9FbxwA0Xopz2uOFi3jX7NERQ18J
iiY0MMMA4B5NGHVQ3A+AXuhuPODQkDHgVfU62z+YpRP7+okobY9/3NMPEA6m5mXP3UD7/l5+O3mK
mOKt3czo7gV7AusGwc2gYf8W1AMUKH+NbC9siynQaThKJ3E4GIyuwnEnw6CIdovj8KkZLTY/wvVw
8CfZGQmPVie7bWl4ce4TL+byBKzRfKhjuCMOVkmAURbuRCiuBsv69UuX2X4zSYItgSXxxGQonq4O
n5WJmiCgCBmEcJNag1W3VAXK7pyNR4/ZGkVzswt/hoId0lJnZY7P5fSrLbar5klL9GhFoPz1iFCP
hO5CIEhrtNiH0UcFR01Z0ps1IKmsZWitmBGyqRbbRkXzoWaXriaQajAdPcqZI92OPyqdbjVFZy+y
UZdk1mRTootufH4VZzSNdg+LuRiVH2BFixtgDTi1Un5BGinlhcCPHy4+mQ+jCb/CWBDV1wSSxHnm
ftDLofvhdKehWdTDs7icvExdtJVvGs09VeB8RhG4HyOq3dYfvTRMY2ud7Uh2WdpOsSOeJGYEkH65
cDamt7UDo0i5w8XUGLsdpXlfkLXTTzRCt6Cjou8JynC4eON1SnDHsclZVo/RPRPDZgtsEgwIkcyc
Al4mpD073YM4NCRj0twfP3EC1g2IqZgcEjkRMMfkn4e11hw+XaeNsvaWUTttau5WFlQsTr4mrcc2
WkQHfyAv1dkkNhmVWlYtnsSNIP0JdWo04vLxaOwfEtlL1MmfUoDq//QERDDLCLR6CXXbfurfSbAu
H/QGjJl7BYIleydOXC4TAbvk4ybNOkkR7ANinJwhDlbHOTQIuc1csWD1/b+dYgXSTpvGv6SUvaBu
Fd6+/m2liLNsyGR6Wbqbxu1m1brr+VS9/RQCKm0ADsb5LwjgeDBO4iSNBn/bzV3tE2xv95uRpA1W
mIOguhtPhvHtZBkEFpH23KPasnGQ7k9/lc3mW5liASCxolmcfhJQ9OmFC9LR5H1zgNhxTVOMWUXj
FCHHiBRZYoEPAXrWIgeSKrL9MsSCnG1BXXyKyF1g+rzz5Pj6vGn/BrwVchyYhYDaEG8tDR2EgdOe
PLBEow4VCNfvQvl/ijgA6H4Avw70QlbnwMZ1RQtm8/vgzlfJwLJzXXM2aFcc3bKj+3XAptRhewsA
ua8lAFeHUS1EZbpobNbZnVC3AxsBiYyDOkCxz+0w0335/5H1vSBnkscR06AJ2whxPLzaSoiG60Wd
LKvRE4ENie0qZ/56dIxeLVbH+ebmMMyS5jYfTQiBqm/xb7unJ3IxVtls9WoyOaaPh0keYdk9JeFs
duLaNE+yV1HRLL4+H0Xr7DAiQn/ABhQ6e0WRKGaKEEoIu6LB7RHnb+Qr4bDoWDCtn4JRav53TSG9
vxgqLtv7CRoNYClBDS7r9gaz82z2QdH+5W1SLdGnj+i3FY4Xd6NlTFKg5fTNKt+9mh1SPGtSYges
HoyEMFgWkdUcV4fwwMYvqQvCGtq+wNChnr8pZuzbDnLinJNFIxuwQ0YC1dUQZTamitXtiQjly+nx
bp41D0nsuQnO701PDIACvX15dvjs2SaV/fiGw3mmgzClczQtxwB41zRr4QjbhVKRwQYHjPWyeKdt
EL+D0SgnUOZRTFfOGMkrXucmDOx1r3gpHRPeGIZOgKERUXPu7uudtgOQvaRV1A1gwVSWtu1ysH9k
nzG3o4XSD83H5Gjmxnx8MiZB0+BPrn/41s6SQF0mSZ2KiQleFXsyrnXJfnvZ2RkUJUyJUpAiXRfC
c6vyQmUrB5MWi2E0cp5jQB/zemS8k/B20vy7mfevl0amx4z7SrtmYM3UBf/QbDwMxcWM+Zdn4C/R
IB5CnLX5hLlelJGg/EFakdY9wxkrFqZPuE3ARHvm2lecTfbEyGkQz0bFSzq0PJMmPi+lf2erfNdA
cHKzc9WCg3NeZT+8RJZUTgcMRul3gx+bP7k3QAJlCU4H/uVweoigAkdXMvRKylj/ZnrQTjLKnggl
2YoS3LfYmom1axsZ+AjHmJdm4uK3oewrulF/S27sT+ozQADi7/aRmYUr1vyRo1PxiVfQAjli5xbD
mXlwK7juVj29xkyNHjC+1c+E38bvhfBayvInHTl+zaNfMGkhsMJkMEzHEWw6vjJpyYenyWB6WA+e
in0NYdw1px/FidjPJTF9X+fBJvsh2nrRbQOjzjKy3adT4uWGUwX7jXnYYgattku1jdZk5OANdsPF
XbAIf0Yl8fC2Q+LAPh9MYRriaP7BxgsPrP4juK80AnjwVQmcnI3FbM2qnXS32Psj70JBNb4i7FbY
uJMg+OOWrc3TjO3MPMgJM4w1FpbneTj6+G/uCDpxuO7LiYUjGGVn7Ad+OY2kAroZvXO0cyqixUGP
g46SrakonN/R77IE/RzLtQwxVPR/nZzoL4n1FolHro6tal8VHlQyhBDEegHM1tz9SmpWvVGOW7q4
GoAKN6CjLroIJOL1DDekf6rqdEAGXpxxC0rqIAQVWaQD/cLGl1WiNPM/JdgohOyMEYUp3eKc5YQ5
4zmeUPYV79V3pIIelNI1dxAKl2YSOWY4+iByW+BOCThmmeh+B4oZJtEGxTO+XagRHEnAFm0+86MU
KhrNlQP0c32cY6SuNLZDRw7qXvES4KAFQKFb3+KVXyPhC5qCNEFXEI1Ho/EQncFztVy0JWz+ZtgM
nuJgHD2Exwjd3CjGr0LRqE226XsQ6fxLGS6IJzz9gSMrO9tBQtpgOud7ocA4dYRNoiqrisPgqRyx
680FElRkqCCrnCxYfrfr1ul7YVE4id5Fcfx2i7JN+/UnjAa27ITp1vUmny4QlhkJ6cJyNKvSCRtU
/HCUuSxRaYEtSMf9kY5YU8uHxmDVGOwFlxVIGvNygPRTyv7UK5S+eLYYTGx8AYY9EYfVcgo8UnHA
hHVQEWeww2GMEgcBYMDhzVe3WuLyvVuYc7igiQ9O3SHF1VS09DSbd/E/0uSXpOd0mIzQGk2whB1f
0eR6Gc03ZH49PVXb1Qkt0JzN0XxHgO5hVL2tdsQlTxoMU+3r9H2LGsJclqvVbZoqemUzfe8XofC9
SdeYeZF76n22w/5mtQn+KPYQ+ReGKTP2+4dE4jmkP1LiqveDFTlmX+NN+DSeT0l6oFGrE5b5OJBr
k058t1ylqKtwFMGSRQR6Fue343L/zu6HuLtKYIYjVMKKp/989qyEASNQzSLZGL19Qch0EtytWnjv
/cYHMiGnlIxC6crdHjZdNuTqMiSChdkdeAlkOoi2KiNT7UgQdgoqYn7A2saptYgptt3oYobbz9PV
X07MaSqJM8Of9Kb0g1YqAliIbIzTrAlcnPiWKPBKpV34dSIXgMshb1fI5Cm8XZCqwQFb3bsdSoCZ
uuRJanTsS2DaBSHoHfW2ROXdn1ylogS2dTx3IaAzg/rFfcUlHDAGRJCAY6pcJ6vCGd/Lk6ai+NTm
QXUq6SUfZvD7LvoNVMmq2/HkP9cygCXj4SBMST0C2jwnnsmU9e86DYdPKTIHrEtB7/ez0wNZBz1J
3blHNZ38aI5hdascCE1KQot4nn3HHuxLPM4/BQVSSoTVt0Dz4iKElKwg19t69q1c5x907bxZ3u+P
29/EJYt1KJOyL8UAoknf7YSXup68f3kkCCTvgRLg7CsdqCPxuyURoOpw6SWnDqCtnsGBDfhrxYiO
0bcgBx1lEYGIMmykUnORFwhULAiznGjdzRzgXBKnziZLJWIKREnWdUgABvoKX9xPHR46C1mHBitb
UOhVDybi8v2dYrIFTuXXrPMFc1a+/mQcj9MwikbJNa0cxVXQZPXwKT5sc9IvDEYNe4iT/XFgsmbd
/x8GEeFMimq/vstO2eSeXBH7hyY4LHAemRNesKrKb6fjbP62Wogyorb4zUhUP0AWN0/kgyEjWX26
2UolgN4lHk4Qtb6HGWlEZG2V4GaeNDgrz4m+dFpYGMOmwSJuCn1Y0HcUfFVWrGyFoy3mgRmpq2Ut
p0WxzPbw4b0PK4Rdy0gmGayIP4q+Vs3hzzgLvsoJTxm7mn3wNTtiOTiE/s65ME5/iKUvm9Hr/T78
LGhUjhDZ2B6D9FV2Kl6thtM/0N2/lX7+RMje03T/5VSNPtbH6R8ndAzRKPtNMT6fP3e7FhH2kmPC
aWq/2HZtgZcO2iEGaK1pgwE5rX4AxIL57NDq1JAMpXhUjD/GptbGaOLEb2JYQZXUryQdse1n/4PS
/ut76gaddZpPjS5UROQJCsXYfgCJSDCUDMjffn0/CtdwgTEgBqQqtBt+ovQHANn6J7F1NzhJgwR/
IWQt0d4R0oSaK9xk9Zm9ARvp5DLN8mEYZK3w7lwBFFUF8AALJfIbQ/A6iAdeUqfC+tjxUNDj0+tL
m5jPVDBVsA3NNP2m1zO6mAxT8lnJZlTMyqeyf69ACq4nYELMTqSDWbRGX4tuuexTdVICvfB5yjjT
502TZu8WNHAp1nnEHTObs0qLdSdRXpqmjdfgOv9LBYHfxEt/GZQc/jJQmQrH2qAu1P0xziF32sey
cRldz4v0qPfZ2X1Q7xSv/gScEY3C7+LP4CWyJBUng88MVWCHUEmtUfpVi0uQRhJJe02KaGDRFxRA
HnXAUQGuqAnTerBUpCk6AGBCFClALiIScX9DYO52RX07bu43gQNe2ozQWOHizQ+wzn35u0U6nxDn
q8+rf/WGP3T0gz98sl7+moS/oIKYkKwY58GhvL6ulcXbYlTOj/P1+CkbLsOPzWIG86pGu+2XIF1X
9/kpKU1YPPcr9tC7A6kczXtUUmpJnp+bNMUJK17DxsZko65yXLhyEj5VC0tVc1zcNSNy8FTDFDax
r2Y3yR7zh2CRYl0esiEZhIuVkb6rGxE8L4tHd3nEy07YzJRQjBV5NWW3FU9DnBk+2k3Z3crWyeRW
N1Zqp7BI3qQRltYjdImETZIFQ5OPMKSG5C9xzglQBBOmWjsVsgHPlqg02K0oh+lrGTasEnZg0YXU
MyTQOk1fK2VhkCtpzgszhRfxTZ0QU/EDogkZA4Q4hUJ42ZMKKnxdPm3/8Tn1D0wF8GA0LwFK6rJb
IxlWsNFwNFEyug/q1NJLxkWupoTeUGn3YaFCLjCLFnW7IpKOXUY2+RisLP9VfnYhhROjo1wIqnKV
bZDqaostRukUixYOS0HYEbT+D694eeGbK0qg1WP4zSfal/pmDOaE8lxByUITw9B0ObbXy81N2VpV
tGTFlCiM3xJLWqEsXjr1On6ZmzLkmf7zgvR0VYiMEyIncZelGZ3R4KK63I24wVmWw0qYPWUuppWS
FQSmFE40ucgrPUWjAlFmJOiKj9eGCuDECQzkTKFcAJZ4dNBO6vZwuyraYB6cOrlDtUIPrwNCVARg
nY7FIY1SjZ2mxSuXxAVIowMt3Z6zj0dHU+XwS4Pvu9pAlsTDFT+c5+vjq2D4D4fb/i5Inpc3+jX9
klPqlVHVhE0u1iCjmPy20ZX2pg6263XV1AmqlvzwoRxuDn+hW969aUYE7wg25OGst4fpB/KChC5a
9RdUQfwubpRILyJjW1kryy1EiZDzpGgbZhMUrThFlwc2gcICuycfsYZixTOuMj+XIok/robhz38z
fDhgb2o3elfUU6Qe8jxE5UNTTHHjgEql+y+SG7WGL4eyTSUs2a74FMejx3i5zLFrwo+QjS2lyE1z
6Nwyxw4CUrYGHNhyCsrxo4I9awNNUq8ZeeCpEc3Z2Oa6aN48hRv8R+jrSeG12TZ63M6QcE3KPL8K
Vk6QkksC5sTFqQzUpCcufeX0OJrg6CIRSFZQgAw1+luyCHpB+CjdggshstJyCVRv3bQdyVsllKtt
KVsa5bYiN1Xw0VG+JVSmjBL1gHawc+41cItKGzmNwGYuCUK26vWr0T+53g8nH/1wTjsux/UW8FXD
ijyJfGgLqV/+G1ngzNHakd1RGXUXaO03cqpp8o/uZpvQ7d06Kc9Pz2o0xqTpwlBbJMM0aNzENWjQ
CCoQiEvZp9MomLGI8NS9HLv1n6vLriQQJHDwtFLARfvecBIOXzJQXpIcSIdwvRsOFKYOalPK9NMJ
g5cMqa759+UWfc3sK5GWOi00I9bDh1vN9bYYSzFCTydryw9ZYOTEb8H4nTa4Jx22SGH0butRspqm
MMWA3SjVr4nJC6rgZ8Tkaj0bkU1vUS5X06d0vyY35x6akUVz8ltrgSaUOfdoCpIy5g07jdpeKY7H
P+MSH2LtH69CJb/8+yXhlnif+EVZLrc9O93st4DkBDFkKUtQwniwf8q2KXH1p1/rVBZg2FEGq4dV
Fb9drWLz8DtPgO93qRDWqQkG/i1BPT8cd0G83en+JASkAeygdExxbbAzWEps0i00u7FaRxcvhWTG
goUfJjW0goLpNFosxEcdRLiU6AFlWkCrnvsBx94IiKhzt49IBeDwRpRdVDysl5cATeLbEa1RTic4
OZQDMBAgBxsHjHNI8V+DyEsqj0EyGEQkT8Wo5m9BEjZFui1XY1L2NaP98iHbDRbFm2gwTFamEs77
/9OQ+HXZsJ6Qx3KYfCwnxY5MAxui+aH8nWM+QaSEZkuQhCZrtuHNdtSw2zJfpw9REOVuuHserKlx
ozPYCYj3l7DHPZ68brLZN/2Gx/lrmR7G+CuW5eGpGB4/NzgNKqi0ssiSJeKtHNjjTfZPcSB46Ud0
sW8r/GHC6fhjPMESUXIyHndpjJysOLDIyrI+lAFFNse58JC+TrdARcoW4BZJvsnxNjzBptIgfpPO
5RCI5iYbF59C8jalCxjcsb4vCwwbpWlpGG6m9R7biQPEbG31EmlMwZl0m9X422RWYD+0/N0C7sXR
uypc/a7c4as0+Joz1GxxxC9x/laB2sXGZM8YjGDOOYw0mhDjG0HxRLgIUz1qKyaK0TEKa8/vEdUD
WIK6gnRkb9enzW+ONlelkOPP+GBLwP4vGqn3jA32BsR5SbuL+V72l0BZHQlplyoE7IMPXuKgxHPn
fmAZFWcZ4pSdOrvig3Prs9GTOyztkke/ru1o3kbiIhdz8vrV5JgKRzp4CH/yy8g6M4uq1poBuT8+
srLqnokul5TE65SXk7J0RzRwkXf3oYe3y3GbWkaP7vEKXL/fRaGmo7d3Oh2ZC+lqs+2EOMVINK2Y
4ISI7jyn0yKv9KXTKLR/CqQL66XkgDYpBJBp8d2XfJi8mQNr4uTwWUqIkx9QHSrOZL2EJnXGD06q
tL/S1tq4Wn5mSwKUEpxpPcBIxBRUVFW7T7826O/m8SExTnk+A27vuoZZ+k6puIlz2+00MCSHwn1V
9/Ho1C4uTCxpC+7NjSh5WsoqQYTJC8U3FpiYJoqKg4y7V/KWHOZaWehySWiE3iUiSt4khJ1UwtM7
1z/xJNysfzCm2T+bv8b96X6qQGGsblplDR673f4gFc3QNF2U+jysed3tz8JG0MEPPZHZpHAHBqbR
X4R/n9YYvv9D8pKBx4rcbAQsNKFR/KercDMt/BAVGViw0TmKcuov30tG5A5+MH0qcCUEFwDiUu0j
aYYdqOPwjiAktq4ySajlRd7iZSfLwJ8QYaBBlCCMkyRwlTrlJLhPZN3AGYdXeszidPtmgAXXQvdi
QMyIynsM9xGROBiQESgZc3tkj9Cn4qXZ2nWrQe/PH20lJSKY9MGM6o0+ZW9RSPggexuU9xFRn1wg
1D8mH3bdu1RZzSdP5bnd4r69f6+kwvS1Z/+/kdheWv6NBukgYZd8MCQqzPP9p22VhcU4CUa4s6Tk
kI+z6RKsWbE2uiWteVChZawXv+fxiHBBSbxwKe7lq+Ia//+mmVUZYSZX8OXBkrVkgDlAsy2q+3A3
jV+vRhkRX0YE57Uh8y2vH+vb3au6TrixmM15cFNWLWas+Na/VQd84Tfsf06zb2lBKvtis/69HGMV
kBBX8QSDZmOrajDvJ7wBiRLwD0hYK24nQMHhc748/LY+YrSFyaIisMWT+glTys/lBJPGObmNiWUR
HohOAK+URLkr16gH5nsEfaCAmLpvywT+Pag/m9nOGiXLrHoY1Pk/koD69vQzOjRPCvEYkau0mk5v
wg0rpwWLrAELzwmLYYtuc6o/KzJBPFYIYhTlTVPcVrX4NAH92GQJcpJpYuObBcAJUfiaw/yD5bGv
2A8PkVQalqX4NRTTw59JNfkhHq99acVm2J72X+rp6acMHRWBTpKK4kHIxeh0bD7XS8Ymz1+yYgzT
zDVPWgdYiocFPkswrTwgjkEbM+D8HVo+aNYTtnXR7fiBYF0VzIKneYl3A25DzhkJBi8kJAOjGB41
Ly94FsSVZhejveR+vqySzo7//MSFAaTznoNye0bjoAKLk7s+vSklK/S3+vtt/ebdFC470tcX2lQg
9zBdW5p3ttGi/Z5H0am+0Ukj/Kh0UXrCCUrSstJSLthuK9wpyobAytpEDMrh6NXxIKnF7SjbK5yL
QFypUHIwzLaubiYbXhqIBRExrvS9XatzAil39gEnENEmzoZfCh/Q7srLPbkQCu0XLnYsB++dd4nb
o+uTNaXUlV3h3MCnp7r026zu8Xrr/dS5niMNjoqZz3ulc8ssu03eosJ+uFv+aCx7dXpIYyteau7S
HDjLhFlSR+DQU5oa0Eue1fkapdcpe/bVV3wtxCkVeI+cWpvwx756yJaWVOEcuwBu5GukvrPFmHdu
6WP7YNS9osW40NC9SyD1NDuToGzNcbYkDIHtidUpYr2P5nPhPm7uyRPQTkkLfYAtf3n+pvSOZFmn
19m/qXNFG0b8rwYry+aNKXJp8IPvTEWWsXxr3p3Cbft7NOtV0+L6vf1NMgMqp2+8cqpXi9BOp0sP
pszhz0Tpc/eS59Mo0D3vcfU3nThM0PMXKbp3JRI4V6T0w/mkGCHaUdKqUONofdEhCT2fhWjQhf8s
X6RsM0l5hVqykwucMlyVTjsuKQAfwE+9IuL0fG8W6iMKY7TOwUY8/xvGggIsII0nPIfPAh4UV9ge
mT9cjHMoMCU1tp600Ys2jXNR8VOeiUZ/SkoRcJo4JFTwcDxwhTKKvzihdBlBAdFEFBG7Nt8vCGP7
+Bem2d2ihTfB0S0idDb+xIh4KJv1YOuD4W+YJr8NN6eibJs0+TR7JfrVxDlt3wpPSlc/SIb1wKT9
xK9Qx043Mc6JbPOGlvPD9gtQHsW/LboyT2vTk3/+ch4hNZuP53ZC7dgmZZpE1b82f3mu3Pu1vuMl
ldg4GoxGhJxN0uHoSr8ebBfxdDPDaTk8IOZUkw3Yvh3G90lTrF5J3jn3KANEmOP0RzPDzTI9EXCq
mhAtPToS8+6Iv+Gy1Tufr1BibjIYvK8IGaXYSFWMdmyHsyRyTBjh+4jE0tSovcnjKklFwwRjPI1Z
2Dy/Ny+vfbXde718ndQdVRa/J2hd7P3ScLUeT0NW/JbPs+V1XXAXCFt5fIs4YrSqJVpG+K+IlVgT
VI9AjNCZS6LvFIqyr1xSIacrTmyoO35Rtqh4Tu0BoNHsMOqlqEy36gA8OMwS1ygJJ8AF5f8PuLhW
ldbH9Txb7CZPSIvZq3CSz+8qcqnfJUW0sKCvUd8jzYCJAeY4xfJTUWAnm1VEEavWFXtZIyTdUwQY
6HOeL4kPCL6kcNdl6QCgGIgg6NItUuWAGKDar63Zx0UndcpPfwY5hrNR65nT3/naTQU48KNXkva4
htzkahAIpysrKGUyK0HHtSuIRZ3Qkx7rh1K8rWdyVBwYqPDlW8CQOCDF/nJxv1ezg4V4TLe69Tpf
mpYJ5gZ/sNZ1eJClRsexHRjOIcTFvX0VCmWgIjDoj05R38ID7Ca/ZU/eqR3lrwnE1QqMpdcomaQT
7MDiSKHrrqIabI/NcRQVi8VjEVX162IxGyHr7Ya/ldWMlVi5jh63k/z0QPaBk8XyOl9QHeov8Q67
rTDe1LfpKf1hO/Or5kslZWh8wJjQRqlm6YD49qPm7qTsRqeA6AbF8IDX7uywY1eCLTlbefVTUb6w
akV0H6J+Fg2rLYUtLtjBzwpZgeFEhpuQbhbuWJaxCitmhG4ZsEzKp6/D7eRHUUx+CNT07WQtxrWf
pQINSpG2bX2vQP02mRWRP0WOygERQlm2VEcSuWB+u1Jk/1L2Augq/z67C/LvhApMpY3DT1XvIntB
qQBNAJQK0HmxPKGX/tQixQpn+u2e/6VNlCTa7nCQ7YUyJ2cIz1QoAVgXvMwSyAQvxK/58IYDmkUd
oOR+fuu+1Lxsdpp4ZMpBc/RG27devb8XUoE78vwu7vaLN/ta+da1smA29BfSmF7PSzrSkv5JgBIu
c6xTicug/jKpsi8d1ZRVpkO71rSXc+bqWHdZcWSjRYcn1HCM49wrEriN/Mq7U0SXGE6kEkDqxVQl
3pARXTqgMrF4Mlyij00DzS4KQJstqWEnVdDaE2phpefZBRVpRQKhwud3/EQmpO5LRkDBV42qsH3M
/PgETK4ke4trCc8xbXzCmsns5lAoBJPPRbuCvjFodKEXTpiHcw4nE84pfk0armQHkYY0JJB0HEdR
HKahSMf3Pz/OV1n1v/8XzgurKNqOm4QcKGGZof445e+zaX58m2yRIoQTVz0M7ZuJmAMG8M0yI9Zk
VE9fbYf57rY+RO6wer4obAj7mOPnms4/dJhcboXpqEk0jK0oMTMr58SCJLOPhVQ8CEHrp3ob/JEs
46dVsLlfHd3uOJotT7tqyYwVBoF3z4vnxcAt0iNJOYmj79IozdXRgvgA7pxIrwE8q9nkUMQ3Kvzn
aAEncZzgFPgVjONW1Z/Q5ADvFa87eAPbfUWOy+ag1EK+8RnQRH16niOGI8M6ZzQ9u5HS2NGBJgcj
Ab/xIeCXigN+J+h3az7v5H8Den1X63cuLvfrHDd6VHAgBM6pAGletghAa5TfnJpbQJ//HAdUsrXz
a0i8snJzSIzYtRsOhnHyt4QJ2/12vRot54vHeLos31Qz5M1yXGefowonuW24j94Yie67hdFscFtM
4ELWlzCcn4HE6lZZvkzrhT7yfTJBbnnh4mLJFipeHCGZVU7zw+1gOeL7s7+7D3+W7OM2cqTebt8p
oKfSSpXB8WcZY4PG4EW9+9LsRo/Tye5VU5KnYzl+3OKLp0WKzJqTEqOVHZquenqbnFZo27p9RyLL
NpmesNviAlh5lw6gQKYDJyUtor22AnRwpQQYvb0gnrTg0LaI5YwB8Pq5CHC3hQAICkzdusFKQSeg
Z5HnVOnUIFq/A5509b/1h23LUMJolN76mbzsIOvmUj18+qmA2MVmSsgffxMeEcbFtrOrCLiYrpQc
9NH1bbpjB+Eefjl1emkwbOrLVvNBM2QRML0qOa1wwXEDUref6iOnsaaff0fIBoyrnVlW8OKdkPMR
eOW2WLOCPzQSvfiB9NPLS94+KMAIPUuQcahjRfB7kJOdU5L+f44W5BHB3WmA+wbeTs8JdJAE1XYU
kaSqSbJvRV1Cnhas2IIJX0z6WyHF805hlrPLGygd94Dd1WqLYfx2RVSdJf4pf78CRZO8NxQgR7vU
MOa3cc4qEStNxUmxy9f1k6wt8wK/J5x1Xh6Fl+jATMk7daj2Euh1qEZI+jtUO4S3UO0kV+DcHTxo
C8idtsqBl1K2yy5StCFdgDGHLkCrBzAgyWHrsuzIqOtLWiEC6YEPKHrY2s5w5g2UfOirOi1/W+PT
9msAeIlDD0YQI1b44wT5/TkAJMNyX9XZEH63XIChoovVZpU+BOWisCDOFz1CXBcXJfZxixzNlLYo
0iGCeHgkLHm8JeXDNtKWU4AZgODm+ZVFOcJTIvwzG5bfBQVa5RcrxeUffUTQviNG9dsqIh2qBgp2
k9eKOJgTY6cuHQzPw2lR16MNyCP8smiOlBwAhbNf2qVV58QPIMH/cJDQf9ToTtmpkZwMUtImMZps
wL106jDjACOYccgx/sspAEOL0praolBQZLzYC6WAdVjyHWi0k5e0Ctjpkko5gdMupkl61dp0kZxA
u5D8Wit+J140dQJqJ3kKvDg6E3gAhlMBF6zWssNDYTgFi6Z32fzedyH/C5iajIm8hXUMbrWCuQup
LxjX67AJV8Xjpjoe76fT/fF+WO5Wd6P1fuham76H/GmH02N5Ox3NNjeWoShVZqzxcPvXIjqQm6k+
/mlE6NklClWnWNKbor6bH8t36RGmSKpayf12fbyYfZivl7eDhsBd6Iz+PkwLN27zDzT54YACEPH5
Daze4hJoEt1lCXi0ugG+u0GMPjqVvnTwWH2YBa0KnH+8zeCCnRVPgslZCxXMHICAwlBypAlbcJ12
nY/PJjUf26GghwVagAOA4sIQsONeDgctSXmuI6LRjQJ5B2jLTUNklIbz/4rADGNiHQ5H4XDMcuA5
MNQEWl+U633xSB7i/Ldmi7gV13gD5OnBZa5zj3SIK8FY2YlC7Jq8J9uZpPkla+0iPK/zn1+yXyy/
baI8V9r7t7IuLUby4DqsP8TTgHyouIpN9/fpCmfrDXHeQxEqtOunvSKakkAGViQIOw8qvhvujY2L
hBiBoeJ0hcpxvng9HDw4LVmf9q/z0UxBXYAJL6lwaCq+eJXgBL+xtAeq2HEFK04+iMJwS5iM7MlP
6eMVgMTrXmF7jPY2ZogbY3T7G3SAmAA6lOeKm6x4E1DjFWCHCqdnOZ4NAUV/bRO8aaHZHZ27odEZ
IIiLATGHL6cwLZ0xDieCc62lps2g7NfE5gXtk5TSIQ7yI1wQh1cJNfImPjaTYFM8FktCDJF5aHeX
1qfT/KaMy9mn0wTFUrHbzwgKOz2903c+X5HtBz+Jg09kTV1FOMwYn2r8o9NQMY7mXBlX06/hGm/W
NDr8aWNtD4j8cYFPuMzSanwXcQ4JT25l1s/FRoZGKYJPukfIm66R31a4w4RDAhoh5DRHnPlWpxlK
rv2rKsUfpkmxkNvAFIkRKKCNi9ObrFndKdmRzJD3s8Gn4WyQkbpKlnhooNixT4L9l3xV/q59cMD/
LhsBOvvtP2Q0pgmmJ+w6AHTti2/5QM9fQCurwgYxFGwJYrsJ7bIWIM9xuMcrz6tXJcgA3aTkgEAC
/W3lBG/RDrofIINzVFgpI3ijt+gqGY8bxqjfAv2bEVXHEieqPcb0K18tJ4jD3v9BRRjRsWH50dHF
4n29CaN/8B/rBLFeFh0yPyQ6BdVL5PLtWtCn3RU2Ls6A4F1/eH8vL/HRXXu5VsObnZmXWpR8yJLX
LjhCtzmcqjsS6n8zOoK8+7+UoNx88mYcoHuUIlhLn8rMav2aq9Jw1zEZ+ZI/tS9cL7/71p5jKR+e
Q7j6rVdSIQ94s1DVNMde8RIhAQig5Gh16A4f/rn5iD1Z5IvjyLORbtI26qxwkKCbwwMlsjkT6A/d
phN6qYffXDihDZLUOdddyTT2FHRm3j7LCy2CCTVMlmnx369JzEu6g+EYrUEaxQjJyZWCO18spvMd
8vAjC6TyPpsMy3dhMgQrl/v8/aqZH8xB7qpbeFwkr4pdGUJgx9giDZSoaoFCq5zV4f02wkN9eAzv
8yxwt5Tz5eUWdXRNEIk4Ozxl8+SxOpHPQ9ajNcEhYhkYzuaMhXNHisY8IC2HLIFs7AaHlWy2/K7x
64ESsGEMpA0zaVQ6Tne+VevyyEvTd82IAHRsNV58MQCAzyouh6bLEZ9Wx18/ncxe5T/6BgDgQged
FQf0t1ztLJE/OUBw1yvoMRx3KV2v4KUjXxsDgia1mp6h5Z7wUFIAvAO3QTVQkD9bdDT9QoeUCuYD
OlLKD4tWTvy/VrfNPl2AGadJ4c5AwUs6aRniKOll60S7H95swpyFilQKIBlHeERxY7vlziPFMyWH
OYZREjYqUrhxxzRBvmuDXRC/iGkD6PMFFDAn1G41IRoI1AAUO/pR/hqcX+KY0WCSjKLJMAnHqQzc
L8XzYbI9rLbj/DHLywK5SHllT1X5hE9SvrlJqhOKp91+8TFZr9aWvC/or7CMas1kfGtXVRldqzWL
t6wmcl4RazFY7b6kcyrZDF3Xchz5orCeyRVJ2QIJBHhzGrBEDE/1AfGeTWR3+cf4JlqHP03Yf3ZD
XFK/pZvjZ20DEmrnndDAIjFYHp/4XVjANDHPSTMFRYnZYtjE70TkTbW2GpEsXq6fJP3R3KrV79lY
sjb/oyY1sZAYPFmbTvA0xCGfya6G9ZNtIBEMuxmWFgOsAqnkYxUnE0twF+2LT/lRUWzkvlE/SURK
9Bgk1RJDfv4oZ5MGsOi5SQMo5JhFRXHfQRnfiqRC7FvHMNAHZkidbR1KcU3FxQV9zPWdCn9TGg46
ujmLdYzrAuiaAq/nqsIMW7ZwoeOHKs/1eTLZ97/9BvTjdPfuRCiHSwS82P907PMB+7LFx6/p6Db7
l1lhWToQ+lpaADPeatkzuAiewvk6qdblWUpxPwJit8oZ4+ASgxuC7ZMuxKyHhci2jAJbJ0/b9Q/n
oyDuJfpqIENlMJT6iYWgz9TFAj0BowMh9NKItnVLncG8hdLH86U6Y1wePmqnV7Rd+zMX7tlxx8ha
jmb8EcS/UPt0ZyEBI/TtzRqogx4X0nrQEVTYvgMtAACnDgZegY44TfFSwEw/H9BJvcY3bSWXXQ7B
oN3yUFnUr3h4z8YZhLqXzoYpafGNKAgb+9m8MX9L0ExeEWW3ruh3q8AnYvz0sgkVLmXO7X0sibM/
C7ei/dfE8cq7x/YJWKSmaTKJ0vF4dGXVEMQLXDLnEMd4Gq62t9l8dSSB2GST2Abz+W+C30Zf4ygu
v1mXeD/JX6Gtwgo125XvTuVw+8XQvx+vWhN1n5AkiqyfzqPHdMTCZHX8LOZexeOPYZ58TCEkKVYu
DVnEsj0GmDi+hxmRvaFu6AvkNKr9ayU505K2qPldYDEMBVdyPxni5kOEfbZYzcIvh24FCjZSf1Fi
rW1U/p6SNyytYwsWrq1CxRybT8LH7LB90KdQrrHTbPKjZjXy/AF42wAFSm6BiW0reEljB4/8wyHQ
wbEoHb/Dee6C/8P8G2LACCYxzTJJADoCdUrLv9LtSegn4sf/DsV9xcmYdulZLLWrCu7jzb3IMYBK
LQJRKobUWK0NKFUOS9nE8oNWp2Kr+kHaP/oyFZl58M+lpi/dsAwen2mvpt05zrUxR3wgL3VbI6Eq
bXuaCkRE1M3uyo28DyVCDX1YbhL4tNtBIVVb2nq06rKLBD5mqqAAxTFpFbQB2Pm10E/LDMgUMg7k
iBOnVNShVz2ZuqqAgC0hNfrHv46STrIoaZGpW1DuCc3wSZjY+Xp+AwlbXdNls60tXLpxRG3ToffX
Gf3jWo7eh4IBCqKSbee3i0ob6+1dFT1SQKopLlkn2+x6ssFMfZpUmBslV0JgKBnPKY1m9vcZdYuN
lozkr/abB8XU45ySaVdsyXTEyBYe3MjH8Qolfb3lsuS5+zH19Ih3RmmpOxVkeFr+czI1Vt534jtP
BoP4SoarF1FQV4ciJ7IRNjdVVZweVmvc64SyF3+eMJHJthv0Z2tMpyqS+1Uh2UHMom6LDJavUHI8
v0bRPaJg9mZSDe/ixfBnuTi8Yl30rpxhyc8A2msjHeU7jSEtxCpsnhQaY7UZv16dFha96zwDqdKg
B7wIOAtqVeog95fZvtWecQL6tbh1wtDXbFw491ZHcduEvAjs6WsCR7S+BBlADJ12OjOhkZTvNIAN
XurU8yj3mEKFAzijrB6LSgmvgCvOKIkDqABuLuGzmUOFEjjzRqFJD30ARX8AES0+kPMCFji+fb3a
3KyGRBBpOaQjioOeg+GvIeSlRetoErOvw9cJB/GVXozkD4tmkST5Y0Vui7s02h4eMYSav82KKSvo
STBtQwD0/VAdfasClp1ZrJ2dk7m9DH5mgMhNkRBstiHRJblfkO2rAss9kjt+3mL3dcPtTzfhHAut
aEgAllXSqsPOU5DwYsL0joXmjBhuRECIq+APRYwvxsSllW+JaL/CX2mNEc4xCd0TlwsnVWnMYiRq
RXmxuytbp3bLNQERo4QoL9KBnVaI/Ws0vOyebwPizy4mP3J2mPJ5q+DtH1Xz6dgWcMnrB+JoaJmX
1RHAOXXI9NJPHSRbDiCrxB4agb0eGkXeP5eNYO8ZPBo0GmB6Mxc4hPalgyqnro9CZSX8eSgIP2Hc
tZPEgJ9WMQNLpgsP4dP35+CxvD+nTN/n7mV/2mKX7/ebLo0W5uUPYg39LKl4/bLEOlcsiym30x+t
fhcW0eQZDTlxOR4CTp3DKTmlVxzXQKb+8BYn8pSctgzH6a9SylzgmRNiJ8GUvBThlVV4ISysKds3
xUgcKNoomQg3pMIsKP3m5acwaPEaNIe7UHLTHr+pczsvfQ5+33Y+FhXX56M5GLOj9Hqohb3Py7nD
LHs9+Mp/ziL+31D/ijlEhxRV8w4ZtkynbL/Hi/x0m4bH8V+rerf+LZ1VR3dUu+rYJFhiFrNq/ala
H5OPTb4k5ulshH5yOSGe72lV3Wf5cVAR6BmFlrjGeQDpni2H1FR6qzl7MECVPNzkxCYDAIU8kCGk
/BosNWwd3WVx9kr1codbujLnIPqWu8OTZ8sx28u31QbGFRFWdVKEBPNgD2fnwqsJvWOMMmfr7+ti
+JCfVvjZKwTVlrB8Vfwxm8Z0TogBQ8r1aI/DyyQFDxbkDiYB7QH7ryXbu7gF4j+YsVGTvi5XWKIS
X6Xcn36i1pNmH+VZGfyRH/cmzV88L1vQwstuUeaoR9mjIXU/XAR2EqJLzEYB9tYfZprwjc70cWzF
RsLkZG+jGbyk3uKrTHI2CqBHZy/9FpR0pTRgwzMUSPPDAn0/j/PRX4JjW4rbh21dmRc3T8DAHHTh
PpTcmtLHpuRw7oxIS/3swS6xFubbCc2NMirJKo7eLma7DOwW9jwM/UU8bVtM15oGz0kQt5RMrr/d
6wzaSlZOAkBAnOgiQvt/ODvbLjWVpe9/oZu1UBDw7UxmknnYeTpJdpI3ruyds1FRUVFQP/39+1cB
OpO5cl3nZJGeommaFqqrqqvroSNUlwCkh0tRerUOu+U86ybcbmjkZModtPqEqy/pGKAIfjh1cAJh
enZVxwhS31Aw0F2vZgCgrahKjoGqERcyJXZfTG9Iz7dd43aN4r+h/yW77CoN9ds4/Ddwg7+QQZrd
zpdfqeWglrL9JfxWTGh4HOeUDI7yGQBpo8aJnZM5NaskOaOdlB0r5+fg+ZA8kVtoHmIORgQyYuUE
yiUqZySujbdhYq6jlyituRyDjdo35dzx0ifDaHEdkMPc9ob0XTsvolbLT8eMAkrJl+mNHpTjjIHV
x5uRfp3/NF6xH5xaIko+nn4uDqn+q+n62Y/130c9AKXs5/2jcsJBR/01WlTf1IxPyGvw41LkA95u
q/u5XprTfAALdKOFtH5GF4enfV0X9o7UOC9QfkVeC5Tfy99T/peseZKEQKyDaEAwv+eq3XQ63Y6b
dD5/HE0Hx4fViXzxxXFZX63KJHZrnr4FPsnE3x3Nt1eD2RGrnWr5jxL3WPNsxD5FMCo+rTJsaEXp
zz3Lsr5JEMd0q7K5KM7l9JA/dD3I1DZD6wpF/UNOxOrnhGvyCY3rr11BZxxLLgGwhFNKJz5K9MIJ
B8TEASaOn9ry3wqNg9nzbGL9OqU0hcyQVjPKbBZ9ES3bEeYxTobgEADI5XO6xbnsr/hr2QkqYIdj
kCbMUTCoxNKW0peiIIsjtjClWz6bKosKYYMhBCWY4AdTyIHfo8RL64DU0ktk5IAiTu9Tbf+pbsIo
a5Zo+2ssK8LtaqagVtV1FY2yt3WWjI2Tn5vFafCFjHKrq3inLBNTdPZ5EXzB+BUPe3aXqghuWWfF
pxfuFZ+RnG+m6luinW3QY83n78ThFI+m60jRYsJ9/PGwGMVX9WHN5nL0bra9Px1GH8FqC6F/HpF6
BR1MydRpmnqccXSgbFVHfu54QukAOAHginHCxe4I5hhLj+Qo1F1ynNJYY5xrOANTHH16GIrslU6H
KZ1GA/Q02YFz7EHwqJngLt9RMVDED6dZDjsCAQMYpzHyd3ntyQXXpEIuqR0sCIf8AL45xZIiG1ID
LlJCoERYs6skVNRAYA4hYGekAQzSqR56bultbX0BLqrCMNLL/wIpkySOQoySs1H4XEKNiryO9sns
MQ7q7WNcEQs6nCNUZmO234LyENreSXRutpAgu8H2sBgQAzOcHj5b+3LKBhOx+Yrr0xZTbYWcMLm0
vzEj3VxMipNiiXtPVf4tEyFZH+br8Rt8EnB4PxDQgAWrghj5Z8LaSCvIYr7/qtQmqwX21y/32zlq
CDmHn5CVKtiL0zEvzy4CvRQFyiEBchms6xDPMdGRVAvLooIDmWzkJdjVBs3jnGaUoB2o2ZctFnb+
O+0WhpQfvop0e6EWM812CBj8ay2IaASqcV59S642R4kUjno94EyzDbVCbUsTe98ZR0WnipRgozw2
hYtyVHNiCK7BISmFgK1AMWl3ExwJ+9IB55CGkL9HvxfY5Jhw9crwMMiyKHtGE6Pd4TTb76fF4yJe
RVenZU4o5Fk5xZaSDU1DoKctotG6uSqXBK2fYOls6T7SGlek1W7zr6fN0db9MY2id/Px8osoiW7S
/mQ2Z5+yOvxowvknRdiYn6rH7u5TetwfowHDEf4gOfG7eywS8NTaeb28jUQPHYF6EsapYxDStq0o
jBWCKk7CLrEFWKKki9u2iy6Zstt/09Id9ufrdpbL/rUp+cYOQ3SWg/fDW/76wfcFgMBQti6K/smp
8u9N6anOje0JAe4UUKZbHvcfnhr/6gDYIlD/n395bMXwZh4ng2z03Nw5mjX71XzJq27yiuVsgYVE
Nj4u3qQNGZjtU55bbMnaMiBbQVUcEc2D7T0hlH8mGV5A2TD7Y8WXPW3aBMsX/XJXOGePu5oTyxbL
qzjavtXNivKZbIY3fQenZXJ3mpIqiUBlLDSd4q2aqiLaSoGhdbfAdFQALaAhErAv4odok5idFj69
L8gAfE123qAQZ7LlkqMBp/71WxwwrQ6Vfggr8LBAR2iWE7bccKLhilTXnDrpcIIBQgBM/rXctjI6
ZyCBRHL98ZNOyPZTR5M2bLczpTOaSFJybkTpsOOGzIM6Yck5Uo8n/xcVyksUAuc1HIYIi00Wgecm
P+VuPA5wVXuMT+HkVRgOWViP9uFNGtfuqTzvW8hzwgJgh2VIbr+K5Jnlnvh4dYLv5wvtZQcQEq4m
D8vXRMd7Z8bwi8PnAiVDUUUPCgBZzqfv8ga3iA0Li7WCUdeWFfz81NaagJcABXCCAQCumIQEIviZ
k4dLalEvrw+1UMaphZdalFbfZFLgaELplEN4YTtU1Mi03WgGUrNTCycbXRRlWxKDEE4k9q9weXaz
Nr678w9QogccDahx8flJGHfHCj5/DwgnTEgBCfzItg+T1kgGDAElQAPiDP8X5CLNyKDKZvAweW75
FaznZJtYDkCDJMvu8kFDutFsRNjBXesdcW7RbNbxVT4b/pOfMHUptuQWQAt3lSzGbyfJjiWYYoJG
a8IVisyc7yM2I/ssSCbtrUyd+2J2JFnU4U1zmr5TB8MkuS9Loh4gCadkgZY154kAuL/2pIBD+Voq
Y1+BA/jCmw8uGWQrMz0ASo5LqoEtSes27PSipxqgAB9fWOCALZ84BQVELNa33SbL2V0G3qGAe8rE
2LnfVt8kB5uQQckx+Vcy+1wQycy8ih0zKPvDdRQmC7+wKwdudKsqvn5PNJh7q9cvEgynFv8FdmSj
ZDCOoogk489M29N6tZuX05gtlmWI2912u7qvt9XhdVpO3c/h3GK0Oo2u0uP2r3AQkk8j+FKtFDhs
Q1TpfEyw11W8v101p8X1KVm912c93yqzvMU0eH95twJ6FeX+q+Wfw369iZdY6a1wa4V2EFHTnEKM
vyQWNmO1iV7X+fY6Sqv9VfeIVTWZDoanaP7IDoL0NpfazJ6w9HQEwCtBHGCRLxNFwCbxIavEYbtT
bwK40g8ky9zaz7fXRUkuFHg9VrWkxniRGFHHg7TvTbq0bleBSxa9r+NZdHduraau4LMNPy3poUbO
sLzMBxa8kVpHwx7gFNzzSge8dDpleNi62hjiOWXCzfsJieqlG8XmQwSCZvWCELC3BXCEbdEWunYX
NFq0Qdnq+iZFLGh1AqCyczffPzBxiTrFEaI5kKP1fyspRYqpF2MmGCbJM+QOIIjLbbBfErn1ED3m
p2H5PWYr+c2qnsZupNe3aBK28obKIF1M1tcVOW7ehCVpG3IsHJodToLZcfc1zPdfgxLvj3pI9TbB
j15urUbCfu1JFjEy+FD8u/iELXkYImqp12ZG7Zg0PsRLLuP9B/Udn1jRs9O82mARnxx/pOxLRSSH
0L60tIzK52ABaH55oKhv6+pxifGdmiEuLQ4bVBSM98Mzhv9GFUUzi23KXyYFQ2+kA+/NVKhNNFt8
DgCD6MBeitB2VPYSABaSkzfyXimKoL4t2rvRq3NlGjSskrsq0Wf6grPDyjkujV944PL73qYQHT15
qtF5n1GKo9pB/bSigsmoAWF0wuzhhEnTy4QAnPazCiD7m3iGL00um1NMMmbI8NVm+41GlzOMyE3d
jKlxltD0sImjFCknIgz7JPHSJ4MTfr6jTOCljPUNOwDic/Kgc7XWoUd4ctGmt6QXn6et35wpul3O
oNNzzCqdmFLk94xE6o6LFAYyOiPr5DAaR0mYDhAlnunoNulsvMae+DEezqGOaRM8RGnrrnLqL5bk
qr5uZsqp0uCmGYfTd9Vhxr48a8q6Wf0djQ4TW72ebxlPivu6wp54RlBokqJoUaIMlHJED0k9pT6U
NlBprKyb7egmCAk2jnF5kOBzXE93Jq+cu5TgqZlw/ONQ3aweAXnhTBAOAN8w8lMXM4DB9ssDhgD+
UdNqbIWBnXFUj9nCSaVidjnDkBJYyG0qW+08+zXnDGgwwHc2y/+c8RZtZ0Y+M0ibzzwrqHE9Gfhg
CAiSAJ4D64AKnWShDUKQQDW+80GyU05AAj8MJaVm43RVXuO2erGeNbVFQO53sVUa/B5jXlqfjMIs
CUOE0wQ1xlOMqVejbBI3O7S6o211W4QBDkvrMr7pU5aeWzTN4J+mlA2QWlUzOesmhO2ODtMxO5xt
Ksi+Q8W9KCfNBwVeUljSchN8UazEaokZRpq/i9dE9yQm+IowG4rI+XIPfHUEUJdBKUEFSj459WAM
p04dHS0cdpxoS3bMwABOhBwdANEhqmu5N3nUyKSWJAUmgbYg6fFBixNXYqDH4BCVshi/aDCQv0tZ
+IgwXbB7sMBp1AVOPCEXohjuU2uosC/v4krIIUzwMABWQh3+L8z4WUpSIxAj/PRR5A+HQ8qnn3s1
qw/Luthg7rUhU0k1WIWv4pqtmWYVj6+Hze70KhuuR6ZCOLfF0gd7/P1xdvXshmqW/dw0A2JQdDdF
o3qyCaL1/NECE6IwZZlzG9fVg0S3akDeWjFzBUSKC+JXbEkxne0e8iUZtdg4L3aod6LdvyezETES
ss9ZQR7GTmf6tOvO0dZR41KZUS7uyTwdfYI8+LqkFRz56uBBXwKINsii0/+Go6MSuvvXd+rQ2pOH
5IrQIgQjhjtnUF72K5E2LXyxvM5kP9lzLccMQ4ULrIBDcKbtUea5swsAl+kgCysCp4Il4MTqejV8
4C/H5G0+fweOKP6fcw6ogS9WeQPAlMh20A3sxC62VGnye4LxwjbQmOzGaYiXJPGInxsMpuTl2NXp
fv6Y1dgEVtscL6tDvny1C5dH3O07Z/+nzYrZMMEkj4VriM4Uu4/ivbU/SdOxPbln9rnreMyqJCGk
13b6vRry23SnjFazEgstbl5P6q9hHH+cL08/auS4OK7ulvncdyb7R8tmMIMqc5jZIK/ICYYzGuBL
/sIpVMQXtk5OKC9pSetL5LTES4+B2yOQoZPjVQWJB3KpR9xGKwoqZEIApxFlYYYTPdw1pJfEBc7i
B1TGuQxo5LyG0o1VwY/WolahDLUl7KUjUY9KxoC4yOH8xmFKUMlhXPcnCg7CGa/FS05/jzQvySXJ
YDQYJGESjeLnqeFO0/WijirtHYbzYX3VDA47Iqk12Xrtm4bn68emxFWNyDrhtlx/yubIJxjZ1/ch
Lj3/jvZtfLZzh3sY0HEUvi8ng38U5CGN8dImao5iRW9x4QkSQq6BB80Ac3ccaRULOt/DFKRaJWjA
9KrMx9F1Oc2/5wmORjm5m8J6/7VKl++b4fGffLon8nw9n+HlWX84lfVX4ZsMipWZU5Gg2FX8fFqw
uxmUiE6E09ZK5DzAc9pNkI037PSqRzwA0Kw44HnydGNauGiC/+WH48P4p6I0uYAOAV0wgF+oj6Ow
2tYdXKQCSYqSOl00lgmm+7dXaStN79S/P7ADlNnH2clSC3I7p3RlHXPmk4dSBy6FmiudyS3zQc6/
tOaiP5LLwBBlgMvD5xdS23S5vJ03X2Wr42xahFnWwrbvIFFTRLrfrMIMwEU97b95GyfdNPEDX907
kmWJpVfffE5yYX56Nf7IXyYfU5MDINtB2U0tgNinCCJscmUZl9ynlnX+U+ehnsBD5jnUzPbANIe3
DPqaSuYtJbw9u/NZ7BNZVsBMTmcLALIB0h/b7FdGNnZba0RnpjfVxgtU9gdfi7YcdEcnPXUAho+g
GmNXqRz95NH+iF9Lf7o/s3UqsgWv2+lcbKy5kMIDHf+89J1dMKQ3iPw9nXgqjWYZOypD9tK0nzIK
Q7jMM/GkTJosmJzWbLNm8W01ihtiJk6L25p1jRF37E/aFlpwV2Mskpv98J8sYVFfEnqtGY8iMtqw
9VrvWDFrKj69JYzhWnGePhZH3GVm4pvwGtSgujubYgW1aE2SLevu0aPE/toPaM2E6EvQPfzOmc8M
APhI+H2Tvko+UOUXpANgEoTD+ypQ9nLmgUspcmbJ9+b3zCIbXPUVNoBzGcfe1rwtu5H8dLGCAcGd
oQihWUqDhpyDAspAzh+Q8xJjgcGK6hvxrjqBFjTqDzhMa6pOK0cWqs6bLOCBIyeYodWwo+bo/SE2
XZRt/nMJFHE64sB/iiUjEoQPCTI1lE4pfi7EzufxZj1Ojh/IGjQb3ITpLEDwWhZRfhvw1b7b1+ob
Ffm4Iul3mn/JJvvRl3KTT940i/2Eb7VMX6E0ZaaPCcgWHbAWqMbJmpiBi1H+iqCxm9cv9BcfWPbW
MyzYpalq1rhWVymmB8d7YtXcEtfotcLN5ivqteox31IIzLB8L42TMiehlf98gsfI1rVhm0/RjEp8
UZWG1EKHYilQwMsK7M2LBdHT5SYRD8H3TfhDO3JKR2ph54lpI9V+rPy9o/pzMYw/mlhZlK8V7k1+
pXmDNVJRf1BqhibKiD1NQNNx+rOaxg8G16v3dUJq0nC5ei9FTZjNuQEJejK+jgucXkmudDyFn5m4
D1vM1MX/tjlbjhBkRTtsGu4hO6Gc7eYrPGe7hdyq/wR6ZUwDHZ2JuSbK2rmJQjf3XJFJ1U+YHvD5
xKnZlXLG1OGM0mEAyfg/OHMWA2+gri9hEL1+zGV9JhZzyOGWObi+2GLJszIwPUKXqZR29uROm2cj
cWmS5/WMDZj7GAS9azw9L+N+n8mXD/fnn3fYvVE716dvkuHtRvkTzPWdnrMQ16xGcaTMQknEZDv/
fCCtMa/MZ5yvC/p55+vHyk1JeuFA74go4T76avCJc3/P/k79xzh1olQsY8WEZfjn0tfU/ors1cic
1qlV9y4l6nIJkqSS+BpQKaqS4OqYk6VOnNxZMGULmO2/zBugUDBiSlfAmzcudIw6sVpnyq6OMZ+f
LvYWQ9RvGaIn4W212Tb6cXNJMwdM4DCB/anUbmcaWJeOltFyVN80UvYAGhFVUVgOiRMdyF8fvw3W
2xjF/bv1XBBtJvfiN37Br5SYSg6IbxU9aoMBmsvBOeWlAsFEBs1syK0vGCHCwM6eEeMQ9A+f8PzH
5dK8FsxZyIS8v8EHKiltDBlGOaXYgj/NS+cPejiWvM4gKG0AEH/qvTRTMs68hcsQnDIgSo3OByX+
wOiUuBGDy2vkHyDxlbGikHAbsHMWKUYYGyeUPUAjDn8J3pQ7W4WuDIzVv3lTVN9oxC/oxDPG5Uo6
Pkr7+TpAnxB22pU0kMWSPl5vwE1HXKfkoBsH6BKAx1wCwPnkynJnAPrv8x/n74nRKYYDP0J2S3wF
1mb+6/Sl7JeeAZO/g/oG/R7fSJ8MHmqqYU45gInDSb3sZUV4bKnv9BKtBzU+fSlRdLuSERyYt1YO
Thm8K38osOUCYCCuMLDHqIUZ+gPwiEFwNWiu/t9pEy3i4/J4/CCZnjlkhegC2gZ7L7wpvYNvv+fw
T9eLkgMxq0mGSIEkSBwOx89yMdXFelzv5uP0bTlOotdhWuS322VreXy+2MS4c8R4caFzQQWZrWY7
dogOP1b54J8+ltK5ObqGx7JAo7Cd/IHN80MzQ3gsjrd5gJ0xdEf2xkk4fD07HkiNhmJykzwSr/zn
qZqYIHnuSbot3rfzKi/9O3jpJJW3BOBlvzQCcJL0gvU+lJIDNA2T6+bfUBynRU5svKw60iOLPMdm
Mwgz1HV5js9i+Uw4c7Sl5Ngsb4/tqgG8BFt91rYzkBPtQGpitXgDdgh10EU2n+avo/RGoGEj2AFO
/v57/yr382KjJMHeKRyMs/CZj+Gc6tFuE43fhvtVjlXLcDbMCdU2x0QqDeKBBe573qiZxvmXcIV4
RBKAkFlQLh5faGxm5msyrE4JNxqSPSocsVZXFBvTZx9YzC9IchmMkRhIRV+dko/ZCQUdqzDJYhk5
o0z9h1FNvJKYxDdSDBAEs6/FMf2pAIHlmJxgrEe2YzYTltmbeMA6LG6IQ3lASY4R9CfRraCYvYsm
03fSE8wnZJckKWs9Db7IV1Ei6/kHtlMdbPJ5DsB6wpHL2TSlYxZAFZprLBBLCzCh+rsP9REOSGZ/
0i+xEA22IO+FGIsyy9dU76Y0AAZjwedwOXgdv+4R2++mWf9Uai4P6s+aVgshj4QBqcCGhLu6pCQX
Dv/UdsO4nCz0wynHJWCsPPtBrrrtnUt0HqcEic65OSWTxUvNmou1kVhz5wAvRszODgYPzB0d3+SZ
rxnXaxWwxGyTOlFtTdqmal2/OQzIgUj0F/gDG5fJX+wVATMNtUPU8w7nFFxop9/Qdo84d76maD9A
tIJNUGY5fhzGZNvluHNDL6HYuBF4WCEAHsiAYnDXA5TEcabw3IyG0rhg95eOfRyUFSK8tNIdm+za
MApALjBQAE4BfGiUrA87ItF69VyYK4g6GCvrSwD31Ze8weH0g1+hFmvSqdodKYIidXT/RJihTdsS
5igltt8NAVK3djj5Ud/GpcDN/5UI/cp0IEIpfvCy541+jTa63a2q2Xhz+oARTJJeVcPdGLu70elg
C8qgv4xh3uZfeTpZ/wx3LF3+x3a4FZuHYlGEP+bD2efRvmquq4R13Ty4LranHzjbF9fhGqNe9kbk
1iCTrWyBMTkcR3bkWpJlo+gBjQlLcDjWGJMxpYTIhmTKI2pfTYq/bY5tOavMVRLerGZT5ZaUo2I9
JWtEFzvoPHZWA9AUn+9n4tIydp/iF4oMn/A+GykdcAZm09Lno4EuftMi++GWgUzjrmUWot6M2J+A
SvgtlJrmFr5DXp5aK3WCuf3VLerMDX5U5S2UAoIzesaITgbsqOBdXWISvOq7bR5xUuenVnLqTJTy
vDpjIN7IO/GuKZ0o9EB/52UvzEXVixfzt2XH5JvjuRZJSLOUiSUC0e0J2Rz0+dbPOp94zDZaATMT
gCEJ2krmD3NB7NkUdJRMCp+yfpuX9MXhTwGg8tmE9q69mfdOTZ3cklWW5+lhWARS1YfC4KmmSSAY
jUXuoBUPp5YDoE3b7uPxeaqt7X5fwTRADLu/wW+jpdcE5eM/gmwn1MkFJfeDvd6i2zt3iYS6cyvr
3J9lEizEwG/2Fe9/LppADAhzRmKa8SB5JpoE+MHlM/QhbxFK1l+a1YyticM2uguyw8RiVJxboIk8
XRXVafF4quf7q2lQj66LE6qkZrjEUnbMYmCrKR+NyWcjjn++1WTThLwvBTsSKEYs/8uWcHkKXDBf
Ju8PZIm/aohgbR3mh/RdvplhtzT/pAgF0slIuXMixMGcYD69TWc/+lZkZcHfs3Vmux/RLfZ3DiI8
wNidAzP92kndJo5u1fqm9lRz37SYLV/NfiCecB93+KEoa3TlQoFNZdbezLN+evqcY+4yWeab+/XS
49Tq1GcTQDP9WaRjW6R16ViYSlx2NgiGoxKgtDlla2wKeKEUV5p2pt6kBK25g9JZtNfToF3kHR4y
mXdwOBt2wMVjTUGmC8jPlGrZoGM1VWCgo6r0oHTfXucK1X4d5O0x1xGWUzZyJ297cRo2xgH+/h5t
n27TagWVhHE8zGQNNCRyhyTuy9h8hzQuR+t09tgsyI5aBrvDX9l6StSOXQB5TmdH36cK+nZZg1hc
YTJ0UyZYgjQVauZyiedevFyvrrMjZnaVwj7JvyGfEkEjB52jSbN5g705eLpA514GCtM3AP+UV2m+
H/+Mxm0Mj/OD5IVnfp9s7sYjBHOysIYFUfnW7GDg3F9N+L8hngfZam0AecgocqwSCtKzK4CHxtFg
MULLNbl5SSvPpo2yyGrxF2+Jj7mdEj1ACsk4QAhPdl/LGFQbYMR5ZHsQLamM+jTQFG6LRe6N4sTP
yfUyj/Zf+8nTvxsN2edHP3mYIl4DwgNQUtNPgX4CUQ/Oe8k2JjEFvjApejboHuzwIO6EG1NeHhjB
mnRO/+fHBTcewYOG/hQA+vejfxanMsJ3duYTj9IPppZzt/0hvFoWCkvOZEjaPLEG+ry/LP0paNZo
7dPaGXk+QZ1sj6eWGyjPD+bxPQdl+0KT3owKz0NBblc6PK/2Ug/AA5cbO46u+57ycmqcTPSAkQVS
GXXqOEn+3/yXektd6RI7eRJ3apyAtPK1B0qHMDj7hA4wqYEvy/7USYL0O8oiPJ5+GKbTq1H5Wjsl
3LAaGR9D8YNp4PYgLZeTi56a6Naivm5Kk829XzrlXufBPojV6ft0tJK5iJ9TelMHfBTnsTwbqvd3
2ei83vfhcK0DpGNy/kzpzNa3+3yvDyLlfBacdOLIvXVzgzdWp93iR3I8+8HeE12q+04+MLatx3Qq
J6eCvyeBLykVSOgdR0SLT0aEKH1KAueT43FQDgIsZ47Jcf0aX8yYDNajwyJ9HW1PbjF8blQF2Rqn
0HL/UG6WNVsfeXB6iLN9+ZATBgU2RArwu2xe1x9euDlcJB/jw+KTTCMHg82rU1xc50EBr91fZxl7
1XuE+iNEZIWfezXZrW8U+rMcEcWPrcgsk5aUECdEM6rS04+iQcfHLlWMhF+hUgi32gdVvjmlz25O
ZLTcRw9VQxDS8si8zXYY3jQftMwiR/mtbDCzMfac4Uox4BX0fkmEpXr8Mz7hTa/0GIrdVU3ZRFIs
+zb34TxN12xOD/6Rg0jdNB+G4/m7eJP+ccL6SSlV0t3oo2hlvl6QOjP4ZjqL/iVrPxYSBo74sgKC
0dMtYA7IFYdtpCAb9EQD4Ew3aOBLAwn+v1IvKISlcmt3TUQ4jTBYUD4uOqXwZQUPwhMFfRuh/nh6
uT1eLcPvx2T2wBOzctJaI4iYHUzxEdf5nz4qypyIB05fKbldVR2h1S1G8rpdBs6m1avgKz+YRt4u
vCZuIRekOKXefjZ/qfEOKRmcP4JKp6b+IlTaEoervU4GmHdLSScXKzSv8F6BHfCSbi4Bf4KWUbwz
V6F4iWS/fzBaywVuckp9SXRRRLYJ86xZty3mL5zmLsepWxPo7Fa5ePnhShiuEpcQXUi7UmqvyzzD
l1GmlPGr1HTOF2d7KdffIL21ug8T7Pq1FdQaOEfZAg1sMkVccBJJ6QseAKeEWlMpJoifFTPT1LPu
oJ4qljSQN5VohyBnnEConH5D6fAmoqm2z2EUPKQ/6J4+eVT/WE65OqteWcYNzrwJz+gfDgyXYvvH
UlD1rMfvpB6A3+IWJHTdGRJ6F06F4Ra08kUaNT5irctMOhUD0l4MTfh5tKLs6XUnOPMgl4VdNEbR
BOBKJVc6UWK/tv/j6Z6Ji9MMmmOwvDlJMcZzvMLfArC/EeqpYdxeMgpf6FHjL9xfMKc+bsq+AZeo
p+zbCNb2UloRCwrdkW8j9c/ADsYUamphe1Ot+YL/8L677kkS0TFzyj7yd/NXaJ7kcC0/XDYHZuca
WE/uMuJowetLUWNutIFT0imAc0r2bXQjWlxLpAZAPXs2LtXREjYYHK58KUAp287fs8CXVFpE5w4J
4DLGTznR9YtVQLoJdrPFYJe9LXbLCeYS2/LDdjydmInaxcUBPCcrUvQVzQEr8/HPbLJe3zTxmBjw
R7KcrPLp7mabYrkpmn++MSsg0g1Lz3X+ZxgcPufE/cp2MDJypKobJedCxCoVyK85klVnkr+rBocf
4Sx+0O7KahF8iUppxYNvJ8wOnvWOKMU787f1lPxRTYUfFZHISA+b13fioxidOf95YhGMUNoRb0ii
E0YAyZlQHFQ/ojumOnpK9loFUutAADljElCKPp1JFCA/kh7Cw+s7/nCu7rq9RmBldZgQ7YkL3c1c
pi9KKhV8iRl3OZ98ElGCw14ySXvi4pjOJT/Aa4An6uPTd76SAi45woqCIR04cnLSkwtqLufcJQzq
crW4nc1vHWzv7mQ4cJmavqTNf46745TdoMEwjMDgZ35jp2CUjw9RukAreljdZzN2607R0p3rzxfD
qTZtqiXmpFnxicVgTMIe9oTK2eRLcMSLa4BlmPDqfIusixV9vQmSx6whKjvpdWS2U07BZLSmeRDf
VAkf9YRqEf/zuCaru7oip0ow8XXzuTe5sUhhg8jWBVJro3Vw7tKAK0eAERxYQVH68SSvT79QAl84
WknGUMlrQJRKKxr72xWORjL7gkY7yYaUl6XWxFLqcwDk73Mi1hk7cozp6SMfPF3dHGbXlw5Tl1gA
/vCVOTrgSikEW32b40VfdhapXP89KrwgyQ9IGj8eos+AnD13UlkdakICDo+gwnKbkQeHILXVaBxe
BxsizunjnluEIWqM7AQ+VGMyAjQHJcTERtjDWRMCMM3HlqXpfEsxYskWNB/K8vAhjFhxr1GY5MGX
gihWVSAv0REGX6vX6mKLB4P28H7tBRoPPXJiZRLfxQYXk6QnV5Aul8ooe7inSGpmOY/bYHigAYhB
7jhHiUvqBAwWuIjlgHxWjTL1xAUS00pL5slEcIXJv6A0+C0IKy4OpyidfAGSOH817iklGJ8UfkwJ
boikiAH7X6v72/Z+YIO2pAMh9uV9pW1iP3grAL/HiRcUXKi1wjFeS8kQG8Bn5GFeBKdiHxyTt/kk
WP/MZ/vosTpUh++WSyXF2b7wTdW+XTM5oqvaEFk9X+J+H86XM3ILcVtTLmKmT5K9/R/vzU9onaaE
kl00X1kSkdMXa/IRMSJl+pdjgoyV3X05wycoPi3/ljWcxRhSVAblIVJ0s2Kq//XXcoEbA1qnMjrn
Do/Tybc4jm+ahnBpyiycD0aPQckzZqSKXhF1CCuLbAkjjW8G1eRVEK0I0oT7lJqxq7yYhXejVUME
XQz+ZKOnZC1pDL9WPBDTawXZz3Q5HhgpvHh3BAcplyRBNAHFfP5t2ebMEwyFXDndErc0utUMLHK6
1hFgoJYL7IczNNuJUc0At6rGgiz+AGm9AfUc3T4RfbURIsB16nWvmXlTOj73JQgMSotTGgCFU8Il
XzT4BaqE/amxV1fsONZr4SWJgEnG4ZRYAko/EzUMkwp8GWcb7NRxndIPh312etkqt3gXjN278gtP
lle9RKGYw/7j+UkA/sMAbPCmr3KSrlfVSQxcO2xJZYwXPoI5SkyWOuwwQ8tdTPeJ66sCKDkAkgET
k2nrJQIBywYn+JQ6CqxEbW1CyT3e7kl6JDkpksSvWx+0wvJ32YXA6REgvvP0VpLhZzDI/mDkwE+c
5BnsdIM6QaNmvJSMzktOnQv1Jc9iXdWyoFZosW0mPdZ2fgA4ICy74ON0tmoNozjnSBe2vQxEW8iR
A+ZHCYhM7ssiLuqH9JvLBnhbSr/PFV5bfHdUZQ+EcKkXvgT7YGhCjN613NCf1z81KKsbPPB7PZfd
z+mljGQ8kunWV9M51ymp7OHfk8oX2Wc6SmK2AshaPX62FzAnXc56N97PHsOonr6OV8QqMn+/07ia
WvL0c4vqiHl8OcU1uCGpeVnhEVPAPRVG5pQQGC2Y4IUvjnu+ZTxevp/PTx/izeGDJBrdiJMfFn+Q
ROWaxtdT98cFBoLEt7Qo2+xRpbhdPO1Je1RMqY6HEjBYyg5JU8xGIK4xYX1OPpuoPgc1Ky9zJbZh
XvsJyCRzzNUENMUDZU9ZBLj9vIRxO0DY8GuzaTdX+wkF4gJ76TOJUwfaCJ7OHRHCjXVy6RJVhCGd
PhR4tHs1/cxfvn5fOkoYsvweF546gLIvxD+iVhGOMRuNM9JpPl0RrtJtUaT7xeptsWCLpKkm+ee8
PCWkbM43r9PBsvxrnhBQxISqp22zKXtDYQwryxPFURgTsb3aLE6kSkwxhxujUszL0fi6jNcbko03
H7bbYkZQqpd7q8rJT7OdJ/pHUQ7JFIXyM4+KP5rV4UsR47CFOF+wIxPvcRUt8+8xUle1RGV5IN1A
Oa5fKVFJeMSOoK5QOcY3RTO6U0Q0me5lp/nNcpTcxtWKFHZoUTF235bH16vZDEOE7A2L4Der6exd
usBenfRalu7g/G6EiJLmw098kArxB5xzy3XHTZf0natQDgmKOPmw/zEx5dwlZjquSpcoHynnQVz3
bRQAEBa+QSsAvw9E5tTRGT2mVISe6kS4DettGScNwGFrTITJ4oYws+4oxYYKyxgQXY3p21sVU8+S
1nnHU0sTSgc0LwrJjgBe0hudz3fX66Bl4aj2+va6S+aJmk3tLcYQgJ0V0Al8OU1vp5EzNQyV5Eur
la4ZS9ne7HJ4td/dww5gLM7T4D4AlBzZDBU1ydVkqYg20KyIxeogI9TQgNJ1R5QcTEGv186KT09m
qM9KxKD7S/pPLV+2n5PMPIdRrNpEpndxI2dF9KqrRJm7o4L7zryKNIjs8J4lYdq162xN8I7++8Ru
TSZ8iq/+IKRT3+B5XAif/b+f+L8wASZ+nEQogbAUImThs0Bk0fKYx5sgCHDARggqF+vxfbUq6+v5
NFoY+p9bxEMMZafa+h2SwIGJRwzXYP7Jmq8aPnLauMfu01ssWCvuMJJ4GwyT7MbqxP5FyiJqMPmW
HVbvV8OG4ByHz1pMpztcUDa+gjt35VPMp1u3huKFaAp2Wp9nvMClOJ9rJstpipnXQp8DVJipmWXR
ADjp1N2AYXndkDFayEzQE80EHf1kcOBSNnOJk1IrKXNKgE24ZNYjco4ier94/CE8NuP3zScUwY6f
KF/AI+C0eL21wCHShV3iYw87Yjr+OOJ4aYwBkPdCybuiye/R5RfNIegyiscjPHYzBYB+tnm2rdJg
mi1Hy7fNqAzfxLtxRkanNpzqxUVZvCyb4cdlSgba4sgCQ6F0wgVTMDqAPNHI94nOt8gZV5tcuiuZ
TVjqYJBZlu8Zy6PurQjLrx2owXp8d9gPPr7cAxjAb6fkMCTpUcLStLvqxSlqXwL4ASYAuMAOjRVZ
s40k6oE71LC/onRG5gAcEy7RQ3gi66/+kMBuMW3kVtASOrDE8QPSAkDpB3hhhtpOcZDXIUrATrO8
UrDrtp0GmW1kL0zw5UVvLLrNkLQ5Ek2paLGlVjgAcyWgmjpHFcr/FVUGMoE6R52RTDGM0oSkpiia
4xhV3VOZ4rSb7tb5OCwey+AUYm+MC3Ve1pN3+X7OtEs3DIDUi0w6MrK8yfdV+VCfjpN3qzIr2Lnc
TsOPp8VubFnCzn3l6Xp6HR/HeNHRXzVMxhjt4xGlPmGJk1dxEf6TJwrDMYUNMbD7ZknWGHtSPMMf
oGkOf4aL7UOR3ZXVdn8Vbkn9nR4RSlZLcjIoLm8wp+/gxNlqcAweJAkoyngwmh+xkVmWt/N0Gb4q
52SuOeWDzVVd1AfTUp/HWcxHD2Rd/qqhKhCwzFY8wY2yyATzm2I6J+onQ5dZeb4fvzFbc/ki1ZiT
l6jA8xTpGKNe+zXxTEbmLBvh4+gywbv+p0mOEHE1hcOOaNhsyqLv+mouABNMSf3HIuDfa72XTxHA
99DtLHqQ/jJPdtey6ZPwI2WxvYUmim9O2+RuXkGPB7wRvYy0mAyuThimnoaT62g+e7cl0bS9HGXz
IqzPHIfZNOY/MbIUQ6ye4Y2Wjwk/ir/gKfvCLuub3exzeiQpRpLclUX992SwuwqSeHpVr9tQ8FG1
rdf7GrwRTehnNCgKKXcLVYcpfab3PMBnO6e+HijeVuEdAhJnLkhRcrQhq1wKct0CpeQj96XVWuDp
KoDZXLLakKbV5zQz3CUaymyBMVg3wbVwwJyEPTEcOb0JM79h0378EZWbD8OpDLBCRygYM3oBJ0EM
3amQl3JN40tzyF/U6RCP7kgR9ZwpyREQA6P0aBJm0WKpqM24nQc/WfLQNPvxaTEjM8c5wTW9W2fW
kSzeO5bXC3P243Wm3Xa9sU4/0742C6fETs+PfHqf32twHi5MCygEP/Ah+8ErOcfL4BH+m57+oH4Y
2fH1HXdqJCZH0qUf3kL1domS9x5+95d2yeKtY6r18/1qa0PkH7/f0tYvYPh62IUHIp2KnaMsjUkf
xZ6l/ZCmvskU7oXGbXoMpujkuaE/lNqpOoKrk28vod0OuARKiSwg0ZQLfoMDlNmcfSsTFJBvvSG1
7X4OFyD+CAxU0aH3pmkMqecE2koJ7MSfFkolxrlzDJdg6+XoRk1MJvW23g+SLP23oq73w2VvelmK
pzyVZpmTeJHNi6t/zmobH87ZV9wfzsDasXTj9Hb0HyI+Gw9r1cn+Gyh5WIIGn2jsvfbHtCooilx0
ol6921YsjQHYPx0Nb9fXPlT0Na7LQZpUf/5O+qc9s8s8/7ZW82OSlXrqAH4ucL0jr488LXk299hB
EB+47AxX5r53/wF6f6wVJtebv4LaQv1cDo0OGWM9Nauri7V/xD5h/9Twu93uD28teMPvg78JHUid
U8NORPYzqAuAH1BD12wuNXYfjpcaYFeTTVc3k4+cMroTSse5Hg/MwTMozVaLt8twOdOLZQ8UX0S5
xf1e5vxFpU+EZPZ5FFMbIQKl/lM5YrdbjMpZkC/fDovlHeGFWP1lOFKlo039ZtcM30op8bTRroh2
V+Nq01yXB1zd1bpJsbUOq+OIPNuD8Orl+8oy/3MxWt9Ew9NdGKMD0O3zzepxmiWv5E0fb+eftOeT
VWgbmk35Kpmf3tXT5LHr7zTK6s1ywGC1Adgzr0vAv0j/XbjkCxUv+VIwhsXujhx0cCu3eITquUmo
W+Z0VM3JYEc8nRyK7DpR7MyenHaKRl4s5J1+Vd+Cm+nsFv7ANapEmdw3odt2hnpBlTgAOCA2Xoo8
2WEbQqA4Z9oQogf9AZ9MZ/x08/n5dO78TXu8A5EcZjbZDKfC6xygZOJS/h7B5Db6TFAdEftMK+Dx
IEvDZ8qv6MieTTQ8rN9Wk+WS7IHb2Wj3N1HZJ9FtGCTb/eN8gTnDTbmdJNtXOUHN9rdBHW+HX4R5
57ubzXwi473JmywrNxV7R8v6TbApx/dsIi0GLJaJHhPkZXVbHU7Jv1fDbPIjzhaHT0W8Gf6RTVkR
NOEkuw3jze6uSQ6Lm2oShcPrcpYtKrYikWIrZSsrt/+fsnNtThsJ+v0nUpVAAom3xnbixNncnN0k
b6hs9lmBBAgQSMCnP7/uvySwsyfnPFViGI3mptH0ZXp6urG3RliOP6S7KPlUjMotZw23u8dwfRj/
XQyriL2WARuh0WS3e6zKw+HbGo/neKzKWHIXA7i4KtiM/84O6+Ef68OqLFienTBJUwzip7JZLD+x
STr/uB5E5XZ6jraDaprGJhNIo+jN7nSW6+GXL14U+7sym7Nn3DRfiniAZS8bCmxxwHbiCygb48I4
mQFV0RozrU3BGjFbBhFGdjYhBHyT3XOyE62S5fpnmh85XlnhSfTApmqNSDHfsW3VNFjFiG0Tl5XB
TbohVkRYVxjM7s+LIP3jPMFTR7ZrcPkxokUf12wXHl6lh/SfMGH/P91SaRUEIYqc2V/lPEdiOWJ5
WtXIKX1HOAvcXVkzex/jQbJIkEfOUXMpJ0F1x6Gr0dtismfH2b5GVqx/mvpmM8Nef1yct6/DM2dG
17hkGO/mr5ohPHM5zLFhN5ndV1tGBFO355sqBbzTHcrpVZTjTy5p6GDOXOHsKKvldfxpsVzEr06T
+N0mKuY3ebN8fVh8WQT7Eead+aw1ovT1gteqSsTyGY443yUVEtf1kAMka0xWBXU2QQGZuZKlmPeY
peb8qmHdFNRMQzYDwyXvXIyHi7fFcMZYzM942NxRdX6e/BPMqvWbdTBMH4rSjN6Mhg2b64PqTTMK
UqyUYavx2HzJQkOoNQvjJQ570jWa/ebrGVkThwmiN+ma2pJtuL+td7ZyiTjx2pT0Lx9vTLpZblCu
58Fus01f5SumZDRGXryz3fnLZKsPwbcyz/46H8a14/mrSQevA+6UWAhs2lM+UTkeKaJHvWgWGrk5
r5/6x0K/unWv0q7KDi427OvSV1jF6Hw/4KQOjufmx1Yma8/kZdrFBBVzCwYTLPtrSGKLlZ1h7eOd
Bzd6CLJ0oirsZr4Z+hM5JOlFrl/QqbsIBlokPIdsdETd/z2g56SbygCSLORZbgnFUlyY7EUoSjVc
4R4NZKyqJTeT4J5HurIJgvPl8SPqU9UYhRbzwugiFsqBqcXJiUAovN5fLBdsZHZWHqAPbtWKnR5K
tTwRbC94nhsxXkY1Oo4VJC8SoOOj3hrMlu+PKBM5nFjY9pjSNYbccrkorOWN0MPR91c4P90n7i9O
b56GwFBnhMxE8JFvLPGBGSdCXpV3XjF1V8NvDItmDCWIcLEnXlXdeQzuycEnaYcP/+r6OITURirf
hHgYs01ObPdTMn9Cm1A1+xt25pJq+Oeyyjq+DZ/GX7npnymiHB299Le2lbcLnxkVFL5OtnZojSlD
4yV34mtVpmHK3bcSbyAsUvC1A/U2FqBbovRx0Xcn9c9s5fMh7Ev2jK9z6PZ1fFFg36WZBrFxi5rY
REomAD3XZL6e0nqd/u0YGuIaRg2E4oQaSNvRi3P0FBxw2i8tYCEpPrraub5SHxKh/Dx4Xz+qNht0
GK49qhtQ4B94xeQkXacYoL4wx/r5Np9M6x/c9TqoeqjBVj6G3DTqGAC3tZKPOPXU8j2qxsJuFgt+
lKLQxqwfvNrU5sVf257TKDU2mznMWxJqMjP9iJQzRPNoXCpN7xs3OFnTGGoO8aaKMIBpwmkqH0pe
XANq1JolPdPSQpyn03VT51A2SiqbnezRyr+oXNeDrP1la2Jb97PgR5zrruSPo3fBIbZ1vNn74ZFl
EIfarrj7NbxLTFvO1HeKKKSjODpSz2L8GtcoXi7qj8TElhLR7GVavpi9iNdJMXxksgv1UiF98h6D
QUuO7IUIt6SowVBov4HPoFkBHtSsIGSUGRRNKcaoj2i8CClOKJa9lSd3QyWS0Dbv78+rkmij1F0a
CELTXpG6h2BXIS/MpTcXluXWQZQROH/f/LFOoYnYWl7+pAvUzedTqA9AODhN3q4/97e07LIk5m+D
4E6fqkgxdOHdVg/xtXtnWk39oNnQfUtPDCvZ1EZRuEUlXp4B0nD0Hmcjo6oGu+T2Ih50NxoXM8BA
TfpMapz49SsoXxveZEdYsYv0SnG6aw5DmITEkNxwMX9aTSCzvNRM0IY0485MSzWl8FC8HWeYGWGT
WW1bfSbyapsz+RvRdIENDZ/NJVpVJJRH6e34bJpFN1ykVohI+7GybrCQx7Xwm6qxQzjtmoyI9VX5
+lQOFL+yLW8bQdnWYlrSpf5DtvtWbS+9izQuq+amakFN4LQEO2xGUcANRsP5JNwwo5mwnt7xEu3E
RuZKTml+ad73s5+i6E7p4Apx0gnj2V/w7lYnaEl1qHLFaYWIgMOKqnlCknTxegxoq3GlB0LLimsW
ESeieB8R6uKRIO2ZzTSNk6YN48BFin84HxVk6GVq38+euby3/0jKfb3x7YJPCf967ESEjIIJfWyb
cLIF9o0vRK8UGr6kac0titBp4jzjNcSlfdcLtXxbJ8bs6+CpiUz5I+k+YdWNcb+71MTBNCLRsWzc
4fjF0dOJySpKSGXu0UufwPfANOj0wg2kqWn1hjiYgjpbZYKLoFYzrBtA/jVG9Lizi+dj69DAiRAQ
TWd4hbzcWnk+gH8DXp6DGNLou4iyraoOwhwjtF/BPxDFNdBtYjfuV9L4Lur/UAt9WZUi5NIH4wtR
SWtgWR/zWdiade8MfonE+IEYiEePb8Gw7h+4s3zGA5Imwd25NZMmIkSRFj+b7wmxxqJBjqqJegXm
9RBxqx0ecqxNYS6Eo4RINgnFf5GfRMtmtXV8mtom0wX3cwO1UwhboTp47arVE/eoRsUGxhEj4TWp
ZVD07rRD3I81UdwJDklE1AEy0U5/8RpuAF/PeUiu83d10V6zZz61I64mKE0OPxCl6qiFNDVAxApq
Cig0G9r0297CPiunrpaDaZKZBJ4EI5VUM97eHnbhG9Jok+oJF+W37fGvbI7aNueYMOW2iT8Rox3y
i7dQ3jBDd7WT37cCMReOaVRQSzLdSwpRr3pMhCtlibvCOGNqX04XX4630fdrBWPc8FEUEiluV8G3
lo901nDdvF63el+2vyaO0M4AiY2GBQS2xS3a+udK/k6G64ts3Jq/BcBfyJkIKHhnXIEhD2H2CxUo
a8/Lk/Uj3jdAFRQALZAQD4ybNGu6RWR6T6qg73e33uhfiw7qooNcxS1n5cmt/nluspKg0F6n47PZ
uXb+mASVVTFC37m+2r6mD/aCHJ4yaTpbg+TRBqGK8JCI6lY73CqFR6SrN7SiCCGVkUEjp9DtEqwu
exU87vt8zfhLUq61j7P+diquwJCKOwvQsR5hF6aM2eDVjNMU0lzSLIrH9S3PmGHojVYPLrgB4fMZ
ZAzYCAiLFThzoylw6zB4ztAqBPPlxfsl7v1s160NHVSe40hshhiehC+UqUPmNnNeM/w6Qte4pWuE
upRH+XmqDAovei/OqgucNn/WocEJpRXqndu3dURDT0ATcEFOQPX2HdBfgboA3kIKWDrq3VSpkaQx
LrtFH9k1xzjPABSqTSK038Ol+kIX2LpJPnKnFyyHHL/CS7DlFVP9QoW628Vy1TJmkHZ8FDKPAM71
/6xP5iJOWyPhd5I0T5lO7XwOODjkGsw+l9zWJYYZWUa3M/HKVYOmJKFtrQB2Lihie4gUCjPZw+Hu
9nBjQP6uHLyijfPqcJNPpfvDc8Olc8ivD7/e2rQi8+ownRwhhpolPSp1OsnIQg5sX5uRtb9ryuDE
kOpU43UIgWMUNWyEtk/SokqS+SKkmcyyMuxIXBnpH0SN0PZAa6zrDRDHJPu/4b/ON4MJLlTtcxP2
EZ/G3DEBeUIPiRcDPHD4x1fIl+97RmvugIMEfVhrHkiX7zZ/Hc3ldTqdG0fjeJ2h0mgpQhlegsmg
mUWci0QbXsf1RNBJJLNteQhHMD163KMIX9nkowxnebqaubSoRttwwb4vR0aW92pDYd8YzYCAaE9S
CEZPYgRIvnpjc9Q0L8xw/IXmvOiTOtSHklaQxzmMvkO8D61rCAjpg0LnNYjSEUIYDAtXg3/pSX7k
ONz17rNt5ZBAaMdP+CvvT8nWIpbk4iNF3B2SZ9QzClEtF83SI7Wl0fb2+56RpjHq+DF/zJtQ1kIM
ITA4VMqNNeXHH/0EY4SVd1IMGlvoK+4MCN2opUJASiR3zQkTJz70yy4nUgboJua6CR6MRNvQq3pC
Rai40/10EtGW7uICZJEd4rRGGMWjR5PiWfRg8GG9Xt7Ob46FDQNVkGD97qhb3xlSKLRjcWl/hiR+
7mzbo+Mh+VQw2t1n7CNU2mfpUFzHprxojUrVstfeDoONkPmE4F/t8kJ0+xjfcLXj4ANvIy0aSd9E
dzXW3asHs/2UWp65J7Y1TNmZ2jEkaG/urrOsis4AKQ1TkGv7ujoW+ZR+ty30TTl9J58Q6O83EX9V
pMWmUsJxCkzTspM4fmGbdofe+bJK6hiX8/sjVuDX4fF7Nljh0ORcYj3EtgovecpoeHjVlOviZ7xc
Te7DbDP/2FTb+V9NFi7vylO4fLUr2Wt6XsrcHlUD9PMj7LHXUf3RbKy7mA8dPIzD4iYx3TT34aa1
mrQZvcX8xhtXm2fjwg6lhSuUhUas1iajhzIxRpXdnDkn1tJF+i49YINyhQ148/qWpRxznR0+ckDt
i2nomq40eiHuSaE4oLGLl/tojRu3Jdahd4lOaV+9oURm4RMcJJOBr0akYWuNjwlf6f00Rk/ThUg7
851aJtCcim1kipBMqEqQvlGPuFJFbMfCavNNGwux4RsVj5vh3AzLC3RtKtGoKtqlr45mkoynSE4J
icNZUVQXnBW3ZNdFnutGeUQRQi46oIhCVrmUtSVz/8AX9LZphMq9PYA/01pYjBqLGahv09wVJkyD
IrWrG6meOc0jUVRO7A50I11O4Nl+tqlgHLJUvqwzzTSotlZzxMl8fLM7P2Rpx06CI6GOEDBTvCZG
JXZgQsheoZ3EJwYu6MPqodm3q1rb0AGlUk65ifeRQfYu/6FCwss9bhEC57bDykRBQ+QSuSIU6TI8
ARPAY9CRuc6KQyeSaobQuAk1SEj5PqSIPP0SeXEZOTZc7NgMxKGL+SY0RGh4A3gS5lTo2yik92iZ
/HpimR3H8YgIDBYpv0ckv6q74IZtPI7H8WCApTZXq70yzoC/iTLYbbPwY5PhE5rzz6PP2fI4/Lje
z2evz6eyllp+ny0drpCw5OyFp1XztYg5jlUmnMQpIrxAmHUFbJxVR3bP01M8npqtn3q3qdDbHCzv
zoG8AV8aLVbIHRqMHc9Hb81hRVNwfMusIKOKaDrZxY6zql315hPCXIo3YfTGuEr3ExGk74wvz9Y4
nzigtI3/Nms0qjjdhrqp6Y2eKza6dw3Brx2QDEvQ2iMOoA6wErgqLggkG4BKNkt0Y8WKc6vMPG3t
EQLo2ip1p8ICUi2lqMrA3lRvO41Gg9DjE7I1HgCWiMVWbxboMSC3Ns6zk00rGynk4SIdwCPSybR1
OAbovr4kkaaQgy7wagvEVsDPjNZihtntnCizXhOdaa14G5HY0iVb1iPnhQ0DeEShaS0C5q2+OdX0
vKs4ddXUw8tz8CTZgJFpM9qYK1QxIcbMiO0wrk6E3VhMcitDz5MCLuTwBXJbwsspWbDk6j8tq2Wc
yi3qcoQOfK6+7lCHBh0VELhYwOyiODlXFZ4XOORi3hD+HhT/g6YnWB+PkygcYeozeqEYlK92+1Oa
1aPHNDpXCe4Mx4Mf6T4MJtP8tB/JSdklUzgcx1+C+Xr8odztt3hMJHc5qOd/sUFwflsdJos/itl5
9PYc19FDnqG0Y+T9Ur7ZDf6tBjiPWc53H9Yj2Daj73Ue/msnYuyQaXQuns5odp8jzBVinsD8aJqZ
8jQYfzLd8GKTfU1nsy/pYYaf5DMujkvMiAVMyC2mEdnvKJr0nybnREU2QXkV4VNUY50FgRiOXebn
9HM9CL9me/DFEqcvOA3Hp6eZF7YjdnjnRAHOLIOldfwpbdAMyZrR47oeP+6W2NuZLddTM5EYH9nh
T+fvV/kW6pC/3QWAeV5M/ulOB11e2PS7s3O3Hyy4FuQqjgIsnsl3H3bYrSAFYhzW2OdgUJgDPSYm
co2MuQUTMD2YPZatYw9BFdwSajrWq8kV+wyX7DOwD60koPydwHD8Dn13xKTOzQg10R/DLQfXUBdD
QahLHAFxQyv9PiCqfMIRhIY4CDGL1e1AcGv4ALLvvED1LcO3D9rfsxabdEJx3+Rgh7KYJ5/AT9om
pyna6UM1K45EIWIia8APtdA2iTRDiq4eOz3rQbedUZzqex60clURf1BRHwFnccuqXIwLCvCdQNkk
Sy0CMsTWiWXIKJTV4UBqpzbu7BC/yeaFBikK0iIUSjxWj4884N64FHr1xe46XmRyzB6Sj7u/BuVt
HEP0MtwifQOHE/hw8468eGdVki6S0Ic0QPyZzw/HvmrYXrZ11UKURvuQSDZH471bT/FsHo5f7RLc
aHecCOxNezaRpHY5bkuyFqEacrPL/pm0CsVuCMURrlOXEF9PTp+ZTHubpKBpZiM3TEiDPHMUyrGP
qlo/wPYY85OANnwFuXqfBY6XaaxngY6YtnJYaSHmCraMEaeJ32PVwfAXfcs4xUAHnt85TTZIfnFH
nazj/WxRhx/SNVZ6wgwPDFk8mHE21Q7q4DG4bE7/hotmf1tuODnsJ8zPFZZmz2PUbg1pnvsqMEj7
imUX7t+phQUVXrrMLDFo1hV44Xkwejh6MNPpVmuxGmGtkQwL1j9VijEffFujSYYVyMcd1mXLREYT
15jj2CXpPzmTv05b4z6XRp3VADG4mJyRF3NCpLPnBywKh/FNPI0cyw/J3NSnxHsotC3RHnRZgphh
wqt9Pdv3BS7I28LxMph2+3Y0oazXIZyKYZwO1gX3ZGhhvT/4+4Z1h297Cy4I7QhEBxItYHb7ZoJP
A2vtrRiIMvUFHUAgcYXMfy7fLOIf4OUJYj5WL9wCQ4S+BySWBoRw/q7DvpIFEjoT0q8L7MsYcKWt
bQo9sFRNZ2CDFq73ugRVYkzEfNg5OF0tbPmt4oIoF+oclnCAxkeQl2RdfFBuCbmFvxB8kIdbB0BJ
WX8PHf/Bc6STCbvyTEs8og5eyhHycBbkpzh+LLIxC8359ozr7aLZ1De7LYqnLhF4nofDYOPP5SKr
spuy2OxKzmlhD+s/cpez9c94Pv+eb9Z/DKiwqs4/sjPGRuf5+3AX/kgxrsneb4Vr7PFDWgYohuLH
PRuPJ9NiDNxs4CfT079NnT8VZzwNsLRKD3AiB7RfB/mTmQ3hnNLdOgz+NGcmHCR7f+a0WDKOPuTl
6n53QOk0MOF3e7J+17+HqW+ZcgJDLVTGjCe+Xt4f74kKaAihvVq2K4T6AQVcUDyAB3Z1aYpcdjdi
FQRropLKRGganvzZCwMmXCKVdgTP7sdPBjwdrQQKBDmKQBE61SgoSYoVaeUUfXlGyx2UWnrYLuTh
dDohe5mNH5eTe0xluImajpPvntu6AFi7KIhwzzNTEEGi0MkFiCju1jOJpkuUXbqNkV5gD3gY6GmT
BXntzXyEVDm1/QCBJ5AcvCEXl8iYQ6DuPGqiwV19zx+J/smdsnFjT5C8utSbyrh6MAZQeUro7kLI
xaXsNklUe3tvBhvN7Y0gmvCKFPYQ20fqE9ZCuo3D55kF5Hr4AuD74gCuHjkEDwb3SxMTMtNYehDW
9V2C33WEAZ1ckXyCd0LLxsE+QyiqxxUtnWy39V5JCRw/kEwhwt+jiP+QEEwmSPTwgjViUfLSHequ
xsL5fJvEuKcaQCPnY6z14qbgY3U4Re/PdSNy9SKbm0uvxkgPsyV2XEyvq6iHKGsPm+i2mUzQbmdd
f7tbYp19jK10t5h2XiMadJTTt4nt/XdxxslXN+yCPWCv0ywcm0VjqzaO0ZVNzaqUOaGs5scfpg6P
dCJ9F46bAmVkO71DZjtxGuQsF6IAd+9Y35vZeW+Q+6+ttvJgSC7yOMa0XOIX01VbetgG1AXTL0Jg
2KDaKKcv0Y0NlCQO+axRaayTGE3uL3IbzhnfQK0cSfQh2EL6Nq06X0dORV1bUurSAACWWwt/AW9S
gFNAkhASSjYi2pt1GV5n7sn47hSrdNn/pCMQ8Tvnw2WIhnOHXyCnoqiExtUIogWHhAaZHoYFZwxE
OIENInXz9/LIEYrZQ7h1uCbNtHolJWtJpy/uZbIbWLDLF1TXFDCZcCjSFkia4vYBLyi81SlgHHlq
IZoFqoIC53T0wF9f1Gv534KIOQqeTAYhhr5Hk+SFnYJoFK2zZDXYw7IE1WIar+aox+1i246HnWPr
DDsXNq8vGYNzOZruy/1uas7g3DN9U2MaroTssRBvPuIXbnKfbhNOUDQcl4gPmDxqhohS0yD5J59z
gqHJl+ldfkYAd96mmVsgvNRfbFnZ71blY9+GyelZzL6xAw7lADY2n+E6CIkW1KkZozlOo2mN9e0w
PP1Ik/SdiePTkMX3ht1Oaz7M15s73Ka9dZ2THYrJcfivbf64d6A90nxgrjinfF92sRDALepmGp7O
HLSX/YVL91opOeCQxegSdyytf0eDBmdbFXG/IES5BCpEysP8O3+CtRaArgX/XQ3huVO2N2oMWGbB
VODl0nKVl9ztuhaDUu+SH09QZ65DKut7Y7VaXygQLkdvN4dXwaDddYBrELogD/yCnebgHqimXUIu
2J8b1yp3DAGeMNDGkrVHANUW0jsYt1t2U/gDhh3aL+ZylNLtVncwDsTbAwSkUGI8FDprbCTauWMi
gmPCHoL7CMwtcWevTdoKGRUW6cNinN+1mv5izqnGjH6S02LJ3yZVX+WH29niS2EO9a5YA+LKRhOK
ExGlVqhbUW3k99xqU5U4kE06m5MIdG2daaaTSetDg3md2MVfZfC370DSBlWAo7rlgkaANJ4IdfUa
cyR2bAnt0B2FGg96Ua9+SvDYyRtdfEgmdawP6YQ/8Y6ZrNHtO/PPZWBjfx0+I84M0q2Ztz9hW/Gv
3yOpX1n9kZ07HIzNK8tk/NJWJbu8p2VxMDox3LAI30/O88ntcoEFlvsgjDIdL+wzRfOq+rKP8uLv
tKqZqRP8HGZggOk8mdTvl4cEvTHk/bds93HsMMWCRbiA2745D857zlWt232Dvr5mmOHz0nxVJ/Dp
QQp/s3zCGeOH5XjylC6ar7kZOl0z5/LNB5PTm7gO05VmihJGHycFtn4Id4NimtblBxBINU1wjjCa
wVbPF+/NyrOtFN17OhsB8QFe01AaS/Jyi90JtmziEX4Ph4eHJdY7zKG0Tco4mPzZhPlTjmvsIFo+
4DTpS7rff8Vk0JeqwFAUNixsmW4OjszuahHDXBQhXAYKV80yfzKkl46genbT7FnkswVhHl7yY/nh
fMRbAa0al7erxmO3NXf1JdgsFLIhZHknti/LH+KPkvuZ0A9GY8AI2RYDDIllNOt42oRwRGdJjjCF
bdbr+A0TyVBs69RamS2UAJHc8DXJTXljgy9sRgiaUpwIl7EfqOYhJLNPQTTc8UVeomolGMHteFAT
YtC+f7+BmeA20SW4kJDqe6QIRhRepB0iZmDMti2zc/Nxv1rf5MHfjqMtrX0M2kQnrVVO71dDnTkl
x5bM7nLZ4O2efWfsiZDJzhaAT3vcavO/u7RmgtnZHR8/gSeJdbq6nXYPqAEEIQylONhBGApci2qo
tahj020r7mHGxBtoxsdnpIuuvyxMrri13zFshqi7tZX14MWGCg1Hu/vjlHR1g1DdIOSiJ1w9Z6bE
PozjvWmX6YLvar0MgKlIMsULs9L6TIYBxuJ41XQ9tAVSazCgRVgmhKB1l1Ramy6IIUKahWgRXQkx
lag8og19ET1yhWZFNaB6GcXVYUqop5f+miUYOkaCs4+G+HXRR7KzDrXtJ1N3pGrVrsi0Htq9VY/t
vewZpaEg6Y7xIQ5ANRnVc8JU/ng0wvSRZxpeirD+5DvyejZv2PoUddXr+lh0Y0Wh/n3Tv+OvpVMi
6lElhOKYIVYiMia47RlkjtTZO7saERwxccIA13WIaVlgao/qap0I7DkoAnhEHfNQhjuwi6miJM4O
A7ddxv81mUmiFOeVSYihN+RKiGOvNpTr02GHmcE9Og2rGLnHHLlOmMz3D9E6jJxJveRwesAJa0wg
B+G/8SL4k/PNX+JdxoIuZ3Vo/GUwW/001vlSyt4oXGw+mNOaDGdHFdwmaW9MnlSxN2T1mADJNFur
k20X4zlswWIE/7jmJslMG4dRfue1B5gqmQ3cFvfzFsCRzo0a1uzwq7AsIQhJcZAYF2jN3EcaT6dt
FyFTcnEJvSEpJQL8W0TbMX4ogXiLjuwgjbQPOyVJpp9SFJHdBE0yqYl380uzlVnGVFZIhNlZPDSs
s32yaZIT5wJ8mG+CKtt1NRAyuQhX96878V3idchus7BTbHDtOZ+M7XzUms3sdrg6aifIYI4x7f63
MwxlhXE8SqM4hkMYps9n2DqIlxy/z8+4gUtRb0yP1TRb7Lb4HUQ/x+bKJUc4Pn6J95gazMaYobKc
4QD6jf/T8bRuxo/1Kfz3vB59+rWUSyrHsB9Wsllg+hMybi7ewhWLnPr4w2X5VJGnkLsGidIv1Vxv
4EH8etKp1QKh5hARSRYt0i1ybImAz2Y7P6VpRKQ7UC3KabPtInxkSklc2JMfydg3j5nbVupk7aJy
hKApQlsZgNuYQIRw7ET6aUSEadDPJ9hj4nY6QgiQEAXVDnnazAtmN5pU7fpelGW2e4URhHYr3xf3
bJIaBqvftccMQEpifP6fM+VX+4HjNB0Nhia6Sligv7Dlkh/m88F6fwqxE7CfD3/E0XIw/BLNTi0m
ujxf7k675qbYLziJt8vzP6r5DqMYq+3pc3GAn21qjAVgBaJq7prFDlH28bTn3NJqm0zTA1FsXkJQ
R0jCb9Ig2LyP033wdp2eUMerN+xrBzEOO22OXVosZ1g2DpdPyYzRcesQRRjepfvZu8EQqxrWkwxh
/F0xCNlcO4bjm2x/2N5mp7AEozEv4z1Mb2PW37dw5Zif+459iclNsUyi91iKnxQ32eL4MR2xyj9M
8C5FN5sFBhTD6jj6jKGL9U06z8C8BWp81gd/h2g0eh/HNRYidlX00BwMYPZpiJDCbDEcsLpQuKZA
PvszGmJPIcjHj+fNurxPNtHytb9rtEwn03WCUO75C/enxZj1AgWmdI9dmeSCBnGgTHGeavITgkU6
YkUJovFx/AhIUUSMsepRhYSkc1FVa/CW2knlYhPKoErtW5szP6Koe+tAdw6cskLsLfp2SDOe87uJ
5CDPdIL8/7eXSu3cttZ3mupd95XWCbK4MzZZyEGd7ruiW42LvYnz57yCU3raVQe0ItAgWP+7dyf+
oug11rDxYDcftctPyBaP6U0yvDMxiAQQzrC2bLax39olpIzkFs6WT1AVmbHnYTsiDBGVCxmRi1Ei
pF71mi5xS9z6jkQklvgTl/cNP/XZ9DNN0urnnRkB34mxBnES7QYnKKvaSFRzRAzjSYZiHe92S2C9
e5b7ms0WKTWcZwpMnU6jH+wQNW0pq/udAtNduEjwIjQaJg9662PDLHIXY1aT6zbYaUJGSZ/MXnX3
E5e5dqLJPsiRFczJBVFk4B1J24wwctV8ZmFnGXy2aiTakBWeUrWwIj4fH2/rzZNSqbiPENf4OrtC
MuNHyL7twHKbOwVzrkA7MacwWkmpPXDoI+RyCVbH7lwenEwvVdVRALsW5KO68/zLaDS7MU2A8ICi
qbdHa9aMbjAy87FN5sUtExVxeTveOYJu81q9J4FIfzGafNHNUzRErBbYrjS3jD6X66Y8+8Qm9/6p
72vhN74W35kLcgZGtdUT6W2M78g9D0M2MqB6fDtzLGZnp+x3GjZTtAVgERC17p9sPSGO3gULcP8D
1zKhQI72UYPpmfKJ2UIeK63YJrkNbKVgiwdvgcAybJ+IkM7lrJs/o2fqn/pLyES0FYVPzVZTjxxW
X4kQsV15cWs018PiKeVYIgSaFpSodOJQaV96ZB9Y+DCRSeLgq/MGtORWCN1uQic4TLGaurWzjT5g
T4TtLnzLcZYcFGmPI6qldoGkm641mqettousDPXU2oYZxShxGCxNie84ZXFrSb6XB0/qXSWB9jVS
ilDQBleDQK08U/XEyc3Q2rEh3qftqz4Y2dWuhk29IcX0fGmRGGHR5CbZ5ELPvZlZkrUPYyMDJfM/
oskfaYaoJ/3b/mz2GCJgYDTLiJgYwbWRivxVmFuW1pfW7DO+btRfQi5qp1f2obtJ2Nn67174SmGB
zBShXSJ22bh5FRoxhotuauHo1s+MlWeVCNfVrhV9TdyPgt7SavRpo9r1VCk86p8SoRXSXXhKXu7U
lCI0srlZj+/NpCFETJze9RKhjb9YtIr940SEO2vFuPNrqwA9f9YYVKxkiiaBbxVRc1dn6/7DhL1+
dAaqekaICRHsRKztYZirAiZytbWNU2IjwyZ5Nbqpi9s+Duep5fLFjh7oyjGVxpNqVZsijIwGgr7z
FcjDra3aydQPBvG+mBV2patO9YkELjqg0DkComBNQokCf79qws3GS0WoITpQYzZxk0ESDXBK+3zd
lJw4PLGejIYfTTQIvuaNwfXSKtFaRdxER0h4fS7oCzRLSFro2QiEy+y4BSsTthY2YCHAy5BEhYAG
EV2CFyEeJj88BJLvEr4SvaCOrJLToAm0pBVwh8VJbKHGYcewMpycL7tpm65wS6OW+KMLvFNtKs+4
tb0Wnhr75tzJNc9gVNxpOV3w3kBjYCNcsYLO2GU0xvtmnTFiE8SvHE+CTOxoK90WiiQsHzhQR5oT
Dw5AOGD1qB9ocjzXwiFg7UCmKdWHRJg8lhcp084OL5DimxeGiYBNhZZmdzp65rOSYqQwCymjPZN+
CgsUQA/MMbwGuP1Q5d2Xr4J/yc1dK3xSIUoAc2T3mWwRK9rtrmj6kvJ8Hnszpr8koBOUAWJXuQSI
pJGFOW8rQWdsmYHkMiikVltAXGZtE7OwaDL8wBeLUXxfzOr4DgkA1uCC0+hzneWT+3W5PvlG64tS
4ar5WtW4hsxsxwL5dFyjUpCadcB0fPiaDYNv2Rx7gebBclrM9l8j8/VxwHlfGfx5rln1n7dyNnCp
ONsM/jWHbWbKzMVQ1G/+4LN6M23WQ5QccK1FU64guA1/VEO+CKqR1qApRzcxBj6D+LHcmLjLPCXb
ToJpNKVsrQZhc2vHBfez9KaeT1x54TzHGQQal2f0paINggv69Hsc8Yuqx3MM8dJZdT1fVul2c2bt
c5gPps1oM2YbZpL+EbJB9CZpkvSrfZIX2Ypw8yHdNpPHog5CXHViuTAbreCg9phHDPa4ID+uDm/X
aw5uPS9tgrzsgL/qhs0NKnF74zVb3yhLmwu8tMKkoFcaRuk/FXLLMszeNxvGDp0w86Zi506rFTJh
ZP3W0i4+fK3nB4w6HqaM2usc/ZBkXGPGhJMFO5xA/NoBUALzrw8d5XPHv9aCYq9J8WUPd8I0Clnk
XFYgJGkBRSh0QcqQE4n20/IERMJDs5MU79mdGbGP41sTVsIfGbJ0Prdjcv2f2oQbrdpu88DwpKdf
EKbjKENhjkKJGKZyLGrCK1JnwYPJR83pZ2UsjPRAWn0QuCayPNvQJauQFxhof5fMzCw1UZAEEUJw
kxAWcSEsIi3+AYQdeRi2sI0HsJGpUopDMXHQd/ZRyUuCLjCBMJJjDde67/HH7XCwxMqcoR8XOvaY
hFuhFx46vhF7QFrrOVnoqg1VtmEnz5kAVS9lLFDR/885zV88HQ0HozHyp7GphcSDxCDuShq+Hg+q
KNpsTthOxfdtOj/MPyKO3HO2YhS9jscNZlLPa7wB2sS8ZC7HoJ8kZ60zGL09jaI7TKMmtwnu4v1A
ptdQjxZfy+M5uj2dluXNOJ5NsGKF575iOfrkRyrTAeIdVmLV1LSs1snMd3gvjZgWJEeo3viRDlQS
w4SVUrp4bwitHLM0x1S8t7073nO65MFcmJfIwYpdc7/jo1r5sET2ThnzMWiy79HyNLWOxRusfuJm
J92PPmWr+M3iHL0/rRIOonNKPw/RZAkxUsNylFMh2Ke6MzdKRRJxpCR9F+bNFzPnba4HMwS8Jk30
Mx/ocv73WwCsWl9qzXkNzACsLjEEPFJEDIxCg7jWZJX4HQN+dj6Xpg6K+MHtK/YlVR7QJiIsIJaC
uEHc2mihCXWoRGIZdYdekKKaSVFEdSn0tfGLF1BGvYCTR54zlQlphNqJ21fom/LXUHuEfWlF1Ax5
+1bVfW4VISR+2c3E6xK+lyRPaXkhX2YLpRiuYCGDgTHDJr6ksS9uK3Exbr4kanM54yYuyUTOYA+t
0bQM7hZqoJDq23ByMzvcCK3Yerbjc3pc0yMaIqwYwCutrR+wVbFgbXkvLHUdgrS41FG6ROPE2wMj
hg9du81y+CEQlaR64TqFapZQKI5SpNNBMltiNLV1JDc85gGIjVvldg5NCcKNPrsvaxtmmu1kUop3
oTgXzBehzXwePEOPbPeBttaH2/XYDgkRF2NF2DoG/D1L8KvWSMIOC0rXk0E0mYRDW1RcITCMzU+G
y7DCpk69375vTtstC+jNGg0D5OJOTvsc1fD8Ix1MNtOUs2lQtgJFJtdagxkoD/hjW28RGeeL8sPz
cr4cmW8+ZHhhS+crpCiT2T9xhV4YVRSLybs0iB/KTf5U7rGht8BGb7X6eeZoual7/3d1goH9YYp+
OtDCbbeck/wNkCKNS5EeIog4nedfF1n6uD8xUEGLTgdUfXf/mrQz9cvDbTk25U9kAi3xdfhoDfMY
QKBWycx4IaVwUNCcsZPHxCarV4/MAqUp1K3mEnGfWb9MLx5onhm97XK1ezI8YEZpUhEyfYxg5i1j
zy2IBawi+ihsQ1xc+e8nlq02n5lBj4ejcJgMOOoYJlDHF/vEyeqwbcJltHgstqgVh9kif+DwOHaw
mSmvq4rzjusla9Xzcbl5svlyKZBN2OCd13N2RDhJMGQLpElD9gBflK7x/LRO2X2JjuZfJ8TM9JmN
Ed+WuFRm+LMZcCpwOXuXmQHdBEuGAz6s1WuGc4v96G0ZcjDG9gFX6PgvsA+O+uldFc9f7+fFw7o6
/2kOd00yGHIkMQ1mSMkOaMzNJn+aLQNzLl9T0juzO03e7SaHr+uszG9MVcd8kJ3T5ktdH24P5+P7
3gV9P0BOqF0aoUlMyLRFln49hRV3U32asz5biQqrw6laDvcxT1yUSvzjFYvZ43qeczF9xXECAoj6
qeCaevQAohbaUKYjuVETVotzqfPwdv1ZtSlBq2jAwbyd8yfkDFAQNxrR5oWW+AG+dIAulswwOZur
Sggt+9XinFvnag0/d3KDLNhPW9EgyULYKqZcavTC+QJr3ek8HUGiCDmRfFal0S5gCvkjYYvuWcL3
yBsULiwOCieiVTRQBxIv3y82DwI9AC3BoqfYUoEcSdzCjLI92rkq4An5dVBZubilSkIon9EFr9i4
aYDaBWMW6WReRKhSFVN8h5Xcvi7uxUa4zSgJgUhoy/ZMdv0uf1M3dgLW1lPqYFdOVSRPefmlFZtV
SMDyGnxyK2na7zHGL6QIXnoyHqTpJIyieBi/cLYdBEmyTM/p9o8Gnxr38fkYIgTg2N6ZjVYnRZcc
ABfarhXm7wvWrtNqvv+aDpJ/yjL4thtwQrjjIy8lzNpJsdx8cHegZ7jimk3TEtqD3nk2TlEdru/L
NY6lTuihD1J3ShWUnEbGaN6vtYEwgVIGCoBRSESXKA5xIqc/t8eWIdX2nGAK6OkBl7itFQWzIjUC
TtaMLYhKQOVMlwhOv6zrDui0uwjM857TgXMR/0IIa8VkJtTkZYKZMSduEAhdJtmVDhKJzKp4dbOq
7DAnF3PBpu6V2oem1O9ngNGEZzQDz8H4AmQ7P47TERs0z5mR82E7nqyGyQiOoKpfx0U0w9hp83mR
FqfpeBTMs5t0gOmeNJjkD8EhH7gR/0upqjKpRs6pTQz/l/fVjiMHVr6YVH/ODsOn4X57eigabF5k
S3iWNMaLQBAjMkqLA6eRtk1yt86gJUaOLrUaes5qWJdJ/dUswpjiYZ0jAUyO7Je7ptLkwGHs5nO5
PN6Gm+qNtbU6mUU8jNwcyg/Yp9jg4ZKlUQUzH5lAiu15WxuZFmo8iN7Y2uicjT/tzCNHM6tvnbbU
s7dZuHgVoQmQn3lQo6YS4cHw1/4xGfuLeUf8vLxf5rEdTzO60JmQZ9utn4JETEKRbfwshYD+zMFW
oLuTVhPlk/udB1qSGBYwewHCD4StUUMBgq9RuoUKYCCqYp3o1mZpwFrwqwlWfGuzX6ox++kThMgA
oNvuNdHJ5j5jTeG6VXpECNwY/l/fcqR9a8b+uEjurL6yTDEK4ASupyCQID+lKtDqiaGAivKuVtoR
NNVHSHEqViWEIimKWKJoKIXr+K1yk1q/Pg7u+O+zXYGspTnHiCSZSLtegvYZ7Hb7RFAeXYBvMvlj
P7JFT0+RiLy4IBekSBzcHgsnie8HwhdPSJxLxEUpEvx21OQnDUAYCZ1TpV0u2yVTjFB0rw/xgmyz
031HordJzcHJeJ5OkUyNd9VbR6wLTgX7CJOnm2CaTSxziPweq/wi9YxA2OMUtfgJhGPy0pZWFDfD
VTCaRY9lmi3mUwQ248FtmWzmT1GIhvlufMAah8HUJWezXwwrHJIj7kiTE3vEnPNp0BPvyjSTQ3hf
1+f8fQ49ky+RvhmTDqTJ8Us6Of9oshxtITR55g0mc4Y8iNCRL3NsZ+HcJU6qP6vxXxXymyLgSOzW
8MQaHtSg3c6ENnH2VzWBM6oW7oixzDghVxqDGrHyigcY1Nqiy96grnZAgyfFNmO2qj+WexThkTDX
J3M4hYp6jtXoMzrseOH+1xxnhE1yG5+Cj4ZqimP8yc5u2WnM3Shh2bnmEN0R+XOFBLbESWWwQ0/o
+QC1EhBA/v9wdq5diiLLGv5FroWCgF/r2tX36l3dM9NfXL1n9qCgoqKi/PrzvBGAVnWdPrNPLzor
STKTixGRkXGViAnUptZiuiw/OgGI4z9YTYVyvvl8WkUyz3G65K1ed2KQRTuigsB/dTYnEAKMwo2e
0Nu7PnP7oUl8PbNzcGNIApW+FE2WGNc9cJYkNTAxbp1dRyQah6YQox8cpuYIj66my2LYWZyDsFyj
Eyxt/xNlMXtXjGcYyIxeKjaD5nwg1SAjdCfTozlhU6wNEYgFsqMZcdXc3qGzemAYR/sktuLrti5p
6ehIcIze0al/Hioc0AxVps1DFH40OuP8rshLkZosZP3heL1dvVtj2zEFNLFa6NhkR3rwXsiOeKbg
GawGNVHrCQcIq9U5eybU+gygg5dSmHOVc+cwnL1A14vW9JK1cJIgSuABf5wGdHwF+O6shSqG/sCH
iIclAsE6WttcRV2UBlh/z9p7fzTKvsKtBN9VG1xaTzdlH3nLM3o3KkpRah0guP4iftXLampmjrw8
A84bcGHHYYh8A95oy094fic4dvJBQthE4fylxOG3Zx3J4+V+Pnzf7ZyUvzr1KBh+XiZ/rCa4zdL4
a1r4E48NLZxM0jghjW6cUnnOYeXTYJWss2P6MctyvsoAo5n3VbRYfN6iOd6bnfSLPqPJaZ09bMYs
J9k6Kx/yeLG6Cdf7DTqszT66OpW7b02QYvy8nWaIuogEQBSkuUm8z1NVIa6n+ex7cCCURpE8rKbx
j1mxeSy1Ta5J6BrN4fHSFX6/6M8KXGvSGMzC1JsEXDfyiqtLyZtgqNIxlpv8EGT+/qS8qCnGBHUY
/D2dnd5MFeR4i0dQTnAh4FyIJoJqWcItze0CyIq2cFxL/IO244dqLT9HtukkmbW3qveEB5IlpPJl
S5KXDPa/hzBvgzUJuJTRKqx45kE+vpXnT1rM34x26Q383o3luh1E8Z7InfjEphVvsyX4GV3q0+HR
ctqucENaFE9VEX8J55M3SRm98qV6egomOAl12ud1rjqB7VkoCF5PaaiILonHMdoiBgrqZdrxPxEQ
OKF5GjfvRW+MrqnibExHb6B0Lt5Su2/RzUJOQq4yQ66PbYYPcWLUl1SCdflZVBt+zB6gkz9ADhnS
3tSkyP5otGiU0T9aOOi5iO/v1GQztMPawYhq7KEoxT5ZKb7JTG58Ghr1RN3bUOfYvclXw2sqIn5r
GN+evveSbMvQqgfHMsDYyb7sp1NeDrOwOpuk+c1MGEF/ZvdSIRSkA+HMP7uvE7xSmz6Xc8EmL6z7
4R8wf3siVUh/K+cS+7ITWXSxsKFQrRGnT+zh4fgA/mI+jT2KPYMu2DvpwnOulkemUUfrMk5VqaL3
k/HNISE15uFHG9+YlQWK6VLxJn9YbOT0Cd1sSaftM3sGEY4QEkoJyXS+0+tOKn2Pafm4tB60djtg
p5PJBsyG+mlDosAIm9GPR0Vt0xphcd0QQ6gOR++LkFN3vyW0mYdIZvEXiDAnTEqZk0emlcxDy7Qa
cZwDJTm9prT7F7eKDYEJNHmWr5olgpWyvG89JczoicdvR8jOwl+mfSWkrSa195JHNOuHvbZaCjbA
5gw85hht7/ayDYaD4Sz90U753KpICyHPVD/5e+ie1kKp7whhlDyJEl81GkiR9XdOPnC/t1LJ+uf0
JVUUiVtx4gQEH9H7/EH0qdjxMXhEf5dnr8Pm3wz6KZlL74IiVX9cBtSm4OKEmfmBLvry6n5wkTG/
Xsl+5uqjIUErJgiNkhjH1xeKi4Z1bDecVEesnSaT6zLA57Ncy4z/tMacA78S38b33dJl/KWoUDzA
60qg/HdQwG1XTURsO0mjB/uMX7J42u7dEuR8Awm/JADQaEWmCI7YMiREgsLygMgRLDjjL9mI3T3h
T4sq+lIEu9/LcvZJLMNqI16agFmsWvL7ta37+ZmY2cHBCf0ZGOJ3gXxDTGkoDrczAqbilJ6S673p
9iXLKz7YrKBasy0nD87WuvE0lM9snyhhhDr6BdavquuxGUGKAhgh04tBaRzxRXIulHnwT7SgwYMI
UKEEC12hJ4IAYtJKk184h9P2VnCVCmBNqU8FENPkuOolLRcIKnD3PWRrj3Q29QPKejCnzsf8L8EN
OEuDCX5vqDJGY9nYibG60JPl21mdHRaj6DFqwvwD0ZSiu6om4EmAzd2/87qpzMfo3C04FAmmSGjL
6mL5FIyQUhY52okK6wTzx4CZIrrYJPkrSLYwrHsiIA5OGNMomOkgQ71+ZKOYJPO5wcx54igCxvdE
aCTWgcKqKryq3Kd1m4yQqsGa7WEWL/+UVk13k2GNOJ60gOMZEQdwAd+0AvDwn0vL4w/2w++yFWZH
xNKxGCoHopizWughiiX5SOXQHfDoq3DmMSb7bwG3CtLDxVK+OABOp2tAIwd1ABACQ7uTCio9HaKu
eYyv0ebOaz5M0IxB/fIuvOsVdN0uT2tpQxRrU3j0vA3wrl2d8x09xyGegZginTCHisG4HAUuLMc9
e4VDuy+XlL5cSqRkKj+SxYZ7fv0nuvnq3GZ0R4YDqPuBAgH0AA1cEOtrJKuSq7kdA7SRuXCC5erZ
PZVZuMbDKX1Mpzt0RKLdr64I5QIJ66S7YBpTcOiXHDwQRr5f+/o1w1u0eGCFes6iogYT8naSP34a
2rzk95LPd5v6ha24+6f7j9b/7JzyI3P4XP2MB2zhQE4tURdGOdSZnBJEdYyl/PUC8Xyr02JsNBwH
k1FIRIThi61OUu+O83yJVU55DKZwWmF4PzzUq+vp8bi4Fx0+94gOZA+WZiBdE3gl3RJsyLoOxsnH
wwq2/xB5hJOLIVAsbWhMn0BSruOuuB9sm7uyAnVDtihEC1iUw0dNkaBr0EptgVdhaF7cnJn4is/k
pv5tKbskW3RwdOgluJxqDcCrZySGGYQFDeqlhKcG+cPt/Usm1lnADppbzRpw7Lhg6KBGBAeUHvTL
MeEVMw6HQEDO4ZuK84CUHwd76bWdF2vNtp24uyGEcxcOEKLoBnjiGzrezysOH5T/P8gYj0eopkc4
Db50MG2Os9lqPZ9OHtPBAhMqRP1v0oRQUiuiWpmi6dwj2B/Y8UBeiyUuetHk8FgFij6l7s2en/UA
rNii3k8a1PGDXPM0KmiIlDuff9JAY6GX+KQUpJhE3iaxhk2Rpn8NNvWLGzuRhMACBHyDvnQ6qRaz
XJpu70anW0BABNYiLlD3Q8J93095ya/Pei8YMJrIT0yd8ucDqiMA8JQmIkGSCUPQ/DdXmYpw8Rv3
FX52k5XQxgGVobQX7MTPtpDza+sHdwYWK5f4WkTBIaH/9dtUFZw7BLiQ5Ne04TnzKNowxNwliaM0
RhwSmin9xWoOIlbDfDgLH4tBDgNcHpMv2bZJH1an3RanYUIUGo723bJVvkXVqLQISGKrSkmn5yzU
6RoVUjZFmRSOBt8O2+EeJ4efRssQttwsnsoy+y1d1b+bNBfT1Qq3Ynm3F9Xkg6zxzKSGWMrVSOER
leL6hJUBvpharpNg8mG1zL4rcwIWB6urVUZgRLK4rghO+/xpdT+ny3xBr8BZOkT1LCb2BYIl0wwB
PAAYFGUZ343aCEqcBUNLF2lBgpGU2sa8h59++0xFJEWJ+nTRTMisIiCCumiTyljfynOBusayA3eW
FFGBAWS5uSqfqzzPKy/TM5lTrksRJzHJAUdA9Lj/Ee6XhIwXN+mlQ2unzAAe24b3QamFkX4ZudVY
LoFdSsgVpbQZ4Wp/ETXj+CQ7bX114JRxDsPxtCb89Z3zpIJpI2ItJHc2W9n8birVOl+eUnpE/nDY
IstPA4j/Gqx/XvKGCvI/TkZhGkXxy1C4201alPl8O3qshntwdjdPbuo9nvPYUU+Nvpx7ZCsCkVXz
3eE6ilixKqxhys30D09an+ZPYYV5TQjZEmidh4kJiCoI22pK8tHyTxuMWFphv2UeWBGyQkFyIiVu
Z5okjN4lhAt/fSYA0CG0k+8LIjtekDowyCkwCoA6jXPSBqgNl9fhDmd9JjABP4DlEMY1yVec5gmy
XLZCrSd0F3BkwKQH78GmB56O6eKKQw4gRN0PWDc/lVe8K98cgM47mWF9u0vG2lELZJB8d45NgpX6
qZd5D9ZXCQ7e/691juBO7JLZrYwwwnq5Z0mq6aDeV+noEan55G2ZsM7Vi2l6d9hWI9NZnXsgSJ3h
OY1VRZEpiNOSXz8qlPdhdWTTkiEPJcZ5fYPMd2OQdB5aBvH7aoWcFTVXPWKbfAA0MImqduVnKUXT
CGo2JO9vvPrcpYBRxCXFZ9D22MLQr4jH3KV9uZjayJfyxPfEC/rlJAyQAEJaVdD6cJ3j6/58DQQe
ZFoByAhMegpkdcBhOx/crFHDY76u+MUAhaiWE7NOeOiQAkg47MDgyxORfqJGJoWk4lb4lDBLnHp5
tjYSgercQqlzQHAogR8qfSlA4sSXTi8Ha7x2chnBUgJEQBil0yAvvV3uEFxwYkQTB1TGSZLXO7ae
z+jNZ2EOHVr6dPq/Va/PjQB9nUU8Q7YDMVpQpOe75u0IErQfDcLHMpxkX4PZJP2duP/x5yidna7z
NGRXutrUd3k2Kc16/TwgSlAkZOUUl6Ac4z8Ezh+CoVR200V2Vx2xlJ83PwqSI+HmowgLNuHy8Hsz
hiHbjtK/oiF+N8mWzdphSyBwcvt8XW0II5wEjTFs51sR3f2tNrli5ev96O90iY5iP/1L97QIT9A3
WU3X28G3aI+HD36NWR38LWuOYMomu3uSLEHrkNNZQfLK8XtZt3eW7glxysJ5/ahHsyhiCIjs6eSK
FKLngKJsUZLoGZPh/vfOm+X8mB6LwBHh2WYBNPAF3CtONyGd3kiFA6rIzgE8KIZ4AoACIwtqTF8I
j5Nc6lHzpkqV35MWRiu6gs/GudPivmRCGilpaaPicOJI1Ff8FJwQZpnM+dxVabmFlCb3h0gv7vL8
nNu6UqJrJHpmDOI7eVOo0uaTwmf4pFlMwDgho1DS1BmOrr4zF2kH11qtLg/GIErdnJqzIl726Gyb
fEx+mNG2+0zEIc2Hflsmu8RmR2XKHpV9ZQCTe2QWCDjeXu5/ut33CoWCcNY1h+WgzUjinIJ4O7Y/
nLA+j/Z38MKw3NzLVyEql5pX+BeO9nYoYKMArRUOuD3RIH5y8WmKD7OoRSdGhpK096dlbZEvWhph
psL+JmfuiKHS7ZpJu69tHfmxCXlUeoj8GBEK59hoGy3yXT51pza/Znxe4+eJFzScDEdBwv8XgWDC
+fQ0Wq+z8WPQIJxIF+v9H8U8U1CqRfBmWyWujnzRLYiQ50rTeJiiD92ScSRdzFc3zYKlME9xPBws
yDBmccbFBJ1Hy/hBNsXZmrDBikyFDEoTVRG0pyLmWlERwbBm9ZR1YdGQZiBq0DmvEMQtm7/T0erz
oCjv/R6b4kkx+A7YihkoKN7XlOX251uCiob3PcbaGVjI0ePsz5gqNK3+dHNhEwtLFwjwXyqlQBzH
Ddp7dBVGGNJWQGUwBpHsonc0nKTaYeONzFUYcTkBm8ZzThKy2juOWunY6asldRlB+QlltYcmGFfv
pTNg1Kk46FMHLDmVBpcmoN7LlzyYIL9T1FiOFsMyRW0UnJbXh408uqlLfaI/nQkCFefIKKk7ds7H
91H6FLSOtd5G6QiqEs2zz/DfQ3c8CtDWT0gbhE3981X0MN0V+1EeDVlFw8XteI211W4dJe/qfFu+
g5nbmkXgi27BBMlFMmreeNckJ0E91j/FevNus9qMr5o5LJeA7DyursbENIxHhOJkM4T4QsPX2YwY
DlOi2Kyj34tJ+iELJ9/MaG2ZovNffZaDpmY9Nc19mGff+4m3xfq4CSqeu5LFIEsNAUR878MuQuce
64fdahtCRNFHfF/K6kPFJRov5RrEgQvfHTe3DogOgD0kAj89SEast37uZQQxgqs31UdWYKIj1yYF
EhXQaYPZ/ZUglwRJXHUpGBTfBWEIu2QypdfvV4G+AlQChRzAJiULASXUFTilxSti6QSUZtcNtMqL
kROaOgFJT5dp60FMIIjxOCBmSjgqTkWpKP2Bn1P+Gu6eOzca9zbSv3RErDyMNl4YZB/KOtnt1tX4
MRthCJcFg/C62qCQiJLDDGedJrzP15tkY6TqZeeE7WU0KZ6I/NdcpQXCjDKfwnZgNysDjXQsLUWC
GWw5xAU6KxXEfUWsayWCzCsuriLsXxTK/zBrTXIvbhFhF7JfPGVzDxEoCYXsqmQfIlFbfz9LUIk9
gm4pl+NyOf+kSLHZ4MBLiUtjq7rB6whJQEak+2aKXA73ZJlm2JOkWijj94MhHuQNdiRRdKugmjkS
G9mEKEWV4VD/qbRBLreYwHVKEYAcUHf6TNlzavBNAnK+qAQucr4UJ2X2YgAzlVbsopOF0rhAWXum
B0B1QtsSaAfdFoqd/2ntSjkBLqts9flSe+JeHB0Nt5lbzqjFDtvbaAEwau0yYhl+zEcPcUiGaIty
6A/ldgerf+EBool8pDFiQifoaodV/qw8EBV9fEccf0Ce0dGH0sk8FafxL0rHI0raQSCVaFFBFt8m
/S/I5FglNNL6agS937X7WMp27IWQkkY6iyvqUREso4mjreB1Ln5AoZ5gzjqXRSZnLM/3ctrDBwts
zXSa24TePBuHHqrTuPQVp5C/xupXhETg9ATJwIgcCiR+eLGaNPNVuN/NosdgipF9udiF7+sCc9bt
aOWeWIe+R5FXB4IdFErAgNewWZ4GRCUoChK6xcv8Ko8wVN0ilrzr8rFdDMZEPBuhWEkT6czZS534
4ZUCzucBdeR4oblks6q0VubEhkhAkuN8jymqcjxLa9LJx8+z+26I74M0wPELz7+M4GOOaQSBi9C/
sqWpJDwCtTgINrV+AmiFb1bKyw+Y5YQnozQg1tkCMoGTmLdeoodA98IyqNuZeBddFPhDwaY3k4+O
Cs7p2EIj8+7iQDp5j5VuTqkO+G5R41lHfQFxvl469B7gAS6v6zMBIiusWfWlWi7c5UwGvIc5V5YI
Bb4/t/EWnMXx94q0HQ7ZnDvcOUj3MEjln4jdXwM9GR5G42DMrz55YbMRrtNFWZULkpFKIIVlX3Ab
7fbB7WGHiaYxvH0PhQ/PjvP5dTnG2k567KA8sCQvSZaQrQiNW84mV10urfPEGlbMT1+L7V9lMrjH
q/QTITfelkpDtEOguMf5IiXVCbpwJR7MjrLrQ8qCp8/gUDz9PKFk6YAYgAZ8OS13dtvhjFIUvQsr
CGQh2mEBwKPH6Dt03EGNPTct5nDR2YNdAI9DIOQd19KHFsAuzdtsCwoMwYVw1Umoy5naDS4cC+Dh
wKTIdpzQy5sonYY6bb2kpw5PtFiEKdjojj8xYDqLLhHW9wRQQOIqO6OBUtfwXZxkce2/J1ZxEIyw
jcFNefhSUbNdH4PBvsZPtCzK4q5MZ8GX+jhcEChgFJoS99wjq9DRlJFCZ46wJQ2KzeHaZENExPwR
Fcs/t4fJX4cTu7JQKWUEbufBWrKjDKXdZvwWeSPCUtx3tkBegOtmVmN6mqD6G+zvNJlMRMtR+kYT
iuMN96hkfp6zTaXnnABAcwk90t7Zrg2gUBop/QeWONPKP0J+jRrPgw0DOZAXRT7mD8uzly6b0NJa
E5VepIr9qBEnkZ3sOpMuhAZ69BBDC6eu3rVAZICQs7ZOf6hjaT14KztvgAZC5LTIS6CEA4ihBFJa
a7EQ21naRI6eO37QcsAHij+QGko/nMJQv6xc6EM6QaVDGF+Mfhxegedl5K8B7BXJQTiKwzAd4WcV
oj15vhoOtodCMbNIJIC6+FOUbwf8GLtk/VtxmmIalq8Ox73Byoue9WA6eoyCICdaKL3rFZGF0mY2
J0nKLOEzx/OPr40VfUrJgKC0KNjTEH74QHQNEq9WYyJwZFPzU64izHvkmkwkjmKJI7RY52zDmrSu
H1lFv0crgrrWmOTgSPYpywjC3yAIFaimGwx81imxddiclfXXYBK+265IslwRhKPZfsS6+kNaK7Lh
4s8iS8kyc0rfyOpfGunBiWhISzHherLBdIeIdp/is7pGCuJWceev4AuwEia6SLJfh3vxPO0WndJI
J8CtXx1TOf74zwkDpbfnSifW8L0fDX6ADVR8+QZb+nXcKSoYInmmdfae9KEiegyyQYJbPIIF8BFI
PBQQ1ufxchEer5riq+Odl2mAbLCLcQqyQabZcFNBTsg8VCryRIBUYtB5CJlgIMd0FUOHnjDFZXSF
q7mJKR0JhawyrCUJnvSlOm3tbVsMxY35kv3WqAthyS7M7vI6InIAWwWTTPYdNO2FSxl4DipTQvD7
fatz27Q4Wr9AbhAatHZ+WjwFohtr6dupIPYblL1q9ALnESvavdz+iTrvo1e8ID16QmsPBg/ZDEck
Fyx1m+7OkfXZpoUB5yCtvnZRcvCklOV4+gc1XkSLnenjOIUK8ahqtMAiVLjUEy3JRnM07cBgv12A
1ECh/lXW6UdRqtbKsE3PCO1ZVZZvw9l9SuGFxuOM6f23MCeq3QxceNsRN4dyogLce+2fcFSvkS/W
R7R7hC4LR5OXW/RhXO82gx2k6DANr4mUtvlXudqlHwbpYfMmz9GV2Pa07xacwt+C2fpb0QQ/ijFC
5WqCg8JBlrCgZlplzX1Vok8JT4DvagOP9cok2uNW0xJfJCaqQQIWy36yOk4/pafD/bHcfiKbYF6d
3oyXE3bbECiE8eVk/yizhvSYflBYLynXtySwtXtJCCrFR7KYfNhOUw/b3z97a4DGxxR+27a6k4Cm
09uIsA7aCZxX0p4ctNh/y9IPivuZos7KWqrzkRDCgsW2xzbGzLkzE2gCrLZ5BtmdRAjZqZtbWT8D
uMoM5QhDuStZ8wfsGgF7YYFvoh39bQ1G3pvqs93ilWXZP4SvxC3ljy/FblijD6Yrpj70UgBtZrcO
91720A8CVA/1Tt5JVNvNAViNi3+OeFnBQIBUSt+ZtvtTY/YAfDrIVjn99z6+59RlTb3ECdDH6J7v
DvAziS/glN2S7VcoacNuyck8Pwin3vjrhfuVvUSYRElKyqORUv++EPkfdvE6PiZRgC0VarbquCjv
okEKb7rhZzag73vghEm0gBXR0yuy/FQljGE2REo0WB2utzM2Q6+MkU9zka0/F6f4i7y+NTKC1wsK
RPsMzk6y/QWeK3yXiCQoyZFCfeRx/fX53W0mCxal1ZAPwtfwVQsAdZhVBV0bJxwvxJ1AXIZ9IZDp
kOZLUBeiGjEo1rsXqmtxf9ohgKEGb30JNdUmFGtXabA9DYrzf05UHbyoA1J+OKXtdw/Vw3WzUroJ
P3ytEBfYQhow4fBkkkznBkUnBXoOMpQeiqaHHSqXB18GKPs1nLxGIZM4jcgPgNfbaPyCwTtkUwK5
TPLgMdpjBlrP1tVdcICzy04kg95O47UDy/NuZYRl50y7CHVNJ4gvc5TLr3RXXAmJIhVlTWEis/0E
CqOIJ/GDCTqnNZuP8fuS2EZBvfrc6YMHg9mnLbtRg5XzzbFuWCnOOF/iQzlU+PT+ADSAE6N4tDng
OMRQAiUCFDOTcUUvp63llSt6BEAXh8OJU6YWZmDHLlblC9bEjaIBHWABeBIkQYLM2Jl6Dz5cpU7Z
V4AMQKkvqVgGVxZoDiCEjvY9us0DIORw4/RFwgvbaVJy9CswIHNc/mDrddXU15Aazv97mMGKKkVK
kSb4Lr5YVVer7alJ8LZ9xA8cJTShQIvrbIUhVTLaZn/l+2Jn2R7O/Q7T0X8W8+lTOmYlRfJBlsXN
ZP1buj39sHHNEDlZEyLAaLbrA8zaKbmeTke+szhPo3B722bzsBuOMGo73qSoOiSyVsyIKMBsH0uE
4ajCL3S03t3heX1bRwR+JN5UsITfP+IGPj9gw4AHY5RiSlA/5gMiD+FeOSjmnwZ5/aige80Y1yoC
+GHTdpul2V0Y/mu/br7pVNDYRKf1IN3y9hVqG5d9OHPvnD3AB58OqJE0cPHgUEfpxIxl0ddXWuzp
zaFP66JZ/XkJ99ouji38GdgBSg5/QBYVScl6eXdWSGGE1jVElnP8gKXAQtpIquPgS14WmfhzeGcp
ABjLiZZdE8d5hbJAUNEG6RKzzEdzkqcovsAt625P+eQDDGwCr33pkE3pjVqlS1z0ZTfW92EZ9rqD
tguYtQj3cM0FJ4W9XE40kZWXH8vE0gr/ZvwjME3FF07q+L6lufmkWZRMJtQom42rDXDhaaS4cKFI
gto26G39Hj5vP3vwXZFUGczhyiTFaeOy456X2Q3AsTnJ3bXdsdPb8dBH/hOe9pWVXdml0jAexdEk
jl+oO5umjKLpXmneLNfJLg++ZPi//NbEg7lHfOl71Eo8HmWjv+slCQQzogDviS+HFVp6W6xQIqGy
+lKt583nJsVreUUSlTDyfFPnu0ivU8fYsC1Z5QNFaGC3ByJqOlnAwpc9ZjGbNng6+Y0pG6GiVWnu
bHZ4LHa47kgJmk2yT+kC5lnmus1w8ld+xJ6He66w6T0QDtiwq392YVeePBxHcyyLn8AqfmyQiJI6
lcuSUxCKljSwRBOgmRN9kE3PqysW7bsf7ZP5HP1kl8jqUzKeSl/SQa8L/tAE/lBGxI7wE1q9SV/C
m9qlhRgsoCKHY6HWk+4A8UB3352K3UD80BrtdjtUcIoD3HPk8jpY5gdycIknehzrK45jijw7iO7W
zRHL7NtCeYvpodLMZDRHTuY6C33ELVh24FEo5cpJvB3HIBBVkYY5cYmnUMsiIDkSDHIi5Ng6BOR7
Jc/vm1xiT1qW+zmRPR5+vQK9onolfl4cJmmK7eY4eGE4lxTHESa5R7gWshndFpNNcFOXJPHEBAkb
9IVCA0xOvkF60VeMSLkiBhJ5KuubciXnhn7QdqPsnes2nfB5ZLEE3oP4YVMEH5KMLUyNWIeJ6gFS
RXLBYOlyW+MQGxQgVYFSdFHu77d0DvC9jCbLPxXtumwm34Jq93uxRzvUjN/nATGCdEPZvckBUtbq
woHzfYUDwKhDrYNsurZMdqIzlkWdL0xdez9fiujuqxEVDtCAwxck55wdMbT+/OgKgBUol9LSxDWC
Utv30a66HWYEShWApfSFyRJAdoIMYF/A7HKbFhFsqVF3E3j46Bb0z725WM8UjoiDRU4VjxCpSUxs
48O9B3X1s/Z+gA9zYwRnvABxGoF1IcTuiVOX9JwlJu6wAQZwjRLon17tG8iW2ZnSAry3ccBkJAbE
774OiTtq3swJJtTj0R1usb38Fh6sWxwcOyxHnAl2wROutV1h1NCegyeOLf77UcLYhjiV/xpPXuHu
yXfLUpEmY4vy81x8i0/3cLYJjydSWyunzpR0NFE0qL81STa42WfLwOzXX3RLN4TeOVrgCXw16hOW
X9nqtLhdnwbfm/X6YxFNH+eLJLtNFuu18UTnCapB9K4u8ONgDlMfEt+rnhGOgtxx5N7GpCBCdqo0
o9mMnSF+lxFJZC5nXmbDj9u9hLcR/Nm+3YCc79AldmVpFdB2y4FjBxBPo5dUvA6YcwD3nHYgz1/O
AHBdfKHmdICl7Cvlf8qvABuw18Kw4lmZ0FOt2lK28MupHw6RYtJIvwK0ihn1GRQ74gLW9SkcWIsp
qCV72T84B4qBXAdhnV7UgVQOWjJkRsApNY5xdYeAy84AXAdfZBVK1cyJwO/S0lG0HAm3PBwBTqfj
LTU3OHbuZYDxHZDpB03S2EBclAh3Ooujq+iQX/0aXiWVOEe4M5MaIhwG41E0CgIyxr2QWgzm1WJU
NLPgsZiumuIqXS2LzVWYR/PGtqHn61klg2l0WG+ixRGVbbNc39aT5enhMKuHqWsk+snkEywWJiCV
snICVzNYGdiZdJmvr8i5iYUCeRLj2XfThcIjl8rfFuGPrkwFaYK5odKUB1OiqTTjD8EiQ5GNcKye
IyBk9VUuRGXSMaFdffxqHjGKwSKBHemO34eVJIWD9K8h1qyLJawPcU7yjcc2Ob+U8zmuEOM7Ox13
ob/TcVekAupcgqGZlp9Hb6mieu17QeSpA9Wb+fWc+I+mNOMUii5QN/kek0HpqYveG074CuDo4D1h
XQB3Z2BM1tcvBo4FQoT4qRg/lTuCddmKwQU6+eX09OQVsKP8Wv5HqGSiF0cCx4C+7tjS2ZgpqDaX
INjerdPIMaE3MBMjHJG0ZdHWBRxjAAuJhbDjHZzdQm7ZPoevRaaAYBY9Tz+dLynJ++I/mr8VuoOB
OmMp4k8bXMSx0tHVsVLYbesMJS1aXkBOahwtll7s8HtBJCxW5+8P7npeE9tQ+az9TsnxmC6O07Js
IGApzFlnzyPsbYN0rLdfd185Z2nxUlFDCH4hIweQt79CnS4qf9pJAVk0yl4nwVxVIwiJR40/nJhl
5wrXcR7GrzGPX/LZPEwJLT4/mzKbgZJj/MfR1kAz6WMSbw2r79vN2drCB5yf7dLslIfjgu/F/nuq
Qwjm4YQEJ8RkDl/sqBAwbNPxdnp8rCbT6m1VINManPBVFDN2vojLMu4wGRuoDIkZ5AHHQ8UmyOBT
rw+7Nr/Hub905mVMQgEbQqxmU0+yDsgPophirT6efCsGZD6RGV9IqBsSyN93ASzP8zzTk/cLHJW+
7jjco3rP4WWNWc05coPKIgC+1jl/BxK0mxJf60yaP/8ak9zTRPJe2urVMV0uFhD2/eSzQ6aw2UdA
FRAGbAF+Sk4pq7U5kFFzuRaV1grf1yGBgoc+c27qJVRplQeqHCy87sDAyvRrSHhlb82mggN56CTC
UfA5v0RqlzlOgtXwMRsiDS3HOMXb7iAntZRl1jn3UG7dqloSfTuWM9iUSNvFInoXbfGrwf80v0qU
v+WQtv4054FajcTFlwMkV8RLKcLxuypGu3TiP8ZcmqVswrdykbGkEMSesbkEHofU81icp+sXDQx1
l98AAj6NA4cDBCXw4TAhQJE1hS0EXvpCACnfEJJrGdz28UUhj9kCwXrvf2oSKhFxO9yrC9IoMvqH
Aw3rhcmmpJfhl3fCCDj85CrIRRFHj54JseMESHDq6BtQC5tpEnPW3YlENC48p0JPhWB0+gFMiGYY
PaPCaauWMcEN8PEPScZrgEIw/5j47ZhwBC/tIrbxeIn9wwaSMSd/N+HO04fySAql7S7LTfh50WN0
+D3LMBIMmgmJ0rHwDWJcHrQVDEbHH4lMfQ8NLyZycx5WHvBS3jqYyPLhPLogVpxCMjOBxOYK0ZYQ
ucjipyEJ7WwRLqZyJtlMboEOoACg6LkLQKM/gAkYCNsZ1pVJMQQfpsgDMPipfYF3XoBTX0Z/rggu
Ot0g9cvVFnGHDtvD+RIvFtjJiZeu4gMmqDgNAV6ckngFCPBT86kHMOilL8C+CxhQabERW9jodmU9
BaGdeqCMOYIXk9gpYFMdPmzeATIsMf8nYXmNsSVLTJQmmIvjayqBxqVH/XAzPK53u+axGK0399WQ
9O4rURfb7/cX69n4bRAPFUkh+DttYFXr5PR3GkRfQmzFmwF+nD8PKHMEcCfMEYgMOr2pNuXHFAc5
pZ1J56vPwZwtCBPIci1ssIZckLK4Yr1poy0l/c1ddWKitk5v3AOLg4yDidtmASmiJhfbKE5ZY4gh
8439yhKvYwv3CSO2kCsah3gxJx+d5BkocFgQONjWvy17lQrUgyZKYMGhA7jg6BcZiAbiKyDCV5fO
QO8sSO723f0G3CoOG6/Sin8IAa9txWExRmM0J1K1hc8hoAlO5Fad5egfDnX4PjgS8LYeN+SpLpb5
/h3RE4Mv+m3P/apTGuNfPMhuFnn5tIgTmPay+pyGBFaoxlCQegXj0QTZ8JrRGBsfhl/DEdv2c9CN
/p7ZZPVntSbC17PpFiSSIB1JRPZ49AmsOpiCKpZklaPExQI93RD6dgGnjBlojRPqlWz7+3uhbLg9
rGRJO77ND+MvhzKyJfL8Bog0fKNCKWCRztjWp+Xfo7i6Ztvip0ARFQ6BGUZdwJk3QXxI5GtXe6jz
bjQaleIvg6BHVKBTava4Hr4D4EIvdhUR6lYv4I26S5EocXGVobNfpuKXBZ22viX7+Go3aq45Uy/b
LlyW2n9wzWEXmmZRtn3r5KTR6WU/3O/gpd+BZ6DnPr//TytAU7OHFmNWiN1v08Fdt4wC+04HKfu6
E0r4K5ADnHBGixLhLRGtVldsGiCM0EoXTnkpjXxyutf6CUV0euhk0qkiLczr5NbVNb4KY+okQtsh
WbcD0Ups06js0Mzn60tIikxi/yGSvbIsJwpmFIYkV5kk6Qv+LV/Ok2g5nIaP6Sklt/F+FuMbH0fz
j0kTzkOXVT3vkw6SwR9ViplOsVrsHspwv3prIwj+gO3+Ybd4n41S2I11gyJMGHq+iQA6WMC9VfXd
alU8Ke9zHU9w+J1YBr8SDWMwix9MipAlD2lQ36Zl+UESYinAI4x7igPWjuRWUZ4VeQFUu8mHEst1
i56X8mgEOynmyYMiZQcjDC4QVXgMM+0i5thol5h8k3jlq4KXKa5ejiZ+dYTNWIUDoo78uQWbLeTJ
DuedLU9GCoc6zkhmhH6TwGaDaQH9xMQSHY20cfGpwgudCHvD1WeF8i1K2HMkP9vN8WsS738fxG2c
s/5D6jtYujBnPTsdvOM0KEmlLzGH6QMl9kDQUwmWXpBfhiDtWmOcq9MD9PZCcjuE19CGxeDa0dsR
zJHT1xvQKasRrb2GryBXFWJDbAJvTWDS7mLxTi5SUtJI2tO2S2l61tuwWknXWkPy6MYBWeJBuD3P
JctI/rRmBXrEo1lcmeyRCxAq56w6gmVnZ5dvHplBTjEgRf7obUsnj+/7eLdzPH9t0GhDEslQr+s1
u8Npk0yq9IT2uG7iJW6QJv+JnJR6i9d1aYRiWLLUP1XzB+DZ9PCAsD2wP0z/zFKA6UH0ODdBfR3l
NswWeI13Ib/kLK2yyyQ37X6Bq76+9zSu2kVfIEOQuuY7WY5amud00emf19FpccpgKvTngBBik0Ns
DzOnoKFN7gotg1Y5LRO7aDuItiSp1iU5dA7RS0Vb9RpoRSfg1+mkV6gLz5zocjO/C4QX4getZH5K
IpaZ8JbrvKDKHXufqxlubpL7cvAy/laUXPe6V3wQ/A4V1QnlLb7XZ+7vQkXvYgTYKzwZFUoGnWN2
n1Xv/dAEvQY9fdR+cB392ydrJ8DRufOE0Fu6c42/mkZhE6Q34qCNOqVuCO3gqnej9Bn5+H5XP+3b
7dQCArywhXJzFi7zLByQmikWi3e/3v+/wqSx8U8mI8VNHRIk6AWTFpW7dZpkw0dz7cqWxfFbVhPi
f7zbpG+z42H53Xi0592iiuCq4X7zF96gMTEa6F/u8f46VhXhtuP4QLhZdI35Asbt+XDpptMpmXYQ
Rmcr5KhE0k3r8TuxzwpWOVsd7oer0WdCpqI2R5WCg9DnoiRYTD5+CEqcdMaYty0hc3X6YbZp3ubj
9G0+g/7Pynsxa8pwkKCMb3Dy/F/u77RXJLeGy0PSbRF3QXgR4k5w4BQYYuDUA5Ln4iQoHBVKI2VO
zyCHlWkSeQmuQCEonVqKNDEHMqjOQ7m/RAeX1faRsowCusE3FzuxlJMaTYoM0UczK5WW7LlbECxa
t8cEncRduQf9WdvCZsL3E+CX0xtKP4BZKj2Wcer0w0uH8S6aWw/xDvSUfQXEX3zZHm9glmhzoS1Q
b6r0i42q45rgvzWtPm9YLEc1V5xEtSIyWDU7fByY4ChBCUr4qWbCupYmv9Z35XK3/tK5H4IIifo/
kay+wo8RGJa068N4hC1q/BKf1uUsjbIZtipFXJe31Xo3W14Xy3BQ3iSz8SQ082uAs+0V7KYYrKyy
aHGvjCDvC5KWkEtniKYimFUZArbN4XETxbs38Sbb4ck0S0JyHA6rLw2R9Z+2y4EnGznPKCGsoi+V
0/h9luefxLw0MZGWiE8RhAF2awNMolbZb/V2/Dap0MxgERaO8b5FSocr9FvsIz5Y6EsylhSbNZsl
drYRKLrFJCY6/SixX1cwcHFgKXbZYTK7bkbNF/F26aT+KrOAaI5rNHvvEqwsdkrZXbN+HsJ3Crmv
JbBaKG4AIcHYtGc7TK1HuBiwupZYx8iiNi7H1/t6eBMt8ycF+DcfvRl2NcE+fFfE+S1Rg+4LIiNc
RfuU4GLkOlkxxXZy+rEfhNhbH5u7HM9S3n51leDfklaK4I01OSH2BjFOfpgelOP4/XQb/JY2m/dV
vPtdzgxy/FOaSUs3SViITmd1/sCshIpOAPBAODhgJCjd4EAU5ML17wURgRIAmCydi+vh8A7Q9MOh
GCWYtOGt7JtJuQGlH4ykckmfyoxfxWRXlFCn4sgjueGPcaNMCi1jkJe4wZupsc7weOGPT/kdekuN
c0iYVqiSENUo/Bc38/yusGSkZnMpzHI8dKl0J0hyFOKVuB8l34Zb0thaNvvTU5YHYs67OX7HenE6
md3kf/lb8Ao6OkVf/2n5roPijjAqdOdAVuelv7WPEnQCV5BIlHAQRj/EnHlkh/pDfHw7jwgv6Nyh
E07qvh2mAjtG/dJswkmll5A8aGb1h5TeFxGAuJ++24udOA/iG2EuUOdwKu917kXFH6NzhW/Z2G7R
6J5ZT+lePX8wxGcTL9k6/mvydXAVJuI0fU4qzOyldmDt6/3hM3GJBjkL+dtSXiWFdIjr4f2V2tYf
MBGhwvv6PKwk7aP+gVHVvRBXfZ1fG0w+Yx/Ih/HjckmhBQiyjb1u2Sr8cWXIWP2xTYkt4Yyvo/6x
9JN1UjMel3fwH4mSH5HXU6UTUzCnX/UX5In1uKx3WazH5z38d2tNX/zn00u1ik5/pz4+2znGskYa
L/ostmknc+CtmIT3pI/P6S2XYKNbjh7QqOgjc9mvUfF5k+lvk/DwL859qHp09jhMSZ3p+XRU/ICj
lnMzJyAniMnS2q6NvQapV3527HlOuH/zwYC8OG3xErTs12ToELfxZZKyr4DnXhdpIuQWf8B7yurd
ad1GnnJUb00jOAG9QVefhRSuSjUgcuGH1TVLF8qAOmP81OuKdiQbF9EMnhH8dqrakFOEWTXYZ7QH
MR6YtmRhzlXUEJhhE2gWfXwneBYOvpZ/s3zxLr/1b8dc7bfrsg41iCokIvYr3EUvYVEZ25t2n9S3
O/qA/5f+bSjDvRcGIEQcxgU+GRN+IR6+EOAMitl8mCb/w9mZNqmNLGv4D11FCJCQ+NrbdLfb42U8
Hru/EB77WiABAgQS6Nff562UCnq5njknQp2dKqTSlpWZlZXLvvngIo7j7EO1Lz5XU4IFUBqjCoNi
TrpgUouo1GyVpczdsXHj2a3gAZdcEi25DaafgtHhLynbpx5P66jGTp3K64QCn4ygGHIc4ikncyN8
zIsEQ4D8CH99wmhtLfXMO4KBCkMCMoAZn4KUEIDT9MyPxmej95yFovpSQsv8P43x2NjqDX9u0Bpn
sREHHA6vlnhYaYyQxU3AfgIFsR+Abm4GjVuDRziKDYKgXW8PQrSBYF7SZwv4fXZOW9R3tGfUOLna
lTfJXV0rlaujPzrhv5G1IX736RfB0SC/a0rWzop9uyCSsKycQnj6ZtlivSH5f/E5GhBx0hBxUrX7
L/ru5ZgUiekK15xWX3wVhJf/8VQwJf816WJHZEin5uqzqeD00IyXo/H+Q7Tdh1/CNet6UZau7spl
tbndrqEFN5c7HZYSeFyX39v98ecsW+EgsM2pcbFZXR4m9fgiDQ47PBEJ5WuyYnVZBywaJ3hD/1a3
6GQvuyrjya3ShYpK2xVa2ja/XgxzJmDhN/WcrYPPoyh/5zovK3z05FKgOIeMONmmJvwqRiOtlD2E
DHoj1gWIVv5SExCxWuBAwiJighb69MKQOXOB+be5c6xjj48IZKSfVBdXnI5dHXtm12OXsYHaBKJ7
hgjgDsYjxM50hluADB/z2dVAipHvxLrSiTbfZIlaq5AuXzdQpnyMfQ6afLQVSY2wcyl5JhM7OY0c
dMaw7d/MhTkcCcmYzBjpLiKCH/W7UysM4TznUIS0mlAPsIuCMGklhYDMlU5snruaKkDimQz04kyr
bxEO7LUKAdmQxCbFYAMy0GhBpBmsyZxtnBloC5jdjM8VzIEdi+02n1YV7gPOeMIrdkMNa4kGqpNJ
/KfNRqb7sZse+hEIwneoirfLUt38Iwd/bcaHfZwyagmLXOHzYRNQjnGeJvP2Q1m1m1tcaerLYk7J
mYAwRPPh80dUi4BqAnI2ZbUzC3CZKAYYuxvlDF+yl8vqkWQTN9BOHStRdNFiejxiJedsGUsscRXO
2HiZqhOFH8oeXo2ijwkF0EZIjS31n1/vzQQstG4IdAmzN4jCbUo2xA0CHWpd3F2y16zF052VGOIR
3utliIEUz1n4V2+EBYFQgLpFCMLTFfg8uJ+T0dUtegNtQ3SbGcJoxZMLu8husy8av/YBM54A/Nf3
xMAD8vWt3WlEEAIhq79mm698/wnRKYME7wh8jsfPBXjaLsJwl+4+hMMxr0wFWsrBYYTLBouMjv37
IyisR1btcbm6jFawp6JJf5B+FQf66e7L9ohXhNIhPDuFlQaFE5bkIUnb+a2KDSucUEmFXP06ORQT
TiivTHVjISbYwl7tCT5AAh2nsvUr3p4nGQXwya3FtAKDSHMYlbidQ2BJjnU5a5ctJZj4P1fVpcL3
8xHjSY6PqM085qEKWeehBJP8IE6Uo3vDLoB8fNqA7JqBmy/v2Qh4lS8vYB0cwRdHM+ZDG230y3Ps
0WYEYjqkJw3owm9GILwWRHryD3Ebr9hXJ1E4isYJvr7jl24Qk3awmCzX1GWNF3jRpixQH8jWMJwq
KiiMPpErdWFRf4k/NB2QhysZ4xFeBuPFb+VwXdwUGIxu0mlR/p0dqTx71sNowaOFVb66SnJ0ApHP
qattFl2QX/kv2VhlApHrhFYjFf4nr/x8zLjEryvKCYYuj9lfKpCoII+I8mbVBI2ZGj9p1H6LBvgC
pjNi5NeknAz3ECspRO7lo5MNik/NBJleHikLS4btnw1Z9IrhvLyRn3Bbtt+0Yt4ounCF1WaNMYok
IzIHFTkzOzgXZXjfKXKHHi6KNboOXj7pQfotWVGwISnll+L/ZcSSnjyaEvuI/qugKq3YKYEnzmLX
q3F79z/BYp+OhxveOeUscWSl7C3pr/ReVoPhYT2blnsXyQidIw+20fUB1cVZcGiRRuyCGU37NQgT
ZEtJc9ZZZSB/yAVIi4fniI0bz386u+Z3yTc3+UCs8dUM/ohXD135NFMguBluTDoF3bPZgKXL09UC
QtTciHwJwyOWKWeUMKjsriomYUdamw1lQUv8xyDex1dLKuP0WjxsXbX1/NAAR1EC2nOboYcb9QKE
tzaOL9gyC1wvB4SJ9QuYIHZhLcFJZLjVPfGCGJdBftoXV0uy2MiQ4TWcPoEsBhHjJc7AjfIiqUI4
DJolahFn9PMRDlNMKP90CbcOapATQFxBbqcddfxoyHq3iScOMO9n4GaTXM3Td2ZIMKgUn17hgRvB
lhBXQsLkh/5tUUK3ctGBPSG/aIL10AIUd3oEaO1ICxRnHKpnUzAlpFn1lVRwsmJwNpd17BDAnl16
Prs6fmHPLgTC1jFHh7SP/cyIS/CbQaZBFpf9NGUEnRQTrDB7PP7d8/SzKH6gU3tA693dPQe1j3ZX
JsM5wjZOsDsyxKQ3YpyTbSoOAm+mA6Q35CRdr1+JZJe7BNIC7BA31dLo6Mmvp0SfbcLGVTe9PTN3
2kDROHRlcnTAeecmAmixnnU0PIdPxi2ymSjhXkc7mKNzObe7O4d9f3JIB3dzQf7TNd1Z1+52cVrv
o9G57TOeBKmJ7p1iBNLR31fdtOMlIGx4np+9GK1t/FppeSmWhgMme5jOlYo/ifT7mXdefkgOdX44
ph+y6aq4qbbFnLoy1eihGuGxEURYOsUvT4dFM9h/mZJQ7exYJqVZztRuNSY3TBJgzk8aS2BwdiJz
7GzCcohSV43GH6M4+yssKarFnPB7tMZpQxn0xag1x1W1xBTfvbw9/Jmv8fDEGp9XhNCP5jigv947
r82RQJgw43ns9+w1+lcKHzeWTLshygVlbKmoLqINGpn7YYA/orO2Kn1sSByrMSXa3DzqZITMMnI7
uLkUi6EsIrLiYWwGSOlfShr04ev2iWUFTabXu+vzUTR+R+V5Gz425AyHGBkv5xBqsBYQ2vV+0IeV
uYgGMCAEKdnyqPAFdntCZcAd/tSOJbeO4oug2fxhlAr0CGOCTXX+Ovpl79c091JRHiYEG6ST0ZiC
Z/grPaU5WpNJc8yjD1m921xV4aL9rdlm4W0eFK0Tz6cjwvSQkSR4/TmaD36Ga/KzVAtCj4qmpK5H
vI0v60nkFqZPpyjxGPlZ3ugsJMdbJl03rix0McJuNos/SilRoYVoTJGJNr5rh6QSDmAAL/uCfUA5
yGCg5yle0tFYBdcF8XpuSQJyMuoCYUNRgGSkLpCrwcgGyhHx4COSUvmGNk8oINCQ8QPogt2OHxB1
sE+/STM2U7aHEAi68Dmv9ZZP+FdYUWDHWU2NAows9PUhDk2Z+aguOz8MRQzMlnQcq8Wbf5XKooUO
Uo1uqa8LbjyNWdN/RwwjPIMHlF0LXxQCGUWbZJ8u0sGHdL+c4wuGGtZMSKgRjNEhxXvOjtipAM18
REW+DS5hUj2bPepmuI4+uqIe+bbGR+vFeQoRDoPDn/5UkYQP1h9jRaWDYo9Fdcf8eUY9J6XsYbTk
G5uFnW5BXcE5eB0GIQHHavjwoJ7XvOQyxmuA0IQd6Vs8JzLOA6TllOMZMnF6Df9NofHQyEXtLiqM
XWvp51dGSN2MG7YCSZmo3qR348mT1BawEkgJKCIakoTLMR6oBsTsNAqihH5s5u1I6Jy3iIZ66Q2J
dGvwYCa+w8dBczFwQphXR7P07X9iKy8N6LCVdDwK44FyyEZiO2eibJVuqjaeVpRu26xCMhkNNqyG
JoibaJDizRlQyz5JyGG4nS02NgvwZ7jiEFkzKN808yXG1SmkVU0KPtWKmPkj2T9nyhPbUOCvXDQV
rAf7TLnPyUBAYKR6jvaEtQ8RUK/07sw2GX4uIZxpOP1RTagj0eypNhwdmGA1SFSFOczKxfUqXZIZ
EJMAirHKA/bX1wxMhRbIc/pOUTLiYelx96UKV++pQ/munTGl437kmdxSgXiTLK+Oyyi5aHJCM7JK
a4AKxpzcbneYP1mtX5Gzu1WhY3F6Nyfyb8Pdb0fYRuk9mYswjcxd5S3IHDMBhEwigHrqMpO6dQJI
WAFY5rhsJwA5rgxRApwEtvOaffYXzZACvxuzPR9a/nL8ymmaUNCkzRWnA7Eh4xHemq7i4jUwTsR/
1zhy9Y6F/UAyputHizOgsLToZiI2mAwyqkDQh/tL2pNwAVrOod0EkPaO2XMi+0DbdLHeRqs+neqX
JBezOtOqLfu2GdM3eG5o1eB1i5lAxql5zXneD+LnGucD1/RYOf4xPNlBPQAxUQDCxosHMkaBbg2F
C5mFxbiBqRpO8ec09oAo85rCcAY7dClSy6ubbYCBMMjeRfuakeKiFuwGDdpEgNu0Htj1S5CmtfQ3
5/Rpd0PcnHEPg+yyIZQoDJtdLcs4U+Zh32q//VpReRm6MkyGZAgbDJJkSF3IZ9GRo6roOErTLCY3
Td1SxHFI1V0nlvyPYYVYShdDrDQbVWvCfptl09ll1FC6IJjiE/f0eDe8dkoeh//zfHrrXG45k3Sz
b7W21wzwUN7AW7DgkozmvTyPvSTyVz0fpBo8Gq9MvfXfmS0YYAwZqR9uhBqNOjc1GyRG72fzZpvy
n0i2p1cI12W7aN62i7e7v22pHcimBTso0isni+F96zwBCFnxH59PzWeHLkHYoEOgPCP13fvN20P4
pNqc4Z9vbV8YhM/r1FETH7/+zK/MgUh3P2LtdSK1NH3uqjU4wt4zIpTKdL5Trof9XTCMy6ummTIv
TVhg0gds/WFVePgzPWDBz8r8XXRgOeuQpbuLdpwiL7LLogoHuFFgy98GiIn/p4NoSEZ6pIv6CHF+
LGbtNyWpWsfr3/ueqmp2HQ0UO4QZrSV35w7+jXPUtoQqIksneLqt6DB+EIvq60s4xUQNjmnDsAw3
pAuGhDggEZqAUATQoiCNLoyFwaD6qlisOREU6cwqTicRX3N7zxB2PU8zHAhbM7imTHYuvwiOwS8C
tgKvS79n75WZGtbRuwPzg/jRGudMZ+To9s8MHkZYxvME8QrmH5txGVFZvXTuTL2BgR96LbhXWOSk
bAQHkUFwRm1nNGc85t9Q3iszoZRkckNir5kKhS+cbge7eTtnvZ6g23SBPzQRs9GItPdBwz0Z0fVH
hDFKQ7rIhiRkyLDlcGgZLb43NUxmNEdjWA2tJGfrO50Xu6vj7PC+zPGvHeLAx4n5OL2JB+u7bMkk
KGTJgFxtxmhQC+bjO2pF3vmegmzTjkii8iHbYMNzNr5j9eAS8xiTcUWoTRpCXI672J4xHaMuBDEE
dooNgAjOeY0JRqA2RzcGjYDa5GI9UP4QMRmFK32H4UA0QMiBRliNlzYgfHsTXQbZddILlsOXr74C
jDqAXVqQTqN14oy3bstJjgdJxokkesdrjxsp/BuCmKCjPnUCwf86RIcdUJZci0lPddic17+dRYvN
h6jcko5yJYe2fFxSXRBXgTTaje6SQ1J+rtIyu9mG9cTVdzqdVTTtt3CuVDcJOTjSFWURFeaWDlFc
Wb2rSESe/mjmykg+YB1gRKGnaI+8ajb4TbpMaNto/2U1x3V6E0c32yUlOXSptGZJmIT2OHsXxScR
5vNrot1GKruzZIEK0zzeP3I8s3Ce/RcXa1fAxJbxXbnNHjX5UmFYCRDl/c3I50Iu1cvRrpQTWtIw
W0hW158m+82fymKuZIZREJE1JyeljBRZAu9IIlUM8mtX056iabrzrfSYDZmc+U2lE/O0vpnlx9/i
/dI9TFaTmAB/2DKnmGNNSAcJYrcjnCiGMOqcSL6Xj+d9KWEIXkNlLPD1IXnbELQgBiF1EKN/cNvg
q/BSg6oJZ+zVRLB+cNZ2PxA6DdFZqDs22i3i96ospnF+cIXc3bhhx07qDnf65LkyyYjR4HDQmCy7
fjP26m9HXXFBvnbP5LnH7u6suGJ/0ZMN3lniO32AsdmzcLuEMW6GHLvgctNwB5iK61BGOcGDvK30
G56oj/J5+sTznVn0VbtXf9yWhfroNs0v0l2cGzQewfPBKYQ7Lz5Bs3n30180XN2IC5XxbIK7YzP+
gPVEFGbaCSRFlpKq02BEbb2qKu33j3CrjMgcZNBEiEmMc1kCuUBAIiYYpOtSp5hUstN7IUSj03SM
7ejQs826pwVkkN0PcpWV667Wu8EbX+ro1sjUqQJcmD0gtOohb/wZ7r4BACq2Hz3sfzGiD7uYFz6o
vTXHaB1AteddniYe3C+H8EAg51AZVdjnNfKqDIKwsR6mhyIHinsV4L3yx+E8xGB/uwibfzCFP9P2
00HCwiyud/FkQnbX9EUNmvAYH4LZZP7QrMMkuqKkXj3GhzGn7oNT4P3vabOcfij35fGPpMHWHU02
KVUfgylLCLOUe07zye5nvhwtbKLgz5PxSNXes6r8XoQzckQSvpEvP40m6W0YEXjckg1S1UTjyVvK
MSDuZ/Eb6YnJjhhj8uipImxQN1cjVTKTj7dmEZSHUBpq5dIoqQKvqnVlAmtdje9kWq+mq/eL1eaq
nh3QtyY/Kr6BltuzggjNAB8pDG5y7lEx5qag4Fm4rEk7iQk9O95m1eaPKlm+d0robPl9ECzuZqNw
f6H1klUYfC7zGdVxWRlekvaSQhGkir1PRtztTBpJ1TglZvTkDUA9IkqSsnVGeqO/nkRJJXBHiydK
w40Gy+HygXoaytXuN1iT8PEnVXROY3plgc+VlDjPEqjX65m2EmFBUtwFUPMo/4tuzA0OArS58DA4
3o8nvzuLsrtr2uwQO8og6RQcZdMZSFe92xGwWbkMopY7qxnzH45yqYDg+hfD7IEPwvTHCB8Im+AA
RoBpoMCOcXCXx/tlobRXXNgUMBDGKbdlEMTelBi2/DqVttReFdwdxFWmeOq+w/sSb3femsZPbXIn
6Fx2pG05WwYQSWWbnWLn6iyXBo7G07lYjzFei/QwjIxkSunNmLq5ftZAMzLLdg2xTgzSYqwcxPmI
UG6IX+w2QchEtyvF7e1mSxyI1QlrpzB4JADQSRd4FM9iYohISjcXUdE6ExUsjJqosJPM5xsc2QCE
k4EgLViXdbombSawgdyDvQMQNuXv0j+e3d050GSSbunZNehMif3tIkA2LuWnytyscVYg7WfM1ZxV
0WjzEh5hwsgO5bjO6g+VJSvWrdxD0Ced+55tEs6xbOBAfrXLuTyQhtLsrskenbGnoQ1hwshFsI+u
ilgvmUS8bu2TnxgG28aiRd0gMAIG/nrS/iq3Ho+GZKKZJMMX+YpGi8WEwPFl8VCUiWYX2eRmW1QH
pxCffsxWVJv0thmiycm/rcTtVUYWiVHEGAnCbn5/OinM0dBIlKfA82qwfi+zTjEiYTcaa5MrYD35
EZIcItoQck51X+d08rKbCsMb49OWoI1tUAFMiiPD1FiHITZkwf3wtRaDjBbagewq378fghCe36QU
mcGmd+mEBu/K9KH62lGmC5XAydrGNISpJ4E+2Ifge32NPaMZPrt5Xnlq8Ai0AA4dGGS3IxAXWsyy
uZGkQQjCiEOIW2VUncUO6xfgIRkn3413eq7JiSImt/HWICEgu/8FIaWjdBTHSoGWPluNzI8NmQ6C
UU7ptyx/ExXV6r6Nl7ZCcPqxWFANIi1IepVWzRecLleE5FElJS2w80QNiQjk3kRJl8gpC89ObA44
UbXUU+FcrAEEKZH8Sqe7XCNzpLD0iDVlRlEvVQE6YX1wm0+c/+epry6NCC4F+7dd2AUvC3ngDX+S
B75ehGlwQCYeEA+QpIUQEkgnKNmBhIybGS15QjLEMzNYrjEzIOtL5nvjMhEaQelBRE1MzktNNXqC
AoVMjMEIBvcEF/aczrgPBMQGPU2C69ZN5yAdds8JiFm5uE5zKWeK3m5tlAHRQE7/kjieGWicTphM
SLY8TrDPxMlz94h5Oo6bap0/FLlqiayhiyLI69t83pq1JfdHOM+I6kBOrOowUZrM4lM4jceXWYxC
Va3SH6PjcXrls6KdTiz2FHAjl0Y6D78pf0ZZYq4hl6ZiPlwvfJlmH3yVZ7vSissa6PvLlfaKwjhu
Tu7vpVNqII7OeUwaDlUw3TxVfGTwdnhsL4Yrstn3KgPNbMZn1Hggw4ezCKJblTVhnLae4ZZJGpJi
e94DArEYFLNRFV2ThohBl+EbXmRiMKw5VtKZwC8Tz6IZJ5klda26HE3Qg0FoBxy4/n2VdiikQRtm
GyD5Q647W3JeYVI24cRFgqvlu+2ufM9hUAftHhojotzE30T5P2NEjjeZCla/Pbni/ZrhPDM3O5pK
w3AcQzthQr3Vpzae0WK4KdumyR+ywa56TwHLKKaEckXF8WjcRqwgbpal+57Pj1yTojGqt8e7qihb
HMC34VV3HoXcLpJ9Wd8W+bC5jsbz6v0rvZQhzoLJ/F21j6mbShlDVF8i8d5G29ljlBJw0RAZPI7e
V9P6rQKPZLJLa/w6i/CO7G3MvO/KzfpPpe3YTyYfh8u/j4P7zWhNFPHhgzprstljVWLTJqC/OmJ3
GrOaUYY/lds32OV/x6PpjWI1quPoTbqO76qEv7HUvwx2ekx+ZMvpZy1SKo1skBPmQTGKIkHC4uys
iu6y/ZDF4G0xw1u+PnxLd8xTSLmXzvhbKeBj+jlJSfFFanrFdPllE//O3TP3zhwmlKufZapZuenS
JpiNdWoYHM+SBtq0FFZjWzfKTB/3XJhT7Wx6YkDZ+PJIN76cSdTWKXWYTw/Fjt80Bzleh/ecq2Ps
Rujaeqx314cHP2Ct25MTJwOSJg8ZnL0pR3y9H63wctvNPlDyXANa1v277GNXdJru2ZxZxi7QZWw5
U+Q17J3iAUL2zPmfaqD/x+n0elZfxItSOpDJJ3szmMbs/SCGeJTTS+QNGpuilXMMcn0d9DQbg0r4
eZkGYnxKilGthGvcK7C/Sf+03Z31Ew57eJ/MkV2bRABlx4L/wKHgSqb0w6QQW2ZIAkmW15PtjfGo
Tpwx2bFzgC8mHXAwmoFsHM8GYpytv7A0M92BJYAzZ00OMu4I5HyD1hF3Ri86xy0JG6yvdyM+u5u3
AMUgHQSxDUaI0DUOapqaMUg0OMnXPurt0SV8N+Zo/PLEKMmE4iLh1P4jiS/5byIYccy46ISyQ2Tw
yNZQsSasDDalPjXZbo9u78Nwg8rEZFoBUIePVthMsu88s8kL/0bsLRi0fuyx6YfME4uP/NI+Vl/5
+nrB8ytWnFh3ErOg/PGRhAK9HyzfV2cieziFsw2C2B0B7YZ4aVzHXl1nHeStdUqKy7qIvirHF94A
b4vXYoi9EFqkwhLk+C88X17TUhArKLHxYDIZPM/disP7PgmnOVrKtKTYWbKu3mf5PnjTHkjPJc3g
dES4rnEsjpgVLReHw/V+mxKjtaCC2QoWzEwqva63eFiyTPTj6YmsA7zHrH+fblmSwLO8wUEywh41
rZv389WWEuAICiXm2sCSydGiGKT1YH5DmfFHCk7cutLUeHEqL0s9I7cCVWueXkHUAp2YRmsEA2SL
yt4B3viAhzAHYyUgnh+grrBrFnbjBwx84woQA5YIoHEIQ4BqJ5TKDjI4zO6ORTfPxzYiHucgI9Tp
ON1qJrTlvK0gTjrp6ncTzOptzkTODRnWl0ZlEBob9GST8Rh1d6zIFVq0GsU/N+eG5hicUJtRoSdB
GsEhORDoyyvI4LZplNpU3BGgNUKAHrFfZ9FFfLhnsLLLryCizX+aob/Uc0hHF05SjKqTcRg9D2ge
VdF2NdlCleWRWu/REb898p+QB26LVlxHvZveK4fh7NleVHPNrAbkFCa9CubPF8droUfZhOVWpTwl
TUMOOnymyox1cGUSnscPbl6F0uCc7vH6a/GTWpFbrq2mnVdGf5MWyGCsKnxE9vbL5yZxgVCiCMuk
sUMgRJOLNIKw+4SMnASiXTUUoCoI5ASlJ2sXAgKRFOoY1Xc4P42ydomKjO87XmUc39gTVAR5AI02
HMeDemzr3XN65wp9dFiTxbPDvqGSE8fuS6lAAZDCrzXdl3wJCsApLyEJTjwcxs803SA+rqNkGs0f
MJYXN9mSIOf0mJc3rsiFG/z+iGgDS2pafOLSGue7oiEkoxws64vtAR/xV05ID+M72YrLEu88qiCX
G6ockMEzQmUk++FtMyV+WSlh2vS23sbMEiZ4DgWfkyh2WYpPNycm8zz3K23ua57sNKgwXnM5X90z
ArA1bq9+6JPadOmJHmKaEj8aC9EsmvkRNpn9W8Xe6rb5vP3UuVciaMI7vrzjg9vHty9v7AHIZlLJ
I2aPEUcxaWuMwrOLbonbWV/gDGIauaUUMxQ66FegjCqcwYEB8o8E8iqLYHI9iHGwSpIXRWrjejKr
gwjby2xd3hT5aoeK34TXVbvbsLjSVSOq/WElh1yEO6wwZcwCt5aRm2L4s5giwJSGvFxMv7ogc1ew
ejb5UcxZuG53Cjzj9oddBU7fn1M+q8Un12VWJQ/KbXTea7NkPyMnAx1X28M3ZSWv9vARAgJa+tf6
R7ondG5ComJUlV9cxi0Z21wBZgJiLAUI9wB6AQbhWQuQRohNPGT49mT826/mlxvFaBlBiav0dmhY
B5kR3RSk6xBd2dgTsPPQOLgVZyb3zppvwZoSb2clqTsKddyJPuFDxqmMO0nQQW3mjUFTmkylPbHR
aojSgotkjUfBpsCBxq+ANn8/eRVDelCxkSMIu4YDITsR5l1QVl1Okeor3SJDVY6v3Vzuirvp8Irg
AOvduKC6Zt+GxskZnv589+DiivmVqbu9EZvr2VXhkjYAkI2K5P9H+n+VQeL7Hg+IvBkPome2x2S7
OG6CejNnIqfU14Pp5LLaEDc+WuYTp7g9O6IqKNtS7AmVc4mKxyxNDpez/13W2w8r1v62ZIgQWz2d
FWJPjGZM74cQuUrW7VyVh/c6XcaYKsP7nWx682D92697gSPyLox+KzxMjMZMJhoNO/pyWUTArMmY
44n8WJ6D5ow1egZp9CeCMws2KpUzL4rs+oUU1qBgm2hZJhP5ySZINikwKWmkB25UZ7tQgFElCC1s
hkAD8+pqIyXLKGRVT6RQ2dYRhhOaRgoiQEcfRoxAowwQxyv/C8GZxuRMT4ZhFKVydT9zZW/bKUbD
rGUperg4fFLxbsZfvSJiuD7W29KSZjw9CAESvIlWTYhPeBl/jvLN6j7btqOrajJMv7x2WlWzQtxi
rGPZOQ1Zjy3Xs8fscGBpOXqTHvlj2TnbkoqMNGhK9pbNKB7XDClyWK7fV9GEUrkhdnBX3IPYrWKQ
/tAKtHzUswN+6hh0XIFcZSZf1fDrgkwe8mJXYjeKS7wJd+TjJS94lY7eSEar7oNMPJorrMjIXQ3z
6+2q/ab0Hdth+iPB/UMGT1nmRNn1ElMR6934G1gc8/hBHkAaAqdXWLEMI7uCW9plciHVbvgJ7wW3
lmu/aJJ6trRr0t/rAFSwumdHhz61oXo39FepXT4ssOZIM9gzRisqd1MJiLgiMYP7JyVQ9O7YrIc2
IDp9wWmMtJi+YGel30xYdJ4zDDRMIe0qvBwsYmfScuGPPLo9HdA/lDXa6cCmcXnZbJ9+ZIjWSoLk
zplsYve0hEwcdLVUpAJPaVD+OTau7aYlmby2g+apnd7FD4QHtV05JfjH15junfHVM1Nq/euFHMeB
k87dEo9/hzW4JCeKq9MId+XDGPNn6hPNxgRAEBweGisAssEFnAe8CRZECG2dIIF8W2Ys/2tyA+g1
KUa/WEUfxirm4USXsaVigk3B3TafjU3fjJcgpubM4mJn4BiO4GraAbpc/9wDSEp6wd/SDH+SM6ME
984l/C2DdKLNTzBttZdbpxcguqCcNdyQ6tkbkZrlJT9w43SWBX+D07GZgoBJ4CaX/knhfDyaTSMM
8uBmDN1TQ7PU3JFNb6NwGW/tpRjD9CfYrs08PPM0c4iffHGiSX5DDKdfY78gDHV7+4Iugv7kO9Ev
J3KwncJVDHcs+t9YXl6uQo/D4YB863E8GAyiFzXEdxS2WDfMcNL1rr4NKZdCovFD6Cwb9enHFdI9
LSm7poonYXj8Vs0ogTI5jC/ajEwgSWTWltMZym0Qpu03naSshsr0ofNc9ZOsvtE6UNikb916Ydl8
aKv4o9KnifWd9fLMomIcTBkiYQMMcmMGIJ4NgNtGSye8ey6m2SrbU7OqDUbUMU/gtjLo5DYkTSR7
Z9BkrDMGfdEwcBuSBqFVECAEbbYRgxAwX3xyTy5raJRvblCEC0H2Rg4oixZ9c2fPMMiu6IWpFQk1
/xvbxnASRyMcxUbD4fOQgSQKgv04LOYPWbad/GiKzfEvDF7jy2g5Hv1sky7A7HRYsZhU9ylFuG7C
GhWuGWBjq8YcFoXB11DV9NI8JWpgTFwrbgXhbX2AM+Zd/OGpn7Rtv1VHmfC2FLjCR6EkHUxTMytS
TPWp7yzDE6wKPocz1hG5RBXsb8p1/sldRX4LW6Xj2kFEpGmqwkl4Ga2nn3PmUduBXGFfXLhLZMWI
qsauqrAzj5gQ8TIli4hpcCY7aYjC3LzajgLagc9OorGjQIyV6Wb6A9LzbeeEyUTIpjRIB87IUlak
KljjwmWSqI6Tk2LJu5MLm58hGXlCvWLB8laS3GGjJ6BJrAa7MEdwDpATQnyNms1FWMoR1jbO9kgf
ZOn+myADrkeUbv4LhENf1VBtGMBsIXfxdTM7N0uKZcoViB9otXFgfL46oCP1Wiu/0Wq7IOaVajMp
Y+dA5+TOuPEuq/LD5BTr3S5rPdAbiMq+crjfSIPgMyHY9UQvdlkttTLSRnlfCY9m9p9sJGu0gcno
s1FpI9E4seEMSZD/WGcehipfhrVJI+nZXKqdR9l2ecyLh3SZ4Pg2jUiTUzCckmM3Gs+OiKhLtcEe
ma6YSjVHSl66Q5u6Li6mYTq3gJ9Tjxx/jFdXm6mKV+V/UAbzvpyXHyo8NFzirpx1TiLKVYNiOyf6
erN/2B/yNy7/OLMsx5Wrtq2Y13F/eG7CiaFxGxJOFWWv94CE5m0IGGKDAxwyLZtv5ZOVL7X1MTsQ
sxGvyD6+yg4iZ0fIS6d4ORaN9qgx4KZWNruCS7Pb5T41D/FuOv+MYowqPekYbXio6bbF2sCZbTPJ
HL05xndSFijI2BubeHDIwSiiNzX9G/GsedJZOAVrIuPxeDSAKsajdJiOn82jVjUxW8vxEDaN8Wl/
kQ5wKT9UxeCaeg7bh+zAHTTNaocEHhDsq890OqVKCcfbU4Mo3GJpjEtW6vfpb4dV9vtofrVKH5Kg
GF7sovn0us5w+i1HWXWZRfOQvF7kZ9SYCUOs+1rfjqLBijXqfUSZeKbs5YQ4qi35G/+fqxZB/aWp
Z4/9hcti9qhyeTJ3KhH36R5W2eKxVTpQJkyHjcZ5UH4IVsc/ZIdutiTWWLUPZbl+Fw32HxRIFTXY
03Vv6ZiZSYxg0PL7mrUfwpBJOlPdVJO1ixVWGbqowEkgjx/8DW8JQ1ZchTyWn74tOD00zTc0ygYy
bWBjqnVOzOBhexkRuG+LuhG1gTFL9ZkOhZsLL1TdsWXcDm2oWD/9KKHNd2yXOl7O4xt6YKMBaH3Y
lc4P9+eBcGk7OA2ZUPTaD5fuOiJnEkSyGl+Kl4F5Eu64m6NrFA6vAYPoa9C1jW6TduGjnI6thZek
B9p8jxeXAa7UiEk0Mu4CDLje3+OW459Aw9u5b3FP7lEOEkb2bgyyy0BXtnXDgBrQjP2z2RYtMITM
uce6iZdYgBNTcu9l2VkxG5zQLWGZmDKIyGBj9ANNjpDaE7/x0/IysgM+wIb4AUcgcfWO+TgWpKu7
+Q/QOBBdd+wHUyIXt0uJ8cgpVmLJXRLEb3Z5rmItIOiI4HZp3+7vkqyLJ8nJodwxN6fJkJ2B7AIx
6WlyjOfHGMPay9/+yemfDtk49BzOJpf1t25y5ruzZwfyHmikU/C+3qcvfCA6ehM4SnILM1CSNNbe
WZZdaAgi+Uel9RVrI/lcCTYco7Mm0fMECUFN3vx9WqwequEekhriLxSWq/V13iSRC+o6HUFU68+m
JUxhMh9cuhoc5ZCK6GlGpo3VMroYHdaEfA9ZzRMbOJ2X7ePrKMHNiHPlNCa2lZEdIFtT0lFJLeVD
q0gvZc1JJxSOJiV/s4uup4fy3XgU/y5bUZEkH/czIsOGqctD38b7L6OoqyZ6uhaTRtgMqgRDiZEh
lZN/Noi037MBQ/yQZlcmDKPQ3oBiQ2x6v1nK3aZTMBn7iFJOBJpk7U3lLjjqfISBQ+POMdLbZ4zE
zXJpv/uR6QeftaApaoSY27o3YBgNGgFCu4ZAViAuwZeNQCM+IKQGtCViUwYhbdiVkTYSWR7bEFr6
936skKVVc7tSPiBOspHQFR71x4NwGD2wGbdjl83oFeoMpvUHdlgdmsvHg77+Y42OooGjcDgcUxCd
CpJPraCr8rBqosls+a5ZsHxYjmYTiuiV6+u2Im7RiR9/RLlfs/ozKr9XGzJ8pNNqRqFAZlXRRmu9
Lw5PlwTOrHG5TAiewdGxIMWUssxVFIVQOcAmT29DAv2jghnSgGm2SwhTXG/5fZvYAuLp9jpXXM/v
IUHoz3aNIoEypvED1GX0aAiQqt3Y2BZ3JSNLyhzEJ9p0ypzRHkzTyA/ENlELzJ2IN8xgpsB11Gae
S0Y64qbn5EMMQzMnCbN4GZvRD2Rjn994FvQj5c2p9R6RoUXrJL8FuXIuiAZc2kK+O9+fB/Xw1wSg
0qBP1bckjEcp68cpmVXR354SANr4Nt1NxouH6JgxFcvm7Qp/o7g5PDbbbfilnDbHJQ7D4/Do3P6f
H99M1+GXJh9lnyvct6+3NYmm0nLcXLuzm00wDy+bcLF9CCZl+CWryDrUrjbx52I9rO7raR5+TBZN
8lGUdupaHC6LFb6K8yQV7FLmBlWGdj76etzOLpskYSpHRtu4/DyNgj8jFcrd4ODL4ku2J9sLhhwl
eoiHy/XlKJpel1QlVe5eZcV01fEiWAkjTr6TBbbuaBI/hAmregdy+MIsi2VzozVs5QGWm+QqoZYJ
jq7BpiBf3fLPdbT9S5X4qlVNihpcicstaeOZOTFbLPENw8JwcdxOvozW1ZfRPqqummkwu8y2xSdF
jUU4TqYLssI0LQb8QqmRsJ6zpC65qKKYVU1ytih9u6Vsc4IOOS2bN2G2vq4rVgLktV7PqAM2JA/3
HofwIzltVelXxv3RiiQxS1YB6i32KmaJClAJytV3zZKoNXNZtGgVOzzpVdZXZyhVzWgu63l6OyK5
wWpYfGpZPti2lIHaRx9lvxhsFo+7QfXnSC4jbb3/onf09ItVtgDwTDdFdKCbMv4Ym7bZsHUj0pp7
1FnXNSCdHT3boxifudyjqaFENu11es9/mCCDgW1MzZ4Beej80HgSkEm1qeyjEtVZn06ppVNuAR32
KDco9rg+nYetW2zjHtm3JqAXZ4ZkJqtkjy9DV/q8rxDouIlnHyBwDbEPIKY6RVia/SSKKMAjPygX
rDXEiWt5u36Xr+9gRpylHtyqBScagvoGLr8FMHhQM5MpXqyr3+gO3BgV0K5qiLiVj0X5qoJWOswf
f6a4RiSntXM43zZOBjEo6zl6mTE83pZtGCkVlNf5lto7NggV8EX0mzNBiDZ42fxmkMc3HMSYoHgf
GpsThJ0qZ3LVOUvqJ2+FdDNaE5ZGBoY7+UgDHXNpMv9fc616E1xN6rVQu3K3psp12bfPDG6f3GAT
sPY7ZBbrEsQjKWwTYTqpwSeK8J2GIHjrZqZVqAnGMmphqs1gySgiDiQvHw/TJrzoKIff9Indp1MB
Jz4t+0A2XHZ+Zx3yzt6+2oorYnialnyJBKJwkn2OQmXeQvz6dtP0KlgVqhrrP1RxZI5C2IB9ZM6x
j+qRiiIj/gJ2FhSisBLUcSWa5ysjzPjQyC11QsCiLRM7GM8o86TbYTN1qjNlWMi7c6CiB8710ESg
2ZnB6RzIRwcxiei8PClIihzkSwo6FypwEOk/ZKlxrlT79KYhCUfnLMB39poXJykcFvLxp/8MygeT
oLnWsFS0wu7Ki2QQtj4R69N1LI523NVNS9jhaTgWhM0QD0GcNyE3w4+d6a4jajn6snH7NACV+oN9
6FMM1g4C2pPbsQa3RXGxin+XBfBVJ0QbKIqjoC+NNKcv8kq4BZuDmacGaoff6Ihf9VnJU8Zdg0Vb
3Pk2mqjp1pU2t38aU1NkbeKGTM/t3ZbtUWjmgdhAfgaNylbaPq4JLg8RPUnpGd+sL9RNU182g985
WHZSwlomVuxKp9fMqa0jHsMQvSH3nrTubM8HJYAA+RbdKhzpLLgKz8GF7HJAbpZdr2DxbrXGPdjj
fUKXtuUFuU4dr9ErzFfIdfcsQK7Rm8rCx5rqTcZPjKHZAhpH0cid/FoNezpvTNNBhOsefpx4qeBd
PHm+yNUu9od6ko2D37NlOL3KJqxvNUVMNu1gUThZezqiOeCRFaKLN2Pi3Clm4/KByxuzOrLaRYBL
ezGadq6cT0+TK2eYYvnqzpTXQTpgpZeTlSLcpcRC+whXFHeUPoGqEuTjh2Bqtqiz3ghFqQafTOAj
5GGoMkMxDBxzfc2CZKyWAw1Jv8Fk4bqeyQqhZq6Tgx52AtFKvop3uVVdINIQNiQXzknw4DJLUw1K
Rg63wCsyafJrG/RAoxSgmd2hYiMW4GnQPhuJRoZGiR2FOAql3dGJZ0a/poSn/npQwjgeDxJoIQ5j
0Oc29u2WynRw+fL3Kg133yn+3f5WBUl2VY53IQUrjsPRO+lep+OyOHtMR9hNm3pPpXWdUFbhz6og
1meNHSE4kicgS6bjqybG3Rd75qckpBh1EC+/v9JTM/7YrEhQr8T0+B5/47OWMYSmsFjGkvMtoZK0
BS1Nbstscuv06gKldb16nx5Sl7tOziIMxaIlLQ41Gb7jh/J/nJ1tk5tGs4Z/kaoQIAl93dfY6zi2
HzuJ/UXlODESSCAJCSR+/bnubkDaTY7Pk1PFzg7DMBrgnp6enn75mLTZvX5+Es12N+Pln26FCSf8
9650bAX4kg8ZgxPDzsFD6hkYEbDE4ZluClccZK0cHGZeYXG+GU8/LItjV+pVmZDJkKoJJCiaoEOC
ChLVG+aGRh2h1PGMX+e0UxPUeT+hayZfvk7l0FiuU0x8SGN+yzNP7BQNE7SxEJdZmmk/fSVDITFf
Lw6fcS/x04i/5nAnBeGDbgJ5DifDfICBOtaMWMCsAKGig85yvRo1Wr5qPOAkDONHhhVme7aPTJZG
NZ42Fk+kZPT87q03EYuPfjL0TB+e1yYSn230i6LAtqPsP9j9rE0cz6aSnvYz0NafgIbus1mTvibV
7a6Q3aFGoVdUtLIvNKbT/tAcYQK+GRZrnICd/5NM/31wTqN4FuEQJJ4Qgmau1fSV0tg+DOPTanZq
PpbJ+nybrlZzdhomc0wP2FnORueDbXC8rHZKfytrBmFZBN/jdh3fWPXZCDdQlNgYHBpuxkj0MBgM
mvzeIjQRYx6T54d1tnuLEO91TPTQ9Dz/Nd4mPxEn4kMyKZ4USFILRfkc3c/c5uPSB96DRkynfs2a
xwvIAHtfENn4otLudHf+lf9An9QHyTCMNAzkPQj8alBZXBI3AYH/BfaO6wHdV8HDHe7gmQwHfo/2
f/iZp90ywzzVUQLSRb/NtQSXwJeXCO52auyaWFaFGaSqg5J0IPOgHjUAxnEvrRPjQWwoJC/rbyAJ
VHVI6hyLAC2I+gAw8teCF14eJf+WziNrnWGeit0zSogvHV/W03S9mFTZ5KmaLFJ47iR6TI44507m
eQiQd1tXcPmHanFBpDLENn+mWfs9Oa/ax/0KBX44BZMwX1oux2xGLT4kcxQasEdNy4IIZ9o73RBt
lki0WkfIWquqmCppKzgi05N0WHH6cP/9Pp7AY2JkKh4AQv96mjam/jJKtuNzWNJ5ZnyQAqLiyiyL
HE+kQbB/SLYCE4fw0i+6rvEEmvwU1Diy5KwTODVx+ptWTYSF19pr4AnCpxJRhRZMWpuwnHFS6bgS
mAhGK48jXgyEKNMTAhJKh00HoAJ2HDlOvsiXkXkKATrbGzhXoCMhCafghVTvBdjAYYISJ0YE0RbC
hgN4keca1Ot6eSJ6OwDOMsKaUTKtT0S4QP355/e705sfg+wlW4lYF6ECVtDzaDJHe+oFvcrQ4D9P
p+vpU34kGB4hAKqHlBDBuIFfu/3zpUY6H/3axAQdCJrm9zwYBfjzLt5V+3iKrVlC5JfZ9DZCUCZy
9eIu7J3TOazAFA8MwCvdQsJqrVPVQFt/SmM0+9E/1WJvFCBLK5nz/6Et1L9BDmACFD7b94TJGQDi
2nLFD0eVA8hLnC55iecdVQKQsZYWmKW3TQMhXPalcT8L+xlXyt1NaaqECArBmoBlKRwneYcVivnk
QRXQ6eiTESeHmgr7lSP5YA1UWXKJJvEfODloPEOqVwNGnDQ5Xq5RA1g4FWpsqeIZSlgeXxf2ixfK
LMurJPtjSD0XGCdJiKXZJMTUDLuzeTyL5V7xagqsFTApnMThU05swfa+OY92x4ccg47RbdEcxglG
5utq93NbH7K9k7DhjmYRZuzV7ZfEHYRFvcmT6viUZGwdVJuwfpuWIyLa5+MSRj7Yt9gq7aMIjeiI
BcmsXr9JN/vwbbmeNb8Gq2n8UIV1fls2h+yXdp2FhDCYrrJXSEI3f5WzMHqsxtnyfVTMIzV+JkRe
XZzeZMs9i/l9qepolb2ZHYrApuzLY5ULzdQpzojRBa9uZxsEoRkeJ2JEtZgPBAGKDahBHWCRTdWw
nK0ATIA7tsuDLNkXNYP7ZJfN35ptHtGZ5IJ88zEPUS0rCxpjiidAJQvC2zQk7GyC95MRnhjZui8x
YWUQ4mq/TNFia9Yi3CwRxUEgu93j1SSOzt/LI0u9dINqTbncYL50kIEe0t9kTBRLvR2cgm1v4xhv
0UmIE/M9P7UvsPqa5XjPmGUM0Tw/IFg+40DZ3lxSK/zDkgv2+prD5puMSYMUpaR0Tzvxvv2er6ZM
WBtE2nm8hBlY5Ml9fsIIyN7uKNSFcUWzC+Knx6Ml3Oz09DWO6GIcakGyrvKbWRdB9fLiL+pvjG1g
20nxmHvlYKNjVEJTgUCX4UvyVUXs6mvyQZArj5xoRMh/uTlOz4v7aid6kX5AEqxdFWxrNcl76lM6
RJcRRQsRQV+vxxZ56l2n3CkXraI1tsrlMnl+kq1ROgzL1PWJHAcrhganunit7le51O63Qrnu0x1l
3bx3/EZGihnQKv3rfBF4BS6pcW7zc1KOgeDZ9pa3QyrzW2ufN2QxoXrZOtc0p0LfnGEjpUiG/t4S
T8G5WmCuDtniE7d3+R2z+eUeza3Tj6KVNMa/64OG9AW4z7vAw5An5T7vtD8DGlatXMxRdvUrFNgZ
zSM97QyLr4TrmvmRBOine6LsFHlIO++YosF/E0emSIwUh8lJs3OL5IfZu6PXR/NL4CekHM4tkKGq
l3gGYs0py6Xl18+2/NF8AI/KO8Bg4w3viW7qsAwXdR3paS+U72N12xSiSaI/qs9wKtvv7aZ7Cn5F
rzD8OCPaJx4fBHz7Vo47f9u8SjI2USrLcOCUCv7aXUTDy6eE/FVNrjuUveJwB1W8hHRAGnl+4cjS
xNi5oTJ+0dlooV8agr3lHRkO8P9QwFrRHmc8B42RwgEwD8jZRZLYnbTlN3jGh43fod4aVrWOtn6d
NHN7H0ipRWoXlA6Haf15Lb841GJoYPDuneVuCAXkgp8cfo8edoeJpPh5wKcQRc6L8lUFe3ZrwKO+
rAnI9XF7DoGMVjDmJ17bSzyV92HorHdTVGaQ5BYIU2ziphR6o01v7uPE0+Xx8XeJQ1wZgzJv1FN6
z+P5E/ovecrr1i/Z6BU00T8KaYKn8Weyx+gexuA6PI7L2uBwkPoj+4/T39NN8dC1Z69ZLalxFJ2V
pRWuqi07tiNW7e2b9mYcfPAxQPll5JpNroaEqSlJsBFPa5NDPPfIAfq9PeqS8bSzTfHbh9S9WMCN
MX4YTbTM2CVDE6vwhsOHMsOXjLmuQFgCWeA6Bc6MmZ03NVwILr6ME4Y6Vz11gTip7R5wK7+nHuBU
JMXjN4IUHhY1FaN7Rs+cqF19hOTcUbfr18WzFf9Z4m/IyAVnEAp/3kpaY55V07aOJrWA3s6MdqRE
iJNVjsXQ6wWhekDfFiCdv55tv/NAfvBAZCSn4TFEukyUpFdxspUNjXGda0PqGb/PU3M60RuWPt+w
Y/o0HtUEN+S7tbbKXP7O5k75gAhKMy/6fabqoBWRw1+7uciYjaRdEhDO5eQrrC9rLNN8pUEdx7mY
5OFHPU+7lDCYSPkBz1+4AN8p9BFmv8Fg4hdIFcsSAsEljSlXfGLs6nofmIVPTHs6bAeGjHbm+RVW
dP4IxjHYOkA4sUNbSw5J4EmRfTAv4Ox8eM0xvPfhLt678Mq5fyNSifhs582/+tCa6vQtc9vQdLzF
tSISE+x5GR7R4/pc/iGU9ULMkqW1WdM5cRPMGuJwOvRIk69Z9rDWBiInQ6nh0MuusnSMM41pPYGZ
i3mfYoIg8uuUer/8ST3lObwcoY7r7FMOGEmr+K9gMXqo08P7caC1O8VquT8GWFJir6pPuu1kX7UL
JL37Ha210NXqEQoiZAXAbX5g9+H+s4ef8D7qFCM4Tvyp1DeJoDiYPyQUjXcWS4ECWuKcnnqT5KEh
TmToDxl8XtudXCfTy127F2WfUPfY25KeES1V1U9w49b00K637uSJPE3LY5sIl/+69Y/echtN6wPw
z09EJ/xNknqztDC0zAAXUej5E8/QKDX9Lr+FEu8DKflqSwylfuuR3mBfdSsbKt4+DSq1vd6OBNjw
7MZPDQtNFT6KV/TM8I2k0GKD2ta8DLlenZPhNlsb1ZAoJcT/PYrVTidm8elujgE2dMR1GaVawhi2
sU4VrZBnk1f8hvdhaFP2r4xhGvT1hacQBN0cflzlv20mD04PSDmchlCNCl7Zia6/Cl6NPjgTOm+I
g6/qr5w0Tho8QevVcfiLpXq/I5uebMOWN0IhFE+X0BAvvpH25FZZDpfpG0XilGdysodVv5FYzq4E
BPQRSuWP+GMJwTj4m4wgIu7glFjM80iSzZnEUlcygqKYYPi8m54kHrx+L553+kqeDC+O1Esgp9dM
DIWUkEKhhvSaj/FVCFchRp5CznpZjhMoJ0zQMU67fJ8BzV7YZdwxiGOclE8Bujk8w1v3PBk+EQef
UxTYvqsPZ7ebJO8A98/RbVJcfRT/LqY849/HPsolYWVKFYnZitl2UU9KvUfkFvfJTJKTDSvo2Wid
2q7wpYbULYMkINgEDqPS0eab9Iitcpu2+W1RdMJh6MJh3tBkleNk6rj4UxLXdKy5Do2U7r44XHyO
6+KxbggJimG47pbp449x8jfhZByNwxgPjYiTMNucRc9RMhu3uwiJ8viJ6G7IV+S6s4rSwysCTnee
GYYaccN+t1QBywDpTIOjkarGu3A5I/JamyH8zuac6p1dtbpE+ZTdzOG2nEgVVYrPRaSY4tbyU/SU
R7M/Uff7FKGaNTtPPvxDO3wPhr0PacY2uGX8w4L7sPfUVyvO8g1LnH59bCtY+YoHpKjAyosVObA6
YNTzL8Bqms6UOYentQV9hh6Dw+s0hb3TdAlOAWP1Jig7lQ7OdKChL6/xfuYSapdNk3e6MRDbgSSL
erAogfg5VSQjExgnhqT/HgeTyYxoAAQGmI2TFzgogn1dpNU0eKrK7e4x2YTsMR3rxV20xTjbxsFQ
I12h8x7LQQ0GQ3mOHnJ8RCLW1Bvtrm2+eZCR+XTrusvDfaYYyK6aPPkrPLvdnugLgKQjEj5pf+Zs
c+KnQ5JqsQ0yxCmIFhUp2ljv8+DS2YuuIcTJidnVvELW6RcZIAIyPCXjh6NEiGEJ7GwYqR+OC4Gi
k3aQ+5I2aFwYT9YcLAcuEmY9hwcMl0/VnpqRB37RrmYZ4WT0+jB+5UgYpqWOQ9KGq83LPpFAgXwK
AQDknWZ5KjtoCJcwkd1k2SN5Bgfpj1EhzfOLYjJyZqaOMXgwxXQcF71QTJ7NsjA47SaHX0pi5RAd
q9j9slljEnKuDrv7Yl4TO2xfn17PljyxDfzhhmpC7LB68WfeIjGNR0SUsxunweGvuCaWqd0cnNZo
UxD2rTkQ62YefP+HhmQhbsKOEfGGA9xIZLNXUu2Tt6IY8yz2YmP87BJMAX2a43r6OD1jBodvXhkt
ytNUOT1/ryLgdIpu5tvwlwJNt/437b1rySLV+X1Yj25m6fzFk1zc9QEjP1xmcY2qAVhACjxBWpTB
pFwwMtoDkrTeN3hdM/cOJ9LhcDC5jYUkVZJg6eJn/rvcirWsrz8/e+4LKvwsRGGTvlILzYdeFqOu
VHh4O43f7ReSEjAztwgeBokgshx65ZRw6B6dPO5uwvCJX9EAMIkErev3TbQiZVjfeoEOdgsMx7zO
rw46ZbTyWjHimiNrURy6ZxR0TmmcJjpDZZp7ro/POlXqxYwFUsaCT/wMob+NH3b93IG282LGf3WD
x1aHirTCALJ5f1Tfj4iPgYK/Ffh1UyuyX+OnGF0c3G98gX7bBdKskm1tyeoXmkPh6PPoM5cv7APF
nMN4kf54RL5UfmBEJkk0nkzYA5qMg2n4fL6uN4c02rYp3rlCpPtNmp7u8jX71MmobB728tutcfii
WhyU3+JsCy5Qis9LhXKldlskqOZvXfnhcoc5M8VHOxWh0QysvCG0LAq3+NB5Lafu8oApzf2YQFfx
GRvQ/ERY4WbyKlvETxIAEPX602zt0WSet8vA4QhK2y1g/NgKgJdFIWmnGqxylNneVsErEAuWmdjn
JWGrbgfckunUeRy91JMkLfxZ073j+DoVCS8bXOh90LjpUQyWfai5xIq8YxiwQrOTw+F3iQmcfItw
AziQRwqCQR4ZJm2B183fbCanUJKca20Zn9mdkINOweVKHOKocqkLl/4byPyNxWMhMJkHUSLdRmxM
XhDxfZvGxXKenp/iNMx+aSYZU0Zczlf/KXDpsbFJ+p/rtHn2e4quzGN0hoztz8Ectu/Uru9bAky4
ks3QdjnCLqIaEyE0OIwfxvHiXTmZQ3wmr6XUFWBXlKNWFdTrx8N08q4ONx9kr6FgPglOWCo5Y6gy
Ws3Px98Jb7K4Y874XhaI8nB3nUzA+yT5eYRfVZkmFTUhzwKimK02xa3MKqIWoxDsdSe7/O0y27Ph
Ray1OfxzUDzKmmLPHvJo4p7sL88q0S6enX4BemDOUzEMyJkkeAJ5FAMt0uQrQ16rNTATfKwfDguF
p6EApEoa7JjlDg6KRGnNi4PzpI7Ni8jXZ4Fr/lNkVlven8pPIre+PrIM9B/QolF4sy4P9zXViGdE
HM0A04UmN0UNQd3nGJMm0wAlCZrOTrxJaWE2L27WMwsxSPPUoUyjwcRIw28qqpJKsbjiQ7Th+tO8
rmB7VJvUyT+pZEsoOXWacINwCdoPCzys3Mhr5YbrDf3rhTGMEQ5KhgxDhLwmAYbJMF58yJAq04so
GCMMGah2+0Xee2yu4A6K/VYNL0XvJrj51V0WOFKX6p97uBTHw0Pxl8xuKKRJhqDiOB0mdwKQQkb6
REbHGPXeWx/+3m0G/m5xc66lEycigLQD3m17utmmcjlEo0PPKfdh7p3rnqU3lKCQqzZ3AC3RzR/P
GM9d98DDscJDhVV2hVEU4aX2+YwRbU9pHLWzM3T7uP0YV+vV+m7W7MO9jfzL5eCE65Z0FbNrn03r
t0G9OnxrYkWozwmoOMO9RGuLu8sdcex+9ctlWdw28GfJkYAyBJJp9qixKDJWdKqSh21KuNJgs8Qf
6iTZ3BwK4oOcsFlsQuIzitGX9LrmlnrZvC/CzbdRGyavijNG+0c5DSphdZEnaV67+u1CG74MQGf8
O4kSJxqJX/y/xrKN3j5i8DA+uZLubgP0bL6csAKQFTv3DamchKlKLxexvQMKaI2UcUvKiONU4y5+
sfHiMw/bC4wtH9ee+iCzsW3e0HzomU8vK4SFY5Qlk+0W4eC32fbxcNjvzZB9BYub7OtPTFTFqsK4
vXqttwhAmbE0VxVJtyLVPNXs0EgAsANsASynPsg0zmy06aWDUKAqnBq31YllAaSPKDIaRC7C0lKU
IXJ+LP4CrhBLSCEZmegxaVEpqYiq2qDHDhcwk2EqxP9eX1E6Bdlpf79My4cKFcBoi/aRcVcipZgD
/hjvf5vuwDsafdNpjNZGhF/m53jPsjIfz6omeAq2u+OTeSCKZ3uchDdduIlLjaSFh4on6FtZtbyc
j2+qnaC5Jk5o2tTvC0IiZefzV4Hvcp8tCbBLxDc4NpLpF5nYSrnP6LGFvSFKPd6ZkxlCT7W3xFt9
dlo9NDkuA2lWStcFsUPLPH91nG5NjPS8eRDGayXlTZM6Oq/zjkUuyacfLIePBkN/nwz3+d2c+jHc
6hnSHuCuUPrMubOjGQQLxDYjkZIHosOEwKZFKSOobq4yjT9ZBVSH6CmI77E7JsLAvNZk4HMDGcBr
WymTyY10DJOLKBaI2v5I79mNc5ft9brMV/Y6TmY9BVNkhjTY3GySB06NtPLqyP4YaX/jxYU0TATC
CF/009lclPdKwtoetqM2naask+bIzpr8GL0JgnL3nzhHHFIT6DozgnmpJw+U1VH+JE+T9aP5LWlT
VIsWCZMBK09sSNnFtdtnU6SL0Yh4J8UaMfMUZ6nC4Iu21jH88RTWKYSjrrBCGUO4MDtdVH8uotV9
uWveYVSK26P8YxNhX7ub/VkVGrCojh8wdu1sbnP8+ihOCbYF9+Fo9/P6WJvUpV7OLUTJHo5fsqci
Kh6R9t1bl5LmU6/teukVrxmwMa5BmqPVSxyKEFSHYvohzcaiuk5iQeAARTIQWJ1GWkm7fJkUHPrh
UEz4vGKrer8F3ONI7dBZ3G32bzfRYxcqhMvQ2C6cDxVV6/SRpthfJ6+dbP4BYUcxHA5AJYWzgcR6
CqEFtEDXtwBNPD0sGqgFvSWliohweUbsYaybk3nSfERgl8Et0ZVtZ8dFUV0Uvd/pIe8H+Fejf2NC
rgm6jIXkINFpN1Sbi067nZSTB/4DI3Ih6/3+hGh7f4tfvaSQftr1Q8Orz/NpydsIm7w7xSyryTMl
18tvRudtp5dKfk+xnhsb13NylPqyh4lE49Yt7W1SoURbP2wWUenHY/afZgeM7acRlgPBdD55oYwb
bQ7rdX0sgqd4FS4I6VkQ0nS7rh7qprPxutQoF8vVbRUizs/T0Z8EBqpvmgi3RlZ/HyDXynYsW4wv
GZqV2TyOiAjGlxFY75j+FgR4NSwJK45ZeMwSJZ+CAnQsqhGUCUlnWTEuN1iEE+1KBueszN9HKzl4
dfvuS3/0Tn3RobTCybHp+QRf+O8Ho4nFB4dnGD5afxBQ5/wrVgWuiEahsy4aU70iUIKym4aPrSJ8
HHWDBKLP4tnHBuNhyDi2GRhiWWwHnDwwtY1ORopGTc+CUDzkAXPOBsJb4KwsTmr6cJMuIyKlLpdI
h4xtw3HmiLezTlf3GeNyQawzLo40QyiXABtodTgCq/9mpf0PE0I8TvCSiR8H4qiFL1jt2fYwO5Vt
AqtdlYdX+SxboZO5CXA9t0ofCAK8sEXzpVqzbqUVitPMssF+bIc+ltVPF+fvwaQCYEucAq/wpSmQ
Xe6LZ8W3aE5s26l2wVFQlRNbltlNFL+2VuIYcXmVNF/VUlrgomsVP6kxLYR7pe9Le2nNUrzfMc3q
j/5uOsrdB7VpEjPnoh4Q6sj4lZxRtLo/nHR32kiciGT30AJBOjXim+b029a6osQd8VV8INFjRxjY
8houqpF7BuAk6sq/jtwCJd+ZByLgigvgxw9MDSkcpDUUyoTAhewZTgTAxXB0vATUzXXBOJcejOiU
iftI/zUtmhJuOJlMp7hGn4QvwkZE5eIw2TaT9ikfHWpc5sL441GPXwxnqycjK5caS2IBQNY+5Bkb
iWUBLUJANbqx+qODdIpxnOEruuEmTA2fgiwgXITCJyMyQGxQjScfyrq5Z032m8KVlfXic7oi6jw7
jVISqIGQea/Y7zHnDlxkMjstcGm9pqeiQY4UNt8AiGQlwoLcPPBf0/n+24t53WEhDgB9UlPp61wr
MymzSuLTO8Uh4+DwVC6Efe5MXjW1BOkcgKKDQ/1RgNGKCWRQJo0Q8MAJ3z8tPEqjzaUAgCLHBqnT
GZDgJMhx4gjxnTlfEvnO3Oz8UWCxTX2leAkBFjo0KRqBga4YTHpFCCZAbdP+P9AyZcbCLDMZ4yFm
/hIto/muCfDpt8Gd3yK6LcfI/IPtusbgDDIjtFxqaM8kXhNjJJ5Jc32Jy5Agw+w0OZ++tmX9+/9y
S1hMnlY44o1XJ1YKTBjsYk+RmB9XWs407xNWd80aE1KaaaLkpz2BZsxlubwF7WOD7FUn5FjP5LoB
wmaQsdrcraTNDE4cEpR5BiAAj9MbYr2RpezZCiQn4KFIBjjBhNUIhaf/qGbQqxY4TBwygMQzztFx
6pMVaAIZQIYJy1HCKQeY8HmIQvKkQ4bTfjZit4JiLUqYV5x5sunIz0h9PlKGsFl/FZ+gJFRwLNm6
2gHkKRfJgBpPOQVIpP+O5ICbOJjMoxB5UBTF0YsZqg2ydtSciuRtHhFasYny/CEPmgOe5cO1gehS
o5ymX4IUJ75lILm/YsCG+HJs9jhRDOL4w37FdJIxZQl7l9vkFFAm7pIHySua3x0/pTnnK6KTs2sg
l1NJhcyCZrQdl7ELHOFZv4+V9bw18HKhNGBG9MZWDgBFBIeVRqg9gvJtgLnBlaZ7R2YEHHgbR5Cz
/kZphAoWtL6pZvtaYvvJiKh0TsocIaSdjykHihxM9cwNgLgmJM6iUAg6JBY0npq8Tzk6xaUG+9qd
dBCICBUuqjRyIhwYg+0ZnpxT8v8NGiQKud7enc5xGkq012iMgdoMyvJ8AVvj4mC3S1gClU0b3I/T
SXtbbxt8eZ6wgayW4+Z+X06a+2yFQYq+8uWGvGm/mhHN1U1rNAFSlGRu7M7zaf9tm6+2t8Pd7Xi+
Hm0nh+Zj00iht/1asnuVpvn+ZjwPH9s2fqMXv8aQbYzpPIaFWOh8FF7SZP6r9gAUQyFvk5/XvJL5
cn8ne1sxgjKVlPO8OqnfZ7hRMGq4TKf7NufXhEjHkKcCzJVQBRpFSRd7jdmLSnDKpEDJWWZd7ow4
yAI58EbG6FQnDXTBiRab8z/q6aOvTGFyHHg8FvCDBHF0UDQTDi/0VFu30mU3EQvGJCDWeCQvG7BK
xg8DqnklsoXqS7yCT6dlpJ6/RiyF7oQB6BIn3nlxiw9InsP3aBvkttwFaD3taZ8WmtvbSfhg5I7L
InHdfi3USwjno1DoMymZro4TvSvCSG3B3PktcpA/Bzxo5zZbUP6X2H+5EBT24xD1hhAvDwTne8F8
ETswbvM5ns2bU7y+xw/k8bGqNmiAztPMZM2XGpvy8Otusm5uqjIN2eQaBbfVpHhXbk7RnRRe5Pmm
Trrw6pfbJP88tosHuzWdrz9KdaEpYPQPhHGCfZez8maCGTnRaVhV4nyaKVONnRJMpeajTgFr6Kka
HCA8ZMLl7REBWq/A5wjlKpnr1AHrJQNyPUPqK0GdmtSFWVj00u2FrGQI+UV5d9UIKohWTQ5sgW2a
Je8ZUgkJbUKGgnLqOgOmFMCk69waaFNm9xFM9tq3fqYrY9uGcTjm1avqjTNqpBwEdACS3c4LEHMa
CzElIxwaVRW+iHG8xIFK/fO4uRnbnj8oA2tc+3fTK+ERCK8OIY1idlsRCT4nqPvxspzl58P6TT7a
BnfxgRUfor7odp93G/OXGuLRkhbhQhXhcjlG8lyel780NUpU+RY9umiL1pgI2fNbbLmXEXaYuxQE
MMHdgG5Mz9FrueYOmuLdaIIeHVo1s9jjgF1a6Mz7XD4HFq4PB86QQvGc0l1vYV7kBNAnSJWnIlRQ
roHzMhLG57aJ1LHggoIu8BtgcFmaz6Z8Z749X5KDDB/WN9j9I5O2rIn4pFATfeGeFzcOHOMFEx0N
kiSnFqxh/+2HVXRHglgnAQbck+iFetwo3M4Pu+n89C5O6mN4h/BmNl+yNMzn2Ztivo2a1zbnDNWC
gDDq5S5cf66W6/KPBj9St+VqvR7fJLsda70gYjetGhdoLCw2OLGIkvYpSc8EPgrGO0LC5Tu8CDVB
NX+dRfH4a1rkxwZ9u1H8UxGelr+Vu1P4tkZs/K3Y7c6vRvMg/fS8A2nFrka5x0A2P54+FRXTcrxb
YdeKZji0RvEHiVh9JyvVIIDJS49aKaib+bRAsnCWPWk8qtCXZB+vahfT23Kyyb/nBbzA5riInsKE
R6ppcbGBYxgj9m5xGJ7MMXnNT0B6i6fx6nyUyXBTPpUFLjfKw7y6zyeH39sSddEoplMsx5P7apX8
2caTGAEzUSKOhGiqFghF6g3r2jZv5m+qfLt8TCYYC8cbBkgT5MWtBGVJBUc6Kuk6FrWjp2ZEJPkF
G/rn8DtulNAyg4G9bZpxebPP6HdbQ5vqEZqq4+aTvbka49mbrGk+xYtkfpudu0h8l+8tssmal23x
za+mrRKfjAj3uuuMIIaJHwM1dVpLKtUZ21uxpAuUZMuW64SZzomRhJ5Saex+1FdP/ALUijTZTJ7I
8Vtq+W+GZ7SyTH8af/apU53WWKA1qvZ6Nn2WBmjJmxnS6+dg0Eerm218KxtU6D3zg8Q51H3mRkfj
n0U5bI/4FVug8WAu20GcbrJ1MdjGXQ8EokzS317YlvqUwvquX9PRGPWv0m/DBCNnjqIqxrgfywc0
lm3iIYWy+K/wi8wwRGWhsPM94TMOc40fTnWcNWq/uAqQEyZSyFCFKyuuyks3BeS8qq8LoVQqsU0r
Glr8Z7PH42i3PeD304Tf4YsF/4HOv5/p6nV6c88ckXMTvaMuqefVE9m20Ojh+4zR6R5Z7CnIl5/K
vypZptmBvOSR2MX3zUp+oqTW5zN6esRBvj63l3R7Ii6S66R08ssgy2gtsPmW/jnJ+6HWfe/PQifq
s/N9vojq20aKLvYH0aW++kJ9uJdMd7vtsei067E1KwEzk8dnL9cX66WBZAwQdkXPQIbDMzQ5gE2W
UVxwIHSN81t0ZfJbvTUcWUcdkmX4gHeJF6jkDXO7zVlk/SJvWGW9/reYbBr3mvoVexxSaqvcYK4f
JQfr4/W6FL1x9U6dOpYfRDxdUoajBeVtOdGbpvuX8jK+Eh+RJ9YQxJ+3fxn9mm1p2ZvR11eGT3Cf
prddt7x/n1OEfWnnopJ6dEL91BrXD/pHcfekeBnV8Oj3oIYMCPRDyIeGvwL1wBuGrXsuBHBRt0Gn
HtrKR/3oSYD3afjRV8HJ3qy64S/IeUP4BD0a84g+J8+us6sHvc5zK1c5hg/vK3cvM4ZEb8ROMaGT
GjfiOxUpa9e7An93Sv2dNR8RWxyNrPgXHlib5xnuINY6Ede9KwzEHhDXvRoencJ+rPJehnfB0zpy
yFBFqlW2p2IgEiny/RWu+idw2gAh4uAzOCFz23dRChEm22fnQkenTFZRYR9PEfBkf11xRXWwUwmz
1S8B0WZCp4kCmGnnvjrmulPM7bcV4azFXGdm/mQSDLgw5h8mHA7ybXMbYQxgW3+U+H4CXKfdJblY
LyjjosqMWXf23Xl3SujDpbqtHDn1+kq/+E/yqHTOn5M7OCVPhhQJLg/ha9COd7SlwYtWvR1Pgy9D
dWrRDA9FZrjDT0lVvX/k4cHplh/+4P7UmoglYjj/jPmbT7qccnCq6djcNpIZWAif3wE6478nC04B
nCxcnFIkX2GG1Rk7ZJk3GsHO+CvhPXZf7cuoPMpmj8fBh3SuB8oIGqWHwj8gN8sZp874CgwQsxDW
3gjvj6aYvniXDhde58Cat1+0eZdOMaR1vzpUyT7Mt2+9tmQH5JrkoGC1+jLkTDXW+HxzSHolWuCH
uiKa8RZI+T1SPglpbyKBsrCNFwgWA4G0GxT96NAISP6wLXru0gPY4XlP1Zt+M9Eb73YT/eO7KKPf
GNJbkdCWm7jbsUYqZKHwxNvjwpDyFu316W3a6Ai+tFsCkTtabKVS4z8OlGS1+cfjTk6ABc5Cb0w7
nZ87faQMu1SDuLTPaY4SO+e/SwJNh50bacHhJjNnRxZoIuOY8hTkACtQ5CkZDiYUCKxStwLwmUVy
qOFWx5/fTZP8kDcMdvvewLmq+3iF/ULiD5Ot5qj039e4LzGV2WcmFBQN7ZPRoxr2yPAsdmhRp2Og
KH2GOsOPkO/0nvh9GuIgQ1897xlPeVgyni6ru9HvZHmrkdmc0g6HvU59PiMRToS60dXt9Fh/vGN+
S0/D/C7K6C95z5CS9xK/qbtkEi+vQzk99qck9Twpi1lUH2azX+vi9tlXLWvkpu5J0J43WG3fdb9y
0d3zAtqj+a4vvWoFJcPn8i/z41WyuTK7FignQcjWNx5J2fvGiix4sb2QbSZ1tUrXxVt9mWEXQCaD
GFilW+32EmMcqa7x5JsEXhwzQIVdm+UfR3X+scasqpi5o9tsk06z/UqtMd7s05Lh69pq5uq/f1sK
yHA4xjnlKw+HLcCcqJJS3Jl8GZ9BCVP5cDD9XngB49mYwvspWlwdszQp1fAF360uhtnZyZGn0DII
jacQDw6nbp6HcEBFMFjl1E2JoSt8N8r5hj26nLx0H9UxaKPEPq00Gsj0clIHEQU+9QAiSn78iV+q
OPgXxukm29VRNAtebBm0yXjXTNbt5m11PC7fYxGGTuckP71Jimz3GK32O1NxuFQrd/szca2Cr81s
hBewOdr9GTo3SRA09//bPfF59ctmnr5fjc+POOLFsRfAsZCLwdekRed+WRxuqjURdzDHU9AGBdpJ
EHalezxmjIsaeUr0mjjS76qlYpywOTCe/7kel7+t0/QemYhZeF36KLA65ST1YFWuQyMrAMSr1g84
fHeNBxIHIgjIHHbXKeBKA7zwGdEZ6I5nrmDojL2CnkJ4qezn7n1ZdNkX1FdiNnGuvtR4jymFa5J1
qOzV1eAU4eWMSXUOk+ssgilx/r7bJfBZs/o83zy+AamaR03+6gylSWGTw+wuOYqX0ITa85NkhhJQ
66f9fqh4AUootxKfWTWrU+LzJhk/uikdTWEoLQgnFeRNtKdNHbTw1+/BrihnT8iA9fXBZ+D0X4N7
FoZRNA9n4SwhUP1z8W2drfbNOd1s3sb5qXiNgUr5Kthp8/p8ju6ytHcHOlQLxqdPQYjLuGaBsKlZ
ylsJ9lR2T1Cjv9OWwfTmRzdKaxhjmlclu6BogKJvpvAA7KVjT/OxynFYmBHITnCWYFfuwLPt/E8M
KFEJ7YytL73uANrJfIaJ4rmoqieeUEkHLctQIbbfi3ecUuJk0lPJfSGJOsFxrBPKMQ7ku315L4Ae
doTUjVFsOeWXhgpkqAYeh0WRqKh0/QAqEdLq/c1h/yC3ysbPkTreHISe2v4BV/IFlK9flw6ZjuZK
D95IrwMOtpWMKOv0ZtKiwCqYCpvAzrk+KTMIg3YAuiEjDIoFMEorNPYZo7qcgURSXrcT3uG6I5RC
r0CKYuSPAfvSx8MMW8AAn6LTMAzHnLygxtlie4iW88X8bYUm+fhzmm32+S/JaDFlFXcIJ/NPTTs/
FLf7JsJyVwLiyx3B4ojrrykBgZozYK/2h+X7doR/0WIVh+/T+rC7m+3b8lNejedv2KydfYizefsh
mtYlbgsW09+CTJvEUYsAIy3O5y12iHMMBsNpO771LpizwrRuMmK7ZOlDORmhcxSECeaH2zPuNsKs
uGubbH0338ST35umWdy1ZVt9GDWLxddoUuw8VOWlz+YWskqQD9sUwJ5tdRtEBGcrEzQu0zm8xZJo
p80kTH5uI2TKep52Ezf37Xg5u2umaEgHjNRRgOR5Pz9/bVeoNQS76YeI2MEpflNv8+XsA7J2ONfD
9l0w3iB34bmRuuDkQPsq1ZFhHczjDzMM+m9n9SK4lX+D5rBDvD2ez2+bKfLyZAzOCIaJP8hjtvjp
vD2/qo474hWNfk2X1CQY57cgi9Y/HfZsSY2OZXkX5GmGAkON7H2LiN78SyaLhth79XnMOitOXqV1
Gd8QUA5jkCOuY+31Vmsk4FGIHVx1jjGIG3/3d70KvqfpFD2hGvu9aoH+YRnONfKC5FW5x2gzaaro
VZwtlv4dGnmZKCb7m8nxjPlTK6Pq9Ya4LUn9qSkx6t+g7yp/9z/rIfbhurjbRygeFROE77M5Trfb
+Wx7u49RW29bNNmiAx+nTty9/eUTPiNO0Jpu2DADcwLbQspAccpEhtMXU6uTK8ohUZ5CdMg4oWry
TbfnzhQKjfFZFJNop0wQHijQkDopSnYSfQ7l5m3pWRUTIlG3MkErC7UmgwWEobUJWY307KHPspIA
0jtLfFZHNrZ+N1tq95YLorUo5fpzPifTts8wPDQVnS7H6eyNPyy3c9DO8JbIBw1+LcwckRMyyIBf
Kw5nV03j5cu82r8pjrtXbI1B0TSTmsIaGV9RIZ1xqtilbEVnG1TF3GeQOSaQs6Z0dLeRzADySMpB
9dnOoiWLSlJsTUsUAc3kj37675HhEstiUqqpvKeku+3oNsmtU8Pylj2/q0e4Wttx4/ULIu9vxgu1
X+GvOPlqP6cfHTLeB9Z6O8w7YeecyF9SY0C8f95pulgGN+GsI/9c6nltvlubm99oX5Tw/lCJdM6w
n3G5W1s63gO70Rlz6vJp/MvTJfJ0fshwyhP44wyP5iVsyhqqOHNgPRPlA1qNgnH8xD9OQJ2j2k/J
c3Crt9W1aIuhDq/8GmsGR82+vDkcb+ljZ1p3/dpzEMW5PywpIMXE7rgBZpyhdo/bh9MnkMaTgy4O
2mGGdsklKZM0p2jtrD0QDrM18zGlrpXic7YDsdv85YTPRBqczTeoV/fJnnzPg5KlDjO/hFdtoXWV
PkIfIFJyL3GcV+wm33k46Ch5Hw/0eDq/S4l1DE54jt4TLgPM4nH6W+LJyfjho5V3qEJtm1XfEK7w
mvVRSNkl00cxysUFfRRUifCnze3kqHKdckqlF9+fQvtG1p6RvSCfycyXxkj7xexAvSjzQBiUGLGT
zZYoWX/AdvnWvMuYPXVeym+hJqwWeXFn/HYH9l69hK5TmK/OnxQfkI8/wMJDhvDipLVyqu6LNzJZ
4GP4S3Zk8JLJBDgmoyFOSB1OnvqL4TXwYvxtkvKoJsPpoO9P7nQ+gRDR4eSMWUaDCXAQTj7wwLwF
vYheNu8Pnxzip8NpdZMScnM/2RvjjcfF12xdMePaNo+9U30mmzWupgh/NbSpjTYFJL56/fqxIxG1
jQc+zda37ZnO2EjkcfxZSDmYaLYThWEdvry84vgXp0FKk1BK2zZkzQCKUn9QfqSb2ezp/NFKtuiP
zxhrf1KflPT9GHnOV/sX5suzOEyq6k2VvaOuoLKGuyDr7ytemDiZmIrekj/3NLs/R+XDNLtbKGgh
cR1RBragzBgCP3Kn7keQHCD51MvR/FruJveTP2rIvCba/lX6u+2j4vmjsDRge0a9GbZe2O91DFLq
GVL16HM6Ylfts2Lseu3OfF31bC/O02eq4XoHva2Wb82KiJiQG7IB/eFwEuLpZRkLdn02xE/6XZyd
Hma4k+Ie+YSE7gzLDW/GKdElZT6FgHXTqc19tE+T3eTzRfpfiIMkV15i2jtayIKIh/M3MWwzcerf
U16W+Yy8CR6HTOdulIcZtoV80ePbOWqG3Uvqcrvus3egTe4yxACJ+3sHkcqzchqbh0za8ueiXS78
D2dn26S2krPhP/RQZbAB83WYl7xMNplskp3kC5XN2RgwYMBgA7/+uaTbbhiSPbtnq1xCNna73a2W
1Gq1xOeAUEchV+1UtqtKvrZ0ee94O/MvwxtBE36+mnL9Kxvmze0yEmD4ZrOKDGLO1s+Ae/yEGy2N
e7J52i9Hq/FxNHibIEmooH2fmzJ83b4ld7UQf+srmkhdnOjb8HhZW0YAq1E7n+y8i7tPg2QPg6jY
jFOSCbmDx16728BWYiFkxvXvmIONHl921IARbj3QLh+29Ms184lS/Vg2blcCrXOZBNsr3b7lVIDs
8NVRG7akJism8XOzczAfEXajpYXmG/1jwTnUE0A6DuqGBkEaF026UBRYTG8m3bEIUtA2KMOddSIE
KGSV+X86h+d3uun3eD0liBJj31Q34r7ZG3AoMiUryFwCoGzZtmIz70AIjTSevjr27iJy0eWmiNpD
LRzC1pHLdl9SmMGbf6gVcN8ZJ/9UBbksBGh11JTdRLufq9rUFMQkEGO50VrlQsYTBPHR8NQbLJLQ
4dN8Wt9z9fwBVIJFN1N1SfZh39a87+ItvEIvcpXPm+Nvs4kpeLy5lGMOctQedB1cOgf/6Q4z20b1
7X59m/xDa1GNcV8nZhpWHJnLT6YwTvWVl3BO4JCX9flzC8S1G22K8aE/IgkFu+0j9rxdOcadZkWS
nCa98qkzImzGYbI7jSPCzTxUljbCLA5Xd6zX269JyRQ5X9iOgi0bkpPhH505U94qzkbaTBAKLdPR
u/pAzpdZ9NCvt29sX0idpW+TpcVdG70rViQUJmOWWcqsHIIk3K96JCzc2Ybl4/chO1ZeVgLF4lL7
9lARNDuiWcqGEElktA78oNBpXRhLMLum3F44mDhuhPLhEwgDv/hX8RlMYz4wAiHGAoJUc9cHNGNz
FnGHIMY1NwAZyihicCOxahAYAxfFn4CM6dJ4LaxdZyaC2kV8jXb3B2CE8D+QaxAxELUYSgFCLL9d
YWhndkZD7fqRRS597QtkonX+0yH1zSga4v1zurpeZzDLVrfXi9L+KB3EJMV+aYqNh71JWY/y4mMe
kcg6n5AipOgeT+QaLjC7jJjcWr+eb8vyxac8wWmQNBnoW6POV7+9Hky+skf/4795ol6ytWV9/Gyb
J9MKj1qeI5XPo+1yskfTU/91vNqPq2X9tJ0XH16+0yJemE7nE1IRkSnDrW4MrlPoSMSjK05CuoAW
CKmh4oG4fx2J4URPclEyevIVACMbXGlMqPwwoeFHhjfSG4kSSY5Wx1u/S4tPEIznMAhUI1KBbEQ5
Rid/pDG2PaMNJIKtzkMW4nZ0PjhsTwiQw3pdHKu1evLV0ITgnxPANWMZkoEzTTDGpyRG7xLB6iUB
zHtptJ+eBikrS5volhxd5O052I6U3mDgftHnO4q4hyW6JB9iCk+pJ5jd2NSSjzvHzpfVggAeu/2z
9dz5iSQmfScblOyhbE+gjmPyNt/0P5owTqdY3Y/923o+/GDxoyxWRxVHD6tyb0ngHoZN4u051lGs
pNTQZohXdMBpawQQPajrgU1qDq7S8+GwTm8d9mz6Qcdfzt7FPpgwuCmKMwhAUCqFRaMMhGD/EfQb
pULTOfcfNM9DKYYpoc3vQenxVm+FBMQqQBolDBlu/S/twPd2nBkGf0AJ7uhA5xNhK7F7YRBOJLCC
sNWav2Xx+HPa+IU5jHpJP+r2u6w199JResUcqkE+3HTTaPYu2bAVsu6wdy0yA2+WTcq7ebxJFQQv
3EZuzDcYYlc3RZz9I0lYZsmPGGgtJMZmXf/oZdGGCDXYczt99k0bqZxfYc+a561FLWX9/U2BeCmJ
SlouRn+gATx0qt43KwiX8FeT3fJV73h8NF8X39e2xmjaqdgg+PtyRRriHBdBi3RZXEN0I3kEhEiW
6S3B05xYgIqModmmth6FqaFroKIc6MZkkuyh7rQJ3cCHXB6JhAIECThSxpa6fRPHV604IpMQWEAm
cVAZXEZSyqkMgtJObC7DZcRxvs+mFjIP2oLkOEAQQKI5CETC6ILSuAY5cQgxqmpnXrr+679GjrI8
ur7KKY3abN7mBJKUqPpzMryOrGVr4WxRZPvQMOqmyeAq/ktnPZ9G08mBtXDWYV6XMxhTZ0lgFyOg
85/RsXous/qZzR7s8087X/M1EYGS7ew4jid82cu73aWF0EL2hHmPm12eFHdvbI5bwH2SPGE5ffWh
7lu03VnyphNFP2PWwH8tBlWHw01yUBQHFAVUnhXjRK7egEBXgcxcOHEBiuKarftZYhHxIqk1gi1H
sl83g4s1tZGAWk9ME1Sm6EAjQIsJBE1Im4FEQCSdwIVAFSIazcihIZGN7IIQCfRj84owZ2howaXV
CaNDoIRGXLWqinsn/Uct5VpIXVPAlZBiz8IwW2yr5d9ytmyPk+y0Jj9oL/s8n++zP6xHru4oljhB
1IPu5LaucZWoSVc29rRhOTs0bsp8/0y2Z1veIWVYHIMRFFdR1y4K2uP4YLs7ypLNBfOa5SgUnGQ4
ejWIeuPNvnxtmgy54N47myrYikEokWQ2epWeSDe5TD39eD4kpCLv2xIPwEIqWktvYfrRrv58IoRV
p7Kgy9r+f/FupeqQpU5ERY7etUUCgNQERWimZ1+YNaE1cS+gkVuJiceWQFz/Cf9IEWo2fzfyz5dA
RKT2YLvQA55+3w9uONIE9cX1cIgRBHhxYEHTbNxFZ/hbCERr/15YBoXD4SROoVvjh0Fpd4bZSFp3
reAGbm5MKySLWv80unaLjMQtDasDyoWKoW4oWodEbWc/ew8VX1I0tMsVUXCASsvg0W/1OEUR6u2n
W0S4wuAAtqUFnwrnpCoNyPCgQLiOirX06glxskqb+ItrAv+cS/6nMXLlE7adVN3VajtYMjL2x9d1
ypZzEuGlD9sCgWtj5HxH2iXeH54P78v90naak0YvO2CCjLZoc8XKFm1/fcg4Jon2nu058w5KdrP3
FqbWdLooVwxoE862l7Derx68nJhoPKc+bTxpgoKea0lxUC60bNm0oHR56ELP0HA4IFxwkW+VjEe9
Jh6g0SIUJdoNxAYJuckzsE6RpCB8EQR4lrpS8I1vGtP0HJcuXrWJBAKTsMV4B2lxykHXA20Uv/Qz
07RPtLEtq+fd5+4eiyWkYDThRhSgcPFOIw4nhkuEvzjcnkHL8M9foREMCATNGRCbdhjHPaIzXc/2
hmW3TgYrNnQlBX4H9b4b39bVsniqEjrOaOR8R1F1f9Zr4irl7MXNJ6bwF7jcrLoko9ySALoidP1d
p9/3HKn/5jFW09/kJQkkZ8RkIgZaPtnfWy7ncsOu3sNgnE+mr4skfmNpP2yz82ozeFysT9Obw3Z3
/2vZzZqIL+rROuKLQiAbUY6Y4SVL9M0eYmwudM8AMoG9odkBJYe5Ejif/jXJDMEYx5QJwkNjMDu8
WL4WTQWyEsJFMzg4acHIDGfTB7QjNU7UpCmDm0PFvLjcmLlFYvAe7VJK3mfDZmmPf2B8uh8YVD4o
Et7HHitM240BWEtw7bSitVsZFfoUAtiaG7gG4XGhv7udfhZhtv+JEs9GCG78b9S8lwxMxDnsJinx
thOL9HcVMmw1jXfZqax3T3nV3bFzNeTvHTSpxs93GB8iyvJPAhswNocYTliLYh0+xWlkeIRWV/HU
/XCuHumvXmWd6HUUG7tZv8/IPp11+o+mL5myl01hcRX+XyiD8QpHjQrHuaakYS+Jqs2W6mnCGcI1
odf5DgPoT96MgXklWItPY0xbrKYZoTmVGcQPHFYEgQGdYbW/kA4uh9mTUZxL07LGIO5SMfgZirCs
yhCLJCAQISiSEoMKECSIQq24cKWJzQS3MuPrv5Fc5ikv6YU6R5cDsej9RdVOvZ5GWIyiZBCTHfza
sFnt4vlkedg/JVvSnhSH/v4hT07YH7J+7Jt9Sa57eUd5WBC9eomOn58I1lhv8Nsj70p9O9wRL8B1
wfBAtd283uXbL+YmyvLomzwhmWNuLh4H3BJYQzskb6sukYDXx90r39ld9B9JY7u7OdWsq5fFB6OA
EC0llNsECJj3CKjRuJcQtN28TnRAAbCRAKEAdf8ZOs+B8wThJhEHtLrBasJB72v7HwiHKUEOPTcA
8Y/EfIwoZrfx8GZNpmFlAtekkavQhfOZQC4g8A1BEAhCEATeIeVfkNUhqAc8kE6TQUDGKyOdsE3c
92H8VqJBRbAQSIhDyF+XalgoiLeTRiNsAVeaD5EyR+tiW62fSGQ8GqfpYvMQbXrsck6xmLhUC3eY
VEsWB/zXiOY6IxrbgiXstNg9JwPmeeYd/5uH3CWBhCr2oPtFD/F25mEPPYuVyp431kEw/yfjvJZM
xcKknBjDL19vJVmCX8hE7AJE2xOhl3BAJsJBXFpxJskkxf0F/xAXOfXuuqbeIJiAUIMgpAJ+eYg4
TBTBNEQcZrISBknogBJAAgQZLW9PX/gNB0QBbp8LFXAS2AgIVGAQGWPrN35O1+OS1Dr1iEz+G1p4
6alp7CSO4Ca9hI0RKapm9NKcGS8IzhCvutunej7qEUnL4ir1OrO/5/tT+px0bT/7sJd9sW4535uU
3Z+ppaS2/erFDvdEf7BckFtlv2db/HT3jLNiPq4TVj+nOPl5SUOLCDZP5ye3RJyLy06DR9u+XuyK
H5YGxEO5EtI1h4by1fFzdFh/yPaEqKX8giyoyDwmpTgj5x02yBO12d5nAUuiOn1nr0xq/JKJ7m7x
LLNR9h6fC5YlJ19jVPA5+lU8YkUHR84HC3y7SqfvbQN+3JcIPNfLAvRAdppVgogKYUEg5Oe2PLcc
nlW6JTgoUOMWCOunxwyyxq5nObdnX+6to0A4niDPw9M4svxgNMy5Ue9y8zi7gZihUmN06FTa4dzO
EcO2TWN3+e2oLrEbrt6YePTpZaBo6BbcovbbxDv8yY36x278qr/N2ma7aHFhtaSANqvzJSAQnTY7
0SF8+691yIfIy95NdM8F0ACheHCgm120pCQzMIVRhIoUrhI1TdU9ejPXxZjJaCVBDh/mwCYDHza8
65lJ5UvN2zXmbK8og4oTWy1tRx6jjciX5j9nA45xZyNOU9ANe34upp10GqeyF0ulbqD7xukZH64N
y24HLXfxnDmWqrRmyZNb/xtt8KXt+ZeB3L9i6tWx7JBhaFA+5avdvrw9ETd5DdUd+qxm9hcpdvzy
hA+/DeTzvWl9yv4ojmnxTfenp5F59I/SvxEJvzsuV9vFh/zIToOI8Gp/FJnFA1qtt495tUWSLueb
950ob8JJn0u1mS9+qG/qXPzfwtZHR4whbLZKqsG7KB7+LKrBoznYWNyYZDF8zEo8pS1Ynw0W85jO
t+xvSEiXRAhpYwjzw+jddsTSdpzbdoS0+BCXnS+n6eC1bZzxRBoDktIlna/1cvEpSZms746fzSpu
vj75ATZiacGI6JYQxTYfrT4kKwsd6Bt/HiwibrIhfA3bCGpW+u16RNlm2sTSfhdVx+/ZjtApBWyp
F7PQO/9EVOo3EWLL7imi7P2wP3+36HbIlgErW5J2pCa4T5TO70aD7etqv3zE1P8pXdefl4sOY2nw
ZFHXbSfQdkH8SybNEaGs0/nuudwlH8uyjzWNDWi2asyWIk8+RvJMcx48ES/Tla0eH86KsoXHNuOj
rQjZplfLWjU8HD7HfGDr6fyyd8TMxI1gPJzCyKJ03NjGjLG1uy8kSLli3ChmckcKd85aOduKXD+H
QxkD86zYOJ3C6ji4GchbrHx+uMNMbEHJE79rGJ0mjbA5iekiJ+abeSc2uUwoixJUKIhONVsApwwe
ozygy47Wa89ebvmFGXo6+HIQmQ3EnNUWQNVbDcRzeh2QkPrb15eV1qtsdRQWbzZ9+XQ2DKZxjeCl
XABywGd4qfBq6TxJV/WHsaHW/gVyVVedwmxURID+DeInzXYxiSvayNibmB7ap8dFC7Y8Y1rVO/fk
EMonqGwJrfA2u9ju0uQvDoq3LcA+22nNMbr9oiolS+/UgOaUERZcp0DaMpCEOrDpunbSp240gmhd
DKEHLFcWQcLicHLGAVGEG82slbh/NX9ztQloI4EZbm8QF4hnyecaH3JHIlKIZ/FtI+HZu/yZgARp
anVo1UWetIx7jfubCXSY1/77xHUEuYdazQaf0mh5E1bHoHer1kVEPXvXywlsniVsR3hrIv9CnvPY
5bvB+VdyVetfhNO3/UvBlILEZPWdc5O2bggG4UBOGgLf2B/n9/uqjxnuahhaFUMrsJ1fJ/bKl/oy
2gc1AAbJbh5gtu2ABgi9TB+x5QDB0v9Ex6kTKVG2SRtVbjK6fCdfxsXWO5Mz/tTbwfXlAbp+wdl5
VofeQa2AfLuyOsAcLM22DvQGECANAWTmBmTccKrZHYgtnGo9sHVRWb5nxwFDtnVW0UhuN9fzMgpR
mdibKDNMFJsZAEOSpxmQ3EpVgdTZ2o8+a/xCI3ZLadJh1fIey+SQjmqkygI5wmSz7FkOBFuLwoR/
OIy7/dbFXPsk3GuCV3Hok9GcwFWEytKHawUASB3DOmjDrBrO1rCrduZiYRDMqc4YzuKHFC1lsgs3
8iaVHhATWtYKV6v5fC7VU8VAqJjw8BxXfHXBptv0jNpSU2wry6fYVAHmZS93aAyzevfHzlNScqLA
bDAovgrIlb86x2ZeNSBHJXk4MM9d70ceVuX0FG225VO6IG9pmRB0LNmRV6iarktXwi7uqPEMyvrk
KkpjcxAvCC5aEv16Ovkyz5hkbbcY6HxeHAq1mUk9QLtYkba0qp9x2L5LN/ik8azp65au1J5PBvNP
pyXhIFg1a/cXn1/spbgSy9ikEYDw51/8Qxih8Gwg/2sQAxmnglwXn84mrATDzsIshcR2Zpax4aql
fZiFwsvUn6B0DggfKIOt4RdciX43Gkj/KQKAJEQDk+nt5PmSVOnwYggNoGZXeCkZOTmx09uXB5Ir
9DqIOv7Pu/x3GjgRBiLiDKTDBPvmy6n0tq4W+0WUbp+yHZa5bDgld/KJVFRxdIzu4j6EZp14dVuZ
sElvyIpqtMUnI+syMS3qJUkOe2zlyyIiIP/6IDE63xQVcTvbZxNSrFhetRJXsKiz+sAuxA+mMFoh
VYeNcGZhIXMyOwwHmuSea2G2ObQdGkRC2ijA56dB8wn9b9NSlEVXsazbmZgmDHmYMV7NT/bTWGjp
cri5ZJtRQBuQEcTucpOc2F2AYtfhFAHCbdb3IC1Z7J/xoOEaxBBYRCAMcQnz3BaTETwvO0IYZ0cy
TrTWZFphewLaHHAMYsW6SjTrvCU3GBRjxHShw3HFLrZ62v/IQjDL9FN8DQnu2I+uTTOH03DTGZbl
U7nYkQ4qYbNmsiX/03bUJPiOwx15bAuU++m3ZGf7JE77ZzOJ+N1VSkz+YQFjceqb9qeH6rArn7L9
4pM9YYaVZNX5Yg/lxCi2fEi2JJkXTEZwW7WB1SlGGOjArRizlVhR8+MS57cO9cPMbc7Eoh8RErxB
p0Hbg2A4uCgqktYPbAgJupACAHJ5QEpQjSDUAZIToQbs8pDac/bigFUg6wM0RtIKPSGCIhlwIUCX
Kg6QJohR+3jYiZiKIHQAItYip0PoYNjFMOOyhJP/hhZ+w1t6/ShJ4346GpEI42p2H2eD2aGXLndP
xRHPsmxCmLui6LON9oSFbpVVG++S821lRS5rs9AVKSE1awtYeb5/OyIehSVIs258+Yw5ntre/3JE
MjxbM94XH0jogHwiBJ95nyb79JWlDPecqmxjivfMxtuy5rv+ZlZnK6opduJLj9bnfiqOwqkQUQS4
EGCQKDASu+iZYEQpzQK2kYZ28bs2LEq5ohFbAzLqMB8xkQzEYISjoHmYcssBk792ZdFNSg6gBK56
iCZ+A3X8SixnMoHL8Lc1BqyAk5aXtGqhkUo7+TOkgze/C6aGf1SNAxjMhoOBxPW/LJWIfRPhA98n
+9wwuQr9W+XJsbM61RvLO9p7quPj/F09nKQ3q2V5fF1NhrVLpfNtLBUR+3eK+049JEprtGf3dNqz
Xer2VLTc1PfzHtd+86jlGMojUq2eH2dlilwathiesI2ICWlNmKmIAEdJl/jSFkV5yj7xbGqJybYw
mR6kZpGoVkNLvC0fiHPdSk0rZX4Tf/HtfK28ep7uH6AnDk3Us2TxKegqEBSko1OM08+NOw+kBm1A
SAHRaYQXBldhPigtBrNX/en9PGrCMxYZNi3uILq06zTcIbkGNFUm+N5wYgsGtg0KohItgUhuhSvO
e/hTRAchRTtLwWRzEvTvY/T35SL+zgnMCKVXGo7RGhtBCJIGZYnQBKEhrlzBF+yJFKl2x8ud1v+T
VXIUJZbgd0hQh27SG11FLukst0xZlof1Uz0oq+7wJh8cB6PP8Kvp4XOdV4eIeLzrVfIP40Tnm5Nd
dFxjk1vjWF+m/eP2ZpgPii91tbXd7dkxet6eVqcPbOSbEnBnVhLqYYMknd5t+lVvflvOelxJom23
hH43pw9FOptH4+jUT5/zyXx5YoljNB/cZMfB/GdW9pZbstScDt9y8lz9LerPMZwOqwxb13xVxa+L
4QrvhXWx+4ELPxlIzH/gu3Gtolt+TLbZIhvPd9td17np+RuiwYHgvbjDbdcYLdNkSvSJLasrq9WA
YAxlL76NKk6ryaq8jyrbG7AvfhQlQRiShKx4kzhFnUs+klI+V0SFaEaGHAsj0c0w3692FTOt3uRL
lJ6+Z72C6bVtVUlYwat72bfhgpzFnZpOzlYYVot1Wd6ni4oV6gE7EHb4pWcT1v4sitdwgztTZ86Q
ttW2bELGheHGvnvHg5N1tRnn3enmJj/a0tBiFI99A8v69H1oC8gWEyntU7CnTE7gHWluDGSNoxRR
qOOxRXKuD2xVGw27PM+78g35vX0vbL7of6wPBH2oZzhI190svyfsRgpt8i20tu3TrJ6OxHQYELSL
dUci3eR5jqm0JiUrC0vdcTFffqqWqx/VEQ/pgsAUt0VOMmniWCQzomrktIflmko7wz8830wZ9TPm
OlQjnfc/5luyz5AFDfW7S/jldGO+O0OaosiIXJHtyH+YFf3FXRF1vkSWXLpYehyP6TfWx/C5oBsf
onUFRhqaEnfbcbJA2Y8sKEXWQ/LO53R+lE/+yOPBxyIiptZ+ufPQ13llrZextHrkvogNZPWBiNvd
rHiOs3j+NusufySTOr7NTwTUIS0KTpUlYX1KOGQ+ZCdTUkWLh7xPkpScfQR5zwJzFzTCcEaUkGhX
PZs3Es5KRP044n+EG/D2Idlt98T/IIP1gDnGcD6ZvWWUxY9DiwvS6eefTioeoV+XFXTN5eHxmI9P
M4Dzdmvezg5fpipe/kg76J3laDl5Oo1Gs7fFzEJ5xOvN7WyWPi+XJVMbhnB22BVvO30UhVMXF4SM
YcUIrJ5oZJTVZjhlMY3at+00K5xPy9LSAg1ZOTydcJWb4JlMsu9v8wMriMNu1h0T3wW9ZsCWNHTT
1ZBHohMElq5oLEt/92CiNq0GGWHbNtFzTPLKV6cjIVn+rxrW9bpzWLL8PTWP+wlaUnosmNXUrG+X
kz86VfTTFja3E7rYplRGvsWJ9e5sO/GV0PMo1557OKdM6MikYDlmFiXdBojUuTaYI264ikQyPo1O
aTkKxbWFSIsEp3BUg8sX6V1AShakJMSbXhdwIQHqhdwGEmC7iYwLssXZJg9eyhuBQqiJKgBEQ6HA
ZmXLK2brW1SCm/DtwMODJuAOoG8cKIPEbi+G/3XBSnOjPpUflPdHW1SlMmF6AGIuZcwiqbZNFwaf
aCU7fjGFh9ZT01FJ6k+7UaLJxdYeIKnHt3DoG62SnXr8k6rxffoYw9vOBKFKQLoUI2TPmoDqqrkF
rWZty9KnwvVXU+92bYJ/+RilrdAMWdZf2+Tupl+gVAp0CFMjUGJNk0XZcGX2Bm8n10ZaQyf38Afw
4/bwSClg0JqbWIoSJwuWcGVFDPNolF23n1NqOKxsL7Z9H2cU4zOu9n3+l0pGo+Y9QN0hRAq2WZ/R
ZDhBu+EPQa5YLdbs7fE4bmECjy2T9QTXjPyLgjWIktvth7S3RVWgX8E4QOgNmlen4CC0edMX/i/D
xnoMoR4sWlJwzruiRLAqTGXgNO7LSzqDEvzpcC28US+KvqXfdSekp8Wkdh/vObePCuE23UlFG6Rd
YAtrSvPZ7bpsiF+aqq1j0Cha0DCq8dUCYPqdN1Jx9jq1ZC0EmoaSO4mNWA7xDstlff5qVYUwo9ou
bM+1VgyGg8V/9U+xXdb8gUXboQ05/m7ShXHC2wW56g+wwqa6+I1+iRsGGVzz755A4Hd8TJUBMqqA
6kO1ru8nAmVoaQgJchcXgbQkCAsLQHD+5WndbC02MAMOdVOnlwxxDezL/gDn1lNyt3hNCRfKs8UC
ar+LX77VICuFuC7CV7hZVOPkRV3yg693Wa1+STPIzVafljuongYj9yDhDxcNtFUTg8r7lcrI8KD+
CacybttFxMVXqybLc60RXl9gXdYyR5m5wyc0wWJUeat3e1BJNaPaVo0kCRadWPSF27HuS+tyI6+j
QKCQpvO5ZA4OojijNsrgBMgjHirYKu3LiVbrVsRQFRUDwkXBc0PwLHVUfakEpamCViEnDTslpg33
0aS/gV2mac6PjX/iRfiQpLaGCCsDig0GaJM5iNkZraDusRswbvPDC+gvmoFDiAmnqIcI9NKuStap
Pe782/hny1B9CmFtGBpFkzGHfO/ZpMBNzAcDVB8bNEOUR67hJO+OGWlWXts5lCH83D+2QMwXqDVf
cEYjXOesDSHzbTRsgCAcfM3l8DJmhCnmmzU6newJysB5Dnj5qJO3ngealU/GwqR0ls7DEJpN3UVv
FMAhrnjZ0k0X8Fq1dSs2zdRMub8mgtI6YtP0siHiS9Bvds3QE0SlITYNiEQZUKuXSKNgdu715zf/
4MKFgYhpuORVNpu+5wRRZsZ3dbOJ8bab1dlVfLtb9R7tU4inigurbbqwhtJ2WmvD1nKuul7SC6JX
h5VVv9uu7w4e1Z+6csUWmyXb28SiWiVsVzSpmVXOq4gxgXVCmTW3cEOucmihD+Fs39w6MZYHVpD8
b1kk2MFPiJZ0MrIsH8X2dVTjeWeZKHmI15tolw4i5zIC+jRZxtt2QwvQK9RuQIl/XqI3lN2dLepQ
QSA1heBBTsRfkqlDrBDeZzVXjqZQFAj3CiaJh3rNJjeYndrCKYy3qEiMKcIZM1yxcPKuZFBDdb/6
TPqM4DmgDe/QkWCZymM8guoIb/Ovy1nF3tdsfE4I6kvV9ZY5pF1r6NXZQFq/qlf/tL2LdLwNIbch
mVuSsHOHu1mJSkEUDE8NKI0sSEmMW2NU/9oAexnYy1xTLMM3D1ED/ved0X+Ptpi5z1ykZRniKLBg
uIZ4h9iH5KfpEiGqgF5+CW3Qu+Bjpb/1k9RoLk7jhA3Q7Zim6uD26c5D5SrEAKYlQmOA0AoMb6AR
lpvfbF0couMcuE86j7PZo1RFukSaJTQln0GRPWQEYvH+A0GJBgSbt9ApvigF1BAD2ktbqIUoHCea
EMWBlG3/w2Ecb+95PyTlvmwXjF6DmGJArOALniCyws2yMnHTjGFKKRepadQUJipDLXaZBTTWq400
LKW1CGWq1tbB7bZGEJFKYwFtN4PR3sliYmQEBhTSOM9b8SJFb44zZ7JqE3+WPy87xd6qTpnin+ct
Ra4RQkHpy+o5wU/8IzjnU+gUTDvvudE+N0SgNAc/KpluyR9tCAREpfgWCEt0DhRC/YRIlMBD9z9E
OhpEoXKKRPCSZ6o3y2YORd0vu1qV4s+WQEFooHqKne+lxmbyBTkP67Y9otoD5d2jlkuIxkFHWaQ3
e0Ur772PPAbZJR34RMf+6qRGflRC/6o2bElgYwJtlySYgJzgh6PDeHT4aDS4n0U3+/ijjQVYLzFm
aGFrd7JS87jCc4DwXK97vxxfhpN3ruSyR99Gm25fH3B09OFokw2+ZZuvb6Z5x1gGNQRa1b4uN9Xz
8tgs7nM/Fzn06XyBuUyGzhPCk0LCuxjmvNEVJt/G03jkidnIpAC+q98cOqu3YSIe+AlkAUsB0kVA
igUJEKQhbO8aOihasOngTSAQqqvvse51NYXHRVUqhxI4VG3usdVt+76WS4PzofbdjTMDe9+9oy97
TwOgrHLb20LhAVIyp+YBKSxA3scfwCSbaB5FS2jmxsO0AhAWbHj75YbICTNUHM5PiZubyf6RX0rj
AzxuC4G59RHd7cMnwy49zZTfSl9x6N5V1kCtk5WaC8jncdkRJqMvORmnImVvCFSf37QFpOhqgeUj
gGKNWi9gm+GsmN2gDfInB/LdoqSJi3MOYiYDKxyqbpqYVbz6iGVDHKbNtmKMePjPoucx4jgRG5Im
AA6SVzxzY0aRq5oMJ3fdZWaWixfbRazNnNbV+dYALQexr28PKnapO1I2AxSoo1zgj6H9RcgsXVPN
VUGuyBPLBNb0dtB5s745JMv3fIv7Bbdtxn2XrcLncIp0A+GQmAP6lkZvNdtlw0P8KYiCpWZABrY9
xzdQV6A1bmgXVY+uohxpejxYZw/1zJqIi5QpROJU75c62aTEQddCheBvINpFq3TorMO8p4Pf/UdO
dUj1CNCnLeINFnjMlRIbBT4iWh8l/r8cZeB2uCYCokHmthJqcVZ5tILvc69txiTcgyzSbrROaMMX
rmk2LlC1+V41i08GaNF2UlCucLfydtItlkCXv3Xz5nhPzG2nU65xG/eoNwQ5pfE4zBLujaoWFYwP
+MkTnmRojlDcyvOGXMSF1MPA8Fg5XxK07EX6d0s13fRD0/7saPAUVfbFGDZoHZ43bZu1R9b3KY+5
gpXKnxYaL9wAUuxPP7nvcLrr2Awiiud3J+Z0LFt8ojj6nedMtTZtXc8B2/4HDVUIpgouBlMFJGBW
BFIJeJ3c09Lq1m695H8vw4gC3Cnmh4w9QAgECGEgOC4hvLJRkuCdEBLEIWh/OPucLh7xS+UU0gkG
C4LvGam6PUUv05vA9SYKMRWZWKC8zVyu9X22o0T1A1LaN01hKMj+r97N39FoTbGIboprIjJTfOPI
TcnUmENVB6IlcRGEynNIxQORAGd6tNrUT5Svpq7IMYZ9wGuvNzXvc9tLsxtF6n1jr1F76b16kWB4
Ne+icWiudk5fHtgbYkZTjuToyUV4xG5rtTkJVJZl7w8HnwjwJ4eaXHiNkQapB71Rd3M6Rc+CiDih
2w2mt56+y90uIC2bF9plRUvmc3lqujjf75/PRUYJw4UDouSxAHlRPkN+tOOw8wAlaxjyQqN5uOOq
/twMgGpkrkC6DGIep+E26mAVDjX1qaYGu0Yqg1V10Nid3OxPNrZCdVSSObJ6DM1mluGMRcXwXEDE
MFQkJajKgirTW4jCsiUxKXgvV2Fqeoe+xv12GGz47UGY/EPd7TjPCBvDLxTJ9UDCjM55Z25xNyES
YEAaYsUO1HovhJpROhcFxRSEUzHdzIfBWhE9cuBqRCQn/M1X8jeIWJ8+mtMMF+gR+WHs00gZ8Jrf
dglRpNZ5Jgzzu7rHfKpZ0zJlsJ1JgYxG9xWxO1qpbk/ZgogOU/Nc3bF4BWbK4bLqCLxEVPfwBRKh
5oImeYow9aBteNz7skej9KDX8CV2sIeNqoMBB+8H3dsixkvEKZbv4UPVBtZW6T8lGoDtEKAhG5qE
PRvX9sNDLfJEaUEYKReow8iWJpVzJCftCGo5vogA9mBdDsNoQ5NDM+BOHENmNob7JpZ23QEqgF+J
SBqjEnIbrs8l9bXJL6cN20PPw1xVKQHRqcpQ6fbw59W/KJy6QG6ci+hcJ3hhw24VAUrj2QsqblFJ
GP6jqFDVVf16ZWsDXGjVDFD4uZdhY9A6TUtXrgGpz9QjoV1B1AcgZ48wFlveUAwVaviTjSxZ7Q2B
zhpR4FpaMywkgGltW18RQ/EPsIJMJJtBX09TaxCtyoBbG7kkVz9TTyppE24fQFykbqIx4aozlQNp
GIJ/Nbi969yKehtlW2fIGmdW2954GVm06ctvs3mcreqJyCj4svjGg5LvbB/Rrz5Ided+nlV1VBFg
tfyh6jQQZv9Ntd+izFirOPunBKu4O/tTZtu4VrzVS38b4mLQd4F5+92axKZb/AaXkly21qzeLR66
/Q8iOzUvUKeapFrZGiYXJMVFSEhkKpl64WgAS+AQ93C12wEEZqyvwDzgBhXd5UuKyNAgeRG4kvjS
aJtZbjvL69fPqw5uTm4jSo+sTxvbQwl2o7jNAfmLE3E3n/zbUiqfDbkDqau9zJf1qT1PCnIR/BJy
Sj2s6Faz5k2hIdR6QG9iWkNNp2YBD41jYw5KMvrDc4AHQi9HFmiZnoyaZKcWjJkaMhyAuqt4P1uz
mUGk4Fxb7UpTurUDrksr21l9w6pQ1iMIZH3bPZrhuuHA7cBmPGhUa3hcQurGv5CkhjeQtxtdM0z/
3DnzlxAuV+5x1wEjp4e0M6vW26ccBzN8nzYb/I060zEuSIpBVYU7ki1xIkt8a+FNuL4kU+J4RKfk
I5mJvv/m9pxYfdGm/xafzDduA1oOXlf55suuM7s/DCd/28ajV/Y4IYfuhjFBO3B3XGWDx05fSQ47
yaGKR52CwADMJKSHQg1BIb1aqxFVmmmsMTghVa0n3HwkEWpy1g1dXOfgogg+IIrGwUUNDMEmCBAn
Ch07TcdDdPs2no8QekjsDQmpPkMHAoF0jFFIiQwM2cduoFeRqlHrhY6vEQ+p/vXuHsY9YlKPer3h
YHjl0X/aLEf76aRYPUUnMpXgeU/QvUl/NN6uZ3134L66g1RwH/PlpIvz3fF7tMbDK1oTj2++x71s
3t0d3KX//Ew+ZAdQvfhkj5VHwkjNcWjiSQu/W6zxX8r3xEeIk7vtZkD44PqJvSVft/iCmvfluZiG
DUDsdLgLWK6A6ghcQRo+F8VwUOjpYVPr3QCnnhfjEe6WJaF0uZ+p64GBHkBEFSCK70nPO36G9jkM
V/y0d4Shdynt+rJGtKMawQhBDvBLBGqI7olQoCGNoOHPZp4aNHlP8weFcIzzwYOznyY9EJRhtNLO
PG1nuk5oI/6AkQL/B6rpD5JRPIxHgzi+8qGN08W8H003m6d8sI5uE1wN36XLjBRXm8nprbvwX90R
Zf9I2Wd2k2e40/mtca+LgzWZmN3Z+1xiQeLWYk7QshVJxdihbwF/ogkT/ClenV3iDdcEmeW37LGZ
iLR2yWD0JVtWT0k1fU+WrfenvPhge8uGRf/jy5ogKiENGqX8WaTmuRMIyClKksQcaPRXccNCEWig
Lm7weSVzXFDYCwiQQ5NdLfdeWWdR3l0oyEQHNHmgRSQXv+G6TJVQmkhrcrsnbVmbx6BZ8GNd0DV3
SA0iEwmBi8rch4lrXOAQAqEJ51REBwwI9Mb1huok+aTrBOEGAsEBdYhDGe4KuQjP1VX4kmkuXHZX
H6PHl7yLG7goQ/Jfp8VRQvCgtDdMEqTXyz1ucX+Jn/ciWz8VWwLiFfWx8zaLJ+l9tWzC6p/vSPPZ
qzIi8nk2gviSE07NMW7+aYSbZp7jpsmMILmp0iaQ6NWD+8HHbDZ8tEwz6RTvaHs+XbC9bZW8tYWy
upO9L07zT2ZrVEGESO9MEudlVbKMNvGGaqLeNATmFAiOBIMUoTNt9Dc669naBQgHiKwqojIgVxoq
W76yxdxsTWhKXy8TNO7V7m+LCPQKGYmuQAJuPE3rua7zcaoZr6zB4mGCUBDq+yXBcUU0JwhBgYiy
gBJ3IqvG7qqZg087zrP6M1mZWgzlQTLIRmNyIiWnoJjAgyInSEhURAuC/DkVGZWc0zETq2QU9btd
IqizsS0d9AfpSyqan3Dj7RwW5dOmmmxPd5vpdkEms9lwUSqCevg/nxTFfTFd9I83y7oz/dfgOOq8
IV1i/Xlaxb0Ph8Nqcz88baYeUOhcrDZgEsQsHxHyI7btTPQS4TyijLAcZZf9KDnGDLMLLEd/2GJ8
SbhZcxjPF4StinnQ8qigMqUkfSV/Kqak9FV2IjIJfkAl4TrM4aMoIwLq9e82m+V4Njw9GElaSCtz
fig2hEpJ9v3H1QRX8+3AnLbXBMzDQtqZd3+iZcXj3m70Nsui6XhEgpPZ6EO5ZAtrOXtvsSE688Hj
ilBHFtS96DOFNlWO96/IajQ8NZL//MHOUy+V+DLvvw0c1+h9a25y0DI4MFjf4KeQMcupTcgELXcI
QtYibhAj6W9sOoOKSeJ3166B+XVbNILSiTXzWaKcmwPCH760ZCPAzTCt4OeO5vAlKY0W3hRUBq5w
g9XOdv/76qouNbcyvHzZqdd9e9y9b15I8JdbrRJKcPDRQXbY19OtNbuELfUTT1wudnlZXLMvvRq5
tnTMiBS0D7EIqDgGUCCHz7ga5yRqSxEcIJ3ueG375rwRvbJ2nZjlCCRCBZbMP0HtdQ7NYORrMI34
YcbCyEcEhdm8hAuQYS+IQJHLjCQOXKBf3sdmnWyeduWIP7m9OTA7gcFBuGrQFxIoMJgJxUqcbGEO
nAVoLKQgqVZbHE8Nj+PdT71cRXJNh0/WVZZ0cWM5k/wThgAr0DmPoDEiunceMQlx8ScIGwrIYIjc
mJAi25UvQQvXBQZHB7JCBLS+NysENZA9hnkmZoSg1vEBFMlBva4irZmQpYTLNQhKhvE1vmrNNLlV
gmWUb+ZAcoxkSFl9L2wDTZG+jbgzSbW6KxOWa4n/d+oOF9No1WGO5V6V0Nif81njo7/wWRJWEIag
1+33f9mRnm56o7Iut0/lYJXnD9m87Gze5PVuFN3HaX6AtUb1Zj3mwuB42znExKo1LW4bnkuO7FPK
tyniEY0TXbiaPuT7hJQX6052y1Sn//e0jLfPdYcNO/Nqtv+Z7kflx6gcTqaknSXeAZ4B0cfhfgsp
p+wsSucD4uHOZuwRPOyqMQ7q0V29WC+Ij1vl05vRalDAd3lBvSRpdd5NiUQ1rOL3VQdfKt9yWC+6
0T29R4bd7WnxakgIVHYVdvblh065XL0dbXqzcVae+m87/0/ZuXW5iTML+7/s64+1ZI7iYt/0Mel0
Dp3pZJLcePUkb7DBBhtssPn131MqwO5OZt49K0QtZCGEVCqV6mginC8U7wE8Y0xwG8538/dtE1bf
8ECXf/DwYH5drll8zz/ZBP1TsWjp/gaFN7vui0v37dZIcMnFFiujVYG1iY8HLDcKgRzH6wX7xyr7
M1/iPNruMCkpltgSVQZDmUVTfqlXG59eMkpBhwpiPcvr116Go4c55rwFEXMxzz08EFIIc6Vjbjia
QyVhi4PJVeB9NcvDkxvNapF9Mx1mT0YCeBfBHu/9YLRN9T1JJKTDPEsvbN8/2XnLHhRh+2PmmPCc
BrzJ0h82wmFnNcPsCpfUxY13ZNvDFO5CWLXWaz+dZiKbwZDA5eOXxqQ/Cnt8glnFHK7Flop4nDlB
kra4/O9xY5WlBk/Y8OzW2Tc3TxkjcSFKDWIh5uarinOiAe94ebliNoMDB9ADMfzMbGXEMja/Cg85
oz2LIfeqfHlpEnb/5SoOL9yshuv+Z9diOxTOgJ+X05uluFpoJAhLM2NqbHYoLoMlM5XPOEC3DSOb
pzF2qxvcIFQhHhrCA26ojkXzzWyxdSJEcY/9SvWhzkf/36dl4IKPKg4YOc6gB1atkpKactvhJUr3
WW7YG6aU/WDcKkyefDzfiykHd+hGTH7QPmijV2nOwcmpH2iquhsA7LRtTMcbMAd5kD57VCPblexS
7iJvn+i5kL3mUT3v0t3zi85wS/qi53SebusnKCE8EAnjSZ622dLcG/QvrxTKgP26e1V90m5SRsHQ
H9k4lfKVQzwbh+5T7sx+2qPs7epzzmByfMfoHJUh130GnG4q5h36C+bVPsvYBo86yKRlQ5AAQhaD
gUHhpCf7A21Lp5IUFK4HAtoRdE6L4s9e+O3w2NkRyOBRuL1p0/KWW4e++avbjrDG6MrII+FEMUIH
pXSclJ5pnowO5ZRO3ZWaGrdvJI6ETxtdT6QQozv+wljKT/yRIR+Ji2mQdaiHAZfRBjL0x5V/GbQE
UD+jqs5bmDrMQEAs6jBROF2UkxcW6LR5M07lwcVm0p1VhkvZ8fDaGEOXb7vr/I5fps1ca5FOmRJb
amfPp3V4zg2/bOw/OeJqPR1x8nSNdNiXOePqOP+6HOmwfosO+DT+ZHTkFaZhJBSoKnDDcGja1QRs
bwXypIGzhcyjXMpid/x15UIoYUujzzTOx8VBs24GBv0l5oylqpfj/RNOcSBlhTTUgJr8zDNczhWn
0y3iBpKTRcKScUGTRv0ioUxHXjaUT5HOB2mATK9jweqcD+nmJnNOkMduDTqk+joLO0shRnGJdJBX
uvUJ1YvhLdJYJQDPU7ghTqeLqsKaXonyC33Siz5RF/qSFOLsmaIsb9VuaYa0PL7ZQXMwzGBEUmak
mMFIUOVEEOFwNmHI0J/X+6n0dCzBBYR+vjbMNzGPtCWNumNIexUtPtI+M0w6gREgrmcpQN15cYZ6
4AOUkBUdl0EVhmKhI1UEdUbzKQkoEDtyZPQUrTGnlUzlHWR0YSlS0zxTC4P3uXWhMlmd/7RzdGE1
nANFfKXMJFAZoVI+QjAZ/U0xhNTQM1n3dt89zB1KcHDoXMSxc4CNldulE8mZA9AW6BGDdwf1DJtw
B2XUp9dIBXc+o4S8TiWv1LwOPXnNkJ5kX4CXJQaiwhopAMO+QKp5MlIynjQkU100cvRwLue/Ciid
AaJWJGWqADqFOFIu03HqriNRF+ByxwL+Mp/UJh1VpWQynaD5fClpF/RJqofNq25eoDsoWmKUcq4h
FUhAX8XFNeQBSqhKK1TTJ0l1DGQAxks/nFFoatzrfEyXC5xrVrgklUEE74NJNL89XK5rjKJXgj40
HUZUz47uZKrNMoDgDX79tYKW8FIyVCMdNP1+HXR3lkdiP8kPqWxLF61GseOwAEeeF++WGe/etq84
6Cvi0jSrIcj4VcTp4oh5JFy0t5rqOIjaBGM3zf2ETXi3frNCsLQ20RJuKPV50S3leYbzvBXOttzq
bGjKVBAtwj1IXXo5GZvyRmG7ObGSvJ1jMvf6+HkjtMNFOxQqEDHPo2B6wBUqzOdXRQ+AlmKFKR3Q
gzP1Aj2IO032PBFIy5+zMy6307Y3+NAfsZMiDpAauEN3KTLccg0ozeUBIkp0BWtegIseQvVI08eb
HWdmbkZ9CemtcA2ljwMnOh2RWSeadZTKgODShD86UYxUsfqGc5jnWJ9F0N3bhZgSiRUGfyZkKupX
gk0ZoekCY7bxZd/J2/Q6t9Smk9FBXKzSN5rRp6hGBkKt/3Y43i6S1fvk+KjH/VF9guqQImIXxITQ
BenMyIanpnSEPzqnU41nyp/aQg9rl0931Myg28ftNEqMpd46AhEShTsZZgafG6ZmJAwb42JzMuId
noXxkcH+k27EBOJ82mRLOrkMYN1RQEoZKRVfCEMoRPQvnGl7gC/pTiYKILqz8ByZyriQCzRFC9zr
S0jJU0Il2B/TR/Fp+lGk5EtCJ4jmDR1P3qeZ6LefrDS50Yu62h63tKetkpFxQjljhA8mAeAols4K
jbFnDenYMxXislDkcU78whO6DKX69pEU1Kup4mBSoEHTZfW2mOMZxbGsaIlPcXN3JRGUKeW5ST7M
E1zDPI+7AiXaDQea4jnaLXVF+KTdPLwH4XQLUdYDjdA7Jcmcp87lqKm2v7XfUT6Ym9U9BIngLIeq
yagSu2Df5dWsuqr/dBsiqEjixYOLEHELXnK0lCwqh4HoMz2fOl+ml/hDGRbUwPGn1wA5H8snDxlH
fmgJgy/jP6KWlpicsnwcfiKjY6SrUwdSoouqwg5j28bv2qIWRY1xSbmXOCGVE0zpMOsM66uir1GC
fNAJoUgBClIleZQCOhXifHCCnAmKFDy5VVAFfsKDW0qjFq32elj9DlvIi7tHK+Gsp/dSxtqD8jrZ
vtMUvdEXjZhUAZZf5PAuf0bNVflkR+PxIrnUR7wiJdrmPXz6AEIMlI4jqQ7IlOFW1bVoQ54ZTqPX
8+iO7lHyzzw/8ef1kucnwRyMjYMEv18vPMWVRJ5ab/Ap8xBGq+NltonjbyEDcNlEwrZry8N95uNV
pu8ae5uny6UTmL14qms8tu48eW3K4jMe5NBtxs2Oa0bCRVyK6xyLR5WrMMb9HFxFLMPX3xuDl5Zi
vvsiPKDOw7fL79qHS5Md8D/kzL92mw/dDEeWw6s6//hKnMHL2yRUWlbikf0oQQOPb2AVojHJi80G
7+iwneyayTG43cErumigSzdsRlRBTEMMJ3YUZh4bG7xxR1Z6VFRMDTHtxNt6Qgy2FrFOgIWVsP9O
3w94gOJ+S58LbAiHGfDhvKDiwwmaJrSnGXguTnDNHUcOHmPzJe+UuwBvslxk4PzwI3nF8dSaTiic
+OVV9EbhVTNAZ3e8NnebEI6VmL0LjnUGD9NWrw3qCzWV0xPvOHk8g5ziF6GuHH+JjHZxSt0ZV8/A
9IxaVCdFXD+dwMQ/CPhtV1wm+AASDVpBdTAYTiJQKYBeEz6EUH+OMpUCLXYpt0rDUaiZgRgczpyy
O7jjAciWPGhQM7qFKGJUNE15Xt2+4wYsxs/gTd0aTuYo0thArim+Iz3pfrBQJ3w89tr1DkJRKFrg
CtSsCNr1TjvDezVDSnu8Q/vDm7jVDYWUQoFE0ILDo5SQdWYZiikUb4NX3G6kG5U+pl8B6UMHRWfO
fNPNjV8p0fQ5tpGmwTM0RgVSvRT/ALHc7qqbVFAhZZKOdCZwzY//jJB+cV2JsBfPb2kYxrNZHNgX
wt5gv9p17SZAxw2u+gMs5/SmiNdywCs3BEXGMbLTHDlVm+MerGiOn1jwOPoi/FTRi0cr8UxlctxC
dVuQju2SH2GCkNWrELDmy9Sx8U8vE+LEVDD4WlSoaKzIozdVlL7C899NY+D3ENKs6M1FM0/+COdi
x59fZ7FlxyDUXsl5EezS7LGD4T0SVqbYMaS4mvK8xfvfv431OWEDMk6zhfXE4nU+Evgr691ZcygG
AEOMMZN1yY7HfGaB2mwOQ+gjquvTmrKSOaQp34L0SZam45UMqneyRF3cBDIsO3egIytndD20uRUo
t+NSfJHRBetAn1/0vDhwgoB+WUQjrSN55wBAFwEr4AWVNi1CUeakktZ2q4dndd3oI+RZty7yd3K3
Mu9Hoow1BLjLSprOVUC3XN9WDyhqkcPHW2mvVY8B8AWmFdQV7N3hisGcgPyfwfs3KpxRaGchMeFn
hIafye/fnz4uy6z53//BfeoC13Q1fvseqrxgSPv18c5FRMvTYqcOVqcaIlrKsgIPeATusDGe4brd
CpHIAXGGewbzoflVUh+f3IqYngvZM12obwLr4uXzozwelsAy4Y9sIt7hiBNZHAL2SAstHN2bJUFF
0uNTguqWAOyvTSILAJgU0Mjo5TYWzQJjZGTPqL+zR3GR5wLQdEsRY3LdRUjPmNMc1xWaKFYjccX2
E4g54BrxLL8BUaTPrjO+NbwDoEa5FACMOCdW+COVH8ZUEG9zXbymQLJjqggUuKIENMpPojw+Yc1z
3EmhYE09837w8tGOyyFQd6rjNw5IQ6WR6uRWQM4h0OR124o2IKufMk3z2BnN/DPM/Q6lokJqY584
gKl5qRHYV8lmHeXV9sE2BPgukgK+7HyOL1kvDV8l/UH9pp6qcT7B6eFaIE/qpuH+M357O7YzwM+P
q+TCN+sFZ2/wbJkPoU1PjzvHR/PDp2y+fJ8dsj+r1QFn9kviOLc3p7ZakavlxPtCTWSZ7L6tvdm7
ZsNpHUzcYoecRyDwZEdY5wAbAoHw528A3s7xp9xuRWmFjIhlhlPyRJ0rSAKMduFdCqA6hpUyd5sw
eqPACdhRhdRBqf4l1Qugo5g8fuq3YqKpxQsWzeUZDmywERXyxTFMNVW4hSiQg1sDDPCwUAlqPgtI
A5tceoAjA3LjEsi0f/kb/2a9FuGXubE78ZRAuRIL5BVi5XhHjh8UasGAvET4jNwPZ7bD29y2NwqO
QXGNkbSa5jggVphUBDjlFSLlJF8emSzKQYsifPn30OmbODZxMPP98BftrnQVzEs/rR4MAeq3F1VR
4AWVA8Li3rY2eoMf+iFiVD7VLNZ7n4lO4kubbXevwyWarZ0fLv8Ic297cxDCbP3NtIflbd3Ezd3f
ttPVuOhCdZDeve5i9JRQm6rm2O8ZtOB981M0CIm0cEsUJoJLrR4l0KX44RJqQNS6sg0i8yYD1GNx
Jwo0dzlheHOUwIjQLP5YcVl5V5UWfQjCoIJqu5yKUdl+GTp5xH9akVo8AsF3xlRNlMGKhufKxXvR
tW+RLTmN2VX6VpwcS6grAgU3lxIokSDUj72EhgZJ1SH7Q45fGDFRrg3S/WBvfrZV6IJ8noYOioLT
yuFLWQ+qjUgQZMk4hg4ZSAulLs4zrBdH4Y9/ofHNN26ozyWraTwHQ6Rwq/SFEhpnVIbzRGIxMmVV
lO8X3mDIwh0LREhmR+Lr0YZWJLaf9ug81dfqO6dUNxnXR9cx7bwedKjEz/pR5LV5EZuzfMECuqSn
Va+3srIRlqp+JkX684wlNYZhJxCkc+ygeprTMucrWM5QZk6TmA+SL3OLXTIv1jvUjU0Qv40nAtav
5slwOQs/lr16AliXweW8dv6baPs/Nrp0NubBpfnOG7PZ6NzA6Vi9aJLGFJ9ow2APsIWYrCqpBJL4
xYYWzxqo4ulKir8yHvotZPgc/SjSQflsChTEe89Nz0FQitx4hp+mi3L6wy390VQ7JghNjHfZgemj
4jKhBEFV0kdIN3f4kIxwpAYde24FZykLy7HG3Q7LzqoIbcqoVA0WijJSSFkNpICXLIvJclr1BABl
hTvWBgCtKwQwolDhTkFKU0eLK/ypO0+MpoAbhS8FIFLVEXAUJhwHOZrRQ5fIEuZXZ7yuXyIKCRKu
ztml8Yl68S1kSKUSEgCJYeLtUhkYyplOrUB+GipeMTziOEsSiUuHa7AgVx7bv8LplujSMyPYfOZb
46O6+5zKLWtv57HdF/dwnILXXRdkn7L0sILpsu5vvaj23zk2ylSt8TFV6JZoSzmsXvhComREIehM
gtELsToLg1NicbUrakdO+l/6wcop8p7eJqMYeitENS3oeEDk1iPmXuZ9jkNzs53F71y7NiTeFe6I
JPynuF+QV4h+eGKqD8lWAhPP0TjiTTnaSFgs9I247CeAoIf/+Rd956XAhOO+KLfHcQ2bz0Y8xE5g
M/20FdpYIUszCk2kXBOmUjT1DHnym8OaAJIgJ5XkKqsE1yyqKqorcwRE6kDh+NHV8eC8z7tH9EHB
cKPKAQ9JTcCJHE0Pq504XILjaHuizBXbCekyahDxhKAfOffBAHd8bjjTWsrSVlKc2oLohB2iUjLn
GIQ8Cx1EwKmP9U9er0HSw4oHmBWwJ2Ce4H8CaWjo5DV3AtNKcYvdp9Dtugi0IqlmzlwuuEXk5c66
UZ+eUjJcEEDyHArv4p0BdqyE7Hb0OqnWVRoJHEJFecjJvMj8Vz7ti3OjW1FBlGJGAZ+WYEEv43jb
Ml8Es3p93817dBnbyqDRkLC05/5KbcGe1ygy70fYQJ4UuWj0xWEMPHObVN4QxnuqL9Hei+3mgzhn
6AjN3tUSa5PoTNj3VYl9JdzRhhiT2WL93THHCPLh5a6t0BkU9VNTgPULXqgiTMoV4nU5THCvQE8d
YJu8HhcF2Z6UNVDl3bwRgmPEpu706BKgTjdmMlwCrA6kBYrPNixuWRzAIIWk3A5WgtPexL7DD6QC
sWNKRvLEBQaegFJudJfSVGEVwORWRgWQUFh1/DruFOQ0lVssJhVIuJFrZLgpCAEzbiP4v2DjF/YT
AjuBCVPSJBbe2gvYycu+nQVrCzYO9uzCM8K/l+2qcMq7px+7A8c1X4IzgwO7FC6JifEwtyaEUDsT
BcxN8SiY7/kTzRpTMJgM8pA9wm4HUcpzpg/eFAviLSMcStr0rXz+ry0Mfo8dbmQcFFhIzzPneWCE
W01fUqSu9KAnN4BFIYOUvILFlDr4+E65iw498hSeKdIDCIqqJjpFqHOmeoKCkeGkVIpwm5hUbqbj
FpNNnmkmo5M9Tb8giFF2ClHyX5HFiwO/m/CZCRNsADlPzdIXQp22CboVpH9x32GY9WAjdtMwrlYf
q7yq75PwuHPn6VO1bNfPr6ojYpZqhzGg1HcBFypfHOXXqMFijWJvk0X8MdmiZOxFyjI4tSD6dWJ4
Ui84tUuYiFNronHMKcY1KNAhrMGixDRrBitKzkzFBjDr8kfxlCIsKTk7ZQsi0M3w69IQuHdeQjP8
7o1KtU0poKGLSTgQDCqXmHhJd7QOOIjjzv544S/EM99kc3h0HoHhH9DChKE0D1SNgCYA5rgGgp38
/dX+k0IXaYcNDvD0K6hJScahUXfY53hpwEWjiiuyYQGuJ3HNxyYsaEptwMbdlvrmyIriFMFOKneO
pBYk5TKKo8gLmDrPILq9klKicAqFKA5MLytfHtInSPmda8ooViPl+Ju+Ou3HAtsuWuKQqpID0Kwo
7aR9yf2I0E40LnPTF97FP1Oav9kXA59YICIpmMWJfRmvKN7mlVd7xX1Tz3ZgcWykK1M0N3lE8A9B
V+1UQzTLTUU8DUuwYxsTBKOzPyyByy7bDj9Ihn3y1weyFGuqNnozPoMm+J3Eg8psetdsODVjHy2P
Jyv/bbAMH563MOg86BlDoM9JA90ZAvDSLZGM5hWtjQBH2Zh9RgvqVqjY7Vd4U+ptSN125za97+cc
VLWHZvPjqOZY60ACQKRwJMAxgNAomRKodPDRf9u843wGXFAEJJEOeG8w0/l7CRMAIWiQbY/ACRPA
jDBCuS5cBor8v4eQAIOWIIV0MnH6wmlCv60j3x6OIMN4Vb1uUtaO2Xoxxkm74F6m61TDHmB8mi2R
awpforcEmI1kef5oPETVfYnZRZ0MyPP0EK/8IeEVu83hwell7+HIhPjYXhCqHB5MBw9GFNokFniX
4wkYwbLsiv2KYCjt0fxMCB7+vB8nHwrP7IkAifNNcgIfUBZ5BR8FG00dYhIo0sygNM6Noip475oB
RCa4cXsjWIhf4s0NbCQVBUlQdIqccGiCLgp4dHAlKjl3egAxQW4BXtxqqlovHAUY+t8wPGy2Fuda
eilwkQfk3BbrEpG64jyXYI2jAy2MeNGodAJSMBuwJZfDTY5YV+WLacNlt3V4SI68ujH8M4z9ZsMN
bWJskFr+BcELGCvTDaFsbL6671bH7atwUWBXM8P+JcktVmioTsj8nmqFnCzDPN9dhxVM9mwl1vND
bbFaoaXHfs8+K0Zrv3myWDJhqFw44Q6WANKAxB+TyPJiem9y/qPjWATtJ2cFA44K8OzcE4DPyyOC
i/6u2Qm6zmFsRFj8yOUwmG6T+7LHIjURBWRKgUC9lPMH60SYd/au68V7PhD4wmBBYFDtONUkQaX9
jmku+567DsHr+g1ZgSdYNjhUBC8pyU6GC2hCkxxtd9U6p57ynvRXQIjMtMNxxtTtDfVJ3SEXOKoC
yF6C2omeA9aARmBItj0FMPInl33IdIYj5KAJB5QpGtP0n0HsNxtdmKZJmpg0MEBZ8oKl0i12u7Kq
lvc2igPkKh76S6tw+cZrrcbkK6caWVIquW7XmMUviBEm1HlWYLFU7OsFpnXHn8VhE+ISglNckGqU
otPzQpWLADFMUHmB6hd0BLfwxhRI2edYOQutH+MoBKPoqmQ/rLgPu08Cc65t/IY08eEJpzE4i/zb
VwA3XICTpkp4kQIuissYXhYrQ69Llt1CMwN6hE23r4X1opw7IFFhkBJtYsooDFKomeF0yU4KcqNI
Bd+aCk4TaMR22x0qAcABs+mJUoSNbjMF3Mg65qw+cga9tMBvtjrCvP2L3FBX1Y4BW2COInTU7VEU
ke0+v+a0AXwqiJJOlFvWOWV07t1oqv7dBI8QYAzP+RmDPGCoWmcTMP7XPfWFpagcMKJoRpxIP+V/
FLw4YCTxLko3TVrcG9P3BHyrvlY2/E+1CtoPhuDBd4HFfq5u56mjh07VixlxxubtH+MTna3ySxNB
ebmwZe7ZYmF/JOXhk9fJEVQ835Q75PWCB08NiYxbdGOlMVM2F8QafV9tMXSqNvfFrPlL0KAY44dz
72tBvLNwBWqEh9HleCda5I/ZDn9I0At3orQhb2sX8X0b4KrEZt+sj/MjmIMlzA+xWPK2xaOIwZ53
oWFPEsgdfUSQl9uRvTcBMhmnxwX4gbb8u+kHChRdwqMjr4TdRN4BiHrpBgwQVse76hbQonjk1Z1x
OZTFAbCJQhS1VTwxmACM+BVyz0WgFBB38kmOGGBQsKqgWEzU3ZYtIOlsh8gInLqz8IRPgU7yCqnK
uQOlIqMArqUdp42qKXV4VutTMt3KUVpLla5UFKx5UihL0oHvP2Bgh4cBY8XDU2agJEdWyjnY85PC
/zMHgIJtnjvJHnc45k53ON3qSHkLjXCpvr0Tf06tyuzr0tPO8MNUX7uRlzjA+/f+feJZDBmb+iby
xS1GHAu350yDJNmvk42XdvZdF8EJtPBdb6qeyINJj6jTgejzGoY4wLghIax36BHJby+OnVqY6Y4r
E2AA+/wZObKEpb1r6tUHUagU7ZFmhS+MCM/vgF4xI9IoehXZoiWEIZFZUcCWpoRLjnnM2/jYOj2W
Uz9/o/it68b8bD6TY0HImDutRDIsBVLQsubd6RvtKF88+fCbuE6QJeE4gmQUbWtqCHAjoO0wt2YU
+yoKn/LyDQCkXgrepCcfmwqQpEihJuAEEifgVFueQRdwAlFHMIjGB8CgsDFl2LjICwM5W20vjskD
d3r9X2iFF+RojLJHEvpQo/5sllgEGy9ApC6PXr1tN+/CZbzIbrJyv4CS7/x+2V+Wxawg/mUeBpGj
LZMXlbuqPxBUfpmnP7qisvUrk8OMuSjSqPyrqv3mSZvJ2tn8Kd8tsfFrOBObC7OdNc11GaZzQkMe
0mYOq3lehlfeYrPvLtqsyr941ZY14sBtemmRQDtsS5Qu1jMDsZi+coEwqxayoZlX21vbdF+qQ0Mg
3X6/RnNj375arzb19Xxdb2+qDmy9qP5jZsfq2njBR2NsRiAEBORFt85umgOW+VmT/Zllm+/Fgbia
m4hY5ZimN9ipX2S52Oxvo+66OHSIjuZ4vGq6jkkq6u1VZ/YPSD/gjFXH1XW2mH+uC1wLNbZ7sjVb
FnEhmxs6xMgW/k/byGEpQbwf+qgYdnkToAmANmC4IRq7Ja4lgUxnWM3zYUWCVbuZcag0Fg3FoFzs
riUKJQq6nCNFvJ8XtNbvsNpvYOThBwGnM8VMtBmP6GulGKs3DWpgRdwHd2Gelq9NQZP1sv3i2rGG
u2o7/8oAwNtqkZ8dkx9V2vcXiYeiADtacZN0BMas8WRjN/BBDO7iCj/8mPscPJIInZs8Rb+nzXHk
kB1QyUhS+6OqyGQRgUez1PucL2DtHeaLywoVoiTATY4XEeSzj173PUFRy6X5WVt4ibVZVzeNh6a3
Xzx6c5SIbISYbc9TVdQ9hOUqvSmj7fF14x/QcVnDSpyjDu5VEKzJKm7fNYv526QipKiF33npDuJJ
OmKuCZSc9M+pP8NGmM4lYeWsvkEyehU7dDycOJdUscria71zBpFFixTkXAyhuEbQDbuxEy/wMyiL
VK+RNwi6sqiJUijuMqmtZCWeCvp9/3HaW/RpRWzajMmIG3FmgcNveqvP4DjowhZ3enP+nOZJJ0Sp
GTiUXYJDIr5SfnTBsniaby+wG8rQlVUBDcxPfudV2jTplKGcS54YP5S8fi7v0IySLNwKMeKCVFVR
JGc9RtTWBPN1w/AtuNms8c3xspPSTIAXJUYLvUB+J8c7eNYP7kS1Rogh7uTUWHQourgaFGtTZLho
5IjEKt59t2reOpFOYHt+FBrIMSjOU7YAypm1IaaldJ8iYs4SmWkQfOpmoTQ7PyoPg9upQW3kPC3Y
67mHiNLHhEcrXELHy1XGiNuTINIGugzXcy4mzjkZpl8Hl2OGKxDix4iKjQ69poyIfjeZQTlfN0C+
lg+ZvlPg1Z1tpNBBLV3XHZLM4ORVR0u8G0WolZSV/644OADm8D68rkaqPE04y6IVybVVw2GBMwck
1OVSvR9SujZMHC+Mttf4Q6EX8JPmKEfb8I12lacJ1/xZe6+9xBXK1cF2zpWWGAWAFnBeiNYgXje0
dW06W+IjxOmXTsCgnTxBAR9JUdz6d75Erp5kifJux3XwvWsuPoaLVjWVcalazn0O2HU18AtvIeXR
KSPV5yiLjTKm84zCCKBAIXku8k5fkIkm646O/NUfpMapWMrEIdX00hG5uL/MFz+w1mhZU51Bbkdh
KE5w3Hw74t6B83cVISiVz2uV0H+mhwTACrycnTZ4Ut4hnQz5Aqw1RukFmemaYH3QTxLxBVaeQ9uQ
VqL2JlTV4A+Av0RSIZ4KGWiqif6faC2l/5XK0lQED9BRnAdIhaBy9D+3coBoCMI0/7zZZK+SCHbF
DPEwQ4flCn1ntiTAEgN6NjrjKOVXq/TBmSifkZDU0wVCRlhpatZ8NsPaFl/PZHi4+IBmFe+1DtpJ
ZVVM0Czj6eCMVIIGroUHQMMywWdTryiFEsUZevyiLXrPTJ/WGY8J5I4zpD2ZmiNDE56J30ehBM3i
56opHpsKsn18mbwD0pM/eukLJfCWTgb3mnG8XCd1AmR28zetPHMCGpulcsaTRsRqyrHjhEp2snNp
BDtoZt7UxCaVeYapwawy1XpOFIfy3MPL0AupgVLUzK0ycZWUZp6njE67llAZe2xnHuREG/SDl/LB
3RzpIcDH+3g97wu9Voh1usANmaKGHTDy+hTieAMZBTSJfjJx+3ijvp0MF1S63pIqACa4ttduaQ0t
pR6Zk1W23Iw0vuM9s9du/zIofQHVYBdoFHZnCkm5BaBOKWqmAmDjrscPChOCAFbP2JHK8pZ3cwZG
6KDDqCum9HFrA9tXxt9L78LWg6TFuFmCJTFmsMIZQOHZ7fbhVb7zLwcrbRV8Twwp5u58jeqgnacy
LXwT8Ksh6sAMghMGzOZgTn6QeaMOrwaEmBlBGGewI91i8vTlx6u4fhDVC2pMnFt32hzVAqnHbzQz
pTq/pb1cPJEd7twkk9d5FvcNBNIbWW0MDNfozMKtAYFeh7OEJ5fZVt7gZGQumfqLeFUBTcbWcZZJ
AWreRMrpkBTbct4a9M7jjUKKgtOU+gkevwZlvHl4O8jAmEyIM/2E85TGpFWO5zSg8zy1CrDRt4FH
Ln6OZfAda0fWCFSJ+uygVG9kipj4pnH+W/SLNdXhJM+rNeUTpW03pKRh0V0RlITjHXQZPHQNuok9
5eqN8snb7m3uvIlGTt2cz9EPPl8QujIAfjLCHuA3uRxHnSIBZl1OIxOHqhyhRa7vAgcwwryMHoj+
4zAKwsznEs0v/Y2UhkhFLZrmD8vLpLxmDGUYl68y76+XPCYq8bU0wocxvye8dtrDdHymVOvqQOn7
p5S3KNQ902DVztKpQZDA/fC1TlFExkNMffmrF2iCjHCbmi17G5GBuNWB05Su6GuqZXj3q8mgtO+2
TR7TvIyyjq9LKVfmxGmIBd841NSgGMHNdIGRFE+BhZ61+vftCbbTxoZWHbt/aoUMbWmq2A3notye
l0xbohA83+gsJ5gJdZLhqEfHZGEwrM6fkUP7zKSszvlceI1MhqZMD3OvcyNmwKBKmYzn3jd0khgl
MqW9lxnQIRO1UG64GC1GQKcALp9KKQE9CmlMGnDOdI2L7jG1p2PPrQ65NqV5nWiBcGZUOEv5AmWi
U1NktW3SbXlhG1k0tCTG4m7dUIHPkif5oCkchr566MDAPy2u3XPIv3RMTCOYipGRfVCqSteHV4/g
M8hW3abGr2Z3uNoGuNUbgUk/hVS/JlnBEJ6s9XuZNariK63D/O4PfT3956qz+LU+7G5e1XX0sT+I
tq0gh6HsLNMunG4Pw0WbCgnkAQPbQr+7k7TC67x6d5zHg3BIQUqMx/lRePSzx6CMrt2X6ky5zpx3
TEdV+qDrZJe+RbSBSzN5TDgVXTg4CdGRl2XeBS5QIMOqaEAzABy3YqTDBPVh9YHX6BZNxr09maLl
8MG8z/Vj8CenkEY/zLdZ+zhLyls+nAuoi1Yfd93mQqTa00BRUaGSTQTdcZ0f5ztGP4UnyZBSi1S5
ATqCukJ19BgwFlW/cVF85MlhstxacFMTbcO7FKONr3Pv5k8woNsh+au4kQ/WvGbk+90mwlgJU3UY
C5ADwMr45BBG1OHSwRKCQjdQWZ2TvEsF/PJNLlwdw6Rd0/THLr+dRotPovT/9UdcKy/8dfVOaWhN
nUEseMWNswN517IR2fB0/Sv5rfBk0yQObRQGfmytfcGTzSOb7dvlHP0r3E1fF2YRsYiwK0rSQaPk
VCPbz342MdbM+S75sIvMX3YNz875S6hS5Fa9D6uwTFRse3rM8dkzOFjTo/X+PutwoLDGlGmDA2vx
uLCP7f02NXfi16BcLN//TTtOsGUSIkH84kcRAAFVdx22U44e1V1holD1oCoGNhj6Y+6vIz4dXzQj
lKc7uGjK7fmlVL2QLk7IqkcOdX6OFgmARLlOE/I/ybHONL3O9gPJTxGApjBFqgiOzIDjJvSmGVkn
AzodyJAR7ztYB5J0UZER1MbC+Wfo8H9l2QcGk4kIAX/sW6zfn7PsgxxJz7owc04Bh92+vzDL+Dgj
ROIaKiqMQljoIZxQjiktPlKr4/K4hme9Oiw+NQBA/FSZefPUrE3c4ZowCragof0+zt4vczvf3hw3
RVtf2yBYYOK9TSt7X3nJJsXXvt90n2C47+rX/ayf79/u0nB7uC1su5x9NXU2OzRgliJM1ALz1Mtq
15d3RT4z5au+zREH4SQXvmqQr5vLfokZKmym/eax3BDqYfyWTVdXFx5qDHAU9gbv5GHcBffZArPj
i2azWt7pd3bLuPEhYL3ll7OPNb4XhK8ae4yJPrHtfyRtuX1fxOWivTbV3o/YEOvtexNH2z8g96q/
mtV8QeybWeG3ENnT4HR5vmlf2dnMry+rCAUiFBoWiDeqLveTGx2t7SKbwfMOLMPd4cL4sUiWCeN6
CGcZrmBzvPU228avXuN3ZLm7NnucuBdduMUN7c4szWVhqsi+Num+fSijjogHfl+biz7Z509FOYv+
qA9NxTk56pqnql43N0WzZEPv9vgbPpuPxvcXHTq1+e7O2wbsbU045/3FIs9Wt4dNaoERW3uHG6/y
iz+6Q4q4w2bLQ/8qL+rFQ54cgs27rCo39o+m3Yef6kO321zYfVqlH7ymzMsbr4vwoO+1GV8O961Q
3y6nOQ6JKgSE4Je3m2GKU2UEClxmf3rVwVy3eZxeZuHsZ5ZhtGN6ZAbNwYZQ3mIIGYgDGZQBHjK7
KK56g6rIQeT4SCihWtiTpWUvMz+zZIZvmQ3Cgmq1eizTBGRVWQgsnNvlJcX9FnmOXe8XHOERY5bB
Ir2pwv4JMeby2hp4HCgBtGu83y9xJelVSDmTNZKduvYMMorye273X9o5MZJs2H7pRdwpMha7obFi
BTfczEGt3b763lskJZg7V5BwyG/6Du3kvMS3b3EUSZG/yS/yOW6PMSdiorfJfdYzKE4W4qKnhJsU
I9QY6Y6oxnQRHoMtK/MyjzvWKOKY4CDNEgEly/nNyVW6EP6k2eD5uavpeWb5/sJsPhSbHj9rLQLX
xFvAVY/v+xg/E3aO0sPWPBFo42dhRBxyQDVb9ApNQUfNUnh1y+SjcDGDFF+4oWXaQoMP5g0kUhVg
S+Eh+mpWyVXRpz+yTNzcHJ/CbYkXgkPNd22i+6ax+GaeB4TdCDGjsofuSz0rfqySGuWOFYqTRRJ+
LNdERggX6KrV8899hjWKzDJunmEjx2aDAmT7CSNUHFRuD9D3W7H+xnVHR7ya2yZhkIvd8amyoF28
dnzH2gT/yuYAz1cArZFolHMkZlmBQ2bnfzos8d1h9gxj0iJR6pcswi7L4Tgcnhoid1AMPrAiJuuT
pX+1mKclQRsyPtTjc9Cs6t53NVYMhsm6xUPIF7MDBMJD+b3JabAJaDrMjuYab0M/sXd+b/oWZwJb
JrsozJNJ5yh5MrnG2h/muF7eiTJdHyyWd8URHrdfBo8+kbagxZbd1SHY/sfu5kQdia7jY5ITp8F+
2cy77GKVJKvLNJ3tLxMfE9zm6McX7YJ2syRYXRMwBP3TpCUq5JrlSNcRWLJn4zvpZ3hkQIg/AX5Z
5ks0PJAZ2hbRpcGK/1PV+Qu8g6fZpypdmDcJnieQbgJnbl0UJd9S+n1wZY8C84vuS9gVon6If/BN
LNL8Y4PL7uVme+u1jH5VAe6T74luhtttZ5jHCIGkugyst4NssUeAsNgDhOJlKZzlxU2HU3HsKmTe
tvgkDxfLIz60o9Wtetj2AfNjswzXF+vtpgcr7vC2na0RCZqImFUV67PaVMHtcgXg2/0RVnuAn4xm
m/6wRJi5yXAuxoQgmMz2SA2blLEv+q25amYsm0gWQA1x1MQJHgzqQ4CeJAbZ0TyGhcpHhBkrwn2X
bQ6fZHzFG3kVYyAAluaxuCPAkf8zP8zNZZctvjUlAuTtYv+fNbLBK1uXu9dNvE0Brba/6Ii+Yeeb
L0glEYSGqCt1pXRPPJ+LLWOYuGFgtqrD/HMRMpN2if1glmBO33Q1DEsrxlk+Sv04TvU672uHBvtF
CAa/yHqGqlrg17xYyBgl3tfwOLdA/Xb1tbMre+3t8ZtVydCtiRd+3MHPI+gJbmnaB7NNfrAYkH0H
6We7Q+7c9HhfT3mbG8Yq9LGSXBOJJ1vNVrfBQdzlF2hZOd35IoYuzSMwqKkaaNUScTNbzUNRtMuL
zACHdtHArZvljwGoqF3T035F27us+16vbHNRF6uMQCS4X8zZlrLS+5r5EZpX4oEn3xw+1bLmQp9d
oPZyhIb48MdDO0Dus1+GuPp53bXYHfWprHXHOMdDlgiAu23T3GTL9aMVNIBWl70GU/xE1I2zxZjh
bpcEHpkTSaBENaCY2/BVl7MzmANSfTNLwxt7JMpVlYpD9zlbm2mbgwuX0mRrNL4F7g0LR4X4KBIg
tg9BjFUHvsvzQ34xK+uv2ZHHi715ahC4QxFwHLdi+gT4EaqoRwkquq99Zq3LkbMT3u1zkyCtFz8r
ILLoJln3f3VJ+L6Iyupyva/Tm+VSqF27ZkDEr+ue6e2PNJAU/5+yM9ty22ba9b38x9FaGiiJOvhP
erLbs522vzgnWo7zhZonar76/bz1kpC6k5W992o2VARBEEOhUCgUqlABCGP3k/Ooz3qZKk627NtP
pKC+WDR3r9TMy9m2dbve71e3mz2KA80WOgOhFpBNd+gjt2URZiVLCDv28Btofxa0ZXOEM5t2h0E1
QS+g0R4OHlfzERNkf1jej5bl5G61nX7IVvOfHY0dzdCbBZ4ZFhNIVbaEc2muV6NXh32T2/7w+/S8
XN038TLzusBZw5vJpjtH1XjYvc2mw2/LHumZNSa/kv3odrQfNu9npzHqp8vx8nEyxM/DZAVrtllg
rrBoYS1hRLJ8PTpzlGhWPuzXHFHKGRi3zU7WfCwbU/nAPaPMtFxslm/DI0HjzDSSz9qr9xvoxTnH
3A3ODVhl6expb7bq3vSyc/9mXEznjxlH4u4a3WPzoY+DnLt+e9n91l8xhjZzVmaHUxM8zLH+luNA
r3M6lbdwKqha7Ms1Gi2athbdziuM5WBRqgUjVy5QWuyqS3LIQL7b/7bZo/RwXp9+dBacScFT2+CW
o3OjOZ6M+vn7otd9l51hgI4gXDnNyy/lVC4dy2x2f24L0fc5trYOtAFOODj7tJiUrU5vNum/L7bg
23TJHnt4lsiY+LAdevi8H+LroNis8/vpnKntsIE5G8GNLYrWX/2ZWKwV6l80LzlCD6WGc+H1ECYk
kVoSAyADSGoU1aIvVAO0+rva04/tSVZ5xLExycNq64qo6XEgBS2uwz+ekALp2Q/QEWNE00C+Tws/
YqS+wbfJG3kGgC/KarkAPYFkqrNgBgVsNF43cDAnAYd18Finccl3uTXxku4DKXhgEUiJyEzyozAE
kJa70hS8Ugk0bDGS659CV11OkWq9BZqBKhMfYeiDqCp/00lQZPlT5mq0984nyJ+QfLTHuDp/2JwK
0GPXvs1eUYHJq8588+hyUwHpu9AuqdzALmWoNJbrWzhgduavqsVj6kcklVPqD2XzkV8i9MnoVY7F
9XrvnI+LIj/tzQWHq45MNphO23OcT2J4tfeV3JdiuVEJ6SqHyqfutigVEc67si5LDhbi1KIcOxQL
IRhZyPgoJX696EnsCsQinT5U5kJA9ZAr25Jcj050A1at6ZQk9sXrl7ajz3mDKIfq/x+qF80F7Gu5
/DBtvcpKOlBSdx411ghIZWKiEh/EPkctIrWIzCIlknP7Iqy3AVUJy0bLHkcc90/D0QGepTVDxwrd
KQmh0h4VEgu2lggRHSL4YBeNw3tjGPX32q3b3c1r6/kWu1ngCJzEH96YssxbUjXL2yRSq0/yuSMl
UntRXspJAznSXRobMJIJuu/jtHtlUIJkvs5lZdiC9pI5K3eT0ZDGlnXV/AdJQ1w1fd0eP647eSW5
BS/5ohEZfCR5ggESkhpVGU8AQX3c9NG+LjS9UJ/UiKJW6IVyfKBp9CEpXTdCnqeqcmuYOpPGCOww
FS4BGkw/lvjfECJV5bL1WReYMErIb2xfkMTDjVBnZJyKWFORSsdGx68AE9HQKpciclGgBKgXrupA
uVN9XAEanfpKPAz1MMpWstSLIFWDmFwqEwfcgDwkZU8ApLuYUUjfdRnIxq0GvYXo1uPVRUDcP46T
WeRGQVIZE0y5SFmNgYQZblPyV8/xARWsvpRxCLHlGYs6uRt1EETN3nriXQBf4QgUkKblCper4LbK
bXL1vLAuC+/zidJUgcbi9SAsLpPDlGUC3Hn+jvu+woCYDN2jUtSSy0Br64QSSq2JQicbh5WGqcL3
hPQ7oYCYFZE8va0rlU65JCwiC7YFQQ7sVFC1wA/qAnA5j9tHPeZqdPC4pkWAbks3KjXlxdQmbv+U
gMQ84laD2OliHlCfpf6KMqgAtPbh6eqrvOAM+jO2FTGZQDuK7tYTlNy6+YNUhZSyZOUuc9f7ZcKS
buKH1wXx46vYQRpr6kGn6DnTmuZBwNRXqYsM5D+0o0R2vErNCDf4WPA9pWPcE/oDPKPVgQmJ5H0A
LuSXnTOawLq19JuthUpBz90uT6Dqp1rLKNSLiPAAr/o66StCYD2rBQUkU2dNyPWMaPhr0rU8TV8x
KwTHIbyJvIxS4JAxCbYKgNAXOgAVEAfsEKxzy4uKfHHKKaKcZ0pjn7hV+uoVi+sdklC6Bgjqjcay
LDrtij30fi5haNzVfBLJuCjypbwyQBN1ga2HBwmQD/LlZRNjbOcrY+AVVmgo1oqtxgAjBHCGgzij
Gh3oLiUWzOVVXfUWmXGfMBQNoIFcTKbXE6sjmVLZYKgMemv8hVaGENgbCTVnU6Gwv1KHmiSFamka
5MZIhktCM2fBOpEp2cX49vBx5i5zjC1A4pzX5agLVXOObgWyNkBID2jvBsiYZbRySKfAx4JG3NaK
zBN7cKm7h72BB3dFhJqj6GrghBnq+dpGmJ5+dxL61SjnUL40GG4lUgHUx2I5wUdjrqy0K6P3NWqO
TxoqbwoWtsaleqSQJTYlN2vp/FnjjhiVIzQgVY7A8UrViXsjOaH4p3Ag4xCOi2lPyFrvX/6T0k+t
b0RSLrDAgJNaaw6lRNBMHtRs10OEEmQz4gGIRj3TqqAPTFDcH9waeNE9UhN3t6hnon8qz29qoOgb
vsousgcQDaCmop2OT6vj4XbxK7BuqzFU9Zpb62q0x1Ew0kWrhG4QN8nC9uJm1H1Qb9UNEQu3aZWZ
2j1wwZ2vPgj11jAgFX1CinSRSJ0ThKaOTvt8NXmkuKpeE/MLWO1kIGk4mF3xIq8eThBuxoEHQcwJ
XbaTzWTEIsHcWxBVGjZ+T6eb8VI68h4bqdVpX+Cs3bUJ9BgJV8q/PMt/DEZ3kz+TUjJEmHEDuwZ5
S8PYg9l5p0513oTXF7rQ3FZa2e7N1KfuWULazX2XNZexdIu5bfZ4RtWrXr05U1FX/ANu+++q1gvk
IEd6Q1nUmOH+cacZD9xvxBhI3U4/FQ0ECWRwxAG3MCB1NIB7kr5TjjH8POqcxjEHptjU9e5m+fnR
aHvuxqlWImBweSheA+AdRDk5/+l2MZ+A3bPLoCVn3nJMApwDt7jfFLMAXpj8E+KcWOcxgZo5R+kq
iugWpX8fOoM/aE8alpBuzvqccfD5Ds/rqn5q2TS8oomrlp3edfo3KwyHC9PdWmoIT7AyB0tjUeBp
J7omtZGbEBVJP+ZFIwHNWQEirE7uXFPeYWOWTrSxSfKm2dwk0bhp8EICUxspCfqXadXJbGe1Rlad
onOoa2jf/KJtVy0jPBzTTCdzkWro+tBn4YOenjsdOsPB7Gbfe2CZwe1LQ91epzCnVePdPG2oJIUq
iAmA9WdIlZJ7CvZ0CGwghT4UDRfd297mZY6Oco4Bxf8ep+d7CkaJlztOBdfKf9TZq24APkAYCl5a
P9NUeWf7G1G6zhPOZtUWwqq4+pVB4/58L5XTynPNfPhq/P38uzTU3PZkpYYHgdGbDuV5d8lh9pOe
X2FL4ra/7MjDXtH7Qy7FIT5QCxDA2GfUM7EwhqRQwAobS8enmEU18Kv502hoJLrOaTkPFqtmuXhk
UHwbN+Yl0yTrsV5FBoUhjSJrROW2wk7m6A+TIYMUoxR1Sh6l9CpQvOj01LZ2DQZInGbvJuySzDVK
i3260GZzC3cfQW8oEsDx7X7XFoUCdj4OTWsuxiNob6muF8X44xLll2wLAYnZFPKN4ByTJ25Ohy5v
1aiuHDSE+1I8DWn0wTTsA9ZDDCn6AWXQvec3jVbXSKq3VcdfaxcbD40UICQACEVkVWZwRjTzqoPU
hM/bOyZOt6bD6ttRAheFIkBTijY2tmSMmhKaEMfI5SFf9seB/XFuDThMWJ4Aj5DQTMbkNKRBdGLa
e4V63E/zqxrNSb0mYL/sN1XNxh+V4q4oS0gnqO+FhlGGuoA0hwuYQr1fc+gAJjGEIluVLnaYiIFj
J3dCSAiASheky1yFSEXNW8Bws5rmoWRdFFzU51kdnLAWvvDIhIbpXyJL9BxDp5T4RJ4AlFPkQ2ht
Joa5e8iIAVyhauoIKum62xYxKdzrLxDMt0b+6yHgfM+z5d0o68QBkMOTBpT+/XFGiKwTYcA2pnW/
4GFDGYWNMUNH6/sNT0mE1al/l9UkjbKqB8YIrW8BRNjkBjR1VQKM3dgiG8NofReyMnBDY3054wxw
PaiEn2bpOTaAGH+JjEB1dfoYXm4PJdTQK+/LIkeJAolJTWww1r5sP5B5jA5ZMmJCF0MJM8DMn73K
h5VXKTNt4sZijW8+wGHwfQTcEfoAmhkuQrNwkBBx35wZJdF1DqQwF6EjQ76p7OFQxmsa6mq5fq45
rQyQQmGHGjq757RyTBY1E6BU9aILmE6TgfLt9vRpMnrn6QIP7phofMo77JRPGhJxcFUWGF8sFik9
tSQkfjy/G8t/CHdcFN8hz8HnWowEiJyXsGKALxI0Uge/za8zSY3IrdqulusCmxQTTjp3rdH2oVri
VLzWLCYod7fps3r8akAAOyaFgeY/rosNV8cXa5Es2XDnkIWvZCvmDXmFC5sEtdzNeeSbi+s9dSQn
JPUTiqQe6dYorkc5DcK1W91l/zFoIuOmF7XZv1/3xni9x3/EMQ52QBr8NAHVrXYgXsT5CS0OUIlC
3QN60MemjGVsl8XnFVpW9ek8zc/37RXjtVp780uLgNAKOUgsdrc4x1FNukHHRYWwbLkV71BKwEEM
slojrEP6IHWDVGAoiooRvHZ11Cm1sPGBLwIIGTjpyVdnn/qofvxQgfD3RYVMORP9vCLGPKRJCPkK
Idegc8PFrem3m5jQC0SH+5E2kNxssViMNYF7nFibh3TZ3ErTYRz4IyrKRsmqovK4ueUkSX1WKwFK
EheoBSA8xhiq5CZYspCZGrb8wEQKpvIn/rle1MKsulIuZAyyaruEGL5KWEk7qQl64a2H2W1lFYmn
bmCHFMkXxQBwKDpUexlSP1soVAuE0m0aHbwVpAs/GeC6lqopDY8gqyhzApCexxJ8hotsL96DCoMb
JscAIpMsl5Pcj0MdcVhStPOf2ClHGqmAhWCXtRQRTEoONbdc5qo0HxHNTFR+H901+p+VzZUcineh
rZoC47SPwqCqLIQ8U4GH1SrrGSdZL3PiV/NcfKN6ZVDJhWBLxLrhb65s3zQfyGDy0N+MHtfFsloo
UxQKlKh7VO3FfBDsnhq2PlOan0BGzk6Xe5ynLcoPh+n8KVxeD3pfdqfO02nd/NBshQM3D6IfxYDD
yr/T5hrAO5TsOhgkDezUe/PJ6HaY36p/D43B63b5sB7VKGEE0FRZzLEitjsuDrfj4vQ4PWKwQ/4P
tdGaMBLMO2XdWyzGtqVMALYRA6KQgFsuCBGRB9bZficrpIADq3VF+TSM620acBspmkcCMEIcwrwM
j6jkdTiwIJArWg9rngEY1rBGostnHKXBU/RqAXA9H8UQQNo6YfGtjx6e+p86eaGvOBtCvkNYVeGy
4Uw0qYhWyJkdj8kUArjuqm+9E0GMm53Q44f29bAhZFiQmF4CBqCvFBmd1swaqKY9MYI09Ih+KSyq
yDLo5FEmOcVhP/q9vf7z1Oy8Ixd7j2UZhZUnTghkGGweoeXEE8hQ88QBleXwfQv0/Ez2eZfulQ9N
wTzGvHPr1LjrZN/mve5vw+VWpZ5mHGMoBvBqKzlLcXcffsuPcB0oopwXiw/b/vxu0s7/qx10qS+s
s7duS8K0K0wP0jAOVe+wJ8hX+cSyOIrfInPd1GGerD2EoXLGxeH1AbVB7xzEmW63AqHYRd+IisRo
41bjLOgAkdzCE6U0AI5UAl6RYX0LfOgrpdVamBd8xzRJIvci33cfAXT/2Df03ekUXEUF5rDAQOMV
OSRzbrkEhIEG55fi/ajXfljfZlg/VmFi+Yn9COCaFHUf+TpGHh+K4hF7CTWruMRFT3HI3lytFF0n
VSgIaKVwQ1a64LotjI2cc443VKe7g7qRQsswKBmfNYUjObfAmCvgVzz+d71WWQKYIt1pYuhXxDVs
gsk1QMWchrBr/LWHerOOCPf+IFMSLbGuFvqKrqB7ymX1iyoFhgowNkjsfjf6z7Eb8kbPB9FXVW1q
PliscpwJt0ywPlmcRFxJvhWVgIZzptcUO4WwHNSPWwMyOcp0zfqR8Iod2c/xVkXkBotgy/OPss1J
GxyJ8gGSsgx16JUnYaMZm9FAZCM2BQ4HCtI8YUxxev4r7+2/7tad21Mx/haq3bEA9ASTcaydkvoi
f3UK0qTlkfVAbVLBJU5T0XrwuF6gtkktUkXygt1IFPaIKB8PqBFHDVVmVxTZmpIXSK7InQydG4Bh
HlKE1DrcWjrGqTjEYbwma968k1JI6Mar3PtTgveDYGelsB27x1V7MGg2tB8ymnKIFUm42CbTA+NB
hhR61dqvMjkL5govarzXQW7hHWgr7GOTuWigdruvjY6QCcjj0MPJ+xdiKXhgdOMbj76vEC+m/x2j
FcFyA4fO0/y1sVrh+kmrW3MLVccg8vRA4X3qeTq37sYd9OArAQZRXKlBJSGFf7KLbq8mTOsgCMum
7HRjYfp9RYtNaHiuh9X26Zdi9shcwa1CiCEOv0ePy88C6wWwAdedunFL6EoacEiBJWeTFVmdDCAn
zfzk7M9pV45cnbGA5e1yqhjJ1cmhalgTmDrUR+Hufp+2kZzGRGhKD8mn0tcX1Op3UnAxqxrwhGmY
kIq/CCkYMXHE+DioNM38Nq8KuMd4FSCJHPJBYOciHp576ucQte3XqP8Hj4wuWP296hsxHWvVrgrX
xnWAQSQ1r4h4TDVq1mAwJdGveUdawdgEZojUkSidZjNiRJc4DfhcJbahbnVLTQMSAA6Bb4wmYghf
XGmg1V7RSQ4zeDVWgLtfJp0wFkkWxtjr3F2+mAEoAO+7GAl3SatMsQfAlBRjBNM1YRSH6uf4S9aw
xfpkxvZx3mDLOCbmA7RvKuNceD2DlXFju19Tg6duBuAKJpZOAHy24ymHqT+Ncw6pUgIqESxRHtVR
QiaEaWW+pBIsSvEfBu76igPm1cK5uatPFCekCtaRoorxpfSqAK6JKlxOqA2yyYYoPyQgpOwOXSUU
n94I+/iuVFPJHKjibsevQ97SZEIhUtvHvMkzHcUE+ntBArvJV4WKLwFwGW2JT4B1c90P5lQMk4B2
c0g879bYH03vrAmr1UQtEAkni1drSlIwlAiVq1hyscX8uHEpN/NcpbHKjSrFhziWxNQRVa3eoA19
D8PIq4TE+AWHNfPO687EIbdcNDehiyx9zp/56k8O/4W5noj3I0Iur1upODCFVmQw2YKP0DaL2nlu
yvkstEwywpczBunE1CBjR7BeoV/CQ3NcNY8SM1ZsWDKWlNQDSZgMd1R7kauMixFruuCQpS5DIAiQ
SCelTzU37IrVw4eHlVq2e50uD/7QQ8ZhqiGf4nJ+ZFNlLKEBK0ja0VaW4n0HKB7IzBYZ1N+jZExc
CbHIBdifPmBu8Y3IaD0/iWL84N30/QRQCh5ewtW7IoTYz5vREgCN6eSIztQqyJep2vdsxPE0UVLo
JiGUywSUSJPLBJhtCZaGVHBvDpnlSUJBofix56RWOjz1vp+QfdY8iAB4F3gDSmAOgcpUPWY75aK1
UXPV2JtKsXWmSGZSR6VQHylet1sP2L58jgBCEeFsXGpZSQilWuexBs1gxDGWGB9XCo0xfIru+CP9
eD1+gBMKGU4dT7xwCYN9fEVjvPckqi5csDhQfRktoqYJJsvj8DrPlDlZbc8P54pAyf6fGigGmUPn
UOUT/JrzV0y9wFXTmcWIBqRldKvRo8zqjQzgpMRAl3s5oyVLQC/mPOOE8YMkRo718Oa0r3hnIvUU
R4vGICcFdlIjlB6T0OinBxw9cRLCsGrEL2sCh5ivt7mqCIsR541jTuWpATI1Nua7MGCFxSxetrcN
EFMWEmJDi3TpBQAjdGCwduXK6W2Ps7PYONEer9AmYdLu/fjVbrHjqKF8uIliJdR1HailK0qo1YDa
2apOhydeYrjHVmhsPUQHMBjJ3uyDm5iMKJMSL5/IRVsTEDj1x/ZmNSiUP0n8XWAukjvU1xgAOCUJ
w0WxTE1Z8waeiqPA0X68EilVO6hvPeyUAcSsdk1HKtcs1Y+vkVVi4r0wpEUBaGwuYGk/aIWC+TEy
SGnpKF8kAQBFX2BvNY6FnH6YnhvwcxexqmwUl8Ip0hqQaXApdTCXhKf++u50Yic8+jLV9rJ/qGpB
jQ70fz39OFX1HQaChAk0DMnoHbmedZu426p94dRMACscPuwX/1VNr9DCdSfki7LH4BYhhQGakWdc
NsdgrAyiyjqzsvFFYr0clzMiGQtJN757AfwFYD+XsxLj3a9C51hCG0B+p+W0dgMkO+eWkFtoYhBG
7gAJTR0rnmMVZkRgPUgvBiTkhTwz3DuyNYIdXYzwhIL1M+sgqMJxInkGZ7vY/hZYQQNRA1clVSgB
rlYKXTNuucIOD43lOwNhYouqlSuWvuV7L8kZ8lQJOC2WXWeH1A9xgmoZlXd1rytNRbiN5pAHEh0+
YRYgFkJdbwc0f+/fDBq4h4f/2DfCWQrWoqHzRSt/LXUXyhRFJqA4Mq9EFT0q5re5MMiNwKHL5SN1
UQPklRVtiyxcTb8PLoJtGn4RIhAifcowTA1e3HsQn7DRHyH/8juBv2OA1gIge4A0eQMLGRAL03Q0
IDdUhBCMMKDHscNGzHUDpgQAh/V9+61fchLi/BJh3bT86sSFG9tho4vQIITH4JYm3sv2KAk8EwN4
sUBnpFUDgOZ3LTH0Gyw2ycMI2GQ+/TQpF3iJuVJ+1CYQBSipaC/f3Y3/wnZ9PRQouC/6OBCJirt2
hK7Vns1x0usm3mpMBq87zPWkxy2JxEPRN6Z/CdmzVufNbvtmjgJOdAXdTDJ6wCkMpLBmrMiM53Kd
yCO+6FkNwP3hYlxK4k2BkNJTXFrLbR/YHIEWbVj5DgYngtS0tJiOEfoF9xQhjwlhk+Taob+tDi1F
VrFOqYmRkYkyclE0oVfjD8J6SgjpFeWsippaj5M02KpBa8vkVTIpHLO8mp52v5kgg8sA0x626GNi
Y+ZcNLOb2XL+7npMYPwaXdZcAykNLmCu1AEUETi1sIHQdPO5MfRgKDCkEym/bFZRVFpb/vXU86Jt
jMPgbPnVxPRcUl4tQIilXJoymDhiuZGP+5hr5yx7jZsAGfZpqu1RR9crAvUC2wramvBxF3GPTG2S
0fvbwd25bQh7xZsTRhmANI1FeMjxgF7P61mWm4vA6w+1T21D7dU2QXMAUqu4hYx1RBqI6US+zFbt
zv1i/jqUmAIFRfNqy33IL2gjNxxAPKqHDPfViNEGdHiBjBN87hx9/YSObhAkMxSVFdQD1HKpgaWy
aKmcYb6PnbKQ9tDOFF0MTr1eIQcJ2qsVo5+rdvCX/hI36ZN6AL6imCiBXn7AxAdmKFFPhmdXp2iV
/7MS7sHQt3fZ6/Xmv0UWOs9exSsZFn3oMfXp9RaIOsCruUAb0EVuFxKPQmeZR3GvYW4z6JkGIBjg
i6gEkz2wkYTNljfkzT2xRGHe+1LiDaWL9TkpXAbCOFYcoiWX6W8lE2ZTRGOVAWBYWOLZclPp568H
280Np9o/OudqOe1CeiVDcbglvJy+iRJHQAb4ZXwgpQtLA6rBtAKmlWMB5jA7xoYlOV2f4spbr3CE
QSN7ww3IF4UBqHa7yEyroOAvU1N7mCYpuBrFJCVGKXwyCAENAhvS4AAOmaBRCzpefpfCkpvB2f9d
LBBrLHKn4fr5w2BVvHUJw7q76xyr/3qrTsX+AWUZFLjO0WSHCMeyMUKaSS3VfiKVYSMcYaUehdyA
Z5YeOHTB1Dv1ApCvgiW871CKOMaa+DZB83ybYSDiGn3VT27AEHdRIU4SESPgehkphlqcsS4tKS1e
IKTxPPCC3fE6xNHVospPrwcvHPzyidZ3eyuD0CxgNJskpBD6zJA1OZAjVEgB91Bp2pFY0WqRIC1B
yBF7upe1WlXUKHBxmNyWLblNoxQpBEUYjVyUVkDNbgEkRKBsFAYSpWWoi0WZDLhYDikSpaB45kEd
ahqpuG/Ny6KJNb/NHHsNX03ctapURUF1rDplAtBc3q3/w68zSKhMvVxsigZAyCNVTfJgDYEreV2x
eihCBueRYhR2qEbTytV3xgI3pGPoMwNeOKqDaSHN6MHi81i3z9l9l8UzjwplDXzScfGCFo8q+vhu
vrkb/urC86h6jbF6PP2VTxCdVww1KcnGq2YSOSMALnDDIQDrKmMPXTMdc8I7+saoUx4xY3ylEttc
Y4Y/GDPmPM74DrZTDFN99fuExArtYKUm5fymsdwJEd3HdH8He0HqouNTXwYra8ZSHXfEtWAcBWYh
hUonz+i3E//N00mCbi4zXJJQcSMOVZb0UMbab7FTzS53R3au0LDnC3yUTAkD/rlpsFkRQ8FRfqbz
oipNfcm1oVEzRSWAL57RoNXP6HWY4TZI6GLpEGjwypPOSbTLFQDw45TOYnpIOPy8fMrUInnOwQb6
Ots4TT2Rmhn5mD+vcthkN53sU+XLTQ37O13cR6eFZqfxyYSQMu47WI6NxqZ6v1uRWmeymdODvaBT
0Sxg0/wrEFkIUaJfmXBLbDEFyWGsiPxYUXQvQ1IByrY16ZuFshbps4iVoyq74qY76lYiVgYVI6I5
w5SUBl2tJyVLknCAFXbzIZnJlj45mUvvS/OUqHOteeGxZcqr/ExwxW8C5mvGVah/KR7qju39qkTh
HkPUKi6XoFoLcsNgUBXqqU0w7BFtUWQjbB9qo3iKsV4+6GF8Ea2rxFhfITo0jVP1oxFcZ94CgFgK
wGdpkH7Wpo3T8XE2flxiHkyzq9wd2A6DegPhGMRdJaiZPTqEIaWxxYa7Hxx6w++r1Yd99/Q2JhGP
aUL86q4+8Esyd2U1csnDl6UnDELyYxQoPIqlZ+EeAj/CRKA37KrLTjdvEncxdK0lC7hFnIc0sACk
zkDXw1kDgPkbb/HdBqKBSSOkjy4IHzdQHX31kCQDrvkB40fHUejMxxzgQYFMxkOBMBZYRHsisJS6
0qB6tnTLf0BmpFpBCSkaNxqS+MberOUaKXKnIv4uafpgkhzCtr5mI2zhLbCj8/t5Pr2niRqrwadR
Pn9nQuku4VUdzRG9kVSjM3o/Klefllt89NYjKVXXDawG5S1eJ8tOOXgtfZDVvvFhL8c/yAox/MYr
JL7OIVa7OgDkZoOKkYbiMsoJl218O12tLPMN6L8YfXQ+x9l/+ocxRtQ45UdMaBE6dbW2czLTbArl
Z/76tHuUGfyELJWddjcXIWaXFmpFrsag/dCQJaYzK5AQqe3H4488SFVRRtN30heJ6jhT7p7ZT5fR
pmJOGyFx1sQhz4qmZVR9uujfnaazoT556bXZz0oNhKj+HsuIWCmdj4TQHkOMJ77y4nJDqvPcmOSY
PgNe8dhIF9TTEc7BL+7zMMnNDXWdrU4Pq+X6N/LgTnbigcCzPZ5UDJEB953xgI9kb6qcgylxDtBv
Vtd8wKgR4fxnKtB+M7isG/WG3MeKrCtfM0oWtByW/2lk5d1xfnq1nQ8fNpxrPg9jInSX8AoX46cq
Fg6Oq1nDxNCUMJET2g+YhiSE9DXE08Il3Up67W5NwPSA0k7NTuAXnlRgs5osrS25UfJt/pp8eRhO
ivnCOfvCI/KjZoTA1J8w6/q8YNHZ390KSWQ0m3rwlOIv+2yhoPdyGA6+UaoooQI0aUDxKUoEwSbz
qSIbfs+G3c7tTILnghNensD6Zyw8Ng5YHSs+ThvzT451iNu3xc2625zdzBflMpi2waEDVs7ermb5
Ayg1HX3JipgA6xa6bpF8hX9DFKp0HjLHPVyVt8s5OuBj3ps1QeeLCTaWYgXudnAjXDdIDJiY7kH2
4GdogT46vNyovTRYYs4nJKoBW1XxPUKlIdafcE3lVgXdh/vZH91scL/bvKk1t4KBcGYmBGaU3NRs
EBnYH+4nb4w6hAYSSQa4vp4dCfG6DTYnrbXE8qxR+ZygvOv4fLn6tNm9Wk9PxU2nlTckVca83ey+
28Fw26jzGVpPSnlxy9d7Ot6qClj+DOWG+V23/W57/HXdOj0d2rEz6Re0omth6BM/gjILRBbzbvN2
1909NmcosMbKulpaFsP35RRxRVh1G2b357z72Jg0vmmYWXJoSS1TXdjVr3ERpBRvBYrSJm459QJ9
wQNPPGikzZ4qwyRuskU++jhZLHU2QRERojy86K/XiogZzg8oNQDhYLi8WxUdHEwNXmsSE4/c2t1t
v/LY16JA1DruvVNxDzHX2SJF2FiirnCRkC68iUtkSVM4JGtJFYr18hWt5SYBWJShY03iytuMmm+O
M7U46kBXAnAZIGTBvByzldadxg4y34LnjFWexFKgEDfMwA4BhEDhd6Czmz5d+AdH81W3+fOpniLw
3BfP3TOE3U9HvERGJ7klSAhASDFkI4j6qPjBaRO64qqqKtR86uOUiGzMICjj/ftQ6K5ZDBWnhsmn
MT3eduY/3MYS1Cev3WTMF9OnlnM0l2oc47tqZz/X2RoXjxAEdKrU+GryP2fDLyRGuV3tSJHUNFE2
Qr6tmkbIW86U0FmxquBpGEdaotK/7n3M27gjDts2bhfCkuVTseve+6MuBu3Eaopa6MGijbtKZBex
qiCUV0ZYBIpRUQbYJWO6e2RxiylKFdKTEqFmKVJgZA4TzgwOdJnTC6RSbWIOI9ywycjHBNUhQHQ/
xRFIk5QL0ChwoD/GA0W1XuKdSyNBwIRiUUa3WdV49bYWWfGUpgJIF22wXT4MsLKE5mkoC1FFqqzd
HtdB0hN/Omp1bmexi8Mp0KsDqiQlS3eSDuDUCzd/zf30Sx9D2Z1OgU9c6bCxZgExMLyx50QM62lU
eNXUcfG98vsvk/GyNWwus4FOUYuxubYBWZ9dkXCB5YglDZJJHW4zzC2gFaPVERNmLfnjY77o6nH3
4VTpNjKAm7fYOWIU85iQCAvVLP/ScZA46Vz+zDfdtzx1Aun2c+JN0npeIk8uAbviP/xwSZKJOBbF
Hyh8zqlOvyqNfyyN47wTLim7x/HB02GFHUsGI41YI0aIwtWigRU0/G4gCvams5/eDGYjzmPABuSd
NzQX/TU9oM2+wf/24A+WuVr8iOMIXjoBcASOEastNoQpurte4tXnjKAbC+3t3pvmJFz7kg7WghDu
yCHTNus4esFe2B3vrEmZVm4kpts2h3MLQ63YCJDIOY4k0DaUVPlm29tfOtPGpOxmZT9OQ9FHrScs
ZPDrK8SfYcas8zBhJQLdq9byrMd/mTQwFN/aYssTATEdTxuDXnyA3mMoy3w3P74n9MUzAIpgry19
bZRSmuvQ5ZMPkl/2Oevg84RPhO9xWu7Kgij50LlCWn+QkI4lNMAzAEIiCbkoYMIngLz4iPnoqrY8
S9UG0OK9kqeqatyyhvbltXXwobXTLUpPg1gR4SJiI1YepmOBTDB6/WW/lrY/GWjriJE2a7/7zU1E
w5mQGs0SUeApMaY+wFQIOIW8BZwuGkQb3k5HqLN19Rai3tFjVvBhKIRQwusuvueJxp6yzlJpO52E
UB+HDH6jNUsl01vhVTgKI4ZHjicM7ji4EUidqZ1DDaOaFRAJitmCOoiiBY10AnGfwnNfak9hCHdG
hvouFUjodqUfZVhiFV7hRi8uQ+wRUpdt0bpZDN6aB5ayDR+4vsieW41LbzOEeEmnFn7pLI6d3bZY
CgGFB3HRYjRfaGXjG2Hxjdd/abT6p04xGRUfeEqXUYh/d63RxXPGcnbCtcHjn//7Pz0cr+BZo99s
DwZtrOy2B53nnjX2rfNx1h0c2igLnTuPh/O6/LRcnPPHfqddfpEV3EsKSByWn7dbDOp24G7LHNPd
zSNWnfFA8Fu+wKjydIr9bs6IMQmtmn/9w9vl5PQ1LIbue1+WE7wElLhQH51/6BiP7IXrZPph1Hun
HGP5kmer2wNOqZunLmaQsfwrsUp/cfw6WQze49f9/sVHWDCAY5g8BBd6m9nN24S1tF+F6UFJhJ6B
uwkAUYGdzCEJAs9TEtM6faAmAjwCvr4U09P2zcULKmMUOkAnywTVP5IDkwBvwVy8dIpgxP6c3zFM
SGpiCA075BbkcEiMNkDyEda68xtvxYCJtUzNyEyEMRfqrl10zx/EhgSVvADTxSs859YDh1uNhXo2
B2YIMV49kJ4JPogSgb+6oEKsvNJI9SNG7UVi5iFcvWNDrFer+0TFGON0qW8N/P+OjayNN6JOr9Nq
DZrNTv5ibBSb1XY73iw+lAU29KcbrHtjgn2HKB4/DYF4KUXWP3xuLjEsjZ7Y53zNyMgmmCsvzphu
x3cKrjoaDI2/v7Mcomm04+AwrxUc4cfXAzqImHDJmkhRB7hY3yA3Ouw/N7Z462B0LIrDZ3HYz7Oi
9kLSi+JMjbfxC1URrmPWzigPcpLaqOswdmoBQVNFoMKK6ZdKIzok0cZfsM4ACFYhJ9sGQsRaTrxY
lA/b9ldPbMbHhJgXfe6EVgZGa/hPEc/75V4oZ7wC3wwYqYCNY5VmidQMhENscyR5UoUxgWsQS3j2
RXhzA0W41YRRM1zMGcRwa7yh5YD/HXsGf6OsWI5vD/JuJ88HnU77Jfb0Z531aLDFtdZ5d3rMeo3y
fjqAlE0LTOzns27+4bxdtd9P5tvjzQQHAcaoy1snyGFj1Lot98ev4cGknLBzsW7/1RzO16/kEOIw
PP+VbbHmP8W1zX0Hbx2LAlPf5zPuTiLb/hA3AIsC9wWBLs/yLlcIBLriSzPOKa0Hr/MeNHew/xxW
NHaIePiUHAFnCw4PHQ448WGtM8SQv1xRNNkoYy8ub+2/5tvjj+Nm07pd7Fv3WSf/MD4dbjdLXNgP
kBzjo7qPx5fOAEcTu96jlomH3ehjfyHHNI1vne7o4/OyVUty8yDG6wq7n5Nr8NTb5ACaNkFeVATM
iIn6ookNYcbUeFuq9qKRoR4R2MxdQmjRyhqbwx3YlUaEMLvmCBJlNVZXmqRBUk0rRRB/iP8rzyw3
zvfeqLcWhTfq/dlrYq4zO923LD4pjtcxABqBwVXmjXuIemzSazLx6+WrLMcARBqK1TiMqYIUGonT
u0ecWHkM6qV6s/ayy6O+o7wuOCNOitlMA1oF4Jp4I1rPFc5g9dTSvKuNG9YhvJ6GKmOzOWMlVjNv
Hxq7d1YD0w5C8raYnd/9mqg9oxG4GpMemRF6QcloZBJgwBPCInpCUOjZgO0ORLy87EFMRryQLo9p
hzojpJNK8AO0K3GQQK6gi2HDlELLthJZaH+kXteTr0pXh3wZ2N9LX+V7u/zhUGnOXX/03wlJSzzY
cx4Ng4r4pMkH7eaAv/7zeWgzOm1a7f6u+DAdD/9crnZrvODgvWSKF5CbLMdfxXYjhxbMN8sWTl02
I/g0ljgDrKbhL+XcXuVBWy75HEpmmVbvsTnBf0vzfPo67YIP4+UrHQeV4/Ds0HlTlJx0DJU8nEwN
8OHSKDlMy5QUHymbi08a3I199mafD7815pMvrcnpgwb6crN8NSGnzplVn0b35cueoq4HN51B09E3
uD/bhuHVZ5OUbbFez1jPzl/FXqpUlTzkqzNw5fjX5vxbaNCx5vQGan0EA20PhjIhvi5WECxv3Nrj
Lwjt/QIGhvGbGB/jjuUkA0GjnM2mK8Lg4cV7DLUpW4Eed/qGGTTpUTBIqzvHVa/LxmvYm2KFYV4s
jcj0eUoAnL6cAM+HGoj5Hx6g3pcoWrEddv49DOyFgP0i8BGLxk5OKKmA38DC7FryZkDDKJZTIf4L
YRJjUjYiWMAhfiOctG9aAy2P08VhMoiw5HCMk+uhgCKAhh89rgFkYcfVaH2RWludOvQXwjFwhcf/
l7HU+oex1Os1mz3UbnudQa5Z++ePL+NFUf7v/4CJOLhZN1etxvuyvf8t3w//nI76X8ZZ+3Q7nLTm
t1lr97mcn3b4kys/nmdMtJ2sRuL06mGDTuYcs6vXr897/V81fSqHrLH73JRWsjLZSQALk3KQpjiz
IcbG+8vsbYyLlGVFmJpPiUgZIPRwSINCJwtpai4EVJpuEFOhUIAUqlZVSyIxfHBJs9Fzy/gGI9jg
puaL4NZAS53w5nxWTyh6jdJCXul2gY2KZinRHAxuY67z+AgQtKx/ja3GUxDzGoCGT6X6TjR4yBNt
DBvxjIG1wBynX/WGtQHe1EYfPyS8UOOYN0BSYhLFN2JxC6bagNH/C0fXkhfSl4R40Mk7/Zw1M179
2s+Rp7+YDwaNw3z4PpvjZabcYCpsMG7dTrssTOWnSv6ksmULl1HZlA2P1izY9KvX8DSEZ64nvanT
tXmfzfrDpvGtucITDCfLp3iEUCbFaPitPGISklkV14kflR/DscRTTv5amHOVZ605D4bErBaBBqak
L8YfkIUIMAVAXNHfhFc5m/SH833+BlTChE6I7Saz1c2o/SVxJvAn2SSUIYU5RqSasoEl5/Z9qxJl
1ejDr6W2XoGatiUKB2ETdX3XjG1IgXZGDYpwGYtSGHQsAogXrMU/JgJTiP+bOkElVRfCJFwyRgmp
QCe2vUAgUb8rEX2CTRXT7eQ9frG5M5EzBsJcAPw7pfq7YAbZTL/T63eaXN3Wi0m/0TmMNq3dlE3B
rFxhZaaNyGFU7j+HHyihwCXFNDt+7XTxJzebHPCS1Grhlku8wQEnXA/Noot7GNxmdRboerRwyfT8
ZZ2JaC7ZZ1EGrUmb17CNo5OHeM7EGuLo43q/u+v1jg/NJsKYfLv97VmW2k3SJtPfcxXKsdWAINWS
P9h18A8HT3gi/gpkZCScHjA6bJPSxk6wtjWEIxhyypcY88QqEsQLDDXLS6wBU7SAJVQVxbJc9XLi
scbIpBUvdPt+WOav4XqBtZkfhllCY4oILlApAZKlM8lyTwhSEprZFSybuQVTXJyJ0xI2dGFQWgNL
WJoScoF5hEI4bR4ZPOO9lqkWBBMaxVamSRhUTMcu/h2hXvjQzVv9PO8NOjjQ7WUZJOyFD93+ajMe
bVbHxbsCf8+Pi2w4vj+2W5Ob3oS5HH+y50CMS7K8GP5ZzPCKWXbkTO6Mi67N+PTtX9/JIHBTdpvl
Q1H66X6VXdAp1o20ZFIOg+nx07TFWanN+OOp7H0uzsd3+8zrwMvnIeCgjTnFiq6ZmMVZLGOUcOdK
GGeEgsyddYg2rQDBoKTLDpaIjgXqAMQ6ynFpajT+GJFgE2HRuEpNkZAuh0TEKjkEusTCu1loFhHG
ncb7Vb9i24wzRhtCUIEwAZVSZ5rzxJEFptRowt1ydDNsVZuI4NAYZ28fiHY6ATXt4iEoVO+xAyZe
DJz6d3xq/RNC9VvNgRYnnW4veyE6Ps8H0+Fmtl28W3YPn7MmooRDD9KT0d2H7Zg54sgmWLsY3+Zt
ZF/NTA4vu4PRLU4wv8sUUGOIy81GZ7O+m6y7X0Q/XmS5YCMNE1oZ7mQzJkBlXK4GK4xjsN1A5jly
4HKJl9t+9/Ew4XAEUgtJIw7DydNyWHzU7Jlv9g9hmgh1ofPogIIciaXu1Skb386j3uPfv12mndL/
Q9qZNTmqK4v6r6zY7z4HAzZw45wdcQV4nmuuF0cN3TbGBtt4/vX3S8l2uatX9NoRN5pWCVkIIaUy
U6kcDAYzYMdAkgHEtIsHg8uctFPJhRszaMugKuAO+CL/i0MOKXoBdwkAXRDXNSMMmah8nlGX+GIF
xCgyAmfTAV5z6QD9Ist1cTdh7kxq6pGneVOid0zm7jb9RUCtzyEuwpHLX1YGF70iNX00mNWkF3Pi
y9qgnqi90nNWgOjSm+WhU4NMryiUW9H3nuHP8vGc5zdymqG8aVAs1GnnzDpclte1neuaMhnWECYF
uOucnhXO9Mxrss+qYm0Y+q8dELNkWLNi/2eQ8nUVUaZXliwuyZp7vcDMD0CCyRjdCBaWnNHTg6/T
KnmVfqE5s780Zcp45SLDybYos/BLtiL4bE0owEU4eVnB/PifcBbON9YCSsBJT6XquGWrEpQ9T/ZI
N3ugjHCSs8Nkl3R8L/jMU6H2ErAZZ3Uuqw1CPNnh2pTAdu5u8uSLDNFasHLER7nMx74sTk+zDxEM
Sthrq5QN/NI4Jy4uEgOkBn6Z+KeC1uTI31pB8zbVzozIKN7y9HaqbJ+FRTvNCR48s1A9mCZ9h42T
IICbrslJzow91kXHBE+EQDYXwG8yLDFwvVl6LDpkbN7u7lA9ixPMejUpj1wseM2KuC4gbsU6hmqG
olzpCpnrW6jEW76l59WlXcGKt54UrQcoipEymoVjVs0ebUkWzLclxGKR9QJl0RkZV74BOiVUySK+
96w2F2/rV3whz6fo9UWZOMsjy4PXDHmpiP93I96gXZZMcdrVBI+I3wLZlV4MW1ieRtjHOrpeRnoA
V2MYG1I4bcQLwDUXC6d8Cr2felZL2msDNSglZdWRAvJkRLfaLDKTUnq9ZHnMvN4uS4lM8bUaqSjr
A8J1QFx/Vo5mCVBCucmwxuiE9AnbC34wxFIwB1BGLcNmmVdye22SPJpYpiWz2m4XmWmekv9klX0T
/2t2y/dtzy3bVsW1fqOOK3fuZMvyouOnCPHRDp3X0wXhai0JBVykrJB9IJFbfeunE5xFDKfrQ4UT
dGHkf4q2yd7lv2idJLDJs8lr7pSIcwgjw3Ij3tCDf/D12VkezD+ErypVEMkhzBMlvMsR6VfLXypv
fPjZg9LtWrmuGOCdZWKWHRlWAAvimpI5M1isDOTrCZ5K8HFjHuJHLrNgTJ4UYNaFB2HbuSG9vYBf
AWdNCQ1om5UhqTDyXGeovuTZW5oSABtyY9yqA9uG7pAxZOJsYcoNIASUA0Vk1mrqt6/AK8pQQENx
1Cq7VOUXgMhUFftTg7kBO6DojMU1zBqg+gItUYYWbUzGlstk/sx2yb7vRgYhcBXAwZcdl4N72/e+
ySCyyuy4Hm+DeSd3FtYoLbx9qbZF4eQ+PdnVPCr2k/w9A0xKOobtt+q+j1ZpbqEMfzzCQxX5h787
PuxTTv0ljntengWcWXKGJOGbLZdzSHuHXsNiXC6afs5R/6Sc3lvEwuas0d5wurwjmjWR7JW/B6B3
Jw+t+VPVjtNpvgv9MvGPZxtikGdrwU4oQ+03RHy2UuiztSdutJUcid+cLI+tLENcljvEHz+tiN+s
A6MnmwItg2qQ643J15ek6Snc+NZElTZYpgo8E12cON8rjlHHnFWlgOKS86zLJ4pHX33ItYNmFQkh
yC35EqmC2EN/dwXnfZywCB1MbfzAo4In9r5p4jUlCnyR4ukPvaP9utIaV3dte0GI+R1x1yjAqr70
eB2bNINa7n1O0bADyr310z4o90R7azaD3InOU7r1AVsiYHPoMMvcwenkfJaOx1hOw9IchnWa9ays
Us/zab+0CRrWePfglpyWiIC0hwmP1Y0jAjlhy+x9JHTVmEDsH8QpZO6NHy342n0AIU7k6JCI2amr
Vb+KYPeQB05LLMbWAagZeyLPCrrOKb0vjemTu6s52X44W3G8kO+TvrhCEn1JkUU5B2Huq5gRYoIh
HPTY9UaceQ+cChotQryvoAnxFLmvaN39glpWxv8AaACEwgWf+cqf6bb+DLIA1WgqzSMUmgJDg02e
9OtwkMrUE7NGqUw13RJ3vJvfKCPPE2SElCM0lcfFEZipTubbBRajRJh2AVaNn26xlJZEUMFQaamJ
IELa4/LfNvMOrqUunL9BdaSm47zRvJRuXnphsubxKyKFeZCSS3zkK578Ys5pEwaBDuoiec8LCVjz
XAX+WaNVeot3HF2P+pRddro6e3mev9oZL391kWa8zaO6oUs93RI3PEwVednZ947pjnklTrS1k2a+
gI/jm/hUc5lvNSlPUGi+Ww+pfAMjWAEdwdNchD2XLYv1ah4wtS4eJrUUiH5QyrvPXdet8RLTNj9d
p0MIEzRED6vpqzx4saujxFSmAtNkukyGdkxPTYl0UvxeclFd35HIZ2q4sbfR9uH8Cr3Lo9mvCdCj
/y2RPpznRd6vpRJ8ivCSMmUXL5r6Kcq5qH6ZaVPAJ2vGT08KRTIrQhKF+zv7nRTqqfuh6aj2iUcz
l5aKF16V+zGojKLLnJvGpT0jSiMMyccFBOiADPytGwOhzhwLkJ6VFC9nBPBnZuMGLTZ5XHpdTtb0
sRomKC6++bXEV+vlmZrQZ8pMChkmk7wQH4q/8KT8QgpPZ5g+w0oKHwhdNnwhJwpUMg+atq+paZPP
1kyAfqVsRPVJsHngfBjMDa8wF5yBZERH9WopYqi/2She9obX3SQ8QhqjfWIYTLgDeAEe5pZmTWuk
JsPeUctsqGV0VzUHTv9u97x6W0zfGR4zZGduRty1mU8i5RmKGQIK9X6Ul5E9fxCP6s+lRL63eLHt
aDHgjouHr638ImmnSTOkjDLDex6Us7Ku6b80Zp7nVzKixWWq6m32ZeD055mPJisZc+Yv+2s076+N
J5swL52HnlqX76Rho7f5BfEC7gKpxjxXw6SG/4uQzkBl5tfKnCcaHXKGlCdIL/F8qMN1KTBPXCFd
w79ZOywhvTiocV4WekHK44JwKTPpbYb87WU6a9aozp/b+kWwCIbRTO0vXp30SqGPTBSTqO8YFj2P
/DUjZFLKzCh9mSIyfYzd2ZDKDDRzydQY+L5IouUvRRoYZao0SGrxx3k+KTk/olcF1WVmNUzLZF6g
GaIrP4lg5Rz+hr+GE2aNab5YfgcDSQVzSUNnkGLl8vbF3cTSGz/x2XgDJ1TXj8Fi8wPXtrEvi9WJ
OSmG5YDUs5cDefMqzRuArQ0fYHiC6y1PUIsnGDID5HsMfDZiD0t3DMxfv1cGRLp7Lr6sA5H6UJlq
wN3NCpJJ0t7H9XRwx48mpVhWHve806S8kGq0wQowaI2MHhE9F5LTF18bEjTsOhoyMjenVWbczQD/
J7vZ30RGvlepIub1/YpVLSPu/VVk5BxP8/mq6rudSfU0vfc9dx/nlmO/zBYoRQrz91XDt5fbdlpB
B8XaoF7iZqif+Xt7H6NgKfaAqKlk82lC8D648F8ftco4WzikQU0/DuPZshzxh+y2U/wO5El6r32+
uzg+0o256W6YH3yEvMwZboicGefrG3wtVA1H+tUpMQEDOJAmCX/Izs7TsdEFXiDpN7pB56MGYQR0
bGvqGnAiNZf46hEdZvOLYTsvMYmtPRuHy6EEmStnJ7xIgcRMmBJhMQ25JwV9CbU3O19zLg8qI0C8
oAeD1DSCguKebTMApesOF6xAPaG31WxAjnt+BodIJZ0Xmbg54zJFABs/k56rnnHK9C0jyommBNQz
2ETMTAxc34qBKGEdAL8GWoFf4PBMhC8kDpCl8Cp5ucKq41TUejYwQMy65QdmhPTPW+TvwGr7tgWI
OihFoW7E0cSvwDpbzxxrG0yXHbe0SMrxPpk5aM1hf+l1S+ukmGio+6rF75s431R9pJvVCja2WZC0
iyxw+vl2bH/keN4YFKXFoZOVnHwVpkmS19YzD2ma5yXNv2tRNB0leGo6ZQEQiKVVVHGzn6a4RDyx
G8OSPN+xcUTaamU7Ny5sFB/QqNRHsc7ueSLaFgvCzayIHGRNMzTsfdEwmNCqWL9sJk/uJukXK3QP
RPCSL5cssTxN2KdtdiEGSHG+QAl/Mj409qu8KdSksNdI54t1mJ9Kvko3mKyN2eSJcoGVoFaMAqjo
2ItB46mEsPfkyqEfx555thuKsbr4WC0d90PxcuKj2bnH3JL9f61IdzWJzLDPx4/eadzz9sdI6u72
WGuO8XOoae+aT56JEwwWKybE4mglT0RzLL3Xav2i1LuusnLz0mM2YaOZEaZDkMPNNFHFLGHWIRlz
NmIOYmSpzZ8mh/F5c8H9lU+HSzcMu2HUDdstIiuJRX1AzKHd9soixP0XpnCmAinUW8LhsTa5rmTF
YAOJUm1ewr3JIHFbnc+CrEqxE3szs0GgKVa98PVAOlgD8mWM//gg09o1FdMaOs49l2AmbJpKAzQ5
pHAMSjU6HDRHJnFKCq0A831U0JBCV68fYHpuoQZ05UsoOjMlRtCGse3lPIt2+JCzczqtDGK+gJbN
K0jFwMi8gfFKi+MDZRI2R7Ca+AUnAIDA4oSQaKaaFiadkrRR3qFViN8vMdq77eC5Z7o3xxMCg+3c
vrhcuXB2IDa/ud8Ru7AhgVTYjfzCHxlsuEe9uinITyvLuevZPZhKsN3lut6KvNSgOs257h0MooWF
BYmJab7Ba+A4McsHk13ZAMwhT6/b++p4JmVnPJjtI8NVQbZFgVSWCsiR52hHBzNxMYVm3VByZStE
rclji2C6S2r6Bto1/TKpeQl5OkYFEZ+bH7gxv5HOJ7XsJPJ0HNPY9mi8rYbXDwAHU6OUY2Kg+VZQ
voyd8TAMR0xrhlTo7QW/UnDt0jVPpnAcURe+9vLaM0rEXwF/TB95tZwAcMPnwh1Vw90P6YJm+Sg1
bA9NmRZMet6gnB/SpEP7EMRLBq1QzOOzAkAVJl6I4wddNcSO9MuqADgwzg75Bi4zmoaUXUfWDJ3p
Bi1P8tfJum+YPm5lhtlIXqdKPoKJXAaf8n7BUVLy6jkgTM0/mw9bgVCrc5ERQ9mooelbevbydLb+
NSqV0DxBAP90FP83Zw2B61QCBzMuqN53vbQZqkD51ErnndQLupONN69bO4lfNUekuPc/CzfHAZ+L
Kcpumh4NWv3lkX0qpwxjVL93lbbYYcmT/iQf5AXUqVSaxtrt2WL8mCF9FGmhE4wfNXq+tvMVjMGI
5kAbQgINlsYCItzsV+IFEDcnWhynsYlgFi7Qh8mAlskb/IAwxSAwc8vMm1sygsJukANQcAUHMmib
UeHM31xYISDjCtri4Qk7Pu6/YB7PzNzrhQB45rYGakoAGJOSMdccGbUryAUo4pITKWb+ujcw829S
Aw6G/QFUTMakgAEZTQfI8uOfWaDfIQI18aptl7E94azA+XZKsC67E39TSlKUfcZQmc2Y4EA7BD1F
RVQxKtkOpcXNs1Msi1rm83aZy6+HdExKLDU0G64D4pX3yPgtzgPSAr6gmAEakPNrQyKodmw0Obwq
XPjW+nk5d/rW5sUCFOoGKAgDdM7pk10hP7/Cg6HNZ5EYgcUqpffdZHKJ1QANMrAhYTbPQRUN2blC
ChlD77Tky8CQANDlMgo+BoAEhvR5rNZiuMQoYPa5AB8c+B635SeDSgxM3KIVAxy3eE023QYySCel
SWe1LU0Euehto0EdpCazyys1b3Zxn/wbrFAJcPlPmOW/gxS/Uq5UXJvt3W/GBVlaPSaBV511inHw
qQ0ChLcUYyArgUHEYnwZZha6MhaezgRMbp7gCGOSoqSDxbtEybs8WMw4CudAG2MkTOjdUboRcicO
EqqdNaAjrZz2Y282LfFetuLmkN+kekMFe2d4IFLD4QEYAjG/QojBFaQi4b1CA0BzO/8CAnq6mV8y
57k2wbEu8iAKtWbDZVuk8QBzDCow6TXDNJPnMhmTsj8CEzD319SgA2EiLtICMlfqIBkkHZdZvmaY
YoMMbrDDn/HCbzpbHEnbHgpbluWjBPL99HC3J0jl2sIXlXs6LHtugLnPxMkCAu6Mp63Zfpz0ZHK+
qu0X8/t8g76gu5ngDI8NeIDNmYUmcm5h515K/Xh2Cj53Ca4PN/lO6yb/+rSY/BaZ2JmwN9bhFTnG
5iCqJq2JHVla8rq6xfV4Ejm7dS3dbZ79ecHmBJ9il9a9spuEp7mdqBOuon/tJKMFnGitfK0tAiAB
QMCKQS7kjXkCJUZhBIghY5ALhQJA/CSRkPkLpJEx8GbQESl1A+TOn2TP7n4hVUDWF9BpKDOwRnqF
tSvEQWoMdjGicm2fiwMlKrrYwP09RdPYyNT/cigIQJ5pmwZObrmAQ6FZV26H+ytyMrB7C6/kDaLi
J5MRtmft7GNHO4+j7Aq3Rj3/Oz0zKqtaCAc3o6VjZyjWwt0ZzgUBZnNRobRUXvaLOJyftLj8WsVk
QAb/yB39pqgo8gAH4ZKDEVUFDPeNGJ5QUjxMli76TrOgaFnFbt6xpgu8bVems7s95h5sspOkNVmX
8/akWKK3mW926Hkfj8FW5aeV3bOWhzQsWcGpvSsca6q8SdnRdotfbVv+uMxmGb1HzXtNtu68vvbH
FqGSpq/5dDUj0NcRp82shElqOfgNkfcScRbzeTRCUOSoFZmVhulh/ClRa9EYccJ8PfaxM1gt48Lb
paHls8TSSWVUuKDnMSpXhet9ZntOqPeb58l68eEdg2OqvMPhwa06PofXSNt8B0qPcag3xyx5Vsbc
VO/Li9LmeVZaTYcnfzWtZ5NpoJfVty8SJRT3ML9PA4w3IQxpBaldNg1marmrouRF4I8SqrweVsqc
E+/2005Qrobu6jCUvaL+5DFiC9jGYg598f1PCWulKQa8pu8jF0FoJzb/kxICBQ+GnpGQ4Ar70hIX
WoyG1v9ka5WmwadwHsabpt+YLNyWxBCdrCWaQoFPJ7vSsYrN836BtWrCx6YBOz38UMpwFeNssK9O
+jJi4u5H9mAyaiKrWK/EGhW/rDMGQVjb0+KA7yncvNKX3UZC8rLPOy04Vfff8yOQXnBSnlb3D9aO
tV4Qdn7FabuMM6cfJQunUNexnqEX5hHxTYZ7nI+x+5iHpxPOXo7p/QlpkKjln1JshMacfJRRhbNK
LyIdEg0e8ftaGmPxsXPGuevP9knHZcTBV2sWpBjta1J6hW8RIIHtwIcInWLWknc39UTKDUKj/Cox
AR1S58qnCwpciQUdFcxu3yBAg/0ogcsyeWNoJ1gOgssf0CKYi4w+pSw2+UAK9QXiAyo+5hti3d1f
DrkyggijpMZaZwzpwlVZhrz4uy2M6q3hBOixwcgm1ZE36Kr0Vu8XrricvlEi8HZFx2ToBn2QzhBr
T0d4Nt9ASrclT6AuqXc5aaWfPHAOigteXh3UaiLKAILML6moVUj8PL29kcFmzEgvVlnoGZi3mHE0
eYaP21vxk9FHP29sLtoGZiRJrxnz4uu7jW4ft0JLkg9DGH6JRiuHUXySfAZqhBdht8ymkVdp/YqL
pgR94pdryrhKRX3qbXpPyvHX9ZPMeMtwGWmPObXnjeY7SE3HZeAvB2L5AdGjHj5KTYaemy/iKygh
5VbWtKFkQt4uKsP8jA3yDusBZvACWNK8nldpTu8FRVxO7hKIQQ/g5V1AucrlLJWXmFRjifNWjxIj
MiA1BFI6oftvPkE6yK6JSE7mXrp6AQWxnjNTku+bvEOsBC4n8uYjr8/QzPX7pZv8wKulcZ2ejQn4
7svho/lI8xHyQs2u8o3nDQrqkOhX65QOX+X9El+Iz5Cii8mo4Qiu/OqV7CPtoPC8eb0cv/Gr4LYX
MyY8em3JDI5p7Mo9XDNfDj+ubAPtyE5HXyx34R9K2B7B+crif8HlJn9Z/qYAUOXWej07dTCPmSaE
V9ankasFUjAwiQhpLi3zI7VIPcynlYRKp09fIhzpjT5NoxKYGx0Q7TZZgoyYWcwn6DYJkJkxFnDS
Y5zjblCXk5hl9iVmYtiYtWtqhojba8aMFSVcJs+2gAyXyQiR4BNM164Z+RYxar8ci5KZzsa1ZVJ9
2O0tCdguI7YVX0doy4nnSho8fysTJ+1cdBZ4lNvryOEyjJ9Mb8jwmEm/P2we0z75aH01Q1wjShW0
IyqQtKjhBHP+c0UtqpMX6dfRu9MSvW4jQNNVec11/OVx6aL+dHJSHdkai4HHrye6QgD4BXIwb4q+
4OUMzhzf8guVDd0QcsFoyI1OhVroQ11KzLtIr0NARj/8kTgNd0RWBlKnN7QVIGD6Zd5ZmBpna/nM
V0LTPHQRErEaipc/b8/EJ8itcqftu75nlQO8MZUx1rK/mdSUir2XrfON30sXqHF4uFpK82D5tF+x
zyqqvoC4t+tdjjd/rW7hU8mfLubKP3B+k3vWCYmp10RDdIlbDA5Kq9NjqBuZLb1qmKEnmM3RhvyH
1kSv3UXi5wd4qQhg0SScCe2K2mOKhrE0LR50U9tpw3Ny1CXd3MLgLNAjlbeI53rxYv/7i25P7A0d
JYUOGZpEBmpkUkNIITwgSF1sWAApIOA9xE5oENFyNNkXQp4KkQGLGkT8jeYYETirWGb8chm0f553
jmj5QU6JTCsX2mZuqWoQNCkoxTwJ0PDrbWqQu9FePsfIvliwgOpBSFf0ytq8RdQGWZgUkToZI9MX
STk38od1ZS6BdeNyFPyhlZNJ07tk15PVCLiaZUBG1hpgfzbrl2Vy0brQS5OVxZPUpio4hrxBOaQ8
BYYm/TO0fxdG2LIXC/Bo4VlO2fW8b9DurddIFRbbcTufrPFpUtnOO/vqaV7PxhwArg/TpCXs7Ve1
wkeuNDsMsUZ5LmYCgjC56eFhkgLGAp/C73MKNpjkJ4DfdUfiaRsRZNsr48OitMKImohTvzYqOiC/
qgBwy+AYGLymZAA8YYaAOQFBK40NUGq9Q8CGO9EhFhDUAijJXFxPbPe+WlR6Ai4XTkBCD+q1dFMG
/FwhVXDQNxZBSMrl7J68e9qwI5R9PilXXmhzVkFLF1960JsDmhZZTIYLog/4yBSDZgVwfrvO8HIj
mRLszJ5D1I350QAJGXHIy40pMnhR40mGkzINJ//9cfg/kx9gCO2Orvj3/3D/kS+P62Qy3Xy7/ff/
3Rab9ds8ecv+Utv1j7ftX/nPv+42b5uk2KDL+D/S2PXhf/96S1vnd0Vvm7dfbuJsk2yOw+2P9XH0
o9jON7oX9Epq/qc//vVDt3J/XP7433995NtsI61Nkjz71/kn7WuvwskM4vhqNSi7vu9UfFT7//v2
fefKvbcF7fTy9c98nv7VLOZv2ec/NvTjrdjgwKLq/VcQIOkoV8tVW2wz//XX/sf1l7LjVXDch6QX
dZ5//ZXl6830f/9Vsn0ecsuVoBpAf6raVVWRb81vwX/hKKNSwY2VjYzNd91/Xbr8y8R9TeRf2XYx
wD/+BocamoDdEDgzBLyCz6+iLuR/E8Vk8+xQXoyz5Gkbn6J5NOvjQrc9j/AKESbh8uf+ZRVto7Fa
tuz2JFpvoq4fouh/M47nTt12ovzNB8j3eQi+KTOtl94yGKMa8pT20K1YdPczNa4lzSwe91aNcR7/
w+u+ue/57XXf1FHs6aR09Kuz5Cl5tB/tH6WR+1mdqk0rW8QpkX4XquKwnfyHj7RlJH8b6S9gC775
D5jaBLs52NPkaRNtoqy5tqNqPfio1MpRVpvVvNgO1DKu3p3ibT/53ISbh0n0888fbotF+Z+6INzO
jZ3hygny1EMk9uTWx61DlEbj3jjcRIfOIVqFpd7hvRQfX6xmER2jtdo3i7s08qLk6c+90I4S/tQL
OQC56YUbTNOSu2a2N51xy37zapNW0kUch8Sjs6lPW/t2+XPZnbWK9j+8+NvJyrd5x+fMry/2jov5
yVvw4mPLqu/ry8apPn+f9qfvQW/Swlt2vOzuZmrWHfcwQznW//x2+++APOBEx0MTyuNw59v8+7jn
3R7mx+nTtlWtM/sTYoMPq2HwVNTzH/jIr21i+7k8Vzhv681b6/qxMTuEf+4Ddkl/AwG3nfgGAYty
MmGl7VlpahM5H3neLn2sem5YqEl88FSpN6utWm64bgb96bw2fk1XCQd5tepRJY1pmLdg9lcqbS1a
QW3SriTK26lTtGtOw8UKT/Uqp3zR2I5SQqafinA8CHrTaFWfhk5tG1f6k9EpKtQsGoNdgnDX8sKN
qg6mtXm0aKC0WZ8MEV13vOd1czeohts3VOhG0FQ3LD1bP4+tWWiFi3jSPkTJXC1ZRdXXSt8PKwPC
qERltaqjb6VoJyx6+7iI/dCP9yEOU7rl2jGe39u4Qu04rDf/ZxKE28dJ23t2abDSntWmtSSkTz0v
rEalUZUe+jPFCXWMn6DauJX35veMV6728ZaW1x/7cBsTXbVX7WWvpSiItuEqRjIZEceh3Enj1UPW
P2Qqi4LnxWgfj4dFHHTYC8eTmnc/a++60+GiP00VtoGRXUN2Ow7trqOc/mzgRH631Ka9J9TVEOoC
CSkS6rvJnW2pFUEhwkp/2VzfV3YqaW/a+Wg5mA+ywWo4aaN9O6xUwl1JVUeFpfZFSMsNZx8SLZnj
HpXFaS2Jgrmax/Z7cjeOpw+LdnA/f7U6wfDY8V4Wd2u1GKRRdaIQ2D7ukdI5/XVnhlDmbfWIcHcE
0NrdZaJKIKvO4m0xWnfw60XnFz/9inKHFbYag+kDSluUbFunj/2jQ1DM7vyzrHZP7qDc2zQmzRKe
vhpZI+0mLX+QNNNuUJu+rFS5lrSD53Xkh+ClGL2/KAu3jVnoDZLapOb2ph0/XEccd68enZrTWdYW
w9PT7G78EvQsvL5NVBIvBwfQanWYvgWd0ic+GV6sd2eAB+875u3x2J3hAxnwOCVq/zh9qa5VMkqJ
ApGpJTq00Ra/l4NTc4rzudqmURoFFssie/des/YsWsQW//YxKoDlaA9kJdEmLEV+fFqqVY1IpXPG
q2d3d8+HWtorA2dlQHFew9at7n7iuZ/jgizE9BQf5kFYfq0GLbsvHmH7p9Y28tAl2kbZfTbY1pf9
JUspLI1WeW3ccctUXz8l1bA8Wj9t+uMhvrGqwwL4Lfd24caLynV7MO9Po+QBd7bzttv3hsdcVZ83
vay3iScdtn1eNxj66pCH22jOQ3tIeh45YaZeKuEpPE2UPwg8tY2dWkmN66do3TzV5oM0ntfYhIR+
J03ULsavZWfc30bLVbiJq9vwGB0ThVnrOLKZWKe7iqodD63iuDLMqmp8t//YhXx3JWvt3tLO7AkH
b/6AWBQExI7HA3/gjRYPp8aKiX+C76ghjcrSMH+Yd+x6aavmi7C6CvE2UC+mwLxbt8Mqa3S/VTts
RWuepYp6ouaBsoeHj5kTnmrTpj+s9O1Xv7vcq20Szl8Od6cnv4O+88aqM45OfXxXOoaV4eR+3M96
i8G657y1bDVt436sW+4dKqoSb1/cQfU+GB7CbaDGU1UZTkcBvp5b3iJiWCtDzNpDr4di3Aj8MZw3
94+V98Uw6wNbD04PV/F+h0hII8tRAUHjes4oqWdtVy2avirjhjxKBpt43vbi7AmQnd2d3tf0sfpx
bK7rua/mQ+JS3W8TtbgfM4N+Gw3RPpFGmkXT6hSZmo0WTbvvdJ1etXl4Wva3w1N78ZC/ApqPi9Gp
U4TpcNeoDsb3NlN57/SCh8pwx7ltDyen7fxu1soeAqJoRtOhexe8uf1guEzwRx8T6W0WOr1Dq/q8
ulv1s3AGSh++rR/tfincvduDgx9iSpmRVPucFHeWLSxqpq3dQ7VRLkBU82ESzR7sUQoKwD7THzmD
ctNK1PQRG9dJOI13L+MwqfG3Nf85vttGzlHZtXI83qnl6Bgt7ueP69hp4fWqRsx0K5o9rjpl0ACt
1otGzlqsHdv4L8DRYlmVUrLZcDm0n+Y/pj/mD+hewrkVsxBXDkGUdcdxMJivlB1VwnUve5w/HrpV
S+GuifG880frmjWsxpXBsu52KPIbi355AJAM87dxfTFKG5v76WDtN0ER1SGytkHecHsLX9mjvMyn
ue1xO2tV39O7/dN4NLkrP+R9dwTQNtL+sYHYuFE0Oaqg3Wmj+oHCz0s5rIRsWUMXv2/RCadi0XS0
WoRjNaOhdXf9urfDeWuVKbD9fqPmrvJ7q7ZVJ6zHMsrbwee2EQys912OxydFGESiV8/Utr+u81Er
NPtV5qpsv1N2wUgfLSjK/B+4h/Lf8U+B7YqfNS+wKs43/sktr62F58HBzDtBDQHx/aF56sxmqvRU
POza5VawCheDTZ0T0qxl09s/My/O3zJQtlctV+yKzb7tG99YKVeX82xWJE/Os88U2UlY7hzB6rNF
iE5Er9xBFeF9ercEUDoJyON52ZviBaq96O+6bm1xX/q5qS8fwNijP3fs+3G25isZknPHcEz9K185
n5SQmTgnxqW5R5kLNqO2HrjxIs7r69irbx43b8sgtKOg8+cXe9W/28kEshUMrLLHLlL2HDes9HEb
TJa5C0f73HxfqEQ933XfH2tJDw8mUaOkinDXztV7s/vuqXahAlWOFiErKm7VcSWnBk3Yn7BvC1vV
Wqjnav0V7qy2qN+rVTitjeI0bHSmUS1VBF+JmoPYZV+4U++Pk9rdQvXHzYIna+0wgyoXylHdCa8o
1Ouw69Xaef11mKr+iWcrquapSuQCqsNDNO8cat3+DhIKgxiBTcL6MRr8qA1eRh/xsQ/fZcenWqK6
fStEhTbMVXsXVVv9rhu/3sNJqp8pX9p9fI1W6v5xRf5jHR3Dfhdj6OZCNXJ1P1e8H3bCUc+1cbMU
L/QAlGvVcBrRakGrJ/Wj/+rRuWEeLdRd76g+u68nPiFql6J41Fdr1ZmHdLsZ1YatRzg/1eV7PuEY
ag+Nz0kNvlPNw6VqPGzDcfj5PI4fX8dN6GE4qCiIZ3iXks/DPmMpu+pD+535mKhMAa5C3VWzoobd
u2gXdZsbdV8/qNdj/bUdfh4ih6LXAx9lhXjOil437YCeF/X+K7xAzCiHtUVYP/GFaXejYFcX4XFQ
pRX8ZUZs32q0v1Fg9A1MB5mPuBLHdV+Fh9bLTN3FrR76DfXmoHZQL40HuuqE9V3YLNQgUS77/c5T
7649D3tq0DkhBug0WgGUdxXFrU4rHnV81Qqi55VqN7bqbh03K3GHl4RFg7kUvu3nmw/nM0I9iPGp
v7jKBeIGk3jT8hW72u5W9TIVNypqxuTa4Tbs3dmqEU/V56lWYUCd1sc0quPftuW0oBBvqvdwjNL7
iXpln1GvMnDxiD9L1ZrI3M3UY6C8CO4hnFLY+eGFcWtZH7fjVjmUnv3Iw1pkAWy7sNrvdXgR/QyX
YbefRPHPOGrVfwzAw3Hvs7sNW9s4UA/si2GgB3EW13+cwlljFXe3reEx7O4iYfPLtU3USFUDnt0O
7dYjUhFE+YDs/S4izs0xXkcPj91+RT03PFYEh4B1qx43NpGnHrvtIT1Po2imYjT51FG1t3H/MY3g
yH466u75E0iWZeSpn4sobjw8hvGgBXuoevUXhm+hfj42nveK0T1C1d86iFpV72USvhxrh7gVb4bY
e6hTvIth+yNc+rSJg8G4MBWZUI1ag8FetthTRLQq7W3DIKpEJenQQ/xA7zZxaxzeDZ/f94rNFnsX
5SnZw+Fbonn/SEyzsFqHSQ+HXjR/sCB6y966lYWtwsgZfxEz3gqGtE+W76KCW/wm+O8Gv9klv5q4
K/CbB3p5LrWfT9F7F1U3RnEbsmDZeHbd0Gbo8/D9vr6JF80PdtKr5pOvOkwpTOuq5oR3238ghd89
NhmUX0UbBgd+OJPXm/2bjs2nq7K1mZamTxWY5mlzhxMg1NRr4l6BDTG82Mhy2SdP71D5Uatj7QSh
x7y35r5X1TqcvkKf+bu6m8ZbuJX/7+59owuJl22Xc+cgsoZFbzo47FQZ1Z3Grjl31Lqs7JVaN5xW
pbVpLdtowHRgfz5tnDvW0uakvuqm3W1zye60EnEq0naaRZvAhf0/Ey9Nm36b25sh/Da3WXnqHQ+W
PX2aPO7gdl1VBUJLqVq/Hd/LL8Se+wfxT+XvpF/BzQvl95s5y3bLvbUbJyL7wBKtNX3hwKWRh+v2
fpCG915jBo72ozR8IlphhE45iHvVYqvTKrrT2rp9GGbvg7ePw3AeJ6D3WfiMbCByXny2c9EUM5Vu
/mSPivaexcaobdWfx6v6t6IbxMVokPs4TK584zKOm3zluGu6j2yK9bfeqW46ykfrz81SSV9L8Qdy
09WD/3JqT6Njf/NUxiNLnEA9jtvuxq9Vm8eBfQdfrZbh8WkSjeMDgoeJ8pqlWvnuMFg1LE+Nf8zC
4GWvKp9rN0rL8dCKVoPtZyoIUu3bMKMKvevJ4G0P9v7zF7oifPoNInwbjUDfQT4m4vjbCRof5+vd
elWePq3ixduqUTTsegYfV593oKe1qR06HZvQtyqNkxYiI9grB3c2ah1btc1PDjnT5hY5qtPKYjs6
1mb/j7wv224cSbL8lTn9jjrYl8dxx8qdlEhKfMGRKAn7vuPr50LVXaVAi2RPvPaprMyMyJA7fDFz
s2vXzE6DKb9Uz4BcdLcine1bsYM3ygp8Aiu6eaCreFX+9YL9+P4ZuNZ5ZZiwiuafdQ942VvpWRL8
IZUWMSrx7FK45Nou+RLzJ/ctVZz4uRD2fDDVGyZlgII9OuCGMbPjiDYiaTwaxEa0bJB55wwwVFgi
MYTraLFsc1hUMtpGfyH5EY5yUhLAlnWoqxVRjwqHdALE2szBpzEPB5ZGh6Iifkx7ABKCDrgIZgXQ
NYOnoYMrzBBt15DiHB8bXAXVzGoyfiCshkboEh5o/GGlIczSPaAlJE0NhJBpa72pMJBCI4CNEhzC
l+zQ67XJkmaZmSlFJBTOx7fV6JQOS+MdbK5N85ZDnaC7OlRfaLSWes4tzyc+ILBwPaIbGUHTKg01
ea4DJKojCt6hENmpJEdNipL0OH6CnuAlZI8/sFb70kyQFtC/kPp4fz3caw/2RmsM+pGjbxzN39Bv
SCSoMaVXAekHom20kbj2CDOENz2KKe0AdTsLO/jiYTyW6AkTkGrphjBlZJbWEh2s3tQAElaQsHpZ
IPK26T2Sv1eUl0nttGZIxQPA4pC2Del3465Hrh2HD+3oe2D4er0QENfzkCVFw5Dmttej7A/hUeNV
HzcSbGZgVqcQhqxEFNnAFwTuUvmQB51DjuGeCSz+oPgbtqT9q7gB5wolkNrM5MKlZ0LjsOAHGv4l
XTdA8biPweL36QoeSK+POhzYrWcx52QJ1/XMfDTLQrLSo3+pkXRUwIHUa0tdtpvoA/1vHffZszib
gfvPtbq2hyd5llCJCbbjZMK5eOpTw18GUBkDlgoEZZMb8SnjSX/xto1d2LFEmWc1tXFAXm6I0OIx
1dgTqyC/nCaAmiqjY6lamiPuIIBlzFIZPiqdD0YwGhwMs9aoAadVhoS//Ok3A1XXBr1XdLl/qhND
NOLXJINzCTAYzTw4NNf9wj8VPLfxczNSWdHFAZYWT9sMbkitxy0JV4LjmdByUqHzJH8RiI+IOzZb
tESfKlfRqmHwWgrBHXV4S9mqF3FfwlHp8Gv0lV+E6L+qGElImUnjo/mnk+VGKZAGJWHOEElgk9ie
DQ5dR0duSz4GQKVsTiAFQmlUcRT48jQ71RpmYJZAlwh6zobUO0/fWZ3gEVHWKgxsF3DElMqb2ELa
GtXgQgQbeeEu/N3kBOSrAXYGBV2gWJZmUxJtOyzE/QtjD1ZEivdAV5zQEq0ShtozREmFO6M4mgPx
amxkCdvdtlmiFxKUu+MtJ7zIx+Vfs8ehB+adAC1312gRg2aceqlDklfqXrOhNQFXB1sX13k08bnU
p8yWPSMhlk7GH7oQ6vG6/kyAmwOyTSm/7GBQA2DGrxQ4eBwQRAbNkGEONRWpn4GWr9W1txkzoK7+
h0/hGAFolx0JiGR5iqiqT/EHUL6WgzFQqLXgxO066u4Hg1uNGM/b+M/46R4j+vjZaF0u/XcXYct2
hQaNRrQuPuG4UjegEoN/hh+oV2Kky7gk0qU05KuwUTbaIQKuBah34vxpBwDH1THPUEztEOwTfomo
RQLZUAlSbYY195x4IJyTsLajQ53QvDYUwL9ojLEKn3HB2AXoPbV4EJAo8RRyeigc5MIct+kxXIsH
74yCw8DZNF2An7DR9AC9SRnIdq4Hm/io4Iqgs4s5vqrGP/9gDSitt/BZsAgbg8PdpKA867CNmrXZ
7lijhwvRLXqQ4JfxwmMBjaWLjtge9JC2KgyE8YDe+nAaeyfaDADhYaADdYLOtpGZjn9DvXAjh0Wv
7kOr20NaIZdfCGZQKccFm2LACP4AwwcyMG04uhqiXyDpTXEf4hEepziN04OrjD88PjULhGD2LW7M
FJPxNtOvG2PA2QCNBj3/UC5FMlzrBfsq7wJDsjWzOMi0dzREk8RF6LCW5BPuAwIA2ARmvIIZUt1d
VMYkb6pHnhg8K7kT73gjh4EdHIAVk34vvwaLgHpO4iB+RMYNPOqzsqzhfQvvHPGWU3QAOGhE3lOM
GDupU2xSnbMFvYbHgLJQBC8NKXeeXa8gWEuWDkv0W9uwuDQgQ9uhWaaEe55WxdOAePuKKGaEVAR4
eyjqzuO+CfpIxtUwBQDO2ZPyxCNq1n1OAbKAaGa+lZbo++LUq2mpHnEdzajJYMJLS0m3luzsgj6g
Z/RTBHwRmoKNnUUYAtX1pt3nSLORTJ9C+L8UgrjXCu/wuUDVAZzwKToo6NucEURhWPQEw8sI/PSj
uQh2VZC2Jm1jevupll9BGh4tlElx8ZZiaiBUF74gsMAkxM1JnBu8E9i9Lp6wOLhUl3w7uvj08mm4
BEYPTD66IHSxGM8RopXTxuAYWEPBY2ygGgMZAjiEvUibjQp0F3E3xzukAGsP+Uq1gg0+UNj6QPJj
QObbCCHGVH/PFtG5lSjL0563EKniEW5TnwbWQePPUVnwUCwZlTQL3KyQQb9Be1R35T4Hufu144i6
UvV06dckPzcoiAjTBB5DCDwJRfcA00JcIKn+NU5JsEZKEndJVgzu7qLTOYqyiIzu0iohsYXf3oeH
Rhf1Sq+JcsGLru4g8dk+NKVlsEbsD1E4HL7JbnqzMyTEJ3tb1QOKP7/oKaohLnuLg2Mgw1sI4EAw
eMnXn9xe3qKvpoWyFUfYEUCmANdwNSnEKTblKIcRcBLSTzIYqaCXrZM1N9lXeDGBkOz4HV5cGAf1
slyqTiCCJF0+ZTTFRXxv32O9ZgHZJGsFQoUfA84bkhhbUVhKtWHeNIPbIMxTvvfLHoCwjVh6BpuP
+F9sQ8oSuDjhOyLUBDvXvDYM8d8PqAWM2kWwmgqCLUjg732hK+0QkkE98XjojTa1YTClJWJKfGOP
ewwVItUeo+GRmn5XqRBhwM/s0NMpX7BbVKcQ9QxxFoUyJwWqCYYOqs7AJkeieDGtLpQstyOaaEWR
VfW4BnBc6mbjHZlqI+tDB5qkgagJrnGaLzzxqawJtoJjp88rIuI3ZCiQPUKgvsWc4L9iSbCTk9jA
j2AWt6PDJyKv2H38cfwcVxjaO/7QlISDq/sZ5ObwGb4oCABeakjeioOAtivZqk7uAm+zjq8wp2yP
HdhZNfHP/pf3qQJK9LBe6eJux4JqB7QVxBFgSQgVEoQFKXeFOS8TJNWQxhrtZrT5kqQ7LAUOClJp
AtJkhFlIb/wTImKBpRx4JOxOl9jKzRiwZkZR9RaGwEC7gfgJRQV+fTB6ODwFPFHVye3hAy0AO8Ca
VCbpZjPSkuQy8TUqnBJzikYkO26Rw2g38mX3usvP2uGK+4CA+HiOXd19ZULK2QjoAfr9iErKnvLn
6q1DIKu3r54DIiNq+FBlr6xTW3R6gkAtPkcmYGgEk3Alia5dwTvsELtVIxPhPLAZcRNhY3yiBjDc
Z3WndrQdETBMYMlBM6MFHRGoZknGO2qOPuFd0OU3JC4nFtQk0KiYKJZ/SA+cMQFV2qnTe8o6/Cus
fHAz5B3a1DjevqAC7v4CTWpIfepW+EOLriPyU43Teh9X2Wj4uyaGaq5IT0BpQARFz5z8VK1gCYFO
IZMrvxMxJPzh6BOA9CWxpEME7oeyKe0EHwsFCuQIRDwjc5pVShqTdaZItbxDkF2mPAdM3H0WYTMJ
hDn0S4RKpYrWFVVgJFvep3ZQdXfnkefowhxyDAurQu5wtROcK/xxgmEkHbdxxL3hztAKNq7dYvhE
QJN0FkekZfwELcCDL3HlWAroiEJ4c4PdoXsjam0kHs0Q1YMucdpDco3hhWVmEuL9H5ax3RsIMDnB
KvziNawVdr/sBPh/S86M4a60I34LmnkFpW6HWw0e/wYHh01+r3FbBOsaoeOL01z5D8/xUMJkxzrf
Go07INjKP7mrlg6vqCZ7zo7qQoPz1EPIPCN+6u2gIHkNJ8tvEdaGV1nbpaHBAjhETndNnBAYNZxx
OLKm+iJD5p7aY2pDGtSXcQEMesU7xZWz2N1ofXawpE3EW6fDaAT8LQXAjnKyWArrtPQzfW8k6h3V
j3wJlbkWHQmgpI9NzgC077llbHZWc8wyvOD9oOPRiICzu2b8jbc3ME9rINgaZSfJmCRKMQKrXrYg
oFxr9E00vYu/TSzvMhyR+mRWdHyOAOPFr8ix92TTZQz2NCD8LxrP8CHwgHegm0A7YzuvWPkzZ3m8
zau6+Ca+MefumFl4aKHSoU+hqWJ4GSghxOkBjDrPgDKoYjN+C0+4k/IuPMdfzHpEBhc2wzXR2/nK
vvo6dM5VdnhntJAz+CF5hN0pG/8cqpN+9D6ZN8RVebx6r6mhvtcFiSMLtesRttWQ3fkBTCDCPSUf
GcqyfbmQFjT9gvfdW4EOhx6G57FASNrfqCR4DqaawqTXqHYSKAPX3kYeMgnfW8OFmQEMvbW0RX4K
D8AHdPBQTBYdxyi7UhacUb8BaF5B95wQsyQgDIk6Thj/5E79JUuJeoAH1iwa8Pk4GSB3pOcLeRna
kUDqjYRYyI7XkeFDRZtdAnJkCS0RPixMeVmvuXW6YJfjpQXvHIuCzaHBEXVRc8kRzRYKQ7GSHX4U
2APgSwICFR1MYRG0RNjLq88SEo87o8HOha4+gwLQXEFlEFwj/UphvL3xsOM2gUChN1EKa8TufOWb
nJZH7KKAFu0KgZUNNIfdFz7lL6A+IjzLgceDMA7O4N3PSPNVohbMEumpOwAU5wztEeAuNovYGpYt
rMmFAAy6AH7GmoKRmJUtkNCCr7jOwAkSthGiSINkyY05iGYMuNjdxdq69g/8Ptikq9pEUJmmn+Gx
e2oAZOzgx+J0XJB5JLw3q8HHDG88cBRbMARaU2WKtddUNhORihnoPDy2Gw7AotsKnx6MF1CM0f0L
xhe0x8QJCj7UUu+c4hWZao76wuqoU7JTcFwdknL1/hTagE6S7wdMgpeVUA7bAat1CWwL4Aak4wzP
RwFOs86tYisj9vCGILd6jQB9y9D/7SaEFkATOX7VbCXaOfDejen08k22LffpRr42OmsGz4oEvQA6
AvHRKYu88UB3Ulot4QiCjGBoekRkuGJOvBLXACRoiYuMVEhT+Trivzq8LeMJy1avE2QRki9/nSCG
NZDa6p6Et/4NpTJe5RdtUTiMxRkqgToqJEPd+gf2WumdWaHS9gqPJ6KeUKUnFH4q30rymjkuQqXi
MrQgUHDMSGopqMpFCrBYEFxZuzAAYIcBO68RbmGJcCzxMiembL+BxDlRAJaAUE1AZ8fOnpz7hiXD
Odo223ifA0nLLzyAnBIQgKW+4xaKJLfaQ+PAvLNzyhkI3OCFBGL7jmYDC0bPnpjIeHMhP4UJCd/x
GSghNWPUJ9yJt/JtNNhVt5VNcSUY7RtuQIuIxEB6I3iWFuCvqHDHXoYXEWHCCcNrL7VMlEX2Mf0i
h8g2Ow5pliBErcvPFEGy4YxLAtguhcMPnEOGe4qY0ZNbYWuBV5laZKBQwSLY8suUgtRmIHBQf44F
zC2qfYLcYOT7t3wxnrzpampW4vRUgY/+hMwUvT61J/zC2xUODtmItvIBSNfF+2JW8lE1ymN59BGp
CqDx1hziWfVpNGDzvEsX2BN2DqcEUbBqVTgcXsTpGwVgcJUhwGkCdIfzcqTpf0CwcroZ17hSaA73
wcIwgEWZQmbw5mzDw3RALOHfcZCD7W4kvRyp9MV8Za/CEecMnDIFFkpKBlcMnBML/DhPjy18JHgY
1rgFTv0ibBENPsqaKS6Ta7aFOkaCg4NqN2hleqk3GqIthZPtjvgXCj7Am8G+VCu2hJ0SQer8Q+WI
NgP2xBEcPVNzfMRRB9g68hbiuGJNQBgLvO4QLqCXSCkilXPm6BUmobBGas9CQHhXsKB3Uyjn+lNx
Dck1ILVMj6LpJMfl4I49/MNGH6bqdSaPDSgtLSTJWSDtFQ0keTiTlvrV9Hq5y3fwXQFMhJZn4orS
wk5p9ASfcukfs2VEkHNF8fKbAC5X42rCgzoqWtwOJEZHRHw3hvcOqGEvA5RicOvrI6Kpy9CpTvDV
OgMm/AnGPLCuwfKdDExKBbguh4MqzbwDDIYNjj2wFyFu+AQ8VeFaemU3HuKj+UtmMyvpVfoAovIh
K6ZEEL4AhtCAgFlAgW8bQDbvHAiBr/w7j9xYAp6R9IWb+FlAl78PFBCSv5uYNlvtVQJTDLQ0hANK
HV2NNsxzZw/44lJHqGGbrnzg1+K6fgHmMrEMxHVp1qZ4qGykl1eQZjxZiLVC4470rXKODChOMfWt
8sog+Q5YoGdOqkp8T614DwNky0N5jzDZgacaqSXD5TvnVD63FqQJW4LKRUgSg27u4MM8pYZoH/He
rN13ZsFYKJS/63CkRhVsqlfmOJgoBQBP82OqMUvSvQx/BfY+SE8wFfbAVID/c+g32y0/anN6SgYr
XUd6ci03PdpQQzkr6+w6LnpDWbB6avQXVCK7ciUUOMYDShw8oU4E4G3g8PIFnFufJ5NGA89nkrfU
Kt5DqznjdcCVLY/azjdcyr0mPX4JQP1+dIj7lf6jaYrCIjtJRNO0P6NDUi5qgVgiOuSBBboal9pG
uPgw8vnlFMB6MNmsYuUU350azPOsLCMNimWnj/kRK2QKJkRPnto/c9cUxldJJsCmeQVdU3yGUSFu
IaW8gcsTvT+Y+Zcg0h8zz0K3uaCNWix3U1iUu6LVAppAgDaQkOlYTuOmepI+lFfxUXYC90vs7Y9p
Z9HYMOUaFBQq/POwr6/9VnquYJielGvxBaChefG/qhfmEr7X0HyvCM48WPS0qFnk74/ZZ6HZSmh9
RcTfzsBxFKirV4BXHCx42JAlwRvW4A0ACVF4NO8vjDaw4VGLBLcKZHluNu8wDGMqci5WbYUrZAX4
AOUju7HgamW6EuGxtPoFt2BX/kLYaatcehDy5H5b+M8PmGW+eHwXql0CTlt6TQU6jBTYxYRqoMnf
FRY08CsRmA37YN3f1cbm+/1z2pks8WLLJvKUBiA9cS/8KToV7+xGe2JBf5bOyRGeVbts4RoHlrBx
TWGdfsFVB+A10miXmQ0Azk9lh4DPo8ycX7dDYqcasRLPq9yM4ldIecZrAS5/uPIO6qKzBNu7uCb7
XDznC815cOt+iahr3L9n42cRdaZmx6aScOfbqyiR4uBZ/SoGndFQgO0e+AZwQ9HSHqaZQNy378n/
l6XQTUr6dsbc/y29KREvxdb8MyFvyrqbfuSfuXGMJPxDltBmUBVkyODUufC/kuMYRfgHUtyQ+wZ6
jYgivzJuyr+y47h/KOgTjaqKnIgkVZAf/+P//Fd2nCT9A+WwQclBqjauEV6K/5/suD9fAQbjK8iQ
Fvnpmv7Q/lKWS4PnsrFRt5nueuOqLGke8A+E/9bo2JCfow8K0/SuEKMdDTMsoqw6pp34nlTj84+9
3v1Tmn+Sp/683f/++NmtzlrFj1u0o0KFIkRXYq5D3SQQN+MBFnwS5Q9UyZ/P1b9m+W+SyihdW/gy
qMYyi0QbsKFo7bnjA87OjTV8v1Y/DiCOhjzXRJSDqbyK3wxxrF2GXklsLvQRt6/7iH+wjFsTzSgn
vSs2cThgs/qqAPgAgpu6bppn32Of7p/GrX2aJv6xklbURl7yYlhGCUIv0rYOH7WRnT7x37r83ycw
ezrCsGfCgeF9o5Myown6V7bzQmCVKQJQKM7UBTCB76/hxoWdv5JpL0Ae0wIlpvFcGSUrXWsBFmPZ
K+b9CW5t0sz4qMvOYxpGwCl4b8UoRMRtALPcH3t6On7bJv7PAxAiFqz4QU6cYYHyEna97MwGmRah
dX/4W3szE+a4cKNKkzB8MThNA7cZFb3Z/Px3g89EuWhEifH7FGHO7okT4MdnwJ/SR8/gtLu/7Myk
ff+4ml5cxeqI0TtQg6bkXzSdiYA9oyqKma+1nfpA3924qOyMFtVHBTt4qpo4Xhy9lQLQhTE8ioUn
AAkFWKXm+/u7deMWsdP8P0StSNtSiMIkdzgfTCQXYUrh7e9Gngmx6rd1OHhp7vj5Pk1Vo+WEB3vz
p/n9LyFmZ0IcDwLb9Sh7Z8RsbTS9hlhEhIyPAbxT6gsVErpKwCNRxep/t5Jp737sUdTXYdEHdWjw
ddMQqRE//ER+IGk3RAFP7x9jS23btL0KhZSx3SaOus8AxeyIkP3tt88kWeGjThA6FghTAAsVocdO
+ZtdQW7L7HzDslCCpM8Zc8xzIlRLFtjg/f3+dU8w8ux8cXpcyEUYOWTWDAr9Beo7Kr8+GHz6vP8m
wBh8dphDrPJVrmaMyQvosicLKwnlA4nHl0Yx9sWDG/qr9GKS2al6oZrWaHvPmHglN1EAtCn1T4Ob
AADKchp44d+8AZhndrqSHDRJMCaMqVXI7hJQwa92H1gTt5Yw09E1+htKihgzpjAgWpS8M6EtM19S
9hUgoHD/nKct/+0oZpo6D4S8l1DPBezJjHa1ZLbKIzL8ryoCrNiZmvZRrrIsBpyyy+Z6mCCdjVm1
ITgl7C4D14GLTveXcOOqqjM1zTdsx3TTEoCyIMU5khrS9a278lIlse5P8W0x/LJNc4avlomogCHg
JNqXiVfB2YlnI/F6jdAzSEohMgcRKvi4P9mNI1FnQs2ETOgW1TRXOTqNJ+qMEBl/N/RMqjkmZcMy
61wzzeLYFqrSX0ps+nl/8FvnMJNqQaqYZvAlFBrrxHWaBcjFdr1lqyavfzf+TKCFUhwV3oVKqjpg
PGoQmGPiAlpUH2Uh3FrATJJdgC1lK+DCFs0xqiujSJDe3D3CMKZr/9sVmglzrFRJi+Y6DMoUIzsM
fKY6Nj0fBGcZmbUCgpc5uN7ag73ipk35bbaZXHfouuJJWe2aw74HlQzF9y0VEcPaGA3EUcEsv38m
N2Rcmcl43cWtVDaVa/IdOJIDepUAaRzl/CgGwVVquYIMcf8oe/D3JSkzOWf8KOHRTxSoCmtzGQK8
EcJVgJEzUaNpwT5QiNyNW6DMrDGN95PRrXPXDEEzQzHfwGBolZod0nHAzwe7FCThMF89ssNvSLsy
k3a1baKkSgrXjAQJgabG6gLvwVJuHc60wh82kzaEcp8EjWuiUC7pBFCvECofZUOoFaTVgLGlpg+u
wa3rpsxkH2XfU7Q5wtn0Wxn57tN1c3VU7jWnCNXj6zZtyi+3WpmpgLpMS0ZTcN2aERHQRrOEunyq
GlQ/8PK/XcpMC2SoMJyMKQ6k306SoyGDw0VWimAJVLZ9EF7vS87NLZvpAyYoSjeKsBaksHxL6MRj
HzeIuhn/k3lu2BDKTBG0XRWPjVpiyxptr7Ag5vUIJSaoAVKgFsHAPTBVbkiNPFMEbdprEjNg17KC
s4ccBTdgaNVeu7i/WzeusjyTfUXlOoXzM9dUuFWemknRGIm2jBWJyuyqjRXj/jQzePs/3RpkRs+E
P0690WdTzJNG4BD3uracxD+JzMwZHBbCf3+eW8uZCb0kxPzAFZhGUy9Zt8jqY9XYMmo59Qp4t+3p
/iy3zmQm/znnD/xQQZPxQgQuHOpsiMHZRe7N3w0/l/lYqosgTyAo0jV19514Vfyv+0PPYmf/PoeZ
oI8sG2ZinkJ1gYTZMSxiyTXyjFxkSknClmEbI8i6twAIJxP1J75y7QcTT2Lxi4aZ4NufOtOtAo8J
lNg1vQKt2TKiDN2yTJyIea5DO+7WPe8ZEuPcn+2GbMozFeBlAT/U4rSDGSIYHI92R59ViLo9bU37
3ro/yXdq529LmmmACE6hKo54Bvgy4Y1UVUCmUVHYRECqVaOhgFKWanqd5eciGs9lihxLhUfOWjyE
AVUlNV6IkohCanGcofJrBXKAXOeUjUQ4sr3YmaKSZ1eXcbXr/e+dNMYvnyvNNUkfZWPX4SkR2fwg
pmC4FMhVjMEIq0Mnb1Bsn2vN0vMfaJYbT4o00ywNakO0jAw1PCieM3AgIGmuWYzKtmT8p/sruqVV
pJlWSeHUojw/brPcgkykZQZbDaAILusKDPWtllljfRT8PQ+2Bt+Z9ye9IfzStN4fj38T9j6Xa5iz
R3maHFwVVj1lYfdAUd5QYNJctaD3kjBmUGBBBh4R0mF1oWFMqedRITZrD11dfQZlsLu/lJv7N9M0
LSdWEufijOZaWVqgbon5yBS79SRLM62Tok0I+vjh6o1P33lOLDJ9fJN/bkDEDweaW4/0/y39Js3U
jK96adL6eJVrJKsIegjr70lBdSN/6S80/tG9m/TIb6I00y9MMrbtGGIWRCUyY+DVV0GKIdlyWtmF
krc0HWKkZg1Da/qDy1jqADpyIE1FUx+c3LRzv33BTPcohTjIYYRb2H2n21TIV0PmVPU60ev+Rzs6
XYVfJhJnWmPMC9eNURDSrHhti1LHJtc0D7T0DQ3xnf37U5KaQAvYEk+C6qP/Aki6AlIFRj2Uz/c3
6danz7RDLAz/+dbJsVWLR415dPzTZfptT2YqwGW0qosAJpiaLVu9w9lI+0BdDAHpVEhdpfe//oa6
FmeawEtLhUUHCnj97p5FzjAzZY2WYFqWSOZtcqKVqT4+5h/cmm6mCpoyl/ysDia/Vka5L62a3LEe
ZfI0MJ+n4p99b0wsM4FK6ODzUDXc0KbidL9/3IEyDjuZ4QvPCgtG78DDYqto61bRg0fo1hWYqYNB
zVu2GZF3jaYoZsY0ds4/ClHd+vKZDgiGoQrHosLQ4UIKRKAPrqNq3P7+6d9SZOJMwLMuz3LB9Twr
QK6DlDnw0Ejmo6tEuVPRL07gjaQGPznodQR1HxlpNy72FEf/eRpdPeRZwWNNw4IzRSQXCmuUbSNT
4T3w94wHS7uhu4SZZZB7qSwUKmZh7ECl1Zv4/RoE1AW3xqjxGjyKM91634SZBvCDXvaKBjN1NHV6
fUowRReAHcoAmNHTo/XcuGPCTBsoEZo7Rv20nKFGc9HXUn0UUv+Onf+iaOY9vZtK80VNwNDpqqjg
N8mpzlv9C4tCSeE2XyJ1IOCgBGgLvqGGXHdLeqCab73YwkwdxHzPdFHUelaFDEMkKRglShUdA1QL
5IzSkhTjkZq7tXtzBcBXUh34mKhDopfEpJQT/9K6+eY8/dAtkuc1We9h6FJ3LZmiFiguHPZqWoGM
ynbpA01985rNVAE62aLWc9ihUArSQXiUSMyQR0oaXTZzq1PNRyS1G7ahMFMJLZ9LbhVjGqyrhU74
DKtLi45sbfCRu65R9O2Dh/PGW8DP1IDnJ5kYuzwAYSQ2N4X00Y8lrGkwTiPAq13eWCwHxqcIFuh9
lXDjEvAzjcDWRSqPEodQT56eK6U3NPdRtd0bapqfqYCab3208SoY029Qxm8USaei0E7pW/e/fBrm
Fwmdc1DZPPZdd2gRI8kH1D7smb3adqs0AB8TBcZ91ByoHqjNG6fPTwv8cZt50U2KosRMaEUF2nGo
LdtAeUH08yRpJZy5lqFsIW7uL4ub7tRv65rJP3znnklUEVnXdX2Jgi618niQaOTx0QIUruNYMsge
UlQwmDOOcQI1ecQtubWjM4XgxnXHFpKCuzC6sp4PU4Zdx5GwqpFGUHZ2g2TU+4u8dTVmxgF6m7Zx
MAgIZAbFmOhSJI1nsfLrS+/3bq3fn+T35cjKTDcMbKCGedxqZj3mVoDwd+kGJhOf2vIQ+y/35/hd
fOQ5FCn2ISdKMubwGX4XJMkCAeb3+0P/bqOjMP6fty71PdjQ6BVi1t4h4FBXDix5pu7Mdnzw7Tf2
Zw5A9onS+bWACcrgkiiDPriohoxyAnzzlkXPf7eIae4fosNoUTkOOfYn5sR1Vle7lGnRYQwqzM0f
GJq/75PyjRH9mMKVgnGQG8iLy/ovGbqojnxkDO5IC6V6+ptVKHNyatiP/OBlMqZIQs+10HQj2Gqp
PKD4DysC9xCCNGoe3NrfbxRaM/25Y63oK7XiaYyZot0HiaR2F7Le8f46bojdnMqHauhq3qhYh+a1
poQMRKE/SKlo3x/9xkFws7MWmzboPA9CPTkUDN/4VCvZl7zKP6UA+dX3J/n90irf9T9/nLZSVkkt
NwOC+y2S0aWiyHVfQPUXRsvhIYmNaFYeCg7cn+zWWcwUP1f5fVIjFG9WYb5Xm+iZEYLX+0Pf2qxp
yh/r4Eatk9Ic6yhEvrCSPusNdRxLPa74qaOZHDyIMN468plOD0JVHFhAIqbE1Gu0t/1IKlYkioYs
hvsLufE4fltmPxaSCsGoiSpiwGnUypSVIpQtkD2NDj7PGF1UHrTORZGfXiweTHjrUGZq3e1q3ldK
rEgb2laPPfE9dKceIf/iRu/++cr+5OveGntm5wmen4ttDeJLOMSc4XUyj9pubfAgoHRj9DnJL3Sr
MW04bJXP1c2J44PqUId1Zt3/9hsnPaf2+WFTVGkSIhjvcSYTHbXkA1xu4/7gN67rnM+XDA187gHM
o0riE6RN+h7YuTHqbPqJKYjFAw1ya4Om2X/cpYHF98fedFm5aKlmid3xyuH+Aib1+YtVNSf39RrT
COhNCnlzWyutMlsom4WYC7YUo6iSmB/aAAkfRW3en+7Wfk0r/LES5Hswce5iujhKGzNuCo30QYnS
KNJzHsoPZPvWJDPZlmS0CI96HEopIvINgnmg9rRoAqsKH1U8vHUi/J/rYBTY70qFKbTQ+/h/nF1Z
c6Q8kPxFRAACAa9AN41vjz0ez7wQnguJ+75+/Sbe2AiPvlZrw370A2pJVaVSKSuzybQ3bVjDy0sk
+7Tgx7TvICRrcu24zBb4pjaQiuM5RBEkJMeELjjyVLvTYHAHJAatC0JzboAjrXXt0Bzd9A7PrhQE
ZbnqIn3e86hIhm0sZgYklQm8Qw7Fg3aE9hOo6hdd4XsCt/X/vRxCh+jfTcjstOd4wdWO+lULQuLX
nAKC4pOwYj6kPkCdc+M51289iLs+B6U2qSec5WO6UW4SBEJicvREz/SX5dVXicMVKmfnN5+KKE+9
nrae55jSZBd/in5wjuj+cBSRUPbxfZ8+OJ/bol+FW/vHW7T+O9sV2CAVIVyCmqMizpOSxoSMNmJ4
07eAguPS6dRfMFowMtA4LN7R3ZJn3mhRW/cR0JpXLhtvl9r6y+1S8Rtk0xPcvlr1omgYprcY9Btj
3kOWq56LzkcUaCz+u3JZiUpGt69cs+WxPZUhy2+NcbreEkUYPu+XEPv6dwA4hd5obY+42LHQYmZ9
HCCluWjM8JOSzKAWYooILHNKMQJ4WdGNBkZKKIO6y0wbsMwUY3eY8nb6ezmESZZLhIMac5lS3UR0
NEj1rKf1YVl6BGHjp21Mn4rxYMz9d8FMUm2pbcLe6JjGY2eFNCGhsZnBrJfh5VlIimhURILmgBtO
ZLfppDR+bPMUaU0KImtNB9NKcXDc9Uc7TX5RQ3ko0/v0oFMnAA5fEapli7j//4O3sq2p7NHBIjqp
HvANBD3T1xYPUsvyeHl+5zNU6grhQDO7Riu73ajd5anKu595n+NGPfkJB89yDXZXQ9lDILE6d/fZ
D5Mpi3GuGhdWl9vgiqvWu3nqARgEFczluci+L/i+2xlWvngDQhvVQLJulSdge0KjJarnTUlwcYUI
QKeu2oCZxlkGEB9ELEAC7RaG4tfLdkLwfjasxjokG14ytXk62KvzOPY16F20q5WARqYcb8dEU/WP
S0KNKwQAplmmVpHVO+p9fZhZ8WOaQbSA4W/bvHqeM6pqIJbsiQgYbfKl0wp38I6VTkGZ2lZgpwAb
C9sMyE9c3naJj4g40aratsm1cbokBvjp0JnC6JVV8KtShauSPHqh0f5fwyUeH6Haia1Jy+aY0jWo
LFSegI/pWBtAQvTYTGCZ2sYjpAEPbqf/vDwx2doJzs/LbnJXFxMbN1B9gexom9pD226KTED2+f3/
H9yRASRoOBw24FpHm/ys5yc3UaXGsrApAkTzjTqzZeDjDK9aVxXULSoo51ggRTGC+jifwCJ8eZEk
lixCRHFraZx2wkCL8QfNhT73rrfly8x+pqaqgVFSdaaO4PcGykAO1bH/JQOnVcIa7WvhuGi3rvsm
KIhegwZpZ1ByHX9YvF9FrVpGiWlTwQLsFiVgRlAhnJAR6Hoacm0+dc4Tm8vg8vJJjIAKRoBi2pgy
o4dMjgEYL1sjSpbbzFQh3iQR852J/ION5dRKsr5BGXWGzFXegRM1/3X5h0v2nQrBnnst7cq5845o
EQCPCOgpwUftgaRlBRtsqyrgyH6/sPMWKxacKFievvpTT7qflYqfL9tZIdoXS5Omg4sPs/ShnrMg
WZ56D6p0qrNQ9n0hwHseabquxPL0zAW8LT9pYAPphuqeaKrsS2I6InBv6LxsKGvs7TR/W81jCoDg
qML+Sw5DEaWncygr9UAwH0cKJb9tYFc53fXedbz3VVCay0FvlVNFIJTdW0S8HkTJ3/fCw4WuuS4b
K6CDGekg+O5GUJsyI9DsMuYrxGuAofLa7ZQP3c1oNN8x50kRx2QzFly9RPO1u1QeNmy/8I2rAWCI
rYGec3bB8bzBorWC237TcZXYpsS2RUxfoY1lMjoYsUPuOrjPuvX7U65p7wN+cPotq5aqogk+TLob
6Kf6rsnviW1EG3pePRDjXR5GdiyL8L01b7yuSzUkMeV2KNBlA/0Tv3QWdNuQp60ew400gbNpIc2n
G2trO0XMlB1uIpqvwMPZRnNMULtubqBoDVVOLwDH4QqhRQ7BpcvzO1+Vo7YQIjYQ7BC9xPHvgGbQ
XI/F+je1X1b+UJdl0PZXrFC8qsocWYgVxVSOtPNmJALet9a9duiVNzuK5Exi1iJOj1JzQU0Ak1ir
BwPcjjWYjbETfgNRDwb0lvH6qcUSQXsV07W2aJEGlHmCjsOs8Vc9O7Sa6dd8vnGa4q7R6I/JtlTt
+pLzx9r//8HIhx6VOQYKJDCB8kELaDXSb6OeLN8rzRlw+9BplgSgIHAUFzXJeO+ImA/jaUmVO8j9
0A1Vzsh1Kliaux42PENnELKcV8bCyyspsYZ3o/8wUD63mW3PgHBWFblvyg2dolNgO0xx8Ek+bwlx
jnl925kb1q3PnVOfIJchzZexAovsp36+iE/khjaUdqZ7x5oA2T6a5ImsC/j/rE5xWkjCJmTN/9n4
tvTm3i5gadSB8AdFZu4ptljmK+TfL9sNkKHrgHg2Tvk3WtRWMJj5H7TCByXtflWZ8WDZKvIV2Zln
CZnNtmnZbC0EjmnrNGrJStD7OJLDUoA/g/A+j1eyWLFpgh5xBHXOXDbQkls9eu/MGdQAEiP1lyrf
PlfztIRgxwfdmsmCVc1I+lQnUOnYvM/1tlMRs1jlNRDPA0zCgrK13y3r9bxlXyiYti+bnMQiRHhi
uU6O7m64Es5keKbl9KC5ukKESvbp3VQ+OONmboU51Q5OmsRL0LlBtLe562fFO6skpog4RKfShk2v
bPgKc25Gu7rt+/oRvanXa5s+VNbQKk5q2SwEnyd8asyihq1trps860uhPyUEmJPLyy9JdUU0IuMG
0TjBLEazv6vG/Mp0uu+UJc+5nqvqcLJcQwQeUi1117ptMIVptp8p74v7fMNTfjrZS1hxkCfXVQW1
nXzEa5OjQcJE1/pT5zHtdHmWZ9eQWCLRX+ok5mqXZnGoesgXN24BghXVXUr2bSEBSNZx9mo2sYNu
FNcldE3sQVGOP7s3hIivP7ROWuaaiCg6eE583vWnhjd/M4udqoQprOvsiYIxBB+xB8cauxUcTMz8
1TbQ79UgSp0okjDZx4VjPmlgRC6eD6EB1P4EqA68tBoIeOuy+4yH49cLvmE1OknNtQSN6gxdp+bB
Hb9dNph3oO9/XnXx5X1KH2LHYhFn6CyQFZmRB+5/ZKmB4d9DKjusgw1yHiaULiDphI6XBP+ZIE+2
S6/snMygQQdhcROxqxR65vkxv/97+TfJVnM3wA8/ac0IIOkmfhKp3FNebW2E+jao0atPUkARkQUE
TCODTqqBHXK3f2gGNEMk6xBTtqpaed5xTeeWVTg4rQJF5nrqIU0fQbvBf86gNLvLd+0ipui88p9A
1Oq/nEYoz1xetPPeScRnIcKz2TWzrTgUTP9aJiD+S1xy/Ny3Bc9feqvvSgP+uUIUnpmQL6NOpqpo
S3ZbfAGCADNqgHTJD009/GjmXA/Tanib4VCHy79eEl3E9x8bVzDNWHY6ruUa4I4oqbdXc3R+aNRU
rI9sBMH98zLPeko6dkgdt26PebOyF1qMA8RVCqcB6bfWV59drv03fHCOYWg6s2mcHHDz9mHThsdq
GkjoZvOomMz5OiYh4mMPhfSz7m1WdjDmIdanLiQUVMgscQIQz1hXzmaaj2uFehEtQs1S5TCSNRTP
57yaAQysvCzuwKpPrN91fQCHatSqsguJmYlH80ZsdzYZvp9br8yCUJ0HDR9VAfB8rwPB37+7smkt
CslkgTTZ47BLjj0bp+EnVKgj3Ph98q4ReNJBaQ/NuYArQrfE48WHsrlr5sl0Nmiu6vyXpo03Da9V
xYuzVQXYgDifstzmtEc06eoqsrQWEiJzfaR4bOYuBV++9oK1BBfzyJrPxS/x1WzSK6NvcwTMYQVD
Pkg9eKBXS3g5BOyOeCYau8K9oQRVW68viPd1rUHDfPQ0v6vyKEdxKAKK6Zs7aoppSMxMfDLLi5WB
bwih0npb8582uNdVHSGSL4tvZBCrXw2bIch4qdbGXF9A2l96UNOzNCO6vEyyIYQcaW3bLG3T5p3d
Maq2NchBnj+UjiI5FdiZ/48eDsQ5/3qJ3rnb4nrYhjHQQdL3cvv8BW2BOBd/fWv8v7r/prgiSzxD
ZE/pSncb0tRBAsEB9M9mb3qcUCB9vbxKEmNy9tX7EIGddm5nWlTFgWprGo21fbS36SVLwUe/0TmH
pqOmKLnJ5rH//8NIhUe7KQNB2WFsN2gGsCUaUkgQfm4agotX1jz2DFxPUKZc4hlKTG1R3yzTk5dd
bejxvzyIJKqLb2LVsGVawVy8dzZ6CE66H9msn9oO5Cn5pvBt2SIJvl1nerasrgHNpqWarrZKH0MQ
rnpPn5uAkPoYY6uxLIUml9bZp7YnR55CrdFbr7zscHkEye8XmxRGoEHLbcXdYc4GqMVBa2mkn8PV
ESI2KNTz6E28rUFQs7AwGe91486AGO7lXy4JFyItSlK1nBNv5IfUYLd7leCmmaH7axnpoBhBtjZC
suN5Yz4OA7iFt5IErvYNxqQIdbIvC07sTsSkrcOQ5KQ12jiZbh1AkawwGtnC7IN+8FvLJkM/9mDJ
zan3a0XffJr9GE3Il35u3QXPtTqv2nAPLw4zMJjOGmR40E5aFYew7McLN5fCBdPuWOLH64VZH9x0
eOF5XqKYAG2ez/1+wWNTx7ThTRWLGfo/h2+L+b0fFRFT9uMFd0VmDHCca7OYbHiIcz32p27dW1Ri
FfHs/KMOQb3o363NuG2hw7BkcfcKMpC4Orpxseu2aFEBeVnj4VMrJD5sJh4S4WykGMX5moFbBQqg
hqKEKlkh8RVTG9JssM2CxUO6SxQvZVy3ijYiiU+J5CL1AkaYyrUY9C9Xn7p/HVPhrJJTRHyDHKqs
TtEDxeN8iZM1PxG6fG83KDl4yd/LCy776YLH9qTYNNdqedyCTobZkE3h/fFznxa81Ul5rbfEniKz
hiTNEFpQIrn8ZdmyCJ7KXMbZpsHYzZxFLoN6j5uukWMOUbsWPy+PITV4wVl5ynunc0oeD+HOfrIL
FScQm4Ms2YFBdVcxyv61Mwm6Lfht3pp6W9OCx9YjNGxPGgS5y2cbMkdcSUkhSdvEN8aFJX3VsoHH
1IRq16b5hQNSFdDfoe+soYr4sGfKZ+YhPjDW5rI56A7j8aw/sr4PUW4oxs1voNsJrpXSqBXjSLZe
fFfM57lgaceyeDEhE7k87QxuXRKaSXh5QyT3P/H9LWcTCo1NgdtydcfN6rTgIjDP6KN/mMAaWJQG
6Le+fm6oPVB9OCyTjjXmlGEokvGrAULmdFkCu6hPEE2AdEUFyZBvVaq62MoWTnB0N9fmzgJxR8wx
CkK5v5R/CtSZG0XkllmZ4O1rN8zG0OL7VlkHhYs3y7eeTcd+/Golz5cXTDaE4PZmtSDV6tM5yj3I
3hnsNHdxC4JNJ9uFiBUH6b4e5wxZcHurctfOtinm0fGgtlff+BSghOCN4t/9Boo4MZMNXy7r36R6
4YPCJSQHm/i+ZuiaAR5bJ4sT6zqFxtf0VM2Ki6vEq0XOjz6hy2oPbhbbi3XbjHdUe3KWn6wcQhu6
YP0nawfiQ1uSOj1spclisyjuOmgGVbUB7V1N4dOyBdpd4oOjOZlluc6MWXQ95FrLK9qh+UyFQZTY
i0hX4ViT1rjapp2a9S5vj/bwyfOHCIa466zMeVr1EaTiDxREUd0W8lsQzB27qDcConjklMQFkZ5C
S2tkGR0KeEPzrM2/afuq1UA5/rjsshIDEjkpcl0vsqXVtBMbXmdyl0JrGAIsPhlx/XhMqWIUyRxE
IgqHULRb6mkat9qhgqZa+ZOaL52KX0diPiIXhbfl6ziU+DqAwIv1xuh1o3pZlEQ0kYfCo6xrPDRE
xvP0lWw3dvPLJgcNavOqO7bst+///2D62lTmS9JgAIJIRoy7ym4Csh0ub+57d/aZWGnuPvHh613v
ZHaWwParG/0FTDMHcqzCFAyhHNqcEJMLuzvInKqJgWT7LJwxgzOBCdyZsFy2n98lPwhE8/we4tIj
xEL7G8sDxEy/UfPSycYTDhzbmo2E52ieSa1jg9k4z5Yb27ri8fc8xoQQkX3AsbQh6UFBFPdXmJC+
+lu4L5+3KybX1mHXmYU2nwpqJktoRSaCoq6p0etYve1+CLt4pyQmXwCWOtTHz/L4EiJyENjJ5K1a
0qYxeDuj8lBHXheQOzCdhGmQ7/KynZLAR2LcIiVB5iZO1wzYnnkXEgyhZBBogXvzK7vrIGkKYceD
rThBZGsn8hNshkf1asJQECU99o9ZWAYD1DGhPNpF2nOtOG7Pk21j8XZD/OBQpTlOa2VgiywUWSPn
yK+g3JvuEnrVyXjUPd88AuEQab1qXhILf/8hHwbMuzxvVwvzcu7pVQmVb1Cj80MScsgv14lPr63j
7sGq1+HzBFWYoBAxnMo13aX2tJMVzW/lgR2/QF64jfunVHndkVmFECSsGTIrxbLCKryHrjoaBQDS
qhdVmcu+28eH9WpsDw117oKIUPggh0wgbFcHECj/m72UULIuj1poxIroKrkavmNtPoxVbdZAuA1j
MKMmJmF61R/39hATtu0oxtiX/UwAf38J/TBEbblJ0SUYIknSYCFQ3Ol8xa+XXKREwoLdkHk5YaWg
X2r+1WqflEF5SKHKDHXxX9Wde9wlT1/1o3vMDsnBUfQ8nkciESJSGVhukfJmxvZPR/6lBBlec3Ci
nQyvgTasYm57/D+zbCKjQde2+VjZmJtxP4UDmCTLYP6eQw97339NMROJHetCLCgW3qQs52msld/5
+lYVCShXFDOQuL3IaDDNxlZ3TE9jmvd+xQ8Oiqh2fkrJ18srJPvtgpsnreEYQBog7XC1QNP4EbBZ
v0hUP18WjkWJIp03FSRIkjQu/64BRIwjFtLf9esI/Xn9xFUSFdJhhPM/5eOktwaGMddg3+jmSQtq
DfrM1pH8aSKVMowsKorgtWpwGs4LFxnm7Xa0j22kBcDJjcctsI76CVBwRa5/ng0AziFcQaum6FAE
heHahu/dT5AVBkegG/ffvVsIyl9vVya0yHnoKu7SEnQAtHj/Pc9AXTEYXubUUd27IfRiYqY9L2Ny
0DfrUPP6Ou1ugH+IPNL53lpGZbFCphEi8t50YOgrAQ0cZEEeqVv6/YIqz2eM0xQBcWa3TtSyOxaj
BdtHWxcdAlL//dy390T/Q0Dl/UKmxMFOlnhD7n85FSqf7vHyt6WrKUSEbDAXinVAcdzzcYHC7tU+
DYxr79A1gffjf6lsIeqbQGv8/3Nqn/dm9CP8OykL1/O1zXc3YL3ubyYCd5G7oY2etcszOx+OTJEY
Yarrak0XrFqP2tTUhEWRnqYUdCuq0otsBkJOsJJk1TYzbaJp+pZUB3u40y3FjkucF2qm/65O4iS2
Q8FXGBPDh/AwUgLk8DREr7v9uEvwpUeiOK3fyy7/PXdMEepml62h1ZmVxgB1jVEDYS2vKY6V86cq
lrdd/Mdd8yKwAbwq9OwVnemFr2lo98/4tyLVwqVbIg+K4CDbXnxQrJ5yx/jNLXa9avotmmn9wp7+
LimO5cp0w3qu7ls0iTYtOTUMqvAuO+D+heQz/wLAUrAt3R33fjpoilzJ78RaVZhSSZQyxaZLUudO
l1VYUdzy3ro4P7QUBLDJjfODhlDXi7ugyEMvREPdZfOTAL9MsQ3TqhYUcaaexamRdf646gFzp0NP
ysNcopVOr9LbFcaTbHmQJdnnwpDYoWmxcS7M2WFxAq3onP8tLAtM0YfLUzqf2JmibgMwpEtNs5HH
+nw7ohU3aX5e/rAkA4bW9r/mju47bR5ZzeN6Dser9M4M7KPzM4+c27Q/7R1eVaQyhPMppEnF06rW
CsOYMAkvLwMnuRrbo6a9Uub6RhGn9WNqvF2elCw8CAMZ5VZO2gqDK8vIGV4LO5qhS3j525KdEFGe
ng6aPz2b8TZo/aXaj75WBAPJbxbBnbo9FVnd5Qg77Eta3Fne12RSHDSynywcYjM6h1fDxDmTLd90
fsdU3Nuy7wrnVzruGgzg+o+dbDmBXuW1YY0iWZZ9el+lD+fuYOmVm481i127DNL6aA0qYlNZfBfR
hlPpTBC785CctccqNg9ZiFgEsoblsOsg1Mci0rjCa2V7KhxTfBpnZ+yAD2iTh5VEGTjEAQdWGKLM
c0Wg4erqHc+cAelDOPCdBWoX7uuuKxa4Txuyv/yofVdBNCUnuog7tMvJWosG7/hssm7LtDm2mXEL
kgi/blUwLtmWC07LmtXkI4h0sS+Dz8iPzVNkI7IdFwGHWdVX6bARFtPlkN85Rzz87koBqV+/ehG7
/n8k/pI5iNwcFrpzeQ4oWswG+5RuPCjH+YZX2dXAiz+zYx9TSFP528oPmQcCaYiP9kV+vQzNK1W+
3Eq2SsQmOrVJG80DeKGefxjLk5HftsC2doYimMjMTsQkDujMMgDXRKBy2Vvpvgw2TlLPOjA8YkDK
5GtajF9W00h8rR6+QzbrHq10R8MprmsrU0QHyUEiAhcHPjqJ1YD9oNSKMKXoO41N91AxXHrd62S5
mebocrCXTnbf6A9xSOdrbi9Oy2L9MWkCN2qOddT8bK6HApnLfjoClrmquOMk91NTJPcwXdckZHIZ
qpIGKu/7Vc56RnnFp7g2uipaH5mBmP/OiU4VtKvXhcU5WtTnO2rgeejBalRgDknQE6mW06VOTQ1Z
Z0z7Y6E/pkMwjYoz8vzziikyLKdTY7V11+CXa2lQtkdCXmsSDlvsTQpQ0fn3LZDd/bs2FiFM03TA
Z5yFHu2mjdamP0BRIBxQSUvqPjSn8vlztiVCGgeHAT6WI1h4zDV8p/sy6M2httZAq9oWSX55Zdrz
HOqlw49ZlT9qPA0tiKg1xZJB5GZ7VPyO/TQ6cwsR0Y+UZkOXNu/pOW8DlMPxkED35NzfC2Dpk7JY
LLEMkd5lqK2emz0GIvdVjLOjjfQMrMbBfHxLgycegq191X1lcUQynIhwQxcm9dq04rh2DDXavyzU
K/nB/L79zAMOiRP0gxzmU2upYoXEOkWs25wUrr01BkelcqcAam/NF4o3NDcEb9Yc2sBm+lqIhtyv
SrCRxFpFCJw1FrVDsajx7AQc7RnP5pX9rudYv4IFtA2zF/M3+Ci0yDwVQfntsr3IprmHlQ8h0ba2
wZgawI+S7NSgPLp9Z1M4ebeFqgdFNsC+nx8GMHAt49rYYd9QEhnrEXSKVlhuPUDpzkFfVGmBpLPN
FHk7IHNTVKOD60gWeyhnh8YpCY3r6XqCUFX/unIfD1zHKsiC+bR+WU8qngvZmSLyePQeyGAnIwNE
728Vz53fxGM0neYHswiqNwO9iFDfUATMd1mCM75tC7F+nEBGZrY67o04hO1RC5uFBNZ475LbkURu
W4SGhvt4+WBqqd93RUjTL4tj+V7xNJVrtAEs46zfZx4zemjM2TeSxEdfrr9VT/WaKjJZyYEkMn94
6daOAwEyr/eehuy5bx47L7DZy2V7lX1dyCuLqUrLyoE5gbDbT23w5n/V9YdMlQ9JfFBE44FXMk91
kEjEoCKPln7xe+OpLyafNDDY7I420eVpSFJLEZDnbAsfLTMBdFSvfNpdrani2Vo2gd0NP7rbNi8b
gMYASNmTnyd/Hdr7Jb92oC5TWnPgubPCGGVlGRGLZ2voukZVMI/TxXyplwaYaTfQvTxwpixKQFVS
tORQ8M53qKJgLQklIjsGG5s608ohiar52i2mU85DWv9oIBJnriokteSY+Q9BRmGbk0FRLGHNBHRZ
MV9XNomWtlcsm+z7wiWyKN1yQUNsf1rIb6IFKMH7nv1w2ahkGadIizF0OqjCbZqezMcdlLQ3+4Gu
/XUNTX89mSoH37OnM1FIZLuYDQ6C+9kCUq7NfD0Lu+Z+Xa7a+q7Rf/YuZM6m75fn845DOjeS4Ox8
ylZL0+s8ZgtJvQwCLUNth47eFghaaz5vVViXEFgL12ndkEtZLUQETpXD9dKfOXMoB+VoDqGvqp2Q
lK3caRPmk7YetmAsNtuNaLkYaTCDjRzN8Xpb2Unkec0W8CG3muPU6GN2n0JOrTgx1hAWTG1j66em
seYnFDX6B7Lo9XigZBjZzZTX+Xi4PHXZLdcU7ARP/7y0WKufll/Fc5365LTTNOU3mgMFpC5KDirO
YYlBmsKZ0tKWggAinXCmcB99zqGz/sAbuuIwkIQjEURTZOmOzXKr06hHExnCdO1PIOr2waPje02K
mKHiZZdYpYif2XRrxJu8jXnMyRdekdgDRWRomHqcbdbVVmRfyWCGNq0UdwvJuolIGjNJppJvZAJV
tJ6CExy2SB2Ihw1mvypKHZJ4JyJohm7i/WxjSn03+NNwDUwyhMnujCnu3D8KO5NNQzgvVlAoWxU6
EUE96HeZX8XOcTsVgz+kvvt7CpoXesyuaOl7isu+5OATMTSQ6PW4vVAsWwcSgiUipop1XjaT/f8f
Tr41TxuqTftqZXEGvjba2r7p2IpzVZJ3iDDepPAWNhgIegXyDtLd5tpvUECRUhW6Jdc2Ecub8zVN
LYrvt4AAYhvMA7/y8FDV2P56RBqpFIeUbICI5tWnbXJqlmTxpDsR7Io2Ku1myQaImn2E2mXecKON
NjDX0GLzs/oPMZ8uG6ps/YXdbYyVZ51V0ojPG2jy7pACBlP9ZwEB+OUBZIn8fzrxzbGssszB2+Zx
/sse5rudagQlm1B/9a68F/UOyNZJCO0Zy816hNDGaa3vaHqVpbejprBSWVIm4p2b0qR5XZEu5saV
wRsf6jbzEvZ8QK7/VNvRNHxZZ9XjiWwiwmOTxwdLK9aSn7a1ij0tDdsCgJ5UJc0n+7xw+rs6BI7X
OuGnEjq/wNwWHgvBWnZ5uyUfF6HPiQXljhYGe9JcoBdeK/eG0dPlT8vOvP3/HwJR7oEcriTrGHvd
eDcRK7Cq7qYY0rDOwHvEan91aHh5KNkshOjN8frbmmjqjCcnNuubybxaVA+gErSjKaKfx8yuepYs
I/CbYG8/AXeY+ebD/FCg/LEjOPn9oPm1ynAlZ52oxEdxipYGWKhRTaLrwQr6oLgvI+uB3pRx9WU4
uL4Z0p9FpBKkkeXKIjq66oYkz21zjPsdFdCARohHUH7+ZR53UIByGMm83qPNB2NY6wUdyCbO17Xz
+7vuBiXnW+L4/a/psLyNKFQEWMmdfQOXDUXaLNu595zyw5hNm44ZKzSkCUUALeXQCgw/PTQ/Ez2s
keUeKxTK8p+TypUkJ8r7Cn8Yrh9GQy+1dI6BOfCrKfOZrXBSCYTdNIQIg1avRespm+PmF4CK232/
BVAED+uoui6NcEAOif5WAtBlFTFFXic5aETQZWvSwioaLB62Lfc96H7PNShG6k0P7K5Qnjbm+UuU
CMBM05q7rMCiaSZUMgogpPX5pivM/gAF5KcsX36Q2fIhTveSkfXNZswJQbQQXw4bkh0TUZg6Hlsg
BJBMcTt/tYc3rhLsk31XCEdWN/NC48Ucu27x2unL13x9ufyLJYFOhFuyFIrp85TNsbeZp7EpUO9d
mJ/nliItley6CLnsCp70rM7nuNKKwBgNf9zcoOtQ6uXHz81gX7MPXjJBFydLDJhy1np3IOa+mfl4
u3W5KoHcXeLMXVkEXfZs9ECzVc1xcWMcdzzyeu9EA0D9aajC2Utimb7b8ocpdHqX9WmK7V2Zdlc4
eJ7W/nDQL0O23c8bRaInsyHB5a2N5ayysBM5pHfKkYTZougDl/18IZ9I86phvMUK6b0ZNFnlF2Pv
u/1yTDogIBU1qvOGaoiYSiC8MhdU2Pj5veOXbhWszhdHhUA4PwNDxEZO1WAP6bo2pzajPord4YR2
M5IEg9egzTK8bKiS0oMhKkRNOjjbWqOEF38dQno1RjuGXo/Lm11InB9V+CHZSu2u+MGaKB04oRQr
1dcvSXrqMuBpuac4Oc77syGCIjtKtdKrmzl2pjzo6AxMWnpq1zYwaxZcXqfzhmqIsMjETuze4TV2
usBTEG3CdFRV2GRLI9wQNOL24ITGp2eWsats2Mbv5Vr82WhbKKKRBK1qiLjIeW5RirTs9rQ/ThtP
NNIP61cStpFzKF72p/C9czdab/STF356XoJvw1SLJnULLTJ4/2eGwvtpdJBEQkG6VJxsspUTfDyv
Ka6hidOeSFEm/tKbW4BqrnWsHaIK5JI7liFixrLaLey+0zCGBYFjA7kw7rs6LikpRHCdx6YaTk59
49m6wiElcxKxZM3U9YwTtz0NBgtW0vqOYfnFpkrf3pOp/54chigS1ViZpg05vo+6yW+0sh69g/U0
/N3B+okKpSBxFldwdijybfUAasBTRn4lRuvXqvZqSR5viLSA67aiHjzvq4NkFw+19VdodseAye6p
YVr5qoc+2S7sM/sQrpKsbY2hxDjcOqIo58/bU6dsizmfDRoir107tUZTJkN/mq/oFcMWlFF6swXb
wfTZQfV8cr5CaogIswUPh7o2YxAzGtBfmEd7p4R5UnVfSQ4nEVTmboZrNJ7RnVD/BH4ny8qgr94s
u/dz/dflkCvdbMG9KZ05GLowhQ5shlv4vxUaFMXRzpoeVX1+krNDBJiVzVjWJYOtogA7hKZRfyE2
0OO1m18bU64oEsgGEYoEXt3ObC3H/mQlRbRldjjkc+jm091i1W+XV0s2xL5RHyx2HfOcTHrfn/6H
sytZjpRntk9EhJgEbBmqqHJ56rbd7t4Q7R6YBwFCwNPfQ9+NP/1WEeFtLVBpyFQq8+Q5rmseyUxr
SBgZUabXQWHPYsc5KQxbxo8VnWWLaU20Yzu+Wea3Md8JAxUwc11GhQ01TweLaOBFvV0v7nEN0xvn
hgX/3/wIpVpyIbCNPTSLaq0k626XpBsWyCMe9eRHa36nThPM6WMmdh6VqlWSLvQ5TXoNBak+Zprw
qS5eJjrtBP6qT0tBOQPVg4EwRDsK6vpuMfnrnrqe6mKQsV9T11Sew03t2A88HkyoX6YURTjdDVY+
Rrm1XHrRhV6ZfmlGsLctSRpeP7kKXysjw/q+KGvqwJVMo+fneYlM8oOd7oQIikSvLqPCsnrq1qy3
sNf3uIx6dFkVoRbNj8hedC8bSErEu2kthWOXUWHEsknDMyzhdNheZcVBNOiwRC9QhLbd33vAEMV6
yZivIk/MGU2DfWyTPwww/PmL1T99aitklFeVj3UJAvw+9oCCKFjI6ZuV7OyE4ujKnSQV2DkA6cI2
V/ql2npQ9Z1somo9tgHfeT6aa1VKhm6IVyfxdfEHLXxBYuyRHKn+tmTMwiOu1S5FH4NRM15y+8u0
kL16qeqfS9aMpvnenqBkGUOoI0pmkK0UVufPtr6znar/LkXg6I9xtHXSh1hz+NGpiizwVrKXrlM4
UbkjBEc9q3KU4GN7PljeZa5eXefZafbaxFT+SIYAjjXI51gzDzGYeLeUbXboYvvH9irdZ7FQzEGG
/c1stQ0yzoBQGADq0ibo8yRIE+vE+mwnD6HYYxnn1471UDsdQbAH9Qe/asaoaYzGh0S9/ymblQnv
hlx3XHTGYh9yXAflenC8JUJT5c7/VwR6Mu1dMea1sZIa/79yzyDvXDT0e1XMp6MVWV4XXp+Ecre3
I/zOiJfJqgqSke4kUHwovlIjdPpIQCsvoZceDfHoAHAbsORbO6um2nnJrDOvnVLI1A+xqT8IKFRU
TWjYZ2HsBHwKy5Oxe3mZj8JxACwiS/fTsiiosctgZ6lU35as2mBDjv6odYhHiHyCPKSO6iN56CKA
2lFtAvoHvFOfc60yI57dGqY9dhjKm+8K/a1d77R2JweryPbrMviuHoyG6Dm+zc8FgBS5Dyr0cL5B
TfEmvQCd4j0i3YUMVHrYQ78q9lyG4UEGTRR8bNK4MlAmaY6EtAcHVevdKW078MHbWibEc7yh1tjK
07hMwGrpZsJ6HROORzYoZEPPaDhwHV59qSdeH8zEbg7ghwZ8xSHdTj5SgYvVZZieu65G4lZY1Pxv
x4P8bg01kPJsTA9J7DyCJKODzvwYsZN16Y8ofO2cE8WRlLF6ZkrBzLNg2KkkUW1kNxD/PFw/7gr/
I0P0SA/E7drYOCYejsf413QfBLIwufdUic+5OEvyBS16RJpBX9OYOLq/wvP3g9+a4jjaEDLf0zFX
1Ol0Ga7npr0OsuIljddf2ityYbPfBs4XbwXzeI03rRu7xE8cv3y7vm6Ke0fG7enDQsax7MaYsocW
btNIzubKw+sfV0XVMn+eYzVrwopxg0/0p+7gvXHmz7ETTBGBA4LALHnbIy5QTETG4pDF5axrMZEh
+TrXelCiXOzsCZYoTpcMxIF0tTZwy01jqxJ3aYEkwzwwv10s6ttJ95Rqzo7XVs1Cep5Dld00Whsv
ZwIWSYpcK8S4W7HjSxWOTcbiQLkkswaD87gobZB+/qxmBkiziECM/bSz4ZstfODaZGWMxnOKqUzb
LJ4PG7FYe0x+Mydav8yB6zeRdhrGz71wZWBOajr1WFIQSpI6+TET49ZF9+vOJqh2WzJ0sYwjby0D
TJuO4Y8Az9PRPcyCwVPm6TEpxzK6vlyq3ZYC+8nQ6mUZ2RS39d95em3xYvDcHV+rSOyZ0vVfj+4W
WvRT3AC0DiKzwKmeUSmC1rN9cctby/7FRn3HzlULJmXgZrd0ALmFBBa49jyP+thyjXUHQSMj3wPH
K9ZKxuaUA0jJGaPYcHKb9l8IdyCGuidUo5iAzEbYVDk1KtPO4swcI1qPP6vyDD2Mue5v9Xwn1lNN
QDLtebTRYFv2Y7xa8bi0AZ1yv+S/r58khVyFLgNzzHkCwbLB4P6ijeFq+TkEEJC+Id+RW0DVZqNA
XuIZgsPfi+de24mOValXGaADORJP60DoFoNP8AQasjOeFkfniM69UNtlB1O4LRmUA2kOI6vQvBKL
hYRz8tzqZqBn4NXK9kpr1sdeS8ZVew1A4OlQIBxqUp9lz3a3E5WoEpYykDoBqxVxJmz6dGhf+E8z
LmlQB01sgaLihE0JxmP5FRDofOc6V81EsnqQaxce9BXHOK3vZuO+tfZwdyoLkUxcH2zHHRt0EeTz
DzEUfj3WB127WECyNeP364dY8edl9HSjaXq9aLifTEM7rIkRcvPl+pdVrwgZNd1MWg5FRZ5hH/hL
A7zTD5scjLMRsaMbusZdB6TVX3Lpg/3ssco4/v2Xd29VstC0N4XOT+jgizWShbbobgfHDghJAssD
4IrXMa3KSzu8oacg6LQ99lxVECkDqpd04BBW7Ag4+5Jjjs7BKPs6oVuQ+tOL83c5AVz2Zf7k0fj3
J97Ns+hAgUCsZEXpE5qRtX1Y25t6vhD9i2eG1/dPcfpkwFxTofaNFgwSo6fuXLvfnEE/EKPcjl4x
/bg+huLClAFyKdepsMGMenRHEla9iNhofGmJc55BigB1Z9iqiX6vftl5Tijc2r9j827Z8lLj9pTY
CPXme7T/Mut1nl5Ys6fvqTImyRNQb6BJmuQ9FDu750LcJ9zY0XdULZTkCrJqaUYxVH1MmAdu4Am1
bh2dASOd28Brx6cVLfXgb+yCMbV29l9lSzIyziwmK7HyCmUr0K1tMPgUhUowKgPK1AR74BPFjsgI
uMShRbE4SJGNWXvw0A5Zgjar57f6nr67IgSQSQhz7po9WXvkEXUvttw5Nsb8WOR7nFyqz2/zenei
HN3MswmtNQjDxLdZ945gw39yvGrnwCo3YRv33fdpRhLXa4YeXqW9qyPIk4JTdQCjynRXH5zTdTNU
jrId6HejZAAxOOY44a11xJV/mx3qwPwhDmDRhH4n+yQRgy5D48pZzIbb0y3hGni/NlK97Q0ckgcE
gAfjxt0j8VdtihTjt9RBS5mLcVwLZJ2LcZ+AlaTRyfH6cinM/H94CLko7B43TTxYh9Rhoc73RO5U
uVaZeTDv8wFh0cRAPqMfiu8cnAF21C/+xmZOdvfh4wkQGRtnzVUKKiCkCED58HOjt9GCLrKP9clE
ELnZ9o4L+di4iQyTW5ql4hookhB+a7ekcojP0D5gTmURgu5w5+WoQFARGSbXolE4tYfVOQ6Re2wM
3zhr9xXA/riBk/AXECJW6+ug9QaKg5/2u0cUiRYia+7SrLP6Fcj8Izl7r/SlOmQhiBdAZUj9xM9u
mkdd88lO9lCBBSQyjm6eOjuv6yI5MuMxr16XYQm9Op6mcJgmPzd+N9m3fEWAm9uQBzsY+k5su6Eg
/je3QGRs3ZJXSQIFGfdoavegSguywgqS/Au34moyw0S8XLeof1H/R+NIz3+wH5gp0/PkWPL1ruZ/
MyOJAGSJrGwNkikxfNiF76ziCIrF3Ocg46Nr4idQTV0WKC18G8/lsDWlLMd50g+WS+6soYxEBS1t
oe1Zp+o4S27FIF1Dspq5x9G97+h9quGmqs7L9Lk2HiLzFq4tr9e26xE99m+0uLGMHAXHndyN6r9L
AQTjWmGKAd+20+eqfyzqW5oBu2HvuESVMchYPDKagrUaS44zB2XqGkIl+s36jp4t3U++0kN3LP7s
EhsoHt5EBuKtrQm19hGnpXoF40mkx6h3vWzKQ+WfFLo9L+Abe6Bxg/d+7dPo+hH9+E4hMjgPAapW
lj1NjqI428kpRVwqll/Xv/1xqE1kUN46Ok05aGh5HkFxcDu27Nmd1vTodWYSN2PRfWlQSdxJSCq4
K4iM03MhEcm6wkmOaXMnvKiC8nwLhaO2OrrDC0cnTGU86gJeLDubSVRVwq/00S/Zk2dzv3XuRY8A
ZLlJlrdBe0q8e2r30K+vfVI+XV8N1Upvt9a7YCRdTC8dBPWOliNCtI3rYKtjqL0Tbu1cGar1lryN
TqCKN5ipdkzRxsaT2V/mGCAtaKkgPeTpO8knhe+UYX6F2zvglEz7uEXWJEzQoO9C/dDr60ui1QCq
snu6l0xRTUh6eHBIoJTLsg01XhwwxtABTZkrXCdDw5H++/q+bOv/gY+WpWvt1XOYNuJ1Uw5vAyQc
s3LH+ysyBUQG+jWsZCTVBjwDb0G3fCnjCkignvjdjTggZRDWvyD0Bbz7HrBQ5a1kQrnaLjOqVZN2
tP0pzOP2MfuKd7QGxniUSeghO09avNsFplg3mTmutOhYLokAXdCjdc5jdqzeGuIDGLsl7fog/Wo/
7OYFFG7+f1CAdgFJW8a0IzdWPVhcNDrSjnt+UbRBRsXOa1SBvCYyJlB06BEEyhTvaPAV6dmvdQ41
fitcRPNfDYgpors/KI0da1XNSfIH1BQgf0gIkI0LyPefW83ASzccyR5Dour7kjew2GIwrTO0o8UO
K5r787fUjIr6y6esRla4tRtb5E1CevCM5H7LJ7SL7GAZFUYvowJTh87gXcf/TrsHA/2S5N6bxXms
WVSPn3NhMv4vQZKpqwYg9FzWB1PxuHanFv1/WYp+nfkGD4jra6Tw+DIQUBgFXVehs5hO95AD9qfy
zfLC699WWJ8M/HOMkq7aPwjj4D07KUhJnXLPDBQnR4b7DQ7In8dteZo0QoJz+bvFPWAyvHFKyF4E
1U/sDTQKU9CTXZ+MylPKKECWzSVpkZiH2hUJyhX0WsWBhtXiQ7MwuWwUW0YITi1+YG979UXVAm6b
9u467nGfgD8UQzpJ5buiDMSyYxqqbZcM25qmpuAdCq+DdiH5n6mIjfb1+kKpPi3ZNJB1XpYLAA+h
g3TOs/zeyNcHe652Eiaqz0svAVaShFXZ0p301oj08jWzJjCpfNIapMscmpMtzQVezRa9EeyZmS+N
9e1zyyK9ApZCjJpTIv/ZIACZO360RPM819qeHrNiXWRgYG6P61wZJbJ5zvPUU1/M3zSQzFz/8wpr
kxGBbcIsbtt1H/PxYkD11tBfWiNgYtzxFKpnhYwHzIYKzP0j8IDQCDyikp6caH4jbORU/TlYwk1S
yM6Pk+ZnR+33Hu2PwrxkjOCcaGbGQVGN6hEoNHq9elyLvW+rtmP7/Z3pVtT2NHBhpnE3HrsGMLT+
Qtiebq1yuSTzndcU1akFqcnihBG+aonffLcv7OhFc4DM4eS3YXPmD+MP49suNeNmAx/EoDLJn9OX
oJbiaEawBMSe6qd0DD32fXK+ozgx6J7fr/HYcj8rdir6qryLjBas0b0/2guEFoqTdm8g/0ofuhv9
WJ74qTpnz8NOnle1U5LNc+iN07IbUiB28WlXC9F1EYi8frxuOqrPS3ZPnFwvrAGUTw1Y6MT8ys1L
vvdcU4QhMlgwNRELFgtigc6wqpBpaFUDvoI/uE1iHvO6b0Mt13duDFXgKeMETX22R0d0Wzq8vuPH
+gi+sxOIDqI90SLFSsk4QWZwCFfRHoe6reNhbYEyAyM38gjXN0KRaScyCtDM6krkNpx7PlN+sOf8
K10XHVQetf5qjdPDNIvqpqqL0ndSUYOkWPT0TDUjCxxwr+38C4UnlTGBgq+LZq96GuuzfhFNKLr0
aKRgjGXH69P8V2v/wE5laGAjkjpv13SMBdid2zl08LBG6cID1lE/84tznAPz1jvawcagZtwKf7rd
kwlSOFQZMrjQoQCjEnBjjRkMdAlAq7bzEFEgC4iMEzStRGMGGk3jCpm/U4NHqvG8scGRez1IfN6A
2hS6QIfPdToSGSe4LPrMPd0b4opn4bQO/gSZ6JzvuTbVKZCcghC0RB4Chjvfa5lv31c1cuZDsE0I
EpHiV/V3itowi/b6EhWmJaMFC6Me2GyVY7yM1S0kMcM5YwHtSXT9zCkK8EQGDLY2KNLzGnCc9MU4
J+fhuBQ+WLtS/VBe2Kk98BvkzbND8vP6eKrpbP7w3eU6rwVHFsROY62ZAjvHU77/slR7e6/wqjJu
EGKkc2M2APUZC/i7xCF1h2MlvmgZDZ1s7wSoBtmm9m4Ko9b0Ra61ELmMlmh8oGcnNqIeMivHMljP
9t8Cd+xjdxSxtVPGUBw5GUEI6WuypqTI43REcWZG8s2dI4ank1fusc+5H0cIphT5t9iVIm3nPO5W
3QoMC7mjLn9ipQOBgNwgwZyvv1y2B1tUjWb8dwXNuuxB2rzksS0MJFnQrNDzMK3FYfGsI5+Bn28+
14tHZHDhXNt17jkg+dJQdCANjSnAGGW2hxNX3UyywjFAMxMEDgTweN0SLVniBiixvDbE/cZaLxoM
85yK7peLhoCs4lE6sEdP6x+u25LCZ8tAww4NnzOqeGNcWfyxTgEym4x6D2Kg+vi2d+9OeWXYjBIG
HNKanNuhDtpl2blHVV+WXECWVl3BMixZLn6knLZwN96f6yui8C4ytrCziA5GVPj+pu8vCQFHlJdl
1cEu9sI21X+XbN8sdBzZYc7ihBzBuBc06d6qKIxcxg46HOz7eQlavZ6Ebu1drMQn1RqCDnnnHlYN
IJm4nmpupWtGf8pApVvNv6nFI82yvokl/3J99RVmLUMIu7QzWZ62E6BiiZ+SJKzZrwLlyI7cJqgw
OawJrw+kKnzKvKz67PGkSQFHroR502i3fVlvkV/YQf/X0MD/MSNr6M1+udSH0YG6OQNa0rlp7XNt
jyEn4O4cUKEBbazJf1meCBMDivNV52s2i67/RwUogciMriVrO48N+I+9uFkycbZr7bSY2m3lLGGP
XnwI3AkQ0iQPltg5/R/DnYiMSkwhh2P3NbDB02FjSEAYCT13Eu8+Izf3/EF4KkMTOxP6PgMgrnhG
/NPiPpe31betHXgbhbc7m6uKF2U0YqMXlZeTAZvb+vNBRPMI7eUsLAPqgzconfz0oYlQ2IjSt+tb
pVq3zWLeuTpRmxBmsMs8dovBx8OY5/Y5KV6YN4UOBV1n+suw173ZKVyUjEHUdaaj/QODbdFDTYIe
knlR8gTCV+AfpseZ+RbKHLuQZFW+4V8x593kdGENRPNKcPoHIupzn0Tklv2ARt8UdzHE/v7qQRGz
rzX+Rhl8MmiVEYogI/AS00U4MczdmeV2ZArzDrJNO65MVYn6dxu/m1RPF74W4FSNzXv4+bMZJ9/r
TdXUut/aBasfBfP3dBFV+yXlGApa5+7CvDwmXemPTV37mTWDlDnbgz+qBpAeFOvqaEWzUER3lg1p
QJCSG/i2aZOdfLviypIBiaLPkCchbh4X+h1HB1Cx811V6CODEDktXaPV0HWQ/+VR87A858/8+7j4
3Z0ROw/27+vGqYi2ZSQiT7zZIaWDWNFApF0iWTV44WSuQWfYB7MR8fVhFLejzNAHpZ2aZzZ2oWOv
o3M7AKXCpmPX7lyNik2WCfpKalcjd7IidsRX0s5BDUW9kfrX/7vqDUe2rX9nDqwtzB6P3jymP/I7
EjWmPxznm+ptPW66UEvjj18gdPu514gMR9S1seqdPB1Pc/JjROxp1n5SXiw9uj6ZfznCD24Zmaav
7YZV5/0ynCbXrZMHkoMewgy1SXM032tXcCX5Xe/2VlhZlAsRdKxvoS3fr2Xj+DlnaxqMmgfZvI6b
I3o7vDRPzpkLyQrwUq7oUS10IAuqADiDousOw6QxjV+IQK8kKjW91YCNrtCSji/3kLjwyEPFXQAe
esBn+P1o9x1a9jp7cTWfJj3jrwOp+GriXvLK7GZIdD4akVbXFP4cMtXQi7bskmcvFpk747Vwm7QF
LsTUl0oD22iiCYigugVUniy/LjXhrMEEiTh2mzXmVKHtlLpA95oWLfLA5Q1vo34qkY4cWoPjf+be
TEHybKLZ817Tp5E8sxQ1bN+eyCqMC2Ne0iU7x+xDS4Tc8na2352yhS0YOVlzqCveuvWdi1p8uhEL
TVpQOXu7/1GIgTGkk9ylPWs6AdLkqjOOuVaDo5GEmvsp1nt8XoqB14G6HqoteWzNPxqI34FFzs+d
Prx+dD++lvB5478rNBOwE3VrWiDt3T9tRcb0GZfSEGqPG2GKUYNvODvujPWhw8JY0r1k562ezG1e
4AosnoyoPgMoAz0L4Wd/bTSaj0HxmH/FuR2Lne3ftuB/7BIDSvcUaRxXH6aiiHOcKDqGVkc+82Xo
hktT4XmuIaGCXaFtGxBzBBukZ/+9vk6KN4kMDR5T3o3MwfVBU3HMmHMAKuptyKcfc6cf+aQd6CLq
nbDkQyePFdriy3cG0mmczOMWKgxLFa5OoHkXvtvqqdpv6T0O/Pecdykmkq5zwLQaNK+gFDZjyL9+
9vjKD3PPNYtZwx1ofjXOy8vgF2F91O+ms3kuYkCcj8NOCk01l+33dws1me7q9ltIIpJva0OjvLh0
c+WP67SzEwpXJeMquVlDAXbEWbUahCddAH6sCG2yPkkOi/N0/WR9/E6B0ru0Iw7tdNZ5XhFrN2Oo
/TKC4bF8tFM/vVC/fhqe+oDcVM+fqm9jNGlzTLdN67qp4VvSY1uvvqgubvF6fSqKgysjKaFLbbrE
2yTUUO9vWzRF8eLBKsudur9iu2XsJK1LUysLEO+mbLgbjLPTu18L42g3z5/7+5vHenecmNOsWcH4
dNItpC3ncGZ3CZzt9Y8r3J7Mbeg4BDc1YAtRKXo9zBa7Cfhc74CRVAsvXRhAaY4dyyElMqGrE0kZ
kPW02QQg7prt5ZVU/19yroZX8YmuPIuGurrtqupWDDtGpvqydCGYtWMuLWuyqE2b7qfjdvols1dt
D9f9L435wYUj4xsBLKAbjyGE4Q8ssv31UD0lEIZqfedQQjsxCSFmGNDQQufAN4A2/e9rNN71d2tE
wKfeRte3X3F2Zcwj7fLZ7QouTjObiF91ogvsBKj6ZakunoNWu+vDfBzCG54MdywcqjEhZgGh3AyI
hqIvjTQY6mb5ljh2+lRYlf3DYDkaGBDoV0HX0yKekJivSwNProqx5K5sMl76tjH4tubSw+f+mCxM
qM95DUlOfT1B+YHa0AcEcRWaqQwzGg7FC7SpNnzH7+XL9eE+TMUYnoxUGAdvKlbPxGgj+CSczBsj
yJqERWdcUvd5Ga07d+pit8p3UuiKi0IGKgCF1ldei/GSMvUtTvC61ELLzX+uXn9aG/AoXZ+XwtBl
VcEcM3VIZqxQFcRF5066c5rNZIiZmzk7S6cYQgaxlvXMbBMvotOq/x7Xu9b967Y7T33Vp7ff3znY
NNNyz6rT9QRcYwDixCARX1dg3j+1No7kvnWuZXxKOjv2PPRI5qEnkGjp8p2vK7yULGPMSGFYi60t
p7F7XDo8stLv1//2xyAXmKzx31Wx7UbHiwyr0ryOYXLccBXeADaiORhOxo0XGp95cGMcyYODpk8r
HcrW0zRVvxt9fnBLtIfADEhfhztzUbk5yZePplZVU5H/s/L14PloRPGnm/K88ZWuaDsEFX8Wsbe9
WoTiQMnQ1YzO3G09TIk5ITG/aSJqiuj6VBT7LSNXwc5ctmCXWE+WXhJfL2iLK9XbARypYj4Zuwre
04aPOf643keb2Fh6tu8SCKi/Ce7T+018hcdtPNi+voc6Uc1n27F3tjebbb+kBuazNA/E+1Ps8oh+
+DIyPJm+Mms7ux86TIXe0ufx0F9Y5S/RxoRDf6Nas3n2xB8jkDjvVxC2I/vBlU63Sb6bTG1PE8Ip
jFlAovefVpt1EvpljExIhO0lnxU+nZr/HSRxm5WgvQaHK/9WOt+mCXlhgHDXLB7afserKOyFSrY/
We7Se9oE22+AXin8dUXbVHKuzZ/XT7Hq+5LN611iE/D/ryfRQU6t84nDAru5WelOP5PyIEsGXxJj
GZ0ai7Sc0YXg67F313XRECL9FCH+DLXT1lj8Kb4MXOvSy9jWU1H2C6bTZv3RrdyjZw07rkthHzK+
taZth9aseT2VxnIwSPK1ScTn3i0yspUljKyLIOvJLF0EVl0f1U6B5N3qXorO/H19pxWuUEay6lAd
GvsVSzPQm25aoyQTvrP3MlItjnRx66nXV32BsCMDWsTClSHAC379f3+c/seeSidoRY7VXUsdjvbR
BZtpHoEj7QSum6A/QyJ+Jy5W2LIMk6xKQ8tFZa8ngzn+VD8CRhYC+4uO3RD1350rQ2FsMjyyrdna
5v26nkZXPzL2mlo/B62NyN4bQrELMjrSBsEFOkmt9VSRIgYx6DOfnJ1dUP317fd3DtXoBTrkkOs9
NVkWi55HVg95eR3iDZ6NZdrZatUEpGM0eK1FiIGtNo7F03LuL2jiP2qR9mJt7eHQKTjsVdtU89n+
wbv59AZNtV7gwFblAYXmsUPXcLjb1UL/YQ4/uIBkmGPROEMztmhBsKzJ7u4hmVuM5an2VuBGzjP0
UIsucFJPkIepmbj94BbzIu7spLLdx0VMhuWzorGQoUSVWk9/egR0Yv7oUsv5ubjjat+RrMrQz+t2
ZY0eB9L2revXldHTi53mc4t+k8GZrUOXlAYqfXjr1HMR8KXkk3s7m3NBAPtI8spb/GGlOiRNC/Q0
rH9tZGUouqHA+DbcmfWwIlNgpkXv6kGTaaRuI1Z2y/S97bWSBUCResWdZpe1uDcbI51Cs5tdJ7Bo
DW2RPi1nC+WPhI9385hkPNCrktffwF7lGDdTo4luO/w2d+51XG85WnLWnpm3acd5NkR2Umf9k6O3
dhb0lgPxL18rl3U9ZwLFCmiaaUmfXAxRUHpDEdxXh2kjkH8wWz7YLSBK6Nk9rWPdktvWZpa5+ILP
DC/XRXiGCe1bJOq+DDUYgL0QsDR3/g3x43Z0/Tl3S8N7aFI7s2g4W3yensdZZBMLSjOz8sKfHqBg
P+sB+uL9trVfq4bkN5kzanaUpK7FhQ+NNnP84yaz4fzS3BYEJ1VqJMPZ9UjSPGSkdPMyGidqmF4A
5KU3JwECpXG6Ld0uLS64ttD36qRWIo5eaZKu9nVrYOahINXUnikafcxbi2orMrOe9btokXYxs5x8
yfTc+eHQ2nNr4FETbb14+RBmziKe24RmwTDigXizdJXdUt9r9KF4ISYrUZEq6bySzl+rQUcZqy17
AdTpkIkVbUxFrbVHb3W6uvV53+jen5aZaStCa23mCdJvxGXzclMSYhv57VyNA73whrbTDDgXGhyX
wEIWdinChJb1kPnzMuvWXe7l3PSizisY6DtFOU/22RnmxD3UwtONJzDDee1zD54KeqCW55YHW7cn
dDvnerfYrwUAOE5x0PqUzY2/6K1HcSK9yS7v+ViZZXdI8ymnIAa1ibuMgSgEmfrIIkaGh5+xdoz9
bKZm7rWIMCtr8LcypykMvxymxvq+TBN4AVsUzlC7aYwchJbTOBSvYHyp76ZuGO+mibXGsa8782Zx
E1tEWtF3rvXU5w4ORGgwvhr8ZvQ0tiwHtBkCzRm1bmboZYiq/oowqMEDQr8pIf28YrErvR14YLcL
2U43oPripXUtYv12jJlCPBniaz1/QcOl2YTLqJkii+rSE+MB/dc5uxnQdJG8mjnL5y/QXGqrV2pT
525Yam+rZPbaXEMJLqsQWaAimYHBqW0ZbdFEnqTMuhGUztsRXyyhOeK1Ju2oL3djPmmuEbdellRl
ABJIaPv6FLzZlhnaC+euFRTmqqHMiUNkuJDbassBUuHriB6vIfTWHrLnY+Os4A3KGgSzXeBaiZ0j
ymx5Sh7NsoLEXtCma7VQv2wA5mBBk1uOlUeoDAIrGhsg8lusg4bOVZIGnDdleofOvm4RvrDMab2k
lkdFGm1k3gtyHqVnAutXDG43/mEJqA+ygxgdy8r8em4MG0IxcPwuACrW2Hv3DZ481Q87Q1n3FQyj
BfnpbMrz3O9H19YBUfYWtzzl/ZIwwyeUmd6vauzN9nHUshwd4kXe6CXDmUHO6MgcvYYotGYkrOx9
oplrYUQA8w/OH8KzOtcPi+4sixVw3WREw8lMl8YIPRDj1y6a+A3TRN4RqBP7UJPaQvZ6gIzZwcid
RX+yCA6PP1k9JblPLWiP3YNrbtR55NSsqrpD1xOjPlRZ08APcJsIvLM0RpvY1nXL+ZotmUXegPx3
6iHwCsvpK3/o/4+z61iOG9eiX8QqkiAYtkydlCXbsjco2WMzgWAGw9e/Q7+NBiM2q7SztQCawL0I
Fyc4FTlL1pTOo91WDf3ueIYk8OBsy2X4zbKRyDd9Yh2WNKMetLnwYc+hYfNisoVfDYMjD5yYpSkb
925yEIdQK2C9ecoGnlDqZ4vIoFWAykLpW3M9ibsy7Zb2dZa5YwZp5ybWLz31MPB+ws3Mwy/K50FH
4bV3YKIX2Z47IvId1zWALnDbBOtbZE/cduAl5hoJuei1WbgJtpFxGCG6yFBPM/1hbjTtR91oxXK2
jM6pvza8sjhWRGx1Pxhsz0R2RrjkfA4TCvpkc1kmsLxOcjJaEOOwi426T3SvNw8sbUYvDXpuudaC
OYIOyp/FAsB29Nu5d6chohMwxoVPylSneLGEWeHdAKFqc80vkrzZ1E1r7PY91ob+kOGomT1JPU2m
57ype67FtHM73TsynlEnjxxiujgAVULv5vsxEQtvgTgqxKzdLJlWaJ5PHEuT+qHBcs37cJo10bOQ
N4YcYaWXJbSog9EqNOPc1dgJ4NaBGrIGCmxSeKu+cF60rXGXjPrcAr2kSbzBHIyuabLvi14mwxDp
xdQyFhhmRpsLFvO8uGubySUa8BekofwP93AHamKQBFj6Yjk1wdrpZstsyxhwXgGslF1DRcgXIjXn
n3Oz1O2FmcWsn/MGKjEvAjrb8tbS56rXg74pMgrytVnNApvzlNNkqL44UBvvSCiTmkGzWrYJbCH9
ZsSZB7LPiTlLJLquUfEqgQQVh9rsBvAAsV+bApntkM7VI5pTyoyAy7Rxb0oN/nA08Awn0ftAcGYk
F9kTp4RSjzRELX0xpZQ+Tw5tx7uRNkvxUqQTtU7mSFv9LIhRTc/zQKwUpP05mwu8fCeZAyLYgCn/
WdY45x1wOHDhmphOfIQHKuOWkb+ZAyhFEHmWTbfcclfv5z95nY+L8E2T9Inht3Jqq99pXuvWT5py
IVfRmhGuqkOLA/zvDKuOg2DjXQcQcNLnKWl8Cee+5MciBl5gOa+FUd1QeBwXz9R0JojMpQg5A2JD
iT52WrDMaVN8tXrgfuFXjxM2m+IOgkUMmGhed+0bdYWWXkyTC/zs1qy84YtsZoc+zK6r84cJO5p2
hJWlgUNY0SUWedSnpEqG2LZTOrhQCF3M/kJsbx6doMfhRUKAQkBjMjIXVs6mz4BhcV7L0Ta0l16H
OMHZyInlfrUcw3Zi5nnJVPkjiqjkd9KV073p6d74QzPsJr9ghvPsFd9g09+208/a09JqgtwahmOK
7+MgCf2NwvE4XTK9SozLrK8H71zaqXbhRIj2xctwNruhPfIZTx6LLvnL0nh6/sXOMruHQ70cvGPt
MkN7FUNWtYbvzg52QF92Q1KFucDRKYkFYx7sV5jVWRl+bFqxWUS9keBlzR/IgiOEX3GMxq9Ow/p+
Nhs3Ge7GykqKyJtoSX+UrW6Mr8DnDP1zOxHNu02rksi7btSod7KFwDOvPxrS0s+8Hpr29zi6A/Zb
z8tKfuKCaUgMw87yLysNLv1mSGnyY9mjpxCbb0mf09T2tB+jTaqe+AVvk/mRY/unmV+b4JWxcDFJ
3Yd0LK21kFjgjnJfw3tZfDeLcvDw8pLlE/Ggwut0sok63ozkpvMGrNpwRq8H+rt13FG81VbtZC9m
aYnE9aVghVH6nZkUM9SuIOA+XESmyfwHTuDtheupXUUSW0BJg8yAVaPpE3s22ruiAN/1OMKZCadV
ZkiO57eqH6bv+YQdZQkLc9K0r940DP3BTe2loTCdgJDRScclRDyxolmmPzb8Eb2flknHKoaDuCkf
uJ7J5Y9WLyS/M0uJRB5qz+xvKk1WZdB3c4K49vAzDjAWI83gYx4N+1YMtpm9QijJcS+ZcCc9ztMW
y1YwuDabjpWeMnMJAQYt+AOCCgcUvZc5FFItYAe/IuNzES59Ika/c8UkzlOxSvJOwhr4aZrp6D0Q
uMD25y4fyfKrdlocGKq66OjBzPBVAza00u2jyW70OWI2cbwnkeZyePRwdOyjfBk5jyfWl/VzWTqG
/qNc6s5+mbvalj4bOuk8m60z8qcRzibJLeTIPGyuerF4Q0ho1k8Pnivb/NJXeTs2gQZDhyFssjQX
B61aRBqXdT7RLtQRCUbUFvWQXqoeuXEmQodwNbbbkt2kjAiocKSSujfYc5v+1EjeptjqsTJlT9D1
MyWUL/tuZLcTo0YXmjhk8zu50Lo7DVgnvNhincnv5jyTDZxGW1ujN1pmE6jwLMXcHKhVFRPuo4tL
AA2hUzpepFuU1k8PJ33ndXAAbb4nWYtF2m/q0jLudXi7y0OLIKD/5FZTvy2VrukYdenON5K7xD10
TOPjrZ33lvdjJonHI6wYJsAn7d+TyFQ57qHUTUEumoY96KRbALn1Qd/WTv97MqAkfccLYS53WHnz
TvBg0CbdzE90TixtCaXNMpEFmk0NNN3kjWGG14siG3U7ldW44G43gW6mHS3P+a7hhfSWZukS1oyx
vQemtZj8UbFCKQIz8D/YjFvmyRjw7joc0hBYS5xvyMGO+1v63Xy6/ilbxWBLKeWRgg0UquUo3zmB
M/i4Mfn1fR5Covv7CiCF67oZTwdYfu2M3cfig6ankhqrri+HieLL/i+SuhzbOtIfsi/Nr+aG+a2/
mpi5kf6Ynr2w+RTHDZ2uDyHvakvlMnVpqev6CSvr79Qa46kXT2bmPjrSvaBMch6SPSuprRElClon
saSgZYdYH87WuY4bzJ34iRL7BS5tU7S+mVff5qc9a4yN+hxRqoC45E6ixHH9VNgod7w0884rwUY1
TvVIgHGv7WXE0k8NydzAHKwsoMV4n5We5mcVHNWux9/HvGfMjFL1mydrKRysjqfuLF/LFeqhR0Mw
gCDRBfx5/j4aQPYbZ2gZ3Zjx6ikKraSdUNwaOuWxyJ7t0Zrttj9hPYlGPIRM7k7LGwsEWbP6fbjV
YyeHxu5PpfXYWq9DcU8+paqH8VIWhlqAhdzVuYEzcDS79z1oTHv61VvjoSwF7QQRNL5ORe+c5Gpq
V3+5PskfE1FMT2UrzlXRlPWU4kkrkKF37MPyro61pwFynw/d9+JkRPpxFc7lkMrZmYKNj1HNEhIT
kK20QnW8hHdILf8xnE9in0wlv606S9KlwpMBwFt+Mnxvph1o5EbUqAzGKulrXhZo2Cl+FNpJn54L
ttP0xluKuXb5LiCnyYBvJEFtfbCzf5qURj3Mk3CbuJQarOrlLmJoY9tSmYxarlkAsfX9CQqvv6yo
Ai0abj0VaP51sC+BvfU1SuJampcufUX7Eyo6ongbNP1IySFJLlMld9B56+vkB/uvymecnL7JKwdd
UHIzQgzG7odo8b45+R013IOlf5Out7MEbkWqktGdh9q5OWKx0HigewhYo9t5xNx6p1N5iAZrk06O
yOgm0p4hXnEEbG7yKc4Q9YEFe8CtrS1dJR9aEIdkvMWso/QRZiLUb+cJJnS+e3IiSEnfkygL+W8N
t6bG7x7SaJeVuIFjUFmJOhgDtvS6HuLP9Qk3qu7JHCBCpJ+y0wDF73W7ALOtu5/uADHYeZbcGlSV
oziDOQLRUXSKkyZeVqPp2EPtCLcx3MPDfeWyjSD/e7x4l7LQgcHp3cExgps3unVXlr9dK42EHTb5
XuRtDZ+yKsAOr2wnOeFLUIkdYB80GBda9qFBv/WG8Af5cH3931jYVB4ir6QnhDP2JxTMIDGGrlAt
cXYgUluNK4sBNaRtGC3SR7pvw3QyJG5tye/rP3xrgJR9nOVaoaO8hLbhIVDlRSTzYJR3RjcFDOsC
ylvX+9lYAv7yiN/NNYqVZjJiHTjazAnnNILuwue2wb+yQO9aHpsSlz890+AIjnIxWTA2n8RDqeTC
3sioVaL+efTMoAQNEFr4QRElZ/bSojz8o28CPWwDLZx2omgLdKeSDpeiLbTWsNJTPgTktXriz1ok
A/HGv2YP6OqwByLamA2VdkgNp2Gwh9COWWocAMT5nk2f8odCwUw5rS+L2/PZnavTMMtLbmSQfzLc
4/oSt7c6bZzbVbahnREYLEFm4WQ8Q6DmVDylK4M6dgKCNwEdPOoxXK8g3hBdD92t/tZBfBdgkBtf
1so6+qMy+eoYCyqcRltjKTGLO05RsLvez8ZyqFIPoQoM+h94MCeKml5aV6FeaaGbeGHiHWe8X17v
ZQuLrTIQubmQpembFFuZHjgx/MHoz+Rsfy+CKVgvwvaq4nuw9hJ/a/SUvb+uhcUnLdWOEzR7s+5s
5T/cugyXfa3/dan64CCjkqCcMilIZyEeVsut1V2V3iE9V725NQwE3Ym7j3PGVflPFO92CS/QTVVG
gytQSthjiH0spmC6qidCJ9iAWvnfLzDiMkqigQarbmeFC8Ou5MkGf89VPRHqjOjdsKCX+XFdykSs
Ra731IUTFJ20E2uDuYT+406YfTztrmqE4MlBlpqHzrRBBNMw3vbGeDCkedOB6Ho9krcmZN0u3+Ul
y4oKeZjQo1UWDB6uPH/0Km/ZuU9sta5k/VAAeoHHBOC2h/HbLNpb6cyH6z/84/3cVXmakASaZTKi
rmyP440D3YBlno902CusrceC/+aDq/I0Oc/hz5DL8QSeHvtR3AHHG7mh2Ubusx6v2hKf8g9A2Cqp
TblrewaQIEdvBqJnFGZANXngxfKrJHvqoRtnUSBV/j3LNeMCmCTXOgIadyArfveBHVdRjhZ36c+V
mFyVUUdQnEd9U7OOU6qh5qzXTTC18w6/YCMVVCZd4k7ELjVmHfH4I2OrNm/7EQr6vak7UE3eY0J9
vHu4KoPOwTv9CFSJdXSk+QYa+bPUiwHsbGYAdNndUPfP9eDd6mf9yndZh/fylqQE/YiRHhfnyWqd
kOP9LXUezD077q0RUzKbM+BJ6h59VJn9w6OSwKIWll9lUYeeN8fXP2QjC10lwXvLKK2cAHxJWzw9
YelrgbXJw+uNby22KrGOm3zQayZ1gAqNmITLsZjO0J7jl1XgHZTNb1Dq8fYqZhtrleoq0CdVnujr
HmtSH8Aqn6Z7tOitQVJSfERemCNDyxrumagHZCLOvD3l6q3G1dQWsvV0gUJfVT5P032ShPX4uc1a
ZdfhaUl6eHvERdw5OdYMY7dlp2q8Mdb/oczpBp71ACeLJk+H+uIiw0prp89taSpPzhq6QcMhsIjy
ioFugzPz0gEffz0mN7JKpVAtpQ6UFqQWIjD84tGGA2mJp8XJGP5Umbvn0LzViZK6jpM7hXArHmkp
hfqdm7yYHCfKzIJZs+jp0/VP2ZqE9e/vFiGGR/iOAzAZGTIGljNIsja63vLWfqMyqirN1SYwYgFp
WtWERMiTm+JAHiuIRer9RQR72O/Njsx/f0NXFmJ0Z3TURSDjhRDZBPHQwhZdxVpI9m6Ua6J+cBhQ
6VWunlquw5K1lzmCM2yUdkH/V9SqPYy7olYbRw7VE6DSoIjbJ4zHa3mMAUsXS5SMXEw7xE+xctzv
va19XLTE+eLfgwaoRgdnHKBurQNqo2cvGmNoyh32dGI3LuCuyq/Ka2rYYA2VsXwdIydejtLHd9wv
werKsW+l+7da/MG0qEwreE4CI90QHo9n9yBP/1cAmwL9Oz2M4fq/KfHp44o+H4/A5FJ/ClfPAJB9
dsJ8Y8ZU0wBHAHbEO/yAPizgIbgc3Zch7kTQgx8DR9SjvlcP2Hj+clUmFgM8tWLV3570APCKqLr9
xf06FsLXgiZ0fe8sD0mYgqWFQca/9mJl61ql8rFy0rscj+ICg9yfvJ9VAJ8CaMYNz9muANnGQqSy
sSyLin42bC+C7WoKCMIw/3N9grYaVlYH7jYkzYuMRR78Y33BRwbshPzcHmYruzq1XR0PPJxF0vwH
jq5gVYuduNo4HdrKlt676UiAnGFRVTBgUeV0n0/1tzbVbutGPA9FtmfnuDE+KufKsrNiIn0OmTxY
RS/lP2W/c+/b+AKVcaWb9uKWRuFFFl1urLb70glAhKvq1aJWkPDsx6fmV2VfJcL0+pajm5nyMGt0
qNLuHH02TlUq5QrOaAmg+5Bnnas7qpmBlp8duneu3RodZXtv6mHitK66A8mXP13TGbXPLYgiFJal
/WSa/Qu4w901amOxV8n5jufhhbmldlx+hR3vEvYP03N5hjRVdsiCOeZ30II8zABXHeaf+W21EwAb
T7muytIHi8ZxGrfpDmIV37vA6LjwZQOpmCFe4HRr+vUXY/QZ3M2+4c6zU+Pfimcl3wGTS8B1EhhY
szibdAYPL3u6HmpbAaFku5Wn1QyYZncwlpoGfIC+lmYP3xgHXPJ6D1s/Xsl6q8uKBTDC7gAUvh4u
pUD2CL0/Xm994/erLDmn0DSASNehEeVxXNpw7Oidme6KU6xD/MFerBLkZgsA7Tl34QD/FbWxu+pL
FpRWtHL91o1w97l+62xhrTn17tCqjb2RAvrbHZw+cG/zNaIhFw9l9UXcOQcz1I/dnqzLxilcdRRg
E7NqZvHukFb0hvdRWocwMHjJpHW6Pidbp1fVLiCfUXNzNXwMB3nkl3suz1qUBZzGq0Rlfdh7ityI
LNUzYDRMYjr9OmYGriqpF2juzh64sZKpXDnXALA+74oOJgfFeUifUeUP9CY7oZIMKuaykxlbdQAV
SGfi7oz3O3yARc6MFHdJPuHBtr/hk347SOk7/A+IdxEbnH9yHI/y6g6mC8deljtVjr/PYB9Ft5L9
icuHkVT4AWWjnUXy06uKUzNboMgZWWCIPyaQ5VM2X9qm2pPS20pYZTmgNiG4B6YYS/eudc9j+sD4
y/W429gSVGhdW0NSpCQ8P+kCm1tYVuDCQNwVNHIJk102zWCP7YzcVlfri+m7dJX20GWaS1k8JXl3
O5RW75dzTZ/0SoifTumksDXtp5MLcpnwHZ0ZO/1u5K4KrkspingdzbWYOCnOfKjmiF+kxxZkjztB
uTE/KqDObDpJSIEeWrPkYQo6R86NDtLuy+eOICqyzhQmOAwuOoD5S4tScNHezvL39Qj4C0L4IKBV
OF1T4GERYHgtnmIQr7xXOB7XoQaGwQkd3YivJBhPbg9MeQx05ee2oP8YCCS4dA4UffL6ZRoznyS3
+vJ0/YO2ZmPdlt7FWS88HWemJDmUJhuWcwYqUueX7pDUkTdwY+e8udWLugzUE/gDpanFnnNwIHZU
QH4635Xh2mpdyXhtkbS3a0OL3XL2HaygRQoYQW1/Lp5UcN1o0j6r1ubldKf1R1n+LvLPZZsKoisz
LLdkxMzaVheRxQvgIXlZWqiGNO1O8GwktIqmG2cngZIofn0nupOosYf1FW7ync9YvYPlWtekD3JC
xdXBHTjLKguzS6wydMU3Y3pjve7TeQzweqVb8862v9XPOv/vYhUkBWz8Hfpplh9e1/qtZYSec+47
9ywtAGuS8HpObA3Zehx41w8qqsOQ8VmLS3P+1rSG6Xc1JXgUZ+UdzLv5TlxtfQ75dzclW6oEz/ta
3CdL4/eWFQlKPTw2gIU8Tt0B6hiZD9rDzixtZImKuGvoYq9Uci02wakW1Y8W2OPJi64P2cZJSTUN
8NqVN2hiyCDi18c2ASGsyeETc731rZFSEryf7J7gxo0YBtelCOdCaGHPSPtERAPgENEr3kM5UHdW
flm/Z0f08YA56ov1xIfZxEuQFsOMCnLC8ZC+Zdn361+0EWIqos8Qs0mgIqzFtXzWiBGW/A5uxsdu
mHZieGNCVOQeNJDx8gdGSFylzpdJIy9Wwg7Xf/tW08pNIq3BKTPKkcXmkoOOwrPkD3M9mKR+rvl1
yN5lX2G7TpcMLYur4o8zsVUC0d4TtNk4dqsGAVpiZX1l1ixOdTsoWs2I+zb9kyw25ADn5tz2e3CN
reuWCslLi7xNGDilMZT1UHfs9ADP4aH58hc2aa7e0Z/LvL8/4N1wOc2SpcQoWbzIhfyq4TYESrkN
/ejPzYZyPpBNwVMDDNy4mPTfFUf9FHOz0/ZWEiingkXwVmcO2p41kBB0djP11kpvMiDQAa296x+w
1YmyduS2sEs6e16c0jHIgJnS5+KG0PkO4N34ehcbUaUC9SZU0iRZx6hlj2YOqsupLrygY3EJXvb1
LjZWQBWa5zLRe+BtenFdgixSe9DkrLozqZZDYtlvKXAoq3TSzsa0keAqPq8x52wl/3uxKd02Sq0y
SOaC7wzWVuPrPL2LV6vqoGKgoXGXxhpkIXS2JxH+8Xrtqsg86K0htaWDlg3rtfVQmZ1p8+ZY3T/X
52Drl69/f/fL62KUlsMT7Ne8sCPHliu/H6ilz7WunAYILe02zdG6OU/E5+Qx60Aa/Vzb5r9/uVcv
ujdojMX2UCfhmOskrJt52CkebmSYKjGeWqkzyEljcdFlIRj9cZcXj7ZlHexE7FRFt7pQkpiNhg0s
dYrB6VOoBw0PhpfdgzMfMkgSf2aMUN399xjp0rWzmWCMGBVzJAnona6TZDuHr4+XCEfF2GVlZesa
tNhjx0Etv++/mAtUwxpoJ6QSLgVC7MHSPk4C1Dr+/Rkgu/LWrGusqawOsNc9ToUM+7F5/swo2Srx
qh7HckkkmoffVdyI6dxq5s5CvfXLld0AZBC+1Cma7gfD9yQE5X9a9ev1n73VthI/k160tjRK0HAJ
nEHa3M5OMp2Wp1a39+AkH68OtnpLdNrKASYJP59B6MMfarMKDOZ96v5sq/dE3UkJ5Gc7L+aW9cUa
je8Qh3t02s+V/231jkjnRSthVYmgkctPkehvbrPnyfRx4Nv/uRtaZtEusJWJtVEEWgrQil1CAr9O
LqgCRrOX/PnUDKsErN4SZTK3nRNrrIPyCMw0VpCsoPbTIOq6iK/38vE6ZKv0q4Yzxl0wzmMdPqFJ
Ky92yb5VIwxRlmWOrvexEat/fdnebTMwlCo9Al+FWArzjoxsOkM8FjYgZbVnK74Vqsp2YDpaZQwl
xkqSCWJaKJoIgj3n+s/falxJY8iDYiWt0LgLAe9+htzFXOxh1D8+Bdkq3YqnjqxnM2dxXvLBr5b8
kOSwjW9KKMhLcjTr+Ybo457a7cZkq3e0pYcgQgPBkNhOGpxPuR5aenLs5xpAulk/XB+ujdlW72mu
zGa9tziLk97x7RS2L7hvNnsDtvUJa1a+iyVYvqSQkq9QRZ4Tgu0G3CCNwkZhSFIe5Chl7myeGxOj
cqlsqOgOFcVXpCsekzi+ac8hmLQX5lgmVL441K76vSvJ1ketQ/nuo+xGg6oPlEFiqNocNFKBIaZD
icxFD8EoduWI14D9b1XLVm9wGh2h8VXirpiVxzk/l/NjnRkAOMbDeLDdJ56HhfYlM53P5c1fGMm7
r5qcClpTsH8BMsWe/MZr58cMkk0P18NsIytVmtJkMKD7RgQCVDqetEx/KYflz/WmN6ZDvf1Qp4Bc
k8hw/DNdFHWBJkvIfQbEDcqyO1SojV+v3n4mD9ZFhVOgi3whvtOZMOOR9s7ZciMD1dsOuHLQR5oR
u9RLzxC0+gOvzZPZW18/NzzrsL2bV6vjwEavCW51vd95VtT2sFZ7s4ad9jdST731ODnU9WB5iMsm
K2KANzPfSNMvDsvOBXQz2Nx8a2d3Z7Hamof17+++RW8peHRQPIqhqHb0Fvk7MfSdS8TWLCjnVpTZ
EqPVcHnzSvqVV7AC1OGSDB2vbmectjpQNr26deYMjrg4XkIscRYebAB5eYCo0t5au3HSUa9BrmbZ
neniCyByA7/ymRe3ywoeb/t5ihaojEFYdy4/mRHKgbZzILPoGJh1CQcer8BLZ6bt5MPH30HVi5DZ
NtkMcSNseywJGgu6eeYb7366zYHwvcvWxjMaVe9DInEAQDJnFo/BPEdFFqSBPkFB0S+DDCrZIon1
IVgf87PQg05rcD0XP45fqlZ0e3jG8qLAOlLBlCfgje2nFcTFP9e4kujVLB0oqhpe3E0eayMdgkhN
XLvww9rZIT6OYKp6xLkLTuZ9aSH7Uvom4U/tw5P5NAHpv9PBxms9VR3ilqXQus7Ucc1gK5ZKRxQn
UV+VLwNE6zUYVReeuGnyDAKB1g4QYuujlLyvJshHzBJderakMZOVdS5GBz60iW3sfNZ6g//vRk5V
RlJdGYvhQCcndkkZNzY/p8MCQMo4w6+C+1YJRFIuRdga7tv1SNj6JuUI7EnLElBt8uKGveK1sC1+
lW78uaaVvHcHaLwmw1rjQv0d7o2xbn4t2r0lbOOHq0Skqa7zeqiwRhaEnGw+fbUd9uzp069P/XiV
iiQEVBj7gXqxsyyl77n582Dz72JoPrU9UZWENLY1aTlBgrSz9yXn/Vdi7XmMrkn8QQypLl7VAuML
W+CnayaO0MO5K9pTIS/D7O2sHlsdrFPybmt1rbnv4brqxaVh+encvSbLciCGd8yK4ZPDo+zeZmNA
VGvdAR2S/Hba8okRevzczCpZzPU+yZocYVn0b1bh+HmPs461w2Dbikpl587dsjOqHL+bUPlVq4tA
X8g9ZEPD6799a+SVbBWZSfDajubLSkL9kDSXioCPPI/fUKnY2VO3PkFJWymnyR4szC6078Ikpf+Y
dfZNm42dmf34DEhVvpFb0MbsdQR+zqoMAo7gXDJ6gYjwn0T20tcWIUIKwNL1Adv4GJWDxElNIdCG
9XSSkFGoJnZYKvFEuNPsLNgbj2dUJSKlFBLUhr7gAeLWPiyhFRlHLSC3Y6yHqAtGexD9jeOASkmq
2biCO2ckRP42yAukRPc+YGuI1r+/y2YQRuHt5aLlfOXW+DK5qQItmJ4s34CZmm6CzpHEfE+mZes7
1r+/681uoIVFSgzXVHp+37RhvjvXm1OhZLaD575hhsLwu6lwQ36hBxLYx/2p2EhCR8lxc16S1CuQ
hLQ7ZCvbwHRjya1Hzj63QqlMpJSDv5llLmZE45A2X7UMue8AbnE9JzYOzSoFyaaELPqI5mF60PpW
Jo5FSU+DOz+Lroom+CZf72djqlUGkm7reQ6FYyxWLg+h5fjmJPXL9aY3CCugYfw7jJbShdG1/XcR
/6fU+I+2Gy/Cah8hQ3o7ONk/9gLFjoqlQQHZXmjX7+Grtr5pHdN34Zv1yTS7HKvXwLrHCZzbziui
69+01fQabu+aFnXa6BaEZmOim77ZjCHb25S2zsoqsUgUFFKsC0ZryiBd5WTDnZHSP5rT3cLuQvqe
paXQk5Q/p7x+MHYL0BsrvUoqsoxsauwO8+96EZmXQNN/VcXPvv85jLGk0+eSReUVdbpIjW69ynb5
8C2HKirU8zOodO9Z52wOnpLuS9VMQ1vhUX6wSojblOY3bsNdfTZuqiy9hXr4E1/sO6snMGdIyU4w
bAa4stPrqcMX0bLktHj+/11W6K33OENEZ38h24o4ZacX5QBeZYU+eu/W66BZxZ6uh/IG5h1IsH/H
Mu6tVd92rn3QIPx1WGWx2E3uwAF7FZyZQYjfWco2vkClIDXEqUYyF9YBbrIUX8CAqtr5hK2mlUwf
nTGH8ULtHJb71RrLCFfd1VXCrI9g7wa5kc8hGKjKQsoGe26H2bEPTvZFaK/THmx/Q76GUmVjL6WV
G06bsoNx34cAANsQ/8m+sBsrzFB4A0+Tn0Eh3HtL2ZA6pSoHKYd1Ts8K5hzo8xJDifLiJuflpwYu
kAcYSJhHybNV+qkdWDtluA3GAFXpR3hKyatBa5xDG+IV/KF8TMNfFmRVoQ0aFvfjZa8Us7Hhq+ag
owcVeMOWzmGCTUI+REMHXfb+htk7BbKtg4vqClqOPRNtilhLT9o9hIaglChBcJYRviOG+8bOUrnZ
j5LwBtGZXScjP43n9AFZeSkC6NJH+jpe6Mfb6WcNsA8uoCoNyaDFUFUGtw+mcSbdc5d/KffwGxtZ
qTKQZKJPemtm/UEMaVCPYWruWYVvkNmoSjpaypGWpljoQZCgPpVYszT7sYvJOb3oR/KdPLvBHx7B
9flo7KAItgJYJR8RD7o8ENa1D12UPBlhBkUmdtPFEzRbKNb54bg8XF/NNo58KgdJNJKaNJvsQ1J9
JbnlD64XakBBlvQt0XdvEluTs/793QkGsnXEnMzKOfz/JqE3PgudQHxl/iq+yCLtYe82tFEmUylJ
TYVj1zS37FBDya7ViyBdfjUAO7fm90rG2hztqv5tLWsqLQnvkHmGIrN3aADixoU18y3AI1cZMLv2
y1fyaAT5MXnVRt/a2T03lhtL2fodN7Wq2dbZYbTD1VnKsr+M5aNdP1+Pha19QVX5rnKH61aHwWM/
3C8ZqornVXVlAW4Y1nrn5MEM8Viyy/veGkCViMR7o2m8BQOYnizY03xNX6DS7zcHF4+8vzTqd6dV
K3NfEHbj2KnKe2uiKXFic73DlCVBhS2nHcuXtuxu2xp8WCjE09wKPzeUKgPJBs7LBlsEUxXogQa3
3OU4QRSuOoqjC6XT8tmZDiD+poed/syPV1aVj8SncZD9hG9r/rSnLshD6zucCiG4kUf7kgsbaaxy
koyRsKkUBfsfZ1/SHCfvff2JqAIxCLZA04OH2E6cONlQcQZAYgYxffr/IfUu/Ohntd5y9a4XEpLu
la6uzj3nSGn/RbDim2e0mglTnAxyRRJvc953E0wPCm6XhhqfqWh2JTwNck3VvJQAwJP0lPo9mi9z
P1zL8wDWlkFH9axqfF+TN7vbwHovG3idHiGAcjszMLCSByhWaOLNf3KZ7xyaMpc3JGlTkMla+Hbr
29gnxvbLKsXRXJbQ2Qo8Adwa2c+xvYz23yKA/lNjXuZGnJcNPMHl0W8eAqsAUBLKACgCbz8102fT
ZrEILg7F82TWo2L2RzGC9hOsnFzEHkEtY2YfR3s6tN2BIDfM+mhLLyl5nowfOUS9t+k52F665r5q
ragtoaOTv9pgkWmtPzNkJZv5cN2oFdudLQUlY1/MmxBtc+bzj600wTT7JfP8QyP+Xm9fsW4y2G0x
s2yZe/ioZVxG9smHep75cr3pf4vzzqLJWDfPHiEMtnrIKk5IYUb1+sA6aL/dQ/DFHwBdGZKiXJB8
/9YY9X1RAe27hsw+URCVDPhT3JfbJ6ctDwPSeRM9m815tr4YzdnBtsWDe3c+jxkN0dq0amJNxWzL
8DnqWD6xqB0c7fxHkWehiSLu/OcQ6O5Nqvb3/994CeGsCRq8axxhUcRzz31zMBwrrIJFk1VSBbEy
eq40WG1wgnvGcGjPdWzdQHH5TD7tFxr2yO6M5Pra/oNOvbe2UjSzUXOEkAdLj40/RFAjDVn3q1nO
xQzvCe7c8tFuv1r5haffcnK3NLfMP+c2dExmyNAdM//zpgsTVQYs7WqlKdZ2cHP/6C8H1sNXH5xB
k+tXRaByoVWDLX4EIAbCvfEarQcrbj/nqLOHygL4G6okPxhfrk+nahBSUFMbNJ0bpM9OW3tHna8u
FOV4pzlV9hV5b6WkHQRrA+iWN4CoE2iktPvigxLo+ler0jAyrs71jRT6uW5/Klj56Lt1lEO3J0yJ
+xhsFXjHxrjv2fcxc2OKLFSUz3X+QTuX0XbL7BUgOMaosFlA3+wLOXRRBuaAZjgsh/H/Iw2kcNl/
uIc3Losn2tnK+kYcWwZQVIE0Vg32DmIdSk+nZqByWhl0R4QRmH6FPnb5twNY2z73r/4XiA/tcgA8
nm8cUzNvCkOTy6aaruRZwZwM8rax392n7u08a25RiluHjLIzWV7NTtUOp5LkQbx45IEExcU1sheI
mdmQRztPVXWzUl1GWGl9kuebltnyUmAs5gWidRH/AQaXsDo7t+up0+wAipvhvwzem8WnNE0Hd0AX
kNLtJh522xA5QRN329dKpJqLrsrCJOcvhDOAOaSHlljptIcWAuqLZX8VkLiM28XUZB1UqyPtAh5k
IBfieNlpsf9a2YWNXxzXgs4oDf2AQ5QwA+nB6/VtQWFjMowQAsd5Azky2FiXJ232UAVO5AGffL11
lbPIEEJwzBNW26s4NlBAyqP6DNc/Fkd3ZzaIq/MujpLqylUVe+f/IAoNQvMlKPvjCGFXRh+7Sfcy
qlh0md4cWmBOO7BKABlATtncfur7+sVzUJ9KSzBEXJ8r1efvK/TGfPGy0cwk38RxgLg1X49E6A4V
hWOYe49vWjZnPDCZI3YsZiAYXVuwcn8fIBcMgpgi18QYKjuS/NvyJ2tMU0wRN24LYLZrsYWC6yIY
1dyQ/44AqX2GaAStE1ol43CEcqrmHqr6bsmfR/B+2RTPB7jb3vnLF8NBIi7VKTGpHg9klnLmQOGc
d7X4l3FBIm5ne4QHO+EG+u0s0V2m388TODJ2kI7+XDQ1Fnjm39oU6L2VJs3knkxIvgaLH0Jk+bqN
vu8IEML+7zpwVlcDtzFbi2lFfnlTGBAqB8k0lKrj6z28b6sQmvtvD1PnjkMaLN2xped5nE5wuLH6
nKdDPFg/r3fx/pJDsfm/XSyZGAEIhvofB4eIbdwEeNOdhOb7VUsheTH4T0o7c0x8/7jkYT/kqEBO
+yOtQOZC2y4RJphXoKB7+NhYZNduhqw1C7D7DDwPvR4i0tVxQcxzvXVFTO3IpOVblXatW1sdLihL
zNpwQFYo/U2j78OtfWif0acOTKE4KRwZLlhy2+tX6CwegQxeYjcRP6bXLm6/rnH1HSq6R93LgcqE
JYef1jwoJtSxIKd2u3RTKIoHSPweRqKlFttb+t8Y3pHJy5c+yMdsgDc6RxvE/tOpdC874f54LI+s
0AQ77++IjowZpEOfZ2x3+WWz4qnAM7SoNKuumCEZL5il0LKpJjodre60eskMxGvgfwuQg9FY1b5r
vzNBMmAw94zcN9cWu+IBEtCHMklj+8k6OkkF9h5LE+EqvFyGDtZp5kBTxUZOMcWbPdDMNYTbCV01
p7XiTu34kqMLr7dpNmAQxdclpucqiMsz3rvA4gpgMOKb6jyd+jVeIj+08U7MdbS7ig1SZjDPByry
JseRYgPTNniJIHibWPtw3Gl3ua6eVeWOMpV5QPOVrjOGtz9IWjGLkQzoX6FQG+8k/Mb3TdeTajzS
0T4t3EN5K57BSP2wek0CwfuQr7fO8JiDzEZjcSpjkJzeAI0n6x0EDnM0H5bbXW1jnfF0dDANaIY4
v5AgiMv8FOhgT+8H8I4vBfBbaUBDuxTDkaW/QJ1+WBcWQU35QFwainyNA8cNs0aTB1N0JsMQzX7J
K1rC0tl5PA/H8bTTI/NEnK5PnmLuZNwhgWZ6ZgiDnQP/J2kSUjwTXcirWHsZcFhZtmetPg5LowDL
TM4tCIx7RR2m5vZlWKfmQIM2O3xsGNKpn6/cSOuadEfmPDcZVCsyD0iuD86RtBmkQ0pB4IWQwjHp
IQV630XR/Ma1dRuKHZNKx3zQ+/6K3DUEi8Mppon7LY93cTYrsu7ao6252qoWWgrh7ZmRZl5tHPZl
7A5eWDm/iBZtpjhUZKRh7hi+2XOnO25lcXHEo2GaseddWv9j56EMNFynYAIa2sPyzn12xNY1H8gU
JNdtRxUHyThDXPtASTvj690uRl3/eXooDlMaOWM0xO5fEpo3YEbSPcUpvEIGGw4bmwZO0dnUFZfU
v6XrD7I8UGC7g02zZSgQAo4MOjRAFcWtPu3+vfbtGJf683n81lkxD8ATv8ZjhAqgL/Y5h0q8LgOp
CFm8fbxvrqGiM/LaKzEuIys81LXQk3D9H5oV2o30nZhCpjZHOR7zssrojin77B93EnfB4txJoEt+
i3qgSP9gr7BkGYEIiXQx0QY9LSANa63YJs4ubx/Z7rfrY1HNk+TsbumQfO5pd8zGHzNBkKp70FC8
XzsywBBC88CvArV+NETo/9iJ2YeIX6CATuZwgg4YCZvPSxERCFVfH4riAux40ukOKiyvNlaMJb3b
mtBNUB4ZOWFWISXPY7wFakJWRXrRkcnNIQy3+bmfQR7IgzBclyaj92MMHozlCFwdrmFAgJfHDuiK
1tX1+a/8/T2Tkw55Ds3iwilQoLer/3b3wKRBRi1uLtsEXEVxoYfgkT/gXcp5KTMU1IkRNh9/bF5l
VOLU8mrrHPgvO+9KM9bJ+Y6atGg4lxdxs33X9KIwdRmTSFJGSpz+/dFFmjNZD3mUj9EuTsi8MJvC
GmmMHpxasY7MQ4HncGSCdBqsrtWme4c45/Y8cUsO3nnroxK7kpesJ8Kizgw3Hdu4wtVkwGLaG0Xa
rphGB0SySAtEo44YQ9WyFBFQb85zk+Q9jK46eAY919nHlMQQuv53HyVDIRrC8dGdG5y7zv9kOcYx
7dzP11ddcfzIUESvcDkg6fjylm4nZ3jOx+LgG5Eg96zURBqKiFVGIQIdHnDB0UVWxY1vhctSn7yc
h1vzm3XPxbTe4CVCF/urxiPF/rZHe7oEDJcWEo0x6aLxdhf0TGNsdL+MR6uNPAB3ykP5nGp2I5Xb
SBtDD5SD1djEAwlgDrqHxIOEPQjybYCSri+RIlKTUYlsAm0BQ0U46pqaUCxNaIwDeD91704K25WR
iVtbItzZKfiHIgsb47iBteL6hyuyYzIw0aQNCim45yXBzD8tY/V92UAMtDQ+T6gjxANFTf1pIP32
sbhcRiVWed15Kc4g4EjK+63kZ3+pHwUrdfuHwrZkMOKEOq9CECRJgsFtQ1bOzxBArMJ0qs9lniFI
93WVkKoll5y+7YsBtHbUS5ypjXDX8zsIxBTx9WVRNW7/d0ehpdX3vuF7SR9QPymWOovMdKhPNfV0
Tygqm5ICAYuJOaV56iVs7CHRPhrnNc1+fuzzJQ/3Xat03QW5kMD10pt1ofmtT9oyKcSke0JRuLQM
NPQaYo0Wx0KjRIM/smUU8ZAtxv1aTe25597ydH0oimmSEYakbEpRgB4rGSbApuiwWBcUMWbJ9dYV
6yzjCQeP5lbmbV6S2wuLF/BXRKCjfeAkYBogu+r7d0d5E+OPae7704Z5yoo03LZ+Ck3T+nP96xXO
JiMG51V0ee+i7ZHbN5bZp7GxrcgTzKdeBH8MsANqtlfVIPbpezOIhc1jWTqum7R1c+ktoAdIq9kA
VWPYu3zTNIh0c+IQ4iaj46G6p7oPXBGVm30azSJq89/XZ0pR6OPIdHRjVq1D3WEEFuVhMJ48RuKC
/LaA8attvAdlZ6fuY3PSrLpqVJJzc8xVyj3HTaoF27nZZMN90S9b7BWGiLqJrYd0rv2P7ekyurCx
5oFQ4bmJL57q6Y/jn7NeR42qchDp5B5as/TMGhSZKJi5CQLzc2uNR2G1miSFonkZvzc3W2auFT7d
g3fgsnrIF/JcTeJj7i1D+JrOEPY6ovkZZWNr8dmDHhA41I/XjUr18fvivzHdNfW7vlmpmxAQlNgi
+I7XwLjJLB3mXtX+vvW+aX8k5bSkgwUxkf6J5ls4uLieksP1j1e4tIy0M6p6ra0cje9klrhQV6Zm
w1YcDDI1ne2KaufgdlH63aHA9b7wjMNgFCFZck2wrLq1y8x0AQ062pT4dvq5v80faGJ9W6xoEHhL
3hWRdow7eLgY177FqcYkuXNXtQ4VqQlekPFnU54NZ6f7Cm3d/UWxW8ik5fO8OSDGh5O5Njm1ZPvb
W+y4pSTJJ/fFLiYNglo1CsmXLQrSSdKhm3nJnxqoggaoC8gWHqUt02xFinuMDKmbBHjKnQxd1L24
gOj90Wg46l2Ne4jv/vG25dYWRey5lcYDFUYsw+hYMdA5ywI3KfNhCxnd4fhaPgbVWCT37thI1ml3
byHmR3DpfBqpd8uW7ch5HberfTB7hM3BTJPrHqlwdxlGx3lpsYVi7qyljrrylTa/aiRLrjeuWHsZ
OZe7Oa9AZoC1r1gXDoxdQGVx6TvvhzcYmqNclayQMXRgOU6tnqRYjhpprRbZkKJ/9sj+Hhf0G0AY
IoYC17mY3KjyxLE0wX2Ui9fFEXHZF9FQVxpLVzjUvze8Nztna7WQyJnwIST3/iAzEHPXPtZ5lzAT
Esdzl2mOedWSyfvCOs0GERmCYNO72PZeoxSc0uDL9TVTWbcUxS+rGTC/wemF8MsISbCwcFnT+Hrj
qk+XNgPbTqtxDtC461m//M1FgVCOjGSnOV4Uzcsoum6ixS4ogrNrz2w31SPdQFdZe7Vm5hVzI8Po
XLH1nIBCMgER3ApeC+/GWwAvuT43CmeRcXPQkSaFLeD5bbbeO+CwMDcRVoJFxtZqnF3Vxf7/GwtF
bdHk2z26YN38S1giclqoA3VWGRabjl5V1ce+Nm/66B2j970FS2xBuPE4BFkb9lUFQpx8uy8o/RAr
jiNj6ShHoWO2YCUcSDgy2/iU2s2lYx9j3HZM6SY++/7QbgOaH4DFTlvnzLb0U06tJnR6HfGDYrsw
JTcWhG1d16OPchIX3KU+F8MWgWD6BSxUX1ieatZc5ROSP6eYnLYCli5x+rk42T7tzsE2Ohc6g2Lp
uuWqupC8mq/C980NXQAfGKa8D60JFeHOx56nbRlWZw6gPEcREgKviRxX4r9uy5qMK38QDV7IMqLZ
vt93blsG1c3CnZjtoxvO2K3lWgdrZZrY8f0JsmU03Rx0HDrxaHoXHG3Z/GeY8kM3DZ8/Mv+2jKQL
jN7eqgCWNFGUXDX58FxXKLzsxZePtS+5tOggPArxN6wvnR9EsUXu1j51qa7O//0dw5Z59+rMsRea
YtfeiAnOS1I+zyNI4Xn1o3RzTYioWgHJoU2kKRagjrDzBUMXNhBFPggLZC4FxVPy9VlS2Y/kz96w
sg1EXeiCu3XoQZPJnpBMv964ao4kL/a4cLPS2/e7wb1ZbfNYFcan2qlDXGY/xixsy4C5bZ2KwXYL
5Da3qnqa+cpxO/bG5tdm+eLHNrJB4w6KmZJBc5OwTX+YSy+ZvNeUBB0kP4dCEw6q2vb/e/wAS2pu
jY29KPXbJ3edXhzePXxoDWS8HHcyZgJcDTcj9V9z629S2z9Au+BYV+RDmQnsNv/9+s31kKquETCj
TCMcvflEjCUp/OrL9RG8f+TYMliuGTa/9Ro0X+IqhjrwbCnjYKvDITNBzqurp1P4mgyNS1NWbL2N
XipRHZqqeaRWd+CEaeZIAfmzZUwcszujrRni36bJyq/Z1P9ewX0eQ1NiiviGh+eiXdI4XdkC/WW7
vK08+pgVdRoL1ixHP7dMcG3gPrJOHQuNlfHINZch6l0zSwqv0AVCqmmQ9oMyQ3Ear+BO1RqRrAsL
+2/QP19fSAUSxval/cBxnNxBZYqXeD+6r3binvI4exbf3XtU8yXQZDZD4/f1rhQ7j4yhC8Z6mMYe
qzl4L6jyv/dRzoFJi0C4fLjew+6a//uAb8vAuazZcjK46CEd+pgiZ0mfWs+PG9YdSjzi99PHJM1s
GUK3WrZLtnXvCEViy/LXKp2o1eU5FL4lg+iYZdtzu6DxQASh1b5k5BZXv8n1Q7PURCiKpZAZ+7DN
lF5XYtE7CMwNNXjouix0zT7ZLB1qWtXFbsxvo/feLNi8T1E+Q8KDG3lsOX3CRXmuVlezC6n62Lfu
N31YrWv5HVS6ks0u7rrcvi34fN6mpg5Xj32IWNem0nmfjus4z/sRMzss9gQYyRC9bJPmAFPgtmwZ
RleRIUtbHMjJcOi6yL+Iu+4P/VbcWGH6AHDuy/i1e1juvVeSxjpkvmrWJI+H8hIh5cq9xE23hJTp
cczypFiXxG2dl+uOqEhx2jK+zqFOmtERfcxRTUASxg8Gi6BnUETep71CtEjETfcp/6FTXvlXI/6O
68sYu7ZafFZRhq0cWPcbd7Kh5juQ351vvE5iGeLA99toAl11CLqPJiRZ/tSm6QZi7iKPZrxiH1Oz
fzGb1g9THzSDYiHggByxY4hgBEUVX8BD1JbpoVrr/EyDakwKskKl1p75o0AqPYRWt45wQbFCMorF
Zq7Xiwq+44O6pTaKk5mjgJsXR1tbE7C7yDvzJRNwZdyEdnWLM6XtXgYnACOFZmtRNSz5JAhHJ6/u
0DDtlhNryq8TLzVWpWpacsV16QpWcDSdLc7r5M5TiEK4jx0dMoKl4pa7CEAOk3b5ttBH285ApwMz
MJ7WOU+sxoyve8a+/b0375LzzUbNN9BheKD+fxD9ci5nH5G4JqukyGDa/wg83myItDBYt+R768/2
S/azP6N87858WD8Fd+BsDOfPUKc/XR+IwkZlyEo95f8vKMGpYdmot7GMsGafeaaD46k62A/5N2Nx
RF4OFDSWSZXN6QU04GU4F5kRN07WRW09jpqcg+K4lZGzpC/HqamwA69VEW4WDhP/MwLl0LRAZUI1
cFbFsstQ2bJ1R1Fw8J/YaRNVQ3k0nRxquLpnToVnyGDZQeCR02thvdkUFGFqGSeSm5oEmapt6SCH
liSoanwcspAC/IIN6abgRDP1qlnZu3yzxC7JOBETZmXa2JPplMe6y3+wsjhcN1HVl0v7Be7pddbh
Ip14bfu85uR3OeqsX/XlUkierynIlTYY5+CJw7RWT2sw/BXWlmpu6apPl7cJc5pXZuGWbtrGMyQq
bgxSaiZd4VeelGPz0m0C8AhRTJ47T0gchoHXh0Kk9/6ANPr1mVed/zKctexaGwuLRM/oH61ki4Ob
7XU5BQcRExJOf4MjgSaFEes41xTLIeNas96ch03gQt2mQeTl2cWnVTwHOjjV+09ptoxiFXO32sb+
YNsHVg5y8GEORwZCgjTf1tBj/bM7bV20LJzdQfnNSjSTqBiVDK4zBj4abEI6a/KoEXm4+sXTHDz5
4F49217+tRbmi+CLHZV8yGOH+W4053YXLlW3niAJ4IeeMLe4Z8zV2I5iImT43TJvubntQBqQgkZA
RIbg2z+ORv1pnNvfwWz+oU0VuyK1Y80U7K76znEp4/Hs1eggiYlUmM+n8eSyAaA8FOodvHxu4qXv
wbPjIZxDiJaiWnYa74xtXg6FN3mJOWcg2vLL/PX6tyj8xpE2Kz+wer5kAFGa7bTcUoPk4znL5u37
VK2gFaxyoSsF3U+49wYt7VszRKDGeetwihN/u7cXN7/12qq/1HhTP9qN8RNYzvVL79a6ByNVh9Ju
llHXyrmBDiu61IAv5RQsaFOKu4g78Kc69/NHxxLNTb4Mba3ZnBWVBLZMJTgZuJIHDs6V7rAlVlwm
bhW2h/HgJORURlyzaqqhSbvdxHvqCQtQwsWA3FgzhAPYkkh9rNwhrmr7xi0NjW+oMiky1I9arqiL
FV31KClyojrO69B6NUCX6gsQQIHq+1TpEMmKrUEG/gGHhwKpBUcbXw/m8Ado0mRwdeIoisNHZg5s
pw4mnuJwY2QysdPNY7TU3ct1N1I1vrvXmzN/SGsjEHtueCiDLqzq7dbkrNSdO/v5+I7ryPyAdpDZ
m+WgdfOSHuukOha39NJHNX4iuj4AhUXJPIGLazq1OaGL1rjrex4tfANz8N9urc+srWOz/thFSob8
lWCqDQaB4Ih2Irhng7/dGSYnmlGolkFy+R76JfOQ4YLOwTEAvc/Qmb5enx+VaUqhS2VP6WL7ME0b
NSb9ca2+W9XT9aZVHy05s5saTb/sH52O7E9aQIWRDZaugk5hOjKWb2kbJyha3ANweNCH1sZajubK
koHWBPUyHAmyZfrs8cCL+2CA6AE0IWPh1B982pPBfrXIwOU1BdgP6+3V7J2XivZPwaTTbfsHHnnH
NWR2PaCLarDe4+zuu/MaeRcOetMIDoKY4clM9pSMLhpTRAmyVu0yp03j7GBV57jTw/PjnOw15rr8
lSptL2P/sqkzwNkG8EHglt/z0bglxdepGCNouSXQFzpPbhYONrvUZvHE3bWKPJC7liU9mibIo/pq
15LDknZ1xOb5uZyc03XzVEW9Mnawc6cFZNzI27iDkR4RZdsRKRrj7K8E8S5rVtwvUzyQWFAVLLzK
AygmvfHr77Tx/TAIFlCfOyJIPHOyI6tg7V/Nd+1O/d7SSwHFOOQ0gNQgNnQbKcadax1yZKGfxXtd
qJ6zXxEhyYR9VmVQkTX7i5nInUNaLPycui70+uhsh8Yy6spZFMWBoHv77xnS+jb3KwIDmBI7Aa+e
dcqOZnbYOcnbo1YORpVN+Vcn+Oaoyk0xNZPIkVOkxh/HBRRwrMwvpc2zZBocsO63hROaPWovPSrm
QzEuZbTOmx/6Nu0PonSnJCiX/tSQUnfRV7iWDFDsjdGboPGCyojMGkKzKz6zIv/T9O0LZ/PXgOIK
TZy4NIs/101HcdjJCMVMGBlbCkyBVRfHuqzPwMrEbt1+h0F9yYfywch0kCuFlqEtc/3lTrEhGsPY
tm5+JQZFwtgIjmVXJ2WJpEZNb1eWvSAIj5HqjwsT6UUQAYq5usdz/20qxltjMfMw6PEeeX30CoOW
IY3EsTLISMNv/A26oyK9GLQ61g5eA4fsY0faP9t7Y2ML+BCmBfUmScabu81hR5PpdMpU25GMZ3Qr
0IiwPVIR9gK9cF7E+drdQVeDhRX9C92VmBki6YcqTrn5tPDxYlnLoc+2b55fRrVRX9jSa6IZ1aYt
Yxozv3N7c2hwvKbeqWYNWFVw//cIVCnBENzn0yFjGSoGh/VkbOkpE85T7ow/18K/OL3xu8rX0LJQ
XZg6GaAKxcnjqyYUUgQs/y4ob5agcXjbDhniduJsd6tfPwd294kXiybgVRmRtFnlrbfAqnuAIWb3
p2lZIiR+fkDsVcW1/8EHyX91I2/GYPnDUPgpLlNkqi7rEJzKKX0xXV2ZnyLwkuGQhl0L1Cej+cVq
y6jM7O8Igb5edzLVvUnGQg4ljibHRuDV9zPQ1izgEUvd19F3buYcBLpV/0iK5Qx15Kj254esZ4mf
lRFZyaEOGs0zn2JjlTGTBnGqYRgxwoalv0mFZ+9lmO0DHVwajTYLQsMv3dCoyzI0skxjGvT9c1mm
IdwgAtxkYOaAKgB0vp3G+tYRH+psdm0/Tt1AY9ILHYhAYYayvrFTg5+9aNAXdIiysNy5oNP+61a3
Z9+jGk9SjWc3nzdWyHMr6AsPeYTANGKvbCCuMLbH1d5CD7JE+ai7/apiWRlVuVlT5hQDOjIsB7Bc
trIQ8eCDM7n3JTePeLI7u1l7F9jzi5dDjHDozpAXOTAIfV03WtVI90jrzUiBRakdj7aYzXL5WS95
HtqoSAlT5lnxYg132ThrgkrVuknbhxNwE4oLOIEZiDydxTvRfoprY3opeu9jGX6Z1HCj5WKIZT94
EX2GLJ3maKQf45EkMuZy8Wu/qgY0ngWQN3DoGQqdVVjZ2Yccl8hgywYZKV43cNyUdZ9sv71BLXVk
LSu4iNuoqYwws5Zjyltdlmef9/+NpYmMwEQVHmjKW4zHXCDnFUACowcwY7uZxV02X8TohChOKJbf
valLpr9vAUQGZVpZV6atgVsFsbdbCC8nPVK+JCsuHdWmmlV97GfjG3uum9HtygqjmpLxbLm4IJLI
wT0hj3mEC++AuC/mMZQ3Mo1Zv3+iEBmqmeYENHT7Ezc3gidP5Dfg+Yiv+6Yis0hkksOxnl1TGIh7
6q0+pCC572gZeyv7aZsdJMubsyjGpPWyAxcFbtjLHTIhGkiZaljSvoBvEYaTw1v9fH122Py7t+hn
zbD2LMd7liftBHhxyNhKMKzZnV4WFNfnzAI4jcZes33OiQ0BmBHxPzcuVZ1qtgaVXUgZl6raHHO1
0WfJp6gJynPgDIcG6jwF+RgdGZExnBYKmC13f6VrgzUsSXHPN3YaN6E5Y9+P7ohMfjhUllfnO9AB
yrfPQd0eTRgFXdnX66uian4/IN46ThkMeTFPALW5L1PzgroxvE1nGktWzL4M4vTZJgwxonHLXAAz
K8K+/+S44KgadTalsFcZx2n1Zt6UY0+Rs7YSLyrB4/A7iPYkPDsAciymBHXlOlE01XD2j3gzVxO1
pyzbOOjOfA9P7Xi9eQSVbhr2pUeO4MfSIQf89x1FhnX6ZR1w11owKBMUlK3lRujv69KLeCP2eWhT
hsRPE2guiaoplFx+sHhqtqZFk2p49bdjxh1Nw+/HGERGZhKSU4O2WJt5gTadmR/d6dco/FDMf5vx
z8fMV/LvVGR8rBssCWjpWeLSoQ656Xdx0RTb+UNdyKBMsyC5M2foYnJ+df5t3/1qdXhPhUH9Dwyz
9gwf8DxsHUPrRs3KXwaBy39R0jLsgrpPro9AYU8yINM0/BxIajwpTuOGgzEl4IhrBLI+BjMTCNd4
YUMHP+Sk1ZUiKpZexmc6Yl7GGQjkpG/N+RAw8CjO+T8VrL4O3a1Yb/fjUxO1q2ZRPvtFCibFFew2
Dnda1KGZP0xYdFRPjN8Ea2Mers+iakyS929FtxAkoZFKoq9tjVd0I/RdMD2cV/r7eg+KvCCRsZq0
gHq3y2zEmp3jHHtrSg9NHzxVWWrFI+vT0AWTwWnqyzI21p0+HSXkIeVlpQlqVDMpbQVt60x1lnc0
yXHh4PxvaSNZsSAhOHq95plCcd7ItIhm63vVuqELe+juKrd+NFCLtdBaYwuq5qX9wOc550OD5j2z
vWxFeZv55SuZdLTviuZllKZnLKB1gyomMlJmuDIb8LcyKuqPcdIQGcoFJO3E4YrgSg/uu+JXwB+u
G5bqs6VDng8o2Z/WGrNCjWffWe5tOzib1NDB9uz3DywZvsUHezQto6KQOR/P/FD8IHO0M/Na0RiB
m3UwQ+9wfSSKw0rmOjQEbQnIubAAHkMW0Ei/Taap2SYV1u9JDm57bmuPKUZReiNoy5somD75pRWt
OqZkVWAv0x02s5nPdoavXxILRNx5ApRm8EyP9aE+8ldTsxyq1Za8mGwBWSjAxCifLS80GJLWX1/B
XhtfXwJF8oLI1IY9oDsGd9D+9rn4CnWjJD07xbE9bBBrJDfd6/p0vSPFhisDvbigKeUE/RTW925+
6kFVPA00okEQLralCVIUBiUDverGXLpgQie5uJj+17X4fv3jVe3uZ/GbWDFv7J4XWYNJ6utzx80Y
J/y3602rFkCGc9GlaXA+4JtxRc+/9Oc68R+WJy6i+t4FiyVAXJoVUND2EBnI7buN3SHrBoMthwiP
g9H/cXYlW3IjR/JX9PoODYAIBIB5Ix2wZSJrX1hcLnjFYhH7vuPrx1BsNbOCiYwWddBTi014xubh
7mFuZtToldJyRzXdFi8qknyjg7wkZXfnh3a6iqnyqO45nfW+gDC0N9WSWxu5O1N6kZV44yWLh3Y2
a9HAXC6JgCIbpVuVZy7MwT2q4tLFnc6yr0Ftk69yNC220kX7Rh9dmVCHFc1FN7a31dheFlXrGzW7
qrNJcFY313J1qUf7BNpQJWgNEQImpTXbjb8+bgbOywhE+99629w0xHmFbIG021zA0KqcoDhraST8
0FnMAiXtPvREarhb+55L8ttI6oO5ghk0tlij+pGIYJ9bW4O72emo1CCs6FGbraaHIGs8feltPA6V
XpZD9gEtyqUlG3iZmJKhEUQTG4PhMeKzZtbzVCJwNtvmNkxKL0xEVYOtu4DnNMxIlReNgvHMO0ja
XSh73U0vRye0QWAqpKHduNJ4BGY3FqQH0TzicAPUvflykfXm14EoiSWT/uX8md1494QM1PstnI7q
0HQ5KvMyhD8sI8XFyXJXBz8gOFmnPdVMxK2qHS7MBoecNebQxYVS6bVRKHui5O6imU+B2V2OsUh4
aXNy16vx6FT1uhEaE7gXPGYUTxDgbHe5OauOEucN2DDwmKiWmgzhQch7Qij6EXRJLwupqQM24uX3
IhUebhlCBdgMExwEVYrJnoRV5JRjXQuS0o2UjhdpLqHVHQ4FBogGbgc9JQ6YB6w8u1eKJ013l/H3
GAfABPd+Iot86gwoXGMDFZDRlIbAgzjRBaAfEOBEaKRTUcfVRtDCoymVJFGCENybXjF1mjvlMbSg
K2grRSb88fmNumWC8yC13rV9uODNA0hoJ4zD26YrsOK1IHna+DwPnywjLWhlDYV89BLf1nHv551h
V2EnuIs3jjKPmGSMmXVlAk5Xq70fSolLlhLFtPquKkU9RFsmuDShhCQQkI3rU4Q5h1bXU7usEi/K
0OFTgLbv/Cps+HGeNBGS7OBFH2FETQefggkJhK7TY9ISq4csUbSkntzoX4M4EpzDLXvrch25gkUL
1YUGeLcfhjZ25M74soTNZ7OVZJe2ygANpAIgmApvfXMziojvtoyuF8qRUV2JGJDW62WVBYk1BNTr
elCmJNl8DbDyzlRmbxrGT3qvCl6R3qBDJ4rrv6AtF7kNQ4oXRZXNbtPG11IbW5LefA+G7Cpr0v2Y
TLdS0x0WAoZ4M38Ed6hdR/I+lNsvcd9caiawxanqxqFy3Rvw0Hrmq0NbCpZhK/4gnCcJwKtTFS1O
Xw4wDNUGQDjQu+drgd+ZH0Mo8LHcyqoXcwQd3n7oRf1qW3uai0diwOUUomL5c0W/rpLg0qigwx5l
O6pnIpjN5tg4zwKOJTltF5S72tjvHOOQjFbmRF7t9PXdj25RETRxA9Ol8ijPsWwjZvYz1vmK7b58
YbayR1vlHUgu0ZACAnvRE/VG6PMLmhN96AVJYCdnjWeoy5fG0EQkxRuekkdyahCHY3ON6Qpa1dHm
dIA80fQBmtoP513Mxprz+M1Gk6JMk1FGo0vS3jGZTl4OqP4+SORwV+fgExf4sq2CHY/kjFQDdPQl
LNWSmu86hbrdAIdWaECn9sxOwvgRdEwZ1DEHh8SynSwi9ZhN05yLaUspo1OAqmdl0OxhWNSviL5k
1zTi2mmk4pGYBfOnsoqgLa6NtsyGfAc5bFGL79ae50kg9bgEPksHMbB0wXYrM367Yz69WbU6GlsS
7sMNT8pjMllYDiH04/BoqIwKpIrQEDqNhRXK2bdcMzsQLEExIpbvQzz6n989Wzuf8xhDVRRmV2Ng
c8m+lNEjyxMRr8xG1MYDMispMTW9QAk5myBxwTSrDmRvgiilonfQLq/8gYiAjxvz9gvQMlzyTMkx
ijJXH2dVgyBDnze2HIfDPpLzdJfTqt7TNVI0qk40wK2CAY+3lLJCbc21eymbWq+vjYssChyzofdz
k94rWvwQR8Q14uCg9saH8+u15RJ53CUd0fgsp7CphtUFgB87LYo+x0H6Caq1h6CCPicbfSUdd3Ix
23mqXbZJ43WQms4yxJZhKGre2FhdHm05132U6gli8riG0DOooO0w110jCg6tXN4j1dtVcfV7ZfS3
uTgKMCCNpI9swJirZrRoLe1YA/UfRRegHbeGwjmXjipFEHdI6RI457CZ8RYhF/aQ105dQHdtJpk3
miJjmwtI3kdLoR5UVQAFVYA3oDPu1MzJnNIerLaGWt1aBqH6Idsp3wT7Zb2VT4RKb0nj0dyxiIxq
99YtBq7cQ1ypQJO1gz1HsasFvaM3xB6y+aka5iu8xIkYQDfQrOqbIz8yS/VcInqNOZ30cD8M0iWQ
eqB+VT+XWXFRBTH4OU0QuxkunSGguFBrUIY7o1nuWK7b6dDuVCI/n5+CjQvyF7RlkodGCFSWl8Xl
YYidDpQQQ/kdGpiCi3HDh/J4yxqsVrUW4yg0QX8pM2lfmaLuiY3ggUdbaoMBOSoTeXVeaZ+YSrxm
1gLLiDoBAmbr+1wSBMB7nvQNvs/y9mqplUdUgRw9F2oebThmHjPZmeBQwQsYtoEk6zYwMXYzm09A
D8WguETbIvgHhrCBSuOU/uaI1pEebTwD5C+syJA5ZnXwPStGhwbRU0BH//xm2ooEeAbKclAKxlYK
mEHJTQs41M4aSnC+hdOujmVX7Su/LbTa6sbcbpvRmcFMMvWUWpBz3J3/DRv+isdTgr9FIgp+hjeH
y4Hp+sGYeuSS9BYJ5meoh0LrpOkEh2drg3CJzAQsnl7FGK6imKEbaNmMdpxF2pNaEb0DbtWvZC4G
mWIpLJsa2VyhOBUkysudHlxoruwV7jC6oVjfaMMT8NDJWVelcSVk9GozCqwaXSAVk0MLahU3ed58
CNToJepBe5NLVzhzDmHJTW3o+6Dsr2XZtCOJ+sEsQlqsR+xXx6zwUEtlXkpliZEiJj25lZOMuRAJ
f+rVILZ1OaqsICCFYNNumVo30tGZoLIxKznBBA/jJH1WtTGxDVMFx3tckbukl0ubRLOI1nEjVld4
zGUxZnROEY97ZaGSG9nsZb9A04SXlWNhQyqk3HfyZEKwDZVJqZVVq+rb1qIBMV9/53woPGGfCl2w
HzC41JQdPTNtCalCreq7aCx2/ag9xksiQNydPh4Kj/lq8iWawJKFvCBQXvtGNVwITqVfYl0a7s8P
ZuN0KDygNAhm9MyvJZ0+qb62TNH9pDC8Pgz9btCdWKJPAWQSrLGdMsvsF9VirYr2l1KQXm4EuYrJ
O9SyYUY84Cbv+sVHAfaGLvW+rMtb1HNs5A+XSs52aazaVVV+OD/m0xeqwsNNpWwo5y7F0aiJ4dRa
f7foo2A6NxaMR5tOc5Rn8oCjUFbB68IqRx/YXqXh0/lfvrn5OX8JIY4eonTYEDKNV0WC2R2l+aoa
4utQS29ID6nwOHtgcf3N1EdHnwZBHnfatSkm50OzHn2WMdhyPUXqnEg2rjNq7iNNBVmLqF/g9LWj
8DyhM427flYSxApRkthmOhVW0UWy1cRpuF8mFoPPk9C9uiyCtdpwWzzWtGqzbEFGg3uuCX2pBxVJ
cZ0Gu3ZEy4mIw3jjPld4xGnUTHqfxRjVShIptcHFkFduKCteKGvPaMF1hi59RtvaqsnqdQnbxW2C
yNl0zm+Yjf3IQzr7oOuryESSnLaz1WnV3azSK3DXv5z//On4S+E5OcEbZuqphPirD8IdVTyqPvbQ
YBj0b6DosLQWiQf9zZFwec2Up0MDwhEEXgtrQbGfPYCt82sUEU2wxbemijtaDK0BE5pH1p602hrm
1poGSMqNj+dnasPn8PhNORmJ2YxrwjIRJwwLy6xFPmHrh3MF0wlV2ZAV+DRKK/SwONRV9gXkKJ/D
2NJ2oY3uur0ygjzSOj+UjeRL4UGcxiBncga/DczKktnGjngFGDsm6Iebk7UcmmfNHj6YfiJYmA1g
gcIjO3V9kSeFwF7nNJfGgUDXNHKqrxSjkw6yBW0UXRDJbKwSD+4EVr80TfTSeLpyrRcHPRUVNzfW
iMdwljOJ4ni9FwYJ3WqzprqRkt+0k6hjbev76/9/FIJlcQ+ZtBw/vFk7kVOvZs8EclDnF3zr4+ts
HX08RncTBF0QIixdSCyosTYWMSKKavMgSDm25p073NK0pEFa40YOanI5Lyu57m9Syyg8qaZRR1Wt
vL2RNUZqozcSREUSvQNURHEbE7QsemL0VlF0k5M05WIteaA6kVI9DfMkIgPYuGp4oOYQQ8hz7DE+
LVI+jyW9k6TRGWXdqgkFqCkdBSu1cYfyTJtmJCG0UbBSQyz5oF5EFswctGse6mb2imqG0Oo4u7+1
K3j4ZpeR0USlCRW6GbT8k2tUdyzLBWd+Y0Pw4E0tBtf/ouLjSvOJ9K+aSBp767vrAh1t5XAAezWI
7fG4JF2n9JaIBGE3jggP2qyBgzAaHUmJnM7JhZzq0KSGsOYNunBFHQAbIRiP1myqsZ/m9cUdHFCT
G82xfDkMqemSBjqeEi3zD+fXdcvd8tBNuFqJvPVTkpvRXRwoLtv6fQg4DQECFcLhQse+8c6q8BBO
KQZ/fqzDKyZ+4yef5NqqSxtIiBX+uGJ3Ihf+/ZOMN5Bst9yalaWPloi0b2sncNd9Tdnca/JqGylH
cjskgmrv1ne5SHlqpKym86pqsKgG2hAa2SfoXRc4yq19xt314CxB7mlAvMtojENMSs/o8GJJEkew
9uvoT1QNeARnXra0GGYCaSVbt6DQZoHJDkx9uQ/C2xtD4Dk2vBRP0FeUTW6qeQRvn+d+1yT7Mct7
K9OXb2Od21U/O6ZmCrg2t2xxB95Q6BBD7xgQOjx06WRxljnwk7xywvaqDkBwUAtAAxvrzqM7y1yL
5g7ta8iNM3vKxgbYLASS59dlY9l5KGetL92Q58gizNm4l4M5sqC87tdzLzrzW9O0jurIL85F1QXL
ykTLGvMlC5cniEHZkY6oLqS3Y8Auo0S9q6fCmwPZrwfzdcH7l6F2Ltqe3b4sL1U5c5S6um1DtRXc
AVu/iQsKeg10hlUNbkqo8FqVhi7eoK4/GVMFJxBSW0srKHqzwTs/xVuZGk/6m6nmAKYiHFzQCPor
BZ3hjLcUmE44dXDQiWjKN0IBjfMPeSO1mWGAriZWQj8M8IBWBGCnXjILAolXha62gj2z5cd5/l9t
NhtZR0HM06w+vMJjkBc5+j2e65hlWKGdK1a1E0IpNhwHj+7sYsMokupPmifpI9ppbW03XoZ26o0X
wkxgY/J4nGcag+YwoSBIYU1S2UEWeAAH2ZlKn4lUf1xk1SOl/mL0KYCC8xfAj2/SyrzXm+S5jbqH
pUqvxjlz67QReLKtegyPCR1USvDUtTK21NCKgDI0amTdkzQFVlrM1waQmjhEwBNGtlqM38hifDu/
W7cmYg0Sjs5rY2ZUXrq1bp5WUDt70Zf7RqmcPnscC8Gr6ObYVmd0ZGOambSYyVofSRQguNmBxcO1
rNZgTgBxulK56HTdx3nprGBUkBAIDuJGTYHHetKlmHV5rQOVButeC625R4c9iGG08GUx++FKCaDH
SRi5klml356fzg3/yiNAk8hsu2Ht41db+hVMq49Mlp+0XhRrbH1+PTRHM4kiU612KxN3jacdV6VS
AVRvw1xjAv3Y+RFsXD885JOmHWm79dm3KOb0cqpb9LmaBhW44q2vc2HHvExFnKzXg0TSwdEjbXaz
uJic8799YzPzYM8a8NuSFvg6TMRWOSyylY+gTui6xINa0GFgop68jXHwuM9hiSmQvogGch2V0/Ix
Cqr9+TFsfXkd29ES1znqrnqMcBJsA/rlgqrfhUmjQbC6W76cB3qCrYUaXYfgH3g/8xN1Y3DYBRes
gobC6CiuvEcvc4bndsGKbGxYnjkTzExTlK0sSIVZSH5rSqOtBVrkaiaER85P2JaJdSKPJiykBkEB
DxhloIjrXVd0gx8nQWQhS1YEa7K1r7gAQktD/MeEJ5k1+c5c4k9JIl8iWLlNQVEvMenh/Ei2HCWP
xszTXtb7Bskf3U1v6RIUNHb6DstyEe3O29jaXlzUgD4Zw2TrG2aOTFtHZ6ZVo9dcsBQbmSXhTreC
h7NiqLC5UlQlmsxAupWOV0GbX1GjFaRFG8vNQy0VUzWxqzAAyNxeg9zLRb31MYHc5fn52fr8GkMe
7SbD7FoDsugoUcnkMAUgfamMgyH9Hnm8woMsK2NhmcJQ5857w9Pu9XEUXHYb6/oLupI1uiwn64eN
Agg2Ws6+FtNBcAC2Hvd4SCWJQmORG3w+fB5av12BtAZ4lWUCJJBi2tXOELRerfN8Im/kyS71qMcp
WAGUcTLfV7HmgJ37e94UELKeXZonLrDbr+eX+g2teMoWd6xHCWCIbEW8Ah28i6Fh0bqDgyfeFkSW
zOlcebAgwGVThyLOXYsH48Vv+kUeQDnQsm7HHqYD9bMxXUmQgVWzx/Pj2jiFPI8l7Y15WgB092bQ
FTHwzerBlWpGeDT6TZfLIyZLeCnoypLIHcjE7hN5+pD2JLFTUovmZ2Mb8EBJNGiAL6KkuCjSpv4Y
apLqB3RBh1Ba5Z1rkEy7RVsiKMfAhhqL8sSNs8/DJAcQMuSqViduAlA16NI+GAu1ySK559dl4xbh
EZF4cJ+KKKeJu1C0X+tV3bpZkV8P+vSItka/lYOX84Y2fAEPeaRoK9fATxK5ffhgRpVb94HAD2zN
0Pr/H3lHqQ6VEpF84EhUteI0gyJWDN1swcbdWvR1PEdfr3pdLQLU76FZNVxUjKJkFI2L16SA8FCi
fKrn+jqYM+b83jRxx78PMnWkFLtYjYCZIUFrMzOXf+8e4eGMS2HgkbRXIrdkpZ58ntokACuETLrO
+BSSJNdEPF5bS8Jd6J3Jwq7Lu8hNTQjSdWMAWrIZPbOjKcJIbm0n7lbPZZDQhaMRu11d3OcEZyNW
RYRdG7+ehyTGy9zReiKpO5v6LVRJboOkwv8G7vL8Gm99f91qR1tKURXaRQPWGB1leODLkUcXsbmi
ZzMRL9CWCT5gZ3gJmkYCr8FY+gXZOw1tulTfEtqT33tN5NGJYKIL87jJIteA0qlDiuLzMvTff2+G
1mEdzVAWQKwy7XGxsiSDVk4ldWnnT2nd1a5ejmUluNc3NhEPR1y500bwakaok4aRFZGvfYzWovND
2LjweJyhDDmGtKi01M1KY5+W1Ckm+VtoxPdINQW+YsuE+n6WJLlKkpDgPsLjvgFW+yp1mqWzcrUA
mQ4up98bCHeW9XlR1KDodTfWAJnSmlC2y4xWNkggGwfq8aI2la3RcCdaJgb07MC56qZllHk6A8nb
TIh8twAA4LeJav7WeGQeOthrCdAKUR65jISapejYu0Nzl5Ly05BIn87P2QbuS+apGpna9/lSLpk7
pV7yWHlALCi6p/ZW62doaPDOmzm9f2UeLFi2bZinNMUpR/p8US/ya6Uryv3bx//nZfrf8LW8/RFz
tv/+P/zzS1nNeE+LOu4f/31TvRYPXfP62l09V/+3/tW//tX3f/HfV/FLU7bl947/t979JXz/T/vO
c/f87h/coou7+a5/beb717bPujcD+KXrv/l3//Afr29feZyr13/98VL2Rbd+LYzL4o8//8j/9q8/
1vbz/zn+/J9/dv2c46/ZUZy98v/663Pb/esPibF/UgVVMnSGMVWRzbXUAgHy9Y/wT/+kIPfUZJkp
MtHWQAdvPl20/pn+T2qCER0F8D//4h//aMv+7c809k+NGCDtA20+ZIVk4ED+89PerdHPNftH0ee3
ZVx07b/+4DYek4HFkmWdyDI6OfBz+JTFqCu5AyXKApKr3Oqnb5nxdQINVElba6zRRxACIvsh7wWO
lEvFGAUTrK4TQmVqUMOk/I40ayleBmr2e/lQX6OVfqfeQGXSytzIDWzR5cY9ZqzWDKIwjekmzJmE
97HqoquTVAT9fr6jh+Zz5km26k92YC3P4Zr+uUfr/+ckv5vU967pzZ5pohYh68wAMIiXaGoZOoTx
0mb6Zmf3rmxPlysHx/CV3naW/CL3NsVjSmBPnwV239/ijEFWnGo6YSZVZewpHohmtJArzZBj+KO9
En8sXgAaiGVvOKkfB3jsAFv0TtTN+ZY9/0xAGaPY3bJhmgRdjyYGzPljAPV1Q1OzbteUVl3ZV72r
eeUhwRyTC3DBDoodfqi+47/t4s68jVw47tvSicGmKCosv89NfvwSVTNAeKuv24vnc9aTEAnQqPf7
eI7Yx6gPoFyaJXn+EWQrS+cGbNQ0NKY0oBERTPw6xvdzoFADnJwG+O8p1p+7+4ymXZoyrOaLla1q
1djpPWk37P4Gqv7XMRLNZBoh6OmQVcYfnJKUhUFaHJz1fY65rZvcQgfclgdXvs2BTtDs6kv+EFyb
ggddrpNqnVwqmwpR1mXWwNDERYoQ6IDsb4Yz1DjBTnYLB83eUmhRZ0VESCXUhNqL4kp4dLmjBLOa
zOCeUADSsLX5ekCF+DcE9d580Xn5U34dfAf341V4CDxtN8dWxSziVjsJMyFYUf4oUUifgx9bVdHK
DfZiHmcShKzuWYrhjjbE+h61i/oq8NE0sBt92SNwU/OFkKPv/fWMKYaf0gy4fKJBqFvl8wk8Jkdt
rhv9PrvsfP2j6YWuaTffZ6dws0N0MB1R5zy/mUycFRUzzGRjNf7mN4/C50jT0jgzxsmPkkumPajJ
dW586GM3r0XiHPwy/rBEVq+Iy8vkEbikUuW+VPrJ11o0F0YHpqiWAkCmSNOMn0Lezvo7jkZEgGZu
mhh2wvFDqYKuIPgR5bwLco59O4fSASUGfr4mawp8Hu5oNNe+t9CmQIdIfT/Cx+IN6KF3UXv7kNvo
u/K6CzzcVPvOhfzgfnXww+d5L6p9n5rJY/tcUtgjoqDGMIy+EX1M68vcuKmyfa3Y5/f/qZ1xbMV8
P0q4gn6uS1gxKbuIdauJFIvNkzUwSLmkd+eNrT/52Hu+Tami4cjpukIRDr03FpBxGQooHfjtUDmg
zCqTl56+ZPHVMB2yVBDOr7/8nDEuGaIT6mNQoBn9SMF4kkW/6tXm+5CHF91EgYCEArhbjyF9UKJW
350fKO9U+IFyRZtkqVNjILA9JuASz5+1RLe66L8j1vlzhyKu0yEprqmUjz4COcgrRsrRLzI7Wh9A
nwrpcuwPKutF996p4wZB+b9MccctaOGacwOm4D8OK0wqvdLt0VtDOZTYHNMRKcxxr0u/Do47fmgk
SYMlhMUZanZolQGzGdll9+DREnawcaX1X21xRy0MQLbU1bClWeZN8GVwZHe46bz02bTAdrYzXW0H
diro8bhIeKVD4oZeKWiwPL1bf04wdw6VJKgLkPONPgluysoz4dJY39iK8ShpshUCDUTSp/Ob9Jeb
/scu/csmj5gZgShI+tXmdLOsUUblRR5zotztrNhXPUz1TS8Gs6x7/9dz+dMq5wTSWTJrtEqMvnpX
+bkbuoghneARqTBIP91mNyqiK/5XH0cUDSAKTVEQNSo8akWTsyJW+qrzG4Cdlk/SDXsi+/AAru/I
nl/WsCZ3mg+hU378ryf4vWFuXzE2N62c150PfjljBwzXvj4s+9SGjspV9SwdOhv6aKLR/jq/741y
Oylu27QgyD99kFLai9PvwgNeh6zyUtqt9HCSKF4U2ON3EYkG+HUJgwRRCJQTIjt7yG0wQ9ysich8
odyen9RfD8q74fGAMgKdlbAxsZgriHZNKBu39ule1CLOJ664/t/b4a4Pc25LtM3BTnCFob2WIKVN
fXBP71FdE3ogoTXuwphZiWfpBdaMK2OX79dNMnrZ9ZrJ/Q1roiVbvf1R8ERH6L4b69iWl8FZHByG
u9wO9qs3jz+J+Vd+vQ3XqdRlkAzoBJBCzpWnQ9ZrEhkwlZJbZXejsWe6ILI44cve2+COWlAWfVLU
Y+e37uwWt+2u+VpeSS6Umi+DT2iKtU3HEHWZnfQrCHMRJoKSQeNTNLgbovUm6fwS8jdTu9eoX5rf
aZhbkiSIRk9vkCNb3PjaMW5is4YtaY+rAATAEILyx1sT/L/RnaiCz9dRfmz+I2ucD1nkVJrnAdYI
4t78PrIhhHDbeoZiDS5x5/0ibK5avf77WwHrZ6BShPorRfbABRipJLEgGObOj3x26HeGH8NfJVbq
oOPKPu9BNubypy1uPyqspIM0KJ3PrsBd5rU7wFe+9I7srBe75gisnd4lP61xK2dGnawORO58Vbfp
zjjkkAUd9hMuvdyGZmduR/t1nNCYEQVtJ8/dWptiyMYMwseHkrmkPSqPOHcfBgenAtStioVKDTgW
kLlAgu2624layU4fxCOj3EICEK1Hbcw6kJmN38vrxYOCBwpTjTt+Aqfhm0ilTR4Fc3zSoR0Z5VZ0
0RgUKgO98+kdujKfgPtwOmuyIarSvE2tMB4WGeQWlWRZqSYKDsjkzW66V/bKPbsE8YaluNFB+az+
l2XUHwfyaIDcgSwTmZmBjllt3dENDgU4bnJbfliPf/wgYqHka8W8Nf5KbwdpzNsZ07kqSffYrZ21
2NJO3f+XDLZr5P1Wr0Xth+oKqj78uJjeZUVY9P54kB7iPcFOMZ+1XbSXLyRHlFGfPPioDv/HGo/8
0gzUB/MuhzWEKstlgyc+J7bZjWInVldbkQD8JbTHhbqTDno3KcLoZpQQVLtFbRj3rKfvSmi1Clft
lAs9Hh0XsUgNZO7Y8p/RAZmXf/hB+xHeiAAvnJLln+vGUFRCzcykKNq9jyDG3qy7gFW9X0LAHkJW
bniv6T7xwJziNPvAyxsnuqYQKvTGB5TtBDHnKceGd5a/rHPzGjS9Ectj2ftddil1ACwAG5jrIvd5
ynEfW+HmM6ZBACJgrF7jLN66equq+nRBnVWcQLV0hO8xrifRhXEqwD02u7qeo+AsWtpBVjoMju4G
v70CuyWglc2VqIa+sYQoQRrEROmTj8qoFLAOVX6ILjzF14VfPRY+xSCnj7mdXTQufZE9w2MfS0cs
kvxWQ+Zve7DO/mWbc5+JTtmQJAHiixtwsz8pVuKQwJbs2omeWm9wwU22mwO7/SiaXK6J+z8b96dl
zuHIcl2rRQ7L4dOI/BPN6QdZuaj2ZLc+XAQX5Q2QI+RWWGY+dWEcjfgXQYKxoRGTzTVtWSOO6CEJ
nHA3AM689tvo/jDtfuNOPLbIHRKDEBbOoCPEEWV3qxa5cWsi4FjstY7xN/LO04fyr5ll3HEphsGo
5AEzqz9UsWUcMm/NmVpPu9NtBkb6zI3FfujXuhTuj58biW+pnNosiowagwyuVg+LxnwHxVl7gZzB
GlSZQi7J0z79yCKXO0no0NBBCoyFvKQ7CJ2jgFF9hLrarvTGj793Yx1ZWyf9yBkUyTDVaonxvd1Y
aFBc9hKS63l9mTgISwcnb5Aja1zsZpg1ArcQY6sRZSyOtpcQ1awxhvRZNLKTuwUXPt5o1+cm/tml
0Q1Dg55J75sRqMFfC+r1g7AVbN1yv7iZIyPceGYjnSgtQafduj9WatEt3dVccliTmCpxBUfu5G48
sseFofDaVQLGz9V1909rT52GdzMLb3XXqb+WtkqAPgTlkJPxNgPeAK86qyPn+9ITUqQx1RPEGAeI
5ClOjAtZdXEhu+tFVeAl6yn2RPf/iccRnLufVvn7f5r7NExA+Q2riyNZumXutRfT6iqrelgfs9Ap
eTAuqqfmubhHgdgLRFN9amnRfQHQxfo7fnkCbrWeaNXSgSk9DcblRu5r5XaOSobfEsPBAzM01w99
GE3NzaIQU3Vk6GL10B8pdMMOE70/0GCoBUVcrl/l7XYhhgGtE9QadVM3OB+YokUtrvN08Y0WleJe
ixrsvKFqvlMKCLCVadMoW1E15NeduuBlAJe9k5hRvmtBAg15244ad60ZD49RqWqirP7EkcMGoQp0
tqGOgkT7vS/pdbMHmluefHOBuBIlVsSQgWLTnD8FAjNvycWRywL1S11q5jL5WfmZKrFVyw4R5g0n
TtrxWN5eD46M6OC7hGY1jLTuqoYUWotluuHlYrtAwO9MRxWF8ifubxgETEdHgYIA7fF+8rQ5iBW5
hkF1tz4PpC6exA2/WzlZdrkX3+Rfz8/iya10bJDbSkSWyhrsFZOvIETK79cQSbKlZ1Ba2KOfO9CY
FuWYJ7z/uyFygaep6NkAZs/JT5s22/WprjtzDqAHWZjittFUglVOQ8SSBcxJZONmQghntaYsKqud
ePohIEb7ebY5t520C7hO87ZHBZsetH300Ht4ikeO1tjCKPhUkI9yE+p3AFppOt/IiyPRG6UBW6u0
Td7Cgbb2mluD9nGlZSD2+JB7417yhIWSdQG5y0kFJExTTGPF1fDxd1BmC4gS6jUZHd018gbtXHpV
uWskUZS2sKB9YqTv7HExdxygPgtasx4VtkYF2UHhJJ6MN56rGsiOxso91ckd81aGro9oZ60L9stQ
VdxNJtNVFSfo/eEhaqVVlTL2/pDZ9Cq4Cu6ovW7oYZ+OdujXlwF0yv8GiOZEKgXszF92eVcUdFmd
GDrsZv4aAKe70YMoqnApTzijd2Y43zAZUZYysIb6UVWBmHRPFlG96a3j6swMvkWlR/6uSpcpZwQm
gAMaLPmJWOClG6z0GqBYGacE4tg7yR4s88r4pPZ2f9leLm7l5oMFmQQ0pYvuX9HMcr5CCpV66RX8
ngQzS/brzLZ+sxNu2pM7h8gatDHB6Un5jq6hmscpmd6AbohI/fx61ellCZy9vlMd9WNysRLGi8Kb
E1eYijP5H6t8nYgA3Ayiv6X3J3VGDg7mnJrEgTvWhoCm41SlDfAfdAMCJbri57iTYfZRZcp9MfiS
RAdbBxIZepnm8hqwPHQKoyKWPCbXs5lmXpREeHjPMpGSwqkpxuwqxGAqHCCPDZrUKikrFXD6rMF7
XeJUumwHUF00BcHRqS0DJ8tUhqCNEt7fqUvZaN2Ad8KazI6KFDE28Z5evGYyGsMvc0iKDQK/c+Jc
AtoFGBtDYREoSe5c1v9P2nXtyI0D2y8SQAUqvCp0t3py8oznRfA6KOesr7+Hs7jrbg5v83r3zYCB
qSZViVWnTtVbb2W9soZm9aPMvpTW4+UYLVCTs7/PhejBwHh7YkVrWG8vqepn9FnTDpdFCD7OmQjO
zhoMYmkKGFDCra72pT66aZRd1arjzkoZXBYlPA2UELEQiEP0yc+d9NwMTokp6C3EWCx25ZWY/cJc
4SKjVxCEPd1GtRo4P0enwMGdizGicdKaLdnC0XFulJiiuEaxSC7SAjsq/6J6ubiD/hVhZDfPQP1r
1X5ycu/Pj3qaWzHFOfGmdhW1VK2RzJXNd6za0OxvU/1vROBlC8Q1HoSEch8O/DF6q8ca0jfnSOKw
IDdN/B9FcKfIRme15k5dwmgqwSR1bUdYBKFKrFakFSjw/nMO7nMNkU61rMA5luZ5U78Bh1n+GVv6
34+mUxHMBk6+xtCQKFYTnIPGQVzsnfp+k8YR2TG4l7lJp6lWPmS4WudO31lbIwrt5+Jq8QwdLThW
K5q+XlYzQcalO3gy6NhfjtySD17rqiT9ugGjqAxe3N+bHQhp0GbMAHyTEdUKIEzYu3sii79EzaiU
rIOsqLSPMSaeC2iDUXso07uOYRwUZFzLXelkQbXezSAe2GDdW/FDqV9U9Tg5HYZWd4rhr8px0Vcv
maUdXpHhn/5C7hM41TRHCxmWcH1orlkpPdmt99b/c8eRwG+iMWGbmG5hkZVvfQ4Emx7TCLDGdPxG
6ierPDgYe9BXiTcTRJgzMdytW1leq7nGMJrl1Wjdr+PbZQ0SqO3Z3+fuzNycqWu2ZQ5zdBnLA8l3
ebq/LEKgpBgisLHFmaALgPjPWd+A0slsDoBJAhs1g1pv/KHnT812bKSLtUUfRVPRMWKjMODU53xi
W49NMTQ9nq95aLWAdb93+ZUtK8KI7uxUCucWdcNK1NaBlGx7ShpMQoAvta7cy7cmep4bhk1wdQDp
I1hyZ8G2c7sCffeK11sVgqT1YH8FhDsosUh0V/vrYWlcGkpkCiwIMi30vYDPZyWc809V1FmXxL3O
ZCIZvs6D6J693hhSDyFblgT/H0f8LY67SNDrYGAxgjjqTn5znwYgD833FVolrEGTPRhIEZ4lR2RH
4N45hoE+N8aebLwTP+qOJ7HA6Ze87GxnZWXhZcfoRcp3BZhrs8BTnFU9ZHVoUSXzTCK79BOJq5Gk
a5HhQ7aYsdCwbutnvAILqfus3uJ8azp3fJuC1EvDMXW3gEHoZBorakrhN7C02EYPSONzosnCutHe
prjpO2DaXPUw7zPfDsnX/ivDmGtu9r6qgZRWTKRPlM0PYZYHgvn4lFn9XOZNtoVgnd+xVdzfB2Dp
NHcFoldG1MSqC/yHPZXFecqEOsmiFukWpivmc3bTcr0mfjH/aKq9Zss41YWqy+BXhoH8i5U7zz+q
mo7lvJbI/LUb1qRhXWkrGK7ivYn3MBpRfvJyWXEFjxuDmtBaA/M6JsZ2zgXa64gFmwu+oF34BbZC
YTFEmX4xk8hLqbvaoRI7kpeBCKN1JpIzz74lqFtpEAmQxuo2u+WQevZdHRo7jWFedlLYlPATnpyR
u9R4K7D9wYHAKHtt5tlbyDctusunuyz1moS6xOq8vDosNDCaQM3ve7DAJWFJwXv5UHdPly9cEEso
IrvGxhkxTMCPEmRJPZa9k4BttD1Ew7s6+TYmaRsJ0EB0yWdiOO+Apm090wlihjdIOOZHBm11bqx9
5AK8K+0uCtQIKHtQXwCkghjGU4VOdjlbTlsSVJnZavbpMO5gkFJwq/Dy0KdgkEkMmfFe1owwwUar
lIQb9hqr3xJys067zPpy+RMJAjGKm2jPYlAFNU4+RGaYz3G2qiZhQl7LvPcohkBJcFmGqB17JoSz
ghLzKyl4avCBfAJcZO9th+7wXT8CFhmYjxJhguh0JoyzgHqLOnweUNwWqj/4xbRHjw+b0Fs/j+60
XennO1lLlv18zm2eSeTcZl1Fw9YQSFwwOk6d2d+Wh8uHkkngUsy1HPBsqBsSpsmNqt+kpaRzItMC
5lVO4uuWOHEyMi2Y6Y7MD2t3k8hqCoIU9uySmFWdiHBok2CQh10ScBTOXzSavB4vrjpzDSJrtzJg
E/9BYJka4BMI1J/W8cxbohp5PsBCW2qX4Io0TBTTxwQ5n5lUnVeCPicGDZRBgx7ToqhOVmOF8TRQ
Z36//OFEF6vBvpAHYmQT5YzzUy9mUsa6OcG8CiW0QLQ49gB0T/b+v4nhvl9HKzs1+5mEhPHP1GiK
zKCuMGUU7sLT4KGMWihQQRhVPD9NFjlqB6ZyqEl5hZ11VX5jy0jHRF6Polxh4rLwCuDh2soEysJm
wIUNZgCf7hLM2PS16hl/RozxUdDAR/ktiLsy2pN1iJigSi39ZP1hVxUWVN/p2u7PP82pHE7v1zjN
+5rJSVvLjbTWJes9lXkg0YehJsAFNsCaBJp//mG6TlHWYl1JCJa5cg6W5dFeJJosgqLRUxnM754Y
sN1VM/LDjTA0AZB2lT/eAEQQmE9aaAUMIxV7BaZ/nWftUQ0v36FQKU6Ox8UPc07yvqc4nkZCh6zu
ZHs2+VEtkk8lyJ3OTsipd24vVjJYELOsO1LcLjGqnRV4zw5bErsqQAGXTyX7aOzUJxeK4iO2yqW4
UNVMMGUZmDRBBUpSGhQ1L84OxXkgTOjZseHgUFOk1d7qVA9NUjpe1Ov6I3YjNO5g1c5xq8CAWNLF
LdQi8S+fUwQkpOgnWB+aaYB54/ygqaVPG0gt4DYwvW2iOPkeB2iEwUO50y82m9h4WD7T/JQWFJna
83HgVDBXNhntzoidGYKn3fxlxBjSgPG1/P5DoBzJL4o6p9I4I7S1zNF7AmlsgIABsq0bNs3VeLJW
rcgcTgVxlojR7SnHOnJ4e/WYULzBuyva/bVWb5e/m1AMG0W3gJH5PCWubVTNYnPakL3PbjIooea0
/pC0132xepdFCVN480QWZwv1Oi6pbsxbGBHs8NoGFOJLDwsksDxP3zcg8prj7H6JquNQt0FlwdHZ
tddEkSSOivIsC0BpU0ebDfgGztHUllXkeM5soZl+aZcrvZa1EkV3agHKpIM+QUMY5VyMYhq5sZoG
BMyOort21tMb0k7jSzutXeMlaPTtjEnPBw+LXuIrIHRUda/aKrqpqtNNqUfy1j5aW613bhQ79bGp
G9typzGpmuDyNxH9VFtDX4RhAUw0g86tdgMxVZE3KYynbtwif1kJaOedu0m2fUooBxP8bDzaBF0H
dyWxajjF1kLNcPhDP/wY1e4B9+Siki5xRGJJYAUxWQn1UxMV67FrewDDU9jXXzL1ds6+Ax8WqH0r
0SKhzwV3xD+CODVKAdguy6TZ0FfKAeC6G1u/qXaZsQNjmTs2N0lXudLVqKJwciqUu8e66CojMmvc
Y/fWGIc2eVFllXSRCAtkGBgBA1E3GAnOVSIblWGeCnsNE9BUm5q3qHtjkrW6hbd3KoV9xpO4mKtb
tMYtpBTW6mbm5pbNVW9e50uwNK9NgsJJTP1aUSThWPhKtQxGKMHK3p/4NxQto5jJtVjldtM9BgBn
cy4oFmtvGorFk6zaxiIvH51O5XFa4liQhRX0K94F39puDooOxS+KafY6+oF1irIdPdLzcV9PHZOR
2hvOt1psssZ3rqJw1IF9Xd8wynOQVdtE2RRGExw0dxiZBF9Z0EsUUeai20IQaA0PXd4k4TI3euOl
5kh+bGNOYBuO1TrYfaDJiHhF1VqQt/w2QU6J2l5TO72BNTAi3uhX5afHfG8AlwfklJs8KkfGviTb
OC6yj1OhXK41V3OaKjOEdvYQ1EUBIy8PaKTL/AsnB4MXVAOpEliOVIp+EN8OAmNqFNPGUUPlanpz
vhsem6VL99HT9mCgdsr4nGR9DZlILrmJojHDnk9LDQdbe1jTn7RuXhVkx5djDp8HfDoZl9rok5OS
OIYYp3LpHfHig4HdyPEeS62ngJ1LFhOYkZ0Y4SeBnBEW29JMDmqXYWYbX3KFvJJ2kB1Kdnfs/08c
mtMBwIiN6WpYmQdQUl1jhxFmdRU0ed3lIVXc5DY5JEfZ/JXsZJwFrNXcgcnbVMNY/Tq1f0lJabho
+vfNWQZh5GZsOIBLrtGlxurTJFLDTX9U012jFG7VAWOeStq3Mjmc5q2pOkc9k1NgCynRrkBk4BXF
oWh2Et1jP5hXBcDCKWbEwSYEz3X+mUinK4Ye6VCFELz/wfQ6xe68G68xWRE2Uk3n3OPH9Z1I+7Ra
NsonFRB1FWQCiw9u6MPw1/iV3m5X+uN2dPbAA/pm5tH7/NV8uXxQLu58ksx9OK3Kp3QeNTU0xpd6
2CUF6PDsvTbfV86vy5JEKnh6Ru7TdUNHZj3HjS49mObs9bHTLdn7lnmET1/NQJ4K8icLQF3O5zqJ
0zjGBvUoqZtdN6G1w9C9X7xaL+suexz2MjCyyJixj8/B44ARGfJDFWRLhigG5i+cNYSTbQtAleLF
eS7x8SKtPxXDf6S4HWjcdXq4LB0WpWpaX/vlNMVfbUNx1kPaom0g8VOyk3Ffi6jR4ixYdhliaY82
3MTET0xJq0aoeieXx7l37LcgndPjVHUUNIOnppVbEB/sVocp1fx/oXygXzRRR9RUpHXn5hz3M7Z2
z7kemsqtCVonVZPheYQX5sBXgAgPCeOnF5Ky0bEzBh39xP2Wq27fB+Ysm9QQKgKLQBTkFYAycMcw
dEUzl3nBV0F3nZSP+eDH7YG0qaRoLj7MP3J4OO2SU2yDAn922Ki+Zb03AED1kR5c/iYyIZxW55NR
WmO16mFc7edMd7f6Vssd978J4fR4VYwErQEIGTts2HugwxcDjc/LMiRfRecUGQy4FmjAISMzA9W0
PAUD/+1TTV7+mxguO8msXE0IgZh1DXrz3k7/Skp3zv7rjbHPdpKg6FmfbkaDb08ab6SvtNjXeiG5
MX4G7iPs4DFgQIvZe4CHri5z2mqjAdtPrrEFmN6xYb/lgNIO5jJvADZ2hxc7dsvXyzco0rhTqZwy
5Do26U4ETs3B/rU2v6EZ+F4X51+4TrAkmDgdujzgLji/wHkcnG0bNuw76tofVaqlXjZn2VWLnQDh
5fOIFA/v7w92BBvtEU7xupWW2OoKn6MSf11H3+ge9I56a7K7LEdwb8DWa2A2dVBdAnzq/EQxcALD
0kPzthS7rAutLDwsnWj81Rge/oUkhjJGcwEsxLxemGrR60rfoYvQ3qVxUJRXqRREw26FSxJ0ZKkG
YB94jIKqnztNh/Zcsw7Y/PFufQc/B172mD8+AizEdrHIIQL8W5sp+5lATu2q1tw0dYLA4trAcvDt
QIN5twRYPQgOGdngiSDNQsUCR0M1AebFg/ZjkEUvaM5oYbVgC3beeomUb5b93k8XiMo97gmNP8Bn
zi8w25qCVOaihdrDtssPLZtj8cibDuorxZd9LkGWoOMb/SOMpc4n7mjNprGB7mmh2aQHUl83M/b7
Rbdz9WMkT5eVjx9j+/tDncjiwqtKUJLULBxs2pW3zCGp+w1U1KxFIJuHFJnUybEMrg2SWzGpWg2i
hu6hjQ9d8dQNd5ePI9QECg1H7Rp4Md4PDZ2ltmmUaGGpqneGsr10VFqqF6qCjawKXkEFbJqzJQwl
0GUpSnZj+o7Np5X74i/GPcNotKf5zz2rDsLff6RxhjQmOuxsg7QK3C929TgmL2sp8UB8sehDCTBL
BNZ3G04PeJtzhavBiNCoNVrMdVCFWtB6iEP17ucHBRNwaI2X3di3MuD5xw6gc5syQVpLACg0dGIY
hLtIjfZjXJSlGZIHOnqMw9LabVeWpx+1kE2tYnizcMEgvW+x4ufHZUUROKhz4dy9VqNWD10M4Rjf
XF1r195UV847eKuvS8DSZFHrs0WfS+OiFmYr53JSCjPsR8trtMJTqx+mfVCVQyHDmXx+V5+L4lKm
ZGiiOplxMJThHOsG4b50Aq28rtA8sZvFvXyPn8MxhmNMALSg9Yw8nwuTeZMbGhIbE4vtcxeDYFR/
t+396vxxNGZi8ObEO8bGP7n7y6ty7cBlZYY6iZ9yo7iOMHCWA8p3+TRCrcCCBFRsKehmPhE+wDoG
06o1M4y7eGo8gCSb7506jfuNFvqXLnHofkwHbOudjOIhUepyduM8Nq8yTD3erzbAo/7lX/TZoaEr
yMZRVRa88dY6t8ystrHCfjXMULH2kwpKTv3psgCRupioUWCqD0VVh8ebDMbWTY02mWFZR/4wLnud
pEdaYm3lGgU5sbHg2Zbi0j+7UJwKYF60tnSgxPmUJ0PTxC4TAnPARu4g+Up+xq0LRKZr1u7y3rzI
GuEsiPGe5lQeZ+w2WRDTN8ijZe8b9X4tHkG2MKTYAn8Y6SOVLbf8HOnOz8epK6nWRh/pZoZQMjeq
Paf4lcqiqVAzTu6Qs/N8HkstxghDGJPuqYnJ9Uyk1CRcRx9x4fwcnHUDnzzEGxjxQ3urDqUKPEiO
eV469reTbu6LKnukza+mbXdp0koUX3SFGCFwTOg8UlZ+FY3d9OaKaowZWlV+pVgg4Y1zeBdDUj4T
3iJ6u2AYNDBfwscgOGVga5jBq6nhRh22mLfBZQMTZFi4RIRWSjHZjoYQd4nOstJczWso+6wcAT1x
KTajqQuowGJaftHN8qYeiuOozju1+UWpjO9F5KEhGxVqpMd4mXG6aKAKtGwmxFdx5tnZFHtAMd2R
VTtaC91LzipUGIQC+CtEA5Sdzt2V1c76Clw7/HQ3pt44zUEfr7drgYw5bnC/9uSaiu0vK+jW0uH1
snRRkAVIysHUjgaP6XAnTddcB8i2M8Oow8D54oCgWpk3d7VUV6XTsR9VWaIu9CsnEjkbbPt2nrIY
0W+wX5ZoX5eG35Qh1b6a9FA5WBkp66yLrOI0HHC6VFVjW/QNwgFdrlSNuM1ybFLJQDI/l/C31Z/E
HKZRJ88PfYmTdEYYxkhN2gKxVOkMQBzEaB/OIwrzS+xhfZp3+eOJzeREKvu6p1LbOhvHGkdzltwD
MXRR3Tr2fot2OflVVrvU+LkRgAe658tyRTd66me490+UWQ6ej6kV2p1d3465Ohwma8hdEoM75bIo
vrH/cbF4nWIgAvNR2ELPBXMTRaFm02oLIJ+5uqFqbD9VZk0PZBvtvTVR8jW3pvwxWzrjZ22m6Z0y
VjK0icjhgeDCAgSEDRfzaBOStP/rVxfjZusXF65LokAiOzwVwemPbVSkMCPoT6/eJPTbMH4Z6Zcp
v1WKx8sXKjyLBT2HW8WIAP8op2MZr8NAzbDJidurOzYLflmCJnJozokI7pPNNKnSAl3EMP0ClqBm
cguQVRQgjuv3EaZ1rHc8lt8ix82+xfdbMOwVX9Z4FrSE0Yo7+Qmchrb4DdbcmGbY/lLB7/8GkGSg
eNseaMn6mXEQyiRKrpV/pzdlNaPeBYFNgwndIb1VHSW8fK9iU/h9KL6Dj+n6ql8x5h/WsQYUmI/m
mItFgDot/Q15KC38rdODfL6/LFdo7Sdi+USwVGejKfA5Z2oezLU90LzyBlU2VCJKqk8+mcFFojbe
rLEecTolq3cd+Ma6LrktMsMd1fYKQ1g3Sa5JNFV2MvZRT9xnRJeuw6wO0sFi8zrU+4uBLe8LLt+f
WDVAVWEyANmnGUB77pVehz6GBoC6WzVhZGB9vixC6D3gKv9XBOc9GmfV4iqGCFurXTM91NNDlsxY
LBEYi8R/iO/stygu5KQ1teZJja2wgVVvqZ/118ny7fJxhE9KkKxhWhQtLO3T0J2xmVEWN0hk53Ud
dvOq9rtNqeBCHAXV5CH52W0xiKCxE9DKo9ZV8vo+UhxMbrUOCs+Xf4z48/3+LZySWFXUm3UL9a/1
+Dg764NKev+/iWB3fqKH2ZSaSV7hTsv2S55YbrbIYONCBcGbANOgAFcRvuE9x6Md6R1SdmxhPBRa
fF3Sbad0OehaXo1R1tkQpc/oAPwjjQsASIQaK110OENbvVVJuU/o8JeadYDF238M9MCBUOHAMBrK
rp/mQa3ZzNq6RwbUUu1Z1xcX+1buzK480E3GyiFUhBNRnJENJUjUGlDDhG1Rvg1q86wZsr0/otz4
9DSccVEVWMLCwWdq0N52MzhBPU0BkTEcz0o6N0uU695sLH8bpeUFwekcwkYTDaDD8BbgXiF5m4yK
vkwUxXpUFzz6Otyx9NV576+pV+4KQ06iLXAlEIlBAzSm0IHgsTMRokHVmBvFcEh/239BxvzEYvRC
Xf24YjJEe7XCUbakV1C3xfMYx2TMyNjTxves+2JzBnT/2XNgF7fehhEuV3XrfXMVp67TeJ2NUj71
iKv4snxdeGAV2ytZ4VYnPJHuPGNoI+px4Kj6pYOzsgF5f/N62ZeI3gTs+Y/WP1uTiWf0uTNR0dOx
ezM3gUgCQ/AD48vfjskBPZdQViIS2DlIAFl31gYuE62Dc1FzUc2DkcxIWmkG9sCneLpJzNlvZZOG
Qt08kcPppp6PXaa0eI5r6oMFtk1tk+WsAsM7OwmX48xWtxEFGThmoUDbWbn6ECRj7OagQI9/pDRY
e1MSVjTR5anwx4Cko5UEduXzy7PMxtEGFc/+Eqj8mxrLPxikq8DGwPwATjAkys5Nclv9im/ya8YU
kAB9qoDLppMvsmCpFVfqQ1D4/VM4lSHlDBq6jdBwu7NG1zyWAba53mMx1nb8oKCQrxZi93kuESxR
4O+CJaB7iybu+eFtIC2waKExwcCO7apB75U3aHtiERdoC3dSFgaRNCz1hDmwuU6LN4lkQ1qQ6AVl
Iz1gPwa9hq/fjjttN4BQ1JC85D4rKxZSnQjjfLhj1pjRquBf9OputL70jSTiCQz8XAAXXe0tXau8
VJEcgSyEEfNPB7bUqzrKm8SfdfRcFPeM6te80jBZYoXE9Kvtte/eHVrDbUkmiSVXxsMal65ax0xf
aWhnoZ7dlbbk73/2uzgGoFYoc6Ev61hM/kl+lU9WRyyWJBjl4mHt+FK/dDK2HUHOahF01MF7TWHT
6M6dC2mMaiYFKgWhaecb5o3sMdoXGsECWxRR08A06ky7G6OkRuesTacDbdv+uVIi9cXAAOHtPIBw
yJfEgs+GjTEcIGqx1Rerdz7tRxtXvO7HQadhfyxSN3tma2IisIp5/Vt0xxaa9NLdCqK7ZpM/Ghq9
cKl85XbBG0gZWtja+pCErXnVFy4JCn85bA+rg03U8CgYxpBCskWaeiqWcygYbSucecppWGoPKVZ2
4p1gYecfVYLLVyo+HlZ+A2eLihCfJvWFaRXmgOP1jVdrN4vzFEuh35/rJ2x46rcMLhgZq54tlYGz
FNfEA8r3yrkF7CTMjjKmWuFhIIvVtOCN+QRMywtl6zMIQuyey9RbymAdZJR8wi8Dm4AIEB5C2Lld
5L1eGpWDxDLbukCps93URGGttl/Hqk0kQVXkSE71ndeCOEvnCQ+TMFO714TUL9kkAUsIT/P7ynhX
VaAKqQ8a07P5ZUEiNyJhVJ/Vmu4u65nwJMC7of8Aij4UW89vbVjxrkUDhIYNtpqu75vMXX1+EOIQ
v/8+763IkuWrgcd8mCS+M93T9maNDsv81yYDCAsv7IPLAOuYEYK5g2SqHRn2UkKZ6Xg9Ys/YClLG
TXUOSqXJisWfS0g41G9ZHwW0Ez/fJKhs5mtFQ0vtAmK9I0e+VeFVVaUGuEXb15mM+05yuo9YfSIR
ujCoHVjRQ115nyvfTm877ThJZ3dkYjiPoBiVurUJxKxHFTsA1pf4aIfFlb6vQ90DxvuObX8kkkRG
0NM4v07Oci0yLWU54tMxKnbjW+/luRs/GPeGz/K0LQ+aFxn7sPigNuiAAdHRCa/2yzpF+cLUEjQP
+7JW9mO0HYgd+bNpepctTKAsKIQAHc1sjJGunVuYMVdgCFtN5slzAso6CnKnmtC7hubdQZ/y1Rta
a7yro6WVeCmB2z2TzC7hRGlG2iWVMUNyZW27UaP7ojawiF3GlSUTwyWixmgudb5Q3OV8lYPY3vqi
RV8v36Hgc52dhEtFW+DtyiSDCGdOVtVtWi1r3WpZh8rFxip6lxUxNrFelimAQAHYcfLhOI+ybrYV
DQ2ErtStwugX4xvP9/qNed9iL8bKsJn3yYGtcJLNfWlM47lniwo2NcAvgMlzUOI6/3KVZlr6kkfw
mtfRtyyMHqpn02vu7HD92gXFtwVrjoyw95X9B2Zzl3nVzZ/XEHD6k5/AuYImpx2pMY4aLvbexODn
BFJVKY2uoH9yLoUzfTrQxEg1i2Ip5XCtA2VWYuPPEIzXmoudxVIwqsjVMLY6lJ0A2aHE4nQ1MtUc
DDQTIFEzPZS17mINvD9WyY1uz0+LVdyWJHPLCLWwfP2+2Y2bt8N33Wp3ZUx2l/WLqc+nb4z0nTU4
sTuAz/CMZlNjvBcBohjI11GhO0PD3kqDBKSw74p8PqBUe7UZEksSGuuJVO6z9kRN2wlk82Faf7GB
963AMlk9Xj6ZIOaz6/3nZNxHXbOytY0SMqw8PS6l6q8RBohrO0i76b5fZDUVQb8KSsTGThlMChbL
yZvqimzrBmthnGeMSQNYJZc9umWwHkHH8VwS98BbAKmzogmSyMO8uvXjdM028jnBtm8OXYB1kfvl
F9sPEINlUq69Yo35fU4ukkSNshSgwEWKk2J14xTki0+Tu2K8phhWiTt3GCXvWYG5oHCKNwKAMezR
yT9oR7uv49LarLB4WxPPOBoB2zlavoE5oExd8AQeIq+UoH4EhVMIBSQHFE6gOEDB6Nz5bZllJ2NX
OKAqiQ/kZ7briFv0XvKKDaDYtA2SYVA+LGCRdlVZmvU5G2aiAbQDwxNM0uLijNUk+lbPjh1OYHaK
swI9wT+OyZBg42+z2VRgmjj766bObJLRsMN6eV963wZ9RfvnL6EP4C5YL8EwhikMTk8AY8g2K0qc
sBm7a9CzhUMMNo/ece1E4k0+x2UmCc9TQKCx0YY/zZCZudOZihG2de62nVdg+4CVvdJR8hri+Z3Q
coQgLF4HvgZkg9RipnGSykSl0wPVRqETFJ7ZZWML7U3hlzftPr9Bqx/7Pvv7WXMZNL7yZFAiwXjQ
mXibU0ln6FJaYMQTS+L61st+sH0Vym1xZ/u9X9xu38rv2bvM2Yh0EUtBCPabMkOwuVAFkPxCJhVf
sRiHp80Yrp3ix2U//Tkzhf6dSOC0nUz9GkXmaoC5Sg+Vajus0Xc7fVnSX2P9NbUb/7I4QeWKycOy
a7Rh0J7+SLhOPiLd1IIkRQr4+PfY9j5WJwa4QRB1PWC531HWNRBkUZCHxgtBcwJj0zxhzjr1xFTS
2A57cEVjF7W3Gq9ddT9Gjas113Rx/Hzbz2PvmWTwevIrB7nkEI0hxeoeC5wezKWmgLfTJ/DwA4kQ
uxAFolJpAPuc7oE6G81SzUQ/yDAoU4WTi9nmRZmbTsNTy3HNB8ZCaQTYKolNHtQ1v5u78kmVGO7n
EA2J6AWgKA54OOEdXWlanTkPRYQ8qPUm0IjEYJgf0NUEnN8u3yQf/nPS4RBQ2gJPDIHMiM/PN8Wd
ZlldF4X66GJS9G9S5uFKe45GdsQyXECfoIRK+m807lQwp+HDMoE2GF4Sc+z2vtnVN9Vh81jLL0eI
/vNJJzZuy155Glvhxpc6aLGacVpl8FHg0k6bd03GNC3IllHpNBhvCWbKEaO4RGc1VzNyZscMOn/x
V2A4P3KdCelyclBf5LNOou92Ko/Ty5Vg/9FKSRSSDRRoUBDUlDvZ+/jjXs4TYcR4qD+AqXjqGPzQ
ej+b2Gw3FWuAfd8B8lH9UHvR9fBkevor4EZQj55t74KPmB5zv/LYdjayr+/S3egtuzogV9JFyAKD
RKvMcjAzAQTbJ09lzBlwHzk+JRu80rERMfKrw3DEROOu20cesI4SC2Fh/9MdML4dgiYn9jxw8W0m
S86ophy2RKzGxMt25WAH4rybffIs5xURhG2V/JbGr5LFOC2iOumtUFHdqcI9Y556y91+mcLL5xIo
EBh20HfX0LwFDpCLm0vetevipDhWorlKfRy3xSV/yAXGcgO8kjVc2sdoGZ+kDrM26y2dnTCeXxIY
AQjn9AezlByF6Tr/hTQbNVLwymN/n87ZAlZV1fmAKfhQS9XMXcr4W7/J5slE3wVZG8irwN1ggurt
3E8uZO7nWQPZ9xxHQRTvlKjcOdN1JoOdM23iz4J+KJjeDCxsgIWfy2ktOx+MGmkuSOuyb9hi1X1t
porcV0oPlNOg223l2uPYxaD0tecvmzXNsv6NSDMcB+4M3hLZMOUqHJrVrpFSJVG4pO+Z4o/a7TgG
l5VP5C6Ry/+WweXaU5esSdzC+293IxqY+mG6Mp+NpylQA3IovPivy/IEGgK+bRMU/LhR7DrkNKRq
o3ybNRPKnqtBTcgddkxKagaiIyG2UHSzMcoIHD0X0CZ1BfpzsMHs/+CwDjrjpYefaNzFW4LhUU4f
LUra0NjDuZAngFiXb0TYmd4oZtcsQfnF3rNh4fW+C1RPDXJfvsdAkJZg3hAAAdDgA6nzgWU4SYT0
xYn6KDKc0CzNR71X3qbpeTNstzKhIlQ6QsOU7JIdcLep0NJJS6UzQpPulOEq65+LvL0vxvnQGZpH
zavOclxLMb0kw4Kky9oiaK+jUQq6AZAYIjH6tOk1WUvdyYGcDnUsx9A8xU2P3dW6Y1t+ZbQwIrVh
fWmAkZjnwtP23OBVkFG2ykLA03Acg+w+8VIk3sMRnFxBFsiJ/kXGbVmMGR5uGdrDGfc0tp0+qRMM
z+5eVQXDY1N7M2gyOKNAW0Dd/1sMZ9/a2hp2jugQQm+9Lv2Wg4umcnovjvZJJqlKyGRxqVfl2Dmp
SByFa92h9lLvE+dZMeeAYDSJSBM9USA4PRnnSnKzmjODpFFo5O7aeJvjamjIgAppD0pI6i6mD1TX
3yAW2TSsUFcwcEg/XiTAxnInTROrXpTeWQPzvQoVt3ezp+qV7aDuXONanosI7eBUHnfWFi/QusJA
TkD2zJ9NV4wHlzXvG+muVoGHVhk7OFCAiDvAjZ6bgRa3g17mixPO8Ck5Sjy2TCV1kUvB3SFDQKKA
9RLcaQaz7lSQqK4B2+rDuNSUp/iqdpWn9QGjCX/XCyNfC8kdaJx9usczM4x26hGJpcdotdSb9SAj
WxOZo4OYgVoQsBKgDDg/NjD1rZLOjhNmg/2z3wYA9cpZv95AwiYJuUJJABRgioZRjfAJTNlHeVWs
oxNWkfamdaWrxuVbpr9ddp2i9AUOkxEM4pIBtjo/T6c4NMr0cQmM/YAdF+jJoPxT7mReU6gt2KMB
4hTEc9vmDGHUFbx9sLUT07fF8wwOTC1bJF6FX7r2kbti48k/Mjh1sWZjTipLdcJ1BuB8nNzZmv0e
vd086u7AHuU1Jtq9nbZ5Tb2Ah2pA0bevXb1pv6baW1eMt6v1c8mwmmbDmo/aDhMNjxNjGo8q9kdd
vnaRpRqoTmCdCcaTsIWTSxudCNDkrsgQM67Zhnj1oN/SPQZrABeUdcCEacepLO4b/w9p39kjt9F0
+4sIMIevjMOZnc2SVvpCWImZzZx+/T0tv4+X08M7LcuAbQEWsLXVrK6qrnDOkBd6W+i4R/RR+DeG
ZP9r/KwPYp8cbmt2ZbYAVTYB8kLhKhGy2AYCIBBrSQX+J7CyfuZoPpvji4A//psQ5lO35qCIswQh
ivUwYZxDSV4IF1D9KnAwmlBNNwnUYmZTlcRzDUqf9KB8le4AvukbgHcZPYpiNP9IjoCLcG5rdhUb
GaH0l9oIBSwhrmoGoXjeOfOahBro09tzV2h2MvOQEHnfijFCccSggJlDmJwf9OxUCseeNyZ43YFg
FGKMb5IBXK4TfKosTA8A3XDIMXsYBHt5HHzrSXbFg6A5zSde6OWdI/V7m3Os8niNV3qOveoJ0yOJ
HkUBBKOjM0fPt7/YlWszZHQ3EBOw+kwTbeYQ5UxtUKVbWxR2Fn9pbL3ngUJcpxFAt5OwAwJkCICx
XAfCTCyKOcIbUz+Tj/FBOowH/TUO41ea4Jr3PBaGa40okYCIAgqiDqYCmdBerT2RpUJG8W1Cuvlj
6BvO0+va7i4FMDmtpZhZCgYyoBJXoL5sAlG+kzOOjOt+Gx5ZWy2YSF02edGg1RmBbpwWSTMfe67F
pzYGkzwGb73pkIp2z0X75KnGBDo5V9OmWrQoFBLs8NJU8/8o7BHAh2/6ixAUXveJRwuyYyGXyjIO
cZ6zCvkYTrQIQbv0UQW+0fqcohaMu/WAkq132+avm7fM4dJj2FyvmdSx2uRQczrKX9Dh158oUQhI
CV0cMC3xiQ/CeQ2MAAd9Ko7/Op1gxDNesosWjYxNCwslj1X2FKmcAtWO17o8T+ZSxymGG9BTxWc8
qEfZ+1/YNLwaDISuactue4799fH2sV47rUupjK/MLUJUaZbUUFQXICGrYYQXr7NMlh3rY4jtKF60
4d10xkuWWZVbXZ3Ri4jFidjTBU7Xm3Md2Do+eHDTYsJYTjguj3J+aorRkRXu8586pIvaw6U5/HpI
bKwxnyqjBbY4knLEmOFMgP0tnCnUOY+Qg36AW4JYn9JWYj6lVhTm2mko8Z4EVpWg2vn8UNePDa8Y
yzs8xpfMaVwWWlrinTz2gdF4qwCcAF7L4OoBgLOjZRM8Z+Dvr/K1Gl2WLJ2l2BePFC9vPEy+dWy5
4x7XXWdGDuOh0sK0SqIp1GNErV3dTV56QHnhi+5Ob5LT3pu2gbKb5hRHyxV4sYB+F/a7bZVk3JUu
AlglHeXYz8LFkR0s6wBHXblv0OvJX3gT2rwTZZyT1I4dtlpwotQaC78/9B5tdfBasnvWgbwAIIdI
CGjd/tIFy2qXLGuK+FYnz2LlKuXPPvdu+6PrV8qvj/Yug7H3VW2XzrTw0TSbfJy88WE9FCcjaL7n
Pk+d67kARhZj7UZVqyiQz7H/BkldZ1c+CUbbRg/Vlj7SjlzESbV5B8hY5EQSoFWnQhT2uMVSgn9k
e1pdzhHSX/va9N6PkDG9STBBKiVLEQaqzCfNlw6Co7sD3hAUkLIOuI89njzG+iJRyJtIWGM/CYvX
/LAeLMwAovEOPBOK2sAb5+AdIhMoF3Vo4kKDFaaKEGgacfDvGe8Kzreiv/WtU2Qio2CVcoO3EeoH
iWNOrVtpoi03n2Xr83/8XExEHORmmoi4RKH+pb2r/fyJgO84D8231qarfLzj203c3m8x0u3LWzyN
izajQR374CLxi0e5Q/ZEITcnV2gc/fQbEvdiPh2eBq0f2kUqW78WgGZcWcTAF/vYYzALrwn9cX0G
9tnit/cgy3CyDz1vKmPXSjYymVNNSVw0Yo3P10sCYHVORkmcVXi5/e12beRdCPtsEZJVxRqhHIVN
3dvyDLoFFEKBetYQ3jYfRx123LSBp8pqOQVRViD53bN06E/CR3JnBPQ5Gznrw3LgZWr77nGjHeOK
VaEu4zWHzPzn6GKoxQFnYnykA77pa/4YO+Shcnge8hfEwNW12wilzmaTWM0iqiyrhSNtfemb9JB+
FB5UB1H7OBq2/jCi6SH76l195nkx3qdkXLMxtfOUmbCXeUpcIQZ7s+hokY/Rotsmc10ao0FnoyDj
nfsuUuvYNGNfPQ9efOiC9GyccRVcUEXyoZ927QYNOYxmYBgC+IuXx1mWU2Jm1IuBg5R+xC+dA8w8
rxWDDjPwxJ0OCrdxu5v6bGQyaQIBx1qXF3DQcjB4ml/4Zrg+6TYI61D849Fg7363jTDGSDvgkImg
nRDCsRfcGqgz2Qo7PSs1L+XfF4S2OzDYcJxsf1hQqqQoBLhpdem8WDll48dKrlxLsG8byP4Xe5fD
2IcSzaD4StcoNPOXNT8DFgxs2rdF7L0pMM7xjypU1c0dU6JYX2SNQJVSChJD+4yJKK8dc0cZs0Du
16dB4m3s7IaAjUgmaJtaa2joEsFTYpdU1R0VM9C3ldo9NwM7AZKJSIO9oEulRHnIc8ASw3FY0wnQ
t3Y3xi+AM+ec3W4dAguK/8hhDC4yW6WpF8zeSQ/ZK72/Ap0fP7Wf1LAGYykBRdJy0FzhBBqPk/x8
W8mdRB/jOGg40+k/SdaZpETWJ22aEiDQ0uHqLsiDyf+dRH/H1i/EMMFziRMly1Ps3UtRc2qkSrLj
UvQGqTquvcHbc9qrfGylsW2nAc5QNHLRwPSUfixqpOHxU3+oDtZZOxZeFaj364/fiDScszQYg9Gi
qawAM1j5BR5NtU5Bx5zxMGJ0xpYApFC+dHcAFzkVQfxVv08/3f6Qe3HuQmnGjCSjaZcxqQAlcQYg
n1/+6DsHk/IixjPomDxxM68+Y0RpihyN90DYuYwXspkYaygLttfGhSYTeN6jWpj56qMFjFgrUDws
7rzwOjS8o2aCaxRjrlRUMZBnjIabKJ1dDLimmOnpgUIt/MiiyJkVrl1pO36OrpiDn4VuLeu/DG/j
58RUzsEEMkDPLisfgb1Y3eXyNA32MBOjtdE5RFN3NeYM66bNEks2Kef8NU3nVfCwqxId41lUHoS1
kGsbuIPll6ioC8tFmjtSgsIly5xcTIW3bLYGsPrlZfSQwdOZtlX2BAhrUiwCKkaXB1dE2MfwZV/N
pp9YSS+eimSdvAXw8Kkj5Io8ohZWCxheNtPU6/ShexrmIX1ZtBg7XIJctKpt9JgCsa0M+75uAySO
xlaV3DiIspHWJ7nPMAhNSgFApGYhotGfdXrlCLUhP+uJap2GSTcRTIiQ2gAnNWqvo6ha9iTP1g91
EQCVomsdAUxjGQNHtZsW/U5oDeFlxn/vVg3TUXZZ5oqnZZmmHIXYHJxEAYKSN5iohLmrkCntIxna
1nwwRKI960sn/JjLQX9MEtl8XBMyiWiHShqIyfp2cDOAdLVuDFhR0yapWqkupr1gjzUxfuRWqax2
3A3KhzamyF1SP1lndTGbzm4UA6yt5bCexFQUnta0gK+tCeaS12bAbK0yiNVbVupC2ApAsveUbIju
IUX+Nk6j8qJP+lGbK9mwC2AnzU7eyA1wDuq1fLCmwSztUe7nE2gP8o9r1neerLRSCxQ9sXEn2SI/
0mVewyHqsMvXoLVTl5RUVe9TT85lLdRRi/9uFDAgIDLFxaugpAZqdQVm1Yt2iD9JsaBD3W6RIqhL
etVX5hXAreiLLG9jZJX3xdSZqdNHgK5cirh0BYx1ZXZjpmjK9VlRhPWYdWcpy/W7ui1zd4jjhvil
JgqFPzVtLNizlLaDPZta87Uzl/qprvI+FAaheVNjWQBmjdklta0SRbkjSV5kWM6xJDcSlv6uWwQE
s0ECx4g2dQXen21kBYKGcUdbFYosrJY2iRxwpuffU1Ouv65GIb7ddoy7vmlzZ5lEQRsA5d42GFrO
lQjlumg0PVKOwW0hPMfAhFFNTcDxCbKtUCBpoKTlB0BY+02y2oZCfMx9uenC41rae01hJhTryoYG
ZCcA1l3mJ2sN1IGStJW/fkNn8g1MGnQ4+s5wBheIdCC8t39j84VGEeY1dSGUyfTGOZ2AM63RUmv1
qMPPN6rbvdEAI9qAwKt7TmjZ/XoAj8OuD4YpMa1zqaTe5VHXUlQpAnDzCVtfOm8Di37/K402EpjY
1YEoxOhKLCOkzVfTdIrle05MR8d9JDwAfp4oJmrJpVKApwZoT1L7lBqfE1WxIwOrpdpficZpw+wk
r7qInQ4J2wyILOyWeWx0SVeSBNya4ldSvxL47+Kv2zbPE8GYwiImc7JqCPo19taz50z6rDecKsVu
2khhQkDisjOnSBY9bX8BZdZtYxMCF27mpwlArgKvP737aQD8hkownYQWGWXMekSfR4OdrfUhFkNd
Hf1FBKJq4Tbp8nT74HZteiOL/i6bLKJP6khWU6CRROTjPD8T4U/uzObnM87I6HqzU4oGzij7ANqF
ReUQ4/F+fyaZnyShGGIZrz05Bst2jSwv58xBcSSwK5+lJWf5tALIUZM+FiD4mz/d/gJ7dgWKJcqb
Dja8KzK8kbSZaBGsfcd9+TDMJVA6sk/xrLxZhfoHH2Mjin2LRIuZlG2Pj1EKn+L0Qz/8x5/PPDos
C3QC0wiMOuATvJRNdzfoTXj7tPbGEIBy+c9xGYwTXirSFqskCaEYYBSlDacAO3pO81b/VL9h+stO
uUDKe75F0rGMgL1AEQR4jFOWi5XgVZ5bYS98kfRz1vqtzGnr7tnYVgT9+80tJKCYSNcBtxD90MDK
0xiMsDkHymTXzgxsqAKCF0U6Fm4unpfMbAgRwkSkCKGfc+FAMKBUfeN8IJ4cxqOIC5JOUYKc0U9Q
ImtDOiUnAXBO8MRQSrCHTmsIuscRS22LDZ3SRj3G0VirWEdtR6ywXZWHRDvni+7o87FojwQ0b4Ve
25MmOD1CdtUUwW3he2UTkIi9ny3jhbCYX2CI3sKa4IECGJY2plWkt/hQHsev6xNd6rhrE4c2Zikh
esWrqu11PTDQpIgmlkkB48JGjAL0kGud97gUT+QvoGW50iEONAhe8MrnN8X29d3IY76xUozlooyN
EFZ35NBj4U/z2zvRM07Zg/gI+u7RM47pq+zKp9glHm9aZdfCNtKZTx3NdW8BVAWQm8BFVu+H8VNK
k37eVtVet/biVJmvOtWNkRFDjP3OS5//pjhLH7Pf2+KmTuTKfN91YqOMIqVdTfRZCFU9faHIFz1R
TjFZ7jH9e9fNqlfXH/AQDJI0d1Qgjdaj6arG5N825L36PQBIYEdAZ8UEnso4IgAFxcCsMUeMtopO
8bnyx0N5pxyRfByje247ZC+B30qjnnfj9lCGm1a5VkZv/bb6Fnq5idv56avk1MffaNTt+fGtNGpW
G2lpLJZJo2RohnvQ7bECNUX6wfiFjEF8yAtor4lznvsysS6BiibwctiIm1m5WFidhJ2oxWmxyYwR
DQM9gzzI70QQugQNLknu8+rR1DBZY5LpDoEog03laj1/FGZtrZcFU1b/qpC663a2cpiLGGd5K3dY
C6TD7ncypeI+fRvc+h7ghu5k/0nLDmH4XS3mPkZjpnUT8rwwKcVpctR+nD2lkBSg6KV12GZFipay
YMirDdQno7NJrDeyP5dKlfqS2snnZFj7FyPNCz8TNUEH2PGoEE4g2v3i2MoFkIaOvhSLBqFWGZAL
gd0eWs1ktyk+suDlI+eecoSwmA9djnqLlGNuqrJCCWgnrepqPAygvZwEu4//U4TFeRITxYwHA7UK
K/sijudZfeXcjd3bvxHAZHIC5nosc8BJLYEOBj9KjRn5GmCjUBj6o8EApNgapuglbPGhUX95+/tS
HtdWhzqTdGw+0q5r4pvf0aavfmrHNLP5m200CF7dQuQEaExi1Bg4v5cSjaKdRxTponBt0fvEkLE2
2ob8oa6/VwrnjbJ/EzeymMw7m+d1TITRCBvMVgJrFAjKuhthUopONEcOj9aUXuxbqjGfziBplkkl
Gl4ZCrMAn7cHU3UyDB931Vla7vOKkx/zjpJNwYmp93OGcVxrPMm51yylXbcnjFvaRs4pVuxGfQrk
8r/PxhhKtxaZqMYYMKrA7wAvIg5hY72UqC91GHivbNBP2vk4oxTJudT7wXcjmd76TYCylHTIxBHN
N+TQ3pR7IuDua0xV6yhJq+d0SNxCfR0MABBW+J+8FvBu0NhIZ8JjjxJ93qxoptcWGsyHSvWzAeSh
z6N8kkp3jA+3r/+ue9mIY1LIpRXySa9zdDTF6ZOx1K/two2+e0nV9lMy8Uld4wzo4riB5ll5ax9x
5V3DS0EIb1MnE//JBNw2QLH7yJXekgSxCGMWAqppaLdFE4hOOAHmGvsP2cQmDLKDilon6OMgILoD
fC9I3rRDl7sUi2LyKWVA74iHGIgYwfyB31akNnB1798jMFsBHTVp6JYJBYSOaKexQhdj9nXlZ55+
vm0cu7a4kcPcd6M0xnnUZyNU1twp69nBJbRUULrqj0N56qYg+fdbJ5eHytz6Odanqe7w6Vrlo5S9
jFN4W6NdD7bRiLnbfbOokSQh/MTLADpe4DKOj2ZZ2xl26wTenOnu3doIY66ygvlmvY4MC3WeBoS8
P/N44Rjh/gcCCydeCzIQvxl1kIV1UtLKNPOjlFZ0zVEIMi5M0r4i72IYRUwVPUlTEfCoB1GXlp9l
/dvtz7Lv7VX0eDA0j5You16np8ZcVi28XvpxAeVHekw/WJRI2JU/cSdyacC/vj3vshgbM6Q6bZsG
SxBmk3pqft8JwTK5qekJYCwqZmdZH1Ne1Zp+iFsymQ/VZstamSI2O4QlfqlLoKAK5blXeLn5/od6
V435UCDkmoHAhsE2q+lLu5qMu0HMOEnAroz3fNFgZKyyTrIUsJTYrutsCU+OhmcM9CdcHdZGAhOT
klkv5IRuqUxHnU5oj3e6Qyfbv9UaaCBEAtL74khhhm8b4e432ohlwlRbtnpVqPA9kXrCfiS8qkt4
yIW7Mjbhll7oTW4hjnWur8BMDaPVa9MHo/K0kdNK4OUv7Ao7RWUtxwThVnmZXcDsH5QYQQnykFwX
AQ/Saj8OvqvEwrSkWS6CTwBXN/oQPysPi/dFO5iZrb7mYfKsPK0OyhbiITn/wVYRFoz/SRA1JvlV
AFGUmDrdDRMQdMUvQ/fQ6J3djnerYt+2DF5erzGBsMEAf1vJC+axMLfjK24n+7kzP4m+eDeexU/R
PW98hmMnLNwbAItIX5f0G1qFnaD/VH2udZejFT2hq3u2OUHGKWXxMi4LoYs4a4jN3IAAWHdpXD12
R092k2PNAy/iniPjOyjGCEFNABKfBrooA2ia3o5DLaDd6RQgxbc15J0i40hkQCNOyQhHIhaqo8Es
pNXThJ//TQjjNtQGSHmCDLehV/cCtiCU51gP/kQEOrZYZULfkzW/ZTLLpphgDbOW2WDiKkCLG/EO
az8G077w/0lh4qKGbM9I6GZpFhaPNUqOFGWjvqeVVt4u0W4M2YhiLE8RxkoVkggefoGx5bEtyX/m
Bd+1YUxNARvbIpXApVUx/7VGkitHuLJK6oyVW/2QEl+5Fx/6+qcY8YoA+9fqXTJjdUKeqJ2wYPtQ
XZz0kB/po0CqMYKh+xRT0Hi9bRy7OeDmLBn7K5fWnEHzDfuTVDudCntW3xJsvAGPrxn8qHkVZI6G
+9fqXUEmiCltpE4zgefN1scEnBBIm2LenjPHQlj8OTGaSdrOOMTW/GBi/ab+fvvU/j+uyMTIuggO
+ytushIMDboUL1iubA+TJ9jjCyiZ7+vCFr60HxUsFf1Ju0Q2ZMCpUcI1lPUvQ78ekRqYMngNrNWr
kQi+pFi2KuXAGX25rdquQWB3H0UtoHJJOhOsKh1zetaCQchpEuxyOrdKYgNdm8ir2zTuuDwQnTOT
sWsQG4msankUYfKDoqh1Et4HThw/T+nzba328wzKIwciH11E5L88P9IOQzH1KpppKBzOPk1ttJPs
rac46L3IVrxWB1de7cRuwQkje0uelERINQCoZgF6jCkh9gB1UjHUOP1C7Jld3cEkiGd+pORd6z2w
Nf0mVD6I4LVLfV7xZC8XxtwqnkWAfES5lHEmQyU0oA0BHpEVKXYneprcuiA3sefOtDkHTH8Umw5s
RTGOpFlGUezTgWppBt29dioqO3H118YtZds4L27lJR78FxpePkf0Xtd4K5rxKP2ECr1SE9RMj9GR
druss2m3tnz4jXyVI4tNjzNNX5dkQN1mckQnPqXHPKB7hIq3nHhhbjekbvRic2MS5aohLPr4y3Do
YjBx5DAPhaN44AKS7j1rt7KY+9GUWhatKfpq9Awp+rQSqL/FxMbVinEwaxI12IOYadVBBv458LhS
Z3XK7xn6TTyvuXv3tmoxvkUzElVoWqiV3Wmu9iD5w3PlK59gmG5+N3um3yFbxbDyC79ZsedIt6KZ
LCUe5aGMFAyA9W3ilyTQrcZpRoD3m0dtPWQ5auASx9XsiwRMOTBRwAfDNioxg9wnZIjp0cYHNPIO
efg7aH/7XgV415hCkdFlZq76PNR606+LEbaV4ozovhTW6IiYN5e5A/LU7K69yrso5mrHVRULI/kF
OWF9k70m0MAgJjmYzf8NVpRf/fkb0tjLrWZIoEvQkWJ3BTsHFC/xIB1NH4BpPJe16y0RZAHNBZov
AJldhqO0lpt4qJB2KXb8F/lLPzb3oI48NIHhNW6TeFivwOvwN9A26e26UnEjmPl2UU+xqAjeosuT
GgBzQHKx2RFYzrjY+Su2r7kb+fSG3RLIfMG1bTW5KdGJIZjeIeOrKHJ6PbtG/64Ra/S5hG0qdAtj
Xw6igAJWdwiogIYIb0eZvSxF2YihgWFTezHVLCaigoOLpWMy+8s82zJM/7YQni6sFx7qvFhLDKtQ
ytsu6IE7QTkweEXMXV0AzYsRbxXPNRbktZ3JmJoT3mrx+CEmna1GIyBqOM5o10tQojxDA2ox0K4v
D4xopWCYIyo7mfaNYuOq5UMierfPa9e4NjKYayQ3glXUIl6CWLb/pKZxYstY374tY/eqbmQwNybL
pXpVVzyfM/FxKLwmI7Y2B0LpGiLnZbQ7FonB5H+OjLkrCpmSOClACKWfQemMxx9YWB4LA9i7E9Kn
KhgMewlua7e72raRyc4sjRrAJJWc3k9M9TWu8PL3tpU82aCcC1LZxraq5mTebwCQ7OYc7+r+yhQ2
V6oByKAAYDw8ddF/oOEKT22H2jsvDeCY4q+a50ZQK8pJCooC2HvzdazddvjYpDag5G4fJU8Kdb0b
KZmhAPFThDpmajkmCaYZZYMhqLkt5l0fvjk3JqnBCNS0AjoSW1en3qWdm8TFyvtxdlavBGYyb+98
1yltxDGJDGANtSqa0fWircoK0SIOhYD/wt2Pvhs5jMOoa8torQbnJx7Xu7/TeCqnwOjD7Q/FU4jx
GvNYa/rQ/sKi6UPplAcact32zyLGRh/GcSw4NUVWEOPT/FMGFlfyOP+RyYERAhDIJgWcZSxByqK5
XVQc2VLdD7GfN6qdyU95J3N84G5XAOy74MUBITTdprq07aIwskxP4l8D2+BNflSA2KLai+JgqPDX
q+72F+LKY86un6S1mwfIK+7KvygSqPZM4T+qZ6D2cuFhdqPIRjnG7a6l1M4A38NQtUkmuymyZ0By
H25rtOsc3mWwc0QTupNdR3fmKZT0MAd640grkJ2Fz7fl7EarjRwmTbGUqhlM6lMT9DViyQWjXqxF
tmQ5ER9ibNcRbYQx6crYxZjTVgEWJLSeCrJ1yt01KcCsUh+6O/QAnnjP1F8gIlfZ5EYi42OFuZ+X
AjuEYflTPRYOaMlAxRyoHgZeTr1n4SZHtvq5t8Ga6hcH8cTzhbzPyFy4digGYUD9LRzzKljjIEch
pcFkmDI93f6OuynaRlHG6cq9pU6SDkF6Z7rT+AR2XVsV3f8mhPG4cSe0jaDiNJfhr3h0u+nlz9pE
G8/BlqCqOlGT0sSAoPmFBqvKj1zzTjhbQe8kHi+x3fXsm1Nj3AZmNutsooltl4yuYdyvQ5DOxwYQ
6l11MMjJEnjpEzXxa4M0QS6jKhTxm/lOjTQtg0ANQj+PbooHnOBoXnMnujUeqNwmy/6Fe5fGfLC2
Inph9MCxal0K6S97iP0+wINQQFHv+G+3XWeiqSZ43rA1AxLJS68/ECtKitbQwzoDstRYP+SqZAvS
ETioTlWOHBfJk8Z4kyqvEuDRFUKYRcsjqYePaV75WKge7EiU3LK0vNvWT43h6tNttGN8ySpV3WpY
kDfVydsQl16q5mEpogWiEHtUvrXJzJG4G2g2Ehnv0ety2sU9JIpgwZKTL4Pq/DeVGGuslLEsNXVA
N31KcsNT+yw+EANr4jYGp2SvTKK4BLBJbj2p5TT/wWiHstGOMU61TIcFwEjg6iuDRWnsmbd4vZ8V
6CjAYD8ZKLYiox6ojInUEvpuXUBNUnokMERnDfA8uuspZxOPNWn3e23kMRrFeaVkazLFfopZ1SQF
e9ofvfg2Euid2LwZMBm1VDVAewAsEgUlgOnic3xHa5IUNEsJhwPvvUeP6MroNwJZDxkVizQUKKih
CuvIwGIA41ewYk35tiFen5ylWzrYjExJAcCFzlg6SVrdaIzYCGfdaybAB1gDR8KOMUCEoYJ3j5IZ
oa/DHF2q1JUqkvS4PM1v+rHGw0QMgYwCmhp0Uv594L+UxuSI0qgNEUC9k6O5hkXTHDurfehGv40w
h3r76K6/0FaSyuJhCYYlyynIqI9pf7dgDUu1HqyKNyd87WsvhTCeXZGLvozo99GnLw1uk9odpPlu
UL+XMm/8ZVcfEJKi0gRqPklh3Gw7EbMFIqeFgWhgZ79WxbGM3NtHtmttGxGMtWVxpBVFlGbHpBht
iRwb9cdtATv9XpzXRgJVcnNPB2mttV5J0qN6VmFq2UvkIsy/6TZ4IR4iZ+Rk8bwzYxyPZqVJ30pW
diSRV6DLm5mnmRdud2WAKtPULDAtANbkUiUxI60+0u9SAt+kwsUh6g+15vR2d7/MRgijSC2A20nU
OtBPrOdMlrwUyDC3Pw1PDcaDkjEqc+CyZEcF0y16fKibbyNvJZr+lpdOE19/owXjaoS2XJdFH9Lj
2LwZgmvGhh2rIAT6fluV3Uu5EcP4mNJIppUsMTyaXpW+CE8TzasIVJ1pfZNk9bQUZXK4LZLzfX7t
iG7suq2xdyb0cXKMx79IEsZk5HizfQGgSQXPPWXFubr9mbyUMqxsxhwBiZ8LkRMHdp6E9OO8S6C/
wUaFOCKyWQhycoxmu3cHr1zs6Wg9yE4CSEbpWQ1Bq2hhhHH+CSZydPj5GCY8HZmbVErmOshET4+F
IMx+nvUr/GnDA0nYN8J3PZmrJExNXK/dirhQ30cpfEL+otahEH27bRH79+ldDHOfNCnP0rGEGFIv
dgzyVlE4rtb320J4ujAXSgRw1JgKGAkfELJrcOehzqyYiTfxEizep2Gu1BpFFgHSY3YUrHNVH8T8
w21FdsrnG+tDSsoMd0hGJRTgu8+O+hfJzw9SZUsHpKVeUtjRAwXIxazxi+EuvNR0LyIh8wHOo4IG
LHZSGc36fCy1EiB4RzkoXmUvwx5cHMzH1aFzYsNh5qHV7nyyrTy2TzBNJZ5FZgLUo7TtHCUGgJQA
nKdCKEJtlDnD1DxhTHoCBgx1Qfk8O4qN4s966lnpR1kHA3j3wvl+9Ccxrv1CLebROeXFiDmLOj1G
X+IOvKhNUDrKWQuKFfPOvPLEjoM3RCwQ66ij0r4v4ygG0Ouib96lx868T6KvovgmqCMSLyfpCve2
YrsnuBFF/37jFQdxIUo/EniLJraTqnFijAJ37WcxSv3bknauGJSydFS6VTCysJtMiVIkZS3O2dE0
7ycsXMTh7Z+/b+kbAcwnMk1M8pECxqADjvbvEot033qrI7pgL3X/PRIgnhQbcWzEWldrbRc0i8DO
MCRndX7tUOrTB2cyvqnTyxpZnE+143EvBNID3nwqQcmUlCgwwRwtKTgpoYahx5wuOU8IY3p9q7TW
IppYjZFmMO4pueqCDRhbHkr+72FOLw+QMb2xampDGVHxw7uiKT81w6uSfefYxK7RyQrQygzwoOI6
XZ5ZCyz3KFqm/Lgc27AEn3PpjHbndneRLduIIzZvpH5nbAlavUtkt7UF01xLo5Cz42ydm6Z1SBeO
mbsYoj3Wul0VLpmPtEhLrNfbutJYeOWhNoIZXwjcmmpcc9gjScjnfljDUYjhE3s/FbBOkC2f85GL
AH3dmb1UlrlyJehaBXUSs+MSkSdpII7Qqc9plv7oG+yCYAzV7uMRpen1s6VGPSdl3L/wG42ZG1hZ
Rj0O0ZIdx8LRA7pbgIKu5iSL3WMwpgU/t867g1yZ7CUE3IJYak2GB152B5PyygCMrMqZMnJnx+Hw
71d5Lk+YuY+DYc1l1+HSx7IeGgJuo4gKdalxnPNeleTCbJnLuLRrFmMgNjtGZ8B7Unpd3cVbL30F
yidIRTrOe29nhOFSLyZ9LLLU1IYVdRL1XIQkBauI8ZUEcQAcfRmoAIDJcHioQfSu37ogTDIpA5t0
lWojPWYhbYaXQRp2IZ+sZTd4yxY2VHXUz65QQFJlFDCzJeJ1tuTP/QI40jJLdGeZ0QWdJVKi19/w
zHLXayuKAhgKAKTrKnMTjGEymi5t8mMDhM/mr4ycBt6W7r7lqyKQyyi3NCbSLl2pPImaUmeoN5ln
vbX7EC0MTwqwb/CNAr7zmRd3dfpH3lV9S4uXUm1pfassVyfO7vOC2NLk3Xaa1KyvbGIjhHGa4J6X
geakY5lV+7paQRRJjl46PQ8UcdcmNmIYP6kjVE8ROJxRRltNeyjGLxYG6+2u15+yVn+Q14THpcZT
jLEIcBz3sLM1RRg6DsWnbnwi8V+N+Hz7+Pav8UYxxh3qJB302MT5KQ814HjfdBA664/FKfuYYkpQ
PwAki5Py70Z0JJAgBga1K7DfL82wmxFK5TqjZc/UMWMTMLccX7hveO8SGD/RLELe5gOKainAVsQi
BMga6G3+yAFu9GCuU5rmABLuKnSx7uqw9tMnMxSAPwE2XtnFPn9mJz94uQlHMXYCUtVSkQwLcn0z
jbDBCEBuxc4W97ZJ7BveP6fHYpGLTQve36ZAAVxBScoKZCEE352DD3VbDscOWGjApGlIkpmo5yVk
9GMQz4oTD7ViPygC4BZQMooKRCfm0V5oIL5aALZ9bDxjsBW/9BJfdyUNFBe0d8CbN9r3Eu/iGGcE
vyWJU7YgckiKn6PMWsmmGxvScbLkgxnXwe0T3I2HG+0YpzSZk5FLJcyhab6R+hg13+KocYx4cvrs
hDXDReM4291PpiFyGCoAdTEVfnl10bKNkmrCJ4vy9i2v6hdQZXKsb9fENyIY7zCWQEAfS+poixBY
4UFWuF0mH24fHE8I4yBwi/rJVHF1F8zvgXRoQL2at17Fk8G4hzWtokaXquQ4VcSpMZiQoV65SLwM
ftfk3s+LtfBRyoEcpqEkOa738f8j7Tt749a1rn+RABWqfVUbjTz2uDvJFyFOUe9dv/5Z9HlvLNO6
w/fmAElgJEC2SG5u7rpWAnI3A2Xt/AUhhDMQTt2XJ4tR7zQkSGokwIqM8siSJz8fQnch/lS11iLY
/+qI3uiuN7HyaOZGZYjYPrRcuPpoaUDWISNv7ICj0DLzyGZSrBudkcbBSlw9bt04/CuTvTkf+gWb
dQhKj3k+RUXMH3XHoV8cpYMZKuN/d21kqo0bMWJlVihbGOZRVX7MtU8aDNjFvMwgvRaffK3NWpjr
PwltlxpalAUzEBZC0GR1QPAtUq9bbtYoSBKOeXsrTF2Sx9iCtAE1TFyQJFAt0QZ4jj089a8huHuA
V0nDw6m3SGrH3PFzajcvyWXMg6oJSicUKiBk/x9juK6DiG9Gx3Lh5U/K3yRsNrvKGIo5VDBmFhKk
yFe/1FcMGzx13L7O3Uedcj1h1BPTiSxS5KJLeSQqOKXIeFgF6WCSK0JWO4m+/s21fZfD6GHVDWsN
DP8kQIuPPXar3y1Aiox4PQH7xvVdDKOJpSpHYtRjz7TxKUHTSxLdSALHNebJYLRvStQZzQ2oBbZ9
UCTP6+q3yfPl3dphXkEQvTkWRtPKAt1IzQQZ0fOIQdUsiO6Ee0qnJt0tngoVLw/hvVhY2QtHMDXV
n1X8fQMZpRMMCo7fmLhaphnb6LacnKJRhqu0rV7UOHpqjPRBMhqQUmhqZKl9SdyiMDiRAGeH2Sms
gmhFWNYzUvL9d6CX6W1ipyFni3dlgHJFMwlGc1EB/2gY8Rd1LgtjFsirb2Svc+eFC0dR9gPrjQzm
FQFNrURUGSnXrnBXrz+qYCgvr/rCXTxKNBZyKcp5i2IelSwhS5I0SJS3UwnKyWtTmrwk4VFzUR34
pCNIRWAGXQSE/qeOx3JYBlFCHqRvjximkKrzui5HNFsCDwkIXE41xJxHn16pSxKZa41UcpPNM0pd
xLxFahDAfY9pH7nd8jqMf2N1NVQyQIIB1H725U+WOtaARgrdQ4woDOoDZvIB3Vfz+r523xJdkiBE
BUghWzTRQd9ikhaI90tQHom7+roNSDs7wt3+G0Q7mJONMEbZFfR/mFFaZwFpB3sAjcci9u6ojJxj
2g+rdKKhxwfw1aBL+nipFkXslnpETjP/kh8jfz4qV+JXYHUL1zSHuujW31irjTx6HzbeDYlIKoPf
B/puHBbjSo+9JvGj5nFcAb0UEOnXpLmyuLocsfTeflLHjVhGHdWl6yd0JyIrvNgpoG9qb35Z7+XG
6d30rRuIy8S1ry3vG8u8OYbRkT5MIZFgLqw9Kr52FM+atb51uvFa93atyGZ5zOOTt1NLSI90arHk
91NRXKVmLFgADORkSnhymLcmycumiU1oSzzY4nQvRbMVpxwzT4/iwlGxRWvNaOWxDSHDiG15Ppi9
Pxs3pjJxNHHXQL1vGdsnnfdqmUUTWhGFEGV/gMcLB1IC/2t1Zp5byFsRc5dbVVjEPIaB0mvTq5PI
1sX6OVYRR2bKw79T9LcHbnO/wGFjKmusI1a1AQCCZbmzT7lVATwX2eM1H3Fp37XfbCRjQeJk1DNd
RvVAm938NKz2CsqBGTD4+nUP2toECZoKIDhcFLLdehcYgQwV9hxtq0wIa9btpC5rngSTImLOs7jC
QXpSX+jWOOl2r6gHdchv5CS+nTIeect+rnUjnDnSeOmLRqWNPdo1upmd9mx8Db3BK47m9QxsAuGY
cOcI6D5+uhcbkdTEbU52KIrRDCc8P8Z1fRxvU8DjmbaEIs3iGF7qRh5vcGdfoKGoOsDbKYr6R4Gm
Wg4gOCuwliK2RqALyop/WVt3zYnxLoHZRYw8tc08I3mjNP48Neg1A+dw9Dc2y5R0E+g4BB1tjM3K
q7oBNngXBaBDs9BZ8UUIC6+JVI4fvruWdzGs2erUWVxFJUNLmyT0NmAd7FUxAYg+1BzDte+jbiQx
50LEtu6UcUJbwHNyT+wS9cF4dRLFXjyk+a/M1DIV5/JB0ffjk+5tRDIHlUjJnA3qCtcbqFZoEZDX
1InKLxMysVXpKNGvy+L2vRJTlWWK0wTkH+bxjIS+HjVQMwRtK/0Ih9ZJhyZA+/NVGv+u49VLCskK
1flsVoBxmtBwPTe8atTu+7D5BOZJJfowxtmAT8h63WqNr7Xeu9Uq+1VpWEqtcvyw3bsGoCFUKUFk
rhGqXZvLDeBhPWkzKQqETgySUTzMFW8edH9B7yIYFwjE87o49HUaROVVkYNhuLcMYwaynGKp1d+E
g5vlMOdXz02t4dKlgTpeZfrgjjGxE0Sfl9Vk/8q9r4g5onBOu7nCrNNRaRHFXHXpN4DGXBaxe9ko
GJMoAWtXF9lqbqiNdRopeRSQO+MwHarrpPLUa8rh2trDa9Zb4ffLEvc0YSuQ/vtGE4a5BZsCbb5d
k1OMQYV4OP87AYyqrQ2hzBFLHORj40VSHoCayLssYvd53C6C0bWs0hQyTxhSVB6Eh8jHACGMUmct
Z/3ujYT2To6smRMG7nb7bIUySjfmhpStBcqsuUlsXRVvknX8jibjU92skZWmkxfmwm271lYMRGvg
Kz5zVk2tIGsltx/A6COITpuOREUS1F+iG8WrPR10Uj45qwGFmvqb4utWGvOuAatIbGNRj5D3+Z6X
t3rGsfl7t2vz/7MpHbESqtlIxCwwhBepw9RE8ZJyZ1p4Qpi3TBx7UF3ImALRluMaDZag34Duj2Mn
qLZdOBcWN3atUjIrOh7Mfp59zNhJ1trIqVsOamn3cf/IUYM9x1QSUabUQQ+MPxnlj82xlIBJ9FZa
a86djsSOSPA+SXW3WoXSdk8yQFHRFwv+wkaMDMdcxm+Xv2Ev37P9BOYqNO2QwPFAcEOk7qYbH7K6
O+ZjaGVgfVXU8XpQJbcbeZ7J/j6/L5zR/yquhWrINMwNSJYo+Xp8VstD1/JCnH0LCewEDBQCBYWd
U5MBZVUbIjKt2rV5rm4kqwHBdngiD8VRAxDJ5FeczM++kr4LZCxm1xNBzqIGzUrkXhh+GrHT6u7l
A9vfuncRjM60fa4TncB2KY2jmMCpk1+yrrbM6v6yHN5SGMUoG1FPgYJpHqvu1IO3Nfy5TL//nQhG
C1DnmSnDJuL35ZjkjpA+ZO3hsgjebjGmj9SGPAkjitfDAITf/mqWSmcMn9vQ/1dy2CYNPTUKvW8Q
5XXT+r0GIRmczvVuHoGOaM41xwXcXRRGgihhK0DxCX1dNg9/pvVlXhoIf+T8t1ncUYxcY/XUkqMB
PDFMGCkDAp9EJSzuKKxu1+b3a9vf9PIYdAlvjmgHHQYEpJslMb5MUidrNPfoP1mC2Ynt7Ft0qE7x
VRzwbuhuwLCVxFxROV7kNgSXY4C76qGI7uRlcttJoWUo62itfXocYqW2Slimth0PIZBRaxRKLqvL
vtuzWS/d+80RilUky8UkoKnnCZxjaWjFbyj2o5UklrnYKtgN6kP8N5dhI5S50k1a1h2mW3EZ2tpD
adoTjNYGUv93k9cntWt4N5KYm510YKyPFYyTwDDfRqQ3nLAxeXmOXQu1EcLc7bwc28qQG9Tx9bJ1
5HwAePMcR66aj/Hx8nnR7/3kF7yLYj2cVZg7uS/R44O6kif0sd3FoRsX8+9SE62mLF3ERzwnlV6v
zzJVgyDZjmy7ziiqMEpx2tGWufmHATJrgN/FDhCqQ1ezZA+wPF7M6fTYj2Ckd4mMUmb9ILRKj9K7
CAR28OAdQiehdfcDbRXlI0/tK4kp0zlyoFCwAVNRatoEZjSk5cL5q4Z60zBMPy6f239Z0rsMxq40
6MYBEUqLIsKX8qR4FECwftFd5TCcGm+54m7hrjslA3pPM1UDtpnZwjZeWmVOMC4j+Pp5CKQf2Y3p
9b21gPX2qLr1M3E0a3Iim7xETsHrrd9V04105oKHc5OoWglHv1cKp8icsm8sSq0qgueuCwcMhjxe
3t/dJ0LGdLFMOU0/DWpgZgAcDDMYokh426gAKzFsebkfJ56/uKsq73LY8YxhqQfQSKBEMpKMgoWA
G2NqTJPj/e8aFBkHZ5jwF1E7/miUu7nWFvxOAkyoWaa6Bi2AonKDx1a9Kwac4SB+RMYKILIfxRQz
AOArIHwfq8LNTd02gdg8ipy17I0u6kBnIChRo5SrsZTIgjSoQtRlgJifrSy3Jlxo04s9/V7vrAiP
zJ0ZqACxmXxem8HuWW0EM1cOdJOVUtB+1VaU7HU+kYl3TvvxOzAhgEEh6ybq/B93cBxa8HtoyLjp
c2ML4VUs9nbYlUih+nnzq6zRCXeKqtoCxj9nW/fP7l0yc8NIL5XCLGsIpSUM3lVHdfhu8HB+943W
ZnnM65nKjSoppRIFA9DMI1/yC7v1lWvKFNhfR2BBvXyJd+sy0Lc/28k8pOJMIjmuUIFHdky+0w6J
n3rmDbgqTj3Y7QB4//8Fx0u36tP79i6VZWLDzFFXi2WWBrVTnuSgusfgmmO62gOsBwFUJMU2bnz1
K2+ghLe9bHVewiT+rEwG9b30Bwo0E3vlqw6k9ug29UVf/RvfYbNOxqqs6ipEEX3Hsyy/1pbRkweU
RJPK6oZXCRNnYrpw4gPegbJj+WESZk0iDUjg5laZWP/MWKWhXQHSQvToeVKw9olXsudcDpO5+boh
xcMoY1q66e5bxdXTL+PyyNHVXeuCjjYFbgNmA1m4/YlkghQJiLDnH8Pv6ia2Gzt0Rht8iLG9ONQt
+ptmTkAw/pHIJJ7atAaXUJQipm+PyXBehduSB9axH5RsZDA6UkeRoUtrixJz47SABgYK58m8lsAV
CJ5eLtoNbw+ZwA442F0ogJcpaNLhUaz0c5/95BzTriqoogy/laCWxjrMGDpSEk0Dwwra0nW/Pwqv
qTdaPxrFxug8ZTvRXpdXHorP/s1G7l3XgB1EmdY/vgtRY6hJX+Cq0fG0/0Cn6k+9S6FTBYfr7e1u
JATJwL6QMfDNGGq5jHICcro0KL+omA+yCIK4yM1sXG5yptXdxONZk12rqRMZsKyaBsBqRhvXrJPK
SZSToJk1R+hBOIFZaaVw0ZRrxpxs1q47uZHFaKXayJHaGwLKh7V2v/QiEDYUYmkTyMAXoLSHZhBl
3Ld9N+zRdc2U4bZIIjuwlk8JxhDAJBusS2MnzU2OBkFd7eCPHcpWt6RltTrpMUrOqf6ll05R5FxW
3V3N/SNfEhnvrMsXUrVdH6PN7qGOTlVuNw2nrrIrwkASwsA7boLX5aOazloWa1GL932VCyev/MwA
SVnvX17HfkplI4VRTmNtjTAt8cBUa+sR8GvTMBxEHs4wC5YwzYtdZLIXx7k31fiAy9J31XQjnHEp
8sgs43GGh9aPxn0+z45a9fYqwkUT0xtl4I0V7WrquzjWl6hJkfZyiUMzo9oOS38SXK1Apk8ukVV0
G+3u8ur2neuNPOYWVq0oLMKI0BVTEFPhGsAopeio4akurLT1Fk9D13jiGPfi36TrN4KZK1mB7ZO0
Zp4FSGzrICltREvp0ZXZoE191WxDrb1W+5I3/a/LK95XWQzHEqirjpzER5Uto0JAeRNxtBmL4LkQ
7U7RD43AQ5vgiWEMeDnMolCXJiYazOtBiKy2O9UIVi6vZf+ZwBr+sxjm/mGg2MyqET5EiVnwNrbS
c+/Lx+5L+R00iDYGhGLvskTespirKKHlrilnFNSJAhwD4T4Ob0MeD9zuW4SAUhTRSajJLBAbMYTQ
6GqA7mg6XEzVdMaG2zK2v453GfQbNllLtS6VpokQUxrf9B+0WBufMeOkPa53QA21pyPSDUZh8Rok
6aF/ChQ2K2N0L44TYzBrNQIAE3Jvft0iV5pgFonXY7Sbu9nIYZSvmzo1Nmd4D6E5WWRIbDFH0+Li
hvGBMh8aYB+YD3+jGO8bymhi3mNhsYFDW4bFhzflCmN/mMSVExDwdIPRP72oknWgflFdVuc4NJxF
4dF88Q6JMfhmZAyzogLVQa0XW1KPTd/ZBogp45//asdYpO2o0rO8G6AMYWSv5a1Yu3LuXhaxbx9M
+Pzog1cBhsEowjLLQpHTDAamlhVnmZanqAufUj1PLbBrm2Ax09FzkT8AqkOy4xrDd0aLXp/WJN+m
auJ5fPvR3OZzGCWZEikz2xynB4gkvDfZ99VBXdqfvgLyW8is0a1vROCJ8qbfd090I5ZRmh4tQKq2
KGiSaI55Z9haaS/66KYTJz7mro9RnRYYCHqv90BJDeS7GuAc4W10Ld3X7uDQnvnCS6/JzeUj3jVk
72tj/YWunZK2WJACCE2kYlti6RHGGZuHy1J2rx3172ipDhlSZmFCqJRClsAricOzmd7FDad36r8o
6h8B7GWYZkEVNREBd/YcHjqLNtMSp36W7B5IeKbD6x3f1whMgBuKoUigy/lo/tPMJFFnIgs7SMQi
ybUyZ94yAOOk5dir/7Kwd0mM7uWqkdYl7UpYDrOneJQDQyos3Z3t7ij74Y3J2Un65Z+eGPNdHnNS
SZcMIohU02BKH6bsiEF4CwdGltlSB46ofdX7I4pNYLSrbOrLhKoqgpc08+r6h6weLusdZzVsjDgo
RlWlHbqL2nUB61QthOhpqgaLGCFoqNIBVUZheL0sc1/X35fFOKZdnlV5FdLppOY6Ms4Vb017/79M
Mz4wycAeZgvsZBDrMGlhk5Oh+BL1prUkPFi6Xa2TkU0GHAucKBBvfNRvY+pkUpdgSG9cCroXBagH
3wFFAtcpc9JrHnQuVx6zZ0OtNGKTCRnac0kAOk4MChkOCsD6QXIpGyyvD2xP9WTgIaBbFi68zsJq
ATZgXWqtN46mGNtS3Vpo8UBIz3GvOVLYWg1Z8i5tAcEQzONVFR3r5aymzv+ubLIsA3sagATIW9Mc
wsYPNYZ0HHsAfgRZ21srANUmjuV+m6BnDcJWAlXHjYQ0pc3gGNQMwAc1LZZxRxnjALPnxnbqCG7r
YoAseURJLTwrbn0w3P+dIQKknpsl0l3efEDT9+ZShD1md6uDVPqFcK3x0DP3zMRWBOPmZLNagMAr
NQDeClQ1HeFq9S1HFsvAPHIaZxy12C3ayDJqhJoEwgGZ5bucunYucLORdjfzLyj5Hoh60qf5dyos
P5OmtZJKPta5AIjNOrWWMPEv68zu2O1WPnPbulmSs0UENnrxGzCyNxiZPyGQ8AyHgDTVXu86h+aP
kzMvK0nfjs+qZMoKOnWQmJQZVVLHbBXUMgmPOqqw0wx/srNb9ZSmD0p4s3bfdfNvup3REP9HIqM7
UkRCUN6MsJVzaYFgpI3P68JJROzaYwBCinBtkPVjISgmmK48zaosULSnvH0pJF77w+62bQQwxjjL
gZkgpiCYw4yEcM4WN34kFPTXFewst+XzausYoLCq0z/lDN6p7VqxjXhGW0QlriVDWUDSphpWP/3M
8m9adbyskjwZjBnT5jHVJ4I8BNhmMuF3orlzz0k17mv9Zh2M9k1SVwA8XQWwz/XsCJbq14YlFBa5
FY/SYX0rmYivACtpXmSOj72bJION/qMijBrGQ9I1fQE81CFY7NlZT+K1epXcCS7oRL1lfHNSAbfN
8R15esNYNVNFEcqMMIACgO12uinxzLVhabXCSwxgQ7M+6dnr5WPcDWC2C6WGdmOri6QsRy1BgJY8
T67uZUHsRL/Wl9bvnDm30P9/EFJr4LU/cfeXcZJVfVFjkFaCue0kwWUhgeJEd9lBe9SOiT2DY2L8
hWIxZ3v3nZbNqdL93yxWIKRs1rVPgEw8ubKbg6CmvFoxXKZ5lLuL2wZFL9on8/kuj/WXMQcjNnKB
Z0PWbTpMnTpoJiutMaAsGnwKVbppl8QxZkecSrMEbSFciy59LTvSwIDGwHuWgyhqnxbTfElW7ctl
BeLYAYWxNYOmLKawUL9T/Gp2zlQASXG9/3cyGFvTC2i2amb02gK0ztIk2SvF85iXzr+TwlqbVjVb
AdEUmvSFp0kQpatZWAG3lAi8kukeMLwuKyaKRCIG7PHjRz2cFXT/93GUB/PsyRRLVPIUpwFS7PS1
ddU79HhPVnTUXRRRT7KvO9o1j3fyTcRnXXn/BGa1TW5KM9jK8AY+xLeCZV5Jvvx1BS96dKIwi9qD
eYhvQqtAK2dol1/ig/zKGxjerRzLNFhBcKQZ+OHjNkiyWUS5BBgK5bx6lEoPMcu9caZXIz9U7uXj
3d/0jTTGpPdmrBeLiQ6pZLG6AFEYCTI/dcBc/pU40dE8vIgPrRt62ZFSLkYOr7do3/psPoCx7qQy
yriZUdQS/Pz0T09kfaXF1uLRdpH0IHIesb2UB2qtOuIM5DwAJfJxe0ktDznp0acrFedx8kbxOxkO
aHG7vK+7BuBdisbUHM10McCj0Xd+li5P8yR7CjqCk777dVnM56jGICgOSAp+qWgOYxNSap1MeRzB
qWl+L27pVDfp8R9as+wAsuMZ/UXx9/z7dBStyMttNbYuy//c9fxRPpuvUmsthgpN6JIP9Aea6Yvc
sLaE1WocvFeW/Gre8mLeTwcIkQa6xFRFBusBGuE+HmBEiioa8hZlEYwlG8uhAwpq17v6zJkdpvfs
gy2AHHQNGqIqiYDrZyFn8inMU9UEjctcyvFBmUPp0JoyD6WKJ4Uxes0sVpIeYtIqap5r4dTwKAM/
hYR0FegaBEmxigSBxLgUtVBWtTDr8HqR5Fu/6U1mA7zWbePeangFq8/GhLY2I78Oxi90UBjs0Rhx
amaGCPOZn9bBHo9ofEFwnRyWH9UPFP3S59Et3cITnMHuf5g+UOGcy/r46dq9fYBuAtFaBYc1mw+J
ZzMsE5DgBSr5UQxf5eYu45VF9lQei/wjg82GSH2shb0GGfJ1e9Ls0ktcyuc72sVxOdE+LN6iPnuj
dFUapkKA/GLqOMaPGj+1Ta9ISxX6DTHAF6EnVxlZDxktFXdreYWH05WSwVMkwTVC/avQ/RrkxhV1
9Iiiy8nK6vVweZt3lPbDBzFKhWSTGJKxCP1ERqAxxt23SagU77KQzy/D27KB8QCyGAWnyTxNoabG
EprIFV88aCCcpilj8atxogjfhQfyIN4wBVcgY1mMrKxaOUuFIzrsRkQ3EtoXk4P2MLqRPR/4B7ur
rWBbB6E7kicii+ZWG4vYFBVSUgVyT/J8bA3TLVrtL2y0Sknd/yOG2UejUJV2VrXZbx3hXJ9UJN/N
m/xFvdbOsQ8vPLV5EdvnQIYe3UYks5PDuAgTMXJMXGp+NYBhNmq8tRLdTgSfT5Ve6eqXGjXRvAQk
TnfKmuZJi2InJc8hAU4bz4fdVdfN1zD3p6WEn6QVVL9BF7goYICLi6n42WtjVsxciagSl37CgAcK
XvQBBpCnJR7Vg+ikLh93hac4jA8jIq2txxHu39KnP9dwvGnL2a3HltMtxhHDtvw1XSRmc4S3A1iE
7koA7q+sXgvYhcsXnSoD89CqtONOMXVdRp8W4yvpQK3TcNNz5H4VdBu8muVzkXyPcs4wzM5L+EEM
Ewf2oVCKRgzeKVnt0H92JnrjiMp93XsxpnEuL2n/kdisSf5osqNWJ0mSGspBOmsHyenP0Lz5yrSn
HzOeQOFr/2vwOSLpNn3eRrwOACLUEO8xGqgQ0EQKUYttHO6b+V43nyLJMzFsH5qh2wGAoV+DKL27
LPVTboaqPcYR/iOU0cRoqbMsNcvQRzMCenb1AZTOo7BY6EhzR1M8DEt+VcUq/BoeJNu+s/Eumk0j
NK0ZzVFozD6eOAKIBuCeUzieJkCE3xw0p3aT45RY+XcziG9kR3pCI/Hx8ur3bz3SskgDY7gEH/Px
mGX0ZTdmi1wcOShe6aTnusfUf+/Crt4Z9wAPvyxvV4VNVUfcohkSssEfxbXgvCA1ZVHRgMdiz6R1
R6O7ks0aLOsSWtBBenNZ4O7V3AhkvNNUGAtN6MM8SFE4LTPDmmeQelSrPSTuZUn/ZSvf18ZsZR5F
oVRWpurPkUO77yIXmNuSM72FgZHzP4eBUFwgHGiqilkn/RPPXdGvbTOSUj+2mSdXvaWLQMxSLYmH
Xb5nQ7dymGUpkpHmtYYBrmJQ3aL2OjK6qLVzNo+eA3v3t1LoV2xSeFU8tbGA5GFgok/gOB1Q0bKl
O+3YOWogOnxirL0XdSuPed/HPs9icCnkQQ40ye6253WQ8HaNebHJoAsGWY0oqAb1HE3SV6HqLNn8
n5sTGSVgTKapz6E+glIsqNQvi+yF8ZU5c0zE3pXd7hRjINVmVrS50xa/J2t2lvu8OKldWT31QM23
2zk0zwaQg3POvf1cmtuujHajfVSIsTf1flywMjFYT6U3XmlosEYZunQXP+FReu7eXbiX6IeRAGBk
so6COSpiuJgT9tGdPdGl8zfhaQzoUKt55EGT7a/NMFSV0MIjpls/rm3t21Ju+hpZcuDLuRoizPAY
v+gH2WmfuJNUezcL9XVdIbQTAqXpj8KGOewHnUzqYWotyRvuVys8as5so+UCFwvjdrxob09hZHC3
YwgBoxYK26oWVUmuxq2SBz0FQynKQDEzvylSWyx+J7LCcfH2DPxWGnPRtFTPMozJI4mMFLVcXXVI
cHTt9cIjxtmNrbaCmH2cw6kE3bgOmoiTdqCTyIWtOQP6qv8hreEWNfa8oa085t4pWiHIeTXi3GwR
mQjJN93JI14e8HLGvJWxnWfVUnfGILaaPyFh3X7tnrLDaFdvxGbya83NUe+ZXlBgALAVrRLGp/RX
Uo3yVEp1jsb4ASj0sUUyTiF49zoDME8CB6yGsInFzFHg1RS9gXxDetQCFfmN7GA+/YObHjk8urQ9
fd8KY1yMsAYArREVOJjVTxZHGh7H9jprF1usOab4LdfFvpJbUcxbTOpOX/QmEf28648GZUablKDS
FWAbabZJEl+Yk6uwPBXd7BWZaFdzfNdM5Emav4dAu1PRllK3qZXmHcf5ocr/6cNkCm1NB5WRnf5o
ZCrE/2mvLuFxAKxwjV4NRQeF9K20fjFaeAycCjJV/UvSmDsvrGMpF0uMSQ5PC+j8PE3zE593Mfbe
cKRo/yyKufFZFdZdNKQmaPcMq0IORURDJm8qZTfQooN8Gpp68afE3PNOagUJhT1App2NQ/+YO6mD
qTS08RiwzxQZkzc8uJuN20h8S8lvfC1BT6R+iBNan6GWTPKNY3QQnpPT5IDNx47O+qPO6TDctTGK
giY2dChgEo6dL1LH2FhnCaUxcm0cdC89wzfGRBoWSWu0oR29cBzKvXdhK5A5PAk5/TCmSA5AJLwf
H5tA/AWH/Fj7b1XhyAZzCPAPuHOMu8YAeQAFk6WYKGSxysVUjOeyCbNgrauzKaMgPGnXa6LdE3mc
rCwaOVdhr36CwcV3gczNE0YD+A5Rpx5j1E3qx9obX7XH2RoOqae7BLgOsmP4oiW+mLfGDRcqb2+X
6eAfSDExugIerY/3XmxbdUBWgt5Esth1jvtYe5QbE5XOokICCTgCLsGsOJfZ9o14hTUCW9FMNqQT
xbluagDlrmdymJ3qvqcdFXZlZ3b4QPsjRZ/4QCsGB6BooZkFzYu8LOHeS7b9BCaa7YWxnLtEQXPF
nNlpNVtReLisxrv7C2UiIjAF4FExlk4ZSV6guJ8H5WjXBL5a+HtS3Ux8vCxmT2vhqv0Rw1yWYRCW
oY5BqBIbZ3G+q7rCJs1hHE5k+HlZ0t5DQZAmAwI8alIyCwGBLskVTYxyHrTSKR78UDyEmk0EzY6Q
38H0GieM2DPhW3HMgwnHsOujVEUU0Z6QAMjFp4T4l1e0pwQqenOh/sgioZ738QoYiTbPSITnwSre
CiuxejjWlyXsGs+tCLrKjcFeATqPkWYdxN45mPHQJ+tnv9b7DqgjR8wiONMLFzJ3943YimTMijrP
+aw3ueJPQX1UnPShB+bU1RxoFq2iKxNMZ35oXi8vdHcrZQkFP1SKEB8xT2GF6QTgJ+GRkHXQ6RAD
MEacrdy7T+q7BNZeCQLF35vT0a/C/rVc8meizA8KIVeZytOLPSdFlUG38U9aWGGu7qTl+iCZuQAf
dD4Nh9EfvOmUg9j18p7tafhWDHN122SSC6UA+0CqH+fJK6L7duHUkXkimGOZKTf1EsYI6IQBlxTj
FRhFilxz7e4vr2X//P9sGVuLryNlmcNwNo9hmjkd5rkVmRMt7npbEAAwpLcni/V92lDu43Ltc5BD
2INrfgG+moYJ+d6Hv47M4OoOP0V05lxe177WvQtlnqq6VtceKdgsGNC4OaW6lSXfqv5aUng0Yrtl
q+3y5I+WYl7iMQJkFXzhwDiMj1WQO7HX+kB3d5Tfmhe7wq3h8hxK3vKYAEhKZPQwEypUr60a0CEZ
7HmZZm7Bm17av1PvG8nY2hwP5DibLfHNzG6630MaW+X4MzGeiPZzzpCn53hXnwfWkYXa7idjecN8
HDQ1Qy4jVEK77yYrjH2pvgulazWLPMl4rrvqoP/dhXtfJmN80yjVzF6piwApojY9N+11ywMp371q
BF1ayCBraBJhFGUREm0BFEAGJhMgRJAVzFW8q0a1mnXQVKBJoY9BR1qNxZTKo7xA2niNg86dMKMA
0O4bHbwshRd5C8dN2l0N9gvIS3gKgan9Ue37GAi1+KUf614FH7rsdjUPRH439gZ+2h8ZjD1X8rpc
SATLYTQYVs3FB6Ed3aFPU2tqCmtZm7tQHa0oKm9C8WkiqzPNAP9bteOklVZdhCcpm45aWt6qscaJ
rvacqu2nMW/ASPCialERB9lyFMN7cMUr2Z0pPJRiba3x7WVjxttr5jUgYZzGK9GyYNSi86z2pz6p
/sJr26yHHawaE0ka0x4iKgBtAG8jw3utFc7ldew+BSD+VUR4o6r5iRGpH9ukFjp47xpCUsGiTAQj
ur7UAw28MXPPDRd201JbicylI2LXJcBKyYMpWD3dA/PBy2xPjvpGUs6NzfYOCqMdKO5RKm+DhT4a
iqlCXTgD1I0zOuiZsFe/uB4Rc4vefMjOg88jNdmzztQLpvghaP1kg5Vi1MMIk1a0DF64aoY25QYg
IqA9XiV7ruykRA/x5HFOce/x2QpldL8XzUjNJgPud+QWqjX/oA3ZzUE+TpKl63aHWSkAFlGSK26G
lh4Xa+A0VcZQHqV0MzTm3SvRYi/2qQqWNcyDLtdQ14P8tXabY+GVAzetvueFbaXR494EAT0xlrAb
EtWX9O9DdDbkn+nIsSP7V2KzIua5I8WyKGZb636YWdE90BQc6coEdcpjcsxvkEZ4LQ+8CjRvWYzp
Xka9GUIp/j/SrmNJchxZfhHNqMWVmplZIkt3X2gtCQpQ669/zpqd7SwUN/Fm9zRmPWYVCSIQCER4
uNODkqNKge3SRFQxOfcDd2FM8G6hhgwFh60nAaZGd6veC45g+NIZooOSU/lloCi22tnXnXPXNy8+
J+ObmNcbpEXU4SDyqUFZbz7G7dtcc47A9ts/uSF4lyRrU3b7RBFJ5kZJTBXTD0rrStaXpboZZDvG
ldTxRDh2X4XIsRTT2PhfDZ1JZMVBGapm1PXQrJ38ofNmaEUW7hiOByVIn8wfCibjjej6R9xzkEub
TNCUtbKGTG28hnU/zHdptrzKqTDd5lOsetct7X3IS0vMecZ8Y6xlOOqRRExbEpAXYaZyOhBjjiSJ
s2l7rnFpiznNU0nJIgwrpF1TDSphUQ5Zc30tHYuE1xe1e+lcWmLO9Kqn49jlsCSEZbRB57QH6Ty4
W1MdvRBOBNm7cy6Nbcu+CFLTSoQ2QY/4QM35Ye2mk6I+XV8Pzx2Yk2xoWoGpeAA6BnE8LCMJa+tW
5dFd8naHObhDsxiVZKJKBVHm16nqvljK5JJBaW2DWG/XF7TbDTZQJkA1DJMjlsokVGjPZtOoNIAi
nDaM6KZ4Btyrm4X8ouluHLywxfa5K5r0MiWIg9Kjdjeetj73aJuPqtu5or8p0fOevrsO8Wdx7IQt
Miy5okZdHiq5wgTtCyW8rINngYkPag6oGortaNPX4xGc7fY45s/Xt2jX5xSQr2yofQsJ40evrqGb
SQpBgLR03Io2mVcBQEJZP6YV4YVYninG83RjLo14BQYuk2U7Ke4V/Yuxnq8vZ7eeiCAOml8D2kyi
whghQiEntFeRM92tbxsDNXHle2gjL/42OC6cKOcpuHuc9A1xvhEEAln/8fuJmdzVCSA3h1w4WUXn
9LLmF4lvEk5s2A3gYOmDtjR4+j41XzR57pUio0poGFALmSMTU6X9dC4bBVL0/5h2F6WBjRLwb2NM
qMO/r4OeQPRKrV+M+pBjvxqJ1x3cdW4TmHlQkWvIqpkvJ2RdLjVFYYa0/VHNQZJwHnP7twMkuyQV
oUeBVN7HrYHQbVrlyoB6vLthDzGA4wgYlrKCyuXnevv5w4U1Nn9Aa9Awc5B1YVYLPLDJ7fbw0p35
WFQufaMnK5iD/hcvg9iPehdmma+4lKQEify8vbvqEzDcAe53wdG85cfqtY7Y20PIc/ndc3xhkskl
SlMqSug0FIdaX++y2Dob+a9e4OKWdj3+wszmPxf37apK4wQApxltyvQyZtGzO6zuca498P55zWmK
8rsKBy5zDc5Z22IEm3Wi0vJvx9k+wIXlPpa6EiSfZrjQ32oaGcVJKQ+z9Tqug903HEDH3svy0hhz
1upmEnKjQgMEd2ViN2LmtvXqYmrslEGlk2o/5xJUESkPBL0bt4AgAefFRjDEtnZa2ixFKk1KqMmO
pqOE1Rw6jG1UFo+lePeYXxhiPiYRa4UOrWJEKl6xdUGjVOANo/DWwnzCmEwyycUeSr75bFeq/H3Q
lrupGG15mQLO/cJbDnNfQgFOyhepUkL5DDJYJ/X0yamPJrEHf/Y2PsPkLjb860Z3/fHiEzJ3Gt7n
lpI12Ctp1m6XEXoGPVzCyJ3VWMJMH6K84Clw7AfPC5tM5pbNU9um6YAmGSBas9s524gthBVwjYpc
NApnAz+hxUcFY5KDiNRafWukiMa/5Kxzypg3Ebm3ecAuoKEpQ90Ap+7jwaba2IqqDKJueXzeoEQx
5z23m31cGmC8Q8N7f9ViQCRaF2NfLjTcUXcbHS3YasOWy4vEXHuMZ8irNjZ9bOUH6FL6EDI7gaPf
UwebRhK2CbBEznzuXui/XB/jFYo+VJ2cpbhSzZEGsbF251IkD0qj5OF1n991wAtTLHIPhIC5LjRg
Xs5O7Qkgy5vcwajz3V/ly5hTld27a0yQA4vIEgDdY98pjWCNsTXjO3ZI5TW0GqfHtXISwU8F9/q6
9r/gvy2xrxRa1OY4LEA9GK3mZtSvB9ktek7A2O3tXKyHfZpIhUg1kKCOoXjoo+l5G4GkkXCgd7z8
4/NQPlLFS0tM/jFCrJsQitjUeHqwIiJm6Mnlz7Xf/1zBjqeDOMyWgfVST6lbHgQ3dkafvl7/pvu7
ZyiKuVEdYfT447HWWlGbWpEaURp7ll45qvoqCbdL9TZNL9ct7TYhNyt/m2Jyn0w2JytX3pcL3k1/
o6nqgvGoQq5+dVobyJxj6fC88z+chT9Wt7h2kZCkvVHqRjWr4XLQD6pXBb2dnqoIZPVu4vImLfeD
5B9jzIVd6a0CJWN0dBMRCsIF0D+8/frMkvPuNH9MMHG4jutVNAcyhYY29S9iK8aS22RpN0UTUdXF
xnzNctJmS3mrmmF8tLRGe12ttAVYGBz6r6kItQV7EjLlQGrqK31XoVmaxYZgN0PamJyHxN71e7nn
TFCX9ThOMhMwBMEA/ZnU3elk9KtudZcayu3xL6LzUDE8i0xY7+bGXGSzJYdePrWDN9PekVMol6H9
VdhdzQlJu08XsGaCYxIlpo3kg3EvMPWk6tBhx1/G9wIy6UDrAX1sSKA4W4Mh+2U85bwew24kvLDK
OsGaF1ncKFooWHd9hlT+qf9y/bTuW8DEHbjdLEy8Mp+RWIuwUkkoDsJKnGlwt/GeJH/7L4yYsg7x
KWODKjFncx2BcM2tVQ3V9aaIoxGS7Apv4mb/nsd8gyhhgN9SFMZIN2WYRc5yChmObYeksJS8xjWC
2JZt8Uh+iQ/XF7VrEIPdMjxCAqSNLQvNaUVBz4y3c/5bPLRR6SdI/uLe+RfQ3O84OJxts9kn16U9
ZquSvl8bLbcgoQJ69dxsoU8dpUmwclFzu7EUlQ1cEwoaCxZbFSjISkUtK+hhtOx3Tm03/inebZoV
ergcufqH24XwaWEX5piywGDRcgQp7VaEmCtbBuekep+e1oNwll1yGGz9+frObR/qmj3mLhymtcVN
oWAtxeqkg9t2YZWC5jL5Fo+JDT0XTua0d8YsGXVXeKUODDSTERKFjks84Iw1xeQLUutokPzU0v8i
77ywwuItqnxt4nJE+6KqoE9dvgn4T8HDG3OW8l7Mvrhlu6WopAWIylBvvvfZQzZQr005d8nu1Xe5
EmZ/JgIMeTGWOub9i0hr3e5Wh6YOXsbhehBT27zLMA6bu8J9wylU7l3rl4aZzMUgZiePEohw1XT5
EpMUSCYe1HY/avxxhvdi1cUXtGiqpLQbrbB82yQUKdjDcqcM5b/FWXgX117id7mmbUcv7GV53BAx
hz30dCUoh7wgH3PIpgyBge6HTnMw4g1Ka/l1+L5y7pa9OAKSoE1LEZgA8N0wBztTaVxiBA6AziC/
3c61HCnBBngAEI0Pr9gJIx+sMW5TLOYEyVZYI6fO2ySLNt2bBnSywerJeI/zml17dUUYBFhVVHRT
+4SwmNFtMJsVBsEQmr6UUe1nj4JneWVrCzck7DGwzUsIdu4AmDRQSAfBpYob9eNudmqWF3pqYl57
vemN86h+6yRit6bsXQ+RO+ccAG1JR1dKMdAlYC5TS1n6zhoLIxo11Sm72wqAlcXiGNlxzQ9GGNec
K2shUwcePWMokbXepeWDGldON9+nPCEF3nqYRGqkPZFFasahNtBwlp2hNR2z5uWkO/Hjw4KYLJjO
cdPQDO01y0SBOy5smXeV7O7/xb4wOYA6S1JrdYkVFdb0XZXLYEgzb2ne2lKP/hsP0ODa0MsEYyaz
llhRhkaOVSUs5OVrvSiQw9YiBVMe/5sZZkFVlzXtgvniUE/XJ6uf0AGfqV2Uov/P7aCaJSE5BEQQ
iJ2PB4eowyrLyHVDIt7GxmlMbjT19bqJvYcvPhaIfkBmZloSW47p1rHRKEWFxLhLwtwjjzRcQz0S
fmUFQFelV94AINt8135et7ulD0w6s9XqMOwIZn3gE5iz2mgQn1T0VQvV97nUMdzmRPlAjL2bC3Ys
MA6ICD6oD378hLFQ5Ga8KgSFNMj3nUGz6c1n4zydZLsEvmqi9vV17V4fMtRPQKiJ4Gqx1F/x0g96
paCJUpzSW8NvMHLb2+NvsJdibJlXQIAK3M53hGQsxvAwpgbaZzZGWHrRknYCNnzJ429dCymqKVfF
ySaa3D11w1B9H/qlOJtqobTOtCpAJ865ZD4aKbgY7IZ0oE2epqk6Vk2cSPZUmvmpLDK0Ostlxfiu
KginKhXJas/KCC71okcUMsS5Qf0zprqbSRrEmpamFYIpy9BlluRKe156ywpNM10f437GVE5nJIUD
ddY8t9XCmg/DXMcnVSrV0Z6XrHQTK0EW29fJdKCLXAe51UtPRDD1uzkvJRSbSKKhF9+PkSg1w4NK
eukoCin4YCVzKl5lNWlq0NLlfWXn1Vw9r2CZEBw6VMmLRhrtVDZEMBzg/9LU05ZG9HMMFN7puVmH
0BxRn9NWiAfHaIXmsdXz8ZYi3fkKy71rFZWS2KreKM8YAs7wstCK5QyqyMRbiWR6Ri3WjZcZ0tzb
ejmA7A+aGEtQqGb/TMu2M5ys3kbdJtHon9vF6L7KiaW/pEpbBy0YGlvXVMvyuWvmOLuRRi2rI01S
l++yXlpJMLdqiq9R6Soks60Vb/YGc3VR0g9xtMqDpbsWeBwr10Brnx5IKZAOhTmjL30gr0qQBeti
IzpqkReg0jJxmdimoJmBiPj1o14SaNpKBdqMUIUz+zuxXjvF7pZ4qcFjthi/xGxVgzFTF78HVVgw
1bUU4FUgHcY4Vh5jQcsfzLYeRDubtKazRz0uanvB9Bdqk6h1rHZOtSwNpCambTQphabYlgyA52gr
wzhnTmWoK+acyxyzW2YvSt/IrMXHqWny72tlVIqtU61T/GkoFVcdSyp7ZO56HxhtAajXRVu+DM04
rtBlbpU2sGgFIcvUqH8NYGr+mSPG3El1IwzOGjdgbgFAzCJ+r6nzbwLWtsRe47qeMX+X50+mYlRv
tKnJuR0N6T6eU+FmmNLSR2HZGoJ8GnC4Um3xBxJ3SpD0qxIQyA/fY4w6zuxRFNvXWZzIqzDouWx3
o2rdgOqkDstSwSx3V5V38woMhp3UTedXejIF1TTSG0gKGbkNWDtIFed++WbkWfcwEqoh01VTKKIV
UgqOGzKsRVRNUu2nOakfZkvNJ7uglPpLn053WlLot3XbCK9tnZXExeN/Ohp6EZ+gK73cd1ZBfqfj
pNxRFPp/pdXUjG4zTKKfLkQo0ZechwNYpvGH1zb+CrZw63mp1OqxHlMtt1upWG4WIg0/ykxNzmux
1idBk+LJVkpR/EYBpw/aZClBgiKAZSzpazCnlvrwPOYFxmKSfOo9YAqnk2l2vmJ2YTnSzJ5biOZV
vZvJRB5txGkhUBbZeJELNEXBoFKU8ldzkCCGJdHluyW1v6bS0KJY6zBf/DN51JPMkZJWckW1eYtj
VXqOx25+A63dDyETXoY+NQM5Thr8tKm0e7lrQPyB5+apkJIpd6za6IIVGsuLl1nC/HWorenY1QPY
2aAFjfFLowT0N10NtXYEUJm5BtTi3qSmlj0F3u8jhRZ/yV05kKha12GjW8pcaVw16hk6wfjUZApH
oys7sEItcXFe6CBjVLlJMkhbrul6Yxid+qM2Y1GyIS9imrbW933tFkIl/yyHYT1IYw01X7OqI3My
jTDPCX1R61S8h58V9/g509PcNI3gZ9aA/y0tmeyB+7+4GZMR0dr6ZVrflOWemBPNvR59RmLHWToA
MIXg5XcWlZ76sWyO2iTh0a3OSx2lSt2cRFUQw7ptixchHvvGyeetC9lqxaxFVF6Ml7HHYK09SNA8
sK05XWsbRPkVfta43uvyIIWCvk6IOW1zNupaFVxhBpBUza0cIaJNWr/RmwlfwcI6nJ5muJEsPekj
3AXJgHguy6azxK3qEXnpqnuSCdvrJBPXsFViMOLOFiZjRVQJ4qrX7rVpLN5QJ4TcsjmVb4mF41qp
kFiD38Zma48V7jjXysokBLXHvNwUOA6Ts7akQOixrDVQ5xQqld2qm05rpgVwUtpYQmUo6Y9GXRiH
HPoVYtjKaWVEQqU2iaOPnVYERFzimy4j5GlR22Wya8vMDbctRSl1BjmJo7odwJ1eAsbr9I2U+iYy
vOpQLq2EVrI6vcakqzMHAj3Amg9EhPiFOQIJoWaq24A8z0XYW46i1CalrbZzgn60otwXfVXovqVI
U9hUVZEFndJOr0ARzWExJ9WhKhtd93JzlW/KCXTb22x76i5l2feOtqqr6o5W2RzqKpmw6xNJ/Kow
+mOvS8IcVdbYnzsidL/zXNWN2xhg4JO6SmppixgE+JZ2Cr6XDMULV1JRj++zNAU9Q92tDxpNOuG0
Ti1IouVyikZxTl1spvB7HTR6qxGzONaiQQOtGwcID1jKaJzkdETyoFdDEdC4W/xmorLkLPD8KG7K
drKrxOzTm7a0csD8YriD3ZGmkuyiHsi51+gj3oKLXYFx6ocmZJI7i4kg+zqkhh+Gjky6owyEfNNI
YWmQ6Wy7b52mCz8GSFeflk6QIkUQFBTDLSRLDuoni3xKRQN+qikEYu/48uNzFVukcomMJOt2AgWB
n42L9YgKQY1vjZk/s1WmPMS0UmOejZZY/tqlaHKbIsCytqwt2tug4bYwBhSH/MLU6h+1AmCIPa/l
cDK1TvidLJgccdu46CU7HSsJTK1IjTxpbBJXxsf+58rdUK3BLLOqgplWUz4NUglSbUzp0EEu71yf
gKU74yQ8I//S7f5FPtXPEo9Cbad4CYNQ2QUpLoBhLJ+PRoe4ojOYpSTknEl9FNSoB6+UgpG0yh9V
iZOE77zRwWmIxgDIxtBSYpNiIqVdJq/gZ+7AmNAUup1h15TFFdr7NOaU33Yet7ClYmUb9S7mSD4+
MFpdrnUB+r0IXxQ8ovlTT5swU94okb5df1rslQMUZIR4EG47x9LsYuoAbpOjf1elkTmcOuM5mznF
jd3q0IUNlma3E4dMV/NlI/Axwf4qNmBhh9SmC2iKk4HXuucy6+wVTjHXquCJhlkA8K8zj2mzVbO5
I4OOiRSIr53BvN45koG7ys6d3lvc3hl/5bkz9DZYFXkDR7vf9MI4s3uypfXasADqK5hIdIbbxHwm
0tv1fdt9Yl+skEXBdGUprlIOtG8CXQtUpnx6k90R13jWCkxuYYVB4qu3Cm/6b+cUYIhKhbg1Km8W
FIo+eqaWSEtvpMUYpir0Ps91fG+m/gRyvyrkLHCviLmxkAExIKKNxfbjDNrXy9I3ZJPxjUe3PRl+
FbSvRDv2nnWQj7GjcMoHewB0HXhZVVMQWHDKmcUleptouGpRxoR6biBk07GUpNinffFzwHiVPUtT
6g0WUQOjTelxynPjphNTHpB75/TjZwBmB9Z50KeITPF91opioe2qhLlR1DetUNWOpqWNK2XZ4hd5
zFO923vuX9pjyiZI/9Zs7tGVgXpgB6aBUef0MXYiNdQ6t/rpRsMOdo2PTpMVadXkA2DWveATPH+n
5TYhUEhu36T+DqRVnILd3nqAx7RwEVmq/gkr3JeSIIkA20eDrgdl2j6JFLSQ191z74wjXKL6jPsH
HG9MgKFrRvRcAyufomR2Ys12Rj0l41wDe5w20I2QUIrBt5PBkPfxw5mrpQ5kGKCXc1N9yx9qUCDN
foqOruAg/QwqCGQpgf6jvIUInm/y4vbeCby0zhyHTDQbXEKSECGInseoQbMkd2pPO4D54v9Bl7d7
T5i6Cc7bjYHw05w0eF8KcEfPZqQ/xzWSLKd56AIzikPwFaPQQh70MPWr7/98I01r02RGiNmaGMwn
FlpJm1Z8YlTfF+UADuu14IWyvQONaQncRSimgaGIsZGooNowFRWny6sjycUbcbRLP45U6MMmP0mo
oCtT3/AmTvZCNRSVQJ2HBMJC2+njylp1rXslVqyoTk+jGVYmcSct6tQHEaJ51z/i7tZd2mKOQ0JF
qUZl1ohEsMw1uUvuoFrhtl5xCz5bB/mZNtm8HuVetRfrAhAFECuUWZivGkNHs5VMyYLNbY6xR7VX
CNqAB1rbWxum/LB9BsRsUFhmDmGvzHqcVd3GBx5/3dANVVAA2nPWzkageOTQvEqcALazcx8sMgcP
G5eZxYidK1Y6P9dpJh+T1GwfVJTJTiuZ0uNCjI4zsbaXUVwmnSzpiAFiZ3FuM5BzHMpofJLsxEtv
yuN4gIzbYeNDEyLhNH7heM7O3WAAU45SOrYKhS9mFzNDzfQ5JyAkc1WIVklu6eOZbRwJeG9nxwoy
cOiF2xC6ds99svBsb0H+oiM8C0qulCveDZMzeUJlQ27eOm690vSE6jC6s/RdKif20tzhnc69JsKH
hTNF9qRpSwU5zl/5zU0SVgfhtjBs8S6PdDALWfcz71Nvn5Jpj+C1BDohhFhQsrEq9AZJJatOUijM
LKDZxjP2FbVCZ/DBAY3Oxfws8CfDeSaZ3c2bdVhrAXqjWyZs2X9phMVuCypzVI4eCQjZUpdLK7sT
bz8slNnXYWzEUZ3xFNXuhpftulTKMH3e2Lz/gkDF3+tn/WHkvRB3coIPZpkd1Yy1UIUe5GGYBJEr
X8kfc54GzK7HIutGNN8k0C0mFllCXpmrAhNN/jisAaiOoMOck4fG6GyT12Lfd9ELa0wcsiqUwIsU
emuTXEL6Ns3WBi2HRPomZI2meKo2j19BbWK6VS+D4XbGpMO57qb1aZnk5PdcNf1NkhIevIf1Kby/
ISMCisjtOS5/4vuehaXT4soC2qw/kfGnKT9fD0nsNrJ/n/FZTP2rbbxR3Wh5dUjUAmM81uStZVlz
bs39haCMiIEajA/JjJsK2rKUw5jQQyJ90an0XOvt+fpSPjUO/1rLHxOMS07iPJVKCmAGAGWu7Gwi
5EmwEV9U/nTkxlPegpiMA3XZeYWIKx4SwepLrhS2r4aX33Q+iNIxT5l3Do9x6dOTjV0gk3i0Vr2s
U51nYLeUnb9UgA2PRhUk1ngsqOytzJra8pGL20LuRQKP75TIUGa3j6Mt6xe1HwXonTrOvu274L+3
jX3cL0lPx7WFZ9TF6JhCKIA5sudyZLHBhFkQC0rCoFChWUuZ4MLfFBeC5li7ZbTRsSgQkvlZHI2b
wV0944Wc1YfrjslbIBNZ9LIgiJRVgjh26Oanon6pLN51t01sXl537PKYZ3Slx/m8dGiar6vuYeTQ
7kGM3dM1HDCsbFalrSVAqirLrZ6tBedo8w4em/LXcanOU9zibP8LJW3cync6aNWoi2s2uP41PwVq
dqlMJElqaDwZFNbksxlMtw3IP+VoPWwFNv3Iv9Y551xhooqcl4pYoa9+oOVRmSCfav6P/s8EkpHm
XdGtCPEULFGWYFftTZI9Xf9o7+H1mn8woWNOhkqNV0QrEN07qjO68td8cqeX/tF6SII82lLe1zWx
kxOkYiH1UnzbhmRLR/h5/Ye8Extf+yFMYKGZqtKiB3cs/V1ulfOgcixHeoBy4nq2NyHg2K5AMml6
56l1OLa3hOGKbTbpl2PUfVZcQlE9Kq4lZl7bmY6iksGxIOs8mMNb105RIaenVKMG6LsqDliXzdXe
XRdPOM1CfcMyWO4gqxVlYHaAsFZSMBCOz4oJmHPfuNngXl8qz9Dm1Bfhe+itQi1qSg+lIf3sVgl0
D2XvmUnlGytPXnk3vF0sijmPPcjegM8HL3dbfkmyl2l+HHjiddvP/bRxFyaYMyjQrm2pUAqh0b6N
fWeT5vn69/r0HmR3hjmEQMNQJNI4hCRKbmUH6r6P23tQviOvNFI8Iapeq6PI00fnbRNzKg1ZJYk+
Y35G7rNgrXrAi9Y7IlqgOWk5QXr3/rv4hMy5U/VekKwWHlF3ltuKkp+kr+sKuEet3xoZJrQSg3Pc
dlOIPxZZPrdS0oayRwE9TOivYnprxSBJwzqLLIkHGeO4B1s5TOoqnoVUpAdrsHxVEU5dxyuM7JtA
hwVDH5KJGujHAwVU+NjFEz5fJ2u2YN5Wg8r5XPvH6I8FJksg6jQr2bD5wpR7RZHeI2P2hbV+u+7p
8m4QBE8F4JAbZRs7EgiqXdQFJYxdZFH6G25WPhlh44yh5q2H+CS+aTfC1/GwUQUV3hR2ms1TCt5d
6MUPYFIVQ1BKKSshqWHQsyKe0/HW5FXLeCaY8IdGcAKiIMiDlOovyNi49XyO+WnPvhWUyTYZW1T8
t5zsIsgCgJk0wtSlkYwXgOgBB+4Sl7xuiY/mZPZyNFzeE2A3YMh/TDJuCFLJGo0bUBTNwCIa4H30
0ZBZJovji5/KgO/h8MIO44ydXOqUmjQ9xM/QVn9/a+iZXR+bHxWGVvGgKgItda975u4Ru7DJ+EUG
4jQBvD5CqK26M1qjsw4cYlfehjFuUW4SCKtl0ENqvWa6l+q5nfPEZPeT4YtlbD/iwitastYdWllm
1HnLb9wjPpqwhzQa4RP5Py7os/vEXIyZRCaxzJHWWV2ogXG00r8OPA0c3r4wV+Mil2LTFGV6mLvJ
FprvMi/yfZqyZFfBXIOARLVpYaBwtpUm4wP1Cp/4eZA6BkE6KNvEm2yTx+SzeyEqIloh4jvnLuMM
laoqy9hMyWGUf9XmDYkTr8lOwBk60ADUCeeBtut6F9YYr5ALOtVyrSYRdDyBhkxNEIqMJLlTEpHD
mrIbIi4sMS6hq5APQh1nDgHjMjKoWoMrRWzN297ikTjuXyUXphjPqOJ8WdoszaL4RnTw5twQ4hgn
vanvQUCNSKhAqrWJSq+6U4mdHayIV7Tbdc2LH8A4TkqXIhkxC3HorHtj/i7y0OGf2ALePfPCAJM1
UUNYEwyrJJFaZKMNiKCnjxCBbpf7ySgDq6SHqkGATCHMugg8qUjOTrLPlaSNOxR2x+QwkfFAu8Kt
gWddp0OZ5P710LtfWfqzTpW5V4TUyJQ+xxlXg01bZwxVe3aEAAgSl+c1+wHywhZztzTVRBogJjf1
kK1Evoblsfuig/uucusAnNTXl8Y5eCpzqyygyQQmW28jquphkrROMeSgqY2uW+E4IiuJLNJGzamI
NTWA4mYDsfue17HazdsuPhsTQZJ6lOViNNuIALbv6n38AGTK6s6N1vtLYlGQwqxnTCusXllYUB1M
ACUBF2PM+Z68lTLhZc7lVVwUwQhl+phPjwXvjt5O1Ken3sUymZgyxsJiKBoG/NUgPqSHJFigpFkH
vPombxlM5EANYgCIs6GH1XyO5Vsac04U7+8zgaPpZUGYFIylox6HgY75HnjgfwqYeA9O4IgDQAmq
9QY7+gsiCh0PHjPH6PtwQNEevfZYsP/iZhWegUMGBbLgbl1bzK0AQnTd5ffPMdCPEkiDwGHJ0sIa
/VB2AsGtPfqbnGEVxE9luAHdSkhH67xzzDXHhg1Vod0iI9Znlm0GAIkeqSN09vC2QUNSn1e03U+B
L5bHBg5Ziq1uVuNQGewMXAJe5wCpmweouKf26pQP2VEMeTCU3ZB/YXRzq4vkcapXgKFAOhlhkYpa
OZX1uzUcweLldLtREUUokOZLmO5iH4GdJKdUa5PkIHRhY54wIFfySiqfpJre3fPCBvMBpTgBI0yD
kvTcuIOn+fmh+F41duVgpgtj3bmzQRjSJ8mjfve9AcqGT9a9m+Nd/ATmc1Z1NsWaPoICUDyX5kHQ
jjLmm5YySsYgXR6uHwjeN2UCNCViXzRUAFeIFCgAKJbHInm8bmI3qlyshwm+QgFA0aAuIHJtbjA5
5yQYGbluYdcBLyww4XeipdBmE6bhJuFlblpblVa30AFQyheOrvn+AbswxYRg0dLTpKpgCkg8MwCS
BoBH7Wt5lM6zk9xvoE5eEWe/dXBhkonK5VhP5TIv6MR4qy+/PzMsvM50e8PSmLfcHiHna7IZXKnn
AF62BnrKIIoTdbtzlGN8L9/PDxjL8xSvfy7A5+bw0mLe0WPTuQKjIgptpSTqUN+J8m8ViIM2ycSb
YbCFW9Odz+thxfg/9dUT8TbUUunwQtn+q+7Px2ZnbyVVaACuRaGpf9vooAA6m+zkBkMY2e+NPadE
dameA6hoXPfg/VzW0hDWNEsUoZP9MYYqlNaq2pE4NOIepJQYHHrtzS9zjnv+sUPBX+i/zmWg84hh
9s/mH7PM/aTUZKJSD0p7gX4Zq9eVV9LfvwAv1sXEU2MQl7ZJAM0qTpK/UV0B0g3KVg1Cd/zI+R+O
iiVqG+nABmT9+BWXEg+clQIor9loFjm4/M6xq0KKWYK/lAGXDWb/qPyxx4RqvWsLYvYmBfqzuKdo
3W8cgbFbvHZ+8qT62UF4Il8FTlLNM8qEbGjklBj4iq1oGApbHb5A4MSu6HlJnzg+uW3+p6wWQI6/
v+b2Qy7u9VRRtHJQK/Je4VBO9Cw4xjvxsv69cHiQau7eMUHcNPOiG+M+DvEE6F3zoBwFNPmkoHwR
AopcSeG8fv6Da/5ZHhPKVapZtZYlabSJjoBB3x2PaTA7W6FQ4LLN79+zf4wxQRx12EbIwC9+kDK0
uQ3ZEdUfI1E4YYRjhe1eyA10SzWQm4VimmAkuTES4beqoq2GyamlzznWeFvGtjDyWWpWM+sBsPQk
v7sFYNbVvDhsvS5qA+3LP2Wy+ys3+/c3NJhgVQ6CvKQyXll0+TpDr0Wv/4+0K1uOG1eWX8QIEtxf
uTXZ3Wpttiz7hWF54b7v/Pqb0JwzoiBO4x7PsyJUDaJQKFRlZR44Hk/jwxWP15n4UWJ8D+NnIUh1
bpTj9K26qV/aAqQsHdDA7nRSg7q0OSZ5W8aEEGKCojejby4ztoybGsQsyMJ6S/kZL698bZWz+BjM
4lYS/+Gme/uaTBhZ14asbZGjwuV3LlXdqW/TWy1onjVoYwA97g2++i8jis5ElGZKkjmfcN1Q+BFN
ZcSv0qF3NS/zQpfHQcZdIRNRVJrJhwka160zud0FnLdQe00O3SucsvFABOHxxIPpMb7mQExMCaV0
lIF2Qtl5kV4WCVxFXfM7FOQHuZ5ATPMiyo3TkoHjRDwfYoILRugNJRoncKtikLGGti0Kl9M9x1Gp
I15ZGjsjFoVypyJcxpBiLoM5oG2j+qSdzW8jcsLFlwPpJ8ciZ1kGkxPlXbxgihzeUojEIeDhA74v
U29U3S/US6yKdh9aw/Kc1Q5EZWxx9Kb1Di9/TpTj/Qom6mD4NKlLE1UyKLVba2llYwmurX+3g6zW
bExSdS5alDKFWPoyl+YlU3LJFqInzifdrce9XekGE20iolYJ1LZiIPIp12ljU7Shfmhwv3acSg8n
TTGY+FILRSN2GW0+o/umghY3Ge1OuTF7TlDh+SUTU6JINWINcneBgL6w3D5IM+fNxzPAhBFBLspk
nEMsRPxa9bdJy/n/vETEYIKGHMYQDSJxjuYbhdcjEfkSAtFE0x4QRPC6sTx/ZoJFValVDPaQ4jiV
lxkiqcS4bYbfHD+j3+RKsGDphQQjnqpMzSGoqFrFEwhJzpAu9QzZ0l35UD9hVkiHbMPiD7rFJdHm
7BeLeqjjdliyZYiAimmD4RDdJxjXtyavOZeIU6BUepj/pEX7dqpMJkT0adx0s46+ig5drtyQn0Q5
O7Ty/PP6V/24cxLYrCGTR8cfKbULPvomH++GWBgTKgirQj4LjC9z3FtcgcadCsd7K4y7o5edyOFY
mr7ybfqdPEBQGapZ4q18X531I62S8norH/frvUHG/bU0Fwy5UqNjPjf2MPp697+nxe8tMC4Piuc+
kzuwn8otGKtV01n101w+XN+dnXTjnRUWWQFGZ7A6d2F0LHO7BVrXbi7VfeSql74AO5E1VFbsK6fI
WXiVk4+R9r1h5p4cezA4dXWXgwL1hoSlnc+3Mqapxf+9i/LeDuPmU2aYJI1hJytRfZmMR03P//dY
+N4Gk4GLmChWxQisMOJxccEndFPZo4VZLtv8TU680tr+gcLQnwg1OlVnRbzrtZTmGNLaxzkS7aXy
xFl2miK47hf7u/O3EY0B3JjlqsttjvO0GJdVPYsY303R+OpNXsyln/99zKWf7s0Q4wZRISVxKXdo
USLdJS6920mQW7TTEHk8PNQ/hIk3a4wzLJglFo0R6k+ladFXC/bJj256EC+Ax1jxRD/+zCu3cLaL
re7ksqDGlSyGwOaR5qkN1cwRc718mkBtY13ftH84zG/Lo0FrE2tTdG3arKSiOE55Nn9QjubkQMDm
OoObgCLE73mvaZ6f0NVvLCazCFTj6ykmxJJWb6p1J0a85TZDycfL+b2j0F+ysTRVcEc5jYWD8m0p
DlSMB+HQly71F0qbnMf2elTd4ab4pYEGPwQJfvMIfRJ05NJDJHK5GHbA1e9/DnPhFB1a+HM3A+Ds
hDfL78Xt7gGqueQYL0Sx0MnulMGW7crJv+UHXtWJ51LM3bPW9bjM9MwUw+dlOcadbi3p/XVforfL
tXPJ3D6VlAtKIquQiLhtA9nvT/JhOROfO2LAOf9s8ac2k0TRy6U4Dn1uZcNPyPSAJu4SzTdJd9Rj
t6nvq/wzcIyHQvWvL5EXDdhKkF51WtKXCVzqAN4yJ/sGQsALnVsE942bOMULN8v7ODvyzmvYYhAu
CpAfpSl4v8sJz+rar8IUhJzii1jEQTyQW1VqLEiiOwrJv19f7X7C8ndsYKtE4BVR5jCcUfVVMILa
vJTNHyV6bwbY4LMupQqGrQhzgzUAjOsYTOv4NOQTJ8pxvF9nQk4IcY1hVkkYCOZRFux2AAJD47Y2
eDvFhJu6KfMc9c/QT4M+AFshmGVA5+WR0/BvvZCJJEOFgayuRIO4dfpzt1rlY3GAA1jdubnLAeha
Ttx+Eedw60wAqbpB6qsKsZTqKr2qmjnZzXySLuFd7YePyR0FAoKAYn3MD/nzdT/kbR8TWEIzXzF4
PhbHDDopoFYWwBqQRP/z9Me7c8aWfYYlJ6pAG1NDYaKn77cYRMtXp8eT6vpqdp7BsAQiILxwMGry
YdgSgdgAJRoIO3pvxCykZne/6hNt3hheElu86e7dQ7yxxnilAoJCSIugkVsIIEEl8ZNU8WR7dm/0
jQnGHaM0KQlJx/ioy7GVTSjNgVI3vhiL8y+/HOOEtbKIYG/DC2rCjBSYhpzoGDoJJAr7Q2lXXzjW
aAr+4T7bLItxu6Wte12q5gSF48END6UH1CYdxzoLsBfdSnf/zh77rpJiYQnDIoqD2Th0T+GBtmqM
QP7W5R7xDL8+8FxjP/l7WyE7dlkuqakUKTru4bcJIKFmtkB4EHvg98OYmQiokJihdswbit89zhur
9H7fpGW5BrpUheA1MhaQTG+sVa0tU+c1HPatgE0FRPeQh2WTaPANVqnet8lRzTsnNEAGuLRWZ3jX
N23/dL1ZYW6wvEuysJZ0CH1H5167R0mBFy32vRCKdlADxZS9wpzfYQyrdFpAYD3ZCWafYhT348cQ
rBCSDTGGz7zsav+zvZljzrKwgHaqzUwcscXuJy8uL236dP2b7Yxz0QD4ZoM5xkOiTEskwcb6uBxn
R7CK+9jRgunr/KB/E25mFyPhvs7De/BWxhznEWyvhtQl+ZGy30i3yXqnmf71le17w98LY0XSRBAZ
FzXIiI99dCggdKv1PCVA+vk/xCQoHkmibIAAkDCLAF2yoang1D1OaWiVhReGuQsEkJVFTmHyZsR2
v9ibMTYgdSvmzLui0f2hl62oj+6yMbLVYTxc/2o7mBD4w8YO86AfMPKk1gvKVmKVX4a6TX7Eydyg
wtgOpptEYx6UraG7NcCWlb0o4Keu9DAqAkincX4K5/OyyDtpaaHvpUAHMcp/QVPFIubvMflS9IFc
CryDTcPcla1kOVAGQlZSg9ANQoHVd8qknhzEoAjMYw+KGV6TgreVTJxap3Uho1CjRZiJmT+lpWnP
pRQ5eh9XnIXR0/thXRoEKkCWJ2oKK1aJcgX0A5YoOSZaiSHlpj0uzTTasTT9FMDJ2i5ktWqBV8jY
zUE2PkQ/wOZSmcakgmRyDlRF2j5n0q9GB7dEVN6YGg/qw7PEBGQjAdct6Nh1jLv24EFezkuuNi6G
+SKrzuWX62djf980AHhBHqlC6/z9svIahKONAuSBrr3Iy1nHM4lI7r+zwZQi+6EWlnWdTV8iv6QM
ZdUCbMyc2gBvHYz/pVmddlKIzE3U7RID5VqgTL+uL2N/X94+Ff0JGw8YTQ2sLykUpbuyd0hrWPkI
ldvekhqD4+H7FxhId/+7K4wLRGSSGnNVs6P8iuDpvitudDTOur3aiwNqaxRxEk/ivWL3Hw4QUQOn
MeiptFeYymaFwIJhDCvN0GxCOkox3eB8He3JIWgwxTco6fzBB92YY/ZsNWXcNeUk+TH05yA+c2wn
yQOLMpG4RY7di3Njitm7RAvVZn69mzNrfJ5cOq9ZHUCTdAI5U3dWznww9/4mbmwym6ivZlWZNNPp
oECe36l+7BDoIUTgZaXTNernzJlOeNGSh+ufdX+tFJRPdA38QcxtB9WIYgFvdHycq3602r6VLUE1
OXu3X2ykEkj/sULenwZDyXJVMWsDel3rM9poNSj3DHs8A2SAamPTuQImpQ/dWQKK2EueM4/7uKDr
+HAPbH4BE1bCtWhbaNWgmorijpOu8o0pzoqjr1V5kGZQ5KeLkNtZKF7qZtSdMpsLRzYFYl//3Lth
YfMzGC8e2lQxMhIj52slkLB3UBnOkzBzxUkuXNMYQk6PdDeF2NhjXFnskkSf8tbwzT4Tb+sm+wzy
ysGp22rxMsGs7idzMDgqhDuzfpIoSeBuAjPga4/n/W5P8SzrhTYQn0L8Mj88SI7xLQ4osL87KF/z
02yXlyiYnFGzIhtEb1+uf+Td0ITWkgE2al2RFZVZtSZ1KFEuaXpcG6cgXtLYyhgIxQOuyEzB4NX8
kySncP4pqY3DMb13nram2XPcll0YE3ny88SK7wi02yobAjEolAYoqNwqELblNSLpaljX3pqkPrAJ
xLIejXU4wOSU3KjZM/RWpobzRXc4YeiWvn1R5pFE6nHQ88GADRTcqEDxc/5L/UQRbNWlDAiKH8UN
BPFqC8A9+V4+pn5vV4YVXgzOAdqtEmx/CfPm6KVMFuZeTo7A34KNBcbd9aSiEqI4nQlVtSGgXDQK
px63t62vGm7/CWDMtppRWVEpgOQoZV7bfmlzDmxn95wqlF4ZEzYUZfB+D7u+r+IxhvIpCb/MAB6m
Sezkmd9XxG7GhBeOd1ezscYEwyStk7gr49dxG+FWsSVrPeHZJhc+FUR+pUBbHPnT9aOx56bixij9
URs3TVKtHTQ9A9iKFE4OgWsw/wv543UjO+BYvN42VpijH1Z1oYYFEL/qLQTpQNlluopFC0hUE4rP
+LTfgtnYYxxD77o16eMIU/X6gXKEpV5/kh5QP71Xb5ozCIEPvJoIb/OY4461dVB0B/ngUMWHKgEb
x8qlPKUOwIaU7Vdkjvss52HeGbgtBX9qLQhK+KEjXxoQqGefFucPuGSBBMC2QbYOGmXIQ9guWh5B
xTiOZphDfDGt25fcQS0VGDnZteIjD9K8v2uqApUykJoTaL6998W4aKZW73OM2N/XQZlaiRs7vTWY
4B0G/gvpMqbMONWYfc/c2GSOeJwPeQ89keKI/i9kPWuPtmSKZ+lAEWfQbfE4J4H+vw97CNlmMOaC
h+aDgoGpNaTqihJiZUcqIjqffvQu8dpXtXNeQ/eDrsDr/r0Z+9ivkGalTUHMl58xAgKIcfKZirEp
jnI3eauLvBWyV1gjd/Ryd5VIXME/bEJAgCVzLrt41sVwAVueS8nKOrv63PuN8zpOEMSfr3/T3aO3
McYci6EAIb8Wh/ERolE2RHssRXWvW9j3TJDCQzJUA9k3qyIuiGunQhE1PpaAJJ6NAyIKlFgLwcon
Z3Aktz2Etsi53PYfHxujTBBbRKWClgpcs89tXbLIMfObzyFORPhY/RhRe59Q8/9/zNjtb97bYplQ
hgHxNMHQKaBNi0V9NPbInepGgXnIXfOON4W8ewFtVsnsnjiDYqrrUXIVhcnqhe40qblXhDWnc8Iz
wyQoetICi1hreIJrqa2HTt09RC3nLqUb8uFs/3cpBvBH7+MXsBNVCFElgI7kpz5/FkpAz9E3qTje
eHUpMMOEybKfUgS02gzkIaqcYRHtAVpMDrIVjqHdrA7lub/cHpaY4ChEU6wNLZ6hxk36qbyLQdSI
6BHk9MX9l9vHjVVwslre8pg0qK+HThoIWuThElSS35snow4453n3Jt0sjMl6xEwT0E1S6U2K9yUl
McwOIbSchZv6krtAiPEM7j50NwbpordpVgiYqlSFUUDSfLiJ13k8Z8aU6VYqROt9jCp652pto3kV
pCDA+LKG8reladqzmIcTj66HHqmPfvpWfWUOeBbpYlLHuBbCBGnt51WxK0mymgxtttUWkj9Joje1
XuaA5/OsZxC1DA9R20JQdRZA4mRVi7TGvgoyR0yDrNPk9lOc1hz/3bsYNo8SFm1oQHotVgxT8Nuq
htzWIuX+NEz94boz8fyVCdOdAbXDOsQjFoJbS+L3ijdF/yZ44RwyG1Y0AMEMBSVfz75U2QGKXJ3G
AZvu+8TbUWd2SUcno4znHqNXS+v2dZBV38doshbtpy4eSplXp+SFSiYca01sCEOOcRY9El0QkVum
qX+e9RSyX7yBoP0U7+3ssSwbUwy1x6VIMBF0LoPmAnZ3Z73vHMMSndQdwPH2r/yBzWKLEnJ8qO+A
yNf4HramW4heKHFbvnu+DZbc/3ZQWKxNmBmyECdYlOBrh8yXTtGvtXgFB0t24YgvzcsfIU43Fpkt
y9PIXERIfQYFEDb5/ZB7jeJf/3T7CeubDTZhRWyANmkJHkjKI0bzRij6vQw3qWNilDK+TJ8yJ3Hi
XwmvWLPv/X9/TXa6qk07meRAcB+hb3oMFYuqsSIzCVS9sbXq06hwfOQfbtY3g8zN2vX5UM09hMzC
Xxq6HSiXJG5hN71TpajU6ABFQlPBwUTK9Q/M8Rp2tApdKNMYDdyt4/xFnR/qlVNk3I+Fb8ui9jfX
XKlJBR3AC4NBOBctVCRfhJkTbv/hOL/ZYK5SXchzlH0QDOPgr7lJwVV+KhYEIiGerUQWr7ZFg+v7
21LTVYmKBUIhHK8ZJh8xjEoIC2KCpZ3cZJnq9j3Y5lJnkn2z4wnRf/x+720x329Qh77Mmxj9BnTT
oaXedr2Vhbxk5GP2894K8wXxyAEXJjRBjyWthuJVgTdh6GmSZdzKYGoyHbRgr/vdjr+/N8lckkKZ
CxA2VsETciPczufOToFoDs+l3/6m1YQadNFcHfKPzv7eJntrjpCrJYIJsv0BMAuUe/OV44s812Au
zXSA0s6sQyt2FvBIe2673JJTkPGeZ+GB8wFpQPjghQQKXoYqybimmcXUZkH6riMiSjGAYX0vwa6o
WEVQX5rHweeFw50zhk+3scYurNCyEoIvor9CjfZZxPxE7KkP5LH9TV+ckWdyaBx2egMwqIBrmEDa
TTdYXZ3WmJJMkooc2jagxrCHg3RSAuoZ/efI4dZFdo/ZxhpzAEDCJhhSapKAfEOHC6XWDmJh5gWq
JJkJCnOUKRwhaGLv+h5+zHner5E5A3GcTkI3ddlRFZD3VzcyZmjVIobq8dfrhnbKFdSSooMc2EDt
mq1bN1AZV/Kxbyl7TAfmmN/A7dmCKwYKdrD4pNr9DRdvTK//Dw66scmEyZAkuka6Jn3FXRJbg8Zj
/Nh/Kp0KNKDkh3BfX8Cf6pQ2UHy8Kt7+fr6tlwmbgPHnPSFZdkyXS6/eNuQMoCnnm+7v3psNxmdA
JDZ1a5WE8NDRWZ4o8DK9bU/KLSW87+4yjMF0fstxmf24ufmqjM8oEToQnaiFQdZaNH0FHa3To0QC
vnswIswubesDGskrU/I+KBNt+ihSSoiViRBZ/dyankwKa614YPjd+LxZGxNkEkFoxb4o8AhXfpjy
88zDo/MWwSSsWqpP0tTFWVCVtWem94IO2ayB827aaaK/O2ssQ1QrjRBQb/o0IKDJWA4ziJIwJoq5
jwoab8jm6tOI+V7NM0RrOv3vzP3vjTOlIL2aVrDRhmHQtA9p2Z+EWnblaOI8P3leyBJBNeZCcpIJ
KerIFHKcoben3ZEAwzMBlQiJ781PPLjH/nEzQNYgqxrqt8xxS9YMzOloBgRreavVgiUPo2MWLhl4
B3uHaot+wzdLzBGTI0FuQP+ZQZMn8RM3x5zEAHAJ4Dqu5hTn2e3t2o5vSqv4RBx6zLmicrQu+DF0
vv0C5rQRWY0iPD/CQNJjqwbznNw0nydB9lcp+o7iya88Heyo75+bUOQpg/7DXfFmnDmFuimnpVR1
IZh/Jrd5UPAQER40ZwZOKYX2jAUGef96KN3NmlQ0lUDdDEUsmbFoLn1qtOBrCmroc0HcrVGJW0zo
8ownVWjs68b2U5mNNSYK6MkMhqili8CWT0cXuwPF3AbrYWwtWreXRpeXPe3GnTeLbEQoMp0sVREL
gVYcUpLbIUhdFt6EJM8Ic/LN2CjKYoGozWQ+9urN3L1ICefY75tQQcAmi1B1NZmDoVFZurgogGBb
Hk390ay9MnWv787uFQAxxf+aYDy/BCIkA5Q2D/Lc67LKnWrJuW6BtwjG2aJYVYnQILEcosxRitbL
EjXINfXwB2Y0PA8NokJd4nXMdPPwzbPVVNV2xYW5Il+tG7dZKgcaR96/M8OspldLaVinOT3W6Vmf
f5jduSLfr5t41QL+EI00gzYWqAwrq2QtTWM5y2uf4X1Nuz+ROwYplHvRbAokOtG8eMgfD+bXord4
kXDXHXRgLTRopEJkh/W4VkxKjFHnQRN+MWJiC7PIe4juvn03JhiP0ytTU0IdVxl0Ky50YMcsLHKn
Peav2Wn+mYfk248/G4PMls0d2IjyakkDwadiyM1BHjyKfaC8UtNL9cJTY91pG+I+2xhkAt4EvvG4
iRaA2dwFNbSEjr+jvdFbi6d5kIV9bTXzYt5uTH8zypbamw7S54MqpcHYTFarfp+ab5oGSSrT7Q2e
EM5+OrIxxsa+cG4ItGazIA26CzmKbumskj1M1vjaY05PYGw2U25javeFszFLn+ibM16no94CbYQp
2wyEI0tFcjAuQZetAniuellE8wno29tJz35dP5HU6z8cSChMQ3IW6shQnX1vtwS1iQhJPbDvDraQ
SVYo3ynaIQLB8HU7+6fvzQ7zgiuFDrrInQKemKwO1GquLMwl8ipBvMXQH7H5iEVcjWlVVsTP4hup
aCxNcev2TBROWs5bC70WNmbmrJ66sJshboomrFD6pfF8/WPtO8Pbx2JClbGsZJLVlbKc90GDVF8F
ryYfgcz7XEy4kgWt7qWECEFGUO4BD1+EF4UkWBm39E696JqXMXEKIWqcZVKC5PV+cilEK7PJY3Mm
TuyaDjdI7ceLt8/HBCmwEvWjnAFsuxxHPGtnTx2syC+99kV40m/ko5hYQwDIj/MH0BQaHv+2zHaD
Oi1ua9mEgnrvrXirlZ4RSJe/CKYGELdd95L96I+cAIN5mO4g7LQXKP6KpCqmhGrJIBjnXhoj++wc
SkRS3gxfeGiK/ULaxiATG7OmGJKu0ERIGinHvzhmW1c/UJxd5PCs7SZXG2NMZDKrSYjziU6eRDLG
hoy4tVcjIkGllSOv/rL7SNrYYqKTWZMSOeqIEw3pVMlZT6W/eLRyzIOh8RbFRCixahZSzAqYXrtz
ON6H4Y0wHThusW/DVCRNVMBhxXI/gtcnluZlCv36B3hru+90YhPIOlu7hXBx/kQ7GZHDQ8vuP/WM
N6tMMImnvs+LniioIesWHROFyIthmZVLB0Rkl/iRU/FOwG6c3NhkwkpnGnqarBC9EI8UZ9778qEL
0iOvArgbJ5F9q0SUNFnWmE3DgG2XK+2COpl4W9XnJHqITScbf13fN/pjP8TIjRW6rZtbJZ1bLR4r
aI8YZmRLBSCKuSGg5i8Nt1Xb3OlybU8ab9t2r7KNUeamSaK6VyJjhNpacx8XN4T8yTNv8/8Zr9AV
VQordQ39rHvJyh/AEllSzJtJ3XX4jRHGDczCXBMyruj3j6e1c1K8h8Xk6/Xd4fkAc6cUaxY2ugB9
wiK61ydIPBjPxHSixLtuZj/Evq2FRcUKoL0nU4cJ4cYdIK2m2fPJOL9ySznlgXd+9i5KDShcWTIM
FdKFjGOboTjMog5eC1McNBtYx6AcI6BoktmJptQPlZArtLz3RNqaZLy8741+MZoow92M4FQ8SBZt
1ilWRCApSAtgvGrzznCvpm8tMi5u1uHcCpOIN1JXHSstvxW0J0EyLm05/uym+ZiseLlooqV32meC
iSBO4rvnODre5xifpyLt7Pj8Ei5qnkPQ0K/DlzT9pKhnIXIVHrXfnhUD/OEGAScOkdhUwJiqNTWX
GbRHBDeyDBWojthrDXaptHKuu+heyNh+T+ZIA5cbm72BIcCKYiq1+5mHptw9A1sLzHlu5JTUsJEB
Nt07r7BprzzFT6AAsvkcFHt3CCYZIXhpgAcI02rvw+4wyARvhjTEe0/1Sq/3J+/PIPzUC6k0o4Hi
g0loBrKJ7qLcNuJs1nmgS/F5kGdfWU0OFm73cb61waRncjHmo9C1wH3cRA+im7nmJXKh+uMst8pt
9hOYd2foLX7/ff9Mv62N+YSNVs86BjUpXIgqXVKLyicF2OXYF1Hg5VXvd4A8+JZQNQLCHehvVJLe
f0sydGMrkSoMRq8NSkd0C79+xNm2UW7RXekwonMVdnatoml23ff3jtnGMruL67qgdtWhOKAP6rkt
Wj8bWreQUMKqeXFr71LTZIBDwOaAEQl2Ot+MY1Me6ig7CmlT2MM8/xDM5nmVc85x3i14bA0xlwDR
5WUSFuS+6OcqIKkDXbEdZZbhpL/FH9Mr/ly/4+HPd4PIZnXMNQAqjKHTMhTjRpJZzXhf9QVvXbt7
tTFB/745cVLY6lVToyP+F2EUJSXPKrvFPHZqj7qVg+rSQMlqAJbau+4luw8zDY8yFa0lzLiwDASi
obba3PdQpfDr83CRLEz23iXBalPVXACe3T+xp0oEM/q6pEKF+P1SSaSP5YJJG+Teq/fKa9xBNl2x
IAFkV4/1DbfuuLt9G4PMtxWUsTbB3SME03H1oG4IIiS39+sCMn2iY5zagxCsnARs308x8Y4BCdDy
miyfTtUhbxhGYADIQUUjyZ8OkWvU1npYInfx2gt0R2zjIers6x93f6lvZunfN27UVboKoBSWmkhf
TWQMvMfFbg6mGpJMEzCgKZjrtI+0YilKiBxJqitU7lK6Yfl9Kr+N6cv1hbwWH9gHBgS94CIKiFiR
irxfyUByXSoTaC7oo+LFyq0UdzYUATFmApn58T4KvX4BgwCPB2n3Zbi1y3inUJZFLtbIMoXS6lzj
AFHHU3huHOlI5eBAV84f/d79qJulMv65hoMGxWxgNsJv/Y8ZaDdgIOl4mShYqOSST+uBAiumn+Wh
4H3l3cuQHnsdwnemyNIlSvOQ15MYZ8c1t6mqUuzIhSXeSfcSLLbfwgeeEgJdy8dtfTNIf9DGQRW5
G4xKTJAtNR4mBS21nK0u9SSBJ/5F9+maIcZ/FFBbEC030uOQPmaggAIFdytwLtj9U65Lho5KAvhG
XkPrdjV6IacFybNj/SMy7BqYlOie1Fa5oDptaRaVxYrvs5fky/XDsXvKN2aZtY1CY8wpAZyvxowx
nqxWyuMy2r8UNiaYY5BXRS9FES70JbbHHzStNe7iL9E5fQLflENeeLnKfpq0McgcgkZak1Kv4zmQ
H+Xb5qlWUJShYhKJjXHt2s5zizzTsrL2MPIoBnddRYcEhCobhiKxLKWxkmh9VqERBjnctT7W1WXh
6ent79ibCSbpNAsZNd41EYK2+WQYVKOG4xL7azCQgcmY0Aao7f25qptKbOp5NvywiZ+l2PSgGn87
Kwqn9rgbqtC7IcArmJQg+72ZPjfBpCVIEYB7BfT0NMxc6V4/Jr7Szm5d/UmLBDDPv80xTgHV0cJI
ltD041r6ogjjWSjGUzpJB2VWDtfP1L7Hb2zRpW/Osp4bOZS7B7QwEPUlR/KzQ/oCtUfH8OpD9YVb
998NvRt7zLtRXBCSpmxKj1SUbHUkSzr1kCruQSRtUEK3P8GVbr8l8w5Rl65eRgnrW46vg6gHcLfQ
WsZUWVSopZ4szgelPv0hAr8tkG0vELWbl6HDtTbdLzY0izE92foQRET8SDxe/X3/ObmxxjwnCTTJ
MPCKfGE6Rg/VQ+nk3ngS7/TPlGCIWMWtcDeceC2U3VO3Mcoca6EAYCvVVUAqlCY3wJfYll9EZV4M
Ty9ScXGvf9E9a2h84hlJSY0MNlE3xqoz9YmYfhS6GQkEYbQShTdOswsC00C0aqpExaT7K3nK5hzI
0zIskQaW4dHrgxypcu6sn5qDeZEuwpP4lY4X4KV8Ci99amkPVfn/4NDYjZabn8B81lSZwJtSCUqQ
dn4age4y5WGG9tPLjQkmD5HVZTEAGRRBTnBnrj8m3R6nu8VEZC59pfF18TaSW/v6/nGNMkG6AF0p
qVtgFI1wsuL4EOulpec2gDJ21tsGrBfgn5ET57rd3aIRorUGaWVA2TU2sokD7CnoZ6bQmzCnwWtV
qGwPtjEcB0GwKjW1V+Jdt7kfTjdGmfDW5WVfF0sfoSuc+PEAntQeMuyoRUs2VWKPvIUHouWaZCJc
oixFOgio9dFGdPojdQyn/R0/yMBaC4524dWjd2iEUOx4WyJb/V4FOZVQxgxfZSUBvfAw2HlBMfqE
GQHYhtryYXZV2/gyu6WbedyH9O5lvLHPhLwizUnTqcDbrj8W1yswmoCQnnqj9SO8le3UTY92ecOj
RtxL4HXAoUCqhi6uycJbykWsDUHCvs6V4EyJnSgXrYi9hUeBt7ubW0PM6qaCyA1EqSK8oMNDc0QN
MlB6qIQSUMfjevwEIrDrLstbGRN19DIu6zpBVg2S0DY6ld2pUp7k/g8Oo64peHNBCAPYLiYGpOVM
/QYVXL07ylpsRZDjSO4iJbG0/JylX5OMg//YuzV0HeHc0LBdhsIcxGGIoZxTTabfoHEmNRBcGusH
IeIRQ/DMMIdPr1spS2aCuUHhokxfwK208Ait9/x9sxK2bSCEcdhOVDQWQrjF8kkxoU7RnlfyXJpG
cN0Xdqv6mChFf0ITZRUwvPfZoDFmuCAUkNiotyNqtq/t2m+DQ4vtpsPLzfYX9maMCdApmPBTNYWx
bsaQkWllAG11d4nwPVY4Pr5b3tiui/EGYwpDc5WXLGihY55CrRxDwKad/zYGjFARcDq55UEYeRff
Xq67tco4Ryv3Yg0FZTEwB2txCzf7VikWAFW1ax5K15Ds+hfvQUnPEZt9bkyy0ONewOt/VjCkUmqg
2Z9vFS4lBI0H1ywwASrSjapaJSEMWm9wZS+Dzu/6MNt/Cev80XNhux4mOvUhenNjPuVgBEo/Jb58
GkHjVD0btxr0hMML2Hc5J2B3zwCGxyMPfF/oCL4/AXMR6UBsYhhgxr0G7Y573UNxIyit/NJ4RLSa
L9cNUh/48DmBWtA01BbR3WUOQdK1czLoURooB0xrHUa0toQDXw9l1y82ZpgDkOVJPa/6BMSk8K1o
J6eB519fyCvRM7sSMPtJaJ+hfgnE0/svl6ZlZjb0XtYfqXCfdpid2C6O6W1xiF/CIAALXeyZtnFX
u9rrqO70Igehmx/je/UuPtZ/wFKOfqGC/A9zShqdaWV+0GDI2rSCjSWRv+boKaSKZfCoWHbv660R
ZtUl5ZfIAGEPVgmFUwKuI/MLRgltRQK5GQ0rvGnkvZ00AJhHMREkL6bCBBXUqA3RrAFykJDWqvon
UnO4KfeutI0B9r7RBkmMZy0BfDjyNP1pzA96zGE24qxBZWIIMn+NJOMUHYf5WzTdc2U6eP+fiRrZ
aPRiaFSYKhiRpsb9QZMP1719twZqoMVh4K2IERkWkyv1JljDSnTk0qAu7DlAP87NboavSTDQFvi3
8DT5Kweos5eqGShZY4BeR+OKLS1E5tDHOvKBo0yQN8lfCZGsJartJVo4V9euD4CbW8YBUnSDHXmH
CtVQkITgTZECE/FVpyyE+cqJGLsPQ8z6/m2FOTt91qhikpi0R1xAL3v2B28EIWD/B9x8CAIbQ3S5
m8e9mMehoDXgzTNyp5wzKxS/X3eHXYfbGGDypraYJ1MtVtMvUsBz9QtXl2A/zhiSosu4nDTCQlQI
lJRx75Z5sNz/H2lf1uM2znT9iwRoo5ZbSZYtt3tfkxshySTa912//jvsfM+0zOaY72SAwdwEcHVR
VcViLefoezooWwGhd1EoK/Y7+NifJGcoC9uybaJegKh+fmSAnK/oRjbo5WLVWQqvylOHJJOD2p1X
VMHl4+PmZxtpbM++aNq4z+U2Cnp/fgNnlh/tALP8Y8Bd2O/j2Ql3IuJX7hezFdwNpi7Txt65fjhi
LSslGYx9g4vGoiOvi8C8uT60kcDYRGYPtZzacRgkEShT9FOzNG4lBLbl5Su2goki7OnQe5e55CSM
odlDbIOPF8lYsSv2Sv3aaag5LEhqp4NUf9X+uvyxeFFoK5HxWoIKFSxDA7Mn8vRhxPxo8TML76vy
T4xiK4j5RMSW1mFuAcJiXSt+f0cB91CowkhA+oDKkYc1qz+IeluBzBdLwjqbmi4KD6b5rBuuVr0o
Il4AnlFQEBHDJpqMQgLjVmFDKmyktRgdBBBxnXwb0zd9FA7w0fuNTcVsFZNsyBLQ4TSY+y/UIzNq
p0YKUuvZaF6w89yFr2nj1UXmGtYzMIn1YsYs4dekFHaSubLRJ8G4FtDnTYM5xLqVi27oyuqdv5ny
HOPBowbvyxFX4PwUXIncuIganw4eYODtoWt+7sdRlahlnICz0LqmwLJYdIKRrEfLofUvEDUKTIRb
cN/I+5Qd5cpi9ioAbpRHfV+DUTn2py8SYLPjGxqIJ0cLIv+PDPNDSTZfwjbXqoRSlB7T8Civjmw+
d6t32atFB0kYm9HDoe10CwGRInbS+ZQk86y7ZN/u3ofRsdAoePnwIrCNBApZFC41wmZQeWyRPCGy
FPQI9vriWprpCHTiehumBhEWMW+J/uC5cSxYnpnTsYZxzNgff+fexojRHs3+mjgkdunsDV2LEFoJ
/eFPDrgRzMRIjMG03dwT6OaHeEE2e/WL8rDcFoHhLwfzL/LXf1SUCZXTOkTJqi7gHjvQrloEnvH7
8Ur/Sw4A8+pSuI+J7EW1Bvo0vaQk4+mh2snWIgE5ui0jtzY6Jy1v5MGTq84zmt1lDakbf5JF0OSl
oRN1WMbNawyFzlO9AsINO6nDHtcc8Hn7vQjEhGsw/xOjfgLwlAFRDdrgBVdO812pv0QlkBhbweOH
W2RD+P+tC4Qwrx85lBar7+w0qBIQgkbaG9iSwFuUwgOqHaYB/HzpfpWmgomfQn+ZqviqWGdBX1Sk
KOPtptU2v/FsBzl71loV1E3gDd6FQ/L18ofjevlGWcYFU8yBanqiA0t28vIhwmjPy2UB1Mr+0TJw
moyrNdjt7tUe6Uifj+44+jqQ78tgHS3vshzua8UGdYJBVF0DRDVTqUl1PdUaBcy1ZO6xb7rWNxrQ
SWU7BjOv2b6Sqfxul2gNLGP3c0JeJLp5OBcryJLQgTBwnIb2nkNvHjFLM+t2CZYM7K1R/OH5UB/A
GAGmBoqpI1rn5Wl7Jo2JKBXW5o1eN+kkHx2DKfbrvgnwtnFFtOMczz4TxESRVdXXVqtHOxjt2yL9
oQGJzDh1qoGlzV0f9q4x+oIPSWtdjMWcSWQ+5JhbwzhV6EVgiug2owNMtEmvB9m1HsxHSi4X4lSL
WyCGisqLHG84E82U4coViLqAh4iPyZTssjI+SVYlmFX5h/DyYaeMjELpbCQLC0W7NGAnzR6avY+1
/p/shKORiXYYAVepYlgmW5OQ5iiOpBr+re8pz3rqq5OTGK71RPYyqMHzbAdEPvJ0+RNyeC8Awm1o
toZWGTpKLPglBRBozWEtgVmiH8dAc4Zd+aS707XmJRhyVf/qvOGkuOVOO04gnsDiI3Kz4Uo4fkFD
NWNK+DtMJDAKMGqAUoN/3/ikrfRaZ6qoYAzuAsJbUDaAjYguJ4CwbX9ZZ55HnslizFay2rqRZaCK
lFrs9pI7dXej/dzFh1xTr0O5clfpTu0ElxX90UsKMsYErOysGCysbVn66Ky55A8dMFpOhgE+4egg
0JAbyk3TQL0WZTW8Xc5PU1vzTjcTFKnHwVl/jLGn0P1cL/YBkGm5awic/AobVn8y3QuGJbqHiQIL
SLPOxar5tE5hXGK7pJucGSc7xBj2iB9lw5OEOHfczBCbwICrB/CIZjM6WlaWDoZs4GV+iG76APNW
10Djd8g+PhTAnBOVObhHatOONYArZXQ0znVrzB7JsbXmh1EzdmmuHCOr2ylGd2X0lqDjygXCQof8
b1k0VGycAYzn1TC1iRKklQMkoZv+lL00L4BF9rMMfFkY81Cd2fTSBCP2GdZbRfxC3JxmI5+5spqw
tyMj0wDxK91NS+3kSL5TQeTh+sNGBuPwUWqUS1YCdVc1Mb4fvoEWDxB+d5PyWoMMQOAPnNhKQVjw
eAHmAwoTjLDOiOI1bU0bHRUKNXGfPU939v3i3aQHrAffaqK3NMdYIA/ARZaFcRkiM0l2SDlA5sxE
2eA07ajndc9oZewagG+taFqOu8Yv96vkYJbmsqZ8Rf8WzF4iJohN7AQk1Ecplg+mOl6bmNO5LIJj
HFvdWFBmWQrNedFG+2BGu1DGsHJybZYPl2Xwrt4zIUwkKUoDaX1n29i9V3wg+h7Nm/Vm3Blon8fX
olDC1QjDahb4WWwTM8Tn7lY0XSfJfQrqNG31WyVx5jbbteDNvKwU99tsxDBG0eWJofU2Jspr+aaS
vkbt43/6fbb0azWV3QwDpXBqFjdN/AocHpclCA6KHe2TyywKGxmjIEv/kGaKVywvc/TXZRm8DVY0
MhDVVQNQWRZbnx8mMkqShK5ZeYoOtCqEeSQQPZ5UIXoaV52NJCYPyOxpHNSqkA5NuWZXqTWkTp9l
qauosya4kUWiGBNLsaowrlYK0oIuXt2iqCaQ6oL/yla7/N8/SM/OjzEzEi1NUneFdTCTk2SYTtR6
edQJbJnvoB9nx2YYpFq0WYmAEvAbXjwHC5yBfnQTFKjLiByU+7LZCGPe+bj7+6VowR2ppMZramnX
BGBBRfSlKazrHregYoJLA0MvAkvkRvGNWCYIKbmkrB1ieRC9zH4ZhL9+Yy036N98DSOPHBs/vFEf
RhG5Lg83bPsJ2WrbvKhVJY0dFs7cPLCfyKNBHMpJRwv36tPgG5iCuZV9ilgqKkXxGkh4WCH1oPy3
WD5jlFZXgrE5Fc9VuuxW3zUQmmHKuwF64x8zjBmQiA1CYNehA8zGLXsGLaRZjBGga8I9Jj2752Jv
gWmVsrtGb+n9dNC+CL4sNxRvRDIGNSTjEE5SUmGWfT6tsaPbbrdP7vsDnZ5X8p2kO3+UQZ7pyZxs
XphGpNhVHMzV/TCYjqR8a4dsl1hPl7XjK/dR3mACwFBKqPC1a3pE69Gx5MgZhZOj3HD2UUFhP1kZ
SQ1ZogrUW++j+cAn9rCcGI2/4U9QRxm+27UDrPDLmnFyxu2jn71/zEWprNLAkkrRZo4az14tf5vb
v/oicaZWtADGa1AAZAA7isAhhH2yTAZR2KtrY2ZRsN7+Lt1gUgtQ2sZJ6xz1NgkoBZcJKHvBVcH9
fBuxjJloU1XLuQF6JaO8yWPs74naBdyPtxGgnac7Nm6gJiQ0mgLqLdGv7FH1TCRyl78V/4bYiKF6
bh4xrZYPTRih0By99B5FC7WC6m3waDdV8kQvT96T6exjUaU30uakKy3QUqGO4Y+e5gNR2g8pspE/
YysGsSR3Wqfda67s5Nd4aVzWlXs/bVRlnhfq2JE5lDFSQAfHOyAErkdpL0bm4adGGzlMwqJJekam
GiPN8rG807BgNKI9F2EeXr4SFROFn4/JWNAlz5MEo9r0gv9Fi1+SuwKkOD6ozv9hhZVv9AZGmnXM
gH0COYjtrrIWkNYctdv4qXzqQFgogafEvO5OdF4bhNv7y5/sH87yb4lsCJMKtNPACpMel+FB0n7U
XYQGxZO9PGT9IU1epTjoxtjRNE8gl7ovUweywOWn6GAPxsKnzbg3Jo8Ue13wCqCshbQcjPc8OBnx
DR0xPD/9SJeEMa4u5Yq6FOMUBtJUtwdtQXskHaXnPKxe9VZd3LVrk32udERQOuWGmI2SjO8Xa19V
HTGwEWkc0gGw/C96L6in8Q0UGAC4EQAxgkf2ucdLFdiwqgwHKe/NWwqIFXoq6rNoZrnxTnTjce0T
xoLiJHBnFPaJWOUFUaYMJEvFPIMYcXDl18t2wT0xyour48LB/xnXbktMwM2LhBZgM5nOWGLdeDIk
F2MvggqBSBDj10qYl6a5YsxSHk4NuFWrvars/psuTAIyUzAKY8CMuInpOvBslDOy9fK/6cF+ft00
7cbSp/RorMveAnneoujXY/zzP6nCzgtEVlhkqaxJwdwpjpTc1kABymqBt/AzjY+Pz04MGKgtGuva
RCDKAHEqgIKdUQa2oXHKfy3I8l3s/hROdxDNhHNNwZKxpIeIC6w3xoNiS54sazXsYMBrAnAWZbHr
FhFcGddzNkKYVDs1W3ucdSU96vNXLTzloqU46hifQtzm95l4OkRDOYTtGB5Iegqbb2vTOx055PO+
Em0ucW/5jSQmmM6N0bZ1uPy+5entqwGn9I9IQ/Ee2shhgudsKloG5K4KGE3SW432ZBSkN+/kADvx
pBbf9jbSqJFsEifFJrGd5WMMaX2QAKM6w+ib7RZv6UKJKV2QZR+wMT/Jgte1yPiYnIk0KlmkGZXK
WfLz6Ve+fK1m0WI+/Y1LtsEE1Wkx7CYu4L1NJf0cQRrfrcpNb2nuAGKhy4FCeI5MXFWrNm9XybIP
eeWM+G90NOyA2zfdlwzUUDf9y0qX+Lz8WdTC4yEf0EQCuAPYJNYsFoPDDq1FCxO9CEoMXwLCWTvg
NrwGx1AQ/ypOuu1gowQNkXB1jGeB0rz8YiuacQnVNsOkJnirmIpjACO1OEaRWz6OB+AOxW4XvLfU
9wb6li4KtwLpPAvaCmf8pOiTYViamm7DWnvVGK4LzdzbphpcVlIkhv77xkHGelikQdLDQ1/Iu6jQ
vcWQfKMw95fFiI6S8QfQdavKvKbWAbV1pJ2tOzejmyzmPq4kBzy1jpxm/1Ezxj1KOZOnsCTWoVWb
xOst41uBNUC/783Xy7pxjxBDjGgvY75fZQcuenuN9HzNMFIFAET1hx3urP5PRBAbw+nYqEWOxhiD
lg1ErfTcPlQoeoDgpAHXuT0KGnNcPZBvYqMPPU6VXYSeV3nIRxlDB7o9ummXPKwG1tlnU5Da8C4a
MB/8LYYJJZUxl6uSTSVoA4AgjnczHdHSxaU+6p1seMSiFEbhdQ0kgDpzZmNjmZ3dKhG2BsJ9ckWu
quf2qkFd0zpkj8urKIfmvtG38hhPIjTXiKfYOmi36lHzJ1AGTLhisIlGy330FdQiUPT7ftpFt6LC
JlXmkrKMfyUgQ5DrGveNVfzMwc87Gf9+28ei7xAL4ApY3mKnMEdV7WWz7vDmaaMWfb6HfDFA17WK
iCF586UWsHnxSMawJ5ZKmGOkFIpRp4P0hdLMYL6UAmH3V+ZudukgXyc71sNl9+W+lbcSmbNDy8+u
wJ4OLsXd8GIjIwn9wQsd/ZT4ouEs3mdSZbyNiUYADMtuG0+DOqaztGD3LfRp63my7i8rw/PhrQDq
fJtwPknysNaDBBKb+r6dfxDiDyKyZG4NfSODfZuAmC5esc+MSSxsdpZPoLj3JTfHhol0Dwgi1E9E
4zP0A7DGrSK62kBOBPHf+wfcKBWmWRYneWgHHfHt2nCr7OuKjVJbVOjiH96HHCbZHjG8kyskq4Kh
rNw4+TJ2htdmIhBZ3kqYBSXoS1jGfD+L1DtWmjnm8pwfCsvVol0bZAfaYMrcsNtTfPnm0XwRY6Py
zXwjlnGsUtNqs1qw8tt6gOIC6974fb2nHa34XhFMCPBu+62GjEcVs6kOOoovx3rSvBq169S+WZqd
0p/U0Y8G0QOTF+m34pibvibtvKoZiF7V+9FLDjkoL8mu8Uw6WebbnrG77GPCD8jcYIWt1y0AaADz
dDsBrb/211eC9+VVSz3gHU2new2FPUmudeI2MzQVDxpMk527tqSuXYwMH+/ZI1at6HRzDCjd0C9O
wxcC3rgWYBbRH+QdSGj+lslo2tdJqA4l6s5z1zhyczUg783I4fJ5ihRjYhZdLIyUEZOdfUH2ZX4b
LfrOIC+XhfDvlQ9VWDgSKZKxGael4QF2CGBb7TB/j/YUODR06vvEl54uyxMoxaKmGes0rL0RmocF
Q2pL5mGWCxmbyBK598lGKSZiZWqR6ctUomS+pxTHUOpg3kQo0FMzTO/Nu0rwrf7hGJEK2NjcNjQW
OECzaznsVMsGWmhyQ1A4BxBjsN4PnuFn6BeJ8IH5Cn6IY+orXdyTSG1btCsbckPC8SZFJefylxKJ
YM5w7eo8wrQWSm1g5V3b3IkkQTGAl/GqYMH835kx78h2idsijoCEk58oiuR4NR+7QLyU8A9x6UMO
1XRzT5pN3MXKiqkFDQzNX+vTeKKEtah5uAaIwoGDeEiwDac9XT4/kXbUEzZSR3tRkgUDaEc5VXZG
afmD+YzE147WnaJ7gFPxNN27LJI344or9ENT5oJBbVTStFEvg3x5jcA7PP/o1q9t3rhjM7hJsrj1
ehenvwRS6a9+ykMwvgzEE+Ru6OacayrnstSbaQto3qN0azv5l/YxfmyvoiB/oaxg63USO7YnXF2j
P3tJLBMflRUlkFzDhnqzM/b6y6g62Ehy5qvlTrrGrP0BPUdIj3fDVSVAIecGsQ+F2Xm7Qh3AmJta
8XHOfMBS7LJsdHIp3AvOleuBGzGMkw9pkeM5aoWHpE6sZ1Vvu9IZM0n9OSejBPCCqcRTI4yNsnIq
VbWfq3AGnqhiRRHlOJCKq1zSNczIVlL/da5La/qDtw9QI2UTtFoqBfw4/+5EHuQlljAPEJGrov7V
JNgajAWBletFGxmMbenNoEpGmA1BhXaCnY8OWAKdsnvqMEplFNdt5yfznxSvYclUMeDZ483P6AV0
WU3KivxYWY+mbrpdJWRgo8Hzs+1+iGCCwzTXGDIyctTH9+OJ9gPLw+q2Dm1ila7oncC/nDYKMWGh
MkslVGMQbhS/FlfztcN4MJ4arwh0P4V7CLusXMNFew4tOt2m1ZnzA0SW1gCEOcYw3+CWgQS/RCYY
OdOdAtRKLNzLh0Z2sj/JyTZCGUsxe3AFFTWBUDPo8Q4nfiW65bmBDmiv4J7AKC94Ks/1sseIlKYO
KCmzear1yc8QbIrrqJpFcZx7gDp8S4ENAkSA8fxxIZE+zTGmQZ5plaYAabV1V752/koc2S/RGV9E
HRWRSOa6lzCdmANKHpck1vcQWwGzRLqHyxHtswwLWGJ42uH0YATsM7821CjVNJAoEOs5R0ZhhgIB
nz8QBABNBMBDGrIwNjDrsQ0atiGTAy0efQV8L5MNeDt18SN5FuSYn+8AKsrA8DAdXwA+xrktJI0k
W+mgFMBMj46xZTiJZtxNeer/wZFhXxP9OvCeYFbuXIxm1cWAOl55NElgagFJRN0S7jfZCGB8NdfM
dWjsZAmSZTDuhkzFoqHSavHwR+f1oQhzXjIZ9Ak8jPmxHzsnBgIgsi8RjAgHW9GyTbAiA7WIIHKz
Jec6kjPwoiYTimQy3Sfa9ScFG031K6CLHAvkINchlv5CB8iufnYbFo5CBDktpyOEPwHYBAh9mB7D
oML5B4vXqpuqZMCaI5Y4VOSZ1T76qTwMXyafjo4umPeYWjf5ftlMeNYIFGe8CfHGsADady7V6KY6
zVOQj5H2jejY4PBDUToiEsEYSj9J6VBaERCpFC+1MKtDGacngZVwcnUc30YR5vj6RDGkIhrLQI7d
AWwWnfN7Cql3hjft1xC9k0SGriTI6DhzJedymWTSKvvYHpWkOBomFhprP/bJjRrY1yGQ0mQhrSEv
Tm20ZLeYhqxqAB2EwZIszbweUOxtfMjs2CnsL5ftglPdonrplqWBOQOhkbr/5hVSFpVRLRj/gDmO
XnZQrkKvd8z9FMRCCjlOARSycC3amJQBj5zOvOcWqwNO0ADAEQ1Pe7e6odiikrt8SXMnvdFxjLn7
7y/9c5GMenqfEGM1epQm7ckhOmqF8c0cimIX3yopjhNBi54QnbmPC0XpaiUb8+P4Zt3TYb/QAyXq
LyQzKwWtENrH+xzaeX4IvTYCmds4TbSywQt8DeR9eI2NDg295VN2KBHMpB0Gnk7asbyRJg8LEu/8
oiJcNt6tsJXPfMpaN5CDxI0VRGu6D8n0QmpFcFdzOtjnOjLfboo0CRAIU3xs35Q3C2vS2iH0HOsU
7Wx3PapvtBYgBaItLW4Y25ws/feNQ8h2YZpVlSGMqT+t4ltGHgzRHJzQXJhobDWSamtrsQZNsQMT
Qh1oAMQu3GxyFCyAU2xxWI0OwALB5cPVDdwxSE9VpEAqEzxT3K+Y9wGPS6bXbk133haMcii9Iwgq
1Po+WedGDhMsx6aclGTAgKG+p6BJqLe+rrbX7ujGsBQA9OqyPIFa7MTS2iEdLlsrO0Y6ndMnWC4l
92OZCcRwnQ5Tmsi7sYitYh/53DSA3ho20RQB8PAlurH2Sedob8ZxDsgh9c2bxpMBfv3W3qRXVaC5
4sUk7h2EJI8i4ul0GYOR38mVTuYFZhM+l2h+NM/ynf3VxI23XGGXXjBJyTtUisYMPDw8aNB2Pld2
WFLZzMfFDGwUwjBpi9Hi6Ne//25bEUzUJLM+jWNd2wGKJX5J1GNJul0DtqrLYnixaiuGiZXVUEVz
BniHINUVP86B4L8qL5dF8O5rC48xG5sBivIJCGfsepCUG/TLrKBZXp5aiTj2mrp6vb8siBs6tpIY
G2gB9p4APxIbVkfjiBQoc/Lb7Lo/Fu+bOJWff7W/iExBpB0TEiN0ZHMFGH8BMZ+bUPI0TEXX0eKk
nQhImOaIbODYakf/kk3wDW2yTLFuArNUmz2jeOnjL/BGpx6+60RQnOJZBV6C4M/D5rZmso35yIit
rpxTK1CX3AlJdLWayx+4EKZOQOKOQo6FyHGuTdTE6zTJMLxsue20R6u5nhX/sj1wtQBgjwFwBIzI
s3tZ8hqOUmTLS6BWV6n6bJRv/+33mXu+zYeKWBJujFE3nBwYDKbofcmLM0AH+FsDxqDl2VCqLKmX
ICoTJx1fcjmIM++yFlyvoZxpGLDXKG4bcyFJpKuIYnY1lnbaxCFv2gms9dleubEe25cayMPpVzMQ
Ifbyv83fQtliQ5ZrGD6mNbxu/Fbmv1QRgJ/o95nwaU1ZVISU/SeKlHvgsd60yyi4yUUimNAZ2qiY
mQtUSPLHMP7ap6Jn1WcBNlCggPqD1BkvGrZiJunFCBgHa8Y+CQXW6tz1e++MrnbU3Bq1znAn4iX8
bG7nAhlLiDtgRi4NZhOT/KazAqL4aeoJrE2gFLtEkvfGmGVdbr1vwbYBuZJuusmxn2dX9ensI3xI
CIb+OUaf6cUuwa3DuKZxUWVgin8gxle9uA0JSHBfBapRfz8P0OdiGIOYlbEYAVWDpXjMBSOzu0WV
5jQAAw2UZEdAlzxdlsfXCtghdL3JADDreQRNkP4Tw6yloAPGp5x9l3sg8iZeJgvkcKoyVK8PQUzx
YrGGfq3UUgrq3J0oKzN4cL0UONNW7CSnLChfVB8rTl4smB3k5HTngpmUvO1JU2djaGHndHrRAfYO
2HxHOw5A1Yl3psAyRcfJGL85WlMbAyPpuC6ZW5l34G0AzvFfsRQLBPG97O/jZOsX2SKpsRRaeA9r
rhEFnXwlTz8vm8bnVAEHh1QLQ86I6kCKPjeNDmlrlViZGYzpqcSjO/uW2Ks7qJmDJELwbuKe24cs
Nhee607RJwPl9mUiu4Q4tQqSXQLAHhF8KV8pm5q7DkASi57rJv9Z02qVl0xC5MCDvo3uau2A7pbb
J4dMOAbPuRTpCX4IY5wrK9QCeD2FFOhfzcGh6ErDTwoBa97PWCx3sVvg53tRa1TnBZCNUMbR2tku
9NRAvUlZHgmW+upvf2IWH0ox/lT0BXgMU8RBS95raH8SC6B1X4h9F8rPlyXxXRdvQQtQsHQznsmN
mk4KpbxBwZOCHbwjej4bnuE0KEuQu38PNISPtRFGz3VjGRIJszVrKvDWAMFNiiMXf9MOQ8eOqouI
nbjOSwm60VpCwZhFt52HfilBvgMyTfOx1wtHVU/Tv6ePgTobGczZWSMpQHEOOjAlO42h5JiLm6mr
wG25trYRwpxZBbjAoo8l8PDqsTNPkqM0XwU2IDorxmGVxkrSwoQNLPfSo3FUQS/Z7I27+Z5eGnTw
tnyWRDsl9I79dAdv1GL8tm+INEbGEsHuKApOtsPcsgGMK7p5nuuO6NLgdIfptwIkIp62FAObyTN7
oOUbE1FiyIseFA+kbQ/LXXZaXczOPQ9OK3oRCAUySYYVY+txGoDEhjtxh4lLD8scJ/29sSl5w5UQ
i5HGhM8H+qEgY4w2kbJebXMJc0Z5oMQ7fEPQaMS3hUt22n3+rQn0g34C5Ny1/HDZfvjm8yGZsdCW
pNk6qPMCqNLeW3XcXQBnAq2Nc1kMP1RtPiFjphn6MXHRI+p2u+hB89ZDonvRycQGUL3HXWatIoEi
xRgbJUqRz3O8ZMc4cTTwiAE78HlonGKfuJjtl7D0pF5F4n1/ahmXviRzu8T1qjRzDMsBawR2JOjG
Uec1AYYJvFyI4SnSkblqVCspBhAdmoHWPJHsrSMPdfhL8OFole2TQsBAAYuyTQdKGRlrV8U1YIj+
txduBR26hP0eENiCL8ZVRkf/AuvtBB1CxsnTsJOHVmmjY5M+mvJ3pfhpjk+XleG62UYE/XibKyyO
zMZsQhnjvyUAy9fGx/Sgv5jDybR/ZtGws6tEcAHwlTKwzCIDCBuX9LnEWkd+0+Qhng/rIZyBWLfu
ZEWQcPCfDqAw+P9C2OpzapNo6MGtgFEdzR/2tl8+JvvBa35QhM7Wna6Wq+K7aNKEHyM3UpnvFSrV
XM2GnR0xG3lP99xnQAA2P3qgiafgJRAiaXA9ayOP+XiT0ZhGUgKJU71f/eSgHMydfotnH/C9E18Y
kbnSwJusqDYIWdCgPP9w02JGWRgtFma269N8oo0fZb+8LUA8lTzh+JNIGhOs2nJdtKEktAghu0i1
se46Or2z+JjNvRXuO3GNcqMbE6PAf9hleocntHZrvkkOliPvpdXpfixvGI/D5E7zmmBPMrjse9xU
aCOUiSOWFpFltuM2iAl4y+rdZH6/LID7ctkIYFwN2zmqNLQpWCuUn+r4rbf9scZxksTJkJ5clkW/
x6eg+CHLYloTmdXlVa/Q6adRqZAAr/1VHxtfNTN9lqtZ312Wxv9epgqiKQOLNCqTHZTIhlc0ePEm
k+9b/bmTfHMUpHT8r/MhgkkDwsFeusVAFtnPN2TBWvUqqrNxTRyz8mCc0VDpZEvRVVJYqSy919nU
I62zNW7hguktqLz4Xmji9Eg+faCNNMbEgSkMmI9Ms4I8iA6KU2QO6MEotwglBCjRsng2Hv7gI20k
MvYdgoxyWnJiBU25PFvYl83SyVtNEf8s1xY2YhgrH9NFBeB6jjEaaz/N97NyTKcv/0kTtmqM7AXr
HE2GWkPxcyhyJ4ELpZXguPjXB0VSRMsK2b3BKDI1cm7baRQCGKkM1F2zN2+ME8KCJ3sgLw7+KM/9
EMcukRT1AlBUA3W8zH4t4oM1t46ZCGyc60QbGcyN2GfYeMCbHPjNy6Na3Ha94Pf53/7vI2MX6vVx
JCV2yfNjPf8Kq+tVwo0rvPi4QtBvNSm+mPUJfCNNysyYJ5UE2m0aZA/LjXKIfeVBwkyA6s/79D56
FMEocutACmZJUXNCbxsPvPPLtrG0ZW1aGxxrO1AyYrKp/N6bDsHmqHasgEgrf21ewSxw2cw50x0Y
W91IZS7dteg1Uo1mCMKt35X/ZNd+L8Zdjr2A1a13CE3AmFA0JzZ3AtG8YKiAHwLrWQQEtu9/2iYR
7es5ye3JMGD8xpEOV+M1ZJzaHTjkoa4q7NnyLHMrjwlOc53k6pwXFjYIZ48WimKvvqKUw/3+qnSF
35N3FW/FMb4dW2Onxys4c4dj3u2svQ7UeDNyyu/Rib7aKTJY5qdXtLty+WAFgtm+R53bbTSaMKSS
6DeDXD2Nqxyg6O6GRL7JOvv1sjjBsbItD2muVFAE2kaglnfz8LMiweXf576aNwfJApdPGUgqSJ+v
gBvWfPuq2ut3NMPWMJ++To4wpef5/lYck2ikiS3nqQ42Hekw+pTM7GZ+mvapXx+AFQIMiwVQPE58
FKnJy6a2YpnkYx3noggzxOZGDpTE3IeNt8aGF40vguPkfi+iAcWfDtAY7CImkUhv6+lcBca1RZ9J
t+NVeFpuyX7dqcCq615F3SPugW4EMn63jhiMnuQM1aPqrzhRHDMNRvFaMi/ZUTZSGHcDBr0+9XE/
Y80IePqn6RocWdeGF/p0EL+cXVHLiPu9PuSxd2nS9A3FaMBaU2Yd55B0YFpSXQWkdDmZBXceZzwU
UXojjLlU03AK21aVf7cy+wBG6dZX9GEkX4myRsHXYu/XsJyinnSZFehVZnphpeu+EbbfpH7tvMuW
yI1TG6UYR5PHZKJfzQyS+q8OfBokX5zGfCLqvlkywT0n+lqMd0m9HY9Ew5hJ13zXrZ3Z/dIAfSYa
AxFJoWe7udGySmpCYyZYbElHt6nvSIbi1yw5cqW4l89O4MQm/Us2klS1H2U1AUyoITWOmaE7KkJY
5dqBYVLiJhWYGeyMvrLIdSrFmhKs2kOY9a+6iaKGXt9f1oOf9WzEMEdmqH1fThlGQkZfe1O8YR9l
TuGWVz12gNFdOeQ7I3Vzwelxi0XKRipzfBWAxStMFoK4DAsI9B0W7TSMiQWytlP29h6jTm56rcu7
TFTkEJ0q9YnNdyszvYzacNEDTfZG+xVskokIQ5BrhBvd2HCbNt3cTCi+ItVx6rXbmflBS+6G8cfl
T0cDKvu6pE9YisFNl4RoerdRBQAqJYBCcjsoxsSPMB62kp8F0jjr21qvbhL6KubT/ptIJmKUVqEM
kpqb73BoyiHZTz4d0RVx0HCda6MZEyzwdq3baIqXoAsnJ2xlxxRuAItEMGYvoYZnl0rSIqdpA0CZ
pn6yX2/INe3mYAB/j36fKCHlmt5GK8bmyzAcLYwYYIhoiTwlxo51+tx1As/i66XLiBvYuAL9y7lR
KMApMO0lz46heh2pjyXGEy+bAF+LDwHMTWh3E+j47MgMVlNzNGWntsel/YO9T9y3mO79nxqMbcdG
28t6OCt4i9GmCd5EvaN7FMOn3ZtfdMGAIj/D3Yhj7HqWiinFfpqJQW0KO9tcy2jFokOj++pB+pIJ
B8Pp73123Q/1GAOPhlXr0MpWA0xQP8iNS+fe9QBbtLTwkAIBWpQs8cP8RkPG3o1CS1BJJNEx+pU+
JYf+MaWEqWHpdAlqrlWAFG2v/IVS5WVr4RZYth+SMXo1XGyS4LEdJBjnQWGZPsOi+/owm+5E68p+
ImryccOvCcRbYIQhxX7/izZhca4my4hnXC2d7pP1yizvpnivCB/P/E/4IYb5hMoAEKOxwaur936/
26s9HVqi7dnKr59Fu8L8YP8hjvl+HSFJPEm2CgsdT5SY8jcGhBDYWqQW873mJUqWVgcoZH5KHqb9
fNUQV7lfj4tXgU9Bl91ZMH/Mt0xLtnVMpWJehc2kpD40VzLBFwAHhVVXNNIDunhtlU7+QnaU5uD/
kXZly23ryvaLWMV5eOUgiZIs2/IU+4UVJzHneebX3wXvexIKxhXOza7aedpVbgFsNBrdvdbKvKq2
eXcMO6Vf2aUygVYu66k3CRQQiK/FlewFSofGVkYrmNs1Yu7qyhaVEmhl0vdLr0y+/tZ77YR8J/bi
bfCQtCCwTTcZt/jBvAYwCG0AsQpZJ5PyThTxCw06u4LfQCQrElE+VTj3wOdI6pcYtjJBeWRvJR2G
sXQyga/urU24V2ZXhrOcy28KGPlI1SraxnhR7EqU2Xmau8xTvrJO+WmOcRaxSPQIhHVQjFHgPbGT
A8HTIc5wQhi50a4tlHIUKyiNdh5BnEQ0YRe/RMdg2Ne+fhBcXt2TebmuVkX5iZJB8qLrusrP1B8t
ssbkIRc5dx3PBPVMF1D9VHodJsxRdWvzI1Ieex4Ym4EQwvX9Zx303GOuJ2MKNRrQ7jxkkZtDgC5y
MhcCpk6Uu7GTvOfH0VWc6aZyLBdl9n+3RovKUXI9DoouR6bVKGcrv5nyyC558p7Mx/NqiVSG0kLj
x6hC2fLFYrkxe8srQHxqmJWrjep73P7dRbqyR0LM6lprRn0QAAyvUKztPTOzWydycYNPDjbyO1Bs
Wx4lJDspWlmkYkhWFCiX5RgRJ+1gILTtGPe2AZUI0upWfM4pY+8nRt81UJNJoOm7XF8915lqRSXw
D8+CBHoysKLtjNyesMRzDpkDqImgCm+55fvIewKzo/Mf0/TW9mMcBxaCpX7Te/GOiDmobuv+1119
9hH8Y4/a2DTupKW2QhCWgaJShXQ9Bv/MVxPprQRuk+Ep+9W+8PIHdrjGLC1gx6oIdgnqYVDEg1oa
koSi9DG4J4KXwy0AukDdS7mNd/ct1Gm+i8dyM78rXKw/c8Er29R5nJtqGBZBrIDSDc/pYje30S0y
7OAovZGUPt8IiZ1XLt5cHKciTvMldK8MU041ZtkAKQtxQtZUnrq72Jts6aTbk9fskzduRsG6dAHn
BsAG4sngNaAuinhJ4qqPsMzE7z0jtoe70gFp10G4mWUbSeGNeeJlFjyT1IVRZXNf6so8+YZ4V1gP
IMzi7CDbAKIA2LJQAaXbsEahJE2zNAaqujLYs1NPOAcV3kYt2CE0lIcMYHV5oYB1t8sa5KfB36qY
ukXto1QPlSAHje5LD8ljfSIAhHwrv07n0C+Ppg1SilsoGsjnv1nqyiy1l2WqGg0oTEKw/4Q65sBb
RyJsPMEuy+zpg0jsmWfpJ8coy0PXa6WuY8OcesDXcSxFDYlvuxVOzaFCy7H1q/v/YsSHFer+mDNE
KgooItTL2xYzzcKhc/+hT24MW3xAhxPpffzOaz0wL5G1QeroK3UZxWUtpQDKoDjvgkUZVAeTY9q9
P9xwryze8qjzvkxFZIKEFUnah3Bbn9J99WIOzrTHs/qYPkgJl+Odmems10fdHdM8xlqoZToiTLgT
MYCMRRYuni+P6gPuSg/iFCfIptuLl3jhZuRGOOb5/O20Bi1LL1SVEOsNsnBhV340nwrjupt8WN9z
nwxRqSf5b5A6MqEmAm+MgXIW5UL9NKaFUodwVvR5xrepw8Ddj8Gbj6BbehE454OcOTqAr41R7hOa
Wp8K0pTuMZfsiMExCBBWC8uJ4UzGk86bz2BQc0ACd7U4yoFGY0aFWBEwD/It89sTzqNnPcmVrWwJ
GU73lDndaF8PAewv+Gc/KQ8aysyqugJquEFwF+av08AJp6zEar0kYn+VOEJRKsqCBOzHSoURik11
a8ydPVahM5V/Mb61tkTSgJUlXSgMRctTpHDCnV4cS56ozWcn+5o3UI++NC5U0PN1ILu4FfcAsR4T
tPDvh4PuFwfADPaLF52h+ewKr7lbgR6OB5pkfiodw2MKeJMUk6Ybk1SzrpWmB9JUjw9RmW3ymgdm
Zc6DyCsblAdGwTKF+QhlseabAVlL4LiqVzydPOUmPQa31ff6cdqKOwyrT3fX/ZB5664MU344J/ok
DGanQ5cIEXr4SDGcJEWTXXJZ/Vjp4HqJlEcKqS5lfUqm04W3Rn3rtE3Oa88xnX61GMoVBQMsYymY
2dE8y8FBUUU/cPPZai93drlYW40rtMO+6FYWKd9ckF1rjYpMjCB4VeBfkPu55L1UePGm5vWjmRfd
yhqVIo1mPQ5alJAny+CKXuGWUKVRHwmyFmQwrvV43TeYRbr1J6NyIyHMilrOkUiTGoj2LTxIduQG
xxY0IxBQ0QDmhc767rpR5mmD4LQGACDY8OiB8kAG91MkNtneWO5i61k0ODcZ7+9Td0sTy2Am0DBh
OA4YlXyPMk4Vgn2ZrBZAHWUx0XOriLSZ1Gz9bGO+GifRN26IVCzk7B6sR25/jrck6gwnlRTFc55i
y5rRNsOnRN/8u29CfsAqxM/6kklGILd+C92VuLlJNItzHTI7BvJq16iji7lfI49q1EpJfqFAqbJ6
h+DSUUJjbt4FXvd6fUVce9TBBWkp1KSUaYG99lmBYAQe4mf1Fux+gHLXB15tiveJqJMrx/Eitz0g
wVKz6+JH5a8u4dX2USe1BEJX0aYk28tINkFMYuYl7wsRv/1yDa9MUG+WdFShDzyPM4KPjqxX2kGD
BQzeRIQLnavtv/s+NOh4WIKq78os3He1O36QZxm4vZww9OYe02AKiJQqXkrGO7k0jxkkNsplHjGI
3nrC7eROj/0vHVqzP2Mf8a5LbTAiWj958Y55Af/Z1i8cJnOeZVUGwbmiUBxLPEvDjw6gwij1ru8o
046pgopYJkNoOuXw8VLE4ljKM+CguWuGMVhfZjsuduP47boh5pQHmK5/W6J8fZTLsFfQj/aHH0Lo
pifItYm2fEd4ErIzeE37I7iovcDhKSwwE4yVXeoMAKRZm2MElzHy27p964KXils0ZB6ClQ3qECRL
Hi9qDGrCyCdQwuIh3zYHpEzqJt+AFJbXouYsiZ52q+dBC4Ul6/yxam9088aszd0wcp4KnxiOLyf7
z6Jo1QGxT4fECNVoTyaCp033LXokUF4gFq1ztWs3nZc/atvaha7ua7mJwNFpuOH7da/hrZRs/OqK
UaZiVhe5BNVODQlWC0PJ0PAJOVxYnDNgUBflmLSyESwKmMnzW7HM7Dk5BwW6VH8VvFYbSt2X2dQX
bZhVKWaQ249wR6bKVbffFM8jupoxdu/f7R3Z29XeLWbQF1WB7zeFbpTfQxAmaTlQb97O0dEjMsNO
jUbwRQ1PtfChT4dq2MmDc30h5IRec0QqctRpO+dJ1APHYp0KbSfPvVv052zZVu1twZMxZUhv4dW/
+kpUvGjaOOuhN4ZtA4n04vdv5daALIv0YrpEBkbeKB6ouFJAQrIbXsuPmQ8A3Ac9J5DhYpDr8pMl
SllogIOC77f19DgFD8n361vJPk+/DdCF/2guoU8lobHSJ7tg3ifdMZe96ybYj1bQmAMZr4Gxmq4S
p3plzSKhjRnv2w/twXwyt8ZmOUhnubeLxtYfpL3iVduMPz3AegiB+EQWQWKtYJGUO5rNOOZDATRK
7SlkdCAHdUywaTfmA1AMLl+Lm/W51vYox2x1dYJakDn75qDYxvBzRmn/+maSD067/toC5YyJFCtd
HQM98B+5dGULWXH00q+bIT/0qxmQf4MyG7JsNHl/A30EIxnwODHy1zHdquWHMnyIrekIXOpsVsgA
g+JvU1RUysDznHRjbPpKMthju8mDn6ORIjnljJKwv80fO5QvNHood1IgzH5ansKytyde7GM20RRZ
g3QNTiv4J6m7CeTBad4LTYKW6OwAmqB6bW0ToFD4K7yB6OH3aNdsl9FpVFu44ynsMr8Y6Lox1Qdc
uqKT5a+Ce7eAzzpMF9OPA08Onouk8pLyYAiQQlA4T1dWzFBWpqgvNoTdnGiNjhQRA8F68FaXL9e9
jxkx1haobyWPWmAGWRgRYoTw1Pi4GV3jHCeuct8eCYlWACZPIvHA6y7xdpH8/9UuCkakz0OsZHt1
3snjLXjj7bq6KXug4hF9Oatkev5qH6mzrI5VNM8qosW8R8s1dyY/c/MbZMCvwtPkdY56qAVHcI2f
1+0yD8LKLHWnzFkBBOw4gvBFGx0jafEI3Fy3wHQQwPLAkkDkxOgJi2nsslnKsbCq3wbTfRY8LAmn
Hskc0EIf9bcN6rAp4aA0qYbQnqnnfDgK8RNGj21CRDyc0nJTQjYw3Eg8SChvZVRmWMmT2quCGO1B
BesEoS+UjaNXu+vbx/SL1dKooyyWZpGOKc4XCKTfxza3e2l8DoT8Bnp/f5HpKoaOAXHwB0oa3ZQe
KkjBgUEAg85me6cqpVerw30mmoe4WTirYrrdyhTl7XUkK4kYEr6/8KYKVDvveSJ2zH0zP0V0MCxo
0XlGFkh52Uhzse/ru8XEzGyc291wHyqcJPczkH+5HdHF1yFcgcvRpJYCGiCrCEsYQk99s9xlGBOv
kFsAbLTtDimZDPYBMPE7b3punOQeU+qcBJhZT1ZWv4A6w2MPaoQ5w2YKB0JyHN5brS38mjAOWXjZ
zcwTHGfv7O8F0xNbRtbKhVYLmd+00abTMKOVNFsr+DU13nXXZ54v8EaLsqpaOuQnLuOvmCalWmOE
3FeEe4grjxJwC7zXHTt0rIxQQT4vza7va4hLDBuiVUlUgmO/9Ys9JOJ5MZ6Zga5sUa4SaaCAj8AO
CwCvvl0GiPgkmHSr3bLBhFsGUXreLDdzBwnDsgmUsgbSv8sdTAYlWMRQiPZLWtqGgGTjW8LF6rKN
4D2i4p8C1phLIxNYfEG4UyxoQw2qp882hLQkmzSilm2seXO3JYWO/p030MJODKw/him/19DaWPRS
DfzS674RUaQW+6kcQi/YNJ5pZ+dkRzRiec8wdmr32y6ohi4X3KpSEyVjRECuyybcQfAZbOaY0r1J
P4vP+6dhshu0VnhwP1bQBBAA8vSyBZEymkxdTdJuipIe+G8NzpmmuyToOY0O5nFQTQWU9kSFB7z3
l2szQlTs9QZ7WhzRAIZC8T90UARlxRsgZ6VXa1PU8Z5iUGoqIbjhobzm1NlWmY6iNnhy7ZnJt+uR
hBmkNQi3Qs8ce2fRPir06iSo2YxW6Ua7zU8YvdiZPzN3eMjcwFXd6DtJsTCAcU5s+YiqnMdD9LC+
nSYbUKDADYujQp1ERQ5VKVeQK8zya2r9angcGKygvP771HfrpCbXBbkJ/MTwGwBplbtQsmt1d30f
eVaoT2bWetzmRMAyDO6S9qVGETMrvcz6uG6GFVEQs0DmSebRTYWKKIZURfKsaos/6u40bqrsV8eb
FmG2KaE6YsgSeCMUuMalo9dVOcujgvkfMrK6YBAHlUsMqIDGIQTD0OdETPRk9Tc8Vkrm2lZ2qVRV
hsZP0JkKxkbS7EGJxZdykH1Mp3PavswvpWoSJCtUXdJMKjbqRtwOaiUYflaJo1eauvBYAz7qV4p0
KNv61/UPxvTuP9bolMBcrKzvwG/vq0briMMuh5DRdQvsbfu9HvoV0QRxI5g9SPwtZPiip4ofYfty
3QQzjwIp/H/2zKI+TZV3S9BFEdRTQDqhQvgywXRWu2kxrgRaDf+6NfYHMjVgLpCeAjp96X9qVUZT
Z9TJPhNBKDjvh97YTcmviYc+Yn+aP3aos9RaRVPMhaiQCYqij+2Cqy9FtoVOgME4LsqgpEcaqpJP
t3omy0OuREbQEsK9ZaN64HwoHOPmnyOkn0YesJTZhV3bo4JQlvbyosSJCG4QMhPdOtlD6VgAAwNJ
4kIXlZdnsO6ptT3qS1WarFtyNsX7fnZaDHgN5CGui6DG20cCjzqLuzrqezWJBv2eGhdw7VkQxkAf
IHC1c4fp/e576PABtMyDtfp6VKBIF3SK+jSJ9npwLFo3lp4DHoaR6ep/TGhUvhRDn35ugjreK3K8
lbXpRTAGW5X070HCG+bhbR9NyriA4VoQM1DFETTo4C87+bVPbBXkzDJq8sChGo/XzzGzAbxyD42K
GomgWkkRFNAswBBC5Iw3fQVV+MobPMUxVLv6ZSU2T5WI2S7VENUhxqFCOlOnbi+ptkohyMbFj1pP
gQbYiZy74Kg/WqkdP3bPrd+AwBPTpJy3JvtT/rFLLbZpczVWdfTYsna/4DwgW8St+S5yvyPPEFVb
KaVJWQTUaHEM1O3odb61AfjhjgB7ixOK3C5JsHl3M7O7s95WKkurAwXaOoFY7EEtu1E2rdPhJhh8
CWjN2k2gLvVAQN8VUOxgieAJkLNTEsh4kvF5VN1o6v7GihMyBB3uLWBtG3v++IftIN22rw2eis8W
yJEFVz1fd2DmBWFYmqQj1yKx7DJ8N2rbqYaB6kElPcuxY9Tc0ibHAt2QNqIhalJVnTF4bEnu7DV3
0FzI7fmVcCvVj8Pb9Is73s2zSR2QrK2SVFxaAW+0/HuwJyws8Xa6HzfRmcA20V7i1SBJYP5yDf7Z
R4M6GlOG9wc0uyGQ0WNMwk6XHQEwY9q6tVOMJEU7FD4zN3kmFNdIJ3jmWXHcAKEqadGoJlprl59x
DMUZikPQ54iOBMGC5B+oL8OT3mTMJ5F5KOmu5dQLmY/FtU16k6VwThttQKn6CO0h0vuHIptTHvVN
CQ/eXfdTZsxbW6M2uJ9zYRrRogKf6ugtLqaw8IqbdiB/nM5K5YjAx867KtzNf3FAoElt4vGGgW8M
GF7urBZgyiFO9GRfBd+lYqcLf9GLghStisc2SDhUWqOsaVD3F2MQ2EnROQ/PYe1d3zjWUQC4V0V2
Bvf4oqlUSJYQAdgU7zvMd9XTrjFN+/9vAX8XCaCswf3oEQkzKIJcNDTMEo6NPYoA3PBSc1blbG2B
rHGVY45LthRSCD644GkAGKXd5g6YxXAZWPuGvNs5W8ZMI9b2yGlb2RN6DFdFkRrv09meNiWuV3Kc
MDcruRNm1/jNYqZ3ry1SXraMCbCOQjn55lv0CFp8r0BXHBy+5+W+L+38EaCbQ/QU/9uNpZJbA/Nr
gtGX0G48Lt/iXbYJf2leNdujS9Dm5pmL4Wdd7Ot1Uvmt0JSaXOhdsu9+RI0b3APU6GamPRzGO/FW
2ZKsKTAJ2972uo9yN5i653JTaMJZq6B+gpudTEGfldDWH7UbYwv2osgTfqqn4gfHKNtvLcJNCZZI
wCkv/Qgy0NJsFlAnUd+mDYbX4UaB+yNEIdtr0M3jtQLI16LvILTYfpujArKl6sJc1UEBUivxNtX1
wg7UetNJEYjOZm+ajM319bEunbU9KiQLeqQPVWOWfq10P+smC20rTX7EPU+PkGeHygY1tbCaKsQ2
Ium1E32fFaHd1hwP4W0eHWPyfprSIkM1xnrXZIga5a/pFLlFoDtZ/3h941jJwnrjqPgiqm2WdYOU
7ec50tx+rNw8CtzaCBPXaNpdkYabaBg5X4uZ3q6tUjFmLNKiGiyAUqpvoMlVNoI9biUQhcuP0x7j
N59Tsnhjgk9LuUtflofra2bdQ5AektAGJmVYk/qIWTmmqmjKhm80xVap0ZQAFu66CWYKvbZBfcMw
0qa4GlQIjD5MKM0XmyR1uvfiXfShoYBjXt+akpe/cKwyTznY18ATDTFLEOdfnvJKG4upSUzdrz/w
EkPhaHpR3dRPH3Uwy4cub2aVfTv9sUdHlUSVIcisqMm+h7CSPwIJWieeeZw3pItUPSU33KIL8wCu
LFKBRYyNpTAlgGQG7VYwThAUU8xf13eReSRWJqhYIoe61LUN4K1jXn1PwdGh9MKma7rEGYNypwjJ
qy4EnHYH0yVXNimXXGZxsfQEb59w+q5mr0n4V8Uqc2WBcshGluc0yurJl27DU7gD2RZoLhtPw6Qg
SSN4iQv7O0H6Al1TvARMEuNWeUscgnB5SU3NN2NQYS2Do8u6LXS8hI9ZKjXxVvyPHeoWL8S0lI28
IDRN/9TgoHh7026KEymVGhywIG9R1PHqsylalnYhNNWNLYdgRZePfczJwpl1nNWS6Bp2qHYVRIRB
EkpSzPo76c2S1lDxUdhEREEEoOS6w3OWRZe0IQtbjVItYawuACcfKE5MB/0ITmr+f8SK31+KLmpL
ULAzk1bS8UYL7mUvv+92IK3dlkdCWNa+8MTKmHPh622kjlRfl2IkteBzUR7UbQMCkvIUOU1hC07/
qvoEzh3HNoIx1GwCDzVOFy1avqoNMyIraO5omLxDH4lymVhARVqX8Ctqj7wV/9GnyA44C6CQwCgQ
595hfso/5ujHdzI3olSEMCf3T+LwmtU/ZuP+urcw82YQX4HkQLcsnW46l1qmBVUSWv5U7yaxsWuw
sJZWYAvx83VDzPa2ubJExfoE+tahsUAmsEERjJxuZdefk02+L/G4b/H+GU5Nayde4fBG/ZgZ2Moy
dQV0ZZd1UVNAV1Z9zM2jFDty8LFkW1T8OceC9cGIgq6BOWpQX30+Fi7ipNXPgQL+jXbsHaF7zqPv
s/jO2UiWE66NUME4z8pkyDoIwIjb5UewVXZEcKb9EfuLh2GPDTctYN1ma3tUUO7UDtJKtSx90pQN
fuxZIQoy6uP4v2KjymvHEx7j7SN1zsSibawsKGp/0N+rsLRnFeJV2Q/ORpK/Qj9rVgujWdINYIvH
ZIZfgKFMeNA2ykHaqNDjCD3MgUIFD9V9CKvdEO2gyONdqZxd/USar1wl0AyrCruo9i3hTegOffFX
ILn18ii3lxLTms0BcimRb26J1BiKTDbJVhsn5PKGMfdS1jVNhPS1CLHCywwBJBCmWccghxJaNfGS
ZdFcJe/NTRVOhV0ZXebUbSZ5RVw9ytAT2l7/lDIry8Pwym/zlI9quWTWXQ4MQ/NtwYM4Q9mwdgRv
fJUIjQqmhiK31cD3KG/0w+IQJgXQ+26Bfg3xcQUXYPbrP4jpwKvfQzmwAmXj2hBK3U9BjDVbDvTN
nZTLWMUK3qtV0x0wWUhFrbJacgnr+6a3U6/bJR/iHZijwC8Uu+EGufxB+Xl9bcwsbW2WiuRjE2oG
GM7ArWYOrlEImzBRnTTMHLVNAUvsR6eUhztRnjYjeppD3aD9x5MwY+ZV6x9BeXfbxODKiYrZtx7K
U3mfPUSucpYfyyM4AG3xPSqdv8kXP4d8wKykoWxLFV26thKiuAIvQpW8SQIe799HXk2VeYpU3BtQ
WCaDzcStVkHBkgM5nQGfhoJZuFN23W7cWHuRi7xgeqeGrBOFfV1DYf/SjJZ0sZg1huljaNBuq03b
7su/AdFZKxvUUqYBUzCTATnl3DrJItrb81uo844ZM4iujFCVBylOiiGuUPULITMr/BS0v0AhrBdB
RTVw+RjGaIqggTZPLZACudeI3t+cptUaqNC1JEAWqRp0cjtX2uiAFquv1YF0llXQQAeNc90cc8eg
kKvqpFiC0eLLTw/O+EIvIt3wI7k7lP2U2r3+V00jIsP7HyPUZ+mEOuyGqQanb2xHASpC4lMV2XmN
bL11R3f6HuV2+qN44oEPmcVYZF8GnsbABHyZ8AKpe5zG9YQc81ucOO3HDAVRYLXPgiO9BbIDGq3W
l3eWyyPRYh4oCOSJuLVlzEVRoUEIpbosgxB8YcHgFsnyNNaJM+GAXf94jHiPHi4Z7UFowH+UqwiK
uGhzgFaVob6noA1XDdvooOvW8Jj/WQUvzEfrsAUmOUxtUhEiserYRPKQA4+o74kKKxHLIYm6Cn1q
EHxET9WWhwdj3SuYpMRYtobhV8hQUfdKbzbWGKFgg9e/uYW8rZPfNLtpT8Z8Q5dXXWN8sgtj1P0R
SEkVtKOZ7CUB86jKraC5VSxw8pJPOACVYsKKgrUAGigiL7o8bnEcg1xJA139lA32ZJ17wJolxRn7
vTQkdlDva8WJdd7rnMUJBrMgUzQgjANYKXUAMzRt235pTLD9Sj8kFGQJZUHzko62CgYyX34g/ZDG
kd/HQwbaztrgpD8kLn5ZNtB2EORG+1Gih1emdApmqSIa2Vplo6LjdOWuUisnKhEGDE6/mBHScI39
MUbeS+tLEz15AT+j9pV8gWJOmWCaoxTNzfWzx8gwL6xQX9JsqzAW9TjZy8HLjA0rMdQkhI4pJq5Y
1+6QP1+3xxpDl1Brw+g7VPq+CpBhug4VqlLFyxwsExDu1Y7KS+5EL2Nva/emHe1ycJFKd80Tr6XF
3M+VYeoYFgnISNohj8B4dprEezmqON7BahhcLI06e/rS5qYm5Nk+uBFPvddAWDRCOQCsxhAJBt7e
AYBnM7vp69/16ySgxTB7gk0F4Jk6GnUoCo2YoTwmbvX7sLW7n+KvxO1ezGNmAxR/tJ4xZi+88q4m
VrhB7DaQ1uGj4oteOmksNfOYJjVyZn23NA/Qvx15fMBsE5oMJUHArDBvdGlCGtsaSm5Qlsyzhzp9
TuTXunnhOCXrFEjYNA0wME3BXXdpY+zUKU4DBeKix/ij9RpAW2onAXJyvMudcBsfwakR7apt2dmV
y7HN8kuJ6CSSUXsZl9Kl7Tnt2wZjxyb4h0mLF/y8kav75Wh3++yZXEpJDYL/60aZe/rHJg33SqQO
p96qMIEszJ4UIX7q71q2u26EbBodLVcLo2fGl6mL5jjBJEXQgKBxMt9zfXF1WfXjMOGYYtVtoeTz
exM/7+BVsIQIg2DkIYhJim/aJ8cxijnKud2MG1LCzLbl+/W1MTMJaLIiHYTSmAWE/OVXU8fWDKcE
6e1yO7gygFBJYZt3ykl46jE/VG3F3I5veexkzM8my7hxcd5w8VJHQTemvBk60oDpFLsJDoEc2X3y
/y7tkyTM0CDxgPacrn1WPFd72SFOmrLSftaPRIicglS/xbPzDEDv5Bjb8LW671SubMCXY0BZpY5B
W491nS+54ZdislXAlheqFi9t+XLML23QlbFR6mIAKaHL2O8boKPR8Ey30rY4WFCjPAU7+dunRgFo
c07xhjds8LVQTBmn7h9DmIcFX0//FGlckHdOB/U1Mm3zZ5nYwpsFgYTIy0UIhdlwHj6h6Zf6KmWf
up2EXAs7KYNYXeOaW1LkJ2EGhJUbi/BE48q9fkI43/Oz87HyIl1e1HDIUSoaxocCbMPi5vrf/5KL
Ucsh9ld/P6qDLrdK9O7USfuljOmDGkkvfaLtWrlzlsXk+A7PdcjRXJmbc7kcYgyl+X2QA7Zc2FJ3
LJpjHW0qZW+qnNzv66wgtTrqQoLsdFHHOroKi/IrKp400Z/Go9J5ZnMr5wCp3uXLMZjO17eU98mo
mNYnalTHEjxUibTd2EeuPHb/38oDtS4qgi1dmFgL8ky/QWE4x0Ba1NgFr2z6NThTVqhYorRLGQ5J
AnjXsUc/azwRGbTiZdygi3f472aJvhbuLm3SpIroA7XpDBQi2gn9h/XD2EBmk6jMHsVvmqMf+JRE
X9+VlEUqoIRj3khZmJB35YQojYfsEwFPC9vMK254c89ca1T4WPLASGoJezqCIDbfhftqF/vzRnI6
dBHSl+ue+OWiu1gaNJcvT1vQ9WVdx6nut+lHEBu2oh307P66ja8oR8oItaKxF0NN7DGHEn63dgOq
yoo//IhP+HKeAFDs+GMhQ4yn/Jt2D5+xxR0vibh+3lBYulylFjZaqyeggF8CP0pvKkwZXV8i5yDo
9Ds9G4ZKCscCuaUbPQJv/5jdzoJdj7Z427uzW+1rlD4gU8CjE+CcBv0LyqkJ8qQdcNNmfnaHZp47
7QxH2kLb1mn2oj3ueGAEnsdQAdPUcm2s28r0TcOdMOScTpuh42RGvO9FxccxrTUthXi7bwwvZjvY
ZcYZsOEtgoqOFmIWgKno3KHo5uhIYdX5xJWY/5orU35PRce+abK4MnC4zBtpM/jj0/QeA4ETPHym
yqWjcTIBpkHSp0bdFCXfL2lrKk6TNGSG7lcWBrDI+4Y4YeHoNqnXiHZ0X/OyLdZ1vTZJrTEeUPuL
BUHHCOTbDDmoEbhVQbGl5Vs4gFgo55WmWF9uZY9+UIVGNytgl0RClT8m1l2jvSw8sDnL+9YmqJhY
iFkgxDl2UWn8ccZwnsJVnuKtgoqIctMFURtonx+KvGpA2hrZw3vyot5KkTN5BDIQdzav80Y+xsVD
EQ65XhkVB8MJ6rJZh4tM0CKng6T4ohi3UIaC/2v6vheL26r4OYSxez068lZLNnyV0k2FOldSgm+G
EdJWiJxIs8eFh+Zj3purxWlU0KhnvcdpK0m7enaUDZmtibfKjUV0vA48HnXeUaOLJRb0Ayahwhck
nTbYuh9sDdR3tmkT0YLllYfj4Xw6enKojRZgPFWsjtgrNqSzp274sMuvBedLF6FHhrRAzcuhh50i
TRxFdUZFsqXwJAa/jMkejMdu8URx3P0rB6Fhg2akRsUC0UM/yLZZsw+T46hvr5vguYdOHzk9MgpZ
+t8NTL3yKb0BYew/mwhkCCf9Zr4rVt6oU0fNGMJ0LHUkBGQSkTwCAfn0CZU6ZK44mHpmDgB8OIZ8
LQCswB5web6EtpWDoAHDgmw4YuQEWwwJggMa3FLqbf7Y2I0z7njtj6/lZeIoK6PUfsYKhATEcCQH
IN4Vt8pLm9rLQQht0x2g6CV8tLfiS+G0oo2n9vVv+VVFgbJNbW5ahOBv1hGhxX2NJ8fyorjmPm2A
u0qR+cib7KQ9G/vqfj4O23nXHiyOvzLTvfXiqYiWmVOeBgVOf/NjdhA5t0JuC6KTQ5HGG0FvlN8W
jpiAgYgTSbm7TkLtKpSKmT5XRY2Vm0/BjbrXPueN0toOHjMDFQYButO5m7xFv7gOTfb0y92x+t5U
3idPRV/PoEj02333jRRPw326Xc7SvYVnUPyg+de/MbOKs95iKpyDhSUsWk3Q8LSU9/Mn7Eg4Nw9A
a5/jY+kP2/EABRDhLuTCbZnX1WqlVHIo65mSJkGOgkr12I67wnqJ6qd/uToqbQqGwayKGA6UHWdP
sEtIgOSpbZ1SB2Oo9ZE8g/RDdaPdqScQaF83zlkf3WzWU4A8RBkpW1psw/CnbvqN/PKvTNDBdrRC
GWMPaFsO5lOouW10RkX6ugn2Dfz7M+mfUXF1FCAqXoRdiIeIdEty3fBeLBzh2diKGN0NH4THnjcs
cn3f0KW/PHsjJqOH2MC0lFl/ZDMuezW0R75MIokd//dB0z9f06t1BbW+1K2Kt0m3AamkC7QdStAH
aUvK3fmmcLTXgPuKZGbxf/aSriHW8xioqOwjq/6xZE5xJBsa38c3XWj3m8lTEFNzf3a7LR+6z4ml
aEtcbmtbzlEXCpLxeVMS3gxo/OS2curHrbKF6BT41euX6W/imQFwOcgZAS8nANdLs4naWYVaFvF+
vjdvCDPetMtepLdhTxj5AdjlMvIz3OfCIOU+QT51WaC2KDD+mD+sb+lB2iVufJMdsudWtuu78jY4
8+idSJCkfOnCJhW0rTKqJbOpw30iVHgERuGtPA2vgHNBkUS15YE3lMrKsi4MUlF7IUpNUpQLu060
RihczUJivWAaxGgwaVLdAAhyLOJ0wcCvXtdmbRcyWL3sRk5jAOHHUJ5tIGoK3vQ/c+t1ABBBNqcp
ikJ960hvF1HKB7AOFU5vnafhJuCNYTFOrYHk67cJ6uuaddsnUZjm+7Q9a+33uvI44Y5xRC8MUJ8y
SpooNCqt9FXNFj8Imqv+BQz/vBHdDqQe/0PadSw5rivLL2IECVpsaSRR3WrvZjaMsfTe8+tfok+8
0xSaV7gzdzObiegSwEKhUJWVWV1NTmW3d5AT9tCzEhjfuPxBIom6gkKA8Sd8PC9oOs6dDNomwL2Q
zYJO5Ffgmk7uE9d4DXdCHpGN146pU3T9TAzzoFvM7aYJBq8W7Yb4GGLOGRx6rLDV7qPHJbdlX7u1
SWkPN2BGcymm2ESN4s1DszLO7XTXmLOmttXkU1C3K2E4O02u5rsm7L8nedUfunCaRRu86T4rm9y5
mYNG7jUDch3qY/rSMfnwq+y1eq3d/JoetQPUOuQHwTdliIFPsWFlkktzrFyepbHAN+3LX5My2ovk
Gu2vMSq9ZpHddr7StEPT/nll7+zDcnmPEUVhtWg99ZVWtyMtd5pBUNrbeg2tTfAvWC0MxtJMOhNV
t8oneHclr2Nitz86T3GYpHdt2iIFnq2vx7i0ZUjTAqjFD1rKJj6fGaNdPCw7OcIgWKwLHOQzIkuF
rvyHCX62smmHpVW6PjnSw3g0QOVK37Kf+iG+t8CmEfq5v3zLDJvRDrDxbVG5Y+s84mWJ/gD61AQA
jvPL0oibGQ3dufRTNMgKbbRbJQq9JSh/VUO5m4a+cqui9RVFOgi8lGx4KYMRMjizrAPmem55yIyO
oGb1z0QfE6YMIeHMSLziW6DTncvWtr6jSSi08QjBNcGHnTTp63CeEXasNnMs5Rc1BGUBkQEutIyT
slAt1NJjDtKOsWuuiVa6l9ewddeZKuSnwN8Grkw+lZOiqtADHcwJuWHPVHJrYk9BIriNtkLk2gj3
VYBWrcAfUCt+q5R2FV0PQ2wvgO4Exm0yv11eENsTPk5hUg7QDwImDxC5nntAECaJVZpxfIz1t3xE
MwC5RKrc6Vb0Fzu3MsQfMbAU6KVmRoGvSF+NZN9rD70kcLDN4ETB1UIIsL6YmeMWU+olMFEBGAPi
xSBOEEngqpKrRyuSPcgcGG7f9yCsGZUniF0HdhxNjaugx75TK7RxtbJ9SEdpEJyxLY9ZZ8Lc4a6y
fsz7uMd81nQzWy7V3tRSsO4tv9cx0EbBho6XGk9GLQV9XRAL2ZGu/lyy34no738GbiM8rg1w+5qi
9aForZEhPKqQTdgxokQ8qg+WvAsKPKhZQX3oXMkX4fI+YxHPLfPAvFkuwH6+NLOfYczMcoJ7ddfv
Izfck8fut3Gt3YVgk2KTunnqZA6K+pdPx1ah8SwvZKnb6rk4LXLZWiYp3mth/SnapY6+V7zqnkkP
CGxtfcYP7/2kvRxV6qRIKvSlGYud4Sz2Atkhl5EA5nfP6Q6gPRHJ0ebyAFhnh4URHRlcYmRpMYDk
ERgpdHtwqzsGJAp981g+il+iW4FmbYo/B3Nb58UwDr7UHI0Fuhhfp/JnFv68vImbe6gyMUiDmFBg
Zf+/+l5VF5nmtMQhSBIKl5rDt7iRf1w2wX4oHzEpmLXB/Q5dGcXkbpk8tbJxNJL0SFvrV9rNt0mv
gYAhNp1GmgFOVftvSkpEzrF1J6ytcl+qlcZMH60YI3SZY6S2dVp2xMHjb0edZXb0r4zMOHQqJxbO
Dm41LaAO8LFg7ssZVlv0ePplR/mIN6ed3cb73M8O858PPgH/KmOmAWxYwOF+GqDog1qJltgCJqOx
nCHYDQpYoUWELxvx2FLw90FniKBm8aTQGTiG83lEZYLKbqw/pfVpUA6XPURkgguXZgwTUwimDksp
T0O+uMMc+pOIzPiyFcrPhpt5qgUQlY2POnHyAU1h40lrvlxeycZxWm0WiCfPj1OMC30sJch4FKB9
LJK3Vn68bGAr82ZwaBXz7ZjZw5DOuYWA9IvWTSOY+N/Sh2o3XDG2gvBo3TWJw4pjnSNjCMI4NM/h
I2OouWx+q6JyZp7z7TgwJR16peFRvS38GFKVmIh0yA82hSsmatrqL8CaBRkgCpJrhKfzxRYLiY06
x6ja6NDb9EXBXQYaTTwOQ5sBntggc/Iw7IHzFeXeW/XcM9Pcl8zzXOrbSIHkoWKbjwFICqNdc5C+
tm/yjikQi27ujXh1Zo+9PFaBeKRKGw4h+PNmY/QCA2XjftjTCTErBc4r/HX5O26ehdXGqufWTGq1
cgRxO78Cj21hPYX0mySCzWz1xc6WxN0tnWIqvTHTHKIRrEmc762fmNeBJFF4r92Nd6UfomTSfke/
H1wTo91f6f78xwOCiIprD2IbsdpWJYbuaGuCRqmzbvvuWhpECJCNa/rMAHe7lZba57jYkmNsmV4y
P1A5dDHGm8iituqWgxAVWlWMQElBlDlfyZL0vWUOY4yzAB2dY34/fc++x6cFJxCzOxhXAKJmfqU/
ae/9ua8QjZXaoNQlQ1bh3PAgDVFEJgKNGEibqu01gXKFLNCH2fJHoMvhEeCOZAJI5zbiPpDMUY5G
v1PcLqvttPcUkQYXu0W4PAQjlB82uBPd9XEYYMQ2OaaKHJb7CeMId82kqzc1IbVkk2Ac8aKP0vn3
CISgV1WDJSIxEC2T28opSbJU6QYMVkbB7zhtn/UF6Ixp2F/+YpvBC+MsmkkxMoeBOe5CXZQeT7U6
j48K+pH/9KO85gDhQDDOo3cCbpc/nizBOVtZ5IFQNA7mrpxAbhlkrW1qz0Vn2oXydnldW7fr2gj3
BaEgNKvQFYmOUtXfLFb6qzMzQUVw84Jb2+A+EaiGUmXJgZSgQfqYmeqLpCf2QqiTaRWSVVJ6SVfa
tIztjObfq8E4LVX7/fI6hT+CC89GKVPIWuP76d0+2EMRzK2uzFOV4emoeM1e1CcR7SsXWqD3qGVS
hyKNVD5V/U8cw8vrEf19LgjLXabKUoEy61jdmVVqhyJaqq3YuP5oXBDOFiRdUokF6M2jKu2iGqqc
vzUZlObg8r+8lv/wbZB1Y+5IgWwgt5hQARValuDbRH51Tbx6z7SJpJPqMLFuURqyGTDohzFuYTUU
p+uitcDoms+2oh269PfyF1VAHN0PG2xzV1dkO5ialVaoUEfS4ijF4EXjX8W9lQkua5T0oBtNPZT9
eVb2tarv457sImIK7situ3i9Ei7sNXI9QearJP5IX+XMy+bvlnxTih5E2872737xhbkhqjJd6UoZ
MumvTQkd3fSWZvt5iHZmLggE791m/s6C3Dco6qAyxIafz79No0sD+CgxWprg+dLYaE8GV7oFllY7
HwnA3WmX3GGUa9hXitJmdjNb9SGbh+mtpI1xr8l9dzTUBEJdMglugqRMDrWaJU9GNqunpJImwLNq
TNddJZNOHXAsj/NuVrMYsg09gcTsVCXR35wf3EiGTmVNlVEW5paEvt4YqCakFE5sfIFxjpsPGpCK
vS8fRMO/my+IlTV+9CunXZ/r2YyhNp+1CjWvuAUs7Ebzg8PoNvaEGaiittsrES59q7RqaQrGOpEy
QYWKf6dlc5dok4yZcfm+xxCBI0P/mHEjQ2IseJR3nSN+QmyF2bVJzllmPW0VUlnxsQBqt1dnpw+e
BMFv0wS+GkICElGNR4PQMKdjHAyF30dO/qK/MVqDaCffmV9DYhc3mYcK/6vAJrvsPp0BkLtAahEK
Ep+6vWGfzuq4jBOE+3qPlTPzPWBfu3n3ThDmCqFeLIv4ZA/VW2KAyRxlAm4b68jM1HBB4f0foil8
QZ/uWXYtDu+blwkW9q8t7jCEcavOJatEF7PhBB3g1l9nyDll8FRwhJWhBc3dzMlAOrW0thILB0W2
IubKPp+2JWYaxCkUD8AWP5VQe16umTpc4DYH9ZQC19bcdPeMFP/yJ92KoBo40EGrCXVLSH2dh4Be
l6RWjerFl4PRzRPVHpPejsJTFB1aYZV4031WxrjrDeOBYWsYIUhZd9ETuLR2TC9Wg0QFAywjtxMJ
4Wxd2evFce7TyuYsKaVc+CFm3ILisYtflUGkFrF5Dg0oM2tAKKENyi2KzEZTjyXQZlX1VFq/W13Q
thb9fW4RVNK0vCtry5clT8/eau3bZQ/Y3KTV7+f8voUIrFGoZe1P0fPUXQ2Y85LdyyY2nezDBB/5
67g3jcqA7EJIHzN5l2VvYfzcD0eaC9ay1XMBFsWS0UOj0P3mH69DUE9ooObEh+D8sYPgAhSxrgpM
9I6OAmk28LMxvldAuOSvxQldCf3n5ZVu3zWrH8C9i4zJKHpTwkRDAjlCc1ef8pP2xbpejoxXgxzq
11HEiCI0Sc6PcKcvlRwvVXRUbifNYwC9fD+FNlQ6ryPDVp3/RgpxC5tn4SJAbR0QOSYYfm40rtQh
KBXokWvQtsDVs+/Q7DFt8nO+U4+hk3iGaVuzqz5d3l/m7J8uBNx3FqZVFIQs7jAUaYTSiNKWvgV5
6bSCeOC9OZSeNPnm4msiJOnW0UOxE1AYaO595ioaJDmeYgktpiI278us8dEQ3V1e0NbRwG0KeBg4
UjVodJ7vYy6lUZpDZuoIckPlFviKt6JXiK0VADJJ6mzZSwb6+Ms2t3qiaBkTfD3ZJKAO4YyG4Rgr
rQzUmwSefZ99P2g3vEJdYBzt5JV+tezkkN4ugwcmocumN4LN2jJ/PscQes111ITHvPlhqidJ3+nh
4bIJwY7yb4Kmyzu1w83tG8iDgvqlaY/R0OxT6zSK3rqbKe0/DQAKf0SScv71YtCl1igVl2h75mAN
1q8SzN9gztLL/drHVzwU4LLKhHxWG7vIBHOQ1FrwTdw552a1IBllNc4DnyxKsk/S0UAFRMluqmEa
BKF7y1fObHHRJZLrdqzLePGVxylz9B+MiwLI4ydlsUe0827pno2RhLfCsv/mIgHxQ04COXJkRueL
pPI4gOgcyGNkufYUq3eRXJ7kvhUscMsMoAcaUD0Ko9vg1ienRdxopIR8XQZFzZuMvva54Abf8si1
Ca6E1NKALh1tsmNrzNCrarQSsu9gBi/S+ptOlwQ8nloveH9v3gpro9z2aaqegP85o34e+yVmBvaD
z953mMvVVDdAa+otOURH+nT58AnNsu1eVzAwvEizxMLE0Sn/DX1qqLypD8XVcAxuVa9CY0qU4wkt
cjdR06h1G8s9UPFvYEe2FXt4LcAs950J2o1+dCySK0XEMyVyGvbFV6tEKCfSHIaLH9Q7LXXT/l4V
jeyKTHA3HYYxGb9NFx4Hesz726W4Sv6m1giSTlmjUHohIOA/X4UV01yZ5lbx5fQ1bt4SUa1xMxsD
0gDqXkBn4e7iHF+eRy2r0iF775MsLvRJEe7t0KOYwQRK2BscqBzuhn3zbH7RC+eyKzIH51OFtXHu
AAykALZ/oNhA63sT3w6mALG36XgITwRCURbkUHl8D9jaSWNmceMb8jFDAzbbSU4SOBRaECDgB1Us
KID/pghpAb2B42tgS/nhUrKUeqUGkDHoqntdcqX2dyh9ubxvW44HgAFouNDkZTR/516Rg8csGCrw
OPVmZY/QRZPB3lQK0p6tjwMtBsvUkYWgX8EZiZdsRHiKMZI7PcbqD+EYv+jvc2Eoz/Q0j6DVfRyn
ea9H1i7u/zyTwS59rIALO1La4J0xl5LfBrXd9y6tOjtOBT689S2oBTwJPgdqtjJ3OcWRFCcl0ylT
AS4YvTi+lpv9n39u3LIU2H0NNy1/zQZWYcRThQQ0aY+DdpjVh0kTnJTtVXyY4D4GVACKksx64OvD
lZwfpGK2m8G/vIwtpA8AMR9GuO9Rjjk0rDVzwtQpg/i1++6g7lvUMU2RJZZd8YGFYv4APJgGhZwp
91F0iAhixBu1vQbSkIy9FJ100+ldVsRYRMNBG3uHupeMxzMTggfC+vw0gquxWSQMy/gqPfXFt1n3
elERne0Mtx6YACcEAdYTDs3dNI0Wl3NIWlART147VSATdZLwZzC7l7/Q9kowAwThQPb44D7Q3JgV
6BFROwzIU64TL8nuaCb9+akE0geVXk3DCxHw8PPtqkuo7g1dDx4DwM26KPHkJD1U8SzKrtg3/rRn
H3b4ioaCpgMUjdgL6tB7IbA3qGPZ8u4f7M1fBH0sSgPMV0PTHHWN80VJtaRhhECT/L6JnWR5pQEI
Osc/DzX4+wo+P+RH6Cf+xURWO92AGM+xHCW7qF3IcNukfbrsA5uuhm4Dw8pZgB9yPlCngFKngUT8
Ps3fCnqvhNaXgIZOGwQCR9jqu5+9NLmDQ2lcd6MSNr75OLg6Eg7oSF4t950HrBImhMnD5ZVtFUTO
7HEfieRyjl6kgTfZfeGjIu8lUAYAMy8CQ3HzX6IbWf70yQs/3vF8fmUqo5wTa8Id5AX73Mv36eDN
P5kUA6tyFaYnKr9snuGVQe7azrq4NHIkIH6oX43LkbTUljDVcnkrN+7us53krgutNga8+1AtlE1H
naBFTZ4vGxB+K84NWxKiGydZih+VdoaR1hyMINV3zTW/xk9MwaFwCmcRFNq3+gtny+LeDMiDMQkY
DxQMV8uPyn/vnVxPjU33OhpQf6zVpOKYrb4UF9SrZAraSB1BD20cMgzlS28zvb+8jZvOYIIUHYo0
igJG5vOwZNb50ORBEB1V65aB42TQyUVfLtvY9IUPG3yO3SLv7sMWLKmddVCN+yZ4+d/+PhcljFDJ
iypZJj9p3qJmr02vl//+tqutFsCFBSuncTU1uFw1hAWKJt072fkenAxg3gM/Ak3s/FbYat3cNqoi
47FUJA78XZvn9TATXQfKAxwjzROTKZmuJI86887YLTUErP7mjoKQoAk9XQR3cASfO0OxJHUhN5Hl
z3lsU33fKqENFby/2M21Fe7gBv1cLmSElRwUs4bbXP/DFJe94rKCojLa5F4KRJVocZuXiYJ8j4Lb
GWrBfLVbDYuZQtI3R51v9IyX7HY4aG71wiC+zS/TFQ3VbT0tkVl+2ONiRVdQ6JwY5B9OH7yV74ZD
lwDdOwAnb4H9wfIK0XN56zSvTXIBI+qnxSp1TB+M8l5vLSdTCrfJBHnTll+ujXAhQ2/buTZGmh3D
xaM9JFEBOL3sIoJl8DWNJS2VVlnAhi2h3mvsFP04i1qmm2caeb+MaUDIp+N8nfv6UFXzUERsqFOx
ra+gRtypTFLAaQsn+q3f/6MqsAgi4bYPamC8B8M4Hms8kHCU5lQJajl8f3YwEWKaOGzARnGQqF3R
LyIYIfsWfHKBgSz1PYzgH646FGKss5jGtvXbeL4tGsOeNBAFVJ2nVfnLEg6+2arf1ELUztp0ETwS
gDEHYhIrPd9caen0IoVegq+Eha13Xr2IHtXbp8tEsxb4VtRt+OR96EktK1MqAYgi/5a9di95yo2y
1+/LJ4LQSF2oN132yq1GAVbzYZK7Z0wq9RTvXgAY9j1CCOOkj1Ad2gGo5NETyHlcijIiRO9FoWTz
PKwMc9sJvY+wtCp98itVgU71bxq+ReHj5dVt24BYu4nPhncXF5WjRJWzPE6g1646VKpca77rptm7
bGRr3ovihaph8B+6IRC9OHeM2SyioWgIGGVRa+tP8V6D5jfG2VBTFt2fLNbxrg8bGOSRVYVAkOnc
lJLQUZESsvjJNKGr+bzIDxYexv34GpunuhXdamx/Lpjjm2JzpKKRWi4LbuvZIY6E2zoG+aQ7HaWT
vLNAUldfSVcis+wOuWSVc0nATGMrbiLVt6zXoH7OyHUhXRnlaWm/Xf5yIkOcCw60M0KZTqpfROVR
L+KnKij9EtSJhCiOrkaCO2bLG1cfj38UWRPelxTueCzUX2Gr2YjkdqX8RdsI0+D/ughfwMyMPNBn
Ii+Yjdo16W2s3CkiSq+tSLg2wRa6ajJoQ1SqNItkfzG/6ymUyhXBTm37HQI8xDl1BXMF5wbKYQa7
A4XAVaTegaMsk78alRd17uXPv72MDyvc56+naerisFX9SsIFYg3aLYbofly2IVoJeyivtiqkGThB
IO/gt/1zrZwsZUeWxQWZq3PZzrZvfayFi0EGpoLSuR9VPyZPPQI25B0r6df/ZoP77IYmJfLUU+oX
ZUDtnE6DTYug+DXFsvp22dRWcxde/LEeLnIHKV4P06gvvvHMNMIm8LcwkUqiO9pPSMJCnjvxWtku
RK69HWA/7HL5LTp2eh+31gKGkXJJX3ot1p6HcCG/gqEjuxJzZvWX1lyyGzk1RQXvjYsEDxTUnzRi
QhEJ1a5zZ6kVFBgaAtR4IJUvUgbJ2EI9yTOxbD2YbnMpuO50zZWi8amSJYwXiAqhG7t+/gO466Un
xVSaaRsh3jMCG+V917srE8NDiyODEpqx14iYcz4fwzOjPDm6lZWdrudWj3mXh5j+0oRFFZYPnt8n
5wa4aKIos4G9wqoyv/Oz2wjT3ybyGiK8uD4f9nNDXEAJOiNOtbiTfCMidifdywTCwkjFtTAUHPeN
nBum4COoimPIAONe565i0mUxY2Rufo1eNnBVz5Y7VSBNXhzGBEZCWxa0Sradc2WRizC6OWOglBDc
XpPqNjNoM0e0lSwQx+wlFH+Vb6N0tLq75i8aDedL5cIO2L+WycqN3u/GR3O464rfwvHljcT73AYX
buoktdrGwBtTvq8zO354lyy/U27A8/UCFvub5CjK5D4H7HOLXKBJw7mDgCw+YKWkfhkZzpRLx65q
dpcD6ed4dm6GCynqYkIt0qxxmjMQy9mjpKWTS1t5jvaVajYHzaw00x6MUYGeZFaIxD23VoleB0g0
MGgGLShuX6tEHUgmZ7Ef67thuguiG0MTVWU3o9baCLeVSh/TZAohUmqcrGbHRqEiN95DJKl862Yc
9Xeg4fOCetYfpymWvDbMbW7S4Ck6BOhQBlP30uTFccmpM7TZvjZEE0WijeQi85QPSmxWaB0VYMCu
vVJ5oeTxsqt8zobPVsM/PsNQ7nC0i/QYD53kaF3/u1Wz0YbOIyi9LL3b4VVSi+LYltF1HOPWVZhq
38VBGr1zRLd7esOEjK0R6t5ghgIN9tzZGXCikWc8XF7tZqz+CGd8OSaNgyZWtTQGCGPfLdfh8Bqa
e6sS7KnICnf1yFJAuzZD0ScLrxqMrJLlMW+vaupeXoxgF98r/KssMxgDCx0sTN+21rAvisxt697D
58RcuGG3aSDoGGw5I+vIsnrPRkeO0lFNKnlM/DBdvJBGV9pcOJMiEjncaEwgeDHZM2RDKPPwgyT6
GIT63BKKTtmyYzwCEFW069hm6uT/xZzF1i4ypkAU0JDoA8R7fqcWWNJEEgAntEiCbKWa6cZVXurN
oVcJmNjKrH4sBpW4RZgvJz00jauuTAoX41bmdQNo8E/ZqpdbYyoLL4ul5YdlzOQq72m0u/y1Ny9/
cH5h2gWydBamlc9/KFhkuz4I1AFSVTKe5eTXApVZlImOgV3dx8IEbetzr81xaY2SmdXQVa3kz8Xe
Ggenm2zaWPblRW1lgWsjXEIjF8EoAxcLnp78dx49S5rg74sWwaUvSdcN85z06EiitjbdQ3zYbvM/
L1UD4L/6MOxHrM5hWBRWYimY8+9G8q1e+seaFA/IAgWwTdFecY7aDDjaedFPvqG/DSgJWppowJnt
Np8yrxfCjsp6IdEADDvJoDD9tV4OLMME1ezVCKGkzO6vC6SYoqLu5vfBHBzBGByaGTy4i45zIgVV
Lx1KejdZD2n5pIeCVW0FY8YGyljmDA1K9eeLCsAdMhsDqPIAYXeXwJkXSDBphzL3L7vy5vlcG+K+
TxmTKe8TpMra/QBaLUaA4vU7tJ/CO9k1DmL9uK3NWxvkPlerBqVm1PC7CDomM4bBBu1k5UQQd0RW
uHQnNWhfNZBa8DP6LUxe1OB1SESvDNE34vIBOteURMpQgA6k9+qb8QRoJsAKnd14yQ0EYcihev5z
tClLfP71Cx4rr0xWaPRmEPkkBRW9davp15cdYntREK9GU4Y1SLiNK1UJYCky4TTFxLZAkKFAOkVW
r2Prz7F/bCkflvjtSxZZi0mRHSulb+3IDJDNZQN6rEsfCILQf/Dyf3N7/hYaEICKxMySY41BUkz3
5EBUD4HDOB1mO3pg9HV6cPibnfywyV1F2mANqZbhPRElTFv6R2BErqJ8Qb1YkFFttNLOs2HuPrKk
tgzjJgBH3b3y1r8QjxhOljrhKfYzoGaCK0ty0keRHvi2p3ysj7ulpj7sZyKB15DONykIYmqMalB/
iUS9rO2j/GGHC4WS1HVEGRQQ0lSlIw+HUQVVhSHYQ+bW/CWyeh7x+ZSkVlGtLlUP2a3RBc+hVl1r
0Us3VK7avuj012XX2HzDG+CFAQ6NLYy/QZJCipVaB+lV+7t9CY7p0cTzvXdBSPbEEsb5IGJj2vxY
0FoFXAzZHeHr+aOkxmM7l9SvZ5IDOGq9GKVlZyM40UFNI1gd8+xPm7kyxnlGkQH7rHcAOM2Q2HuX
TPOUfekzgb3QLQXW2Of/ZMxQZKLjHwXQvvObEiNFS5CaeFHneuJo5lXYSG5jOJeXtG2EYSEZK4z5
SdNBrxW9xsyVPwSZrVTH0HrOYkG82K4NUIUCy21qeLFwARG81xp49oz42LNJqMUpHyZfP5T75Hv2
G34Rg5M78dDPFaUz76/lT1v4YZh/TSdEgnRVhtH+4Gvg5FfqYwFiZ+XKugt28bWFEuSCkc/lyOD4
wLyIYvOmt6yscy+EqkmVQlLx7qzHd9XosnSMxB5s87n26Qt49FEN+YuvubLIuYye9bVBZoqI0v0Y
dHQGyl1A/8ZjVja4mNzWjVoi10lA1wjMyfRA4odCyMkg2jruoAVGNo2U5tAf8LtrlvcyKEN/nbxP
TWSCFW09ORmdFWOohlS0xmUGUYCiatunyAyK4JSnsp9ibjQcoiMgbDYkj0XHgf143ivX9rjjoIDb
U9arKTumL8bRutd3gBg41KkaBMrmptxJd6L93DrlK4v8KZ/UyJjkLsh98B3mzdcS5HymIL0SLErn
nF2W5IlGyxIdl3Z26uFeLYRiI8yzLuybznl3XjSFFYV17rNbZj+mpTS5uTZH2imdkyzcdxRc6s5c
qxo0QJrwbWnT6IomuZXZWUzVyqWAyn9BKVYkc6CyxX3+ZRRExaA5V61PWuOdrshNIqdH6FcA9R85
YHixjvnVtOv8ya+PsceKJr0rQZkku4ox/RlchdedJ7uJF7uYAvVEle3NixiR9t+fxDl1qdc9iST8
pCTGeKQNIs0D07vVbHQNixcdnbvQFSVOm/na2ijn2YUWL4HeNdExeO69KYK4VrsPfBNKmXZZAo/x
zmjmSk+Xo94GfAYv/o+18likjpQgjKN670/UVn+oxCYeyCNwpOIe+OruRT1GBx0MsuFONNC47fX/
7jLfI9fmfsj1thv8ofVpDsmZQIgN2j67HyY4r0/UopkW8OAdK9e8HTJHO7KpSf1meqBfi2+MZIwK
4ZqbRb9V6eH92bEqPahNQlJVXRqmDGeBUTNxwZ2l2uo9NNI8MScd84tP5+ejZPPuzCtzyjjViypJ
aPAsk22lpxGC66rxozJNR+p6J+u/V6KQuO2rK5ts31c2F9MsKuSqGc4sjuk1mwGIdgBSIicwZ6C8
mbuIAsXmc229ryybXRk1rbxLgwht1uk28pt38SDpm3w7geKEHAJHFJS3kuO1Oa4kUetp3CgJCJ3R
vAxtKZR3RqUeCpUsdruIGjFCp+FDzqBaRRyD5TvCpU08lHgOqQ8MD7hDQ2E9dDOpXK+NizUlGXur
QmHXB6wMzTN/2Uk20y/EVfotuqlztMoZEZBI/0mwpXxKGc/qJOsTYk1O7wr99zJ/l9HoLdIfl2Pa
9qn/NyfRuSwrLuJizJMw8hPpNBj7qEQNW9A42z4BH3nPJ6Aq1SYjSBbGKG5rsV/45m45QN3tND1o
j0FzYBsYC9HS2yHzY2XcuesbuQSWGJPLk9E7KQVf0ri/vHcbw37sPvgwwZ0yNrIfhYMGOY6xwiVA
ilNMertVB3Bugzs9765HsGJBvMzPFtHs9/YpWBnnzpyRBT0YvXIkQj+UHUL1Sb1h6q4EyauYSOw/
WANCCyMWAP9a3G4GudnTcUBfvqG2ccy9wG8Og5O9EMZb5orGRrbjF4LF/5vjdjZMynTJCtr7wXPi
D9fQr/SUh3a3HJmwIq5XQVK5fQo+zHF7WfVmamkWIkoD+qcx/1Z3x7nwL3vL5oFeLYmLWpgnQCMq
GDXME1V2mPnl/JanhZ1EorR/ezH/XuR8AXKqjcAaNfQH5yNmdQ/9vn2GWu6BCX8CzvkaPwaeCNWz
ea9+JEY8KHyeqzyYZDn2jaZ3ggw0hMXXSntrJDAfmfdxnjiZCBQjMMm3dEmD95UCYkJ/Uh/CbHRi
5Uqnj13nB7jaE9rYg/Y/pn/voJnVpap0Xd03M8oLTVijr2u2jZt2eIUspqW5OaKNU9JI97SleJ5o
g58kRf1+Bu7DpWEx3Mlq8a1qae00RNKcgNSdY+Xg37jsZpsnFZ1UTAUwPlLwG59f/eo0l12Zymwu
eHIlu3U0zbVc+VaHbGC1z63dZXtbYRaz4boJyjED2mvcSdUTve2HdEiPYwxNBd2j7ZfLBjZfGBh0
xsgu1FuVT1NEVpXloRKg3wEwBAblYpDSYaz6lTpl4yYZlOMLr9jXoqLp1rpWuf77Nq8+dm1KE5gV
MogcIEszu7vcFNy8/yHG/XtO+dyXYuS9jfJ+AKugETnhAfpxrubqX1M828pddRK9mrYD0Ic9tuLV
ivSum1MdDuiHVXQHbu3T2Fe3YSe9yrUsKkkxJ/uUaH8EhPeUYGXLaNKoC+UsO0bX4Tf2Oiud5jBX
tt445IlNhjKi9+DBuOmAOfl+2WFE6+Q8ksRDopvjmBwx56+QyW6N56LaGdb/aIa7M7QqLM2xxxIb
AP6W8iXMnBrNkUF00QvC+bsO8WorcylRO0VHQx7dxal9XbTSJrNgLSJnZ8F2bUNX8tIE9ddRBcDD
ztv0oap7QUP2P6SB//ofn9GqIImi6dIX7zQs8aH9xuptxWFySr/FxEvlmHeiDpnojPFtKwZmAKzl
nZROu6/8EX4I0FblTNCKIIfQFY3XCnyPB7FIfVEA14u7l4DGKUExZH6alJOcN95lH9+M8qvwxKuo
zZJWZaUMMYqlg2QTRI8cHfxfg1a4iSJVtpbllZebi91I1JuM8KTUqWcGgSC1F/jmO1nxym+0eBiG
mqB1QKRsP4GHYDQhHy/FgtWKzLD/X5kpO7kgRO9AIjX1dpXczsWXWXIFO7pd9ftwTy5smEHY54yI
BpSJs6PuIGx86K40t9/VvnbA7IsgTRPkL4QLH4wfONJnhA9qdXag3yx67JSVboNJ2laSg6nugvaX
YInkclTmIeeJRWSoKsBpmDyWirmvpnTRHXCsXXGSfk4C4JggqBAuqLRKANqdyex9bdTcYUrv86oQ
UAiyTbpwzfBocrmtiym1UAfsMXYLBFlt06DxA3W6UkvTM3UAJP63LXyv0K5cUU8pbUwJhRWyx3QH
xDvTxMtQcWRA7BDNA8EeCjyfp4VTsqlUyyoKj532a9H/j7TvapIbZ4L8RYygA80rbbPN+JG088JY
OXrv+esvMXu7YmN4jU+6jdgnRUw1wEKhUJWV6avRkzBx8iveHjIVAEUGx1dSyuDt7A5ZqDtgsJzH
lyiD//28vXmc4Mj2bOswXPJwUnABVA8mmqfZ7M9VZ63Z99t2OI7H8vEb8bxEw4ygP0eFPfeF1fXu
bQu7+PhN+FWYYKGGA1BNQ5Yftep7Mz9lsW6T9Q4sY0exkmxor0hhZpeVr/JYcnYcQqKvYtC/SyaG
R+jaN/5XRGki61MJWNsyWJlwICUG3P8g970yQn/E1oiodmk1SdlxKE9y/lXi6QvsXctXBpjtq+Oq
q9cGwitGGudu1b6Z9fRVk6f7ibwkieiY4LWuq+aASW07BGWFO8rCYQGrGecz8naTCcLiNJRSSSAM
K19mb3QmaHo4kas50zdgycHu6hXPw4lXy985BleLZx5opqBHbUnkJcjqn5B/1NE/jQfHaDh383tu
wwTHKztM/E2bqtcalGWP8puRWdDx9Ke7OECtCAShwMzb5DG811/HY1NZuOJOgiNxIgs1cOMHsN3A
eqjBW4cpmWM6xufFfFJkkPoLQZaApgxzrMsaVLx5yP29xXPUACEIZLkZz836NYS0qQH6G/k4IPfS
PW1+qCPOtbMTYLCzv6ww7quqpVGZJsrdhYAB6rA7qL+fjwOKIYEZF5wmQCczLtJK4tqFAimOKTrD
0jo9SyR95Pj+zhMNNkDMATyLiXYi4x79uKZqKgIg2TvzQ+8UT0gInOKSVJ72QifAAPYGAA9iROCs
5gTo9+z0g2f8sq3RIa5NgKlU0nRqjye98Zos1ig5FNncYegvfQFnGvQDoIoA4BxK+splqIAXsdHT
c2qfB+rZPf8yGuFQvFVAPkYTps3vaKoQo9cJAl07n8biopMvFY86Zi9TB7bmlw3mfg0VGR6S5JRt
PnuidDu4KvzhTMccQpsnDf/uGR92dmONuR9GuShBnlahpHBJ7uoXE/WfxDWcWPU6jxKDYagPpXZf
uysnXmq0eyo2ppmzN0cZySFNgrbM2XxegPIByYzg1qkt6CB8kR3xoEZWwjkpvC/IHEVtyIVpLTqA
YauXIp2tGm28JPFvn5WdFAnlWRmUIajkYYCFMZLMeqIWaPEdxjx5bVtZteeWPLdCBn21iXwy1ZaH
jN1p9F9ZZC4mdRQFpVciwC3lKLKyPrSnLjkYzfCli0w3SyWrmVH2igaLGLlvxFlwe8W727pZMROA
MCy2zFkM+0X22ZzP9fxWx5wgsO+qKibFkMtgEoO9HgwxKdYJ8E6qh+ISb7pAovuU+dDWuFTB36GF
ES7oJ4Vu8vn22na/5sYugyAh4FKZ+qaF/Et7TuTDWEpO2FZWNSPQJX+USm2MMREG+NVmymQIquvt
MTZfjMK7vZi99iTqor92kQkvZkkMaLFqkDOUBn8WitdwXu/lfH5sCxBDypAFAjhBTtaHWTLswmju
5gi0SFB9K/TcabLyosTcIEQX9SEIbX4TE4TWbEa3T0uL90rPcNf5+KrfJDulDN2OxHki7YYdlRgE
iD8wb7LtDlBz6wsU2qIjJIRJVtpy1nAi277D/LLA3JRdJyt5qUeowOV2jCG5uLozUzjOLHpCUTqc
D7p79H+th21shANZ4jAF7i3GUDYVUVj9JmgpTMD5k/IY6J1kcJlA6xktA+ZDAUcFzKQhZ8f6Cx0t
pqBuVCJ83L2zWyFg88g+9mqAlIBZIyJmREUwCF9fuKm2QHfKBPH+9IhaaTxaq4OKFdhnxG+Apa2P
o/u/XPO7H3Bjlf775pqfsrxLFwHDjmul2LUhn8J5Ka1WhTZy3J+btv52+xvuuuTGHhM9k7RDn68b
C4zsnLSic9uw4XnJ7hHbmGB8stcAKlmWsXmnVqNdnsYW3PJAudyEgNc52GvBbD8bOzTRFuhYSeZU
YHCzuiud/Dl0NKBajefQggzSCfc611PoAj7EEEwSAy4MRT0wMF1/s3lEfyzOl+yYhdFjQlsHTey0
Y+nF9ew1wk9VFh1jUA6iCfr4cD5B09XLjNIShso3yuY4zsQu1fpB6IGWUrWSExN2P/Hm5zGXiBa1
YjyqIMRNqkw6aHoOlNvQl5zYtocwAL3rr12gbrDxXLE1ejHXB4xAzM9ZS2H7R9DaWyva4OZdmSAW
gex5WHgQyN3rf2OWuVRKowT6MARiQ0W7bREPinpJuThLnhEm+OihZuRKtQqBqUwA+H6L57ei82+f
xN1HjkmpIcGfBKkWZiF9W0NpXkG8EXJwpPSy1aG/Mc6CFS1ntdFtczrcNrif7m8sMqta0JSdExNg
bCDawkd6MiEY/bTW9rvygE84HkIDJntM6FsUpNyYalINJqBCcTTU1EbCmS/v6+ikj3Te6HMsc4oJ
u4EbzGGmQRu9GEJl4k1Udro+E6IG2pt5L+aWimcFxOtc3Y7/Vo46GA9rn4ct3TtjG5tsw2hs4lGU
0jgKFtXLygXdL9H+g6+FdyhY3sDmBSZ7JlKbmCAZ9bDD4NTPf8hrK78+yM9VgCESrqjqnsNLhoZd
1AAbgnjQ9WGuiqGW0zYMA0zkWLX22OunwvRur2jPBqQAFAiVQGYQVMrXNgZxKnK5riEGL34dVzup
j3zimL27Z2uD/oZNUCq0MamqOUuDBeI9uhPlM5KULtW1c9GH6asytG1pNcNingpZA8gyivXGUtRJ
nO6gU7C+NnmlLpx172Fzob6Kmo8CcLSOE3H9o9SualJpUYuj6ucPa1A6g5860Oy1i4A+PUUL/eZT
4vAqCHs+ujXLnItWDEtzTZYMBafCzdTovq8zXjN9d79/LY3NCKdE79N4oPoVR8PXD+shOhvv0g6Z
U9o8bqndkw5SVhX06JjUAeTieiMruR/Hdany49q6mq97yM4KawC4crI6BwwwXompc/1lefoDx6UT
XXj3SgT039dm53FIDdKAIkVd39S2sdLomSjOn9jATAne6iDxU5jbIGlHTaoiEXrfUD01ban/Oxx4
friXvssg5P/XBnMA9bUkkp4RBYnZ6EQnCS/aCWy35ZGfvu+e9Y0p5hy2JBMko4e6RJU+N9JBb3NL
5HG67HU6QI7waz2MO8zxao6iXIMHTM+scTmN+ttYZHYWPzXSU9M66E3Fhk1AfnT7W+32COjLBDTw
RAHzBJNhNVKbrYKmxEF3NC4tiKorO7Pnx8lbHCqVyusF7G7mxhzjf0NPWtIkcPswPjTDxSD3Yc/x
jd1YgUKjLlMwoaIxIWqR2rZucwBwBEg1tImXKD85e0Y/BpsN0FLmvxaYaNS0pj5lBerd0WIp98C9
AGoLSlg86ppv0nEBBmx1e5+Xq+9u3S+rbKoO+bGiivVFDLSGHMcaftKFozvE4m+npSqK4lAHhc4N
xgih+XcdI+o1qSKqYQe4wdkIf2ijP/JoAj/eI4wNxt8FzZiLJQE1Re1MLlhZbeEJdZLXDJQbFD85
vkae4cbH3w+7jF3mjapX4A5L16INkg4KfK0cZx6ozHUPgmqZn/dFiMmWqrNHrcAE4QIQUJgi/a/i
RrXBwmW6EgHIJFPD6BKSJOddQR8+MfPrGNctFtK0oiLoyNVdAQxBf8s2IGtH8S+xO0ot+t8Uz8XX
GfqYTTN2GYeW+lSsJ9pnbVzhHr7sq6AjndGZ+J+scVbJwgnIrIh6pkxLIB6ho+SMnyETlX8mUPDS
PHrXapE1ThaPG5e3SBZTEDaLVEcLXI5YoyPbpYMXLPpzokdBBTzcCW+NTJyTUqiWQEBZAA3qazYf
JpzWKuTcsx8C3fVXY+/ZphEnUqmzEQzCeU0cafz7dpz7EOaYv8/csaRIQikbBSGISpAqiBnu8b48
9XVij6bq3rbF2y/675tklwhqIUKdGAVcqHWQz0vkqDypq49XHbMeJuYk0yi0ayRgmB24HKoCgRl9
wRIDSlyISXYwuUWc25W3KibaSBie02NBQ+oQo8A+NXa4PEvV76LqmWUxQSOMS3HqJ4TrvPfnwuu7
O7U+3P46+2cH5A0gjQIRhsym/dXaaJWaQ5oKGhp9e2jPmCFD9zA07kUPo3jcjuHHfIguamOQiUio
BachuHKMYBWEAkit1ccD8kFLMzdfUH8Tgfkr+y8h5jI0IzoJicKpaPBWzL4GSJ2vWlJqMxJM0aYy
mPSZA9y1X6Gzp3DKC3Q1VwnF9WpZyPuw1pD9wpMGynJ9IJ0wDYtcVjzxXvof61yMHSYqDXmrdcMQ
Fce2qoHct+VyuUyLN2YP+YB+sOJUyWedl4997J0wVpn3AMS0pcKI1fjYevXZOCoHCdP7r+WJTuoX
2E2IOf4wHfLC8dkPTwTGLBO+ltboBENECG5Bdqu+hsH0YEAgebyU6MtybNEl3PqATPiSO7ls0wFg
E9FX/X+CS6hYqqMcoeeIieCFF1l2Y/+v8/G+55t4mfemkBlJDNRJ9UkSvnQ8peKPbUNm95jQVRZ5
SaZkXILGTQNErlixMFHphF4WGFb9lDxkweS8zwJ6Bmc3d6PmZm1MQFvrvhUHYG2D2MwsspaekYNl
oc85R5xnhgkxPRW6IRKut67+PkFwo2xfYyHgOAbHCdniGulUvW1WaYETUrZ31POOckB8MNlz3wf7
99uvfWNR2PWayQmZ30MWTXBioKwKvz0UQfk/8eZz9o8FYYtiuhRFhP1LdYjACJM1qAftt1lTrt2Q
rSxDV0yOhBqZ6SJe5AVAHXeaOMGXtw4mTqRShbce1UKpl9qNosVDiSTIst/niWCWQn/H5shCKX5Z
mwVovPHbYoM02Ysd+aH6Rt4qfCDaTep5jUfeypiEp53AmhancXHMNG8gD3X4eRJ5TLGcQMQCrFNR
qLolJUbQjPdtdpDTl9snaDcJ3Tg1EwwShQx9oRQAcC9eEbWeiFFgUGN6ZVtzqtS8lTDxoErAHCIp
LQh62q85yIcahZdF0d9645ZgHz6qmK/9mkLoByhLe0bZihyaS+plvu52jrLYmOF7yKHlFp8HHpsp
ZxvZx09VSakOFg0hmHXDFWtvAjJwUr8b5PX/63OxSGqDDCjIl6oRSMVfxZBZYfyW4TFX8QC6H3ul
16eJffzErdCM/YwG0HLsz1TyCpqpD/lJvyjH92z+BYJDt5fGOU1sF3/I4xzKpuYSEOmMSe65/pTy
WAz2v5KK2grK68qHGbwEOMG0RpkwiHXVVqp7bQAdP7i9uoXzZthNb2kjRlVltOtktpgEms5UFGX4
g3bRiJU+DH7ymp+Exe7OIzTseWQCe2dLhUAdRiUlhGx2Nj3Uyg4JvboGnfw4i0f5t/sx8AYI2koE
fT+o/LB0NUNkiEI9z7iLel/pLqT8NP22AB5jgsmd57JUhFAd0YoGe5xu5HdptDqpzlvJbra8XQqT
LYPyelCiHvVe+TH5O7lTACTOABiJXsX71q0/dUF9XE68/uZu7rC1Sj/g5nKaiyRZdcWg1Fp0mrlB
aaQ8jMcBmjsY4PJ42m57kXBrjrkL1aQQx341I8AO7sIJ+mYPk3BxRz+cn24f2t1C49YScwcugxY2
IEHNj7K/fmvPkoPN/BG9Qpbczi3Ikf+MD+LB0PnICnEn2ENvipiAdOjQQ2d2FPShplZGgExGoUvA
XW5AnSaBHt+ESmL5OdRfZOOt+H2S2Xcv/WWV2VhlUgdtqIcMNQ7J08Cf0X9OAfB16VjycpJTG2Ns
t3d4Lyxu18ls8JiHIDhPogUKYcc5f8RMv8mrcHyUlqeros13QBiB19aYx4hgzpouNoCBtChxQLgk
OVG0be5ggU7mt65yaX+Cw1oGoMo3A95Lcjd4bawzKUhVpaqm6asU5KRwwMN0rlYunmHvnaBC0tqE
ODPYp9kCC5pyKsB8DaZpUZxcoRGynsrDP4UpwnmT7J69jSkmzxnSaIbywwrkG14j2TddPsf5ozkk
NqZrRq5G8/7m/bcwto4CtvGkUCR0z3LpZ1YUVqa4t/1vdzlU10aFVrJGWKybmPYzyUvMIgxxrnjZ
kNRBBEVZuxK1zA6HJLSV0axcpTdmjudTr2PTORUDEOiFEA0jBMwJN9RMn9vJAD1WjXeq8E0yH8sS
2EvzoOucRe4eso0p+u+b8KytiQqWNJhq2t4C7BTC0PfqyGv8vGdnt1bEnGW5b9RG7kD3mUJ3Jcfk
mK4HS9gb96k2LsANK8X6XTba8oDJpRY8VYo0V1Dt7fpzrpamu8hJGFsC+OcPYHYrz5JuhpdxKPG4
LiQ9VF28qsSfbdz2n6pEkAorFOrlIU7S9KmY2zCylbJUfUNup97S4mV57oYa7G4K2NIDgF0XX02r
/h5/dPGqNO444yZ7e4xRFsBukERg6owG9M0eG1LRdPKwkiBFGLLzqqNPgARBLevMT7d9dteUJoOJ
RCXAf7HZeDlKkAWKUS6qVKm/l+qxc2ell321A7zhtqndfAIqEoCBmhDSQ/H2elkCPLTLOgj3Ghi6
uksfTA+QIowpZEBlW8IrVbIXD8NJf+HYpX+X9aWtXSaPqfMIajbZtALM2Afy+4UrXLqgcApotnKh
k7s7ulklcxbBy5nXjYhVto58bA5poB1Lr/JN2zgPHijjMGPDrabS03BrhfQ3bRwm0cYG6rSIPPlZ
Pi5udsg92jzvPP0iHSVbRmkzvONlTjyjzBEVYiOXehFiWlVjOIr2pMmNlUuZR4Q/ee9sPyB76cqF
0mfmhMBqPg/jRUvPacS5ij6iYHCxb20wV2s7N11O4oEEyc/kTrZ1TzkYqZV+Vu8HRz+2R/GU29nn
257JcxXm/lt7dBKGEbF0VGKrl0UrzZ1Y5CD5OEbY0Su1J3GtimoY9Oj8hbMdouBe9JyKxW7Wvtk+
jWYVGw8s4qTT+w5WgKprQZOIfNqW7xXfREcrdo07HgERb1VMLCkGqVQFJYWqeRV7FCls6M2jsg7O
7S+07+MK9AQAjIImCmMmT4BeL0QkQxnevjHpnQRjMlaeho7Yym+3be0uCeh85JcI/XigMluY16Sp
BVrxA7rO9Ij+3JdP/38mmOUkeZP3ct6AKihbbJHYYQ/WZJXnC/SvfIhGEjDMIi4wDenq9UIMOdWB
wtUwk/m4epT6TXeLM6TLQA36P8DX6CG5ZY3ZtjEvwixrzDDQajBKdk+Zm7jRm/FQHzrQguZuBsz6
CG2B8fV/MM5bKrOha9hPRbuu4PjyyTMN9LFnvNDKT4XhRV66vO8gv/aVucfSKF+qSYemO3Y96Ee0
kZbhGIaRe9tJdjueGHr77/sxNxg4OodxTaIVnYIRlFKlEx2VO0in4hbpOMFpP25sbNE1b+JGshiI
gSI0fM0D+GQpcSWg27byVpzBiQSDPDQE1yBza1VltCpLOaQYVZrc7o6+2wR3edD90o3d+JEHleLa
Y+4uKUZhponTFRPnIFgF1iN6jPzOEx77d6Zc3vp2A9ZmP5lrrB4gWlZMCeJiIrYWgqQ71eklqzJi
xXn7JyihracwF9hQqSCALkgYkGf9OX0BPbGNHnn4Un2rEkvw04N80IN6sjgOyjkILC0veAlNCdxW
qPSjYBjUgQoEhRaEoCcEMsmbHMoPZr40BcfufqRB7QlzZybCNHPY66VPxDTuMaQdRAfl0B8mLz5k
3nC4vbzd1WEKHHag9fFBK4eQKuklUzCCCNSxMpBPidsWOWctu2VXsrHCHLxe1Me0D8s1IPdUfhUi
IpZyJ1wo7gmKA5wl7b1PcROYsqaKKJxo7M5F7ZpkeMsEU7q8kqw4dPnyaoiRH4/6iwaeEN7qdo+B
LivAFxsivbqvw0qtAV7cp+USgAhhBAnv5I+f06+6rd7Px9WW3AJJSWpzC/O769yYZdYZ57MeiTKo
uxRQgEoG+WpU8XmKidPMppN0A6/itb9MaKipChg6dYNZ5roAY1+1KDZH0ku4uqP+F1TCs54TpHf9
Hvjpf60wq2qquTWiuQY9+rmlaqQXyS/BJq8Ht/1+t0AKEZ3/7DD3m5SJeaqu9RrUYABAyTBxBTt6
K47JkbJXUBI5GVpBdgZoJqfxSm+0DzkEajY6ODnRGtCYOFZVYMRTBByGcbmrm+Okfrq9NM7fZ3sc
mSQMiBzIjpMkczT1DgOfnKRr1/N+rUBnPMGkDXdBwjfqxU+oatiCIt3pUuuXlfgM8BDHGm89jEfA
w8c+J7AWLYlLzBAfhoO82PXszXpYX8BkAIT45DUwjUDXH8vwc0keIl7vbtezN1aYTAciGkUmN1UB
qoYWwiHjQfH1o8yfgqW37kf/MokK1jJaVWW+jhIViilVyHJE/9K5kwvujUPxI8h8SsbVPPR+aEEo
xOPNquw/agGn/9cu853E3hjQdQfnGNQugmF2QaP5tT2Ntu7nkaUcS3es7PiRqxayn0GCrQgTSZh7
As/GdfgdjXyQemUyUI+oAeQfD7U7OMj/MZPDrX3s+uLGFnORzb2u5StBn1d/Htx7FJIhKWa66vM/
Igi5z+uM7p60jT3quZuMFfOE6bqkBmASPXA0NdjPm+cwP8chJOd4uNpdmBzZGKM/ZmMsMSdSpn2l
BuUZfKHvPQbFjw+9zwu+u+dtY4jJG3u9lvRBQo3MGFZL1R4wzWxl0p2p/kmk3dhhIu1SCm1HzBQc
cW1hKaPxMyy5t+IuYmyza2ylvybzTJqoBJmGiw7vT6hfachMweB+l3+dn4Q3OjQdGVb6WNzzkrc9
b4ReN3A6EibyMMd8/cH0RgTlqjquQYiZUy1+0Povt6+S3cVtLTBfylD7dcl7TNHO3zAfPLhT6RMP
D0+nPSRnxS+t8m8hO9Cjxofn76WmW9vM15OUrG3QgFgCRQHtSigKHboZ5PuIB5Vze5mcfWSrVn3X
xYMQyQKCf3oBVeK9LvzJcxr0xboMnhdTRmP0+lM1cYFGTi+tmDY9TfppSb6avKri/n79MsHE3zUm
SaeQGgLB8auIQrfcWUkV/MlO/bLB3JRGJ5lVbMoybv7ZEtRTwtWG34sN242i32oThMKq70FcHIlB
+6U+hz4YsLy0t8zSkR4Jbq4IAih4Yn5NKo4P7L5RtoaZ0L7qg9CkUyIG47fRoWpG/aH7Bs5xL/NA
K8LZx92XOmDlmok2mgh6LOZgzYaWdQbmtd4rA7Q7370KbmJTJa/Zr3/wdCn3YruM3EM1wdkNBWRW
sBQ3pKnPoQTlPJ9Ou2U+VQhRvT8Y14K48tYQc2PJgxr2crh2Qd996VH6nRJnjDPrthvuXItXRpjA
18+d3HcxGnaTDIUMzRMovWkGlp3uUdYfb9t6x48y+dSVMeZTieijigJlEpqO7Vn7qdrTY/zaI4fr
7yO3PS0P4XN8MDurP1I527ayeVnHzpHAV8NHU3Wd9smZLc2beYZIIYDk5TJb8yx5kdlbveJJkcw5
BDshBEP4Ev7DpLNpstyW1Ura3BihBq1EblofxuozFMc5345ng1mNFBlhkkt6fhQxSDE+igQ9wM+c
T0aLvuwn266D8Y+sAYGJmGBuI/rZO+ULZSmbD5GfvZaf89OMgWPUbSQXDDSf8x/6d/Hptvk9kN7V
NjIeI8zh3DZNX4L4Rntsg9IbewtDko7ii19Ur/Ux6cUrxe166XbJzG0pz3jLgjc0P0r3dLKQMk2q
D/8KnQ9fwmfJzaHSlfq4wXFZ85BuvDWzZTID3NTTpK1hUIaqXQA2L47GsU1qv5JyZzJEMEh3f7WS
5ETNjLadYroa1KbaIY0BlhQ0jpPtBAgw7hnIy1TACYEiub5F4qFeliQWsmAECjOXvoF7zSqTS5Lo
jsDjdt5xaHSYQQ2FWgyIS0TmTuzNaC7XSpqDPlZBBqNbEfivJGA+OF7Fs8OsaZpHwwBMLjzQRx0U
ZIFxMmrIGdPHTmunb3R0lMcQTL2GOUgK+L8osAqtFcKCPysMFZudkiXHLOosMke2EQpuK4x+Oysg
TmwcTfmhZTEnDO3djgrmoAgBdRu0NtmmTiUUUthm3frOP/QOBLQh+ubQHksPgRbubSzvLBN1bEnT
VCICccUc2Ggla6tGxT9TT4pH3z4j2Lnf6/SPvKb9TjhXUM8FKR1IzCgL3rVvJnVYGSsgI4Ehl1ad
fxnIj4Hc/z4dgQqqg40ZuuZNIkWkIR8SAqUOpZMsfClIB9rawKmc7PkkTpipAd0qwUuY7lsmF/oS
NSLkx7rGElXTqjFXOHJu4F0jQHGAeYMQTWdL4S10CcPUNGBE+llmj1P8ZEre7cO15+eaCLgWOG7A
dMPSlYZrGxfjOsfvs7nJMfL/0TPhffq9NAyR4j877EujmFTdAIM0pmFAp9CtbxMg6WZutfUpBtCo
TUOrA8ncmHE+Ew0N7DFGsqmDjVVS0E9gPlMXrdlSQUclaKeHZjpNY8wLTjtOTUAQhEiLToKsm8yt
XqVLO5pplxxrPYgfRBda615y0WIreRHeJJ9qJ1OtRm5euxPowbQhKRIUXEBYxpLOC8tIQgA2hKAH
w3KEserwoXuF0tJJB86VCoGsr/LJfBj/uu0vOxtKFGKApJeAyYTo1GU3hwtahqsSZakYpF1kE0ji
6iCl+QMTAPbpOgXboVR8bSKZCGTNYmhdN9lztVqJ+v3239+r1xFVBAUtvbfgk4wBFKhHmcyFHoQ5
JC41cLxFrvHdeJ7+mjzZkwGOSp7VJ47RPT+hbXoTTS2gg9/L8puNI1XXmCMdxdQuiy15EmYUY2Rn
emTV7uJ15/yphQx18ZVjlt7BzAEg4JYyFIK2EKBnTELYjktUyXWoB+pFxgOIts617+RNOmreggrs
zFMj2V3mxh5zoYjqOi7gfoJkhd2e9S+xXT2GwerrxOqBDsD0pyOcwzsezcNOoLxaJZMD9k2VmZWA
ikmfedUAjnG1cUSdK0x3e3FwoWvPLNs1z6JeMiAt9K4B5RevaE9i7vOdqQFqe/epr591jr/uHTkc
NJlCFEWcdubI9eVcxsgZzGBJArDkgqL2220n2V/WLwP03zeu2a9D1aljCY4gCWxu5lcJpdYKIgJ9
7tw2tIdNxHcCMS3+h+gUG7TmMCqjrFYMeIcGb5yD+XlorOjVRK3c8ORTfQz7/0GzcC9Hv7LL+Iek
VWXWx+BQFn3Dr8/zWTpEPyJ/PspfJDfzplPx+fZK97f0v4WyeVxbdZUQNlkbjD059MYlBuu+3F6K
+dNtO7uxDGmirOoq6OM0NoELVWMqlRAcByGUVy819NGhnQEiWqv5lgANRN964d38B5cAeuYo6CFD
hlwys529QC9byIcdZRBITsZjxKV72jvQGwsGc9JmTR4TSdDS4+yhR/k3NLw8+QFMODhorVXdl6/p
D15vb++YaejhmKCYAp/Auw9tTkFUpAI0oDGsl2qHQoBck87BG++9VAmw4zI+FTTCwV5+fc7AuCl0
6gxk0XBE75V0rvjTOFI67xiknyONkCDzPawuXlHZyz+yq7yKyt6+oleEkQpDNkTwJV3/BDC2Y1pE
ToXAMEC6g8xLQDo2qpxWNs8K4x/K2tdxPEP7ZNaDoSwsE0zwA8cH907YZiUszfVSCVUbJ2h+Sc0F
DeeLqkaWWh0mIw1uH7F9QyBMxYahgs2+WuqhqEYzRxKej6UdzocieRib3MYs0207e+083NS/DDHu
ka/IrdKcmMF0pIPj0kFweysLFEhE89Lx3TUpSIuR64B+nR2fq4dlSaNhwQGO7TlpPpnGHcoGViPJ
nHxg1xM2hpg1wcuikhQYbiuVp7SprblOnIhzfe0dXPB+yboOmmqqZXjt02VfFjESScBexGqwCyL/
aGL9DzwaxH2E8qHIKK3QDd0Eh1ke8lSe4jVQxE/5+jlVRzBNercdYG8dpgK+UeT0kH5k5+sNaIml
89iFQQOY43gcq5+3//479wCbCyIFpMBXxCBdY+o1rQC5bEGQkmP+JT03nySPVsuMh+4SuZm93q22
iT4DJp4C48Bn6dy9g5H6ysD4QioE+I/rLSS1uehyBhmk5BNtM+RQqRP/Wh6SAOK39mKZD1w2nt3L
EaSgIHI1dbzBWVxxmheasQhIN+ovveSoRwXiY/LD8JeQWZC/EHyINuBhprm39/n/YRYlMQ2egjkl
5vISI0j+LWOMTk5xr98vruQkUGBvT6F+HwUge6aF0Cce3dXeSYNwEUSEkVspRGUS/aZqpynTpRRz
V+d++p6XbpNwHJQ6+Qf/2ZhgLg/AhsQVsDMxiKOTkt4TfQLT/ZfYfOLsHw0KjB16kHVMjqO+qH+4
/Mu8EIYZnpKeDX8MpEN26a1ItiREQv54wF5SemWOccylG0EBrdP+lxfdkS/jOcYArvaQgc0Ynd74
oJ5M8A2feDF4L95f2WViYxdloTHkM7CBgOLO5LAooNQARacsnMQmyJMLAAmd8XUA+zZng3d85coy
EwiMRhu6QpPDIHwrTuDDb8E7TOVh0G9cffIYP8lnFZDS21Z5Rmn424TQRpvNvk9SEmA+VqlAtBfm
VjFzXHQnhl6tjP6IjRGk3SD3iwANXFZtglz4nDtK3/Dm5nYOggYuV2KqukwvHCa/mftSyKa6FINE
Wfw2bpywac99oVmr/ttSkKq4NcXyyUjZ1C2C0IIhoHPT9gh+0NrgcQPsfRk0DcAJSov4qJ5eb5qe
rBmOYYGpktBtA/NUoeY8DFZxLHz1eXZ7e4Sup8N7s+/VunG+f5llHCIx8/8bJvV7yQMVla8+KJ01
4xZqvOi+OnS8Aae9z0bThHe8FBbKHDi5yoqQrAYJJEG3auOpjIglq4kVJr+fm4L3GvwHyBbxBjSY
DR1BdZkbUO4O0kF3MNIizF+NWrGX9evtI7V3p14ZYrZQr/UurBtT+YfyChdNB1ZS7fvgCX7hJffd
Vx7DzO4WEiLjzaeBQ5ztyK4kTlqgbyAZWj2oueJrxo9h+QS/4pxjeoLYKwBlRpT/0IslH1S0Ok2L
hbhSCIYJjSPECvz1SK9N3mDEXrjYmGGr0nEdK8B+IVxE5Y9O+qnzMPQ7RVpIsYF7GS9KE/gA5lJO
27HL9L7SgqmMvKT71pOLrp6qNkGCV/GiOvWqD3u2McZcz03Xt03UI38MX0eHinkLLlIQCNSvbn3M
fV7Cse98EIODqAqo3jHIch02qgk3p5yg1NdjBPNdcOTZmKzRGgHmgE78W/mDByDeDVQAuBvokKGG
RJgVromWVhD9MgOzeqyKZzF+IPoXzpHa3UUd6amOvp8JjubrVbWpKg3ZuqKACVZwFUQcmd04s/2P
tHZp8ybs9tA3KHRABQexF0QmLIhTBt9hVpUNXATE1rR9kLj9gbgYBEKBVvmDO3hrjPlkhSrVZrtC
UHgBq83wUJanMf39l9LVepj9E8x1aDA5JQejgsn16n6aU0vlwWD2HIEWUCBhoqJfyrZ1BiUpU/wj
2FbTVyn+q48vjcaZutmLdFsTTFYIbTDSjgn4Jmfxbk2IDdgNNG5G25T/yBAwLhh20UAswMSISZdr
eW3H7Cjltqw9JLFurc3rwJVb2nuWaCrer/8aYk5P1Y3LiCsQqr62fp/cqZ+gCwgMb+eVPzG55+Zv
gsND8e7F161JJlEq5zhOxDnCdbGWllKmFuRpb5/X/c/036JYzD/KydMcG/+HtOtYkltXll/ECHqz
JdndJLvHW2nDkBuSoPfm619idO4ZDpq38aS70kIRU10EUChUZWWWKGiVqW3p2b5tK0ecS5eonPoM
x5cz7L+8DMieug4Hx1HkaK8Y8f6yLzwLTH7SzwK03MF96BPy1GLCS5WeLhvYTLmg4KOhuqkjPTGY
LZC0XSkNmij4ApK60qY83PE+dawncM1TuG7CJf7ZMgkgMsaRZPSxZeSYn+OprIdTrcnWglticlVM
QGFIH3i/DM9vFURDFieZPf+GeO0rOElIznHlvl9aqwcA8KsKiPcgBqIo8m0yiY+inDmXv+L5pQ4T
eOaaKCrgnc3eEENFciMeIakQgwexn7/EoELU4hmIBi/8801HbVkaIiaQbsgjPn89sdTljmT64mf1
TaT81M0vl33ZuMQ/GWBB3IpZIY5KGgpbskNHQ09QpqD16NzuKkf4KhwAO3FlTld+4+n72SoTXKUq
nApipKKv9Hbk9YcGbOCL058otXC447hIN/XnvOizMWYHinM4Q00KLesWmqzhFVhwNDr2NNnFi63t
2gQ9BfnUnzqnq20e+nmjuADjVJqGAgtx6hjjIWlIk0yKAQrACTSQ867aLy4Ubp3OHn/kfv2IyUMI
h3Jc3tyiyJ5pl95UAZH8vG0iLRy6XuvSgI4dVr62z71kh8TwVHiprwWRo3oYzfV4ysTb62qBuwll
KFk5a91XmdZiLn22/MyvrynYlgJ7K4ibyB7vy56nAGii65oBkSHwQylnOGI9LoxaX9Jgnr9a8U0j
+lrkcT7jeS5IbQAdhZlKYB1YqqE6TTNtHkD/RhmFh9Cer8qD/li/QsX3GRyrIP94uWxxK3rhWaUD
ioXSIYBZn9etiKteVTGW6lv6U5j3dqhzLrGNcEyxB/9aYGuTYSmYSinhBqCD2bT3BDQ76MJ0hGPK
0zJzduLmKiFQmrTcjMoM4xAipZEagyL6dfZmGPc4CW7OVVHYXKYPI2wMU42yrqoaZV79ikJh2kPo
Rof/MN1kDg+pv7lIK3NM8CoqLYo0AaQYYox+pB7a0Fn7i22wssAEjbSo8tLSEJQ79V7Lia0knCT9
PGvCLlgZoF90dUuOC1lEK7c6X0j3XeWP0VUsUrY6w77sCGf52dt4wWRcGzez4eeRbjfjbIPJaeSN
b9E9xMb3tTP0R6ycWYalzIdJghEtGYmtl30/OAXp21uwWsmPTR0XR1WrhpM8C+VD1JSgjfvf3KSf
e/ULUr3tpxqq1/7S7erpNR5clddI23gnYsksneKiQKppvGf3KxtSk1vlsBRQOfMk0H2UB/mfbngK
NV9emWc7TKysMR6RPM3LHNhDX7qRgzCQoGzfHJUr/cYKwMzr89C2mxeHDEgWQEroTkGa8fMXVFpw
gC0m7A17E/weg5fZL+OpOYTO3eWl2kx41paYq5H0sR6hJyQiHwXx5ZE23wcocBkYnVT3+b4/qrxk
Zyv/WFtk9qcILZB5iFBRMJ961FcLjHYDvqxdg0jBpmWFfF85cW2bzk+Oq1unfG2YWcQlKiY9KfFR
uz0KNA3mAZZThvQuPcg3xbPeOyYSPmg+8aoMWwFSQa8U3GPI+EFw8nkxdTWymlapoUYrf7W0BZI6
xe6ya1txRTMphQ+6QwBsMJ7lY1WbgJ+bfoHRuPlXlV210l+wG0giXkmGTkeHkAEwj6VeaHWZAP7r
l40dXi1uf/9+sxCo21IwG3SLQGZyB+LoruDE/82sEWK+9KUGjVbZYi6AIdfm2pBEZOVghxQ8/SA7
Ke619DDfUrRgclu68wuvoLe1bEhSUSOQkfEDDfx52bpiaZI8GzRf0aC7Fwt8ioPNIIaXE8hM0OKW
zwB0yzAICVkAWv2tChnvrQpsnuK+RMFfuhX/XIcSFZy1PcYlGXq+ytxHoW95Y76jSsyUB7bJQZiF
L8gVAdr8giv3mGWrFHWZEwOvtWLUg2lJMJZFeNGE/g32ttN1dPEtCfptGKL7vErJYMq48AbFz2eM
pYYH6hJ043pndsHkwxVi3DppQOJSLkG8JED18dkcCY1xqnPkiyZg2wZGaMwTyCXcy8d5ozSFdcL4
1Ts2ACB05qjVWg7VlySkuECQS+0ml3YypqPuqrb2FmHIg99+2nTMVCmRJyACZ9iALK0svTbwKuyj
1wqqtcpJ1v4Y/EK9Mum1pmOm7CzXBgayG2h3QRpid472A54QuvXnEz+wYoHIBmgDxTDer/JVYpCH
ZtFnIy40XW1NpxJEBQFXAHWaOQ3uqI6yO+TR2+UF2/x4QP6BZAGWMTryeVdUKWTkGlDk+saouWjm
PvRas5vMnlMa3YwXeMRCGAjAaaoP9NlOWapCrxR0JtYV8Xam4ymQ4z7S4niyF/6idIRmHV7qCOqU
zeGzMTRPzLpRlSjoQGdDhKNq/Lj81TYAOBi3QkRHYgWwpsICz9tRMlpiglKc+BQB3l+FX+qDFdkJ
yLgGtBgUZwFHtU121pcYzRNebey/2Af1C3hzNesMSWzGZYkaI8ouPXoNlHQ4RfbxZOKSQfD4odsm
lR23x2M27NSr8jh/1xT78ifYXlFcaP/5CUw8yUmW5kakQt3SDw/jAex1DyayIAoMzxzejbaZxhoA
AOGU4y5FtPy8pGYRC0o2oxmRnfodxRzFruprVzTVaw69xxunoj+ejc1rc0wYK+NSDQc8v/1+9ufm
NpWOavq10W8vf8Otw7e2wrypB8tqMjJU4K1t7mbtJVpu05D3ANi0gaoKaqmQhDwbfxuhxDWpeY1e
QWYdImm8Tydzhznx3WVXNvN+pHDIceT3dJE54LI0k66P8XKi0oDJrq5t9ZF8m3YFJPrSP0f44vjh
EgNhIgi/zrDSVqdIfQFIAq7Or4aCehHnbbH50SwVxWd8MwR3JoCg5z/1kMjBsJGB6c9Rje0yQ7lt
EL3LX41uI3abmZAqUpDc4+HLRl9ghaA8ZQDEm/UWuirgnKsUTyhmYktq5swKxt76pedVjrYSD9p4
RSHaQNmN1fRum3BRUUm1ELzy6wroPekw7GaXUmCMNm+ptk4u7e9RQtB37WJmY0SKlS5yDZkZzJ77
5AfiPiLk7ykZAQ9eHofPxsmFOVrMV8FWfVZNJMUil6oRYx+2e8wv2y35mppXSceDoGzFPxgyJbRD
8B1xXX+OSKWVLfEQLyKa9N0/tSrV1R9+i+/yIDYbG/KTMWZDhgImZ8MEaI1I8rL8qte9GXLTlzfj
pg2MUVHaMgOZABNi4zxR2jkC+VGtXSfhzyx603NOzruRVkO9+sMEE1aJFi9SBtn6AGOltmkCK1/t
Lzuxvd0UVClBTYZNx8KsCLquut6XqCG9tZhKpHNSIENbNBvyvtCs4wsebn+2D4PMPsiGKJ3hCl54
kZtUJwndywKdX45bG2cWX+7DCrMBSFoasjBAEq8P1EDeSZ7uS4fcV945YrkknHSpmbj0yRpTxIms
OqvlDNVr9RAeCpfcVB6IkG91fwjEPRXpyb+PgeDq95e93Dy7Kyfp9lklwLNC0iLtgXuZ85/mfJDl
IIacaE442TzPDF3RlRkilLFkdZhoyMTGzufHrpbtVvrRjj8vu7MxKgtI/sof+kNWhupBwqN1MgSf
SkOkXhr8loeUj9wF47nEnN1US4cYTSTRX0Cd8N4M+I4nuTM58fVvMWDBbY/NnuPf9nH+2JTMcdZL
BVz4GRS+pn14AGDtDhPuPylFW2gTW37JnIFwzgHPTyZjmtQ0icuqjQNFsofytZVj2xx/tKJ72TPO
mWaHvgR6qEENAKr28jrJbkv5lGWc3G/z26kmRh1kGcPG7OSVCt2QBSsm+AuYtVRptKWec5q2ak8Q
r/nXBPvmAmc10bMRAZ0CkhZIrtS/AM68C/8hh4yPw0HGQ+xw+dttm6VQP+THAEKxEViJZXOoZxDM
CV54l9yX9yp49KJfGgptw/PwDYCOu/7IRV9thqyVVTYM98rYl7Vu+uIdLTpke/NLm7r5lXG9HFK/
P02HOrbjrzXIJnipwEYWh8mbD4eZ2CwWRV+WOnow4TQ5teUsykttvRpy4phd7ZrK0+UPvLU5JdAu
oMBAvy5bN2ogeA7USm76VvStKp6XyR15U3ubJhQYkQC+AP0i8zEBgxwjsGPKvgrewzaDpPN4Gxbe
X/ixMsJ8NmGO57DVQQwI+SEVuGT1OPH4xDaTNDzPIS2GKgBa6IyNJREloFx7kJ1f9RDHyvaCE+7L
E2UbEVxuqkv/GnttorODUi/KUHgMMfFQk0MRkjY6JvlBBE6Vh6djdqTRsNwXBx5H8OYarYwxobCG
7HbU5NgGnXI/jJhyBAmDginOv1ikDytsR7ZopggAfKAeiPwW9yiXC7u24jxItj1B8Q6POry42OZ8
N7egOLQAw9HKx7jzx1a0jYhH7yBvWUG1REaRC9mtpNOAvLqMmw5irkMEOaO82Telbc72u6KYo9+2
P6xDEyjOITosNq3Cqr5qW4f+xgC+ouHS0m+mqOinUIYq4MqBD2B+SZaC1lZGcYHyYtd35CEb9sau
24Ug6y0L2xidhZfbb9Vl6StTllFCAceJxqQiaSaXVdlJmAw/lNfI6PaDPd8u0MlxR5d4cQBxMQlC
pn++edZGmaxknuK0KmbQnU/ad6PeteLbEHP2zlZCsDbBHDlQxUfCmIMVQaC62APg0mOHOubBqni8
gVv7B8KOdHjfkA0s3edV6wcoFxhjYfjytJOlG826NfO7y9+L6X+D/hXgOgOPSsz0AXXDht2oH7uQ
ZAWQMMF0gvbrod+nt5QS/rIZxpPfZkzKrYN5TtQwGU+UOOvaKYIZiNCU6i2kqP9UtPTMBPOAaERz
7to+xeDJ0IOAWjmYrXgg6heo7jxddoZNsv8xBRICML9TuBL1dnWu424YZ70ZiR9Pjd0XQL/F2fA0
qgKxR2sA1YJpa5nhRGnvmhA4/bNL7Mw6c67mBoAxTdDyYCZ+U78sprsMnOVi48VvGxg7gAYU0Fia
xnzMUe7zcRDi0FMyqA+jefg02JjqMe4oC7L4ErnceUsmOT2zyEQoWYsGlWSi5U3ajy76QhpOgZ45
te9/H2SvAK+C6QBCQoxH5mhkgihFCYaJE3swAp0MtjU5isAJQOz9f2aIcWSWI1CoDVIaLD8Gl4pj
Qursp/pAWbGKQyFwLksabFb3/5k1ZitWTQ1cbqqmQWRioCZKbXVubAWkh8sNBq/miucdjZ+X7DGb
L5zzvkkFibzPiWilnXsIGpFT4vbaIb7vx1N/Kz0tqi3c8spsLAXCb19pBRYXNkQKWBSL0oxtHQ8D
ZEdTu4FSzElH3g0enKAQ7SGyja/tabIBsnMpQU28C50/5uk8+wmM+3JolHMvoSuXRFBFTp24c1Px
kRNeaDA8+8YqBqXQ5gF15RnQOptTtS4EaC6eln3kYZbfAQujv2CY7o97tL890sACJaJ2qYKj4HMs
qyt1Uue0JIGeHcRlh+ljiAj/TTiBQ/8aYQ+fJQ5RkaN1H2aH6TW/hvjUjuIRhNmbUdzhV8hYpM4/
bgHcAS5kBQBopgQ86UWKxmdseOWO+JSnqUJdtrbjG8Oh8wrauOPXgbcuOUj0/WuTecLEamX1s1KB
9rm1XCV5nEV05SbeCdzcHSsrzILllkYwW7fM7+8LyrgrOMZOv4Fo3f+Hnp6uzNlefM8QgETGSBOT
7BQkGk0rn9MA+G7pdcAcNebROy/qnba05xNtpZYvf7P/gVtHCwkQebALft6ShWl1aj90oV+9ixtR
jq3cka7nvbKrDjwKUPrHzh38MMYEUEOwEmsShtBrTF8z76qZ14be3BUrb5iQEStzVuXKVKMiRxFc
CXTco10CBF56koFdIZPde7zSxKZTYD+j8CbwWrBsEG3ckbHBYy0whyeQc0fhnrNE2wZ0qkiJzscZ
Fie0rK4s2xjIDtxxz+aBAv8FpwLRzo34g2pEhvfLn1Wvfp9o48Mkc7oKcZ7pPFcUWNVVK0bgP+XU
aLdv7pUF5mRpQy7P/bzUABiJDq1oNi2Q9pNTXaseCLR4NRy68Gc7D2Qd6IuBS+VsILEahsWUU2gV
dZFwW6nSL4OkrjkXX8dQtv9mvYDpx6Aghi2BWvl8pGZDnIEJ1gu/+iEGtFiVB6FbeVZqK4d38Lb7
d6cYcH4ghWllgh1eGBopjowEt7V4kNGfrQ/JIfLHd9ZV/i22vXYWxmUBeaP9MeYYV0sujr2mIE75
5bOxrw/hqdmZNgi1gVHkZSKbR3pljDnSogYEYdYiC8iS3Ekrwe0wB4d4eHnR6Jqc7Q+MCWFWGjoF
Z7imuCoWvU4n8OxAE5USq497ijzgFU+3nMErEAwneGaCvYpxZtJrpAWjlPizkldfQBXWEjtSjFl0
Gr3q/+IQr43R9HL1cmprcc7EXgaCAwQOoRTbKu/yoBc7+9XWFpgLK1faWipCmWAjUMr2HA9aSvvV
AbFxeXm2ju/aEHOkojqpy8yEIFGpAn7TnnLLS2VMpvEeFBftIKQzmUyoCNNomBXeE1aQ1nu196fl
hvDGVbYC+r/ewAoTXScBSmPjXBSBYnhNdjUsnKLJ5gFFFxba24ADYjiF/oDVyg/JoKpTnGFyKFj2
ibd41THyh907U9mey6Kz7c6HNSYcmOMck8yctffBaFoWHXXwUnR2CWUC2U7Bnn3NQ71svcTWDjLn
yBxAb5OGceSnpXTozNA109ZWwuLBksvHbBSgxF07l7cgi4B5vxPXNpnjNMlT3iB2gOoFsEfK+AxZ
0juaVWTc2i/vizLnqtYEuVabLvYB5LGt+lGYeTT62xv9Y82YA6UMkhTHtZj4cd26pgZJ2qS3ZWmn
mLybl36W8xjxH0tn2UufN5acSwDrCRjAGYedEQaROjqS6HHlq7aj64cp5lyJXWuZ4bKAjig+6dLz
SB5BBMfZBVs5+scuAFPE56NV1kuTFngaoztzT6JjJe5k9FDE8LbM70PxKo1+hVO108zd2Hll4XOs
Uw8ufUz661YHO7aqmZACrx7MRwJQXAK85OgPFJZdHAzF5Vjj+cqEkUmqFgxtq7XfQejk97hWuM9P
4p4iLfj9Fd7yMXGkt8YKhBszHaG9Cs1dpb1aXFD29gcEpgzITiibsCCYSUtEo8aN5VsSwCPtQSb2
j8UZnmX7/0GkRvfC+Wp9GGOOsdyJTSOpY+0rN+96VRh303bxN9oHgAA5Z2duxgwZAQjUbYC1sfVr
oe0FMxPNPFCXYnhV50yQ3cZUwMZ1eVdsrtLKDrMFey1OTSlcUr+cbXkcro1mn0c1B0i0GZ5WRpid
1xlTH2naSAJL/pWRJ10/ZYPu6tP9ZV82vxn41FGhBEQf0xTMcdIw8mMNpAgE5T6XX+TFvfz3N90A
ApRirxUkl8yVUetqlsVgKQnG2emip74NyvDQZ3eXrWxf9yszzD5L5aaAQjHKSpV1U0GRko5OVPkh
/hbfj77IBc9u34QmHZVGkQJk6ow9aYpE8DZHGS78ye2vIZ/taQdpV97wFbY2V2hlirmn8B5u5VnC
Rmjzt9762fD6S5u1KzCG/scXttsuhOVckbhFxvcQ4W2tgpVXJq78SJ4lcPJiln8f8VRKN0/QyiRz
TSWWNYl5I6ZBbz702W7BsDKv0MIzwdxSLRFAjdOjZFBLj2rqisOLMnqcXcdZGoM5PHXRmLGVUl57
QP5p2lc6wzF6H9iprmrOHCzPGP3/1cUHyoqyzseOBF3zWs6vfbO77M1mlrJaE/pBV39fz8c6aRrV
8PTquldbVyuOYfolrQJV45zWzZiwskT/f2UplNUu0gV0DSIJ2hpVYBXPovColxyH6ME4u3tWZpjQ
k8u9IedTRNBr1MHL1R2noPVJwBvu53nDhIKqzkmt5zq+2xDfqnXyS52KU1yAAHLmsTJvdgLXR5WJ
BQtqmG3TiAhzCwYke6+Hdqx2zLMdGcudKXT2LDlD8YcEZ7/T/o8PyaKs4q6w8lbS0sAkqhNVhrNM
/XO0vAldv5/LZmcY5QkHmnObbzYFV86yEqkJAQYoaU2qyy46eWureG50otO/DiA0GEHSMHJN0rW6
sGXYoRdiDYgbIM4P+tgpIHdZO91JdWIqFAl+st5tvqWWXaOhB4wXBMV/Xj6B/yUSY2AOFyVahyzg
WulBeZsLqH53+3437wS7ehi+61C4kd3pqgG5CQ90zUpH/rO0HxaZKJmqapUYjdH5VrMrM5s8KlB6
AIO5mztqbyd+6ad+DfKdfQe2k78pG6NfArIKDJwBy87cAhgLyLo0UTM/qn4t+c8k/ML5nlt3wNoA
492gRWarT4ABFK9iUKE8UzrNMf5uXLXu7z5Q7RmPHJtbBaG1TeZOwLhZElVSREkrRIdKe1XoOUm7
OOCpqmzF67Uh5j7o+zQDYzVmHGS9cqr6RhDvDSV3oqy3246TjNK/xZ6LtS3mbujqKosTHS0LUtws
3bFNny5/Nd5CMTeCRIhstRKa2HN+XHTIb96KMifRZUGb71t97QNzHRQx2MuWOWrfhXMLFxwSVYqJ
Mmun3EkOWGWPQKmaC1TXeNt8s5G8tszcEFFhheWiCxjWg0BA+Jx4mje9GNfRlfiQZXZ2TUBwQxyj
sIkTuQWowVzeVchbP+bewMjlWMhiW/vlBB7RPhxkF/gzXgV5cxWBxwWe0gRqk6WwnmdFE/QWMJFJ
hpa0GYyQH5V46ermtl8ZYc5Xphh6D8QvCVQzSfy8HTTUQGNIF+kmRLsn4c0yJE7mtfm6QKb/r2PM
UZPzrpG7OE+DFh21dIee0A76hAnaC5j9OjYa7+bjfUj6/6sESTYjZQrNCGh6CB64gPs42Y3pVo1d
GbZ0oME4dcvvBdfu5jZZ+ckeQylPwDsyk2C5Sb9FHh0sqbwqt8e95GiO7FkuL1zyPGUOZVjPbaKX
XRQs6T4dr6zlLo55iPrtk79yizl/oPqhLALm7MtX3Y/kOr+GYIFNhwf0G7kHPQKlDY53f9O1AT++
CeEK4BEldqJ6MsqoRMsBA7Tg6iJLaofG01I9XQ6c/2Vrflhh7tC0j6MpIWhTqofEG3/hX1/0xRs6
w1IdCK95s5Xrrn1iLtQ+THt1KkHcrgmKvQjfR/PbrOk2SXeX3dreFh9eMYe8FvIsmkQ0lDtS2J0h
3UbR9ymcObfaZoa5doc5150uJbWkp+jinTIQj2X7EOImEfK83+pPvB2xfbw+vKJer451Vc9yMqVY
q3b8aiS13fJI73kGmPNbZaDlCeWu9ovppeu+WVwwCP3uZ3kAikVAVoJuxGRJbUOra0odc7CBelf5
4VsLMbLqmJxyP/qJzsoe9KmX98FWPg5m/X/tMfdWDkqz2jRwo6izU5K7SD8O2tdQndy2OTa1e9nY
5ub+MMZieKI67C3UtkEFA7U/h2jRDoq+QReGX7VQfv7fbDHHNg+XrBOjTPAMjAg2qF6TdB8qp2Jq
OXfJ5klaOcWcWKxWuJRKG3qxEtmLfqiHF6v4ftmZzXcLeOcAnoHuDFQzGG8WhUxNXo05WsfvanHe
dEwOyUm3JaCE6CyM5f2PFhm3DKIRpRRkAHxvmpOY2XiiuYOn/sTzjLats7vsKpI4n3J7f3x4yQSl
WcW8tNImIL+FsnMoeb0x2YroZSlnb2wv2YcdJiopbdTMgww8XpgnNmRibIE8jDFv7EHaTKQsXYEW
F6azLBYwURKiNZ1uTT5K5YH6FgP2NBwp+K922xPYlpYdZXeI9j3nM27vlpVh5jv2aAgIYoni3/A6
uNZrf5i8IgSv3+QU10D72iGaSQYnkGzfkyujzEetLLDP16EV+g1E1f4pEANVFj5oQenGO95FuRmJ
V+aYUD83rTighP8P/Hfo7ep/tUB36+oy0ZRBGfIMmdNczDaRS3vk4JO2tjuwLRjBAvYVdG4MEKBL
xcSQojL2K8jC4fTvx1JxhDhoJx5DNs8SEz7M0JpnWR8SX27u5SS2C+24lJFddByPNu/7tUtM1GgL
Q0gkaUyD7CTtqfqcdb1EdvwiBbIbBylgvbwLbGsfrC0yex23ZSkuCSrEOoR9J+iYtQ+cSLh1jNcW
mI09L+2A+VSoPXX76L4PZof29N6TW1sJlK+TI4MpLtqXnDfRVpBam2U2uJ4MgwqIXBQMiWiL9fOo
gVty4SwYb2Mwe5z0StxFaED7EnlSwkeha21dAnPE/Mr5iHQZ2Lxm7Q3zDJk6PStEoUKecQe4fgj8
brKjQncqWOFtAtnTw9/kgmuL7JtkUPIlpuxiap3alOUxjjl35OYKQc0CVKaSqQMZ9zlARKGRlFoI
pcwEU+5CpoNAR3Talncr8swwZyos4760IoiPd5Ju5/l3pTml6T1nfegfOVuflS/MMSJz0caoXERB
aaYvESSxGpFWK6X4bibFfuomu2my63YCaWczKo5oJV8W09hd/hWbu3H1I5iTVhaDYbahrvpRe99a
xGnJMddaO19eLtuhS3/mLPS6QSUFLB6IwT8vXJWJsRyNEAxYwq+Uwl3+litIfyvPKH7lSeletrZ5
M2IaCyQwEN5F75xZQFkTRlUC6xjm5pR94QJ44CrXVEuquyJXPDbtzVrY2hqzkmGmNSGYdlFieEjf
hh/yOzo02U2e+n7kzMfEJ9fmg7xPH5GAeH8oovJeBFybZ77tBNJrMSdLEgxya8tW6oT6gfM9N7fJ
6nsykXEJ87kXsyVH22LctdeVrzvLEcRZBnRjRXekvOFX5Be3kr95D6zMMrFySPo+UY02Q5GR+LRo
1CKhm7zOC/dgDD0oDq1x9B6Ptopnlv7/Kg2ZMGUnV1qRBdLcOaGR3udN+MUUv0uAbYVNwWOv3b7C
V26ycXPuTEg0lhhASj3REXfFXv8SlYDYYcpTdrMdpkp4wWfzcqAMRlA9scB1wSxo2miNEA7YM9pD
ct1B4k3YxS8zptMOCkasUOo0OLNjmyF1ZZBZSiGXlTCluWqLB0Dbf5XQ/Ep46mObrR9jZYVZuTau
k04P0ywwv1an8LAAgF4+lYGEpEh1a3d4owxrc+WORx553SZ6AvOlQINQ+oQz6vWpTluNSK0GHOG4
mx6iQLkGTZ4rf4+47MCb3xI8vSIGQSkfFLN401zEbbKAXV4VAwhhlILd8zhd3iXUzgL2ygazXpox
lNBwhw0QAqf2tKfYyNoRrnuIVYan/CQ5VNWosoEE3fMUAzb9A5JaoRPsKMuw5wFCimlUCnkQGaJD
aswBhXaWvP1NTAOa34AYjg7OBCaX6ONlsNqoHgB0WPYYw1N3yQ5QdKd3Z3fY5bfw7P9BrLXt24dV
5mZSI7HR6qQEibOyG+XR1rtAHH9wXNs0YmH6HoIHmKWSmRKTJlha3VlDgtr+5EIkA2B+Z/EgqejM
e32f7lG45SP66Y442zEfRln2FQKlOTlWNfAKhppN5mOt1iB7me2chxrneKcwC6eLixmSdoT+RwnV
FKHEICOxex5fB/1G5+5AYNuAhigdAvp8CUA+biSKCfQVWrnoeKYHWoNBT+twea14ZpjcoZKsaZaV
LvJrOY1yf5bM4qkerMhy6qntb+t8Katd0gzhWwrswFEV5MS//Au2PifUbqH1iZSI+vvZUQHN8t8N
5VhxLBCuYSK/SzhVaZ4N5kRjulaayxTln365Iph7LipiV8LPy46wbAnvidDaE2bbkyKrs56IM9rU
6fWI0s8jwr/TKvYUkGvNWZ6KQ/PEJXGi6RW7UVZW2X0vhSQOB6r1EfsGALXantabQq8CX+9JdAlu
bx6HCMsjyjrKngCttpK+bWrJlw8qcEDVLdKyN2MvHQWndYtvoosZiitxrznqid8Dovvhkr/MwUjM
UqvUHhCkIYOOiXIs+3up6yCo90im3eUV3d42iF+4CtB7ZScnMcPYTrmCp16lE9sQjtMENHv85W+M
WNDsBfU23gTMTdcvk27UCjjaqD+ioLi68ZRw2YY2K4TItf41wxyzdpnNvuywTQRvhOi3K9jlnemH
nnUFBfhll6EqyRvh2Px8IGYRwRYJyWeFWSlLG+bGWPAuyYvbqL7vIyDT2q9/8fVWNpj4JVZ1USdS
nwDl8KsTzH2n6Z7A7Wpt7rmVFeaJQ1StDsumifzGCqL6WAr343zdaydZ5Oy4zTQO830q+DVwf2Lc
+nM0jMwwTaaMJIFUx6cuRdiXEmdMUUnO8udiBGOJCOZSWQKljugqWfft8ufc3CaoXP977TCeyjVI
vo1yQR/ekYPyfnzXBh8c467G2A10ur0/VFNhYwnL+zUYnRQP+QIoboeI1YO3jyd3vLkNVxcMc1+L
BKcrUUeosbaHynyozB0ROZW7rdxjFYPZYV1Na6KlBELDH8tfXenVxZdZcYGduLw4PEeYvQHmArUa
iioOhNiWxQqgOQIJBx5mdfM5uHaG2QKKlHRDNKuKb3Sd0rjjorffx8IUk4CY8qj5et0WftZW2bMS
JWUEbb9U+inklSl4fTL3xOmGeMYrxMwT4v5vX4B+odXLOBvzPjarTvJb2B0LTF3PY9BaPAYi3nIy
IVmLh7RfVDByoaVoBH3Vl8dCgwqENsbXUSfO9mWvNstF60PPfPFsNhYQzyApb3cSpMnIPvxp4B1A
R0XNex5J9ebTam2N+YhSpmdLT0xAGgL9bfqpHWUQq4dfLMiRKI3dtHZ/Km8bJ9pXrlXZvOLGZoRZ
m2c+bpJVqjmXhoYeWel1bv/c2hn6jFpqz6+Ye3OjG24dh57ws5RhFVSZuw/oz0wz6jJGX0f8ZfaP
CmbGzA70+HqEItmYH1sA5tVG9eOmg5QfhLcuL/DmwV3ZZ9JPEvZZImWV5RdG7oKtx20FMPxV5O6y
me0EVIYYAASaKb0wE+n0tgPdf49phih28mcKns8eDOIAV6U+LI5wqALZe6+uXLZL89rzz/thlrnn
57YPu1QAJZ8qLIMbZ9Cy0eK9QvR7kVQOESFvL5oPZBY5n5Uei0t2mXhoZKo0LdqE5rGgOjNIcwrJ
u+wZ94syJ5MYITH1Usv92C988ZviGfcod2RH6L+g+Fc8QfqLHCpOlOP5xRzQuiaGPi9SEpjWy6K+
9t85TvH+PnMCmx7yIakYQpfiRg/m63uy/60lRem8KQxOvecYpAtxaaGY86cBnzOOGLiBjENzkh1r
DzzIrW6DiMpNb8AC5Fy2x/OPOW5RtYw5MOdgBszAZwQ2HJHHW795QawOGvPSC+O5rBQLFLbCdJ0k
XtMcp+qY/82cl/lhhZ0RMGUzAx6joGP9d+EUgJ9s0q5r9XD5a20HZMQLEw8cFGxMZnWsQc8AjZA7
v3oFJ9Sh+pLcTeB99du9cSBHadyJHg9nvfn9ViaZFSqhFahLnZAEcSl4ufpDlXJHJBbSmlb4dtm9
zdi7MsUslUGGQsKOj4LJeDLFm7guHYOXlmxuuA8bbFvfqJQwn7Ko9OdKDkRt2FcCT7uDZ4IJ7YJI
0joSWzAHyG+kfy4W3i7gLAlbbxpMYxJqI48CrbcXCMz1V6Wj5PZypxyyZ8r5IdrRQw0ZJU4Q3w6x
yjtzIUjqMLqA4LHK6XCX6YkmY5rRhFTNbIl2ro9Qy8lcXRyCtAHF5dK6hIxuXYv7qjP3pRH7TfdE
IORqak+Xdwv31zCxcSKWTsYMAzKSZBuSPeKn7AoXX2Wn3UE3ijxrASWB4yVlm7tUxYQKFOcprpU5
EJO46GKk0Ju7epbE/yPtupbrxpXtF7GKObwybXIHRcuy9cKSE3PO+Pq7IJ87piDWRo3nbU65jnoD
BLob3avXcqOutWvlb27CxgZzEzolEoGd6JJQ0h5kUJ2kvdsTTmyhvuKDp/9jgyV+lfOlMXIpUkJx
DQSgWNsIIz1J55qL3053nG8l7xqDzDMUA2VQ1NB/35ycVkuTEkXJEj0CSl/eYhRlCOTb/2kWP/xH
a0y2AS2IWRRBpn9UHn+rjOYHwzMfiVdivoFXlt1/hGGA5//XRv3BZm1NNc1klc0UQ/LWF/kzHR8y
euBoRX8OqxfrKw87sf8G2RhkrmEyjR1UrWf6BqHMSb0DMO1gQ47Inw7C3d9AXcyNNeaaJVBzSNsm
KY4ETVXz89I+mZXL+WC7Hk1FhwUEwZB00pgtnCSiz3ha4a16JomXf4bcYzBfMmDUVbtP3PEMhIhw
/DuCQbDb/2OX2cmKjHPWCHUeTtIA0pLJL4TISZr4v66P2cO6ns0ZUPUa4g6YxCodo3TmF9pD6oLl
OJ5BhQEwBYanua3GfWf1Z4FMwtCocRRbCyaLsrP2xfDL+8RFpOiC6WgA+IfmZ2yvXG093tdkPGRK
0rKqU00MDQ2M7O1RTL5X1WOpp5zkcXdxYOKm4tnwxywTh2B1gmJVQx7m5s0AkLz8KKifOCdzNx/G
kUR3TIKKGssvHoGwtwFPWXLUL5TM+e1yYxZSOVAF0tjnlTPo1rBOGeTNKOrpID0GI997X9IWRT9r
3VwdI91tKskmciCYbkopgvBs+otG+9YYcyqrMh/NOlLjkCyDo5bFyTQpJVrGqbjtfSaoiKGuDMEA
GZwO79ekik0sdWjTHjP5HCk3Mbmp/6WM6VtlcmuCWUkxp6qyzngmzdmzNTyJf5Peb/8+c41SQcnS
SeiVMJlPinYrJncrxvS4dK80M/zw9Tc7xVwcOSrmeEBvAe+HyiFopkfjV1H4MstHPfmug8MriU6y
flDUvxldo2xkUDLH9JrFzhrLUwlxRFNdQlHPnDz9OZuL2/FS7/1z8McIkwNk6qjncpqNoZW9yNqj
oDV2l/NU697qtx/38I8VJvYTjUAOTUFDGyBXyza+UGA32KF+CJ/TkDiWM3hgdj30AVVsOZEnvlol
jVXXfgATywp5FYnVG8DLQLukl36WOcft7SVugCVD8ABUhiC8Z94XoxFhtMpYsULlM0Gp07IOKN86
g3mWF4tja/ebbWwx30yb1UIZ1kIOFelnBhjCGMi84dfd/aLawJBTkHUIBb93D0hDyTrUVnq0yJ1Y
vkbmPceF796qjQEmmY7Kvk+mbhzDIixlcGeSIEfvM0mdFfGXS/C32xay/phjJd9StR5KAywF4PxZ
gENrHuPL6PfhdOFrf+9+nY0p5iSsMRjF+7lJoC4HcoJDixKXLHCTF87+sbxCZitldVJISqgUoiO3
cWCSyI/H/K6Tux+KuThaAmrBPNLv0tayBzz9OB9wLwZvd5S50lEO4VTBAOMWhRQuZ4gbYD6/CloX
0sBQI/4bkOTWHHOBrVquK7HHrrbA783Sj2k9XF/QzmeDUhMImjXTUKgw8PsTr7XFDN37aAjrpHRJ
60nNahv5j+tG9mpF76ww96pby95aLEATlUcNxcPKx/T/cwv+YjkcVlB1QvdicDk2qTtgfN87m8xV
M2qlUCCsiaFPCLCcmzeaWgVNAzt50HDXeICKN8DJFXts2a0dsoXyk6FPDraB5CuVTbMexgN5Th5N
N8Zx8SmDfgcFaZCghsI5uol+doCjUQ1ThffG3f2sgKLhfYuhvQ9CnHJqJFIr6lOY/2pQOkVz6NZ4
wEtQvF2/rBiVnoP6eeLNMe14T+hJALYLugykjCzAT4kVvVeIJASScs7KXxKvXbr32HxngEmtwO8D
8uEYqKPOpUMjqad+VS6DpwPgFDnxN84B2l2Oglwew0MAZBv03zdvaSWrpKYorPJ/7bXySE5DoHk9
hbfa9WP0wHvd7hpUFSgI4TpqH8aUQa8/1FWDE9vIpWshmqYlL7naK1QB6PnHBuOmiVqtbdHoaahe
Zk91qlurtHXFtohdBcZBg8IfRKvqwa5mTvTeG/1+Z5kJ303UjCuA+yh+nygRsQCU3ZsozhSIjwDV
U4hr/QjiQJfzGXdSlHd2GY8dL61O1BVonBad2O//z4BsOOUZdM9u5C+4g8NhDngwFp5d5vg0gIh2
pAMdbSe8TvpLYqlu2V3GXPfIeM9ZI+/kUHewOaqVKkWqMvTgu3/S76ezgqgEr6PYw9GCbof2BPzF
3xRg3+0rcxkbQyzLsuqr43o/uJZNXHj1iwlOQetF9EWMvBcOj6Jgf5l4AUODGjw1LMqlHoq5sSZ0
uJL0YZZvxoHzOtz/ZH/+PvPJzC61ynLEuEcM9hY1PYKFr578OCKOzKt40t35EC1QJtCA3wLhASuR
NPdKMkHzLDuaS5aFuVbLbpZKkYf56ykoC1U7XD8iu1u3sUeXvjkhqdBgkrofQbwbHSdIa3Xq43UD
e/gAWvv4Z0VMjFdjwIxACBKH9S/9Xj3St055SHNbvqOQwsGwyYFO81eeONjG14H32Nr3LwDDUWVj
RAmF+XgDtIfSbMGEGkUPjze9I5200xJYDhUuBeulpz4n/FmPnYQUq/5jlbl5hQgstqmBo3n5rh5z
IG7B3QiZdAhNrAH5qwC7McZcuaSdhJlEeh/KU+0NAFkMPNqC/RC7McGcE0Wt5HzOh+RIQyydvUOH
7Y5WmLqD5f4FiOvd5jFHRupAotdlJbhjRu04C7pT1VZ4/Vgy515HnYzmtrIK+UKq2MSY6Iixzu1a
goW3OAM50ZS8LIHJtD4YYNLMUeyjShdrDH26tFLcH+A5wly1U0dHYisHxRP4OXitasZRsUZZ9NvS
oh/ZLlhVlz00s1sqh0wJdOFYprwjx3YUPphiEoaxSSthrrC+6KIepTMGmaD303hrbWuYYioOvLBJ
P8jGMf62hxE4MPkjjdRMZj+nVLXmYpRJuKSTvSjfhulzPzXeaB0KcUZG9OX6+WD8MDUHTgu0ETGW
Ap2+NyG/jV9ssxwwULqT+nppeneQDTsfjoXZ2f/NDnN1a6NSWlmFHWV6FrvvZnXOm8YeteC6mZ3T
iLIFFdXGKA+kYlh3NOG1mAyJGCKQOeJKBxVRuSsL/7qZnVsFVl8wj0DnEhm/zpiJm3nRlqIWw2YB
V9CTBoDzdQN7n2VrgNkurcXYVV1RA3htO7NpZi5QSou9JlqYqYnJMccWSt6OgYTxFkwwY6YGDv19
eATGf47VahLDeLXNGICrz2b9lFauYdxPYKMZXV35VVWv1xdJjzJz1LGLf4wyEascV7WqciBM1Y3M
A39Wgy1Dflgc87VGXZWtJsbiJn91Vq8MKF4wD9BCA4QucavAepH9FomwhOhMJ794tGvs+//DL2A+
Z1rKpam1ixi2nnko7hq8/zErCF0hyJUWx/hxPHHTgR0/8m5zmUBmKqvQZQNMku8pRtkUlFiXc+6p
XuZGjW1chAvmYjwzSH0eSmXHOb+zTH/ZxqWU8QSBHHqWpsHR4/Uwq16R/KqLyqlGTnST9y/inyPE
eEtjLnrZHLHK6gzAnj9WeNNBvcY172UH2YiduYanQY7eEc+kBNMinXvNPMvlUfyyw8S/v7BuqCYm
0iw6L/1+0WkJR2p0jYjsKzqYLzryh+i+fMDArR2532fLrj4Du+jisf6l9pN7bhjedRgb+8xGlISM
QpzBvnlpEle/7z/TjSgP/VfTNS664kiFTWni8+frd5hNmNiFs6FYHPRcaSQYrs6UzKQ+qO7oK0c6
4ls4vJbc7uf+s8q3r7A5WiSZ1CSOW/CfaqKdzHaG5u319ewGkI0F+f13jE2UHEFDjWuTgUwiCXt9
dnqePO5b3fmD5zPQNtAxeArGN+ZytkumQTJUQ9KULJbmZUTuTpURtWGE1g+wtJEMBQ3BTHLQJKR9
lBzWVKsgPWnGzXOdZ5BwE6TOK+oc1ANxV6+enMx65KotGGOdBO0/VBcMqzbsMevkr42aTieUHwYp
aAezOkC9FW6+jQoFg4xCo3fg7LRqdMLlVCN2kmbJl3woysw3x6rDI3BeJ0cb0+FCpiW2bKFAT88w
J6m2o0GIIm9Izem7CFVQsE5bYnVKpqG4L4HYCcqpRdtZz4Tye2+1EFIz9cZ8wmGFxruSgoxuqUst
tgtV7f2SpDxl7b3jIkNLDYNIoqmAHf39x+zAKdtOEwLMTDkSjW+Gzjkte052a4CJYA0A0q3ajHB1
/RESL7aOvKmJ/Eb6OpmtXQg8wYv9BdGDI4MqSWZ7g+myDsLciGKox6C6G0vb0HmZAN0T9mjKxh8T
zAXATFJuZJmElskAh2p9UZ0ydiC0ajjCpb4bDoAp88QS9nwX9HcNPFxl9NtZ1nepyXUk2AOQ9UIX
qn3pRIPijSo5oOfmX7/ee6ZQnzVVxdQMyI8xqxNUMg0tGPPDnCSaW2VFZhcL4PplL0q2pIycMSuW
2erNO0K2kybyIiW0YFIPwFCXtoMrCdcjxVrNn2nDZLLjQ6xgqFd0xSB5qk+IwZyDydJzfzBMN2Lj
KetMEUk9wXBd3aWarVg/DeLnyxHZ3CA75mjZJQ/dy1YgPthkvFo8dYQoM2yqhx6Afb93ynuttCdn
MFzjKJ4LTwjxFjzz6Oj33mi6LENgCeqopiaxu9wrSpFJLRHfgNKQrwNZaBdUkEF4Uw278FCHuzFP
xngxynA4SFAZfL+5EaTryGgg5v0jPQ9yi8mxDi2UX/4lnuL3rqpoLUuaBHpqnYnskaLHUaTAmK4K
J2U0ggidveu3YteN/THBXsB2AKG/CZwonhbfa+ExER9A+FpiWm+UbMAfONb2zyaNexBjAaEXq1VQ
pLOR9K2Oz1VqEOAQTpUqH624vCSaZJsleNUhU0WK9HY20uD6Svdto+iiK4oCXVaVec7PCIjEjOFB
SVHEX5Wa5C+zNoP3qKkDa21wZHvpKTWKr8mgXXptrr9d/wF7+cXW1zH2V6EXtEFHxCCdV1mBkTyL
PAUSeiBYD741wZzOPNbkes1hIh0fgF8xh3O0HnTRb0vfspApcJBLe+k+KrhUwUensHsmyCqpBfnq
COn+kJWVLfVxaY/9nHl1riEYllCSJACbcPzb7jZSdW6IuVCEFnMpptmapUgv4Grmzq2WxRP76jBP
vJu+Fy4UFa8Z4BJNtMGYrH6SMfDZtTMJUW9dfLEBeA9yEZajqdPj1CIXun449s2BjAGjv6CvFJlo
kWJyUCu0AbUmdKFz03DT5qvSjHZXPFw3tOvBoIEjA6qHlX1IQHWA+0WzXwieK6uHdok/nLJvqk0c
KjTbcXtf9Mh9OJIbc8w+KjlJLVLBnHhPWeEUjNp3YBiHCt6bPZ40+O4+bswxpyMepyU1W5ir5udI
90EU6ijFZznlcMLtxp3NLrK8ym0aKWa2ws58HM4U0Sl4XZCe6dN6uPTPvGEGtnn5Fgq29ljnMcUF
QImwV/+KX6Ojdkpc7WZ4bjRItS4YrWoTe/ym/bh+VvZyzq1Rxp0ISyxn1TiSECUFX5PqzzNUDP6b
CdaF6HXVRwPWJa+3mfKi8j7UrreAl8BcOHhVDLamuvSdhnF7aw0xJT6dIzB0HNcurX0psnjE5Xuh
FKIZYOTALI4maUwOBDmZQYQQ9hqm8r1EHnTQ0C63qXC7mGdl5mzbnudVRUnC9AfodjQ27UGUbNR8
yUgISCSYVD5Z8pNVAE5iBrLOSWT3DgHaB6ahQmBWtyxmWdnYGmahg7c876x71azPhVWE1w/BXthS
MbWCv44xfpHdOcTaZcJTmaBKN51/y5eO5+FgcMzsrmRjhnFF+WrKdWRAlnBWNE8oovOY5YfrK9n9
LhsTjPtZRqmdc1kiYYP8aYUiDiQx6/nQFamdSh3H2N7Z3mwbSxUtjBkoGxW6bRL4Q8cbYXw1eQ+0
XRvg86BixpDEZavDS1VUYLTCghKwEsWDebsoqq1V2dP1fdutQoP27h879NttHi29YgqVOEBzEMUN
cX7qZBAeoX5nHJf4a0NuhSUEU5eT9n+zhXCuKsC2hmiadPkbs6kprGIzoOWSk+GQZIqLMkqwVoPH
WR51Y2wUhNgwJt6Q9hqoFL63Ywm5PguJifD+IjrAnvig2AbssbQjjBnLeAuq3CFFnknGeRtjpltr
DZPdl/RVP46Yh4HIonLJQ9mvvOzlX5I8vUWo7RIZT65PRTIVC+xVqqciTwK7zRJc38bdw7jZReaQ
pLnV9FKpo0G2VgdTaWdUsjCPG0vcpsieq4D8tKpK6IlAOZze8825qFZ1lM2lJ2H8eXKzHyVK55M9
Vs7kNK+Y+Hesr2Dcu764vcxla5LxTnE7JVFjwWQFbujRwxsoHjwuDHfPQW2tMA6K1HkhxANC+jCV
gRHNj2bdHspVA8KyeG1ELs321VVBa5nhby6JVNaKilVFPyd0ieNT5Y4/Y1AXogUifpEcEPjYwteZ
x7R99fvBLHPfolwxI32GWTF/TJTbWXSvf6y9bTTAVq7jSqPAozLbKAoaASi7msI6C4b8qVzu+/Tc
NSetfvhPhlgYc9yBMFyc6ymEBoGzRGEx3Fg1AcceZqQ4B3AvfwGRjSECDKupOPfvz3wyTeIEkv4p
FKQnqTzny9cxCqb+x6Sf14mzf3R/WH+4tcU4p7YDUWGmd1NIp3nyI+VqS4Lc5/mkvdO3NcP4pDVa
hKrOYUbXQKJcCmDzfoi73Fkq//pn2n1VbS3RA7lxGFJCiACy9QkpTAHOZrxzLE+7VK1DCQIEl9do
260ubu0xgQtp31JNC+zJL2DsW9wYck4J6u1hfBB+RlAi7oC4zY7JC/clshdXtpbpnm9W2mjNJCsr
WBjNS/ZpCdNjeoh8DWxHYC/3sgsPFMHdWcYV10sZ5fIEe72XA1dyQ2e/LGf0pV/1V8hl8yL1XozZ
Lo9xw2NqAYTR4shQlLsK/trsEe0RT7VNW3Eg7+wYdxrnMuw+7vAShUA8NBBkMGW/39JshXLtvDR0
ifKxuNNO9QHKFYBpZjfQgPHXkxHytLj2bsbWJHMBS23WE7HBMsssSKxj0X0zRVfnjVLtuZStFeb+
tWkxVlWGb6f3jdun0l2ljP4y5/et2EKy2zxIhcR5GXE3k7mJZgnBL6LBJmSritJBD/yBkhBPAQh6
Z8lNXoVDd5hFm1es3Ts427UyNxIS3XUrZ/iIlVkHarx8LkX5ECnzgeNpaMRkXefWDnP/KmSnTbUi
InT6tzkb7LwGmrhuhlu1F1xIDR5ILD+sMvRstZaXo+yuUUI4xQAhyn1sE3ZsFF1QFYLvmQVoLczp
ueG9oHgmmINJ421nvZkAd/Pa3YniT3X+wtnDPR8GcTgQEeJhi2E79sJZKMWuwzyFyuPoDSGVXAKh
egiFMTqbzh0n3a0Wbe0xi8pqoxuSCfbQK/SppFnkjkhe3cWhbYqCS3BOz/iHM7JZH3PvihnKFYIO
e2NyMccwaTmF3/1LtjHAXDIR+pJL3cGAEJDv0aH06kukYKC5CiYPFDWP04XfDeEaZW6YBL7ENqFf
TTyMHnpMB1Ww4yeLTpEF3WF9xliJw/OTu/id7adjrttQEwGxHUbBKBjfUGGh8WI9VKcmcRD0zrSI
2fIwjrtuE6VnDa1rTIKyGIEpyhZS0uwyAtPkEB3aXrXn6LIMIOJeUrudeITme+mYqeMRrGP6DxPP
zM6Szuj6ps1g0BpDVEkeqni8aFH8JIxNuGazjYJTQLTxcv0e7t51E9NxgDyiw2Uye5sb6dJPi4Ek
Zr3kUKCs7/LZv25iN1HCLO0/Npj0QV7XUioS2BCBf3CXJo9/abkhBt2kRadmbQxP6OriSZ+jAmq7
mYzEIjWRt0WNUHV2a0hLG3SmMc4HqKYlz3mz1i/StFaqjUZroQfXf+7Ojhig9dVVFZUw/Bfza42y
FOcp18ZQaT8Z2W1kvlpcKPWeDQP9SwzSG8CLs7VDK21mxYinMRyiYwmmmCi1y4LXpdlL2wy8kCQI
60qUsZ5ZSTyRoh0XWGm9KpS9zF+CLqAjSxLYkRQe5o2eFMbhvbNGb9QmKW1BayLN8zyGU2N+KaMs
skupQWW0MlfP0Lt/f27p/AcaKCpEAMDC/N5aXw3xOinWHC65EKRp7VjEKmyQF/D6pXST2GWhKqXg
dlA2XfZTlcnYahVwH2iXxoCCRg9rPh1JpeF/pDPANxYPA7UXqTDMjEIs1gZosM4sTU9ifS2THhb/
Jyafg6sid5Q3OfnqiSdbvncWAaU1EIfRywNr9/udjHJtrtBVQ6BaQXnn6sJBJJxYtWsCJL4SDqEO
RlrGhLlgGFIFTwtgXU+1dNKjY6RyukF7JlQRlON0EJzKpbxfRV4s0ih0MXhm1O9GCS6r1q65jmwn
pgOj+8cIc8QbpHlllsEIhbCSxI693DFewKDlduC9Rz3MWzijlPvLAssZkGoqBiOYs6ASCbkYeKRC
pc6cDoMeoE85aQpXGnUn+mBlf+ww2VE85JWp5fkcFtZlUcGBIYBmZn4RRldo/VwBH/5gX3ezu8d8
a5JJkKJUH9Mcge1tdIHCJRM3fvpO0zFKJ2J94pjbCejvVsikS1S7PiEtVhh/tirbvPSfrUcQxjnQ
Tbsbv+BhoiVAIL/Vwvjq6jvJLj4fwFW4XyYFrb8/nQq6yUtLMHg/abkC+p68NFe3kAfir62YiLY6
azEJ+tWID2XTGTeD1VUE3YslVU9dMZlhjUzlppcF3rbsni+INaLuj58ns0U0LR7NJqIhwuiOa/sT
/dQzBko4CcDutfljhC2grcWYi3m9jCGUmiu7FYTndG058WA32GEV/78SlgvCJAN2f4KRQfDNA4DW
oEwC43Tza/KoIilPbmMvEza29phPOkB3Uq1l2Ft8gNq92Fsn77scJuDM7xzhTn+w3IUXYvdaNDRf
gFgLgBd4gTJ3pln7WkjrFAQOhQ+NJn8KUPWs7eoGDJhcJPne2dgaY26MKZfSarQwBpCxTSJ7QSY8
EZ4boB6Mja9bK/RXbNIGjURVIgiwUtU2hTCD/eIhdQg4ou3a57UfeUtisl25SYSW5PkYxo0iOOqQ
Fk4t1i4Zel4JhH5+dlkWAE5opSKuIiC9X5bYZ/MYEwFf6px9QiHkaLrKoXqNHUq8xusQ7qVe4H7C
UCq41wDEY4JfY0pV16qoJKVJH9bldBwqUGCLhttPLW9he5Fia4uJgaRRplYtYatvHPOiH36P9ysB
+BQ89bE5qbczkJWFN97xn597sySUIRiACMjZQTOIOSx1oUEtb0RhSb7XD/3DdJu46QUUHEczNDwK
AaQ6NCUkHKcD6O2c7EnklV92t3rzC5gTNI/62AwdfsGq+m3nJMktScEdHnCi1d5Bhb8yRR3JO2Dq
TMaUl8aq63lMqyPk+0qry71tPYP/yklle6zt4oaiV3kEfrvf1sC4IpiYJejOMe5F1fpEiAVYnfwh
rPz8QEcvZS6R6t6DEJ/xjx3Gs+jqnCYSJlVA5j2gC2YrbnqUv65309GE3nKgntYgcrrv2RNvsGsv
md8aZs6PqJkL6ekCY5Cq1sdOcfLGl/vj1PIs7UEd362ROSjlOuCxX8GUeniDXHnSQTiUPp9l6W24
5YOr2ewmc/vNYZWg8QhLI2R3oMkkudq3zFUegIT/NZ8zaPcWT7LdgBud1xjYuQyoy0AITQacG0wV
zHmpDbUWIjOdwnYNq/Z2FMIeQgi15V6/DTupmylLEoYvNHCEAxD43pembdxJ2YgFAgYJ+eqgtpzU
/DWL4LKeLlnJuXs7Vw/WTNw62iuV2L7zBIXMVpipNZW8piXoJFX9PBW8BGLXjArQJgjukBqyz656
bUplSQtU/3PZbgEzXOTK1skDZ+t2rjQYWEyNoqEoVonZu14fBjKJ4xJ2yjIO7iIaw0VY5awOl0WL
brpey1WvWruhdefaND+bS01Ahd4N+a0ITMsng1R1eaOCCfJ7j2FmeHgEy5tIJCtk92Q8GYd6SBu3
ztYiGAc1C1A67kBWPKiXJJH0H4KklEWwplZ6U/Vdl9nqVFu9V4kzhmAaUejDBoJmCMFa0XvtmOfF
s4Vy3AiXJ0bJfSb26nFuLeXQa2Jk+qSbFL808w7/Z/AX4+ElWCkokBoVqoOQ/1Q7vy/0wSvGWPwp
iSaegYuyQgN8HIZjlAKZ6Mlzl/cuSF+TxJXSTgUARFOFxZ3mqmycKZF6oGxiI/82Es3yxbJST2My
lB54nxJoHyu9el9MIzE94FVQQI7X4nUuKsmTBCnHWVkf9VoVa9vKAUNrBKG7RRmoOSrrNJ2rVqys
s1DrglcpSBEcneRmhH0coO2X1uRmFLUqddNR1jtvLWZZvSuUBtMzgpTokpPiEsrhSAox9xSrjT7p
kqWNgSF3ZeFalSZyWRV2shiLcupgqBfjyVDpe3/zJCJWpKujBZrCiPRe7pHMwYTZm8iD0Ni8LtyO
e7bQ18A51S0AY1lzpI1iYonZGkKOSoUn083W0fpzahwGUDlcvxl7708k0RSHTqVxMb/wfm1WO0+9
jEFilFkGt32lKtAC1CSkFVQwog2WJI4Xo0GNcdMWRl8oNbpqQkeViT3WbKYyEY0lbCH026nEXrn8
bjt9KVRwJBAyw6dgkJiJOVPZzlqhlFNo6U/xc1QYN1NV/kgb82c0VyGANodh7YPS1DlL23EysGuC
PFaWEA/Y/HNOgN+fC3TCDdVbktpWlMBUZ0cyjjmoGxM0xQVS+9e/347/tEBFCoAQ8J4oKjGOLUkr
AmWrCbGHxPdjBoJBowcSd+x/XLezF17fGaJ3ZPNAEQt8OUhuwFF39uiBaEaypwB1YdfKbeWQf+pu
KIdW5lWO+sATAN07M9tFMmeUVKhrNfGMTrh4TOCp5H/J8EYRY+8WR3/AZnGYNgRWUqEGoKlcNsbr
tGTP1zdwJ3rjIQTnA/14UF6zSSUxW9HKmhU5O8lBw9JJuSuBpSsRv0YVfHYUOVrFI8rbcyRbm8yy
6nVI2nxBkxQVwR48v1CZw5VQ5ep+gS9udNm7vsa9w7i1x9ztVW7TWdewxlTVnKr1rLpwLF5bdifb
smjLAE02FUhQFihJ4mzCeCxdlNrb88+snE794JQJ4dwsnh3675sz0RVtD5pDCXgns7CX3sWQt22a
rysYrK7v2l5jD+0JETxxaA6BVZYJLy1BX6g3RByNy4zJhDOt2qSX4lR9azxMzPzoDrysa+9goDhM
hxCREAHq+n5tqOjkg6ir8JBIeKp+0WxVsCxbj4Qb0ZI/jZP47foa907G1iC9HZvNJIqRRivRYBBp
8UzsVG1doeEoRe6tCu0kGTh6PBk/KLxHTZvIGDlCaCkMW1bQ6jGczvBTpTkRLviB+hw2juG1Icmm
hg6FznZe1GQoVlkDQ672mD8Ql1IbRj9AFbdCdhlvxZhLN7PnBLcGGQesN0PRqhkCtVVkbqfJjsbr
pe99JGgY6BYmwiUo2zKxZJiRa5m0CRpByUEFsaeN6OosZMj+5sSDPpvqD2Me9UM9H7DPtE0sAaC7
M4qUDhKqQKtc3ZaAQF4DpMfwhu71E7g3GApR2z82mf1rBRQU5xZdCyHQD933wVWPANP6giPdKA/S
PSgwVV8MBh6W8aMbQatEsmS0zVAE+1CrVPtWintBnFGUSu5UKEir6UFWF7fiLfDj6Ych9MlUHadR
wfjH+yuGww+dHrNC6+dTiukIzY1Qr+yG2zLlYch3l6SB15NSrBsf6UoTUSosIBHCois8vXldcuKI
y+MgcJ6gbDEbjQrwRWGoREEijP98+/eN17DUPJMatSsD/V7yEyc96negLTvgitndhTfAy9yv/xmj
s61wHxirZfy9JZBcjSe5DMj6aILXrvh0/QAy2eHvvy+BOg5jn6CPZ8v/sT4nervi72eh4s+HKRh9
A5pePKDp7jI2ZphLLGVRkTYg9Qqy5iKBAXUIry+Drfh/WAdzjzJjhk8UsY4C6sm1jRFPyc298jA5
7RksJ3PhVyj+5z6vKsd4pw92mSRwbeKhFklVBvJC7KE/rVZkc2GCzNH+YITu7ubEGUq8DGQZy2CM
Zm+M/UIuUNZ8FSpeD+OtYb6JH78tqagbAZeA0SmW2L8pytoSCqMM0iE7L2sRmvCATT7MTjJGwJuN
6zGVS4j3VONpaBq8H6YsTHLyuR81f41rH4E6t0XUG8DHECYS/kAh+4aQnkQ5u01V1dfW7jLBsNOR
1Lt+CN6cyYdfj3c1al4qRrF05hCoslAMRUQPswl6kmg5gXMjxBSuX4giZNUMjOgMY/UsTd8VrX6Z
0+IFrin3MaZrOnER+xIxvyzTZNpmrp4B2XCQlAZVZYx2bjSTq3atYDdtetbm8bAY8WkBijDWtLu+
JT86w3popnmxUyjipqJ40rPhFCtaoNQNKG/j+lavBL/CfLxLeuiErDFIOKtGkENM4PmGXpyrBrfc
LG7nJTLdalZ/CSowY8poZbYAHTwbbuBTVIjL7Qx9TGgXlY2HH/I8acVrPILGWCuea0n9YsbtOVGE
M+mW+KGL26/6gNIIZo+JbU75Q7qIn0hCgMEeLABbrPxuJnIPknHrhTTm/ZIpftSu57KTQRCWNb4A
mShvVEhmV6th2HOftqfF6C+LLBVOXM52s2q3Wd17wqKdtKWBVOkYiNn8Q4jAHJuCvBkMfrddq92n
ovTFkLODWcQcl8y8Yt5OLfoNJtorponCEXVym/sRLZoWIV3F9o02OrlutDybaOgUQb289BkHzMCG
7N/WgG6hQjqASLJaG0KBURBS444UnVvedC5BPV55Tg+9ZaPDgfoUeoyiy6eRZhuMHwwzvqae+7Vt
ZRie/Oyu8hN/wHArBFL8GCxW16/SbpBDQ/yfRVK/t9nSrlKTVRxhy3pMPv1WAB/sUraxMMD1eYA+
9h3/e2mA1GBoHbkQoH3vzZVNL2CkCOZwjm47tz9Nfv1KcQdCbJtgTapTe/lFvM5JXZOTn7O1pg+2
mRTFzCEblLY4PSiK+NNt6whOeh68Bh8yg4a1xEGN7G/tZq3sq6MAHdA6Ya0Z3h12A+DX6Def6RyE
eOJ/yb3YYfyxpjHW4CzFRbFSK+wTB9A2W62nQ5lUdqQu99fPzF4qsbXE3MKKNFovRbCEipNdZneR
1tiVkXqk7G1MFMulL5PauW7zw+p0BRVocBBIlkWDFvPtlKRrKjweJLBFZc5kZHacfB/zyU6j/yPt
OrbjNrbtF2Et5DBFRgcmUaSkCZZESSjkHL/+7aL8zGYR7rr32gNPvMzTVTipTtibk2C8/qV3sYWR
xNwjnguEzEA4i9ZN175lySb9ULOpq91ByAD8MzWT3tiDVg+Jk5BafqiaPtZtNS8VYEs3lvlYDN1y
jzfgdFT7dVycfjbMDY3gXIeKq138RcAwqfBdAdnTS6Wr9a94syYQJEvJ4oqN1fjWpkqhWPfNdxD7
ijdJvBiY720NpLmysH3q0ma6wfRv+mNI0uWu2cQJfFskE09LUsTEMcVlEkCBtw48A2Iqm3iXA9Sd
EosB+MU08Uh7b7xKBcAuZEHgcQa0HHG2UL4zAt1vAl5B7KPpMJKYbNgEqIAglr2OsaTNp2y0wORy
k1Md1a4Q8RDVPjoGRhqjXIsxop2iblrU+dILnUoHpoAneMZ5ewUH5NWg6Z97r2Hvr5HRsDk15mZZ
FS1qmscF1ZWudEj9y1TCyVh47v2j3byXxdiqUBr1miW4SDVQgHqEJm8bWB5sqH4xAgkz28A/y59n
dHqv2+tHR//+TllMPEUUkBdYpfEqWAsBAw3wrMwVPPOE0QS/9udw+FpE/PEEqoRXbpctI1StIJmW
0el0gTpLvby5Fybv+uF4Ipj0U6t1rW9bVYuWybJJh8KBGKbL03UhPBuQmSzAnJqZJOWkRzUqVni2
E0UHgCUAz6xIGe2mOBlgu8Q4m5PwMh/e+ZhnyAQYGED/wB7WzTaUL0AJ62VecvXhocjoB/0NF3nH
GCvqNKsTfMnZDPKwPQPZVz913gY4UNmWf8QOTsq50Q+Bi5HJeJW2q4cexL6Aj8VjAVSlAAqkFGqx
OwOS67cWoP5j558OFpAbq4DrZejT95piMl6m0os4b/QaPi0bD1nb2paJafPSLG96jaoqkDHzyalI
cxB6w60ryeUcn6rltR/A+B1xFZKyVBctmrHB8UodB7gE5SwdKAqqltk8P8dOmLDxgkUo0ki2xGjD
ahi/kvzkWL56ViWhTBOzr/rq0fgqHpW7hkv4wFFghQayC+Wy8kofgXMA05lK4amvm+lYZqAvnWpe
X4Unial3xIlulTWGrqNx+pwmv0r1pPEePWyB/q9rpCEXzUEsRTCmgsZXnIjTqKNcObmaj3LlM3H7
rxSrF5Nsn+IblRPo9w/1JpCxEyVelI1YlR61qHrNtS1gx0jjbaZ/fOW8WuObFNYexDFT0xTquDTC
fZLmXlEqDpBNnUHpAlKXEYAlv6Rp40nW5MOn88xhPwy/yWfMoc/NYhJaeIP0afD7p361Jb/xyyAJ
us6O/TJaDumdAsZe4fG6IfKul4nJPSbY0YKeEf/j7zq5KQERX4XXReyH/b/Pxlb7LK2JY03CF8xF
r8skd0UH2MKKS5pzJn45l8gO/FYT1kxnglBoqbFttOcqme0h8dPsR5FxtJJll2DtgCX+AtjKCn2B
HczO5meRHwfEUZ7LYMP6WX9SnMEJV5TuZ4f3cuR8MLZ5mtbmJJYiNHXqHs0kXLOHNeZp475zfvti
6nuXtShiPJomEjVZs6vIPAAfzFvupcP09J9UMz/WNt4bn8b4lEbFMJE8SFpUGvNJGhLA1K6PGOI5
TlZ7t6wAVljU82Kli11vAAktNndaRTsbtrM5EKhSFQ6i8PW60vKumXE7ZVuPE1ZgtEjrDlsfjfLz
VgTXRfxDqv92zYzTEaYSIL4K/PXsTOAfgn+7L53B1m0rwNr+gUfnRH3Ix5D7Jo7xMe1s1rpRDnrU
ZJ91pNr6/MWS/SVxxfagrg/XD8czesavCKCMyeoV4XZOnyfrc7e86HpvN7yn+D8kpn8fioVbitMq
MxUJ6aHyST1oPkWyW++0ILaB+OVzkwiOYbAjJnKW9xJG5+gXEx2k205B7BIjQukj5VfhrWLwotKH
0nKbaEjUcDi1ehLax8WUnbh60uV7LY1tS3dGcNxjNq3jDZlwBTPp/rSisKwN0P7/x1uIowT0VAUC
0H9J+Mc6Up3xNXWW1mJaUUUxGztNTxUWcEbeiDrvuzEeJslbNU8aqD7l4qFNVnJreNTOCs/6yq0r
cuKQzviOLl77bZHx6hMD875CIbNywT101qPYz6M6Ek+1n98WDo/xj2NyOuNOyBTHKyZ/kcPkMAfg
3XV14pam4JOx+JcRQmd8iVhUiEPya/jTA0xAvdJObvciQKwELlM372CML8m0IQX8dotXNAaZmzCt
gm1I7B5tgOs+62M/730gYnF3SWOYXd/lRgT+EEzGAjGm8Yfn7tiFyFYeUaH4RncIOEI52mIwWfu6
kTJpBBppMEw2HwC/AcDkyk0OQCu0JYfuEU43Od+XURu+Eg4MajMX75JZL9RyGCF3xeI+fYKVgfkI
IBDQz8mhdsebDKd2fE0c41I64GMIagdfhi5QgryiVrlJ/G5JUMN0HMCEVQmkM+9PNFkWWa0UVp6l
nxPN1oavMYgR11BBHboAIicw/Hv1+/XPx9Js/vFfF0IZ/9UIZJCmZNXAt6AfJJDOtUDUzm8KPI9o
XTK9FxwMi4MTsnsiz0aAOHH7+u9wRN2Lwxe3aygXv4Vxc8hZ5loa4EuH5hEDwEM621Ny367coZXd
VOJCEOvhpFXLCGhrgICzOk0EOk9fANrEhIYUnkjAYntI6fKrA5pfrpHu6u2FbMbNtWYvS4mI0kVx
WjGce0rvu+f1a/+iv9Al9iT1Bf/6J949LLpDQFMGQj0A8d+r1bAa4MUrRB3z8TKGzPvhIBgP/dI6
soynr9Q9mKbAe17sBqw3mWxak+jxhLC40IC1Aqf+z2wOxU8XUR3l0Z7th3vsHVC2IczSs4/6HAiy
ySgj36e1dFCkhGnQugaYYcWQt1u+6+0uRDGaI+mLAPon+vXUByLGXtz3Ti9/3xoHL+7g+ofbNYcL
WYympJuRKRvGhKLRGPx5zD3DRHVUec4mzsOTJ4iJhp2oFQJRoSGdKttGeR6G7wrQHIdv18+z+ya5
OA+jiFBBQdVXKIWoTI4h5c4oIzIta3RdDOc07HsdK+1YjFYMdCASTIfLdo/J1epZnjgtSZ4YJu5V
fUnmZERZINZAUdeDxLa+XTDSt365fhzOrbEv9W5bTNKhjRUpsxy1ifw9Tgq7HQkPrmX/KfL2ediX
eSeWWYuVDTjFEqxSmIK8FTw5Ms7d0wrc3P96uInmKhfSmLiTG1UrLdiZiFLlIE9fs/T39WvjHocJ
Jhkc3VhsiKYz5nDrG8zxh9KNbuPh8SRwVyH238IXx6HacpmNYIK0AjmN9Nqiqfzy3P2QG7vxJs8E
h4OUYQHJuX5AeVcBgYNigCEa240seysgPDZVGXSaeMmHWkdTPI5SMGaa7vpTC+pTgxb55tCgEjtW
iFEZ51MfLp8x2c/5Jft558UvYb4lmrJKuwrQnOxkdMBepFBUhocWI3Gx2fkH/kC9ca+fn3d85vsm
ajZKi1bC6ZeBlOeRFnskb9whTnhp9W4wuzge823XTsOMc66hLhc2J9zwkc46tCc6ssKf6uAdi3H6
mQh0jDzF4wu0ScQXMNfkpzKW6TBzJXpVNxqcj0edLpvXGgoIZYDRiTlhdgZfLuPG0I0GSSeUJz+A
kRtdaKTrHKdMVeCaGOYOW8UkwGsQVez560cTCPP1XD5eV4hdG7w8Cnt16dZaZo6sDsRQ5DEOlJC4
zRGzmUFyJ7p8IFCuQCZuxnAwqb4iGYB5RbOnO1LYgSLXcKRDEXafeWOTu4XGywMyAbQG6UEBRHO8
jtG8fM3OvRyrja7hmLetSx+vc7iW9nx//WL3VPJCrMV0gIpBbzag1qLEMZzyCSv4n9TklDTedSmv
zeQrKmIxAbVGxbQFryjEHNIbcL/eYEsTUJnJtxwIyaObOD39kjC6FYh6TfC/FKYvT8m8J+VEMgQl
xys97XNbUyKwqXUF54GzZwWIe3+7bEZhsiaVa8CpSBHKXg90qBurppx0gUUU+POgM14314DuBNj4
95FIN3pDbdpZx8p7FZWms32RQAzpKiHgCN3lIN1QZDv1+HVCwf8Q24OT+vmP659y/5gA9zfBOWph
Ou39T1A7XapBwYZKrXya8vuGV3l+HXhgVQW8C38JsFgA6LRri7LdChT4g+lk+VuYYMcG9TflbAQo
8ePtlgVrmDm9p3udqz9cP95+agH4NyxXAOkM64Hvz9donbH1FuyQ2n1xJ4XGjRQQwKqCkcrlLQPs
XuaFMPrfLzILYCVpRrbiMmsTGwetreS8xVGeBCaSCnGhCpqg6JGi/G6B4c7bJdsLMaAR//u6GI1s
KjUXLQEhrZN/jcjCLNcanbb7toA5DIPOpK5czgeiruKDflxIZCJBLnbLOMe4s37U3TI3vdkCkE2N
8ZyS2IqEcDpm6WEua1dd0aIh2WpzfsGez7w8M2vpkoWl6D8FRvlA3Zh5GM/YBLPrE2bd/cHJDnwA
Z96HZOyOmHrRJNhJjGrS2WJ5Kw7h9WNRTbhyr2wkyKzcKDM6dlFPelAlom3k5mECbdJ1MZxzsJEg
yTWgQbf4fJYwB0qXe1Iyc15vHJ20GG+POfdiJh1eByTqohJpjxKQsORuOvBcBbuT3RfyXDUZTefG
wQZY1x2ImO0x7aI5Ux1jU856MdjWWPmKbIAJsU7dvJ55/KC7icqFNlr0wi98SCMZ6MS0yIyEsAHL
ZgCqiLA5To78sng1vCW30cQxQHYlYtqWfCoGeMjOpRvGiOKH4mgEFRow3FkgnlIy7iXNc3mUCD5l
2rdeTpaw0rBiIabnvEq8tgHvqtX/UCxgzs/18zATd9o0R04lT09UuxhGTgDendTBfDR2CQF8CtB7
xvRjUVXHbUZGLQbiATk7MK0A3H7ThMq9dShdycvdMZQ+8e587xouxTLGb2nYmWgHXINprC8KUQtX
Bwm3W1vLf7kc/yfDePOu7HqaoFjVCmo7HPAwRUh58WQgIb/UtnegS6Vl7rGdyTKQuTciQcMgu/JN
aW7S9vm6p+G4aTZTybDmXBVditCkh3LhmsYpmY9p5l+XwvEC2IB4b39472BOBXk0nuqTS80BG6aU
JxwlSiHicUfvzzhR6DsZK+pYH2QS6cYEjSwwFWjlQ3TASu4oE3YjE8Eu7Nnt7OxIDmrHyWxpRP0Q
GS5kMv5UBO6LhqEYUAWsAPmLTGBpZQtYOIjLBcbcv80LWUz6hRdrk7QVPhq9TYDGvTbvtPPr++fI
6/vsD99eSGN8Z4cpqkIT4cGN2w6oIdYt7TUNx8kuI/3UFLYQDIDmMp0i4NVVdsPghWRqIBdeuyDK
sqGKBcnYz9P0R4lw4uz+W+FCAuM62wqDWxIdqcD2yBOmAVzydYu2UHko3MSjbR/qrFJfdqv7+Ejo
XgfnF+zaHwgK6ZqhSOlI3x9xUZap6dQV1QfrvI0HOT9WSWerIi9j31fPv+WwnVEgyShYbYXKJL/1
QPT6ewpfp51RHnM0wAcrXu5b7sCteuwH3rfzsc1RsRsTeS0RC8AbQBvNhp8fBEc5oyw2RrR8xOtP
cC6U7YoKnWXMlYbGNhkCMw8ErLiZbs+b99t1zRfHYizQ0gB8ZGkYp5bjG6391K/HlAd/yzsIa3a6
WRKjwjN2nEebLCcToz7dYGe8+UyeHMbIlKosAH0MOZYRNErlNGtozi12UDhD2jRafXSQbxpIf8eF
MfdDMwD+GcN9jWZ6QusZ4qMpz3aMdUNs50+88vr+gB92+7CBg20lrKy/l6eJfZunPdoT5W/rdogs
v3USrxdsI7HjE62nbNB6+ZjdJ7dGlP64HvD+wbG8SWdiNxYjCaBsIF28n7DhczJC6RlbaRbGw8AJ
itFwLIoF29F0VRuLlyFQFh6W/6nLC9ZOEK8A3tEE5er7K5AVjNopPbJe0Gm6cdD8nD0SVahP0xp5
atnybRlVD/loo8XOeV7sGv6lbOZzx1qxbF1Os7Gz8KJ629HwBi918kfNId585CV/e6GC1m8VAF5L
QItmDLIT9HUsdAQpSxqcrS+eplbi+FCZJ4OxyHJsdUNuIUMIx9cxJIlmtT5NaDDucW95M+Z8Y7vy
yP3k/am35j43uaEnYe3o8qTMRx1kWZ31Fm9cckpuEmTW+efJFp7qkwxcxzk0fl7X5N3exqU85kMq
YOwVW3DY032mL5PkDsB0WY5JIOJtgb0HL3Eap3J4oX/PwV5KZawXhABmaU24a7V5UmU/wXKBBfvh
nI33RVkrVbdc0ytImfzVWVwFiWkbYE7Ase6R0NuCq3J0iMWQfH06GCLMEaA/FPqQuU2hNgdz6eBt
1WCKits0KCPaoLL4PSl5V0/eJDE3SEw1S4pMpQ98E0BvW5g7jfenfsyHq/0Hc3+Txtyk2armCGSc
v4qum10fgL0GfiesGQIM9LPABcjdS2guL5JJnLYJ3t0aEOcxluoQANmJYd+WTo8ReN449b4u/n02
lpUYXL2L1K0Q1a6eNt7pJpALOQMIu0+Wi+OozJOlUkdwtWoYDbBCNZg9zInmyOoFTwR9TlaEJWoU
NXfeincwqkKXIZkWyvMZyefsUPXHmIpbByCqd1JHB/jP9EAO/y3R2R8DAJ4dJn51MAWZjFpqmZGq
4F6g0z86QGsgD7TVo9tgTysHjjKXeWzXXV7IYxRTyCQiaETTMSWXfKewrejMOsZ59hePVv7/pzh0
IY5Ryw4jnJU2oYejdy8CVu1kw7/us3b1/k0AW4Ek0rgCDhCFpbpPIn3oT4sEWpW+8Np5jsyZR8G3
6yEvxDF6CShJkpARkzGz9FgJX1qLc5z98HIhgNHBwQLdyyRBH7IaI5sxEJQkO/XiSHXXW/ll80p/
Pgoc8op9b3UhlMkWmmwstE7AV0JdALFc8cdgCNefPXLCwivOPCWkH/1DyL4QxyQOqdTmjRDjtaCP
n0l1nhXLNuVfffIilmeAXvgbd1OXo/Vs+bEoxCaWVszL9F4XGc+1Y7pxmER/piGMaOVFUmpF107I
hDVAiHdJWaP6kWvWbT0srZ1T3mR5eR4FkLjIXdUESSFX3nVj2Heb2OI3gHoIBHGZergLDzYoZqMK
Dfpg2NMJ4kDHZDj1KMA4AbLS4MhHbutr3yDeJDInNTDm0XUzOgC9N3vKKfdiV3f1T22khqg1evzh
EvoHP17tm0DGYSaiWYLJPUP+JYrLHWhXumitjFM7lHJgdXHOuVKeOMZfNomSJWjfohcmnerxpGdB
IpR22fNUdPceZYz5ahR7xWQXkudSwaD2RIyo14sva2ud9LWNrmvHrqu8EMGYnZVVcg2caRwF9fBl
PWbDjSDbC7kV2t/XJe0OYBoXohg9BMIyNLTHMFdxwjsLBe8ksgI6+c2H5uCdilFAYgpq0qUI2s0Y
FKJrqA8Vlq6229bgLV3sOpGLQzGaJ0nAAloHOo/gZJMtewWKqHQDAjxJLt0j47nJ/fGOC4GM7lkY
KMRicy2jyliiXNTZiq96/dm4iX307G8oBPOhxa4/Dy5tPyu/EMxEbTC+a0JR/TUDpBzpEpcWZCGw
KMLrikL14IMxvwlid4lhtF2+prkcxeJ9bbVOIYblymtn704HXGijwgRtIFKng2xgXmVwq2i5q050
VEYJt5AONxFsOwWDR5t9CXr1VcBFa9h9eVwckgnpk7QWypy0ciRYW0ASzRkTwV/U9ZsGEt+yK9xq
mY4E3b4po0G//S40PKRCjndhWVXUWE6rNIGRKNb3oUhsI+O4SY4VKoxvEQ2y6bEIAZsyo2T2rGnf
eiAh1uSYKxydoVp/TWcY31JNpSZoMjK+wvhRiI6RPADMbSY/Vf1HWt//O/1knMsgxIQoU4YSB9CX
qx/1dJDb4N+JYLyKOjalNNS4ObV+ahPHNHK74n3+3fLbpQWwnqQrFkWu4I97Lw6AzgSIwuI5joif
nCdM/YD/153xqEpex/GNk+Xy1if3U8wLI2BcSq3WGaDpUVrQUPfOH+agDsA7YDffZZcWFnhGxzsx
+0hNNmDblSg50IkgNEvA4yk4fWZ3R+IXP1J0MvoIj0gnO9PHf/WFnPmZCkdR2TdsjRtfKQo8sDQ9
RbtbsTcHZAb9pGsPA28kbzelfrteFk5tsqqi1GvUV4vXciatvVHSV56/5gV2diVJmglgyReUMRuA
fKzFj2m+yQUs4H7fysqRzajSJyfJz2nd2v/KTFTGwZRS2zZND6tfpudMdJPx0eChT3OCEbs10iSA
rwdiPozd2pwVMFPwxovMq2zwvhTjUkCatKDEBsWsvfypAwdNec7ReyKfJqwAuhR1Qn2usEuJBtTd
//Qav9ASxtdkW9bNwLrAbpd4t9Ynw+Q0fXlWzo46kKya0m2Fvxxc1NbRP8w+DUcDA5q0GCtEXK4i
3idjvEqlWWlldJjR1OIDkDCL/F4dnq8rHk/l2fWRcTLBiajBc2H5yyUg+a4d+W71dZ8ceNjd+6//
tw/EIj70WkxWla5cDH5zmmR7iHonBQBr9/pYFYI1tv91EqYx+YkB9LQmrvHR1Ga1tXZ2qg1UH1yu
1t1vpYgySC/A1qK+thMu3qZtU48jqaH4aH3KmDuA6qefcydPbdHv/dEt71qgnfFy2V0nfCGVyRay
Rq6I1GIroCv8eUKzDYn0ctMYxwVhIW0/XVeWf5hZfjskY901ipam1b2mmqJTWfb2E70u4BvXQXVE
/dKRb9fb4fcIO6djqeTAs/DdWYiLqR9WW5e6aTBhZmHFPhtcvf0mVMD7Rvul8tYuVGNHWMOq7e14
8lLr5frhd6/6bc6JVV4wkDTF3JdYSsKqpngDAFQ3mWwTfi2X3UHj2eVuTnshjlFbEjd/Vf7kYPMN
vwXUVHwaDtQyafO+D63w+vl2FfhCIH0fXihwXSRxP0C5ozX2xu2zaQSGwTkUTwQT5ca1VNd4xBOd
lNiIU4PRWG1F5YRSqoMfEmjMYYvKHyx45uKwirrECgVxk2XwdD4m6kMnOhl/TYZGk49yDMoCTZHg
WdDMpOrqfl3gzNagxiMH/MzS0RRs8W4LqjCNyij9islsJ/Z4QySvxZIPknVKs4OWEjhfGSvclE4e
Zjp8BCw3PWifBD8+195wag+JB1hLxzrnzhYUwBuXb9Ooe6ItJ8IJ9Lu3fPEb6O1caAtphUwTU3xK
sfxt1o7YmrYSP0lpcF0pdy/5Qgw1ygsxBbHSJEOiG21FXdhZpT4q02CbxnRfFNmpiDVOrXjXyC/k
MRE3T+M2VkH3gFH+JzJNbgWMcHJI6pvEspuFc7j9fOJNGlvd39pCSOY1NeiHHPF0GWHkliPemrer
W4OThuc+ObfJTsotgAjZioRuDCn2JnyTNtCClsECj1JwXpYc9WDnjRVscMrrjMxFALlXugBoeWxr
DASrntnkDcfi9+vCF/fIuC5DbePSoruP8bkB/pF1lOwltLzBBmzkZlNAYJVXAt8vIl3IZHxZPadb
ARoxOhW6nP7UAIWgOVQO76NxtYSJ8eClGerOhEP7C9DU7j8PIYCWoyUAGLDPe1vylITxLijeLgqh
KcWQb7/Fvhn9cjaehBypxVIYs52UApctk6cu9DddmDnJzYZoBB5t8rFOibR6CbXSpkRlMUVYvtcf
RgAf84YrdsPRxSdknIuot2NtTDC/Jj602U0fH9KC4yZ3oziILcAGAXoGkZ1Ex8BS09R0O6muf0m9
bM9rz1P+/bszsZajgtECuPzv7w6xoFGbBpNW1ZfBNQ/qgSbxyS8Rcw2U0QU4/A7/pbx/rjehjMUN
sTZbjYEe11oAZp48ySkPcXP3IYmJ8v8/FmNfigyk6Feg1E5/6WUFO+1Ps/LJyg5L8zkeDsna8bwx
nUr+GFbfJDJ2Vo8C6AWxzBWJ3WlIPb1ovRXIcKZXbbcGctr+0K4/r4e3f/AibzIZYxu0wSz1CaVo
03Dq7nNiOrnir+qLiW2Z7H5VPS4O/t6XA3sdlvJAtQEqTubLGRhkb7acqJGJ3Vqj/9VUn66fabce
DSo5i+Jv6PiHqUdrc1dVAKRU0EhIb/rv4lkYbLDsPkxO9zt7oG2S4gziRUI3pf+DILd7QICZ44SU
toZFDl06QciIaih0LbZQN2/JS+/6Cff8hqmrsiUa4ENBZf29xYlWmop1JWBnsnBaKw0s3e4SjSNk
LxMBPROG3MAfYGBT872QFDQbQqpCCKC9++UADlW70kEkWf7E/J+9CK1z/VC7j/NLgYw3nPo6V60l
UVFEzW9kB9QFmHIzbsoThbYdPqshf4Frz3VdimSyrRjMXeLaQRezLiLFA5QVsz1fCj6XL1U51rQv
BLHl0mKV8kWXcbbBpSsClQv88QjpMZ6ovInkPeW4FMVof6UTNFQ3iNISr0q/9r1H5q+cT7Wn4pcy
GJffrJY61H2qYrx7clevckG1EeZn7dxG2ZFSFPNyEI4ysnVRHVPqsVzjQ5EEUP3+3Oc3a3OOtx8l
aOWHmKeLvDuk579IBxTsfA6ZgjtUwemgCeJJkhOv6UWeylNfd00tGEPOcmEuEqryky8f6D0mh/gR
FRRbcuJjxS3W7GZyl9+N8fZpO06dTOVlkb7aQK4OtBuM9djTk+zmt//BOBRVhA8H1EXVoptZumgy
yth1+VhpJKauWHReF3Eqe7Lhjh9aCtPB0ctdtbyQxqglyJV6lGfgsqzhsBmfGo0zZbzrLi7+Pv2c
l2ohzzIBNjw8+3qnAncA/R3y3eLCDvCOwWhfPqegUyhwab2nYpcVVL0nipe13o1IpbbPxTfeW3pX
3XUDRCrYWsNqCKOGpdivc0FqNRL1xi4AIW4+t8kTx2fsqAKY3EDZroJ+AVU6Jp5M7TApZqor6Bjh
VECHET9RPR8wn104PAyunS/1ThgTS6ptAI8ElrUiUHo561C4+RgSUnpC8cA51q4kGZOFtO6KAXwm
hCiLmeglQujry6H0+s+N5IhfqQ2vbmaLx/HZUmzMSbscubvX+SaX3bAhbSrIMxjgMB0e39PyHLjx
bmc8V0oXWA0cR2W8NrgYQwaHswzlR+YGF8KoftbFmr5ICgy5W4XipTSWzDhJ2TKDrCXHsvmnbVWH
3+KS6GlYGqYFtutuxmMNSqfq/qLHoLJ3C6EtpOlB0ZpBaE6LaZL2Nq+wtxaMbbMdWjHOUVuRBP3r
Updr9iu2xi31wXqjpKdZwSv03LRJCZydeUk1R1OlLUH9gIjiXTLoSvkLpXYpdcoGvNt2lfRD50iZ
oUw/4gRo9S44uaY1sIY8Dkcyg2xNFMRW9wi4TPIIMGOpcWiyJBE+d/OYGMe8N807rHiW2t2QGRMJ
pljX4L2w/PAja3Sj8OVizRa3GNOiA3HJKNeu0ZUCltWEJrE+m+s8L/6Ui3LldHVjjg4pBwLq31GJ
9WCBm5rduZfy+dDHWCixM2KNll/LcvV70rvxSbVK8Xc51StI3aeFVE5uFaNix7GeJjYB494dluzj
6az0Tb76Q56Q2VvBL4jmxmgk+Re97cxMdwel3xpvJKROT6RdE8tt2koFdmPZ6punTRWIWm2twALx
SdRh/6cpS6Xq2EvY3vUV/L30pZk6Y3L6sY7PmTBaP6VBFlOQbKnlId8S+Xmepyo0QWkG+EKhrOJw
6bVt8c2EiH4+NouX1KryTZQmAZRhgpZ/kuXOin8MYtY85ENu9C/tAB71ym6VeRhNbzPG6kis3FTc
vOgn7ctQ9RXaoWkFbVuVofsu6kBouB8lzEH5ndHXj9JWqrmLgkileWTUgU4kqpuIQcBsiH0lrdRw
kU1SO3NTjIKNNLNf/VifurtMrMDzUeHvFQ+VmCqVnaXKItmjnsgvVU/Mxu+FRc0dMVeaT9Kc0KaD
POrgbbcyLf+55c34M8u31ZmlXlx+LUPWYVtj0ZQTKsTjFtbbivnLolriF4E0i1+1uvJgrVY7oVEC
1lUblcu0chdsmoSZIUxHKZPnsEbm/VPHHPFTn5dWH6R6g5kos8L6gI3/ebWcbc3Lxp6zpjt001i8
DGNu+EVjEM02Nij/5zgr9fLUzyrEpzn8FGqJq3iaJ934NY2CchqqIjsPtVyZIOSQjDwE7ZyZuc1m
EbRJ9aH7RbpxddRFSpxJnXRv1AbcjIyZDc2VE8GcfFNQhvpOntZ6CLYFnCmhkVTjb2nUTLQkZs30
BSEBQSkIPm+EGO3RYKx1TOhY1Tjodt/r2uRMqRSDeylWUtBmCOL4iP1IlTjrZIEoTc8r5X4texHv
b6GRvzRNYYICut86xZ+GeBV8kMRYfixbQ+Uncxk/mkWnzF6liHnmauOWW3YySKqTbpVQBkW/VlE2
aYtPUqXc3KKIDS83rCaLui6Lfb0uxVABUmyYo7gcH6d4WgFgsVnq9wWa9NQDHteTmm4cfqaJPP+2
FkNVa3vLkjQNpDQGv6CyzBXBHLaWq77eJcP2DNDxQomqLUuBjVfKcmKvwN593vJKDpVZ1StsyNdr
E25bXBr2FBcAsMi79Zeko6FnN3O5mPaYK8JvYxhay92mooolW2pS42nOSJWdmrWbX8a5LIef8KDz
PdCEpcYpK2Fcw6UjGGzLMR3vYfGuJc9jguZ0m2oJOZu5ZJ5ErRHdqZTTp6ourBdlk2qMXS/CgiHM
UQUgft6L+S34N9X+KFf4blE3WEIkF0t2Azag6mCKWbqd8w5b0I5uamsoyJNY+Kmua61NzHr+ip25
oQE94GQNTl2q831Xrol8V2apjl5BmxgBKQvzFvdOfvZKt9buuixpE0rod8nBPJD8NC9ardmJpI5g
B0YwvivlSnYlWS4P5jipWC/T9LkGn2OiB3GZKIi9vVGWdq81IwCaUnH8VqplnPnVtBUuNvctzVPl
NY59a1nl2QH5PDlJC9mkqO1L4yEFYH9sq5IRYxgxa0CVk/TNJHj409UDYtX8LZ609XvdVslmT6XR
lnYsaiQYrKL6MqPeZjlmuomful6QbtVangBfVgrkybQEMbfLhmB1JJnWGyir5E0DZi3aYgUL4SYZ
n3JTtb7GfQYASk3cCmDR5vP/kXZl23HjyPKLeA4Jgtsrl6piqUq7LEsvPLZscd93fv0NqKdbFMQR
pn3nZR48oyyAiUQiMzLiUkVMfJLQCLqYasu6BdXDcJRx8+11K9PTXQMg43WFUPYQKaBQrRppdmk2
D0djCarnmtQaTkcJiielRlMUFf/GAdBrwEWijpAHM2JVvmn6vpzcZJpjP52gc/e90+Oqg44izlMH
JW8oa8ZlRtw2WUzVM0lvAhPQq5pby7Llmp1cSkepVuqbfgmSp0Yt5b2EEblTqVP6rEE0SnKixpzd
JdayQ6gZUwMBtgRq1qkyyIUdzyS6now6VOws0trCHS1wsWmT2n0HU5RZXFfRWEpOlkazi5V1qY2X
LsTF86Cow9ZOGitdfAyClIdGDZSruKrqXa/iIzjQBMl3etaEqieXfY32eEAkTJVroX6tRIZKD1Xc
ROp3bAuQu1nYyMRTC6YpUEc15IuicACyqWilV0hMTo+5WkBH0ewhE2qA9ULNKwktjCbxCoUu10RO
AmqnuGMzG3esRJ0GO+NSEho3BAw10H2k/Qn3Y+1OGBy+16dM35kktZ4yvUa1tK9BnFZm8SOusuC6
b1L1xxLq5WnpDO0JuOjuNc/rYLSXwMgsTzZTDax1BL1gVGS62JaMLNzHVA4u4O5A7PaxNtvNKEtQ
XeqT6NSPbQIITFFEUNqcrfbFLDsgNMNkoTulXbCrkDRvMEoFhPFxyeKcIIqqqju3c5fbODbBuZ1D
uovCIsT/Vl1yP6/CMnVUQhXcUHqU+Muotpo3Bh16H1B1C45Dqj+WhBbXejxSh6S5tBuaN+KHSHVV
PVgMB4nFrEOXgeLQNnOdXw6T2UMpr8mKX7QPSk8am+yqnaIps9O4l+5jfTDOUjDn53yZ4c2JAeX3
PmheggpJiz20WYABFW0oIw+icNjiJgbfhIVL0ZbDKafOggMHzXEjkR4WGbMCdoncwLNAFb0zWlq5
hTrkvmGp49EYApA59GFXDI4pzUngZIsylXZIjaW0kXgNxwC6qMe2pN3vTrXSYxOnfWwXJG/3UL3T
DlNJgoc+TqoTncP2dazk9G62ouQ3PHo+T4bRXdaQKHXrspt/UgjY3iy6BB6JKgg7L5dl0CaHsjU5
kPrElRAjpM+2jL956jIcxSYewE7KxHxqe6rrMnGNXKPuYCbLvouj5DFujEa2wyULDvIcR/dTVEI0
MhkV8LGE9fC9HQrrEpveaW4VSn1qd3meAhkzdw0yE2tuHSlX5Gu1GaGdHmajDD3RbOpuimQwDnpf
RT1K4+0y24SA5n031lH+gPOhofxfdsO9CuqfK7ogt5mzTppcXHSgwFFIdiXLefMDkCbce+24VJYz
BcrIWNpGECRMjZI7Oanx/5CscQl3UpGPim2Vo/GYqVIPjvx2IJe1qqqy3VSL+ot2EWgppJJ+z+Iw
vuq0eMHo9xCeezJE+LMTdAbjaYSQbrvI0gk6NrpmT5WCWvugpfqJEkiS2fkETUNXlQv1e6ObyQs4
HMnJqrRC9Xu9NpK9GrfWRaNXaeqYZkIuliLW9mhKjYFDJFw4ripJA3Tm83LG/lvWpVGb1isoqKP9
Uizx4MZzq/rQ5sX8m1kDuRgq5CEZxw449JEazjIk6U2PlBfp89jQ0dMsvZy9uRiqg9SQqrP7bog6
X5oSUPcZTdS4JJeD52iK6pfMaFQK2SEtxPnVs/QskSVbfg5tGPs45UmN5CsbzlpGFLeBsmrm0CzN
X8Zex2VPQH35PVamZDcgRo6uDvkYyDU2bepMjdVRu+iiarETPETcKBil+xKivwau9r65h0B3sje6
MriMTE0/d5Bbx6VW915byMhdwtFMnbrrQ2sHWdHWnckM5uhFIY94NwTj1ZgCmeVE5hSAR19JisuG
mB3OG1zKsOdajR47akbnfFbqfjd2aX/sc7TtdlIp9ZGbWWV6wKRCECIcSfKzZI7pYito0oQ3VTVV
yT5R5trcz60eDd48ymrlhVUiOVYaL/gduane00zDqMEYLq3X121g2gU2OYY8c4WHiDIDFu2GSjNO
CIiljEf+WLbQuLUaoG8ya8owZBWZyzHqS/O3VkM7bAcCqOz71BnTKS3y8LeeNPJJkjVlnysq+OVR
iTMWN1Gn7twHev+U1mYDznA6niGzXrwUKjKVSdcrvOHyYUSCIUmP8xjVjY1RE+m7XOUpXkMVRI+l
AYdtv5ijAbFJMOjFTl1n8cWkmMo+DSIIpQWSkTi5WoPbgZjQ+UxAWXFBLGN6XFqZ7szcbF7zfqrO
Jm5nV0vD9JZEg6ThNT70e0WVMhNM1WbZmpcafgekmK3WkF6/rmlslKFQY7AoGhro2kC0+GN5jWR6
G0WsbwM6c6foy0NoUsCoRPTlW2YAXcGFxAI/5vc/mgH/iVTHJEARdN7hyODpAYf+k2rX2ghXiixr
2VK1hRnxw1tW7dJP6n7ADGji9QcRZ45oRVxxJus6+A8ETv0Ixf7oeqh+tfTw778NPo6hyzKCwicd
N9yzS13XFlixUZSkCuhkLwdZBG/dqqWtjbB/X9VXpbBPUYAysGmnzJ9cHdPxqFE7uQNMykt7mv3U
HS+EfGZblbS1Va4wCX7XycwyLG3EUPJ0z/CglgcFt0N5J5bv2P5U7/vIFSaNjmYTqfGp4gHze2Hv
TK3llP3kff25tkjRyHpRXFmSGAlVtRyLYkjh+hYUdK5yYMha6bZ2rZsG889h6pQYuxA4yhaed22Z
R0giCW0ViVmGKF0TW26OvgaAYWptj8ZBVi+n7LKTwDRo+oIlC7yHx0eWcY8X9YStbb1lB5pE33qU
bnFxOaaNGsUBnEOojArrsCKr3EFvqjFTahlW5z3dt9+WGJNr7d7YxUfLGXcI9s1lBiIn4WC7wJF4
9nhourV4tGKbkW9B8QHDcrdg3kNqgBJwYqdX/c/20Oy+3mKRTS5AG2aHZnEIm2ZxSUa/KR/r8ffX
JrYAth/ch/2GVQww5KGDQDdiwFvH6NTu032KDjAc9iBm/NoaY/lgjYs4Qa2hvtvi67GB3tQ2PTbA
o2F0jVGOa5fl75nakte6oG38pZzpwXgauj+p5FNKwQcOkjikctx91E9Un0oJ1x7dz+C0jo/qbXdk
CjDVPvCGf98iQwfm3RjnrmpEwFhjWqqvp3dxpNpVKCK/ZE7AdwqoppgUShloGPAMnOqANkJsRtRX
2kG1tXCJ76CMNwronbZckRqEsnFeA0AIzk1CVk8I8xhxdEE7AEQZCvgERZh6kRHOO1A2SbuugxGa
tHh3HGodkyMomghcnsX8TzsG0D54o0wFKqlcrB6DBJkC66ZHpU0q6ONQL3G7Cxntowping2my1FD
R6csRfHXFaF5txYJ0kz0aEFSaOAF+fHARWUw131QEH+iv/ppX5t+ICIk3uL0I2sbXOAAHscMjdBk
E6LKLvemU+GWuNaz3fCYOspeO+aYYMG8mO4I4+SWO4KNSsfRUoGBMzmHj8aqSqcAk1uJ353iC9CN
1HZ87uzGC67GEzkU+1BE4LKFZCEodaLRSU1NAf/4xy0tzADA7BF9BaYUUeM2kuwcJFiSQ20jcmQX
qCMhE8jmjQ8GLGh8qGA70Xg4ODqe0zLEGNyvvQmSsIynMT3GN4HLyMfU1+Ubg6GiCypCrW35D2Yf
CQR+LaCEeDB4FM2oGPVAkI1SnNilKT+PeXcPhh5vbJ6j6Ifa1245ooRAJp82wPKEybWylPtGAns3
eJMFh2nrPl7/HC6b07UEbJyKDCjuc3MqfjWDXbixF+81kC3eRgdGrxhcxELily11ELK2y33zBUWC
sZ0j5mfj64LcNXGHixiibJJTXuZe+mz66HV4GMc8dBiGpLsQ8zgIJ4+q+v/dAi6eKNFc9VUCzKd+
Nk6Mjol65UNn2HoCRGsN1K503Zz7Qy+wy3aWD2OrHeDB5Hk+zcHMSApl427KnSF15qWyzeA4xb8F
H5kd2k+moHRq4Yll4j8cv6tqzDX6SIAI91BC/WtqDMSnp9xnksfCjHbTw1fWuAuapdlBwtDd2Ymp
QSp2rbngc/75QoFfCOz6Th52IkjGZgwxVkbZFqzyIHOo+i6NU4yqlHbrVVAWzH83j+Yp9ucYojqy
HbuWPwmyg83sC4cYA1ayBXfmBwzxbrGiOQBNhgkguwGif8tR9+oxxDCVeIB3C3xK1tY4R5VQeyQg
LjT8oC/7h1yzek8h6ONrTVR+DyGY/BIoPYR8alUrLmWzqg8RqluzANyw+WKxoHQBrCO4C5W3n7na
aiuUlj5KEDkxzAYZigH0E4nbtmiLa7pXNe1lp1TuGGh2YAQojxPBuWGr5J3Zgo4akiW0BXFTffzS
WlEqAdRuwA6kepS9CAHCKdBhXZ66xaeoArcitrvPzmVo4KnEHaXKFrInnk5gpkZkZfMY7oZdB7aG
3OuuYw+9ldcRWhX6RX5lgarh6zP7aZVvJi2sA6hfkJtxR3bQxthM0EP1i7HxWrJPrcchvLD6byWa
a9T8baGP+rXFTzcBLIKcEf0bSwHvC0/WA0RDqffJEviAQNizdo3epJ1L7hSLxPc+5W+cIS5NjEwS
G1HbBD66TrXT/9D34S3xYi9ykWa8Vo2tX2lHaZ9cyAcRP9Cn0MSZ5m67Ng4DNCRMBMJZdgHZOBD9
JTAWwU5+HrvkzHCXG03niE4zViihh49pyzSt0SEfW5SCiy6V7EDrxvNC4vkwdkN6n7Tm8KJNfTnY
LSmT1m0yLX0gcR8/GMsYAURsZrnbYYZrj+YYOTUxg3EChp7ID4qkZY+Tid7G197wOQdla2Ckx6D/
ATuOwa2hlKo5CAmm6bW7GZ3H1xEtFIc6/YN0azgo90Dk7aTeSGCBcYgwS/qUhb4ZB+EsQXam6waX
ALcttBTTpYaL6A+tdpktAqm/TRcEM+bff5/5ySqEpVFVGkYZBP6Ygm9WxZWBhySJ7CSx1bH0suSn
YDdFC+J8XgqAt7LyAEOOz2AFL21wPIPvNnU0r8EOHhWvgSSMwCZ7iXwIlNwmcs7eGaqF28Cy/PnY
+amX/6bX+HKwDSGmYi+j2y96mm2GkNW2cj4zmAa6UGkp+UD1fOvyewDBLiWl9BKiCY7Y5xEybnHc
XYh2zJAUeST58WvwzJ6AE2TPlBttr54t6DjEO1Hivhk63tfG51CG3ADQQBS4ZIPGRuWoxTeT6qJl
iaxwl9vY51nTylLwhmXt3OGFcSK+MRNjQpUAI1m6yY0wYxN4Cv/oM+Qy6Sd1gKfspx3T6FNy8B8D
BufqOwjBnBYBMPgzldTHr8crFE1SWwMWhWUOLxgTDRom9e5CDe1AnmbFnU8oAWJiuhPnpoJzaHKB
RQ0MPbBKuI1y17nZNRu9ClwcQo+NcDbA1ooKnlv3OOPg/U+k4fXr4lKZwqbArZp1lt0OTyp1rGi0
FeXGjJ8q5XeQCkLb55yU21su1IRg45MAzQHmaB9f4l59k9QaoU8GQh1sqiDIbDqsii4DXhUW6gVc
kMmVcsoojcHWcAP+Yb8GY6IXnPS74IoZHB+lylauRXDlbf9ZWeUCTZXmiSL3WOMUYpIb77W9dtue
S6d/Aov1NeBepQ/peT/RRLkv2YqplM1wGyp0Mj693lPMUVOiDt7osKJ5cwXKLJQpwB9x24kjONu8
TxFcM9C/RB9JsVQuGpRRrHdR1IywNoIpsrv3cf06ujtBFyA5JLZ+aPaYWP+jRa7Msk1Y3Y6lLqU9
7UHTkPhAdYV4llMXgfUVROg2ygECc5tH0jABcaRUJYrGHUlgEoqaZIvsQ99V+T5pWvmQA9fqChxV
ZIa78nONoAA74PGEkdVLFa4aH8OH6qDddN+qS2QwePt/bVFkkDuHY6NOMqAKga+a+SWknGw4rMDE
5wEVdtZXe8edvgSjgQuwGgGjZ22/AZ8DGa99BP4SI/CYqKQ4q9jMnFYWuZOXRmNOMxMWh8qcnbis
bmYLPDojzSGBoPcemaH/lvbKIvCSz60HtlTwNhBIxgAQ8ZZzr5yyaYZJisLU8is3/Cbf0mfrbtkx
+aLlZ3ymrgJFWSBI7ehxORpHJhol6hpvb/bqF3DHwhqkMs+AmfCDB/nY+P0eYBGH3Eln1GJRmpLu
/8B/VubUj6cwLVMroj1y4CIuAb6Oj20ufMpvRu+VDebDq00FbJYCnb1Yfli9xImON8WdmuSA4IHP
nQ5AhUH8i7pJ4anD4yAhN3b17/Pj1+vc+g0Y+9RBVY8oB0nIj78hyeKlJOaIDzvtaHBZzK4c335t
YiuOrk1wRzGZMLmIgQsLWFzFrqqrcXoug9cIwDPohX5t6nORBn6qqTKwtBhmBRMrt6WWiZl7Xcdy
Mj84snZcD+qz4ihujbM/xF8Oa0Pcvs3YzGrBDIjfTYWTKUB+/HuVQG4t3L7lkjJ2IY3Z/UOOjKUy
Y1VycOpStzzpu/yOSQuJ6qLsj35eF2aroAxiAm3PVz7A1tqMeWP5Cvm99BeS0rjg5LeJ2olyF3aC
PlkyFBWdDhWT67wAR1cWaj6GFLLU3wAyw3RfjvdY+Z3ptzbg3ZwEWe+mo6/McbsZZsCPl/UEz1Dc
EHRr1rkUzsRvOoUBlBfE3SjFA+TjYSr7vNVDE0GjQ503e1LsyIWGvQtEvF+6jN5G9b/2982vtTLI
3UCFpkR5PurUz1XNCaKDJHd2qkx2nN1/bWgzr9VWlribR4JumGagZfXW6WayYRCAdzqQ5vwvPF2i
ZXHPS8BVGzWLSOAbAQRE6qtZ+SblqUtFpUWBHR79gcmYqldHA+QdSO/S0dazpxwINWqIdm/b1/9x
DB7tISsV7SX28AHdGT0qOMXpbwNgD7CEMIkQ8TEWeCJP4xYRSR+jroBB/TuGKGxJ2gscQrR33AU5
m9YSzJkV+NX3AX2GGfgZv93/VUWkfuqTXXPb7EU0yKJ1sX9fXZmqnnSZhpKtr6bPWf6qGd7Xy9pK
sNClBw2DrpnoMHOeJzdLAeA5nsZWeV+mP+XFkYw7UzuCWzYZBLY2I9K7Lb6mYSVRZqS0CHw87pws
u4Kk1a4XCh1t7pilgE8FbwqU0Pnv1CxAOQc5nsDxj2XqbakVgBu2Q8PKAvdNxnCYWoKRd4QG6H9f
MknLfiehDCTb4ueRaDlsU1cOMJtTBVpJGCsoUOTGj1Byv/YA4XKY468sBBYN5WpAlRrtBr8+RiDq
o3ZwFR2A23eIoBy/6W+rveMCeAC6SnUoTST0IOVbjAYjg43sWp0R2VM57tqg9hd5tL9e4ubRXRnl
YvmYF6OaBTP2sPOS/lUi9zk8PBYAJLfSPl1GNwPNIgsZGed4TRkkfd4HGoDcuJ72uvRKiGXPys9Y
bZyvF7TlFGtTnAcq2dAVco9UIpMn25J/9ItgLZ9ZWpCL6QRoY0xUAK/Ap0VdPM+KaoQSWo2NP7jo
VKOvuVchhCg5RWPjS0F+fjkuXmIjnO9EF9VWqNCBcNY1At1OvMI++iRwZpkKnrXAn/RDnB9I812o
w71pAikfpNB0aBjwtZVSAcq8N5komxU6GnEDmdgAPnz9oTZ7eQaKKUTG1LYOGdyPC4lGGsudii9F
Ai+57vehh7sittmL59yeGPVeb8uXosbTln+srOpcUlt3aS4vOtMYCcyLeQDx5ZLffb2ybRMa+iWG
ghExwh3kuEiaWgkhthHLVWvXS2MvFM74tZHNR7Ahv1vhTi7Q6FOfLm8CG/pRdZOdcUl/1S5DalT7
ZbRFgKTNVRENbVcN2nE6nyBhKEs3uxoIWDW6TYZvliYIf6K/z5XYSEvHOamR6NWE2m393Ir0lre8
Gj/+nwVwVQNZmnRcFgAmDNV5ap60HA0nU6AFIVoEF+hiOUmLJWQw4fHOtG4D0bNC9PfZv68uJAN0
w2CJbsGsTTCR8VBFgt+/dQcZDBJF8WRWVJ0LLngY6WkUotk9li/ZMNo0u2hrd8whjV24kSV4h21d
PgYw+bqsapjv5zOsfk7rqJwpSMPbIyTmvH54TnvzQJdff3JW3g3x6VVVqBVFa9bCPV75CjiMTB8z
ekx1jYUZSEo+CQyy2MU/aA2oHKLbQAEc4JN8MugyWWQqAVQVILm/hgTOrtrhjHrSg/RDf9O21PZk
978827cu27Vtzs9rWo3RgNcnqCGWY2pOhzJ4skh1kUgF5IZSXXDhbjYADUBQqAxWD9SOuDhuFMMw
JZNkAb9nQjI325mDlz4E94xpnhz0BAQDjqgHuJmZrYzyAiFm21dW1AySj8sXFAs5kGqsi5uCB+uW
0fYJe7ibvvq+Sr4DkCi1qc9mz5o5y27+kQEHCkU2TFfu6hNjw8J80rNYrvMzOBLJxnqd3McMlkEt
6mCRgLFedovLVhmfcy/ZWU6/M4Gnqq+Sm/5RlGRs+i/oog1wi6gKNKM+xpkZLC1AXI/MLFOxTvfs
Y+Y7UdNq01VXZrg7TDfbOTeLhBHAA2nh5qQrbiUt1AKnrgZDd8ckDH6H1bgIyvWbYXRll3PZkEjN
sLA3eCbHHablO69q02+CGMAyiU8x4N0IT51Wy0uM+bOJxYA3Ov99u2PqV3+gAfrmI/98LH4uTB6r
RIE8Mc4CKsZV9mqBh0HUG9ps9KGo87dH8EISoPMbuzEhEvrhCnjLx3N5q0AnZzjWpxH5LmqQbnzX
iARKtk/du1XuPtWQpC5lKsMPK+1iKKkdEXJVBsMD+DYEWdtmerBaIHe1pilIuGiCLhGEAx6bOr+l
bX9cRnkvcAv2k79yC/Y7Vle4qcWgWMyxkfozBo0qXzt0j2Vid4foW3+azkZii9hat1PF1dLYLq9M
SgXmSKN4BoLIRg3tNNwlLiaAe1vB9Ze78yH++fUaBceLctGjnJalU2Uw/BrK6wiFnCQRkMOK3IKL
G1WR0QKUZlhQn3hzeZvHl4HW2kB72V+vZNspDA2U4UD+KXziEBtWTWLNgKHhApVirftl/WuFlrfT
+26Cy3vzFhnrolYW8IXDU4CjO4AxVZtu4/i2i48pWDdodP//WxV3qeQWEDRNoeEuU8ABI7nS8kCo
IMSKdo47uYY6B23Fngtt5ubVxVJ+K2vv62VsdngYjfzfX4c7sk09z1bHOpEDyXbAPxybnNp99hOS
2kdd+d2ooJPvzmC1F3jFf0l53g1zZ1hpR8lqLQPqm8+tF8dA47HhS/nKOivHGN3eVHhT/pcz/G6S
O8O5LoVd3+Gb0T15tXbhcdnPO+uM+S6X8dCJilGbJ4wBSUwFwz2ayp2wCR6oB8Cv+EVEQSHS23R6
UgroY2q/BB+ROduneLiyxN3FMd64uCqxMHlf+WCJuYDy+9Haly6rhYvAvNtf7t0afykrhbk0tERi
TvfRNdMzDXzZb7zBUwCSiY7ZWZRJCTaSv5yDsTeNbkQmlfSJO2Yt+BJkl2CoQc5HQWVqM+yu1sYd
69TKm2ZS8M1SqAL2sdfF3wTfansxkCSmikJ16y1JWF0kpAtJQlpUCxsX9D7fat3OfqH9g7Jou5Mg
b/6jva+O8oUqeCduwngNtCD/tstdKGBKM8YpRzABp8lJf16+s65TcWf6TLahdlmxDT/gvDjEhZyQ
UCN8e2PfzXOHoS/a1ggz3AKNFttKfjEHoqRgM1dcLZA7BBVYCYOhxiFQ0/myGCDBpMWuOtS2omcX
QK10IJfHsD/x6qjwBR9VsLq3eufqo4Z6rwXgOpRAyGhcoZB5GA6gZPw1acBuDfvx0LwIZXA/Ty6w
S+99vTyGxBpBQwQGMXYMy8t+n+8Hp/Nqv0EDTDiQsplwrWzxx0InS9zqCvYWUhF/9c7DGyZdyWiM
yU/hS5F9q88BDf1RoNIwPMXDqKA9MutRqUoYi3DYMJvyE32D3+kx2pGr2tcv4utub2HEqT78D8N0
myfUgpoQKA8JlHW4xUatGWrWgCYCHlS3SVDdFIF6UDLt0MzaS2Gg5gW+NZD2DVdKVHmkIjbovpwG
Cni9ld1EZelZgep+7WGbqQBKhqxcjfckXzAPZMyiNnlvoKh0nSi3tf6rl+0/MWGCKFcGGPCTpEw9
L+AE09HjrJLEVQHPHW5aaXH+vRE2bor/oL+tyOwgrQ5KqjbgvJPkcJcBh99FADmZ/mIIKUs33Gdt
hcstRowBdjG76EkYU4i7JhBhpNqChnT4s69qUKdktSCubznN2iT799XCiopMvYw+sU9BnDLLD3Px
YqSK14eCOM7CNH8yTAVQGQODDIDlcDnhRGaDzhG7C+szaS7BzWgrhtcVIOYQBNStmLa2xH0qsNoo
BhwCF1UJAr8kdTL17mtn2F6LaeBWwILQJ/64Z0kgJzNJe9wJEIDuzMZbiHxtqLVnGWC9bG++trYZ
ME0Q8/9tjjvXy1RQtTWZV+z1Y7Ur98Gh9DuHSWSKMpbNHGlti/tM4IdqzALHGU/9wmcFvfQ3nnKA
KEj7fFc/FmdRcWErQKwNcl8rpaDklAiud2u4C7LDAr5JRVRJ2PQIhEXoaAPbhprWx+9FQYUZZRX6
PkV5JSU3YO0VfKHNRawMcFe4UcngX2QlM/WqGGw2bRldmS7Kg77qlNCCZpgf4adin+LTiXo3yt/d
gRaROKR42S8UMuQ5aAuq1m2Xb1ajoLtRUS83FQiFmW6WkNekuumn1Ifm8J+cttWv4M6CUUiFOkn4
fuHyrGjHpBDtLfPuz8sEWQL0HCjGHVn6tApQCcidpwUUbJA/7CAZFO2Kw4IBVnDQ2mK8zPaHfDfG
rSaRJmsMc1a9UL2p9CfQjwklw0UL4o7znFVgSkbR3A/CxQsovMNKnHCWny0928/p7MyIKoqSOGSp
HQ1sUqBHFDzQN0vo6Hn8s6ncMS80dZgw9QzfubLumIRW5OpuMWO0pXPE4PLNeLmyxp3xIaLIPlj9
3EqBBRl8I/KU6dQqkdP+ayEJJJfrhXE3aGaGc432C17nuTEciqE7m0PTnmg6Ve7Xh347qLxvIXdx
Iq2Bmkk+KH4KxtubaZT0nbqMo/O1lU2HBOsXiNrRkpf52WZQ/caFbCWK3xFpV5j1BU3Dxm7aUbCa
7UtmZYgLYRUiiV7IuGTAnvw3oiHAJbNjNQYRfGuz/2++W+Mbytq0gDi1CMMjUJjBeWESqg/5G+2D
ASro5j9+KEqvNj8ZG8BXDcwZUJn7ZHkcxanVsqp8KLvBULogn/uTF5WpgicNSCtdNvi+ZjcUAJBo
eIiDpFA/ghbWHVoMi/SWrRy1Y+9Hx+W6E11wm0ncu9FPpcoWc9NLiAtO6e1yAfXdibRPViiCIm/u
HzANYKADMhiUOB9DMciyJWoY6C4my50ee6ksCEuby6B4uwA6oaLcxYX6Yh771jARffXBzVTwvyeg
Kd5HJBQcqk07II7BY4GtQuP8QNHzQUqBafDL/G6W4A70mbTyGWzcXx/e7TC7MsQC4+ruMrNqKtoe
z8G4KUHJvKPkXomvrOTRok6t/ZLbs2T8qPTvSylY4dY7FLnpPyvkMp7a0HMQ4gO/SJXeKwNyLpTU
NVC/xsz5eQ6knSwPXh6IcD2bDsKQ9/AQDcwA7N9X663HssaUNEZPqzraAQL9oqf0XrCnW+USjJ78
Y4OL8F1RgHQzAeAUoGdbtfZ6eDcr51I2nVi1IS9hl+lDEx2+trrtMe9GOY/RFDXoQwKjFka+pV9g
dhibx7K6+9rKdljULOi/Y3ky/vvj/s1BZ45thKdsfzTumhOLi5lrXRJfO+t2eq05ACwIoDebF8zK
JOcpsVRldSUhXtUFmijQKugyoAUE2ycywl0uU9D1S9hb4S7qJ2mXaYbmjmB13UlhSwVn7g1y8Clf
/HtBKAhwQYSEQdqEEtABZB/sIe6AGW9zTxzjInPZyATYwx2wnx/mq2G2J48NKFqn3s932R6iJB7Y
0gQ3wmYB08RgDYo/CmgrNM5hs37Ra5D4AiGNGa3YIUmV7Y0c1NiRnZUQDtnpcjB5aD/q5Ngbab0j
sh5eDV2WHbM0pFdlYVrjru+hMiBZejj6uUzUU4p68k+r1uvCVqhm+YE5KIfayKfvUtwSEdBj82Cv
1sD5P6nyth5YXavPX7MAVZYngedvJsWMwoUhghiGk/N8GYy0kF7Aqb7rvRDDz6a7XGLcEZV5vHIF
b5bNfHRljLvH5CRRo4mAeEAe54OsPdWU7Mr0d1K0uBEi9+ulbYYOEMYoFgVmFKKWH1fWWfMyW2kL
GgoVYnTV45g8pNJFYAki/maTyFzZ4dwMkFUwiVuYAe52iBzgIAyutdzW0aG3jsnRGB0qiBybd8zK
IOcThqHXcqIAU2c0R8yVInCcA1Q6y0Mc/Rj1yVZEQPntncRsmoa2FEF59eNODlBw1hvKdhKzVvWI
mYnkZ6dDQrn4+fUn2/aPd0PqR0MToClFUOMRoY13k34T6yA9/VWpmP0Tabb9l6/2borzjjjUozaT
gDwIw3N3YhCfwc5mp/IktPfM2BajmTaPMkqYf+8i5ydWFtd4Z2MQAIzbRnQfdaI5ALY7nwLwygDn
F2WHNGBgw+iNC1EZXGGohuwYzxUGutDWE+GINu+WlTnuzjTV2UyDDG44otKx3IJwPu4Fni7yB+6O
REVssEYGD7FU1MrjFx3lMN0dgt6Vkz+JtOySQIatAxnJM74AFBlEi4GOhVWbUHvXnEqUG276HBI0
BWdIRkrDN2AWsK5UJbB8EGGuL4cTww9LznzVRaB6U7zoSK0/CIFrg9zBnZu61zNo3PmKctKDO5le
h9IPImIw3IpHayvcqQUbOKQpxrbYZX6HESQ4BEYIyYXo8thM6td2uCOrFp0pF5lq+eRmcLVdu4dk
QOWBh8ebD8qTcGZs67yuzXHntQ9ios01Ni/xp1N0Tbzw2NmVF9xBkANUGeataPRz60CtDXLnF+VT
iABkZbwLwTkS+POQuWiMCK6rrSO1NsKd2owEcopHOp6Shn5d0Vcjm9GFWvZQ+0JS/+3reL6xItQN
AWVArRBQVf55POd5pncqNIrV3gmnyolNaGSKDq7ICJfBTBVI1poYJY0IdPcOycC3V0bRU4lWgWDv
trAvH9bDnaexjwdlVCm6jDsc30O+R6/Ibn0IVQny9q15f1gCbQpmGWTAmbkzFS7lZFWo0fvQ+fKn
1hu96ml5zG9Kh7X9x93iaD9Yjlb6xs1fQy+i9Hl7W99/AXfaggqfroVYn69nXqJ74/iYigLHVtPj
wyrZb1g9WyHLoRJjqlgX3Lr6P9Kus7luHNn+IlYxh68MN1BXWZZkfWHJQSSYc/r178D7xuaFsRe7
2nHVTE25Si2AjUaj+/Q53Q0tMqNr5Fan8p0eMTEUhZPJnBlkjpjujL2RtDjTUwwKE/26y++yNvXV
UvD9/s3KLJwknWJ52IrXNCpO3Dm4TZpAeiSH2G08G5Ve6fqGYl7+gx40J1ohsQZAxARLH0pFzFVp
mRjtaTs8FKqPKRghFweEiBNUlZtaLtjKgO2BhGqV7D5xwFWMl2E0C1NR7OgChEYIpMrQfzEaCNM8
5dVVMQpiCA8Ei5X9scFELHtulnG1gftS91QVFiIPgfWwvsjH9Car6MJ8wJgKl4j6PJxIeWaX2VG5
ak2jpvFfTQ95GzTtTh+PZv0UlwJgJS8vOLNEL9jNMWisukfqgW+Xnygai1CKAYy0lQ8qhtlKT1SN
5ZWct/ZYdkVTy1QFAlr0ZoPKrpvftgclpETwC4hgPuEgmMaAeAjKUmA5Pl+aASGfNAF1H5LEyS+k
h2FAa2wWnDb6JZjEF0MC0NvWUPtFo5vxEAgr9U1HH8mZNQQ9mqV9t68qTMG2y6mNbcyTi1rd3OC4
scj4hm2OCco3EeqLa+naeQgGZ9cQdje5Z3pjhfELkBtKhgnORgz2Krv4ioK+Ir++0l08vbzuEedZ
AGbjhsc/Btn7Wh7HUot0+rWUp0ILVXWBhBUK9j8+4RSWBpFnoNkg9sxcbnLS1GgSoNo2dp0/1JZf
WLlnOCIcMfcAb8wwvqdHZqakK9w8XozAWWc/tsBWMzxbmQo1ONFQL+9jodoPV9dtDcAOxgnnfpaW
ZZWbXWONblZ+0fLvl3eNGwi3FhinS1JIt6ZFFYftK3Qp74zH+GAgB7G8+CldMN0EVbd9fS1Ku3mu
vrXKOiHY7PVCQg/Rrj606W1NjpXomcLL7EHH+Hvv2K5U30R2Ys0j5f0zXqn+DZQpdtURgJ+9GGoh
+FDsmFiLefnKGFfo/S157mmZhKl/SVOPl78WLyZtl8SkiuVqxK0KaaRwVOv6gDajbnvS6EQP0F3s
da+ere6QxTIwRkQpIBV32TrP9XUF7RzMFaIty05qOVDLna0UrkJqoOEUtLu7faPcqdFVA1mA/94W
uNzRPAL6jbb3zkM8SeZRRUqCR7qZnWwLWs7msz4l39sV3Y8BhNSXzXFvy609JmmMbWvU9QgtFjNz
le/2vt7RIXAnc9PnOTC8TEyWT12cvV+2Fpms0ZiKbJpaZDnZh3OLgYTbFgTb1b480MlfxwNlPqQB
QTGYgWIwEyyXF5IRItFQgi4mxLaY1fZQsOwLCulfrBr6iCDBf7LB2pt94p7emmGWaOWlPToxTuCw
3KpraNfXKxEASnj1eDBg/FkKEyGTLCH6qMBG68th2gf0CS9539EOIKdFc9f98NqdymDCCDoI3ewg
aVwRSkG0m0wIrZRGX0CyhqmtHrpqg0v0u2F5WWJBP5UXM7crZWJmrcYgeaZmNO17qgVWnriV6DEq
sMECPNdohOZ3DAEOfQ4U4tflnRMLvhgvUm6WwfYGQL0H9NuvcRIL2k8DMZ8au/IvH2fBF3GYOFnk
VkFkiCEe1TJ1HdXXO8gHv85TcNkMZ7cAQcN4NUUHOwqrSG8r82rISxmHevqIVqKGGRxlPFy2wXv0
nRlhIqFud+2oJXUcOsrHEF2Zyn0FXcniFXxQJ6iMru4iHXIIPI6Fm2d7gXGaNDFB6sw43YHNIyIG
L4KMbke1+yWF5HdeFlBhIoq41oL0TZQW8LKRM3tMxIhNKGcPGRYbfWkHyNBAqOWQf4Oi4rF5VUIM
rmKWxPFFg1u8Ti3Moluug1ARc+xMtWeCqpzeTFK1S47rrn5q78pd5ZGfpt8GiP5f1uY/4LzhO88f
m4yPtlDaVpsETWi0qxQErkFVAocIPJR3r9l4wYPgBFRBDvpW5x9QkXrUuruWFpfiA5RUD9EQLD8w
Le/hmx6i1c0/w+eKTBWDRiY6pBbYK85NqhKQCYUEvjRUKW4xcww+YBSkf1AK6fKLqF/AuUXPjDGx
dx27Re0MDSQx84uxXOVmKGtfncoOCMSPq9cI6m+XjwQntNgySKRA+6UaOPzMiYjmdMlSILjDyMQ4
nK27EEoPAVAn0J793ywxZwFUC/piUMJ2I5GCfimDZFp2JB38Svl22RIvVT5bFPPJVknPtIh0KCxJ
pHSLkQS1PPj6SnZlQ/xksYPKqibXHueXuih9qcu9BUqdgt+CczOc/RbMt7QGvR+hVWod5ft5R+ct
kkf9bt23mOjSPP1quhLpTnFOh4PpDgsNasMBwoXtQapklvPYqdJwfWz9FtEGoleHSXPl2zHQgnrf
iMo/fIs22reY7AA1L5t5JenaGLlmJ+EURvdqoBwyZHra/QpJJugh70SwRrpl5/EbC9yYY3xIRxpt
VnNNQgw7uJP2pCII6M9SdzMCd5hmH5e/4N9n49wa40bTWnVDrsJaY7wOw/cm/RIbBy1/vGxFuIeM
n/Q5CndzXpKwbBu3NeZ9tFaAXeD+i0An6CQHS0n25TSByXrxrCh7t6ccDE5EF4QC/i/iYGKACsCB
TZrZXalSx5mUcRrmgycvYJOud5Fvecg9oWxcHen0qOiG/PvWwBZvTDJbbMzFWFhyYh+T+SXR3/P0
BSI1gsDz9zk8t8HsL3H0OZYIPmM7WhD+ja/wljxc/oY8E4BEoWsNHRag1mnesckrJHBwW4mKPoAE
Xev+rmwEuTKHbQOc7BsD9BfYGLBzo1hiqYAE5iPo/l9/gfgfHYymLX4Z9AHlbqdiZKL5B75daPiY
CCaQ82FlbYAZkadxSG1UXU0glvRnXBJ7MHz4VGYATXPvXw+6/77Lh5QaYQziciBQV1guLAKmqqzB
CH2IEqKXTDdoRJBMFrz/OR/tzAiTSwyVhMwpr9MwXqFoOrmy0gsscJLd83WwSVEpF/GoxHhK4aNR
JurE1zEKEaD5i50r7/Pr9etlT+TkfvQ1AnAveIvAxsYeYqjMT7LZAUGBXuXo1wUoealOnhFo+4a4
zejiGGPgQ0TCxblzz+0yJ7ko13lKtAWfbKfsTNgkP41g9qwwD6Mb9eF/XCVzprNaGo2ywU3XLV72
nKErloJlH4qL92jVpu//YucVyVxz7oOzrWVerBYEy4diAblDmZzS9bqxEz+L9woZjpdX93cSeLaV
7OxMO9ryUgExsO/q3EsHXArgF7Ewk6YnkZfOx7XfV5jkuWyUF/23q2OBF6XSA/U8EZpaa7vuPt3Z
vn6bv+QopFPcRSm6bugnYu7yM3vM2ShtbSzKGMyiqfRWd/KVPoGisDPc1PT1KHcTkYAz97grjiGj
BwKmR7bLksy1rSoroYJBI7TeQCPkD2Z/d3kXqZf/tSjESTByQONBY6dc5yG2yhnTEEcZ5Qw1uVfK
2dVUiJBm92YsOOqcu9OWN7aYSyetRouMqpKG7aTvJPO+6kCYkfqXFyQywlw8VhRn1rwYcYgxOber
3pfF9FpTcL1xP81mJcwjpIQFGStB/W5xDqpWXudr/alQvLHBJDdaahdZpGMhteMOH3pIFWGhp/ij
eQVzuL5rQVMuQsfwlkUJ61XAlWzEY2bvyriYVjlGSEygE2mm+7oSqSnxvg7VJ3WAZjdxPJmNs4An
kSQonYRxdjCrE+lDTaRRwQt6WxPMvtVJUpoYUALhS2t5C6Z8W/M618bDLIKocHcLiE3TBhgVxPjM
dTx3ppU6SwkxIXSsFRyf9edlV+ZGOKqO+I8FJuKMRgo5M81AXA3kDx2VH0z57k2XCqWoGFcV6foI
7TEHtOoyndhDn0KwFiDvoNn3B+WhDQpoalLZ9F4QD7jZxnZ9jL8tS1F1doOsyQRaczxKvVt5wOc/
raHiGZ4B7ZsrEWE91zuA3NDh3QqdWzrPS8s+WpNhwD2M+VIQ3EiuOkCe6UNDR1Tw8Xju8StuU2ot
TBszyHk8/JIoyXJkwKBtOhY3xiHyyV56Lj96CHvLh9wjL5dNci2CJhFEsxagjuwgzmo3S2vIkIBQ
+3creo1E1AC8uwKshL9/PpMxNbWSRYDkQ2QGzq5piremhbvGs9tP2k44dCNaDZMxIZWQe11SCVaz
PLXrB5BL3y7vF6faCe5uwPlB7wAoOXA2586wypVdL5ORhNrt7Cu+9g1rKbwClPW3K9JdSBk/4pT9
qEUDZvyl/Zpqw7WLOHhu15zqaMiyNAvtPn9CGuqVuvF6eW0iE8zuWRW6oWqD/l1Spb4dHRSUjC5b
4EYLCGvS2bxfq6BZ4eaJt5IhzjXUrY5OC5btquj8PHeIK2XvaWX9kOvlLXagfp2NsRtTKIBcnBwL
KmjC5iHvUtn8IiwTUWvNVpJJONOt/tzU14a6h4qsYLF83/+9WJZ8yJ7MzsJOpCGVL9dBPbSTbswn
83Hx0b3zmxfpLj/k9xFGBASWRYtjAhbERDCLMuFQ18tLpT22w7e1FGQzIhNM2B8jPSLTGGehifSd
ANcGKcDUeLy8g7zAu/1IzFnTx3nu2zJBqa9z1EOnWlZgDIrljqlR+wTCoP5le6IPRhe98c5qNtUG
qM4kxI3mz32QT4k7JXIwYRKyFSBseC+D7dqYlCOz41w2K52EY6R1XgXVZj/NmyUgVvShxNjUEgSy
fhkpT5fXKNpTJo5Ia5MXsQPfiEH7Iz+aHaYd2lNUv1w2wyuq2Jr5a/5RAQqGHbpBDOi0aSVZqPVe
eiqhCt3srZvkm/zDJRVAHXNA1Tf11nsWGKbOzb5OtoaZjzhEWVbJKK2EieKrITmsB+NGerbeKLK+
3kfBZXPcc7BZJvMZa7lopKSHtUYDG8h6M9mjX4mAFRy4MS4dDPxahm5CNtxh1jRKuiSZEjYzqlM3
kR9W6zEqgio+DAamiojiRuRWI/vPLO2PUWZpWRwbq712caiiPOZmERxFi2O3tqLdZUPcnE6z6UCM
pgG+xwbjNSoHy1gQKNOT0wX9EXWVL+qT/thCE9NV3TJz6YigwCj99f/yk41RJhUnEDKd4jLt9/K+
PWmnKVghBhMDxWFdpzcd0lcQJVyL0mXeFQs+VQzLoPMMaSLmio2yJRsyW0/DsitAgW0rT6vq3AtW
RmMvu7KtEeaS7eeC1DpBbI6uUc38QgnirLcCpW2gSK+7KyGKlHfiNvZY0FZhaiRq04g+ASjEWTk4
wfB98ml3xPFFdxsvbqIpqkHkwZTx+ZgUGZGrAG4qI6GsQBncT5W6vpKT5X5IOyjfGOPyPg6AOUex
/eXytvI+nYWzp6nQozHQgDq/HJq4bNcpB1NoXPwcIOepmv0nYglm7uEXBt7wJsv6mA8ZcRRCknDW
0a7vIY01/VwWwR3H2z+EkV8NWAW61ozbV22m9FKDU11b3+f2DeOwpo4GYeY5oGVD3fYTm7axxmQi
Rax0Zabn8Hf7C7jz5EEATOFWZC2qmYnHtCFrrEK2FCuNkZE0QY4VLV580OjY6n4YfnHrOr6INoMX
7sHxaKGoh+qa7TBHa9Bb0jQK2liWeWhWKJI3lTdnAj/gZsl/rDjsALUURYlWE9AiyHvy3hMXcR7P
6uH7MngrKIMB9xVZ5Dk3FUAyMNlMNQgZ55akrkNtIsMT9zonbv6k+GDNOGg3i+Laj92x3ydflLvL
rsG91ADdAMTBscEspDF7Gc+qVBkS2mJ5Jh3U9LlpD1F2GKtQqzD/kT7HhTdNHwKjvBRvY5S9aox6
aVe9rdAnQ05eP5mYI5hByAzmbrCQal6/x0zXFyKUjeEvFl1dqOspgCIYTOA3rSJN6hJ9GLt8HvWT
CY3SugnTWfWV9E6L3lB7MkQXOPejgukNU894MYJ16zxiEdlcHKNVAQxrv6X9OxE1qrlvYXtjgD3d
jtGPaoRH1BCmGDV9NgEbma/ab8qN8Wbd09H+UXdLSAgKPiLv6sbZwzg/2vFAyTB2NcxP2gOBXal0
s9xtT2DkDRxIPNt+87pQnhda67RvRDkDxy70k4DI0Q2cFfA7nm+oTuphnRrwQndt6+vyeJP2yyEq
Zc+cO8HTh/PtzkzRO37zFFGa1tKrGoh/oKuCPDevbSIEitFfl8kTzmzQ32FjAxpknQTxiIymXbdR
SCf+o4P6XQkAX92JuH85kfPMGP37jTFgVGISdSm01Ztvc3FvQ4F0agQZK+82ODNCP+DGSBHLTSM1
JV6l1/Z+PZHQ9FUKC/GKXSwUbOalrb/mncBF6QDm/6tLubHWLaaWKFaWheChfo6vwIj71XyywQYR
Ugyw/C2K8VJ1Bb7P/WgYsvrHKLNEkmF8MorwFNDfEuRzwL8A/3xSFo9yURP/vx/+A2MoFEjxL9Rs
IKZyvqMy4OnNggs2tOOPLg4i7d0s/ctL4nkGblNwZGBRWBkTGsveiWMcadw945dKv1nKr874dNkE
1zG2Npi7ZpD1ukoVVKl/lWK8Zl+/dFBJ/ldLRKg/w0nAEZx+r4hF5MpkquysRpW/f51f7ZB2xEd3
+G7sKb4EBDKi25tvD54PNnYgKBRmddCFKkoym3GoPY4+VQwB5W0H3n9Pvq2OFXhVZpHoJC88Kcpv
i2z3tlfKtloVKEOoJL/G+/cq0UWoGf43o5S1lols+6+JMZLZSdLpK1B7ORZV7rLr0Y0hNei2zxj0
vioEBRlecFcwN6Zp6GbhUmOCOxiuR9VK0TuTTd9BcQ7sjea3sSwEB5hrBpV95D14TQDCdn6gtN5Q
xp7gulfi1jlIyazv4iY65VOhuoNRi0AmvDsaDFt/7DHxwk7LsZ5oBq7ucymk+wgx14B42l66V4G/
91uXTiuIQHPcQ011ygAXsrFK5lD3GpksO1WSsFmvlymo5I+6fbt8qPkmHAdwXJrjsFJ8q2XWDSjk
AMboQjvdD/U1qQ6XTfDcXFVsE3Q4SDf+kuIr5rWUzSjFRPly11QPZSx4qvOWAE+TMa1Ix9Nsan9z
g8zOgpl4VAJCR3qT+rsqeTDG4+Ul8LAy1Jt/22AcriFOip4LCn7ZhzRAKrHezb1rH+uDdV3aHo2A
1bf8+lMxaWuW8bs0MlYyJzBr3E6BHlR7CpocoMBMwVTkU/62NUfz/s1ONvTJFq+geKoK4k5rMOUP
aiv4WtyItDXCOLU9tBAG1WwSUn6L8jZ9zLzGb1RXQyUT6pov/+OXY8J6YmTgImvVBOmmW5/QzQWV
FtA43qD46bPtmjtazhQ1O0WLZC+vpU7kTirMNNT3+RHahhDImUPK99o9xmLsHfeEQc0T7X08PYHR
Pv9umTPKSb6gDD7vzNal/PCYj//qeDL+H6Cc6XY5FKJZdV4IRp7x2yYT6dc4M5Syh2umVnY79/mu
SKWgM8rA0Dr/8jcULY9J44e566XaRCnOKW9X7TbPRRmvyAD9+43fL13epTNBDr/e6rUn3Upu6ae3
0SmxfPuWFk/rvYh1ijO+5SCi/Nk/JqL0stQsEq33qfsZqmiKT4Lxaj1kQfoY+eVVt0tuFtQa2337
M/2p3YmCMj9o/jHPRBYjS6RpnLGnivkBcWB7vlog03P5u9FwwT6NtktkwglG/EjTyZgSWkl7v0pk
twz2fa42AYj03u1GxDEr8kgmsOQz5gbSAdUBYELd3vhZxD/G4X01Hy+vikMmcv7lmIhiKJmaShns
oH18BMWxm+IBHYB+yLdiV7vpXhcIzQE68qLULmjfQDjuHEWAIe6zCSwO4E228IZG8efcZU2bOH3V
wH2i6ylQg+Ga0iuS0+pldyDE8O0bYSDl5cdgfEWIQWlVRWZ+bjHJUlLUKuJ2eoQUJNzVudHx1B18
iqkwb0SZ5K9q2V/es7HHnPq1oY/FXkrDqmmdZr9G1di7fSGNCGtG82rNU3css65d3a4f8CYguXPI
jbFuD1bTDHkg21n2OtXgMRiSpg3a3h4/8kSv/aTTittSSforMH+AXc7K+jfTytJbDE4voZyUxd2o
R+MezcV1pwJ3HFhlU38USdrivrBS+UeG0bj3y17FTTG328vEoAKKta08pbgWc2+NfUlxKTh2PVhB
3bqF4RFwoLrSXj/Eu89UZDTM2WO02USWxlZKV0xJdVNr4aG/1C8UME766o1IcXB5ibwouzXD3FJr
to6G2ZXOUdEDFGfdWBPsIS+mbQ0wHjpAdUKaBly6/XJVFbMXralrFQ+fWIWqQIoOT1NgqJhVaFM9
F7JB8PSQTQ8FjTu57AXzQNx1bEww64BmVawM3Qrx5Xg6oIR3yjr7UNuNIJDx4iX6MAoEMm0UDRzG
4ySFVL2cm0kYOc9WEB2Scl8Xopca96NreL7osGD+pZexyFrv1CSxjrbpmxFkvhpR5YNX6Ecr648J
Zh2V0w5JZ6CYM99Oyf+PTk5fzZN+a4RlSHbCrJyWa9jIBPQS9D9kTQFEmPk+k9wkUWZV4BQLtR0d
1IyP1RFJgtcJXtNcR4AMDlVrUYE4ZC7pdWnWdZzQphvVn3oyXi2F07uNYdvuZZ/mb+HGEHNTx4gM
Y9RKoGTbgQMARUwpqOnoAWpw9DYRNXBF62IuL7WNurlK8eic4vshOvTxriC7y0viOvdmRcwl3eh5
hgaeAzm0pj8a7WOaON6ytq7pfL1siJvqQyf9n4/Edn0ARp7aPu4dsG4Nv4bwwaMH/TfP3GW7/Ppz
tUuUEaGajpsYQ+OMu0/GKLfmQPCcPlGK2XLXX+lPM4r1EGLeiQYZeCnc1hj9kpvMWCFjNbYErTqw
3F2XY/emj+NO1nH9g2A2TRSBw3Pf2Vt7jMfPVgliBro48w0ykl7pV1/Ur+1BHtxlh7k9N30zH5Qf
l78gN0RhAAbUttBdgob3+RojowYplg3wddsbftcZ11GSCryR6/AbE4zDJ8WkE7lEwyxZHVea+4Oz
jG5piEZ0RWYYpy/HxGgMsqKVtJZ+hitW179rjSBYcF3iz1rYiasavKt2JY3ADpfPknIXDV/L+bot
EtdSBLvGPcMUyQKtJdSn2NaAKU1lkrRArqVpdLWMjzOYh6Uc86qNiMaRv3F/LDFup2aAqapaiyqY
StAMuyqy0Y1ETy6+cwPeD90GBX9UxgukpFsas6CDBahoTwFoMD2NIq/JviJu/ZzdmbskADXrZffm
rm1jlXEKeY5SCJmiwVLrGJDb6fWTpgoyCf798ccGGwOHxZ6kMYotTK8hIvnNT33e6yAujdzeW14c
ZVe9fGJRKPeBkwfj9phkPj+zQ2wMxurYeP4soAxPAtKApdIQ7BzX0zdGmO+1aJmDO5FA9A3vD1lr
XxOZcv9BDA7cxvZdp87q/vKyeKEIHJGgbtJlENqyQ5TxFK91TzoSRurXhZxALX/553M/lI5Nc4D8
gSop+4irF22p62xCn/xWeaWMMbZvfSlOGG0I0qD0RJ+J7hCbKW3NMW+4YVFJO8oISEulnVbLcks5
vnXw34Ey15ElvSZyJriQeVFja5O5HzW5nsq4U0hY9CSQgClPo1xzyay4tZmLXIT7wTRK9wCSYyAT
6OHb3I+9shiN3WGB4BxEXDLdQhLwUIssMKGpMqoh6XOQvK9S/JPE2mu0isaeucUEfbMK5jQtrVpP
TUznCzAgqQDBV31RHuIj0iXaDwWN4b79TFTammTOlol2l2ylbRxm9dU03HbRIQXM4bK38z0B4xgY
r9MtjE+cf5xSTbMWwQ8fp7mOp9sy7dyxDIgqYqLmf6I/dpgIOyWGFOc6bkRN61w5Dssh/99WwjaQ
U4itl4uiRsdCuR+mQ+28QHrCFAGYeDeFboDeDOM5qGCojDMndacRzK0C1jO9aFWoVDeRJViIyATj
zZmKCZZMR+MughXLbZxDJcQvcD/HZhmMN8+IoZ2doNuuXsc3xU0HsliorV1lp2VHZ9HFbLG8e2K7
b6yfQfbWnNIpAfgo9ebkKkvvlrhwlx7zuLoA8MWNqEA2IsKBSkN2mIha971hW8sI9MxUv6wZan9j
8p5Uw9fJsYORAMEsAxV1+RxxnzhgHf1tlO74JsqRap4nTZEcUI1NAUW1tbKbeaYLuYmd87URPAL4
PvLHGuOGMh6GxdzCDZWMgHplSV/1vjjoluCe4KZj21UxvkhQhZYUVDVD5Ta7Ge+MAxgLvHgfHzG2
EAw/Mih2fKbSBqQVFBwxBAcELBMpjCXvzXiB7ztd4zrrg1mWlL911ARM/9zI98cOC9CTp6JFkaJC
49hycldZ5r1RWMduHIjXVyIyMP5GbqwxJTEr7zrdURaUKXJvAFgopGMKTtA6ftq66mMDVZrlKrr5
THd8s5l/yXhJURNnpeMcK8uX2/a6R7dmJYJanGgnmfOWJRjMjNsUjbwW3F/9AQVG1+wO6SLA4HKD
1mYPmSPm5CrmTUuQuEZm7a5goJMz0cONa8JSMXQn/2K1ZpZirXXlOA3iYrvO+0puruxF9I4SmWBW
ocpZv8hDQ0KC8V/beWic4+VQxP0cmzUwscEG7nvtMyR3kvqj195r+X6C7GP/meOzscJEhjWXJaA+
cZPr0amUFrcuKi+Tbp34x+XV8APrxhBzVQ11MpgWaG9ASYz+PkSy4sA8QjTlF724iPRJtHfMNVXP
dhJLRmMd5wljzFkNIFC9QAgkLR8MuT5cXhrXGEVkYGgV6BK2uDxAcBg6BhPGJ6yb0tECp7jqZRAR
1qK7iYZM9okBzDqwuXgFQnOP8QgtKaLCkSYU/XfkRvVoywQnKHaLkI6h5JPfgASz3Jelpx2TN1El
k3cdb60zngJCc4f0jkzQcrgboEs7L6i5NG6DdDZufYt8wjFRsDccmqI5qCScX8QjxIqGvkPr0ciz
q3X5kGxyyhX5AOCaaF95RW4MaIAjFbUPTDowKyvUSVZKdIXAak7hLlD2OTZHdJ+EoBPu6wOkeUAu
QA4PCCHmC0JXMJKQrqFA8Yqul966mNjDQRjdIg60xQNxtg9CMlEmygtVhk6VaeiwCP4538qmaCJc
/mhMxEl8H43zzrCkx8tngJcXbk0wp1tCnXstTDgHsQtPApxw1V3jZzljWlEwh8U7bVtLzNGuNCK3
hoP64qLvZoi3qvlDr18Nqmj0mH6Kvw7bZtOY/CVZtdnSFgzXJN28yzQ7B+XrcNPVmeA2FKyHHRNS
066oi15GRq0Du114VXOQrcdUfbn8gbjxF05nQtMMSkWA2J07AZo78TTVYHqV67mpPd0Y9NIdAU6v
XFNu0/sYrLCj3ziytEtyVWr2SjxIhZdCSC402l5dvUZu0llwyrknwlLBrkoLC0CiMieCSA3BZFMc
gWCnPYK78kqJvC71RwgbGV4aVKsvW64Is8Tz1q1R5kBMQ75YpEMWp2Bqr07cEsQCNRQopp0h7AoK
V8gcDXPWiylfUehyBnriJ0w90Am73kUj47tcgZBfPYhUYHjOu10gc0jKJtXldEKdX819MmRuhhJU
PQnyRW4ff2uFcalyyJpFrVsCnsN1F+3BgfNYXZtf5bvsNEGV2saA691w0I6XPZkXzf5YxeudcWRZ
mc1UAQZSaV8b6zn+TANj+/OZFD8mDUC8MeqGcxRW81FJX1JV8OzjnfmtCeZuK80RguETYgspIG6p
x65uRK6snWJnd3mvLjv6Xy1pdAbVUSvA8kd6KTSW3h+G3o+d4S5vVH9BrnLZHNftkHIDMkO1m1Qm
7dZSeQXVGlBQWtJYIJIqE9dA4nWok0xEYs3zgk04Y1szWtcgn9QzcE9MjgvkfLF+KmDayOpMjN5i
cIjxs6HL0nooAZLPT9mNsVMw3RahTRxj5su6E40o0aPC3jYmxncNCP+AWsVmIpJZ231ZmcClKNMk
g61deV/mOPFKO83dqY1nb5my/qTYRenldTcI7lTed6NXgkGpC9EFYA4ySIbMAjw1UHur7kmE0U77
0Yh7QZrFc/qNEfahXsy0GBZJiBaYfF8RkAxge+f0MBPBU4PnGpDiQ+kBE1dUUuM8QHRVFHdyBlKX
vLnPxsdG1Nzi7ZaF7qmGlgz4BNkRUtmu59EuAUHV5eu22WtqaKSCg8S/NGiW6EAeCY8KJkKsdo2q
8QzcBe18gyaXYrDHQ3nIjkn3CxE9HCwRawDPB0FxioUpmFqG+tT5vtlOvaymDrjPVN3MJtSLy/dq
9nW0CfWi84bi2rJFVF3crARI9t8Rg7EZUXbEgShZiIlOcC80oPWnhwyDlZ6Ye4rnGGDrBD2cjFON
YZTzBSrQYohtgtEGI4W2j2SB+jgfIs2/HAT/zZr+mGG+XVbZY1r2dHQzc9X7+khlSeqrGPSxO5Tk
d8n+sj2uO25WxQRdRauH3CpRaBuB0qrIXdKC/kBUs+E9/rZbx3wnfTBGmzQFoOVL6S6qrwLiRK5X
QD4i54u6CraQFyoodQXKBRhR+guulbbpZI1jQ7vho6uOYEK8i5J3KxFkEjzOEVBkABAG9mTMhlrM
lzLHYrIMoHVBz9kem/tq31suuYbkD5RcMZDnxokrnfKT+iASt+J64sYw8800EIxL0pIkoS1Nbl+6
SS8apOd6xcYC88FQ7yVqLiMI4sXi9mnjLkmgiiQYuEZQ4cWjGaqkNntFZo4z1G2JAwV8RGzu7Pmu
EFXB+KcJzBeYpgH+DDOF54e2yZwoKSPwt2UYajhS5VMHPAduB7Rxv3d8ERaXH3k39ph0HYNlta7Q
1Ln/Xj3H7yi57eN7yVPmwHT7Z/tqefnU+B/u/N9LZC+sMk0JZMDROg5bqLjRekCPodD6hrIX50IV
N+7p2phjbvu6RVM8GemkjfbdrOKdOoNtx9yBvvATgem3HYBtz79c1XcUk0/ryZn9VdXj22rM/DGf
PhP/NmaYqK7a1STNLXav755ipNRL60a2KN3ke/o/nwiUB+drcZTYkBoJnp7EBfGKecndIXHG0Mw6
wZQaPyjRBzEqUphyYfOkamigqm7HtEONCwQdLjvMwhHyuBGwdlqxl65/zWD5SSCq8PHP2sY0s5VL
7uT9QPDF8tO6s3YoL546n9JoU2IW0YA3NwYC7oR+NRCmUORgttTJV0dfIMqbGMpPw+680pBErXeu
q29sMMFD1ZqyikHaQ1Glln1YhqfK+eb0guuK2xUCRBZ1WYDFMD3JeIeRZeZaZohR6Qnep2iehqKK
l+6KfbQrC7+VAgqZLT3RsCZ3eeDDgEguqEz+Qo2BXlqTlBKlhXKB1LkW+YMSPzZK48uSCGDAPQAb
U8xOSlItL7q6WsehzMDSOUjLwwQar92AUeLdJ+KGgwwUiRpuZ5Y3fuww+GDn8MLJftTiG02/6qQv
l03QIM4+t1Cr/22CuR0lpErRWAIolmUvk7l4Bem8vvTz8qFIHPeyLd7Ooaasgv8Ff0z2cYWy6GoX
StYejARTHZUtWa6W6mE8zKLIwUvSNpbYyFFgMNpYW4iet7FPCdQgEg529cprcaXgBtuPH+Zj/U5b
BJmoQcmNWlvbTOhQG+RRugn0bL+THrG6A4Hq5PpCOdaVfXQr7bVn8zBdiYh4BZvLnjxVLQa76lE+
XBV/Vd8njOqIRte5GcF2aUyylpUYETUrdK70PWblwULhVl+km3jf+eoOXBv3zuQqnwlcW5uMgzpG
nHVSjSp33++JBGnjxiNNWGkCxBUXJAfmIJQedFA2gJD5PAiDsqiZy6TDWYNQKKVjqbzoR+7OmPMF
BYYPQZHLh4EX9Lf2mFQnJUmjpaATDFvpba3DKXn/xM9HnmjryOZBvMKEqcVc53iSTCBu4veEvIxC
qiXqx9vIATQD5dqlXOkoo0OK4XzDHHl0jOr/SLuuJblxZflFjKA3rzRNsqfHG0nzwpBGK3rv8fU3
MTq7w8bwNs7qvEoRUw2wUChUZWVmgx5UJ+0gfEkOFsAhs6u9iMG/BYe8m7LwNkEXQgWOltmrCBLJ
YBKOjSDXzDtNa0/gEztBp4eTP7GXyG8zmIfHBA86U2yCvZboMseWECMHREcPs/0SCuJ5SCbv8qf5
VC5mDTG+Ns5rKYPnojgmYRH20OF5EuzeASQktsm9dh8VTht2EO/mDRCyPsfaZfZxiFINmadaHGtd
P0G5Kkzkr5yl0a/OeAXyWxBcgNUcNxZb+BQnc6zXsikw4UplJWu/SQ6SD8yQOwdEsau3P7IHRAgt
DqFmQ8PiBqU0APoutzHkg1cDU0AWdB5MV34SbzWf5oY8Zo2dDcTqPqwxh8qotTESG7M8Zm1ri+Ly
RU41HjCTDeT4SGc2GOeIlGGdlggtGbV/AJDWtyKvzHpOZrG7ELBAYfYBSaelMAvJughwfhRWj8J6
F2c/1opTUKA/8pMbbP4+s4g+ATxuGCc9SBNHWGJ7Gb5L+ZNS+HlXupddYHe/NqYYp17zObaGyaoD
aVJceRAdM5L9tks43cldMzLeIRgB1DWDbR3Hcr0uWoWmpxjLttUeCS47beLcQrufBRhwCdwtEOhj
M6RikQtdGlLAGMojcDtOJfBo9HeXoaDBjxoC5MdYeeo8MspaFNDJrBUxHHMXehhhyx0t2/38GytM
DmTKVkwB7xgufY5eQTVm+vQNJWa28NJ/xYymTY+niJcA76bYC606rY2AeeldqIrxhry2Yi0ZBYRW
4TC4uk/BIbXf4f22jvb4lfZS6fuD17XY3VZMrQClga6FyVaMuzZK5gREQkGahtl0zIEJBrHsZUf/
xIT3HhkwcEFLgRIkv5lDFRG9qfNKMwJxNoTBl+c0/ZqvRg9ukmHMO39c+/yqV+uB2FMP/ll3wIPv
2wSFBi5xKQsUYX8Ks82GBdlKIoy4SSTNifLHYgg74yBH4qFb9FAQQ+iPOWbjX96BXbfabABTr4Ei
cipMk1IH5TjYGFCzS+POhD4HZHGdiCfate9KH9bYR0TdK0WStlFxTH9Nb81Jq23VK9zkVrxTH4XG
UVawl1C+N14VbM+XJCRXICtG1wZPlfMrDWPAyQKq+vI4RrEjSM7azWAudi5v5ad8l37BrRXWmWQk
8qBtSo4rUGgU3pscAIQNdYybd6gm8kCwe5Fta45xmGaYssUaUOOo678qAKbLx8vr2d80kIuCCRnQ
f4NxDcjU550wScXRmJA7jbaRmQel5WE06AOHvdYkHL3/WGGjZzIAsilWghYMwEQrJwV8vaqd3MgY
U6TUPOTu8qL2/H1rjgmjuVTnkPaNgOhNKH3XjA5oqX0ritFtuuSGJNbPy/Y+lW9+O8XH+picXmnU
qV4GKz/Wv2qMzR5L0Do3PwbMYU7H+Ek+yMG/15JnbdI932Rwc9euGTgNtUC3HpvssPRvnEVR17r0
0ahrbgzoS4ItXHGe9Gv1XgRt6ehbD6MPEnewKmFN7nwgKEslXvnlsuV9n//YTeqzG8NRoSl1rq7F
sS+IUzeZ16SctfEsMKFCgQpYrOqpFQ5565diclITXhOP/olLu8fECSnR5nZsFD3QmuiXkczQOiHp
czwYKB9ymu9c92OCRGvg6oozwQhkEIsvYX9d+/pd7Jcn5UgJefLD/IU/Wr0bOdAdx7gpXrNgmT3/
Srmw6mNW94YvHqOjrjuqh0HkUMUwd2SPt/VjldtrwC0w727rxirz5fq2jquh1/Sg93SfyqGoHpTc
b+ZviwY9lOyh8gpfS1394bJL7poFHMVATV39rDnVx0YW94VcHEnyvGJiiZgHUVvcgct0tGsITH0a
jrdimjoTjydFm8ZKgiHASWyTPPdasVwN4FPzlt5ID3miPUDtt77OhK6zZXWKXbMvZQCuuzgY0GSw
kVDpoSV4+msihQhGMgC+ShHZllYFAvqsa2m8xr0e29oIgThN4YTCXa/4+P0sGDFq8ObSBuCFhAoM
LO3oQHHlMPJmtzm7xOpVk6JOTHnKy6OEFTdC0KfXiXUTF7xhHt5qmLier601A5ytB0Ve2W11Grvr
WuOlp7vBCLUmEHgiQQXb2/lBIhAClYtJLKgEk5w4OmXvPJgn5ToNpV+rS9P9P3mPg8oElCxU1PgT
JWScY5anKgVIZSgAWNE3pnf5vHyq5r7fTgbw0NgdTQEX3vmi6hUZv6GTgjZdB+CrgGHI3MjVbrIv
CUjzX2lXSHaBjb0eeRVCekQ+Rd6NaeYIGVWjzEubmkEWgnHkCFJxPwnkgLeH+5ngh51PSc3YLFG5
RKBl96S36Ejba9FBeB1dMKaD/JcHGtrNq4Gr+XtLTSarUSe5KwQCe+Bov4l80WswORS5Fury1r18
WMPcLfw2+N8+JFuuJII0To0lmKHyWISrp8i2+B2Eb5CxlHzDXzBG5xQ3FIH6Z/sL3D5k/tDew7vt
3IXUeVHbCfrpR/FePi6n8mg9rHcq2tpJULrJPS/07n/PjT16Tjdpx9SMUSonMrraj+tv2lJw6IIl
DLwug5PyyZx3DcoyVQEGJxkOP9PejnJ97sfJAierGong7cBwS3no5LSOnyfwM6nfpqpTqsMkYBtO
pWnMCKQYqz7Ulpbcyg2q30WVgLZJqSetc+q8y/2qAbVhIMuZ2PlEwVTCVYP3SvaUq00etlEtL8eo
0mfprpdGM0BTQmm8WksryzWipDFOaaeMllMn7WMjCeDEEEAJFuR6XKvOkELH4aofI+2liJTOwYX4
I4L8Z+lUebmcVAwggl4gaa3GRutNKbwcw3t+Xqz6YzxE4g/81qZ3OiEtNKcA+fJfA0g+Gk8y58om
xix1YZ8reLKBz6mcXQnVyTVsC7tHfxzIciW0pEYLoyFY/lJqUMZUAENn0XVPcnCWyX3tiqlDrnKr
vatT8pzJoj2kjvBtrq+bhgCv9Ypx9s4onSgDkDmTglJM1ekxAsrqUE7L+mBUptZ4qCEqqMVLJHpA
PbGBMBhYeolriTOotaFHbfyo0jl+qDUj/Z4VYqTZgN6Vr0NFYmTFlgLs+dRJ6R2e3PPzmGHkx0sX
TMM5xQjcnC1oVo+fKY1i7DYkGa/FiqTxqSEV9trQMkH3iCmRm2xZilvSiCgISDWRb0m/lCto+sw1
dmcCSddXK0vmh3lMRugI5MrK0357F+VggyiwnHSkBfrYusJcSmKiZHMsYxzDLO+GYnIWg9hkeqyg
/DOqjlo9LzmA07VtpTwixL07d2uZOfaVbM1JmzZ4Uld3Se/H6l0c3XOCGs8Gc9QTRY87PRrLI64m
aHg8NE8aEJKCB3bVGLrfg27XrhDycqO9rEUBoTk4G4D7NFiGqj7LclFd8SzV5uwAWLM39L8q8qpI
PHXZTzAMevsqOngxAHBGO4EtwaxZA/HXlNCnW3RP1Y1KB0emw6QARUXyini774+tOeZmighyiSIS
6kAIVgd3hLuoQe4P4HBVnPlncx/fJtfccL23m5BiADpXB84P0x/n4TqRErGyCtR8s5MA9XZ6/Vqo
ZtlE9JKX0aXKGkZo9D5v9GPPd7Z2mZMxdkDApwYY1PrBcHSpuK2m2mkz3vtxd1NlyD6A0hrTengR
nK9PaITc7MQaCUzhiJpdf6e9LtotXN+M52a121MRCCEvy9hd3cYq3fXNJWguiM/KjDJ6WcSHBv3w
9U4BodTl87drBLQtFPaH+MJOEq1NR6w+b/SAtEFpHAYlrDXem5h+BjaAUWqY/9hg4f2V2RkQ/Uzo
Q9F4o2zQ0UHzqeY2IHFcsZW9gpNMuxuyijEoic12kWQjh5/iJMzqMrAE1a1QZBWT7zXcj6exsrt5
G1tMeqs3UQLeaRP6qe1gjw1IN7/HXCFJeng+7d6HETa3hSYUZuKzrAtlvwnB3x1MR1R8/isI0l66
vtm7T2ntSjIQgoCIMlaL17HRUer0IQNqxbfFVGvEzmdjPupZh0nRy174CZZBz9bWMnOSlSqvIEai
rIHqK4f5egms2E596UHz9UN3bTS2XtpcmAu9vj7tLGK/gik6OD+r5ySQVTW7DgfMSIBGpbOiuLwz
KMJ5oI85zEFheCrvSn1v9P//Rj/JO/WJonZCjl4f6PdRyAOuJohVG0R1zwNUiFDOU5zOaVobIq8a
2nM8KPHu8YB4GmYeFPSvWBUbA0IYykgQqmXTSUxirxn0j3pXa55VNXL/5KtiZwGig2YJkIHnESw3
C6FvZ7MOijANNAzJBbFP0QEUhdg5xbPw1PJ4O3djtQK9EsClMVSNPuS5zaoDvTA0iY0gep1Ba7hi
PL13KGRKtcvJbm5oDY7HrEnXwX5TpBGoA4nQ9vs04GElRTSmvQxWr+onqd9SXjNy/+/jdtVFwEdA
9Xe+phVzwK2eouMpN5C4Nrx8kjgHkGeBuWskU6n0UoQFtfhlqNca4VRW9v8+hkMgOodSGhuV8TrH
XCzGwAMTtEkJ3kkWD5m3+4RTkK2aMICL7BNLnRZJq2JMJajVrCxoIum4lNUQNEU3B0nR3YnjOjhT
nr6YwMU6oKI81QZE3HJ1/oqn/J/cedtfw1wNdTkZRTxiQwH7nb7S6FI+Ryd9BLxIPOUH3gt97yba
mGPB+1My1AbmfMuj0h1LFW8BUbXF3uWc572AiVkihY4HaOBZYhYl1GQQygUt07J+qUIZrUTQsBG7
/iob4e+XOa/IvLuuD4ts6kCsLMdMzIDMawAaR/gyKc2pih3OuvbuvW3SzN4+GjEgeFpZuH2SyZlL
F4hw4iroKNaO6eqJPXiWrzjtz/JuBTWg33MqO7ur1IENk3AJqrLIVOhavbDWJMUQWk6gMV+dpGW0
6+QbZ5W7X29jhfl6ktZ0CklWsINcz7OrrlAWLFDeTJ0xOxnHwQFZAWddu+1+KFr+vTC2rGJB2VhK
TNRThUwOTeVJGv7K23u5vzIwKjMpYa710PvmjDLv7iYwDChVAQhnsH3UTBvSqegMqPJqV3XtJf1D
Ox8u7+Wuw3yYYHOyphXEvCgAY6jBF4MRSB/AeE+ydHfqJ9B4pD+0aHTLvG55nrr3DcFILVIGSUDU
WdDTJPQyiSyAnqaDdKDzM9D/+knVCyVPDIQnwvGZvbC9Ncd0zmYJiqEVSMmOugwxhC8m71PtPRy3
f59x/IpE+awbCFukpjNv0TA/YzJjKQH+iJ6TYuS9xnnrYY6AUNZ9a0bI+Iqksud0sleN43y71Rqq
uESH0MDtzbYQxlVoZhHch8e0H/LGKQZDO1pyJV+ZKDrEdp0vSevlkg4ccA4+dv0AnXj5u6GgnWQP
ZNXfLnvq7g7jV9BBZKRFLJ9NNmgQLZWB0dVKWhUrgwEgkAWDyFn9fNnS3rGj6/3bEv3/zXPVmruk
SCPQNA190Kt36eSrM+9W3f1+GxtMmiKbU2tklPo9s+x6/U8rIwFakhhO8h0t8MBy+z9AzW3XxZwB
0rUApU/A0AwAEghPjXDXThyQBO8jMccAWLYVlCtGHk7pQzMldqJfT01qD0ACXv5GPEOM/w+LAP7Z
Wc/DWXdl8ypLvCi5WurHy1Z2c/CPLUNH+twVzMwQtBVAQPqZtBGfiY4vIFXIbaU6Lo7kgK8gMBSb
y8652+vaWmay/2GSerEXsZOaPbmi178Y4IqNX6M7iuzGq67B7Z0e4lte3e3yxkJj4XzFemkl0ki/
oD5+n9YXZfgpL2+W/EfBBYSdQOnhWv0kOqlIqxgtYoJBUG+liCeE//Qkgs1Q4LbZ94/zhynmqGUT
KfoiooPxifFsLRAKW7JrmRCOR+6asWQgnjD1hwIRY6ZaVoykauCglHLcABlK/3bZxPrdBNkAjlcq
+AbsKw2cSRCMA3IA1VgmQEmzIU1aGWfYPMpvQlkgLA9VSs0XjqINoEL3B2vTwGkio3gPwAIrpmVJ
E6bgTBNO0TiLDAjSuthpJnGy8r0dxF8H4lqFEilmrM5dT5b1uNA6sI1L05cRh8v80jUHztbtuTdK
2CAaVyRaNGBs6GJcTwZ9zeQvylfQXIWU6ipz42ftVbe11RbdHIdK44TF3Sfd1iwTriKz1Hulg9mZ
8u3EgRZEbuoY1/Lb6hYeX99hN3BtDLLPKAMJiTGij3bMV1t4hEY0Bq4EL0FxL/Y0X3LouJX60PAG
hHY/4cf2stosmaJ3xVjTOknh5Liqp9FuYl7lh2eECVFKoiljGREzqAZvkhzN+gImVo6f7B0x2qkC
HwOyU52tLuVZu4LkBBM7FvjJAuNAJeuMG3h+h/dh4QnfeChe6njsmUbYgKoNJicUAKbPnb/LO1Wf
ZglHLJ1RJxfvMRnjkCm/FlfraenkG7kfvMuL3DsLkHCCiAqeNTh4jEm11sH/rb+fNwDp38rGrfUf
Rsu7qndLothKjKKi84cowji/FEUzev0Fpp/eKgWDIYpLgjmzzdST7tMniKAGfcANWfSPftrPD6Ps
g82Q5sUQIEEfRAsR7dWqXEw83o09TkAkOYuSAp73mkcL52Lb883NWtminV4kRQ+xTRARVuTFUkQn
FaFnMOpfL386nhnmCIhNN6eyjHvGVOPYjeflQYpW8arvZ540326iutlHelA2yXBSWQ0o1tExquLv
jflUE95lxlsK/QEbA5DlmMu4R9u0+ardti+Ug3O5sogdCzZmQ/EcTI5QZJhm+/IO8rySLUUmsxaP
vQzvnw6Yn3QKqGCKP1WINdKytXAHIl0ehuhdTviSTzIpggUqYEuKNCStzuI2PyMVxNiR21yh8RY/
CcC9jIfFg8iKp91Zp8gTeSdxd6s3jw7Ga3J1KIZSAbFIZ/pF29kjeB15cra7525jg/WXIjWsukL+
aJGbNDNdsxQAKfwlqDdG/ZpPOjQAOGnDnodurzrGolwYapzmZXnsl9dIelxTzt/n3qWMh0Y1GWdr
BTq/EA7W7RD2EDC1nAHc/BgR9KWj6OpXMRgxLjvo3sdCGimi/4egCTzP+bkowIEBptEOAre0sT8T
d9DSR1Ufgstm9ncPU/pIrzSoeDHB2ZyjVK0NJArj6pHkS8mb5aWXCOvzuNb+/vssakBp1WEgSlcc
R0x02ots1bZRC0ezzR9Iao62RuRTnJKRs3u71QtNxzysjvktGUPL59tX6kjyIqXIMB49hOt1DBgG
WKqC6Zqv/vo+R/lpjXjDIKsEBS6+1rmtCGKHud6A5cMAfAiKoWGFZvDgioWNaHaI3Df5TT3Utwgw
oz0BwJA8LP4a8Lrsu19y8yuYFyN098RRidsl0Ej8Y6nLW+DRebu6lzJoGxtMBEHHLcva6HfP71h+
X1zt1F6XvhySG/2tsbOr7nm84s2R7RpFMwQTpbQzxerCA9PcTF0JLvW+G/+K9Kxx0tIoD1I/0Mok
57TvtRXRcfvbGPstST0CEinAX+XqRS+E7EqzmlMsyMc4U2W3rHmEwruVZQzngtrf0iASzz7mVqmY
iWBiRFKNv5ZDYpcR4gvKWk39ax5DLNIe50PDpQ+gX+qTz27MMudDT/ICutZrAsXi5aSA7Vdw5neG
TAn5WMODfu1+QguKihBuxe4qTIzWjUbXxwh1FKN66lHTmFZ7kr+1zePlYLb78TZmmEgdYwK+loQ+
QbIyu6Mq2SQ+pF3iZeDD1wzOYeAZowF8k7hIVTcKEu00CuZ81ZVla6vxGJaoF9lFOQRiKnJyy92a
EGYa/9lF5puVfbV2MVB9R+EKk5y3tB+cHMRvuIZkxQWI1elspC7fpMrhKbTtfz/EUsALQMtgMbFl
yiAr34IxJIizUJhlL28qtHcyR215M7H7u/phiY0wgz5g9h+duaoZ+gKtFaP/YUTSrzmtH41R/bm2
La+6sYtsA+811JhMtPY/zUekpQLmlbIFrvyFSvmie+Vor5ovoxZQODUn4d29ED+MscMMGVg7SiuD
25QAtUbZNWlJ2IpXbT66gqIdgKu9fCb205eNQebb5aBbWzulK49Jatcv9bscixmC3qD+CtUpJ3bK
R+sbD5Ky/xn/2VKWw04uKqQEI6gAZskKrMbtErTJIFGnto8lmgmXl7jnnXTQGE9YwCRAPHR+Eruu
U81YAk1pn676Ycz7QrQtI27spk0SBwjjlJfK77oM8gqMhYIiDT1k5igaxEobS0Y7NzYd6ytVuJEF
O8dc4FfZBRjsltcW381ntgbphm+iDXgOhWWscU3MzuRSgXmI2F0ZvgLqRi28vJ3cxVEX3tgyFUET
5bZtgm508DaiMwiYd8huIopg5WqR7rnKdmVMBgqqS2jyxdhKEf6Rjz9Je13nfqSQg8VFZ9F7hr31
NrbYLrygA8s+gmwDAL7pRIk9I7c/KDeKbx3loP3CmxndS8m25pijJ4FtQYcAOwgxrNif9PLAE1zm
GWCiZbQaY6bM4MAY9NSeJmI35CvHGfbeIcihZSAQoX+LoYJzZ5iKVNNikLAHVGw97W0B9Qwvclu3
DKUXs8YoIJ3h58WP3SP9j1WDbbxMqlRD0gJzokaWOSgGjyL4bCw/av8gY0DzGSLuGroRqDqfr66r
u2qNO/DPGxKERm67KszUyYagQ8orKe6uaGOJOVRKm9YEFI5RYJWVrQ9fB1CW9hPG5sfDn3wxXcRN
jfYN3l6MJXWRKg399Swc3MVdJqcL3wdsVzSOqJpws9hCmN/yoGO7NW4dYikGYDWijGH58600uqVZ
dKXNoFcxnJQDAi/GpAYb3aqX8ZY/qrx7r23ssZJs1lyMg75gyly8B3s4ZHgFTyC28D0OxUPs5K5x
l/5YHzh7u3vgPhbJAsQVCLTHcjmY789KoGr+SlU7eqIVdcwwfQETQvtF4H3P3aC1sckcchFoKDlH
jDw2boGNLT0kfbMNnLjdhiAbvdM5k/W7J35jj/6eTfiv0RhfcwPYgiV7lsdAJzex5F3ex91S2Pbj
0X3e2pjSVipGOEvvib/Mew3ajd/a+9SjHjO6CbGL75FdvsWOccSDmotT2q3+be0zyXsSgaQA3OJW
YC62ek37uiRy42vrOStdCugWA/2GN6rB8x0aITZrrsSo1cqoBr2fujwoWLwdjap/eWN3o4whycDV
yJjUYJnT2jEdTNAuYwhTf17EyE6W23Y6tvOvy2Z2l7Ixw4QYssbpspgg5R6UhwSSO4XJA0jQv/Dp
pgb9GwpHwKGK7MxyuZYqZKGjnDoI0MWVm7jWQ+2nz5oX343QEYzBHWPcgQ9eebq8tl33/7DMJui6
tHaFnKdxCAaZUTno9dPacJAYu9u3McHkBc1EZKWLhTxc8dZGJ1rO/qi8jWvt7/1jE/BuneY0y8Bc
1bm0wY6BNKeJHHIj3UtHOks6IrkLLm/c7qosNKXBNUpHgBmnsECQAUQSMFCdotuqJNyVWcl7Au99
HPgdiiUiWO4BwT0/QwbOz5L0ADjODjlUd12YOO31FFCGAOPY3kEeiTtTubesrUnmXiujAZBUq5oD
y2iP6wSaCoOnmLs7hruxwVadUsiFYypTpt7enNKH6q4Mqtv0vgae3sfl4mmam7/xx0XfMVzsKdva
ZRwR7SLLWCusrVEXt9UVp2wxUCjrTiWSQ57VxImn1REwKiQRSCdJsVfG8lHBgLwhFJ4hoPdUyKEm
1we5nT0yZvYCur6qrjHbl3AezpxPz+LRtHHK1o6mhL0qOn30V43J/K52Lvvwu271px1RFWg0GGDj
Bxb+3MEIpA8spTWog1HU/ehrB+Ka96K3PpOTdVUcct+gleSHFVV/yauOoM9/iX+WbuVPGufH7KZU
YJqHThtQHgpyufMf060VeIM6TCsPkru8mT7m3Q+Ck3wRJXvyrF/lwQgvL3/36QfKLBxe1EFMpKvn
Fq1kaGqxXgyfLn8Ju8fEBc2nXYfDA2CZvCC/l9lsrTFHC5oYwmi2K56xj5OLxoo/Ya6i8ygTDKDL
V7we+/5+fqyODe2mlUuVSQSgQK8pk7Rkx57hlSd4uVO6/MbA3mVsIBgC5SSaKCwxiZuQGq2RCOA/
KwDXEutfcfMaV6IN9fLLX233ZGzsMAlbn7TNTOII+nB65tQAaMZgxBI40X3vmb5dDOOL/diO9SJj
3mZcK3eaK89szVMpG3YXzXbMm+bbd8TNmuiaN8lSVgko5HYdqM3D0aNyptHT8gDOJRA8NJhC5+wg
1xyTm3VV1egzGOGD5UCfLv01pTUXXilvZX/F5dbZ9XtoMorvFSuUj84XB06xyYxaWhe4LyDuN6IM
gfrAcfD+u9mD3aeSsbHHrE5e1LiBEJ/hDwfydfUETGmlra279GoRAw3O/1+8z6h3s5EUfEsIo4ps
mRorHpSJWgGQsoX32TT4jfIrJr4K+dsoAlI4sov+FEPYbfAl9DvqmhPH9k7E1jbzrLcmkqVExucE
DYHdCw+NmTmWxUmCd8PJ1goTLDOl68QlHzAt9Tx9pRqNsddBDad3KbM0n7xit8+4tceEy6lW2mmq
Civo3nTcS62zhIUreOaTFODt+708QbrIgRalB7S2nwBWpt7wqtd7ydDmJ7ClVjGaRhBAg7W2iDBZ
Ij73EecBs1voBBkm5q9xA4MHhwmalTBM42rgWd+W3vu0kY/+hvW8ePMTf9qI7hjro5SJACQKyFsB
qTw/iH0W1UOlVOUxbSTdNikAENy1y2p1dql0Hsk0cKBBv7nlqRrtBByN0hrjoQZ+ftCLMnlGlJVN
1+MCBL63CGk9t/XxrA/rEF/v+t+K8Wi4z7fG2GUmqDkVuCFCEX1o82qAAtrIU8fZeVKfG2E+HFKp
2jT7RgC6Jb35rSCqZlAp/42pkZ7ngEez/tkZzy0y9564KN3aaxEG5aybVDoVMSeK7KTl5waYO09a
pV5KG9JhSXJnx0Dr+NWdcSgg9iL5YIaeCrv7DrwQl9v4c+Zwbpi5IBLMvKYF0VEqIGGiFI4s/ezy
m9T8933ZczvMxSBqQ9WlKZ2TxiUuaBicAlozgU7EqPAae59DMkxJmArDMBMGG9/dZ3OhIxpT8jp6
oRvPtRQU0pNqclIUnglm13rodrRGI+JMpa+N+toPx4Tbh/l8dZ8vg9mxRiZKbRWQ0cpO9csQKoi8
+sm4Fw+im3nxgVf82ymUndtjbrKu1uq5XtYUkmtZOLnEvZ1vMET4ZW1s4zq5Wd3OloPG/zV/iTyL
s5+752vzyZj7LYVoQ5U1QxLmYB5I9Rzcrt7lzHX/hG1MMFdaUYNk+V020wqkNxE8H7SVlpi2AbUr
yemfqNpqds3LLjmOwj63taLVBl3DhE+6zCdxFm/zEhUELvL1c8p89u1kJuwWaiw1BBnCMbfcKfYi
zdV6QP9WFLTEw+WN5K2ICb6lqLWkFqQhBKzxCeNcQa/Ft6XKa5XzzDARt0l7Yq4ryY9o7fqdYLra
UHpKTezLq+FtHBN30dVI0PgnRYiVEDvriNOBjEpWEw91ITfRwIt02SDPD2W68E10UtQ8SSFTgiHE
a9OXPbBdqvYMYrD3Af/rAidbw6QPr8u1g+g49xAmmuhTtJRJByWgJBQxZ2fHV80BoA6QzrRuGkZv
YwgghMfXVKIn9zzvObfLRJW5qjQrNsWctr2yaIQyn52Ms6M3TyBotRPC3V9OKGHnLipjLcaUGtTs
GUQGkBcHccIVlUsrvCTIQLDZc3v0PJtMbOmqBBLOdauF67ELUdJK7NoxboiPRA95snyFp4Fyx/Ej
es4ubCw7d5HVaTU3OT5ocSq/02er6ean7LvoUt0S3eNYowHkkjUmwMggiJGkAvWMutKvjaQOQTvr
qBhGa6syEIrYJRMeeXnjVlIfqor0vwUdls+rAq0WUVpzCUk3h/OQB1D6OUyd8b8uk4k6cwpFv0kA
VLvu687p++GAUukvQRjDJq69lrhy7INeq/pLADMzZ4s5J4Vl/kjFNk2zfrRC6da4FR3lVB3iYz/b
KYQzf/7Gz+SH8YsR5j/4FCucZIOtE2RLhUyjgw5pI7n0LbQEmCjo3wCihgNP12Mg/+vW31lcYKey
x3hKirJHBrVaj0V9rMfjbHB2lBPbFSb0kFQx1WyeizBTMMYr2jIIctr1USFHmQd94gQAdsAFT7m4
rE1sXy59K/orreHs1v9za4CDxsIAjQE1rfNbQ+9TK1flXAjIGzn0PcjsgI2Ivfh6PBQ4+E/EMw85
GhLCvy6F08+E3g74K0DixfpFY06R1MYlUAvWd2NYTnF7LakTrzq7/6U+rDCXk4XHuUliAsXY6yIU
RltBNXyxh6vUQYXWOAqv/121aj/H+DDLOEhad6Q0lwVVFU1+kafi5zD/aK3YvXyweVaY3Hbq+laW
mroNFWDQjVdVeRHKh8sm9kPHx0KY+ydLUytKDcBdlUQ+9PrTUuThMELGSEZeoepeY1S89th+wPjH
JIu211BTHCvRwAjlo9CBQZYqbsTH6gr/YgDPiA4SJzbTNXy+gT4MsjeQSPRiJVIaTtCqVYLfvLj8
9zDna7GCaoKZVTgIgxAmgG5JgVS9kOXp8tfieLvKXDLRONaVECsZqIka5ZgospDY2WrKbjsv2aMc
aya0LUrx/rLV/arJx1FWaQzbJJ5121S6XOOl38Xee4PHHX6YP0XwnQICAcowp/lr5WVGvN2k/7+x
WQwdyRMZB5uQLOjJ4M9pB3ZTDlMSzwoTPhYwz9YNpNSP7YCaQuWYiWrHnXd5//ZD/If/McGiNNui
AUsSwIPLa6y+Kdw++n6K9WGAjROF2oNtEHslqaPuSEL9gm4L8RY5CZdYJC6ENB70qXnIUH1wSg2D
a5WAmdvLq+REEhZaZZFeV+tIydEHPNXzj6HAMAtSnsKfldeEJ+zC2VIWV6Vb42gaWrmELeA5six8
a8qac3HST38harAoKn1IBVHsoe/XYdq6+ZWNPeaAwlnhNcY4Z1pj7mdtjc3ZtDo8V4eX1ALNOphE
wQeoSJ5qca7k/YLux0HWmPhR6/20qJlihNH19J4kxuHoUsRs7vLhkVxrTNiQQbusFpaC2UjJjvwS
Wu7zbC/380E9oDbviFw2Ot4nY2JGBQzEEKdwwQkNMkz9+OPkGTfJF9pCGpzctOsfwlXyLIWXPX+n
dXWW6rBA676LOnD34oAnJ/EIiAEEQ6RADRukIOPpN/Emj6pr9wBASxHEROi5o2B5Hh6zpemzVaFa
2/ILAEBE4hb/d/1yY4H5eoqQlIJiDflxma9UP7/5m4X1C3SxKvRVVvu3ik3s8ipf+/cNVW4EQAdd
aTZlJblYpl2eGUBppoFytV5nru4CcfdQ3lE1rtgdvl3+grtr3RhkdzOLE70BFukYxVCxIaER3yyY
OMowpsYb+tu9cTammG0lNYaP9AklZl0xvHn6tqKQqBHejb17EjZWmJNQJrExZaMKjhucBEgdVLfL
DxBfWl7vLjgKK6Zjbmcw19ecq463OuY+nUod7JSCFQWSBah8YbfSnd76lz8Wzwb9mJvMQG/0buhz
NQr/j7T3WJJbZ5qGr4gR9GZLsmm6e7yVNgxJR0PvPa/+S4z+UHMwFPH8857F2ShiqgEWCoWqrMwu
uFLmxOSNJ0562bexHbtWG0hdqZwQNE3dAAeZnEnGs5wmzawO0bXqVK7yjQXZ3TzNK2tUFm7MUhov
Qou2FERLMsxk5qwchOEQNKpESboSHUucZmH5rUCouajPpXDkBNb0JcsOlWvHMRDssSFAgQLFQSE3
s+H3HEDGL3ne/0AsO9St2U49J2qzCOKvJjO5Fkz4tcmVt8XCQEGy7FCRYa5AsCHw5HZu7xfRCpPe
SpRvXfljfznvFOifso2LB2hUWJChSCpHBhqTsqseMXd7IEoXPa4SwcxTM7dia/xFKoLlDeBHh86L
LcXt/eYq+s2kEWQ4I61vJPB9Uje8GPgT+FxVKzimR+OQnZYjhikOjSvnpsS6QFkmyVdYHemKn0qe
z3FxZz7/XDj6N5RA75XvPESi5xP4/W4h9rC/4dtlkdWGU1EEQ4FJlkclLtBf6p32i7Az5k8i5keQ
LXAgGb8VveJKv2b1yliBhR58GBMxacDm0pHSknxXQR5m8gJnDg+8gxTFYeUJG/gP5CardVKhJWtH
QalDBe+om/4gvkWgriCwodkwDRcXAVuoihGeabZGjLllYQJJQoB60+dsgEiHKdjxgQNxBAhZo9qq
rjOU0uV7xgdl+BBNpz2Mg6ojigY+aFN0l7A1dqfaMIXv3fy+VIJMbZx9o4zoQIPnuqqK5Ilc5noK
mgXMzIDvcy5uopmF/dpusV4+o07FIZT2VLkb5/SoVxAkMRXQdue/QZVEQMV/pM7qc/vtT9eAN4sn
kdVVYyVl+qcIVSdqmqOpLD3odwOkDFGAVazyl+Lydu3wnn4Pguv97SW+uRMUdeJqq7AAqVBZTY0i
QB5IZmdSt3VaXwQTz76ZfyxNwouRTEtCrvGjnT4XBz5a0PjJzqRApHmJzQFQCsGde0K0Etv5z32L
235zMUjdkjPKAUI3olSUxE/V9J8eXPHNSVAY3rl9Ei9WRGpZ7ThVJZnlaOInTPhZRuEaU8X4RtvH
7mKEcswuw/VeaSiVl+39qFyn/ev+Vv0jYF4MUH4nzrk0alKOc/1QJj7RCJ9Osm0oJ9FRIHnOGhFj
bRrlc2KQqXkrYz3y7NXzt0U4ztzj/pK23fqyIuIda7cu1WFQBwFIp2PsZTdA9/qJN3ssQNU/Qv/F
DnXF6SUUO7QMoR9iL9Ov7myAf7jxkrf5VQIfjOix6qysraNyZkkLG5mvlM4P26J7VIq4PJf8ED6J
ScaiBWNtIXWrVW00a8kUh0fgTfzaJQMIJDNnOcN27xsNjP8vMtBQwkFtRangasJiKL128gEoq6vS
Si2wIcn/qefJEp3JxbAiKoeHfSf5R4JyMU3FiLBKW1CAw++7zFKJ5q5sjVeRI/vKlXHFKWZyT6aL
2GUbxlc0qKihL8sgBSVysVE89hKkEQpX15nVBZYVKmxAd6mJjHhBgRKtjZvurHiT13hNZheRRW40
IkNknKMvYclW35MKJkWcjkIdh8WRi84Esxa2tRmGZxlcH4zPtx0XoXcEeTMoDtJDQLUScNws1GQI
E2DtX4kzeNVBvsEYAfhYwYJ2Cn8yLG5fKheL1Jko5rbLswLJiOHN2ETjXWVjOgWPUEC6G1/D3FqI
BozNyrwYK6WBSovahV2MvoSnBXdF9TaN7v7CSNj4nAX8XReNUKrnpZR0rqh9sTV+ToLsz3XyPPDc
SVxyN+Tza1FgaRCxlkSdgaQCpU3VcLlv1OVNpi0PCqvi9I/gfFkVdQDEckr5psDDklwCmCl9WWo3
4d/zORLJ5NIuJVaeQ/KYvZ2kvD8WhFgBk096VO9EC9R1J/F2dFSnu2KxM2yf7sviyL+vbrgKXyhT
yqb2MYFl5dP0WHLlAxi8WAki6ztRNymASYGcgnvsGIaTaSzfJN3e9z3GmRKpKzQPprFKVOyYNF2X
IIkO2tEO5AMfseom2xfaZceouzMO1EVQ8hSEGRrnZLXwHI38cZlAQRmEkYVJ2lt50L20Lfz9BbJ2
kAoaiaz3oGhXNRRQHvneL5mCSuSo7PgcDTaqDCXJgwQ7mJwxffCNkAkmb/V5Ppfo9DJjILkU96xR
l2YqBkLJgVbgWMkH+QhCWReFY84hM+iZy6r7M7ychhaNEFzgOQk3ZcnfSGBJEFt75llRnWWEihPD
MORNPA9o+V7NOcrwBgA2ul15883QmPxrBomdyooYPXqWUSpQGG0WZ5WIauEQ/QAogB8NLO5l3/M2
hihIZeKvy9MAkS4dO7mZ8aRtDyPqTPEhfhL97kDGmWLe3DfGOMc0ZkiCiFaFJU1+P5SFFSU9uhZK
LjvcxD0HdcGCpbD2jwobAGmGvRj2yTGtnkeI0STnmXVFbTedVttHRYwp1Jcq53GwosgWbkh1J7sV
zvVd7grXSnFa3kQbb/Vv+/vICBc0EyPHD1AdQufCU9VTPDwu8sP+3/9Hwv3XKWhwSFRGAGIXoeFr
ojU2pogu0zOBK4kJaCybg3Env3KzBagiogcr5WZ8NZkKHjmefiCAXDRvwZyNGi+nZAocTc8YIZdl
hkouoq6HvmkdB37xqkhPofFUscQh/lHQuOwiFTSWZuiSJtMmAPI7wPGrW8HrfhpW9hx5+im1DZtZ
NGakFjRExJjLFMKsSuZLwykC4dMQmFApL/XIHqTHVj0bqZf3bwxnYUR7mez0Ks0oY2kCC5ueHPMU
igPKMVK8fDwP7Wz142Ch1nFsoF5bCS4nMDrp5FrcuWdoIv2y5kpgOoLkSLL73k1dySXTdMwn/Obt
CeyerIFrHrx2VIJTh1E/ZR2kmdWryjec7KaeXEI+Mp9BnZlDDNja39LN872yRwWuUUqEJC6Bq+By
0akN+XtaL0//NxNU3NIWbtH4BuM84DSC7t45qRnAjc3ztVoDldKEWl1UMo/+4BIchcYd0od6ZsAO
yTZ8+vx/TXySFWyqZAo5zMf6I4ZOxLGydDUBON1uUOUWf+zv1/5yQCnx0cnxvhSisBmQZbQg3nvu
4quY+TDYdzOM/H60sehjrNca2INB+dRjgEzxdL+EFCVUno+Na9g84xNtFzdWG0gFKIGPUyWD+Cte
x/qxfyN9JuUFA3J4+/ePswjCruiQWYq9v5XbtcSVWSqvGdo61Ap5UH2xwiqhQWkHj+q5teuz6sxQ
dGKY24xPK3NUfILUuFjLQH4dCyKCUSBzy19BJ2y4JPdlxYrNFGdljAoVyozkd5BQU85E0Fn1R7G9
mZbQjmUGZO4f3w7zcRIPejPMTX90ljwtKozJAVugTNdGsJig2bJzTrcG3soy+TlM68OovuVabItV
YlUD7/TSIW8ifwwLW2cxiW1HrL+/hn5fFGNkjBMkaI+NcaXyfqR/qcCtXgxQ56+ZmiQrJlKr159C
ITL5gHGXbPd2Vhao0xflisDVDUawCKGH4Kho0eXW+A1tCBSNxNvlerJKXzrwp5QQzbOyHtb3pHlv
h16LEJG55h0rApKf7Ff/BKUbaIeCBP7c33Zugcf1aJaMB8B2EL1sLHUY+STByD+XTD6KZ0CtngO8
n9K0xBDfU1Ewgug/Tv7FGHUU9Q4aYFBbAREu9AVtgkbrXkAvOt3XAGhFR+ZFupkgrL4pdRrLUJob
UAdizBPF966945Cy6qco6uyoDM258qOB8WbbTvpWJqm7O47CSOwH432JyeNiE3I7mTMNaOaV5gKN
3fknKslP+zFuO+pc9pW6zTHyInIpp3Fexk2HVL0Fc4Ipq7/Fwtu3w/yAVNQBK2IY1gtei439R4sv
/K0+zg5BJBh2zxoA2b50/y6LfoYUdV93hhBxnigNpS30XHiOFcwtCZMUmIyVkbvuczJxsUUFGCWu
a2NaMiDCvms36vFddsdN3hS39iHiYrPe9tvv7ouf0Dj1SZ71pTBygpJEV9UOjyI4GO9zMtTvjv/X
70YDFaMi7tOqVhK/sReHiGghQMuEPs8j5BOsaXuWm9DvEC1NpYXXAOiO/AqzBAihur24xl2EucWv
zsCv9pIOK6WWFToHhvJ24kyuSK1Bfo2Wx6FnHG6WP1LhhO9ETZ3AsAjVHbusvhfqbRYwThjLBBU+
eiXk5EZBV7LSBjvWbuGQwfIFSU0UfVYbRsWLUk7LictR9iYUwUGOIAVs5636kN4Od0QsjoV/Ya2K
ChvDAkhIMUBOJNftCF2eNrWKktnN2nz9XlZFw9HzsMl5fUDTuAu/g0BeaV5Ew23yUwt5Qa15Dudz
9gXerQ87SePTh7aI9C7NgU9/1c4ER7R46VXyUkE8d7r+H1qhjDBF49Tjhc/5JkJ7CYncoXokg37V
qX6N0IZsrOA6Z2QH2w0SFZ0zwkAkqu+VotXjHuhVXGfAoh07J82AH3/nh8Vr/gDYotu5oS3cMgLx
drp+sUj5ppGLdZqHNYdZXMEhuKz5Bpxi6JiFNuslsu2WF1OUW+bVzKVLBmTLUE3uBMZsLQwOtfGl
9sVlD+nWXFQFgyFPZNQqk+8j/qdRdyAO5qrMjgrWHMM/7pW/a6L7dM2gBLOoSoAFJYFpyJ0vyrqV
8Z3FRY2nxuEVul1WMwk3udhdF/34pYmh1WKpNLoehHyZpYbz6/yUalYP1tSJe9v3ke3XxmWN1Lt1
yvMln7Mk8NI8rl+6Tp45W56iJLL37fzjHrsYopJjQe3qqe1QwRscQqhREG3sb62Dp6MT3bHadZur
0gRekQ1Dg4wPCW+ro9b1c4gJ/wrN+OYu7+8g5ra/ms0kcfX3qQxHjaCvKclolOiAa8SKnWXgzcWb
MGahnLfLxytLlA8EA5eHQSfEEOoC+rx6J5VuSls/Qw2V/zUdQD1lxk5/0h4bFkRvuyCvEVlIsokS
TS2ajR0YCwJO9ysAHyfRlA/tU3Pqv4FxP7kOreCUO+3pa16/skpFEpnvF6EWoL+tl7fxeAcQWaox
MNDbznixQftHmaZRMIkAEo0IjCIumsqbLMI6kYKTjTX98U5j8SkfXlmjvEWMCyWTyZVN6B2fCYdq
6OUe4UHsv5W/MrBAPNdnyQLfhf02uwpOSH6KfI3hs9v3z+pnUK5U6FEXiBE2VrxrzqkXf886k/8v
eubRMU9vIPeWscAp5FPtLZwKLlE3gWMzi0hRWT8SuCMK1ygqs/gzN9/dq4VRoSXTgwRdSxk9nPQl
aZTYROXPHvjKXtLyZShYKj7bh//vsVDJVbgKLhCxTblUUsEpL1aHYDYOoKp1y5o3I45VSdl+Aq+W
RqXJYqjnDd/GLRhmzOCOEO9mYGQW/eIN/CGkhjJ7ast4v22vD4paqgExTjDLf1wfxpS0Xo8yDPBX
0kEvI7Od+QM22Sp7kWFqM2vQLqYol5SMMm5LoZf8Jv9WZd+W7Lc6v+2H6vdb+rMTXmxQThjGKMPM
GgbLCqC2MYMgHvRjALiIZAsn7iDbZWlKRzE29Yf6LDuyhzactf8Ttm+jyy+g/HORugisyjIwF8k5
a6+z0d//+9vH7PL3KYc04ixUhfAdmdW807mOQBWzx8HfJb/2dpJyxlGWlKTlExRhhGO+WPxdcFUg
+8JER+TElizYow2RePkQgi0cKXRh/f+XycYLYeUu1IsOY8ehnGXI/oBfnGNIB/OSKQa2Pj/sbyjL
Lam8eWyGiB8ANfWMQnSSufoFVV/LmEVG0+Ufl/vlw1FXXSMaShvLAhllCHhX+/WuLXVTnYrTdAQg
Ur4hsFbSGGY9IhlHnMaH63GKmdksByIxcNpENZsURHQzeAuY/ITkBO/4DD3EkCr9rIRCCFTYXT+/
P3reuY3H96m92GEyxTHOGj3AYHS8Xozo+R0bziFa060FCjBbfFxUW35YLBW4foH1cmW4Cz3K0PZ9
ODVCGPvyUthq9CYAAhrVv/d98h/X919noccVyghT/aA8To81yCsfZYvkD6ovXQM1IzoFFIlYCoCs
ZZF/X91zgxoUHV8WiV8Di7b01xjXMOfA3l8WywgVUwDK4fVgTCEIG2BKkMdNAyXrKzVnvU/Jkd3z
Qyp0JCPPL10z6/6iKz+5jsModQmnTyY186qQ1y2pRUU7q9TW3V8g87tRwSSX5arjkjrydXS8CdZf
O9SY/SUaYNFh9FgL3TzaEPuDgKmgo9FAXTbhlOZGUwGpiCbv49TnvKnphd2VtSN8gYoX8Xhli/KQ
JYA8WFJF6CSd1WNrYrIaY3zl2XBFMwY1O+seZS2N8pVBaKuJSxBLuBTcBXOU1GYzVldBogcHiNJ4
jA+3GUpWq6NcJk+SMoqLFEOCN0De3dYo7PWcmb/2zmJJB+DXNJOVo5M/+clLVyYpX4nyfpniDJkC
3j/mUNzVxb3IdWaKnln0zFjeZtawskVdPoES1XIycSHeQP2B0MC/02F7/FN0E4MWuzyLEPQpjsld
9HtioTI2T/3FNj2FMIWtIqKEnvttFppZ/TIq9zwrWWCsj1ZPTA3US6QczolW5FlSwkNccYIJMlSo
XA9v6lA7AZ7rKZ4LjI3dvPJWi6OS2iIQ9EWO28hHo4z05ULoFivfW9Drd//DeM92t3NljspvsymG
bBwhYxmt6hz9F7Zme59hMGYwlatEs7m75WoAB4zDGvHefkSvDFORpu71ri5HLfMzVGs1IFNFP/ZJ
WAMlq81q6rI8hgo1xVxFSq+m8XEWeTMAKqu7nYaYkaizXIYKMKmkcHwRI8Ak4Icn6AaQ+wNo2zL6
46y1UIFF1SQ9wH+RPwe31XKOuntlZlU4GJHEoCLJANoQXud7gGwgc95CErmwl5fkp+A2bxBp9Qkx
YuSSHJ05e0j8bSeG0dJ13KRGrbp0iU/iiuK0Lmd1mpn6y0H0MnA25/+n3YRa8cc0JdPCouhEnPOR
f+T11zRNLCllZClkt/69JpGGLOnZ0LfcAlh+PZYHTfuFwGImXWw3VWqKnB1DQZgRRPa/n0gDmOIs
yopEU9IjJl/GZ8lu3cjmwRXq1/ZivQvKXS3PZKZo+rZved85RZ4KJ+rSppiqqCDhzR9z8Wo0MmDa
/H0bjNAh8lToGKoOYlbGhLvHGv6oXXIH5aDcxbcELM18FLA2kwoeGgYdQLmNHup8V5w7EYLoJioa
TmkZltybua8dy8gmlg2b1b9lbScVUvpU6wStr8LjNJyW2FaleybH93aG+TcQg9z+4wkoQii6DA3I
XhQBtRoUif/cOXOIurRJWkuGzTp05GfvHQgqvChKG2GIdQaJfg1sLFcDWXcKIW8o/WZ4yn40AZ3+
x7XxVTLLbYyR3+jcH/iD5E1m6FaH5c/oF7NUs13zvuwlrRCQjnjNzQMq+31jDqWpHyFL4upo6Z67
AwbdTAWas4DyyV/q9UDPGbpDoCiCcsDHdYZNoUr5KM6+pohmDkZVyXjhRp5xwW27CnjVeBVrND7J
g/Rl0mp6jLDSoQuDY/BHd3mCtrtFaJ04m5WFbVcwVxYp5zS4OZlDhQM4XLJ0l3Au4TWZW60TuhEq
OKi4zz9ZyMHNQ7eySW1mMCmZkUR4uY7dj3y+m5SBrbzAskE5Zpxg9KzS8c7qhfK5VqsaBFL9j0oa
vkbscVkNnSxz2QBi/wIuyd/F95DEuhplc/qZWtxz+ggQncclZnWXPbFqRCxfoRPoURaWahGQQnAe
dxN7i8dZgUMGhAmFQOEyabk3j/pqnVTeHInKUnRCQewNdnqfvmsgJz+7N9GBo75o/30ltKzsUTdd
OyqCJjaYFENtfYBeX2v2T+GT9H0C5aTXuME9f8+wuBk1Vxapay/QEj0b4xpz8or5WjVA7YHX+KDa
KKmCowXsJXZlsbHJDE81yL+v6jhodimcUmYQWJcdfi5NQ3gU5exLCctqbdRFJ0ToHQ9ZBAA0OGAi
q79CaDkMKGWCIm84ztCOJKyaEWbNWX161q5SESaUAylWYuBGQh5qYtmz0Kv2pF2PmrP/+Vj7SEWV
VulkuYwGwn9tV9zPQLo36h/7JogDfLpWIdski5qOOvd7MF19KrEMtGLpEVSEqf4m8zdRW7/tW9je
rIsFyhmyoFexP5rmSaKg2R0XgiN3jsxGmxorFyoGyosEwb31kF+zWk+fdPPStEuImWDFEbzYHdFr
BLPKYX9R/7hkLquiXCCX56SfwJwJTagSNCcg03+HHKeWQMq+KLYBVDmW9r7VbX+4GKX8IUtCtRqL
PPfnHLjbejjkw2vcfqVFJmmyIMnQcREMOvoXMp+HYSiC2z51lNZXO7tMn/YXspmOS9B90iDtqfIy
zaIZQDNP4XoeFOtA9ROlYx38E4fSL53C5c5hxfhcW16+NkeFwSadlLTOhfCYqq9K+ZKHjL4K6++T
D7fyuq4Sg0WLAOGt89w15uyU86z8d7N1s14D5dlBDY5wvho4X4nM/E1FRx1DJk5mT153DARTIiRN
uLc8duq9eS+vTVPOXi/gZZK4nvPjtxky46ROMUumdNXbIKI6ghOKmYFs3cxri5Snq1NSV0aJJFy+
6l7V4+iWV6krAyfkSMfSGb2C1VFheiSVXdWCWkvyCP5AkIr90XhLLeC+W7v0QZjpsnKdraO8WiCN
B8nKZU60EXzDbbpY7fRD1lNbTlnXP0lg6Gi4tkI11rUMOLJJmWu/PswWUR8Das0W/dQnMZFFQcda
Evkxq0MAnfaak+Mqhje2h3l2hVozE9boG8sIlUL1xRjmxpIABKVMdhTaaRtY2sBCozLOs0rFi3BE
BVfvxsgPhFQzJaVGqyGMnP0gyFoK+ffVfoXx0OVqqIMkMBcf+gI4nCa6zzrJ3TfDOr0qFThqpPMz
hsRRYbzKr0H3DN0Z2c5MaN+JZmpn1lfeQmuno6LFiOZd041QLWjz0yD76nzbsvhLyZ/Y82sqPIyS
Nk2RUef+ouZ2MyKh1nvQWMaPAZBifCwzvtRWUrFeERUbunZaWtlIYvBLV7qjzktscQEmQsQhF77N
kAkDIDr4TzWi2E1K/gtSiZDpxSvdwPuZx5VJHaxGn9K+VzEpC3/EZTl55Kb8w1zEejyTjaM3dm2K
Ol5iSYbBIjDUARltRtm51K/7KLbq0ZW01tKZU5NbZ2BtjzpogaxmYi6osT8ZeBEB02g48UG9HY4T
KLxLM73FmJ8N7sr/GGeC+PzeOqmzV0pSnnB9lEPxj7fq2CJTFenvRLCUq+GtBWK5ANowNLkT80W2
dbOtV0ydRigNoIMpQN+Av+vsEC9OkDaBjI00a7DWB2aiurXDK9+lWWuFCSM/4gztICkSXmZJfMn1
JjR1vbmLJOFKlqq3so3E713ccVeTKv/XTLJ80OpWOhnNtFyHQzG50pi8MD7AFtx//bOom0ktw0UL
Rg4sIzVmmHlx0kygP19Bw6n8XOrmVBkGRjAHeMQC5Tgoc6YyIy6yNoY6VUsqYuK4jqFqBFaw6kcb
nfqM8RjZNKHLMhJpSdIEerAS/aMxkFvsfRTmkFv0MgBfeiYj/ZZHQUznrxVqK6dsikZopWOw5W1u
3gG778Jir3VpTgcU7G0WSd1mA3Btkdq6ro7VehHyxOdAf4pxS9AjPIR3fGJixMuXgC71cLOg36Oz
gILbSfBqrVR8WgxR0iSQY+PcooDyQ7LDg3IdJzZ/MzsE3mBGZs2b3WixNBI3y7TrNVORqk6queES
Q4JlwiPXWvVTAU5W4wBE5i+CiZ5PPGuE7p3hjA5Ta6NUmMrFYOqmpg2P4WyWz9LNYEvO6JL2bm+Y
6u1yl1zntxBfxXgFq41A1rNnmopTfBTzC5JSPDfm4bmo2gexbi1GENiKwuvlUZmC2EJ0tZJnXN/Y
UziRM/8mrtvaupk/Jl5qj0DusghnNxdm6OTdKRq8QuPDBm6cxJBb0MdSDnHyPUwZh35zUau/Tx0O
tF/GcpYqFBVLr67eVPG6jHNTnX/ub947b9anD7SyQx2FXCl60AzG6BtY/SG55Q/pD5LhB3eLDSag
o3YQgesbjgvK7J2LkoFNsAAiamLhl3Bb6zuNaoiG4aj27YyfkkwPneLXcmRKw2F/vZtHf22ECnNd
kEzD0iI1ifzF0W4mrLJ2uUN8zoGkNYks62i+sd40G3UeVdckSYEKlsRDPJr6moPRhl3WDLLXOSCx
/5E5E6SOuSfDmqzIG65w7ljD8hvwYWJS4yVcGJKBiIaTuXoXGJNQyRX3jnEiGpW1+14qxtONszQr
jkGSjN42KOfcGCw0kFMUT1/oqH/8CVSwk8IpVGYtRZJyDL3+Kv0uhMB2vFe10MDvf2JSk/F1yT5+
9OaPFqlIN4uYewL6G/QZ9nhIvfQQ2aqfnmvgBrIrlcGd8fmIfjRGxbYq64K04AvDC4wDN6hm29+F
8++kuN9f1OdI89EMFd5CYVbLHm98f0apH7JSS5Iyto21EOodxOlKDc2UKfYL/npGk6YyvuXGz0bh
GYePZYd6AC2TpotpOOJpD6CplAp2q2BGXTz0OavyQ77zjh98Spk0tApnzDsfK/DEJqcke5B4BnyD
bPueCSqQqHM9xEMoR8c5fUiL+qAJ/pA9pMO1WL3sO8BGUemDB9D0doI4NiH6n4HPJX1sqfli5hMM
9v0Tt3R+Nkauhm+1CLPTz8ZzBKqBLhu8/R+xuaMg61E1ANl18OJ/DCdTnBu5UOP5PzW+oWpmXVXm
1DLrZyQqfdpVyM3w0NIRVJUmGpcyZUjB14ZR+MSLABZuAV5EBW0y58xqnglBhMw4xZvfcWWRWhgi
aFcsS8h5cdtiJG2ZfvWJcKUO46kKgCNMAucrG3lZIXWc+bqU+wjozGOau7FxlkSv7B72TWw7zGpN
1IGuUy2ZJ3WIQKMuOGQ+ODwT8VECAEA6bTGsfX7twz1X1qhjHehCFMiKnKD/CVKNHHymIL01oYJX
mekVQKD+lJmS1RG9oIeZmdxuBpWLdbrPkPHSMsuNFPvGA3ejvSpgbUnsyOE7lKdm6KwD6RScqt+s
y237PPz9jHSTuYHkX2eEC2Zj4rPC30vJq2ywBvA2I/9qaeS2W13hSZ72ndxh0ButFDMAVwPfMCL/
RlXvw7czqCxBWLJqVJbG8FASd6Cr9sLlZnNqDpwrn4raTJ5Y3XLWmqicQBYHXeOGEUNo5U0n3nDJ
LcMbGef5U9d4UKC/mkLbPMxM8Rjdht6fnlp41YK58H45SlaCrhceWqxB+c/1vY97SUUSRYzEppCi
HFODg/+HTV53oiNLx5m1QCqAdPGUDwOHw720irlwUG3WPAVQyQiEOmrBwGOyThcVSUKpLhqxQrQK
qttGOQZgjeVvVe1u/6MxIggNvazGVC6rWjY8I2mOTY4injrZwhQvZjar17n4u0hVb9/kdoxUeHQP
0ZyUJHqUSFYWY1EjEHl09mCTiwbv4UPgoX7mGD5LbGbT61fGqGRBlyW9Wgpo3BjlVTDZQ/1rfzWb
n2n196lIEajyIEiEf1Fpjgp/3Ua3i3CVsl7aLCtUsOi4UTUSDfRY5WwtkTuIkMcKXS5hASM2CAxw
klbLoYIE5kabMS9GQslNHqPoNQB1NUODCINXjHf2RhXqoy0S6FdBVqrjqItqjsDQ+zcBdZEaugKx
1R36c+nrJnnusvnvNkPFaoFUqAgR1AHCgsiUOB+E5GYoH7MZ0Ln+uVmO5XLdTV8Ku4BngKMQZKQa
TRVXGjzHYQoL3RvuJQh+RwlremDzPrwY+JRx52PaczOiUo7cXuS9oPdyZPf7bv6PQ/t3GRJ1jopa
6dHFANQKrUEwFYKovbV4P/dFe/ZypBovDHuf68vEOTRV1gQQfwr0u72GpDWXTuANzNMXMDEf4/Ra
6X/Uw10a2qKU20FwFfeMG2x7Jy82qVOm1SFfQ+4B4+7KKcMzOT6Po7O/rs0rZLUs6nzFqFFUYQhy
bq02nCG25+A+mb7LYmflXxik/LiF1Pka+lQoZHC3QxccBRcncZTrFlDw5ZCAUovVD9+Os5e9o85V
MERhx8WIUIMwmYKWWI3A2Lp/xKaLCer6bSc9qvpQ7/wZtWPORO34KPqaW0Af7Us55uozUZevVIAG
qkmh55BljmI85rprsOTutitTKxtU8p41HC8mLagOKrs96BZmcTDrFzmAof3i0Upiy/psbyCk+nQo
pvK68v6L1gGXL8VwyDMU34+6m3ulW5xK6Nnx5v8A4iX33qfn5MoW7XxFHFWxwKWgX+4PMdpksr+4
mILDa4TtfNvRaWWN8j4jNqpEF3nFy0oTpCcqqCPCQ+PxAoaGRZuN/mAapHwRmExDiGWMd6hXpKZf
OMMLYBln9Dud0FEe94PGZpK2Wh3ljfzY6YT2Lz8aWWIV2avc1iYPlvjkroxtnaVfuu2YK3OUYxbw
nkocJMMX3eBOOAOhBNHU6ShY2pHQnbDfsZtx92KQpmjimmlqCgHDFtmo2Qpf2JXk1rO9v4mbAWpl
hLrApFBsNLRBNC9OvbArzST6b98Aa9/oK2vulriqazwaO6eGRAa4dXVffAA2WDo25rWXMsnaWQea
rjT3aZ+IeQce6Tztvi2NCKop/hlrtAr5P9lQXsACdOAllCHC3J07Vk6weZetdpTs+CqcZEFgFCqH
h3gnno3CC2dbBUvZzB0XYbD295b18ahoQpiGpkDoR7B+RCdQ1N9wRnu/b+J9TmMnYr3Lk66WMzX1
PAU9OHdANwUtJoitueltY4Evj/UA2t44Gc8f3pBVnVYQMCqwiwC8GUPqs/O1Vy23UjAOgNr6RrAw
aOfLjurJLwZzInK75qD+NUxTeub1RHShFtFrDEyLmGDTRtcJpjVLqJ5nW7HYvBHvh/fztl5sUudO
XrQ21WoJ5Uun8wUzsRcftEYuuLx86b61FZdg9VMMGDbWCIXhA+OrbnvOxTz1PpvDQOoTDkuudDfz
6x+YdYXl+AzE5SxZRAj6f7hoSaL4ec2aoSiYmiGf+ePJaDS+FgMdzLfd62wRjEgEtZIBxN4QcEJj
nYUR2YyfKA1jgB8j+vjfR3NKaRhDEddAxy6zo3XydZAUZl0v7v5ebl5Df81I9NhkrAT9BKJCDBiO
QmrlTQgJZV4FmWQx5wchLH7FlXzSjbbz9+1un0xdUA2Q/0u6qlKXbd6LmBLQMTomdF4e3PLqmR/O
2iTaSm8rOZS9G5ygnGV1c1dXVqlbtwIVqBbpGO0tD5gCL4C7fJPf8ZeaNetu8oPgSnm2duymw8Jp
JMDFNDQRqVCX62NuVCqANe3ReOif39/gKMSLN9EP4q3sE7ptUAcuzcAUmcxTBjOpSNuy4VHBAGm6
PAqWPv3a/4AsC1R2VvdLK0UzaCxV/YULSuiKsJ4Gm9mmoQBCoysGwDrkF6xiN1+k9aRVdevHIGZ7
T6MNKwI5SGb9j5LCJGp9OuGGrmu6jr4y6gkfDeYG14q9BHwz7wp4Wy2efs4B6SNkcKyX1QZyRdXf
R/z4PzcG5YiqrMtTAMpiP/jO/RLOAkTLBiDOVDN+/H+kXdly3DqS/SJGgBtIvnKrYpV2WfLywrBk
m/u+8+vnQDfmioI4hWn3Q99+UISzkkhkJnI5p//ZvO2gioBc3kIQr99WJudSMvBCU0I1LJzHIO/J
o3bAut+Y6fEVWOGG5hxVfYg148ZovirSmPRYsO/AlJFLk3bVWlQq/UnS61ulxQbTrTGhB5gmaBbY
o770hzob9Ma2qqhMXmpjNWzSkuTQV32JuYNU16XT2E8Nrnpem24ICKfk0A2yYbp6VC7jcR3kUD90
ltleSXOnlbaRdYDsMa0w98ZOG166gYzNUQamyTGMG12/UcOWWu5UUSP1FMQDEbXSnoGbwL6lyj+T
BtwVsjIsaE7rXATVH00d/V76z0eNYQLAdERWYAKnhQ/ck1YaSRZ3wAvSiZ1ZXmo+pvr9f35LtzK4
QD0WpVIbJmaVuuJPTu4NEVTCbvaxFcCFYqUrZXWV2gFUxslRP/dAij4u32uvC5rvhW+5c+pd1mg3
I0eDDAUkkGxplN9S0Ru5jUY5QevyEB37RwaEnV3VRwbHwggGx8lWBSWkHcQzdlLvIjlPJFe92QEB
L2acl99md7gpvOl3dCpf0hflljlwPKBupT+5h5bnIFoJ/j8+8bt0zhCnPDPQS5VDTLsAvtch1+mt
9UACDTvdFK046dflD7yXyG6V5Rx7ZFQgTVkwAQ8M2MzWcLRzvDx04eA0+uTMaSY6UPb7P7mlzdfl
3G4WRuliNhbuwXWo+cUN8Ypj40gP4RX21kvCxhb/Cqn4gwPmoa1No4CDUfomqF/1DHww5R0ZJsEL
Z1cztsf9j5Pnoaw7pRjDqldpkA+6W2agUY/Dcw6tLp/YvoVs5HCXcFAks9cYtqFyqIPSzW+xTBAY
1yaDhr827oSkWHuReRNI+CtYRJJSjTq4+xitB/InHxCiIGN1GHaCeWMJ9rh26zJbcdz1C8GUCtQu
qFcs9njF2G2w0XdfXK1vqZOoAb97aOCbAaQzRYGfpxFQWhDBhVNZnnQzvsqk13lVPbnO/ia7wbTj
v2LYc2OT3fRaLtFsBiNV65qHfwDqgJByIn+J4QZj3wjjvqCqyy1VGGFPr73W6RfSXEupKzDCXaPY
yGDfdaNQO/ST2qg1XrqHxVNd9Ry6+VdcaszEdS9Cl7x/Sv9GZ74D0+Q55qubJTpRzS+D+Up1Gye7
DhPPcKTrxTX9NkNPehVEAoFUvi1T1V0xmzXG063lTlvu5emHFf8WfEfmXz+5w03ewYVsZASUDHFY
Ag0yRxPrlU2OFpldHfqj/gNkx9bB9IvHyBc1wve9yEYw70UqBVhZGCM/yeBcZAiimPZDaP0HZyYR
psDM5i7pyV0AuV60Kp9gk7KZ20N6I8nf/8svyVl9HpdEjVM8gnrZxTRJ9rP6uaA0gnK8Fw3O0nnl
T5SugbgvmjTZNZNNROOSe6QnxapFFNwg81cNDBDlXZ38lZlsZHDJPAoR/YzRKoad8w+10jQ5+k15
1B7p7QiMEqBBgD41FrFp7D9c3uXyO5IhkL6ilZjxSUf/uABeAnVAKPl1fkCyoOq2fmJYHgxVSnCY
gm9KuWshTW2cymoawzrzgDjEY4gs1SG67k/rqf2poLeC1O+yUEEqRLkb0edYIFnieA7K1k3yVxot
vpY+kG522/DXZVG79ZBN2kW562D1E2pAFdhrwrHxiuGKGpoDf+oMS+sZ9AzUuOt2ErwOhIfJ3RC9
pVQOK7xxOg8TIl+K+9QN3d4GIMuJXOVg5jIC0UEyu/x07U1TkTUMbptgf/wYJsI8o8koESPop0Ne
3cZ1QDBZkUc3bf8QzX8GIhi52bUbIOro6DdTqvE8PZEho8EddtJRLiJnLHM/1CanN3NPcH67toJV
QIBtEqKZb2X9Tfibs7AhYV1KgQz0JQ9j6Qzw72YcfM3tAesROWhvP4Q3oRcK9292I+9GNG+matOO
MvDIgb+pAGChQ6TIrjDfAXyW2BNVLnbDE7ApFABMgSSPx+wKpU4CzRIwFqrhqU4epOS21JBoClfy
9s/tXQ5nJ2aDDbhJwn4l8Lq1kwYUERqMX9ujjLUJFcBPjGdJxBexW9c2N8pxb59RKY1G0hn96XXn
JTeKh9VsbPOnrjIhwe29/KHNbbYDY7lyAGCBo8CIWA350+XYyOeeQlpKm2yNKynAhKIeJ3dSeSbz
VXNcHL1xATaF8qXgeuy7gI1ILlYtBqmablGik1Fi2ZPR0cSP0zUQCY/N6zi5zZfKzw+GMNnYt9n3
4+XCV1o21WBGihTUFrbjGKG5cRP1boazRdHyTkgnITBbHtBLoV1tJgQcOI1xJmMeJJXqaEp9NhUB
jeSeH8AGk2pphOF08H3PdljN2cCDLMgk8KbSxOmA/zkv96vup51A1t4d2criYqJSRkRv+hbVnf7n
MH3Jqu+z6Am79922IjjfopcSEMnmvgiGBSvxfj39IpgLFnV09nJBiyAqWBbQyBSTM8JMa/DqChc1
UMzCyafCToR2vne1tiI4g2vXoQpzDSV4AFnfDIfxmADUk+0KiZI/gS58n0ivig7PRwZ2Y4KkATP2
cuRedhO7x47pKapb1EJM47xUaAHWzCwBEkdBaps1fhTXzjwHl4XsqiEzLBhwoepEY3/fxDNtBfuP
2dIctGlPtfStF2FpvnXOeV9nbQRwDr6J1oLqhQHATqzK6Y8U2YBtor9eOYCF+96ep7vuVT2ggfmD
vYmnY106ysNlHfc/5LuO3IdMGiUrzEWCN0gBn3bby/eriFB79/5stOQ8eimTUQpNtPH6fsjttkvO
eTzeEwpliUidnW08am4/KXeNiiQtZ5SYUChhj2KGvNVjBVa148f2DETuID4bJ8WuD5Jqi6x+L63b
iuauF8oosoFhBSOo2/xVrinrLOgANCmV+RQlDTZyi65zsFyQ2EWoS4JC2+5XVlAPBtwORjL5O0e1
aDSNBF3MpM/tdXYBXGpbAAfHCrt92WR2X8nWRhTnc60Z9OvyW0UdM5Oqm/qLBHY8G/uO4LQBBxOJ
7Ea0Tf42pvDprmyEcl44Ja0cpsUUncIfxrfWHbzhp2wnXuFQd3qlV+BennVwT7KdlMwHGaoHuNjh
bbBHzGO0e2k2v4V7qDSxbExasiSnTj935WpXemdbhcieZKbSJZU5/9MUvZZNIWJbepU0b/hGxUH5
Yt72z8hrD4Mo82K/+pI4zhulSiX3EdAiwSgHoF0skjsSSknrybpv/l9QQ7v3ZfMVOdcjqV1DrMmk
6JtgguJIA/0gI/MRTRHspndbc+X8DwCwatpPpnRkC7oMODUBdOPkvDKeq94xX8gLEDUUwRLYbuzY
KMf5oaY26i6x4Ffb+TzT+1IX/Pu7PSAQExFimexh97aivwlOmdom09pSbGQF2LM5hEExBvPD7DDY
cYydfC1e9ORw+eLv6qRRCicDxGxV5Q5s0Nt1mVPsHCQAu6p1O46Fu1e7qeNGBHdW4NvT4qKACPWN
LhcTiMB7lrz1ANtwdIxZVj45S+7fDLNjZOlfzbjTSrOc5mlswPSrL0aFjdhMcFy7HkPH7INBdXw9
vozSyR1J5hgzZXlsnHMztuWx+oVXv3/5hHZ3DywTNoGZAVCgEO6IoomMmplgR9sqbeWwmujiq3i/
JdfrQ/Ma36wGmN1a0F7+RccAIzoyRYXBtDSFH/2q4zSjMQMLlpTnZfSq9AmMYALddsxvK4NvFvdq
nqUd64EsB+uRnkAaek0Mj9x1aHvGGEO0ZF8WFLt3zPGDSC7SqTLJiyYGJ0uBRBbAMK4V3Y+gaaxv
qk5gIczEOO/7QRQX35ZenWe9CuNTkltO2R/XULeLBkVbrOX+1GfBVd6LLR/EcSEsrRW9l1sZ24Yy
0H7UY+GoD3PtDC4Dp4c/rATLzUKBXDDL+iICuE6WnYzH1WcQmIWjucb9CqxlcYVmX5qMMRYGII2O
DBfLMkxoYyoW0iYn+fkPYq/mYqvjjXhCVA/am1e1ABj5rzTu1hVyloRwLyyP/6csC1zbwMIEP0Aj
RTd81yQ3sjgPOZok6YocHtI6LqfmmbVGcn/F5Exy0L70p/4PoG2PuWbrIvyHvfLsBy05J0nLoTD1
tQ8DBvdV+xhYAY05cmkxccLOQ/WDJC6TBnEVVjrVfA7IKTkOTzHqsUWAmtOjCA9/99IpOiYogAOO
UixnJuuUhOFq1eFxbGj8SuYKkLyFaeRf6JCuB7XoDKSyShOe2w5v2L/IozFX+C6dMxtrWIoaUzsz
ymjSI+OdKQ7qTYRuU31T+JKrPFx2oOyf++RhNuI4y4mlpiFSCSZrJQRdUHPEQ2ysF1sV1Uv2L99G
EGcoctOHdRRjfZvclwFzLuGXzsf6GyNc9kXF9L3XyNtyP4PgAhAdP99M8lGlWoGVBe2abWTkvuTJ
N62HmT8f9Ct+dfyLrwjcFdS4GQEfX/yd4i6qEeeRS84JCFmnZghC08ReaUWmlzSPhK+AnbQc+r0L
5Gy0XnI1JQ2aocZcoyOfT3i6xjO2JS2aJqmdGunwjRbqFGAYufY10Hg96VgcUYBxmceAcgOlGF6c
llmmwoFvJvqTRcF+DSxkERMLOPj7Jgc1Zo1IhJZZIJWYSbQV7Lx21/NZ+RI/r2jSql52Wz6JUo3d
OwsgB1MDAxyq79ytWSdrrLsSL3zsgJV2WWVOMv6spFW2MbPgLGkRZKaQAHjnKWYRgN/o6DkRzCJz
d2dJpBY5IhCOO2/K7exYXZO76VsTsH2m/CBCkNi/QRtx3Idt11VR4gqUyvlVO9psDlMCsE/bIAVm
nUVR+rt7jhtxnL9VWmT7cTk0QZr+KKXEl7OvYJpwL1+cvXfY9hvykwNrufZdsoKQcDmUld1esWG5
+SW8CkM/C4gL+oNj/lRqArG75vKuG7/gmRGt1GMGeaDq6zHTF7+V65ehTt3c+mVhs7RQRKDLQkW5
VE7BJm6TNwueZt/yzqueGXxFdFIfitzpgSn4DSTD7mSLmLh30+ONolxGB/rYqo9WfQmq1tcB01H9
EZyfSAD7++a2N+ADMRsJybByPfvNDSsQ1F+x4ak9Wocc9LtaZuu/BDIF946fGh8kikeThWF15ToC
Y+3A3oI3GgYOc2xuiwgDdxXceFrOs5h5GeaK1jQBwIJdM35NitG+rM9uCMYjkGhwXWAm5CTodYWC
rxqagRH+qCK/pT/UuLWpFlwWs6vIxi9z3qrp+nytpBZTzl1uV/LvtRHosVdm/XCXOUUkYynjcFKw
uvBY/WHZYOpi++RauZvuokB5NW3Gxyx/HwqR4F3VNlbOqaaardnV2dqi0audCm/4bQbhVQcHwgp/
mMQvhKOvu2e2kcj5Yr2OktbSJSMIFYrteg08u9qhqSTPipbD5XMT+GH+Fd2XqlkaerIEefU9bT04
rc4UoBMIRPCP6K6eqnal6hI0Vm0DyEoaYSEiWAeREO7ZPM3gBK8JXurK7FbKo5rdIBH5rz4VP6Jo
zaOllzlwyvv6OoE7aAw7HkXXVWBs/ODEFOdRalLGgifHTmb29tA7/50a7BdsfGqGyXStMXKMEkyL
H3W528Dn6CIQrH09DNlSAPaKLWl2XhspeYhsimjowEjF94xmdiGqzewf+LsAzh3ogO1VaY30KNce
WtIjP3XDXlCL2ZWBGVg0+6iMXJ+ToYxaSMsEmPFxAf4kVXXW9ZRis+Lygex+qo0Uzr9YeLsA1xQt
uRRwZBYe0blo2Hs3IdlI4PxJ3ffTLMuxeWx7gJBI5KACmcxY4LmqKf02qGFoN5IquPb7agEBhVAV
Zci3avLGAqIsKkmUqiZoRuUsqIzujzkZg3v52+2eEFqlhqKbKlH4YN0YWTMkcjUAzg3DmpG/ZqE9
aoIDEgnhzGAx5NpMJdRaagBLVca5CS3HFMGN7/r8jSacFVRyGMqyCitoyucUVJtKdoh64zax7v+7
L8bZgik3hFYzMYM+fiIRrPo1qgWHsre5wfZx/z0VLrlHKtotJkUXSTnQAyM7i44owkW2QTwy2BUQ
O1kFLr5OnWSxm6/CgZ5d03uXz0eclJSdYk3TADokGYW/uHfCAIsc8hsTEgOQow8owFz+rnvdka3S
GheBVnleMwDqNm8Vufh77QMIGr3C0DeuWbKqhK6olCQwGT4gRXmXJaReMLwY3uhjbIdGMBRf9F5w
kfdrjZvPyaX5erRai7ZWGFFe78L1ANyzWLWrFMBJ5n1V+CR5zqk/9rnIjBTEiE9v/Y1cdswbD9LR
dCTxCjRv0MnXgQp6F/0GbU8Mg7GGeuLGIkVFdsMcwUagsZZJQhIVGxanqoDRln5/jkbPfIx/siWn
5mv6W1TuF/gWfqokKSq6yGtGgy57HKsgDIPOEKglEsF5lmkw8KKhWRoQ+b7vHyXg13Q/BcYvksF5
lSRtiiwEMXhAr8nkAvMM6InH4mB4xg9qm6/zz/U680X2z374Jfvg3EyRtDpVVYDKYtfHJLfA2jib
/WmWDLeVRNBQAtPgF5cI9jENpAIAj85AKF0md8vaiIYCBfbOLy61FB2SaAZoEpBQrgAM9YbmpmHD
p7hTjqKPJ1KI/ZiNrZdoFLekA5hWDmofY7gbqLDYvK+PYQIgR8fyvsIZxWS1Ixhsc7YzmNywihK9
Ug8TsBFYQUkIT71btLTepXHWAM7ltVAGtJdaN0oc3U9OkqN9MXQgYisujO9aOCy773//lchXl/Ko
0ccpasHM1GDwxwBOzniWH7QvemZHlT35ssMmqJqzKRqH2RMso++pgS2MUPQtPp5dTdN8xZawFIzF
clUr6lOjrUE8vQyD8uPyxd6zkq0kzkrasK70ZF2boBsNp1Vu10pkJXueYyuBCy7dKA9DziAMaafa
c3WKMddsLd8uq7HnKbZCmJobY++VcMniMKfBVD/PkeWmVWerpHIwZ+mE8yp4Ye0fD+BIsM2uwew5
aWVYxW2TD8UpNW9jFEKQ/9rLzIrGokETdoN4DygDz/h/JbGPu9FrXIe+MGkdn7JGtfseTfC7WH9q
l2PbvfbNw+WPuNfpt7bSmN4baXU0g6Ad0GSnBgD7sv8PhZbhjcfaA/EjiiHxKXwQqbhvH+8qctFr
0Qu5onRIghEA/ul9nT+noreqSATnp+Q8J+asFWuQA5s2Mwlwf4fWMSLheBVzQZeOi3NR+pAbujXr
5tvatoz26eLHx/ogapII7I+fyyO07qu8SwEgp3mN6o8o7gxXmSZIK3bvlMK4I8AzAsQLzspndBKt
WcmlgCrjH1XKHteBZHYm5S9pmR+KVVjM3/VFmqIZWBClhvoJKGKgGB8fixi4icmN9I0NYyh34RHF
P8CdxiApAvSbwOL3usIYovxXJGcZo9UXWp8m1SnDlH50Lv3sgAh2Jd6B2H09YDUHtReUSwAbzrl0
fZSbpJfh0rUfBQi9H1vwiK9nyYkizwCvDC5Xfp/IAv12v+hGKOfd8zDt0kEBt1usPTTZSyKCCRf9
+5xvbyM0sCar6wLDGj2ldzF6514+od2ru9GA/YKNS6LA0iyTFVlzoo52PUnX4Pmz51DEkrDbHdse
D+doMyutwANaJmjGqXB8xckM9OvZ6YL2ED8JBy72EqetNM7RFrnRr5mJxKJ/zTH4gOUQ7DPRwWbE
JWLUGtE35DxsmbRK1LPguPQPcuib9EqxBGnEbpzaHBN3jxTSZRodlPCYdVc6YBJRNW8122heiu4w
pKJWgUghzs2CJrhtLK0FaQaI2hLwEWu1U4hse9fJvqvEb5xIa5wXiBdAcQUASzu+ztkhq4HKIqor
iORwjmFqwMpBujQKeu1XA5RiSo/FcKym58sXaXemYWNzPOSe1SzjInVYShz92V3BATe/JE+G17kA
h/AtyRY2nNkP/xQMNx+Qcw5FY0ghqKMxnxhgig6L5JWjYR6X+v8PEheRLM5NKCSb2rWOGeTu7PZ3
6tGCYrIz37QH0btK5MkVzlX0MdaDJCUeMWJDTtJtdRM7iRdpduKMXvvQfNGEC3S7BZrt2XH+AlD0
Vtm2b+pN2AzGtiUANIk/YslaEsBCiMyRcxYrak7d0gOAqlqOCgnmxM/LxNYj0VtYEDr4t+OgZooU
N3mJXLMF/wN7DYcuuYPTwHIKij+3Ipym3Rb69iNyXkMlU4sXK1xT09qmbhuo9rsZklvGJuyUz+Oz
iRJQeCOc5BN4q0+vyKpo0kXHKuDsM0r66qBH9pLaBNQkiPut3Tr5dSN70Yvgwu8mo+/3T+UcC2lG
rCBnBibeDvSkX6VuAcTw8Q92LuWb9cTa3cuxSZ3B6d3Q+W9DHE8Hw3IuUiNBQKlt8IhXAuBzfhjA
/AiSo4NoEnQ3VaUqwV6gbhk676tHC8P4IKnH9V+viyl3UahyaoV4oewa6lfBd2V+65Nf2wjjvqsl
NVJtpAUyufvJk11sxzwlV9UVq3kzlioROd2u+WzEcTmclYddNFTgtAEVi4KRhVl2LH0RJIr7QsAz
iUkkA2fDOZhwymlZGOAo1yX519hFfywFo3a98XD52+1eeuw9Ghgmx8uZn42U15Bg279vg8qsbTm9
Xou/cisbCZwiigyG1UHOpWPnyX743DyUj9odzZ0QoD3dY/sUuev3yzrtfrqNRM5hGjWZJwtEjUEq
u5NyrppgaR8vi9jNrjYiuOxq7Kt0LNYRm9GW0XhRTtXGNgdJsdcp+6otfeelSpscZEDbBpcl7ysH
DCSsj2qK9ZZUbNLvOCrlBYKWQFccSfFm6676CyR5C8uQ/4rgQrc6KD1Ip6scSPJ3EmYIunOxHC9r
sW927yKYlhstOnOYADMKTvcR4/bVsoB5SmDY+9nVRgvO7oq2KVSthGXrt8VNfdeBeJq6yzf6DcVQ
sIMKgad3ndBGHmd1S6GtfS9P0nEEJY51BkrPE72ancVt7fyH2Mh3Y8lGHGeBtTJFUUus5FQZy3IT
ywSg9U1l9U6+xgl8u9zGX3Psnbo0tabzQqVZSAK0d4jARVDBeqrBgVjcT7CiOJU6cMocgZbG8ld3
lZ3st+SYV+QbcceDhZA6+JcNZ/dZCEQGVG0wiEDVt0boxnLyZhjUsh/QaDwY3+IUy4EhGJtGj4Q2
0MuFS857120jjo9jVLU6bUyBc69h8bEE47vhzbWo07Frq1spXABLJNRvTB2TQOvt7DNEohGAu4bH
gjNbdBQmQCxC8QFzK4+LYLORU3OM4iSInkeXAWnEDNfMtFcP9E0H0cTdzpmxIV6MwwGgFSvCPGdO
oiyDjNyyALZ48cxG4E1AhYS3DE4/QqZz2UI+nxiEAUtVtRRsjSv8qyqypFK3shZcjunPEeBYyugX
olFa5js+fj/IgEpwwOgGqDyLa94o1OqmGkvAyQ+pJFhKBbeeTB1TFnLafL5kTJQO8jxMoWuw+4+e
Ui2A9lKivX8aXxkac2I3AJ6scze3JxcQRMuxLwUf8M2mP2v3LpLznFJfa6ZeLeANPGr37VXuVOf5
TjkZIEeXvLZ4S5KB+P29CKxT4RuCALf/bd+lc35UTUAYMMgraHnzU5a/AIjVnZrR62PBpNFnB/rx
w3LeK120kSSMokqpE8+k35Luh94/TY03Wb/a8WkIv1y2y51pShOAORoQgRTsc2Jy5uNJlnEsdVpo
LhhqfHOXAZCI3Pp2PSagspiBrj19Qcnxh6g0vfPK+iiXWdjGY3arUhnZNGFv6WTdJkf5GLrh1d3g
w2eCtnb4KrqA7IA+ms9HeZzF9kMZD1mL3aW5ug/L+rrr8slp0foB36yv9rJo9nvHe34UyNlruYSJ
MvRtiDrKiE+KSO/TwHCorfi5B7xSX3CQn0vUH+VxFjqVubx0pgYWpgOrGYMmEWtgbEVKdBWEmvE2
akqGatXxggFcNow9HEJ3tNf7LAAi5EHMe/L56n1UjF2ZjaWkkpZYnQF+HxWv0EjVjtJkuSXR79Ju
EXxEgZHwT/BSV9J4LLCGrhiPpWqveuK2k5f032Trz+Xj+nzPPyjFP7qNuTDKsMZC21A8rvl022i9
ndLC7SfjmBXJnxRABgoKEJel7tSkPorlQqyBEZOaaHGO9agZPHGZB0LSQ3tkHEYh2MHIWVRN+Rz3
TGwn4kGgYGcJTznOKuskU9R1KICLarw0oHNRUQSrBL75czD6KIOzx6SctTltAZkr4aOlxr0ZCjpc
e4e1VYKzQGUm1Wql4xywx27zO2quivChL12Nlo4uXwMN5iA4p73LvJHIw/x1CQCaKvhIeEd2Th2A
9ga0CNuD8DILDogH9qMRbVetrBPsdM6v5sE8McZRc7K1oHExsBa/oTqHRBDNBUfG76SbUj3UDarM
wdz1j3UcP6y1cFyfRS7e42+/IRfZaiLNazgglM6vGEVSfYY6JN+YkUtfNV85xtei6tJuTNtK5GIa
lWMSF2anBSCvlC07vGdMjNIN/SX9VoAR4gCi5DgQ4ZbArkPGgDVma7BtbIIj46OHJBjlbKtkzU/a
vXJaXUZYm/1O2EL1z/5QOqI8UyiPeeyNRzZWXR8s9ENP9bfkJ9vAQEU2tZdb8iodCr88GL8uXwd2
gT+dpGVpKDphshcLsx/lMTrIOJGbOYCXUc5Al1ncMtarI5LcpwbZPeBfwLGgNF32fFnw/6Hpu2TO
X0YkCTFzkBenOGDVyRyjPWzlgwJtpj9Yrgi5Y8/RKEQBS5+FUhAeDB8VLU0NIJSxRfGMZLurljf5
DNRZ2JpgH4z/oFs5nMEkbFp6Ukh+SlPi1f3ZqG4j5Wu2OmN4LgCWnYBYRv6VmQ+XP+deeN2K5exm
wdjIUkTIoBs0aQscItGOI/Vp3dvGWAli3Z5j2wrjIo8Odi8MxAAoJwZyh/6YTWeTvFzWRySCDzw0
QbdsTsxAtnK/TkzqjlLkAKMy8i4L2nmrmgif74bBRaDMNICDHcl4b+EhrrrVQQUEfe0BaRbF+VH0
1tp1ZBtxfB6Ex52J/8E9R88KSEuRvR7C76FPH1n2Crx9PxK3XfZCAtBdQNOC/+BhyZ1XmwPUiC6l
GSynENtV8W0uO2qEAkDvAZrHCytXK2w5uPxhd09wI5Q7wVwmPakohuDDLLbX+tQZmQ0++MtCdr2I
QgFPYujYEccCycdrPUp1OlJM3wb9K4N2Lv3k9/R9Bftba+Pi+aLW3J67VMDyCV+J//s0bmko9YQi
cWViNfrLYjlacp6JS0zLtbqXYtQEuQq7tJ98yUYaZ5qVlrVrEUdSYNL1kcjrTVKbt2lXPyhdI8ga
dk/rXRRvln2uxWOT68mJzrdWeG8AQUAMpL6rjyHrKAsZmqzonA/uCmoYtTzMIJoaXax1lb+ys/yV
QfoDn84xvzW/MvBcHYVYAntywRSkWyaGOQ3gAX00klqrK5VaixEQtIsYttny1Dj0Lj9Pr1kQ2ord
XquSEBtl79ZtpXJJUtW2g17HUnZaLThhzMwIIRlEenHfU5nlGOua6hzIXWPr1oEk51LV7ErIzSpS
hVnPJitJQgxASjMWXPXH5TS6WWeXDJX+oNxqFmqI80HMWblnkNuvx3TfiByXea0nQo0ADD6u2T+M
iewlRNBp34uaWyGcY1SBq9QRVBaDtUWtrZwd3GyTAd/5vaiHKPqEnDuMhnBdlLoG65mBDbTmpRWB
JYt04ZyFTheckWaVgRqVd828uJMRmY6STbcyKZxJSSWB72X/IO+dNh/P4Fyv0ktNoSUdDehQeTUo
kQzAKntymz0bYKtWFVCftc2zltF7gc8XfEqDy1kLZW7HWB+NIPoz+wvg0vPHIMRDQD59jY9A3RfG
7L3nzlZTzn9Qva+aJeyrYH2lp/o2eepPE9CpugD9+/Ngd4IO6u61li0Um4E4AooVznFoeT3qtVFi
AK5+ZoAuGUiUSr9p/3PsJqyHbuRw7kNbqqjKllHDNtUMhuLSLa6pq9mzV2ILXziLtPsRN9I4H4IG
JKkGjYYYzF3ZLNJhkWxk43i7oW1/0FNb1BXezey2+nEuZJDjAusRBIUgqTpbke42inyuB+pEWKrK
QeC69qWtKourARuuHRK/7coXga3uurGN1pyH6S1Sgv8LZykPtgm3CS4pTIFct0frZ4X9hTfcNjHw
3a4v2EjlnE1BBzJh53UO8hUzX9lNo0ROYgL56IZSEYjK7m0EmSNmeC0KvkXODbRAoKcJmuOnMf3R
WX8GEe7GXsqFOQVA3GM3E+037t9fJUuLVITPIA1/jtFdTa/l7qqSvoT6FcZqBT5t9+rpbJ2aUFmV
De6ma0YaSVmhWYGahA7FvFAYOWVxTJQngV3sntBGEHfHC2klZVgCTGn084CesuNwSG/Du+gwuE1g
nNJjylzLWYROvmuOG7HclY+NkSZFWWGYYPbnKpjM27V8uKyaSAT7+yZwZ0WcrGMP/prO+hqH36dl
tk0MbV4Wsmt0Gz24q41afNyuOYTUzRd5TDHI8npZgEgL7t6mqzzItSQDkCK9woo1UJe8XvSlREpw
t3QGaGSvxmgrAOvKnfGQiEWNWJEWXE7QmHEWpgR5W9hdrdVRsX5qwiiy69ffj4Lv9cbDUNCkloDg
+6TdM/zG2LW86hu9Zc2YREzmI9CJb8WGGckIAa4C6KXCQ1zbWCkBNpjyKwmAkFzeMLqU4VyKSKB2
zwpwClTG5oCpqdxZgVtyCtcJdepa1q7bWL9PgaZ42eR2XYIFHlUQqYK3yuDuZp2QoW3zARz3YQVM
8Gsz/B2Xv6ZytMP+8bKoPZ+qq4qhWGjsYs2D00aHnBQM1dAGkwdr5uT1rawedQPIudF9rk5/odlW
HGeGUjx0VZEwkq7Z7+I/VvIlzW80EOqs3mW93oIBn5NuJPFkCKXVzOVgxXKQlfVKj5gJM+braRhG
YuudkgIhGJyy39a4A5YcgL1fazWWvi4S9pEcfSDJj1C1Ft8E6JJsR2G4/MTCo4Uh3DSJ2pMWxuPv
NifZs9nF0mpLsjQ39mSm8UOPvz9P69J1Hni0DkU3Lmc8oZunKdYG8ypCDXUOulpRvKkKrXMUtoWn
6dJiOqaSoo6Q6Osj9m7izMk6cBLakZWpr2Ubjw+VQmdQBhsJLe1p1vNfYz6oJvDR5A7UT9oaPsTK
qn1RB5q21yN41yK3NSc1vF7UQgX7alrMibOmDRiEsL6hl46GYlrhYFh70u2578bUhzDydYGTq+2K
JBogqXtDnV1S6+HjmIZFcywB+VCcR7OZUocYZZXajbqYp3E1jPu5D4vCMZN8QG1cHZerwdRC4pMi
VxVP15RZc3oN2DSOag70RgfEf3Geh66/SdRcf5XpROv/4ezKduTGlewXCdAu8lVrKitr31x+EbxS
+75//RxVz9zKonWTPQYaRsMGKopiMBiMOHGOa1nj7Fm1qdw2maEem0XriaOzlqEhWavFjWIZFSSi
awXHXTKqqQ/WOY+uTLUuH/o0NmSBG+0ddsOEyoWlWqb+Bxdd2/YdmZOmDeM1RsE2aBeRuuhennHu
p9wTpmLzRBZQMYey5cjKASI+EXnpV1E7YS9WnptRP9/FTGVSgtEyilussgvmd2nnqiK9ZJERLpWJ
oy5Ls64xwya660EWSG4j6l8+17tlvvOFcLGRMNOQyi4BSalqGxCOs4BqIG4SzgQcwQVCvggxJVrU
9u9nWcw6Jmkx5JSG62gcih6k+131vbdywVNPuDAukYm1vrC0LZHBhD2GnqZfgNRRbwQqHWApjPpl
jvAhJvI9LrUZqUQSXcYY3EZrixnuB92br0CC5EoPDZrV2R0mqntbubu8haIPyl05MluMYTJ6LFR6
Wi2fguNy/XnZxO6D79xLuHtGY32tjRJApq07Ap8Yo92K5HMTjEIyLawq7kaJj0uUf/hIkjylzRTN
gPdMXhQkV4Bmpi4G0yHjtLFxlwA5OELU6V5/6WyNKhc5IGxWsCrRKDgkFb/250N/pNDg+jv+SMw8
ny2Qix563jI576DNoCm2Ud4P1iHNBV4h8EUeIsU0udDWCS3yUdH9OdP9rDafMhYFZCkeLnvHXrnq
fDVcCNFTlMOGEnCJ0d8agJKnBf+mASjwc340qUlANZVDIfGYJQhV6YOGwbiyELCK74yJb1tjQvxN
RzXd5IlLcXkX1rKi8tsAY696TdB/jx8jzdYKGzIhjuwWbn1dgtROBMfdX96HYe4Yl4VqLZSmUqiN
Tmq9gdWqrb9e3iiRCe4Uo1FVzkzHsA4od5r2CyuRXRwum9gF65x9P77dUZKo7eUUtcsUg3G6p1xF
ofFg3PzTE+6+g2s3vGzxnZroz8z0Px+Ob7T3vVSbOLZSaFklZoEyHSwPMimWVxRM+yDNJuVVbhLi
VopcPy+GpLn9Ok2LXUENVnJJSpLVUXWjLt1aYRiPNtY8oLO8Pq8QcgzGqpZeRtAoupJWT180Xe6J
ncg5C3K9VzwyxOx5rSOrAEncsoSd2ilhJWmtWxSLZNgSRa/J7tMh8rtON9BoTdX+tgBIq4HoTBGX
7gSRelsuIFptorZ8mOZKPwG3qXlWldRfLn+rXQc4S7+4C4rIs1LSaNIxbuPJhWUn8fOaiQi0REY4
R9aq3FRoyzBuo8T2JB8mE4iSRVBF2L0ioLaMuIMKFhjaPmcRiDeljJQcTYXlOqfPOVrYlz/Vbvw0
wdIM3LO+YUw/G2iNvBsyDYNQcnmX6PdJ+czYjSUCNex+K0s2MDNPgaHlIckLM6QmQjM3LHWP1gdj
OQirfPsn8swGlwiRotMiXYW42OSAyuZB9SAdg6wL/MjEbo/kVVwk3f12eGpjrkBHts8XEtacAH8y
S2oY9xBy+hmz2pNq38oM//Ie/ZelfRjiNkleNKtrMWADhv3uhWFQBIMpIQuTsIIAT36kIRWFt/0N
+7DIpeSlBLz/mEo5VBkKzMYum8gy2LOnu96bIS0+Vk5+P1yJONR3vf3sg3LeDlBDVyipJIWQND8V
y3w90DfBpxQtbPv3s7ScrlJUZwamcHtXdjZi8uoZgDryU3qBSG8VNn5+XVXHRZA67Az/4ro9Wxnn
nOiyZjTWZjCGAsm9Ic8qh10Xp/ggiweNt73546I4s8VFP2ucxtSgoFtYb3XMjG64qMRJEgzlbqWt
9Fn0RtzPJc4M8pEwz6RKwqWCJwiCyA2gWJCWGSuXgYdjRS9If4XuRBoMgtAl2krums+6tJVaKceT
rrzVldu6O2WZYN8EJ5xvHdSlUrTjgGSlmb8uU0gh9Zezx6UXdQ0Ejk+5nFzC1Mk8ZiV4fbuHAUqq
puBT7T9sPraIchGEMKNKJ4Cfwtn/RxIb6NgfA2gDgFp90wVfbdvvCw5IueCRGd1CywTDO0qP8lbl
VfPtjDSzuwNLkLv8/zlmPx0tnuImKaaliCkDlFSNwVYR9MaXQXTXC78fFzZAwKIkUYwNGo71aRt/
0u9GUAWovvEvuD72D9RHcs7PXffqtK4VBftvYrnA3m2438bR0m2+y1cKD2Vq1ZUP8XMciJim90rI
52ktt3VRYqaKnkEnSulTv0LRs9YAcFnWO8ynOHGX2YJwvOsqGoU+lK5pGuXVTZkUDRrE6BeAKjW/
vxsflVf2NdHtDLMYKyoY+b166u/BmP88i9AHu2f7zDQXPsySrl2dYFIiNxO7Nb5LjWqz9qkQJe77
t/eHIT6IYFQavLFopByVx25BA1d1YkexMXHiDiic4DatA2FI3vbpjyN4ZpMLKEyZK1R0kZpMzujK
HorRIEkA3MxuADn4F1eAyB4XX3qzbNUpB8+UGswQhIfaShIU1B4BDyxucy8Wsj7tBv+zBXKOWvUk
VvpChixWETSW09Mr4cbtBuUzE1w2UlWEQhVXncMVgSWZn8pGNMW5awHSIUQBLbJBeK0+8K3XGVvB
CDtLONLaj8USVQdFFjgnX5W1zOaIQnL5ZUY5qy3twmkPBiRY5IOGmo94IkhgkS9qZYWW0kaPt46h
6ZpS65BCkA7vbv3HV+MLWACbQ+KuQ2VVrnIHUcUuy1/WINCP3j7MHwfozAjn0BCAYo1uDQy0mFGw
FXsGf8PPi0Y8dtdy9lLlzNAstpTJSKMQs/8OjYy7fFmuas18E8TZ7ef8sZwzO9xxSRpiJbmOcs90
XP2N5TNzas8KNhdIhLIx+zXpM2vcybHmrmI9fU8I+9Eeb7cqqoXrUkeEdVDNckQDhLtOd2aQu56N
OalAgYnRqTrNRyi8MtlX815xBV9xd7fOsigui5cSdHAro0D5AwxFipt4sx5uUJyNpig9mFeZq6Wu
JmI+3H88gKBV05RNcZqnquwzpWSrjgbg5Ei32+3BjvkrpDbd9llE5Li/dWe2uC+pS6QuVhNVDeU2
+cYOmPP219aRnhUgolUX7Oqi1b1PV//hmmcWuY8aTcYqmwtClBzM/iYBCOXubUyy9GNfctTH7Bf1
FDDSmpXd/Kz85YAhIU+wsbu5APQxFRUpCATfuDDZLmVKW5KwY+uTa/M+AkavcDIH7NnRyQhGD8o8
0A6eBady150+rPKJQQFQ1Vw1eGSX0depHmz0txWhHuyGbvrj854Z4TKBKSG0TZiuhwRlujh3WJq5
KvAok6T7dXUFmhU7ir9pkqCCsJvYnZnlAhuT5aRZodl6lFpom35nxs1ghUXxxPpAz+8vb5/oO3LB
jUlFniUQPg2rJCyVmySFBMuXyyb2HwBn6+FC2hBL1WTUeX5UfsS6Ex2Bcw/1x7pw8wfzCk2+R4G9
7Xe+tG3cOTRVRoD9tiwApgdvO4cYtyAnMHLM3nYMDTf6JbC4OcIli9w5lEGRMaW0W0LomuY2pfLq
VWWTOWMrkUeAAY9Wxx5ob7Z2EQ+3UGh2WJ60zuXfQrSVXO1isfI1pwYec9nkAllgLjdyE1w2ITjr
PAeJ0UAq02AL4k0PaCwFjxjSO4NJTiRCNu3eSmc+w0UVlcT5rKr9GnbLraFN/kBFmiG7z7X/WNBk
DtoICta567qxCUctsWfzdlggTNI/1M1DYwkO2eXPpvF01lQzgWqYSimMB2pn/VdFvTXiyVFRGry8
P/uv37NFcaHDgoZ6rpQIi+wluZlPymG8Ik8ts9kJLPU2+kWOFEo1mg0iw5fPnMbDpmWyoVwkwo6V
txRoi9WonFEnim16nT2hI+aLiBYuOwjoTnAkz4qRhZQQCCUiV56m1ZazEaIygjXtnaftca0TaoIR
TOfOE3pUhTEOmRQu5eo0+G7GaHei6Y491zg3st0FZ8tgDeblV2CRQtY/TMj2gDSKmmtQ5v1FcDi3
w52nfiAEMJRcC3vwBPWpYjfQfpiI4JPtvtfPzPATYbEMFY26RSMBw26BdaUckl+gJz1Wp419Jr7H
pJuw3L53W56b5C7pMtIktom+vncTTcd4HZBgdjbqqNvwLjSDvy4AenfETsGt+CQ4b3teeG6cO28V
uGTGvphIWHl6MOR2H+K941iOcR/dYpT238gwi0xuJ/HMY0ytrKIoV9DWejYe9WPtx4/tFUvs4cvq
KF4NSkxhBV7gpPzo2EJqNY8TJLbsxcQkNqjQ7O66f60Pw4/mVN+Yh8S1XCoYD9od1jz/ttw1ri0V
yQsNL3zyvDWKt8JPodumW3v0epvWhOjlQaSss3cpnNvcvsTZx+3abs2MpkXvxvxREN2OraOBkaEV
V9yMpu5l7xF5LhdgMi3J9ATymeFqHGrFZ8XBiBy5O6rpM0WWedmYIJoZXKAhS5wUEvgjQ01unC0A
yCSICxG0TuScXJjRuigrlBlFf2A77dmS7BpQo8sLETgjTyEBia2u7GoNzjidcvoUMbz7j42QZWEv
9zdlHZK4uJ7xtOG8T5qBBW0ThP20vh/GU5O89OnDApaDtAzq9CWJgA+L/qauem6Uc78pqcD9gjTu
aGFedyaSTbQHQp+GVJCQ7DvDx+I4z2vMec1naGWHU2PZUya7U30fJyI2rfd6FZ8Wny+H8zkMj8xS
So0ZqJ8WY6fxST4uoO+1vqMeD0qyR4DuH7pbxdkKG4kromjZfY+fm+ecMco6JtcglgiHHPNieuqW
3fcyC8z4Ra9ju5muovSqJV/i8W2Ig9ikAkcVfGT+iWrW5VpiTp+EDRtuE2VCopy9QEfZv3we/sud
+5/N5Btgpp7MCtkyIeWxyG3ji+KWLr2Jf+uDzZ5WD2JPYg3Z/Tj5YVP9HCcxG63LLKuzowZKORBl
oESO4+6UV5LsbMzMBm6+6QoqZJMdfROsd/vZf3oVgUw1xDoUaMt+tg25VwsSEziZrfvOmxy0r+rd
xhmwNXZmUY3lv3jRf8zx8aYgs5EVaR2hxrL6xQMIjB3JWe6s6/eaZmqLwK+7OTwQEf+3Pp65JpvS
sVWtpA/Nr4B19yfqV1BkTYK0tbV788sUbtpy6bXxd7nMh11uT/Mpy/olabUQLcd3YGruRneYWCsP
1am8AeFKYxffBXu5H2U/bHLJzJDJy2QV5hzSR3JUDtbD4HdhdfsvuF0EXmNuN9fZza7NYOSpNJq/
M6QroH9HF3fD3SpeG3TfRYDbzQcv+KjJ3R4j0RoyxS04koONgRHU+aHiZf5wuPz99q/bj8/H3ReR
RZoConxSmEie1Lwy0ajK7l2rAOEPMVN0cwj386ciZWMxqF0YteRoNaUDDlKf9dp9vqp/FcYUgJxU
TMWgjMBtEK0KpSBAyYUp2JoCzQ1TV09t85Sd2NOxeaqE/YP9kw19FxWLU0Aowd2Cw2jG6Vxjk6TD
P3UiepME8u3W2keHWEyjtOsUZ/a467CB8tnYTniD0UMaYpD/0D0bg7/cxTcSKsTb4zxxhwN9mpzy
pLz9haec2eaCZrTEEOGLcbgb1gYKGW4LqguccfdO+DDBB0oFdZR5Wkj+rrtrWlfxqPgju1eQyhbd
l8vL2a0pYhzs//aOD5Kt0dXVPG7IhRxAAn296uTWpS28pMpfIBYe5PXsQlTVa9n8Mo6Fl9LZvvw7
7B6+s1+Bi5e11GiKpOPwURVthdkGQ+/fPNrPLHDRMaqyslE2Hp45PY1gn9ZkW5ZEfEKibePO3dRl
Y65Dxe6okdvS+JpH9xrWA8nbEDQsAuj07idTMdOjbwcclH2fg/BSVONqpkyHGvxN2f+uNEFusJty
nf18rhawmB0gn+hehWas+JrWOtVC3Sp7urzx+xnXmRlu55VlVHKMqACkc9tDRRNCTUF/IE+1l96k
h/ho3hQCtoDd77YxP2Nq0KSEcqe3HnOIsGkd9mhp7UF9XUV8QZcNUH5jOnVex6hJ2bGpop8mQcFQ
K14EX21vc4hBFQgfgO8Mo5yfNz+XR21KmkVHIjW6rWqX5MAwSQQRQ3sanFgN8NYGBZOoLbe3NCxI
swjuLxU0NJ/Nwh/arE2iBTw+6vWQj8dkqkSlir0zRGUwE0NHG2gek7sn10XOmJyCxirJbRm0UtAc
/2VcRS51slA+RY+bNgJzjTcR6HPXE/FFFXWDQJhgyfu8OCVKSkkiKirLIQkMvzhWAVjP0HBvQtBZ
udN3ESJnbxPPDXIrBZ9sLSUmgjxTwY1KjhNIugbRTbK7Zcg6DOhqovdkcXFPjzKg9ZuChLH2S7Me
49EVuKLIwPbvZ8lgLJcpyNoxPbSpJJiQr6HQbn5gyNLamxY9dvMhWv/itqBna+J2irYm+sNms4Qj
+6ZOB0WoM7n5MZ9ynhvgdqZQa0NuTBkFi3S0Ja0M49TvW80byZe5zh1lEJCH7tbnzg1y6dPYrklG
Mgs8DT/axJYD+Z2iEerx2bX6BGqi7E65lg+pwOz7dM2ldXLnWdUazDND/Q8isls5QXNLTIBJtmKv
h/y7QdD31u0SSmLm4X0GHhnVpmqzZd/MFY2hbd/00u/CxeVZajAb3GFTUY+ySxWPQTCRZbeZeidw
2C02XjDEz/mbybzq8tJDTcbZFlu62bXl/UO5XAaiqLJ7OvC6puBYQzb+jqk4Ox3aPElxhqZESMlR
je+WVpQ57aIyUGv8jwXuKrAIWVSlsdZwWWvJXjuUIyXI1rQ68VfD9CBEd71aaWobSfuznDBQqMUC
jNIuPzhFxAYtEpjJTF7xBaoebUnrFbCBx+haupW95Rc4QGDyZvCtgP1UT+Sqvs4d0TN7J4BuVQvL
hKIIiPN4TfOoMCxzioCDaclzPb/Q6mcmzE92vGXjMVTxqjEhMsMPphhTzPKxBw3mP2J+ub9pH6nv
nBDTQSgduBN4AMLTQJUEKkCQ83EHcqoGK2bGxn7Z2kCxh2O4HgwQ7UDy230Xhn8swo37XApFPcCd
b0nAOqgSTSdgMOIRsEAxJlqXYS5Y6SV3It2T0g/eMlJBGr5zu38yw53yRFW0FnoR8ZE1mZ0aq5to
X0h3G8sS2gQCW4Il/VE01LIuT4bJChPdr4ybiNzmwhnk3Q0DFx8AUYYBMRHu9K16OzDEk3/cg/qp
L7+NVy04hA3MsjZ+fJT8BEIR6ldR8rB3ZeBLfljmLva5mFmTj2N5lIMOXICmoxxY5Vg30svyQ/YB
cD/0IGkWkbPtf1NQH4LxgCJP4m57C8NbqZlm4AKcH40yTKu7ifz/C+pb/rVlt7KmKzzJJ13rPh9K
C9Tx8stoHZXktWu8y3fAOzaTuwM+2eDOmT5GBV0pamVSaZOvs1+s9nSdHPuD9GzdjA66f+ixJlAe
V1o7Pmz4VOFR3/bnz1/B0qE6byhQG+P2T17ybADKcqNr3RpyUByY7NozAuO4lfAxqSJsAu6GMvPD
Ird3vbXU8ZAo8TvIfWP/j1LP8Br0k1tnuSJ/MWH7fiXgaUsJYjRnLlHZ0gHzO4STbjgFGgUq5LQF
R3yvdgGmLjyAwP1CdcgL4yuf3a9Thr4fU9Lo0LrtSUMpsgYHLCD7WylSegLX+2XH2atzfbLHLWoq
5XUiDYiIoKBmBhYOfH/VWnbzZfkiBVu627wKLO6dOBUjMdTAuwsles6iNILebmFrcgTzRariSSR7
xlXlDJOzBuWLOTiaV+NBNIi6dtvP5f3z3O72e5192Qx0Llad4kIopq9a7WogSxGsbO8uOLfAZdk6
0WYzJeoYzoNt3SY39dM2kQbuvjvTLQgeEEg8QcJu3kSiKLbdMpfWxqXbRGJTLW+XXRpumLZNqPnf
jNDvPSmRmYBuXacQ21Es7rbTG1VrEwII0cbV3Tnpo+R0fn3Qgo2rNXmMxEKNu7v2YZFPbgsKjeOJ
ID5rjyaI+pE7PGbBdNd6m3hDCZYxW1QTeKci+uNjIl8hKoEkNf777CjLapXpPKYQXQvqcCNyUBDD
/o2i1e7awG6umsiM8PzjKl692UfWSkswTkMcCewRjpEIamr7x9sAXw1KQxZguNxaJCMp42ZiUdj8
HjE+sh42ncsCTbgtRoqHFHb98Mwc7x9ZkkvZms6IyFv5JgsMDCrinRcITtpuDPmww7MExJFS9x1F
DDEB+YDwSx7b+t16NH8aXvKkP8p+6ZVBbglu2d39Mi1FNg1cbwaff5Eu6rMxRl25wHRpCbzmKDrH
u0mQimFrHcIGGHPnkRgZG9GvzaMt/YIeqrserJsqACLWHdx3lFRm0ydRfW/fSbaZZALdgC1F+ezw
+mrFXTvOWmher/42Y0S9+X47YarbBpEjRGXtZQrqmT0uxxyzKiIjQHrbENUAJa1uq5HaoyN/GU6y
m/kid9n1ljN73J2a6AkYqqIeXCbkm2UgjaSOPIhuUpGRzXnOrpehzuWcxmt21HGYq+iwrrdm5V72
+10bRFcJnqSgQ+OpKvK+bFKwPefHXvk9xT/n/psh/bpsYqdqgbhnWWAt0Aw8gbmAMaZzPxSrVYWg
lpHGm3l4SYrKNmURIFlkh4sU8ZrUhjZiT6osc2P9e5WNTmP97DIRxd2+d3+siB+cWoZiSqZRKt/r
eZuMwDI51DGuR6/xl6s00P9C5+X8E/JzVEQCwWsiJ1mo6T/M8b5tBEF924I/7qezBfHHpxuUYknH
JOzo6PTSc1F2XlvN9sQG8NGB6UtIsfg+WfyHSTAeg2ARmb1icZlN2+tSV8Ug88+MKWnf+qJImp/z
aEGt2WRpdJOoRat+1zByRx1LyZJDC5Z+cOa1qfWbpD0xXLXOptkZMmZkTqXGPXVncNkZdlHmzWGF
Gk6OcQa5fkULeEyDrl6Sh7aWysYhZlwvx7mump/WLJFD0ayNYo+SXH6p9Mhq7BqSfCDVoSqbHGUc
J4zYjGoyu5PUW6NTdllzHMc6Yu7UMXM9dElhEHuY4+xNixW9tOvYiCAzl1n+2OXUdDo5XdFlndOm
vIlM0l7puZqcLDJ1J6vLSOPSUjPvGWmsL5RMWKXeM2CZR+Be/AE3/eDozSy/kKxLjpg+ATFgWxLZ
G1NNfzIqRiY3W3H4vDImwynrpE2HgUS1radlTA9UA8/A81zW8fqE2SsmueNKFmBVq0G+youVXq2q
Bp5BfWTrM6hqSOZHOhvz65GyJfVVHbeXV8hgrLFZlozPK0nkHnIIUfpLXk2TuVikLjkKxSCrHUny
eGP17Zh4jbrUud8OI0bL1QXUibasMbWwq8GYDAdYZ3Iaplx/0KKs/kHaMruT9VGCVJisL43dpQ18
sZuMPHeg550NTldHGCyyhoF+rzCkmTiRZLDrqWiS5SfoXdCtNJUlvqWTFsfuYqzWaOtW13wpCrO4
lfS2s2wd4govdC3S2ziuSuCedePnnNUzBLOtzuwO5lQVUOBh2VXdyuavvmBEcvvBYiqeZkWv2/qk
3I5tMtaOwnIW251KaWezEit6aSYageK6B8WCo6rteOynXp586PBUB41qmN4ZB8lYXxerab4Vo4yh
t4ZOuunLk5xpbyAtYXhuVuS+n3soXVfFFHlgEYJ+RwLVS93thlkGqUFZzNesiVNmT6sRz/aQjssx
JlX6vKYDBINRloiDlo0K9KuHLl2cNaFrHNKy1no36XTE3p6x4Qecx6B228XNIc6GdUX1nmWe2gy1
FOhzAWxo23bZECgNwqpnmYq0eMWgKS246iTjSe6stHWoMtLfJrggb2Vt1H/hJEWow6l6l/mLgtN9
zDNWrjboLTF9n1tPldmhvDsm3aTZlQp3COZuLHOnGYphDpp2arNDPMjqk1UO1SkiUNGxF7Vjx7Fd
wBdA2spTxo6WVw1Io+i92rOCOumURgm+hoxGokG68YjuWFtjQnyNCkdrpy51QDxAtMCKpm7wFJrk
vgLAZROAlrLUHSmn4NOZ5gV4LnBNrk7SxvUXrY7kHCwF5XjIM1MqUOmTo29oqpjBDEbHNz3tY+r2
FKySTk1WaJ9X6bDi5dnkCnVTa216L8es2ktjUPZDRZo3hllllosrTalkPlUYfXxeiiyH0g0FfFUb
6HqXg6PpBVM8zWtcKWP8Olg0+Vo2kwxJXFlLDp22GuN1OQ/JjQoq0xNu9h7qkrMFVZm8rtB0SMrI
L6ahu0302XwwGnW9j7t6eNITo/yuRor1GpcqkOrKgpTU7gttDpQ2ma1gQYCdrtt1Ug89SNTvtGUZ
whqWT/Nc4M80K7VAXofkW0uTLEGxnOmYtzBWROmhqPA+HUB1emg1KyqCIkPcBU0p/na0JDAiQCvJ
U3qjhvgbhvcGOzabUguXGmMcXrEWowlaniyv/aFX1+8m/u9qYfJ8V9d680p7UPW+sUbpZW/V0taw
1TzTwDmgT6kO9rhlha6nPGR3DVAmgdLXSndP1D6ergB3zgcH79jcPMRGr1dONjBa2WjR9ogGfbW+
YTJGTQNa6FniSpBQimy8R2WQ1E/mSoNuXouHsZGj5bAsUfZQDqVZ2GpP8d5uWSddreU83y4JJT6D
EYLjP3Szy6y0G+xagoIzHG04wNyCqdqiwp0BzZ4ews2Z2fWnoekS6Aqwki72GqNvFphF1sVgxivq
g5xBP8pgM3mixlR+j0Gn2rjgZDNjW6Vp7hWIaNdTSuJnlsbWKS6BwIyphakA1kb+OhhaGLEJw9BG
Vsu20tPyR0tazOJE9YTUaBjM6rrRMj0AOekKCBzASd8l0OKHUhXrd6CLTd4SVVpMe1oaBrzurJkH
UmooSveY3b2OpFkN8K6YMMcEFTHFy0ey4hgurMsDK5WbFwJKFmZH7awemjLPXjRSmYc118f6wRqW
uXtoxqK4WVtZxYUT5ZXTgxjbstvI6F5mI4VPr2ZH8HaQQI9gT+qgmk6MgY/VmSKjzTyj6GVqm6Mc
P635Og5+u7bVEgypBs/tVBUjqVOaB60B9vdDH1XAmMxMrp60XuuXa6XUowMdO9Da9c3ajnbfLZYC
wTm6/u5BaxuqCGY2A6q8ewXjC/H1ZCpuwKWpp69jxPL7qDcncKyZiSG7zTRkumOaOWlfxrlMr82o
Ms2DVLXxL3UutRvNGuTvGmGQAhlLM/KjksaVTac0/brKs8WctOuaICom81nti/gZLwy9tQ10pd6W
IVNwxyyy+mutrRhl2EWWUCmZjEG6bevShIBJKkMDabYaw6YSK3JHiiELYK9Lir6lNlo/86Iiqq1Y
89Q5Q572nYNnW945Bk0QC0irvpRmqr6pzQQ25BL51nKQrKF/NBR1uJJbyar8fF3qt7Qk5eoZ4JU7
xXpLr+fZkMA5PBVr4pLZzPtvfRWZnhGRXi1tkGmUltelBXIRaaEzGN6a4labmqF05IlpgTKueebE
RVNKkC6okqvtgzzIssnA21NCvBFtnUzPb0dF7Z6BuFBGuzFIjxmpeVDZWwEJziCNNuo8M1pVj9LG
epKnjJ6auJZvFLnpnrAZ1ls5FcOBlXL9qKoT6IhZBAp+g8QQB53K8gXCm2DDy8ZOv5Macz0hlpAB
wsT98DykqtEEdatQ9Hw7htk9NL4lQTl/90GBiXGIpqjGO7nb55feMjRSM4FY+n85a7Ij5HYgHLk6
ul+40OwOL7/IdkvCZ/Z46mwTyu40abQYJbDhdxsOQHF0fqaijY2Svi+iONl7XZxb44oBTV3mOg44
DTFEjeAUQv5ZaV+XVHZzNVTzRlA03aupnJvjHjPy2gx6mVT5cYi6u2hu7sGx5V3+gHuv5nMT3PNf
ozPSQzwCj6r6VOLdPxu+0QqoMfees+c2uNd/w5BCqisdwxrThnp1yg1PAecZjtXltewWJ88NbYs9
KzOQiOiK3qMCG4c1XGFjmW3C1M7cTgArE62Ie/KRaS0lbAwNy5ogZ0mcvnqNU7D3FofLS9qrmmsA
zEGN29IsFPU+r0hfFeAJ8ZoKW/03nkQ2EiO8bqidzk+MCakmdkDlgER/WOM2Cs8zFoMUkqG4O58K
kPeot02I2rUrEqTb9bozQ9xGmfXAMjws4mOs4xULoNkDNIjvEcGFLvHnB6T4QFDPxNscxOg8wGwG
Q8ekJUR5L3C0p+qhc7Kv1T3SJ3CRoBsGsoUKDoJqr6iIsxMKN9PgzkCUN8B2y51eLW+bpWjey5V4
BIG4Y3xNAsPrva37UPW2iFBiZ2oIBoE7AZQOrzAMy392ltSMFyk1MC3deDn4g2zpltxvFUu8aG/W
ex34bM3B377FDxU4+SLvsqu+V78+10E28yYerIBp4JHO+Wqtg1BUzkHbXlK7PCUPNQY+iKv+1N/I
qXFBZ+2YVxv3CzBcPy+b/tOdPlvm/HZNhjRWQToRVorhS8RecshTKs5lI/v7ebY+zmkx+kT6EQIB
7/V77cDu6Q15MryNpzu9X4HGEWGXRMvioowcZyqLIHwQmveTM3g+KLXQojCfjGBxKz+2xfzxwjVy
vTKGigKGr+CzIyTKdC/2k2epsxv3H11ROK1oKOnPSPp567iSatmxppRbzGB14IE4gFOvu7Na1XTV
pH6MI100Zrn3SU0dusEGqsSgoOaOSMHyVV41iNeoY2HP8/e583PdFTjKlgXwB+HcCJclWDTF26xJ
VQiXEox4ofV+2MjOt8ZtLnDKP3tKGLI8Ww8XY1qCoafamDYKtCgovCjsAGDVDyK80HaALq2IO9qT
Lqs5kYDYr9TKjrdyqog0TGSBO8KDMaayPA54VLPfixlGmqAr9mfm9j+kXdly3Liy/CJGcF9euXWz
1YtkrfYLw5LHJLjv29ffhOcei4J4GnM8MRF+G1UDLBQKVVmZdKMMJAC6LAImx/jZZFWNXBmYxJ5J
56I6qajfWwhcymUQ4jrNKs532XLrtTmmgi+kZdSiFGIE4QhR6sLJrbtcdjUgT/7I136vi435/VQK
ZmvAUOcaNsoydymGsyjpanr53ztF2EI8kwyIUasgb2fCUQ0VY1nJSXKIhsUu9fOiQIOuvucsaHPn
VlaYCIT3GMBCqC0FaoEiUCbVzzkkGPxuMCY/LVGIXrLm1ejlCpow0bMsCcntYCnAbZO28GeS1iCB
jV50OdaOcyj1HG473q9j3Ehp5AZ6DYoAmfoxPketOd+XfYPqqZpASq5sZc733Tzfq91g/EhLUcke
KqgrgWvU6eYfMuTcm5tQe5aGbxARtoX6kbP/mxHy3SKLKci6ZRGgKw0FUy//rvkY98Ms2a20a/ad
Nx5Ll9KN2dyJZ86+sqzWbQ9K3UQoooNYPklqZmfjUVAe6vF/Jz/84MPsKMUw5/AtGcfFIEdTiOHG
PHgsDYWfQiWUggHe0QGPlZgvpsc1eK8klSLkzZ3uJP5SungfeKGd2NXJuBV50J3trfttkG3hyaTr
48oYQcejvU4CsDvTRRbdCWXM656xGaHRWcVogQSVQY06zupxZaHx0Q9zj5ciJDA1oQbFw7+0QFe6
tpCFaq6nDYSW412qns3w6/UVbLwP8fUhJI5E1MQ7hh3WiWIF5VYB+E1K9dbaxMt3wCwfuh2PYXED
JP3REpMC5EU8TJnR54AqzB4l7guf+l2NVn52I3i0HALuPg3+kPKoAzaP72qJ8sc9bCn5wpj1ycEc
oMpQySfdKPeTqP7F2cqtd5VuarpiKAo6Q5+67SAomFSR6luCmwC8hEcUU8mECQa0wgADl4mtOIlX
pHhm8IRmN2o+2NyVbWaNhiAts5TiUdz54YnyIhevFAVIk2Li86bKNzfUtESsU9RNRWTOc2vNCnBr
xAji6lJYfhiehjHgbCbHBlvEyoxiUK22sALtMs82pD2cwiXf1EB4XH7KvunnF1CyudeN8mwyHjov
kpJhOC4Bwxp4U1LcYF49/rxug+7Np1j4vne/PuTqQOeCnNQowEITRaqOuvxA6tHVasUmutdjzsq4
WSZOmrcZpCzIVuAZLOpoKH90/6FJhkRtCMbHw+e+vFN4VNWbaeTq7zOJsKmPptRHUFrta7m25xJk
/otwQlnfnQfZV6rCLgCfvL6Lv66MT9u4MkoXvdrGJEMPqqsNyGVodujUnugsbtG4il+AZ0D9EbUe
fsJdAjKhcd+c/ijts5DyaTJkezAU8dE66ABjZVJDbKl4F4M8qP8u8TAUm764MsH4Yp3OeiigIRtM
8TkfArV8wXAcZxM37+WVDcYzYkx8WNUkkIN6l54hMQgyWmjOH7WD6P4TsN/mSxovzN/bxnjKMvVm
2eeyFIgHsq8dGhsd9LuoylbiZX9Nid34nCXytpHxk0kMuwVtcXKoPShWPhlI3kpHd4dDHkS36Mt4
kVtyCqFb583AHAlKa1R4kC2vkUaMKlVD5MqbypcF3Qc+hbMq6l+s9xsiBlCBAgXDFMsI0Yw6YH9C
gqfUyTy0O+NMpaKSfbP715aY/CPLlAQiPrIVlFlrx8sPKH7K1sUivqyNaLd6kS7YSsKr8mxv4fv6
mAdPHZmVOvZYX+NXR6rxRSLHyG3DU21hN+zKyu1veH2MzUxovansO8Y0B1VRwZdEM6EcedCyo5Xe
yuFVDrZ8cm2IuT67rEmXBtO/ASjTDTA1yBdo7l73EM4GGkyAaq1JSkFREmGmaC+NbxNv7GdzCWis
QkdIRt7B/v1ZgWazbgGNF9aadFOG0ujM6BMD1yI9Xl/JBi0xIExwcR0zIgZQYMxnqSwTvC5GTg5t
moXxc2Wl+lsbLpbmjqWhAtjUxjlAWiPAVNZEdnOUEA+k5CPodAWJfNE60/KWXBG+l2JXBn0vtpmd
iu3gVV3fxWhPSMa5agwC3EekfCXV1C52NWH65vo6NqDwWIesoAYsqiAmMZlI1IxdF8kZqIVxbr6P
XvMVeu5OBJZ+O4aaPAbaQoeXFW4lpGuT9CuuLkkh16sIZwn5TA66nTZzE+nUN7uu711z5I2tb10m
a2NMpJB6tU+iHqSdy33zol26o7EHsCeywVIq3EkAdXMpuegV+CkKwiF0S8TAnsJOP/aNWigy2BoD
cSCOCLHdoXpT40Ol7LrkQZsPSgkiD5As85QbN50f5SXMpMiYvGTns7SmzEplpLjB6lRPjlacM14m
Sjfr09JWJhinrws1N/sqhIB8qqZYziTcDyVGXYQonOHnZe/9iXeuThkTk8qoICnQGEtgxHYD6MKL
hsGJHoRbUFwYbMnBAJOfPRo/rpvdDFPvVtkwYg0p4CKiiGQ4u19G1FBmXnFj81utLDBpVK43JM27
FKKAqeW3QLOoUQQwVPEn8XZlhsmkFtJJMvjZooOw3Cb94xTtr2/UdvRYGWBSJ2nMC3VJ0+Rg3VOZ
w3JneJhL9yndHRUM/ZPCxirosgrmSZERiF/izdAqg62E+o7MqctZ0vansSzMmaAypLOT4SUR2miy
ZpS3d+BXQS8QiJ6geqbP1vyW0heFjsqdl9iMGUD5/Mco86FqTZsrMYLHdUm1j6v4GfA3p4yHE4lB
Zbvs+gjgdQCiI5OcilT68idrXp1r5phZaqWCu3kwAqW3+5/zU7rPXOlGcMbbClTfjV1j4cWO11re
YIHD3fNulq2IR7k2Z+FQUN26Arpn0d7COyn2m5tiD04RP9sPO4QyTh68WfBZW2XOXjwWSzaouH7w
RhOd8lxhdHx4Ll4bZHLfeoy25ZjRHUW83xreaN2mb60WzHzmOSISYJRWdDCVygkHL5kmJx14j4vN
+xUjDyrmLkX0tOmvWN2vnZ6HdZoDG0CeSh2dhsVFKZqKFfsdpChi4qhviiM+VDteAWbzJQW1mt+W
mcs2S5aonyJI4jRuiocUJmJMN9yH9wbGpzrQcpvOdcfd3M+VPSYhN4VyafUcmqcaAMbpvBPQKrTU
5+tG6KX26dJbGWEuPTQ6Zc1oBJAjFoqvarGvtdo5LkrXWhbQBxaiUycJb4B2EyGw3krmSCaVqJNO
B35puU+OVPaiP7VPzUP0hVK5kJ16Ed8G02l05GiiHbkyJyRwdpatc1lxMak9RQjo1Zvc+VmyB8fK
9X3leQsbaVsiKVM+QKgng4SYneP2SMHgABZBzHiXF3AJcXJd3pqY02e2QgwRmDw5KI0XiTvdfATl
8fU18Uww92FXCXle1GIVlOJX2XTV5pBXvLbFZhL27o/sqH9C+iHWhpJyg1ZHqr5ZuMVleLa8FtN1
KmhJO/C0Bbx3KM8qXfkqqAiAboLSULeCqZp8YXgpwOaHvnk+cKaCNnOv1eqYEGKBnzOMa/h9ogHt
XNymHS9nod/gynn+dT+sVhKnM1FGEZLg/aH3UPDZ5U61p4V+8Mh6IBTwrrsE182Z+IECeIaqBIaa
lwutGkAyx01eBwjYCTv6vuLx9fA2kAkcubRgKtHAHTPVmUemah/FX6+viGOBbWPpYKzpiVpWgSH/
BcLwEG3H6wb+y5ZpKAyDuwMkL/QXrD6REJGhVhpI4k1+uEu98gTl8eqVSkTRF5sEXobddYvbS3o3
yHi3lUDKTQ3Ryq7mm7J41Mcf1//+dlx4//uMV0M8JUFcACoD7Ne2CnQXedYm99/ZYC5DQe0lkNhD
BmqGAGTS/1TH55HbleV+Gsabo5BkoFWBsF7nJg+S256Gm+ImJ7bqA715b7jKw/VVbccdk2b9IFO0
WObnYeySEcNlZmAJvklehu52yjGFFBqcyL3B14RkFK/m/xhibgcrrOVEEMmCZ/tj1geCKnlLss+7
Uzkf+vIyS99z4g5pxPlq2+noyi5zZWCoHTDs6BcSdjhKrrZfboTzZNjRjsqGyXZ+qSXQgFju/66P
+3HB6sdDNkBENExjqLDVgheBoia2nBaajNc/33/xl/dtZU6WgakaArg7su07807x+13oypUd+qOv
+t1JcEtOtrYxev5xWcxRK+NmAssj2p2DD5SvqzvLTfWaPcs/8mN0W4CxG/MTXJWyrfONYAUVFRX1
dYAJPu4lBnmqeJYqaALEXm2BQ7j0Ci4ZKz3A7MW1NsIc8BGPBwy6QKRvyEpbTHadvBvLL6X2JoU/
OV+Ntx7mlJtSU6dmTvU67/KnaJ8fQreTvPAICh7PeNJf+/18p3DSs01XWa+PubmyHC3Bioo7iXfK
y3KkKiPo+4B2z1+8f9L42QotK3tsu4zUjWVlDRZZhl5tvgzDW6o+YXb3+l5ytlJjnptLmwm9VGfR
IS9+NNNf7YT2UpVyohc9q1dcg6W70htM3TRLNwd6/1jluhNy58/pF79mgQlTmSRjCqoQzaCJCcaK
Z8P0DIjDIWRMg2P0RuZqZgmhrBnjstc3kPeZmDgldyMmtGuQZmtGf5vHwQwC0lSR91yC2M3zBdAc
sAO6amnsJmbZmJl5PoJZpycuJAfcfBr9WjedJY18ax7219e16Rgrc+yOpjEWJKQmBhJDV9Vv9Kr2
Bd47kmeE2by213JNnloliPTQKcvyBiOG7jwX/vW1bN5iYO6SUW9QTAOiBR8DoCH2Zib1eRd0byUC
RnnI/OnGOCun8YU8RE7udjvBjU8Gp7y/uTyAWlQQTamSwoLElCwxkqLNzGAQep8M0a5U9JtxHDih
adOMqujgDJBhiyVrbbW5EZPKgMCHdTHykzXvych59/BMMB+qwUBeqCZqCMKKp1r4mSyFnQD1dv0z
bR6l1Troj1jl1RgKVvSoAJWuPO+HarCN5RHijhn5cd3MdiTXUXoyLIMiPJibKmrmagC3Q46mkvRC
5WST1+wmCgbP9GkZUeHZ2zy5K3vMdWUoXYVbGUlGggdxd8nuJzvQzvNt5309a06zS+8jf+G+UjZD
4soqc1+VGIBt1WFA8XsfnSnFEjkAMeakXuRVN7SVj+fd1+Zb5PLKXteXK7HguA5TyZKKGcrDrFQH
qxfszLhJpaNl3laJx/mUmy7ze5Gg9fzoMpmkWYLUgjWbSoM0geL2aHY7IPLx2+PsykfRLnbWAw9I
s3kaVlaZZFwN27k2AWQPGsDT9C5C9jH8LFIMaF5fHs8OE4MVw5IrRY3jQ9Hu5eE0yHeSwjnYvA1k
DnaXqHkqpFDo6Zp9YcZgRigcs7+ZzJmTA/yXU4d5TgWgbwUU5B8/VWEmRhlVehg0UFZ3J4gvFD4I
8ZwatdEHEGXteNIc27v3bpDxDbUiDbgtmhnh5JsuYOYYgqev1z/Q9u69m2AcwezSTBYkOQx6sA4v
h0bBZH32JHY82qPNXoSpvxtiPEEmS6oWswlPeOlBmG34kp1dcspADL4BgDvIvbzPHB5JG295rHNE
cSdraRcGpvaiNucS6L45HJ1Eub++jZuvovXy6KdcRf4pmVWl6ek+HmjRMPeIh7KNGqRHKpkZ34C7
/aJ+uW6U5x508SubQ2aJ0ZK0S5BLh6E1PbLc6DkXLbYdDN8/HHPXlIsWAd1ggbn2Z5TB7y1bdcYJ
Ovag8LEcEugXhCm7SFEk13j3DvW+T0nxymmYeyeLjLDXReBNKHZYdfJD9M10wd+Bwl5T2wYnC9k+
4AZGtsG1B25NjfFRINgrVQUrANQFyBOdoS5+KZAmhkvVqEAB7l3/gJvYIzzdfxtk3FOQVJOQuZMC
QqrKbqXE0cCg4YCw6LaNn4sSYw2xAiCvMkyYd205yR396592d2Wd8Vl5ljBflmCCQ4gfNYx/yuLz
9fVtOujKAOOgkIpp43EYwK08gSVMWWw8720VjBbXzWyWltbbyLhoOsWluuQmhH4BJEeeEIOqepbw
ri08Pgp6E3O9tsY4pYAHmUZmLQyyI9WopV2V1i0D2pHna05t9qnW1pgkaCpCMO40Qgwko3AZMmds
sERI0bjo5TxY3uBoh+w72Ht3GgVTOjwxy80A+v4JP00Jan1WkDjESL91btKLlO+h5CQtL5wvyDPD
3HRJbBaynEUUr5kF+lm6FIHqQX/6q3oLHYAL/ZLJNx6ajXfedeby6wzQcUxzD0qxo/aS7gGIDeSL
Dolv3U+8cc8rwPAWyYQXqIcpPcmsMKjIt3byEtBa1CcIT17fS54VJqbEUW8kajxKwUDQeJlu9eJL
r6KNmfPmK/7L9lGKQYx2A45Kf8nq/lEyjH+pLUrVkK39XvnDvthTNkg6WR17FpepfTtagnrbRIdf
AqCY+VxlZSwNmfXsMAmqA7SxazTpo0Z+iJhAlg9muh/6r4nMc83NKLmyynw1PTIHhF8lRKmuOia3
aPO7gifeJzPF4UArF2zLX65/wc2wubLIfMFSajCqn4Jns853pnIw+sdS3103sf3tVjaY2D9pYtdn
LYmhtY1ip36gtNjmsfW1u8nDlBa3AbSdIK0MMs6igypOECw88Rs3AtfPU4w2O7C9qSPeCyegF3a9
af+D8MnbS+ZqmOVUBeCoxUv5MLia31zGQ/pluAVXnNvZEwZlZBtAO7vzKEuKekMXL+4p3eP1/eb9
DObOkAUU8CxRTQ/xQieGxcuwVMA3EE4GwzPDXBZE6sakgLpCoJTWuRd7t4JekYZR3+ur2YSlme8f
k70VxFCeZlIJuHCRl1kA11NAra3shF3lxLjpbV7/cDOorQwy94McNkmlhTEQg9Ol0CO7Rok8+UJk
j7Mw+nc+pUQrO0yISSuVKAb6YeAZmL3YydzJFm/zIL7hy0TTT/7ZlAmeCANUcJjD+xg9+3qeZyjf
5AeTBAmYG9XMz/ozUd9KbR/hGXZ9Zdue8W6NiSl9ViLhjS01yMCWCUmPqUxeQHIlRPYM3AaPPoW3
NvprVjeDOUva0o1IpNOosVPtriAgDG5PWirYfRfUpn99cdsJIEhNLAif0GFGJrjkoIdIZMQzzAYD
5Vb4VDWrmPGuVCDZw3tTbtdiLXCLGOB4xgglE1NAuqjmgtSLgfQ2HLuH5j6+FK94xmo7ydH9+lL7
FdB85TNPQ53+3U8es7LLBBF45lwIvxLP4Vymz2OrOaaQ+MpSfpl5lC2bB25li4kkoEHMR6DpskNo
gJo+PZO4daZltwx31z/dpl++22FrKloIgsKu0AAM0EMwo+U25shBKMzB9HB2zmDCR0LIFOY6MhXR
fJ7lr6bR2aV4yvs7QXi6vp7NbGG1HiaAiO2kDVmPsYVqXvYF+AgBG+ABLOnfYP3AwowRxHJMDDuz
fbVcbBudkoDSGUkwk9AHiLSjDxA61sSrhW4+d9bWmL3rQxkccEkOIbWA4nWXPcD90SkCflQGjjPm
DcBtbeDaHLOBSkusWdYgzUUAQzCNC0AB17/QZiaytsAE3qzLDCkv+jBQT8MLJccCA9JOBJkdJO9M
O3Kmv/hyWPS4XPtkTPitSwmoWLJAtKb4MViPk/DQTqKdytVe73cDRhesnBfxN4Piep1MEAa1pRCO
CeafB9/cyXhNxR2EVv6WuO649Nm8FTIhuK9Jlw8VykTyXQzOOS+N7BLqPAdlTwmmImID6Wzaxp0p
2SAii+xmZ3IKwdwFM3F5LktxUDGfGZgnzLQ79W7Yd7CZ33Y73izX5h2w3lwmFo+aqNfox6K5eBBe
yicNvYl6tJXWVk7qRYEIJbTL9/Fjb9g8wM72RpsYisJVp3yCQoRdb9aiKRaH4tgEKaR7lF2MEcA/
qT1beNmpELcH9JDt/C3LNCsoduN7Tg9yj1f//ZgH10/iVuy3qFYzGBQUZL+My0hyNY3ZUieHKmkd
A/2jJjEP5sRrLm6+ddZ2GL+whJYocyVjyOV+9GSPAhI7eznQl2qOIYqQk2ptZsdre4xvpKVaKrk6
hYiYDbHTL61Nn4zkKHyjIma5D/007/pObt3Wa4vUZ1b5ltDWY6iCEvYgju4wpQcrfhaJ6ulZzVsb
55uxd49qFOLUSGhXJZE3O6JjQC80RTX4keys00BHODpn5q5v+xJ6dxUW5DH2mWBZDZ6rnQ91No/W
ZcOHZSf7pW/d8h4bm1fQyhhzBS262be6KS5BqIMiz0zdqvjyr74Xm/ujW5DMrSSB6mtabK1vbaMz
HTQc9wYJ/eumNhsvK99gdZSSuUGdRkCrr8YHm4DXIl4ngTHIFi8jWPBAGf8s/MhfeXLD29fsaheZ
60c2tLlbEhktRpfSOFT+ctPgArrp/aWxR5cqr8iNw+8ab2ZHK7tsVAmXOpfKEooRf1dK85N6a3iV
J/udk93xLgLeeWBiS6UZtRSOUAbuhEOHV1y+3AwJ52LjnG5W7EXsYl3RwUMNBi3rNCOBiMTnOlfR
L+hm+7q38JbDBJI2z8MlytBMjUMqNdRdFgMs08LIycc5K2LrB2o2V4SISMGERXKGUXWi+m6EDoT0
+q+Wwyq8E70UkihHgdfS97qwz8RTwavsbF7H7+7G1pDrVCuUZdbEIAlCJDspaHTaoONST3Biks4k
ra0QFQlZEOENzP5nX+SE80U4H15nElRSZ3WeoxxwGKxTpV2s/nHuOeP9v5T9PiXBsgzNSA3MaQqr
GVODwlyxqjQ+QIzVFb3WkW7023qXuZH3ZbA1gDr6t/ZY+9EFvFrInHo79HiP9819lFGy1jRR0iB1
9fGmNMCoBlHTxMQQ/oLU0IyqmziKjP11v9skAIVe128zNEitLmRp0cCuD4GBAHzgnUtVKpPA3KlO
5kNz7dS70Mz7SeW1Y+4Ct7OPlWnGU2ZxQV9DAUohekoeQMri1KfoJJ1HX/QhIX4qdry2xqbrrAyy
rmMiiQTjKQgXyzcrwQsK1Dal+MTZ0U0rGKKXDVW1ZPWXpPNqR/MyUiKQPZnBlIIcYnFpUhW6mGGZ
KjShQaYD/EXoTRyf3c4dV2aZXE5EHUtbknxBs69BS0p51dCjPSuUdtTNQXGDLvTD9ZVuL9QywSRl
6RZIjT+6TjkkdR+PEBXOYyesj+J8n5ScLI5ngvliUiULeafMFhjXvaLaZ9NF4mU4224IsCLUoTDo
q7HJvTmXtaC3YYzeGl6fT/SQv7U+HQLqgwZ+z5uN3LxSVvaYizg1IeAUVkMYEOu5oXIoGM1AF8nJ
/iiCrAwxHjETKZWRXkA0NfPr4jFP/6AiBqbk3xvHXMEQiBX1Lp6AdZvPIYS6tZus9q+72HY6/W6D
zeLNuDTVLNOWQOrR+ylQvrc8w+lfMBOMjjmP1WD7EKm0XKqoKpqFzJK0UcSgPOUI17/hQUSp6WNX
DZadeckfRLf6M/oaYLT+36DFAviyroqKOEZ+YVb1Q2xCYSAhw+CTKbuUbfjSxO3iVJXw0JlhustB
YOle32B6gD7ddLhdAG+DPB9IgT6eYVAQamYqTagORG2Q6Ms9INGcb0j9+ZoJZk/nbowX08SjNrXO
1gAZphgaE2fBdPqGU2/kLIYVURSBSo+NXpcCrYGSRq88Klp/ur5fmwHpfb9YCj1FKZokETpkuOZ9
mj+HQudaROHktttuuLLCXMpzPA2K0PULCGJRnAXWch+6zZ4caWXqTTjIe14NZbtKtLLIxHLYm+s+
gR8kx/CuO/rRDQGRdHQCKuxSnBv7kHj9M7diuxkKV1aZ8B5niTQZBLgwo0Dyof4cjkg8AImJbGlX
/cz/VoQQXF4E3vRIhCdJk8G4DvKej04f6lpbh1OzBHXzpUt9ku8xmWRn8sMYPlx3F3lzhStTzJcE
vU0nmMsIU55xVCG/mgMTjHHgewsTLelf5g/jbBJXQn2ASl8QyUkN+0ap7OYfIHQ2fgtUmixIcepU
B5FFJWRCqYSyas5BBumVYkrdujoV5GfFBZdvHJIPhhhnImVFlGoE004p7hvi69O9zKvIbV0MH2ww
rpMky4TEWaOUrZIvuZkbu8Z5QV83w2CXwkmuNgLLB2N0wauUrsMr0BrHsQmSpLCX7tZMv1z3k60k
5IMF+u1WFpS4N8TRwmyQeTJ3YLqzocKEweDZp2LjVOqAB0XbOAOqCIV4KlsDGjiVCfyWEZGwrZCl
hlBcewpzpAklFG9ECGsR2RegPjbZcTYPvK7JJ99QAMPRRRW0XMDHgJ7z40KHvm/7XqIlxyZYqoNm
3aom59B9LiT9soGKM1QrfzU/P9rQ8qSC9pO+QHXOTgLhAu0cO7ytR6cBAfV97wKIhnFrLagtl/MZ
6a59uOsYy8yuqph7yeOizsELZ9xPpU2+iJ54Sg90fk05DEj+T/EZA7IH7fZ/zsYZ08w1CxG/LCW5
glrg0J4VswiKFL0MYeaxpH++nKghSuyBMRsJ1GrMF4xMxSqiAUG7exvccNfSrpRjfQegyit9gSs7
8slRf5kzkBpJIiax2FcG2Ab0QioiAXiAO7k6Q0IKAn6BoRyW9On619t0TYws/ccSE1KWXIYoXiRh
JiY2MMJMMqfSTchxT2/X7fBWxESTctLFVixgx8gvpMVUQ/hUiQ8z6e0GZDPXbX2KXMzuMR8rzTW9
XZQBNdX0WSffFF5Rif7/nxx+tWd0rau4BaW5epFMEePs0uxmIPAY/kqs0SvL/b9bB3OwGogQlrkE
pwMRV5e+tO3z9b//+T6hG2VJEBZHLox/mI1SmowQKI3SlGtwqcp96YRgrLF2JR1U8jnWtrZNllBe
Qj0OrTGWcLzCEKMa5wWm1d5m6EUre9NNNecNYp6tC2QXGi/IAUw+vdSWO6zssoQNWdEbRigvUJsp
brr60Aj31xe2dYRkCUzdQArpMgTnP7pDmpjN1EfCFJD6mAm33RAQHv3IZvzBn8acH2gdQQvBHB8z
brM+zsjfY93VA8U+5Tv1QbeBadk3j9zUeHvP3u0xntHPYlWBj8AMNHv0UM5x0rvyJADPTNty5UWA
oqF3fRe5S2ROldBJFRF6IK6kCGrwVI2kLRzhr/6t8yQHk+t7gfBMbgWl9a4yBwxKDUK/UE22cLLB
TPiyuJI9veqFY3ihT4iNOCUDcJg86meZk/zQm4mNIWvTzM0FnvKMLPWYHOT8JtJdMbvXs1d9eO7H
2DZwkVac07ftpL8/KKuW0EOQloCbFmD/GBR1Uusq1nGUH69/w80TLsuyBiJNxbR+lZhXgRHaEtMk
QzskKIRynwyCndc/oZvjZWm3u25pM3TJiqyhigBqDNFk0m1NKmuMvoBYMgtkJ3baxxCTJxnU9BKA
AXk11M8vRQTKtTXmlmz7DNzBaQTUtKcevuUEjVXFpbhK4mi77in7YnxPuYTun8vUjFX6TVfbiUFe
OdUMoBik+/ZnuBsCSn9VO7E72M38S6lB8qanyIkPXG46GrM+uedqe5nzX2gDIeOImJYcKTAXmL1g
vm0841D6kS9xXhqbx3BljDn5INrSGmtss0MD7El7J3U3hXhX6b6pcPxzM0lef0fmwE9QhZH1X0Q0
md1LUCLqoXRgfQe9YAtCVDyjMKW902/4L4/N44cbVoQMAa2Pix8/pTCYRhJLgFwqBcR8wPsuHSDV
mj0mkM3iFIQ2D+HKFPPQLzWR9LIApaWsMCM/WYzyDJIVC7ju7Ee+1N//6CC+r4y5/fppGNoINbYg
rCTlFjJ292Y131dz27tRqf+I1DBxexI/CkJ6TklaHISx/llHWcwJcJsBdbVsJiCMUxdBqz2CHA+I
ottduht9YSfvefVl3odkIoEwidC+jULwS03Qi36jsEje5Uud8PPZe99R5thHi9yEg6lT0OUbOH9I
BAACCGDL+azXX62apxTAWxF71DM0SM0c1MoZhtxGDE4sOSTPDc4Z//zY/xXMUDq3UGcWwTLx8QRY
vaYLlQDE0ngAMsUr3MSFPJLXeDUGxRun3y88i/SLf97Hd4vMFRsufTRkORB26o4y79QnwSGOddJt
yL/vpa/cOvr2wfttjwXLFpGsSpCkmwGpMHfkhlZnyA5gDgNKipIzBt0ujMB0a/Oo7Tc/ICaegQej
Aicas06cPiBhEoz/543fZjcAlNgjj8FrMx98t8FCAqDWm49J3EtBE4l+nkA9umw5B3jT7VcmmLiF
wQgrGfTaCqQqmJcXWXkrdS8uHyLlu8xTI9u8cVa2mKAVG521JBSlJ8THVNr3+WslvBjyV7yGnT+J
jytTTFxaqhqy9Cm8sPMX1OxAj2B6HSax0GPeRZWrc/LKzzBLes5W9pgABVplC4WtGtNyu/wMvqmg
AahUchoU1HgTudu7CFoQQ8O9BnUF5kgLQE9bgwCkswXy2lb5i2i1W5S53QzA289z7l7fy017UJcF
4Ykm0VbVR3uCiJ5YGpnZgVSZo5iven8yVWIbMWQ8TS51F/31n8LHyhpzrMBpZVaNCrb+zl1+Cd0k
KNIXe+VAx1Z1Doho83y9G2PPlwJWH7PuAAMTxJ9zJ9qEx/7JM8CcLgksO6ZUA0FidsdyuK8Ent/x
DDDOkILiT2jLBSQxwABKGFr7SUM8qv52k4OXM9n/CeEufB1AFbQSJQlKriy6RzCnTAgzsBZET9Wx
//5r+A/g0Tz+pR/7D4aLt66UtUHmMEc4eosUJwR0IOSs+RJKGKHfeHkgu4kXOtySyZYPru3RTV+9
AHQpjEclI3owxqiY0E4wtN1fqKzq36nq9fO19QnX1pjEI5+1UZr0YQkU7QuknuyKcEljeBvIJBtQ
IJTNLIE2WwxWXzAkn7pnDCxAzh6y6/I+rm3e2+JXZs0e4/WimMeF2FWlVkkFdNcvYKULSk/D+Ftq
F4Hh17U97FW77p2FNt+ovloNTUr3+q5uFjbWv4AJW2FUq0MjYEY8XJr2INT54MgQka5n6yXWRkx7
gbLMbRbzMlgYMcu1OoLilCW9tELe+3JT8/Ii3mdmAlsba3I2amDjTGc7fljc5UHaE3T7a+Tpdn+U
MV/6P+MwPx5UNjUCEnKZFwEdf+jWAIH0SElTI97U7Oa6gFQ3ZbT7QADDuK8ihjOocwEeq6Jdnz7l
/f2ffMiVAcZ5NTUhkdRiQlzXwJMAblZapJpve180d5OnYNqY5ztbKaWyssg4byvDe6d6xuMbeilm
4ZVzBG2m3Fl0jlNs5ZBrQ4yPNmIsi1VnmhAzPcfy6wAssMJtkW6+AdZWGM8j6JDqTQM30DqnAJmS
9Kp/NSvbekyeoocC+xeB8pNzs24fv/c9ZCtfpCemIBV5dtC/Qf4Pigb5XwM0teh0sfJY7XgX7WZl
arVIViG0QG9gFoQFiZf7d+k08robzbPAikJ8XpN2KyVaG2NuXbzdSDanwFVJ9ezM+Rmkjl4+7ND8
sLXCu+7/HGdkS25TP9bGKKK616svSfKlzRRbzr+HE49FnLcmes5Xl546Ed1IR7RvLDkC1aFxI5qh
rRqGM8W6nTcTZ1nU6T5dEKqGmIGJIfzHuH6PSb4K0kX0mdgBdEILB20gc5Wpt/1wZYdx/l4ehr4Y
0AQOH8XD35d56min8kgJ34Gycq5/rc1al/Juj+UklBSIMnVAadA5l6C6zOf2/HftsDuAEquOXTog
WAzenzxH13aZTNOIpQb8lCCTTjHDiceAofqRlNqc1W0G+9XqGMeXqphUBoBidHVHsk8B3Ekd5dsE
vdLGTu4i1+LQ8Wyf65VFJvcDI6wQTSbW1TsDMMPIbgvbRAEY3TJXfo45mCuuOeYUFKpaDAtBV70G
1oP8H2nXtRw5riW/iBH0JF5piyUvdavNC0Pt6L3n129CszuiIGzhRt+JeesInQJ4HI7JrNDNz85F
aN4NkfY5fRAFGm6F+/jVmOBJGhlL02CzAY5GHdHTFefut7k4+Zc9pPALvTuGDaB0vmQ/BF+SfqkP
9meadCIKrI143b03d8OQWpV0jR7NCvo+dFRIcqXVMe8w/epnQM0UyOOmoG/y2Hiw7U25JuW+R/1X
2cUQTRDft1d0+zG9wrsrEDWLuYpqa3gim4quqmzXc4GDBiTzZEd1iSl6uXFWEaQM/9u9iWCLy2tD
dDTsEHEo3kNxhXohfQmZ9/XVEEg3hj95il8F3RyIYp3Bc9UYRiBgT7OBQMpKLoykUzUNhzOLobvf
YwxkOMU+Vw+I9HPslmlWby/62KVPMRBnPWlK6+tdsUYFgwxbajh02bdziDHnP3JwvCZOXDbW1aIP
JnhlmxltxmVNhm8bikNO2sx2iNlQ2ben2MzAupUqSIjAO5dNbaB1PZgrQU07BVK9zFaQLFOLFWUd
KDiOVuqYq+tUa/opx73+xUTf+15KVQ34MJYMlAWjzYzG16yGzA5qD+Wfxp6Rqdrjthp+vy4V4PCq
TZ6/pond1X6ixNPiDhhPrZ2lbcsX2ShyzS2yNj/FRdwDoChP9T3AeOGIvYIFuGVeMUoD9hpViaCJ
2o/27YpFasGaCDfBOn4PxveONoafsskmaOhrX4fNoV12CQVIINTjAnZoASDHTwKD4uUFR6GMK+5k
MHfNlUxh4LTAdJVTFcZBAcSaDEkWmBSdCRiCnninmWfIR7mMQ+4nAFnks5KdrSd1AbAELfpPk9Nu
jvUHbSovD0XQP8L7ZZyyrlfaWE0gLn0tKRdYcijCJKQFAApNM34GTL0ImpGmH6x7PJ6ScczAVa8S
lbSIA73m96rbZ9hWsQJVCbXkqyKawhV9S/rvh9xLMiUMtpigAbDbwpH6cE81b5O+t1URXNYa0bGY
lw0eGJNilg0E5aivoVzYKp91/WQ1hVOWV3L77bI4kaNikjxz0UtpmWSgCtRXEnAseh1EsItj27uj
zr8uyxLdIRPQgHKq5/bQ7tGaPHbVaRqwC5g8Zhh5vSyHfvkLmsFOfic90N/yTs3Ovf6LgPBCvm2X
6LKI11H4SzIYh1KaU9orO7Rv8PfGmWw3/bVG0/fUk14HNYkbjZHpJn4KRNwGjRzMvjr6tZ16lL3s
LwtwB2vQGF9Tg3sl3eqdoMtXf6LP78ztfRMYnuB7PosZ97jV9KM8xsfkipJu5bDL0QrwgA4Mydb1
iPZO9YPmD91Znq/G/veijoJPy3c0GCpCfVM1sU7FmEc94pnc6R106GsZO8BwQjOpzN3l6/5HOlMv
PjmjCEuUOq8P3/ogk7ERtbDrQRsw5CCbVypJHCkVGAZXYQ8CGMMwtDyz6xLZArFecrqbpdmOqoiA
7+hfuXAMNr/DJgkWLuoCVUylf7SNzU072V+VJSTT4scDwBIS3Zc3UfuPZ/XANwJ/ioKHJLKx954z
NtPRrueZLgZ1LiZ6mvS5Lp9aUb+dd4dHMcxH0gtb7eXJBJ6FHO3VTSqf9kWUIYuOwnwnRaubdFiU
+GQ8qZuT36/XNfbD+qs93IjTXRef6KaiFQm3+XhO+nA2XX5/hS1AxOahKzDebjjKzz5abkvE1yEg
rpE4LfIIb0Ah3KmxviuCaPi4/YoKpUFMi5LsUOweRvYsl9M05/0cAbMdbTosgjyNX0DQi5M7gEO5
6rGhbp7S77GvAiOidB8MTcyLzrNANDQUXbaQUQO+6v0FbO2wqFlnZEBhHj26+UWxb7Rb9QkYZ+if
lK4woeFdOfBLKWEuAcYHYbILVZKkJgXmGOb8ipfkMTktf9ZrUBJj42z42lWu9DCBbfs/2IPl6fFR
MNXBQ6IxaWlZqVu7Ad0W6bmLjS/VL735inzWS7fBQ+YrdjiDMkS2LAhpIsmMoap61ZjLBEwrNQTp
tHQqXlRgu1cYrQIR5kn7IaGDVL6UJp3+w2P7rHpFQDDbfvlncB9txwtgDDmWUtJ2KiC8AMDwVd0B
mkFxyto/+s/xWcZzO/OsGlCdYqJz0SdnrFvW11RrthVdVIACWsOVoQIPTX+wx1tjEE1iq5cv22BX
/cA0B3JtKY1hVqAjmhHJ8sC6XV0r1GFYzffxanZBefgHGDlnCtBru0CxxghW5Yj8M/fCgbRhUQJ7
sJywK8qNkqUrlv12jB+XKtYc+3stoO9k26sW7JyYAaqLsjeAK0E4Tcd7qRxFM9/akvR8rpuYIldT
5zJhkjYJDSyaUxKo4SSLSt7UTzAhEN14HNGyVAVL84xxldZWLtnUaeCVnSNEI78/0QMWd6KyEefz
vhPE2NIGtkJdVdrkPEz4Ypk/SeHaCZuGIinM9e1yPHRIh0Ah+ARwRP2seQ2YVdXEA43g04zGSyZE
EeR44ncHY4yksEdDiy1QeKid5YzN6nXFp8sOgBNkLVnDPhAxTazjscxuw5A0m2LODbItr0Z9r63v
TWTwSXRZDPcgBzFMwkyUUWo6e2micThbc1jovy//fZVTvnt3DiZDHnLsHclyhs4RGhB/jAAEj255
3cK8CsBg294QyD+BOvBtaUCSp9woPqDF/Mu/gTco++430Es4BJNOH0ZZWkBFIp/BFPt5CrFuGMmg
AgVr9Wtf+aoIYr/9OfwQNTZF10tV9yDZtjV7lEFjdE6r1sYeI+CIsGahni4fkGsAh4/I2PMO+lHQ
G4IvfVf/lPY3Qp6WUeAzuAcxaeKBxXOiyMwVKnGzyXKBpgtQ4Z0qKYAEKgi8vDeNJR9EMHc1Tvm8
9DvGmaf+laAjBfYF+AIQ8imxJeYnHkVz25xQ904ic292acqJZWXVeQJ2EwCMtZ+bcmXEibvF3uUv
9JqafXC5h8MxnjCLUYVNYoDp26WkOCaW96Uc5eXMuCKG5GIJ59zMmbMXQ2SVolqK6Nsx/jHZ92wt
jKI6933nzUakzqXAwuhf+HA6S8bcFfZ2DNtgE9Mcywo2gRcZDOW8ZXgUWLDnqlOuUlKclt0+SfKc
ihSG6yIPUpniAwALTWz/Dw2SU/WsBPZzgQ6IjIG29Zze4g0SDqNzJRobFQllHKYxbFq6jDHACYo/
W3NVL386gKuqueFc1hiuTR8Ox/hNaWriougxzNZsrppGQ/+1F85k0b9x6bMxRj1I+4oHFWUvAji6
/qy8It2Z1wlgHeYQdFHh5SPxWpzo4rypCWPh6VINST+tObiFAZvcosOfPlUYuq0BfQc80tQXSeRe
Il020cA7iTFERvOrzNo01IDNSDVu4+ZBNb4TWWTZPN3H7KkG1EZCoPuMFu6GkbRys69IYfGl8EzR
Q6AjOcBp+zIE1oN2poj6mZd3jqiFy1PFo2RGFcF+gDdi22KxrPpjJl8KqXLyFiM6RBLoIk8Q9i9U
dOB0LJCzaDC1YhXY2+utSCabv1buMg9ulsju0As0hPe9UB0B0IiCXTmA474Pl60a22M21yQqTKAQ
JcHSYeFC1NDnucOjEHraQ0xu1Gkci17KziWwXM3UCCWkWJc1nX8ObOKZChY6dDbBXuUFaBspUGBW
40ctvejW7FlC/gveV9HJmxAmpCTpnmZ629NhQ4qqaAWA5f+ZA/PccpNPBtJ6dwRelEjpuEZ8FMvY
lGLGcZrmcoFB/TIq76vTepXcDD/zW3BouejI/dU58TLU8VLAf4B3f/+92m5dO83O45N2N/nEuaM4
XOndJDlg8awizcc+V+6Yj5uos8L7iIaCl6BCbIA1s6BqdF2/qHKggKntZAPm11DQzNtsDFjtj5fV
hZv6HEUxel+aRj5XmGo5S7VjTI7xU3cBknluv2jfzbsdL97TKIbZEZ2PsYNN64AwbG3xafBnjy7J
ESz3epa7eLFjn1B4+FyKU3Ge8RkooBlAe8eaE/vKlje96Has+Z5bjyrta1EFE7mu7piO5k53+Jj3
gsvl2clRJKOw4ywXXTfLyXkxnOSluNVdxWnC7duOSR7zp3WmRZS/aw1Yhgq4Myx02TKaBO/VNp2S
VdEHJOUZsXd3s+RgGc3vSmX6hm1+rjLDt/a2dppB8u2kgGutPwkOTv0/G96Pv4CJTIrWS0gmUXIG
412NlXrQhFShfK8qIMSiLCGi1z5fjQ9HZgKSOurWNNXWgtG22dOCAZUFyUUCH+YO5jmDTrDJxlVg
y8Qr2QAGMR4l72947KZ22xTwiyVg2iLj/bB+UWvB+5jX4cEGKaYzMMWgoWzPeJ+tX0G0kIGA/LVC
hQXg5KwCPZ0WFURsTTzbQI6C8i5QQIjOjoLo2NMxx8FKz+tW3Nnbp3YSbn8IRLADGVJvj2o8Q8QV
dCLp3H8WqdVPqfKKEpMEpi/4SB+RZDFqi2V+QqkWgEWtMebXVBbweFsNL5/PIEdbA+ppZN0B0Tno
mtbYj7/qJ2wfikqLfLk6vptGjV9lkxY1L7YxmVHPk8M1WL3yl3Hd3MyY494CNdCe6TipcEedZ3HE
lG1s2MiGpmiMSyV4BcXaYKGNHG5+hZmznXg7wP0bD+vpnwpRLOZ5tqM4JgPQu0JF+7FLztt2A35L
4Bk+EU13tkHwDUVymE8IuIxCqWVUuzr7Cc2y2F6dmNyAXdi57LE4Bm0rqkEZVXQQCX9wmVWqWCUq
32c8i9MaI6rTy4TW/2UhrzrOuMV3Uhi3iCXDoc0ICJr+QbWovfbr4iueITuSjImU6VpzS5+yQxUe
5nfAC326/AN4leZ3P4Bxk6s15F29VRXAFc0wG8DI2KHOnP3uT0swRYWX3A3Xmi8GWeTVwWzUe3XM
0sGbQUnfO0ySyUWczcuKocj4wcJLIRy/GLfEb09ZBFBpBIXmrr2Z8GYWKBDPGN9JZjRVk7GjL1Wv
jyQ7BLnA4Gyd0/wGjGDqrj4qcWGJnYvPi0ijeCHpnWBGdZNVL0bsnOagptOwUKJ+7m7AfenPwI+X
PfMHGEVFJT/hWZnacKPlwBGrMUuS/Mmj9bpFcx4vsz52e7QKP8UOmgud041OPAg0m2s+b5+X7VES
Usrd3ud6REZ3Bbwpxg6SbREI4fiC44WyYH+guc/0pNtW7HMn/lp8riagKpUnSREJeg13H+z0cBzG
TORu2owp6WU8rJPHGS48uaIINHKOrpSjI0umZGfBcrXJLogVxaj1nOrIu5MyFRh1ydIeE68S/ASl
TmnCPXf7k/Yw+6AIutFvK5Gyiq6WSTWs2W7lvuowCqp4c3de1KcCs4CiKQve5DCQ7rBijdQUocpi
TAIfMC1nyfrH/1GUuHF0fuoOReOfhAVw3nMR0V+RwTAOZEH7tT9weG13Um9MVY69+zTCmqS/n4gb
n2pHwfM094nX+JedK3UkH5TmII75aMbeGnJvG/k5VboH3TJv23q9ztoBFmc+11i8+BtzOMhjvlm/
aEoaJy0Gk1c83VLDlabKk2rzpjJFIN+8if13V0nt/3CVDelsWorJz/FNHNbon1AWvMHLIrRLMd8E
cAohnAFXJQ/HYyKGbNT2DLr6NVLA2jv5GIvduk9zJmgucB3XQQoTHTIjyfJhatYIeYw+BmR/WUSj
r1SpL+kFo/TT1jXFjNuLiuZ2TSpnzz8BCNXVdX8r7yRJyLRB3x6X5LFBYNvljMSwZUN7jr/PJnBE
lpegye5VTYT6z49xb9fH+v28VhY7XqAXYJxMbilIUYZ319y7S/kKro3K6rkXdl35qoGRfIAGoUZi
MNpopXsfr1MNApFnyqADAAWMXDvoqq0P6N+fe2d4KjxiuPO3yxYuksuopBprhdGsZI125XqNz315
MzfPexFelsJ798HYLKLTPFQ2WBDgssJsI+ZhVrxl14CyCe4n+9OGPWVc80kgi0ayj8ryJotRFgWl
JTzTMTZcPGe32alD97rz+hIFEVTUhEivfGv7VxqrLsauZWOnNejIJjdZ8cMg7taIKCZ5sVPF0L9i
Wti8UlnakjiRZnOlMPZyaIbYpA37L9M3vEwCO2hBHZV8uXyDPOtWNcPSgV8LeCkWftEaytaaSGFG
STpkYIaru+u9bepnTd/jcNlM8FT0uN/vzaT2oqyLG+GOwhnvpXTlYimJpuDRl5zG2skeNvjiFyPM
T+V3jDHukjO3fxF2jjIZdya3sp1p6Y5ULw4WIJFtFhDKrO8S+X35Ynl9S4DKgZzR1G2UQHQmvhmA
mzO0am2jZu4DLEnW1tmqwy3JnU3+08ua084/rFH0sOW6tKNYxrnYk64kulpasD49LG6tYLhB9pVE
9ZURUngW23KKH5ePyjOLo0jGr+Rxpzd1XpFonlIvKf2dXOn63/QsbeA7AV8Wq2L0DfY+hqtjWe4Y
iwEV6nflK52GKMLyqrhOc1RA6ULTctq/DSeRfXDPdpDKZEVjK5VYmNSA7yr1rk5Ai6r8Xubg8gVy
XebxbIyugKRxz4mlmUiYLSc+025s5+1uesL3+ouM4SiK0Q+iDtmgLwoaRWUaqmtolXaQEREeMDdV
PophdKLXgZ2zaGgVLec9sAKEgGsKqZi8+mWR0os+EuNHzKQbLDIMEjDOvgJiabI+o7Ut+EQ0krCR
5nggxm+Mm7431lhZ4Ltpo+w0hXiZJsDzxzxrDTbnwaOvAOvPGIKJVXZk0RHpfV0SzwS6YpUKFVu6
XSRXv+vyJd2u7b12SfpbcEyBHBZPwNr1acx6Kznvd9pd/EChS1OMCiu3Q5A+K2c6ZGR5wmFZbtB7
szIWQj1FYWfQ6pRuV42NQ+E/zGgIOs/GZtUcbidRvV10SsaXAM3cULFkJkXxdtMoN3L8mPfYdgsE
l0nN9sJHsxjnQeoSq3cqaKjRmZLA3AZYg/kkvShhogKKEr0pVKw80bC3wBjYsvuwyHOs2GMTKdrj
tt6MgF8SjcrzbQGw23Q+AIBjTPtg6vpmarZGirC2ccoesBgfmchORMXT/8ctvslh6o3gL9T7VK5b
vICx7Ie9t/pE6V7pOKvIvvi5iP4mi1EJQMMNRrEo+bn5o55tMFqNV+PZfOqfFazeAIBGVNfjqiCo
LOn/lBaKcfl21U89cIPWqCXOK94FoBkdDbTUCigaaUkRjCSeda/dp6KHN1dBLHR+TBUdJ5SJ3gfS
rRubLCGbHq3bfVsQRyO3w/RHoPr0uj6o/kEI/RGHF7fdkiktBgN8ifh0dJ0oefX/oCWAyosmkEUn
ond9EKbbtamWm45+83ajJm5lXueb+18eiIkxu62PSVunVjQDngQ7tOfkBlsbqHVjWOpKRCIoOhAT
bLZ0WWp1iNUIIxd+19VOl+gARhGcSSSFiSlLqhbx3NhrRKbzmtduutylWelcvjiBELbVWIFup8Ru
LmKzVLo5hlIMlCKJwNNyjelN214dyUEBrM0c9FXak3NRLCFGZHwiG/dDjO0HrX24fB5+ZnOQxTiK
bJPXOl+BVUPbmpRnrPkNUOM7rOOCAFR9vCxNdHtMBFG2XCthwQBEl7Axo98VWubIIj8rEsI4hGoo
JCxzQ0jZGY6FYcq4+pangoetSAj998MnKvZc6VsNNWHVmB3T7u/z+aea76fL98WNuIePw3gCEIxi
A2MialSqf9rxpV3/O5N5bVAdTkGkuJLHdVoxA40VHhnLJCRM1l//3SEY6+8H1cYEjSFFyVQ6cnZd
jIJb4jZa1MM1MZZPunZR9gQDOmPp1tflJ8qTkwa6p4VYBgOGCUU1iP1BoAL8GPsmlu2hY+Bu6wYF
TDmoDHk7ACIK3SHuDGQRkIiGZagJLlJkqyqTQHQySTRdrdJzfp08qv4Qxq2zPhoPtJVU3CWDQDsE
2sdW7JUhLvLagiG15GVOFMfovl/WDL4RmQTLJ4SynTBBaNoLpWwSA4BnZhE0iepKzehVaik4x//z
od7kMBpoNSPEA0gi0h9oAY8iefSnFfNNuw+26htd4OX47vtNHKOOstUsq9GAPaZXf2XA+8K6Ohbx
h7z1L1+f6Fzs64bUa4U1JiU5SyeM9cygEY89+xPQ/u+wLxQuX6xPAoE0GHxMg/49GfuwWRqAZGxG
owK7cQ8okEIV4oiRjhFr+1GED8Rtj2MB6//Uw2JDUxZX7QhI6ii9rjD6hjUsatgxOOfKqyXAi2OI
Ki/zSvfvErA3wUyYasp237dkQ5Vkrl1j2Zwy/mKuApwg3iapfTweNb+D8zWzbu2HCTMiMpivpkeK
uTS1jtk6M+oleWB7Rljcg1bAKT+T69jXb4inPpqfL39SgQmyWHj9tudAzbIB/mQ2rbvHKQpqQzLU
ztQp2IS4LIxfzTt8USaeYVd9tJV9XiPzBj2kEwzx1/USzCDH6UPitZ4gueE7sLfvyPiXZF23RU4h
DlicTt+eG/2X4EAig2A8Swlo4DWVBjCA+80LfdLp+Gp0joHW60WPOvrHLlkf41ekpWmbYS23SOl9
ZftVdbcT+V2QB3TGd+BnXT6aQDHYRzFZ2qpbM5rg2KVXJ9/gvlx9Ci4LEXwgFgJPB+VKNxsEu/DG
L70Iev3vQvS/GsBSrgAKW8pBdmWA93XxVb+Dw5JrlxYj6UunUISuQ+D7Wew70i6rXKrIqDqscCZX
hlY6GbqMIBQTfB+RIMZ75H2pbESFjypzA2xWw1dFHfzK3F2iZ+FffCU6uYopCBVDiUx9pMC4Ticp
CNN2dWsbQWMIW4hcPThIYBIbOTOrLNVRllbujJ/tpwIwbbk3noyb/GV9xsTAWQTuJRJI7frge5FY
z7Su1IOZ6cYsX9byx+Ur46dqhxMxIcRoqjjV7Q6xKzK+0lStcOfKmWguKp+s+1UA6EQ92QfXcBDH
aENiGX1ta/UQSUPqI/e4LxPAZcZ7YGxNmNr6T8HxuN7hII/+++H+tKRd7bJBNwjoVv4KlDvjmi4c
EHcJALSNpAqD1CL3J/pmTPDIVIwBtVqRnEFSfdtk7V1ZCI4lOhUTL4amWKamx/r1ojZOadxVRHen
6bfg7uinv/StmJgxtCMahcCjjgBObqIOaPxIVgfAFXI0ebKnoOBzJ1J3oToyoWMotGpsSwNlaP8f
rNEViNQzxkUotqPoAc51TW/KwdZI9H6zzWZEbUmSvN4KzTootiti+Zfvka8OmCaSsXJkY37pvQou
xFqsHp2SaFU8fRlc2xCNYXHflcDXoA06CnuhM25p2KyqnimO/BiY4fCyhGmQooGMpwMBBUx9g1HF
MhQln9zpnqNU1jftRZcaTSvhW4FA8HEIJX99mM+Lp7iNR9nRp/N0Ena4eB7kKJVxWGiTbApA8Ubw
ze/g9otwWA/gvmnjGT6lpYid8gEIF97wQ1ThF14z47xAVIEZC6xJoLianSzZ2U+Na0atb4S0w1Zh
aMWQhGQYPPUBvYhNAOaCrgVhhLZpniZNmhbnpLktyG8lFzQm+acC2rymoLuL/xhn0mISIU/nEsRd
4ar7yPCxbG6CLVu/k1IXeEYOxoyFPpLnwYAL869QxrcYmTUvWScDGQe4geXXIr4b6tNlu+OLwMQc
oAgoiTljFONkg9YjNUnU6s9L90JywKgaosvjuRBAHvwrhLGBuZzbZduR6ppAl7tLTrpfPhE/Pq2J
Q5M32VtD2SHftPvLZ+O+qI9yGSsgk0rkdMg3xDVAOdxi8xyvMuJ3HvWU5XfRiLDomIwSLlYMAI64
saIKTULT3ybfID7QUy+fiqvqh8ukX/QQrPW9Xwq7WoB/uNiPaVM+AjjZuyxCpBSsMy4xhrLKchtJ
VnMH+LxvSYrBCblz/kaMrWJ5hPbqCKPee2kVw4BV16gtgjq9VfSrrv6LN6OmKib+ODZwLJM5iarF
jUZm1N6Jcq2PsqOqL5fPwNcxDMFihVGma8KMYxjBmCgZ1pgCG3KMRsltTLcwMYpOgcYbbwaQFSb3
vl0WSi+GzTm0g0zm4jRbLq1qn0AAh40z2c2RHcqL7djN90X+UidxcFkcN984ymPyjRbYCcq8ViDY
gnf4REGss9+Fm4K0MxjuANYkqKVw7ejteGwllkwI/rUJFsquMp1099rZcglG+u1M4Py4FQy6ZoYF
MOyaoXL93pYk7D9rWorZjC00H2rwa2LY0R/P9tMWoJjoJ4EwHeCli0eJjPVuk7RsmEcCGgbQFNDM
CCnHng2k1O+jL4GAVbxOx/96h0MyNtDAAapbit1Mur7XIQOxbpegi3qnQLYoWs3neqeDMMYctjRZ
/zkfmYizJFjBFGFucFObgwRG+W1MOc72gJk1rYta9XHLfzR97xjGlaYI9F50Fkbt1XXWEqJJWhT3
z2r1Tct/XrYrrpt9OwlhXuJg9C4msOaW5w6oq/14ZWnf0eW8LIPvnw5CmAAfz8rQZDYqP8odLfIq
JxSVr5WQRt0K62uioVfBnREm1KNFa5jTLm8RmcNq/arPorlMeukffB8qPai16jaQ1JhLs9I6z3Zj
6qMS6aVySsIKLDxtmIaX742rZRgRBqwjYAtktltipavZSHMuRdLSO4tpPReLda5RK1ni1id99uuy
OG51XEcNFtAOYDcF6MR7T7TUUlpr8lai+A+M0xlrDY6dAqd8CMcTsVzpu3bub6e79hbzHv5l2Tx3
exTNaEiv9UUzY1X9vKzqs6ltvrRZ1ypYk7s5E2RkPI0/imK0YwKFNrErOj+8RfHyTWqe9eX58mn4
N6kpdHFYlbGNznigKatya1swu5JHVN2L8FN8poxNqMbrAIai3bVydbRvs6ju9dqwY1VTP0hmPJNs
9Wpc2bMOzOafWtk51XALpHTPKv+U630tJ9c1WE8wlz2iHrEAdmAYFifewkEFUCk29ZpQGjcPO8Qv
Zm08SbtgqId79xpYs1Ri2qYmM8nwiIkKspWmAsr3ky09GPltJguMhutsQAH8rwzqHQ656TAU9dpK
DZ5hz33jqNDf4sF6TEJ7csjZPtWhKXha8JAGkTu+SaSnPkhs83waVQkLGZbqUk5gijwQe5nTX8u+
EmEP8zR9pgTWsz9F2Juon02M8IHKGuMegrycG2ePP4WJs2q/9xOmtOhOovREx/0zvA4pcbaKp6Fo
SJDnZ4/CGC03lsbY9z4Fi+Z+CyZWR5oEOaZIXRhlzlZtGZLYBs6BEg7tZ2MBWbUAcZbnY7GHAQpB
m4LD2MwZtF3rFCnJUFXVfXP2delLkt2q3U2yCnwC97IOgpizVDYB6jhpwOEh3+TT7GW9iLyGr/mG
AdBm5JJYA2asq113VU2B+YUJLIr12IXGo3JL/Q3lhxpOq+DrCOUxliZlVm6sWrphKHX1KPRFHki3
BabNwUsSLD9E4ZDvVQlWZugaBn3qvLezOW1UbVn1NTKekkdsNj/sJ9OLnyzXgMu6BTYXAHLRvVjP
QiInGn4+eFW4LNCEYNHQ0NiTLlhjyBbMaKkPbWScqpshGJ//s5o0LxIasqVglB+QZyaLd9ZkWqbL
2oIxau1XWzzq9t2KMbpGkJLxtPEohYm3lbHYQ7yoXbSurd/ruwM+DcHLmio0e2eGgmoOZnGIipLq
+6+VzopcpgpmPfL0cbCv5u6pHB+3NDDtUNKeLgdc7nEOspiYPpp6khYr2rL6fmeqmaM1ny8L4O63
Iw/DMjnF4/qA1TH0OooeJRDKO4BwqW5yRYc+lC/ktr2SflMceMwqB10WGPei5xov2QQ+FqHMqtCL
14h/iC7Y+Fb1ZEjxPgR1E52PzqIu0oUkUTxHeBTDXGE5UB4eWVkxIlo74Owe1etlX5xFAhiDIGBy
VVzVMV6LwpgB+pb3mlEtmxzPKoarzNVPx6gAnp9NsC0///mbj3YQxJhtuk+SJq84U9djCsIFAY7X
Bp0brafxpEbWZ2CK2wDw7+6SO1FSwHnWm6ps2qCcVizAerPbTTEpRgPExQvqfv317qUu+H3NbxQ/
C1CGALaWfyiGIPp/vNf3Ihn/qJh5mSRzDGph+afcTI7S/VbbFfxlweV7/RiW38uhv+OgkWti7qW9
Lyg3FV+Idpq7Zys5/YUI21TgQKAf2JV8LwKMvlajx3EbFdLTkpzyItpMQeTnhC8c400G+9wB9jhZ
k7paQMy5BrtH8aGrz/Y1xahqH9AhiC4fiVO+p/KA4wd4X1UFdM37M9WgqgE6SGVj+MgELXh1Ks4Y
6DpZN7RMZwNknURCmdRq3zvh9zKZrMNei3XT+4L873iMAkqe8Qxks/9o+5OzjgBpcI8qyMBN+Crm
AVl3miJnoFiKhgoDSMA1uNFuBzAeBJR/UOQXP/p8KswEFzMxCR5azNGqpdjVbMWkStq3zjSca1vw
WOGa00EAo4OZqc1juqUg4FA8SSbOlGPjP3YWKxPY7cdI+e4k7LWV67JL5VThRTruzirdSYBlk5TR
2dDWiWdAUJV/Y8BvJ/sQmtdJUhNiIxclX8jwlOZf8lLg47k+4iCCCSdjvYM7tAAaVInEwjIf0Dcy
StHo/MeY9f7imEACeOnN6rFEdK6q32byYMRaACRmq7BA/CySJVC3V39/cHoKGbp4rnFnS/Vbm277
RpQv8W4MFSXgWADWEVkG472nPutqw8jkCEDjrXWTjOdZ1ATj3ddRBOO4tTY39bYGyYO+fR40cKCN
10r6tBr3VSVwdrzbUgABosDZ4UAsOqpeasANMPIuQn15WwxAeorIFLjXhSICIus/2+CMN40lNOsB
6IktLl9Vona4N0TXxfXYykEG47HjvZ5BrQIUmsWVN2fp3O2ZUJTxACOVuiMD4+hxfADY3S9BpODe
3kEu49r0uGnlJZ2syP48+YDevKe4lO0P8tI0gDNvwMGTiTDNuNdJTNSrKBQmKAPfXydYqjrDLOHs
QKfmxE1QGI8ZEczO8WQAl5FYOoCcbSx9v5exWqmsaoVpRnoWWWjjjChFgR7XuXx7fClA5sVhTGAU
Mp4H0MZKp8aoaI+6DRR4lIICLHSBkG4diEAUN4VAEPpXFuOAGlUdtJ4iKXe+bWAtk05WNIszBfUr
4932468C+lEiVZ2DG8LKTk2acVagkotvgOtuPsWn0umiCm0b0bw0LzAdhdGrPggr9iFLBk1vQYeb
f0+s9aSZxR+jWM8j1iKAvOeo6Y/LH4+bQhxFMjpiKD3ID4oSZKAh4BXC9aTeoU3ktsBhsgVhl6so
GFAxFQK0DZ0Fq8iX3Yj7vbax4+o00+KB/K3MhBM/1HDYDAwgFQbQeoHzCtje93fYlatWkA5AevRA
9PmmhCT8T8hV+MoI8FMg6KJZoNlMvgJ+X2PNLbPG8kj2+E/1DzQrurN407V+3YYijMzXvOTj0f4V
yPaOSpx304GNQTHumyRS4yt5xSATZnoSLaz3r/pypU2CwgWnCIStzLdTsuQVVWwPU7GBvEIPpbvN
t18Sf3f0X7bq7i4lNO6dBpu2BTbMZYG+0C916biMYynWFh4sKatzVd+SJeibc2U+kty/bAGcCj4O
CHBnNJhRbwBG8HuFKbVciZMOkPpYwFAAa5Xf1ZaTP5d3sdeeanRMo+oXcKC89VuaOR22GPz8t/bp
8o/gmsbhNzB+bamnJJ0MrYnSFBPhGCrawLGiqcF/J4XxZeOk1Xqrw1PnqRS7hjyPoVZr37p46r3L
kvhu5XAg1pMV1lg3CSrJxp0SqIAKq0/x3X+GtcA3i4MsxuJBgbAumdplZxN60n619tExilONSsBy
hSFGx/of0q5kSXLcWH4RzUiC65VkLmRm1r51X2jT3dPc951f/xwl0xQLBSWkfpJsdJAsowAGAoGI
cHfZL/53YBWKKdDdUXD0UWozmIwhrK0p0osOHS3DI8viJKuos8RpLXw2wYSXaY3tcZ5Atrrca4fW
h2jUvjzGL3TC5E9aC5+MsTgkVZuavglTgIl15Tw0DaZyMkGKyq3QEIzlgDAF4R///fmgJZkcW11r
pZjFpBOspQfNNWgPZiDqnLzeNWQn8orX647Iy8CJin8TlKVA4srYrGO5L8FIZvljjgg1D95IVrQC
Pa1w5mE8XDdGf4wNWLRtDNkXNJABh/u8QHuMBhXSIFGAFHkuO7cE79MMZeJZEbyU6UH9Yoj2jC0d
k49gWP1saC7tkNgzVpWqdlAp2VsXafvra+Hebhqcm9IBENRQGA83xjRcauNfw49vvd8cxmN5Ss76
gULF0sv/PkMAsS5ZselcmIoqPBOFTSMyTIjrQMunerGzvztyvL4eXmqFOK/QTihEmFgYSSGvVZyG
uu0P6ujIpAIhSuYQ5WiGd7oECuNW4HgcykuQssLr8B5D7v0l+a6UQRl1OSqC3pt2mguGP8vp3jXI
aIbQOvRKkc8gdjsuB2HWykuCYBjyQ0TBUBXbZZtiuQ7TsKXUiZ7dXohaHEpky/JDm5za7GXWT3P5
cH2D36cjWKfc2mQcJulleemzjIDzppE7p1QjI3wGu0/RuMQsereMRoJqX5ZIVCB7PQJROj0aQ5Yb
e90O8f+aikS5N8Y8OuSS2gxORVCk33UNAc+XVoTS4Exdk+wK2cq/JWrS77pCLcZDjNkgES6Tdx8D
5GbTpwaaKe8D3ptEnIw2vY9V8InM38f4oFg3i0i5jXeGtyZo5NqYqJtlbEobEkkh8EXyb5L/ybts
a4D5HkCGm4WqJXmQkWXfzSoU0nXreYJ4ieDDc50N/AU0HoHrWWUuKiCXksHUjRiSXBBsP9C3M6Yu
MSgNsfVd+ts8AEsHEiILo3UElcNjIpKB5X6tjz+AjbtygSnxJLJiJAC/2/SbPq5OmomKhiIjTHvN
btewqUcqMLV2O2s+NPLqrZpgL7l5kwmZASouiyY5e3CXtiuUVEmRomGQpQliDzqKFzuQoWsgRJTw
7satLcZBpCGsGxtziUHsK29WgDbvaTHc8ZXcLPviDrIR99NTvJt+6HfXHYbn+VCnp8UCW4XDMP7S
6WaD2se6+FFiuGSog6m0nv9fJtjqipqUI5lNvGrNqHANSJy1suhd9LVFjav3YxWsVtCsxEqeR6Ae
J7HupxktH6tGMHTtqdeM3boYoC+plv04RzdDHrqmnlje9UXyPHL7FzBXZlxJoZ7Z0HEDkYVj9rW3
6JjaeLxuhJu1oXYE3UIVYgYGmxkqkRSSMFbW93n6GARLvd+B1HK+V3/ScVnJF5UJ+BYNA1UxBc0N
MP5/jox5C0lnUJJSiT/5pXNNxbUmV/U1Jwkd+oRIda95FU5ycb3StFHghD4NBo2ZeJzYZrG0KtSW
C+Vgrj/kTrCRvATE2vw+c9qsOOurjmSyv0j2zl5BniIljjp396UhPTVyMTpElmdRPKE+wF7KQD3h
XtYpMRZbDYEOTyIXNQFvwiF7GICdTdzCpzopFHQv/HL0mfrVGq4RSheqgcji85drO9zeVUbARBOU
vrwbkDOSh/C4utJBPeUX0cw411PQjFJsmmhBzoqekM0danZVNFs1BCnrt/BSAeuB+uMdDpueOfZ9
sy8vSyrkrOWG6K1R5kmRFt00yAv6HrH0F9JWJ0tOavq8QBXCvlOa51C+081bXZRecWvj6MtCsovS
TRosDathkL6bawv6qzvzp7aD6s2dVaLa9C+A1QJGsPpNmEfyQoxNoVUy5feQCfNBc3m1MymhSUrm
mI/zLfLmd9OToz4Ob/UL3gL3YggUf60bs0w5JJqmUZEX8AKP+9YHfxaAlqd/qQoBwrMrHrHXQsou
7oNnu1YaIDbORNIxnhDLoQ4TDLvqRoPkR/gkPQ9npJhgNxc6L+ewEDoBR3EqQMKw12CCN9uiYhgc
TBzSLS2RUDb1GdQzPfjkxJRknPi2NcdeibG9mo055gBYrLu8Sp2mE1zrvA38ZIGJ22CxBRFVj357
h6LZbypHE+0SKEQAFiMdQEO5F7G00ESBCTefDDLemdg90Wcqb536o58EyUE/QGsjEI1dcp716KPj
gFFWPFtlb8CplAsltAbLN9JgzeB/2oOkXsxUda9ftZzDhvkctCIhPgjHeB+J2jjgmqsGeLhtw7cb
35w6xxofSSJKY7mLQXaJ/r1u02rMZy/HpDGm7lpqBDMYwIiC3XJAlp4S5/pieOUr/PyHIeY41W1V
h7Ndr779SCUX1qO+m/Y23gJUoUs4h8vJZWGN6hlaQE7qX+RQFHVFWQHlA2QKENGjL+7uMJ8qqM6S
Q+MbP6nqrOSJyHh5hwryhngmwraMZt7n3exJp65Zgcmqwb4h8rOxCFBR3N+3oWKO6WoMPLMjM/pI
pEqRgcNuh3IHTuMfUT6Iji3X7TY2mGM7419qrM26T26r3MmRh4AAPvQMz2o8/R56zlR78CI6VLwY
D1ztx9KYrSsaPTazEJ3k6KX2tV3yfTB3leTMANbS8Vm7dLUbK3JERIYczh4kC0hmUafD1K6qM6+P
lUy0LpO0uFvIfkZ12On32iG+w+i4Q7WkUQ96yDHDm57mxtXdMihuwVUgKODxiiXbv8Kgb+rNWQdW
HUplCRiqVZCqk312rFtvrZz0rvQwG3oIY7QdmnP/13gD8rPkDiyV+9y1j9fPKO/Lo+hmoyNn2pCD
Zr58n1dlNmBoBBM9Xh2dtfoyinRpeQ68NcF8ZYQaJa76CBDq5XuufFsUQczkuhEkh1CjQXZLMQif
N1Lv9LlH1gRkGJTB3mpPCyiHj/ytbp3SBF0vAfr8v8hQeGF0Y5YtOTSRXUGf1cQALIjiAX04lh6c
x5v2y57OenWQfipdUTGb9722RpnvRZHwmgq8cVClx6X0Yvtx+YOxBLI1wXwvyZ4SmKkXv7BlZzDu
2hRDo4Zz3e94eTuiNMqxGPGGMAM7OB+1Wa4VJM3A6YyOm1t9T73iYLrkIO+HJ0o8IqQ94yVbW4vM
bdTH+tjLOeClBHrkqgubmUMlVxJfD+JjHAjbN7zcBPHNMHQoDn7lthgy2xoVA1PE1EEooAu0KlTG
WnCEuUkXIomCpzl2E9O9n/0fQ1JFPw4NHThU4YYYiHA1r92Zh8UDF6QQgsI/byjQ08ckAd0yY89Y
SdaUaxYHxFn3co4ZjNwD+obO5yjuctbdLnbEZMi8MEI2VunJ2ITL0oLemdrDLaPyMPW1W5qi0RLu
99pYYF51tpzWi5RjVKuRm11k7zPlCa9Zp57aw1qfzHE3YgRDcAzoeWXz1+2qmJJDD4aEdmgs25eO
srt6tDsQXQhEEYq9yE841Qe0wD4+G1N9WEk/RLLSg7Y165ze/qGlL3H/0DW7AWQ/xbS/vjJuoMKb
EUUA0K58YeZQ0Pm14oHMfmn+UKfjYKROaAls8IOIDvw9Ss7QDf3CJKDVVqP2ofneYu5uKNxP/SV9
p+ArULfd5a7y6/qqeKMQKKIoKkrdBkEbk/ERI8cRlDIN743zCMKkzi3uS1/HgHu87/bJE8hd9tU3
sRYrdzc3Zhk3GbIY3NxaP/tW8hpHnrQ+98LHKC9/3i6N8Y9ekhNrCScNoHjdoTxr5j7fp6WDQn50
WQan3xGgmtJ7AlKvSXQOuKfb1NA0RWKG+4CJKeWSgnAITC6QFc0rp/gLRKy4TTM37F39nqrJJ+B+
FXxL7oGAiCkUbRQFuqLMptZK3Si5PhbBEkj7eV8BlU+ZAJBwuubNAFnRzKeUhv9F6sC9ijaWma1G
uO6zOcJDfLqHauV5AEvP6ITH7LygCY6VinaXG2U29pgMCdVU1BV1TAFSemiIUXuh3wcUMRbtJdGZ
FOwqm9aO4ahXeruaeEs0L1agwpHKfXVJLl3qzEGauHZQeMspfa5OpuCpxI8HFhAMeDkD9/dlqrsi
Wrkq0Dfr35KH4pgitX8I9wDvAJ6EiCC/Nq9/wHtEQUKAANLXH4ismIgAmm8tj22kt4W9JqOT14vp
JVOoP1ZJJ/+a1Bg0wo1lXeIiLDJnJHLytETNpBwLXQN/tjZKUbfLZ2n6Dnpb67chKYaIZZB3uDRI
N2FcAG0wVEo/X51NG1W2RvCErKBaoRdOZQpwHXSN7C2mmcBAgrofg5lfxHmLydZi3Qapm3YyZk/p
b1S0GQ3BLCs3+KKqrFC4JR32YQ7srOm1gmKk8U533z2knVcFjTuf2pNyGDw76B+ab8OjGEbC3b+N
Xea4ap3Ut3GfSZignQM1bJ6bpD5cD0bcHbQs3JcE4+gglWE+UU4KrV6NPEigoAqsGxSZRuWQAlF0
3Q7vIkE7G2PieF5i0o1xBdMAWTPK9jOE835N07FKvhPt8boJ7m5tTDChfO7rSkWFvPLz7q2ab4za
u/773PwT1VJcwSjFadDN+rxXakSyRSWQqkveywbh3fKtKCF2o7jlrjxoDxa0Zw/CGEp35ouPk3fy
CQNjHewrs1WmOs4xQILiu7KnSETJjZ7D/eBRQST9bv2TmgzwepTsgtpjn5fWYM+SNeJ5SR7Xt9Yn
x/hWKiFB0+4an+zKyK2fh6Poeckt2W2tMu/LuUQJbVgHkDOfKb4Yivax91O6xMfx7/8COs+7K7bW
mKdmqOb53DRYY+tZ9/ot2Zf7UXbSx/bHQiCFqe4pZm9+Xo7ls4iGneulm+1lDgJIqfM4WeskyI2H
OnuzOwEr+n/YSRseivlAvM2YYGVmWhkbEbIL8Ho80bZb74DuOkgd8AuJi5987/ywxsSPREfh06oH
IH/94YWWP372QeksHiX7m47CWqvIHJNQhKpmqa0Jsg3Q4nmSgyfnA2p34Z4SrMnHstqrD4JDz/9e
/yyQJYcqqmZMq4Um3hXuLw8KrSCXzVzbxTxaCBh6hQxRVKAU2WQPw5QtsZ2rEHJUgya9G3NBCZAb
jMnHmhj3L/rVrpt5Nv2+HF2QljraejdJT4Kd4z1rgW36tyOylRbJslo5T3QL/NnOgNhlo9wyHKxv
E/IxN7yVb2kImy+JZ3vLQRGEMdES6RZvXu0gsc0jNDJm32zfbAx7xs3PKBHJJ3IrINslMjcCZG3t
KDOH4j02Y6DklF2iAx0pjdzxkh9E3ATcy3qzo0zKlze5MpAQAp/meoPYocsXFZyexp9ks2gFEQrr
BAKeMIdMQeuEVHijgPKo93NvqNzxR/2qeTP419BLK0H85gkngrgf7MOoxlSlY7yUFLLiZJPH7MUI
SjTwwid7dfpgDoAnhC5xdAuJboGPcncUKSqKZRh5Mt9r5Rs3SSpMQmkp0hK0zd8SKklw6cHC3v4m
AfjtUDSLvOy1Ol63yl/qh1HmCtDIUPZWYkv+Wt+byl96/ltFNeu6DdHCGP/vutysMPWK1LG678lv
VXlMO1wEomFF/gnYbCBzAuA/SzbNObpQgXGgWnWSS27eGykofpcHa3d9WTzEBBCTH3vHHIEsxjTt
Emohao65PxhOvVdOw6G6mQ6Y/DvSOm77spzjwgH55wmIVCHBLjc2Y0YYFS1UYdDJ/BxYWi2Z5qRH
223NStA7R047CNyDv6cbE8waR30N80IHgGEIrIO6Q6rwoy8cqgxDdstRLhzRPCj3/QoJ5n8WxeQM
g2Vo0gK1XezqiLoAAWkbuFIVhDI69tRD1EsUyrhnYGORyRvqcUTJnLSVP/eHVT/Ly5uuisIz3wZe
41Cys/HAYa65dFiKSAE+CTDe3432apkYzRHRFvHfhoDv/NsIc5jrdUYJfO0MP8Y1esjB6ag4Ye/Z
N5pfLs7gmUHl1W5yWwEZIrhhRetjznioJhXpCITR8uWu1YAza36UXSYIJFx/N8CFgmonBrrZ0kaq
NtNiqJCjoUUDA0lQ+/f1I82NVBsDbLIzVFommQpmUbrCG1oglU13gbZCJWq/8s/VxhLjDxCrnlaD
oH+QU76uCAIi0i4/dW8koO0R2xOWhbjZ6sYg4xutmkRNVVlALCtIHIk3H7sJcHXcaYaznCmUQThK
SE/ql9fixiTjE62hNpIa6ro/lKdq+pYNua90D0lzW03TnxRfMEGEbrFuoP3HBI3YrHF9pirUUWvd
QfnLWbTZm81TNgr4Bfgu+GGIiRXxLKW5UoNScgBMLjN+rM/XPZB/hj/qVDoTcHWUV5okN0GmNThd
7Jaqs3qGCwjsg3mZ3iIANvbtrgM0FeIfglScw9eOMt7GNrOLs142SoWBhEBqPKo91rjFYfnWfUMb
HvxxaOpi6mw6KrUzte71ZXPDx8Yys61Gm82T1IEcsTZ9NTuY6aMkOgF8b/ynAMgOPEDnAVNZmKH0
1cF0lbjYr7YXGbFLtMJV67f/13rYAvAASn9SmNBfCKsXMsVANtwYpqAUKNgzlr48V+t+qAlu/1KV
3Bo3dNN4tohPg/tw+vgwLCo0xMxsE5UaSOyt4mJqmUuspXfUCB1Ppd/Fre4OHUZl6uz4BxuIYi/I
mmwgPAnjiklrAfedlmjAF4doDfTipA2Co8zdv40JxueUorRTK0KiQbRfpH7M82Om+ddXwT9RGxvM
8wXIht5MU/TbqbbIjPd6d4HGmfuTBOtL5NIq7X9RmODGqA+j7PNlmZVKMlc5CvKz/tMKJjwkFIix
e2A/QDscjenlVUQdwTtcOibAMKUOwB8GaT5nojOwX+OkLoov9c0FxNLOYiW361JdCoCWEzvaXd9X
3gq35pjbU7ZSNZ8jIAyN9iwNv5o/eRVtf5+5LOdUatBFmSy/au669CaW7pZJ1JDg5RpbG8ztaCah
NkRNHgUQlHXAZJ6Qxxl0EaaInYvrg1tD9Bxs3pV5pXRKGSMW5efiRnJyDzzIfnuSnpszGkJOej8c
m9Ny+IMvpOpgEwTVFaammWtsJLZsdbRyO7dvcdI4pohOl55ONrkA1OofA0yAQF18iEc5jQJgkVwD
FdPZHM7t2vxVS6NjpZCBH0XpJy9gbE0yAWOSstZUZ7BvFwNg6SAvbKVd+b+LwdAB2491MREjq5tk
LRvQyOrF6NYqKsGJ4N7gOt6HBbaKKFdz2JpxK/nt9KqgqpG0UGoIL7k8iPIJ7jHdWGKiApHiKm5H
jU6jrnv1pdwXB9tF7f5M5Q7jXXcaBGkEt+C82T22hjK2WdYpK5AQfbTTgmIXTg4ej9JfoIACgc1j
uBtFDzvRGplQMVCF3mmV8SZZcnI7zga5hWOKXI/7XtgujIkWEM+VzagKc1T3lp3hJrvssL7PZ1J9
91CM7qAR9Mrxeuce3gQNDYqVLTFBnK+Fu/fGi1efrFvw2mNqHjmgqOTGSzO2y2PCRSTFmRKaeR4o
2b5Ifs8lJswnB7gyaCtPTqS9lULWce5pxvQKUWXZBASPMZnJUlHrCeQxjPv6qTjWj8or4lT41Hmg
+/Uq2Wv/Nn1FkBCIjDJRq8j1rB9aSM4kXe6EjdsPL4oQkkdd7su326yMiVMDhBbGJoGYar/Pfeot
EeBixxFEJdDCvk8ehfAYbizeGGRiVhzG1SAt7wkHbZjlXoGa8xGMvHflEUrsbupoP+zUMR4GR4SX
f3/zf12sraMMZ4HYQGfOH8Tl40JrQeYhB6iZXpKDElBhOtsTdY25Bx30aP82xJxAM5cmpZkhcqp2
50xtHNIKumV83/gwQP/3zZELh5lovYJRyWqyj9nsdasd2JWgoM41gukEWrm3v/LJDlJF1r4LQ39u
QASO2JhY8xvpNUHo524Wht5M3UY732Tf46UVqmGeYbI1tG4iYCvM+vl6fsFNODcGGB+vQIvXFglq
vWEWO6PmxnYJzliUIxNvFFJ7cWuSOpCDmEmAkBNmLz5/GrkZo2ahqixyMPwFEoOguNhuDv4CTA1G
gCmVrqjXx72kNxaZQJHbC9HjBQWNsfHj7r4Iv+fVYSoF4Yg7RrBdGLONZTX1aE1ZlGDaOmTH/DH7
W8XY6isQRJgVwli1mTrSk2jsn0cKQbZmmYDRZ30UWz28sPUUUKB2LgTF7ozJ6UGsbTyaBwuYxXAn
R8507AIRnzfXNz+2ln2bG+qIAdcepNpJ+7ObHu3Bu+6a/IR7Y4BJe2QZY4RKRTIK3EWUD+y9/lpc
2lO4p7A2ShRVSf8Fdw33aG/MMo+iYbCGTJ6hA0eMH50cuXN4JyUiPBP33G2MMOGWAAedSek6+xCV
snM7AFbrUEzKPh29Ia1EO0l36ktwR8TFRBUmXPHPz+fORhug7xRteRcQnEun+Ts6jBjBnJ+L0vnf
5XuQeVNaHsBLLRVA2s/GBpKpESTb86Bd79o+cuLsD/rAWwNMgB+XsmnrqgJVvKo6aXk/m5NXrQ/X
vY/r3ZtVMKFqxjzJqpnIgKuodVY8Uor86boFfi66McHEpkhOIt1o/lWipBT8sau/jsflNn2J7uj0
kShciJbEeIFmUonWEnNhEnqGY2d4vTC9pgHni6NtlsQEpELXy0HSCcb5b2m/l/RO+6o81LET77Un
BTV5Oq45gNvglGqO/mdp4Yd5FpQK4DoQggYBgBsqO3V5qWPDSfQ/oGqAg5uY00R3GdxMTIAAe1dj
gX3a8uc9AFZ4jPVBA0ZwiuoVTopxg9HGFhMnVlLEM3qxyK51R96B4+r5J8iFH7CvO9AQApNhSo5o
VEVkkznAVZzp+aggsC/9MyaaCkjeq6LKEP+FuVkYc4jnLgfd4Yz3OSXCpHxGM+Zra8yjaafpKEKm
/Yej9vHJmNMstVnRLA1KDukZups3VMOx28d/TZ7uZkDCiQaXRTvInGzFWDLSSSVKA7hCyJ4AH21m
u+vhQ2SDOc2Flo5FUYD2ZMmg3TKFS+zMVvaqNrMg1eWmUJsvxZxpK1JWo9AxYJ4DVKlcklT2Vko8
LLoSBQtiD2/WtNI0KMDctr3u9frFKmJABkQ0RoLVsDwrxQBxsYlyZwOzrJp3ZvaYt6qTaSLKQn4k
/MfjdCZIJONUVXViAGVxMQJyBJ73gKHig+iyFXk2+27LlU5VBguHtX4rz63/rk+6t851joG93o13
ouAg2j8mOJRZodSFmvW+2j9Ly2sqn6cUSKNC0FTgPxVMGSptEG0BRTwzO5RNSR1D5ysD31l7po9v
emaTCzruAOWX38WYMK77bQwy2WbdFLINDhm0Pqvaqfuj1dt4bu2vH1r+59pYYd2iXOtCB2yfooyg
IoXhmuSw/NJuJ49SDeQAMggM0h/8ciObBDwDFArzhQUA2gFZ2mg5SF4xeELOURDuaQMScc9LhKOj
/D00Ca5gMO18QQArxWLHREUxWQIyt+xejQVfbXGvL0lkhNnCae5JnpZoWmDaxLEJeMjkCdlZLTDD
dXTzYy3MzRutEMgt+4iOOkaObR1jvfCb7hFDKQJD3EixMcScqFFOsorG8mCEtmIHjhv9QKFCokjB
zf42Zui2bsoiVa8sYJ1AWi5DOq5r0UqQjtc/DP/BtjFBt3RjIjMSVWshAgsKEgDgbyaXMiZH3w0f
E1w5OHDpSEboCqfbuW+pjVnmtl2zbCTxlPS+drHu53O9HzAbWoIxTt+RQ3T3rhoHWhnrQTSsw3/2
bywzd7BaW+iUDHiJjHvpMVvdGWNWMxhIgRavzvJe2XV38lEUgf9DaPzwTPZCXkg9l6WUYxrcPE9u
cVND+GSZAJltfyPD3k8n+9f/78uyrVC1MAFQt+MoyFpn+U1Uj3jJTnJlv34Zb8BqHz7KmGmIxCOk
XK8FrA6CJHi+4u362aUKiUpT9Vircjvs5J1+Vn4AiRU9r2DhTk9N5pZ/i/aXG1/wdgXMH3VQy2a2
N5+XLCbpghu17n8P0er2HZCL+lwIzj03wPxjB7pon5eWFma1WKoUBVUeOwUUcmYk+P0+GkRypzxD
hgwRUp3K8eD8fTZkREnZGl20+on9qve6I/WhoxhvhX1/3Ut4G7e1w2zcAnawwojhJNFUOKHu6fOt
2fxJXrAxwkJZZlXXV3OiXE5vxsHKwYGKDtVd7xTnwWueyt3yKsI681xwa5FJDNq5VApNx0Vgk6J1
7D6fnFESHTB6m7DX9NYIc6mt3SRbWUIwRHFb+mBvAgeYo/rNG1WmXY4g20x+XP9Y3Exka5G537Rs
SE27AcojnB31AJ5NUEYlh+luDGjlX3z/CA0yR3mohno2khCASm/dGy/KqQU91eRJAeQBwOYk6jMI
vJFFdllhONU6ZQAeld8YaHaWDkMV3vVNFNlgLjxdD8HxF4aLX2uGoyXrYxGOO5WIWE9EZpgLDnMi
GfI40Kal4Ot3yDiCAXWRnnHYdOf6grjP8q1XMLFCSxD5wlxK0B+FrriXBH2HiZfOe79XZEd0sYhW
xoSMITMTNa30xc9zl5SXIr0x41i0Jv4B1izo/4Hf8gv6bSqbBkIHGIqDp48/rYO5n0/mbhl2nVf4
tO9L7kT9SX7Ihfo2fbyAf4vZxri1KygO2SAMjYEwupu63AvNSy0ZgjuE/72QaqPzCpAyqAs+x3Z9
1rTQSGZMraXgSFR3Dbg068KxQSiA9CPbi4b1uR8MrwlFgQaaAZ6Qz/aqpmrLxAIBpNWdE+mhVg+y
iImB+7kw3o3RZFMGMpM5VGjZ6JFcQpRFbX4u801qCA6t6PeZ0xQamZlmIegBhiJycvnJUnfXDxF3
jzYLYD6+MZpTP2ogx1AMaT/FP9f6p9p8u26Dm3oa0D1RbHC84W5nTk47S2OlWfjq/d449P5wQBIR
+sDNHfGUdMNTCqZdIaaAl2lvjLIjL/kyZrllheimQaGWQvXGU/uavrav5dE8xEfwZAAHhv/cyg/X
l8vdUgwXIINBDRcN6s9up2hGb0c6vaxkyWlaiBbY/WU2xj/oLFAa4X+boa6zecBI8mCluikjn58q
jxT7piBuNQrmhvgX4cYKXezGSj1KWaRUMqhbAyvIdtWzvdN3wx5d0L18lH4JS63c3GJjjzlQOoqR
Q95NFAlSnglEjig50rDvd+uOErcKuTC4B2xjjzlg9axOWioZK2Bf5TkMhgtYP+Rv8uP0RkmEYiA2
oDwkcBDu/ALIkSDkizINaBuYwKSmcq2tU58H8QplKrTKtQVDShgvL5xpucHsqINZYscY9tcdkyMe
jmKHjkaXCQJq+A5z2PuoLTUzlmIAyMnecGVXhXQiKsqncW8ElLKSPKxoD0juepC+U2gp5SzMhIQ8
/APy8Wcw4QDSXGPajRRGqGAuNfbT/rdtPF5fq8AGm3qDKqOKCtS1/RWQkTJ8VrtvCVBZ141wnQeU
elRdHlzeMpNtq/GA55aWREEdhy5Ihlzr9boBjhQwvtjGAnNlJuUMtrUa8X8KZg+6Ifv51QCrSPmu
G9Lso8dq10uOdokv7Z74141zt3Bjm4lj2WhKq6SBSJxoqZO3GLoEKv2P7p+NESaKZbY6KZA2C31F
ujdBYdc1Ti0ar+QuxAR8k86OgCuMOeMj9AWgdwjJkFYijlnO3tjtBxFZOHXaL4+ijRHmbBk25gvU
HF2bJbwLtdnttP0C/ZPWvivrxekGzFbMgjcsPzibyKigTQrqbpaCsxu0qNBWBWKe9+Glp3Q6+/Cs
f1/e6JsodEVXKncfwcViYrJbpc/zz3dB3qiYLYj7NFgK3N+y7ihZ0I1/MiMNJtN/rNC/YnPjTGCX
J8VsYHy+/aEYh0p9NQCw/KPbc2OFuWcWNYYOVIcx1baPvWFNXEDsDvasC0IuNwmxUFxGRk9xNsz5
XSZzSlUD+kwzsDzjoam6XZaeSX6wRxGWmPt1wHcOElsZ/GMyc1wpA1BGpCUJSrPwRrM+RZ3ttXMm
uLy4fr4xwzhBPRd6PCstZVWfzx3QyvpB2eWBKQg+PKpxUJRaEEsCsSOEcZjlTHkzW8mQpUEaQU07
OeK15zSmOy7HtPiZWq4aeknq2ZmoZkN/lz3HeKDgliRg1oT1z+7XdIlUzloqY35ZwR2Ze/OP5G/b
Hd5flVboiiaTeJ9ta49xxBIvIrUi2E+ieHOL8Q31YmgCpBzXBkA10MRBeRKcjJ/XlM6Z3Bdqh5Ga
onPIOgJuBQI3pRN9M563o8IMBXJKMYsiKGOnApVaYoKqcNKd8GIhm4o0p3yl9Ihz7VJ60HSHgYru
2Ozsp+uXFTcWbm0za7Srdh27DN9tjDxKLJsd51P5Y36I/OgpPqrC6WVuA8G0ADzEm9nESDE9KJs4
pdqVtjZRTXzQ7iQTeFyo8Hp1SJ5Vf73XdQddBLpeKv4iWCp1iS8uCh0niCJo76nrZ8uyVWdJnzUa
XLT0pZ/S23CjH3Mv9kBafBjLXX7UTmKZNP6CN2ZZT+0gw14UMr4uTkbvqQHVMZtPwLD+oDqTlRc9
9pdO0BPkuu7GKONSnZnWnZxXhV+UgTWeav2GlO71/RRtJ+M5hhQOSmq2qy+nqPZJXo2R8Lr51TSC
7yZaCuMw8lwP0KpFOWKNPEX+FSUPq/RyfSk0+F7xDLYRDZ2V2MrlefUVKCsV9kMvC9bAhapCOOff
vseCviZDrvW2B//B5M4gk0U3fZ9UrvErOhdn+/A+F3sYTuaTLEKLcosIW8vMVWraJRglVrx3i9/x
U/GgOKmXPMu/2gWBBTC+W+sh+yFCNHFLVlujzC1UhXo4J4a24vlb++aeVqy6b+QAok3Uq1bRVAn/
0tvsLnO5gnZnBTk4vD31k+P0HIPop/Dlc4bJUVGnQOD17D1nNPNClqpf/dhcHC296UNfGlZnSf8E
LLPdQiZsJPrQVWo0ggy/V5xOfe1Vwe3G7TFuLTAxoq+qwkrrxKY1igOl219BPQXSYcqLBmUu08l+
SIKwJLTJBA1pqMxSzhAM1UP0oLqSQxnU29fR6X8v53QH9uFf14+2IHoYTPRQ+3ztiwwHT1HPmfGa
RQ8Zmjv/Lxus2kOyjGtblPrqW8BQRdo3K5KOKcoT161wH7Wb72Uyz2bMXY7j3OJ7kdvew2TJ+NTM
TnUBZcUdJfmxnMk3By89yo4kbNLyt9FEciKjGgmc2ue701bCqSszaI/n1e1s3s9pCJx2JbhR/sNV
+WGF+VhDLdt9YSIZsexd8rLuZ8D51yNmM0hxNB5psx3lRxzpKRLtLY2CX2+AfyyzN4ChTFmz2okO
aQHzlo5oIE12RzTC36VThSOf/CjyYY75lIU5tfnYA4jetE73m5LnJjuz8syb5Y4SUwJtCsmauHFE
OZDgM7LvKrBGpbKSoGxnArqF4eo1ICJJEm61zAJODI4C3IzJTquVwH3O8YjL1AbaBHdde55eCIC0
M8gIzQtYy6An9Qy9AhQnCYRrIJh4grRqjIxPRFHM2+XtX8JcC2qegJFN6rIggbyfrL3qse0Yy69U
NHbDve62hui2b3JarYvyZmzJitn71lcwNhF6yk3ix0fk7UIKHtGqmIsh1jOZ9HkPmgHVcCTrW5Om
3hI6YyNCQ/OcZbsq5n6oQ6XowngMAf7IHDkyARoK2vD39agmWg0TWOK0AZWtVhE/qipXt34kVu9I
8+roqXfdEP1r2RO+XQ0TW8qwlbQC8FN/IWAWWg4JAJqQQreS1G0NRRBPqGddMcaGk0hfjHRIEC6z
2fDW0T4mxXC4vh7BxrEZZZejhDq04BGeFn1n6Y+F9dISLCsSJSLcO3uzc2zQWBoUhfFIfm90jp4M
JYTcW2UHfIDNm1279AkDppNyf319oi1kU0gr182RFMSvUD8dUPFORA8YgUcYTHho8lpu4hCBSk4M
x8AI9+KR/yPty5bjRLpun4gIZpJboKBAKs2WZN8Qlttinmee/l+pPqdFpenKr+1rh7UryZ173muZ
Bz36HjV/pnts0ChWk1yEYqr5pRjb3eyQ6L3KRKsRb4Ccevmz7Sb029uierOxRUklL0OfYC5de8xy
qwWORnhXH5XcGQ+0vKnf8HpPPEVkzEQiZL2BQrHiy0tpYb7JBPaYfK0mB87BOOaI5U9XOmkmwKNZ
MeJho9VTIq9Yj6pmk7+EL+17dtdalL0CroQjdy802H5QxnDIqpCk3YRSu3wPLrvkSJMZ8TEFqosn
AryUm1dzzslGk7VO6rAwCJwJBu/WB7N+Xnn4Pruh5OZMbCjZCUIazwN2qw0TI3CnVrb1LtAxY5gC
6cBbW91awWQELCOxCzJwYJHUUoaDHj/I5GV55HxgGuxcMJYGvYCNxormUtdRgQGRCa213l+PsWPa
Bjgtaj73CUdZDcaqYJkiGwcFS5wxUDKz4Vq4DQOaEms39aEarXQ9aO/xVQqwmcuH5Fgzlq+g7rJo
kQxMkZbmbRH1Vhh9vSyAe6VUrTZfEZfVLitNQma39sWHHCwT7W3qtFeIYw/tDSr12FMt/gfU290N
1a0yMRZHirROGsdCw7ieHMRPY2gVCGd1H/C+J/2xki3gMjv96TFyyQ0XHI73WhjrI2LCTcGKrOgL
sUVqm3I5gRnIFh/7xU6fiaW7mav5XLEco8BuW86gBlqEalEQ8QEjF1u5GDe66VzB625zjyeNd0bG
AqEhO3VL02bBUh3K7r0xv9YCJ5rYd/ISWlRohKAQze7MjEmkTu0wtX5O0UAmL3X1u8iLgEmD1W1a
n+LTWuy+iY1I5t0XYR4SpcE2Rhl+XwTPUDhDGLt/HyBLEIGeBDhlzl8EyJs0McI1+VmORkSYOSav
Q0qD018s16cEtluOad5BbwqwaymxCPz9a3N1h/GkqKO1imAlaTmWkieOyRpFaWq6OAOmIwFEZWG2
VlRLXld110NZOeNgAFtM5EQu+2YFmOSagno9mLeY+HwN51iuZROwrKfFVlwaTehfo3uUbYDNRbFN
I1AoYI9VtHhQo7vjHsAs+kc0c3+hIEWNqFZgifibnPGUeQomkPoTL3/bdQqKJoLTTpFAFMB81x5k
4tg1kcpgjh4i2dXDR1BH2ILyctlEU1P0i7ZsxDD63ukSGo3REFIQNVLcpJFmK3Jhk7yzh9S9LGvX
ZGxkMX4uzApELVWSByBOc6TRyYrCbgCu92dS6Avc+Jy6XxMhXyLTj8vUqZIfeYxGXMYzTfS3/vrd
iGoaWLUDnTijBz04hhTSYPzGAIo1MKYLwNWvD4phF9fCPYgfv3CbqByJLIdmHOr6YEhAk5rs7l29
R0fOAx+VeNsfaqvsLD4n266pAlvn/zsiYTRQlleQn0YYX9UxIrA2b2DZunxT+/Z9I4FRPiL0g66r
A0CJfQX8a9Ibhn47AejExKIYMLFuyykXJXP/YX0ei9HCek2S2awysJWN6Lj1BxAogL9cdRvT5xyP
/vxfdIQSlSjQD0x0MMcLsZGuDpTXV0PNiTbYKjs7qRjE0o/TkQeks2uHVWyOgFMb+MQmM4e29EQM
F5m0PjaDvmoZiS2ZJB74eiwSqw/ZJPu6mI2ct7ZrPYDYijFgQwXsGSMUS5Skkyhd7Zy50+rN2Fsc
i/e5V61F4jaNdk+4EcboY19O+qSXZhxIj+FJeNS6AwhHD5hA/mp8k2LbPC0VwFz+poSP3i7f5a7S
bGQzVxmv6aiBygQVe/O7Gh+l5EUQ7qqeMwa67102YhjdBAdoroO4LwrE9FFpcZgB0aPxFrZerF2V
ZWCML2PJ86a8S2QMphYO/UraBMTTz6OjYUwzO4l+ZRsPHfBOlmv5mNtLATYaHgHHr+6AQFuxHASt
xSshjAnN2r4NU3PKgmad7TpH1VW/GjPOxf1qxM6EsM+inOTJUNF5DnKzxzTajyZa/rsVOxfB6GXW
yQvJSY0F3kfllsb6lUf+AuqEV2JooLktPd4w36/KeC6QUcZpBqWlMGNxU5AB7ItZTzOzY+L0qWH9
V62nglTQeGsiETG8eO5KJ0kpxKKN6GRYZlwDXWlx46RMXJKGk62pc85Rxf3L+pRHNXXjupWoIRih
TLLAqErPTApfKVbOkX5V9vMjMaHjWKFuotUllF0RPA3TAWgLWPXYuoYeYc5P4ijHvo5/nojR8XWR
0FQpQOYWr73dz8UTuNesNArdP7ootjyTpiRXQ2Du+mEuuWXa+I04fgUTKLYAYp5Xo+p87tXOviBb
pknafJBm4CUE5LS6oy8dtRv1BwDq7OnIa0lxvh5bhNGHTNGrEPWfQrvKdEduSuCQ8mYUOUrHVl/C
RZ+bHBOQRzKgHhFdG0rEUeudcQf6yegOEJjfMGZEf8JGr5vKmJYInbUjMMenA3mnu4OCnRuWcb8C
T6rE/MH0wl0Sps6XvSg0vJA6q0CMkUT2NUmNKNSxTJFORic5Ssf6iu7m1B4vNN2zR1tBzJsqCFg0
UEsGGljjjHPjCqEjKCh3YDX4sprvTKyAWm5zJOY5jU2UR+I6poDCXVDhGE66Zod+d4pRK6uuJTj/
+F5LvfSLxrtCalMvfMwPz725QgDiiVoWrXTtpXumRV7TbpweGNCZE3GhCvf0fnPMj9GSjTDMASuY
c8bNyb2bxuCA0Fda6uR8TJ4UeuSNFGzbRcMolB3Kjv316Bf385UZWZHXHrIneq66snMuFtSe/d0e
jYlwhLwXJiGswPC1dgezG59Ks/Y0c7LMqD4BvZFnrXiHZJ6eEM1GlWlVBziUkZJ82RMu7H4ETt2I
cq5mayCO+iZwkGt4Qum/b76sFk0aCCimwe+JlxenuL6TeTEATwTjmkdpDoWiJ6kvzmAjlZ4MzKfP
vHbX7sNWFREjwoCwUglzWWEZz7W6wP9X4UHtfszmS5sfBV6lY/coCAEx50yXBz4a2ZuvFRur0o7i
hM0LPfrZa9rVoLdHg7vpTG/6lxe8EcMchghETY18Acn96pe+io1F9Q7JZt5a4mtxF9nYY7Tnr5w3
Rv/oJaGM+q1SKxDU9wGjZdjRdxWLObEbedUroNae5kPPNcW8b8loXmoClBw1KtBbkJepEixCbtvo
/Q8PxeheS9EDGiGdUWeW3PG2s0PaG/lGoRFlZLYS7yPu2t7NzTGOTMAsW1mJuDlM0j3QQktm61bx
1Fr/i+3dddYo7/2jjow3E2tljoda6NCrHA6rk1wpV7FrHCTPuK/89Nh62t1/h+2CW6MMiygTYKyb
RbkA8n7Sl2mYBKS5S5SfeeYY3E7lr9nzuQwmSymWHncGmOZAux2IvQD6bPi2XmV287rawAsB8SiS
Fbe/5zMQ7urk5nSMn0mGQo7EDs1fZYzdgcS6q9TGu9aMPByYHUGqCK5RjHEDFVpmF3gzdJpIVpih
n02DlYNSq8AQQvWfC/i4n40QRhkbVejlulo1HxBbovxoTqLFeV47hupMwi8KGPVg3cySoEBR4zG+
Q3cew0nSg3hbvvfPs4fU6IkjcveFba6IsY0jacxel0JkydeSS5k3US2yaDhVuL8DeHWuiYxNFKNc
DsEdHgfLWgSmXtmq0nlqa3icQ+3a3s2hWFuYdCTSmw7x4QfkOgVMJI52oMyDONbpv7NEnh+LsYoR
MRahVuLRz8q/1l62JukuSVzOmXgXxWhfZxhh0aVFFLTA7ZTALz9eUZJIGVyK6YkX9O4o4plZYhVR
ACnTqBDgGUWHCXMbsvh2+Tg7D/ZMABPOx2sImGSjBdB5pL80+nwjA65YHDkfjXMMdkM3zUa1DOcF
36wH9L2mvQ958+XyQXY6UvTyAbqA7SYRq+LMAwJxW4ahHTwg5XZ9XTzhWrFkVIKSb8kp8oV7IFNZ
8U319JsOfyOYeUz9MupGoyf6EYUZ7N/elx02nXnIBR913F/CmI0U5ilFip6rqb5ixx+Tk/lf411+
C1ofrzCtZQKO9uCEFrbvf5Z2/gX7q9iv4mxy7SvK5+dl3pYQKmU0xPi8VZvYWe3qgJZuRo7B2BVC
KKk40ZBpyIwQJZrJoM7t4AO1xUZr56oVe0+JuJigu2+YAA8JJCEgEGJxntTaKHojnmkSK7mSo3V2
7PaW+iO0QMB6QtPysm7Sn/3L3f0j7le4J9CeKOXYR4FGTtWYuGGGUq7k97xZxt3PZ6q6ohgqZmzZ
pqw6lnIyizWmWOTYjjGIF2JhbAX59uXj7InBUiRSEkCDgmSeft1NtgAcpg5EYFgG17XakshbBkzh
iTewRs0o+822QpjnDEICVRVyc/DDtsYFoXr3Q1QFZxleyH/f58Pm6uY8zANGJGFO7dimvrHOVj/e
EO26ml4vfzNqR385jkaLTyBXBCMX882yfJEHOQSmJV1F6TzzMLkUEo+XyO2M+aHxhAom+l0yMRWD
3t3mbpBJ5gMAQpIg/FZCEiVwDV39VsSyYOECpI3zYHdD9a085sXORTkaoTHFgXqaX/On5AFToO54
Fb8AGS4ZLQCDeN0bb7RwZyHg/JSMD46nMSu6HqNhqZ89kG80JVHeUDnpsKQiBQs20q38f6iy7Sn+
9rCMN54VbJbKi674Sq7N8aEG4lkIjPO8+So3QJs4XFYZnjTGNY8ZplcydU4DU3tL9BHrut9jg9c+
3PPMmyOxLW0xAa1qPyiir0Tfy/ZFF75cPsSO3quiQsC7TADniqGbc33UwlCsO0wYYL+ZcuBkXuIL
nnzkFpl2znEmh3lfcTI0ZlIjJ+gO0wEdNDt15o9CGsXcSNE64y0RfLxY5kWf5Qj0+jYvTR7rKlJM
dErSxAL0BzKExkZ3GYIBMD0BOUs7SQFWSAOaJE9v653hLLyG7I6RPPsNjIpEY6IJaKclvp40ALSo
M7vS9CtdmyytSP9aTTRWLl8n1fALh2YH2NtQjhWFSMKxDWPjcaybEiMk5nVh9IK3IDC2BkWLgoKU
Haeet7NLgaQPRXQ0uoEPBUjI889tqM2sdn1lAm8z9AyQvaKAeP03OFn0qPC6wDuJiyqrUFdRURGP
KMxLz6V0pSNxKNwHf88NpA5xljsa5lcwo+rD5c8q76kvsGRESsyLOTt21EiJ21nFOsVHowCQmoBf
a7z2rQT1kArFWo/tFXBUNStCkYx2eaSv3e1yjGKL1xDm/Q7mGTXlVKVhihLFVP3Mw7uk5dg03t9n
vHo1myRFAyEBq8dkm032tSDtO+db7nTH1O23pL9h8zBjPZUk0A8mQXzdX2MjzqUsrOMVJRTHPlxg
eHNA6y2jBxBkL77mlYX3XKKqGKC5AZQIchF2L6LsimqZgPjhV+8fAxKDl3lah+0VS7+lO70qiMxN
n1fn3Ikxz6QyX1Ycm9IoF0314+h71T8PwFoqhtpSdU7xZa8BdCaI+byJTPpMLZPYlzV00pZDbOeP
9Zv+JD81ub3C+dLGRQi6ccWKBY752VWfzadlbK4m5mlRFkUaxM2T3LzKyvGy7uyMQyFM3whgrExX
9X2xhmNH4SPip9AbvBBQwtI9WGfe8wcaQfGwKnn3xoQyg4rxiHSUDV82b7B9R9pAgrMaOUu9e45i
ey7Gnml1lo+qmcZBJ6rWaHpJ8gPRNboWnoSw6fJH5MlinBLA6YrBCCfDb6ZbeTxJ5bOyHqTibcy/
Xxa06xM2p2J77llaAtS6Rlkzx1QtaIJwXfMxvyqJTdG2kt+BioB6AMbEVCRTB/cXE82MRO3F0Six
BwDVVwBI3L9IN9Vrj3ZdBazWsASsOtCmOUZzL6hH4gByEfDsYZCBTYurZFkRea6gsPAlV3EqT1as
5EvnGMDDX44rCBq/cr4sfUisn6fNchEOF3k46/+GXonCpUGK17vDgY4k/Z1ISKAOEp30cJwsrtnc
edtAXiKqgdoNpSFn7IpSTD0Y1pPwuATlk+bWmEYUbAPIXPOzDu6Y3yqKA6fepFBjqohUifF1WWNq
wjDFSRDNR629bpVHlQe/vGdPzmQwVnmtwgyhRJN+4DtkD4qjoTFv9yjXLLKlHBJXDW2eD9+5uzOZ
zIdM5jQqiw68k6mcYEPaLsoa07ecR84TQv9942RJE6vJFGXmUdIe5v6ODJ4xczwNTwRji0lYznW2
rGjJaHbc/wzfzJJXydhBiCBn34qxvmTQxWVOkPqr3vKMIXZ/cPGo7PHEr7nvGPozUYwJHsMVVFwT
UDuXTrbXzmnD5SBiPzfhFOp239FGrRnzW2OpOZsALRMspnJcWqQmpmpzzMOOid+ehc0al6jRjVrC
+JsGOmw7Ohpu5al+edW5a2T1QZdYoSVbtR3d8sqQnK/ITkQDJaJeVgwQB2CFL0PshmcOZiO7d84B
ObpHGNtQlNXQVin0orzuCoAR0ZlMwEkXoNdTLd0SHR3Mwh4Pfp5zdWyzv4uUXp8WqIihY7MasDlR
y3m2vItjbEMRLWAUT/PpmGO7oEkyq4mvq+VJWr514sKRtZchn2kJYyOyZM0FWYSN6A61r9rLl+5Z
tRUHXYCX5avkaUFk5wf5DUAjRxXrWJHDG8jm3SJjQUYdcepIWrS5kpcl+TFK95HKYQTjXRljQMpR
queJjjSY8ZehE62MPF1WRZ7CM2ZDzzpz6Ex4kCEsbKl4Jfm3ev1a1IfLYnjnYKxGJaItvuIkQa7o
Vl7eiCInpeYIYKeAm0Lr2kkMzWPVvpnSF0PiRLi8v8+EZlmoN+VQpUUQ6uK9mtS3dffl8ifa1SZg
Duo6ABuBUMZc9dx1i04ELQ6wbWzl8rGsAEDy32Hl4ZA2QpjrNgSMjNQGFhbqqblp5vYR1D65lc28
VsFeCfVMEHPhWUv0Qq70GHjOxU3xLNqGmwTtsXil2XGEjVDhjl+e3r2kz9OxUxZitEzCQLrUFybT
qqUDMXgR1+5z2Uhg1KCRZbEqGzkD+pJiC7XmzankmGt3As0OzwvSu2CC5O0nZAHYJVNrw6EqpiOg
jr0YhOLDA+VYMu5HrNaGmG7rn2UHq73YgTpeVsVdM745JRNWpqshtppaxEGsHopmPJqlM2gxVtOu
ABfv/JkseqebSC8c9cWs9KwIEnijsB09giy1Qz1jdOLq4bIsnn7QJ7iRJclxbUSKlARaDaY+UALI
QDC5LIKnIIxPMJp41rCfg40gNNWbQAmvCvO7DuTyy2J29kjOHjJL39zpIxr3RhUH5TR+WSf5UdXn
H7om3aA8ZQ1L+TQni0uM9tAQ3oA97ysyNqQ2Ql1uc7wBdGytHgP1a15x3MV+YrPRQMZ8VAmoajFM
Px1R/c6fDLe8XV+k1YLeW8pPdDiR2vAUkWey2CmCJFu1SethgOk0SQKIRvDax+7kVR/wZGn3EXJq
mDDlZVR7Na/tS9cYq9IZY5xrYx4H4SkubOO2eV4TC4UvRziMtrAcBMPG7DNFCT7w1l05l8mSCSph
FUdowmY+0LedNhpvx5i3JcdxbCwykzaMUTrNchwQ47FPn9LwLuZxplN1uGAqWS4nDeDXfaWt4lH1
oqNy7AEnR9ufvzEGf3ZPjP3AWvCcZHJrYm/xIc2eUhCntr7Wc2K+vVGTMzGMDRFqFInCFerQu+bj
XFvkVI+AXTPdxi68xO4Jdqks7GJTmtba45WDeNfFxCGRrlGIWxHVoOVOwZpmejITnmvjOBgW1w17
ikbfhDDEikWpJTursfs3UlsAk1JOAyYVI7u2wwegu/AsC0/fGcOi1UQYGi0HNNL6rZsCKeG4Ts7f
ZztYYqYPYpXCOBKEOb3opkLncUz/vgjTENGHBwf2R4Ng48WaTpGTTo9DKLviovp/P0u2cUh8Chon
X4F+Lz/xsMT3mg5QyU+ZjEpGgjpjJhjHoouu3U17Wz6iOhmiazUDian3wEMfVkfee/sXk/wpltHF
OtWrLgM3gN9hRPK9BqoQYCKAGWx1X5vX6rrySxQoRxQoOU+Q94kZFzeNQ4cdMgQlQ/oymncT4blv
eddgfR6MUcNJiXJFEPA9KQepeMgdcOBedY7gFe5wxctTOadhd3hjTZDA0J4XQWSgVFemFnnjqORu
1EMTFxlQBjoIas4DK42UZWp2E03FS7+9W13ZHu4bTI03r/l3450yWKeghXQ4Yne/4kYs4zeFNTbL
IjWToClAjUFTf7m24netBfbLByoTp/a1VylHxfrznPQHbZ5eoiZjG8OdIUSofcGiSDeFvdyudmh1
dA2Uk9Tu6/9GHhOIi+Kg5pUhm8fUX6+TG8WdHlIndFRHOFG4VOw3fuH3A3ad6UYoVafNIbtSVqQ6
EWEio9csvyJjb0XkNqwDc/ouGa/TyMNz2NXPjUDGrU4YXQsBUl8EpPxrUu5QiPhDPWGsVyuSOOlb
nAi0lq/jXYoa+eB216E1PQL6laOV+3WpzXEYo2XGwNEKm2Y6tkCty79GTh5QKaB0f4qOsa0ciW98
WVwBxDz998gu73lgwVw1ZcwXZinB+yDEKWaI6RJd6gLu4wmjejYFt8pt3h7ibsSwOTBjzJqxjtWq
UTO/aZ4r47pU7ruG5/Q4T53txaW5VlatgK777FI4mMLTFifLAfQv2ZWbe6rJgwzmHIpdglVLI5Kk
UPnb44Xvy08K75xbzbXsgiPPFq8En6c5PJGMdTEmtWjzDiKXxS573TIaW0IN9c8eAzvIvKxSjkow
viRgHDBgTpGQ9dqaXN1tHnM757w93pkYY5JVgi6sKkr5y3pQ4xslOyiie/lEHOfDziS2vYRkFKjS
ga7Wtrx4SqhaKVDzuJ+OdxbGjMiLijXswUCaBi6f0VETMA/nOe9+ONbQYMwHCatuFlOYj8Fe7OIh
tqVj4fV4vMWdhqiYT6291+feejUWVWzKk05QQ3g1jYK4FYfGFuzWdIC4gQURZBiAT7l8Y1yJjMWQ
1SjMwcKOHqJi6zV4EQyQOWdeXl4JJ5q4JT1HIufq2I5Sl9RgqF6ghooafTVV4gJf4VT2vI1bmUYc
vySin6aQ7R/N3To3vZQIR+3RzG3x0F6vCPD0AIscH8hmGbhkzQDiW2fFciD/MnkHlc+ddyJoY5yC
Niyo+m8hYrAOFKy8HIp7SiYsGUEYOU36ah5HNx2t5aA4YqAHyE9PVRC7nds/L04dkB+zNzlUgXiG
cgf7D9WvzWdmrAppwbNXmFqGAV3s4YSahXjzhiLFRF/Idf0inBanwUhyG0S9XYJb6c/Ul9BL2ERI
eaONVRknKSDC4jvKjJnWB+peRQf7iqUV8ipuHAtHGMMTya0arkYHXJz2vogiS69AHjg9g7iQ80y4
H5YxPl1PzEGqYQpoISV6UT0wU9DJU3JHnqgNwuzzPXkUPAqIzot2earLRC2iOEezPONStfYYJcfQ
DIrinnNzPBmM4YlWLZpzjA8dtdve7x+bb9HBtPPn8IcE7gEdOO/Jnx6L7UxFCcZKga5SBHnszfFt
Vx/B9PRnxzKZRKju+mTScx1sUgC3QKul8ZJTaSAV0pGbAKvMKzpb+spbat0fb/h8hiZjbKSyHuLe
xDugAOQAv/LWFhEZhqPc6cgdzuNFtSZjdZIJIKpCPFEC4Y+xQFdKbd2nzRDZyVxs1WQvnM9Kf/8F
a86ieuRNKfdZruTBfJs8h+Cxjg6Z3eWglpad+MArvHEPyJgVTRVS1RzxOUfEuCX2yLG8Hqd2B1cB
Lj/sXWu/gSqztaMmY1gmrRbEcFVxwPmmVH+mQ2QtmCVtBk7iTJ/upQ/JmBXwTOkkGZEh1LkL5j1M
br4uwm2d3SXZcZqeOdfGiaDYPaV1yAUlX1f52GlWBV6nV4qUWnjLXRsehleQ2OJBzDw2GE7WzO58
TWVeylmWggHNp4OChSd5jc/fBtyvxP3z5jDSfe57sjzKUtKuAhb1poOZgIHMBpKwqz2g1eOnBTDh
rPaU/w6U10ZTNHaCfK57dVFkLLCXcWmh9l2Gd+LI0ZL9ptbmbIw9Ude0l+pJwws3+/SoVrqHIS1n
bdRDqcWFF7aVcVLBA+h3Wv8tE7iFiMveQWNJ+fIqytRIrIvAIF5c3K/RiawPl5VTplbq35+CxtIy
lmrbZHJmZD6WK+KjUBTNfb92lTVVeujUJlIxRY8AtyBl4qGcsjdsJYwHs84La4z727qRvyhq92am
qW6TOk9Rz+sehXYFAmY//AyXZXSrKEqcriHiEYxBvKmbfSMF9mwMoGObAADM5/qXlMVUjmaNzpxP
N25oaoK4QHZzgGtc/XX5Y+0+5I0sxq1phiD0SyriIYN3Bu3apnv9MwGMwmFcoF66HCFHYryu5tU0
8KoIu7e9OQHrs2IgJ8lanIF4KAduIVbz6Hhm+64EIiUsPhD78oH2M6uNQPpJN6HpoGEkSS3RllJB
3Q2L7sJhoUYiOuSY3vPWAXffy0YY47CSfpFqRWyFY9RWdq95A0D4VYlzJJ4QxkdlKILOkgzfYYrI
ZcZbUdWtKeLs//A0jXFQWLUK13hBhVDQf0zRd5m31k///y+vfvOlmNi2E/WoSnSkZYKeWvLkS0vv
hJifNcbClWJO2Zh+kUvCmCA3n4shmVI984f8Z0iAPlZi3LROrLmfnMvqxvlsHwZ9o23Gkpag35zB
19g6hrrc1iXPJ3BunwXKypWpEA0DteFyfTRi2epqJ+o4fod3CsYKNHkKr1oDdrRJ/FTqrSV7uvyZ
dm9/49eYd7JGUZS2q5YH2XI759dTf0tCRJHrNVaDrcui9pvHG1nMcwn7uYyUSC5Q+5Vc8zi72PE6
ULNTX+mPyqk/zM8UQNXwc44t3Tc9G8nMG1LWBcsFU4i2tUM89LTc5Mvq9Yf4SGcvi5fL57ys49h5
PrdzWOLL5qQBxU2vz44h/SD6QU9Vq8i+X5azP4nyz8s1CFWerYrXslxHIkpVIA6dCo/iSkVB/IJl
pAabdLd0YS5yeBWGXYXZCGUUphQmKawU+KW59+b6aGauFDrp+F3XOWONH7sd/24rwJB6fry0nszO
LDGYqX4zHiesA+ZOdkopVySQn+guSP4CenkP09agHUlvjNN4oOHzYCmcN7KfTG7OzKiPOq9trIQf
TZr6iVb4sfWPhiid8+b1lXnKw1jjRgHmQ7OgyjFGD3rmaGUgC4HJm7XkSWHMcByFYTlFHRBwWs3p
y9eknawwtOvmx2UVvWy+ADB1foUiqHRTQYeGZtizHsP2JK+Se1kE5yhsfUFvslk1TBqYr15bhUdA
W8xR7WBRnuPseWdhTDGQR5spM+Hse/VBUb+lPGzT3SztU8nYGkJp5OOYxTPtBFK6vczLfDpXxU3l
6Te/8KzYysGq1iqQbpDK03mJ3qejrxSZ83cg3FEJ3RyIsRQJDAXoqMU4WHP5UI9/6erEuRLew2SL
BNq89pmZL6G/SpbQtZaxuA2KkOX4LBqZVTYFpqAeuvnnFHKi58u+3zAZi9BXUWImpoz2aXmjoYU5
3zU953A8fWAsQdsoGmZPPwrJNDjPvMntfPHIC5Tpn7mkDowpMM08M1MKmyHWhnGv12N1qmSCPdNV
us2BeO6JCnYMtdEsOUtO+075H/0Aatq5cVjaucnCAWSEaDjAnieH+k07ABHzKB61u5ZjJi5/TfLh
Sze+si3yIk4y2FW5zQ5k8SLBdAlG18BUWyc/iHoIVd4o2d5q++YBEHYaqh4KohQjchBNwtLk6gwe
ncnAYp9lYMlvBUCJ5K2LJbpIuNAJIHZ4KO/561eXdZV8THJsjm500agA3RLrV+u3BiQHqu4NApeL
9bJ5JB+DpBsp9dQaQ60gjaCAv7MDGBKnaizAQZgYKCBuciumNp/nmCeVeSQkLWRJjmDMdOBBqyg3
RUE+X4/Ygo1ssL6mVlvaEnfCmWrmv78ZcMCca+48TNIa06mCDsxAFEaJdqqVB80DliHGNrhDuLSY
cEHeL1NSrTr1JcHQBJ3tocXsrrQRLWPTF1Q+PNz1/U8K/BwVxBGAX2VMWyKWfbNMSNHQgpzb3pKk
l8seew/QC+/iUwJ7aWZcJf1khnQkCwByDg1baR00fkyArTmjojwf5qAZLVDZvZQeD1luP2L4FM/c
XkfaqAXcbB7o7UNNjlr1MsjP2sAJX//FvP1/MRJbjZo7AL9hjI5emuTqoDcfJitHPYqSiyh3kn/5
o+4/8k9pTD2qGSc16uYcYVBr96PsjOLVWP8OBPbm5iSRiYGkWkMYHEMRZY94ut150RWFfqmvPnIp
J3JRbDsI3JyDdzjWU0yqCIjhEHO/kmxpcW0VM9DeyofLn/Cy4kts+TOshWIAhhUqbrV+rUSSpZKG
o/q8g9B/3xjJSQvHdWjQcKuN4X7thAfBhN0feTHxfiX+nxcmifQJbOSUQpathjkYx+Ywv4LK3EU1
VLWIo4K6rHoSr+lSuc4pVXAVnjEc6djM6ULgZyZbDmiSPR/JtYp5R0wDOsLT5cuif+xXk/ip74wN
qXMhVsQJlwXMAtecY0tvTVcjMUwWSBPT8nBZ3H79f/NFGaNRpoaJPQj0UMpr2Y6BS0Px7Gm6yZ2Q
o2/owsnYwlWtrcIoKhPqcUc1aIL1qB3iG8mmAzaRy2sNcRTyI8DeKEocl+2kxCj/6IJmpXpyKAq3
Wd4ufzyOwf8FNs+YklgOe5CtgAA799UcCySYwPWNmwRbM+B5oWCvtb1cLdbgFxiZ43bA9oPcf7SF
DTWTUBLbvIZPU9tnXQWmfXgLsgVNLi2xju3qz1woJpjPn1+/FvOk5UMRFF1uRdiNnXl8pRxbxYaW
CyCTknJE/tF2jta8afW3y1f2L5nV5xdjLMjUIF7vU4KBP8Sr5WuLTYi8dfX2BE4py4jBdNzbVYmx
Q8Ipd/NsFxtI5oUpr2UeZj6kPBX5cspGDHqQ9a6Lo2MhVEdTfJeB8miW2MAXBjstcZ9TayWtSbC/
m3B+D++FMIbGmJGnRAv60Bl4HzNHSe4jnlfgWU42nhS6sVqA+ph/PHk6tCPf0UgBA7j/gzP9lzbZ
P1fLRpNEz40yE+Acwi/d4e+GMNb7xwAjkB/2TPitXPlTHhOaiEs9RGNk6Ecdhf4h9er8ReWthe5P
B33a54/J540h6/VRTrCQQZ0PLRVmh/E4nPzVir4MLiV0Mz0KRmd+xRgBD8eIp7EffdWN7DyZ66oM
MeVZxXZ/DZT90jIfxK/JZP9Y7fUAeNxvw9XIq+H9S/kXW9CiroGlUWWsTCKjlZKIAlpcC/awSiwZ
rEclspBDu/oPxe49fipJvdyvvulTJBO/ZEDBBQweXHyeopcvVTYJZWut3M7EnkNpl/EXY3A4logn
k7FEYqioPVE189i62fNg95hc7/3BG6+qkwmMHO1dCuYDEj3UurmJ156ZNQ3TpHB4JhrijGwSZZGa
Z5V5rF9FjEwCj87KfmY2Qilr/C6iV9H8xlsxiW4QDfhDoGllAmyzHetE0ZYyiKerrLax4FPHR84H
3bFodA+Ggv+ouq6xRbMarJ9is6yhL95Xz7DrHrYowBnmZNdAUwQ9sHhcVUc/cKTufMozqUx02P8f
aVe23DiuLL+IEQQXkHzlIlG0LO9tu18YvYL7vn/9TXbPjGWYR7jT8zQx0REuASwUClVZmYwoIGkD
xEwO9J1SOpELTaWHXyB5d3VWy6WyoIK2dTDf2eRid120SY+BqTzoXsK94smNXZ8IxLSj5/hQfZLm
X28xUvxXs1yu2C4N2OzbGFx3D6V8aE9rdaC5Ykh8nPhxPGa+5kdeK/CcjWNytlbKPzdTbVhmJkVZ
MHYKalpLGky1er8kxTFS8pvBgoR4BzImKfz2nz4s5eE30VKEdJbDFAp+WmC9rPyjnT8TmxJUthRw
g9F7KAgJjG4Usd+tljsnA5MkzHVBzbWJJM9QcgwkRMdwZf5TUfaJQjwR4/GbqkU3ekr/fUYA21BY
1TVlJSXj4q61zIC8sBEUQG3iSbHN5MbrRLMQ28flzQgXacsmyVoDOntBZ0HZOJPtXoQ73ypPvlsH
H9wK3Rg6E02g4pgco0f6Obxbe2wAEu7pMU3xH8D7kIQ0wClXp/phzdKVK1H9eTsavS2UiwtW2+S0
6cGu3kGWHBd39KQTwdEQ7SUXBnqJxXWo1BgyzPzGSPHG6QTRbfvwvS2CO/EdGA/ITGUU0YOVeRpk
IocVXC7aq41H79sXA76Oa6ehH9DPVEPWP6n5naRf59b9NOMyzvxMZOriZ4EpLmmrF7VX5kGC+mL1
nQ2JowwviXUvOMUXPwyMcKc4p2SEOhaMkHSXfwKc7tg8pDXIi9U9oVe6k+4yR8S2J9pDrpZUpgl4
kbQBrU/Seb3xyOQeTGQ7xRpuRhH7vWgTuUhhkD7qDTVGR9LEKIABLeg8agJgvCNXsJMiS+u/n6Wg
RTu2Ud+rJkTJB3TIVRfU9+yueo6eRxCDd46CIWhmW98vmxVZ5SJIViq5XlRrkJKyxdGWfnLlLMYD
TchWt+kpYAeCnDGCrswTNQyl0jRhiyMsV86qdx3t4v180yDVXctLbKe7d3+wtDOD3KdrqZKAGB8G
OyLtetkrRxqUyeN/M8J9NYMxLSEp8pOJ2IDFZG2MjO/Hf7PBfaMKvNWsYViI1ihOMTjMTN1YJK6+
VS4Aw/8aJxSq6kTjojgZcpNZBvjG/n5Rpo7xlGMGvtqjCXt5RZsn+MwWF86LeVzkuVVNP24Bsy3K
4qbrrbtmJk6VDIduSJ4v29t6aNFVTdpQFUIIOOPfH66OGnqHEXLwnR8xPu4Rn8yuBsmR+1XDD3JZ
mFqXHSawun4X7qn1zih/pfSsSvq4ywPF6HWAh0YnkrO7vJ8rm0aJL1jiGvUuWFO5m2UZCjOTFViL
0UTvHP2B7mO/hmRRWAJWs/YnhTiEzSP9tqs8o6zRk1rroxjopafOTR5Xoalop5/GyrZS2wB/yOwn
mnt5nSKb/IVTSpEkz7AJTZldVauFPfWRICHeDIpn6+IuGBVM4mYOzwyauaSfYzPpv5gke84nEe/b
6naXvtm62LOYr8VLokZmnwUtIDBOKlPpdlZAbWyUmPxUlviEds2PLBvSw+VNFJ0HlQtbxdwvdY7W
a9AGSjAdQWrz3PmQXF+fxXSnPEvfB1HLVfThuCiGHbXyNAeQqJdfs/GbLDmX1yT6aFz8KuSuj8EE
mAYDKGPVcScvxEkG77KRLc6E8zPNcwtnjTK0RaEhFqc2QBXRbRkkbvoEuRoKLe2XlVum8GR7vNK/
Cyxvr09HO5cgcn5QpyOGVKt5HJp+PtvpFzOgKMADxhY6Q+Ooew1duzh1zHuRcr3ILLetuHJK3cJw
a5AuVdAzA8PP+q4UDkdw3rHeBYaFm8dUoI6g4L/vTwLrkyLVFAi6pe19iB6DwURYFW4hvy0oEBaC
QhNa1/wVMCT6nC2DyQ4FcUfdXottq4Rn5S93DPAVDB+CNlDY9+RLtR/McpcAK5tIqxdjnXlcyfzL
O+k+xOjVrvMWL/N6X8tFF8HmVkIqGptIiW78mq89CyojBsnVQsozaIlNbuTkn/Mf2mHZW59Xxu1q
H0Op8VHgm9zd89ci30xyQRm4ERMAPuQO3ctauo2hANj5sbOO/Zc34hrm9qd8M8fF517rl9RghXXo
82iv15hcxQvAikTvDJGZdaPPNhIHMc1VMqRBp1f7Yf4+dVJA0TC5vHlclvBh79ZfcWZlSJEdTAow
VGgs2+gp58l1o+WOPn75b3a4+LuMsj5BZRw4m+W6s+40/aueQm1FcMxEe8aFC6Yopdm3WRqAqdcO
i2OmPI6he3kl2zZQY1VMFZIjPNk6C7s2GVgeH8Jk8cqc+upSufUweZfN8BnxX1/mzQ73ZSoydVM1
MfUwKMwuyyCsFqekD3Vy1PRTkkV2qaMbsvwkraB1t27SWVrwwTD3qVKFtPIkg+aRLq9Zd2A1+qsg
QY+lp6Rmgs3k2+IfjHFfbK5qgN0XyNaFanky02afF4utzF8NulxRNh0q8NHaeM5dF5Jwnkj0Jbmo
nxckITEpcMLc6mDcrCAbdFyf5psus2dMUspXoy8S1+Zyrt/rVVXFgtIikAUfmHC7uJg6qkqHwdCc
CQRHZrYfTP2zVt5IUuMQEVaJbw1+MMgtEs8SC78GCNfWOkH0Q1e9eq6cTvuOTqctsyvaX1vhrRbu
ivjbZQ/eDC1nS+XuHnlRK61l8KOse7HqyS5Zbi/6rdoLrpw1EH7w1zc7PDNuL1tjWyxQFTUtdgdO
lrtJKvaXl7JtghqqhmkMUEbyr5skiSV1hS2F2c/JfIbC4uW/v+mJ0J37++9zxbKpMRDoq44cFiNQ
650xgvhNsASRCe6SpDXL5GTEJYkioK0XtoSadygaNeMT1L+87W0h3N2oyTjLRW9JB4lgNnkFutTX
ksMO5mOG3J54mj/sIy/0Lm8f37z9YHb9fme3WDyp0GjWSQE8pf6yQFg2712jw6PXpreh36NjUjnR
XfssvTaTM/t/FkmQEUC2GS1kg++kJnkajVKioCO2p3cSccEYAL3eXHf0a5O56xB/tZ9DRySktn24
z+yuH/1s3ek4GEOT44gNO4iqAAG95DYgweDCWnHeo6Ckxc9f/d7mM3PczUBkkPHmkJ4C3UMOSDf5
0gARbNLI6VnyyszWy0vqT+nsNZ3hNGbpyr0EBamp8cuxtROteozWDkvWuz0R9Ts2/ZsaVEdXxQDF
OOff4RAzC+JpLKhVcJiOII5OlIcRXOMCV9uMamd2OA9v25AuZaPFYIuUnTAAEs+0k5vOr/zGW99f
zVOueEzc/lz/7ocod2aXc/G+p8aoUPABstFtP63FjuGrBJD0zzi0M7QDMycUpGw8de9fn/ttSznv
YjRWukZvVlQJO5mBcRV/RqeXHti+36kBwQNCewYg4kokVCH6lJybabU516m5QjFkiLkpIFfMI7sv
BVUIkRUu84C4djzPFUEdvwPXQG3H+g1tby97i8gGd/lOrZ5FYPVIILfuUfVK7j0iQk1u+qMBdIGm
K0TTePK4Tu/ixlym4jAVN2OS7DvrWVl+yLGoQ7B5Ba4axuhY6go0ht+HmiWuJa2ucMsq3XLda/Wd
1I3e5d3afq2e2eB8nOQzYCqpznC2zP16eUCJ8srwqF3Zwwm0T4KzvH7hD0fqzNz69c6iJ7IwLTMW
NN0wGOswelKqn4hfVq+iGysKT3zN6/dhOjPGOXWdpVVTli0Dvki6MYMVa2MBrJ6cFk9fJw2E2JNN
31tZS8GoLEPXmMtZUJzMi0arpUMY+3J8t0wS+E8ET4XtR8qZES5xqfRMK1g4TBBpkp1lHWMICl9G
RyXeCRl5RAviInymFvMErT4J4//Mh8RLGawERwYGGVZ2qmHfPGVPkQCEL7LJeb2SpV2eKQtG0Kxg
VHdN+akbBV4oMsE5fT3oBI23TjokemJby30YHcksurk3T++qIiurFKAdngYvhqZiyBhgQTPIzEC/
8yAnbvZ1AKORConX+art7HB2Lx/nzYVZ6OXA+ZA187KjUin3elzhe+nDlbrsCJ7kmggoux0yzoxw
UTyrM6p3kREHwws7rVJDuQMKnk8D6lv/n4LaZrQ9M8cF9DKC4BsdETKq5k6pcnvEwzV/SoXz5puh
6cwO93aqJKOW1XpakFCyL4Ob+m1qE3/wl5N8M2PcazyUu+rJuBXRKQu+GX+blIY8SKPSYApc+z6O
HpMOpixAv/yPTwZdY3Dt4sr6FSnPw24em/JQUQvnuDxhJPuzatjKTX2EVN1D6E2vIqT/VugFl4uu
AW6jW5CeXRd9ZnCwlK5rTGTJvwTEnQRYf4Sr11WNKvKToEffqLaFufmGq7yzygV8VVEhokQzlFFS
e25sybJXLmzmGZ5+V7/U3/S9vBv287OQQHDjrL8zzB2JRE4q9DSh86UUVys6N3L1+x46cJkt7bvP
E9K2Yp9+/ddn/Z1N7lzUcjf1kgJ8WLrsQ0JsQ3smIs3KjTNxboNnZJuaWoMOQsqgcFJcVTM7Van+
CcXR25kqo01Fd9v29zNNS1ZUaOJqXOgfaMMyZYZQumye6jh2NevnnMq2XjWCRHR7XW+GuAsgo7k+
GmGJR9wI6Apo+6BxV3qNcYqo4KpZowaX8GAH3yxxB6FtTRTu2x6K87hBi126b0Cz3exFBZmtd+I7
O5zrQ0NvappmhlDMQ3XswKQ0XFG3g8KJcb0W5q3P1n6l0Vv95PtlPxTtJef7IeZRwpmgzAwCTVuV
Mrur3K5M7aa7L0WxUmSL8/m+j+t+yRu0/LRsR9iprCCWXj1MdPBHU/DlNuKyCWiEqlAFFWfgid+H
MFRudFDqIy4vBfueqPONVUIJQWe7y9u3Vb95Z4fLsWiqg5RKkguIlxbHrrRpIEG/IkzseN+/6vs1
W23u5yuZ2QLD62Z9cM2zBXKnDaIBbFhJiINo5T2FCOLsNKDrBSmJPzO3+rmSnkr70q3A4ixSgNj8
kGe2uQPYWG2iL6WZBHI8f0og/K5JoV/LX5M2PCqdaKmiT8kdQkWb6TLS2jqwBLI/uxpAkFIXhJTN
K+BsRdwBNAbIeMUasLwzCUw8bPT/ugjunFV1Lw1QpsFIuFTb8xx042KbImE90XfhDphqjnUejYDN
NEj0Q1QtMR+d/1jYjantL7ufaL+4dMsiYQ22a9k6ZLrXkodchNPaTkH+/iDoNnOPsZhUc2RM3XKo
XG2/UiYTu/6R7ykkRiZv/A6QkwCyunl7nRnkAgZQG5kGVob8kHXrB4pfoeZ4MzDrSpXnL5c3T2SK
ixlyWknQBegwp2zdWu1LIjlRrNiGiA3h4rnBFnIRQlUjNSZ1FB1qMvisTZ6sufR6NRNE2sshEHa4
aIAWItXCxpAOq8TB2sJOvfpHcyV9kq7rw0oKUFyT1/Y/HShY5aJCK4HrxKzU/lBFT6EaFIpmSyLw
Eq/esNYg3qI7/ocLCwUU4KOWsR5Lm73K7aEERkAkwbx4r9zET9TNoLs07CUotc/+yqQlek5vFazf
/QIubpiZvkBRGjCIOYhPGgbVCh8sNY4KFBw0x53LjnnxVK9rf39pplTrsmbpAaUmN7KxjwpB0nvx
zsLf56IGq7RpBIEbRnqToy67Fdhlq/k4Gk8oirhz9/PyakR7xzehwg5kdAM6aqA7WSG6a3UsvcZr
IlCR0Ivix8XYC0pULn5YozrGc8SiQ5Me9ax0m3rXx1f5HNvj+O3ywrY/ExhYFYKZUEBk3n8mvU0L
SyKIH1OR3E6E3Q3jIEgvtkPU3yZUPvzmxRRlmpWB26O666TrpYFyYWojm7+8En5e6K8D9maH27U4
19mYKqjl0GuwUkDdwGC2Vtn9a4iiGIOTU+ieqrawUn95C1UeB19rU2OmNew2YE7R0BtYvmLiwyzs
jNprpp3a5mdFVN/5H5fa22q5iDxRqtZMRctlJagw/NiLXMNjP2oXQ1ngqAjvhRu8fQe8WeRis1n1
eldQMLrV+osOIK38aoyC1ElkggvEDKhSomI3g2o+aeViy8tpJILAIfpcXBxGLT0qBwsJJ2MNCGbs
Shc5vNATuUDbSFo0j5DZDaDou++D6oCp0hvJq3z9s/pzLThD/1tQ2BHtHBduEQ3L0hxa6bCEX8li
QSLuGnyN7uUjtrl1CBIA8WPC8cNkfAqwiBJrmFnpchTNkXUWpeDW2IzqZxY4BwD1RZnodYUSWPzU
xlfx4g3h5OS6X8pAxYr0mzY37cwa5wpZ0qZSoZnSIQ4fwIicVFdxL2hCbRXcTPnMBucLwKWbaRgp
EAu/KwBAl73UA/chGojIPQsG9nURBYVoCzlPkHQJeKgR/o15kjq+ovKBSdBJ00B0PMToG4uUizc3
kcoaUDUaUWQeFtsZTRnPRQGJNrJXWs2WFTfBsbrsedvbSFUTLWaCUV4+ewL7F3Q5RiM6SD7FMGiN
UnO4+1saA0gegR/+D3uGKmOMF6DRD+ycagX50tKMg6VHO2xN05qv7LoLpp+r1FXvC3GU29v4ZpDz
/KnTwhrE4/LBeugglkMd9Sq7Cd3YWZwMCrEgdRYrim2eZ0MjgE2gyKbzXAJo9SqjqieWn0E5zHxN
qvvLX42nDvl9JZ8Z4K/khqSWWcmYXHV6bzjGvoq8nkL4A9vpd97sZmgVELA/3C5fkitgQ7zLP2Az
kTqzr7zPbowMohxttSAlmD5/Ltyphu0uSDGldtnO9kaCG9ZamzxwmPd2mtnKB1qXcZBXnxLtWi3+
JPAab3+fy9KMJEcHGsfat+rrtCxsjCT8txXwXJ+dmSV00UD3SCv9Jh/Jq96Lou32mQJ+S9OpCbgO
P48v93gUaVZiASi0wv1izzhV/gAHXxOW+kp0JW6nSEAfE4OCVd7ix/F1PRoGQ+klP/2k/Kzv6/1a
/0+PABhOXhXIUBXtRWFjM9e1AFSzdKCejV/F2bNuRz0uOkmqpYDDkx0UnZ30vtoNfoUu6QrZ+M06
K4r4mwslMqHAfCsG9pVzjzCsSsheTXC/zK6O+Ym4xa68rmR7pfaiu1ByxKrWWy5/ZvNDsyqvqy6x
ivSwgDBjih/n7A8ymnMDXOwYlLwIWZaXh3WiqQ6YrDpV+Ef9mnMrXIRIaoMNUhFCRu6u95LXNEiv
Qacyf6N2/bjybIUYjBQcta1ITwjQy2iJoSfGj041ktzMuVpKftHOzlQH8jLZsmj3NnNQQkzcyaoF
1Bj/sDOWZcxKmUCQyB5nsHzYMQNxE16tP5KvK2eTHNrGl0Y45Ly9uL/NfnjsJdTodG3RkcGPVyHr
HQz9RKFI13MLuGwSAP5WHkJZoZRPqkZKyySVw0PZNOlNPuuqPYaUnMDNoRcOi4bqLidT5qRSOXkS
xsaCXkmY6LCvvsGXzc9/BRf1tZpBpL7oE0C0QEaBiMaC6mvtNp9A/HNYBInk5nkDwpFghlbDJcMV
Mc2izqp5oKE/qD9a9XssUg7e/HCKRTQ4pIEykPr+CpMzhXULwVWpZLHdRiCrN7/o3evle3LrPiZn
RtZFnoXHhRphPGRqeAiNzF2YQ8PbYVycTnntlN1lU1uRGAUNIBJhz0Dd670ps2qmLK+lKJgW9mAy
o7ZH6c4wZ2fuRFy4Wxn3uSkuhtSTOQ4S7cODlDEHwhUOHl7K8DhbewBEd5mo8rV9tM+Wxn2qvjVy
0ySTdBgDc9+farCxyJUtfZGejP3qemiFYWrh33LA/ErmzpfJfbxO6qykqpM4iI7K3e/+kIUi7d0Q
rNTtqFnmdvx8+SNult3Oba5ee+YwmaHnSlW04KuHchVe0TsDnH3u6BaouoH6xRQ9ZkRes/77mT01
S4xsVAl4WPovlfw1a/vdCPzwLPuCha3f6EPsOPuGXASjWTclk2pYB/o0OxUYkaJd5aNmtJJ5o3rj
KP8eS7XW9/45DlysUoFxmowptXyWe1P5wugxn0Wb9z++FpXB2kt1wIA5D0mVgqq5ZoSH+meIN1N9
/VtfVAqsvSbWcN+KWIqCiW5QHhEdYfH9t5JpO5YTS5NfkDT1SnOoUz6ZLoG0IPgWGydbhcGXB8GH
W/8q/+HQClZWFCbgmPxzV5nG1mrUtARMcnB35Bh7YFD1q094Fjr+aCsCXs5NczrGnWQVnWf5V+p3
5pD6VJQ6y/P+0Ku9Vy6Jq/Uvl1e0FZOhrg5OKeylbOpc8phoDQrQy4LxCoyeWVniEDLuQAuBpC5o
++//yRiv556XUbQgMCeHeils0kDooiReamZ2nzWBlAo2b9NDTNWgYAyXQZXFBUrAds2h1DrJj+pr
k7zkxYBur+Bgbb5qMI32jxHODaeu7fW2JZKv3IV3xePKoCR56Eao+8hffrCdKA5vhSjFNEBehAKc
BlDCe7enU9uos2aCNd94UqIIJG6+qeduWv/7cT5M5OJFtoJWAG7n/IJVsVXULYalVOjq9Vp5LBLr
OhU5xOZl9uscqZapUoAk3y+niqzQrNsmDiTIvx3WUsu6f/Vot68N2Ax+XWjxV1xplx1x685WZQPs
33imAVjNfTW1kYYlNUHGQ+X9AJiKeh8CyNpWDkbenIX9Sf9UBXWqvub7SEi4FGFgYUrmOgdpdgY9
o6NGfaPbXV7RVqQ4N8E5+2yVEuh71zaL7qfWUysSLt/yu/O/z+0YRqibQVcRFCAx9NLHsV22tLCp
Zdh53wl8b2v6wcSbHYTNqL3h4HLXldTWUdemc3EIr/PTqjCwoktjKLcUIGdS92uPo4HgfP718h5u
xULQhOgwCJg9XtTvnTGO9YZaZmH6i3UDpKkzN6jFWQ9GktlNPh0uG9uMHOfWuBwA0F2N5sNQ4P3Q
e0ClQ/NO+lRjHn1Vqs6cRZB8b76azu1xm4rEvtTScSwOclDcAhfmq/v6sdmznZBTc3sfTU3VAUXT
DJ5QhumroHm5krRfU6Dtwbrqr8T37En3yB4U8a4MKuEfpieKjZv4Acz3/2OYW6LcxKQnJXQMCpS7
v8yetYu9rrOr5+KqyGz6IrvURy3kVag8vnn6VBN4f0zdoxLOec64KFLexTQ8EKVzZP1rlojumTVE
8IkH6JPwOKMW4Ls8zWzfWpCmSoDAHF5mr8C4WfO18Nf4qHzNHGEhS2CNLw1jvFmPCysCPdkR3AXe
Oi/Ruv0RcrFoXon8ZTO0oCqIg0fBASFzB4GBQ72dGm3yo8hNaGaH0y4Zj0om2sJNtzyzw3lH1oRT
2jEcgGEHMmJ//jGjg/DM7kCEDMJe2dU1e/ihEMcSrnBrSNJUz0xzt6kpj7Tt9D7B2VtiW8L8xHhq
Qb7fPaegQR289hDf6k7idZpdCGXNlV/x8qPz/LPDPHzBKnp5tPSM+uVUJ59qo+6vQexrgjGc1P1d
P2nlfpVCHGxjonHrKOjoBGoXx2RfUmnMdnNXEu271kba66QnSu9MDcmgh2Loq/BUExY/0yU3vmc1
Bo932IYwxkWq5+o+7eI0trt4INpunMb4qqiX/LmtZ3paUJ5COou5didPFKC00wzFuOtogMaDXUtT
GUPSqoUG+9DE2c98ScxoD2LF6DE1NBDl5GMS3Yeq0aF+MHbkJuyT2I+lrjU84HlTckiTqVP27axN
zDVrqPEAGJ3FuZO2NAY+tTGhmZcuZg7+p7mvAxqGBE+9eB6fh5DJNxigXk4JXObFaoh1QOGkgtwF
YZruMwjfmE4hhzVxBgnQSaiytOCHS6V8+q7WZExv+qixSo+oS6c5Wls06i5Le3KiS1zcxn0363Zd
suhR1kcy7ysaKUDoMqWbnVhrDdCO04hAGK0fy5cpNqXCUWtr1h6YnqK9Vue1DmpiOVLzZ8UCC0GR
SeVVrFmKbrOEVKZTL2l4GPO4K722MZPQqasCwaItKxDHmGE82jJRzcSR5VLdzTkEhm2l0rrGpjXJ
Pg1Zoy1OY8jxwxR2+bEaQL9oS3NYvRhEaWun7zEQOEb6dAVcTP1Zq9QZsxHJouRunQzVMZwy+aRV
XfeiWGxSXcAjwpNBljBowpQ+dlU+d7ZuGhLG/Cu5NXepMSy6nWVh9NK3Nd5vjRWGipMm41A4cgz6
rE5mRvZqmmF3SwalvdHMipooa5ZZaEcpCtEOVNGWAVzisvQ4hwqwHuEUxsBhzNJ8xG9Bgsdi9TEJ
aX2/hNZyMhI9A3UunXvJ0XWjP86mNMyupYDWyqaZJntNNNXgnzZyRpyiXDBty4j5Wg1R9Tmq2mpd
AuTRnJbm1qEY8CvsuUyj514zMOvAdP2F6BN7htbt8Bk4m0l3JqsrQHgah01uZ9VUPWZ12UA4aCgl
4pRtw8ACggmKB21mxdepy3PFzSUDM67L2KKiwxaa9HaoSFDHypShQnqslcUXliS5DqovLTGduabF
M5iD5R+pDsaxgCTdkSXDSQtxBPcTNDXrnYKBYbaTpiYrXHiB+tnUAVlFlzFlndOorYU4pOErHHoo
2U120Q3xMZQ7jK0PpAKqZhywzyyS+wRl65ndFNJUtF5strHmRE1Pfkxzz1ZuLl0dHb1DER8RQh3N
a6sgyz01Z/XbonUMnBpR/2TUzfAJR734lueZGgC4Xqge/ipF4V3S69sYdMrEmWYJqOfBWJraYYtR
UtcEd3Zsq8g0WrfI2hrqnUMfQT09jZvv8aL1jVeSpDykIGQe3WRKY/DRTIW0T4w+2WF8Mql3cqFl
oNRLKhPJ7BC2kTe0aVnaHT7rLa1rRIk/yPhQwQXQHyLHxOLpS5RCNTstzdGbv/nNRWd5y35y8IG9
5BcP4mV7W+/fc3N89czMjVAvo9DHCbVn6IgwzQlFt+pW5nNuhMt8utAqOnhXEqQF+GaT1ikm0bZt
m6AGXqJwXZUfZqu7jo4J6I58NJIBmxz3heKUwO+u/NPj9xE6EFciVgORSS4lqSHb2+UTip0kPsrZ
F1YIkv+tlMcgb0viUxFJRd0gbVJAhC1XldGmqeluovNejf9gDto8N8WlHpJmdEba6qBKGujzHFFw
SUdQ0aikOtv9ib/9syi+J5gw0KIbXRb6UgvmzczO5ENPvly2sYkpOFsOXzCYjLItrLGz/Bjia0F6
GjFjJXlASTJMmjyTk76HXL3fQAPbSmypso2DqAYo+HbGmjuf1eQMyZQa3MOqz4p9P3mh9UNPv1XU
ubxQgQca3Hu+Uwlk+1Lc4+rwQJUdmUXjwyID67+fLWNJhzLNCCCt6o0S9OA5T9x43zAbj93f1N/J
fviXijW/egiGsh5kMBvoOMzvbUpGIhu9NSmHMvGr4bZqjyT5g0bZuQmuoCQVZanLFUMnd7kpaLCo
+8vfZbPbjictRaMd5dIPtYlGserSKsEgrl33Hlg1fhX8wLl9pDZwyAHbiUblN8O4Dh0oGe8+DWXa
95umLFlbliO4zlL1ZW51gFrdWlSHE9ngfLpkMh2QiRM/C4N0GgCMZPbERFW3zQ6BcbYUzqlVUqt1
WUL4aZVy/sVQAyLD8LgShsrPIhbs7QLL26OLx1E3Kc3kUmoYGmXWjb4jfrrX3LV9tM4niyERa8y+
9Mji9rCalVTW8gjyD+y+mUZfLu9o9mgUV0aduYmowbl1fFWqAGaiA3Gk8aSGlpFYZj+3MUhfq53W
ax6ZRVW49Qd/WNCZCe7mqCaMEFsNigARCrMraQIeMNAg64ClZq6ILGsrqqKKrquWpmqA63DGpnKZ
6GLRKFBz1SHNnQq4e9Ybzmh9u3yAt1wdaS3K5yrmkSnfSc8ULZuVeiyCoq53dDqAiGzfMcH9vu17
gIMBVmegJMRXfJOQ5dmYdHGgpzstAIDwM7uOD8ZduQojQgxMWGLY9L4zg9zR0lKJ0Vqr42Asf+rL
t0x5JQCHhwF4h+V/q83xK46rZ8a4u8NKSjKVerN6RnYYM7t4Vf0EHcxYRTUDKnVuDzWn61IwV6Vs
FXA0oD+BclI0OD23xlwdAdlNtOKQznZ8mlb1E5A9Mc90o0/GCZxTB0C6nX3yVbo27ZXxUtrNPlji
d6UnRA6tUZc/HOe/hdsCFnXjkCnmOknP/Pkawgug0FUDitotvb/ssVufdiU7BIzNWjs/69E5u6nz
RJ2KvpBArxSpj1ph4o4mamYPMrRgp2ZvjF+WaXq+bHOLXQTgIRkHkRjoWxjcecyBjl5IjPPYuOG+
cJNdB75ZfNuVTqsu3cvWts4kyAjUlX2cIgJwoTOV5KgNZTjvPB9QoAIruKU8XDaxFV80JE2AD+NQ
fhDnGVlJiDTQ7DCDZOdUliGFQEabAE08SuC27fpSF3y2dYd4Dzm/7DgPiXV5iCCpmKHmh8pUEO/1
/QoeFsL/tlZm4AOhvQ/AlaFzm0dK2i7ZUs4H5XME9VXMoFQPkqfcLvddkH2qTquoZyRkZxFZ5c4i
NFxSxUrS7JDNp6hFnSA/5NmxBYbh8nfbzrfOlsdtY93VYILpy+Yg33UvyeOqchIe8hflJvmi7Lp9
6Fn+ZYu/JL8+fDi80WVQOoFQzuSXRpWu0lNkeK237Mqr2iO3Krr9iqMf0cTYx0/1C/LkwYnu15FE
ttNObCdSr1pXdek3cKsGxS+xhmY2/c7wFeVZEQ4mrF7BG0D7E9AotMaJyr+jQBCSRgP5i/Rf8WLP
Ar3J2ntSriz3T6a8QUODtN8y0VI21vN/FsHAnlYQo1y6g9ZClpVlEcosACjKjqlLn4DcM1xNlkTv
tK0tBEADQwPoICogh3lvNMareO5+SZq2XxXJTmdRiNw6AucGuG9EuilTQjKEuAJi/zq6XVOkwe7s
tHdm8B//jN3QYyLln02jkNIgMl45YMTkXgNwimZoOyQWUOywU5Dga4lLNGkfDt8vH4OtmKwDPQob
eK2hGfl++xJrMJVqFZM3rdSvYrCbz+oBFAXuZTObb4JzO5xvKDphhqqDNmLYpRhLxXTMFQUF7Kr4
x4C/vWxta/fOja3/fuaIfaTlFbF6wBzzq8jYJ/r3nubuItK9W/eGP1znZtZE5syM2prSrEmJ5E9Z
edTR03tqjKh7vLyWzRzz3MqaN5xZYY1KpamrQTB+3RwZ5kVQyfZakNusDeREyDOzGYl1BY9e+f9I
u7LduHVl+0UCJGp+1dhquz1P8YuQOImoeRYlff1dcs7daTO65tm5wAE2cAK4WmSxWKxatRYuavyP
3ym7VhWjRXd1vY5fm0g/aBIeiQ7wvaNHDw1U4KrHRTScvbuUZ0a5HTPmeQHxTA79jiUg1s9eefyb
VURvDlkHiLLA2fZxFddUQvqhS907Zp9h6Bw1o0McJVH+sELQHFOIoPP83OZeQgfMyT8muY3rNbun
VZ5ssi6XGgNOeZ0CvQtAd+ZU6nEuE8EZ2z7hD3c0UT1ApDfMX+3BM0chSqnnc6KAALwCNtSondb8
uuhvRXkw/oI5HexSAP9tgZeAU/fjahZkLCY6sSJKGjDqLEkfXxRte53QWvoLdNe5JW4RIcRU0Yok
KcQrLyYT5CwXqybKPfYuSd1G0g2kOcAMPPwOwmN6Vqxo62uLmxxyX2MgY5mOEK18muDuQmffDYbg
O9rAhegoAtz+cfnSmGjoMYJrZpszz1eHhclRuS2p94s6SqitvHe6MFOHdwrB2BImIT7ay7OlKnU1
TaJmKg9oG0ZG3h0+d/a9e+TcBPdJQ99KDVuQaDT5pbQOjoQcqnn+3MZuaDo3wt31SxZTNLTAjjsB
KLwpTGlABz9sAIlNigYpx+CIEPn/x179Xrttbc9OVbMMuWSmUBUfj2uwCe6UQILqIVh6UHwWvTf3
Lq7zD+Rib940xlwtQLtm4KxZ55tcRuGxuaitB8FK7sWKc0NcvF30ZByGccowpTV7ite6hunT61rz
msMYTH4CkIL0pf02QzBWKLGy642mjgkmqFfg4cl9pNnobFHbJTuSsD5AV+jmnR8Dl9r4glT/v5hi
2l1VG/04EI1BsVXn6tGmCQQxurr2QV5OlUYdaw5zrXfQNxes6t4hMGXMoIEADBpb/HydXaHo2S09
iiXvXJ0YDHutQ+AcPQupThuk1/2zCFWzt5jnjTnuSOisMtp5ZPGhGDIfA2uXrBtDwWftOYulmQSk
lhrwmzxMqEtmA21c0zqo98Xl5G0kpBtjlWeoABQ46qtyTNw2QDd40jxhJryL9jq3zgcvNi1yIzF6
jB+3Elsdlnfv1fjEsR7MV/o1+TK3eGY46vfPP3vPayxQeeJ1CMg03ObjwV9XFKcaOtCjqae39vrW
ml3jDEnvQDtPhFnaKzOd2+KOo4KLKavWUTvEp/hoHqxoOIJDY5sl9EQAwT0fPTe1bfZZPCtnZOJW
gqmqmSnO2Nyy9Tm2Bfn3btA8N8Ld2pleGutM5uyo3MvHjSGxdnMXGi7/3fneZcM7N8dVseqhnjcu
riGqf2qLowdFAHD2SYIetOqYwF3FzuA2j+19GtBTborSh+2I8XnXmXWLCy89wOd1qyV4BrwZx34b
B31klcveJtAOdy40HQtJYHJ/DzGzDj0XjCjwA6ilmjVSKaMbX3bI9OwTWS6EOcOuDXTAdB3gcIxX
cWuaJzLry2lOI5mcbOM2XZ/01Pv8hO2VzgCm/I8JFA4+umJVArZTxigu1ZU35tIFiP70/MnKXwbo
L8eSM02CJGUXHHtukYslBc0ppIyWLKouk0N/ykP7RA/gm3JFNEyiT+PSISlLK3kt600VChnl0fa3
55osHH3fztEfrne2glz0j5XOpko+FZGygmjSAulUbHhTWt4O1nCT5OnjosW94HB/7hhA9X/ctR7M
p5M5avSYtqqDmFUC0wadMtKJgDQiQ9u/n0UqzBGMpMds2NE2MNp/25XRoN9/7oEiE1zcXXpTlpSm
wQYNoVZWABn57bwITuvuRXK2SVzE1TSKxHiB05FuAP30t6a46Np7fbz+/30LF3PJhEkYIo1Q6jUn
r5yu8w4sY6agW7j/LagoKgYK+ZhY+rgn7YBUI1uhnGjWp9b2JXqdaEC6ihRR9yO6paAtqePBgpmo
j3ZWaSzLiXUsQqLqUfNH3D42deM2Gmbf+0hVvjZD6sbN0exUp17uxj60W3g/BTjOvgBusmWCbGD3
pG1KPrr+zv/AbeKKVmOvmQxMZPHkmQn05Sa3Abiy0y6YAiyiwGf2s54ze9xCJ6rR9U3c2IcukI8G
yDNIGB97JJO6r13btyUw9gV6jPJB1H7bOxLIkyGchD4K+aOKIBkzqpIVkDed+ShbXrUhIKW7z111
CxF82Dq3wd0ty6CqrCrAJjNVX2x8B7Vu/l8GeATKaK2a2essi2i6+BkrL/RKONixlxWffYTG3SW6
XZZpoyL2FpddRHzpuc2h56zf9V/AM4TCZvwMxj00SB+FYwiCLeL7aKRdxs4eKwoIAr3IdXZXAGkr
JY3gehaZ4S4XQHfTMc5R5FmRj2qPK4ywRPTiFRnhbpOxq7Uit6UsSpRbwMX1yeuSh8+dYbeCer5T
2284u0gkdWFKX2F0277XfqIJcjT9yS2edAisZH58JVq3vRhpQzwQ46pI0WyDM9dbgz1JrZlGawIO
nOVE6Gs8brzTvuC79pKMc0Pc7WUllUzX7SFtnQyfueXVxiQ8H8iN/rrNG2xTVC2o6UxvPCqCA7YX
Ds9Nc+HQAiS7s5WFHqe1HqCpFt8UhqU6MzJxYJfzb6ukM19v01pQDtxZWxtEWxu/zEYKwZdxxx5j
M1kN6tC4UQGDv8lJWPWFoxrB52u7E6E+2OHDb9kTtYpjNOPXgwGs3DR9+dzA3vDbBwtcDOxmeZB6
SEZAGo/5G09OfBM3TnG9XmgRCzax0o1W9rmWHdGU+N7r7Nw0j41B+TidE81IjgBYdO9T6SSiP2dX
Couj7ZUCPMfOCf9gjYuTDYoSExk1TNsjNR2Pmnon1DbnvAKYCQ3U3cTEax0VaVzSHw+4XZGqHSoi
R+1y0DXXVqNWvxuSw+dbxn3IH1a4UKUkbCkaUENF8VI56npn2vfV5H1ug49Vfxjhgodc1mWDlqYc
DS+TZ79QOMZw0Jx+xOQSanKeiIWUd4Y/DHJBJM4zMk2AiET6fXe5DWA239bbwd+E5LJHUb97dwlB
b0JARwYuUoPzhaVR4zTOUyWCulcd/7BTN2nDz1eQu5Z/fQ9AlAbG6DHtTrhzxYqxsiF/IUep1Klu
Mo/YK/QCA4yrEI/o9Llr2kHgGbv+h6lAgJbAxAPQ/0f/66dhbQCUAhBavl0x5NVUTm0f6vVvnAOA
1K2lhNTwD2lLtTAWq5JGJcIxCpMn4ziG6wEZx4t0Sw9DaEafL+Xebp2b44Jgb81JLJeTEgFC4RT9
hZU91o3AxvY3zlLB9+06t8FvV2PWqTbChjRSD0W+jqQemlZU+l4s3lIKrO1t1MYnhCImyhrgjPu4
UV2bjMANUSVqLU+yMHs0P3f6fdsSQfrOXR/vXwVv2A6qBhg7r4cCfWZMmWN6DrzI6XUTr946mD//
/eaoqMvAloXZfY1bOGgj6DnITeWoZ6VTtaGt3K65yOH2DtOZEb5ynk1UHSVzgBF/fJqCrfY73bRh
ehobwPAAW/lag1WaOcKq757rnRvmNqqdtQGcxTBsj2CQgLIpbFWlYJf2vOHcCPnoDXTSTJtaWMIV
k4bm+JNItykNKxFMYDemoxuAeWE8mIFK45Klpki6QspGXBynNZi3FXRBwoEMDU+f5gj8iKBCs3em
zu1x5zaLrdpO2Qx79eJYxU1Lnrv4udQvs/qRibLQzc/4A6wCeQP2CExD2PyRSka7kbsKOyWDadfs
jMA28su0nq5kKh9mjIW1K6R58lyQgO56JprPWFWoDqGL+nHv2rjSLWaRNSo0xc1i0zXj0kuU0YtN
A6rXyo/PT9u+ObSHQcuFCcv3bO7sCaHpma4Mk7VGZR6vTqn3+qlKi6/xxE6g/jc2mJMefG5y9wjY
YDeXVRuKuBb3haYmr001GGukkin3Med4ZWuxdZyHpgk/t7R7Dn5b4ostPaQF4jhX16jT71b9Moce
JLHeFEnE6LbnKkjUQMiBtjfOA/dFVs9ic+6wZ0NfHNMCc4jJYz1mz5gYDtO583VT/jmpvSiIbceY
99B3HLgB5TDIOHLZYaLK06yk2LtaTQ+5QQ8Y9lxCvdIkf84Ld9nenJC/VLU6KA0dxHL2EYSSol+x
WfnjV0DOXLW2arrBB4FFnsc879ctlDbRrxZa6S437WULTqFKKFy757AgSPjHHBcD4r5S56Ze5KhS
XXX10BQ06ss1uW1EbN57V925IW5TScFizI7iu8AUcsI0Mnj6dUE82/NPfAgK96ABBEfS9q1nhy8m
pUGaFSGG6bIz6dcDhmKV/MBGKjC0d+Q0g+CAA3UOok3eUxpLqXNJk6MOLUU6vxXDZVlXAiM85vo9
OUDz27RNsJYionArBkDXSOXBlKNm1gctsK0WvHg074bVW3Ldum9ktX+jemNKDoIaCBMwS7xlykXZ
+DGbRKNOuxtoQixtm8vY0vKPq4tBYYosDwzSZHrUhlNh+59HF9Hf527ZpjPbtWl1MFSXKwZTv2pC
hObefQdxCPx0XQdWiC+46JVVYHSqxLa9jT5x00MTsbAMlavpGQjpBxCgRO2XzB+/xSIytD2HObe8
ee6ZZ8qsVqBhBss0eyWrv/S2k9gPn6/f/tdpwEps2Z7MP2iyVNb6wgBntF666Xy0qxdJrjHSfpcu
AE/Eh8+t7X+RCQYj4P8wpsOdtQzHD3Bve4WmaTQVDxkCIy1EPMS7GRGo5fEx6K5vfvdx3UwwDHZl
lslRdrm+/K+mJDTMr1V3cCVhQrT7UcBf4klIEH54GRHwg5orqIbkSJkurOGSSYehSQXJ5J6bbxjP
/9jgyTeobFK172BDzR/T7DW3bv9iY87+PndM9RQg3tJo4GqD/IgHk7fGxqXSM+8vzGDqBjkOCjNg
E/y4M2M7TyC5UZXIXsiBrElYybJn5iIJgN0dMcBRAJLTLXHkvsa2aqKtmaxExuRhuhZjBXEpAFXs
3Rr6xi8FSgxwnfLXPmnmnKYFJdGynMwVN2zvKnbimqLy8p4dQKlA3I23BOCDXDifsjKbZjsjEYDU
ziJ9V7rAGiS3kKJ/vzN4QIB2ESsGSD93MpUy7qB6U5MoztG57roLnei4D/7Gj8/NcIlD1qadscgV
zNTryWpKsMJkf+Fj5ya4FcvbEcS+NUwU5iO1MfvwpVIFm7/nX2cmLK5/uKzJWo5dS6Ky7FEnvsrT
r9D+/XxDeFa794v83AjnxODMMSQdvCqR9WpjdBIMSmBuzJz2BWIWUDw/EoDbC1ekWrDrb7/9gCc8
n63VVNkMP6i7O7a8LrkPxU5nbQUPrH0zqJJsEx04pFyI1u0aZWIoM0cKVW+GovCVwbq3Y3BFqZUg
tPHd3l8LifkzIhPcB2D6/Bh0mGmyUWWmArrN/Cv7agdZQJjbXYCpCRiazLe99UfnEJAm/Usg838s
26qNGVe0a/jrblSKCQMysRKxJijYZdv6NBW0LHZd0cLNDYZNA1qn3MeRDNxE9jzCS/rU6zCniOHQ
WDRat3f7wAJmb6BMADJH7kiNyTrMyZKSyNgu7JE6iyk4UXzD4n2pzkzwF1yyrv3KLJgYAnK0jtrT
8opZBH8Aow+o9rVguqoDcgBqVJCR8Kjf/xg2MFVkW6AN472jy1ELysecvCsKqNTpHzfFDMNR3OGK
OMOPxBMh94UmuZyV6vKGTCg3k+Q4e6o3Y+RnApJsBjQ29yr3bwrjcPx/vpG7dtuVJlBewiXCyANR
IssMF/1JEK62v8G/QM9tbD50lqz2Um/Zao4TnUV6YH7LPMtrvTzKrjYyYj36t7TOf+wbF0EgWbi0
SY99k28hcgq+cdAfsy/bvvWKI8ZO752z88/bAtrZ50l9l8eoPSHkL9exfqPL4SJKKXZNGEjDQewP
gk8+WsSTrjHoLqHPpNxakOQcvhlCNOHewx00sxj7whArmgmcJ4CoqqUpcEmR9qo/MNc4QpkcSirx
d81JHkx/DOpoDqFGJzhl+5/22yznHKA3y/sph9mEeU19qpoblQpM7J+qs0/jHGIlGM01C9ggYRNp
fhzSbcrTW++gm+GarSN5/xJd8MsFgS+0bTzr0TTmwmK5miC6Gi1sGPS/Fnqwjd7VhCnT7v1l/jbD
h8Yck3UZfgMKFMcqmr2tmzsdxrDACdO84skGSTACFVQfOybIQXa37cwyd7m0RIfMxBrLUTFJtWPK
8yUFrN2k0svnwWMvG0C5Ak/CrTDyh/iILFUKiWcUCab0ta7Dfrgm+rfSFLDVvKf9f4QosFPLaNGA
9ZjX6CzXhlCNwUOMW6AZ8A7Mf8oucbtrcML71c+N4VMDN4UWGAd2Yd6IwPS7HgqWZw0faEO0iy9m
gw1PyWwJj6xUC8zrd+qS0LyjP5tD8XMb9vzXUhrvHnpukbtpcpBeVXHVYmGtR2bd9Ma3evnx+d7t
5qnnNriQEqNL1ZUabBgn+34N7CC/3Yi18sh87Z7AUxFaVyIU2Z6/nJvkwokiSRWkjGBy6e76Olyy
sLGvBqGY9t6Vdm6GiyhtTuIhb2BGd4zQfJmj9cK43AR/s4vCF3O/7GVZyK7wOgaqB4Me3EJ2dl5K
qzojgJmeCp21lIlK5LtZFqYdMB6z1QbR4Ph4izG8J6RlK0E2c9qtPnp8eohhGcV0KkOHolyNUS5o
KiUry50W4/lTMAyaPTt4M9Jn0EkpVyisG8dGLaU7qyX9k9EUPYZq1ia56uJVJHi7u8+/fy4PtIul
2GQg30afDrU2FphD7JA4WOvHz114xwzQApjVx+gpgoPOvX17JTdGY1iRSoCxqG0CU32Rmqsp/ouT
AjUd8G+oSKOhBM+F01FCUBi7Bmn0ybzGaF4JQFXtWp6sOAXiTuU3M24pUb9uL+x8MMsFAaJ1Bh1M
mF0Vp/fLr+/6oofhsN7ZJ+2FHspgFN3F25/kIu0Hk5wr91LdK5OCBzJISudgE/qgQfyA2a8Co0qa
UK9w74r8YI8LCNoyKXJSwd56rd3Kx1+6WVAQ/MWoMj0Z95PPojqoQpE83F69/YNpLkiUpLemYoHp
pHW3WuMEmuOucPoIgom+0NpOSPpgbXPlszRUJmkBoRg8z9OnTR4j9RNfAqUKSt8OiwahFBMPFN4u
kA/2uKMxFuBM7CT4ThYNUeuqICZ4TMP4xkR/efFY1LmLw6xAyEey70CWhUCFC1tVOQcyrURjs9Tj
xYJZtzg0QJBWuqh+ghtnEYKSdwIvypEA88i2jsoXnxfEZgnkFyUEPYraHxrPpKv/eYQRWeC2DYzq
4N4ZFQLAAR4n9ZMWh58b2AlhILb8Hdi5VDRZSD3jiSdHM33MDW81v6TgEReV1vY/AyyZ4I5QN+a6
j95HQZScgW0Xu9Krjl0emlWQou2V7rfK8D8WuIViIILNMoqF0u/VtxbCjh6mreDgcXeQQu2yAVXL
5wu3/eQ/ItWZQc7BTVJrHViaCbrTvZNiQju3nFYkjLUHg/vwWdy9q5QmQe8DC9cCub3AobeACOnv
MvxFhiSq4gnXkfOHkQ5KaWPIMLJO2QOElg8lmKXWY3aVYGhMrNS+aw9CH1CYAQQFYEnuajNppllt
DXsgPl5tZ4v4iW+75qts42Yj/wVT3t7GnVvkbrW5mPMs22gg0QBwU+m+alhAhILge/H23AoXhxo6
qSDNghWMf7zjaIdDg0fCJsXYwRfnf18WxTTo72Xk7rGRmYmkjlhGDCV1+ncMFdNy8KYm+Nzpdy+t
czvcQa4p0VsZvRiEdeJqLsbOQwxihODSFt/NoiXkjrRSkhq4OIbKnkeOHV7myXHLomNnY1iVItGj
fC9GnX8ad6AJBjOWdV42v/Am464ZRe1FkeNxZ9nSV3OoJbiEqqxePg5OXXVHWUTRI/oM7gCnw8Bo
Bl74iDRPUn6yS8Go1e7NfrZOPEzbSFfJaKDeGwGIY4IS/LaDMIPfu3EkX0+lL79MT7+UGkTFyN18
9NwyFytkO0vrroeTp09y6XdgSgfSFGnTY/cTJBV2CFpXoXyBKECpXLiQyziTrRy71voqZBazIHmM
gx5kBMi6Q/NBBEsXbB+fvyx1P8eg/0Kqr9wy67oTdTj/j+9Bg1veyCPA3/nxKjbUQk9pBf9AgrT4
0EYJpkOLapDeIcMe/gvyiH23/22QC00GSy2bpWg0yItLtKM0PcpaJAhL+6v22wYXlkxoImikxEeB
L7C62IYH0kfoHXklcerU0YIKirt/lVIj8/tnJbn41NuNNFT1FgtTB2piHdggs+s8NN31aL0Vd2Lg
83Z0uZQD2m/AkkDwHDhrvmVTjwOodGTk8NXlEOXH7gDGlCAPRPhqsrOaH+xwLp/rOUTmVLQZFjQZ
8oPpZJfFjeVqYeucDFc5aDdxMIF/AApZ5eSoW2Jw3V6IrrS93AeDfkRD+xokagCafPRUm9XghDHw
QFowqw/lwANe8Ij+yTuD6d88dj9Y46JzBRZVo88aJD6Fr1F3Rbm0/iG53eKa1LXD7SslTxTSNhf5
Y0fPPpEL1rKRKYUx4rWi1w9pc2fZ3+P+ZBi3nx+P3f38bcXgus5608mLvMDKWH8vlxvp34rRbo+9
87XjW2EFRidGU8JOdZ7pvOcFkAXd6Gg2GlQqeLHsxJMPxjjvJHnZl7WMr2kbd0T6Ft8YTJTm7KQe
H2xwQVI35jofmmELkrPX3ShOHXaH5UVxt945E6uF79vDTDHmdUHNxT8kCZsoLQ2cOBIuP+Ojctie
LoOvvahoM1eu0NlF9rjQhdFyso4E9sz79C4HP6jtTsfO3xLu7iRGfu+ljVhPkIRieNeEgCB3lNN8
UCWVUDTBfm5axX2YPyp31nVxGB41QV9774L7YIs7yMVUrwAUZluKmh6KYLogXyBCgcfEphNr3Cnf
/+Zw/f407ggvKEJo9gBzpdL7VO8jKxW9nveXT8MgGZBpiEM80rSaINLZpThf8Wnx0Z2qHAutZjlQ
fbTVRV3mvWihAhQAtRfQ4f4BUEp6bdaq1lCidYxj5o79bCvuskzWy+cLt3eb6Yju4P3SIIP4vo9n
FSmt6gBN2PJIdCwj5WBEeri9jUSfw6tfvQcn8GCj1aYATGFanK+3ShLr2oD8Iz51kYry5fCgoL43
ftFPkPb92TmlF5dO/Zw/VaHooO1epefGOccfJGJCMweB5BehlXqAfFok+xvPB3XNb1Cr9ZonrYYE
DO7RDMFF37Qjovzb52u9eyh0FaTjBO0BVOa4BGlUoJmTpKhUaaH2076oMekxOIaTfK9AGFa5orfU
Xr8AhMC/7XGLLsU9S+C0JJoSv4mgqxkYXonOI8V/lXDySZAdlMf0ry7Uc7vcekPWi8wzKnYAziSO
aQW1sgbG1DuTNLifL+neNXRuiQszySZvgzojru7mNMrENYfHuhPlByIjXHDpekiaJOj5QwHsraQ/
8uHYFgJ+jr3jfvYd/JSFmTStkkkwURsv/XwcE1E8FhngXm06gYwZ9BgBq7uca7AgKYfmeUqc8uWX
3LTOHD0S4af2eouQgQYHEcgitnl3zv/WbGCFkWF3jNP4Uzu2V9vEquWtoXQrvy3eHIq7cNuG87nc
uUnO9RLoyE6kw0KO6zUF44ddeQO9V9KwmO5i0YtHZIzzvkxnVFK7zfuSO916oNbBSu7G2FusKBMN
GO8GsfMv47ywzCoFtVUY08L6anGtEz0hT/Gll94pIH/TBzn4xVmQY3rstY0mAApiVxxL9+6Ls1/B
O2osQSSu30JYFm3UXdNBCaVQ/MjaO3LAwwFPgNmmbfro46vDGKGXl6UoMtD41IxXeX09Z4LRcwzY
7fjK+aHjctgM/doM0fE9TA11kLY6yLniukcNlA4QmmpWclT7xYA2mFY0d3mpDDdWbC2RXZhm7yxM
n19pYqcvNBkqCLb3CX4vKSyoxjYSBt60QY8vU3nMW/zfVftc2iP19axVjCNhQ3lMcaffg+NmGqG0
PRk4gmZtVk4FpGDuYuQqe8xNJffUbtR/siY2fVvGQ9dJC6Vbndkisdempjp7q6ZCeW6YpSYyjG68
kRdzaJ/zgaatqxDJthzSWpkFVbMx/0LUZRrcYUpAFL/Mg34qzQSj/iDoVMNYU+jslMNYBNpQ6XdL
q9vQBUzl+dpU8GMDfOwaB4aMYS0nHax6crtqkTNv1dvS8BPLTmtX1tjyZsRydpTsNVM8M5s24ThJ
Uq6yoV2W70pVN/6sxXOJTyuL6iJJ5gZ6mKuc3zDW95AFBzy3P0pNNZ0atVjV+3WYMvpdpXZOnHVj
ZD1WamnNzpCZRXwzmFMD3h21GqFRWCTFYW6yzgpnu6+joUhqaB3mlOaOMpXJJeZlFwOAb1Yv5XVq
jBJetYvJXroyt1enLaGOC1ZNSMwF6dCNvWuymCkXk8YaLUQpVC+8ScKlGkBVsq08SOY1safWA0Rl
U1ZiGkehvd/TQcpd1Hiop6SZWQaFYdfJBbA4ahokq6xnFyBgWkmYqjEZQvwroU7LJrt2qmyarGgZ
a3pPjDYu3Spl1gQY5US+zTqziic6p5j9UcxcC1JDlWRvk+jG93RNdkggjAfG7F6dD6zCUMB1XSlt
ccqGRLljLUSL4JO9Fjtmq9LuUGSLElBVHg/QIsvuSwnAa78v1rF2dS0hvsUa0wORCcVzv6iIDclI
ujx1ujG8NaWqQWY6Y+DCl2zlNNQsA/epKpGLmTTl0erX9mosqerpsbzWwVRTUEG1QMICHGGwGuI/
yjjNDpnVLKRjll1lS1oY7rrUSeqtapzdqMCtpo6tt8sPq8dXFXZP/ILlkOrLMym5LMZZehvSAjJg
el29Msj89E5TKbrXl2nmG0qmJR4zRuYtkil1zlwbxsmKl6x19MzG2PDI5NGP9aG+KtVhilIDQ9k+
tMXWxVGqaY6WoscALp0q4EmLlvhtZUET1UzV4QtjmuVaNJFfdSWu/TVJZCUYcnUoo8RU66+DbBlX
apJB1E8thytFm03mjEuZFM4ARuHstoqTzIDGZNVAS9Oc6ymEICgq7E1WhOD+WPOgmSbmNJM1Nz74
lNmlXi/xFSpPJrslCZj0vUHKqj5ohnZUr3Mtyc2fJmHlc4dHkuy2tib1jgn5uh8169o+MsdavqIM
U6NesiAn9FjO4vsEqNovrb6UursoEtgYV2tuAw1k0atnJ2M+hyriR4qdnPP+UCgM0rwlug/hMMlg
TJgxvoUJ77rFbI6kZM2hBeTmqGdGMkRjYmTeGOtF7qRxrV91Uts84PzEklel5nSKjRhP6yXPK4dm
Zf1SjFn5Nqy0gLyJwa4GNZ8at0/rPnYmxClINxdq87So1LgcQL1519Zk+aZYpLsifR0/TnEFppRx
SCanrfL0UqU1iBZYRXpvkFdt9vWko60PDS07HCt9Hh0NUeILCMvisMAoNBy/X+Z30dZwLXTpKBmt
/sUYgAdzc81MHrVYX7/GXS1/m3pWrY5eTHLvyMYqeQqVldRhoE2RD6wZ87tB0VAXX4plfh7ZklyA
iE/2jWEu35aczjhHco9GGwSIytcawrOZqyZJ+agkw3RDSl2xXdqU7LXJ5PIhhw4m3Bo6sxSdirXw
gEsZT5NOoLJYLi3eLAg4oT3R8mWr041OYxXaGyYFKTobpC+XQE+lJYHCaDkkrkGY9dpOOIa4S3Kw
V1fJeAGR0TQwFkVNXVIkrPVmozZTt1fTXnZKyPw81i2IzfyVUlL6dpF3p5Hp2eQwzJwc21pNjiDk
qSeoXU3WLauS3MsTy6wjpWs75sWEmrf6XK6+kTRaNELmJnPmhWmQtaNAf1mGFclZVj+s/UIus6zq
InBLKA8YrUt7X22s6kvdQtnTM9t6uM8Nq70cxnG6BYf2GHVjiQaIpQ9WYBUN9ZVqbSwggEzQv87j
UgVGYcX+CHUED7q0sY/bdrmlY09l0Lony/fC7NcfTGVdqLHEelssFlM3kdc1jOF6d1m7VkYwLoN9
VWxUm2E/sZJC8XeG6E5jx8nsZBj1PiySVNgeyqR956kxNQ5lbMj+tK7KW9LhKvULWuSvOTNZ7c5z
KTGn70fL9GSpq9LDbFmgFyyaBTrGtQ2FHanA3dZlrMcNrxW9HXZmLSNsDar2outZqjtl06qTsw2y
AAKppYrlz31rBZNclY8GhjEkV0us7G5IbYpWvzUtxBn1VD0oI628TpsRrDsybMwdBYatHLIOYxn2
LTP9QbaL2lWsWQ+g1TY3jtFVsk+kil0nTO7ebHm7uGs9Bw6IVFnnYsJx9FN7sZ+gVdKFukxKONqw
qHcVFFUxK1Z2owd6lMTyu74yL8rC1u/rbIZ+Cggi1+u2UKQfRMnmCFy7M/GUOlk8KZ8mCCQPbX2E
6rIWdeDX+ZYkWu3HE7gzHWj/Sl4xaOrXhEpQk5YzZjgZrTtUicEKGCpW0jpjH2vf9LnPD+2oDcd4
yYtLOevxJ5eVPmD2cGQOozURqcfsPgtsyIqhkAiH4guxFSRwSdnjDTJD7ji5JFVk91GnXpftFzIF
nz+Ad2sKm7rJ/xrjkljasLnVN2xKBz296RLjMd70bHgpwDZQVa4cQ/SS3Ktanhvc/v2sYjTD3ZJt
GDuil5BRf2iB7cndGHRiMrTh8ejwP//AvST93Nz2sD0zFy/GQhbMBkW4W14Ki91SkOaaOQ1XqRKY
2u11nNvaXiVntqhdG0hcYIuBzt0M1kPuNj6u9PepDlFVag/1BiTO753jXseQldSQHWDngOq7il8n
qDb1Tv5qu72n+5sMTwX8LUSB70XwEl7d6L0Yd26Ze11Jk9Ss/eag7FhejaFsOFXA/PWyCkpIG0zg
d8qvzbDGBAjz+ofSky/ED8n94sDZ53OPZxA+4FEU44m3seCOuYfeMWje06iPiiPk2refcCOq5OxV
Qc4/nHtDs3yyaCnDZkcu4+FLL5oB2WuOn+8pr3+rVJnVWChEvbcsVg+ij9fS1ca3N/uAL/6whaU2
kc/yIk5L8T+kXdmS2ziy/SJGkOD+SlKUKKkWl2uzXxh2uc193/n198Az00WhcIXpmofuF0dUCmAi
kcg8eU4xLFQyFHOGJUZ3MEfj9U6/oI1ceOKZCW4RfLODrPKt0reL1I9wnfJsvtb+fOp85ai6600k
RL7yAP8Xm8lEmtQaZQXKL7R8ZLmzT7vk6ytVJAAfnrdGDqDWd4ZDe5HjX9Yh8YW9ZRo7PxSTMMmj
aZaifKzXSk0VJukE1EEK9UsT5VOUdn5NgPpnvvQorJbxnfPdGhMPwrkbomaEtex38QyqcoDnUNdZ
b6vBjW/NY+XnkES4Hlx5ZRZQUNkg2YIoFzR9LgMewTuHZKoGwJLenLpWuitDPODll+tWeDWjrRUm
hBcDwOxxBiuG6SbKXdvuB/UtUg8E9aPioRJyuvBuqK09JoxHmJECFylqnfpXA7FFBXrOdPvjANHX
/wb4z7uhtuaY74YqD4mTFsvD42AnyV/sRXKzonBIpZyvbyT3cxHIn8tIbkF6woQvtWotZW6wMFLs
remQVqeM7K6b4OUuANMbVLYUGAeN2btKIQ3eqSAWsvTOneTArA5L+LagUUEKVy9m97o53oowSgO+
E6Bfgd9lbqLMtEsFBwzUSU0atHmGZSnnqBHNp9I/wx7krRnmriHzYphrrayBje5nnMj7JGndfs1e
ZLUCLXom2ETeSd6aY74TyNesQZ21NSAlaonGI0n9z2wbxDl1tKlBucxsWy83hrQa8hpEqKhnJ7V/
6jBxct0GN7Ok2CTMPhM6nsy0DCQ5JKRo4QoQnE6DOsCgq+zUJ2twAJCnMTB0RWgT7sZtTDLJbNSj
PpGr+hpo5rCTCMJ6afy4viyux6GkrGJGU7UxrnkZ8vLOGKVEA5/V0P5cbV+Zvq+ZoLL8Z6Tvg7u9
22DBeQTvT1lr8f2TRb8zWuiq47ZC2TcAe+dTHOanFW6IJ/sO8qAC1+MFo21Nm4noEFkCIQy9M+Xy
lGYPanrsx4dFRPPP+05bK0xEb0ZJg5gNApGZOPOQOEpfCbyPawGlDkQG1QCZJePhemHjVU5j+FRX
rhanbl4LginXv4F2/tsEExRGI4umqkbcHn0UzoGildz5gerb0pHn0FUfrzue0B7jeYWpTVOtYEnr
3bCzjiq0yKscuO5/6RSnbvRy3SA3f9oskOW5AG5AjsEXhXvQke6omtgIcoHWoROo0k5ZHem74ho+
msCOtMcbBwJEonybm51ufwITQxpoCFtkwU+odhYUMtfDNDkjbmLDj4/daXm4vmLRFrP0FyqqpWsC
NFsQPa9+c6scQrC3OYk7ePUDqvB7oUHedQlsCYZP0CjCFcYctxHssR3pKUWEu/rdM4rEaIpV7ngo
D1QnPYUWtXyu3eWUihgXeAdk04hjsQRGvKwymFhox8lRXiFYsu9PlgdA4JfQKXdUi1GE4fgQOU0D
HAto5uI/8AkRBsCWI6+ZIWduBAskBK0QkwGNrTi1PooUbD6+jBlLjNcopTrgidpJFGIMDCBdGmqM
qaPdDd8GvEkrfzo1p2WvoRIgiAoftpUxzdxAJJsGBNDcCFLtzRpA2Cu4uT8+exkDjMcsc41ydBMa
wfiW3iue+kc0LtqDJ6M5U+ivfDCD/3VRdNGbukbaW4WmZ2UYSCvqitWLIUIDfoSjM6uivrOxMGKY
dAURFNXBze294mMowe0ap/rDZDqbXvFIxwVAWq4H14/8hwPIGGaS73hdBwlwrRAz7vrBlG7i9mWd
f6b1vgXk2Ap/Xrcm8g7mViqWtWxqqh07Fb9D48kWqU2KjhhzJaF0KS1oCYZB2r5O6rd8MN1W9Krl
2oCEPAbOMEsPps3LTyX1bUakBYIHFpogfX/ojMUhk2AS5mMhhH4XC3PyYFO2CB4rl1ZW2WpLSS4N
BMZp90ewm5YJZ9yurVMeyaHcC0nz6Z+8yLoYk4yXS00+Jg1UblBPk+40N3bnE7lP3CqwfGCjfZHK
wYdMi5qDcCDQlDLEaWXG81BwLvCGwgqlGLXnMAzxGJNuCNoTJUlFali8jwaVCnrTgEYMqPPL7Sx1
QyrIjLDUgCifjLofJfEpbkQaWLw1bc0wgXdU6gFN6iUM0HHbL2PotmrklFX+hDa7aFaQRlL2c21t
MZF2wtR51YElC4NFEwYFk12xh7EEw7BUu3ic3OtHV7SDjEOmppVUoY2lxUrqJ3LnrkkXlKAgvm6G
RoBrq2KcsGtXtNbtJgzWpt5VmnQ2INIANdfdoE/71Pp93Rr3NtluIl31Ju4qtbQkvdSGqP7rtkPh
8pi0vSH35m0PRebFM/+Kj8o3gVFeFNwaZTy/WawiNcYu/PPlms6pjlaQBOmDdIMvh5MGKMyDwCTf
WaAcD20AjACYjMnIqmrJApgssAE1ceMBcuvyXzUYfRzkSF5UVCc9RmdWa0wHzfIUY0mo9Oi9SIn6
Yz6LQ49pk79/B3MBSFWWWoWiRb7xZfYkAK+S7/1hdkHReiA/RWPU9EHw0ZfejTGRGjJtdW6UDQZa
gjFQTsm+R14nn0R5Hf/Qv5th3iUJicpilLC3We4oYemEjXayW99UqkfBV+Sfwb8tsQ+SOYs69DSx
e9KBMmdN++RIq9UzQNQl2Loo1bGo1yFYnMVEtNxSCz1aZOCas8rJazD8dN+y3nL1SMTOwT/574tj
4tk8SPOCyl2IkllhO1WqefJQPlqjBVBKU6CF3wkwo9ykC0QgqO4Du00B3JeHn9gTkKldW/q9VyLx
mr3mAdheXLPguPpqQQAMrEL3orkk7s0OznENGQQYUzHif2m1WxpZ6npMuFa96fTFd1JVN3MSQvAs
OscTsAodcYvlLy1BS3u86czBz5bzWpUHgTPRL/fhdIAFBQUqsHJ8UPup57kv1AnXvbynY6nzYd13
6EDWbuQJqX/o9XrNFnMSoeQ0j2qiA4T0h0eBEuQUAR23FSXSXHdVTWSsmLUCnQFzzxfZ2KpmWeMC
LpGVZRC+mhy7+TXUovlRbgwH1AKQfBVCyzq7oimCzHeypH5+zm5DNDdos7PdhXcShqygTSZsVHGD
GShdDRXxE5IATAQ31KpWAc2VgmwdHHkJpM41utGJa1+pM2dMbqEbeN1D6BIuPxqlVTTwBMexA10U
46hJ2amqNGsSICeLF0noF9lQDVGLH4uk7jT9LWkngU9+jG+wSGBQUcFjD0asy6OhGY0FEGaBDLRt
3Srba7NvKa1zfVkfixyolKNVo9mU80K12WOfVLUZ6yVex+ZXWlNJjqPTO+WzhT4YHVP65zUcxh6T
YwA2oVdV09CDRrtgEewNvkkrRv8F1+FHv7xcHOMmOTjW8zSCMVKeKvVFzQTwhY8H7PLvMxf4WKek
6kZohIH6Ppt2Q3SjyKU32qLbQLQO5nypVQOUYzlK6HnVzlz80tr9Z9wAvN+I/OCvw/zrpbOVKkCq
dgYL0fOwq25V1LoSnODy+V802aJhEo5vw6vxlNN1QixMGl6aA05qjiIyQYsHYYmsltdBpikv1Ofr
y+J8H0gzARSBAj1YSlhRmVJDamm3cuPbRn8aoOitjzsbfNxKJjDESeXQtEMXgIAXEnb+TCxtUudC
yaD3mxMrkA7Wnhbu7F3oU7AHIBeAH1xfFm/3NsbY2pnUSLaxaqB9ziAPNq2vY/2rE3EO/PkjTMBT
QPijIzRYWNCfstpmRRWeHrMqt5PfYbxJc1VvrZz0Fw3ttpuds9aTffCH7LN7Kh2uBiJkECfeKoYJ
B6GtL1ABMg65KHGp2eMUHasq8YC98qrMM0cjAGy3m/3inz+J8f0sjOMZaFbKWPSlQ3ahPctQK0ew
ldGSIqmR+fKUHPPGnL3rH48XcfHsoA8PjerkshFXnvtppKg6HLX00XrOfUpMhR6Yiqdqvot8URbA
KYDCHK4siJJQNSqLiVJ1XsXpaCEKAvXQOTS109zSWw/hY34aIOilu+TQvJT4mKI3B3+tG9NM4EJd
17bnGHdY6yXAI2ImUAIIyv5CMAVLESWi64V3MkB9BEoieC5Bc/vyMwJInZkqpWjJTOB9s9M41l6B
yaRPfMKtGcZb5DDBICVJpSCP0sc2RUSJOzTlLFMqnGlRnJZYwCZAhlud72bseRlNrhXiyWCKSGm4
C4bepUyVRJC70wi4OaU2UMJqa4bYYPtH3z3WauWMmiD14UVR6IuZdGqfIBWhv2Fjg0jKoK9LKwV9
e1PjxCtn0tzN5J/fpaC8e7fCrEQawDcoa/DSQrHua4j1Dbrp9Yn6aAobjh8fV+aFKeZATC0Aw0tc
4rCXv9rE01vDkZLOCcfbdhB5JN8W0LwKjgHYfJmbjnRLFAGTCvHNuMC3mSNHiVvVHdvwvKYAy6aY
h/iMd5rvJplDoAJsDrJPC8Wps/R1PNO7HGMxQRZofoUzJyqac5IT7Oa7OeYwxElVTEuBMjaA1Scz
g0xgFgvqYB+BYkDrWhj5o4HTNnWVcUElbzq0/vDFtC/Tjt5B5anAcmh96HMf7N0U44dZFXdl18IP
tbACiPixT78pIaC9Rep22j9P8S+WxTgikdp8HJfGDKbxKbGf4xyo9//RBBOBNd0YSL4gvx+L2IfU
9x7cZt+6SgSE+DgdzHwhpu6DK2bSR6tGSNRWL4KguFNqqpeV3aEdgePNBwfyMi5u3sUZjNnLrecx
rU9rrZ6XJXYm3bov42xX5qJKLafCcOE6bLG7qMwVhJ42bSZFh9xbX4DlTmVHeYAQCBqq0r2KypuI
rPTj+xRG0bGAtgnkYvH4vgyZ+jhiaCNHyJTtlxws0LJ1N/ZfE+ktHDDtguE5WUTPzD2F7xbZnLBu
SqVOE00J6lh2e9OXI2HdgoYqNiPEc1unaQtqNYTxVl2r87DuEVeMJ0gmgNVtPqQ/9QyUMZSIsRat
iJs8bO0xrmuF+oKXOARiqtilA+exr2v78qcKjuvMtzVvOIioyTmfjQLikALaJm3FMBbzlM77lghl
6fxi9r87FL4g4F1EjqT4WfyQqaYgVnOub9yoChZh4qHyIclWtDgkchKCZ2spPROdH91cEqeXTGHK
wvl40HPBh0OxBKSzJhOl7VWFzMYYVj5Gfe/10AGO8Q86O3Ty1k2PojIwb2GAgFIRBSAaFLYiFJE8
HfRIlQJbMX7W8rzLiH0sjFQQ3XgXA7EtBeIhJhSEwNt7edDSwuw0LS+iY40Tlj2p8aMCgsHeSyI0
LEK/0mqXxLsuFICyeMvbmmXOtzLMeaYuPcTBpe5ggGRTNtd9KmzUcTKv7erY9yv6P0NbmzAzZ8t0
Nkc8s1b9O5ASjV+lRiNwRk6qAmuYhALtMQRS/uz1Js/rUmUeKgtBy46WHVSn86r1QH38lGaixyUn
WMESVb5DcRLjXMzjDkipUDKnOj6Gxe9FvS8b/3oKJPr7TJ2+JzG2KIH3ZeHLvPZOJ1JK43+Y9wXQ
07bZqpyUWZ5pqAYqAJOpq+pZmIrry8gnmaAuL1oKk8xBgd5qbEkHf0ia/1aGZPVBfSIL9ov/5d+X
wwSHrCT5miQLipujNRzslthB03fQwlHqxSt15bHpFhF2RWSTSenwFMqrosLCKlMNANI5olDk9knR
O0lSBiHE0677hOiT0X/ffLLMlqx67Aw7MDO/nPYm+LWN/ouRPF43QwMOc0leuDZzSWZF1M/ThCnG
sBsx4o5j5mZhXdNptVuwb5uu1jRPALGLoJq8eg2gA6jAU7w1HoLMN2zMrLDLQUai57fBArYzcCnu
ZTcDYt3eReeyAc+a7ubPGL0EcH06CSeQOJ568QOYDxoRuwdK1YyO2k2RO+kjbWhS3lf9xv6uHv8b
HiDOXl9YZD5p2IGxoJonHHNoW8Y/hx74rlZFz/Yb5iBrtLCvf1pekQ/2UEYBBAXC8hrzbaEDD4Cn
3dlB+xo/tkEHptQOODIFGRDBWBNGb68b5LjshT3mcqsICAnMzIqOkYLR3Hl10uE+XYiXmv/c0IXT
MobMvCo74CfsQO1tpwPDoqW+rTNxcUaur4i3hReWmIuzrPvI0JY0PmJ43YCQ2YAJI8zu4pb2Cx/D
z/cCezQ8XjmObPZfGY2GztRkBuF3SvUZYfbU0cArCjFx+nr0jIfrBjkuuV0fK+sxVFU6tuuKi2FS
Ilca8J+lPoLj+tvcI0MB/HhS/rE0qIlblIqIoPgMIjbWLSvgvzVJ6+KjhmxnlkH6OQO5Uf++vrKP
OHTGDOMkq10moKvEpZ3X5W0lG2eDYJKpL5+rFHIzevY7jpVTn057xZK8T9nW0TIAWsOEnOdl8EYi
2Ywr6t5BY7+Y9r7pcqfMnqo0d6S5cCLpe50F6yhCxdJb/IPz2NhRzQB/H6QqL60aBdrTKxJXwM4o
CDH3KRZ33cN7IB6gClyVm1JujDEnoy+7Es0xnAxpOWnJ9zj3iAjmy3XOdxNsR9FsV5SFoEkRjMrv
Uo+dbDpEZeQmwx4QR6IKMheONTReiAIwG31KsXxNWtpUlWLogDeGsr5PZaBFIdSFQDmHX1YDkCw5
IuAhjcCQc91bODt5YZgJ04uUGHNXZ8hmumaX5dLBqIGETUTpMi+WXdhh3EPX5hmHHQeC3BhonWZH
yVUe1qPmFwguoqepaFGMeyzzYudrbCCwgBQKOPsF5PEiaT+BDdY/kmgGbwM+ZWBGHsJJ0txA5en6
t+E96rebZjOped52mMWwk/io3jW/8/vhBkDz0slAt/uM4SlMSnSFwB14FaALk/SYbzK/qlLHDIP7
6BotO6TPx+aYetXNorvT6+qqkGlFEegTDc4Lm0zaXmSS2colAhYZQaYenkjykABzfn0zuRnX+wmz
mZQPmWafyzWqoqUB9mrTPCvLIqj98w+xbuCg2hao/Bm3M2K7XpKxxX1dVL+qYrxpq8kHxUKq5qce
nCpGWgtykf/nc/1tkq1kjYuVL6BAkgLriegOnRSrbihw9ETu0tv4UHnx8RPNRtBjEkR4jMBZUFy6
9BAomqngNkLubDVISsrB68LGl+11D/YXNypTtx4fr386zuvnwiKTupb9UNfRgAckmGZuDSC68gTD
LEWG4t1ghp7Rt4IPyT3bmyUyQVGZiiqdyIDcNX0Kp8OSQtgbnc7rq+KHxI0VJiRKigR1PwNW5rt8
BDFgeQem1hjg0eHc+Ilv/7puj5sg/0HkgNNUN9grRtcatF1mvPOJfJyyF2V5CNXO6cjTdTPcvdvk
/cwh0MZ2LNJ5iI+6gsm70oO8kANSlOtGuCft3Qhb68mSPk0bTGIipfrRxa+T3TrAgu8zO4hNjD+I
2Aa5W7cxx8Th0GqLGfw9qFB3dnGK0NL06mnVwGalKbsxTkV3C9fhN/aYIEySNpFySIUFJGycJr4p
l4dcD6TGBPtKJthK/iWDKSqDDrXKH6FToxU2dQzwwHREpkh5DGjbGZR0dyu4USmX4fVvxw3Eqgrs
DPIcVDQZt9fb0pymRUUfp9iDbNdRhTr2XBfcWGBcsAuNUpVKXJvItevpTapO4LYTnF76N5h0F2Jk
f6+CxQCNVdnofYPrv5/2+qwALnhusjNI9UCtE3Ra7lixIjDJ9QrQY4MAGZsH97gMvLW+SiBHVPCh
0v4M7HAgS7oXW5ghtArfqJev178TdxdNjeoVUVSJyexiY0OystKAqi30U1ef1PY8CrU0VN4uvttg
Ycl1l6l6mcjxEdx49jfSWv2jmRtN48x6UhNnypZhV6ikSNx6iuf9iKmFL1MUKwcM6ZuvjV7dR1mb
CprrvH1WKMYPywaA0aQbs0mB+hhUie2IdGSK49e1lA+qOn1R8tYZlBZ0KcJKyUc4ralu7THXW60O
pSFVsLeUTXOe0eLcq/moeWpvgPJPBTzUIrMfGpL01xwqk0sUqC1DD/7H9e/NC3IK4JrQEsVQjck2
PQyzAuNXPqOXW0mF20Ut9A2s2qkaUPGQT/gWEEsKBEUNqnvEbnGaSTU+OcUvfCsMf61z1xDBlPnr
ebfBbOvUKMPQdBROA9cFMXSK5o3lzYO6L4j+9om9w8yRYYKjHDAd5sldD2bXdTmF2OqQI8RwZBM/
x53l5asgM+H6JpSOZCgQQwKenXo18eydLDvDaAkqzor2PTS9sf6KchTY5z7z+gBl+N+2mIw5XjMl
U8o8xsWw+lC4cZKj5kk3GJoG/lQMR+JF1K05xifyNre0Eix9x2o5FAQShG3mLOAvm1+keN9qpdf1
wfWvxssithYZDzGHqDYTMPseJeU5ih/ncNnl1Y9mBIfakyl8AXP9kSLKkHuh1f2HZXgTVtYJRaEh
sRZ/hFC76mcnCNp5/Sn0Z8gst1RXIaj3ohIbL4iDAfpvo+ymGnqWRMaKoShrHy77yMIQujCF4N3o
WyPMPmYLRvAkE46yrlhH8U1IuvGRwx7z3VsL9Fhs9m4aYjXse7L4ryWAYYoHKTjVL72s9rMbZd//
rsGFBgrZswqBihpyEZ9InbfmmZRFAhPnqi/YxTo5R7YnzeeRfKlEABfug2BrhrlxjWlKJL3FKluv
eW4DkFd47c/J13+TAyhn3OvOz3dHtJvxWjVUDNBfbink+5pmKNPVj5Q7S3rIs5em/9osgiPG9793
K8zO5etYZIOE2T+wEDqR6tfy0yQi/RPZYLZNtqS0ylskKnm06+1AkXetIlgGN0mmtCX/3i02UVlt
1MngoQsAvqp5oNjMXHZGt8yd8bl+GJ/Kvej7cFcFYRkKg4NK1R9n2bg8gIRQiEiARWogj7D2gUb+
0ltBpsMDIiH1eDdC87ONkXYAKEdNEHN1B4zV3XMH4gaUD8L79aE4y37r9G71qLtZ7ESfaGtfmGZu
F1OvyCzX6EfVcvraj+pLmiUCF+fGJbBKI9iC0g+1XGZ1SzxLUzfaQW4oZ0WJb9RKxKIkMsH6tywl
qxnSp8ZcujqxHGXwrp9Tnh8AZQPxGKwDa2G8O1+1cW11nKAcPCL2NzsHebngpheYYPWROjMitZR1
eFgMT3oVNNaPSkjPx0tcIGMFiW4gb210BS+/hVFUc5jIbXRc9vpAdfOKZ1S2wbNWuZIrPa26A5T8
vOshe/6Zk7Q1zTi5ZQJLNMYDuswF6LXj3SC9zUhsr38mniNsjdB/35ykJY1UjHDX0bGo38z1myY6
Ltz9QztHVtBZAjEU42gRWKYzpSPxsWgfRv1XHJ3TFRLY8gxqb1GHk7oU+7ZVbdy42BmUFlliQ8OK
KY16CLQBZL2N9PdinXVwZGqKl2kPy/w25w/XN493F20NMs6R6xXofkmG+YUMtctkl06pU+ON+5nJ
HRWjdwaNqBgqYJ92iTKFhtkUIRUSgs5UcizcxqvOPeg+/xsZGN5H25pjEqOiLOrQyHMArsBlDbLY
va6ildtY01dE85qMgnjHTSAwpo3pHVRmDTDgXjphaoM5rGyBnx6OA6QNlUN7Aoe596/xAVEdhxc1
NJSB0ezDGI/CvuHkamjgOogauf5QZKey/DVj0u+6Y4hsMBsoSVnTWODZPurxfDCX6VEmuQ8xldfr
Znj+B2UuvN5UXbUh+3S5byOtdOdhHB0VtPTzxtNRaVPL/SoieeD6A+I4CrAYj8QMwqUdK5JxS7WI
RBGY5t1BqXa23Z11BRj31DB8s6sEHsE7yaDQtNAzR9HoQ803y+sElMGgn0kDysaY7dW95pODCMDI
bUNgFA6gDsAygW5nQmy6yF3WTEmCoq8zv1H86XzIT4XizUeq0kVbVfL369+M6xobk0zAhXxIM5sg
Swr6qHCTAm1EmJ8UEQmyyAz9901cR9201EndI4ENc8cs32ZIMGr760vhut9mKYz7mXkDdQoUwIII
0iWhIjlD5TdNt5+FRC20DsFG9u13og66WU0nh3I25ggQySwpXj8P91GMl7WRF6dqKrpjE/f3eqlG
QWrnAcjotVFwoHnX5PYHMNdYsRokhi4DKHCi6ttkJkdS24Kklr+bYLVUZQNgcrYLJ5uJkWMIITp2
5TPRfYyaZnPrrKJmH/csG3+bYTtvJVqN8Wj18dEkyZ5I61lW9NQJ1yxzugk906Z5ue4l/88he7fI
dCHS0Ab/d4RXaPTcn5vbaV9hcBI8oTfhnbLTTtGd/Ym8UNsskQlXRgcVEalJ8ZHaB1O5j8G5r4pA
TnyHeF8UEznwDJghKoOj2y63Wb7LTUFo55/f97/PhIlET/M2TrFpfQTusjG677PhrrdFHUP+1UsB
uoDoAsjBFudnBYdlnTFblr/qX6U7MM5Q0iUD6ClKfNv8c0i1Cu1AhHZguaHpx3yZEGowoVkgsShV
yCFKlqdY+d5KegGoh7d5GO9ExUo3sLI/NIebcDGaKMkNWLNvNVBXGFPoIPwcJ9Hbmndgt1aYxRhd
ZyjZGv6BucnAYuautYdiHkjJbaBgvi8qqKsiV6YM94Lrked8W8uM8zXWEFt9j/XZZQ39H9uxVcGH
Eq2NcT8zA4lsDC2Yo0LOUfdsAu7ZoHb7JggNvGC0XQhzS0lK1i9ojsi+7kw7yYldbdmvJ4j8BIaj
HkNHO6Nim0LoyRNhN7hRaWuaubwgRDHJ3QLTkzvCDQ/x2zCDCokKuIJxrHPWAgMooltZtK3MPVaj
I7/moDkLRsuC6JNSneI2HGQnmTrbXcJKEvRGRI7CXFtqN0IsRomSI4binQWlrHgWnAL+UQOejKD9
Qv93eTOvelxVGYkxTVN/GetDLWvIBHLB7cvdNo1OLaDmg4ECxt8torRTUsh4pGLSSkfr8i3Jzvbw
7TPeuDHDrAXyJmZjyAA2aPvhuf413Mwv2TH00NH6Mu+gN+qDsO2uxDjn/rph7leiLzuCHilwj4xd
Y5LNKKxt3Pxp56TA47aG/79ZYM6ZiaflXOioYkwZiOfAzlwKoyGNdmyKBvpvlK3wUIBoKxMNk7Kh
FaVe8fU7sjjZIfpiPa7H7iwdwQsnZL3hbplJeXzwJIZYJHOQjEKehiqiYyx9+dgaxtNYPlzfMq5j
bywwR2dZV00paTNeBhC2eYpXzG8K0KBct96YoK+gzTU1tDBhhw1UnBeIe9+bJEAD3UsVXXB8uFVg
8H78Z7fYnK8Y0PRPLS0+jj6GfrxqH407qqyMCqnX/VzvhSS33JVBE0olgGagRs+sLC5te2hRTwti
aD6muH8PQNWe5MBGF07az3tyWE7Wg7G7/sm4yQygXf8xy1a7FQNi1Zgmj4/Wzb/UWDSo2liO7H2S
dwa8ioaBvIlOiRHmTI3akOdDicqWAim+Sjmt4dfry+F64MYA3eSNe+Sx0izzatuAj+lfOgjh9qYc
RMlnKoDbdTBHaVXjdBkgxBgUmAHbadkUeX3UWJ/ywc1qmPOkEyhPKQlqCL2/+rqPckjQHurdBB48
DHp65uP1zeNQnaFHD9UucFUBIATWzcvdW+cEWvDLEh2l9lgGZEcZrJdfWu8uqpOcqbwKpVoOb1MR
FzFdCBsIAUrCcQOa3AQdx6XhEmOnU9IjLezCnZzv224+9ONtFf0wMOPXioaQuXkMJuxA/QUuDB06
D5fmwqxeOj2fUSW2d7kEujGyUw7Jvop2SQiewSYAi/VNJUgPea4JEhzoPaB2YhMWkycntl6QGAGl
SgI5P2TRjzITOAzfBDAJgA2B7IMddSqqMh57MP/hETedoVp530b9YVrzw3U/EZmh/745ZBHEGtum
wvhNGnkR+dVW7pK+XjdBDxDrECZFV/x7JcwXUqRYt4okTo5W+DUsb2MFDBTEVdrbpXWvW+K5HqW4
QVkT3QqNnaCICUYZUswbH+cyOQ7jsFPC8Vjj43RvE8iDqkbU5OFdw1uDzNM+JsMSDxMCbjj8kBK/
rj5TSN0aIJefZ0ohNLmWWFGmDI5h3ZTJjZELXovc63FrhEkvlbSZ9bKED2gYVipBVwaU7r7H/QhV
Kz++EU7GcmPT1iCT8JlgsAkbVJQwRVcGGON/znaxT5XD5iNkJ10bk2bxThJERK6nQ/YMfgiWIJPF
L8ZdssaT1GB14BdT1XAHRT5gnwdBMsub1kYm+26HufuhwrloYaQjcTquxCl2SGt9s3WI17qop+6u
e7xgUSycEZq87TRWMCYNigOV4rV1lXUVhCKulxOAlpBpolLMXiWZNZogeDGRVhi1g8ZBpP11fRV8
A6A9QfIPhRGZ2TJD7cPeXpFrRkXsjM1PCBpfN8B3cfK3BTYyQCh0wtD3iuG/uwFKXz8oRsMKxiOA
APkDuKE+QRELyZKNQSYyRFFaj0aMvqKtNUG+lpYTZ/Er4MHfSCKaBP8Q9iyg/8BnB3IA3BRAmF4G
CfAqqhKqjMNBGxJ3AYVZOZdODcEIQ3ei9EF4w39wOsYekzGRLMH9FyK77fuj1P+WCKRABSXMjx+M
sUHXvLmXMHK0ypUF2WoCrtLkFO1ox684o4oPbEPik4d/6iCMPcYFO3hfLE2Q4E6gg9E/dpiibA/6
zfQ27oiX+WLFhg8+f2mQpQeQelBrpZ0Bg7/zs+LXYEgrX5TvGZZIpSjMoBDkLB9fB4xFxiUhlzxA
cxRbmp/bwH5B/rmLHyjyqnRRhBRcxaLlMRcXplHTOZfG7GiQyhnsh6I/XP9iIgPspRWXmTrMAAGq
du6o3X1lCQz84We8yFuY/aK/YOOCAwUZD02tH9rXwlEwWNvs/4pu7NtkB7wS2mTN63qcPHUHqM9h
+tJA+fflf1siPYebH5BPnbLqI1A+Wvkr0n/Gunf97wvOscrEDW2cekIG0wxi+RzC4SZQSO6um/iY
ntNNRAsTilhQxQI/2OUaiJHGMf49OyqKQzTIBpFdtbe8BfrX+9XFoOTB9GbBUCb/y22MMp6+pPKA
Zx3JjiDViRqXQP3WnY7Db+JSJR/LMwgUQy0PtD44btA5p/AVkCB/an83P4M5A6GxNHUxrNkxm/qn
0ragx0weUkA5r+8x9zNuzDAnIQf7VdvJMDMaUEOdG3eedgsJrhv5mLMxH5I5DSQF76BdzfiQg7O+
SXfW0XDBne0v9+r34bV8Lm/BnR2s3wRm6Y//cAg3i2POwKpM8WSDaOpgH+QvxhHZKc5evTO+0o8W
70Sso/x7B+SmVKcCRMEsvLKO64QUpZkegXayjrkfQzPZqQ+dXwTQY7mJn/6x0syffX03yFx0YSV3
xlDAV7MRukvqaRlF8yfcSLlZEnO1QbttWG3DTo9xjNpt/1c4ClJergMCrUDPuQaMBGNgXADiLIic
HfPlpaoeFflQSgIT3DW8m2ApDsrJmIeUIBZnVMrahAqmoBbJ//AoIeCrg0EUbNSXgaqAgy+phFMk
75vfyUMHYg/ALm4ayBHuiEMlGj7j2RuDzIfXhlGb4xkfHtDo8AuVowq98Ey+WjbeCvVeLBXIj8Uo
2CGLx3TQh0mRPLblRsqR4+RAlUw34OlEs3NfHyYf15hb3YXK7h+/T6h3WyAmRrcRZZI/P2lzhUVl
roXTALTHgo1Nb5XwvkgfBRvJ9Q3LMIgFSCDl/br8cnGtNAbUmeNjs9P2yw4h/jh2QCdiKO443Mun
6SCiMaAXIxuU0GBH5Qc4KqTd9BdtVhUa0wpkGAaG1fY1Kg6l/GgtX+NIkIDwjpUG0CBY6OCWoL64
tNL1mLy3x8oC/9ZLrB7m8MVWX67vHdcE0NEaoGBAk7PzL7OaLp2pzkgF9cmN4nRva+NrnosACX8w
ZeyGoRipAUEF4rkP+u5NNaYdZnPBHnDASMqz7Sdfxp/loYVot+IWb4kXPojGnbnevrXJ3L4mgRhI
U1fJcX4rgwSgOuPXVDstcHUgrHbqpzV1FkGU4gaRrU3GFfswSoa5TbJjt4sSV/eTY+ZqXhbYe+lY
oKYh6uLyXH9rj3HEYgLrKkpE4HC2hnM0DJ4k1951F6HB+8On0zWMGqCUbAPHeumFbV6l3djk+oFC
0YZ9th/8LhBD0bgr2ZhhvlYP+dJkKGt0au0Xkv+IRYBveliuLYP5MuP/kXYlzXHjzPIXMYL7cuXW
ZHdLbVmWLPnC8EqC+779+pfQvG9EQZzG2HPywRGqBlgoFKqyMstcTNK8QgGAYBJl7D3QvOChrCmO
BjphfRx49dt9/8OkrKVqL5OSTHZtZebcGlmWHbWL5EtueSGDa3zMT1T7RrbnxobMEbe0theZUGvV
0USVUK+xmKt4IolAsKAxGMUlD0a5BqRAH1sbAn2jl+I9w8k9r9vTRSa9jyhil1h1fhQAhT+bWYrE
qa8rPxONzB5A9cK5Nfe88XV9uMreeqMpF8MY0/WlONIdcFTK4d+Qbu1549YM441t1+dot+vZcZXs
XtYdE3yv14/V7mt8a4JxSD0fy07TawuIuuRJWwDyUNEbXFdv0D9FhuXGae6Jiejq1bfZHH91vcrB
2+066PYX0E3Y3GLAIa1iOZZjED1I+QvXaXUgozffmRcJVQH5c/RR/Xh91bufD+kHwomFCT6V2ddF
S2N0jah7+hGwQmMgHYRDz6dkp3+HPe3gNwVfFORuQKfEHAPwwmZ6JGl9IAS0wLwG4gcKa6H93tjl
wRd2zwAUtl4yHE1ls4FJT9XKAKNHCKhJ7qS9+GBIguWP1Rym6RBe38G9G9uAkiiqiyYlOmWiSme0
edGPImqXC5rIRfVZHRenkibeTbZ7AjZ2aDzdOEffEBxtocuOxa+s9BRiZ6fch56WrX8fKjv7gLG9
HkWq/7Y4JiVOBkB0EpCqBhmZEZsvVZTZzW9TeSMl3e4g4xuNMALxp01Qschy1yjLc1tXnMcEZ/PY
14pZmRXYOXuAZwQwXBlep0mcOLh/eF+/D8vB1uQ1SKn00gjTc3SneuROnQ9g7h2eobKEmQhodWVq
uPBohjjex57fJK3zLrXQjurEQzdeovVDmnCy3t3ThGauCHZiBR+K/oSN48VRDiEBAO5DSflIMF1U
lTY2cW04MHSeGeYc5VkyptlEG2sTWLvTi0V0Z2mOhfD0Jy79uhzmHGVi3Sx6TscblccJlco8dtSa
c1j3v8qrDebYyPUgxaXV5Uc1MeqPqaWR0sbglPXFiuKF15Hc9Tw6DqajUYO6HuvcBI0UUwWHUND8
mn4ZT8lLRa3z1Yv6VN4C74mC3vUt3L0qtxaZSx9faVj0zsqOSUhugaw6kpv8pA42ZThcAm4Xee/0
bs0xl1Rpjqre9zHm55vcqRvFFrkTw/Srs/fT1gRz+Ud50k9FYdIG6OD1YQOCSOkjXifTswSmv3MT
0h4HEQFLtwkvhdrzlq1tuvzNAVP7uC+zDLtpGoR8mPJGuWnnpgHhT8GD1uyZMiD5igwYY1sAfrw1
ZQ5VLeq5htpWmrltaRdL5Yq8CbvdR9fWCuP+Vjr2IOcDyLPzJrz+czdyDa9xdZuqooJtgXNJce0x
F0hrapNAZAEN3kMatiF61/cQLnO1G+FQ+NM3Hine+4byy4X1v12EiODbXWx7wyBdEulBj/I5le2L
ggqiS7RizfONlz4o65ivewniXsZWNHS90C3ZEZI+9jrcqgQaidONaV40XCZG/xxlJuhFOPflfjB+
XSFz4qJpHKAyhmYRlZxMRclfq59d+lxavziRhJ6ra8tjzh2Ju9KoItz9tAKWecJtf0I9kWBkGsNO
p0y0B1643Dvp2w1lTttsLdB+ny09WPGUSJXSl8D9Z2LgLotHZzEHXl7AWyFzfSoYldC1HrXY9Gze
VbeJUzkRBENlC+wfNKjw+nzU2a/tKHOPRupUikYEcA9FWItz7kpx8i0etRsNxKlGNvkZMZ02lTjN
TJ7HMJFlzJU1nkfVDNc6W/GMVv3YLG9Gaf1aQ1b6utfwPiETX7KFVKQeDRR1+q+NeZob4oCsLCkv
Bg+mvBcvXwqmQEJQDQrm40Ww1EAqlwCM5QnaoYg/GoRz1PYvU1qU/X8bzAdr41pX6/ElWkYHKBHf
zUDLjUeKk0uBXf8Tf9wuiflQsdbEFvyJktGMruiV/gRMqqPbiwteny/Rrcx51fK2kPlY9dpOclag
TUUkHTSis1NE8U+94hHZyXvnbLsu5hIwhwUqqynOtXjIfslHEJHnso0hdXSJHYhOOB34pS/SnXaw
fqW3xh19UNNJGF7A3vPNzc9gCfUKBbCtaZ2sUMut/mMZ61QjtPmki0LtRslgHGep4c0C8mwydwSd
vOmJiltdB023CY4J4IPtclgh/DSeuNo2eyd9u0LmbiDtEllJiQAjRh5JwpZcCusi97J9/ZDv3uoY
48DcvGaiQ8LSY+qpgrsvwap6P/lEMaSZ09vrcXVifDr+CNOun27MMcdQl2PIkFNw81Sl4dqPplPJ
xS88FLzr69rdvo0d5vzJFUrSmYBBptS6iPVXPfppiXdCxCOv5i2HOXaNWhJ5BCozLMRPinYuxtIh
028rhMIPNpkrq19YL+W0jpWF1yceGlWBGioHdbS7Wa9PG1aBC4IF/dpBoTMQRNeUoEJKPsl17Izl
wnnS7G7XxhDz9U2picemaPRQgZjekBAvKX9KhAeH5TxkFObbD0S1sq6xtGCdcq8VSGCZo/8H7rVZ
CPPdoTGnZhhISI412uWCblftoRRP7cShT+N9GCbaFkTEpDz4045tu4A8w3RG4kxl0POYZ3ZRDhsX
Y29gnBYdo7ojyiqh6CB5OhagDn8wP7WFvfi6Xx/UyMG8mhb+toTZW99mqQxqVYpywL3RDR5VnxTE
GwbtFnS5nPuYs5Esjb4kGZVUoSIRGGPidqNbqZNT9GHBY17lODgrWdSWBSHKgjSUmJ1DrJ+ysaD0
8eM/OZ/KeAUgr8Wgy5gYX82HETq+mNzQh9s24pjhrIW9Y3Pww3SqhvdeU54mxXTqsnJiTTpcX8ye
64HCEUQMOtiCAGFnnnkR5srEpJX1oPIWR53c/AMFIQIT4KePzXcAVZNAPAmKzfO8nSiBRpGMYYa/
FEUZu2s9RkaZDUpAmu8TRiStmXN49wyAWxtDdiBCAjknky8ofZ2nmd7nx0p90pU7veTxp+wkJMrW
AJsiDHlMJEVWAkUT/I6YXpfXv2oKOpjWh2lUOWeItx6aGm4KKN0UdSvYEPQgtlKnb6HlE7vXfYFn
gf7/xoI4LGo+Ca0aTMWvdD1bEg8PvWsAjKEGLc28H1ZcErEhCZiJjpBeD0ahfMYYK+fVtBNpwBFK
ezDIptCLZA4nLePKeQ/gVi/VXgM5wFn1tRlcUa13fbP26iNbS2xBMppzrYSAmBF2nuQPX4o7wTGc
DHAtyD7wOhR71c83xhhnrnBSLIzJGofOW7zEKQEQ090CTXHTbm20QV3pmbO8Xe9+3Ui25i6Uk6YV
s6CiZ6YeRS93wb2MrAFku6bbuJTVc7iItqodcocHGabfiHncv1ks4+nikAtJGufZsYnXzFai+oOo
yTeJWq+OtRo+IeuNaPU3UtJwvumeYei8YJrLREIOgMrbA0B0NZMjySqPSnVTTz/mwp/Vg2odDCt2
IS+1QCGMs8v0L7JL3VpkYkhJwHSmzLoeLBiHn0PppIbNGRD6f6FVvfdBLUV+eYDvSFXnpRCb2ooX
TVnF1UXuzNRTpNFwxbS5q+oByuNixnOivQO/tcnkaZOSTz0RZ7CeXOrvo28eVICYQeA22yqQlFAT
9M3ff4iD+87STUtELwfLffsJNaPqx7SfUIiqa3stbch5gYiZE4r3Xm1vrFBH2kRK6ITVWhUhMcwe
Z1ewi2P1kDnKQfsF2XandNY/qJ5s7bGXdD5oWiIm1B6VdqJ8ksZtedI0XM5yYLncQWLqdqxbWqC4
kjURAx7Gu9GOoYszdJ6R+LpUnQfg5TDyAfM50Mo2j5Bz10k2xqjjbjbTqNdRk6QiCgQQbmHSNolu
IfCmc17aO+mUsl0S4xhgVusxtGTMgSSlgRA/a3rqCNO36+d594xtlsL4RTGa8TwYICAjxU85x3aN
mavg1bsYqS3WvGoQZ+NYr7CAJ0oGLYuCaTBtDbz4ucZzdM6C2IjYtrVlFqO6Ytfs0ZWdAl2H0s0v
xQFAG+lI5e4yH30/folpLxZvvhfLAFk1BQi0myaHykBnTy2xFzNycq1zernxChSXy8Rejcfr3++F
VfmK4yvM1ROjgKlKdbTi1ltAYV0cUZLxaa8xcgsvdcegx6oXV8ad29+KJ0ofHPsCpx6wm5Nv104/
/OZEzNCOkJs6nwP5MHiYHkA58Uvq1p/jcPJF13qsLu1xCtClu776vSIt2IhUC+hPDfBZdra+0idM
oAuCFuTnsbJJ0ByiGrS1GsBO0z0fRvhCCMTs9ht7NJnbrLOvl6bPcxPFLze60xK3PC9QIFeCxB1t
1U6+Zp+GJ0rmU7hVWHrlQea1Sfbyqje/gIk9rdimArgrtYA8ig6d08jv5+A7RGpGTKlnYBDiDWfs
YVLfWGTiEAZEOsMQ8BROOw9eXdwSNBJOFPVde4LqrwsogqWb9Mjt5+0EQBg2VTzzMIYKDe23mw34
WgexpjwKOm8m9vTYfkprm07AYnjPlwz4smjzW3s7MeqNVSYidmUKEL3eo3meZpApD6yCd1h27qqt
BXbUx4wmce5EYcW6JL8D50Xs6R80jzJpCZPNRQXQCPDeZ//eRpbkKushLVElSDDW+96todRdHaIz
4JVH2e8Psc9r+3L272XmaHNErNkoOkECnwJk9Bw9BlYv5sT4nUD7Zv+YkBe1aktx+3OgYuQRRzHo
PQFMIV3ACS47L7M3dpiglqGFWxBpHIPJmTwo/rkzgKh3pjuCLAEy7uC09GI3uakMTlTj2aXnYrOD
SpbVU63j0dljRqnDSx3wh+JCmpCzPt4+MsFMawVtFVcwbZBH4f6vYEKOa2A+18HgJ7ft1/xR9qEO
G8hfYk7asWsaVJqqCmwMRHmYd8skl90MSmFgYOZbQzvE4rOZHfQ1cTTNJca3fH66vtZdp9zYo0dy
u6UA36aiAR2WkZzbkYA8iXOoeQtifDLVjcScB52iv6nCUHaYfIqq4EEoXy60d4d5sxDGJ1OhmxOp
o0nhffwYOboXf600ZNiGn802hOI1UAMIj71Xe50LmRVHvQyu6NIkWOG4z2503vwSxkshWKHEaykA
HqP6i3KqtSdScL7a7kHYmGAc1KwbMAYVRAiVaggUUftEoAq96OrDWBXedQfZv+Xo8I2qgLAEuk1v
PaQYFaNcIwC01Zt28SdvDIeXOSM8WawETAsxLtfS4bUluWYZxyxLZcFsiTkHy3E+G6c6sZP7urdB
rQj0e3QaMghUGdxpwd1vh0l4XVRwAlFqfLvYXkzjBrVzMUhbsA4vtlCeMH7JCWP0en7nqhsjjIPk
A4FcvZ6IQZ3Jvm6eSlDLisZ3JQEc0i9wo1//grsncGOOcRZM/PeiIgCoqB7ioPSzQ4tbgQ+Z3nlf
qOLGDJN/acMoCti7/JgJnyMMzGb5Z7Uo7BqkM23Pkz/c/05UhBAtQQVUmG+/kzWIpOoqBcP9w8d6
ylwC2vV1uLu+cTwj9DtuYmPbalalQE00iPXa0Sy/XxAwwHP836zQz7exMtVpLzUZsJdKdWdVz5Zy
GBPegO/+aVL+3i+2AyEopdhbZWehK0WC6ih9Fj7iDXLoXAorSO+iGONMvOFzrlEmcixZKc6Z1eZH
6TIOzpDb1VfJRacSUtb6fV240q8k4Psh56tpTOAYi6is11wC8WaeVd40Lz/WLs2c1lB5PFUvHHnv
DzJI12UQN8oi2+vLl0mZlbJRMLy/OP25Dzsnl0GBicFwr3xUn5JgPFSJnd/wnh77a3w1zBzpGKiN
AsTR+XHByK8R3TXlpW9+XffL/QcValX/Wx1zxgZAQdSmArmefChDyW3uUjCO6SFwnn7pUVB1yM3I
6e++tqHMiYv7RmtGA3dN09qj5EKo3l0exm/6uddsjNlPrgzTgutYPJzpXhkQ0et1scwpxLxrEyea
tCClpWWy7pBCbheVQHrb9IeJT5/K+YTsiazjSmzlKonCTHpevlbSI//Q775vXtekMecPTbN56nsg
mUrL1i5j665u6VLw51oc5CfR5c/gvbw8r3xA9vDFkapOEsp+oXjU8BAIyI32sRsC7U72WxRYhpNi
mzeASGafqag15/nD8R6NSTVVkH8afW2A5FQKU+1LbXSOmEy2Tjj3As9ZWMrWSJ1lzMQ3gOTfLxh7
AqXAHUTmlufOxWDjaQFYklMK/4dQ+rd7atSbNpeEkYOjvc31BFVcNBfcBBix9WQ+ix+y89wCxk4f
I4bo/7cIoNEN31gVY2E0VgUTZsPi0PcxmJlvl+f1llLM0CReSW1ebWPvWKCDjaFoQ5UpH9Fbk5hB
WKVlxEz7Kj/q8zFWfkw5J3neq8nRLvnfNpgkr17MYjXVJgoJcHfGhXJCJODsHo/mpQOloQf15Au0
vjjtTK5Z5hsmHcp1Wk70oHgcILv0FxWF+ow20WRDLdrRHvtDcjPzQtveC2+7WuYjYn6+MK0WzfNo
xnR2JPmtzqu17iW0WxPMTVHmGgF5lEi5Fb7IYu9b5LMi34zV2YRWlpLo7nW/5PkIc0tYZtyncoRk
Ri9utflHvQagL7tugvuxmPsgUsDdU62lgVLUiLjZOXiAmKH6QU9sHeM+X1evPwyn+Vnnwe04i2Nr
YLJKIGuW11E4CI/G1B5kLfYT3LbX10e/CBunN1+MLX0BNigrA3WKWkYBsf9mFkexbfzccsb08bqp
3Txia4tJyFoRQqttpKAD5edn5Ym+QQQPmJTFBlmqT8k1eS9wrkkmijSCvkxCZqbH+dJ/V4+KS2nJ
Y8OTL6OnePVB+UA+X18l55SxGo9KrSlFI0JvZVZB9aS5TX3/3www0QOawyAqxdhhIFr3i/x51ThX
DOcMs31CKR6swuwEcgS46FTHmt1A+jdZBr9sjFtZQXNIbn7+tyUxYQNQ2UKw4gquni+2peZ3nVGH
101wPYGJFeqkN90goGRI6sw2Idw9x06iOmsh+Ep/UNTDJAPypbi6ehH1yFGW2VHQmb3+K2iIvXba
mGAiD2OizhmaI0oD+cr+VGqxt47nhAdn40Utto1YtJjXI5jbPza5q3yXgT9M3dkeUkyEFefpefJH
T/eXYOXdMbt53+aMs83FpMTMT9XN+TEldvkkQQhoOswn/UxC7aY6r7dUfajwY7fiFqM58ZJtLqqC
hjl3A5DeMRq9Druq5nVsm2mvcD7iP7gSlbAD86gOnvm3qUmhgAahAFYIWjnO7MsOwAJ3kVsHGHM6
qkin/0VRkyLn3jvOq0kmdMqTlArGiu8p3w1e5DSB+RB/k4+aX5Y2lNKMm+Tr6mQH4YFyWVGtpet+
u7+3r+aZMKqVwiwKwgycCaaqJNmLUDcgnJt2/2y82mCSsSY2lg7zAOSoSDOIBCXhrrL0O1WJFBs1
zv/6DZkouuZpqtQ9vuF0tC7Fxw7DTZZn3BgPGhhjM9/4wCWu4X1CJv2STbzChKjIUH0jQXuhieaC
wgCInzk3EA0i13yFjaZoBc+RhppAlPRuqobVWLtaf7skWpgvx8E6WLwTsX/nvX46JraavZCnRT3p
oa6dkvlR+W2tGxMcJCjvgVsd2joQdn974NJJsYRFRTUgUxZ3lhyp0zEcxvG/f4iZr1YYl1DLbCnl
QjMC5TJN7vJLIlBRyd0+yM76Jf2afNWf2ltQnx2un619v381y/hFtBbZaMXyGFRL5lnlZFutbhud
8WkajC/XTe0f41dTjGcIg6CoRYU31aJOd6q+gLG98M0kca+b2cUcbL8X4w/53GuJWYv5C+eJax7b
S+QqtxEds9ag7smrFvF2kLlVW/DekUbBGLkx3k/1z3n6EWlh+ydI160XsoUaSKGrq5yPOeUhvUOx
7JOZ8OQl9g/S3x+ILdR0Yp0IIuXAUecvhfVDSTlPz5dHw/vY8GqAuUdyYvblrGKrFBuzQri7aK9b
CbTzGlgeedBfWHGz7/JnktjGBx7FD8f/2LrMIFbCqKWJEQqtN8U/hc4Hq/F13+P4AluREa2smKYF
PTdj7R2ZAKJl/ezJ6knjwPNynikmXvRrBl79GtUD2vwuP0g2sSM37W0Qm9i0mu6MD7E/P19f3z8k
H69fkAkXq1V3Skxa7UCtisANr98yDAnSsWPi5uBM4DVUeR+NCRppAVY8oQaBUTU33oKBGbl8Tsff
Jo5/G+JZcdu0mPW2jioUso/mQQbTue52fu+hGAJqzsgR/OvbyFsUEzK6WiJ1G2VIUyEdOcyeBJrr
qOWUBzlGWFHlrMolmEHSJorKocwrW45Bx7i2nLXsViE34VZn8lGtTkvJlHo9yKPppFm5BAIo42Gw
FLdfcn8Wls/NMjkGhE0riXyMCVR4pCpYxv7p+qZyfwgTXdYyU8tCRNyXR5cKhWRfskOUgH7HHsHG
L4NhQ+UNpu1B9qnUE9hdIGwhY9zlbW6gRlCV0VWSHtU7CkWeT5rXPlI9EsHlha/9e21ji/EaQdCN
oVsGTECGJQY7Mbnt6p8GtM6iE0Z6guu7ues9r8ZY72mVMpfHccqPZnYvGc9q/SnOeB+MfpB318HG
BuM5Q2FFOcTXDYQwqDs7nZNeTMxUW4fxwF8Q71OxulaRERvilGIwrfHqkGonTaDLv9Am0hSQihOe
edvHPFmMKjUqooAUPV4UD4yVviHU0G2N/qMZeqNvKuMNJq0y9BjToxB/HWa7mu9j3luFtxL6/xsT
IoRMBWNC3jH2EhDHkFlebDXnoHPo73znCQrmK4ESBRDgpcO5MULKtawxZQcIbLmGqLx/tmSB49D7
4WFjgzmqa1FFRtPB24TTcowOuqOcog+gqklvW1u2s3uFd1fuPrk2BpnzKuvjOM8Z5lleCCdvwLRu
r04KeD0vh6d34JXdY2u1uTyUebuOQlgDfym0k6215Xnpn+PZQq3J+nw9Muw2gUAt/L+PxRYgMHDZ
dUsLc403u5Kbu4VqD41NftLUg/ygCGYVI2zhdbMcF2Fhi1rcriQW8O7Sq9zpku+N9XDdwG5CtVkW
c2TLHjjanNaOGulTZXmCiMEI+ZwlvCIV72sxZzZJgRjpptwIJdAUjX3qremndYV01vhgZpwcYD/j
3iyKOb3VkCpaVUlK0PrqIT+Lx/5cn1c38wC3R8UmOpv31l0cNqF6sp55fsnbUfr/m1M9NKY5Rn2q
B5l0HEhst0rtkOhOkBpOPYVniEkS1VhfxRySUseh+CHJrtDo9jSfyj9LEze7yYSQVgRdshUPRije
lWfaQNA/GI5yN7h0agGoff+6R+66PBTuIW0PmsR3AvdSYbaJHmVGaPSaO0hdoMQN58GyG903JphP
1KVlFptNkh/jGvj8SR6g89epmOMaF5EzcsQzxXwkUyVGl6WCGVri90i4GWWfe+vux/jNcpgPJEty
JgwRGi7DcfAoVbIU29LHjtKCgxYpufmjdsvGHhPisz5TFTnD8TKK0daGh6LkuAD9we9C+6sBNrTH
pJlyPLmQhpWPxnrbY8u0WAefQ+zK8Ucy/8k9vDHHZGR123VRISE2VQm5qQCiUxLiXndqjhuwcXwQ
zKWsdLThpPoGIplr/3VIObIZ+6/UzTKYUL52FRh7tYm+Ukd3DPt7Wu6EZCXoYClMVHAn7tgH/ZPX
PhQT1Y28RoVwLhDrMNWk5jblhBUyXIgRkovEm77xUCbcRTKhXdLA9AhqTgSj4/JYA8+GJgu5qT1D
s4fR7u+gCNo5PFmJ3ctrs7NMvDAqte/aGhPqA5mcdu5vo4k4+arclMXkZFXRcSI7z1uYoBEbNSmT
TNXDopNmxygK4tZTAUbmBBOf1x1z76ipyGugJa2i4CvS18rmtsqylShET9QgFjERZeluVR+gfIpW
3WgbGJFeOue6wb21AcyMsVIZpB+GyHjp0CcZwSQLMus2GHArE8mTmoITQHhGGL9sQYQugGwGoqBd
hqk3qXww6vhzY/A6+Zy7ip2SnStdKmIj1oMpu5fT20HlRKa9dUgbx2Mi7VxM0SK2BFd8SWzJqN1e
vOm7P8HzbqywjctYBnQ1S0UlAENGaiR2vQo2Zi9//7tvjTBBluhDPq+TApVCXbRHrbbNPowHznfn
hQe2IVlAw2hSG4z5RF8wFBZ/NI9KUIAJSoS6zU0CYS4KG7m+MPoN3sdAzVShewhck8HcvuIgxHLT
YVykPNehFoBH2i9vVW6rdb8Qor7aYXwh1iL8LCjdAiSJIvLX4TAG0GD6BcVlm7jVt+uL2q8bvFpj
tYhJu6YWkWS8CyAnD5AdHSUEUKB/hOIY9ym3F4SkjTHGN4Z5kfqZICY0oGtNC9GeIsMt60di+XN1
GgsO2oK7OCbo6cmkJaoYW6Eojo2tkTy1OwtMrVbffl0qEP4niEoRmRRbW6qPJB5jO1JXHhHJ/uH+
+4OaTCRcy7Sx5hY5QaNg7IDiw8VSCEnBeyfs316vdphgmMtLlC8Cdleq0w9W2j9CufukCIsXjbE7
/LYYJC0qb74lXfXmQlGaulvGylAgqyIHQ644lsiLujx3Ya7jAlzCY98r4JTLlPSSSkXrdhj0tc1M
B9R8jOS7Wm5b28T0L+e25HoOczOTrgIjn4hjMeWucFEByhScGqyZRx2ITK4Gyn569frlmNAySREm
FgW8U0SMQFzqsPbnYE6dGTiWO4qlWoKRN6nOc0omypiF1sZppOHGAWZkCqHvbscAO1yPLhwjrG5N
HWEcXhAUPUyyOsgyMUzV0rXqObxuhhcy2emprp10kJ+pKNKH0YLkdMbYuW4nGG4FvQR/1P4fHmJ/
fy+LiSsQTTTMlgg6em2zbg/DCthiPOfhmKSdG5lj7xtp1PqS3umOYDWRHSVW5Q5x/djK0HWyosji
lEJ2LkQIiIvgIoUkmqjibn17HIe10vVIhoBf+2TlzvCovhBcatC3QZcOCkvjgc958/5GBCsRRI/A
CYJBaYsdoxQ7RUnTAjoAKig2hhuwCobL+V9MYr8/Hm/tMNudg4+3kUwoN+Tn+GPpDj/NsJsw8N4+
Uqo3aXJ4SPDdhVHOFwhiySoIsd5upiKvEHqaCV2Y4v8lpvOvRnzpD3+bUmBhGztMgJtjfbD0BRuY
n6NDAcpoTNFjEPvfDfvtLwpaLFCkANE2K/iOOoiyqj2MlYk7TYLdAcGlzr1ToY2V386YFEg455L+
/HfLMyk5EEjLJPgJs40QalOjBQw6dfFsLD9k9UNWPlsIbNeP//vkHLu4McNEz1XP1ZEQEG8TwThN
ywm6M7+d01ILtBWmQZf6nXxO1s1Rr02WHlgZ+aUS07UmK7aTpvOur2RHEfOtISZBmjBlpxZdpIbG
xTyARgOEGjhZBymIgMkBs8TqmE+63zuZD44Uu/k2nXhotJ3Yhp8AyRIZnGMS1NOYLAKiAUo5NSAe
lg/mQfNzwIjlD/HhLxSx9UH+eH3Je4ELRK6QIoBgNSg0WGlsEWQpiipIGtLdZfFo2bE4QPGze6Js
KYU/BAt/je97FyCPxcSVrEk6FPZYri61rIu6olgdM7OcaQ7LqnEm8mBlh7KM7UZ6IH2oWu71le64
KYxCjQ4U+1QBmnFTRWtNsRBLKxynz8D46YT3Jto5brgB8Och4QrFGZOJJnWkmpFgdmaYhINHv1xy
qTtn/kwwgahX0GMG80zkCuffn5PDbuo6rkPML4sYKHl7zOse40+TBCmQuEptgKBsybwvx+fru/c+
lXhrhNm9TmzMIY1bLYhS40FMWycpjF866TkgHvpnmJAFnUAarRQRLLZsJgHOBasrG7RRE0AKUimy
Y7kNatSn06cmAts+D923027CLbMxyNxtrTVNM/gx6HETLv0Z6Yt0BjzcJefqvEDU8jE9LcHvk2TA
KJQYQW6mQkOTPeOa3mfWPAGvrabRTdpH3rDyuJb24ogJaRuEC2iQwAizMN2iJY0FVMPCSRls2pNO
fXJjdLYq2aAGQMHa/AM+HjBymvBD0EyC34MtcLRyAa2MGCNj8mF06QkwkRvc94Bj9w/5g/Lp913S
QCHSVCwNKlYmEykrCVRgeVKDrK3RULP2F+lnpXCCxvs3nWZubTCZSG4iGIMYC5NaSWnPyaGSYqec
P0bItXKerb34sbXFxI+xlfAKKAFGEiFxNucPZoJ/lLuy9q/v264dGRk5tDJN0I2yRxkd8H5c4iEY
MQyTwCP0rHQzAQSd5NufWAIm1wCHD3JjZkWJCnLr0QD3jNSF6QwoN5HtafreJpzmz86MMj6T/GqI
CYFjnpAkFiCc2fvDr+GxHWzlVEBsRDlE9815cXtH/dbc/4uXCD1FbLzaGmb2smgXKBeN8HjlfnT/
EqetBFu7yT5hhDfMeNwwu+6IbB+UpEj6IWX0NtQvWrEMQpRbQDH8FKuDJC42qW/a5kMs8B7/ewHf
MAwTqqcmNMwsZmWNWQDvNGdaKH9RxO9x6jZcE3urMXURmQ6gTYrK8oirfWbCDFKdpl7tRQVlcAsJ
4ehuBZmr/nDdFXfj4dYY44tKE4kTAate0LuTRyf0wSdJkNBJ0PsQP8f+ONkci3sJB0KvoYjIqwDi
YnYwnWZjkaLZCpsFysXzufQjV3xOPlM+gtgZSnvhakDtfTTEX0WFfKwmgxn0rX/IEsFGK5jBWYtn
Qlq7B6OU2XDi7l782BphDtsaE52kC566+rL4QhfiTW13WeGsmXd9B3deTObWELOB3VqOcrxSTJV4
Z3a9HRXHohhsVV19vQozmF3ur1vcwclrb0zSn7SpqlUzxEUgF0cDiX5nAXKHawz8bn580G4M/AjM
8qVejgnW63Z3XeX1u7EXJ1lVIoDAEtLginojp9QSt6S24xuWhFiFlADBA8H/7dKWWin1XsoBXL+Y
mh0dhkPlgAT0Tqzt6omyti+B+VH5cX1hO0cco0ToeyFmyUBe0YVv9lPNCZ7XlMMhj7ufGeJy26i6
M+iGG0XFV3WxSs5jdKcWpVnIHUULumt4QrHqB6myTs1UAWaehHJr/8XGlJ2hT764Bfhbecn33vsJ
9nSk/eCIlmS2gD+amSY2KUZZpXvAQgEzrB7IA/Z0PA6u7ouBeTv9wYP7jUnmlSpVbQ+4KDHC3Pom
zGe95xzwHW988/eZ1DGSu0bOVFBZrvWnlbiLxeMG2nNFBdq7IhR/ocKr04LTxivSeY5GowB4WFJm
dyUXSUUv2eKsYid6gBH51QjjekMFYu9xUfAs0vxZ/g6VIKm27GxOvVQznWGF7BIvDaG/m8kG3pik
696sS9JigDIlYGipxFr/aYBeXX1qnmYnCQAa+Sxx7PG2kYn2S55EQ01ZdhU1hR6YO5UPKo/sdqcS
j/O02UYm2ldNYlgj0I1h/zS6lGJTkIO/IPn1oTL96+Fif0XIFy3otuqqyITf0ipNYaSsYpURY5K1
Xia7bhOUJDDH7V43tZcz/h9p37XcuM50+0SsYg63TJIoyXk8Ht+wJpk5gZlPfxY8/9mmIX7CDlVz
Na5yG2Cj0ehevRYW9petd4231ccaiKJmakRoQpDcaJZdPEh240BYUHWrU2ibQOjj3XL+N5o2dEc/
DDPHN2xjZejlFqQozRelB1/s6zj9vL44zj6+B8nV2pJeDkEMHkKLKzPeRglVf7Ej+YGUI4/wgWeJ
OcpIBeSEVIgVZQ4U/l6YvDDlOMVGvvFpv5iDPGZKXveKnAapNL9ZmuTpVQVa3bpzoxACuNd3bjue
r74OXfBq66RRGxYje3eL7pQ1DpWdFLzqRf1pPiLXAX289Ytjkn7wy7Dx4RDMOW70AhisEib/INWh
p3Iu96Jf4bpqOfWVzc9FNZE1WYYqKds5GSYRyucTnq91d5jkyl5U14g5NrZSbZC4fBhhfKJpjNRU
I/hEepKD4anB/GnhqHYl/x9pJm9Gbitr+2SQ8ZA0gZo0GYBjA2roJN4PrgW91QYIVOt7ctJ27an0
4szmAVA39xKYHmAnUfCzWCksrQGGQyC4xdKxcg3pexoOTkEeOc5BN+vCOVZWGOeotLbUQ7EID8Sy
Z9A2yR5lJox2TY9RBtktdzwQ1lZJzFJWFpmIPxukQvsCwxmoG72gowcF8vgP29dbeQNtcJ83hbXt
MCuLTGraSXOcVSY65/pZnR09oB3EZGfGtvXaHqYzf43UIdhNVVGhQhVEU3SZBUcpC4jkBU1H1U87
LtFot8uP659tyzfWBhiPLLNRkxYJIwepYDlqpoD6u3tC7Hq6bmYrNOLxjGyPplHq+8FYBSvBiJV2
qimiyKxtpZQgl+lpfWcrELa+bmlzx1aWGKcgaaGKeqWiX13rD7WQ3ZgmTzWbtxjGC8p6Asw6rGLw
vYV+Bh3cOJy91HKXnvPa2nwjqOC2MTXorliogn2O8XKhqEM1YjH5iaC9QyUefgpnaDsCvMkTeNny
BA3SLmiAm4aisCWbCeVLpeigYZwae9XyJvIwZM/Xv83WxuG1L6KNg98vso0HYW4ijdA6SrTcjnHv
gDbPtzIoqnccmNyWE0DJWpfAx41eCiuxq0ZqFfc6YHhKArrz4k1v3esr2dyslQEmNSpmRZNjCTi8
MDk04VvcfwcFM8eTN7++DiEnCUImkFhgq+/dUEiDWRt5MPkUcQUZynf5QuLM4BOvOSvatqag6EIb
9DraGp99rZ4nXRy7TIcSDgR7wbFUfSFg0xD9xidf/vkYC2gE0HoCchRUAjr7xicgLl+WKAcoKDrO
yoNqPl3/Pps37doAk6Crw0SkrMOMwvCz7h2V2JRtj94OJLKprtgteiYYd3LzL8uv/2aaBatnaVEt
6Yy1iTvhsboBG8MjBpKTc+MKxIagup34/VFKudf8//iCf20qO5EUz10ejQT+kp4W3/CXvQpZA8kh
NuoJXKXSzffWaodZBHvVgxt76lGnzAADrDFemgn7RHlrLIjV15MdZX4mfSHFEVLhnA3eyjR0NC6p
GA1KNmzlRK6WoYFSISAsP4s3KqEdBWh6i5I9v1AePO2OFxrVjVtYB9MSogkOxkVxiAhxhqIyQF5C
mXzNZOnX2HOcZtsCFTgxIH2msY1mVCnLerbwDsqV4aHVhp/tJPnXt20rZKGMoajQ7wK0W6TBeXUF
F30otlYuA9gtB+A0t0E7GaF/ft3Ipg+aAMSg8i/qKMgzN9bQT0NVURUGiJufkv2y1w9dQHUuAP7f
695/tMacclIsSjY1qPC2MZgfaRkjcwBkGn0QwjnIxpzr9raKhKvFsRCEvpkV0i5Lvy8KgG8KxU5S
b5I1b4zBpsvVCtryibU15o6R5yYkUxQXwajZ3UnAmz8U7AmTPK/R03wiTuJq37it0S0vWRuVP3sJ
mYhgSTqBJmt4MyqyV4qvDXdedzOPXluhJ3zliz3oHnWrQYlXL28Ay4YijFPt1LuoQm54pPVPfjFj
87Wwtkm3e2Wz6XDdTAQiBa1XRyCib+4jT/2l26YteeW9gRvC+xsUrJsfUZHR5cA9J2lsXbkJ85m0
QvfnVo0dNAawTsOj8+qpXb7mu4lTa9v0UcQQIM9RnbJYLm5tasKu7zGz1IpPI6R80KN1xOR1IL+K
/u36cdi8AsD3/Zct5rBHgtDJU4J8UQzCAPfcu7rM6KZHPvnWtssYIqai0bIHxzjjmAo04eOllSn+
YfToZV78js6tS/Wcm1vr7p8PHaKTuDLHeOjStilYiFGdH5IvRfwl4qVbW6nw+vcz3oj+HuZe8yUO
JONgaQUaYKBMaHzcp7vrH2nzQK8WQn++cvs2M/tpwYNo32T1sx7GHmj+DoKkcmopm36+MsPcLm0d
1mWXo5RiljdC+3v85yN59HsYaL7CsUWFrcTHeWQSYhbI57rppVjuxDj/cX2jNg/OygLzRfQM3Z+8
QxNPhARoNgdL40wgF1Wms6BznifbzmyBLgP1LQNQLCa0k16OajUusiDK7SZHjwukxZ7ykMbODPYY
cDFEt+U/B3JjB1c2mQNkqPnSJmGBQZSqOGhjc4rUyS5ChXMnbzrCygxzcFpprEidosQlSZj4g0ZE
93r9O20WPtcLYT7UVCiCMi9QdhfM23TA5YHE3jfdSHGKk072CqDcicsr3W01adZGmWNkTkZopROO
kWwNO0yCnKrKcvqi3WeNdhqF0cfUjxMTXjWDRlC2/rM2yxyrYqTYyz4pgih2pFmyJ+soiPsBWXVz
EoqH6zu79eksZId4agIKgNLa51CRIreZlhKkBfKQ7pIo9JO6+BcZFEq6+N3QQYOmB5OwoWInFfNQ
IgnVTHuMD5YH6bUwt7PhX8SjlSEW5p6OWhSVwNsH84hG/O8oVu3rm/X+RGU/jYUj9Z7m0srq591K
urqtSI4cRr43CSXygmyV5Nd+eGd5ZbEDDtzOfOACUYfkVT43P9TKNOMVlan1TTOUgKXq1VGUi1/d
EnKQzJcmgF5GcdG0EDRQr2GiBeaQINdaThE4vwdbB2WSJPzmbCD9FZ83ECZ02TQRAgH6ZgsOWThF
naWFKDidqLSA9iP2qTrd6E43hc9Tybo8SBCfFS0ZWCTAsw02LYoB0TQgMZMH1uSLs+GoxiknoRsX
XwUi2lLkcxZHwxy7uLU9JjUCoYCSKDIona3YVkNPB+tx5A12UToVBjffEKR2/Z5jk/1m+FqmBHVW
0N4ZeIGxL/Ik04psymJlN99TRlQdREJgWzkSb3Fk8KHy31/slfnHIOZlLNRx0AVlSkbAXQ2yMEPk
Ty+y72WWNGd5FrBeIUKCPaO4ZwwDrjfOMlm/Ya0yl2c25nk6W+gm00wQxCu+rtj1HlJ7HppeO4VH
VHLRf2XtMUeB9HGnpuh8oetlQLsxx22TumJjh4cInG+yX/nCN9AZWwde3+biyfJuGaEFo9Gyopoi
40RWH89zE8sx2g2zQxHvoasqNu4dyERDEPcswCQPJ0Jjx9pxWZtMhC61uDHmgWiHMd9rBYQN5Fsw
NjsG751ykQMxhti2tjRODSERSh70M6pOBiXQ6Gw4uk0lPsIbXkJ/8Vhh7TFu04lVndU9JoGhGRTt
CyjvYk6PchHRsbmJh9em0f/KNr7XSVZptxlD0yqpMDTdL+dRuxuVFgKDvGoLzwiTayFbLUI5QdIt
SL/lajfVu0bjZSDcfWOygjglamg1gOrFh3dut33oK8Hfmzy6qB6x34i5U7suUwrBjMP3eSrMGPvy
3XwLhPuh8sd9L3KSEd75YrtSAB40kxRBpY4AMoJodRQe6AgLSvoH4AQc8ybxeWMzvE9GQ+rKLwB8
rMVCR0enmW+X6tBrP8b55/UAyTnBbG09tKJy6QnFVkKXcYh6Ox9/yfrkhtLDdUPvBeULJ4cYnQkE
m4wCKeN/tTAAMTtX9HN1hxICr8h89pMzuklAK3GdZwQKyn6pEx/KQxbbPNDe9gdc/QGMb5IpFfso
eg+Qvaf4Je7Y+ofhDeg4o/+LqnfPHU3f/IAYxZMlOsqCVtbnD4jbAI/pCiYN5TdR973V2UTlTWhv
L2xlhblz0GgeimxWUB6Q7Bw0AjR7gGKWdhMhatlybzeHyh33QuJd/6QXj6v3E7gyzH5SQ6yyTMCR
SEDecijvtD3GzzUPsMTmQEAbXPnlLvyvRpnPWE89RFFo8cDoESXddwkYv96jr2BaNm1gECeCZDBn
qTQ7ufDe1VLpl14dRVLWaWNQIWzMpNgQGczRnVF2LYZdrDdhEmx9/jqqnGrMZoq2sslm7rWSNuYE
AMHSvrQtxFI5OSDv9zPhpTeSRelntIAsaXEJjlxRf+NsG/WAa9vGJCV1DuaiusAMOipX6RPGQx3o
ArsqmJgsNAvp8Bjv7b3tlGCGkXTg/PFYYHKSuTO7xtAA9KiIXRZOsu+/mK78OEIyVHwpbzr4JS/3
2jzmhiGhFy4DGs92w7txSSO1FENAV20DdA+z5uUpp1S7Fahl8JmpyKBBFsLKNBRhZPatAEXDURHt
PAJ8qwn3Ut77amhwnH1rORrAkdBwwnsLRYPPvq6aTZW3kELdT6R4bqTBD2WUhydua24rN1/bYeJW
ETV1F0q4ewRJ8KdhOShy5Kt48nRS6LVq6M8p2jIDsEElik+EBMlScoprW0dAoz1z1AtBO8FWCqW+
WYRkieOgLjMwJLXQMYha9cA5BVtWIDuBfyIGJ3R2SLptqjKPRNSHBUKLePkBDQUw0c53uuxYmClD
xwuqwe51q1tfUceUtAKMBp55bDNBE9pOX6y2CoZ2P5ZOAaifwqmubZiwZJwx0cQbEquj614FRSPP
IbqyIID0mmjLNWiSZnuWvOvruNg8eKKpA4WuUHAD5nk/GyE5tBHSYUwDcS7tUvyS8p7fFycLBpB6
SAZFTtAy62cDc5MqQ1RZ1V5r3NoIXbPw8Tq1dd6o7mXCSg3pmqKhFY2xLnZ0plfnNgFsNQo6t3+D
C+ySnXEePDxFnYQfBy9CL7VGPwuWptIh2s/LysPGUpexwKy3D8YfT9rTLAu0fmh3Usk53vTn5RMN
1QS0rgzMP1sA07BFoKiWcpmAwGU/Q/Ckf8acuVc4ulv0Dp24jrhazRt+QVV+NToOYaJIyHw22maH
LntXBJkROksZ1NpgX/e8C/emK1pZYG4SWaoHIWsicPuX2XNnhrVD8jrIzO7+uh36l366JD/bUZnK
SJx3TWfMprkH5wwGtqKsSJ5CsVE6jBZW4l1llSJKByHOgC3k4/j7uvUN9zdkOq8L/gYsl63LxKmY
xW2K+1KuMcedD0C0Pi5Z5I8DJ53hGWKuFV1qpbnMMZMPDMgDSVVvLFIwMip7U604N9iGb3xaE+P7
pOmGUgINZGDIIF8ykQSXnJjO8Q2VWYzWm2CHEaYiaKdXSF+pcmxXPAUs6l/X/IJZhTWIht5qbY2O
aXeQgB0dMc+UBv/4onh3P4p808BFIbNAO9GU4kU22yKoROXQZIYTl/ELxJL21/1s65uAkQETTIAn
gruD2TE0EkKlTQAeDfPf5XRaRB7+cSPgIQX7MMBsl1Djll0KkgTmmZxowDNdNJQ8LaBNnr8xJcuz
R3++uv10MZetEWzBwAhIPpDZO7B3yN/qI506Qxk/QpuWE5Auc1tJ/LREuscrkxlpSWh27ybpA7ba
YZTE8DDEB3aX2okelzseQG3r0K43lZ6DlcVEicUhicDoJIyNE/WN15TiERRPflpyNUvpB2L8/dPq
6N+ysmXKk1oRDd3A1ps9yjZviU71YuxKr9wlX2vebm47JOYTJXopo3fBmGsHiBOB/TZAE9KR6tFR
ueQZGyfYQBcBoAdMAmtoSH82IaX52IJ/u6CyOuo9bfhQ5p/Y10+iYitn1aaNnwTSyDmWKPKgx5fF
aLgLMNQ0kxdBNMOmABVB2isKIVVGxtSg1Jz/lIU7qBzahNjGvYp69PT8d/TPLosS1DbICkyMTIDu
iIU/SaIkAE9bGPvltlacEs0ah7ZeddeEhE1ltxXef6WX+Dnvs25EZuQgdP4O+SI+LuOxctr1qtDi
1q6n2hMNj/S6q/E4yDau7E9GGFftNLEdLTMhh7qOHF3Akw/KyPnwYspf9R6DtT3n9ff+amXPxsct
rbO5o1CDFULSsJ2jUx4WOM2+dWa0FcAgp972bghSsum59HBOXXEvcF5Jm3FnbZ05KrW+LEpBUO3o
6YxtgWkom8oJi48D+IIOUIhyjLtmdq9fGLT8cLlkmi/TGwOaIJ8PzwLAYQspCG3fZSKe1bE9krtS
Fe1qbOxW7zkpw1b+aqCHCRwUXgPAXzHhXJiUJpfMkO7w5Mpw1ugew2yY8KHaGuUXLj0fve8ulrey
x8SGoekhu0tiY1951i0dQYzOJfgxKfyWB0XcPowrW8yZAJpHzYleGDtxNzuzh2afK9xMe8N71z1y
RTu+5w1/bx7DlUnm600AAk7YUmPXZ/sYAjeNdKMOz9c9ZPtUrIwwFSzVzAxIwNXGOww9P1F1beXY
qnZxxsPj8JO2h1I7fy1f0y//WFoGlYtP/sK+P/QO0xYK8hn13INhqt11+y7oPJEOZHO/4PZuQr0S
+Hf62GGSpzTt02aeSRrIUAgca19sLDfn6mNt3YgYHfrLCpNBDdqgyFWxGO9KVXPi1BgjmB6IZ2LM
vPTUH9Ejr67Ks8gcuq5sQg28tGmQtIpdyoodlvccH+FtHXPOiJVpaW3Oxo5SZCwY/NIhESh4+Q/K
FxR7fWwLLq8vyrNJf77KZKxhlCKtx70/KKLhCKngi6QHYWLKjVq8DWSOWdE2aSFMWnTQz6BNoW4Y
u4YXnabYoYKxaPIdRR4BLm91zKmbpBn8KjEIcKVbEEub6UH0aLcZz9XXRnFws5c36VE8cm8h6gyX
EfPDPZkTVzRkXLJeQJ+jrV4iRToD4vldjLXXpK9fofm968LGwX7YUtW6U9I9qUrhpgkPjfk/ounH
38HchtOQTYmkTTTqTNBgKv2mscmxdbWA3oS0Fchn0OPsOVsjGIQiAYu8XKCQvhfb0sagdVVwXlDb
NnD6US8C6ZjMrCtb1FSPtc44yIie05MBmgmNUwPgmGBhPOZUW2atLJh6NgQUbfLnWg8BnuQ1azdT
B5QM/28lbLiMK0haqLGFYaiqSG1pOVqVGNuDOdhTETmK/O16jNk+hB/mmLgJjvVEJCUeLpb0u672
Rfz9+u9/hzdcev6HASZM6kSPkmxsjV14DoPcrSCMpCF6VY88WBDv+zDBsmqEWjQSAMKrNPwO5vvz
Mig3PRD+1xfE+z70z1jFxzIsBH2oE3OvVr9MaJVLi9NjsCsBWRJ3LHI7z/rYOyZCGkUMVW0RpzU/
vONxXMv7A/+J+GNOWy9YCBP85XdMZEyHIpnx3qIX6OKHOwVCT+ahA2ykfMCg1X88S0w4lBZjyFBn
QQKid76q2hGR7H7gdpd5zs1EhSLsxrBeRmM3B+QAAVoMxqngQbbQtJDt1AMJuH3dOf5HfP1rF9lY
F+n1NIo1Foa2svLzz6gOyEtfEwHlHFrMqX9brvSLY3X7dvmwyqRYkyhNmbUAbJFWdvVMmYRAGbrQ
9nl8Q/sz2l309brJzUfkh7ewUwp5tZgklIBNVrMG9P+lLrqDOb1J/ZLtCjGeHaFov9VLMTvX7XK+
KPvSWbSibckMXqbJ+DL2T5XM+f3UI65EK1b8uU/AbdHkOHHq7k9ePPp01I6H0tx+sdEpNQwiS5eE
k4aJGD/NPQa6UC+q7zKPzpSE0DWg9RQMcvOS1c11gT1ON6BaiTPOhPlJKao+I0sRNLn62I1AOQg5
BM/6/FfSRs6kjCCe0G4HoeHsJ41QF/u5sks9dxUtxTStdSXBpZlDp26uTno6OcrkJJgEue4Y2+/8
lSUm/JdJrs3zhHuz+5ncJA+SizEyVz70P5uTFlDRR95o7/t867W1MTdBr9dAhdKcbnQorrd1MNUo
OOK5cQQQ2VUHYFGBfo3wqOp+J6XNq32/w1yv2WduB9J1Rt6KZnSgE+YHKqg5A1+YBBL03lCAdJYA
BB89LVZRjojcMZ3oludXF+jw96fkatuZa2NOtLCdutTajcHsaC/KT+HYvy0uyJxaR3BaN8aMh7WD
Vof3z2eXWNvMLVJkVSIJia7tjVJxBhHsaeYDx6s2k4rV8tgbBDSneWjiNaROngE+MRU6rKBO+YUx
4CUwX2jpunR4dGIco+xg9SCPupYteRFoxo85+iVHx6baX1/YZvz+WNfFCHU6WZEC5vGANLHXRXtJ
T+0FaIWptruw8BeLU4bjLYmJP+pgmHlbGnlAym9hbNhkORsJj4xzOwaANxvUdpg4Mlma+inUZ92g
uqKjY92q6ONSiSxlZwXZYUGnut4tnNrm5nW0MsgcQUzfa12uN0XQi0VQptlukXmIlktcKi3WrGww
J6zqInNSIiD6S8tWwcRS7cQ73OygIwJEjTdpvPmdVsaYI7UooTXoda/vMX52JuG46y0oGOjmP5Vs
ez+6KzvMuSK5EJZAz+t7Mqf677Hpx87G+ESa+tJSlaYDaaHkPGi9eqeWCRmPUiEoqpsNhmDa8qSQ
Apon3fhdm6oksS254+EDOfvAkggK4CAWrBYNlkh6siSC69IXCK/Ve4kr/fxpTSZvM6uyVicqZIm8
rXhWg/ww0yI1ZmsO1c/5RdhB0sHTEy87ib4McKD5MPOemxcEEsyXYLEPBpQzFMirIe8PlpdhsDFw
+kofaeWx80ZIH3nlOfwaQez9egDibTCTGBjILStrgia6YsSVv5it3fZZtieq7P83Q0xeoOpLCRdD
TIBizjwea+Okl+51E/9jD1VdAbWmbMrs/IKQzaY1i9CS7QtoBNR+FMjjHyHKF/P2nQnDHf+FaPef
T/dhljlE1hhboZAjuTIm+bsZNr7YVxgxIwMn2d+Ocn/ZYScYOm3KwnhOi8AaHlPxu5Z61/dP3byN
TBO6IjIFG+tMGNXyTqtJHaLmMUbL3dDHkoux+QkcxPNcPutjDOapGZrRntZIyu0A3N2BmJNwG0Ja
8jBHVetDnojsZ4hrfNFTXXttxBCpX2foZ4jthLHT0/76CVpQ030Zyd3gpzHRkRyRUTo23WgCWTTF
S2HncjZ4BoTKo11ldOMXoMFLkFFp1fQ77ZV6diOpyZ6kRoNmR67FyyPGfhS3Hbr2SzvPEEY2RmVG
9xxdg8VOET/fKszOPSfyMp0gDh2BjQKtod+hNVuLU6RxCG3PKgcR94R3ze76rm6dMHBgqGDygCop
8KSfU28jyudSJcTYablDkhqGdgmP0nPT89dGmPtCAAH20Ejgv269+G46kbsmQ2MPZGju7LeH+Dje
1rvwgVej3oKjgW77Y22M55Nu0dKKckcDkF+9l44FJ3EAzH1vQvm8JhRnK1nZplgpjNoMMTKtKt8a
4VWSg8J4uv616F/MJvOrFbGT0tYA3vwWbMBBevijsKNgsvJv0AvwlsIkYk0vLhGYc62D+boYe3LK
71T0FGLXckLJLjU/udN9xLH99dVt1kXWy2PCvTotYo9cCYAFSLTiqWLnpp3tQPKhnwCanTw696Id
pIRzBja7bGu7TPRPy2iuoOkApi+854vAfJaOmVMetdf8qN0Y3uSYNh2LykAp/Vs7XF/09larSERB
pSNJLHdqNUa5LqoK6HvMzh7rX0omeRaP1JxjhI3NIIqQhjHBA0VplaOW4u05yi4KxteXspmEQib1
/6/l/eerd/yUzToRdVTSNOjdLuhV4oo7UHgLCJz/27axpQrdSDEPMitpsFhAQGXiuejLY11UnEtt
swSzXhLjkuC1y/sxQisoP1XfKYuU6U5OcWhPf6ireI+6zcfJ2h7jisUyLt1cwJ6wh6Qd9MRBG3mo
j9L9/GIEBfyf9+baurbXBqnrrL5ZK+hNhVZJFlhlsZfi0Q5HXiCmF/Nl1AJhHtSRRCr68dlEYVhk
BO03przC6XnuoscRPUlIrTwAS37PcUH6PVhbkMjQwMICpcWLqf2lUktBb1Hf143SrL1okfs3pa6V
77GiNGdLGQVf6snsElme7yR5IF4RNguqEGLUHKuwziy71AvLuf5nbW/yxw4w8VRrAPuWBpTNQ9UP
k8QxKq6Iy9bCVUgW/P9NZhw1HrK6LlTB2Gu2iJkQZZ/6VNl19hVgZvjkT5slnbU9xlFleVnwhoaj
zvfao14DUiJ61X18G/6yvpuP5m0PMubGh672QeE8p7fywLVlxmNDvWnayITH6vVvLT/L1ZM+7DRs
bOgkXcSJaduR82NbmaRzDichjwXM5Y7y7ALp5ndgthCmgeMgPDNMGpYMUydpRKBryux5snX6urUe
rnshzwiThlWCmrSjjOxBCs+LdexVZ+nc6yY2rgDMv2t44wCXBp0wVmE4SeXFLCXL2E9+d6Idhs7u
XWtHB0i5sfIyG4ItSGaIeCCrIhQHP8eVGf/b1rVR7XtwQmY3AxjW+p30VTJs8SDemrftKW3xHgbz
7Vm9qXjmedaZqDZHZhiHkhgF5QS2LFCSGvcNukb1o6LfdMOXbOYUxzayo8/LZYJIVzeqPGviuG89
8Q3aqmB50U/mr/m2OqT7OAAQHJpRnLN2Gbph04BuDab+MEQkMoscO70XSgNbTKJdrgJtrD/N0l07
8wLkxhPhsyFmcaIK+ouWYEYlHNzwrAaql7xmv8kx9CfTyW8oC5q4T3fEv+6vl0fis1kmamblGBYS
HlcogpsgB7NBm2F3vMH0jSTisxUmVsZVUZVgDyjgpqLpUEBFtcsc6wto1mS3uu2PvKr/5X3z2SBd
9upSl1pdLWILiHewQ/4a0/lUiLznOM8zmMBYS2NfDHjdBo3QfgNIVnW0NnuIO9Nt8ohDX8P7Skx0
lOJcL6ewxyyCARD46JW9AX5NXujibRoTHrNOr3q5xLzN4ItvxU1rj+coyI+9m04uJXUPnZaDEthe
Fx0vw9CApig0xKw+0yKmWjsrQh5o07EcJ2fGq2MknBtsI6WkzvCXFTZM1kVTaXkYm3vMOe6U2I6g
k0fBTL2LVvM92Ql3vMb9RskSeGgD8kkg7AVSmW3AdrPWhfgpMj6PPgR0J4RJNJzphJby2ry0DWYC
absHr1fQU6VOyK22UZ/4nAh+/hOYMwfO2X4AvxISwVcj88lJdcAXtZ8VOz/qj9EAbV/aaKdflau9
seFIyOdUQ4O6GUZO2Hm7LGswuqWVdDAtfsLgp48s/kyXvmh2cie6fCr2DUdCXx8odAVDihiiZQ5I
l+hTRzIJqKO2OcY1qMQ7dd4lqsa5DrZ86ZMh5ozIKcbEJx3dxFKRbX0YfTlTnEkIpui1s0DqQdJD
i/tY+QY9FXsy7tI6tdXaux60Nwo7ID5cLZc5N7WiRUIxDCiDnOIntKX2gFrtKLa4wxgMt3l5mVl/
ssY22sJYUCHUOwp7MmhoFi/RV6LJThOq90uXuV0x+OiKx46mzr4pNN6ckp95luzFTNxfX/f2V9Z0
A2TRGpiNmHxHXKjahFbmwbzMPwl4fuQougO1My8Qbi/4ww5z6eMhYVV1CqrV8mWqzybYQSnVOggB
ijAYPBn+y6Pw2roh8UU/TDLXv9UIUwlxQ3RQz9GNGVC0Zb0PY8BwqIJ07kgcR96MUGuDzMWPdgZ4
PAq6lzsRjAqHFrJappsSO/4RHtIfrT8BXoqxDkACWujdomRra0//7XMyESpR53g0FbCmj7lCbFOQ
XGGpBzvpSl4fje4eGwvXi6WOtbpnpkrR535B5yGEoCedzd5Zniw+j76wK3zL5emAbyVzn74mkxtE
lZGZoDIDoV1sS7kj3C7AiRW72rCF39Y5fhgPdCgodEbe638jKYFaGcArKCeo4KZmTkgUFTmm8yY0
DF11Vx+sYwzOL61CBW90Nae6TTBAptwWX69/yO2oaFLKFwUXOcaBPu+vCYy3XkgN4JGKR7v/EnxI
eYCsb/4WPb2Pvn+buVAWGmovPqoFgTaILkH3w2Q/qqoMi1lkJnANNogfCcV2YHKF4kr0k3Kj7BbU
S7tnBTxgvNGHzQtuZZr5vmMjWlFh4VXQtr0dISvPeQir9y91bXXMjSbL4IsbUnT+OpcqdKI8uqda
2vKeW3TmLYa50rIWohK51pl7eYc8zy68Q+Qtu96tbdn+O7iNTR9dbR5zeZElEhpDRvNcrjvzphLG
xBniJruVUWawqyVsOLfl1q2Bl7hp6hiRpxqCn52zXsw4iUwVZe3GH6RcsSVIdKUzb5Z8yx1lmMB7
HIIJF1QJFqUUHCIxCSrpyWwxLzU4Rnkz6XdSeZTblpPUbn00+c90CiaZLFYQSZrVJu5wnezjan6s
ROukNiaH+2Ezy1jbYK4IBeYLqa7AOO4MFebRFqQZjav+jN5HmP5VmrE2x3ynnvJHkUWNAU2boFeg
HVMAeUd/BAu4Q1GovDfiVj0BwKS/Agjbr+oxcjM1dVPiXbAQF/K7kHzC2BTgWDp4ht6Ku9Krdzyr
Wx9ubZTJLaJlVoBm0MA715eHvO1u6pEngcszwUTjdmkJ0Ek9ZTWYbSgI2OLiXg/4W0cYwi2KCl1O
1QIdxOcj1egikCYh8s85T2yhObfZD1H+rVv+dTNbT5iVGZ25zeSwExNTAH2MTLpnVYtciyR34yi5
EGQ+DsXIyYk2AwVQRBL4K2UsgTE3TJPUazJoaOtscISsdbRFPMj/KhytrDAOUHXFLOeZZO6z2S7k
yDEXn2C89PrObaAu8W1WVhgf6KZiCNVILvEEM2vIb5V3GSYBwY7Z7fuf6bMWTMDQFi/KToXWZ+5o
v67b33aQj61kQkc5qmMbQwIM41EP0JWsG9PL46/5IHLWueXq62XSn68SO10ds7YVBhSWlJ9jeGPN
k3N9IZsG8KzEfCpelSY7zrIseYghQKsIUkW3oRloVzyG7M2tAvAALxroVIHZ8/MS5LGfSD6L8UEV
Tnm7M4xvaXQ/8oS9Nh8Y8soMs1ORNBUhISl9Mpq76bActYfGzRIA5GQXgs5PPIHFzbO7ssdkZ2DF
A/HKGEEEuRDvYnkoZDwhxMzv5rG1k7aN3spsCP/FA3G9SLrXK3dQ8zKWO6VID7EACQ5SO2P0vYIY
4nWf2IwTq6WxqZlo5KQNlTLQ5OchfRIJZIser5vgfi4mKRurSKqTCY5NkP4Np9JNcXK7oDo0fuIC
lsBZ0vZdT/VmQBUCvh0WW2RFcbU0URMHGUCC1ZQ9jIlu5xkQofVyyPU4cwdZuZsXVPqr7GxkljM1
/7w9g5ilgMsICl0gg2JbJ8QQsOihw6hoqttFItp9s29ljotsHuiVEea4YUQ6TDCGGgcKQfUtVO2G
S4lHIzibuq/XwRy1IsqLeooo2fi9jtpBe47OHSieqYwJL5vYfGmubTHHrCmSomjB4REskTfnoGCg
KJXZ8KCltxvdDl/JphULfh6zGbZW+8gctdYUk7obUCOZs84lnXFStNglWugIauxzDsNmar2yxRy4
1NJy02oRu8jLn7md8GAe9NpOv0K+q/dHN0KCiNkB66DcAYh23frmaV8ZZ05iPaT1AO14ZMH6MQs1
V6hvsonX/tn0SgP6ukDMQhKU1eQ0k6Qfc9ogEdQHU2qhFc9J5nkGmM8FmQI1TkScLQx/qioEF+df
17dp88EKkri/lsB8pMkAsVA01+DpPHQHCNH/P9KuZDluHUh+ESO4gNuVW7Nb3dol6/nCsCyb+77z
6ychz7gpiK8Ro+eDL45wNcBCoVCVlQnm18WmSuI85MumN6wMMR8kFEylb0R4g6Za+XgSzYdeuyXB
dwxP9p32la9PZZ3RQqDix4yxSNZqExwv+SHKRKuLvQ5UZLH0xNm77SWdrTD59JwvLemL0fCBcEa/
CuAv2e4eMJ3iNi5wkXZ8Uk8xniOzz6sDbvvFX8uf8huV1KYSz3A8UHBU6Z2s/+SsjWaan6KhockE
PHXgqFHpL1jdyVqQAjgdKjESD0rK20IFtk9wamldc7Ty18vmNk+rASk4GS9wzWAn7pRhTpSlxrRR
WV6n0fOc2zqPxWhzy1YmmBtEVyHIViQKXnDGTWD86jVOU2zTGVb/P7NhCQaBKY9XdhAnp68fSAat
nsUqu5eid7KJM+rPWwxzfyT63NJMIz1IWlqgnj66YhXFnEPEWxETfAAhExHc8FEKsYMA9g04SZ05
uMnHyIobR+O1RzZTTzA+gdgUqF5wMX70uDIz5L7QS7CflOby2Ot99NLIIIpdxKr3oL9Vg253Ujjo
BLqGT26+Msoc4aWOML844CDNVQaBydnSlBZ6tp5JSs5ubn6ysyWWdymehCEywIN20IPody9mlZWK
P75wikz8ESEzLJksMc9QzprUtzHObLcr5qsg+j6knJb2Zs1YXtlg7otgbJsl6YLSj/bNcf4Bcrpd
dyU0qL7QUnWDivUrj19ie+fOy2IcA7gpOSxLJO5tcb2kj0P9lcO0WhLjA6pg5monTphIAwdBM/QW
8OSXP8y2a/9dActDLDSFpC/9nB0i8G3pKGyroh00p4zcTwmnGrJZHsPgLWrrBFgmqGwxx2gUiBYk
UrpP9v0PtPMAJXqo0cEOjp0b+QMqFwEkbXgZLd0j9hwpmG8QQbNsohTDRD/MNslFoMp/SOQln1a9
Kdked7R466JY22ECH+nkTKhnPQbYYXalAvIdyz3FOTeoesfO4qbgU1ceL3+9TZ9fG2UCoaLW4SiY
crofbapVInmavfjBm47uzOJOp9lX/rlscctf1gaZQwbYzSDIHQjGh6THsQq7U7LEk7+AK9caRSBS
O6PhcIzwTDKHbMqEZIwSrFFX76UutbWxshrDEUXTnjvOhm5dLOvlMQeukppkrislACGHbRS5VdbP
xLjNzMQu03ujnDin77LPoDL58UQE4QxF5LoSMAdaQ4FF13NLWMpg1wzVvL/84bZC1XllMos702qh
x/RmipHJ/C3VvDg2OGvZuq/WBuSPa9EXTa3TeixQWz12XWiX44O0YBqHN713+RN9kqxfolqRawPM
KXrRQ0MA4feqS1XlpGuz6aixFuxNCLH48lJ/u7yDl/1QFplAEulh1EZBPvoFhnZz5DTmZIvGcQmQ
Ygeye9kYzzOYaBJhcgO6nphuNWPoY+UOmV7UmfOE26zRrD8ZEz2MZtBTMVX+RI/gADYEz3irXCo5
lBCLVxLaDsSQxjKgVwoVcGZJelZN3Rz1eM8NhVsrRQVZLNGTTCCMg5jih7LYW3r9W6i3nAiyWdTA
LNZf08xCJTpqloUziteObrXXqp/dJA9yAiLU5aAfSqeySWAH+B325a/INcyEyzprorRDUNmLh/pH
s9eeYzBOdNYE5kVQuNsGZn74+Jrtk3heLRMwswQ5nJpjbrAdiFPItqBDTkfqbAlZP2d99FB/vlzP
pph4iZkmnRQSqgC0qji7oLS1S1u6zkHCAM0EzmfcPBNIev/U81Ck+hhhRDmp9VEAKKDSBgdgoMrq
xTdTGzngjs1zjtk9ShKIhJ+duSlRGRLTGWlK2uMC0K/nwAbzVN4AYSe+XN6/zS+1MsXEzAm4srAQ
i9EnpPuVj801Rhqvg05zzZBXPt/cPEjT/fnziYmkKBcpSQ0jBh/ncmya1J4D8yqvC57H0yvrk0es
7DBJHnoCCd5/Bd7LJDrh2UJba3tdw5CPAJhuND+rws9CVK5FkSepsZ0MrUwzAbqsSE7aCDcDjc0P
EhjsMeqD00ZuwDk6vyNOeTFtO4SubDJBbS5UtVp03fQpVWB/P//6I0wUWPqP/IGbY276y8oaE8e6
apgEs9RiHDfJQ2nWiwYvPBmPrTd7yb2B4RDwSLrdyCkgyJvJw8ouE8aMOCThEsomRmEGp7qdbdme
ASob3pBPS7buqm66ByoH9X2L+OWt4gI3mVrFjjchwHNiJgLkZjy2YoAkxiifjfhWaY9lxVkrzwQT
0YYpFPpBJek+DL5REcfwFAze5VPP2c33VuuqgKUEcy93LeoxtdHaSxDaKFtctrDZ7QGE6f9O+ztY
b2WiQLtHVCbFfJ+/VK40aOhQRGfjxo+aN/st78Ns8EYTipn6a5CJZIucTHNEJXRexkPyWHnxnXab
7hq/fgluKIoUuJ+d+Ra+Xl4nbyeZYFMDpat3DT6WHKEZXZJ/QsV4/G8m6E9Y7aTaJmQxy1r25T4b
X7RCB3RqLHj8H7w4IjNxJA0gTRejaXuICGQwBMluF3cMAhfSJUEEApJw16WCpYMxsr0ZebNSXHdh
4krbxXkRETXdQ9jBUionnZyqdLL5t6zci31uKyCtGqALLL2Eqh0NnKfJxuTbR+dhwouQpaAoyCo6
JzC7ggzJJ4qaWXbiT/VEX+uYZbc7jzLyizxcw+Zlv/JbJqJMbRjVi4iV683LNE6WvmCQ3sytOb6v
Jo4rbSbAK1tMaMkGcGK3NLSIB3Bx7zCHfYh8PpaQsyS2Aj+bktEWBpZkZO6SBvYMLirUDVHgBpts
zLvvOUeQ5c3UOlWNcqJHkFCYMJaQeUZiyZWlZM5iV1bhmvshwY5yzHKiNNvZTQmYlONFS/d4KNtG
VX5TptGZFZ0TRzlfTGHiyxgJfamQElRjYfVTG8TCIiVpPWkwRJyHajqEJG3QxQmfpEH453Lg2Rr8
W4dUVgnAyIQwbnu4i3HSDuY3AGDvBhfW7Oqk7zm26EIuZG0KE37CNB57JU6SA/k+282+8NLeye3a
xEgLlb2NAy4RDS9bU5iYUw25SZoSlaTJtOJ7+nLoXsmjfNP8zq6pfIN2HfzirJIe5kurZOJMTUx1
qFLsKH0GlvdFYBGkiDWSxOmu9zBWf1973XXuhJ7Ea/rKvFPJBBrSGQNUeurRj2XZjszamkKMv2ax
nYWZo0SRm/eDK6qCC2IgG6Q2jtSMP6Ux8Jeh9hUdZctQuTczTESMoa2Oik0i5Y4U5ChN+FoDuU+X
eR9pClTrUchfvjIpsbrf2cEqGcJ5Y6Vg60bi6bmEisf1xGu1bb+WzwGSnasqVaGoobkVYB6z8XRL
tsmPDAIYkYex8wHE7CWY/cRX3mwVdbQLXsHq8iw1GpZ5jlwpUX+l+uCVsxcuk7NUT5fdj2eHSZEC
qG5oWkBMX8t+Cc1g9d0uU8HfybtOeXaYoCWrUwxlZ6Bsk06yzPahW3yo1Qn57/+2HCYxEkQzDrRl
EnxTOjZBaqUJxI6H15aniMJbDhOa2qHsR5CJpPt4yC20Mu0CL0cBEuvVGO4uL4kT7tkuVSEouTJG
qvmunkQvaGXX7/lkMPQXf3Y4QzSJpKEjZjChAORHoxwTCNNnmT3Pu7CsLK3lfJ1/ScjPRuhaV3lr
pifm0EZ6uienfPGLfQVRcUAocmvZgbotVW2qDCX6YWsXJ17L5T1bvbBCFggtaZ0e93KYHFRrdBHu
7OmKBvjIAzumDwmvJLKpjASlccxOWu4vtmTLVuQGLrdDsuk+GBlUQFsEnU22d4sSSxiLOb4pKlTI
LjW7B82a4VSueZrc0B52kQvdJd4O8Kwyuz8I4dCXdFZSNG+X9Bipu1H4Xixfeaue18Y2buW67Kqo
GQBwb7UHUPs5itjelSOPenvz2lyZYQDGRd7PJVq6eBITL0YdJX1oxuuhyOw8e5LQJLl8CDdPx8oa
EyazWIkFTENgDNqsyleyiMJzEyexk0sxT8ZxOwdZ2WJCpbKoej9gCvAwz/YiOcaOgMGV7DXACGIL
RSOqtVTZEeci4JplQid0AEKtUZChJ42jPlT73I1uDAXqy+JDBnGc9Gc0WTwRZN5HZMIo1O3mKKWP
D7X9ps5XKcgAAsg8Gzs1vjJF5/I33Aykq32lx2MVfKQExIZLguDTZ9e1DGKkdN5BQcBq4hkChVfz
cgWwH8dvtvPllVEmuyO9uQjCEMQH+rzCQN69aWsPf9DIGrfwvZkwr4wxMXwsp1wqY4SV/yUhthJo
IUP5R3/nOOfDqjbTx5U9JqBUYj+bQ2NGhwSIrnq4iwu3D54DKLBD5IW3k5zFsSycWmImChC50btM
HZR/vPyk3xvHPxz4+u3AS4457sLycc4Aq5lyjPMgtj/rSbUF4UqUblXtajHcKPvWttN/8092vHAU
ZblXMgO7GfyYCp+ACiO+EpXYSoQ3vUazxL18HjaxjMr58xlMoJmqRp8UGkLBX4zhdar8Q/lx+Qzn
NHR8unlXhpjQkmVFJ+fo8+7VKnEhHOuavP4rL3qxY5JVIxaF2QO/CpzNHuK6N9qt/FY7GqaqOnt+
zZ7ijuOQnCuBlZucinBQ5jmKD0HrUckCMv4kFSf3266BrXaOCR/gJIMSwwSnz/bCS+HE37V4J30H
i7mdOsVOGe1I53gF71sxMUQd5GAMUfg66GVyUrLRglYNp5fFM8GEDbktynqg8J68VY5DqT8aUCu+
7NucyMTmeujEF5LaR8khaNrTUku/lOgtADF4XOW3HQ7TZWscV2D5GgNhnLpcgDVVOnayrU438Vdo
S0DQ8zdlZEchqy6L5ElA8gYRpj/U48J98RqAEjiypgMlTUR1QuQ4w7/4H9Se0XHUoSvOnNyhIdFI
IsymkZ3ipe5yFbyhM04sCl5LnRYEFArnWG0XnTHs+X8m6WavrumhUwaFiCjBkFP8Qzv0O8FNvmW/
qdpz8cRLibkLZJIC3QwqKehQ5V1uKIFHAaUAAXPBwQOlIuJPMmyn4OfFMec5MuLBnAkSnnb4MY97
zO9ERWg1kvcVhzybYQ5xWWVKWIygJlki6aQmIOOPxusylL8Wns52mJOcBTEBqnoO9uj4+bB2hTF8
t/faI522Ut64rUZ58yL5a499W2hzUpgddUfjtHjEXXwoq8qP+V5xhf0gWAsHHMj5Wiyj4axK4aia
QnyYNO22bedfRaP4NSDyPQTv/9MX0+nKV17fKHMpGjXqIwX4jNtYuANtxT6dHy5b2c63z/vH3Piq
FimDWiNQ5U3/YwgL3QnK0JebERPp+lGWQsuII04o/per2QB12ztK4v3Ar5ZWlZGQKkaPIe7jAhUc
sGJBDKIH0Gan3ykQpKl9nYNS3q7ZqWeTzDrlbCxbImFsJ9qPbrP/Tst12iNNviebMukWp+zJ+AIs
VlnZZEJllqVD10e4ODtwO4mgDpx5omP/EqzOy2JCY4rRsTabQZAVnGj94vExcipf32HyKeZDRzcx
E6v1MJEx0NFBkAcTD+wRekVNblfqMShfx6K3lHHfNLdCYnia4l/20Pcm8Odc8bxGJkKqoNnTOoj6
7OmN02G06zGBgjIlGJxs2SM34PQEHhewqM6uH6Go4g3/XP4F23n/+QcwsZOQKZ9JilMY6NctBOQw
das3ToNfAK6jQrkmCSdYb0eZs0EmiJpRqitxgzScAKigXpf5ZBfkEI+EE2J47sO2+IUIXaN6HNND
8CRCA6uAKmaFaUv1jvLDoL2wv7yRXHtMiSYM0F2IBEAK5LvFU0FHk4NtOfs9v8/iZvbCCW7/8tb+
u5HvGjmrQJPlk9DJIR5QSmbT5wwu8rv4EQ4D/i9e4rAdSc+2mAgj6EGVjz3ctDBezdwj+Y9wvpLz
vTr7DQ+Q9S8PtbMxJrSYMxgT5zoK9wCBuFpT3ep1dowxPAN0c4keauI1RuULWecWw8ClWOMtlYk6
cj6QtixwaaQjgHuWcUD8cbLKRSFlbxxbqH6XXuhEp+EEVmGez24n8uelM1GIBKpZyQPUzPrGKqHh
sgfIDipZxA1dUBDSaVCb6m+PPp9t7V8y0bNtJhQVpBtlse90P34eHFq9iXfmabHfCeW4/GN0Fy/E
PXYETwoaXc8KEh+UEE6FCdNWVQ+9zCtkUle5ZIYJNnrfd0ImZfGBtBCKKkpAyHmfbDtJ+7ttbKt/
SqcOwtQQ38qO4fJ+EM378Ra6KentsBP25VdGbFYXL9vsV5UWwogh5q4SXPZg/XdCK3QLH5wqjmyl
Tujw0tD3QHlhE9lGv2wWYikRKUV6Qd0xhUqEteiW5kTPqivpVnEFLC1UBUGL/DaNmI9xW9535MUE
FgWgS9U8YrZE8BXljbRPMWhkVHdCSIgViJq8FLNjmDyVXs5hZJv/0QiFB7HGYZTE1K6BlY7n45A+
ALUvKZyskXMpsr3/OJ8CgGBoLtzqdjelr6RRr4tmOiW9zmlY8FIOtumfD10N9UKkVeoDxQsXdGJl
p3rvSgii3bmLm6PY0scWoUTXOPlfopJcuzATaeaaSIvY4GaWIRmjOHRaRrpX3T/Iiuwpf805h4a3
vUySM8QByQYTyV1QZJhbeYLmikU0kCjzwCqbLqNJhmKImoppVWaYxFDJVIWBJPthE3vjstwaVXif
K6nV9Rgx7kcOGns751jZY3KOWJ/1ZFBwWdESOHRSPRN9NBsF8Gt9V3sQ3hl54W4zoq4sMi83UoJm
Z+5n9LvgNxGYCWpQDO7D3ejR9qH8mv3iQhI274qVSSb5qIZ5GsAtJgBIqXjKC3UYzWlcyRYd0cNM
HjBpPCzlZhKwMsmkIGMQy5hXE8N92N1XwmvcfZeXzs6Kh1JOrVH5fjl13JAzBPhuZY7JOZoxawrI
EYcYIRsQvysH17/6IgCER+m5hoO2JzeBV7xqN8l98h7kO96H5W0yk3m0tdbIQxaG+7mD8m0KWtkm
tvTi/vJKeVaYk98BTDWqGg5iofmh5GuUe4eHHt6ecVztJnPaQaw8RpDWgrj6HXXR6CWLrMgLfwUe
rY8XGF2wtVce495miFkZZTINbQFrUZpNAHlIQGn2+QKumrSc3UQsu2Nghlx5l80H69kg+7xRAqkr
Mun96I+uegS+AG9j2ZGvak7w5Jx4FscsNGAyKGkpVq4Vtw5lLwl/XfYKzt59eslEXT6lHTSwtP5m
DmW7NHx1pqpNPBK1bfdTMVMCgkkRrBYfy055lINpFrf6oa1uMxm4r+UQBC+XF7Ohu0MP89kI4wlG
HhJQnGHeqLcnz9iJ7vh9KKwObRqaUjdudG9c5a0zPzY2gMU8DsHtyPXXOovf0tAakkbIEEOe3ZEM
b4jvg+gn9G2hdTmF/uWl0pV8SgzPK2VRW3mqhotgxBid2RmHFOwg0Dz1ux0PGcn5aiz9A5Uugy6a
hqMlW0L1EMRen+8vr2S7aqeBqAVqALIps+2taGlREtRnSmixKHb7u6GAAK+zKlxxz+2xuJd9Xl69
/eACnRpRTUPTwaTx0RvbANKPRVdSqFPsC99CN0W9Tt9pQFlHd7z4tL3ClTW6y6tyAWkwrJu3GW0o
BzsNWrnZTVpbAkzi1WIPp6B0eHiH7RKFKesIU7KpY5EfbS6hWIukRD+PzqyEVwj4ew3NFEpPxxtM
206FVraYsz13qWmUCyCEkwdCErt9SnfZFc1KEku8ynZc1PpW0EIYEcFCj0kuUMl9XNsoqBGY6fA6
ING3okuuVIF4Y1JEVjAAwM9xz61gvzbGZF1LlvVlQ4N9COZHI8UgwkkavSyrrRzozDixGuhITHeX
rW4F/rVRJu8q5GkKKhPNomy+FqNn8pUZnPX/z/i/mhtLW4SQYgM7CfC3SoAX7FzOnIyV950Yv9eT
XtPLrDZ8lAF+K5pwMy4myKmH4yQunEL8VjxcL4j+lNURy9IFc9EUcoOH8pHGQ8pF3e14YNnNwEFE
8x27aJhg5f9oZ8oGYZ5VzPfJUHabr2MXMxOttcxWALB/seMLpW57wtkg4wliGuokEIDBT44ilD7+
nC5KMzkAvkcH3ngPNu4SGd8AUdzSJjKoLlt3wRBhguSXPhApEL71udTem8dL0gxJ0SijEavssNRE
X1QBCUiGprkm3E/RzkBqqqqOlJiW2h9D/bHlectmRAb89K9VZo3SpGbyZOB8hc/G3eJITrvD1Mtg
laYlnN5vAbcvnS+cafAlg/uKcl/qjItKCdGhmweemdgYHWMqneHXZQNblzVZGWBCfiuPeVf0sekb
yUMbH+qIWJX0hYx0bYMJ9UMVDJ2om+GBaMkvrWwxW5Nz68CbPr9aCJPGmWEYaWkIskYVSPufFcC7
APLY8X66G73gRnT4mOSt1G21LBbyZRiTLFdBA4rBdAT8PXRkSOkYVeSGpT9DRcXgwUa2PfC8xk+g
r6HtQXCdgaz/EAB3GXnBG3lrQeTlGJA5C29Qj00Ezl226SBQstMVxVCRbDEfD5+rLiYDHtjo+2wG
7vGAKfnLPrg5zEZWNphvJwsA5cbh+0j85MiIV4mn38dusFfvo2804VEQtSC7PQkWbxxyO3KdbbP1
4IXIGZRwwWT3B5UoWcBcOwGdbAHxtOB9aaWYRzFRUDNU9nGWFQkyVwgE4AvqoGLTgLAAyBu0WDrq
QIFfHimPouHTp8bMLcpuXq3q2ThzD+WBEAmCCHosRbKgvhw9UkWEBJIwaubmo2WeysfChfs6EU+R
bfNwriwzF9IQlWmeGSKkoGTVQ+/WIsJXAG8gtvu7s0x0Fqe40PRADg9hUbsCeQlEZFlCx8lOtk/D
2Qr991XKkOdpWZuUVlQU3AhiyN2ylyJeVXKzIrJeCxP106Eny4KAdoje6fr0q/T7dCW4tJueYlK8
uIudOeSc8385hOelMTfBEtf4STUOodK4EFPcwTEtegbnf7Ir4Tu5UXfX0ChBs5JLCMDzSybEBPoY
q8qAFkk9QzYyu21BiJGe5NvukB9FJ3P1W0oHxUvLtj8l9DmheQVyFfY5J1XtROJFjfZoHE6BjEGc
HwkEVjgHnp4p9s1N1LMVxmE6PanrMNYjEHhRufXJD4+0qkUXZHLLoNvH7GyM8Rui9oE8o7HtV1pr
lfF3mYeN3L6BoG5imLJsiKiBfvT/uNISQCKn9LA8EMyn702IyDVX/bgL/D+wcRNtl2+cPdz0j5VR
Jm5ltZiTDASGBzK5ys/FobPOkxUnO+1IrwYgaP36ls+CtukgK7NM0ArHQItHDUGrU96aYdcuk7WM
Lmdtm/6xMsKErQoEaD3uWEyR7mY3R98YYWu5o5XB2TfchYf4562JccexCYieZIgscb4bh5tQTy1J
eLu8Jp4NxgvnLC3UQgNzkAgFzOpJk5+TmKdmyLPBBCsoetWDNABQnTd5iKQnfwnryWpF7SvxfvV5
mNAkBkshkQQ5f0fwYiP23Nxggufyfm2eWh1KYuhQSBBrY1ygH9qqjiI1PuQT2LHaAPgaTgK+fYDO
Fpiv3hhipFYNZHlFzLQXxyndN8lunp3L69j+JmcrzHdv8Z5Oavo+GotrdXFmlHBI/XDZxvYthdLU
O+JXFzUmFhQJ9DTKQDb87AiFrpvkZtxNfvOtsxq33M9OARoVkFBnO8Mt/cumqUt9iuQGVUiUZAW9
a8YVFOAE6yJ7139US4wah60TFomb591Tr6bHqfvnsr3NPj4B6Rf0bEwUAlk6+DRpTXPpIAjfQA56
L7vqlfZMxVGAYm2t/CgdUH9xiuvkCigCT3kk95ftb2+1CYydJBLIqbNli0ATSg1k8/RNn193HjT9
9tqh8oTrXrDyF/UO2hXgwVf3zYl3NW/668oyE3nFQOs1owHhMwaGrEqL79J2AHmA6IQDF7m+WUtY
2WJOX1mTXkwUqJRSra4KoLNlV+7JFV8peGtRlB+LFh9lVVOZRSmTngV5SEPJmHgpSXbxiG4+5EGs
oZeeOd+O3sOss66NMasCVlcbu0mKD+nz6Oq4pHGt0Pk8VGSqHZ/Khv72S+aYAGOEpbIYJWYm6lb4
niq1NQ+Bas1J+2qmxO+goTdFSWKZeXxUusBJA8UrmtpHAZgT6ei6Pv4QKvis4nQaYBvU2C5b25ZJ
sWgCqgBl31rA6ddg1uDEOZ4NJgfS2y5r5KgHlHa6hpaVNYT7y1/vcyD9uAgmxnW6CdKCIo4OJGst
Y0jsFkrWoG67bGXjlfHRDOOQAiiVALmOQwAuBcmiI5UBcmGrHO3lDvP8tuYXT/J9y31ofD4IH+0y
vim2ZUO10wEg/y08/AF65omrnMzUohPOFJhk3EN5gsdlwdtWxkkrETGlAAP/QYmfwKYWt3vCHVrj
+QZd++p9SORGLOtQB5nfrgcQEAMblWfcknc6ZYlY8rdi13JcfuOe+LifTC6UyphZ18ZC2C+9JR4m
R8coTLkL3cYXb1uMyH43biS7RD6pueSkjJbMuSg+X4wf7TMXo1GHaRpmKCEGQW21ymFST2E6WGNz
ChTObBbPFFMoigy9nbIO26ulV3NDrFBfLCO7F4e3jjdpxvEWti4UD+LYan2VHIymt4cMlG3a1TRw
coqN99SHvWPRgQJCtN6peQR/yZ9Fm07RlTvcdXZV24vb2ZHLgwZzPJRFB+piUI2odyWHSvguCrEV
Bh4nrvAsMHGl6SexSM0cYxyzTQ7jjhJTiQ/QGwgFVCpnPOjBpsZLPnlG6b+vDp4c5WmhSGlyKPM3
UUMrWFF58ZKG3c93iylDcc0ktOn80YQ2mph/TTEsPUjQkaapgryPFVv9X/ku3njPRv5FfeNsj3H2
LNUwq1wYgo961kM1QFemtdLv8VMHOGdia06MfFe2ml+gCwbFh8K5hLY39K911v910pnKFAJ7kcnP
gphZEq9dSbfr03ZSzJ2G3oaJvz5uZxAAX1cSFJNnvTF+lODtf6yEsHA7sNuijk70CrRi0WA6pdqW
3Fro1seEvJxmGkisAf+jaeHKX0YhTwT0VjpgIbA4WpjprHRfP1J+jZDL3LQVTNbWmJShaAzw7vW9
6ffalZQ+EvG65nVneSboglcLSnSZdHVcKv4wPjTD70481cbd5ZO9dXGvV8EcbBJNaTQZOQAQcS7b
4zL2RzEs5VOhi9MTKbSaF0k+p5UAZUKRTRcliYgqqz2oV7VUBJTQSXtSbmh2Pl0tAEw+/dEMDp3y
9fICNwAQHw0y32nshETXZBr0i+yx6n/H03dDjzzImXhZl/4TjMYxaQky6cjvF5lzub0/qC6dCCZB
wQvBFDMRgbN1J4e2bSOP7HtP9rqd6fz/dRgQXVbHj8lU6raYtCDThX2nPk2ZUyE9v7yZW96yNsCk
JWoqA2QSQc2snX1Tdvr5BTLBI0+oZcvt11aYoNyTqo5JLkf7qc39SpDcZOyee7nlRMPtxZgqBPMk
VHPZW1NQWpIUYVSgRnNTpcfCULyl/tnrsfuVTTvbYY7YMOTYtDAKDyjYqFa2qG4ptFcLnsFm2vFg
KpshXj4bYyKwUNdZoYkjxoJaE7WMwoGmHscJtpNTxUTrEFoSULJgTlQgGN0SJx3od0XzAM3swKqU
yCFV6AdQCQiqzjHCEKlB2TiTmN31dQ86T9PK+/FREdT9HIlXXVY4ykQcXX8us+Q2x8Pu8qZv+tDq
N8ofQ6cg6AP4pWph3wbfguxVVO+rnne2N/eaKECqoXIlEVZSQyiTZVliQdjVbrKnnErS1dS9059M
dn8cb3BG3i6vatNl0bFVUbPCa5hFFiYTKXI9wf2qRvdJfhcVi5Mkez0qvpTDrgwxn3gJqn7Q+xic
DDej2wIEDREZS74xdzaE7F3T4RG/bn6ulT3mc9WjiOQO7gRuVSsqT8l8I6ePl/duOy/XUEHQCE47
1FcYlzDGeIDkLlQmZGT+Lcp9V03pCOjRSpHVajaJr8rgkIc/GuG3OV+rculxfsHW3Ycb7+8voLuw
us+VSSqFfJF0f0avP3fz3b71rMUOLEqv9LU35MoadaaVNYyxATSUI9ekaEPVB9cqvmOwL3zBrR1h
l7no/VGSx9oX9lzYIf1gn+49jQIMCJpKos7kYnWRi0mloymR7EHRXTjpIXzKj82P0O7u+gLJLue8
b17zUNgEfatMC+7vkODVanEUhUYgOZAbh/6ZzidUfm+iOKbgZTLx6iybb9azMbYkNWO9oOGaIR6f
D3ZrYFYgt0MZs+yGldU8xPTGbDmudfN9ZagyQsrw44dMjKLOklya34cvdF99NUYLUBSHKjo1VnYn
dhamk3mPSvoU+fQFV1aZW1ghyayOKoaRUwnp/JWYvMrTP8CUWEt9TKbekUvOfbwVA86pqM4KY4xd
kZM5nqFQVCtg5sN4qZZ68bTYl08hzwxzLAZpIpMUgkFCK980E9xRntk8XTax5R7rlTAfDLpvQ7Q0
wDviu+2TzNiNYvBQhcq+U0Qbmr3/cUXMl5LLZomruTX8SN8r2q4Zf8bTr/+2Iuosq9OllUkPtBqy
9rhKoFdynDUI1suyNUL2WjF4cXIreJz3D73vj9ZGWdXbeuwDENQOjnSkc9XEKkBDB8H6AxcDvv21
VAm8rmCMkFgeSi0Jc8hlwZp8p0k78yX3E08NrdgWTuEtmhSRr2JiDRNOzzXvmv3cqKBvk7NpZlvz
VhcFcyz/EETqHg1a+o5GLN79Sp2aPcwrQyw7UdSaUp6OQnjImn9Cza6V3+NwW2bOZS/hWWGyhlEq
awwWAncFuseksHMZAKTieYh5U6HbR/jvtrHMRJKZtEqohJC2Iy+KIVgTAkYl8PrEvNUwebuCgZgW
PZBw301Kf6/p83wkCoidMl0OH3thxHjM5e3brN6vvxLj93mjCPUUEgEqGqL9DuTyoG3hVFctwICN
Fb5ku/meY5Pj/WzUVSW9EdsJWVFwIgeKfxUegh2tWGqOtJNNMPml/+RetlMfLxvm2aW7v4ooTWUa
QRtgzEiavCI/khGKork/mS/T1H4pPp7dhQnHVU2IvDQyuObyG4AXxPoEIu/Lq+F5JBOC+66LFyUB
v7AigbNSvKrm7xGPN59ngwkWjdTKw6Tp6BuR+za/DboaiD/OV6Ee9u9xQmZLaOqQdaCZUFGfLK7y
Dtc9p7FxeQ2f5NdiJcfjvkn7fasVfmgAqBhXtkSy3eXPQbf70jLoBbNyrkHqax192XgfhUX+XE7o
uWm5LLt5jKnOVBR6W6xG0a3Tvv9SEvO3vKUyIZBgyMjssio7qK3bZSewn1h6OnEceoPVmN4bZyvM
+pDV10GWt8GefI/QWThGFF9703wTH4Sn5RA/mofMjR3hceQ1+rZj4tkwExMlLZBjc8LTv81nq+js
RVmsyLRD3gApzw7109UHTLR4aqcEtZkyOyjzMdNjLxGeBzVxv+Io/0PalSxHjiPLL6IZd5BXbkky
laldJelCq5X7vvPrn1M9U0mh2ImxeofuQ7eZIkFEBIAID/fLelZ/3dgpY6HPhohP/Qon/tCeh9lZ
UrRpoh+JZs5yw9g41rKopAdpJiKWsY76+GTVyVmRM4v0rcmrb9eXtR9ml2VRGQ8xLAlaBv8vo1Oa
3+Xx10xnDNqwTNAZj2CQjUtROJ61R1w6Y+lXyZJSZLo5lfFkQNnI0gghBFFAlOeA2NlqboejbnLv
K6eWwOFQBCulyRo93z+bfn8+GpBU1iBhxSR25OsJasOHuT9V7WHQHyNFYjjEbn14E8kqFVCiPEEp
WFs4d3D62lyvgKo1mMlirmyHo8sSB2PsGg2Q7YkMHsymT/xMMofkSUI/po4E1j1m9/tB2laG3iy0
3elh4kpKpbmWgtQfvq9yrBiO+iaB5tyXHvjbzpYd0c1+zoKpe8rddb9fHeKPvI8bPEGBR4FINVV1
iAqx+WcgWz40XupDecluwVzPmobdfZFjoPK3HSrLYx4XIr7lFHjBZEiPsi9Z9akRzH4EEctg1l50
zC3IfvdH1j1+d/82hqnEz4dFrwoVqM2J6k3KjTQXQOQw6pq7d4CNDcol5zlUuC7vOU8n30ThJVis
65u0f83dGKCSexMVdRWDlBf4aXA42sIXhRir6sed4Ctm+F08xrfcjcCc1l+/zTXnWL/tJtfPSqcF
I7cobnIj+oojgNZhvhV8yQQVmcUKtP3A3iySSvUcaKo5oa8ErwHBy/iwtKAglA390DzkVrxO9Vz/
qLubtnawUZYXMdFGmct0rU2LAosbFc2oJvC6jYzY2nU9vMr/AS7ydNVfFpS57jWcx/F8m+WRJaaF
JWc6Y25odx0bK5SDD1CLiAFthW7izBl4r+PRc/1D7cfuxgLl3q1SVApmhCM/eM/PC65OmZU/d27g
dr/iO1B+OfGjcjczLqQ7o9G4sW2sUj5PULOUNej8gGETsKwVaABMVqyY0mGyQSZ2TL9xrLLQ7mVj
Y5Ly96qNy0TWVN0lUusEfe6MZWqpfHUoE4HBRLlbW98uj3I/OSxJLzegpNEgnJQ+tEZmcXbbWRJg
76twWf2FyYa9n0ZUSYE4KfpdKDR/judWappEGTAZEd10VucVVgJY4lE2DvqhdPJHVTAzkxXW++55
sUl9U3UooAGnrHWwMjZqzs17hnvuvlzUfyAMgKPwlP+3eSHNRMugAYemhBz8rKufna5amfyYiz+F
MLcZ0bCbFDf2qGgIkkbhqybAhBAaPStjYiAZYEpVUGrjjehd5s3rBnevBht71KalpVS3FYZfvQ7U
r4su6GZBku+80D1KEN8zlLZKresWd8hA1tC7fFJqzwDnhLBdiiuWeipuPkglNLDrmNmt/Nb5aBCY
y6m+i79zb9oD8ViBvx+EF+NUYAxjIg6tPsZe09dWVo5GH2TGLBXmELnX17nvmhdL65ffHm+xnOZD
HQdevhRGja/bTIwz5l+S2MXE6rwbE0OVi3UjhgWoq7UDcZJb8pAkZoOh8MJGp/VYsAZVd+9zm62j
HgCCmmOYuQoAK11JrhLgxm0CGKIw+EIfO6qQmnr8NxWKi0maPixZAFhqIozMadnPKDOHGg0P1jX1
X1LX7w/50czafEhNrXvIHw2QcP6PXnT2OAlmc2ydLsMkWWMWz2lrsmbsGbH3cWXZWK2WUQwxd6W7
IpRrxeMkQh3hLOqPXMK4KjBc8cOPNoZaVRJ6ToEhLbhLumMW3V939TVi/7jJbfaISiKkribcdXhU
qaq7gZxIGhjTMPyVtxNMSGMkTtUhmv7Z21uFiGo4NUDTQNN45T/IwR3Ug2/hH+4UVqbYXRQGM1Qw
7msYL6TiN4u5NOqGBUp3cxXxRoERkp8jmkdwhlLoQkYe3rNGNADIICkqKSqNJIiECoj7SddcrTgQ
/amXb/iMxYy35wYaTzQMRuiqotGMiovchIOuNhj5fozPE95jGMK+EZ/kHkXlAk0O8qNn1ad2TQqo
ooDmT0abiHqYJfKkB2MZa66qV0+jNFnxWByuOx/LBHVCB9KYBBlAy24anNP8q8Rig959OeBjAaCA
Vq8IXOpnv4OmTtVxvR7jedR+XZWYdOBR4zsFaQGy1gw/2DuftsaowxETJW1P8irxiq62wsDvMy8R
7gNIPFz/aiw71DkoZ2pR9oIQuETgALv+ri2vpcY5A2v4ci/HbddDRVGalH25yArnNerzJDz0ZWGp
AljEX+eEWebY9YTNRlEJQgiKgesGCcMWpzbHDTTFqGduit7iy70ZuTn0MVhkA3vLUzdJgjIZinNM
QMWMwWNIZ1YhiGZ0za4yYgRqavAhqyO1w4qIu5NGlA+CJcDKqIIKOngNiIFApFba8mGV7IkBVAaO
MbbTU2y2lgyiLougO7uCwPGwdaTRYJIc7OUqVRdWzI6mChJNPNuCYXpsQD7p4SEDbXUdqpsgXSoF
RiiwzFBxB0hHU3dSCEBjDRL2ODNjkp+FIGDkj9343i6HCrkJaFMO3hi4mEGwFitCYQzE0tY/88HM
FvNe4G2tUYFXLPrSLwU+nnbS7v8ZR5ZCA0Q+Zun9J6XYscNk0d77mITXRGwXxivBNPI5iS0zJ1c6
FwHDCRCOFbrNY+Ko6C4GVrnyZyvmAkmXbyyA+27FeGuW2sOpFPKinKC4+I9eweKGz+2pP9cH5bzc
D78iVzTyyJhLi9kZYS2Y2tVoSKYyrRPwO4T2EoLZyg5UxoHKMkFtpZCqyqQOYPTRJQyUp8+xmCGB
sorfu295IGLRXpJ4zDXS6ItZyjihaAqwbvzCmAyGFBYLw0dmd9RBpmBFD6LVPauMAsJeKt3apL5e
OYqtFo4TGPF0jCVUmBljdR73nhJbC9TH49NMlheMivly800ByQFIaObjUkSm1A9GLEKDmCWOt7td
wkoIA/Y9oLfooygK2kbv5NwXoucucYIK5T+dBcbd/3AXI9SBoHFS1gSdFoNMinc6/hnpkZEWdy0A
dqZLoigrPE9FMo8TTg2B5gPaF1iAMCoNGH25fjvYfVmSjREqbuM51IY8wRyffOi82ObO4bOkW7yX
e5oDTgqzl/8mlrAiFQAHEemJMgjm1jzTFfBPqMWPCWJgJc+e9t51OVQeRBmHF2Dm1Os1aaQlE0m8
Ct03Xn8Y3MYuzmxuzt0Nupihp3rqaBqVbMkhspEd+vCXXjM6fWtk0K8tUGP+dxl04TfK9L5akgmv
uSgG6UM7tLw3Arrk6iOyaK+mhLE3u8/jrUXqit22MR9Kur56A06OG3RXDpHVuMuhf4UUqRvetkfm
ObkbrWgbqZrGA1tNs4+WVT9mxdzE/uQEBx3lIbQbx7vxbqXYaw6jWwLZDZiwy3D83Y+7cpWDAgyM
APTEVDakA6/OfOSFX5O7TsfALgbJ0ShIwR/lr6yg6LHHJpvobH+5F7tUwi3UXh7jAhUIoXbF5XUk
Xrk8MNa2Prb+cJzN2qiU20VpX3IcoEV8Za7DdaEdHzLQAeH0510WXHU/hWysUekWsyJklGVsoHgY
7fBY3CHijp3Rv7aDASG3w1+1XMjGIJV6pzRuVTFvQz+poUB/s7BkeXfj+vJEl6gFKb0GAsZFxYL4
+lUbSiOXgy/Xt2jfC35XAWgy5hFCbdikBldeKFA3oGb4KWss+DJrGVQW5DsNZIQToByArBwadfkO
rjRGvWkviLARa9d3ncT4o1+Ph1jZ1RgUnef+pxJET2KEccNYCN8nUjIesrtA860x6jyMuwy0jjWk
OGZ/VU7ANekGo+FGAo411uN89yq2tUWdUvKQDPOoiiCl99OzcNOfssf4WfaEQ3gXom2ZTKb0dt0j
mCapxKCX/aw0wvqAtnp7sSBN4ZaH9EQ+GPvq2+KZRQyy5x/bNVJZQg+TttXl9SQeHqLksW9YV6S9
Y1jTUE5BNwWMrSJloAvlYhHyJfb4HpiorLQUQX3Mm/mgtdNXIWitZsEKBaYk3Po2ptOfzhNZ1zUJ
RTC6lRNkgrjkEuqHMjnXsSuFb7x6lqE/p4FC+EcZOCMTebH3LdE1EgRF1Xh0FKnnerC0BLppVexX
0g9evhskRnd2L9C2f58qr+Udj9tuqQVeU6ZHHephQpPf6MvgDAurM8UyRd0BlLQjQaPXsR+OsTlW
o9X2vh7/WOJvDIdnGaLiOerLuI4CjMnI77Of3MnoB0+u+jQ9CPcr5Fx09TvFUyyG1b3Mu/2SVGRn
4VKOfQlG/352RX/F/QglgL7xTexB6TTDRBBa30wyud3m99YsFd0oBidKEwlA3d6iJIvmd2nq5+Rb
l0G3GAgdYI6inzxKPI+M5bIck4rBMNWDvC/6BLV03gTKGHycuv19gL4elLyc3mB9393PKyuoWCl4
suCfz+WHMl3kcMmCwKvUH3P9mta3Zct4su5eODADhAlIRZRAnkc5Tt7IYVtwGCyW70WTM9L7wIrN
AXmSvwHXp8Wsbawe/0c+2dijXSZp2irn8sAb7zuQFRQOWHeqo3wrr5xNkcGifNv3FaCoeJAjIKEo
lL1lAbtnlmQ6aLm4R6U0hJvM4R5AOiRbS2SCp8AaTtxdkBusJvvO5mGqlKxCABqeTjQmTh4w/dEr
C+dhciaubqbgLpJZm7fjkJ9sUIsLwGvWyBJIP8OX3l6l+yZXTAwO1NpWZ6tO6kS9BYWi62GwuzDc
DkDIif4OymKfvVIU8MbVwDfhy0oN6rlg4s0gqcBphI64dd3U7vo2puj0GbRlvUwjJvtE2ZC7N5EV
0rtrUSCcgCFbXvyjgRSgRSqlYxqAuMwWhzcxsmXmA2K94VIej+C62KC+VzMlYTY0meYugpHdLBAV
IG7od0cJulxG9FLfNOcKczmty+wj7a9OkzB3t3ZgPmJj08GcirzUJVAveALY0MbALubZ7gb7+h6x
jFAXfJKoId+NHHpwszvwP/K15buwWBX3LnT4iJelUM+UKuDrWSiK1NNSo1iLsaI5nxIrNxNiRDhr
MG/Eu0xSyr3s+Mksde3PJoUoaGfqGFrsvB4qZgAkuJO5ciF3h/w2TU2B8QpgmaTRnxWAkYk2qxgg
vF/VE1uof0rnzq9vVsr6wOYfrm/fXpliu0SRck8l6rpGGxfcXE+8H7oAkWenNX1ErnqsDuMRJYPo
xOoAMZyGxtZCgjMpSl4PvZgbznqrvRQTMTmJJdnAMkMdbsXSisAhgRiHB3F0F4YHbQxNPMA8xjfc
D/Hf3ilSeVgAo4TSc7hRtqDWUlF1iR/W7hJnD34CoIxDfND/fGm/sJ5WrPWt/38T4FFG2qbXy8yL
ZWfuv0ldbKashtJep+eTg1C3nkSfOAKqE5zYeCouXuhXdu4B5/EhH5aZ1z/lzjNHAngAQi86D1UB
iQq4dBnTbKUj9MuwN+v0JRChfBnZBcrb+XKXSNMxEZgt0J07ydYo/eAA+jDUmlzmsML4vGJqMwES
uLmHu+xBJIbw4/oad70FvM7rWDkUPf+YKg80TDWAcN0XMdHTJ62hjJHRjfGx06wlZx3X+wFOcHsE
+SA4HmmYTlOh8q3zPaCh1vIqWIvXi86AlpJiA2IY25nNWbpk1H+B5UXH7GKWOrvneuKVketA7IAB
JaOFlshQ9qJx/VPuBgA4n2X4Cg+uTCoAuKFXE1CGJb4g/chwT4bkdr18v25jPyNvjFABoJM656sa
f75z1lZnYWmjuSosrSyn5W12Yt6R15T7x41hY5A6UiV5TvIUkk7Q8h5tUJqC/rCHKisIpdlDAGsK
/MOWJuKiSuCKKCx8TiGkQr1xElIA7l7EXyuRV2KFIMt7zQej9daRyYbJPL67aRuTVFbuigSsDgnm
DkrQuU/gUX1qV20DB7Pyz6qRPtVPostUrdqN8Y1RKkUnSs0VnbLqcnnxw1rw6iAroB/Wx2Lv9gy3
3I+5jTXKL6cYOoxE7lEubIwenEmRmfvrbWV8kx97K3GHU+iwXgOsz0q5KUZwlEFqM+TnADWG0ZBB
ssBiqtyPhc3CKNcEUUcwyGrEAdazin8Vt4ureYHTO63XHZTRZLXg1x99zT2pe58EZC/qJ1PhLY2X
SJFBQsUg/HskOteDfDcnb9ZFnTvCMotCHcr4eGLrVMOvbJ5MMbAKxSk5xhG3+6j5rymwilCv+oyA
irop0SWOh+e6GwxJf7m+lo8r279+NFigrnQ6L/Z9JUe9J+GivDpfbOenFbUQuLi93i+8Kb0vePt2
h/4L/xD8TFnMO1ddET+ASio5zmiu07FrYnHUha8lfx51BsJ13fg/16hA8whTB6pEX5OnUYQUL9jW
fQWYISl7r8sfNfp6qKA7WfSj/avXvHYxR33SDDPz6tSAdLCrTvJiyyFGlurD9X3bd4yLDeqrZYG0
LGOL0ehokvw6Vc81z2K0+biJ/vnZdDRzVfxLpeGgstyr9dRIBQRiR1s2MW5gaeuY/AcWanKJyX/n
7uunEqgviIgUNx0a17olMC7MuyvVVVxG8OSG4jeVjJspypJhqXFfBlK4jZ5l1tTIbgJeYTtgmYKi
jUiXfcpi4YRIQz10hXy1L/nDutL0IFuDX3rZQ71Oc7jXt28vVWFBqyKWhuskzcSmcIkudiiC+Iv0
E8j8nLwI8Qmo7+tW9hLV1gp1eKY8gUAhlFR9KXoQFLeSYwtN7H7+ofQ86xTbu4dsbVHbVOVhn4f5
FOMeovntAWqBxgRIIAi7Qa7+F8vCEAw47PV1VpQ6MNU4ULoJbJQuXwMVxH+RmkNXlmZSHcnIIvjY
/YQbW+tGbl5NkyzUehPzhU/41Csx1VBywTuZ1Vs5IK9SyBqX3itBrh74e23r79nYy6G8B917EH0U
34P3+CybghHa3TGID+TcQ1cSytOTod8xEYd7OLJPhqnDs9P0Ral16J3Kp1XLsj+ob+CI/SKdIQpg
K6bsJifBq57/Bg4AuwQpBpBzkdcoH23KKilTtdLc8EX2ZVM/lvfJY3Os7PJGMAUbdYX30GHRRu6d
OVujlLP2RZRJgwijEHmI83M/naXo8W+c9LIuykm7WBqyusdY06LdhtyLkKhmUPuV8HNiUdDu3rO2
q6F8dBR0YVoiRcebI+sxBlw4kYMO0vd4MLh73hIhwXJ9bazPRzmpUolkKmQC5jGpt3PQ2pYamkjC
63Ure4l/uyzKI8eBhKQQysTTw2fSR8bIoqlkfjjqIteJCYr9apH5utu8rqoQkaM9SSftEaTVICtl
EQjs55LfLkFTEqkAraWBMupev5zS2cWVToSMiQptVaYexHr800f35tvROrG1pmtLEUOskD8Izoom
CmUj+/IPyTOY03BcX9+r/TP0Esb001AZejRHY4BBg3fBmW5y96PhhUkpKTKD2wKAW6CLvzCM7nqI
upLqCrLEy3SfG2PbCo5XPvZnIPbAcJjNqjcKKTku+tTeA4nYF2YotU2Hb63hAdLO5KeqVotJulz/
JeaVgH5npIXv8TzHrHLDbi0M1LS/fx0VJbmaRPOYCKk3IJ+uokh16XT+ynaFUik0MN+uf401HP7Y
8o05KlzqMOSHGDpCXhpJTy3AMyTsrSFK7IJrcbdPQz8lrBDdvcZsbFIBVGXaLCpLr7mlbgrfQC1r
VeDN01Tr+tIYZmi8X9LGcd53OJuiWoE49lmvj0ThjalyrtvZzWvgykQXCQqpgKd9PnwjIQ5CkL/m
XhMCmWblyQNRGdDCjx7pn9v02wattxn3ihJUKT6ZYmDGamWxsbpv8Xv/jGkrE7xXDhAuPo+hClyc
AjP4ubzlncGqBe/7iiauhTAewlCUazZqOWgk5jN/qr1SPaeZmxFiFrNoASNnTH3P2MD9QL3Yo3wT
A0oTUdIRwC7lKEtfqoWB0tiDKK3yd78XRO9ckc9xUVUYvJJLfjTUfm5v2rnSnb7rawz9LaFNqkJ3
4k5pbvKFn9wC4OvU4EjXsn7L+iandhgz5pKKCiqorkW6mSskyYzxujkG49MASmDcGomJpm5Gfuri
U64eMqhpkIbV3t3x3U9W1y3YXBw5VeSWhMNojo76sHUa4D8unvKHzpfRaLA6874yWW60d4B+Mrr+
qI1RlSPcUGkpYKv3km403lo3KFwFcweQVbKKAwvksONHn+zRN50O/Di13KX+1NdGlkVs1ZqdyPhk
gYqMIRnrMeqmyJObhyJGAEL/K+qO4XgO5diY/6Jp/ckcFRhjIIWCqiihP4qlkYzvEwuSv78eAnwU
tNk09HY/79BYCwMgG3wIDgs5vquzKbaKLgdva16+zQ251Std+U6UhtGZ3N+oi1nqVh9EZVYp2cR5
sfrKA7RXgW/+eq7eu3Hg011MUA4/R1VQ5C3gUiuTUPk1+4FU6mhefJj8NoJCFO9i7OaBYXRvXWSF
1wBDj3FchXJ4bSyjhuNbBUCNU5fWRhIndqA/zP27qtWWGtpcCGVT4WkKMXHEK0Yqfw35/HD9V+yF
+vZHUFEw80spygtaUL3wtnTnVn6IWYw4a76kcxjhAXTACcGvg5mf3UZOuFDhZ8yEl1rYGwEUVka1
tzVudIeoN0Sxx3+QtLsm4F+vr23PX7eGqQ8sTmKG3J3hSjeKi0EIAOit5OZkVow8VywdiHQelMfX
je7v6mW11Aed9Lgrw3Li3Kq8FcnXsWMk5/0Nu/x9KqmoSrioxcrqFSdfEtGsuJtesq4vYf2J1zaM
SiStqmQpkcHxOxEMoH2LuV8ziQ2B9aVYZqhzNgiKNipBiOBXkAbncjPIZ6sPD8rAZELbO0UJsKQi
DlJZQo/3swdWk6S36oTBC6K6cfNDbipTnJ6LAGRTaEY2BZRTPcLkWd33hItVKl1qXUbmOAekvhkq
e6ygwQhyoes7tQdPAV33xQaVG6VGzTJJymEDCDMHodWfJndMjPJV+w7mOqs5cW8tq8O6e1RvrVIR
3RUSNCZCELgoj/1L7krHyJnvyGkAdqMz81tQeTOWuX6qPz3yskw6kgGa5ZMERxtAFUZUOK891LwG
UENJrqbaGKcxZ8KIY+YiqUBW86aSofKOGapTcOgP3Fl6WHVW0A7F8H3+hX9nrHHdqmtrpAKb6HM+
J5WYAw+z0oOAys5r31prMVcGIPWBebVk2aOinIQNqYIQZx4PYTbeRqHHku9krwW5PQoWHks8cz9v
XbaQivZuJnwTy9B0nYZjPh/y+cyXjLzFMEHjG9pZUxpN6FO/DUJzUt5r8We5MN5c+4fZ72XQFAlh
u9QZaNBWeoGVDGdwhUPt/Q9tY8buECp5hCgr6mACBFWon5W4DZPjcOTv+MfxY4ZL95jwr9W9rrgf
PXJcLgrHz8WCRpMl++W3xvrgqIkM1MtMzZit9AZgIkBvuKfrfs/aNCqXhOMgqCNB3QzcRQav6dZI
UIjPWZ3x9c9cWx6VQaQWp4sk1Ion53aknfSIcdfY/XwCpn51vPlBg04tQ6vbMlI0ULtCNsVMCqdP
4OWNIfN3ZPCuf7G9YpAGeO9vW9RairDs9XziYn8lZELc3rZv+rPgT4DUjK4SW9fN7X65jTUqDy4Q
fJZJJ+gep022SkRHWf6mePppRVTuS6JcyvMpzzB9FhzCI2a0z/Mb99zeiBZ/BBCElYx2rx6bNVG5
L9OUSQylNPPnwFYU8BTx92Fm9v1oXv92e7WETwujsl7WzVMr5srqdj8r4W4F/Ma22oMc8hQoN6po
L+W5LxubYXb3vLysj64Oj2gKZdMicF4NnmGPOO2zGh/r77OjOgDLhi6GFK5bZHxQukZcFBxXjQW0
s2ICIT7NEsTbWPs2s2rRu8lisy4qKwZJWKSiKEV+r9/VxKyqg87EVO40H7dbpq+ZeVOHyHM+S6d0
ab3I0w6yPbmB0978b0y5rEimyWqklNPLpZMBcQSZxXAj2pkVWerT7GhO9s4aFduDZ3xaGZU3ck7q
SzEaUrDVqf5KjRO6PbQodczKNi6aZJ7uh+CtK8zAXnmBWUVl5mrpTFJWs7Ikw0pTYGRPH+1IHwW2
ZrTWIYzQWt6uOyXLW6is0swkKJqSQMOX+5JCUkuA9yuMaWuWDSqTKHzSdpw28uD9sZLUSZaTxjEQ
J6zYonKIMDfRFChIVl1SGsFih9qvljsFzHbx9aTxB3u9EGSBvtRo/a0QDcGCK4JzZPC5Q+5wFnO+
b/eC8zuU/+Cyj5pST2MBahc5kV81vvWI2KLsl7d3RTP9ypV3UQDXZpX6alsZalg/T21n8Fn9/P/x
EZFGDJX5VBYSmSNAOI89sHHDU1reXzex/0jbLJXKKFkLYpVlBli0x4ktlcZKmpoesmPqyd8Xe/26
LEjI9dsIdL8/57CqmCsMXQ0o4BKOGFJVnEgtgddQH59CJb0N85hRo2PEtshTuSVUgmSuA3UGtrK6
UZz2UH2LvoxO5PKucse6rF4POtBkf15enUlTyrcaeLhTRyV34PI3hJbB47xbE7zcskSeyh4y1zei
3CM3B8+dtd6zAs4okB2PyctslRbElR5lkHAyctb12xYwDJ+XNnCZHmPyLvBC5a0iT3LOAp1fzyYY
6f1sIOmLqUqiFopizbkILD742qR2IB2u+zxjGTQPJMnGOmkANUcP5cfEyUCaMwkG930cvCBgKoe/
0WPrnaIVorTIs4esKPq8DRWHQ31ovoiVwT9Kh8BQzMyPfE4yWEyQ++53sUzFMwEDcKFKYeFpzUOt
jAYPHnNSitb1TyiyFkgFMYDYQTdNOFrUU/si28K3FiMdmPIIMDc/HQdAotCNepdvyaG0eBeqwHZh
8lZ0FteqD+PZu7+flyVT4Q3RhTIbMfbnLdHDpB5q9cf1xa5u/cfzTLj8fSqiO01M6jnAs7otzmIV
G938PQXVa1ucJMzx8vZ1a3vEbLgJXczRsa02DWZAUCkInicg69uDDhwD8KqQT8RkLTchysub0pNs
8citZFf8of3C+qT/kjIvP4IKdbDb5Po89CEumitDJsZ2HoovwvmfAcqFpdXBcloq7iHdpfd80EWe
EAVmFUOArFesQWPhmVmrooswIFHPxyLEe159n8B4t+pO8Hf6u+hkduiw0Hv7RbrLRtLlGFEAfmga
MKvT2sMNcBE+mt0/1initWg2usLfDLVsPYeuy3BqK9T5xHOe0pliA3KvCJ2iQoAijiEbGthnM1t/
wT2QkU8Zu0dXZ/ogjhO5hlophMHTyB8T3sjTv7un/HZImk1HE7V0aKY29Mpf5Vk1UzSgDIgyRLMh
+KqDcWVLzo1OYjwdP86CK7FPqNxSyvOQ62jGoE6uItQmPTf5McoOQzTOfqnPt2WmB1D7FQejKXrN
GyedZy19/zZ6WTqVf6IIU0NBABW7dZBONqWjOtg6Rm1aT3UBRE5sFk/c/jF8MUhlIND7NuUCRK2v
iKasWNN8IpMxcAy3WYP62qelUozcxemSphpIND4UPTh75WMSXZZ3/kuZ47IaKrlISqYmtUpib2pm
E/jvN03OT/Uo/VhSzSmHITMTVHtVANi5uTDVSXWuJ3RGeNBAGD0DUeOo4hYvpJXJz+GdMGVPyUge
r5thbJq2lg42pYEF+iilXOMUJK3N5y8Vnxm19p0LY/O6HcZpqFFljlhv0qXrpBU7FCiOMoS4u6dj
PUCeIoZsVcSDMKltAV7qhZnFHMJwGRpDqxaYyhq51Uo+34ytfOzGxgHfG0alVPkdiGIry8W3ROJY
70/WHlLXnWbsc5WAzt6PAV+IcZ/jXqXh4fqHXaPqSjzQaO9aj2sJr6HML5afYX87pqWxgFtGBMqn
/qtX+++QoBnRRHGMVa4B4jStU0PUzRwkLAH/IPPP15f0L6/LiyEqkyR8BmoQTdW8FQSW/Sic/Fm1
yH300t4APnCQH5jj/axTl9b8HDhRqyo+wNoyg5+N+oyLlFW57Su5TzDikN6y3rNMi1SC6cFOprUc
eqmKMZtq9jGaKFvcSb+XzBLgIBavDSPS6QKqri8al/NInGGsHMfIS5vMHtLOinvWw3n3Zo3hWJVA
iIMIdLmRj/qgk9Qg9MijCl2ddL0HmoqtGvmTaK1VMRbVG8sgFWftLJGOZKgNa8A8CdmpGL9e90iW
Aeo81yAsFc84EPwSc8VDS8xUsq9b2A3jzTdbd2+ThwOhbGYhRrugRK9PexE1s+MhxaX81Krob1Lx
xhQVXYGEYgPeJii+tXaCLUm/SXpvhWJjTuFDoDKawB8o4z8S1MYcdWAPZImLOEt5MP3ULzOqcIOj
fNd8AXOqmWAqLi4oVpMZlcH5iV2dsIGY4kjuOzN2WH6yn1g2v4WKuWWA5G8eogXZWOVXsFAccCZ8
m297SwCtoogxVospp7pbgvxt8o8SpN4KY46ByOJDuphDoUz4MhidIfmlFd2zRnN3/VQC3b0CmhwR
4k+fvagYtVLNeyUHeTsGKwoD/FjX3XQ3iWwMrJfOjZsCLC40WrYIHqpxhtx7AfJVtWDinuGjrIWs
/39jJ1uUUKvHGN2eovtZyGCsUQsWBINlgwpq1CF6hdNBk8pharp+FVUW3IJlgIrpPJmbuVJ0wesz
qHo0nu5Ej9CVcjoo994BgWcUB+a1ddfdNhtEBbfUA1E/ylnqZzf/kBFioBje/b8xTOxe6jbGqNAG
XW6VSwnSIjqqrhreK8NLrs0GGOjTGpNYy+G68+0/xCW4NgiTFB6Mdp+9Qm/xnCNJgQyJL4h3+ORW
R1CyOqLTHbLn0mWY29+/iznqbgw61GTp8454kDbt7ZWwNC5NIJHIu2pkD8MhtsDwyLoz7h4EmzVS
IZwpOug3S07ytNhTSt7gRwyXRg/pAptKbVxf4n44X1ZIhfNUD6osre0zaHSfm5DYA3Sl9LY+1FPt
XDe1ewnfrIuK6HSIp7EkgwCUSehKbnr4395ta9D+cdpszFBBLWTBOFWk0D1xzm8x734MhuSuzFhS
4B8z0dfsULEda0FdrvLcXpeZ2kGz48zQZlNwCgwTQf4WhCuiwZl1aDW2ZqxoW/XMmvzdv0Fu1krF
egaxrFnKmwnl/DW9gLLMAOrwWQW0ZT09/wrODmLs3+FHhXsZkjBNUlAE81B+QHXPjw/qzX8rU4E5
se6RrL2kTmt1HOq+jknsg6gKEb+2rgV3OBbfGkjzKkb2VQLjRPacsQ6fPYEwsPj9XugfV+WBz4Ox
ENAB/UdIzoNho3xW74rb+LAWjvRD4oKC+X08/sVwPEyDnBSoTk1Hjvuc4gYx0wo90gsPwsNNlFhZ
8zijyXs9FvdzzMUI9WFlwpVxFUEUYegKu+F8cKodSgUz0ODUfLlu6l9y9m9bdPE0nqWoiEqcsuJ9
dRP4ghsfuOdVZK1cW7AWw9q+y1ysUSlbEBYhkngl8cFKz4VWtdJnW0FlDOY6dSG/hmYFzRxW5Ytl
9f9Iu7LlSHUg+0VEsAp4BYoqqrzv7hfCvRjEvoj16+fgO9OmZW5pou+zHZVIykylcjmH89l1RzOC
uTp0SoXhTiqa67Rs3UYT1bm263efysGnTKcpLsYwzAyUsxW/vRr23S9rQV/sPIyxAoKiuQTHrCgh
LVoc57izWGZ2W2hKACYNR5X2CfvZ94Krdvum/Ty25RtW4V4+5HY0daoRSLFX9q/D8C7QC5EAzl23
6KnvI2V5/I6S4hV5JqNP2sL4Ufdi5G+5Yh8V4wc1xyu9AnGPcl0YzY9UIn42awKvtkj6enF8LpVz
2pExamVC4qWO/T3Lv8lj6dvKS9a3ggj6X26HT0GcJ8nUJFLnKMfsDC6oGb0PpZu7QI4HVNWCfi6C
oVOW3zu3MM6paG1tRYndoAHtOIIQiCHknS/afXQZUSd+Xliem711F6NkMgu2VKChX8LCaqRhw5Qp
SFuMrOl7PS4cPXk4r0KCc+MTpURPBzS96fQYjw1Sa28ztV1NOajSy3k522/UTyPnM6VaYmYt0dsO
NTTUCp5UV921e3aoM1ztg7eEEsI+mc37ALhfUBZQkwDc9U/zCzWLla1lDIERq0HP7mkPfP7G9GxS
OqkmyKVse7GVNM5bWpnSggUOitkips7Rs6Vd5fvqUHv97qNXC1wyImzSzeBzJZKLc1W9mRszpsiu
yK9MG45FCxJH+2mwb6zpvgOgjy7Iemxqy0og5zRxCY0t6WKQPfe2I9dv9XhkVuXMKDydV5dN3V8J
4jynpEZWwTLEC5P03ISvUfo4aI/nRWz6zpUIzncqOatoWjRor4hBjiOjjboQhdPbUcJKBucVLdLk
lspajDAHH7hwoFYkD70rwVWZN38VY62EcZ5xnFJJsQBhebTkB4vemMYpD73ze7btfVcyOG+YhrGc
tSU0brxesJm7PYCBwIs2uvZeBhSiCIxIcEa8CzSprdeD3STHKkGFo3JT828mJc3PBfH+L89qWsSE
FUcydo6OjpQWsAwKvVfU2yT6Wf4NUiDw6n/7JN4NZnktAdoOE1v1bvbRuucbkUOC3oVrx0Vi35gP
ghNb3M6X+2slkPMRGIJOMi1Cr6B+m6gfaLGgX32pm49OzuEgQrsQGC7fXS/pfR9lbQc+tEwqnYJ1
zKms8S6a7FfBwkSSOBdB6rIcMvsjEIgfyG1jg2+8APdKcwBznrYvA/O92YsykSID4ItFSSRTY+ym
KChKIKfRQ3eJUFVr3MEHUPjFUgXo/mpYZnWCnBOJpTrutVpVg9i+1K3Wi1A5BUjXf/O4fKWonYE2
SRQA4TaSb/VorcnfZ2bvzh+a6Mw496HrUd4NPVWCMn0ubOrm/WXeKv/RSfHv3E7KQWer4YzanQII
jsTPZMf6ucC1FogQR8npRZ0RgnXxTfWGgj7OuW6Loz7u0iZ3hvG5iH+d37utuxdYdrYGziZgYPHD
uTQfYvTuMy0wzT2ra3csfsrQeHS0nZezFTWt5SxrXT1a4pCxYrJ6YLrMt5b8rdZqp88xTac+mhht
Pi9LtCbuDpa6Wqok2U6OBXi8DfLTljV0kvVuiKrNeUmbcfx6WZwVVbaJfDuYNsD3MvtNELvdo/UL
IMLfciC1tp7qS8AWyB31IAXx43nZolVyF7M0NXjA12V2DJuL3riuMFhik1OuiIiUtrRwvUTOuqTc
NhOWg9Bwau7s9hBmvUs7//xaNsPclRCecSKvK1vrBuDKSAdrryJzRYLEt7GD2RtGgA6dozmiJmKB
RhpcHK/0dptiwjM5RsB7A5aBE4+yl2u/kgrob4PIe2xdmOsFLn9f6b9uURJlbB6D/kV2WaAcJDdz
2Hvo5J4EbJbz2ylaGnc7Z7JiMwQ46XHOZUep95J8lUfTrpXfkHY5L0qgHTze4TxLydDPVXaMip9G
f8zTxM3r3XkZW+CRlgWawQXgEGQaOrd5ZkRVZugkQhtTdMgd+yILDF87oHMKnfTgYNlpt7EnoV3L
cvIbpJK95q7ai9Dltu3t8yO4TSVWggFdHfZW6HcSErpAYTbQAFgJXnzbZ/cpZgleV4qiqXlHlSzJ
A40cpPwSyID9cFFnj1S5O7+ryw/xIdx6U5eTXQma2spI7RFe0jC/F91bJcLpMbZV43MlnBsuqWbF
cgMgyiEcU+lUdwwkPSqRumRHtLp/R8alIXuQziFHYHSoxDqVWSuDW2UywApp2V7LE3qf3NRo9Ws2
h/hfU8cr0YY6PPehioxzPnS2C4xpgyLCNjN/1nKoYpUUUu/KMjUfC1ZOb8pUlDgp4HZ1OzVLFeoY
WRtfgkWeXZc9AeIui+nYHZoumwvH7Aq98sx6IJhvj0gmX1hKbDyFSdLeaUYrvddE7dJHkPMlgwO2
8dnBmAC5yoosR/cyZoDSsp8NR9HqYR83U32oaFnbjmIO6Z0iJdWx7ak9uaWJ5iqHzr0EjB29tRcQ
AjaICkmbCZLVKfNeDg2/g9I2Ed6jT+nVwtSSXmbPNloNP1DEq3382IkSvAJDMThrbbqyzLoMvrys
qZu0t1L1PHedW4pGegX6ZXAGabbAHFEUE3dGdDeke7O4MuLDeRvZQrJce54v7i0vx2LAbMsxbnfm
tbwb9jN45KJfxSnsnHFnv9MH2WvAovJXL6z1wXHm2WQ12JjTqUC4KbvybukLyi+rg+wXO/W7KG0t
OjLOVPVI72meQ4E7WXcK6Y0woKNrk5cB+k2wo0tYcsbtGFzERNLc6so8iZax9uJCQdPTQm3JDuMh
Y060z94nPzmofg0g4F4SCRepDBczNZSO9lTDRTCvCKJT5WP68U7HQxmMBD7Kk/vKFaWwN4uflqp/
gB5jNJwnuqpR6lDVfsrQZLCkevsCMwYAEXT73Y3+U77vd+MT20f380/9sjyJyvKbB7sSzt0mWdfU
RpwTVMfBDN1KV1V/g/4ad44CwbEuRv3lWFeCOHWNu8SWaxsg8MVFemX60XHpzgM/DkpIkZgfffPu
Wknj9LUoI7nK05AF2YU6eNIPfZctiHeH+Enu3Ik62g509w+CJS7+5NwSOc3t7TSjCUUgvPSIE7T9
q6+6Bx52bxmqTvaaQN6moazWyOkqzcMerIhwo1Ouf58ZuQboj1PN6mWWIHHfUs9UqsP5JW6aB9rz
oKxo5AUo1Z8hAeYsYlNZJo5MffYG+hS2hlPqggBn8+xWwRy3jfEEFGmkMKNjXwNUoLLT4RjnDROZ
+uZprcRw2xd3dggaHjAhLCAJKuBNEkSI5F5/0dwl5Bbhh24a2koc90oaUrkgNOv6IGq+p/Obhs6X
KUXNLBWxWAi2j38pgXB2xsh4B2oyw44v2hFJ8hn0I38T1q80gTukuUlHmUg5YJHMvSnpntUemdJ6
/03duCNS1KrGb2OafxyUC0OpXYUZv2gmytyItJo7msQGfEVTd0pg9Okp1pMTHSOk5qkIt3bZky/+
AUR/pgVqHWRTlpNbBdSxTmWGsWYE1NmrgodXr+OBYh7S+mAW/vmd21SClSjO2w4U8eKcIALW7ftU
RYoBEHHnJWy/yFciOF9Q0D5SrRl4uPO1cS+DoQXEnt9LEDVSR31ZmOOo1zmWKHG+mQm1VmI5xUuB
zNElCCCPXQMm8QXpNnXLzJ3VIL2wAUyU7eNOMMK/ncRZyeT0MNcjmQAyQwa4bhNEV5gHdJWTfYeX
xXUeLFQtbE999UrcCqEsOYYvKmOpBARzuiyDlOlPlSkiuMKcNDGclHVMj82pd6dlZhpP2FIwj7Bp
BStRnMrYw6wqo6xLB61/nrLvtRXQRKCV2xu5ksHpTC2rdhMN6Msmj/a9elkEQIt2x+/0Uv+JKa5A
BXzQgv9e7UVBlnAjObXpB0zlSKTTguIiOgyXGBLzMb4JMAvqxQJ1EW0kpy1hooQKs9HomNXFvmCz
hwHEpyqNXgQGuHmBrTaTc1thUemR3Q9LTYdULjkubEzZybgEZfDHwK8IiH05nH/XRfC+/qmLpJA1
OU9sIwB1UFEqjlK+hoXlNrq0E6xsM1b8vTKDp4nRKpqUhpRlx8EAslXhS1fFKXuf3QUFxPZE09qb
5VJrJW75nJVfVvqu06cYWlnjFZqUw69hLByr068V89kwBq9L0aBXPpBsvKJD5cWmcMGLSnzdWiLb
OlhTkWjnVWbMAK4Rj+lRydzlDWAc6BF9VrZbe9FDCLZiE8ArqQeU+Aci2GyRaE6LrHIamjbGpLOR
dN4Y3RDZrxM/tUAhaTnq9ENwtNtK+3ulfAMbLiY60g6tQ2N9iK7oQTlo4LG7owwMych1Ym4hECKJ
bDvRT5nL31fnKze2CXIoBVPUAHQso0AaTmFzlfa3tZR6VX6Mw192eaNWgp3dTq1Yn3I5vRolxmgi
J8jsX6jH9mpJ6YYX6oN6LfuqB+CBh+hZsLvLYZ3RI76lTQrpDALqQVlyAu/1XbjH8DFQWspL22U7
kMw45t7yWxR9D/GtsFtQdLTcXRVRDehsWo2q+cvkLg20VhABtgjv2AWEPv8uBCjcDHJW+7s44tW5
jiQyiqrGiKx9b+3sQ4XGUuCbn4yrZpe9yejgE2V4t7M9K4nc/WVost1rGgYp5KPkKF569cF28IjS
G4pH18ouOYZX9kN4JcqYbUc9K8Hc9SXRONHVpUFa7j3gKGPwpd6Tmyg8ZHheWnhe6qLK1ba3B+WN
rAKXVyWct48GWY7aakScpT/o4R0FQlkT1Jngrtw+wk8pnGmaci5j2gz9e3n1o2dXYygAw1325atB
fP4+Z4KlnJWTno8FwHBD1NmA6N8UyUXZphfGbPtjHj0ILHDbCD4FLn9f6WQrqRWpc+CcdUdyO6Jj
D81YwNkvnoBRDir2v6DWsyzrUxxnc7RM2dx0GprHieEa1b1UAOlG2MEtOiXO0CpTIRUZVRoo99GV
5rdu7QKOmh30ewP3Uraj1+TuP+4jZ2lhq9MG1JDLoNewGx8A44rBNsCeORFe53BewXl5Im3n7Eut
NLmUJOxj1SKwMRs37W57ZXZIKIiyRYK4m35W5NBMVKwrR9t/+mj117KmuFRE5bdF7fSHYnDXeiVr
czpZSGSOfve0YHWFnnbXPANoBwP+aB29or4dCPlBF3M6Y2787R5HGM9rZXuBxK0wD9ifQt/cK6CX
iHcY7HDPn9l25PJb9/k+y24OS4lWQ3osrD1R9zlIOpp6JwMkDE3BTqSLui0EvoRH9qjSDpwmnUGD
SibuHKNSAlgRS8ID1Jj9KRYO/gpcCX+ZJ3k/S2j1Rz0R9yk5Lvi7FggPclBVlR4V5kwXIz53dpwr
ySZbYaaCHruEXpDWL+13XYSNu31/2qpNCLhqDPJxza28I5Wqzu5lC/yxt1P2AcrU3JeP9lV1aHbF
m+7rF40L0PVMyOWwHYutJHOrI1lZhaB1SY7WJTkCuuSIabcd25n7CdWZhUlQVDHZzo+sJHJOs6Oj
3lcy9lO51/e9B7fpsOt6nyIisvOdDHww2xMF85tQKdZKKOc2s7EsKwZiuuNCC68cYq+HwXeBfBB1
fW5GmitBnMPENF+N0WdNDjqzuS+YmTvoZDQ9PY2BqlVNsRszJdop2tjtsk5KBO56U1dX0jkvmtZq
Wg42oD1rRv2ka726AyFDIWJ62bz3VmI4JzprRqxVRtMBx+um6jOnUw/nXZhIST5qQyuD0DOZpelc
SYGEuvL18vSrrgFHiXbdJkamByMTt9qr6MEr2L0PGNCVULmOignkl/RYV6ekR0fo6NShCJ1sO9fz
uXkfEFsrKWmPwnnYofNpAnSp9W3YzZ7isIfanQ/2LgrCe/bUBe11sReppmh5XAimK32xoCkgVmZ3
tEMPXuxpIGA9f3IiIZw/ienUEmIwpKabsisdO0lyMEWBdDwAyWCk/QW6GvogdRnVQUOD+/wzqqzm
OrKwlRi4sep9a42YLxNI2NBEoEvgrWqAl9QEzyW3oGYkdViYBNTM96PHgumy/hV6eqDd2rflg35I
PTQCiHLIX4OhP2Uum7xSEXuW28RiRA8m4yVvJMdU8ZBSeifUBAMEX0/rT0Hc/oVSCB4EWpCgLJBN
MuvnMZr3RU8Er42NW2aRg1lDNCIp4AvlnjOxFLFYHgHyLWn906yzY5nl6Buj6qEyQSBe9vuR6p7a
MgwjFwcwSlyjB8VjtNmTkQkqNF+d15/fwj19rHJoekoYuizM9kYfxntWjIIIbHtbP5fLWZoltVFW
Kpl1sEDJVvTvEijuekoFpvb1qvlzIZxm9nnYVXbZ1x+zzgVYdwZf2v8VRtWfcjhtNK1eDtMYmKhj
Y3sJqk3t8DNKU48WnUPbZGdQ18gPhIyekEtCdFacfqoz6YFcBuNTdcuZw5csE1yY25b2eVLcdR3m
/dTUKVJRzXwTJQDMYD9HdjFVo3feLQotgLuZh3qubLUCda2Z+gvFqulrICaoTiWicpfehKf63hAM
rIk2j7uldRbHJRug6FXJ3oca/f8YIRXo4LammyBH1+HDNY3T9DQZmxbQfkjldYk/jsBIo9KtbglO
aaMVZFHBTzGcqittbBGz7hLMqo0XxWuWOF0KxpZyb3lsN+8Sx2JOjfaXEtA/GWbXrL9zYJ8fwNlA
jmuspwx9PjVQegEK4Y0HEOBc9Wic1Fz9RIXATduH9ymQ03yZ1XpsTTLglRkwv1U84VKRSn59J/65
qZzul2BeBYJ+pn/M+Q4u2umqi+V1GmFh6JhAjx116I3lFykQa7q/cpGf6+PsQQZqGQbKOnpk5HtV
AsNgujKAZyCwOpF6ciYQlYWRSvOQBPJ+fFEmf/Zgd8/se/ljdIs3bd41qMaK7G4jKfnHxupcitAs
67KIenQagDgLB4jp8HJffFdkV9ujRHkK7/JnwToF2qJz9+s0jSyZ1DI+EtONH5Yx3IUlvjgVGKW7
XfIa5o2oLCoSyV2jaMlus2iY0CptT46WO6nSCHyLQD91zreEmlHPQwFo21FKj7E1fA/n/rYM0SFV
jPtuzA8S8pUCmdv3wW+11JdVryKvootMJZQMKegzYO3bsi4jOtFMdzQHBZNTheg1sLmLpqIatq5a
FpDM/pSXz50WVgp6evSYgMcuMFKBamwuaCWAM/IkUfWoG+BHWP1iS5d9o7pF7cuqwENvGtpKDGfO
vWrTRCF1eqyNl6G6wBvY61NRO/t2LL6Swpkzqa3OnmdIkQ4NRV8y0v3VtQkexYvOC53uPrkz3NQX
5UA39fBTKp/xZ41ST3oCczZmsqOTq3aHSb6u+wd51BAEifAXROI4W86luikxh5MEGTtO+q05wC93
pkuUK137pojw5wUHx4OBU1J1XdakUpCwPnomZj4B47hVEqfQSiHy+OIT/kylwTFaSHCZGoIFi38G
ZIraymMtWUH4LbxdapyW1/lDiSs09/4fTSKLnz0njnNRhaHOqRyjUV8FiGsOQpIWJGQhinzC+pdI
Eueq5NQITXNAiCxnk8NUtDZgwoGaoMAFyPqvRDtU2fM4Ch4y2zHlajs5ZwU0h6arZ4zjYtQ8iF+X
mkpx0r4t4LvNvvgV7srd+XtmU1lWApe/r7yjlceWVVcFkEajvtbcOsNrDY4fKxujUr//C2Ers+P2
tO6Bn1HEmMUZENfZT8w4TdbreRGL8/uiICsR3AZGwKA3ADVkBlq/cE/1F4lBUIseUzcKWesYdLw7
L1Dg7gm/gRNrlayCnhQIlfvuZ01l97yEjVQybGy1Ju5Gac26NUzY8rG39vWbgj4i8IE/Y9oy/gBo
a3b/QHyH7nB7XrJoM7mbRiGJNOkjejV09qY14BIYmasVv6LIo8OP86K2I6zVIrnrBq22cWyrbQL0
irh3urccfSHsUL6UqlPe9PsCDeHnJS43yzlN4W6eOOtnMk2oqYwNOnvH22S6puFTnLROLx+aftqF
Ime5aWufS+RLRmlYjsRumBTkynFgYB+va98Wg/0I4gO+WDSr6OdBWGMulamH7mq6THz2vX5M3Wq3
4P3UAKx8tl9FdXuBHfAlo9wktJzCKjm24Fou0x59mMH5AxNtH+c9rJ6N+iSrGHyXR2fJMyGSk5SX
80JEm8f5j16htKR2qgc6GjqirgS1Vn47aIVfpiLgG5EoznOYdayXSoxzGnUV0CwkcaiEnqgufmhK
KnCLIvMyOR8iqa0xMI3ZAfPL9wVWoj8Q6mUOAcYcUnJ3qsAtipyWyfmODjnInkokRl7QUV2CJg4w
A1iak33PX7K3pY+jfrYRIVzSe1FWfPsWNXXwSCONjOZ9zrQr2oXT3IMbQL+lV+quubZu1JsaD0TV
B1nNvfFqP5zXmn/Z3t8SNe592FtF2WVo5z/KlQsOPRMjQwCZ1H+2nWtFXnSj7eKj1ToCqUvc+NWF
fUrl4spyGDWACoE1GNQ2KOAble4k7XtcyTumUXcwkBsKM4DOsbR1pPob00UDmtuB7ecHcOFYR5Mh
bpYPqOejBGKCLJp3s3QVaz/qGvzdootwMyZDtInOQRM9ynxqqm+sCNyIjRRUVXewLSeOqh3AqhCe
7eThpJLc0fMDELoE27x9DX6K5XzCKLdDlwL8BcMu8oCCQQYeD+3ux+wu5f7xfRl6gym5olTHoqVf
T/dTLOcflDnMGUtAR26YkeyWkoyKLi0x7psMqpeodPhJlbTcUVV/VvW2OAhWvX22n+I5j9EoVSRV
zCIH+dv8o4i96KA4QYIqa+ujt7B6R/P7gipV7SOfiQY7NvpUl5DnUzjnPSKmlrMVg+S43umYiAWH
luTqTqr+77tC1F/xL8/QT3nLZqzCYH2UUI2ywbA2uLNfPZh+4huo8wZRoDWYoEpujVctsAVbvH1l
fgrl3FTSgNxAGzGGLknfYj3opvvzR7h9Yf7+fT5pZYQlo0M74glDErejlyEt/VgSOXqBUfKJKjaW
Vjz0GAvV98lNBfyleW/vrZP48SdaDudsLHkibQ10nyBpMDVdju4EViRmCG5KwaHwKarZNLu4M2Hs
jGS+mcyuKgsyz5vrWD25uLsiakdqSmCRCDq8gshzDqiM+G9OfiWCs93IGgvZNhG496n9OFTNyTSn
Y1OIZkg392olhrNSjJrHdthhr1K8HwtPHZ7PK/D2Rb4SwJllpBfxQKsZLx9fNT2KqpSvHHKXOcXg
AU+suVoaDY0HgVTRAXF2GaJ/RpcscHNKk/zaty2u0rqJPM3o2GUhheA/TyfkVFodVPZm+2PSKHPN
Jn2cZ2LcdoWKt2ZXaI5JM31//tM2Q8bP/eDzVmqUh3NL0d4dYVC/RjK/qPMLS3dlJsIFE+wB4UIL
k7ZTGY3Y+Wm+bIz3Rs1dTY0EN6tAf/hMlc1qM6HGjLEO3TwBY8BtJFnwyhOtQ/vTsad22YWy0cPY
Kvk+rLpdz5CjQrn6/MEsmv7lrl4dzLLS1f1R2WRiRo9oNyIo7AM/6sIejWszm3xQHnthqP7HnVuW
vZJXyqVNZACBHbsqD5DJvgHugkCESNc4HyKbeslMSyKBrfw0zGNbPlrWo8IE1JIiKZwLoTCvoZXw
Cp+sZ6YjlGPvmYqbXtSPJ5LDeZK6iPIqtloToePrED7pdVDMD6HIPrfjlpUecK4johVRixaOF93X
F+j7M/35YF0MvuJKmZP6ojklgXbzGYVRBwNTX1jxUe29NCxc1dqPqghC6l8WhSkoTcMMtsKH3ZqZ
plJmIuxu/ALjwyCeuWpfdUdxl2EHIhx7XO7xr7b0KY6zpbEK6ZAZQ3TUFgiS1PhVdyR2+v5nVklo
LIyym7pAWnRuNKdoSOGwpj+ZKMOft2jhqjkTY0k6lmpD4wDdtkr8a64tQ9vbiNl2YWJLxY7I8gzA
OPBAuERWetPt0pzgbpqn+luShNmvpGxVUdfjoj/83lgKRtIVUBnYMo8hV+RNGaLRC3O1WrXvm9O0
UOimL2zQPY081hTDcYVgI7ac9Fokp9IYAuloXqsQuUzAAzohElHYbHRwE3slgoeTY103ElIBmCUJ
cmAM6uAuvKOXk/ZBI0h8YF59b0/CWSnBwnhIOYsxPTPmTDpIp9HP7/KdVHqoyDhlUC7QjRiMn0UB
05YXWi+UC2HHJsm1GH2I4FD6XnUuC72+uWuYL1Dd5VL7oiWqaqItVCPANeQu74hZw5A1M/bzwr5f
xpNKILBl79p+3i3MkyKl3NzIlThuVRrG/eVSAYvSLL93IdYjaNjb/n2bmLJt6bKtcb8/FyTRulhH
ip3cJQXAIOmP8xu2dXtbaNX+PwHLfq5u00KpZXjPLD7m8WVCMe7R7OW03ZOU7bpZNG20acIrYctq
V8LMEKAjiCeBZAgAL3TW7wd/KecLCV22leBzUbz/ynNZ160xP0qn9Gl8adAGMp6qQxftFv5R6VV0
F23mwNa7uCj/amG60kWhHc8d8P9GZAsKoJFJrvm/uOGSJ+pAFO0jFzkkALKKjFpa3p1L//fC57gw
bAv3ceuOXS+LixyKuh01ZdlH8g3JRFe7ME4z+ryACFR7C1TOPCEDYnjnNXLz9rF0YhkyrhVAa3M6
byhDL8nUxs2+/4eOpwpdFEPgmjBPWrijIAzbfGlBmIqBXHUpUXCPUtm0Sq3UNNCwQyst+ItTNzr5
HqjeO2U3px4Qq6aDiPZ30x2uhHJ+yuxZV6oTEhSGMe/D/DtLLyMNw7HGz/O7uelAVnK4zZTGFgVA
ON5jC5otr0NfW07U0j0vZMuJmNjC/4uSOPUHulluk2EAOEM4gEvuWzzfqehhk6qntn8/L2qDZ2Sp
ulu6hqZzSzY+IABWpmY3+oDUn41uYtMtnxbiXXR908sWlE0LzPF4q+RO5ixlwelg3ihC5t9lw/gL
Zi2f21Czm0qpROvjsZYz88Ia686TItV0QA4yH7rKCRXiTVb4XHbqN13SWlclIXWUyXw8vxFbPmD9
HZzjbk0rqsOqaj60VkOz/eDPu/9Hv+yWoq7lcD67km1p1tIpP44/lJcidIi7MBMyp32ZFE85asgD
V0CfF2WKRGI5F16ncl5VloweotZr+4cw84l2KKTg/CZuOu716jjNLaa2MGJFSTDGSe/UHV4snnw9
HgHq6GGY7VI0OrdpjbItG4aiKzKxl0NdKS8hGtXVCPzCvfYrLB9qUbfNliFav3/f5MEbwjhhQLZR
zADxqqEWrlLfK817Me8KIazjhhmswjmLu4KoXRSUmSPocIaRPaVgMd5llP5gcz7uBGe0pQpr/8xp
Oh2limatFR6ADHlR167qdncYTf1FQH6Ap2VFHLbAiwmbOrcvopXv5FS/rkiDnlUVgCwLL4dXeGFQ
nXSnDpZIUnQhbN61K2GcwrdA18VoE4RN7K6Zf6AX5chm/b/edZy+a9Vgmckwhgf5NrlRH+vHHASW
TvujvvjHkLXBGV8F57flMdfnx6mKnGa1PM3oqk6CEeTs/WGBKZjd0GnceCeCZRHe5lzMMidzDLBs
rJA+zT4LndYt9z1okx0GUjHZGy+r2hEFSptmvTo7zqxZqtW1puCSjUrUTFLwpU8qRr0E+yiwAz4D
CvCqEfyzEqqpjyN6f7srzIr6BH18eCsOXuSSUwNGPxFj2qZL+Vwbnw2VUyvHzDTKQ9jVawxsH7OO
PRlh7tr0lBNDkLPcmCfDe3gljrtegQk152C4H4NT49E3GZMF+W183Rwc6Q3P0x5FsAambuAl9PP8
9grsj3BeRjLi1LIzkgU2w0jIJRsuRpzjeRkij0I4j8LAQ2Xi2bIE7ngA3daPwLFonRa1ahiDypxu
8gQSl8/mw5X1fnJuJS9TdVRsZSngaiDaK/cxc6Yb4EvhhpsOmMaSBCco2kfOw9g4u2xUOsxPD0T1
TEPVfFr3FkjtUcI8vziRQXCOpWadGprWFB97I72utNRL4/I4asaupkSwKpEozqtkaaJ2ZjnToxap
L/ps3tj02cCMgTTTzD2/qs2YZH1knDeJSjqnKThCQQVdBZVf/7IKVw8wYaYdl14KOnsijEmB/+Jz
qRVm5NC0koWBGdk1hqJG4ivqrAl0UbCHfGqmiLt5BiY5WO2kft/3rdPEwEBiFzT5j7cc35BVzFmn
SUBgOJr3KQHrKQj0Lud99FC+TD56WI/diQkuOYHW81P8cY12HyYv/W3FVTKfMOHppJWg0LJZqV8p
hsl5j7AOy4jJcxYkeFC86K7izM/hDd13P9QHhrcqCAlDIWCcSDc4BzIWSlghvEOvYHidJA/F9HBe
3QX3C9+dpWW9RpsZCTtTj+6RSXtT+nQ3g2hI7ia3LQuRdYnWwzkNw7ZY3WKyHKxJCyEnGlqC4rk4
dB48ojM92558d36Bmy/W9bFxvqOJrVmKgAiC5BAYQ2q3eojd0g1/psd833qoYb3pLxB+mA7dQfTg
2NRLgn4wQmyCBzPnjWeFGDStqjCQKtuzhshP5PLSyEWt1ItL+nLLrMRwmyoNLG0UGaWsLFgSUs1h
8hd1FHami5bDbWXWzgb0ccyCcmdc994CxJ0VDlLJ7uzW2MgF5EEUUW66rdXaOHdstWqj2lqESm1u
u8p4N7fMyWMfk77n9WRTMT/l8JUAa6TTPy2yTfI4leg4zoPzApbNOXNIfNK/AEkDJk4ApKXSeRfl
upcnLaqOZX5SM/1irMFTQob9eZnb4fhqVSo+avXinWppzDoDcGHybZ+5y5xE4UVHUrjAxrcyYP2x
y/BqvhFI3Yx6VlKXv6+kGtKUptkEd0y+zb7pp7c5WqgoEnrzjuHRIQJF2zw6kM9qFqbCbZOHWsAs
7BgitYb4v0qcOn+1RQm2Tb1fCeB20ahDedRrTA5XOqgLrno5c5Kh+ivXuJLC7ZoVGVPV5HDFw61x
Pzzpu9gPL6Q36z670mBYw0F0TptuYyVw2df1MaHNoswpRlqI/hLjEZ/1DpVfema68wwmh+uG2AIj
247AVyK566zURtqbBV2ccY9cPRDWgBJqu+YeXLCXItchWh/nfU1VxdgylSjc4j/1joW/O/fbvwlO
V2vivK9skmHGQHNyRNeC2wP8lBbOWNJDOP5NNWoliHO/qOnacUQtvAU1d1QzoGiKqoSblmTr6F7W
LTwE+QSZOfcR+WCw0+Ybiz2oRBBDbRrS79+3+QTZ/7D2Xcux48i2X8QIevNKUyxSVXIlaZsXxnZN
0Hv79WdBfW6LgtiFGZ07Tz2xI5QFMJFIZK5cS67UVJCUNQ0LFfeg0NwRkjmrmXufCEDoUWMJCqbJ
FVb5r55GUmO4L8eE9eKsLmjiQc2FgpVD2xilz6Mh2tu2rTkmPmRCO9b6igmE2vrRynfWZyggtn+f
iQxSORtNbFl50C5/tTMe39A5i9b8yNk1+jPZG2pr5kM8EI1lhWwXkPrCXXyTu+DCOhm+eMJ8wOEz
QduSgOlQFXBUQbr8ffCpu8XK86VD8Ikae1JSe33mLIfuyoflSJoGoWRFFKXXWLQJb0tfgwukAB2D
uIA3A0ySuTuCIsSWfKPwZ6/0pqNeuteN7jm4tbHJfKlKH2bEgiwLk+6nDOZKzBSbBS+I7rrbxgiz
dSURK6MCRxogw2IoQn6pw1iW4MU+ZaHKgB7gFdh2w7Yl4bzqCh21ZEfNxnrGXGeK8TnNnrzqsQTW
FgJ/gRX2funzINH7e/hmjAnbGYEQ3iRNeTArv3Vdtc0ITY+KcL7Ubmq0XRMTtkfD6rWkEmVw8azg
+nyiEihmYBLbvKAipIU0UPDmQ/aS2a1NJoKbWtwUqY5EvSZ6bUv12Lh5Dgr8xGzDWRyMT8XBzXdj
kudKMxS5mVH7FR8Gj96BkVsfjecBKBMZzx0eWey+Y/7z5dhChiVDXbBp8bgbxHOMvm2ZfWakfrOB
bBGjMNGJAOQxD0b1tzzc6fpzXt8I0Z/rp3gvVd9aYeK5BmnaFGjKNMxVz4pvh+TGIt+U9mXovhRc
djKOT7C1C7WKhk7LkKJTOkegjG1I7sVoqYoYATAeJreC9m4iOeO362vcS462a2SCiLGQLJ+6Ar0w
a3XGGfq+/XAzWpMTacJJidqwz2Z7XkxecWj3knlzSYOe/k1UTqRWnVcdKUAF876lGc99ItZurcnf
oEQC0UElQWkUKoT3k1lVhy6uIRuZlrlniT1PK4Lnr0ykEZZFT3vFLChviB7/SqbD9T3ehZdtN5mJ
MfHaFPW4lhQONZ7QFBwPtKQYe3og/haei1N30g/pd1645gRQg4kyY1muYwmdg2MmnIhwN+eJLWSc
pJdng4ksXZPraEJOwjGRH3TIYk2XVec8I+nmfLy//4kmHwSiG0EVQKamBQIp7aKo/CIVHXmtDr2Z
BFneO9c/FscZ2JwxUtuuT5UlCZdxOc5J7QFv7103wbtHWYVoa1BHABSQyKm+8VUFk0vmDAf9K5Vk
KB0eLIoTWEwmF1mbZS3yOU5DYVJcqfXVyR/JhIkCzqo4rsCS2k3RWuVqCZCuFI1uZCahnKeOSdJP
pad4s6kA/BngzmPcelWnBlLTIAzovPTJOlS++prQxw74CZz/XrwT8ICNMca/taYRqySWQRIlnNY6
81fjSVBtMfHXfOQ8ivYzkTdbLAKKAq6SjiDhwcfxaDaX/p7O47FxxYMY2Sl4fXkPll3XkDUT3DSg
IpRf49YmCKdqWRPQTaNCjwl0GQPhonBE1zbslp8cj99NwjeWmAgIkEInFBoBcvsiABA6+G0dRk9j
qPn1bRlG5gHsINdN7rrjxiLjJmmj9dKQl6grz1+y7q4zjxVPtXs3VAAbB/i1hfCuMouK9GJY5qzq
gm5xpl501k/NNwFu+o8FZhEJiQu9VvQ0bLPuSbfkP9GgcuLdrg8oumTS1xeyegZ3N3bT0ipkovNT
ix0bX1ooN0IOg/CKZ/vuvTHEYO0EeVhHk7YwOm/yNCra7aIeiLOb3rbw7uTC65nvesDGIJO+JYlU
NfkK3iVjtGwo/VVWb6fLwyfcbGOEia5KNlSqWmFVSfxgQXkhe465esy7h2djg8nRFkWSq0mGnk6P
1gVx8gNkPJpXDY/YkX9GzvJ4fU37fv3mEnRjN2FBTJaqiTMA7mdSOyBltFoeBHlHIghxdbMk6pUb
ExMGNodmRhW8aIG3rwGhkO/JCwV81T6vxMDzA+aYxmQkwxzBw9smkDAnbV7k5HB9x3ZzlM1ymHOq
ixOmhZUErECrgkw66FEaNoh6TOfzVPvXbe1nDxtjzJ20drMWzzrq3EO4Hug8IiZ3QUKkQLSGP/PK
8QW2H5IWYNbuCiAAx+V2Gr9l1qduvbfVsP0QggqdqqhdFCjZIX60DsW5PPatbWT2GFNyCEcG4Fjk
IjI4Yc9igsMgWCAxg6pq0H9dml/DS2dT8erMySp7AjWo4oCC+v/PjrIRY5jLujDgjnJ530jnGDNn
HAfhfTMmXgwIdHleGnhbLY4woFQjg9Ks8nW3l0Id6NzWt9yC8xD4F69Ee1OWgBr/wGk8Ka0y6bkE
ZMRi3pfrpDiKTvy1MsN0MBs7Ispkp1VyKst2sDVLO5hg3bZak+NP+9/17WcwsQvyAMuQGgNKy03l
JMO3dahdIXlpLN566XX14VmiKqIG/KVoAAL9PoKVqrzoWTPi3iSO6UNk1SucGLTKaGHwQ9juF1UR
MVF6g+o6+2AYxEEsmjQygqJ6EctnkIhfd5ndXdMURdchN4o8kNk1Ye4bkpQE4EDw5tTNnYL4lRtg
l5cv1w3twmogI/GPJfpLNoHfipUop006sK6CpfxEHO0ngezvGKpf+wdoqa7frhvkrYwJ/kZcEjmN
Mdll5J2v9F8mjO6bVoaZNe+6IRriP/jDZmHMFTAr3SL1IwrZYhqdKpL6qV7PNkB0jmjUbm/GzqRE
v67b3L3ZNN0UZVHCC/hV9H2zmWU5NGNWLEVQZqcMw+kD5iHJpxLpjRHmi5EqmoAdbYxAbg17MfKT
tOCh0M0cUoKPLg5ZOEwVanTCSpZYuh4I0Vai1OAtMsaFXdWHUuAODXzcrvcmmE8kDJCKV5sYDeIf
7an9TcmSAbsV7/KX7L70Eje+6Pi/nHXtGYUYF7pPMrRI0X947/BCnKjgjEgQFzEpaUmO0eX2yOPd
/ejlprk1wtxmEbJ4QRCaPGzjwhELwxuKP0IcneqZi12mf+q9n8OULIsmvpFiaArjDsCmxYCHSjFU
u+krNXdB7euNoXzofSvgMVTtbt7GGHN6awOj8wl43sNoOUvSD2091yqnvPTx3L5fD+MU/bxUo4aZ
Xrx//uRCb+eCa0qXGcBC5WHVOM6wk/e+t8bkburcpTFROryD7dEVwDWa3qES75ce8Xjjaa+iD1e+
FMu+EqkFSOMJWCTS0TwXgv6sziku5e7BiiDr1CZeV2n3yoK5ndJyxvRiiKUnpuXtUChuLBXPVqQ4
qwQB1mU+ILjdQT3AgWapU6bc58DHF867bWEpXNZEaY0MiANkY4pl97gWGgd4IuhdezMmRtvzf18b
fW+QPTDDnEmxkCehJQz3az16TakFK/bneoDmOBfL5TIbQ6QsSgSNps68jNqgHnu9y10rGhvbmgy7
FcbCJnozcuzuVJzfr49JAZO1IWVXJXhsR14NMlTLppqlhd8ehWci+eKvBgKwVA1+4GQS0senELWM
0RpTUg3NkpkjGxdZU1Q9tOxIIDsCgP/dH/o1iZs5AM9qaBUKbv6n+nJ9o3fSz/dmmWM8iUpZNkDk
ICyNUHbJoM9qeLlN1VlL/7+fEnlvjDnFGmgPurlVoXQ3PRZpbs8DtL54Elj7se+fjWQZ3cjayQD8
q2mYlQDh58cxWjzxvy/avluJwtxOOun0yrJSpEfKbyhkCAIk5orH699m93J68wh2etqQTalq23UM
5AZt8PnHvARrlDq5ynO9jyn5+8XQKLNJhxZtRnZHogK4/hY1BfS0QhOYfvkYcwW8/uWAvX0d5oAt
dT43M+itUDr1sh/QFnfWG+OLcdvb8VPxRMxX/dzYNZ6u7+VOFe39GqnXbNbYy+gWC0NHwvYXAQnr
axsJeiCRZ5wpt6Z8nOzsJ8fmfnR+Wytz5SvmNFolhLlRuQN01mswxo1b4Ni55FjdQc3rN8cez/OZ
ELLWpE6bDuQWtN41PChHcqHg0gHTzukNRcClf3iBekfM6/2+MvEDvH5pvYD2A0yGinYbk7U6KYme
j+5SlNZLteAdS/KsPUyF1R4yPU18yyhTwnPh3eipK1SZGBhokS0pmzkhWjpDwgAkKg0CC8jukGIJ
juUUla21tjrYkHh1UhtXotPxJmN2N35jndmEotGBbBdm0FY2B2lQ/a6VkByUHPzavg9vzDDhM1kx
OryKWGTb+wtopsF4jmFWVXbM3pnDv7mEV1443b+Y3qyy7ZVOm9taWxrAXs/C3RhIN4CCPSk3hR8d
WvDSkuP8jDH61OYJKXA2lS0UjPKombGKSKGC2yG6z9Fp4QG/d17V8N7N2uT3USE2OkOJmzUPKy++
XV7ohasHwo/0BcheHw8pHjaH9wk1JtT2XVWJvSKJlCz5Kb/vnPh1HLmGcLjkFYfhhjePw9tFJt7q
CXpVoEGIQ0t91MegSyt7gS4qJ/LQffqQMm/2kf6KTXRtU42sUa7EryyMVNF5vWlvftGaTv7Ag9HT
X3zNFhNVtVzU80mF8Hov3mvKj1L5en0xvB1joqjYtH0uDfCJRf1a16Fk3io6L83cvRk2+8UEDD2T
9bQaLDDFn8QQjBvgJY394dCD4QPs+weu2/HsMZGjHYQ2W00Zw5fn/OlvKr5MsKFpAJFv8ShNNk++
j3ey2HFPfRwTS6hrK5Du5LC87/zxy3K/PkR3KliBLMXmUdlwvho76Fm3+jzpfWQGhuKpyRHcjBWP
7WjX8Tb5GLOJFhEXUoAGKFy70Oj/9DydZF4uzj4886ZKqnXBqx3ARMBuaXAonOggHlBkOfBma+Rd
n3hbDvt2JL1J2nIc1mA8YCbrZNh0Rrw5Q3PoqMNyf0PHUpAF2jOeA4DzIUW64WEseOkgy5YyinJT
zO1sBSXosO4VtzuTOx1TRRp0T+kbJAPP9HLkZS27zrJZOt2aTbhqKkCCq86CtGP7GGWuBoyUKD1/
IozIkL1WgdIF+RoTeCd9EspElGaooX/rxW/z5CUgKLpuY99jwCWiy6g/g3GeiSOGUJq1mOGOHL/2
J4C/QACR/N2BaR3B5YE69qswKiRxFRBU6SI7AGyqkz6PsYq7C0pKMziFiZucqmA+C+7n3sMbW/Qb
br6RgApt1RZaGSwPxqVP7OZ2ul2eK1+7HaH+6yyDM2NoELHE5c1S71/SG9PMDWO0YPUxc4m+idOn
6tYAVib2yV+6bdqaU3+3XG603H3qYW4AzV1dpQid94vVMLeij5Eeh0pXPLet6BmKcIKssq1N5qnu
0pt5Wd0+1S4jwP7qCgICgoqrXHybejSqZqP9Zs6je925dg+Jhs6JZqEGC7Ka979Jz2dZzkVCn7iJ
3Te6raPyUT5eN7IfADZWmL2OiSoMAIuiAos3CzDmh348GI+/dLu478/qKTvghUZsXqjlrY254w11
mSXRkCr0nMMy8Yj4oMoeZ2W78XWzMuZsQuW+7NeBepFlU8kb2qpvv4h3qxM7zSU5cEs59A9+SIw0
+A8m4mXaEHj/waCpXBhRDn6yzmtP1SMeQHdmQA5gM7pUJ/GuCmhHuE3d+Z7Los97fjHBrpTrcY6s
hZ6Y9kRnKDG1FmLK0EE7H+Re2QFaUG52x6tG7nvPWx6lMj6qRpbWJhP2GNO2VNst+lb+XO5+zY86
KmaKtxwVxR7s+jMnY2OV8VkVw/Rik6P0vUZ3q/Jd7I5k+XrdezgbyhLs9muWr1DlAMEWvMcgSaAL
vtG8KF3sNYQ3EbEbfd7Ww5JHiEqcmV1pxWFs5q5aek0kOTWwK7HEe43wPhh7g1j51INjAR8sP2FA
4S4/9ZUtepTlpD7GiqMPNs12hHuup+yexs0aGU+ZkkzX4xr5YWrZk9OfsiNNr9ojNKLMO8EvuEpl
1OU/nMaNQcZJSqXN127pp2BMv2v6g8qbhdgNYZu/z4SwSC6VPCuyNVAN6U6R6rOum6ciVjlhjOcb
TFCxkmgQKplYQWJNbmvITtIvbqkbHvzlfN3n9+/dzZKYBLvs9Tlty6UMomcqnKh63Vm9j47WuQj0
Awo3z9wkg+MV7MRFZTVZriy4fYrcLjE9ADU7QOtaz/C7IHYA6ufsJs//2QGMpRUnYhn0UvhKCU2k
n9Zjegeb4C7N0UmdjvVZPfJE8/bTxLeNZRkl5na1UrVX6KmTDjXSmRrpNdXAEG0QT3GSUo7HsAMZ
RFJqPdIx7FTkoS786dtTIUO8feEBIzkHgOWT6CMts+ZlzEKz6gxbttpzK2YPbTbxQB6796qOeWyM
Q9JiEXPSingeqzxTrABzaWv5fZ0Tux5P0/Rg6AdQZ3C2719ezm/mmBOXDpjusDLa6iR2Hpihccwx
fYn6OHFBkfcfjBL+S4XvzSJz7iQ5KaQmwu1NBif3GzAQgiyaJg+xn7+MN+WX7hd1z/qZV8rhrZV9
8cJwV6cFKpq0Qg6Cao+4+u8BpNu90z5bLo/dZ981/1ko++QVS9n8Wx+gUL6VgpN1k71Yh344cgIZ
zw6Tzk+GnKl5RG+5oH1Sw/Y+8zLIeOl30i0UVDHEX5S2Mdm8ge1/CaBv62PetcYcS2OdoXRlZrZm
Dy+DTw5i6VQTYK9/l4elyeHl0rzFMrnfEo+WOSswOmiRE+lyEMsvQxNi6MjhbCvdto9X6tvyaETY
PAlb3OCk0rGtCwCclGua0mZKDpCwkPHh1Qi4vknXvbGWLFk+Vykqp/r57+E/2k2IgwGAUUoxzUPb
8raRjTJKhepSK0JUbGgCkDXdQ8LysuZLkKmfgw28RTR2FERQrAJ3LTYyVchLLmV2oWrgMmq9NJNc
NY5uRDL464p6hWU2rtSkZ6KKgZDyegv7OdLbB2UCj9YRPU8FHP9CDCbhV1394HgMxwDbu5CSRqrk
DHXWKRwrW/gFulVaUjvFAWZ9T8M9xJhdjknObcG2LYpBjaAai4Y6LeKZYefoPriHgfYRIONXL7Z2
Xg6xI9riF5n7XfdfDf/sp8bEHW0wW63rkjzUUBRwpdPS2PF38z7CMREP8mG8nX1C8VoH4zdn1buJ
lCFKpmZCX0JnxxIxwJ+gRJWVr/gc2ensJIQcPB5/VGnA9Hgg0t3DsjHHnE2xH8U2N1LEHJARvQpr
FnhAZKfql/QwejH6fMllsFsepI9nljmjebYmQlfJY5BV90KDD1pcxuLHWh84u7mb2myWx6QAMsKO
qc7SCAKY4lZHU145Js+xj5Joa0+nAsNuucN71O5wF6IXtjHKHMYBci4TWQpKLZWCV+q5Rn8x/h6d
8CbTzsWp+bqGyyn1IJMX8BjcOPvKztKA0XNo+gUTJ4o6Qcl2DOvyp0qyG8yyc3qonJ1lpxSLUY+i
NpnRJ16/acqfsZxtWeIg4/bT7bedZFHH46TVldkblAhifa1pJWflPAPZQAHkPDUEmQ4afbgVN9aY
S3+GmkU0VXGBgDN5S9i9RCElpyd/ifcY/qc4DjtxhyMdkozdhpPq7IPlNtZpBN7ckoW+NF05RDn0
3nqwzOp4WusO1BT/wvMG0ykDTuJJC8fb5rIcRbu75zNhvPITfdwAQMkNA1gLCAy+/wlqbfVzMcbA
yfgRuEX7QA4XD2NSd/0X3TV8yV/c3knQzCDH9QzSCu/6ad29Y4w380xQWAeyTnIxCkHXv+iyEJCW
h0jcT9A3Jph4YNZqNoK8SafMIhc3gzKmcpyPwQS6JuR14LM/1JmNCVhewrV7n5iUqxxanBSX9n5n
xTlNVzWeQfL2Swxndw2KB2hjugamIaZvNPVqDsnFfOTt6A5VIELRxi6zXq0Us3JZcICUywCwu4K2
Rl/YC13u3+kXeQCNCxcjRP/sB0famGUi4Fgt/1uxVe40d3Go2Co5SLdB7GFu1a9OJ8oKR/7wTjDH
LJukDAboFwcLeFOTzHZOvs/lEePadjT6Fgi54pZH1bYbA9+WyWYosVnXS16ADXQRTL837bKsD3LB
ucN2T8XGCJOKGFYsdK1Z5MGAgaBCehHiy/Vjtx/3NhaYuLdGcy01HWo30yuJS3mwHktAgomrBoof
2afqcCz99U73hxuuyAPvkzFRr8tKsxVrJNCi4USZLYcq3q56EJ0KdIpUxN0V0X700MPwucWc3Xi/
WTf9vJuIq9NBlFlFkme2zbEqBlvBfL/efVu12lFMr5++jPqNFHEuzv1AvzHLRNmlyVt0xdIx6H+N
IEQABFtCDLI8sAo+gLfrJj7PGvK919T2ZrgBxdLyYHF+xG6eYBqKrukGqGvYPAHd1LXW8y7Ge+FB
7Vqn6FNnjImjDn84zrULidxYYvCdUt9YZmSZcZi90FZ88sM4tS6luBEe65vGNe+Ms+Ss3gLVAkgL
Orwa2v7jc2OfOT41UTBf3mdWoJ5JEPkFHruJL19aT/ApfTsPDLCfsliGbkAsFSpobDFtAqYOgCs8
4sdD9KC46zFz5Dv6NWnSwCtdy3vBQRUNakmy8A5l4juUgqS10ecSKYvpV550H52lCx0Ga5wZjhQd
zNTOb8oXWioZvQUyvbUTPfJe+Ps/AxP8aGibpqmxatOQdBIi3UKa3f6ibHo9Zv2Ug+5IN+RgnsYC
XzeBMrJX+vJZxNTV5GjuX3gz+9d9bXcz3n4Fi1eeMAetaHVhBampH8AR6scyr4i/myKpGxuMO8/g
44gwQJSDANrVfdFDmIA3F2DQKJwksH4Up/g0h1nw93tNfZQ5pf29K0dVAAHF/3QNqjjvYxYo9AU5
idMytKxwXEFWpp7lgicfsZs2bK0wkTETapJ0DTLh8bB4CFMHeoNDcO6mPOoX+RDd8HX8dvGvW5tM
WEzykoABSC5DAZq2Uf2jKdzM9Fo6EXKbosYH1kupd697zG6db2uUycuSqI5jSxHQRZAzPy4GpyWF
k+nEJUblTHFz6ZT4MPe5XcXi2UAoxnUP/T0dA1Q8scld7918WeYoD5mu5YIFLofaeNaEys4Vzlt/
14CKyTYY0QxJZJIysxgwHRtpABjPd0J+tmrOaNGua779/dcPvLlOy3luR2DHynCeNTdJ46/JQlyR
NM/Xv5nMs8Mcwco047yw0gKl7siHJJQn/dLDEvdJCaDV5KonwRsxu9Me14cqUDxwcd9ol5hb1tzL
XNTNcpmLZZiWee2JtARy+kWfHCn7nsrAS+u1UxlnY3i6vup9T9V0aGFJmPHErN37g29WfZqiJBUd
heN6mAPtCHYuTwzoihWnuiw33Jts118wBw0EhAyK0lfY2+Z7muksq3oOAfIpnBZwJOBSycAJpkFu
3Z6p4kpq19zBlt1d3RilP2pj1KrXtuwrDCsW2s1Q+Y3qrsYxGx5jc7GFheNKO5TcUJDaWKOutrFG
SbfmuIrGIIGMdoUJJcEGhdRRurG84mSBxlDyBpT8wHob8tmC93KwrXEm4M1DmpvjoqxBVQGCNCML
DcbqII+cW3H3uGzWyIQ4YtWGaGRARDXiXYPurKn/pXD1k6izsw++7VqY4FXLg56AG42EwhG4aKpf
OR8x2Vp9TW/NQ+krnykMqUiyRJHivER2rA0lLUzFEwF8ZgIEWRUwagpgoXWjoxSWj6hFB5zTt+uW
G3uMW9YaUsg+hqNkyqEiEAbBPkpfElwMzRpaQ4z74CKL7iIfDdCRo+NnPRdA+St/NClIVM6v2f0x
pqIZsqUi+WNzgBRoBRGAPmAVRRk0OambzIGkaI4e+0v5PBfH64vf9VMTW21akoHrgwl0mZroSbJA
XdbsTtX8M68vVt5Cx4OzKuqHH1xoY4Z5hWZk6hHicP+L03epfEjUS5Z+n/tDSf5cX89+drOxxHzM
rlmXvKV9dWmwM/MV7pQeMj/x+1C9xPKrsFNyaL5cN8vbRibWJIslksVETpV0v3vcwgpmLlerh5IC
Lx3ffYOomwUykaUS4qrWCEib1rv5QEHx/VEMsuC1eseHxO+e/Y01JsCMZIzaqUDhkpwG0Cp1fnuz
osIuugX6I7xK2m402xhjAg30q6e5K6o4lCpb6m3TvEsHToq9e+9tTDB5kqWJZZsJSYm38XLsTHJZ
5/9e8hv3zpuJ14rM5t5p5snoUmVaghagtCUPlkSxk0TwZLV1/09e9/qe2VhSp0Jrm1HqgjmJHEP2
1LF0QBHVJ7193RDnw7DAWzU2R6MDACK09GBSwojc9yqHWWUXNb3dNiZENEZhakMKjDvpxPjUVPJ3
oR4sF6x/YtCNWewulRzZVrtEh1HWQWsoSMlZXgFyvr5WzlF+fQ5vNpXMcmMuQmkFBlDVMl4JUZUf
WqRFiaJygi9vW5moMbVZrMkianPwSacdH8XsSRS968vhxQuZiRd5rFlEGdYySHWawxZrs4g3oqTO
J8DXJzVIO2s5yYqxJsC0GCK4Iq2lWW9jrVNmr8lAAuJCqMj8TFMbCt+AcdObR1OYtctLjwklVQX5
Uh7ZkIH5kXc8qO/uWd+YYFaOIUA0P2WsXMyJLWr3Q//1+t7ufr+NASY45paSAGYqAhLXp7dDOTv6
lJ7jqfvM6duYYcJirCd5GotSGTaGK9JgQrx5FDlG9tPljRUmMhZJGXU6wBXA3FVH0a8D65BeknN7
jO4tAJSrQHMGlPZJSJ55d9rukQN83gSZvoahfubo90ofqYtJ4nDM5cMgZE5pds7a3EwaJ/rvZwcb
S0x2UM5pglkBiDXIhiOglkZBtSu0ZaTv6mX5qoSUXYlXx9svfmyMMq6OyRMl1tKkCMVQdnRnPdY3
lJMDPT5OlrV/1jeWGI9vB81M+xYMcdpFx4ASVKNR+LWpAHfq5dzPxt1Nxv+7PEVRY+hQ7HZp+VcC
gB9NqIAq8+aPpdc66ONyrjzq6x8Syc0KmbNgQWJeJyvET0UIpcs6uApXu5x+ZcJ5lr7Ww7frB3w/
grw5JnMmpD4rSF+rRqCCv0Q7a/Wnnjpvy2Ef/o1qKVCOasZAOKoom1dQMKMiVekrVS/vmPHcg6Vj
aMu2UwpFBNj6QHWVOicK5GB2LBTL8YzjOSM9tVc+FUvM0MQos80FaKklyZ40m4qLA0weqsHU+8DZ
QHuXhxve/1wGiv7owKgy2+JG2Q5s4wkQmkuGd36+eOlkchL93X6aar3ZYHxe7NJEqlP9b+AS5rzv
O0yLGl8px6TlDL/QVets4IZfACQ4DD950968FTLuny5atXRZOwaFDNQCeRmy5+sev3+lvS2P8XhS
TI2ologgGaD/2U+ZuMr4cN0E/RMf/eIfE2x7qmp0DdXKzgriKQ5Xub8Yaen1QnSS6sYzDf2hh56f
otZfr5vlbB2LaTHztFZAq7IGGZiIx76zZTXn3KH0219bmYx/36SOiWCKpQVW2LAZDGfIx1sh/yvr
ZWikf8WzlGNs98KGHDvUNU1UfXWLLnhjjQg56ReCpHzBtUKc+MfoZsfmbDyitwqtWM1JvcqdDuRI
Qt7Z3ruwt6aZG62ZJbyherxtjCFDCWjofyZVutb2VE9TZKtyyWvG73b6thaZm62ZqPpRnERHItuo
wkY+Jbi3HOvZ+k5uqyf1yAVd04/FfsytReagR5kyJhgvygPKpUXHjFM3Axk4HbdF/YBTvt+9SrfW
mIOt9OUatwne2X9bAwIzjO4FR7xvXM1PwB83HScuSylvicxhN2Y6kSYoJSLY4qH94QK2EkwH/SDf
8Acedm+ftyV+0C1v8fQGqw0STOs4H8yQZgqZQ34sKCXw5V32TvvWGNNH0OTYJBCBXAP0T22l+4vw
UKR7UWxrgDnruaQXqlmBX2GWdJu0GEm9j6PbOB7cGYXE9VCNf67Hr73IvDXIJMlJ3euRrM9GoEeD
m4uYdAB8XeWVH/dC2NYKE1SUfKjkKrLyMNY7b1DRfZig4jJ0tj5eJqnw/29rYuKIrOA5o3XQnZbQ
mYuVy9TUKNrxAiU9O/9+kg2RiR1EA6mgvOCZZg12V6MkqIIcXA/Upwis3b7pGg6dneqe0lD6Fn+5
vkKeHzJRxBSqvinQ1Q2J/KfJHxVeYOR5BRM36iirR2Xsweo/Dz9qrbuMcv9zNqzH68vgmWEixaqK
jRbXxRw03c90am1gKV0p+3XdCGev2B6jrBHF0gQRYy7DDy07jwYvyO7HO0OX0V0AeoKdY9PkJRP0
LC/QyFDD7BgDkWOcq4CqReYOD/O5v5o3Y0wEmstCywQD51UcTqnQ2Gr/GT4lDcJ//285TAjqV1MF
aENKglIh9pD7GGu0VeXH9Y+yi6rcWmHiDokmRcLUsgKKkvo0g/xuOjdnVN6elNv6Lww72r2z3FS9
3U+cc7ufZLwtjw1FaZyKzUjAs9a4EViGktQXK9HWeToLu5BuTUK7Fy0n6BSwpCiRiuH+qFyiI2SJ
/Ca2+9Ie/pC7/oi3s/HYYgRQB8+RWHtJ7Y5/uInG3jtpa575jKkwkr4U1CmgygWSC7zYFx2qTIIP
+qob85GHytv1y81qme8pmnOfAolMwj49Rcp98pmi5nY5zGerjJ6Yc4u/vyaqPVQ/ahndkMfrTrkb
jjZrYO6NaESqbZrWGIydZAPcQZrcyXmTk7s3/MYIc21oo9A0Sy0vkNExQ+mY+Qpm9P8DvWPeB2Gu
iKQrlTRD7hfUvzBJDjp1r3kofPH3hOkURz7U4X/gczybzLXRS0mdSGVNUaEAtz7R5Na4LW9qMOOj
LS4e0baqONGXLuPDLbzZTuYKiWpU+NUmnwNzfBbHwknN2FuW26Xz+zXiNRM462Mj/bxi5rtYNRRu
HkwMFq1P5V2B5F15GNzI1lR7OfKqfJzlfRhZNoHiKwToBolWG8zjZFui04LWb+x/jjwsHM8WGzHm
UaqIms5BawSG+BgNX3TjYWldMMFeP2e7TZnNYWanlAVQJZIxx7Ok8xKoJ6Az92CBrowKSfE2kPfJ
6L9vnrNp3itNFMHUNP9opMIFmsnlrIYTadnxKxI3yoqknWo7LYi06AufYx8vdZci1qsvn8oA3jye
LUfFZT1W6Yh7RTUcczJtYvCYjfb3zICGj27KqqYyZ0rJ5bhaWxVICYk4rWzaOY/6m2OBRd3je2hT
IoMQtJ4vJvkeLxys8i70SQP04H+XwMLsxR5SfVaCc5OeWkBxgH2KAj3oDtFgJ0/kWDsYzOVEolcS
8Y+h6M0mc37i2FjktAa6q3UH7+vv3Oldzf5teuPBupMOtJC9Hg2Pks2Zlx7/TVzNEzyQ4D+ZhxY/
CKLIJ/mGNw+9f6m9/SrmYlbjPE+LPrKCBlpt6q1V3i7zy/UTwPua9N83Z0yRi9RKJwUZY/9Vn8K4
4cSL3ZRt8zGZe7lW/oe0K1uOG1eyX8QIbuDyyq0WVZV2W9YLw27bXMF9//o50J3boiB2YdrTD/3i
CGUBTCQSmSfPqSHm0uG1E9FfJuS3m4fRfgbf4fVViDaKu5jVeB7Asw+wRWPcUs3N7RM1nesmNhko
1m7JXcqm1gGRHQOqVpwARqgvoeGAZTrQMSEq7do7UmN4kkVBYY1etIXczTzV80jNySpQowcd0pHu
4IhP2uIMIPLKQdUT76Zb+kNErbV9o7z7HhdIpGIwrHbKw0OoZvVlTkfZN8IRulYjVp9KkuJIkyS7
gk3ejsd/W+XZD7WxtSwzR0rQBGyOiM1KMA7x4U2pnd4Ki2wie9yTLCsUedSYPXmHpBSTd0iz7ip/
clmu3QtBlgI/5dmJkm4ZWrlHryruMSOaTn5jtXdaLZyCYOHqSjjjiYkw9rboWpEBN4pKJSsFJ6hv
yAfWY6nOomt6u4z3fsZ5biJVSswq08Zwb9yHxxrsQNXNclRwHNKj7YkQQaJzyEvHAN6d0ibH7Hv4
q2mwON0tX5lq7RxUl2U3sam+O7EgzmbLdnX8DS7ExGORJ6WEDGtUjvl4SfT4ZpSCqLuxAZSPTXcs
L2GZCc7DZm9pbZULOpLe2goo6xDYvOhBuZUvDSi4M8xZ6HflTvLbIP9e+f2JHliKrovKCYLLweAi
T1wYZdR3ln3QoI5VGfeRvb9+3jfPAxDq0G8ihgrBko+3j2Jns2XUoGypM91VWneaekcPd9eNbHcK
Vla4ZSDH61ojXRbMuepH1U8DSE2AVO5AQewm3wzRXpRObMZOLEcH16Nmg/nm47K6uZRrw8Bbw4z8
ZQFadHkw5fscM31UVKrY3sF3U9z9nY9atZQdVGwWk3p1+FBmGEzJ76/voGg97EeskoReyjH4xCQb
a3tkko22vLhL/qsoTMdMBA3wzdtutXfcOdO1hGY9wUMeCNR4uTHCyWkTilqZwM72Q2ZliPO9dFjC
OoJkLNAtg8eQEeGT/KKBQEdMUSL6SJwDqn0dkUbBKyNpT1bvmdNrKLo5N4/qajXcdZ3XTRuRHoEC
kpteP8r7EPH4/+UFPOdQmw0EDXwMz6jEk+Y7CUWQ4nZMg1KUagncjWcbMs0kNhqWaTXpaZQeDn7f
Hkqyu74awTfhCXRn0k1FpkOPL6eBMdzPmm8mAhOCb8Kj1vuWRg1ahuVBmfoLqL0ccxYxXnxahWYD
6m0Cpa0AFw8CtI8n04iLqBmSgh7VwStUQD0BXZpEfWWREe5xlCWZbIBjDo2tkhET3Gl6F1Sp6Kt/
TiPYWrAK1KgVyHHxZGu4CuxxSCHZKx+Tfb2zH3L0VZGzFICiVJi4+XndAT55GWeOC9KSNEwx0Up6
XKRjW7ugtUqKbzTxNUPwoN3cvtW6uBBdUsMaJIou5ziEQaQUhtsPdF9Yugiwx8LIh6yPWxH7Iasw
PdMqabM5iw5m3Lpa/KOVflnVZawPdJp2XfV8ff+E34uL1EM2AIeIgbm/5aOlC4S5XJjDCIiIf0Ro
jX3O1eLGsor0sIXi6YTpxMJLjpnbftMdxWUjX80oeu19yqC5veRCNggbe7XMazYS2R0yP76FdPAT
owVRfFDriqL3Z+QGZ44L32osaXSuSmmPkt2ufgAfNbSSDGc5ZUf7Ql41NMBcFQoEJxrYqSPvRSC6
z6TmH38AD8Fpi2muqyqNmLQ0/a3vRr+4Y62d2h2+Jq8xCh8sz0y/t6f4xv6N4piogvk5weZ+AR/K
TKsLa02ODvkh2o/nbs9AigNmxIUParaZV84JTzMTV0hjFFOJDkvtmbfS3jhmN6h2P+iOdgRBdur0
L8hv/HSfgfdXtNOf8htumVzYCTvSkKUJM2CdnhVtcaHc687hucpE8u6iVXJhB3J6tl5mSwZxovAI
6ZP9HCjglBIhTAXRzeKCjtQRbTZknMvEuqiLH8+FQ0Vqx9t7BlgThpLeZiI/nv2hKQeA0IroIMeL
P06l0xqDPyXnbPh9PaZtL+bdEBfSslZrCrUHQXGePBfpk6Yc5VZQavyHQPZugwtkRRMRaZCZmrI7
eGxsPvWkhzB40+R7FeoEbMYxUwZDOujIdZ3XTZnMejHVOMOcxl7fdYd2Z/vqE2jQoZkSBU1wffs+
JTzMt1fGOJcj1pwUfVtZ+6iVW89Kx5+FqsyCNHTzG62McA6X07GJ4xCZrlzuJuXZXg5NKSqgiGxw
foAKvm40VJX2rXJfWPf6+BhZgjfV5zL322ZBWtcCYg+SvlzIb4qq6myKdCc95E/2ixmwCnPjG3+p
OKcMACVsK2/7wt8WeTRFrtPCWIic4U4bTuDQ/cqIXyaX3pVB/os8XfeF7S18N8aFc6nL9V7VS2uv
DEDtf+tsvO5Fd8a2v73bYAte5QRDWS20TFt6NBFAiwaEPCKG78+1g49f6e3fVyYWuTebaZTwFvFk
FAgzP/KLH4yeXQ3KoDj/+0lXzh53hPo+lvqwQSIwHounKpjAJ0KhFNG5ECsXMg5v37nm+wZyZ6md
qtwoUnTYihPjHlRudPA7GhCaIYfr3sAOzKcrF8LVhgZCFJvwFPtLMk9jMvT2HmWg7xj59uradqXl
OaXSw3VLm363ssQdK0NtcqJNYPnJ+ud8GbzGiJ/I2P++buVz9YB9p3czfKGaWIM+LAp4bugMWgJG
CAKnGD1GvJIFopxhO1ZYOlQuIIti2vzJHRs1SfIRUZzR/d7+SHx5dHQHKEOkKI/tjfKvayNvqwOI
GKM3loGSwceDpSpFPYYNsl9Z+xZFmjdHwL0k2Vm2f5YRRhilBeOYxlezorfIlEXTTZuZC7rj/7XO
nYHBpFTNKAoNOiZWNMAsWCbY7P51d41bJOf8VjxO1pTnoL0Dp0LeBlN+E062e91RNkPUai3cTZJI
fdmPKeLHCKiyU4/KSa1FofYzIItbCZdSLImpaMrYoEocNC/NoQhK174oDV4sTHoFWr/3lmvvrYuQ
b27zDW2D9kixZbBD8K1aMx0NE0AslB/u2SywsjcOxW/5m+7poIxgCOX6poW0hai++rkszhaMyVzZ
BPpfw2jiR//MO8VMFKmLAcTJY8hCL964k8A2dcx2mMQ/xRcgVB1MKGdOf9vsxFjizSBjWyAYsoiM
X8JtOBsilNUYwt6tdZmsb33sC3Pezxi0tzW+2+BeoEZZ0kSfoBicv1hnRrNUHovCsSNw+Q1+8aV9
qXErJMH0LYcy43WnFS2Pi6E2go1iFFiekk77vimB7rSj11SRiXPd0Lb//HeNQNVx31HKDHMZcYGH
/XMbPhDg3ZJTZd5MohrM1jHUZaLBVW3TUni9p4qmimQ3KPZ0OCD5Ly31ry9ka8d0BZeXhqMAtXIu
E9ErqiiDlAFHajx30uQijliz4Gb73PmCR4CkjskdGbgKLC4qjz2EaqQ0Tg/l7wWyVbIP8pL70Et2
yUF9mb3+YN2IWUK3gvHaKHfUoMip1VYKIpoqN++TJb9UA32I4vmxjLuXuunPRt391YXlHxTN1mbZ
hq/yrqylZqPZeInVSBZC0nwLh9gN20lgZjO/W9vh4vMyamE2dUt0LIf+e6ylTpzYR5DQ74CI3Odt
2jhKodxIcuRRcwygwPpQRdqZhD+v+4/wd3ARRVI1pQ9LsGzM9+UXNDXBwqp+K/bxdz3AS+1RyIy6
lZCB2AyEcawyqfHtzCGZTQhIgbcuPYxfWgiDOeWFdb/VJ/Ux/t5CtYANvooSma3zvrbKrXIYcTop
nUFA3857c5ndes4OtgWu0joF91coCC+bMXRtj4uhGEdNlr6xIKkxO7MMRnEUlqEMXg4QlbLd+S8F
klLmsXFiX/JET2/RDnNBNA9rmtk5YltjPkfajaLdhvoDkX5dd5zNwPP+HXlYY20kSqulGJuDCvU8
HtP6hjaiigWLK3zyvtpFvslQtDlUruUEPAwHC6lufQZ3GjgVZ4wFAX1yHr79/5bExVJV0+U4HsAR
ajdQAx48igmaWRfNfW8uStfQaiCKLKPc9zHARIbVp+OQxZizBcN9d8iDAQy9y1E7gpkS8H+R629+
qJU9blW2lWPYYDGzY6bdp+3XynrJMwEj2+bpQhammzpYgInFeRyY5EmhZ2BJyuZbortxe9MaP3RM
UNoCj9h07XdDNndtD2Myjnol02NcgykQ4icmRml0O5qdtBR63+YFtDLGfShZadQiIjTad55+nA5a
QDGqkd9VAT1j9u8ynlRk7xg5aJ4RUrzrrrj58EKt579banNfbekKXMlzjKfIPag/viOzrh0wzRGH
7NiTZO6c/Cx6fQk+o81d8zVN7KhtFhDeFZdk8qs80LrYMZV7CFsIAuRmWrRaHne5a0ZKgROao8Nc
LW7d1g5JBPFJ5CrsWKzu8bRNBpVIFrLYmjixMjt5932o2GtS4PyipbAfsjJUaIvR2VOfHbT6rA/3
+iD4+0JX4O4uY7brSJrhh9A8dc0X66g+x5j/rL3RK79Jx07cEdkOUe/Ox91e1aIUNkmKaE8elwB0
fOfMHVyyG73Ibf4Pwi3bEerdHBc+9LyZFN2G36E9eSKTvdNm6pt27QrO1KZLEA1qiwiH4DTlokdn
gtBsibXkWP7WsI0syANLa/rRKf8S3bVPw6U7Wxf54brZTf8ghkUIewcYfDOemm3WKTEmvRJwehiZ
Y6pfrxvYTuFWFvjD1JlTo4TgLdVuu5MdALtyaDUHW3mEMN+Bfl1+CgxubqQhq6zobqsyn8ONJFXn
ZMbrO3wuDgyjnD9WX8Nx134rMO2tOo3bdw46592/FxRiL5GVZe4s9CCoqGZqUVRobBAdgLz7xCSP
U2c4i5k3N7/cyhh3DGq1yuVhQf+8mG7oNLi6WF1x86StTHCu32TQdK4JTCRfmJxW8Wh5w7H3aq8E
vw2wNKIK12aIf7fHH4HQSCUtSUKUajq0G1Plp0HLl8iS3D6kgUqm3XVPEewgn+ssCyFVATaivdYZ
Tq58W6R/DUP76BA8diMmw1BYKd7XZd05jfZa/cbc7vVFbD9/V5vG3YtJXll2RKoEmtvVqYHSmrZP
YycD67VytHcWxqLS19AvfYFZ0bfijrUe2XVPqUSPNRQv7xWvCmRgTtl8lOHpjwnE5eD5jZvd6sLm
g+CA89MpxWwo5pBKyr5Lc3V2Botovw09IaHTDWUneXNVWZprDpTsSz1XU39YurF0SGqahzA007M0
FNXJsnqS+HlYZHjMoqaW+qYSa7Un2CfBGeJnW6iKoeoC/KpHVb5n11XiWx4KkKpbtj5rluS7cn/d
pMituShkpomqlrUeHaaldjV6Q82/rhvYvBFXHsdFHjXpJrXIMb2l0f6ohNQjpPupzz+uW9nsCOuG
ZqogkUet3eI8rEXTZNEIOCLne8gAo0cbe+ETU1/J9+J6zj8co3drXEbWDJMNiZ2R/q/iVOwCahU5
U+npqU/OciB7WaCUQVt6wvnd7Q/2bprL0TproEaYNslRac/K9GpqXwU7ufnBoChj25DfZk3Vj0ng
Ug5hnSnwQdZThay7k3qW16KoI4NxBZOTYD/Z552nCGPT5spWhrlHSmlY5mD2UrjXHk0Mnj7Fbu4x
ZS1yNm7zS/v0f8DLbK9VlzWkUDoB5cvHtWpVUqVaNLIHbO+Xl34XeroHLIE/HMlODdS9hVKx4MSJ
bHL3pLFYRmEMOBD9AsB9I93YUv6SpPOd4Duq+O2fKg7m32vjSbBi0A0lVv4Ge2cqcAZgSNSd71q8
9ea9iLpmO3FbWeM+HmnJMtY1Irx8zxAZkF/yNMoomyAawbBsIhbC7SO4MsiWv3qrEFrKZpnDTbVb
A0J32k3+WLrN12LPFDwV3/pRPBsXUbQUWuXuz1wCZ3M3GuHeOk8vox/t28u4W6BEUvkZuKme2kNx
xNy+oFawXYNbLZaLbhVEiRCjqxhnEmSTJBhuYxAWAlE3VuhgMgL3+om48g8LxThxh3vzCl1Z56Jd
lCZFjlFI3N5oYvxMT6wEuOzJQyQ5ys64VQP0a71cqAC1mTSszHKRrjdJXoC/R9qNcew00rnTF2cZ
7+NyV1JhNs6i2ufTYkKvWmWFH50zNi+2nMU0lnbhmc36tGftwmpzzVnUxd9+A6OBLzOCePzHfUt9
StsGHOpoc9ywm0rbDzfyN/XQ+ZUTud3Z9jJBRN/8fCuD3OdrCyJh2GDBBErUPtml5Uf6cmu2s5MN
i3896IhMcbvYjAmqnC06AQa9IF9alh+6iQeNLDgPnyVFWKps6RoevzZAWRaXtZRzqlpSqGTHjkmK
dKcAnugEqaemnvYafy3xkiIuffxt34WXP8E1rW1zd4YZpX1H7RkvxuE1HS8mOcrGz+vb+A8+Avy2
rRi2hSbtx+CmkWwBpgRVSCULlhdGk1Vigk+vASHNwSWQ3ogn7bczKBsgeEyma+CR49ZVpVNijXqI
KdMv5u1/MijtYp7TB6gq7UWF/c273kbVjMHUCXRuPi4wT8107jUJKDcQoz8nmpye6oaI6p7sJ386
1Csr3B1BNZpAycmGSve4OJrsJWbjtNaPWd/T7LEVzfBtrwlsqwDWKSiQcBe7VqLl1bZpfDCb9ntY
li+6Ztxed4zN3AHon/81wSNmStko5ZAm8aGwndYEhpM8NKmgqr9lAw15ApooqOWgr/fx04x5Hkpz
bgDhFt1UeI9l8S7/99TXOMD49tDksC0ItvKy5lPRFdDdNKR9NTyG8/d6dFObuv9+s9Y2OIcuQjzn
KhlQ/tC6lNWuojdQGbhugn1S3sHWJrhPXnekjnUNN2NnHxXLsSje0gQ1WoJ6Ji7qevy6LINgWZ9J
7d72Di6g2poO2TMu+FnabFKNoE6QQN8jYP0kGVn6sseQHMkc+UXaYZp+J7q3trybKO9Wud2sU7y+
UjUqjsuMh2IJFlpRu3oTgrM2we3motfmaJWTtDdvy++gGsXLo7gJ7xK387vYXY4TmBehayo5EKe/
/h03A+7KNN+NqRJqohyQpUf9lTjF4OguVNPPeerqTvVFRfu4lh0RQmTrsiTQy9MsW7ZUgw/yYP+W
0oYhjhblBOCNbE5Oj6pE+GeLWxnigm2hWYVaqBBvUO+Zrm77S7qod5hwuZ9P3a5y4+dGpFW86Swr
i1wM0WO7ty1a5Eep+FbrqaOXArKC7UOwssAl4oUVSU0uKTFwuFowX/RfiV+6KmgWIbPzO71h+SjY
YgRespWRrr8YW/bqzWGYnRyFDRx0QP3KfjFc8hWDsGDA6YMUjIsqxH2AfgDpxk5gmK3mU5xRCUFT
EjMHQPB/NDyR3CiTRorQPS5O9i2eHTtCnejUeos/PFTCw74JzSQrg9xRbOuwsvUmKo/SWHqZeZ9G
1J3ku0HO9zXkEHoDAUfTdlY/7tXp9/XVbjuPLSsYVAC4gi+CTdpSxu0wZkdjfLVV0wmFsPHt7Xy3
wEVQo41zWU8xPtC94d4KL/asg+ExzmYaJJ727fqCNh/HRFPRBLWgZmtq3G7WeqmqQ4m+ifrKnuJ4
rf6Q3O44l44GOlmxMPLmM3VlkB8z1TRzUucamOTqpUscBgCNPduNv0CyUtuBMQG11sSLa0fUINoE
Q0N1AF5qyZoBEayPjtoSA7DTDDurU8PrZ+tWmrIBPNXUUS3qzWb4Y6D9gS7IxUrFE2zzpuOsjPOn
JFNzGC8sFJCmv6oDBHRvjYPywHz1yMhei10hejduJksrk9yXzeOcGFNmxUcZu1r7IKR3klbQNRUs
iy/kgMBWN4paT476+BoakBEaD4KN2zwP76vgGczDeMRnw4EAY+1wyvy6RpfZrXym7ky9OPNsT+go
go3TuBtCiVrovZcU8IfTElg7MBc49Bl1xmABI4sRvOng+NeXyT7/pyCqAa1l4WGlQ6z7o29aGOrt
1bFUUL1UHyFBXALElEXmQRp6s/TqHFJVEWajaDJkgotj+wu+W2b/vro3zCmxcf/jC9L21KeXTIQh
3t7M97/P/n3196MiVqR6artDV1suan7HtoK0lRLeX9/AzYRltYHc6161jaED2zBevtZ4X8dAIMjT
X6GkOm1TCBLrzZt2ZYqLI2Ub23icWOGhywO9kpyhfwl7GW8R1BT1eH99XaLt4+JGlk0U1x2Ap/p0
21u5T6qgwjm7buQfLoH3j8SFihZ8lJo1WCNmyKwd5pfPsTc4YMcMABQ8AgEjONSb3g62fsBuiIJH
ArcoSJlIM75RdyB1caeNau+rRuFWwFjLdHClMFMxSzQJjG4vcmWVW+QwdIkigycQoz7kL9nPUUy3
POl76zHp4OIsPV3f1E2PfDfHT9ySGiSHM2NskOXZM5oCiaa1U7KD1UzedUub5RGyMsUl0ZW8zFJr
AygAhJZmO/nTuKPP8mMEBULAPOU9nPS6xU2vXBnkIqSchJM8FpjgUDRXGn+m6V7VRHJBm8dsZYML
idRue2SbjFo/U/xU8lpq3artoQ5f5VGkNC/6VlwQzMNIDZHfgvOuq51sagHuVtw8A9v29OP6zom8
kJ+nXSTJIFaEEqt67lGjZ80IA0KHhsPk3MSwRKE9LjAWdaqEeosBlS6wH1lyHnrpV0zxn5hCTH8j
GhHdLH8S3cDAiAldZdBWfIz3tk3B4stcA8y5mHVXvPzWBI3MhfjlXxSKQs2O1ZLBFXsXXYgH1Ymv
1zd4+1O+2+ei8wIod65XBEgFGr6AU8DXzfneqgdPX/Tguql/2FvbUAHXRyWUb+wWXd3hpRxibvk4
oQ6a3FvfzIuJXFYONGR0iSUyuL24d4PcZVrNk9RnKnJn/Ty7rD5PdxA6PKgVpsXANnkTH3tHulEf
BOvcjtfvZtnPWt3hhCx5pzP6PfUMILnlyq8AS/p5EHrTw0Id5TK+kNcZa573hSjUbIYBtM2xyWig
Q+Plo+1o0sshXmT9UHU7MikOMSESWjuyclkiUTViM6yx5rJuqLL+SX49J1NYJTqqHkqsBvFfcl7c
dFLiCHZz0wpIo1g7WddkfqiqL8tu0CINJKFQVW/vi1s0WSD8W58gynaTuzgYt6JyznYNaWWT20U1
l6k2FqgOdN6g+/mTjv615Bsn2njmrj80OyG0dvO7mRo2EQrHYMLl2gTykhpLHrfSforBwFuebCOF
xMtrp0m7VIQo36TXIKapYHDbQvKlcfHbigikqltdwpa239XnIpB9DWSv3T7+TaA8xPA7lYtgF7nF
WURYx/72p9R9ZZs7kxHoxZu4Ccl+JrITtrUzTO51j2GJyTUL3PGL62iypf4/2dkR5MlvzBnq/s8q
OZZMCHxfg1IfZyejqMWBoQMT63j3gJN6Z6PMeJMdRo+9T4dpN4lwFZtHYWWRC9ZGPphKayKeJRNm
YfASN1XwsITP1/dvM3ytrHDpJjTLtWiJtPiYFIvbKs+1epSGIFrkpxDVWxBfXje3nY6t7HGJplJR
G+SMUnjojz3kp3HlPvV4O4JxBGMoos7O9hZi7BqQVxOUupzrx2UnT2ODYmNez6/q3LvxFN3TQkSn
tX3ELJPNUqEvZvBxGGp2nUrbBpQJ4IWuH4oAgLXuxATMipsocYoviksScEJKB+JBNlmUvG/1wNFL
/ds8lw0apO2hVgiKkGS2btqw2+ltdodTdBgUfZ8lqVfq1FND7Wh1vYilcbuguzLO7XFBKqXHtBoA
XMfSZ5+08EpX8pXLcMwOTDvH9qigjbwZVVYm2WdfXbltGRX5uEAUespOkVm7qBAIosq247zvKHfa
68hYyllPpr2ENlf1TNRveeoJTgL7G58iFzoIhM2ryPjv4yr6woZEuV0zjhot6Hf1ObybR6d8TsDA
zfLd7ldxVsB3JEJWvjUCrxnmXkRhYTQmADjFMT8B8PPSedKtFlSnxSsC6UE/KPcK69ic1CD3R9Bx
qHsRkmrz+61Wzl24bZTJUSejSz5VswtGomOTiz7gdiUVGRGyCFQ1cfo/7i7VjalqZ9wLM9hfku+Y
8wNjsTU6IPNsvfoAVPoOguJHEVXXpuOszHKnoRvitJ50Ay+KXHOJ/R3PdV8m/nXX2X5HrKxwByAt
WjtRzDA+Yjq5KZ3RN1CGi/xmHzmaB1STW/wuckyhM8QYw/j0eykQ/ITNmMNq4rKGwGryOrrVWC/p
nDKWhF11kkBYjHo1QwZHfrLDsXG1c/7VeMSY9q5FB+74r7UN0Us1ZMRaTMCjA8ervdlpBlrTGZfj
QO2LTJq7WhEVYrY+pSGjHG6pREfHm99kOVEsibEHadPvTjpNFAgO7U+CwNoIF2goBekzCCdy1F1y
nERwXO8T334wkX6OQX6ZdklgH0QZ7+bKkA+y+GbJKt+Vqoys0wsLqbzaBCyxqMBbZaLy+AcuAsGd
v81wVz2tWtpEEOoCv7R+BFPRbWM5SeSG3uBC0dCVn9L9jBdTMDu2tzyCV/Pn9R+w+QRd/QCeOcSs
SlJDPTtBu2jwytYZ4Zm1J91PgMznfuZRkTD45lPCUBWQymBaCBP3XGSTlaxoh8I298nopU8wKZ/7
HejVfIvJRruY1Rt2yaMsaDRsfs+VVS7WJQvNYl1a7H2afi+TU6rfVyL+063Lar0wLq6VlUXUoZ0h
hLYcNMWvy908KZ6h9wKn2bZDVAX0MhoeSNyhs6fSDnGczb3eaFCIQO6UP4XJq0qFrIPsF/O3oKG+
W+JOXmzZs92rKIqDZ9VnBFTqtyp1FbDt3spBhKAJ+Tph93vbKAifGV8pntHcl0qNuZWHqomPWQxx
hyoYoL2J8sTohY8zJtuYvMMfHXYQ2fzXJPflQolIY1yiDqOG6skieVCXxWHuRMoYm4m9oYHKi4HP
ZbA/f7xwB6g6J1lYM0qvGfdRchz20WlywdITpM+ixsnWAxoAMMh82rqsopb20RidUAENGZuX1ANt
kj3p9LYvD8XiV8Ie2+YnW5nijnRnjlqfd3P2NjLgoWTn0bOOEMZI8u9/2wJOhs2jzOYCCYOi4aN9
XNgo5WMHPkrIvtTpwSrB0aiXmAMPBJFxc/9WZrhjtuAtq0wUWmnWq+WOrgGx5ei+Kg7mRT406B9q
LvUSyxkGX6Q6sLmdK8ucm0SyWYcAQln7MdddDWiMIRGEkO0gvDLBPZxHCsneNO8t1HOqw4JpRAZI
klybjY8ekhcxxfXmGwhtrb+/GveIphhWDWe5w6DvSQkUDwiv19CEHuvkKmCYq29npEDP5Of1jyhy
Fe56RaMNiUutZUe8hu7sIdzjEbqb204AKxQtjscuJupoyrTAdkZflsA41g8Z9BRssPVpx/JJ2hHw
8IhGzwVO8kmCbo6lLEeNem8rpzx9CCGddn3vmJd9Cv4mrheWwGJ8lPN/NR2GYewwhitP3txZwGOm
Tl4+2OCpvm5ocyUrQ5y7S1azdBQV8n0T0i+Gqn7XhQzVm9UHzNggWrzhPvlcWK8Gu7cSAJtBnFe5
M6CyQGz4hRf5hgchJD3xoIA8/V4gmMKI9ELBeduKJSbA9wYjsEZtjAuQ+ZQoy0Jnex+jP6QD24jB
Z4/G8s42B6dvhP3YrZeHCbZ3qI4D749b9GOILLMy6buql3bxQXVVNzualzeRXrHmMbuNeS9ZW+Ju
GZvSWqNGkx6LFxYjCcA44D98xiDHcdhFwfLtuq9sXqFre9xOhvqsFkoCxhbrmT0FisC6y28mlymX
4BLdCaxt7qNmAYYPChXbegujqypKkcXLKIOmHS/kN5WUY7Qjb2p3f1KFA+UrqqYKAbjJ4s7AEqoh
AYAjOY4KOjEtdUn6NVO/X1/OpheCsU9VFBnzbzyAySY17eEUUNOI029TppwhoPZ17EInSung1LZI
QmErgkCME0IWkBy1NB54GuJpkRGKRRHgpLSq9VTzi5Jm3tw/Xl/Y5nVmGkyhVSayAcq3j/6uJU07
RTWNDxjcp99tvLLHXelammNFHuqKbu4DEPZHh3pllMW1lXMMRdSTSsU1bQyeUvdeNt73WuSkZuT2
fzSDZho2URmRHvA93DmjddrpDYHomQTyJ6Qi5U55mH9idJE17hjPTiUsvm0ebRPIF51xieF/H9eX
qyPtE52wt2lzwrAkJsHUw+QyeokU9fw/OgJ/m0O176M5ukiLUraLfoAIxkRuo/ihF0nHbd00mDsB
nRUGJ2SVL1eUMpmqKgH6sm5PMygylV4QnkQGuGOsS3mXZDVkcPRuDopp8qbGEqCDt1Ia6F8RDEro
4HV4A5qvvM5MjBwgAxCmqOwxm71YShtE0h9Uj9dGuGSttaOuUqI4PcY4UPHLqIkIDkSr4Hxr0ppe
IpRY+yK1nC4nXhuWePrLh+uBQWCGvwdnW1XCDu3FfZKHjjYcC3nXq6Ly/mZYtU1ZMdCmRKWIS5Tm
sZzBAYc6W9rJN5Kau42eOHayuPiKvtVR7/qa3gZ3P125K3uckw0EQ0c6ldCLhfjgvJsCiQFhJ9Vh
rPyYq8erEnYdaTcd68QxMWEAgDMDTWRv44ziVHRzuAHMbH/vANuhlU9aRaOZ1oKLRUegLR2Ipivg
LWcD/tHoYm5Dubd6JAQoJgMQPAsu6c1bZmWc81VZVQYjAQvCYTSHfRJFfpqZlzpMMIwfB9e3fsuU
JaNLprPGNOSbPq5zSFCXUCbbOozRWZ+e6uiB9jfZHzHAr83wsb4qzEWbUUgawQCPgrETHROkpyVI
98YbkcTplveujXEJFdH13K5GFTCp8oum+lmcBZAqzFC1km3B9m1m4Wtb3DWNguoy512PytWOaXSk
wfAECMq5h3jLZXD81mPySh1utNA1KHAi17/eVjBYW+fua2B4KDG0wdyb0+yWo/lI2uaQJZV/3YzI
SbhwUIWpnhkh9OdoopS5g8EfDVhcu73R4r51JkkdBAY3X5/rhbFftDp+UVimECOHRfW+ZTBn+Mx4
Zk0GO3PsM9ODjn3RkONm4XhtlDvzSqGXZmxb0YEhegDTit3yOf7B2rjpPvVtT324vq2ir8cd8zqO
lUopwY/XkNHNF1xLGEovtf11K+yv8LF1vSruXrLtQZHKwUQMjWUfj96hyF198XXrLONhL7pmRV+O
B7lYQG1ng4JnKTvpeD0FrPxu+ukXJjpdes3OvBOdd9GH4+uCip6FS5+AZAONMfRrWImVNaM76kzE
yS8MqqEI0qLNV9tqWwkXZNosbho9xPjofAx3TGEPMLfn3ov3UKo5iPD3W0nY2hgXZZa4mshgInwa
5EZSnvX6DzIwS8GThhVxCQaXPh63QponO0orDGiriZNhjl6VHXsUOOK2a6yscP7eqvKExh5GVe3u
LeFn5Tn1p67hQp/ASap6zTl+FlIIs6vlk/+vrHL+b1mJFJXFm0P+5wo3GZ/0f1iu/ojuZbWRfNUs
Hs2yjEwDZfcydgawTYhA/ZueoOA5iDeopao2t4cYBFfUukM6HtugVzM7xwDfg3M9YmzGpZUNbsc0
vQz/h7QraXIbZ5a/iBHcwOVKUhSpVu/t9nJh2G2b+77z17+EPGNTEEf43O8wc3FElwAWCoWqrMxM
18fEz+f4BsgoX4jb2ygVH/4/ZvB6P3e6KOpKQdQXw1OXQLhtcMvskrwAbVPavl239B+e9++ugT39
3FQZxbK+4LHpRUfxoIL89oGy1YA3JrfqTyFoQAC3gqjAdaubt+bvbVREJkKkzZJJ4dxCJmj8EkGN
dnxTuwPhvmnpNl34t4J3k4YyCxJl5nIWtXDSJUGPfMUAMU4KoHZ1owapI4Zubnydw96apkNojpzU
YzvzWdllruiSSNMgaD2GqV39XoT6Wb2jHFgUYlh41U1YWuVRsTFkaZsOr3aweQrQoVcpFz3YwZnv
WUumKUURsCyN7g/j28Cbbeb9febTZU2uxO0UhX5lfMumwioSjkduHjEVzysV8x54XzEfDUVuKYrF
LjnM6JXFLzJGNjvnHe6Hugr6jUCAgrnk3OcjMqmVWoPbcpIw+WNGu6QNLQlA/sJ4vW5pM98GyaQM
wA2am2whZ0jMoSXmWBz6QHpaVLyv5aG2TGJaevE9U1rOwjZLY8BPUXgfBurRDDxf2RxUTZySOvDb
HRWTCncoBUMXb3TooKTgSw+8Tvv2Zf/bos6GKkETKDhaxajw8VfTbBwt+Vk6UHh3+W3gzWNv2wOz
vihi/E1C+e98hVKaD5OWzpCoP2YP6mu8C5wTN9Ns0QcnbyyHa465VMBo1SQhghWaneNuOCK5B2O4
+Fz6IA/7xuvybHmLCcSkqqOML+GFfb62vAICQBl1wV9KQCSywhamYoeO/eNSGfu4iHjesnX/r+0x
50ANoxZA6zg7dXIpZWiIkre+p5+O15/eOtVrU0yaFtdlXRg6Efyk+JyVc24NUuiIEXnPBY3JNFEy
gf5HCGGW1JhL2spGZHqzuM9S3RGD2WqVkhPht+6vtRVmNUqTCFqhd4JfNcRKM2/QBAudaksQOMFw
83peW6LhePXagx5B0CZJHfvNp8Xtv1Kiyc4LvAXd9tQXMdQKTfXd9Zi1iRRc22QisIax7zxDpoNS
cKndUPo6EK7d6nfTU34c8MYtLfmIbrjLK7HzdpW5NuH+/dInJPRT6XOz3ITGMR9vSvUbZ3nUBdis
wCSSpuD9r1M9o/MtXUyp1voyTyGfZOwp8L/6KD/UIO7U3Gq/8EBfNOJeWiN4PQB4hfDIBBA0ShqQ
9eC5nkS59khCAZq88TDhMQutmjKcZqjK9dpOKTSMcwXTd85iN88dMPr/mmcuhFEy1M6UsNgemC+A
W530EDgEUGT65qSkwDN/AGh7g3/bZFFmMSTslyJHgTA5Go8U0W74IdjVyKEE+pLH5nL6a5cbjGxH
J0gWLrQrhKaK5zJAqUBq61vQ4Ftt11lRmE52SYxduyS7TJVeugo9DPSHrm8vPX0XtjE9Bkgt5Xdg
wSnzQrIxONFIa5Ulh8AuZbzDSEPJNRPMYezSOSEi+IX22m11pMIEAfgPyCNFpFBxct4Z3PSX1YqY
MxjL7STGLZCQeuOV02dVOpZFbV3fte0AszLC3OF1MXVSUsShl/iBjZQICs/5Lt5NwOkOVNhWdkA+
4PJwX5vJkbkyyxzFgoxZi8TP9EDDR3Sr1slA7HEm6kvf5KLuVqpifgRpLSRFm2QSdXzROLpRugmT
QEYaDeF+0sYps7RAyE1b1gW14hQbNiMg2PRAXIaOD2jhzkPTUGVKHhSj4SXKz04LrTzZj5qM9sL/
0w5zq7RZCxkrwcwOQfNkgD45RM6W3ks8naWtHZfBfiIim0Gz1mAfI9k0hUGQI9HWPswH9aDiE8uf
BUxTW4utQlhQAHs+T8Vgw4NhE0RsFC+GhjSNTqsbc24wLrdoKAgBKjOMoVVJ+zF44XjwphEZbKvg
zFIBFmDukLiIId4RjRBBd8dXbb84KTT/MIz0rN+h8Y05AUwEc/EJG3EVQmJwDyBb8D8WYQ7wd1QI
IURK6MQVBWiKDyMmhciJeYWXsG24ItYHVCbgi8AUsnl2NBS9Lgi64OGs2ILyoVY+yopmSW2/e89e
riwxx5JEfQD4XUs840P+2n6twBXdfRsCW3gVvtQvGA22NcBQeQPjW5VRvEyAOoUCpY6owJgdpQ4S
ZgOoQubBGVxtT3tpwXHQ7dA39yUUV3lDHps7Cq1YUUNypUIl79wxtbaeB9wV0CwXTVQAtOAuqBTD
V5X8roFKmX99W5mrCbyfJpiiqYOKtB6msccgSZZQiwCdiUhr6Y0tKj+vG2Av3pMFkPJSaRlEK5MV
HCBzGxeYjjV8sQNlQGkUt7lOPopa9hiM6adc0Xf6MvlZ/mq2hAfBY27FX7ZR4sAstYheJFtK1/Dx
BGOcTB/1Uiiji7vClSTbXCy0Hulj1/yBW4s3YsG6zC+ryDFMJBrourK4nShd+lYLRHDkPGrEokKf
+X6IXMyW3NFiDqKZzgk0TJz5xyLGdVRgQbBeJlALSTtHYlOafqd/CBRiDeUroCG8+5jJUX9ZQYUb
dJmUxPAUxlchUyliRBw9MhBYMj95MQ4S3oIJwFbkSboTe1SrzIPsYWbmJan/lkX6wjjdgrVxLa4j
fVJMvwyq3hnEEnqmYSBYAQp3nIVu7uZqnfSErkyJFTGiTA4BkEMtcDFvoDNmjYvznnOxssJkN8kS
oOUSaKbfJMWDjIEPO0qS45TGOxJKLom/RzmUiYFb8Xtdt68b531JJqjVURcJQTAgqqDnSsVSexdj
XVwg4FZwgfKsSkTQt6NIxwSXtBL6LkgSMGuWn5vmRsn215fBhMp/fOLP32fyoEUd6sqoY8zDGZ0F
XMXYjruk+Dj2D9ftbDvEHzvM8QrEvjcnEqWHLLMn4xCFtzO368fbK8a/E0lpjBF0kJjvnQ8acqDl
o6YCLvw249NEjTV6A48FYTtQGYiLAIWqkDNjHN1oBpNEsXQKj/VP4yB8C8AbImte6kdetTd9bta1
+cVWFhmnN9RZUOMRDSw9DOwwvNen1ArrF8hxv+cMrwwxHp7UxQIGaDDhCimkLk3ZGefiJdS5mHnq
wqt318kF6RCqhiEf8OmzczfSktRylGUnscDKpwwIqWoNh/Dl1zOWV2jc2r+1OeaLLXmc9TPwV4dE
etCmQ1w/NpNn5N7f+zs0T4GcBDYZSG/G36dYxpAgIhICoFsrrjRARmTkvbO2lqKhOqsS8FVoqMWd
R9kc9MdRXxAsRf0uoFxa3ovqw6jygvlWqAPxhoL6JwXrsimA2k1j2wpSApGZ2CZjcTNko5/mOFCt
bEvm59xAEVUE69b1LdxcHSgqQF6J/gHsn6+uSvqQFIOIIySmrjYoVgM5toCke5lX2dgKTsjcflti
PlZD0kbLiYoMrofI7/Q0lT/qhLMaeixZL8fmIUeEj2vwjPPVCGZP5MCMRE/uNCcejh25nfIfU5dB
p4VzNW0shxL9QplKQtHtgprF7PG79CZFsRkgwEwfd2q1U7WX61+HrZfSY6uLEIOWVPS1zQu6FLOT
0T6qJLIPv06YTRoEO7nXHKosUOxUl8qxg9mYyzewESzOrDL3YVZqWtFECjBchwIIC3QLMA1C5URT
R3B454t9Vf9aIwYLKFIdgAT29m2jVNXLlGje9Ka/VZ9r2ubZzW/JXf6iYKAhua0czq5urg8oC7xa
THw69jE4q2NJCuRjdLbZF6wU73j12cS8OGWn5WFWNh1lZYyN8Jo4qxlUqrx+EXC6fmiZq7XP11e0
ZQPsiTJA5CD4xKjIud9jVK4Uc3XWIUKx68Lj3B5SnVNj2TQBWhQTOG4KH2QCRbJki6gkmeIBCWaB
/swy69Yi86frC6FBgDnAqK38scIECQkEVkVgwvPS+hVYBGsGVuo9FoAyBbkzfR8wFsRU0qpAxoUr
VuFOHSB5xbOwEYSwhj8W6E6u0vJAhBxfnCbRwYyJZuljm9izkn5VweZpF/3yPJUKN0Pa/jp/bNIw
v7I5jWO1tDEYF8DA3b0NJnAPqVfeai+gQ+gIBsAtRIt98MTjjtuyi1Fo0MPh+kVwZ3Zz1gsovdXY
zXyonDD9NouTVfwlSPYUIGSAHlABwOMfkeJ8cXMOihd8yeygB06BFuxCcIIiSzN3f+8aazvMYoas
0MRIATZK7SongDK3LHAujdOUCuvfaxOMb8RiVwcD5ry8LLbiu8XpMelh7spDvu+s9FgeOzTd7hIX
03c/yaG/H2/inxQTqXzWwJ7zrsi7/jWM15QVUSNDw4Ir09IOhRvuMFcggyAkR0EHFBojmEFSnXMA
2XL5xedkcuvKbMRECHLNS44nhDBGiQN/8LKb5HX4xYB8X36cOLylXKtMGC6DsSyNkhBPvU0x5yhi
0ztfujFALh2jdfSJTsS+c4vpGJuqGAr6ZTqzWCHXIDQqmxhGgByA7mYu0mBnfCB785AcQof4XCUk
ehpYF1tbZBYazWEa9MqoeaPd7yZAWzNnujF3qiXZ0Y3IbVht5K2nOb1/F0j/fRV5CjBot3nWZwfx
oLj0iT7iHdjse+/62WSJz09es1oWyyhaTerQIEtYvJjE4o2ZyrNgD1AHApt1qdazLbQziqwVWK4x
vge8JhUUmQxXbspef5Iyo+MEi9P4xcU+gzcEIznIW9AyO1/4QDn7chCyYZ9FO38av7T7FqhQPIUr
r4ytCjJFEkBRzT58jqHQhrI2J5hsJk5Qmv39C5jjK0kBJC+jNjsYX3Lihmg6UeZa4KaFLzG4f33V
M31eHX3rLY5r5sSAgbfQxf1ZyUsfSTNumnbXZhYlShNsyAS7Jdr3wORwO3ibKTAK2qJ2GkAFZ8T5
Povy1C9RLOAEHcM7yhkq7FDnmtFqeV5spN5Ad4Si1XEL6vT7sd93bZc5uU2YQCUWEzGgag++gLdl
F2Lgu3UhPnWk1DslEAMtx8m3ztLaJHN0G0Opq6HRIb+976CUmO6VfeQ1e54Zeo9drgzVLpWSil2g
quqqyYN2WjSvGnFupBdZ+HD9sG5v3b8GLkBUqSFNKs6n4RfGW0IMq653Se2/wwbyDokW7ICOYfaq
NYJAllqMs5QBeNHRE8hvmubnO2wYJ+we0S6ZFYMM3TdNjE1fTSZHI8JRn2O7nSoOfHQrYcQCKMpN
BlmYzoRQU4ZmhtQFwGSLiTelwmIPy/wCYkU/FAbIueBF/vfrAi8QHaM1TQ3aaudHKsjaock7CYg2
9UXtczsuRistOB9oy8vWRpgPtJhqH5kxVtXP90X13PJI+Tb/PnDRAKJQaKDGxN+0JJOCJ150mBEO
9DqzjIHz+Vm03OnOodDrf00woadPy2aYpYySlUbfVXRHUhAbiTGAJv8LkctmirI2x3yWqM1NIzWw
Y1BfOmbf5a94Cj8C0tlCA1j/SfDYTyYrdHkAqa3TujbLfChJ6gaSZTmA0fqnIp+tObvVY+e6x/3H
Vpq6gdYaquwse4yyZIIwhgO6ha7k5uguV9/kh9YJHyiFWcKDSm/7xh9rzE6qbQwHn+bkIIaDL/bi
vphT7/qK6LdngyjlKPh3QcyuLUUoCEYMYi9kALV8O3am1QPBEnFK+jwzTGwoJVIlajZDIqjJrCg7
hst+KXeQLOEkExw7bJVzkIWgS6YJ08WpcZiJMxfZvka/rHq6vm2bXwZwUEx/ABJ6wRotF1PYFJAy
O5RJ7svTsJ/NhvNlNlNFoE1+22AiAxFaA+V7qDq0O8mliDjQNIdHyrIgeiUvCzvJQl44wsoaEySi
WDPbNk1FT4zS11jUnDF5bnVbXG6X5Q00fg4BEKj7Wk6vS/DcDZnXlB0oA/1K/TILnSVHsa2En4Rs
3xNPEPeD8SCmPOaJrRvGQJsXoDJsu8h2ehs5AA0sntB+QY6d/GFOY0szbudgnyzD/voH3uqj62tb
zNlLS6VHUznWfWmULC160erDLDwYOrhDkodAeVqmxJpU3tudnoOLr7BaIXMc525qdW3paOpEed7p
M0R1/wdh4q3X1Xp1zHlsygkwJ3VBLeIZShTza2Sjsexoz6py4lQS/HdF5z8LY0vasjxnZtdhO4t+
9LUKqgbmcifFAYdijh2D/nXXrewwcI5U1fpRmYByxBydH+0Vi3yi07st4P22+UHZg+/O0z7GDg8k
vvmgAFcoWh7Q0EIxnTmtQRZkYPcE9kgvrLj5hVwBCj4Xb8R7SuM3dxbP5taNtzbJHFmzrZYu1WcN
AoSj0wnSbhEHr4nKR85R4NlhjsJM2qrrZXy75lN8p7vlISus4EG/w/sBxFHJTYgLA5DB61Z5RpmT
EKeqaBQiPDTI9iHQDuj7Wa3KoTGjf4Q9busdZI7B0MvdlIhApZGovV9kqOPBLXemWO6VTJMwmPQZ
wkicrHUzh1gZZY9CqFZtYmRGioFTtFv+4SJtXRNEbYLDlXbeuqnW1pgDoavZUKdgu8HsieT2T/W+
Db3lCcJu9olR/ZboO2Aqr387nk35PDGHclef5BqaSvmgOp2Eblz1ntwfPD3gk4LKqXyBYUzzGtvY
Z7pvaph9bu7nwM95NaitYLy2wSwjFbNmzGs8nQeXshwNkP6mbHq8d+x26FBQFVYgjgCeL8YL26Lr
ZkWossNy3306zQJDlV59Ht1hd8qWOVfbZskHveZ/7AEIev55okEqlFRBKaIFp3PhU5iW7tZ24Mcf
hK/y80lQ3W690KFD6+bLdd/YytDQrcK0ggziUfBinRvPSJnWYEbC6wBCapP0EENORySvg+Ret7MZ
P1Z26A24KuhNSlVVSafhOdDoljEfegNdMSj4XLfyH9/uz3LoUViZKaKYCKoIIkQQis3gyqT1ldRO
AVzBLEjuhi73QNMDexGzIEwNqiq8Fy/4fmdpmlCWQF9Gkk5gt+mm8sY3EV3Uas+ja9i8ToGj/22M
uWKqSQE4UkOsEh/rnwO6im9ULDrcDZ7+oVk8w6os1Mv2/Ot0c5V4X8FLAZSBntr5vmIcJNJNAR20
IW+d2WgOJjT9jOhjEz1qy21dHYQot3tICfGGYDdjF1ThIQZDJYQ15t7R1DjIBQlFnzrObqtucSKV
93jYPAIrE8x5H8VQTysNBU+pr90EjPuBpFqhaNhTaHJuUY4ptqMqZGoyx1MEAsHgwQSfhyh/ByKi
Sb9dPwabh+3PilgQLQGwu8vGCaxmwYORP+XDXv9LmYlTYmeuTDBxQ87LMTGmUPM6I7Cm6mM2C1bf
864VlnT+wgwTNkgHPv0wmzWvgXSnhrcqRruaGzWy512FpoeOIY/8ZdiPXu9on+Qj4KUO79o5KaFf
nHAdqtUq1UEBVPjc90FwMxrJjNBFGSkE+hMiK/8SOctTCWEwNEDorWA+KA/ZbcKdkqb7eGEc1Q0A
sMFdfqHrtmiDFOukhHHdpgpBi9fciN/To76XnWr/rhQWbSW0yiV0RVnHUSswOYCsDf4JAa32VWju
5vnHdd/cPAIrE4zj1GYcNaqKWdGE8miZsxVVkd3MsjPlPBQczxTjPNqiiUvc4bQFRWRN85NSvWmJ
O8q8JiBNuC+/0Z9dY4PjQIosaRBAyp/mcFP5g0/dNLfFZxKCm0J4NASaqfwPjKe8FdJAsLru5qHu
xyjMdV9Tb8a+t4Jgsmo1tXWTx5+5EVIMETLxQD6jqgcgO2NJ6TtkeDreU0j8OzHYtaZ6zJTxw3Xv
2Aj3Z2bYtw1wY3VZThiULpSvMUYs92WuEff/Z4S5UwQ16NohUBRvLsBKpnyS5d11A5ubBbl7UwXg
iSJPzjdLAmwiDWSQOg3hrh5A1d14dfq3A2I0NqISjo8hU0JyYFjPrfR5iVQ8SAdPQM97culosvTR
eHgSqn2VW6iDOahiBzcSp3a4uThwxmK8HNOh6JGcm02mMiehHKOv0CDDqhwReAaTJ7S71YVEA/S3
FbYxGwL/EegtvhE+0bwbHkA/ZGU3SmUPO8C3nMI2v5OXv/9qoCBHS8ZEAimxk0NDq7Vz3he634X7
rLhNxP0IoYHrNrb8WwLkRJUAScPsOvPNDFKOlVAMUABV34CusWbVv25gIyIYgAlBuAi0mIA8MQcI
gyByq2D+/yBUxBLHqrIGs/S7AUlawevF8Gwx5yjLzEkhM1RL5P5DErupAl1Ot2lfr69oa8vAS4mp
fspmADjpub8J4zg3XQycjlq9NvHLHHKKDry/z7zIW0w89hBlADeSKT3ppvmYLhwLW68SY70E5s5b
FFDmNjWCZ7sbQD8I6GO8b90JfWbZyR5jLgRno44CEm9wJEAIFoGBbWLNM9G7LoMnC403Fj0UZUA/
SDAIr+kA2TlV1XPcenuFK4vUVVYXkZqkmBjREbeDL4ur7pJ7wR4/J6+/xsX7G5463VYMWi+Q8fI5
LUa1LuETmjpYTSRZ4+yO5Mt1x9uq+J9tI+Pf5jS1tQKF4INy/2uUMDgKj4pN8Qi8ev/2gtC4QIcB
qPNTDrraPyU0QC8qy0C8ociPudkuNu2k4bw+thekA+sGZXq8ptgINy0TGJlSjPYEtxh8cSavO5S+
bIG6lgsj2VoQDixebGAfxnQr84WAqyGNWBSAK7amJZTeFIKMs9lf/0JbR3dthPlAgikvjUIRxUJ1
WxWv3cRBp27/fV3BR8HMvEGYBNKQhXoODBQ9S0jdNADX1Tyi1K0Qin7ybwv0F6y++zALRTz2ie7N
01elajBu/RRkj8vI2Si620yGaqzN0K+1MtORoBPqtoDaGoDnd32tds9SX4nfBr3CA2aUqnuBdNy3
y4UPAKMBrnwZQxQYcbxgEDJJVvYC/tUnFuSof0IpzMmeAz+BnM2OAuPUzipsXo3k4ptRo8BvACOF
Bjt0mM6XiuZpIBlZh6kocNYbk5X3vNnpyyrMyQRqZeAzQE7MvpKqYFrmAe0wUOha9atxULzBC14a
qGh9iToU4X8RCZkPk+TGH697/MWHZEwzN0nSCCNK4qiQB3mMadJd2D0l/Y9OaXfotXOC+uZOmphe
w5sXwYItVphZrEHFodC9oPje4WmfN5zjtekfwHqBehpnC1D9808FOihkKjUG7BexuzFV0IEmvpp9
ur5jF0ZoUW51wpibKctB0xIKwCFk0nGJd2nzqeGK2FzsFLWBBqgMKh1KWc/YIJWu1uE8KV7c5n4x
jjZwhC9qWedW0/QuwMVONca3Rjju0lS7y6PCMUdx343IZLvgHen5+rdQD1oddbURqkkXMEkXSC9l
dUzVXTS/I8dcm2C+G2jbokKrJVQhdVvP3RnHIJu/DCkXf07P6kXYWu0r89QQxyCbsxATlONj+DXY
V27kas6y7xqLsgeELg+GyPmOLJlx0GZFTFo8p4Xab9svsshJBDd98c96VCbVDNtEbVTIUx308lEg
33sSWJHGabnSPbmyZyy3k6CXktoRQGLEXoZy4U40Qks2jiJFkszf8+zH0rnXT9jmHYaqMID0OgHN
CxOTpqIpphQcTIcyRvtsyq1sbFzA21Ke/tDm9kF6ToQ+owamOOaYha2UlstixIdULRxFfMykwiLD
7vpqNl+eCDwo51BlHvCMnR8gomdIK0yQAYmYkqNYVMzoOfqdcjtCCPZJ2VV75YEX1umJufhoFMsN
IQqIwLEJeycNuIO1Jj0UilXoL43sFNmtHIJ2BMiZmpcGbrr5yhqzj+UyzqXctnjoOpKrfjAlO9Vs
5W4C3dGyy50MA9GtzZOo2uqzIqD/WSMTmJo578x5VLX9fJiO/T7fk1sD3QrZivGa541HbfrkyhgT
ogo88TO90Qx/bsB8Lgd2Xcb7RXjLk54Ds9x0SrAcgE4F7S10DM/dJTETSJIbKNDW4EUWJuJAy/M4
9c51r+RYYcshwHJmokl7kgpmvZvFrfWvYsCpY25Gjj8rMZjolMrQAQiycAThEKVQGjAHTeln3kMQ
AaqG3zvGTuYVtdbUQqmC7pFYFAEdubXqoBYSH2ltZ/bqb1zVXN7SmKSwJJ2QdvQBHuWGakV16ZKq
sXPEjyqrJMuQEqtOZF8NSk402Txqq7UywQT11Ix0Ir5bEkQa4PrgtBRi3mjYphEMC2Bs1EAjly03
JrFWa1OO+jMBrLMA3ShABO9wP1CYIPhqUFgkzHGSZMyRE2MYvdYoFi+FVq2fJYDQlHEgvys6aSas
YOpQV00mTiSLWQ1GE5cH6bnfBQfEYcCItSM4r1zQSXrS9y7ZdTzGzM14sTLKLLASsxBN8C47yHnt
hcqjFkj2qM9Wmn64vpOblRKIrfxeHhMvpmmOQMUGV9RuxQN9O0SOcRQ+aBilQ3/aUZ+u29v0jd/m
LiRkQJCMIj04vQ5Bh0KGKBmBE9Yqzz8uV4V3CXCr4NIBmy6eXkyRLhMGsE0tWFWg2/RMD17ysa+g
mUyHVbpbjCR9v76uywEOxiITraYZPJlZGeeQwJU+lTN675ULbpboPvAo7+js5aWT8dnALxyFMcsk
OxAYyyJCWn0fHdWDhnTHylNruiFPg1360m1lx/fBx/CZ24S8SIWpXeCCMBuOF/NFgWgJmnIuZ5BT
FMckQAkRcs0YvjqN9mlu6hZ7nkWe4zD72ycB5SnHF+2VwSrzHiOnnKCyhUynukP/HAXCElxjXADT
vyCB2cvTPfSoJ6e17inuMUF3CTpVzyrEWUoX+Suv2radi6wsM/dBVYHYSsloZe95cCiyM3B0O3md
QRXKxyJeuAx9Ha6M0Z1evchAwDCQTkFsieT5J0Z2a7F/RJJ+C4Vsl3MoNj8anfWhwCUVueS5qaKv
GjFsUf0v41rZmYQMt+NYjk9xA1HhLAmBMZP6r71R+rmZPo9EuBvN/E5OyCdizG8DsFXXfxDZymtX
v4cJdm1clWHQDmCbl36CdNYq9a+NMnLqFJv7+8cI2yAwRvB31nmJSf/ivpAiZ9SPYj3YJPx4fTGc
zZWZExHkdTqBMQYjY/KPubSbincJbe+Wiak/DJHL4Fs7/3phn+dDOQAtXyjdTpv386zZhcr5JJtF
YEwD/bbC3K912s2dlijEU5RdWD6T5lMZPzSgYJ/ucv0tqz7U/Scudo+3NMYxjUodAj1rMROsBRZJ
P2kyqmW8+Ywt0LyhUBw1HlHYPrZiBd7KRTLKVPd6O/Ern3KP1bcgydqr6MeHu8JrIAIV2tnhc3YD
hho3jjD4wisi0P27eMvhHsTsOsagRJVZqlm2cxsGQ37I8rbYTZHaWwnJuoMUBeY+CDTxm2CqnFC6
ub0rm8w5AzKtFLoW88CK+hRMe3G+m3mPb/qzryyLZZIJIxXqz3UleP10v8w3nYTsr9z3+ecudMeK
Vxffwvsb4M0joB2ENiNk0c/PQlyTSYi0WD/NwYY3ktd4VGayueURRm59rpUhdl2BnLQtKrq4ClA5
szB/+zUvG1AqlLrVjMleK6d3hCtwbqKXibon1AuZVEkZMhQCVVDxxvoMnWbRrqCIWwP1y7sMLlIG
3DtrQ0y8Qpu5VCagh4AOMPbpDfTsoYyoHH4phvObjtsb+WddTGY0mpO6YIZBBSFT4ida53Q6esJN
40DP5GbpeZNSm3EM/DXgWdEAO75ARimqVpNIhMZcBXm5I3qObiVaOlQ5MCceOuXH68F/y/0hLogp
Mw1zgRCOOPfHRiaxlBeCtg/qsvNliPc4AjC7djgu1Z0hp8JbIYzTTlkiLh552zTG4WlHQ9Vk5ih0
ijnPlN7Ba3fjjiqJm72blY5RnPD+nR3twA/8LXdCN4HClchx161bT5V+W78gAldTs5wXIBbKuHOW
F/C0Odd39j8+5B8LjJ+qXZMXsgCdk6k/SS9Rma6isUQ892KXJ6l5+VKhp0JGbgS0Oj4oW0mJJyka
hwzXXwO14wnz0NA7BrF56Ss72RIckweU3Ny/lT1mdaaUEiEUMdGnjlBCXRJkDWLhXd9Cng3m6MXT
GAyRkOueYmBoVdkr2vN1A1sp1nrTmHw5TbGTSErwaO3LPYFQy9C4UX0j97yYxVsJ/fdVroyx/Hki
i6RChB2l6/qu/5KHdn4iaKw/Z+IugpLA3+qGn4BU69XR23VlNIwXJW8JnpJVBX3IKQTxQh8vnHPE
dTwmu5sVYyFF3eh7HGPinhjfoYVqq/f6XnRUTxhtXqVtezPR7wd2FfyvLHa61ssqnVV8NUl7k437
Wdtf9wre32cCkxI1A6SDwP5nGM9T8yTyyNAu3/ins/p7AWw+F8tpHY15RiXKIez5TAsLgW8cH+Kj
ei/sS8D5eVVqzpLY1q6UL0ZY1AIcPap8XVCONYL69V37D0f4syrmtBYzuqpyhRJCuwOfCJW305zQ
70+M2On9+6AY6Ev+6wY6c3iBaENmKKM8GIiHUEQHdEQNktN12kpA1zaYcxsjF16SMcTcRYxnnjLM
dlSrhS21BsfneIaYswpChTirF9RBxOIu6n3N+CFPPNQ5zwmYk6q04SIMamH6Vf65N39w+Zq4HkBT
qVXAKWRZEBBrIkwyUQGixKVoKUr3TlWrMzv+xvE46lFs7r7+OkzyIs3IKopYo8UjxUU+6AxWbNdH
kN7ixqs5DZHN3aPtYQobQI2IufDKMDX6VpnjQxQI7hRJ+y4hnCPEM8GcoCE2S6Xow+RQjCKmHkvV
DyqB0w3ZvPJWy2BOTdebmAdAA/oAwJQ16IE1ALqHfMLqJM7tve0OK1PM4QlB1hoPwRIfwtkCZ1bh
U4RgCdYqYslvqgvJpkdoAV33ic1zBMJs9GsNJEIsZ3YTaEZLBiwvBU5m0Q9aSxy54aQNWxU+E9hJ
GXpqIIi9wG6SvFO7vMU8gXY7mafxKIxj3Rovwisljgqs9j56DB0eBGhjbWdWGQ+cQcuv1WOHQdxi
Pya9HZeSpYocH9yqIZ5ZYZzQEKsySnUhwuVE3hpfAghIdYByQwsVdXyBAx2gIYE5wrAGbDK6MJhE
0ZkjvERpFKt9o/ll0kPk1awgEz7+iMvwXlhAXqcJMWd9m5uoQdYARKT4jzBBMErmWoS8UXqYEy9q
dkX9VvG6BjwTTBg09XYc5BGgUXH80oU3WXwfRzw/38ohaBnm9zqYjSPFUi+9FhG/3rUgLmt88CE8
dVa3Gx3RIScw51/PSqNWLysSQbcb+Hw0zc7Du9TVsUggVYQhhnu8gcf8syRxguyl9zE2mNwLFCJo
oYYk/of5JHIj0Zoef3U+pAcuofRFxD03x74C9TlcmrFsAy+rMWJoHjoeW9FlEIQF6DwBEw9AHYbJ
mSCo982gk6qgxGfI/CF0E+7CWyrsSgkX+hve3OaF7zHm6L+vruA2SDXoGwJ7loJKqCutZPiAsgwn
yHIXxRyiMCeYLAQ9rSd/kSnXPCC3ZotGtwYAU7c3HZWThnENMkcKA0FK1ELvArUC0f41zK4/UX4h
HeXO0P1r5QVmFxlPB1PdPKKUjdaG8hMl8VD/FvPIl3kfinF0ItVJvCSUQqb+LnVfu9otTef6XXhx
1Z+vgu2fI3cwl0aINc8QaiuBoCDgMKL2RIy/HqKihiiBOUYzKP8Tc2XEQVAPkSYMnqGkbpBDlBEv
KDS3x0/vWBBuCXClaRoAiYzbZfGIEkeoRIdlTO1ocQuhtMxJsITib28lLAjDMhCNBSDLBGDq/BQV
xVCLeoBsXI+PRewK4w1RbyP1M5cufSv+rA0xjpZQAleksPmBoB4Qjr4CNMX1Pds8OmsTjKOFDWmR
TUqgb9btzpkw6Sn+yPfApcgZhR64esLtQ2759sokG1UlynM7BagNocTpZlnmiua9MnichdGC8lnq
cP6RWHnVUkmn3IgUfKTALVpiteLNML+S6Ukov4umK4E8J3rk2OR8L4XxdK2HDNxoInvIBPWYxv9H
2pUtx60jyy9iBPfllUuTbHVrtTa/MGzZ5r7v/Pqb0MwcURBuY86Z8KMjVA2iUChUZWWux7RqajD2
CVqACk9jj3kkBJWsFD0kTNLlsEwZpOVlNGXtKF6WZyWdr5cq/183WaGy+rIB501ToTmTnazYi/6U
EPqDhPgDsDmrPVzLAQ+O+TX/oL4+da9BpKWyKqWxwuVGu1l/rOfaX2d7fE3D9bD9EF3QIPgVF3rP
Cml7z6KuN9AWFc3cocGtP8qJo0h2/oMwBdR+F8Sx1yduGxLedX6xgZmY7C1Tscdoy2IYlffqhum3
dnMo/c0nQL/B51tjHCDwZUhQMbNIjZpu3mSWEkfZgGLuIPwQTU/MHnveeBhrQUScTQe0DxoXBt1T
t4pFhPIdYPBz4hCiUCCrD9p33W7DwY8PMucGZ64I7S5grMBnh1HbzxG1FaS6jky8njVoNiXhMn+f
hF+XDyfDN/Aqx58nr3O8y6gGVFWDzUsg/fIc152+GHaidK6xNu6U8sBcPFPUS2xOcwHTLbi8Zbwy
1+lkzkdpw6hWy3lofnkdIW3cL4n6aka76OtoocRVNXdlGkTDY4FeAppBssqLpuSmoaLpJ1NUBCm0
LrNiMQN756iO6VmKlqz2klgRWrfK5W1xojozrgRNAFtvjQLJo4S80hemHOzXUVUNkDTHwPC11UJn
KdCtytDdLI2rh9hces/ohOpKjPqYx3JELi/6VwPRjJeQhvcIxPg+uxWkkRNMrYBjhnDAFofc7zzC
ActrpjIPy84OjQPLVaEuhrmFHEeoQiCrOCRuE6xvm9dBT4fH4M7aCpAGYwwHjCSS8qWGocZrL40Y
degkyQVxh5c34KJQRm/Me7vLV1tsE+fy2WHca+gbfZik4qoEZuilH1o8+gXLaVTwTXDHuokD0Vu1
N0EFUBDjWMIyyR88g2BS9TVvdCUv81Creb28IjrgIB2FZoGFdhh0foHcIx959xASy67uqghwd0l+
MrqrofL1yL1sQqK9j7ZBed+U53FbiigDyedmdDZol3qFmxzkzC4fc4doQfbfJGesSe0EdOnc+icd
Hij7dB8hG4a2rkY1Pq6+9dBAKvRFxQ+If0vXyt3oamidvtO0Wy5PX5D5cYm3wDtlA2NInz/uEpVN
o2paFIJqM5JmMBQ2Tq3zSjVfOqjv69uZofbQioVVaMDcEVpzUftACBvHdTBH19z6O7Or5Me5Tn53
edS8QH909pK0WX9Gs8UrSrBXiwEQMqqtfkG+GMmY68nUW0Ek+r30ktW38vz7sivRF8q/VvphgvIk
sy+7Rh1AV9V1lr7ZuZXKk1NOqXrf1Hn8JEN2KLxskT7xsIimv4yrEjP1KOtQV0vV1vFYWFJ1rPTx
zlqyxUnATW9fNsI4IJ+MUJeKXkj9EBegSawhkSz2b1k52eioza3sSYLfyk8YIbts8Uukfv+SKBO9
z5xYEk38lUBdeEglOTnWcxVUm+UIaNr0Y+WZGd69ytbaRp1dRWIFMj7RVqXFngDp56z7HeyyD3b0
r6AWjrHCQS7WDHN/PoCYEIkF+5lbI+BFqGm67cvsov4d9Fc18uTZ5hXqvsz60ObJ5u+CHyb/e9wh
QnzsCmd14nsRzJuFW/qxn/Ze8oNAsnOJc4V8eWjSRskx2hlti0VX1AQEGllqV9CNH339VbrffNGy
s+vJF24Lnrw682Du9pq6Uoo6qrJMGCBbOTrzXDqWdNagrsjxKPriotdFBbtGyuNJXLcMXJ+TK3qS
HXulY0DGGEqxqD0pnIPJ/o6QMn9HUqEsTvlONM5pYugTapInjDE5aAMW7hTIYXSjHzrIFdzy+grs
M7OzSLmLsTVSKQ9TisEp0XlnXjvmvuqKh8qLH3i4H0bgwZo+lke5SRcVWhbrqhCWpb8AkaYuK2/H
mNF0Z4LyC2RP5bgushVgTlq+y77JYL/M3LS1tc3uwWFXeSlOXfnATROZrqKCzwPy0wqgF5ThugKX
8ixkGLfw1SNRe1gzV1XsyRlxFct29VjFAcc7mZ8TxjCiiGAHBNfnU1e1y1gmwwTOsMSeXpJbIyh/
x49Tacs3m9OH443wWj5zbJLnzZfotrNJbeEWpTEUm5Bbqb50IC9hvPw3vz1VGCIE8I9jTWZZ00Ud
g0Ag/cdU9ecVZmWFOyxTl2A8mnd5IAXy7XScPNB+HFIuvTvTdT6M0SmVvlTTaozREIJBwFPrzO7r
0c6jOkBV8/K6eJaoN2SdZbNQimkdttlDPIuQlri2EgA0hYRjiBkld0si33cXl+NZL7Z4M5dgUu6N
rLKVHpo6yj/yQ8MgE3B4twCl/9nKtqptgT5HjN5/HGQv/dm81X/1B91eMQoJHbfI+bsSie9xeWeR
8sJu23rRiDvMxWQA74YbICA6JxaTH/3F0XcmqPM8VwmKNJ2UHlcT+Uv+sy7uLzsBc2/A6kBKIkRa
j7pbBtQxjAJa2scGqsvDVRd5Jk+DlmeCTqLlRRALqzaDCKRjE94i1VVtcolyeFaoQzr1naBaUQJG
78U2z9k3wSZVOfG1uurfNmc8EdIu7k3JMUpjHnOAV/VFUQAq6GzjJg5mH/Syt+utLtn1i+F3dufE
D9wiJPPgomYGbK4GAkNa+hy1DGuQBtzPplxBRuPVXB/k+kXksdowfM8CMR2OEsoAOFaUa+ib2uZk
YCqo8/4cSdW1YKy80MqzQfmGiBrjXEfbEsh3i0su/vZcuOBwduWX7prwAfEaa4xvh0WBvwvRXAK5
PtnRXSwat7GCJCMEDarpQZt8UQflUHtolL9dbUBw+GSIOrnKFpuZ0m0ChJebcPajcDOg1aadtaOG
N/F6ZVbu5ZPMeqyiUwR9HVlDPRVcLZ+XpkiRtjTzUoWETnMKCygpoL7hZwEf289K2GBLsyCVhlwK
d+JnW1MSNZVZwpZ5Fh3ZIaKjggPWGbv9pga8hO0L2uX9W2II0oAhONx7GWS3aamqrNKI50S43aia
bfqysxxmL0XNeAia1VEljNcX3jjYPDZ/pnt+GKZHCoQ+qTUwcKXHUVpdwXI3VFsv7xrTwu4VTP5/
tzTCbS+pVW4GRQy5N6WqbShC/7hsg+0ZOyO008+R0Le4qEIygN5/r30L7X/Qqz42fJJv3oIoz8BT
tp66rsuO0xvI0Yw3otdaO7mjfS8Td/EIWSf3tUliO3VL4pWPEpsMfyR0GZ8/YjIKnWpMaxUWJ8Ne
3h8tRrDhn3EPebtj81R/ix1CYat944rvMjLuT7apDVTXGp3ppIiPigweWQIwi+MgPc2ufljOaMz4
IqeRwT57u9VSu6kJW2YkBUiIyfOMENfmThyWIdSFXT7ki72dH5+W2k7cDJm2tLjhpPY8pN+a/Jbj
m4zk+tP3o26ZKF4rPV/eo9bszdf19+kqhXeurpjYa8BDe7Hetp/MUUEyg8TV1C1zBZmAxSW66h1I
OmAPEyYedAluh9fL63vHJF3yTSovGRaxFvN+AsXw3QAG/6PqtY/9U3ZLCNTD6JT7DXjUCbXVci3a
mDb2HOlP/Iq66UMbXP4pnFNCvyxEeU1FcChVKAmRyVwiVyd5cvCPYuaHe9JIb2g5xhZKXuDINq6S
YrX1jtdsJnt04ZPSFTYlAapOQU55TOLCXYVgFmytcdQsczrRERMOXpX52UANj8aeZmoyLcZjTaVo
LBEc9F+KmYJH1BH+i0uOeRBUgJZUzCejdkA5CigE58LIkepnp+6Ep/u5u4oQSCZP8sRg4CGoGJkr
ZmH/skY7Q1apqZxEUx528f1al/YUXWsxbyKW/ek+jFAvTDJe1aPWUh7BFSZdjYtQC7Y5RAawqvOy
/Iz7XoEUZGn2cbgJbfeQqPME6hLo2h+jfjD+oPuoH6K4Nw9qWlk/+kSTf0VS1Hj9IBl4Fcf55Epd
ofEwgLyP8+XBqs7R0i8VKBBMP3EwO29c4x3hrhAfuF6R38x3l48mO8MBzRNqNki5IfVI3WB1KQ3l
iDq1fic7aO+FCE4g+7QcSD+RUu3g1A+Vw2MlZ0fDnVnqKknVDZ2UFonVfKwLOw6UqyHQvPmQ3K8u
xG64cgfMD7uzR90mpjqJVpmhX5Wk9+v4KkH3tBp4g3VsI5ArA4OgBpl6avcMIW6GomstMI2t3QE4
QZCaJJAHPQ9NoZ4vbxzzeoRqgwEmeVB/0k8xtTC0CKSJQtD1iYeRVDvqeK7BjAtQqUISDNwZOiWf
XWOTSsEyCnSYG7ef3SYc/SlYf0k+hA1xS3BFTVkrQjkL/WwI0yPBp0AMYOwBr0CSVsdNkm0NM9bQ
bPj732xvgYoKQl6oubrpc1AObwbqyTGv4MA8TXsL1Cer9KEz9R7cLMpD92I9gG8fFezMFQUb/N1p
qCtOFjQOaCx5s2gs19sbphLRbC11actwnkTI1LflQ7Rd5SMvdP8/y8MIMhDkENM0qRxGXqdmwTh+
coweRw/CHUQy+qdxj+CanpJr0zYP8xVIR2deI4LtGh92qRuqjMRcNnMDfQjxz2r+AXXrZcf4IghB
3nmYb/nPwmi8qAoBUmvEbEgo+8Npc6eb7UqcndTO73P0Azaf1FyrwitvhJA7t8FcHGHjBLYcP4Iu
YzdSX26bAq+UY+sWI38HdPg4oE4S3ei85Z3w898mqGgrT0DLSxn0Lsp1swtldPoqdiI1TJrZvfwl
WRfv3hIVZ3XMFwyxBK0osR1crQKvY5+Ifxq98gWlCjSpcydQgiZWzNtBGhL5voNkIgpc7GCwp19i
RQuhWjEZYsBUZDRywC5wBY0/kJ1xOx1MS5oCQQ1NhqQGHeWnQTKzeCTOiKZYHtTn2CeSkY3/D6q8
qLWBbRnlfw0a0lRArMBZuEgLuJ1ly1H626jzWx7vJ/NJt7dBh0QQeJQY9cmO83H8M3yTAjMEVvZP
Hy5+zu0wkBfVFzfcLYiOjsBUmTkGmo9A9tj1eoysBxPT7er8u4z8y37IDlU7W1RAbIoE5Y0etmTy
5oCgUolXOZApB7DsmjZ06JzmrF/zWMx5KyRnfVdUyfRRiuu5yMJ+2uxx64MqRzyZdbtUSldTke5e
XiYzduxWSR3sPO7jImki1DzMH2P8q1F4n5FVZNj7B3WeBZT9htIws1BALzY0j6Nv3UeHaHAgWu+B
CvwXDwHGzAwx24y8w7DA0U0DQKV+nNZcN9HZDuNArx1Swin+SE5nN8fctV7l+8uf8AsvCYkc4ASV
QU2iQGGBpojVK5R2cmECw0WIwt4N0PtOGc6hGHCJClhhGKBWXQEFM9S035e+8w551PpMSSHNqT0Y
N+pRsOfr9qzfLvfRg3acT/VNeuAPkLBcZG+UckkkoU2hCzWiSPWUy6298XaMlXrsDVA+2Bp6Fi0d
MlE5eR6Ln4l1bZqHy3vEWwPlhXEMUeOxbUCwEj0r9XM6c/4+69ji7oC4C5IaqOZRgcmUm3XuZZQO
i+GcrJYzan6VvER9YqvJ/2iKiku5LC5SpPTJcdZr21ifTBHKV80NZH8wNcLJ4MlnoePtflnU1q+b
mC5aOmfh3P+0xJOSfSvExdFLrrQLK0rsDVEuIGvDNFYNMKKqrxwqt3rIH6srMv4++Hps82u9TJfb
7RflD102R/JqwB8k8G0XoZSds5RXQuDZID6zP6xZbfT1gLCgnuNr/bi5rbM9a555A44+IO07Z73i
vop5fkjl11m0VXMimlFYeyve3PJ3og9WHCwvOhjn1J8QdYkYIK9wxlwqBodlKMxAZ4ame64btWqr
jnQwwUbT3UPxzxA5bs88wWQuGQqcsEN3vywBFF+6VQpBK39To7eNV8dgfrnd36c8YkkGcQQrO3jF
5bMJps9MudKr26x9RFP2cixifiwMWWP+GZ9MotUIkmVSBoiWZ8eu1FG1KKPKAUvC/LMrYy5bBok7
Xw7wzhZ1gA296+NRUzF2qnqRv56Tg3nafP1heBIhUc4jF2FVN7Gkv1ZGVr7zeJS2oKzWZ9nR7LuH
WjMOsqA9t9tTX0BLfs2gzMIbJuB9S3rX8mGwWhMZbr7WHuq3Tq/odrTVzuUtI3/m0mekjrIhClMf
VShkRMWfeA2yOnGa5Dz1vPoCM3fZf0Hq/ALDEy1aCeXQ5bB6OlAAE0idvk2osRMW5GryeDOv7JWh
XoKBGdkwabz8lqp9OzZJHi7dSzd6vfkkxC95erj8/ZivBJWUZf5thvKMTNhMCF2OJfbJ1o8VRgAq
EWBO1Rb87dyceXGQ7RYf5ii3UIWhU7tiiIJM7e06MtzOepnSp8uL4hmhnCJSykVGZzIKi8Z0yviY
b6AvSDklfOYzZP/lKI/QNkHRi3zG+wqtceOAYhBGd0GMPbgTOj+yW97E7oTadG/HAydQsaCwyKA/
PiNVNYm2rcingdi+W170P9bVdlX8nDPbejTfhKN6ZaL4ziO85LkK/WgVZsmotyRKjvFT/oN0e0of
XUIZ08r/jVoiZxN16vk6CZqRbxW5VtbRjuWDtlV23nqXPYV5d318R/rB32bgwYhbLKmEcp2wPa68
MCgz8yekn9CPQ6vny9CtOAHpX+V4xqE8AjBK5UavDQgNwFLiqQelQ5dOcfD5QIGXP8vHBVpVnatl
Nk+zgLnQ3c+gnLVR20TaFqQfinUs81tl5JSh2M5hQmMQjJ6A9dBFGlmNkrLoJikUAuWG0PQqV3Fr
E4EdEaJf3Nkl5np25qjrc9P7dGlWsQ2T7LHLHjrey4cd702Um1CgASCJLsLPlhgNeTpb4XTQMIAC
KgAUGNZDY0M/1p2veCTHzCRnZ44KWUpuxIIJyZFjDUKrB0BhxnArmjVYiux2HuAxbdJxy13sj/ix
RsopYlkHO1OxFGESriisqY4l2gTHMR+0I/RCv1tcshdWDRHgnr++KhW3ZCBuxKG2snCsrvQidSrL
7tWHSgz78m4DUluO/0l+8GGQbkliuq0bIskow1yAYFdt6okNIc4r0WpBeqUpHGucD0q3qSdrLRWx
rtEANX/IywtUCy6HK/ads1sO9ZrF/FyOyZY0AhxrO9TXidN/b33o7DR2626IJLJpp4fxmYtwYCYj
O7skyu3zx3aD+koNRuDoEbRkwEglLoroW2xbPxQfKZCTedlvQ7H/NtX/ewVnZ5g656q19PWUVVbQ
QxV4zmHBJKBE0wouf1nmAtFqQ4scfSro5n5e4CwmyaKaQwZ579LJ1vso+dFnh5g7TsK81XZ2qCOn
V3rVdwt5Tn/fXuYn8Hy73c+1sfMwu89DbCGSSYxKcRbHii6QwgYBK/R4FEWhvqKhTkUzoEl6jGt5
jX2tGZYXJc1Aods1eVp6St/rUgiy6VQP8yztfsxFBTmWuB2a6W6rGzC+50l+zqe0nMPVSBTw5zeQ
pTlNcinPByTG+U0utlZ8nkxlXWzorIAIPp0E01tTI9ncUuy6mwgkaq+50qthNjfZ7Sg2i2lvXaYe
FnmpD0mmaxmIwMfWE9Ii9q04NUtnFQvhIDaGAocTVW8stySs5Rx0b01bJnZvyOZvbcnNO5CYlbg3
x60ICpJkhmUTFd+0VCwOqzFJPxpjjnO3k+vmZRjMPBznDsg1eVhUJ+514R4d9Kr0ECbkNyVuhOc1
1crFxsTK6GZC3ov2VtbVE9qpfaCachYMEDr92SeQqbGyVMkdDLhkuSs24nJ/efeYyZ6GMQgisIH9
oztYQ7qaRj6m6TF9Ujs7DaA76ayv/dvoNtcYtfovmGKYt9/eJJV89VObFJkMiaPiBIyKl0P2xQzF
h8UR/PIQXeu8JbKO394eFdeQU1hCWo+oZN6JzuLOfpHYzU/9ZD5sDhIW8Pyb1xE2n3MwWPF6b5YK
a0vRT5DxxMRn0s92q/TgtOBYYJ33vQXq5HVRL9WbgYW1IM9YM9+Ufy/ctynz60FAVgNOUYPyJbVb
wiojW66sFJ0eE7RFGybVY/sNL0ev8tB7HMGaLkNyopT+QfZMZGT/Y5faNUHMF6NMUVVYh8JW5NBK
OEgI3sKo/em73tpqzKuEq3ldDggTha1vz+Y/mRrdr4PaJK1QErXsh+SoYxQ9hjSjxSvDsQ/U7lMR
P9ldoOKmSbM4wYRwlf/RAdhLDlDKyf6Q8oF8lR54+STT73b2yJfd2YuEMR5HY1SDcr1Zk9919Fhx
9SuYt8rOBnVnTkWxdrKqdEhG8G55zb0Y9YPyPATS9YQhregKlCW+ijIJJwtintqdXeoOHYoyNdMJ
3D+6GrsxmO9sqZkjzsHlLY7KVNVaFCsr6qwwjtrZNZt4Pkvt0LlLml/n41DZItrHnCSE5yX0C1ts
slFYOssCAj6/V4L8nIIMjFDfyTZBGvOchHm8QGUp6zrwgRo9jDHJNeJfq0ZhBKFG85gLip1rYSW8
cS4wEn/oIp22s0NtWKINySLIKnKcMDoaPxN3sDVf8ZbH2OWO7DCdgwwPyDqo6cDM8tnxMUBtGZgB
RyL3DngDjuWwBIKnutm1hof2ykX/Mk/aziB10oC7w6ulxhz9FoEOKesO6GJJDY8XimeFOmsQy6is
pNDKo6F4aXuSrFvBeuJsE9sdPj4dtU2rIiAFqWBjgQqqrRzIeGnzU4UDtrcbmrSDUzkFVwL4nSTn
q3d8mKVOmlUUuilmWh62HZSHkSsGIPgLpcMWklkTExJR6qvu9i55ZoD8AYh4n1eVZB+8j02kG8XD
mrSgQq6SULopn7owP06BdJ+GediHnT8HPNT0F1Fi8qwhFB5ojRBcED1Wg9JCXNXpii7Xm3Ba76rQ
OiSJPVwR3bTRVa7TEyExKx65fWpmWEN7GmSyOpTuaNWadGibEfB7ZL4vs3dWUjsBoXHpyLfz7fy2
HpKgvLFcK+QKgJFU4Msm7+xS/isJVdebPRacAYXa20Qh5IR+JcSwCocbA0hacMkY5chquardVibg
DeszrynOpe5W3ZWVO0bzXKUY5TO/tZa/Tb/y8TiYPMVO5jHaLZXyZ7Xvy77VlByB9Di2vSc1h61x
QPHlXj6vzEj3YYeeE5yVVJaaYVJBrg2tc+lq5arfcTaN1pgcejOZUxET0VMn+3mtOk1hBnFuTXZk
DF5SYtxAqR635aGL0kDNhFswjfB6crxVUjlmmViAVYzoAS/D4g9QO20q3swyM7a+D7cBiAWpCcpd
lLEe0JxC3x78iJ4+Fr7aAZg9l98u7xezeANGYOC90IgVvyhGFR2gCJXUoYX0tkJfXTrVd/VvwVnu
s6cxfcctVd9jKHf/5NhlbuPOLnX25AEIuiXvOyAg1T+E1RQ2nTW1ZTJJyk0quMukPmczVIJszHMe
YnZfGe11xVVCaNOVyNHdNOxKt7qWQB2UHng6sszgtlsodfK6LM/6dNTNYMNzLslQ3RC/LfFdax7F
4fbyRyV/6kuI+TD15fClioAieFyEZbWdtbm6iS3IRORoP8rl+kfWlcM0A49ZC/5lu+ybameYeuvN
i9io5bZkGEtrwum2dRJXOwOx5RQBEZXh6WOx2KCgPPeX09L6r70Uz6OpAyW2vKFDqITSg3VDml2R
Wz3Pr9r3AX2vHwowE/PP0eYNOvG+MvX+S9utizJDiMJxAPXDcIiMzKnH0S2tws7T12m72XgkqcQ7
L20siUe7h1NeWFWhWSSdU7vnfp6OkEn+saTZaWyru2FsvBjk15f3lLdKKmWNynQGkmewAtk3j1Iw
BJgvhCwSd+KVEwe+DB01qpAU4tRhVks5YIDyjBf7IyjwbNkFb4lhX14V8xrcOQ4VddIVHZSqwd6l
Ce5dN1lulM2JMk6FgB27P9yTCjaa2irF2gICJyTg7rOz8Zdu3l1eCCeqmFRUMaSxktIOT/dmyO5X
rXmx+tKrRelQKLWXWf+A2GJ/4Ohqny6UaR6puHQ35SnTz335qs28aRYWk9MnI1QUEYpBWBCnQXXm
R99nAFC0m8UlKjeJmzvKXXsyvhNYpnwA7+iB13fi+LtF/HR3xAC9xpBVKkXvM4N45frbEVpxfH9n
poEfHkhTDiVa0ggZEe7I/6yO+IcMZk5BFMiWLTm1m3jcVwTHGS0qdmitKacr9DmBKytO5Y80QGw0
7dxPniU0SVBXKm+KMy9CM40aGNGH4CwkfemnRFmsxVpqRhpahi+0HjTr7WHglRh5RqgzsFplYxix
nodJhX7AbYRlcKkGmNv1sRD6Sq1isRIXPUG2Ca6V3Nuu5Nvo0LumPYbJ0fRG3lwBM7Pc2aPOgNZs
fSZNM5Cncm2XxsnsXy4HDs5Ho6/OvOm2Qk6lIhynn0L/J4ZuucHbfWZwMoCvUxXw3ik0eXi0zG0i
qqRwjm5q03XOZDwVml1WgcUzxV6OhbkI2TAgiUh5dzv3Wg9GaiEEgZ+dJvWP0jTsQor/SUQHe+9/
zJCfsYsOkrAOQCoYetgOP+rFSzARFPHkMXlLIXfXzkYdiUWbYjwibBaITye5PUGTWvi7ihnkkY/s
QIFmMiFzVSkHE5MqVWITSjER0FXNXbLcDQrnkmXCLvY2qFhqCE3brwPgzZJyMg2vBY8tcpS5sBw1
vx0RcqLJss0udiTrVK7BZQdnzlbtrVP52WqmfSVMqAD3niC55XVzAE9ouNjNzRK0mjM54mH+Zv4s
dMe45RUvmZnw3jjlj2JrGm2v4fNOh/7JONQAIxEULYbugdDgF0tZPoMpMnDXYzgOfWIqnxEBkku0
qRXCNn5JlLBWTuPIeVQwO32mLpqmKAFyAsjQZ7/UBHmR9a0g5LvTWwMBtfY3ugSqi8EWwm6Y3mSP
vDcTKwoCvAhzkqhp4Lr4bDKNesGSoyY+jvGLtJ0hNs3xEVZYNw3UY/HtgIGii8ySWKLNpkE3Jlps
9U49KqCQMV35mzxCNFLGK5Cb5/IsUkua26YzY2SfgFrnrQNyEj/6pXlpaotvYK0Hulbl4TJYuS40
TUUo14Cg16BJuiNNSAYpQR8ROjxO1R0bBSWS9XnuOS8F5kCLaUKg3CDK8l9Ia4x1mIulr3BHNrKX
a8mD1E+2ZaEmnOdunkbf62K7FbLqZxNzB++Zn/XDNs1bs0wtxD0Aikbp0LiZTihFx7Z4Q6R51hN0
TY88ACzz6WlCzUiESjQIaswvJ67K9GrE4KtyA9X56+4ACk7dV6E2I3gdkik/hW6dA+Ute/L5QvDM
Ogb4iKBnbEoGuu/UJTHE6iSrhQTM9Fk/Jq+kGm4Cf3K0zlGwHsiTt1Pt5Nzz8pJ3wDz9BLUkNLgw
DYq7g34BNOWA+fl2QHJ+lF4iv7ttMSlF4GeaX4cjxvcafgGc5cGWKUEzF9JfFijAPoeBsmlnbVgG
3Igv2y2hMUnBO1aABLF4Nr7XJ+PYIvrwqtGs2GORYCdJgNWjHP3ZqJKApFaZ9Chs1NiegXpsm78/
6kEkBwjJItFQR5L02QRog3QtSdN/UZyTgYsorJ4jzcEkJO4JcPjVjg5x81+coPc1LYNZnFADaA2Q
L9CVU2uJx2Wu5zSc3loTXFay19xAQOZqu5fuoFAivlTX9WEOrFPHywi+XlOfLVMJwbSOogw0jxq2
9a8EPT3I2Na8mSpG1vHZCHXvm3pdrpJgJUfiKTpabKIEgp3hnVVERDODBy79GnqIPcBncSfiQUfr
i29qNVSV8T6EFONR1T4Ksb3eDl4GxAYAb5Zb8Uh4v7rmJ4tfzkNtCktSi/GxwDZ6nVWHclxuzmU3
YXvJX8uicRvWOKNKvM7oU0gnFerz1je5r+1V8WKLNwbPWw/lFl26iCA6yQG9GteTGCWukLScs8b0
PLxAQEwvEwJ16qhNizxEal5WR6s7xoW/NA+Gfnv5g32NUtgVjFiCiA6jRuJ7yN7l7VBK0rLWAAxR
mp7l1DGjxRfAh5jW3mU7zI3Z2aFuHmgtlkszSlqIwCFWsmPGhhPNT41+EICWu2yLEe6xKAQoDdJ9
GJ+ikwdNVWOzVMDR07jtH0LSgp41gsUS28nT5G1ei6IBj2SSuVfg2cKMu4rrlabaW6WlKZo4wdNE
E21tftOiB2HiZX5MIzp2SSeMEvJ7trvbLQwAlZsWycA+eRaqxkPokvqSGk6r/UrUTPlT6EyLJlgK
Mb9lyLD5OdqrQ97m6BVlRwG8TWt6OzRv2spxc0bvFvsFVXIJc8ySaFjkR+yWlTamMSjJBm3jxRMe
Fhe5Higm/dKBhCWu6EHwmqd/yfVwOenIi/FzZvDZNH1hzrJgtC20ClW/vAbWBlLbJP0BYTcfSMGM
uaYBSkuIA0D+jIrxY9LOtan2EQDwXahjgc3P+ERCPBEHEU686gIzQKEXDiI1QkH6xSPFWAX3o5aG
YvawSY/G5l0+Zswjvfv71JEetkWTJgtThGmPu3/pbSV7qdajpl6NM4dMj+mFO1PU+wMwV1KtEeGF
05XVuxLolwxOkYT3tah6XBsrJRKMMTuW449F+S7KnK/F+fv09bcI0to0yhiFefEwzaeI9/cZuT08
GXMAOqlZqWD4/nyI+rVJSi2rI8B0QEBwmp0WisqYjtmulOvSn47RSbXFF/HUIbPniaiwFgcwNMZU
AKhFYYban7wWZrVuizg01DfU5SxuhCA/nj6mEPiAoB+Rx0Tk+7y4ro4sJS5QlFve4nvt0Pumi4Ef
LMfNvPEnrxDC8uy9NepTdtUC6HpcEP4rEfitW0N9bERfBuvnqHNiH8uz96aomBC1lrmZXdKHRuvK
eW6rbbCaXLQ65+uR7dvF12LKQaCP2hkpaWKarrLj/kZZv+crb6CNlU1IpGgq4xY0IIz42dC8xEoG
XhlAxczIspcSvB4WWBXtJV5SL8u3gfN6Z/rdzh7ld7o+d5MuNVEwRs959EvJOXGHtx4qKAytNuhj
glZtMw7olU7S6KAUMEJuuAYfwbzeX46ojGIEtLU+1kMX7MesEjMxRUiFho1iq0p/yCz5Rcylx1iZ
zsk0HjSJBFpd8Ovs22XjTE/c2aaOmAqp8rodNSPQ1/OoYzqwvII04+GyEc6G0QV8RaurujBbDJlZ
Ygzqraxz5K7kCTswAHCfvyN1qpSyV4x0QmF9AGRRCaMzZheAD5buwVn1qoexvxxbqJk7lVf56WCr
ZyHkvcR5n5M6cyLeclo2QL7CbBRbEK+hkHZIF96BY74bkUkgOwMxPLiDKTOtNLeGulYYXzoKQBGk
R+V+PBhgDC08vuQIcfcvUXhnjKx5F0fSuVDVuet6oE4V6DlMQRqS6QUeWS/TSXZmqJzM0Mamwj23
hNJ2G893LQ8ryPv7VJSSS90yyzZZwqr4bqj+KnPeVMx8dr8pVFgSol6sk3lqQxN9EPedd/tOO9W+
jo6lL79JQM02TvY4gPyeW+piJZl721TI6tOyivsaLAG9N3syKnsokgStS3SkUTD2Sk4E/j/SrmQ5
blxbfhEjCM7ccigWS5I1lC3Z3jA8Ned55te/hHxfiwWhC7d9N944QlkADw4OzpBJeAH0Do9NrZV5
XWkIMkHRUvoZuu5RCO4PFUony2nqP2jD58i4q6eff+BG8AiyaCoTryH2giZkg7oEsheydZ6jxFka
QX6EU86HB9khMB6kHFVTyTDedFoxZ+JIx+1gH8zvdUAbvWaItGwnEzxjgXoCuUmQQOdTRBPDN9K3
JdL/3501KVqawdTwWi418NgWSLKnbXB9F7nv5P0imfOcS/KYFdmchOa97DZgxQYVt9/422mFMnzu
nWMhqdk/HI23ZTFnu7IhH5mv6QKfXB+rEFoCQQ6usdKtjmrQH5IPxqH6WmC05vpSRbvJHPmixej7
UkHtK12/KuQs5YKt5HvGt2UxJ77pUvQhNliWfEqP6UmDuK0KkZs/KMRcmiVzutV2ULemT8ywR0s5
ioR4/du+fkeJuAtf8kSXmGDb2AQUEp+WEuUkOrZ4GJcI5uJf178LN8B61bw3TQNcKowF6uW8NtqI
pGA2ne0MjXcbiBBR003MP6AowtbtoBjLM7px6SIbL30ZSvTbxzboXmjKWvaWE8GQKP1Y5Of11XGq
j8C0QG4LDQuUrFk/Fam1adWQNw2zWwj3OPoRQ3hm6cxItBKkymtE4uc/YZWgqJSeCKrgyKkwacM0
VgZ9ims6RSS708cKFzWegm7/sThhQMoVrJF74ezQmLhRIsaoJxb4YubTBp57At7AxjeAR2mfxEVj
vtPa4TG+v2jG2ixIieQeRBjQgkSc5Gx5VuJAPw6Fs9fBniroROlrxlJRbtXAdwepLohnQemHbX1q
x2rNtzXaQl36ipl0JzbBtNKi774a/es7ykfSkbZBwYoO3TCef8DwXK7pWyhHs5MWN1ozO8oUTCK5
SrbcT5ekoiJmo06Ncty7GkCaxhBJ1qQNsePol09jAEHS/kvvJUcDvLu2J7RM6mV38SMLyOZAelSt
armM5VCW2q+mvGoQO7f9rjZ9MBgc5P7j9Y2kzuMaHLORk72089BhfZUuHcY6P1oVVHLIILhbeDBI
nxPMuEOEB5nZy+8Fv1/UBLRPIcR+fhjpilqDeQRXo+CK4ZiFSlOwlkIgYmzozBVmQC8OvXDVFsbZ
OR5va7jjWvtFTEHkw7WKPQ5zlQ39PBakabewVy0MWQyPdVPeb2r31JL40HRm60LnEMxGK9h/tURz
lLVvHYyYf1EsVXASePZCl4qGH6j9QFb1cmdXZTObcpS3UFJK0P5ozeQWyjZB9lRLAkNKRnALmLGI
hYj7PXeo9FLcRV5Ktg5LEq1APY7+V/Q4wn+SpwYKxBiu8Y6Fm79ct1P2mng9FyDitXED6lA8splP
2xr92g7tvIXK18GLAvTCBtoD8lupuyFsB3n4i7ATgGdNOPfoO0OXBa5Fugm7Rdr1UMedNWxh46Em
bjt4IJ+mF+2L5ph4HFs/imOCQWch6wVvb/ew9GftYIuxnO2xBewCufBQgyoKreH2no4GhAFUgdmN
mNiGvTFet5eOLqIihIonxuIuQfthquzamPBBb6zfmYBz0WNIZMRgGFq1HflFhcqj4GHEhE7vQNlv
GqUbWOIB2gxBhCeK9m9bm34jKDKqtyZMB3TYl8uKCoTvht5v6I1NP1jP5Fh9j0P7Tr2bfOPQBGDa
kA7XDZWJcllEtq4GDXVzVjp8vdE8w79tJMHFdIsMhJc1t8X4aY4b5zoiZxchkwkNMLQy2KirMb41
KhcoqtZQ7ctJOzuV2vuxMesCEPZRQtcFFMvSUYRCBuxdP7rZrWq1IHonZ/NsBei5S5zq+3rf+SUm
/mkck/g2gmuRjXD8G0jU4WzBzgk2c4U5hOmw1F2S5UvY9JaLsN6zjcoZ0NhVpR9UUaWXBwYFbvRU
oUoJ4l4GTK8x8TGs2xL2Ru+u5jPJ7klduAX4sxIi2FHeZ0MyCvIyIEiRjdc7ZnfME2PrFd2QlzBZ
H3owJ0AL5LpdcPwIek90THxh65D8Ym6GOW77WbLWJdS3xDVAPt/qjvLy7zHo7zfRKIEeHplxGwN4
U2tZW0lYGzdzXzl688PIbcFO8b4KTZXT1iQDrWD0/3c7ZRtmnJaod4SSGYxgy6+Gm7n8Eps/muTn
9eXQn8tEQxCSQR0XjTv4Mhrz/ZVk67s5a0g4b3doqCdLjufcGfLa12G4C9rBMLsmFdJS2VlNQqs9
qNKdHn2xsu+y/TXKH68D8UwAlyWhVWOolrINQeo2FaWpdyDZmcCwZZAgVcCdBzGz6zA8U97DKJcf
KEM7eNmXAwlzs7jBYQ1qsnjXIXgrwSVsayBGM/R3xa2VrHG6mOoWpmnk9A0SCHp6sqZ/Sab86uX2
MOxK6qgZo03ZwrI46/0HI0Zw98le3KwVtcbwTG2PxJzOrik3M2mxoBFttiTFpNKPVn2uLEGoyrmO
oOjytm/00+3OzmIOECyysSANU15UKavz6XD5+O/j+wsY5uCAF2PKVLpvuRzUzS2pP8SbwAJEG8Yc
GozL6gZ4cgHRHXTLURNM4fmpiJSFLRa8swDG2axjGheFhZV0nhEUD2NQgg5DDbpvlC5Re7pu1byD
s/86zDtibpU8nVQCI4getPRhFLU3iE4NE/7kZdJXqoS/X5HNkyHnPhlIqosSe3wUyyKUxYy2j17a
WG12yhx12ha2YBWYfaQ5LEvgYf7hs7xhMHZct12s1RMe/LOrgApuONduGmgQXug/1mLtcb6tvaEx
5rxU5WY3I9CUQHbTYxLSf9uAEnpMHTIoGwaJm0+imosIlbHwYTPUzmiBWst3uO0gIup0/Q/Q/gs2
k3f9oF3u7+/FmLgCtjS9VYCzZsekJI4e1X5vB6uZ+uUkKraIjIMx8azq42hIcGwJaVAUJtCObZax
CWxJEr3++b7ubV2Mteu5HTd9inVRssD81GGilVI9iEpvvNc/nN3fOGwFGn2h/7GOzpt92S889IVS
qhDQ/TrTXRGIGlH5XuINjwnwpyWzEuj5wPb10h2G7N5YNkGLhcAk2JrzDPWsoZtxhKs2dlspOTRV
e0yV7ZRYZ1Bdu9fdHv3mbJi130DGYUR6ZOfozKZvpNmTiHpXV/GxVj93UnWebNkt9PHrdUTRFjLu
QzXnzpQzIJLBPlT19GJG1R/EWvtFMT4jK8ZB7XpANNbToGIGyorlADS8s+D08p7qCIYxeqnQ4Q/1
9aW2u9IrJYrsaFqQZYXkR/Wzd5ND7mbPuq9CNqiGbFDyS0gkpvC+2A6TOcXJojdJYWxIePmrTzzq
CrtjebtBdDMWClvzD9gOjTnIVUmSlrTIaUH5C/VZKrZjPeSu5thBfbAxz+hdtw6u9b/hsTMmbWSp
mUZXF7W534yJk29ONxcgtDtobSkA419lOzTmONtxgf59cGmHne1EQXXIPCMkT0PnJEflxgzt4/XF
sU1vvyOaHR79tjt7WUZSabYMPN2ZQXRUeKlvglDgZITSN9rwRuk/i5PkdZqXEtf+KICnh/ndYd/B
M4ddtqUi6XPA28flQIe9I0/z+sPmyh6ljhDRtPG/JfgIkaqAqBwbjFRprS4YhNpCQ78pIs1V4jCR
K2/QTnUucGO8nCRO4hsW41V0/Jdqd8hJygFaJMDP339aMFieunpgnyinavtdsJmi1TFOppxsJRka
IEZfCZ2HAp2LfkQmpnQh6QluFYyaqa76SUxy8g9e522tTHBSo5d/SAcgx8+gVihupXuamcy+j6Oz
nIa/4Amc1DMEvWX/cFboWBLSkphwY84K1GbGcVTgCeSgAVtVfBocEtgBbXQWC0SzrWX/OSlvaMxJ
wWREXHYG0IrBRsbnPFmP83iqrI+JdsrsD7n6vcoE3oAbs9hvkMzpkGLk3DICyFc988AI/zuNOW4U
toNhLLVAFmoxFjwEhvQTKsk9iEVEzbXc6HUHwZjmUBI5tU26EtTcTVdSjouJupx//QTwD8DbfjFm
KLdqvkQ5nmdp+1w3h2iT/ca4KZUPsy4iaGLnjN+ZA/0tO8cZSZ1dWPCc4XAYfeU5fpJxFamDU95N
zuRaDijmre/GQXFQwQ2uL5ObbkXK+m/DZy7cTU+ydSoQTSyxb37W3NYtA/KEQ+61nv5he1xAdakc
k1+K4MSJ9pe5essk7qS2RLi+GDooiJd5PcVSUQSlHUNCKDUWzODbovq4wDrZnLk9Z50itVhs332v
qoON+VlzEpFJCFb22qS1+5qQeTQriFIjqCjOavG5Bw18fdLbp2oSdMn/Q/jy97d7dWo7pN5etaqh
JTn0+IbJZ9rqkt5K+iujROQu90TUS8ePzt4AGSeSTyB/G2jomfaxr+t+gpJj1N2Q+GZotdBSPAgZ
uWayoMfylOUiDXPR12N8S1voeTFDf/l1bGlrnGX61iOGEhwIuob3YcTbGln3gvxmqaf4fProVLfq
YQwwqZo5mtPeap/pXas8XUcU2QvjaeaxWUk0A3BFi0EjfZqXj1HxlCC1oefP16FE1xwb0htVpJS1
BIspwgbE1+YNpRVYTn04fP0vpLJFK2N8S5tY6zYpNJP2V/mBzlGmd2OQnWngApaa5GgHtPcyPtei
c/4PQcTbR2S8S6qNFsRcgLyNEH/UoIGWuPrgxMFoO+Zj5KiUoO1eVMhlGxVfHTlEUFBNgUtFoYw9
H/GSNf2MajW5R9x034SUjg7Tbh/jW9tX7stwC0B/iWaj9aUcHFFFkOsP9vDMAUka8GLOOr7u/Kg8
NqjoQjTeNStPfZWTLQL943Vz4t3EezzmqMSz0rZQK0UI3I2uYbzUne2pyZ0if7qOw7OjPQ5zQrRm
UyeFYFs3U7otoAOkqF8Mu/B7kh2KTNTGzXMzezT6a3Ze1TC6uTLQ1BqC8eCclM2XvJMd0NN61xfF
3zyMSmFKx4QcL2MrqqxLYxYj2VLa84OeZceyXO96ot6nHQgvr2Nxzz3ScKoMCnUNukrMScxTqY+K
2aYP3QlCKOArhLZ3dCAn4wBBBsHVzgs192DM4WujtZMiC91ZMbGP5ehZS+4qBINosq9WnmHgWdgK
FsiHhAQgWn7QjmYxlkh7rHU9e83IGSfaDN/41YcpEGXkuIaIxPP/wzCGWI7QzCt0Gj9Iq6+jRzE9
SBouIjRJkn/JXPLbl+ywGDMs0k5q6h4uDIO1341Fuy/S9E8CCNRs/l4PaxbV2lv2gm1r/e0H1T2x
QiVsP08+JejL7oSqQwrnbt3jMZbRj1tmVTRxOq9ocaZ0OtHHAnluEAJWpwIkGNfNXmAVbDu8Yku6
BB4dJBt7P1sOynZE7cNGm0vtqdJDLKIv4TqOt920mTekvcyKtdg40fpgpI7ZEhep/c8QLf/fjJ0l
mBvqDKmjBVZIdYZVECqqQXIUE8wJjJ1tsuykJF0HGQYo2cONiS7LlaQ3WZp8WmXrF6JoQY+OCI65
vLbCSIshw+71mhpYw72G0q4GmTnlk1ocr9sF/VNsiLczQ7bRWYbuFQY3YYbWejeAz38WCW+ILIHx
E1UndUlDABBZ9bO1pGFTNiBWsgVXCDvvwfoItldtnPq61mm2WT4pLhXbgVaSR7nn5aOo2527ZwqS
wCDTR4DDXleaBh2RgZYrZ5SRe+vXZLh/8FF2AMz3N40obewS1y6R8vOa6x81XZCb5964OwTmkli7
JOn1FQijprtr6yhG5ZZa4uiS8L4VQTEGIOmNLOHSp8Xd35Wb4Xv8aL+qHSgeTSll6GESPc+4Vrdb
H3NjGMWcZCktXBuJfCZo3t9s5Q4kkQL3I4JhLo15zdUooikeNa0cU79r5m+pEVw3BhEGc1GUZibJ
PU2QJXYO1a3K18v+bi1sgc/hJlbRy/r/Vv2uOx9r0TX69qKjIrmv+eqRFjkGP30gfn2OnkQvE+7C
MB0PwV80sEO3/TK4tOUiKaHJBM9QPUNawSlBMCVsLeCe1R0Ic5Qw1bmYPa0qm2dSO69d+fe0qjH9
1d/SWaLY08Pr34sfYO4g6bp3QXONLhmzHWlkhLqN4aY+QfnVn6AT2gXL7IiS79TG3nnwHRxzvrTV
6qqIJnImzdebo27l6NB4zNSXSLuLvl1fGxeLNiWCgRTsdey4O0pSppWYGxrlifZgp+ZBn8dDPM0v
Y6cF/ayees38kyMGajB0SkEd912jwzpDQ1AtMjkcu1vDcIriL2v1/mBVOwjGRpIZJLVLV8jh3NQ5
8SUb+gGxjCm+uAVnl7dV0ClT5RWZq6WXBXEZ11ps1cA1YoIKE7xHl9ZiK2uGRsxSBss3qJpvWldy
W28+ZE+vvS8iNN5x2KMxfnFSinLSolYOFShRLLfEybz4zjpHIBehdB/JneghzvP+e0DGQ0pk1IfC
qAFYzIe5ud1qIzCa+3r4df0binAYL4ke0nEdQOMELzk4Y3EzQeZ6QjADWjfB5cxNLeyWxGZO8QKv
lSHpYJGn9AOUYFAM9jYMT32evegzpDyCVdTPIVgcm0ZtRwkUSQ0Qi/Rrq3xJ8xix4O0Y/Ul/3H5l
9M2y81zZWhGjrIAzxR/UZHZWqIkZp3gQWCHvLbKHYRy/3pJIinsYobVUxzwGIRwY9SXMFRQjcaZG
yh2jj900zgWemXfh7HGZc65D6j1XYkiQzvNXe/uZdLljivpG2BH/33Hozpkw3t+ImqFWrVQO9XMK
IkOo3J2Gw3AL6fewz5wOUsCFM2KcYfYUEB7TKV1hHYO7v+CkQzM1PLVsMGdBW7ZlkhbMF7WdI68g
W5koMaaXutmHBRVo6HY5zeoU32gGV8XE2PfrR5G7zWD3MXUw/tGxoEsraicb4YqJaSql+RnngV2c
WyEtHR0VZC89tKb/jcFY6taYJI473AoaapToFwQ9EhVFFc/880/7Dokx1qE3rX6MsBqd5jBvKUFj
jsKvnOLbNWhPFEVF3LO+w2OMdByLbdnWHIej+pGi8VrX0RXfH+c/ae3c7yBjpyRLrCZVYKcV1LrS
qoWgLMbdOv1sL4OgH5ZrEBDoQnc3OHjA93xpEMY6WsWS0fOeuDWJXSP9pBORIC/vzWzvQJh9S7Qp
GiC3ivXk4BGXnjIIdNT6k2zcWeRfksC+nnEbTEZULQOPQHbkza7SVI6TXg436bGxHmMQ96euLIrI
udu2Q2GuTlPajKIiFEXrcaXlTmeW5wQjLtePK9dj7VfDuIsyQqp+HYEzP0I7MFQwuZr6iwP1LS+7
18Lfrmq81TG/Q/wcFIyibhluUPK2UIOZC0YLl9FGM66dLjrNeIDOnWCJLMHrfz4Y5tgw9Ex08I4x
FpiMKWbGEWStpygwjyAKxhIjz3SV+542VEFzbxyELU5836G8wTJfsEDZfDQJYLMwe0g/gPXiVN2M
PyY/uaFtOH/S2YwQ+e9VMh/S6sqxmlfAbVkFOqWg6AQXN98i/wZgn4hVkxcoeSJQlsYXa3EHTI13
ovQ174mxWwRLpa4a+ZqQCZe0qf3M08ypRsUjmelU1rd0PK3G43Xr5xb993jMTaLl0J0mOjaN6myv
uES8ApLX6z2aJE/zAW2SYQ1ty/ZlERWQqdd7d4W9fS2N8YqNtU7NbGIzjbuydSlnguRvQVWguPqb
NEHUccf9eruXBv3/XXS39bEugWYZHnKYHRXPjA6zjuhPv76h3MP8hvJajtyhNMlm1smCwxwXp2R8
zoVnmXv17wDoBboDGJIqmky6jN+JvhQ9xxBFgmMS5bC5lrgDYpzGUNlmNdKni1z9HMzemZWDZv3K
usEp+ud6EZFDCT4Pq022lapV2nmDQIM8D9ttRk6jEf5v34ZxEHK0WmO9YOsM43Mhf4l0QRGFewdT
7mW8WA2EfoyFpUlemIWqk7Ds6x9a0j+Uphx7LdRMgmycZj9t9M67viQ+JApdmBXGsBV7FTfKJA9r
JZOQgFQ6yn7l9a21dk6mfWl6UTcL9wtpb1iMO+9NKC9LYAsNl24dXGuLI2exo8XrivTL9VVxkXBP
yaZhau8nryTdbNUGDLJhpMiTZ2GY1Zr1ytlySdCDzo020eQHsgXMd9ns9g3K1g29NGMqLk+cLPVI
tTjd5vfW4fqCuH1d6EQDyblOQOmgMKZHpG2eYikiYD4znfl5Clc/CY1gCgmofaS7Scd8t+LNOZg5
RJ3vXBMxYZQ2yE1VsP9dOgx7SMEVWwBakrwYM6Z2f5dnN40mO1kjeqlzsWxLA726jGSqyWDBdqSk
7lrsp6I5HQY7DOXLMEuOpD6uQqZn7sfbgTH2WFLm5MzGpOEoddDznaMTYuC7qtFXMF51puATcmwS
MicYaqTy9DLMktlGGXy7nYY5zWTGIwiaH7J6qwjthF63zK14gULXvPPuS54l8jBiAynJgX6gvPTa
T9q0kZ1iT3m6bpWcDQQYevpVhPI2GDwvwWKj0Ra7wQylBbW5RMHoCph+9Id5yQWXIi+5foHEfKq6
JMtibkDKYj/+Btt3IcMxO0Pi9l/o7dUFkSv/j6tjjhx6t5pcWia4q1J+0vUqdlCJ+RSn38HDJlog
59bH+uCF0XSOGvo7uwd5ZzU2PQm3pv4qLek53kQxPNcyCCoFJsFwLQ7z5cfq1iTTocqCLbzdDpQS
LMZcJVUKphIworoy1zJ2YIyxqytmceKhwhCvMfv2/AtEQo49jG6qi/LbfNPYQTEWj1TGtk5qScLV
taOTeqC0SAt6eQvMNnWOcQPdXGG3EvdzgZdRBT+MgvluZnlKE+HSpKZhb5LhowdcdZe5FzUpcpwh
7jADzgLKCBpKpZdfjFhp2iLDABS8EnSr9Fo87haJBp8vQ/LrD87yDozZxiWDaWT2QkJjPUbGoay/
WcptlwjLmZzwU0frEKRd6Wy8zi5KbvKmbTVsXalvRbhFZvVzi6vCNZT+E9R1rMepzE0/hSeZZWPw
hg5Zxusr5T0rdYISDIR2aHs+e2lbG9GtdVUJJiUTqN0ci4Pkx+H6WXqUAgvDd6KEIu877vEY56WV
dq9I4K0PSbsEqvykKpOjIAXWxO4cCcqQvIO3x2KcVmaOCLrBnRsq1YOxuEnVOTo4IjPBs493AOBE
EIhAsIvYbEyAYk6WTDniHjBSfKppE0yiCEIrEQSza3qWGIkUjTjXUxwWdvc5khtBvM3drN0qmM3a
JhBJlRls0QBDIRpzO/kL+rpduT38gcVR/hHFhtSt9a5Bb4tku4zr5fcjmeCFXLsm5nJHOpR7iA8i
/hGuhcPFg1cbRGBg72ZSyGtjN7K+As88151D26PqILqtbqZTGQ4f/ouUOc/EFbRzEMqipoOu/NJV
qVOea0VM6AJX6EgNt+UxO9i+fTe521PrbdAvl48pJhFCwc7yPuEemLGSNE9sPa4ADE+lneYgOdPE
VHTQ7ilZ3eplTn0ej+l3ASzdQDbM2sMyljNkMEgUegAbkoMGXifQXJ7AOETHKtzrWK/5/n/GAu/K
5d5irBIF3AVLXAPjkXbWbUfLa++Uh+kIatZDcyRBG+pueb8ehztVckStyNwb9m2x7waaprGNZzhU
mjGgzjL/ZDQO+UCDBzrTlP2SbrtZ4KOv2xP4rC7X3FpWBp+JQrlNnDhenSRJPLn8kmqfLCs9Xt9g
XglZV8ANrFNiPlVjI3OVRK26zgCzQLhEZ+YtT70zHykHveQJLZbe2uznRJcIHcHDSYHox+XS9LnB
hE4NIpXOmzzZz/34VxssN0Y4Q5p6cKdPRuyUL9eXSM3xGiaznc0CXcxcxdtjQw7QyHJnTu6gxq1B
jaMcndlYvNYW+DwupAZJDI0m+OGJLpc5xnIXV6aC3G2nh5lhP+SG6Q2W7jaN7A35uRrkY5Ea3vWF
8i4N8Af9jUrdxe75U5ioYus1UCv51hgCS/l0/e/z2uRA8Yc2H/ABQhWBjfzKadWsddSQZQIDNFhu
neKshfTpPdy1gqucl1q9wGIWY+lN3ai1ii28bY/a4+RNtzk0nQbZiU+oXWffNn8NMz/ThOSfPK+6
XyXjztFiiOFpvPDDRXX76vuw5U4r/7TmH9d3kwtjQtAM9FygnGU7mKxJgzxWliNN04JmwUoOnd27
lZrcGLOghMa1RjxTQTWGNhGdZQJL+tUy0YeC9t3bLsxPVDj8v6GU4V68qNIRAq0EtKSw0W3Tm4Uy
SpjkHQ7lc/w6OGy71nkDj2+JZ9YfpKQxGoI3CHrkLfApMt9pnKy83+i0X14F5Xxsje928gffaA/B
XLBarBs9CDcwUtTdJrIX27/ywc+FCgk8U0D0AFlIqnAH+sLLg9vO1TCSGF1Y6V/bZyrsVN1PN5Dz
/NwdB3/xM6d4lELp43X747niPSizthVqDCvyGmjeRSVrnJwBtIzDX9cxuLfnHoQJFTYDegHIHdJ5
ifp58+oTHQhO70xwQKpue598FRkFbysxukClYqDW8S7YLKAGtthrs4YgbE8IOFLs2pOag6I0f/AI
QI5MB48fpBBBNXv5zUq7i0uJTGu4pvZRXnsPUcrz9d3jfaE9BPOFJs1OoI0FiLTy6/QHqDf6TRTL
0b/BXo6gz4NjUFH6e1dej+YGB1aWV6TM1M/2YfV72pJ0gKqYvjmGIz2qkCSH+PFxQ8LpX9LB08qq
vgenF9ruwoqrxrLsalvDyCYfs2lw/vAzgRwOMhJUYYf1SbFdZ7JcqivqVoG5ftdFfMPcb7T7+9Qe
d0tQ526cjU3BN9qO6RC5yeQVQy0ICEUgjK0tPUTYyIhFKCiatpg+SnITQjTfrpsbL3yA3gY0vMDa
Z77LsieS3vVFhhpS3+ROn4JdW9SazhsnRNeDjFiTjg2ga/Fyt2apXxrNRn1P/qo75HBHJ1c0cPI6
OsQ9wM0fuenL9UXxtg6FHTQz0TWpLLtEbZurVoyTHOZQbx8186GuMjdDfew6DM/t2CD0pe9b5HVe
r8adGaSK1C1VgWjFGksoa9/m8s2afEuk43UYbrS+x2FPTGxAZ3DFc0gJio80j1kdzUcCVvLMj70/
ICMDjdDbouje7hYFgqF6rMAhGUL5Ip0mR1KCrRIYHXfjdNVAD6IKOlTWjZqYXy8gC4G3ZKIHyxC7
iarcpNL2pA2TwBS41of8MohJLXgd0I1crqfsp9UcpxWBHXFAAHKCs0MmPb7rjmDA3MAFZdxU6GIV
fDKeh4VoFGi0wW+CDAHz5DEtbRmtZsCxgggqGuNvfyfwCbjdoHtePGsHMLGeirt2cEQfkMckA+Ll
N2zm6bN2fRu3HbApab4ckAPxzO/bsXtZ7437+CdtXYkPHUYXzVCEzf2wO2j1crONCXXDzAK0Pt1U
qd9GP60oyERsHLzjDWU28KViHhP3CRNfjFJWa22LBgx9Ois5yKL+SkXDb9yFvEGwchFlgrpzNqGS
P5bncvusrQ/S+mhtgnBCsBCTsZJ5LZrIjIGyxA9qfUrsh0Tzrlsida7MVY8IE/qhJpQbwBlNF7o7
zomqjbkyo+1Rr+aPirH8zOzRz9YUKk62F4/j83W411bma3issydJUm8p8Mbla4b3ffeYyN9TqXAV
6acOjWPME86WIJ7hbOPFGpmQaQOroVXhyg+VnraKf4MWOdR/RZM7PE9yAcOYXSWNdZ9agIkLZzrE
vQOCHU96Gm6ojk5RIPVG7tYbUSqd5/33sOwc5jJpmbKuaLskZy2ggvXJobgpb5UDdNV9USTNCQcu
wBiL1KekpbU+ORzy6K+F2NltgoqI4N7kPE2RBEKC5JV5SWXzQVHeQcR3gZeIqocSw/64Pds8yDTL
qVtvVMFYHYuuUO66CAJLHU9GuEbm2xlajZrujD6W6XAoP1BaemcLqPcfkM+rXFEGkwsHiW+0DuJx
J7PyEGlJ+shsEYCkZeTYZD5Hli7oBuMa/Q6C+VLWYNaaVM1Ilag/yZw61fytFc5Ccb/UDoS5Ssxi
k5tKxTqGg/XVvl88ZPK9/FOFUUnTTT4s4CpDzbH2Ep/Mjkiyh2/5IKxGkKBD/ZgNE4ZyQ2+ITads
QDCnHnrM3UceEqRB7aUHS9CpKERjvMi8SnURFTD93icHmmY2Zbc/1GHlrzfRN+XpuqPkWgjkTUFf
DSshbCJoI1bV6RFOtd37klw4Zios+nEtZAdBf8LO9Q/DYOrg5KYd7/MzAZ+cFLmSn700/oJ3uOJk
XwsNxVXn+sJ4+UIDgi9/r4z+rB1sLCV5M1J/JR1XV8VOTjfKRzuofPvfKhPSp+QFFHO5bUZuKSud
9DK7xG/ir+1QPZmTqI2F1wuMUBWTCWCbx8vfYFZUmVozNCpkUZQgfur96nVw3Pa3R2V0pDu6lel9
FgjbPXnfbw/LrK5KpWYmA2AxlGEEaPfER8SF48uNYyX0mR6kn+cX0agyLwd7sVrmBh/nRLI3DbAD
svXE08EHuPoNumqGU/Vch9MzledSnkRjX6LVMsdP6xopi1bARsOTXoZ2fDeIRMdFEMwl0Gf62E02
IPTlhSxPuuWtIuIznsPcfTM2bpSIPRU5BjJw5oZQvUkDPQD12PGPXCNVDLTASgK9DPY+S+0MxPUF
nTF5lWUE+yZIwyE7F8IWD39AGw7xrb/B2EUV9tYWS5XgRFt3kn3IUkxW+gKvQV8GbNxI9cUUhWYJ
1HcT8nk5zFMJ2pPh8KqmctNF7hQ71AEjlxduuruIFDno+XkHaWPYCY9DG/NFjKHXxIriTMbQExlP
/fq5j4Msv4mU8PrKuEa3Q2Hsulb7tVB0oNiQtB9rZyOnyepETpdexNfWwph2rW5pJ29AoawWKLCd
otFvPflAZWEj2VU//vtFQa2AoK0PtzOEfi99fJ3PS1YoPcgAQEAcFw/KWIWNLmrs517JaCJAAybs
nCrDXsKAydJU4wTURXJgBYqPMuXo48rylwCknUfMuFxfFffq2uMxHrduui7qI9QyMtS4m8NyhApN
QN/L4giRZxZ7KMb4ZA3zTRYBUeeSjF4yfpiG1C1EU0ecBSHLi/I1Ql7QaqF8d7mBrRnJ2rAOdmjU
xUcrqZ/rHH68TdxyHDwFl2a6zWEtlX5UWqHZ1II0yPtFAh6NXFAwhSqbwg4szCu0KvNossKstlwb
2iwTWrnK6fn6Z6Mn6NL2L1GYRWqpVZJuAUpSf4X4QO1WVm85Za89QaLihMTZbVZZImkt+kdZUEy1
m7TYi4PAdie3U5zq7bZg18596WkBrXwlHrI5+aH5CxTBx+iDSFzrvb9C2ugNUmW6IjLbGGelVjFf
pfePVXIzaF/1oTvL1fH6fgqWpjIvCxzDydAjUwv1+aXWHizZu/73OfUhExaBOg16Al6LNpdWCVFA
LTbmzEJ7BwSzy+cJjSxuD+pMkFUjV/aX+l+MuPKMREfNEA14Fpjt2EVJUHyOixVG0q75QVI2r4zs
Q5t9WiYvXlsXrd3XF8npYcEid4DUY+/CYNWU6k2XVztU74uQlveGW8VXB0dFCvDG8MwA/SugEAOX
3j1YJQ7ql9q//gs43vPyFzBOetymAfQchh0uB3JIXHKs3dI179oQc16BsHT//ga6RGNO4bDYXUOy
VEPYOIN7PPUTT3kYD1T0DbPnL9fX9j7MugRjLoYWjXJrM6Z2WKH883ltDOl+7rTYVTttdjEmBYlQ
UqBTQZ061+pAInodnutX9x+XuShWIul9bElmGKmyM/TVTQtqtvFO63QnMm7lDk00xgPI7wxhLw3v
cKJAi+cw+o8M+PZLs8qTKk9Bz2i8brP1rN5gcC+C36Gl1fFc3RkvIto2Tt4Lm20jXY9cPdydycQW
ShNbc1kSlGx8egvjYVxCJdH7P9K+rLlxXGn2FzGCBFe8khRFyrLs9tLbC6OXae77zl//JTxnpimY
V7inz8xjR7gEoFgoVGVlLpLNzBpeezSAhjQPIjr7vXiH71XD4xhXF9E5j8KtlmAqyDSDqAlRFjoO
ynDspccKr2XBcb5PPpFgAIUOCAPST1XncrR0Ha14lHo96D8jHPgKRJyVC33FxezXR+PyX0o449n6
ls8o7BwNpsJ6fYbQ2B2saLK0INNGv8W0Ni1Eqczu3mESjaL7gPIT5c5srbWIGJNlBK26HvB73NVE
W3dJk5fbW7d3wwPN8h8775B6FbLAaW4nK8ggwDZXD2Pcu+3o3jaygzHBhkHXDoUSDcNiJhdLl0xK
4naSLcRSxVNdMNEFjbt4E9P29kKn9W7b24suW3Nc4GzWMe3nqNKDOCrtZS7srPYs6bFv75DMuK3+
goz6tsWdYafrFXK+HnXr2Bm9pEE3k/VrkkOmoSWPyVJUvJg6u/FD/dgfy/vmk4h+YqddBNNA3QPE
A1E1qHZee+O8VJHWQ1b87SmZrWyExsXIyavxEgUMxTMfi0CDXGj52t0Jbw22Lj6NYi1aCs1CjGlo
3MkaoCCuonnUA7cFezd7usx+i/8HrwFxdnkUsXztfhcUAHjwQIAhyOLSbrTkOq3I4a8mzW0yn9oJ
qmF4Q0d/UH3Dtm4scTFlKGNoIs5UC+5Gj8ljAEV6BHUv6DRsJndD3U5QVd9NqwyKoRqEFN1Ude5S
7PSOjCuKHEH94z8EkS5QX4/JmZWK2iOm8AUQs93D2xjkPMcs52yW5IgGCHGfibZ6xgR62dtfxl6A
wVAaNCLehvH47kcHyoko0WJQa5otCP996LAd6/XrbSN7XgFUDwYa3yCqFndWdF7jOc+pFXSTa0mx
PdD7dbbLWsSWs3tEW0NcWEaFQ+tTcKCA4pgxyU736/fkdfgSf2R4StmnpaOIqhx7h7QxyW/gUsRN
OeiWGoSmo5HGzqW/bm+eyAD3XKAF/ustXJ7a8tDPD39AO4LO/e/D4Qk751hfdGPSrKBMl7PWfc+W
Yy1pH9T5jzztXyfgGTslCKD02ghvBitaiZKrlDhF+3x7r/a9+bcNtpebR0E/r1B5IbAxj3e5Yrfz
U9Eeb5vY92XKxHQxPwWWjmsT4YQho6VBarysn2Urgta0M6eHPl0F27V3SULuFTNNugL1dZlbSooS
cT/FiRVEy0OtPDYWOPPb+8KIHiQoL9dfjfhwe2G7e7cxyP59s3fKLEt5lmPvZPO5Xu6ImtpZ6N22
sVPqh7NtjPC7l6kVjQqsavnQ5LZxWpzZNd5kHTovjNz8AgJKxG7R8OBujo2oTbGPmFdEUni9uKVf
rVwudQsKyOZzcensBmpK9JBIttaiXcPoHSZ/FRV2d98xW7Nc4NOUvNXNGC/xOKhfWM+rcKKgCdZ7
MUvR7vEBAiajDGQygNH1Cqe0kDBXSLRA0qr1y1KM9WxPfTre1RWJBBfT/jFi2k1lc9WA/XAxSR27
mMpdRUHNbD5MmJ3NTjUBn5bpjI5GbaBvjsYTpHxFT5bdNzdAlf8a5vIZuZ3jaG5XC8+z9swE19vv
NRS/mEFIBPwUeOv+nv62xiWqeaE15UxLCl656Fu0ghKkBBNJ64+63UH357S4JdwmzUXZKvu7fNa2
XSX37eNOrqu0xPYmHxXPcOLalRzkq4kd2kxgOm5skeji7ko15P8yG8rX+ekYhRTj2DcpDaTqXlNf
QFnuhKK52l0bOkbHLHgp2A24b1+COO64SjENwupxmoK5O8u6oGwoMsF95l1RoxMg4f636KEZzyqQ
nZb2P9rgPrSl7PUlzkdIlI1lIKeRW031YVFeb/se24x3LrDZLC6T0XPM6ioU0XhdLnPiNvqjJL9o
rehSZp50wwxf86zUIhzjBMlFW0ExS9GhOPMHNWrMAr3dlpAJ41/K2lCv5hRJVjAW4BnTXQtcBVb/
J5flP0YsmR9oixM9T+QJ4X1qcztcpUM4vwCYPLWgl7jXh9yWZ1EesFuA/HdhsMnFwFqRFpDzqlZQ
2B/Z4I7iKv7so8j6XX2KPxWYn2udyJVe8lPpaE+KIDbte/p/thXWuUBYL4aSZrGBTDe2gOeJD6TX
/b4Vdqt3Q9FmZ7kQmBm9MZYL/LB1Fa/FHRa7hUNeDJtAZHESM3SJ1sWFPhqlXQ6VJYps9z4diW3p
ZzKIxuB3Py6Q5SIVAGkuxpKu78p8TWgfWznKm8rwqIX51y5LG6efmwdV6dzbH/Lugja2uA0cK5Uu
SYt8Me1OSevM8ktce/+bCW7P9BwTAXmWIakaajeGinYV2tp/L6KOzA3gcjYD8jblfr1n4bDKZltg
HUl4WCY/7s6RJBpPY/v+LhoBVo47AjS+1tvzbpOCagmga0TCQjC848+qeVSk/rCOi02i+zTt7FoH
A8lsL8XsW2ZkJ/nnP9hI3E2YoTQVAyC56zVGZK5ozdI1NX5iePNCtjURh+Cu72E6TUPfTtco4a4P
bR0oyK9x0ybL16n3KPk2ln+BHlQQEd9u03d7ubHDXSDLnE1DOC2o7pZ3ljX6PSprcegMQ2RH6uCk
4XBs8p9J5WWQySra+9VInZZ6EJSbSGebS3rKIYwSWbZk3tWj38mfVChwIC8oQg+6FYKfu5/YAUEO
LVcGT+ApSqmSDA2dkL7GATnpnuKD8PlcBOobBl+URu5+kxtj3PcvRdUy03imQUZD8F/WdleNDlRu
BIvaP+rfa+I+fY2stdR0KDrqcuWS/qEwF7vqg2X5cdttRXa4778g7WgWBGmq2h21+EdBPib0Sz0L
Po7dKjED+f9zRGxXN19nrJYEeQ+OKFvsxYn84hR70RGsEz8WF9TYnggrKzTI1r0xSK0iD8vMpEGX
fKrBTIWaUVQ+0wYEua0d1otjNkiJ89VJG2/Nn8ng3d7X/XLSZsVcOjklSaz3JV4bGAwZbQgfsQfA
6Idn5Vidwx8teA9ET0bRWXLhIYmrLpIiC1i+SAf7DHlOc8kt5SoGlZokuJr2Pzp0azFeQzF/zHeA
hnzRo2UoUJLx4p8aSsOZo36ogjdd0Qfhce4tzcL7G4z0TJWWz/+nNSkGZUW/dPpgHGliK37yqj4l
AX0F/aYv+3NqU0y0isjG9h7hbH6WTYEqKD7wfO5IpDuIqqBuC+3BQ/rIcCchYE/zRWyLfWlc0AUD
MqCZGG1gvXDu9Bor72ojGqwAdSM7IcQuLEFM2eGGNcHZCz4/gNIATVM5E2EsAXUyKWiN3oenYbHR
3J8DWtkZMNeSoxzjS+w3XjHa1ePgMnQN5MEc0Z7urVPBfAjQtYQqJs+MOE59TweztoIhvMh9Y5ey
IBXYidCo7VtIznAbmIBAXX/6uUbLoqeLFRiSVTttDBzDPJiXkogIVAn7hvkjI3gxQHkMOCgU264t
9VKiynWD2jSmDwiAoOUcg4ZO6kliV1U9PSVyY/4Ea5d27urSug9bY3Q7Oo2tnWRlFZiDRf7qy7xu
HhHuzUcaLuwSHTF+l8gh/YhcI7sQa81/zFAJOcWdBprKcqHrHWoo5urStcC0fx9JH8FTBxmtSh5E
rZK9vUQjGxRJMiqW6MBer5Bo2cgqGeBMKL+UfWzPYEYWhco9h1CBfwJgDZ8Z1EOubVSNWYT5ABvV
DGHK7F7qn27H4r1jwqwXElAAghCsOLdf5K5ZzR7PyBxj/7YSf1bNaHEQoJU71VpOa2YJLtW94Eg1
1CnAsYNJXsoXYBVNLiR1omawPk9OeCwO8138/W/xdfFdt7e8rTHubm2lcYLs04SrTr9bE1c2/GW2
B9D5Ncfb+7gzQGReLYu7VNuxk6RIQrLQq39V5odWeoAChd0mzoQJW2Ve7US/z9Pvt62+TVrxX5mG
GwbIZ1UBwpvzDys2ir5aIhYwDDBzJ/NAD3O5Vq+GlnbPpErxbi+6AWM/cZVLvga10UMol+noT/kE
iGU44ftKujnD2FsZP3RFZHwZ0jV5AjFh6i7TsHhxI0dfM1nNnyJtKdoPCo2HY1mmZoFB9SKJ/a6b
teyxGtY4OtdhVEGyu6OV9TVKwGTiJG1jQnuwb6TVhrIypnWLYk6/9X1l3jVyOkjPkBVaTjl+zynO
NO1EwBJEjkQZ5NcyykbjfgyHGfWNJs1DLyIkgRC5lKkP7ayAlqtAJljZ5jToX+ocymFpWIZ3OW2K
5zYe1+OU1olmK9AXP+AJUkANJzTS3Ks1bX5K55q0frckKoDpBCJxlgUS3BONISt4GtQh1514CJdv
FnhXP0nRmPqh1tAXGoFSyzZI3PxctLU0QFoaGaJnxq7fbs6VxYVNipZ3WqmAVQ1FEMhQq8mDsYCK
X1HsSfet7K/bTrRXdcZ9AzJbBmwDbyjnukoqD3CfyQwqYh4aUK31Oih8vCEyf7XQTSnGQ58rAMsc
0Td2yAjeG3xP01e185pEUATcjw6b38I2ZrPwQTeXQjIlNchb11gjp4dUV2g89stiT0V2UbsfA5Th
Isj00uEhDVX39l7sxdvtrcXF9KW3aNKNshFI7YIX2U9T1LLdy33BHIl3MLhA0DjQuffjVIQDUIQA
Qhn36Nq2kHQwkJ+tdn9aPOINL5Co9ch/T1UN7qnfRnneeYOkUtKZFdwJg+Wo6UFZ/Pa+7d2FaD8h
BBmABqH8c31sMQZZYhC0okFIv3WtI1mXpA/+xISJ+QCMszDkxbUJ0uWQFk5QizR66D9DoAhSAZl1
H5np821De+8jsPcCfgzwjgbAGncnTsDQzHWsGoEMHcJ1+KLOsx2nIDVRqNNR6ibql1obHMUIL0Qa
3X7VkHmI+pS7v2Ib2rkECtJaZZ62E2AR1B4/M2Hf2TcC9T4FJPmYAx8vgnftneHWIHeGUIlGtY6E
SAXCU99gEvUsbPLu9QsBjPt9X3FPd/Dd612cUzUofuVBeByO0iX/VAA+8IEeWztzw0sEwWaBc+48
kK7iG3eetMskywRPUmBohVONflPbGf01zr7Ab3Y3UMWoOFA6moahkGsPNclUtW2EUt5wKj7GGmBQ
q9/faS/kuTiHD4YHzp9H8vQnRoGUI2yahoHmr43G47gsA8twWhdAFget33tIwj9mThYgn/sm+9Gz
CP20FyRRY1N1jKCo4K/h1qmsUi7XVYyWaHjK+8c6EzxSdi+/zd/nQuSqaHmrjsDOVHVvy9ViK7J2
gJaXkxL9IYZuwO0t3D223+b4wELnIgsXKaNBPhAw3ocfwghPFTVV/8gOSK3Y044xq16fFHhjoQqb
yTTQ+6Q8r0MX1u7QGdPDHElj7Nxe1J7Pg0kEw/OgEcb0MHdGzRwWSc6gh6N+KOTPBgqMlvxNmUTg
LRaF+AQUKEqESwuc55hQvl6UYkZm1o1oPi4Mu8UGlEnQtzYFTLw+ikodeyeF9aCZihEeJLtccqB3
jZWaJR4r5nxZ9YNZpvYgUgvac76tDW7jImpES9zBG2RlOmcZolFt6DYmo91Vy45mkwn6eHsQSij+
4e5UUKFHcYOL813S1Z2aojieBtklefJ0L7k0B+B575ojPaQfy28N4O8nMAIJLlS2Ev7otobJ9dGV
VmnGkYEyqomczzQmJzZ/SunL3BBbl+MLrb/ddsnd3M5A9QGk2awyZnFJbTn1iww6TlZiGc+sXAR2
rWA491CXitz/XiwSlZyNMeZLm0SyTrq0rtE9DUYSY0q5gNJaHhRa7iVt7FDrTJLhKFjfXlzcmuS+
BdLkhWm0eIylAfsUZj/GXI3qqk8dCkaVV75WqSMlhz+xilSSYbIVA3nl9UIJSXM1Qm0w0L6moL1R
7PDItNDpN/q1RtP2gZUA/+QGANBA0VE4QDuHV5ZvJs1oiwkQ91T7qLRPcyW41fY+dAQv5JNYFhuj
u15ThMesYWYRgC8FHs/tEVOCICpy/2Dntla4ewZ1IiUJJ4STemncqpxfxrB4rMbOsVzyrGIMI32p
rPlAae5C6s6uqxU5H/ZU8DMEi7W4A4zWdTFN0B4C9EMfRk87MUBxCabr5bE4dyPAKcQXlcP3XHWz
dB5oRJqmxjhdQwPQViZ2UkLiqNQElZ69K2hrg4svvREOU1aj5ZyS2Jl7p7Nym8qlbXWPt3dwdwPh
EIQwEr13A7FhttA6H9FOyAbiQKqVdtGhEnmLyAjvkmAdzA0T/cWoOBqJE6o/aOjfXsfu2xDQh38X
wjmkMuYpidIJDklt48OUY7yMqXvrhyEHNSW4dpiMoeAW2LvvNjZ578uyuK/aIQ6DPjyVffdgxHd0
SNxlfZxNkazMrkcwChWMioBWXmV7vInJJSi815Zi/EiRH0vtK1HPqeHgYSXYxt2j2pjh4vC45GFR
L/CH6WQdh1/Kj9nN8EFhW5GYtJ50LLz0XsS9vG/0DeUFuhYwq12vLZLUeq1aisqB+qPOwkfSTkHd
RYLAuIeOYVx0DEz2Zoa/Q0miLtWMPpb6MHtMQoE4dWIvJ6A+MRvo5w/0kAXSa1FgbtWJ/fkCkjDB
PSdaKXeK+kziUuoIunftU6V6aaPaBRHkCnu5yXaZ3BF2VVp1JshGIKgw2WU82GY7OJJ8T0Jnbb05
Fbw49pfE+iHAOCO35HIwMgDpJBV4RNHCekJGHo3FbFfpKqhu7UZdVC/+McNFxGhZUMcLJcA7w8tY
XhJNFEDY7+RTOlAH/muAc0K9MgcpnnFv6m84fdWnTxpm3eQz8YX8TruBY2OL88RIziUztDq0HcFy
Mzl57rAZNIBxAWSKU2f9MH1mX1rkKl8E3zcLg+9WaaICRDBLCNwxt8qxILWyUEyHq8/JEwOrkkNx
Sl3GBa7UzuIZXnxgVDu0tuM/4G5h+QhoVFGDYpVCzjNDZc6aJcIWpyhKr8ZxsFCZDL/fXuKuowAW
hBQIgHjIEVwHkyLWK7qArBsoRcWpVT9URO/DXY//bYF/9EpVZdVtjbCPIdBI0t2RHtRBNEwsMsJ9
VnLdF40e4aCIdJgjDcy9H7VCcPkLtoofs8jigcZqgvfagBl9KYMH/Lx9Fm8J9Dt3o5DqgMoVxdAX
+xA2t5YaF+s8rAgOKRRDO7TXW58xgMpCdpTdpWwMcSmGlMZTX2utFYT1R4ha5fJBsJK9TxZnjtsJ
4Hm82rmVaH3d5ZAHAxrZ1xWITahuXNrlnXTR7MFVjuQzJtiZLNmTaOJqzxG2hrmVVZmZdmmH2m2S
PU8zCMS/6SL+pr3N25rgPpkOQbEslBpBoQBWfjS+GLqoMCwwwVfRwwV5MolxPl08OeYafs+6TBDb
9kygC4ujUUHwYvH9eTACZmiR427N52ej+poNIrawvZNA7mDK4DAFzxtfQoFg1ZSiYQeweGZLz7Mr
2dkHUDP9BA8g/aAcwO3p9J4ox9zL+yhSFgDgkbyYJlv15gtKKmMJo2KgkNUJ5OVDiiag0ZzkWHC9
7q4N97eF3gryS34YBZDUZAwjPGq0LvFQ0jtI7XhXTaL8Z7dfBpz9v3Y4b1YWNMw0NiyRUrv51ZM3
FghGUjAWdvc5fCYP84G4REhxxf4uH4i2djkXn5u5r+NJh4unX6n1paiPC1rMWQpFt+YcV733B+Fi
Y4/nTyq1dDU10PEH0h2oI3Piqp9VLwNS2XJtzVUmNy5c4un/HxA1wUnyBKO5MkkLGTCo0XdBXX40
MfDau4LVsSzh/W4CCINuEhNv4J7dmABvGyXBsxtauw6yaC/6kDlJUIGKKkPWIqJW3K1+oUTzrz3u
MmxALK92w4xXKrjlY8xmxW59B4hooB7YsP7t1e3CmdAQMBkHAbSgecSUMtaqNYVIoHsXHGw/6DNx
TEwqM8sg1Lu0zFObM+ZFD9Bnfh7vxWo4u6/Z7U/g3FXPZqVaMpamPcxn7aRhTCtzqh/DD1QcgHJn
Ym+J4FB3w+e/q6b8vEJrNSitS7kVtCXApxi4BKDx9saKLHCnGGlhsagVQtmgJf0B9NbrHcMziD49
5nzvnfOf40Omex0xI+CcgM3C8OiSfIJYaTMEeXIwtO9G5oz65xhIYrCO3l7Z/nmZKOQzAnpg0bnM
tmzbQi0IzisPF+gOgnu8dkBA1j0bYxzdA/XMOEqKXr6nVj586gxKwC6g65mNmkwG6UUM1tiaOuZ/
0UQ39EDw63Y/V/QXMLmJlhMwgNc7sq5Qgmtj4Gvicxej1aC6s1/7SYUS8ohoC5Kyw22Lu5fWb4N8
fAhb2qRLhWJMqpzrggRN/HHQsqAW2dmNdZg0MQCVw53PJ7BSWcxLNnXIKgpThSRXiqvNLiDWHZ6a
tQlDwTHvOvDGHP94ihD4dANhb7aKS9Uq36dQxOCzl2bSjQn2EzbXvdXAIfQV9/ASS3/10Z2ZeHJS
PVpNZdp6232/fU77+6fCLajCAjn79401eRwmiFcjZYoAZpSj07yUdhELdo1517vvEfJs/xjhvg20
MyQzqvHqI9OrVR9T469C1+1ovWggR6p+lrmIqmf/mIDIQ5oBmByPy9O0EQkmBYSYStmzUoHDNhfh
F3ePCa9nNHCZJDI/aJWBJ0BrVLyc1OpFVkp7mFt7STwVeieRIJ6JTJHrM1ItcOAsCbJOq46f8jmc
nWz4rNVNZavVj6IWPW7f0uR3x7VZGufkqhI3Ic2KMMjraTpLA1W+KvKyuKpez1+LxepdS4vCAnpa
pDpExrgYUBDJAA3MzLy7VHUXg/BwRHPTDVMt8aS5X74riVl9ItYMkkyThvpTEkurT+K0zN3FTNWH
qJ6nXwpecN8r3Qg/1upATnIZ6XcY861zR5Zby1/zyDpIhiUJiCDeeYsF/Rjwg4G3SwWpHK8YS2JQ
k3Vzkpwgp33pDXJfxyJOvnefGWeC+8xAtdLKkgJ0SNI91fHdUp7VUfAli1bBfWT5kutSZpD8NGZe
mXxLRkXwFb/P3LlFcA9gklsjm2VX/Uq3y0D63I7I3ZsTXsGSM6NUFhWemYNbG1/Bf1um4Cxzbwaz
AGxEB7nXKVUlT6fLl9IaRL343f0DAh7iTADlQzvi+ivrc7mfEwk2Rq86zF50p/qSkzjZWfbWQ+sk
QlGrfYPgCQf1lA7GcM4n9Mpa1SReYLBQHQNtaro6t4O7yALnEhg5TWqaaPlp6r9J4edFFNffZ+Xs
XChA6sBIAP3PUz1KmFgkfWnmJ+M+u5hedd/eAd3JZEoYf3YhmtV+X0zi7LEFb26ros3CGdU8AxJF
mmflszuQ+iXKc0gYTf0rnP+QEDwH9P6hpLrA/d8/Cjjj3HnVUO8Fe7eq+tpR9VbwNaG79FD74UvS
2MCXuvop/kaPjJ+fYhbou3zs3erT7QNlB3YVmbmfwB0o1ecewdlU/dL0SZ35a7o6uFidUSLPty3t
BqzNyXLfepZYUKSq2hhS8TO4p/FhR16eubeNvO/HcOvhvuvMKHUtbKX0lAbp4+JI/vxgXFrXxEgT
A+zl35vcSSd3cS8x+FjTv0TFiP0P5Lf/cmlxJPdyWetydsrrewVY2UJRBJ/g+3fB9RJ5jHk9kVrO
aWb4rWsdGSPkcB8/G65hm0f1G+OYXQWx8v1kEWeRe2SRxBrwWtbzUwTc9hhXT/FaudUMuM8aQ5G3
j2xJt2zTTA8Esk+FJppB378nfvsOP8hcd1Kx6qWRn2Z02aoLxDfxWjcYLVVtQxwEIvb00TiI1Hfe
ZUncsrmsZdEk1UwAkAny1LrvIKBhj/HkV0brJtLkDKD8vO28gm+RH1MzIzVcDSlMT+34CRRTtiaN
diSj8TvlAmITgZfyObqkR6TNphxRT/0VTX4uyhzeg2W5rePCilFMZYo5JLyXTzXu9F8mJl0NV/1A
W7u9NOgHhYfbe/fuQQCD0ISFFhTgL8A7c9/dlCd5OAN2cNLAcK/6jMScUYaKMFoCM3w9WF0kM68x
e3EqzwwTUhzHEyOYS0UgNJYa8GF5sxyeZrYoh1DRVwth7Fyf+6A59n6U2P0BQmegDRIhjfccb2uN
S1Q0NZlMXSLRqZiLkzW9ttFkWz2GTcnx9intG2IIIs16ExO6vm0TWrUQmcV3vHYfzEFzFnI2rMEe
ul+37ez5N6tt/2OHuwUmTCxiu4GChPSyFv/UY1GesusHIBNVmWQuIPZcsTIaxmJdBks/Mp50xpnf
YrQTMAbBfu3dmfrGDBd46ZhmfVXB3Qr6qdUCDLs7jfx6e692v9WtEe70m7Lt6drhyhw9Nv5VHRPF
y23QozPS91TxBOb212RgMIGJAGMLr30gbjT2FS/JaTjN0NBBnfcgLQjmmt0EhQdE9vfcEYGF3otR
sPAA5eF/jDKH2aR5WdnFhTZKyYmJspTn6dA8YawblJgJhq5t+aF6q/pOkS06wd2rC8VsBYIfaPCY
bwnLxrIZAWWzRFWChAT0jc5L51Sv/V39ifyE4hj6O813kjoimqNd/98Y5Y60N+ahSwwsV5/uxuEi
j6KnDTukd/FpY4A7xGTtm3ksrPgk+WWQ3IF02zEP0QsTE2Q6SCLw6K7PbMxxx5cks7QO0ZSetPUL
q7XGX0EOd9sv903gxcEGrjA8zX3RqdmtaWThPd2ar2F0kqaHXhc0AfZPBeVwkGpiTJV/2zSqmbek
m/JTrxgnqYJSj9KGgq9ZZIPbqWJSS33QhuRUhI9o8tlpI0gd9vfp9yLYv2/8eUgqbWpXlPdi4jbL
AMT8sUxEz7LdewLC8v/sFPv3jRE09MZ+lmfEveRTtQ52iulvuU0PSy5Skd19cDIN+39Mcc+SmKad
WWJuGeHIOrIHZ+YMXvHGDSDuweyeDrj5IC38JtrAbV6GrF23GngACPhts7ustShV3z2ejQVu55oS
Civtsur+cNJ//C0moF5q5QDkM4TlKrd9BauaLiIHfdcJZeFVBUseZikAJje4cNDHUaWk2pqc1lwB
qUpZO6s1fBzW1s8zw+vLj9FKPvzB97oxyTl6nJOxHUmYnSDu4ajgbNG68kASkXTZ7kWPsG3pQHRD
9I3bTyWl0ISIUgNP9Mj/J69EWia46HcdfmOG88KypGohzUN+ivE4pmBpaUaXxpo/ViJGb9GCuNRI
jiI6VCY+LZa5oCB1SMDK/Af8HswjNBM1HBAboKTDeXpcNDEuxMwMivIuU5pjPLlqBNbYfHBu+8H7
eQ3OEndCS0/COaMoScVB8o18kH4wOcXiGB2z84AKSvSC5j8m2XJHSF/Isq93l+BmjdyhTRkYJ0k+
SG8c+irIttfQiaDUpCJJr8eDYJ27X/bGGndwdB4VozATw5+cFlwYmEfJ3dSFfNgxCaCed5hfE0/U
JH9rqr1bIlB9GJFClw8zIteBOLe6LqsUeMsauRMmis6r29mpG7sYpdDc9TT/SoJFtdvD5BI3PulB
9On2sncjpoF4aYLZW8MPuf4BiQ7g6RzJyalKDDuHvAbK/39iATMwcFOMzPKoirGMDaMlyLEl5Vef
/1UP7u2/v5t7YhJEBRMMrhlKuU8htTJrjhTkSvln47i646Pi19+Xx9VwGXle5ppf4uMKyQXRq465
H392W7vch6FqEgn1pQp9KSnttPzQK5pdh+dIuU/SL3+yRjyGKNGBjnyHk9IabWzSNlNRoZQeqo8M
ljL666fY1X5OP+pLf5x89UvxLKLt2/smQHKL4AxZRxV+eu0dWdSoLSk6BLO2PY+kdLLSctDTFaS7
ZNcOkIYEEl8gDeVb8UoydZUVybrPZNLYJ7D6I1Qr5jsovrzm6HzTg+m0B8VpMQiNYBN5o2QPmKIS
EdLsPtawYIwR4g2Ltjt37UE3NiTJ3Jk++Ef6z0ziDM8nJ/TCHnrQuiP7ohm/vZsJHUkN4uSQ6DJV
7mq3RtImmdmh01o+qqAaL197cpxFr8JdX91Y4ZalR2GKtnsTBlL9oOSKG2fPBLoJ8U+pFHEk757l
xhT3OYZ6NNVpKmUnOXxsdOj34BwTQaa/f0wbI9y3J4/jKEtylp+aA/l7EDP1oNlzDzqdvwv6ogRi
dwMhrgJ1CwPkU3ztkI5T1dEUaWwjy64WfcY5NdpPJGGoXYhu3L2YDDAkxMCQyTK9heuvrq3KFTPX
bX5aeulrV6y2HnexnSXUz8sVZJnqQSlBMqda5SGXBlctzXMjV07eyc+Y3xL8mt3j3PwY7obSJSkZ
h35MTwSSj/PnjritKjjNvb1lNUV8AFB8UHhsdlWoVZ/NfXZSu7V4lir6vSymFapgNYZQkTo6+TK9
3g6oe18d5ndl9I6hWIck6nqLi0VJi2ZuDd+YiaNKkl2TLxAVtYUf3u7ttLXEXbBhooTpvHSGHwej
a52GS3YIH6f7ymENKAnInkt6kFI7vIg03ve8CIoMugJ0Eyas+B55FhVqnevI20IAxWd1BM/UH7gG
/jIclOmWazLnGniBm7XWoX+ttcWhif2xSUC2I6gb7C5jY4Tl25unamqB+XwmMNKFbUCAvhpAgnjb
GfZcfLMO/pZbO6iL9DTJT1Q5dxG6oZjwpLNgHbsPYRP4MSR5yNeBoLleyEIlTekJXjoTuOqZeAv0
doPZgT74MfJE+im7TayNNY27uSUjnNq6RdY1ObLz941afwLs+RcjqWdYxLH0bu/ibiUOWGcVnXjA
1sAocr3AqqmTDCkaM7k4TMlMv5MKmwTtXYgBgvEjK3eata2JmEN2j29jl3nQxkPM0GQlQHjIElte
bL1Ass6PzBfB6nb9EFxyGq5oHdV1bnWlHjeVUWXZaX3Iz3VQe7EXvkgfI7BOsPddei/qCu4ua2OQ
W9Zs1qRXcwuFkyKyZ+yahil5kdTubhzcGGE/YrN3ky7RUi1gZLYeUGWqp3MfE5ugP357+0SL4e7r
csDwzdCXlp8lUL5tICcfg5lEkEaKjHD3JogozHkEfiKwssiWux9S2NiK9Py/rYQLemG8YjB9QAUz
byxHqg/6qLmhKkD27xURQE31r7NxsQIaU00tmUBpDD1xYtXyjPlijq9tf+wKT00PViSECjH/5V8z
G5N8EFRiaVAnaBWf6PN00N5IIKOgP1g2e0JFrqiPv5vBbe1xN3C4yPA7czD87hAeoe3rV8fMWS+d
ux76o5U6ItjpbpN9a5C7iMEDmeTpiD3VjsZpOI7QrmJifMRe7E4wXrmLegE9Hh5qKjg28bS//qzW
zsyqNjVUf/RahIriqBzRxoQlUb90P+huLHE+DzxS2FfNaPgY1jqtruo2r+CZuIMKCrUjLC7xIk8P
hJrn+9Hw9wK5r6Al00AbBUgo+ZgH9HMMFRTJqQ/Tj9WBBpk32X+CJ9vuKPdFUAwTQE0IBbykyew5
9GgkAlG+52rCvbwxwRcqCpCILgpwqFAx1k61t/qFZIMdHBWg2kGW7TBpl36yMxHn5f/jU/h3M/np
DzWcSKF2aOZHH5c3bZDQzWU79PoDa7Hnr8b/kXZly5HqyvaLiADE+AoUReHZbg/tF6JH5nnm6++S
+9xtWtYpxfbZsd86wlkSqVQqc+Va9+dDmODjsTJ9yZwUdbHRjxeDf19G3Ud02PiR+H1FzGUJasRh
wExzHuYEIkOqGlqd5baQiz+/EH5OBWIV6GyCCgqp7t/nLAVHWt3EaRJuD+NvygNSHqsA3ELL2zys
KKPmX5b/WGMR8n0Sq1FG5iRco4OhvGbR5FLmACLqzvyX8PFuiImN4FSfimIBc1dEBuuoRNTZgdtT
cn8ZZQmEsquVqY5kSdqLlseq6efdNEOvdikbEYkTz1dApQ64I1DyNoY1/97hZmt1MGSPVgCGAafQ
LwrpE48/YBVMFYzKyBtZ4HcPqk9I1+GZMtqXPfCUZLyLVIck12QUeQvPK/emGG+ZjBa/owdCDo9v
vPRQSqvLDNt4P63KbY9pjjqWH9F9O+L5/9Rl7aGofoFk/2roG69Tsrvzziv4Naw3DUAFjpOdJdC0
P03Ga7G8bvHP8ya4r4Dditnm+IzJQRR3LYJLlmobjvf6c+0ODr1k5S/Lo5jQmXdE9gaZS7afFjCB
ZaDWVJRfCYBJ1mGsYlcXpa1cr0S7CA4JKi484P/2yjZJ43ZTUc4C0v0CPLS3qSrCxPE+D5W9/k9o
YRke0xlyl5JVkSBurjEG60iaL63Wp9LidyNsnEyKpE1NKQ43qMtvkVdDDkqRRF7Ara/slkJ3c5fk
T+qk9UXeleHgUTXDwitu0cO5qX9hgtOdf8zeeBofCHodn2hl72IH21vAbaobFXDgpyzpwkptfbOb
LwkxvPNeTj82m7nuzTCbqOdRDzex8lA1e7dRA9IHtvy17NwBqYKdumv89bzB/3Ks/gmKLKVzazf2
ZNo5xDDeNlRx8Cp8lrCZ4Em/lJ01KL+ft8g/Vu8GqbPuvuBipI2cGL0VpFbrSDMJU00+2g35OiSa
YDc/6swiDdpvJ5O7yluzNroJEobph31DQXjg1npcXBJGXuoWDvqMYOUxKN5eyGFGHfHcl2SS2bzS
I81YB1yw/Zac9GYeQ7lWEsEKRZvJ5K6p0kSYgMECGwybkeRrZYLAo3ucTf/8R+Mdu/1GMkFqSK1c
nVU7x9u6k4+ErO1hWVTZW+au92YtUS6jDfz6541yt/A9MrJ1H8DLo3qirxypuetI43emLdg+7rJQ
pEU7iI5esKd6TRYKae9IsNlG6S82Dllk5pZv9elL3aRr2GfLcvzEqmjzEMJy+M9k/B+82oM0KARb
aXzPpwdVVMnkusTu7zM+X2ggd8s0oFvTEcR5tlultpMuzz2kJM4vhPsKtSAgCRCtCTwHi1HaAMfU
0wXfpwVQTj20xy7DoaLy7M2xE3FE8O6wvTHqLLuwsapEiojeAkUW9xVcbkxOnZV9a2ehJe7jyVJt
kGrLmgk5MSZlna0824BgAS7/kvyI74lPIM4OvsPUqTBl58se4nLmiFqw3P753qz69wqVqBvLrpVI
YN4kt4tPRUDTg+X1V9bX+iryBqd7QgPdA2VBHdieLjgK3MO2WzRz84DpJYKqQ1yG7YrZmaK7GExR
XYbvme/7ynzCbJBGStFZhjOBXtp6LNLIsZKDVQUCx6S/9UPs3a2FOWKY07WnMh0TVG9bE8RGla9H
+ICLOwIk7yqP4l6raPeYQ7cWRlT0bQV1rkS6Rfvn2yS1/vlV8Q/A++4xF0o0lGOPIYM8HKIbrdGd
xHBXEb5XtAzmOiFZW8n6UCbhuL32y/PwGeDk3sWZa0RbZPD9mYV5nEbdyQHP2Ob40E+Te36ruI2q
nR0WoJmTJJ5ku9WAxOouRxTlqrdxqfwo30wHSC5eUOip5IkgBtzrhABegKF/vOBZktRyMFdSaO0W
YADExhRW3lbPFjCQPma3yNfCjNLElfHU/XF+udykcWeWcXcj7xZTiiI0K5ISnLeDRZwmx7NQr5cv
g6lrF6OsT14kg/RArmwRbwO3cGHhoQRyd7ysic2ES7NI+3RT+yRUi8iZpcwblp8dAmTRPUid6ipy
oEAJfAjW+F4TMahyQ8rONhMzt6TZhk7bjECPv5Wb6Y72gOFfFP/ll/N7zDcENVjMW0OfhpXsNPNW
T40O/LcKSO2s+r4DkrBMPSJSBeFfqtCo+2MIfdq/bwEC/YSxmzEUZmkXxSkNMpCJmtrFismlXDgz
IHJYJmzZ1tT124RcAeNnJxNkrdHyOkEsUVlGdyGzKGHgxmUoFSuY2qRzp8zXykar2DalRS3oFXys
6Bv6kTe5su1Id5iI8Kqj6FLjxsydQfqDdknDJGG0aFEA/My3q8hwkvSkWN55xxCZYC61KG9a5I2q
CQ3I27y5JNvXaP553gQ3Ku9WwZzvXrPNPGrrMjQ7+Uklib/pqyApFa2CcQS0GXNNXi3jGMvBTLSw
LtyuF2lZitbB3GDKSiZ7GYoyBGOBB+o3x0q/nd8pbrXR2m0Vc4G142IiIMgoD4CwVipeTfLdUH7l
mb8YXzflQgGFLSHP541yQ8POJnOpTahWmNWiAPIRA2XZeor81QQOndT+eTv8QPtuiMWWtGlJVeTQ
21fqSvPbIpIOFdFqPx6jn7O2/K7VpvBaML6EfWvrq9MUVnU7Drni5WsvZMymh/VDkgXICWanwN4B
MN/fZ8tM10khyoYHbvOH0uUi+z6AmuhrdKN60kkWvdX4kXFnkPHRNZIWyWwxHTP41hFS48Ekuwbe
8G964596buyMMb5qjHFbJUtThjpUkqQi8WKiBh1UjM5/U/pnzm0i469FNnZm0SJRyZLGnbbZHXRf
zm9aIrlD/Pu8Lbo/H2xBZwr4GQUsPOyzRh7sOZoA+g/HyP5mWBn0EvB2WkYMAU8iYmzuUd/ZYiK9
TbpNMnLMJMZbJjuGkWT3gN3UgsDIf6nZCl7wOrjpNHY2dTDNfNEXvNTKBMKXYMsyfTBkufng2Tnw
4478Nu9rHeT7T2zlzi7jinVPepnOVYeJ+lRatdPJhZuAvl0Saf5x/WNniHFDSIJ1AA29iSf+aupT
CwB+d9tbT6MqqiTxvxjuZVBI4UH/VifcXZXtJk9dUqORphqNY9dhVf86v2f88IV3MwbegfEnLFmS
IemVPss1CZaXyZvQJbe87a48qZ4cpL5oCoy7nJ0x5ua3s1SNF/DvhCsl9pseyn+tYU1LizsD9Afs
90uq1TwvkFrYcROYreGr0GjOMl0QIGgA+HBooTVO0NkAlxD7kpnQHjCyAWaU9Zasz40eNM2PZL7S
wXTRigZY+NfnzhqTykfQy7CtrEQ3FZOXB7NOHkvLro/VmDdOrUvVN3uV5mPfLNnTNBf3eTaIugj8
7/a+XiZwFKAjI1GEx4TcQ/5uzOPbWhUpIPBr3iZiBgVAoWXLOAdJQVYD0TQwVLee/bAlgGkXHgQL
HscfUKgxXpSnAuMJAvfnrozKhNBymW6wib2+rakizyrmLB37BkgYFzDX6QIlfV/1ygflUay8yk3q
dhaZr5mnkro0kTkGkzWskkPGWXpSaxPa4cTIIel3foGqaIHMp7PrYpIrcyaBHEZh71aVkx5Hvw3r
I5pnnn1FmWyoQpp+yqk2shcdxrC9EKX8/DsB2D00YC0gE1n1HLNu1XIYkWXGv8eDXHqKpwSRt5SO
9Nj9Lu77y9afAzzizq+eu/j3hyjLQh5bgJ8lU2keIyhOKI23Kap33gL3a+4sMNsbm7E2pRKtSkr+
sF6Y9VM9uP+bCfZctNs2mxFQI0b/PS2utUz1qnIVRDR+HrdbCN3KXeTMlkhWugRynuYDxR6Wj3Te
cHpSwbEihBTRX/whfO5sMUlqIa2LmacoaNF5pO4kOaAgcQGrdBS3v5WDzx3ynT0mMYh0rTRkCTsI
Ffsb+sDVbguwgAfDm5qzZQKe9Zn57V35xWJSBLkkmKOsNLTt1vl5kIBKbRqR0BH92ee2kUlTUU+t
WnvJzEBOq5vWWq+rsgpAdH7MVzM474P84LzbQuY5lWAqeTZBMgHV+8VX/LZ3pO/gMlgubHc45Ld6
7NcP+u15o4Kzxb6s+tlcmsVasjBpvkzGcVZ/JfGn4v8ulWP2cJUrUkQZcsZ4dfQHyKqsB8OtMXuI
cUe5xXxXBS7ZSTRtyw+HO7PMdsZxs+blgg6heiyd+FpHM2NyDE+9gSDOITuI5wDpH/zgK+8G2Ywl
hb6nNE645+SQKmRSbCKQuEfh0abx7qMdZGHQb9YwW8LcbsVs57XUovQ34Cns6H5/pE0aMDsSt0Rt
VzTeyE9fKd79P/aY+Ks39YCeQoYE+XUpXDpNlfldoOY+naVqjiLYGT8X29ljgrGdtONYS+iW6OP6
Qhr7YlYhEGhZYN8C8VdcXJUqfsZMnChtvn7iOOxMMxG609baHtqVBKS70/uLUrvsZsEx55046Eej
nYFJOSggMrs5yIM5Y9zIOlXy7ZTf6J2fmgLgMfeL7W0wOzglXWd3Eqio5lB5m2+PvOpC/UFH28Vq
1bwEYG+M2TOSG4qcpYMW1PKV2T60owCHK/r7zE2WQkBpbpIhCzf1yVigehx94qPvF8BcXevaoEpU
pGW4qD+X+clSf4sHiLhfHTAnKBbbBCkwa2PA6G5u9TWoVaZLw8Wotwe5RtqZI27mdFfa/SxOCHmB
AvSamISk4xwai3Ap6T9IBhamLD7lHqZN1SJxs9/msUL8E70u+Gt8N8d8qLW109KYECf0IWjyhyQ/
6v9a6RhRaL8iZhsnRd76sgPOMB1SN0Yum4joBvlnZ7dpTFahNFmC2l5sooO2QoY82HD9Kncoqegh
wexLJaq38TKM/ZKY21FvSFQYUw3aOEgiFSbVIUcDrXsGivF8bKN/iL029oaY+7DoQF41Z2MZ4qEL
EuBjYtwtxI/zR6iOac3DeWMCX2ARp22eakmir1pgxQ9oCBvFXZEdzpvgXbcInwokuTQFrUcmkDbz
VhZmkpsAzVOOBtDc+UmAGZ7jeTPc8LMzw8RSa656YxuBgiaD7Wxq4w61AGHHpWPcr4SJoHqpoo1u
QTddPhp3uNLnA0gu/exrdxMfzIP6oz1ZfgPKcMWVveG++ffaWPRU7ZbIHNwc/OnzhrHmU2p6lQrC
HRloJ9s5v4+iz8Uc3dY0onqrFHSmUbKszeZOgW5bqQMZHReB3VY341S/6jIGZc/b5bbE96tjDjSc
BJNgU2se0dnzgbimQ22Kk9yQC+mQowjRgSXibTpGNEMt8hzmZNv61rfqJmuBbVaOknul6ERzQwc0
cXSZwuYxeIsTv3tPRmocmzXBNd/KX9Px0tTvpPp2q93zGyiywqSbaUviqjcH89R2kCQFvRCocqrU
tbRS9KVElpgTrbXjuklmSk/0eqAQ1+XUunFou5pTn8qf2kUFehIR+og7uAGWNTBbALeA0U7G+wur
GyxpnunVvKBmgulXiJ+iGPY2ERh7+fMntnNnjjkHNZmkIVlwKac28mcwgq26v273yeqdt8NNo/fr
Yvy+mrXKqMvOPC6+EZZgmmi92Ysc8YOEe7HsVsT4uaFPXWGlMCRrMdoe0yluptNEssgxcs0H2eup
VG3B/cK/pqlSNLgsUe1iZcvruIxUrY6MgNxQsEDhGyfrwXh7Aokpo/+Lj7xbY+7OqKmVXooVI7CD
7lI+jMf4MATZM2XjKw7ysyYYp+CWAuz31bEAUD0HzcxQJzXG3IZT4VWW02ceHXWjKXx/k/qL5FQ/
zjsMN1ztbDLnvMzTJSF9MwVp17mFESq5Kjrg1OU+pCA7E8wBb6w0mdNMM4LpxXocvO6SRuLtu3bb
gccVX29BLQywuHvl5/ml8fcTqjKQ4IY0nawz329b+r40khYQstHJf2sh8cA0ESSRm63OBL5QOYhc
IjLKzYHejbL1AGsYjUQeSiNovOYyu9UOrZs/yqcZxGkbaCPXAOVGQU7EnSS0dUND8Ruyb5DM+vtK
MOqtHzDQD+rVl+i1Sp3ScHqQFSQe8H+XyZNlHfWwBt5EVIvjVlv2hpkg0FVWtsQD0CB1/7Tog2c2
t4t6kHN/Ne+zxE8LV9Ou0/X31F5hLMqZmptuEcGmuffHbvHMVy6UKc9ktcxDvfoyDQe9RTwoPTII
ntfcg/Juhv2uXZ+qUmpg3FrpAql+bj53+ncGmJMIqYVukbsCbAkA8A0P9EayIU05HCCq7CR3xZWo
qytaEXMuWzvHOKEFr4kxgJbVT0IdBi7/2M49WO671p4B/Dbw/u084svH1Y0DkB99j7z1NsZcbX8C
+dFFemN6wsI01ylAD6IZMu54hVXlbvWVDFB0ou+59D6NHeLNjz1EE0D2p91QKs7EdPscLESi9I8f
dHaWGXfMolbuOg3pDKVSmE54TS5fUhzF3i++qf7WY6xXxEPEv6jebbLCyJK1tNBaw5ckD9bddEmp
65Z787W9pDHO9EzB04XrODtzjKcWeFGusTIg3MjNwY76S6nOg/Oxm+7S/s4AXxUawBoYqy1oNiCm
/R3RpDjGFH2cdCdbGS/rTnatpP0dg4+ozKRfhrkEc0RsV9pE73J2aW92MSoJ1hKIaH7APSYD5Kym
qAd1Yrod9PIW+tKCxJq7MqovaJkWlGzYB2zWKBX6sQP1zO6kB3S+fL0Us3Gz19CfhbybIX9v4EpA
bqA2VnzKjN/JfFtM9/P28/w3+hD9/9gwLRvUe1QykXmJlGUh1RE4z6A2aoUEAjmXlHt+QnnLRLkf
rHfVnSQcNOIv7N0o43xkW+AYRQrAaF7oAUgjtuRQTdZ0As+ZLOIU47kDWthUfBLsnZbMHGaKMjZT
Ke1Oprw4bX5o2lWQHfGWs7PAlkxADTcoaqaDBMC4bzHwU213bSKaRPjwGqZfam+F2bSuqa1yHO01
kGZ1dYYxHQLTymvwaMK/17y5t6AVCtbVogFdRfskyXoadjPgbUsC2fNhTh4g2pO5DWSA3aHodTdO
iSTCQnzolL79SkpSr6HpgOIO40/LiI6DUeol2LYxhOLVx1Z3F/cP4k0VUXVxPy3G8pAa2hYCDHNA
0mpo8kLCi4zIv7bEGeNK8GU/ZGV/lvNugf6C3UNdmYpSynN0bLRj9SXHY2UIVOKkV1WwAhqgOvJ3
6z4FWkyQDXIXpip4SOgg2JLfdnlnNmskgCNNuwzV8qdSL84oGq9l79a3de0MMHlD00ndMFTACprt
i51f6sq3Ipndbfh6Prywz4Y/ZsCZqIJG3tDe8Be7ddhknpVZrcqwq4kbZ4ujmE66Noet9uv88bwt
/pLebdFTurOltvOMDNqq0eQ1vw16fKmABio0x9zBNOUoUDDgf6B3Y/TH7IxpvaaWUFY3A0ny8zlz
od4tcD1uUKF0k//ZOuY9EEtJCgoTIKjXGdibSr8u5tE1BhH7hWjXmOwfqtxGZ60DAM7qZHqJNkLj
ZPWbQm0hbpe/nP9Eol1jQnGrz6o2AnwYJNIrQrIztoJz8yFzYxyOMOHHWKJOrfLIRIdVedF9Kiyh
jofJVVzVWwMtdtR7W5DmCD7UBy67aq5VPWsB3knBflgFw3pTrXfnN05wjghzXCVLT9fMMOuAtFdG
VTrprLtWajntcFfHnWBBHyo07CYyYTXX5VHZ2s0M7Ieoc9IAuwjQl9k58iXVKvvXqS9rjwmyea6h
39/DHiVLQ0Lla4+AxB56bzkMmwP5keP53eQmPZoGRg0V2amFwdO/T69cZ6m8RpgChc7w5HUn0Oe5
GFnZnPSyvfzTLQJn7U+BVe5R21llAtSQg8BMRXCCaAz48VUP1VJfco0v5qNynFHJRmbcgMj5KMKV
cp1nZ5eJVUkl1ZgJRl8sNUD8H0M6MO8xyzD79rykDogJRPkQ95hrYIdA+g/1VFb0e1lNC/LDUnyq
8toxysaJFME5/zB4+uYyOxNM2Ione1DGHtFx7kfwBPXtVHoNlHGPvZ4ZfjYR5ao2zOlkj7Olucmg
pd/X2I6/J8Nc505bLPI1mXRoKsWD/rqa7fhLajZjccomrRJH6dNqdUpblUsHKvaKoAzBixi06m9B
KBlNABa6Q+Z2KVEBxfkyAkjaenYB0ulqFOzRhxcl3aO9GSZhNCvDXrRJp8dK8Q1alEffJAWXkgpa
o9SzBf7NexTtzTExaug1aZBliRJ8DSfU64L6UvOzUCTu/l+WhVl000JKIbMD8EOak3wjoNOof6sh
HXSWDkOYPY0e2JpweiRfcGxptGOfsbrybo+JhnYl5ZAcQHwfE1eKPYr/Ax7P66rr8aW6rn379K91
pf98uXeTTHxa01XJqxVbWY2K07SdW4nkyHlHdL8oJhZJUh5teYpFJWvulsbq4FI5v2+8aLe3wESd
zYyiWtITPAQwTbGt2mGa0cBQv0xClJrIEpMpjfrarcnaNkF2mbZv5J5U7jzy4mOEN8FL9s0OM2Cj
J0Fuyz/F7x+JCUHKpE0jsabk1GBG+NvWUlFFLVO+1wuS3PN7yT1aGK98U/FA0YFdYbVsoHsr0MlG
lwvaX9VNCUmhrPKm4dKcT5FhuucN8p9xu/jKZGrqosRltuJJCw3u41tPu4e05+ZuhyxMhZJ/NCtj
jxjKHP9/YbAPaIwl6CMo6ilXbuaZS+JZ6vWmkWM9H+b0Upru0tTLRGUifpqzs8rER2tBgitJxAiK
03QaF4fyFSzIFJVD65c30pfzW8o7cZpmA/JADBDJs7KGcZmMUVQCG6fZz9L02kbe+b/PT3111TJl
DAgQeMvfSU3etsUYm2Z8ouH+rRu6HCn+VDlYQXIorox7ORb4Je8IaLoBZQGiQALWYs54n+hFpUog
rZyAdk1GZ43QPhDyJ3F3TofWGQp6EBZiub9bJBgxIDDmcXY18HbMh/RCCSBM7y5ApbrD8RPAybf0
AotCeQ/DReiQ/r2XCZmIPo6NBfefPDr4QL5TpCa4Eg71g4iukrs+k2DESAGvrc4+INSxw8wIQQdW
IT+i9PucCL6S6O+rfy9GreS67boOleVecfTuotd+ClyPd0VqGPWxoWABABb76ooxTW9V2VRAAmKl
dPAmRM8sj0xenqIXPxxtTzT8+6Et8faFMNWO9BKHCVNGfy8qLtten7eEfiEt1H5jKPCUH8qrNDRO
5Fhcxy5kqO7BBfUsBLlynX5nmfGNFlFRByUfJHzXU3VSD5kH4rDMMRInxlTdgWKU5aBwRdcNv/63
s8ucb12VJG1e8QZUr8qn6Hfv4mmUOdaXcoZVaKO6ENK9s+4BphdVo+iK2PCMg2ebxDYVGeTLf+91
3s5jmVoT8GckxQB05Re0sK67daI5yXw670w8b90bY6JyNOlRb/Q5MpOydtLMA8vW/2aAOQ62mdQ5
Mm7AOAbTUdWfsn44b4B7saACauFuUcCs+FZU3BWHZr2EottMSzdH40gRDvp174NgDth1yRN9HKE1
xh9lLbInYs+0cTx4lIQT16eHzGc5UIy38LHOzbZ2i2PckNRqZ5AMQprx727ETWP7NELOR+mwISGW
+4PqF4fo/jNV/N3rwmISkq5Yp6hdDBN8gOu9MZj+klr/Eq7MZt2MCZSuMYxeZZAIrX5OxJsMEZc+
/1O9PyXYPKcsdIAhNVRdG4ingOIn8iI/v0yuV684xMK6Ci9Q7TJwtogsF3HTTu1chhHxjfFGqa5V
TfCS5TrDbkHMWVLHxFSiEi/ZCPMFFoWtN9BViBKIJM8PglPFu2T2y6H/vj9V+ZqQwsTmtYf0qTv1
xzjMXfmmvJSOJViW/9d35lu+tbOnyrm9tTkeMGB9sOOD3h/kQ4WRy/hymB5btL3FNvlfzFJQ9aVq
mqx/rNDFkNYsKVCVV5xuDGcUagrDPb+R3GgOrh/oGCkaKJeZAzylKZrbMcDe4N2zEuLIeod3y+zE
5tdcF1DCc5NSUNfKqm5CDxm0C39/tCzV1Bz9sTTMV8cIK/BGO0rixxnkUBWXMhkmyzEqnU9Fi51Z
JiZmjdpv45Kk4aT+1jVICdlP5zdRuDBmFym34KZuMUV6rIfmFvAAlARiJz99gwT0UZkdUR2C6xu7
JTHRSbM2uxpiCR0byMqux369NVrBETtvAlR/f3+stawUdW6WKoTklEPk52XRPFNUfBUZYe53o5C1
tqzXKqxW9Zc9pC/arPlgF/9E0vvueB+E1UZDHpe1wVh4ux76uPEwXC84R9xE5Z8PorCKFMAHT3Jv
2HWA2rUzjjdj/W9RUW8X0s4C/QW7CNQPyZxLBPS0w3TRj/d99LNeHtbxVuDKNHB+SO92ZugX25nR
QL3YAvT5x5Upgd9YQ8xpBOKUYpbQjxelLPydg+aWYuJ/UPz+bbCx1j5reuSTZaJ/m9T6rrNrwefn
XkzqPyZYgHVRK1MyQqQx1MpfleJo5LaLrjsRvQ13Ie91GYO5/upy3ZYsRuoldSDS+G5hzkDwbehW
fPg2Owv02+2+jdIkcm2BIy2EaFh/sBLXCOVDDlG03AXs0ouCjDKGxK55NEMtEJHDcXdxZ511wC2X
1HLJ7CBtniTybUQea37va5FILfdG2plhHLAgjRk3JW72vOmvsxnEb9vaO7k+gcBS/gGktGhUSLQu
+u+7Xe0KRY9LFbs6au1L3mSpp8/fy674po+v5z8gN9rtlsZcRL1i1AtZ0AA3UOOXs9s6g1ZhLYhE
ouUwdxFeU2TcIhnls/lbFeuOgWZ7tjYOWAUE/ij6UszJ7Us7W7QVD/0m1pxlchNbckD2vGAQI/lU
BH/fOhZJUmlKgrNlJKesurHMiy5ZBIsRfBtW90GLYj3RcxKH1fzcTUdJm5xakB9zH+2o6PxTuWUi
RKTYkSWPuR20BwsNmJf50Jw0QKejk3zSX5sC3Kzxz+FYuSIMoyA0mUzgyBJgoYYFb9DaRG+xfow0
ISacV7Xdr42JDqaeK6QdSBIC5E6Kb6QJY/IVDfB8VZA2PMX2cTa+nD9O/LRrt59MqLDVQUZKrsSY
j82vJSc/9FeSC2T2m/CJHLTfS8GjUBCA2TqT1lWGPvQgquwi7dRlzcFsiRsZeu5W/dMwjq9dS3zc
ZQKzb8PEHwM/yHowXoqyGss7OI1NXs46uI3Q+o+CuceAl7YoydGItJ+RXV0XKdji4tnuPWuQHjcZ
QUXvhs6JlwqDtnoWfWnH4ZpYde1YFBJmaZCGA9RIBuV2fGO2WXXoxwINz77rPnWu3n8643pNtwJk
HdcgsNAvIt0zu0tLC877Af/ovptgXK+Qq1bvIDceZqBV6362sysBXHTeBv+1jnrs/38Cxtf6AdM+
XZsAlK5idh5DuKFy3zWQDaTDin0gGmfiR/F3c8ylVBtlJA8N1iStT5AccZTtdTWuNrTPz6+Lu3eo
2mvQ7MUUO1tOx+OTKIMMTjpS3gw9PKZ5neZGcCXxDyoScIXg5YcaLbN59iYtEP1GagRhJNTPgYT/
OjhgOOsOVK9adqz7XNQl4y5sZ5LZQLVZi7HOOjCX9C/wu2QEnWLmnd+8D4xBbzn5zgh7oevjZvQR
cpVV89PrOJBOdTC6+bXtZz4mPm9mr3Pqo3YqL9UHEDPNnu6ifeuKHrh859z9DubOz/UmKpUFw8fa
lXU3fCnv0l+kw6jBCO9UL3oiOHBc59yZYy5+eqZtqzVA01j+XPUGymsIu1PitaKBBtHC2D5ZJrVq
pRKQBlhZcZtCraJQui+1HN0bUrF667K6lqT4QwV5mCZzNpAP2tN6OP+VBZ7E0g7aY5StZIEnFflr
XG9Oo/v6IMKW0hj1IcK/b6nOpAbWOMikTam71oXkxBZKMAlm2AWnnYt1oupB/zmIOhONa0md4rZF
92cDlGD1tTC/yDzJLS7Gwh1rBzSKsdtQaitBBBB4DBtmsk4DnXWP5U14G6XzfQlw8th9UUUMraJv
Rf99l8tvZU76qF6KsFxuzPmFZJVLRIx2orUwkSWClMCqFajLYQB6Ke7W5LHKj2kvmB3kWwEI38b3
QpeYOWNGCh6BLla3oFsjGWJ88zZd6WnT3qj22v7KbPR+Rc5Bo8RHH/zHJJtja+A1txYd0AllcI2j
fAC78WlLIeMF5oSjEgJkAG3N9QLFmitREeC/3BDvtplCUFZZdhTXcvo2vYsRu+vKB666w/juAs41
FbeFp34CtQu8FaFyWoaKysPfvhKXVr+kHXylJxPUtEZnFgFQ+d74boE51Eqj6QkZAKeNh8FZu+sV
ikJLJQtuIX7oeLfCnOm4zDRtier4ZNo363TV/Vs+kD+X3Pvfp/Z3Zyo3iGoni5SEgNk5EO3yluLC
EhF08YFcBvSLMS4AiDtLciJ3pIvyFo/J+Ld2p2HQeblInpc764HK7tlCOST+W2xnj4kUjUbBlzFo
NAav/DYg+v1WfKojS67VL/VlmUDffgCdgO2NglCock82RHnf2BsB6meShikxFy3Rberq0kWJ5oUe
2NeZjxoOff9dqQ9DYF1S6AkV+0RTVfcWjNrdibt3XPc0QH5MOYzAIcNsQbylqSFN0GqqG5BFDKCz
xsHrBcvlDk1Are4fK0y4NKfoP8MF3cvmY2jiRnJ7LLM8TSEJKQ67vSA3oloVN5Th/YJJH1Bi2Ox9
Uyg1tHcGVPw2De+BQ5kDFSpdxLGFJPBCakXXG3cnd+aYnZSafJDahlTgUj1Yw2unhrr+fD4L4Z7y
nQlmGwdJAQ1AgRK2on2b1qATSlvwT8TOAuOXSVq1ZEkgpgsAGdIDoOdWtLigRHYAdmP80T0pR1pc
pOmBiJuM/ukPN8/ONJO/gjynn63GjtHOqFxlnB01uTUtxzIfTUn4GKFx/aMxw6KwKOqXTGOjq+Gq
jdFl4RiCLj4AH+WzcfOHc03khvyP9m6KuWIgcZuO+USlN5unDjrItQgtxPfzdwPMDWOMuboVo4yZ
J7VODl02yHepumX3dtdYjt3nEDWaGwBHo5fz3iiyy9w5Yzwko91jYYvR/44s1bdRnXOT2YS2z3bf
do1TKEQUSUS7yVxE5TSQ1DJWwLx1p7wej4lvuvafZ87qlV6C2R5vvT+/UO7Jhr4W3sa2bAHu8vfl
t0IGRVbiOA1VTHUqF7Z+0WZfzpvgX307G0yqN8lW0WYNOD6lQAu7r/0xv6p/1GCRui8OlYsxFdEg
lsgi+6xSozFZMxPFOlDfr662OvFFBZmO/qsRe/3Jes4/Bz+wCSjOVUMDUJsJX0hllY4MsR00WupI
23cbPDAYsRDsJK8ISVnZFOBs0DFnWzC6PeWGIaFIk2yLs0i1E/X3cfNYZrVTkoNaPxeDX6a+wCo9
ZGxA2VtlDkM1zeoyAqiKofjoaLiZ3yBPgk6PcoAO0YWIBIPnkXtrzCmQS30ryyiyAmlaB3daoxrj
Al167JtBRIL/gdGKpn57W8y9tkoJQHU9Rir/YJfaY3xF2UtAAXqQG0cD50YFgfDYn6AmdhiBZxJN
q3AfrIB0ahZUI20ojDLnD9NH+Zq1XQYcKxi1bNuh9aP/I+3KdiPHke0XCdC+vGpLKdO7y+XlRahy
lSVR+758/T10z7RlWp28Uw0M0AMU4EhSwWAw4sQ59TUBqqlzx/IQO5WfeFxc0/4mf5hljiRAtXSA
wUpCIJjKk34cwxzSi8n39RiPEHuR3oiduUbIcSSOVbZPqbajWS2Fmh7LDp2BwovC+RbR4DAeyZXw
sPgKCFa5ucteVN3s8LsPbNJ7iwyD3KkrIlwL2aE8tZPSPb8ungXmkhJrSvE7ZlGQi9apAZE92E3u
z5vg7RxzBOV+aYzFQp0oLeGNguJVsnWsqpbTwdkt+G03izl8AugZq26CO3YeOg6pTQY7OtKC5gQq
IbCEQzxQBHwLMzUQuqtfurBw1cfpxPVPup6vIedv/2S1SxazHiJRneOjebn6i0ddZSCQEpac1i5v
8wOvHM37hEz4hsLHGhU51LaF9GHA7F+3vp7/gLszBmAYRQmaskApGmOhnZOx0SOUiPEquqdThpih
HV5HT3ahxTg5563tpS9bY0yqq4x4+q85RXOVnauKptMZix2JXpN4g+WnHQ8av+83m9UxYUwQtDZp
rYaE5QWsWXZjd87ykGl2ff8XoZfimCfRNY7xDZ2PT5/7Qw0mFZ33Q+gufvGbze9g4pqRWvqqW8DT
dvrkCWAuhb5ZJtrCwjkou/7yYYfl1iG5kGtSg/MogGyxam0BE8TnP+E7/O3MUnQmt06aWqt7Ukzg
hf5LbD4K3nF43MfJbmzZrIUJX+DglWtZy5NjkmFmwzWUGQqJWWzWbjpK2YGzLM4XYhl2hAGT1xNk
lP+zrNmFOjQw5YAMP/UehXWD8PqSS1XEWyMT18pR0hoxwexGA1JH2pVG+WWN7e61QsfCi14rX3An
qC5451cr78axzd7S37W5fLq8LcY5wrkAntKxZLsNa3c5/qWuYjnDO8WW5bRvy2CXQRGSAC96xdb+
BHOyiQc6G3xEoUMSjnhgmtVpSgx7ELPD0OpunSSHLOY13XZrIlt7TPyR5DSnVGbIGF8lX3U6R+oB
AtCR0lgH1a/c/pC6MRccznMtJghNiSjJrQI2jhaTXMWj2S4eRKEwN7AG5z/rbilhuz4mzMxVamKS
Bp9VuxbusyvynJ20E+ab71KMIDUhAp1ut3d8OUCOG3+pYCdxatUDIEpGE86KJ0BigseVsduS2qyN
BYoU0zx26C/n7zmx5kuB4ES+homL/w9pO29BTOyx8Kw21RrnUhDdMn2eh4dmzXiRlBOsWXRIIXTQ
Amrn9AgBKIx/t6EOTIpwJV0JOvxR8VpHcBUOzpC3MCbg9KgKNpOB615O4YHy6FUAjEzcfhfdnzOX
hMHEl3GJJzABYXZ2OPaVTVH2iV8GGBWjfef/B3kBdexz9phA0lfCXCQKSqq9O0EdQQL6yo9vu4f5
PgOHwV+T/QuuXFfsbUWw+4n3LXdfwB8BlR0OlSQjX7pUyY/z9FhHjgluxvl+VC/zonVJ7k5IbaBY
fP648xbNxJU4n2IJ4OcpgDCTF8nXqfyyiL+RWS3KLx1C9ZhTPW9wP5ChKYY+gYGhL8Z5ICSzFukE
mUAdhEZmZjk6JlxqbfAwvnze0v7R+LDE+M8KHjSxkeQsrI3rerkG/Jb3wfZvwA8LjMdMVTo3tdlZ
gXw7ujScUHaN7GIFRQnxjJD3oOZtHXPzQBtnGqdpjsNRuCV6Z5tzbccJIFuER1nzDxn9x8oYt0jT
KpWVToCOBlQlb2p/DsRfY4uTV7n1Je9FtB9PPowxN07S64IgLvhQyvQEcuNVfjF4yQr9vV/P9t8m
2MvFqqukB49DFBixuw73Rvk9la7V2LAb4TJblvC853EWxF4zXVmV0djRrBNOnSuA4FuWl8rtv3Pw
L+R105BlRAKiLZ2vR9kR5j+AvOqgdv/PUWXvlkQTFnldTTFIzAHy5UWaOU0r5XY58Rif9ktFG1NM
VEgxRWNlIh4ElG5zwqgdhDYN2/rR+WirOSpSx7F00p5zgPe/ExSzDRGjOpig+ZzB1s0ktxCFh+Jc
clmIb+vkJeof3ZUfJpiDVJZC25YT0H9V/yMbXcDXASE9723/kLF92GDOzyCpq9ItUh3Mfn+Rgoc/
9vQbktgoPuE9KsrAhWRufC/erbw7ej/E/m2ZPVZgWhn6nACSkqRCMMZK7OZizkvwd/EFKAv/9zOx
xwlQuhHMogMBVLS+iI5SYKgH4wGYLDp4VB7AnIc6O286mLc0mp1sXjfRSgZIBktZmI/HqniWB+7t
wbNAb5eNhcaqeozhjuQoXVPSc+lkFLaiHedbKg1SHkbJBx9d+shxFvq7v0bCj81kTlqcCsVUjZiN
7AhaaFmwBtpd8dRI7gIloZarJMRbJHsJW5EaW7VMjnnysJQ/Zt0/vx7OEWZRvSDrKPpShW/o4m2p
Xo9rmMscE7sdl63/MWGCrJ2o6kkBMaTrxZO99KjejHaRooJOC1xdoHz7d2tiYgYx9VonGkQEBRlz
fQBBdva6xpzLg/7oc37ABI1GqyLwniLilqJvQsmlEokbWy86SqHk9V+th50676ZsVNSmLo/qcJEJ
LzOksHksOLxvxApytaslA65TWLhAqh/JM2UuWAMLhJVq6w43f9pl+AhKLKxbVCJrrsQGcPKn7h1+
Envlo/6NvGm3q9P4SyA9c8/ufgL499k1mYgBlQStmmJaAfRaGcLG70PitMmvygCgFN9A0iD7VN2y
4t2UnGNsMlFDRT5jDkkhBGnZvsx1/k2E1vh5L9k1ASYtkU65QKiULn4TDhdjaUb0/QGRR8GoNu9b
XqjYTzI2FphzbCWCNosD8szxtXt7io71PR3bBhO6cRAOvXOsucI1+265MckcZUyia3OkrWLQu5S5
qzvMJ6mwX+GWvhyoVJHx/CbuVzg2BpljTVCnXlcJb8gaHALmMTuin6lc6vbq1UdQFtydN0f/2pcg
8mHty5hzqZdDo4B8SkOXVtOJTfpTPb6OlZeaP+bSm6uH8wbpfn0xCKUVpIOGDloGxg+LBlQPaVIn
MKja4uQN0nddc7U+tXvlOVNjTujfXR84fgwdND/QBWaSgCkX1HxaJiFYp7rPbFNOjFM+ZBCWreTU
k5Q0cwWlMZ3JHLufbWTw5sF2b7eNfebAl5M1gQoPlZZBy12lhoAtqg5mwin486wwm2rmcbqqKxS9
orp1RSGYrNyOYg4mdj+LoyzisiUDSfB+OjfnW0gT0qytiXJYD2KZ2gc/1BV0gOUQzonOl/SQH9bn
896yGy83JpmQQmTTasBG9c4qPGvegDKSCcje5J03s79/Hytj4kqv5bEekak8jrq3KtdWfN9yc2De
UphAEue1oFo1phXQS/+OdYieEqSX+gUmhkDuDZQtKPPQTuF8NJ5VJprkjdktWjHWgQy1AAEfKbuv
FM+wfp/fwP0widkoFfrv6B+yL03SE2EdJJQb1IPil+4akMjVf6kYuhDdzE90R+cRTu/yTmJy5m+T
jNNnuMCXvLOiYL1Or4QL0EOlNpJwlPIB94Vzgs/+Mj5Q4ejKbS95s/O7cWxjnbrU5jComInU0oEe
uS4Ohfg5heAcqAJDtf8ZKdmFKbXu+S3eTfc2BpmjYKFyJAAzS4594ZBYs+M4tlvtKRMzW2hzjrHd
A4Ezjs0FmAdii59Xl6FPsbZ9FoexWIKR4qQlIJ/lQXd2Y/PGCHPqpEWXBavJ41A9REdK502150Qu
xez+xn2shTl4s74almmaWdjOmtsLyqXRZXaXSqHUdZdjmT+d/077W4dtA0W8jjyIcUuUvLtqaDBy
16t3WfdgVt9U8j9HRXwWRZdlg6JygItjvk5GolqPV+CbrJtMey711S7xgu94g6tfgwe1A9pYeqBN
iYX/1OMijUsJ6g4hvRjb+6UA23GhOJYuh+f3jP7gz0kBDGkK5HZUKFMC8/R5QXHWi7JA1uzYNU47
vnXT2/m/vwOl+myAaVevM5bYNlZyFG/NW81vr83bpLIXMBx3h8qxHPmb8NAbAHA0fnNRARad/Tz/
C3YC5OdfwCQiSt1aYhvrKQottgQqNme6rB7Wq9zOocHplLelw5sc2N1UqteCmVVkPiyXnZCugxGb
6L6oWX0TReVF38Tu+VXtOsjGBLOoZoiUUbd6IZjL0YG0g5OmD934pHAJ12ia9MVBdMXARCSlXbOY
a6yINW2MTYBPu8Vuvuc32RFJODhe6sWuf5Rehga5kHIWt//J/jZqsF4pFq01qY0+I/XPfogeWDfl
9zmB+S3GIKFWcWGaO0V7OAlUp2R8LVlCWPp8DnSjHftxKuNwcSif7gAsKgU1tVd8QZNd74AoC0aV
INiAbf1sqhfqPrVSMI0orVsM3ybp4bxr7LACYi0fBlg1E1Vop0XrEDyUawwGg5Usu4NqrmvWSBiX
a+tlPep+fVBUt/qp8b7c1z4cta3SXVQwgsDyEucY/5gg+i0EtZGvISa4im81BHIOTTm8AOrbH9ah
XSHPFtcYHVd/TnGRcUL0/vYaho57AJGNfVfNQDGZldmjB98GjaF545oGnA3ePRNwl/+aYGKalScG
ircgXxZvezcOhoPgALuvXi++6S+nweYVtfbPw8Ygc9qJCc7DqeswR3xB1WI7yC8DOBHQ7vv/p53L
20Lm6UTirqlWqKaDHPBHln5f4sP5DeT9ffrvmwwuzcDfKhCUKzLleRH9ROT8/a95B3XCj+/DZIjK
KgoFMUh00ETB6WXi0W4VsSTb6IEYNHnw6695x2dzTMomd2RKygyktnH0WPcoUuBFPX07v2W78X6z
JLrkzZYVVdYUayIhy8/f+rGzq3a6gLJT5g7x/L8Tw3xeDxMLR4C+FmXp5qBcbwzxp1HrmB7q0TK9
O7+mneYLDFkQfgWXBQaW2KdLNBhSPM6Q30rC6tS8kW8UEhTfCrjMbOt28unYTQtpM97Yza7/bewy
/jdFyEkSYrShuWoe+TmvlcdZ2a5LbCywHmiaiW4KWFkEncjRn13BVoLEzRx8LBnNgtS953WCd8pX
n3eTdcO5M2ooYJJQPKYBALqxB4AA7rAlbDObP3xPveBLYrBZIuORixhVlrwoRiA1EWnsXC3U05rV
GKdLAeVTbTWdRMyxWpqAeVpLFTjNwV3ngXYA7hgLkV5nx9PlvJwbOQW3C+Qr8rCHQnztj6f4oIdx
aq/H7l0yroMECs979o7i1jATjDuQknRLJifHOn1pDIiEDX7eoxoaceqRe166tcNE4aiFdBgeNBSs
+61BD0PObzleSn8p+wm3FthzoOspKdY0DvGhKOCSip7pvzTwO88Pf3bqttaYM4ERu2wtNT0O2xZk
1Q3ck8dLsVOl/nwEmMiVtP+9mOPv4/MITtb5QgU1ceGAHhh0UMJBPVmu9CdPqM1BYPK5SgTNxygq
KC+t4YCByzHhdRD2PG4TJ9kmkCLMdTUkJsE8teEM8W8BRcZaaE/GzON82L058a41oFqGySyDWUtT
g8yo1QnE9gTV0UCus7SFr0tv+XghNzyKnP2k+8Mau66+Ir1SNQLAKwbuaWgVjNciCTSobBI/TRDD
TF+I71XezPUOKh3FMjBmqwZgVMYX4XG5kgulqM0pqKhYvephGBq82bNtusm1hpHkBK0NtMhlv/Kz
eyskduoKtV1f8sQ9d0/45ncweWQKieJCGVohUDBhrvXfu/5P7qHtSplY1VtTVzWaSgs9i7eGeEpB
C6qFnou7oo3SHmTi8Kc09pwIzw9MM6AfpWls8cJQq0GpItEIlPpy7G+N4UqbH0wzaP/34jH9jh+G
GG/tMtCtm2pjBkM8ugZU6jPykJocuoQdwP0nK+x0Ugqt7ngcUnKMLltIumSXCrDKIINweBfLbpq/
Wc97LWWT5BmZpVgRFKZRyoXesqOcUuRCCeXPIUGBh7bGxartvWS2Fhn/GAtZB9S7RFp5CT3rUAkK
R3dLlAMpGbPgJofzN85eWrQ1x1xpay6QvAVUE1Ol6DhdZdO9xuOk3YuVWxPMnaameloqBPXTvu8O
qxH7oro4xiR5Xbn651fD/V7MjWYIaj/LCc6vXGN625kv6muAXV/E12XA6aIDggJHsHanE/TZGeny
Ny6CifFxMakzUhcRLyXMltkz9M6R5ynIlTELrBFb5aHldr/bR67FTgMrACv3hgiG63wRbuecBNXc
j2hYzt/O7yjPDnOgV63qTZXS3tfRs7T0KNcZYIDmpD27UfdjMewQsLGUVlVkU3rMu9JLhPxNUnhd
wR2uC3ymjQ3mM2GUQk1JRWYIM8xu/235Hd2MYR+WLkSTwvq+OOA5dR2HFBMqBmZsA7I02+SEx46f
PZ7f090DsfkpNFpvPAb0Z1UU6WjkSQtmg7PbrPNR53IMwknIeXaY3CvPWrR5AUw+dvPDXKyu0Vwl
+HxC6p1fz967Y7u1jI9gVjQWxRp2JpUAYvvDnCzb0Ny2+V5n3rC4561xnIUd6AJiJJMqpcLA/5J7
nbGGqb5y6MHpDz6ThbMDXZYsqTUBPhkKPHGAVORdMkwMuPCG3cOFti1aLhbmDC0m29Bm0sudgCZy
/Yq2z4EyzeQ/VTANUb40yWsPuZP+PL97u5nAxiRzvcxj2UMHF33jPEnDWYPoHDEakGqTg1kkrlTn
4R/YU6ANhQ6QBPYoxl6ul+Pa9bhfiCzbcxc047cO/88oPbXlvM72358bW8xdJktZrFYyWv5N4S1O
j7sT8DYMO0wS+M8XP7+qrzC3jOpFzDnQuy6pgH9Bp8Bbiy2Ok7TSMMcZYSJMeuvEt1hwzm/izpQW
gtfGAOMoQzEOs2hIAIpAFzINpu8aIMVR6UyCbf6aoPiL1ABN3hGC7BzLvKUx308kYzSSBhCVGeOT
/vCDlq1pqTOfXOFS9TM/uuMpHOyeis1imc84Z0SJF4Ie5RgXtlxcCeD1s3SubjXPDF35NgpnklaU
CTwzLYsnkpZenGM8dDRmW8NtrXRGYmud6DSG6eVG8VwtYNrMrWtL1w6RbHpD0j2d32veD6L/vvlB
pawVrSSir9MufmV5iA1O3aj2eSO7NamtKzH3oEgk8CARDBhOR/Mge2uQVC4d9KX8R0th8+DcPP9h
7ro1NdI0UtbiWMpvYznba/1wfkE8A8wll0RJZ+qRBVCR6guoeom8HvY/hJWP081cb42mFLERjUDy
O+nV0DhU5fxb41ToMUCv9KKnbTfle4MGDu/0cTyCbZw0sVTIswgm6LG+HOLELshLZvH4HnlGmNiS
gc2aCBLFA0e2CX8j/UUu8MQ99hPzj0P97pYb5xbGsYxJPBsBmEluyxHqvTloXqTVjgsIU4Hl5ZmH
9tktPW08/f0nbUxaclNngwbP6N25shW3Ochh/CD8no9/ebt6JYVcJvLdnGuzTiaqYMQkjroSGELd
vGrH2MZbHIQvdm8k7nm/3393bCwx4WIW69gaqkqAGjKk59CBSi9bz7rKLnSbUq1a4cLF+PNchYkd
wHdE9VIkYMb7Xl/QlqzggBuhMjzgSA6tXbjlZau6ncGJWTyzTAxRh3ZUTNBXHWUSojSqG6HFGzuX
d3PYzW4yYaTttEXtdXSbzYfJW93MW0/gmrwioeJbJ7AEu6O9HoTfHdQnWju/tUL1imYSsl3jTdkE
nG/L8yIm5ChWiSxDA9eTeqnezm5+UwSSXV1qVxrYsRGsJU895ZcFJ42h+/gl7f3YA7assohJFy0T
hikECK+a6r2cnsQolKULnUfbyzubbF0F0OUmFnoD6Exn8PrQeEpPawDekNEZvfiX7Oa3yjNv4JAX
g965zTcBwcBl3zcGIp0k2VIO2KbqVYfoojCvdVtyKNJFK/3zX3LXdaHTiP8hxwcM6vOdXmhWWwpD
2Yd58xRhDhes2c3wP8MakRxubDDOQhJTUSF/YAZkJHcG5ub0qghSMXrL1ZFT7Ni9bD9MsReSSZYO
HO5JHEbZ/LCIhlvLvLC96/obE8x1NHdT1OitBZ7l8aWebmbleu1+Lu39+e+yf6lvzDB5bRcTi2Q5
fH1pbXLRhiWkIS1H83qv/JmC85K28YsEAlDznzzKN4aZ7LaTWmluyxoEg6UciskYSEnu5DUKAXnN
uSI4zvd+g2z8fe3qCo8yvMvXtLKN5RFtEWe2vPM7yTNC/31jJM7iNMMtjKlDAlaMOjsOGLJuuLw1
u7Fps23M1QPAcCnrWYpsHYIl0XrMysFGO9de1CASH84vaQdN++lEvTvPZk16Vy35NPRpaN3TOYfh
UvWgBGT4GOXETaC7qpuGog89TYjKgb2aO2bGOwNs1GgbCB1D/uVogKY3Uhr7rvOjgTeisotKepci
Mg2wDoMM7/Ona6xiWWZ5sEIzs6PL4W12IRnmN7+1uzJQFif5UYVUa0k8Sc/WHwUSjKH9xzR7pUP+
vVEn0LnRzmNvYjMHzh26v4cfFpg9FOJoRQ8HEBCrvu3SYzwfy+Y1JzzKChpcv9yZVDHqPwthgm+j
FGUuR2jxz34caEEfrEeK2+X1pfYvzA87bIl0tGJQ/whAgMy+9kQRZAl6qMIP3W4uVi92iDcFPW8e
lrM2tp8PrkIhjaXeCqLpJSE+uLgN867K7zXjspqIl6q89uN+LPl7M1nq+WQkVlFRLepawaeyJyPx
FJWHpdlPnDdbyURg6ExECCIZqs0X5Fvyq0OT3Qw1aKW96lAFLnwN0r2cK3r/1b2xyTwLxAmiN0qO
lWn3ixNBcHA8SXfKLdrfQXTFK6DsJzoba0xMro12sUi0QGbQV3wVWjRjsN5pt7SiCGs3PDoCXiBh
GdN6U+/jtEFNoWjt7LsU9k/6wcDUQeIKnb3ErnbQLk07ssfLyOP1+rlby4QSkg0kjUUQ01BNbKiR
ATGRHTrfOoDvhK++uZ8BfbgoG1aSygJxWaugfRvP7jzaIni4/OZgupjgUhxRAchFPkm8o7jbmN/E
ao2JM8NKLGGssMW91PmaONujkpV2U1l3mWr6q968WD2egfNwV2ej04yRd/5O5Kz7S9XdTBcwY2pt
2HQ/lflX3/06//c5R58tuRtdtWKqthFC9Ixn+cageQRnCTsUX/Ra//vbsZys41g3aWzOZtA/5eHs
gt/2QbjK3epyPEWBiTcBwOct9OiVb5GXAGsQnRKPt4/7vevNj2CiDx0xKesCSHQFpVz0n65b9HYl
D7Kn4fkd5X0x+u+bJGZVqqKB1ijOhXlVkZ/GyLlgeXFUZ6JMlqea0FKsYAdQ2VEBP7eAFLp+fD97
bnotBrzN208CPz4gk7BIqaBo4OqNwzJSv1ej9SQZkjuL4tVQl7eyNDyf30Hut2JCi5kPeRWvCC0k
tDClIJ3UEMgYyKhzH/y8j8WEFR1DLFUXAyItHjW/eMnvx94uJcd0e29BkaEHeK85NI+c9fEOHRNU
ABeEQFeGm7B106vxlb6CorANzNKG+JZypDq4M7FFzmW4v1ZU7FXM7UDul3FMq6oqWVBychyVX+VI
7NL8k+QSQlKmjqFaGcjRz54/jWpEwAMFjTL1KUu+zzyygd3UcvP3GTccp3Q2QPeYH6Fylq+trU0X
Jp4CusVpaNGP/iW3xFSTLGObRHQJP69D0pMl13rYaaU26BVwAQ6VCy1cd9J7PxOODY9jaj9x0BX0
0HSFTroxK7OUFWNcVMy3d0vA2MF9ql2hL36f3MmYXMydP3oG6DqmcnQRGuMq4wpzmhcVSsNCGBn3
VvakmC7Hw2k0/bKFGwOMK8jGFHW6NghhV3gA07i5WxxEMOSGxoEE5KhNNpcJZfdQbUwyexg3Ql71
CjJ1tTgNyqkyH/rlwFnW7hHC6dF1DZNiKgvTW6o0SZKceoa/OJTerQSnleABQ3aMbGK3v3n8MbuL
2hhkqjJRV1kGkcHyC5qGEnsHQD3hMpDxjDA1GWNRpz6jF4o+YJKaStrFB0XhRJ99HzcMSC9rsoGh
TuYCJlM1RYKgJKF8u3xHhzHz3lHgjmSC6Ax0lz5vOpZG0S8+uDHIOLnQWENcJ7VwkKHxoAVmOPnW
sfB5Cg+7lyOUAcBpj4CByPo5WoDRZa2ntU+PzVLaRVb+WpfUUcsqGEHgH4NN9bwP7hdJNvYYP8cw
uioUahaF1eKslr3AC1PI/0ovUSi5ORCbo9O/JVe4vlz1lF7zemP7GfHGPnM5d4CuFYQoGfJ+IEZB
cBgfxdB6JxviaZzvpzobW0wkFvpaMKJisYLySXsVXikuuzisV4C1i0/CAf0QV707v737broxydzN
lpRkRZpgedo9FaupLtPDeshCE/RXBSLxn8HYPuyx5FdAiDYY/4sp6zWUye32Osmc9DA77+8oFyqf
0Eb0OGvcPfAbm0xUMVotwWsqFw5Lgm9o+OV95vTAVkbotYwe6MsB6eQJ5HCOCUszh+kWc+rlLDlG
YGtMV8Mf9e5StiJ3in7kKm9igPcZ2YEac1gKJdEhJkW3FYXRQ+QaXu0NruqLQeyKHLfh7SgTa5Ji
6FeF6PGxta7z5TUWwL75jfPVaBj+Es82X40JNIolldostRZauZIvQ/U7cuuguHhXxwq5Vx0NI+es
MWGm6EZx1vLaAi9zdLhW0ASP8cIHOBvK4nh3nMbGXuz8kof83TerQgUMM99ApTO3RFUtmaq1kLMx
5ec8Q1irb2r9ohx4m7mboEAq/L92mA8G2Yukj1Koq063U+JknY3YchhPC7GXzktvSm85VY/nP+D+
CfgwyXy/ucm6MhEsK5wbyGRgBjWR7tVyDUHRBsSgfd7Yfnlms0Dm+8lqM46VOKfQB6BHfA1Ul5LP
UvnRmC/SsZsyb6wxl4KeFYuYLvDN+VrL/A46HU+rWx0po/Xgrrk91k6yQtCMSr1i5IVzJ/7DPfGx
tcw9MRdiE8WmkoJcH3x3AaZPHhJfd7VLDaU+oI9rl1sY3v+aSC9MKDID3s/EUBEPqXHOUS9Zjv0F
RJYAA4hAb90Go0NbFDIUHxoveVk5bax/+K4fdmmU2JQXzKzUZFJCrKPzZlcFM3za2JShbIUMy/TI
K2nuHUcLYnyainRXUiXmNmyVLKlno8b7GNx4y/NgAn+jfk/kzj3vrhw7bAs8kcW2UqUZFWjpYlU8
ol+Kw63YHc5b2csILWgPY54Hg+2GyeydZBl1bKwJObYzlK7jp1H6IWeVLcyvPQApY+djwMI/b3J3
YRJKdDTQoAxG/33zubpYbaesUaxQMyFhGVd1Z/cD5ukpifc6C9x6JY1bbNiGRo6iqDJUNPCfz/Yy
JY2zhMKyWneFIHGBp+TraAPFRx9e9SFyptvzC9w7+VuDTFTrIK85lHk/B+JQePF0l483nXSVz3ea
qgLMEJ63tovI3Jpj9hNoQJXI4GHAoGyWg6h8OJjP8s3wrL0oxy6k2nRTkD2uv86b3bvet1aZ8JYq
ECa1wFRw7MFLqpSnIruNut//zgYTw9ZcyXpjWuJQqzsXlGASaNHzghM+9qLWdiHMec6zGLzZVp2G
9fgozI8RCly6FNs6uVvLu3+1HpZ7AWOhwzKKEGCsxsKep8iOJHcqn84b2e3PbRakMmE4zaRmqAqM
7Uxgqr9fMbpJfOtK/yW9LK/GIQI2CvK1j+eNcjZRZcKInpVrbbVJHsoChimXZ3U8tZanlb8hMHne
Esfv2DdzQwZitmMSBalautYU27mhOXPy9u+sMDED5HR5PSqDFWSwMhuXybzaU/U/00BTBa+/AxMr
AG+02QrEqIZppPpSBcK/wGJmzvwAJ/ixjXVEhtHIK9T4iZ7ZBQoZlcYZgeN9ECYQABwQGaJU47Ef
m4Pd5/l3IU++KVZin/8kuz2T7XYx0WAE27MZFzAERmRXSzEzb11ZpzkAUmZyH5drEaPzoGN2hYvM
D1BNs9M33lOYt1YmVghyTiL4XhvGc+o3zW9DPK4Tl0GE883YBjtpJMEgJe5k8Va7ppJntMGuFEHn
YiTILw/yXcHDNe4HDXDb4FOZhgQQxudLkkAKV5JjMKtneMJcPNEJkNizM0e8x0UpHAo0MLmlDBqI
vlzMG5vMw2aZlUSJMhESaKF5VFA01O/xkHoXWudxLuxu6cYUc55XpV8w6odRVxP8p8nJGHjDkrt3
/sYA9ZxNUkMyKxelHjRwejs4KMs/xaCKNVdMVZmVeiU3y8UotzLnSOxmvhgB+vurMVc/qVpTLc2S
gMxnfYpBUC44ZdCA4QDy4CkqJedP4G6Q31hjTjpQLLJiyhNAi6XpNOtBh9abNIV6b9kDdyBp7zW6
XRpz2hMtlVaZDAm0UGK/lBY7EWtvVTGI1NUuGPNDYSwDrZideu28QVZsXX0dS55K327RZPszmBPf
NeAHi1s9CoWgDLOgOI6P5Uk5UAhBcz098rpv9IOdORJs6ctctClOK9A/ibHqyIWAu7R3Bu1aVv4k
an98S5b6ncwpxjtEqw3FJazG0R6rV76OAm81TFBp9XWO5L6FxoB5rQEUml+q8BU548me8ewwgaQk
EP8kMSAtM0QNxuceeo11/DvnVkg4UcRgokhOBKU21CI96g/rU/1NCyrUJYGsx4OpfhOhRCmEfLoz
keMSTGQRwZO4tgaYPhJd6sygI6OWOlZS9rdioXff5NVMnvq4w2stxVUPueNBORiDZHDSZN7amVBT
JaquV2h0B33eOSgHQ6+WN7zJM8HEF9GoVqGbGisorNq2hoeOB7vgnWaDCSppYk5i9C704stvNTrM
IGgBzHv1aA2IX+DlxWeWMSOV2iHGED3taoNuBJk4QJs3hkdFS9sHXnOHtzq2FWfolbnKkLw+pt8l
H/WtE63TTz4dMcFUC1c1ZxeTsImNLDW8NqikSiBrdpRrqEwrP2aw9k+6s2qmH8c/qvUkDT/SkSdT
uf/e/QhdbMmiw2OjG0vLCCBWoTjjheXX9/Oj5tVvoPVx8kB6yO6ngAfZ58QYliJeEQZVnQoTtGcp
ivUzcTABtWKWc3XPX7Lv8wZnrgCWET6dswbDq12KKvPkzeEKfqgiyN0cy7wp3cS3oBaX/lJ+TPed
aWeJPQS8ZgjnHJpMxBkVvY0xkJgeca0+Dqb1BqAXZ5W83WSiCQwkZSkiXRo6Bc4yBoL+NhjlTVUU
HS9J2k3aN/7ChJW6yawslkqMGaKzI9id3Rz0Z7G2CwvasBTSgu7u41Afzn9H3gqZUJMRrZA1gumr
QrzNGr8AJcIU+arGed/xEneTSVD0Jk4SYUGI6TzJ72zAZt5Td8tRXmi/bArIC6+9yws0Fr2yNslu
IZddC2ALCSmos79vHD0c3Cig017twQh5bOO7/VVo4ILICyS0oNZlHLIa1hbgW5KA1wIwNT87zEeq
6QsRF/fPErAPU4xjWpLUK30OOvChJpY3awCprs13tdF6PzHnx/M+8g8fz0SbXFJU9P/pSdxspKKO
c6vE0LqQ7tsUpbvSLw7y4EW/0FS6HT2aUJjW/5H2Jc1140yQv4gR3EFeub1HapdsS/aFYbvd4L7v
v34S8kyLgtgP87n70BdHqB7AQhVQlZXp0R+XzR4fiDer/HYautK0LUp3TWy7slT9MjGNQTvy67KZ
10r4x0j2Zofby6msWl0vMbA9eKMPmUHA8qyvSeU0P6qr6jz5DB+SPCynHPf7QIQEPg5ib8a5U6/L
WgeMqgKSvXxzY7N1t/l8eX2ibeRO+GClptRICjlXS+Lp0mOrtG4+B5eNsJ95aQ+5472RFbh3IG9C
uXhKSsBs52jNKme2bpZUELH+5Vj/s2V8eRKT7vlsFQiUYPOtMG3InuTGjXmnRHhPogAg+kSCDeQL
leq6rlOuQuTKAE3w9tlCXM4EpfjjKPy2JO4FomwmRiJsDLIbK/lOluFxSfPAkvugy39e/lCixXBv
EF0pbENjtKgDCaH4qHcvui76QMyjLjgDj1ErzDg31hVx0G6t4kaKTSC/9awL2mGrvzWNTBw64N3Y
5NAoW2Rww5uL/kXSaslfpSzxQHJ0swEv6Bp2dr8Mxq9lW62AbBBq+W97wfZqF9aUHo3kQpeyKJda
R23+btXNsxPB8ROcDL6yaaVLoa1JEZ81Y5GCPLdfjARvsRjEG66mQ8Y3hTKh4NoiCCo6+027han2
QovBwAmppucy+bmKapyiv8+FlEpDoBo0uOukJE6nXavS5l7+NCxeXHIhLp50uHQlo40V5AD2xrVr
joXTW5VvA6mljrdJhRqLYNMOP5QGqjdoxkPIXuZMqrG8ohst2eeCmLmvKHrtF+bWu/aooZ0zTrJb
J0nuX17ncfJ5s8rPh65Zl6xbnuV4DJmr2/p4HzcepCjoVe+kPtDMqyvh1fIwJS6knU62Vwv88zAg
7H4A14YxaSk3RosRX7W3vNlazuaUeN1YChLE4QfdmeEi3ECXBDAYgKUSffJTU/UB1lhnf1a/UAPJ
/dpsRTfOw7KthgkLWTaAaOZ7PRXuDsVcKtbZVsvkBRgm45asue0s69a4aTxUbmHNlcvUtrxWR8lC
1qBCCxS0CPd3GNx3P4QLuX26Lps9M2CM6Wndc2xcL0lYmoIUcvwd35bLzuzuzOdxMUyDRcqoxpMs
fdHKv8dR0NMSLYSLl2jSQOZBmzHdZk7RZgHyZkSpkZ9iIXvzcUVit2fsp+xWU0DwoDa2wj4bd7K7
4WWZ+tPV8pA8LqfkQTRrJto6Llw2dFWKmG0dq4Prmew12lVZCc7ZYczcrYiLmUvSTWU+5hACbX+W
05MtVClkJ+hDyNwZ4OOXYiylZdEEQ3rAD6DIDpLHW+OhD6tovBKBWQRbxvd+DFDYzqReoQenFbND
1yZz1aqKg4X2m385RH6My4YNKlcb/2dk+Hz5JiHTum4q48ORahdQFyfLJkfS7PteNd11EMaNj0t7
b4+LVHOHAl+zGDTSv5mJ23xi046Jl+Khyjj/HTbmXrmi2dtjo9BRAKcZUC68Yo5ZEwg566Boa7s0
mEvAqgd6LZuicvpHJ2RrezPDeXrVGSZZ0gXg/uK5SYLVDC9/K9EyOCeX1b7VzARj+lv8fShap88e
heSYB5AxtgiweylsWuUDUAbMtwPRNmMNk5ANURVPcdg8N5gJKx4HFxC2Z0UEyTvetjeLbNm7aGRb
ZSOZKVVDvfq7U7/r25fL28a25f3Rfb8iLtq1mzbHsYGX7lz/HCCIUN01469NrR0bHFtCaY2PYfy9
Nc4J+j4rCWrwWQQxgVkPphcIbPitK2F2Sg4lzHvoPnvTo3MsyB/H3vG2jbx3rCoUzNQKDDEqajDF
AwUVgP0HMxHvl8fFwRR842wsOotA4V455kZvU3N5UmzVv/zRDmZ43xni36Ggbhwrs8+3cHaVlyG8
S1zqQwA+In55St0NuD79nN9hfl5U2BK444cHqQoFmLiRU1A6rM6cY6z8Dzq279fGBUFUW0BQ2G2/
q7sVCrqQlA6XhzbEuMeTIejZfLwbwhj0qEwwKuD/JueQspyNaQpiRdTNUH5B3WwMMPpxFm3bQRnr
vR3O/4a+rCsrq218sBYq5uFy3bubg170Vftz8pNz+wS2YEED8+Amw4zaCkI7aCs1fiRNWrUW49aV
jWjVXTM0r3zfe5YDXTuw54ha34cnjJgM9qkRjAtyvl9MMwAt0pxH3XyCVBnqZakhQAMdOt+bCT7z
910Xb908KGGZ5B7Inu+HJT8LTtbHXiL2bGeDe5O0yqJDq1VOwixUggbFxu3UhhhOF8KPDz1vZ4hz
89XsOpSlQRui5s+SHmXlNQoVjjlGtAu66W4bRN7A7vofIj2G93TcaBTdkDlXV62p2CSC3MW6Jrpf
oKToEncNMApwp1IHZfD/+SHNtvLNIOfzG0nirVAx00xKdxla0CS6q5EEqnpNbTANDPdte7r89Q4d
xFIR5nXLAAE/lyzBANmsVaENYZY/JrGbtY+X//7xMd4Z4LIlSCjbpluqPNKeqtBGW+afgTS7w0tZ
cRm+yv5LYPXwy+2scl9Oa6Qsl6oyhU92n0iAPrdHb5bSGXzplPlx44um0dkf/OAqO4PclyONJJV1
YqbhVGZehvFiowntGaXV7Uqzbefy8kQfjQsc7ZrVq9yb4JAyXqby1ypyQ8Hf58sc8ppsdJ56QCzy
Lkqn5iVdB8GD/zD2ve3Xa3dmd0mTjXEFODylUao0UatJoZ6PXgNV88s7dTDFhxO1s8PFjEGTLFp3
COgqhjpd3UWtKMD4HroGQ+msPxe/wwA6xUW0hcRz7IvE7A5vb6/DxngnMH7g93dRc+k7TKDDPG4d
2VdNu1O7T80oC/zhoC7FVslmmn+bYR90t5tlvWVqOndjaDj23XRd/fW7HAUNQOWU3PafWFMrdren
+rxiXuLyFh9/SfZQAfsxZom4A67rqZLSTkFJqriK55cEV6gl8/+bDe44m/NcV6PeoRBT6D8Ts3OJ
Jt8n7SgIv6KlcIe46dvZ0hIlj4Y8sOcrdXyIjf+4Eu7oKnpSj5kKLNaYhkl6Urs7NRcIRB90Npk3
/PNF+KQ/JjRXYqhsvwJENjDG0IgBWRnKUwi3PI57b7a45E9KKHFD2EpB13byptipwHfwlJ90p3Ky
3lG9xGcyAQiEGIYSbOUBZuP9OrmzXSm1Xcpjb8D2cJ19bYI8smanxIjl4GvAbNAXMNzRQATaOODW
e2+XO9QtJWWjtqCtlRLHPDX3qhuDIzfIAuNWv+tWZyqc7Jx7qeX8x7PGC6oPJVTRjEXHJHABWHcT
ksR0bCLY18PobyOWoLYO6gIeK6Jh6MluO0MKjaRxTSlUNpHW7PGX25lgB3EXr2jT9iuVQVuAsIhw
jNJ55pBHemLfjYFMsxswOfmq4D536Ks7q1ykqte1GipKaERH01vo7C3F5q1t79npbW2mgqB8GPqh
p6tCThe1Hx78nJdDaw6dAiGcLHaUJXVGffEM63rt/+RBtjPEuaMsFSAUHycc93ZJnNbEcNcY+6Y5
QfpNOZfxeD1OxZc5TQUp/PA6vrPLJZ2672dtJKCt1U9MWhfP6FBHEhUi0Ngx/nC12tnhnCXrcsy3
THhfJKF1Ks8gnvBKzImrzv+PUN+/uObbZ+OchGjUrJZuSMKmOy8jqtlVUJ+02wZLCyofGrRANcBH
adAIZ8rYQviFWrIMZ0EDRCcqt9B+gOCWjFYsnhvDNZ67DuRkzvkJw8evPIXbL7Fwksgkt9qczPYI
nGcSLsXoGXNXOn23eWZmPF1O4IfPgP3auAxempVC9A763+RJuts81a/ucCX/Jf/F5g80P/4hff2T
u9feJJfNK02TG0XBBKeyPBnmQ4lC4whGzU0q/MuLO95ETUfBQIUCFV80MBSAwRINdHRlHwDcRsvA
VkX7xw7xR994s8HdG+xcluqNogyojM76d3afYCI1Rp27LqCOwBRZRTwCh4VbS/5/FhVe9KHuVChp
5GiBTMGMyf4iWK70++Zq8JmKF33qz6IZ2AOoCNSJdxa5u0TZTC2p5hlvAUiHKY72zFJ5Ccma7Jx6
s5Cn6Sh+7c1x14dsBBu0rVICc0bQn3KgWtnSRIWsY+8wIYCiyRBW4ckDq7Yn1oThv2hAmqOY35hu
i+rzZQ/8l4/1ZoQ7XnZSYiY2Hmm03U2jq9WOghcOAJCftRIPAKiCnKRrUTr9l+/1ZpQ7YKtWgeaU
CXUPwfYi+6AYzh3bj8/Jd8aVkP3SBInucCcVaAQqKoGnvG7C7tawVFAWgkhwEhbZDIWOin6vVu3a
KmZB5fuwCojeqCUTVYcdi9vNra7taSrA9Sudf4sf5yd6DVlTwDr/9KDtrHHbSBSjanPDQoX/CS32
7z0USKB7UoFygn6aQ/lMNId8EvjL0VXIAvQRGo820W2etsO0VPSH8Z4M6a1aOORKOedX4LdzOx+3
olNzwmvh3ryiwqhydLfc2+XuDBVe+U2fr0qo6deZHijL/9xXh2Ps1sVcaO8icdwoi4YSYY1RcKWb
z81EfU1pzpf3j32SD9F4Z4ZLm9QamqGS4ySk849tnc8xCTuDjYi4s/y5FOHNjpPnzhznj7Rcsk6b
cSPPv0xInVC3vad1EIMlZPSgF/+pDsYrZT5dXqPQKueXZgxxDqm18AC4M0/jYx5NjkYCplHPxNxt
T78tPuc//qNRLs91dZxPc2Gn4epC4ugTBHYtByT2Hrp5TyqKNFTF4PkyC+7qx6HsbYf5KYc2K+s1
7lF47TwY9nt3PNXosTWYqjChyPlHd9qdn/Jt8tJc4hIzNVLYvYAv9wQVxJP2qJ2KWyZTI0ysRzfo
vTUu09Fxo7VlVmnYYV7ECApkBjXEyxGUHVAkFZyNw/LD3hr3HunQ6wBOHfjjpAZvJqiAz+anFFl8
cCE851/2F0Ec49+q7UDSEg02ORwodDkWN44TZ6ihbtff60APXTZ2mH9UHe0a8G6yWtf74KIWiWzZ
lYSe4fQUb649fwO9xWUT7E98DCxvJriTLnWTYtjDhHAyETmYDNAHENAPuyWY8tyuBHrvsj3Rkrgz
PjRNWVYZPMO276DfYFtPSyMw8S9nC/VB1kNRTH6YoKsgi1OyUq9+0oLSj0M91D0KKjPVk0L15n/n
XGQp4B9z/BwBNZKSVs0A8sPVugb04LbCXM2f7NqbCe6iKvV1R2yjzCNUDJ1Ort2h8sXDqse+8GaF
O7VZWqZDq2zAS/wsv5S3m9dGCmZxmyvpM8C1IGaL5HNxAlnB5cUd3yV3G8ifX9PGQNuYKaH8TY10
t45AfBfpIQ0nn2E2MPUvyDTHTvi2UO5S0JhWn6UTJiDL1e2mqCSAiwpqFSIT7N939wLd2LQxIxga
1bvHDAJ5WuqYIgoakaPz8cFMZdKC9b8Ou6C5NgLlTG6HzIX4JfRsZJa0FMGF+DhFsxcnURTI8qlc
uCh6usaSVk5I0fJr2jIaqBI70hfzqQ27x+kGRbzBUx8FHsI870OU2pnlooae12CAsCQ1HLzZ19CX
X87arY58AgBM4ohaa4clGfQndRUm8cDmJ3XWbazWsits1EU0aFSwtyjVHajpzEF1C9J3N/lW/1Dw
Ir28zNfd+7jMN7tcvF9iQ22zplNe27/0PD9uAcCNfhJ0d7Wbu3k4OCr6z9740oeoe92seDs27vTY
3tn3oqx6mOg0YoFTCayoAFS9d2AjB2CPZFYVlrPmxNMZA/OLFSgyeAFE9MKHZwVilsDi6uDb4hs6
9qQZxNjiIVxsoHJeLHJSK8E1/fiFtbPBOa5Z59bcQacvyl7hj9u5uWIzpRqEHipXVLAXLYjbOw1k
Rm1DchrZy626nKn+uAppyg7rM7sFcfdWWtAYItBgRksSb/OG+/pz3DgDdXpQaHqDO3y2M0c0wiZY
F9/nkapYBhEW8CMToFljrzuUnnJZkL4PjSBty7jv4CbF067asZU0uBzbYarUp039PkjPZioJco7I
CHfSZoXOs2qqUrhUxfZtMfWucjc6pU91r66iy/5hT9jaLYlzvkJu+jRrIFFUhO1tcW28gOQxku9x
dWzOi1uGkDkAO76K5LqB5F2kSM687UNU2VnnvLGTixzFhRGMmQmImg37mrYyuAzIvbxWN5v9MtqD
4BMep4mdSc45s7mfM1CHVaH8EH+TAH3r3ekq+aEqjn7HwIN4ctzT58vR8/ga8WaUZ52ou1HLqN3R
qKmd1nCacD5lQfO8PYKl8O/4hQGERH2lw4reziR3L4vrJlWmTemB+gDLPHSNmVhNFonGOQ8bgDsH
4jlWB0PKSVu0YDoGM4uz4Eme+wv4Y0PbHYMtGjZX9jK/uNHu1z9KvYYhAzrOWMx5wbVsTqXVqjZc
wsL8EeJJ4RAx7CKbN67AOvdH3/DNGuc46yKPKixmUUJWQAsyTA+Q0TeXLZIlJTKsxa0q6ZxsY+JA
e9zDYOaznMcQh6dSmBERmOM4Svzza3hYCiqcErVXk4YNUOzNDMKWBuKMglB0fIszLB1lMdk20Xd6
n2nruswWcxrYgCkuN+hNljfNM2tNgmzyrBJH5E2HqzItBlLRFFXhV2WnXdJQ4IkjO76R9FO/PJFK
EAAOXxI7E9y5SOReNscR2dbSusKB1DJ1moL4bbb6RStAHB7f1nbG2OVxd9XWChWYsk4iofbUrqDN
Bubm2+9SleKWNVrzfzr3iWffziz3allK0lJ56qElK9XnYpbcKVZv8u2n4ESwX/8heu/McG+VdpTk
omTaC4PHRl16Nw5t//9efYUQ7MNUsTPGXGe3lSD3l5KuRqJKt9Bu/CW7XsYvmXUt95Gq+JdXdliZ
3dni3N6cViJRS4U4ph1BR9KfRmE0Ee0dl3czKnc2obKGMtTsy4iZFHzq6fVvZIqo6HWc5XcL4vKs
KXX1RpoR6fwJuD9I0UDDDPpJuZ/fpLi72xHjFlg9K0gD4Y3zcDOJqiqWJeMWbXDOWKykIHqFM52u
5mOe51ed+b+LdMDfdyY4R2xSOtXDumDOWaOOPJ1LxUm2UK3Dy25xGDp2ZjgXbBVziDvJrEKFnKop
MqWfdnVq7U+XrYj2i3O+WYZqQaJueZQ3myupstOqIiG74/sIMUwo6ECrFMKQ7w8TVDg2pVbRIpMj
Rmpm31p/9UEN76ugLTc6Y6SJBlGOXzk7k1wo7LetUvpurkLjafLoWTmbIS6ZI8oBgLe4pahtxbzq
Q2zameO8Ls+ACbNHnb2T4xMGoU7k1vpEQ0YMtAKWYW7O5a92mLl29jgXHFZLIjPdUGlLr9shGFZv
FVU4jh3j7aNx7ie37Yhx8n7BEMqvZckxwyiQyzj27zcDnOdBQHtWpjRGlBgTb10jWcscy3xcRe/3
47S42ywu+M3GrJLFWquw9bNwS53qPgcBDzAQJ/Opvu6vu9sqqk6ilqloeVwQJHUs69Zk4Imo/BpU
l8L9rNSRqCBKHPALsWiECxNm/lRQPXIXxVRJlGwtezvMIaz0c7jWvEBxyl8l4PJzkLqAWzFScs9t
nC7C0Nf5siOyvfvo+P9Y57s3a6aMHYQcaZSbV0sdVjZ1BkD1py71V2GiPL4g4vqN6wZ0j7XXSaNd
Vq6q1sqSWhtDeIsrOfYPpq8CGHGwQKhSPkt/XV6c0B63t3I+x2BDxTebXvSouMdIJRq1rZd9J5Hh
NicRxpD9uQ+b+ba817y6W96SyG1DlX4MVQPP4OlrSm5zyBLQLpoX32jupUwUt44GSKAe/f829NW5
dhZTy6rVRINFxsTTABeUu8ZJirobkZ8c54CdJS4g540RK2RE0hw7Z/QNAEZRXb8yHUCQQEcCtjah
1O3xud+Z5IKytC2KOmmv534JBtWJo+menXuw5p9qMMV9WUOgswNRY0zkNSoXnAFrTLcigeBgBtSc
5kHZ6C+Uo34fQyncKrcLLvvpYTbYLZQL1VZptTYZgWzu2jAxvynlla5+v2ziOKHubPDRGoPfkJOu
kshAl+9Vv4vcTtHomcEEYaM/qhuyijMkhwDh5AuhhtJXTbWiaWCnKJiMYEBd73oi6Ewcxi6U1ohs
qqjh8/SPWitJK0YeUxDX3xA7dnI1jLerfE28TBN8IZEp7guRTI/ragDq1k4g/mhVZ5JCgaMEp2v9
c1UGT/CxDnP3bmXcx0qGttUaHDc0JxhTU3/CsFY6eDoEcBAnnflqJo7xSWD08I2xM8qlWbOscg1f
soomsg0+RsMzv1NWNKJpoXxbJvNbMzZfZatP3aRJumDTUbehTbI6aqU+CH7L4YnY/RYu+U7EnvXc
BFobo8FP2ScmN9ed8xApEQpAGIj2/yrc/2iSyxVVWkndQAFNh0zt3eDVt8AdM6K/4SzfacRLHtFF
FmYMwYfm02+vr3YNWlbAC0ap8bM0qQJMbv5Rl/BtN3nIhJkkhOJhKoVF396MUv9ppIub66L6j+Cj
8USQCviQwMXTVxEhYHKJQw3URmspQKKLjHBJIalXhaykhy4grihanJziWL3vU01wBEUfhv37LrFu
azON29BJ4aC2kW1t13Ziv1z2ONFK2L/vTOTdoBtSpSdRqQdW7m9m5VjQ1/xvRrhIktZ6k1s5tivV
rrTCr4pTrgqukAdE8LjB2jbCsGEbgOxzV4O4mpKpqwi0Vxlnnua1n/MTU3juAxqWn1HY9WxUWmOA
ztmcmOUvP6tWON/BIgJ/90KDD6hJJgQDYZH3uzkQNR1TBRVOgtltyZ3L06qMV5V0bRDgvTIRxfHR
x9ub4/yjKIZ+xpwCBlmaMY0S0Fm6UCk2PFqL9CM+WmKqthDBNFUNINjXAbadm7RaajTrkIGaUz5V
qUer76stCLcf763vTPD3VkxudRISDkMPDyEYmgDnNaFBJgpDH8+UqQDdpAOHQ1DbsbkIW+paS+Qp
hjiqdaKA8/Z6KfD2j2l6b+ED8DqtyDAWthWH7fpNye/sDtMGIIPOUz+xF4HbH14T9y7And8VcqgD
BuqqSNavDCaGO3Qu1DAdUgRWdpLWO334mqV/keJcGoVbluH/frL35rmTrdkl+tAVrv5dH61j7kwl
BiwSEQPa4SXcVmVNxQSmBewwt8our8pBjgnIZxPXvlt9jB8E9a/hWQHlzuyt1zKI0YArFFZkjm4j
e7vc8nDXSPM1V9IoA0N5RILUl9ztMa5+QyWE6u2H4UPD/IisoV9L+FNWE32C+LA+hkMuO6tyRvnJ
HZfWqY3bOf9cDaXgusF+/odw9WaPP3JrZ+ojTVGf3kBWSS3DG9fnXq3dyhAYOv6AO0tc8S5OkzEG
f/EYSuile6oLECyoZACO88kN6mluctU/Jb7oKXxIGmLvzHJJwWzmqevUFtj9n13A6sdoZtzqoBiq
P1teC5XKb2R1OviOHQp1doVr5pIB5v/nPrewu7VP7qxTEyR3DBsuufJfTeGYGFWwbuezCBr+MVJD
kXm3ZC4nDADxjUo9SaFmndr81hxPsnG6fOgPn3G2hulCTDrpClDo79Nc2dWpDA5zNOCvmxCDk0iz
Y5A8dg5TWhE1hT8GbCxI1zXUagwDKYI7g7ktJwDaFlbYWKtjdjOjt768nsMt21ngloO5hEmr+wSd
bvx62V+k60koEylaBTv6uwRKF2WNVYwOR+oD/T6kTv4IyrCT8i3DW+IO4fMG/bZPf7AsA0PrwH0A
7Spzzi8tUiUX/RqHxpgFcU69WV6cehAc7Y9pG5/HBNsswDN4ZWvcySaEzspSG0WUzhrKIV3mjHF8
u2TE08bWgSaex3DSbq2KSCuPU9/OMre+YUwABKlncmLlcvQbtMH53adUX0eqzM0T8YYdAjH2i+WO
9Lj0LUCICdgLIwwWhlD1PcdgX89RJNXrV5YZ6omexIees1sm+/ed50xzMtK2M9Fb0cqo3dRfRWoJ
rl7HoWpng8uvLMmt1YitVB82SKZqV9t5OgMA1QeMLtwOMz95ELPni1bGnWyoxSWKnsF11q31t8Y8
WbNoJvNjhgM9j6zqjBlFBcsot3kzxiNxDEDAC4y5t0HUmviJVp2X5Mvls3ZoBzKstsmQnGBjef+R
ti6DZGJt1OdN/1nFBOfg2u5/aoWoC3Zwt5SVnR1+PTJd27y2aBTX94uhOSt9NIdzpV71gwibyn7y
+8sBtg7kdaaFF5UJeqP3S1LSKcPO1sApKs7y0jFYXOXFIb0uqzu0W9CSqkW47KPVIVwRMKoYGqI9
KzTvXD2TVFKtsgrmc8zeW0nYdi+09VPjsSCCqHUQPHDDMjTzFXdrqzYftixtJvmyktPsym75yGiP
Bsd0ZIwQZkhjf6Bc9N4eF6xmbDHqnuNve9lfMxu3hhop4zsfnxi5x2V//JjSTBCommDCUgD9A8Pb
+51MVK2f9J5itrtKnLwHL9pznouixpERjDoAz2piCA3PwvdGSqlb88yE6vj2FD9MP6Fmu6E9v5yT
56Fz4tHJMLgILxG0G46cxNQsXZdfH/uvl5OdkyTrMustJOHOKLhuJlicAFne7KsxhbbbItKJODrX
e2PcuW5n3LRWCfGjnKD1BxA//VrD/TEZc/l7iexwW0mTtc3ytgfHcw5Ryyx1y5G4dqd+tjeRysbR
V7N1YuI5jzcw3vPvvxqJNxX7N4OFi8ag3Rp+9FbyaRtkwcv00Azq7kBiAWqHO8h7M3KtJXjKQGA1
Vz5l+t1a3VFhT5b9DS5EYZwUcGaCpIygy13cqJH1kg54a5Rcq8DPhbpfn/T7fET7CZA6lHkufyT2
ES6Z4+5wZlJCDC/HR1rrL5ueOEbbeZctHGzauwVxxYmiJ6SYDLhbqkRJfNowfVAI8F0Hx2dvgudR
zNB+WRoVe5bKeWA0jdNOD7O9+MvwA4Oql5fz8W5oKpqiMD1LHUyDGhfP52WmIwU2BFO4Q6id05N2
YgwTorbg0XcBwxuwfrqtEcILZuS1bbVtDWndXHnI6+9SIihyHNAzsXeHZRFGA4LqInc68U2UWLU6
6Uxvk2sbRHLXxf14SrzJqVBKvO7+lk5V1HyGcIVfCLFIR5tICPrUqqZh3pdn1l7rHpucriDzsgpH
ctooWf5eEqCF4ts8Diqo+17+aAehCAUyogIOoGB2mncQwywh2V3RIqSyXd6nc4wmNZUhFJqnEM0g
5daLtvfoGO8tcrm4VvVqzqfFOicS7R0ZGola2r+kCiZ/pzGgmvGowOhidEGuGa1bWU1Et+m//gr2
K3d5pQAHlpL2U3w2nNkvvjJCAeOV3g6X30jksgdPaEQsvJ0BP1AYswAXuuahl7MhJ+TVmnLNeDjZ
ZG55zyTHRNMNh590Z4wLXHGRlsUw5uRsEnCLKrOztCCa6TunETUNjy0BSMIIMVWZvwcvqdWaTQxx
ZtUqPG27TmvqqutTKtK3FtnhTqSWIHKNFNKdsS472zi4VPFGI3HEmfkALM6+1NuSWMze+UWXtkO9
ZECMTsFyBy1jgO+zwAT7rOQujxZIfV/hYO0zEYB+j3LB3i7bgp1dXZabrFf0ghHZl8Qly10u2sWj
W/C7tXFemBJVqTOljc/Ty+in5yKQXDV8rcghfVKh+sEBfuP9XnKOOMcLmn/FRqFLxVS3yBkI0hPD
39L7NgBt1MkUwMOOUsN+E1lw3W1irS2KZJkQhq7r9Utar9excBxF8J34edWWdnS1Wgg2q9uN0p9U
664XSQEc5ezdKvjHStOXeq80IOogBMqSt0bz3MXPzfSQbafLsf9fwtI/zm5zQXCZ5p500D2PNuqx
0l4SNGd6bT4B4wsqOFF99ii14RZq4jYKBB9UQN5/nVLbFD3VCwrRPoYvyHE/YNBKUcvn8AvhEvKb
lUnnWddso1HmacFjqIojDEl3yieJClAgRyZsFWQ7hmKhSMlfQdR1K5NUN2lE8DownpP2r0ok2n1o
gnUGMLsOniJ+HqetiJYVBIop5VadZxqQVYZ0SSfI/kceoMoywFxAPeP5z8sJyfLSzcZogTnlGlwV
rnFOAskH6xJS0yDk1jnAHaI4ubPGFr07nxY6VzXdCsz6/MxvwS77UN6WeEHGge0rJ0w4gLvZrx4Z
82F1k0SiAbyDutd781yM7SDiuxXs2YXnQ4YZHHj8dFVXbgaVpKfNxVioA3jJXeGaooflwZFWZXC3
oDaF7I+u1vuF25ApGUEIitGANvam+g6oZ0fdBih6PwshEQdB8HXyj+DNLAPcySVLSW/H2mwTSKJg
3FbD21IWlaUOfBM1ZhmlNpTpDcPg8giddQydJxPKbMVTIX9eDT9d/vd0+M4Et2HKCM0QxeggG9I+
qHMUF0EpUtk8dofdMrhsMbaaWq3xylI9OD28GnCf4YfuqV+LK3LKrkCb5emP4+pdDrqCzTO5KJhY
RiyVMjSBujVoth9984AhStGxZtvDvV2xfXjDoH+P/3iR2zbuJS2z4ySqS9886W7vECj2gpICcpeM
4RMtsK9f8xBkKcEfPJvRb0c3E76ufURmDMTIFwjMpFFRN84C2t4sF+zg4WGCFj0IL6EmBU2P94eJ
qiC0J8OKqztaDoURDumjXfhNmrixHVz+WAcpC9dasEqhCW0gRvIRw7TmsbUa6xxrn9QmqtVv1nhj
1C4xH0qSOdnUCCp57Ld/+HA7g9zR0jdDnbWC5BExfq7A4inh5QUdB/ydAf5g5UY80FTLI1Dmv2pN
xgHDybAqqJgC/ujG+W7/uCMmpzkUIPu5gDh9eWsE1Z1dOtYn8ynHBRA84l9B8idY36FzvK2PP150
7Y0yS1Yaac4SyGAnPW9n9X64GnBzRxP2860SMT4kEYBX4Cgm96hNwSU3mLWaAzHzqba8cvpaDo/j
cktqdyo3dwQc9fJCD8MInuwGu72hXqG+PwTzMMgLSEIBbJGiYcaAguTPsyhtiYxwxUO5AkRwHrrl
vA4EE95fLVSO9G0QLOWgbw8wLXbINJg4HLC179eSIWf2Uo1nZO9PGDl8yQAa0FdHB2li4tm+PDpx
Hqg/GS1H+mwJ3gyvsAf+yKFXhFyGugsYKLkzLssgW7IA23lVz02vct8+Y34KrBWxFwe9B8CJgjFI
xc0c/QcK0Pnz5Q95eCIVjMuj5gSkFapO71cfL7ayaW2CmXZ04+rHNGJEVhj8ZOwK1BNdwo8euOre
HBdhZnXVraruLFTp8u/VJwV8IFnQ/TA2Z4rIw+YPp1J2ps+Q4/yDlL43zEUeYyqHrUeqOldl97D1
+tNg4yTSyb+8n0epb2+GCznN1CzSYo7WedN6J8/+TmPqpHok0a8AdIPRV3iFZofgg/+8fT8eT2t3
VdIl6Kydq5RsqjOrmNh16DzQ82hmCnV0W+q+lXYNarRpovmAQRed/JBjrfG2uZruGzWmrddJaiZi
Fmeec+mXcUEJFCSVQRu5AM1k+uX3+24mvhriDvDFdDDhg6BfnJpKkMNEZrnQVM9bnAJFkkfmpJyW
TQ7rUgrwKneVWRTuj6I91F9Ykx53DY3vbqSLzajmMfHeT9fZ8kWxqDvKwf8h7bqW5Nax5Bcxgt68
kiyyyK5qo3ZSvzCklkTvPb9+E7qx0yw0prBXGxP3SRN1GiBwcEyeTLFonYjHScS+ODtbVNhR9Rgw
GOQ0gZfSwxLo8Ozb8Eho5+R3w9++t09AFvn9DZ/hiXnAoMUF2nbS3zMpB7HmhqCAvgDMuHebRzJn
MuDeHPLgH6ltmeMQWSEIknQReSdQHiYdXmmDABy8aBSBNL8m+mhr2cv1G8qqC8HbQX+AMIMaokg9
K+XS6VNnSaChBnOylNoqcsAc7dH8qQ8IQRBGHNzrJlkP2d4i9e0MYZgzokcTaG3m1q3pSNZBrzme
h23EwJLAQ0rkFS4dubEWKQQsIvM4VSBXkI5D/R6hm359Jcyvg5fqf41Qe6fJ9ZxKGVjRB1X+pQ3d
XWRVv6+b+C/f58MGtVuRBgrLfEKNa7AgUPFHTD4UDlCBe5ffZXDFWvc8VgWuSbK3u8qANArRhEcw
CQXIln2FLAGIHPzlAceveZGcOej84hfwrpyFksDik4PcbSZ1s8Z8Tgqzg6cqTjJmAwkFmOYDnuXz
1sf7atSjO6w9CCSLBX7KghDGa1e5nJUQV35tJdTjiuAz1sYyMgPjTnYSgjsEP7+IUWLxlceIwzvm
1AMrt1W7Vlpehpb8K09/yq07bzwPwbFBd6U6rF0WkjgL9ef0Jf1OmBsIQfJ6vz0snd0GRIqchzTg
nUF65Nxs66ZeTcjFT14T6E7tN70jflPOhq9A9GgEufUPrnNnPmAfJ5Bu9wl9n4pCCfGPqO6cJmuc
eXHS4Vuu5z6X8Y5zCGl1mzYpSl3cYGvLnivzdsr964eQ9/vk33d3GNnIYAy5ClRDVNhmBZpFnmNi
3lcT6ALCg4yUgbpGpRUboil1oB5sQRoqfqk7yTa6l6n8kgwH2Xyos+O2cKIZ5qp2NqmbNRq5Xndi
BJWZ6M1MC7s2OV6IlToS5gmd8JRivpvKfhQUyst47TIMfYMmHoCrNiiGG8W8TTGzbHii4F7/TMy7
tbNHRYUg0ZmtCfLwYRF/aQbHyB7FnLNnf+KuT+7IkjSI5akg+qHrncqoAt2+QZKqP1j2G1FwwpB3
dVO9trmdeFB2snPQEyPBiaRDdNDc/Pd8w4OXMYsPkFgCSACgBBwXaqHGVJVZ1JfQoTir0DJtfdPd
QAy0YbI9OyAV4Owrg0mXzIR+2KPef3GEvmwxY9EELtrb2SMhxCd0DskDr8fxX9YGDAwhWcSYDvVe
ZtHWiklbQWz2QGDuhVs73Y3l6Lbgl15x5goHkbDi8wf9sEe9lKIxaEqnV9Ex/7154qF/yB9qR76P
jtGdesKV4C6QbNY1g9RVn8ek1MwRvGvjEJ1QMc1vNTG/i6Jhs4u20H5gruensXTWfZVqd1tXmpYt
RVl+rNNs4fg1Yuran0J5gHZcM6VZm+hYAQKZgMVq1jBGkC+gZnppBK48KPMptz62mnpfx8Ya5KYp
tGMP8TPFzbxE83tP80nZSuXx7jC924cxGrNT94OkR5AQCkUJ6aluvqHWxEvSeDaoe9gBw2Namz4E
q/bVGJ5rgeNteL9P3bu6hi62CcricFwr+JXHVebcbHK4rxwAes4PFKctnmcwSVsryCKTypaUAFr2
nhR7110zzxBZ6e4FFY15KLcljvHrqxthtDEtb2tROmm8Igm76LT77pT/MIw1FpRcGzB+Z4blYTuq
wfh1c0iJrXB40i6sDwR5AtL1RV6k0RWuAiosySAlaThUdzVUuMa/0FAjErcfFihvUUUgiNQrzFvM
EApGhhy54k/reXRJhizxcG6MeqUBhLkKQhFNJzMQxFnuPpOeaHElFZggqcgsgvFOaKqm4/alFezI
00FGKSKRHRyQOfg8EOTnrbw0TZ0QM26EGP8PSAxFt9V2zv/9qPPl71PnotNUfR2m0gzy5a6tkMU+
qunh+iH/7E4vTVBPyVYanTrJ2L1Z05wK6oBTD6YgzBUZN1y6BsY5J8ZwwP7UMj5hEkdpbKVmjgkB
3IR3krzKAqKP/gSAQ/jvNbhhjNDNa6qJg07PvPfRVAIjDbyLXN6M+c08vy48WADz++9MUL7OkoYo
XSuMzc6gRFEku6r//QDW5SKow62YmLFBMyMLt/JbnLzEvN//7OMuf586wUYl6BG4cDFTkJ606Gkq
UnvYfFXlAF8Z3d1LO9RJRp9LjgBNSwL1Lf1OyP/yMHP1oP82e6tbg9IBAACflxt/juUvjVJnu6i6
NFYtNQ/rbLiXpQ3yVesXQYiA5wK1ovpTtEYfmM+/uVG7Q0F5P/BhpYWYClggZuaGdLaH7qhm9ybG
kFOBN0tB9u3yMbxcIhUNdcWWjGYPYjZAow+LIWNpAgrbHMoF9sXdrYmKgozeaDWpWKtwdv7oWblW
7VqoEZL4tqodbvLPOZY0rgvQMSU1Ed4HReEA70/Gf1FxuBHBGH5v6K7wgmkpF0o7hi1+ue4POWeG
hntp+pY3owbSL7n020K3M/m0ab/q5q1IHmoVz8nKm4DkOBEa9lUrel0lA3h5+ih25q6183/fArg4
JBblRAxj7EwFleSgLW+6eb6JJyNstPVmAp2yfX37OOeRLldb4zykRgLiYr3qYzublbOQyWGTpJwo
k+dQ6Kn0VMsxVTmAJVK5S7+nt/Jv1cGA+KH3xPfstjxth8nnY+YYSeXlTlIeJcnQ/Kj1OgaDMCns
9U7tqAHGBY5JyMsFeFeAciNan1a1OgMaUJe/005zlPxR7H3ktP/PL0Z5kHIFeKhviWfu32X9UMe3
huRdPxSMZs3ltlHuQ5hlccgUqQoqzCwn33RHOUaBfi8Gs1fcgizNLr31hxFw4RXM4OY/bkujZfj0
URsrzIzGoLzSgXLMQfkMDPZhslU7fbLOkqMcKsBei6/X13v906HschmR9mASyGO8dmHRhyW0e9Cj
n5XT1PCoXa77Ko0eMo6Wuq9FErv9I7Q2Hf8Z8eBm/9cvNTikL9dTTMOqz7WImtjXCRAO6KI6DcYs
b0wXWiqEkAr12B8Cj4CHZ5UKTZReyetSWWLw2mO2WblTzdwWeASBbCPAwWJKSkH9hjJSJJDgK0tk
kLMYdqjV5Ocy8q+fBuZXkgkKCwgsWaLxeSlkj3AgEA+o3SY5a25Vdi+um19a8+NS64q95b1m97K2
uJElShzrbJe1M0/db0wJVqqIQSDQwxZPWO+pzGZn7PPNrtINepuKV7STLTTJYSlzV6xKTgOTucM7
+9Tdh2RlpVbxaAVN5A2JV0GKljf4wBgNh3/5sEHDjLZV64uuaLKw/C2uB/G35KLl7KZ+sdpp5xoa
OApraIMNvNyTszYaZ1QvYypUG0jKDFV/H43pfkviZyHSeY8dySM+RXm79ZF/36W44J6Lkl4clmCL
VD9rF3eRvildfNwAUqnNg9kDtYgif/s1lwa7rf49/PNye6n7n/XjJlkV8LKZ/NIiNcxeq+R4/ZKw
3/PdEqmLmAlW1/YqNFoHz3pMJnssgDgiibx8v91aD6D0IzjJ5MDrrzNqt5eLI994t7f6EJPpT/A4
lbAYKl4eAiWiz35fOJsDjnwPOojqPWe1zJhvt1oqjlhSJZv6P3xLKIbL3zHP5qV+/569EBmg5AEc
DjyL5BtdO0JUODE2bZFNq4TAbHJN3wDaW7udHEAlHjSE0nxaWUb/7nJfKb8TL1UZD5iADiXJxlQX
+Zy9Px3HyllWx3ogsqrjseUx0P0XV4B0H+Qo6N/Q6LV5UNKmNUUy5SJhUgiNa0zVmG5OoAzgje5c
y+W1NpheAGgXTYOqBDw89TF1UPnMfTMAxLneTsmpqX7KyvP1A8M8LzsT1NcrzAXhRK5qgYLDOce/
JvXbdQPsa7CzQH0uBZTvsz6Aj7qLXTlcgswzbtPn5QFgxu0gQiGDN5XP3jV4bTRNdEw8UD6t6foO
CifQiZXl2i7GW9U6pwsv8GRGYn/GX4ElxBgn1c2bhM5YxyiGuDrCv/oBiuBnX3db146fxFPuVk5y
NnkwTea3AuRE0bA2UF9Q0d/WtKKWCLoYTPlzm92qwhPnUzF3bmeA2jklyrSsjEQgxw7tS4fO3WST
uQ39tP2WzvH9eprOfCYgdgyvyRYEhEWAd/7c9ws/OUpJHitZiAxk1GyQAGMQG0iA2klc+ScQkr1l
m5hV+r/QKjNXDIpBVZFQrwHfzaWPVgRFb9sWj4Nifc+Hb4rmJVwiZeYbu7NB3eItK2pJyPX0Tw+P
jONFrnkavR74k9gtXznfkHkwDXB8oG2OniHN+Z0XWmJuFrR2G4TUgh3fSHb6sEChUDk3v9MnCWOv
RjDyvCPzaH5YpZvbQ59NgipjH5N2CDDG3KILcH1hzC+1s0Ad/jUbpSxa4jEoM+1GTtsDWoFhIbxf
t8IOandmqCuwglqs3QrwJevamh22eVOdSOhuqrWKg3EVFBti9aetsTpPL4v+pugnICs3veRdReah
2f0dVGQ0KvKcL5smBmJo2Ymj/fhHdV31BpCL8/joiQv+9ITvjJGvu7uBhtB0TdeN8Jig7Emk3JnE
Zz2+MdKnZEyBpT1c32T2ESVPmqhiSFCm9hiA9ryIRFyIJTEDNQNfRZ/mdjZOt4nZ/dWxwUCWgs4m
yFooPw0yTZRpO6EKGvG2zn6Kwnldf15fDjMNMz5MUCezF4ptFvUSwO51cbTJ00y/HEunbc5V+kuN
7jLe/rEv24dBav+WpJxVo8UDl2avbefgD7Cvr4hngDp8RtQsQy8NU5Co7xG0VDdefYFd9t3tGXXi
6lTPpirCpHcTDTYSaEdr8puy176k1eyanfoVgI7bGkK+RSO6MlottVpxTgaJbD4f+o9dpFy/oC7T
ONUFQEbykxU9F9t7lx2rqbAHnQfmZOcgu+VST0DfJLmoCFiuAcmRLjCOmTe8rq0dQ4MpOkq/E8Re
iQ3qWi75EtNtmhC7AYsuBrV0KvrqK73q1hjc+pV06qJvyhaIPDEadoS3s0El4rEITPuSVOhLjI7w
SMSloyAfXOUNQmRfUPp4nnlkrOzz82GSDsZzAyi0KsmLsF3/MMQsN9aG5iIaB6Yto+Wnis5fXAkA
nID70UELT1MvWRW0KvsehPA5KgGDBwqyv7lzJsDtoDPDxCVd35bkZWoAD0Mpvc6C2tx+G1PBGRRg
nngLdCfQn5R0zKBcunmwa5TCgJn2UJ2lcbYVK9VdFbBEh1SY7FlIhR/iVLz8642D65VA3YwuOojU
qGumLwmksmQ4+1Y4qBK4A1ce7oRxxC8sUJfLSKJ2yS1AiAY0wjrtbZDC1OQ4C7YNjC0h74PuAD08
tElRl6lTBxuQKR4aJzePs8ZrmTKNIMsD9a4BYgB6oneKxDWtLPBMK/W3Knua0rPcHK5/DdZdVUCa
B+I3UGOKGKC5PAOtnFXglraycHmXfyslCiHJXXWTBqYdfbXAlMZlZiY/SLnZC4NUgrkBmKfoMyLD
uPvZZUEp+K1+GHNOH5FnhTrahVIXSqdG4CIf68NUtuDZ1e1kPC2yx9lAxiW6WA/l7IypMdVFK9CZ
DwkiD8HSdhRuu2P9jobzScZsSHynZ8545EFCWHnS3jKN4VqFfsxkoyYik+lxzF1JtJPH9Lk5QBX1
1PnC/fbc/FJ+8jM0zubSZKAoKel5r8Lwph/NyHKN+axUp3nmbC3z+H8cTXquQo4bzIskKVRC6wc0
aOt18oZYdznfjxHbXOwiFdvkyiRLvYnzWHf2Gg4n9YC3+EY/Vasthf/wVFiciTjepaN7AdMigSZ/
wwaqvvgbhIuedas/RVC1FfzpjPliXpebEZFijeB1ByG6bn6ixjCsXh1KvQP9sah5egfq/O4VqHdb
WJ4K6E3pGJrjcUEztxWAbVmGkIcG9odLv2I0Q6WkC2oTUHl7S9HE35SSs408E1ScvRqdUKKjiEJj
9lhNjlTy+uWsqAIlo49FUIF1HfVGJkYFMmSEaUQYRIBSVvxE6sMCl8yRtRzk6JAOJxP0oFq83LF2
bhvLMCtwRcTRT8Eww0G3jpzDTg4z7XwJNBuPvSGDJIJcuV1iByoqKcE8WxnI/uok32LDzsDBoRV/
yAFKL5sPPDJdlnvcWyS+ZGdR29YC0j0gWxBBPtccFeNbo7rZ4s4Fx+MzSEYMsKchf4RABHJJ+lIl
mzbXljHFELIh3OMARwfFPUrBb+2ZfDYLKparJzn51+LL8ICcObi+tyxvtTdPbe0m6F2/ptoYWAbI
PjF8OnYPES+0ZnnevRFqN6dumlu5XpDpNcIaWFO7Hko1B8WosHwbF/Pp3y8JbM+Ib0B4gxkF6qlO
da1WJzOG25j1M2bR7/tktJOs4FB9sirpyt4O9Vg3Zg5+wbkEmflo94b7h+QRzR8PIJzm0KsHa4Vk
21/yFBgXlqnHe+2VWM8GQB+kRzlUHd3J7mSUan9Dbht3vPrFrYuxTglm3XHHAd/XwNRyeR3Sqd5K
abEgCJ24mO60S/DvDCondWB1RC6uAvXhsnpStmwDtKgtXDICQfAqRe1CKmdFTEK458pXgfcViTP8
5Ft294/6ikOjR30Hu2GHdLZ/NctTjnLHHJb6zyU7CqnTy8gs9HNac2Jx5qVQMLpKqPY+8wkLQzNC
tG6wAtF67JFSl34xHZaE41+YpxTkUiJ0STHgAgoG6tO1smwlQKYh0JtczSvc9CHVneGmORBgQvEm
So7BHS5hnRdUoXULGGcwnxjUG1cIQgU1VNSSBPl3HuPhbtH44ewf+cM/fbidDeqVG6WulSJUxI/J
jLEqVbGTMrVFw8sxxKpFv4bUv+5WmOHPflFUyJXEURw3U5qGRvuHfmyYPF2wFXQJicgwcBhgJOHY
5O0j9bgmpTIgv1qNY1n6IgD96ltt8ooQzHO420fqBSAk58B3jErQLhNEh9o67ObkoZflwZYWw+Ns
Im9F1FMA5ho1M/MmgXJg1NnzC2FxU261HDWkf/CSg9+svnbPMcuMIHaLpFzLmpTjonSYWqt/i38g
9ybYMmZvRtMcyHduUMTbU+rSLR0uYt2XcZDN4KyY+jsza8IpnUqn5pVtmdHe/lhSj0Ehl1sm5loS
yg8jtGcAgbsB9eMdmb+JHJEDVmFGex/7SDdIWq3aOrUu1WDJ3obkruVhmthvAGo7okWm8aDgcemu
tEg3SiPKyrABAr6TXTU/al4PGkbtbD0slZ9P0JjjXTOmVQxogipcxngMSOwvraYolhWVNaPvczJ9
2alcCRP+8amDj9Qw9lc4POw9ax+JVBUh/lcUyAZdGhy1TtA6i5zH5mclPc8z5zuxDiAh0lItSSTC
9dSCrALIt2QEolWVVRCq+oPq67lXRZxchnWb92Yo36EPiWr2JSSIKgQGBZjbxOhtMDhr+dOEpj39
3grlM6xWsixJNRNMTE3lwUh0LSyQEDh53yq2pqSKUy5b5KhWNDv1WJMi9PTMcSDkg1z7G6gPtiUK
1IiKFAKBX407yQMl/y1EsEGnUbxOK4AwqNfaPYRsPR7+hrfFlCtRM72JYxGCXdJ8k8yeZD6W6998
RUUFMgPZNsSdqOguW3IxXVVQUDaS9VIb1b0lvyZL6l7fQuZCdlaomKDsBbPQdBAH9eatKXtz/dTN
nGSGfY93NqiYYAH8WABdB3gZRrt6Euz1ufVlMCEB35YCw+fnrvyj5BFCMY/GLt+gjM5RXtX5COeR
Sz465LYgHkrModTjQYqO1/eQGYPscw4qBgETNfDVfQGymvPiEccoOFrnQNsAs3CdX//gpYdcg5Qj
IR6z7CLIb5rP1iOhYFuO2evoGQ9ADILVgMc8wfRbu72kHEo8LOUmbXkZiDmyKKM+Cm3zM+2NYM14
+oTcpVFuZTDAY9Wguxvkv2WfLC3xpC/yo3VWoX5lubyLzFzaLoeizn8jrerURiOI7Dr1oEASKF5i
R9Xel+rH9UNCHvxPrmpniDqPqAwZTSNqAqol8bHyCOpZ8PmPJvM+A9KFZhw0vdDEunzC9HKJmtVQ
s1DYKrANak6ZKg95xeW9JH/u5+V82KGORDfoWq6qFYYlQ3ICe7/GnLo6AnUlQ9r631PvILXG6Cd4
AEAFCODJ5arEMeubNUapaR6/J6VkF9mxSFf7+hdixmx7K5RTF4pi2SYd5EydS4am04PpyvfCmdzh
6MCDNjI/1G5JVICYSWA0zFLkr2NX+oKlu6M5OGg9+tcXxTFD1/XbKtrqKoIAdCa8acJ5aIEj47LF
soAt++9DF/FHrZhFBcINqEErnnYTH/Qn/c6EYN165ALVeJ+JLuWPVaJJo46yx+ShYgX9jvkbKXdL
ToWxCJlLg0re2U8n3UCdRYeeA44gfSradtUFUUdTq1acabgt0me1va8EzY5ivxdv0uh9EThfjemV
djapw1FCvK6L8gVwUGG29Vw9CqNgi4t6qAbv+vkg/uDK6mj9JMMyMtBEg8hjqE3FHXoIOSdqwqMn
YYcAKEdrMlR/1E/8iOmWWTUKLhH4CAYZmj+Vm+WOENuWEwd1oJ4k1a5+8VojrLVhaBeFMfgppC7U
U1JLqILITYap9A6SF+DMDfJt49Q7WPcLw9sGXkeMNUMx/tIzyflcr2ICn6GKD9DyioantH+8/omY
vbm9DcrXrvlsQA95bVGMxgCoY/yYfXB1+Kpbn1ZkQqW73izn1DUdjl1Weq6gTAThJJn8R3ndIp9n
yFu0UA57U0PNk44o51jnuoAwcmRP/ny09MN1k8wvtrNI3bV0wbNSNSihrpv2tRR125RaTumN+cFk
PLeiKhKkK7WZY1ZW6jbmKHU0D7p+G6FzJXJJE5k7tzNCnTx5HYRoE2QtSALpXfFGcAloB+Nt9UQX
yr7c+IwZNKH2TBIFiGigLXd5Clsr16S+i6LgfwddE3edHYPUbsic8nwcO06Flr2NHxYpD7WZk9jP
kJsIFCTmxp2IaQdeN5wVMe0WRcNwFJDWmzlIb8NWsyXNt8THqb8t+gF1xMTW1WM+/oUvVOCg/rDy
Y/ae+mqd1lut3i1loErhJoJjhLNnzJdrb4C6UNaQzzrYrONwDU2QhWPA70CUbGOncWK34Fxf8tfS
nn1vjDoTcaongjyNejCO32PDG7obo3jc4uD6jWV69r0Z+iCAeGxLUEwL6oPw2DwRlZPcF4PoUQlF
lwROvOSHbNKVddEv1ppGSDXJV8IVd8RB+aGVo7/F8UEeZrdUNx5ekYWvQzEIPRYTgwaAxlMrjNJS
UNQuQiZpJyeiGIaJSD1Y7O2L8DwdSEVPC+YfG6c4yvx8H1bpGYA1k4RpjSdMLw6SPYpvQgWmV93V
ebJ/zFu2s0MlQGmfZGpRwOWSaUzlKBzSwAhFruAWOW2fvtrODJX+NGBgmsuqQwQvnAbxJMnIjtdD
t5y18iAor9cPJfMZUQBIhIgnIMC0kByUTyUtXdFqR6nSzH7E6/v132e2bzB3CaJnSG6jpUk9Iiu4
M6t0AYPGGkpeGduSHR/QYEwSONzmpfvSgH40bbg5A/tMfJilHNQ0mKPVdwAplPM0O6X0a7B+1Jry
IOXKN84KWfndfoWUq1IFMbWgHpKDOsEonCEoPO3Ldju6+U/ZRiHHu26O+Zrs9pP2VZZhVIUlFMHU
PEnJbJuZZ/J059lhFOAKhgwKBmAGqd2LEFvU6oJwRugO2x1hcmkf6ufuWNiGb54wByJ6k7/e5H/V
L0IU+h/D1F42qBNCKRc442l6nDE9Pn7rxLfrG8iOAHY2qB0c5rxRdcHMwuh5AAgYUTyk5ta73iUz
pH+XkO+XRPnErpTiKKtWDI8hVxDbe0urbFWLeRk5M476WBVNqFEm0jqYAvLK6WsTzF9aDO0YeDKT
DXVd8GNzZ+LYF9uATANGahRdp8XI4iwH6XCkoe/8rrwDC6GDFQ/t7hu9daVQ9aAQcS7OvEk89sfb
WaWSCH2YofmWbTlwk8q79ZWUsE23OqI4mj9p6KxwpeSIU//kjSHkCU5DiCxiPBv/vgPStCjepylQ
1aE0Zgd1Pg9GkDTHFBwDk2HHmOteN88Cfqzi3HN2BLQzTD0DYt8L+A8cW8lpPJBKae5vnTN606GC
7qvYcWIgpl/ZmSPna7fOztS0VVKyJYiNFC3oIuim1OuJlB3n+jHd5c4Q9QV7xajbCfzaQXLavPSY
h9pteppdESSR1V+1qQiHuEpeAg2w4ctVSVqcZ2CiboFOmLwtSYJNMIPrC2JFBSrkecAgiCb9pyma
Qo3NttnKLDDWx6rWHUN8X61zNDR2kxTOWv3sO/+6RdabrRLNIbza4Nmi32wd0r1CvLVZ2Eyq1xiq
G00cC0xQF3DJGqBquiZCyPZy3zJxXftEFBHqnGRULbVH1V/c7mn044P2RT9hviZMetu8W93uj5IJ
LyJn3vP9H0A9BFIexzHolbLQuBsSHH8Jk3NDmL3E95hReUYc6V7fU/J79DXf26MehTwSQZM2rAKk
7GonKoC9mkYMvOTnOIFYVtbNnGvAPDW7DaZehVgfMlVdhzIoTh3EW61bBUTYfAkw5kv+sa5PrTEp
nyNdaeFFJsFLf2dPA/hRMg90G4Vb/ShuereyVxdqu7nH7UmzPMreNOU5i2RCWNQBKYGWamq3t4QS
JjZOvUcybaKFIL5qmS9xkgHOycGo2eXRNbfcWlIZRUjzXL4MKLeTiT1MJOgouGcHweW9EOyTg0Kd
oWGgA3Mpl/aGToE4ndmDO1t4jTA8Zd2NzWEzXEHm5cSsJ15V/mOJTucGRcwiHXRuEPRbeqAK0jAH
t576bnW2Fc5B7vEG3FiZyN4g9QWHuG8GNcdWYlzFHrK7JfJF4W0Fbfa0go6VV9JiH5iP9VFfLhMF
ac0TOB1dDMvtYcxOJg+JyzQBWQcACkQT/6PeA5CcS3MkxkIAuaBhuG2X16jndftZD5y6s0H+ht1L
KpmbJpQNsGOyHz2Qr5T9ILI2BIexHnkMeMQRf/JbO2OUo9aGbJFza8qCuZ4WO5ElhOhJnzrxMPye
9FzmRAk8c5RbnstRT0H9CVhGBjqu5jmx/FmArNn087o7ZlYS9ptI+WMpR0t/bCDwBNlZIK0eACh2
8LGeMjA8HNqgwlVGGfe2/PH/tEvd5rU2+95KW+K0qmAJxnN7jgLlVr6bDpGtHPSb5jze8DqrTIDI
brV0BQP9zjmOdAyciabhycZiT9bwteu1u7m1zmKpBdiK3tHU0S07rkwt+06YeOVBcAHNEwo9Af7J
zJTikgAsNcsmdK4kdUih9/ZGqtfbuXjWnnreAAjTtxga4Eoy5Dtg+fKWtJW0iHFXlEE2hovc243Q
eEJ9rzchKK/sSPuL5oO6M0fdk6zoxs1Q2yrcogddfAG5cK1wEkvW3dBETPTJQMIjhaXuRponmFcD
2VqQpIfK/Gaavmk8VFzGC5Z72ZuhbkaWQ1ZgzZAixy/jIQqlY+Kqbl/b/9TLR86FZz6ne3PUhUBv
TarUGrQyk5djLu2Qg4gie+06WwJiY3iOvZxzBVnHcWeQRug1yZaaZgSsvdGir+GM8k+Zx2DNNkES
VwucYOCqvTx7mVSn8iLMEK2DJqgsfJGWxK/K3OP4Ep4Z6sy1iWmZRYRCQ/NVf0h+qtDUgL6aI5zT
U3mSgNuUb3hBF/ka9HOgYayU5AaSBiqNy5Xlid7MhUx62JhNS8PU13zlkHu8V4f8zCczFunaQLQI
w7jkjO6euHzL60o0MPk+YvhnUb/m79e3jvf7JBLa/b6wxNPaLEkWalJi9/H7zBt8Z36a3QKofYok
QQB4YhOO4OYUw1o0xoNZlOMx1puf15fCfMm0nSnqsClKuRpFoUaI9Devuge6r/H6s3VrHIyzEYIK
VD+m6GjwiuK8LaQOX7oVaVbHeFIIC/z0Xhsch8oEMuzXRbm7GWAgAy51BPNOdg84oT/Yo2uEoPnF
0OX1PeR9LcrlmXEhRIOgCAGU9BwFhEUzolCeDDjbCO4M2KvJm0Rt2KjJiZlPE6RhZlda3ivdK9KX
6+tgf5MPE9SWaWJmdBkxMVr3deWOMq8KSP7Gz/fywwC1UaWhzuIolkVYVF4/inYpetl0LhXOADtv
q6g3IROXSVmbKQka5XeuPm4gv5Csxb6+WcwCGHHRClrqGAcUqcUoIKRUty5KQ/VhPqgAr1Q/5nvg
puqg9gpf4SK32Zv3YY9alSJ3YIqL4a4tyVYeocfmCfZwnx7S5+R3GmihptmqJx83gbNQjl06/tKl
SIr0GBwKhlRH3jhNK2QbpiKwklWeHcx9ZduBs7Wsg4ixVIjggI8FXAfk33f+FSoU7ZZXKaFCIjAJ
iCMD+QsMV+saoKdrCG8Wt3JL3gT6bOoYdMcYD2DdyJYvbWKRizbPqINv3TE+ltAbW++hb1b8oZiO
PR417B9Jlmv2yLbv1qhBnqDRFEEKBm/ztNQmS7VuiFJMf56OaI0/pHBZ5WkBDA+1CHfwY8yeNb+s
J85msyrIJCbEdiMCxfzZ5R+CTkNb5FMmogNmhkD/+SRrN20h5Fermd91Z4pac6QmcbGuGSIORbbj
+jmbvlxfDPFQnzZ1Z4DyYPncKa0sWkKwjTqqDvLmVBkWYwqoD5hb0Fi88S+Wq9lvHuUEWsNYDanX
cFKb97G4FbPaltKf1xfFtAE1SxB+YKQBQwfUB2qzOhtxzcLYvBVBSylGy6HjIZ+ZnwaypKJlApsJ
MYtLIzMcmZEXTREmQlnaSxN/1xXJvb4QiRX+6WjlShiWQ9GWdiVGPo09Cn4gL4Fizql5InI2pR8/
i4/6Y3xS/M1pnwhPanlT/uCpjjCPxs42VSyKwSBfx20HEH4q+mLz0KqQXq3sZHubuSUW8kU+HcOd
LeJrdncbAl6KUJOZgjVcC1t6Sh9UCMcpX8qvzXeCpJRvtfvxtT9aAc+N8XaYikzjuFgsBQQuCLC7
IA9zX/GRBvEHephOY7dCcpx2K5y6RJKSCHQtep3bQ63fj81Qu2W+3pZG4iPGD4xGf0nm1DdnNKCs
uOa8SsyFmmDZREsDeQot9UqoAItyaYk630AK1IfuQF4/XsLCevxAjfAfM9Q6LSMBreNY4Vr0bqIG
kQkh5vTFSDhFOeYV35mhfLAslN2mbjDTit9W8zT0P3IecJN5wXcmqAsOYsGsl9Qadefp2dSfrfh4
/XLzdopyvUk0K2W39DmQGqXb1PnqTlCxPiAXTB2xFHg6fH/Y3z7dsd16KK9YYA5lE4tBAvMdyCvC
8Yt6QM8gIIyQrR//WpzZtcLyW39XIcFUDvzGOXvB6LpaKOJDC4La0Gwqlyo2FYjIDtWhWGanG3of
zfu7aJQfru8tM9bUzQ9b1OZuoE2KrckUggVAaYyje9qtGKi25Ohe6pk8oDTTVe6sUVsbrQvkmRaE
6dH8JqbvhaD6FXgacgtcukbESdTY5/JjaVRYK49mPUpDl6DyFQr6t0z9q6v1n9+nmf02SZJbZaqs
AHV1/QDVxZfeymVP6rNnzkdiX+IPS9QLszRWI49zLgRxYXe1TWh/NNJT8tOT9WbeCX5xmG94MurM
/H13ND6xJLaN/j+kXddy5Liy/CJG0JtXmmazJbXcjKSZF8ZYeu9Afv1NaM8ZURC2sWdv7MM+TISq
ARYKhaqszNlOaS3C7UCGH5R3g1sCkGj76KFhYptOoVegOlsdX7BeHpx+b5m5a/q6s3S9AJmS2jwt
beUq8gm9UBSAW5ArJdK3MZ+9rFa8y2ZFu8xEZNnq9M6SajDq1mdL+zzL4Zw+XjbBLSruV8aE46ZK
h1QrtjrKr/G08yDNDj4Ub/BXPwXr7O0/QKsITgHLt0XKeOpKAgFHFESC1ENf4TB46cGkldPiS+HH
D5ZgKJGbo4DAg7LZymCrY0KKOqr1uJitE9XNF2tCb8aAfM+nsfld1Z/y5NflHeUub2eMiSjJ2pTA
OiOFzcfVswH6BYuoICHgtpLNnQ0mkGRdZWz9NJTAA2x+6nWgTfwFsupN9uZT+kBRRtadYkCx0U3v
tZ//r/WxAGfkzQnaQYjPU6+5ZExdRROESQ6eybYN3DMo0ssaECOM3xdmJ2UWmN9OE2RfnqjG5/gM
IHCQW26neU7YnqQIWo1JKjhvHz/de7vMWVCyFW9DoqQnIgMoq79kU/C/7t17A8w9CkrUtZvnRI8M
6bZrblcjvPz36Q98nyi8//uMoxvzrA/DgLkYSQtWcsyGYIgPl01w9whUI5ZpQLwZpBzvs2HASom9
xhoGqBMdguX97LcYRBQ4uMgIs47MUdqyreI5SkDEN992myDq0R/5YZ92i2DOaLfMrVkNGfSal6tp
9h2AItQMD82Hy3vFOaf4HpAxppwstBnFnNO66GVMoxQIPA706lyC1lCAWHeb3Sytaz7m5+XaCldM
V2T+vwBf7G1r7CR2rFYJwBcJemBRfldckasRWmyeftt+04IFj4c6Fzg3/9hqNvQAKLzLYidv1grk
XZKDcan6h3w/XndQnZO8WMbQD71QwDzf+FIkzYJDy/X5nVXmWxqDJCXaUJKotcN5vJIhs9CIvqPI
BvMdBzXuAUuEDemontan6pgFzjk+5KtbROlRPVqtG59F71vOkAL9gn/2k52CXCenI9XSUKv2vRku
oG9EOtwfyantPIwpnNpQaPPjY/e9TSaxq+Q+Xu1Bjo8lgPUtdJwLgMNJkEN063/nrXhvSn0fSeaF
bMjnwHcdZ0cD90ghUj3gn/K3/dPeGxjXTZESlaLB6ydbuWnTxDMs8MM0Ag/kR6s3O/TfdwWCrUwM
U9lIE8ldBdGwLRg0oaoX/a0fI9abDeqhOxtr2+n5CCpmIKVN6NbSkQfjYb1trtMjimVCznyBw3+I
8hBlJzHGEU4x+aps17MCtUoBOky0a0yMb1s97tVaLk8N+WqnX6VF8FU4wMn3/sUEhnRFiXuV7BoT
t+R69czAPmuuHs7XtBQHRO0I3do+IB4yis4FESWKVJfDv2gTmajROe1gr4qaYR62Q2H2yWifFtET
gS7igl+wbGpDtiyDtphLVK5pd0vsegiJVOmfp2pDejGXV0uclMfKakUPZ97nMzGzBJwKZoxAavPe
IWNL7eXZTOWobG6z+EEfBRA73uYB5K0gZQeRm8n2AKUSbZhxSLZoUj4VyxdQK/Sl4LlMPYzdO9OC
GooGek7LYkF8a1fnZq5hWCkxdVdtUTqZtsDQs7NMCk8D5lvgkZy3lm3DDhiJQD2pyh8g0M3Up3Vr
Qtn99BfjRgy8SB9Q3Gfl/xvmKGoO1MnYR13WNeYAtIsylLpqlKe19RrrMOnPcXej5KLXCO9L7c0w
bt6gio/KpVSc4gaSodmTIt1VIpz132zdn7Wwfr5CPNvQID19gsrEPZXFS/0k7DFVQeUfJP9/p27A
1qFuj3kbHZO9BrN1azfOhkw2FIG6xOtKkIBjot0UvHPoxrD+Z6HJCcEyeDloft8foQqSxkO2yuRV
iXwI7UgL82N1EIUh7t5RsW7FBqIMvIv0btndHaDgIj10e3B3fC3OdHyh8mYv/UYZHjHXKyQs4/nD
3hxzHerJ3MlOu6zRHG9epYJ42vm2xP7l2MqLezZGhk36SATlIv0RuzWZ5mzmcayXp6EFpWOe4SWa
uLPhO2UolcdiEbXzucnY3iDzsTqSQpfB3mpgmWd/801vdg5F2AbpuX4wdCAt4vMqSDt5IRbMIejx
gRJFRtPy/RonwwYDgUKy06pDFKp2JVVIk8lLK/YmmLO7durWmG0Gaukg+fZfvKENIJFHiWuWo6gV
zPfFtzWx6oFjnGxQX8DTns58Z0cg4FEgeW4DJ2wOxW2Je/LfBN3dElndQCmRYjzMJggggOWj9rvP
xU35PKLrC9KXI2jJRUVY7jNob5DJa80+njBmNlmRobjDb/O0hNK5fU7C5gUlSirivIyuI6TJ/Jud
pbKawIFRkNN7bynWEqKljVRDjC29syCnseZun7hQG0cvvfzcPIu6jNxzTtEguM8UAwME7w2WxmJr
idWv0aBmjbvkGFFcMFUqayJZEpEhJqDUfeGg75CSKCsfkRS4upO7QgUZTt/Btl/BLf9ZDhNRyFQo
cm0mKIRG8m81oIj+NrB/GJ7qiu8XvpPsNo/5WqDNiVu9IEC/9658mkFOGHShfadHjePCTWLX8JQG
ukYiuCA3bu7sMln3qJfVqpMEjPnGdD+YchjLze9RNbw5jg/Ehsxlkwmqr9wwhlkJHcQVhq6xXYl4
qnXQwnVrZKi/x9FbwGd2+S6ge8XeoyC7/mOAebMuVpkNfZ+t0UhsT40fjO5pkO5tBJPLdkQLYQ52
T+K6sBPcOTYZzu1o3Op1J4pW9G98XIuFITlAsdFvYxDgRALyKXeK5bWpvd6kfuEV17YLPEwoRaIp
+r/x+TdrzM7JttTLja5L0ejLngpc/3bMQh0jxTWaiKL3Pt/nddCVwhMgD8hG4gxw4tlsW4ivv8pF
FkGdutvR8ZRwQbvBPHaPy1H7dPmb8e/tnVHmo7WVLXdQr6xP0iNo/j1FDbbvSYjcJ2hi1wYNgvNF
SHEtXCkTGo2ul/LGwL7K4RLIgUV58wMVXczNU1/ZVKTIEiyUGyR366TOu0uISEYSWa6GFQIH+gIQ
YG/V2cFc1+QTzvvWBJe3lWsN846UkRkcQiwTNBrCs0Jai0RkdFwrNgdXsrQwriQRo/ArTubDgQBe
Cy8YQEHx0Hy/Ln1aVR04+yWaKDBYgvxVFpVOMMyNK4HZdf1KlsadRKkXLzWnKLH/WmXCZFNtWeNs
sEq1LOm873KgCZEIcsF3lJ0dJsVTEhAH5la2RAm0Nm6pVux2rEJncOdTdw0RE3RyoDYX/YuPhycH
asImYIAsoSukR5PJLkuMqXXeVEvY0WM7ffn/2WBuU01ex9hqoa2VNOP1kg13S0cOZHBeLpvhtIRx
a+/WwrjHUDhSVlavVe4W45tzVAWQoQ3bq+FAWQRwi/6SItGLinvh7Iwy3pFuTQV2UNQmtOo20e+B
GHWt6rGdBaRP/Ni1s8N4hzZBfXSyUWOZPHJoo/lTFqT+cme6ijcBeQuaOsGx5t5w0Dowad8Ng+FM
sKxny2wdnfLIW4OXr7WfOP/KLwA6hbApaGlYIiudyHPfQlDkBKrde4mU98syHdNcETytufEJYKb/
mmHcQs+GOtmyBDunH/ThpwqC2OrHZdfjOoENFgLUCUzk+8zHKcBvJqvrrETNdjTLq2z6VICKrvl2
2Qr3i+ys0EC1C+t6N8USIh8eE/LDYkUyyd3LBl7Trw8B9s0CC1SE2hnEoZKiOpUZVHfmA1S5j30E
NIdfP+e/HdCmgYzrQMeEAVYUFyfoNrHmHRDSQDwD/NUm205WdT3fFH2zQAJGxVlTr7zNiFeEqLnc
GuiNxS7oKz53IJC/E5My8nYXvFmgCwB3hoKR4fe7myaZJg2LQ8BRRw50dCIHSdLiGg9gwQnSK/Q1
61+b4ARwm4I7o2yKh6R/LCUjyU/K7RCYJ8DpT9nXykNT+KaK5m/2gY5GG5GIbp17kzqoxIE+QkFF
kJ0UMpyi6ftYb6OybtG0v5bWp6Y5O+X1FOue3fiYIvEnUX2av9qdVSYVarrKBKlXsgIfmj1svnaF
B3/WuaA3/FE/aR5Vu16ODVAMN2t42bN5B3S/XiYjahZCyqUxSZQrqSfbV5Nqez3aj7mtCsIm9+0N
6jW8gzU8hEFQ8t6POoh3tlozxwDxKwd40xFSIxRYruHxuH5Pb5Lny0vjXnt7g0ygVrMkrY25tl9P
DQXSA7STeyBzmisXOlDoafTe8p3kvvDMcHd1t1Tme/aqSey4KLdoUD5padhOT2n3wxQiAERmmI+3
Yd44ztAijGxMf0yx2ww3iXRlF78ubyQ3+gDIgLIJxucMFm8+9srWG7lsRdl2XKXf8+QACIDikI6C
YvWUTP+i5+XszDHxRprMIU5ji86XYJZ6/b6KmuHcF93OAjuyWbeqYiwzonkXbAfFL4IRWuUDquSU
hroS9Gj4H+nP7tmM2+txvjl1SUgEFmqQEIM8rHbrrPdILJpAohnVh1vibeNsxt+NPlvkjhA7WtEJ
dfV6sb7bFdGeKttIP1WpNd3Ig9YeLzsH1yiIKeEbmMzBa5w51ZWzkizuwBqgPzhb7qrWZ7sNmjHQ
iaBEwo/NaHJRvj4Fj2PG3Zc8bxs9s8FMFbXRFJJjgiknjMH4oloJ98bbGaKJ0y6fcKymgBpLZkcO
JejDCEeVHy7vGjehAGjrz1qYbYunMZX0MY6PtMSrflt/q56Cd756h/bQBJGU3kuD6cfqU9nuZnRH
0f1KfeGDr+zs08+6W2JhZ3KsZTZaAxgzMr2MctzpPigrwYid38gPl5fLj/07c0weKM8EdMRp30T2
zfRkHbLT7Oquc++8zjBJYrIveqg+LA8tNbRFXzFYzPY6Q2wqRKrVPwkTtjZaAftuQxGDPvcBAtDO
H1vMVio9gHC2PaSYPMCIRbBdOcZphq7bgU5qgd/5rhjdRA8v7yjXRXdGmQ3V+7QCu+9MMGe0uXj8
rKPpXrbAex3g6UH5lXUDAjHMFqqtY5R1mUBC27kupWcy+oYIJsd3i50NZuvaalFMbYEEb/uyHTa/
PXRhFk4/qBuqRwisCTaN/6l29phdqzrTmkYN4grxVzvMv8idmzXeBorWu9gtXkbKtHw2RSAA/nWz
s8pcaGuTLZIRj7SjDY5RYMC7EJzfzQ86696GdSOILfy8580e2waG3JNm58SakLDLHpUNnY/prfEg
o3VqhRoU8kCQcSeqIQrcRWeuOSQ3Td4TYG8arXGz9MeahOkiuGs482J4fuxWxtxwa5XE6N9IU9T6
4wuKMgOwvVTCcfqcHrLQ+Ta8SL+oGqt5JYZkU9/4EFIoAwNes5jwYG8fxaoVc5MxENdVV5IC5xyv
MkVxm+W4rZ/NqvEvH7+/ORtv9phLKNOJ1jgVFNiHIA4VH5JCR/lu9v5ymuZZ2HTkRpTd+pjzTpbU
blvcC7BXnNvKUwOqyaS7U+OW58TbcDhEAALOzCv9nm9rZM6/nOoAhhrwVOlqCPrr5rxdLw/DmXJ2
6LmbhJ0vhWNQ/RzD8nPmg0Ut/EcFRu5luPsZTFiopXyUK8yH/6fmnh/K7x2kTl/VITzj0+UPyz8o
b2tmooEixS0wFV0VbUsdONuIckjvxauI8fpvYt0fO2xHqenXWJczqaLTJ43p4rB4zefZlX92L1bY
nykVinCeX7C2V7TZLquY5VYfYigNnErzSNYfifZLs54ubx91wwvHkK2+TWWMeEpU8LssXdRAlKrL
Vddu8odlioPLpjiUESj5QGUX4xCY6geO632S1FR4Pm5NPiOLkD3wkwQxiIasUKWeGAlscbbunS3G
B9ES7PsyiW0olKzeGii+c5UQN27dAlcFndqxUcqspeMoqm1xzj1KSxqKgKBF1VFmf7/IwhnQu+jy
EkLrQ3U21145pXFaCTJA7vJ2VpjrITbVfOqnFpKKi+SvxewapermpuCJwInR79bC3A9pnWl2mmFQ
DQ1joxsDGzSB9WlJbxXil7bAE19HShlXfGeNeeWXg2NowB8nJ3k9dr/NcPPBVo5xw/RQADtURRmQ
L8p5ekkfmuvyTKf2E1/EQce7Jt79CPp5d0dubDEuZ8TAfM0HqmyDawIzIPPpL/ZyyDgJviOvGfPO
Hv3QO3stSeImlWIQ3Ltm2KsufTtUiNdTC9FRcASlgfOzDUU3hejDMpdT6cjdMG8d1CPs7EebziGG
LTuX1OQum+FLrRHo1ihwJl7ehqXiTJi2AoARCw20jLyR5kQtAcOhjV+MEOHT6v5fzwhRu4R/QN6M
MdeCoSWNVm6gKDJWzQeFxpGop8JaDpfDjMAKmxqaarwliknqqCif1/ZAxuvEFEUy6vYfj8WflbCZ
YN44pV6VoC4bfUr4BdFwF/IsSFyUoL6vvX/Tn99/Jp059Jliyj2GYcA/7xF/vk697KTeEQ+Na6C+
RZ/ptWn7YXWog6m2BVAvSsTv/d/SE22TGgkYS38NrE/W43jdXlO2v+3Z9k306nEuXoa7zEeFXJA5
8K50R36zzbYBtiSPezkjNQogZgjRuwClEOiyj6cNtczt83olettyLtt3BpmovclFpU7Tkp3I7GRg
ex3j+YtSL+l1My0Nwp6alP5lB+U9Xt6ZZL7m3FdladB5hFVqtmtpm1sXuq7yZz2dfuTFUnlbojou
2AVuzc4sH8hiRJXVWFelY9ZuYpkJuCqKm141XhYFrG+CX8epKzgACeM1TDHRmOx6//X7Lpt6iSJs
aQkK9bxjfWwiAyIfkrAIxT2qO1NMYFcNTJPrGxICe+6O9jx+KrP2SVdEFzP3E+/MMPFcMRtllhPL
jsbM18qXWf4ymKEESkfBztGf++Hc7OwwETydIVqyWXjOdEH5SfHLQ+UBm3yl+0ZIMYbpr0ZQd+WH
751FJnubKtI3dYXwLYd2WByRMaIm00T9PyKApn/s0vKY9G2Y7KyxhjpDFgVt5bZIXBXQmSmX/Rl1
S3BEdMHlDRW5BxOHFmXSB+KAzn40jkV2lW9hISy4XvZ2wGvfe7ssx/pYOPD2LliQkZYHfcGjDKVd
EGsYtXd5QVxHBIMIxuJUFZLAjIO0zVpC0mYFEN+5k0w08yffyZ/T6tv/zwzjFStEeue5xGjmvI0v
Wiv/BPTuFvyUKKRpD5dN8d8PuyUxTrGuaifPHfavvHagjEalRPSIgmQw9xwKbHEzpJ0txh/Kpsjn
ZIUtNSQvw5OlujXYG/uj7q4HoL4NqpmrQrVHtlzMjguiNtcZ34yzb81ZSuak7oo5cuzCLTGFp8Fi
IVgi94jtjDCXkRpDfm6YKBsdHsxQD3Nj03bjRQEv3Z0U/xTsJzde7awx95C+1o28EWQVOqRKS3/p
3O2qCq0zLet2B9J4ZWiJbAqOAMthk1ZEsRe5BIPczRKgDYyY9SAB+Qds4+qjww+iQlGrg1dSw8DI
n2On0n3Y5fOZaUvt1MJvlpN6MwT0Vkv98Xt8bd3UfuwnN39xQXePzl0hiy4F0YKZy2e1HWlQJRnE
piDsX3+3n+QnpG9Bf7S+Li/k9/hNBfmT8uXypxU5KxNobGVNUnvUHNqQW5rvU3srJ6KnA9d7LIw0
67oF8As7TULGerGdVGuitIF0ELLS9pAE/ZX0tJRe/Y12vNsbVRRuqEt+uIMwZIS+EqWsY+UsZZJm
IIXBFYv0EMOPVfhj8J2QElyKW2T8d+fOGBNvMnmx8B9Sw/xaPlHZ29SXv6iPJjgHK+gUC4muBYtj
59A2YyiddMPpT6PVkwP4ZqScZyBFSwBBNEELmusi4BKCSowJIIjNHArDHHupKA2AiZcJAzNfM2BP
lO+X3ZDrIjsbjO9Leekok7Smp6Q+m8ri9oVgck+0CMbP57ytJgNw4pMcP5bLV3s7mLkIfMf7KopC
MaeKDDUBFhsEHSFpICYmVYzb8q6NrEMTtkfNcOdA9fOTsL7Izel29lhYkJxt3Tbnzgxy2jaqjgS8
iD3GYjDnjQxcOOfNe8nurTE3jr6pphmjxoPh2DgE7eR9dmMFbbC+wlyNL6KhGJ5H7M3Rzd6FYqnS
EtuYsZlbjI4h8bZBpJwussA8XyrwCVaj1JenWvu1pk/itz8vY9wvgTk4SO2yiRQSeOwict3dx6CP
NkLpVN8vrvDriBbDHKBOah2tKQ0o6aJ1QIfNstP4TKF43Qzm+8J3fJEUF+9E7VfHnqi+asAcMgNm
XTz2Weuq8u/O/hcM5raDYV5FhgIQRh5ZH89VRVXNGDRK3W+qx4BJxNAKbKADMG5WHOIHEZ6Vm6ai
SKIDlYVujGozG6koXZtWY1qhpIcskeKkbuODFTYoc4sKCtzy4d4Ws4VGZaI3XygriMvi0DhuQFCC
1vRER1TlY+nZnv0gKhDxZtydvU0m5d8kMxsWq8G4CMDP1lE6D26N4a/kXgpI5WZgVLUP5eBSHPn0
rJ7jB1k0GMl11d0OMw+BdJoxHCZDc6Uccy0wJoOcysIRzsVwT58JfnPar7c+6Fnr9pbn+YQZ1sWz
UR9KveSknClDbvYoyvi59z+a839sMfe/pLeKVA39FvUvo//XUOSP4VBBtpiOGou+Ie91s7PG3v5x
G6uZBkLEKGlzl8Sf0o649Yq7GdQ0RolhMAFjNO+tAZytBvgINvLjFI6WNaSqM5Cg61PmKl32kBdx
MMe/xsQJ+zj1L+cC3Mre3h4T+uMBTLgVpZWcwaz+EodVkB5S2e1BohYqnuENwIyFwgoJN57tVslc
B0OjDZ02FTV6B0nm5XeKn51sqNJdwWfOo1d+pWaFBVv+YXjbW/rvu2vO1quqsFqpjqzt3CogNiaz
e3k7aRBhE+H9bjIBzZnlLW2WDZqT+uBulfO7V6YnI2ufm5Z8vWxKtBgmntXbZmuTupSRpUo/1F5q
j40l94JMTmSECWDO0oI9tkYm1znnscOx1kSJAQ+Phhj59lGYCFUOiymXdreBRsc8pd7y+TBDiopS
L7S/DYh9OafChzRz5aYBWNME6bZofUwsUYYlaUsTfpibP63it5VkAocQGGAL56ozJnVilcUJsjGP
+TD7M1GOlx2Bh07c76DFJIsQom90wwCoFGpX16+Ym6cuoowVQvUdGgwuuLfFBIuExFuaSfhWrT/7
GngB46i9ApwOgT45iDSZuVtn4T5xTANEIywbeByXIDLbChKNo3m/JCgnWeaLYOu40X1ngzlErTZV
fxFajy9Z5rVo6B3wqW6yUL0lPVrfWlCCyRL/QzFAc0UKtTz0vQMG6j9LZI5XpUhTXFQrRmMPsuFW
5/YwK178s7ZcWvtIr7ro9Q19AFmgKARzI/DONHPsEkuvUcRd8lMGFMOmNt6UVF4H9Kxgh7kvGbzR
KK+K6kAh8X3MbYvOiVMyAneJtEvzNzAj1VczWKtS9Mimowjvyb0+d+aYD2q3eWqB2R19o7IHzV4F
nkA1HPLinJsVlKGT8PLyuPF+Z475gEMMhYx6WGWwvLs9Md3OvNbjMFUT77Idfva6M8R8rgrNkiLv
rCVS72PDBXvbw/QZ/XbMwDv32d32ZGM3hSkz9wTujLLRMR+7LjMykC+VAS7NA+1CG2c12u7jRxLM
4b/SPsAThI6sIm2GAILFfD803STJsCqoML7QccsOZCi625eYuP8nXCj8V/3OHPP9LKszEZDB4UbA
XLm1oBl+NLTrUXkgo+nHyffejqrydtNAZLsJXIefee1sM59UaZJ5JlWTnuR75zYO20P6KG3uhmnr
2FV9QDZuu+8CL+LG751J5oMa8gbOtQ30cQPaKtkVhggP/dV6UAL7+R98S777/PmWLL7HyudBV0ew
lE2n5jeijHmqoE1iBGnp6qUnH6iGtOhJyQ1rbytkZx7qwlRao5YbAOjDafk0bsd6+STYRbpLH27B
nQ3mFgRLlFnKGugGF8+5HaNpdeOwCJIgC+fj7GCyiGr0Fqgfj/fSnfNTYJ3/DWkPGIgpE/2q9wFV
Nuq8ButHAhiAc5sc1V+Nh8DtN1H3Uz8KQQf0AHxc65s1JrcgkIccNJXER0gLnpRPxHbLxzgyffPa
vLVfevAeFKnbbWCOFL7z+LH1zTS7zfk4Y6HI1tXQXPzuTIlmCSBGKILd1k/9N8OTj/lnkQPxnfbN
KvMyybVug0iHpEVVc56KzdUkwQcULYv+gN0jREUpp9Wh3nlKdaDsZJStpdtWPydC6Qf+zfu2Eubm
TTEtpXeOAuDb1l3J4+hvkAyQtMLP5DQEN5ybbPn9SBKUImpf3sovbSp5A2kFlVrRepmIvjRd2m4q
foY9W7nbxhWGsUf06nINhCaiZj/3+Du6rTiUoBhg6febm25abaVZC86uHNn2zSh/Mcfj5QMoMsGc
CJDU4IZSY7C41+ey6gNpvpZsIdyD64a7hTDODzhhV1aZUZzkr+Y95W+fbmJfvUt/m2591o91KGRv
58YVyFcYIOFWFWB93m/dbEnEnvMVjaMoO6ugu4EzHPIzvXj/QYGbWzDaWWNOwTjpCXg/8LBcDQhp
0kcLMPTAXNM7QYRw5X+xt5UxB8HZ1AVcGUhj+vWuSzAQfmcOovyM6+W79TBe7qyrBoxUGoOqJZ3B
fY/ecKgAeIlrIX0VtZU6r/kipqjgrQ2z+mBipIpJps0kMEPbN6uuA5SsZ88aWFqbLlRFNSK+DYNS
UUDzTdGZb7WWizkso5ac6vTBGc9re6Mt95cPFc/dwbj4xwTziTZM7ta5NAK+nX5uxtmNGwHjABc9
t7fAfCDI2xdSZdhTRH5kZ+3QBPp9HE5heqivyGk8affGqbmTMUQvwkeIdo/5QlVaLlBoXxDvQQEP
7l7PMlqXFIl/eQe5L4T9Apl0kliAB8YbpOao3k7+o3nQrsuDBDEaghfstX0AbKG+EV3SPLffG2US
SokMJAMzF0a1aiXM6m9DHWPiDOSFaxZdXp/AQ9i0xxzjUU8KOHoLCDepfg6xe9mAYCkGE9eXqtVB
kkabOmPp1vaJGKcEPPOlJhK0FziEwYT2pjQ11LxMK6qy50F9Ls/698sr4SIZd1/FYEL5tk6gMu0A
CdO/EjyjZqBEweVUPw9fls4vIhMNj8Fyq8dGYJi6GJss7u0ygWLT19wZRgdDNUvvzvnnxHhO4hvo
0ZSGjZaV4IOJjjQrjJxg6tghOmay9K8aOix0eME65H7l1VfrlwyoIyNoIi2Q7kQ5Ivfptl8oE0zM
EcQ93YINzp4yEzWjGmbL5+4F2N8fr7M7Z1G5RuSdTBSxc8toBg0IizLzk8UbU99WnkklmhgUnTIm
iCSFXNdVi1AvzZpfF/erKeJ95j2e9lvHRIxkMOIOekkU2FsHUrO4c0GuMsg3bhp20rA8I0vvSSkS
0RaFRzYzXLrOcPQFU4L2DT0R2VUJkFoSWjdAh3vdHUWOCAfbeBk42CYczPA4Fmh7mGy07ZBsoR1A
kSrmvXbQwIqbefGxiEhQBmkgckveW21vjolgdS0nTobGWSRn4HV6QMrvDoavdgBFmJog4VG533G3
NiaKLQD0t8pAEZqp10bmK9AnBv4UKC4kCt9HNI1td7rDWzEiRzkqPkPUBUJYNRC3CmSwpuP283LU
456Q3Q9igp5BYm1YJ2R5TZaGsXkYllOPooOzijjPuGdkZ4iJcmDOqkGrltSnJjk4S+7G1r86hTsL
TDa0FrbWKq2SRn0a9vK9kT1d3ir+BbEzwMSvZqv0Zlqt5GTeoJqoHabQqlxoXoBR08Vs2yHxB5AJ
Zb5oDFq0dUwUM8jiDKjOACpaPDr5J8UWIa9FBpj4Jckj0JMEXjkE2kEPqlPqV6HpE1ptOoBa2xFD
daijf7j0dnvJBLS0rpV0VJYemf+MdxrGMWRXQn2bsjTmX80HwacTxBS2oZTnxEkX6DKclhbnDlz5
uO/QrO1eKDiasohIgj0VbCnbXSo1K4uHcZmjzDlX5IXkgr/PbQDuwtaHplK6TVtJJxuG4KZ4UL8N
N/1zfCcFy512bwJ+Cp7cX/YhDYwvxk/RtcrNxd4+HkuSm2j2f3DSnRRYw+JlQ2iMIoFI0Q7Sf99V
fIylLtSptDEGYB8b83vzv4tMQ1d+twgmXChKtUqYF5WiXsJcVaQpn2QRwbtoCUzAsJLJWswcmP95
vkq1wLY/X3ZrwdVlMYEhx/hplaXwAb09L9CRUtWn3niWgT8SsfYJ7i2WUigbim1S9d7aUUemRwxr
hpcXxG3t7T8KExasYctWM8dQwRDYoQNl0Mw9NJ7kgTkmWPzsExVfrZ6bo8Cs4BZka+5kKss6SWp0
a0ZvxVSa7oGL38v9+K491pZfnxuEdci9CuyKzDKphznlSi7JA2jiyPRtGp1gqqbzbBm+rogIbASu
yHINmVrdmEaOqWG7eZrN+6rzBVsoiAk2k0g0ebwNmCjIQA0CgTOqulejDyUBD9+8WPfmS36Uj7YA
Z8Ht4e/chcX9dnKbtZZCQO1ox2cVUr2q/iNpf28apOlT60iy5bc9f53qfyN6sQ8eLARP7+tMt1M8
LLZb+YS6yIkc40/yI50VAcHRrVDjm97AF65LVt05UYeUJEB8nIrfq3fjuNjdW3LVPhfedk91Kdcj
CCeDR9FEvchrmAAz43lf9qYFhUjQeStQrl4FwHuR1zCZx5gNZhlbCgTFHWilp4U3lUaois63IHqx
qOdhq8q5s6A5oIfoph+pqDJFvYvaPoLFsEBQoqO2PtQFoBBK7WYklNqnxBJV5ERGmJgxGM7ULyki
pIwJEDvUg+kmCRwEyOWw+ACePUq+SG1AEKZYjkVLskc8BEFMXC2bq6e/dP3HZl9VIp0/kRkmgthN
C21QFaLbHZSFjF7yjP67Y72oyyoogQiuTYd6/S6zMLMsrZQFefysVp+1sfTyydA8ZSk1d2mc1E3X
SRAd+R8NBIOGZimaajHXWtaDKLSqwXPQVb9ySCZgfMA2S08QgvlJ7h8r7C02zkvbtCrKEMOJ0gZr
wOoqZwXZIE1xE98RnF0upBTMe/9dFds1luPJaacaDDTpdRnR55AUxAclNCFCkQegZgour48fjN7M
MW/nuTXyFCCI/CS1vr48r4MA1Sb4SOwNJvXt0GOWODkVC/EUAOjqhy0WeQK//LbbNNb58EbNplKm
WiFmqHogqj5UoOPG8B8UavOn4bq6a/w8mK5EYHgurHr/uej6d24vtfNaFgPqjPJ9G7WQYwjJj+QI
piJvPqqPlCZl1YCgKh8qv4YudRqIsjt+GH77gDQA7H5AqW7dUFivtfbkqB3tqIj+yWgl/658M8Nc
WkSRllFO8R2rrfWBUnELVNmr2n5QSeEP5o86EZGyCk8Cc43ZZOucXImrSHkcffNkXYG5NHGVB/ml
B0y9vJdaQQgTuhETUaaRTDPoCCH2eZiC5Dg9ZIEdqXe6W1OGVtCUVYf2pvSEMYYW3z4mIn82l73j
LG0zkhXjohhb/asBqYRdRPluRe1Hfunx7aA4zEWnSHWqKBmEpDTFHX1MDwXVzaocrGAL1xdoix0S
27XPIv2Xv0kp3xbIRJlsMgv07VDxNMviW6c0z9NqPpKz7DpWiRnZwrf/j7QrW44bR7ZfxAjuJF65
FVml0mKt9gvDllvc951ffw80d0YUxClMu6OX6GhHKAUwkUhknjynvFn/RHgO+eSHVebu0/piLkYI
mx4btBgUyU1nXnWME93YSy+rTaWRBsgAx4MU9OGtWRtBs3DuOc7RY4nQx1DtwCSCED1iqL7MfmAA
0EkxqtHmtzoI4P5hQGFlFOSpSPFqC4cgaxNXb51YFuxC+Sapb2ZcXfWrnWS8O3Y/Sfn4UExwUc2+
XiPEMIz81lf0BCyjW0K9J1gP8TWFvEJdzXDVb7wU9r+8jD8MMyFGFtJ2jCpIdaUB9vQ2/T6dy9JC
5EYUXXOLvIGeyRUCJQXf+T+6d1m9X1JUUhlXuDfqDNRyOaSt7i4b4ITPL6q+khpnVUjgm4o1OlTQ
BAC73qpPyt3kyI7oyzw/vXwYwHD9+SYahEwbFBOOE2Pgfrbl5FcWf+csaj/L/PcHA1/XZxv4VD2k
g8ocXHnqkfIBTj+LYy/Z+bPwWAXgmrhPYgtyPuE37qTd5URQYaeZ1aXN6Tg8iK4Osye6mo8SCpRa
5qOMem7kKLyl7tqD/A0IhSU6kcZcRmmiLFOngXdN8MM7qrgj+YKtnKUjBfTFR177fL+R+GGP1RAW
iJCDSBuvRvkufaD+khz1QPkB0DkoXDEFJ1zx2DK5JhmPWUVhHilGEh1TMbblY3ikMFCqlRdKQBFS
q7x8d9dJN6tkHKiMqk4Va5DMd+NjXpwzw9e5lyz9GV+u840N5t6BDk5fSiplzDvKR8ogaTrr3ft3
81AT9/7kSGysMblvPvSYuJmr5KhITode94vyQkv/kas7UYUL1s6fdHSCM0CndF6piOOjCpv9xvXU
EwGPPjruUbgpECydJ5wlkGwAvWLzCJt3HyubpTK5riCWWkFLmccRDVq1vZmVPwqaCuZOtX8RHjIX
gqC2SBhqEF40bo1x2uxE6Q7jZyr9O93zqaV2F6TK0HiA5jvIBxlvDOVJSsp8gt5mlP4eiVH4U7uo
PA/ZTSA2Vhh/VJSiiIEtHzHBbdwAH6i+oUcKgovG0W+kO9CHWCrINYAQ45aeeetjfHPqWj0cY1TY
ps6wTah1rJpz2f3fqTm+HLbN4hgXXMa4GiVzpaWb+iF2Q1fB/G54aI7FIbGV4+Ksp+48n0og31Y7
ssfH+nF65umH73cxN78F45lJ1TUijmF2bF8GN7+N7co2bzGW70MeE+1n46j76NA+XF777mW4Mcqk
TX0yC0ZDl96Uf3XdKakOafs8Nrkd5hzg7O50tLwxxZwLDfxNclGDRko/J9c9ZCtaf20hWtHaice9
ab94jaKYENIF26Csop30Rc10yruiElYhcIz7/EHzJB9wNUu9p3wKYOh0mue/uY/Uni5Bo0ymwoNs
gm2gQjEVUDM89vlo900NhcrMG+PWqo1rrtT8161krDGuomd1G8/1kh2J+TiOL7GS2NLqg++mBkMR
SoCTflcROyGCdXmVX1+374ZVMDeDuhmrZL5h2qZZojWyEehn+UgpOhtEAe06AWOgAQIJmhVS6cCB
jpepvJfS7jc1MGAGxQIoCLMvJaOqDATXMjvqCuqpORgrY/fy+ui+fQoEdHkGVJg16AYSKKx8Tg1z
OU/A/CRHQVS443BKpZ9qdUNQFLxs5mvSAjsYpQIBgUgMA2fis50BTyMIuIyCT1ViDa++D2+jvzJ7
8oSDeooy27jl1ge+JBSfTbJLC8umzzHfRZWPJA8QLyc71+C0ek8873nAiC8ZEmOMScrKFCJWfbNi
hos8d9ltkTzOUXB5D3kmmGsvIQRlznIQgmk552ZpDSi595zC49d5KroOjG5B2kvVVHBIfP5OIhDr
RdroCTaNyjB3eLdamf1aBcBC3MW8APnljmWsMafaWEsxwQsI4elJaFBYmQ6VnZ3V29KXDlTdZ3kV
QEJE2R24aPl905gyEMHJLmss41E5N3pbEyM9LkcRNPBpMAF7uJ4ym/yscK8rduoaQQt6Rl4u/V+2
+MMycxRUJYyB0wcViDFYObpnENsFI1F/1G9GGfD52OURIO06Dh2o+NdSWeRtnHaz0ZFkDfT1u6Gg
qZBqVtemnJzia5Xs/WN+mGGOgKYMalGJtEMHUU7JoU89OlBlnA0orRBngBwJdy/3AqSyWRpzJkwS
CZIIibUA2lrNE+XJQ7nTDUWnutKhPTrAcy4fQp5BJivU1D5JyhDKo21xU4cVtDn9ywa+ViCYbaS/
waY03etVVY/l2lG9k7d/JUWYpbda015AVfQ/JA5fniPUoIwRZlxwOtXE/WxwjltV7XH7gT58eEMV
Hr2aHDPh4H0/yhbsHTgL/JKAfbbHAqB6SD3UcUdFcT1yvw42ZQApkIRBFH12V+SeOPH4B6QVnK19
J3hnL7vNSlkkVJ8osR4nCG7Ez4PZWa80yHibTu0ai1V64WQZ1/k7V47oN5CAtAdgHf92Z5ZZPeOx
dTy1UqijWj4A25HIzmw6wzByzuLuiQfRMP2o4OZhc7ME8wrmOohpYC7AcsqrPWrjUUuNPzkMGzNM
+CZNXSqJhAL1IN2pw53BPd40ZHz5YCDMhdCDaYKPlQbxzVlQ+26tVdFMMBJByYW0XyH0mpWj4hb3
PD6yryg2+mE2tphjMOjjKKeVhLrRucftZwQapF4Mq8JMf3UAoUp9Eu+LIL9e3bWxIi+zOMdiLxPb
2GePRSrOrSBA1Qa4JjzJbIji+qlT2cu7HKkOLGIO3hqb+2ygy/qyxSoV1jOhR2qwWj1jV4NGYFh6
0Hpb9QsYQHHrV8fqnJ0hT/k8eE1gnvK7CNIvfDqX/atwY5x5i3VNE6uFIiXvun6KAymp7yu0oyWX
XvncfsruDm+sMd6UrZqoQt4sxnMzuV6d9nY4KM/jSXOHlwwjX1eVl/+ATOK3yx929yyiMQ1NJQVi
ZwoTz2doSc1lvWYBiQXdaSTQOhI5UwMpiWvOeeSZon++OS6DUSKnmUkS1NFpUG6z0ja5Q6n7m/ix
HObM90sOLcYkAhmyI3nLajV31V8rRlHdBLIF608ZtD93+Y/lmVdp3b01NtvIuIogL2Yhr8guTOlO
Gf6q0iDDzK1wFlceJuO/eOXHEhk/UVDsNPWio1xYop2BaCw79FZzhaF+a/K50AUa8L8ewA9rTNwx
YyUc2wz4rX9rxCdudlBRyMV0Bb/2+KVpSqPcxzayLP7zqsThVDRDoGHGEZjGowptMx3kcLziDsdP
WCp/JVm1WNHT9DhNP5LoRpRWr6utVCW8uLmbvmxWRPd34/TzWrZSTYdDs6c2UI8aFOJMJ/STh/Y6
dxOP54f7+ZmmmFCdA1ca6Cs/2+tJYmDKbBKCIgZVGoYlXDDbQG4V/OAD/WYBj0Zn/+28sch4iBQn
GUYPNSS5L9VTdU1LEMSNruQB/Mx0WCk/83iCdrPcD4vs0znXm0qPVrzWU8jYgi9tFv7+fDR1xI0J
5rWwNJ04L/ksIBNL/NwpVKuw5wjSfu/sGZb4axYsnp4m79spjK/gbdsAetKmx9Yb35nnMJIdQIsY
9IiFlx94oNrdeLxZI3XdjWs2E0rvU1unx1X3FdWfyXVUczK9/WC1scFcL0Wm9koxAE1Lqxyqnbng
+fIHb7rqD0bA84vdMhxClSLRf6D4w3w1tZhqOW1DkNsB1aX5/amH5CSEtoDp4vH2/ZeP9WGL+Vg9
SMVCM8RB69zZodigyu59KjS5uvQ9yQvEuwFrszTmY63VUEjhPE1BZk5OPvha/6TI342W0/3ZP1of
q2K/V9gMKxqUa9AT/daQtdHq+/RvTzjRw6WDsgn80RpImxgjmVzFCVEWxCJM3HrSmhb3EqQxON34
3S9k0AowiKpF1WQLC6o2kGQmUYHJGYqyztx2BWvr4JhWZPeP2mTxCI32vhHyKNQRCZ4D8jsyYXOg
wjoZwLVfpkd1wUugXuwiPiw5MMgph8Rx91htLTFRXgrFxdQHsGtRkVXoFzjAcNnSnUwx1Q6vJbHn
E1tjTIDvJ1U21g5IJnEwHWi0EGhNX05C9yxsHYLJDPNRKHpSrYI/zKWV6SjScwmudu/hjc8xiSHm
BJR2MVGRT9vC13sM8bbp9dwVb4NaWXps2HGm3a2KdkhSVE8gDThLrScW5PvllX5FpzC+zySKK3Qn
jC6dhaB+HT3lRThNx/AOTV7MUBS2krsE82QoDeVcdb79PVYlcF4ZhEJrP0f7UmmJvkxVEjS5Glll
XNwmpfzX5dXxbDBumbdkjkS9KoOyC7TlVUn+4c9nPLEA1+HaaAB/TWiIQY/EGrl+snspgmb+/7eJ
zS30pkHIGAbUJs7mEXxykEwEAbwBrpLRXRwRfNzn8szLRjn7pjD3VrRmo0jiLDouPdhKq6PScd/v
dOu/5PGbdTHX1aSithTST6PcKC9VB83EBlCXYrLrZ/E2sSkUufF6iD+oVueLnFtld1NBqU8vZrD3
i8x308MlgVJ4bwR5alpqqNurfi22nHj/FbZLj9aHlXfA4ib8FpLZxpMQAvYMMoIr/VgCL6y59WkO
UkewdSe5Cn3xJY3AhlzbhgPBp99/4P6bX4D5jNM0LwqZ8Agco5+aXNtKmluXLexXsTcmmM8oDV0K
8eIMA89vawVeRaAZcgjE5qciQUlUdIBINsFPz4O/7HrPxiyTfYyJaaRt18ZBiItT76x+8mI1cUr0
U+flTmlKzjp3D8TGHv3zzadsySppWTxkx2y9yZRXI/x2eR95P5867Obn9+JcxLWqxEFEntMEUugL
D/LPcfl3cMHGgjA1BgZ2igwKOeGdcL/cyVBbwfTTKT8tqqu+IJAceMXb/aeYKSm6gY4RGJ6ZGE9w
0DSwtGCwGw8IWkGWrOZgfHtFhfUnmkVIuS9v4+4iN/aYeF801Uzf0XEwDvM5UgpPl8mDnubuZTNf
ocb0ZG/sMPFjkZIVtyYqR+tArFIP9Aj9xficDxHS0wRX9+++byyd9xF3veTDLDsmIo59r5aGGQXp
Ktnm0tv68+WF7SWMm3Wx7xU5nxpBNvrs2DSKV4+2Dub00HzUupRznnbP72YlTNhoZAGInT6MglHT
rRyIsrq71QH2yPOnsrgpB05+yvGLrwMiKBYbc0GCTvKb4nsL9N/EGe/ibR0TIdbCBL1XFqaBLkLd
p40ttexeG2X6XUPV/fJX2s22oQEiK0QlGq31f44WBZj0Ml3v58C4H9CGpVLu6s1qU8zm/0Bdtu91
H9YYZ8eY0DDkKSnfS5iqXXvdX7GnB6NNaZBbQJ14wZ23PnZUQZ7Gsp/MBAk+nfkH5O8GItn36ivt
ddU2N0rtpuLE1FRDlUBbQpgoBSGQSktLRQSUsg5WXM4FaGaVI5id3sv4vMfF/vI29pjPB03lsh+m
lkI3MRWBdknpD45kU7k8fsdi1y83xpivN0WgtEkwhHpsEIGn0suM8yIrVhj9yRH7tx0NihqffTKJ
0Q4aY7xnDPIz720DpFIDj3VuzxOpzKCqSDKB1BNjQ8T1VUpNSwItfazNxDVCweEcrb1IodK3siYC
RmSwPc85bRv832pBC60PZEwz/hKAWzpJh+GqckQr/ZGZlvGdl2/zrDLhEFK7eZ4LLUQkpCtp8hby
ra45GcZuLUqFVpWqg38b7wnGxqQnIOwrIhTOzVd9CYTGFUR3Wv0C6ShGA8rek6orsW4szo7uhXog
waDsCxiTSFiIDAQ5omqqGxBvP1XuDALcyUbSj+YVmBV6a4FUH3QOaV1WDm2u5hrPOPPKNhKhrwYJ
Wr+Y2TvOL7QrSll5k7uE8tfagmFL9oKaki2eQt6o+d5HBQZNVMHtbKg62zvI00aawXZOH7j6ORc6
T6Pcx+V6d3mD9w7F1gyT5HcSYCTLEmXHXu0sJT2LGee6oeGPfaltDTCOk7fpMptVPAeS9rgOb6Z5
NpJrMftupi+XV7IbGKmUmwyJK12HnhsTQ6pkidZc6wCJGVww06Ozs17PtoCRuD9hq0IStynHsZCm
otY1qRVRRkqe0uh9Jq44CD+7V93CqMdq9efB56xvbye3FplYDF3FXIs7AfX0HFQVogtZaD97VH+P
tnGQDvTGoeit4YQ08rLlPR8xZIDURCJqSMSZjS2WbkI7t8TdFuruIshWR3Le4nZtqDKQlybAn6Ay
//zxtG7JQtCco3qfXNFGT+IK6MbXi2U86veip7glX+OIZ5Me/82jplFLxVDmqglG0p/iNHeU7K0Y
xauuVo9hBi4JITcPhRh9xyvYK8FSLzaVsxrtgzzFnJIh/XbsKTEgO2Hi3oCmKhvm2rrJUcgiIXzX
xEvfDChTQX/gwYH2V/xhhglo4Ty2szSiR7J0xkMVvVU1V/uanucvK9FlKsajqiBzo3Fts6lqvDbK
KCp4KUJBEfRmEEgvLLwA1P+nyuIRRO8uaWOPWRKJFjMqCgkBjJwToF2z58vOvxeHDZ1AjgGyGuDv
ZgJkKYVVljSYqZJGqzJSd5J/gmqbc8J2P//GCBMkpZUQwSwakFxWT3o+pBYhk5UU8mLLYuRrSp05
VfxYDi0HE7q/eR+LYwohs9GOxag2XdBlz8L8rSo5P5+3edT+xhn0dZQg+Q5mjLgznBYMaZ1spwnH
yO4iDEXUgfoF8ONdOXVjJI6qthUGYgRSc2e2NxHvQcH5+e9Yps3Ph8RUJs+rnB1XlGgJ6GhBU3HZ
x3YrHUgY/72E91rgxsQimYlYLBBTn2zwvEHAmdZo6eVF8/rihjgG51berbxtLTIehxichZNRqwGq
iyogpO/oY9e8FW/Fm+pqdQHP+YsH295vYW2WybhbKmdg8lVj4V9sUj9iL9NswJGQGwNnLdoT5rH+
4cYyDtiDyKaMhwVFVH9wJS+2lVOMAqPqKMcUPFYJlwtmN1GG2oGM4SwMTJnvsMjNpwyNoe3LvNaC
pbqeAPAUfsWr7klSferD5yZEqprUV6EMXncegG/vsJmGjBMApQPg/plIpa+CkZI6HTA4H9sGYMdi
ivk2848wIFs7jOs0mtplYT9nYHwCiewb7dfFXnglPLY/AeQ+8h7Ye2kP2hdg7DZMEUUf5hOufUvS
oRwjzNBeZY10qBLI/yVAMKz3aslJQ/aOuknnM9BklYHoZDICGRDLRQ8ncEIvpr0uyVmrk++XXXLv
Rb01wWRxWrS2a2fisaZp0X0aqndSNttGpbjg53cum9p1iI/VsAlxW0lrO7Z9AXk1t9CutcUXyNNl
E7tHerMc1umG1UyM0lDBvH9orygcqD1VmGorwRmFpG2BnggvVtIgwSYYW4uM+w1r0o4kT0tI2a5O
6QAwYzpAFTqKPf9IUMHi8dLu3c1be0zQwrRlFxt1IQSp2Nb+lBeVu6bhmymqgx9JBvHrvISg4qo+
lqjCcz4hzzjj/KZYL0UerZQx/LYdJkueX0Ny20c/SHpWR83XYk4hcu8EoLElyUDHyrLIgnZQODEh
9F2lR5J2tiECc79yLOyd560FZj9DLdP7DBPVR1Ncf8ehMB/DojXcJA1LC+N2pVPPYc0513vbuLXJ
bGNbt3kf5QhZsupVhjc0oTMkvqhfmfLqrOuPUOEY3Dt6RJVoqQlNPEljslLZrMKGLNhGdAkH7Voq
bxWesM7uPm5M0D/fXDTiMJipirnSQG8Vq+5riyjnQcN8Xnaf8FKg3QRlux42MAIwHmkpgLQUiJr4
mRuqTn+CnAfQSNNze5hO5rfLkYW3g0ycHKawSMBBJwR6rVgV6rYJZK14xQmOEZZyeq7Joi5dlwbR
4vbz7SLeLvrh8jp2yxKbrdOZa3lCGacdpx5dTIBAV1yW4S0BCK4JVH/yeVMXu8cXb2gdYCZ0zdgZ
RpRRY6Fa4ei6UVsKjm+icSq1uxEfUitgl8BIuAIc+2e/w3yTFIcRYH2Nm/wEmtAr7MSmDYTVxcSM
w4OA7q6IoP6lm6ioiKycxlQJiioqRhRkVWSlHeY+Vc77YdcJNhbon28OUiInWdaTOD+mZW0lmG6d
ezsLHy67AW8ZTEBYtEwIQcYJlhgd1ACi1eslJ9fdSyzIZhlMPMBbfMV5adF9K2IrlZpTOGX23NWe
PvBcmp529gremmKiQQNIXYg6ghRUb/1VdsqALAH8wi59KBW6o0uOFeVWwBg0F6ZIneuSZSYqCKUa
KTmQ/0BUj055W4GxerTIGSzcN+WBZ43jGCziDi2/hbRdRYJ1Bu199yYO1ZU2C+5lz9j5bkSEeh8S
XFPXcfF+dr+5rqIYXRbMradBqubQe/K71o0K3iOTZ4d66MbN12YazSKGaEw6lYEUptYka4GurY7W
80YjdpwdI9woY4koA9Fo9NlUVKRGFY99HGRRjGmowq6kv+/ssEDHaAxFhRI64we93oxjFw1tAC4o
q64xwdNOVgE3THWOpb34TUSEHsx3oe+hGMy+iWJcy0OSSbj6RlRddVs64V1wiP3yTnAU67Iz7F20
EJWnmwfGDejHM6dYaONwpiQ34JnSbpRXKnQYOiAryrx/0zn+QYELw4gwStC3Ur/OJKEoK64mJK2n
9LmLf4/SmZsN7e7h1gazqkXvB7KuDWJTDOKL2kP35Nxb5n13BRVr7qDqHnTq05KY+FQOZhm2+SQG
+o/a0e4XdwyGc+yt18Z1/Gv0W/dfrP1GUDnZzWTx6hx0NUyQIiBKQTUKaGDM4TMeAwSJYs6ZKYKd
WLwdV4gxR1Nz0EzjaVH1Y1/yZtW/UnsoCrwF46SaiLQdrbLP502Y8S6GU0EhtrXW32UgAA8HjH9y
knxigzahddYn3a/5FXQam76sdGOYuTpXvY4ElEFody5/EEEjJNihN3gruGiW4H8YB9m5eD4tlAks
GomBrW1asIJbMrhUyCm6078bqyX8LALUHtBgLZ7FuxJ6eVwF4F0f3m4y48NTHxdmoqBEr92ri5X4
zSHGpHAiW8YRuDXu6MteDN2aY3w461d1rYyoDMTFJqFsTzUvYdh1083HY2JoKmo9WPswGqxHupUI
XevL8ew1evE8VAB5NanGuek4S2ILqRCbMOWkxKNIXP26vi80TiLH+/lMpq0sRVZVA6jIleZOUX6U
6v3l4MzxPra0RyoM4Jr46yhGq2I1kvFUL2Fiqck6W0KU4zNF9qyld5et7mQhIJlBS1MS6YyByuTb
sjSSQVj6/KgoT5DHtpLRFmLuvbN7klXFIDo06xSoGn4OIUOsFWCnzQCp8hSvwKS2DiEJGIMwBwZE
T6PE5dDZ/Vobi8xZFk0lTLq0yo9LlVgD6HNiXlzkWWBOLBn1WTYiDLwq5WgN+i+AVy5/Gp4B5owW
CVFnacmjwFQqYBFOuvH6zwwwRxQlZkhZAQUZANFEDmNN6lMtJFnCyzo4X599BzfVMiRt2reBeLfY
bdAdwErwDAAfYNQQkr7hvel2L2j549uzb2Ix0TFkJScyZlmgqEN1F4wCEy1oCKAfML6N6HtEdnwN
kjbruFg1mKo4oWg/mm9+A+ZUjdmCy3Q1EhpelRdaww6D9Vum2N1VeVxOf5JkbRdMP8Am+S47yCQM
QywFxDyPxY98eBzjP4oT/znBOnXWjQmjMgqSL00bEPktTUE0TnKrnXggqt0EVVYNJKcA40jQb/1s
JlLBdGCSIQrEg3ykNFvFQRSs6TvlsAAK2E6AZeU9xPbP2YdNZmmSUQ61XCEpjsLnsLiqOufyMdsN
sZqo66DyIkjcmIsjFWOjFIYW8qqAMq3RVYWtU3VOsKBn9UuutDHCeJza6fNY1GMUqEZlVdG9GZ+6
0OvkpwY06iCOkO4vL2pvNody7aBmgjWhTsPsWjvKa6yLAy6OGyo5Jjwn7uwTt/TJeXZFxzzRsl18
4NXL94/Wxi5zlbTLMneEUiDSWqEKadzsUJ7o4GLhTf56e3mV+7v6sUj2FslDs8+gbBgUeu4IkuZI
WvNtHFIHkCow1q4kUOvCTiEzwfGZvUYfUUQNKAdalvrSl4KuGUi29IQCD0CpPoBVRfwdxtbo0oEn
vEYvr5Oug/UeHLl3jMB7j+/zscMC0rnToXA85G8t8YFuXcyDIXB8hrrEFysqdHF10NOgC8Z8ulrS
wjRpUfEg1YMu3YNW+fIq9lJOZfPzma8ltWZYaGVhBkP5Zi4HlHctAvYJ7TqXny9bek/GviwF7yEJ
g4ug6VOYOCVVGdg2ZAJ9DMgU9BgfwHPaU5z6JsQMsuzNh+fqDOieBRZld75OPJ6Eyu4H29hnTl8q
4GhqcxNBgtJdstJpcctJP/s/GNIhysYM88VSDGiucU/Qr0EGZajnUOQcsL2kd2uA+WRTU3XdGLWg
YzfAuh5mANelVXKI0MKxk6UTLGCXCtDt19H3y19wdwMBfcRTGkh1g+UCXBM5F7SkjiDIft2rhZUK
zzF5Ugv/spndx7NiYMoVwDMF7sIssJjXpRDIjCm/q/lqDeIB9Br1LwOJCH3GKo/tI/iaQ/fvk+Li
0Q7GIBBFA7cCAXHGQYZczYVenObAnF0w7ryIbmdVB9MZ/cwebQUt/B80964PPM/cO+QaCgaE0jZj
ho3JWkVJnuuoBZq0N6N74I4O5rJwzvnupkIhVNZ17KghqsymltmyEMSXNAhnS7tfX97JvZ3sEVgw
9YH8SK8lJJblWeL4zG52AvQFvqYqQm7lHfaySYLWHAUJvcmEQLrRXpYnyjEsuOUpSiwJgI/20fzG
zST3bqCtSWapSjNPghGSGIoM45VhAU/TBlRDLENGBF2GIkj9KugeUit2AT13ON67l7rgbpcN/C2B
JIPBZi76oo2okoZQ9V3z93GH6oDWQu2LN22BMYTKK8/6dWZwrqO9LhCwfaZqoMIFlDI79D5oea+Z
4ZhhsLT4Kbu0C9Rb8ZN5gzESUI3zZtH38ErgpYIlBY0nAnwvc/8JObx5GsJgwQ2IHW6u9SPAhb9M
DJJACQvsaaaVH2aeP9Fb4vMtAtQrGkyID5CCRUH7s9kVaouCniahr56pRmbpAfFuL79zgBkLT3Aq
zq21MxoGe5ggMDCWowFyyASFKKvadQFt4LHHWKIiZpBLNZxseU26B0UIxMkLlUPHY8X/eivDKOgl
4EJADhlsBCzHBf4LtSdfx9hlU1wnsYG2v9vFtRWawWWH/eqvOJiyDv4ClaB4zwYfJRvStIqi5Fio
6Bs2nlC5BHjmy0Z2vBNWNBGqS4hv2pfYOpHUSFK87gD70u96vGcFmyqm9a5iF2hN8d6zu4uiNJ6a
jJsEDY/PXrIUDTJPDYdQkqw4uxnC3/HMg7JRB2c9Ud7YoGFoE9nKzmykBY//45BGXgpGgULE7VTX
mAvg7N7X+wGb92GJ9fk0bxOlh5pOYJJbMv+STe/y19nfLeDTwMKg4t/MSgxtlARxNGO8tpya+KbU
WFk38wLU/n79xwo77VgISYzAjE54XlniWwxVwgh6y8+hZ0qWcl48Sgw9PYN7N+o5punvz34plR5e
isEjX+6+RW3XdK6h2CHKITl2atvY5QqJJbUSXsHWqzupKDb2otTPTa0+Xd7bd7DrF+NAkSNh0vEb
sPBrMe2SaZ2mPBhfZbBfY+0uOUmJVTrouRzAm3RVr6DbX+3QAos0lUy4/AvsfVxA+P9jn36WjZsq
WjNTdTAchfKh14Dquc76l8smdi55jMVgIJJSGul0ouuzjShbR7EJMZgu37WV1ZmoWJVAzFIZrbRw
6qfFoXQ8l43ur+vDJhOYBxNAEUz1FkEVC8cRQmFarB56NeIUCfa8ViWSqGHiGY9atnWkdOgWRdkY
Bl1tx/mDLF0pEf77cHkx+1ZUGFI1g2Ck6/MGTp3cRXqdEwhlfjNn0TK1+LTmBz0aODWp/U9FDCIb
gEIZAI18tqSnckOiRgohnzGjsEw5DNpnMWjd9FsEut/I63mzwXtrwwQFnfPD41x+pxjfOCDeQ+EQ
Z5DcC5czqUAjQ5xIauy2+fn393Brh4liFXrScWLUyVGq7vTqMOZ/laUzVLz8bi8Yb8ywPZOlXXUB
/KKzv94M7uJOB+XUHGiupVtYXA/AjcJ58O15+tYiUwwjYR2NEFoR/Gp81MbbNTpLM+/NxVuV/Nkt
erFR+7QCdnKyh7dOt5rWpmQCGKk7V6MVvugjuHd5UiD7C0PGSlAkBZ0WE5pUbc3lylDjY4cphDbS
rGx+jhr3slvsejyoLf9jhTlbC1ljY5UjqFm6qweJmCPYOq5rPAEkt7djd/IbDlEI1yKTfYSrosSZ
UkUBlZWYnRiF9PGXHHSvwnlxKgfQPMLJEPZuuO0aGd9PkYqEbdURfzlSPmE6rRT7LXdaafeDSaiu
YWQA+TeLXwaWTZzjGkgzNf8rjFSnze6biPtU3ct+NVonpdIKAJkzkV03xnQ16VAC0X2oxEIiHpNn
N2Jprwfjjs7UtWc6N04cHkxg55FMQxRQFyKhRTGW3JAs+VoAwSn40k17JViYZb1LGqs/rdfKoQhM
CPl1v4pfrfcnHgpICwGIHxkyC9k2cpBH1asWBtOdeUcsYGco/6yv3I0u2j1UJ4oTUd6DFJuUaBuL
zHFfMFKchxrq662HSpxXPixUSom8qjZGB0AyjIbWWrhVBb24dw1DvizP/l4DhomNhlCVpDAuO65D
n63mIPjja/xQXM9XGTTcoqMciDdUpbq6VU/JDe/VutPnwhf+sMoO8ZYkTEUUCEqw6oWHxCenzDff
jBfizeDyKxdLslM/v16c5nv5YzlhdJOTiu7GBh1oIvQ24GEme4TSzkzkMMT4tDJY+gHy5lZ3rg7K
N/FGwywMikvpYeKNi+5UxoHWlEyJAjbBUcbOi4YimvBNa0ZHFH+ya7zST6bTxugk95S0hXND7gUJ
ZLp4v6o6wFlsYaAckgQ6LE0YiHkE9h7j3C3yISt4ee3uk3Jrh43rY6qYtaARkDGaiBLgqbVDPweB
pmZnXm5zgwNvXUxUF6IxJ3K1IBN02yvRRVzywqA9NY76EqEtGnndL57eM88kc0bq2RTFcYCsRguf
qCdnJC7hdaX20rPNNrIOORV6NqYoDB4V9XerH9r2W1KNtolGACfK7S0Gb3HRxEUP6BmbOOWGkShp
B8kJvMnBxnBFqVylkxmsd8OL+moAoioEPMXEXSfZGmVyp2QxwRk36gQoCgnNhtwzCovY4EgC6y84
Aq4BVvyHy2RCa1TJY9iIUgJd1gw028SjEdV8WI+TIzrjoUWKzSOQ2dtZoLDAHIN5WE1lAeBC2Par
LqOEU5cYkRZOpYYXRMZreO2GLvA+6JhWBrWKzJaQ4zaM4kqooFeFNmL3DegAp/wlBr2reqafOelj
9MzZy52sFLhLUOyj34GUg32shGUcd0vbFMdlPY+mlSw3ce7Iwq0c3cd5YxeGn5OnubGN8dxFjply
Luado0Hx7bS5jsoIYK2fk+KxzFqzLkRwl48nxQSYTev9CfNT8WRyvGYnfwOrBMrkUDIC4pgFMkHL
08wjoUVpOtC87gAzHpUK503u7e0nrgF8QxmJhsg6imLkUFMqMDhrzuQGzFYnNYw4e7Z34jDvaMJJ
JAM8pazkZZwXGWg6MNEuH6QXBaQPsVf+Ajle0AS5O/0yOdR/e175yR6TLa6DImjxjHHz6Zg+dNc5
RAN6f4acjOhRKGtpqzyLe27xf6Rd15LjuJL9IkbQm1c6iVKpvO0XRnV1F733/Po9qIk7TaGwwt7e
p5mIjqgUwEQikXnyHIiuQC0KEE7gYshx3DxowboWtnWeFQfzNC3QIXJSUOnHPkZYT4Obye74/H/T
C2DbxeSbjjIEgRCc28Vc37J22N7D1MtPUqXldr4sO3WVgibmFSRYZSusDoTAGJuT4ZpUSUeQ6iLP
ZHL1+LNfXBeFG95V1wNwSAZmZUavb21dASoIPRxH4M6YMLoL6pl56quWy6otUD+MDtGn8KAfan/9
GT0NjaudRiAlMnfqbeGRF29YaTG605ilkfAiBbkFVRwBM3yFYlkDPTNCVCV7nYMs5le/z34Pb+E+
vCmuZq/Ei9H05NP6NvDuDtYHRime8IKbQPJY5N83jjULoaJmYA08IPDZUwj9Ah3Uz4AwirzEgnlK
t6ao5AmO087A2IRBeCpvrZfKASPXDVTTHfGqwMgmT3yCFd+25qjcaa7ntAbGAUlGqNyHoXBo9Wy1
5y7LHbW3HqMEVA6h7BZJ5V++QhhXI8Lpny2lMihRnABqNIY4EEbVt3TZyQTVGVNeSCBHj3pPbcxg
euT8y4XdrNddiNMSBzLSeH8AxAYOM0BuLfdij5dis+L4n1Vh7uLcnDinZTHMUxKE431i2VbOeR9e
/lzfIo0aj4lhAQt6mKPCEcufmXzX65/DYPmRdTejZTzyskPeiqhwg/dStkgRQSJbL430IKmcC/by
0UIP4HzH4k4S1ibBrWQpKEh3sq2Dfg75II/Phbdz1N2w9GWV1TlmvshFXvr/uch5ZnjbRUUKoAii
XCJDweH4JHTXGe+dzP77GC0GAxw+/9elu4lEaQeehioUk8ME/F3Sgygt4xTJmAcTmR2UOhWMC9H0
QkrTS5GSLNCLzj5nECRJxY7Lv8AAvuEW2Rihwo6aCJFe9F0eiIfm/YuZD1LDxh3aESj8ibzwzdw0
xG4V/GBYEN3pGadxbhtBHIJekUHvHd9ZTcbpRjCzHaRu/9qgPnwmFapZzBqRDDIsW/Jlr0R9zPIQ
ChQgdAHhAPPw5RDKXBYg6DL6EqBz+QaLsdI+CXXwIyhQnZeFyglLzgA6c1WkPWcZQPuQnu356Ryr
xbAmksNVnzIIpm7+ATynP5sPPXey28o3bo1f//2qtibJqjce3s0ygnaKBENJBU+ojPs6lnkfi/xs
+lYApggURThCqD9Tt4ICVominsRwH1fQT1ad5al6SkV7jZ32XTplbuTWk3N5WaxjhQqXKGMXvwpr
58saujhcqgpwG6N4E7OjUH+gIX3ZxJdYKb2srQ3qa00zBFmmIeowf2fuwPjgpzf9UX8bUeZOffkp
8kwX8B7Mnv4kuKnJhV6Zv4B6/6oGfXSa2d2L7l3+SUwH2v4k6mvmXZ6vUDwl3G+jm0DED1z31/O9
/qAcSL6WvawPly2yDgUK1IgtIGCURbp1Map1DzpwGIyLt7QFwOftb/4+UiJThW4ltEjPv6M6W8JS
znipKeauizAaqnC6ZayaIEZXwCihAr0DtgDqNTElnV6IFhiO1sEmpKzVLn8ZXmevckvu/B+Js988
ZmOL8hhVUHtdnPI0KLIXLcUc/Dih2PrcCbupfTQrnng58xBszFGb16xirIkVqOvK7rWENpHyrPDO
GfOBst0+8hs28UOdw1yNRXUK4gDVR2CeflYYuAZH1GHxh8Qt/MTNTzwkN29hVPRvo1ltJxnsXRLE
P+TqOE8fECz4mxCCWUky4UTwEtTKcjwMtC4K04OpHDXjQYt/TS3HBKsMj0434eIA2hGUGdQXGrU2
bfUYVfCmtQkNlOqYv4mytBp0rvwq7dp9fiRcWwoYexfUtB55igGMHtPZD6AWiREefdLFQg1SQ7jK
BfRyreSXKCSBNGjoAgwKT8uamYtsl0x9O1WDSNesk5QKsmrJXnsR0DMG0dBBR3CUOAk8832H8juw
GCIuHmQM5+4p6GJkaJgYPMyNK+JBAiyrU+0sJ+s8UvXnT0cyXXNjkPqirTWZc1gl+l6YH+blylxv
8+jhckwkO/QtimxMUN+sXodusvQxDYT2sEQ+8B+O3LkVXOiyHfZtsjFEfapoENusGit9T6SX+l/a
12Sp4RBxrv6+nu3I5bWFviqZ39cGnD9qLgqhajz/Xus4QyfGLDREyL2gLDZmlSUFszuDYc/Raq+D
F+F93uyk/lcEJeO8cJMMbLvpDwyK2zEq6qHwWytBTad9aMZoqzOEN6ons3uthpcwfprrcl9Fmquu
fh4lHme/iDN9+/EIFfA0Q0OplMpzMmW0KmXF42pytA94GuAQOMgfIMEm8mwOL3Vjnl1AuYB2Be0x
OCDP98qa1nhcEyJ90Ey/JAsfROqhFZFHLqTiXKmsgsvrY91ewF+AXAWwGQll03N7kbrWYZNF5l7M
w/d2Bg9ERJCYRd9D7VHqvDwyH0397rJRcl7oPd0apQo0UQgQaNqNKFz0k13lo70k/v/PArWNUmGG
TakBzi9i2lhPBTufeAkwbxHktby5JIlOoFgOWATm3f360QAbGZGCGb0ZJVKAjbjniPX83uwa7YnC
VPZZ1oECWzyMgKBlu/mANHXHLTqzPB4wayDagboAmpVaWKKLTZ0ZgwZMCebBvQwM1NBVcqNA2KHe
k9k8uidWdN3YoxGgBujOSlWIk8MqoUnX2VNc+SuvisX08z+LoofuoI8FBsp5MYNsKcF1epzVxFnz
T7F2jQik6Q3njiLH5puHb8xRCaiYWSFmTTC8bWafSv4jKZ/6rrdHXgWQGc01YAwIYQgpnlPFMm00
cyhihQtUjVe/vC0wc9eDoYYALgmMJD/xhiO/nqvfVraxSK2sb4S6XUT04wgnzuqqnr7rX4UbwoAd
u8mucYXTeIglZIu6PXu5t8q+EXAJRVlhcrtuKgUwxDKuQFGdHUq8PjU72lcgtMEwpd0fcAC9D9Um
XKbr7+GFl6YyRr3wNsLbBTOp0tfg8Pm5NyrTWDJSbQtxJt5NZPl4YoA3JTA882HdLX6IgWIQZOvI
kiMgogiYh1fiZrkXuG7AnIcpffwQKmovcmKWXStHQVP8Bk+aHWupo/SZvQycOMrMtYBrREcG7zUU
fyhLktiDX7nA+I6803ca5DtMsN7YREqdKDmr98vucuBmppIoacsKwFESTNJftktLvarRYi6FH0vt
W1pid9VTXb0Jyms3OqmweF3+KAxoIAx/UbbTCQEN6JEsDEpRaV5VFz36wO0QdJC1m3SnkH9r2V8E
hq0NKs9rGxTRzBZACzwc7CoOCshc9fKdGL79zT5uFkN9uCRLw2bRwTO2HMKdtp/3quLOIMwiEL0l
skPek5t1a0AcD9cG3BIrpO70QenrvKpL4PiRTB6mXeRZ9/qj8GR+kFC0HLVflxfIujW29qgbPu4T
RapLQL8H7Vj3xzE6xRMn92Pd8FDuQDdUJgqYdLd3RT1SgMQQuGCnJhiE9jmSeYGMtQri5qDBIA5H
zw2IQwE8oAXFk3mWnKkakBC3dstrELAuv60V6pZIES3Cuc7zwxrikr3Ww/uxs62icSZUWsecc4SZ
27ZZE3VDqJmi1KCjBP5O+7kYmdMoPFJAVvRH8xadAEz1YK6H+vZZUk06lFahyWzZQPRGAJsZmJXC
TGp/MG+Gt8EvnwERRQ7Gw9wwvxfmlQEQhat/G17qaxBwCmuFMVFZOA1ZdIu3vt0PhXPZuVmpHhT/
ZNPScNGAZvz8jumqwdLGrkelc6zcJgv9WpWu6rJTd4qR7pbJVOw0X1/7LuY9D5lbu7FMfbyuXNIc
sMbo0AFQLH+KhHtI2tfH5MraVf70+sV85JUnXiGeubFA3cqYRZAJQvV8xXVZCWjL4ZOaSWDMGGyH
RvQaJ5x9ZeZLJgb7APUBGOUbQlFI5GmUMrSw4qvq2XjVv5RDe9vIXQ0SCC20h7mFctaOQjMUIxZg
6NJQUT1fWaePeZRKLY74jfJQfa7+6uqoJs97GUx/nrKTcJOqENIoXi77EPPqRuzClB3EQ4BLoz7l
mgmKkkx9dMAQUHZt+bFvWcjQVHB12DEwTZFr8Ih9yFro5BBbi/I8OlOYgqe+4gCtKNCuQ/SoK4/C
8DAbb2G3l2aegAErwmA8U8IgIUInHOZ8SwWoMEApuIsOhvCjy+/VjOMmLGckhSXUKoDN+jbX22v5
IqCABx5kfb3S9aPQL35Zrf9PK5RjGImFdGvGtAroluw+ujLGp4Ir40LKE9QXQRUcsj7ghwPKi0aZ
Zcq0ZFkEPI9QZoMNJVFnHhTPzFqS3WSIHygVPcep5DSl+cRxQPIZaNuyBIQZeAzxZ2gH7DEVN9cq
ePiI0DJBX0deu6/B4gusFJeLluF6MuolgOYCVK9hBOjcJwCTShMVCOSgNLIrTeswblaG72HZfkxh
5l1eGcM/UDAxMdpBWPe+RZHY6stiRKXmkOnV7HZi8jaW0ec8g2/wsiFWNozZcpUwxRBOPRrAmkpz
I1YdphfVXbhDC+pGTr0aCmwAeO6N3i1+cuwxghXpwOLeMZHxf8/i5nkWKwsi8OYp3JExRjCugnQ3
dHsb5fhfq6fvYy/f8WBnjAN9Zpa60JukSLWlBGQ/mn+sU2qLPF7k718Mw3sgPQXuCV0hg07tMzkr
GqmrMCdjPuSib1WprfCyLOn75p0bIT9iUxEyp1nJ4yVG9PPGKx0I/PwmH+zmN97FjnkDAp4HlKzx
SDvyWAHYq1MJ4h4aiwiL54aXoRLqDLEq0M3UkZSgL8DOofFwQN8/ElneHytUUqKNegYck9UHy27p
rvorY19h0rlEHeAg1IS57bne8cTmvp/qc5tUpFf7YoYMDnDwhnUoklMSfq7xXSr7l92eZ0U53z+I
2GZFAVB3ACohvy1KJxJLe16zF5wFzhuTt4nk3zc+0g+ZXMAVxQBiT7L1mZh3l5fC6N2d7xjlhH2d
plGs4ysRAvD61gLbGFG3qo/ijQhQhSfvZaSUe45VskPnof7cKtnhzbK0uoB6cxT2wfphFh6ZgQew
sLLHxS7fU4QMaAlw3PH7m4ZYBL4GNWvCREF9Mzks1Uat4zFQe8UeUjOy29acHTUxPyQzd61q6d20
WEZORGYftT9mqe8nZUOV5QKwhVlY+GEGkFVnjxovlLC95I8V6iNC+0E30s7KDqHlZeIruI0vfy/e
KqjP1bVrmQspwuEoueIEid7A4BVcGenn+QeiLuShk9o+aTRo7UA5dL1qnNit99KBcO0R5DKPsYBr
j7pDukQwF6PGmioNHH728Cw/xTcl+khv5kMJZkk3n23enDb7tAEMDiCZSvihqY2sJCtVtWKCPCqq
gGD00ZHlZL/1N/HB2BEFWE1H9Y+LCGHGq41VamsJdUm3xrkZyD9AoHgVY9AKg227abJrT9vV16mN
0qPPYxVkJCP4ohuz1A4D8BOGUphIKDZP3nBf3Y0vuKtT8wsGs+zxqS97KW+Z5JW8CSqVojTjaoxj
IK3Tz1nQXX0G4w3OXSoNnJICxxSdZ03hmM+RHptBGqePVmL5ndY+GrGxn2TuEAHblgbwgQgJX2Bs
zpdVrLKJ+kgjB8lzjUGh/M045uBhCq/EG922diZGko9gG7i/vJnMkALk9X+sUiFlDk0JHH1zGMTy
c2dF9lD89w0x4h5/LJB1bz6XGfditIiwMDl57BKccOzmP9U3oOllP3LG33hw1vblVf0vPvnHKHUU
llSSphbjIOD2NOwMUiEpKPqNLx5ZAJZ5S+R9OuoEGAU41mIh0zHKYh4yrzmpsFc40dXi59eKg3fN
i37N5e5iXq6bjaXOQbMU1rqElolhwNEt7smcAs7dusNt5xf+IHIpxRnzq2efkm7J9ckM3RzwEcKi
8ppEIPgOMTiroqGj+8bpawoRA21ceilWAk1QkhhOhvbWN66w1TDjahRj8jFHsLR2qM5Y9xXE6a+M
U/vc2qmXPlUv8sl6vOxFrLMBygggEzSU9FDrPfdc4GzlEEwbK66OwVsj1dG73WULrAt3a4E6G7lW
xtIy5WKg1BbwrXH/3uJ/PCuOdfeyJZaLbi1RB0IZBWXFoTADU7hK59vSxEBb2rqW4V22w/SRrSHq
LChxrihLZODRcZo8wgGfuvpthTHHj8Ef3NAmrCjzdFAz3pFnegkEd1VU08jHogzHoZEAIIG9jK/Q
+lMPhMpO6+3oFPrjAQzpqKaQWWMjiE//PbIKAJaNafokjktoZHqJkpr2GtV+1UL7RIicHHCVmntP
sL3y33XSNMldvDS5UmKd/euAByWRHyNsAdNtktjQ4AX8ROPV7xjAybMF0v3kzrJ6jMyaKzAGoqM6
yr7fw10DIrXDm9dj1GLPbVFvuyZLowZ6J8g9Y7sHp6MtuQUUVsxfnW/9SG6lE0g5OJcg8xgCawBQ
HubkofJ3ftBLubX0OY3EwChveuWpmI5S/c45F98rbljWxgYVTKyujvRJRjARD7LT2dIxAr2C7OJt
vOdYYh71jSUqqPSLoi6hHJITSMpDUHJ5Ai+RN/iGtzqyP96TUg2vA8LMs7frowLMbCxzlEwojvbA
vZDHZQzFEMP55zKKfN47j7dI6rQrQzjUeYNPlq2nASegfWitB2l65OwlzzOok1035hiFhbIGC3k3
N2TUEpOASMqyq7W1JQeUihjwDHlgUcYo4pm30IPjaM3NaZilYiCfxleZtE4tP3XNIHyU7gbFFt+q
VyI2mNpVaVc/eSk9Z9VfUNZNyjaP61hrgPoGa31nTntLexVGj7OzzDD2x0vp8V9cEnKcJlihdkPm
VNa96RLNjsipgv/bKCnbQ1EExlA11PAgIUid8qrTEsAN10D6qAC8Rf8qdGuv/yzfISAHqp+/Kb+h
pGiCRB5PQPQlzu1FY11pWoFALSQ/RnVfhy9L7XJ2kbg5XWDZ2qDWFGpoIa1mATKrDzIz2gcZHg3V
LrwCeethCvSb7kp0Uw9cmJyCFdNFTBOUWsCZAABJHYy+TGA5BGV4ETur8tQpjsmtWTFd5I8Nugs+
W201dWWNDRRcLccXI7JHgrdabhk7zVV8bB6sW27BgJlHbKxSny1c+xkkh3AT7UE+6bvsXnUa0g+E
GnyyK5/nAucOFx9XioJnl/qUepFlJiQ9jMAcDGeYnc4Kd720s5rCThLJvuw4nM9HE+ivkVIKiYKt
FYudDGT2EpgjpxLHTho2G0k+7yaKmGUCvHmFnnEPODZG/B3wzRysXekJrs6zxXoLoQ8sqaB8ETE9
Qt0+06hKS6SrSO4wmqBisMPy1p2OAK1h6i1yeW8v5u2zMUfdPupiSpkONr4gXEsbA+lr/rsf742e
97DkLYs6ZeaslorcrGALB/LIA2V/55CqrWqXmE23zSNf6ZAVUACdwJy/roiGQdNBCZOhr4UZCUEG
hWBnTAq021VnyKZrYxIx2TT8XoA5uOyMXxBVOoptjVLLbJGYRVmvA5Z70HzjSNiYkiDeFw/cvidr
QzeWvvU966VcAbch1MyDR2gnSBNG2pG7VLbBv+5wVsbcTgNEHkSDDvgQKher0gHNH7STA+nB+FIK
/noT2QnmxeLBD/eLL7viXrhC046Hr2fed2j9/GubOhNranaKmKPw0kKTwCUcaaGrPuq2+WEdQJvO
JZtnZu5bg9SpUNoWPB8j8EQYBFa9+arDOrOd4akPZg5hzuFm2XM7DKxAtrVJuU7XxvqUNhijHH2s
0FFe1p/ZbzJS04EbOX8qTNsKeORlHJs04rot534wzAmnUt+bw43R/UY1khOgWRHGNOA1EDiRiXzv
efDMVyNq2wmOWs3vjfGuZPt02RU9B3bIds8/VqgvViRGWubLiLDZql5p7rskcRJ1cqr0qs6PZepd
Pg6sK267KOpjFbJVDMlqDMGEk7JLOqW9NicogNlG1yudvapxsjc6KZI5m8lKJDZ26UYoqeHEaSRZ
uOQWv5KEWynhyYoxv5dlEo4ZIrdHw3nADLhEqJEbYAAzbLBM2Pn8riTPlsDt/TND2MYS5Rldm1tQ
x4AmcZbbM5xeweBnbw+vGjoLLW47HgSLtXmgWwCIHDJtaCJTPtIBKZJq1RgfBFW2JcvXy79KubYm
KL8YY9BkY6YYzPS2rmHCW7CHHZ6QB8Hp3CmxxY/JlcGYzcftMWPkxjJ9lIdIH7MWExtB9Jy9579i
XK/9EeNF7ad4Ne6EW15J8X8xCG0AIhkKeCeV5VlrpWtFiKWSWqYEZlgIPWjXpAULJrzWqU9/MaIP
lwRg6T8WiT9t0jBRALNOCchsgLZFJvwSeWk661Bv/z6V5g1t2QBNhgbbMEdBIRWurB+Ahbdr0SkT
zquD7Yt/1kIi83YtUqLWQ4fIqw5XxXIt8LqTvL9PXdd9YjZmhnZeoCc62OftMuEO2pEPTOc62+2i
jm+zqOaaJwsIYL1Mt2UvOVjO8GHsZDeHlCvvaH1B/i+Zo06vmoTZomcaHPyzWyByFjvTbxPUx0Tl
TNlFt4OLOV4PAhVO4xLIoYgrGl3Yk+Dz5nl4e0sd8ihL2jbr0bZb2sy2rJeO96ZhNn02W0sXTeTM
jOsszgjxnfZK2BE7MI0v7j/lBN6sBfsk6zpoqcgEI47YuS9mqxTGVg1J3g4orH+yK8OT8OhYMPIf
ezx7zO0D7BwtENAGf9MsAOljPXV5ZgZSVzql0ezGtuZ0O1l5DWYMv57zUF/8KkptTlfcEIhUCuTh
sC5HaVqPkr7s5jzn3MbMFsHGzrfvlAigUTNIS36xFQmqSIJdHUKIxaWQQioqO723Pvt7wuvBI4Fl
vjS2pqnHvZzijkNhRg+ysX6v6v5RDVPLz6IFUzJyiqn8sBlqF+oXb2ms3HXFku0vp0Dsz/jvHtNl
LwyANynaI3qgNYGSv/ZzcPnvk1P07bz/+YY0rYgkrxhTWgQB4I3MKXGVGj/n4RZ1Z6dqvKi6WWfe
E4fjNbTCG3rWXRea6JGH6YN20x3dyjO96TBre0NbbXPYWSCdhDI6DwzDPoDQCgG+DQ9WvOrOD6C4
tOAmNWPC59UGylXiQcsD02XGJxlx4yNJmOvcmKMi6TCvEWCzjR50EDQIK7+CdIHBJZxkWAFvLQRD
CD0waSmdL6qeLG3tzdoKlIc02nXvnQ2EjF/vx4N217VudKt4y55HpslwyjOj5EdtDr61TGFeplBE
s5bbNW1sbbq77JUsQMyZBepiFeJ2rONmVAKw3XxqsVfdF966b4/kpQa0+/Mw7vod77XPyMmJaA5G
jzClBpAnFaEnISvDdKxNzBM/FJbgysrVEBrOaP2+vDry5akzd2aHDiqKMM7ouSjBgKxhSj6GWrND
jOibpV+2jiG9XDbHcvwze1QOiQRlFRtZwFvjkOzh9k+d6jYfBermZLQza3bVfx+0zgxSKWQ+dFVq
laMaRMNVVdyvzdPlFTGdfvOhKKc34j6qO9PCQGgTtJmFVu3RCDlrYNtAGV6HlBL4QCkPDMVV0EsM
gAdre6fGz21+6Ie3y8v4CnXfHIGg2g28z6AZR0WkVJuitBNa8HnvZr/9iN5bFFlavwwUt9klp+jU
RjYmYe+k3XyPlw24AsT9YGuPl38GC3AMj//zM6hIpaetoIwDpEnAwdR9zpXdg7s5R5cY3EStHf4y
fsj+8NgAK/43vccz01SSB3HtWFE6UEyppzSYvGxv9XbyJE72dKvdyWAnTb34DlFz5AVO5uf9s2a6
sKf14NafDEEOsgZN9/BuLX8tEqfKzLNBnfMkk021BjoTap7Py3IX6p5S/7z87ZiReLMM6mjPa4uu
CsTsgjw8WdPHqnMKPqwcmURDkrAS1n86a80ntbBCXSJF+X+GL8Jb3QUBjV/5w5GX8n85/PcD8cca
tWMDOD/7OYK15UB0erODriDF021MfWDuyLgWDPB52KNDBtMxEn2aas/6BdyuJ7vlj8jn8ZmzP+Cf
n0PtrrEYZhNWvQwGnL2ePQ/DXTXyak3sq26zw1SwbFAcrHvLwukLwhbCBsNuxfB95xoHwu6jOfJe
4Nd6SWS5tNFUBEXtRE+gMKMA/BKeVLLVXn5jvoVXnTt6MkoobrtbjqFXeZf9lXkXYdocqQqQaIS5
6zx1iPJ40ECeZEASrw5UIp9NmPmueozztLvhyGu8cO1Ru1vram5p5UIGERcvfp1fEqfzG+iapF7p
hNdcxn1WDrFdH7WxWl7LBdGrC9Td4lm+BIY3qQKyQdmtkFIBE+UbWHmKv4Gxg0Hvz7YST95kZFKS
NxUoFc1AryNvqLxpfFh1KK7t+zS0s5Tz8GNFna016m6cuzZLurCETHH5qxkeVR46nnkjbQ1QF+M8
dFE16p2MtotxQ+JOcahvCUm8+phdRY/CTr5qd9HNfz8/RBSg/+widRHmSbVGkyqAsiQNyuVn0T5w
vJ94N33stgao664qhNSSRkgVSw+9SwTAzEB8IAQXIPbnEkRzvhKdziZmO6AyhqajHkHPtE9sueCk
6az4uFkOzYbSxLIxgbPYIMJfpuKbzetYP3G2jBzQC1umUQHD7A2MFYZocxOcEMHFx2DXrj3cCQCt
Wm7BqRgyL7ztmqiAMXfmqiUDDvB/pg3jBzUYHSIErqU2r+nGeH5vPU6jwkWRmFHUyClShB2EnvcA
3/tElIgHLWGVUM7sUPHBmCwlyaYcM10Qs8kf16vpucDclQnO+Xh1vuLhoTzxKHiZd9t2M6lAIVuY
lUsxrR1ALZPIPIFN2M105yNfwPwR2uk+9ZB+/YWS5tk51qjwoQhZ02o5Xo/dZ/euP+du6IZ74a6/
BgTR5ks+sZALZ7tLxQ2jz6IiLXAOWhTpVxcCvofyWAVErYP7JXnngQoheQcUFFggyAUTQQ1oPU6V
nzhklLPfob3fu+r95RPIOeQ0fjSdZsi6RKEcROYxS44Q0Op5by3OpUnDRcdUX/UVgnFBPR/n9bcw
PinmbRK6lxfCO9r0IHEia3GcL7KMo/31mWzgrPC+MnaNHx94gCfmydZ1DPhiZv87JbDVxLneVZC8
z8FyLQEAq+10n4/eZH0d4Fcwrgn5aGhXU+6wxBFu/QWuN3avidXaExSZeB0b1ufZ2KDfSoI6ylk9
oZScTy/mtCOzyoJfit5ffJ6tGSr5b5O8a/QmMb8mvQpQzWQOpD+/qhQA2zkca5yNU6h7xRp6qG4P
IH4hXJPkzKZuDzzACeRPRIKO4IBWwU542oisSxllcfBOQuZH/6bNnKhDNy9th+8l6k4ndvfd1HOe
nazcHqJwIM+x0MT7Rqlcz1mGjhFusLBOnEZ4yKcYVNuVraw33AyAGeGBN0Ch3zQhX2lSH61KCqVW
xdIIis/meb4C1vuo/Ixd3VV2YJHXffUYcTtDzHi7NUp9O7mS2lRKQXeTB0pik2sTLGwHqFu72Q13
No/5xUBfp6FEAuV5uvuglZWapoulk+pI/Nh1UKVN/egp3I+eAXmR69aW97x5ZaZzbmxSuzooZqea
cqIHo5HZqnyaME8y8lD6TD/ZGKF2MakLXYglcHLNk24LoIg0o8FWzcEue6/uefI9vCVReVVsRlMr
4nVyaM33UT+IxZs2BpfPNNME1G4hCU5Y+ek4NfWG0S4mWHVi4UcCmWbw8s88Zm8WaAnDdqBgQU9N
NkFrff7SEpq4UNs6FIL2FeNpzTthrEtO+VG70xY8YoGd9RXOurg2qSAP2cNEGHtJRg4s+eJ7g/EG
wdEfJhcCM8f8LnK5ODT2Vv67ShrnsCqzkA1Ki3wRWMzuur+RLUcC5BpMuVBdmq9FwU18HnLkf1mn
iR4p5qdANEK7vThIrayh/KM9qCCAx/sodK0iWG6UnejHRxBG+/W8u+w0XKPUMeituVDzCSW0+qPz
1ANYvk/Q0qxtDfSHX1w+gfHIMck8eSDy+c86qbOQdFFb5NEKRw3KQPKT/T+jt4KjecJTcUUG45Ap
/Pyb5y0oyP41SyLdpkhgoS6vq8SNCvktBMeiysFlMp0GI8wQYicVc3r+bRlkM+xyg2gt6faQ/FbC
W6X5vLx3zK3b2KBeFKHaT1Vc4Pg1WugAgRYqjT3MvRNGt3rzcNkWbz3kt2z2azblkIDq1AC9oGxO
gipVXPCs2ZetMIsdEHb4d9uoiKLI0Mlqa3QBmk/lJtwNu2JnJu587E7JSXgaveSNyEcttad2HNPM
qw0DmJDu1kGaRQt3R6E0S2Uu4W097PqssdeKp/fBPl0bE2SPN3soNJWsLlKvfKVZVmXXENPWEUaU
A17ULuiQ9zwIC29RlIcU5lzXYg5WJ7WCQlSWneZB4+GsmRnxZlWUZ0DsAzWCNNTIu3bwiIJbeyvt
k531o/novdDOwRoXFjZvaexsa2OXcpV8HrJaTdCUmhwTnaKAzPAKK+CQdu99ySb3NklceY1RtosC
Y6HqkHQDap6KkYPah1IsCoSSRj2kIO68Jci35GQ4ky/7klfhZTPe8bGEzPKtDKI8jMRIBug8qZZs
ktWlKhbo9HVgwI+d+oaMLvZfOpFEhKH6efksMn1nY466gMYVRMadWJpBIkLTTdafojzhdVSYEWxj
g9pLxBOhrCFS+XWZxyhombfx6oqaoz8SfLcJmksiFClMB13kPXrIxUIX02RTBw0raCJB5UbdALOY
1mPcYDtbdHNWFGOK3yYAXU3QQxbH4kqLEne8ZI46/HoYQ1ZcBdQji50w+9XOqa1lgagEirwr19fL
344ZrTdro869WrZjqU6I1qNlR8JsT4UDWu2/iZhg7MINhwFz/Pc8nPUp5NizGm/URX3D9KJT6517
eRlsl9+YoJKDddH7VCVnjRQgFdn+h4wZ9U684NC1SP4y2dtYpLxCmQAqnwV8JmJRIl4RBTOi2QBn
BMvKKcocsXN4bxzmQjEzAug2JC4w90Pt5SqF5ryWSNeJznQBhGH0BD4C+XF1TJso0ug8wUbWySN3
HTRJNEzof0XXzV3Uy0BtVWsHjHwBaKOV2lH42U2ZY+Y3wlBxPIXljltjtDvWi6ZOSS0Hs/Gzwr1a
zjdgq+ccaJ4R6h7SI1kbkxENytZ4WqZHvQGNEa8gzrrrtguh75wiLKakWE2ArUe3uq8OlmgXJ+1e
/DUfQFYB+qLuWL1cPgSsOLy1ST14QPejJWuzSMAH3y0QPhSGx8sGmCWEjQX6YrFAmGtqGSFyV/LC
mWVDdiI9+RUL0h3iJlgtF6241ofpvq9VaPnlxrzD+1LdXf4Z7O8HqDq8H4MbNAcBdtZQOnAfBrpw
W07+GnpGw0nK2Z8P+lrgQwWZpk6Fk1grFa0CQ19QhV6DN2NyWxT+mPHoFHhmqBjSNEYjy4OFKnH1
PBWCvZg4U5i7/Li8YcwMCCIT/y6H7OjmDLfrnFh5GxrBUHhol2f3ZHQ8dFFul9x+sUN7Csoflity
9eFZd9nWMHWe27aetDZbAMT3odF0Lb6HO8Eu/fE4vQ3u4irP+X3viEdILHPOODOF3lqmDrlS9PLa
NyLQdjKSTQLJbmYbGrOQBXV6MKnkd+ILD/nADs6bfaZOfaktsZi36MASZVvdaXZG6xBhWdwHTnSD
i5zbeGN6ECo3MuH6RIJCpXpTpmhCUS56YBCxLWNP5CJIY0NxKpcQgfyD0uT2inhmqZTP6lOxkYyv
1HbxwufZja5lB9Noe80rrnIdd666F1+4wCemO21WS11+SQpAXjPDbO+LB0Lma/lLY5PsVrUHd3rU
Dqg9AJ8H0n/v8hEi7kInZQoo/zVTtICEpSc2ozQawbEHGiCrEtx4ATyg/jE3R3k8qsr+sim2F21s
UXF8lSoAEyQgKiPMHr2Sgk6xW+/zFsz/+XV5iPz1jWOReXP8sUjXAGs9i6r/Ie3KlmPFle0XEQGI
8RWqoKjB87hfiD2ZeQYxfP1dcp/TLst06dzdz45wlkQqlcpcuVYcopXEHgzlBjo7jxkqm0hymVIW
5qJLMd3JahQ/s8m50JKSeaRmRQJ9VjZgRdcmUD+qojDAAvWF78Y3LAaDLmAkLAk4VUsoEW8bv/5R
YSpob/xkGN8M6xNViEXfj7DfdBZtJVmHjmG6kCCBVIM3b9GyQHHMdDMVCKHKE2MWVl+aZ97JUz8X
IP+XU6PSA+LM7vC9c1JPuvoNpqwfoWefXk2Mg887Q/2Xjkq4awU4CYCNJ7TRlOseo6/lRlG2NshI
gMzwVNkJt0KSKuYUlz4nd58QPGqLcEK4i2aQDxUYqYkaR9uEPzFZvBM24lej3JmLcneIJdVLQ20L
75bb2VU8hi/FCsOHyFev5cqx9+AcO6h30h/oXqFicGaYu0diHQwFpMLbQvbzgAaMA1i9Wfx+i3Ft
z7r6o1L5uT0u4thavIyqgvxAvwenIQhE43vjFaqNHgNwxN/yk3BERHAu+XtLCZXGMEaguY1THrC5
Hllywgdysm/TnbzLZEckFC4INxoXbpIKnJhzCoNR+yPU7+XkBwGVkyCOrt5PH9+Nr/gsEC8Fk21v
B8ZjDpJekFS51k0eutXoTHfTHpNoHmKAY950sfcHIiCfnIYXb0nkEg0YGv419NgHQKq4kD4G6kf2
ym1WOsLjIbg1NC57taelT2Ll/c2tePVrfc8oBQxgVOIde3Ont6L7X2SQizdES2PJ6FmxApxqGFkF
+kHwBUUWuPgS5mkONgZ4iSntc+NWT58ue4jo/3MRpY/7oglzYOXk5LmNRkdOBCDDVbjG2VHWuNAh
WTJtiIyrvPeYiPOyo/U2P0AYCamgdNOLmOhYZLgQkHm9ss5CvxDqXjamJPR3cXrixztxKBbsG4/K
M5W6pUXU4suT38N8kzWby99l/bnwcXJ5UJ41d4akq1iH+g3D0W0woUrcgEe53tY6irVAC3kirMsq
vOzsU/EgvYKMWSvNuLXjwV2QYwUa2G8y1BajExrY01t5le+gZeeJblFBKOQlPJt0WqS5mLSgr15b
+SdZTlUkKuSIkqAvGD11yREKbeYYLBalnhGMN8SHpuSu9oERET74BLFX54JDTvscnHa1HliNZ90y
9jfGeqxcFW5+3x8SyWm3LA9K7tHgEMIdRFvKxQ2pB4VtV+DUGfl2elnw2kwhI7qJHpUr87YJ4oN6
mHd/IBb4KeLziL02buNmMQsS2KUTfddtZ4ZoO7TQ0Hx+wSNsCLSdkIVVcHHzxZci0XUkmnickHvA
K46gikIJ3nBkDxzP4AAS1TsFKZjOZSaDVcUtaPdNtsR4Up1FdvP5lP0JY8B5xsXj9awULdIxxF2m
+RSczhCvBkEOZHRBpVR5MyYLdoKAI8hkefSeViZjAykNGJzdHhkekDJvjMav3Je+qOApOow8hk+r
mWaM/Z9aNaMLrXz2VMfaNvE+9UX4XEG05qtnUSLb6dAhnQw1TzYxniG9CXZPcN4M9gvOnliKBHGd
iuJZ91dLBhxK2k7aUtfE+BPkOZwCpBbPIjZE4TZyIWZQhwGNvpGAmbcMoDDhxfftTj9Vx3inHaof
ooHA9bLdx6XET9NBRQl0EwRP5PQ4eSi1tu8hTb8aBydqgSkhqPeHtZhlUhBK+ZnfeKkzxtGA58c3
qKrkwYxZgtJLr5NT+mO+1q7bp/kIqWeg7xdBn09QZjG47AXTg5oUZTiGbfzdBmFgv1Wj1GFc/Lkg
URJ5EBdY8jFP0rFEQUdpMD53aOQ3YL0F2aTABk9snsyFrtYdboWx8Uixy6ddFXuXT4LgqPFiZTQJ
R9qxiliRPyeACcjPl/+/yOdNruQ2Gb2tJAShAz7/QDbRnjqDlz7JHkLHNnSFBU3B/WJyxRMaW6C5
73G/aD7C4qZ5bGVnvhk9dpklGyQOIhpO0Q5yoaRU5VizS7zZ9PKVprdtI/hC6xkyQjmGe4F/48nJ
QtXAQEmDGn8cP9ry5MjSnTXf9PVOBgBnNn9WqbK5/M3W3e7DIvfIsBuFSkuWYhgj2aXLaZQ3pSHo
j4hMcOe0GotFHwdAOWj7MtHf2nSIY8ENKTLBHdCmHJWo7jHzVqq/qPWgKA+yJfg0//BY+nuneMBe
uSijqkdAhnS6kwY1JognsM4qTFCnAlRPdOkLlvTeXju7teo0mhYlpwCoFuXNLE0PjQQMqWm9Xv7+
//CY+VgWd2Zbg1CStUAo1S8msFG1BziPvdG3STDjzqj9fnT/hNwAknP/9fL3MHK2NLup2gpD2STI
hh8qYJ7mH8Czz/8/d0qXGsJjTB0jKJpfkvEtBYdI/xI2e1UV3AtrpMDIBKHbJ4NfDDQevN/Ntt2h
jqMHeqZk+ZUxKxMq77lu/VRGOfaGdDKAkG3zdtmqRjvlyDUiq7lRSr3Yy3nU7IxRqx8KJVbUwQH1
VePnvTpWT0utzJJnQQdiP9q0mpwqMUsRod26h/394/k0NgrDBGJeGDsJKz+Nrxt713SCK/r9UHx9
8n/Y4Cpp2RLmeppmGALvB1fJHu0paMpDHD1JuV8avqH0LpgM3D/y6Q+rnE9j/q+Bnhw6sugjfgdm
GEnsdFBBbBFeqxsKuvJ/bZG7iSDV1ylyA6E56iXfCVgspx+Zr2cAjY0bZD8lOA9F6c8/3LYfq+Tc
3Fw6MG8tsFkUWwsHt/LLZ80xrssnJmhTu8Ia3up1i76wYYDQVTVlblujwcqJikHq9yEsMwElHIS+
MCmed6gXATWzHf7oQ55Z5LZ1CDW9M0ok0fbgqG64Z3qcye/Fb5lcFdqWmJBvTOey96weizOb3LY2
QwF0i4wkpuy2yfg6Jt/GWBfYWP92Z0bYjzgLgfGgZXYpY2ELuiHvY6oY+v/Zoc1tefFW+OXYb/5y
DM/MGZ/NJS3wTu2AL5e9mdd2jC5Tiok9bdN5ZJ8VqFhFG1HbV7SNXGKRzGE1WB22UTd2Y/pLpfcF
NGr/3afiMotmmPtJJQATxhpYUOYNtAMdPf9+2YjwW3FBXgJB1VKk1V9ZZrKdfhRu+kwwa5Z544G8
inTrRfb4RENvyzAzFPhG/7OHOg/QaYfokbXKQPWyUQ/CehQ7thec40umoYS2LlH0ydjQngR+hOY3
BScEG9rLrkUEFOtp1Icrvv/9zPO70R6LAvfmO9ipuQO+Y6c5zRGzxptkI6pArT4Rz4xx8SMOC6PW
JEz5ZKO6SaPHvFGdgWwyyeuNe4GbCM7Ye6J1trA+T5qkrcEBJO3KgLEIxvWeXHUeBYCk9qXSlfEK
8v+lUT6OFOCAruKJgGBP3VeA6gBaeIrAngyyh7sUMFfRjgq/HxdKNCpJiiShXiPtFk/3UPdGlxOL
ZMw5C3hqReA4QRx5b2efbeskpZAKHfAu1vzsCorMv1PP3uonBcPNjPN9vJfEcM3VetuZ23BxxZjK
IukxHxak9WnGuYNwOUELKbKvZ+vY2X6ibjXLn6K94Gsyd7x0ErlIUytRQ4cS8WxGHXw4xfeFqz3o
J5aIt4/kdfn17+zxEL0a5Iyz1uAsjnvLb/bdqQLzpBwofnlVebHm/BFXCPnYWJVLB5OhiuRwwDuN
vkMdUPdON4v/l/MMB3Kj3v3LFbLYd+Y9ZU+ikHSoEIAR3gv3GGR8NGonOg5gesKY+qP8L7MHlYs4
cFToZUF7IlBVCkqI0Y2hULqQZ8G6BIGNh5nXCwj+8gqlbv162jDWdCly0s7V7/oIdehxQ7alb/U3
om6QIMapXLgJY1MvVMi1g49yZynEjWnhXl6Z4Li/s6eefbC0pUqrxWwWvkZFvX4tU8NtC9GzRHDl
8bRg+QAoHOlw5cVBe9TQ+DQx3foOxcYckKjCvd67O/N6LpwUUjgCuQmyNvWbepveMN2K2LOO9NDu
IOiyz27Kvf0qVJUXfSsumCCJMPFgfQ/UeMI7GK2FasbiGCiRukXQ3tX+nwE1PhbKQ8NIaHaZnsNk
epTu/yJgVe6ql26zgMe29kfRYVvHGJ8Z5OLJFGW1YqhIlcxr4sknJinYA1MQvao74YQO+0oXgjOP
DuuiaOxQQmVTJUzzLttimF2PACiClGcMGJO2Gw7DnlyDSjdoR+fysRAlhTxObOpIHqlWowXTz+hK
90oPIq0HxQfF+BHTLEKlnPdIfGm1zLvOzqE2tHU/Jzghf42ndq66L64s4CffJcbln01QQiFWdeJ9
FRjo0opongRxgIeLjXlXDHOGa3+ih2X0qHwb6oLkiWUql5bIZTKmXo9TMcdGME+QbOoeM3NybPmU
jKIhQOHHY9H8bDONTgZ79YR8osFDfbwCROtGv1Ou+i2bfjXTjQijJbgdCBdwSCPRuFuYq0ZbDdJ7
0eINw2mM/YIkgngtPIJcmJFHubCaEWwpbLQFlRYnvY9802eASVF/V7SPPBDMUFO9kXo4Rbcftv8B
gpUHELH646bEjZeJprQFLsIDwSw6Reqs4RQova+VG5uYjjkFNP9x+XQLnJ2HgqHgQCWbYmDNao+E
PhX9vhO5xPreQbkCMApFRy+Q+06zFIfULDIohQYKGB0gSZX5ytWQu3T7Dm4Vo+hWLyDobIEc27Ih
2smlQnVOinzoE+STkuZKi35TV0JFo9WL/MwGH6YApjCpFIXIg1QX3udDKdsZMUCPqX1XVNIQLYjL
ftrYshJqQ4RNSWXHSA52+fuyH7wn3F9C0tlyuJCUzaRLoFUJC/escJkcFHRxbdltXrTAUhyyZ9jc
hOmrjofUbYTKEuteYkFYAgLBsoJBxs+RCsrDqYJLPESk6t6sPU4zVHMzV9ffOdTFT63VS9U2NGg8
Mn0jm9tSfTINqsnqEFTV/FgTuvwE2bLmpHQat7ReFlfPCzCeZEsnyspWj/aZZW6lS9fZciOHIQZR
b0k2OkSChtN8m1sifYF1QxgEMHVT177QxCsNRuXmqTWDzAYPY5k+FUNzlU2xqxlUUKpaiyM4bSqU
7TD2h67E56+HeTgrjcdUD7piK0PlvDg0xrfLLioywWVcoYWPYoQQlYy7xmmm0F26I6lEhPSrVgxw
zuuKrIFpjB37swuzzOwq1EL0hhb1retfrdwTT06wX8qfNQhA/W2DC0/FOFDaSZkUDK3DeL5irxsd
+8RQzJjTfb68batvgHNrXKCKaRfKUtj1DOcvuzIY07B/8mO4iaAOnT1kFDqL5V7aKKIJg7Vc4Nww
d8IqqCUUddrRgE7WHZntAzHGyoHsztHs0u/RYO4EKxXtK3ewwnYp7GRRhiBJ4/oa86fZri5pBhBu
N3l5UlMnIWO7BZeF5PR9W7nLhFd4qulCZPzayTtfOpd26QMdaFZHEBlC7uPOb8Trb+hRYTNA226T
1zes6BgJc+dVKA7m+CFbC9ImSMxyW162ViuBZ2tByaoMJAcP2NJhUZTcVkeWMxs/7E0icLC1u+nc
JrfrS6gqmFWVkK/LDfpNr3YjaKquNoo1UI7Ypgz9K4XnQYuUzoIIdmmgUSxBOK0yAfOpfO0GEnQb
xOjxofymRYJnz+qqGDswAeOJjB39HAdC0yRInCMlUOLhVETZHrjbRmDjPZh8CQRnRjg3UbpKyUGy
BWgtuvrvSoVuC7gbeAzd/4H3Zy1jAfnO30vicvO2JC0wJHDK8FRc1d600zZgpMRkIzSAXaEaKQti
l9bGZX25Ek6VMYGBKnoacif+xRo/bFQr1MChwSRWhZ1Q9h8vWORriqmkEQBY8hA1zNBn4ojtdewZ
r4mr+6wKIHuRKzu5P0JDU2h89cB/7C1fXqzSyjAaQ9WDPszAt/XcpJ7SH6mI5UfkMfxcPdjAFds2
sEYI+ORBH0Cjepe4EXWWrbETc3Ss3obIHUCVb2OCiEcZtNTATC60O4NoRFum2hdg4hZl0gIbPBig
SMK0mSsIPs5pYEPwPu+u7Gj2L98Nq+zj4KXG7CnAiJhD5Zy/JgT+ISdQvsIzhCGfzU23zalDVbxI
stvUwtx7Bwj9XIJSGfyzGENArX9xZzTRgW4XijGtBzVLJRqjJGb0658DTB12WjHo+EHyLSDR45NC
HdNLPWvTblPwo39vvPkg313ehfX74cwol3mkZZl2fQOJs/hozG52Fb8ykhLjZrqtcDNfWy9zMKMY
ftnqmu4UhJE+lsplIHmiaENVqjZK4dotm4fNtuFN5zenJWDz3camRh50ZIzo4H9/tDezn7uNl3/T
b4zt5Z+y6mtnv4T9/Sy7q6qcdGOcQhUKs1t65vbTt5b8SS/lfLnc1VGoalKVUkiCcHKSK2Xzfu27
9bzR7sEb6wE4LQkuktXoc7Ys7h7RSdpUlQk5GjPCSKOS+g3R/bwOv09EFewg+1dfguyZKe4cmaOW
SG1D0LjRlqtYcap63Ia1upX7m0FzL38tkS3uCgGtVTNo1oSirhmQuWNx1QpzR42OZiQq6K5voQ6V
TZup7djcukpaFNbIgDthb8qO3YfGRif6Jiml+saUp3FzeWmr6YX1YY5b2tzGYSbNJQ1M5Q05skMn
gRey3/v1O/3HgCbL3IMMP1sB7gLqeHIapMn1bG+tRDkY5o4MZKdlpeBTXVwPzHGPMwKGnj7TaRik
vW/kP6xGsJx/CJcf6+HCZYIEcJQiXUKxr8E75o3x7kouBYbLkW7ZUIe4QrAeLD5McsGy6Aot1RQE
iyjTXLPeJhkmEjLBxq3f6P/1BOwcHxyVhFZRkxHUPULfxASSfrX4xLcc1ta2hIR0og/FRcBZrpFg
y5oUzIUyOGY4FU422JUfUS120rK7RqVxcBRlfLQ7KAVrVUYcqewlV6qt22JKv6lNom4uH4aLZw9b
wAXMYZHpvGBoOiitfmv2T2FNXVnbGUSQBKw/hS0ccNQpdGjVc4basATOvQj7gA4OfcHtz7iBEwyD
t7ojZY78Mm3T99xbOJOxukTGLAVmLptRBH++eGrS2rZGMYPee4uXLSB+UnYgRTrFT7ZP3Hyf3Of7
P5Ip0yA99LdV7l6gSVQopAAwRKl3ZXfX0pMkpLRiB+9LoDmzwQXOvLczGUw3MhrrE6vuLjsbgt3F
wzuZiFD3YPVMnlnj4iaNphyE5ZALNJSHzHppY9Wx/kT54GzX+CnOhChLl6FEE+igx4ozx+pOo/Fw
2eVXr7aPdfCDnPZQWskS5TSw6e8l98z5RzS8kKl2DOH85uqJPzPFRU4jUuImRr0xUP1xC3TQVrrr
DwuAOu9NtNvRMX9dXtv6MTuzyAVOurSSQincrveGbXZXe91vaZunYLVlumRghjxJN9odEZhdP2IG
JDGhPGPLFucaI7ikIBddQ0nSvgqnU1fIzrhApUyQAK1v599meNEkUB1HTRhBWLS0QqdRDacQpVjr
dx20yf6zEpu7TGlI8maRc1DmVw4uu/qB1eIBmgzKtwQyKZ566A5CTK9oXZybKCn6W6U5s9dztKv2
0w/FdAa8hKAZxPBOcu9AzeHPANOajWgsg1XW1PjCcamCPNqUcaBnQABNr2nwDpPcAp17yyEY3opK
h+qCO3dtqboMUi7Qosq6xTcpMXOCAG3leI/0uNzQgjVMQboissD5ojUUNYTPiBIk4ZVMn6kpGGxZ
zRrOlsD3IyWtKGpJw+uRXC8eDQAj2RL0PkOHYRmFQ8vswPIx/twa55CJVCRp2xFUHcBLWqKBp71C
rBHQO7KFdvFz9CwIICJ7nC9OcWGmITX6gAwQrdP2ox978o1+QuuiwQtKTGa5+jA+XyEfsqhUdAAz
yqAWSUH0kW0BNjA2+dvzdtliYNj7IzzauUHmQWcv0VxXuwLaVYz8NH34a1Ag3sivIwhXlUex9rPQ
Ybi8D6IilUm7Nt7Lt5rPuFP6g7aZ9kyGT4zhWI1g56vj0h0a5nk2asgyo3mbB+Dccjs3fE2fR9sB
4x+brQeNm6hMvJaJ6NBLhdYi2noQ5/i8pWHYWRY0roG4e1/i4Evb8caG3gNjkxXh0f7BYz6scT46
WPJIFR2vg9nPnizd0d4gZLcp/H7fgCdhBocKRIt9Eex27ZI7XyPnp1oxR0MSAgYn998NjGJLkTvI
G30ILp/A9fj1sTjOO+OobbuIkbSQ5BuINJPMu/z/V6mgztfBuaNqdX0k6ZAiZwod8zbbslPHCiXR
Y5w7CmjhMLeEOq0sIq1eSyDPDXOeCcrqTE1yZENV/TSC3G++MrONYHHr4etj97i0GwDJieom+hW6
4tj3bLKt8PHOApEPiBPR5Bt3wveFyPe5LDxRlzrOtUQJygRMntmu8aPHiXGtMig2hEcvr1DkHtz1
phfa2EQ5fF8ZMPbQHIz5/4+9NiwDRK6s/aJpMl8dHQjJK4yUL3hVECiDVb4kuwCaWmDKAMIHyqFh
6A4QjLy7vLCVMPnZLne+TKmqK7MNl8C+r670Y7TP/N6hMWCLhgdYkQjlo3wt03y2xx002qZRby3a
Ap4KVpYG1/eGMbGxPqHiV8fsmDwwOUN78wezHp8tcydQzpTFDA1zCaQDudZf2KQaU55ICACFILsU
0pR99ZnP9riDZ0w1OAkN9Lqa0Uxd3LfWrpMaWRRYRGa4szd0aghtlVwOJlu9CXvZkYFEW1rDaYfo
mHfdhkwZhKHqwi10yMoYt2WubtM02hnpIvgtX0PN5xVzZ7LA8I4WQp85kK1703roy5tJRBe2cgt9
tsGdRLuXqJ1IUKKiqCtMG5B5RpAINzGyM2/kowWQX7JRBYeEfanP2eAnm3zu2U7yMhp1PQSQYYfK
4Vw9LP0EtppKjry0bETiMivIoM/2uHu90DvJipV5wfCf4YMtCrkEuyc0x3Lau0I4/rxyN322x93s
SpfFNVATKDXe6tfFd5a7VC6Y6QtnupWbjYHriVFYz5GjCstzor3l4g9RUyPUsgYdYSUuHtNRBlFi
Fb7qRpodZQVVOzLPji6HRdAnWbNLW0KdrC1tx8Kb1EmrYtiOsky+2aWEJM9WRc06wfH6QqaWLyWp
Bgr6Ig3Vs3B0Bio4NSu54+ft5wKTXs/NSEJ87hpoZ5ArPLC8qnJnkNOh36/GjnoQTikyF7rk0uyz
nGXjUpwn/dziqA5QrgUl3Qkshk9siOlPanKfl8cFqElKpqGSoc6r5T6NfsQFLmz9XnCNidyICz1D
0c+lOuF1kSZoE8/bd83x3/PrgFnv3K0CpkFT9Q7A4rqIRV90hfJca1XXz1mayuzqtsF3iXE0221s
CK8paMK3PhU1vwQuyZfrmpqCAXMq5CDV3iLyS5ZEucjX3OrTF+NrdUuE64ERMOz73GVsiaAu9tO3
BZxLOZC/opehaDlc9JnysOlis4z2EgVUSVVdRchSILo1dM7dVT1pO4Pg1rAeiyemNFI8Wg/gTjkw
IXqIVRyS++LHZZcUXIY8CdhMCPCU+oKOLzI3eQra+Uca2c5lIyuQ8M+fivP7SW6hnddHMkYELd/2
pgNNgX1izJLJdS5yPNGSuLvXmqSWEnnCuLb9Y4h24+B3hojmQeB7PDhCDsEnQUx7Caxvs8u4nOrn
zkOnHEWJ2hdqdAnCxhe2r3gqzUHNsv3khX76MmTO4kA6qD4gB0YVcLwuMyfLwFstetaKggZP/TXl
i0TDNlrYPOAt6i97yQ09+YW4PcaihOv8+kD75CY8PrxVYpOamr6g+NI9wU2gRjkBjb6AAR0VR+EY
lsBRvtCAGVJp65msB1NZO3bzPBKgm1MBymKF8OLzorh7s441Svqwl2BFyRyiGIeia7XWUef8FxDQ
6UYDJV0Tl+11MqffwQwieoQyf79wiX7hAdN6MwxrBGIJCjfJ6Cj2oQmvNeOE9n0YuZoqwuqKUgWe
AQxNZ2mxKJL9tHImAFj2g08P86v0qOUAk6DVcF09i6ifRKvkQkwdG3mbjxRwpeqmajAib5iOXWxn
ydzR5a6V93QQKVJZoijARRozS6mkh40UUJVYY9DbI8gp846xcap9ZDhpokVP0K6xzK2mDhDkSWvJ
roCdr5SjEWeYO82NnE4OgI5a5ihmOyq7TC+trbYo0dWChtcx7lCQdOp2WaAROTdF7MwaHlKORWwr
cuTFjiyvt5u8dPSkpMdcApTITQG0LTdJYlrQXFGj9m2urPC7FC2m6fa0bR/afLY1RysS7cXKwhGv
hc5IH80ps19JAsUip4Q8zVs9EyhUJmVsUM8ohviUanXZ+EMmU9sd1CYLkiUu9wlpQGxTU31y6qJp
W4fIyvQzXvKi8nR1pFfJkGjzBiX/2cVPAEPSrGexY6VJoXv1YJLQIWVdqG7ZxsY1Rrvryh0L2TjW
0qj+aqwsUzamPiynuLMAA+vLeOqDZZRzzQGDZXFtzZizdzSIvN9EmlHPjpIMA5vqV6jlaEOtUTfL
jenOHkDTJlPNRnJVDcRR07GytnpnD/fNYM/XzdBIgDBQJTmqIMGVPbudqLUxI4xEb5K4AfMnOvJx
BIGzqL7Xmnr53fS4OVUaV95C1fi2WUqj3hCyEMlpihSa38YYBYtcyNui6Iw7UETmN4oRR7HTdhid
3SjVZP3MTYriZN8uuzaZ85OSFlXiJppi/oo6mt1B0ZY5R0njF2ss4toJ9dZe3HKR0WQFg3L7Nox9
E7qZ2UNvPhtD4zgls/lCNDp+q/UQ/SIqTdBsBY+Qdj/YpgrRE7u9RXUnyCddb/BR1PJ5yLNum00j
gBtzBakWJ2+MrnSI1gCADk617G5eZOVkG1bVuhghk2WnhozDgQLU12xAtYV3V4yGs34LgIasukU0
QlnI0on5Mki6/Qb+yBi8rcC+gNS+qcnPmWqVgdep0c5bKMPUtlNGJFU9MtLhNU8T+5e19G0PV8j6
Y7hYGK6U42nxGzhM7YAif6i8sDWMG7XC+vdqE+uyI+lxt1XThB47gL2hdq4k8kOt0xZ0z4u57Gvg
lb5ladUl7kQGSFVJaFWjIKd2tbxVY2LmbtZr6jbOTXypujF3HVWaRyml8xZzCUIhQsEVxHP8TfqU
m+2EGawmfbaG1FW7IM0EKZ4gMvIkfzmB8tkQIf4z9fIOQ15sGkqsyC4yw4Ll2VsNTN5KKg2SGsgq
3SVJ7/cDuZ3C7KRrtVNopm9hUHUgd5dTS9EGcg9zO4yrEIBwkMoQJqi7s7TOSURld5ER9jY4W5qt
qHSQFTnd2yUUdqZtZ+01IQOQ4IFhcnlCbhqhmYVDtK/j75r5JIvgE4Ik0uQeFzRRwVKrECugktdG
V0P4psZ3OGzOv/sg3Dt6XMrWiGTc/aQ+QcvTURDq9U6kqidaDHfbAy+qdT1e7EGbWHSbK9P8HdM7
0ZNe0HhH06oVvNzZr76QQ/GzknYaEylVMK/bQTaWfM9n3bGMR9rGDuq17uUdFBXWLB4jmEaQxsrB
hldtZbCJH1kNuDj1O0Nxxk11I+9EiffKlOGnHJUXAa5yexrTETNcydu8Z2iU4aR4rL4ToUgAvaPE
qQIC1hE2s58L2f8Ex+s9zTo7Xo0WDqONHBltC2hKzfHPxsRwTm3cXt5XQYCyuFBBAXJIGh1vNhlI
igIdBOIPgZhsXvRmsrhoodtZbqOOzpBX6c1fmjHjTXVkolEQ33i4vCjBQeD1f9W4qyc9QhaiKFBe
jZHfJZtZfdNDEZJU9JH48BFb9kBTvM2S7q4rfoT1SR8Er2qRCS50EKuJ5yFF6JBlfwKItHqSwt3l
7RI9TSwucMRJ1RXxjAYWLsM70KSgtdkfsGvb5oFR0uausCEtCB08/ilLu6jOiIUntDtt5u9oqd7b
V6BwbfF2lzf1Xt4hD/PVb8L5boFr8IgojBOoQ1XP0d44hd/a43S0ve7RLBzrqN2TfReMCGZgplAE
D17BMeNRUioTWwgJhrzzIyth0UN2BBWznwpeX4Jt5VVBE60wszGq5KCKVKdaqJv3Ozn+acXbphL5
vshrbC50dOiGSiqBeDibdAO2jHU6wOT1UhwlKM7ke+lGxIgq2kUuiKhWTmczpAsIK6MdSIqQtEm+
OFgJkg5+2hqEg3FTaxOKE/begGLmLAsQUaLPxIWNykgKe9JQddayjdH/rrtb3YrcpdgpZHP5aAui
h81FjxQqH1I61XIw25Gr2/RZNaLroTV/XzbzD7VMG1rrmEZQ0bT5nAyOnaGDJdWe8WX+ghB0nr7/
33oS6yf4wxTnBDPoEnIbuUYwDz+S6pjodwDwgwlJsKL1b/Rhhu3s2f2rU3QIhxEcA3FQHqur5IDp
VCB5g+W2e5Eh/VJuQWncuUQ49vMP5+rDMucdkawlVl3hIQou3ZuI9jcKHbzBsndShaCVGc86OiN9
1PpZ1bikfwTCcxNm87btqwfBJqy7z8dP4dwnMduksSf8FKl0ui0eo5Dbbly6i2cHM1gMUlf7zcEW
3Ef/kHl9mOXuIzshHdQIcK3qjrpX3+an4Wrwq5OWOhU02zFv8NPc627rW7tsk6CcIXg+vbOPfU1s
P+yzOHT27cOmTGMM5rEmbvygutCM9smmO8lb/UB3802ICoA/bZnAub0pHw0PCI/CEQW79Sj09494
L6Ge/QhoMkEv3gbaojV2jfSrEcE+Bd/2/Uif/X9CCtkksYy2GzprjdxtjBq5puAYiYxw71+UdrQs
gqWgN/1JzpzZ9nsRHyDzhi9fy8DgM6YlMTDMl3LnNEz0AtPCQWUMaessmd00rtEaw82Q2Kq3DI35
ECs2oFpVGBcitYC1cGRiEgaTIIBya18ui5hUdrYgP2sXL8IuLuVhab+ViiJ4Qq7Fo3M7XFRoB9lK
8xh2aDkB52/QOdmSOsaqmmgovaXRldMoaa+XI8CqE57tLRcAhjyJMIUIiJFJr4zi1QCy+rKBte0z
zgxwR73W5UyOmibatyGGdpPvypA4dYNypSiPXn+BnFniDrUSFWaVsnZbhOIeSj6SK7+GsVMErNEb
bv8AvIfn44c9vooVF32iKJGCblgaNMlTGXlaK+j2rp6uMxMc2CTPCykpS1SXqPE4LI6iLU6eCTLX
9Yf3mRHuCPfzFIdjARfoIPmL56+37Aq33XXgTgV7kC/KlEVr4jKJMvzvtumo07dQaEkeB0WEvmXF
Aj5knB0mvnIRqwnNqhEQivAExfd9f/i5uJKv7f6ANNiwzgzxVYu+rIbKzBHE5X2ymx/f1fyu2ehw
upVuhMgQtjcXlsVXLMYiSaKkqJagf1FemI8zvSW9BrRy2RZe7osmlNeiw/nqONdQMaGWWgSrq/of
5fQta/3LwWFlOOfz9nHOoPRVDXUHoJv+j7Tr2pEU2bZfhETgeQUSkrRl29QLaov3nq+/K6rvTFHR
TMacHp3ReWmpdkawXWyz1uA2GHUBICQG3dMz0GXBxgxUvfvUzWxwQN8Wu6WC62PRY68i4zKjC5BO
qIkoEm5O/dGQ2VGjx9tCthzfWgj9ESshRVyNQWVqgb8UkWtGTvNxrjq/7TjmyzsLEzaqeprQl4gA
RCTbYnhFV0sTnv7bSdgYkddZHmrI1qL5GAQPVd5ao3yNc04qsenA1zfGhAodhBFyUgrQ7ldkydYO
d7Gn7mqfUsbyJlt4n4eJFrEMyB8pQ7RQRC/RD4ke7trcRl9sd/vyeGGdeqqVGkgTFmMWcMvgrTkv
p2FRM3TB8sRD4EB3Jk1zq1903tgTx27ZakTaTKXRFNA9Eyl1Ue9StPhuH4tzfWwhYurENIjFCXkD
pggk4RKrd3LxPVk4qsc7COMfWjmc60JCUmSMjoj5WbMXOQfh2I9Jf8Hq+8x9GgdTh15UK3oE+87d
lyHhRCOeCrD2U5mJkCqLCgDA3MrVJ2yY2arxCO6TKuN9l82H+sqIWOgA8KSWup6gNCp62usEQrAH
tbxNGd55GOi8j8OYUJY289zX8At19jg0j8nIqaJs0MqsowOaq++/jWK0BjHoIKSAxrm3OL1XPC5P
lRvuur18xhwzhu+rw/yUgd99+gOoWSpdNvDgAAWVrjCfbYq7XKhH3GTnUv4BMHXvh313HDCx2Bzi
K3c1duuZs5bHuD8sLketVsNTjAfzKu7GM9lP6O1eYlv3VLv4EL7CzBoPxZn3Ht62AR39FU0mJmGT
mDaRMIRTj+Ghna9CfUiC45J/uO0vNqf8dLB5/SWDSWWB1GeSAi7Dnz4FXnNXuRmYN7pDArp3QNiX
jvhVvzM4vnfbSb3JZNIXPKSqJiKwbVL7XXFvkI+Yq7BIW9mcw21bwpsg1k3pLfg2UwiKTjSFBqLM
aKVeBctLn9DbPgCznpNd8CQybkvvQj1tTSTt8eJnSW1JA+eD8XSC/vvKLwZiSLqO9s+H+GGpOivF
7GzKqWZzlYJ+wJWQwTQLuTaAtiQ/5h/yh8IBrPKT9KS+JBcKyyUejQtvnZOnE4xVl8k4qQZBaRb0
ZUb8PQ2/VJWtc8lSto35TSMYYybJJOjYdUfV4Jt+bXzlBTgWlT+CQjQ4CTVqp8UhPUnu4PEH/P7B
bb7JZvzy0iTS0CDbQO8l/0A+xXvza4nxM0+/0Jn1bK9j3seqnkFw7vJ3Ozl6w/Zf4qIV2kJDRp+n
h1GpLfD2RUAyvW1wHO1n8xtFmmtdootRU/I8VZG9ANz5toR/iKN/XyKb4HSFWCTTLIcH0TNQHFz2
ki8ffsFI8LDiOCrJ9lmUpClrkaCQMJFTlF0H4IHE1cch3nOOxLs11mcAeUFLI7h5+TruVDzz6QKb
fM7QX5fAaRvYwReOxM2TAf1RNDDMBwBIxgpS1cSwmUSbz55+1a0O2AGJ8wPY9OZL7ssAX5j3vG3A
zYUZfSWT0f5cNSutCQt0RO4jX/PKi7RrUdMWLtnHULblV/S95hz9UCueytBw8tvr/E0yOx49pUbW
9gOqyu1Odo0PtZeeW9lSPRD6YjSIi/K3/V5ayWNCqpp1cVgJyL+Cc31Rj6UN2m6spRQP4EO2eUq6
/VRfSaOnX/nqvIiyLoxBYYcV4wzjeJbwjc5KvFY8JBtko6fiwXD5G1CbWruSy8ZWQegkPc8wYaVX
4WlWg+CsygoPv51qxa1vx9hGM2uVJtZorBagkZdgJ5ikxN6jPn9L+w+AQnFyQ7vWEa99x/2GTJiV
llBqxgUpbnYyPMrAUexHl649UJg/Xj7Esw22kj6Mah+QibYcgLGJ3Bkwnwk2SMKzAdiJU48Z9+Ly
SzS3WrrZ9VrZJTserWajROIWY8PYQ6Yt8tLDbnxl0e1AYqs2Znxb7iN/MxitdIfxP30RzrOQJqIf
awC8E2tvEUP0ZBOX4+d4Osr4nEAxcyzGVMmBdkfN47yLAOQUOPGp9rVjc+BDYW4WbVe3yRafW8yz
lq0KvRG97JVWO7flh+zYgX8KbbMLj36Kc5HsNGXQqLE49xr4K2fhIOSlQ5bAFeqBF6KoMd8wQ5Y5
GWSlej3SUpOKECXuWs+4kx/kc+9EewmhQuahQm9noG8awlInL6KuzrmCL6e8ULrwyC6u077ZV7lV
ngLLcCWUjLlhkTrm308JCHRRhatCT+m9K43LRKhGCbWnxCcuxb4NfdOjVJX/wm1vq+bfstiFtHSI
1AmJvIhlwu5knCnHorCTngggl8BuBVCImvcNt13pm0QmLEWkgk/L6ChMCYhvDLi7y8fJp8MjqT0c
khqowoYlOtO58Mhn3mTY5uKJDj35/7tVmTBFIXeXfukDFBEnR8bOfHYs/epQeLxJo1duqRtfUWUC
U61q/dRKOOdox5fkjjiVPz3Gh+aj8p0Cp7Ru9KEHPhJw8y7Y9sKiLPKdfwGkzPvATOQy8qwd55oW
Ms+FX92lh9T+lvvqbnZFJ9mFjurfdnY8eUzEioOuJCncgZ9JP0wN+xkap1z2D77t7RPSrHKVaUxp
EgQGpehoX0EIgRG2mz/LSKMaLzpnZ15U3DyQrOjoL0sUXZu5wJ4M2WKaYEDQe9PKQWnR/wH8NEpJ
skFMwHAADUZhlDLW4tgQaZGxj5fENpsUdAHImZTOUzvDyQbhe1fKXlCIxz6ufVUKP7dtXlgRVjlu
f7zNhHz1QxidlcQQ1Ch0njEzvhTNoe2fluww8yYPtmP9SgxzpbGE/bJM1gNfqWztPr20Fk0UTTv7
GfSW6IIJmIs2vxmhViIZtUyUpSwHMCUdJMCwlw9F8R1rEpzb286BV0IYzazkpUrTrKH1ivBCXTeQ
muMfylPoz5/A/gsgcRBNTlyCws2zqcQEA4hJdFNmrnMSwGRTZQkW7rNdoJ760U3V/xkjDBq6EsFc
n1ZMiSQWgAAMitGV0vZOLTWO49gsg69EMJc3jMVQRjN2iec6cKLuk4JnxDIKViliearjTNXSzO43
57wSxpR5qnnJZ0OWAZtAPif5Uyo8SGZmDbWric+yxGnTb2cRK2lMnqnWSipLAooetIWe5xYBpV32
ofhCQQ0pev50Hfe8BxnvOpkkYhzNaASwG4Ahq9ZLltNUdHZhpK5eus3I0Y7Nga2VerAoG3EzVqU5
5NGhchKwM2Htzmoxi4B6Hd5lV4Sbg+QULw3YcdoTws6Bl1Rs+q23C2YJqPpG71M9igY/lnO3l6XQ
EpIFGKlm9T2TooJj5xx7Y901IEXKepiaXxFBzc8x4CK71LvtireFgAZTkmSArrNYg9iiHDDn1+q+
NIMbw3wIgi+y4tyWsR1KwTv1lxAmF9P0XJ+MUKRDjsQVdzXqj/puudC8RNqDpuLPIt1KIBPpjGQA
rYq6iL52Fg+UkDMAy8Lipaj2UFRk7pw5/Xu/2/nbAZmAJs9YgMsEKKZxFgHshhlOGmdSX3GnH/+C
wnLzfbI6HuOJq6IQw1aRgtexdor9kr5o/mBT8IXoIPi81GTbxt9Ox3hlpZHAYzQBqHfKak8pXxKh
tep68OIQdAG69vm2ttAff+suGQcdqmYtKRGkZcAknhOry7jPLd7nYtxyWpCwkHOJbuXJ7niO3OoY
+qkPP4lSoMYDsNn2Gm/Xx7jlKDODkSBgH8oqBfzqPelbq+joEqRs3746niTGGS9T1WkNCo++0T/L
ObGE4FMkHojJI9HifCLWD0d9OfVahdeNEQOOMrRy8/72Qbbr3m8aznpaLPEsEvjCo4Ns9TuKlRgf
gtPsanjHcHEWONbE+tlIX/qpy0UBeGPh5RX5wwZc80k4LwD94kOocz6SwvgKsamzORrl9BBolzTY
i6Zbh14ZP92+Qd4nov++er0sSiwuqkgzjwprtVNjtTwmgu2i4eobMW4hqpTeJA0ouzBHGT2lD3RT
YgYsb2mldwrKJBPHMfxDfvO3IbGA4YIgiwOW1eDgzoJpYYoJob/EksvyIHvocd4NL+kjtx/OCZBs
/11uRlEL+0qArwC1TIn2GZa9osgKXO2KZDsE7t50iV3eWuB2kr+6XcZrtDpc7ixAK/PZHg+F3/gi
aB5Q6k7c2Lak4irhARO7XGvgnZfxIZi0U7CJDfc7HyjqnnyMDMsY7WpP4dMkp/PSyjGQW/q39ZV3
3t8qRJ0UZnOH2p65j/zBkWz05lNb2IFBWH2tgjV28qL6XLS4TevXTczYiYakYCf+vaGoLZi756oI
gBpcRE64pxCpxT7t7RKrU8re9HkD99vZ0EoiY5pTNwMNoQZSJK3YhA86WmCprVjy/AruHHNpdTZd
wUoeY6eViWDaE7y2dXWXzcCvAQfL7Y+3qTMrCUzIXgxZIooAIgo8rOxk+QYsArscP9wWsulvTEze
438iGFNZpoJsbGoAVAPAC8VmaoeU8Ey8E6/BlVabeQWmfxCHIh6G7Sn2NZMkRKJc5q1JXsm6QG9L
9t2eeMthdgAnze2ibTA8Y6cJTFV/SWPM3awKCfDVJghTXeJ231tPf2g/DVb+/Ct3JQcNXfrSAW6p
LT5IQHD6E/tb/wDG7vW4zXNZbBAFgZ5NwZdRK3kEesB4pzz+IqUVdUu58AYgedfMduqjJFaVXgbY
uYG1Z7ysDuRBsyZsZzYeH+VoS1FXh2Q79lIb9uBdUnW/Tz9q/ec8POolb1yMJ4N5e1TY6jECHUj/
0n17oHzd1KeEINSY7pVrf6JVJ95E9qZIGWAkoikTmbA7PFOADY0pzQiak7YRn2OwytWcSgZPBPuE
S/VqrCLsiYsaKshGbY/lOYg5QraVYXUQ9u5IbAq51IJA+HGAL249CBPvfmFmKJgMsG+7lC3PaK7E
Mb4fvCd5jcyc+LV4Fcxj2j3e/vvc8zCuvicTeL9n3Fpf2cIVbU6AYSeBDV6V+EkGUJ7UcE60mTiv
j0S/4yrvE/KmLIwkIXhqN75mE1BdCnbvVpc/219di2K8fpQRkMoQQfC1pbCU8HlYOLUJ7vUxLriW
sSOrB6CvIPBJMQCczZ10XWw6R8p3wZtt6fV5GBdcEMNMkjYy/EWbUBLUbDPE1kZSPMZDjI6j8YiG
0ud0yS0F+6BkFF0FUECiNn4nw/xUZJjpm8LhoGUz75tuvRjWP4xxzURMy3QEdDwQ/BSvL3ZAWdnl
z+aF9srpQsn4tDwLd7y52s08ZSX2tRq3UqV81rqkTmGM+c8OxpjvhEtxjPEKA4w7RrZ4lHi8r83y
RaJAFCyhCLzuBnjPACB2tcJOT4utuekVyxc8+sPNjHN9PsbZdE3YzbmGxfL4wwwQyzC0mu/qMXG7
Y/2JgmA4BkCRr8WZRw5LPxdb4FjLZbwOGfE1wQVA/h8TqNur3mu7fHfb+XA89mvjcPX5gh5kvEs4
Dr7SZpZuurHyYPKydp4MxtsEcVtEyYAS5QwXEJoPRXlpO14jjieE8TOClIRpNRoG8mXRpnjg8S5V
LHNXY0U3uYCD/YgxkekPFlpA6wXOQgMMmQabbI6ytGSdAOcGMrpoBE79MW15RQ6qYL8rwpsMxr3p
plEXpCThAaB1BhDx0ZpGQpuCvQ2A+KHL+1j/YNBv8hgHZ2pDlog6Zl8y4BrkL5G7AKZvsnrQylDw
ZqV31ac/0cE3iYznKgojK+qihgMPHzIwWoKZuOLyv27rx99C2BJ23CimMcahgV47bfTTFr82WgDD
furd9gT92EfnkOxun+wfvMebVCYhEoe80VuCNM94Tr90fvU47NWFqqYtvwC1x1WO6ML9GLj7AByl
YVkAJmyyKvMcCzgtccFU6hp36qV2QF21Sw6Ei77BE8c4qxq2N6CLSiCOspTSvfwcI+WzK++Se14e
y71UJl+a+lBMtSkN/OAFmNO7zJGPFNa82pMIWKTgobMqT04smTc0uR1h3z4m48fIUA9Rh7zd75d6
pwTfNQIASfEgjH+W0bwJYnyZbAba1OZICDtn3NEtV/NSve64Np7p88BH/yGjeZPGOBgihbOWmVjc
DZ7Va+ErSAeTa+GEu8ECUny4oxN+eI2cuSUO+odveDaWTaptygZLyQOW/k/RndDuTTd/Dr1u1w7W
fCp9CaSCALbAHMWfPScVHSRWBrblDfbVbvQNCOwboKsKe9Qk9+Qo2MlHQC/CPBpP5pnH5gNiJY3x
qPUgyI04VhjOEkbLHF6y2bntZjYVU0XfTAP/FsgZGfMjQzqiXYC9dbG4CIrhLsWHFHxnYvfjtpzN
gSVzJYixvAgzw4DBHAmGwej8Gfo8vupJTuW1e46kzTtbSWJsbc7kdCkrEdDh7uC0mgVQNytOneGj
+iA8tydlPxgnrmPhCWXsTgKcS6rqGXaLMMxDOz6GX6IF6YkuJZafPy4jADQ5eTv9+L8ZweqgjPUt
uZQVbSmhKWg+qsBvlgqrRtM6a10h/jDNvDbTdnhfyWOUUUzSasmbKsQQYbuj+QQ4yXxyaXaCV7qV
x+sKbo7XmOBB1yR4GKKxGPCATMxrpajQcdxPLn2sY9DmTrwDQruDxfND8qPkqM72R3wTyCTsRpXU
sUHwEU3pex+8lLyxpE1AlvWJGGvrGiFqgrkEf9uOAJ6scGUnc/MfLXb387N8MfxmJ7npJ7LTPgKR
oLL6o3nHG6jgHZL++yptF/IpJKMOLGXTvNbyQ6n4t+2P9/cZ80MmvWSpjFeuIl6XGVxyvH3J7VLm
Si8YWwsAAaxqEvSQLlDTfCw+KCNCnVwgPer2iqNddS/ad8C1iVM7TG2wLnA78vRT/W58b7rCGJ8g
D5GgV1BOyVvwGVFJGm0VtoAehtXVVnjVn/7bvTLWJ01x0hJJ0f2qxbqREVnht/8mgMmlk86cNaUB
QUFgXkT1a8LbD+YoBrs3EuidEM1mK/lKJ1uxPgOz+E8GlEzMxJoGgInBv83odglypUAA0C+CM+CS
6VxGV3uYvkddnRZ1rOk5dkwn0N3bN/cPnvFNLqPzcwJo0j5rdIyDqN9oHUmwFUe/pxiAlFCNZ8Jc
eYwFaDMG9Fp1/OVHNAzhT3vNL/Z03gUYMBee6nHlMcqeC8JCZrFAs/dAmS/jw2C1bg/eitdNMe75
tjXl7ToZVZ+bfJHVEO1/AM5ayoi5uYGzkrk56bXWFEbZ83rWmxnaAhjWwVkkoF7RNyuonIDPpT+M
lRX7umceUEwHYtjjv9hepM+33/3H32dkS+pyKitk6UIEUw8JA0JbZwGnEpClIZd6gWrDb6I0ghl8
DUfGCPB7jy/qWA9JDTzLTdDGZbn+I5ZAotLn17wXuEkCVfVbwphvp0xENdoZGSt9gETYES4TD6j1
I4a1ZeDFRLvoBxIhNXY4Jrj5jtQAnSVqmqlhZ+T9Ifs41SQiChhNeV4yWznku9KrjlLolL7oiPz9
u03/rxNgZWlElxV2VkCJzH5MEvANGrr9SmqeAtTFBPy/lVEeSrpywIOp2bxaXZV0QzUJwULh+yNW
Y7KYUwakMzF8FBs/G3fNH0Gomm8y2FqHOtQYau6XAbUw6TCdyvtlL+wUS/dav3TyK3+wn3MolkBU
1UepiMAF4AexLyofQ+XUEY57pvfym0quzsSkdSoa1I0UTgg8wEj/C26z8bggSZsqYUhEFVXZMFQW
hJsEkt43okHpZYvBIs54DnfqQwiODAsZ3bFF4ci+rfWbl7eSyFh2oaYTacdI9kGkZWWdhC6JiOlY
Xvud/pnfLnAlhrHpITbTOTMANtsu+8kBeCBGznXU9biIRduvxJUkRsUVnUj9EgIFM/KNQ+EGSIgp
CY607/e3b24zxLwJYrEgZqXRynDBt6qML0HZW4nJy0U2ve5KAlO/G/U6L2uZYJFUxX6Q+CFLLLI3
7lJ7/tZ9iY5omKHWFFx66/bBtsWaooRZE00FG8d7JxFVIdgJq1ryG8Ethk9GdMxNXx858ZMnhTEp
ec4GVQFK1yETDqPk1sFlBkrJ8nz7LNt5h/F2GGpxq7dKIWhV1omJTHGzYit+RbvTdw3qSvT6MATO
iSK8Y1GtWckLyrlY5m4CypRptZEfKVdVOojqC+dYG/aEM2lAdSHIVOXfUKO7BS0Bgg313tavyWCN
H8Aeg80R1FlDx3zWX9s1wpM82lxW8Q29X4tmpyHSbmkTvS5pTwo3CrgX7MXqjT3eTejz5S7YWTK7
cW+fl3NcdigCfkkOOwE1Jll7bjEJm+pWkXtN8zOMOZI2/OG70zFqKbRRFuWTKPlFfV6yq4I9D/3n
7cNsVSXeyWB0ktAQSeSOgK023Bfu1FlyaJln7aR7tNSTvGBqf+LVj7cs4Z1URjMj0SjzfEJ6k5y0
Q/eYXMMzedHPo0PZ4M3Kkr9zjkl9OuPz3wmkV70yhaE203hWYHrZqfwQg5xd+bwQu+ss42k6xHdI
jPGSEp6UxQEkln9bOO8zUjNdya4kZSCZAPtQ28MiOoX6qaw4qx5bzeB352NCZ6xLEcbLUTyjRQQB
RcIEQD3qTscMVMWd9eIdiAmgTb8E5TRjLAgruNY0KrbefiWRxMkGtqLnuzMx0bMZ9YaMUwu+eaA0
1uCk1Zx/N9J8+zzAjH3/gdS0wHzxFAi+MIHv9xT139OCY8pbTgPRC7k8EVXNfJ3VXelASSLUGocW
3C9p4A3qcsTr5rld8iOJu10QdZyAtmlga3mMzgVK2eW1oGv+S2uridsIpzg+xONj2Il20L4IzcOg
ufIi7kM93v3v6r4WzahiKwJRX9Njw59av+h/tIFlBj9ui+Aej9HArFKwKlYkAcrvFOel9kgJTE1K
q9vZw4/MS7/eFrilIeszMaqoV3OniGZk+krtCvO3er4EC0fElodaiWDHR1TUQGYzbUy/BwYc+Lsq
/dBLF2lxmu408hYGtkq3mKn4Wx/Z4RGtq1pRyNHBCz/UH8ad7qoghhQedEq2CgwEzXkdssASnHka
n+I7oL643AcG51IlJrwVuRAlogqiYroDrbvJVUp2ylPrANHdQjr0qGFT4iu348WTygQ8oQOlWytA
PWdPfySmZZrW4qS77mtwEh+Dx9pPB5s//LU1jP/uwpmIpzZhFsgBxEpe4xNMpauX9Nm0W5emR3jQ
LxZ/dYIrlN7FyutICzGEaYpNjAgFnmIDbcYTHpp9D36G6kCBC1QHl3zbVLaArN6dlHU9Zliki5Gr
fjvbyAbrnxSFL3JDDzACF4wYoGryU78PYamUoKdJePLpB2RD/Vq1Gf+Tmq3WayIOLV/pfEO6AzjT
XoFzSL+jdWUJvAHWrRx0LY/xRTG2pgMzhClFJ8o7ShyEKgf5jDd/EjH/X3h/snPw7oYZb9TkAM2u
REzEtzvhcXEJ3rDL3rQJFvb6U+02Nl8m/Wg3LpUtpBQdPO7cjvio4TVTvIWc9cGvOoejOxzjZMsn
0RwuWSCF8LNoQ8y73suuGG69dAftOr9WZ2OnrnYcoZwPyI6IoEug9saEgRjzsbyk+/p+OcZn4UsK
ZutX24wVn4fdyEkHZMYJgcKqxCYp4omgfl26T11U7KaptyaQQ45h9F9vlV7Ayg3IUVGqhaLJ0BfZ
BXZtfsBCDnJfE6UwCurRAbgeKK2jxe15cmxRZhzQJHUozqawxV/gwHQbB9eM7Q0Bu5fJD14BiZcX
yIzvIcJsgssVzOiil150FxOwNgApHGKLWAVIuGzHPM1hXE0ZAvM/jmTFzxPJEqKnqOEN83GyAnYy
pMmlxcB2kYZPpxyMn8Co9MlHw1m8aLHp+nZ0SGzxPrPnI295m2eKjJNJ57AtzC41/VB3mvJsaPu8
uL9tedtORSWyJOqmimbfe71MphSvwHLW/Mr0zPaIN5KVCHux/3BbzNZcD/zlmxzGQxOwPGlxA2ur
d7o1YSir9QYw13/sE6v/DH5amEC0SzAj+V3hkf9tG/qbaOYWezPvx0GFqy4Q8+fYEsJL2l6xuWIl
PMKNzTfg6pjsSlhb93JdgYwUulL5GPxErxh4pjVaBgBqFS3ekMi2gvx9NHaeYRwrTQE2GFJI+Umc
E6eUM0vjUWdt1ifWh2KSxDnQAbBr4AI7l3yC98JOgIgZt3MNooPcHTQUeHjvda5MxjsvsbIMk0Rl
Ao0IUEiO/FGwO2t29QOodZAUSw8cDeXdJeOhm0rVJoL5eeQQA1CLR48sTg6RvQNE1YcFo3x4BfMy
NZ5Q+u+rsDDOYgT0YuhLEnwpEtPqW1+oeagMZNuDvakJ45Ij0KtqoCI2UHlJAoucaMci9jLdksEV
vaMYYY03JU72XGGBiZsqcexPZVxMlQZt2ddIKIJnyRt3xoF2MdLzlFvZEePQD8ke1cJ9+ZH3RXl3
y7icZAjGOZh7059SVxYvi/hFKT7dVhrqOn5Pyd4ulnEtgqx0VTcg75STwqoiTJID76J/gCladIQ9
KX/0AqcLwJzKUEzwiJmaqmoYRkBbkvmWUmfMfRwHiR/PlqgTgDK76RRxEngmqL4KMUUgrNGYoCls
DBeJmYE4aEK7vLqUwKIFYiZHAqOSv0lglCIPZnUKxbr320bembkbj/el9KmNX8T4CwDeONLYV9hv
4hhdkHsjEVOAm+0HDCqZdmCKSPEALSIf+6RUJisV6/DcKa0AXMVcAJcBQCLMz9MUFYjxEqZv0ron
mLFFCHNJVeS6Hat1qLq31Wnr266vnVEnM1Aa0kmTuU+mGMlMLmb7Aa/Wh7ydeDC9jFEawIQXJVXE
QoVMUINg51oGNa8S0jXTvoo0wZNlFcBa0wegh7lDp12KTuC+CVmJVHFXh2MRGIQ5no1mETBlV1px
ZoUPdLYXc7374jgCPzN4NLCZ3gC9gJeRcm5VYfpXSZHLkSDWxUEOB9fA7I7WqY40fb/97dhSKati
LCZDmhhqnxEdydMh8Ap3wOqtfgBctM0dR2Uy+l+SFIpMo2mKoaiMmiwF6epwCGKAZlJUwuGohpb4
ebnomH6NDoO+400xstGYlcgOWtVzG3ZwS+hixVbhkxNNAZpjN9vKlUIgz/vyKw+PcPOrKZhmUTUi
AcCIKQhPQScHQ08iDL3qT6GOMfo8uw/H+I88A9boASipihi+ZuQMc66bsWbGB5lYHba4KEJD/Fy4
kTshzYgcOvY97km/u60um8czVDTlZCTdEvuo0KKAiL0R4EaFz7Hyw8j9WPRui6CRYBWcXk1clGXT
xDa4oSjs/EoedFJSyqmxj4vqDhb9KZciL+1aZxBD+7Yo1rapN1mLYkzMNGMlUsomO8hjY4VYHMWk
vtA7sgZ+5m+3RbGzmr8dS3qfMuUdYBc6c0wP0QmrhQfpIiKpWBztXrE1e9oPuQXWx+USYw1P8BpP
e+C9qCXeaZncVBcUvVNjha42ym55qD3pLryHDSZfh48UvzYH987oTtiokfbTRTzKdyPGh9A8P/d7
qf8fY8avq8ekPRapJQnYj++vw0QJdxhEXH1ZnRTzEEr2PD3cvvJNRVIARa6ZWNgm7GIZqiRxNLdz
dNA7e1FPOqjuQLHXojhzWw6bdbweRcFJsMBGtZbJwAXRDKMsUJODiooMBkIELtMd6zlfJagEkAWG
pGsSWwuJtKSNG4OySWFaWkYlJLfHz2A4w76mqz3wtteY7PCXpq6k0XtdJfd9B/aavqnj1+YZ2YOS
6bUNz40HVON/M3RMLxMskBAa0d/LKcfIAKJqFR/GQ+VXGHGJ7db5t7i4mx9pJYz5SAugtYKqDBFN
Jzygg+hlaucvt/Vg28RXMqjzXF1cohfhWKkwcboUQCco5ctga5ZEsP5n907rU7zI8iNgnIbEMp47
9I1zTpq9qfOrn8B8uyovhDkqZGNvFKYdjU1vN9n8XA7yz2Dgydq8Uo1QnVQQD1iUyhGTvmJfKqEv
xecg/2wWnPtk33+/FBFAHTBfDDMqCuMjFDnIjVZIhT1Ici3zMQdnLEi7Eucu9ILaMUC7h16PYzxM
n9FMvv0t2Tj3anEr0UyuEqPyMgIbrferDLYmLHZjnmppf1vIb+k9I4Utu4ydXIAStgAR8N7wiu/z
eemsEM+Whxab36U7YNbgY3/8Hwejfl2rQZGoVU01Ud56r6a5rLYDxss6X1yKfSJMtjHjJaF8GI2n
2+fbDDgrQUx4HercLLuuB2wBAbcw+aqbR031BvIkqHf/TRJ1NSvLQ6UsqPMhE/aBOh8mNTzlIYZ8
dcyhhoPTdSMnC9rU/NXBGM9VxMMgkNSY91KZ2ZoEhCyeBLbw+NtHYvwVpkGnXpiXBO2MyqfwUOKP
jPJgWdlr7d2ES8YYauXwxgG3jY5mXhib01WRXWbvsAReZiXw4Ibekh/7nxh+dbq7FNlB9HW5L2Or
AYsHhvmjXWDzEvZN77WSzThQBTBADdJOcz+Bj0GqTpUkWnXkVfOn2+ryGvp/Cz0rQYybFIISzyu6
D95gtbednPBYOPE9dS8AAqI82HRbM7PLj2imW+KVMhZER/rIM0KLZ45b4ZZIsoz8QccYHJsJDXI6
a1qhhq+74tjTAB+EhuUFXs2VbXC8ahS8tEbhjOlwOGMjXTWaUwLAHCC+CBjYAl8uIMvN8+xSnKVo
xxuw2/KgkiLjqSBrUCX2pQCQ2mU0EvDpSKoVhrE1aaMTqCnHEllQ9tdTvRUE4M7eW/6Y1m2DV0l2
oMSvBWh7wiPBCoj+QtluFiye0IGA2AnsyaPQceHP7/P+fxyWZH4DClzvfwP2jEOhlPPQD3vhYOjN
UTSbuy6ujnHHnX/bMpG382rsVGtbqcuoRkqwDwANPRRWan7RSy+XebF3Kzlby2G0pSB9lY19mx26
T7SsLO+bo35eANVBdYV3gZu6sqrqMP60F6K4qKsavGnmdUIvwDQ+ahEX3IWmC6zRS6oOS8P/AyiN
+UytafRhlQKkXH7ETlRxMinJoEI3hipL+d5+Xg5TZilYWIjdfk8+33Y520d8E87Ewrydk2ISqvwg
p+4kppZSmTtVyzjDfFuBCZD2KPJJMtE0g8mYOrGSmyVe8kMsKRbIVyzCm4Df1L+VBMbekqbV5rwQ
c4xaCs5SXQ31sYgVO6kC6/aFcY7CFlKw0xVisyAKsQtRWtlyXggn+9o+iSKJKv5T8UJ8b7U98AFm
UQiFvYw6aZvvp+kktp+EjJOasL21X95Be5PDWFJdheOUUghhuhCt2cseYDsKQky0T+7VO/Hh9rXx
TsWYUpkleFQFZX7QxQ/yEFt1i9WLVr3OhIvLsZXeocr+9wUyKUoh1Uk5kD47SPch8YonmNJRgik5
wwGgFT8jUPoBDR2EdzwwsU1bQgtBwYsY4Pjs+k9h1qU0ATLGJ3JrGeq8A0m2PwqGc/sqN9NzwAH8
JYdNlKVWSntzjvLXVfYK4JFYqX2K/WFHS4e6U+/gJvz/KJPRSiFYTLxUgwQ7+3N5B1SsXbhrjug1
95b2banx4vlXrDFULX7zjaujMkoaD7W+lINJjzruJr9whqN0N9i1b2AmKHR5Q5Es/Mgvo9AVtKCI
pIuELV/W0jCVk1rQsC1b9R7z/fDEwHWnNPQd2MZQU6fdUl5NfdOprMQytxsDqbxKqhpVpyk9C5lg
BzLvaJsGuBLxf6Rd15LcuLL8IkbQgeaVZLO7OT1+NDIvDFla0ICeX38T2rs7FMTTOEe7D/syEaoG
WCgUqrIyhZ3UutVJNF5TZMar0mCicvTW8oHKZr93z8DGjHDO1T52lHHJcD+nd0kXqfatIQMey0wI
53sc+DtgQQpg14+1cbOqH2fpnPKu33E2DAcpqWqI6sXQh80N3QU5M1741mP58pfCHMCNWqDiJlZv
ZGnw7qI2BoX7yx7ampbOXERE9231yVwf8lwS8Xed7B8Tv2HCuyIlbQHQdkTsL7X5ZBb+9RhxfQnm
7ylgvJRJ3S2noe7d46TqYUWa9ug47efrhnYD/GYhgiuPCh2VZsRe2fYTq5Qwbj8oS5Q5KBLXEtS5
bM8Ed56MxOpZi7skbelpHcBC2CfH66uRmRDcuUox5jC1tIQQ7IcB7x/2eP3fl+0W/2ybGkSWGAAM
GAaEF9zP5hBA1Mcj81OcfG4dyWbtX0yuQzDlaxqYmxLCmNL2yZKWahm5p+w1Bv9IGoxejqEbyHEE
66FE50e/G2SApN38eWNVcAdzQGGxA+wjUnpQCDDFX6avmjP4cdPeVjUqjWkhOUm7uZPB21s6H+Fz
xML3gu5dnDDnrxuYqwVDD4EPvRmgGrODXpKj7z6Rt+Z4bN98Qtrmtgu4fgLQs8owZQcq/MD04mc1
5Nqlcr7ovbsCFyA3abg6GqO/2lMbs0A9oCyjrGsCZb3Y7RyM832dyRpd+yvbWBKcP5vXlK0jUhlU
dbgKZPqc3KY58tDV5xjy7mT8r4NaP6/47eKE88Aq2jVOwdJoDmvQtrV+7QPwdeTqs8MDvZcF9t+a
vbyYurUnfDx0ZNe+TPDCAsbkZLynx/VJ+5T/mFDfAF7cT9+ROLx+4vciytYijwgbd0ko1AzMWqGQ
oKKerRBvKv4gpmwtCO+5Wm+LduYZqNPctfUlbXtMY04eHXygHa8vZjeoGBoIuEExBNiciNBx3Gpe
FhsheL4nz8WrGXGt0OQ76Tzz2bpH8+KY3MuSpb2rbGtT2EGFZAnLurmM2t72ivHUs7BSZEDYvRzj
L5l72wH1t9inUOzWHmNQ3Z36sDvQzxkfVzmMUcUf+zSQI8d4CiHm0uhpgrkOEnMA4wiL6nrDxngK
CHEmFRJvB6UL6Hw79F/LefWmRvVqWVa7G0Y2BgUvMZVipLUNL2GQvJrJOR5eRoZOgl56131k35DL
yd5Ux1RFQY1WxxhKTqYympB9tCDuc7TT4ixe3Ly/bmj/MCPz00EHjwHun+TL26OlTRoq4FoJau/m
0t5xGensNjkOH8AHDHq5/51I769wtbEo3G5lS+I2I8w9rfdt6Q2l90n9PBwhCXxYn8Yf1Wf2+ZD4
GK6StkF3owjKshb4vOEv4gw07gDdVKoFd03hGR8Ubz6Xz2AjARf8DxgMckC0pfhNiU2xuDK1TFl7
gIoja6AA8H/vJYPde6kCLzX//5rEQecUiClkwEqBkXHjOAC1P4xerWn+AqL55aS4rxJ32T3ioKCy
UBIClsARLtKlpHWhUTvD89UILT85mA/5FxM3DUC3R+tO+3bd3u72bczxv2+8c2LaPI3GCoiKkZ/T
dbnpbEOW4+0uCeAeE/UpgBnFIkdJRppYq15GA5iGuCgC8q1vbcCb/nz46X/FLf28Pd/MibWOItPU
0Vod4HghujJCciVTPTZLrrPdyLgxIuStk652RqFS5ZiDYqgBAswAsxA7SntYu9fKxo5wlklFYwsQ
VxecRuV5+byAlTlcbzCZeCjOjmfpgepVvky/RmRS+iuCAJLIucd0MBoLCU/TNumqMrsAkdHyqj2o
ke5zogawGRwcjG57UDoBNQQy1+4m/p6FUhkNXr/+7d7Z2OfRe+OVFjN6NzEMcFL19afaUE5Urfys
LY+ZFfspOnrL8ENVNZ8mrSRP370XNpaFG8+s4oEkC1bO4qjERmthVf4oOlntefezbswI91xRgQXf
LReUhAnYTdej5oDt8eX60d5/cmyMCAWC1lRWIzddzqn3kzcWHK7mAx977I/lrazhudvmRZT822dE
9hVGl2FJdJ0PXgDZA9q+OyX1Fn++8BtP8Vni1ZgI9OPYw4Uryfj2TiMw0siaUXzB0LjgL7EN3HDZ
1hwPBmTRsThOYXoq0Pu4vqP844tuuTUjOEcMvGDd6UsBdbRbTUM9WPXt/IVlj6VbHa+b2nOQrSnB
QTAvZrRk6WnUWDmS8TujtT0ly/x/Z0XwEBUVfXtcBxpp2iW1Dkn6tWyerpvYzX8gG4wOvGMSVRPJ
dRPmjgpZ8wRzJORrckr9JCpQCab+6M+HEcqzctImHhR/+04bk8LmpdQkedIkeM0AcVCFyaOKyizY
rvl9Yz+Ag/P6Ene/FaB5ALRZWJ/It5vbZpJrIPU9Gx2op/vJi+35UPdzeN0M/9W/rco2AMyz8AL8
DZznprrK+tJxT1o+nyCu2PmxNt5xVm+9poo3ZHXA+lhyee+6vA14LAHLHBiwhPvHMvTZidMmP6+z
8z0pVcubpvy5Hgg72I65+OPI0sP1de7GLfAj/2NTSIFqwy5SvWoxoHkZDpzwMQ7q3FuhZgRyJV9G
2r/voBtzQgpkWX1MqpHSqGAefyrGH53KTzF2lHvqGQx3uObiIewVidfsFjK2y+RutbnkOoU27aSA
rvAvjF12wHSQ6vE6Bldetx8gUPAvN1YIkxrEYJ3JBcIg/8mMyBEa9YcBZTaEslDGbLe/PgeoZ5tg
woGIBfF8ne1i6CGVwS8E3vwxH7Q7nslyjHx3St5LVreXZoIr0CEa+PtwDfGkYrOf0K/JRyPDY5Ur
GZsYeU8S3z1whdM6zJ6HL7Le3b6fbgwKOWCRVUU/uHhDgtgMPZ8ac7Z4IJ/RKfwv+j27QWZjTDiI
DQGkVsdE1YlkAMebi5c4yc3SjpIgs/ce2G6icPYau59qtddcwM8wDYLMeaVfJN9pL7nbmhDOm4I5
DTSSlQy0Jahde3lYYGT/v8IJ8T35LWJu9kw4YYuboOhaoF+dXuaQhBxNwylOOYGrnGdC9oGEw9V3
St7NMYp2pvoyzD6Kad4f9WO2WyckIApGz0DWPZYRNcHWCmQZ+S75OLJDJFydDVVXZy0AVO3Dvzhl
bOj38Do1D775cXm6bm9v04CWQayHbIrqiMURvWgzo9R691Srn5z0K1sPMRAl/84G95JNXGiJuowx
G2kEW95CgFfuvpvS8eo9X8P4ikZQlbO51P2vVkhSWJlF0VJwbtfQhFx1Akm+SA251Mw8ebZspHTv
oG7siem2pnSsqJzFOZH2th7uoax2fdd2oxug88QlEGK0iSX4GtXUsk8IfC3G6LavOc6hJolvKPM7
s18DhaHoWDYaNK7iR3dpDEwovmtHae19L7Pf/grBH60hpUPboDm8JOlxScdotlOQs6V4B+cUMqfx
IXbZaU1mqd7z3knYWhY+aKs2lHIKp6j9UXzmHKP9Cdi/8nU8cAFy+4/w7ht7Io5gaCYonrPJOYEQ
zl7ANp50HqGAvSzj4fqn3cvptpaEe4t2KsbJSjWN2iT9tHagSSsdb6RlmPY47Y4iMbd7xt8cyRbO
X0n1ujYdBu1iDOQWeRZmQCrlmowlYvdAgKcVTQaXEFfnP2NzzBtnrezKWREbRwUDSLaXLJKJhP9w
JN5MCCG+psiQYx1Ukn8LscwYKTG98q4OIcsnKfbL1iOeP6NMLZxAdNSmTwMoyjJHEhf33hNks2HC
0aoI0dc+LfCemKqnqc5STzWmJ6fXgnlB9lu6hyknsmm/faOOadm6Bf1cV8gvwGZH1ZqjJHL0Dob5
EZTVntW+rPTOWr4sqsT1+AcREwACPue/rQmphmtApXeYJzSdygZEb1+mOWB2H5Lp5fqJ2o9Sb3YE
31OKLuny0cb8CHitJqhLG5g8lT9s913izYzgf+NsNktXaEVUkDDuP67K0/Vl7Du4jlFPjERCOMYV
fC7OVRfVgN4+McPvzVNKn4by4CJfmm7zhHirFVLliTRg8HDcQGJ7N95ubAvu2Lp6W8Vpxwvfc6AF
GVcO7L3MX/30NL4r/VUW4XedY2NQCPCJ6iptoZpZ5Dq3eXdr5Ypnpsc0e72+sN3w948ZQIN+jUu0
Zm4PnRz3THpQvK3Vfd3Z9yNdJHjZ3Wcs2dgRonpRJ41TQuv4VH2IOTtx+9R5XHdrfWwxaA/We4w5
SI6X1KYQ2idXBd2+kxWR8Zxn6MaDoP2d/pF+MI4kqsM0iu+kj67dM7BZphBAWps2g9rYNJqXBz0C
6yF4xirAqwav+qF++NkGPcu6kpJzYYuz+pqRGP24FGVkPWZP/KWXf8lflVvN58UBKF9c9xipOSGc
pLY+qO6EbTWPI44C+I4C/TxHWBwU/mSzb7vZwGZDhaCCu9+hTTw6SKKon7R3vb16Tvt1BBHBkOUy
j9k/5QRD0UgqNcDkfj0N4GHOa2dSoe5y7NCUHG8ynx1WP4GMQH8rR0nuQgHQdfrbnsh5sE6uY3Qr
8kdaemPA34DsS3MoMA7s4ev55SG7X2xPldzd+2f+zapwFjsbZNDWFJtQub11QKu4nDNHct73o9eb
CeHopWWfos+Fq21x3oNPaXQVj1adv7qSO0FmRzhvKkkVEGKUyXnpoFw7FJgFwSsIYl+VVZ/USlt9
ifPL9o4HgE0ex/LVcup4wiztT+XOKjDHg31wNPAxu8ccmOH4SX+yqj+7fhz0XHH9uXDPX82aYMeY
XL1Cun/ghEdQQT51ELkMMt/CYBwev455lKx0N2tAYfxvk8LWFnU9VEVnxSfrdgCgHqAw9EmyQ42q
FT2aoPmFnrmv3tQBuHlkqexuGDUAu7M1w8FIuXAOa1JXa9eD/p+F3Q8rGo5ZlLwDIdDoo9Ps97P3
X9jcPfsGRPagNg66BxHtyZVRqDPkqC2961nQmKBZBQzuLjnSlIv8kddeKhy360wbk8JXbWIIBNt6
Fp+GBBgP65s7fR1YLvOd/c18W5jwITtttUfHAhZbe7afVSjhsef0md04l+5re65DMLq176/7zu6p
hCAWmulQUTNE2GSRGpmT4lhGbvVis+pmzVs/m6tD+UeQI1Ad/WNJ2MGhLYmVjjHHP3ic7WRANb65
0R6rz2pAw0oqf7G7l8S1QLFEMP0tUhB0eZGXVY6VVTm4YnIwtFbT6frm7TqFZRFbRaKrYbBPOOqt
BmBTZeBBqgOZ3792VeO1duf9OyvCvboMcZmA0Mw9qXXiVcVHHapD5iRpV//GecPBDgC4QW8YDCpA
3fDt3ERLkpd6Ple4aX5Gywvvfa5IFIB0P19fzn5SsrEk7FrSOm5ZQe3ulLigLzksY2ZHcUvmu3Fo
x29zWuefxrpwVa+3EV2DpG11yzeYMtteO6lGFupOl8r66HvJC9cGQjCBeA7YuITlJyupi5Y5J1Yo
j0s3n02yfmrbsvEgXHzU02GUXU97/rm1yH/RZsOLctLMEa3m8xBNGAM98vPg+oXhq8/dTxo3M8EU
iGTv9yLn1qjwNrIbamtxiafKEvFOvg01sjhYn/hcQXaPdo7sZtoLL1t7wu3AinTRlAJsQ/+vng0B
3/gM1dkbzq5rR3WgnFvqySoeu8maBZihgwanDlieYHaEfIZjTmV8Sl7p5/bOOJmTB/zYNKD553iQ
mjpMvWdST9rB3XWjN8Mie0HczXpKJ0U51Wg0WvMls6FQACpYCH74qS05s3vhZ7NKkTKyQl3RRkk1
j+zx2FQPdiGXfNo3YREI5oEXAf/71UldZN5d3M7ASE83I8SsRu3oaLXsKOzvmgtcN/J43t7/1Upi
D65KKrBgtQijr+4zu4C8CZoLCqbYDs2BPOZPfMZLLrS2v7w3w0IoGmmT6qmTK2dTuTj2RakeLJmA
/O4xR6v977UJO9h106rTCtferHnrBPb+TMa/txtQLTTVXcy9GATFsF+3z4UWMWhzFahNPnLmd+2G
aYfpgYs7NEctD9aP14PI7pnmUhK4XDUI1QhJiqbXqWlXC8Z2lUc2eJq5ei1I3o3762b2D/HGjuAV
DSkVlZlw7wJqkIH+A3LjwXwTh4vrxSd6AWgtXE7On9y2to5LwLV1fLOfv2oTlg0tBvqQS3/o8YM1
PsYARsvK5rvVjq0NwScYoVOt97ZyxlsSQAFQoq43jhqCouPMVWKUB0J8WVd776ttbYrXTbHUtlGV
zolOq0dAz9vMEBsvLyAev/7d9g7z1pBwxTiNAoGWESQHjdU/G33PQGOrv7alPR2XcXlwBkMGcZJZ
FKJ9lS7z2veYD12WW4gXZvXqxdrzbIU1e399bZJNFJEByWDWaM3lKAOr0VifgZhxyEGV8YDtToLa
yMJ0aJu4QAwLW1gaZu2uI3yQ35qm33nZ7GePGD/9aF2WMPZowFrPzP1Ek0Ti/fW9GRZ2Mo51k6aq
Hp/m8T2zn5p18aj9xcIr7vo+7p7tbbYpnoA1JznTJ+VoPiZ3fdgHyYnirao9zZHGoJBIQyWQERHv
ucnWJv/75mRnpWIXi42atD4GA/qLyVgG7fhsFcSjcRxcX+Fe2N8aEz6hszZVlU2LC5pv+11G6GPO
ZsnHkpkQPpaRUJN1TVmca/ewDm20GLZMjEGyZWIrERric26QtIyUCmSRLKSf4Y2AkltBfMbYmen1
PzieHGQBssxx92Y2/yIZRfYhNo1B0arAMorQ9fCZloGZfqosSW1tl9YH44I/yXG5DeEbNYW56POc
kBNks446iggEM1JK4k2Klx2zs3vskSj2JgAyHjlLlVP4rSy2lMD9CyIvTLk5oNz81R2bbNDcuEmT
E+62aA001NjTYHmoz22YhamsCc8v5d+tcWYADUzDYBv91Zq2jqo+F4AjT5EW6kAVqPYhDjEZ6QP5
fTJyOdHo7vqgzg4CHxsvS3HESNUqILnAbopB9jno7kASf7JR6OZ6jeWttJq/F7m2Dw0hkyMthJJy
vN3OQwFuloZ6Sp790MBdafVOUPTUx/PRbxzjYMUYCM3zd8o8HfRkggwc+eJ0kI9JBtnp2dvzTRgX
Tw/TmjFRM6JgdHI4qIfiULQgquI4shIjGNPNH6HtMRYK3g58YtMW6XGzgpXUpTg0BCXq+IflozLx
UGHPFQ98CRj6A6IMeICv6QG0mg9J5Skv16Pe3qnd/gAhE9W6Im+rFrxNGKlUWRWUzUOf238Q97ZG
+LZv4ni5KFpiuwDIkLyOzIzdghtCEr13Q8PWBo+9WxtpaxAWA07ECUrM1rN8PA38+shO5JAhTYP2
AB7qXnUkQHE8Xd/EXQA8BpiBz0JVFWSggvGio5ZS5QO4oy9q5H5wIbwx3+AFaz+tRwgWo8CJyVsl
KI/NJNna3XsZDAqYLiPAPkJJ+Nd1u7lmV4OOD1hdgFS5iSMe7Z2gBJa0eyF+/ZyEf8L1tTUp+AyI
QmnS62DEU6b3AxAXes3OxL4b9aMdg4hVedAQkiU7zHdQjIZbm4ILaQmdF+AgQFZ3BBS+OK0n8zyC
0Iz46RP5r5ir9+LT1qLwTRs8njWVOvGpTn0jzj3aPKrstpu+X1+ZzIwQBscxgXIh9B1O3Zw+QGbp
XKMZbeHJ6ZiVJLztnvWNqwg3ilUaLe3XGv0c2y/Km6q6yeif3FogeLV4ZwM3tUiPjdJRYehpgcfY
kQOqQQnsdcGMO4RToVS+7BbZX9I/5kRubEvJ5jyuqHPSocWkVt2Dmqc3aV9LXhG7gObNskSapSov
MfGVYFnr8wBxEQwWgM+GfrA8fjMkoVRTix+h3939bV3CETMTmrXFkqXolRof1qACbQ8f4h8C5Ucv
nzTjh+eaNeFwqdYKdv4Ys1ZLNAbzpQrqd3GQZRCGib32Prn/oxaUDcSCZvBkztCFxD4fc5Ikg94j
Xpa6Fz9ifuKUBs3JeJyZV3A10nsZcfTuOduYFJK3dSnNdaJ1Hln0Zu7ea2PgAJ1Zh9dP8/5DcGNG
TPFLStecbyXgQBcSlqH+EbO3EF3vI3KMPazuvlUh63fd7G50fLMqzj0mumvXk6EnZxuirsT8ZFmy
Isv+CdiYEO6ZeWxzc3HSHver/XUOMIoIxbXsnHwzIB0rP9i7c4goLIKpA+QgKhqHv95riu0mJUCJ
LnyyOqdHnh/pPsVWDp/ao3XuvcI+rYgr/RGF4RXhWdYm3XeYtx8gxP9JmV2tdPk07nL4yz/ZDZ9d
0jVvArFteSi5wDLmcq9/yv1cYrNw4UIwXGpUQw7Cb+c2eRrujBv2Pn+GwsCx5Hc6p/DA66Z7X7+X
nsrdMLCxLNwPxtqxnGWA/fKpDVCJRjWkN0CnjqgDLvfyuybjHN+tg24/shAHZqro6C2huTFF2d1y
4NwohHrZhb22HFYpnYLZex1v7QlBIKdaBQIRFUTFt/z1SA9go43GU5n7nEIUwzAeZD4f+OjDt+tf
df+AvjmTEBbmPGO6MVU0mrQXd35KkuD6v/8fjuc/BsRZeKUsdM0kDV7GfLLidr4p2+MIAB1034IB
SneNB3aP6zYlB0TMPIc+A0ejBf6egT05xnOZr0E9eD0rJWvbtQP2VSwARV7zZ8jdZPZUiyuMxuUp
0LCrp2XNoWyyoIxfNTZJLO1+pY0lwR0XW9HcoSPmKV/V29RoonSwXq5vGvew365ai2DC3wDzkSPC
yYZiYb1acsYz64Qxm3q5z81bon7RcgvcAjKqi/0FvVkTYkk2k9WxmGqfwXweWPqPavqTi2ezHCFk
1N2Y1QYeBJFu3dj5Y1FIWgqyBQhfZAD9t1sUnXNK41vW0mAeG//6B5FZEEKCs6qzaZdNHrEVRfzV
q7Jv1w3sH83NHglnP01yGrtW6pzYh+7ANebjsxVwjE8LKv0i/KNE582cqDzC0IiPy2J0T1N1Vzc3
tvNYaBd9kb3I9h3ZBYwbDSxgyYUvk3ZzviaGmkSJMXoubT0bKGHVuLD6MuiXaqj/JNpg0PZve8J3
StvaVO0FV0WdhLNxHtKnpTrN8en6x9r3hjcr4rdS27VBtWI5lclDPj8ZKCRcN7AbzGydUyvgP5C2
CmlNCV3yWHUhbVA+u8kF6PXDvDqYS7IkhkQZ4p9EDhht/ceSkLCZY0aLulQLTCxwxlZIgYIpG0WB
I8XFMAUa4KvOYQYxphJof9Dm3prWf12k28ZxkuSxc3J1380bT7GCgshi2+7Tz0bhjICcCDNIQoII
tDrTXIpmY4o3g9nfF+YTFA6ufy2ZDe4um6tnKoemN5I+j9ql8lxQ6yZPnRpct7GfBNmY7AZ/JGCx
IjaunKxkSudWgSC388hnnvuT9Twj0wPWIpARmu86+MaY8GnWaVIx3oX+wGp+TadP/SBbzb6Dv61G
+CxaNWtTXFjkNIJye7wsd0MRJJFzmb52FzUYnqG1mwXDzfzx+i7KzApfqqajmdhOCsbZFPQCyw3R
z6lbgofuD7C39mb/hBu1LlgTsxSSGkniPlhuf+xN5g+UvcZ5/P76kiCB9VuyAPEOIJswHom+Np5B
v7rfrK8Z8LZGHk2tVh9AM7YcFTVeLF9fqx5UezlUJLVBYQcnz5qvNjWzr+jAN7doYoDPCghTtz3R
mHGw0hjbbTSMbLyb8rr+UFeFTo5lwth9ZWZu6zdDjDaeM4BgOXWXqvNsk62pR+fY/jGs9vrNbtSh
8HvNZg/jTMt3Rj9rBfIXlHK9zibFDfCKM/gqhphWwVDGbjCSIdMOOTYJQl5lW2gRWyi4jpk7rN9N
6mQfSDJj0k3L6yLsqDa+G418eOo0fYA6c8Poj6YBlVvg9H2te4vLaIihgwwDiQ0plkCdrfI77Yr+
Q7fE7feGxVZzJIpadN680OWYpZgOTKlLkPo2qw367ZqUn1mFjkLGYnbpjKR4sfKSXVKnHM66ORo1
xgvZ9H6KCS19M+7rwktLPMa8rEjIpTH0CsXOcXQmr1Ay9TAUE2je65itg6cDNVX7eDwtOVglx/kb
pQtJgrHr3YDUrp17bC3JB+Qy1vu0Gu07UkNbsLU4SyKzzew0DEVveSxzKoi2k3a+x/iy9n7t5+EM
/kHX9g1zHqAC0o2fKmOxVi+jJZrMCcS/IjI38wPey2uorm77bM9pj/pNUbQHMqKD6oPyzMkCIHbS
xl/0kpdcwJL3okFVRz3SeY6PLV0xuaTpeaB1Snso3GE+FKZ1kyeU3auktG5dPU+/uHk+fclxqbRh
PDElXHJK39VV4tzFVtERb6GlerayJH7PLNo+uD1tw3Qx2ieoRmgQwjAwhWXHbLl0FQjTsK3mcsCM
LvRzUzW7B3I4w6OPrpZPQWf+OeuZ+aFpVe0Rk1wsstehC/OpTAIjb9nRpDWZgrHtWQ6qJ3f57jg9
hpZaTfkBQSZz9ZseZELBoNbri7NU1mFqR/drxWylDhKjVV8HVR0imqUszErw2U+9OkIk2EZdewBZ
4S1TCD1RVFaOpmFTMG7kan1x1Iz/7jrWD0Wu4T3iTOhOaemqdb4JuCxFk3+BSBKz48GH9mpTHc0+
Oy8L08BgPsXJxyQv+5DlbtEHpcuGGwYRsdbvICwV6gXR0XZSHfczRN3ij2QujRpoe5p9icuFUt8o
y/YunQs3qCxLJWHeptqLsVT25GUWI2dQsMQYF1Ti4oyMjEY0N6rIBhDzA6RYszwAD/lUwnFii/m2
FU8Xpx6VAoscktemmMHwlMfsUVUnhldk1RqVj/R+Akee3a6exVjFvJUt+RoSZmsQcSnT5GNhztbZ
wcsppL07HyfHaIHXH5b1Ulprc8O6CTLCtdafU7CuPpQYNnxha1Xdurm+POMUJUeSggayJEz/pvWN
5eNV2Z/Q0xjv+2TubwelcF/Rs0sNP23i6VyknYLK5OwOISb86BeVqOmLTdPsu70w5aZ2ivh5AqQ5
BPlfxoDgJwjQCjL8G7uCJb9SUiAKu644uD0k77NaWyHgaLosbBWWHmvTip/aRh+h3zBU3YcuhtJQ
AP1Sq/VHmvV5yIqxr7wZyta1Nxda9WM1tfS2S5zxqCpNXXlJnZvQTyNx3fmkMMbDXGXteVRK4/OM
fubi2Wgx3tTuvByRYKxJ2LqTEdK1i+9abc7Sl2bNaXZIU9U6uis11qhTnPSBDWt7cUkGZcukI703
t1r80VY7+jUzCwdDXyji1ueKOPSTCd6wxC8KfT3GRllP3mg5yjszSaZD21eQIJ7s7FLMEyanypSS
oxnrC/OXis6ZjxAMRhkWj/bi4fHoPqpkASOK26UAe/RFeVupWdUcIFXEQndm2atjFjMq1Ik+vUDl
dQ7qkbkf+mUu7g1mDSc7qxXUJMdFXTxWxdN93DD7GCfadJyMNAuTzqxPLnIGH67ipHftqMx34I2L
n0yWKPc2rVL1vrYhbWCyPonauMA8CJpe0JdpmAr1kBLUZKnemIGZr5CzJZA6fVY0A3dRRcoqynu3
CBOnGw6GM2a6PyhVGfYWwobkqfp7rojLGtIt4JWEpishQmZQUADsnK6xTnN7rgboPn7UZIN+vyc5
v5rgf9+ko26L06UpLI+0/jS7tefUZ/Ajr1IwLk8Cfy1S/GpHeNtVeqxrZc1JaGsPwjf9pUG/A8K9
czhCkLOAAs31TEe2dcLbzgUR4dzVPxk5Qz13TqOFI5dJCroyI8LTbrBxs1p9Dkp7UseYaR3h/bR2
9dnLoST25fqKdtrR2EJMZzig+SGmLaJhUPnJu3Q1LZSvnSNHEgC2/bFSvanH0388qEF+yAofQkxW
4mkPLJSY3/2CG/PCjs7lMCY1aBKiRHvUjAsuG2Rlbtb6rPqeIzbiyUTq0M7PrWy0ac9HHaQSGqCY
YOElgo+meazOqto0pxmaTI7rJeaFKU96Jlnh7+8YvPk2ZgQXTVYoSZptl0cYZvJr1D0rxTxc38Rd
h9lk38IDOhlNq1FWHZRv1PFr5MiT/r2ozteN8N/521HbGBHeY8bkEOYqo3LiWjdzW3tafZezY+18
mUrJE2kHxAqf3NgSnmZqpSRtt8wgeAk4i4GN2nfp9V5/0DCEyZs4suFZ7mXXFic8ykplGptM7SFU
wYyLspY++Ea9OJ4+p4pzm4HVQNdLyYtdZpJ/1E2ITDqaTguy/RO4bIJspH7pPpMJRA3Le7t9JYWM
YWbn9f7rpgr+XrcxBUE41shAHwahEyiT4QECVGT5BK7pENfQdYeReaXg+Gqs8KksBQ/4pb2p0/yd
Cij30vWSd+7e+dr6ihBAqFZMiVpBgcdqv67zJ72TfKedNhe/Y1C6AdstRgjEQnjaqMW0lBBI7kM1
ciItqJ6Vu+nIIXV4Zh7G1/zURGAqlmJ1uJf/5pQbw4KHdOvoxnMMaZPuB1qKB05Ja13KV8fTcLO5
gQyRya+Va+YE/7CHLJugzpxHTad5Kbk3jG+jeY7JGGTq07rc2+iZ/IGHbBYoeAhUmpZuNGbnFKuV
t5pIw772MsmT3bC1sSG4xxiPKhp3RhpRFW/MxOutl2l5r5NPC9KS68vZD1sbW8LF7Rr5uiwTXLHG
8+Mrl67vwG0Qhw3zDOLx1qQbSBWMJF4iVtFBtoVR4YwkkXJCL/ThJ9LzY38ArhSRsrmVFe1lixTZ
sOK5SnBn23jL38+B4hWHFOCLb9odD87AAL4j+UEWnXcaE78cwZ+hbRMr67mLSYO6WTSGXJsTbGy3
E97S6BpyhClm44kkz9v3mn9SZBGt0xouQ2kJDWaW4eHjWYVyE8+THuKh+LhgUr/xyNjJFPN2A+Zb
Xi5Cd5aBQUGMuvZJHQOETDW79K4EWPUfdvJtYcItXmlFNgCsUJ/s57720IDFLCaUTIzHAXOBeTSc
1v+5ws4/3ZtB7r6bT5cp0wI8HMbwMxArVcghq9z0XePfpczihOlcuSgjjOha583jQB769exKATO7
Nc7NSoRwnDHTMLPWqU9MQQHoJjdATt+804Zbo7k3iiQs1cOUSZ5qu5fbxqYQk5OGNNBtx+7p86El
mjen3yUxS+Z0Qgw2Y/p/pF3ZcuO4kv0iRpAE11cuoijLlpcqL/3CKNfCfSe4ff0cuO90STBHmOob
UfXkCCUBJBKJxMlzit4YUJpLjlWo+mSP1rgenKK4OOPlRd5rd9ON6KQRjYqLyfowo1UYxD77JgdP
fVo4wqeKDyKtz4fZb7fjQnEK0onWtKm1J44RRIF8aw/oMmCJZHPTnLLKKd3BqY+rj26QeyRAbvJg
vEggU735F4IDFzuAh2rXINw1ZUgfAqy+7tbEV32w+bgkaI/ZY/wGSW3hw6pgTU3uPgDpW2iuKSCL
tceXDAVdKhWuuQryrg0A2eW4uFCSouFFj3Lkd/QQGR7azRj+j2F6bVcaPbPwopOxY8zvomYb5vRX
1tbkQgpyNCVNR7iPrY7TnoIVN2ir1dpJoN875Og0fb6+RwTuarK/n4WwvoOQVR53CC50Rr2fljfx
konAVNvZ1z8Oy7PZd6PRyKOO3GFxLf1D7Xn8rtjOAugPyqGxs5w0QFag5XMEkBha0KKTQTRIPtLQ
JDa1CgfDMAMfMfi6XfjXp3EDAH55E+a2vbag9NZD9AkEReiP8NG2ioy2eBnd4VuHFtxpr9z3gnNh
a1bPL99cGBihgEDRRGrtZxI95Sva3nUDqTtoPSKrqB07l4KibW60fnm4PtitLXhmmE8g5EyWM8mw
M7TyzYFeVQf0UtFW1OvGZozfCedWuI2uLpo9UQP1c9JExMnl7rGvftlK6k50CA27dSIiMikaGL/r
8bRRZGMOk0vnUP29tEKjFnjK1gY/Hxa3weeu1vN+tCAaaNxG+lFB+166M+iP60u0gTu48Ec+abAB
b0jiSjf3BZBohVcG6UP6Mw3wAgz9sf6++1m4SmieGggUi+qIor1gsGk+iym0q5SmW2RrX/vrjuwY
1KbYgdoqQJOii93wEO/ML9fHuwFUvRwvt8WLQklnRVLZmTh6zZd0r30FWPtHCVIfENmBbEp9VSFJ
UHrN7ACJJwQ1boWY82XlUg2poauVy+C4LQvIqrQaXmMfrw9xs8ZxboILMUDY22AMhCKBNaeQxh3A
o5tOlSvLwGyr7dswp049KPu8UN3B1JPHbAU+tv9+/StE4+SCzpTogxRbKBKb49MS58Aa7a8bEOxB
PqOYuo7poOnWvh0eIzx5SOshEzVJiqaSTyKUShoyanV2SJ6qI6MQmffKYwysR6iCWaMQMc0L9jxP
wLqoC4T50GF2wPHaZaWjt09Ve5/Sl+tTt3kBOvMQPnlIK7THpyYWhzxRNMSHOXb+uFf+AlsYg0pL
QHD/lxaZu5xt9SRL+z5OcexlIdn1bv4XoGi2Sz3WMpcnjg19YxHkTRRe+GyipLJUNxTvIsN3EGF2
4DwsA/mtK9Hiwka53Mg4cIWNoCz2XzmOeEm7qMutulFw2mZHxjW/7k2fBDN0vP4/JVuhg3LhpAOW
QNPSPgrljwYe9Fl5JPi7QCxm82A/dm1oXGBREluDnhzOChsXCSuOHTLcWwxi3zpFLGoRFO1vLoDI
1bhqkQWBOVt+XvubfLkbDPe6VwpM8ICdYRxanRSIxVQ6pqrkJOnoyZLAiCD7srj0pJunQe0o4lTW
3bZ65unWG5F8uamcESzdM2ZyliqBTdHAuPyEkoLaFXof9+PSukz+xvzaj6/XJ48t9mdnAC4aL2bg
qOZLbmTI27GUoEgzAGLRD/ex0ft2Hzt9Sj314771LwZlA06hEjSO2hq/nTWNKL3dQ9szqmNfXbKX
UjZcu+kEPXEbTq7KkMJA/xjI4VWdi1SR2UvdYszpoRjQKG7Jj8DtOIVU7bJ4drRGJOyzbQ5oeXAp
MfY2bqlyGeCM3AaTkhQB8JU7o0lRCfieyaGdf7++YhunC0aGnldQyoA3kW86mKvSjiI4/KHQtK/D
uh7SDGUHpUcv92j9uG5rq0LKKI1MphkAFkGeM6euogFJcl8eqlfJDKWT5Px9K9b6w/Br9hndkIj4
bHN8kL+E/o0Nig2+BT/PS6hIUBBtorsQkK8nJZcdNc9v1HfB2DZcX8VLyD+GuKDb1vmgRjZImwzT
LSAa7qaPCB4ucoO7FUI7L9HeOoF0X93pLrLmfzWzZ9a5KBzbgPqgDGdBlYPpDqaH7l1+Y5Uq0G45
yQNYt/5F+fJivFwoRn9cAvhUAWmhJnaL/m0t8Sw+PAlmlW0sLqCcW+ETOjmPomFe0wzyU7JrFQ57
nNMcYKMemAwIlMcBgBaYJJsmbaZobYCsW+Vi80gJCCIWgAySI6MJogEI46GlgjZRVl/ob0RKO9tD
/G2P2+zQg6WZmcJD9aS6K5NydFK9eRYMatOIBVYbgyjAofGsZZ1iRKXUMlrWVkFXAfIqAlQTHLbz
wPa5W2P9pl81d87xl1rpH9Lk25K96hNoHEzyr2bYNgxI3hBEHr7BeCj0PsH9uzyYg9v+Yj3GddDc
tIW7vEJTLIg90YvyxtGnyr8N8jWHRdFX9LCCPGtuG+BhXzV6aEVXj60ZRjMseh0VGVKxPH9AV0+l
HZdDtG8LaT4aSGx9MKb+iwKxio5bMGvCYdAfwDmLMWYDtN0V0L1WqTNPf6WCA3xrpnDAgYXAMFQZ
GgLYHGcpOVWtNI2AUzysQCTrXj6+TNmX6764FZEVW7UgtgJgH1r5Lk2kelt1Ud9Wh9EO8rry4vg9
BxOLLOxMZBuVjx04QkHMAXUa9ZOClQqVs1Zq5DhMVN2DK8ZOUbbeuJrHuI1urKZyCwuU0vXstjHI
Shtjd32gW3MJhTUDBL06U5bjTgStae2yW9GWlLSnecDh6tPxx3UTW6m+em6Dm8yib8sk0dBcJT9Q
P90rN+ZdBI0kxYfwhCeszWyFxnNrXMxPhtHWZgJIUnZswuVuvclvkxf6vT3OARrH3qNvgtEJ7PG5
eD/qqlnmcJUh/TqMoZzureW1rd4m5TaPgAsefPQYO7l+o7W+MghyPjZ1vPsY0LgAwZ9p4s2FOwey
ekq6ZADUxu7k58qqHFlCm+mqfTPjxVttYLqjSNSPuRVEzm1y26+qslTpDAZ9mWdvordp2wTX53Rr
9wFYrIDFFSkfWGsud9889vqUz3YCCF049aeueaZZ6/SL9y/MABFiKVA6JzZ/EQC2rFWazMATCIR/
BhNAUlR6ZQO6Lmguebtua3sTAKoG9kBQOsk8G3aJLgpqZ1RC9Qr1O31H9uwNK6LO4pUoUQof3Tc9
47c9vgGsN225Log+7RuvOlLLVZ+Nbx/MmW60y8OYONJDfVw860byhLY3bo6IKJqq6oAm4qLFeQhu
IuNEJDz4M44c1uCdeNl7CZKO/KNwwig6Ym8Oci/yhQQCG9cSohJZByJQJphq5r1nh8NEc9IoKEEd
yNT5se1iOV25byFweuyLP999RMUV0lBw2KGnirMFXSPI20QFSqIdlKoyiBZPo4sNX/WAbFf+TATP
TBs7DyQWBhgtwAkDui4ukEqdauZmDbE5NENPMXRLpNa97qYbxwHaBU0Z0urQGiUyC3Zns1eaZt/L
hZQd1navqW9d/msoBJv7A2LCxSyYwMUKcuYKWhC5IwfKpSXG1ueAvKR3TC6hepFfGVA19kR58kYg
uTDFTRix61qB1kx6WKmCerXtyEn/dVBmd7RzUdXu0+IwsjbZMhGymDKkxk3dQkYCSCoeVM3xpR7e
8kGwNJ+rgpwBztuaSZ/MrEqNfYdGS30HzYcvFYQN6a54rCBcinaRnYj25iMEXqwVs6mo2FDID2SN
j8StOg4guMdbjnyIb/ogheqxfWjc1BMWrD95HvT5IDanQbLDQID8dMcfFw2C4EoV6qdut7isf7kM
lh/R8W8V93ynv4moNzZNotUfbgglX8IjdqShksYym6qDpuzl5L4o7uVWkF59ioRsVBbwyQhHjPCN
W7NZKUoo+poZaIrIDhrueyVg2thClILIDhvq2b6FECq4y61cCaFj/qy68i+mbjSD2804poH91Xxo
HNWpDtBRfxOh+Ddn8WyI3GFdK0vXz/WMkKHEjqW+WdSzx9y/Hpc+by7MIy67aHgA+9knhWd70Ipm
bCYadp2Ot+ZcSQL2OCwKTexgunR3QsCtqmroE7MhH8EdXBkltaF2aomitBWYYFdT7gywEzFyi1iY
qW5MnK3ghqRDHQNvGjyZjl5kIJhOwTpaQ60cdNZWdZoXEanFp+NQZbzZ4K5H3UVDzy/ngDZ6hKix
0OIw67ljJ+bPNbFAjbfuG/slIvT79WX6/D7zYQ4q3EQHu+MniZNVrtU4MUkSTocmbA/gdPfWYHVX
H/JJEEQVZhqfshzOHhd0R2jLdWquJWAg1YIML7A37exBOSYgdyRYkGOAR3bZZfvMl7w/rolwtrmp
jSZqGlWV5EBk/7BaHRmGIL34nDMyCxBeQH4Btl/4/eWujuS4z+uZ2PvhuwHVNwq0n/Qt+xWdmCZU
JbqLfjosOWuc85eaFFOlQcWjLoMhP4ElxU/Nr0OvCaBHm3aQfjJxvg/NxstRtfOggwwf0lNDjZZZ
+0CnzDXp14qKTq+tDYYe6n8McZGpMqrMJCPjqJV2KjLeOQ+s+fG6x38OTJoMWgAFfaWgBbcs9g1n
gXcc5WZeNVzAsmImXlNEoESkeGe9bmXjHL40ww3F0iiqVLGUHgjwurV1zNt3VMFcdXxpiU/J97R7
UBJRhV80Ni5Rsyg0B/WxzA/LettHj5n9x0H9clBcdlZnkREbFn4/ARjTno6pJsLLbo8AZy9BWqFA
o+tydbRi+I+GTetTn6mc9T+TU3yrBJOnu+PP2Ctl5/pKffY5NqbfFrmgYE0VmfUBY7JQ7Cj2Ngr6
0yIYlsgG53OWilwzMpHVGmQENP1WK2PXWt//u4FwHpcBglFHGsSqLPkLaX3LPKXR7rqJz08tOGih
5AV5HGRhJuR4LpcHNMDymuLMwz0xue8f84N5p36ZHxYAeOrd8oJXEHt/3eTn4/DCIp9lRhlY81rw
y+31pnES5V1tJkdRX43lL1t7um5q0/d+D44P3mZedDORkDqjIxqwlWA1bIGvfcZwXs4fLyiGpvgW
HetGjNPWCtAQUfrtTyYRr52qb/Nz/MEF276IsIYbhzzkJMDEgxZUHdk6Xxqf0ik2lhY+3nnSSfYL
LzvhLT0sjwycUP0UAUa33P3MHF8Y79TCSpsF5mI0uVNPg0ibiG1j24SNa46FKynqBpeOuFZ632lL
Apk05QHPDU4KqCGJf/y5Q0AF7R8jXLibDXRtK6UuwchbWgMj03+9boBtycvsla3LbwPcdlI0NNgP
9Yi4ILXQsom1t2hG57U6Vo7ZTv51Y1vufWZM4zhDSs0atHFZ0gPoKwKj6Y8J1ua6ic1TDzoiCrJx
IMqRCV0ui1zkXYu0P/4gm6twe9LATMgkKkX3p831PzPEzVxXIjuetCI/NAToOuUNBANxsYi2Kztt
Pq3Pbyv8OyHpwOlulBH6YL63z6x5w/bNHLpDYH7YseYi6U/hswgPTKkaSAfoUyqEC+GmOuZ9VwBV
HScJeDwU2ZWV8qi3HXEgJfwA5vedppmBoVmCwL7piGeGue3UWuYMhgWoVLRgiYAQTIJns74AxTn9
ct1Dttft9wg5B2lNxrhiIPtq7NyD+MyLmSe506nLv3F2Ag4ODZrSoIJjm+Esy7NBVVOmdlIdwCfQ
h4muDJ6xKkINrk+PQVgwCCYShcgoneIl/NIMdOhXLJph7Fk8J966r27MgDFxim9OnwsGEKtBQQfd
KchX4JSXppoUFAoKARBYH7PdCs4PEAH7ihqOs+HNQ+bqi+rlopxiyy9wuUYBE4NDksQZjWoQQJAG
Bfe8yR1leTGq44Q3POi8ibaaurHVzi2xv58tmDlNag/imvIQodSMnQZ8bFgf63DxBvCQiS4am4kM
zkMUJ1g9GCXHS3NlMzKIWVoekthPv6kuI4SPbysbfETQUUDGDpbRSKQnuhGBgb0BSAWQIhtJFBeB
8wVOb0hxdrDTY0Z/dbqg2rx1ziu4E6KAhcIBuHHZ7jubRJpbKRiLkvIgg87nQ2+mOuFqWIJ701n9
wsebjPBCv5GgXdjkYlZX10XTU9B6racq1FhD0y5lJu27+LYHLUSHOpb8bjzWteiw2ZrO89Fya1gD
7VZAThHR8lcVsj5F8F+Ne5A3GCD0V521daT7P3+sBJ/+uVFux7fmXETLCLn1CYzN38iOBmrmrA+r
C14YGrKq0x9DYphFjZW3VBOhhkfQdnOnU42gTL1UdwPxY8yxKTh31I2D7sIGFy4BQKhKQ4mtQH2Y
FacunCRsQrCJ/ZIc9BWF0c5uXPTDjL7uUmhbGQAcDUF09+cFmsuhcv5rZNGoKbMFHnpDdvM5d01V
cNB9pt/gZpNzVyOn/Rpna3HQ/qpCxSN7FapMhVe7ubucSmCt0eoNsRhxk9hGbYgNDngRIO8gzsq/
PXVdaTXFhHcu2u3ArgiMcLLL3RpzDsXGJhDhoDd3x5k5bi7xIlVpWWMkeB99nRTVKejb9aN8K4Ze
DIibSkur20oZozhUTuhG+1v1sttnpjMu6BSOnMKf9lIqONi3p1EHtyPTooFQNxdEVzqjDDthAUdp
1yDgWJmjhctpwlPRrt51X0W025vxDYcuJFg0Ddxj3IY3Mk2qh2VBc0wEqN8CFqOvo+yZ2hzG0785
BVH0+G2MS2sbSmdbrhobJPHklZWzLU97KsMPRPe/ENphe+G3NX4qAbOb10hPk1ALUsNRXoej4rUu
Oigij5F/AFqS3Px/HqkEU0r4rGIZ1izpwIxhRan0ZqXGF91SX+s1bv06T5L7Ms9FXAEik1x6oaBh
sTaXpAsnDfxfXRCNEA0DndySDr65ygInZXuLuzdcTCxXxWqKrm4XExw/Q1w6c3YqlpOs/jnBCLd8
XNDu0lLtFh1akZOr9D7jB028Xkena7LXNbwtio76zYiCZFphuroM7XGZXfRRlxoqoSCZsqrooNF+
DOq+E63U9gY/M8MtFWnydphr0wzGnf4KoZAbcCI71usHBkE4ps9NaWwSz6xxS4WemyWSiGEGvS//
MoIJRcfuxEgdlDvlQHeTp3pmUHvD13gnpJJgAfKTm5zZ5hawyCrJGPB6f9ButUOzS3bKUdlD5/1o
f7VvmeUmMCtX9Ii6uRXOrHIHQxunUa8YJRD79RuYQ10i127dr97SvxaVCHq0uRPOjHFnBCRfEM5A
J3kgZmDlYVL+ykQvjdtZ75kNNuCzrDeSJzlOc5xDLXr7GKNW4v0tiMYKD3Rf76+fe6JV4w4Ekkak
lNj8SdADxjV9Mo50ap2q/+u6na3thssJg+SAKgzYi8thxYsdoT3AAjxBTtwEDIuW5l63sLU45xa4
xUnTRCe5pIMqKwN615ug6km86yY2d/O5DW5xgO2RkqjAiTa5prN6mktuxn0eZnttL+4aElrj1saa
4tXqqIbkACkWAeJixUHmqCekWLvqpx5eH9zm/BG0UuCfrQLTd7lCFQQBQHGIsYHU05GQFqMFxkz+
hbvhKf0/RojM5TtLGpNuHPAePKipE9vUTwprlyg7CuTp9eFsVe8AajVMJpcLDCR/KdaluWwyXV/2
GTEl9DTvjKysfxA1pW49qCuUI7Nux+iZgOxL1vsx1dTg+idszujZF3DrN6arqvZo5tzPxaJ5VdUp
pznKSVin67S7bmrbVywZuTiWDk1F3DnTmrVZ9EprBtOhfYZqzU3xbqBaiSbFQxOIcE1blX/con5b
486ZaABJrFaM+YGcqi/rsdoxbN1617/KeDspQPwhef1eFOq3QtW5Ue6AaeRimbKsTg8gwfayIVQ0
UCkQT9EEu3zbDtoAQPYAjDrfDtO0RrqSpU0PSl1WTp/PqjN3ttMn9DZRZlHiI7LGhRS7y2VA4rv0
0MSPU/k0VCEUux08fgschG1f/ngmQBn976g4Z4QWFU2Nmi577Za8zsfeocEKDGg7eP13aDR86SBb
VoAYAuo3sSe6vm3ers6tc8GlSEBTi+46UOTZ9+Wz7CYg6M+DWT7036Mn4rKqmIgCfgOwpsFJ/xkx
X+9u5XnNbMMG9gS3qcWRD8YBnfI4TUvqFqWP0iZgDMktFUae7SWFbJ4O2AsAANxeVEFpO8sFenbX
E/1QwkBRBezaHfBJiTMfWEGn3hUBLZ042V1fZpFpbmNmKSqBnSrlhwyNQNIAStzxeVGeFdRz/jtD
3GYca6koehuxrVEk8PItj2th3MTm+HVW9cfrpv6PaPN7PlmcPUuJhgmazESKzb0WUBDFgButvotv
CFSU8qC4SUNymIv9EIja4rZPECZ/+J91ZJN9ZrcBV6vday3gUYW57qph7g8FofIvvBo/dGWePWd9
TELNmky3qomBlIPqgm27eYScfQIXHQCNnHO5VYuDvaIPyHyFTvrO/uPuedwa8Ejzzzi50NCnI2Tl
1dbcm1O2i2fpzqyLXUT7zh2VQhc4zv8RCn5b40IBlcfIqCOKV6cHIwCCP8ieBnSWp+AGGFwNeHBR
Z5NoHT/+fraOS2vNlEoJkG5AvO2VdbBOI63TuyTRwTddRg3Q02sh3Q0J6Q5aH41vi1XXooFzS4kL
MhrlMM0A4IOxVtW4WSZNR1IJbeChRVbZaaHAGzRZeRqLrhEcYPwd4pMpboozCdyIXTOt4fKgP0Em
1o/90Vkf07AMFb8LRGVkLujw5j70Hc7mF0FQKRZUscJ2jr1MrV3Q4zt66uoi2Ro2RWdn2CdD3J09
7siK/+MaDuinXHIIHIItW/eaZpf3D12n/aGr/m0PYBrDBroedSwumtbDSkdbX1aUlIaQvEt+rrvN
jX5bh/UO1cCj8TUXvgOoW2M8s8kF1nSYKI0W2Bx36SN7hLN9+T4/jj7jU6N/WAX5NEIutErmVM+1
ta5hAvSsuTxO8v314L3p9WfD4WJoR1UK1iYYsJQgzW40SOiK2hJEJrgYOch2EvUpTAxG7uBNYbFX
N8u+Xx8H+xHO9fBiyLTM0JoNxCznemadSnQdEO4z64QqAF6w75viYCQEoUME4uJbFNiqgE0bTR3o
gsBjLJ+5TADz0VGGMQXcnDsNnJnQP0kgbaGM2oOdLIwDcYJ6hDy96NQAE5U190662oK141LGT5/B
jTlmzY+rnJLQjicvhrRIB8aRZpUca7g3euQWxU0xv16f541YcjF0tj3OYkkkNwWxW9ikLXEWy5vN
h2QA9+PsX7ezEUoY/QIhNkM/Iyhf2jG6sjLkCXakNizRXpv8qPHsPK8nOWnQFhUJQsmW+6CbU2Gy
XmjrV7mI3M2VMbbWSMLeapBzn5IxmJoHvVKBAttdHxl/3H0s25ktvhDeWmDotCTYqsxit47uXL7W
/W4g4SK3INej7oBS7rQXWGVxid8gNpqucNtGpwFgWZcTWuu6LaWZRsK4Tl5VUM9bNW736nOmxX5G
9JNSW36jpid0xDuzddf2a4AOqlCTV8HKboQDYPlMXCh0HLjYq5cfEoGiaWySTAvNJnvETdv+YkcL
3m/6pBUgifkbBpvpD81WFVgJ9CvxB18HqZ016WCqxbvirfKKp363OKlvxQ2eqCcKTqAO7fAiKq6N
bXlhlduWVVPZVaPDakH63TQh5inf5OwY9bdTHLnUCLRBEAj46sKngXK70hitYR0oTM5Woxxb6HLs
mylS8Fa8QsHIGbJq+dnY0XAvQ8MyaJcZ2juQP7EXb7Jj3S8VGv+87m8bccJGlQq9b5aCZ2SV27+9
IfWAVmckbNJv/XQbJXdKd9fYz9etbGxbWEFzBOvBR6cm59RZXkt5uhQknG3bldWgT36YKhKbPExF
0qkbbnthig34LPDVprzOU4vqkE18K3+ejD2N3q6PRmSCm7PF0OpZ1TBnVvWdKO/K8E2iAspZkQlu
82mRyTYEJgx702+WaieriUesThBON8xAfQR5tIqnZxMb/XKyZt2qBhCyaEzOylliV1rfIl0U0Vh2
x0W0CyPsI85WJJVkyaAWjCS1s6CfhHWQKnf2V/SgBZVfBZIocG95m2Ki+UzByY93de6QUC2mR6L2
WhiPg0OTLxW9W7oOwifv6vyqtM+NdZitFKC52jNsxZ/kQDXuJsDpoml2DIh6XneXrYMEvU7ozccr
ma4iB76cgD4vS3tJQeOOvhqvz35W8Y1ef0dYX2qgwoabeDzoQrHkjXPkwigXaioNV7PBgNE0752h
/zWI2go2Z/lsVFxSrw0tdLDSBbO8+BY9VaiDacEk3zXNn+HkWdC8GAnnpHbb5uifgSGSfhsVH8eH
G1uiu7toujgnRQajUXmBERt8hNZTsgTXnWBjp6FLDDgdHZ1paPDnYgb4cjJrTGotpCsuzT9GwzEt
QZDlXy3/nqgzG1zQIGO7tLMOG6t9qOrMS+ku0r2kguxR8S0ybkowy6TKz4W8TEridLPlp+O+Qh5K
uxxqJfeQuofCtiCSbbrJ2Udxm7FUgIbsenxURVG1w2k33Bf58GjlTetQUwOgdW1LQQRgMZ6LOBdn
AGezHooMaQrOAKnFY36NRtt4gbLTuDeGH9eXlf0Sb+lsWfn2fFmLi1G2MLosfo+gMx1pmZenN1av
+o1+P+WPhghFQASexHMG0ZHQhHYt9l3RO3b0NS7uiu5LjQCeSaceZFpDA8335LVvdsWsOy0E8MbR
lQbNzYvS1VS3WX7F8WNaUa8cS9yFPCW7h7BfRAZ3xnv3cjONz9XsQXUa8CA8l83Hsbgj0B6KJVGF
Rd1aKXRcoa0HHZusOHAZGuOpYJKQFFid4WvXvqFklKuppywKqIHvo9R0gAp2esvw9DjUcWsvp8e1
fEOrlm+OuxWh2s7X2yRFY9NA3Ha+U3vLzeQDytKgXRwN1b++3HzR7T9b7J/v5UtgEPPSJKnF95a/
ktExvydAiZXBetd1jvmg7dbbSvhIJJiij0vu2fFJE6L1fQ+TbYU8cUZ5wfhSdT9KXdCmuBkBfy/F
R+56ZkdOgLMtE9hRylOFTiERYnHrNo4Q+HvuuAPDAmtRGU84kWz0QGrBiGjej5Dmg9DUl6yzbpL+
OYv2lS3Yoh8b4vMe/W2XDfxsYGVlQRmywMCS+Sntult1st163ldaHy5ZKKNFPfVG84tmPhZoep6b
57w5TFFgAaFTxa5d4kVauUukv6ZURJCydR+4mBLu1NEWpY4GbM2wg/otVG32KI3ZDhT2dvK+cMe3
6967HYp/TwTztLOJmCJKwXyAvGgsqVdB70hLodv6Vrc+cp/rprbj4m9T3HGXKmody1A0CKfyZ9Pu
ySRBb8+zdX03QzmkuZNEbVrbSdaZd3GHHwRpwQJTwKIN3XqmZoDIBd6qivhEP/TUhvSm5mudCCPL
HtqvORcXwKqELCsA/wgIIEyUblINZHwoCsxd5msShGwNBNQGL+P3aVT4BSiXISvo9Kisdcl+0FC/
bvaLFOPc2MmxYLk3vUsFJ5WMSonM4CKX673SqEebSgfHDwFxC6JwDSClCOR1CkCy6Jlw61g6N8bN
PxS85SGDAms40fepOTYLKDJ/XXeqrToB3pJ/D4ibbPSJQO+lhg3lNAHZDWHG9ymA1MGd+jT8UvzS
y2q3F5V22YfzK3xmlCeGUnJoko0oioerRByEgAmsMHClAuUXtNROolfPrZ1zbo67LKwmrgIlWzTt
P63iaSgF6v4PW6U+DrJzM9z1QKd6qVoasogJ17Hle596qoj2n0dVf7LBBXwl6+ounxFvil7zuxXc
Iylo1ZPER62qg5748GBr1E21R2BsnSy7tXPLX6c6SCzdnfRviq55ESSvrjuRwE8t7jRIM3OxswgD
V9qwV/bDEsZScN3EVpw9n1suqrdp19RUhYlSnl0b1R0l60EPflLxft3R8LoxkXtyQR19yqADTTDJ
mX1bGp4qJQ7t/W45EH2XiOhdRJPHRZQI9bu4XzAyHaop2V+avTMnweRtpgmqgk5BnB422E642dPq
JI+sdUJ+m007fYAwxWIeu/ivLmqdAaymCnnri9MK4Wy7+np9LrcDzJltbjKBs+7quIDtrvWYUE3m
RZ5MoJaEjwDnVYQOoGmfvySiFuDNeT2zy82rjZp2qrA0uFp6Z+pelfLd0B+uD27ThspIgBTcQQ2T
C9BmBaLdRIEN2kTOIFdeCRJe5em/M8JFaNIsbaHlMIIJNG3U+Z5JLuhn2spTUbD833Hw8XiFjvuo
sjx1qrGz2qDovl8fA2Fx6VPEP7PAhWBJJ5VGGqQSC03u4gXUusr9OL6MFTJ+wGKpdcriKoxwqxqY
bHAreaRbvbLtbgbwTxcEjJZkdGZSOUQCNqVBxu43iqPH1C3V+9r6EkfvlnZSzJdp+kHWybHTx0j/
1ouwSsxb+XGcVV35Lvl1Hkm+UtQpCZhW4+l2MNAsb/srFdwcRHa4+YpTVZcLBsgr7FuzfrWUX4r0
CJnJ68vy0VPBD+d84bkjS10SaIN2iHRaT10ZOY2WgKY3TLXa0emdpdzGuu6oeA1qEjeFOph8KI27
CJrEs5wjHQQ3xU8lAh/rE+33Znyw6FOStL4p3THat9i87WTRJ29NzPkXM0c7S7jJYPeSteIsJ8a7
If0k+dNgQah7f31iNi+l52a4Iy2vcz0dVeyIAszB36tjvFf2kVftddMFWQFDZ/U3Ir7Mj9eva6vB
hWmTQlsnVXGbizPXgGON9ehMtb236LHAbrBRocNB6Fot3niH3TwfuykgJBzb3NGKhyF60hcgqxLp
Rh4D05y8pXycK0+tD+N8u7YT+FNv7IaGRhm2iYgih0dC/Z2ZoINVt8H4AlYlbmHqIbL1XlVwWZho
/xihpnKvoeED5ZG4pEFV6aUCqJtuT640Z7lH5rw4DskaTc4yDTTAeLtDqlu54fa0tEbPIFLlRa3Z
+NeXdsuBWKgGZgJtsCiDXjpQtK6p1uq9HvYolX2N7bR+r5KxLwExT+Ofrdxlq2CXbaUT4ORFqzkI
BC3C3xlavO61spEbIZQP2juQCb31KyopqwWxKJrjpX5WDFcyRHi7rZTpPFRxe9uu7UquFYSQaV12
VRT7Q0qdVrJ3tZ3tgMkVzOvWWXhujlv/qMz6pZdhLk5DrfKT8TlqBLty0wTIzmRwa4DlmAfqU1WF
Fy4mWrFL1e+Nt8bQ701VdP/ccpDz5eIP9bW3+qQujJCYYUb8LoKMSdCu3nU3/Oi94je7CcoVAMBB
cIbs7NIPs5lq0qKvetii43sYJJcMPgR+boyZeq3aO3qzt/FomcT3ETTDlxL34DyYlLs2fy3GY2OZ
XmlPTkvf7ThzYn03Wqo/TC8GyATMFIxirZvimIyJQ3X9kCq30lAK/Hpzy58PgZspWkvUTicMYUSX
pdG4XciYCeX7xk/D9XHwIULoQWJdhOnaylZMoAh0Cwhak/DP+RWt9GwyZDWUJOikAhoRTYJH5S1H
Y4SVcCfAL4CKuFwbq+ya/yHtypojt3ntL1KV9uVVW3fLbu8ez/hFNUssUfu+/fp76NzEaloRv0yq
UpUHTwkNAgRBEDgnDC0FjmYFeYz3rdQ2W44DbG1PU7LAfYEBLyCXMvbv1V7Qo1KTT6p1F2VXE9oP
ZNUeUtfKeLNBm6I0wI6jBd/S0eVxqU6KGS990Uzp1OjLoZuBghPFTp/ITiwt31vr36LVvx8FINpA
RyHaU00gKVzKS8xZrUtMGgIrkM4J0RZ8825Bjx+dFo/vjTse7s6WRwDPFoj0QIfQ8TJ6KTBcpAkk
4BCY4W4T9dNZDBPOnXArKqxFMNFUNXtVTPNQPpXyU9McZKW1U8B3EI7n8TRhPK9CQy1OSl0+jeJJ
j2+MjnNV3+q/BJrUx1LRH7DKnyJMKieA1pMxwzU7+Y3oEUxHKw/6LeVVzh8Vjj68ZWNcIU6aTAR7
ASzTa24+E8fqlGdguDviQDiXGJ4o+veVZmOHirRINVumm7AtnVm6aurSMTKOSlvH+XoFmd0ULaI+
hYA0RWquOsNCbGwCu8PeTY3bWgIbq8Lp5dncviuTMWE2bGdhIA3WEHPtmPmYAzF8rqw3VH3sgtfG
ur2I7y2llqXhVnu5iFWrW5MALr1TV7c4VlJiZ5LwNIb1TRGq3v4RuO3rH7IYV2zSOlqASqOcxNy6
n/T2rixqe1/E9tJ9iGDcT01LUoUAHUTZ6EnKX2Xri6r8VI1bbTjuC+KtG+N8cSaUjdkh+5nM2zE+
pxlQXIobysOzL2drzQCRDgxvtPwCFZgpBlSZHHcEzeCnwno2e7B/Hva/TxeEzUosEdwUgF8FqSLb
VxHreHmtRviaiPpa0wfmEjsiD695yyprIUwsFWdLLssJQmr5W6mjLftZrL9KC6BMwNC8r8/mRQ5D
Z0Ayxp5Fbyzj0GWeGjqZIasqbfT6UMSb9LAcgHzxs/hO+5ZxceU0V2zGWAttKSZt4ESDNuN1SSmY
uAThaE9APV3dtRhyVm4mADXkd3TKn5cPbT5KrOUxzqcsSS52oiqf5iAEONJ0JA5IMU6Ue7ZweLX7
TQ8EJqGsoaMSq8oYz6ql0MQIkXJKk5dMvAdWw77FNp1j9X3GYKMqhYWu52gwFkJbUfE+bZ26OECW
JJQcQ206+0oUE4AWdOzj/R6qKO1p6m40cp55rQU8EYwraGAeKw30DZ/k5joJ743l3MSczGTrPKK4
z38ZhLF+krYYq4+wYLJ1F09gSBn8YZTdPDyNKB9NnMIUz/zUfKtTVlTGOKoVSMMLzrmWk/tM4mFG
8UQw513TCWODqTDE0vmlhgMP/9HsTAztzKEYawvfT4znMntJQdeXGP6+F9NF/xRHUUD6qweUsTtJ
q0XGXBh6xeWDphNHDc/VWNqyxskNeHIY4yvgnpXzBueOLAUD6H2l57kF9lTPA8ve9OPV1ZuRU6ZS
Oo4Dkp7GuqUPB+jvW/7YX7JNs69EMJ6VKKUKtBkk8cKYH9VIdUcyHfZFbMaWlQjGs4xlyDulhxZh
NL41WfzLTKzm0KKV2skltfessNLcfZGbu3MlknE2Y8KcpwLy3lMc5Q4IjV70JVMBAxG+JRh6s2tZ
PU9RzvGKz9bSRJGCh2BGQ4ULMkIbGS0JKTGkUyFbgVwLdl72N6LMC9WfLXYhhi2GS0aXm1mlS6ck
ebWmh5yLaUBj/eUuuhTA3OtAI10MRQc9dDSxg6k3P2SxLwKpo7TB1gsy+RxIQSrHST5bjAoFtQ7Y
S+jAOuOHlpk1cVhAKBFrT2xMuy1jW5J6rwfjrDIC5LAmHNfftNefIzwgRMDg72VQjYxlNKdQkXDQ
FXamHdKhdBU8bey7IkcKO7ozLDMYgmdImacCr+6jl1c2WBg45/fniITlA2EWmiMsHetIf8XqgGi6
YWgrvQbfQn0q6qDQejskdtrqHDmb2qzkMBEp6qKBaBPkVCkQfwYhxjPRbDitaXCWbSOdu9SIcQht
RhIZS5V06oPsRNF/9Dv5pJ0p3mpzyBzt12+YaaUYE6TEqRrnVoW4KPQKTPxEsVdb3/ZlcHViPC61
pDpMBKxe6xk/KYGf4VTe7E/AnYu9wuHhzX0OvFhCkN6BENUCfaHOJHXNmBq4nYOEQ5YFC/dYvRYc
qcjnAaOSYjXblZEsid1K88g7IKkin0II7kogCTBRMWaHMZq40JVZbyS8F51687qF1QSCJztnAuzF
fBuKvOnzjWwcuq4kMvbLYl3p9b6VTqMzuYsLFu4rw9PBP0kH63kYOVxpjCHHSIitXoc0sCx44OGz
wcHtqYBoKzzi1/++NetCN3Z+i/TZXES4ApzEgEJGAYb1WH/tcKeajh0gWTGo2XjqVzqBYOKR6Qf5
8RtuCxRqEzPKGsq/bCUTRQlVMEsq/9B7IB1HAxYe+I+tSxGIzAcevvbWAbcWx5gynZJREHuIi8qf
WjHZI+8x6v0wYd0TCIXvnGCoTbGUuuISLSX6FeEs94NlVyfyfXFbQKSOo73cGOfqi/AqHCjKbco7
vDeaQvBKtxLN7MmxH9pE6CCaUpFRjMTCsHtfpCzqR8K7NW4GnLU0utSrYyEqcewBdZLS8MyO4ude
6XRXyhnvlYfMi3yVUwzkymOOITEM+yUzII9iVcle5oNZ8boDYml8RMZ3JXGKghttLperyRxHkyS1
iRGPVJ5+6N5pmrQrwVNdDDk66RNqq1xo7s29v15T5mDSQcPaiQIsiEYawKm1Tn4mTuNZWNHiUHL2
/ua5vgrhjAENFaQHQC3CI4K2+IPiFJbfmk0gN+mBs8m3dt36sGBMNzcAuTGVDFnfmWKUtAdMqCg3
0TW4+QBOEgfTaJvcgSKaSrIbcS2UsV9UKVUvFiXsV9Wyr1hCfNXWVnfIiB4/9lFyv5TiW2+JxFXH
+rqqysnOh17711dT6kUYEFUp3DVqfJe7BMR9RJBqGs2nG+DS5wIAUoFWsL/AW5ZcC2GiWmn2RbgU
cJtEAgKkgJ7LxzEtHC7gy9ahv5bDHE3LjNQ9LnvcQqSHOBX8nF60gRgGzLhZ5O13ccN+IP6jyKF4
3wBL+eXKJYNB0lgs5FNrPU7LD7kGaJBwFWOEIwx/LinBA/tp4iH9b+agqz3BmGtGHSzrS3iqCqR/
BW3meVP74cSb0OZtCMZgalwXZWsge0qrxl2E5WzGBmfTbWoCRCBce5T3mdLL5TNMEuEh8P2k8xqQ
pfbTjZhK7r7jbeqxEsLoMYtVagophISwzpJMr7kQPe+L2HiTRoayksE43dAoRa62yJ5HwHIn14NL
WXXJGWfb4OiPQK5156P8sPCa8+lP/xQ+PsSynA+jFSdSESPNrCQ3VF7m9iFHBUOQnhLlail49Kw8
LVXmYrwYS2uRBdEqPgF2iKYMy5X4bf6VC1BTcjQndWukES/c9weuZPnSUZapN7LUwvpirMlZwBsU
u4JTPg+Qmz8B0g30pcYpf9m36lbEWhlVZVKVaDATpNVQNymfmkGz89x0puFaTZ725WxFrLUc6sCr
JKUzSaFOOpQbLEBviUrtSmV6mMNicnTZcC294MXizTN8LZKJW0RQzTrL3tczucNtwTdP5dfOi4+5
D4z8b/v6cXa5yhxy8oLLQqZgHdvyTg5ju+6OCq95mqsRExT7oipbJYdGjTvg/lO45bPx143klocM
yfMMJqQkEpnDzIBGpngKRdlvFx/gwx7h1aR5K8eElS5rtbaQoZQRPVtQKvmaW/6+cTiqsIgNpENH
hUqdPIufZeB8d9OPMX4ohpZz/HNUYakmSIbbqRohCpfCtTUcWvM74TVqbWbfK69meegNQ0nFFHi0
p85ffAlejZ7vOwPt3rRkot9wx9NpAPgUfk3gagAFB9y57LPlnDS5JfXIvtVDdATp8AFFQiA0D47o
Dwf0aoZOyvOIbR0tFBbAFmKitZmJwRFR+rnUIHPyJdxnIq/6If9SbQonjCMmsnmX3027reQxkRfz
D2jSnibkhrOOSYRe90ilfRsWrfydXGBVwGAUS/IwRYczklChdntMWuWD0/IGqTadfSWDUcbos7Ac
JpyXy1g73XDoa9WeB0wjRJxS+MYD8EXJ4p2RYRXT9bJS2zJCtktdkYIWF5LT2fTeORwEFwhdXEKA
bUN9lJyYU0RXJ2XA1KeEcRhvQI8e5mkxk/Y7u3i1gPRHrNSSBUCqmg12cY6Jt1BPr/r5Sqn/JQ8h
OrkuF4+acSWlUfCMleVwha5CO4guEPVsKlXEuVpuJU/r3J2Ros9hbEh5hmcZLXckobCb+rEub9sp
xnx0QDqOuC3fw+s8kFmQ7IJth8kmBqBoRfpC5JNZ/cS/uZnCyK4ADwc+R85j6SdPQDqN5x1FRTci
BgbZt3IVGWFSiUkaDJn2lOWFo/XWzzYk/v7J8bn48C4H2TtGpMAHxyKACVKRaPNEGS8ceuTGTuKa
o9NcLTfCGVSYdvFc/wi5V+ZP6TwjldnDFpqmcz2UVCBOy0GMqbOHyk9iW3B+NjOeZZzuUDi9va/q
J1dhZDK2WwpzmbMKIM1aC5z65kpWW7uKj5N4VuPbfD7uS+NpyOzkqFDEqKqbPJAwtZyTu676tS/g
kysy6jC7ODasekbNOg2sUvbGyBGFEtT1LxYXeGvbEz88hNliS2XlPXq7ADhbu03mCI+UC5iClIqK
S9AZ84h2EadyNF5ZjLeCTDI4lD0wisVCPcqaneq20ANel3jpAbAZYB9OnyQP9DYeD/Cft6xsVpjF
VS7MYM+UrezrMse+0MuLnSAOt/nrvgU/p7vUhAZt4AZzCW2tvAyRqjwWYasCBjUFePyd7En2dJzv
TPwPzM7zkdvss6kbGmvR7gFWLdTCL+XNklDGYiKqxxL9PSC2BAhfA06Ywo283CGOdE+0B+tedJsD
b1Lx0+2IarqSzOTA0zAacStrWFW1dYTstQx1J8UYahkfRp0HY7HpOB/CWFQIo1jCRe4hLALEnqSc
u+x39raJ9A2tMwDRYqG0iaoWBYpg+jHWj415JqC34XjG5p4zkQcYpqqCJYzxDBMndJ/MiMrTz8Gl
74agWvsVvw0RIGUnrwBpD0bdqoKTGHzOS9/N9CGWiSnADtR0Gf19J+1x8gnKp6YbHqXD5Ihu7v8P
+Nk8NZnQgrf0IROiGFNGyIOBROBHw0nLvNal7f/FIVFd7D31lVfh394HH2oykcXCuKWRNbJ+XDAC
nCi3wAcu+9oeJ+u/Liiz4wqFoFUfjWJBOTuUeS1xBW/C5fx+8CiohHnzr1+AGQsyG60MM6HICk0/
pjryoeJczo3dFk/77slZP3aDjWmjicTowR2LboAMXG4iLNZfd+TLvpzP70yX2rz/fZVDDsZIipyQ
MrCs+0Jpvrdm+JTmAEvq6yADRGCkateDnIGo7zlVG85d5jOAEyOdSVKAkFSnZqjATW7Dc/hM7Tdd
STeZ5MUv488IjaA0Tgun3LDV3B7+axB4360r7fVmTFJhaSnJjuLP5/Iwf6vRWI1YjYchjz5oVGeV
C4Ly6TWD0ZoJPfkskinFoY/7sOKjAnNAMbLxJm8+Cae4c/ctvH0u/L0T37PTlYqlLreyQgycC5IA
NwJ1am0+LJF+VJPWsdqM80bCdSgm4KT5lEpFhu0R3WCExZHs2A19KXiHzOe4z+cBWWYhmSgTK0In
9lljHDp3fisflqcQaHujF76Gh/GQnjN3uqJtSZo3OcsXQFiDLgBQP4F5XBYvCXiw77w9y0SiCEhf
o6WW1mnUgHqLhylZ0F+sSvOLYfqxb9TtYwQNGxhZxNmFebvLPGMRDSkqptE6Dn5yR0s4+SHxcYLZ
zRst4qQSJ8xuetFKHqObBIatxNSB/2rG51jOHCV1VXBexdZ12g4cj6Xuf1EuolZdyWICrFDVY2tE
OQmS6VFKzgaPKYnzfRbCLGqGJc0kkgQyrpUSBkrHlLNan+vw7yqgcQAAwehuZ9lqMFA21GVTa0f9
efhaXXfXtNNkOkYHuXBq1zrk38r/IQWkRvi8cB9SmdJQW9QA/I9x/VrCFMn8nVQq6MG70XQfODy2
nB/3nXB7HT/EMcHbHNBj1htgZhpV0GIKhj3x2jO303cwfv61jsqlmwtWWgzxgPNhdCglWeaSs4EX
ezRd+JFvcfTZTJVWwqi+q0hZFNnSzkB3PmJjnWQx98sRdcpx4A15be+lD6WYFDCJUA0Y6gGMVrGt
PE4/Ke5G5Ame9DAYzqKDeFcCFQ7FVct4hwFPRSY4J51qxEts6qcRVHlZNdlhKtqtzimsbDiGQUsd
qoRjR0Ob9eVCEso11Ak4VRvli2x8T837f+14F99ngt8gJsOU0u+bSFRG5aaMeO/VG+t0IYEJdxUh
bdY0hfHud7U9XfeH0KVA945u16fu0L9kZ97d8T3uMNsXQhHNAQxo0Amfy2VTK7UEFR5lVDuilxXA
Ah6AWOAb5DV6VpAlWHgiXWbbJHbnANDK5+22bbN9yGeU1pGSmJmOnD23WqeLvsUAbt833GeAJBOY
9HAMSsgqiWC9Y1ScI22sS2KdwmcxABD+t/6c+DKg8B8FlH0pVQF8cjqPt/OR9xa1FZMvZDPRMZnF
cE4F0G0Kx+I0udXdnNr06aP1J9BCv/UnjEP74Q06HfeV3kgLLuQyYVKbrKgzphFFMR1cQsMpav2w
e1KGh30xmy4rAY8R/Zsq/IexnpEB9j+pJHRwFKYj1LmbAZIFs5Acbd4zi09eupLDnM6W3BlhFYFb
TrMH9z3D+2Geut4n6AAaXXpv7i1XfQg9XovTZ8C7d+f5W0PWebpBTUltpArYfGYUcuqz5WkHyUtv
eSxlnKVk347KWUwES07ToMwjWzB6e1wQKQfuUlLL7yylzHhGBmyBqB+jOKhnm9xERwVoiMIXtM83
X+grFWie9l1k2xM/FpA5Tcs5GwBlhSYfIkq32VLLjmKVRtAUGFgs2l/7wniLyJymc133WTlG+kEM
PbX7ktaVXYzf9mXwnFGmP2J1ZOd6MqLdoS6Czgf0ofkq3SFkgvPc1Z3pmP3oNJs0IC41j6kfehzZ
POsxp5yUxUMWYrjn2LmjB8xWpz7kjnamHIuRy6Nf3ozNEjprJcx4Gph+uFS00Qga75LOAoJbfj02
/Y0Uxi5HIZ4Mxh0VOZeztmv1Q+NKvvREBhQt0YmNizAQHOtb8QrgAP9VJuOSSFQ1ifTAFWyBZHSg
RNaRp5+EP9D+0Hm6X+GRgrzs67mpJgrCeEgyZU1lS8JdqkotEaHmBIgAq7WTkte8u+n6KwmMV86V
1oRmicS4NR+jCsP0j8JvhaiVCMb5MnWOzdKajVPYa7ck+aMsm+sMaHj7S7WVf78Xz/9aKzYlaccQ
QzjgrY3BQm+mgTGBvjZEov86qqOjYJaxU10AmXTxl2XkZJHb8X6lI3OiyWhPTEswmZ7CcvkhAtaK
TEvlZBMQ4yTa7q1aN2ENAEUMACntwImV9OOfYvNKOHPMDboZan2pZ0Fv4dbW/aB4HABqFsDca3mS
/LS/0Pse8+m+WBCzEtEvnAaSkDmtkXgl8UyVt6B0M/2zTuhlvQwiqSTUhACtIKg9yacZZSI5yUt+
0v35aFW2duL1fW4eOH8vosbyGebo1hrCXscLK+Cr5YdIvcPEvyMYvNDFk8NEkdHMWzNP8KJEyaiQ
aVWhaleRzwVt2s4hVwrR2LI6b1RzGkhCoJD8qt0CEe/QZvY71bKPFtZXkN9NHnJz7gz5fsjSWMiW
sJLhG3IFcka585pMctLox74D8iQw8QRItlIoWyP2WvtDQMV14T3E8QQwkSQT8AifimEEkm/pJ8CO
ckCbdFfiCfiWy1tzk3iCKzz9N52Y+EFMFbT2s4VNRbRDjhK9aeS8JIC3pZgwIU7jSPpRV47hhPOL
1q8LvLF7wEefbSWofeH0W5nAhwuyLwNiihPTHBCYDOG1Nv+Qi9P+qm2HIg0Y/xpuEmhauHRxTE3T
gccsDfT51PR2KV61if8bInD5A2G0qALcmDGMpaHkHmVwZ3SLRm7RoBkWWFLeJPxrDBN6Y1gJYqyj
9UraDRbigl7cqUDm5J3C1Gk/BdSP77O2WMZCTdMYCXwZerqe4Qabx8GiktquQL+GSYj9dfvcLXWp
D/tYI47aIgGN1jzq58mvbyQ7cemrcvJlwfNhijkkXn626QwrBRlnCEk+FVU9xIHRBGH13VR/lcpx
X6nNwLASwcTuJSzlSFFz5agNV6XR2Hr6O9WilQD6A1Yxu5WwQxtlBCszEFqzGq3JXNq9zSiwEkGX
cSWiWOS8Kkk2HBvXvAcMe4BK/FPjjb7kyYC1134nsK3EMcFaUbI+KVoEnRyoLGIJjNPobd8o2wfd
SgQTrssk6iN51tLgq3zuviZPdHYRN6oX67l2w0fh0Bwi1/qPajFhoVDGMkxUyGylb0NhW8UfHKV4
rsaEgyUBNEpcop8nnE/mQcaQ25PpSq/ybfYmBZTflBcftp5p1gGILVlEQxiBdWEuAvrSl2KQV7Fc
+Um3JbR9pW77EvNwHrcz9g/DsbULJY2tSNcKFEnOtKSQ+bGrnrq32aXVLR4EPlc/Jj4kY651XRWD
OQ5YcqpjHAE+cSQn0w7t4RzFNi8ebfXSXSwoEy1ygiyvS2HC5ufgV6cKhXMFe6Bwpge8MTq5K74A
XlF82PccuqF24rzMhJBCIvkwG0oWzPkLMT0gBtppCnhH3jg013pMICFEEcSlQ3Ftss6K+cson8w5
IHPiNuN9hfoaWuqIJ5U3Rf28ryH98J6GTEiRy7ZDgyRueBKYGvLcBqS2A7TDfSH/4C449SVwMwCD
kLmAoAOkzAE9hQ343GKs/EQfZ0M/eyuv6Wh7xeUX/of1/BDI+GcWC2ZtzK35XqMxA8zRuoOtYWhX
PUYur+flH4LmhzTGOUN5NBZgXpt4NVB+othbndIjnvcdcsjehjclkL50h+iWNwbNVZLxzkkTddLU
E7KQ3MtvKj88tcKhVxwtoODt0mPOGxfedpYPPRkvFeMJoPtLg4duPXqKZwB9JL2jZSF3WJ8niPHK
EPAUclHiupVcRzfkSAIT4+T5tYcXMi/xMueN15q4eUIAiNNQgJ6FRizm2BsizL2NS6keKWFMpLlF
zXuB294DKxHMKde2UWTlAnaa2DwAy/tIvNC1ClfIPELex60zPj/gtlqaKWJAgf7HGKyqozrsUnTT
ZdfkIX7SfOlougAb9cTSRicE7l68k28zMwZmyl8SGcuVMvo6xUVPghGEWqoEnLBEvIkstbKB93AW
B/ABc2IL3cqfIphqAXoA1gO4KbP5kqUliSm3cdCiuEEb3Zof8u3/k1/b/560hGbiK2nMnhuHsoja
YVSOaXGlac/K9GJKV5ExA8/3Ff12TlEIHAW3bfihH2PDXi7rtgK+fZA0XxfTJsof+wu4bbGP7zMW
E7sZjKUVOmUL85BgJL8ghyV0G4FchzGP0Z6nC7PN+gSMpVUopkFels6gLHbIa1Clu2jPG5hdhr4g
syw0eEMIT2uIh21ni9VdI1dOp4n2wps13tRIA1CEpKgGZquYk00qdSNMGkSq2pp/NMvjlMYpxwG2
4/xKBt0Bq1sGvLHOAVaVBtl1/cXwF4B61JkTf6HYJcWhF519h9gMvitxzIZqOkzRl+akHEclCSwp
vxHS/taSlcd9MbyVo39faTWVolGOi5AGUzvacjrYhBcaqOd+8oWVIszOWSKhMysNHaI9nvOM9pwb
nhA3thJzhpl4C8bsoJxIeM6zUJmZu+/N4DT97A+V9h+twmydWVkqFR3eRZCEJ2KdM8vjQmzx9GD2
jmEYaW2GOKH0/I96VIExO3yd9YxXjd42CxjQFBm9DsA8vjR8NIh5V+sjHVCZ0ICtBoqLoC3alpfZ
vZsc6TS4cCcbnG207W8fYhntVLWWcp0gzg3gXCBANR15kXpz/TBtriggmLYUkVFMKZRlIqEVBXGc
PZYGQDFI/prp2mF/4/DEMIoYQyYPuYJqfjqdhfF2bF4kHjXR+/3009ZBxiApaMIH4hqjSivPeDSI
qz+f3IEKczCf5NN0ZT4NTnJD3/rLl8ZPzokDtGqb10+5qeBKOKNgN2kCsdRBOYqR3jiSXAB1xxAj
t5qyxNtfy02nWIliKgNhIi3Kki1xkMnfZ+OYdrwYtF26+5DAwruRSgqF0kLCkFyblUNvrrFrnoBh
H5i38QN97ucRnm3ur5VE5kjKellDSQqBFWNStqB9j9JXszg1GSd+c6xkMKdSZRSTWol4uhKar4Pp
y/U9hir3rbN98mGcUrUoTpn2zhC7OiO0RZT7bmj0A4WNkB2Kp2C6qm0cahx89XFfGvXpzz7/IYwJ
42baT6C4rfWjMd2k6ktmnurkpovu599qY1tpxWyuZTK6COwiyBmmV0UvMHLF6cXe9uoPTZgNNMij
pEcG+j2kqXSLcXJixd9fK54EZt9MSd8BIU5OA21OIjs2i2/W/G1fxJYbA+ULUzqYbgKxBJOGTIRo
at8VBnj7HtMYMAJXcXYMScXzMfpTWbOv5VBVVz6m13j4AH6uepxQV9LP6cN0atFTTeHaTLu/1rzy
2rR1H1X2U/2yr+J7o89n2aosixbo7RX2YbYtKivMSa0eLWC7eMpXxR9vygda3k8PtO+vepPutYPi
hFflqXTTx/6KW1ij0WDvJzDbmExJbVVmEQWjY9jhW+UPxxZ09daX2ONVDbct+qEtY1FdiVPNwMtJ
ADgPl8gHVbyymsiLZY5zboYNisD117IyJq2AymNhwjwOCsF/b7INkpfoWkNHhi/DjDwYxa3NsBZH
I+XKg7Sxw+2gRduHLj7l8U8wxey7yVZgWn+fruvq+02HWquW4QYINtXFlYfsFHZ565AYdCGq/Iew
VJxH263QvhbIBKgWgA5GmaDYSqoE9XjQLtqNOd1WpP25r9lmWXctiYlUap/UigQapmMnuVPmNNcW
WEnA/Fy7GNWUH1E687ozSGOdfbk8BZnwBSbuWBj7ST1WreZ2k3Eq1fDOyAknDm/WfFbqse+EadzU
YRvjNhrL9uSqTu3A3UXM9SpOA5zc8QdvGJSjGFtoVSPwDxtFh7tbe91X17V8vcyc2w5nF79vvpU3
jrleg0UMpOOS4iVNMETflujemL/uW2h7Txm6pltgZ9Xf06qVlDmxZstokQPO1c+w+D7XvGb8TTUk
FXQAJm7taFe/3FSi2sVp3OkkKL3q2jCOiQwWggI4P9JN19jCa/qERjv9CpTYnAOHuvSngLsSzOxm
GcjMuTjU6Flp5UNcB5r2i+LpR/pDS26TJeIED56ezF6uQgBFpAZu86D+uau6+KWNCndKJkcjC8cz
Nm220ozZzEM5j4ukINUFfLs6fY2TX/s+8e69e0vHbFux0xsjkmh/nTd7qtM8mqflnuIqRoUdHzjC
9hcOlGCXDqKTeAIgX5kHndt77feO2GjhDsD/1/qDh/ma2/QOgF7+b+3gvxdRZVOCRB01Y0oRmspk
cJMpfpmJeMiV7HlfvX1bgaDpUjsJ2CsmanxpkEbNwZjFa9MY/X0Rm7FopQlz3Fdxvyi5CnADvRmu
hAyDwElb2alkcdAMNhO4lRyq6ipUCIYEmEEVOxlkwCfaSt37FKfrd65VmLejiMUqWArZPvtGUmNt
GJCrhelytfRFgH5SXyaWF0cdx/c2Vw6oiRgKoWxdLBliL+Q9wYiLcMwM9FwObwaIP2fZ2zfP9uG0
ksK4gDjRk0JvaFegeWjuUm84jt8oQ0nuE7f/wcs0Nz1OVik5nIW4bjCbt0jrZpFSVMkW1Poa9Lh3
vELp5o79kMDy5ZpqKGCAB9SN4KkUYtDlXoWxZ02cKMeTwlyvxznUqiUDdsaUPXdV5hfiazJmAPbj
uPV2brRSh7FP3IOEqamNItBfMYowXJdB5JmK3eR2/J3C8/anBIWYhRNkt33vbzOx164kjeYoN9GM
sRSVnTUvi9Y6PeTvOx9PCrNn56YSNIyLYb7PsoCTIU6/0r56rBpe09z2VWC1iPSHrIJDLoVLREpc
hZPr3iNoi6DvX/RK1WCUiufiPK2o66yEzYu2CLpcZUHTGK6YuvlYuhUX+IDa/dMpuFKJOdHbLhYV
knVl0PgYf/YAGPOo3XSgXsiOKIpwUJk4u9ZkznRwaadVrqCYVALwQ5fepud9R6A/dk8ZJiokJJyr
McaSDaKMLrrBXsIDmEb9sb6dEndfFsc8LDFGSrqirWM0tZsNcUQU4rIFF6jTvhCex7HBu4qNJCrL
EsUXyTYPwDUA7kz+Vbff50N83sM1VxwTJRKdREsT4q4Wz354oNVFrGHzPr2Rf+OnJ/9wavwdHyzm
VG/btAZ1JskD7fG9Defe8qzX1p992kweehnnHsCzGRMotGHWFyMXjVPaJHZqXsfT97DiRHSOD7JX
ATVrKp3Q6+481fNBm6qfTZj04CUbxMPQNNZhzKbfaYUFcORfp6HFhAqplEYzpAhMkiI4S3ydmaFD
rP+oGBspiLgYVQtbJS2QwLw+8cTU0ft7whv85ZyJFhMlxmWZlEU2SWCEQY7WhsTtzR8qb46BJ4WJ
FfMoGW0X5mjCn4dHVcrtMJJe6hTcGCFvJHYLoMT4sA8YUy5DeR6TZhrBmHqMviQDKrT2cl3ckrN4
pxxABHxCN36EQaXQRkPY7Szav9PpuRbPJBn1oi5trhYoERe/qv7XzHsm399WaMG/VE9Me0swO3y/
La2fWjoA6yUmoS3lS/WfDhBdZOKFPmR1Gac4reb+OQLvcVdxThCeKkyE6HOSd6bWI0JYj6kk2rX0
OLS8W/T2MWjKhmwYmIFVmPUyxFIroiQEnNjU+FFtuYDl4Zwb23p8iGAWyhBwS59l4LWI951lx4AY
An50iJE4VMIoeunoL2gq5l03/+H8+BDLLJ+aairwSyG2fvszQRI8+jT1Z9/ob9XdFAmIsAbadWS2
HiYPIWmSEbWPpLhNS0/GmW/2kb2/kjTYfEopVkKYvWMJVVWqQoyeVGEOTGP6JedAI2wqt+xl2zDm
Q671D/siN1/5pJVMxj+qnDRyEyKcNz9nx/qpOpkbo4aveYBM+ZNKg5eYbbrLSiLjLqlBCp2IYxl0
rafGgSV6lfbI0Woz4K5kML6xyECDBfCnegQlWghWtNrBSsaoYgpe6oCEto29VLZnN7yKPe6Y7eaW
UzRgBgATAazijIKWCpoFsMojmZbA1yl79aE79hNm9h35cQJSBn2FjngOuu07H0IZjVUjB7pf1+fB
bN2Q5rnqbpYS88U10PdvDR4I7rYJP4TRv6+uC51aAdR3SI2jJf8qomtTfhsmh2NC6nifN8OHDCbP
0Mp+yEnVk6By/8TZBaAe6AI92gmbPHNH9bc95kMck3H0ylxHZoTrlniffpF6588ZOf3JlJ0lMG3R
rf3Ujx55TOP05N/Tksk/8jwB6JxWGP9H2nUtyY0j2y9iBOjJV5JFV+2NpNYLQ2pJ9N7z6+9B766a
QnMKd7XzqpjOSjAzkUhzjlfnAx7GWmwPW/SlngtiKQ0K7pU8PWdxl9nYpv52+YQPNUZvGtwgWJaV
3/Ll3UdsZyIlxQTEkNpEYX98kevOFuQz3u7OZUHH9YCdJMY2Z530ywSE4TBNbDo6U9zp58TNPo/A
gzYxORNZ1QnQYv81Vyq6r6JsYKQTpXiMkDIWVMbG2k69nGJ5YrSU2S86t1s5h/gW+D9+wHchjN0o
qAzVsoY0P5bCYoFW2PVNAchThW1O7Cm7EQt/M3jtmcNvt1ONMRtQ+4ELRUPaKj6ai1sBf+GKkq6J
aIS6GMrtDHv7RSsFgsObpD58cuwkM6kssMuVdktw6+apZI06ADuQZcaSrcBiCY/O6jjO/D5cjcll
lVSoRnNNSnShfqTCjw7D6TUvznAUYucgk8JoExF8JaGQWGiloN9VYyI9cyj/mKU8lqm14TRPtOrC
Hb8/vine9WMuXyEZhtyUNwXbcd3VENT3m584YwUov/IJKKKg0LFmHqTGoUxFIqKG/0BuwzijItdC
kwgAQjXFX0ZnWpH+xHH3wxNVQCkuadiV1DRGq04AFnsrtLrXgLAhf6DRu7oFEaXh9I74C2t/bnND
V/94Oy/HcQZgIQZ4uRWVyKzD6926GJFZ4YVPuUQAuGLrD2WG9RNU1mkVo/CK8Vp75uh7eFMB/xuD
3Bj2ADLrn7dhkfbVkhSYVaewGssTcFlPdW2JaJQSC0bD+4DHhYydPMYFN10du2IGAOYbGCNw9IrK
zxLgPK0OVTHJHMILpYfx5l0kuxUmSJU4NGllBk3iAUDXiZZHfY3tdeYEtkOH38lhMmCtihMg3SfE
16JZOMXmkN2birL5LYnG1Lr83XiyGDNdsjgBgW9ehlEJQAjF0tKnOuE0aw+zMtUUkXvhEoBR/mka
5QDQCa3QVeR7hlf3XwUEkvgFbDM9sF5X3tv/WKN3aYz9J/OgjguZTF8AM1YcAZNBFG1F6py/ODig
asmSSkBGz45YSnpX1XMOMLMye0y2z2nfOql4uizjMErtZDA+BQZDkheKUoZG+yo3j9HGMTTe32d8
SEySpZZk6LDFd0b1jYwJ5145/BbvCrDTkzlJ0bsX0ENUAPNDFjuTwDH8V9WrnRDGXTZVbcQuhX+M
4gCa1XqKHKMc24eolSRvFNuRhwzG04rxmWLOjCEtxDIspil+mpVOf86zZJytGcThf3WP7LRj3lFp
NhmYtRc0Pwvab90X4P8ZYeUKp9ZRCtv8KiS25MZgpuJPOhzeYDvJ1Hp2qbE+TUYjRLAOOf9a9l+L
3u1iYL9fZzkHto93nvTfd4Lytm0FIgHSe8IggAaK1aJypH7hRLrD6L1Th4kL8yyspiiISZhHp0Tu
3Vw550Z8TieJI+i4JrOTRA92pw+goDZhytAdk7zJIScNL+7I0a7oNNR6Tnjz+LzTY4LEJkaowZj4
TD24W3Pw9GDmi07ZbnZkdWHqZF5xzys78c6SCRxtARaioqOX74QlINTZoypIe7TWebjrnAjF9oTj
ZjDLrUWibSDnzXsT/E2cr3V8fBrRDFrNB0YX87H6JikH+rEW9LX18UYHCsQItpTLkfw4Xdm9/hgb
l4Q4B0k4QEoVb8Z3mr3aFuzILwPBk5Af1Z8vy6Mf4MODbCeOMXZpkdrIlLELotbkEwaw2iLxorp4
7WsC5iEAMaESlE+fLgs9hIkUd1IZwydzapJC2UoUI/MHpbOKJ90FwDsWaWWvDIrUVu832wwpNa3A
ucqOLfL9Hc94wbS0iSH3mepjTAFYcmIX20VFvghRYncmFw9T4hwvY/+VAqCVTpszzF5QfujCNW+q
8whsfiwKOxtnkuDYQn+rxqadgzQ0cT8S4B4r52S6SbJA/quc6f3DsegDnbzGdTtuKVpo4DNYw7X4
ZsjcXQp6VV0wShY3UQdYYTKqE+a/Cgcg1LT3vZyF3gJtifS6OpLV2KN/2SR5Z8fcnlIyVdHYAjy0
yt1hVC2iPfd/g8G0s3oWZaDrB7I2I2SUU+o36nbTL5V7WY1DwMS9DCZ8NN0q5bGWClhDAcasdK2E
dBpVjQBOrTgEuN5h/VT40hmIcpwGEO8EmUhiRkSLtYKYQR6bXmzMVqm39op2JEdDjgOzK9yzSFIF
GRtKt1U5esqmSbagSCeiLUixp7U7G3KUu4sxDucsTQHbtPQPa9la4AE4Kb2pRfZGCj226sTIbdMc
eDfR4TnoQFbCcx4oSwaTDUX9KmZLCiyJsm4qq8qEzpqn5dRqPeeq4Ami/77LHuqxjOY6RddX70Nd
CVTxfuVhRR1nKDtlmI8q57VUJduQYjhywlxzD2or2jdCdcAxA+4o5mG01E1DxII+aHBZgGQQS2FB
BDVWoI1gG9XqbsEvj/RE/FSFlc0rzR3efDthzEWQybGhlyv6iZvy0GUvjXAr6Z/1DMl5OsJYUjtN
X/7GdNFURAKBeWT9rSKz+2LZWPejGoM8CIUkxLXIk+zmMT6ts9WUVvFrri0Qe58AgXhd8WZiDr1m
J5r5kCABkYq5lhXw7byKzUnbBrvBvtDy5bKKhzZpoFKmyMDAx/7AnzY5t91gxnhU+wbgQU7RVtqy
aA5+XeWvlwW9Ib9+uCN2kpibtYh7pYuQ8XkGnjZWfKOjGQfO3efC/R6D4seOw/havxe8/ra6GULd
G4PxluKN8vpXxwf7W2N22CiNOkOrVAwjttFp1h6H4a7bRmvpFI63HyeGJqBniEwItoiYL6hqgrQC
7iQNt9vBobzskaOfend0aAuXjwx2CHYi7uQxOZo0D/KyaTMy6si8XoZPJZhlLVI8pKYcW+aaeoC5
b9ArBNWmst3W+lO8LJrVA5ekBGOE2snWavCYHaj5fPjou9/EmJfZoYo6F6jGku4KbR5LRRconkUn
H1pnmB5bgVOQ4h46Y2U1JtaKKpf0gIRauDxVo0VZOHoHHPXPSWl1Hi8POXzHvGvIvjKEZlG7MYln
PymfjDaIJC7mymGQNUHAISEOSaDf+tNF086U0jIpwOqAXcvUbz0toENdxP/BG/48TPOBZAgAQMw2
S2A2/1NUC+bmusyEKiSetNrrqbfK+9IDvOpyMnNr/mJ6SIPddrWxwMovSxxeXoAzRMcOSIQEaMB/
ip/6TtSVHo204TW61lAMSVz9VK0WxP5/sIiOslZJAh8ISpcSyOgYW1lWcdUirQOAR2otLl0ywWPe
abBXaHp0g4AHwXIUed7lfcCUXZa0HyoFTGNrYd5Lmpla8Zz4GFqWLSVT3Mvx9jCxBOkdKNuADyCh
SfjnYZpTGTdqbVD4FaCi2tVjvljlM/UFwWtCSmlBwYiMB5G3uHl0peBUFQrXg9DHZs1Gpg59NqlZ
SIrEqio8S8frbOBVaY/8bi+FSaaKWFk3VNMxsdK2jrbdqlHhXT5Bnh7MARpCs23ikOWhslhZ+UOT
Az3h1McOF2dADgDsawJSRJnNPeHyQ5y24Aho49muJNGqmzt9dEl9bvIvE/q6seC36eTmAu+le6Td
XjJzftk81mW1Tli67OabtKyl61pP19tNnv5maXEviTlHoSjSshRHzSdTt9g9mO9KFeXAbOMZ3mH4
wmCKJorAAsIkExMp21KShBXzWqFwTmdHuzdAS0Az4NKuXyXUDnz0rWZHtrXvs88rUxx25/bCmeAV
p722rohpAc286XhFibpW7hjOBFfDPCJoeu1t4pIwHPmBrGEQx8AFAQNiTneooniQM+ysS/NmkSFx
mp5zpx5aCupnJjGx+KKazKlOQkQ2uRWMwASwpWi+mEtp1Tw6q2NP2Elhj0+P0rjZRNWjLBbpGSD+
vnCd+FlYeLyHxOFQGK0I/kcjJvAb6FapWoFJcBoaK4CcrHC+z6k9OwBOt6trCfMo3y8Hk+PP9B+R
H8ZWtTZdo0Vtk5C0MuYJAHSiP1yWINEvzeZaIGmWcHNgLARVpT8DfoLrvOpRMw5mW4PhgwDBy73W
Jt9UXz7T01yA3599nl0ZZEbgtQOdt+KnrhJbf7N3LesqWuPY4dRllanNJEBBGaQGtV0yfUuln1x6
3sPD3P19+u+7ZxngNJEqRYXmT6q0gLteNV2tWHjxn9r1x/N814KJkGuT6ZIqxWbQqZm1LiD4iVAE
ip1idPvGv/zxeBoxXtzpQ0FWWoNIzc9b9mXkVuio+1xShnHiIl6yVI1iw1+98aSE2Q9TsuZvFdA6
c3t0MUrXfMt6a72q3RxNhtNl7Q4jyO57Mb4NHiVVkDpot6zdSetrawSL/Zo9XZZymD7uzY5x602I
0qSixIopRXosQVwh2Mt9GhD3/wMBz1GKHd4p9GZcJro2p7XmrZHUZx286Jo+cM7uyDIUYJiphmoC
KlBnLANcdiPQhfsoqPTvyfrad5zofnhv7QUwllHl3dYkK2a66DhLe1P6oycCzGWwwFr0dnH55l38
N4Qce6GMRYy9XuuT3kTBqiy3aW5+E1XxLmoHXsntWDtFkbGvqSmKxg6r4qmvAAQONmGif2B1AYaP
Tx3ofZWnHKC4NBJW3l/hfyo7oUx8UuNhXTRMPoba9eZSbMfoqgNEJkimMbHGm4w9skOM4oJ1EtST
MmETACUGChziIcqXgOORyeoI/fdMcS771tHdomCKEjw3EhIN9mG4qUAfi1N98Zu1tYve28C9VGhf
5KSwLws6HDiENrqCd6BE+3Z/xnatR2andVgln0enSe7MWjsZ6VVaXSvZXaW8mNVilyZHO4lGBjY6
7oUykaNCWbFQkybyVasBMyQ417/23oQkpHrBcJeTuM15Opmh2ln1Sx/Qx6jqtCf5FatB7vbMn0I8
zFB2P4itKvRF2y/qUkdvzFqa3V8jl7RlkFK/ES06P3jrmIffF0kPVptBZoEX+J+nLuuNocxCF/mt
HtkVcZdEsUvxrpkCzudlTxp/28Citi4RpKp4HVJr3l3dUiwKmdlh5LH6sgEUtMwtM7a2zxISr9La
bnRPcgARqbvzWT5hR9jpOZtXVJH9l2blM+HUJP005CvMSzRfzSQ+dzF3PZhOpXwQAZJFFdiTJvjM
aT1np+LQKEWkz+0MY9I8cIidjbeieHLmr75/KHe9qbOTxWRaeRPnuTyreZAEwuN6ooOdpQcohMnG
yLVTGxZvPuBDWYGVyFiKWcurOqxE8JOr6ioHoHl6rkOaaWpYhDFx8d5kfk6RzTn3IBvmWLmM4ZSl
ZsxFC7nyEObCp774GvPgv3giGNvohW4d8xjAEituPM3JybkmLsf+2ZoTqwZz2ypVJ+abAujLOQRI
wWnDBofdgInW/leXtP2+pN5lkTytmIA6F0olJfoo+CbGR+o1GNvJzrm84TwpTATt1K3thUmP/DmU
wukK+ISzJXqAbDktn2rAY8kWCXtOA/NDwsccpsK8eAyKpdbUxMRkquFtDvrNIbmjgFyNPfu8HXI2
RLLC2GE0cwQMfFFhWFtenLKxsUxh9cVkGbyn8GGIevdphYkftTyIi6iCoqDUMcN0vemcqQNe0FCY
oBFNwCIq2g7wqzn5GfXg5KNIfsbyIkldgt3N/KrVxkAoSzvpHkicB3HW2FPN6z/zDpSJJEuba7pS
6UloFJ2zSD+78noaM9B7vVx2gA+lBfbLMaEjb5J6Accp5qdGuwsqd/pe5Nf6V+K2uGa2lFPT43gC
m49tWItGwxs3nFb+GOYfKuisC7PlpEnHQlTVRAlUBrwxo5IaiZoq9kkWbvKnLjEtQ7tWFk5B4dgO
32Uw4VAYInGNRlHy56W+Lvr5ivsq5UlggqExdGnZ1pAQz6O1FrI9EE6IOLaxdx2Y4CeubZY3a56F
k2z3kmuQn3MTEp3zyenv/Hjjv0thgp+ABYsiqmYs+3WiFTd4Bs5fU+Ghkppwif3L1syRxc7NRcqi
i1GNL99qDhm+JZpui0so4V0jfbssifN1DCbgiW27tNoWRX7cgfyYeK3Oe3rSSHbh3Fhmq0RJiD5L
9Ou4slu5tQcsyQlYgLT5Yg6OnjqXNfqHyPf7Q7GvwRWLi1VX4IavV2sIgDlyV6jhEhJ38orr7VGL
LYM3hfhhYf1f0cfEYwYIxKrMruAbeaoaRZzGQf6pA6by9iT70jNWDJztYcNchmSVLvk8gV+WgF+a
o+/hAWuSogHOWUTtgHHhrMOSYdc1WdC5zRUFWUm9KRxRAe9sPork8elqKiBhMSmBNiI1qF3iW+hC
Upag6QX+SXRNEZ9KPFrUa9rwpgWY/xa18u1gd+KYGNhuwpxKY7T6nbDOmWVGUjP5TdfLkrdkppa6
a69HnJnct3m5Dya7E8qc6EC7W7ChLOhP4wnAt1Z2Jzsi1v1iT73R7eqTYcV2iV1KOm1TPPMe+4c+
uRPPRMyiwDi6WNTA6ZeeBMT9FPikl23m8GbZSWAiZp8YsWBoKQhahBcQwonts8DdqOdpwcTLWZbF
whDaDK0SHYM1khOFot+dRY98WROnD1oXSQHHF+jvvvDh2LiZrskE+ng1DSewotTlg1ralXgft15W
ndbUvXyIH97vjG2ysXMe1XUyNzAD0J0pzU5Bc6M+TNhhimAeSRj/98thrEQaCnbOh2KKkrUqXB20
rN1V9gL2Y1u7a3z5OvlsjJb4qwaitdR4lxU9thZTljFPA/Sft9fiTqqGPfe8TdUsUOo7o78Vc3/m
jbTxRDAGuc591lRJRXzgvNmGIH0XwW4VlTXnXj22yXdNGJvMSTvEWyzlQde/YEbQaUYer95hLqL9
lsBO+2KFaknzGaxAlfizWn/M+qd++aRXHDs/1IOiYUi0/YJv8qcdGAC8xa1aRiArvwM5by/wsmn6
qPrgSDsBTAScS7GO+g5jTSTEMIpNZ8BVj46jcKcLDwspO0lMsOuUTm7JKubYymvsSJ0tLW6cTgXt
MHmoOr/MrorCUc0H+b/GKX5zpp1k1ubMtI3pYG4wbmJttcWAgmdlxcpgd3VhT03lFY0SxGNqD1l5
Z4rbtdKMHNdSeF+SschNn9claZc0nLe2nG3c5NKdObVjj2XvFvB20jwGSa4onT2sw5TaSop3x1Wf
xnNQYI0Z54QfNrgEG/i11y5im14p+L9ddPjjx7FZxswm6lxKbtvnxudqVs0Q9dzkWqgb1ZVRxQvj
fBILex1b4gprpWIkF5vutSuPA5B/pS3rLFHKIn8aJUE9TWudn7duUK4EEEQpbjyQ+EshNyCDXoqZ
BLm8DViRXYX1l6iUw2atcxMrFtnIpJ3Siei38gj0JY5bHz/+dEyiGBoADiV2/3mNtLIcRpBNJoHo
KidMFEl+6xCXolT0FU/aYbDaSWOiMGq2saqtwBWWsAxS/KBseIO/vtAUcw76WzNofR7Q2LGZAP0S
YLwEFVzGH3VtwCSMomGqeLkZFdNqee+A48uM4mv+WwLjhzGKuZlaY0gFXfKA5jzyZ+MO5VrpKRIx
m1XgJOuO83Cjf/NjlHmXyXigUFTqPGlrHE7q69CfW+3c4SGt643V6bzKzvFH+x0y31oSu0sMXtOs
fQH4ubh5kIvY6gS/J89/cVG+R5Q3M93JUDEAD9QLMQ3TaYmsIYvucwVd15U713NcFNtJYkxQLIHO
3KYCRV0VXR0cl0aw3mJy2Jd8UF0+XFbr8E57t3d2Yq+YxFZLqqUIo0ELZkGzi3wD8Zyz1e5lQceP
i50kJhomOeCRB1XpkXg3ARZzHGwIpEASoPZHztEDdxby+PZ5DxxMcXHNk9VMe1Rqc+Aw2aq4ZVdo
M/6oe/XWnGfQmuvFtlhRumJYEKHawj5q7UxD1nCeHIfWicaeQVQDg5Fsa2Zc5nbd6F2E1UZMjgRG
Gduk5bRFDt1tJ4T+iJ15ZtGaGq0govrWa04b3QgaGLq6L3P7EvE84dBkdqKYeNVqmZLoep8FZDkJ
Ze1KzddCViw5fbxsMTRCfIggOzlM1FJaNdl6wJcEZTe7JJZcrWrcRh/CKBJwhavnjEScU/zQbX7L
G3Yymag19cY0m3Up+MOX7UtMIZnSU2lPVotXzhtH4vxYoXV4WdFjj99JZVxjiMBBhqV1E1up+Y1y
isPmpHqr04HQlr+FwbEUNlhWQPRQsJaNpExcrKa6zqWfGzic+9KVqu2vnN5AKRPE5Ojgs6XwTohX
PZZh+3T0GQV+GzOsYHK26gmte2LNZy5G2XGcQYtblYCDRgsZf3rCoINhaQSJjz+5+hdyKtzy2jw1
J+NRcUuQx4u8lfPj2xWvAsNA55VOXf8pUK+LMc/qOA6yQAvJST6XNl3yHTGmWzoZnoq8yHbogDuB
NKHY+breF5FStCl8PZ09ousphvqy+1GWTqqS8jziMIruhDHHmcpRkbZqDNpJG+AhAQXOW28pP974
nTvWR0/qg8fvZDGRZQQcga4u4EZf3OFKdQuMc+vYfRpOfZCFxo3As87DCLOTx0QYjERmMghNEug2
OdQ6i9vkUXuRH8xn/TQ6eohBARuU0tdjwhF9eCfsJDNxRhUFec10SNanc9xerca3nNcM5VkJE1TQ
Nmx1I0O/NQP20/Zt1e4WvCgm7fPl4HWYvb5rIjO3bLYsuR6bch6ss2Sv8XzXdRGnOs/5TDJTx5ak
UVvSTTV9eerCJhWd0vgpSBioKLGvPbUuRmus/00pJgXLk7E38xmfJ8p/TZPb1T8u//3DGGwC3Qhz
PyYQ9BlD76Rs1lY5jzxFKm1BCKM41EejtfreDFSz/Stje5fGmHnTTHpGJLiwnH1V6sFtiK0Pf1XY
3KnEWLTeq4WqdGsWrupkSYKnFV8vn9mH4fC3u3kngTHoQU1U7PL+Oy8uT+kJlOyzt/lTbFFCKYrb
ND41gMHS1HDj5CLHr9B34ew8TzJGeqErED650xWtB0aO9EP2Er/zJh7b4aEwnRCgPQPLkyaNfwb4
fOmXoRTQIprS53b1x9jNMtOqx1OihvlwXrJ7KXUz49PlA/4wf0wPeC+WCfWGXgDUvTXzoEWGjron
Vr47VD/XDvvgIN32Yg/IlNoVwEb87YamQ4lPAEzdoQnLKx0dxcf9T2EcJEmGpazzKA9y8EtJky31
gYAlw8sKH4WuvRDGL4gmJZscgxrebIO++BbxwKIOU5G9AMYnsmJujVKE49EisuhQjqLON1FEpkNg
ZsAbW+TpwzhIZUb6NnZIRPJBt+r0jgjfLh/YYaqzU4idUC/ESCzzDgqN4Yz59MTuFxsoI47+DGpR
N/la5dZ/Sw7yL6OUNVQSsOKFhO5PX9BjnKCaQCSSUw2QEW3vVOudaf7FOxj7O7/FMJ9KA+LrSGIF
oxKrL+JNLxgAqdgs7q76P9jEuyDmI7VGK4LjArUY0+9/aeHoJU7qDaHx2GLspfJ4jnT4otkpxqb7
WZsMmVmUSUjXMiQ7sWuv+9wLwEIEC9hwWrFCMPprz7my/yGW/FaTLZdIulhNYMDDQwroqKJTOaZv
3g5uEdA92to27f7LekdhORbPim7pYG1lm86Zlyr/g8W+/w7mJtc6UVoHtDVDTXP00ZJCExU94MJr
sCIrfeoAMy4EhKP9P3xkgHtKoBmS8Pb502iLIRH6UidFKH0lYeTRSfbcLs79K02cY5fn+MfR8l0c
Ey170RgB84vcv0oHcje3yujnwrJdG6vGfase5eiYV/mtGuOPai6Bg6bFLI7ydXIibwSYoN5bkU83
WpEv2Ty8dvrb2TfBXh7rmJlOpqxHKlbMn6MJtLjiVTffKylnlIF3hIxbmnlH8q7AHCbJsGfWX00m
QCSkgBM/OYfHrhx02ppNq0mtcfWrQDnRzTbtCpu5xWpRcubU5WJQcc6PLZ/rVS7kIpYXfTAuODpa
iy/ttWC3Tgegy8Wbr9DYd0yHu0zH05Txu76sMtC3I4VRvPpG9hfrZ4sZyc2mDocMjeNwPCXpr9m9
iEtp1XtjQ2eOVCB9SJccuQuRfjZa7Jnq/HL5K3JMRWOys2SaihH1DvSWGnuJNistno2Ncx1Rc7tg
9RoTQMRYnZdJwxO/r2+0+VQCE6qIu1PUoOXhFu2zaf7835RiQsg0T9MmNiiW9n1hVZMbKa8Sb2eE
hoZLSjGho65zhcTAgAEU8Uu8PAjjjzm+ErVzqnOeCseJ0O8Yxa4gxElUGhWBm5lmmKavGo/WhGcB
TLBIK4MMZkPXoWJUscGQV50zkUfRzLFp9sWBwcF2GhW6WVyeVf22lV+yJEfXzvmfPrzOPK7B0A28
LAEoo2MWRJnXTK9lyxuh4pwXS2itAwgojXpgTTZK5qYI4nFFTnUkny6rwvnsOhMF9LFRV7UHXZ2q
vo7lLeExy/CudXY+qs+SqkbZkVYzJ8f4BfRAT3sxbZrG5K+Nx4vdPAugx7qLaqTajL5YIK7Rf5jf
jOxqELHc514+tMNn9e6CZffTiEZ6oalwwY54pshueWqv2xyD2FuJJQS6eddgFWE7YcBOsQAAwpFO
74EPMYG2PQ0s/gGzgrnewUjfpoX2dk/EfhmW3piek08mkPeAODaAze6vrmCRtmGw0m5i3/vPQ1VT
dU2LFQ/5Fd/wDV/Jza8nq0AfFCDvL7yppUOb3Ilj7sExEs2xNHQ0MeL8c6V1Tj4q7d8d4rtOjOEv
tVbESYOuJ3AwhNt/IdUMVoIVTQDV8OcED+1ypxPVeWeXbWGihVDBncvorgWYdXZt6udl9f7KNN61
Ysy/TIy6R92DepuIJ0R6Gr7rNym8TXM7T1bt/1Ec1XqnlVwniSaICnYRFkx55v7ma3cE1E4Ythwf
+Vgih3s4YLz5bYjMbQh0ocTQe7zW6e5D+tDfzN76Mw0p3MDs9E/S1eJNz43H65W/oXd89Lh3uYzH
Jfm4bGUJYzEK7Isq9uTOYHydgIqFac/7yMkBMKJ80VVLDulKS+60n5VzZXNfZsee//47mEu0HNeo
atO34ggeEmHlxIs1+GgNBbVb5jZv7+nwDno/bjb1zmV5XrsUgUbuppesyANxbFt0f+VfHDvieDyb
cK96SkgugtBotoVHrJdQdzRv0G7GEN961aIJFd/yNjF4yjFRpgITRzypwN3pk2S0iFpie2aR8T2H
RThd1o+axwXz0ZhYg3nBectmOL+aAj2+dXvArHfjjB2oX90Se7HMeZjxjpMJNn01LnE36KYftanV
yp/UmHMjHJ+djs68DGwfjU3n63LJqrZp0WDSiDUS5XYixE76mXNux0HzXQz9GbvwkuTgT221Lg6a
wUtSZ/neJLfizBk1OK72YHD7P8owQawUtWweei0Oo69b/TYhL5zEm+xXVaBCjmkzPNDX0Pxx2SSO
QxkGtDDdYWpYCmXMbwItoxEnXQMg7PXTeB+f89NyVm+kpzSoA9nOgYLzqP6o+Dggh8a4E8wYY5VK
SdYogu4P7uaa2NRGFDk13xu/sOK72l0xMEN5MUyHx/J2aJU7wYxVFmMib30MNiPB+FYnd9vGudIP
jVJSZBEmSflvmK6aME6JXJEFOOZyeh+Nkzek1aMu8oZyaIz94Mw7MUwypEuNYaxyiulfbwjooNHs
Ki6fCu34tN61Yewjj8xxm0sQ2yuxBJbd2i5bTrLAU4QxBJlkwjIT4Nfqa2ILva2at0IZkBSw9qmt
xSA0HDglh2NX250dYwJNOTX9tAJIZLa7K/kRKxpviBW5LTyXtbWcaroHzQkib9XaSx+MiSJRrBY5
ISU+UVZhnlWT62wBnWYjpd4s59iGXpOcDjYNZWE341hkliZJW3FFsEi18X4M/WyXfgwTbOKi72U1
wewYXYXV3cWfrAm4j1j+gceNnPyM5xFMugSCw6zOlDgNZfFKbpwYxGkJoGY5kYzaySWVmOSoyWu1
xjAO/Po8nujNjfqc07t0u7d0+LTGxy/KnRExSRAYeqO6qgZsNqrx90kXH8R1/bqsMZJ3+USyL8Za
vKRa99B38indRncmWtCtOkdtenYXtGZzI4ImdadjVzCQ8v6laMunvGitNQfFlzJYhrzykDV58piw
g+GjOEEnNwnFsXaG7n4SUrfSezvVglr8dvmTHt677yfMkv1EmZT164jYUyEXS6ST2Qwo7NrYNLos
5zgC6ToQHhV0qnTGckRZXok6TIjYXXKqBeTWVJ/1LpcxZPVChOvacC9LPI6q7xIZ2xHjeDOAe0Gr
XJ4w3Anky//099mFG7krSTq2wCVJMbQ75IB8nTkaHA6+0UnXfx8au2WT6HJVpCAsolgEge6219V5
OM2O+v9iBvuHNOVdGnMNFVlO5GQYwXv4mox28oRJaGDLRU79JRss+fpfi3Xz4+yLd5dP8tAGFcWU
DBFAQEDPgP/tcj/0TKK1W/ClpE3wksibZ802sb9kmp8uCzqOJztJjE30UzaLgzga/hganu7W1+g3
f+td4soADBOueNRSh478Lo5NU2Qj6g3UN7Jg3q43oKisuSVkmL/IrSrWORcATze2clP3XQve4LgK
m1cwrYD/G51Mv1KtPFCwvBLZPLquwxtnpxxjLklRTmLfR7UfDxnw8lyxf430e84Ho6HuQ+jdCWES
F5Xk1TaQQfAlTH37JDMrNAhBzOPlKilv67LL71PVBOtuMxvjp3pW9c/R1iy6tdF5X54/cgxVZXKa
QhTKrgY3qW9cF8FK995C88Y8bd6dGmrn9ezzsfwOo9juAJiMRtJiNc8xqB1uoMYtSuzqcN5EvM9I
dd45X0KqaalVMF8o7fCsx5WzgiHIMhQeUR9PESZBEWZSDn0iAMGiPvf6s5ByFireOBgumQoTRbIB
o91agRumPcU3nYN94E/CK+WMxUqMLVwbV6Jn3Pavo2OGAF20V095uGysx94OSCcFTz3JNJiTBKOe
gFIjfkCdKnYkn6s6BOKkbcouKYPLoo4/2rso5jDrum2kWYRVrOWpk3VLTG0xyTlpz3EKT7ll/q0Q
c6JmOwAbk9JTod/lNaAwdtOQlr+wCuzJp/FKsrKQV4c6drF3mUyENpUFqbuxJQGWgEdblKtzEs3u
AOw7R57718vHeGyTv4WxqF+lKiaLNgAsqTPxIhYTC/ncZQmH6qgGFrMIsOeB2vqnd5V51pZDk4Cd
EmNiM6mx9v+NxKpVbryvdagLllR1gOgRWfyAtDt0W5zP/0fadS1JbiPbL2IEQc9XmiqS1dXezMwL
Yyy99/z6ezDaVbPQVOFqNvSiCCk6K8FEZiLNOWjqgRCoMnJLlDiVpv2xu40ExhWpZMFreOpL9EFG
h4CeUYgs1f1r1pk3Lrl7bhtZzF1apFzPpJVEQSJ+IcDlSOufbfm48rg7dg/t93kBTJeCFF9+HqOv
516O8tQH/IfVyYex5bm9vZsKbGod6JAK0DRZyN4pLI3RBI5zkK+rU6v+HBuHTOU0dD9A49MpsK0U
5qYaRJtEA0MFwfx9+kUkh05gJscOCMuYswc7FOYYjumL5vLGXXjaMbd1MsMawGphHPQzSHeEfnhN
dIBM5IrKIUna9UUbDdkvFSrKNMgd3kTgMsjByAeS+vIucjUn+dm65at00F9FLiTSnnlshTIPMWOG
gXT9kAVR9WMeUabjBV+eACaH0g1pHZscb4g6zJ6MfP4ZSlxMkL2rBABuERQfcORgwbi0cVFW607U
q8hvJkcKDIzUhffKj/Cg3JFgdYGU6yjfsITBSUd3NQPCvqqqBMLZd6WytGXcrUAikccnTTz3isHx
rHvRlu4EYepRBR/Y73R4k7cs81QoTVZOXtmbDgHtRiZmvjpgjabT7UkQOPWsXUvfiKP6bsQJsprM
JEUlwlBjcizyRrBAoj7eSxqvSL17chtJjJuNIgJElRkeo9HwSpZXC82Y60GJpwtjEYY6g1c7WZJA
X4ldyN1grWPhjvPMi377qiigGlVkGcwOzP0J10roygpzR+0kDNZYlDeRUn26rsxuww60vX8LYe5Q
VmWmNCa54ClnOsFJG/SdOyNApZ8psmViz3aJQucC3p7WmgMar8LH6WHg8vruW+T7D2HeKi14hNsV
cD/++Gl4RatZvwP3/M1w1IDdYpPW6mO7tlD9A5nPH6EHbg+BMU8RL/e8zeTQk02UVmPZN8fIHUeR
c6v3VdTB1aEgl1FlRoxk9F075liOixaMALdOJHzRpS+rlllGxnn67dqOgoKAKhsicB6YzzqaKemS
CegAmrQ4OdDthaTluJDdjMZQgdaJaSGgCLGrpymp2tZQf28tLK7upQfDmR/UI3HbY/8n80pbWcy1
7qRcnIHsgaPrXlPtzmwKJ68Gux9Ejla732ijFHO784UArDBEoz4hxzy+JWIgZi8mudFn5/rN2604
bFWiv2TjE5NukFRSYLcJ8Ha4eaVTGxbdJVxt2Z5flreG88TbTwI2qjFpTqLMbarC2nxUt7tX+Xtx
KwNjNXe0z9Ex7ILueTwausUbCdi1xI1UJsnBhEodlcNUBlX/rV88QTtcP8ddd/z+99kRdBC0LECA
6fBuXO1Zueujc7twnORuJRGs6rqKjpkM+Hwm0V1UIUqEQdPQjRHt8FeJbgSIzAIsdmBhl7uoSO8m
+xTfSmP8Pva3pHWpMDOlwSXTxcEKRO5zIIBdJz/+0aTEVhrjKYgetcqK+/V7BVNHjzN0TFc/U8J4
0+E98nc/lqEagPaFC9TYR/7YxFkRV4DCK82HsX2Mp2dd4+W61Iw/HJ9JWT5MtJ8MkflYSSrHmZFg
XCF8ocdHrLsMwMhuJ1vDQbYnvz1O1kN7kAXrz77cRjTz5eqlTupOol5Xt2ufwnvMtSt8nUHVnGO9
yuHNf+0sINAxM8rmgCE3GcnipQ9pIknv1wpDidI5W6zSl7EGVBzLt/ht+E6/IO7b8/XrtuNFLkWy
9iKkWYbtKUBwvQAyvb/Bkpw1vpnuDLAdsLxSqJ/ulLxxpH78qJdSmexAaeJGMScRhbwIG3kYdwNB
jHJolOyxXnOvWGZb7rovpvBlXaYgmkxLRGRV8KqqO9XWxBmvHnLXgTCzmXgOjkaES3u7/GnUAW78
+FILcpxSAq5KPZmZrfUiejI/0j7nBIyPd+dSDhMChzzs1LVqkiDHuE/YpVY6giLK4FG3f/TXl2LY
AKipTZHPGD9W64cs7q1ofr3+LXl6MHEP7JOiMmtAeDDSp2h+DqenfOHslfM+CRPpamEyRPSu0RIJ
J0sX26MZ3cmaJXKHgne6PjgtBcw6FK2cYOLz8uM36RolPRjYUDbtHa21ALR6LJ9pVB1Pog+m9taw
FUwU5sd/P5V1KZn5TkJp5AOAYlBDB86Irn/uzadi4flSGpw/2PZGPeZbTUs35NGKNe/8BgtWN/Vz
8qjZ6cF00eZ0ytvVbj7REcbCkb7xSpk7+dGlgsxHzGNlGccMTIzqU3nT+t0xLq1ctNQvy2FFipkO
Du9IdzLaS5FMrtIU2rjKNdxpjHkLcAyd5MKjW2zAI/B6HjXg7j14P1sWnjqd1SldMLwbNOs5GnPg
qljj9O/T2QuNFCZACGADN6I1S4I6kmKrKsMb8NdPn7VcIU6sIclsyPB0/X7vOpCNXkyAMNcckKYz
6JOEqbTbtbLLmCNhNxhsJDDBIIl1oZq7KA7i9BGPEIu0gSzp7qK8YJnTWbibtrvuZCOP8fDom+Wy
0WURUqT5d0Yh0Wkm3R7dcQV3119DYNm38fP1g+RcPoXxLVEFzOPIoOTcgNLrjr33/5uf4l00FpK6
ypW2mBrIEY/mnXrojuDFeQy9FY5L+n90Pney6UubZJxKJAOOTpLgucjd4CYe8eRH/QuVRvusAu/V
wzNHxo2UQwl8AhWUxx0o26ljbqpDb2mWctCPlOQQnplHGMITybiRTlnQ31LyJAiNN8X81fKa1Zy/
z1ZzhRhN2nDGUGmSPSnLJ7BRXzc83t9nnEbYkzCVMfUVxBUe3HVyzIT6/rqI/TTy/U6pjJeQSQO8
DRk9OOMM5hbMdlVW+UwBkZKz6C9hYAbjceps3sI3x3Ww3GNlsfaqOUTgEG0eiHBS8eQdnxP9pUq+
KrHsXFeSc4HZhrdW6mUxZfDwxfpFAROZdKyNz0n0qvSBoHm6zonWnIDC7gVrkRTKYY+Hj0a5/sBJ
rfSnZjhc14mX8ahM3jGARLEy61r36H0CWC59cgDX5r6PrN6NfqRYrREmS3kMH7nPK+rXP2YjgHpC
O1ABYi3j98cET/2iSXOsfWaPxBpeIhfZ/fQJlXmMQ+qqHX69ruz+ib4LpBdlk9p3FVrVsrJkAXr6
ydLZBnGwKGlfF/IbwumaWoyfXyYtR+9dzoD+QQ6J4+S26cW+tFh0gQgTx6fusAYqMCJnrzuAIhJQ
JLyHJE9R5qNK2apFLWivA6F+Nrt7Q3VbHmP5P9z498Nk3H7V52ZSFTk4QOzwQVusBS7fbY6mndyE
T9G9GegaCJh5mv2Dvb6LZfw/hoiwChKuHS26Dq76qQkaO/spoDFghTHiALGXm/klOqBkya2t7CcO
77KZQED02oyXAvUAlCJkaE2BCSvUIuJvKKgD7qT8KruL15x4mcO+A/9bLhsgZDmVQ5CoGWBABCig
djMnnLEX3sdkCw/TuAD0uQWS6X+g1yz9rTj21oztIvocyJzpxH0Q0JBw5Z6wIUOcFmFadQPTACfy
vbodjsa98Nr/+ovzSnu8fiv/ISsyJRUYSrqhsqurE0qOoSw3mB70Bxf8A5j977+1qPvRVb76J28d
8x+yond5TECEXwVO61LShTS6MpUBE1y/BRMdXek5KJx+3G5kUkEFihYjof2IS8dGpm6pqwIA5OOh
x8sqO8q/y/a8T0av9IcvthHDeLY+yppZE0bBE5VMctumi07l0FefYnMFWisp8he9iXg7p7uXbiOU
8WWhHA9TJJfozwkOEb6I84MSAWUr4e028+Qw/qxfEyIXM7KkmWj2ECc/0+x7q6p2HCufOLbIO0fW
h2kjMuoaKk32eggXxNzVG1Kr+KQueBRIB1oYbjUvPfKxknZdyeY0GRdWEGFp9CrJgq58zbBc3Q6c
wZjd0PNfAYD/Ycq1kzlM4iSJWBHvvrTmmzT81HlruVe/FEQw+axaq2pY9agkCOZhnh+LzgFsqfTv
t2rwETaKMBcYqApZHxpJHsQJChVy6GZdftMu3TeOMfC0YbKgfu5I1eka6gZu5y4uYJLOCYKKvR7j
W7rdCfxXa3qrKue63KsuA4fIuIwwUqZoMPBqU8BalwXZEZCzQOjiQQrxtGNcRizSFmkjo2DRA4cb
3IaD7ITDUay57Uue4dFfsknutGaoQ3FuTD/7VQOSaQApbH0I/RWcVg5ai5MDVm6rPHN5yPc1BFMm
GLlVNIEZO1lB/KCtsZ4EyVS5Yp78FCKgDVaqLVfk5fo321m/pzb5LouxlaLulkTqMasgE6tDFFMA
+lxgtFkq7fqb4ZCjjgBjeCHKeaeIZ6hUkY/e/104YzFYIJjBgYjnT3/oHQryFgXy7Xcd4XPxVJ+j
6f7XfBfG2M2UxFldh6gJkTsaPsHPKVrROX2jGTO6PncAgbbNkZO68z4lY0JKV8xzEy2gBEzRfvxc
h4pFjJMsqdZ17XjKMaFmFtOhLCLQ50Xlr3IMFhlUFzxeOZ4MJsZkmZIlgjhg21FxO+Fn1LuF9HJd
jZ1Bu0tzZIKJ0Yx9L06j4cl3yW11K7moNT1mR8VHd/OsHNIT2MQ87CdxxO6Hz79tg02H+7pXMi0c
EoBQaMfullipk38juoWpxeiG2mN91G7lH4Js8XYz9vNkFVdQBWiwbLBF3riXC6mM0S2b79Q7JagP
87f2VAhWiCfd5KQeaphnjfei3I/Z70KZeJeUHbiTdSMKBjnIAbcx6M/XT3TfVt4F0Ju/cZ1GWRpG
PCB91FbtqI/EH6XuQRjrf83PrBJqMO+CGP9FyJxgamxC9R8DSINNK0QN3k/gnw6ym/q1eW4fswMv
a91P/TdSGcelVtOizAP2PTtXClDfOPan+K1x4Ejguaq3glOi3Pci70rS096cZhyq2dwLAspEiAcd
MIHlm7UD+zQvMeZ9NcZbFVmUhgjhuT+0vSU0T+mQYwrveN00dgjNLj8Z46tSBRzMqzrpeDeNTutr
dhaUtZOcR+BzmX89ERM6x+Vg1mQqLN5h7rfENx+P8WOyqrcYnsAqVOdSOor6UBx1lxxXsJVjadbN
bR410H7XaCOR8Wq9JLRDL0Nj6QgG8RMWkMHFrB9lW/J4r0SOqbCeDJMAS9SAWCbIBaxr5qJTFJ8X
IBxOr9e/4n6y97dJss97EBbK65yLrS/0ILtYvqZRaIlTbA3mp1mYrRmgwmXGsRyO1/rwvAedYFdV
YuwZgvBMhOE5UrnGQR8TH1OSd71Yf4IumCiOeGwsYumUufaAoX9bJvqpVIUGfSSgScbGyxTro4VF
2Lfrh7qzX31xNdh68CSssaKMuOhK90iA27F8Q2Ry1tbvFcAh4Z6ob0DY4GRGEk9nxr0QqFp3CsyT
dq8UzJnFQGGpMivD2KGT3BB7wipKbZcvDdZxwarNrcDt54Hvh874HXGt1hik8fTl0PsiiraZLX2n
BAS/YTl/cA6ZZ0aM/5m6tdCzmDYvbgZXC2g/y3QLTOLYcKnw38otr0rM/a6MyxGSSsAKDJDlKQrq
CnZjWk+pb6UTr3vB043xNGoVN+0SFXRx6bhgqmmO//2y9oWJssvaZqXO65DhldfrHUZuC+wXV+sZ
i4quEnboT/c8jC5OUGIBbUiFfR5RQQpd6ygb0kGKprRRduPkgDwxTMZSmWE/1wUGz+ryztRLKwmP
3DID5+uw4DW1NhBdEDE9oIa5LRDZasQ/6pq9hxoWTqaIi1LM1LlFkfCvTnR6wMZ5+U3yyQOtS+IV
19klb/iWF1NZwMhalsu2ajVMIB6wPUJxWQtcqj6Q7gqsx2K8xuH1sjiBjsWwJ+JU17UJp6WNzjL7
mvBj0V+wBsF5wO1XXTcHyniLQgm1uFEXJJiUDgmEdYbfB4CoolVXp/h23TfxDITxE2YrVUkCGnRP
Wv0RLj8iHAG8U2P9QwjEq9LoQQsiVVY6hVZXfDYKe4LBX9eEZxHsZt4gibJRt+DLNL3iV3lDSycA
X7TRSKXoJBKwZnljdpzDY+vxixAhzdJxu8Cz/qPOs9eofOEoxcl6WCTJkuhlWhnkLz/eP09f6qf4
DjQ2HrVzYbEw2Q4g6dwuP6UKd06a46FYfMmyH8UwKTrdE0enmIoDoFj1QTxwVOSdIv3vm7eG2sZ6
KY607V6ckB6D50CwddOOF0s/01qQCFCj5fFPhKLVIGFGVdcxpnoptFZrLctKATsmD/JgC1buYJRL
vh0O5lGrLAq4F7oSp8OxexU2Mul/3yjao70hy+akemOZUD4gLE+ntjl3RfGMRcZiOWpJvCYcd7L7
DU1dBs0eIaouM+mlOoGmJK+I6WXYs5u0NyN5STtOT3pfsXcZzBcU495UkrpOgih09fYhS2+b5mFQ
OVX5XTvZaMJ8sn4leblI6LVpRndvGvntMvIGTXmHxXwhWawH8AbqhV/mN31xlkWvKh6uW96OFia2
eXUJwBhocrHfw8yGMAX4Ggo/c2mJ5k+Dx8K59/a7kMB8jVaK9LiPkNLT+BHbsmfeque/OpLy5+vK
7PncC1nMNxGEvlvyfKKT+pTuilg6eLwwBowBuEBF0zXNrDHFGCHHqHcM7kIs852kJJe1VSjygCjf
F1BXYspVBUtHnnNiCu9jMaFYF8EDVAhDGphyYkkYEMhql3OC0sfn34UqTABWzD6eJIKudQsAKyCk
x3fROY/tzNcO0kn3ubNnPHlMPK7FyMy7BQFFforB5I6WdXzQHFHAAGuPpInH9bn3ENnqx1YbyZzK
RQV+gCD1E296oQ+9wsd4/B23yrOvmYHdUYrIT3RGs5QIIhY5kBFqD+SgeqGf3Ky26EhW7E4WL0vb
8RRQ629hLFYQomIog6YPibVxNjHqU72KvIRm75V8IYOpmerJGnd5KgveFJhP2a0KZszQL+k6xUt0
Jg+jG1rkDOrcQHC60x9AoygX0ulxb6JVp6+CNBrYDGzcMrFoat8APKg/oToONP3VNhL6WD7yhhz2
r/b7wTLxKtJI0RQDWlFGm9ilkdmj/FpVsasLEceJ8D4h6yfFScgVE7zxItbB14d2/jZUJUfGvgN5
14bxj0Oa1CJ2CwCvJr7m5EX7g4b/xUdiHGGolgBJA3AVBpufonqwDPJDmDxJ/YNG8oUcxhGuedzX
S76gLVf/KM3PzQzqLh4Eyl4r5kII4wp1ZQEbMCU+jl61hxx1dazvYK3kpnH0B+HLXxN1nfcnBIqw
dNWUgMatiNhsZpSb8jHq+hKLPMpRBBbX7+rMqtu0GxJ7xcHAcg+nvE7/IlPzu5DIaDpNczSIWKgP
OiUqfy55rLvTTFrbXABdYlTq4oZDxRnF3HlJmKKG2Rq6u48eBuNNxqWoWxNwqb7WGY6eKK66PIr9
QR2+9nlrhdFkxbNscaIb/aMfFN0IZZxIXTXLMktiBO/f+opNvOS8AHFTA74ybxRz96ptRDGOY8Qr
NpqLMfRSfZw9EDhqASazYo+j0W6U2YhhvEZsyA1JyBB65KnJLboDYtyHN+J3Yos3gNTlpAe7Pmoj
jfEfhHRDbZqr6nXVjxBV7rxs7SxSDv+jUowbibUyUbqlorxdf2HEA4fDbxzKVJyfeTrt9bIuLJG5
b0CnMoU1Qt6WT8q5B6GIOMgvQrxMdqEMTl/8DJXeybTUndYsiGPEnxgEylwsWN7ZMpewUNa5WnoN
JLTJW5V9X7VPouL/ycECOkoFgo9qYp//MohKwPDsQ7UGrQkmkxU7P5i365HWcugWA+99uXsDNsIY
YwGl+hiNolEEI7bx+viuMo//ozqMnQhxNFRtjCl/iqEuA6F+DJELDBhLae3l1E5/Ej03CrGGkqbF
BJAYULEaT6IA1leJ44d3TWAjgDGByih6ZajBo56tZ135EgNkQnevn9n+R9HQBhNF05B+zwJv0qik
XmSzjYAX1tYP6ELa5VLznOyuS9LfRTBaTHCyooDNnMDQ7f9i8ho9WPfo/Y0OvKX93eC1Ecfk2eYQ
Zhk44RPs7Gv+HMGry6ULcH8MSy+HYeWhVO1/o7+1+50lbw5QMTtgWBqr6eV67CPFf15FcGFO4//2
nSQmPA5D1JQh0XQPPG72nESHGiMR101hr7JrYsX8v7bwG/Buo0qWxfoqyuH6G326O0fAEHN64DkR
V/RkcuC9kvffXht5TEiU20zrZVVJg1k46KI7j3acxE4lHQ1w+CySLfVHKe45d2q/JrCRyvi8VDQH
BWlphphPMbarlxD4cuuRqgkai/vwlhtQ9i8AbpcCF6tpEjWhzbmuYR3NRgUsLj35UjSYPiWj1aWj
M5lg5+2I3y8gB6mz1zkl9yT3UzPk6UxP8kOeo7//AsYxZnouNFOum4AhVQLcCKs6L/cz+vsRpgoE
/w8KzzCkd3GsY1QnKc16EcP0620YPcnq5+uWuu+03v8+41EGYE5kxRKmQds5BsEAbPxnV+FdAutE
xjaPlFJYfTGIf9DezXJXWsTu7fwhwrbJdXX2Zg6358WCZaw1RjhzFUC4YV6AI5108ku2KAtmnvCC
egyXcrjDVmpj2LLRK5E9qlV2LwlidBiqLuqtutWM8ND0Kqm8SRnzr62cj/ASS5Jg8r9Z5ZOeLANv
NuYfLtLfZ8TSQK8LdqcmpSborA2u/kkl9+YBJC3ANEjuI83FzDBg0Xkhft+7vwuld21zl9IlCZOa
JKW/3vWYlSkPQK9XJiv8Id9SivfY64/Lt+Fb8+2PZuIuvhLjroaelJK89tilOk9B9jV5FCkgq1sc
k2N0Y0QOAd6I5EVPK8fa6eW8cnnZJC2RJnCllAXaRrJilfGpxCZA1cs2H259P5a9Hy7jqJpkasJO
BPdYKxTnoR6P4Ro7ksIBD+TcXplxRoOclFo8F6CobL4DpFjoeShgvANj3I8cmolmLEABy5ObzjSt
ufAAmTCOD9evLU8PxgutXd5ndTwiec46i6iy2wAY9bqI/bfIuyeVGT+0Jh0A01EUxdtfPuTfp/Ps
tScUHM6NXxzE5MAbl+BYwIdyaCjmYCbAtynq+wSkNVkwVD5HJ/qbP9izSefhDVXCfCdjZVGaioWq
Aj9tPMiHSHTNt8oGYmSOaTcZQOOL15/rV/pvAAosLB6C5O5X20hnrE+qoWCbrqnf6aLVVS9j/MbR
bzfcbyQw5ieoIPmJc1WAXwyPFPthTbFpUPh0lEa959aHeAoxZmjMYBMdhi4PctofV+50Xgd0zyYI
vhZAeSVNQ+Z06XKFQq1MGUivQdk3llohiwELFY/AZbe6tpVC1dw49rglYmyGYej3JjjTVvP3bkHs
CHb5qw/qV6z+0eeC4POysz1nQVAqB7QSEIEIG8XSWUmXeZgFv2iBQV8cdNVwhtg1Vd4gyp5ZbAUx
kUsLJX3VNBLBLP4qYswYeqK7cRUyMN5OyG6XjYg6CGuAr09beZfHGaaKEuerCqDUA4Vmn73wUPkt
2MP4la29iW3zXRaAlS5llb2W92DgyXwjs5agBqRShE6A8mM9ml80i6685PbMm4Lal6rgyQPMN9BX
G4yGHdC3p5CWaTBN4df3hbt60U/tGSg/yc0EBkjRWyOPi3eyd9vIu1QWwVkOqyEVoG4Aslmk0m5l
9wQTMOo5ea5vUw+b3A5vNfX3rBDrMLcymbcfUO/XbJG02BebWji06dg99UuU3CVA2XCjMDciW+7x
eHfbYohSW5AKrx71ky5WWoY5hbyorbaW669mlXYPKomGT2K3pmZAxlK8l9c8+9EA97CyxEhqC7sg
kvGzVwAOZZNySJ/6JOm/pmken0tTcJdCecCCsI4R+axXT606v6lCqNlCjbqLVRer0gK1Vg5bZ9In
Q3FKsQbInCQ1kQN2AnKowtjwjLTTdGfMF/EVcg0FU3lpjPFGIIvLVmjCPVtqmWlrEAKOH7aUdcNt
01XNQ2samEJVkqxdLalq5LuuWStsfBdtW7hZS1JX01b01bQkmn10T6pHDPcIiq0DqBawcMVsPBuA
YFycNS1U/aWICAldEfsonFmA3dwYRWxVURTAHKF2f3klxFKriTEjZyN36bNiT8f8rrLb03osf003
zVPkqLxa9q6X3khkjASIpGreqJLgJcb4KcwGv9S6BzATcZKe/WunoRIP9CZZAY3KpWbh0Kp5VCLr
pzSJ+Q/cgAcKY0nX6ELJqg7ZQXB478ld3TYymdgwCfJs6DnI6/OssqTwNRpLO1S4yRb9KB/u2UYM
k5jkqhhmyYx7phzDACsvB5A4gUW9Pf/RKwZLxH8fIpOE1CtyrBGIe570YByL1Vpe63uK5IG3xDk8
LJ/K2/42i5zyyJu8/x3OPuio4+NJcJuioTFecwAAFrqmkeCLxSy+pirQQ5p1OYWalh5Qb5SPkigl
X0x5wpBk1GLL1BY7mQToXkyqpUtx/ZAmptraZNDIjQAun6DoI3JWM7UdLVGJs95S5ElsLcHUBNHq
FV0DdCaJEtMWtU5NnBSL1Gejn4mHFCpxllVbT6LZo3NsTN1zuw5z40jrWvDg6veyzq0TZcJv1Kvi
OoZK6jclGb9huak8VfXQnpJ8noxAr/ruXk2V8HlqxMmTqyppOT5h14jfT56d/zPFKmzUeEWsxxSF
6ETGXZnycgx6+a58XXbiryrnxQyHEjJ88269IZ5gd587RzwQTKlPGOS+nuruPcbJRiXmTLEpPwFA
BTxVq/xLnV+19s4Y7xXZ7ebEui5p9/AMND9FjCZh+JRNcuNRF5caq3aq1FmS8maUi5OUvIXd3eCO
+QyCf0Ss+jN+Zuh7jIp1gINBJJqcZYR9JmLc/AESBCIC+BnQztUxY8UEB72oxkIvMTghPkwucdS3
6qfpCucay7PFITnkAdDROee3mw9iwlSlODAEMO+M247zVJTSIon9JYi8AfAFtLArHAG8yAUM2suo
t6KYU8RLITXTssOgq9FbJsnsaHxY6+lQyd51o6AfnbX2rSDGXxegjirkGmjKUgnUKOmhyCa/UN1h
fNBHxQnjw3Vx0p65b+UxXnsEUmlb1XIR6HKmBFo3aYcczLXneexzwQKJSFhYWpOj6VSPQ2rXk9nX
DmDC1N7pKzn+mgj6MlnJFCu5lRtrq9rSuABZOCJ9lhyFRKkah8RN3dtRDYBZsKMl9W1JyarrqJOP
xYRZVAe7b0lvSXph/kKl2XiU9NT4A08lyXiM6YYMAgmDsRXT0Be5yGkRQHrIQSHV4Uyjz9cPc/e9
txXCWIkWEdAHal3oi8cSQC94oyDRk61Rt+D/D4MvWYtXotiquRzBNBH6YDUb7Rir6YZqClfMZ3nd
rLpaI/0qssZeJaC3GaMHDHC/78IfOZoR+P9Oos5LDT96Mmy2Av/SxBCYomObHT9v884VlnXSRt1I
A7G8j3I/MWNLzV6v68iTwZwtynjN0KLj5tfj+NksOmIBKj6z1YYoznVJOwWqS3WY05yMWQlJCNZo
EY4Ey0OFC/YjF1g98pFSbiZc3CX62y8/36VA5hLmkdElKImiftPlVraMdp/8+B91Ygo48dDUSaHA
rxS/ul/9jerFjmmrszsdYq89m87MuwsfTfJSJya6jUTrVSmpQj+XBzyDlOgmTeSfakVBz56WKbsr
V/FQi8DfaFs4Fwz0cTSmgfraoTJZYdaVaMMRIQ1UQAFIgJgKbxKf4mKkbmk3HLfNsU52YapLVTFK
sqIIsuFFAiiy8i39Hy8AuyKVDWoZT21U+rF035YN3gx3MapwnFOjpnbl1FjKkVBq27UEmLKvPxWZ
V9zSTesC+bvxNL+KT+MvCmEtODInyeNJZRxINop6lxmZ4MlteKR89XVRzVY44vk9Ll+vq8iTRS/j
xlnlyaokJhbKg740bAzRW2ZO7ASNqMngvSvpz752mIwj6Yd5CXMNoyjSA3ZMvfIguJK/BssBPWib
vxuzkxBd3Dl2XUrKx6RMBhP0cAEFjKc78oqjoxhXH7lIGzzdGIdSjKluDg247uvIaW8yrzrqj23p
gSEuoKMp7UvDndvmuEmNcSkYaW5RAzIBsf2r9ptgfjOczAR2mxzIuNT5z8Hi7XTyJLI+BLAJCco1
aVAWotXmgOblzUDsANNdfDP2CaWX0RTqC1Yt48itXiU7ttFv9MG1jHzKEh4ojE95HE6mw7vqHN3Y
dxXp2lhLyzXxwbFsjT3SvPFw/abtDF9Q3eiuj465bWAkXl41lFTiuVNVMAXemJ+SU4qd4wRwuXJu
jcf/x3tgTyNNBFMS/pEUVG8vxWWtWgskjbAW/2k8aChkhvdgaT8pT5SNhBZsuXj0ezFmK5GxyAWj
xlKuyiX2BsG4esTo3CG8GQ60kVX+5DnJ3zMVrDvRRBTfKGWCpLAD8GMY5maldYKfVtjHtWa0mkon
dQp7tJMz6LxccEScQ6d206/ElhwpsSgM5+BlT7zi1U7FTNW2P4VG/40TrXu9xhZynft011lrbPUG
zsbugf2pBsNogZ4Ni5PcQjU9zmsHQD/HRuoQq9pQVXPqm08AvScOAI0c/ITfbBWib35Ri6N4oKAS
AtD+efPYO/VPqrMhKph3wUOXzXLrZYjFITFDLIjogyV/0rEckPw0nsdgDaIf0s1y4tUiuCKZC1TF
ZSqKIcD+gQa4WDSCjCdJtoyb6RD9iOzEEe4bXslw/5Df1WSCVlrIOpYQtDhozOqkhageyei0mPNT
POl3cznh4DvZve4pqB/9+GHfZdKYvfmwHXbzUqOUwITpU1QxE2kpXSjm1ih3PQQh4BrXsPYn/X7A
beQk9YiJ5QzP+BHoqsT6D8HvqWytcrG0u//MiD5eV44nlHFL8bJWZdvOpj+vrbWAKGPgCNgBW4Fl
btRi3JDSge4ClDUATTqmN7HulTfacXot76l3yGzdTfx+coTiGN6truTxuo07SzMQLxlw9SrW7EQ2
M1WnMAlREjX9Kv9lGOXLoNSLI6xIr5R8Pc1DVLjhBCQ8WVY+las6uGmzlJ+aOC5saS5zJ6zXczKJ
vY1oBBakrJythEhfUZNVbVLwKMZ2uM7wcw1d1ImoGqBUY5JNgUQ5qEGWEoxL2a0zvUan7qWwRT87
6nb+2rpysH4VrcXCQUkP/cGL7nihd/eKbX4Bc62VUtTSSKs0b6kiS9BBtdd87Yq7rDi3xJMq3l7R
3uNkqzBzo+dyQZcqrJKAzsNqflveVzFn02HfU21UYm5wulRVJCWx6XVBnVijj3nR/yPtypYbx5Xl
FyGCO4lXkpJIWZbXdtt+YfTKfd/59TfhuTOmYR5hTp+JeXO0ywCrCoVCZSY6/9VV8rt3JVcGs64w
OW5VoIy6FM1GCQmZ54HW4iTMKpqFmKAPdJsxyBMn2CdPbOQCJBJ/gnaD46wMcp+tSwdFJzN4fPGm
WDllDIxYmXtNHXpUnuzeSh9oRWwDfNtjEzmlHNzmaSDQNNk+eVfBxp2BZWClyVxLlh98yX9nfvbI
9IWog1fTNMP8MfQ40BQnIo3XzQS9ssrFTJMYahtaeImbj29Msdepn3jiBL3pqSsz3A7Xg6XoQRqi
aYBxeqkv7ag/Fan7B/lYBfRIx0MNulackaSW5xk0NYlP9O9l45igwbpsYDsYVha4gIvmarEys0I/
53d+39yEd8FP6WW5SwGOZIXoVO4VUVbbbFoZK5tcAAZytBR6FODud8eGCNtD6RhuldvstQ9aTJ4I
T/UfFolmn6zpEriROUeUjTDpWhMKQdGJTR2DarH0jBf53LpgfrA1XFt61/x5eWc3/QOz3IaJz2Zg
COhjnVCV81CQHHf3PKkSu14gUpYojZv32ZfLhrZXp2MGA9MzlEJ2+KOlVOnMrEsMy2dr619DECRA
XApar2/vGS51RehWoUUuxPB6rxXNVIIjEPzvi08wQZY75Mmw80fMJu0hcSi6UGz7zGqRXCQQDaFI
c9zhrS+Rbx1A3uE239sXCtm3Dhc0Kvh6zAU/VXkrc1xY1Nlo9lWGHmTf3I+jagMuFiaSoyk7wcdj
H+eSIS4WJt3oikKnmKX+B1uVOx1TLXWRG/eXrbFN+mTMMDRdVzAQCTH6j54SlhRMEpFCvQXzmPVD
NwlWw8rDT78fJBLwRQOCIbzPQ8smaaAEjJFMVXfwDm0n002nXunStSoC/2w2kIyVLe5aB5BJG+l9
ysaf3zQH7fg1BIed4lZfAsGyNpsDa1tchMVx2PW1tBSwNe662/bQeOrBskNH+yruDWx+pNXCuOAq
0g7yeEGeHpWpB1WCas9C5IfIBOcHsUZMS5OtwO+d6qQ/KzvZ67zYaTJb2UtusqPiZ59NkxYExyhk
DuGC3OdKlijCYOaE96Y740Ds1k5uOq/aQZTS0R2GURcVrpu+uDLIfbO6lKp5nMAsFEmR0yi7Mm2u
O1Toc+ROle5cDqztjLiyxn20HBzuuVwh2yuZOzcYnsx3iUt29Jt81812e2J9TVFVyXLQp2hb2eS+
opml4dAtiLZIdbrsrsl+x5KoPhDZYD9f3ULbSDasRgWaa9DafawUd5lkOnonHQT7x/bn0lq4NGiY
89Iny1j4w48KJD/VjRpAy5k66D/jluikNyKY2mYzEzOn/zgkd9XVRlVqu0SavOEHlHzCe2I3twAl
uc3XKbeTp+5JcsHZ0F3Hf3gbWJnm7sAYxBsnvDCjVVHv29+LG2FI2XJRFidPOhJYcxCNo77B0y5t
L9cczrQhbEJTwmSF+9dMtH5VPCpwUVxr/QotjMXJX4wbNvUd7TBpKMS2Cb7vp5NhKJuB4kLtsU5g
ev5LIzZ3mtwu/eGQFrZokl70fXlCUM2qlSlNFBS2/89zI7vpK45WNOGzM5RGofgRnPsrUdoRZQKe
FFQ1hkLGGPcE8koDoIHIUWo7uwl3CJtD/TjcKd/p4+XgEaRWvtk3yEWqkAx6uGBsUfPCmUrR59u8
Ur07LE8DGidFH3RxTrzEX05o7OH0a0EsItIX3C7yVna4bDOSEaTUsjF5003k/5VDc0dvbc2W9gWw
qv89OS1rr/yTA3hlqDYzGrlXZUBjA/MYtZCI6kxFsWN9VJ0hna2nyx9K1EvhjqRAj9AhsPDGRsvG
3JGh8GZTPk9K7WhSDlbVIrUr8uuyze09BS+WaVEAWTTKH7wyTcgQgT9NArNo5i5fLV89V7scDELV
gVR2/F1gkF1sPuWalUFulaSM1ag1+7+KpdjL9uZ5ObIpdEMw/rZdAq4scYfuUqs9Kbqp8IuTvB8P
TGwKoY13BIw5OpdXtXkOrkxxZ61EWkxVxwZAJVVkazq5HXsdrfv8x2UzG5hc1rd5/1pcBISaNHVG
is1jzMwVIk1DvlL2mhDJt5k0Voa4AzeaSDWFDKAwj6V2qGU12wdS/9+T6HxcDnfI5kFWG2YE2HRU
Ji7t99YQuYssuNWwP/WSw3HH6ZBEBiFhYvpB6kW0sEfrkADcIRqZEpnhztAO5CEgTwHjEVlMt2iu
1EwBwzRo5tzLPnD5y3yCc6D6r8dCmtH4b1xFgjCdsKjbvs/88/F1Xl4GzKjtUA54W5iPya3qogaC
Dlb3FDogVRYyrwjCVJe4hBCSuqF9lrAXE7CNe6iLHaYNX9+I707bLcfVyriUoBENDeQiCX3QGSZ+
dAvozZUC3aHEXQ76Ydnhxe0m+4UJvsvfbPOysTLLpQdTTkpNV3WkVvVXPrgWeq7ZoDhT6E9RKPAP
QUbXeQAfpRKhGDINwRpiHVQ32Setk56GXYhWcnSXOboQjs127T9HmC5xyWLsAJFvojeqMdwX96x7
HR6mo2XPuCwWYgU85hGX7HFpQ1KQnDDYDGrlXf0UewvsVbsG/smEa0XdrM1TefXtuPRRa3mZJ4MC
uoXU3GcApBAz9bQ420H3xqEhSL+tWXCabLkLAJiWrIH6xcBdG+tf3aoshUpFk0PuIgu/TNliFzr4
OJT+VQlMryf67rJzbiWUtTXuTImWMK+HUiE+SarQNpPpVYlHkVNuZUdT0hRdooqpy3zZWwyLFVO1
wej7qXKhQuHEb2PO0z3uFofJweQe6AMXwSzW1qm8NspF+1CFSTg3eB4bm++m+mUMv7Wh6LVoyxfX
NrhvNdClsboF1XXjzs4MyDnLX8UVE2GJ98JRpS1nxHMfhiaoJKvYx4+eEfdjDe/QUZF+CZ/is4bB
KNZHUF40X73OfucnSHu7M3rkpegtfXsv3y1zMT6MUdR1jVJAHO5U5jO41QA9EcmjbHqJLIMgwoKT
UIWLNSsGnLBI0/Qo1T+15EDGVwh3BhiQuOzxmykS/fB/7HBndVs0mlI10L9uoTeGFOlKmAHHgxN7
0jBvyUk47iFYGI8pMMBB05tJHAEoPu/YEG6L699og+x0BNEHoAXo/7T1AWwRQtGqzWTyvlYeQTsk
pIv1DsCW4AteF8F0jnHZnQWhUF/6yR44GOqUuMHOKkQxv5lYVpZZ6KzSWD7rYZtAYc2XH0IL9KSs
KZ86MWR8ZTs6s71uPUWE3hAtl4v5PNJ0q0zxYGU+hOfokc0Vxakd3aBUdulre2r9Yle8jleiW7bI
p/gJMYlOBUb/Nca3GZ9lgHv0c3hibWB512EqWUTXtXkVWPmwyqWCVq3BQZ3V+bHTodRgS8msnrQu
L2MniAvNzUxw6EwkILGjyykp7LqdVFcaU0WkRLDZ0sCgGviIIWRsGRoXtRS46ZRQawJ9Tfu7eUTv
dh+5wQkPx4tj7HPUcdr95QDeTEYri1z8dtFsErWTANGRXhLMohqVPfz3TAS6sVoV35IylSosS1VO
/HJe7LJ4mer95UVsltkmht/Q7jElHPTcE+CsyKBLgYQKVLyWPRvrtlwdF+/ATnbiMmb7K62scRd9
pQoqhc4NEPw/tGP3mKK7Z9waJ/KlegJQ5s4664+C9W2VhWsP5Y4MYhp5pPRYX/acnSwMFYY4qAh1
5CPrLVBfFnKZbR6Pq4zDFYYYzTeHUkMfU38YnkPDlhzZ7a+Hr/OLgVDUj+Mprd5A9qYrgm5uf82V
bS4KqiWs2i4bWRQUJ/aIDPZR5WZxFCgvFAdRf3o7AvBSZ6FnIwEs+jG3BsPcKZ1EZ28Kd9Ec23l8
T/sXwQfc3s53I1wCh2hQo8i0px4AVdNOtyYzsmWpzyQnSKADbRdmiLdrIP/mu7EzuhvMQfUROmP4
V25VBv3tUpdTCMB5pBwkiulg11DKsvMHzC3kYP9bWjxJW7KIrGJ7b97zEVeSgVwZz2MasAuD+WWw
7sb5tgofLm8NSzD8DWSVHDQu+Vb6FMlWCxPNonh9qtiksHZ95Q4t3oLTq5p+NcZid9mmaFlcODWW
Ng4mGQdv0H6GxuOU/6oyEW2DyAYXQHIfgeJqshJfD45xeqDyXRN6f7CMVR7inCoxA1mbJQXnVgBi
GQUSTa1kT4loJZt1gA6ta2RW3Eh59EcOuQSZthXYDEynVq/GCsdSFTlmdK22opGiDbQczgpwACuG
LoGqkS/v0kAP08rA/JaR2iWm3XMHbJ1ufjAezS/q3fQ7vWV3U+IqgnNws8JibVsFdwGqqHzOGbKU
TjmG+qvqutMgCC9ipmMf45OfA2bIoIY6aNE5n1s6WVrmDHPaxh39MfiyZ7mGXdUgpsvdUEgksJ1D
V+Y492tJl000wMW+ZG+kbBysATOKZuc+Y/8TztCyJHlpddz2UT2Z6qzRWCt6wbtTD1lEuKNNj/+C
GW3zMLRQUTBsIchcuaTUjn2uDUVA/f7YNS4zFrjmTr+OaogIlvsMgp2X42wzAFYGuRRlIV0bRtwC
8KH3JwyDXy114Gl5893SsmdFG54um9uuL1b2OFcZs4movVxCie5oHVGT3VuPfYW+4bQrgG4vHDC+
1cJRsU3/xFUYXUNgMtAr+XgMppaShQlJS7zitU+sU2mdMnSdFFvxwEHhXF7iZrStjHHuUg1Bgzsw
Ow7Lm7i+p6qIs397D1cWuLpWzdW2Ca0G4LHepjfDYDO+/gDsHRg5DjDTne+pKwn8ZDvo3o3ysB1I
g2qQWUL/541Xw8u/pE6zK57Y+GVx0ITYA8En48E6YyjpC3JoguadvJdP7cE8W6f8xDpA4YMkSJCb
59lqbeyPWV1BoyKroiSNAGaM6xtIBh4jOTnOvaDPxFz7Ux6h6N8CymIqYED4aGUaFnWao4l6ZmTZ
VXFNls7OEdWLqHGxGdMrQ1yMFfGURhnINY9Jljhli9f5enbSpHD66KCOgvlckTEutpKk0go1x+hZ
queONef2oh8sgMHl5mcy+pdDa/s7ve8gF1pGPcczqOiSo4nx47g4Td19ZQi+0nb4mpKC/zBkRFmG
XvlCXQfWOBIQHZf5eE5oeztaj5dXsd0DADHK3ya4JD8vXZ83+RAhHSWP/Vm9Qtfhsfud3TMZEeo2
o33Z4GYZurLHOR6UTMBatuSln2G0E6q+HoOHNQfhsMTm4bWyw/ldWQwgX9FNTCE+9zuG3QncxpMP
1gMkrncAS+wuL2vrS4HuDZ0amaIF/vZitPpSadg2cW4qli+V51F3tfnh8u/f8uz17+eyQr+Q0JSh
2eDXyrFRv1fKXZRfzdUVGQRUDZsOsbbE+Zwpt0OSBnWA0sxOICoHPqbDEtrLvX5Xn6w92lCifrRo
bZwLRgGNRsi+UrggCNAaGzdRp61tejZ3KjSDgaRjsHEFWvJCFpOtIF4vlvPGJqyT0BpjjLw3qkOL
H21zR8e7y59OZIPzRODmpgX0JYB0DYbbgFk40zFab7iXrYgckEt9C95xDZXoiV+kkp0NoMFsBJG7
+eq53iwu44WprJGsTBOcuuTGBDMv6tznv3qxInYZ0Z5xVcVC+oGavZH5c/s9Jj/G4SCTw+UN27wB
rZbzBqxahezQ16M6Q2HZ1+6G06DY5p6lIwswAfVo7Yvr8mTso52wghd8KIVrg2RKi4GZCZFsXLPJ
sfm1dhgwN/XjW3LsnOoggotuIsTWC+VyR2gokLMptext1ld5Ks+Tn2KMCypYrTu7489SsccT+47o
9UMPXDhAtlVrrO1zGSVu2rbpIujYWZTuyuzQGtSthhigylngoiJLXCaZZjDbkqSPjrEyXKtZf5KA
kIil2Ql1kTjqtodiqFnC9cgAic/Ho3lQszKByiJqQoUcAqiAW1oFJxW1dLdz47sZbkVl1JsEfV3i
U/Mm78AeBcAvLV2tHuxQiBjfds13Y1w2JFkOIBvT/x2dzG+f9H28C1z9PmRU9s7od190QX3DMgZf
hVrgFP17E7nUCGRZntQN0m+A0YJQfcBYTad5pXWIlXOeid5ZmJ9fssalyGA05VhjYyhMu49h/Ysb
w2dQKnCYCm/qm/4BFDyDhhpAjXOdciOXM/Qh5gSMk2AYxLBYMjhJ9FOQw0RWuGRCakmqcxnVG6Ms
ZUuqrykEczD5uxvdxi4R0gux0fG8bHczzlaL4zLKkitLAYxHcpSbZ7O9McaXeSFOrop47DcdcmWH
CzKpBImNQZGi50h2Emvcx23+R16xssFFmFIavdJQDZRz4AkG/6szYHzBUAy/LcLJobT73pL+3ISN
oyZAxDkz5rEu7+ZWSWyt/gIu7JLMmoGKNqkfgbSrHnInMIODNe/H7C5RvhYS+oECi5sX6LVJLvCM
RldmPPBguL/bL5B5JMs+XTyprRyzegL7aw+itYmkjGHRHqRfl9crclouDqekVCI5T1AQVU6t3NSZ
BB7Ih8s2NjPLak/5WqXWpSGMjcnXIJadYOA2T11ap3bWjU5r/AxF9yjRmriChYxFIYXZZHiV+ovW
X83lVan/qGB5X9Pb8+qqYGmrMYUktxaCixGQ2+R28eWvUWRbL/Qcg/eZUc3Muj97ogJiu1LCMScB
timhF8ht5qKXpO0tIzkuN5puo81+JYPBKnYIOHtRQeBSAGIncbNzO/rfzXJ7mtRIbYUShT4tHyMp
s6dBFPsXLQDIzCVpNUnMcRqQpLs9zlXwGDLK1PR6vG1x4CVX2Z3oFVhkkMvXcR+YhTmjFLOsswGB
p07UMdjOzP+/Z1gRl5ktTOonwKuFPrG+dcp9Vz/0fW2XvSHIINv+/m6Hy8y9RdQyULEQavhq6Yf0
plD2l0NYtBQuMfchneQ+zjGLYVntVTQM2q0008wfdKtzjSn+dtmcaEXs56vo6mZCRpJS6JuANDCL
znpTHmrIt/9vVrjEC+o8S5vNKfKRoGwzggZh+UtNv/9vRrgEa9aD1GYBdg4Cd0bkadN+jN3LJrbb
BH/nBDgalxNCuU8SaChGx/Cbdvx7oLF3szOD/4uxb6LA4XJBb5bEolVc+6V+pWepM4vp3wX+xqfX
rkYVJ48xxTUJr8V4E8AE/tvlrN1HT/pxfiiOkFsQ7CP7FJ9q0vdt5PtGRpUHMp2QWtMCdN6WsSN0
tOsxt3s5PemVKjhDBNv4VhesnHwslaZGLyLwTdB/lKUDKTjnsmMIwujNb1YWJGuoDakoQz+to3st
gAyH3B9AQ+VdNiPyv7d3iZWdOpQCddKh2ISHX4BAymt6Dq+rXfwIbeJjcqhFJdO2dzCVLwlQT5X/
UFSaIA0cheC7IMY+CMEakoeOAS1HMxa9brBT57NPvJvicjilhOYFGD38fuydgbxk4XXa7DLyXPSY
+GuvdPl3QASfTbQ8Lp+DZD/K0w4vDU29dHjjhqDY0o2/lFZtIAxXaoI0uCFQpRsWmJ7/3k7mqKvP
p8yKElZyEx3T3/qz8aSBsGTyqq9GZJPX2gf+fb+8gMfKza5FDvofPOfdNJfo27IHJbQ5REdJj39E
UnkyZ/m5VSZbDkOb9g8grjkMpIFsCKhT9N5Zkswrp0XwVLH5cLbeAe4kiJW+DNFMhgOfjMgBjda+
88bb5CsG/R0NDF5J6YjmwjejX9FA0w6eNguM7R83vbVKpe1CMBVBrWYv6akNqQPRh92M/5UNzpGa
aWwnIyvDo/Y6PC+9A2wkJC2QsEG8+1BlEO9g5GTp18vpQGSVc6egj6ISz7mBjzGWQL+N6bdlEnyw
bRNg18ZLuI4UwNWKoxbO6jzgsVgbcaMGCxk0mpZqf3kd216hvFvhCkQ5WTRSAll+BItv+k3dt476
nTgEoGsmJxh8FbN/Ck1yXqF09QgViCHBM//wHN+3dobx7OxKhd76vyPcFe0k5yKW0ibaZILllNJv
lqXbTVA5suhVQWSE8wgygc0GCJbFS8avWlW4UtjbsbDhyKqcT6lalVUEKiiYkVM+RlTZNbQKR1Ra
YQLZbqM40yU4xJN5SJtsbxidExGRwvp2/lrZ5FbWtKTV5XYM/PbY7zoMuOSOejYdxvQE8RZXNLa3
mTRUyGebVFVhlstT+lw2dNCs6FjVz9nyXep2f+LyKwNctSqXNVGjRY39WbcLHzcVBkiIfyl+/aPb
SScNyp1CoOXmcbeyyVWvaVTHSkxzyzO7Q2vu5fF3Wz32+d3lpW36oArWJBUyf7LOg4zzVMfr95iB
lEK51qXjEHs1dS+b2OwdrUywP2F1jgZ5pnQqminHQKkepQEnSV4qYFVKDtYERG6pdfspaI+ZOQkq
ye0W0soy5xdW3Y/pFCs5ZFsqn8kWJhJQzYvDSO6MexEzxLYXvm8l5yTVrJTjxPrg0UDtxNprtXAS
V2SC84m5LfViYWdIO7/JrO2ZXEt3HH+8vCigHRd2VVhu+Jw73pfEX2nasVIs2rzRISaPspu50Q35
FoMS+Y69iGfOn/A3We9fjB/eroJAIrWZh8dGdpPiOe18XUioux1Y/yyKZyPsZWvOQilkb7msx67t
ihtMlsRfDDc6g7ySEepK0NKcRF9PZJc7xMqsVsO2nRHQNdrexvdSc9rvg5k6l8NtE4253kMu4Wft
rLVZbVFfv+lie3INwJkgNxnsl2P3FNjgp7rpr0QKAwLPNNjPV0G+qGaV4QaOBjE5FvXDkgpuHII8
9SYXtvr9sWl1FUDuxVHRwQcpj06kJ07f/VHvY+V/XMbAkK7c9z3mCQO5ie12DpqDhCuOS+auFJSh
m+cyCl3oVeiAePDDzlEEvQvoBaO4xqvcnEnndGgdK5HuQ7NzdAMqgM2Py54hssgtrsgHGpotCY+V
MdyQoJT9Mh0MDG4Ns51PiWy3o1K4YSCiH938dquVconRkq0wTBZUIFJ0nenHpnAL0fjzZmytTHCJ
kYx9W7Zqnvhz3KKGqmxJaXYd+VmZkXt5E7drUVSbhmwBlmPw7KDmbMlkweQOWCVNW3EMwBP7w+BB
SgO0ksH3P8SYWCuLXGyNKil7JcgwYrXrGzsxPe3IQF/E0R7V4pYR7qMhIyJt3d7R92Vyp7ZpmKCT
iFK8ORXmXVmHdwRUiACevVahqFG3WSCs1sf7JdiONJNVi30g3bJAa8Ng140ArQ/WlVJFvgxidXMU
sUtslwcru5xfSh3RU5JAy5Z10xg5TuIOYMdirCc4xEXFyGYUYJ6cmpYEUXSTW+VYWUsXStjQbj87
LCunEH8x/AGcnHBXNwdWUSQ6sT0Os7LJrbAKcyOGqHfiyxS1fvzU9afFlL2+2vXBUTcnO1puMOjr
aLl3OUo2j4OVYS4e0aEJcoBs8I69SMORUUHelCl07C5b2XQc1KyqauJeA8Lmj4dOOytaVBgW6Amj
ZZdUhQOtoSfSYbYiKY9aUTz35WA30fJ82ez2l/zHLK8XrCWBNBo1hEPkbPIiNXXBSQoN+3T/B2aQ
XyQdcDacndxtvjeqyAykLvDK6laJEnshD6kmGKXbXMrKBneXb2kaV70VhUc6ncv5EFjf+kLgCttP
cysbXN0zpNFM6x7c3dp1c2p867rxVQ+imrd0cNGNv4cc1yFwAlGbZ9M5DN2EbilCTuPZf+shybO2
1fAiqHlyfErLr2EGqr1ssMlQOSjDqkFwl9p0+pVFLk9XkGqAVlZJPSvMoe8EvpJafbzsE5tZGeJz
GjVkqhoKF9AJOoNQJQHieTTcecbUBjFs/B8Q0aze9hV+ZYmLYGksCNinEFvGKzSHGIlIDr5mzY3n
PXi8gKwQJSvR0rhgLto5GZeuxrRS8bR0fjbggeEk14KUsX18v6+LBxVFStAMjRGCQ95b9uQmBCt0
7lRX+m7e68diB8D4n6B9rJVFLsbqpQrwahKngMUHh8ItD8ZtcNLcYWfsZ8+SROX/pt+vzHHh1oz5
Uuns1UF/ILL9FzTdPKtnrbK7owlGtBamVQeUsQ+p7IgEUTYTyso6d/lotHppoxBPoE19F4MPyDrU
zZ90OVcmuDBbFCaTG0XpcRgedOKAkMoeU9GzO9ulTzfflRG2ztV9AzeLubMIm812VVB1YvDkVj2w
GYLUFdO9izaNKw1Ir4d6p+JAyeY9WU69coYUncjxRSviUofWkjkHiBRADSDp2WgsdTS7Ar2LZIOo
QOCFIifkskcVGQPEseHzw9469gey6/fmv8B/sb/50lfickaeFpqRNDCjk1e93lXz96m1CTnMi+As
3iQ2XAUxf+arlTQE0YjsRK5mMJsiGYa7+Lr4WlypkBRhQ2yYi/0XPE6CrMgzuNahDr1AGa6RKoMN
7uesfqQyJmCNUOQfgr3kCa37KhqHqUbeyE7JY7sbd+UZ4E43/jK/sCXOz/0jY5MZRIN6Aufnz+lZ
TwLgs/DI1NFrDVqW9EaoM7R5ML8Hs8ZljMGsaU1YSmyM7xbUvttZcLPe7rngScTSdQo+cP4yDzby
0IQSd4qrxODm92xuk+46G0A9TKXeNIdg9/NyIbC9pHeDXMrolYmEfQ9Ol6W4KeMfgWjmcNsb3n8/
ly1SLbRomRmdX2WOAkhekz3mrZ+Q0i7rVhBc2x7wbotLFmG8xErZ15ZXS4eyvp0MtNO1b5f3a7sK
XX0hLlUUVh7icNIzP7VVapMbfa8DJTd5GphY5335KD/1N+ledItmf/rnBPXP0ni6iwqiFPWkwi/k
frSb5JHmvzLZlgfqZNA8JCLA1/ab9fsqeQKDJjQzkk2t5RGv8pk0X3GLni1aBQFATOmtCSIMNnyg
3E+3gv3dPl7eV8p+vjowizJfIPgG6gHlEH/DKwJoN6zCjp7YbfrfAB43dxbiyLqpa5Jl8m8+Dei0
wbwxZrA3APgLnacb68X8HmDmb3THU/9Y7BJoCqsvsn95pZtH28owFxkkpEpXdugaGNJdUvqEfLMa
tCwMfypjexx7uxf1RzZjcWWRi4/OaIY+JkhfLc33iXSO9dqOcr8x9T0wupdXt10fr4xxcUIIchk0
CUEnsZ934GGLdxEQ1e0eGDhksvnKCm1hI4YVhZ+i5N0mf7iCkktLtCIlfr2b9vQH8x6mxbk4qBlA
zCzCtwj2kz9TqTS30TDiCw7akwyqBEM519PXaOndIT4ItnNzUGa1NC4sei2vlDCochRCOE/RJ9Ts
YUcOoA8XWNpMoitDXOG9WHmaNUpveUlwSKdHAg008luwmM8xboCMQTWYaJ8OZCLniP2ozI1pAfA+
7BmhdbyrsHmn+U0hVn0RQag/BxqsmSq0NXRc4UHN9jGjWJkRAnoxp2D3Yh2DDvzHxr/Q/Pq8cR/N
cNezNI5SJe3D4phWKWZrbi01tvvAFWydaDGcHxCq9pmxzAHInCVgIFhSnidQVNN7w89HG2rXsQPJ
T9A/GJJTd7YkBPV/rhg+rpNzEMtcFKLUOugPT/nZcNprE4jJBEzk3S7yqoNxP8qOaJZYtLfsb1od
CiYl6UwXBfNCyuQO1mLrkexiwMe5vLufzwIsDUUX5oV0igYrl7OMZKjqcQHXaQ2xyvRQZscFFBAq
eDIbJ8xF1jaKvQ/m+MacXtboNeah5UWQunvObs09BS6v8aKnCQ97/nwqjuHDHzAhfbTK+SkBR/GQ
KxPzIHVvXtXXDPF6NzP1niv9pROV5Zvu8r6nvHqPXoxJHcV4zTaK0IZm2xI9XP5om76xMsD5Y2qB
bHScQ6DuC/CMlV4g/ZaFM3yiVXAOaGhxTUgLgszgenBjrz0UrTOEtn5gI8DQGvBisOQISiHRwtjP
V05vtJTIiqQRfyJ7Da/IMnUK4QCmaGFc/a+n1dBZUVJAzWlyNUe/kvHC6+u78YfybB4ZW2Ugwo9v
lNAfPZCdq6uFYRJvNHAHZjxgRe+MR6ZfP303XjqUBL/pYTgUr8NBPFct2k/u1KFdiCZ/2hi+GZ4T
+SWqTlRUYbHd+liAfFwZl0DyQFFrXHjAEb/s43h5tojbqPqJiIdKBYvhD7UFUowlyfHWxYQsJ9yr
CruIbDwf7pn4UBE6xWv2SoQgclHO4gnp+yytF82sGV/ltG/8/qAMAE4uZxWaj6Of3cWu7tf//UDy
h22l3KE39XU8JfkEh1H1h1zDy15C1JdZLd1OkzPvcj7Z6Fh/tMYlFFqVlV4PyFh/aU9Aaxd3gc5W
D+QAEhQhS9RGpfzRHpdb6lTqhyrTyVulPL52EQLQxGsepotAHOkV16K6VeQ7XGIp01qOaYVH7nA4
Gdk3XXo2451gEzdLvPesTLm80stdossz+I1ArdA8F77qxlA2azEO67+Jn4rsCfIY5XIK7cDLWy2A
QxvX3QnyPQ/g9zNQ+7MWdeMUX8qvIlS0KI3xUDFjabtcmuAn4531Oj7l4EYPCke9b3bSM0rbzC52
8xXqL+OLYG+ZA17IMpTLMrW8DEMy67i5uaS35dhmUC7WGh1MnEWg/tr/99ANvLthQgvPh9TCVZlL
nYPR4qrat4E3Z6BtNL5mXWsXFsSh084e/kBI5KM1bn0ViWtjkuE7XYbptBykHBKoMA0Mi4GZ0gld
ocLglrOulscXYlYQRfXIDEYNFA37Q/hLeQxLuz4pYEif7T95W/mwQourwUwtqodC6bNjwgarFszD
lQeoQ6r3AYiOoal1lO/G/YwZ19mrOnf5g4ppvVwunQK9HzedHlIvxryOoduR4oftn9iA8jHEw2XK
xls+nvHJbMZqHozpsQt3vbVL6K2qfr0cB1shr4KABq1SoFQgefbRRJp1YAKR8LLYWak9QrcLz1CX
LWym5rUJbhXQeden0Zwx4X/X7/Q9npvPym13nJz0NgGJRPtVxIi1MUsCz1gtisX+qjbqSTKpQa0v
b8gshnJnsyQmZkkSb/ZU//L6WKLnE8naGHfypJMOvLdkYqCqPMvGwcgH25AEmXmrJFrbYH/DakGF
OuuKnqOfN3dQPbYwsNJrtoJMlWih+78thztztCVrkqAz8mPVXLeDT8cvSy/YMZHPccdMpud1Oagh
CrzkNZaftOV/XAKXaNUiht79YOR+uXhKL3tZax2D75e3SejVXH5NjKhZtBHkNsN+3JlA4ywe5jox
vYPUA06A6wjzPKJ3UOa3F1yNb2AXY681wPsFOLO0I8S80A0MKps63W7ZdQeg/kUAILaISwa57NBa
AUhRwp7x5jUADqSHf6f0LgghXjmhIZlp9TGUeMZxPtBkOeTLvlcFJanICJcUslKhmTLogRcUmY1g
spf5WTL3ArdgvnVpx7hsMCwhmNlCTfc6d9yxGe38V3odjA7FS39x35+0vbpLdq1XQwNbJMEiiCud
yxJlmkeWBZCYVzaxq1maU4lKmM08pAPRL1PoW8j8tHaVyLSjrZGCxOZFyog9q09pddTiu8u7uPmp
/o+0L9uRG2eafSIBkqiFupVUi6p63+z2jTB221qpfX/6E+w5/1jN1lfEeAz4qoFKkUwmyczIiJUZ
4cSwpxpaGiWhx6jP3Up7cLrnqZVRRm2UZ3BKrKwIDgFy6XFOoJ+BRHd1FbVudC5P6b76XhwnsLoT
zzgXO/CkuvNZ1iKzfUCtTAteMhadrmZ5jH1lQzSAgRdd8cY77T6/gTrPXvZU2fSLlTXBLyx71MZG
SR1IWXdsr5Bw9Dsa5ZKovlGV5/MJ8WWbgtzSUoWw3kJOdUTGmpdd/3Z99L5+58pDP+PWU19xswZN
6nxW6m//vnfro2Uh4IemojaZjTDl1AGDwGnYe9n8cNkntwP+anhCwB9IXyttbMUnLdpVuN+GAfr6
IuKVP1r/byJR9M/I5F34nH0KJ7+Nik2EOtNANx5qYTAsDR4pf9ltuDPL8zKW7sL+koyQb6tLxsRo
DwCnmphISv/d0M4rlgw6LzNCVvMsK8ZuJkFW7vK+R1Z3GmskozqlenjUbgc/f2NHzibN+dSs29FX
r4YDKqPSvPt2ZPnHR9/TFiuj9ZLGkMZKIARUuOzX8pUDjaMd87TB1w7xX5yhNfSkj1zZxArbfRig
smAtVYL7aB5MEDvlFQf1jpd/s1vZbn/HvF9aRmG7qyTU6r5Z0A4eZaG2MxLIsHujBhYJqCyl+nke
zaXex0aX674VpzXxLMeo3nrmMBt6XRlB8pLoi+5Vtq4c54FpJ7tCl0ybpPTLPOWD4pXRBDKSBhkQ
w3XyitWenmlgd2FLYzZQjaqcQRJdtmPY74UTrqUNIEydHgFioaMwZKm1W82Hy+4vcw0hfEEn2WBp
QtA6sNxl7M7K9nn38t9MCHEqNZK0LlD1CYb2qwFQ2Wj8jKb/aEMIU/Yyxf2yTEoQlT+ywjfbv4bJ
vzyMDST7h3grMiHq1qyYZTzhvgasPtlrbnLSg3fhcSlg851Y+II3i/SH0bBoc66Bnp3fs7nUW/jM
W8XCk3YkD/pT/D3ck3vrK9mxW06HnV6Zd/UOHevefxyzcCdpkzrJqx572HQHX/cAHX0GfvNAdsqd
bAdLPFFsajHtomIoxioByJUNU9+3Q+1laipBm+uSqKQLUQk9yv1oaYyXY5D+QhESWr0GkHQKuLHr
qzCwfMMFfwoKytZ5PLan+CRraZRsapFUOsHatksfAa7Xncj0YMr4mmQTKQSNsgUBbp0WoMbOtR1L
YrdXorONC8Jl35CZESJHEaqzxUrI6MyoHqgtgDbLcVxkEHrJVUAUDuvUcekJnRUw2uDKTYrCXdAg
BvLqgHWja5eRpHL2Py48yDsRkH5DdJgPe3VWmhDNSyY156fW4EdHw0OFhKOXJmB6oHvy/Cfs8zyu
/LYorBfUBokNBYooYEQN7CH5mkxU0rr4P2LXbxvCYvWZ0jVajjQl6Q786g3lTwYOkSl30Y15lKVh
t13jtzUh4ldap9tZ3kIxoKj2LUE/XJoZHnNCGW36/7h9/7YkxP2B2U3T5shHANh+zyy3vZlf0ES1
N2+KY3KV3sxXKeNa7reyTSwZongYpHgIqAv6845xAx5A8IAbL5Aj/JMd9s/gxEOg04FKYmROgzx9
yM3cXerUtYDdu2xlOxz9tiKE+KqOp9mZkclTokNUPqna8+Xf/x/Pvt8GhBdnq9hg6jHC8D2d0uIF
0R2LswYkO9fGq0bZkSVbGSHAzwaN7KmCgk/1NbkpH8hxwN3PNZ7UW8tFz4HfPGuKq8nCBh/EpwMb
el9gugfzjSWuVWYMJB3qQgE9SL/j6DEw6z/l5w4dFs1Be/2jQjhZ2RNWrZn6hildxpXZp6tqX9zS
cg/RwQTFv9nvvPqR3SIzxlRXlgzZnN6VYWE1IZQBXSeeHLPrrwQknKCMn75IPIZHvEuTKSwhy5xZ
mSw8kug35fZ68c2rZLe4ije/Os/WDzxXvPmLSST7YLN4SyhByLdsxzbENI9j6sQqpyTGXQdtbg/o
TzjPr8o10gY3xjHay0Cc2zF5ZU9YQmtOjThTDHrUS+o8RHqTtq7G9PRcOoOJi0k9L6/IgaOaFOFu
dFsr+XjQi9Y5FW0ik/rbDAKrbxFW1QwHNdS1HLci7QnnaxbJbgsyA8KSkmbRwpar0Rtj5C/j4hXS
LbFpwjF0LJOKlnYxT9yajVlai40mp5N920CnjV0rnnWboPxnYBNC1UhGyc9XSPRTQzMwb4aBBJAp
nHMoTeQV6QyOrNT24Dg4hG/WlQ2IIKdikdV3tjaeARiqaUJDVXcs4ZrgKIaWjCUQqnZG7pkyHWYb
J7dRyuLnViQzLGDZiGpzqTUB8zjXKp2BLsNzDU8PFYxjkBP0ecuWckAazZcpqG4Oa2VOSL9EdjVl
5lSiMWI8g8fYN8xD3f28HFC2LpHrIQk7rXa6MW4BmTu1UeZn6qm1pz3ojP2pIZBF9i8b27xBrq2J
e6kacmVZaAZYuIV6RX9YzjoOIP+HfW/s1aMRev9eEQr6NKs5FDZXMWdT55RhHIBVYacxoAhIfdsZ
ILRu6tHVnR+XRyibTr6kqysyBSNcqXSAzTUWOSmlfV01zKVZ9bhM5QPydhKPlHmI4Pi2UzSRwqrk
lBnMq+fIG5ebZTheHtPmTRIt8UTVKSQgTBEVZTRdOucJUj/83s8TZMu5OS9foGzom9eY1R0o8n3n
rZcBlDbdxVRB704haQeCLDGIRLnaKHWoHPOr4QrZx/sYWroNSBYeyn20d64KT/aq35pQU4VSPKi4
DJWIB13boZ4GjVk0CaftWaENGtQH4pJyepXM6VYoWRsS9p0SkWggIdACHA7lnHOfghMOGGpj3x3m
c/+lll0ctjxzbVDYepHtZCD6qDXErvipgVj2Da+CK7vpXr+FGmrpZnc6oBGJL+uw3bqxrA0LOzDO
02QZW2jJEyNxVfvOwI6fWghpKtImOdnqCbtvmsxEBwqe4ckz+c3gqdepD1lCcEy3qMHvrbN6lr9R
ZRMr7EGwMZt4hyfWUR99mlp+NO+peezD3iXq/rLXyKaSf8oqulgd08OFVlow19WegQKnY9cRxKMg
Wbi7bOl/bL3fG0HYemNRh2OYgKxB/ZYhL5m7rWselYfpfvw6zS5nNUn2sh7z7eWD4iJ2vE1tVXix
Fnkz0WqZk6DtZndWNc+sn+34T54jJmQV/r8VsYJSWkOVkgg6yshVgqGXi7bQq2aneY2LEsNOVjHf
do/f5oRDfMrTKhwmgLwcrdXcuY5O8VDuIJH0q2TT2W5sWWTZunmtxydGlrLTnWpmHLM3vj+3kkN2
1fvmuxinbHSbSwZhMQMij5qtilqENUgNNWVOlOOgvemgOwXVwwlyln9ym4Qk1j9mBG+k6OqcbBUv
qyraUeCaI2T9XfBF2Nc64qUjFzbeDM+aAeYnC02jxqeOUW02w6gwFdDBcG669nou98tDfMMJunSA
0hVXxh2x+cYyVyaFOEKNZpxCBcD0zkftCUCB6TycHSTXlEO+Cx9kyimbfrkyJ8SSPIJg3zjr2UlJ
rmr1a7IESf/aqjeh+v1yKNl2kd9TKaydrhs1usABKJvTY1H7rD3R5vAnJmxHo2h9Aj+YcLblxtDF
xLDB1+DMPyqLtWe7V7OA6LlMHHYzAoPI8v8sCYdZkwzW4vDMbg/e6zE9EPowtbELcLPkqiwzxGd1
FeqVRLMaJ+PF0NbZa+a1o3xRFzw3FhmnGv9i8aFmrkYkuF1rto4amT2y+3nsNuUP68vltZH9vuBn
bLZry44wY1X23Fb3dSch8Nh2r98rIrhXO1FGIfCCCFRf1wgJZnlHehmV0eYgoHP5jmJADks4mRpn
VNoij/uAjF+65mGxvMuTtJkINH8bEPVIScYQRDszDJKXweeyhsV3Tsiq7ZCglUsOb0a3lTXhTKLD
DFyu/Z4annfdXbWfzuqdARXg0O3u5y9EcuQafA0++djKnnAk9epczOWEvKM9muScO+VwUI26Try+
qbsbVkwTQmypFw913yXMBavC/NgOYxFM8RSdE8VaYtdwuvQ+1IbxRSOMjoeBjmRXqHr/UqZDvqft
oIB4QbHM8LyYYXZgXZu3rm52qn7sMnDh03GYXxa7TJ6zloJfpe5BYxYO5eKD+TQ7kGUeT22ipbNb
TvG8mwwtPUwRo9qxMYf5quntOWjVkUQ/unnU833RzIBBdDHwXGWV3Q14p7yailJ+h0pIovlxn6MQ
Cr6XO8ISeyfxl22HpFx8m3L1bcHry4m10CmFssl4Sp/Uk7lvARhyPIJa5O4drI6GEYlJ7hSfFpFo
AB3jQITGppD8CCOVqXZGWcC1jnmZpN9zrtbuACVWV2Jr00EJNYlhgo0NXOMfo9+oMBMohQYolx+Q
XkNjWIy3ZnRVXi07MBTvlb3E3uZ0ruwJDlobCYmbIc3f69cKkP/18/CFNKh7DjtOKpP/TGQ3bB73
Pk2noUFgFE9Nndj8k1YBPoxpx/NZIAJSSs8mOUQ2mOt0Se0qoESLSCEZ42acNChk0yGcjkSusHzU
WtRpSjXItUfXPRRxnJtS1p2+OYsrE8Kq2UZlU9x2gRTWoFGZX9Pk+fI6bc/Z7zEIywRNgxEVkyg8
Zst1w2p/Mm6n7DEaNG8gj//NFPfQ1fIAHYdTfrTjQKfMs+fQtfqnvBg9q/4Sdv9xaQRXGMMpyYxw
Bn1ME2TVlaHcl+iCvDwe2fLzv6/Gk5B80GvSKkfFvC3oo1k8yDtMZOsvXCXUOK1yq0X/BbofsgcH
9Mf2gxaB0znmCOiKJ4mCapQMTGZUuF84jNlz2dvI2PQPEzvrpgQVsTlxq7NLcIQ5QR+nVVpKQKGY
2+mgCTk6ie1dXp3NQayMCB7Qa73R6z2XctCBBau/J87xsgHZKITlX1qlUYcxRXOa02U31WA2bjEV
9Qn8mjJv3k4drAYjuMFcMoILU84Lz8oP7Z24MztYvv6IHsp9/hNP7N3lwW3P3u/DUHCBfjQgSBP1
5rFZbjT6ms9Pl39/c/JWcU04bCtUaBldwFWo2ZAb8FtNc/VMYmOz5IV4D6wscWzbFIGIVdUM1px3
oDuF7P0B6Z3DfJc2ew6imo+TrKLH1+DT6bOyJjicFQ+6CTk4hBwl8WL7ZcjHc50Mbl/LuH83J29l
SfA8rTHzqaIoYgxsH4M6wUHStpdMnsyG4HGQSCg0BxCA02w/OuY3taZuYvWSPbqJT12vkOBmoYmH
bFbACge5LT5AbrtOdUsFNFKLBziRb49u7jFZFnzz0FtNoOB9kWOhbu80+Qlk5MA43KjNzs6PY+03
y+Gyn0t9UHjmtGMTE5pDOyQFCYV9ZNdqMKPzGSIUO+tBYksyLBElUtOB9qXegz/kuv7F+xHDO/1u
OFXHKIjQVaIBjjAf1chNvl82zD37s+fzCxAul4auCWNMDaXri1mbj0Zuuxb4cyYZu962N/5jQRxZ
RNNxqvHGOC4NDbQ2e4V6rU+HQobw2ZxBzqyr6hqUxaiwh5nTgAx8csJjXTWeoz0o0xcWP0Jr+ORA
a/TyrG07/8qYsI0NBwRSoQawmXGIjmyXc1L+7rt61yFxqrvpN2V005+KJO/H1+LTWq2MCvu6xpsq
NQHyDcL5lWnnsHmz1MgzoucwPAwGDhMwpFwep8win/PVNUnRRkzrBO+gKrCOU1CV+2Z5y5TrYujd
LLpz6Mtlg5vuuBqisLtzfWy0eeyg/8KgHZWhS73aXbawnVhcmRA8PhvBIJ8luMq2NV7MtPT00rl1
cE1D4cKPDP2myKDlUC+BMzi7ATrKwH/sGallO55cXk2xjMiM1jZGIJ7xgCyejBcOeUfv4gt7Kn39
7Piy1PR2TgVwFQgo48kA8MPHtXRQRejzJsnB7DruLEDsjTsDlMYc8BDupJAV/muffJUSSJxqIB6A
WvlHa7ShSsh0wwmmfQY0lV8fHM95tg8mAEdyBs/twa3MCW+tKlSTcCnDNLDJ8MwinAzlfF6G8QpN
N37MCq/pUz9aBuDw+2tq2teMEdkzfXOzrL5BmOCMgJEyUyhny+BEtuwA0dBDd7ADiQNvT60F2CnE
gyCGLewRM8t0Bnom8Ab1rnUqcDWKtd18ax7ofj7rkau9XTa4eTlCd/X/2RM2TJQ6S9/NNDwWynxv
qMOhwTNdqZPrrK9eL5vaPnJ/2xKzKjTTc70u44yjNN/ph2sUaiCbxZvUC1MS3bajuIOKOtTHHJCE
CV5jRJa2tAn6DXgzYk7c2iuvuyN4OHZtoLtonD9CN0wym5sRbmVT8BKrhIRQEo/msVauuhYCa2Uv
ubdsrtfKAg88q6Bd2qaT120FFuB5PhiUXdm5HQDX+zgig/Qn67WyxUe7suU0NkObb+gc2TB3i0sB
KckOWk7t2yKOWOPlVdXd1NloPpPWcHo3n6vkaxmGxU1f1bO2l3zOVkxFLg7PBdUiwFnxqVl9jm1D
kMEeAQCpASPQd+m+OVtXPJMLTgdEufH+sr2tq83anHA82ki104iBY0jNH3VoZIbXzfyv+aPBm74a
kbDZ+3moBzOaoyCN/mqNU9t8VaikZLAZPNc2hA3ulHE4KgRX6grbQN1pLqQe7lrO8QMUlyz7LZkz
kQajmqwmiZNUOYIw79AOxzJVdmkm2QKbj+7VkETuC4RNfVQAUzzph/ju705wy+eM4pw/DsgqsIT9
STBZmxQ2dj51oDpNI6TIDvSg7njB0vA54GJwOSIOxfRvugSsvxVLODYAMuLUcIiYxJwHM6ma1GQn
fZo8y95RiNBe9vBNsJNtGJajO0S3VJFiR2M5Oh71zjn2kJBRbtkD0Pmn8pk88ANnREVmOpS3kY8J
vWx4001WdoWtFTfdnGkNy4O2ydxI3yfmgzLKroL8EiJeUtaDEzZXYuFMSJMIeK0k80dr3mdjeszH
5Zym6Xclmm7nKdsxdfbIHD5dHt9WkLYhAojGEejfQgPzY6TKY1KmUGN3jugVc3X0xKgQ/8HnuK0R
SaLi+wvr8zD/sSXqlEWkm804RuMxZ8LkTDdge/HtM/RQA/2NHChIoHjZIn7moEOZdvZmG7kNjC1Y
UnDC6uJNsLHqqJk7AExAoFJdcZRjc5W/WWgrDd8Sb94XiVe8FA+8kOFIJnk7sq1sCwd8l6eKRjMC
LPGhC7KdctMd8zPPT+hg06OyVyF3l0/zvLImRIAip0umVSbgh1X8wGh47vvlFCf6fdfU162WhQed
LsnxsiNxR/lk1IbAkwXlEA0gvY+OxGYdleoFd5jY+OXEex2EF6OuuVWfe1320pVPdiSJCXzrXbIo
nPl1SKq4G2xIvajdW1H1fkrVvWahJc42X8u49i8PcDOWO8QGQAmwGkQiwV4I2cdySbvpmF7Fg5ve
tei7zg7OtbkD9MrYs70c8LIRfQiSCLaqUehMaoYQfcI0DMHKk4FgK/wr085J/i2S0W1svUM/2BCC
T1hrjV2UyC7FAT0Qv7jtvkQH88BrA+WtcydDT284J0GWR8NxYYDBTsR5VWYFzJIONgdSPi3mW2vf
6eHbXN8PxZdElr3d8BDYAoUX13HFa1PwyaKwx7gMUVxTlUdm3qTZl8y+R43YkYlmbq7TypDgGs2M
HF1LSXpiypVCj6T5jobry+63aQKKTboJLmEgrgQTNJ6bCtkr8CLpv4j6ENPUs+jrZRtbzx4Cjex/
jPCPWN1bqV63Yc6bkhtfQ49p7nfH9qty0I+hJ+Mh2xwPOo8QMHBroERYGycboDQ0tOhahFLOMj9m
ERh5ZFwXG6cb0VZGhEmbVLpYCh6OR6v6WTbPuQbYlnlnsODyvMnGIkzbbIFsBRu1DwrrYVDOIz0U
ystlE1sjQYHYsFHqx6YRSek0fdKLKseXG8Ub9Ftq7ZGo15WsP4TPhxBSCXD5SMHiYor7nHAbCGOW
LmUTQvu1LN2kr91WtiW3LnJrE6KUULmUFa4WdR8MX6tg8at9/S29pf64RwszmIE9dAB46jF/1h8u
T+DWGq2GRoQjWHXGZcwMYAnS5Dl2FjdKnsGbI9mk0tEJR29YmAVUK9EhlfxST/wRk53U6+VI/YfO
3RUvwM5arlwwYetoIlAj1jnWUwU+QXDAXjEbHb0G/JkRIobzniUXOJAD7wKAONP3XkpSvemPK4v8
76tIQcwuG8NwAYFg/zymmas1+bPRjV7V65Js82ZQAoE6cFgOwjighB9NxT0x8L9MTna4tw7mPjlV
Z8eB/gRYOaTaE5vH4cqaeEkFX2A9xQl6sszeDWePAY9fe8N5uddBZwCTyT7c/XvPBEMhAEPgeqKW
IUzlYKg9JCDa5BROkW8WrkFGbyn8y0a2dja2NY+0kH4AEPnjJBrQxaZD1BUn0JQicVa9sEJap+LO
LUaPtQ3hJpGNDpBDIXJJy22HRvRiH0EeGDKw75UqWTuzbECCV6hZq/d9W6A2X9+X2eK2w8/LM8Z/
4MJoxIuKWhs2zZwkCYysdefoLTcytwZWnNHvXZoCwla5syK50koG9b4VVrvKKA0kj9sCruCM9ywp
vqOfWkJOtxUHCTjfwVUJwkpNpBc2l9bJUaRJ8Nb8EvW3ffFqpn/i0CsTwtFeJqUW6RTpqLb6tTTt
IxJwRwLplsvrIxsIn8vVXFX2EBchgwBOOda3oFU4RwAxWnkWXDazlZwl6wnj37GyoxnVbHcUSNz5
FN+puymITj/CffyinSDph37wcJEcIrKBCfFAz4Yl7lhJjxOd3QRP8raqXIvJRP22Ivh6XEJEsMam
avMwjwJVxavf5D1Apjm4dLyTTOBGdsO0bc2m0C7VcacQdmo6GaWSKxBHiVGP4AjFdl8GHL7XSp6g
G0+LlSEivvAXo6zHus+jU2mpd9GYuUW2+EZReaFdu4UNCYlShj7Y2LAwCRiABtFf/BPO+zRW8srM
4+RUzgExzjoa2iWzt+ENpqOj682wVUhem4KbgyfQWVoOBI+hgWFA/zbLXLRocfLlG06by/zC9Cm4
1GQ8JhuGLRUmcatQCa6dQjSPproDUwSUVFt2jqc3kj5q4a/Lg9sIsfwpg5KOTYGuIcLYQGqjZapK
kFQOhmA5NpBb4gkRmcrLhqdbaJlCmguyKLz5WdzBY1SgRQFE4/WR2A9F95PqPkteLw9ma77WVoTB
5KUR6saSgc5LYbdm092g+rlnKnu4bOazx0G2yUEuQEOGB+2fwj02rVJW61qBvj2wyYTqvlO//TcD
gks7kZVYBUuikxJ+y/rXxtpf/v2N+9zHEQjLUSLRGRcT0vxgS+/ABDEdraf0hZNryK9znxfloy1h
Ubq8jlItoxDkmIzC62y8NbUQBCsDUyW+/Dn4fLTEv2R1TJA0Toq6TrVg6tPrFj3hWfHLzPRjgrtJ
WrdBPy+yeslnv/5okv99ZRJiKqARrViCfGr/UrzFHkMnLheoeeDw6B4KCQ86OitlUh0bJ+JHu8LJ
0daqk1M1KVAcJfvpKTl1R/aVPlI3PVbXtj/e5wcZAGQjg/rRphCN9EShgLpAc1k5qicOPe+O3QmM
h9D/ifYyqJAmm1nhyNKIU1SalkWY2cGvXbyDvTjzokPra55zQhHYvac30na6LWcFIISiBxK1Nl08
TCLdKQD/A52HcW8S8LURiOxab5T4xmN5xXV252Nb7aSiNZtzC2l6HaB3FQkZ8UmuFqmOhg9w+3MQ
UX/QvtPKjYJ37hmXxS5edZcjwEYhANUiaBQQmDTQQi7sSlTBF9SM0uiUKvvyF2iZ/fHkPC4gXEx2
FKPVTjGY4R9sdkDni5fsZTWyzYle2Rf2amF3oQlEdBYohvXDYeqxDJXv0awcL49zM9KtxylsUC7j
MSV6+vdGiT0NjOrm362Rd1Kq2s9n6cc5FTbl0qSdU0MP7pRq/ti48y/OCJDuAR06OUjnDl8KtLGD
85zjwipPCgbZOpZwwgIFAjVD5FuFoZrqokaOaaPzxauuuLgOMAxe994oiZzOuZEqX8sMCuMdK2Wx
dfTqB2aCwnp5Xw2yvIPMghBycqdTO5KoThD9BSk1fzqaN+zAhRJDd3xM/HBn7ST+IrMohJ2uaJED
idAj3O3ZSxFAqXBXe6GvBs59dmd6HDogscjP2o+PXO41/yybCP6KY8WOdNsGy9rjfGoCjm9Wg3av
wEt5IUw6Qr4qn+wB9WVbaCQHGF3YeeA9M5eMoL01ynvmAVyvHzRAoNzSdCY3Ai9TWA2ganRmywXv
c+PPNCH7RRtAWapE9yAsyG6iKf9Jh97yq6aBekRP3v5kTlbfKLiymkBLdenaCZQMf/ehZ5DkaNFV
pe2ag8FcGQ0QH7M4J3gWoenXJJwGSFj12Sgbta0jIwjDu47ezzRIagl6YyNBiD3524aY1Ro7tYpC
1QGe8S96yO8MMFlH0KccdhzS278le1l6ZnNQnNbIMmwbshjCQpvmOAIIB3U5YH6G5UdEfpq15KK6
5Ut0ZUJYJyUp0FWFlG6AJgAfegh+0+leHb/mWuVpslguG48QbqqUuzNp4hPRE9Dumm471t5o65Kj
cfPIWA9KCDpV0TPIpYRmQKjyPQHBQ2EYN2jaWkz9NW2uart3F+cqMzQvmiSOz+frkx+u5lPwQ6um
SRXGgPhUyp5aN2N6o8VfNRlB8ObtcTVCEYdN+6xaBpWMQfWVXkc305V5Du/G1/Krcw0txf10PZ7t
pz/Y0nAG3IcNHV2SYvLfaGlUZCNurPTaOHEZdwNBjl39Tegnr21tj3FlT3hDsShpQiuDvSJ/Pw6H
gN0rN+mXTNmzgEA8Pitc5an4cXmYmwuI6g0c0XGIKhaoc5BaTFETowqgIk4pbpi/1rVv5TItx207
QPC+5wVA4wRHWr07rAxCsPmER1Wjv9jUVaarMnSVRJKo3IxZqNqivRugIr5yH820ALyYaZIDHAJW
qoI/EyucAuhbm/C6qbz82bppCsn+24opa5v8vFwNbXDA9l+jthEwEC/Qc+0mbmT4OpOErq2Dfm2G
/31lZim6NFpsA30cqDM4BUSX/sAV1gaE8FuaRbo4rIVqlvV96bxseNLJy/QnQXFtRYjAlNV2jQNY
DQCpWajtVtNfdiyJSlv3Wgf9IJoJAglbV4WRhCP028qFdy8iDQ8HP6S1vq9GmrrRAkXnFq+HqcIV
wZA0GG4u0cquMLYx7ZsstTMrWNpT07/l6b/GzNlQjPo9LuFAGScrj6wR2oIGcBbGA5ER6vCDQozm
698XDhLVIUrWjXV26tPO7/urKvSN/kkFDyOqk4asqrBRNuPDoeAHQqqXgPjlo0fTalLGcmj6gP1q
rrh4lPVaK5BajZ7GIL2Pf6J4cjnYba/Pb4NCdGAsUhSlgMFSPRSA+Va//uD3DZAJAttuoE4inIZ2
5VidDS7L08hmV2GNK2WJ2zzrnX9MfEKkwavnmYGLGohGTuBmedO5O6lQcZiP/57DCcuzMiUsz9ia
eT2QJT7NeNuP+uM0MrePXi9P2da5sDYiLEmaoIGrmqb4NCXVYzuW2s6xtOvJVrqrwtbTp8vW3gtw
nzx8NSYhVivdQtqOEvS1QxQabEdYJdCyPObl5Grt91wxfSDdHCLZt5vxaGWV++UqdPfOYrdOTCCE
iLh0Mkvyq66zzEN1V33qra4+1omavaWLcjAU849SROspFqLhmDtDyKK5AMHEAql59Nbets/smpdZ
Z7/0mQYNTRnFxNbVd21TiISdPRWLNbR9QGeIcfS3oAqKRskDRTarQjQs+7l3sBGLE2nBH6B/MdVH
0CC5TbSv5gfNHlxzlFwvNmj1P24JIUDaKdIHCjFAvrqzf0w+A3sVCFg9pfHYwXrlCt+z33j69/I2
3uHVF+6MB9lzeDMRtp5aIchUgz5VTgmsNlCpBwNyHS7EEa/JMYYyIqdvNz2Qr+zjXX5gfuXJ9Ave
myov7CCxxF1HZRHmaQfyiWf6rQroTq8844R+BT/0q+Ps4Kbl7ELdG3ac+FrWH759wfu9ld7j42or
2cjo1roZcTwwJ6PVjuUzDimfJ1kbdL3M32Xb551x6tKAhQilL7NKOxtrrt8bpyFIn8KDhSSZ4i03
EcBHBwi0wXSD26V9h1uT7/gy9ZLNZCvo18DLBrwgl4z8GD+ymeEpMoTIr15bh+kKOTqfPlW5q0J9
M5fO8ebeXVkTHAxPAgMaiwlQSOa5HqF+fs1kLF/bR/9vGyL6PxtIrka1Gp2KsMd1uctPTk/OJo28
VHeeajves5aeB81sIQZDz7P6PDX1ryoxvl4+EDaPHwtYVttU8Th5T+qv3ClO5p5pZucEbX/Vk8fM
eEGbaC7j+Nmc0ZUVIVI1zaC1ZQt5ZmaXbhyeiRakzfN/G4ngI0Nq9lSp2uhkmqlrdy+zCbHd11hW
ft187FigKgIYBL4oct3o6miUlToAtdrrPkAGUF2n4w3J5pdeLw7x0L5dHta2p/AiA7SSbQPUbx99
f2q6fplpA67FK+vAHjQXTKfgAYX3g+beTfayqtF2jF8ZFCYyNApN0RSk8vo+2SfTCxtAbT9qAVV1
V2mUfdfjXjcPHuvtfZVY6ON/muhLo1VukX4f2bcyIX43AUNve/r42ClHM3qRzAn/BCEkgUnJQD4U
TI1E04XTFQmsgVjmEIHDPbrRPcVl9wk4mHkbbgYK62nXB9o1Az+3TKVyY7sYDoo9eFg5lv4Jzj5O
4NEBTXEfGDPYjUazKbEK6U43Ze0IWyEPliyASpH0RYFJWHatarJlSvCE40oDHfQpuYieeeARL/Jl
N92t2t0Ha8KaVyxTZyXBBq1847750e+AAYFaTvKMTrLr8qt5so7y+/XGVnrvLEEbLGB8oCn+6NmZ
E9pDo6pTQKF4QehTSf1iPprs0VhmycNnIwB9MCWML+lBqr6keDiiWOD25ItZvYUycouN6xgg+hxI
Cj4GCh6Dj8PRDKaCnG3GCRnwWquFyxDvz5ZdQLaGoiH4wBIFSlt8Y3VFPhF1shEPTHZPen1njeGJ
mumDZI/xl4Cwx9CK+X92NBEYVNLQHJt+HILwudJdAhFYvrnMa+U6e1J9+bi2PN4EPgOE9AbRNEDq
P85faDpNp+TIcc6gsuVN53gL83J1Dtdrz2A5vzxAvhyfxrcyJ7hEo2ndMml4k1CkyJYGLHqWJBuy
uVIrC8I9IqoiarS819vRY7Ds7GzjPA6SN8DWfXA9a2JmmNTa0PdZXeA9bJws1IJDX7uZcPu09lxs
s/4DEmC06ML1EJsApUGbzcdlWvJ0mcgAUGytXQ858cvx3IM9Rqk9w5YMbnMCQSinIonFob7CY3WO
RmXIJmTTaceC0WpeHZb5NMl/XvaEjaBugujg/5F2JUtu40rwixjBfblykUS2pN7dbl8YXrnvG8iv
f4l2vGkKzRFmPAefHNElgIVCoSor8y8zzMGNermc5aTKfRO8FaP8nGgHrWxtUeJp2G6VuC8s0QWv
sq0INNRFOusTqDFDzX4Tr3DCH9IDZpXwcMoP4/N04M0ObZ+r1fKYyxJ3CFGzSiyBVMApdptnqFw9
KJCvyHbhw7+npIF3rIwxh3hU1SjL1cnwNdLaWl+AmotzbjfGBS5NMAe3qA3Sd5JOuTAUKscBgB8e
gE7mJEfiUE03wY33gs/Li7Zuq/XKmNOcl1YmgNUbuIRqrG1Vauy+im+EEvzJCCU7reVOuG5GqPe9
ZPvMxtDMZFDFPFC/iIGIIQWVCnpFdveq7PMzlQ0wflw/CZwDZzEVrzHrywyaCZgaGIpPQqo8hGLp
kT9gFbr4giycuqlMkmqjaPoxauAqWCIAf5d5hbXttdAxNkxBAMLIuH0XaeMQ9Sm65tmhFF0JfF0C
+Xx9v/7mbL0bYdydWE07SIWRQ4pG2aEacp/lDkE5stqVexNaRhz0Gm9NjOsLLchuxRhHecS7Y0Fb
k1SVk0yq80fLsiAdgblx9JIYX8coYrhECTzPfO7d33wo4VMH4Kx4/Aclje1V/d/aB7qZEVeoGIUy
0PUog6tO52RfIi9zlvvCb3xoRrv5M6/TvpXwIk6922Q8fYDmahN1oelXKFTfdg8F1LGjk+oumi0F
dMQY1H6RLfg8WO3Wc+7CsHx5BVQqSKSLBeQGyy1B/boEZX/oJvuW5or3icuLWlx7zB06JYrW1tSe
cisHNF52pxiznPbkRs7ys9xzyYO2b9P3nWVuUyXTFlTIYJBqiSaHBuWpwlEeyIO0J9DILk9iAeJJ
+xPHZTeDpSEDBggMO+b9mH21snaqwHaVB41m577sxE5d2slJfoK2NE3Dh5uZr5v6EaWPQLYyymwu
8A2gcMVQkE8sEY22SXMw/VLYmhzaIRl3ioLLQUf4hIzgXi9y7z+umdnqZpCgjVDVFrCPMeAp6W3a
Od33eUeZ/ftT6TQvE4/aYeuRs14xPcurDGaM0SOrI+C7Uh/4rkN/k/lU+o73yNl229XOMtHbLMVC
ISU+J9WUUZHW4jG673ZU40s+5Fyv3Spy4ktSYL0MZBcS3Mt1talu5YaMXF09jS4BzwH5Jp2zo+iH
AIwftQcIsOx6gMnAH/gFYFLpcbDbHSj9OF+UOsyHR8nqZzDL1iBfBQStGiHwks/yL8AfbdPva2fC
QDHU6W6rw3WDm0kNqE1AOEohA2yGnURTikAIoQZL/VZ34Ch/0sadJT814+66IXozfVzYuyHGVasu
qYmKt4qfWqDvCipUjjXrLlfPdfgI3vTrxjadlCK3sCz8+wD3z2ZrVKcRmGAUi8vdCHpvK+CTeW1u
3soME3JQCRJk0JHNvlUme4hqZOaNZCIFbVNXSTgDQfTDf9i/lS0m0rQqAE6CBO4uxHK3Vzx8NYeQ
Z5nHbMBbE/OdzGgce6KZRdCVP61m9NRutBvdk0SkmynHJ3hrYs5cZXWGpoQopuVWeVSNm6EPg7YF
iHnhpWk8S/T/V1HLzEKQdmljHBSx0x/Bz+lHp2Ry5NIpD/rj4qB0CVntFoU8bh2PLuLDhwP9Dm4m
VVE+0Px0TV6OTS/nAdAeOwIFForXFs5Q8Lw1b6mGJ8gJnq67/2ZyA9VYEx14CByD++ByuTP4ItRw
wRM99TU/Pc4zLd+48S0oJtsXcp89VU+KV5+SzuEY3gpfa8OM9zRCJo1tBqkZ8Z4Osw4g8ld/hAcC
iFq7z/fyA8ce/Xvs5iJySaplYbr/4yTZArHGXgWJ+rjTPoPsEWpuWmT3EMlq/PGhdkpn4ZzDrc8p
K5g1wOwazUuZrY2GIVK6Upt8XYg9YjplljjixEFRby5rZYTdxrSP9TrG06WrM3sIv0s/r+/b9iIA
naVsBSitMMlvBDEZLSswTNRUKKtNYXRqksGyjaHmzcNtr+TdEhMiMdtcYTpdj4KijGwlj+yo8a6v
ZSvWy8q7BeaDhKAzV+vcxMUNliDpkAG2T5mQeAnJVlcEyrDvdthv0ozDpBG89CD39numkBwoZD8d
7Ohed0kQ2s1RdEco86o7/RseD+0zb1ZzC72BH4G5PzqDioPG/IipJUIxQyMalAVmUONiy46NL2I0
gSd0t7mrqGNjfsgAg4ZB/38VMNUinsw8BFN8ASBPliU3Q9kctJachwr8uIp4MMLO65uRc3FvOua7
WZZfbhjmpA8lZGFovqaNO9WngnfpbJsw0e0EaQA+KPNilwa9pRz7GAXUD43otbO/EP+6S/JMMK/0
aDY6c8RUY1CqXk0+5dVZ1v49FhJFDdoS1AGBAs3R5ffJJeDGjKnKocv5pJBvAk8ncysNWP995sLM
hy5RRUE1fKmqe3uK5Z2mLZ4epXeyJt+2rcW5OTa3DFMwioI5JrDcMv42S2MjWXUPrHGRHEKSvqp1
LNoLJAivf5qtRACsbf+3wxavtaQxsj6OMRhcj3ai3VX950p45ZKT8swwAVYYqmWuEhTlS81rsrsE
MJQG9784crZts/q/Xg8TX5dEVlto9xBfv48SJzlIYE3BOJHb+ckTbUwK/IIC/e3snQuGTl1SZKob
zAKmtSivhkZtgBjAy0wBSaJS2I0L7mxPPCSiff17yVuOiJsQnQZQteCKZxY4yBnGuLsYLIl7+i6j
I1IxRt6wzjvBA0Vjbut39UFFOYNCUGKM36DsBnAwXXzE7Y1v1vtQXABGVKatPos52lIIolRRb9Bs
VgRHM59CcV83gZl/TcKdhCdjczZQHI77Y8SbRtk6IWBkBi+XhNH5D7rQi5DWi7KECCp4guKfqYKE
lseXtdmgwHeV8XbCP4xnXMYVzDnKo2oUUDj4XJxHfzqRm+RUHkhQ+VaA+tRuOGhP1z/x5lMfxO/A
VCAmmyI73kTQvDKsWQoP2m3yoOtAc8U7iuSyAC3Ci9tweTncZgdhbZGJbvi6ZSRmVJPrtq7sESAm
F5pTD0thz7f6bXg7HH9DK4bDn8xJaYqCd40hQkzcFBnTc6vLbZUkkA+DQh1ET/EcADcBLDffgegQ
guoRBeSJc4q2t1gFwAfIBROdVSZviIGZzUUTW9x/bo/kSDEkptt6Sotz0jt/GiSwQOh5YTc1dgwB
HjRkVVzSF0jta4fQJ8HgKpDtnG0eJGPTZzVMO+CdjzoaJvMufVYRhJl0SmL5E6ju7+lAbAocSLLX
j6KOvhrNBkPnTyrxa6NMIBikWq16Syj9tKrtEGN5lQyCMTXh3Ff0w7DBdm2GuRctQWzzGP4StBAc
NpTPEpdsdyuurCywKVfRWK0wlbgRx119XNz+bjh1P9XU1bwJH6yinf6ktHnwWN5HY58gitoRS4/V
8GCUto7qpeg1QVnaoAJRvhCn/SR9RW7DZ6bdPPrr5TIBroy6oWwbZNDjDmRLwI3OUHCuveg5/QZp
YGBHsx2kTxTBHio3/PkHkW5tnHmrtEsjmZ0BT20/10eKESn2y177Mu3eCtQHXnGP92mZU0+qaRJD
osfBIIpuJqHkMGguGQRedOE4qUl/x+qxgPGpTo0V0AzQhmwESXMU/A0PVGq/6InHZNorz314Fpko
WhhhtUDQDEWVmNg5gZyFtbv+rXh7xwQVvdJkU+kG3deMZ6OHEH0BlcXH6za2cpu1OzAxhKSy3ixy
r0OK8TUcsocKVKL6nW4c4ogHE6F/6kocMZk4khVarC41mtdoTbyK8niO0uQYh5I9okWfixhhFngg
Pc4Ost3rELLQWZGmli9qqSN2Fkps17ePfuQra2Kb1bVSSwnkKfOAmF9V6SCVflaNTsoTF97gQAYD
8vv9wnarozyrlSlT8qDFGo6Tp6Ion0IU0KVNSugYAb8rnCjzK5Rr7iSeutUW3lyD8jRybQkoOVFj
gkYsK1oInM0MetHiK20YmkGDG26k45jujKnzyQWx2kF7FW94XdLNT7gyzQQQSIEqi9rWUQB+KJtk
93XxSxA4j+XNlHq9PvojVtGjKSQQ+YVmiQLOGzzlZBQ21YvtfNDU/eQx2G86zWpJTOSYI13E/D4+
pmy9pOmxSc8hNCtVHinsVoACPpTipMBEDAzC5aLkJRJrsUbozQblqStSt0qzw3X33/o4axPMkdbl
aszVLipBnXQ0mkA1nice/moraqxMqAzUy6q6MI76yPRrMkWfZCPvfJScl8VN6jo6CzOGlZJeGI8Y
uSa8isCWX2AsTpRFXQNFPvQgLrfQbNO6EnUcb3Fv3aKPvG8PiY9BLxwzfpt8IxRfGGO+Fwoa+TCF
reGTIrwR0sSxJhKM1vISlRiYNMnw8K8/3oU95uNZ4FTvQzIBEA+lGRAjmvIx1l6u26B/g4mPaxss
Q43Wd93vShetjOYoFtI8Q+ZWRjdc/cIMU+soukgURyVCv9/4WqmWLeecoSOeASZlk0kmZ8bSG75g
ncj4Qxk4ME3e32cCbAFS5ZiIUxKYXeZJjad0Cuem2np/XewR/QmrGJdaYPCok5FKm1B+2ze5qHPj
4sG3L3bTDS/x2zi3F+aYkJoucwpaAtRQk/RgGp2Xtzcl6u+afk4wLZnxVkc/AONoKEP+FexYJR4I
8YwY34tAaYX2luIWQXYKd9lR3vV7gK54iJatCL62xriDUchaKvVABhRWs8+LSXAEGc91QGyTXOHJ
Qr2NU31Ym4JSsQ72FRAxMlEo6eTQUkIDtxOEJLLci2cX67VbKJsLN6bg1mCujs/VEHKi+1b4o6Tl
fxlmIpI1JVI/gh7N73fNJxr+Rlt1IxT16Hudy921+QlBgAAOLegIgrzw0kEbPREyAFNjpPCTB+kf
5SY6ga3T0ZxCBleY5l4PTRtHDot7N8fEjCypjNaarTJI6k+RcEgiDk5uswO6NsA4SRkqS5EZGORW
TyoKhyKGPiEhFmhn6X5wFw/jio+Wz9vFTc9crYoJJEYHemeBIp+qtLW7FtgbJflWoHPexzKXNJv+
sY+O+b6FTEgZWpA5hRbekuKe8jvnu9CNUPIY3PiAVqsjPlz/YpvZBm1gU00FcFIxa5OUEXWlosbY
tdSc2im20dc+jzWPcXkrUmr6yg6zrCQpMK2bzwmESSk8LsNYZX8wnMovUcuGEpZ9fVmbdYi1PSZU
Vqnay62BdpB0m4NpNfwEffad4UXHxSHeeCYnzBDtOTY3D9tqjUwO2hWCOoL4a8b00uiOfvNFcBIn
fFzA0BEH0IC7bm4rDQBZKLCOioKJfLYUF0VKFJkZML16KDp9jeqx2Xqt2brlcD9YszNI7bcpazh9
8q3AiYiJYQ5arwajEbOxsW4VuhBGcVAelR2etKgJqHZp12f1wG2LbmzohS1mQ9s0WUK9AK21vG9y
W9vRwsp3EONrAeX/4o3gbhyFC2vMlSD2rTAmlQq+aQN1xdBRhcwtwn8fIS+MMOFfHmUrl3KU5fTy
0yz87CJOp3XrfjHgE3hXotIPAjpmz6IFfO1Dj0czdUIKl0y+FE5vizvMBTxyv9Dmnq2sMXumxtNE
ukEMD+J+8EZXADdk4hkP2mlwRTf3wDbMJYbbuGMuFsjsoKaHsVF0JAkW+Zc5vgrtj+vnaitUrbMs
mfHweixFIJhG4U2AkA4fhq7h0f4/Ter+gSonvYOZiH9hj/liaMBqadgAG9gr3wWIYZrC09j3GB4W
hVOat3egoNWddpwfCKjFPM5it47Y6jWmMMbxZp6qMMaAII3Ls0c/X+zKfuVXbvLIqzvwtlZh3GXO
G6FOQtT31JP0Wfz0Nu/tdrsEQGIH3M0Oz+CWr6xXx/hKawidHoJjNwiFo5zeNVypRfqDr3w7hXnv
TVI4CtD1nkHLdLPsRnAGQifE9FElBdO/dJIBTo5cPj55I0lYuwz7gAdEQEiKsscdg0MHXQ18M8sr
D8C34yEYuTx5mq3qOiWuA9EyNGoht8N4SUbUdpIskqIu6xiPydkMFrdxsK1H44v4Xf1OySFAQuVw
r/HND7gyzDhMIomJUs76DIGU5GF8Kl+x1F3t1Z+MYPk0P84Hnsdsu+jKIuMyYi+GfVPNFKBc+5hC
2qPxvidBaVOJwpDLH0x37oMDrcwxDtTX0ANqLBx+NJ93IgTYwt4VhUBK3esHfStQr74gy0tgCiXI
7BqJ+FPuDtmZDJ8Gk/e1OGvRmOw/ytAuqPDgCLqmSNwxTQAxKvPcTbrIl2JcqteXtHnVrddEY9v6
9U3QIDRiXff1L7NDJTbGA6retBqSB+We9/jezHzW5phUua8ldc5mCGjJgvxayNNz7GCMu8H7gyi3
OVgQh8G40er8LDSawUn2tvLZ9Qlkme8bYV6GxLQKNPARpe3uOUztYXLMGGMtIRAS5WmoveHAFevj
HEBWTEeqrHyJCyUKonZn3tN8gnaB4pcwtqfvBhjq0Zvl3Ek8V2WCjRlCEldMhTQAhYVXCecCE7AD
rw+0hbC52FAmsoyKoebS74tvdLvzsMcDAXPQaNaDTRIgk+lGfeD4K+98MKGliiBEqM7Dgqid+pRy
pbyNgryDdkHrZX586E/Cq16AC5FjdwPZc7FUJsZo09hNYYe3kGpMntaFQac01k2kL+lR/zy/lOTe
qjxd0KDnkYU86AnHgViy1SwKhWwozMFXhiDRvg0Lj/uMdy51JuzkRpLkIbWAyOlYNjLeQPbBhk4Z
wg/Xt5LzBVnUktL0jQKltjhIloNiPUkVKHr0fWjJnGjN2zQm1JAlS4qR4H4nRnZUqvwprub/aIL+
hFXw1EqpaRFQZj81vjXk3PMA8pxTzL4T2zJWFMHKUc4ToVV1lKJHnccVvAWbXTu2zkSKsJvHohcw
zijvW78A834CcXeKReH1pbeadReWmGhRdY0ppa2Vopk1e8ZhOFOocAdWb7Al7fOvYwuMQXyAbOTe
uBt5jAa8WMWKywN1GiZzgcBRHrOH4ctvopjC1wJUDfcWRhr/hAr7Yr1MyIisTGwnDXedfo/GKNRp
TSCgtT2o8P8Yf7e29wG/WRl6VwFaCfiGqdmAi+GaETzyMO2Ibrdcqm/OOWYHieq5jqUhVsogk/eK
EYTj/BKrSu1JY2X510MGz0kNJkspNGUWTAUHrV7OQ7gcTTO911PD06AzHEu4v09qqDpazwu8vJSB
Le2JqSbVkoihjfIY7qXj8Exu5FeC4Vs6nVJmdnhWH4QdZ7WcyMUi0ijWd5IzcUFXe/IIWPelmxDX
KoZ/HMmhZDO8o0k98UoCzaIMhzaXodYcj5gJ6zG4aHkK5gRkbuTnnUFWxV7SWtWQ+z4OQN457ohb
2dYusiunPdQxSor/pCDF81Im6IR9Xkr6pBt+Yr1MQ2r3yVNSp06m7TkfjROrWT3NpgR+Ex3vAa/Y
5KH7lQDBJDg9CAl25u3ipV5yW/MnQemvv/bhmBDTQaJhySzKogLMBbioazyeQ79TIHRvusQhv6ad
adNLfORBLzj7ykLjJiEn+hTVgNw22WBLGeQM+qS2q172wnn591wn68jGAuI6q4xwc+DhZZqPpfgt
McAgtPAYI7f6IhdWmCDTjKoWL62BmVI3WZz8SQJaUjmQmwyztcpeuG/PMl6wHm96hncq2DnTNh4m
uazMFCw1Vu7IDiUuNF1pb0qYmpHf2IR4KF9OhDGZxGXJF42QFviB2vymx2c94gxp/U0+qVhQlMK4
ufU2UrzKjEioEiOZl9Fv61Nm1U6D4czWm9FoVRWIH46OCRLpIbwt0x+cc7i9tHfLzNI6DGcUeoXH
Vq+j75MlD3Icnpa884QloSwX0q1aWw89AWV6Ubptq+6XUOttPYofhqLkVZJ5v4ZGjdU+qAkp0X1F
abDxCDTqIZPgFI72kDjGHlO3znzDKzNth6H35dNzuzLYaYqAPiaqg2L9bKWHpDpAo+H6Fm8f/XcT
TEiNsmWcuwx5TZscLWuf5pJT9H4xcVO2zQodrvX/OxHz1jMi6LATbUiC3I9/JIVN+ZsSJ4oxwCjj
IHYdt9bJ9VsmoKYz1Og1a1x8xZ48xHC8g9rDvJv89vSH5/6v5bEYFF3H8pLQRF1uR3lDC7TzBCc8
LlBKD22yzx55kj4c32AptS1zBg8keKP8Nt7L2rfQ3BXzHz3u3tfExFA90UiyjMnoW8sd+NmcRn+O
jc+yNu2u+yDnXLFi362YS6FQY+KjjbK6CgAGCHunqkhVcApk24ao/pACXSlFYRa0SAvqDQWY3lLr
a1O8yrwhnr+plb4bYJ6p/USSkaRqjIIG2S3oy+2kA5DeI1B+/bm+j6Fl9Sdb926QrngVIaIMyaUF
jcRAk35lxVdR4Pz9vykpvhtgYt5QxlLaK1oakO+i052zwPCKY/wAmLUbubx66bZPvxtj4l2c50pT
QljXH6cbXX0R02OV31/fsO3s+N0EE++WLNUHRSsoRxjFpWd7Wh0tdry6CNcTmHCnZ70ilritDhhg
pagFDGpYHt47LgULWW7xcn1Zf/O2eV8XE+v0ASrfmQFIRuoPVFjcU77R+KrcUzoN2hWYDv/xa7E9
l7wxjLidxDhIQ8uRDc1ts8MiP3IWtn1v/LUwFnOVDJXcYr6m9GfHvCegwU932XN5yL/qYL4OzzwS
OU6IYEEEmlAMiELAR5ZF3j90vX6I83rmLOqjn5vgdqaZFPIpAD+ZjxUVtTm3Kl7WvdZ7GH115WS8
g56qw9k7Gs8uXxQXdliwEzj4MC+eSaAUdCiau6OsAZ5uS04J3XcuterHquqlNabsWBphZDaCOIK7
miJacnex1bvMH/x/wJrD2cG3sLWKe9PcG0LYmVlA8PKMHRA/0JFJyQ7vdFe/XX4V30Fr5XG286Nv
XC6QuurKqGbOVjuMyINVtFcoKRDl4mu98KCDCj33+EqEH5OzS4NMdE9Io4lF1Cd+vjSvRvei1tqh
H8GEzlVL+HjKLi3R/V4trUq7Am0NygqEwiFairfJvvpc+CaYhQ3XOnC5s3hbyUT6MiNt2KcIV5Mj
OuXdsKeTbLq7BJADtMdTdMsDU248CC9XyAR+yyimaZjJ+FYUp+qHVEwS7uILn8B+hOI4KNBGj1v+
4R1B5h5oDStuCgvdU2mwwz1V0FOf5KcJ4BMKXiOv112Ut61MYMlDUPMaNRqOedicKzwcopY7R8dx
FZaHVUsUIhszeF76z5T2LAkKp8EDdwK+pXATl6fGyVmSzEQVSY/LqbesKCAxpvNIaVsj71xzgskb
I8bK+ZeJDN2kwPnL7xPO9TcwyLxR5GVAfTx/5RcJNo81xO9A4Ab+3w9AtaGuJrLE4E8O09b0SCx8
WULzRYv6wxyKvEfr5uLAjYOMVwRdM/u5Wq0YOnExoVTjxKPdfXob6kE+QmNXbqeL07zy09KNdASn
bWWV+WpWPOlDJsHqgPde7UeffkOvKqiTe5EPxJplOv+gJrnpmyuzTIKfyFYvGX2bvyGVqBy6rr7x
pFNZ0/ZUNja3hbnpnpjllkyTAopZGIEYl3GtQV4QLIeUoN3YZUEGdKr1ZXCpICQI3Dh4w03nAeER
1N4xVa2xU1L4HVCOgEYehgQsZ8mep/j7UCmOwVNA2V7Yux36/6tDMc+JORA9CX1xBr3gVCz2aIqN
fT1ebaTJ8JPVaph7Z1LGuE8i3APjTrjVQBEpUB3lz5TUGXqmXHDJBm7n0h5z70hhZllZlifBHIBl
4TgAAyu+Lv4CKdromN0Vr+NecJuXofivC2Wun1aF/pFoDvTdIdyWT1Rl0HKU/SSjgdT+g8H0zWO/
2ljm3qn6wWokhMugTJ9l+Sauz0LkX/949E98yC5XJpjLBsllmJg6BFo0qXGS5mubPMnx16I8Fca9
whNn2SisXnw5tm1eZOg4liIO2nxvPM4QaKEcwaICjuDpO8UhRrfcs725hxhGlHUDQHCZJYcdJbEZ
oWWOmw6EHKIX7ks3fcz2BjoqC/B55g3k2XiOQv3gw6b+ZRMMn5fHTiMLZn6lGWji5p6EoRtDqH3R
Ciea7DzhPXY2XvfY1JU1JkzXZJ51+S2YHAZUyMDQ+sMAUpUyCUQuVxl+MxdaWWOicyaUVZvnUQE5
4d/PESCLn5S95BFQePLAUJvxa2WMSdZrQxWaBrPTvlLfk+Zby1N62Q5dKwNMgDTNaRYTA9xzk9Pl
9nBeKNYKYtNo0YB+b8fPhDYap5dfiwmWstyivASwdNAOJFDN2Ovrwc5H4SEfRzsH/3iVKQ9Cq0CG
K+bEr+tHARwml25ZyLKsZdpc+lH3kBTfhOpcqIfr4eRtwuia6zMhMlrqyuzELPPVU/fr03QjonIi
ueQ7gLHeBEFizCBj3Cr+Kteg4RF3pQeCzTsIw2BIiJd0bpSOL7eaCZ9xGxs9iE0omfDkoaxxWM6A
Fzjtnl/02jrxCkj2qMwF2LtZph0UCZplAMAl0OvEMau7OWxcEP1B+sIZuKy2mwsDoRrK8Jouyhrb
tRUFSxfMqaVjJyLaUzEwq9GewtbqPW/8Y+sErk0x37MK216MdaCsZOm+VG+lnHP/bGBQwA+3Wgvz
kcwxUTqSGqPfaTZl6TVukp+UoI5me/pdexiDydXR+qbBhauqsZWHgeUSyjgQQtFBBnx5IrIhzeJF
RoabZI+zcJbMF1PyipzXe9uKmWszTJTpWi3sJqFPAuFQH98iNDTQrHuKDucPB2/GtLU1JsII0VQq
YdcsyJ+puDkm/+/Hl/bQAbsNsazK4VEO8DaRCSuWmkRhppfAFldni0g7AYyCoLUCDxYnfm0estXX
YnwxItDjEtoYYgnzYw4CsU6rbG0O7S79EhJu0XzrGbLeRsYxK9J0ajrikGFO9GgNkG0qMZNHCcvy
r+UCDgNe+4mmWmzoXBtkUrEwxpx1IcJg6gPMiKq2sofWKr+qfd0bP0jlDOIkTsjEEmDBqRIgJbCq
b4wTrTEPB5XzdL3+zSSRSU5GVSZFG2kWMH9flehbKKNySY4p9nTkDF5v3qzv+4eM7/Iwz4NQtZBt
S6DfjnLicFbqE0l3TfFQzY0zZJ+RfNpdzQFCcE4bygGXVqvZiqIwRUtUPQ0eVcUFeNKX9rr9BjHh
fz26YX/vJZLIxJKJGKUym/KEcvDv2J/ftgcUh30+CGkrX4AaBd7E0BuHpA1jqtAKpF5pR2flQzsb
3UGSnJBX09s2ArU9UQb97wf2a/iimiq9BkweRCKHM0hqtYwzX7vBhoo7BiO8/7fBeAYgMGWmRnka
LFWr3uCQVZknRov5WazKygfPN1RZdCLfV0Mhn1s9XPadKgs3kZV3bjaNkIzUF+1gmGVzslroUyMq
NPcDGgM3MWkM3ZMH0t8JdRqiRzhb0q4UWplzjjaz/PUaGD+Dtq+oVWDlB25h2WF+awf2fNWm9K2o
zJ+k1+t5HNcc8+21Su2WsZkozZ38KztUJxn8LfHD5Beu4PKK8jwfYG6sTgXlU9iGcDTr1qyOICTM
a84d/FYi+3BuVj7A3FLGpMmQ/wM1Y587b6CsyY6OwsN81wfCiYqglF5+T99LXWvjTchz8+04QRUY
4eMYNnrLg1almFHpS9UMx8nvAjn4zaalugkGdxePbimvkbO5pTp4L0Eqjy45W9IqCDSMxxTMMdJj
YTb2oD6ofexcd5JNG5Be1JDwgnWXJe62QMcsFzWKyFWxz2Z3Hg4L4bwnqJt9+GorE4wbilKoFblq
QRrefKw0yY7br/9tDYzrRVEvRECqQjW7PVrJQ6R8nzTOGnjbxHheFKOdFldyGbRGajfyS7l4gvBw
fRm8fWJSI7CYR3rcLOBfkMwjgI/PStvs/5sJJh8ifd0NS68Z/iTujfFHVnDu77cJ1Gvfmsl/uqVR
zEhGZaHxrFsMt4Mckc5O9jt1rweFV+w1PBaFPYisH2YM5UENu3DFF8uVeT9kMxF7d7qPsO1KNjsF
OOrOmz1rJ3rKoQtETJJS8BGlhxwd4UTZJl56OztpXgeOhsLNboXX9FQ/8zBCb82RK/vCwroLuZva
VNFKzAP0x+ZG3dPwVe1ROA6oeLN8a5wpGaACRlvNHXc65+bh2mduz1GtuwoMkllQeaXiLN+hcOKl
O8shNchtm33lWB5ltFUc0RZvgJDhg2qphY87oKjA++jgf2eTyHxqM6WfkiKIfTNob1O0A4zTvBNd
EYUDhXf1bZ+ld2vMes0+rsbJpBNx+wxEaV97nw5R9XY8QYJd+0WHw/49zxcSFOPdJHO5VzUoiqOc
pq4j2UFO2YPOyDI/F1FtXz/Em2+1lSEmnhJlbhQlLfAtl9MkQbFS0Owi+Srmn6/b2Uz7wfquyxDB
hvQws4fRIkIJdxzA6RM3t3MWf0mUyIl6+ayqemLH0c/r5jZP7Mocs385EWUSU6Z5PJ32w55KqACR
iOfMdTPbhZeVHWb7IANXtpCfRpPx+JvdGWRsb8Kp8g3vNUjD6QefN0Fnr4LGWNLY6RhijNATArux
P4j7CAyjxgLmw2NWYRvj2s5Untojzx4TfYtJU3LSKoB2mv5A9kp9myrPlfqjmM5S9o2zj5tH7H1x
bIQVySQvsRgmgOaLDp3Pb07jjQAt5PRMOynJzvpx3eLmHWxBlxhqWzpoRZhnqGFNcqLFNfEV81Yf
wG832gOPRW/zbK1sMD6vV6QFIxPqIEMagtR7/GYaqRMOYSCL2sg5xxs0j4gYK2OMx5tdbWi5gRZD
6yqWnZlOPjjS99p/00HeV9/lyBM7L/ze2v+kxrT5/VbWmXNQG7EKrBqWuliBHCa23HKebJudIgXf
SaQtduh+MBasnoyxUGRgmNkLj6SyqzN9WZuD17i6PfhjZpfPvF7RtpMYNJ0FDyJo03Ek1yl6LCdz
JaQYhpktfxwjZyzlB6XmZJybbXWky3+ZYT6dBk7/Xh3n8NC0dnKeveWpCAi0yfKbxO+Ogz895ve8
JGIzHq9sMtvZEclKk05AgExyt+m7Y9ep3tyXjqQVbtPxpsq3/eN9iXSnVzupZWQ0QIsU+lX3LTS+
lrwH4/ZrarUeJqdWwQ88LZMcB/rJvB+P1De+p58qMKH3iB68TgLPMZjseihBKJXLqFFgXHwpT6nx
mctkwF0Rjc+rLes0IQvzEK3RsCmyT1Cvx+C/XgmKLRPLuKliw0rtJMHgbJvI/V4RZrn2+glT5a5c
lPqTKiQtuF2tuOJEmq2opkoSpMGgaYxbm+llKlUURSQ0LX8Rz3p6Noqfre6m1s/r8Xlz+RR6QbVi
JIiFMMuXLDlRFxNvyTixxYBe4lRnMqns3pOhT2q5vBOx9U3XBpn7bjDEJuonUBYtCQkikdhGNR/k
6uX6ujhW2N0j0EGT+0Ugfm34C5jru2PFk4jZ/EDvO8c+D6olotsZImqBvtAScuA8DkL5wwx5qvRb
h3q1Y+zIp2Q2qtLWIfFjgLgKTAx106/ru4VsfiPrWdtgYqMsT3JbgKneN6Y+V13wSim7WFKXQwNY
kObMHQYKIAG1pJ6RF+JPOV+mxKmzWnqtlHxMvQZZtmQv/SR9zeRc9NRiFo71BPTZvgCRma9j1HB2
4gRQSVsBw/TesjrlNAxTHJB26vxmsMZnORUqzY7MFMKjQtIMtdOnWrnv9UV5zESrJvb/OLuS5ch1
JPlFNONO8EoymcmUUql9qQutVnDf968fh97MEwWxE9N1aOtDPVMkwEAgEOHhbjbFMnmpVuunUh20
U9cmVuvSxdSe+taMXiOVlosz2hh2MgdVubZnLMetS2iOq8ZQ+k1JDE9LpfZHN+uyT6pEOmIssgri
orM0B4Na0U+dRvqdZOn4vVqhhD6YS7tnoweKycWDyDyFI1i4nXow1adU6bJdW8zZjpBOug7tDCT4
UokcQJEl6DFG6oxBuXJJKur0Qx99j4y4PMVwlqDGJfuMwrkyOWlV4EUwxkZLnbGQht99oTe1n416
9BZWg3osWms41ETTG4zjDTVqwjOkcBzg3cZ904xx6hKVDnemlEbgQFJH5YlWY3jKi1zrXMvss6fQ
BsLdnXWrDIgy2ngwFoNheUbZ0sRpraJqPbORjcVb7Hi+rroaOr7ZrLm2vGBAtcI04J08j8U5Kigg
aOGsHrtxlF4ncIPfx0VsoHdfS8PojFmxkKCexqFw+rqdz7aVUvWAotiCQZ6SzsW+T8bqx9yMg+ax
IfTYN4dEHxwF8rOBiubqMexp+FTag012GAKYT6O5LEElk/YxKaU4cvNkQBlZaXSQ0yVhWqjwyxGa
dUslN68pMabrdpIhsjzVSunkQ6J+XxTN7p2RdNoxDvUW3wWY0tmdlVJ3UqNeIK6Rk3xyjciMLSfW
BivBHY2uCSAQbeeEeU2+Fco43LZkUq+UEiW+HdEGtBqkaNG9DEJsutNBkvO7udjSQQFPnu1rsWTf
L22lao4J5mMV5DV5tKegRHrs286QXHsgYF1psyL8BZRrfpvnA+lcWS+APwDKMQ0EZ5wdYf5hsz7i
fCoCB9ThwHNAZxO/ieZ+kQ8uHWxvKuZX0He4Ewn3cOTSycLpPI3oWIJ8YCqEUJatgGZZoGzWoA6E
2427AnKrD7U+hc6idOihx9Mdk1vjMB2UG7De0Ghnv+uN7IWPSJZG8huwMssD+iWptcOih6woQ9Co
u/Z39xKjnFUH4RWCuKB6s5lIr61xLx9KxwpUKVkZZK/SQ3kPh8TMnnYzufQ2uacQkBA9XLfuo7VB
LovOKklTw8mYAy0H61uym6CRac/ULaxJkJpsXq5QUmR6iiaoAbm0rJxaWs7hkBzH5SxLwO+X91ou
6htsfS19ZYRLTHpiFx0mWOf3flt4zG80b3mxAVuDxO9pwtQouHVMQK3mIPYtT4occiNCQW02Y9a/
gXNUZZjtMpJAVNZ5A4YyWjc/pcBr2+jnx74mOKCbV/C/C/6ib661ZTbVI9if7fIxI0DDmjK4mIH5
Bd9n5wmCweXdRer3OeuVwa7VYHnonoKRwwJ0NHVbP7kBSMelQjEw0co4z8yjFEIuZAEdR4LOGQWh
ynwY9T9tc1aKp8sLu+yaqBh9XldSz6leJOg2kSpzyxky34lTFv5lI5s9rVVubnKhVDF6U0fkCQ9R
ED3OmSPvIrcAKJVSV7+FVsvd6DEYDYRiwVRRO5InQgdtnfX1D2DbsHq0aHGhxI0UlYEE9E5KH+v4
VqGSG/UiP9kK1WtD7IesDA0zUHKzhDE1uUKL1WlzT/NThDI9sFNnbHfxbf2oCjm7tg/ex+PnPV1d
mUWiEE8VcpiDvrdebR+vdHRctT8qNCwLV9Qi3KrArdfIRZqlHJU4gTRBMMkhccyl0pyspF6zqKcw
zAMrQp9QFoltbZ6J1Qq50DIPkdmbuQLCJDK6JtlFgDSbrlTisSnfX3bXTWcBTtw0LN1mJZbP3xDi
eDQrZjs+VknuFv1VqVyHDXXtWFA7Yj+Zv1/1lR3OKeN86UEgjKdkOob+mO5Jesim0IcCrt1YzhT9
LEX01pveubLIeacskXK25oIEI9u3FCQqorr9pm+g/0HwQgZMk48nVO8t0HoUY7C0CWgO81MRq6+T
PHtqOTpSFzlSX6fu5e+1GcNWNrnvZcx2VcQ6ijiz6dnFHalO5SiYg9jcuJUJ7lNRa6qXKonlYDQc
a1CdshQNJ2wCUvWVCe7b6EkCMoOBligkMt2uJmgdMD7g/tQd7aidNI8c5xuGgbJwo6aqw7qKQL+f
56vkWIuIaTfXa6gGSKZNE3MfXDEF5GGmHWUWRICm5L6t7SfdFulbbZ4yVkaxDQWPXX7USq9DUqVL
Ca44+S1ucmcYfzbGo1GKqpjbS/mww12mCShFtaggJJh+ls/FIzhFXcbpbpzMc3VTHVNfVPMTLYy7
UtvZrBoVwgeBrf7KANKANqojj368CMLUZvhYbSDn9lrY6RJBySHAMMGxsks3mawDiYddl+VOZEy3
mQndNbBRO5eP2+ZYC0Q6//1y/GFY8PxeEhRyOn9Gs/kbnph33QtIPNo39cwo5Yu99Uu7bYUsnOxT
fQmYK8PcEcnrSmnquJzAbqX5jBxWfmOSRqDW9rU3Eb2dyG+4pL1SO2IM6DUd4xJzT9Pg5GP+fHkn
N++01Xq4i1RpzVmfutkKkuGlxJgaGJBGadnFDThOXy+b2q5bWiYgxBq6FIrOeaXSaujO28o/elCt
WzygSeExDXlprx50S6gnsrm2lT3OO1GeMKYUhZBjQ86G/VTVBxPpn0UcWzQZtNmnwHQa8D3AneHK
5kzNI/Ll1mBKlf87eE536ug0hwXA1GlXog2evwDne3lDN90DJSQdzB6yQXh5zKiu+qy1kzHIuoMK
fR7SjX9zra0scN7RRLFM4yRF4AJMFA2oQ2HMx0WfBFnI5u25MsMlVvFskrHT4BhqeGujsZk+RFFw
ea823/Zorv/fZvGUX6nazTNkNQqITi2AqfR7IMx3xg0ksIHGqL4VJ3N32eJmDCYmPosGQViV582t
xmmqSymvghxM7oN2QL3PSbvHdhEGw82YtLLExaTCLjXSLCFAU97yzg5Qg5ZSuWcEqJWQ+Gfb6T6W
xcWkcSALiHMTEhSG9KrIg0PTSVSHES2IcztLVSAiKg/psXfZG950p0O8t1zZr30pEH2nzUF5fbV9
nPdNKSjM6ADvS5/Z9tl+eVSuhivlBsrXrnxdHbsn6ousCraRn+6r8kIZumQCczVaRNDI20mzAG29
eahAhcPUvAk0nLhNrKpiyCeFmoFe/inKQyPdSvrDZRcXmeB3LgPQaEkKaJSb3rgc1eFqqp8um9jc
p49VvD/rV6/KopT7ONIkxHBrdhYKVKMI7SqywJVVRjuTZ9BNzEGWVChU7zvUfS+vYfviWy2C+ftq
EX04aJDCA2SJnCSUwg7dQ4zhrsFtij0mOcHeKmJJYt/2S5YClBTTVgfbCt/nCjslrhQK4bOxiD05
i9zS+FGTgzncxipg0ES0wO09/LDHLXAoC4xfDdYYoEw7O2hDucpLJjuZU143poMUEOhE9V6wq1tG
DRlr1BTdwrOFSyfCYUJ3RStlpGKDl9+QP/b7jHG3KyboZv5/imKbH3Jtkv2k1Ycs5CHWaayAVs1L
b1LQKcmjC1Q0lKibvXGbRo4Iyr71IdcG2QlcGbQtvFU7C+lZWVaEuCQsJ92pyyytnWVa6nKnd6He
OEOe0VtA8CGVdnmTty6xtX3uapGVeCjGcQbpWn/U49sMTcDx0ImKc1txZG2Fu1PKQZPRujKzI2o4
EE3/Q9XfElpml5eymaOtrfABsZvaRNGyJYiuIa15oz5JN81BDpLnaYfXNMoCnnUrKvptpaBrm1yE
jGsSK2ZZFoFWH2h/1qVdGVInyp9z8y/C/Yclg5+j7rShAGYfOhnSdBNj1N94tUXZoGAHof302RvH
uCxztYBQrPEQf4+uzaN1lZ+yK6hOMfJ6SBC4JnUsQVdhM3Nbr4wLLlGaNxNNCsxgHUMod5VgPmLT
ZaXkRLNj9g69rf3iJGwGscXwMXRtlgsvViL3U2ZY8TE2+10SoeAh2Qe9md7SYoHsg3SM5OhGS7Vd
OCy5O1SyCE0iiDYovXzebozoF+lY4Vgk1/LMqjHAeVhuhqj6jwCWLCzibh53BRIXwJKhKMKTgS3L
QntdypVgKM9d/6Dl0BJTXnNqCM7i5oEHhBd9RA31AX78bGjzMDPCSgpk3Ty0eXxdyqVXUVXwfNlc
zsoM9wkzNVlyumCI26jPlRa8A4X3oQgds/2dVma476R3Q0+toQR18a6g++U6vZNx/+QOHRzrT3WX
nq1gvhcEs83Lb2WTuxhMyVZSgw0A9MfyOTwyUiK6z4MKdJ+yl+yoJ4JdC1fJXQXUKjGVUwxKkOHg
A15+tu7NyJncf+b/DYCvBM8AFhu/HEBDVUwZdDOa+l6tXN19cT2B5RcCAkcrl+5QB+nektB8mrql
u6rA4Oxmdpr7imQ+pV0iqgyKbHN3RSkXhgovJcGsGGfJUoKwjr0MnMNenFcHYk+3k4r4QzsRx+Bm
GwXcG5YFqlZZg8re50Ov2mHbEY1WAYNnV/5w9dNAksim/jNXRIO96USWberEwFFUCPdJdeBGDavU
zSDPnuXqpGiiivJm+rIywF3s3RJqra6FRQDxmnOmyid9LgDwsKddJFvHpitPizwIDv32LbUyyn27
cawTXTPaEvp35K571Dzo8zzpZ22fPzLtAsmTrkUYzs14tjLJX/ODhrw6BmRalpZrCvbYOB72WRh5
l0/9Zjz7MGNzvkGlslxKUpZBqknOHJlPTaftWmr7TacKbt2tL2cCXwhIsYGJVp3bRHBAonuSwTXi
Br1f6a1Qc4eQH5F+pS2vVX93eWFb+7e2xu1fODSkVsgSBjnwP4ltuXGPEWRBlWnzaK2s8B2FltTG
MnRpDs4/DBW62YONBrp+ZuNAUkBawR236Ydrc1y2FHaYFSYFzDFGVMvXMO9cPkkozMSY6jgwaURo
S4rgt5vVjLVVLlsKe6DkZmuYcBkhYwCHT74rkNve2K75MPwBYwOIg0CsKLiPNj8gymsmQrVuGRq3
1t6MS3OcS2CM58Cc3IaqgHH9+gsnWdngVlYqem/YBarhulFdtxhw7FP1obBEh2xzKYZCZF1GXCR8
Kbc3YShWMdyRVtZNCDE2dcicFNIrf7Eaw1B1WVZBjUq40Khl+ZzIYP89jtV9l/8irelEoltseykf
NvhDLFlVk7ZAjCTmQdEjxwgx3drsLi9kKyiZq4VwZ9fU0imKUrBi6XK96/TYVQh4V80XIxKcX8Fq
+OgXE8tWu4SWgT0A/zVAwFqpb+SQCtazGfk+1mNzrlw1dCyHFEw4sla5Y3Ul6ee2Mtxu3NXzSwx9
5Mvbt0nFsNo/fpJCy8oBSTJFkqqUGLa5K2PTy7S3UflTLg+LtI+tn7SPBVY395INnCm2hWSfpzIu
YjuOUw1naSKzoxT6tVFoDoTBBHfxVoJhrsxwezkhuWvkKJGDBd6nge2BCGn22Z/gs8S1CS4q9NCM
p/gq4zvNqQyGDvs+vmb8aLYnfBJuuvpqOdx7IhrnOQrpUgBbNu6qX8CgRoccCs826ITyoIa87iw7
/Q8R2EX0sdgurxJhOZJoXBJ0Yezo26C7VWw7vX0ncEPRPrIfsTKiQD+tlEGCeAy/MXRZck5epqNx
VFGdlEXC1ZpoI9m/r4xVELUu2w4DHBMd8tIbNbNLXEmWqObFvTICiAweuqu+Maa7HnpxP/pBMTxS
m1LlLstIvodVbmpuOA+Sb0UtGM3LEPmJNdnStbzIkeIBfk/la/xHUEGIRvk8lVL/O22VQXKAU4In
xvaiPmZpIZ2j3kbAihcFcjeyLSe5Zw3xcqUwtG2kkOzKMDrp2URW8q2HpgNQzPb8QJdONJe5/ZWJ
DckIBdKuBhdH5xF3q15hkpoAR14VLomvUs0WHMjNYoqJt/3/WuH7Dnqh11CTQwUzBYXbM0guM6TH
5i/9sQYHZXUjF07xO/wu8K3tMPBhlPne6nOXoWI3qLBLwXhnnBlVdn7M98A/fMueUTYC7aVIR2Rz
5G+9TC4qVIvZVGpdASzjmvvcdGag/bSr5QCJCn/0KgftbYCIGb+ZqPQu+Iw80YOJYaNipgbGk2em
sQXMVmt6UBwRfUgWa77GvY895YJCRZW0tWyJBI1vnMO7+n3mz9h1f9JHDcsSIZW380qwcQCMZism
1MW5byh3Elj3UPvrjyb4/RUEPnthVY7kz7CDnhiw34lLM0eVBSvdvI9XhrkkRkmiKUmKxQ5UsA6q
iRlkPaQmtO4Q2eVVN8duVLQ/BQ67ubkrm9xZlMwyNyQKCBlLoPWdcpB21aE7/kMUqb0JLxb29758
zA97fJcrHOIwB7MuCaIgx0jX4imeBXLK6BzIb/KDdqe+JodkV7hz6A5vl9e66a+WQQyQ8Rn6lyJj
XM1D00K3IcjqoIiurTlIRfwqm6Ujc2WDu1tAzWpUeW9ZqBv3O3JkE4jRjwyCcG2QAakjLMix0/11
Oz/WxF0vZT9ggqECdAyDvk1Q+JCicCFXa59qcIRRX0TuvnmbrZbHHQ3ZNjDAQyuk2SXowaSTrezs
HuU/DIz8zbdiBKYI38BQMrddxdGko1E4llZ0JMpRtp+l9Bimojxg2x8+bHBxBcRNmd61IQmU3gF5
787+EQM7XFxp+7B37H1zjI7Z3nj8i4Vh4BudakVTkJZ+Xpg2N2YkESAYZlAslPfTcgiFFdPNOLKy
wV0JlmSQvFssUNieJp+FMA2AULcEAfPgqj8TPL8w4pF71E9/iKZn3p+/XxwSBXUbzD+yZeuch4RK
KkH1t7ODXEZ5zy00KfQVq+rJs5rV2eNQpNJDUxE4DKYJlKexBqcGOIKkKqhHFZVxowGsukj0ZmcM
i5n7mGQiRyMn3S4hmXU158qzrYYGUB9JPcy7xEr0byBQqny1U4dvSyM3fibH8oMJBDP22G7ODQEp
jZap2jlKlPGmKezkb7x1PdzCeeuSGqB/risgReo3o/QsELIsgirV5j2/tsF5axO2NANsNUeLZPFV
BGrrHpnk4HYHHYypjJg2caNAeZuvRCJ0m9WktWkuqGVKPQNVguYCOYX77pbpOXSOsi+D4S72De/y
AWHr4B1obYyLaOEgWYBTYkaiUJJDkxgPyiiq+H2JYhpASgAMyOjIqKDP585gV0pDBtatMJAGdTeY
+iFeTN+oM8e21N1/uRrOFHcU5xgu12GyK9BnySHqC6kFl9pXplRmAbO84A4ggL7wTNaJapcDhigp
8r/muslc84hb4IE+pRAIokfJHW3H2gEghQMf5s4kmtX5cp9/Mg8hgs/xrKMdg5RESUCJZ2LOqdOu
qR75DHvYgAJizg+GKaL/+lpvfDcKKDPoYqD4pXMOOaZgQzZ6Ow6aV+M8/6lv0ivtZTjoj/l1HizP
5uBAvFjQo/nil5xNzi9LNa1CUHgkR2V8UfRvnRC29+Uq5wxwkRMA4AEvfNZyVpwhdpjEQYhzFlmg
tCq9Yi9CTosWxGWbYVGRAbJ9cpC2z2p0j9nRy66/6RnQlNQtS7bArsL9fVuLbLokDchKa1elmRtP
vWOmlTcoKCH0g6NXYFCk1n+bOLBdJDBnoxiITI/9qlXi0M4p0JWRlgaWUSZXC9HAngHObBB2aKMg
JG9u4IcpvkqXSHpOG2MAN4MaRxijLeK9ZsyJgHfsa+D/vCK+Srd0RVgYMWRm2h0jPJsO1VXSOJJb
HYz97GW78dD49S45md9EcsNfEiRmGRU5C6gjFbyV3DFTppHkaqKFATUJPteTUSeOWQaX3eTr7cJZ
4Q6W0c1LmM/v6xuuVXCI9ZhndBdX9eSDaTlCHrcv2RHsmZA7tcCUAxyXznmIPFRJ1NchxYtHP7IO
7+xa18217ma+RR31XUoreaGP6b5zrH19yyQcIGN5QGPSD+9FXdCtPV79Gr5TU0WypEKlBioZAM1W
ce0Mi0MMAWLmK0PV5zUb3I2HclAFvg6NBvIRvVxXgVZu54DjFIOikcBfWZj6dH9zprgbT5cWexlU
gEkIxEWKvHKVrnWmHjWY/DVVbwXOs3UG19vHZV4p+LMzOkOr3i4c865+l8ABaWzQHc2H7Puy6/bC
3proi7GftIowSqvHKahssmPOqMmrwDpk5/LUHQawOjntdQZ00F9woXK7yh3FMMO7sq9wFLVmJ9Hb
pvht9oILbvPDqSAFhboP9OsMbl3QBx6s2K4gcGB4dv2YRj8bBaoYkuJW4eHyZ9v8aiAPRozWTLT/
uatOkotlqaoFk8u66tjJaVweLhv4+g5n+7WywF0+GD6djCoEY0i9axBUMj8CNWEFfUs2gAFySMHe
bWZha3tcUKmTAriDpaHHGgLpPyFu8LMJ8h1mbp8UjISDCvE87HqCGFJhgvmvYsjHYnk6GaNJWuhO
4RDMtIX8UvebUOuHimrz5U3ddPyVGS6IZEZO9bhHBpQ1sxuOp6xKHV345dhf+RI/Vla4+FEYYzFF
cZu/a9znd5H3s3jGzBFgtSLdGYEXWlzsgHpjlqV2Hwd98tBWfj29XN6vr6Nbn53Q4k5UmxQkNCnE
eTqfUTpkPv2m3sbfmgMTJk2OyVPiZnfkXtRE2Y72qy3kgkXajTJV9bYHY983M4/cVvEzML2Q8Vxq
8EC9d6oeMM1HGgkyos3EfHUMeAmK0W5suVAKKai8/DnL3enaxH1Kd81VfK1YmB0bnmJPVIfezCDA
1oE4ohBd1/hCtJzKCZViCqJoiEGrLoLWmSBztvbFLn4QlofZi+aLg66scV/VrKZYMpMiwl0K0gWH
HqsDswSi9b84bxakwGxwoOvQIOOeVkSfWzB0yPGxBIwdzPUVEuiGCD7Z1qG2CB62qHbLqLRx2VdV
ZFgMGWmQWLGj5J0LHK9Le//yUdi6W4DmQTLJTECq7vOdSRZ9GPUJubhEnyzpqoKdJLtRxqsoEqU6
mwtameJOtV0qUU2yEvIuihO/LJC6qN3pyp49OrpxsLiIJQ/Rb000is32ifeK9Qo5rwBbT41a+oya
CGjYxtt2TEBABb3L5PnyTm46O3voW8DUQJPuve21Sj8WgJ9RkOkj8CGPUAPO/NDLXrQ9UzomNyK0
13+whhIJCEcNvLW5e3QqrTpXplaC9vm80zwNKGjLHUGjCtDXk4hjRGiNu0WXISd4YzRstlB20Rpw
6B2byGbH6/9RO2eewH8yYpuqZikmRAZ4+IttdXI7VD3KpPv8Bpf1VeqmI2SeFJexjdpvk8hHvrYk
cSGAlIY1H2wFxSfON4051+w2s9KjmnkaI5yvjxLFUw78AEnm6D8twG+g/bK8XfaZLd9cm+V8s5aa
Ttc7mR67AlRf6nA30fFmBsWjZriXLbG/xG/p2hJ38yzzkMqtqkhBl0SHUML7wgp3l02IFsP+feX/
XWaNmT52mNNQfgIlA7YWREXA4/uicS5b+toIZJ8Lng96Q5CqQmbzs6mhCseUkhj3ygPYReIbRu6L
RoSn3kKtSnNBs/DX6RwajxB7lEGwiBb5Z7O2oiQD9JbpsQiXA37gyZJyf5IMQeTfzJHXdrizPVt9
lNsKtErJqX42/Bb9ActNnv+BVYtZYb7Cf96382Nd3HY2RmMZfRrTdyUbtPxwRTOxXFkombN1BaC6
C/IuHGvM43OJKrp/gz0lMjjpTekYmvpzM8suWgGCx6fIDHep0d6Q53yxSRDGmbpbEmX2rZbchVFq
Co7V9qdarYgLHFk3AMfUjc27tL30wgTTdCdXEarA3OZRD9x8l31ftDYuZCh1OcymktGjbFbXWaFX
B2gp6ejZ6CIdhM3zvFoa+yWr8yy3Ja5VwDgCu4r3TVU7+GCuqZWeAuW7y4vaTE8huob2sw2eDfzf
Z1tKX0GPjYwA45yZynfh092IMfbEAY+iRxzix2eoPv730+vM8VdmuSVOaidVaUihHICZ2wrcy5mI
amb7c30sjAuKhtFGTasXBdgppoE4YObvz7Gp0RebNGm/u7yNW8ncejlcfFLVUocAEJh0ltor6heo
OEkj9UjuSrbmXTa1eZ+sdo4LUYQ2iRxaiMBpkzikOUqToFq1+UZbL4YLSsss2/9UV+U7BnXTvOxc
wS1SV1UwL482KWTSMe61F3XSBV+MH36Qml4rWgrWsRG6o3i1GD+WaX9587bTjY/d4/tcfd/GNQXH
2LF4TZ8jgPggaKT4i+V2gLGUXvOEhlAsiw7Z1gN+taN8ro8RxzaWErCAjxhpZ+XUf15I2i72hXCL
rbfY2hYXF6dczuxoASudDPEchn5IkZy24PhvD5f38qtY1OczrHGhA6SwZYGcnF1e02v5PbtV/7AE
lRUoWCy276rvxJF/2nttl55LH6S+ojtgO1D+e8Y1LopYAPSXYZkOrKRVOkwriAkc26fwutnFrgHD
1d68FwavzaR8vcdcbIka/KPEpEnnI9P4mA7FYXErhxHI/V0pa22Miy2jZKlpGwGTUZfPJQYS9fsh
FnxK0cnjYkpZTGDHDdkfzxYXSgvOlP0Z4l+X/UV01fC5o23V2igbAALKd+Y+u22dxMv3oa/dWafF
VSDKgobYy2WbgmDJI50NmvR9KA0YZFEfl+mHaohiJduZL9n9Rzzh5RLyPE3NUgOWNc0jR6a/5np0
l6JwpjgbnLQdPcm0nTBV0ezGDEZO3BCkyFnXeBaxAlKruyLsHFSyXdDLCAqw2x8VDzmMWeq6zMNq
0lqumiyZpIDKbySx3CY2nTERXbP/IaJ+mOFTvkrq7TnSKEhaq4BRbqLNEdhu77fXste485Uo7mx+
U3SpTGi/G8j8uRqQORqN3LdSfJyqs9Q/KYqgSbsZVFAz0zF5qKFvyh3uFNSCYW3JaGakaNgc1fx6
gr6NCGq1+XVWVrhTXTRtK0H/F/Ms0UuiPhXNj6UXOKfKQv0X51zZ4I41xrjCrAW7N4qA5I7sk+v4
BhUt+VTvMZvqGicMb0KKKNqFDtDNIMJRTqAT9y6fQLaOS7+BSybKngx9o+h4EdR+nmYHzbhOUTrJ
WgCD/MumNtvCEKj9vy/HVweb3rKzucOeqt/CE9N+ivyJOhlcct+/gSEfipouK5tAHXeydqJp/+1b
Aa19y8T/dFXllgoBADJ1fWYH83Hy2OMx/a0G5bV11K+sWyECadtN/7XGZ0takpHJnovwkASaDwbM
5rxckUAFmylxVL9DtDmA8vbWFPFOiexyL8lwipe+1TAqYBg/2/Egjw9qdqK64GrfPh4fq+OiyqjS
tqEt4mpHnoz0VNcnZQguuwv7HF880yAyeDaBaoYmNf599cpC5TwywSqeBSBrWl4K0Ok/JHbbOVM7
Rq459/OpW5TaMTQzfQ1LOf9x2fx24LQAU9KhWaQofIm+TuNCMlWTYog7evynxy7tQn86DjvW3GGT
qpctbu7pyiALrKsFlyOph5bI4BNPgpK+UO1PET5fNrEZm3F1/SN1iLV9NpHMVAVXA/Q/CqLeUU1/
zgsh9p19+i/fzWYiG+CAVTQ+PkP0q0kAvYN6kDuDbw1E/L9BUeaO3nDT7P/qsrHhHZiq1KFJyZ3p
OR6npsBD9dijdW9azzI5XN6xzeP0YYAHO0QEAk89AZKf1rFr5fFdXnUBSNg9qdIFF9t2ArayxR3d
0mwLHWozRZA3TvtcvFHwdVyV++LHcpcgVSeqs5zyB6FM3PYH+3cPDe4sD0UuSXqaDRhqn2IHrOAH
Y8dkAU2fCViJHgUbF44mq+AHJZDzhJ4a54J2PoSkMVGeJ9LtVL2WIJnN5Rs9few0QYK18ek+WeKu
8NTIKl2vJFDNKrQunWpoQIhKZnLooza7M2MisLdxuD7Z4wJWXXeZ0Rs6mN7GlzD+ETf7y664+fdh
AbmibmMWgNu5sc2zmoJ3BP0a9SFBImvOqiDmbtUWQIingdMYtHgEg7afA0REKuihREsKDiVG3am7
5bfEz08g4b7JS2fYaWCLst8wZCEaJNmqXIMnkVWvUTtDQ5Q7ycDoWyS0UnB3Av8t7wqfvT3iY+R3
6G/Y+24/HpI7UT99e70fVvkHiL7gbVAxQUZ13wTg4T6iqQ4xyCFBgryAeWi+ynbNU3/o3i5/y61k
RJNxtQBkSBCQ+WPQh2SWkO2bAf2e36B8czffGnds6AmScYHoZtneXIaJw4kzDKTmnz+rZBgxZvB0
emxeJ4yvYNK43een6ooRhBi1q70r94Y7EcZk40bTGAcYSPgZlwyfA42tAZ4eqK5gWvum0s7x4ot5
A7ZOhQKCTXQWLQzn8eh9pozSZPISHuQ9uLas1/4+vbNutJNyxGR4H3QQMhUddOaK3A0HBe4Pk9xu
tk2SlZEGlefBZ5KaTN9e2f0NaTsYRsBojlYOiFZAIcrZGbOshn8OLQaP+j+setIdrKcJTZzkCnWT
ncAjtwIz0hxItyC66FB2/uwjRgEe5EqFNMwA6Ac92P54mgLGMG16zW6AAJGrX4FLWmx44/7BWImp
6xYAW2i3My9a5T2LBYxyV0cQ5vppRi5bp7RT9jX4MuGW/w/sxZZXru1xC+2zLpMoK6k3dJe8Z3bl
nv6uDihzW/vlGSRnaE+Iiqdb/ZBPq+RuIzmNmqKojTGAAgUGaRjpBN7kN7R02lcLI8qVMDdi7vHF
TVf7yrlPvIxUtezUDloImIQGQZvCdoaJAs4cKN25zX2BB4k+JBfCrb4EmEuzx6Dc9ejzAwwOyiNt
r/rZjvqiPv/muf93dSBq+Ow1fYi5VT0DpjHN8r20DMe0twLBgjYe6Ktvhnv3s40c/IVmU/Z45fjF
9Zg57NGIOXmnseCbjKxGeAhFq+JysRFEuGbUpOA3OBo+RGchZnXSqKPdsBZn41a6A/2NUUSczTz+
P3uKzpPyt+VQ5RGjjivlO9v4leezV9U+GUR0CpdPHlKMz/upVIaahDJWpy+nCapMuebJxeHyR9sM
Y7oFLSQAwZENsW+6iiZa20FlfcT7FyPNDgVxQlY3DnCADrR7ZUlE4rF5s+LS+dcct6RSNtRIx6MK
vIXkToUCmF946V3udlAjdkjmLmDB89WDeSOaohatk4uaahfSGYbpETievTZnh9Qyd0AwvKRhLDrY
m+dgtUg+YpYWyWjXAj92pyNPYirS8Z4Gy5GB+cXI4U13RIJro6yugTeEM2dlGu1Q8QZeQr42qocx
ui/Gx+m/VrZhtyv8w1IUsNx9QfQm6qJIZYv3/Wg/jOqLBPnQ4q8CyMoGF4I7ZZYsOjdgmDwrvuqO
+yA6y+fovvTeW+AC198qWeAlzBjZFANQDL57loNXq6t0vOTmI9nTq8SbHFbpZVTJ7FbLhPP0/0Pa
lzXHzSNB/iJGkOD9yqPZbHXrtGRJLwz7s837vvnrN6HZGVMwtjHrefGLI7oEEFUoVGVlcg+hgWQB
YRKwE3ZgBmp9hlxZaLTIOuRsMNKEm0atvF47FIV/3a+5kRHIa9NWAC4EAvuzX1eNXUhtV+LdmE1h
WeqhNIigQFxnhoYxEhHIk4BxjXHmRhvySJJ7iJe9m5Xz0Qp8SA70qFuGT6XpxxDS9G+iLgg3N9jb
ZXx57YjZZoo0httTFmp4g0RvAxQAHVoABjliIIJpCg0ym7mqFaARJpoCWqAiYBUg+ychHNrVgG0p
v+sC2InQHpP8bE23yPHcz2H6UqUfEsgJyDJBtbW+0iRP8kRzQLxairrfUsbzVIgyRmuJ8EhHZojf
BunP9JJ9bb3NVd3MQTdIf0Od+foZ5QWuvVEmARp6pY/MNYL0uDk9liZYxJLvbWnfblbrXbckWh9b
S7fmWrWlRN7C2mzcnvRrsKpaBACnNjv6NIw+idfFHZul88aqyjxZnx9q49lelj6AGmbiplq9AptL
lC+Cv4y3Cf9CoZkGcEssiUljqXO/ov2KnVfANd0CFWm42SH60fiUzR/XPm6MW1FZiRv79maZXA3a
JqU0dHiU0R5+dd8/ZOhyT24FHRzF759iMDReXygvIO0NMqmaLiX6nCuAKC5o3BBUfO6u/z4vWdr/
PpPINHUTAxiDBeXj8wil1rlzChF9r+hbMQEvAp/sbMfQBFzzyCHzt9n6Vbdf6kRQGaPOxuaXkPCx
VJDPoZDPznKliWTnSwrWrjg2nDj+MifPre5FIMRelOP8V7fu3hzzZTSzVOTFAqO7dGMECwbh3NSX
/M6vCqe6lT2xUiQ3vqEfCb4uQq9e9sx3QErFaoTHyHxSX9cXvGJ9CRALdOvpEPN/gazgHY69Qea0
jwDaz+NkzKFytx1A2uGNQbJ5GHakdz1xukt9Fz1GItbED+w0+yH3ZpmdVeJcKloDs+GKQVI/UYzl
MGlK9UNK0LAb1iqvHNJty0GNu/44g66pcVdpKhvor7brGYDzyAyGQZa+jmqPF46c5gmK6lpBjmVj
rfWxsMf4wbKJ5khK/A4R+/jQ1Fv7roMl7dLMqvU22tF837RzWzkdAZuoo3Zqp3uqkdqa1xZW9raU
sd06gynZvaPSaRYHxHRT4ZFGtm+WOUFfv6yoarFmVmko2518O9kaCuxW2V1MtbClYDGlOZhLQ/PL
vITvlUNuHadRr48zBinu5nm0UPBZGtNLc2Vr/SLLZ8VBA7/4J0nBeeXV9VTeFHqngHR+yBpcdhFY
6uS8Nd/KRia+1RCq5hyX56brq1+dnUTvtabkt1olj4ZvT1ulH0CYJX1pjBx66LqyZj6knNYXI1/x
Wcdli+pD2eFP9IrWHitnhjovqDIyqEglYI15lKasmDHImELuT8ND1qmhg3sAG4/8VCQGOeQtBJP9
NjPqr0aZDfZdt+VERPHMw8/ub2FW6kDKgXaCtCLyDNu+xKXsKLl9bpvvWYZhah3JjbkFVZt5fbIt
grtYeEMyZzWJJ03OFwpXcy0opg2hfkY1yyVf1oPiYq7oTqzswK3q7hIA9vEp4bs2UGKmd18UVF4b
2I/NzRbMuILk4ybMV3lX0N4cE76rGM7QdMAFzf2ZoKk93vYBBQICL6cpnhSoPwEeEOThNIdhQwCR
gfFGURdjPiw7eJ5sWVZXM5AIEXRLIGmN4Zm7cXyyxuKcp4U/dSA20ZXX65fh/+Nr/jbL3IaD3lbg
wkVXkbz33Qf3TeaBkOW1ylyKg41dXC6HWtCR+6B2urZYZoOlGAKWhj3JodaNbtPI/mZekvE1AQNc
MzxoZe4p5Rjk6s+U/LPC2UFHmZphrP8E5bCbgdRBz4ZgtSKnlFLBd+B/+98bQm+IXZ1jXNoqXTJg
63TpVNqP4/wi2HGRAZo77AzgjTTFraJUmGzZDjMIETAbanl52Hyrbum0yX9xq/HqDAT8JhreeQTo
IWZNup3F0xpjTaM7+puXIG0EQc1RRu1LdtbjX9VkMc6Ld6sO0WXUhJklysYmdQqQCyRQXulDaDma
t3EQHe1AuUSPhiAN4k05qgTWVNA8qKBzYY6TsZGk6Rr6XD5RQAE6TQfTN4M5xKjQ39QCUN+gdAgm
4OgsDKszWowZFBjJ2O6MIHtTj+llvpfvpMsYQtrTS55Fr9gP/AzrLHuLTE4CtnLNGDt1CqFCjkEv
/XAB6iUoggKNQ2/161MdaPfxubl5pPx05Im+bo1jgoRFd8mNUJ2cm9vuNoCJ/1AxNdduBiuPrTjb
AfjTJhyD6bjegcPDp2K7r7RpE7kiXB/Pb/bbwESqSba6oUkrUOKhDImggbY9WVA/uO6eotUxR2mZ
y37dxjE7ReCz8WTbvqmnQr+VsgGZzdTlohlFnmsidccYHzhsMAXPvKdTVU7bth1tgAQoXWNzl3kU
pDZirs64qQIRZTU3o4asACo9mOs3ABf47Jp5iZd0gVY0GrOUk7I6SJBINl3DoVDp8SjqJvAKWXtz
TIFCIS0SompB7MarGXSGWf9VnnO3WZ/BAXH9y3GrTHtbzFZ2pEQLauxQoQbM41fyozyqN8134wsw
0V+Gb/E9RRfF3iqaj+EmJ9hIwHIAvcDoLHNkFCuZICow0IRoQmcf0dUDAdEHE5eYU4Mu4o9g8DGL
9lEFYAlTrWJUrUlSwEc3tQeQGHqGeZdsmifB1+NvRSx4LHPPy/5lwnhdtiibHi8tgAsH6U5+KbzY
Vx8b3w6SmxKUISImIp77aZhlNWxMIROUWj8fz6m2x84kkBROh9q1pKDNnkn/RRd5OS+W7M0wn0zT
6lpf4jU/KdOiBaOazY4xSbMglnBPxt4Mc+8CWFINZQ1a1KL7AEbSOTf1QX4Fc6ib+KK94/na3hrj
2spcJ+Pagd56lXRnsQMIJLpVvDiV4VWrwNlEG8j4tS4poN+ToNKjjZuTqm+rtAg2T3QSGG8uTKNc
yhY1v7wFlW29ZA+Rbfk1XsZFKeo20e/AOtV+59j64hxXaWLrUGKYJRDUpPdNqZ/0bhUAk7m1NA0H
GwA+OsfGlvXTTurVoUY5IzvPPp4VwfZ1nV2pd/T3yaeCcUbkpiJJaW5c1BAYqca1Bb1S5sJWZ72A
Zo6NuIiH6a/4Nn1sDrUruckv7a76Vv3CUt0mEL1nuCcEurAWnBm22UJqPi9pS0iKHMz+ruRP6F4L
wj33o+EKk8FPDcSlxYSKxTayeLF0NJExrGW4hafdpxjBqY6UsBaIyMHpb0QFfu6idjaZuNF2Fpyq
bbdQbl7s4tXuBJks//dtEyg+2o9hC3qgKCOks8GYVG+XaT0PowAKK/p95igkUmbbZTw3oU6gpmW9
ke5B8FXoL/zhSihIIqMB8ydGbj8HcFNu61Kj+h/63fiLongk1zpDumv1pmA9ilD23PXsrDFnYFOy
QU2TGCjSTekwrZmighP/ur4k3o0LAY7/rIj55jJQSZ2ugm0TqpLF+DBHi7OZR7sdnFH5LiRRFFlj
r4wuWgt1xIrUwXayzvDTeXTSTS7dMk78ikBpotOFRX7O8Jy6XyNzdYzEiBaLFBSuR7P5BRLObUhH
2kXQD67T7jaTuTey2s7lZLFqgM9jJ2tvm8xfpOD6B+PNQ3xaDXN1pE25FJveWuF8KsIV/Nl+95Qe
C3CV9oftl/WknrJHiw6bX0Sct/xYu1sfc5PoaVdURlVCts9ffQ2SAn1geU3mqgFQv5Tz/fuP7CS6
+LlFnN3nY2We4zTJ4tmC/I35hLk8Vz0uN00TLCdyqA/FczM71bm/6Q7Xt1ngexbzLNW0XCWVVdbh
otun3gT3c91vL9dt8I8LGAeBI8CLhYWwKdlapQjx5anOTvniNwBYyvHbdRvctAlI0X/bYM9+E8lz
hvr7KVZO6XzJorAFHGhJLvZQeNdN8ZYD/AUAOjo4PC2LCY7jtvQy6u5mqI6u1snugI60LqIA461n
b4SJiRF6BFqsI17phXIBVqN1smV0a2V4aE3JLXpRtVS0KCY+NnKfmgT1/JNkHAtrdKBNk2W5c33n
uI61XxX9K3ZVM8yMaSUKD2a4jQ4KH1kIfXGEDyQy9i0JQf9a31IP629ErTwulHlvmTkfhtyUhWzi
DNK+qwHWjwTkMGhCLcjYtI/B8A/V3QscQLBm0c6ywXLJjbIC/QeQo/ULccvjdlRNUPjS7tcAUvLG
zYRK5yKbTOyE1JBtEb2oIeCutW91rvyT1bMGTpp4exYsj552NlXYbywTK6GoNfdFIdVg3wTJbX5E
qu8u7lI40Qf1jUiWh3st7OyxJK2RHWXwBHjfisIr2ghAwoPp04u86Jy80Cl4gDQwFVgEQrYfwaay
LCSJOsWWEo91OAzQokqP8da6kYiTj/tUBw8yMSFtCB1FFskjFbgCMrVuUVie/fGbBgb77qv+TqkL
pp8Yq/py/ftxF0Wh7wicwJSxY/DRBL4ys2vrsKihGKmS3imK1F/j9i/uANAkYXaBEB1TGoz/pdCm
GicMgoeS6lvJ0cyfuvh4fSn8rcP9QlNWFUBtxoaRlFGrNHisDJ4Cinz0ei6jBKDQCJW8JjDvO9GL
k9sBQXH8PxZZ3+5ntYvKfIZvR8HsDqjFJS45DWGFCmD8PL/RhvMUpKCDgviAaLyL++121hkvLw17
7u3BjEIjOtvg5htf7Dz4H/eUce9CQ8AmI+QN4hfIX6qvmqs4YAy4mQvXekWjQ8hiLVgUO1JmRkVa
qH2O0m0C8FNX3NTl6Kj9JHjFc82g1aAq4AxGiYpZF543sWZvDUbjqh9LfJ5QYUlEGR09b3+Ext82
2CYDQPT9oNAzX7f3s/Wi2cFGbuq/Skd2VpgMbomhlmCrkNhK+zOOvwMIhotuuX/9IPDyRMx0/Hu/
Popku5vbnIy1BHwKirZy4srm4liyIK3iWYDCBM2AddQq2UxU0iyCKTwbiB7lYYow72yKXrV0J9jv
sbfAJG71qrUQ0YAaNwmoPm0ZDFQlDO0e0F6417eLe03tbTH5GzB9DcmAtQbfkje9IqvG1Q8ey0N8
cfrMke/m181N72WPCMmyeJmjoUAmVoc8HpCgzHnQoGpYq0s5Q2wIQI+eOLpxoyHjUT1tFFXNeV60
t8XsKMHoVA7heztU1nu7PrbSoRcxBomWw2yk0RSxKlUolctSO3hWvnUu2SL7FMVz4unxMHxNCjkU
fD36o3+clN0e0rO6O+1kVLCBCSD/6p10Z/2CZrtP+zn0oxUxaMNFFRDRPtL/39lTwLInRQSdlQiI
8eGGGH6bC3oAIhPs5UhGkCkYBWYG9ciZtduy0x1NNCohMsLch/qiVzKaxnaYqKlTgTq5y8LWfhN8
HV5c3Z865t6bUP7KcpLIIZRTXo2T5rfvjeUY98Npfs1uk2PtTaiM3otm3rkBancomCujJUtmpwmq
Alv9UMQA6P0UrEtw1Nlia9avJOtlAq25/0u0BAcuW0fyjS8AA6so8OZo1kS3uewsIj1tbvd9t6ks
GGnUattM5nkNOw3qu7QXnGM+o3NoFXY+imYfBZ/wjwKjtekqZseXsJozv2z73GkTYOSj6lUfRRck
97tpOqa5UH8AEJ85LmuuxKaspXaYThBaBHQ8FskFcd+1Bh1DVDTg/EGL+9l/DQ3AYmmZotB6R63q
VH4jruRUT2XQetlLAuaa84BvJ4oa3E38bZXFVcqjuaxmBsCEjTE5SfMH+c2SbtqkPwgOJq+wiNK8
bKK5TYkE6B+yC0/A3ycJ9hYZbPMyrf8006tFnprqh7qcGrB1quZ9pYjUoLmhZGeTCSXdZGUYMo3L
U5Oh1VzLRevIYxXIvSFYHfd47Awxx6OeZyKVdQlEgjo5q5o5YrAd7zoBHky3ZbDjY36crnW3f0qZ
bebad8lpDewn9QA0KlTdxoN9oS1EMYkA71zszTGfa1omedJAWHwyjHZ1qiLrj0oz636nLHdTPq6C
DRSZY76UOU9WOYNDIEy6EBryloQZBhVsj7WgksL7UPtlMR9KapXBBjEniJIxmrC1QTZ+v37OefEX
IiIytJc0PMA1JpuB9JgtozUJxqGoOFSNFqbr5o+afUrIGKilaOyD/hybZOD1hhIiJTbV2D5iaZVm
V1A813CYPDoQKj2Se6hBQAB4vtEer6+Nu3k7Y0yEwmzQbNfFjOt/CKfusener/8+t3r9ezU6O3Fa
zPO8TDnVxQWxtOEqx8RzgPDzUVw7D4Et5EDmxty9QSbPjQotIXJmxyfMf/vUqSB06dMJ1OG0YFKn
PJhheidktOaFpb1V5ox0RWeWbZvS6XZMzrjKOfVLFBLVhwq0O47i1ocqKESaXDwPA52XioEHAzqD
bENRN+wegOTZDHN5WC76tBBMuXfj5I0mRA5UpdnUQPA5eedlb5JZpzZYkokNBqI0sALVay+Sv74p
wb+o7vR7wxcVM7jfE9CbjysULBc2E7XKRiWprmDwPMGENJ0uK/3UR532QLkQkx78hAn4CRtPsFB6
8Fkv3JtloheoXPN6TEG7NYO+uwjN1+2wnHu3dlE8elvcOpQ95YKe/qERljpowLpmmgloeQaX0cGv
cdKQlET6w5JNhxY4gqF40sjiraKxL+43BcISJPO4OmU2S8HIbxQ3A+xtxvMy/Cxi9/peCn6fzUfa
0jTzViZQudceJfLeiWo23CI+bmqL4JhgAIG9RzMzn8ZkNil50uQtKLUpx/ynfD9Ch+wJOjB4yVOB
WxtjBYKOPre0uLfMHM7MMkvM72McNgUBy2kGU6ftqpPX/PqXQ0TuLChWcI8lfAEda+STMguhMsB2
JVUZuLxjaYauaOEk9ls6o/aW2VDuutOk2q+FbIi8CxDR5T9G6Qfe5SlJsqRpXmIowHpeXomruf0l
8RLZqXWU9MEgBR+Qmg9+ahE8lnt9UF0MqIfLUCbQGF9o80aOowSA3PWknbYwPpH7enbSsxlQNHXq
ZZftTSjuzbuB90aZS7GyYxmzJdjk/EWBrsR2zN3+YFLphf+GWYO3uztrf1Q2QZeWdLM2hca7BtUu
xJifeQCiov61PXdOByzZfDRD41b5cd0tebfH3i5zUWqrMZgEeM1TTPAdrX9i8iSPtmf0Avfn1rz2
hpg7o29Ssxs6gngWzC+G7lCeIjQVFMd6a77/Mx/Ke0gYg0d3GIXZAO9a3pumGfju5A7tAmi8DgV6
qfOz9SXTDsb2z/Vt5OK+9jYY78CkgzqtukmFjNRXWugHw+YH6NZ6Jc5wqVxhr4sXUG2AUYGFx8vr
DwWvqlq6RsvUNdQeqERscZBc6VsaaJCfxkCiI92rQkULulHsnYRZdcwXABuvo1nzeSOXuW9kq05z
zCJPXgohb6ohoGJGB8rscEPRE5YLroRmgQmdMtsGTwl9eu4+nN5pamUPODO0g6KcKdKIfDHuaNVh
/CrqAnNPyc4Y4wndsAFhN0BXK1Iu9vI4WiEQic71YyKywWxgMRXJMnRyFUrVl3j1dPW1UA/XTXCP
BfjhKHUCJiZYtHlVRJNsQpojrKTCqZWzWRyvG+BGDPywjYwTWp/s5IduSVtiWMBgW+2P2HxRl+eV
HPXU+wsr4FND4QSaoprB7JQ0LwPY7pDAy/py11hZ5Mho65Z5fAARqeCr8K5TrMaGAAewjOBv+3zM
RqkmfVMs8KQgPuanPNhOVKhCyKLKdZ+dHeaEbYau1mUH8QPpSE4mOGpy8IhVxzxMjvIxui2/Xt9C
7knYmWO2ELbSzJygKBVB1YGUbWCiaHfdBCf1ofI2GAOiLWmQWTBbV0VKsfbxGoUJcHkoDWLY4LH5
Ln2LnpIjalqZY/4QWPzThT5bZDaxGEo1GZomAqTAeli8HAw/R/3WzIG6Tm5VkODmh/6rmBf9z838
bJbZTIOAgypKWiwUPH7fkPy4y3EpnSQ5KA/ygRZfFckpRSVzTgT8bJYeqV0E7KMyVdoE5cnpnyKk
h3M6Nn5MHNkrwUkiwsxzbrHP5ugu7MwNbR5lIPKwwuHVVDxa6c0v1Y3yLuW4VSgZlQx0u6jU8adb
UKO00IE5d4Lc/bPRftkqDEDNUVi9RpAcL32Q8twOJxWcfvUhPohG17gHCHFeluHsOLf0/3drlExj
UaYZW9qkvauYX3oDJNHlo+CY0mP4+arEonZWmDdBIhV6As1gPRySfkOOboAsECSkZHBBat65efS+
TvOZdJIba8OTlonKstxVIn5qmg7Zc1Djfl6laVuTsgJtEbazEUbghtyU7bZtOkHjiOsWOzPM+ZTj
scnIgvQRnBjOumLcWvOu76RoIczpAFeZOWhzgsRYbX5uUzw6mpqcuqpNneuG+LFMw/gk9gwXj8w8
9q12GMytTZOT8YxeInrAsW8CeJa80KKbeEL2z4wfJ2RnjnnUmL201s1cTfgy2WGLoycZDPvOMPTP
sWUejckQfCruRu7sMe+ZVWpsde0WuNkcFMoXKbvNV9F1ILDBghryXDUUMPUBbvAynKNTDU16nL6j
fWnPY6gdJW/82gvG6/68vD9t40fraufOU5UTrcAcQlghs3LmdvYVZQnkSDqukf1SZKqTSc2XMU+e
/7fjwoIe5nUylHS00Rp4mH8tZ/WYB3HqLG5x+y+CO9FYKm9vDZSfkQZjmvCPaYsGPQKzXzozjABD
jBtMsSTEIRCWu74uDrU+WE41MI4oJho6APl/jhwYMZaswk5lwJaKULsMNVSyiZ8+lkeqPij/ANdj
Ga64f+wHjNsdIpdK7Ir+Cu7FZ0CIHOPM0EQjBnNaR72bJJpqIicbwuIAnvQB7IGzZx1AtfddE1G/
8+LYzhzbXa0lc1QkZJcn8HL5y9ZcTCUOBBvLuxL2NpjMpbGnLNlaLIne5N1d+o4HMB74AXzky4bi
aXVbo7KA/i1NB9U3K3JFGSj3CP3eVLaxWmxS1i0auKs28iteG0gFeI0uyDo54sg4P0gGAe7EVSaz
k9qpRUxT2siGBM2+m30MiFhuegRD8HCkFZtT/EPvHGh1o6QhejD++TShpnFoVVoBxCj856NbG8ms
DhO+og14nwFxMSAWbcvbYhE7h8gQE7tJlMt6oQJcBx6BU691h2iWU8cYQbssTYILkBfgwNgPdJMu
43XCMgHX6UL6ktQRxoejgLbe6eAwHeS9fjy51x8akCZIji2CETbmoiVkBV37R+7nRQ9daB4WVLwK
x8ad7jbuXxUw8LV2Bulp3UXuKLWNYYkiDQdFOVD+jal3p2PqGneUc69OnERzDFFexks2Mb1vgoUY
vPcyG93ybASFwoSnJIVRNPf6EXO8wIDSQfrp8jcKR5QSDxEbjTzoqrJFaQg4tfGSQr+1i3IP89FL
D/p7ITyDu6idFSZkr+nQrVsBvXjKSde71ZP1poXzoQG3B7mpnu0fgqPCi5ZwL4yv2SpB35CJZIYc
rbWyFAnm8qqw3jADsx1taHFFd2vqdLf0DSaCS4pMMvlsZWzdoKSaFJbbMc0LR9UEcYvn0vs10T3e
ncZJb1N7VSkpiObnS+2kma8XR30TFdFEC6H/v7MToaHUKxpQcRYmQTNI6Y2NICPievJ+KYxjgbe4
7EmHz5Od7SdKCo0JCrfrkJsANAuxMhEDAO9a2dtjjt9WVip4oyY8Aoyb1bg31OVmMBJB+ipcFRPc
rW2z9XzRCPISSpEM/bdD6RpeGtJnYnb5m7tyvygmxI/RVGIeBd/JmL6lK7Qqf+SifeMmOXsbTJKj
AwvfpTGeokmY3n4wLQbleXPBs4ZEQDgBSF2EfZLurLHDEfqYZuNaxHiSvloPVEBP8ocTpnnooSiE
RJmCQ8EORBCQxC5ZUsWnKSpcRfd1qJbaYLAUhCKB29pMXBhW2d4sVQLMXbtZbGf1FeBoI09/N5/H
V7ynKGeV6pd3f9GRpo83Ku+MwgV0mZh4odigMVgHqD9BHf5AlZniobsYdeGOAFstw+pAMckdisjL
y9pN7X+iZf1ZrCPVKvPWvjyPUvfr+l7wIgve+pg9B74Xsj+M249qI9U6QYnKWN43iBNUIg5qDicZ
VruzwDh6WpoQQwADXLhpvwr0GpPpthxlx0r8sj6u/SUjvScNAjA+7wtTdDewUbIumyyV/2QTEmX6
hmc5CZLh1yCH5XRI5efrm0ejxx/OsfucTFiOo6HolE6VURWqLkDNB9DEPdRp5GTjtyn+cd0YN0cG
Hy9m2iGpJaO78fkS6Hu1BkEL3uJ0jodOTTQhcfWjmbnyvRk7SkCZCEuP3My9a5iOKBRwffO3ebZq
izu9JXIp2aG5omqpD1GOOUXpsYQc7vWF8o4k0nEF0BQF+DaLidmEbPU4bQBLRdM3DXKAielfN8Bd
yc4AE6Vjw2jaXJWjkGg3gLZ7qeFHoEm9bkS0CuZrLe0yAmFjmhhIfLbrE+kEJ5wDXUAs+b0KNjIP
RbtaXdzhOTF7SYLBru5uubFdyrhbfgETem075mX2iCcfW9FZ4DRmPxtnkrmqJEC7dViddSGn5k1x
Eq+7AdDEOoP080MU10Mm4c6n9ruwH8YtOO9XzoRvKVUl0DhCMFKDcA3U7B7KwPDiEENZcIDm2fZE
0AnhXjNx24pifchVjADbx+2gH5Sj5Ebn+KGRna509A9AQZw45v0kOfLj9XMk3GomyIBQBRVYJVXw
4qFuX3j1pfmeP+t+dLecFr+AgJ92ay2YIRABZvnZ0+6IUUfapZ3T3CezEWMQSMYAWneXPPWzU7+u
B2gee+N3G0+F74LFch8lO4vMZZFHOkhCh0gCgpF2u9oAnFA+Vc35F2ZDuEKul9roe9KqPloJTCtK
GW25KkhphMV5oloC0AfWb+VwgAYkABR42xHB5+TGnp1BxnFaDRTAidIYIUZnwFhG3GTNTkQy3esb
KVoX4yJjlM5RDYrcUKm/5M173ApCKD8L3a2D8QhiQxZ7sdFRs3JHkg5UXbIOUjfNznT+GRwKwf+2
IMYLSowSGN0E9mdLPkXVt+z/X/IXAY3i2DBRijbPBxPv7qjjGCwA6tbJaVMcBcAI4HTleTxcXwQ3
F9pbYS6FpLeKLIpb6aNA2QK0nbtlSMCQLMw0uY70ez3s7WD0HSkqgnkjSjiRuPXDdIwOmkOpHYcg
PuQCx6V/OJsJWdCXAwE5wF4Wm5usyNqbOoHfKvZ7bb6msepUkBeCord2TKv3vBoF54HnRzuDbDay
JZKZaz2ombb2mKVBjgHqSgTu4ABIkbr+XhWrZhyXCZKeCFlk/ksv3PgxOpnH1AerTKAEejDGgRR0
ACKLnniCzWRR43ZaY2wiKRQU73QQhRihDr2rLhA9Vmmac+WbaYwLm1U9kDVPEd2zdb4fRmt7raYB
1chuM+6rYVKJM3WL/qK1uui48MLTPj1n/KCPkmEtJqQPW/5eV+fWFJwO7oW9M8Ayn0yFIaV9LEPu
7cV6oOjx8TLdKI+0QTx7FOnUuLiw+xsR+Jf76X6/O/4oco1mJEebCtDdfLcByUByUH/mr2qigMDr
eyP5bSQCogj2kiUPiQZTqcYOh1RN8qden08IlM5fxC0Lg/aA1GDqCY3Oz4lA2lVSn1tpfCqX6LCW
t8T8tnRPS/Il0s5NdlMNj3ImKN1wHXxnkv7/PiBbXZvI+QSFwPYhnkpXjy/doIkWxguT+4Ux+cY6
ydLcYRgD9aEKcPDeo0P+3TENp9Lrw/E+8UUXGTepQoCEHichBvS02efNCCasXt+oyfgYGS6ZfSq9
SAF44122HNevog4H3xt2JpkHD6lXaPqWuRrmnQP29HD280cKF41925XtE4odSJylzIlc41lwcrgb
jBlvyoEpaxiL//wZh2azNyKbKih/8286EjrJ/Ud/+BdPf+oJ8Y18cwbaEQqmbXR2AmbcINO0yGMU
TrEnu+hC+mBNAC+Xg9eQHRT+eiNsDnD9D3zqQILhsgCt8ecVKvUYG1uGceLhsB2o9sasg+dzC9aD
CR1GR3aqSyTqPHKdY2eTSe8gS1pTURE0AevcKZchaOMf4ySLasLcpaErhof4BzshE6YhSFZJcpfT
p0dHHIpfoiV7+qrcfAppnkHn+zfn5bfJD36MndtLVTfM6lRgBuecvlDOsTJQm6CBICJl3AD4RqTr
xffHnUXm++ljUszZKhFMZqffsntK0wq4w9HUMWYEAVshUzT17z+u3Z095tttzTb3S4GKWy23vmo7
G2729gkzCNCDF+Lvuf6wy2CYwG1Y6PK0KdIk9WkANEs9Ulabxi/PdJypCCRBgkvD5R9rwyQFSLPA
YoV/PvtCldZVsUo9zG3nCdwAqfqjqUqnS4S8T3SXrllijmaa9ZaRGxCxzF8wTXTebsa3zl9wSAAs
CEWZkmBZLM5+NI2tiJIY4kbd41rcmP19It8tIrYZbu7we/PYmSyp1OZ+TlstzJYKc9I3afRU5ptb
x68KQfOiTQ6RXQkuQG4g2dlkDqNipulkNiguJApxWuVoxLgVelE2JloZPaU7p9bw/LaUtECrsXGN
gLiqlzzNF+NNhgIWcAt3FAs+nOqwQi3DHH1BSBF9PcYHEhJL/ZbJ5kcBRfEwAnbJQQgaHeoz0NRA
osQH9V70zueGzt3G0o3fLTlN8s4YU+Tw42g6Q/VCZAFlp+jL0VXvDJRW3K9g0pHCVX5oUiiLvHSK
aAJTtHNMqlJWSdQt4B4Nl7vl0IWlv30dMA15NF39obidw/5OBo88xBkEX4wftf4TRlg4ei4Zai1l
eE3Kp/Q4NF4MBrAWUggEdw5Bn/+g/A2cFPNr/w5c7CDbDGGUVdIyCLXe5d8oPWkepCGIIg9U/Pe/
EDAShC92sG3uigKYWQTK4QChQowlVjJGk8aPocDxZnm7vqEcVin6kLVM4NQNTLqx4/ZySektrEoJ
rcYFqhT4L/01+eA4A8X709p6GEv8or2OX2gPsT0KqxH8w/rbPnOQlLzOzbkiFEABqJ3XHNJ3wP3c
zV38W+PoSpixu75izvTX5xUzN5GhJFOVFr0J3NQQtsFwE+GtfgRzDkzSMKPeN5Br/MuT+3uhzLUU
FZPWrTo0gK2pe9oksIta04/VMh8gZIQZdvM8mpi7yW2nUpCIt8DAbUBvtbZASIW737ueGxNwVxNY
93mEDpCV9pd57m4HHewbsuhe5Nam9709JrSmkqR0TWGYIbmkhZO/1KVHsdgAUgXFVyVYAAOCNte9
6ssQoRM+a7ir3GVSzCotcJusZrcaoRy0L/phvSCFck2Ub+nYdH9nfY/FJXGu4+5sMivualzOIL4B
WWDk06JnFJq3KWh8ZtCpgHxRxIvLbfoBBPTvFJzQPdiF+VbpS11tkcAV5wUiAiaaLHi21Zf8Qu5H
CCvprt468lGC6BI0/n5c9yJu/N8ZZ+4Yw0iLcpkjjNA0hZsRDOFBONyJ8U1RLEr+KurvrDFBQl3L
Ul37aUQiPvvyi36T6QEJe2/xkZpUTjV6kuAO5UeJnUkmSpilhWJJl9O5ENl9Nw8YvQ+ao+4PeN6A
ltdPLiKmcPqLf+StO4tMgEhTrWrHulQA4EbHX3vXh7tNvuTm2WgmTCuJ8mRuGvLbHPv8zvti7mMd
gX+Mvs7q42b8jx9NZV9PTft/SLuu5sZ5ZPuLWMUcXkmKFCnJ2R7bLyx7ZsycM3/9PdB3d0zDXGF3
tvzoKrYANLobHc6BodGFf4Ir5dj/xoiX3Zl4riHhZRaPrIrNZii5WhAVsBbpXE75AItTV6HTCsFj
MjY34aDYfNo9LJL4pPUaABL78uHyVWBtJGVr5D6aQwMcKZ4h/O6RhyoihgCWLtITLSFKfJUGZlpv
QkjQXce7gTe7Q/aDxCC5Xd5zL9FvhSWU/OwL6ki3f8xcw6taNUY+ty+OJO5p0ETgxUcFuNSpoyYW
yzEzbDbNM9PKXANsdoItWD2lVWEmul2ymDw3zwpd7+BcAegD6Jm/2sw8H0VpaoF6FS+Punjkyru/
0IXV92mdB6yGMkWofeX868w3JnskYlPLVxIoLW+KRuCqBXYpOQa3xn62iO3vXf0FY4Zua4fHyWq9
4TRiXO7vYjUVc6CAo5ZkgPt93b2lmtR+5HrNGwyTOHPpUD9yd/ox9Ixbza+BF2agQ4qxpdt+biWV
nOnKzwl5kS/ROBFfXnlgjzfeJUefMUVAUFhiSzaAj2sqmTld1dfRq8asuTB/AOVol0Cps1nnQaCj
u7oVXBFACNFaHpZ984O/MR4XkAfFyCGGVgLQEJZZ285CrdZPuVqQ+yW8Ok6Rr4mWQVp78v30LlZm
ldmQTLxReJ925mVF3o7fVlIpl1vx3dDPAqIZ6brfqX6+V36kk8lZvHckRL78w3RqTkiBMcLTzeqx
vpJL+V19NJJqWPA6BmUm6eLGSOvsqE7ngsrAYjWrbJocNMNjeA9DITo97JPMQHfuAfroC0VlckP/
JMm3MS8y1sSSQl1ZKYubXh5gFIBZNUr31Xyt6E+Xj2vTrqExXAaYjWwodOVgSVHQLQEvAwrCN612
CpmxhO1jWQmgjqWatMXIxIwUjQkJWGarnEmwt0WcTHHifl1eznZZYiWOioWCcMmMHE3h0ALNNJ71
jwzQomiuMXY8bsCH+Iz57Qdi5YaXy5IZG0kP7kziMMsC0odeEx667qpisWdu6sLnwuiSQNsks6TW
uFZL/goGQotv3Lr7fXkN2/HCSgilcFMqqImoLKpX2bxfefNrAiKL2OJO3W4GPHV3Au03I9rb3DfU
ONB7iKl34EZ9NdIKOiLimlTLgEVrjpyZVf89/Cue7Tr8DlgQVAx6UAZJD+e5Bigf4pHO7UZXVN8j
lvfePJyVCHoRHJnDGRPNK5vOXEi/Jm/mI+t0NgOrlRRKt7kwqYcxCNDng1G0/DY/GXfyTbFX3GSf
XkvJjpV53767nwLpoAeo0MYQ1PEZivhWOoY+IcTWGjROpTZns54xTHFUDCTUs6yFBTpZgJgKoJva
RT+cN+yEXbQDEMyOoevk2L+FqTraeFEv5QGnRxRzHR3MbS/qIbpZgIfuKKSsV90n9vxS4aXWHzW/
szjPOAJK2mMI3j7GT8FEmVaC27RYQmnBzFa9i9+QzXGMq+wAUDjUTxpXvWO1D2xfsE9xdBSQpFFg
tHrgzQCGqoGVNg0DIzO2qf64vqKABnRcZOqGtejaaps0AeZh44TNq6FbYsDyIywZ1BWr0myZOAHN
WhqAs3xSN2xP0wGos8fUkxDU2ZXb7qe/aRhYLYy6cUVU1Hw2NChWCrxnaLKd6++6vL+sEGe0mm+a
+EcKxqe+KoScxlqV5fBZao0ORQk+EhkD6KKxA7usDTjY3Ktt1awwjzmdhF1qjwcW6Nr27gLkRNN5
0OjScNxB0WtFQYaX+eQ+7ws7mzVLnJhDEpu6CIDbf4mh/MuoafLSKmgPkq5Ff3xDHg9ZvQUcj7yT
7NHVdf8301roKBTBcgZkBxAufN1a0AbqpRbhaYiHttU2gslNt5dPb2tJawmUGamGshcwEIR8VjSZ
mlHdlOn0F9cLwwVoI0TzAciJKC1cBi7slAitFtx0WKpd3D03HMsoEStA6+CnDIS1XzdqmJcFqU8B
CuAnvx4maB9nDVZwLaK5z2+s5pEdQ29GG4Yi4UEN/ma0ctCWKQv5XpHn0FdALtx5UmQDHQKznoPV
YK5ORx4ydfo9E+aDbNe3pSrAccIoK+oXdMgbV/grZxXX7ZTFJgcaq9EF7Uz9GCDUIeUScQ9gLgOk
O2Q0uPxxWV82+zUBsvtHPGXIOKECeHSCnS6LQ8i7POZLs8aXxsLk50PPv7fLj1TcMYRuaulKKKVC
/VL0QTIFpCFBd5sb7jlFQl38JdwablyZ2S50FNZ84ZZJWa2TDoi7CIMYnYZmq14x5+BJNE5G8Deh
3VoGFTFoWVUotYEMWiCqXpqiHNPDA0na3eXt24QiWMuh7NZcBtwYB0hpjb540k8Ehm/0DcCrpbsI
XJA6EA93pbMTblOPpM8J0TmrMrF5QUEYo+G5CSIcurqnt02X5hGGlBPhWA93Rv2utnuDRbC12Z5K
eGn+JYba0SGMw0YFMQcmAZGoyU2QB9nyC2ECxNtdxLqIo82sLjEvb/HmAMZaMLXFrYpNTlIkfVH0
0cz+KQK1un6TjybmRZsnEciD7Xs2sqRuxWJrqZR/CIJ6Cmatlc5mb8zMypkOGgLA+EHzlbeCCabK
3F/KXShLxoXpoiiovRj70VL9wklskTP1XypcvG5mdxOSI6jvM7Z3K9pdL5Tc1lXQCVxeQ0k65IIG
Z/yQnHQnSaD40lGklfzojgxfhDaGL7SRjQ+4aQhWKkWZ+SZJGrnooFLGPvEkr/dJcC8cwFWomL0z
O6QPmeX3N/MA6/VSIWnWRYXRl1jvbMVXeQ5EsMqJEDSSxF8cuh0mbEjln82MvGlpV6ulzLvMxwJI
NdEZAl73Rn4NavfySbK+T1nypR3KJC4S0VNDFL7H2upmRose47xowz0pwhSKFbau0N6jorQl0I8G
IMS6vI7N154BamLAOCq6ApLCrxopSDLYMRQ0QKnoF8A1CHdzYmIw54OUJmKbmYPeNqCf8qiNy8JM
Qo/jiOrfTijNcjGTnyGgQAZLc1vw+EjWbBd+5QJa/y8QXBV5tVR6sKBWJ71Q+Ez687Bt9pI77IBf
g2c0KzXJ2lh6wkAyuFxsMzxs58givf7DD70y5Z6AS+Cmof6yMDpdthXmz87SswVTVgwAPZ5Eb9Z1
E6+Iq3jurF5IfzE0hmjEt8DtU2Po4YIuynldEisMAXqEYnV6n/YNGufM0OyuEURepZ4BBOLdeGhr
t2Z1kW4b0M9FUoZ7LAKx6LMWt8I4ccq+KzwluJqGXa4wLgZLENntlaXmqjkK82QWPJk/TcFdyt2k
6tUwlrv0b9rh12pJGeZq0LtBqDUAGXClpUq+0Mt2x8rqMK6dTBlisagnPilzEEvGullpd1MTO7N6
rbGms1lKSJmTqI10oUpxveXltVTuZ/WnNL4wFHA7WvjUAcqEcCWI9Ooc2B+9X3iBL5h4vloqCpsE
uQC0SNZleQxNoFtE+WmUM6GDhYwVxcrK20A5SqFVcMc0/HlZ0ubmESZwRSQM6nQuTKzaKGoTPA+G
8GaOrxLlthn/xqusRFBqnc4ECiQMJU+uJbNJnFw9duXH5WVsm76VEEqjMeMtqnGqcZgMIPypwh49
LgfVJICRQBt5Z0jbdMXo8FNAVgdcHRpTZ27GPgmIK5ZdY3ZACD54AkIqUFaJP4s7/mH5/R88mjd1
cCWUWmI2pmICWGQNRU3yDEmcMnHna56MW5D8yVXK8iesVVIXmNPmclQbSfemFu90+VQbrH3c1L7V
kqirGxh6qmQaJrcIapC2L+6Te6TRAcd0RkPKUTVsrYzZM7+tLCux1G1u40TiBw0vqhAYGa68Sxwh
NPn7xSd97Owp3e0Xzr/kGd9ApPN6aMWJLHO5jzzVr5z0NkhMAa28PmlWJqgEqakyckebRWA0Lfyj
pJBKPegqo4ubFFUdtIAU3oQ2yWnfmaNTXJ3n1WzW5NjFs4Q48av3SsGC13WYhvU0jBiCuc2I932n
Ml4zLCHkjqxcpIF8qSZkgP8o9GsuAZHaYo1DyxCyGW2sNo5y+HHWd4KWhOgeKEqrA2uwOtndDLOi
e3mPQkj/xDAn26sCwLgEnFRAZlPXAJjfmVDxaLBsd4EbWbk/GKQVkKTDakDxJLuxMxFwsBz0v9GQ
T7nUPTBmeTYqiTvjLnxosZlhXC12J2uoLQ6pPzaPIDFR3+I4jKv9/0LpBrI6qHSlJcmo1ODsqAA2
c3ozd4HJhawt3ZRkAFwNeC2g69SoM+SzeQZVq4Hgw5mteVfYOSbLc3M4zIWlvOaehHdv8XsRHOY0
1fZtX4kmp73S0XYotNoQQag9+7ovHZZ3AzMraAPkToSgwkjMqDaZLeebEcNKKNmPldCkB4xmFtUI
RZCLvlb97JdqkfoS7/HXfGZlb9xtsYsd7ggMJIb2kov97VBXoik3Ec8VfOTQGvBLuktw2FS72RFe
jBSZBZZPYu4udVcKEIVnRlVInnLNW7VZmxnY2cUX9b72kp2vvDBLoZuX0wDyjwD+aaASUssb+zIQ
dLWTcJyDLdgg9LbgLYIbXEkMWTam+gPQ2Kyk2PZxfgqlVrkMKhj70ITiKfVzNLiTOLoVkjRq+qAO
M+sAt+8KDI/GE6ZhGidL4pcglQUI4/bcPWGPAa547cIQ+AQFUT8kPjovrxZGTM2SStRqpbFDlAHq
sUcNIG+Pg9GbfHW7YM4xfrisnptBDGhb/rU42mNIalyV2gj8H5k3g443K53xCN42oysRlK2ReyEK
uRlWDQgyqF2g5yQFKUXc2ITYuzkBnvbuf1sTZWG4ua7HrhdFb8x+8O21wT1d/v62yn/uGWVMBBHJ
dIVH5DAgNBFKr69Cy2CRhm162dWuUfcqDDuhXlJElzzgUeXSqgMBIG32sngduPokFk8vSw+oGzVl
GizHVCleFN218ZNa7S/vGVMLKGdaGQAGRKcl6V0WHEKlrHrjjWyiAxZ588T9q1lo41/7J3wLKpso
GmoV9VbIC1zVItTN6pHAJRF5gcUC07l4XSGOiibHRpQjWYSSC+Kxk3YtZvZj1K4Yb8XtLPlqVZRV
aAzU3eMA1pZ3SecyeBoPkdMcBAxAV0CBzZ3KMmwma97m02ollTISI6fkQrOQ91xlEROYo7iTW8kH
bC2pBbKpUZnrpGyGGDRdxEvw10VmGddcaVbnWWECVZ6WmOI1ozsBkwrRrcAwuxfvNs6Rsh3q3ICX
FY7Oa6SPGYnw4I03nMtXgSWCMh+Nki/IlkjYTYAt8oAhGN9a3r4s4/J1wzoo85HPWb6oBRqv5NfC
I2xH9aP6q30eAbSQX2Ncn2FyWWuizEfAcSOSTEAJG6snjgP1X3XKl4Kxcdt18ZUeUjYkGdpl4YCK
jnSx4KT75RAFdgXWlB2h/ZJ28z4Hg6PEZDvenOhb2ZJz5Xrli9OWS0F8hoeA+NrvopvuPnHkFyDa
vWGG96V+NtC/j0ejagUH0IC9Mks2jOtH99Ti1QiGkbzSz6ZTBR55bnFWtW8BDNC5wd3fwNivV0vZ
GFVQoioKcQUMA/WNYUAr9hu78E6+8j0s/n8nKgBh8Wt8E8SxptcykgyjJfrAgAKMA+m054AbETos
3AGGep6j5tUBtvWcSz2oTTytny0CdigK1sQEGyHqd2lJlO1QtGhSMiEYUCLu7PKK9CtF53lTaOl+
QhlFRFlN2Kk//gOobpaOUEalA9DWkIrKAOyB+Kr41QJYAWOYjmq2R7BMsckvL8YLOD7KvhiDXpQI
lUVvURMziZ2clfwiP/jSZlIWRSsJwVUELeyqayWcLS5RzSwZzEphJIJYK6GMiqjXSi0YcKnCcqN3
L6LKwo5krORsXVbKJ+Zan0iVRLJ4rwT8e0F2XNuD4t6SbcGtCesG8GFYbYEMhRCpgKQGZItSTSlq
T7f6LZQRhL76w3TX2vFNDa4UkfXOZWwjzTwHoB3JCGQSQHLX5eCV4/92TOdOlNUuCr3YlsqM91Bg
3DTDr5QZoLIWQP6/EhApchHEwJPzAIYCFgvkPePbRrCCh2AvPy8xYPY0JtYFy6PRE6dzVoCogUSp
jS2gDJ/ZhuSFJ+43GaoFjZUDvk7hhQ2Nx1orZS3UWJ1Fo1PQ1PYq+goQ4V+EvXQlvI5gov9FiAL7
H6x2duZSKYtRRXyiRDHy87Kr+v1t+pq7Mp6Albm8gUUd8DbtnimTdQkoIzLLXVbKZGS6RQcu5nxk
NHd1e/TOxF7p1SAqYflO1l2njEkUd4Oa1IiDxJy3M8Wejd9jUNm6csuI78huXTCPdKqwiIBSWogL
ASafzvzjUFd/wjRHbSvueT462ZFeAZYn3ZxiWkUH9AxqL0Z112swl8GpO9ZX6SH7Ge+ia9UTXO41
fWiu2vvs1XhJXBZQ34bOgkgXrE+6AVJD9fxkWN3PpuqbMEiR2867Ixc/qCw7vXF0X75P6WedxlED
yhV8P7ivBM5KVN7Jlb3KwqXciEW+yKF0UlLQ5g7qWjxlQrSOpQc5R9Llb7DWvkihFDGN2nmSgO6E
/i0FnXg7cDJY0ROG6gSLPNiy36yaLON4aC8ndNIoiqTjsBVLU28A1svkj964zes10S4t5tU6m6pJ
QnQ12O0dgIF3zW52DJKLtwMmV81GOPdFHBUH95mEIckI+PFJmFulCGisyUyVuwpHFj+1i9MwITA3
LvUXiWQDViqelZkk9KGBaVBHcvDIdhbhUfz1c7LIoYE+/dqu33MQWT0wjAnr7Mj/V3LjKZobOYGy
kH7jQdmJUBf1YfKLt/Km8qMdx3Z8G+H/l6VSsbKgGZEuK1hqZxOg5XQnj5h+U03C5Ga8MGcgWSuk
HJ5S59wwybDLiRfdSHZ94q6aaieewT5BDJkAouRvykdflkgZlEXvFVRv4fAIKizJQGlXwT4DTSMB
V9Ps+e7yKTLsCl0lG3Kljee6VwHS6onqzSihs9i+LIK1i5RRERR5mCcdu1ilEbCBbL2d/jcJtFvD
LOaI2jPyPpLwJIdP88L4/lZiaX0otPvqSuAzZjy6bkS3P4P1FpyF+Xig4wRoOosARdFZyCP8uLxx
jLORKFOSVYqG2X+EeRXSL61iddpBWwbrshCGA5Mo6zFzg6anE25xstw3KDalV3VzqhLWHDPDLNLQ
CZkez0KfQc9KqbwqVQCUAzQtG3tTKAabH/kHORqskOvfL69uK6OFk9NBmAn6DMU4z5SvjFQ18JM2
t0BxEnpTexbI4zoyS5AjRDCPImjtC2tkObWtQfW1UNqrLVXIC6qOlkHZzW6KI/hdd5AKcAAvMwtT
u02uOLe+OQ/9VSYz8bOtNn+WTDs8qTUytQRQIV4HgYtpPKTxCPj//JLBjctHuHGX1aZwVkUqsPyy
YkpVYy7mI33GJNJsPQ/H5+D35EyQ2z9O+/AkAz3uzR8slBTBBTD9QGNq7E2789ijt/wOneUlvmZu
w7bGfW4DpdhFYExKWSYg+nk17ssPggQUYQoH8KY7V7OCey2yNB/J4B2Qtlj2Ytvkfcom/19pHccL
AMnUACAZPPYoJGBE+5azogRz2jz6s3mQvLEqCZuHLpzhTUEiicnfrxJjtZ/1RASqqtA8N+otnzkK
q7a0GWcIMojbdYw2qfTIhFBjyqbC/I/XqnZVPKvird4GlpH9EgEjc/naskTRaQh02KTdgt6Ngps/
GqGzjX5+CMJkN2jpbuYCRrJl0wauVkZtnlhKSzaF6AxUOslOOCeX78FwYOUaq9NmUy9WgiidBDNs
WaR1h1nV/CCVjdlnjJVsdWERhPw/h0RpXjLIuoEGYsIqOHi1VdcEWVdFIZhwWdtoPY8S+/JZMUUS
1VwpOz8omTEYGYYC5/NjOXLi01iZ9TO66BAEqixkXaZAKixDv0s3GhJ2UXaH43CfORLIwltTQkK9
ckFUzMIi2Jp+wKaCfVLEvCAhGPy6QjSch4o+gceFOzTPqGZNz7JPaE2QkbtrQnN8lvFU2pHeHlYu
YlthPiVTx8nlkhHqXQAcm+Z91N4K1otv+6J9fp86OzTEFh1fw1BJyPdGoc2FYH+Sb4PqRx85l/Vk
20J9iqJOrcu1rs1kwKQtwbJPcnWnVgBQGTL3sphzXeObK1odFlnySh1FQeGiTsINUGrk40Y3cvSH
sAdARonpACa0NDn6S9Kod3nBy5Ewj9BFUqAmj69CABnKAOfGm+G9IJnG/vL6WBpBRdPZnOkGD6R3
LzeCh7GSrEmsWKCiDBn0yArX1UlZ95KCevHst5lJCONzK7UkFQNOpJ3TuGHivLFkUiZfGltDlHLg
ZYu3OZFIeF4GU3qVHwi4SbaL71k4V//GjvzRSJo2NwqFOm8rg0A4/UMZpNvSCYNMoOmDpuwun9tW
j9XaiGiUEeHEtleWGHyv5LkMUhk87br3ljDZkfpV6YSYFGdcOXKlLign3a+X5OD4bEkrYqQ8Lu1H
254y0D5HrMBgK7v3ZWmUFWl7PL+0Hg8VkoEAkcNvJIe5H5i4twTM5YA7lLflg74HsnDCnodjLZKy
K4kI7E5OB8w0IGquG9Gcji0izQI9Nlf9z9wjTBLZ6/jOvPmbCiueqbRJ76VKyZWmpWgkYs86Z/ZJ
cwpQi12jBLKebC66VaCwPP/VU5o4IV7DpLVAT38AvT+LowVYgZPwMZdW0rDACDf9wUoAZc6iAsT1
oophtWA+DUpnyfURY8DlBEAt+e3yhdiqj4MI83MxlCUTmhIRpZFgotnq7MnWnOp4RikBf/UP9CLv
49JsdjowO4FYWtoo0rMGrbYfh5+/gJ4IQX1Nq7scgFAE8xatnejUTU8a7DfninvthWUCNj3gShxl
4vAE5tW4AHpmLfhF7VfGQakfL2/qtlL+2VOFimSXitO7qgCQVhXZC9+Z3MyaQ998Vq0WQZmxVE9z
eFjgghHUnNTv9uXxHHZ5lxeyeatXYshCV168XfSyMmTk7dG0aVZNt6t1N+MA8DYwmqNYh0LZroTv
+2icgVCLAJaX3L62pYZRhGSthbIU81CpwUgAMZP8pekBAxsd0sKRwHZ8ec+29RnQD4ZKjAOGj75u
2qz1/FxMCH1k98wDewf3AmOEftPE5G5QvBUYp7TtQlcSKZXuJJCMZSTYInBkhPkOTQuH3iH+DKl1
BhbspnKvhFHKnatCmksynmlFGVpo4AXpt83YQfKJbx5zJYLSbr3TuURozqh3JMFMPEl6WjDbXDrz
vmRU2zf1YiWM0vFGr3QAewIGIRFjMwk7R8+FHbjaNbNWu1vGyjYD1ZUwSs9HPSxCfgQaFO/3b60b
vPCKZbyBTedjcJPX0B4157LETVeyEkhpPddxaRXrFect2mM+iZYoooDKiWaHF9MA9vnL0jav8Uoa
FfXPkdAmCw/P2GmPfGpH/RvqqJdFbGeBVzIo59iL/TAoC8IckII882g+qn93C/AqgKK9S/YKkkn8
Pvutspz+Vg1c4VdyKUcZz0DDy+vxHzclACQj1jEoSVCXO0tAM9e4F15YvpFxenRKXV+MTsjLAqHj
OHpGZdd9spuVvSC+VMkTY1+3VRMz68AVwhObpiSpS9J2O2FfVUlxpE5Pd1M0OUlQmU2tvlUJmjnF
3C9EyQKXzkGP88ehuh+TwL38O7av4+fPoLZZKKQmIqC03qC7HdJO0+tYv6Tz+2Up2+9T6Y8YOuhI
w7xOoEY9LiLpkgMuh+oRNGbu4z/AJif297s900FlpQETUKSbAPMICGWagEw0UGMCl2RAc0sUMMFJ
KoMsTJXtO/gpjLLPkVaoXDgBGVApK3NAcRVcQAqLGfjc3PJtSbIIjE3wcxngH/7q5KShXAYMVhDo
jXmHbrl743oCJxjAmPfCXXpUH/jrf9iywuvktt6Xu+QU3wdWbzHOcXO1n7+DdrajIBNaN6x2BPTv
gAlEAqovY/rKktzpg5ChZr+BW3hZ6ha4Gbjd/qyeTu7rQ130glST8KvBhHTkFSBPQJ/uiUgPXd4p
b5ZTdq3bIDAg3a3FiZ8ZdpCYuQsHQPds1V0pRcWgyl7ZI1+6S2I+ln0hVbkBoyCV5CuLHN3VwRAs
1+M8TayQg3jFb+I1CQN9soyearqjQw9iUU1zpKye5dvFiQ+xXx3c2g4E5DgJbYTMyjduCtR5IGpJ
hiIAU/OrwulK2caViphgzo2bPugOXDOxlGnTBOKOaiJ4BMB2R/6/Dnd7DsX0BMpEGIRBcotEnGnA
xI+Y2a18w5PvLuvR5ppWakTJ08p+EUANAUhG/qk1JlPs/ia2WQkgP2C1oElQO3Wq49DPhKel8bPg
kCuRWceMIIN1Ccn/V2LC1uCSVMN7J5F3Gmfl03NRvl3eqk23sFoJ+f9KRKQoST7PsDdC+soDTUku
QMHkGsw2ddaRUGrWVFXXReTpbexDSIE5KV1Uyqbbxe/Bhzm4hsdqy2ItjQpo6oVbgExIvEN+yCtr
yVMr5fywExlWaztBJIPaBuVqVTNoSJMqVHmBkyFIvB3OuTbEMGhJH81i39uzrT1hzhCVuGA3Xet/
dX0BWQg4XFSBVZ1SdVmvE1GbAcLbhG9p+TiyqLM2N3H1fUrTq6o1ogpE694cfoTqUVtcJbrRRkZw
sqnoqoHKm0zAF+lGVk1I0zyoUtAsKejjH1C3Ru18CGX7srKzxFCL4TkBh9hhqH4Y1UMiA9I8Dqxp
AZTXZTlEmS8ZcerdOPZFXnUznsQwE5E5jJhpiWQgvcWz1Ue6qefi82WBmwtbeQ3x6y2euDDmS6RH
vAp9nPpyn8tewaQW2rzCKyGUqgGmnR/VkUOdaK9d87tTewbG517/gWBihVssadRZ9bKmq0YAwxQW
vwztxWidy1vGOiPKthplXvdVgMyIBJKg2NBNvnjXZ+BJ8r2pVDlDIzZSCSDmBPaHpGLsTgWZ5dcT
ysJ0HCckLwDjFl8Rvq3uoN6TcgNhefnvqyhfhNHBmyy3o9AnfOqry+sEgk5VYa3n++l8lUBpuCQt
ddTnNcgKhufIuK+mh8uns/Eq/CqA0uh+rpFS0iMZRZrKwwj1vfCuJRgPaG0dM31aaYXX0Yk11Le5
KhX0ZALgecHDTmm4WAaKlqZD6odthyzFoyQxlO77PcWqVgIopVbkuNaKSs39dPG1NDIF5YbZBs2S
QSl23g2ppAVF5M1ViqnA+65/VFhcAxu5uK8LIW5jFTYIadPGyyiTXByKWfZyyK3WGfzFItnS0ZR+
XVaH717oqzgqeuCGeSgKUY+9KH1cjMrpumOWx1bafVyWw1IAKmQoJyOPkrhN/bL8aSw/DczPXxbA
3DjKDkwoFDe52KfnjStzU9dJ85R6HG3ZWSZTEh3uhmVKv5u6L7tHFzzbGmC9Y9eMnqgcCOpaVw87
OX6suNkKtBfGAr+/yb8KoyyDWpcDh/btBDi9405EjjH0AShxfruwBgs2kg1fZVFGgteSrsnTCUUq
WwOeUnavATGDlMQin1VO3b5VgNtGfKeL4Ab4qvCFkfJivSi5LyIyKaS3WgCQhMGK5rbdBOFIlDSQ
HAg8pR6LKPVJW4Wxn3norXOGfXxcrIasaJdhQvvyWW3qxacweoRzUEqU+OIiBc5Bu4uK9phM0ocg
hF4nj07LS3f/mzhKM7hxEZK4mxMvUDM7ybTDpFZPeliaCj95GbCxWHdt88x0oPIAo1xBOZFSj0Qo
qypvEbDItzwwFjIn/i0CHL0Edj4P4mjBY3e0bLwFoJIrmZQL0csxjMHIDRYWkJyjEdNEh5xPIiVM
TL2odvu8WMVdfi+9jKxhs23TYsgAysFrQBdpjMyc07hSbZFIFQBzQniLJgwDEGbN4iq3MaT+X9cr
sNKVOEpVBwnZoVZqMq+PgVuRj4t2o8SZzGr5Ihv2NZb+IuYbHKYSN5XSGsm5sWCxAe7lxH7qysiH
SDu4UNbE6qYL+FwWDYg5LEXeB8qAS8HfKu2bzOpaOOewLi2I0sooTiGh1fX9BBYnF2gFP8bH9rQE
lvqgoTsDicW76nW+7kAmXZ7hk9lAxpsXY7VGSkklFcnvvAgSvwNH/WITaEJgqBXvgRMfeUe05/2i
WALT97G2lvx/FTRUsjqHdYGjJKRLnFk4ZWkRUOHRJpDCgIw5sRJBG20pX7WHCoZSodUmQFfq++K5
OJZXyn7Y678W3io+2mMHIq0SrLcsvKHNYGW1u5Sr4BqpV6Ni5j2YOpl7mrIITzJH7lmYY1unCC5d
UQJ0sQzGNypYWap24gWQ+Pqlylu5/hGpzzKLSWPLRaxlUJdc0pZShEXDsAvnnMHnh109HOssdtNA
Y7ijrX1byaI7cHNlUJC1y4CKzr0GsQ8U9essbSz1bzATDG0tifJEchtxwYg4xeueRZ+k2VMfbOdW
/9w7BPeW30svzIbtLeVfy6SufbZ00xLKWXa2Y/E+3gWjGdihO/gzblzl8oHFes5sav9aJnXPl1pU
5ypGLNZGFmHPzl1tMY1X1VSd83iY1TlMRl6yDtq8rWVSl5wX83ZKJbyhxFfp53QcT/Ej8LPBZLpH
+fBvmly+HiV1waUkVetl7DNvBkehQ6ChUUgEy9rvxY9ATqjnJmvmkqWm1PUG8qkSSpOYeloHftHW
8EMtNGW+MoumZXRvbNRDvq6OevekTSwUbSdFPmFi0Pb1Faqy7nAAcoJv7KIfA0Z0JJRiKvSdiYfM
la80ybwctDF1iLIyWRLHadrnHOhyglPg9m5kN8Kud0Yb9vMW2JdMYAryxUsaRNmcAu2ZATi4Ij8W
ZLMJ3vnsPZsRdIdeU93EiXN5gdtWVFc1BVO0gmpQXSVcq6OQr5WJV4L0MVPcXP5VCgzLtlHVI+f4
KYQyOGm/6OE4FOK+VJHflFRLigZzLgKnBXOJGA8m1/VWX6cPypy7ZfhRB78WUPnoBmcmDWfyabhv
VfHQCz+r6hWNZWbEJTtjeggAaC0voVkENeMnb75E1j+Zslf6UHLSwtXGXnR1P7OLyAxlMziODklZ
6cKONY64fa0+t4iyVUNYTcuSk3MYjnq+mIukm8KQWzETfZB14pSFioQxbpK6SrwwED7UCHD/HGhV
wri/vaxZGy2AOHVSlkZaGfU1nbo68ZJGQ5fFeArfo82YB+6fLxFAA4fbRe+zk13p90A0AO4h3iOg
J2c+jzddzko+dZG4Xh7FZslgEH0wGrwkDmchfX+ruJpPII41e3q5vOKN0bAvK6YvU7EApFMGhDfm
7wP3WbHbnYRqX3tSEfH9aA7pcfgAyaY1x864Z8V6m8f6uVoakjCXmwAxUpJ4gn7NK+iovFd7Rqvb
5hNrdaIGdSmaNOcyUVpSFDL/aQiLbO2qM/8Z0R33BuOJxVoSdSf4Lo3kLIW4NLzVJ3eeDqBNu3xk
LBHUZaiEos66ECkUaTjIk6WMP6Xw/rIIhhrSyNe1rOZ6EaWpVyiqCfIw4Hux+qNYIiifPI/zuIyT
gBhH49x0QAv/OOwvr2Iz2bQ+e8oXd3U/g/FSR2rJDdzaJ5xXpPuQP4p71huUqWeU5ZCGecy5ElU9
dNF48c64S3gz+aG8lt6ZZepdiN3Lq9veQAUgy4qCGphCOSiQuupGm7SJn2bRc572V3lZMiKJbU37
FEHdnaRLuDSD7/PKzJa6fRUckoBxXzarBhiB+bMM6sKkbdgEuRqmPofcOjDxfpJJi9JS7kpgZysY
pB/v8b6+YiXS/s15fcqlblFcDv9H2pX1Rm4z218kQPvyKqnVUnd7X2dehBnPjPZ916+/h/aXWKZ5
m4kTBMhDAFeTKhaLVafOSebSNJJDtase32gK5BJURv+b3Z9sngQfd6VktzdvacgQhQKEGhP0R5o/
0eoUlxhi2dfH5NT/Wf/Ur4TdXFUU5mtws73UMatGvQZNcZwdxIOMJj5usv4p2U/fMqe3dzqw7EgJ
Z3vwMx4wiOee1NmTwyntllAPAcr5MRmP6eied39m8rFZGHXehDw3LNAEhEGkHPUkcmNrJ2OAsas5
oZB3BqgbuU1XQL7mITuE4IkpT3nkZTzJH3bi9r4W+hmtr1O8TJ2UHsR9GbwJo84OmUdunX+gH8Ne
kWmROSMAsy3K8+ccxYFcX1NEReL3q184od/6KtSpdA+DFk5x5LkhzyTl+srQLsBJQxJ1TZMHDYm0
mPXPgspD+LJ94n1llLPHsqWJiZKlwM3ftLFmq9aPsfuuji/nXY+3Gsq16zxEbzhFJy2EjqG0esPg
xzVPS5NpBEodEn6zglI4FXv1TtA6YU3Tg6w+z91xRjqqcXlYmYf0VZ5JBYUhGNQ/hiRB6qHZIfbx
wczs3jUPxSF0ZcVGyUHI3iZ0PTl1Wu4LlRmVNnapuyusBWswG4G01me3uY1uTcglxFfl0wrAZEH4
tlsnBVnw09cS7I1laltnbLRUSaEF4owMIIJHUnZv72ZfDuoF5VtS1uH18thXzcYmdcXptZLnTY3e
frOLZRvvQjzIMQ227yGFBc4wj1fNZLsOEd16+6rUAdcKdTQmOUNmkD0t0lE1H1aJg6ZjX2abNVEn
ukubbDAEuOcEHXHdgdSFKwa2cUHknFGMu37kfTnmooDVMgA4QreGBj1WY9NiQD2Hy5TX8npftj9V
gfMWYp6GjQnqShHFRunbZsgPqfFz7K5T3f1C3NBFZDv4F40Y6rR1i2IVUTybfmY99aJbpD/llZdO
EV/6VImxVA1AVBxnADg/nmhSr5enPhf80SOditQL78v/hXYIKB9F3vOKtWeKCP112UQeCgzGR3tN
JYz5YKXZYSxOZdH5hqC7lvUjKx+kVnCzqHLWhig6i9B9mb8rmXqoFGOfjPPu/N4y71BgcEEAr+u6
bL12+TbZFTTRKn1dy+wgXQ27HkI9oz8odo6HHlFFU7jQKtZGKwqRCtChiK1r1MK7YlGMSEQvrQFA
VnbItGXsZXsQLKLJFX8POetjXW2KqoNQQwNnnEqD9LvCgKJtLeGpLD2mxj6ef2E0YW5/nN9FZv1j
a4YKzKqmhkI21Xngdbvy3jgmNy/pEwDGkGDz18vOKwLC2jB0jlE6ynX4lf7I1jwVnU15GodZyg1f
rB2xeBHCo1ho9vk1sgLJ1gYVjSOI6YDip44Oi+qFmOzuC8CAuQhT3vei3EMEInLQ+yo71IPm9qBJ
qPTYFaXmKOkxxzWY98t2RWTFG9efVUypT/KA3ogXfn+r96rX02R3bhOoxyjmP2V4q6MTLQDVECjD
FPDZ6nINSKGoOKGmLl9Ll0Twc7yAGJx5WXNPHe/jUamXscryusgqUNyn+Hq6zK+M2/WWzFeEgJjp
T+aldb/s/5u/ULdCO0HBRq2XPhhaxVMGM7UHlOw1beGFUmZE2Rxx6qUhd+LSzYOeBIiX+SlKkJmU
LgYZccw9kpnwhXo4u0m/O0iNO08iBJVedZYVDCmgvwxv/9P26VRE6QZL0cJyCX1TF0TjFMchaD1n
Xczq4yyM2M3z5sjXoO+/zVmgaYeGUE7HXFPR6qmki24FPWoc77s0OQKZf0pr/VnIes4KGWN4FiDQ
uoF7EDNA0HD/eP7yvmiXKBOJ3m8PkbjTGiwXdYxWoX6fPgoxEKPW78xLLzBHeX6xzO8HUicDEjL4
x6QOfh2Bf3/N0bgD8bOtjJe5AISTfnXeCDu8bKxQh70o+zFX2iT0u9zVLNs8lG71YO3mmygHX33l
lQ+8jJl4+qePuLFInfKq1LqwG8MIL9Q+yHGrvrUweDU73vZR301szRFNgC4PZiH/USexk1TJfWVx
UmVmRxDaVJaOOWjRABfSR/cA7T6qqD1kJwiB4hqQOU3MZV2vP0e7caHH6OKtczPuE2jS6bvZ+wcv
fpmxnyqouBRVVEzFoJOHodZaeTLbDPuJMWy3utAhO5adFs/0yn0tfMEr8YoyAOIyMeFgUf4i5omF
bv2KqNKl/hqj46q3XgaE5nm/JNtGO8nWDOUkSZXp4YwXSGAuM2pYp1ofOQvhWaD8YyrNZpYFvPOJ
QM5qPlWKe34JLAdUZTzu8ci3AFCkPAPsaKKVdSjORTG6LVXzkBSpkyXj7XkzDLooJOYbO1ScMNd5
VRdTxozehb5fdsPtcCHs0iuiUqx7zdXiNwEkmbnv0NcZkM+f6H19lCcoMQAUqYLywvhSBwoRZ4t8
TBGBuMc8aRe6S3RsyFMf+GOPiFBhQnGv8qYDiZFPP0KVFVnCdKaoW9S1Kik5lK/MWAvCzF7q2wLD
ZWXrFNyOMbPtrv5tyBCpp9fYT/U0qw3qajeSt7p4FB+IAvvL6qSd3e6XIy9MMlemgVrPwpHWDPre
Ec3cyKI+Q1VtTS+aMD2WYWTHVWKX67I770LkMH3aRBhSQKeHMPb6+tqkmIaczF0kIp0N++QIah20
wuV+l4xI+TIwjurW9Xl7zPoCMLV/G6Sy9LQfJ2FNFmis6372pwzkXbM3XeOhsuxssvU7DAzvLZdH
gMA8kBur1IGcxzXpzcpogzRvWq9Xu6h2tHaWI4dMLZf//vibUJbVdFOFSPqnt/ooCnNk5pIYJBpY
ZbrxJ4hBL+rO4ARKppsYRFcbtQ1VMalFdZo+aaUxpYda8EoCT1iuUBs1+QpzrGtb3RiiwoxQxMZk
ikLyOoBc3KoOEFPXuRe6htO9qJb9pknaPQkeqQhw0mfmp9sYp2LNEprJFGVzCob8n534XcNU2sz7
YGSn6FMApUlMgygKOHzpmw2jfFIdRWi5adFRAdVRswTn3Z5ngLrTFjmMkS1U6SEsOrss/qiCc94A
s0yyXQJ1py2jYZRT3gIdiEFtwqe+Xuoo/JNXfb7nFSKZIRHhH2VIGfnPJ1XFthhUtL2SLqifrSvr
ubMbpz9KlynK5m8qvN6/pyhGMNxYpNY3142kri2wiM1wqsF0XlVXg9zydpEVDlHEU6CgBYoIiaZO
mwDGFeYqRWbglSD4cqPqtdbW++VxPszCbjlpuNTmC34ux/SQjWXqMGt9o9TRPIV+WP3qtcNccIIF
M9vfLo06xDM+Y2SBWvWg3FWP4Z4IrvR2vcOt8s+K1bwFUecWkCUx1jsUxy0M9UEN3V4iTgLO9nlQ
LYNyGQPzUEDHsd5eXjkUkhsVOAzlaoWk9urL1zl8PvZl+2tvag18V4Q7hJR6qSwgKnVNK9NVCLIw
cjQ5cUvL6UtORscK6RoeznhuGgY0X6kVhZJUJcoQr8GcmkFtgVQ1teancRgcdeK9qNkegWhHZqUl
Q6YrnU09G01ndgJJoHq3RlwFviHb57GTGb4FoavJF5Ld+TjFiuY6kH3orYrQWzDlj59M79bYiidJ
C6S7FMK6UXbb8gbiSCSggzmIgw0JExEawjn1odLIlBsxVvAokqvdXEu9HZXjpbhC7UQZgxJSOV27
8J4UzHVh3EPFrJCFji8VntJaSTCthm5ystyrS+fK/eQUA693yMyecD1pJmTrZcuSKf+w1F4ENzIa
yvVz7/ay255ANI53tLIXJVu07OK68oRvCidpYy0O5XcTxXeUqUWaoic1zXic0IEI9DrxhVa/KvsC
9QiZE32ZZhQD6QxyXvRGad9ou8WcZw2tJ+vaFH1NfS55Fz0zZEBM9m8bVPo5NXNWDNaSB2nQBmQE
YTzMOzKmlrj/gJ2b/DXaFQ3VlKAFBqnGT1CeSO/zGpwl6L0/YL7vFbBrXK43yl7Yp4fI45KkscIH
CNmA3EQ8JB7y8XS1yZAuWp5h2FjcQ4sMLdhLQkRf7LUdOtpL7sgv2T3p4/EwMMxP926Y9hDNXJsi
ztCkGSB/YqBwlUvJi1EYT/8+emzWR6sjxIkVd2ZdIwnAy8TWhVC8UopacJWh547/sZekKaKi6EBS
0qF4WrVy1uoE+ELNFvfTYhMZ8tQDV8pLY4FWnlTIEo83J8C6NdEJRRTBbDLenFTw6lRlLLqinBH8
L6TppZ388zvIPAAmEloTPV4Ujuh2qzCEeoHI2QEWmiTOm973esCs4T9ilWaaQ5gCGEXCwKZmUolv
o3YDoi9oUwhSDxWqPRDSSbBCVVeEoNa/1xixsHnv1qgorFVTq1oC8vii/RWFvmUep8o9v4GMD2SK
ENpGE15nkHxMSZWuklkrgbpe9fnzwutVM95aH/4+sb/JafBMwIC12vyvpPca2gnKm1ciZUEo0Q+T
dUtRTbR3LSoQynqrQzqgjA6C0c52aP0cDf24tsijFOlUiOaPRW6+zTEgeou870ceuRZzGzfmqWX2
AKisSVthIHkoTqkqXic1D4jKqo59WCI54ZutLGQ5L0u9KV/HfDD+bKv1KbkBcZYe4IL2huv6u9jb
Q+hq33gPJEbwAI8TivfwenTs6cy0nTMJ45iFDqZ6jPMdo/JKNO/POyIj1n8wQZ0sIS61SG2WKNAN
Z4xFTx8usgIArLxxzxtiu8pmMdSpWs24KtNUiDArSESdLW88hn4V1Af+K4gVLz6sirrBEIqFKIw0
IZB6pwVLr/RUo5xeVHZzknbZHe8YcL4TPXbdZcKiNeCJPOhm5OiFmycllN93nA1kfipFUURLQaVS
fM3qNo7YlXJvIDSRt/mMgrmto4BS7ZMLCAiApkFxiCTdV/dyY5ZKFpUiN8y0WCOUbcIFQ9cEnoRE
4E95iRlP70tbubFG+WOVm5GkFEsSRINhi80RgQwKg5xiENs/NlYoX8wmSFZVohwfBD+8SHygXuGL
A1Ea/gc0g1xrlDfWYbPqcZOjjj8jf1Ja6xIMT16tKAd4jt1EUGRa4n0jSL8sAe/oWC/sSeExZZMl
UUmkiSTkL+95hXZsvGfQhTrSgBA56EUKm1dy+SdudynULmTrhxaHNsdbGUkrWnQYPMaTUNREGkba
FYVSD7qaHOKTfkNAbeE1ZrzdfoeG1u3ic6cUmevTgLghj1AETeomKpZqQcOzRqK1gJ77VQvcCd3G
Ta8IzS9kfYJ+ci1kW8K3iCcWxbNNXUNimXZSmIPsSs0i21Ae66i25RW/4dbSnaKbHM7eMuPNZq3k
/2++Za9n1dqtQ4ExIP0gPyQ3k+pOpTM6JRDbraNCz/VSLWzuvDfPLhUKhtBs2jIRy0NvTJobV7Od
YKxet1aVt0KSoH7y1s0KqTDQyi2wyUOP55XW2qog2aMqxo4wK1CtTW7XFtyRNcbcVdWW55JT42Lm
ThvbVHBASqNokJMoD1PniemLnmq7ZggE2UOhUil1Xwt9zvckT9Jzq6UCRD/kpoxwVAF1WgedM5Zg
lNfvCT6nu6srhzeExHr/g0Pj77NC43otVekrlHnNwCptIgGceiYKkkd0TtrduCPFXggfqJfR0/l1
kmPweZnAQhCYmqkZlPtUzTg3PT5kIAu5i4bkCSMAHHIJ5h2pvZug/EaQFy3MYjE5iMKyi4oA4uu2
LlWuxVMR4hminCQSzE5OujE9zGld7a0xuVcUw7AjWbw026HgJE9MaxBReC1HodRGOUg5iuvYi6iC
ClFpx92FWN2CSM0ZE25piBm23y3R9Uk9NbN2TiKwtEJ9VLDB1DojjCZOFZQ7ExIxHq9LyWoCmOLG
IoUAAjksppPGOAZScvaIbCVpCZWYhCaCoMOVeOTRnLAtorCHa0mVZGAePobPFeWpXlDhJOCtxIw5
WrGlZ15H+9lpHxc3hxAGTxaJ9f1QqYR6BM4dkPRUwI5IWa9IUTXPO8PN8UbRy53SQw50fjl/xJiv
la0l8ks2V8MImum+muTygJERWxN0ewZR1F5p5AdL9ebobpDsEPomx/BWW50cRMTmTiHN7ij/sQzG
9/O/hoVtQdkKY9ggyJO1T4VGMV8jSe0KCVNvgof8EW2Q1Vfd5VL5Gbp2bxd7MmopORAuA38PEVvh
HBxmqEP3FHV9zRAhAkcFBGUeekh2dPlB/756sqPuyhLIqwboR1R+rgghy+Jrig1gxfmlM7/4xi7l
YyGG8nrkmMgwQQHeo4bidDK47C3tp5lJEy/ZYllDixgJHoRW0IIhp3rz1ScNUU9q5ewQB+pB3uVe
7LU/wxOyAm/d5TvxSQu6Y+udXyILv4HSz7tVKu3JxVTQjUggpDPCFakQqrfx6U0ahZAKlE9ZQpi7
94NXBQokHeJd6fD2mdV+MAHsBmcKiFPwUKfCR2IsaIEsKI7Wg0O4pes79ZsYKIsTX+Kp50kCX0SC
+Ax9j21NUhVmZAfFiIhMSMpwe970pzZobkGA5WVOiSTlQjlIu8KLoWKxP7/jzM+Mi1FFKVFVJLqs
1xKIoaJCc2oYajcyO7cPVbeutUO91l/JScDt/Lctal9RkMibPNSj18FoCfB1s8aBHUBqR/gt12/n
V8YCSQJ/9m6O2tOpDZchSlBRb3Z50LXQPoUSmmu6FtroBKo8ubI9/oZCKecpyNtS6uSAULhulbyN
D+W4r9bC0RY/EX8345//uD7qrCy4Vds4k8AidjL3MhhDBVvdSX7vz7fgS5NfmvsSjTIj4cU/VmoJ
8CnwY6/FYLr+jItOhJhxsgTWXS7bYOoGVUG9ExXnn3G8sl4ICsIQxh5MtAN1KuwNvZnWaH8XwTwe
B+uU97cKT/OE7NSn07cxQeVC7SDkcSwUgM4bflL8WIwbzqdibtm7AXpGJh1qPapjDED2XnQZHmDo
SNJiUhz4Uj8YLNOqgiYjXudouHyM3PFSowGTqMDoTndidkyrQ9/cchZEfJjeMZxXE9EBSAvpNWfY
3A5l35rV2ANhqVzF1wQpVTjSZY0lYcjIzbnwXBZjHtb0bo9ygk6slA7UitkhRWTUHWCds4voMB4j
vP+zYHE1p/Ey15jsmS+BTvbr3Fqp/RzLNoqKFLaJvqF0L7wINsHTlp0j/O53hJds/L0isYSIDKho
eBcxy/3RokCmAQJ2E+2Rj1/TWFV0/BdUeszOsMGLoAnQy+MpYLOuH8y4ScDq4lTLtKBA3UIudWnR
JZPRrkLYMkFc2fae0l2rOucpzDprW1NU9jSA1zo0ihqK3gAerz9B9s5xTVb43RqgNswCV0WmmA2o
FDVbq+wBsCYv2mmXwm+S/Re/pB/A97mRq91/xTCZs1MVFKjwn49fKl3jtRXEqiB3+E0d7ZJb7Zh8
N934CVAWlYRHQsI0gVTyvGGmh6AiJiFG6mivUjsaVxqEv6FPhzKVv9S/E7igUXOm/JiburFBbarQ
V6kcLaDDyZPaySAevhiP2fCcND1nMUz32BiiDtuEl3WWaKsSzGZoZ1lli5N3fruYvv5ugR5Bqae1
EkcDfGdy0n/TJ/Wqs6ajMmW2MSiglOfJy7K/DoQ6gM9BDZEusc+SNqlaB2qsDsrv9VRGN0lfKk41
TRanUMF8mEA6429T5CNugnJXqE0v6FGHqazZi1Y7/wapd7f1oXBlEqFvTBqHzhemZE0kjhjHlIHX
MUTKM+SkqsVCliCDJ3hj73TFt5SXUDG3cGOC8om5yc1paaIkUBeo5R4E4VTwpCeY/v1ugm635Lml
VKEFTpAxvg2vU+FU4RT1whemDbebRb8s5g66vFWFPKDNvBAD/CokXuXSPu/gzPfL5pO8Ng82fiBW
SDZKUyR59gTewtRrRRvKY7WvQQ1HfRr8Pt1xTLISnK1JKuetrK5Za72LwTSiHgwv9TSMbpJsAAxk
AU+FjBkjNh+LCrT9WCl9Z7ZxYEiPlQhePR7WgX2SFGC0TNKzx3wvdZIGS667CjFC8KNH+SCdND+9
ghLJepmBhFt5lFHssO45e8j2wXejVByfpNkyzNUgRrvFzq+ni+KiJWKq/Z8mqDCuABlQz7wcv0K5
Cq98N0wd4RXAnKqS+hAllchfHqRj/6Tt1gNK/nZzR0BbvA/IfJptLVInOlpzcxjMuDy0z+aeyIhD
AQzdb8UGa112qsjIr1d1zmTYvAoDs1K3MU2n4uMiiVM952haLY6+vHY8e99s0EUSLvJLBS8mCMFw
8KBMh8XkkEXgmZpBYwsFaVWHVQRiJzHvBPFHJLoc12HdacBYQxcFvNLIyKn9NJVew9zQFAftC6JK
2NpEPIJQGg3fhpfaRKmVjLqkD8JJfzhvmhWbN5ZNChbU92OTgTp3CYT2IK52Iz2qXwG2aGA5BzQT
+tcSjdQJMZ6khBVgk01+Fwnf1zH4whI2f59y/yiTzGVRwLaP2Xq7Nn7F0ehKsX/eCMsFtougvlAc
6lOiRCMw8AnYlDXRsb5yS24s0OjSMDdT1QBDRgCerlsz7XbtoF9UXOp+pqu97xbNoCdBx1WW+44Q
qWCbTvMLuAhQdcj2y7Uu2URsutwVd5Fr/PpPG0iz6vWRHKaqiht6AU3XKhdo4XFOKSv+bjeQusOm
vDRCQwiVoKnlYz9CCR31bCCqHFVNOCUi5qnZbCLxls0NvYKBUMmrCNVbUzgog+Es0uzWJW8ukngu
/XLdroj8jI2ZZE0EozCRbkjFVW39XFC7b+LL0fjZNbum4aWfZH/OWaMuTbhbVtYZ9IV6l1SMXxHb
KHNgD4HrBIb1/rxDsB0RlVgJjx68WqljmxkzBCSkLjrMsnRpTb2bro2TqhgUNuY9CDt4WRXTPVBj
J7RFCOUGVb2UFwP8rBrmw+LBAZdahCYD6tMV5GaMeQeEs4Go68k2eVp+pcsJy3+bJtnX5jtq1qg1
UC9ID8n4I5X9uPe+sJWbv095vjoV0ThlKHir7c+2vAm7b1J9Pel7OfuSj2wsUY4vzOAdi0QjDtJT
96ic0isi4loF2XXkEHbTL5XytztHnYDCCouxMHB3mBd1MO2F2yQF0sjYkxnQ8sG6H76geQQA5vun
og5BPq8gTlzAmq9Wl7IEgkGd8xJn5qZbC1SaKAyC0Zg9UDc5xOGr/0maarfxH/FXByE5IKjAU+ty
q+nMkLVZGHXclGWOeqh4ozv9Yu4bVInwtNQhkyFBzQfjBBp48kPnS4nidrHUtZklSVeg7/566BbA
NhZCKAjYOKZ5b3t0qx+bBGw7hRt5PJpaZnjRLFFCWwYMSjTYqLaSPFHGQQmUVrOz9KgNjjjvVTQP
jGx3/vgx0VzALkgY00BXUaJ78fKaTiBGI8/C5zax22B4lQKRrbcBKJfH7MP8lO/m6IY8JgLyOTIw
NTk3bmM+K9K3nEc8xdy9jQkqWC6iOKwoSxlBAcWWNfUq63IYv1XNs9R/JS8gVAeQQUW/TqGOQ2d0
i1GqBdSy8jtxvmwzl/NxmNfaxgDl+GnbyEY5IoRAkuIH6VrhKV08F4HuqX7t6JHNu9jYn+d9RZTP
j0PeTorSmgH67rtYko9FPthxxNN/45ihETva0KyFmKlLUNb9M0DBe20urswkcv7b/tFaKUQtfFwK
PQYfaHM5J7bhAdTmRvGO0FrX+9wxOInB/3Oc/t5AmsgQqYJcN10dB0q0G0/DfvRrYPUU9FH3IP3l
U2izih8YDPrLBelWeVOuhTVZuD7jgDRDosPb6zkC6Il/pfE+G3WDRuugN5oapwdCETGbN4I+uRXQ
4pyvxsx20N4hmkjoxxvkZ2xSjloCB/OSYy54fIGGR/eHsDjUHuEzzhRneka+A53lf0AQRH7+pyRy
Y5e6P41UabLIIrADfDehQg3u9/mVMXNi08KYP16UoPOnDCSrYOS5AtlNzeidwiqdLpO8vO4dszQD
RW2eVanUebvJNAoFcpjEfMunAbIuHHVFzHRMIR2mGJgCaBV66Z14sfqGY+Vu+yh7aO3v0hswnnOe
GjIJtZ92dGObSu76IZXGedWFQB/dV+PLDhUtQKJST3cHt5Ft1bYeyMj82NoVCk1CIHjn95zpTJuf
QPmspqaDIidYfldez4k7g+1zGZ4VjTMNyDID5UwZfU9gsNCD+eizwgRGHWD4MeMFEoW5DOLOlbrE
KUf3/HJYR3Brh3IhPR1KZVCwHNGAODUag/oUXcrdFHPchrce6morYrlI5gytv7w1XAHkBiuwc/GP
lddiZJ05oOUw2AVSGOPTMKC6ROMK8eAw0HMQo8vWIVcGDmyLZ4KE0E04SaSsA5xoEnzLuurCW5HH
Qsn8+0DfgV+YiBy9Vv02f18Fx1arKki7c+2lQVHx6fwXZ/959EZN8CmhuUj9fLFY2qlRluww5Ys/
5YpjJOvdV0yANAdNXgntQ6qQNqp4GVmGiLal/E0pLkYkgucNML2JiHWAtQvgeZquUu/HpFtkqziM
s6fh9Cl+kafOkD9/xYwKLDUIOjHoSR2OEMo3qdhHyGXV2Y3Li0j+ZSiq3Sj+eTvMT4Ke+F92qMMR
gyNlKiciAQXK2fC7lD6e//tM2KO+MUBi+talRKMeBCQvQWKNjtmUXpdHkD0HYFts94kY39al/Cwr
gkv4VCrN2s/FtK9BloDJ+NqvOssd1tyHzsXD+R/GjD4yqhCApsl49ZON2fyubJSWXBF7DCOnvj77
k2SDw+W8CaargLsAOMtX9T7KRC6l05iWjYmZ9OvFeFJmTD/Ul8OXNLYIpseAviTYTXAxflyLHCdD
GKlZiU7VstOd/LpzYrf+aZ5CUEiiWVXvG9GGts355THbDxhVhxA7+GnAZUT56GjGzZJlhg5wfPWo
eRLoGUan96OTiP+KHkQ0fHzGlstrwPx0G7uUz0LaoDZz1Blfl9vcFrsQ3VnlguASRICE4x1Y8TmR
i2eS8mLARwyzSUFQXiSyXS036XqRtr85+8l6IgEQBrAkskUEKWpdYpXIVVwahq9dldeQlPwpOPoJ
gkVoWLn579Dh1cPI36NTmq09elHlWJRrNRdB2rpjvlx3qpOCeSXtBDvMes5hYHuLAWYDgGB1zMxT
b9kMJSRjFNAeq3YDFF2iY3xPGPNbP30y7+pH0c28qbdjnlnmIjdmqTunHdqitloUvPOT9Vr1uM8e
1PsKIHoQ9VeeX+7Bn7mmdsLxGLJ5nzaXTHqD9VoE0wx1+MtwtUyryCFNinG5qvbEIQeqyevaQGxS
t8g5ZI8sAmCMfctADoAoSgKi+2MMEGqwxDcp3tetq+8Fb/DzUw9VDjd2YM0xOlu+l26EC4L6hRam
w91n8vc/rXdjn8qPy2XCnEwygZAOhPdCuI+TR33ylqjYK9MfFd1WtEYdJVTtRN+VWeKcPzvkMX/O
OrXbJgTmqzKRQHVZ/AnH1G5rRKBecyojMIBywzy3032l0bHdcSrqlqoqluECuGOY6YCp7y2wuITT
FQq+59fGjD2bnaXCbDyqSJQhZXqoFl8VvyexavdTcN4G87G/XQw5RpvrsM3jRa6rHigDSEmrkJIO
g8Rpd7KX78o9j5mXWXzdWqMij2KkYhpVWXyYn/P7EpOVj8RNhd2Q2v3BvJLAL3i/HIufnEUyL+TN
TlIloVKP8lxUYiHIo13/Ev0gl+V6NO8Ly+6exRfRg+M4EYhCOHaJ9/3/3ok3z8fNTXp9LMZoFILp
Jg9WF9t7MfvG7XwrXKhe4ZUX6MP9R5NUtB2jwsrVBXlwXdmjOwbdHoNk0m3zPLjWH8KGogEiwKO1
Zc4dvH9X1Hs/LhTcr9NQxyPYqy/MG4ywQI5MPGgeAOPg1YDcJ0pVsp/b1p7AIkgvPXIH3sqJjc+b
DXoUoHbxxDCpQDS2pMRE+OTbVtO91awyO1e1FeTP+uAYqd4ltmDFgjMv5vU6yrJjhanlJ4Kq7COt
iFzOh+D9HCoyLUllDICqVYchdsDhCpnxPrIHwFBIvX3xeYqZVLAwUXUWAVzQ8XQ3ce/QdZlZibtG
bZQoCFcoxIja3WDNbhHHj5xlUS79yQ4VL6pC0/IuQjmk2Vl3RJ+txCh//NqHkpy8sGXf4IQonkUq
ZuhWEq1L36aBEN1mGFMeuMU68ps3nvNpTVR4KORpraUOSsKz15/Mg4WB+vnJguYcyjvA0lRe/4Bn
q8/rrnE+GQ2aM6NywoypWhwU4buifW/myzSKOKeCinz00ujkyxDnWGgL0C7Uc3MRNfl+XBAX2jCw
sopTKWMuB5S4eFmBVAcd5Y8xQMuFUQ5F4ObL3KmUfSrdWBEHnMxczcYE5QpiFzdjKE5Qt18RrSsT
zFh4J4O/vvbOuzlrLYgjOliCABoDNvPjWsrMMPQqxmM/M46V4IsQEq84Juib9/XTmATxiZoIGZCn
IrU+V+CnT2fDl6COPStXrXUx9N/raXS71Rur28k6dOHejL41mn9+dVzT1PLSuIwqEOoQ8h5oR2I0
raxc8dd8kFGTnnxT5pxgGlH5tlQiuiGJaNJ9HjpcwKhqdVkcrC86dINSDyLJoLOuTgDmIRaO3zjr
Y4UMEySPQDyBmQN8ah8/36BBL6tbCvMVZFPcEnxc7GZOAilfYS/tQDnKwb78Pyv8yyL4YT5aLDM5
A2bIAsgKhBxXo0sEr6ND6Q/Rjoi9Jx6vCfkaHeighYRfJfUuMMnTQDxDBIV9bWqqnweYm3TIg6oI
CFTkXyKU3z4eXt041ORZQ4cpqckw4rjgXu0jt0hAALZTck7ooPPCNxugW9fBxq9IeMp83L5MFrK1
TPXkkLXe69SgupuPwo/8T3ESgPl3QzuFmOpXAjDeThamsXB5mjJ1RYujEqUtaeRa4fcSHZoFmsH5
LccXWZfL1ggJNZsEe0nVpB7TEdRm4j68yXxM9gcQUSiP9Q4zWXv9ztiTTleJSVuOZeYp2CyPRNON
5QbDbYs8QbBzckQn/VXWNuh98fxtTsaf3pkfQAHFM8kK0BiAIQMcBmpS9B0QJXWV5Tmyg9GznhcD
ALfkpnyqnq2bKrTDK+iEOcJ17kQ/OUslAevTYdjYpS6GIRe7UZO0CANimOXDPFV7XG9nHHfdA2if
B0Mnf+2zNSSaOF6Ao9BHr7akuLGWzPJFUGm3CqAwxpW+BtpyCsdkH8pc9TXi/ucMUlcFsK99Ua/i
25ecfljQXwe/vUM+Y+38gwlepuegdvLXAqn7AWI7i6yD5/4Q/p494Cku4iv9Xk7BKosbwgNAxgq4
bDHMK3djkwoBdTqZcl+Egg8h5dPsZr72lBxGX9uZA3AckdOY9nDk0Yez4/bGKhUCpnbsoMpFekSJ
rYABixBgS5faHvTejzHAzDyD5Ob59CWBigcRD25DhFT8/82ZrHuhL8Sqjnwi7KBg2FSDMHW7/5fy
jW/x1LRQUlTBHw6+wY9mxjIMTaEzBF/TM9sa/qwQahVBgXP+2DFP+8YK9cmGsh6nvmpNXzWF35Za
RDdKl1v2ZDXyzrJ6lTeZwbNHfSxkUegPhALw/b3uglsIcHc3E9Z9zGWYYx64zcqooJ0UqxZV05oc
0squ/iSFWweQQQDb5igdCGEZn2WLfkK/fTI0fExc6oYOTsWPnyzKmmodV6MI1L3mLd/7u1GG9mvq
qcHsRNdToP2YQPpBBiUJSBKyC4XdoVrjnP+kzJO/+RVUpBHlBsqpU1QerP8j7cqW48aV5RcxgjvB
Vy7NbrZ2yZbsF4btsbnvO7/+JuRzRhSEadzx8asjVA2wUChUZWVqvbPEna8kopId/7Lf2WCdEywF
uQSa7td7STuYrvVMs7PFJU57hyl9Pxbe9Pxlgc8cY70YBjUZT43VZlojVZGOzRAYr2KZPy7vGz+Q
UMb0/1hgfFMrpH4da/hmdSXdUsWY2o1/KriDrLA+FGjgCXJ47lkAbtd8faWg0/TeXeps3TRZGuNT
nnR4eENSJeghkHydkf7HWrbTQbA++lHYwAX0BfqF0NBTDPYhGQ/lWoHbdDkaDi1lScglale+swJw
FV+Lwhfvc+2NMR6yrGaRV3KZnoZceoxbw2kk0VNSZILxiCRBVUiJCXTJ9N7Jp2cAyC/vGO8DYfQJ
r2FNwam2mDVU0DbuCiMtwoYEthz5HdqeY3QwUvn+DwzhYYX6G20E6Eys2vDGN4E1SsKNHJvk01Rf
l2np5qJGAzv58xqg7J0dxuOyuq9SUA8mYf/LellO7TUmIw+/H3HylQx9du3p8sJ4GcHeIFNQqFVl
0gbTKkPwcDmNfJPXT3b967IN7lfaLYpJHFvNnlarlI2jHY/OBhxYLt+RCjsoWAvv3rcVjVL/AjMF
Acr3x3Weh3Jot3o4DaOWuSXRbuY+DiQ5epgSlATlwgXd/eNiJ3/ihTu7+nu71TwrdtutKLhDAEP5
pI2fdKN0BpG0/T84x9v6GCcsWsgcrIMmnVYFSBW3tQpQe1pbVVp3ltX0L2ayKM/zpDU3ZSf1z6YU
D+GE39W7qpW3V5IVq9/NchrjgLKf1u7lr8z3pLdfx7iutk1VqSYdBjnU1NlsyzWy1h0H83DZzGsQ
/BAkVXA64CkLChyWOqJKMnm0LFwz2oKROKszybPUKb/mTLU906gb385uVuMM9VWnj4ZbfdT+ZKFv
P4AFpTZpVUQqnrUnS8JAR6y58ahfW3oiKHdw9xPKQsD/WRDvYHucmRKhwowXUGgDQ5+PqPVNrmKL
8FtcK+Ddp/MpGP1jJ1SiQdFbcOKjPgoSmKg9pqlvkFJwj3KNGKhN2a9c4DrjGtIgRalqN6D9Vqqn
LhrdVIqerUQE6GYZOH5HTxMUezbRVRk8LO8PInr8VWsOKuYmr83OyVRHe0nugEcDlZvlN1C9TUCp
033L/8IL+TT+ySJ3xplIinujGSwdaNRKOuDT+SOe/vYi8D1uRQpwor+XyMTSUc2TSknQ3EOCcNUH
eWDcSwEex9CdFZwzGi0/nLOdJaa+t5JkkydFA0L5liYjiasc08C+pqKi4G73RIR49NtcMMcStQ4W
qVQixfZJScnJrDBmi9d+peE1YKiiECKyxSTgMcB52qwRC6VLEP1rE/j+BihT4r1v6AfiRM4UGLNT
V5hRGQUfkHsU3naVLXqPpJuifoTpqWoab+4BCZFrefbnShdNg3FNWVQ4AeRotG7z/jQUhpwlaakD
z9gelSko7GezEfQK+FfSzgbjjmlrbwN01tLTGqYPEpj9j2k4HNNTVXr91euj+yzUaRCti3FMSwcz
C4Z8QIR/21w1UI7skSdLKDxXv8jthmdjfBCBg7mZxdsy2ZCP5CWxZxMoWlpRoKfu/ye9ye0ZQNaF
CnZTUiRWQSlWxyZbNkg00JlzAHiu42sM8wy+ecA0v3A6kf/1duaYxCXOErXYxrVEJZEqYGa3y9l+
IFeDH71QGhjZEgJ3uE+4/Qrpx93VZua8A01oUWM0NyR4g7fBcCZXC4i8fw9giiak6Ao+RJXdCpkb
QYrMPIuIDt6ZFmRMxRJKlSyqmHD9EREZuGQFYiUaYyNFg6BL0yQNleq2z70SHVSRWN0/bNubDeYs
R0ndS+bagzftkFY+hQPafvZZfiE/KNsfJP/+5DLbrYk51xg37zZVGeyjrT/E0uequbNnAXiM/2kg
+IO+lPFRgXLVCiVfVDyuFWXwJ6tyekB9L99h/C/zXxMftCeXaJ6WjmAqCaIuW6QEre7LVRNcNsK9
TNBu0xTANdFmZN+gcVr0SYHs31jOU3k7yLm3ti+kVrz/zQ69r3cnx5LTZs5TKz2l8YuKoiN5HIog
rUURnVuD2C2HiQl5CeK8pDFQlQNjn31YzrqnBYoLomQkGaJLnwUw/87YbBskcHixUVTJ+0XFepkW
SQ7J9NY3G3f0N8Bamlt4943uGYYj3dvhgKGTWViU5rgG+GLRukRWChk+VhF7zbZhXY3OOOpmMzmd
gbdhYjzhkSfwDo6Xv7PDLHCeJd2soYQTLlDprD7VIulCehCZAPfu7zOfC8XaYSha/P3SNtyhP2/D
cZMxcaslzgxi6wYEY5fdkHdHvbPIRPDNUDotATQvlGSAIakGDsZYLACQNLcdHSh6C3ZQ9KWY8Cob
EYnlyspDK/k6yrdlQpxaRE7C/UqaRlB3A6Qc3d73bmj3RlaASLIAbS3wquXqTCLibN5dC8jQmwkm
a1lbqJ0MrV2E+lfQn4CCuYHQJMZZrrLVaX4ZIQ7Yteh4cULT3iZLt6EPxRjbCWxi3MHRlqAevg/2
6JWT4BNx7RgQtMTEBp6SbMNlaOdRWQotC8fqpjN9LQEgFZwRieixyrsGMUADM3jbKeCUZjZRkyuU
3bIYiXv4W7PQ8luPKnXSyTSKvL3s61zXQx0JlVjo0epsaI8a1ZjNBGOhcxVM1lPTuUsqeOXz/WJn
gwkQuZyaJJXxjaxH5SBhZH07lrTj4oAfdQO7EQWLNL0A0KxwElpF3lllwoaZZZPcLiaSzMfVVzxw
D8wgjASkEE/lcXaUgNJVgibiNh9Bft6JpBxEG8vEkIFYq1xAyv60TmuQ5E9rgnZE9fi/fT0mcCiR
ocx1OhZhXMZO0UDREKQDohcQN3LsNtJ6HzkgxzCrRYwqzYJ5vrx8yOqfl1chMsCEpmbszU6frCKU
M0AZ5um67f/gofjOGZhTNax6Oet5U4abivkL0jlQ9XGGsRbdHPylAOil0cIdQErv96rPVjtq0wQ3
B4HiOmVfKQOwHI+jg0dO84uidSP/Xyog0wwDi3szynj61pXLYFGd5ymGuAORroYhDnpT9Aj4h3P8
Zodx6aqv7VFfYCc5UWRSeu6voyclmKCPaIL2Nb0V8fmLdpNxb0rxqaQKRDPBJOrM6Q+i/foTz3tb
EePafbXlUg+QVwi5X2edO2e1D5ct0L/wIXnZfRvGt+tC06J+gJqEkTyktkd6HTq3qz+OvWPbf122
JdouxsnNRl4H24LzgZrfmTAqUbf+/2JBZZvLiVSPjVVBrWIGeGNdMw+0uIIj9KrR+GHHLLw0MBdu
gaeNqVw1INcvJh2BUzq2vybo/aCv5i9HctchT9dvyS2lbC68CZLL1vUE+gIdmNoZykDzfXdFaX/q
73/wxFYArvz7J9EHxe5dUpEN1KEkBW5GfymmwUs3EXaY++l2Fpi4sWjznE22XITdDCqe5qGQhUBy
kQn6/7tFyCXGv3M5JkGHs6s8pYtDvM6P71pUOiMXDNhe/XzZW3iV3Hf7xgQM3ZTktk2IFdCaknFO
vMmhVSX9LMJ200BwyWeYQKEOcWrFJogih1x29C5yo+4lagMNghiXl8TfRMztUpVbdBOYI7aY/Zqq
04KORSz5g3TuJ11wxPhL+dsCC5Pslmm0u5bAE+ThsdCGuyh/ieP4Op4aQXWC7v7HTXuzxB60qlmT
AkIPx3H61KLVIwelFfxP2/X60Nr5nL7JehwNcRHW47fSvFoNwWZxs2VUpF7nwXHdsgAlPZaWNCtw
bpofFR7zDSimibcF4w+q/5H4otcG92UI9VM8psFyQ9Hp7w9RXnZq3IzoAI6hcdthKiYPlK8ACMKa
5ImwbDxn2xtjnK0FFKTP+g0KJ5PuZUbvpn/yfd4sfKgeGbWZKEselyGpfi3VDckEtx/Pmfd/n3Ex
MGUb9ZAgsxtBJY07HHoMnjRZTimKnzxf3htiInQzohWwyRB2XeazLd0OmCFUJ0G7iLsYQLKhdI0a
KDDM77+9qY8AHOkGPkfxy5h+FlHr5JqDDFwQY7hr2dlh7oLVJF2cjgNe6qXqj8biyr31zVxEfJu8
whQefW/rYS6EPEWLsTZGennSkb0SLMWLNwZQ7gkhLoNqdX3AsNW1qGLJ30ZIXalo+4IqgjlCSzIm
5aYj7LR679tyEmZq+wzs5KNSmiI8ON0qNsShoPW3LeYEDXmHkVYQzYTQ4vV+62tLbnWcDzQ8iCUf
uAf2zZzJYO9GVZsxyU/dvU/9QrX8uhUEVMHmmcyBiiH7noO8vAobJXaa9WqQ7zvMyYmIpPku+Pe+
saXDrYjkoR9t81hMLYaPK2eLb+1RELxFa2H8XJtIFtt2hMuh+47mXTYZviFhkFp0nrjvlp0XmIyj
dwZEOaM2g6JPkD+kN7q/HW1IKibf6Lw/nrS3onoedasLbmfS7d1de4udG2asSlYgh9pBAynrfJAC
FdCmy7cr//bb+Rvd4Z2dCJECVwRuP+0WEliU/tXdYIuABpByXokau3x7qBFBXY0oYG2w3tuLNyA6
R9LigfF58F6VP8E9OIXmK0HeKlRUENpjQkVXgTLSJrV1RHLvm9/anxGqsKZjvmh+mjiWUJVZaJCJ
F5FudlFrQX7G/IrhMKQT0H5+2O7HA2X+Lq5F4Et+OvG2oWzASHSpJObaIZ3sIuIo0pC7STaXbl/p
D1Ldj86s/0zs3BuzzFX0yCGQfTDjSVAq44at3a9ggkoaqe00QKwvlFBDXarFMVZBy4U6xocDsbPA
XJ2TRUuaEFINE9AaRR0J6yI9rpJySmSiOk1XeIKTwQ1gO4NMbOkrRdeWJAUT90sMXbqQ0u+bpzEN
1NsttIP5iT4UV9GUJN9/0MI0oJKDaSYWTWtBEE/BXGuJ4q0N9C7EB7/E18rNgHkHFH4yV5Qhcouc
CqDeBGIxFlCBzAlJlqQv47mxj+CZVp3ys369HCJQJGqAfqP25MKfvpmFS0AWBx0PYeOCH1p39pkD
o1jRqPQzwVgrcogFeB0IWcKoeRv9ACEHppEWIXsL905/M8kyNNmdWQ6jhKDQ+iQAquUWg/8PcbBh
vKs4NrojjLLc44EOK4R56JwcC1leFiJnpEZFnkYhiFiCcTUNpnOKSCQF9S3EGEUDETyUF7LZN5PM
eZFzsmEMHuQfFSrkmpuULmScof4HylXpm/W1+oz+1/DNQJLrQLlTPH/FOz4qpXqH7B4EHtk0Y6zJ
UjTVmoZ9N64HucgStwEIuXKKegIR5lBE14PSqmFX19J1pKWy7CiDdhNDDtHVrabzLKUEU0hS/6VV
8yjK6ujq2WiCZiqIl4hhY3CRcTpbGjo1y7siTDOVgDor+7RkX6V4DNrSdtutvTeXMtis/D4fcQ0W
0VWh/snULYXD/vc3sH0n1e7Q6xpsG8MHk6e6iYueBiQvy5Pq5bdEkCnxwufeGBOg5aKDpGjVFGE0
NF6npq4dH+N8c8wxWCfhAaN/jd3e/cdnnC8rywESqmscksV/jZxgm+xbb/K7my4QLU3kaUygRrUy
UdUiwSB5FC7RdzX/mpciqmbRgpj8L+ujwjJxGYS/MUDxPRS16ZSIecDM8CC4elginddqPPQl6Myw
QShi/32SBOyuVhl5ThCSV3/6q3xQPIrOjJ5SGK2+pXfbZ8OVUQKzvO1WdCHwMs+9ceY+mI18AWMY
aHjrOT0vrV9JYQdmUpU4Kfk2N15SPApuWl44xmi0BdEyA7xMJnMY80gz63bFa9VCRRiAp9/spPGV
8XXycRYOIofh5kw7g+zUpGRrcgEW+Po1HFsHqgHXnJWAkspKwhIm742yN8acvLZAS6WKtDhsumsp
u4+Uz3btWvGPy5vIO997K8yJq/o1qStMoR83a3WqTnL18tZEhWm+rwZBrse9WujsAGDXuNDAP/De
PScDpQV5rqxg+aGHJOwfjGML2lF0w/z6ZIX5ab4a3O66uhbNtvOu0b1h5lyo1bJZOrTJwxEC3t1o
+KZo6IylCPt99EBiR6BzjgItWw1U1Lovh0ovwvJXr2D8UwcJsHoHvhQ0muMTmHLvJl9zh0BUfub7
JFr26JJSeiAWYh4vJebdy5Tq5UJWhLaYT2nQe3TKdT6KkJpcn4RSOLCTeIN94AntysyAci9aSkn8
YFa90ySHZpWcUhJEMm42iwCmYwJBA2EuK0rbR5HU62qehREUlnWXkgPANZ25BqNch36BqLrKvQt2
9pjDFluFXpn2gm5c96KOaGGZy0OSC4tCXEfcmWFOm2zPAAaQ0jqOuLqruxLNJUrR0uORR7sg1kmE
sRBuJHPJIQVS00juQSn0El2bISiVz9qD/JifaNCqrvWHy+GENxmJwp6C+jSEQdUPPKl6W4IeUKpQ
DR0xo+Mkf9kIkxOIEKBCVDiKK4WFnz7KIrN049jEQQP3O+SaLSBX2NesZLdzv0bIzEecA+2A1/Op
OconO6j8WHjTsQrkr4d9b43xlmxoi55IqxVMBzr82d+0LiYJvxRQQgDA6Ua/g6dShAe4SNbv0tMa
LtPREqUWvLO4/xGML6WqOunxROLTULjKD+0lu5tOdKJxcqyv5q2x+sv/S1uW58IalV1H7wMdNrYN
MWrRaoGcHicz139A9e2pba3DZScSmWDu9caurUUfc2QSzV+r9ckYBdGFu3N/L4GwreQmI52ibCgJ
gPzwXFvNL5LYK7Tbh8kp4nJzLq+GF1reNgyvmve3XjRBW02VCjvQ+qBbbhf1vAln13iZ0N4G4wt6
sU76NMIXwE4D3LdyLN0fWmDdUy1eMekI/5DvNpAJKto8YextAQHtGmSnanLICiUcSoI34BI3kXyC
yjT2ehGYS7ST1G92Nce0z6MZ4uFoGRXeK6kDxLyNm872NCR8/QkwCtnBZKIl+IAid6E/a2e2S/qq
mOnoXdxMZ9WqS8cwi6AZkY2lhaiOw8vH9l+S/pidMXWeKyq5XIZKc7/1j2X8rVbdsTuouXvZLbmJ
w+5lxxLWJEPX4/VtxRQc/Eo4grv8qN1TnJDtbX/QwNobYz5d1I1DZjRoXieggpKbc0tyNxoSzxIN
MHJjx9vjmDAfy6g6K986uz4q5Bq5GppYwlI09xPtTDCfqNqaNqkjYp+Kq+qqeFL92/U6u02Qxy4u
6sOu6s1PTSDKUEQLY3JY2ZRImcZA2FQVcVEAcdJccKOILDAPuG3KtUaRkAOleOrPM5iEPglcjhum
3naObWNGTZbqdlaX0Cl2kyearNaBetfG/uj9drv8+bJFbsRA3wu8xJTdnp3yXNOuk9MKNcqlOOTr
k1InqGkJakLcbbPAFYSiKyDOLHEkro44jpKqCPPecgHXcfTicHkV3AC0s8CE284cU1NZMmzbuDlT
+i2qnmppACutINBxk0VtZ4gudRd8cgWfBwBkWlnCW+JKbh3q1eQ2gVy2dMLw//HywvgXyc4gc1pr
fSmKQVrisFz9DfjcxK0XByWfzAGNqtc/KR20neSjIqxycs/wzjBzhrNIatuUlEU4Ny6gXihpJh6K
5t4CmRjpq/5DWd3uF2WGkI/CKgJtxX7IVVFAtE0q6f4Bz20NKcj5xsY89vlxNW8UEIVZNcRHruQK
nGvKo65dGSIgNNeFdjaZ6FGYkRWvVo/Gfn8cLIh324UDuSkPcg+XPyn3NOwMMUFktSc7ITmqFnN1
rvpHYxIEKb6P7gwwyeGI/nAfJVYKJGj8jTYCJX+7gbYPSIjoxSUST+E+7ME/9N+vxVZb84xMahah
5qMGJoRqK6+qnPwnLTURL72iPNzNzx4uK0h2uA66M8tkjatO8gz0Z+ivVupByfRwIaM7LA3wrrHh
Aj31+fJ3EzgIG5rVPJe1gbbJDCA/1KY59OuL2mUPkS5wEF6ZcL+fTDCr5S6ZGgn7mZ1AH3Wm9FEK
mHVFrRP+G223gUwsmw1J1xNbM44KjrZSSSejnh3wy7htngAUXR/JJjtGnbv5el1IzY0OWkUbOfMi
OZKC+YD0k2Jm3lIlTmKfO/thsDO3q0XQSP5uoMwBnQXcHa9J2i7iSrkl62C/sUCZNJz66wEEiNlR
Popqs6/CNx9iDloqIDygUE+WWzeJmxiaRD05Xk9o0m0HGAum7z9VwyUnylskBfHLFq4epVeuXOlQ
BOqN8micLjsZF/cDDZW/fwYThsZq7rt2Q3a7HJRDlDs5lUKCWLiX/xyAUAYrW1CjdAVCHigzXrbN
TQV2ppnApGWltDZQRjkWyk9tab6UbeZK6yg4ttzvubNC/3/3PVUrzaQe9Byv3o0tBt4HBALCi5O3
GP2VLl+HYuAHVm6Mq1bZpFnrcVSkEK3lNkEL1BIkNnRHWJ/ZG2FCkL1JAJKsbRFmS2F/LqvKeo77
+Cq11btGt+4WaVycEohsQYDg3SB7s8xbtiKDtEk1gPFSkkH/u3JN0Twat3WMZioBzYiJXgnLpdXK
6dRhqN8+9YCd1ZWnOJkXUf4u9Oc7J2lckJ2Knls8z9jbZOIRsKhpasypdUxO8q/8Qf+c+9v3MmjO
PRBh4BO/twP6Wh8+gb1WYJvrLbQkBz0HHdkwY7rK5TXaFrybJ/Jtqo8dilSxIUD0cr/azgaTyVWo
QGhShSw46upgMrRDpPqXD/A/fLW3ZTA5G8mlorKjyDxmV+MvAhLe1O/O9Uv2ywgwA3Jov5fPAovc
E7BbFBOuTDVOspyQ+li9TC96KLuS07uxb5WO6fWe8as8aS4oJV1RUV/0wZhYVRArs7YZdqFoWcRX
k/IliR8Fa+PagFCWBapr9M90xiki6E0vXWJgLOl2eMlvFFTZaY9fuZlj7zf/Qv9dNFTDTabQH/nb
KOMlWokSgGzhJTMcUCX6rIcgCBlOlPoEXEv1lfpS3STnJNQE9w5/rahIE5C6Aj3NhJShAC3hOOAZ
CEZsp0YBZ55eslHQ3uKdAHqJ27IOzkpUZt+HfnTSsnGJkUHl4+KuKHMUcS+oonBrNnsbzBEYkpxU
PSh/X5kyMJpybhq//2EFFHRnoi4lwklyz9zeIHMCjFk3MiOGNAtarGnhVJiqzaCHsCrO2ECfiT7O
Il8kf8pNE9DMMiw0f6CExpZMV3ldW62MwNOG0UV3AZuZ3Oq5A+qOBOVFSXPruE+CIppHqP60Z6Wd
7J9ZNUs3U6EhfrdJ5lmlaTtjacXnZay/ozNnC256nk/tfyPjU80iY640sdBIqYCSGW8UcMar80/B
KaV/hb2D91aYbFnrDdvotQlI5VdMIG0XdX6LUmcD/QnRPcHz4L0xJiSYnRYNRjSBJnu0Hck0/rJx
5QsWRJOGDwtC4Y2yi6G8/loR2CVIUVxUStnH8QmF4zvKHpueIK3hAu0diOQ0uMvZmWIOy9THqzaD
MCKsq7uhn91cKM/Id1Qq+wo1NrRC2IExWcrssZ7gBAbqsxCiLxPIU7e+Kl139RGTM3Jx3synVjkk
1osat15hHg2oZFcvsZBgmespu5/C+KNVlpU6gPzyqN0uQAXRlMa8AymXI4VDIHpd8ZzfVtHm1oGC
AhsYExbK0W4VrQNjjwFsmHbX5c6a3V/2FPonWEfZm2DuwCEZVFLGahFOeuYoTe8tZtD0Gmb7Ry9p
ncvGeB8SySCQk7YJAUkUZt4H79RqslYrRgvcp8pB8boryryATtonOv6uetAyBO+3uO3MeXWjXwnn
0Sk53EdhMXAKqngsx6e5fwCXjrMui2MVmvNHHaJ3lhj3MG0zL4YY9PRgHHuhHaIJ/O3jgQJlhkDy
REUujoO8M8fErbwpzLksFeuo1dDwUsZzTga3bkX8HJwj/s4ME7HiwZ4TRcEgR2lu3/S+8qNxEeCH
OXk7TJjodWLUGRMUjB8C5QrIimbiOZL2LqDpAZRf/dUcnW5RvCE99ushUQ4Cd+Sv680o84wsln7s
u2oDe/nX6ikuQR4Q+6mr3XcEym/gsgiguiSK/rzkYr9SwpwBW6kGvPagK70U7uoOJ+2cB6Ry5B/9
iVbWhCLdXB+hSRmG52xMjzCLbObU1KcB/YY5bE4NuHAGIGWiqxHvoQrKXcQ3r0V1EB69JVoBIAoB
OA4g09fq4u76sc1pAQdwBsaqV7lJvCDIYXLpKSgfO8u//Bl5C9wbY7wTsPZsWha8ieTKL43vah2m
o8hT6EFiwuS7BdHfsFsQVorL2gD8x66c0R9OwCa7kr9KwY/NTY4d7iGRRc5F884ijWk7i+o2L3rT
pwvIsqIAAMNgOOKWC/VDFmp3IqYs3kEAXaBp43qlaoRM2MpsTFBN6wACnj73bWt7juPy379coTcF
ECFgaVB7ZXXO7SSRx6rQMCBgfZLSp74UbBh/CW9/n9mvVp9I3c6Q6FhUDN4nitNY7mU/4wHrVBQz
DGwTWNcByX//SXLIjvRqh7ccRQRDkO6LcQUvcOPT6MleFUrXi/+aMT6KBuroH/7gfTvDzBGWelMd
ugK3Ci4uyKhDIKyLvAIv8/pziWyrIJ8FK+VupopFoowJFZ7XB+bO+drBmCzSFSBUvp8wBvQK+VcO
28PooaYBlhpkBrbmCYxyz9jOKJPtKEo6tqaN54j2KIcz9P5aSMVCtt3A8BEKpsJaETdu7Owxn9Oo
wGQkqc1wSqVn8EQ4ZeI3whYYdydpQQoTI9CrYVPXQrKz0tZqckyAOmuvDBEtNXcROrBYFlBZFpKc
9z4JzXl5noCcCCsQw8z6DZF/luZXwZfhGqGKs8BcQqyFhX2lCelMTNpHoHSndA2K0yVOGaQugU4L
FA/c8dwIYeO8hOBV5fY/Npmy6KxEPW5nbQApZxRW0IEaD9WNGNgpWhqzfxGUkYq1hHLXvEEAsCkd
fdOvizk9Xd5CrhuAwRSK4zaVCqP/vztQyVhudr+gamGCl6uNw5Xkzh9YIAYg2lRKG9i59xbWujaz
eljJUVbq+qaNBvlg9YuIH5u7jp0V5qvIYIfRh6WCYJU2u3W2uLmoakzj9IdYt7PAfBAMkvVqZKCK
qlrutP61yN90iEXrqyCYixZCg9Hug0DlcSHzrIAhcD4TDFpE5Mvl78F1rN06mC8uA6IJrtUlAsP3
zYYejKGXgOIIqiP8zbKp/jtl9ZeZEGaV/UqsWLeOna27SfGpGn6ts+1E7R9k5wRG/muHuYAiktSW
2aChhNFJZ6qv1uG7rh4gVefautPPz+omcmfuU3FnkmXJsKVyJoNcpKHxSBI3AnSKTviBMHR1xpfk
Rj1QoVD00K5E1Ly8D4cXsUq1GMCYxqokxKpeaHpsQrTXaNxeax21+GqJZAO5r4C9FTZdASG0kqYb
SrSeAmwr5f7NnjVU2LvAOMmCFhPPTfbGmJtVTnNp6a1ZOm2YU0wwgN08meReawT3hMgM441zMta0
PAK1qw7EM1NgIj7Iy7M8CZbDq2+jFvT2iRh33IYkSrQKn6j3G28Ek+wBuKPA8pdXATiopkrCgTle
vNiZZMNrrc9LNaWYoJW1yVFTDO2ZgojEKwLvV8WmCvIg96OJmUAwnRQn3d2elCMF45svybdXNP5B
lFaK1sSE2oyMmGooUOzVpefButcjQW2Jf5KgW6lDwwc8pcxlYUp22Vqlnoa1Xjsm0nKF+I3uXY6z
/+AMb1aYVZTyGKVQV4Ew10v5uXiS8IoHRtYdD91ZfVqohLuHAyy4z0VLY64PZEn6YturdMTAfOIs
6oxRnvE5hnCDYHX017PXoU1ptFVc6Ri/Yq71RFKjmrQNxYot3nxTx0ASUHEnDeAUp7nWBLcW76Wx
N8d8MrkpZn0gKfKUIT2Mw/cU8c9cHnPVL9GvXUX6otxt3K2O+XZZ2lklmSm9wXo3lS+mPThZXjiX
95Dr5jrkVEDtiTvSZkLtPLbytJQYSyrmszxOaFe8XDbAjXs7A0x4NfJqVabNRMqClm+XHjSA0LvU
z0cRapmHykLZFCPKaKjDJ16Z1XZZy1Jvawmx6Og4HNRwoXIGz+RL6panDUMIVCvkeHllPOTgO4PM
B6pQde+HDOjlztNux1/FU3FXHosDgFgHoztYYRfmB5FR7vcywV8LkU/Q8Mj0/3eLjBMpKrIeEFwo
xPiLobpN9Xx5WVy321mg/7+zAPYOImWShabsGFbT53q+y0VABNEiGKcrijaLonpYjlGaZE8Fhp38
dUzbz5cX8io8+iE8oFxqqJgIgxAWEx5KSa2mel0LpBEzKFALTDuhiBn2gT47uTv44xWGFRAsJqAe
1KN0Zd9pJzkQslxwTwD0XQgxTBXFESYcJqW9tfEAGcgGEwPtzXozBrFvg9Z2C/srenkN1/P5T2BO
GEt9s8o4yignc9ZNKrqmtxShOJ37Lz0iv+7RqF+gtrkGvW8+2AJsJNd7aK1aRzymPL7vvUfStLTu
e4DsZfVJHb8YlhcVgpuTf9B3NphzF2H8BzJEGM9fbqPr+IYO3dZQQoYgER03yg8i2Dv/A76tifmA
EjFrRa/L4dRJt0v7bFU3VXkjm0+X3VW0c8wHS4lSFGoyJ+Gw3jXNsUy/2iIgKY21Hw/E20KYo91I
2TqOGQ5EEmepo672g6ws1xu57pXGRx1DcLeweTzw6OibY0wLTS0F/1i6wHZsDDOtKvXUdLMjgaGj
mA/Guji2Anme+i+DHJTqHOO7JfKxGwS3NUsO8ts6QbsRc+gWJrSZm0eeeuT2+aIA1xiFbUDuoqel
dGoUpWmdrnHBWOfHB+2kf02Eoms0yd7t9AfbTLZv96osdfGsnIoTxZZ0QJhSDV3RbcD4zAcz9Gfs
YnVe1aAPSGCmxG1gdzooIGJ3HUV4WeYAsGZY5R4JBBKVgoLAaai3LwTyGvZaHazcvi0VdfMuHwM2
0/9gjIkgWqpHm5JPyol8NZJXtMeGEYBo9KcGIFE6TYmZYmF9VbREJqaMbZqDdg7OMh1W33Szg/Vg
x45+R5AlQzIXhDmVC5LsRdQzF9llYstaLvWiEGxtmplOIj/oxuTN0DonRLCvNHxc8EhWpbslWk+S
FttaxdEZ98JPyxDpmbHcDx8+HRNf1GjEDEpD/QQXLrBch8TTYmd4Nm4aXz9p99WRcmWpTuLXz9Lo
l6I3G//UIfkDczwlj2c2k1gdkQcIHuLU0br8AOTriJER4d1KXfDDXqJzZwJxAdZ4nXFRfYvbeO5l
5URLvnT6FmQhV/WJHKrgX9IG/N7SnSnGL0maLrWtwS9NUJxX8fa5lO3HyyeOuRU+mGB2LZ7buDSy
VTnlZYoKr18oSQCpeqeMPSkS8buypasP1phrztwAcRjXTTkpo1OM7urH596BllpQgzhJv0VR000W
r39M/6167QfLrHeOY6UWAHudrJiA0Q/wIuFzm27VJcegp30Xj+N0smJjwuJ6PwoqkO7T4dAGs6iA
1YKeQ/63b57XNdERaKKBzsI0Wao9K57ydMJhOCWxX50oRdJ0nEonOpqKg2dPYHuiCiAvYO0tMktU
CiIVTQmLZn9lQwt72PqTDC5BWRZgGUWGmOs7abs+TiYYmpvhqlSIm1g/MEwXztsgKpnx4sZ+Tcxt
beAq62oTpqYf8QMEao7mKasclLKerE+b218ZSNLXcwaMylo6/+uGMnc4hnql3i5gvJSDqrmu4isS
fW2K4PIh52UKuyWy4KKunA0rmmFllGYnymJv0KBlXogmelVeaNzbYUJjPcwQnCxxAqJrkGZA7BtA
ZcfGjCUON9QutuALaHCRoxsuhdimohtA4DSsngdEXrIFuDDcANJrplklXwoAtpb8D27T/TKZmAn4
xjIjKiNm5o//R9p1NceNK91fxCrm8Mo4HI2yZEt+YVkOzDnz138H9l6LA+EOrvd72dpdVU2zgUaj
0eGccX0ZLO/ydjFD570Ayk3W46xIYDKTQjkAcCcwOsRQt3+TlvObLlk3gAxpgHBBpA5iunO31dVl
rY8ghQ+nKSkOlrqVBwE4Zm7cV+vtknX61VIrvLYRVkCyF0odOvQQq1FWQKjWfY4XXxD9y0vIVgp9
0HgEk/cH9ftZh6dok3RKOAxBPL91MiGAKh1R9uoo52wX+S3a78t48v5HFnWGFUMizfKlEgJR/MkE
f5s156d2AXfNDNIQsPTeddL8fFk/pqm/y6SD8ljdwP1oQGbVm04TdydMrAR1tTw2Fu9Uc9T7deh3
11qm1QlaSApgWMuGW8+CJy6dqzXIaLT6dZSazjYmPJnsE4CHm66opgFUI2pNzS0vM6NbYB+zCDb4
qC9tMR7Ho6DP+v1gVsA+nFFZS83h1pyEz2gjeJjb9NPYCotzeaWZlqoQcltS3zfpoldtLYI5Dj1e
irV1v655MNYiRwRzM3ciyN93K9wVW9pPHUTonbHcz/IEjLTR6PxU6bMbQB5FnKc5Tx514vFkjOO8
w+GL89CYflRVZm/5nTTzhpzZS6eaKBUqmob88rleSzbHICglRlpop1HNH8uJ9zhlnnPYyD8i6Foo
wCmLqQd+WFjJKBOOHlre3FR90KM3fXu7bAjMS1SVgHAFOCh0DFKXm9pvfYEHmxI2xW3ZvYzqwRjv
/40Iwv6LuQMQ0VMLtiq1VDYmrL5u3wqYWSopt3rEG/mkqSl+x43qHzH0RHE5Z4uRpSJuYLO/syo8
z6L61CmFX2yxLZcr2put0haU8U5KeBvGtImdbGoVK3UtkMWf4SxV0DXFD/LsX15DpnHvBFBvJjSY
SolWYQ0b5ceUuiuaZkXwQud/17T3ew1h0xJ6VlTjw2tT1BZ1teZBCeXSukezgQceJ869wjS4nQiy
lDu3EK9zI6cJlkqVRq/dZEfQG3fLI44Y5oLtxJDP2Ilp19ywtBJijPperWNbGW8aq3d0XkcG2+w0
AtqGTcC8F2XdapkRsjqY3YgB6A10TXKMYRLpoJmf5O1Gq45a/QMDRhxnR1dB/9mpP2Lp+nSSNbB2
jBIg1UceSWjQqp9zkDe1mKADO4vfo1oYjJ+5iGDsdX2XS1l6POjmBCJ7JYyezfvFXU4EiKz8Id9J
X/rarm4wY3xtlnbKcVPMA/a+yhpt/3OdbH0OsWZ1p8ufF950LNsq39Wigt/alFOMgOH39eIGHK8O
KtyOMHBOF2/tKNNfrbYqFrJnotDaVfbaSo9z19gtrxWJJ4eyfalqxGHVwM/RxokzCVeb6k/9N7Hn
XPC8PSGfsTtimELCC1OAOr00XY89dqXXD//C7e22nbrTgcdrKjPZls4cbFE5jlPrmKWv8sDE6PrL
h+NERdY5xkLLVoQuYDO5VfzeWQ6zYMsLWDNW5DmqoIo4qrHuePDJAc0PcCUW6M7PV68WtTlrQe0Z
lsPX0XK27rFIQ1E9GbwMDsu094Io1cwy6gp5UXH9ashsPHbZIRrCy9vE04XygW0ngBok02DYXRzq
SuqhS+JYZrrXSfJ1ZEbuZXHk5+inCWakUC7TUOC36IACNRCgaQy4DDFieTBz1R3XyB9MtOrH82L3
UeMak+5WKg+FgKzUBbl0hCEVbZdqyaqEQnrqk3DoDv38CrAdd4gfhVHkuXjW+dqpSdcd56aNQBiA
K6xSZBu3pYtk2WGTletuENylzR1LB2dCjS8xBtUzO8z8WhUyjZ1j9CbvY1g+BRGpLGPUV0abHOUg
O0wdGvWMjzGRBBme5qC8T3z5FSRTQXeToR84fsy4PcFM090JpRxm2ehpjX5nhCPjrbF6Q+7VFseW
6Cb/XycfXKngcYb3B6syZbvgs2qLHCFpuN6rQRcqh8S1kJswbua7xZGc2ClvwVTurVe8Eixze98F
06V8gGSIMRjO4ABkIViK9Ms6KA+XDwqzXrhTju4f0dFzoRjERavB+HXzRa/H/GIdpAFJXIlu5qV3
mDQEOEn819Qi9MIq1JWdFHmxFkR29AzUpxDMCag8qS6BSO2CCmESz0TZCwr2M8RiwAqhMerGtFaT
iLyuW0/6Zh2wm6c5QEOGb8ZuGZJ+iL8cx/tHRbRgi2iV19EecO7Dt6US9FQScGu01rOJRKourXBC
I6/7jKmZLlk60LgNwgxxLieRgUw/zTqSWaJ63cSNl8e81BLzfAN7GNBZqkQegucihmYVK12HKtn4
Ugx3Y/7cb26c+JcNkulBYXWKqYINGczz51K0QhBGJbVgE2Uwp/eWUdl9fKXJV9HgxDOP2o/pPt6l
0f56lvH4VwtTCYuo/FxsFUZ3lVS2q0HR3ct6MS/AnSRqg9CQGMk13r9hipndKB1sublTRd1Otx8x
ly+DpxZ1sLJWKC19hDA9uR6lRwEdPzzkU54IyrC1VBP0aImU0DKTcJsFp0stJ6sX7/Ky8cRQRgeS
+96oMC4T1j+laLT74kvNXS1m8V3Z7Q35iF2Y2shqWcYTdAF1TAhoaJcM10Xu5GhB0f8aP+bhcfDU
ogJjy1waYQNIVrg28tHMNC8jvYLKzGnSZx/ZP4fJoiLIuU+Qa1mhWJM/l8LDbOFfvJI3C8y+QwBn
AmpetJxZGrVJMem1NQY4n/U4/gTTqKP40+1yUNGWKqAEXly1rkloU3wxcnnNIEx/sZNN7Z2kt8sm
5IhdTSt2kJG2uym1W+VHIvtt9jXjgj8zd24nj9q5pagVOVYhTwxWDWT3c1AH1oP6fTlGQGuUbfA2
XfHK4cxt3MmktnFM4rJOGwTPo5k5KcCStfGUYXiMx6xJ9ulD9LqTQ70DcjOJ+mSAHBNMv0p/oygc
e2TWwZWdBMq7y2OVWtWK1Zudze/BHEHQNcYguRUcTFk/ZJ9Wd7wrH3lGQk8f/76G3+XSPdO48iWp
xu0cqo1T3mhAadZDU7Jrwtziczsl2DaiAf5f0YHxQwPStMs4VOmMuEYOBnf9ulZwJ4IXh/HTfGq/
b9fdNaCmvMuOku3EgNzyH6GUYRp6MQB15VcgFxeH9oZQFplPk1PLrnGUT+h1DnjoPsxqhbKTSRmm
tNWrYJKEahJatuo0j7/aGWxQ7J3EA3cTmVfoThplnnqurcbWrXjtvCwvk9shqZV7Zijeyt+LK+ta
uDd9IazflCfOypKr7OOxsIDgpShosqbf4WpZpVUcw1kTo5Xc3ItejZvOI4x7Azgz/pLZ/R9bfRdH
qRmtpjoBNRQ3qwK+O5DRSUep5BxEtoW+y6DOYYbqxLwYkGEs8WOhjbdCXwfr0gWXl44jhq7WzeqU
1+aK8CqRPqXz7VT+zHglfrZv/KMJHfjOm7HFZg8RWXeYl0OnHaM4sLhunyeGiqgSDU5LinGTdu5w
ItRP+bF8bgGDPjntyfRTv30srnlnmrd8VIzVKi1e90A+DstRfauU2N+W6MWIZefyLrHP1fsSUte3
ZLaTka3E4KQfevx9URxlOS1SZTfRw2VJzJw0WHT/c5R+oWXuIi0j/Y8o4SAC1Q0A6+jRxvCAJz9K
Th9m3nyVc0ME3jJSnlFIJAxJyFjGpClqZxU0OdDyJrEHqWvdywryRFEOsakSJY87LGWS1ScU7wJ9
1lzQB3N2jCeGchFDNv8TPg7ijaVcw+Kl9O6yJv/lPnnfKspFzPFqLksKVfRrlA+cHkQwOpg4VcDy
AN7CWQ+8bMd/uU3+SKTTHeqcKhaQa4hEM0iv0uNkN17zlQAA/Q9UCuxg510a9SDL6mpuUQ9UwkWR
fzTxcGsB6qhBT0YTtZUtCOq9oMvXcqleVTl8I9KU2lT6Y+N0Y/hvlhoIeaZM8AAA7nT+/liExpoy
AdGJZiNz5q5eehUfpQfS+pIdSiBh/yWK1O8rZieQ2NfuGG5Rg5SpBoHbI2rV9iS/piBMuqwVy6sA
bEwBKwxeBh9yLdlGWtkQrITWVHkZmnvHJ3kF94B5kGrO+AXTrexlUSe8bqdEXQRk6NQgPpBpl/a4
HBr5kIP/KQNbovCq3kRfC17enKciddp7tZK7HBPDYdL1QaqJJ91YwjYZ8d9AE5W+XV5Q1hWkagBM
wXScagGd73zT5BItc6Jcy2Ek3s6m4mKSqBZUu22Cy3LoCa9f1vE7paqh6GDQIIBdD9TGblpk5Duj
eyG1GyByFW/q7eRlV8qx8ggCHg8kmHUaNTS8KECEwVAtHTI3XTaYRpkjMyc91db3bTpcVoq1eAQJ
ATVrXTeND90s+F/zUNdIzMt5ILSfEyDQ12byKdWfLwsibpEOFveCKFPMJKmcRgONGU20OUtR2Smy
0ggY6pttgNcsX+eBcxmwls4AQjawPjB6Aq6Fc7uQrEXJunoSQ1G/SqvnruJc2rzfpy4bQHRvY2WN
Yij19Ze5Wp5MhdeYwzS5vQ7UZROD8XkoBuiwHlcQnHoYXHmNgwLTjEfFKbwmEEs7ea69y3tFTgy9
VzupdHiad6vabDM0E5bxoArLUWwnu902jhiW7e3FUDfNClr1yGih3CLqXg+aI1Wond56y5HbvKwQ
s1SxFyWf28JWjUY+AiQhHPzuhJoQJjMBLSuH2vX8YjijKzntHRqFwHcGEO7LsnlaKueil6avRGAR
g/rLfM4xRVInD70OUHuOr2fuGaHHAdemCiBpylI6PZsxfzWLYT+cWvWozrGTCIl7WRdmsReFHh3s
fjruL7qDy0rjqhAyWEbnyqBzz72hdxrMcYynKZiv+jfe4rG1+iOPbufKTHOK4rQXw6oTX6N2md1c
xU3W8cbtmJv0rtevPMnu4s91SyqtHnKK2Ovjl2z4sWJWpYq+X14/nhjKDJNiNZK+6GDxRW2ruVvk
LWBNr2aJ1+TCXDf0jKFIBmMAM+K50SlZGyM6g6B1RnJ4MO1CepX5Q9asi95A+cYEfyawvugqzrJM
uHhzGN3kT2Aryb3EVe/aH0AedSNEw2i1Bf1FcuSB5vHEEs+8262tmWa5KGGFvbmpL4lgWP4cSdLV
Glt55VTJDKq/rRyACXx5+5irio5PBBmqpYo0PqAlLR0QXDMpXKPZNpejMm0ggOScMfLxH5zvHyGY
lDhXLp9rWSzzXAq79LmMUltMOaMUzPcE5vsVlDfRCqBp1MWoxpkAZg1MESWn9diFY5A+r99/0wLE
rvR6ec1Y6mD4ShaBbkjglij3pyX5FKFVWgoF9aEsRztavl0WwFQHYFFg/hPR2Q0oxfMFG/MabKNo
dQl/I7D1gfzaYq55A7jJCizoy9JYJrAXRplevVlq0VoQpi3+aH1SQWHZcwZQ2CLwzgDjOEbKTOpa
nFYM9ywpZvOAMAaq1tJ865R4s4seL5LLyjD3RnqXRLmjMjKMbi0wodf3D7V6o46cbNp/2Zp3AdTW
dKVaqGoPVcDxcW/45OXa+6THbsDLlfdO5q0btTUCRp+UsSEzjVn3ZkpmmJj9fbP17uVF4ypFvmPn
fcoqAuz/iFUzv6wOmaYfgPm/+rA3YJLy8AKYW4RxLrT/wsHq9IUbR3GpbKMlhnH/VgL+aOMYG+v3
9x6cUkbUYmsSMkQnejTBcybPc82r6TEvvd0lQf6+W692GFoZHlkMS83w1ujH1Pf2pt1v89PljeHJ
odxaucxlLpJYWVcnW6+/6u1LNBwWLmk0OX8fHPROHyruHxdVSqYEl16C9I/qSAdURO08JHCjvNQ+
y6QBXmLJYCggYHiUK1hWMzUKGde4Ckqg6l4pgS0S88A6mesGR0OeSnhE07GCjEFgS0hhz5MRiNKT
ZQLdz/wpKLFzeX+Y5VDI+SOIMoTZ2pRZIPPpEzhB55vkTvQI37D5BChtr/W1Y3nCOBgA/GO35qC/
MRdyJ5qyjbxH2/ZGRJvp5zX9ntR35vLpsno8EZRZzEu8jNkI96MWrrgdh/h1LmaOw2bOVO+XkIry
67Jpe6MbEBy8zN7marekO2g6NIU7KrZ0L/odCq0zyPEQeD0oj7xeYqap/IlNRLpuPspCUkYkNhGi
RfKWJk6v19ICN1/T/9S7lTf3xlzSnThqSYdybhMM12F+TwOb62p9RiR7KIbk+9/vHBmZ/cfH0o8M
E/1BrVXDx2Z55ixVZ5dWkK2cu5Cli6lY5N2EjARQJ8+9YDfNW1YBuCq0isYZivFUboVXWBWnUZqZ
nt7LoQ5ZMxuNimkIMTRGjKNPYXGrhqgDomltDFtftItg42XEyTbQDnEvkjpcQEqwxqYwRdIm23uj
J3wjwKdAWXfqb73k6ran+vLBLQIevAxzgmAvmTKQsi51bcAzKMy2xW6s+bBslRNHteI0uWKXM8ae
y8hXFrC5SevXv7caC/wthGETiLJ02Knkc2cUOXyzWd7lXXM7bOvnPuK2j7LsBpOY6PiSycgUPfjW
AG96tdJVDGX5SQF/eWY5ycS5OVlBAABrCeg/uoKRaTy3zapczB6NyFsYRTdLkdgrr62eqcROABVo
gvBOTppG38K4MH2QJvvSNryJk/DyL7aEgDCLYD4VdRpFz2hlM09m6LHJqY2rxm6NcOWOrZCglTZ3
ayeFUqYZslZJB2UD225z0oCnGLm1YBO6x+rYOJHHrbOTH7wkkIqiQQ3WCnklbwDS+A2AuRl266Kp
GRgy2h2PoZbpQfb6EWvZxWuq1gxDukC/5VYOmhBNIYH4HYNgAwhQCb2OGnOn3pkx9V4m5R3NoY3T
NMfOrUfrG2G6QArBNzoQXeSu5Tbuv7ATgnKngxkJcIuUvSdKOUSZam1hv10P7efSum5ljndg+URw
yvwRQRmJIuXSqqYRLF5+jbIrbVNtaTqY0TFNbw1e7o+9fDtplIU0UyTHfUoU8uIDCQgMAyQChMUN
bVdvKi8/zGwbwvgrvJ8oWRh/pMIQKS+1tLFwnocqdrSuehnS/KmphG9xUh8jpbANRb5Oa0JTqdnZ
FnMeLUx38i6e7k4d21LVBmItmXWbmMecgEjx8aqY53wnhbISRaiTEpk1sqjk2GV+6WRvpMxLzl3k
LJxECVMpHbSbgIYDeLBKWYyFKaoMrKBbKKbJQ5b1X4RpPVSaHF62ffbe7eRQtlLptd6nbYznSyXU
9oI+9/tyaSq7lYbMrpTpuc4HvM6UxPBqJUvc0pTaMDUAM335Q3j60m6mMac8H6FvssWvVpYHRQes
2Lw1Hi7LYZ7Enb6Ua5mLqEq0HvpuuukhIfZJQ9J1GzS3V7WwTGQLsx/l4bJMZp4cs+p/NpOKwsTO
wgtRglA8d33rWw+WvjLQn7oOmXKQ5XJ7wNiLCepIAoRnfOgOB0tWJiCExYHsXjrDdK0MOP28flZm
mICyJyg88EpEneH8YtC1puraKBPDOZWCykBBKpaa+8srx9ytdxk0MgmmkOcxXnMxTLeXTTktqXUl
u49r29kbMjqXZTG7Lq2dMOqEg6rUAgoeFFKvfzvOxC1EuwbBJ8LlylsP6k3taaHlapwLiLOSNDBJ
HRXapLepiKrusawGPzMEjgSmQRgKckYmBuUAe3e+V+Kgbc3aQ0KEoT8R48iR/iYI3zgLyHSR71Lo
zpS1b0TQ2iViCNpcYAgSMr7tEAfK5Jq3iPltgZsPY58sSzRUcGKhLmRQjw2QOOB1U4gIu58HtDpW
QBUzQ+v5N47lzB01Yr14rZ04Yq+7YGgpq2w0tgUFKCNq7F5tc2BvVYY9Y/jfm0wgNV9eUvL5H2K9
nTxq35Q0afJM3nDGqjste9Y1LKH0Mzc2O+NBIjKN8F0Uza7Ug+pZn2OsZAmiBYxhw/d6l5VhbZYE
7DVZMTASjx4eShtJzDu5xrsbB2xwSUNz5CqYDhs8yesCI+SBJ7HKvGDkARIbhv/ALEs/ZExQivVL
KcPqnycMWI/X2aP1Fnt6OCSOEYDWz5vQYixf4RHMw7ZgGMqZaOr6TlLF7DZBQmW0uY4T9A7Np868
m3j9GmTFKPuAGDJwp1hYWDp0XScUBcxFhflbxlPaA9A4je1uFV1Lm23AUbtWIXwx5WHl2CXDn5zJ
pdRLN/CkohUSaQX90K3fxSEoqrfL1sJTjQpMNrBhV5ixgrGgWam/trzZ15FT/RfNoygSAX4Xk714
tdNtIeNiiYneY6OG5CGpw2m9LQ1OaMN6QsEPYdxTQwSAxyilCkbsFCUZS3iNlxFpujEAVfuAcbpi
tQ1AVqa+0dhzydkiVn71TCo58Dtf1aVjJYIeGJq5E0Z1ege++Bh9Fz6ZSAXZaMgNa9CoExqAanBL
zu4x7X+nMjGgnXCwnsa6YkLlRXvbhGNdfx1X3ZFqHocmI0A4U5KKrFKxmqQlh5wtnvx0Rp/XChx7
eQVyPojTWuWm0RdO8pinGnXlJGMmZ7oOkYk1+tvc2SKwjm2pL5x5Lp8uHwLmOdstI3XfYAykHhXw
YwPCr3Ek4aqYMvADc5KETCHAwcbMLkGVocsK85rWSZQ2YthskjOPqp2m9VHMev+yLowLBm2b72Io
n7Fh8LqrYogx8+bT2hRFMOnNvwilzoRQRy3XZjD2CdgcSfqxarmdcyFoP17JhoUQgAzC6QSijDpW
cjU0/WhFIBP4aX6xblW0/KJ5CIMyxZXQ+nm4eB3Ib4vrZHYur9/HbSKCwbYJOCNkKgzq9mzaocrA
IARCg0wZnHKSplBqI82uU2XmmPhH33smio4Fuk3dlqFcrbCoysM0Pmp639ntID9nVW04eZpcWUL0
RWya18sqMiKEc8FUCK6tGHXWutXEDMlvwu8FPKBbsDiqX8JZlRw9GSH/uTzKJldwE0rVFEdhddKP
v4a6JTv2tNiOg84D4f1pPZVufFv2Dq88zejlOxdNWeo26HqPur6Fkc0COp6K28VOneixuYoe1dEm
WMbFtTBxjOjjITyXSlmvmJSZgkEGKxyW3KnHyun/khERzZVEgoGb2UT6GAnxc88f56sWawkx0/6h
HF6z5HDZRtgavP8+dQwEMFyBFaqOwmYGeg1AoGOOAIYRmuBSxTSmDuhUXNpUy40obdsQS4uFTA+B
MQBMpZdl6GFCV6A/H3pAIH2/rNLH43YukLJ6wCeukV4qZljmw2va/0yF9dtqioGizU6FAtRkVqIn
r4t7WezHlTwXSxl/lI3KmKeYdu3RIGVMKy6yv75ZziVQNh6N46DPAqwtAvtdYdmbOfhTzasLfryQ
z6UQPXexxgAanXlLF4y4iUBjmI5jetXkltNYny6vF08OFdOs8TgD2RnrVdeFYwJCw1jsXHsQVE4F
jSeH/H2nD9g4QXqntWZojqq7igcFiGty7w2L/f/ThwpklDbpBXnD7uiYCVZr34Srqyt7MDj5WZ6d
UR5hG6dclmN4hKFDh0z5UNU8fALeilE+Ia82EA3IoxlWUTvaepWdWm250XCLOUCy47TWctShh2Rr
zICZUV1aYWvdVOpLqXD8z8d7/syc6bJVXRvIekVwcKb1uZVDUIraCa/5gqcDdfT1PMmbTp3McJJA
wJ54bcNja2ZrYWhoBiXQlTJlxFYBL7rMghUm+SldwkK/SgqOXTFeOFgppBFMpBM0WaahNpRNVmNl
sqzQeFx8wGAqGDuFvwazrOaVYecRhmHhXvLqW4Gbs2OEDkQ4kOoArA2SLjrZNZhDrwptRUIVM+gf
8pvE6W7roDsMKOqgLBA78bf1qhX5PNjkOjh/9EMyiIBRayY8s3S6cBAVEBLUgomu69lbTug4O8QA
Z/cJojdvypbxdj0XRrlw0SwrJdtgjXpuq/cEbphwhAlfW9e4l5HTA9Mfx/6Zh1kBV6oI48HtS9lm
IevapLUtAogi/6TM4k2BQbNVmzyx492AH2N5KIfcCdJDgCC16JA636JJTKXcDPW2sDUQEqRI6iXP
hvAYtcFlZ8sR9SGkRpHYGFHPD+ft0HRHRQwkwZ6Nt63n9fMyTx6Og6QjJyQjCXN+feiAt8xGHMmw
i9GVn+PRv742nw1wGjU4EShLg9+H1/TB9Cc7mXQEM+lpIxDtTFm1qy511p4XqhND+2D1OxGUWaC2
MGH6zgQ2x4segNb+WXAwjDd4C7KHuV855efLG8bIHsI4dgIpyzc2S0rnFTqV9urkD9o3yZXwGhns
1U8JNRSQ+2H+wWjfcwQzD8BOMFns3f0v5k1dGmmHCyC3p5f0ofEzN3eyn1XtCs/KUXaboPxcv/EC
d7ZYlDBllHPgVSl9580qzXyBWM141uvSngGqaL6tTeJc1k9m7+S7IEq/el3k2CQ7OfnCrQ7UTfDz
fUngVYrbyDWc6pPiyHZ/0v0FkIGmn3iRw334sQ/J+zeQv+/W2Fowd1nrUxTm8nxfA+jRHqPMdHRj
PGqt+Gnu6s+ZbD6Awk0PFUEtrtIVYB/zFIMdTC++GauVfRrGnvf+ZZ+j98+ibs1BF4esUxHI6Kuj
ar7spR4B2LE6v/pJzm7pRrHNfYoyN8TQ5V9EuBKulfPFmJoccDWYpAwxtivfk7JN6lmOhteOLwSl
H3m8zDxTTdAuiZhG+QXGdS4w6QotrkXcYCoIBxpgeOq8w8uTQO3vDJx6zQQxBGaFmxNghD0JPSSg
fzxKmARQSMrV/TdWvdOJWsR67fIhRkEURWSH4N2Qhrf+Ff9ET6t2Zbq9P7vJQTsqnhCuD7WP8VCf
F3QxjzDQpzH4ANZ0USaX0M6q66nRO3RwIzJoX9Ab2faakwmPZsdbXebp2cmhInpjHNpME3IYzHHz
NV86mKprGDZa/k4gM3HLR+G1H+z47fISsz0ysCoxXoThLJWehTGWFQ0k84ibzY++xCsKjJYPZuOb
KHXrF+l+xgrDKx/kG+Xu7xvvcRnsRFMXXKkVXaIryAlYSmoXuHimJbysHVmzD/fbTgJ1vxVyvySK
hlesbMzeZB0alOHQ2OIoJVK+eQ93wImzWEcEpQ9M/FgkT6NQRyQVjAQvQBhsIv8sh9tJ4dxjvN+n
DoQlNQowAjIEyOJxrK/KhDvGyfJbYI5DiwO6j1SwuJ2be7OmVWEsuKGTU3Q9nUg9UXezn7otI1sI
AM9/kc3Yi6N2qDHlbtxG08T7PwYEQZ70wErdBtuahpTjTZhrh2OMEA7YAIpCPWgrASD/OVouwkn+
MaN7UeXR47JOsPQuQKWCRNnM+jJWsflp/6APtT0qp6biPJTJR9IWjTlrFeaFGVSA855vTytpuOjR
nYL8wvQlFuMADEuOWnTgVlo/G/HwlAvSozqknGch6yBh/gsdrL+KGfS4sirEWaP2iGOKTXGLObGT
9S3OntPqpV6uJi5JLgNVASWTnTzKCnNBEWsRI6O/Bs4IVMt2BTg3d/IwQQM6GwIKihSLd9lbsDz9
Xii1to0mrChQSFaoSae1udPkQ1P9jHjDh8zX314MOYG7C6WYtWE25UKHbsbtFFa3pdMdiqsJPMqi
Wx1XPjUp80zvVpOcjJ3E3NLkqR71Ba1SJP2qeq0zHdrM7l3ZX4Im4N3bvIWkvKCY6UKtabMW6kvr
KcvV2t+Kg2fkA+dEMw/DTi/KG4K7szOawbCAQYx2oiRz1B/5llyZuTMBSROT7sj6OZdthHnGdyKp
aCCR2lE1exhmVr42dRh3L9X8/zRDKhCwrKXQdGOAj+9ODRJVqew3LbCfao4qjGrJ+SGjHOLUZuW8
RRocYutinB1WUTrjK4mOjevVtwKCLsyDfyHr88F/va8f/ZCu5qqvygpRaiYu9oRcTu41eNqK2kmM
OK9btnWo4AICnitGXKhzVhomoKlXxP3ikZATpoECSlA+oA1PDHW4ik0f5rnHqycLNb8P8mD2k0Pu
8xbuv7iNd3WoQzWMTZNEeFSE2Qn+NvmuOy0gLtEnpY82Qb3DJLgvfb9s7cyyDSax/6whdcJKUG5s
G4Id0u9Q24ZPwAR7X3+cXdnNjpb792PnMEmUukhfpy6jAefcU4lSBgSkVNPDrdadpAy09irFbVNv
D3X2clk35kl+F0Xf1lOXxMsC6NVQQhtAKV1laBjp/p7JiEA4YB4J49cIOz70WorRYo4lruvRMB8n
SXgGjKB9WY9f/Uj0kQIxuWmi/wvEhBq1R3JkyEJWLKBD8YbT5lZu5iN5aeuqHbmk+Em6BFMkMvPb
0v1f8HNYR3ovn3KJU4SUn6TJEfrpkgdd04K1QG5l/t4XtQ9gLY66rOO2l0Z5R1HWRgulnNUjLUyk
D59MhWD4KLi8qswIRFExSSlKhPddo+T0ZiHMZZJu3vQNecz4MMLyu6vGs0BjIgXLJ5KlBS45D42D
MWeAziVA6YD5StLQg0lFPgjwO7TdRatnXpPBkOWApEEAsFCI4yORsRZzL4yKeOY+1QczEX4vpnIg
vut/WUyZ/A5tons5lCvWR1OKp7YXvQUNPaRb65CE3ck8onsJVMOTbVyL/nBDEDwtIFTfim7HZW7m
Lizlp9GQtiSWhfOuPeItGG6HNLCuJ49QTfIXlumtQZCFkTIcTAuo7+eOTNJ19CFk7eZF15ie+Erk
CSh3N4ceeMQpgMG4sAnM4gnslBDxEtp7ndrMqpqTMlVTxctOW213d3MgHZLb7kp+wvBNWGCsyHww
P8+HiBdHEJP8sLtgkAI+O7KcmL0813Uo9TpZJJhsBu7tPvhRgjY66MEDPB44h5LYyQdJoBdEVQEo
8PB255KmVOg3uZxkT78vv5L8k+Xg6QMgCodcR9k1L0PBTKviNf9HIOUF8iztqjxPSdvCDJbqNmhO
cqD4CdKqpYcOl6veTW6qmyGIbvJb2UcymcuiyzyjmDnAgxWFKbSSnevcl8TA8LqDw1P8/5zRLuA6
PKLKx7V9l0M5HrBrpW3bGJJnPaoFhim0z+kBLedIIbeuBXzb8rF8Ak0BXl76w+Vt5WlIG+5aERRC
FH/BT6UsN23W2XX82A6SLUud3WuHSbm7LJF9VkxNEwleGupUlLKSlQ9LMYur17gzaoygYkhrx7ip
rtTYBYKCL2IorlDt/gAYRo62rMeRshNNaRtlUa5EFWx4mdHx9aYNaLcZ35SFd5MwBtlxk+wEUU5X
WtI5WlYBb/YT6ZAtMbemOwpuFOmhBwQT/FAEeMtisU1vUuzC4X0A2+PuPoDygWaH3I5gaquXhMUT
GVvQTzqKuJ2tHwSX54WYYdBeXSo+lsSkG9VJkj3Chb6mjuSqQEuq8aZBzuDriKy7DHUbx3Jj/HO9
4sHWcNebisNyOREaKcEcCPmALJidubCLOwIUHd8PmHoHrzGBGF9dzUnd4vpfHWAV3CIIsdC3Dm7Z
c0fRzLM+bzog5Hqv/TSpjvq8JLaqOxEKXZ0n++LT0Nvy5JjAuS0c5ZVzpFi+eS+esmsJcE7t1kqb
B8U9IM2tm516AhI2kwl4XTlHal79F0cJT2FkrlWAY2OE+1xjwKiOGfgfUE3svm/GI9x0ll9tisfR
jHW/7cVQG1slYzKPOsSoAXjX7D4gffOqj94um7eJLOdAcNRVU0Wi8v9I+9LeuHWk618kQPvyVWu3
3N7iOHHyRUhybyRq37df/x4679zINJ/m3AxmMMAggKtJFYvFqlPnQLOPWdG4zGjjZECtVX8P84cy
f6yhPiFSz6UHjw31BgAeID1Bh95m9w011xWlLiwoXQq3MjK315+u7xk34zuaYPZMX4py3ROYWDxo
WqiuEcortBnwOAEpYIcdxP+LKUmRfiqeMMuR3AB2KNpN3hPv+COYdKHY835uJds6G+3HdMjdfPu6
iRooor1kvlhuVJregbD4nJnbg7WQe0kWzb2ITND781C+25K5kfoG6OhEf1H6m7w4X/9Y3LfOYZ/Y
6q5adlUPNRC8Uje02SAi7hW3Ozh3rKAPugvSmgeaI4uoJbi+/tsL2TmbMQdbR9eiOWPMtTcPJ0f2
FuXvsft0fXUiM0xcUq3BwewUKk60SFgNbnYPwjS/UJ+vm+HedsdNZK5bx26L0uxb5zypyv3cKbd7
K4Xd2N2s0qfGKrwCepdFEklkjJvMiEuM5Qp+AS8CH38Bc99moCkmBSoEgG5pP7SQtm5Gdwrb0t38
0csC0ZgPtzp0NMjE39rSdmc3GvSKkPhTOhKMMnvOreJR3uzaE7FcCbeYCSqdpjft7CQW7PUXmv5D
jiRI7lGn/C/ybkHwYPu+KcbHdV0FwrKcjM4F68ijbkN7c1JSgYNyk9HjNjIhpOy1dTVA3YDK3h4m
EQz9fI2THsYC8JD7md9RuB0S04/XHYZ/MigbiQa8H4ocb+NKM2y72nRY4a7tYb5/SBXT3frHsg2v
2+Hv5G87jF9igkeqnRSQwqTeXMgCunv9F4QR3etW+N7h4GWtY0FA3DDeMZl2NiAcv3ojmDIHL43V
hzagI1l1JPJF7poOxpirpXScyhoMYCFUo3WT1Gsc9Cz/vr4ibtw/2GD8AmztM5hpMEhR1kA8mt+H
VhAxRAaYiwWESfLeKlgE5Gsw8iK7siEoo3GTYqSj//kobG3AGVtpGFWY0B/REbWf0aOJZErpdjNF
jecE8tmI0ocCg83flCCPhTIx9HX8LtU52GeS4nRUJt3JkIdkXQJuxBmJeLqNqlu21uBpnSY9yLm+
Pe+mcw/JYjNMdoUIWtyCXWalBg2iKJqEgVOQ5q33o6l+TIuX644icn2WKAl0Mi1pJuS/fYapRwfV
eRmSOKRU/Rpi37nxY+vqT8QGO+1QN3E51e4kt4IWsfBHMMd8MksZkHrdfuXQ0SDkmHw0fXIB/T5I
Qsfau75mbvCCMi1QuwZUB1mYqYHkf6gy2T4rzXJWrMlLTNkD79FNIQSQ0QzhvQ/9Y4qtwEhdX8+1
XdDAUnyibJRSUGAoGLcqrfeIHrKChbED1sPcZdJiWtZ5loj9temltD41dVvpwYJ3Q7yP2y5At/Is
WgiaOpSxAYGWmThj9/0MKQUgj4rKd/RnmdzI9o+JfLz+wXgRE7gFUBNiiAk1dcY9GmICMGwA7aNZ
zx35ZKuXQoTy51ZdQRQGoBbU4UHUweR666aRVLeRKecXw0HRHp/Km93JAYpqBTkbHXczBMuiP5t1
DsvUUG51KDCfxfmVzla2aFbhEk2dO4z03TXpLLrZuIndb19/tyzNHMk0IIgRkMyF5KSdch+YeNfY
gIWgqbnIB3nfyjgYZDIDUg2dXSaLDWov+6YaJahSDnfNKJr75O3d0QzjEum49iA6x43d6E0FDahV
ix1nEm0fz71NSqKkqiDrhr23aY4ht9tiNDPa3NLuVZO/FYMvlWAe/3DdwbnedzREf8jhneY4zaY0
DTw8A/YnyB8Gl7J1Q27ziZwpJ81/0RTmhSZwRKFagA6bjabpW5NrV0OfT0eKQLtFGtRHZrcP8jtK
SoXmlMAPeZ8LgFZKEICtVFho2NKp9VCmOF3z/kDmR9sJr28gz+uOf58u9rB/rVT3BjISXJTjpRxU
T7GCYf1+3QZ/DRDhRef3tfb71kbSrNtMTDqcqpox1ApOqtULbibuMiAm4lD+HhPcZ29NEGNp4QiY
POwU3W16z6ghuaAG19fBdWroL2OYkv6vznx4uZArc9Th1JibepDU6twMdlB3xM/zT9ctcZcDXgHK
QqZjAoI5pMa8LUAPjQg+uuzt1WXsupM0PV43wn0DQT0YsxUoX4K6jLmD2pXIuU2LAUnhQtf+IQeA
vfpAB8Hp6NE2uWnvDxdKGCTq8dAklw3gR8tMEtzNqzmqCyYQWyIrrllqESqNsbY4LqbDn5MMitvZ
6pbkT7b194LZxBgj9UmJrcW2ZsONIY2Ruj5tIpV2+gp5vzbLMCEGCV5U9nJKC2O3lUk2zk0VZ33m
bdvDpGI3QZZlCb4g92Ch6gzsBlSkMGb01uvTuU/NTcXoVrt0IVRo7pK8EGAfuT6PUKfBQzCr/Fpz
PMQHsu95bqwN3lz6lwwZn24/W+W5HEW3H88OGJdwnwM2ZAEc93YpRloadbIA8V0Ug6s4j2n3tbZb
1wHb5XWvFxlirtlMU8rVHje4nnWWIXwufZj7wrUKQcxTeAXs44KYb1MAcLVuDXzNeTLjNlxvkrA5
T+f/JnPg1oSOySSzpkS1mqajg7ZzuARJDHGqx/mknovLHjQheIxFiCGhQWZxE2gdVkVSrfPSetaT
HmsoMeu6398Yt06EikZ1LxJZ5bn6cYk0Yh78EOTRaW2mPQL8hNKaEtrk2x/4xSEhp35zMAB1Cq1J
9Do5T3n+fZ0gjbgZfppCzg8cvNdN8aL7cS1MHaPKu7Uy98E5K7r6MDrW816abmeLJMj5XwnyYXhd
4E4E18fbJSVEte2KDL9IKNSAThi0n/doxqAZQvpnoctzjxaiBLBXMKmxRHrlopeJYyEtzy7ZjJcA
SMzuJ8NTHgEUDcCsBD8sA8kXNZa5rvHbLIv3GsGNn5uJY5+H5LORXBJb8Ln4+wiAB/UOsEKwCV9j
2f3oYNAMvSgJw3NUaXd0k8ydfCkC4OJG1GLj+gfwK4AigewXKMq33w0clfI+Zchp9yEm2d+6djFN
EZUTDQnsLQVlkX9sMO5uJemc2iAKxPs6vUsiHOCwByOueaFETvp30cgBtyZ1tMf4fG9uzmKaCIfy
4x5ugXOD0Hs7RXXmFtEYz6B0RRRGJvWs+j26lqLrhesjh+UyqY7hdBaUXFA138ybqvheG5+vH2nu
OwTTG5qNtAbj1A5jYJlWu15nFJyyizG5Vem2Z6iZgYPF8ewOsoR0WPVPYiKe9RCSxIEzUax+6ydp
QvpZtlGaN+XH0YzWUXCH8bK0w99n0ZpjsrS54+Cb6VEPjFEBMK8eilEwPHe3UY6ESh/QRYrOuIZq
Ovmy9SiJb13ip7n+uCfL5KWmmvrXPxL9Q6zPHw0x38iSyqG3alyTTf609cS3h8atQB/jqJEqAkLz
F4WyCAQ+dcpw/vbbZLayjtAecdCEH2l60fgZwCFur3WC6MQLupgu/8cQzUMO91al91piN3CC1XHz
ZHK3vPaNdfBq2fgfLalvLY3NOqRpr2I2usvuRvK907N7MEilHhoajcCWwt0/PH5QtNJs4JIZpxh7
B5yADeLTHBovzQfKhiB/IedfXVEVahCIFX/whgTJwz8mGfcoMZmNBxGu5Wb7OhRRpy+esYr6ytx1
AZ8MygOb9pcYI5geIsMq4UxZ+eAp5kez+9g3goXwgp0jyw7CEF7E5mvr+eASYEF2Fhm6gGe5/15p
d7YTXT9H3Krz0QDzcZy1s5KmxSKSWyWkFZA0mj3pkfY7S08Kr1vjRaGjMWbHkKtDarCA222dubiO
0X1M7XULcZnIgUbU7YMyFPdlvQPsMun66bpx7t0PAS4NKtYYQ3UsuteHvZSbXlvKHTFD/zr/f6pP
J0jCyQepFubXRYAmuhg2RFGNYgpi1Sm+nDG3ZlmSdhg4GJUSrPGApbRetzlddjNXVh8rOzhxTzu0
6b5X9p71olPHyQow6AalAUBasVY205n7yTD60qJEJFIKSg6K9QYyUMI04p0GWU77TkQZxTkPmMtC
EY2ObaNARP/9sL+9PJol6JVQodYCo7vXdrcVESCITLCpTq4Pm5EhfSNo7n3P5UzJXNlal5dkH+bq
3589SgvrAMYuA331nse3rToZLPlnQ/3LXF4mUTLKCfdogYMMFiBn6OeyFJzqPNdzVzTKWS4Bq3Cg
guh8aKevi4imQmSH8fuhHtR1nyrl3JDMrfIHW5uDaXjCXL/ghHG+DhYEFT066o2JDcaQTKw5T5UO
2jtOdScryqfR1r9h3FfwvOPGxMPBYnKlpNntjVCcxmzkrpLfkvmPguJvC+xrq1yTclRmxCk5BvrK
p0dHeVQ8ivckofknjT96TsEUje6OzWqIp4ZJCgPT5VBMMh8pXzTmdoJ+e0WdiEkB+BH/YI45pk2/
5XljoAytPemb15/bMEU/TtHDNUA/7iwaZuQ4BWQVf6+OObKdZs012IEw1bvZN22SXNS89exlO1+P
7lynOJhh7rGqzaqm07GqCiXjdAyrRfOvWxAthInnZFIK0kmwkBezq6nf2qbx0jUXxG2uFRDkoIiL
0pnGOoNhEz1JNdQu8GDctqhL7nWRpiLXxK85ZHR+7Xc5RTV2C+0In+3+gyqfBmtzsz/KWw422M8B
MuZcTVA/WK3C7brFHUTNSk5UA+qGUsNiWAOrYD7H1uQQ7JkxUj3tt73kT2CJ23TP1L9e/+pcM44G
vm5VhbwRq3khdbm2JxU2a00Tz1G8LE/DTD5BY1jw4XnpCbrxSCMxvATwKtuS0KsJBGWFDhgTWuOv
qo0ZkMdzvMdUJzQLRAfz/zCIGrpFEwX0lN/e1/ZST6M65xTwjOHEBKAp1OoBdbbR+vXMExG+3Hmh
R0EhRAG8COwIoI19a9FB5Q9XA+aYtlgJ2xB1A4DLjTjHGyAVvgE4X+6NMeY1ZYHrXKuSPTmrwBqo
daCBF8lxpeX5uoPwGN9gx6FU2iZucfbNu8lqDuJxzHguHrlTo80zwu4xxbBbX7k6CksoGfiyW0f6
HXR1BDGJE/UUlOdAAwLP1EAE8XZDa31ftLmXwZcxvijNp1w0S80JFfj7r8gCBRNKbA7b7JaZSaNl
nLf1PlFuF+lrI2IN4LvhwQZznTdSWqha14IlJW7uTA8zB1HhWSg+924ZED/7o+/12x57uQ+55dTF
4mzBrICZ29MfnfsNs0l5SG6db9viVi/NBUVcypJA30DC9fL2FA4jo89DkV3snMEGaotJGrDe0e8v
0ovukdjxpDsHkh6Kt50BLhIPQXE3+WhUfesow1KDpcbMMIhlgLjDm/3uDjjlyPK2MbIxeaUL9V74
JgGpwTAy9O3edbTKiQylnM+Y5wi32Sd3BKgLYKJ3d/hSf1oD/WQJUgAeDhtYMMzR2ZiWwCQWcxow
bC3N85KjGA+WuUczUsIdFd40sIISI6iXvHRljJiRUAjkpbvHPPUQtFHix0sd+BmH2V1tw9xMigIb
QsAS6HDhxNfPU6i+0h+KcN/06rxmjD78Ds+sxZ7LxtTwKVdoQZLycdTMYNzQ5kW3zSiE70jR2phb
wpCLPHdoSV55gsNSNZNw/7DGWBuAM8O/f0G82Uh6dg5rqwdz3DoFUDHctjd7k3tT2n9vK1H1kIaU
a1vI5KQSNO63fSJbUJ4pyOkX50AeCB2SF56PfsFkQTYGu5N6hR0DQpe7n3ma7Eqe7po/epdOAiYf
RM7BK7Zh8Bn1KDSS0d947WUednCytXaSiLZijEj2MPTo2RjvxJynEgHVSNzpowy7ZPj3T+U3VpkD
kNUaQWcZB6BWL2r7bIuQtryavKKYqC4gcZDBI8Z4YUPSUZVKGBhDPcJ4bgoQV/JX9nn1MCH/Oit7
s38RXOzcCsrBJuOM5rQNwzKUlNrLeqo/6uDUlwIDZ+2/fJlxL4aDPcYriZKYvY4Zh/MgTb7aeHab
B1ImemBwkzDFNIBWRHVKgwLg2zM2K0lZjTuUxaiH7NDgoDPys/erryGq+HGzI8XECLcFzTikKExM
Roeld/QF0WoO+5AGkCIgMQA9t+DFuthPipd61COrEAMyfwk+IHdDDyUwxmksqAOshODFZkIDOGgR
uyhppT1E4OP2E3c7Y4rcq0WJPC/vPBbeGLeZrEIbbQkBE7BX+TQONXG1fruMqgmyoqR9ESyS56Vo
04K8Auy0wLEx14Eirco6bPicDWS0MGoX2mD+aEZv662nfXehOX+q18d0f0oHw5fymxSjjdd/Ai/K
HX8Bs815UiZJZ4xOYC/fV1lyyfbhugEeAAOVxd9rZLYUGroDeiEEqTx9GNECCYRBSlCq9ShTi3Jq
3uVwNMYcw8oaZ9OoMU6iR3QcfzwZr60y0VXHPYdHO+zlYCnbnNBneH5xnuiqwNAFqt/QuaWdOfkP
WiJv9pB5L3fQFp+WEV0YJ/uqyQ9AKS+jSPybl5ocl0S39nD56KupN3K3oNttrr48tj5Eh2tbcvMJ
aKNdpKvCO94Ha2xfbtpNk2gDQosGROqyutCEdYdEUGyk28KmCkcjzCtyJKqqV6RFPUZLNzepCETI
NHwmqIpq1eTlWh/ms0g9gJs7H60yMVqTiS4NSpactXsKWO6iykOjAq0K2cedIKQNEtpjgohTrNBK
HUDd5tQu1IMopXYTpber5an3UkTxHn9ShTr6o8pEjWIiZdmMmkE7W6N1S8YsWDRB8YbrIWCggag5
OiDv0B5tqc9dt9FttO9bYGZ6y027p+vBiTeqq6igEkQCpCooazDfqmuaTZczZFxTLMdjmEUaQOa7
XwT5PWULALxuCvUfw6V66NFjymL5ThSxuA8fQIpRe9exUpvt7k+lXII6uIHMjw/sgG+E/X3u2yDp
3T0pyk/0ISuGMwutMkdjthcouRfYXat22xLJRHUHwGmUh+oXFbw038wfwGz7tZAYgftVD6tlNrzO
oQeVAeNzTuXbfL0sWSCLSAa5V5oKCTYMJjimqjPBkmwKyRYDJmTryWzConu87jSiv88ESoPUxr6U
uGM2yJzM64dWE4GCBBZYwRjbGoocWn8mmgoTJeT3KJlA+dn42l3yU3sLAoO/ri+Jf5/93jODcYct
n/IiVSguJ6YQk+zeCTpfe/zFf9uKrhrui0A9mGO8ICV12uk7tnDo3QWROaqCKpIGF+PjCnQU9bAJ
86/ClJIGwnfXwcEqEyghHJ1kgwGfb1+2n/lDFY836aVc/N0zcWkPp1n0CKHLuGaQfufDlUrAlzqq
OQyOqU++0XQ9v9cBNfDpXFgbidDc3Bv8sD4m02otubKKFG+eeoQYJvk5rcpdtlkh1Ucptz9AUCjH
b8ikWlrj9Fqt4FVX6KGkfcoMWdyJ4EeLf46ywaRZem2bzZQjJ6nte0yxK/K3XqSlzMv4j8tgosUu
E/SlE8DEq/xpNcHDoGGUzjjpIoz4/3HEIF7iAMUNCT5mv/reIEOXAZnmdH57nqI0qD8TT4uSH5hj
EtJFvSZQ733vtzlm63JJ2/R57uTAyVw188YLWP9DyWt7pFpuElL60xEN0Txqvf9ujoqfl0Av4j8L
ZnfWImqTtakG8qbxLN9SQv41zu9sVGcLzA6Sz4IYxo2aOsIiSpaQFWfjftqby2oPlYGWSPZR9caH
zstAAqhFBgqIoL2pPRGakfvaOFhkboKyHZVqTdE9qFFKdWdILbuzIgeYNX2qtxeH6N66Y+ogFb1S
+Vv72zB7QfTWruVjCT63/Uf36ZUv/dyecMq1GIPEQX4rrARwQyfmAcDliOo7spS3kUzXzL2ulnYP
9FsTIEQNhG4GbogRmhUVirKijeV/yt/mmEg2b6UOxS20Lirli54+r5N/3VdEf585i0WzGcCFIVLm
WuZa01/7LrrCuaH/FTwEfAj4qhnnb1RpWBNU+cCB154taKak4H9SvNFTT6lwZJEfWw7WGEesoClU
S8oCbPk5fyhuOvAeTWH/DZcMPeLe9c0TWAMm7K0zYGX62OmUxSuszzsUkuwzuSx+71YYdhY9tV+l
xN8Fsn/WhlbnW2vbbk+ZlCE1aeZMm7yp0pLLsrZxLyn+bqTzRV1BdO+mleF8VBuMz7W2ZUSrTdpg
NsHcHdSY25t8DBw1P5K2NElU7KT8KTmYPalXa5U9CeOrF7tVizCB9Cvq8q2yQ5zIWpRzYshOkK3Z
YLqG3CCwzHYH5iNFqb6QWXEEO8txyzcYHMbt0YgECqfulfMy2q4ifTBGwTj++8QLvU4gYQFqw0yM
gtD8djP7tOiaLkuy2H62b6ncQQa4ufZVuRsDWrgQ82xQP3/z9d4aZN/5+9prpQY12FhT/54K0ANn
39UltnT9Qav9cToLXPNdnHo1B8AcenSAXFrMDjZgR20VNcPwLhqQZ3IqUZjZo+WFstqVgZiz930k
ZgwykWTT1GTBIJMEjgUFl8ycuvJYXZRpjFt56Nxyb1rX3DO/heYUMYzKJUXt1a3+1EFPWLD4d+7z
+luAQDchvIILkG7OId1EbgtZCachMRbf7N5wN0S2bwTa4+4VEDPz6rhEMUBglB6/9x/4t1H6ow5G
ZQnC9VajSWfKJYinw3xqXqjODh4qQm7195GHrhCgTEzzaVCsZVGgqlPaaldZaWzfjiDB2Smdn7+A
VK6CkOa/j3Ov1qiiF+aoMFjPpFDyMkx7gtHMcwLt3W7+NI6mV2u956QfbUyRjWeSB0P/uUYtOhfQ
EnA/JfAx/zHNXB+jbEjDpi55rG8nE+BnrX2+/t2oX777bAcDTCAYTCCHrFYHTYz9tO0BMcvYmC+N
lgqc8n0e+nYTWXVDc9/k1FpWCSQo2QNVM5A+KADwQlQ7TPw9QnN3C2m7vsnc7h4s3g/X10nX8W6d
GGZA48kC2ZvKBIQlL2eoI8F8fkb7IqaUyU4sZtjlfq+DGSYMtGk1jWWmpbE5fOhsyZ9H448O2sEE
442A4ed1nUnSee0VKGojmR7GCqohibclWu521RaoRXUa9yqA6FOUVaN7fSv5se7wCxinbMA+W8kr
fkH6iZbyce/7K6TDLsAe4vjtLX6DwCT9Ou+/HoSBoHRPUwBmW/PW7DZ1LUk8yF+U/qktfwpHvHlf
Dq00zKtjGAASiEzQrCaLzFmNg9Avn6fpoykJvpvKC5BHA0yAzBrSAvRs1lFyq4L8p3hc7paofCIQ
oVY8ChyhpJjyyXog9ypaacI+Ns3G2D082mdOgCIlbWbmEjBMUXU3IT5PYX2Xg1JbaEm0UuZrgeIk
n2vVqUH/OQXkVN+TWwPIWxWEz43gsUf/1LVFMYehSuVanS01jQ2dIDPzre5zp/9U109/4PLHzWNc
vlukCRAtLIlW4n71edQzFAjuXtmAhXpb7+vRiJZHe0xY3rre1O0eH2sInB+Sm3lJtJ+ze+JVZysA
rmlzyVkNbSr25dte27gIbAKHFRwIFmLVj1OtJINBYkW9VNNj0QqeRqK/z+TzrVTgQjP6NHYwH00g
8iV/v/7RRAbo0+yQkZSlYpXQu83iwi5OqBRElUgoiheWMB+HcQnKwPRusGdY8gwQZVhYB4xsJsud
05HTVid/kAQczTBOXmLQumtWi8RLCY3wLlrnb9d3ihvRwbRPJdbB4/NOr1QHnicZAEmK7FvnPj0p
lPfSG8I5SNwSGFJhr4P+4nfH9rc9FkNq9ereZWvRIELMvu5lQLdQMcrE73w6xNugQZZAS0/0huQl
AUjfwCLugL8FFLNvPYKkldNpspTFVpK/WPr6XBumpw49xHkKfx5wnrX8L3lMf17fXm6QwkANrZcA
9sLCwZGSSNKoVtK51XO3skAN36HN3rtqKZp24SbGysEUE+Qh8N5JypyksfzYVH79YJzw7vlgyBH5
+Kpgt/n/29Lo0g9nTLNnre71Tjob9ZT560ruk6FI3SwDyXVRRNeNcY/bYXHMOZgatHHHNsvjHhrc
aWSoZ0kWPIxFJpg4P6cZMbUaR02qkYwWnzsg0ndb9Jm4VuB+NmWUAV80E5lqVSP7os9p3CmPJM3R
rfX75fH6ZvHP9MEIk9Bk467AkJnFGkSsdxCBk7jyUAHF3AO4QmtPeKi58fZgkP77wRcMq2onzWry
GJOvxbfuTrlJ/DV1e8NVX7LTGBHf+iJcJd2qd5EEk8qv6gSIwcyRzoceymutjNhop149m6Fm/NVu
SdDNrV+s6l2dJu7qVLRtHFtK5ZoSCQUbzQ1mh5/AXGTTSmR9mDISg6/ncktp5ofHLISSo9dcnGjG
XCKV8xVNJnKDysEq40Nmos5DqkkkLqQLtLJceX6qjB9pIlgd31WRjaBRgaEwdkLDWByQO6tYnEk+
A+48TJ07/dGDQgX36itnHZrvrKsOtmQ3+p7F5OeGDsUSVVF9cp4HwO7LIA2FhJj077FOc7THeKqV
GGs9NxqJu81drdMvQCzxOhyMzK+R0yENFwTK1zVcs0k3+nA6JDJpRa8g/dej+bJ8KALjO3nMH9qw
fqL0FWOwB+kPEm4+6B5u9mcqLS+qpnNvh+O6mWjdZ4aUqhmu+TlUIGlfxMWzFSiQKalj+4OIHZbn
oEdjTLRO9VR1kgWX7ezca8bXfnhoZm+zRIRsPAc9mmEitp3UWYXZGKSp5nO7PaXgt5NEGnv0b7z/
dnB+SomgvJvnSvax7jKjR7W0l6twUkCug0qQZbd2kHa9u2P8ZqsLQf7NXZgG1io6taSBduStw4DP
VB4SI8tipXnMTAwgf1RlgVOKTLA+2WEiPpFgQq0fdtQkoVKwFoLCC7fUjHvmn3UwTmc7daKbc5nH
DRixG3c89/eZb8leSlwLwAJ0Qj6XnvonFQMVc1jIzTFx/27kKwN3ReHMLY64EhX17ib5s9aK8n/+
gcKIN6YFKKEPm1D2KCrtS7JlsVGELYYwqdKG9EktvTUwPHHdk+uHVObBwDA6JoaYOLkPVbGlFhZl
Q6et7ALAifxJOS25P0jmzdYFgpuNGycP9hgXbMZCHQbLgn880lfvEFW31p3+kcaqMbIWVwRc4Prj
wR7jj0vZVvnaY31LeutsBYgDHxNZ8Nahv/ndWT7YYNwRMdggco/iOKglPkkacPzy8nJ937iR72CC
iXzZAHHyASzLsex87vtgUmyvmOOKCOEzNLO4thYm9hVzBRG4GvtVX/oz1QOnAwKaR4s6ItkpXpKj
GsDHUZicabLAoNQu0r2bkHtjfO4hq21XcorTQr4UrX2aEAOv7yDXEQ7WmOSmyM3N7JElxzvJPUMG
UxVevovw7niPSUZiA66WXzh6A6Seb2Ps3rVDTsAYGRvm5qra2erPNomJ/ldWhM6EQXvn1tQ/2bNo
epcfOA6GGU+XVDl1QAgPxfZYj60wjXVfgYQ81QwQt4X5u/l7lYzLV6ky41LDTazmZ9WB1tH8eZVz
wV3Cc3rcUohKJoAtsswY2apan9Y8zeOimFt3WvfbcS9PSddVXtP0wb/3Dw2c17IKEjAZXGPMdxvH
dbB6tC9BQeKj3O+O/eQVBhFcwbxYcTTDxFtSbsWeDlMet+tna/2QZ+fry+C6wdEA43+ZkZe9k+NU
Oac1pEB1CqdYMStMMfG2YDW8I3w0xvgcaYytrmzMJrfWtHtJKT+aexFtHYBBmVT7UqYKXILnd0eD
jEtAE2bRzQzSM81+b0mevN3ZIj4YkQkm1BoryUBZD0fYhktbfKwgECCc5ud69sHZmCibgsixruQK
z+dkfW4shbhmhibq3CAL3AWBj/tqRxfCNDBYrdsG+xQalN3IjXLL4/mHCXHPCaBxEqlPyROltsNE
pIi3gnfFAx9L80sbGAa2Emd04H2wJmwgAfzyNolazGVMGgKfq+EuoVyzsogbmLvGo03mwTxD1HCZ
J/RTF0+Nkyh7SYMKA3XFGbNtFOYsfRQcM+4XPCySCRdNSfQm26Ysrl/2H8aLBlx3dr/n3vCluZAH
9TJHUIQM1i/XzYqsMtEjM1Z5rdMliyVgDmbExe9SfVNswlkwbpQ6rI4JIsDszlVj4RIbMaBrxkuE
kjqU1rQYimOvQ/nCd6TIIhNJ5q3au74igPv8HIIKbSyqAtkHMwT1KP8IeIkEoYvbPT66DBNKej2b
pizr6RoVqjzpF7u7nqlCzPi58IzH+s4M7c8raAvpuDlUPK5/Su6CMZqF0gSO5TvWXWtT07STVyAq
AMtffi7b39f/Pv8iQCMB/wVL2DvdFmU2s2yscNPIkYp8YD+Np42AxOsXnYsiRQJ73GP/i0AYs91o
eL69QMEAbjTdDlyB1Z0a2XPy22SL6/WpTkJ9qcD5BKFW+7nFG23SvltC0l9u2D6YZ0JqlhkdLYHi
3psMNyHKTW98mRUiuF65X+1ghbYDDiWXYjXSYh0NYO6m58XxlqQUuAX3hP82wLbI2mTKlZnMJNaV
xxFsa/UpSb8ZuuAFLdgslmtAL8tU6lNVOkMXVHcumNMN50QP/jePYGvSap2Pk93ik9i3DaR6abFY
d7cXOaRI0j/LSSHmigl/YDLAqs58m1yFrvRq23m8yF2QgczNudOHj9fXxN243zbYiZpua9K+TJ08
3s3TrHzfl901oTR63Qj/NkPKC1p4pL+Awr/1MrJMZdZl7YDCHp7IoKAoHkk0Bup58rOTfFJExShu
QQUjv/8YZO4VxcQo/0RQLVUf+4selE/FLeWWrs5OXAYZVDfTz9eXyN/H3wbpOTucozptwIBHRrA/
geNMnb8vbQtU5I/rRrhn6bAq+iMORlKyNWVPLHQP8q9m/X1a0YLBQ7ZJ/et2uEHhYIe5SbJ8q4hR
4bbU6kzV3GVtAOe0074XsUq/H63C41IHOg28GRCFVl///bAiyYCyxywpAKk9px3yRZcy+WchiZbU
b3IoNqshvtfXJHVFrXveXh4tM9HdnqbFGDYzj5OSuF0TEOknJSdMTUG3jP4dtv5wtMOEcUNeknYv
0GKqVtkfxxfdhiaQ4tZtgfGJ6Pp3e+00vDOGJjUotUDC/G4I3ZwnS5kdvY+AdgCq/2MZ0rp5CQKi
IirO8qUKa28Bn7u4Xc3dTiTIiFLIzE1WkHQgfUEKBdAgRS3APdT4jdlq7rrrrmSthSCe8A6bjhlE
qAhQNmiD8c9UVjO90RS8o63SX8o7xV4wSCC4UniH4GiEcZBid6qumkBQhiKp16Jh23YCC1zXOCyD
cQ2UKc1t7Oc8rvvcVzEMYeydV2nT7ax8nXZJUNR7L51Bz9rh2cSEKOxlY9YzzNnP8ua2H4dXIcb0
dkxd80IuzYVC7iH+nrpE2L3iuodOkWmoy+I/jG3bLDHoMc5ZjId0cltgfrIDHQNqSJ+bF+e2OdeB
9GAH+iBwFO7FgyojdCAMSjbNwu9Js2PEOCvQ64+oEmSH4oGOSQwFczx0ruaPgsrBHPNq2/LM7icy
QkPU/FEVuStXk+vM94kughJznfNgiLlQdZQNBsfUSdznz6Z53iRfEEnoH3gXSQ4GmAu074x+t/Os
iK30dQLLPqcROW8vvxRCRZ0/bm5//E6Mf3TbJIESt0Axs/oyWvG83qXal37/URQXWffbXHWd/MYg
GEL4eH2h3DN4WCdzpaqKpNR1UaXxDrCEcasMPws5lNZINv/gpXtcIROztjHpsoGoQE2Yz1IGbPt0
u6K1Wqje9QVxU5+jISZupUptQdNAQhX6K1pJ6QdyKgLnzgrIWdq8Dietjv69tgYNLYddZCLZsspL
v3ckj4dAeaHHrD/RsTk6uln4zllELcaN/wdzTGIs9fKGFuSG0Pz/SPuy5shtpdlfxAjuyyv3Zrd2
aaSZF8ZI4+G+7/z1NyF/x8NG8zaOdewI+0ERKgFEFQpVWZl1+7ToqDYhY7nruuHb9b1keBndugr5
SE4qDDoGELJpLUKge7Nozej+b1aooGFoUcXzHFLwFMUl4y9Zf7j++xm79el7mxxrFBB9Zb1Aij+Y
wwQp3NwuJWafhWWFChhdkkz1nGN4RWkdSAkQprnESV7473lsGQ/VfY+pQozMMOIU6wuRn2/WtmST
mC05uA9b8ZeYQd+RFdH33QkM6yAcAPcBUptzCxNKA0vKZb1XCnb0OHmjYCXQLiaDFBXQ3OqRPfe/
bxOKXSBzkHQoylNBqYwFHfPQC2LuNyRy6WiqAVRQX8Ln0l9XX3YLF1H/8QunZGOTWicHYY1FrKIs
SIrILLXA6F+M6Om6DeKXF5eKDj4mENYDXEgP3YhoFGgrqGQDaY2X11ETIneB3i9ASZIkNM6qZspg
GUoifkiNUN52q9qtzvU/YXdvUcyB3gsgjppA04W3UYfcscnwqG7NGbjK3O3flVvFy3+GmHwl/BHT
lzpZYAGFBJuokjlw/vwM8aO+qAmXgjLisDidmQREcHtyVbf2IpcF9rhkRkMwVhUd+E1M0mJGjvLE
MeTaIiKDP+JDb/eH3I0yE0NVvnIzATojmmlmGnb2en1f99x/a5RyxCFrmlbSUMgdhKQxubR6Aj3U
swJUwRfskLFazIki4NJFOXnSUy5JESyrzO/7I1/eLS3jlO7FFAxN/WOCusxEPk3rZIQEkdL4jVCb
kcRwtb2cA0xhBujrIIKiKZR7zwMwmgm5LcvRcKfeeCy7yuqXzpJLwa+Mj6/s2B9rlGNnbVyNKW8A
5aGnVos2dK6+tTGzxLN7AAwJk5I6RgpR5jk/46PKrWI6iuGBn50Oec2tZJPR2jK1aiQ76AeZ8SOB
1zLZ6/aCCsb4NB0zSyBwpbXreiOOk2zEidBf1l+LVR/e3xPUmCpPrc0exLTJaIYfL7exw9Jw2h1A
AJYTcKdPYmGVcrRyBb9qJ4adJ3qRiCmE2W6CKBhuYtewjMwMQfrGnyr0djHqO1jSXXf3BQEQOPv2
b6D8Lmpy6PYVQAFwSWHx2k9DuDEkhs/t7TAkf7HHKm4jRLHzT9vrkypkVZKB9icB7l0+LCh4gk/b
v35Q9/xua4ZKXNNmqsuoDDHHJwdNao4LIw8ifyZ9+2x/P3VChwJw+i7NsqCuH9LomPCeEQvmurxc
X8aeI2zNUMnpLCWYbsvTLGh4L2rNMn2TE8aww+5TfmOD7khGYj1llQEboleflLviNwFWRU74C3Dv
F4wJtt+gTWWVHvMhz/hGtOh00ZZlUfOomnXti6j5KYsGhrF5tIJxrxSyMUEREmO570YP4YNABM/I
9Q+0+9jc7h7lt1k663XYI2KQogBpJNU+acqRkgDbQZnWaA81oITSzrCG0Du+1QfFB6mOX05QY8nx
FmPRT+w5K0jt/8mxKHNqyCXIxQEl1It7Kf45Cj8l0RmQAgjiMw8s0vDX9d3cjYKygbYfbmMwSH3O
9G1ScL0Ps6VO4x5zKshUV1swtcoEkY47+yCZHjAgI1ilA0josfayU+w3T2wK9P06z+aPEM9DVK0K
YIPNtA5/hOBmfgcRM92OXdlWgjrI7ljss3tusF0zdYIKvpV6FAjTQAiDJvlIDEao2v2Im+VQH3Fe
OqGblQQZwqzZxTjeqtL0bW1KWxigNSdOZtkZVgPGYoZr7K0L5G4KrjQI+Wn0JV4LCqAVGYoUhvLe
ZLaAp8D107LrDdBMMQToOIKWlYZnLs0ipyI48QLoEr4RgkvxCTgbQLrwOmSyxu+mwltr9D7mmaEr
BaxxfvOTM6fHsTSzl8zqbKAzLfFdHE3RT73ra9xL7zBARUAhGGRCN/z8LDZJMU/xCKPp+JTwjshF
Zm+8dmh+se6BvWhJckgJtRBgh+n6BGA8KR8OKiY7++Ib6gimqiy/Dfn1+np2rRhou0P/i7COU/WJ
Vc6SNuLwYhqr5xE9bzUz+5kx6LjrwAAPQMNJgWNhUuV804RGRQ+ZR3FavTGeJBej7w73c64/ueIr
t/QWJsJmb1lbi9RnAsfgNIKcJQny02xDuf7OeNQMm38iGEPJyezhPe1tmYElYhmlkoPE4CF7DPWo
A9DkOohWwvuFNUR93QSmLs93Mp/QteDqJQ366bVu7CZ1eJbu7K4XgzZEBsYaBBoXEy9q3SgCP6Kc
v3iz+/csJH+QMMVTQN+CxTq/uyAMgkG9HgUYQNXPFyS0mCrWcpU7qGNhdtxHbDwNwsv1M75fFtgY
oc5fyEFzIunn8CB8TI5wInqpmdWTxwOB34PQkqkRt7ss9MMhG2CA75sGRiidjg7kiNanOKxmCsUV
MeUOWciqB+9Fo22yQ/6MzfXcQ8U0rfoS9Y6i+uiN1VH15KHVdG/oG4sfRpuxkeTqu8yyQXf9qX2C
cahze7XIA7SyAEjbgONksMpnkphqjwvSAnjzW+NyByZZ4d61pQn/2KTjoCaF69r0qF1hIHHEkEHh
QOnJqz7moDikxwzEbdcXuffptvaoiKhHTTQ2mGMOBJBJzMVNV3zPc9ZGEj+9spGfPrj5cAJIf7N1
RqqdHsBQ6M3gIljRtsJQweELqxExaPkpYAHxjPMvZoAFUePI8y6Bhq3wa9ROKpPnd3fHNjaoYFtU
spGNUZ4F8UEO4jfC0fnRO83bagkOKEaE0rq+pt0TsbFHn8IR6LulBs/vGjmp/CKEDIn5Xa/68/vp
E4fqkMDPPdaj6RjORh0xClJ5NPX5aWZN9DKW8onP35wDTNv2nMjh2RrPx0i+bZiSA4xvQx80KUy7
vGnw/dGbHT9QuyeImfm43IdP8e/WiR/xlmSOZrKMUhk0mJ3WIcwAVqxmBdQA2u3ENWZVsrTMWN+J
bO5m8xpxqvuIh5kCs65c7KjJbLX1bTr6HOs7sVZEfr4xlU2akVQQYwXQo3A6tTUNDHgPGqsAuntT
aXhnoaNNlIfpYrIxqGteVCWqMQ+zm97HVgXqRtS4iLY3uYC/oGxHakwQXZJRqoTkDN0C0TGH0WMk
MgvUxhq0xkqW0wQK8i94LJCjQHZixgTCpefbpwy9AXVWGKnkyuShotMz3lS7fgTtGqwB/A0iLbme
rqs0Fw0aVBGECgTgpgAqur6EXTQTNNrwy1F3B90FlalI4jiPffxZEFzd7nZ6FACx0EC7NeO1Acy2
17jikXUZ7ReDNlap+J32rSxmyqfVwZQg4o1ZGadwYld4VM3adJrvvxeT1XgjAfvidtoYpQL6ggOj
RhgMCnjM0Pvgk4oza1YjDc/+LMq+A1MovagcL7h9KZf/WoiBHMiNcSq6p1KRihrwnsBuYYR8guCR
f/1L7pYK0e8DPaqhoW9DhQ2ty0EfNSIkSpDartCnUQJh4UC/wjgxuzEDrQCMR2Jy/EJItB5btSlK
oCzSpbTa+YNXP/qYsZbdU4lHIh6KhMxQpwvkClcLrZbhAuldDBJY4NhHelSA8F43QXMwv0Rudby+
fXszY3grEnJZdL3AR0/FQqNS81weyP5BD2g+YULDiw6cVwdfa5ae2aKcLq4yoZYmjKRxfn5ovkmu
5KMvdEi/ZYfYL9zwloU+2NvQM4uUwxlCV7dxUmRBBBk8IluQ3xdO6uqgaBs+Rky1Rm/JE8vhdo7K
mVHa4RIjb9s2iYK6uRGH56i0MsFhfLadYw8boLcBhg8tDTp3R5I2LHMEwPEIgdb+xJmdtb7KB1TR
HrQHwytB6q/fsgqWO3F5a5ROpdakqY1IxcL4SDwSOspWYYET9vfun3XRKRT0hea8iHBEovJ+4n1+
hjz0xMg492pNZ+ugLrCsxHCfwMPNiDxi+Vz4pP2lnrIDCf6tB+pfJvqBaZPKorpVLjTRIPFDRDOb
M6HFoJuZNwfVQSENgJs6YMPS91CmZyulouO4TGPIZzgmaplpdtPOR6irF1asrLod8gLmJaDFJSmV
ZkIXeQxGtUmtIqt0s5aywhrq+WnMDCjI5fE3gGNlU0/HHNO/Ewt1yPrs5OebjGxZUnUcI/hpkvpa
a4+Nk+U/rrvMrseQpidm+EC5Rxdb5ImTQNGFoRdOccbXGK3vcbgzhtfrVvbqLVBR/GOGenBychIK
RhkRfBWajLfQd6rt8Dk7GUEZGKnN/bpub9clN+aooyzkXJSE7RIFWZtby/DAD2/XDeyk5Wfroc7t
yPV1I44xgOxrb8n1sZNfdRVMRaU5jqxe2e4p2CyGOq0KKI9bZJYYmIdmoYCmNOSMW38EFA4EgvfA
Qtu5V9vX17dXzjxbIHX02riMtW5Qgc+0y4MI8i4Cd+UszdI8yUkfWDkga43UHQiC3xH8DijyCH03
38lEztQaeqFezGbOORb4dM8a2gOoyKogZoIe67lfDWkrd/Oathi/Wo4RXo3zlN2M1cv1Pdw7hFsr
1HeLVsjE1cYMJYPpdQIXac0oxbJ+P/WJ+E6LWqGoOj8s61uBg6pGIzBMkDuZSpKRc/3ZKOqzlGpX
o0aPz8Ibcm2XmnLDqY1oVetwUy7jbFXgL7lPxe7b9Z3b+z4o+aEtwEMYERCy8+/DYzxvmSAbEmRo
o8/yjcHdK5x/3cZuSEINDMkdLytIkqkkqFXnVlY7MFlxja8GyVH4bLkVYUDamtzhC0VgqDwSpmok
KBDBpr4WJBchpzyhI8aJp2XEfWK8THXMuMN3N25jhPpeSQ3R5h5P3QBSo0d1fdEJM8/Iml5gBgdq
67pJ4IZGJU10h0SkDHouui3bqjlhQCNyvzK/fBaMqPMgjZJU1ioyk/nub2VT4zZ+7VBNFBxS2ClY
2T95ftHHfntbUc+ztkwiDIiiia/+MO7a0FROjQdtwmf+SfNIqw9Ndi8PqmeiqcFKk8knumKbzibn
qKmHucYrX+Nbv4z6IxT7fDX8nrSssun+MwB1bkyg8xBnp2cOl1VItVaHMHvvCm/VTwXz7veQ0TuG
7hy0uYlUp75t3MVnkUbtnVIyLfUfu9Tt3BQJJ+oRXCEEVX/Xa+DcL4JQqxmfcS8+gv4ebwHQmaBH
QfWROK7UoTqEXnAJuIxeokXBqKF+fouLbwXUlg7ONBGMUVSEB3NOOaYl8siiz81Ksef1FjUFR5gt
4P/jJUiMQz5+JW5Bo/Mfo1QgGVe16lOej5EO8NZ4SN3xNe9N/k7zRMC0WsFlxMndbdzYo2LKLGJx
VV2FwPK2iRnfq0gF9HvxvoT63F19O74YB+X5us09HwCwVQSTJmFjpw9mPyilqK1KeFAizRW10lKi
2Qzz56lidW3JUaO/4NYSdRSVTMzCEISgAdS2CbsOkR3l/pqhsUrkp1m+vVtWgKPhHgCXIQoZ1IEJ
AZtsq4hPghndOd3Se1tJ3xZUrHvgaFI7AS4tBp0K82m3l65u7VJnZkhGY1rVFSlkKmFyrzYVfTA1
sfbmgbOm+mMB3GaVVIgy1v5ULGaRgYQ4rIDlBJ1uUyHvyzAlDrqe0Lz+pXevku1fRp2urNbKLFHw
sk0Hiw+W3wJ0s0Y/9IvcnWzyDVi8BnssAyqYcARFBfxWEyXqky+NNMp6g9pbawsfRP9POlYvuS06
mNu0C6t1ym8Vyard+QdnK4evrHdjnUo9UzkaRE4CFcfsLk77fXgh840Qfv4dR580DgOLI23XlzYG
qSOHAUa959UFGzxOIMbMLFX+SOR3RH7Gp9yLE8jVZEBYQb0Pi+dJG5TOOY1rZhwkQz6VYnjTsrg2
9grFmCT/Y4L6dPMscb3WYGgMj8ebOYGUHGdWARSKD+oJoEHNIwXqNFheY8YM7G6ySMZSCcWdCFwT
lfHMwtqJI2H7Sk+CSxB3hpWdNC+yMhd6jYwsbncnN8aodAd2VoOMouA9KYBGuLXWl+uncM/AJq2n
hWHQUpJVYEnB95n6vfBTlllPVoaBTx/cFC7WvFH7NAeWOj5UDknZYiu1R19+bqE8M3r/RWQln54O
5Jsl0SC+OhGzrE2RksaHvzVRM3jy5wf6iq4lppO3xqhzqCvTFOo9iDwM/U5oPbV8zv/1WJ8OdArA
ykCYYT4YGO1zb1JXvgRjD97fkyh+S4XoNALxIOuxpcy1z3cs7hXy6862jzJHheEl74yyrHHkZKFX
TaPM/+Iw02Xna1kxDvdFPCKWDFKfNWRFR5X2fGGaPLRprq2Lr0i/uBkiPclBDnM3Y0Za8osulrQx
RH2kWM7TIi6iEARE+bNkV16igDBHNxt3OmasKau9/UPbDyJmBvAw+O/5qpYQ5PBIBfOgj9JnqRZs
Kc3vpYbZoLtwLOzexg7NdlHnbSzzgG4c5juusf8+6aodDVaIyhN8i/dBS3n/L6PFp01VFDGxIikS
Da/oxMlQs1jPgrY3TBCPm2vEOBOXLWHKBBXx8hX1VLnkFV9Bu0Vx5YCMNRWNmXhEMQOqSuBXer6+
qssi8KdNoL/QV0Kvj26nKiCLbjqJA+bmBF5/v/AIcwMc4NA6fwObpc8S9H/B0EvuePpkIv8DIYoG
TNiFsJE0gpBVRAMGPEdkgKuzipvMI1kA54HD+p7JhHwRG8lKJU0AxBLwRISU88OpJNHSx3wV+p0D
0SZLeSXQsPQbmKP87p01Sks+1cXiMKaPgiVKK6isnBvDGB6oupNu8fv0EfAfK5lyEHwIaPZIdqh8
4xrGXbYXT9AR/489mhtcSPW8kctY9YXpWIM9bY4svjvkeDRcPy/k775YF4bfAO9E/ML/zteltHnC
9Q3kxUe3ui2c0U9OIK4OWJnGRaZOvtXGDBWIB7Xm+hWKw0E8el13P0snkPmZadebAnMWYjdobWxR
SQ1BnLdp1OcB4lWC5kVo3MXl6/Vt23ezjRHKtVVdaApABQGnc7Q75S3+rrk5GL2kx+77HEhBBJr6
5b3+wYbU74ZKFekouIcgAqhQhoFi0FMpbPKAcF1J5S0Ysa8vbfdE4CyQZwSgErScuNyDSrpKU+2g
DuXHOEMHLcley4xzOx7gknUtzVgAMYQs/bxu9/LNhDOi4prBOC+IxGSVukLVuhOaLsGLfAkm529O
iPWxgbIxKYch/n//H+1RN6lWzLmWjRLaxb+JFJsMZIbhhD5m4mZHtGOH9Uze+3Lb9ZH4uckeuSmD
mkKFc6kDvm+kT5FhXl/R3pfbGqACoiS00jA1MBCKvJVNRmFWUmx1beaKSfx9FiJHMEKzUFVGDLms
uJEvBzpTjA5opKRCeVxqANE3FwLk10SYMxUDg9GSnd61xwbDT3d4lGPYBLygHBODfPmCIaYh3ap+
opB5msGqSBY+CwuIlv0nQY68zhYsMmbF7rDuBWXMn2J8V//EGNLB0qi0pZIgWRs3udtpL9KMEo5m
sfuKZMPoqLw1RIXLKtWVJlJa1U8P2e14yI6TYmNcgQiaT253EpzRy56GztLfmdXT3VMKFI9AwFIS
UtrzUyrIedzllYj4giIxPqclvBqO8Bh/426IJ+KFz7qCPt9lF6v9x6RCN2vLeFAGIZ8UDAnNdn+/
uiR5WI+VZ0DzA0SejyKZQ/GICgfrgbC7WkAqwB+A+Ukwup2vdm7QUF94CAeuUQn51cEsqsN1p9x3
jo0JyjnGeBaEtKywoTfkyficAQIdgpoOhG4kCXRzb8X0l3vdKmtd1C0x1lIEHEmn+m1mfANvgW30
I6sysh+wNyujjgr63sihqw6vAzeFEiL4V2NXs6aPNf4qhzxx9j8G6dJ3pqWpkkhKHoA0Y5bsNpbs
YgaNpvy6Kpy9soZC/j8L1CGqhycdbkPq081rNeScrADGUZlLILjkiki80J8+DOg8lR6rmbYbX7Q/
9qivJoEBAc00Iw2GGEyoUxlZhpZ784wakIRIfv2I7IdOpFmY7pGgRErzEWRJggwGoFWMfEku2qxe
N1ngnJKAKKpc4zCI/nWDu2dyY4/8fHP/5dokt2sEe0n7nvTfOZlx/e3lfbgGUMxCd0TX6VpJH6O7
TpTZvEU+dvq9MP3QpZfrS9j9QBsTVMpgCNGsa3kh+Qv6A8jIw6d+/FWz+gSX8CFyzjdmqEwhzHJO
hbIpaRTY4AoqbolnibLdFpibbw6VW9SoqnL3LF2e3R0EgytPOhSYz6OWF2NSs69kKQ9y2QHlbyeY
yuRd30FyhC9i/cYEtTSh5XsjGdscyChlNstYfyvE7Afk5RO7FDGQN0rmClG960aJn14zSp+8ZlLk
JWl1Pw579P+OkIsz9f5G0zQHsKDrtvb2kOg2o1aMyxN57Pkpb+cQEwgVnwcG/9cag28vPcURC0G1
+/zAyxdyomi7gLuN/BUbXyqrkgPWa80IPzO5VdSb+kNwRQcwRORc9vTRLrg5SRaEnIsROHZXuLFN
3ZlhMk6NHOl5oObZS9MYidunwjEGbIjh0Lv1E02EPAnml8lIG/UikMCBiqsTvJr8Q30iypWx3frV
h/QwOpJTgy6LxRbKtEh5QKt0YiEVVYEupICZHpC0hHaEWVj0QQ/VfQUUgMDKD8ivpA8nES4kVTa0
jOhLJsfIewhNV3jEaXIUF6JYUC8EHOnz27EKervZyNYadcWgINrlmDrTfBkCTumHdDRu+xTce5Or
BeKp94zD4udex7RLcoHLVaIghYa1gtyS6lrPddotYdTI6IB9IiJLW3svbmRHcms3cQwL8kq28FM8
qRnoERT7uk/uXnUoSIkS7nFwDH3+fOMuEpJ2Hmwc4GW40TVQkciABde+3lvcjejKTMaM3cRha4+K
cq00qVImQ3Spc0KPz0zeAQDBh3J8ghSaNxNbZG3wrlMagJFD4ATFP7r9JxegnZj4Rfbn/IduoIfd
PSf8I2MbL0bfcC+B4OcfI9SyNKXLVtDNjr4AYsxOKFYE8AEUMoMOfYkKGMtZCNRVDrihPoACjMWg
RELnxRnamKdCa6QNNTTV5TwYkRk1fGQqnHN9hXv3+3aBVFg1RrXkwxbIVCGpraaBwE6n2bFiQwCT
EUR3/WGzFiqIzkbO51ImgdxZga8DCpMcVVxOdd/auujk82vD0h3ZuwS3ayM/3/jAUIhqVaYSmKD4
g6DcEQLhOIOWcxO0SsrYR9ZppKMMxt/Fauww2iD9HLPfXI5J2oSBg2Gth359FLgdlkLQD/kCIun4
vei/L8pjM0QWExGzl7Rsto5uT3AgUC3kWS2DNLfSyV25wJB+pCsgdkdRZnW294PVn6MhU7deF80L
cqKoAImMjDIKiOUQnUlJI8MQN8undh/f27VRNx5iRWKEfQdh0g8Q1gAe1ViSW9oY1LUywwRPyISx
rw/NU9AThpaRd93hLqEjCCkQuYF6L1RDdPB0n5/KUmniKhpA5UjUdFFuMAU/uikO4Kd0O8aB2Y3K
W1tU+CpVEUrp+Wj4vLe+YToE6cQHqn1kehdSjTZrbZeQDGptVLxSjW7hV+S5vnqDCZjbJDJx3x1H
fz3qtuAtLgbqSFVMfiW0BuzMYi+YbZdLBbO1TtZQjEvNjyJOsroBYCNp1hqnbKcOsK6aBcf5fGDR
8XlrkIppWb5maZcgt2ht3lrtz+b4e+a1oGh+VU/ISA3vP3wi851wN0um9Mw4TnvJFAqQBg9MPka3
DGrNclzpYTrhOI0uBIoV95NYGELu4JdvvbFik/oRZ7xc8x+D1JpzTih4hAZAU/+ebw9WrzpALd5k
V/73gqoOomaNoMfQsaRMdU2ToiGLuDAbmV1JDyATslPp4foO7t2xWyPULaFmaBUVcqh6E+dM/GjF
+sK4+XYtYK4O/SaAhiV6oDTtC25UC8zj8vxDo//OI//6CnbjJ6bb/jFAubm8jM048KrixweAaTSc
AcM4Ks7iEpq7cfay9+sG9y6irT3azZVW5koNT9pR9WeM+aw3cRNM3fdQfrluaLcusLVEne6mn9Ko
WRQIY5fm4CiJiTOOHpdDtMfFAYR+9oJB44Qpvrp78jY7Sp28VE4GcdR61Q+hNKShrYAnw1KxBs72
4/PGDHX28jmXZ6RfYORyVki8kvgs3cpQVY/91uuOBuOgsA4ilaQU0ijI64R2Sa97ofixpAxXusR1
kfi/WQ+VoRTKKkvThIMYQaoXiLzYGm4qEOiM1mrJACOTi+e/EUvbfcWSKQPUwhAMVXoUfawmDEIC
j4Ia/tp7BE6BWSSrVswVWW1lym7rGTYTXr4beyXQ8QJOAVZ3g9rPLIu7QYyQJY0ugc/nLmct95JH
rIWOxgAp7348CEcZAqREUbqnnI4vxbWX60bzFrWzxDwCNPkrcWpjgXY2ZVx5tHtkPx84u1d4q88Z
yc9u4NhYoNwq6fp2lsRE80v9ANYqV+RyU+ye9OFXpn6hKqVvTFGupQjK1PdlBBWBSrb4qPwOjowH
hesZe7Zbl9raoc7AMlUrpw3oTlcO5ytP+YEwJBNYISZeEkt7icBGBEYdILqrymZER9aRoNyNM6pU
GbVS9pNva+7W95If25NkJifuh7SC7JNgGpkcwgyjdF0D3l91ZYYFG2kOBd0mBGaJFUh2wy+QPIRW
AieeLssqfdUVA8rePhAhfltz1tq1dh6xIGzk21ykMhsz1L25ZiPqJ6D88Az+vu2eOu0wGk4Ldu0h
6FjgnUt2QhIbN8Yo/60SBeCPBcakp96W0FnJfka+dOxfNT+BGCyBK+UJGL0nmz/JqEst7z2rvEjc
62K9Gml8IKeBSjVVkooiIeI7HujxRX9al5tpOgjpax/+YhzL3bCogREZmigyQILUtrZCvwDXgIZq
5wxo5ABkm6Haxb+pLpm4+QrIQN9Yo/Y17uEAMccpftm9CdyxaL5fX87nEOHlrv1ZDhUWeyMvV0Up
VTyipLf80H7kp09ipyC/46zyGC+m4OngLyCLK4kwPGasWX2yXafbLJIKnH1RiOnAAfxdRTdhVZpt
+2/Hh8np3BigwqWRAjSozIXij4BUxtrPtoI40BrbGBVgRUzWWqiIiUp+JuoxHk2S0alPURVWx4mP
O5+Lu+yxMvrkL74sV8EJWx4ds1YzmsZVxbK6ATHbANLwSQ9dvSm0I8BK2f+4DVREDedUm40VHtIp
x2XQTYX/LuqmELGIjBl7oFCeqLdocUq5CHXX+ZWTbhB2rh/a/SfBn+9JUyX2wL1IdTihkXsQXCBT
3AkaMBgtInqP3In1Ct291zfWSETYVNrWmVvjoscnXYzXpP49R6KpK/7SHHr1K1nQxhIVWxoxWSQ5
GRFbwJsjJu8Fw9v3U9iNASqchKseaxxvqMBYjvb0rbuN3+InzopOXWLqTw2RrLI1FBJ/sFyctYdU
mJEinO4in8GmFD6llW3ENocUrNSdJn27fjh2b9fNEqlg0rVGAVgRXvBhccyjYwoWojqzr9vYu2pA
+4+iHgZzNZ0uINaVpM76RLDGVXRXZeJTX0/2ijHwUZ4Ymd7uWd/aosqHKafXslBO0Do6JYklOquv
2+OnMsbwC09Dlmvtbd/WHHXYebmRKxUStYFiTg4B7mR/RS94H4akvQLEkEUQLlnyfH1DdxNNA6Q5
n5VD+QJvXyVdI1TrDE4Zu07MEiwX1jJDUS20oQLyUFWoNYn2eCN9Qwf0wHp87K/5j3FqzbHWCmJU
TNpBEDtTiY1HY+W8hFsZBcvdU4PaMu4aMl9Nz4uDslFbSzUDkFXMQYjOjz/DSnlW1M5W8t5lbOhe
DEbjCNgJ3O1AfVKezneJwmloW/lqDT4G0RLM4ofmpIXTg4B7hIBzaNWsDGx3Hzc2yc83gTKNgMjK
VjR0Mk2xmtJwjXK2Sp6xjbsl7u3SKA8HPzafdAI8YkBfzEt/NT/L02JBf+mBs3pAE2NfF8z4Nvk1
3rYeiwJid1/R1UUMwUA+tPHO16gNI9d2dSP56fSKwptZsapCO5uo42kAwAsP5D0Kg+cGyiEyCCMD
QBvzNzl5keWbnCW5yzJBbeCQiXkxC6HsC8Z7BUK7rLNFkYlp2OkuojVLqrcG3jjQNThfyJTMECps
ctmX+fo5adb3WOYeO1mwp3l2dKM8SbJ2EqT8qAzVaF4//rsr/GObDtBcPJd5bayS39WA9id2nE4m
lwiMZG/nhYWZah5czTJCFp4/5ytsZCEPUSTJAw6FNE43k7k2G/kpN15bAbBqVha7V1A7s0fnlktV
TEYIehpCDf0mBzUEJ5Vb/ml400AalbgspYjdXcQYsEDUJjEjQdkbs2WQ5Bodh54LYuMhNDAjMbK4
2faqW2DxRPGYyBUJEq1ZWMQyMoMGqYEWm2TURHSWv+K7+sjf8YDp4a04HFmzQnuwiTOblJOtc6ks
Yo1MuDwJeLC2h/aOsNgD/xtoDlFDrQAYZ+VAe8dlu1DK7XRDz2OId4FhNHXT5NQVQRFrpha3Jj9G
Ztcyksm9ZO9skdTxjNZQiUF7p/nhX83v8ZT5uc09qs+cU/ogjwrkN4BuLMNmaUvsRMgzs9SpabRJ
qxaxJSzBv5HxmfHEyGLJPlFPVgMk6YBzAceJ6Tzqup4GJRlibjUOYfXRCrMZpffTVFpy/3Q9iOxt
oCGpgqoomgr5XBqMLlZTOScRBvz5YAoGJ/4VQ2vt/9iFvMkuDhLGQjjmm3/PzzE2IYIDVCdMoDSK
uU1AB9SsFWiqTdVrMRU4+4ml3qWPRNzNsCvnC+vU4OMayAwUGKU2dF3UvMk6mcMcbH0SHyZHc5V3
5XGo8SbQ7yRLNLkD7ysH1sjG5YcE952ECwLzXpCrpuPLIoSi1ip1hO6Kaq/tjSYOTmUcBO5f3wYA
R5NMHTcq9pXeTyUZqyqRG+5Q6be8Cq520YwlhWGEXGfnp1LAP4SOlKhhIz84vwy6MMNw4BIP7sAv
rrEAcNZGfisvdgukfy2VJm+sJp+z0PY7ewirAmFyJSujn8IGVxeNPHTcoUmVoCpzLxxwoYurPU0f
14/J5ROOrO+PJWqBSib3fJny3EEQhhO/JNayaFDZNIJaiQZzmUtW/LpMIIhBND7AiwJMMz2G0mR5
LLYGYLNZ9xjHnqIuZgR4xjTfxNxxWnorNEZbyN+vL3N/Q/9YpcIXj556Hxc4LEvb+EOYmJ0yWQXv
5ixQzWWcxPJAfgqaJUmGCCGVScYIzy0EwnAqw8bsmxkChI/Xl3LJ/KLDBGTtkZzg+Mt048jg4gap
pIJPhjHATDSVGhw9bjR6WtzbDf+4Lrd89swwSs4B7QgK3BkzPAKUwmhvW8emnngD0Wt0Ewg5QjXj
RjdDEwUNv7RYPBl7m4jpOSyQzAwBEnjudWtiFMkkZ7gLlGOYF+a4vjGWs2NBAkQOgjuAtMC3yXnZ
PGoyPmyGRMdn4lA0Wd3+IPiFNZrLB2n3kfDPgv7ttIVBKraxSN3bQ9OGUivC4ugaucWZYLV7gZ6y
KQMpi3KdA6L9G1azlrVK6tQDSzktYQeBz3UU3kUZKPUsH7zrW/n55qROBuZvQJmG5y8gsPQD2NDq
spFX8H5NVvSo/Woc1SufVW+2VQtJka08Sg+VxaHUAGai3MRcf9A+sPf3MqtFPoubDn0CwUA+Rn/Q
hIsVRagLbxLQ1VpTs2wqK00T+/pqdwo3QMeiGwFxGh40AvTBCZeoCAG/jAL5YQWUm4j1rv/XI2b3
CXZyBjgABAF5OB4vC/T102TaIoDCnlB/9BUoRyQ/tKWb5CAFoksIwL6AwYVB4LwIAzfiF02ekU4T
Lh4Jj5H0IP8msDYQU1trDnHP7L/gsriMyufWqCoYJzSCUYVlHOBFafarG8W/hqk1l/YLU1CwpEiK
gX+RNtAs7HNVhFymQyI7PRCI+v8j7Ut7I7eZbn+RAEnU+lVLq9Xtdnu3x1+EzHhG+77r199Dz30z
Mq00Ez9AgAQI0GWKxWKx6tQ5w5HklnE1HTC4BrxJ+WwsFsdR6Nn6eCw+WmTOe02kuumyAjwnr8VV
4/cgcat/lF4iWq3TX6m0wQoAUvaYmBYP07btNqvVMud+mjEIGlI5YdEbcb3uW+AZKld4Hdzf0BNe
P2vjtfdxsUxVQB0HJc6EHNqsr8YtxVDQcCrdtS8ooLpozp94DBufI9sHg586uvoACvNEghwK8LiF
4o0d54bYNoBKDcZ9MWb9vuLVBaFVVYLjUUcHfUqsZAIxFq/gtWkBpxrimyaIGEzmkgvHSMvlPqQu
2T7RoxbsOrA/qHgNxI7Dox3ddMeVNaYJoeuh1MaaEB/kOnbM8UrtwHBR3BWqYQ3SUSp+XXb/z+EY
+0PHCJDgIX6xGouqrI1hikmsw2zeFCSzlflGVnTeGeNZYeJHgiutzsUphO6VaIMa9FDcY/hEAV06
ZYqtPBNvndxq/jMjNk1LVotjdq6a1VzQJUq2bTzG015uXsScQ/rEWxmzXbOgiZTlUvfH6Bdl3AZ5
m92bvMuM/sqnGLVaCHXRlZP3bTNl6UyQk9RO72I0CZ0BOucREFfcUSwxr1iyHZlWFum6VxbDasLD
STOjg6ha4bVxyA/pCbWZyI7uZAcqdjsehmE7NK0sMolBImjlqLc4Zv0hegi81jNuwsdiPx1mTF7J
z/2Rx9+/vXWY9TSBscFEFLN1WqDVdVGNYIOKwIuzOEOJNiavSLkdPP4YYXZOmSF8bsSI8E0EUnBw
4xjfLx/gjWIa0VARRzFGBPkYmjgfd6ofANMJZ/Cehrmr9pb6g7aNQKRlASkc1M50lzwpO3kf2PLd
Zctb329tmLlLsFlTZGhQshWalynZ6e21/IVK4YfFsfV+cco6sQ9BsprPdpBa4Ja4pWyWUL0EZvIc
Pc1n6bCA0ILXZ9hA0sMwXgFoZeLDfn5GkT5UxklvMEU/OOVd6w37DtIz1V3DVabaOmsoWCj0wSaD
OIZdZNpHvSh2M+abDlgeZFucDDxo2hWZbf0ALP2Ot3MbTgnaBfoOgNdDt4JxSsyqSvGkSOBzz4bZ
mpX+tdP0p//sHdCdp3p2GMajif5Htwx62TDbAcM/nRbfzpr6nAmtbeY81N9GZvrBDBOnlE4V2iCD
oI4yuWXpdcGxqa9BYnh5MRuPQlAjrVbDBKegn8mQxpBRHF5KaH7T2cklQeO+czFOLiJAoc23N7mP
mI24T7cHGqLv28Q+lpRZinMtgQSbftZ+tVZtpyfJy64Di8448GdRN5dJiz2g1EZCYLKpjjmADc0o
e+T5r2Pu0sm+6dgddZd4geRgTPTfvbi33HFtlQnEfdP0JGxGJFhX4TXV3ta+RaIV7HtQj0C/9Jg8
8kd+P5fTAHNdrZRxTzmvoqWYYDMqAf6m3PWZk3r1KbdT1cYYS3kFZtFdeJ5DK/rvBVFqGxA25AUo
/LKlpz4wihxcy+Eh1o8kemhFR+/3/91hwXyA+hNGGzBF8r7Tq/tbL6WhxOsX2jSS1fU2COYbn1Jw
xzZprHA6gglzgmLHvyBZ3NjND5aZo1JCqH7Sx/D3tCaQiIdOhFhH6HVQSAbC6rZtbW6KvnFOYBO1
PJwVOsbN2AwmjJQFBYLNsGszK97HB8NJElvydE8D3Z1eWSKH9H4raANEIKEwhdac9okvrY5bUxTG
wvRFdbwVIUFQ2qoAdoEGQmXGPiv9WhM7zAlFzgSllznTb4EsGuzL27xxBVMkA0SpgYUEmRoT/Vql
bgMAdQM/x6R/Xe7E8pzknJXybDDftmmlAlOqyASLGLgQHWSq+o+p56D7N51GAdE+4AMS/sWGAClU
ydjT2XTwcEl5ZGnPl78UzwBz3pUoHiNhVjGvWYd+rCdAAPJaEJsfCpkC5IORhaEr/fHGS0K0vMcF
isgiVPjKNNhFg+KUTeR/YSVglSAQX5Y1YKA+mjHVSY/mSAr8cnmt2jvR3F3+/c1lrH6fyScXMquJ
Li3JQe+8Uj6K2vc5ffmKCaQ6REZrT/6EFaYjZ0EB6QYV/a3UrpSXvuKRdlO3ZJ5MUFn+Y4N5cvZa
l0OuB8uoXdkbXfGJTmEGwG7hnFjBmY5EZvZyc3lhPKPMg7ONMyVRM6gSB3VnlSMmss5dfhBn57KZ
7eCzWhxzXLR5iARTj2PAxIhp/S6Kq656AlO+Xzrinleo2jw9K3uMa3dFGkHgG/zfk4Cp3Vsyc47/
RqsEsCEMGMoqWpK4HZkgE0KLZwCmHGenNr5Vcmnuh1r8FmtR5MoiVCa1Jf0h1dlTpYMRXTFrHpvO
Vr6PLihkl1FzBOSCZYg0wZ6bQcotpJAE0PdAdG9vUubmf9Nh2PSSlS3GNQEo1AcICONuvq/35p66
5wTCvNA1HDW1ql81KMn4MG+eVcY352qU2qTv0E4nsiP2+7EhdpmeFdH9inOulsc4Z5b1YVsV4F3K
sndyiNKrkTpeY2CKTiJjthP5JCcmbgxAwH9WNhkHzZRsqDQR2xf5g2wFhxov4OCqcjWMZz3fDMfQ
M+5FkEoXj2DP282e/nZ50byPS4PqKt1SUERT+wX2lQBEtGONQnWSnupmvo6q+v6yra1KCYBIGPeA
LLkMHlDGf+au66Y6wa1vnJKH/ik8Skf9TnmYDrqXQAuwUyweFIk+5T8F05VFxndAYy1GKYj9fYjM
fWsz8wZCqjd9Xlw3JsYmk9RJQ+Pcp7yrbjPOIR1Ae4PGcoMt7uLpXyuCUqIYSkO4m7paYoUend9v
LPkYOtK3y5+W3m3sOkGnAlEJNGwxJMbcfXkhFbkgy1CYqjvBUhQBo4YD0p4JysFQjZYPQ4yZhdgo
eIX5rUt3bZhuwMp/cGXkeVmBtL4oIax2rYNoePhCHrcywXajDaihR9BUAdV1pz/lGEQe4uY1XHjg
7M2VAK4mIo5CglZjVjIS2awHtY0PRO7sbgxcbS58tVU5ddeN9xtt3P+fGbav0AZIy2NzwNBK/VcQ
dHbZnAqg9qu6sDJh4YS0zfCytsaeuFoIplHHxEO30zxaADA84LnO4eNyN4GdL/oOlStfOIj7EqPq
O/E687jMEpzvqjNHMAeaIAkENUY/05hdTHehcUPuQD5yKG/QrkVfmmKheCCQrYtfAgsq8llgsD5h
EMU+CkkoFoJP7hNIYbwIVuEE/nQnxT7ecy4yjZ88m5sLBe+1gWsQ/qMyqUABWpwKaQLyzwZN6fqh
C0orE3nzqJsXPqXX/j8zTBrdjuYYKAI0s3ES1F3rjYCZ9DatcTS2+Y3bZuStioksfZXH0bBAQ0aS
Mb8yPgj6tfSVl5pM6fpAdyeq6KJ+DCJxQ1I8czKIlihj4BlSUhm2IKDNTuYYAhGXQ+XWjbc2xty4
Q2eAybjEa6csbnTFVuLrBgJsk3fZylYb31ibod91FRiVJoWIIkoKh3RGW733Igfqm3vzRIsXlccj
Y9uK/2trjO81WRSAIxJ5NYDLdXyS0HurzNsZECQpvem/klXLOga8cY0bMuptH9cWTZMqCDpeC8Is
YRjnWyly2+mbu/THBFta7qZEK00lMH3F6/w6tZZj+qj4wZ4ydWHK24sOpm8+tDzWnS1vX62MpZor
ygCst3mdHOJav0YN/yhBLygijX/ZO7YugbUZJia2Udo1iwEf1IzKinPBMoajTJ6qcZ+BfPayra1I
KAOVYIIpHI8UttTSN6OS9wU6EbqSWKP2OGgcA5vJztoC43yDkU5BVmA18yHA9ZKcc1v0Ke5I20HZ
4Er4Ql8b2BigFtEBQ87DblKujs2UyICQyF7vLhDoC91ub/jtDs1Yq/OC3OJhq7a8cW2R2a+IRLWY
EiCQRBEy4yrGx0Eldxc1i60JSfyFAEVAG4mGPdUR+dSAGIMwVUr4YJVljpIvV3FRlBZQ9R4SdR5Z
+JbDr40xYSrsFkWeC+Aq5EJIrTjQB3uShMe5DCqem9CPxOaoa1OMm1RCHbWLgeyfnDVP3UkQXMXM
KnDC/wYMvbljCqB3EJehHDAMSnIBa36vGwOo/mbfMK50vGsCK5Qf//vZotITgN1pJpRsmCX1XZ/n
QjRGB1LdyoIGCryflw1sBYq1Aeayx/SxIck5VP7K8ik2jkOHf2JLjv4aYh7WgWeKuegDSKgBdk/L
ZwNxZA0kISCKEv1CVCxBkTjOsBWUcHiRn6E7heIJcwmH+oR6uA4IdzIrFcTYgsiPMzV1L3+9zeoM
xDOAYEWvHGQkjBfkYJ8L0lAw/TqGkLGJdrmqj7Nd1G9iVLiG8h2km7fxFN5WY8fDZ9GTw7r72jaT
eqMLO3SiBIrqtr0a1Ne8P4jF/vL6trZsbYIJS4umJlov4ZUpgsps0aypu1aEQ9BdZ3CSy6a4n5LJ
0ZByVpNWQlA2DCHThGn7Wd0t/VHrv/XJaymc9V62i+GBY3XLT9YrZPyk0oOg7FRI9DY/NNXKBkux
kcc7pt1CXCB0MHCz07/xwMHbO6cZQOBQmCKLNx2EKWrEGWpbmNWbQ7uYXiueJtDmuvDTIJxQACll
Sapzo81iGW/zgzTqDkZIfspJfHf52/FMMM5BQBzdmT1eQFMuWlOJx0Ff8pxi80utlsE4hZmlSpGF
qgn+hxgN0BzlK8EGdMOGOMHhnfxhx7uKt2AjIAj88+kYlwinaJIHEMADdBA+LYqLFpboFk5pG1A3
krxCPLVXxC28mnPYtteK5gW4nDBoaTJ2574KzUHJAQiECrBQ7CARbffT98ubttXIxur+WKF/xerZ
MImNHJAYu9Yest4WzhQTU9rdUXmQvI5S55Ug/NZcjlW6T59i1coqc48FQl6ZJh4RB4zGDk6HhitA
Wu50mH7R25kPO+Z9S+ZaK6euJcGQQYcaQ+HNU67PVjZy9oveV5/WhDclMM3oViMJ+PglY33oc2VO
kkPZzw+pkh+QLLiS+iZn6kMVgZ8n54lub564lUVmVbVQqpMq4Suq9fSXPoxXsxg5l3eKZ4IueuUe
Q6I08RShAdULoR00tRXVu8sWNou0eCj8/d2Yx50UzaQBwxAq0r29gCUMATf35DdIsBFvcUdwPQg+
D9ezWdRA4xFYVRn6mobOrCtWg6XKojw6SIvkROZOz372feyOhms05k7VXzRg7stryfz5ldVCOUZV
IKIsIh35+EHztjDrLEUDXjhGD3hpvgog17+RrgUMn4hOfU6RMvAyYep5nzxzZZNZrKQWiyxIQDHV
+XGUv7UyqC3eZm4jceuQARiL8TzKHKCyMy5K1aqzGWLevXZFKKpgHCRFidFOAme+UbGV+U5IjpFi
8eCJm6UPQPxBT4k6GBJt5uTlU9QlcwEqjRqIT0pMqBFLe+fvE/eBC8Lmy3u4uU6d0omraMEBnvJx
C0kGijshlENI0pz19hh2h2H2LpvYDMvoW/xtg9kyLYFO9NJK7R6ViF2VQ3NRxxC1AUbeubeNHxTJ
mpy+MitBybH+tsocRbC2EmOp5RRjpPKBMlg2IA+nnPA5KIB5FyvnM7K5siAZeMtkaO7V8rFI9vF8
pccu5zNu3TOrBbEvdymE/EJPlU0kyRLup9L6/XoHHrj2TcyiQyf6K4XgtUkmDepBWimYk4pkDqlC
A4OaTfuVZgq6KEt8wZSLV9i8b7nBSwJYOtBLAPfgCYr//OiT2VDM2twn2C+waIiaNdw0Z8wqnbU3
0e9//E5bs9EdautfGN/aybVxZslBvXRGXSF/NfJjQUnuHe1b9izfY8HdL3lH3pvD8fPlvaUngA1q
a6NMKihV2ZhnKd4HQJ/aYKayxLS0atlW85tcvAEp3mVzWzF0bY7JxsY0rYd4AIZ3XJD7GZVNxvlY
NHZTPf5vhujHXt24k5pBM9TAurLmRZn2WRZac7sHDcVlM5tFtPWCmKCZ1qVRdAqksxsA5SEUAC8d
LBllNCrDk3m8xvNWIqHTGU8onwLDyzYos6Ff4knA01GqykOnCA+FnnGQLJtuSEGghqQrtDzy8ctB
k73Kw1wPD3pBbGAWLVUG6fwXgj+QiIAkorEM3UomRDZmUWlKgSwvigyridHCNk9x/hUf+GOExVgI
OtTlBXBR+UaLKYKxd4VZu5vMn7h1v+LWGBZFH0RBBGGJq0Ud6V1HYuBVJEsfPFCFWKHwoE08b9s8
Pis7jLeNOTA4mYkQIRy1k/SiHZoHCiSlQ1zFU9u671qtjsRBGW1eo/AFymaBHhn64x9dIkF9OtUl
9K6ks+IFXo7pxvzRdFU8NcKbAiTo4T1XrYL+5qfAtLLJRIq5mVo5jsFsn0np7OZiaVdL9zRAXkHN
pxSNuvpnJRa+VNTWJFalnTXkIDalbhVy/evyId88Eas/hYklopkbod4ALNQMEoJ/l0bWXIMfq2u1
p8uWNo/3yhKzvySbQxJHSoi+Pyo1vUv6u68YMFUClh4JElGMgQ4cUQUhKGBU5l8a1aHiqaxv3icq
9E1pmwnEa8wlpi1yq5VTFR8yuTsWcfxX0gg/irHZlZo5YmAUEiqLyknz6B/9yVUgmoIRY0MDipzJ
8oS6kLvATNDIAKCzJdFb0sT7ukr2RJvvv/D9wCxBeeBkzP8xrrBU2tiZOdqDZR28VM14lQg5J5Zs
n7aVDWaPGl1rRlXFHnUvJjS7d6eH1o4wX1M1VgOw8Q2xxT1v/mTTxVc2mWRcE2upn0BJfxiT5zH0
RdDIZpz+z6Zvr0wwu2S0PbqSGPHyMdhaD6WlaRy+y80nMADuf28Oc6ks5tTIWQ2Bz+BxeaF8tHpo
GW/yW4Pp1s4eFMu4kzkgl8uL+iR+2UUpUO8RvlveEkuWnvtuf9nhNjcGtwpqmiqlBGe+WtOAiKNt
y3a/SJEfBvWOKJi7zruHy2a2nc5UwEIGUhHMyjO3fp7WuC11sBXRPIaKQVLtBdDQWAmmP0Cg4gZu
z3H0rWOLGTIKw0QwwnPp462SVlqK8j0m5tsaQzSncjhJwrMav3FWtnWRrM0wEanXe9TYDRQeh93g
UExXABkyHdPr9LLMPO4zmnoZG43esaXvuijwx4/LClI5inLF7Pf9ofD76+bcarZ+nZ/a3WIHlgpx
aZRiviWPzSm858G6NtPRlXGTfox12jvnQ60ngH2It51DQTsl+ByDvXZuH7qTCdJKTh5H3e/CYtnq
aqBMVRmpPXCIXe7KBtRnKvN6WcijPNZHyHpaWhnzjjm7oRgugbyihsQOlSeQgNAzuVqjUcWTLA4R
pYM1DvoxOpeJ07ijI2Gwt+ws88bkpF3sIlmDTNAnS2iGswlZOSkA8Kk03KW+ycITiEKsVvLKjAM1
+xTHWHvMBRBrfRXoEh5Jgf5SSw/KfKVolWX2B5p5LPmVJu3S8hwAbdrrTta9jrx3MHsy2T+AceEq
kiq1rPDer+XB0gp3TK7NYLREnrouzw4T3IZs6qsoxggujn87npb4octaS4YSxuUYwLPDXAx5s5A6
JHPmK/18ByDfzUwCN4Qma5TKvEBKw8n6RDDfjn0+RUHQk9HA+Mpo09FzDB/Zga8472zFJx6i59N5
Z60xMVQY4xi3xpj4+j15oc35wNHt7BcV7FaO4Y7HG/PpmmDtMcE0EMEwtBQY80quit5ODK/yCeYc
MMUmWCEEP16Nc3nTccdj2VuQNcuEtZzE4biITeIPJLbicKebN3Nze9lJqFNf2jgmrPRVrcRNbsJJ
gKZcQn8B8jJEuWnsbbyGOXHzUzvs94pMqEbiusVgLGNt7qelHVNAEIor46C46jF/NbOTCd4fWjjA
WHiTOhhLyiCTeXmZ/7CFfywz0WxJSLdkPXAqbWOV4OTRd3JthW7sqbejQ1zwBILznStMvh20/1hl
YhrYvPKMGHjOmfcJirC1BywpdDlHR3byc2GbnGP4Sb2L/b5MCJuB0IdEAWLosIse8usGAqQpyJTl
GwNIGVv3JDBqYNZz3+/LvXbHOyfbAefPatnANqC63UcAb0nmKYhPU1Lt5OKUBqFzeTOpl3z22T92
mMAW1JWqjFUEzFF+O6WmnWDY8bKFf4gwf5tg68sVWgWQpoSJ9IlK0UT3hWjJbz0IXCAn7+KGz3m3
D89D2XKzlhXZLKvgMBhVS3nt3fFp1KzWokPqcWnFvVc+qHZ+z3sDsYkb4zLsMHJFEkNtKuQVcv5m
TrU/FYB8StBwJs91mji96Awx5zBy9o9N14qi7rokx+yqUVxX3X4SC16c4Zw7NkED8dU4mTXEk9Wz
4VEyGQ0jaXTQ+TedDA/Q+glvwn5EJrqUiYlFzKiEmUr4LTYay2zL89SVezMZf02NhmGGcK8pYFMW
kjeOq3JOncnEmCIM+kZd0gQEnjomY/c52uGQkcNQjulNNjmYB0jGUsJ7jl3eN2ZijWEqWTDEbQgG
N8ObnxTEGRPfuB/AjlXZfBa87dvwz5FkosusLOkUCYgu5vScjJFnQh8n5zKybPqmSWTZRCkYBSPm
qu+qqI6EQYTG6S7wNBvTByBDVV3AyjxlLzjBNc/i5vatDNLPvMrr9VivZuQWjV+adiSDGiieIMkj
2ETjsWhufsCVJbr0laVAqkdBWrA0Ib5a5tiq1bul5TxTtj8fpUdHc/wz3+NSDNKSjcg5i/k5nW8F
UIJedrv3GWU2+JuY24dKOUgz0S3+uIqmrzItIe9q14PzLti4U76laBsBA6o5whMIa935mNnyCbqn
ruCU++Ca26ejXnDpj2BuoEbOc0U2UmEfPkk7zV6s8FYDpFe4Ja5ww7O29U3/rJiITJFikUkqzTLe
JYP5WE7X/5lciQav9e8z2fTQRU0gJREE2avOEseHRBEtpfuPJSPWCHOuxLTAxSILqt8kr10JHtD6
8bJjfGrksxaYgySboRbqZUb3hDJYZufgQYFciugk7rjn4as2X6vrj8YcJkmtkioscG3WjUXOxdXk
SE5+iHa6OzQ7kKQ485FX5tiKFGuTzCXTDpOxSANIWNTwcR6cAPgWNGtjweF8SBq4/9m5ichcKEQQ
a8FAZeMw7aSdvl/2DdhJyLVVg5uEDiMRn4xcHAbPyZnbhEyaMS2BEYFf6acQvBS8WYnNjG799Zi4
USZd2+gzTlEEfbf2tTwFTmojsaJrSnd1a3O1BXnfkQkSRkOEZgryxE+fxFu0tm0UxX6moLNJflFa
VfM221eeDCIG//IGcvyELWpWdZUbk9QbUGdKLRLEbkIO1fzQZzUnFm9dKKtP+o6TWl0ofdP3SzLj
Ri7Kh3Q8JWprC63BMcI7ae/nfmXFyNNenyt4RvejfaKP/Xlws2dAagtLeal3877VrYnX2qTecOEM
vHvTymg3g7aqnYXON4ShsCbBcLIg9MJJdIkAUEKvW/U8c/aNF8Hev8TKKGZHGiMZRsHvnMJfHMov
Bt28W9PLcI9pnIDMOxDv75GVNRItpqovKNkkpaWfkzfJQvHbJa85gC4gqczPvPFm7vqYwKIq2YzM
SsAb3E2vNRuv4fydf4iqbUY/uSXprQR17Z5MSAkmXS2HOYXjOFTlJwPq1gSb37vywS7c8ezxTgMT
YKTInKVENhBghFMRn5XIFSYOSIG7Z0xIEcts0ZUiSPzkarjqPaAu9sZVFmFNVLOo8AwubT7nI7IM
uE1V5I0ZINMZcBkM4IUOHPV6ue0dBYw/yYmLj9t8Sq12jQWbd+IsSvWMEkaaez0gLMlVHb2J+l7J
9ppceQk5aqHEu/Iu53PI/j8mlUK7kJbEwLNATB4ixTugn+6rYzFblNmg8aaEY5Bz27FEPPk4JO2S
Ar6mzJ0XtbGrZ/9jMGG1kTQjUPopwC3eAtcY2eRIyQp1THQWbv+dV7ygfnchXMpsarIMpOsb4OLo
AGS26/adS78br1bxSRWJyfHYRn4vN1CMkJH8U+EucJgdY4z9XOu2egfCZJj8zV8MxNMeXKfqw+V7
dbNCs3ZNJqAsnRwMi9rnB8Uju8JpH3XdWjzTHXfRvjigLJRY0ZV2d9kqJ6ywZAkNGC9MVNVQnymu
a/EM9nar59FncjIVmQkrQiwK6H4ARZ1JkONerKEi1qTLNiEYCtd5sPB3b7jgLSxHwpgMIETo28Sf
D+lf+VGIMM2f2NqtsF92uOAhrEq5JydoLljL7fwjf8muJbe8D53/Om3KuBNhXj5jH85FUIPUs4ju
SHNn8o45J4sgTFgJlCUQc0HM/ElPrXSuLKV4AwTNEePGyoJ2H8jj/WVv2aywr3yUMK+gSWoxqCZg
SaMd3EZv7yyl5+x764g/aP0wxSVRP3MRx5x4Ruj/X+USptaBH7oNAl8/19eRCAx+dSSvLdiuc0c8
JpP9L+SNtm8mzQQjG4XAsFN5pCvMWO5NDIPemucQZa9pL2HU9UV5AWLEzn5yj/+mQagWKCoh70/m
j4sMBSK2jQywDVrc0AZ5xwvknuouEqWf9wSHcBBom0d/ZZBxz3wGVxTmQZJDZ56D4SQsvsrduc2j
v7LBuGgItFQ6i9g52rhbHMlqT+nP4qjoXuxT5G+/n25CwyaJNfOeZJtOszLNuKo4zMMoLlPs9yU5
mRompBRpxzkOvE/IOKZi5r02TAUoRRzEFbA5G4UtJ86keD0uC4LKQCXsS2P3pTfYam3Mhah2U1VN
C6i4xwVVAeIvIrR/QHyhKxZnhXSDPgXTlSUmqTaXRI81BDH4ZLhX98GN4gPLLO4a4FeyU8Fj1dxO
4lf2mEuwW/pGGgggxiqGrzBFiaz6d6cXygFHXpmFt31MTm0WUCHUIjXzZyCZE70Ht/OLOP3gfEKe
IzLXXwt94kYQTCqBhaEaT8IpCPFQ0M6UAKl6DR3esjZf6H9/Q4ikf4wkYq0JoEjT0b9Oimcz6B8S
zbSEwXB6mTcovXkFrUwxMcSok1RfhBFO2EWOiEkaKEMlb0IvWGn3kowu51PSn/tnbwQo7ePKAqUL
FmWBOUrwVu1yb4C+Q+2XO4F7eW/mnKuVMeEjy+o5K/Qk84fw2PUTOhwns3Cl/klRXyvVrUnjcRZ3
+QIAMdjHxakhJDFlCF8DBqB50k69WkDaOx00UEckbr/nDTpedn5M1nw0V0J5cVbCIvVlwEOK/meD
+fbQ56yJutqlDWPCB0nSWsqRMfiy3jv6soua3Cm/GSjjKJBPHr8V3RXQI5eN8tyfCSGVEuroiYtg
/1OQX5o3SfYM8lbC+37br+WVhzDRI1naMtRK1KeSGLHqt+6HEgM1NUDhPXWCO63lROPLkQTcZh+3
LB4KPR5S3KaJcGqn657HJsJxCba0V5Le1GdjAEZqcgn5a1J3Wc/TYt72ckgXSZD0ARMB89WmXIqL
IZBEqBQvOwjOupFTPVeugaqQhl4KD2b2D7v0xx7zzZYiLg1jgrRI+KtztMPo5T8nHcHeUlG7bxDx
rfa/zsy/5/3gv/3/S2S7+7WqoYVUSLUvqJoLzihLqJ+M+e2yl29H3j9G2Mi7qHlEJDnz9bB34spu
mpewVk+ZcaU2u3ox7f/NHBN5hyBXwAS71D5R70LhJZ0Se5K/D/N5qX/JJq8Nt12mWX1CJvp2dZkU
pFJkP/FlG4nVoTrqUK+uvK9VDVeWmKjbaVAdFGtEC3MPKROoFaWe8tC58g4joQ4PwrJdbQYeGAZB
aQNI8McTrJMgMUJMhx2CR9rSkUDVU3oUoGRY/QNGPhwuq/ZmNFxZZDZuSqZUG5IlxHRLdqUdoMb0
3Cme4mRP825BoKrs5DQUdv2l9Htll9lBtaq6UVvExM9Kwc117XYcs8cv+OTKBLN1qUbCAqNQqMYI
uyb9pnf9ToDCzhLeV/JbaFbOZXP05z7dZStzzIVZTSIhoUlqf9Du5vhRqzkJwGb0Xf0+c1eCsT/I
O1FG2jYea3Ivmc9m/r/uCnM3ZlU3S3MtYQBIvTOiay7v9HYRa7UIJrx3QoYZ0FAP/MbRz+l154s/
a0gz7ltn+pW/DafmFFxzZ4M3c7WVUSbGZ2FC8niCr3WOApFZ40D2AsapBHuwYx8nCyDx8Dez0k35
fNkpOMeLVckulJnIEHhA00EaTnVgHNpwuYbQxGvPF2DavDr/LFNhgkfTt3oDVfPMr0qLCv7huXnT
7GtHs2ZnOolHLqqResMFj1eY2JFjgGLudTC+iZ55pohKMPJCRfHGeEivyEH9FQIC0T83ifOlZsdq
pUzwIBGmGwkq5vuy+hHP/ixOFsbTLu/c5gW6ssFED63IOl0ZiLhvwuNErvPGTtTFCpqHab5ZeARI
22nIyhoTPDBxEvSZIIh7+TTbjU+lBRt0+ZzFpp0O45pHwMk7iKyawqTp4VAKGqgxT6X1SvtT0Tn2
yqvfhNihw0u0ONFRYSJLWEZFVAnIR9TxOau/LzxCkfd27yVnZCKLIsQQe5bQ3hPzAuxsWv09VeVv
wiDctQSj82ECJibQ+mKgS+gTq1dUTneMdxiYIJOEIiTWlCnx46HRMAM19UZuz1qw6FctSZofaCTP
zlx0C+/e4fkOi36nbARdrY7GXjlNgI3lbgkJmeQ7RTXXu/jMbd1yYho7QySrYaYPYSNCrHV0O1+z
oxvilN6cWPkLZSYYj21k6Te8Lg8vOVKZcNMFUYDx5iE/PDVOeE178ZNV7fFAhfomZqVsTgDYvm9B
sULAS/CZxKg39LhZejiUnP1KG1uUYysy3ctBZvtT/rHBHPuwkSCzPkIlRp57K472nX4fd77CGxD9
h8Pxxw6TO0RZB3R0gbKZLHpd77aqasv9rQwdlW6MLMCJbBPaxRpiOO+1zfuKzLkX8rEKyQBOiWDe
Z5KVCFdR6l3+iNvX+5/FMSd/NElvQO0j841Rex3AYHHM47x1siTLduaE0t0IwiabBJpwXlJd52zh
5gIVAzeOqJnQpmQ+rVbUxdRG6JBVLSiG+mu1+qF11uUVbpc9V0aYr4iNWhTcR4JPy57oqlhopx4V
R9wZO9A2+xxrmx90ZY35oFonBWEZo3IhvnZOdCO6EXKJ6Wja5DZ4aHeaFb6hMglYb3Tiucv2vbSy
zYRRw8xIUufATmNweUdRKAQkqZFDddkmd3EnLz7z5km3A8sfmyzKAIizvAD4nNqc6Ne1EygzOC0A
26Gd3VaaHbjcnJTjNizQQKwjTW4N9OD7Ay1kL379M7c7azlo94tNcW5pZ3GNbmaIq4WyEbRRuyiL
gEIbbcOD3iNuCsEu9r97LYKvcEA+74v4dCev7DF5WjArA/Qy8WGHHdlFrumET8qBONARdJUzbidP
Hi10zejzVnYazyxsLqUBXdKlP4FJ48gs6HFUAxdTXLVP1Q7aH/t3uV/gMoGnti+fnM0cYLVeuumr
RqS8tBExK2Df2qgS93EzJ+eqKRoXEpSlE/fz/WTmJm9ykXeHMCcmH4wqC5ISafAh3NcH40a9m4kV
fU/92sdlvEfnbDlj/I43TrW5WEpB9n4/GmwbQRFDSaoXeHAhOxpuEqH7VaWtlat+xuO23AxIK1Ps
yyZWkrzV+w7lHlpHTdE+o3KXXIDHprOs7DDnA8qFQj+RIQMbF5WiyHbatwpP09aXj/+PtC9bjhtn
mn0iRoA7eculSbZaLclabPmG4ZX7vvPpT6LnPyMK4jTm89w5whGqBlgoFKoqM3OPF3b2M+K3/WMO
R5oJUbOW6PuI5WtWvEbSn1xMm8Uwnt9m9SyGE3T+SmG1jfS8JF9bieN8vDUwDh8nmTEp5UTpk37F
80+9+Hz9QP1Dbvu2ScztaqpDsxjV2Aedu7gU9VgCZImpWQroju7myeKtiGuRuWqhVL8IkznTMcHF
FRGrUH72E4gGaBj21M68ALV7D2y+EnPXmo0imX0ThX5knEcJIzzp6KhDcH0beeeHCRFTosfDMo6Q
kUfUl1FUnA7m8V8ADjnnh20QSPIM7CUlEJsHqw7qQ3ww3eWudWcXyCePN5HO2Tp2ABgzsuAFmiLM
PuVIh/TBEoXRJryMhGeFiQldIkZDU+MCqQw7ih7j6FZZv1//PJxTdHHJzbWha928yCL6Nn33xcTb
SZ6e/psBJhSIRTYXkhISX9ULi3SuIvEy1P0l6KpB+WdMqDS9v/mUPlvFZcEcgFC+1u0nmTspsv8Z
3gww0VJUsgwDrhXS7B9RblUvNDWk5HRjcYNBHxvtf7/zZx7Vwj9EgzezzM5JmLoJqwFBVLqVRYf6
dPE8TODtVcDT5Y5e5ki8e3U/BZbebNKt2LjDRMRByasGp/SYnesnKhrW36jn+UE+iphoqr38mTfm
d5nH/JAmbWwycTZpNCMSCb2M7szHNtB909HcDqx/6K4UDygo2OJDfJYOOfpxmZ3mVnSP9tgftltk
HUycogLVFoO56cGbXZAFwBJfflS8Nui8wtNd7VE6SM6/kDGlTvNh1RtrjNemow5uc12GjtGj5nVn
0R9vRgz9dafYT92IO/S+m6ltzDE+LDd9p6cLJjg7ArX6xFJJ/llY6i8ir6++exo3hhivTTMzTpYW
/PS1+FKl37XV+YN4oogyJtEkCbR1zH0yo/yTNAmwQGQsrMbMLRCCXbewf/DeTLBFrXgtporQ91EN
rAqonQtXJKj2kLumsLVD4Zj3PBjtboTZWGRcT29rNZdKfJ0he1Grc53eJPHhP66KcbiyiIQ8W3qa
XFDkXgqJafGTgjnv1EeFxOZJq+/6ARqviMiU9I+dh5mEvC7rSOuDXnHF+DXNOSOCuw799t75MCPS
znpPIrwnR8wyGFnmy409E+KahLdxdGM+nNSNJfpLNjHRMHQ9ESnMWLxbD/qhu22/Y6j1LxwABp95
1ep9X/i7qEOYJLBWwqVNKFakNe6E2kmr1AoHzpp4NpjMD4Q9RT01aXysy9ckjxxVempXHnn+/mWy
2TjmqIZTUWVNBkADQSf3qcot+ZChlqM5ygBmM8e4o9rJxnlNeQeYs7wPueDYQLqnjemwiLUsdvGN
8rKAs+gpho4yeLseVU84xseK9wbf9/m/Px2bFUZgMJyNBbi3pYgscTq1vOFKngHmDOPJloSAZJm+
gKs/EU9zxHEMngHmmsjNsBTCwcgDQLJucFH6A3fknvdx6E/YHCctqtuukOlYPzkK5qGWRytPXq4H
O94y6G/Y2OiVVAK7Cxgl0liAuH2kj36J6ZDrRvYnzt/8m8VkAMUSt+jsJ2goU0B26aR3yTN5Xe5S
YLEXJ0cBpErtfOK4N403V+KRxASIsIPGwVyDtzsEha+cfVXCyCqI5pKJs4si/UvXLDFhoi46yShK
TPE3yzhP4Pxpx/YkoNv0W+51qT22XZUJn4ZSa1+SvJIOSd+GgoteVxEeSJt1NxJi9Od6mkRPG0jn
Jf0gGramdaVmGdHc6hzv5dWqWTjHIpO4zshKv8jsrKccT+jClh4pxQ42idcV4ngyi+YYgBCrywzM
OnJxO0q+Pr72PK4Jzhdgh3LWCdxuZQuOhBxoKfKjQZkyHM9amFhKyutl0K955WuzmA308KMirkBR
NE+mtWq/YgTmZkKWEP/KBr+pfM7x2V2bKoI7FCS6yBOYWKOXubIQARdd+UW+Uyjnt+qXhpX2VnIa
3dDKXelL7GeH6Tu32LabfG9MMzEIg/9lnLZ9iFSfnlyKN41+5dZq1+fe43O27/vlxh4Tj+ShhyyP
AEgahP4uVPvGqxbo4AyhpcRxsv/jztIIsgl/al6pg7G2gp/8VrzFrSzQTT0bYPf/SR7XI1p9npBa
6n3IGyW4RLwPLrRZJxOaGgRePVqAwUkw0Ujs5aU4Lq5mi36GeRfQ54WHAYUZzYmCyQmBVaGSJZRs
MoeSKydK7mcfm9/CBC91kdZcFPFbULi9aU8tZVg/ZGA0iSQ0iyHE6ba3We1e3/rdkLAxyqQ82TSY
oIVGf3qoM6szTxq4WtL/mYXxMsX5t5UPU/SqvMziVKH0mYvdYcF8nAE5+FwhJ8NsXS2arJ4nXMzZ
TZ0wL5S0BdGdICPd/rIcxcNwxswGGmO59Vn3hqDHh+Se0evh4cNA/TBlY91RMoYciPDSIUf0x9zK
004CoJyqDb1ki0rS8lhp9jtym81lwpKSaYJsqIgNtFFFhQ8M7CdGmUSweZYP040ecHtjNG3752Pz
YbweSpbKkBl6fIxF4N8pW5oWmLOVBAtqD9kh5Djp/gNXNSBYQeUmZZ3x0mUeMRaS6cmRkkQVfnU7
WsI37ZGSs9GEPPx2/VDsJ0pv9gwG9VFCYW2IMsiD9YfJBrKyPlG0CX1/ZsiToCv4AMJeLgfd7lmE
trBimJpKZ1rfR8F17FMVMV4J1jR2k+lY1t+76o8ApBsjjLeEU1Y1+gKCRFXLHjshfVinz5S2U4qJ
l9VcAOkuaGFjjr24pLSCwhsdXQ3mUwt0v+SKft5bFdB44ZPohejgyi8gnHXkAE+EmguC2s2sNz+A
bvrmakknaRGyAdMcxlfQw2F0a/1coCRZ/o6BVIVujA3RTY737J6OjUnmNktCCezoA6bhyDHxpwEC
vao7fbmgrG+TO67sD89tmDusy+J1ynVcnhLQ6XJsOoJWHOJJ4cxs8cww1xMhawnqUNTFyXJnKE8m
qllDyWmR8Www59yMZHEtVlRWoXs5AOCfyL8T8v3657lu40MrdlpXoc8UZHF662fCr0z5BHosjgtc
dzqQO793OhESGK1RY8K/mr6R8jXlBmDeIqgLbrw6NvWx1AoFaclDfiKx3X2rDzNI3aCRp1qJZMnH
BvBh3ijpLmklYhOAtSDPF8XLpbsx2zVKF2MeKguUB1rszh3UGWmNJMMQYWOld70/gFFJdrXQmWeL
5sG8n7B7yW5+AXO2ajOr5nQUDb9UfsRgXjQrJ85vBuM8c7so+x/RQHXExL0DzZ33e2zMeTxgDiwP
yFi54pjeiAIqQlLzqcRUfKLGvlRWd8DHe02X+Uk3BcmweqOeRVasd851p92/AcEq/f9/DHMyhBYa
mUonAPx7zD7RtALAX6T/XaBexvl4DsZZOzvlk1S1qso9aHuj9U5L7seEE0z2k5a39bAjPZqkDqOi
1/llSgFB+btwBsGrW51EF6jtG3BC/BnGbGOSOTN9Uyh5NGBSS7jpTYtyha43ptsdxtgmh3/Tc/2g
1nRJezcWmbu2TjFKONBFdkCgmzfdp+ZM8aqFl9j9sf69QmESsKnpM5LhhCdgs5/DbIzTT7w5q2Qd
5EEdNM3vL7TyuWOGToFxAEwQEWRp0Y/+WbhPb7kDcfQEfsgNN3Zp6NrYLdQF4p0qYnjxm3L5TIoF
BZ3xs3YCbAGS9VZqVY/JwYisksfhsB8U/z4jbHkrSkidt72EIddJsodJfmyBYKkm4/lPzqKOXg5W
qSFNY2KQuEoL0QpBuXxWcivejDf1DSgFb2Of+A2xeIMdu4dxY4+54CV5GusEY0tHpcptVXxeIe5+
fUm7O7exwIQ6JQMbXynpWTBPj2UGgOfws+t5JOc8I0wIq4hQRGZDUXbZaYrxTmh8IZt5pQT6Vz64
39tS2BpXLSekSmUIDMSVBTpujAt2tkqsyAodJchv1MWmjG5IOGlBYeX0ePZfnRvrzMUvgKorWal8
WIVr+NtfnJcYVZT8YrIuzE/O4o+C9YdY/41hJrgBIpfUTYZ5785tIbPaPBcAwo2/qeRA5MhP191l
9xLeGGPiWrWGo9JCpPeYyIU9q34ze7XkZeXzOLvXLe0Gk40lJojJTTmRMh9R3icP0Nl0J+k8i7Wl
x7yZDO6Xo967CVta20LLoQS2tXPpXKt6M1c+uBQ9w1Lt6i6501+heMRDFPKWx0SSOi4G8PjgSMhx
e5yW7hOyK3sx9UBJVv/6Tu6X9DZbyUQRVZp6KVYjgBd96ageOk8J5uNq0xtI4Io+7ucrG2tMRJnq
STZaCmGp3AtLF0pZmJ7FflJRE9C8Hq6vjueRTGyJBykWdBoiS9kZmy8QqLDz9EGO0WhYP103xVsa
C1OThGVR2xXBkval60PihgAITJaJsTfRbb0C9Guv101yYhoLVhPiddbiZsVIUhho6Vkyz+p0SJFx
t+pZ0f0CnIfXDe5nLm+fj0WrESg3R2keiYCtyIfCjaHncYh+zWhJgHDWqQIKyp8IWEtmNHvx7OB1
KvbzQygKmZKhEe2jjmAvtUkopxEU3YbLNCMAekH4M7lEb/GZL+i570HI9A1DVhSVHcqKVaGcZSE0
/bV1kfq6o+CoU3koTJR945Z3S+3eheDdljVdVdGWZO6JvgKQPjOHLOi/AHgBDNvJPOQQoE9sWTyO
v6eT4qfPhDNivu+5G6vMJdHo0xhiHo0yCFFkBPp/mKkADa5N+00lNxXcjW4bc8w1MdTmmKGKZvpN
86MCl+vg5/JDEXHEb3hbyVwRYJvSIBkMLFlUJladHkLxd8cl2qU/9UNWsVkKczuE7ZxNaC1CcxI8
OpfCvPI6lFCfomSOdNiVl0bzVsXcDM0Qa6owo1VH1tslfsyHTyTlxMz9GwEHDMkByLk/aFySLDXE
NR3Rl32mAzZ1hsm1yBOP2gGgnD/Qj708h0xc04ZOZE1hqRvVqU/iGWIQgTQ6CcANICy+Ia/ruTjJ
tytNVUBF/0eM3KYJESaItWNKjvlwUxhqkZxpkBcoRisUE0tKOMH5H7bxzQTzqfRBNbOhRUFpspeL
HnZyHP0flNwcqD/OLb5fgdmsh7nF4yhr1VHHwxwEHJ782LyYoiXZc5B9jRE8zFvd64+qapVnZC2g
4fujgZGNeeZaX1pJiUN1zo9F9XMaH7SFo8G3H/c3BpiLXKyXVq2iJg+kh9ERrMFbbwRAfapTeb6I
vNm8SsfuQXszyM7OKXqpChBOB1NABw7DjtzqdeY06x8NMG3MMAFfGowOCKY6O47hN6KdFPGUyd+u
X9q8lTDRfUibTNBCVPbL3uujk7zcDTwhSxpLP4TBzSqYiN7EupGlZg5JdAWUuYsltly2kt1IuzHB
hPN5FJCI1zhNxNO8BJTmhhMCRWegVJJBnZzbPdu99zf2mAAxm7G0TIuAoeUH1FH7oHro/RWyLk/1
DWUfGp6IleAYrY88kkLeXjJhIw3TWQrNDnJO4/dK+YShhevucMkhmI+FTitUwgkUE0E2ypzVNemG
MhJ7DAZfXjRgXbwhATlADf2Zhy7YWcs7U8ypLaFfrEIw2fCL6KErvvXRb85adrxia4A9pUW7tKRZ
hRSZy+R2ZwWiZfHBOEFp0lVOGIzjhKEdp3hnjj2tawMVSvDc+0nyOatiK9U80ukHLToJZmNz1rZz
bt8ZY85tFFbr2owo7RqZFd6m96o/+usDZtiP3etfEhmdP/DISy4jhVe8Q2WOct+adWGOPdwPAxfA
cT6j/OphsvaB1xfn+AZL/jnOxZJ1E4qg5YhPFpb3XSfznmQ8G8whnnRhrM02zi/uQUGpWX0Q3M6Z
HNXOv5Lvw2fuA4V+lWv7xxxfkDkudb3ARfJFdcKsdeuyPeZEddIhtqoGDRGzfS3i2G9lwEdz82Ro
JqfaxHMcJhcwqqlbV7MCaC0qrVR5ibUJOtSZdd0/6UKuLZQJI6q0SFkrYMqqjZw5E62SvGaSHee8
Ti3PDhNDZFIv3ZjiG66mNSuFZ7bnOrlfRN569io92/PGqq4naqauZYxtMx/rwk5uRJ9SSJJg+mGq
yOehqeUJpc0lEeE4jMbElLVPxm5A6/FSoZtuUTY4mbdVQCt08r3JyRP3qv/vFkl/zaacJa7RIHZD
uwTtF3q8Y7t8rLzel0HUhpgCXbkQ4mi8a2DvgfnOKhNUjFxetTTJoMuJqg8dgulu6fQUmLe9yql/
qcF116QuccU1NRoWtovU2tmUs0sMo1DX3p8Adf0XQBvOQdOY8GIKZqlERhkf88qSfq+jVTpQQLfW
T+VvSbabp54+XJ7kn9dXt0eh/m43mRCzjE2/xrGCqZpj97v6Fv7WCjAVUcLt4ZCMVv+yflt/Nyd8
UcgE89pl+1egpokaenFQCmbcNcmFcekgcoFmCkRyi0cTAKdCSKx8/TqrI+8OpI7x8Uu+WWPctU2E
Rh1SOYbjxPe0vYnHmj84YIYHqdrk8+Are/UtbO2bPcZRBaloQmVEXZlyKetAF32Rnc4DHPyr7urn
1hUg5IGhmPyrec+jhNmPc2+mGadFs1kX5a5Gobm4waRyun5KyLloeA3W3bMhEqJKqkkl55lwOqzi
1EYCutfhbXwPoWUnO84AozmFXU1W61IWr96b7qh6iPnK1YbYXeSbdZa2URSMoUftHq249lMEGpX+
19J9IbgZrx+RXSfdmGGcNCZLHopzhOF13UY1w8F8rmsAC5hoN1PJ29HdJGNjjPFRBbQzJJwSDD94
2u+us2I7e4idGVzcv+loqIJ5O93ihtTd2LOxynhqq4azlPU18K6X4Sm0ykF3BZXE4K+qXd1Y4Zmb
3PCWyvho2BEpigoMTWGksD2YpvUXI2vt1hS+Zhs/FufPGAUwp/m3y5pMmI2NtVO6OssCs0X+pFRL
6hFZF1x0DqtHI1RfJ1zczqCAfadO+ydDHJ+rKB38pC94reT9mwyCWpqhQHNe0hnPatQQDWRd0y6l
UsmmEjjGfWbn6J03GPDmfebdDd+YY3wrygV9mNU8PS4R6NkUL65/XT8pPAOMG4WmEk6R2WXAlpRW
Zpz6jpdX7R75zRIYn5FIPbap3mZHLXqQx84ize08fykmThF79zxszDBOQpKoUQBiyIKs+BzKP5Ti
VuMp6fD2irl3V7meZgxuYNRzNawJ9CDCYl//Grtxa7MIJnMfh7qTTXWE9ENBfq3SD2UdH+rEcJWo
tsdw9q5b213P5lwx65HqylTWdEiDEJzA0K2cBImznt1vv7HArAdMLTXaNUN57DoAWQbFls0vUeiu
CycG7378jR32LSKYLSasu/g4KGC9RiXA7C1x5RjZP/sbK8zVOYurIqk5VN8pE4/wWXzKji1Sy8Vp
UGu9WXxuuL22LCiCsOwwcZdT3OGSBfJdfp9+yR0wDwyjT40iuXPwJo99M+DWAK59NWqWiXF9384Y
9IvQyJReq/BTCeBXqC9WV66H6w64/xr5vx2llpjw1kG1fEz6PgwEH+K3EK+AXCvUCBKv+0E1vlDa
O5hcFkXerjIhL1NWKUrFVQsU9J3nH3IWpCKnTsTbQSbmxfIktlkKiLKcdo4KkqaG2Hgw447iIVWu
OiXdQibuyQKgVeGAZg2lWqF8pYK7UjYoKnONxvA9Dw7NWxr9/83bqlWEXMCYvxEYILyrekdPD+3w
PPRPHNegX+FD5r9xDSZ0DFNVSqU+AbLnlgHByvC+CXQXJX8QMpHPvAbKtVhIt5GJIFoIOo4yQg8q
0b4I8WfILFxfz77TUToV2nfUZOYzkb7IJhFqXgGYoCxZjr21rA8QU+U4Hs8M83WKqFxWMhWCj0Fp
YTykExjfTdm9vha6Fx8+DXqDqB1rBsrITBxECi+HQ4NH2Ujus+gYQ5lIPi+q25enmHCC7q67vdli
EdBzauhVqeV4MBgE+YlrIBAJmADnAhR5hpigp5d6u1RVAX/DFEUpnBbh0MdPpVRzKjA8O0zI05Gh
DmOGK57oqa0DKljhqpqdqHu8/pF4dpgoZ055VYoGopzZ3K7V6vTNi4za3KRw1rN7cDYfiAl10ar1
RBUA5BgjZ12hVpq+XF/IXh8VoKm/3Y0dLm+jOASlNoG+hWdA2aXxuslWnMGhoHuIGv1ZQW5jj+7s
JsLVlRYNYPL8a44ntiGiC/lcxVKPo7d85vXz9xqb71bHxLk1r2Iilyj/SV4dTB40j8EN05z0/5sa
Ct359fp+7oaIzfLYSNesUOIhohA05a8MOvcxyIDa2L5uZA9x/W5ZTIzQWqNMNSFJg3iwxdwWHsUL
ESUQHJ8ayHdko1VfkDZ8hUHO+tgRdUVdxNFQpDBY+pMWn0Pgb1NOAOS5JDulPpN2NPpUzvEOprPM
5SG9I8FqCyDuLT3u8CgNCVfiLTsfsciyCgEKEMqLIhjBaL+u9UO/OF16dh6v8b2fUbw5CKtsafZ5
jEko0IQkL9XLXw/87pAEzYki3PjFYU4AYVUum6ocUBnWimMGpGndg/VYszjOuLuBb88qjYm5aRol
U1tKoFi5UDtHbnRLoOSHHMk4xEdCeM6/A27DJMvfRQKNib1tgpLlUJWUKk678OSLXhNIPl/9cNfX
N4aY4FuscVHrvZpAo8yvhrsOuJOU866m8eeD821M0J+wiYaZWUEBW1eK47hotiL8alLNh9ako9b3
oc4JTbt31sYWE3mlTkwmUdGTgEjErqu7Wa7s2sidqQ6uewRv35igK3XpmKd032Y9aHtb189V/yeZ
2GYtTJjNSJ1oYw4hgai974TfwEZlM0+riAbRa9+GCbKi1BsJiTGbuCjL5wb5XjakiZMl5b2sEwd8
zr9aVfcaXfyTBuPb2nTq/xufWCISjQtlPkml0xIFS+NIHSdf/hgVdF03UOwgYIOWTFaOUlA7JSvS
ND+mCrRFgY9Gt/26D3x0tvcWGMdO2hAjbiGZg+hbNdt9PXjt0B7EOPpy3Q790O8/0ns7jFOnhlBN
46RgcAUlvFYNjCUoBLwB0vt++DQOznVrHz37vTXGs5W0HTE+qi+BJCuWOPwslkej54QE3s4xrj3P
kmB28pQczTi0q6i35MyL28yKeZS1O+2Y96thHHwFmCAlZbcC3TZ+iZ/Eg2CJFmaLYmBn69iOz93J
gMIlLqV73oDgx7j3zjQ7zZ2Oc16sCUbuhfYoPi6deGeUtXGWxXp6ACaA44ycz8Z21ZZhToikwNrc
+ktzitKzsvAcnnOk2NntYjDiugvJGAjVU2fiVP3v0mbvt4y59sxVNcJMGpIjFJ79tW7vhAQQukjk
uN/+XumyockmwQATE33CPFQayaxAOEhemtaW4q9a414/RTsJHl3Kmw3mNRiHa78a0oDm//ECCPTB
nX4oLuPt/4JV5WO+8N4ak58oQGlXpC/Rk9OIHYFXNC++5tPPsH0Rx5d0/dpj0LdeOVnKvju8LZH5
WuhaJZMkm9mxaFEr/SzUCcendxLJ98uiv2BzTTSLWWbVQvJLaYp8g3ABji0Q4l9XsA/WXqtwYt9O
OfG9Qeo5G4PSkEL5rqnXQH4sK2v6TUfZQ2CtrbC0aLos25g2sM17Hr0t1zAT4zPM+ChThfFXikog
dv4KVpEDMBggWYag2ouEtDl0edgW3gdkQn2S62sfmhIy89SP9dgSoJXyH48BE+nNZZrNUR+FIA7o
MajA6A+mrmMLwhIQpXCs7UfcN4dkg32fZeD46OPjWkf2MttKQpycBJ0aLGPI8U3O3rFowHCOu2yW
SHrU2u/V+HnWOGv5mJm980SW7ipac2OYhxqUbeloNc3NMDxU8YMUAlc1/k5Cb505dTLOghTmNKuq
MRhCj80rNPFGMPXzVPLWtH/t//19FPoTNqcrN0a1SCYDOivVMLlhpdXWYGjHbq3sUs8errsezxhz
lGdFFGaMfeXHVvvURb4gPkmdk2ocjAjH5VgBJ7lVwODXmUbQxvoh64hpDxKaO0r2YCQDcPTp+nh9
Wbt3F6V2lmTcXobOLEvUIKwrKri7TBkP3T6xzPqsdZz0fGeGE963scKEo47Ec9JnE8GMRxsMHmYE
wPI5nfjMNDuwg/eWmBg0QeBkmUCVdVQ8tbIgXuZlgLD/yr4aT2VujS8yptg0V7k1n1JvAanKf9tN
JjyBpCvpMhmQ8mWIvzSC7oSidjSzxb9uZqeY9X6VTGTC6Fq0tPOkBfEJRDV29i2CpmpxW9hhbI0R
9hbiBr5+Hz8onFRnN4y8fUiWb6gVmqjrU0yukPZHWJ2M+Rl9BHvuDmsO9ug+WGPepc2zyCQ+QjSB
pr2AgwrEiUvTkshLLHnTcJv0X1QDqirlN87m0r/44X20WSOb/FSY1VnjbLzM6C7n1Y+8GcQLNEMQ
nq7b2g0qG1NMkEwrM2+qZs2P83qWw4OkP/diELacl//OgP07dzGYQNnHAjTrG4LpI8Dp6LTj6kvB
RVr19n9vW703xcQTPYVcrKqveiCBXTdWWqcYedUzTsgymGAiCQVJVAk3S0/E0wK6WzXPnDR3/tun
YQJJTXStHgHpPurQ6xs0ux9WFAMP8fy/q4W93zEmZki1qqWGvCZHTe8PEXGXtoGTg9pv5EUN+pmv
OTYTNeI0amayFAkQKyvqjhl0b6PjlFrdl/AHHV+E9AaPX2hnhvnd6tj5OtLLWTyGyxhAJJ7iEdeb
7Ln3yc8IAA/BA24BE6EFx995l4DJxAzFJKWYjEgMKneJbQm0evqjdqwPoSO9rp/CxxFjk9HTdMJ4
lm3ykTocB2Xp0eZmlcZKwTNDu40+zQdasYbetW+AWEQ+Uvba5K7jLHn/ffgWSVjKT6XplHVR2jzI
5P5bhAGtxwEKWMcZ0GR0pOaiuZ8kMb8XllIdrDGuMMmQo0ceV7JxV2ktvOC/HB+TMIc01xtjAn3b
GGg6ZKDq5iDXL2YkOWp4uG7o+mabLKk3SBZWqZAQcPRkPqj99z7J3JTL+0kP4T8fHezz+1QTT455
rgZxDorYzk/Fmco3mGcIv6ePgg0ekiKgoyHls6ZbInfCYacltz1EoH1/bx00bZPU0NccROfXwwLl
tuIYudrP6cfoLifpRnCy7/9pV9ku96SNodIuixFkYDVFJE8zZ9Fer9vgZDGg6Xq/LEEDMKUrlPgi
Gzy9yI7sx3cZsMr6cXJkbwEmJnHMgHdFXb90AaR/b3bN5kVpJhk0WBIyxPG1rlprAcdPaPDe/9dz
F/NSj9g8UHAFkjTR+jKo9ZVKtCyOkJrncVrwQhZtKAgfy6pRLMxT3l3fWs6huDjUxrCeiyh7zSDD
Wpf7MnEmCcgwXoWQE9pNtg3eoem4LAIys/FHcqZBLnSi1CGpNR5Ht8WgMd6XusUdBuPYBdb9/fej
skersQxovz8AfQt2t8YOX01it5EFETg3c7rO7m7En9e3dL94tImwdM83e7qMAnBhCj2Ep+QbpKu8
wh4t9avxqBwgK3LgIft4SZvJRNBSk5qpz6X8iPNBe6z+eDS99KLQOHCCNff2YJIdJYowgFTJMRCY
8gGqEjdd6igQ4BmC2kufo47zTOLaY8JpL6+TNKFRBNaO0CshMzuntnaiGEIhiIjFa1hfP4cAGbz/
dGlVDMiAsZVoISPpybz5SOmheSgfzqljpyPJqpg5Ss4grpF+NsrTWJ7DiAuHvP46Qb35/Vq0fhGU
lYh/uUUFAD/4vDwVLCd8HoTdYsTfHm+yw5BTF5pJ2mHb1OphQPnLUB0Dr8tO9ARubspbFvMSUlRS
F5CzFYJVvDDeVR4kJMHUq3p0qobLp827z5kYMvQ4zuqgZsc8MWWC14MOAQutmqrCb0fdOE0VJAOt
eYqy10nSYu5XvJ6Km+yQJBmzPusFfMXxsB7Gg+FFvugnHrlbDu2FP+B/n9t/l0JcCsab6FXX4Pvq
ACQK1kG0QuX7MPAyUM6SLrf9xkI5Vka8xBLoU24pL1VGsVH+CDIxEIIDw0Mgs8eJyDyLTBRRo8os
Eg1RRLU0Dy0xO/SQ49+b9pJTohhoavFO+PVAYl6AcJs1xqbYLnWJFsUMKhxw7nh/0UTpAWdl1Nuv
pJtsR2mQdFJO80Ldg4IiK2h1CXYNnHB3qg75M6+1yInHJjs+1OR5H6qVCazgIfuW+ICQOIrVgVXe
AoU0t67OiZPs+JA0DsKsgp81kEB7mA+/JvVHwyPP5VzXJjs01E9m1EzKNGLkZXSIi76LE93qwMU0
QXGYfJlX4uS4Bjs11Ddi3K5Q9DiqkFdbncIleHYquLZNWzwalmzP9uJAefgYHbggQZ67MKlJ25qZ
aoo4COOhPklQOO3A9YOBRICfrPQhQzrkcxyU5sjXHJRJTiKiQWQixe6Gt9UZisOebstedwIkGQ9q
XuziJOwSk52EqbwkRiMYgZAolpncabVqheGDwXuQcOKJxMSTvltMEN3hFCitZlptAmsR4RT4eW85
VkhFryo5KjskCeQh+tYGwGvZIYoDyH0eTI9Cunm7xzvcbGupy9aqyvvcxLhqGagHsHhBc82NnigC
OfzEy7Uuf+6Ka7Cdpm7sWq03liqYvxgeXsuOeBL9PrQpI1piJ8fM6w7GnehqtPZjS15oF496MNj1
CfpR/y695ZwPVn+FCG04tXTPh6N+FyUAyeWO4JJg1h3ZLqBByDuRnGAgM9nMXMpVXVXoQvwlbUzv
idXtvYF3DHl2qEdv7qNaTeVqaIo1QBpRWR1Ct+LmzkgswW5d8Rh/qwINie6ABr6bOP81CrAYgkwp
OnTT8cxUPHrl6zexM1rmreDh7XfkXYqcKCAzIUfppXHRY7TGUh05RhNaRiWdxCG3dTN2r4c3nikm
4ChLJqVLHKL6YZxbJYfS2T10l0TeJCPPDBNvdNJNi0wL2Uoju3pmHqtcA269jqw5Vf6AN5RmgACE
GbKMf7BkwCW2DzLIsnnB55KX8jCPuCSMR8Eb7gqQ6qmv6j2vg/4PsQcSRIosiprMRrshVWWhLmA0
PRmefqB9h96dcA/S98qfdd/+NsYGOrUyVDmaMEguR17Wd7Y+PbXk5bpr/ENe8WaEeX+tlGxe62Bk
BuaucKNj8rygwoos98Ku1zsN75Dv37VvFpl6FREXXc31BW6iWpQOVXCLL0mCSQ4Z8riDtf7krHDf
Ld/sMcErUTpQCglhdGyd/kRbBYmf3ncAcpWf13MLlJ9fHNJfPNGq/cfmm1UmlDUkLMGWj1bYVMgY
55AHxyzLzBoVwy7F1l51rhjp/nX/ZpHJmoxcmueBRq8eJP3dTam5q/yzyLxQMdw4dMaqsEL1RlGD
PvPDArgBjobEP7Qp3n4A/RCb6C0YDTFjMB7icIARsgezZudFrnxab37UrnJPE8blSc0Ru9Gbccyn
6995LwuH4IMoE+lCPcm41aJmkjCX2HDoq1gaWFLzyB6WH9eN7A4iGf+PtCtbbluHkl/EKoI7X7lJ
lCXLe+K8sBLnhvu+8+un4cxEDMwId3KfXeUjgDiNg7N0i4pKyTlMmbD9BYZYiUPXyYMfviQS1tjv
hNDqbjqoOO6qH8nt8pIDCaJTVdjXLW9djWvD7OaqpEmkDlneMvmh5A81QizFtPL8pMbf1OwmEfzr
9rbO79oec2eoSlUtGkECo89jKw7PRvAyN+dIeZqREb1uirc05t4IQtz6qLjQdFbnQwFsN3pgb9rx
+LA28/PrJdHfsTqfyUzMJdTV3E9fwKNkd+hZg/KBYr2+KkeCJz2luXN43K/0x7Ph48oo22EQiUul
ZAPwVaoDRze7H+B2OddCf1+1owsa772ktJxPtxmTr20ymD60ZdJ3tFgFZsUCF5XiBn4FfcnG6qCW
h4WeM3v+C/UddHReXIMl8pW7ZZlLQQEpnEvvxnJnuvX4PgQiY2iHz1S87fC/XNFgcH1Wur5osxbs
xM/DZzq2A8YjH2Mn5rMONk6aegVHMu9z8owysD7OgPQhA9lCWr6J6W0gtVaT8N7eW+2q651kkFxN
e6IboZEdeqG2yuqTDjbOMHNNtDMZ6RdBvRMQ6GS8C4Tj8WwfQhZq6hLkM4o4xnMwi3aroDo3H8wF
HGdRzIGzrUt5vUQGXpQxJUXQjpNf5qrb5LMbl5KfNumuIbx1bYY4a1sMvqiZqpd5gO5fyhsOp9gN
n2g+SL+HgPrB9PNv1+GMd0QYmJmXJTGkcZh8QiJLlHfjgpo9j3N067JfrYntQxBas057FFL9sH7L
locmur++CM5hYFsOEl1Lgq5UBX9Ub3ryeTZ+lNKPpDpmoc5Bf95KmHt7nKqxDNOhOOSL+IMYA+7u
8ev1xWyW2Na7xUBFVg/aNOsKmh2d2Q0OGdi3TTc8dsjkqjayBu7g8R6TnEuNreq1aTUHVb/QfF3n
pwfTpRRpyYF7qdGffuV+Ybl7jLEvuknF0ii1+LvuxWMAvUUKgOKN6WQcv+V9LSYMEeVaUcNAjA7p
kNV0qKe+0ZaEJ8/Ls8Kggy6nYgE9GzTYyKqthYkF2b7/eOwYUJiiyIBgSBMdjPIf2XSm4pFz5ngH
gIEB0NjU8awR2nbXopcQLY1QfnhVzrqb7t6ghhKhfdPFxKdn+krm8nqGNl+qlyMvscW7in6pTK3R
2XgPXkeqlzCh8S8IHckL/0VW7jqeS2wZz0yTUGwzTfBFTPYvh0RQ3aryQlNzrm/r9V0FQdTvMVzR
R4EuFHp2kKUjwka7jO4a3QaHqwKt1vhpFDn2tsEcYnVoKJaJwk6aSqE6ZBBmQ2FNkK1R2Ne55Irt
30wOGeLFCvWHdWQKhns0jySLX3ffzHgfVbvru7b5NFsbYCIKpVyqaQZHNQo94UPwTJUd6gOU7l1o
g+zlhwG5zHawIA3kZKfY44LUtj9f1segRqiLUBIti2Av7Tok9OND01lQ29ylSOdBm/YUPUu8Yto2
Ll5MMhAyQmMjVsmYHZYzVeZBcevU7FVX3hW3GcJRrr/xlsjgiV4IdR/n+eCrZ62xtB+YS4bKg+G0
TgHlxn+n9UIP+0fsv6yRgRhhzmXS0LaYBKkNLDFwihvtMdqj2wi3GvcrcsyxU6lTqQtRFncFxFm1
d73b4DV4alwJA4ImmmM5Z/YPz7Vfq2OZ4ECQqSpRK9ERsdluNUsGwxWEdSEnrDmdG7XW/DmJ7fp7
jUZmXpFhG84uthmYkeWuIRjCQHa/z0ToqQ+6leqNhlEu6Us+iYN13T85KKPTw7zyfzUwktms0ZyL
FLQ99mA+MyEVp+6vW+EtikGZUIwwwJWgpCeb566/TVVMR2j7ljfbtw3Rl71jsGaRm0iodDQWUQKj
JjYiqzPFR6XHBEP7TTD7E2ioZT3i3Le8LWQgphoTI9BS+MIExRyiNbbYqQ5JeffP9mOCYE4KipCa
CXXK3z9VC/UYEtO6KH1MUNKkFELTg01syicc2DzFL6495iQKYS62SYfSOQRy3oJdv6M4Rm5bp8PU
27znZdG2vW61PuYoFiPG+7QAExFJb0dPtFqPRTra3fydevqMpibVpsz8PMCmePwBy1Z2mcM5TCKo
EhfJ8Ou2ACWZkdwsWQVCrxi8eVmbGFY+6jyyyc2TurLJnNSk13pplDvdB3vyIVdDp+raL0mifUkD
/VbuRW9qhhvkNLy/8MOVWeaohiEdr+3mxg+qG6l+btUfpYa+dfu6lU2HWFlhLsDECOMlLzEkUUjH
NLtZFr+LOYCynQ1d2WAuvQmaj8EMAsJ9eyjQulg4T+Uu3i0gtH+F8HriZjaXzmfzElqZZO68vpPq
EIOZP5lhBKvF4RTcwKNULWDc4SyQ/v4rh5JlLJ/HRU8aDZxVbYSOaPlQ9qLVh18nWbcWhDBZyWOb
43w0lqucpHUyaUFOee0Gi1SYxSdfzZA3aLidILxsIsvXkolinKL3E0cCrVqDn+FtUH0LvMnOHmjJ
mjK7cm44Ho6xgbSeKHHdmyXan938ljixu+xT6NLFPhifD+MNT7qT49osQ3mYJxi/rnBMpB26TdFW
2LiYj9hzY6LNO3W1kwyEqFMihjHGsJFZmJzurj8tN8Zrd6MdtUcdzbvdLsjRdmerT9edm3cwGQgp
wJxQYAIK3TfiyWwdRXhDKdSeUjeqZ1vmMcxysFljoKTSUNY1OzSSTGHWeuqAPkbQHFSWLDS11495
YhmSHHJ8bztps9paugeroGgCN3mL2ZPsoJwWjybsyV6/7V8h9exSvdcASgE8WcjNJmVjZZNBl6WR
hWEqYiQJ3RQ94JkTutIdXP+YnnlHZ/PBcDHFRtMg3RjMErN5hwjk9mJ+VEX/+hnhbSAbQGdTQ4p0
wuAfSMKeJmd+yZzESdHaFPvmbjwaN/y4mYNfOhOtNNmggPMWJ4XI/a4oTadO5c9VMXHuNt7eMUHK
UGsQK1Jb3V+qp2L4LvSceQPOgdeZYMRQ86BRM1H3i5ZAIdoWhtgS46MgntOYEwzwlsIASDTNkrbU
QnxoIUatDqCHrz9xzgHPBAMWAulaOXmPBI7Bbm6tDIqgEIe+LUs0DzZ27EW1xSt/8/BeZzBjBLNo
Cm6ZASO9dEg6RQmqf41+/GwrSL/xqKN5V5rOoMU4TQipEjR3j5CCy157TOXR0RsJpCIaOMjabzwa
t+2cysqBWaxYyrBKGtpOblG148iGEMZNdlN8E16gZHmQLNFKTiDvaZzw1uSGJhxP+1BXnMJ0TCRc
4QL5Z6y9If6kdBwA4dxtBvPUEWt9GnoVAIyOLLtFD5RaWZNYWB2PhohniEENHXU8Myk0EG10oNgX
3xZFtEpyN/DeiLxDyZYMl7ovQ2UBPM0H8plqnJku2vgwnRVCTRJ5Lw5McWCEnVMWM9R4CQHE64OJ
4WE7h5oeeDcE8zbKeJHje5fxlVjVYIBErIVgyTPE+6rV/wAXZA4t6sCBbGy6q1x1hqBHg4nYe1Rk
vzjViSfnxjuODMaMaaUJQ2agLgo6uUbP7FjUDobETQrx7DCwsuCsqEHWRwewRulnaIxbsRs50aco
sWvTin06B4MWur/pcl3FBQaDLlqYBbQdhMYilV959bP4Kt5VbnCm/AvkTr0jf+V7iqEr4P81wEz1
e/CT1oUIne8Eeo/pXo00t8vdYTzpEo8Qf/tu+GWH1Xczp3kZhA6VFrFJn41w/jwEP65fP/SXfjyX
FwsMigi5sBi5WEx+pI5QJ9BITs4IE4bKjglENW0hrhfikiWWOwvsytFNix6fp+u/YbsaQi4/gkEY
iIblpqFiKL1xKMUtvQHnV3n33jLs6hxr23B2McZEJ9UwtuIQQHgtnd2xfe5i06qj29jkCXdt+8LF
Dv22qwB50TNBkzpl9LumcInwTSfinTimzvW9430/BlcCTQEHUomtkyYwULf+KGK0tLbn9rXDREWY
nWZenvIPMH1ZGAMmeT8XxTBP6MNVLdoRhOfGMYpskOgaFnTCduj5LLzrq/zDbX6xyQCLXtZTk/Z4
UTVvk0e7f4kVuqlNOZmU71RueNnNdz/9PSTc9xz3gDIAgwuCjCZ97KQvE+RXaZZbuaN9UNoNn9X0
D8HSZbEMushiI0zaCAnMzpEO9a0JLfXcTr7Nn4lNxV7N0eLdDzyTbCol7xZEgxkaFopj+uln92y5
qz5VP8IdUt1Ow03h09N/BXfYVMpIIimpMiEEX01p9dF+0nhZe945ZdMoQWooQRUVlD2RfrQaUsA5
GtVFL7+jKVLeTM52OPHrq7EplEXKTEky0KAzqQ+RAPGIXTYfQ7m11OT7dW/g+DybPZHKqW6bCs6g
IHvS7tJd/6868jgAxsq7ofEdXRkzOmX6OrHk+H4i0Kp0ry+F51kaAybZYgaCPOnZQTyUtxWdcTst
dmAloFgTfF7diHvMGRhRhVAtoECA8gAtte4hO3wT7ozCyoAgtA0uOoWfOAvk7SIDHQVR5WEWSOtn
x/hW0iDdPOxl0PtCc1CBbJ6F/hawOLzyBrp5/sVgSFJ306AsS3SIC5ThQ9nSBA7l2h+yMb8OPJsi
qcc6htADGkOlnfSDdtsrTxSJxafY473mOKthcyU1RBzG2sjSQxidEpCN9LyePo7zspkR1GoN05Ah
Eo3u5Ea2hd4q/Nl9n4PPreKH+FmGCrateB3e4zzw3T4hhkxE6AlqKkvgYkjGFEgp3LkWT5IJvqmD
Ij3/1Sm82GCCHhG8JehPVAR0Y/ag8Kq8pbOq1pZvpwfz1B5nf76RMUzA6x7b0GpE1ym52KUfdhUE
QfuqD2QdbTbirtUdHfMDn5PcFjE2RK/vVLbT4zCjcjXs5APK8PyqOF3Yx3vm8gPo5q9+AAogqtTI
dHPd5S3EOD7Vg9dPELF6Z3PnjWL9Iat3scfgmdBIctGnTYFu6dlN3mJ3MDwdo7SKh1YiCGZXmt1/
4p2gP+DaxSqDa6Le6kXaYptrlD1laEQIbvYt3M1eAISJz4E78vqJtz3yYpGBtTINlUAs0+KwRA+z
dBtqu+sndtshL/+fwS9RS8MUnKLpARX+fzDAvl9aabGC0PQqDGRJ+dN1c5wd1NiGrCnv9EGWF0h1
ucORFkDA3uRjcsDSLPShutkzrw+VHoQ/H0yNbcmSm6GOcgMdbpH0XTOPg4bMX12iZ4/XvfSHMuD/
baXGNmXV6J1qiYwr9mdNPHY7aPvmO3Qh3hO7cJud8VC73Fw9b30M4ijynPXk/emKydOptMBihCRc
dk5P4bHvbXm2OrT6BC4vGUAP3rV9ZRAnEgVBUcHZdlimxkLTtB2C66yoUANxTFG2BoNwamfX4Vtj
yRXM0Wj6pKQ3bbJXgWnjYZRczunkLYpBlUXPRb2RA3rVCufpnB1FYGi/K22wIWZO+9o7xAZtEtql
edRM1/1QYwmvTCPQozBBVCvoynGak1ujUyxJCh0tnb7OJW9KibdQBlaEYRlCScVmDuZeFFEzE1yh
d7XSkZvMSoSKt7E0vXHttDAwYxqjUmkDorNwWlKwVYifEqlEbbxH942QVoDRSBc8vQ+Er80Ym57c
gmlzjnpeBotziFgGrMSM1KbVEZiaexqYkr15m3ySXgmqaXTuzjxKoBtyrp+qzU8rEV3RiGQgjKNz
DqursVLKGk3QGAhVlf4OM9QPwRyhUSwXLIx2uq06cJFo8zKWDA1JMx0NYixNW2G2oVmNWGWHPI9g
IVNnD2h7nT3ZLc8hlxpP2vy6sgoGPlGSDVmhO7BaoZo25VAO2ox6oXYIXuSbBPJC5FY5RwsoOygJ
oYAZlF32ZNwb7nD6F0/5zRWvfgFznhNlivpSnany94SUdoYHTrWn/Zz6gYaSvLb27WtMNkyMv5m6
Zqj0nK1WPDRV3LVEo4S06GjG4Pm0N3zF70HdRs+RZHLOEEXTD/6zsscAU2HGrWRWJMYb8XuBCkHE
cwya+rtmgPmEfZbmEDOXQGCwC+7pPKo4WsvOeCS4t/Q7Xl/Cds5gtR7me83pYEZxJoOoEspGi0NL
soYfg8ej9Idd6PEIbrnfi8EfxWhUBUz7kHxpjMcoQ4NCCpKqCv4gZqdwAitz0nutKLizmb9UkvRa
y5qnQXBCFHr7L+DgsnQ2BSTJmZksMkYidNyWpPtcyfu2DG15cdE+et0Ub5s/ZH9iYVTCXs/BxYfK
d2xj3vcQn8BN5w63YmTxaz2b+LpaHJNhFqswr0nehoec4NFduGYd29LCcQaeESbk6YShNtIGDWtB
Qlx0p84yMtnh43/cO+qSKxefpagZlVyEZPGjDKojzC0IbuUW0AU8KZ4GdkZeKMdbFoMpYQ+HTUva
hwfyzsaux0Mm764vimeCgZGoIGllhiOYifNzMLry9KX4uzmz1RFgkKRSIKfRRdi3+Ed4S8tEkSeh
yX3+PDolSDn+Lte0ssdCyVB3UmQAuWgBWoAsOvk0WG/i5wpPssgdLfHh+h5ux/krgwyWiFUtxVKI
77ScoRBZfqVUhcON/oyGZfkU3cp2ZzenJbHGe47h7Wv216XDBhJFAYocIkRgxodCYYXR0mBf+rRT
jU8St90Ae1kkmwkqQ8E0SIFdne87J32I3tfY5NYCEpIO9F/BZ0j6uaHT8Mo5m++ZlWEGQSRlTsJJ
FMMD0kT3+SCe+yVD1/loS/2P6/vJcQa23bwrosQAozCWKKknUat2hlz5/cRrG/tgRlZVEVGfDikk
yZDZLDI4LXt9CSBgqueGrfb/qFJux9Hr9bV8RHpqBYxzIt6fmqbLjGe3aq+Jo5pq6GVEmxgI8vGu
7jABR/UrU68WLd67+mMGhrHI+HlMhC4UBF17v1vQApq7OVj5W9OqZoumfUrwcdX7qOOA/8dUF2OX
8XezE2rSRp0Au9KhnRzJzQ+lYhlOhszh8LX2jTOo/9zwnD+Oe24G6MPxfLcum4oi0d1mSSeDpk6T
OYEEODkXR+HcPY275Qa6bm/aOX1K9vU59vo97639MQX8m1XIFTN3EVRjlUrHtUrDJeIQK32mvKEd
QiVeQvsjvMEWEcEoI0kEk2WsJFopoAXdTA1ICP9vQ0/iaa/taFXfBvDlqy+U42V5VWPed6X36W8R
KGOXuf5ENYzTuk51TArWmTXWtuqRPZ1Q7mevPdI4NNmZ+79wm/ViGbfp46GSenmK8G74yaFf2pCc
htHSL8Gew2vcoD5xbY2Mz7R9nycl+t79ZBbOWT7bRB72pRS4Yo7W7ajkjX9tYc96eayvZF0ldTWS
X9JuRkMYUDy14kN40KCvox8kpzWskH8j86wyF2S7EKU36lD3jWcCxrXBQnjtpifzq3qfP7UlEn00
Ryvx7uXNAwSiHkkhqgluIvr3VcAmqI0C7pckAh+YcU+LTnFpj6MNDYadjILu/ElPrLnkHFuVbuGH
T7qyyhzbrpggnqHViq8qiT4UmI5MdMkazCo5SW0/IjEcQgrAUqcig8R4DwUlZzEmjJUoQ4zq5RTX
s6WYUxjZxdiZulVLVYHc8iAbBzlHT7VD6hIPg2LJA+I0aiVHtpyT4JsYFsV5kCeyS8XRaC1BiavO
lhQ5eW11nTzNVds+TbAK6Ul5yHVLW8BSt1fkOjwOVdTlezGYQHNcTi3ShYEwqLaiLdNtqsTGm6rG
KjJQWfcPCjaxP0QSSpMQ5okNN4gjobGmAOI/VqTHBsp5aNwUT/Wczur3RhjkT2BAzZABLGeFWKJU
kN4v07EiGOXSUfxoFp18bsIcBP7ZoIY3iRpS8vpQrSveo/ZDVoBCyurbMN4dBZ0xjWIWHoLnsbF+
8ogGT+K5xtvEQwPFHS+E/1hmfbeom6ZGRB0FFwaoxVqVorwow0N2bECMg64NyvAp9fa/nH3cXuHF
Hg0ZV2deGXOlggay5i8gSkX0glTlYIU7cj+5JTg+ecH21u1HyMUcE5wpxRQt4iRFBy1Bl+KdlC+W
njwmCS9m4tlhXnhLL7WV1uKOj8bHsvPq9kzyR5MnY7GJxqvVMIDRmSPosVVYSYtbVTgYaNCejcEx
q2M5Lfb1m2YTE1e2GJhQEAMuXTpLfoWSuHEQ6reWcExsxoDrr8Mc90qHonItByg+foE2hhffK2Bj
60H3WntoMENRbKms66uiSP4R/C7ngbnP9CImQZInyBodggOlOqb0Ds0pcK+b4X0o5hoDF2JI6nEh
viEPVhPeCuOxrF4zSihAnq+b2vxOEgYbJdFA+MM2UJd10pU6mUAYMPRA0+yYTbIPyei3/2aGuSKN
Nk0ic54kP29TS68OenNM8v9mg+2NTitdHBctNv0wJF5UHpQ+czWeRMnmCbjsF9sdnebGWMVjoPvE
QI+3eS8rk1Xo4P0kuwbkbuFcW+3gXd+8TXRY2WRQKK+EeEZjk+yr5C6Q79DVC8+dVE6vAm9l8u/Q
GvajFpo95XI4xO803pS0HMT5u+uL2Tzbq8UwIAS+qBKqFdRMEVppFHt1cDCEpxk1fK3lcNPR//XB
XVe2GBBSZX3Q4wF0NrqaWEHqmyZPA4DjPix7kpI1raxOM/gTjVtQ8VlxhApay4u5NpehGJoh4tH7
obwBphWEMi1B8n35muivjTZa8f9/wpLe5NLFCANtcVIUE7QwJDxH6MsALBEH0x5svAsc0Hjx3iHb
+3axxiBcGCed2NbIeqjW6E5OaxWP9ReI0djBub7rdsl96PFsbh+Gi0kGgpY6Kw3MwUPXIPUq+Ws1
89JVm5HxZQfZWCiSWi2eZtEAA5RlPmqzRRyq6REgNHznQwM/RA8tis5GqyW3JrV9Ga6sM5ERWkMU
sxrQFqyiz9qKkb7V/OBYuYMrHqv72OPRlH4sgv1+YN5Dw1UophltgkERhSAvQd9ait08ovkHLNA3
5EtmmTsZOq1oLAUpBdyisGSJfx3zdpyBLD0AP+oipLKP2XUrne+j7HlMv0jFwygEVsMbD+McoPea
y2rBfaur1TAbkh8Duabua9twoHE7ml59QwavKnNIE2UJJF8uDUspv6rqPlQepuhxrHbgYFTFeyV2
5fyhTz9fB2WOO77nSFZLmxDd18swgOmZvFSg29DzHzPJOMHTxxwrc2IYiNEgnymnDZHQTTSijmFH
b01lKaBkTVF4E+4LC5nC6bY9R/eEWxnifTwGcJY6Ndq8R+JD3FWlJXv9rvuUfSv2yzurfXcKzzxO
BZ5FBm/UHKJkTYuPmYRfDSO0lJn33Nu+Sn8h2ntz++qrzTX6MImOy6dx0lu8KatjBWb03E0cHVX9
2+l+9jID8lPg3OW1aXEOzDs4rEynYzDGTYTFtRMkoeovvbnTuRWp7bjnsj4m7kmGJmwWyB+AFzzc
54fIC74L1W7+jmw8pbP0kmfhe0hc8ct1Z+BBKSu6UDZ6JcwlkG14a44/JaEUp/U6t7qlZrk5Vs5J
YUUXlCpRmgqy6T7pcRsiv4svWCxOlVvCTGcf3MQFDZU52NfXyfuGDNrEZldXjSqgWKUg2RG/jeRF
Wx6u2+D5PMvXvaCmMg/aQs/o4lEKAPMbum3Ro9mitUjx5idtj24Jh9eDwttSBmp0JayzKAwR+TWn
KqmtLuG2oH6oTv2OZqzOAnJDw2BIcAHjSwcSLchNja8l0m6YrS1OvJlC3noYMMkMyLVUDeArM8+y
WNqL2XDQmXMaWNpx5HAiscWgnT9MHlGOkr6rB05nN2cRrKbCXEAFustSyS+F0ZqTwhlS7h1Dr/yP
If8vzJAZzCBK25ZmhyhPfgxvjUMOoQbkIFzhpB9ogYZH6sLDClYjQa6NqWkkYBTwt8Cgdb9LT+Jj
aYLlj76eAnvgXWW8XaR/X0FvHSqN3A4K3FZ81I1HU/jBcVneFjK4EBoGmExzo4f0RahZ1V3mlHaO
IigYoUGiXFl8BOQAPVvMwzMt07QiUX1S7VshspTeLjXUXnnjXtyvxcCCFGjlUof02mqstrYho+ak
pW3a2ejkEmRmcm/eFyoHZ7lWmdij1PuwLw1saHDKclv36h1lwWud7NY8FAcM4u84X5C3nyxaJItW
RbNES0uoF6ILJnsMwAHxjDMDUcMENBrqaEmBzaulcTBEYbLBo2Cg+KJgoeP0lRQHw9grKudJT3/6
Ff9WmGdOl1RLJ4em5Idz6S6dn6g6uBOeiOzN5D7W36Lq+fpm8tbEAEqrh2AjEU3BL4rXPP02pX7D
E9jcLkFe4n6FeuTKpYvc1OVGxPeSz7SYLd8IupXb5Db1h3fm7gap+/YTj3uL99xgC0hyYySFqU5g
KUA8rmIa0FBt3e1c4kqQCuDqF3LCVYXBFU0dG7UtNeLHy5emvwFX6ADBgLl6VXpeePqx/+33y1mh
HrLa0VYjid4UrQweXk13uieKYQaKgPKhHqzxCJbc/V/VCtDwICqQIjAMVlVtis1sNLNW8gfxiMEs
W9NOMcGDuPOuH8g/hFS/DLFhv9IVYytkCKlme4ZGV2vlqUVaOyos7S76NHozaCfTyAI1D7yc9+x/
z2J8dMCLdcYBa2OZhm4MZb/Mgs8YY3f6AM2TORg3usVCR6Gdx5Jrio3XdKNzfeXbsHYxzbhiNMGk
HhA0IoVOvRyqPrJU09bA937dzrbLX+ww7hg3WdTpFd6pYvGjKk9m84jxPs6lsH2LX2wwt3gnYBg+
i/ERU+iN1Y+l8B/3inU2vQpyOV+A+PV+cszUlgx3CTlpgz8A12UVjJsNZTcZS/yeNKSN15EtEFff
oxvSBiO/6Asn9UWEFOUp+Hr9C202xaC7/P+cjRVTC7sQ/LwdfaJ5yqGwDVc7NUfFBS+jLT2KnuGH
R8oCg5qn85eZ0ott5jqP9FnrKvV90ZQQtbWXT82+s7oXAwEmj1XgI8EHRTIZve3EVEX0iTHWmimN
IWQj0zRbn+GZER+Cp3wn2L0n73S3BJR1O9S6XNkCHLgReHx5wLYNOKufwIQT+mJCFXNGngFaol56
O962uzHcK07sg3LWHXbvI7V3ZccdH9+8MX4ZRrf97yg+Y2SigsSp5Jt54jTa96kAvED0qfTKjnOU
N31+ZYqBNVOGqugcgogy0h5K4Z9evG3Hl+uHdjN0WZlg4CsbDTGcTVXyi1jFxLP02DaND6k+p2xG
B5pZN1OruEIycl5d2+GnoioGPT0i6HN/30XFqKBfFcs0GqSajq1Fm+UoF5SI+Yj5hqcu+pFTgZ7Y
lT0GeuRgbs1hVimbmrabeit/aY6C9X4DQzHcElzwmFLSlsWmLyRkNtJv1zd6E1tXP4BBJVOZcpJU
ePwH7YPehVaZ3183sHlYVgaYZ0Sno5uezCXYUjF8mkHJRSn6QyP0vC+3eeGt7DC+H07KbMSFJGHG
m3JN5Zi8CMGopTmp3x9p0x90prmqf9th4coq4+6GkNUaRhbRR+P0aL4rMKsw7Au03tZesePK33L2
UmN8PJkXTQSjoOaXmgm2jyCSFY9MRDOssUO+3R06on1tEyFqPaIvoeL1dQ89wnlYVNssUCPv2yXy
dV2Rd0FrGrOdT7kUcyKCzYsOAbqqQQAODafs/AvmCki7ZLnpi5OrnieHCl5GTku8+S725YP2WQSJ
uuC0PInlrd2RVGKaELDWRZHVeQhBcJyZY6r4rfFYGsfA+NqUvDTylrusbTDuEkTREmiGKYOzzTzT
dGeI6/SonnpnPA672EHuuuXlszYD9LVRxoXmWmjVJIwUXzllx9EV0dQKdQ4MVVqjt7iZi5Sgf91p
N8/12iTjTaQCu+qg4xs2Dp3BAWvmo4kJasohO3JHp3kfjnGiPNZnc5ISrE8+gB4+Ue5xQDkLoncS
G4pfFvShS7Yf5cpQY5CrgtfsXaS3O9D+eNqwyps/37qJ16aY69Eo4rBQtFDxs3ywhqx0FPCcmm5l
vOgZpw9h09dW9wc7xNP2wyKWUQjFOk86UEL92BWRTXMoceGR6ljkTvaMsebl9fp+bn2ytV3mfpbK
eMKQMzH8avakMLKC/DhXKSfu/8NtbEB129AJhO8ZK8u4xKlKczMDlBcLpz1NN+btm2IJu9wTwGy8
v76oP+zmxR7zmAkrY6rkRcbQOYpE1V3ntxZmz+4Ua/bQ10ilsef9eMPLv2/6N5i3fi2TCTogDiPN
oow31OCNbrqvnvpd5Ol27xQgrqGcdGjPur7SLRhbW6Sfd/Xkh4prP4YEwaJqfiXivRxy/v8mfqwN
MDhpRtNYtRluY3KebclO3ibK+4gPR07gpXWvr2b7MF72j8HHtg2UYpk13Y9Vb5liS2lfw4VH8rU5
07BeEgOJ4EIo1TDsZISGVBwksud/Io+q3VMtidCenkNuSyUFPha0iCohRjQUFTPCzH2PvExdyeiM
9cf8schGSx3fZuXYN5/ERrEWqPPFkcm7vTePxsomg17S1IyykhSyr933mhXeZODZomcxeQg+g4QK
9Sfe/bb5+VYWGS9X0BkZC52g+pjUumvysfyKeenU6oJ54ZDW8iwx/g2hvDaq20Hzjai6icvJNrJp
r48j5zxu48hqRYxDR0jdCYWkoMk9tdTzPFsLIkMU8naib35JJeunlGJh816fvPXRv6/cOo4kRYy0
zPDnIbblSrNA08EfJ+JZYXxbqqvOnAqUYDvEBgrmm2V5H57IQ34cUUBPHX20iGwRbmmAnoNr3sC4
eRSZuW5kgo63UrArnGUf/oPQCxTi4j6F/rX3F6Cy+oaMu89lMmeBCD+IZzBlxH4B3bWKl83mbSUT
+dRqP2bIC6Fqn3yJ+y8xNLxE4eb6QrZv0ctK2NHAEH12SlcLlFc+gVxF7pY2XrT+gACo9OZP3FuU
syh2PDDo9UZFU5HuJ6UlEEt+o3kfMNmh1yl6MVVKOOzEXHHb7StntUwGRgpimKHZ9RoVvX+ScTy0
4wTREYpZxY7Xh7AV462QmZ0PVLUmGpRwxktsiVrUZrUKMoNQYdM7DallIkUotOiZy/mSHA9gSbeX
eA5LecrpFTT/oBRDqV07zcvPGOE/wjKr41sMOSTTxlH2BeVtCDy9eVB4zALv3SFXXFpnoCQ24yLR
ZthoDxm4mjQ72KkeRk68AkwqnuDqoB6uXmofB8arH5sHGoDx1rkdfq0ODoMrYyb1s6ZGhi/slZ1o
p/v6ZLrZzeiNjujQOVaVE7Vzrli2jxySyc3YizlSIs1nQY7tauRE5zwDDKyUtbbkxTwooD29j7RT
LXMWwIMUtn08IGU2tZhZRRGufEGYvIv/ScGIGUFUUQSnV99Zc8MJKTlrYpvJk1mVS1XvwaNR38nm
TTC9cJyLZ4DBjzZv86GccAyME3rUyRsluqChjzBZwpf/Ie27luvGmW6fiFXMIG8ZN3dQDrZvWJbt
Yc6ZT38WNN8/omF6Y46ndKkqtUB0Rvda5Ei+/gmVEG3/mQSblJqogSuauajS6HrSJpjAMGOryi06
QRWdlEPjJ5fykJ2XT9FdcTfcLoc/a8x/SGafnzVz6Pq+xut+HIwOxWQz7qa7vyHSIqd6u/5t6TFY
M5dVjEwTHBFEGEze1Ym5qHRmYqDAocoigGOO4grzxuV3LXkrh17xJv8RwzUk2Yi1Y3OwshdKaRcG
lGxHvRX85g5DcP71c1H39Mu5/uk4SSyqly7NwqC06Dgt+Y0BxN+5cKKocUzFuS5n1962LQXmA8ph
XJdt0phB7URfKd4oRdCj5IB0lSt2uRUp/XvXDsZ8SGybVlJV1fS1e0DSkEAjTbc8SC0G7DIPi8Wc
ynvP9rbnoynF5uLIOJmxMKM706SPq0ysZeB4rL2cZCuACTTTUmlK0RpKoIwndb6XtbeGR3zPE8GE
kTxdjU5ZoQzFMvqjdsrK2ld0XgpA085fbsaQKYytBthShflSUmMKozgRBYwldTA/xfacIE6qGKGi
sar0l0PhpAdapsXPHCXcF20SU8VSFzZFGGdVd3JSD0DYRR65uP1d/l3HODL2KwSsPvTAj9S99qi+
ZbfD6U/qGtn4RzILwS4Y2bhGGbZVs/5N0G4nwFcW6dP14+2q4EYGU/dOgw4W7BJZK0pxu61BXVVw
lHy3g7A9BhNhynyu5ToX1WD22kC8FF/CwERlPSPNwXbhufXFEK+z14/FFcq4jiJKDLEV0TxGLToC
9/+2P69oyYN/5kHInVXDyxaFXuFWAbzvSX+/Mel1jvRmHt87yPS48bfqSy9a7UF/pFwSaM/kP3hN
SZ5IxjaMsejSqoKRG+qIZORGbjkDVfJuINsoCeNGZJJFsZTCDy/H+hw9iC59JhQ+hffJaT0BusMe
PvXu6qZW8djb6mN4Xv3WXUF8KB5yX7vjUqruFQRbjWJ8DsnzTBhKXC5Q4OkikiVZaJGCSBsv3Rfu
lXIcwPu6++ZKO6kinaLiSic7vKePApGb+OVt86N+65Asg/XwBLJM4Ho/Cpx3F3qOX73ehwNgXM86
NCZZO7wQELFFcLgN4y+FivlhsMwR0eNYDEeN2K5bU1WThlpShYsFDJJTHJP78UTfgFd7dbNvWAl+
vS6R813ZJr5RrxPAY0PsINULtoEEGRBMw2Apa+pju9QFx95zqZT314Xu1ssb3WGh2XUy6VlRlmAK
cEane6CM77Sc1HzDk195D0rU9H65QKR+ikiIglSXMU2SEcA+SADwUBqnbA4Rcc2cB2ixe28bGYxx
khXvmksUKkhaygArAd4SBeMJjAwvklt4xgjMDq533XUIG5mMATYistrEgEmst+INlQo8584GwOBp
kiyKMbi8T8rG90KgBTMnqdmdL0M2/c9XpYq1McglMkNg/iBtonAsyQHoHeCVlJ3a55o+79syBojm
utHVE1xrGmBd7jI9pI7pDs6YW6KjH+grmvL9un5yJLJdq1xoxx5kRySIxC9icUtmnv7v5rgfH49t
U5Xi3Btrh6fc6QhwhIccxARAcrUNPE//vRF//Ty7OD2by2LhzcEjY0QAXDFRcVG0ifkQHpogBUKX
4AzWdVkca2O7U+3YjrLaQy/E3DHSHMSwHun86zL2i63N96MXuFG+Vk2rbkzgPyjMJXkD58KbItkt
aCQlu3Ky5ohnaY5O7NdBG5mMG0nkMNFbBYAqgOyog/VJOsXe+lCdJXu8MQ6UO4BzSJ6SMD5FiGS1
DBUVmL5/kUcKWIdr87CxMNtoSnmCY3ICHe/mGH9SCPE6jCW6HG1cWJN212k/CoOj+bvbqFtNZNwG
nlg0s8LqB+L4iF3U2Ebu4pMb6QFbVOqtcpTsAtN5yet6q9+DaPsH74F8P/RsrpHxJnVZiGuUoLwU
7/uzQp8QYi9+Qw7sDJ0TH3ntKnpJV4IP260SohwUS4muB3r2VxHC4NQvzUichQvIztNPtkml12NS
NyNsXPXj71RZiL14hpUeKNVdxH0548pjKoq1WwDxUsKHmQf5SNP65Kg80FFD0cndiL8swTEHlh1O
zuqyNhcB6AoION2NdqA5Q47iU/BBJ34gwXXz410c42JIDFhbVKNqkBiP+XrONKwKSSoW1DLvuiCe
M/uFGg777lUSIpHOrGly9CNWkxqrvBXcxpmc3rQNYHryGs+809HfbxxoHVWJmRHEVCDsz2pu1cot
EQ9Gov1BNFBERcM4palqGstNKzRqWeRpi3x2OuXhk5Adq/rA+X60OmZNbCuDcSlaVamxMCBnXo5o
4QPZHtBszjsIHTe47Va0W1mM98iiMSwGGUEgDiiltuxOz/lj4ZtoQig2yBdlRzzw1oT2/PJGJpuN
VGnRAm5CApZS9FBgIgOl7IRJg+tfkSeEfuSNQphl10xxiYsSxtcOiwq6ElnywHkO3MurFFE3MU6g
G4r5PsC8ESKXedTKbakF+bCkVjcUpdU0vAXJXQ+/lcLogxSqKugWoQ9/T+6kXtzZnUfek9P40k+c
L7drvwoFd1MBVKIRln1Qq5reELOOhrTJFT5lBUgPQ2fwsGq9UkwFB7ji9vXb2nW+W5mMHiqpkOV9
V4Toh81O+50OOYqB5tN9md7nw67uXtzHEU3xZ+3QYmIkC6Yugzb62id0i+u/ncdk1E/pq0HR0pbO
/I0OnbdaD/0JbWZskNfHmotrQlOZX1zG5jxM7Kpy3KUW48ok46JEJ0n+GqaYJXPyhnMweg/XBNGg
ttF4ccn0Re4R/ovsUTOeivG8Jrd5/1CET2rkl+ED5zvu+fWNXphM1BqLuMzVpQ4D9QsIDjFHRjBE
U1zGyDIv0VN5I5/7i3Gz8orBPe+hqsRQTc3UiPheLG6OGU/tMPVjhFfFYAwwiyf+mAEw995a9LI7
4Yg3VMOauVMZPLGM1oC7wKjAagrPeNu8hMfMXS1DsdTvwo/ofeWhviyhPf3JrO/2sIzyxIbSk0mG
MYyJ9rTmwLeLu4sQ6Rwb37M50EGJsqnqqgGChp9VpxoybLAIPdxKj+5pjI7TxHP6e2awFcF4Ed2o
I6z8C0ZQpIcov1v1wc7ToOpmS65fOZq5e1cfx2H76I1mYj4oqSg4lqXkNppNQJbE8pklPcQv2uTQ
bTj1jZ+n7p7xfYJTlXApbMyZwKxtAnsOG4aj7Ayr6abg+DWABxc/9BUPJJreCWvu6kYYc2eGkukZ
ejJ4KM5e4/qLiRf81sBgRm7pvdVovL2DvZR4K465v7QR2imbkfJ3Lh7m7O4SO7qDrBFgdz1W2sEZ
wrlEzsdkVxrTxcADE5ZggwXVW3uXP4lu+6h/rl0FwI4AGPf7S56h2ODNjO65tc1BWRiTfBCFajJy
NTBD4NAYwG5rJSs1P9WEx+azG823ohjr7ki9AGcP2biM+rC+Q0MNP6Odfp3xykV3B3gPTBJHaVgY
k7TVkpZUkCjeYzzcHr7EqTe+Sg/iYxaQY461uWh1hLtk+DdV3F7yvD0uEzDyRcykqUQ9Tj136kSz
lYEjE/gYJZZWUp597DkBeDQDz6HAehVZAhhksRHQaFMzMOqXTn0k+WvSuNd1lCeCqvAmFPWhXsu6
iJhQmpemKaxU8oX85bqM3SHL7TkYO0+auG2VGunKDOSZzsK6z70yeMstrQJycE5Pp/BGCxae/fHO
xth71dayauqFFgCkS85PUYv1b07XaS/qbE7GRvLVrNslAx4uprNvh6qwZO3r9W/HOcN7q3JzP0pY
9p3QDlowyi8Vimpg0BZmyXNU1EpZR7w9BmPFqzQoyVRA0QCS4jXHBiBrFbjV8YxCKcH/gMYUwzRb
eUyel49K2aSZoaMGHeiSDHiJyUOIEqB00y+8B43d3vtWGmO0lTzUiR4jplFmW9UGhBy2m+KDfOL1
3nnaQC9zc1mT2hpGIWd4c5Rum+448obFduuY7Umo498ISBWpLzMV90S56aYb5QDwqHPnzbbgyyci
WLy+x+5C8lYg4x7aaQlXWYLAMLNEfD28mbwVF3IzpFaCDjzykLNyBHoUHH3s97xtcp7jeI8Fm/PG
mtwPiQTzMi6oFa3lubuktyrOCe6Khx5QNGA1Gg/gIuehKvLMjnEdcjxJ/VDgJsUvBMBxQnVa+4pn
dRx1YdODOFyrao3wVDodi5sI62gX0Huh0XssrQUP79mtJlggIPlPDoXNDWSyyq0c40a1zBtmNxT8
SeR0xnla8778vbk2bOjrRUvjFn2CkuvzHMznzk7xbJP4eOgDt5Z6KhSremwbi3yWPl8/4V72s9FZ
NkGg6OQYlwNgrig+keikaccovJ25E748MYxX6dc1M2Q1MgP9oh7pc354ZzjFBOR4qwZrNh2vV1JL
fxBFTqXD0U2Z8TLqkGWaLPQYE6nvovQk1rdxdLj+CXebQttvyDiaZFxScVlwg60jedkhc3tQewaD
R9e5wtDm+pn9M+ky8ADAxgFE2J8dm1RG0tKuOBPGpRer+yo5uTe/DhhUfUQl/LJeUiwzcimA9g3w
QypTEAtCLkjGgMUBxZoAO0LR+FJPDaz53vRHf3rl5q68YzJxNs4G0G0K+KwqhqfVzPl7cFrxzfsm
mPFpEy/31z/0oh/HZKLtKg9AFyEdyqzW6j3t2+JOD92lUa1v0s1sR0Bsiiw6ec9dgt6rf4Ds+8+t
MiYSFXnYSxKGSRs3D9K7XrVp9K0ukZ+fzNpO7mY/v89u82feMxJPMGMiCshl9LqXgJlNOludvsrC
Xy0287vWaXVOM4d3pYylTOOESllPwNijppPdJqVwSuQ6cbFZyiP53fc4H5+TCcZ5WuQamdATEPQH
eT6G02lMjiLxrtv+Xn21vTQmWR/iTMm6DF3nUvmWqPfGUlNc7myZweByqlRee2i3ntvKY0JtPpI+
U1e4a7qsJ9sgfL4UiPPheflen0AIZFE4hXWyzc+RyImFu+8TG9lso1ZNwyZNB8xJxhjRXC4i1hpS
J0RPIL0pH0A2f+E/Jb13UH7Ntf+5RbZ321eiXlQJjIIOF+SpNQAl2gGXS2lLD9kZsDlYIzVCu5CB
t8h7G+Fo0C/c6WtZtZKGtKZffphoKyWgJJkGbzJkToz6Teb2cUrG5xBTKMRyHrWgFTyMeAu32AGm
WE7h99GS7qfB7kZcLNr9XKAH3hlZpzMNbYaHE9STk+GslQSszNzpu8QWqsW5biq/ycc/Tsn4mTzL
57SqVx132QZgzrpEl/mBEljRhy1s3fGSN65AevhNZqX2w7g0+H8C+YvuJwflbZlsItrKBbvdELki
t+LRa3BlMm5nDoGltuhoe87fQhDygAvFVS5YIkfbrMCA+X/VUcb/jOkqJ2MOHa0Wu9SwaTH+yIez
LJo8FaXB9pohMo5HlRRFF7CqiGJKtGnCod8Rl5ZSmEB74E2DX081gHnx88UpShP23YhssTWOuvqg
86Cur2s93hR+/vttCrUn9O+TzFsAoQTekPwcy951hedJYfIXwSxkvCKgG6HphzEhTrLcxG1iZQWP
BOV6VCUi4z5CcxQqteyROXQPsfiWaHaVP10/C+9G6O83phTVZpquCd1RBZuWBjzTidd44H0txjuQ
as2UtUHbS0vPvfo1Kc+DfNcn366fgyeF/n5zDj3Kh1IqYS/t8iONgDy+3GmG7PZclFGqor+3FzAh
/iyoG0dt7GIJM/GZ1xmfkvqbYebukH+p6AXdScDsGV+un223vfwRoInIOIPYwEREV6ABQJlvYaPA
WQCu6eAAB99KXRDfXniPczy1YLxCqlblqNc6lomlp2hSgac68rKO69npL+xS6agn0zwgAxg0MCqU
gVkBLp5yT4PrurYVvzobn0Cq7iZc8HaOWbHdxFAbgEKyQOdL8U7Qak8FNEfEw3bjCWGcxJpJbdOF
GBkTIqcvNEs1/B4f8rpm7E7GbTTjPWpt1L4VZkEQZji82imD6qH7mt0oAIlvbPTk+xOd55XPpo90
6qt+ap//BdcHdUFXzOFddTf/wLzEXZjTRgqdKaD3F81ob3QOjR/xbGGnmhOweN+VcSeqBqQMk26W
rcBTa46zdhJ5FTHHl7xnddszNaQa6wT58GheVIy1lN1NUXxpAV90/fZ4FsC4klVv9dlcMaMjL5hp
0e4MNBGHW8AfYoWT8+rH+2qMB5noV9NklBdGdTNVg5ubLilmztVwnAYLkqobIdizElEPatUtwh9R
9nT9e3H+PtspJFGRFZMIj5G1Xqg01szrLPMEMOlDLxapoQoIInFWWnF5ty6cE3CugW0JpmjlNt1E
BRhfjeVoavdr/gfjUhuPwPb9SIMRgLmkyUn9WUrtcH28fgmcmoawhAZSrCtDI9Fq8awjES6xhiEC
R8BNX+XHBQBOGDaLrYZYvCFcjlWyDb+G1DoBywfk4om6mW2zJlaUOGv8jXNA5bpLY1kNiqInQtIj
I569xVWfE3dESIqC3o0xJoUc7z96NJlxA70kLhLGfZSAjKdOtKf4uTK962fi6R1j/uJcEXPpYj3Q
ooduCoEgfKPyEDA5JT1530XbuM0+zsI4Wt/beorXPzY+eCF6Cxi+1uQMAX0eiTMrx6qHFFw/Hcds
WXYDIZoKwPvNejAJ53XBQGzKgeHhdGeIwjiGSCV6r9GjpYHwTXU7X5MAMFf5xp18Nx/jQwzc/BA7
BLKb8ld2aKZwJcSyrActpkfTWYI+0r0nmv3Nb7rTul2QH6eDyllKoondNWHUODaXmJTr1I5qZwRd
hORP8CoVM5eJK2urJTeP6F0uhuFcvz6OcrIczUBNrVo6zBx02auRvciqS7rn6yJ4eRK7hYwkSQfP
LpZz1tvsJXmgiKWxg7pKddI3+VG9LQIKvCIE6k30tn4ufd4+IM9rsiwIUSitbdpjn6xxw0spA2BJ
fUay5BpOfyT3wv1y1k/9ZThcPzevclAY35J0c1ymJlbM2k+i3YLBNXYGzQaMGmAvUrd+7k4651Nz
GiVEYXwNyHjFsKQvQr0jAknt7wkjwe7BQm0cokcepMFv3rX/r/tEWEiKXCR6gQoWW3RYsSkvoSFa
wyRaJAlkjAgofWxJeWx3WNK//m05XocFpACLRkzkFFVEmPsErC2LwRtI4BgGS4cgjcvQ6hm8zjyC
0QLjIQKohXnvIrxjUO+zMfhZNKdCAyxbUNUva1y7OuGRofOOwbgUgoGapQ/p8Ibxtsheox+W/vX6
XXByg1/IDqJE6qIO09vq2J0iIX40JNWvwNI3SSEvFnDSA5bpADBDSWtIdE/cCy906jhyNUzKYgDK
9CtHfOU9wvPORn+/uaBMV7NqKmFPo2SpSWyl2rExD5LAmxPi+QqV8RX6jFa13KBZPYPLqXmQnhI3
dpbv2j0l+VuxPM3nNeSEtl/GVbM+lPsQGg4aRSe/owtI41E79kAB5b85UMdzJbSxcBCJqITJZGDe
WEgqbxAnK9I0JKpfyYrOfFta9cxjFOa8rBB2flVZ28QICe00fFIxGQgM+9LKfmg3JfLJJsgP4Sl5
5HIIcaUy2Uq5KJOWJviqrWP4Ep5XEcONz9GX7Lk9TF4MhpiiPhZv102QY+Ua40eUTlvSaaU9+eat
mIIWhEJTyUn0eFFUY1xJoubamKQpRsbPhg+4/HsjaE+YmQr6gxwsAPSofdnweJDjvJDGgqyLLSqP
WY8gxgl93VZOMSDWaxevDRiZJZ95XXLep6S/31h8Lpp1mlKuY8EMcvkwdH5jcnKu34w2mFirAS8s
MX/pgQFVEqMpGOEEkBOlWhduxM/Ypb9XPdDD2Lxm2G98y4c4RjtKIZvrQqBQ14BiqVpbwx7saJHL
cBaO5AVP/tzV2/2P+CGRUZWu1VsyAQE1kFriCE1+zDIcdTVT97re/yb/+BBEA+zmtpY1UdJhQkOq
9+i+beGXB+2YWrHLm6v7jRp+SGL0wsiEZkwzRLnOpXaduEUDLBtiaz4G3w7Kvxh82491HxKZ2DOU
Ghm75X3xtq0sCjAWOsDcB2wIFjYLZ3rj4RPQGPOrj/4QyMQgIRw10mhI5nTQCRrfSWg4xpzZ43yp
C827fnP7pc6HLCZRjQyzr6MBHVq6D56BS46OwMsH7rXtB7kPOfT/2ChINifqmImYQ+/Nr416a4Zf
p1i2W5Lb+XpRybclTW21+DSEd1jG5dj5fnb3j2y2ZZZoPenrHvm/ODzLmR/xFtw535CdoyNFF4Y1
RVihLJ4llB9Z97/5hrxzMP5Di5VJRnJC+9yjI+YW5VnLgHCi3XdnukIwcVEWOf6D7aN1Vd0vjVgB
8Sh+XpdzM51I5l9XwP3M7uNyGM8RTWMSmg0O1WAQKJwApJJaM/bXvl8XwzsJ4zbWtRL0uanVoEI7
ptOeYvDJzNzlwv3s6uMwjKsYDX2awghaXn8qXmaZNiq8TLWSS30A6RjgDiqMPNi9nR6nN95EGU87
GK/REEXV04Eu2K6vkvEkJX9d/4I8z8vSgabamssmXZNvP+lwFoNvPoDoGNBJXdD66Ndxeri/yXM+
PibjMvIsjfHEDLOajoBqwrDBVHkzvAR2lCW39TF+NLyimRa63GvkKAvbS6vExRwECQ4jX5Egx1iM
A04yOUeaHfaf09R05jCytfq5DB/LTHPLOfWW4UU37zlfnPd/MDmsURl4mhbwBVJg1ADwwZPtyZ9P
PRgk4tXq7doGzbrNEcrRI7bTFg3tjGBnEgyzdoWrHmuv8pfPCHjSPcXE6u9rLi4v75xMmiIbcSIW
MQARqvk2JX9la2tFFWc9g5fssR22IQYcY9Ygqsq+cKu60VFzm7Px/hX5a79caYy/MUC1JI0tVpOW
Y/5U30lYrpfvMOhIyY5bf6gczq1RVbiSM7CttTQWkVhGsH46Z13Cw3gmUiLFNQEb/UcYCHQ29395
M9tQk6K+wCoZ9FIzj5oWyGjYZ+1xGTuLcypOJsS20VYzIlFeAEKwdchtdkO8Tsf7eHGcwdbT/xXe
ZqqNKgsLe8nrdcnvke3a92ScTwRn2hcD1Zb7dLRKLLKdAaHkg2MUA6vyLWWtBArQpbUVu13AkEC3
1XOfa4yctIntr+VTPuhhQVuXDp5h8LIMgIvIf1/yODQ9d8mDY/tss23O+yWXG6S6HXD+qtkKk/+W
bqpMCpO3QjFqEgSoPsWU7REWabrJ7YfyDsJ4lEWOQjNRcX29Z97KjT3c0EV/080CHZxPILDmU/xy
nBjbfgP7bZFmMYxCmV7j4mKKfsTrgvFCMNt2C4eQNG1B7wdLPxTIk9Kc1SA07YLMMx0ufyqn9GFJ
RtMqKYBCD7QojdK2U5pdsIEAOoYipDUAOG54MZ93b0wSIymZGGuGDhYeuLHmmGMCNwMRIPHpdiDo
AvA2cd3QdwG+Nr6M7b7NrUZkyQSM32S2+fdBKL7VGYi3UjKJdhwNi51I2HIAcyGmjarIdA0xnZ0i
annNCJ76MA5naeI50QQkqAax5epRK29E4TPnrJzrZDtxfdjKXQmidWCmrx6tHuTPyk3ziWDXDhi0
kcWFuuO4L41JYMKQ5EO8IrDL/rSgdC69/tB5CtAgUTgn/IVgTjHxS/9tydMsVAiF2qckFxJaHQCT
VoEGpNgT3kHc1k6c9GI+cT4s75yMu6lEVVL7ETsrsl8HsU1ewzsgLP1lHsdL5M2TxRHHu0dqRZti
Gu1igOv2SC5G7GhSRoFo8ac74IfapYt1efOOu2jE+7BMOkNWoUyKDm2CrACn8b0GZnvlaHQ88+fU
Txr9NzYHA0KM1tR0Xiw/ox93Q96WF8mBxNqht9gBdLdA1P2S6mAU4DlXjuvRGNdjLKKZTRoAR6Zy
eFVKkMlmMu98HCNnsVhJNLZVRbNC9aL6QDp31tP4qt+VhwljjLIzXoQ7noOjfuNKIqMxfkVHP14k
5v8A/zr/7wbPv0Bx39VJMAcqimiCy9VgdFJJxGqpKTqccdF96luiy3KrOiO4tkHGHvBmM/ebqRt5
jEbiSw76lIljMN/2TovmbexEl+nzev/3+A3oxLnrKbwjstoZpVWb03ZxeCn+esepdzDl583H/Cay
5QOvDbirLJsTMgqZrYWpNRPElbnd5C9l6c8aL/rtKv1GBtP+MzS1M3MBNb3sK6DwqG/DQAahwApq
LP0V9KJ25XJ8F/2vf9HHjURGH+U81TOAugP8GCST2JU8JAf0SHwd1OWGRQenZjcCKF31el0u52Oy
6z1arevYLHrvP+YWdqetTLrrM97hOJ+TXeiRSgPsehGujBIwxqmVuSlGLBKgYExO8nl8FhzeM8l+
/vLxPdk9nnCsQNRMwaTpDlHhzgfN1Y4tKBKBncWLO7yPyIS5uRaEQSXwJa2zeuX36rieKsCvds7g
EKx+Y+iAX0nzPinjVyZJVdMR0ExBVURWpn4DSsp1zeAJoIfexJx2TJQSu18YYai+j8TrFc7U6X4r
YHNDjNtY69TU6xY1HAXuXM/aYTwkePikgLWlzVs04EpjvIasG8WsKxXs6zG6oai//UEMaor4myLJ
4zXp3ufyrpgzS96dhIqc1wBbxUgPuY3vRLcDb2zoTJ/HA6qur8CaBAVp/14wlG70qb2hhfJwEj6j
WOZZ324PZPOhGdeyLNEkppOqB6IvIb0F83zvmBfZy93poPEGOjgBCKxKP+uNmsdaOVJb1zXLODb3
sSe9Uk4HwzL/mh5bSlluX9dUzt3K7GZPPJtjOud5+LcmAYGBbihGmG2vsHzFJZu5bu3yLzwpRlvN
Wo6IXleW6Jae0lvR5Op343FywM8Frr8vWQw6T+WJc8zdZPOfe5TZjZ9BJLkomaik6fBUdOq+AFar
+JI6/Um5lOif66c5PtAhEJ8j+HqAl0XG18xznfSagSulXHXLJaEzLYmvOrRJ0fqVZP9Zvbs5KuN8
QNeySqMIiaMX+kBnSgB/YgSrD7QVe4mt+Di88iZt95sIG5mMP0pSQkiv4F7f/ZEjIUrRp/zRpnWg
eOIt8e2/DW/kMR4pmaM5X2t48FHJ/NE85NIAprCn0ZhcLQndSURlOKR2EfOGlHarso1gJrlRik5I
pRAfV/VDn7wi1WiAmab4EyXtaHxeeOTZC+N+hlVKpWLBd81iW01f0u7cDdz5JI6Q94+9iVZVFQ5K
qKKiTs8r6HXjbw1oAb8lCTi8FgcvAn74wCuMOObITkksSdFiPK7WAmLqd+lYPxlT78Qm9EWoeLGS
Y4HvHnBzvGkxJcz54coqd/ao00H25Bvn/6O4kh+uWzzvazIJTdPEYtLmBF1z6YUMp0IG+Wb5H2Uw
TkWZxv+t/qn9ahWRJ/Tf4+Lx+jn2YVY+VP19Gmrz3cZGLtrEhFrAc4Hko7NyT57wCJCc9GPpRS6w
kAdrOKsHcXWKzE45jytUtX+fBcjvT3kb8aa+JFpaoHmVBsZRQYIDHIvjv2jr7vYHQE6vmyJ2LhS2
fjbjKZpDaVTwAk7ZfEvHeB7cPsgxBpI8p4C0QLWpnuab2OUmF7uqAjBhSTZ1ArxORlUUCWtm8wjr
pq1QgUIw3s4HsEwHtVsEyZ2MjkQiudevdfe4G5mM6lRlVo9iouARSQOG5ec89mrjIBQ3VaZZisCL
fvSv/XKJG2n0C2wuURDWsUo71IK0uay62bH4Yd7UB2p7mC04dR2Xc30/FCkKAY22Kuky61qSWul6
IwMYb/mJ3iddKhBc7dJUeCVLAYXeetc/6P5U4EYgDRmbM5IuFZIuxh7ucl8G+kvuVTaQAfz4a4NO
BQU4S33u2NduGNrIZDSnAiG6asKHglW7DDD9eGtgcUE50vyf3wKlwZS5RB0GAtwc8PZpJhsfiBSK
SkqwHjYPihMKyVGuBDse5/NMiEtGldfR2lEaXZGJqhmUYElmcQnXuSHDIGEqULkdHWoWibu+0+5Q
dPnmls+SsRONdAWApKJMwEWgsyU2kKQlM8VPoM7Ppn5Z528d1KUOeZF2x95/ksNoim4IZSPQnU5j
ekMdkRXnfuAkKLvfbnMURjHEVIjMzMBMuCh9booHzeS4j70SRVd0TdZUXRKhD0ymV0ngBW+wkRQk
L2XQP+VO6hhOci6C/Eb30CHw/qQb8ZNEJtfrhkUlkSZPgXhsn5SDHszHBq9t6ZEPT7vnPH6SxaR3
SYZqyJhSEESg44gZdK9/Ve/gPILeBpvVLdeOdzXi42uazNmMSgROyhxTBu3khs5joCIZPbrUQWJb
+grgO/TLIt7LPk8qc8ourtoOMI8Y2F6+zYW/pi/TzNGTnTCjA39d02UYjw6Cwp+d4proJDJW4CVL
IsJa53QxsVLirc2r1t50A8cH73morTRGKfNEARN5k+uB0k+vUxm33lyueNrDWiMyyk6wRTL3h+t+
fyc/+emEzNUB2nTMlqzSMWQ2452+ydAcU4rR1VZVcMU0j+wqNn8Agxkw8FrOw9Xfs3PwqIL40dR0
Ee755+876bmpy1EHKHMMZ2SZp8XcripPBHtAIau70ACH6nBM0N/89M7OgtR5GqziLHszGCa5dR1P
JqOZMiAzBlWsQCf8mIIG+n2dLLboLpf+KH5S3OVQ81Bw9zog+vZTMjVW0g15r5OS4IGoBUpTdVkU
a70XPQnSjAc+XtoO0MVWHjs62s9J2hY65P1fd3X137stTm5f19Bdb7Y5GTtEKgAfWi4KSOq92dM8
ILJjTS19axFGez96VDlVya+Xh1caUwH5BSV209mX/aWRO7Mp1wRt1c6K1wcyf71+oH0BpmEAslhR
FLYvXTdr3CrrFB3HRiVuU5MQ5Xfz47qQnXyOHuNDChNCV1E103bpBVDpiJoV+lTvK5vctDU2blcb
G2OPkff/T/f0s1B69E0Such1kRtdGQeyOj4C38KW1/YsJLzG9O7hgHcDVgIZHMyEpbfptHAux2qg
/cwRmCe6vTwT0aouxK3OeC60hAELQjykvl/jjWlshTLOahUGbUrBAnKIw8Stk9c4rp16/vQH97aV
wvirZZWIPI64N9xabWL5wvQkK3LJjf6UBCk6xZht5M+t8c7GeKy5U4uxAGbmccHWMEa023uFuJyT
0e/zcwL+8/djPBTR86iM5KkBLFf4nAbaNzo2s+JVpk0PA1il3llF7eUPzHnzPdnnrUpY+1WdizjI
w0tKLnLx5fqx6Je5cio26zayJlGrrMSCwJBbnQzi0uR1zo9APbM008+6x+vidjLXn74i6z0EtVt1
M26zI+CS8JQGniUCNuv2pH1RvyV3AFT1RF5fdM9hEVEnuojGuiixAMOFWYxxlSVrQIQvKdZo0+Lu
+qF2tQ9/2QSVggrCD8aywiWfZXQR0uMYP8fRaZrByz3x1G/3ojZCGMMyajkB2Z4cHZPFatzRoSiK
K5YSKOLuN/V21pAPVEGJcNnz0OF2P+BGNGNdqmCiKYhgedSF1xiMTgMP7XYHXAFaISkoOCXV0DEG
9rPjnSShJpg7LY/xWTyqR9Gtjo1dXOTP5J3KWrHDk3yaDtyq5tcK/me59GY3Dl8NSW107RgH2eTU
4KePXPVzginM/0falS3HjSvLL2IECe6v3LpJdWuzZFl+YdiSzX3f+fU3oTlnREGcxhzfeZkHR3QJ
YKFQqMrKXHOL1ka4fQiePcZTcnUISStH81sbmbbU0pj2ISzz0HjLT95szq5fElEVFUB6ZZWNHTBV
S6Oi6sclX3wU3Q7NapzWsXu97P677kF0GQcMMlJ4un/cxAhkfpWm11mgN99S8VH69Qc/TzXOJQP3
l8rCuzHio0l5VacBKa873MU5T6l2N7Cr8DvZkBUdxZWPf/+YRFCOAu1KgBnPoy4EdXcqSifWZv/y
QnbtmAQ1HDzbTZmNQ0kvCPqs90kgyFCTOC/oyMR3Y+r871YMCZUbCMyZJt59H1dTdVquiF0SQWoh
c4zxuSSila/umHEQJntf3UBAVXRUwMBPwMQjuENpSLVR+tlwX9ZPWfd0eR27v69Jsm6KRNawXx/X
AXJAEzWHdvAN6ZkIsZUnvKuI/gJ79QHQ9LcF+hdsDj/gaGrbgWs/wK+rFoX9UCAxUBZ3kq2i4cKb
49l54yCf3RhkHA1cYvqUkD4O6Jjo6mPC0ZbvFYuSbLaHmfek2jv9W2vMscxiDf+tVR6sDThDsYGo
EFXHyx/pH5akgHAAgyOqyOJAq1UpZjUc8gAFOy8MpKN6r1ma1fn/ZgP3V/RujEbXzQfrEM6SeE3z
QJ9vs+KpBAt7P3EaHv+wIrxtRAxBoB7JeEVVQtGuz4mAEP0fJPZrAxgM/US6r/NY9Okp+eSDuoQr
D1qQEuqsH5cUVaAui3SSADc4e6UfHetbUBEEKH2dEr/wqwcqf5CfyT3nu+2ero1d5nQJNZkxCtWn
Qada5ckIdI9SxkDnprDqBf2k0p2uCs6J3ot/uOX/XiuzszUpG5MYbR40RetUYu7PWnNYJs3CDKd3
eX27ngLZNRmVEcAM2HbSGinVEBp5HnTlr7i4S8vYKjNO1reXkJl4ZSOY44pV2Rrs0pgQQC1ICAHA
0JaLO0rTnwR14ety5OhKY11e0k4dwTS29piA2+hrO+oLSYLRm1w6H93/FMEKEAJbV59NR+TEd649
JuvLZEgDGLMYBeJhOeQJnnKUwCJ9ygAa8fIjf85izz9MGcKoUJJToETI3FzoqZdLNyGPEIzhLpJ7
1O9iGwod7mISzmbuHTso1RLIuWqmaujM2oa4zXPJ7AdfmHs8CMYaWUV2MLthsDBL5rYRt4+7d+Bo
QEFhBuktpBQ/HvQ+kudCQHkyEO/Cs+ShqB250Vk9x/epdU27U5e9Zdc5cfvjhkadQWQHHc1V7sK5
RRVo0WorLKqrMezArZLaEYGbGpK1iPrxssndyEkrNghjULKSWcQY0NX5YiZ42oGJAFw+8e10iL3y
qgF3pls5/OHCHX8xRdS4kOaAAA1wwY9bmphFprfDIvmzZKk6tFmnZynp7YEHXufZYT6dTsLCMPAg
DmryK81u0vIausB6xEFI7DjIh9XQv2JzuRnVXPSgxNaPQ/qUj1drpnF8fu/pbYrgATPR5MZLi210
18NolL0ZpUG1WKs3PkhPowXiszIG3wH0U4DQzX9xuxx7XvHBKvOV5FycMwO8dYECKTeQmgQZ5pqa
kwpz/CbpTtyHMVORqeNLEBr5uIljM6UG0vnI78hDET2kMlB7Kqe5tzNBaH4wQj4aycVGxOYS4di/
ICwuYAGLUZxUnrtHwwciGHpnhSPZysOA2ZTCqc/NMXRV5/Jh2/VJQku8uoYgxo7bzWupQ3xXQHmU
vIzmYRifm/JZ5WnQfu6uYKWyDOEQ/JoqfgqTidKYmF/Kg36q3bS4a6XSkbXDKLU2Oh1J21pF/b8n
CTCpIUvGuZaRE33cXAg1NKaZI8drxHMNYSSpvDUxFcmtwe7cAB/sMB+xGZZZnhodAu1j5UCAzWlS
VxBEL51vQoHzsfZPHt58wM9IooGd/LioNpWMpqyT5O3Zr9ilU36JPcMZ6dCwXd/Fd1yw8K5/oCWl
wRjNgOjyN9HEjJJlQP08fSvDJlZ5O+WW5NBRSamwQm94IaaV3ldeJti8q2cvcTDFjW3mcsWYaVxg
ujcO2jc+odST78srWrQnThw0V4STse+e+Y05pi5bZF0aQ+9K9OPWb4frtryuzOfLp23XWd5NsMO6
Va91OVgYoqBfO6StfdZZc6Gm34BxUZx4HpNXtTdeL9vc/4J4xQOCQdNYJkMvRmOMwdGRBO34VEnf
ZLQ+hOtE5lzaPCtMdFak3DCakUrMNF9Jd7MYj1HlTzy5mV0rOh5UCFQ0NWAOtamWBNOV9eDn+fdm
Fi1Zfxabm7iMOAdt1xU2dphDPZexFk4T2JDGwVWLXx0wYwVnw/ZNoM4FbV4aE5kNa2eikbbT0Mto
fVNOHGm1qzHkXNU8I/TfN6e3h6xroxg1TkthvhphezPL5BSPPC7g/c/yvhb67xszsRTp0qDiEumW
o1z5s/6lxRzDdLjsyHRHmCeuKSIrVGUA7AzTYD4+bpa1zEELHVTkYSHXUu1d/v396LoxwHz1KsqJ
3A19FhgZ5Ius9kF6yL3C1pzpZYUCl/dv8Ga7W7exyZxOcdYrPZFhU2vvO9MtsmMjX2sGTwuGZ4bx
NlMvp0ZqVNHPhWA177LkKtPuV4OHY3jLi9hvhJohkiYAGXQUcj96ghoCktXTFJcixwEQgfxLjroU
bfXz8JY7ZLUo5W5sMf4wKUChlCOE5iebYJzpXoawfegPvzAI6itfwERiFy/lAZPFxwqTxJHDI43a
O1xb+4y7aERYoqrqBH8yhCthmuxYA9RUGzixaK/Ja0roO0kos1EIHXMNGtGIO0JJoFF0oBRcJdhW
WtEyHhonvweZMnTgTKfnOcyuVSKpBDhWgqFag13dEPWd0azFG+1XTOlCUGS87hzDah7GQ+RIKaaI
eR223Suf4GWhSnj/6UjfPvrPHEN6NZThP6VpJT/GUw0Xao+aE1KVLQNL5aEc9g7GX1eJoaJqxib6
A+bGFiPWB19eSl9SG3tUwmspEmwpkznxa89ftqaYHRUNRapKGSVOWTqpIIjrf0w9p9aytxr0A9D/
UhUZkCHGRE9I1DYhnpR66IlUhTH52cp3Le/o7b7FZKISmKGVJI1xyWLQshBFDtAOnUZH9jo79POf
o02BL4LTPF2Oy3uPh60xJi+bSK2lhrwmgQo5BvC83hRybYtmEjQ1cac8PZokcpqo+XnZ7N7nwrvB
UFFrUTTUdj66otrqYqqVRhbEwEOiNZE8Gby+2q67b20w+zgC81VXUTFjuGdxYxsSvRCZF9zIFw7K
FYp/r/+/JTE7OeZtIyWLnAQhdE+0MbVniOZpHCDA3jW9WRPbLJwFbY1jUE0HfTlac/5b59VL971P
QYlXl3Fo8Lj7+GXMQdaGfOywjAzdlsLNzlAYrlJLPswu5an4s9qDrBKd0OsGZTDGFwTANaaijENM
L3Rf6T1DSfW0F0rWX9rc9g69JNlLdGuN8YpB1kmrVejvlZGbZ5PVRmiVz+dEW2wp/6VOmBSGfjL/
8qbR4bNdyvBOVCAQWOmIBLdZnZhTDkhFDS4j6ai7Mhi9wF9kQzzJ/gNfhJn/GmMifW12bZf1UhJI
4KldpPBEzPV+iHlzJ7v3mLyxw3w6PVXyfhDW8FhWqM9aWjD6HSDogluC1fibFIindrYAbPUvL49r
l/mIFVlIFs2qDnqoMbHSZ8lKHfNeiy39+5Bg1la04u/CQ8SJlbtBa7Na5oRHgtT2bZLPvhQ5Yu1l
4lXFk5fZYd3DmNC7DbYkrANNHnfCskLZpD1hAsvpzmZhlb1VPo1B5tMhs/ax6ex24rjMbmTZGGYS
PtIuWajGaFyIyrcOelTqC+eb7V6fGwPM9ZmBvlBPknIG+4121/0Ah+G96OZe6HSe8aUunOGUu4LP
A4/wrDJPAL0NR1NT6IhL05eHLlzWwxwVGqA/I+ZAFsKT2+RtIxM+a23VRWJglXPyuLb3vcb5THsg
nA8OQp108xys0kZJEfzzQAyoAmR/9RfqMnbWyBK+Qh+q8Any1gbsZOPx8ifk+D9LchcrFWkUCVeD
EALX3CjWCJKmTvzxB1ZQM8WolygbCjvSMipRmM89HLGsasuoHrX6IRE4u7i7EhN4cMDADFlnQR7p
pLWQvFmzYBoJVInPmQEw+vB8eSG7rodqiokqBMGbjTlRUynigkjbEfK9v4W5s9TqJQc10fj1shka
6z5dLBszzLkyzagKRTEqgrj0mtFvRltd7pval4bjUh8u29rbN0UUDTr4AxwRS0K+GmbVClkUA3lY
WqqgWlLm1Lx923VxRVRQo8FUEwDMzK0y9zXpdTmdQWpgfsmuqV5t88uMrOhR+g4GY2ggKcfaJs2B
hyze28qtYeZaWQdTQAsLGaOkvJLaK9FDAtt6+aDVx7DjNKZ3Ey2FGDKwOYA9Kiy2HcKkkbnEMjjV
QEWUO/mNCPLsp8KnBPLg0Za5QgB7GcjWIOOP4BUdcWkiA9HOg0tpX1A+uBLOMvQN8a7gxAru8hi3
lONaVlOg6ACjeQv0kKgIH+Q74ZC70Q1PZXy3urRdGxPmi0hsZmmORwwu535/oiwY/U9gBO/e+uCN
N13lvXP5LOxF+q1JJtKvszIMi6gtft5WXjfWN4mWc472bhUGkD80ozVVQRBhMg4hrKQZqXoUzDez
aS2udEJh20F9CcyDPcZto1sRkdhfg/or5TWtnnjX5+6Bf/8D2HRkKsxunScxD6LJqYhsN9NBMP73
WT8TzcC/V8kWnvWhTMxe6HRfKkRr1W7yqXBDbbUuf6/d9+DWDOORY6kC0k+m8U00JQKbaOzUx8ZZ
vDc2PK76NW/rGJdczCUKcVviOk66KxJpj6m2HDRpdTnL2vXDze4xflhMdd6sQoEJQy/30UACceMB
wptWdhqc9gd0U7jFwf2zvTFJl77JQZQSE+dhCQB6/a135hPIvzxQwr2Yh3+DJ9tNibffjd6zG2tz
H6ep3OMQoHI8mhaG5GhRJAVnRgw66i8llN0cGjRNR33g7O1uyNwslLmJpFiZp7rEGW9B+U6x3JRP
qg/orDJ/ooseZvYi366TuX0SpZQk0snxGzmrhMrcgrkqUHtz7nDu12OCipECUZnU2E/K0kgvV7Dq
nhVH9PC8P3N7nJwtZLtyijaWhMTwFXJYQSmRO7jIIVxsN34ZTFc8ur39i+D9i7EUuposQIM5Uugm
yl6ig7gmdIzT9M28WxwVJP0NOBv9y17Ci9Jsm1+J5UIHZtxArdzAXS6ey8yufkw/YtxChh/G0B6k
ShVKD0hWUlto4B15crEc32FRI5mpJZXUIpmQtcdZdmXQfSbJa51/IendXDgmduLyoveS242zsrCe
qk9Jp5lwonoofrXt4A1ZaGtFZU8il6WHRsoLB4Ol3S1idUmaWsT0/vf1xfhNuQbxulmAYI1eAYjh
wrLe5EMvGWQiTofmpFxDpgm1GvM0DlZ+glBGe1oxA0bDztzaYxB7OlAk6XF0l5cRA1MZ2iC8Mg7v
ymLlsIheDRJA3RTdp9+AaAPYZ+V18GiSmLqms3JyUs6VxZLxRlCUX5XQNHyif+mBG6nXm55Hwrlv
w0D5HOk9ZhOZW1jNoQMah8Xqt10wJJkNNVp3nXiBm2eFvXzHIu/zuc394mv7EIOyvDmbaFSde0u+
g/ybB1aGZuUS4NLr4LPfvK+NuYqJEC1DUgAWM6TiaSnlg5pLB6nKvLaTrTRSnMtn8B9uxnd7zD0s
zZoodQuysyGofcpHTe9+QoVw0RUEb/MEpQbxaCwcu/tn/90sczxaismO28XwdRJbSvcyN8TK5sYy
q8fLC9zdT1U1gNQydUV5eyhubv5OTqQUI02CT6bvuXRfZncxCdbGg/zQZUM7BD5IQTeWmLs3FiS1
VIr1r9bq6mRuDih+bxknBcGbOM/rgVLEVl5+GHSbx7hGf/yT22yMMxdyG1UlWQqCxFSsD3P1tNSv
BpQvstADe4WV6RwM435UebfHvjzVUtWqohwA4T1GP7RgOIxXxMdoGnWXFtq4BY+lZDcH2BhkX56J
CKrYbI3fcgAFo9XReb6PfJpxTFfcQbjdPvnmY7KNunhpWsjaDNRceKBqWAreu/7qUiJChTv7v3s7
bRbHhJqqwowCOPsxmCRZwNQaB3DMeBiVBLnqofyxumnAzal4Jpk4o0uK1k7alAQgJqryt6EY6EzY
zUsoYSqAoni5bIS8T8iEmjDPF20YCG1fzF4PEdfQgcbYAeoBVuLxmjS70XuzpUyAAQAi62IBU8Ik
egVCiHQQTRM9zpHnrYjJ7ZUyrzHdvYwY7wZz6xGZjKsf3nD69r/gbqUufuGMs+o9JRFSveuL8IiZ
ZG86U97W/CtkA9Dikji3+G543uweE04WocXEzIpYVlRfTdCddvY82xFUHzkbyLHD1gY0Y52FnGqU
J1/bxGpPVBY6csur4pd+XRuQKChB6CSlXB5cjnew5YJsSNOeCHR9gC/kdyirmoQ7x7HvHSZBBRrq
hJ+wNuswEUx0Z6NPAdHJFXgUrNkuf1D8NX8w/h8i8rs1JkCakSgWqywBT+uWiUVhKKAyvV3RH1xd
kIt++bMD9m6Prn5zsUYRVtZqvY6J2uWo4olAdHflZXq7XToFLcj/7iETGZsZol9DiFVpd9CQOoCl
x4q/CKCjzfwCiXsC3+dlzPtX6btJJjI2E6BTGKBY/b5Z/WVyM/l3jxmc4moyJnsJHzhHYD8Qv5tj
omLZFnnazQjEM+Rbb6jiQRIYSNHrwqKxsT1MPD4i7qYysVHUqtjIUDJD2DJzG/kBzfsKW8KI4mqH
rSO7YKbgv0T2U7H3lTLRsgReaZAESQCYggQNWOKgwyi4ITBZMJsexavC076VaOBxeZ94lpnUrDfU
NC66CJfB2bhLX3sfyVkNMloqRwD1oWvl1FAyLa4w8H6YeV8xE0bFpczWRW4xYohgFi+vszpYysyb
96AO+fle+NuKTuEKm5NYRlE8ZDrijFgchuWxGSdOmN6N0nTyV8E8EwpIzCFEIlRleZuUganAU6Sr
kTwv6nnSOfMWuwdvY4Y5eGXVD+k09YkvxvFhrm9qDUQVwFyGo3gFYUlN/gM5AKTsG4vM2RPDmIxr
DihM8jW7Ji4kvmzFEc6LJzq4VSFKdfms77rhxhxz7oxEEwx9QQ4riI5hOCJGK6pmsRfQ56567l42
tn/KN9aY4zYuUGmaCqUEj4RbA4WT32QH42EOxOfahZCK3d0kpRVzMPpvbc9Pzrixyh61YVRXcQmB
oPc6lFdA491Z02Nhpz8xj5Bb0S2togGvgiz3/s8yzI1x5rx16ySq3YxB7xjUumBgCuorcAXj1fVv
dLh3x4M23sMmL8skl03X4emsnIGmhshJfKMfExfrLM7QGGtRo8x8IUgD3Vnuq5+JF0McROVkarsh
5n3JbCaTKFO/jCntrmACKTGtarS7sOIEAM7JZAsu8SrkqziDJ6ySKksrD9KSnPX8Cax2ljl9kVLO
mvbjDYa6ILoDWlF24BaN6FEMByEKFHX8YnS4EUeU7fPiOxn+BICvYAjpv6aYQxImWoHrHomgmnnT
+FyVz+LCZYHaveI3RpgzMSQYEq6HsvPJuTxRNl+wwB7XQ49xSeLwnz6798HGHHMKljLt18ZMkW/O
aWX3ZlIAfNd5l8ML/ZHP5/zvjTOYS6foqyVqEoROKgMnH5ODjGQF05L+ZTP/EMXe7TBpbS41OklL
+ELnasHs/QVaNxzp+wC0D2URSjF2x7HJ+V4stDodQohZLl0ZLIF2QInvKfUyG5Wcm/gI2bkv3Dmq
3b3UNTi7DOiAyvKSgNI26VMjzDFHNbntNxq6OuizUxAc0IXznXlenPlQeMBzH+TXy4vdjR8b28yd
lAgGEKdodgTacmOmd8l4UGKOq+yDMTY2mEOWaLU56DRQSjfrt/ml+kGzXAFypNctjsCMzrPidV9K
m3ff7hc3N4aZgzdivgY0UUoBJJz4Nr3ZHfJngBbAlK8eQO4+WrmbODMXm7970W/sMicwxSSn0msY
I5tfNNztTnGULEpTTG5yNFdPowvm4EP1kz8Nzvma7KmsxNqop35CG5z8QqmzJw8Db5Bs/6FpYMYH
IDTwz7AkWIQUVV7mmL2itF4aBmLDyY7OiS/ZKDTeCLeZyLl9dndzY5BxnyozMFaWzGnQEwB4xlMv
fOvbygbAZeo4+PwdpQNkhBtbjMf0wrL0bYdWYx85veisjaNqhdXO90nkaMpZLxx55KRMu+F6Y5Jx
lr7LxEVIYFLTvo3Nzyq/u3zC95u1fxsA9urj+wAIu7abxg54UFC7d98jPPXoQ09H1Q/yNTw9Ga45
JmKP00B0yJxg2MydIZ/9F/kNvR2g8upy9S0v757CSpyUapIIca4vgC5AxGWximP3KFyvuqU/9rkl
BJWXOAA2XN7S3WO22VHmQaTVSyOv3bD6HRpclFci8+Uo5rg9zwhd+eZZNylCURV6WGAY4E5YoETV
HTUkXJdXwjnNikj/io0VcZ6XpmmSKChPwII+0N6kMsA76ER7aeeP3E4s/fyfEofN3jEXjt6X8lSq
qJkqh+5HAbGU6KRZodXf8YH6vB1kAwcqs3qaL2AiWM86RsyX8NVoe86jjmeEiRhNiypzQozBnxeo
7apQgWl7ICgXjsvRKHBp25goYeRNOre0L1hJzxnE+aSDWFwLsWnLw89G/Z6I95cdg/7ZF+yxLPRm
WitlV8l4vCxgfXtQm6x9gDR9Nh4SCeJv9hRr+aHvFf005WN+vGx8t/0CiQhk/2Bw/0wF1ykNigFQ
jw/UyJ1l0DqjXnTdxK+Yw82ynzKm+Nt5tBZeZWzvW27NModBBn2FkcbQHBZm+H63HomGZEwTOMvb
i1lbM8wRmNtFWkmSo56SnPQBjQneBA5vHYzj9wUBUF6KkH/QoYo6kIrYGnCPXf5KvGUwnq+Wndzm
WRL68XqrkSexPVz+/T2X324T4/JrsbaIsaiM5r16zEGl14O4xPSaDDF9OSX97NWRf9kkZ+NYpFHT
G6Sv5nr2iVhZnXKt4Eynf0Iwa0LfAfO3YD/SMbv2MeYO4yr2uC8KvGkkTz2Wt3SEoT4Kv3pQihCr
flRvzVseDHM3C99aZbxuwFSiPmsCxhstCkSjPMvCdXceMb3ZB4NDqzL1L/2ZW3zde01t7TLOKBT6
QMZIpa1USr03HrsUc49QvF4cqiQXn9vhT87XZn8Zx4xyk+SRAvq91AxnrxHS1QkXveQE/l3331hh
3FMdRzkmRlwGNaYL5jtJebjsi5xc9BNNli4LoUFaWrWuX+roupIiqyAONMxi1O/y9Why9WP2PtV7
9gtkwEfHXAWwckGibnhDvoG85KZ9g3hLhxhqE/kdRLU5S6Q/eOmWoX/QJvvom26GnDy+lICmJmUV
1Hz9/FfywecM2q8lvKceb8C/jTWzTkMBXGE0M5U94weICh6F+x50unprUTSU4Ei6y2sn0WN1aYnM
YY9MyRyKBEtsZqfW7wYT5P7CIZy5VaY9f9x+POZ8G5rYJ9XUxcH4MjoU6NU+zZFVncZgfsOaGq7W
cW4AXvb4FnM2O6opWaekopIG5bfk2giyYEZtGbP+J8h1u/VZAQUN1+ZejN6ukzndGsYgwP+B9xKN
YwuodaVjfDNaLzMIBeZDbU98/bt9N9V04M00kD9rzFHv2kwR8xHnQrhKvkLW+hC59VPnKd8Qwo7c
ctD+h/zbGtvP6c2yLVVhAqXbnX6T3HcW2Hy8uLfITY12P1giDzyQ8v6Wvltkn2xFiyYrZjv8OHmM
ahCrSVaVcLo7//AufDfCBJckaccaFFR/YYZXNPrfGAvOmKQ+Rt6f8JWaGD1WTUp1oWGA6mNkKbum
Geakpq0dyrYpHVPRKr4VPmXdT75EvBrF7jczwd/+VsSDuthHc1ki1kB7gkOxC2+X8UniRcrdL7T5
fcYD67Ye8lpS00CYvgzGKQ6fVOH+cjCm9/CnQPVugq0dDd0YFREm3oNUWw+jWjiGZtfheGib3DZj
TqK1GxU3xhiPKwukQADsZX5VTWnpZLK6praA2Wbx2EeYjTUBp4vcywvcjVabTIQ9WESe9EFKAUCi
qPXxVLjdL83vPJDi2euv5YpXR6bfhN3QrTl2jXJTSkUG2oo5UixdODcdsdv8Joorb6ojO5cP0szB
5fFMMmcMckqkEQsM8o1CYRmra7YQRSa/y4w45fC7xmRTxpuJ2fNMSNDromJguOiTXFlSkyyUIZAT
6N1kKZWdiLM1NLxPtxuBN/7CLGyJxVCqDPCOCMcVwsCgk30GeyLghpq3/AuRmr1FQSoI7GbgsKKU
xx+PczoRMisl4Pidmz9Io9VlVmlYwxm80eCpj17n66g7RB6vOLJ3Kt7NqmylbshiAo3zKgvG4iYq
ALu6UqvEahLv8kHYXZ2kgIJfVImmyUzWFcmjpjUZ6vEADJSmtxi/Kqm3LtvYP2wbIzRiblIDYY0W
rWoTio0jAe2thw+FYLWu+kYCMR0b07lscS8EqxuDdNUbgwpZE6Isoe6PYgSW18YiIqc6zNs3JsNS
1EKSpknE+Hl1NuKjCL7HlPNpdvvn21Uwr6V+0dsooihi6uh4pX2Vj9Fd6LTH+V4Nerf7Nn7tAXuK
fzU8SPYbpvVTvNpsIHOHxRLIdtoOkMnYn1xizx79P1TSvmFaG1SeIbGlGESGsouyjG/65iniojZ5
35A5dxNqSVKTIUJ3+bHtrgl5/H/5CPu+X/sQXzBZMeLcJXa0QiuNi1jbu0ZVAvZHTaSMvDKzBA2V
9mjQFToi258akKxYxcFwch2jlqurYegYOnpuehBA2887cru7926aXZ2erENuTOjlGclROwDIDxbI
abLk1ap/mweUqV2+ht/umQAJKwh4QLAMRuCPpy6DXAkEXSE5SsSHbgLpSmnYEtc3d2eyKMnxf8yw
yYkg13PfKEMapL7kFSBOD53w1AeL19J87qZ44umM7q4L4wJgcQbJrMqOzazLmlZppuaBKXyPm0Au
X6uC0/jhmWDOW9jKQxGifnYsuwCadqF4pfX+ZX/fNwHmLGgfSCJhqcnadlG7SKsBb6jvWsWPh9fM
5IJ4eUYYF1D0qsn7Vg7BpPIt+hEeSsDl45+dJ3xXPOXq1XR4yf3uEVP+uyqZvSbR70lKMpWIkcUz
GU4yKptJTJwp9KWE5wf7nrcxxmRxba1Wiy6DOFOQLBLMJxkgsReM5ZwHp7hFsY6rHrGbBGwMMqlO
ScpOS6UBdFp14xTxOZ5jC+oujjnyNAl2P9ymys4sLRZFANh7+HiPisHqzKAQGH9StlpM/d4Lh9SK
3T/KcDYmmcVlWY5PFOlZMEyqu8zRU9OgcZaQ1G0llRMPectj0hxD6ZZ0bEoMNM7hYayy2pIXKciF
Pxl522bAzDYaaVGAonpafDP9TlBKiuL7RedJ0+/5/NYIs3FaBtmkeUghBBsahwotOkPoLUWb7VEb
/CrmYTZo7GFzAeg3UMlZgD5B9v4xrIeiUuJR3WFqsOn7gzYnqi2Vce6Ng5q5cqMZltoqxb1otLyh
ir2vpqsG1CMkE0zULENMW1cAmbUY7mtE82emg0RRyL8PkcJJtHhmmDxrCsM2bo0MA2j67JSp+DJn
iQUtUQ6UbbeTtV0Os5GkXLV5KNIiyPNesToYAxgmsmrk9WqcQGgL5FNRivaukn0bu+JGkMTD5Ttg
N4LpYKcEmg78lCL7mMnqsiWNBHhR9LUz7P5EZ4pjR3dnjPW6VP0qvOaBAPa89d2kxEZoEqq1mC86
Xtqtp83Ps3anNA9LcuhWHoXG7neErCtIekE5rLAsgGtUhqRvsb89+S3okdtBULT/fXkH9/IqfWOD
+Yaa3JtgSJhKX5cjtC4ObXx32cAuUGlrgblCRaWQq2LtJD9NLDm3s+sOM/Wxp9y2EMOsrPBmwiTM
clTuay5WiRbC2JO+Mc0WypJc1NRBXnTf6KUraOtpUHMEMLjDU14uMP8erV8JiO1oCSFNp9a9vHLO
52MJjtRh0cR27RY/q77E8g2Zf9c89DrPBBM5wXOV9GWJAoURNSdRF54bYnqzoP/RSdcw6wOwIk1T
6d+xeX+u7SA2jVobELOWPAyqHLVbzPCfNC++4/JS0r/580d7t0VziI2tZpUNtQiT4o3Gl2q2r1f0
3hZB5FseeLOC+xv4bowJlWqbxrWWjOCNTr7XFUHXHyyLKq/bu3/I3q0wh6yHOHeZJ5C9N8JbUUis
vnm87Go8A8wZQ/UoU6YVrGdmKGNaVanCm6ZTiHPZClvmNlC1QZ5NwIuvUlAx+/5bEjmLMdtMUeG9
Q8ewtNvOAw2HTaGGvCEsnjX2yTflpVIOAyZH15vyRCdVx2N4yk5qQGlUuJ0JmjFt3O4/a6OMZ1C/
hCY94wkVKov1nIe4ts7Fj+iYuRpaub5xmoPyej6nv8wHzmYyrvfJIOMU5hhmSzWV5jGvLP2luM+O
oBoBfhOJcesA34XhHUxp8NohjKd8ssp4ypCHaVrpBVL+Yfaytv+udBOnUMtZGCsUEa2kX4oiQVDK
nSQCVTPxWm47l7MOlUlM0QPXjbBXEoxDmDcS6t2Ri7mEq8Rv/MlP3Zw/4stcJuzOqUysFauh1CNR
Q9oYULGU9IvuFr7sJp7xv5XiPhlicnszbNQpx1RSoMMFV3R4+m91xkmc6Ge+4O0sU10fK12rZAtg
BHXTHKeym9wmGn6Kktx96RpZOBpjldvhFP+sx5CbtdGPc8k69aBNiC/SuRqlpMYQhFY9C2AnsxoB
7OkL5tSM4YBOpd1F6kGF72RjfAMGvMXiHD7OaVeZS6aQlrWD2nLsl62mXA9iGtpzmVd2Jeq1repp
5cq1atqhIuQ/lK5/6tKqvILOXXJeFhlg56T8xvmLmGvvP18dcjEEvM8iVJQ+7snUSasSRQDB1aZs
GZnk9maK0GC4USgDDyxc12nx3WiGQ9Mn13plOMU0cuL7/sF9/xOYM0XmbhqEWQcDdOQm4Wwl8mmJ
eSkLDWufv/27EeYYzUSdqlaBkkKcnVat9sPlWkLVOYysUnnpeITQLDLo07YyhwnzdWoRJ1V01B7V
m9lRvRtKDjcWlnmdACrcPKTWY/Klerr8NXk7SaPX1sGFvIubFX38BqgLubTMtnCHhPO52MfPp7Ux
x0iejEUVO7gMRSN315krXLeUqgJgAdUuv+u3/6vS4yeLzLGJ5IqMhQ4drDfZa4qyqt3ssREs80fn
RLeUAHutreKpa/i8XLt7SlXSIAQEiBlbjTW6fkwlE9dK5Ya1nQ+2CJzX9Bh70blTbfmQ35PQ4rMd
se8XumaU4TAhCmJ7WfmkUmWsUSGKITRsaGdVAveJONnha30lflmD4QRAiGPe6q8Zr0qx57nQ2TMN
FVxAgGawkzpd2WZFK0KdQ75B3dHJvtMESHH+j7QrW44bV5ZfxAjuyyuXJtnqbq2WbL8wxvaY+77z
629CmmNTEE7jjG/ExMzDRKgaYKFQqMrKVO96CHOtJ5CtnIkoSPrtuuuyvIpo7UmY2QGnjGxS31ga
1VyQ5oLk36KTB9nBuAibrfQY7sAEtT0Ao5F3HAoU8jepoACbCtoKEsrsIHN8f14MoVznVh6NQNRd
OLXTlreR9U0beFADxrWn4DkNIBRefvqHcYEo7eRFajLQ98tC6cSxbC957LQmphcNyKDNioK5PMj+
bWbNSYpoCp03N9qZpoJro6OKPTU9GRTKQuGwfO9OhA18CaSHsbG1+823wP2JUjk4Zv4kucW60fM1
0fhVDYOKgn1fC9WsRlCzAiOhCUqbyE0dyd+OhDA78f4kdX9nj/qeTRJLkxS15VF7xWMmTow2G3nD
ySBf4WERaOzbP1v7e3VUHNR0aGcNK5SG4p8l2l5hGWw3pJrhjrFbhuahO883PO06RjTCCqEFheIM
kD10KW/JO13JxBoCMOutaoHz7GGcOHkg6wH0zgb1JOkwiDjlEk5iEXumbxwIu2IJIMLgrAfC6Njx
7ub/spO/V0W9SYqkbDBYhlVllj07I1hiXwWlS2coXO1sShie+J8os+iO+tsntGQcf91QpI9Ii1FE
6tHm6XF0jNdwlzyKs9265EyASznmSgC8CgrQIQfWRIDwkWzh2fc+5IxCjwOT5Bk6wjoYbtAguNXD
CkCd0lbvJIjNENa6zK7OU2ZHGBghpBHCTeQk97y+AcuV9r+E+syRIsZml8B9SQ0CUOn0JfqXhN6v
27s3QX3XpuyTbe1bK0Bc/xwPwiVpzJttGjl3BznWH/YUFQKUtk0N03OUGXlppq2c6vK4SDiJuV32
nGcL8zKWdhao5yvGNXJtjgAvh0xECAUWf0PLqnW3o/b1Lbhk0PnlsWaybqedURpbJUCORWiVNQoM
UK6v3Y82+lrDKVs14Fy9TE+AxKIJ/QvMytKdiXXs+3SJpvLYfUdHrvyLIAm3b+LddBTO5WTPpxIs
ijz3Y340FJmhLwLBJYmWNourrs10ASKSQ3NPPtq68npxjMeWIu0sUCl/nqyZmuuEkx8cpxZUlXJ8
Mt02Ifqcv56r69tIvOyDF+7MUZdd3jelXFsw1/c/1qF06s5L1M0e+8WO88oRJue6PVZSsV8eddnp
Zd8PsYjEdJ0gh6XhkWbamX4Z18sAOWbjduZS1DJKEdhQQyagBB1vRWpDV1Ws5ijFcUbYcCDtnbtq
bN2NK2jS1XF1NKWxY6t8GQWAaoTSu75cpr8gOdRB/KQgKaYOuTFHBtTe0ySUuthRJlC2/ktY+Vu0
Qr6NLNTCv2mJg1TZKmURrSgwq85Nl9FZjTtzKLw64+WDzAOHQV+cOUsmw7HvL4E6KlcFGj9REK0h
VmRUx1HnYYOZ0WNng3KPNtUHvRGqDIc6LsB/Z0A0u3QW0DED/QzUruTUh8pvMwets+tfimkZDwgZ
3U4ZYD/qS4HCYxaHCY6poqhd3CmiL0xhxhM9INcTfdwg1kZY+pEHSbRMfSbUcpOsWxyOwkkYj6XU
2OC56eLPOQ7c9QXRHcdXz5CRHqAdhhK0RmddqjF3S9lOgq+fyVusdQhrvuaLJzHgZpXsdf22RV3L
1jIUY9Siwrjd1t3BvFdJ0c+N3OJlwKg25Gif5xPh0oF8Jq/dwgqYUF+GBrQGZQz0qd+7Zaem+lhF
UBKRv6qEfc8D+gNSInj3ie7gZ2ceRTPzrbk3SHlK0RUGLh70bN84ryt3653hRb6z/kqhF0SYr31Z
dMpvamzzOjDMbd6tlbrRBSNLMEuWCWEc3UXFpR9FdON/SklQayknUDOftrtl0qw2Vhr1S6mihKvf
K4fm0H4aXqSH4ufkkWx6mp3sLByueyzrbpBBwoI83tLQAKKqetEy9MhZehDsRrIGXojKK9cR84rd
92ltnE3fTq0WeflQcaIO6+hDWduUIEMN1C0tp2XN0pZJCm6IzUpkJ5ryS1xmX8eq/ilOA+dpy7oQ
9rbIb9kVu+pWXqDzgC+oi/eR/Fjzpvt4f586DeoCZUFo78ZQ62qCtWzPdWZxlsB8f+zXQB0AEZd4
NleQlZdule8TKPsjiOHN36WjfAAv8oF3g7PuHVSU4BkQeTehsfN+y7pkMBYTrIJB0eVTYKiTdkoy
oTuUqaXynJ4ZTHa2qPtntUbN6In+eXTeDpJLdP4sR37UbXD23FguTySGRvm+xWjcBhCrQ+QS6dJ6
owJn2zeGGch+dZpqyHL0982XenFKf8LDVcV1flI+oXF8y6cHYn/HnXHKV5R86xutLLOjLvqEGGwL
oA0WGx6pTpJS3do7wo/rR5z5LQ2MMJqolWkomr3/lrLclaJc60YwR+biyFPUOlk8ouuPOWXe/ce0
ZULqBHLoJmbHKb8pYznqQGsdh8tnYz00T7MPcHv2ONyAYJ6gK2wIdpW3lWNynIgZTnZ2qTUm9Vr2
sohxzRiFyGywE6Agi+/r8nB9K9kBemeHrH8XStAU0vOqaoawrkoTt444aAYInqL0cRuGcbJBmG4Y
jj5ZWnlQK7kE1+E4dqunDVLyee0sJXNkZSg3D3Xc5Mm0ZOGJ8wt5O0EFuzye0tXY2jiITcdCpSLC
sItkgxIO/KdT6ZZPyvNyMb/FLpfwh+zxhzzLIu9QSHaTB+L7vek1qR0kC52M6pRDIBrODSn1eyIG
Wei2ccSkGZdKlnk3o16IyS+8NT5IukZyJHaCJOVhZKzqA5jG8WATt8YrWhEqAwkaGxgqzNzrW8zc
YSwS8GSMnOFf79dZDYakN2YLQpfSsxrPMoKs/BFlvFoX8yjtzFD12GLpC7VJUHI2wY8JobbVvK0U
3lqYBTXyxf6zGPn9YuZ5k+JCwYEtTj2GYwl25lsHui238chY+vpUutk9sqrrW8gsk+zNUnFiS5Yu
sjQlea3hk251cTu9DDdNoJ8MX3FEG0SklaP94JhlXTWkcwCAiAG9Up0yK3Q1bpt6wZjugWStGON+
GAybcMRLGKzYBDt/uW6R9RH3BqkzUYFEL60GSQ3aRVTRzzOgXu4JKsQMgWVThTq8bo78OfoIEtlX
45Vy/yPaMIlH0er15Fivo6dV+lmW9M/XTbCO3G8TH9CFkPWeTHGJhGDSrE/x2ul2Lae+LshubG3e
uPBmOphLkvCkUgCEBV8D5aD1CPkQCfWtcE7u1eyy5DwQHsmcPuwZnmoA2iJomTQBXIryUqQA7xok
yo8uvsTdt009rZMXlfmNzh3EZQUPvEF/WaPCsxRF2mhWeH9C7ekUX9rn5qlySd1cDtOTdCyf4i+d
/y85GV4znr1RKunQUqMHaGopj7H+eW0qW4ierzsF6xWxN0Blp5AUa/rZRAqXVF+KGPxP8nO8FKd5
uDGNxW6VTwVfkJfpiLudpN5lZd4mSS+jVXY2v+qdvbxBa2/NH62bgtVohpLmXf1oXlLOkeZ8QXoa
RmrSaZR6xQz62bgA3PjVnFsXIzIQCuI9LJjpxm5f6dLnsiVmZ6ZjGiq3+YPiajcoTfrCp+jWArdW
4kXe9uX6h2TGq9+bSvd0RXHOkkRCbmzo6Kf2f6WZaet6wcnWeFaoMJw0WQFYQJod0y2Mszsxfuh4
0iMcjzSpwJvXyWJmmZH8I7Oa+vOrGBe3cckOT6ZhaiAzxlQntRQhNXs97hf0hQTTb0BB5aiydWzy
v3Bzn0Stc8Uhe8gQtDojDlbMQ1RT55tq7W6a9O9Gmv455b9/Cr1kDGBCTA41EowKNOltNN8IXMY3
9rb+tkG+7C7/rbW17swhicPtu3wcBugb17md+2BHwfQZgNLQyXqU3Y6wiBBKDzjRdf9kvp9QKPy1
31T8nBap2owBydd4JCKYrR/9mBV7u3+rAUmKHf3Fsch0VhAuWoqJFvgHefNJaccmAX1P0LmCZUf+
8APocFfN7NlCtxF4g+2V4TjlsRow7aIZLuK4WQA6UPmfNg/ruCkV6FmaW0X9rK6nufuTc7gzQd2t
WzaNq2CUybGBEFBXnNoydgQe9Jf9yYjSpoFivIxa2XufEdvOTOIBI2qDKx1e2e7PuaM/vnVqLTfm
xOf/Yk+XMXcHaWCJ1lIbxa6RlsqAoO5JuSWsR5gBPW2X7Sj4hDCEV5tkRgDQJRDVJNAVa9SR0ORo
EfISzTdtzYImUp6yfAn/xAd3Niivj/oo2Zq+I+QJqyPYKnC45pcUWBtkrgR1Pgm2dvdvZX/eAsrO
KpU2NFkr57M5ZMc+cYbEFb3cmwKtwjyt+0ox46u8MWjm3bqzSOURKz5dlFWFHAhaYJm5l1nOmGJc
pvuD6iNSsF/fjIS5XRhLynwRrBgTrZh2HtWLNm12vXyvuCBgcoA+5Ja/7ejUU3EbzUFJU90KVkCz
tEPlluf43HjyYfLnF4HTxmQiBnar0umI0S153iQmeike5se/FJ9MZzq0z6uTYLrqsHr1fe2nDoaf
BMMhkSv3jbN8UE8NuEGvOyznO9JJuyRj0Bs0vNmxAEYVtd6/N20MUzN1qklVOFcC5/zRb7o+QnY7
ruRs5I9C9jniDbz+l3jyy1l0Kn5FFiTNl1SOISJq3muH4qB+UR4MPI8Jq6oALOyfbB7YbGTEEgVv
EuoQTDMqhKsoZeFS1vZYP1TLatfjo8gdHmZ+JcRIXdJkA5V4yl+GRUnmeYU8W7VezBgMdFvQV/fl
wIMJMb/Qzg51zah5uiqZLkaBqNnZ0xTm98ZFumz+5ugpJsgxK3HmFqOYJ29nk8rLrEFa115AvVy9
7yCtN7a24FVB8Sz4nW8J9p9l6jt7lJOU2TDX8aqCK/EkPMaBEkSao8X2iDThgGpfIA+2VTk8olBm
X0wxgRFSVEMjcyHvA5lQi1qFO1AIRH9yG1AMq5gvFC5VIN3P0EUmFeXmbITc5TK3d2eX2t4RWL16
yeCjuBDdbFEPRtPfmXF/Y6rto5KVdwUUFPt0RSZcBbIEBvck47REmN67+wnUjs+rUi2jhvEUZfAh
j6Kj45lvL+aS2tdjGRPltt9j6oIfyy5JxcrcQEA2euTTdkEVjEh1iXQaD1rAPCu7VZFV726mstk6
K1ZLIdzkxGnMJxE4nj9Zj4UDD6dB58+ivt2aFPNaRgWwVriU+svom2HyLDkdGKkbX3+4bo1szocb
cGeM+kqtMXbTtI5RIAn6oYKz1K15TkzeuDlz23ZmqG8kdLPQiC34zdT2rkifTHQarq+D/RTfWaA+
TK6DLxGExhhICbXPmP9wxjMyWshEkdrh8PV/INDnrYlKv4pamWoQoEdB/JxeVq/0qsft23Az3yU6
FGQmP8vtiEcoxXb23TKpy2fIi62PpBHibCveOqVX+spFRzlFPhDsL09Ahfmc3Fmj8rDOkAZRLKw3
IYve/19f6aydxDsKKqR4OgJ4RXkHkj0JpXRAm1GXGsE9OR2uOwfLyfd/n/KNcVuSvhIaKEXKzrr6
Vf8wKbxLlGeD8gYIAmaRuILkbgZbePaUP/SI9CVkCFUg0e0V+tQCv6VDQgF9evcLo7whnUS5iZYU
/JkeSSBzVMzB/RL0rnacQMHFI3NgfydVByIIiloKDS9MU1ncMAxjBirorbvFztVPf/KhTOSfoN6S
8B59H12t0trWKsJUmVXfG0ogiPd15F43wTxBqvjbBvWhFHPoJLnV8WoCwXACIREMRYTSKwV/8omH
8mb2b/bWqC+0aJNYrUYMpJ27uO3DvDjJo36nhwX01cj9b6K73LjcRi/TGwk3m4KSl6m9bsLumqqM
wZI7U4qCYbmRi29aFuAE8EIuyT8/eN/OCHVRdfrWRJ06CqElO02oesuN+ZSstuUv/hrwgDC8FRHf
3K1oHgpM2NdKHEaFt0EbT77NhGeOaxD3+rggZGkgV0enhwbb9MMw5FGkxhCDIMdp9stj7Q/IJtZD
DUnwwak+gZzqcN0q0yj6zoCuYz4Ira/3CyskqSx7NTYDyxrOiwB9QRPiyJUx38xgZblui3mAZRN5
MEohMlDr720ZGpibQONtgGb6qLWg3Xi5/veZbzGUkn4ZIF9x95XySTUrc42isPtu+grwdRiSOefn
yTH8/m4NeFQa7MO8s0dtnmxCrVQt4OfK2rpRm30TJ/mY6vXPNZbOW5Hdtqlmj4vgznh2x2LrSIvg
XV8z0zF3P4GKJ6kkNOMyKqAGlZ9hSBIgtTH+/P/ZoKJIlQ5iEYMC4ChYZ3BP5FJiR+aX6zaYvqFo
BA6swffpaflsk5JtbmPoMaqoQPR/TbyRYeZG7QxQz9lUmiatiLU47M3JLjFi3fw0eeIjzDRQ3RmR
3zvgoo8apmC3DMWACSON/QNBXE7O5PWh5Ok3AhfiwIQr7S1SUTDHQFo7jXgRTN+bk3GSARuyMGnT
vag2ShCPKOfIhwz0cnwxVmaXfm+aOs6RmrejWkJKaQaUZAD1sugRiWCQsHibU35B/QNsiFwhQWbA
2m0xdcaVFLKzctaOqBc3oFXA492HflOYAp3Vn8QTioNhxAUQsSMLRrRUoBFFFAapI6Dk+pJN2iz8
U6UmtM+lQ9556gHiX678cP00sJ31tzkq822aTK47fRHCRUltVXMHpXSs9Pt1I//FW/9j5UOzPkkl
NakVVF6a2gbCMuj90hkxDLuhKgF+OEKIWNlcydLra/tQV1KqWRf7FIxwonYTd59i6Wej8NAxJOp9
uEp/fS7Q670/h8oyZYkiTmbQzJ+zqnI2FRq68dPag4plKR3OPjJdEnoRKJLBQfBofm+tzCZpNefZ
CJKwgf63dgMO0jA6WNBQE/z6sN7M34ozL7fjGaUCfzHGfVKmcnnMVxfsSk7bnKXpfqwS3urIXn3Y
y93qKNdPJDFfjAow/NmRDigg+cVgT45uJ0HjWyGP4IPtlDtzlOsbyVYaywzalLqz+9iePq8eOHQC
7WGIbVGy25Pi5QfeS5N9vn9bpXMvYPJjzHsWZkCgP1LqNo8g5ABkffNEMEPfp3zJZRKYP26rZkk6
XrhIkqnoqdbL3G3EIgYVQeVauT2YqC+k+l94GUZ9DrzCMfsxAMXu/1ikImejd2pnTmhGo+3sgFkN
LO9xawMOKX2NAguOWvnF4i+8aQDmzb4zS50O0AquckyGo0lBiYjSTaKdfiKbS2TpuvMo2rzwyTNJ
nY1l02KQgvVGMJhZ5+iN0QV1bkje9XNPHP/aF6QORjXUbRRJRnxM5jtTvxmi1zBt9q4wgIq34xQ0
2cnmbh+pgyEpsQbIdZ4ft++Li308lJ/kO7RJnfUxOXKvWWaU/m2N7k31k6CVo1Vi+MYXblevAq93
5I6HBeIwaN7bjUOu2ev7yVsh3aFS03zMuwSEEMNBPS4hocJrvO6ZjNnxwaHsQENaG8DRghGKXiHB
WY+VaJG4NrnTUwn8nbcEOjSfjsYxu9n+FiCAw1kh89BjmgKzpajI63SzSB6lvK67SPBXcDjHASmg
5U4eWr5srzjy3B1lfsWdPerIb/pcmKUkCL6BeehpAhtZdWuG/h3Rt9Wc9DMfwi6TpuWHU6HrmiKb
hMWcHv4R0HEoLRDdBzXkNUHDrt/LDtr6x/IedEDQFyJcy2ognMn4ZP0Y3/JK5Myrf2efOpVzJaFZ
ValCEOmT3emSl1WiPcRZoBrFIcagl339mzLvYUCMMU2vWyL4JLEfuzenJVWjWudWfhSnT/V6nsfC
1ecXbWr963bYVxRgEihO4Y2EGdv3huJ1FDogq/Ow/FmlAFBXGMQD5X0M5Pbsbn9Bbpdjkek8O4PE
mfcr0+I+Tia9PDYZSAfFG6n+qfEoRZmR2jQk1cRhwAwv1QJXhqbLtwU6gGX1t1i5bcnDyTCDNNkv
zKqAo1qmoiZk60VpKSY1yM34KTbVmzEvR2fDoIGgjt5QRTmoRQtOrJaZtanfVull9QvYUWXLKMOl
cLbe0261xyZsIC49RU4UlCfTFl3lKH7W7nFTOMv5f6CfY3693U+g3rsCJC4sKYtAEfV5hMi8SLIo
m8zONKudh6tbHyKP2/hjxredUcpHwco1dluGUnfvrZ6K6mbpRyfVrmzSDDdCXgGGt0bKQ6Nx6iDS
1wPgP8gQTT1bBjjo/qhwsFsTlaiNpd7n+YZvuc2gA2le+vhOSX9cP9zMYwAwF3hdJIjiGNTHykt9
HBUNH6s1lZchUt2pizh3D3uvfpugPk1RzKma6DGUDaPDWj72y0XhYZ1YoRD8+hog5oj7H1gwuiFZ
jdKUSkDl7xXjW1QsDmiebQkzkde3i3l3a+jWSICMqahdUt8krdAM6EAwe9SATBsd+Wd8owTmHQal
antDy82ZQz77NzM/0YDilPFQAA0yDb0w6mxsV11Owuw0ewaIAEwX40sXxekcQq/BWSP5IPRFurdG
RS5tTrs52/oU5eD0YfaXADQtTv0UO0SngMdhTSvavaK5QNqANAgDyrpKs70m1dYledKbQac8gNzc
RBcxa0xPUI6xetstt5HmbTxZI5ZL7m1SLplnlZqr+ohCQ9E95IplZ5PlJ6Amvr6TTLfUgM0EShI9
CRoCNHbmEomNqAVGd7a00ZbAyaKdtehw3QzbKQEsBC+TaZqgg3p/X9ZQHS+7UbEC1VcOBkgiUCSy
PAUtYB2ILnWw54CX4DGXtjNJPXSUeVjUTIX2FMB4fpP49Sp6AqZHVh4FLOsaxQTVr7VRWU65qGs1
zuiRNiKAFFN6FsrxTiLllOjvbEm9dtRtznay7lBojJKASIaA6XynLCJFEyKAV0h+Lp16P/e1ewB0
UFTUee1T5lnb2aIukrhN07oR2gxvAdHZ3N6pP1lO8To6DtADzxorRd2vjIpeapWn87AlCSCo+XP6
8Er6fYiCFNp1WGOOFDkJAAMv7Zwn/cPMzjX4pobzgGa3QpmuIG4gVzEUwIuTdFBcSDz7+SnCf0Hp
cK/bkkO4rI2nwm89QEk5EERmsVoD3wceXeDAw3Tt+xMyVaveTD1adtIjzmETkh/QfVPtNAQJnrs5
EIqA4BeJb9yxXuaeWwpG2bFqRadhv72igTJpSIRAPYtHE6Xq9rj+nd1ietkBjm49JMHkN4tTcBts
rCAHEhBNAS0mJgJp3r8671TSoYnCuvi7yCRbEtHicK+fFY4NeugE9JrRIPVLFupLdOiF1dc3sJXF
9dN1M8Q56BsJrCZITwDTRo+GijZt2mr6aKH0LmSNM9XuDEby6xaYPQVM36kYwIMFvB/fe4gYidGw
ZEIJGmOCpiIVaRDwj5VDUCaSM8A5+hcQOfCQLewd/G2XSsDMdEUrz5DTUDBvRdTC61s+UpQVZPZr
I/9/957qpUqJeyR2IYFpI8jY6dHyvmt+heFCXrGPdTHsbVEBLR2LzCqhqHdc5twRvqmNakvVTayG
178Xb9uocKIvDfiy8LgLG8kVFbQeo6MKPOr/zwj5Ebt92/CUweGqoboCIt3SsMgACcbkOFaY72sd
4lCqYsiEQJu64jZxlXq8mMCDdFxcUufWv4A4UvPyUAaDyBzwxabJR/hwnmRJ0kBWCb03epxqG2VZ
2CzccAQ/I+HWiULjYTygGuQiBh54VVHmxyKZKyC9GBqhWfCF1FrmUcQjY5wat0qtg1AXd0mRc/Ig
ZpTYmaHSIGAUgZ9Xkygs5tpFRLRX8e66Q7zeUh837vdKqECUzW2/oSuNjbNSeX7Z1GryAdm3BltY
ojo+LF0tY065qcAFvM3m9lLUdRFGWt5eRnNbIkio6uJt3xmu2MeRFZYLALquuq1dakuJps9BqRqr
cowWNUXXQRPkzS3bsvGUKK1+xPLSQUomK6bYtqwxf1HJzLudWLEy23FZaN/KqjBf4tSyrIOpJfqx
iOLo5zr0yiFe8k3ieS4JHB+2Q5FQrdV0ZPA0F6CRgTs/VTEL1HoYBMfUFQpDF9Wtw8mvzjzuD3aI
VpBDwG/x+nrVqtsdx6gX+tRsgQvv3Ohe9LRAeQFiRPBMDKhmD5BrDtLEhu4Tl9GIGdNAKYSxesAE
IJjyPg4sW7y0Yh5neH5Zpk+oHeO/l9LeLlDrRCdBUlFUkSGMxKMDZTr0zi71EItBbT0mBGiUJuet
epbz++vuzFwXlgWItmhqJi0CUxRACKYCaAfLuSoPU1kbd4IaKW6xNpM9TIrA8RdmHPhl7wNVd2uJ
zTbqRhRO1Zc6+Z4Jd4b1cH1JzF6TAelRaI/qYFqjU4WkkzFNX8TAw57m1S7u3uCIzU0MBYT1YIHu
oeLn1ax4ujdKOUgkyCCfbwCg0myQ6h/Sm/iYQhO0++stp+S+mVmOYRhAMr2GbxB6vXdIVeySsZAh
ZCwEhKxFeTEFu3lZHlZg6zMvzR0A63hkjqw8dm+Tiq6ZXpdmVxvAtaPnjJ1Fe9Y4AxQxq56UR5lg
m5NUPVflWone9W/KchsDJVQUPzA1Bwb096vtVFXJ5Q5cULM82WOCsUrkm1x8JPMb7qxQGUXfAduB
Jbx1ZSQXDV//VRDJIVSq1h0vT2Le+vtVUd9QsbIS/0Q5mqIEjwkScqcLCL0jqVhaLm9qjukyu+VR
n69aBSipxARyAa5WXXWHJuKcblY0MUCGANZtU9GM1zfYLjyLvV4vhtoA+jBgLg9i1M2pS56NlOMN
dLUDXAuaBI1aMJmDy0c3aTBfWesDKuu1GBqJXUJ5XQXL2/ZgPuE1RbABIvhceAQdlO+/mTQIphTs
eYb4OuG2WxqIHlq91nsxhNbAQduSQO/Nxlbj5pSi2wb6DN6rgNrLDwapr6WgpGPkbYcX29bZNV7j
Wl0Dw+cM6NVfP1zkDtld4R8sURlNr+TNmOSwlDbaDXSG78VMdvLJcGZdTWxQY35ZmvTGaHmUINSh
/mCXCpmiFKXFVGBL1QGFB2Wdjk09nDoh47mLzFkgdYla2oCKRw5DBAUgAyiWuRMo2QnsID5wu9dU
FKGXRfdfdEHKNkODNYKyBhDUL8+mG4fEMTHke+YyHlLH+oM96vmYAkW7Ghk+33YrPA5hfix9C0Ns
SYEJECzRXYPuX3J/fjBJNnx3GMaxN5ISLNBhNVjAM35vrEe5PFz3SjrXezNiop6JuqlFRgHfG4mT
ccyraBbD8pl8NeWGYDd8MKHZC5rk4PD3k8WGUIN73S7TK3dmqbU1g1imoNQWw1ryC/OLkTrZ9O9e
rh9WRt1m6TiUylzChK7eTNYnK7nVeeGKtwrqKpNrNWpjEEKGong/pF5R/mx4jKJMv9ttFPkJOyco
DXyhFLrXYZd9NePvKKVf/xDMiLv7+1QA7BdD6DfMeUBnJvO2rXSVRX3JEvBVJIljxdLDdXN0h+XD
V6HCYGYu/ZSWC74KaNKOaUDwpPIXq3AJj6FwxxNrI9HtQ9TdLY+KflCz1oquwvYthgXcduu1iRX0
xvzXaOo2BFBOW5Vz2nDMI4UJE0XSMcgCGmJqS4tMyYet36RQvBditwu1oPSlywAOz8qW72JgQQqU
YHk0pXSe87qze7PUzuqzHLVzDbPSrX7fXjCB6jaBeEvynObIh4HQD4AP9qitnY3CzOsF9kCjGAJC
96MAEjo6ta7hS57kdY74wvuarPO2XyJ9xUxdmQg1uppmBybB3N1KSKANHKkP1olDA9AAK7FmyUhD
3p+4VFSKbspEKYxmFAu69WTUYmJfPwZMGyqmMdCVQ62cpknUhn5UBfTpQkn9rgNsz53PYXvDzgIV
mvJhSUc1kSTcxhIqT6kHADUELjbnLevt/10H7s0ZduaoMBVP1ZykyOvCbWliO0nimzYXglps7SmW
neubR84PfaZRcURCSuQewcvy/gMJW66nA1A0oTHM6hf09aFAo8xIUmd1aHNvjmvQYVw3yTzTqBoS
XmdDI2nxe5uLAmLeRDUR6RGz1tbGZRL2B7Cnf1oPhOqm+Hs17MLnpR0sh9+bpUKJtMbFpssCrsmk
/rJWaNks1mwLSfbMWR+5b+k93RuinF4tJ702MGAYth4wM3jqEv3TN8zo+sKt85Ck4po1KnT0Y2/q
swJrog/AsVf7cliHMZrsMbfJzkq7FXwy9KMw/YlHLfXhcnlSx2FDftOg7bY+msPtUEL+V/OkARUs
9SShkcLZTJaD7mzSqq6WVAhrqZLM4yuR9gaNyWPvAxmELphw3pzY0W8Sb+Px2LF95ddK6f6+mWeN
JCS4Wdcm9ob5WWp0FDY5DT5W4FLBK6iYaN6AxpZKFxcoeo1dji83RpqdRs/QreUdNdYXw8kmnJ5I
STHd8v6LzVWD93MaS+HwnXCmLG5ZAAtHNjA+RY8aNrANswtUXuzU5fFbsb4cwTSieWlYaOZRyyvA
SpnNcSKHqnQUMzde3Km6pBtnE5lX594MOY27pE4utzjqpVgOVzS+VcySr8BPnlt3QY5QulADCrJP
vIyb9eX2NqmoqWZ4WrczbArpgyXdV7nH8XqeAerGySwBQCqyKCHYDiLwxJlr3qVnyDj9jGzRXoOU
1+vmWaSC8ggS4wygPznM1L/zyauqx+tLYp0o0NtDyw34YdBFU96gt/2caRjUCTfptGWHpfqRN5x7
kxYMeL04UW7TUEnFmADUa9+7QtRBvGWcC+xa1j4DAQrewvpuq2sXw95flUo7tO3qdIniC923ugGD
zvUl0gQi/9jXiKwZJr3Q+X1vf8sSyyjSWUatHwT+l96pEjv+2oh2DiwSQfCOt5kH2tn1htdmYJ41
TQKORgdpMMgo3lsWNLPXqqmSQywwyi+zfur0i8WtYrFutldaTw3AABNB672ZyZi0fJoa+bUsoR1y
ABaLG9BgQ3p9vOHN2jJrZntr1M22mtKoNUlLrA2YcgQTjBQIjuqKt5tTXQoC+uCcOxrw8fYFCW/p
PwukPGjp49yYIizQ/JqFKqCfi0vyPSKgNkKY01EDBR/S+Eog6OWBf8OyXQhgE9BGglQXAsXUDreN
AQlzBE3ldvn8VowxDEgTo/aJ6ajuUrv5AYJdfs1ZOTPHBYcJqG9AgCN/aHf2ZiZWyqqitIVekfKS
HGbBXn/Mh9ltMZIV987E45pirhVYJQBbMMVsokr5fq2xqA9Si8FuBDndF+zSS29SKPtGT4Reez2l
T/qBjDJwhc9YoWhvlxym3Y0xbb1hLTnyz7k5xLrgWqObxC1nQ2Vy5D7kZbvVUWcl081OtogV5XYG
uSIIXMEPkx9zx3BMuJN5q0p2Dxp3jIeQVZqO9Jhxx964v4I6Q+UkAIGKCQNMYs7efEnuNrc5EGbq
Gpek6r6Yj+JBOJI+IJgmnfUbF73F2wbKoQdgt7QpwkcGb5p+1E7SN4gtnIz7xVsunWN84Q360dDM
1yO8+7o0ozjqzt2qpth31Sdc2K3fBZqveA1Xo5R1Y+4NUTdav9RRhSQZ1SRBOMWF6uJK4GHfeDao
5KYTuijdBOzeNtrAixzrI9gy7yJQsdvjSQO1d+HzcA/MqtLv54tIZ/mFlLRr2iMtlX3TJw8K8xVM
JL+6KS+TYsedX49BzLO/P4ybabZWgfdpuBys79sp9WrHcvrPyrHyXnM33h3N9MedPeqryfOsVoWA
A1GcBiTCFsjntkseYrDgFcq3PlzPCZixZmeO+oDLlmZCHOPR2QqzPfwfade1G0eubb+ogMrhtVJ3
dVC2LeulIGvGlXOur7+LmnusaoqneewBBpgZCNASWZubmzuspXupgmRwwgl8yBn65Go2IGTNG4dm
1SpUEGJ8MXVHKLWynbLrAnHPyxjxYKigtMlTczXAlh6MPnlDFLvBF3b9jgfDimU29mdR10K6DJmc
1cRljcMebPpfmunvspMdS23v/93HoS6CWG3iPouABO16od3l5Q3ytdchmM+T7Wqoa8BK63KeLXyb
zstuip/WIxlF6r9B+fFLnUPkr0dqj3eoeDtIOf1aMY1CWIg9LGDJnA9CGwyRAJmM4PrieMZN+fYk
nmUlaoHTQtY7vV3Wu/Q3Gev/8ea/TPvT0L2+THUpGYDQlpsC4wo6j0njulF/eqVCYaWLyxwv5DRQ
/AFGLeHs8I1aZnryzUIoR5CKY9nFGhaSn0Y38otj9DM9Fa2dQ9gyu0++lMfCsjvke83b2CVEVJg5
AgsVzzQ4/hYNZZe+ggzfCWqPv6OEODDRxYr98FQ9E1KyHixUvCGX6yYi0XXvNqnitZOJz4h2nWbZ
Y5vZWihxvDoLZZvmoAx+MsNlCclHXKaXJt9LqeQ1Io+1jvwS2stuQShr70F0EZs6XLmQ55Wj1aUX
ds1xtVq0tc2VI1bqrhN4iSgmqKmBw4u86yQ6R2Q0eVc2eizhAE8vkTw5yJs6UVIdEjV1akO9W2qe
xyKW+GmdG0jKUuUI2eeiwToJxfQY5H7oqm74KPvyHtQdnAiH+eWIzDva65EmotMChrrIrbwmElKK
ZE+9qW/smkfNzcw4qxsUaknzIgjR0GXIqEPUOPJQingf6HcFR+ns1kugNTTYI0Lg/2EMihVwbLGp
A1dmZpaMSiohG2zdit5yBiWQIz9NfhfU95FvcPJhzCfsFo+6pRGWjp0mAE8/lwF5Va14NK8omhkv
M7RYOyTG0J97rPb6Q3zifU6Wl9uCk8+9iUS0NCtKoQV4aX2Jxe9Wz+Ga5n5J6spOmnBszRJfsnX1
nXqWDyi0O9px3CMmJqnos+gTDu/GsK9fdcxkxHZl1D2up03flQWA1ZfZxzisnd1DKNuW7jGHAbKx
/6EmyNtLyqlZkajWWoujEZ8wHE4GYlNfd8eD+Li8ER6d0PvNdqv3yxZdlZqIvIMCakfKw9XJ0mBW
K1WDfH6suxul9q9vIuuwb36/RsX6bb5GIEFP1EBA7/GAUl35Wv59HYK1aZoKGn5JhUKpSjc9RWY8
p6keq4E1PlbtS5sH138/PZTz/3v0AUAZYFxqVip0oYJY2zyEu+bmVsGjZT22BRikqidzX7njGTq9
32v3OjJ78z6AKQO0TDQtooiqBlkKHeUf+B8HZCvXMXi7R5mcJOZ4jZnYvSo6V9FjxKOKZ6Z8MCyA
3BYRYYACxKV/QFekMNdToaL0Rx7nqKSi1zV1C+dtesYU19lyawQ9GqcDnr2sD1Ty841XQkJghhsu
1WAqpN1kJrus486fstz8dmWU5wvlCXLbA1YWB2NiGyAAMV0NSoSkSKzv+W3WbHP4WBNlh9mYq5HR
Y036IrqjWnudmH9HoZdjdeTX0MGAhhFlqCZjUlmipyDGMYcE1prhyIrNMc1KCPMIXmyorlw0HOPj
QVErKptOqJYa3idchZcpk7xCR5nK7Bq7ReB43dDJYbm2LOowxWpldaWEw9TJT2virq3TVl4yOVH0
L/ePOlHxXGrgwsSiVAi/1g/z/JJrdih+ub4cpjFsvhLluLVsFY1exnKWKrXzrrbn4W+Vq5/N/kBo
aEbF0kSASB3efJJLPcGoAx7mijvXe0u5VRC1Kevu+mrYPhbD3P8Bos5rkfWqFUvwscJj6LSu/O4r
Cty35pPm5TYqe7cSWFHCG97cI9ssPoCpQ4wO/HWcIksJmrQ75qXhhmnj1a2+syADBM05jnGQdXy2
wg84yuLnMJr0aARcPZsnKMi6Uj7+SwjK0PN2UqMqwVYqXTwEpaShBacwOs4XY9qfZVpoM0YpW6Fz
rlEjt0ucyEqQaM+VdLSkJxxdjlEwHewGg0rcYRI2joRxxUpuTQg6k5as9YaEX6QJZ9rzlCpY3wbT
/cjZoqlIQyxB3Rmdmg1mqylB0Z+keXUmmSfcxXyKaxszp3wDRrJWQapxnqxHVHpOqVs5wlfxmcxt
xp52x6unMT/SBo5yEqUyzUVmwhSqNUgwMprcqBHnouVA0CRRQ4mZ9w6kHBCEx33kqeJXUf5y3Q6Y
FY3NrtEv4nxOcj0mGNnPwev21j68N/wEgwikTAdy6Jf+GPrZE2HgF4mcs5s70Y/rfwPvy9GSLISV
d8UMvoIGZjJ3W/ojdAxm8OaCJRpPAR5vAbOmgWYUdLgp0Fj9NEwixisqGjHWnAZjIMHyM6cIULA5
8wqgzPfVFokci02oVFSyFGYJkFZUrVZ32infIuwt0UZCMzjaH1H15Oo0MB9XW1RiVxtULccpTAqg
dh74BNGAjkGF/DiSzsddsxfc9nfZmv4J43XpvVaOIh19l4FtCJqpDSLdZL3tqhN0xmfe7BH7q+lg
CSEeER+OOnBCppjNAl0tBLtkRBZMgvssIDyQHafLkvyiT/fIBxDdv5+34hQjNa8EeUCGwHsUvMjO
8RiueDCUB1b0XulC6x1G8QnM/yYDyAwzoA4HOnSEzJZFmeBgtYPcra2KXob6YK6ksWx4LCvlyax5
kQYTCqPzsADwO0DW+9LuWrkpQT0HqNLcyeYpAuebXLyoPU9pj3jyTx9og0Pln8p0MNY16RAF4kNJ
XmklJZq0pUTKHSUx610U5VPu4UVuam6SN33PCa2Z767tbUbtqVgauRHP+HSYhLtdJajbkMJefRTe
+YdRiybNDZnLF95gX6PoGMSgpg7WN2qHpbwqxAb8EgFI/vbhrNylfcuxfuY5AyXhLwxqd+cET8qh
xFWdB31AiBdBonTQ/XrHbQtn3W8QxgYfIUxGQwx8aS+62omxVOIKJSQr2R6nwCEkJOlXwkumHgkV
x5/c2ltIKkaMoDNfC6AnCQQ0x0qK3bRP0EzlPIdYJ3sLQkWJ0HpvoiLGuqDH8i9PNqgOCYMkWKhk
uiMwLjTMkWiDGshLoNZ+Pt+WrVMa3vXbmXWotyiUOWBOJV7LaVQDc9mn+m7KIlfK9louutdxmMaw
WQ0VIc6mlrTtgtUk1TFZniOIHof76xDMi3G7FurcWqpWi5EIjDTAVDDI9/ZhsHwHHdNugqtC0yZa
kCSfA8p6Bem4tGST0Jfg+rq0ctMI28WEBjw6ihdH/WncJvsaU4umZyGfofrjbM+N896b40t/Xcdm
7imYOHCZGZjbVakD1miRVo3ShPUakOCKQU9W9E6f8vwh0yttYKhDpU9roVqgKwhK+WdoYWIw4mTh
mWVffYNA7aE4Voq2yFjIspsO8Wh3q5Mcu51+F52U3Qr1QnRyJT6XMoi3MOpJYWTovxwUwAp74y2H
uCoY9U9oQdqJvuiCmNn/XY7W90Bqu1AqyAEFpZi3K/lip+i1DUj3gdX7M4h2G3/ai5HNkyRlWufH
ztJJ5AyZ3yRJAVgVO0M4h/mdMJW2kel2B/d43RyZrgS5L4xHYGz3U1tloxiCXoYiknqr6syGI+V7
ULHbGi8RwDR705QRhiDeMHVqE/uwTlMYixqMwotlgpa/kr0xyzivM7Y3IVQQJjLjkESkPJY+CWYh
EOtIK1t6s54JlZbg1XvjJccIkB8eyx3vGc3FpDxYLZURfDHBDMLDeCKStaZrvSanAhoP4r4RbV4F
jBVsoQv21yopH6I1cjWHAxAhvFUPbpqBFqKpbWF1+yS0dZXnTHh4lDPJlmGSweUIZ7L42eBmEJHI
0eXXJ06B0Q/L/X2T1DahJP0NjVEIFRk3Qm7ZSbFvs7MJNpyRc/G805Jci1ipzzZKWrOMI2BISxGE
qd/VKuLH5G/lBozdO/IKrB2iwYjhu3fCaV5CnRWSbNdJfUWE4mqnpbjFBSMOsgYFvjR2xHD5OxKV
W1lP3FBqbS3ueaEQ68gjlHyPT8AHQMcoVbcORhv3atCKs10ZjZujSXRymoI7m8FyZFskKk6pCrnN
kd5GBv88Y7JF2puTXX6zOjt86nzjfQwaknRdb6sPvDItb5GUEbUzSjCQlVADQ3bjubPn4tjGfxf5
8x/YqgUpTbBqqMhaUJdgbJa9gCyJEki94oZqZZu6ZItC7mix4FyHYm7mBooc0k0GYU6NFRkSQBWD
dmuJvW0Wf5eDfjuW1q2+Rq/X0Vj+WvvIRYqUvx5EU6ygTIZMuPYjrb+302nGZPfvY2zdGLV50lzH
owImyUDO3bY/i0psZymvnM5aiG6ZhMcUDzS83S+3LY0SXe7BAxpIAwYN8Sws8CwcwMt0mltUZ1eP
iJ5GLk9qlfW1DBFve2SzUDCgw7xQWTC5jE7MoO7LYzqBJl8GRVQ/n2OwU9Qzt3hPjhLtzbZ4lItW
uqXoMh3OxKhNR7ZOeOLZRn/qze+W/CQLTjO9ldZrhF6JhtPfwlwpJkEsyTIQTdPNtFlb/3+0slZP
bQs2WulL2j8I8WHgiYOyQj9owhNCNgsfk67UtUVbWHgGK4Fs3cUYndcHXvjA8hqYUzMwYIMmAeNT
v347p6HR1goIg0aXlG9xzYHL7michfPkkoTr9G0G/eBvcsa/h5hbXOrrmdpsptPSorqQdSDsOUfp
OTVEZ9I4p4F1GPChCFUXuGDwH5eHoR0VPVSqEetTTE+VK09exb0xaJxuXWaD9RaHulvhqEZ9kAcl
MM8hNLAl5I7j1xUJGCI7aXIcI8ssTEmyVEMlMo3vmaGNYyx7vQvXHJun9Zgt1/qTIqXudU/Fuqqh
wwcCSgkjhrC/y32rETqX5pwT35vbDfRurPUmLzJnym+l4WFWbuo84zhH5vtqi0n5+2luhTwimO2z
utN3I/JZkp26ljc6eQE54cJf9tzkOHMvNwul3L4eCrlq1gCV75PX9hQelP24T05RYOCdjCqUccdr
n2RuLai7YS4QMgAV6+XWCsKqzWWPQw1BPJQZsveWa3Cy7K5/QWbaH14DpwxzR+KnVHUq9bmlhZWC
7oUFnHg6YWN28SWLybaQdTjMXoWxo1GyY57xsJwKMr1gBcMkONjVqD2Vmhl5WbVTAr0rPB3t0Uph
y73hyonPWSPr622Q3tOIm5NQhEtbgoUQxd3c7TGgZ/i5a7o1Wr87W8IDWSGslRPn+DEP+xaVSoBW
NVTF86zH+s6pbI+nYSd4hpPEEBQlZb4/6u/d4lFRZY0XninFE0KTt+h1PCF4hexFVNnpV5JymPY8
C2Xuqgb1ElIqBbkbFaeLXdFo4jSjHCcuio+I/cnK6onjYVieGZkL3SLs9Rqau6hj0AiQSohRX16H
Cp0n1g5JgC9T/JuKm+8XDZ7XqNZIEPPGNXcJI7ZlNcTQEwiG7mGpHtTwy3UTJE6JDkO2v59yWlWu
FWOY4PdL47elf+mz1BEhYDCivbY7o8uG4ySZu7ZZDnW0EiMx52ER0PbU+oV6Y6T7sP+DmAB5XIkI
DINkEp1dl1tmdGMfGXOsBdojdLlAO94fFQs8/7q9erlHhNDlvXKn8goqrArsBS4xy81hltc1zIYw
0t4rhqULcYEU76YJVIIQyfpbLWzegCRjMy8Ayc83gJnUN8JYYKFWjz7lfZoEDS8qZjj7CwgqzknV
rDatBBBkBDNHTXkCzza/jMc4sSAFhSIOlM0saE9QZhEPQonENYLvylpPJaag60jkRL3MzfqAoF2t
viRSI5NEU4Gpp6x1QpBu9RHPtYqfj5OMxBzOKdozdJAcXH4SWV/LWEDNKVgOZJBh3Neeceh3pcPL
CbCtTZNB4gfSWExZU/7HQt4hjuOaZEP6oMWAhuAsz5NLWDYEt9vzWj25eJQTz7W5m+YMeD2EUVHS
hXxZ7Jsn0Zdd+VvucPsLmCaBtcG5Qi0JfVeXO4lQKjfGHNme+U3HCkvfKOzRxkTj/eip6PuPHuWH
666QaSEfiHQWVxnMyBxqpFlm5SHv3FR+LVuOb2I8vXAdgacETLEoZdCjBUNsjHKMVrLAbHxpeNbX
5wg0FKNxLKeIEz+xV/MBRX2vaUh7oUsBJUWeGP6dY8S3CP5kwz4gKGOv6nzu+xGlajGcb/UoPy5a
c+xBe/gHMKi9I9QEua5JX4FjJMStJGAlWi17GsTK7VweHCgw/H4GBRS+HzjUVbhM6pxJMywuC+9U
cd93uR2unKiBEVpeYFBWbeRIgYcSMCp0TEeLO5jgKe+D9Q9C2C0O3fWkqYtWSCP2LGoTMIV7xeiB
NskZS856mFb2sWd055OSL1rcQj8tSLU3cXlWkDoZfv8JfLEUypDbVcjncsZSGqP3oZN9bowCrZ6W
96+sjNaYCaMK6imkrCkKd30fIxfjCzGnLYDp0za7RX6+ubAXPZwnFbxdQZuJtqUdCvXv64tgvUEv
Not8rw0CKPCh6Kxjs8BN96jFUJkk+tUYBBgP6EpE3yq4GvIdr/7FWxcVJUzplEixAEdgjQ2qGYk9
8HKpTASQ1KJARKRPaB8QStYK4gJkHpPlpSq/zPH++saxfr8E6QADmSR0hNDR/DKg56dIKi1o9Ofe
vNEzjg9jdbtgVu4DgLJiMWqsqjELLVjuZ79+ytEP4uZuhvQHiDiF83AiFze6bnyVc6uxql0XyJSX
TuZEy3sDSwODWvhCJFtS09Zu1Ef9UTh3EOMVgo6X3WS5OZJ2AUki+OUxvHNphiB6j010EmnBFNXB
ujRuPNQPYrLatZDY17/cf1nfBxZlfD3ytNlYAkt5zOVTj+dleKcH6w4qFroA8rYe8RAvOmGvDxMj
eGGYIE+m3Pi6qkOq55MWgNAeslB5KZQvWjNbT2LS9f4SSuPb9VUyASEQYGHokjCiUIsUam0WZLHR
glWvJruaVdOuyiZzx04KvbYca06gwjwPCuCQtTXAhkItsOjWZskymGtnVPdWpT9U48/rKyImQD08
QQoEciAVb2cUY6iHLRiyyn5eO2KWhZMkb1r1V8ub1GZhwB2C/FaFXoZK5/TN3hhNua3gb5XITpKv
dfPXOPxBELTFoL6MWkFGosSgbTDmI4rx92iet+OWZ+Ss779FoXZLNiCBqapA6Z91zZZ/dq9Ehzl0
30ZQhH8V0emFLticXyonzoH+SiCwNEQRCrtoMKOcRyqKYo/ziyrFowJamDsyH9Xv+4OZO/WrDFZk
bvMGcYTXEIllbm6wwgS9ejOgDjg51VcysySA1lJ+jkAswpfoY5n5dnmUnzKjUcvrBRdXnaBfI36S
Yo51kHNCr0bBixDXigb7o7vzVClLm9LAvVWUmIKRf1jyfmj8JHqV228iavPFH5DToo3iA5Ayx7wb
o7wuSOU/d6zH8ZQcIde9H/xEdZdbItgNJYXZno4rx2Ew8khIuBjImKKNAwoD1E5GZkJKCLIarMYI
Et6DjmJd3d/po18oX6vm2+87jy0atcpEmMJEwYEIYmP1Q3CqRwPY6CDecB2GdeoUfDayMlxldNTR
5EWiohkNtqiasq2nib8s82Mzhrs1j/6gBIN8pYTuNvT9opBLHXHJkBdNMElwiAf2O03Qedz3doMb
WtzzOJDIL/tklxsw6q0TD9IaiqSVIVr3g/BoWl8nzTPkY6jwus5YR0xBvR2RAG4TFAwuz/M6jUSY
j7QUvCQ34Gfbd+d1n0Ayu/1Pwx6PfpTl9beIlHEYeqw3MnkwqNOXVjtHzS00pK8bBhMCto7sMqIc
ENxdLmqMdDmLJYzQ6UsdH/NOsLxEKfq9nAi686+gaMU9UBhPIPbDtKM8famLe3OybNN4uo7BPLxI
ScBNQYdLpZcTN9kUpSuW09WdHc0BqMFT1AKi1etjML3FHDjmK0VBbzSM4l1IncpdpRlkcqxRQAnp
lCKn81MBnx10hp+0l+ipgeZRdKseeY3SzLO8wST3zuZeyWZzVvo4QnZHlm0F75Q5kexxqUGIzjnJ
TCSkKTCjio5V/HOJNMaZbAoNkKT5W7I4+jI6RefK5sCxDOY2qihRIS2CZgl0p14C5UUlTFoly0GU
2+hgIVwxoavclIY9OkRrT/fb+3Infb9uLCzb36JSrqOrisSKaoI6yM44rZ64vKU554Ax041bFOqE
ifXQJx3k1cAJs4DhmnDCtEf1Cfvo51555vkMVk0Mime/9pIWYIyMsQrHSZTBMFYHzYHMf0s7kLRB
lipxzT/IRavkuIFRG8luujrdq+sMAiFdDsLWV4XYrrNDJfHYU//LFn6g0B+qGMoOJOj/MGOS1+YI
uWOQ0L7HipDy3l+3C5ajR4s0RKMxZgatXsrtTlE0qHOpyEGmY6Coj07QX+ZRz7AwMHeFwqyFWAoy
YpcWX2EwpokjSw60NRwcqbXMr4aeNZxYhrlzWxhyBDa+IkmVtB0XUw56n1DdauCABF/JDWmAg2ja
n7CLyeCgwNgVSOVQ56PcYbJ2Yh3XkRKE1viidTpccGFPGprT1JKXgGTu4AaLcoOxnBtCXwswvept
iSCU2PMSzyzK24vlUP4P9EBtXieAIEIxhP14PvYHIoqQcGViWL4Ivo9ES7ICc6B2DjRc62ppCZgv
VIRm6f2avK01j1+DDaIipoUwH7g/KVcUlsaoKy1aLNAJ5mD4ukBo2yju9dPDBDEQI2HOgLgGyuRa
PFTjXIcNxPJfveDOUevJJY+TiunlMEYBfXDLgq4b/ZwzlmGo5WiQgi52iHDFvDfQnRI+vgtW7niF
f9aatmjUaR3ivArbEWhm+9BbgWI19lo9/P6+bTGofTMSuYwlZYLSQiL7kiC7Ehp+9Nq7jsIKkHTM
ipE5V9J7T9nZANnNrhgXMO2kB6Nza+lxaN7k8YwxEHcNOSEzEwxRmAkFU9BrfbK3NYz0DEOvMIWf
eHg4evKian9ZiJTq2dX1++tLY/XZYH73FxxdGJUNYYlEULLi5msD8+9mNx4hk/WiPhFJ5XciWL8L
HeGJA0u8AP0C2cJSW9qMiADNGLDLff5EvETxBSJBuV0EPfQWYi7tLNMYN8ukHB8qO8JitcBL+gez
vdGGAbxlnEURg762JsrzFfqsiz35cugKPGqDsbfixv6X+0YdqhDTmrkcQpZFrB1CwDTuldZBTxTk
gR1CM9VPDm/ej7ksCxkMpAIRs9PhytCowthMKiDV5zA/NMhwcRbFNPkNAvn55sLNq6UoEnQHgKPL
zk+z2z8VBzJRPiDcg8DNI8hmD3/MLyWjpfnX2ijnrquhHssx1jZmpd0MED3gTQ0wo4kNBK2IrUdr
ujQdVG3SwHhW0BeSHzt/QComQrNVdMsNZdmfC3pfyNuCoYMeFxAKaDfESU8OtH6QD4QTXfCkm+p5
8UlHoDLZvIZO5pWPTqhfkNThaqO0kucckOkp3MEmceGvTm0Tse8/ShBusahDtuL52oMLBfR8hUcO
QIThnXDftraxI8vj9SGy/Ab20NRxXSLCoNsdCVVkXXe4xMo+9czitSg7N+M5DqYT3qJQpzoz5n7W
LGzg5JggUh/Azv0+KOfKT6OGlZGTPRQ2j9eW8eEQhUO3WkXOEIVJkfpwY52FlliruheehVuSbZUD
/Y2QOGOYxbl+yD+bJW5OJOIRR6Er75OsT5pJ8hiuCdSNhdehuI0mTtT++dl9+fupLdSHZMUbLrKC
wchdCUT8q+AUwwHkbjxv9dkkLpHIzzfeqk60Jl+SyvSW++lA5hNSvzd9sALopxkKTCKkY+PMK/+g
b/MSl3phgafO7IU1tdBgtniSm/rtD6jB4FCjJTyYOc98htsiaNCtMEGHj35XCi1S18JMJXyv1icv
8NJNMhQcEkc76Gi+yQ+8g6YwPyCe4JDBRtMPbPJyWyVR0KVCSRcP+ubeKNtRZA+7/GTutNGuoIwN
5m9nOXdfQtdyFl9CX7d/U3vkipgC0U+PGegHy9NPabGtxZ5v/oioFluy+QupD69Xa5+ZibZ4vbv8
XF3CsTI66CX3mkA/grT/r+snhv0JNnjUJ4il3BKiCXi1m4MfFK2MICS9AU+hGz9gdpbr695jvcsA
hiwQrw8UECBtZ1HuYImQrZCmbPGIqtj61Oy0m/yV0BYovJc8o2x7CUW5cRQx1LHRDRMcpPqOcJHk
buy2ewuyJEQmZ+EmABmPn0tEyr5kA+/dUIot+Fj0hbqdTQpocmDsZFfky/WRwOHzViLhiPccZObo
bjLNqNUVtXeylUQ+78dtE6EXg6i0KQdCsZ343XFPevWM4LrVML2TDmF3VN4VIm5zeYyGNs3w8IOX
EGT9UKvpSWsjW211nhck2/VpgR84dIuRoqUYEQbHRpBBv+m09sibqd68lx4yNGdFu9AmoyO8YIqz
OLrfaFpFMwTNkRYIqIP7hmZVdiVgoNUoq5KzQN76qLMgQF897I3OCNbGhQiRE6a8sJdpIpsdpI5A
K6VyKWswkRQkIcreDDLMH/MdK/uobXAowzfNTtB0CGSCQMnCTB2KuMh8H7vv6gBSkgEJLcvlddvy
No/2lKW5JlZj4aoSx0Nnght6XjjxBM8UKOdYDFZWNWpoBkXodfluKW7LmfM25n0gOsEO0h8jm+Ex
4oDQCODwBsJO5ooYsD2TDpdrKsjMoJ50eWS1JkZFpAeOvFPeCNsJpq++kumr3OOPY7D37QOMWtSi
ZMJiLLWFbONdUvtGeqh44+fsi2uzIOo9l6ryEMUVhij/qWWiGd4udtlOtbsTpHu4Ax/s7/SxJMrl
Yey+6eRqmD1CgJt5pN5tHWT+sBU5kJ9d3i8c+iUnWJk0iFVJArBwV/rzXpC+tPsiEN3MNdDHq7rN
H0XNHztJZzgFsLmkXTdbAUQvD9K0OqnJ6+HkfS2V8nSaPi5DpM24ds+ju3gFBI/0O/mO1Foqf/rB
e3R8fuzjHt4siXJ7zWp1IQZfMbZQi/2u0VfZUSPrMcOwwb5sxcxXxaFyclMwX3/7ZpRVcFmgixit
+Z+4JmpxtMDEPEqoHsSliwpe+yCkoXUwwEb5ch2KGctu1ki53HxBY5YRm1qQpEYJq8AgWaxDla9R
GidPLMm9Dve5nH+5pZS7basCmV0Jb59Wku1avFPER3NdXat4XNXH61D/5Tb5OASUsyosw2xnoYBT
PJUQvzgQLVHdNWMMrC3+u+zavvWvY7JvExMTo5gExGQFtZuCOA+itkzwjyu6jqbiC3oKOLcJo5hK
tvADg9rCSZDXfjJxCDR78ooS3Ad6aieIRtMb3R+/LEcM+XLDGXbAvUGlNjMu9UFtRnFGlCg6ZFZp
fOfjKw+8Q8ddH+X2Md4rzHqtYq79TXhM9toxxcQIaS8hNw0K/Tsr4KaF2Cf9Y0+pawCsSWaqp8qM
7IL807ol3GQEVb6bvicn4T7EeDaarZEFEwtO8Mbg68XnNDRR19FNA/J16nMOhtH2SZ1YGMSBXOrs
S6jjZeBET85QHTiXX6O74UTGw/khKvPob5CpTzqEq16jF8oK8hUEAvV9ld5JqzdyqRxJgvzTZYTH
ObhgLfSwadTmlibGOI0Olx6JHrVj7Pf25Ou+eoxc3rARM2TAZ1TQv4N5bYXK1QuFpApDVoSBWd0V
w3mJXmeJ41aYV/gGgrqDYowzgYZvIVf4f2LhCZHp74tSwiwsDY3k0C3BPCV192Rxp8V6piN9sjTo
Or3D9E0/vabZ7rrDeh/k+fRxNjiUxxoa8JIPAh7SnSf5sWKTQXA8klzrWDmFM8BPCmfRhZ7YbnxF
uu0HNwnMtMLNH0DZf99lwyiJSKaQUEX1II21Jz0N4p38HNrzLnGtILnltQCwA1ki6otdhj6MQdl+
r2SGkoWlibgvvouOGZL44E4f3jla8cjgnnLmGdjgUU4NqtZ1aBC8EQKCoMo4lj+SE24hPOhNrmIL
sY3P3/RjcdSBM7oIy17eX/Sz2zx0Z3LkrLOEFhHI3/7g5cNYh05FWw/yMEi6gPzh8lHQCqUoKqFp
BqL1Tc2OcRnZYse59VhxwwaDfsMn5apruQAvqSzd4JCONqfTy2wfpVJm62vcOLKack468ybaglLe
JGzCtQEDyeIRbkwd4rd2pNqEx4/I0SJJ4pXobT7zMgdM29zCUh5maMY6FSvkKzAt+65cgjRiUTrV
iRSWkEH47SquCaHpX5+PnicyplKPlQhpGC2q92gD9sN+tVd08Jto9bD1pffGVeN1/5I10Ca6BaXc
TlEbRhWCXOe9cUXziU6S/he0hXctxHC5NxDLxyBJCLYkxHwKOiEvLdQqpaq05lIPMmgX1OhqrsrE
rkawQ3pJ3Oi6Y66l/FBGIcaBlF4MnTlLBfnbWqvGaRzF7nlOFFAIJWFbFnaRjeouW7tcdHoR/367
7pFZAYGKMX2042H8XMNEzOUfG4/ioORJbYCRtQ0Wb05s8Z1TIvJIkGccrHMn27K7rx2DN8PPxaZM
r52abphitEaN/gzBc+Q6fV2wFcNORuQDCc0Dio9IXmOy45uJWjvHFBmeRMWYBVHQMcnECuVJzKZB
O1OVmkGchoeoH9wE/67G3r2+xQxnsoH5pIu3dGbcFwSm0lNHNZ6bEAogGGhaJWdeDP86GLEtytJR
kEOjObhxUMCi06sxlgLf1SElU3+V+3Neczwjy0tdAFD2smpZpCvqpAfabXaT38mLTWhxDM+M3GK0
hwDvLHgpnnwhb1mUpWTT2k5VPsPph3dDdZ/z+GIYYdbFqpTLUzDXIJSIRvEfqSBSvyDOgZ9y5C2D
/HxTIeviplX1DjBl4bfZ09pzntcMi0ab3IfnoaKbKO7jqZGRMDMt8Fd139BV56DF/LqJMV+6WxQq
mhGUTm2zJsPteEtG0CF2hRZK+W7dKQfo2+yE79Vvz4fiztgsiwpnytyoIeiF61gf5S9WmD+Hf9IV
eolBRTEq+n36MG5mhEzqgdSw5n3hKLv6hhTrS4d77TJM4WJNlPNR6kS0FgnPFM0WQbYp2J2z2u0P
6Iy6yfd2x39/MWvam118V6PbGJ+eZ3kx1HhKzP54Kv0CaUdSJISUJPf9zrkB6Xn+Rm1XXSa1lmhS
3Wl2Gv2Lab3O645jiTwcyi10+Vi0/RrOiOaJ+ru2Lx+j+35vOE3QPkAj+6i5+Rfep2OCgoQevYK4
L1GQpQ/xEKVLisUZmJ6rM9+o0Nck2o30wFmd+NmXk6mhX0CUU0pLMYqmBSbZeclD4YVBFFg7HRoL
vBUxvN8FEOWW1CbCNWl15MmM/opdsiMP5owr5MC2wM2CKPekh1kkFKJGsjqjK8EGx711Ng4gFt/x
qn3ssHaDRTmpueiSQRp0LRjfyhNEdXcxavQYEiFarQlfq5XpeTdwlItqh6UrO9R2gmixo5sF/b3F
vWXY4vf1fnkmhyx5bCABzrmNiVOibvuLD0c5LQlznNOUDyjd9oPTInYzw94x9GNlHvruMKZvHIsk
pn0Nj3JaudWb5qLhvJEWZsHGewSRdLsH3b0nfgu962iMuGm7OFpuvCpbOS1GJIw6UY08zBzfLXn6
l9nmt7XeQTEgLP+ktAnaKgy6g2HTlC1qOwvNbBVogOEjivdZ5ZkGj+aJFfFiMOoDgdrAsangspb6
n+TU4IUwlqPqkRJ/vW+99qt1JpKfUuXwTZRpob+g8R+XbmtVM00vQgPbmT2W8CHVTc0NDpmX2gaD
Cg4jBfMbZBYiKE8iSCcLL/cFL3O0+/zmH+rh5Nt1G2H64g0g5YuldakiSRqMIMoORrY4ZuJmzW3G
ZQBm4mA8QIVZoPuHlmIurCIflEVBqVhNMfB4FJSfer84kc6xeeYGbnAoT9z2dZNIGR7jsvykSo/r
xHkJM41g8/vJzzcxgJFr4IswkjDI1rOcq45SpHZpjvb1r8JDoXxvG2nL/5F2Zctx40r2ixjBfXkF
yVpYkkqLJUt+YXgT933n18+Beu4VBWEKbU9HR/eDI5wFMJFIZJ48p63t1Tw6xXmeXtvmV/Pnk4ZI
1zYLYeKtZUqDibm18DgrxV2bxd7oQJArMrzLK+H1AGkRWQVhmknbIIxHr0ObdFKN54500IPssIIA
tIFQ5AJCqdSPhBSgHD4M0PNt7DEObZhVaCmrgSbgQ3GTfB++08ly86gTwyDrPv8eAjz6Vpb5dXmh
nE+GejlopSxMKAFxyTheaK0DxF8q86ii1Smf6+RrIRJa4JnQKPucIeOFgkGlj77Xp0XfOAW2ssLI
VXzKDNew//yhQKesQVWMwgu6G4xXaFMV67g1MFnRXxndqzzGAs/mvX0+WGAWgT53XxR9CURvAnRP
0hH6fZLrN+ZNCwCSt5lkEdscd+c2y2JujczskzgvYLScwFUSPUpr5FaLwNUvG9HZ+0FOs6FyIhiZ
8oiMTe/XKPjUkiQwwysgbHYQauIf3SDs5yXUoeh5LF6pILSqkxGq151nBMkRQOUg9kNfxHwpWhtz
qqbKCacKLFZHRZF2kzTvynkg+fzl8hniBot39/t0S1RKF4ZLn1OEebjH8G5Q7LWbEJj2+CCfwptM
cPnxVmWhamc5pmKBDI7++SaYa1UjOxUdedDbxHf0b7U0unUmmMnkJdLq1goTzNXBLKtkhpUloPOm
1f5n4+F5BbLxf/Eqpk8aJsGkoxRghEDhFOtiDvAMtqTZNkMTfB7rbr0C0b5X+wao7RQfSsqe6Lrl
7eDWHHOahxnyMl1nGce4n8gCK+HXOBc5POcZ92FNzOmVlKTKchmhday+DFqgzkE6ftWkiiwdsZbK
7Ve/wXG77IuchGVrlB2Pz2dJaQs0go9qGLlDI5HVMP3WDN1EFcl90t9/4ZtZ7IF20qRzUF3DHEd/
pFpzxl8OHNgfVsSc4b4Okz4Dlzq4MG9647oAZVe6u7xp/JVgmE23aYOcrZDMRbICOJqaR01NSKEc
zewWyFi3Um+r7hSpZF2eLxvk+9+7QWbrxrqxzBT6KMfE7m7TeSJKpf8Yp7vLVrhxCYDb/66L2bqi
ddI+hGA0KDSW1+amAdrA8uucgO8KyYS4nqBzPALsRZgJpZO74BT/GJjUVs/WyajNo1WeR+slFmWx
POfe/v3MiZpSqx70FX9/o8iePCwQqpjOZtK5cRIJKqocDVM8BN/Xwo4BTk6/OknVmCDbds7ZfeqO
u/pI1XjQ9ffomFmHpnXlLafomNyiNQ/khKg5z/MSyBKYwBiAbwjUph+3M+5wW8oyllvbs+8MM8EG
+5Y5CXIbjhkNNFpoAZnIAHU2ZLSFYUWpsVqguSgJulSN3pFKSPjG8Q1MyuGAAYONiQaTWYxSOovU
FBEgWVG07E1NA9vsaGGIQp/R8cq/VbkOLZfs0IQ/QF3ldivw6FF3jpOZ9KHxdPlk8JZsgCLNNGwZ
PTD2wa83RRm3sY6Pu/qhceVkvia6YniHD8x8uJ4dqrgsW/Q3bG7p2Gyzf0g9KIAqOimH7NpoT41X
HQ36hDgvuuCNxyuzfbDIbPG8QL0itRYD3c4aha8ZLmoEb30ZMd0uvZCZ4K8ZJkhLsIcAEbLsBnpS
5HO62uYbjc3yRIvYtNBmvgwp6YPwTIdw1pTE30S8JbxMHCQieCoBCWBBxZcJMopVV3WcWGBr/1Zj
7GWnu9apu25P8rl/tX82IdisRdAD+leyi0X9AgQt4OtBgsKUUEJlCouRMqFOkb2zWq9Lf05t7E3R
98ghWrm77Jxcz9maY24HySgWR+1N69j+XB3yj+BLiRnJIgE+nXbnResTWmQuilCtoWIDVDzIjJWd
4hVB+mB7P7UgPZQYtBMxpvC2EweCcsHgxgV/38eTsap6EScjpHnq7LFuSpKU/uI8VU73BVI3pzkS
VS85oUeXKSECZrdkpJfM5zOdSFaKDPYo9sc6JafMn0nmShn5h/tjAfnol8vfkBNgQGgM+kxUjcA+
ZjBLTHJdKSRlsY6LlbqFuovskKSzoAr8RiLG+CVoGDCNZigI3p8OYVSqDfjwceCX4E3rxcuuG9c6
gEfzkPixB/g1PGZPed6LXfko/SoBnw/dfie6qHj+g5AOYkETmqE4JIz/DJJkzU4cA/nwOj7Ht9M+
3kX7MRhbQvW9s50QvclxIQpdcOBBkJWV2UyjNuO86arSPq42JBxJlJTNoxU60Mhz9Djtr+2pgpDi
YK6mWw/Ful9CKTlA4CL+IhsoFRBJjpLnukwVUJuakPjtx0G9VuWl2mflshzqduwF0ZkTMD/8YiZ3
sZZkLKZMso6GIrmK6oP/3S27e0O7m2tRPfttNJB1jM32sMmLIWO4NBxBZ6Z1lhf2P4vMryYzAMDG
HK6G3j41+U2W/hiSaldGzW4wQrdobgDJIGmikl7excoj3bslHa5SSyGaYxM9uhrGRPDK5J0TkNcA
W47yEwUvfAwFyqwpXTTSimEsu04FPfjoFEvHy4eRd/63RpjDqKtFmBbGiNG66rZLbixRsZDeq+xu
b/9+5qbH3I2kD9aCGyn3OujMyAAqFAdZirzL6+Aes60h5oJf9BxA/QgLWe4G26VCJSH6B0vuxjfT
VQGx0kZQV+NdtjpmA1BrUCwQy2jMZRun6zAkmAOnSJ2EdDe0YzEibI6viGlUjVpIksKrO4B8A3ko
pXelo68fXWKsFL3uoBP6vxJWHWmuY6hVgHvKz84i/Ad/SzfWmMjVZBXYdEpYa3wUHrzMj4L+YHrT
DsDwff4oipRcV9mYY/y9mJ0ltHPZBIPiLqx/69K3sj4VIlIjHoz+wx4yHp9HY7YWMVZFxaKna3rb
rQHYSwKRrD2vqvfBEuP7rYwKVTsiEPdr5rZrj9xo2CdWRUJV7QiGZw+zM97EVnzqlOVBqaOdvQDZ
NVgdWRQNU0LJb8EhEW0xc0gGpc+MeMypmil+RtW4qwf6vrPpWW7vxzkZ/eHLuC9KIsqiuLFs822Z
GtY6Z5kWp9j02PjVrTWZY8gbCqBrHGIEytnyfjqYA6kAQbnY02DjST/vQI2F0jO0P8FbhBhQP0n7
0gcNyqMo6eZdt1urzOUFvIpZ5fSU2M0V0rqfldXhWm+Rt4XLkzSA4lkDmfXlDynYTvYOg/rE0FcO
jartD2PuPcvc5YUIMS1wFrbNY1Ry59RIGo9hRsL2pp1/KdUJOFVBpib6bG9Bb/MYHLrBqSd6TMBS
g/vU3jsAT0lu7ec/LHcMGpDvgKsDULqvlzdRFN/YCzZxyhW4QFywVE5r+A51BaiGYSb5iHyUNKD1
F9y1wpUyocdUU2suI7iKvsccG5ok46HISOVC4Wr/jyxtIrnWUfTcFnkL/fPNBq+DVSgzUPhHPXbL
tPaTEWmvJshWhLvJxBZowRZmFyN8y7Fr/aTYrehbsrfPTQGg9r8ZnqG79Sm1eD/urDRg52jO2PXw
z6l2zXIlViIkHuAlppuz/QZd2OyckpltnIf0CHwDxwFuwObROFRu5uqkhOK07DXnOhDDEngjIdtI
pjAxJbdzvUlBQHmUg+l79zS5dUJ6/HuE2CLKJJOHcd+nBtgnyLL/Uq/+BbuDYHPZZ32agXh1ogE7
Krx/yEKjvV6TYYfxL0CTyru/mhzCoi00OlAWgiIAk25UhZkVlQ6TeXyfaQ9SFqwi4mTuq9BS8ApD
6VcxP709q0YqjbqBjaUl2m68pdwVOrjMFAKG4ZR0jxTlShvZ6iG8H84FZL6dwAZfhwhexttf3Aa6
jgXLtJr68Uw2o+qkIX3nx8uDPlQEeg+CO4IXbQDhRkEQT0AV8ouMCbyoyt7qRzQHwCduLae2PPbS
l3qBiDi6mSHYevNyJnaFrxqm/qI85Ml1jjqHmjZkWgtBuswJQh9+DROElFyd63kGCHtQgtbZhfYZ
DPWCgM7Z1A82mBCkLaZaArVsv5HeUCDWeDD81qedMvkQurI4IedZNDEiYDkYFDAcdtrUaLFhzVLT
lANEO690Hj/0DF/7VqBvqx7y/Z+TccNzIU0G6RFUZzX2kGhV3hdy2QJNFPmrXLp6tq/m3eSMPqCs
Ag/iJAC2A+SDSomXIa3JvDZKjFyUlaMC1i4NqwemeOkqbVUgfPri99ybjigRoAecCegf7DEBIF0l
c5qszDwqoYOmrdsOlpfPJhTYMIGto9PZ2m62/l5TC2LL/rSGgvW+BTXmB0DoGJUpqtmJWibjP5MS
mZURaeC2fo2P8eS2nr23EmKBFa1yweq6tx+0oIaKgh+C+KoQl244O+6oaGdAiRAsYqDV+RgV6jAc
4ijB4A+VKIamOkkCjI55OpExiUfZhadT6IvSA97N/cEqczSNJkxNgKCto/otvLaD9jyeptvu5+BR
DcTorN0Kjil9yLHbvF0ls825kkpxSrd53Nl3zU0SOH7ta1TCFMX/6SCiFuXV/j+sj3l8aLIeNxCN
pUJ74Z4qhEOTnhgBpgGQbF1eG+cx8MEU8wTRO8Cj7RYEpmbXkzHcheNdq1RkVA7N/DQX95etCb8c
kyf0SZvrLVUKkvfzM4T2EHwwpu2FD4tXeLEvGtLmxPDt6j6NAPa0cZMiLZHCHcpfrpIe1vkvbsYP
Rpioo+eTVJgJAKdNNa+ncUm72pedLhIRBYgWw0QbWx0KPS4lXBZrHSypdhyKaldnIrIAwZFmZ/vk
1QZ8cS5Rh15KohkJgRASSTHxNAkScJEhJnbEmZ1ZcQeOm9XK9mCuwFhVeTuWKpnU4emy34lMMQFj
MCYduUsHWgcr7W41qR9P4dR9i1MN7TtLHXb/P3P052yycEPJtcXKFAh6KfvIvBntl2LYD2Yiun/4
cckAd6MJFi50RT7aaeXKScYO0RdQ/IokADaCLXLX+jQw4TgFogIbJ3mAp7/bo79ns664WcASHaHt
O06OREbIFr62czi+/M3uvVth/CLBjHub5lhVsl6vkpdrTwaaZZokcD9etQurcdDnwD8AGjKdpGpC
G9Ce6e4Fw9vkiXVq9sgd/GGXQcEMGZjz6y8wbOAzALQRLGUGsjDGZglcqJMtEIbKknivTqPb5CBi
N4Q3CP3yn24slHIVG7keBiMZDyxWaKpOyOPxDhw9OtsHGSq3f6W8ZcnubwIg5hRpcxz8JVC+/+gW
6P+pvTZhYC1rehLLGqlEs/e887u1wNxSuZp2lbUg9KlW56pKQ0K82RtU5SbROCsvyGLoEq1wSwUt
5KeG9KT1jTGZ9lHq0y947nxt6oZgVp38uY8DQCEDhk4lBdjXlClLht40pgZ+r9ux80btW217svnH
Yh2U0lsGJxCUT6grfPwwc9apNVjesG0d2lLrmHooP+wdNW1Jnv74ixVtbDEeN68YKV2gmAnxa41M
+l3jZG6ZP4Qo3Vw2xClxUCgPYNwQP8PDgvEFNcnnaaqgTe4oqyePV9McuksuQ5qxdFHIvGyMm7Cg
K6sowH3g/+xBAi1wXZkOZlZjrRkCu4ozsipRSLI+7VwUGxO3keVwF6XtV7so0PiOYpPMuRZfhcOk
emaiiTyUN37iUJ5ZiDgoaBOzKG8Lt3OPgQm0o+/QlQIjPOge3fngUBoySPWgAtDed1fAVCH91gSx
mbv5cCYQt9N+rcpsvtPaFWTpe/RzjIyM9iFSahKvOc5iRSJZpPJBs0E2ikH/57/WmGzRLtsarWg8
j3VAcctdeBx2zVEFH+zlj8yLLhsz7EWg96miaj3YOiOtuivAn2I3UHIyrGfMB36/bIq3IvT3qeqW
iT4r++3srG/VsgVWcFyfJGs9qPkx1epdqZSeEd2pANlIUNS5bJO3PARn3QJliaqqNnNrU5vROGv2
cVzMh7Iu/UwHp1ub7EMp/3nZFC96bk0xV/eYO/NYSRpcU6uDMroqC3s39F8uG+EeADD1AMUJuADE
s5mEOxvk3FLCUTuu88Nga4dVf62SntSmH8dOkIY9UfWGFA2QWoNfzxKxJWDhxtcCoPvluu9+mouo
FchNJra/iV7Im9QoXDt1hiookvOFaMsuOmjAw+M3Td64gDZ5BRmOVJNo9xcUegCOQ2oHAm5IZdgH
eGsrKCDFsGvO+b08jy9SJNI75fWNIQQKWnJKj4T/MmuTFceplgEvAo1Q7m4UIPEkDZN9djXnBKhJ
8MsOIjwy9RT26CPCg5SJysra7JmcjGQq9AzrqtUnJX1eJ8GZ53kqveOpNI3xGcEoqdEaVQqEY0ft
3sps0ik7SPAKbg+uEQBRHChJQtyUlXnXRqWIgRE3juFyzCNPre9MUXeYd7ixR/8xwVJFrHaRdGNY
G8cybQMojpKp2ldrez+ISE/5XrCxxJw6Q6vaJTawGJCOtR6lDA29GPKwqZtdoRd7qPedgge24LYX
bKHB+F48ZDUgU/A9jLW4yfpcRy2xRQks71YDJTfI4h2otmksUbxVjwC/Vy3A7+N8De1115I00HqE
OxtqwpjdFqyJW9/BfAT49hGWqfLKx2BRVA5EhCBdDNp9BdM5w1USIjasYGqBdI0OrZesxssAk0hj
FiNdE8pscA8X4J4gy0G13bKYe3UO21BrJCS5+ZWyg0kk01TZIMKUZyldUTWjfCbDQRC26T3z6Ui/
W2VVyKRyyvu4QxLfvNr75ICpUjf+qt2FZ/rUAiT75bI9rudQgTDaPVFANP5xk+XIrtIKT7BjZvXp
Ts7Gb2s8zHt5sQQL4xoyQLmmAQUJN2K+pgy1F8MqsC49yQpSRfboYdRLB3rIFhUWeB8O+Cp0giyI
q32COksgh4ZMKU57q0ekQC5a4Wb7w20DCA+lBOCETPBMgDHj47YNTWOE8twkAcizTsj3jxqAF3Yi
oof+tBLGDJNIVk1m1HZfdQe5lEix/oz0/eV1fIbNMBYYJ8+cbunt1kyD+EhvrPkQHqAEBWIbkWML
lsJeVbGkFEvWzElQmTWRldOi/RYs5dPJ+bgUlqJwsi3IdERGGhgPemAdiiDehTvQ31EdRID+9hBq
umzxU0BkDDJRV4MeVCqPJZygTg56JT/ImnPfqc1L6uRHK1l2l819OkGMOSZD1Zehmpyhi4JFHUkv
ucawklQwA/L5/mKM0M+4ydDaqnUSsyvbQ+vlRzknqq8couvp1rkefYwh7ZyJiMown/szjE268I1N
KZKNMIrQGG7AEXD4h0M+3xVueYoeoSFIhiv0K3ZWUPpgtD/o95e39fPjlTHPRKYEtJNxbuEz5lfw
mx36Fm6IdjFI/VBrj3YiKaXPSTC1hx41SNNA7PdpclcZjMwB7XsSTPZqHcpQHQ5WDZSWoeUvbT0A
I2v2IEiIesVNwmE+j7IkkSpZNS9tRt1fJb3ywqGFD/SiK557SDc/jYk3EOpt18zoskCungrlhLf8
5b2mW/nhcmOWzkSbadSjSUsQbRTlKo5Oc/osD3tTVND5jLP4YObTfG8L7O0yZ2170Pfo0iheeU7u
OyBXQD3xdXRxc5P6qwkVTGlf7BJnl51FuDheZADrrGahdinLn3hzFmNuEBjGKMiViMwrCh8/I1Ul
eX0/hoJ7lWuKlhMxP0SvVubALtDQ7ZouTIJWu2qyH4oxoK50UKyWFKLLgucdoE118M7H1aewCWCk
mVW2tnEatJLxa1Tr50UTIMZ5/mGiEQ4tbcp5wCY/sdyncYX5gaAfbxsMJmL+pM/va1Hg5kXSrRkm
SUduMC5d0YdHfTlq2VUHDGEj6obyN+t9KczlkNiAvyuzg1PuJs4NnZFOoWYmnyXTq0CReKTBVOR2
n1NmOD7UA1TahqWfiV3YbHd5nKdZMAWzB3rBg347B4rbkjQQMQpy17cxxazPksM1dJosCdI89bQc
uDrkKY+XwwX3O21sMDfenOb1YvcWbrwwq0zS2eV0GNQ21lxIsluiOtpnGDaze8xRGpKyQ6MhQfS7
G3zads32GADwIIMNqRZRSYJ77Wy/FXPr6VWp5Q5aokH/DHIAXLMI6MQ8r+6/k03hHq3NXjK3XLb0
zSrXMLdauNW73De7B7magRj0L3+0/2Mb0bsx4YYofzLbmEprqzVpEQX/MJUlft0TCkSWPRQlX0S9
Iu4+osSNBjzAMwDtMPtYD8tY9HqSBtFT8j3c0wEBFUMgIHyT9uN1fi0yyHP8rT1mIyvVWHpHxvLs
SVqDGnX28zC0hXd5F3lhfWuF/vkmJ8rVsoHMHVYlaffyMPlmnRG5lXeq2YNZtfiLuLu1xtz7Rp/m
kdnTyD5XXrfuy7IlTvWrmJ8ur0q0d8z93zjzGkNJDyReY0HURCbjvL9s4TM8Dod4sxQWzJAiIleZ
EsUBhpv2wFfWxzAAYhzk6PVpNaAtagTpST0JNQkFS2NliUKt7PuBusVyZ52pGxZ7KCCVGByhKo9p
IGb6EHk+W3E0GhCZGLMaB/Le3qv+egBhk3qr3FVHzZdA7EVErs+Lx9u9ZeIxntSFOioTdUrfUQFw
Xsg0deTyF+R7PnSWUWni9BZTtBnWMdawKv05GX5oy1XUTAQoDmKrogYj96MpMjJEjLxo0J37eMpS
R4olSxmQj2oAVGQVAS/z5dWILDDX5DBq0yKbIajWo+vS+iILwZG8V6+1WQLzTfLIgSC6DCcoB+dx
Vo1HDGi6HdTD06X0ULnYl30TLF3s19UPWw8fshLcM0ZxvLxM7rtx+zPoPmzi1dqa6jw3C60j2MG0
N2TShq71TQuowkP/WLpoMHQiLKxoc9nQb3W1ZK450sU6olVAYjiC4ROux292lwn2Ra8UlWzkmEvO
CoDDh97tTeV1TiJBFk//HvZhtN0+JtxPsiOFYZNZuLh0X+ruLPVsOf2uVHeXv5PIDhPo10nJYwd9
1yCsc3fQv5Yr3p3tbS4aGxDtGxPoVy1f6s7Cl0GkkOur1Tn1naBUIVgKW7kc+kQb5LpOgywBpgyI
+fDJmQp/kf4U4UwvlHcXeMu5N5694EncFjM8O1vOmvOSSDs5ebn8VQR+zI7KTHbrrEa7pkExP8bl
70Y0ssb/GpqtmUA/gZSROZxGA+xpOjb4GspMpno3180BLEve5VXwP8i7FeY02pPTGWA1co69DnCv
9dQPUFlMCzfPDIEX8y95iLD/Z0H0p2y+id1OdZaDUR8pJoCtV2D59VSfAk47L/+eQ62HDqaI6lSi
XWTOaDoZc2XQ9VXl77C8WtJHy3AvbyE9fp/CAGR4ZRvtQmBRGBNK3+vDNCzhcTIpZGCc7hvDeVWc
4XsJLP8Epvy8UQQ1Ge6yNjaZkKAkaz9QSsBjFC7Z3hyKwR3mxtlNUyZsqYhsMWEBIthG1ZtZeCyf
iyc9kJ/wzN/bXus3mNB6lYFundDjuLynApsst2ph1Yq9rAjhc/ptGc+g4SeDSERDZIPJI7Qk78pR
TsNjkR+66csSXivSn/Px0UD0/qFYZda5ibXaAol/MA6khNBm6jkRQX0JESm7Unc5MNb2SoCx/5v9
g2iz5jgaAHlM8JCW1m4lZcXaUpXo1Z1jniIhVQ7NUj47/rsRusGbAz2FqCCEYZLg6Z08tdBTBuL5
UB50It2tvpjdhB9A0Mv8z6KYADImZZrbMu6nGMEDpQUFSrCgrXgTZQcIwX6mqPx/wXnJd5R3u8wB
L7rRGcMEXJ5dMO8oAbVSEPulPXXQfXhOjrNfedKx6gXFKHqsPu0uTW+hfoFMlh0Z6pNmkFBYywJ9
TyEX2V57oy0TIYS4zSTMsP/XDvMVTbuzzazOMlTS6SAknWqboE2tnoSFLrpPl1bEfL94ag21mFGq
0e/ahEiHeUedZvwxvXQ/oy+YDHINF6Kmt6IhB75dqCMrDpqlOA0f/VRT5xQDzyiwlc1dNZAlxtMy
9LpZ89RBhLylT4PPa3y3xRy8dpXzKFZhy76ucjRG6BiAdiN9Q1ljDyp2we3Nf02i3f6fpTEfb8wh
FlzQ6lfREuNMKXjmw/Qy3ern5gjmtKNI54LbB0G9+r8GmW/YpukaJhhIDCAZExqY26PSd93z6C/e
HPQ+ZXBxPGH3hX8W3q0yJzBCUmEsK85C56PsFhSnFq8+UEeNP0xv2BXH6lnbO/sKNA8gHRKUWegX
u/RFmas2XdYODHhJFIzRfdpFxBHRfgg/InPBxmMfo+ysg9FhR4uKQA/clF/X/eDVmDPKzr0keN5y
i30W4AqASGDIC/98PBCmhX7RXKH9UPXDb1ktf3QQRCL6IEFjp5ufgf9s3aKelvu1qlaylPFrXoa5
22W9+Xr5nvo/os/7T2Eu4TG1JHlx0FxSpasKHEtqfiiG3NOdvdN8iydvnq8XSRdsADegb9bPvO8N
M8qyvA2RieaHRKrcuX8Zp7/J0Gjg1mwTwESWTdg2h0VeM3RFZmicmE6MjtJ5rXeC7aPH7ZNz6tDf
Awiagq0Z15kk6GvGDsjF84oMrzUUGaGWGKJn0QNh8xqexwVo/xazliKZrMuGP4kGybWStE5rxMG8
3Dap41ardmtotmtOgsc8/3RQpSDNAkWVys59F3rUN5kdg6z2FeOObwX+Es5K1jcy49z9Y3ANzdg2
9tgtjfUyNJMxRc39OM1Hrbo1/upB/27irbe+SZyWpoVIzIA68WhBh2Hd1wUI9Z2DUQqyQNHevfVc
N4bCxtC0pJtjoCviL/9cRpar3dEqO22PCK8j7sHaLIw5WFHjSF1koq4VzsT8Vh6t3XqIzyB1MAh6
5eBmAnlE/Ci6Hri+aELmEgyGMM6CZo0ZkydRgd48FEWvweDkh5Z+XU2/o1gE7eGub2OJWV85WZUm
d8jmlflmaXZG/32MjoIjLbLBZCuDNazqZKD4+GyAYh2wq9wLPfmWhA+TF71UkEh0fl02KbLI5Cxy
rXVl2elxkDmTl8X9OcWkmhoKtS25N+lm9+jv2HhjpUCd0HFQ/On8ijhQ50h3ZurnJyrPAYhlT2zX
ECxNZJK6zsakRBvTpewgTKWpV1m5vyS7y5vHv8GQVIJ3CpEDam0fTYxjjz6/hss0wShXNHduo84R
UTOMJhegTShrEE3Gg9vXv+VBNCXN/3LvtpkdraMKjMMZakRoghJd+9IOT5UqxHTyz9e7FWYTq1kx
e8dEwb2OteqXDLY6KDMty5CBnm6EvsoSq0fHqDTNW3q5mIiZyOVrlsjLj0RP04cya0Y/mjJNJ6Dl
K8+KE7b3yKrs58tfQrQZTJIoq51VpFZhgbhdGx5U+XYxBakgt9Kz+dRMKthANVHpwzkNhiSzrpQh
Dk9qMsv7NpyW3RBV+imrypspGxb/8tL4aTeIMkCfiIGnTzBeTSttBbBx3EhB9D3/ovtZEPntqfq5
BmAuvC12Jp6kAqPcs2NhMAizFZaG/txHx17KXk/XGcEu7K/C6tpKBTXaN1KYT8kL4jVeZSCHVNhW
2FBnE0j94b39c9a41U0Hlojkd/51AbFJsVu8EcUlWhNcBS9rrj9v7DIR1op6zRyQUgRSGKTr1Sr7
o+2lw/nyN+O648YKExe6udS1rALatJtWYlZuXOz75tdlG9yX7cYG/Q2b8LbIVhwaixoe5cb2lB7I
qcRLtJ9G+hvK64KkWfi5mDCQy2sl65KOBfkKMORegSoWRL8c33pU7uyz4kJc73r56ryIWDT5q6SA
XR0gPINNl7purtcOgnRBNEkkWVaS5aemk8mEwngbfb28pXzneDfGPEgcq9VaRcdnq+svffRtVILE
RJsx/ivveDfDZBJJ46RN1SOUNDOeBQdT+yWE/nNX4kDKBIBFzLiwF1NvZbFerLj77P77vDwZIJrB
0NAs4vHh4pesjR3GCTutHBotxwVY9Eb3UKiNemVU6CviQdmlrjaoaKiHhVrcp3qcXwMnOYGpPort
u0TSS6HaM924T0Fl82sYL80yGAgXOQ20M8UD0fFgaFw8rD6VwxHxTnLP+MYYc+XEneZI87QADuTc
WcYpn+5mUQ7PjcIbE8ydUyeSKeVViK+YmERqNCKnf+OKGwvMg6e3p0gvlikLpGUi6oSCJsipy1gk
ksk9xe9mWIxHAgisUQ4qELtjQ7RUITHgweNh7SBQuLt8hukvvuADLKzDATdGkUY4wxiwt4sfYw+8
2+9BxmiwdSuvx6wRxAx+ZXqzNuY0RzkmDqQKEapb3OlVd0sPDzqqM/61J9FRrsBs3D1MJxEHCO+E
g/RPsQBIhiQc23mahj6e+1lB6pm/hsVDHr1YTetayc/L28n7clszjAsmeI7Ea4PtHDGUuD5209HJ
fnfrTur+WOMHGTRCFTqeaFogcDEpR2pkiTF2gDSNy03fu5l5VeeCrIN3ZFErkTGhRMd82XJCVbQq
EgC0baF3jc6ICxw7WQZBhsF9FIBynmY2mGDAINTHizkxp7CEkGQSaPaPwfLT9ZekfK81PAt2drzX
JNVPRW1IXqDYmmTCcCE1UibpMGmVNSnV1s2Xu8t+wI30WxNMbK20ZFyzGg2YQg3qqfWhfaBFnYuJ
YDK2nhr1xEmKo5K4i/3lsmnuV1NRsgM9uk6JOj7u55iHkjGXyEWjRfbq3nTXSn8YQ92/bIa7hxsz
zAKXOpzyzqikYwG9SrPLvTr7ddkC98huLDA3hqQ22Rohlw+gsU6c+iW1X/oJHFr14bId0UqYM2s5
TYwyveUccwxI1I/dIuxs8j8J3geoytmWwRY4pcUuSx305cH6kB7pjF21j36rt/KRTp28kbzdoB1+
eVX0V7OBHdOFGI9WoCEOhY6PbrCqZq0lspwEAyqe7cOcgh0XCkULRHSbR9l8uWyNu4fv1t4O+Sa7
TvpGzqC7DVCbglwXD9rHsRIR3YhsMOmmVUFAtFzhcRqIxat8OFaJuv//LYO5nFrQEiZRIeFDlf3r
rLb7JXEEsB7ud8FnecPcUNgN810aNQdVBzCGSZfs7DzYKcAMd6FnOrvLa+E63cYQu11ll8Id4XT5
FHuLdZuO38FzI/AyfpzbWGF3TC4cQ4MITODoHdGzJwliWA4IaZefRvY1GQDZdIiu3LWjd3l1XECe
rVPdSMhOoJ7JnNp0bjQ7U/Ai7vzoniqUIkvynBs69jJcUclj6ddli9xwhN6BbuKdgKuK+XBauEbF
kNpJUBYy0ZtbCdVaFSTci8AHud8Nw5fIUiiDIVuIno2i6SQHeCy9wowapGXUxTPGvyjP2BsjzGfL
J7tfSpScArXN3bT5mg21bxm72rxtWxtXk+BridbElBHGbu46jDjEQdFZI3ij0hzjO6FGlbbz9vfl
7/T2xv0U+TZro3FkE4vkVhnUqMAJQwc0R9s1KogBUiwKkKatkMgtfSOQrvVd6pe/nVsRHofvmbh+
0ctSTLArMZ5ZoUs32AMaTcrZOeeoN6F4a3vGt7kl/dPqK9fJWUSvyQ0qG5NMsF9UDZV9rZTAeR2R
snrJaqgtTaSzfsTRURXS4XCPAgaQNTqVhUlk1pxtjnGsJRIVIXOTe+dZ81YQXeiecZ0+5Tfzvr42
bkXgbP6+vlv99CpKrcrEiDztbBvPHSkxzpt7xf+Q9l1LbivJtl+ECHjzCoAkgHZspzYvCHVLgvce
X39X9ZwtgcUa1t2alz0ToYhOJiorK+1azvwwg8M1fEnfeVMYHDXp3Egaaw2dX3BXjHO9k+sjttRc
eVFcwO9x3CgxyTOT3ahGXUehacJWGSLBX8MgN99qjTdrwTSQjQDqAi7TKFaga7d86U4/YJW7xLaW
4Cw/lANpco27FlPMy4fhDgGvlcG8+hvJ1G3MseJZAd0eGVEXyMpVWXR2KnESFWa9DfhW/xikTn7E
5srXiSzkqTYlmGG1tU9QjTn5nXALOCjh5+QC8tRN7yMHSEj74uOys2HOB2wlExvaSE46sQ2tuEgD
/X7ZKW51sBz5Tgl6h9Dy8Lp3zOxyoyYVEQ+aFif5itxZip/XNXaVqAZX1Q8JtHlD+DcueyOL8mJ6
jMbuYOHcrBbkuHEUtG18LFPZufwB2XcMXMXIY0H9JVIqIYFdJ7WuBV80cjcfb6Pquc1le8x2l+Ww
P90fOZQ6sTkU0aK2YMTT17twxMDPrIPVRbHnrM/swRIeLsvj6UW5yCk3jNQgYZ46Wndl+CmMut/O
+sFMeTi4bN/xWzM69BakEETNzYoLlr4r4dVSc2pe/8Xv/hFABZKCslqYD0d+ZHUp0rxElB0hGoA8
oVUA5SlxWhbQ5Q4NVjZ3YlEn99FQ3mThXLhYH55vhDjS7QTBKOfSc74wPVSeVtmMDasoDcR1t8Sf
xXwVVojNONozHSeB1US8joYSHfW1eTqHtYHIRaqUNcgMAONq0B3sFZ0Lmq5PYI4IxzSaIk6ARuzj
7EXYyKU+epOXiyYmYI8fAV/kJOP02FlC6utgZrHV3sSGd4X0PlXCm1zjIpeyj3wjnXqPlknQpKk2
yPiofK8HBBTGdEvDzgAr94XTcog4jpR5mhuJ1AMVTRPQGCcUzkrxKIe/pBZMVu4IjMfL15Kdr4Ac
XQWWvobyCOUHFqWqQYoNt9a70268SxFAaDcWOFYm/soc+UrnZ/hHFuUDhDDOsfWAgCW8yW4BbODJ
vonJBA0kS5HL21dmf8Dfwmj8kXGUx0aqc8sHQPeVnGcPSjg6STu7kjK0vK9ITuNcMwseG9xVSIbI
j9m8eqWorkqrhoKPwmRkr/VYH1TLfJRaKXXyaXoA7XMfiFn1EWnZaudrojllXf8cqqS+7fNEfbl8
qqxLainIBGWVzJCJlPFY6myEjYokdOqSXT5G121zLCcMqye2WTiSuL8sjvnob+VRMU0GYhJLTUsM
rH3KQeatVwWYNZLRVkAYwqfVYGuHkS4TUztIPilXIMT1NNcpEvm4vl9S1CSafS17hazvwuT7yEs/
mYNQFqAW/hFHrHpztpggG4xSRv4Z3qwIsVev9urd4BKC4foAjEfv8sdkxYcWwK+A8gb8OnCSnYpr
sQRflpMQBfUYu2usDDZG2Gwljyue0ZIEnTbarSTq6o/REnezPISALlP2ZPp3PTS+6k02b/Wd9SJv
BVH3XtTruNSV1PDDEpTgsmlPj//TN6O7vOW6jE3Rt3DPCiCRAQI1jI9Fyetis08G/L54uAE2TxPF
1UmirkuCjnndB1Kyn/XXhofvx75JoO3VVBl8nhK9S68J2B5NCkzUmzfmgRhb6Q0uWSgmwwwDxwKY
CmmoFmE0UgVyKmVqgEAzpKzI4CayR1RvIpg3N/lneUb0Sn7LoIxsVvqob5MY0yeO6Ii7BpvZ/Uvm
gMTyUO3Bh8zra7Gv60YgZWxLFgMFOdXjoDFvS19xc9Qa0tSpNbvFjvuhASc4D/6VGR5slKQz8Ulq
QfRBBnZBHgIeZGAZ/TQioDto94pTufFsxz+52T9xO2e3V5cAmy2ZcIS0zYNoZgXeSBgFDYGpK3Yk
Ihkm8E8tLtkp6XjbfsxLvJFHed1GioxVG0zMi7WvmvGkFrxHhPVgA7Tzt0KUn12jWlFSMnPQviYf
8n3pY8NvJziNgEENW7gJ4W8zN3FVTimArRc4ssGcpaN/SOlVW2o5JTFu3CC/hdoxK57/wjehM/nP
36fUwhR81CVzHAdJeRSsAXjAV+HM26Fn3uSNEOrBr1vAaWYawGcweVLUTt891P++wGwSxnuD9E8I
X6ZFfsP2HVSwvR9aAFqoP6PvNW5W8TN8Wo7xt+Ro7jFR4/EGMM+UIgKBrYoOEQA2ATV9KnAFqxuw
XwhUnfGRA5oMlabc2F0+nXN3QQmhjj+O8jC3xjwL9JvFIcRcIEyv0dW1dXtxyYpdxbtI50C9lEjK
IhQ1WXWzBDJL9Ku8JsgR+fW0k1zM6vrRofpM/Phhvhl8bKVxlOV9UMpKwn6ZhnxFZpw0yXhtCXpm
y2u+BqbccR7k86FDSkcqIlSw3xzOLd7K+XN06yfJTt04ttHs1YEbhG2t1EbrJf858wAeztLEL7l4
otHqJTs/1HOzDOFMBkXRfukP2eSNyUHDUGsmv6Bq46xxEGX3HAM688NfEk2ApIL1DHzYVOg/6GVa
tcmSBYTrR0XfZb6ydmD62Zc7UB1xnBXbXGWUoRCOWpicou6ElZZoLQtT50kYUSJooaGbHICQCrIz
cBhwV6DZ8gigND6lqJ7xmGMxeJQLsyOoVtMOzHlAWTT9OciesG7nlE71cflrMi0UX9KS4GRAOEAd
XxGP2EnJozwYpiKYrc4W+/ahaFbOW0P+zMnbSc5sI4aKEapUWfsWyVdQxLIdx81NomsO+vd3Qtr5
TWIcZG3lVGf+y5f8rRqdj2r5ENVdb6GAsVf26M55/Yfp1rvZib32oEz2v8fePlWSxgZThFKfs4as
R73n18tOdeq77BDHe+1mRX8A1uk3VzVv5IxzgArl2/TaEoYxwsI3abyE2Imes19Tw8u3OeenUI6s
wmZ+HnZWFIDzWttNlbTXquzNam/TVH9vl/RjkTL7smWehQnka4IQBSh/ogxmC8oyrbBD6KDIKVCg
3ofhLbK8y3//PPJHEIcsUyR7phj5OushdSWS3Ri17PkzBuVTUO6Lw/xQG27/DbiUAQ/o5CzaOhVH
h6yIFgZtWjAuZZjx907pXE1eb8dk8pKI1x5jisLiNboRmEDHvtnpO64WNbggVMytqOLbsARC+ipZ
O7k5XP6ADM8P9/RHCuWHs07OSXESBWbsPJegDCQ7z8Wet/PMMD2IMbAbD1nS2ejKtEiRMOhCHCzY
yu+B0dmlBqq8ow2kHykLFpVT9zzPLchBwR7Q0xdNzJ1RhpdZ5VgCsTQNUgwSDFhdJcXH3ot/KRg+
w7I1tp7df03ySGQayAmB/Y3nUqVeb01PsS6YYtumTa6xGiJGtRP++3VgSghlFsUU9mUUK61nvqdP
8ndr3zgEaju7Nu6tw/y92otXPMIchnc60YuykVwcxqprUUQeip0YgYjVQP/y87Idsg8MVQLMm8no
BauUC+xafZJ7MtC5PmLVGL1FMFi6IA+348Ktqq89tsHjndjXFAT1pEG1P1Ipl9isil4LFvYO51dp
X76ZkUNgBgEiDdiIqLG7L9SNeafi/7yiufleOtxUn+EiT34CZTVLBM5uSdQBgnrd+tlu/cgO+ZWB
10bfYwT5QbjmUb+R+sQlnSkLKhdlDSfTgpnm0Y9OTbxFByzGoDSuIIp2Gpuco+XJo8wnVKYm18I2
ChREzoNYIjGtgWhX2pHyMPMGkc97uF/348+JUtWZIRUFMRaaLFDQPPWjxJG/ZoMFcD87wvMcTCCg
t1sgd2PL5Y1jw8RGL31ZyulUo2JOXU8uSpD7hA1VPVrPy17aZfv8wHv6mO/DxnSpaKyuF3HqgC/q
J31S24Wk3QzzDKwFVXLnMOapxrFSek7YENdCbge0xhGVrHvZUdzsvv0or4rrbrSb/eJB8sPlz8kS
Cch9kfRY8B+acErPpHFRe4zXzvIPZX6o+t3lv8+MHbYCKMPUxmJsOwtReuwToJjVE30Cgh59FUy4
95x1DfAeYcQabwNiFuq88q7uanNSQl96JAToBswjdKejCKLVqzEYXH0vemOK1XHeMg/LUDaC6VHB
2pQWy1pUJJVD+auVWqxJitG7OcYo+na8VIv1VhASCF3HUB1WMyk3PtcLuE1LUAIX1pVl7QQZePKc
XirzqQBsqo6wD6N7Os1BVDdAl8KeDWp4UpzpNva6o8HWlmHW7Ailkdgum3y5GYV6Cg9CU4xHAJFq
11bRDe9NJU4449ycdmVfFs0u6aUsO3AMi7watB/Y/kDKpUtik8hVLWBqO7fba+IIYle77XHIiiM+
LR6vd38+/A6nhxl+DD9gHRtFdsqSSyNaMa6GTlKkLm5sSU6/6A7mDH3A9wRVJ+7qrnBkTbabSHE5
yrKcHqyaHLiJnUKasA8QQSOw2sGrZWmd6vShXDprNufO0oPANJSw6FcueeF006Qe8ij5WKu8vo5a
s3FXuVR4n55lf9tfQ7ngqQMf50ByVOWxfx1+6UEVFDfpS7hHKfSuOKpXfMZC1v0ywKGGcBPNQ5Dk
nQbqutDmyaIgeauA+h/OHhZWd2VnG9zxLqZuG0GUWYV9WlqxikFspbFcucuOo5a7fdkdL58oy+9u
9SE/Y1OxjNN+TKcVjmqUZbvIZidsXy5LYN7grQjaXjUdlzVugWN1qP3ZXz2Afqe3qjvu9H397glv
uuxdFslWChzlaBAxqPeiLlQSMLiYPoAK7THS3CVJd5dFsI8HHTsTDe1zKr1sHtHjRgodWNNjI/l1
udi1ycPmYApBNk32d8mgPFV4bfoOOUaBhHp+jY+K29w3TuGs9wQOu7WzfXdEEszRi/VwYUDzt0jK
paMLJi6TikHUPjbB6nzQpgHdQl9Or0uNYxhs7XTNBPMNTopeoIyLDrdp1FDRVUy7bx5F4zmT7MvH
dH5dVSSgChi0dNLmp7O0tB3rLlYQViRAw8xiT0WfWGuc6eOymHNVTsWQf9/cImRpStuNADFq6lvT
+GYJO1HhPYTn78ypDOoapbPeRDnQoRDA1Oj7rF74wwQ5HWIYGURq1o9/valrnsojlrLRaVZSE2S0
URRU5ZWo73Ujc9R0v/T/Gg2YkkM5cT3vyzYcMJPVpV5d3BsNpx58btGnelChWKh3VqmWWCKdhsFR
pmM+pXbdGnYhvK0dD/qIY2905Nz06hJlpFOW5wBbAlG59lMpn0PeoOX5RiT5aOg04eoohHiCeoZM
IxaXXknRlg7+Q6oHzMPKwZJ6IB3mHZlbzW/mN5lXaGHa4EYs9ShhrKSedQ39rSVIHgBe7KCJ4ADN
+1eE2dXS0dzL14rRBoKaqOHrYNeQCcfaqQ2K6yKpYgUogfZVea1+RS8oXV4TlMfCGS23b+0OhPPA
gXNS0ODwgnjyx08DOxXUXJqkytgABeUaLTwv02xVcJZziamo3I2GJ6H6Uc7B0noaD6OdZTjoUmug
DwbFp0lvcIRFOAgaktkgy0I7GvciTFMGKV+meJe/KctVbQVRDj6y+jSpp97ytfFFztwWZDAKD72K
deW2MijrLFVxTMVCigOQwfpKnXqJ1NyOhuGmQMCR4mR3WSWmmWzlUWZZL6NSIXn+z2yBtReBs4iJ
cTf/UG60W7K/oTig77qRU4c7y826Eei9YscHyOyWZFCqoto9dp2QoL6yB1OTjpJ05QhOdK0/YgsH
cIs8DCjW8W3lUapKQzjVyGosf2kGp4t/JVPjjCPnreEJIf++cf3VqgnxsCKuHgzHmFPbSEBCyeNn
ZF2vrSbUewbCmazLVPj9obXuAHsIAjTVLeZ2p0uhXfeJU4qDwzEU8nXoK012bADLRwICGhIlxxDU
kBQYQpFBC0zoCFZkUB+dO+9SLDOEt0thJzw3wrrZcGEg4fii7aXTtWpK8mwtoedoNt9ioPgUiQ7c
WBLzTDwgG8bBySK8FYiCyWwcjVfXo66XidbYegsyUSlzZ2O0+ai7jOu9kaLR+IYV0h9Bq5GATsVV
oVTAvNBtE/ne0NuTwHsCGEcmQxW8cviIwFOjDF6Q0rAc0AryZ1Djlu760oqAt7DJeCEhql5e5pRb
22MqiGID8jsR65a058fQ0KLHE7oxiayMtlCmnlFKv/olfLaaxpvKenfZLhlXAVsMGshhwBCjGfQq
St6KoahFWPyWm/1gggEkfjPDT2nyYskfUVb436RRF2+YFTECqRTGmYX9WN1o/WMx3k/1W4b3lIu+
yTy+jWrkU29cCfgjIr0lLbtRxlRD/rOveHeaxG/UnT75eNQz3QALQKxnbNNYj9Muf9MAffuJiv7e
cv6DHZzErriPnGLfN7bg8mbpmPqhDAAAGDxmIMk+1U8VwqWUB3TjE+wwV9rHOLiXT4t1pUGapgJB
GEkMSJRPBRTqsK6NjJ1VdXi28qd6vSumw2URDA8lb0XQ7n6ILHMd5c6r+2Yv1j9L5V0i/rf5dVkO
oxKAWGqjC2V54jqZi6liuN3y8mvSgcSSsWDX3vAaHctdeQidnjfswpgpOJVJGWA6SGKoyCvZAFQD
xSXjcsMbZiq/gDuFJ16/hWUPWxUpa2z7dkbfEISbSY89UkDWFTxkAOZpoeoqEbQySaULouIgqBhu
wd5fNGuvcjhadqMnTh3N7lqFz5dPjGl8G1mU8XV5W2tqKCaBILiW4MbVrcyjoWYfEB4s8GmblmXS
76ORJ0OJIjLGIfIdGWhcr5bjip0upLbyvkfnloeUw/K2EgrJBKAEERvNoSy1dST3pQnC9Sz9GMH8
hR+3UwvhgDdtjxHFq1yIOZeYaRUbkZQRipXeJ2I+Y713/jHUvsW7weyPuBFAmd1YCvOqEgFLAH5t
V7mKAVJL4pr6ASuMLrcxzVOISqrFXOmXFryYwbg3D9beuGqc0O+D1SHJJ/oazxqnTimx3Pzm1OiV
tUrt4javwDzd78FgJd1lqTMFwNtyp0Oyy26Q1BuZjRes/lY96V7k8sI45lVAvIqFV1E3UVU89cPz
qouDFGP7PSyuKvVJ0e5bHtMjSwTwPhDp4C4gDqBum9C0upZEU+sZjWdGj5L5aNWcC838jLB8GRhA
Iv6XLlCYgi4LJpCTA2Gww9aWrq09+Xzm9QBEQM1pfPG18WVbtKNHZEucAS+WgqhjErh9sGqL9Bxg
MnRinJBdVPTBD2thBVmlOFk/cN4z1m1QFMxlQBAZOKSbYE2XL6Rv0nnY5jedxGsOggO+Pc1urtGe
dQWXt5DCuA4nAqlCrTQqnaSCxCPIy8iptNBOeOTajK4PYuCNTpT9ia1aqOZoCH6uxf4oljujrtyl
VH70GVjwVDDPZwMm2rFCMM3u5Vfgv3xPMgwIFk0yw3Vq+2O1GrGiLqTVrR+0fRGML9FhPVTXwkH2
tDeeg2a8cFD1jzjqHqxNPqazADj6pE8PTXObqp42Lp6U7y7rdY76YJJv+kcQsddNcKqZRq3midl5
vSu9ltjFwrhA4ZZutCPLWb10MAdbHgCEXSM0sbz0IF7x8nnGFPDpb6BiIsFq2jEegP4KkCd3xaxz
jaE2y5n24j7z/0OzyR1dYLyAcAGkyvR/HvVU726e8kFe0AuXb7Q7MrMqucN792w8rA9jsOxDW77W
PfmqvJHeLn9xjmD6YrZJGtamgpM16sXJsqsoeggjP1sq18x+GisnNWC4G+LpZMCQfdXwqFd3ruJQ
LqIRtRJUsFPFzkxfUCZONsW8+hsh1MsbtlOVz0XUe2jV7FKr+Jv9IGKmGxHUYzuPrVKAzg57rp/d
jpBQEByGDvpck7lY/mgbRyV6baZX4nDRNKgkLFh2q5JDEf/7zhZUAggdIFcwL4oG2qkFKkJnteUC
EeoB2AtBeSRE1ILT7jI/vy2OmMrYh5zbztSKsBqiMmJgfpTyKu1oRmKNZc9gVH4kAgLz9a+UIph3
IkIEA4ulp0p1AxrwgOocvNjXD4LdH40XBSXyXeIQwtzsFdNQ4gsvFGM6y41QyoehIWRaFWo9QaI8
TfBQmEMUQ2cafly+uYxRK5wYRm9lMFAjCPrqSGx8ZSoOsaqvVucNgTFdiUBhzN3Y1f0arGmuhEK1
jFVWdFZulDf54bJs5j3eiKbusaAXwrJKQNAs1R3ak3YvPkUpL0TnCaHucT7qTT1rM+rVrWab84Be
e2wbApfVifxYqlxx8h2py9yEulo1NdagW1cC2xFGmB1jpwPEHPkOFp0P09WP6oo3kctRjr7RcWhm
Ro5xcC/Cgjd+gD13stM3vJIuW4xKGOhA8YC5ztMLEJeVPlgmZmJl89GQbg2QY0n63zh1ZIngKgem
FgamT2XowElKgA9u+Wv8nFetHZWONOwuGxwrSlbQLf4thFKkzLVRVUYFFU5sZK5u5xh3RuuTQbjh
QOr7oRehWvJ93WWfyZ43wsX6imRIWwUis4lteSqYXCVxrmMTIfqcPEzZrhkOJg++kFWJ+RoE/0cG
FU2a86TOc4mNnK67lgNoCGik6qC6BmKPZ4LXADIl//JHJd+MNvytWtTBdTHS7naWMZYtvmj5zlie
/re/T51ZNKFhjUkxLLUaoqO3QRTy9htYrhYlONDwIkND+4D+aM0kWp0CbNO1ntCji49aW15bSv+c
gGPuL5Qx8FohW0I5n15MsYaurhoTLg94JbYMyjedh/XIVGYjgVLGAIl81RLEs1BfXFVJ9pNsXusG
pj0kbu7C8nmoIuH0sY1locpzemelzCiRWafiIfUzYVfG7iu2CK/27Uf6ked2gyHzb9NTP6M8y8va
WQHnH8kgYzqVPLcdqfZAy0m4lrPDrP+Yh+/9Ggz5fszcvzgzhGoSBj7JGgwlq9XCZTZXvMTganDK
PLaLltd/J4dC3yFsmQFXBtulQCamRIxtGBvFgjyzKxAI1qifmq4KWjlUyvIduH552QnrzqK5iT0z
HTM6ePVPP19bJ4a+ik0UgL8qrAegdvDoilnObiuBMsOqkdW6X3LTVzGn6uZy/SOMkcSiJM0hjCI2
dvbpZLIQiDECQLZTNrj2+ZSDrScLqiUzvLVQf9bgFI7q/rYqs19an2A4xBqT53ZOeDoy82fwSphf
a8GyRBddyqSWrW5CjmfepE+kHIE339Efx53oZm55wzN65qmpGF1AwwDM1vQzLK5mKq8gIQvC5iNr
Xsfnf2/naGbC/DCcgStNGaGk1fMqLSWKmcaHEk62kHAmdliuCbhsqM8iRbAkGoZ2iHSxXhdYXR4G
U/IzTHo77falxGutsNzSRg59m8IhWxYD/w3SpkZyuB/az1p8EAYQufMwhJhH8kelL4ihTfQst4oU
Fiq6OG19I6q3LQ/qgOXntqpQ18jMqtUa1az3lqyJKicXjMET5r7ydGORr9VE/QYgOOttagTd/tfW
oCKZIuBIBoF1pOLmtYWhYQSv8xJUT1rj0TA5bpXhIVQQk2HclnigsyHzdKxHrapxSktdOVoVWKBG
rGtOVMkqw8BzA0wK1xSlSfrOyKHSyFhcw9zjqz65HdjPSKtoV+965BumIxGiN9S6fF5JlGEYwKM1
ES3jcSJMMKceNk/VBMAjCJnDSXtt5vR+zqrD5RNiuZ8TGdQRYdc0UyYJr4Z8ryJgBsebsJvvlfv4
luCZ5gcerBRTJyBuAGweDVFgzZ/qZK1RrpUVOCIqgHCH49O0vvyNRhsJ1FdTUY4c0ZaKgxSbN4tq
A59nsj8JoyOQWt+ju3Hi2Afjfqmg+fitEvUJk8YMzRE9Il9apNtS0+8AnJrbY2IAwknezULjmknL
mcJhBukYVtFRqcPoyNn4bz9iXaGeFADdPKPk64rfy8fkBogp7/Nid77sGX7G+7DEd9Ov5FYk5Uci
cVKXLsOGqCg9RWCRbROs55VeXh9N44H4lO7D4i20M8wFK8MAVlOR7hDkoFNzyRKA+bcyeldKV723
eekUk/542WAYPgQiSJveQPX6bL1WseoV6Q4GqbUSPGXS+6QZh4yX2rOera0QyuxTQ6qVsoAekSY6
ZpbbYinvdGG0LV5hk/nFVMx/yliKIQzUp18s15u2UcnaW2fUtoERFaBLX/5gPAnUBdNCRarWUYTp
JdGLMS77XPmLTjnZ2f2tBHWlKl2c4zBDjt2hLhaluyXjxCnM+4PtJFPUQO0Fq6YyTtDlRCaQKGMS
vVa3imceW6+3Bze0ewcMzHa846H/ks9CX5+tRPJZN8885ihEK9EKzWvHydfFws0L0ZGn1lbq9lAs
0v7yKbHMGiu0mBiyiKf9+gAbcWqvDHU7LIOHKXdXSY5lguVxHmkD8zOawClWAS6O5I2OXldw08fg
2YsA7Fh9k4GZngBSzp6RZAN3zSf4L2FnLzymIZYFYjPANFWLUJPS+AWjKA9duxgIznT8dWCWJbwi
CPPrbSRQh5VKud4rhZUFWfoyRY5V/ogEzrPB/nYbGeQ3bE5IyUD2Y2WQET7n1wM2+gF+krvCTrmx
FmxxrN9Fj5ezsRKd7YejnENca1Epq7PuiYG4I8Tm2hexOc/UyZ+hTd0CNS564WgJnqWi6ZC0RtZh
x6aMaycW3TDKbF39XEcuBh/DElSCo4rEGu1chYZg6wj97yzGWdC6+gEQHXtgkCB/Mu4XN8Udto5c
WBDiGCjdTiRSrslKhqwr61jzxUDbCx9DA5qAzJk+yTxKAyD/j8H71xf5RCCVnEpaFLZxhDl3rfXW
EfRQiROKPcenM05sK4SGs8irNJUnUwWZ+dIqtopMgMAY56K2V5rl7S8UwiqvQgZtMTxPvR9qGOvK
MIQwQn0JuqG6NUwlt0PLOl6Ww7pgKtYQsT2E4AxGQl3iRRezNrIEFZAxwmeF8d0A4KIZGi6Ss4LJ
DrvKk8fLrxleHpkvXl5MMCjAOaECFvilLKuKWffnGHtlsdGFd0IhmzeZBYqeJJTyQ2vWJuf0zlFo
sb20lUq9ZmaPTmaowSGSmrQMPxIF5ZUBFFrB562YMjzjiSjqo7YAZE5Qj9H9DvxuAyb4r2EwnIMj
H+nsjqGwRIzky05OPeNqDLm0Gr3hqzfrZ3go94jhAS0v7k2cGe9GsxRC9RFYHRiwBTIlpRCKkiiq
gxAzSNWdMO4N9TUy7jkKMWWQmWEYvAymWqos0teRsuaEbjO8ATKNmz+qgm058S8pQD/dzu9LR8eE
qMH7jixj/BpV/j+xVIkum+tmVcM+ItuV1+av4TC/ANXTwH4l9nKczm+D4k44Vi88cBzWQAq2vv/o
Sw5487Slej0ua1lhBckZXela8Xpv2nf+eMNrHLDWO04kUZa/5KMSAvH1P/Bh3a3c2toe+JHomw0D
muDiK/nAZZC4xYfydPlUiaenrRQQs4B4wXivDvd5qqS0DloZmkBN1aSf2fw9Cb9V1mEx7FYTbZ3H
f0us8FyYrpMqBFymQb0Cs9jpYpShxTpWpoqYZylB682jG2YKASgBANKwu4rBiFON8kTU57yeBN8c
EkcHv0jNswzWO4NfT6B4UPNHZHoqIcOGUdu2WIYE085xiFE3GcqneErcNa04lUKmMthHw3YWhr3O
ptnyRgk7FDsFvwpvhymIV07RmHmnwcoC8lzUORGEnKrSLX0pVyIqGaCQ309RMINrdio57E6s1jqC
6z9SqMcyMnutTZIRLfzFxhKRcVcDgBpNx9BfD/ojIHFMC0CL2GByIi6+LfMB3QqnYh0Qk+dz32MB
XD0o+y8v3Lvy0z/QGOZDOzk8rA+mgWz0pezcLAFSYKRkSbKb98noAjHHzsurfuGxfzGrehvl6L73
gKylzYUW046ekO2T2+q2uZfcDDCwjZvWx3UH7O09LzzgnSe9y7c0ZaSE4IcNpHa3BDowVFwCeaj+
SBQnfNQCE1Uq0Ixwm10ca6ULKWDXs6aywgtUWoVrlelsK2thA+yXB4rM9shopQA7ncyC0G8dctJy
Ljrk7v3nsAO7wBd8k9sHqBHdrA/VNYHcCp3BMQ0uUDZLSRBdYcYA+xBAoqAegz6SMiHuMQe8it+K
ErFeH7sNr5TD8itbIeTfN28b7mLarrlk+WEqvWfqeB8K7e7yy8Ja4cWmpwTEOpLfYu/zVAaGWkps
FmEWLlYcNVCdxklmJzkQ5M98F9r5dwJNw59jZl2+rVjKO1vTgI2c1VJ9RRZARNbaTZzZSx45efed
oyErNNmKoo6qWQapG4B26Eff1MDaE8j76agfhYf2qg8KX3ZFTysdJbUVXlZAvh39km4lU+dnGpMy
V1j0BjJT73c3QFS3J7Ce49p5PI5itpIoU5Duh6iJ1PeU+q4QlRmd+loobDl9idvICbs7bSiuZR7Q
HfPsUCdF0CXj1aMbViXWULW0lwS/lH+17VstPifrY1bec86NnMvZ18PaNcFWtwAxQ309q6kUQTCA
5t/8io+WTNa8gaY3YtEbuNmdW+x5tQTmI4T+02+J5NJv7lsoTskyrviI0vgiPM5wl0ALOY7zHfa7
CUYT2WHgumlyMpfUpB73MUx7xFmY6Bfv59ZtfdIWgZ0sMBQZtE+8TTHm4W10pF75XAkbLV07yxfC
d0vbCflrXn8q2eflw+NJoZ5zrZvXRBTwJa20O9TD7WqOmAx/5I5hMR85eF+s3hHO2LPFNwkD70BH
hiD1ppVAa7Nrr4396lnO8Cm9N6+y5E4AQPr/4bZgqriRTLkVOZQ68J4hKFPi51jcx/Nn0r5pvDUr
5r3eSKEuQR922hQvcCHCfLUshznczd+yx1nmrERwvyNl+lZVyaU1DECa3YFl7VVy/cSO7rNDuG/x
Eqw70IKl7yYnbuZ9QvLvm/uGNQJ96EooZxYoiGfPyZNUOVb1fNkWmY3HrY1QJi+pyYyKBRzJ5Mxu
D7zD2JVTG+ECSAb6gzHZPPQa8rHOrvTm0Cjrl4up6cKFoB3Oxncl1mzJSj4L44mjF08MFcA24pRN
ZovGnPwuLg4hocAS/lX5Ig52m4OMPIW7mq54DostFdBbGIpA0V8j/745NHMZlHIwMc4OHhkkn8ey
yexx4owYkZ9+/gX/CKEsoxVhFwhXyIZ85A2HERCxAs6KN+PIyqtBjAWofMJpi7GwU13m2hDmxMKI
Clg3E7vL50NThdfxOMP4R+GuCKufvfx3z8w/UtHlp0o0aiQU8aQtgo9Eq1hsUwPTJ1gN78TUNmMb
yx7l9+ooe7zbdlFZiKUivXSSIzLhYPl9BxxK68PoVaetjmK6r4EIIPy8bJ1MM9koSQUko5GV2hCj
Irrk3RU6Y/ukEHcR6N4vi2Ff7o0cyg2nZtZhSBFDTcbjAmj+1SsO5rUUzHg8M9fyebi0TMPciKP8
8VSqQObPMChhjbcqCIaGCJzBB6AQ2GL4oSmPg9rxNOR9SerCYQopN4UKd8GAcdzIQeRZV2AgcBNH
/STIwm4EdiNe+4bocXYBN3pSFzCs+yIaJHAbdZPqpiOet9q9fHI8CZRXjmSlH6wCL3cK1CXbUic3
CQtODMn7dLQjzs3IkPsOjCHKVLotkAYAEAgc93bZ/2/KUI4k1csWm6iY21EX+TlX9etS4o7vcZSh
w24zn1OhLnF/hav2uj42AYgaHuWjkNnFNdC37PbZTB3eEhwDsBTkDH8M4az0GEdxLCSQGoP+XXFn
AJYS4Ddyu0C/zLF1jk18/ZjN22INaiXJmWr5XfpSxd6Uc2pcHBf45Uw2f3+tOzkSyahdjJpIGrkF
yAQ086VLB9dqAx3t68tmwaz8bL8eUXgjMJ1i9f+Rdh3LcSPb8osQAW+28OhueittEJJGhPceX/+y
OHdEsBrqeqPZccXTVTiujsnMuhDrkqSspfnD0/oyfsejF9Gs+6tw8yv1emStgrH0hPIXoyJ1WtSg
/rJyIKVS0xtcqx321cPls+3fJQqemEHHRiaNCtgCefzvTWSggBrmPICFN0//4trGWqoR5cNJe2vT
P7OzD6FUVJFbfmyEBcMtTfgyyq8hi/+MuLUzt6cDUVNTDCwn03NwRVesaSdzGDjRwelaPnLGsam+
TCtrEHNfDt7Pf4OYvuvNRi8wEjliDhOTQJEx30iRUNp1ka7BtC5fV6MaXi9/ql2zAivCP9IoZy6J
UShlCdKclJNLs9a0pypnTbHuat1GBu3Oa4zLriNkSE3qJEp8zSGlGDvWTgzr4iiPPmF9SCpbxN9Y
H52kGByjRD++NwtDci9f2m5nCWWHX7dG+fR2bmohRGEiGKN7vXTAvGkm07d+eda0x7kL7TL9Mdc/
Lwtl3CJdKdawogC8jSI78I1uq2LtL73oxWsSXBazm8VgO9AAWQy6SSKlEEuXVpO4wKkvelO99ULY
mNWUJ1dzGL7IU6Xa+Vo+c9ihslQgzzGc4t4nRNkUHWtSOAWk3mefKEvZNPQqnPycnar0R9e/ppmX
tIwX7Z7OYwEMhgw2SDRCqSP2GIxsVBwUYzW+mPyYY0ZP5qxwCugAMogJhCvgAqIORrmiWTSq0BDq
NOh/JNdYXbrvLDxenSTQPO0gHUjRgbNZ/umsREWkggQQ7Sx0iwFERSXxnBTjxafmgD68wwCytGB3
TzkR4jzw04iPsV+4hi0w6pi0UtIyqZPyGMPjExB4H1LjZuBQ647vp5Gh+GeR8m8h6G3q4MjTsCL1
WStwmY0APJQCj/QeFq3aZLGELLkNmdu8Yj+nJFuJvshKq2hTeJeLAUYwhWAGQKBZvJdIr5MlbIvD
MNzrw18Sf73Op3XhPHjKMATdfM9Q/7MXCy2RcmEtB2bdgo+jQM5tFL7VA3m3k/VctffSazSDPNaL
ky4ivUtUUOYHFoWmnEF157K4cMsc5ge0D2K9AOP61zi7FUKnqFl8Pzu6YohgBkQ/RlEwi0+ZncIl
YSMNne6LOZoHnScauanm/3YkGQf6JIUKNolcTd3UYhVduQGqsiW4ki0cQ4Dn+drVAjqvUTZZ7X/a
n9Aiqa+mKU06cSIBKwgdbhLcqGFVjVgSqHiDCew8LwYDhBzLsKymkEaY55Y55AUs10UMdpvlUGfR
KQ+MpRqBq1Zd8fuY98ryOZez1dT5/H7qeFsXe4fvwi9YL7vuo8hC7cxF8829HIEYekK3naY04/TQ
wFAsigQnvdDtSCu+iUhW/5sYynWpebNkWd7khzV/zJebUX4BluS/F6EDGxCzqdgOOYsDHfZzjXqO
i4MhOWnpTvVdGfuXRex5fXj8DxnSZ+dYAw6KVG5aULPOdnLUDxhzOU6gFDJAW0riDAtQ9D3RpVVk
K5FyxwMWVBTsh4dB5xDrQlPiuvxOlsM7azVjV5/MUTO7H0UA9BefSzzuUTKX9zq7mlosyzhLxYjC
bn8N0aZNuoze5TQsBgYTp1GzltGvAC9Q5d4IWY3kc8JdzQO1QWTo6J6nhlgUOQ20kuHQqGvPc6mo
mgoAsrKX+MVddaXaIyBR8msJUCzyPRPXeMdPf5JHXfoqgRYoyisA27iaPVjaA1YfCJUMgM8s7ll9
iB5Fd7xi8wERp3z+sT/OSV1vlUVDuoiID0VUurqRWT24KvjspsUg4WVN3jP77Y1S4WFo0G4WNS4/
9PJfmXyd6IFeMErH7znypdNQwWGVs8IY8gzDUmZy3XPmZKGj4ZaliWdwYmGlCvgQmS2Czj408VSx
gbZ6+ZB7qeGn70jFiqWvOz6RMe+BNEb22tNqg93pMB4Jro14IxyGk+4WN6woz/qKVPxYC06fm1kC
sohxUJT7MhTtdDX7gbWUsSsHSJN4+mBvAq+Iz8YYD1g+jsI0ClQtjkG50cNBSHVoatgCQBVUZnUs
981wI5D6oICSFfgsyUK/4NQgikZQHGBBTgG0SZl/T5b2Oo641wFMvWIxm0mufg+ryS3yxmZ8VhIW
zxRr8zuoz7pGmAuvhSkCC7thEl7I9qh4hEKHNSfKumHqS+pjk2tFquUHXhrNBeMX4JdZmqtYYLyR
dnJfQ/84EF1RFIq15uOJ7wOyv9Z5mTe5BMqH6b73Mhv077HypGPQRFSp84C6M5HjcYkBfim9ArjL
iQ6cM0ZmZzdB4S68OYDK6fLHYoikGYmRnPLROsF1A2ZHUx9TlaEMu47s40ga9Q4Ll8zIFQOkjIbw
c+1lr8hOs85EHd5XhF8Xp1HpSzxweq7zkMIf6kCwG4BVIfhWk1kEqT+gdnk3O70X3XQdozO7f30a
yGsJZPTZPijmyFEl7br8YISHmEdFm/H/z8rK7xEdAEj/CKBsqcjUQdRTMCvLV+U7Bmto5y/GFajm
7dJTgsvKsHuNgK7FhJMKrAka74vr+a6Ym1H30/Aq5e1ZTq1Uuc5qRkV0Vyc2YiidSLtSWwz0Df20
BTpR1ToS33vhwloC3c+GNnIorQA+KLoNYkL80AweY9xhMIHwDbyT3uV7Yx2Iyn+wiqzU8SBhc63O
TG0+zd29wgLSYX0boonb1K6ao1kouwg4sjcz9z2TX1Zg1QqGwXAI+1Fkc2vksBtB4TzXmJbXczih
1X3n8LblQLZXS3RlP3RY5ANMeeTgG3linihGO2fFQbiZXcBBk/ElzZEbEA4JDu+r1yujTMPUCypO
5mU+DutSFPAWhkn0oj0uLolPrLb5/ntkc5eU9RpaBsiYCYnqdBdeRaDgAC2FI91zP2fcpu4btywK
DpYmUhEkr7nBqCWJ85cSoyJzyQOCXVIqe5UH5mOLIYteNEyMTtXaDAtKembKkpcHBCpDvcXLA463
fSOd5f/PCPS+IZCCJZB2AMNOWXVTFHoK5IEw0ITOneKfw6qDe8AvW1ZoPBubffe9ZMv5f5Ios8ai
s57zPdIL4JI6MIXO0m9T0JOr2NVoAvUY2brzENksrdmNKRuxlKVjZmRqikTg/FL6GVZPfcuIKaz/
Txn4Ak50tetbzk9G/rpbMHDWil8uO8SzMSn66iijbmMhavsoy7HxT5L6xtPRur7nDFvRTOUaQzeW
5Cx+0z4U31mTB6zjUdYdj0YDQnkUKkEKZ+YhOpbiC+N05MOfJbjYYCB4nEjs6XGYUg9FJWmjAoqB
MgNoDrAnagMXHQ+l2UtuWFCI+0nAL3mIz59dJNpeRm2Qilev/1WloSMuuQNY4KMupXbaFHf6rFnA
wXteEulnp2FpqRvUb4wzE89xdmbgPyIjBJwyiG8+/4YVPyIpwxy8TBZ3Y/wQTrldWXi22fLsFkF+
j4ULXzLVu96NvYpx4bueRgPcB5oUKKfR7W7wEeoohEUECxI72sJTOXNmpniME+4qzkYKZe65srS1
GqNA9dpj+o2k+Rl/JKDcvYcSSmoe+9JliCS+6uxSFexDaipyR9mgdBXDFnGS6JHu61ejrbiCzxHf
qXixX3vVd9YK/37g24ijvmGRc7pYJQZMA+C1mpscIo8EPvYC316XgsA2/ToYFYcyTk3yaYG2xMEc
HrQfgi2Ys1/6mezoEa4U8+uH9OmP3oO/pJ4xnfBVGzYcqZqouXbdV9jdLm0NOK8Ja+FgVyE3gqgM
VlPSbAk5RIYw85UVODfKcVRY7+hdi9sIoQKdYqxAPO5a9D+8PpCOvU8e0aAoChhKuBtQN3IovUcv
U22wxZwfdHV5ybXIiZblmAyKPcj8bZ7z34tcMNdMdfhwcjJASZkxcDnMGUDMaQoQd3k9rbnGMHmi
ir+3DPRiKHfTF001lGtySMvOrhvVzUDQsPbRqYkNs+RHv5Dat8sXsf9RdQELroC61Wlal7TOQq1S
+jjINa81XnTF6yYG5qzIkkHFxXJqpzUB1TCgzgkR3HoizVDxFhNKduirWCBLMDWE7uRNgpbo4odW
d8i9xmE99N53i86v9+OslOMReb2tUX5Dvf8HOhunSLeKbwQiNnIIlrVwiE5ZoDiTG52Kk+HlTvqT
lV3teluAN/1z25Qv0iMuz5W21v1eEs1l9iTAnP6370n5oKptMcOWD1FQq98lQD7WFSopAyOZ2k/x
P85xVkABBg/AhQek+AcAggONfDU5R7sfrfBGcHoL3XvG84VxcXRFhVPUXs7XDslHFpkDYBx6xvDX
vt/59WXoYorKNRUaCSGp5hPwqcyT3hEpWGnufnqNXU0BwwGEQ5zyO6qOVnaotgi1zuKoFhDDnjrV
HCCQbNNaeYJNksJObO1x+s7CvNq1w41syr1oURil0lIbQRZHJ77V7KhColhwDBXcj7gbOeR3bB63
qVboy2hMxYHjI3NcT416rOAzayymov4hjy+1vFhlxCjts05HeRlVGKNVqTRk+NxttAAoH2zXfMg4
G3ERZy5kczTKhSzg/lpKTsCWLVdZNcCmAMHrlgt3XMbmdp1477I1nwEqvD8pNvIohzHFUqaPHV7t
KR6aSD6fypf+8HeNoKvsy8J2Q+JGFuU6xsloeC3ro6CK4/6Bn7MZ+2Ir78xtCRQvDex3l+UxPhhd
eMtaoeHkuEZvtH1d0mMcXY2s5/qu29jk75RODCmPmvyI3IhTs2DMua+clPzZJ/p4I1AqEWcJj2ov
ZBTCAduRgAntWhl8xDqolXRnkForLkJv7ADa6F++QPKfz5Rxk7tT9tylo2FEOgCwDNVLw9hsa3PK
V1PVgrZj4uPufi08RQBuwysAdqWuchEzRR7kvAukm+q4eMYP2Zl95bqxoyvpinf7+8SNGRa9/wTc
yKSudi7UUchDAw1B4JAjdceGX3QabLK52x1ZT+h9W9tIo2ytL+qGX1akhHDNb2RPLLOwcUF2QAHg
w4I23q8AbqRR1tbkwxgvRV8g4PRB7sY3ee0sfxE8jMotPeGLWjMUdV9bfn3Ad6+98cpZlS7V0KFd
gLUWp61eStJjyUZzrrx4KKzLqrnrSz5ORw+Gp9w6AjASRlECG3opnSQvTCW8VRJGk4olR/wcagat
bXtjQKcgBnWf2LoSd2zm0cJoI8NZ7XqSzYGouJ2lo8xJXR4F7TR7KAF+WaqJUW3YF4FJEYAMktFB
SgSfzINRNk1xKLUnMfwhCs7lb/Ibc/oQQPmLfhJCdQxRdI7BSGznt8UhRCkD4KEw3z/YEnmPXSgk
/nMe4lE2Cqdraa6o2AM7VPJo8vyxMZ4YB9r3SR8SKJ8E4rel5xM08wlPAQEti7GhjocpeDffxzCA
RSGyUl/yyj13uh8yKZ+UL1GbKlodYdoGsPsoCGE4D/BlglPdsJLF3Zx0c4GUQ6qGpG75XsYg24KG
cvwtQp2ZUxxBt9TsdVjdpmW4CKaGUE6pn0N1HbuULEOqsRW+kbYEZ6WtGWMyAmMtisLwE2csBpSS
0DPNRsglbZ6pESjTqrf0UbQ6q7mSJzObMa9HcHNAeWdVN/WTcTsc/y0lFi2cqmj0RqdwBhkG4YBW
qhZWx7N4TBk2TcNdJKIyJpOBWcTJ4F0tEsy8Z03N7Pv1XwopUm6jqyR1LhRMXGgRKCMXr+gcRfhe
hd+ElMWdsZ/Zf2gkzR4Tjpm+RIMMuLKguCfcxD2K2s1j8a+JGOgvQ/kOvC6LKMF6zIEHGUgqKBbf
MSLHb8L9x71RzqMe1TXJ53gGvc94ImeJUIVosbuUuKxE7TfB/kMW5TR6Y8UQWS2i8nAz2uR9Gbut
37mDTdBdFiZhF8MvipTjCPtUXZK8yg/5oNkVL16nBrjB1pxR2NkVA1BP4OISMCh6yafr+4Lr8gyz
PpNqqzEgoZ5BrMoIvPs6t5FChXhlCLmcJy/mSlwMU0iM3l4UoQrGeQldfZTEE04mmqowf5eMVXXH
dCrsy4Fmv4K1+Q2UjQFYIx+5Op1RwWoDzU+OXWYKR+66+akH8cNoylgWl0+tFbn5ofYKW7RbCy/e
9IpnjY/tJjybX0LF8BlTJ/2Uw0OLkTuluZnoB650mcnifi17I4cyQGCJKIue4sTi3YrUuwOljG5r
GDz2/maqL6/Sq+T75Wtm6RNlkWtaTymn5MVBn75W5f2yXBuVe1nE/vTd5lyUJQL+HjNIGA3Dg1py
m2/KqbE4TNeLP8q3JpDeW++Nw+K/2nXRG6GUPUZrxwFOai0OWenI3Q2fBWr7GvbHjDWZsx/AN5Ko
AC5la4Qs8j2AT84YEHwu8Xa2ulPjRq72F+Myd6PbL2lnrYdZLIw4ynMj4Be/DDQ3xeJxxJmh377x
wC4m0EB/VEHdiKRCtlgDVzoCSughKY9l3lhDw1pS2C9ubkRQDkfk67ZUSzQ6SVapeqKlWqkNWKAv
i6ub4XHx//Ua7Xu020ik3AtMuuFmCU245UDmqSsP612xOVu6ibfnAdjCjO+2m1hu5FFOpEiKMIo7
pAzpqXysTxKG7pqr6Wk+lkfjaQAkijIDtDYEEhFns6rwzOulPEucTQpXqBhQyk9kQKm5MiKT/yLb
WHu9K9EfX0uLVT2+7DRB5/f5JdKNk1oMDcehfzKgFac/6DzoCcXmRu2YVQSWTVAOpsyXea0UnfNn
l7CHk2FGsIxZZJ4YaN538jXrRUKcx9mDZPMxKeeC6bWmHjk4FzXX3XAtBVscy0AJx1sxKsF2Eftl
OrDKQfuuGgN6AGfURCAQfb7RWslDngvRqVr4L038PGEVihn4iZ2dH+xDBqUoEwbe9bqL0oN6tbpk
0n31+Vuy05ACzpu1XL7voj+EUSqCwaFwXGQMgE11b2bRSxL3qKc9r5GrhG+XzY91d5SGJMvcD4nK
Y2Nuaiw+AchMLZ04I2QkuCwxlF7MUiVrPYenRxcrR0Efvw267nTR8EdJ4MfFUREn6YZEmhQhOTT5
w5o8iqurx+7lC/tNVPslgx66mhSA6aG6T5i8Iz+2yoc4swxL8kQXA8KhzZps3HePH+KoGBMupT4b
UYLHxyHxV7/1FwxQ1kx8GXG3lKB/yKECTWiI+QiwLeQip+LbbGOj8Sp/XAH9GLtyIHgYl6vM9E01
Q0Qd7rZ76SJWIGDoCL3DIhtlNisdh0BQmXllEh7B6Qo53y1phUooDAHRk2MysxNbumDYNB42Jq/6
ZjQK3W8W0VbAyQlslNFcm78YasP6jpQDmaVSSHSwQPrKDXcTj6b2Qz/o2DhEOB+Psh1/Q/cVWEhd
bAvYq4yfWHGd4VMU2qdINeHNw+1qBdCCCGTAXRMvzjS+CFhZvXxY1p1STiUcAPFdiCjPy8lLrd6M
0WSq3BdR9C+LYV0p5VTWtJyknOeTg5a6mEmoejcr7uM4kJXUKaZndWItxO5rKHY4MJqNXXR6AzeN
tFSpC/Rlteqqmu6S8BDVrI1Hkl6d6+OHDOpQ/WrEYJsPM/RkQ29+wNwekpHQJU8d1a29NrUvXyLr
TJTLHMoknqcUdr/0+X0R/xRlgN+NPMtr7mciv45FF/xFfhWbMVQxGHTVOaPd3gJV30LRX/DqZ+LP
5IiJbUZu6sJN0mX/SK41Pa6wO5pKvRWlvdlxndnnD/n6LRIcIxQZWr/fTgeo/v/U4z1ybGrMmlhr
4iz3gNb5Gt3Pj41VXNVHPWgwrLrcGsBWs0qHdFPWB+7x8kf8TVD6EE0l7UZniFgAhGZibwUIXZUn
YhLwNCPTIyIng6E0THnkc2+OOuq1ykUcEJjJmidJh+aj4eQmQddPXJVR5mbpDuU6w6lIhqhH/2bJ
3xKttMr19fL1sQRQvjESuWaawbV+aGa7awurz2frv0mgPGIuylPS9uh2yDyIcMc6nmwNCD//9bNQ
ziMbOaMUNBwkT8zJIfOFAP8IkZwQ9p7MHmWWQIa3okkiU2MtOZ7HeH31xr+RWiLnZFYKsLigC/JD
ZKv3l+9xv1D6YWN0iT6b1nVKaw1opwfNnZ5Cm2z6CpZ8qr1/C1T7/hAGtDyh8ZbP+QmMGuWfRkdT
VFMXsxqQj8SZDX5Hs9H9lQsuH2w3PG+EUWme3mijAp5UwG7H40lNr2uQohfzrZZ6Het1sRudN6LE
z7YbZ+mg4WD5QSpKj8fTQkbFMm60a+AJMVzirmFtRFFuSS/nrJvIpFQsPofacxSywspu1roRQH7A
xg9lDUA6YgXlkRxk04ThI4ZCaF7qY7Tdv/yF9n3eRhblhvhcAOSNjGpP58S3hO0wBhSXRZoOsC4/
Wv/ItjbyKK+ERVU1zgssBpI6b2lHh+gp8lZsPqIrj1X2lJUJ7BdDNgIpJ5Wo9dKkOkqeZNvi/YCu
Er3zrBPQtuJm8AXGJN3+lsJGJO2w4oQrQHmSHHp3AUeLilWgnkdfylxu1zvCSaNgUz+KzfXLtDDu
dzd73IimEp+1F5W5KvA5ycyDcNSc3iFD36y+6W5+9UsM4Ok+a6gxjkUK44oPwMe9adSwtQcw3jjC
MrLms/YlGSCikUQRBFP0gfQM3ZEJIyO9EoI/7UUX3qQ/2+hDE/1/Qmj/G0tpNhozjwJPlWH20YoW
RxydTjti08+SUf9M1ys1YZj5/sn+8cQajQcaE+zdsEuxoDa7KYq5qj+PDG1giaCcopJVWPfvCKBB
bs3FlcR74sqIXZddPHB8PmvCEsN/gHopPqxVauscRqSAgjiMzzOgoFkYZ/vP+Y3aUY4R63V1tIoD
JhyvmrfpUKdmBGCiv8viQWbVDmqOlpTbDZBcsYLnEmgOkXFghkPBStjnEydtoyYVOmYoJdeBZDdX
QDy1xZvVeqcdvQsdnpEpXg5tZ3NhNR8qczxgfbbpv8fTa1HcayraYcbzfwoFGv0Q7IWYT8S8IXMX
gkt2CufvmdVhzmP00Nl4ZEi7HOTAYPn5GmdlGKawwmSA7FXXpTv6raN5EjDea4tZEGcpKeVEmrSV
yrIqdT9rzXCxuB+TB16awlzvta8jGikkEmCQ6ip0WKsjLG2hn4iLGg+ViqvFonWomG0g+fIXBXxr
b6hPECDPyp6A3+JcvlyG3dOPRKyQaIh6C1jOw1suNEf5q1EzzIChlO95xSZHCac0LhawKxy4DLtM
/PXcFo6c3KsKo3TAkkP5l2RZQklu0LgZi0etj8xE/aGsQNwNGYkQ68oo1yJ09aRUQ5geRvGnOtfm
alzHLAsj/+Ps7f7hvt47wps7GxXkBTAEztfCMhCaxkdF5j8eg1znRoQmZVpWt8h2InilyOq0p5bZ
4CVR49IxqIxKEHOAthWYHOntvzOq9gUcXDbntV5kr1/+mypTbkJQeSPLZjwhwqEwWxHuPn9oWfD7
5J9cOhHlH6pRLKOG9HRFRI6eq2/54Zh0k7WGh4wrMQHg/qdD0fnGrFS9sUhI8AfhJhM7c51tYKGa
l4UwnN57MN2oAtaZ0yxVGs5Xwla6EpsMS2tY8TDLsb2fC72z2qkyrMsyGVZED2Nh4NYwuhYXWSXA
ttTsorfCafmPB6NcgpZqYjIk6K1K00u3XC2pZIbiD6VzFXlkfCjG80ijx7E4qSqkaphJSQiQTE7m
ZI2pOWTNHmCB+NP+b/dH7nfzzXrJiLqWjFsqsyu1s2ksqDb/0aDthxui0UeNsOVAEgXeAqn3FtD+
6M3L5VPs+2yQnIBiERNZNOPygpbAOKsgIxyiq6pVLEEpzbFzW2P2LgvanzUxPiRRXjse12Ws8/fP
M2IfPEbfIfPi2JSD3pERX0lxWdbMP+p2b8RSn4kXZWByG6SpE0diakfxMGmmnkWd4U1jL12XGTc0
LFUkan3upD7OSm59oxvFKgmans4opvgiCGnByYkCbOuoaCEBydpjVQb2TflDHOXlE6AiL2rJAbsd
DZxxiPF+PSms1/m7p7t0KMq9T2Vq6C0ZthpdwTXc3NavyAJj44HOy25OBA6pOL1D7GPSmNWFZB2R
cvvJ2iZivyA3S8vSirHTNCVmFTMgEPen6z6UhWZJG6IyE3tUen1xBq9QVwvmYsSmlvJO2C3uHJeZ
yTVSaxZd6it8escwEcYh6RHCuFAavqlRPSVrd2h8Asqqt43O1B87G1zhaPQngoNNJ4ORibBs0yBp
xEZfUyOKG2zagl3mCeR+pq6/F5cSq8xN4S2yxivyPiuZevub6ssvxTWo8FBOQlVpihwF4w/iE1Sr
8wBNip5FbOLYZCC0CgiqQD1ZOWsxbz/mfsim/NE8TUYBpN7iAIAlk9dFpyhGq6o4dwDSls4aEflN
dPoQR/mhOhPbQZASkAIcivvSnf3BDW8kbDcuZmSzMGD2B8k3ikw5IGyyYD89UbCgYR/VBah+iyM/
CYRa3ImfAdTyjG1qzKOtV5zNiouse6Wc0TwRJx8jYZKFxxAzCcNoxpUTC55gsJhRmfZKuaRG55tW
6+GSFjDakukEcKi4BHGSVUTbn1neXCjlf+S8WsOEU5JDDmgIwh8Uu+FfuWYO7oT51tobWbsAvymg
/E9h9DPqGxDxGEOro3bR24Q9urPyW9WqPDWQOhIzI7N1JluxMhcjwNLtckgtFrLp/hvo4xdQLQFl
LAdFzBHFJCky1zwyMTN22eNdzD5wRsrvFLysh0uNDfCpTYOhBUULl8b3eSxH5gxvdFnY5W8IaZS3
gfW1sagCQ2S94R5Cb/DQmzompw5uhnQNWVh++978V6Xy3elunKpRiI0+xFCZEG0bnruXuTvR+P5H
Z/oQQlmbmkhG36czNkbIeKaVOHqgOS2eeAQ4K7eUx8vy9o37QxxlcG2nKr1cN30wddxh0tbXZk7u
ahDe1sX60Ck1K5EixenznOOXvLOH0aSiWSSXUcDJher0Y99BQxYg6pZq4yd1IjqDNmESbl2joyYZ
uj1XZcbKCvazuY8fQWmpMRcg6APfLwi7ASSPVogbu5rFPWUB2BVtjon+xLhkeodF6aQ2U2VYhYQd
FtDZ3wt15g257oNP7C5RMpYO7Zf3Ps5HRcJSHvJyLoFIQR5Ow31yqI+rhSq3zb+w/Og+6sSmfE+F
waopMECZQ1/xVp8OxJGmLuekL4KfePN35ZrgXFYuQdQKHdUtHgAXZV9WYYZZ0k+qtqiyqu5X1BBn
1eJWW0lUSx9ZfSWiE5cUl7JLQ5bBpTpiVb14Fl41vADkQH0QHxaXB4fqyMplfpNIfXxCyi6FSZiF
WhY5spJx4p3Y6ktTD+b7LMG8XAQ+wsiubS1YfBbiLEtXqbgY85miLylQRLImJ3tq5fMqSS/CEll6
8jWRWQsfv6nR/joozYihC7I8NxrmTBpHi1DT6gPF1wPuSbrT7ggiJkajGPqyF6NAI6ErAqgxZFWn
rUOUWk0u4cYX5PyF24p+rx0HFtzAbn64FUMZBt8bWmXIFWm2kkFw4mMMK/QJ6itny/eXbWA3FG6l
Ufnh2HFY95Mb4JH3nvhGlkVDPOKUxSqAomv34Nhm0XGQa6INYiuRMgiu0wZeL6TokANtjsMop8Qi
c9p9xWxFUEYQF8bCSxEH6HMruW5fk+v6kVQZRl+zysXMAs4bbtn0b0yxlAmUUR/GSQbOD1m/lg9Y
HgATx3Sbfs8x62Vin1iwyJC2YbNMj6GY9GM1VvKl4BowdCnNq7o6cUXqapFgXVYVlhQqCRyMWK6z
GQ5bS0eLl6bcVJLai3MJwxTZz8uy9pzJ5gPSz1AAz5Vxi038QF3By5lwZiXfLuVo9qtklqyBF6IN
FxSSfnuC2lgvJgls3gto7lbhvuPulbg1B84qxS9G9Nflo7EsjiZtWcpO0XUFyjnfjK4ONYkcFYBP
qL0iia89lnKwrpJyJ3WvjSvgXzDBzy3OqkVvUqRdowJoCYVolmHBOh7DvA3KoYBcdeLQ0AiD9aaW
3glW56NwzT3LD8mj7taWYbNwkffi+FZZKIciqCEvtRI2IRXZyZfYrAe3m1Tz8mdjCaFditqEXdED
laUHThAn2f2EBQ+m49pLMAEOL4I6QQM3Ba33c5y+v4SQkrwCAz8g67fcaq5ebjZB75XAAbx8qp1g
Axo6XlJEYM+iEilSd8djcV5cixE4Z9hcLpzR52+wzGX22HFi+6mdkbnP0qhL5NOIF4qxjnwRgy7K
sbIyAjDmqD57IW5nUxOyBDCRATQCXFYyycs2j66s40c+zOP80GJZjVQEONGXH6PAuFvsHAW0PiFg
Kc7l+zw3ts9CqYdlmBbNrNa84hvyjyF507pbsY6sSb7hoy+XJZ3r42dJxAw3x0uSaGrjKUEU7RsQ
4r7qgAXg7csyzk35swzyGzYy6oHnC82IysM4y26VI3tsfl6WsK8Rm69EeQt8oLYGdDCGNIH7VX9Z
/eQqsTSvcWWQW/uXhbGOQ+n6khQSoEONNGjlxJTryZTTx8sSWB+F0m8ZPWh9mbsSTRpLqHtr5E7y
wmrXsY5BZRlzbqDgDCYH0Hq9pVg2mEYWf/p5pP/03em9ImTVYzuPIMNU2oBTrvTqitPtJWFc1k4g
hBiRV0EhTfjgZMpYNL7mRzENwQ51Jx7m099FSSwhgoU7s7mAVYXZPdVGHLnXrTajChMnYhSBKgqR
r5nAxKokdlXFqCSsCSNZ2v1IIkgIEMtlHVRPn4UlRZ6Ow6JnhzZ3WyS5GoasLuvazgOIXN+HCMrB
ofuttBOaFIHygL1Gt7PSB85abuaD+Co5yzG3eobL2b/AD4HU9yrCrsT1jsVBSk5t2TyrGEYuDSBy
tiwewt+oxoco6ltl4jy2oc4Bjf11sci+aGjztwraZqKbO+UVSzV2MvfPd0l5urRu1rIQsLeZvKne
CtQEAOZwTvwC9LDRagbUQHKs4PalxdyLJZf2Ofn8LJlygFVcYUxszgEtc9fb42kC4mGjWOKDdBjB
3Cfcsj7ifsTfqA3lBaVWULRWQyO+rczoPvEJznDtYFMVGQZqyMyr3Q2JG3mUTxTHXu6wWA36YF13
4/a1SVrL0CdL4WM04yNL1OajbujmhK9dT6qXz6E9pYBB1ZSnuP1WcIJtDB0j72GpMuVDk6YX9XnG
S60cH5bKCZuvFVgFp5G5Uk6M8MLnVamZ20Q2xkhoiyTIAC21Ak8l8+ZDh5smibDEcAnkKs+ESYAE
18DeCdB4yiOks9o1UgJa97LV70UF+D3RaC2Nvli5qpyKrvraLhkDIHTX0W1kUvorh6PaRX0bH/qo
NpXFU0VG0XX3U20EUPpqJMs6loKeBiEQwJSD3Puj5mSsuZvdyL2RQmlplhZyVa6kf1Rey7D6WHEz
7Y7hsXeVYSOE0rqoLA25EDQgKEQOKXhio7QGKr1TAGGDC4Rb9emywPf68AWFoAsDGijW+1pODLQa
68AY0DwqfOmo3iZ3uQ1QCqD6DnZ0O15ntnFbfem/HkqPBa66//lkmbD8IQ+nIXFHISuGXF2AMVDl
logV5eEZ5ChW9n+kXdly3Liy/CJGcCfxyp3dUmtf7BeGLdvc951ff5Oac9wUxGncYz9MzIMjVA2w
UFUoZGXW9uW17vvh2Q6VcGsRs4OLSkAKRsIjvxTXassxcvq+j5xNUMdr6pRKEvkC0jFJayjQAc4C
t8xY2i77eR28Qf/dMSrNTnEWTXmDlWjRipTOn6GTi+cczsxEb4jM0l9vLwlroHT/vrQxS6Vc0g1g
RxIwYxRcr/POhVM+cSflnv+xMo1XbgitoWvW/M8OkgTZb2N03fJNTdY0aEAIrQhh91/jL/WgH9qT
FBvJF7Bhe6GbfEOsHIzGWK7zwBj97prJd766xecTct5sKnxJet1KS6iDDQAzroWVOD1QB3hORQXl
6cxssJsLN8ulYlmQRCAkqwPcQKx/xKlSu3QBovZaKzr9A5iZPYxbuZfPBtOlqOgmpiInJiHekeLM
4JHnnpGHruXKiJ67XytZQHAvHlmJn7VWKtgpaU3CXgAXdiPd8yJvgODEWPSTurRWuciMo7l/jzzv
LK3OqpZzNKvBf2hDS8xegXzqZsX2rwPsl3dzP8v+dhlahVUi8pAsITBW6mRXXXLEzJAJoJyoV1bR
fwsq2b9sjxHZ6Kxeq6G6ICjgKjGdoHdB6j+qGs7roeJNunBtUWYJ8YJhMSyxNbkWQOTgumiSL/3A
cEVGDKXfUBI9LPKSgxbEIFhL/hqJdyELyMiKZDoVVOIeUxILsH6H5k2/U9FgDSxil50VvSguHt2M
4kmAmOXL330lKpA0iVRDa0mND0miG2GumyKzmGQ53nriNsFSa4swTJqp8ePgQZy+JEoPqaXIiNvJ
4ILrnKUuzvI7KmiAZKZvZrnVPEHxoqgyppFnndrPj/ofwr9OxYg4lpRITkbNG6EIXx/E5I5Mz2pw
WIbJnuvHCsp9TVRZl78UoyKhiyJubsJiSKUMXOUAp2N2Uv+iQ3C7bx4u22FFXRrEJwStpIaCTLxK
9TLMOyGH2wJ4qDvMwr+sUCHWmzrji9Hd47SKZLLwI4jiyudueEtZjBCsnaMihQJ+V6VtC+INjfpS
CmDuwCtlkEJLdEi9y5vHMrUudePrERFSzKZN8aHnH4G157XnDIW5/uXvrFCRIqxVpdCjIDwESmIS
4jaQiMYb0MySiGGlJ/pRJAccdySzwrnB9TocvHidh8HSFaDG7mWsX+FCSUPrCAlJoZaDmqaH4Kd4
p0PFN3F0xD5RMDi3dIjFonNhfSoqTrTlkiZ8qaJhN4um1JpzgLnn5lvMKhb3OxfnHE8rbamTxvFF
AeTvO8UwSI3DAwFgXMNj//+DZP3ysgCu+eiBQVPyWaLzq3z4aOMZ3tIPircYqdk72Mcr4Let+IZ1
W9pvRP1eIzTlP1odBX6Ky4aEB+1heQu93pUTQ/4BjB95UgGNB8rPanlDkAzhj6qMlcNW03lBoblR
uz7CJ2xx6yCzo6kFJJBZEiz7TT3pbIKK9nrTN2EqwTGLV/268lHjH4NH+ZFcr34ZW/X3y4ebZY9G
iIxSEpeySEDv8msdearNJDKke/0hf1y3MbQg4/WXFqmvl9XC3DcFfCbxBx+yFD8DxZTuFUxIgtZg
AljcJI8Mk/sx//emStSltCeqWLcJIguoqtAjcSsHM2RX1S/p1NmQWsA1pmEtk2WSSgNi0qZ9qOA7
Ttr3Vp+MdAxZG7l/+M6rosJ/UyvtmCzlCtCU3sbZrp9XQaLclR+VBmhp4bAOf1Ym64Vovzo9m6Xy
gTQsQryk4AyUi9s4ewaprhnmzAv+/p3zbGVd/Ca3gasmFThZh1jK5FRXqZc4sZtyjuaK4FJgXcNY
H4sqGse+4DllbOJDGrxIXW6ME4Pobgd6vRZx5+VQ8V+W5rpdSA5YVO7WsTenXtSABwt6UeC/zr9p
49cgWRyG269u/SnJ4X0AzWrwnOi08BHA3k1UQ9EJ93YBLEMZHgik04jI/GfjjFjhxhh9xibow5IC
KpK9cmzm2dCDQzuxTtV+uNpYoY8VGPTDakIELt5aex1STxxyUmzydQVg/j9k+XbrhI096ozJYc9H
aZErXnsYXhs/t/Nr9RHavofal73CZZH97p6tjTnqbIWNootypwCkNB6X7HWUr5LEZnjFrrPLsqYI
wE+sPfCPJytHr7NIWww7rIDSxQftlbnO/SnuCq0Bc6vdm5ct7i/qbJBalCjxvRrxKuatiltVOEph
A8G8hbEslhEqXiz5PDZSJKOT0kDddrEagbfU+f7ySvZL1M3eUYGi0YMorzKM26sgaj0AqRF7dV/f
88WkeE2bzaDVDjD0OkuZMUpBbkwKmJ2SLIh+Xv4hrG9IhROpVEo8ewp4eU54I20g2854UGBtJ1WG
4Aqz1KSRIMMVWuBEsYb0TSmfLi+CYYMuPQIxiKuIg/QyZCMwFqKTt7TT2+Ms5DMj/LIsUSXHLIhB
q894uayzn5JudOmvKbUuL2YHqr3Gv99eTtcY2igO1SCBmji5Why8NLvKfXGcjPgr+MkOnR0Y0HI6
ZIcYEsiy25ucz2xg7of78y+gYuNc8lKvzy2gAmDUP8THGgIcBJPeNkZ6cbBZSF/WYZCoQIJgH8hJ
NyWH6D8QNk8IjaIxSr+wwf3MuIbut8E3G7x+5E1FUEjKlKYFFANGTC+F3jq9wZ3yO85eoLcHiRHU
/SV68L03402YNTPKOHASFV64GSJ/ELCID2Uk3OlafzuFD5cdaP0Ln5P1+etRoSUV634WeAAHsgF3
UU2zllCzRLxN1hlDGou1Fip4JLkK4ACPUey4zQwuxUzxy+WlrD/10lKo4NEISSgR0GYfsuUXBvms
EBTvnTjeVrxsQfKBcfL2r4Nnx5CpS2hHokSthwVKPm8gEz3IpmCEAOmBevdH7E84eeoxc3lWKmDE
FJmKKXVZqSWfoGbk72aQKq7qQcNLDFYZdCygwxjZEDtnJFLGvtJovV7E+9M0D4EP4bb2WIVcY8Q9
GptpmA1GMJDOiMT+1+Vvud8o3uwuFVU4LhqjaBjQfgROdbiCgIVd6Q5ZjJXlhTskB2E009Zcbi/b
ZW0vFVxiEevMQ7Q8q/HYkiswO3Tp22UTzKVRESWUakltyICRs6fMfwfQ+NmL+GO5W4k41+EIcdUL
NS5bZS2MiiSk7BduqJLwMA6imS6JxWvfSVcxXGU/mkCSFGp7gqp+GhUUqkLI+fU9JHrK69lK8tgQ
+puh1RnL2Q8mZ0OUe8RC05XFrGX+MJ8KEGJIMeMr7Tv92QDlCCQhQpPGeXoQwfE12moeGQFYbIJF
MIWO2WxnLYdyiUrNEk1vYW196hzd2lW/6I/zzUriHR30+5g3VPuyP+x37OTzAimHmFtgprUOj/+D
k+WmaAseROJvmufI6zBE/kdXXUVQRUnFqDhRqQXOubQQQe4ApVKOafGtSxnM8bsbuPn71GpAS56G
YoQLWpxg/D+I48wsJJVRC6wZ6lOC2RhZfWZTCiRTMBX9iOaAVLWu3I/2nP9MtciaW1QfivycyDnD
C1kWqZzZYexWqAXcYbQwN6caumaSaks8cQO9R/hL7tuFRd2zGygUCGYC9UmgDUuZrDJSx2EK3Scy
lehn8l5fR1fzVLMS2f7SznbobK1IbddkMucB3DXdLI7kyAcQyYPr2Qus1tLcNnPk13X2vrpm1pD7
7vLbOI2ijeSOX3oeEm68q9/VJ8FYIYXq43CITiuvev39f59nRJl+3lUac6pBwjBJAhSteRNbc1Ye
kwWTmzqL3Ivx8RTxo4dOIa68ja6ArUoz9fA5Xu55Fox+N8RvVkJFXrIE0DDUUPZkzeRy3WS0TXqj
QW+vXzTG/Wk/Rm1sUUE4S6K4FVEDu2uff2WegIp2aspG+lhDcJTFjLVvDjLX6FwR5C+JClKkr9Jq
zqDesTauQLnvgA1ctv6RLo6u//cpbbjExhoVsupBiRJdQQt8HomfTIMt9bMnCh1QIBjvCFKbEfB3
fX5jj4peysDNIahh0DFwmivFqd2lv+V47Oaqk9i4k3ySEzNl5On969PGKhVOcj3K07CY0YG86228
QQHZltyC5NGMrPJVvRGdBozTwWlVEGcPmuweh41xKsZkQdZoaZ8Dv1cq4WT2ZVIEfpdLA/pOGtdX
z4wt3j0bZ3u0xIwM9Rp11orILxtDV4zoUXvt0CzMrO5YeMuh7N3stNauLD5GxjplynHjWQwRThXN
a8hNHR0k8vAnKmQf3FWm3HWZqrHM+GXt39WAvWFm82Els1SgaAL3MSH/bjF2c40kn9LtZjcph23L
bohVHTMI40GEqongEXM4TPfrBWB9O1lY+saMA0JnvrJp+CqPMfwXio9jifORaYwzyLJAXRl7eezq
Jkmjg7KIvpqUV20xMbhNWUGMviDOFUkhZQx5AdFtnxVnOQKkZ4uvIYhAOet/nxf+6BRUvgnHNgo4
GVdDWT4Ky/c+cS77wG6RsHEBKtn0ehpUmbiCAFRJPjb1JB4r4IdAoUXQFa/Hyloi8VeboZF32fDO
rP7HlVGho0vKThprjfMiP7wPj+kBd3tjjZUBqEg4V/ZCB+Ou16wN3QemnFdMVybxQGJel4F+l24m
kC29Uy2lbgBd2ey04lK4R+EHY6mMc0bXJnI+APVbtjGQj5pRn8YnDrN/C5DwuZVirJ1VCu0HSYh6
awq4ORWZOtYw1UMiuAbwOVvS8ljwA3qj6kxizZaEmTuEnawz1TB33/XUs1EqDQVqMXZah1EONMYn
qAaBeDC7xViOJd2rVwWm6aGhajXgpT5JoBKPbzJTYmzz/tk//wLKoYoolLMkx8zjjBoXGmHM9teO
sMjqsr8t0K6DuWy+rWsUFCsGIw7BN1xe90/di5gYyUtnC+bKGFDfNE/KaPzBBPpH41RfKg8WjJFJ
SLXTcNSr2y7gjGXEaRll97K7MtyHLnGDhs/zPhCSwzKnbl7K3tIsXkmkxNDq9u2yrf28et5RKvzM
S1IKgdLhVgl2TyG5qWRnbllpZ/X3z2nubGR1nM2tUu4Ese9FTFDEkL75GYH0AdjyeFK/D3mtf5XB
cXs1B2nAgpb+S4Q726WKhj4SoeWzDv+APE94++cVfzjOiSGB32W0Eky9R15qFabw5fKu/kuKOlum
Sok6SvmiLwLOy650dDuGY2d0du2vqIHQYlWgTGtUvOGldcRejVFGgIVbtFuorXNmfFUDq89ZLJAQ
y2OoOKO1o5iqgh75jSgdMqWzIERyNWqEcQj2H6Q3Z52KJnkyV7IWg/lYwexScMjvIusNj38WujfX
4HU0L38xxpn7NCk1kXmeUFccdDkw28LqSe2MrQAlMtZYM+MwqFQYCdquLPMCNBJ1GLkBD2acTmv8
ShCMMhhNjAE9X17Zv+Tb376oUhXMUjZ1WqYFgGuzGbgrEilywOf4NuFlB9zm32fvj5Cg50+nUkFF
DgvC9wUiJYnuo/ohyRgVIMMFVSqezFzTSuk6L5np33jV6YeHoWJ021iphm7nZbWYVGWkrkxGghM8
x/bAG8BxJ0aPjcNNdp3QMGvNkO+zn6x7AWt9VPRYep0osopbOj9Lvl7wh1m6yiDIetkxGOlapaJG
10UQvOwAci0i2RgCU1xYor0sC1SoAK94XXICbsZZpBvFOnnBRDOxTFBRghujOe6nVvHCX8IbRKtO
7V37c9CMajYGUMSY+ksQGtJfhnd6rKwbE2GR0h6zWOt88Cr2pJmNnXxbhePZV5D9K8LvA0yjjeKc
QLKwjNBZm3if5176lDMEzhSKxFBSS59rRizcoXz8UOloVMQo+y7u9AXqTu9ay4C+hbURurIRHlfM
6+jgyd0oHwKzAQo1stsXwuiK7QdjXQcziAymq0/bmw76oHcJrqmBPbdvc/mtIS9jHzHW+S/1wdkO
FYp7jBjEQZmrvg4t2/q0UiYFt8p99PKS+uTX+rQfPRUj49jtH+6zUWpz5aBAsszGDkN0gqFUXgm6
12hkvESzjFARuAgmcRplnniccBWFV1zshSoDyLL/yKeeF0JF4YSP+bHs8ZXU69mc7cKqgTF1KzBZ
rpklNNWX7Of/TrazeubZ5rruTSXZQqhgKCXUVYMGKl5NsqflRiahfTkysnaPir91KSyNUoBlNI4b
owVYV0ADnyUJtv+6vlkLFX+buNNyzMhqfuMkPm9K0BjPrPSp8lSoxmkH6NQ5yTVLqX0fL7mxSsXk
RlbrMeGq6F1GVzoCQ2OgwWUlhz9Cs24MUZEZ7ypyOObgVikbZ1Cv9cBRWfDj/eD/2xvosbssFHuh
WMcnw3D8pUcCmiYxg6yV4Qr0uF2o9nlXpJLuJyA0BepSG61YZQyxrzvx+Xp0XgYVEbShTQH3aXSQ
4HFWp/hjKJpCeyWBybw69fNz3zLqp38pCc8WqfCQx2nRQokxx4VhNiH65ZF7SNu0KG4c3lk11QZw
+f64fKhYH4sKF5zIdXkSF5hxiTIjVKXUqOtkYgRXlhEqPuRzIA6xhK1c3jDdZZTawjDwL93+89ZR
sUGuZOgzi2Hsy9eRD/ni9NQarTl4iq0Dvjqgv/LCPY3OevcavTk32IMo68f55C4aJMyIIoANUqdO
MKfH3VyUI+dXrwIxhqsKFI3zl5oY8eNi8wbvsW6zu+l4Y5A6yeBk5YW6ikLQkdeuwOESFvlaHdvt
xGqc7Z62syV6OK5oNMzQ42X7IJNb0vm66mcCI22xTFA5P02yuZgHsEpJiViaMvp0JjdoeNgOGSl4
9563WQt1qrsm19plJfnImjsSQKpwsHRJuIbaLsBN9uWzxVoUdZ65euLGupmgCyfbeSJaQW+2YBe6
bGT3bG0WRB3gNko6PeEwacXNjl5gkjAXGIdrH/ioQXsdAArgKOj5I61o1aTCTNx/ZqzQyLgW/ZVO
dfZYD0r7Tn02RX2eKEjTpS9wxxLz4ajF5aGustSYSG1qmPb/k50726I/z1B3yhyDCEOuO4OgyTaz
wtK+A5wtUN+m0viyzgZJ8wCJNhshfJblxFGG8vHyQlhm1n/flF9dNbdiK+PizXO1oeB+gP/1nXfZ
yH5htPECKsRWCoEAWpAn74zzC4oikIVIxvwFRJzadXHCMJNNJEN6YGqgsXyCqsgWLh+Kbk4Vj0/w
JK7yqUFq/a4sJVPOZMZWsmxRUTwMclEk9QjWIeG26L/U4U3YalZNmIIP64vb53Rxdg0qekeTApIL
LgIWLxQzM1L13APohnNmrX9Leb2zZkVVrGqQa3vimiMfBaze2up8F37Be0m68ZoGtN7AV0LeaSw6
S83v4yI3L7vMfqz9vcb3uLKxEAZyOoPqKDsskh1g5kK0wry3M+WU4Dz/nSkqbqgdtGhLiFYeeJzl
qXG7WLJE5Q1d+nhixY39C+r5JLz3SDfr4rW+raqKREj1wZ0+G82jgLmcxpOuNZBAX2vuOkqoh4Z6
+jM05cY0FVEgt5uTMtWIF+Y+n99z2fPCO5e3cv8GubFBhROxaBeJz0HHEF0VV43fuqHdefyP1iqA
llj78oHJEsZkBZf3f99sKWmEZsC4aXZQ7+Z77UHHyGJSGFJuiDe8w70LzHB+6rBuQ/tr1UEYTqQV
Okr3RBc+jDmtabJDcgVEiimh5J4lYznlV5wLbUJTv9euGhYl12683hilPmI6a1210r16i/rEN09J
9RYNf1JPbUxQ37ADFYmGoSfdHzjg2GL1ByeqV2mdlIxzt8bDT0FkY4dKCrFG+g4YEM6r89FJBMj0
yMJrm2ImCL0hUZduRLVtGTb3nWVjlEoIus6VWheAc72210afbNYuWmHafZUb6dVoFWgCF4rZf/+j
BvDGLpUcmg4eFM8D8cpYSzCnkDY+Hs0rj69KFmCD5SJUeljUpWyHAmybDbRkxMyIyU3BFMjZTXbn
9dANvVhtCgXcK+BEKR9FITQV4dDUDukZJff+Q9jGDlXcc5Nal0seRZAGW2eu0U65DjzIuoFkiFg5
44mAtSgqE5A6gxRYFQXo4OEBWrSK5nkWvhOB+Yy5mz83q5I+Vl1DkUltGyzEm966K9GGVjHwgW7q
VyfpAPSoQ25VRoOA4RQaFTfCQRxyrVCJ140vi2hHxY9YZXwr1u5RcQNyf+HSTg38rj2UFW5Hft16
bDHG3epns3dU2FC0DpIUBOEeHT0jTVIjll+5+F7mf/bxvdDgiUCQTKVkzFjsP14SiDWgaw+FcLpl
L9cqBGqaPPR7UN8hbJj5tQbqBuKu1Itsna3dzdyYo1wxk7IMTSQ0LNNOlKxF0pXWGBEtbU3lFQfk
CvPz5dT92SWBbJF4FTIUsgidUSpAyUnMYfAPnP+YQfUXVb7T88i/bGKnU/nRBhWZ2nlQ+0mA24dV
CMbkODYVKXwIMK0w5+0VcDQQ3lOehxAExOqYDow7204s+WCebi6OI8piaa5EX3rggc0DoYml2OLb
P6oUrAGknefGj9aoyKWDERRwWbCLcMfhdeVRiKyKN7KHyFJO882qGdEAimytKETWgz5zpZT3DFHW
LoWSp+8s2NNDfNd4xTO0Igz+JTixLgOfQ8vHhVLBLNaTpZDXegGYjLy9DVCws5yTZYKKXtNcx2UN
Wj9/aaxI+F7lx1HKWKXB+js/1iMf10HFryxtQ6jxjulBuFlHnFo3NxuU5Iq72AlQF6z59Z1S5KM9
KpD1WqcMVduCyBbEuad38ScI10+edA8tbbt0RAf4R49ViOx0ij+apSogXiYNjj+wSFNmQtPnXXOq
54z+y6pnCzJkt3liJZ/Pl7mPJqnYIijhHCo9EP4qHnFroppZ3KGNegXt3GRktPcZcYymAIvUqgqV
ceF8MXcR0Awoi7LiCGM5dE9TapNyrskAzNphHWYEZM1d+Xwii5iq0WJ4DE9luOtcT18Y8ZNxDGgC
MJBGDLK2ZNn7WO86u9mDqh/PPQ3ONkam7dDRmMhHlk0qlIRDmApKH6cH0L6aGL8ypfK2ZEFmd7Lr
Bw+hJVP6NoFTFoBNF6/zIXCldUt94aRdT+8CehGjVGEtioonUBEfWl7tosMsv5LqwE2FUSWsimEN
8J/jiSzwsiwoqBvWQmZzL526eMhapcv87nWdzAgPxXf5naMruWO1PneIedf9O9uiko2qEEw21kvi
i25dg5ZXNsN73h6vEwsgk+x7sxbMFne7UiM1ZnPNHcCfabPm5f4l7Zx/Be0r2ZQIchMEPi7LnANZ
5txQwhpSvlAQu1fa5irhcuBIQ9DGcEt2rzdCaVQF1xqDJj8wzsp+HDj/Fior9YlW1dMI+Ffwtf62
XGlQFY4sFRPHyWSBxXMVEmYkkP2wcLZIOVXPI3ek0xx4XDDkmRnWcn1URrm5bZqusSEpmEUYkR0a
6/JK9335bHb9942bKbUMTuRKAIleVRnjjHtS5VUDa3H/ckLPZqhsJbdcPnbLBLItfDO/ctqnwIKW
7UomgNnLrxyTBo71Aak8VfIErKiQkT9oC/goY0fsWBLoTH+l8lJSprpe173slXb6jNd6bzimZvdr
fgfBsApC1nqo4leIakGcgxBMbBjHxSi1mbHmSRmeQCMepYEfl0poiTfrr6QPcLTsCiiwy+7G2jQa
7RghvUqNCkdo7cHicXfFfNuqrsi5mZ2APe/v3JvGOk6zNuWRmAe+FhxEcMjpuhsD73t5Uaydo4JF
nIBGWWiHADJ8iRWVqDN77bkmzt9ZWT1kc1LjSlzmQJc5Xy5Kkx89lQ8Nfmb0MBhuRqMcu6DKowrQ
ay9pXjNQuLB4vVl/n4oDgZSLpAUXs19AHGv5rimstLlvAO+FvKQTVafbqjp4PDQlnTGO76yc9otH
ykP1vXVWUvvK5TWjXazw5fKXWQ/651R9tkl9mUocdUlrMWmRkG/Q/aqqgxh9S0vMWAxQQ+4Z9+B9
bztboyK2wBe1oLVp4KfpA59+z/A4XniXF8TaROorDSHROynsCJiWPFIhfkos0Nu/JITzKqj4nIgR
p9QpTEzObEsWgEe4MC3u2nDHMOofIAjXCudsjorV0B3nsrAFjVMUuiSuDFl4CMPvjV6w4tuuLwBI
p6mSCh0zutGDTLrIQj5h3u1hvpPdletCcTInvx4TYzkUzzGK/PpxcPX79Pvlj7Z/I9yYpuqnrsYI
haDHqa905lyZsrs44Oo3MBmNEMub2tNocZqlH9lzi7v+srFMBUBoeiQh6eXEn4UDn6nWVGmMfV3T
26cjtrFAHbGu5MugnDlM3UGqrYVsieTKjsgEqu+3XTZ2qMNVtnnBqVo1+/rXeEalItulqfvVi6QZ
mh2XRuxLh/J2fYrigY/S/iSRbKxT5w5Zt+3jZQDOVXnVsmtleCpYAGnWRlLnbi50SQkXHqKg2Mj0
ELsKNpJnbuRukNqshDpvmi534lxXCMOhFfFOPL8S/pXh76tXXfIJqiQKY8KDsptkPndEIwydiJVq
NDv+s6CM+VLIONl0/29lQwQ2WEr9Mqkxpdir3hLXoHSSi19DEZtCuSC48CLDJXaefBG5zjtJAw7B
pxqHUhtl/hooQS15kziPwZfGa+zJxnTbTXOd/NRtRhnA+Hw0yX/T1+MwCrjhSmFlNjXASpPoZXzw
J92WzdqouAGaMa2F5jWSgAiNm/mqzhhIyp1X1nX3cIUWJUmD+hkVN6pqIZWo5cQTboK7ILdyVATN
kTz1r9m35lTC87OnhVGD7G/e2SYVQ2q5bcCsN4KLfLmZ+h9t+SVfOpZb7IfcsxEqVKjZ0FcgZ04P
y4NyIzjowF3n1zIkdIKH9HHV72Gt6l+2EicXqDRBILRPdDMRq4bw4Imy8J8vWBNn5j8bPKctdg3u
f+QVYrHY4PbvCxCP+q9VykVUbZYrsa/XptVkLZZgRJCV696Z74prViNkf1PPxmhvGUQBsuHwx7gc
v8pa/UOaNYbL7zdQNwuivKNse2UgAbiEa1u9w3Ue7SoPOqcA0ZnVr9Zv3MwsGfXpfsw/L4vylVKr
pCTTEIwDlCLSt6S7azF6OJxEXTa19JTKIiNb71d3m0VSWabPUR2VHSzqKZoKBg8l79bM3fnLzAEJ
ixdKAKety+mA9e2ojFOncl0rCkJWHb/wkxVAh/Sygf34f95FKt1IfSencQShhh6wDCL7U3svLfej
WphddepE0blsjrWHdJ84momukjlNfT2ebJ3PPDVadSE67UXJqiPJkuch41+SXLFDbbjNms6rp+Wx
nPrnyz9k9Y5PaRYi87qM50seklL49829M0RrtU1L8MMtin4VksiqI0SbuHAhxsqInPunfWOLakTW
U5/1IFqN/sOjnB6gkY5RqslsfVCI/O9oGCSHjTXx48okdZ57eakRQ8FW3oPKPiyMkDVgseuXii4o
IAKD3hhNNTAL0SDnZZv5mXpfyF+X9O3y59nNNpu/Ty0iBm1ypfPgo5gDxS0W/bbrM1OI2x9/YAZP
1+8SqQpQSx/3qhzFZE41qJJn8+1QQ737azV6f2WCdrQgKHiZI9Cs4WNfIJqZz6cwjhhhYo08n7xZ
VXhRFzBOptMNITEYa2kQJPTRQKVhDgOeXNTxGIScoYjCjZyrjEpq/0axMUglMLGKSl6OEijxgIr2
oYKIdmgvRuyqVzKuhvYMNm0Q3kW9pZ64PwohG9urb26O7pwnKidIY+oDyumAUdLBC8kx9TVXwlxi
yBbX3PXFjT0qt019yVUCp6T+4AiOYClH3Dx1zkivQcfiqB5A76OnMSsTltU1gG1WKZcLKYQ5QNtA
iG/KSv6Zt7UlBNHDZffcr8Q3q6OSWt2FKRm0KvPrX/G9ehe4qI3rJ7ArGapBNKsVIQcLOIfbH9GZ
u2ybtUQquSnzABeSRczn1GYZJ8YsmZrMSnC7kWqzPuqIV2qsj7G4sgyT2cjkAa+r9uVl7Bc/ZxM0
7quE1LEyKQRI7jeNGOR1VRIMfrRfgtDK7gc3dkJHYJFN7AwRIMxvjFJJpQRTM9/peApY+aKDAxDW
x+r9yTN2mO8cu0XCxhYVjTtljPsswDTdbJbP3Cued2+gHfuwPrOCGQRjsqlVPpZW8nVmuch+fb4x
TQWaupQkXpznBIVlcSU5uR1ByGHVL28tKG+Y5UPmsrR2GG5Jw8I6VVYFkIsDs6X5fOmGYHGtFfey
z7B2dP0Nm9MtLLWaFSLI91K0WxQ4DO8q2l0sJ6BieOHLPyrPN7tIBZOmqgq5HwQO5OLi4X2IFf2f
+Uu1qpeYoEB6YN059uu8jUUqrJC6z+dswrFbgyZ0RYD0Cd3Y/C9KkTVLzbRHxRJwoORpLLSgxQUU
LT0umNFVkBn87jnzViyaMDK+4L6X6LKKh2xZFOhDL0JUOgHbK8SzxtKeI8no6rd4YORZlhHqkJN4
Efs8w7vSMjt96IOtQ/izR2Eg3P67EOpwt5GUC1nNw92df+DpkRW70ql1FnOxO5f4IgN2+S/f6myR
OtNhEWmilEhoe8Z+/SziEoXP9gWCwFNkEjfzZi/5y49FlQz8MAh5IQDIx2eZgSeNCjQXQcEownY/
liYQnse1gldo2jlSFX3Yo1r29QxiamlncPPXsny9HDhYRqh0FlezvChdH/jSqjE6QQks/FYX5d8t
hYZpkEFsi5qH34mhaoyy0Yqi0YTmXy2FvkMoCrif+xyOl4B5PCzdYJqMiLf/zgjl3eCXAitnD1wS
p+s2HxBL0crTouve35mhXFoOU8SDCDg5RXrT669x8aWPGSMIO3wVyPhn/1IoJ1aKQex5HTkj8hcH
UHk8Mq0PMYOXj0aK0sntHUDkLEzMWr29PBQua251v+qHFhDQvrygE3oAKcmWKKgEdJKCrzxgXvUp
9fzUXlUieqv27SQ2JYC8UPUwPGV16k/Xm41d6iN2fVty/BwQf5o0F2nFnmQNKhy8OWeFtdSFBb5H
r5Bihu/sB6qNXeqrtoWezRlIeFB8LKj8M+w1Hrz+IVoVj5nJ1uRaV3JppdQ3rrg2z6IQD73jIT0B
LO42Xv/KA/SY2Bnze65/7JKxNdZsipBI0eIiwwiUr09fA+EHmRhRd83xl/4+VXUQPiMSAc+w3/Si
m4/f9Dk0h6W2o/AmXRgRa38tmDkSedARiioVF8e2KROiiY0POLruyLwyWmpcVoxjzrBCJ/1Gafqg
kFHVEDE2stoOVRbqYn/Pfq+DfmkFa9yQdZmc+sI4FIk55Pxw16J/C5oWPh+gTAGecq8C2r9hsNHs
AtEFdBBEQAxEvClQzp6PAeSklSjyM7GpUkvR+8FPW64ojLir4p+D3sf/R9qXLcetK8t+ESM4guQr
Z7bUUmuwJfuF4WGZ8zzz60/CK7ZFQdyNe7396ghVAywUClVZmYXfahXmYotpJoNTbX1XWfIqrPP3
69H0sGKG5oaqmGhvEJGtyuu5imtujSn3aXIBl5ef11C9tBSI/JVOpVrdzIkwx6vfWWRWn2ll1y9V
DpDzHRXfiZzJmj2CZix3RI5WFtlTsV8b9bHdqZNnvdQgWBuFlPEtD+JT7IM9BLPffyHoQy+MN19i
wuYUqU09FG0Wkq8oV3ehEiiRDfBG9Tl6rU4YqBSer3+3w+NhyLJoADGtEYUxqA+D3A9GnoV9Qqza
dEfQ11y3cJj+7Cwwn2kUttZoBFhQ2sAc7wbxrEqcqP9bwIz9QHC5P6tgPtCUjc2Q6JjIiM6g2rIK
z0DDPKMwdMTj+JwktvxjDOWbyk4+yWfBoWp4yXnhVY3pi+Xjz9CIqorwS/G3x+78BDoLELk0hihM
QkBlvxJfsMDV7FVe7JIQ2Xli1yHl+za/8BzneJPfLDOvjmEtgJUU8FrUI080boQxs4qysK5/yWNg
h/FmhXGWeELnodjQeZvtCn03YOagYWiplw4Ep6BV+m46xBW+8PC4h/F1Z5VxoEHq1axXUfcvDbS6
5QTl8fkSC9unWC/9LUu/c1ZJV3HtKzLOBEUJUAmsCSrMt7Mru60vgpfzPAF7LAbGI2/u9/jLmaJu
mrjsVDaGd5NcaVsDToFGsXtyIW3Qrz/+akVvNpgVFXXdr1E/R0FsYFi0Ai1LdbNp1ujIiJb8+cPj
mPJmji55dwzWeonzduqQpPSGkxqTs/FmbnkWmDQlG0fMMg96FAr5raj+WBVO4n7scm8roP+/W0Gx
ZURLwcx8Gsnsxnl/akvjvhgqq4AMNigrOS/E45KZ8WaPBpadvXYm7aiLVGDVLy6o1XmjX4OlX3tU
LdGrXAPHiystxdtDJv0a9WXM0gmyMAUQyYboKfWv6253HA3/LIp9kQoYqBJiIwIsub6sW+yu+c8x
750+Ik6iaG6T/1WR4m0XP7xOh1XCXDTaaL1Lh2xTdwkghO0QCHwPfvKJ97binFyWDXnCK4PoSoZo
2N1Ow02x3HPZ8g6zKnG3JCb2jZpSaIKclKcsTANU5J66QHX0879cWCpPC4m3IiZOpH1qpuOw5RDF
vRjV47SFhhpedwqeCSY25MANl2AmF8KZjlAUD6sIvXKF11A9LrXv9o0JEGZcaqCkxtAKRWuAtMyK
TzLaTRXmwnjIEN6KmFgxVsjCTbJ1YZo3nt5IVq+2lzaVg+sbx4sRGhMjOlPW1ZqYZggE1mTJp/Ju
CzcIR+lfgQR7bh7BeIkml3vd6u9e58fL8O0QM1FCk3IVQskoK/0r9w7a9sTqoLT+iBb8p8Y1/fkZ
IES/84Qvkb1IFu82ph/qiv0PwwAlWqcCBnLCUrN0kKmiGKiopyr7fH2dx7uLRxSVn5FEXWESqB6U
HwTzLSYchsraS1ZxGf0JPNyiJzpF0EGXiwcUOa5V7Gwy6VQDjpE52np0FED5/SyAND7xyM81dkdw
SaNmdOYRAxyGfFMDPZsJMjhMdL2/ZojSikkh441mSr8WsPFrtXd9G3kG2NMdq8umy30WDmiLKOKn
nku+fZSc7Z+8zHdqMBepiVESn6Sn0f2dyzi627+uEO/j89seHe29MfYD6VEJmYQZV2QFMk+7Bb1t
ua3W9T2jJ4j1cEkksgYYDQr6JnOu23IyZ1AR5wjx0anycj8N+5CPKD6crds9YtnJ+KQSEqHU1+z3
I5Y+TLZgeTEAvdVLqwJYNbJkC0p7saeF6L54ozXb8T1P+u7IQfY/ggknBPpPSyIpYlBqr32sW8v0
5fpucgyw4FitLXulVxH4IUziahX40nkI8MM7ebcGFggLII0ABpQBzA3ap6bN7amW7GzUgxUvk3GC
nMbNkpgB3ikdRGy0dvKvr/AwVO3tM4esrE2xXtWOYpOG2xzyKOm5CtT79haqZkFkq2e8Ap3rNnm7
ylyn5Toa1ToAOyQlYMSAsjwGoK9bOAQ1SGDQRSlQRHT6XUrfpcCKALkZ8HFFgfoVo3kENWMrDTCN
7DUv2matP9rU6r51du7pX8qX67aPV/dmmjnmIvCrajujkNTPihsX8wWT3o//mwkmjzPVwtzyVQBT
NtKeuPxWbTyvoD/yQxjZ7R9d5G7/1GadQXRUZacV4xZ00qP7rj4j26ZATl/7eX05xz6oihDLIaKq
mxqzHkPOhpoQCRAUzVJPioOp4BuEfOO5WjFXItkyehpi4vEusOOa384us0qCwVtz2DKk+GN8qrs8
MFTpXhDAkqUTTCVPkLJXUZwwu1PDq3AeZSLSzjRz7GRtrntQOQE/h94XxNxsfb3Vq9lbNU6mxzPE
HDZTWqS2kwBmUPvcVeTvRHohCobFEi4g5dDxd0tiUlfZaNKGZHIGouzZ1TwpANeuMboTtHAVZMrb
bA2zVXOWd5j27DeSufDUSVuUOEYVafIWxzj1PsUZgKzFFnxg+7mSJ7ztZK4cOe829BawnUaCcXIw
pkiSJWqZBY17Tgw7vmLf9pNNVsWCin8VhRDIOIOqrQUVypBbUL0kgBdR6M3oUCJ+pJKd1ViUxt28
cCWlDgPB7kcwGZLWxKVhxmZKcX6RrwWCqz6L95S6rvbmoP8bnMrua7I4RlJJA6BGKmi6TzTuSHjt
29FzFWg+najOvkLCgYsc4fgtO1u5QFBKattBCqpX+dRhj7UgBQfHS//afDO83BG+DLwmD89rWWkP
La7luCih8Ed0e/6V39GR4SXIXozWWX4lgXjDIzfmWmQCzjaTRulycCzO9uTIn2nbOIXABzDe6Nia
3Ln/w2R35zdM2NH6GcCtdTYCtbno3VOXnps5vH5t0Hjy4Y7amWDizaQKkijOELyf5trZJk8Dg8Ka
enX1KVk5fslbDRNkpjRPxCZFI6XXNNssGr+b4nCo0r9qwak6XlOaJkMSgokuqdGoilrnyKJrCE5s
mT2037TuVo3/acDJkd8UuIp5Tdr/4hl/jLKIfCgCL2KXrSmGA0dQloPjh3JCaDniS35pTpXPZWKi
9/nHL/dmkQkqqYD8qCfVAl9EG/+ZjrhpZ8NCk9vKTgLXF49z7LdtNWmQ22Uz7VaK8QCoN5ifIp/Y
ta+sDrRgXBlNN6my//JOelsfk89IxdjWSYzPqDwtAGr0PrlAFd7fbNUrHiJbe75+EA47KdJufUwe
Y1btlpq0K70Ji9PkOeQw4qDVPyuZYYmp6ghNE4z5eupL4WXVVD9Zu4BMya0IOtVFNaxBqDgJ5PHZ
fNsBJtrMTWrWpNEyKllgb+uNpOiWsdzVxddq5CpM8IwxsWaus1pWlqqABrTqT+PvpsR0A6BG8rKc
hs8aiE1ysAdmXPwE17GYEFR3MURiTR3s2g90LL89D0HjVoVF23L9jcnLdY5vqrddZcKQnmrmUG2J
Bn1HWpTebgvFyhDI89v+FkzlPSA/vJIdjTjXjioTkSI1m0USgbuWksNJAbi/gLLPPZ6U1n95Avxn
abrIjONoTZFpOh3m6qNLpX5Llpc6ueRdbiVZa3WKbfY3C4QvzAdA0iNSornsxz0HbHmc2739BiYs
JWa7jk2Daex2O4/Kg9AsTjfcZlXsXD+v1/1VF5lwlE9zMlcVxkF05R9xPZW9l02/WoLi8jhzTPGW
xESiRKmTPNHxwpEWb5guUX9SIHnK46VWDs1oIorGmkxkkw2wOkS41WWWwa+Bt/0KTsZuc4W1jLy1
jpc0kKNRIE5Zp2Xtj90c432V6QpxTQnCd5YaZbNNCvMTWJKMb5gIkO16GBpn0hTxkorJCHG/Is9v
lhwYpTzZxNYxZmO6SM1kvJST0leWIAOXY0mzqnZ2RNohtcS+kL8IgMeLtpi3w0+hFpTOhl54cbOQ
KtItEdrRmV0tYx5ZhJJPoBsHWXdOEn+UOMh41qrwaAVcVMyJhcbDrJQjWMnr/vsc/8zzWy3jNKoO
TYB/0pDBzmDoMhNqx2StxFyfgIggAMiQzplqX4wV+7rPHsUBaHH8scLE2DgtRcBbuzIUllu9mKx4
9Ve5dOaytmTQNZp65V43eLQsaedSjOcORI4UM02qcCtEq0pxZ2VWI6acZR1b0dEuV3VgjdjvY7Yg
5SLLgF525G6ybZo3ZvI3uSNi139MMBFUkEFQKq5DeTKqn+uKzO5nK3BWcZzCvdlgm6OpoZgQoEPC
QRMc7Sbz9Ds8gX0RU1iNH7kYMbj+cY7P+581sb3RPDVkMHd1GDPXfnUIJyvQRKKj8/CXnK/D9kRT
uZBzYwEVQp09KYOLFgAgoNdXwjPBuFmVJ0Wsb3jPD9mnCVq++XZXCClnu7jfh0nQqlprEaGEIqxM
qwJPGIj8FEt8ym+hv+CKAbkTH68v69iijskEYHVNTLfSde9SXik2MNU+o0S4jJZmzUhJ0MGOsJFW
8Wv6TBm9eZP0RxFC2llkIwTUD4xoRjtIhNrmPPlC9DKgetg/SqCjmeSf4uRdX+Php9sZZJIvAVBZ
s0vTMdRyWbxNzXh4asW52IJRl2Lem4W3OiaQD4OutSAYKULKxDj6Rti5+mnweXMK/+W7qaZuAvyI
VyBjR6lnyB7WWhFqhS3cTyFVtjbdxhUxUm+BrZAr/H6ceWFsFBPDJg3vjG+SAiJQ/YwGQGFagwmh
J0zNfAVBovaofyrDXEXdpTlXNnem7DCGGBpo+WUMVBEW4pml8dTM61Kc4tUaNRwL2aVlLYiHm9+I
BE5Iya6gLZX4DY/NiGeZOfN1K/UkqsHImGZhnilWXY6gVr4zcokTl+nWfUied0tktlap15h0WYNX
EJksU77feCpPxw+QnQXmmCfKINfCJheUgHu0yanxABf8BWjgv6y1vNHbwyO3M8ec8XxZ6nUsMXPY
Ka5pXnQhWEb3+qk+PgEGvEIBEBmT+cxLYKsjcWmFChw7r5MT482RnofYMgGZo2K0kI17+BuDpkyH
wGkjTGTcQY/WaZsHhEpat1YByLISz6TD+bfEy9zq/FdPqp09xitIX0s98sLyJMrQr1/9tDOsBvS/
9U212GmVWiYvlzpsh+3TUCZUVgtYUtdq7tCtBQItSGw6sF36dMR3dWQAnTeXanYTzi10dND2SSNj
NgPfSp+VQDqDWxazSpkttR7ZbsqVUzc7Omd7Ox+CZremSgQOo3KLnCGTH9p2eeV4iXxwlmWZQIjO
1ERdZOXoVCOOzUgfsjALk0vjLQG53WzKkp6ABvtvaDH3xpicsYhEqSokNDVWPJuExdLSn//bctii
XzVVcltqQFUmmB6mNb/m+3xRfGgx+tmZO/B37Agm5JxNWdUg6vw+G4nn0SRL1Uhh3T8mw1nQE68V
envYEqvuTVcz76P8Ro79bPwnUm5r5ZMgv85r444VL/YfXncynqj/+SmMT27divBSLmZAzqK9OfrL
8h1cJx0Uri3DoqiF9Ek0PO6o+2GNbm+X8dEqj41yHksQmwMp82P8rKKJs1gkhLzR1+Yz7W5g1NLh
CcnyNp5xpNVYZDCvaZBpzHo8hO+iFeBPkCZUnBN4OBm2Wx77AjGGbtbGHFFbbuzoK5Ubit3me/ay
PWSF1Tu631mFm96PltPw3th059hbdm+aKdtk47SSsYGKjL7k9lw+rXlhAZqCtlwo9qCw+Zv7Ym+P
Ropdai2kWq4vqRahek2ryZlXxifKeEEJlM3LKLnyX4XRPy7Ltse1sVjkfARDw2Ce+7XweymxxA7K
2AKXxf3ogt+vjbmbsnLZ4hbKuSflXihwPBaIpoqztV5WT8Vw4RyqL0LIK/79RmNc+4JMFjOCZlHt
Nsz4V6+j23mrTaWj6gd0cs+Rl98az/+OBNSe4CT+GvBgRDwHYqKTHNddIwyTHi7NWYnvVnA4QHes
1k+jcNYFLqPB8U3y9jmZCGSoYqVN6MijGyGBz6D1MUOmgoM7CeQb45Hb3qTpy7XNZQPP1MajOYOc
oncN38Ro0xQ0weYTi6ICjUfeQ4n++mvmmIgz6WkrKUYqBGUXq4Pdbf2IjkcyLnhCVPKyQWuwrnMv
7qSUp4p7mDruvJftmKcKKmGrYlIswL8nM26tFCwt2gmvbOxt/P36LcpZK8v6bGjtKsogxkBzZUhM
W5WF+kuU5aZhz7rYyeAzmYGiXQf5b0iT9wtlQlCUAIzcTJjDFfXeVjQ8YQwgTQdOPZxzLtjGeLsq
STMsIEeaF0uqGytubqfOcNbZU+UwEznWjpO4P8eCbYlD26zLiDnkYW48lXUdWdUg85RXP64IgkSU
cw8YalqPY45embeJKUZScUqSJVhQh66r0Sq71lH7MBf8houj+nj43htkDp+UaaSJUnTdTTQCb01A
7uPzejEXlxZ+IHWjWNxci2eSOYBqDCBw3QIBWid4EJYYW8DghyM9/CuuYzoSZ07t45XxbokfMJJR
1eRTJ5anVnreMJY9qTc48dcP2gECH0YIyliAtWoyaiPv79xcE7taTJs4WE+00baAWbAOqaAIv1t8
tJ5/nQQCFfjHvD+luTZjvSdG0PSnYvllEsdQP3GWc+SHextMyrJly1zPs24Ey310Fu4jPw2E72Vs
C4+gu8OISfyzhtqHl3qRzbsPeMtjQodkLlGVmqQ89Q2YLSv9HLeZQxbeCOHH00wwroIHPDQ+dElR
GC9sUnGWhQZ8CIOcPoim9nnUY+/6Ln7Mbd+ZUJkPtdZVqYKPEZdYnTpKO9sDsYm02uuycdzvaM90
IikqUcD++EEGLJNbE3w2JAqzdDyDiyAcoBk3KYJ7fUFHe2boKMPpGiDcIBB57+RDpvZ1XlbJSZcu
6vicqtyRy6PYYFJwCbRPVMjFMRagFV8oaQUiQijKIHkdfeFuni29t8C9ovstEF06d9z5aFV7m3Rz
9+ny0sHbMSpwqkskIPTlnChhB+CBvQHYWTyML1BEEb9e38qPNzNBgH9bKJPSLaJY95kEch7JOG/y
t2J0asECHZeecb7ZgWugtScZRNUkoorswGVpzJByJ0YcVm1QLD8y46KPnAcHzwTz0aatq7ZlyouT
IYtQ5PFKkVgRr4RysGFoRMsq2APhGsAevf9KVdEuEcpj8WkraivHkW1+KtsXbVQsYnC+zUHRkoC1
HsfIAE2OqbJqDFVfNVsXzdXv2YGFam05pa3btFtVPvEeFwe1r/fWmJW1I6SpVmUEeNJXPOPcJA4d
yGkBJLRnT3wtSzsHWpTKKEy8l+lBQvreNpNvpL0wK/00CgFgd5ghhHraP7qr+NBHxDMm9lpOCnV0
Tb7bWSbdMJMtKqaMJOg1ustQW9DDNXsnH6EPgSKjVv0yQTWmp/bcvFw/b9yVMvHeEFStkURM4iWU
+7cBKMX8BgjZhENOvPIeQFwe3vjwWLx5EUvFocTzpKRQfzzl9Z3YPGbjZhklt1x0cMnsd5Sl49Dy
bU1EEzykxW35TRttVXDpk1+wG3c76agF9pZ829iAKHAqKjLPMnNRV+Io1qYOv+3d4lm2CYbkc6v1
1qC++XcMsX6IT6CtxXtusLJfbSg+677oyCiRX/+2BwH83RbQS2UXwGtALNt82iAlran3qtFbyaBy
HFem7vH+1fjuoLCUe9K0DtI0IiQMjuT1jwgJT+QSOU1I59jQzn5snc02T+Jt6UCrEWhy0EmDJgDv
Sz+yO4c3oXIYDXe+RX1vt2RgnqDNlyRjWMnD5OWpttqlAk6UoSvAewgWdIgk9JN7fZ95H5wJVHKX
ZUO8TVAP7hNnSkU7El+FgTjSMnLymYMi6PvtZuJSNI16qjYgciGf0G+g9WzhcYutDXwkqbW4GtRb
o0eEQzTEr6/xoE743jITocQcdXR1U81AGWz5pHv9P8MlPRnOYpdh8SiDgtkDcQ/EUmLB5n1V3lWg
M0GqgT5ms4qxEGjWanfUt0Ro6mHWxMKIgh0VNmIkhQqCy483Q8w5ROyrIuqSec3FLAqqNbXk4UmY
ON+U4z3sHBnUHbtGK8H8YKZyaK5PSXE29PEWcj3XvyDnpLJtW7OupgkTr/GpWe6K3peXx3i+FdTC
nnS0klK3zZ+vG+QtjAk/RisnCcA1MAh29+7HRPxi/NnCW6+b4Rx5VlJBTMtUT2ocibz0R/21qQa7
NO9X7bZe8v/RFBNdJC3Po2hYqrCqPJOE0YopktuR/FONnMjNuSINJqL0Kb7TFqVxKEeuOf8aUR9P
l9y5vnE8z2ZiSZFURSxBOyRc0xd9cFGa+h+3iwkZ42hKeingbkBrQZ1Lu40uknECL5sNpB/nFB17
gUkIcmGDQBDifeAv9LVIIGQaBca62AvxxfRuKwI5raxO5ewbz5T83lQ3S7qRKqBREbfKiczoFSTT
jqY0t3E/f9I6Lkqa/vSPV+zb0phzlCvtkggGIA+Udopybm5B7K+guPp/IJ46drw3W9RndvdnsqK1
X6QizV0kb3yEVhOQHcJn2mDbPqVOhuyXG9yP/fDNJnOq8jFvWllYq98z90lIRWhB1OBimG+BHONy
h+K6e93zD3if6WX2ZpI5X8aQ5UmXd+DKdmh6Xzik9kg4e6hdusIJehCNhcY3xyj9Th++o6qIJsph
YPhhZ0SEaaoAKBViSGj/y/+YeNqd8G32aEGR3z843NY3c2yjeOlydQHIrAxl8WzqT9FfUBNjE3cG
mCM3tULe6WUXBT2QCXJrLTelLV40X/BrJ3HX79mZh6PnLYk5eUWd6JIhSch+lq9bf8lj5/onOvT+
3YqYkzZnG/TKjASU1U1tS9m9UHWOwp0PPLwXd1boKndnbNB7tFAqfQraGZPvyCpy8FSTObGXyru+
nmM/35lijlZbCyWRq5agZ0785ba1W1uwCyv7vIGoi4LSeOAw3hdiDtYmQwIoN6L4JGovKJ5LCucL
HSfAqDwoIG4mVAPk/eaVBcS2J7RqADLKnqdbUKnZ3cv2uD1ofnmRrdzTLjw+t2OveDPJeMW0aNVK
8j4KKyEK2tjKVBIIPLJ7nhHGKdDrUwpFzVCdXG9kqgSRnSeR9/I+6NfSI/u2FMYforHWUz2Kq1OH
uBc7udU4y48ekAbKjCOGy2mEN/7TuMIDxNotzG4/chySlnY/xsC3H8D4R1XkwlAqJAYYh2oBgvs+
oOoPqccrYx/XNVQTmpsAo4NRgFlqConfaanqDFoTpWEbJ6gNOaktokPsL27p8Ln2j4/1m0FmafVk
9ApJUpy16qKrQa7czeNp5o26HCYfu2UxSZtUZwBmmhkBPZxup01pgZEMbTNbiv9JSs7XOvbJtxUx
+Vu1ziCYSIwknArZq4fZJW3kq9woxTPDPO6IDq3GnEzwthlTJkIZkFx0MS3iX/c9zs6xZScJt7Io
JyCHXBcIeVefuvxrH90OaEHUJrGu2+J5H1t9mlVBWcUaB027JyfZlTB+PX4R7zcbFLB+dMctWHL2
UGfC4lbXurwYGs4VKOOWBzU6cZ9zB0AoGjz+uIPOxMFZrZaiWLo4FB+62/hGuuleOiADS2AgJld0
MteAEHrYv/xdwXBnmImNQiwaujEjNq5yvaGsTWpLqITZ7+VW4DjJf7lf3hbJhA1Jb6d4mzesAwkw
xUJVL5Mth7TQQLH3mgM+5O8cZzm+NN9sMpGjGLuqm+YZ9N+vyisNi+059fMwxtzp6mQ3qfd3Kfdu
R5koIpodKRtTT0Jyju+i2dE95cVwxHtj9TSfeHRMkDdbyzt+TDCJ68QolxwV9aHtnVgOIzFz4iZM
k2/TMnOyBN6GshElK7dO7aTytJnzTTa3tTVx5Xc44Z6tC8VRoZhRCkT1WLbBqkD8r7ojZliSjRdL
DlejAd9MVSNBzsvs3JSQahzSyAxmW/JmAJyfWj/1W2fEdJ3VnQYAVbiPssPV7WwyO6gUXa0uQ4/p
oGz2jCUoAbcwE9mqeEB4+oc+JARvhtioXCejIo9GJgTiaQBkLfU7l8KbeOMZMg2AH+1ALEOEFjLG
GpkA2TfIOlR9W4LhRz07TWpVz+pqqXYOQd3JKjpLOHfEKu6EHMK6kUep13JvDHiIwOPlvv0MJobG
SprEC1mjkKyVs4pBZz6kUD0c2qdZvs1MdzJ4yMDDcwen+c/CqXftXhuzlifqPPQoj2mN1SonSfy+
GCiRmLYYCTxXPSxV7Iwx0XOQ4awEnhNUt+1d9zTc0Op/89hBhYrbMju88na22KjZ9Kaijy09FqKd
P0Kpxond3AcBAiJY45Mg5r5ujq/1nU0mbpJ6WWtpACFs/LmjUxu0A2ra6S3oCKN7cLrwx4qOD//b
52MOv5SKYOauujrUJPCAw969cpeeIRiLqSLQLpzoRHXAuY+oE147K8zhB12a2m812P9j8aEA4Wjq
olul2Vt5s4Ccp4QoFu9hz9tYNpqS1RCRrEdDKKdouFIMKZpjpSWlYXQfWZRjPeZCk45j3J+tZQvv
aZnpKLFi/lZ+MC3Dl10qxpvbqpU/t4AoQZGOP7N1uLVEl9Cul0xFZNHW0KVAEMq1FPT46aPibOgA
qlZ9S9sXCR5kvHGEwzOyM8eUaDCmJTeD0manmcqnGZVVgp1Lzk3euefZYaIrEURTnLM8PkWfAMWV
T2BUQKFheaybs4HvR0dUCl8JOX5K/+oHP92tjgmmaCHHfSHFuC1Cii1Do8Ed0FtEFQB66LzKBm+J
TByVoXAMADlYOnWocg6tuyaV1fAaDMcIC13HqIWpigaAKe+jtVxUWTtT9czBmQB36O0oBDzVMkFZ
C9QB56AfXkY7Y3TJu6thmEaj7bMCUp2YBE6gYy/8qs37Yrwk9Q2Jv+o8oOhvUc4PH2xnkAnZ45gv
4xBj8HMBzBcDkh7Yk7z8k9FYmktrvfkXjIrj2CnWmtm8iYrDD7gzzsRuqddxJBd0w0fRB/3Ganxe
cw5fOM8EE6yVxFT7Ni3i0wCEaq6a1mJcRvJw3e0Pb4TdOpjoXDRCsmWJbAQtmRqrVIrEksr153Uj
x++gNytsXraZQhf3IwS3slvxNH+unMxRL3puRd7gEq/z25cH9fG6Tbo7H7wDmheEyqDSGcL37ljF
JFdSFe2isvKX/inPJUutcgtoJkOBkF+m8aLWYTAGjAk67CKl3Wd20shQ6xUGFGLNpxQMDIjGpk2e
9IcZw2GYbuUjQw7TozeD7C3XJZgfIOVWwf+n2yoc7yiBkgJhiO1mCGjia1iUR1m8GUOIpfi8cYnD
6CJJGuiNUYED9o0J0yO2HmwDRh5WA3kx5zRUm+QMWY7nOVOdMd9utLKFNJLYOGKXICmtnjaJfL7+
lY/OiEQUBTxZBgWaMhGuzdAx2Mo4OUkaWFp0iMehRccT9jyKbBD2k2UMo0KFQ2cim1AbSp6uaNGV
29ce6pPTqa3u+uUhXSt7SV5U4fX6oo7O5N4eE9gqoda7QVqMYDLNkwY94kUr/OsmjrIVSQcpqonv
Jhq/mVx2wXqsowL18CYOcepRjcjX713e95ek72cfZAs8ibfjFb2ZY6LlZhrVNq8zsEOtYqFCZ608
Ic1jb9ytiDnvXd2AhniSMDx0K3l5gDeRo96DHYjyITq8pPbQ7XbGmLMOTV4hNSI816vR37qXob6k
Ew+JwLHB4pqNoTezqi/EMCp+rdO5KWt7lniaF4ep8s4RVCanG5auMsqUZMi1BMmCRCfYIcCQs5yM
p9mhpBTTzAuUHN9jmy6xGSvdWuJLiQ+TM38zf9CJ/8QBv8v4BcynTvr6W5qCJ1V+uJ/QY1RAx64B
K8CECrD95IvaoEsbNZ2dkhkqk/FNRJTz9ZN16OogWtGl3whudnXapLd0mj0KJ+kfOfphiLzto2GV
vdggLglhLhE3KoYg3l9sZaqq6DcvJEB350fkKyCMjG6zFfLMNaI8Ly0+3LWdNWbXwFFF5kqvolAq
5h9AktvGvH6VcsX9i13bmaE/YxePlInEi17CzNS9rtnnaXq8/vcPe5f7XWNi6mBirkiJGyF0aC5M
m/RTgPSjd1QPDXpHCq/bO9o2WcTtiAhrQN2OCXgKQESavk0QUaufxyyzMA5naWtvX7dydJL2VpiY
l5obaZsF9KGqUkOkm1iiEKQEWmXjr+uGeMth4t0ay6vea+Bj1bsgH7/kFeQ1gv/FBOpL7z2gaZes
zUzgUrZYBYO7ZNWJ4E68e+8wE6WKXhibA9sIJlLem5HnNZnmXMUYwq8VfbzeNx+7mwqLgiTx4mZ4
7GXnTON8p8Mou7fKnKJGgYwdqMdAmIFOaRo0XgtlOdTMXmnZpTm3L9f38hAAvrfHHKe5MEXaY0Y5
GdwSVX+TkocRUmHL4JT6p0b3dFTM+3BteLJsR8EPybaoq0j+VIxevN/dhJT52E6jFEpmqM2/tI3H
hnzo8X8MfOAH3GapNYB6GcK1WsFy5o/K3bi+qISTHtHfycZYGRx22CaRqCab2kZmX5kzRQHGiugg
bFiLsLr9/HlZnsBPbsUxaoTDP5yPdhTY90YZ15ygHp9V6DKH4km2odcEXfUfC2TVF7/xueMQPGOM
RxZbvgxLsYLQ8WFw8Fj3yRcV6NvNbU6Jy+sQHbrFbjsZdwTkTIhX5O9BhymwYlPOIMLiHLFDx9iZ
oP+/u0DGLR6nvkwwgzuWwtdUjIrXZSDTs2gI2erMRhnzFIV5FpkQL5ljKktdjamRInNSU7QItECj
OXFmwbnuGTxLTJjPpCJvMPgDFv6ov2Css4LzbWBXzHHt5w3HGM/1mSPcx5ECpqayxpwMZfpM/X8L
4FxEBccnWEDZNk5GKuYSFL+hjTOVmPSHUo0DicHtRItuI+ph58i9vpHUz64ca5NJdsdNk1ZJqYH4
AhNmfwOqHWnh0PwdXzBvjshyYKpju4JLt0uhuib+Ug07D1q/eVm/bHf0LM/38WjJL3p4fWGHr59d
7GCTwryeoN+hg2JK9LdXKlw6BL0XP4vgZORjU7hrpN92d9iyetmEVe/ANXm/LDerq3tAUAXDyfwa
R9ZErAw09Cm0MK8vkh6oa1+PiSJprOr5HKPeMWQpYIgIWyPqwvIE4aHcTbPn69aO7+zdh2QiCtH7
yDBp+U2DLpbk4ZFy6lp/vSR3aGnfG6r//8+qRUDb+efSYXNGodcijXQYS+hLtNlsUCUsz0mEVMaO
NwmvdM76jspHMGYAhaGjCWUy64v1Iu3kCdOs0dlE67KHNKAagmDf5fdLj91zZ4uJlTT/UeWp1MHI
sKIxguHFDJfN7FDmbeXC59U/DC47e0zEFElpKsKEDoL4sL1GPkpigRZbQMBRFQrN/j/Wrms5bl3Z
fhGrSILxlWFmyBnlrBeWvWUz58yvvwvy2RYFcQ/O8b7l8pOqptlAo9HosBacC0ZcOQaz6aVXMhnH
WbRCNJCSCIfa7J1qOYZtYEdtZkfLM2fnNl30b0kmGyoLarlogwQMIQp0rfgR7cO8rO4pRqB6WRyS
n8IPuo+RX2s+L8tPV+7LIVzJZlxomCqY5iykyB/Qtmi+SmRBufsVefCsOOF1eF7T89tosgjJ1RhI
naGjVUeV7QKMUlH4dF4A95CzhhLouSkOmJQMHhKPMn+FbmyHp9SjXX38QGg7MAdXGpi5VEUCJOdn
zymroHfs5jFEd7poD14CKiIdmEGAtDvymhT+wUt/yKKru/LSad6qRaKLcFvxKX0EdzBa/cktSJZq
cOoUluQvLrJjfskZ4vuHNf2Qy/hpTe3nIh/QgV+7vRu9tLZ0HA6og3rCvo8sweEldja7McB09ntR
GU/W00x41aJNuA0wWk5hIYL7ZR/6t5qTWRY4nlQwJVPcfTDT4oFHRtC0cCx1s51t/Q2Mh0OqJo9G
tQ4wnAm8Qsrjkd6ENw3y8LU3XDQ/Agwq/pHtfqjN2G42i4CEoklI5WaKwWuFEVCrs4QKs7YSsNn5
Wc/N47haZ8bDkTyJI4JWE083r/IQpd/g5bxK5wV8ed3VphCC/EjXD2rjq/mu17+f//1N5/VbAVTo
Pp+IogeaXh3i9+v8TkLQYtpNfIUheGswHpP4fwbkptf539vzBd69KWRJUOnwS535rRjaJjmq8/O/
U4hxJ6FWKcqEQMEvslsx7u/TvGwsxBgWGF5u9DS0YpEHgsGxdEQPnxdRTbpCNvo89kpXuaF3a+wP
h/mF1lzNPbEbnLD6OxfOZtM0KKY8hR0V0bz2WeoCdgecr0Z4n7EZ0LpieCjjUeRKYY/h38vqguvH
eCLpE3rlP6dIDuZARgDY7Iy9ihDCXOA6QWQ1OxRypn1Kvze8QfPNnvp37Pz/6MnsaDqrY1+C7NI3
LrLICVpLvRKuFgwx1fiE1MV1Ycd4HZUWENfRiaj6JaC9ecXtf4jXPlab2eN6brV4oqrTvlU66F48
9Tt6TVX7xOZNRPDWmbkvUm0RBbFWc38muylQgMkQO+ePyfaVtLIe5obAAJVUBP17qTS6bq5rO3AA
dQI/aWdudZFx6TI2083rbWSug8RogW+W4PDLF/iP4Dq5E9B5IVyM77bDhwqli/Q1LvvYMeYyiPIy
lxtFCX2UH8AnOthBDMLDKOKs5HaQq4F+CGMQ6AJkroA0BAyCMinCYZxNgB7E15qYnkha7uum33E2
ja7RV5V+y3qn7VudP7EsynFW0h4d4nSsbnimaarAUcFkWwMvkyarGvSsccf5tpfyQy7jasJOQi2i
LIC66heedOquMuA8kFsdNFnEVhHIgCeLlw7hyWR8jSCZUR63iHTb5dXMD8PiLqnLWU/6G+fWk3Ut
YMkOq7oNQRsj2sW1euyOky/cEIxuhQ6P/vIfXMjHKjIuZIpJB0pu7B6NdGk+M3EA5ID5HMxEerzl
23YhH8Lo8q5MJULHQT+P4Gww4qd2nL9Ji/R4fvU4hv9+K64kNMLSy3KgZr7c36K93g6BkR7kkkNk
3pNkM0j5/cICAvZnXUJ5UKRmAWYR0NCl5/eH+c5wmmM/WsIDfb1KSJCVu2LPBcXdNsLfGQEW29g0
RxIJNV7pXXMoyDfD9DGiYZ1fx+1XyUo9xoMoeW8A2lsJ0Cc5/hT+oiSG2nV46ncEfsvDYT8ot7xB
sW1P8lsxNtcohFIeaMoCmj0RF2cY4ebsdplwnWv7Qo9454yzjGyWsRbkYIpKGW30gnyIu8JC+Qxo
uy+G8E2I98qIB0quW1HxrUoUKw8cdHFaQfdYy5w3yQbNOiLQj6VmU5GCUCtdl+DWoynW4qXdG6OF
8cbLOLYIiBQpjjq5Bo7sIXzSHYw2cORzDJl96zZZGs0Y0zAPqYgHvH4IdadNHmf9e1Fjig5Abf/O
slgGgywczCDo36cBG48cyHfzFi3wfufSIlt6p49Wsudly3l7Tf++cguk76pESIXIj+a/GsFNEe1X
+3+ll/kFmD5K1TxEctAbcR+JbrHDHXgZ/4j3vSPvun0cWdGDyrnn/yGA+fvImGyUn4mDjIu+NNB7
D1hwuwQooa05xU+K42Q8ARfGRbvgeUW3nfiHSGYt02jIxBaNT57RI2cQ/MxGTm5+24d/CKB/X2+W
0BdDWYuCJ2S49BZX7AyrB4mRwcNl5WnCuHAdfFZhmGQYJqiup/SiLDiZcJ4iTLBnmHMcBwte/kvw
Ove3QrxT49Qxsn8phnHVczyWeaKipyAbGquptavJBPRGpLkTaXlGzlkyNtib4iYUM4JbTzj8Ypo2
PFx4HWL0wDJ28iFwediA54+uyWJ8jIXakkzvhEM/V46cvBXRiOYW3uzm+avHfA+TVjYHrr4+SDL0
zEeVYYOD2TKT0wgK90ROdwoKy+eP0D88dH6b+PvfV+IqXauNIEeM1+2qE42X071yrzidq6DLNnrg
dQdxDPHdi6zE9WGcltmoozsoFS1dukzjSx0pb/lfWuJ7ULGSAwjgANOZde4n47EGJ0D4Fon3cc/J
2PC0YfxDFgkF0McCzOOEuy4p7Eo7dvF1w8VO2nau6FZFb4FiqpLCeLoySMci64jgBctNs0yFVWh4
kOrdU9ZN1kLIda9Wz12hqJY4CM5QG99nkjpjedPWhGcymwdv9S2M0sU8GKqWLLmf9T/61M54sJW8
32d8oWGQIIkHUT0sff6QhsX3FPBi561+8ySvVGDc4YhaYDIPEXKv6lEad7HuacnuvIhN01iJYFxh
tQyLmqsG4HKF8baeIyuQW2vRy9PYXp+XtH2EP0SxQz3AB8PkNYWFwoyWcCU802b55olcdAZ4Y/Nd
ccGdfaMP2i8Pw5VE5sErJdFUKkoV+1OoJU9dWNJKi4IzELat0yRxuk/NHJSmkdi5rTDdDYCtt+pe
+H5ec842qvLn63kA/04ckBokRuMrWXbBcBMhd/8nMjT0TSoyusXZmFSUpiHsMgm0H1lrCTUY06sf
ncypgGwr8iGEHomVt6rzaEg6DWSpqfLcp/ukuJyKPzL5DxGMBxEKUFFPjYEu5zZ09eZI1NxWeX3v
20f3QwjjGqJpMasECE6elknXYLg/JaDyPL8fmyIwvaa/d8waLN4sAZUUUfK8AKXrYPd65MQxJ7LY
PLmmjqkMWQOJIwt+lheCIhcG8EGz6r6XnnvT7/Tnqfh2Xo+tLUc/roaWQqAHGITZD9KFXW0kQAsX
xMslBv6JfCmYEcd4txZrLYTZDyNtFKnPSkxvGojJU8lXDJ0jYjP/vJbBuOtInYtaaN5BecEs7OQY
qZqOCiAnKN4JraARoG7Gu8zFfXT8kz6xtXDGkQvpYNRKEAQHFeGELNwIGecFsAn9uJbA+HGjkXtY
CWALo9Ps65ZGoSet2DU85brFmPYI1i2/2Yc7XgZiMx22Esx288exPuSkxXtK3mtorMrdUAWtCbmp
vXwXAb/+7bw9ckyFLZcYaJKcQwEuvc9kKxkexoiDS8sxeLbNPVGbaSYV7GQILoL5HvPmc/f073Rg
8pVRLkT6HBSlF8myJQ+pbfDCV2rM7MW33hS6iitHHYez0Cs9moF1AajQ5n4x7ttGdyIUyDseP+/m
vU4AJSjKkgaCTJZGA0ko3chaQCNTlDiKkTQdjLdUsKrH2clc0xu4eF10gb6ot5LIqBf1Cwa0KhE5
y/2C/qVsl9tyhQlhWh9u9totr2K2aROypEgiJorAW8Zc4KohmTUSMJEvAoRZk49qpVvy+OO8VWwG
z0RGl4mMMQo0vzBOopq0augVjI80z+2juuv3tJqjL1aPZlnTx0vxNubNXGzdIWuRjNfAbo6tmKG4
j6bnZz2pUHbsVdNLZOiJy54HCbntLD5UZB/DjTguSqMB228ESCNKqt64nw66jZLE5FKmOZ7f3V5T
Aj1oaRUMyEwEqC16NZd1DbaeGfjSiptcRVcojrvRt+SS1jr5A9Dbx2ElkjGWOhCmtgwaAVQeaChA
dXVAcxbalvDeTzC7zktGbk4Lk5U8xptMmAcAOQ8JvF5uBtds3TJ5FkXg5I1qPluzMCP2KNWLGkS6
jibn4z4tC7ATkLE/GJjFsgy1+yGMIcZtshHJsFws7amcGtcEsfrhvIlvnqPVpzLnNi6JCCSKGqwF
SE7pzQWYqBy95YWQ3B2gn7HyfiEQ6aWixB3xq8gbu/qt7v7tHTI7/f7vtGKiF91M67wPcWyK6qZJ
7bC6F3hA+5vnlM53YeDGUHWW1yIz60nXSiP0p7L3dbABRy0oXRdiTxnhhJWbdQzMnf6WxaxeU/ch
okGR4lcl9/qu9ukMW3PInxe/PZVOetU/8bDguTKZJRySPp/VLAaOTmrR3ov0QMeY6r+Uu1/TegAD
41bnqTv9cokowBgFL6omK+zotglevVIfgTEj9VagAdwm2c3Gj6h6U8OfZe79gY0ohoHtgxeS36PT
lUnKi2gWsRZgTrSJbcm4MZraUrL780I2+8XISgrjesYEkDmBhp7FYZdd164BH5A7mAUC+mPkkEty
od6k94EVHeUDcVEiBU0DD3hv01JXn8B4I7OK0oz0MRJakpOqT6N4FLuRmqp1XlfqKr7u3seCMq5E
NZu8I5IMaPX8rc1yK+MVCjbNQ8VbmgBrRMeZ++xEioTkWlxj3FHJDhpBT1jxbYodOfremW9ByEFE
2HZZGoiiAdcJc9SZu1/sY2AuTAC0aJwZBAyx2z2ZoAypT3RSNcCwOWf5/kEgcnQEEZuJtofP6qli
V4pjoFMixC4GlaT1i9QCvDVZ7qi+jOYb7mjOVjoGbO2/ZTKepc/AL05kMKhH6Eht7fYhvOh3JVRs
9oRnH5tXzUoW41GUSiFBnIAVEPRuZrwbh2Ou8jZt09ZXMpgnZZ5kRJuEKfTUu8IDdOYxBl9Fai97
sm8eBUArzQcAxLnnDX8ztF8JZSwl6Iu2rcRC9NTpMh4ya1J1W5/uJxOD1HfnRb2HY18OGQWaUDVQ
mGPm87ORYPwzHEneAfrc/xuG9BegNq81ZXO3DFAaIZuhSTLLDDW33bwMU2B6oVz5YjfdhyU6TTHG
cl6hTadhUj4jUBxTPIvP+qDjOtY0tC95JEjxGCr3VZfb50VsHixAKSCCxwizpLBvBTkPYjlZ1AmE
KuEtKuLHEBh0mkW5POTDnyEJU6chIREkaqAi+6wSYOGqTgXBuyfNE+gsUgtwEec12lq0tQTmUhGj
edTB1owXd0fuQtBaZI12f17E1vYjcQmsbxnjyni4flZijkNRjeMw9vX4du4SOxlf0o6Xft7yPmsh
zOYv4OgcqmSKfGyORQrNbtTOFQziBlEEfuToQhd7V8EccFgaTwM6ls7ruPn2UWTdRJeqjpcyC7ax
DHrfigSABMNudAVrvqCIeiF6x6sb/itkc9NWwhj3VxaZFpMBYMxG/5DmvVURnm+gT0PWN2AQVlLh
iwy8jRkJaYFmnmBJMvRgSDt9B4CivbQvrswctc0JCX35QPsSbFR6QATFffRQozsnnbGYPEmHskhr
UHfabfarRbxytVNyqezEQytaAPE7v33UOs4JZKyH6E1AMk0SDgZ5juqDNLwt+c6Q7sj8Eho352Vt
JvPWa8s8y4tWlBfNgHbKq4ZeqSvtoTqhX8pajsUxlBxJt38hzAUAROeUCjefkyvZrM/Xs2VeplAG
BsMuuSfPsxsfhe/pTeDUThC65h59pT/Eky9a4e6PeqHXshlnJqhyOIqdlHq9Xz4GPljM7NyGOalW
D8iOxO25cKub5+TDitnSzNKDGTnWUcVW5lcluVbUR85Wbrq2lQAmHu7ipFSDrAWOz13rJvcAhgaW
puCOL9JrjLMPiAbwEzrnhfKUon9fPTbKUGjkJZgwJN/cpklnVTPnNbOZVllvFNV6JQEwJDXoyboI
xy++BESouxwNR/ghvFJuo+aht8CidV4nrkjG3zTirKPLYEzes4w6smOUpKx+jm7p5Mt46Phkc7xl
ZHyMWlSCAqoU+NDXwSE7clBexLf41ByITzvM4icuggxPIuNkFKTj0kGmzNlZaJV4AKu351dxU4CB
OoAGlk+8Q5lFDPOpj4oZ7e9FFbxUddTbqH9++xMZQI/FOINESZw/20bR6Ap4jifzsJTFMZaHayPh
0htsemM8pn/JIOygYDnXkhKA9xCwa6h0XM0u2GSRLM1HtKKLu8KNHfCn7SiaIm8ma5PgSwEliqLo
iFeQqf2sXkKWuGq6NPXnm6K0dHR7ar56Spzc7isrOJnfosfiUXaavYK5TM720e1hLyFg7ACXTDMR
67H0zoG85HVU1sYhaE7NeBlPflE+Sgnv7bTZX7mWw9hhO3YgQBjwOISGFH9TOgxHE+HlJZ1kj3H5
9IDJ/DaDwbd4mK5ln/t621RUQo8nCJElU2YbdgVhTLKKGOZBLuUaVdogtkIhEh6qMkKxLld4HnMz
OFNXAhmjndVlris5Tvxu9/eYuf5K2+Ip+wevqXvThlbS2LbdlMLrTCJQU1p3dof7Yte6lUeZrOna
0oam6mfzDZPmO/J2/mxuRhZrycwNGxltJFRZmiHPAJDs24xWT9C+Hu4nDP9kqIDmHp2FIS8cuVsH
di1X/nxqAqFGKiWIAB4QmlnnTIps6CchGxfpOpq1UtstZT7e6x3em5a0dIqdi3rxIpZZsx/EBH0b
ohj1P6qmEAVLmaowOcVzLyJu79rFESpNeFSCai7uOZ9Nb+fPB05HAR/PEhW4h5rBJoGWwSQDqYsY
o/IFkqBvNJNWPSUZYO7jt+kSHCSc8Ourg/4skLlYc1mP5yVSE18apCeh7PxMDfccpXgymEsgV6SQ
lGKDIV2v8VIXE8gUEdoebOEGYbtV2Cpv93kSmZu0k1U9MeRW9+ab7CT7wT53hycC5jFnpqxOF+1x
4Ij8GnZ9XkfGg2UkKKVAwWMr0lIrDe8j9bUtua+Qr27qsxTGawBgrmikUe894VBQnGsdI4Oqbo0q
rqHeEZ1hL/1A7unAy5fT3z1jlixAZkukIhk6afGUAGhvBERghXwwgXlPmp+S2AK78aateB0G1DWc
E8q4jrkl8oRZ5MGbgtdSP4bVSV4sIWlco77Phqup91rZ6XnoWRzTYQGLgFWRjmmjhn4uXsxqY6nB
2/njQG3vnFpMgD4p5tIZIVhJJ33fow146O7E/BZEGk4+8/r5OPbCcjDWuToHc6lP3jDc1fWjHHrm
AvxUbpl10/oVE8lrensCrxc6r8LzIco7ba5Bq2Jc9G57WTg1vBa6jhWcN3q9xC1YQLlj+dSHf1nJ
D6nvUcVKapPoJsYipMxPSqshNuVCL/fGqcnd9kRpR3kCOVqyNZVG7YcpLOYIxJmjVReTnTSdJXGZ
AXhimKsrjPN8NmMUVcz5WgntTlecBKQc561wY/gYrmS1eIwZzrLW1xltaRDRRkPu3jHsd82BYolQ
ML/JLcHFxEu7bh6ulVD699WODXGui2WdoTExDIzLIoxRfei1gBO1boSTn3WjK7wS0yr5MHUdDEO5
iC+BH++jsaGwu+NywAvOkfzYps6ysUXwPD9IicVL+266y5WazIVX6oLW5zlgFIDU4grIR6HqkD/V
041ejTuQUrbk8fxu8kyGue8QZclRrciCN6ZARupaOyucOOGVHzY910ot5o4Lw0ErBFUUkS2JL1XA
Iyf304li0Ohu8TgOQEPvPYqSxEPL59oq415SHfQO+RwBGgmdcn+9s6K5pi1MlnGn/WW+TwL/N6wA
8tcg8pMdfXl6yUmAoo4AuWg0qq0UvTiPtJcvskNXfqlBr0TfXaKEPqCZ4kM5/VEF1onk3omW6fzv
qEafv4a5D0NpmbLJkHIv7W4z2Y6F1z67OW9HG3XxzzIY34PG4S7PRVhu4zQxJbZw2h/AJLiiiRZK
wlk8mJ7ES5TzlplxRYow5bI2whW1brDPQEAX2elr5GgYTaZva9Qw9lhnUMJzqSY2w+0Pi2aLkgtw
7UJgpYLyHqgueN+CVLWzyI2+7+zugl872cgpfV5exjGZozaUsokW2tlP7jtgL8iJGwDH2W7Ba1O9
EtWeuYhmHN/AAlSbWZuOXSYYXli9Vdp+VP4qeX0AHH9HGPeTT0o0IOsIf7cPD+SQ7scdxZLg3b8c
/8MC0QvJEAD/OhM8fbocyT4n5W5oMGpkfJvAz33+JHBuKsK4nCXC3H6Ty5kvhe7U/1iqh/O/z7uj
2DbWKuslIg0A8qZoSamPsp01OYIlWYBA3Gt32ql32nsXQ4mO/iI29nnpG4XWT4bIdrWWcZIAYZ/e
/kDIpHyPIdAJ6UOcm3qg6akzQRrb3tp1ZpXK2jx48r7yKuDqL3tU+60ZmSyOTpvvhY/DrDBuJGkG
ARRxNBw8LSgQxX5xjNBz9185Dk7oyfZH6bUeKKSZYj+e4SVzNCyBY9dT7v5fwiZ2yimq6w6TkDQF
2H1b+recN9/McRFsaU0sSjkqJyBIpulTVXkj8hxI6Vrn94dzohTGSYxpOeblSAxPy0PLLN7ygiNg
AxLss1Ez8ckSl10tEBgABUogtB3dlz0ddwcqdIfzymzk7z7LYvxDXg6FMTYaTdSA/PuxuOsQOhtW
eZ0DiI8njbN0bIlsFmOprEctRtesdGUWpdMlFefm54lggou8bMFJLQGRqpc7463MqqGwyFQ1zvl1
23qQotNYR/MAmo4I2wNXd1quawmQ1MqytBcdtDJAwFYx6Dh3nNaLraBiLYlRaGzDIdTNCnB6UbyX
ovai0zPLNAG1lEpOJbQ2SUCReV47XqDKVvfkoC7yMp0zP7jAyOgFaEQuxOs0tgZfB3+CaI1H4omX
M1cux8mqjOvLcowehqYIghsQ+BAn9Jd96VF2J56T5XgKtm8mU8S8bpH39NFWY0fSYgPL/KFLy6fz
C7llJqvHqUo/Y/WAq+VhHnMBnVSGeDOZ94ZYW6EG2m/OJcwzeuadFpd9N4kqXtpF+jrNwMmVduf1
4MXTKuP08KOaWNAURbcLbyVHPQYKrncJVyASFCAZUA7Ci3nPEUp3+8yVy3YdyWJUG0OBhwJyPfTO
Dd3wonsqDgRiG188qrybl7ddjDNUkj7NFzkeQM6q+ZodAu24eppuW6f0AgDYmh5wxWzp7byanGhQ
Y+piYqU1Kqnw5tXq9rKNosu0Lq+WKLEmGSggNe/1tb2V8FqAAQFDnMSCymaikCfyjLM97Mgud1N/
OGLYyaG8B8YhBfBPfeAl57f9yUomc6PJKoZxiwgGOvvBzeRgeOF7boN47Eq+yz1tl6GRJ7D/AD4C
d5uqSSIOsWaoBnP64lgTQcCHlR2MA0lTuwEI1vm9owbxxUJXEpiDV6VZOyuFPHgzOMYyMJmWsVUp
r6BwtArzWA3O1PP65DbP+kokcxLjcYnTPtMKD9VuDVXEkXPqeL/PbNVkaNmoidLgdflVoO4IuoTO
r9k/GMPHtjCnTKxn2WwrZKaNi8orQwvk1Wj97J+N6+rYuHQUCZ27BaiQOXI5m8UWD6thUuKoVHMv
OUlAQ0gzq3cpjJhkZbtoJ77Am+3F0KW9JcElL5W2eeF8bBs7T2OaKul1AQP+Jdl3wTFSjq3JU3Dz
9lzJkD/fNlWqykU9ESjoqTv9OFmpDQquXX7V86LGbSMxAVgLxDf0XTNGYkyRThZ1BGw6Zg4wHHQn
vwiP8UmksLUH4xaBAc9tba/fh0TGaOQi7wItAv9CARzTCU0e5pWU/nXeQjgy2DRZXA1modfLgOwj
RsENKx4lp6/+d8JceCW0QaCBHGPBmAj5vEuFMWexJMD/diJaJkEM15VyapOlPxqCbkn1whsS3uis
/SyRcRlhucz5EECifNE57wlyjKWIngaCoPy/SI5v3zArDRnrmPuiyUaBBgtIN0pO7AaAFwbSW+8Y
FsqkN0C+PfKg4LeV1AFvBZ40oJ2wwUIbCgALQk+aP/q06YhiIpFbBQ3E9DyPR9553paHRh0V5W2M
AhhMqDqBL0PEQF6OEBlUxEBccgQMq6F0CQjl1JmPvPmQzSO3kkf/vgol2zyoskHGVYOJUUspb6Y/
W8GVBOa6RIv3bEgjUKVQ+aV20l2FozsWqG9LP4ld2REQ0nkui6cVcxgGbcqKzMRUt3zT/8TADRoX
6SQAeU09EN0Bi5qXe9t+8K60ZA5Dj5bwvqwlOuM2YmAkc/J9dRgwxl6i3sy1kk2XvJLGHIViDlJA
4hBUcPbTqbiK95RAFrmcC55em75rJYj1j2kYZSW4Dv0kfMyW74bxJjW8uslmePwhg71AgWBOSD7K
s6dcYO4FyZVg34PXEsx6sRfeT5klze7soK2QWznZjJFXkplHsAZOY0FukMXUO1DeeXP7atReM7/E
knv+CtjOvawkMXcoOjyyDkceFaj/gFSCc3in7ymmLo8uk7ecjAfpU21QxKFFGrjTHQXQPm1QHsCj
ZlZctinOMWOB8BYy14EZoXOlA9Bndq3Z7R70ek+a1Z6MXYz+ZG4r7UarFi4dwF6YBA13qsKKNFp9
TNGLo4M1Bt4Y3Kf9z9qdHBVEV/ptqQH+HS97B/ePU+kcJIJNbQFQp6log5NlFnpDngpRkzosLEhX
7EbWLT3zzpvJ5mlbSWDclrEsXZ8qXeGXxfWCGbOyvM8lHlnzthrEpHcMpZ1ifIdatGmWmQBrTIHa
a0eRqKM7+Om8Iht9bdgmzCP9LYTxG0oWmPEIOmE87AeAR19NYMKjmLpYODf3dFu9KS7/jEXwk9z3
xP7qOgubehGGBedMb3yQ/JXlQ6FzWsK2nMYqc6YxqiWyMoDVFA0qszKi/yUcrHlKLsol9TS1cvu8
4/iOrf1aydMZ14G5wCnu4ggt8VJplb0TZyXn6cSTwHgMnGItm2aTeHM57rRMoxR/5U+ORdDPZN+0
azXoR6x2piv6TM0KooKZBUghmDfcCygmRrX9q6eTV7vk7BI73ZMYaikWBPOoRStZ+ZhapfAjwpx9
lTU4VgeOclsHd60cc3CbAkCF5oS8bbMbHD22WjClxFBwsF3zpvUwo2FLL+dlynRXviyoLKEbEjOc
CEwZu4gBHY1WLBwxPNj34wH9bvvJGe5o57OOVo7cpkRQ+b1qlx6FcgDUDJf5Y9NwVp/AGI6sTVog
m3g9pe33efRB7n1eR+qKzqnI2Ewbx+M8y1hWoQZ7oW64oejXAhDx851qXg/YyvPyNquO5kohus8r
Ix1yhSyBIiIU2fd+1du5BsIiGvODjfIEGnHaAFR67WBJ2FEQvnvcaHkrslt/AWNJcyAO/Tiag6cX
xM6Sq75+biSnM26HfjeVkVUarp719nm9Nw/LSm3695Xa7RCrcxkXCJfhYroCvadZZRu1fkfq2R8q
k+PRNh85ayWZK0iKypmy1qT+chcgWQOMItdwVEAN4OkIW+UjrfNWlfHZ5VgBzSDBeyAsG3soPbG+
VPWd1j8ryZvS+IlcWOX4eH5RN33Cx6KyYa2StUM9jhEIjNIhvxjMtt+LTT8CLqLmgWlt7h+dCkaL
oWEqbF0FEG2FLpUot8pd6WbqYZ5DWwODrvgop5xoffNIrkQxR740o3IMphy0dvlVob4Ny3cxP1RA
Ck+RF+L1uG76l5Uw5vx3AKrP4h4dhXOok8uJDPJVWir35/dp8+lmrqQwh15fMtA5ZvBiiUfzCilg
wqVLCmSKYTBPvj0vbdMqVsKY8x02xmAkBlQK6zc1uegmpFr350VwFWKOcyQaaaFNyojHxuQg+b8P
3cFS96ODq++Ol7Tj7RFzllPg3QS5EAM0esbMAgyv5j4Q6TPsyzWwWjPm9CJflg61DvPWbihv+AQE
H/lK3+Md72qc7dl2TR+y2LJJqrZmDq7LyQO/4S4+FE75ENzHcPriCW/EAw+rZvsWX8ljnqCBaBjt
3NV0PF3Zl5fEmfGKeo121aFz0+vWAUaQRR+/lT0eqwtQhfntdx7VGscm2RH52GhKWZgGGPt8EUoX
w1zavfj9vFHSPTqzhywo2ZzO+gJAKJSFhDKzijRKHE0EE3udAzUH7POz3WTS5HTj8Ay85JlzwXGM
VGMcySgDUSSs6QWHwoluHNP253n1eEvI+BBMVAwkDAH8n9XRTlC9tL9QhME9L4RrnIzzaNJAkqq5
NxGeSLsCjbkYx+1fuscOQ5d0xK7jxJib9wogefDclegS0Wt1FRekRQPsMAzeeWGbeDrprFptXcFc
7rrutQpMTvS1mSQxVUC7mJJoSDJhzoKeBzlRFpXWSYM9higOw0G8osjzgqPwzvnmPbaSJX9WLayj
KlHLAXj6p+IkmFZ2r4J/qN4Lru4KD/1z9a3CouZXGXiIzu8i3aQvJwFjdIYKJU2NnZUMRjJWYm6k
eJngJITi/DDpBCB9lXRjVAvnLthW80MYu6Rps8xFStDABgJrstQ7s/0mxpMl1+KurKvQGrrk4bx+
m0dhpR+zsnMex4oZFODLCWqryVN7XnZKzdFrs9pnAqBHRhkWeQzWn1SCqDWaliG6eo5p58Ch/kFR
seSr+hRY4kk54jxc8OY9N1VbCWXcyAxUz6nICcaso+Rtmn6Oi1Agad79iYUADwWE4KokIUX32TaD
bCxVEhPkuOQGgDJGnlpZobuTDkosk0e0tHnGV8IYnzJl6qiI7616SmHpMrptM1DrZpe5cSn0/zu+
oa5jcO+3ZvRjVg4lb0KgzUxi5JstyMbVK2DWW8L0GomZ8wdGuBLERCWlZiZ6qquRj7qlYyiXBe31
0Dj7tFmRAkCKjPFt0wBMJHO6lEVohGiZW084Dn9F9yK4pdVjvgdGZPKzdwRgM0Spxet22zTClVDm
fAHauGvbXh89Ip161Wmkl4o7sER/44uPWskgn/dJV4oExQwdL7GL8DI+gJcKYB7RJS3sFfweWJ5G
zLHSZyAL1aOCXM1pcIrrEgh301G6rE/JbYiB39TJ9gvnZuOJZI5YNZRBklIaa0Vz2gmp8m9GyBGx
mQNdWwdzsiJDK4ahiXIUaULANVvBdeAs+0ugv4IOTra6C6AbA0WP11LMU405Y30c9HOY14WvEBGg
nk5tEge5dOv8AaN7cs5C2AMmlaYRLUCyGIvIasQHI+Rk27cOF5C0DUUGPA/9x2wRqL8BeCkGhZ+d
luvRrjziJDspsefrEGUh2s3RHiYesONWiPVJKrNppVZKaVfrmb/omLXQd2CQ3mNSLw9dDRyINBTh
EZht7Ncnicx+NTJIqhB9p75cAYGoAFboZAU8IheuXsx+9YEg13md0DfhiBFjDByiKRu9Sy4tQqGs
fDhvHtvyKLgiqCcAVM7WzYVAnVp1TgJvQstl6i6H6M50w/0vdDlFt3gIy1yB9AGyulrqRZXbccHA
AMrMs60+C1aGMepEtAQdI/zKIXREHmjfRiQH2I7fOrJvxVKsTDVVwcmUzNd9KbnjkBzq+RhIvN6m
jcP2SRBzzwh53v0faVe24ziObL9IgPblVZJly3bue74IlZWV2vddX38Ps26XlUyOOV2DQQ/QaCDD
pILBYMSJc+JJq2f0JjEuWo1XsdbxQLJMN1wthrpW1MkIcksS4CA9iuX5S1cfwvTmf/MKOmsz66xU
kmzK9o0FSvTKm3ZqBX4BFP7i+98qYdX47wPVl72jLhcFzP+9UkfZPhL2Y/Be5s/n10QODhUIv/x9
KkwBgGgEU4teU6zcL5ZsB2bhlNmDggeEdtMVnKjIs0aFJ4g/J51g5YFfL4Utjm+iej2Kx0l/MaVb
ueSMmLP8WwUHJl5+smLgHH89UkqdTKOQgMN+kR+X+gkgsI0p7MtA357fQlZTF3H+ZIg6u+A47sVp
wYBF84yj64eP8SWh10pc0wVZ/vN0WLbRpbXPPV6YYjk9aAEtCQodBp5i1HYCJ2KZkh6H+3h8KJbU
HUCZVobu+eUxjSjgENWQyssGXV6BYiqqPH0L8mkV7M7DRkUDD6QA542w93BlhUrZcgEYpmQEJbF1
F2yH62BPeEQCD7qKRIDP2BP6ksCp/xvGa94CqSMGJoI+GiQAsyKfKJKTfol0sG7llx7T7bmnBw7h
C+asl+mcq/VS567Rk6a0QLzgR35T2goIqMpt86ZeZwfrwnzWPcLtXe/AdcuxS/aRPu/qyi7lMlUZ
DpU6YZ/NV/OGtDEnmyCOtZvZ7ZyCv04Sd7/ZAxuyBZIo4kOUvaJqzXmxYoTMZ2gg+MtBfhGvlD2h
DQhdHjaeddGgnvPHGJWLGGKTQhUaX7KICjvHNCuPvJJVmzbXFqiYUudzXlhyQz6bCYhnuZX91v2t
c505PBwYq7pqQkBYky0FgFL5M8dcJQWKaQYZ9BCyffwhgt1eedEf+g2pssabdFvsmgPAum5+bbrj
tbYllPepx/sNzC0FT7iuKXjK6zSXph4lQt0tAD4v4rWa3epcckKmg6wMUDtaBGU5pBnWGD527mdf
/bY6FNmnXLnhc6FnzHO3MkfFak1oM1FtMBoZHdWb/0d94rBPtxCdxoO3cPRb/mnnGKVhHWZs6mUg
gLAGvqMfIms0NlYiHusEilFRwclSmOHstEJar68oFhDvTxG6k+DliDAhIoNcUXnjxBHOZ/s8KCvX
HBqzk9WuhvI54XpWN/lWuUSHmRBJNlvLtTiJA/vgobYKDjiUKuCOXy/zwcr0dlCRHzcuAeOAz/2J
sEyR8mrhWO/nV8fewpMxKmjped9mkJjDrGl0aykPUfMYCu55EyQUfYuLq/VQoWo0ijhQhSbGQ+1N
NA96dyUKLsTE7C7ljMp9etc3UwBKKSBAQ0P38+pdfao5TpUUjMw4YcCVadeTeZXV20B6WQByQ5zs
gxvt3yuIgn1EBz0tikuaBUrwr19LHlv8FxQb/cn8IdTtNhcHJwqqYzk8nt9Gtl+sLFH7qNdVqZvN
jN7xq7j/3YtH/79ypg3oDLa8VhMzGq6sUcGqQ/VUaiaAp8ocCkjpL7Wzz69HJm+h7x/rtHNUfIrA
EikaCPuEK29wVSBxwdLqLke5toPHxIu3rTu61mMo2a2/XHSX1ZYX8ZnB6rTGT5DJyl2SEhO8ZVko
foaBgiSy08Hu5WtJuju/UmaBZOUjnzuxtiNUdWKIRboPMbnZ7qPrcQvmhGvrATlfLtvSB7RUwQrB
6198ziuc2eFP1YOVXX2sQJlkYh5EulKhaLDpnblBCMs3wXVnty6UrxGdUV2Y7uotSPMfCKajumyQ
BCrXoi0iTRJc3p4zpBbIgTGQusjA6Yv05GXbAXgXk/EzJIPZs3bXg8FPxscPN90O+CQgscgE0Eva
g9tG2uRezOdAJp71bV8MFOw1wPbJ9/96ZkexTq2qBJpYuYpv21vMJ6B7G5b28mZtYh8UMJBUr5zk
13Id/YqfzjsD81ytbFPnKmxnsZ8bPQQOI7lOs/IqyCTOyWLVMyG9oEJdCchRFdjRr+uruyYSxAjs
RFnmiFsZ7GrSU/4QvJtHBdgCxUk22W3jFI5yfX5tzPNkgSVVtgxMWdOTLVkUoA4YgtxW6/diAiGm
UXf6sbowIg6yk/mGQlfOUvGPhrVSK5zrzjImlG9wR0oeGPadQXLSbYSgoYJhUHSFm9knuK/gR8N7
V7BuTA3kYJDqINTxNLPhUJnxICRIEw3dF/JnpbzseWgapgmoZWFhECEGHf7X79fKmQSdM2X0waOm
h8+RcBxUTsWA5YaYx5Rk0PmDsJTOt/sslQqxwUBmZOFZJtRXTZdtz3sDq/Nnrm1QV6M1qb0kAbQD
Zi4Z/Qny8hsO2mWT2/p96k8/RDvaaD40ljl2WQkbskITygu6iCEr6nhndZmqSYEj9ls4GljPHRkr
/A1f5QVZ5kaujFHnuemGakx7LLLTfpnxZWy9clZD/gAdrDQETBwnEeGSHrWr5yavKkhDgXdk/iBv
9typ3rq3EDNG12SYRHHgIZtStLOaT97OvLrW1qlLuhryLCrkDtZfQSBDhrAT17qUblXZIXxVuqce
igvjnrNm5qae1kwP4hmdXs+qkqIhA9AheQeSEhPegY0NuVmAdOcDL91hZleaBtlRGWET9MRU5RbK
ysWERpDhV5YNm1BXC8GJ7PaYim62/YG3RFaoXJujjnikBpoEvmcMZMiPQ+pp6b0xvSWAGXB2khlK
VssiRZJVCpCF6diphdQiBdC34mMLwi/s42EAO54CWQ0Z43+8G55FDmWu10a+7spmOwKAPaRkputV
3QrPPRTHR8lGHVy8IjRYxdZ4n3ikLP/h+yk4IxpgBt+EUKJYq9Ic7bTfPCZOvolvCOOyATKg/I5H
FMD0T80QSZnQ0pBBfF3haMVAe5vg5IhBtmBJG6H+i9kPLORkgfpuYrIsSzDGKPLH/iwDdMLDs7Ed
42SA+kgB0NqZGEEY24ytrT6aXthMnhDwBmVIrP0WvVbrID9j5QtLHqemFAGYlCmt3cx3crRrhthW
+t7JAh4q/D943mlR1I0zF0YWVToG1FCezmzoyIDECwTcG7BDN15/hLLGC4/agLmPuqgiNIsoXYnU
AmshG4qOoDK0+MWMHgBUsjUeazvT3VY2qGUZ0ZTUemmgkpl/SM0hki/ORwlmMFr9ferCjEs5V/Qe
L3SIfTtVlTqaMNpS5scxB5PM2yzqsozkUZqqbkEHFedGDiPb6GIn5eG52cshzDxI8IkC81ef68si
Do3KAvPtiIZVdQuBZ9l8mzROEsozQ+1aVoiBWmhAJlRVlNuNsdwTwTbQzH+AjXt7/gux72EkAf+s
idq5RC7bKijn2deuVPKG0x3pUL1Vh26v24Gdv8hvGR/uwUw9Vkapy1/O5GyylG4G5LWA7GSMRm3i
2sotvtnxiUTWaj/uRKhI8IZZmY9E7WSZzu+F1pTESsIV0rj9R4f3YXMkgqDide0IjvDD2A6XSO+h
o5L7G83hM/SxHfXPdtPiUHVvTladwb4Bum1gF8zpyeBVjpiN8PUiqVukDsM2gjgw4agcN1CddvIH
QqBIMlUyi6z+b/5qUFdKU3R5EZXIcMpK2WSBn2C6YdZaewr/KgFffT3qbknarlbGMSAaQ0TXGLXZ
OwsLs7aQPdjyKL3ZR8NAqQidSQBS6XS/jcegthZooMeP+l7e4DWPNoHu4t70JjKL72UXvO4L0z1W
JqnTaKSxEHQjSrRa1+/GZt7PZv7Qx6V7/tQzI8zKDHX+lgioQsAnRz8V7+MZl5i6s6bYq8bNeTuc
5dD1grYaYsEoq2IfijtRuB1SP545VW3mFXZaCk1/Imh1qpgJ5IKsydOGd2PktALY+d/KAHWY9DFG
P1dIVL/7GdzgTY75ZjCgzuCzLTb/hTwy59NY1GEqIX+alSaErevNkDnBK+HsTsAAId2KV+AAEm40
sKTxS3q8L/XtZA05SA3R04nxOpmS1i6CS6hCnHcH1nAdtHL/nCiL/IpV0lYA9bwIgmH5yxWYZCxb
3DQvBcJvtwu3VWMPG9GVHtSfgU2mHQSXJ0HADowr+9QFbgBNq2uQ3AFRj7lF3D+kDuZ1vQGhPvVA
++6dXy8zR12Zoy5yPWtMdZigrT3L+xFjdPJRL45mv2158vW8r0eFDaUq1GQE7MTvi49lSe1RfBJn
zsfj2aBihp4vyYCSWbqv6599/LNARtcWPNwzawBg5SGYO/jqIVaqNlkjW5PfdYvlZ3FkbsSqrbZN
0UZPYdIWzUGIuvA2Aj3WNSC+vWWPkmqVriWNGW/agv39AD9UUYfB7AO1rZizSCQrSi2/LubHZJLt
RciR901OhRqRPTcFpyTD3uKTPWqLpXhJ1YVcbzrEplRz02SYI54e/8Yp/xihG6milMhZqQ7ojtS+
Wl9OdeYN+aGZdijqbc6b4qyHbqOKwdBKCM8oh5sXRSRuRvUJnO+780bIR/j2EMTJ/f+P9Bm/v8SU
eSh1TV78crlI69nuCIfTrxkES0PkhiOvCMi+b07mqPisBakuNBiX3RvmLqsSW1g4vUZm+wrV3z8L
okIxaJrqQayxoODCsokYUHLVRXYOed7qKtxol7h99un7fo7s5LX4ZeaQdDy/owzBQaBMVr+AfNfV
lmq90CiWlSVIs0DdCoDEtnsynOCqs4enZrds694hQkzZxvLxJE0NXm2J1cCDltZnkRVVM3roaBHN
WqmEQvDDGSUzMu4n+8kHxlX+C04p9hk/2aLKc6IZt5IxVLpf1GCeMZ5NxTOi+1nIkMJyTt5/SCVO
tuhUop0DyxLTCW+tCRTukAcA/lbbEF7p5Ib31GE76skY5ai9mhXQIignfzRzE0z13ZIHdpBlKk9/
jW3on0v92wiEJTb5qDUY0cfFkFbHXn8/747kUv5+wE9/n9q1IEvnqGmseF91UMQOzZ0s6mBQa66X
YeB4Hm8p1J6BobCtJw0Ba2lHO45yJ/y7kHhaDPkFq6NVYmBkbPsy2hcWBr+2dXVRckWw2RHxZIM6
vkqsK4vaaiAsc6yrIdzGP4hUorAB10uA/giZPEivTK9pwacUcEI+Eymxih002CmYi0ptTAEpHvhx
PnpxuOk64SmqKvNBMYfEzarZ2Blh/kZkd9x6aHlUJsxTBmVsFRw9pM9FIzoLQ5NiCcF/L96g0gR4
XroNvPCedGlAFe+ed05mw3BtjcrxpkgO5TJERyGF8AUeifvoLnwYOhsctpfaVgYIUXYBcQhdOcek
K8dfWRfs2jiVoGSR2MpxhMnrtFHsOQ7wAio3ICblXLHMvFkH3xH0IxUZAtpUYoKSRWTJMgIXuRDE
TeskUB2sDpNDXt7/xWgmOWf0kV/Zo9s08xgklWrWlh8dzRvCEx1f9Ikt3cweWpcH85LXO2f7zGmB
9NzpMC7A/Vjgbqs3PeRLCpSjhM2MyVPSVeANKpDd+r466EBZgClICo3nLMV8SjMTQwOzDHnMJQnu
QKDlLIDVOSAwtfM0/mim7L3NRp6zkuyZtry+WOnok+Z6WBUg4puM4Uoq9Se9mPwGM6FCWaZ2MVVu
rsW3+jh5S88DWjOdCC0wEZOawKxIFuWsy9BbVj+j0ti4xk8FvF0E2q3bph06xZ7/omWXb4D9BH5K
FiEXSN3sRlflalAHgg+9ZozmdX4EerIEkGjDGQwATuvraMO7dFmfFrCBPzbpu0qfFKVSUSFWt50v
7azN6KEvwS2gss792gx1T4Gssq4KRU33inzUMF+bGQc94uERmIdibYXylnYaJiU04SGGFfU/CrmX
l002KTEgTWFbbqwROpG2VHbNPs4nFJAtzTpOuSldVHndpE5ZYdSDc70ws7XV/pKNWV2fXa6Mxqij
KRJWHSaygGgP3qPedEF/2/JsMa/RlS2Sl6xs6XncSNhnKNoas42Wmj0VjRuDWEn8oVYvRc07IMyP
aqngvZVVcEXSpek6GEJTicXA72tvxOgZElHR49xWzMCKTqZJSGIlSN5/XZM8ZVYnI9Bgvr7xURe+
mXA1HSenuExQbS8uAHflWGRlb6R3+o9F6tQP4HVQQkUpoKMCzudddJXutdAuwG1R2dGB0FJZ16iD
S/55uyxHWZulbqzSmsuikBHQgzn1JO0jTlq3KH4J/bE1OZvK+m4rU/R3q9RS7YcxLJHSLU7aq3Y4
FBuQc3LuenLa6Ni9NkOFswR3vWnVRu4XQmrX0526cCqpzHUAt4MMHkEaDa6vviEO1WRCsiXeS71k
F8rrIO5QUTr/WZj1nXXGQkWuWtPyKLLQqLNwyTQGUFYAEAapsC0kRBRzdvpEdHK5s0VpskfMhp+3
z9zEVW5IhTQRCKuxyyuA5IQLsXlOeVy67D085Z7kv69ixqLVbagFgNKqsW+Jb5N0k2Vv55fw/R5V
UI5SDAVYZPQlgHX8asOUYrGuR9wx+sXiDX68H2zhESQBUFVDPg8G5PP2vi2JmFOJHQnwCkxRfDWX
GkqZZqEGjOnwAFE1Lf9l8Ops39vrxAZ2TUJMkgCtooJEi1lRYUxT0pWb0dcBZnOfPnQAV83u6HfA
wksVxxG+hSViEaBqC2IF5KVE+aFkBpLRNqDAbOKwdCWx90QjFO04Fq8ghcLBxH1/JFDWqD2sg0mz
2gTi6II+FL9iIdJ8pWqnBzTH08hTmmLpXF1W6tIDEU/83nVa55lCp/mTlA2PWoE5nKTRdK/Xy34X
QMZk2tRlPriNUUCvpSin8f38Ryc/6EuwUVRADkByqhuSJWk69UFQccUV3+EhnCm/pD63B17V7nty
QVmgvDi2ykXorRY4lL2Mm6Heqr70iSHNIRTBHRX7du99tUbH6EYc63BC6oDCfwHwBuEhjd4WjOGT
6bSMy8zI3j4LUlvgY7Mwg/b1zPRhWysxIU+owGOUQnx1ynbnP9C3++1zQScL8lcLc1CUjQDSOj9L
jtPylI4vWn4o5Isi+ffz8MSUBNE9cMvrmBuhnFfuhRRxzTD8xYBYD4DlD9K9FV9mog7VwbCbHbVS
XswFiOOxLR50JQErYiJGnNr493Se/Ayk8mD9xXFFQf7rikExFppZisLr1Nv5o/HcXGde6YDR24BC
+/RIyMDA5XB7fpuZbirJUI3S8PRVVVoyrakGU24UA8JiTm5X90SebXut2/V9t+XRqLFtAb5u4n2k
YLaDSs6KSF8stYKTNiQ7gyD3LvCsV+MGj2wUPnkkEax7BHnmyRy1oenYNr1soTsFnO6RVC5SSL/2
HkE5E65QnkYp60xIhoqHn4rUU6N7wVix1i49qlJyrh0arbruE16d4nt/EZ8IwhHgilCIMgvtqgGh
LInUPNvXjU1YB7RjuhcCALilS7xUHJJttv78c9qALMtLLoaCl+2yjiXyJ0s08PlMjb4s5cQsjD5p
Fl8BKhJE916/IbW3WLVV33qoFaAjCW1FVHLFfr6DorF2UqFRRItwQBrkxlulHlPaaWM3xaRmIgcA
1OaYrGwOwXG5lO+yGUKw7ZGgJCJjwzkijKv0i2HKbbNAGocgwJusOPY/SLFevU/A9CBfKbOtoHxi
HecbdCl4ZWem/64XTPlvgACUKTPuqPgj8cl6oyvB0Y/LTXhdQCxEuj6/TkYe9GWZ1IU1TFYojaEO
zFLjV8arkO5T6+a8CdYRWa2IFpGX+noYE6xqP4/gKqonG7kSJ+/huYlJXU253g1l1gl41N/Ft2lu
t6+YjznoR+1V2ld2/JK7OYCGo80jzmLG7/XiqBtriDpBXrIIVAJX3TMZ/J12YmIbrS3fqzibEj6Z
ntvcRO97QfrzXFiGiJsLKEqLsrt0dReHUa/7j6N5Z2lXWe/VY+/qTe3mpa9pb/3AK4ITz6OzJxnp
5T8mqeSy7pIOjM1Ssa/1Q2zUNmoISupKoAZp9vr89jdOczJGXc9JGQpqmoK7VMJESqxdRuB2O2+B
ecBVhfBMk3/odpxSatog96kJ2KavgJM+0I9Zd9v0JscO6xmgQuoBM9Kg91e/TXAFYOwaBRkcje2n
/A/w3Rf6e+DFaFmEuNxD13g/v7Lvz1EYU9AmQLMVxRAUX74GTauJOkhe4cS1ovQhqNJ27sAYo41e
HReX2FC36kx3CCLbGmSnk3l3Iuu6wDApKHIUBYGbjtkVAS2YSlj7cQHiH03ayN3iWEJ9rw7RZkli
Ho6ZFWDW9qhQnWchRvvNHFWRrndqAYDAf90eJxu6WhG1obmWCmom4Baag6dcuA1CDtaQmSStDVBh
uC2jZkrlaPGbHjJ6aO48GJvUV3+KLrh6ryuX4yAs31+Zo0NyVOYpkHJohYePcmOLH+iGE+qAwBev
42NyObQeASvFbsk51cywtTZMxenSxKOuKZXFr+Zkp0nZbmmHqz5QN6jDvoRLCWHsKXGrSbA7o+Lk
2hy3pHnlu3xEQ7wtC7+Sjpoc2bLylPV7VQ3Am1/zDj3raYZkV9KRZMsSqFi+HsFAXkIyM4kp7qvf
yRIqu8oljhzBARfbdlcJHJOsm3xlke4uKT364VM/V744vSqBP8iATXF2kBnK1jaozwdg0tTFi0FG
1OJL4ZmMx1iO9tq6kpNAC3E8/GvNF3LwTtuoyF+3Eei9PoNctuWbIr5Uacfp1ioiB0KznN1jZhCK
jO6qLJsYTKdlHuO5ncS8KEVfuIs/QGnjoef5M/F0d/bK3Bl+KFCp4rdz2B/tZJUKLEY3y70iAjg9
NMkmmSxn6DO7Vnac8850/dXiKG8Ek0jRSG0qfYrLCBjbfrBu55fwV7w1nNmTnNJV32TTG99qTpmN
GWj+GDZp4FujBkUtNW0GzQHzGEnyZonEC7NYrvOU5yrMWwB9XCB8MEsLYqevrlIPwtAMVlL7ebHJ
Qyj0RFxhOObXWpkgP2H1GAHVcy61QT5iG+fNgKKeeEGGoYWH0S3v0bVxxx1XN4F4OJ11KRqeP1BP
Bk+ORp0AVTZjvKoBbCOc52R0l1D5qq6xxWuAK5pG/OCcMWoPZwMgxNlCEbYIMqfJn4dusXPpUrB+
Kfl+Gku76DmPA/a5W62P2tNFLSsMvi6YeMJwewFYFHQ+tub7gIQMtK2YmSSvnrizG14FiOmaK8Pk
Y68+JnobktxJ4ObSa12xF63w0FfVXaMS7mu5vuecQOZ9sLJGfs3KWtNBmEiKs3w/b4PXyRVsaBz7
0y1qPJtsx6dqYB4GDacAxU78z6IOvCEBQjLJY+FLamxjIsVsfc6C2H75jwWJPtm1UGuBOMf559DC
b9oVQkEhQNo4dHmaMMyDp1ngRUYXEUUQyi/VtM3UujQxNVwa2yQuj52m3Kf18MZZFPsrnexQzmg1
SwfaNIzvkhETESDFcCO//NTt/ohRAjd94pj7Blwgt9tqWZQLxnMux1pSK74mfmh9stHAl5OD+Me3
FhGV884pF3dSea7I9o3TIilXNEPASjMJo5/qRXY0jp9nzosfxDv1ztjKLkBUG8462UftZJFK0LMg
QPKld5j/AHOJ7EROdifc6u8a4UccXaL/aELJM7G5isbshGW1w9T9KmhCZoJipkDlSgaJcebltW0q
dvTYAyoBqtpfsLq8n18uz1mps1d3OfSAtXLxZ/FG19x0eJpkzrXKvM9Py6KrjosxlcVApnfzWL0T
gmZnCMFmUYbeXqLqQTN4hImcJX0DnYx1a7Ydzp+lbPRo10N8e/iLQtTqLNAFjSbp+660gDhbzB/q
dDH0D1nDaQXzvIGeQkmCJYniCMTFYDc3akj7Ta6KAahpt4S2jn/3lh/82TjiYt/v1D/OT1dvMUMm
JWqJnBmPrOguV0tPVMOLWpYPtfZDlWP3vPcxC4jrjaSCiiT3rTT3Achbj/0m3oE+0AlcTAJClL32
olce7Os7e8rXIGZR4aS3wrRNTXGBVqK8BzhdzWzQD/ysyUQRxKWiSwVQ63s9sDH8w8lrOXGFztkD
UwqyaOkWv9We+zq21fo5g5ZyOXjn95Rnh4oiSyWoiVXA/dvqOjWOgfHQ4R0ScK5UTlym7+yiTUol
l2El0A4yJCaV6f78Ms6f4m8CDUUQB2E8VKiT4DHap36fQaq2dP43I9QTsVZrUYuzwPAFcHS290v1
M263502c/xx4sX3NpSprCWbMBrV+q4vOON6Wg2jjDek0g2qft8SuV/wJtOjhfzU1RWgjjwOiUhEW
dpLc6olix/2FVL4XJmZ0gl+GcGwGLryInVz9EzMwav7VrNFKSTvXII6Xt6QFkAAz5XR7IgCKcvLt
xIMNcGIGcsav9mZQ6MTBjC5WB34gCXTkkWsRjXk32kFb3uEJjnLtkS+8yobNuoqn0QKjlHCYfkpe
5aW/TLd2J+2T3DG45ekYMo8WenF414P3FmXYr/YirVQsuZjAIWv+TIYHLX4/7yfMk7X6+9R6AlGM
ZSuKZl+xfmj1k1Y9plw6TGZuilY1WQXS4M89Xe1ZbgJrkTQJSbhB//ZYeMOus+dnIn5FyKlAEHh+
TSRN+XZvrexRPlhjZNMcCtiTAfpUds1uBOltg8rVeTPsT3NaFvVpAgygKZOECkGnzKobJAEGCbOu
9s5bYfZQQQn0Z/eoLxRpliCUOp4r089gKwGmq/vTW+ZGnrH5KXoaTpfx2ruBXWzGHUBv560z1wjG
CyIrD2IiOl3rgsoA4nKGbOs8DvtumptLMxAbHkUgzwwVepUiAhW+FqKjYUxXfdg9G6nCCb3Mfpey
WgoVe7MaIi6Z0StYih3du0RCA0MYjmpblSM+E6wWJGM357ePHS5WRqkojDHlQS6VAmBcu/ABpQKn
qOrmfgCMNRmo5U2KMTO2lTna83VxGQIFGVtdbIb+RjFTexgOhXaljJMzWrxCBPOzWeAiN+AbmkYH
p6XOQ0UswgVCVJGtJm5Rv3P2j2eBcv6lHztLHbQJErWFj9IYUXHVLmNHAVQItIUp5jh4OAxmRFwt
inrySWqvZaNOiG3jB0XeGMlzOj+eXxbPBJWVWamkpeiATr4u1PZYe9APA+8Px+HJ1nyLgqt1UI+5
UQlis4/kyo/SZvaiarpsxSB2zEi4y5K/y91P1lQKrGrKi9IbQi1hKl/fQqTvqtsVh+wtPc5H+WC9
aPfnd5DlFwBBScBdSiI0ralztQBZ0cWSDNmn4r0z7qPOO//3mW+DtQHyA1Z3VpSMYS6NhQXRQahl
65qdHPV9vw386rDc5JBjvqnvZbcBg7vmckyTYEd/uLVp6l6ZliaXSvMz4M8b3QEfN+oL4Lcq3eSV
Nx/B20fqfIEyUM1qAUOJcXqH2qE99RwiIGbYXa+GOk5jXlajEiZAMzUY+1hkGypydgQZgb6yAyiA
eNaecKD8e2oBPO7WdqkztghSpU9LBzLnDSREj2AkfMLIUhzbMUGjHJYXfeGkHcyUW4UYPaicSQeb
5pJZzLEp9A4p97y3IFKceelF6pM8lPfVmOWAtSXqLpu6tm97kuGMThPbmpeill+Ahj7e/hZJDU2b
y1bNyuLWNqkjF0aQsx3G2QCIKvMXbGju6G79cwJkE3RbPo/EhhUj1+aoA1gKE/RFyxkE+/Kvydj3
ym0zcyr4xPW+H7TT96IOmqXW6SAPJoRE21tRqJAIhE423So1SKRHTkDhLYc6aLE1gdkrhK1RQjxR
hPRSt6qtiaLpX0UPU9RRQ8f/0+3bNhqFtu97jN830HMpPMCZL/W7aUMgi9xhS+Jn33fwjzG6c9sm
VSEnSZ4DsvhbOoBAFo1t6DSEktU5vzT25zoZo5LEYOqLsuorhORA3cfCtdlfCBkmgELRMSWOLWbi
Bs7Zf7aRbt9mXV916YTC7wwG7sLNroTL8QVwTBBhVltpdHhRn+kfYPEVJbTdTYsuCEljU1W92APU
K3hadjNaPwbz8fz+MWP9ygQVETEOJkddg3sl6XamkqA9xiOh5C2CSjmkVOtmK0YADOTBDvsKZL0X
acPx8LNG0FukMg21r+RiDvHin7vADQn5h+ppCY/4hL1ZKvIL1BSAXqWshFUQ9XKIwRRR9ItisstW
5l0XzICKJz3+umGByZIKqIrcz6kkYyHKnXXX+P1FdygOxqt187t0MXHK1OwVncxRATVadHUcYsRv
AbSMqb6NRE5pn/lhZMnErBIwYxhP+ZoyJW1dRhhUMP06P5SG00tQoZM4Nth52coIdfO1OgYeBYQc
DHTqex2TKRjtDu0RcnCCPT7PbmVDO20HXbEesEKOcfYCCTEfNIMwdk3toKnUmNDowgDauwbkP50u
A11R/vP8Kf1O9kESF/lkhfyKVeY5imABzbWg9BcMyYY7Iro7PUk26Fyd5bJ61HHf4+2IzOlS5iYW
5Bb6Fs9XtqlbaozMwWiCWfH7YLqC6MxVL/dboZ69yog8zjqZ7q/IIIYG8IHMMn1dZ9pJfbKIMfg0
7wJQRpNEdxQg3NN6ZIg9Nm3ebcX8fApIY7HBYA+iafHEDJUuLSplH1i7AV36SkENVuVd9OybY2WG
8pK5F0TV1CbMPtwMLkYsD9GVchkeZ6/1yzvjmnesmfUh9GL/LIvyl1maijkxB2QWTv5DK+0KXF3P
RHam8KxL8a4EwZWtAEwsOfGL/jTv5lvOh2SV29Y/gHIaKKlLRauk1adGNCb1veK6vc3c0gHE/qJ4
TJYNnuqpizZ0brl/Y5tM3RFxGOCtqBsniMoxFtLB9JufXWk3nzjm+Eb184vBzj4WZz4q++qSsJdl
Dg8syoQ+4qj+Y5zOftLG0vIuRbu035N+lbQrnlSMzxPkI5/YgrjNt6O5MkZF13QsUJUYY9Ofy+sJ
FMvtv5cdIYFnZYEKrVloylFd4/YmZVoB7zRCKhF4pU84F3iYJ3aYW1mjbr8hAZ370DSBb16IAI6O
r4AsTLb+AgmoTXgvbHWvcZqL8a095E8847y9pI6olU2GPktYaZ8OG2vKj/NYcMIbzwR1KhNdKuOG
vAVJoip+RNyLkBnNVvtHnTqzAzYg7HPRFxs7BUgZkMbEjbfKTe6H79WjCIzAf5HwM8869CZ0jKuL
MsQ9vgZtcbGUpDAqGfW4+Lbwy8vIUSCwibdgB8b2aBc8RYdor/igseRTuxAX/34ETsapBFYPUsgL
iaCYnrx5ox1LSJlEs51/9pZU0TkfWpivjdVKqciCgd4kmEckGo35EKuJU0ogAK83caNdShonNWN/
yz8Lo0HNDURS0yqygHnKXwPzF8bW8RjgpZvsBWH80cA5J2zJXz9dPHU15nPATSPdGVBD0VFJDcCb
rqJoMPb4eCAXdue30NO4PToSOL5/t5NlymmWWMqtVvq8IMaPeLeAhkPa1kdywgXuK5FdG8Gk5z/r
pLxEHZBTLA3WKW/1LRGdJXS74bb1DA0z2eQZvPx7TvrP0HmySTlL0ad1DK540nH65MHd5tsBCKEF
2GJ+34ks4Mx20t6iAm+f5XKGwi6kFoNZ2ortdG9V0DKQcfkIk6uFPKgE20H/rI8eUgJtuDSFMqSD
l2zWrgSM1Eu2oIbFVaq3efUXJw/oPEztAXULpVPqHpLaGoRzDRIaWauOY9rdgzvZNs3FCcR+l0f1
2/mDzlrb2hx1EYXymAujCvCC0u4XYD+sy1ndnjfBHGtRTz5JA/inJRHENMdtYHQguLYgYW1WNojf
SF+cj1r7Tqr91R1p0CH0vIJFrBcZR0CcNxXq1ygEDbvxmgiQdnZmy6Duaz4IYy4p1qSY8OaFG/b9
d/IY6oqVlUUv4jYNfCMf7CX8P9KubLlxHVl+ESO4guArF0mUJe9ud/cLo1fu+86vvwn33GMK5ggz
Pc+OUBlAsVCoysrUn5vFfLq+q1sHh8FcWVcw2wWuAu7gwAsH+UGNQQ3izPQIlcFwrWmAiAvpmbcr
u4Sp4aJ7reLxcBk7NQm002GeJn6j1w9RNnvBMthlUJxmaFE4eRd5IKvah1Gxn8pRVFXZzjNX1rnI
rZc9gfRMzErZCt5Jyo3k4RFjEzs65DtDGMzYvn2IL5DLAjEwBSidV3lvzTqUW2Oc/Thyyt9Sb7PZ
53JPn5Pgns2ASD5Ec68f5fajaWWTW2KX9USHt0hot5SfQDD2RupcIYFfPKYaK8R1bl5JK3vclRQX
dZUqWjb66FiF3V07nibIgsXVcxe+VlR1WC9/+Kk3h6LL3OtrfavrXNtf7oKqw64wSgt8eJDr3DOR
NozZ2NGZHW54w+isLQdysg+9mzw2n/5QL4tG2ze/TgsaQ+icyUwd7dKf60nrW2hoBiCczeyRTrYh
mlHcRMfrKxNcFMdwaWpAMQPzE5+XH8rnBfKW0V3wnI/28qDfsQZ4+oQpZPXx+u4yR/mwuRbTdpXR
F6Rvz45V9aQZ0pTMNJb9YbptsIFxspshD1MrglPczKbe7by9yld2NNmY8pqRwmrgZtNP+iJ7VcP2
0XBGtLWuL2ozAmBBcFjwALG6/uV5mZoU9yQwIXD1Ixrs7jSiEYk3IPjHc3Qhq71odmPLP9b2OP8o
rWCJojHCVN3w0henVPQ62uwKrg1w3tHWBIMhCgx0O7LvP7FC3nRjQpMvAMdfCb6DwBP19Tc9cm2T
uy9apY0qpQbpi/Wkn3svZ4LmTv0igfF1iKBFOD6D6mQn6mOJtpL9feUo6RLE6iJhopVqhTuDwnSY
/OvesXUPrtfFXU5KM+MSnHuMSJW/dBmvh/0wihKYrTthbYOLzz2mAYI+HMAV9tScUN9xSocxCgC5
qnhMG1f0Qt/M4iHgCvorHTxEBp8x5ZESSjScFL9yB6jjEkdX0cqKHViEaIabpPb8vX69vpGb1/za
KOch1ig30WROiR+HRkM9I4zU17QOjedcy+anQOml05wpYEjtl6GZvFEtLd0JFkIkwX5vRZd1Tso5
TTxWI0ShBsCu+sVuCv0U1r+aNP6c5IvXN4ZIR3LLg9bmOA+KKHRs+6IAYDPODmlSPY5x80PL5AfB
/m69XNb7yy2LjH2hBwPRUT0ob5fSrj91J+CSvdCTvOWx8aQHacbFAKYx8btwa41r29wam1q2xqSl
yZE0u8I4j91RTgXqSptZzNoG95XIvZyFoMVJwD2b3OehzSTNY8d4aL7NfnKMdyI9g83YsvpImBut
YktdGmRIe8n049qRMf6Py8MWHBkLxPx9ul4Sl6yoSldEczTMfgEdrxAUKsUucHV3Ke/BPQlWGtGH
Lzom7iUdjGUkzyGYmubFz/PvIwj+p8h0rq9qK0lYLYpvPRBSyHh9orlbRk4l/6DdF5WCllsVmNlc
iwnRODTdiIxzujyeoVVHo+iLwM/BoPTSANFwr/VDR+xhqYW8GtpWzDBW1rgrNUqTBaP45eyPYAB9
Qv+6Kr0soWHkRiQEwU3UZc3XVJ4p6qpVIk9OYmRgEutDYwJ6NYri0SbFkh+qsG5uZ5IrX9CG0t0W
jQdPNWf1MGDi3asXqbqP2imS9kMxBJMjF+qg2lpQS+im4P21S4M6Pqed3LxY/TK+0FaH7HMglRpx
rLqPDDtMJAiq0j7udppW0gJU6GOxH+c5Ve2yTlTNbnLVCgUT4Fvbs45x3LdZBno8DQNgfXHxq9Hc
UNkF/SloZidoo//x3LlrJKUFZI9VjEbPWWRXfWST5tAa++s+vFlAX583F0ybSUosNcFIEJv4Y6lM
cle1jp6AHcBuE6jWQzEUhfss2deviWe5VPRo23RvwJKRaKsahOU5h8v6bIk7Eih+NNQuENduou2t
SNBz3c7aVla4zaQg5yvJHMVvQ0F1u8uAdAbhQ+6ofuNZUEjTIVLTPEiuaERHtDxufycSG0oNirPj
Ao1B/VWCMrlIWG47r18tjv0PqwBO2zxe8rzBFvrSnQX9G90foWXV2PpBfANusR6ioP1+YNwn0JQd
YsQAjro+c8lXRu4A9VN/wOs+20keyB0bV25B8Yh5cPBWCtyVndOHiwSsOOgwodcLooLLpTZGkclt
ju2MIEZ+B0zNm4pSsIP8t7Xv9qHwctw8v3eDhHszGWMIn4VuxDHPfnesePHaCEkTN4MKaulQiFaQ
AvMRHrz+UAXugX8qDbs1bCbAzZpmtWb/Ks/hXv08fGK9x1AI9N5aHFkZ5r69LpbVXtGRIEK2YBh3
ZnMae0FTQrQ27sOrrLojEuTPDgo6TEU/2Zr+VU5O5oTJV/Xbde/YSgzXy+G+NcwYmlMnNaVvxVYE
KLT+aeni22bJ7VAr3WBU/CwVIXw2P761Ue7jK8M40/QejYIIbGXVbjrMd0xikbEhIFoK/F90YNy3
lxGQdxtlH/j16FroCUQvofz9+iYKF8ROdBVN9HHWrGjGpL6+X/BMwqjIWNlZZluo8cp2eKcKEa/M
zfiPer2FfHY4loGpKQu2EBOb4QHkfk52k/rogINxRASR23wTEjDSqADmUTB5cl6SW6ZRT2FN/cSn
v9ngvh4e6Gn8HNgNpDPcKLUDTxIi2zfXqFHVBEWioUBx4XJXg8QwaZmWFFOimF7CPQt2DiwTu1p4
8R0V8SltxUmyMscljcUyB4nco5UEJYI3wXsF4p9MxTl0hpdiL5ov2/TLlTkukJhRUpZahdWlBUY4
lvQ5KukOhMDP132THc0HR1n1dDjXTMxu6CsCnHlt3bIJ0WgWGNhssazzO84VGzWeprKEYJ68Z1DU
5ZDdaEcIq6C3IZqy2f7QDFaXME3Gw8ZFDsAwmlAL2fRBs8MLFhyk0A//ET7XJ6QiexHaezMQr6xx
oSNSszDM9Io9ifAGm51M24f6jxjTyr2o6b35gsUkzz8r485pxMDXGNYjCsN7+TcTYjVv2+KknUuf
weqk9k40ULnpfyuD3LHVYz3RJAWmTgE/aOqW4ytorq77nmj/uMwjqSaF1DElflw2qhvEZfFpUiXq
awuySsihfc6bpP183aZoI/l5mDZcrHAe9QkbWd5WbxOPypHiemkA3guEWKS3DuzHD4yCEdDUKThS
uH2s5rBK6jZdfCwoRg9sKrtTl2XatzCdA91Ni8D4rk9xU7lK1o2V10p9Wh00UrHxYKKgOAqZA3S2
7LwtJEzPquoC8j1AQJ4KFP5+kTYpKk+BCrpk0xKTS1W4DF+rukNpeKiGiGCMKZ/vaTQVyIRaEwiN
agxA0RTq4OE3BvwwCDtnt5QJfCjMre+hvOTRTq4lw1tUY/4ykqgK7CVV4sgtOlo8TGFSjn4GdabP
rWmpD4UpZd/SIgxPQar0uyZfzPuqQev9Jquq6XGe8fYg5hKOQNdHMblLIjxq7VE3l29Knhu920W5
ijpJ0o6JHY61XRf1XRxI4wFgx/BesZoZPT1FTx+HkKi9nUE5/WeFEZKbsUyt2InyTv/djVQ6dWOw
mE5htecxH/RTClWKh8GYM80O5LE/kSoKqJubRqnaFI9BCFK3Ep5GGIUhuzHprR12dzS9rI6KHYBI
3X+vKoH+L0H/jrB+AQWJ2+WVVVRlP5EJCIGxsWdH/aQcSAL5NCfYaQ/BneJFRyHR/mZF36RQh0Oj
lagmP/ySN6pe1hYBe/FbKtDuqQ9uil4HxIRp0y1nqNeZNhE9Qlnw4/1+bZa7v2imWASStqZvTvey
DlmQfdedBmILPmeRGS4ZHuVY6dIQqibzA1jWbvPHdm/dYp5oelwesrcmXfNigotJkINv3jTr5XEn
2avJWM1dkrzxz5g74zUHw7b58NYV3Es/BavcCsZra9y9hilOKQa2PgKMRX0bYWr3GPXtEqe4UR5K
n7V+g/+gkCD0He6GC4akq6B6X2NKdvTGb+DCvWnPEbT4GBFtdJMYEEYTtYDZzl1zHO6myxYVYWmy
LD+ofwTAiyuixs9murreTS4kyySGELJJGQF0WDtzZjPIleRBSiNzLMOe3Qzlmb+aOF5b5W47BUor
tTSlrFOjfGaEnOA1cZe9crSOmDnei0DVmxfdyh6fHmeFmqcGxQcYnKfYxvsX9eHBiW7je81hrXth
IWHrOsc0OtgOTah1KTzqdolTM9FCi9HKoTN0Ik7sSbfLDZvklneaF0GQmSnGi9qH2xHg3SyXl+dm
3LVGtoSYntkjEngRWEDjc52LpMC3v8F3O1xAQ9tHClq9lfxC+1lgR4elsOP5x/UvXWSEC2dzZhYq
TSvJVyClVCeVCz+1I1TTrpv5Nx/2+2K48BVD5oEMQToD1qEeZ69w6318Jr4O4BOEHiD/Z/l/00BY
uwcXw+RBbhJA5DS/UENbTV05fFzK/fV1sS/3Y+x4XxYXr0hZ5PVidJoftINi92bxMsjDN7MMvgbt
aBeYhcbTVNSKEZ0ZF7D0pJRKY5Anv287uzbcpk5tkgtaWNtREWgqYJwAquLxvVElLV0hAT+YEvSv
kmgcDroRpYfr+7cRGokFiASwVDJGn0D1d5mgdEq+pCk+YjQCmX5h6oHN4tGCboS0B3b+zhSWXzbK
yJcWuc93SivNKAxMtqDACVnICiBG2yYuAUazQckn8cbXzDEFL4+PR3ZplPuWjQIiHmrHllm7VXEe
5G89MCKCvWQ/cumMl0a4b1mSSDqMdUTRKWcFgwKDF9QPT1DnhbqAaATqo39cGuM+aCk3JOTJWFHS
ehakgPVPgtV8DLOXBrjPt4ZAKVqokYVzUnY5OsPoaZi3xWECQMOAYmh+Nx7KGzEAjV2L13aR+6Sz
qpZncMYE4E9UdsC9Hdtbinn/dN/Z6Perd3/IaqDAhWGzV2FBYXNbIYMFQnyZ8Rlw33acTX2JMjK2
tXfST+TIFh6f1Z/TMbwPvzCSHEPgmtuf4Mokl53MeVA0C8E8SfpbPi6Y96hQus6d2Jkte/EwgCVu
AXy8uXG2K5NcalLW06CZIbjIGUpadXKcsOIyFHpw0l0mupzeTWdxueZjtF6bxRZfBpugAXNdgxeY
bwJdUM+AHQRHvXItemsFsxMLD3Pzg/xnmeAguLRnWmMGNVEsU38YPaYHZjnBgcnhdHsx48tmiFkZ
40LMjOpdXlhQZi2KLwU07up8V6g7wUcpMsKFmCFH37QnCQ7OYFBiV3uNdpYHaQ9Hc+o7DTou80GU
n28klpfHxoUaI6ijzhxhlNEHq04KLjH65V/g5V0Y2aIEb6OCeGmQCz2krcZSQcUD5eU3pk+mTOqx
6ZJqL/z6RDvKhZt2WaJOgfAORlm0XXxTf011u7rpd8On5rZ7A2TjNSlkbRVZ5cLMkEx1WDYIMxqj
kFxcsHC+gFCvdZPbfqccx5N66A9Cq9eDG2r3l99DBmGYMZCztzvDsOm+Qlnxl+UFO11BET25AfHS
/n90WC7SIDsblEXJTZ98ZZEGcTx0uu/kp/JA7OoWWDzTVhNHhHkXuewbvmzVgAmbURqrHl9+A8ia
4oKVw3+DantM1Sy4VR+vL3Pzznr/9t8cemVOt7IFlD64jBXiy8W9svyE2JG9JDel+snUnoxUdGcI
IttbtWJlkFidUZbx2yf5B3Ig3cb7P6LTwa0okd/MBFar44KObM5QxWnY56j9zLqntPaLPLZLLXOu
76LgJtTf/r5aVR3nWb7kQFEtd8NnhnWXHvvRtl6Wo76TD+ONcS/CbQkdhQs1at6ms9Tg8qUvo8Oa
j6FHCsf0Wpf1wuVXIuoqsTvnQ3qz2kwu3oSVHi0RCKEQTNkH0TrxQ7hnnMnRg0hsRxBk3ib4V9uZ
ScOkNnKAx5FyaKCFTIq7GOS71w9NZISLKWlnDpasjsTPMK+j0+gOjyIfAKLDdTPCg+ICyaDLo5oH
LbKk2WZ8loEfgzxztIODhQs9dc0v1iDyR8FnzUPLwU5umQBksroRKui16Wq7AnTe3WvwbH2L/fDe
+C29VQAh1Stssgq+OpVPXkrIWIZ1Qv1I+lZPvqT6s/mzkET7Kji/twmmlZPIeWqqWYdIqT3RB4ZD
yR1MRFkvKvAvqBvZ6VP0IlS8EoQvnnBDMbICiKyF+CpLAq3Zy5bheUpjw45i3QnbB2K5emIc6FSA
VEKynArEQwKHYsnmxw+R4nltoVFj8snhWKKyVRjoPsnH+lY7pHuUBe3mNt+J3p7bL17l3RKXGcp5
UjaUPdUaF9SDma174RGEKftUso1zdkt20ZHKTn8Q5VHbR/tul4vbYSKXIxr1hj92mR3qt035U4hN
2aABYbnauxEuOezCXK8yisWNx+g5uo+QHk6vBsZJfPlu/kHuFIcRzg7KThZEUtHq2N9XjquOsVzK
BhI34CvPTW+4kPt6wFytiFpx+zt8XyAXsJs5jqCKg3dwCs2Y6cvYPw/dbgyFs7nbydm7HS4lLDWN
5mGfsvc2ywhTL3uCMo7X7mo/8yy/ehHl9SoLzde+AC50BySSyJz3zOKykwBTKW2Ux6275hl0weCF
ewTmFBJjFmQ2Q2fap37s/2Fdorei5vO/Ce/vq+fCe24YDVmWxgC2ozmx2kl+NpAKUzZjsOtfRZ+G
yB6fIGbzSI0C1Mz/qjIUu+wJ5XkAGUdoQRqS/Zdv0X8W+CFFrNSS0ABxdjwuOxOqvi2YQXx5h0fN
OTpXIq8VfZd8higDqtVAL8HwkYj2qJkA5pfvpU9M39fwQj+7ZQAJ49t/wEywHdzfV8qFnTSW5njK
UAYLZ7xRWQGFuvRkALnAlAxF4FDhSXIBqGrROgpA6PaWUE0nza3PklPgmc/ijnrz3w/sXcS7t0L7
KuxQlY6qzuKd1nkFEMWNkB9AENjerpOVBaLM1dIwfpEROI/pE02+EvNBcPmJzogLNtKslX0jvSHu
lJ2OmVLDYzBlNoFcOH/h+6CoUHHPajKIKtAMvwzVcaXPAUnrAPQsjJJUAdmv6lOUK9iYlyisfYzX
JtS3MOONsrZqaSoXr+MR2uZhEkiHZaGhA7G2b1KPvEZXJ4fq0uP1jfx4VpfGuH2MI5rKJbQSj4YG
4t0Ajamz3kHbSZ9FcLSP18OlJS5YG9D+yYs8R/9ZdeK6AMrj9fpSNl5flxa4EByExThL7RwcwM6w
678BmQ/d48Eh6I/Kp/+Iw0SwJr6BqI/KFMWmFB8zyw4/MRGZch+e1XGvP0kPjJc5vCsMQVIvcA9e
gJymXTrmnRQdTXV0TGMvaY+Z9FkPdIEdgWfwtIVq3KnVokMeEcSIhJ5M+qT1X66fmGgp3Gc1gnam
hSAhPQzFlyE/DfVToP4imajdtZG/XjgGL93cL0tJRz2Lj9Kh/Q1tQI8xodEvSmjLd+aDeQTS7zU7
KyLExceXMjMLQBHej8QkvDK9stA+KFKYBVUDRI08DCBhPvSY+6CREvKtbbviuzHutRUoZpNmbRke
Df2H1WR299/Lf16u5uMjIM+pAl+H8m1q/VaWz9edYWOm4NIA5w1R0St1by6gUpodq397I6PgfUsj
e4FEmLorbjqPRfjuxXK1nwLjW9uHgAu9WHQqQTnIxUFLjiRJMQImYQxS9z8MpMGz9EvbJ7cMIjP/
hei0iej+bpGLh0QCUq5CHepoDDe59tSG39JW8MLYmEK9tMFFxGg0+qIZSHAoTvSI16jPnoj5vdj7
toLFajF8NlqZyoz7A9MLheKWmTcakSdXgyc4JOYBl/n+xXL4FHQq00aOszo/Vj+mFNPeLAu1vDwD
NhBUsSWbXt9fN7kVodbr4px+yiQN7AbFdIiD+yy6TTDY18uvg17b1+1su58GWDMYFMB7yfZ3lTKF
YJFox8xqfDU0jkUtNRi90l6u29jIqNn2vRvhEotZCQ0SRGHkz0doPmFOXpGh4+Kme9kvT71fHcun
6mzed5j7EmABNsBnl6a5z4umaTfnwKD40oHuIYB5CE5/0rX/hN13g7Tm0hr3aQ2tREG/AuD7khsA
EMX1d6IFtyFtTTcmqnowhvQLOIBHLy2nZ3D+oSs7FoeOWOe4mh9rDc2vbpa/YIJ79PrYDHcY9p2+
jnmu38UKuEhTPfmal2m2u35AG06gQZKQYv7NAhENz0RPrEUpSTUkx6C4T5In6N5d//0NZ774fWZ/
5WSJMlSLFI7RkZT31vgpbQ5xfTdGApp20So4V67qVqGTPpqHQjmpRW6nVFD4Ehng3Fg1o3Zsuowe
xuQ1QxkjCJ6v79NWInmxUZy31tocpjmFMk8CoQ1UFfYJoIs5mPPZPB0eGC/6o1kIIgDbFi62Xdjk
fJa2kCyzJtx+VoxE6NjHsp1A0un6ykQewN0HUqzOw9jIeEtHHmlDd05ezPlLTwQDslsf4Hox/HUQ
1OqoSBp8oHF7b3HNXX+m96jJ3MVAEUpe+WMxgJZh3d5kcmoIV4V2sRcxjbEdu7Kj/G0R0VhV5gmi
scUEWaz5Vc2+Kf1tF3deG3lVYXrX93bTLSFto6iqRkEmzR2glsRVNlZgqUmIZ0yPg/Trf/t97uxq
lVR0GurwkKCcPLfRswHpD4F/bB/c+yL4gyvbTJ27pZwO2t20Ux0F8r7IlSGyMMD7mdK1jqsCAjcu
xpXAuRe6whbaxh1vWsRUoVWmqrLF47msTAYrRhJlR+UJnHu78Wzl9vhlOk6e4RQPBBqFgnPb+PAu
DHKJs6k2up6XsXWo487JmOxppeyAgxAEd3Y8nDdemFEvg28/qFM0SBIUb4fSS4yTJgO925y76WtU
7arobCWCdW3444VBLp3uSwUjBGDYPpBib/SxHVqikLVh4SKf4DwyieY5195EKtRnq/80DqL0desB
tUpYeG+EwN1gUANcd/QMyVRg+/Qv5LlBC7zZm4Vz/fPacIP1Yvho0YAzINWUHhOPeuVYqtdQKGEK
ReYEW8YXNSc5GTqpxqM6RgM6z3sbh/+/rYM79kCuIbSu9CiQgv8I6iHS/TQLkuINLO5FfsW3udWs
abQJxZwjeZAhKNvvu1fzlkRAf/zBto2vcm6L2iUbddJLq+wEV+mLTkLSlAZmUvtj5ielrR8xaXuj
P9fg4AYZpxjXL8pa+UJmZqEMXA94bzAVUWPXAsMn/WKyKM0+cIQ9xU1vJ2/EyQoI8wgXIQZ9tpTE
6qV95c5MlNVpz/r9DL257Cjq6G04O9BzhDJsrmx8qEzkSlGmoJGkB2UELzN474d63FVCqdmtdEOh
uqZD+0dRPwiIGOGkFwaTbW+AzWW87AkjZk6dH+YeuigYp4SEjydC7Gyu7d0oX5MjshXJMiNQHYmb
9t/larQTyH1d/8q2XANNw3+W9qEKZy5AAaPohqL9v0Z574gL0ddT6RZ7kWCOaEmcZ0hpqZAC+rKH
cOltE7x3eg+seCGqk22Z0YCjtjRdISpICC4/sDyRR/TsK3ogY4Kiiz74UpP7k7IIJIi33GJthwXJ
1YesTtJk5jTH2AU4c9rXaE7tGqN4uBD/+0O6uAI5Qxi0kqJODZkshr5nLPbDQfbpk7pjdEOimfKN
3bswxv6+WtXQmVMwmqy+PcZ2j/BO+q6y1dkULWtj+y4Msb+vDKFkr1RZXkj+OJxa8pKAqi33x+XL
9c0TLYd7A02yKuemFRbHEMyuGhr/9U3XUNEJbdyHF2vhkmazB5qWyjHGxB7Cx/rY/hq+Z9+XB9Za
KbwEJO65Hb9eX9jWPXJhk0tbcm1RzabKUAZpbOiXDKAIlRygYz63sS2fcnc8iF4iglXyheBGnpum
CaXwSOevZv5TNwTlFYFH8AOTtRVkdNHr6DiBWk5q9/N0a8WADCaiMpXAKXg+5dBKTVkqMsA9DHoP
eW13yTEeVQpnJEUbxkUitVUn9HI0FOxvei97jlCrkrzxPgLDqKt4TI13+u+rFmunMLlQsViDNElR
Ex/1EpAh/UcjeBKLvI7n/W0XSQswhpYe8xmkNYyrNd9Xhwik9/v6WT8EHnm57ueis+LChCrlUYuH
Fj1kUFTLTPCupDZEiK4b2UoFL/aNCxMtJNGiJoGctnIn/04P9dnAVAMKiD/LHwQCFhp4LfRCCAQW
OTwXNjJFDea2lqXDJKPQPEzPEKI+53r/qZ1UEWvUpi+iLQAaN1TloBF5GW7NsTUTxQKrGxDPDNXV
YjDdkVqlL1zVGpfqHEctAZtk0cXqLg9AzbafC638PEdKHdmzXDfPUznlu2qi1g0t2jgRPJM2DhrD
+iCGw7iHAswXF8/KIcDQe5IAR4gJPI1onqE+z5KIOPYNrsc9YNdm+H0oVDkJe9CEHUGrw4B2UDI7
QQ4R3ClktKvX5HvsAyplk9fABlsGavFCINPWQhkNsA5Cfgv9aG6hYxJ2ljTO6TGxbFI9SvouGgRh
YMOxwHsABRzZwvQMxH0uD3vQFLDaVUTC9Ezh9Ji0n0snNxK7CX5f/3A2vOrCELcWM4U88VQpid9H
jZ0l8rlsCkGatUHrhpHg98XwwmMF7Tpa16j2BS+RP3qyN1G7f0l/DXioUXv2Fy967CHJgqO6F1VV
tgIDtSBsZTL6AAPPjMud1PRsGIZFD5H7y0fZkT1rFx/pvfnSutI+OyD5OwgxWJsOYoKxGbpa5COr
z6QvcSmNuGdVkPL+GVjWHoNd9hqD9EbDOsnjKHwJbJwkyDCRMsuaTrFebqGtZcXqMOgqMLbSUw1W
CFCgDYfqAB13KGH8yA4A8Txed56tArUFFncDwEVgPwn/VIzDlJiFssiH7DScdIyYxZ5p2rVkL8cZ
SrLF5ES1LRLKZaGcCwC4LxQ85hjNNxixL0806/syK0pc/nHgTVBfXVADN9PDPP9uwAz1Nyu0VMgm
WmBEA+XlpbFRa/VkMrLwGMoP+sOfdlXgkmdJ202Vg0YwuIJFL8e3Gg+/QlMGzYVOKXT6PqwQA4lB
YEYplBrpUTkEoA3I7AHv/eQoRH1tvPbBKPduiwsAeqSXaazC1v9zQU03xQHcODtgpnbXN5MdzL9f
lsJPrUnQiIz6XEqOSVu7HWjezLIBtbhkl3LrDovdyp173eJWq3G1OoXHJkd9Rxdc0smx2yV+dQr2
bFCgfLFAy62jVQsWOK/bi+cCRStVL72mzEqN6m0XHztgOwxQ88qYOb6HVrWtdJjpD/zry9z69E3Z
wtAxYB4aPopLc4GRp0M8JdJBD/Fgjg3WN1RFIH6REX5N3dTKsZmkx7rNbK1DITcR+MdG2LTQtiDQ
GtbQfObLeX2vz3rddyjnBd68fDbSYynCZm0uQrUoQ8HIGsAwlzulxImeVXEP3YlM+ToH0fCE+XNT
BLjZWAh0XqhuaFSm4FfjrIy47IYZ4nzAxAIEDLpEvBwYeFPZ42kX3/enzhHXmzbCIiOPQG5kQiMA
la7LpfVFjLFJMqXHZdinoKqI3DL4Rakvhbp73d223hCUiULrGHSXNY3HMZndmMxQAyP+ZNkFMM75
gz7aYL0FO1B322BteC53X/7GKGVUUKpMNNNgm74qN8imVPT5gr7WAKkslPB2wMab3rKfGfJ3P0jC
hsxWbQ3n926RO8aKtMGSoCmDsn/6bTkpEHnqd9B+0aAFLB573XBNXDJQHWTzxNBT5Kz1sznNhUqi
Y6uU9qg9tEUrODf2C1z8hXAhyoFwD4i+8AT09UJMq80IcGB66mtB6U0quFLT/rbvJYGprcyAGjgl
qM0i+QNl0+Vp9WNLQKoVYTVeLP0rB0JtI/Qwes6w2pIfnRsRVntzgUiAkJcbYKjWuC0cUMzOKwuE
6FadeBKwW0xVUCkep1hEA7L1hWMf/7HEPTcjdGTUCIOKxzB9ChYvDDrbEjVyN1PXtRFuDwPgVCYL
xBy4mgufHjW3PQf3+hfdb93JQ1QJHTOx28NffGdA/SK9MlVCPlBSttBTk6R6xAGhDAUZwwJEui1e
mi/gvALsPDrjdhGYZFfHB8fEEwGhhCJw8UxvC00GpZwtMBXslp2xy3ZL6ZpO65ZAiGVOb/6NPYQQ
UDyjeqgif710zkapp3mslxpCjTmQ01hi84pQMiPDyrxsL4keQKxMxK9vbY/zS5pTWnd9mL5piis4
RnQ6qDs9/Gnh6BAH2V/f0a0PYW2Qc89Wrys9SCh0pKrokS7z2eqUAwoIjhmJHjtbX8LaFOekmpUC
KGvKiR/Er0X+INUaNAVFHd4tIyaeGEwAR0Ubh8s9zLYpolZrMr8LjiTu7Km80Ypv1/dsK/4CcQDc
JUCyUMTiDimV2qHB34EzTr5W2l0pOpPN62RdH+F2KrAi8MqP2Ckg6sES0e9DL9CAxGXzsdAGFr0i
NtZjoVH5T6rD+UAEsZGCBgVSX1xZeeJ2pei73fCyCwvcgtK2KAepA3J0TA5j2NohrR0yoV9oPfzX
R3NhiHujtE1ZFfIAltzI+ma1v4pRkD9v3VZrAzzj11DrqZQX+EYiP7/F6MuBTfhoD+quAbnlDJlf
EYPAhkNjiEPTkO2aOnIozqF7KJ5k0P5FpVz/QXEZaxSc14JVbTrAygZXvAYPZQkAJ0YqzCS5z7Tl
SJvsL8quF+tg/8MqKVPDoiGa1GfH4GV22GjUdBhHJ3k1zwPUNxsnfpoTRxRyNv2OQnFaVali4r64
NNqPdTPOBQhWI+NHGfq59hiFO0VUztzCgSOVfjfDubeptUOVRmikdZ+XHaoprnKDuG0+ao8yRnpn
ptoDxNjreMhfG6Fi3caViOIiOOWJAuJJCJpdrjHKiNLUFbrHjE5q9hjkKXCzG3lX4A4WcnewpXAX
FJQpDZ0guQbunAc7USpnJYY5Gt94YiOTmeqERy2057sqs0voTSsgKkp3xheg4THe+Hz96976FtbG
uderboWLjDKndQhn1UHCYycgvxNXctjPXFsj98mVXW1IfRKofj1Ht+NE3DDAoFEZ7fqIHELtU5pX
dq378wheplDwKW55LAWYAjuLywtDVZenKfelqnfWDPGxwKsWEM4/NgueuCLYHPuZD0uEYrhhoNyq
E4uLk1KZLx16sokPMrz6MaqD9DQ1sqgrtrkY1O8t9tZkg2iXizFyQq0Q0OOjYfyQ6UkbJXsi950s
aHiIzHCfX1warVzi0vdj40Yf7oLWspV2l5aiVJ5tysdNs8CGTonGqoqXyzGVnhYFFuVrQGgES+iG
2s5MPysW5qYmv4lVO/mbAEZRuPx/k2zpq6hJTUlnxDXw+PaUNqZXVw9RfmuQ2bn+ZbGTuLY07qRC
qdHjzoDGnoWh6zi1B+qlEyhIU2eJRH2ZraIAmj/vi+LOS9I71LyCOQHjKcPaMq11SKV6BMSIeDfc
5H/lHu/mOF8P21ZThghaMW1xq4c/aewEaQ6iwsS9vofbbviPHb6srtaWOZpBFfjBeLdUdxh8LGXN
oZgvuW5nMwS/bx/fO6cdqsyxkiR+p4PEQUFkelRS1H3zp3QZ3Hb5ft3cVhsNCH9MdWpMgpH+H2lX
ttw2Dmy/iFVcwO2Vm0RZkrfYcfLCipMM933n198Dz71jCmIJNzMvfnGV2wAbjUb36XNYkL+g9Hlt
mrAXDE72Jt3nmUVZ4ih3GV57BsiVH5RD9Ap5pKN+oFXuwObBiT5adVf+ufofmLAolI3al6Ua+GPd
Q5NVSe2u/6WTn3oDKF0YuGNY3pk5hFVMbn1i40mG21VENQRXvKaywgthh3s3LAgabEc6iJd5kYNS
bUZHu1x5bz7wEr7No7iyx0SZVtMibSllwQ/NryUGQmTdGku/l45JyXnH8CwxwSWZCykb5TDxp1Qc
rAp1YVgabCFsbIiL/jVytaE2i+zrvWTCjCgsRhXMAJOae3Igdn6gPFHztAu8zoXE4Z7qxfTvZWvL
nI7zZuhebSobcuZlQPMdHWfc7SA3/xKXi20WuWPqb70MxsPhQet+3z43m+FgZZIJO1nSFbOuSoJv
BEdDflSFtzr4YRT721a2JkVX7qmxrZI+LYwwlNFBBEkPVdSlggxNYgu/1ROdV6LKBfFX4yz5t+3e
9h3gcy8vpkAu5zzqh8yPwFrvCJUou1loSsjK2t4iZfgrzMEj9d9sMnlZOrej2jRy40/Ds9RWVp+d
x0IBZ+O+iXkFQt76mCeR0tRFM+uC6Ru1ehCayEffz0pn6b2ZekxjLC+3l7aZj/3jLMj9LrdzKXvD
KMBLvO972SaaBBkB3vXEOXwaO7E3C0WVG2aUQDMtPWu2shdcAk5i/LSi84JhhQZ8J5Hfcq5f3tKY
KANQ3kzUQGp8XX0HAMvKG/f23m2fbYRnvPAMqC4zbhFp+lxO4CXYgwDO1kro4+iRC25Iu120b3Mx
3g0gRO5jnsrFplmdSCibiBJGIJkuuqpA4z1R8baMh9xqlrvcOApjYdXxExijRGIL+dPtdW7e+3gY
yFiqqhC215sAxRbOUSL4av4tSb/IVWxV2ilORashX9uQ45HqVka4ssaEr25O2qobx/Sg6y8QFqiS
fTx5txe0Hbv+sQGJ3UuvnxJjhmoHQX8eChlgDQQ54vvwAJ548PynpbVkVvyGu8gxf902vP3p/m8n
cewu7Saxkg0SlDAOS1GpdlkBzovH3Du4zu7iFll2K6iPWi4/51Dl4CTaW6V6VNo+bTPeiveYONXV
kkI+B5Jpqlce8pMSea1HQPpQPUGCFrzgXGL1zXBm6EBfEPRMAaK/XDGaEDF0NxUd2AdwzIJsVkJb
WzynTW3rMefAb+f3K2PMZQu5mTmbpNnwtRMU1tMnmuALrm6HgPFAJAhgSE4E2Lpq6RtTBZs2YB5s
9MRkBwEIAlBB9b5G1QNF5Vr/zhUZ3VzX2gw9MqvHGMhmpaLtSQZizejLgNpft6/fYl/fCTuQ/XPV
YLn2mMiJ8fSwEBtAEpq3Ab0HCvoNd8qjZhEPyk5cOPjmBQFVd6IjmBG0rBgn6RFgyKRoAHxCXelH
BWoq2AwcgHTUU+9QTgHxLjmPPlBJnPRsK9isLTMe02pjmIdFAaam4WVqvkrzvVS/3D7zmybQpILa
LMBPGCG5/HiLkdNWZwNGzeok9sfKfEDecNvEVt3eBMrpHxvMBmpRKmOeUkkOvd2DaR2t/EO3RysF
7M6xx5Op/6BCZN9Ea2vMphVzlQxtgNaN9Ny7Jiisy90CrfDwAPGvnWZNbmIluNUru9g5PMafrUsd
T0F0xXQcN/WjIro6CnK2BLWpxHD+mFhdJ9tmyflemxYQDOGGEu1CM3Gy0MDQoAmF5jdaHtumiXsd
aIaQF6uuzQB/oWCgiKJRMcfOuMWUC2MQZnV6EB//PmO53ezRC46POiTu5n275/KEXXsiTAIJZ2C8
CNwGbOJQqoIit2Ys+OZQLq45ZL2tZ2r7IqcBDyezccNSeAlwfhqQtrrM5nzabIhVFsfhx/IWp7Wz
586w4lNxZ75o98SrPYjJS4L1b0CGl5aZjVV7zFq2HeTAjZdT/kM7KPsIndqdUNn/T43VzS+5Wipz
+FBwarSikQLf3E9e9iBZf+cRjVseZ0gyxg5P/WXzO64MMudvMItGlpsaYiWSE6eyE4ZnUYl5+QL1
88tTTvdRlyUdVX7FZJEKkGlD7SMEhLh1g8jufHSekPC5M17Lw2Ox4wn3bO/ipzlmF7tE08REaRXf
7E1LjN+LnBckr+splwtiti3qqmpo2qnx27/QrbDGlxB6xuGRco1PtcWnQttaEe4z6ArQDo2uMY4I
Ud40EQVU1IPqZ5j/EHjNs42oDzQVlL80Ov4NZCuzoKEdzC4k/1vOpKz+GSJxDO5G6TU5lLyAteUP
a2tMXq6qYD/TWx1iXAeMZOwTZ7KkXf4FIyCYTuSRem+5+MoYO5mIEaBCzoxo8KfiWyT9KMqjPHuc
S5PuP+vgaxtMMk76CV4vQVtIzJzgR9pY2iMd41/28sOke+J9kVnRE4XB8diueItjbpg8ydRMHUmw
B3FcaDqi8FgpvK+15ezrxdHfr+9JQ+/7MU7pWJD+TNnfA3/+pr8k5xDIMEgKcPIoejqv9hIvYIAj
TdDxsb6eaXlZ130THioT+pzA6SvVMwllr45LbxJVi/Pptlb3v6wH0IcFjupydWYUJ2GlNcVhugez
5j5309ME3aHnGVJUtPc4P902uPXF1vboUV/tZpNDR3VoleJgQrMMj3w1eWxGTlF0Iws2wJyISi9I
J4HtYCGyrdkadUn6xQc93pdax9slh7qWstOf1DOle+9aK3NjRw5sXka3kfBfmmY8so4wRJa3kb5P
KAvJ5LRWD8Go4VBBQe3fCpPDImCEsoHOLUCojMXJVBAyhUbwxQpU7P0u8rRfOTq4/gdyMbEyO+Ds
7/Xbm1qEbyIYE0Vnm2hRbFRDjNT1QIBk0KJf5ugFGrFN1IIh2KwWO6P/NxFmbZK5AYQapRN88AIj
m3T4v7VH1RHOwXFBjJa90B7vmxeiWxMH3Lt18azNMldpP5YqMIYlVooBPaM6isHMOYD0ZmGP+9oC
c/OY+Rj3elDiLpALYKkGNywqqxEedNGwp+Y9lrjIpM0TTw8G8lcZ8r9MxSYWqt6o00mGdhXkXX5l
kVW9x3bpdxCvauwktGXOkd+KaAoUNSEvD6IpXLKXR16fm6mGgHJ6MMvHadYdgt5Lm9pSshejnLOd
GzgOpHNAYmN0DmhGvGwujZVdVvZpg1xrPKBwMR31nxrmOLs74piVPRw0qwUvdLGr7Njj3etbt6CC
djh9iGBw7yPJWIW2NuqBua3k2F8EMCEKj4V5V4sYGjOdPw+haztMyC612pTiPs0O/fhdBjlE8jyY
9n8zwUTpMM/QlQxE6KsYrd2IzoLn4dJzxt62DpcC7kgdtVCUfdh3mxEISy+VUeiHmqelmHkJeN3+
DagXvAGddwkPJxM1V2YdbTZ0gwid2oPxXXtMn1o8KKgozuhJDUSiKDsrrzi4db8B1wpP1/FcM1Um
YuR5KgxK2ULsuvit5YUTTd/blFcu37xl1laYqBGVqTEJSd1/CI4m32obXX83BcXnB1PY6c/RhXQb
PxfFJKyj1HbBPJH4IOa/5/Zbx2Mx2AqCq7/PIpJazNVCyitMfVL9rIELqoPanvLncXFi9a+l4iB0
t62hwoOREPqRmBChCvJEpsUo/CwjVi9ETmK8NdULGb+mQJHnXB7nLT8nEjA0KtiVcUmz8a9eFmWs
ZXBuSlY5OlCdA7k32LRSLz+2R8wzYL6AV9zZckMCJC6dnAPrIItBGuoyVSBQnfhtvjOWt0xwNd78
/6YJTOUB1ihi/vdqMDYX0dceZyT9BUavW0vOgaHhCW1wjLAy5IGUlSqu/vgQzREStiRLvaluFVRb
Op52vLxpC0gAYJ1kNIQU5lDFpMuhVWyGfvNTc4ujaE9fpLsPiLoTPmrOAl7nDt9tOvROc47OFCQX
vYCSzL0de7euS5Xm/5gmUui45eUNBmHzQa+XAHW5+ZwkhVt0DwGRLbIcq6Dg2NoMJHTmkGDFULP8
2JPVnRUqarlA/Lb3ARQAOgQEAZTUfNk1f4keXSCv4LL50l4bZA5DN0FBvRqMntLcU8LbaS9+W3b6
qfZzL+ReyRvDlciJV+tjwnES1lUW9niZGuBGgZhHSHaCcGckRzMcrQHD4uK4j/LSTvN0d/szXp96
09Q1g2BfJQ3dGibKkLiXkjRL8oOaQtoyJ/6S8rSSrx320gTz7Ab6D1gfkNr4WbgTBeLqA+r9/e/b
67h2x0sjzPOigNBulXcaCA2F71L30Iqn2CjsYRIgA93x3HFzRYaK2W0AIjC2R3+/ckepEeS+70BG
mvl0UAMRRZfcAG+K8whKKnGfEEsQ9qCW4Dy6N1p6WOXKMOOWZYjJEXGesMo31aIaWhAhpV2T+X72
KLS5OCkPPG6x63yR2jRFE2kCKAdZ5iO5VtRQn4H6VbW9ZHoZOZnVOeo5NC2bfriywqRAC1HyzJiC
0m/VOrRLcGM5QtrxVJ8312LKKnoJmBDEcPjlh+t6M0gkCXISUdI7UxdYgQyFQ9FO0Ze97Y8bIQvb
tjLFHOlBK9UpMZPST3xUw63+t2B3VmFJtuiUTuwpD7ftbe7fyhxzKzQSELjyBF2JtPHi8oc0cr7P
psuv/j4T7tGAUXShzhd/Fh7kaN5NcWRlQvrHCf3FprHRSBQqNQ4qMM3okjPkp1x7F3Le24uzEhbU
KAxVHKAYB3nsSDG8qpNmrxqE2laKdnRvf5TNoPS5aSwlkFlrpZaZueyH+e+0ea0BAZCHwyIdlZ6T
LPLcTWdeW7kGohmlHQFbtCWQyVFOIPVMLNrBBSGkz4VJ0nh6WRC4/FLMeU2UbgZcEbKB46HzxZcE
dAAgQT3OR6qi++dN20tjTLzNzQK98Bqz14KxOGIYxnZWtg91HnOIiHiuwYQH04hypYrb8CDJttC9
ZN/N4uW2R2wkFpdLYcJCsKjVKJlTcogyL9hBkK22iF87WghUIjCeicX7UpzAwM4xGnkfpcO8YDBl
9gqg+yPx7faStjcNiTUlo5Akwty8qlzUEeZaS1+e6syZAxlV9MxEBaMpeFWoLVOYR8Z7AZU99DSZ
79NF0ZSMtZCBh9R4RtHLzgXzIABEfntFW1u2NsN8ow7FrphE0+Lr4l/T9C7xfICeRfbsrP8+E6tT
GQpAQqdpvvSc+BD6hSxlagde8jq5HQo+/yKZxbdZbRsTu0kQCQVJAELqDyOoOtOD2j8Ud1R3s9lF
/T1vtPT2V4KKw+UlKwvC0tYCsqNoiq3OsHt11xLOdbQZ7z7XpLDAqqmPw7YZW3jdTvLSPaTtHbx5
HiebeOTOdPQv/8UlFBb5JyqCCE5J1EvSNL5r9WAnhGrEcbuNfsD6O11x3AdCSgpFwUma8Z0E2Zpk
iwp3J54OxtgE/DXjMarsLKQNuGdeWXCjCHVpnYnoxTRmYdHX8WHejTOSyx6AHDBCQgtas4Td9L3a
8Z6QG1j7S5PUk1Z59AT14DlZ4spv5306KFizL+i/KvCgVj0VhN9XbW8XXc7JMrjOw8QRYRiA1Ah6
ip5ZPPIq7cnDhLLyiE43lcjikQNtkE1hnaj0Ul5ZHSNXzNaOgkxAL5+gMAUYXhVZhRe72fvwdaDM
+eousKZz8zv09G8tlFSKn7ddl57uq2izMs5s8rz0Wj2JlQ6hyJe0q/dC4XfY4UWanTDJbaWr8Vh5
um1zM4KubDIbnEG9CBQ34+RDxstZzPYUCc3jfzPBBGk5I92UBxHGyRWKC1qscuFs3OZdjZexCtSO
RED/wqwiDqcykM2mpDnVG0Gx/Bf6xk54nDIryO1qxwvUW+ni2h6zJGlu5CoRJwDs8+5nP5muqvdu
YLRPdVw/13nAm2DfPgerBTIXUQJuwrrQAowA7iaPSmn3L8NXHUgJbwEFkTpy+470D1774ueOMjeR
GmkDOMsJonYbOFO1D/rMqtrYzSF2kJmgjuByZdHs48oiSisAG6KkiSLjZYhpYzLOY65EoKkG7Z8G
WuzIi22VeJNbeoLDpXajl9ste8yWkposqhTDZ0wles1VcXiK56LcCVptPCCF+iUZpWn1aiOe8Yr6
rYOTh3NTbd6+qwUzW1zlujbFowSBxsRPs90gg9tkeL199jg22NH0TlaHMhoGNOO0/aI4HdnpOWeK
e9MEYqUKLkMJbUDm7OWdDLWfEcwzoXBMs71ZfdUFXjVl0xtXNhjfAFG02oPouzh8ECA7EUbNoIwq
QLPeQi5hR3ukR7/z+3Y/30Uvt3dw+7Zd2Wb8JFzyQp6hyufLlW38XcuJPBPt8PYn5ps/lEO58YXu
2ZVvrmwyrjEOEdjdJoCXjUm3h2E6iqK+m9PK0snCKUdshrJPU2xBvI0zcZEq4Cd66bQUp2j+GWgv
i3QCGNi9vZMcRyFMdbGvI73O2gmdJe19wbMN6VHJAzfybNAgs8pT4Id9OkSQd5UhYF21uzhtnRBJ
2e2VbN83q02j74aVGWHqexMNEdzUUI/HzBpk0FMbqEK0gmOPl6VznJ8wOcmsqfJs9nLpL7F0qmdy
14TEkntz106Y2JHIM1l4KpcbZW7kQasF0n1eLbBepgWq5xIkBRfXKH8spq/KihVn54QMlhQIjtmf
iuopLP9bMCFMMDHVphyhE5pBifuxE89tB8hm5dz+ehvDq5eLY6JJTPogy4YQpJ7O6Mpu7Bq/oK/l
ZKKVfdVAIgCVvm6XnMh5kqxFsUDD5sictGsz1VvtLxNUFjGIyjIi4A8tQLk37jvzZ9PcFWNvC8bb
IDyKPMDL9sGgbRlaUQWQ6fKD9lPVQXgCG0uGl3Y+SPnd/C8Ep+i+ftpg9lUPk3YIunnCqYgXu/lS
OKGrPoEqIbfrLyilOj2XFHI7en2aZPaxrrNsHgJcDDqmqnN3Tu/6cN/LDiEciNL2k2+1OCYkdzmo
E/VALMCqqZRIhZwhsuoSbpOCagpJmC1/rQ5a53YnPuTyo2t2fR/8s0y2n60MlbIAlT5jegYTXhrV
kbHH3fiyWPXugw0qtlEld3OndzqAEYpzB4B//Rxyi9fbF9PnP8LE8CnMSn0ZgB2XSO4YYeWMamBJ
Y2CXPFDK5sPkc79Z0qZi7sF7ZcBhpUr+AXJqcJW1fy4GeuGwrCDyZCQ93pYoxQ/FfRiEVpD8MSLl
0gATuhWjjFJlaEDdBW0wNXssMRl/O5htfhADcFJFViF6wTK9VMRo4rjHhVeZP1T9+zAku7F2lZYH
OtiMHys7zIUwh2GVDkmv+7l57ipHme6LiBP7N7/4ygQTojQBKRKAzMRP6i+5cW8M3u2t+ui3X52i
lQEmPrVD3IOVEhyXs9EmIHOuytIdsyzx5g6V5LLRqs4uxzB4asRK2RcaCe6qSu6+aqHQPQNe2v6u
uyZo3VYUYs/oBele6Ew5BdIuvtdr5RzJnXTsk0xyDU1QXVXJyItZiuWrns1AJFVETy2id5MO6lph
etaReWXWImbmYagXcHuSeFB2k0wC1a1NowaMIwo72WrjSfOkYkEFQsu7WvDGPC4m9/bm8DafCaRC
NBjS3OJOXELDUhfJlSJesXY7k17tPxNCI9y54yI3uh+/gmFaAJAOzYidfI+lZ+fiLIKIkwc04rjt
x7zUKo9pRlMJ6zqcfHCl1CDjMn4oPD3XzSvoc1Uf2cbKRGwsfSAHSGtJCk3NDvw/teZFxmDXBqCJ
Yc6pp/JWxGa4zZTPggRlOSUiVh39lmXNkhse0G3bHQydyqxi0oTth+Uz+LrVETSOYYVXzm+DR6K4
HbY+/z6TQAezufTYm9InY/VVKSPfSAyUoFLXTCf7tmdvb9inKSYGZy36UWHTED+bRIL6RfjYDF0P
zQqD85LazOmMT0P0H1k7QmK0XdnogFGqmdOAVrwuF6sKHhAozeWkg8CX16PifSUmYjbg9c/CLDV9
RXtvu8Q2uOSaPAtMyJSmPtSjwsgOXYLsGECXhedp26Wt1bYxkWes2lRZMgPqvX25CwxPVEenJpj0
RhpndNopVZ0+nPZV/iz1xElVea+nAucW5f4TTGiKu1Yw5T7ODuGrtqPynjkwAP1bAZY2wJgdHqhz
+wH5uWi2LqNMgVEHWkxF1ZX43pxxUxA5Vc7i2FcPQmaCuSYii2AbSlUcydgp+6URuq+gho5cvcJz
nbcBNGxc343/OK/BJHbClCwF2OQykIwK93gTHcAr5eR+aGcuf/mcI8lOGKhTXy6FMWi+PIJtIhS+
YPb9K2nUgbOqTTsmxuQA14WkAdtRVUc8YY2+Mv0ICNMkI67Rml6U65wIc+09RMRMqoTBBfABgTyY
OYeilpqdoga9X7uU6496j3JWXcq5D3EDvsbe1ZUDe0CFawqAaKoGEbLLSDNIUZSREERAkU8hBOOL
blqTo2A+SjsOjSeo0KypvZnqF7Y82s6rKMfYZiI3GFp7qS5mkNMPX/sRqUwW2pH8oIi6FQbEXobM
Mnh3Hs8mE8JbY6xKzQCkJfHjfX/q9upOOIiYw/3Dm4JZGhPAezBbEJEKQoZ6f5eXhp/XuYNci+Mu
V3cfY4bxljGtm6WaBuLLueJi/rixjKxweiBCikTizmNdnQHGGhPBlaCrE5NSdYsHsMjYqbu8g249
ewcHpYNh8O8AMgC1yBNr2DwSaxdlonqegNdXMjuwTbsj+NZjN36JTx3kkmkru/3KxdvRv3cRv5hl
MgG8TAY56wOQvIbo/qCsM2EoFqTrVuhqDlIyaha/OMtQaOYOwHC2mC2hqlmRjdGoTX5/CL53x8pL
ahfFpPBo7oZdcxrvoKA07v/4RXa5YracGhYYtkdTQvfF5ZT3mD/pD0VfciLo1f3PGGEiTSAkglFD
ythPxHMJ3cGeNwzJCWUsZrFKa2kxZjJh8ECDvIbiKPv6pH2Tv2jPxr2wAwLcNh8kxQp+/6ezzhZV
wwnimkEeQtQzGawCtZToZw7t19tGeKeApQpvRyL3oog54/RV8qqHzKHlotqpYyjAUTS09I1jcNMV
dULh3rgWUHy4vBmqMA3NRlChtRpZ3Vt6Ju6yD1/kX9Nj9FoeIVd6rz3xJjCv33XUSYAth9YBBXqw
wH21CRuSTWEDhMcH1a0n6FbgLE9/E5QXxGrveEjl60Y9tQnSDlAt4R6UPwrYq2Q7H41sKkJV8EvV
Up8j2ZJtGmUEe5684NhAK0l4oRwb0KH5Ve95S96MNivrzLHQprZuilgAzxOU/ConFx6k5Is+vMzN
AVRgnG9Kb9Sr0IaLHlTFoCWCVPTlN82VJNNQVFD9KI93LeD0AgZrZdHBqBZYAFCU1y05y626EV+L
eIK4CtgX51+cf2LDsSC5A/E4EcT3IDRhVpxG0D1pQVMB+vH8dQF3Me4S4Kl3yy6MHPEnxLBAfc+V
F9qIDhdWmWRDbJexwdiygNHCYCe1IAakakaLnTwhzeioVJT6KHol9CC4umMbt/SFaSbnACZirBU8
C/yhrsAE5apiacnyk6T5t3eWt7HM15UrcJCENQAYUgqQyfjLrF4DdXfbxtYJvVgMk3KkU2iacwS+
SqGA6l32MJ7SFxAvfRvfhlewBKC9Xr5zTG6vSyVQgQAoHdXJS68dTQGZkxLpPmj3/drOCjRrd8VX
HYVqyR1O0WS170OCihYn5m7cWFjqp11mqXK1GK00FrqvBosVmWdV+mMpI8xiri0wGVUlpI0y5yjG
G/mhJIml97x3y9a9cWGCCeNDBpJyqdI/yKt+DEhlUrtyJ9uwllfciH/ebqYrAlMF6GcIRAPZ5lAu
yXEcFSjMLengFdVeiB/DGIqIEyeKbB7nlR1m50JSYYLOzAxflL5VqmIV0IKKyJ0U/Mz/1UdamWJ2
MCRiXEhQM/YXY1dCZt2IvnAcfCMsQ8EFUxxopukiRnIuHbzNmhZHFvhgKEkO3t94Faoo9Dc4FM90
h2OQhljmHrgwyHp2U2ZjlaU6dKFo/0ezafcpPFJSdzSdPY61zXO0Wh7zrSB0ha6C2CIxeyaqNf5F
mQC69+JOzmxz/sjig6eW0wHY9A/sKMF8oYjxUCbca7OqJskoB/4y4L1ugPpF76R76G18D9ToUekX
Xvdk+6CtLNJdWKURrWjO7azPyUE7UcAtmC9tTcGDYXQKd7xLv4Zfb28r/UbX3/BzhYzTxBHp6ipc
kgOwA0nwJVJ6u8bFPvPc/3r+iB7p1cIYZwnLVBsC4JeB+o9zB9T80AFUzxVmegMTRS1KqpvZvLFb
rlXGacZwqtS+6krgmUDeOBxlt7qPa/AB1Ik1QdSxs5Ue3XSuJs/mZbNaLXvaR8ioZSmeKRWRHC2I
nhUB/HugQbv99TbSvotNZR6Zk64nEcmH2idp6JnNoyh5ZrvXJsmpoBFFNE6p/5qp6/Ijst2Lollm
OUvxOJLuDSiLi660bzor3RFH2RVW8zTs8vvQ6+3bq+QdCrajoSpqs0hqB6VFXN2FV380uZVdtKcc
J6CK5NjbjjT/nAmW1W0oQ2DsZ5QK9FEDz+14H4aEE804/iEzgQVU4U0vdXih5+AwHLuDWriLKv9H
I0wsqQkwkpMBNsGwOvdDa0v1sZrf/uO3YQKIMaSVXMR4a4mP4iF7UPfTnX5GZ7D3hF1xGAEBf7pt
kbd1TCCZxLLKepDx+XEw2JW+WIMAoeSSY4XnA0zgSIesFatyQbYoAvCc+3nFexnTT3wj8rKMXEtD
GlPvcZbIrvPzR+MhPHWH/KgeDC9yQ0ePndv7dl3iZw4vEyyG3ADpaI5Z3cb5mPPy9HOxr4HQoBK+
DY8Hm3doWRaWKl2MyIhhTtz1EElOMXcNdKTm4PXt1/eQKf7CWR9nQxWmYxBN0diP04w50MYSnulw
TOQ1d2BEuc/OChj/eTMI1NFufEC26J2EpVS2HyooKLGRfQYgmlJiyJXTxbsmfPn4bqB6MYAl10yW
RSSfISYTaMbkB9+jh3CfeeRbqNl4SJypWqS5G31yB2HCzlL9gSfcs33BfNpmjkHZolWdtsgNsrg8
yBnlQMCBC+tXKSy8tCUILdwRi+208tMmc3ei50MmgO4CaDl6ha84gMM5o2TNvSUjs/x/POp5BpmD
MS6BNusQS0O3pMw++GS7fXxcDosLKTtu2rwdv/5ZHkvOkRapugwayDJI/leanIPiPuEBV7af1yi3
SZhmM8AqzqwIBIniANbHya+cDpTVxJb2hh+D2EGyQ1uEABgPwniNz6RO+o/Fq8mtJQnSXiZ4SY16
ZY/JLpAKSx0f9Cy2ytZXkKGLhReoTwtvXmQ7J1lZZo59aRpzbopIDlSrOkqecuxfoshCHWqEvrw7
O7W31GgrQG1e4USczQCwskz9apWro/Q4xFluIKWVv7XRr9a8j7RzNO1uxzX6ra7CzMoKkyrEfW0G
sdzNGO3q/PRAfHUnueCt8G+b4fiMwvJTZ0odhWlCAl/+3jj6T0pBFvjaUT3P97Xf7aqXfs+xuHnu
VitjUocmJinRB3y51q1/UKKMypUO5k7GkJrJTeq4fsLkDb0YSvNgjiJGJ+dDeJ4cwSrujYfqjk5V
OMIuRy1a93m9mM3TvlojE0D1VsiCwdQCX+p25XwYpMNUcga4N1OVlQkmXibZIEBVdYkOmqF/G2ty
32OE9t98KnDfU0FfUAqx+jIxdHEbccS4TydLNuSlrKDNnoae7IpRtaQIVCMEynxCXZ1AhiVBvGR0
RYFbfd3cTGT7mG/EPBxh2/STGCRgBVPjAwg40VZbvHCve5IVPc/f1FP2OsZWtIemPKcltHnMV1aZ
A1gRQKIFFfsbZDulGuwFgaWkarUlr1TIWx/90quA0qlJEEmNJPlRe1BSijR/7GLelc4zQn+/MtKa
jVg2Zif4CqpQoylZqdSDMTXmvBV5Zpjjpo6yqkFTODzkyX7KvqTKX+3EcfxtE9BXB+4AtJBshhlO
iMDjjGJ8FhwSgIwDlyvbsR018BREYQ2UHDJhDpfUBFlZZHpyoIMV8R0Q5I+QrrmTfSgheBqdgv4d
PvMYUrdz55VV5v4O27w1jASVNXkn3OvesjfRpANXL25vkPg7vDLJ5kZ+mlPpZNrKJeQ56gUzKjHd
Ux1J9BQN+4aHMbge2KUJwsoGc00n4NorC3CxHnJ0imrl3tDfiiq1dPkF5XGraI7TfN+E3Hoa/T5X
t+fKLHNHp0u/VEi26GCMaMu408CUuksfy9qSdReIKoe2/6dd9h11fzHybodN3r4ykQPiuCIUZUly
kOd9Xboz3kEd7xLdjP6rBTIxQ66nXK8buErtVsfRpcTOw9dmTyuGKrBS3elfgFIuPiRd9MpZSJkB
KjZMkBmbllMo6E5ntIdgGTkL4+0dEz+6uC2nTDOgK6G9QPNRm946jfN5rkcoGJ9kLmdJanohqfB9
pPvBoazlml/Sl5XwY7BhEp6Rv/fv4NDjPR0/6ju33JIJKyQUR9LnOQ74iaoLthA6ip67I7RKIcuK
+ok1uONROQfPsyNbw+/oMXrpvt12zu2EjxLoQTVc1K+ICdoMimpakYPifz8fjMfuCGZdMCEkr8Vf
k0tRdrxVb1cgdAggyRiKJhLbgtOHacjjjII3HRn0lMf0YDhZZPfeYlNJvlCyOUukB+xqm1cGGSdK
Oq0K6xBORHaz238HQ/EAfjvNMt5CO3bi+4B34rcf6yuLjEsJOuZPMsEIQbOl31eQuS8Psas9JO/B
vn3Td8TT7vA+umvveCKc23fGyjLjUvKSiwDf1jreCRQwueybOyiLg1gHuA4USVXOe2HzfK7MMVdU
pGOqMaiwtZ3smEu+00BHE8QmJ/H8qLXe+ILsHU9yUTAXIRQA21J+amf5MT2b4CeHbpyV3C8hKK8H
d2qAXqFc0OGz7swH7sAt/Wa3/gfm6jL0wtBjo8Wdvwv3Q2rn9lzYSD/Bdw1JaCc40/dY4BovvA4b
Z4/ZCpOeS03XLmBKlydXyk9z4ckDp7pET8CttTFXlDnTeR0ZHJdjmzw3kRBaSSm9mabi6GnGSaQ3
r6pPl1GYqyqS6kWNzF7wo+ip0R97kRfPeftFf7+6mqIll+a8BfsORmJe67OCFpMIpJZHoYWy1bwI
31T/3wB/JHG1KibGmEYSF3OomH4Z2cbOgGJkaw/vMVhlwt1wMCzgYt5kcM1Hh+jENU5d79bnY8KN
0YYiKQKACxqUeWh6A3T/njZgMW3H+Xq8AMOyh5qjUfZTXM2U0wICErHbvKsuwBPo3Yl3gcsNaJvl
AQM4AKh4I/NmOe67LqzmKoCU3GgPDkDMaC/ntgglK3RC99y3Jc1xr3ZyZY1JFOth0DBNKSrA/S0e
zQXCEy20NFyq4e2sY2WJOXKjGDVJ0SCcjKEZN/fjoEv3ZpcbuKPIoil225H4uZb1guyUCWXWIAkK
0e7yrD+pqvQ/pF3Jcty4sv0iRnAmsCVZrCJVmiXb8oZhyW3O88yvfwfyfW0KZhdu+y5sLxzBLACJ
RI7nqH5Sadn31qxi+aYe4+qaFIaen5vClHtv1fNMMDK4ZyGQdwZOkqkyMBPuXQFzu1SWU4iZDs06
NlX63NDRtabcSQ1FEDPuqthWFveoSCSv56WNY7zX06fVLd3xtBb2CEKDygOJ7a1oGmv3LDYCeTD1
DmygBQbLW1+/Dr/ObvzC9Lp4rl+1a+srM/D9UdHt/CiM8PZs4VYw96aYlTqSwqJREGN2F50MxTUZ
Ds3b6tR2hPe6+5y8ikgNBAdJOQ1XijjuhwgTk1nSXeVWcjMBzTLRGmcoMoFzsLc6gPv+fXU5S9+W
0gq2VQvEpOTzgF4CY/1y2bNjSnfptnKWPs2MuaeD0fhmWHjpdDf1r0ZzDKsXDKGdhjkUuCH70etm
QZyRL7R2avtQJgjIf7LXMtcKNBvAR7y8sH2vfCOJs+jAG9AnfVpnP6W2HjvLocQURX+Vopz/OP8Y
fNYbJyIf37132/Pi7jigfCNwbCQtmjPqc3JKghwkbWcDFfY0sCY7PWqiZYqMO3fTU2IBwbuuLDzV
ijf6zRF9BM2X8bAeQEck2yImYIFC8vPqdBqyqB2Qv4yTNhh6vNBZ714+uX0Ruo5OIWDd4gQ556PP
KebOkyxoDYT5L4X8+r99n7MY6zLlZhlPURAZX6r5izIIfv+u80R+/X7OPBhjPUlahSqYlFcgnn82
yr8q+nR5DfsR4EYI9/bFy9wsRRPmwZK7JWDi51P+Gv8gjxIMfOSJ8Id3zbu8EcfObOMQTkkfNRgk
iwItd1gZLDsUx+gwXLM4V7lHO7Zjfq5iO3JzR7BQtpDfDdSv3eQMlNQasVRVkMx643QHQW5jF07i
jAft0DyWwo7Jfe1jYMtgBUHdjzs9hAq5rKRQ8IxKn5oJ1ENppAoWtSuDAkQd6SYNaXxOw9WilnvF
QAey0lSe2YxHvZ9ETuaeDBBfskWAIxWApx9PDKy3VKKLjJLhY3gfnbJTAh3R/eys/JDPjMBU2Fe4
50JvJXK2L46Vum7bGNO+t8jwwvYtqBvG4MNkTvQiwuAXrY+ze1mnWFHTR0WQTIMtlZKjZ0+XVW/v
Hv+9HjTtcqdkjekS9bUk+zqA0rQGjXVAdNHKh8tS9tdB0JsLLgEQj3BSlKjW47JD3KhJ17QA/6UA
YWsv5lYUQ7MsgoZW9F5+1ANaEar3Yw3nv0kOHY5hHoqraU7tOse4VigKpHaXA3JeBWUEnd3aj+JM
bWzGqcL7LpHbZXhpjNPl7WLHypsD5LvAamwh+fU7xaXUlVUX6UAPz0c71g6jNdhmd6LhVbs+z/S6
/9fg/EhtbgVy+yf1QE/QFiCJWMqPnHjq/Hh5QbumdSuAu6gFjdW8kSSUkR7RpHEuHjonOqBvwjFG
RkREj2AesOmd9V0StpLu2dataO7GYvRSRqYCj8gcufJis9BwvgLsWu7OgYxIO70XxQm76qEZsEmg
U8F0D6cedUZHuuDmBkX4uTfvddm9vJui73OvRa/Ni0IXA6iiy0kxB3shT5cF7BqFzQI4dVgmoocd
UqHBVByn6jDL9+YguLGiNXAK0aZLpaEYB2wB8pp253kWuIyi73OnvsrrRM28osB5fZW0YxIKvr+v
0Zs94kyzHKpKmChI3UY/2i/K2+rGznrKrsOn+WEOrHvVUw7oEfj3yFvspv4Sy2c447yulbhGf0ff
kApl3yQ/0qrtXamRiLe2NXnu0iU/ocwzPjdKQp8va8au77+NRNlt2/hIVK/avFMRc8v35KgetKvK
oQf0RIBe7yBfWa7y/bLAXcv+K5/AtxKoTV13VKswa994JMvsicT49zwnQO8VtiXtmoqNMO5iaQC7
6YYkY+Xbd9JTgLBaIHlnWM+FBxS1P7kDG3HcNVtjrQMgIlrXUvUHIQBjrA+XN2/Xgd6eFnfLKAxF
POTA9JCP5dnwtJPkGAfrXnMKV/qznpmtNO7OlbI8a8YcSr5xS8+Y7X8DTI6R2MB39tcb7T4t3OzJ
wOCbOAwWHRx3GcOSSlPVZWC5W945HyvHelBaJ/8xHhjHe3zfGs7lrd21L3+fHXpdPt4Dw5rUUTPg
0RRmoT5KyxpHjq5qGPy4LGfXFG/kcHEcxhaXSUmAAQFCbLuZj8r4rRJ56iIZXDSgRVmm1wumbqXl
LklVdxidKBFN8ouEcIZjSZWGREhbgiL8Ku9PfewpxePlvRIYJ4NvSjPKutLzNWXjMGowfWIATcSl
zwSs4JUH9lbB2ey/AZvDYWveGMOorQDFOCo1GifLyg7vgWx81k5AGFvAC746KxDtQky2PkpCFuPd
xM+vu4YI6KNoJbXCPkTAGoTP7XkBRIF2pd+F3hgUPjNW0p0IxpN98Def1ADjOlq6VAKs648CJyB6
tyC0AapEW9hrF5gG1oxKrCZSlP1T3EjidrWSjWHWJ3X2exeg6YjCpRt6eAPTERJo00m7EyjNrmJu
xHE7mWPMrjYorDAwhqVHVhVhEyOtZVdvFjtF1vJBbkQo+CKpnGVeNEVJZwr7kZZeXZ76EoQWguj4
fb7m0pFx9lhPavDc9Jh9WFASmZE10x6yY3JA/8wTw9y3Dsa9EWR3OiJl6y6uvMsby2zuJemcTR5C
DXQqtQxPIUhOyilB9/k7ZdXxshiRuvDwFSAXLVcyplkQzrYe6BgcyBo7Sd3JI0iOF4/SS/YqECm4
Czx2hZaWWTIlqoXBpv7McGvQV/he4wrd5Iy+QsUpBnBpirpDd/PKiHL//w7yaRu1t2IyF4nkh9eo
PoDkMjyztjJM1PqCFQrUk8e1kNquV7MU8Zq8OJXlAokBt2JGx0t9soojACA6n7kQIjTnfYdls0LO
yoB+WwrrBeVR6Sq6sTzjc3at+kX13j0nn1ZRnxn73AUd5QEuCm1WqGzE6JPuziR9Lf81pSvz1jfL
4WxLPIFcuMhxYIPyEqUzqJ8GW3BSuw7yRgRnSOKw1kcA8Cx+8iP6xs4JkfVXYz7rLrFD0HoXL4UL
orjGFo7IizaPMy950i+rwQLr5rCg8mB4pZe6+h291r3xGGP0QjRpJ7p2nEVRTNLTOdGp3yVY2brc
jxYehxkkfEvmXt5WgSg+YTWknVaMFK6s2uc2VXpbSfxCfYi002U5IuvFl62lNp9aXSoQz3k/y9YR
QEDqk25TQFJIvrBwzXy5CxpvcL5eq6dRH4OKAZUUVppqjsD/fTGOP43In4w8bNTf4Hy+Naa1TGYS
grpztnv1tSKznY9fVxErqnAXObOxhKFFx1KlANqQcic5NUfiL7czWLxl1zzFgajV5h8EmuB5NXTT
BF7NR2/IGoa0rGeE4ZhYATOji8g0ec6vym+dPx6BrnojonbZVUhgUQAJziQKkpwfBY7KEK1yaoJd
VmoAuurS+SEhr1okGBHeFWNpqAzogGrR+WHWru1ykBtLgJ+Qihsrj109kU7V8AkDIIIbtms9NpI4
3QBlHU2aqWh9Rb5prGeSPl2+Wbsv2Ob7nEpIESoDqEp0ftgsL1NqntoCjW1WL9gwvuUMOW0w42KW
CW2K4NsBeeXHgynQdALgTxOhJyJPubVlZwmGq+aggwFkRic2ICKA+aLbhV/jPz3l278eLfzPT4By
IMBU0HTOtmIThvSW2Y512RZBR+/G4ZQrGeh+MNS0CFwt7sh+k8PpoJrl1iANPTmFUXw/GfLTGIpg
s7nX7DcR3GtWa0k96QZYmkKSn1djcagcZs6SIo2QSqWryq1gTZya/CaQe8RWzTL1tQN5PMAsx+KH
rJ60SSCCfWJjcn8TwT1bVlWRCdWPIqCRci2pbtI8TwO1e0ydph0wfQUegWBFfJNKtq7VwAjrg0E6
58lBVb5PIlxw3hHll/Sb0scaOvRnrQiKHEBdEtitlvrU1OON0tLV1hV056b5zTB8XkPNvXyv+ajm
p2w0i6AFGZU/kNl/1PYm0jHzIpcx+isZImA82vmTAUaVn3Va/dZykid6HT8YTn+9vIrmyXkP9ad4
FGZUNDhRnfKD2Gmr90qWm/Wp/zK6hqecjAcM+TiDr8Lj/7dAq79J43SnH8o2leMBoLGP83oTAdlV
OozOKN3p3n8lj1nd33QVDQkgcUXFFkgmHzeXam1KpRHwmPo1ULogLnTj1/XIQI/kU+TOguCb/fxL
4vhHgMZRqWRSBqgGxlE5npQji/KF4cyu5dosi3sMrLgoQBxpolPlzNr1gHB6TFe3Pg3u4iIrKTnp
dSXy7Lin9OfRbWRyVhkE42lOWsS/HdxjxswL+sXAvIuOEVqqbOvIYL+M76Vokl60VM5IR6lBLWWt
yYmsM3q1bgfp2+ULuLcuCgUBWD8Al4Be91FFlLLEkEyBtvwcHU2W6sTdWVWddk0FF31PN7ZyuDNr
5kwqdA2Tz8t9Pv1V0sKuY280Hxft85q9FUrlXF7Xjt3UMdwARD6AAeIfTvXrdBglmnZZQFHSlwGp
AMdH5JTwuH9MKT4I4TZvVDDk0+Y0DwzgMt+yWmRyiDDX9GA+9UC9ZclqvEDO++hWIGqjYpaRu20f
hHM7OhZrMUzJnAdZ5+mAuOmNByKBhK0EMV/8dnk3+VG431bKqT/eVdp3PSDY9XsDzGDX03N5O37W
HqLz5Mpu+2w8N4/Lq4iEVnSInPaP5dx0OWbhgnK0h8qBV2RLS/Q/agr3ArXWmGdAdYqDUgFFZjXY
ZDgl/xay8LcN5DyTMWmjZpRLNv4iO5ZHArR9HnvgUyweq98kbn5cXwSHxnT8koZwz420JuPUELCP
zp7mlW5+WzjU6X+wcRuEVa+XpQnOindU5iwFJ2eRAq9Yrl0EWv6KceuMmiLiBpEczkOvDalBOqvD
3FKt2To9q11ld+OX/20xnPWQo8LSl3rMgwqMZ/2PVX9cVP+yiB3Lvr2+lLcdVhhZ7dAUgTk8L1Js
S5ooYcx24sLx88XWCBwmkd5QpFKfGeYLy4OT7z9ZgweAZVJHO+bfVHc5rXcKZlqOwmSWQP8oZzT6
CdjqbQLeZTagAIROFxClGPiaD+Mx8oQvtGhDOWMxzDkYhPWVntBeU31THfXARsykv0w7foANvpaE
Y1B83oC/1HzDGq0HdCJrsE9ywBye+ZS+qt+VI0BAvRLj4jbATy8rzT9IxPS0BpcODjO3pYWZKApS
WewZXYL33vHj8LLcZigTyafwIGqi3L9sv8Rxe0oJKK0ltYh8RQMtStPadfFXl4qcnB0fBFfhlxTO
AtetqStDosZAjCpsUt8QdAXk/QNpe4Gp31eRX4I4IxwVdWKuWUVPct3ZAF8pmwfB+YiWwpnc2iCp
3GUzPTGMWPKpu2cM08rN4llB5KhX8uf+KGbkEgjlezP7KVqHUckzxG+nNLKOQGTIqHbI08Pl1Qm0
gYc57iay1smC5EjUJqewLN16Ls4DFXGkCE7pPWbbJECyOLNCAtyjkzQothzCk+oEerC7EORWqAGX
1FL59Fuh9yuVC+S6q+GhV57V5laWBXu1eyaKQTV4oMDkVLlnqtMHLctX0GJX4PpBbmBq7bHrwUog
AkXfd802kri3KorS/5gENuUeXdFHTOgANQBwxOpj/kmK4X4CmeoohoIWLZF7waxB63pwoWFg56uJ
EVuANY2gHUfRzFm86LtEMIGOAcmDIogy2SX97VnbrJepz0Y9prgnpd6VSdDFvdNU5rGJlSt9tty5
+Romst0mIkqNd8qMSyKZPm1EppmUdrRCYCudIO6G8b1ex4j6bkHO8pwd6yvArN4Pbvzwnnh3pdNk
xzfrQT2JehF5TMufL85m8exMNr+k71VrjBIWYp/fW+ivoqP10KbOiJF/jBneo0lWOmkCR1J00Jx9
noF7nRpplgSkf0YVxQ5Hyxumm9osj39gYDar4+yzVg8xEtk6eL/GR0t30vJ7Jwmu/v4LqqpI8hIV
GVa+5c4yc3MhdZtgB1dv9VjOJzsqx/qTjNzBf9FGxW7Bb7qzkccZgmoxU22qF+mUgvbLBpzrVYYW
tOk8nBmdQOmIymrvluWSQM4eqFW7amifClFWXkHDUr/3k6Rehl76xEkSjC4rB9VrMEoUQkMjMRwY
E3DpB3B2oe+JntYUOzx6jI82OxA/v2JgG6zrTji+tGvLN/vLmYNyLOVRp0nsdwitRlTrz7mb3rYK
Qh1GtbH4uuTEB9Eu/4MagVQEkEioKvOcZOaYAsKTRBFaoBenBTAp8dcHA4i28Yk5YqKB2P1V/hLH
7alq9ZVahOhl7CMC9JmoyQ8AwJ9dM8ob9/Il3Lcx6i9Z3I5meYKcRlVg+iu2V7SX+IaHuUinkuzR
DkFC67Bx+8QVVeHYZ39Xm19ieSOrhOGa6noR9Mvd2Kog+BI4ZyIBnO3Mc7Qz0hDrKgrULSU7UxOR
cdkNuTZbx1nKuIaMOpNgKfND6Vte6pl+priyx/g1wsPlg2If+23DAIbF+KRQrHpvKtu8BZHZZ12U
xyAljTqnUFIgGfuJerAQgIgIe/fy5LoCpl6dabtBZG5h8yjVZhfFBVIJClIJqaeBVeMpOrNJmexx
EkFp7B7VRhz3EKBNcqiXBYQoav65AMvbOgimjUUCOD+9SPtkyUsJ/BFzBOQoK6CJKUCo2n01f62B
98o70MXpWlqYmJ027YUekqV34vpIo++X1WD/vm4EcS+MPFukqooZUFiJTd/QK/LcOOOVcpN+Mr+s
n0Lgg1JXZI/2FwdKF82kmq6YnMy81Qd1yuok0JRzv3wqlwc5PhupIIWxf0q/pHBPWZtFXapSWL3U
RH0kzu4Wq76/vHu7C6EKCMOBWwnjw3X+rmXdNoQOCcDtWA4Gj+P4TAAgWTWfLwvaWwumfxQNA3rg
LJE5lQaw3lgpXdP7A7mZpL8sERz43kK23+c0muF4aEtNrVNcvkTNAv7Wt3gu7EzYYbln4zaCeL3G
JHltNUXNkBtZVjH1LLwG78D/5bEUDdbu2bitME7PErXozWStDExLeVn6XaalM9Zvw3SX9KP7Px0Q
H3ZOA6mtfKrSYKxuGXTpGAreH77B+N153y6Ge8RD0OaM0mCisr8ALUQ/sJmpGLS+p/V+BtwAmzm0
3Bou4V+qSPSe/7AVzbRz81aM4DfIIgJKSdlyyD3ayuwGHpmPuetz8ZQ/MAR+MbPirsprAH1EacnC
7eIPr7MiwFwX9FTLjaOYtT2KUGXelY1/A9WNCM5CDAB5Gkm8oOCfnmjzGUNIR916TtJbYGbarX7T
Quj4dFlRdvdS12RUjGUA7PIXQLLWxcJoAPhraAqgWRVWd+3OoIsQNKPs3uiNHG775mTRJa3QMx+w
0HaxPKf5XxjStos/aJrQ1Y0cbg8bUk+tlRmFb+lQC8ONui9j5F3es11/eSuE0/2qSeZ+Wpl3h6AL
k0aA51ledHd1rADlcH8WhKyiM+L03erplI/NlAdFeQQuim2qP8xetQWL2peCyUB06ZgK5ak2V/Bk
r/Wovhe8A+rB7bsj3wFMVb0VvoHobvgMTBnRuOquWoDXjJioSiEFzBl6OUNlwkjL1Dfb+KFbErcL
5yAbFWfW/2VX10+D9UsUr+mF2qstwA6yoFOOpopOtSgRbOHuDloWWtNMdMLBSny0S7nUWYDXUKMg
i+7n/HpVgjh7E5zS7oZRHW0QBlrtAHn3UUahFu245Liv0314nTyw3uf+FVyvkoyZ/NJmEwFT6NbP
1vfLgvfkAjlHt3QMlbC/PsolU1/PkQKw1XUtntPwuM6vYaLdR83hspzdDKChgw5NxXiqpv6Wawy7
NY6RAA6mILuJXzTAQKa32VEDxH/nzge0zmTuciWaeeCHVt61YyuWsxtx1+BK05qx9OrB6gPFEJDK
7WcwCgIyGrwM+VcR/ORuGLIVyVmRXmroUlgp47Zl0Imly1D+w5OKggvQAQQOvHCBnBEJzaky20lD
w+tt8tCHNrg0UTdj6C+YCuh8vUSPkCgK/oclEkZ+ZVEKqHhOa/RyjIfVgtDBDg3WjuqFLhLHOXDM
wJ1zLRLIFsG/oIBT/lse55dSczTJGinkpJPalqvJBXOpc1lB9y6CgX5Ggg4kXAi+/VoGR6CklF3C
0EvKJshKVMaSu0yUuNizJQYFJDCm7DGrzQPfz+h1zcNIlk6D8qSS0tHoodYEQ56XZaCn6uPpqPNs
ZpOhoKNxtpMZtEWKD59UYBT3nF4TrSVoLgGBs87TGw5rSOoZDv1JXy2nKWt3kLxcvVJizD+KkGV2
9c0EiB1CExnTESZnpdau79PEQgu5ft8mtuGxnrTG1anN1E0SZnl216YCZYEtECvkbvCo65KCsmLp
D4YXkrOmnc3y3A9v8eRfVro9vTY3grjL2/Y0VLpJg9XXxi9Wh/qlqYvIiXZlaDq6pqgKLAz+oKqO
hFKh9Zmvzl/r9EtDvctr2NM2c/N9brMMLUTX1ryUPpXul/ZZnz1LFSRCmLfAX/+tCG6bstlqQ7pO
0TubNUuFG8ApxYTJ8X9bCVvpNv7IKzzzlmmdku5cqVdl/ZZZ95dF7LqY26VwmpzrZIjnyIiQd+7P
DMstxlBcfvWT+NXyRSzP+4dD8OwSQNUY72mZzZIqGRNxXR0mAdpsvGjy4Qd6pSrIgOxfT+2XFG5R
SimnUzqtsJ3kPc08nmrwqLtAbXfrY3gQ9WzsLspQAPVvUbiWhHt9qgXlXNqjHbDSdWCVTI9GB9gV
JRKY0d2LsxHDPTqRmiVGRgj1G7M/zpISFHF6uqwO7BO8YoMDWEHjK7ALVR5ERlKqOC0Xk/o58IOA
TyuDlVapvoWq2+XXhagZbze2Z0oAFxYgIUiUflTwgqFiW1ESBVbv6Efji8acEyBN6bfqbaPZ9JqR
+AHg407UdLu3lUAgNTWQvcD340eOAF7TjkkjS34CcuX4Le8FEJC7GrgVwLl5yQygl0UmPRT8zLpc
Yg+pGNDPvsEJ0pz+KKIGES2IM3pEImvTSGymKV+v07UPFFoLIutdj3m7Ju60pi5GKqYAXhu6ed8J
4ZHxm9JD+nm5rc7zgaVDwpt4coglsOi7PqVloWAEBgsL4Ebc6qgMgvEqAlIKAzZl4N+xp062eZae
5+Anb7EmhMbd39FfMrnVUjlJlDkzEkyJGZoznxmaKnE7rznrmHO32TMvcvl2jTFIqxB2IbqzNH7A
PNTTYdDTPoVMNtFuXc0n5jiPoIxNAS8uqscxM8jfdpR0FRD8IruqEG6JXa2u7dhhgEodvlULOUYE
0Lt94+ZSKzBdew7MVhL3kq3KUo6kjlBvlDAfmV71wxfDui+s0O7I22UTtruJW1mc8U+HvFeXGt1E
ym2OKlyHWn90HAZMH7G2PeUl+XxZ4J7NJIxCVjUVXA8+9khDZYwAd1QGHfKfKwIeC7NO9GaUIy9G
5qkReey79xBEHXhC4T4Z9H06ZPOG5lJPpXJVSn+5nz3pTT0w0vTe7gEFGZ1/tvOXR+JcXuXedQDY
l67BCTWQ9+KuYKvMg5HIZDxp9FXOH+RFlNTYveRbCZw2TnpfNIMBvzB87habHDWvupdupruFAsIM
CQf5ZN6I3BHRqji9rKIhxUPYgoO+aYHl8Nmqflzett0rttk2ThknkqVIabRpEEqf59KPV7B3D3fL
nzROYSQS76gBr9rkK0trFUUEDU1ZwChqNGK3IAohb2oviLF2VX0jhnvV9NEYSx3o8n5oAEEsR24L
DlV/N+afB3oHOFSBuF2rsRHH6VwDRouqqpGimXu/Smo30VCdOZCyP9SywGXcc+G2G8gpXzpVcSut
4C3Ok9Iu2ah4f0pHQdiwW3QkqowsuKFomN/ipABYSY1qCcRI8nEpDv0XgvHj2JsmB+lPhtmsn0sQ
BgrjiN3uFrycikWQ0ION4gLwto6VuBriBMDgq9d8Q7eHz3qLc1fD5JgbHcKTdm+0yM7EV4DYSU//
RYZm9yyxcBDsabqpvNNAbIxWmIywyivaIFuXDV2jteZZe40f21N7UBzQQ91KL/Fz/SxMfu3ecE1H
yhd81LrOl1PikUjGQGLzVL4xYj9UEo+Vo790b7ODMSunfv6ToA2QiH8L5O5INvctmw5KgxgDjlm7
2Iq5BOkoC+7G/jOny6BY0pBGB977R9/Z7CUKFDR9Pk1BGDtsoIsesnP0ZICFsUVdSpTy2rfPaGVA
mCOzQIcZh80JdlWrE9R7B79/Y9wvpVc5kqNg8g+c9ofxWjz5t3snLbglWB5uDO8NNci79BP6qINZ
PU/Vt1V5WYV0R7v2mRhoaQVaO/5w5SI1x9h8D2KOIEwib+jAS5o0sW1O8zkyMsETurse4M0i60HQ
A2Bxt58M1brEJUFyhd6Z8OyG1W6ooITD00q+55cJVbFnFBEVvMiPp9Sv9aJnRE6DvP3P8CJgfNJP
09k80Zd/CRL9mzBOJaiczYMsS0Bg0uJrsxuu+jQ7XH5AdzcNykYtQEkaQBL5uB5t6NNyHEAnlkXL
c5GmDwoZ7WIWtQXtXicg9cI6wpczMSfwUU6Z1mmimKB117/O6EIvgKGTgF7YOM4HoCcchMw+7O3i
fe+tPM4xYG00FJijaTDfxn7tF4fUlcDVgKI2OFSBnvAH24hcG54drM/QNO4pNQqlj4wJEJBWWRFH
NTITXWm1aSerIcIN+Yet/CWL0/NlalRaJlgawKsGh/WKjjbCmED+ojmNJ35b9rJx27VxR1ckcrdW
+Yhk7JG5+9lx+q9QlvZesK0Y7sSypq36FF6qn8OlLyz0+JH6bglvVfN6moQdmnuGiSJNpiNLpmsm
n4npqFGUEdOPDjAKppN7Eupu4Z1616OXsLpTQUlrnYvXy5dt77HENQM+MWZlDIMvzfYgnOsMOoF7
c8VsZpVepSMVKOKuCBZAsMFxYFNwBrfUqgRddwsw67P6zuiKq64zBSJ2t24jgnsZ13qep35sQ59E
8VNXmrYWtYeOFs+Tkgte4f3VIFh/h0DB2/jRaoQTwMNJzPjQlrtKQrbcFCRd9jxuim7Z/wggnOdm
rUqjSW0BgKE28gupcYhKDiV9CmvZ6QpHrSyBjypYEeHPp8pCA5EYg9vuj2QZH1bFOF7Wst03arso
7oC6Hrc170wQj8YOcwZjz3TzxWaWT2xp2e3/zdBudpCzfAkI441Krwt/UNXnqm+OuWF4yyzCYRft
G/v/jXdU5gND4Ma+9ePnBRg/gzD9tvtibBbCmbk2iyOaFkAfnILSb+9SZEoBXORK90DZRTJKFPDv
pjC3p8TZOwUzo6STYjBA+M0nCzBJ9dUKBgDZRcZeTG8hWh3nt+h0SrQkRP/7FMRP+V3usmxbGAP1
THb1E2AC3MtKKDovznUh8iwlQ1+nfpJUb73Z6HZmNk+XZezmtykLdhD1vA+9f1SKJiYdydMQiv5D
D5ajfjQxwUxeyLmqAG5VXk2efG6PitAv29V5C9RDVGMdNrxXK3UmQaMBPM1Y6Q996sW97k6hd3l1
u6ZpI4S7xSOVEiSnFhAoNKGbJod0WQATVtl5etcrL60qELdzYO+zmwrwFuCrW5w6xotE0NSIvVQN
2cmn0FbgqF9e0XtTC2crDAUEjyBcZJj2fJwM3qgliooFTAA4qRLYRfM7u3Z8EIalO+puMJgFw7DQ
IY651I+aAd7nNOwo0HqRr1kQvWmnurdzy85/kC/5ocaoudQJNH7vQn+Qye0g7Uz0hC59DPLOAVB1
3bG/0l1G5G04YqeMfey3raQEzTWmhgoPj0M7xOvYJiHIUWjxMlbXOTQ/0W11eRMc2Y6qoyT2Sw63
kcOqNsoygUrbfI5umN/O8sv2Utuzhalp1WPzQt1rIeztF8nlNjORjTkJJUzut18oCIeLr9IDkjjq
E+tJVe0UKN2fu6s/8OINVKsQB+kA29J5Qrm6nMYIY/YZyGAQpIbfO/2tJp8EO8ruLX9yiB8RPKpo
LkPc/VE187FdurKJ0/e5PYYjh+Qy4iDYfQAu/IEZNrbC2K3fPJtAkCAAJpjIyZDWU6nk90oqGinY
CQ8MEElg6AgjR4ghORcqtKw606QoDbToW7s+IhuTKwHNDq1i2ZOGxFs7HQRbuKf8GuqKJjKxOku6
fVxVWyeYlDCbLMg+6UF4rQGaCWk23WZj/OWnBjhJ7TF8EJWP9lRS0yl65nSioaGHlxoSoNWFSutH
EYi9zfi7ioxzTeRGYCZ35aA4jFFAkHPIJndmeHSMCrEQAEbSc6HfpJk/jqId3LP22kYG+w0bvahG
iXTUGkJfKu3Rm93WZ25i5qiPQEJVPUa2K+Jn3cvOgrT+17q4/WtobLYr0P+Q4Cr9+Wxcja+oMiYO
o5cAb2k+2xNYG4UdgXtPAdgMEOYhaaijyvlxqcYygC11HPUTyzx0N9qVdFAegDXhWwFr0BOVPHbC
WEMHcpesoAOXtQV+FAcKsS6neqH40dC7Ydbb7fBJzp6GSLYzgNVfvgl7x7gRxpeqhtJM9A5gQn5X
RrY1fdf6T5cF7OmirhIUS6GObFUfV7OivBKrJC6Dtpnsof0Kf8uuii+XhexlNLBnv6RwQZGVjOpo
LTAhxEI/SRHEt+jLb94qIPKdGMOF+SCCDd3dOA05T2AqIlsocxLXVVWSykjRGVFdFwO40dw/WdJG
AOe9GcSUciOdkD5+53lojiYQn3wDBF+ts3ym7izqiNhTc30jkHtW0iod1WHAhC0c/BEtc4iUTqZb
H4xjdqe62FqBCdnVjI08tsMbC1JMS1YPQ4X+3qy1rWE+N3FhL5YI7GP3oNCJjdIv643gofgGa1Fr
wMJjPlKtz+ac3LeqCA1+dyUbEVyoYrRy3yXtOp8W3Yvyq3H1M6Ht2z0dHaMZ1ELfDzidPu5WPGhr
bYQGOfVe7dOf5ZkH6VsBSpM4KGRb+y7Qv71XGeWYvwVyx6OkWqgtKI36/TTZAOOwe2rZi4xrFWPA
Qf6ehzD8anysaqDed3BDVKRjzfnYZzf18NQXnxLtXKpWIMV/YlE2P4ydxkZvklFpU0lBC6Rkjm7W
NrIdWub9gMDcEWyBaM+590YGPWGeNGhUYFcQwDsYbQLu8VWLOn7lxY0tavfYfeC2e87F2Dh5YnXr
moGrwURux44ZvJE34hoyeMPFlUtb8oVSmani/UkdHhh8MEzwWRq3zGQ2TKuoQLS3BLCdGKhv3AVt
2akN0tbT5S1ln7okiltgDCSZudVnJBEW31SPefzS9F8SEW/T7n3cLIi7j+jP0ayxl5AIrq81bGWG
yehYcD92V0JQkMKUDEWLJ6eF6Wyay2Chm3kaHmjzRTEP6Mpzc0sYFO66AxtB3OlUUxUtvaQjWXq9
rD6lIAf72YOnRq70Nb9pfyR3BrAAIldkoPfVkSDGQK4Wkx58lqKWujxX9TQOIiQOHoub2osO1sOU
Iopa3oYzwmCHRLYIRXr39BAIqAokqsisfrzfdVcOMskByldq35Ps2OIlr9O7P9BDVq+CW4KaFV+E
U2c6plIBGelyM3dgdwMEn3xcG1Hj6b5jshHEqWJUR2NalTAh0Q/tFrb0Nndz2Qb91gI6RuLJr5ko
yGBf5K+YISOKUoAGgi57bvsaWM5Ui/LQj/6PtC9rjhtXmv1FjOC+vHJtdmuXbMl6YXjlDu7rr78J
+XwWG+I0ZnwjTpwXx6gaYKFQqKrMrD4r5mEVPWs85opso4wvcqeT947B1hpzDLRiSSotmtMwuwJ0
JQHZLKoWYOSQB3v0VF87ooPvxI9c19x7A2/tMqci1xd1SDUQ3k8OZeOgSn0p+E5+Q2Z4JGzy3l2I
iVt8Rxlp5gcJT4HUjTKlK6q6rn6k6iuTJ3rFnQywTgfWnPYuP2FeIvg+uONXy+sgIC8c2/GN/lD+
F1F0rz5PqW///B7Gq4R8qq0yxhOhIqe2Fz1Vr3ypUq/KunKjJTksUL7IjSDRjMee8PBDu1u/Mc68
T9ZIzJuy0POw/W7c/u4OyCEYNCQHtNFc5NBeNAAaFS9ZCUW/D6qZgtEBEw25n0OfiR7aUQuSjewq
TtQvlyPCvh3KWw/wAVBKzLGJFY0ANATyLAFs/PVVYx2j6fNlE3sDGhpeDPS5YKBRzg5o9JFeWWsN
+KZwUI8K+FyEG/JMDlSUOjlmP5sTr9G2G8HxhAQOGsLleKgw30pZEEoJirKhGAyYCVbc/LierBsD
XFaKl9+SY8ydkd2NCH9Mgn7gPHxjlk405jKywlITvXzSMYbmTXVylHkjdXtjlqjOyijfGCbYJt7+
fZsISiap8yjBdOx9iSY25EePNHtBlU/4lHxtC9tY3pTn+dR0uzF2Y5lJY3RFJMpcVXgq9YqdLm4S
f6mW1u7j+0X+OvE4NfeP+8Ycc9yjIhn1Ml4LVL37UDsk7mirIOIVjvxH2e7XQ00RyAIDw4oGY2od
C31WywojPVXYm88gVmqgnLL+RVsW7m/hoMEU6ipM+C7lQRwFBbrLOrlbNa9ueXyq+56PAgrEo1Hi
huufuyER5ElPhTULF80WW1t6Eb5TstD5ZHjxaKedNy+oDdRBPfFeDdTBP1zA75ZZKi6xNYxSqUCf
vMR64wlNNwSKlV1rppR7cg/qVVPvW3vQheQk1euDJKYKp/5HYxXzCyD6AfoS3QSJgMT2pIVJnJRi
nUB11E12LP9IeZ2lvaNHZUVE+AkGv3AKz3e3LUg5NuuQobi+/FqvMP4ABjD1B0YFg9HTff1UN/Y9
N5na2dkzq4xzzqRvCiWxwGXRews0wZS7UXBj6dROqq1ZEBq1F/lwOWbvnofNx2TKPGKRZ1nZy2XY
TS6Y4fzUuOqi1a3WleM2u/fPxhBT7hmkFVAGIYJ2iulpxs08Ywbo/vJa9kzgoWKim2Wh5M1iapZB
r/WRpJg8S19XSCAMIKEUir852rph4a5BpQK4WObgZWU2lFUyRAdt1W56eXXMpeOUqvY+ysYEW7S0
lLnJY6KVx4lgxLH7meCxvN4lcfgX+4WrE9xQmPNB7ejcyftEHKVJGUiYKVeR8CuTrzVerfdtCJQ5
qnh1Q5lGoTT1SHTObcyKmHTmiMxSfe3dyXtpXQg1+sltABaTbyW4jJFDvw6u7vcBZZ2MOk6o2PWJ
jX3G7TKpJajyoA0xrAd9/NKOn9KR17Wlx/LSGmmZZXNPF6ZalVEGvYZKFE59F05xb+dd2BizXcm/
UsW7/Nl206ztnjKpnDRWSZ1OtX7Q7NYdTAy4UYkI1U5H27gHgMb+F8Ag3j7Sf9+sUVdQoENvJzm2
35fIozQ4FcYxRpBmvCARsY4UexX/lfTGmfswLjqhR25UCT7f5Myu7ND0p4Uul4bGBAm4jRDeIpmo
n/e63E8RrDW/fjNfx8cCPfjcycMhLI7mgU+fxzPJhPx1IJhJV0BICAp7yLSYvdT/nJe00A/LsIBA
5q9cR0eTxwTzHOoe55+xNax2EGawbee/rEeMS0ipXUJgpAzMK709VE9LWAcZZ6Brt0aAyhugQsB1
oinJnEF5itqxNQDbGzA3pHrpMQ3QxfAmF/R6bsxto+1kB28zDVRjg07SMgG6z4dpqnEUQ1EKlA7S
CgYP6b+7Ijo28dsESJLOt5EUFimtAiwCFM7QyzZl7s2hMlXKtu7TGTLe7PvumiC1o2CCFrP9CnP8
okWoNYWAXqLRRafHQHVacO7n3YQSpMp/TDBHzTDrJqtj3J7tyyq5yZMMClA6F9e8GK/VlXX/r4hx
90qzuEXB4AYOFCRyjPu3bSRqjQasQnEl+bVfgaaj9ayARhMeQPWtMMSG6a0txi/oe5UMM2BykxPd
QzLFaYII3Blh8TlzSwdVP0BQgsimkUW+jn+BHPlgPYGfxOecQXodfPwdkClToCAn4vY9dx4jlyXU
WhBl9E+zHx9wILw8MD517urNkK3juc6+syoiOvKgJgHSgDnz0pDg0dPgelruydV4BSiwa3lrgNUe
K5cEPIHUvYgGhqM/5hhXTcS5UkDeQI6jlkMs212tyTZ4EwD73rqxwnhrayrT3IhzFA7w1/oKL3Gv
vI+PFM0jtggsGerFvJXtXrzbpTH3Q9qOchsPA4SZgvkKA/rXUuX2KBBDuTE5KrWd3Uc3vPbeXnKx
tcmckFg1xDntuuwIcXDFkcXZ1i3RH+PPmVH6g5glLrjSOdfEvk0VFHAo51C5w3MPTQ11HLIcbRp9
kIKKKIqXyWCyaWXzAeQDkCWJm/lbUZce52Tw7DJrxajAOlTqiDKya30HTxAGLiINSqqUE1gC/3H9
2oSUFF2+WUrOkv/hlLyvmYkO9axqUdWBtIMin9+iAzpT/amHSJTuy8+8aPQPDvzHHpvjd1EvZdmI
79p5qMaVLnmi/OQCiqtDZauK8zuP+8tgADpYcGca9H/nn7aHaHLcTGoBHu3hjQgy9ixPuaGVZYy0
3PEIFugx/BDrlHdzzDEttco0sjFPQyL4FvQY55cp9bi0sLuDhaDSRZ8DbQHM+zGOI5NJF81YFQ7x
Z8p7LB2Mh/Fo0LlkP3Z5aeLuXYwBOERSWTY/AJzmMQO2aoiTY1UVT4qeznZZSI+Xj8JuEN3YYBZU
pbGZt7lahpn1FTRrhvlIksNlE/vRDNkEBUFg7oftuEdJmY6FBsRp+tkM5rC4jVz5h/UaIYXJcS9Y
Lrflvr9z7xaZm6gimVnoKtBa6pvwAORCOrSboS0dNn6OSSPrh8l7/+1VcjAjRjNP1ItAHc/EskRd
BKFRC8pokN+04YhXxBRUeC+Jj7ptHBWvuV1O3GO2u9KNVeb7SUK8KHXcQ+0Ah0x3QCh9p9Y2ORmB
7EKM7qQodsvJK3aPGqDXJrJek+ba5yebxLI49UQDdAawT0LuxU5z5TqsuJCT/VBpYXKYEk/h/5jP
WAtjN8Walh51HYBWxR8CBBEHJIPtL5Bw/IseyRs290MY2VhkolamDOsiVzHVRALZ5dsjwmu/DdeV
QycHkhvZzX+A8MaJXV6dde8gApaNNiq4ogyQKp7vapLXEOjtUO1BpLaMV009tdkPzkHk2FCZ14Qw
D5mxECM5araOAnh7i8u1t1PMEaPHKEM4fJI8LbONp8t2dxNigMHBQ04r1ZDdO1/bEKW90BICyHlI
LzzymJm2AcFQO3mkdA7UNjmK3/prTN3i+OjH+NSgsnHLKxLRI8h+XUqrguaUamDIjfHcIrGGdc4A
l5owiD77eUJHHQ+x5FfqV86S994bW1PM5xSLKsHEFvpFtK1K6wnkqv0uYiyEMpuOTtbbna8FKOGk
9nJVgy7f4nzs3W/9vlZ2FniCIImZVRBUHMofUBHrEtMGzePlVe7uJ0puQGIBefEBfAFScSWeGkk4
9JDGs9KHaLzV409oDLrCXHPypr2oY25sMT6UaLFuCFYfHdp+spWudDWtdIrkMeImpbs7B9I2tDsw
PAFnOffWXsKrqWzk7Lj2pzwunXR50KrXyzun7nmipqKHCepPy2DlJxuaNSkt0cPBQC2t8JTk5bKB
3UwF7IAUj/DGoMKc9VyUUpEsuBj+r69fXVsg7rMCOmmr3XGs0b/24WShyoNRfUqjykbqVk8szAmh
aqfr0c0yaidpXqBqbzTHahLuMBwLilg4e2naKAPzXGN3MzfG6QfdlAxVtRjFfkboHFv5zmq0kxC1
95cXKO+9pS2Qp6IHjOQPoIRzG0mRRk1rzuKh86IgPdW3+uSkJ+kgZ3ZyC+5lNw/mIxXy7NE7ORlQ
j7iNBadKbB7pwm4PE8QEJupN9J5gD3ZNkrwsNZNOl64+rQeRk3RU/pY1SUNvCgkvLmCQSjAnYS2K
vERpITpA3+FQg2hlNPTbqh5OU9lwPGgvlKA4AwQXRYCCFup8fwtByq050bJQbAqHRL5OvupKZ6P8
ZaM9cflj7vnL1haTqSFs611tNhjmV35qxa+CB+Tn/X32molHfZ6NGdwn+mR3/bHPee/m3UfddgnM
9VIvYiw3cYeOfaC3tuwJ30odXB+RT9VXtJ/jT7G3+ex/9K+yp3xjlXW9UpLGbB4w474cKQuHHgJs
HLZ8AecdZ4BboU+ER5YG6idmA+UBuUKhDXkI2drf/GvldZvY5bXupmH61D3JNrnvvhUOd3R759O9
UUCDjd6kVLGMG+pg1R4BBabEb3qwuvSlXDnGDdX8xnPlRALeHOeeRjCejCYtSWqmiSbwuePHlVEo
gpEs4VKDGBAUq3QGC8+GOwC7Rkf2Vbs+GPeg4IcUk/XEm2vZueu2DW4W1d3LhSFmQpyHUrJcZanl
Wql1L8sVp+ZLF8E4zlm/mXFXMSvTrDNa85AXUtBqoyuRxLEW5Qry7hxTexff1haLkyCkHQqSm1mo
Xg/eb1HzOICOLuhqU5838rtzIuhEEFhIAGqRgV84/3prohejHtUlJM37UDro4fKvCBn2zvuZHWYD
u2lZDNLhXYIhDPlYo4RDlfSSb0ZuD256FzsienEYXr8cKDlmP4wgATZXARo1ipCrXMH4dqUdqslL
wB1uOOILRgTdqj6Q65VzF3DNMoVrPa6WpSIRlOrIUwYGJyowFbkTccoJkr5HymdUQi6Jx/Gy9/rb
7LLCvlOEJZ9VYwVUVTiNLwOY2CiWzatP5QsQYKc4XF5EqDEXnngQF/fyVu8dRGicolKPhwklzTp3
pM7Uo1xM38hsQgkC6N2V+je80Vjeuw0mh1lGAuqQrBXDlMS+lLpxdpppEi295hLvFO4FUgntfjo4
CwEglgQLBFgAXNYgv6A8lsWPIRgxy4p5f4TRPiiOxOFN6+4VC1B3sVSJjkGBK4q51fH47NZ4GLNQ
s61bKJ+BSCS5VXEgdd985jNK0pPNhjSI9aCRpVJOSYX5YIkpLmKbA6St5gCo6o09JiJ0wefHJE6d
ovmuqWl42UX2bsWtRebzTTHRMTtLIfakcJIM5OK17hfLra4/6H8DNtbxdhBlUwF2GyQm5/449BoR
McWJJt336ld7NQXrc97Y9QncNr44vk0DgkGdc/DfsugPm2qBGlEWgXADIOzcajmV2rpEGNFXmkgo
AGwe5psxVoTbQu/FB0PuwA7fjAJYJ1tdLOyMkHLxkhKAFTNpy1MFtVVwlBfz+jwoilXZeYSXqz1a
I+5RVVzwX1TGQJxaE6M8FBOk144g9tp1b1qFP41VcUvaWgoyadGfrG7UAHCu5qbyZj1Js7DBgNkj
qIUmTxfK+VfaKv2xbGriae0aB2qTrrfC0mA4dB2EA4AgWaBVWfSpqY0R3ytLKkfsl7r3LrvF3t0K
pRk8VRU8GtFIOd8zBbymfdGQPJzMxzn+PADIqS1fk/6/v1ipoM0fM2ye0gsjkUUMqimoEJnSs5j5
l9exe3FvLTAHeEZZPY6MKXsbwVjdwrVim/a6m7D0i+uEMyywF6C21pibW5uKCFyBgnXoisckfZZ5
dDZ7mcH27zM3tow2Ol7KaKQPcv21jqpASn9aBRgJVAjDGsW11Vm3INPgwVD3iu3b78SmP3rcteI0
K6j9ehKehxRqNeLcDj7lABTt7rk5cL7b3k4qiIHQokB//QNOQojnJs3NHsOEIFyEJAWdEjJ/iOHg
x3fWcbpNjjzljb3LcmuRcfl2FDSSdmt+rBZ0eq5F9H+tlCfWuPcB0ZPESBcGMDBqzsSiojHiPNGr
DOLt0DGDsIeEcl3PfQDs3SOKoZsiIPRQapQZP0zN1NQnomDKG2psGqaStVdrvYVio1Sd5Ojpb77V
xhrjles0Sy2g30vYvmRPwgv49o/0iGWNk1/p3ylrsM5rjOzu47tJ9iYpSI1bW0JMz0JawYcc8tuj
kdfn3PVCtCSQ4IAiAwjp8zDYld0CCtUqC/M8NKDz2ki8Cv3u0VIsKCvJOLsgDWM+laymaVrXCIEQ
PtUe6xDAA3c8WZUn/GyuaAVmeC54Q9C7rm6hAgMGQpRhVCbNqI0qjTrc1IcIYIPxJie31Rzbl71i
d+s2NpitK8VCX1MFB5jk9SFe1E+pxNUp2EtekC39WQetr21qdEObG0ZTI7Ue0HzoEoeSfgs2dEmv
a8P+Lt2DJkh+gf+diMBZ3T98tnfTdPkb07k2kWJupN/8ctVDVdrAgrp6qF9RQtYSz+zKqZ4vb+mu
URAh4QYA3gYTqcyeNoUgN10LowYkUOEp62ER7MIWXrsJg0dv6CpiN/+d2lffGmU2edHrnBQmlKxW
HRN302el7XFVe5eXtuctWyPMdpbJVIm1oYD1NRftmiAZGHlfjDo1mwaChEDBixpdRsjCnX8xK16a
pF3AhDnMxtOqxx7EGryxHO9UbcxtoyxujEo/QCIiGPT5sz5yoaJ7pw6zbwBOIg1VxTf2pI3LGFJW
giV1asLZ10FJCEjaNTo2yPYAEsfcIupOwzOvErSXx21tMid9sjS8eaHYeyTm7C3SlyqTobUUe4SH
xt47iltDjGtaABmKRB7B5yP1o521iewv5grikbmKAqJOvVekFo9jjS2gGyD6p49B4BwsWtazmPwx
G2pjStpIC2fJlu/BX/lddCS3vU1ABjq9rMHP6C4OGgD+sgPlIQU5Q8AtnVO/2fjV/34DBctYVA6D
5Q4H5n5ScgNdl/IzRAad2l9PaO+gtmf8GoOYKzrA3HwfzDEbnYmLMCS0yVNJ92Ucxv23Ufm6Wnd1
/ctUX9OBczAZB/pgjjk1AymTQRUrHQwk6F0LyzQcwI7mgQb1bhBEXuWLTdc/mGPigGqqMeZVsToJ
4gNv5Ele55uos0HulVtnY/nKfluDRB8SJIhiQDDiPCSI4qirEfhew7x7mPJAjiZbQsm76UWAxXxz
ze1+dayBg49g4sAHq+wa4xhatp2shX08QQ/wm2Y9komXV7DQhQ9W6K/YRJs1XvQFKCQtNF+7Y/xZ
dFZXxUSsGmJcNIh+WNdrYATGfReCWx+hRzzwpkh4y2TOZjfPJr4mNndtvV70BeL2RXj51mDHYz4s
knndrXU5GA3Gg/7XEE+cFLRzaJtdp8BvF8CPWSGfDp4tCn2wyqRsXd0Uc4WUEXhjKqeSODPmCnDk
R2+5qlwhXB4uL5PJ5j/YY/LrPpPErhdgb4SQilI4i3yVxq4uHwTof3DxILzlsQMdcq7gllhhLgn1
gI6m0olb5ZoWSAuvCCweYpm5mNnlsdmoMViNRXrYi7Nnrb8pdR/SnU5lhZXsmaUXDzelcFco/y2t
+WCViaMQUsn0PsX5KNTCb7TOFdXhXp5GnovyVsfEmD6f5TGGWBTGVJIfigsAbJB9nb0e8cx6uuwn
3C/HRJZKjbLCqLGmyRm88qHG+zJ3Btd8ecO3uDzEH/1zH26+9/CpMiEGJGNGX9IPZzUohVazbSq/
OCvimWCCyDBWaTK3b76Y3EWfFtBH1WBcWW9EjIOgXi+4Eq9cyFkUE1KG0cJ501ctrNfWzo0rQ/nC
WRP1rEvbxoaPtqsHKcZX6v0ipOGDvhzQdQmIl9zzqBh4G8jEDjFaoCatYjlr8zJVn6TOv7waJu9j
jxHbvW1mM5lGjC+Ga5QfU8i/y71nxeA8Af9JPz5dNsY+gD5YY9LZWssbbaLxvvcp5U/mt8/KTe31
ALWKB/khC3itTN7ymCiRLUbdTTMM1uNzqruDtjjyfIq1w6xy/I53eFneSGka21qlX0pSJ2fJrpHS
DuqXTMx9Rb1JzUNm3cnVUQIkQboyTJezs7tZLMaG0DXGCwn9nPN0AUV5xSTE0FBQoakCQYc6bmzQ
3rqtXRyj2Oa1VvYd890g/fdNftI2CprUgqaFQva6VGgPe5wV7R+zdwNMdMqHlfTl7xWtrmRrz5EL
LkJIj2WnxNMfLlvbT3bejTFxqsEAZir3JlICDK1p5EXHFKtFOEbYKZ3/uf+7FSY2RWoSk2xUtbBU
JQXfRxtfdUWqoQpm5kCv08elTRZJLvyUmMMnAYpTGaTbJ/IDUuuJwNlhuqaPcez91zBxTBpaSR0b
uExrfrOSpxViXUS942oz7b8JNq7JhDDAymcdHE+41Y7yMT1QKn/Ni59obYw4f5e1/lkUW+nWRqQF
eQpjZntVJYd8fpy5tSOOZ7IvxlFVis4osHEgi0vfxJYFj5wAnFAcOk7A44jdfyXjpaxiaA+kQyaz
gc0wroAxIAXpPNFRMTaq3Jr3Gqr4+p30UH+bneRGv5V9OgyiAcVMUI0on//mfPz5CSxJp1rNmbrS
Nw9I4czeT5UfCY80aj9Uv5tg7oZGLhqxITTR6lRvxpx8Cto91e6r54gnfr7v+e+m6AfexC7MAFeY
WoKpqkzdYRK9kkCAU8Sk3sAdH+AtiwnMRRdNc1HC1nIvAkWMJ44HHDGQPUrQH2nnmwD40h14L3Hq
Ex8P9/sSmfBc910UDzRJiZbj0HyPl3vkLLZSnfL5Tl/cyuKk4/9wtb8bZMK11BBBimesMwvbJ4qU
rp/lH8arCAbqHlhG7QeZ7Ms++Q+B5d0kE7RNZTbFQcYa6z5Y5U+9ctNZTlrcC+CpjUMF9X4hj+12
9cyMx0nJToX8L5S/22ZCuWxYo1ZTF5qRyWhX8pEmgqtthtZX69OKp5Z+yt3h1ByUjLfs/av+3TQT
t3MN0kwTaDYRDiQwKxPk02o4Q4YKO339LxCj+3fjuz0m/CRZIcQxZvLwKnlTH7XXU38qgyLD06QJ
CwjUToZNvnM+7uVVYujg/IxqtWYl2vK/Vf4WgJHDxl0d4IN8I7QOHHv777z/WyWKkef2QIHUZOuI
Verkl2CiN1rEdpxUJ6P4hs5/UFo4t2Jt5/3wKe/uOcb3k6l340xAiiQSW9rvw6P4mCA+5ddoCVCp
G8khnnxQDS7+4vJX1VhBSzO30qEEHCFs52cxF+zVdOfoB2ddvI/IRKE8E1I1wWwOOotmYKGzk96b
rvq4+Bpodsk1Lyf9hxz8fR+ZICROwoB/xEcc/eRuDunDLHVA5vRCefKIwwuy/1CAfLfHRCArscyi
pHdWQ1K8np9mwzO6xyh2Dd2xLBfyml6df7u8qZcvLwxinztqrSdGNIJJD0nkS9Q43fLSlr/KnOeS
1OX++QLRWGw8eKV7faL+0XnTGxFfhdlCOawAliPBf+XfZcIpRMSZRWlDL4B/F5f/1eRJboGYBqZf
VORUv0URnqd//TaIdWF1bC9n1JtC7Sps4nIEsweCt457GXHU1Q7tlYrxiBysFNJNft3gBdWFY0B+
kiOV+CtePr0RBAS8xJXzWd/eDpucRFk1oRfQZA7NcTnVUqbaRMP8mBT7K3SYOXfIP1SX/zju29W6
sTZOoOMrZVgT7/Eidvq74pFOx0l24qphHNKB8fnYXA0vk6t4kId9zng9bN56aejY/ILYSjK9TPAL
EgVDpKmrgm5kXb2h5SUmHEd+S1w2hsRobeqWLjVpD7rhRSVYY8hDb4BWzhniwemJq2LEmXgxZtku
H9X9+ECxC2hRWBoaTOeLbK15qrIMhygJxysoVN4Utg5eNKgfeBxL9NL/4NCQxICYhGEAGMxcX0uW
lsoMTjFYkq97wExXUC1Ebn0C0PQHpTem2nPiQfnyX2G1v4/uxjLd/83+ZsqS5EOGHt56qweGr4BA
r3RUt7oCrAcMKzg0vLXu3pYbi8yuqllTN6TH+2s6Tp4rew0Sr/gaLJkHyrtYB9HK+467l+XGInOP
DWK8LJRyIpy/Dx65g4rrCUAmj35NwPN92V4O/7Ft/2FbmavMEnRttSBGFkbV16y6MccfhDgcp9k9
GptlMddXXkI/rdRhQw6iwDiAmvqFvkhkO/EKh/sSohnbJRdlLi7FFFIod8OaNBIntxK/kfp7iJME
s7g+aZXix916AA2MrQOMyVkpzzaTM9czRjKlAbaHNVxmpwQ+0MxD+e3F0I/kUAI1JagcR+WdSeZS
m5qFqAAC4KZuvonloYm8RXMnSbZn8bVLfM4Sdx+a7x+TfaJPfa+t/SIgAkTXVfs5F4JYeRKiLwK4
ZTrgePNrU/bK6GCmt3MW1taxnB4rkE2JnH4QZ9Ws4rCqlIsEdSdUR2ojyI3FFYT8NCu6syryL0VA
nXctA87aaXS74FoWE4OGeJxngZ5P+kQBdRAm2OQ7I0Ck/cQryO/nmJt9ZqLPrKTaIKfY5w6Ur3QM
JL2WHmiaAC3wQL9Jnzlro3/v0tqY2NMvcV4LKd1PXz1qfuGrgq3/UMAV1DvtTxWDSweOxf34akBn
DJADESxT5xEdg8NpW8aIr+QlCykveeLHgfAJtOS+5OHucrhr3PVdC9AAOilKp6POLWatYOmdkmD8
6noJzNf8RoWOlUkb3VeYQ/wq31Lmldj/j1wav2PsxiwT/5ZZj/OihtlkeS7lz6nAC7C7O7kxwOwk
BOOBG63w7TrvZAaCXR2jEILRtyvtH6Kfx3PO3bO3sUf/fXMXa5W+TjXKn+HchG2rOJ1+vxrfrBVE
NrpfYxjisqfs5nAbc0yAKxVTssos1kMDCH7jdl4Ow+gsPL0BzqLYFpWYKzFJFVgZIk/XXKN5yvTX
EVwAzehAH5yzpv2q0vuiWNAN0D7NMqg435NDOykdSG1N97sR/Kt3D2cHNSZwJXmrRFGBD0ZHEdqn
9rb6BKHbKwG8cbiKFdRW8m9xYg9cwiGOZ7L9IgLXX/IGhnu/WzzKikm1plzh83zEQDPmrCAa9+2y
t+xnw5udZSKZUjbDYJg4DSPaGsrSOBN0feZ8sI2+8sAd5pUDJEdqUGwkqcuxvRtFN7aZCDPkvaBk
KdZbuyrtQisHobTbUz68wcaEML/l8XXxPi0TXAydIOWI4bbypLpJiRH42LLLDtQ2Bu/tyPVZJs6M
RMmmzkAgo/dfdKQt6dKRbqpQdstbHqvSfql3s5dMlCkqTEOXNFqr18IjHd+O3Aj8/CqyYeianP47
iRwbqDUm0Mx5AU6DEl9POJBwvFsPID/v3q7c5QAyLuOOp0lA/+CHS/d9iWwbaWlQYtFVusSAokV/
a2qXPm+8k3rdJTPMq80q6xUZEnwkArFajIT4ivCm1VgsMbt3OhNixrkyMQ+EpQxOEVJiUcAmwybI
r5fMtr4qD1oQOxk4TcEjf1AnTjK4XyffbCQ9l5sbqe6VfCIiommPAAcgA1VyOEBhxTdd4XoIE8+C
zlsBkaX/361lgk0/jYoFjik9JNp3SQlH+UmtOfk97+sxMWVMY4BDqZOQRTkCsuFOlXI/ZbxK3G5y
C/ID8ExYJoYcmS0chlGKloom9iHVg4jCNcDBhvDFXw6nWoCammD+B40pE0caRc5XKUWDGqDzEPMg
Qf9WgOPN3O6frnczTAABokEe8xolmaF/mCO/lzC32QuOLvrANDuxZMcjZzpj/1O9W2QCiKbOjVrX
WFgMljn9tYm/miDZ+as75o8RllRPLkmVTx2MjL72QmMwmmDQdwNvIsZf+R9r/4J5N8cED4pAL7IK
5tLWVrSDvr4Qw11nHt57zwz+FpAmEHlHFY7ZuqzM83EhqKn3KlR5AcDsy/UAsOZVPj/8xQZiHtyC
ECSwnlBFOg8WuC8TzKShCiwG6n0bEj9y24MYdq5xJF7q84L8bmMddGVAWlGbYMQ5tzdHQHMNAPWg
CjxCW6fwoVEaYcQ2ze23QPXm/vrprbMWiCftzrqqRJvHsbl3Gja/gq1F1ykAh3GOXwGUMjBl44HS
kvPHXne/I9XipiVCsGoym6sZUPvOAZUO5zVBs/u2iR7KSXHj5Mvlr0j/DnunSRs7zOHWlQgAijxS
QzWKHaX/VcvOGF8LaTA3N5ct7SYisATiLvR0NODFzr+fGQNyqzYZTrUUjaK9ZoW5OvLaRj+NDiQ5
Tpqr2ZM2pZ1g92mr35CRiJEN9Hb0OJqV9kOzmvmmVxM0/bqFd/XtPVskBXoAb8qZhso4V12g5DQr
qhqOzUEfUheEeHFXgZP9c9v7c8WtUe5luECCg48BOnYAvTO3USuKdbpWBN3wyp4+gzAkEB66L8lN
8jAHybFweARueyF1a4/Jb9NktJqyhr01I7Yl39bmKeLBinZ9drMmxmfrWG8tNYMNJemcRM2dbsie
gUPylYV8vuxMu6cQBI0KqAlkqhJ47kuYIDbHLIYrzINdJWGr3Fi4YyfQrqieKTzl2dNle7vHRIX8
gSxDQ8VkH2C4e+dEh8ZpWMuJMxV3c+JV0SHuNVtJfv2NKQuMMiCUkaDVeb40y6i6rlggmlkNa/Oq
m12XAh/RZKcoSTClmEppfGtmfVH8zaNLAfgStDn0+mAlHlplXIWlwBqtUbe1yLyu9O4hFnC/Z2Wo
DsvXjsh+rtbXS5UGmdGCxGC0rd7kXMx7J3H7MxgvWkEh3Kk1/RkqgGnqU6NH9mDaZuoWsS/+R02T
t3x7a42Jf0RN8jjXSoRz8LCo9ZXW3Vl9YUcqB3u/W4gEo71Igx9qm+xYWI+PnScdAnr/vbii0u9V
IN7Jt1owexXaLrz37K7DatDWhgsZBhgbz70oj9uoojlCaCXkq0mWa2nUHPAJuoNcuQrp/ctOuxte
NuaYZ4vZJf0QtTBnmBiqU0FkYyZ2nlgc36BXxIfbChAhBUkngGhsyrFEqdV2VaOGgwSy1HS+WUQ1
+IuVbEwwDqHPtZxnC0y0xie06W6W9otQxxwje5ESZJooJ0JYCixZjI+rq2oJOYJliHvgWOcQJoox
lWS9Vg0va9r7MFtLzHL6pF6QRRhqWKclBsq8ovkpcksMe862NcJcnlXWG3GhmPgsx8HDo9XL7+NP
kKpc7hafFr7JEdggt3xWOFF5zx02dtl3f2xgHn4Bn2GoDC91fhx5qBXOZ/pwiDSylHWDv0+TsLF/
HsXCUevbjrz8d58Dd4CqAEYvagabtGtAcmogIdFCAzVEKXbU0lcLjo3dvXq3YTA3JtHIkC8rAl0C
lhuPLHrn17FhOZdXslvb2iyFFSwYmkrrdHqJUJng5oaSLoAUgebIfaAIXJXgXfferIqJO+NkDHVB
7+U5dovpZ1J5HQkvL2nXCTYmmAd9tnbGpOX4OKVC7GL5tciPmQa23cnyLhvavSK2e0c/4ab6ImNM
OceYBfLb18WJAuVQBqMt3i7+7NFJZV77YS+H2pqje7s1J6xLWXRYGCU+a67zgGoviieeGd4novu7
MYNHr96kUKgKY+KJPYr04P+LeVPXPCNMQMULCtcCGK3DLPUypYTKXWDyCAF2x3C2G8bEUkWcDFMw
6BEKIWoEYjHz2AVa5sSfQGo2vbHGTYf8uQQFh+HKQR/wKat2zxeSCHBj4eWAi53xxjYdyCR3yA4p
6Iz2O2jtWAwpnIkvz8GyuP0/0q6ruXFc6f4iVjGHVyZJlORsj8cvrPHODnMOIPnrvwPv3TUN8Qp3
53tWlZoAuhuNDuf8FR2tpDEaWY11lXVUWv+HvgO37A8attRH4Tl9mRO0xojHYR9945jB1m2yXiKj
l7kx5qlFA2CwWJaH/E5xOzt1aTubck5zG+FwaIt2fK/cyRxAoS0tWktmVFUeWmJYJSSbnWGrMTKF
rhBy2xC3PDEQaVA8xRwFcD+YI6z7umtBRIo2S5cSEBSYE+734Mdy6PRPdVuef6dwuhbInKIkVWOe
h3gshbUW6H16I6AT8fqhbfmSdRjNrGmuUl1sBphGLv+ZhDdZ8nNOMWGBlML4LdYqO6rd6wI/kpts
KLiWyCyqbAHaZijw/JWHbs5oX6AGDSRfYBYBPMujtW9xnzutYNdnXkvTppqsHkqMgqrI0ad5CWdD
dLcW/dI6SoSjiVuXznp1TESV6x2AuRXspxC/ke59ijQ7tCynLibOwfH2kY2hhnYm7WBgMWABdbuH
3C/O4Pg6aw/TQ+/VwCyNn6VD+Wfzzjk/qhFXzo+Nray0ysSxoZfdM8VjRtsCGtH00xTQaV0+KRZn
Q9m6ykzCURppoICydCMGSw5YZ8P5vUZcBXwfgJsCgYTFNqYD3w+lARUuZPpjdKO9tMcch2o3pwVX
uODyEND+y+l9imPin1zNyDD12MUSb8rlAGYxD3AYu87tA90Wdu2OHPHbmVfC3LaAT7GMuVOYxjHB
nMZhjtLHIZoOVtLfkZJwukHphXqpI59iGBufzFK38gGbaWAAWe7BJeSGgyvo38O8ssWcB0K+7cQ+
xTF2PZbwYEuLzaTUwtLe8ohPicx+p9YFoD+08+L6BokBI0ZJRSAJTqMOfjbpVqyzOwDQ3ktNtudY
2KbK44mP/CJQiTFl+jXwmsUlb4hVA0wErU+Si0LikzjuDa/11Fc65oM041n6Xlgcz0wP5eLQVmLZ
S7QyonRYWlRJh8wzZXRDowD98/raNvVvJYMJ98J57gStBk4KkOKtft9HE3qv/esyNuc/FdU0UcwD
jwCQrL/uX06kvlYmoKNoSXXK5sxt5PE1I9J3IKo7SlPtiGjaJO9fx1lz4pqnJtuhHjgEFFFXKNwN
s8gpbdoEiMuQ/0hRkCWwTpR7/fZjbNHlFfm40pjgtlGNpslNSKNovRQLJnyqvcGVvByB5e+E60Bf
Q/gDNFvYAvMYTUfkdXWqmrmU7ayysc1yCgwu/t+mBazEsEmwvhs7SWjQF2A0r01SeEm+vNZ66A9C
zylZ8kQxjrhJmlhGsgDNVVV8UlC3MGfhsbLQuKrxwJ823ZRu0WY/cOqgX/2rXs5xFbdNilp5rD3A
oM1pjyq0LZjfJIBdoBeY+zDdDMhBugicaE0BpBYTjHSj2GhC1OmHSC2cENiQZN9k6MM39zFmrK5b
3aZlf8pioQbnXpPyUYMaxvqyF8lDLnX3Ssi7vzZ91EoKoxilkv3HtKZsPrWWdr80pXt9IZuntBLB
KIRVxeOULdg0TXTb8UW2MPyjA9JQsxdpdAb1tpBbjkje3jG3cpnO5ZwUPfqKTFcmtY1siCnzetF4
Qhjta4sJi0qxLjK8o9nVbo0bo/+d6Bf8kxL4kkDZbjC+SB3SwgipjDidHydt6LwuMWtbiw2UWie5
5lUmN2NRE/SvgKVSTeSVv1pULTeWJRQp/MS9ZUtug8G39lic6g+M5OSR62s393Alj9nDpsOlHVqQ
ZwF32ms87VWwJRu9Njvxp/As+vERoIMc5dg04pVM+k2rNMyskiYD2ApaCCO3m57V8FdCHol5Nsrn
64rPE8Tc/60pNBijhiBJ+WWmL8REAKzvQnBfkt65Lmr70lotirkieyup+kWBLC3s91kVngZV8sy4
sCWxdyz5Vc+W84igX1YB1SY00wGosxxd/ajHXcQ7q29glNWs8yqNFrhjzY6fkPOMKDal3x5ipzub
d/LP0VvQhj3tqsfKbWI8R3kJtu0szeoLGP9cC2SWVQG7kOIh/FA9QJVADim9tZ5pLy+FWzto2+Ko
E0eF2Wcj6JX6ioS0x6/3hCqzl+LHxB0Z59gl+0ZEs91YEQlC8lP5pPnGsXo2bpZ74oa29CwINm9R
mwhnoOX52xGwr8ShWjDcC0wKpGaQf3WrneUYThQIznI/euQQB+DEyh0e7A1vLxn3Y+aYXq5NLHNJ
TonoZBDSSe8cU6E+5UJN8R6V8fykxEOMqYi9Wcdqi+ZFShwXA3ZmBP2L4EwPyq6+wcDtjjcStekH
VgIZuyiKGggU6Ak4DBM5CX20M8t+J/ZChKRM995PEc8Z0Ev72goZM5imRLIIgUA6aS8/S0dKoWj6
+Vvk87C4tt/dfy8OqVgmgNWNOgaX2sduju6I7LniFkGxo5A3GvjtWwew83YciDyc320NXQlmIpcs
I2GlJuhiVOwR6UPVEZ9TQLSodgEoXDoOVvn12fj5W8qjaLTbAsjJFxdkmItpPeMpBDYf2nuFDJFj
eGg4tE0bcJ/HmHtdUe24PMxPiVSdV9eVIVe9MNSQKBqiXSW1Z2bY0GL4nqvzbkhVJ2x1zoNvK2ID
0b1kgMMR3Q8sdYhiLIVEaOhJu4hLXMYDUvr8zq4ta1+LYax9KMVKiSqIaUEgXBTKbm6nXZhLHAf9
0b/I7uBaDrODcTh2pTnjRbLcJi/FD9VpvzfOU+oiZ9mCcQbzu179a8AclLiP/+ThuvEWSX9fH1+/
jGjVw8uLSPfEPBVhD5zhH9e1kieDCTQEPI47SYSMuf6jpaiXqi0Jv67LoP9xbRMZr2nm6Ice6KvY
qs6JhjT2W156U8nru97yleuzYnxlq3RZJI1YSnqqXmgLe+waTv3NeE5OxYFCSkQYP1oeeWSam95k
LZdxmXGTAIdMhlyarYx/Yj4OJHjxOxoSKAlS5g9H3ZvfeSNrnINjX/8D8BDisKfKAUAfeercqW68
tKs5FwJnU9kZ/biZFKlqYQDV8NCBUsPA9MG4iw1wDJacV+tm6Xa1kR+B6krfs2mZOgzEosj5gpbo
fRYUjuWot9Qh/wZn1Uddbi2O8SGSFY1xAwKV/2Qqkx3xY+Cv8lJQmwcl0zyDhBZhINV9tWKBhF2o
ZcDjG8WXAdXb/GEUD9cNbNPprkQwKxHQrNz1PcUAQf9VZ/ly9ivXMEJlaW6vvsagjBMN3mFRz3dh
1CuZjGdMNQC7IW1OO7/TJ/RCYHKx3ltgiMPcols/kyOv5LfpRVYCGW84zYvYtwTv2YXirSdemyd2
NT82Gu8twlsZ4xLLaUxGXRhgWU4u25Iv2MoHaC5lXdZd663Bu8BwlB2G/TF5b34DyMr/UqTeurwB
u/6P3jBeE/OolaDMOFR1R8mCjVuaf24c4UEGjzYa7O12R+MjfIF3XZt4G8340YTkptVSAMmwvBOW
PwYFTaEAI5S/XRfDswvGbRpprJhFOKKYpNW2nh3UFGXGiXOYm4/b1S6yk5TgQM7kooeaZjZQT7CP
lIm8t42d7gPAYH99SZuDR2tpTGCpYtS/RaIW8wkvw4vg925+V2KUuLdjH3jE991pCWgNCw6bWxDh
+AB2rHJIrKyPKxREqvqm0Z1OswfjTmpaFw3vWnkrhQ+ctVKncukAANCHJlsDMxKMPYqYa4+SFIky
yks3PE9H5SE5yX9MAOMje8xnLN85AqmjvCaQsUu1mHpBmnE9ULSPcDfsQCT0/BcHHpjsOdHEtnZ+
ro6xPrlLrLoKcZJZ5yvTiwCkSEH4rfEZFa3Xf+8hY2rdrElSLdMl1Y4+O2pQ+9N+Lh15sOdX9dX0
k0eRd27bfuVTJmN3k6YWXYxqy0G5pVhqiYepUPpKN7zsVFgYaDRtDSAmDaAIFTt65xzida3Bo+/r
bRiXZVfo7ce1MTuYaHS0b8DqdmqvwrXRNnyaYJ5AxiRFveq0qMRy1d380tlNZkeedpM4xKcU0EXt
8oCdrmuOwb6AQI1TplEKzTHBOhKbuD3yI2l21/dx8xBR98QMD/hS0Zr8dRtnLR96qUb0FxWd3feT
C55z0J09Wz0mIeKzkvLgk7Zd20oiYxC1KCdW2EJVrUcJMOAyOpkAIgnYKP2u3KM4f1DuJ+8v9Btu
Rome0YXlr2QzZoJ8f612OUGbihSQxk+Hu1L5KTbH0JrsPn8UkZ+bj9rI5V/Z9DgruYypGMJQGsKM
o9TPxKMP9mxnnrLDB4wrtx1gM+z4R5jJWkY3zZj673EfTu1hKB5UgdMHsJnhVFcCGEso68GQjRyW
UHZef6iCZqcaXvNsoM9neQFLFCKJm+yRd3ib5qBKug4GbWDGs+agtGKYhmCCPrTCmwI0POEt/Z1C
qKqilCfRUSBwB381Bj1WxZzUqXEoo9LO1PusHB1Dt69b3Ob9uhLC7F47D1ZRjNAFwyJ7rZV7Wy+l
04iCwM6wssxdMryQqrELHYvMBec22tSNlXCqqKuXUdKMs1yLOuoOEsENL0q5V8ck968vcfuoMJdj
oIaDzhvGzACkM2SyUMqHJDnIpSeJTw0PHmR7IZ8iGIsqqr4mVgGcFaVLUq9Hpsw1BKtwri9k+yWp
/iOGjfqiEVa7ZHgrKLe1bIeBtDfdGvfb4qQPipf5vGLU5s5pkmWAJPQDRObr+TSCoRaCQeG5EjSb
7Sb5th85FCybjbMYKFIxWoTJf4ulqF7kRM77CC/x9GThLaCdkiB2l0Pum4d23/ngvXS15xFzMPUu
3hVuuVs41fnNs/v8ANbMwHhupgJQNA6G/qxPbo2Q6HeODezf6LYBeS1c1ddttMy56xXKv/JXXy5l
HUc7m9u4f3Xm8kYutk/tUxyj72kaAWglN3CJDok/5a+xXjuRwLmpN4XodLAcLKqSyJZh9S4ZMrLE
xgHTKcGspK42FLcVwgLO3lEXcHFH6hY6YZHYwDAK4yJKGZQT+HsDVRcgdPfQi5Cmv0AcD8JvweXh
jm4+ElfiaNi18kj9PJi91GUoTOhSIIb5UbHITtQQQCZE5ZnzheYZ4BdGl4YEFkoThJeM7y3LvgU6
k5gFNSDqH6ub5l54qL+hGFphpS8yskPW94UHOnzh8BmhzIZWkz5Pi1BEATi6Pq5+2pwOkJj99YO7
2EhGDLOReVg0maqC0VyUR7sLMycij4PgNhnnJXyhh4wcuserA6sFOZ2MxjIPfQYS4DB5IUDX78jw
cn05vF2jn7ESE2qd2KHj0Dxo07eqfNeLo5iD+vWmkezaCh2z54FqXvp6ZmF0g1cSSdyZRSWX4Ce9
X16n0TbQdtXuo0O+OATcRiIXppB3YoyXykZB16M0zoPU7G3B8lsoIviuQ16Mzzsxxj0NbVOlZiKn
gZn/MvMgQx6m+9edQszmMfdxKxOlVC2MfaWZUDl6Yfyc2vxcJwrHPXEsmB2cmqtOwjBslwRh3dvW
6I+ENwzO2S12ZmoWOjMutSgNqrg4TuCll4w6yCXZv67fl1H01x1j/ewwhyaR8wR857vsYXEzjyYD
EQMCGRxg+k5xax14NL+Xby9GJuMjSDpWLRip4SN2kz9/vLqwjcIDKLzoc721oyfJqQBS3KJ3/+H6
gqmWfblXGNmM3xDnVA1VsTAPWV05mK+z5aXx9CRQheFOwXhCqHEc4iVmFiORcSGAKB4ao8dqpXDy
2mrfD4Gso7G9cOqysBfLwV1gz7zI9LKMw4hl/Ig1zX1MyjkLGi960PwkmL6VkmM+jeBFVIEjG+sO
eQ893uOF579YkApFTOdY6YsQQU94n6D3HMNBIjA5OlfGuJ8FUEDv+onybJHxK5FoyFM4SfQ2vRXR
0slDMOD9P+NTjCYRe7nE/2dZZ0vq21L/20CUnpSuAP3CpCSIH+ay8viRvGAeTrbSIJkKvMAsYOpM
HH912ZvwVQYLbKMVUt7qjZoGBBS94kuf2HqQx7vSRYOZAxwujB3dhK9gC+UzYW+7mM/1XYAXKHGU
FWInINL/qIOBze4w2vMtes79ApiQPJhaemFdmPhKHhPpxIDRsKYea1XF72H/lop3knYem9lOqvvr
qrfppFeSGEcmztHQ5C04czMiBGNi7IQ0cyRp5sQ6l1l/5vQYp5XWXaWlY5MGdDpM/ZEDfAtTMegn
SV7/h6z/9v4h02eYgKvSdSYg0HJSFNJYRwFYYm76k3SqguptOZoHgleF3f+I96mXoBy35/U8bfpm
/VMwY8kicGfjSaVxsbpIiH0iNAc2pB33cp+j3RMYHGfBWvJnsatSXmF48yjxCtUk4JeC0Zqx8mRo
MLqjEfCmp5lr6T9zjKpX7cgJ/TdjrU8p7JsTSRWx7VQpPBSm6FdC45jIVi/qd533ntlyWphaNGUF
MGDwgMylY4AJo4rlLAla9ecslbjm5oGbQ91azVoIc8XUczdGaIRIAh3zHLf1QfXoGz4avelB/YNC
LlV+AoizhLe4TW+2FsxoqFXGGPTJEX6pZzoFgYHbwq7O+h16Pf3BRW+1k96jH/2dh3LL21VGQfNE
s0JpqJIgbc5S803jVWk2IyNFRLYAUPOaBVyrr8F/1WhKWWuwgPm+fZ0dfRchJqO16Ha/oGUWmQNk
pSlwnODqN9P3f+/N1sIZL9NGWtlGCi66AmClmeZqzXv+rzvF4ckww4jyGk0vqSyezBBKRlzkcRoI
XdBoN5kc2cPyfn0dmxfOWgijHt2k6QXmcdIgPY2v8Wirv8AoDO6LxBHbfYV8Ny0zc4ulW25zLZVR
jjEsW0MiEcFJecMvQDgZuRP3nuHT82vcMHcQdYrmB7YLf5bxEknrY2c1CYOGFjCr2IGMsMZYC9i4
owBEBS6tRMWxHT41rhZU4Ojs9uWZ18GweS0p0j8i2bkM0paY65rHNKDgNcZxeIanPmj36UN9b9wl
nFPddNCob2PkRAE5nMJ4tGxsormIK/MQiWe1eFyqn/W/Bqyh1yxynhbwEw0k7BjrK4aBoOpcpMEk
TWB+vFOz54hHXLapnGshjJUhtyr3pY5N69FeNcUuHcJLVFu5Ud3BHX+ElCgWBXXOOMP27n0ujdk9
uesEAYFRFAxpUCy7yXwk2u662W3dBuuFMbcBbD3DiH4HzEntKGEDI+A6VIVoy+a/77RlDooxcADL
lMifEaC7+MWPGSaWgixTd82D4Qln0EvCQVpu9Tjsr69w08bWS2RMPJEqXKVziyW+mDv9BXGYWx7N
R/qgMn1MWe0EnyORt6lMWKLIYK4aigZZu/Pk67viASVfeLLeTp6yE+2b6R1+MpSjLCz9NJHbWEhS
PEiM1pvbF0G+XQyOPm45S0BVYHIMnbUo0LAp0HSZjVZeEOrVGH7SO3sOS0cLT9qQ2/HAw9miEf/F
i2AljXkRGGgs1zW1MwE+DJYIf9mHybH2Rg9t587wnvEyXVQNrolj/AhG06zFVBKyByKcFeWp3cyy
nbST23YPkwA+aIUHjr19Yp/byTgVqiTDWODJM4j3SvJDsL7N8+N1VeSJYDwIyQxMJACgMCBd5rXa
Tp0lt+JmLXgnxTgRwFl2fULC8GM+mVIzDIJNad0pcoPynUcitbkm+HpUMzRNBhTi13CrBI3J0KcD
ciPLZCf6I4Cx7CTh+EWOENaamnomeYI5pEPbxS6g5XxRbewsir3r57OdeAFyGEBXRRnD3YxJYRjZ
qiN5Rmi1RyshxV6l/FdTQAfWKZocL++ynWFaCWSsCnB8xtJrNPw/C7fAgi881CV/io/ZKb4RdsNB
P0aPzZFL87fpOlZiGesKy4/HaRce5l166ChMpjO+E2IrHXCRWk9yAJjiJ7fGQRs4W7zljNfxDrPD
xtxLjQQi10CJgD1YHePuMSa1GyYcr7/5zFjFVczGFoPay0aWWYdGuKmto1m8XleVLY1UJBMVKODI
or+PuT7jKipGWY3iIA0xUgtSmQeVl76+RA3/CEc/ZTBXZawhy0oaBZn4k4reGkoIJ9yU7+S7Nnk0
c9H45Bi9mA4eAAU3MKUqwDrg9QIZu54ndPiF2tLtSdBWKB52536vnEEIbexoj+tgD9wZHHr2V0Sy
CTZ5UlpdShBdjZG3pA+5+WT2pzl80QUU7JvbxBLsVvMJ6ezrZ7mtK//sM5tcS1Ok9gR6V4OpwC6X
3JZGjtZv2dtqMz8K+av0pF4vSGhMePRmwknpj1b9qMtHMmcOOhI4ojiK+YH2vBIVK2kxhAKev40M
9IS22AM6+E5SOOa1GcatV8TclmaRhHKZpWkQn2I8pn9kui17mRc/RruP91lSoxmZ11Ox/banfQAW
0D7BasL4LUudxCgrUdjr/eVVuo1u9EABK/qIZgdwkT1NgHpCw6k/7tDsxi250J6hC/VcCWeW3ITR
VCxKjbKHKLyR/s82WWxx/NYSwS9lcAeKtT+Xy05pZ06b1qZ+IspTEZzooCNifNkwI6825BISQ/WT
rtwVvHHfTe1c/T+zq9k8II1JGlxCjYMsM1gAb1LpVSn9SOcNdGxq50oUs4dDqUtmXWApZnhK5Fsp
lmyA+nDsefNWpWHx3xtGv2JlA3M5IAVUqDS3JQbhrrPfo9rXDwnKNpLT3YLL0UXylaedm1fbSir9
fS01Npq6mqc0KEGcCZqH+lspP0UCryWGt4XMzSMbat2Sak6CJBydegZcuzX4cjVw+st4YpjLp1Qq
4HHJURLU5Ruq2cl01ETOHcrbMOaK0du2ygC7jCJD+lhlh8aKbBMARBpvcp4jh600A/EglaxEi4AI
W9mzdDaGuxZRqsUbdPwveocaFIVegZNiug4zsVqMpIYhhc9zsPgyaOrzW6wqr1zVzU7NycQQ6Zi6
vD74zbMCeL8lySh9XQCJ1HHV9gVBFJm3mk2I4cvqD6l4uH5LcoSwmarY1AUhTZDdF3rLnnMvnUHm
IHNc3eZRfa5EYcJD8D/HoloqSSBhJUm+k5InVehtiTxdX8z2/bUSxPjUvBriJU+wZelhwQ2S+8aN
sACG1MG0L6B5yF4XvYaXud105CuhjKONDQxjkcGyDqo+eJI63c0dd+SRJ4PxsOEQieiaytEiktmY
KrZuaXBf7cwnGXnMe2EnA72Pp3/UUC9uxtW6qOqsPF8ikHKKwjgJhrr+IUZ54Q2VHohGoezHUSic
WTGBMqIskjOiw45T2ePpJeN20a8Xm2KNN5uZog4qe2iK8HtenWZTCAwLDLYieuvZwCNcYnNRZaQ1
pQ4cHPpoFzXxxmlwrqvlpvqvxDCHtzRkJCTXkqAZsxmTAlG2B+n8CxpAFzvVlf11aZv3/koac2xF
nIczQRNpIKuvZRja+ryb4ic8523dDK6L4u0fc0jAXR0E1UL1ddZdTXV08xxVh+sieKth7sVmGBdg
jnXIpEvNIaoKt9Ukp49ArCpRsmNL4uwe76yYCxLN7UmYLHitaAQ1eG0CAG/zLNXGs7rInEZf3u4x
F2VOiK6BoDEJtK6xSeSM6KJYdI7ubbvET3VgHTy2KjGWDNcxAQ9MGFDemfD0F94hOoidyP+d1BGF
vfqPUbHOXp3FcsClZh2Ao2/jCeZ12UnrNd66qFe98E4rMYyrTypAfc1TgvD5ZDz2lBD6ULwKmT16
YIMEjye5v66InNNiSyAhKel4F1IcMSZQuj8n85TzOoi3I43VmhhHMaPGCbQDbN3oR/vYKR/pHGrs
d75wT4HhxT3NaPMmtahGX9tIxl+0lYm5jVFMgjmL7bZ96isU36uztgSaNiJC/OP6Pm6WeYBUoegA
dbTQUsDIG5V0EsbYiALzWcP6AiD6uhE4O2xUQ/Ifolv5ucOri2xenyuZjKNK414tYMToGaxrvxuG
1ykUOL1K2zW/lQzGU9VZljW5hcTRAKjrHUhefflOfZJ2xYGSovNyjNt+6nMXGT8F3p+xGgC+EzTt
uxo5YQjeo9EZ59frp7W9cUhj0H5zFYAmX2OAAgwnk6qYSN6EQWdMttj/ui5g26w+BTAqn5Woik8y
IjZz3ovxIUaVQ+XRR29r+KcMRuNIr+OJP8IFgq8GfbzPaXWIAPjWC3da71ftt+sr2kw3o2ftnz1j
lG3CRmoW1DwYX7sXjJLmKMEBc+COVHZ7gz7lb/8aPoRmFFcCGc3T1LKpogwxvBUVTqt4VRQ6U/V7
DvdzWYzGVXKb5tLQIxwEbQWFvCwc1aU9kwpqRYnLGyfb1DyQO2BESZZ1QCl+1bwmazK9EJAUinPQ
klm5XUmchAJPAqN6eaGWWp4helHLO9B5ZeGP64rA+39G7fpM7xH2JeiQL7PBRpJrj+4cjoxN81nt
EqtrmdwpQy2gQ1Lcxf156Q1b45VpNtdhikDQsCxQ5BiMDEwSZiUhmnWwFKcK/yzG33EBq/9n1HcY
FTUPs7jdg5nUHrW3KhltYdz/xmGshLDaG6cqWBnzLOjz+a4LdbCGKJx1bN9sKxlMQKcqg9DNkoTn
xG19UkB3l95mZwCsTwGy+nfyPsEI8vj9+rq2r51PoWzjnNmlslGiKI3uljax/wKb6m1Ns2mz1+9V
wJWVOOYpX5qTKIegOj7EUosGhmNS1fYgzxzTpCp1EZOspDDBnRjXZJ5UBHf1qLiq5oK1xF4wZQ0M
KM72UTdyTRLjZoxFNQojj8KD+ZweKvDB/3ViGiB9aEEERRiRU+DfbHtfbyHjd6Y8mga1g83GcmJP
i18XtybGncwzyjJSchvL437OnjjrpLp3bZ2MM5KmUAVjikVroNlLuNNp8sBVjrE730m77DB5IYVh
Qy8UFw2NntU1yYz7UEkRN52I9BkJaFi07C2M5M8+hR4AoArnluItk/ElYQgEdDHCMilLi7JPdgpY
WvizXJtud6WfjDch8UgiC0iWgQZ+wF5PnUbd6wXHZW03c66k0MWuEjAR7vTOkAULk3407ag7i2jr
3ynclGWLPsXNM+6ib/Vr/Mxtt+QcGpvz7OWpzJcR+wgQeUqgjty3EwFxwIdcN/Z4HBHbr1RTMVH+
QQebxPK9gbxSSNNhwmsOZDGyp+yXvfFQgy10OKlHKOWBx/JxiVdOg6ZPiewKcysmckZMC/yokk/R
OP5iHq6d0uF25VKneGkC/6yO7elR6XOnzRDLGOqyl3MptXMhtRPRdBodDaX6AEBCgi4pUbONIvRb
gwdwsK2vnx/A+FO9CwF1KUJfa5R6lyHa12npD7HiXvcy1Lou1mmhqVoGByt9MnxVWIPoUl/FQxxU
czM5KkkML1oywa2anHhtRt7Kvvt5XeSmwa9EMt5F61OjKlMUhajBSzB44uuAYuNVgahPvlwZypNI
Nkkmmki+rgxpLsMSetyyRfptTo66tbu+jO2nP61//kcAY+s6hqFzeUKZKX+NboTciX5Q1kOKYAKz
K2KvO31Abrg8h0k//MrCWDNoxTQahyG0DtL4CEJPX5tSVxLrMwGCmV4WTm+MnIfy5t1uGZpFsaMB
HsucWBwBCAfIWxjjzE1/kn9UVX3X69UNqQ2fs6mbar8SxdwGUigREotRuydO9DCA1yF2lv1M0DdF
oeaWs3jE6A3nBtq2gc/lMZqSAs1L1Tp0gw1VaregjyzRlKihwaH3hplTzeNtJaM06pyMgqqjAcGq
JdR1y9ZyyqKa7BiDU+fONJ6v7+f17byA9AnF0mryrMgCnQy2Ts4WaGESXrc4TwgTYMpZrcXWhMTG
pL+nipeqtVMQjtPYDpr/UQx0hX01Z2usyQKQlDSg4LeKu+zxlv358Zb14kDizcRyxTFBJsgyRlGI
B+GgAQ+W0pBNR91VbQs0ZJHPAzu4rhToC/+6tjzCRNQ8JJiUmN7m7KWsgiU61zEX0mozRFjtIT3I
VXQClkwDczQK6q/toUWIML6bJy13ZSBL+eAT/25wlP2/uMi/LQtIZF8FxuOgpk2GxCEg4DEykGNQ
TwetnPXQ7g3Hestij4Z6uZO9/3u1V0Uwb2DqBFy/H7HLaqHlEpWdLCIHFnUnQw8G65zVnELKltMA
tTOoU9Dzq2DI6uvSUkFYGkPBTLNU13YqvxuACdO6DGXt3Jb1p+vr4QljPBRUMRH1uUbwauzU4UHq
bwR5do0/0Q5nX5e0+SJer4txUNEwDYIwSBEaITvQBAcU6RMEl/E74CuVAEPUrvAdnAsLx763LrVP
sUDO+rqdk1nEohLNaRAKp769nRBkFX3QTz8q7bZMOe85ak/sDaqKNE0FdlqEPYywIjbNmpQp2lJ0
zWuFZie3y+76Pm6Z9FoE4xOzssAwYoIiWKYde+3nEP4yRtkpwz+vi+GthPGKTZ+NHaqg6BiS7uv6
UVQP/7//Z9xgp/7dBlBj+EFZ7NDgQXlsXR7rjaIrXJmqAACRSSTQt7mMwBIctH1vqwrnNHhCGMcn
l3oE9DWkrIFndIfhwYfEkO/nKX++vlvbZvqpV4y7C3VgesuAmMM0spy406BoblJNJ4ABP+XS2Nm1
YHLaNDbN1YAXkk0ZLSeYcf26fUqqKL1VyjBXuNUcqH2lr3+velfCaFbvRD81J/WAWchtEaUHz5rQ
Si5Lj6Aj0BxDScC74Redg6aAzn8kJ/1WBKJN5JucCG3zOl6LY8xJaYxkAJJIFMi72ZNpoUaxl93o
0YRP6IS8RtTNgsBaHmNXVTUt4ULlYRo0HRwMKkNmCcxAwJO+ya/9TXqvPlxXni1TXotkTK0tJTMz
GiTr4z4I9ReTBzLDUxWdsTS1JGYtCZZwqF/LU3pHdo2DCe/2PTppu8WLwe7hGXe82HAzI7K2b2oz
K/tGqXIGCjZCgPp1EJ050IGYq7hodbgzT0vtkNcJkyv/yxOeZ/PMnRkthri0HTyw1jsZEZ3CeiZl
xlHMTSGU5RwdjsA0YwMcvDHHvO3RuaFWchACSsWZw8Vf+kniCNp0LStBzDZq2tR2UojWOVL+LOrY
jhtPRJN0FT4nxP/3iojKwT9rYjYuNaRMwaBTEvTJ9xykJLw7a/OqX/0/47JMMRLkqiIxWk+rYzXM
4KksUN0bvCEanMJI3zCy/+v6kji795HfXSlhaoqdNcsIsKv8MUshMevsjERA5bwfCSeCop/PekYV
CQfgiYkgJmTNLLJmpegapKfTA8VJF7wpoCwLPCjTTRe1lsPcaWptYnZ2Qkw4+vRBlPrJOX5XbRT3
4BPTM6/nYFvTP5fF3G1ZkUxRTLMOMlBQjBdtvF94zRSXMHpI8AEsUrfw6UAT+1jy6piQwCRFuQgZ
3njgYnaGHW01SO7rY0J5Rh8aV/oleRnKscjeeuNz+cxLan4Uxy8Ob/UFjI9crDyrGzTOBcsf+R1y
3456piyn9Hqr99ludKrDuNfdhbj04WK4lZe+8VDHNnd69Q3Mwc56JE9AScyCXH9XGq8E+6/Kcyeb
DfzrrWaOs1tiSV4I8hDKLTDMf6FVwOl20zHZLbtGcUQ/tQGHj1yLceAhmmzaBzpkFRU+U5ZMRrLa
92GhqlheHeE+kH3BUDwdM0iLMNlK8jx3d33DuVo336HqSibjPTvwqyjhWNCUI1hkn5J9gg6WcE8s
e5w/etErMEHMESiIOW6bLuZSnz4Xy/jSNs6iEmD84WEydpXulmZpd+JdD6yk6w5uK3hYL5Dxqe1s
DgBzBVCRmYiCu8Q1aLfTKeK0v21f5mCOEXUVz2fkcP+PtCvrjRtntr9IgPblVUtLand7dxznRcgq
Ufu+/fp76HwTK7SmeSfBAPNioCukisVi1alzfr/M5zRLklbTUFP9QWdPywcBYmACuqXyYQl10BnG
gBXEbhO0vILM7gI3lpmN1HLAnquZCKEl5YmTL5ZPVpJzdnG3p4EXPWgHoAWBRyjjm61Sr01lROQY
X1uYru2he1Q4GA6603zRHX1y4EEmdkfLwAlpaGihAKvDal3K+VD3rQIHWW/0T3WIcOfFT61oG8Ph
Kx2S6B05KBJ7CTQMgj9fdppd5wSDhQmhdlHE8NzvX7PviJqsMiaU1sHJRtXOyKcVddZ6cf/EDjRm
gQpRAI1nntukbSM57sv4aJW2mYS68rwkHon+ZKRFparz/zPDvBGKuM8w2QXKj8q6tipMZZwHnVP0
2fXCjQlmx7ppKaXBmrugW5dAN0Hg2SmciLFrwoS6NmYZ0VrQGResdUOo60bOjkn7cZohKvT9Dz7G
5veZI9xHItTsOoz9DySyY/m8Gqa7LoNdkj86shtLzJGNuwTinCIspaB+7oFUnDlL2X3RqBsLTNQr
Fr3vi0TLjtgqNAo6v7+SrizoPzcnCbwoYpA+8UB8nM/DjrB00NkZsxyfx5IkB3XFtfpx+fu8khS+
uzIgYKeIeM4Dj80uCsPvYlGgj9vFcWPYZTmuUK9b2+UwZGJ/G6l99gO55xqk1VDfk2hRjrnRdn7c
FuXVWCbWt6FTislR2oH4czpUvb3WQOzZSTsMXlG0ud2Uo0UFWrrumOeyV0gQQAbxkkOs4lPfxupR
W7TILfD3IJaN5F4ia/JVMNcucXR9NIldCmrl52ban/JaUHM368XuYUmW0ifm2J5INIzEAShb9eTY
Sm4XVSoOZUUizVlmeQgypRMlf8xEINylAjLaTpnM9WznVL44hsm7JOs7wR4UTCQXdd1/VdJo8jMq
SmI3agO6qSrJPlXRtFreOMzW7BaxUpCrpqvk57nQIQw7W2ba2mAdT74XZTIEqjrMLhmGTjusAyk/
1HLbH8YiKtw0M9bnCtnBfZXM3R9EjO2rnknmKtXEdAvRhTBaX6CXa0fcTjWNnqy/bC0wAWMAU/Ic
I0lEwHDH9kEdniIhsfvWNVHcxwxtlb2oCZcZce8cbK0yYUSW0ynHFBeG3z5MP6IzaPF9iAx509f0
8+KmkGri3ZR0oy4tk4kmajyXkxoloEXp5oOUnQVMPS28AUz6I++MmBrKaBaGWmUWeY8SrSbWnQJd
w85wVisU02ul/JBpgS7jwdg+XD7qu/fv20l/Z01RK0NrEiGs5nDFJxrGZyKWqB68XLazn/5uDDE3
Yx5neiemqEvCKfzhM1Aptn5LwIq6uBWYLMHn4eYOt2an7GymCrZ6cEJrlvxeblCftXpOANYcD5PX
XSuB4Iig3UuuKf9F7miPl1e55yBbc/Sfs3k8aqsqdYuOLIMstmR8G/LBjmreu2nP7bdG6N83Ria1
kAcxBVlbJqv2MI9QQq+Dy+vgmWAihlZlFS4YpDGy/Li2INBuW06au+t3mw/DRIw4h1SPkYN9qkpQ
++szrzAe1nQM145H9r//TYCcAx+JApwQsxalibCQDrEp7+cz6dSrYa7ceOJN9fPMMAtCd0zCu71K
jlBJtiNoHJFPhsDpGe3XW1CV+GctTMSLGt0oGwE3PxiS0REuXcjmYtaD9oSrw/TMi3f7bvBmjol3
oxoPsUBhceDCoZl5w6OX5i6ISTQGqWxSaUZ+pkKz6WeNow0InnGQc3ZAscJJbPezNZCSobADSSpF
YVYkD2OdzyM2MHoyc4hE1VDfWlKg+512csUDlabqX5JzwWmR7G/km1lmmTF0ttoVwg1hr97nxqPG
ywj3ne/X77OUOLOedI0qNNkxbvB2K7+qS/ucqjNnFbvgN/Vt91QmhotSYgA3LoH77mQeB3+8Gg4S
qEfKY84Hv9FnDHsNbm0xz5yK5EMnjWt6lCOPcu8k7miPtYPJOi+6+rOrXYMqrQY2CQtT08zxraNZ
kGqxx5OnfjTHG1X+ZhLOFbgX8kCKJIMOD49s/P/3uN0sGcaligq81eRJ61yxuJGGU1e5l0P37kd6
M4NH9e9mAKET5HwBnDxBnYkiFOPQ8lswuFF508u29txak6EloZmWocsssS0x4/8h12NofSiRM0Jv
4e8sMOdVQ169LClgUbgbToo1O7jmvT8xATliCX14sCEy+4WeRkaUBRWISLoTxe95eX/593f7hpBz
FhFtJFTh2Nf0IsaJVs41io3u/8BkV+0VlRhUPLAqcT4/dSL22GiqZGEwmaJC2OqYXE1WP0fggZN1
t1t9S/7QgMC1upoxKSeNyMQXbp9y1ws2JplvlKSJZOkJkoUWGET5A203gPflK3R1H2V3gZAhlxxo
3yKV0sEXU01WiEjIOlUoOzAjoiH2pJHuU7+qnDfTLtxew9jKPzaY01o2jVl3EEw5LkcFQN8xwBMW
2qVywMOI0jv73RfTZGQnumlC+ZuJPH3V60WvUffIPlnZuTdDeT6aHeTpzQPHE2l8vmSKSR/GGWmP
HoP8sHcNW4G4nxS0Vxr8MD8aIccWjc+XbDFe0Q0k7zqdOqIPoXh0roXWod1yCVA5o7Z5Ff29GxCU
c792kflcsyxFox6N0Doygkh5kOcrM+Jdf5wlsZFCqTVsQAP4n+xXn2WMJGie5mMoEINs/w/0956T
QxUNhW5Tpgy0dMWbNJ9kVq5kdQL098Pqyp7pG4fKH23IVIVNuDxCjY2THO1t4dYg44jV1IF6WgKa
DGOBh3byTfm7tRgcI7vdLd2gl4YBkn50J39fVjOpudJXSMfNs5mghWY6izOB31cEYVR0q1xrvuTo
J/Gg+NoxOwk+rXhrt5edc3drUXGG6pwOhnKN8c01AvWtAqaIEGgEzKY2NlQULlugv8B6P6CGOM+Q
ncPdyK4yygetkfBG65YesLzUG6L4kwl97FVKPXVddK9RSs7W7l40hgIZMV0G/eI7smu0rE3MtwsE
rwMgHX9m072dY4fxxBa4o5Z7V83WHN3ljYNWZhKRBNSmiJAUQ98G+HT/D+00ulXvttLSJd0wFdFQ
2F52Dqy5XAGIihLul1x5qtGJiIegIrye+W7ihNHyX4aYA5eq/dpHNQovoM3xKNw2PpZgt6aCaTyw
7Wu74dKiGP8A0lttlsEo/d4l15DZcLJAsrsnwQEk1aMN9C4sQsVr/QGzVbxy3e6H2yyUuQaGMVaM
KQOxSCpFEbgcLLMwXYMkc+pAbE94quNCC8qlGT5Ec9Lf97XGFWXi/ROYE1hJiVChbFv6CAB3+jFx
lED0AMnxBGc8Jve1Rx+05Tk/Eu7owl6Y235m5qaARN0ISDpGP4YysbUKcLzrdfL+4Pi/7TBboZeB
SisQSxPUQxenm2tXiFxo9DgdeHjm1Zd4Y0l7Z4RCgNF6sjBAw4ot6IIWF0ZBB3WUyZ/0p7k+pdkX
At6Ty+vafa9vDLFjo0kqF+Wkw5BQ2k0OUlTZA33ybfdSKA55pBQaLVe5bq+4bMooeWCMGDBuFjgD
XGzageaVzqmTUGrLp9XKbhf5frVGp5/XsxZ3X9MajaS8+YPXBxQfdA0RVVJlVj0gGhI0WnRgdIn0
Iul3bXzgbOf+0t4MMCG0nNZcMLQS4yQhRuMxZWJ4ybWC0iQvPdotfJiyIWK6ir5uNebpbkZ1s5h0
KfPB+Nh8EGwa3iwH0OPcpui3+ZxzGfxZr4Q4NdrXSKAxjIhuPTudlw753GdRWxyRT1h6EeLA24Z8
bXYJ5zu9Wx1j6R2YegDYoBvSHGo8okMpvKCKJNgaRgFHsEDSWq8Y/WeAP2uU2dJSMPKpz4woVECc
UBXoq5D2aNY8FDf1ge1VwZqhWenmmp3qrFRbC/GqrjFi9SLlny87IRsP2d9Xfv/9VEqnzNJFIRDW
0snL1lakG1Pl8HK9QzWwVlhPX6eERKqeA4K53JehcSCe5fWFPd+BKxQ6VrHLo+hkrxjWInOdq3IN
ArxqEgJ6tjDAH6zHJBCvuOBSjpezg2lp3vSpGM1xKB7HMLtLb4q7BkLQq9960SsUWUjdIZh5mPV3
2R67PuYWbwotmfsiy4+Y0TFuWsA2IGLkLjkcvnL5o4zvUhbWHnNlz01tSoVl5MgurYBGEWTvYM6X
b8UbrXVEjHbZtOGduemTdIt7rvpy2U/f3T3sP4C5uJOlgnJGB6VD44FOhDdnFKXlG8U3bcWjZQaI
2/2VRY0tpc2mHBVigy0eEDa1gxQoKKLcUyk/zCoF1jfeNc75phga+v0sNgtQzHrcFWiS0RQULyI3
PoPQ86AGfFmvdyWO3zf0nfR2l/bNNClNAalCuM/RDItTF9K3bMN7ObM1DtYSE2MEPbVaKpkRyoBT
Tp+Ge5ADH7R7FUWw/EvrdbSs0tjiCtTW5U94OQho7FRblpgCBK+q4phUjYynkOVInfljnBcPj43H
NcoOZqmG6cDz1ctBWxOZ4BNN1jRbo5Uf6VHJ7qnIRHKoA/mRhFSjrXvmvSi4rkPD1OaaQE5WlSY9
HbKvggc5PgJW71UhPZCTzXtBcK0xwUeu+2wRRzwhjMSmg/6FnwJGca/41hEw49uV82Dn2mOCT6m0
SV/pKJLlaBKjEpIe+qs2ttfj6uFocAvbnOsK9AK/76apZusizK/BTrgyz1SKKzlYXvN1PVIJbbgN
58Vw+RZB0eB3gxPRG7EukCtZkn4c1/pLUmCUBWP3tclrvfIW9/oQ3riK0qlilERYHOVudWYXQ0E3
EUhpO7f80IRg2OBCDDnH4fXzbiz2kKGzirJJQqN+VMavCo9lj5MA4h74fftSUo+JYqL7Ohzr0/Ch
/rZ8gBSjq4NoF9Cs5USdkifv9Q4qzkS1133erEpd1FY3MDIG3r0U+ovHFQgwMJAHE2CSDdAN6Y3h
LeAVGBt7uMo/ARCGB/1/RWqz/wgm0tRm3vUpUYyATJUvKvii84O+cgI4J4y+gjs2K7XSFWTkhVwc
c+KtYuuZGDLVYtmWxTSI1TMpD4p4uBy53wFG2IUxIaYTlEyfhKk4phY41w6LQ+6pHp4cgsnE+tR8
rU7955TOC4WXDe+eREPCgw8zu6puMvk2hkF6CKWbbdhhxGUyDK8i81O/Cnacxi+XTe2vcWOLcdsR
PAfyKPU5SmjyWVyc5Fb1AGdur8bF1h9GbzoYR8qSxk00eItk0vEKRDSJOeJNXX7s3dfc0dVfJNQJ
J1v43kGpGHCCYBTsrPyTC3mzYsZdDdL0UQqKtqMpfmyl20YDlVByj0lFoyntqP9QSg+cPWbf2K9+
tLFIt2Lju0rdotQkCq977CQO3lHBcpAwn8I7ie/mGVhLjMf29dpVSaMVoCwqPpAf2s3syo7wpf8i
P4xB49Jn9lLZQ2hexdxi7H52vFkmc0MKlSmAfSfKwSL2k2cvcht3OJg2pQDlE3rtXyIbe8wN2YE0
UGqHnNbxyX13LdmJa7rzcT2atuz2Z+L+1/bEz91VdbTnaZ+MTeWUJWlEa7Go7I+S2FU3j/7SlD/E
fp45EeBdJZg1xThpndZqbE3IpcriRqwcq829LMJksH6liokN3qaotlxr8kSTFxB2L0qoyPyzSMZZ
p26UjYimAZRhYnyg9VDMNuQoCJMX8RUiJ4vO5QNCF/OuvrAxyXitUnVWOxh4BUy68dKMyqHvUKeR
4/8M12R3lfHQuBbTwVBQpEnCwRNxFKmUddS5VKjDhDh5F9vG4+W1USe8tDbGSStAhKE2jKqDVRFf
/dwYhmtiugA3V0wkWygWu9Z4fvovJ/HXN2RTOWIWY26WcxR0Xn8yDtDpcWKfhLQ70vrJmSdpx/l+
bDbXdXUVEzNJjnnnkvgoZqe45Vz/++n3m4+w+dsyT4q2LPARI9fAiW9MYCRJqm+tNI22hcbuYnwZ
zPKFaG1Q16otgeil1SbO5A/nbLA5XiaIo2W1OJWN8igq+aHMSveyu/As0L9vrgpVjbo+rxBDl/rr
WqK+wWUxphf6BYd8zWM3FoBJxwz+KuZ44IuOjDOQQvIwc+hMHyh//MS/vKB3w1LMmWMTt1bJZnBL
xiaojNbDAv7VnLLWoI1MIYMShkJpUDFCXu3tXxKbtzPABBVMuqZdLoEd+idTTnSU8ALWQ/lRfKCX
rxisL91zwisy8naXiTBapAvq2OX4fne0RlQfqnPsyzdZKB4wf819s/3LHfi2Sia8pE2MKZYY/tKj
XCPY9SESbDCVOP2H1k696Uq75T0TOYedHWNK9HjFuK0Zhdp6m5kn0bqJct4u0l264KOsApY8psCE
Z60QTo50aL/JT/GdGUan5mNB7ORadsXAdKrW7oK+cnhgGN76mOS7Ido85CuSNcA4kuE6Vj605L+C
aJkz8YpQ2JxBIZoVog4oDNP1qU5xnAMLINrZsfzeRxnqby8EmQkrbTeOUg6KSXQnqJuU7vxlDDL4
iQCDNaqllw89bw/p3zfr6wgU15MO92yGAaskGPQvCQ9AwblX32GW5nUUWwOfKVY/Cs1RqfXDUj0q
cSB23hxhzIerc00DxiWnZAKKOoIMYOjqODQWzOhYX2PkY0v8OZ4+9kJwef84t4DMRJHKSts+MvGs
7yJMsM6DqxGeYhrvEzGBQ8zw6tMEfCJLDzTBLdO7Lnq8vApecGLRSpI+mNOqocojPcTXFEGrv6Bi
huzglpbLlbDnoqs5G8dKOHRqMcUVrYcsZn1sctFVsr/cOIWJD+k4K1KzREDlzR5El5wIQRYCsH+5
dfSe2ZwgoWhMa55wj9C3FOVGlgo7/dK90A5HBUhjg/9xbmre3tG/b0y2SlF1CfjKMaUArGtj5/F3
zqLo1lw4Qaze9xz3kjHLck61gH4C36FxJF33nnqAzsD9X0YhhXnJaPGkq1MNkZyyO5at4qSKaLfS
p8uL4u0aExWSJQLRrVqBs3dUVxdAOuiyglaEd2PsmZEkCHVoYC+k18fvH6eqyZh0FrQ3pztwdIeK
O18lz+t9HGI6Goin2OXNEe1dwVuDTB/IsKqxqjLw8EiCC8rgIGl1dyKaLVf6wZgdRXq+vI975aCt
PeZY5YrayFWsx2GppvacfSbjowqutXnm6dXxdpI5WeIMTrIuAsaqGldbEG2r45LH8UzQv29OEr4f
cFWU2ZxACgXfKncLB+eXIMUGgbTb+3z6aG6sZa6MdsmqLqVzX1Yg39EJ+uQQn8srqigu+MUBxQIO
q+HeIjEt/0+dgBVaXolaFXre5scoPpvSd0Xkvfg4qTQ7USJPedk1HeJRBYBWDOqTBBrp9etQc0G1
j3khd79K92tB7GhJJ4iNAQBeFAjZiJHwhzh11C5yjWw9KFHhjOpD3h0k7jLpQboQFFn6gayTpNwE
8wdAAmVkFx4YNh8ph4TV2OTA43jd71IADYPZTgooUphwJWR1hNwa7d38pN9l9/T1VzjRCcCEL1mo
H9pz5HFxAvupxptNxjUJ8jQtHa3kCCxvdwWG5dGxNL27m0udFyb3b5g3U0xWU7aJtHQrqgSa9CqX
ndwIDqSVZsDmcQZCHvvQ/hn4ZY510VUqRghqDlZoIFSZ4vfOOlyOipytY33SLDHLGRNNCIy0so11
sePiczmb9mUr7+g3fr5H3tbBBF+rSHp0GyGuqZ/zMLsWvf4W4Cy8SKLA8ptDRiBOJaPl2FxVAcc0
54upTDie4rqIm4Kmuh6UUZ3yBoS2ISbfA7zxrnnWqHe/P2tv62QCc9KpUZaOSEijcrXH6nkGIWvZ
OoMIUs9R5CyN5xz0225uAS0yrVGbwUVpEaBEmiDSeEQtPO9gEpy8k/WVDMD91OszJVfs77uCpzXD
s8EEjG6swUaw6FEIqWjLOszri1A//aUPMAECXCL5qghIqWtXR6THc1i0o8fxaPm51+oO79Tu1xJN
CSNqGGrAOC7zZfQY9XuJgmrEu8WBlLgvgLPWVnzKv56ceU63u4Mba8xXarVySJAN4B6rvy6xk/af
C96w9L4J1YIUJEY4JZbkXWvrUeu7pDiCL8sdpqCdZVfjTZHtZWgiKMn+McLE1kxM80iuVrCHquD2
7WQHk4TPMng3SLHyiDU5tlg0ZdQ1aZ+luPvX+F6Mwa60gtfE+EK62bvse5ydYwUOxhaYTUvEhSHW
ii0s6CW3mlv25C/NMAG2ykBnkhFk0yM5WeTQax8riWNiN7a9fR6LCaSVsZaxumIGTjRcyJYcVD0o
EeVW4U4cOOWd3ci2McWEUTU1UrUtQWZZGc3HJZ++aSARufxddss7GxP0u22Cp5E2aioS1DXlI2jK
7ohv+CmuBC4sjOdo9O8bO6OJ+b1eQ0U/eso+1KDvSFBB9csU9XAJL6slMO9Jb5MbHnKDZ5cJqznG
ZDJpQvlKazR7jV5ych4M31g5TkG36d2Ft9lGJrJOq45X3IiLvTAfwBwGRgjRITknc+Z5HhMYar0W
5qxDFtRbszfMQVfcj0R1osRTKs6j4/K2ySwc0lCHZVwtxAUtgSTHR4tyMatfp/HDZe/bx9X82jeZ
RUGCZn8pVx2oCOMmzm0NRDJQ6vYongedtNA8Zf7wop0Brv1K4YqCawEcyXuQXD4CmD743TVNrLOI
4iEBYpHeUX0wHWidhFfv3m81vyLyTUXC9Cdrx5ILY6miKIxIoPvozxxM1yKvCAU+hne3LSNR8ggK
yocsGxOmkhks/72WoXABqbH1ZFyZ4D7wtAwKPZIDDU0XU+IHobZ5Pcq9mLW1y8QsyCaag2z0xVGA
Ahj4RGqAPS47DT1L7FnbVDDYuWdDNtVSklZ0sU1Xkg7C9JC2iSPok2eUgwfc52Vze6dua4452mlS
lc1AFHIUxbuieFiHyE7UwknjUBMSjq3dZ+PWGHPEywVClFqBikZHtUggDBeY38D84oIj0y5uUNJw
hJDHy/cvRi2orWJyQ8J/vx+Adlb0xVSQ1Yj+fKgA0oeQlBSYeJTIuTP/UDDG2wXL/eVt3e2dS0gM
/7HKLLXueiHuOgz70UGO5lrHCxln/lRhFo640xXvlO/65Zs5tp2WmWqlJAougrq80etPlRr83XrY
XhpUgaJGNBaKeahDiiA3vNlZbgYXndcg8uQ/6d1t9o8NJ6ksTnHTosIg+qq/3k7H+SONnPFdDlKa
zlVvKPrYejG9EpTll9e6d9tJMlgULEwYocLBnHEZWm1aXAIQlOteVJ1X05NFzoW6+1Te2qD/hk3C
0Kakb7QJ71XznNzKuZ1/i6+auxl8e+pj65Uf1IMZiKcJgsRn4dvl5e0fiM36mGQlqvuunSLwcq5o
CsQBFLHDoXcxvzIAnUMBc0NgAQzduxy7ezfRds1MsqI2c5Up0xiHySkPZWc9TdeDLwXjlXatn6S7
6EFy8K75VANk+ixzziPvmzJBQK3XegJYD+5UXJVW5CoFNMgwtcpZIr123gXvzdYyp14AVx4txOHB
Idm0bZ8CElEa9nDQbXrpWi5XFObywjBj/7sjkWRQR0Mpe0jrLI4EkDx0xpzsyXBEgMkRWHuEcmd4
bnlz4buv37evqbO5jZKqqVZLCmbi9NrOIYYZo85DYrdQiG02vt5hOhxzlZMnSUdNPlzeaPq5/n2f
37GhRbOejlUs4em9vhitv0BEPp3Os/ms4yw1M++S3I2uvz6rLtLPvjmtlmEsat3FKPabwuNsqXeT
/OXygnbTp+12MkFn0Y1IbEuF9vJHt7qnnESjY9rDY3Hg4YL3k6fNcpjggwnHaS0j+iryrVP/qm9Y
OaZLkI/mV4r/01NFzgncBZVuV8iEHWtQ5jwVJBBFO+0JYcfND80xwa2Y23YR0n7k6Fc3xL3ikfvs
NjUoZRqo81RFk01mvaUGkvxRpc/mg3KgLQ31RUVq+BkkPA4lyppSp+QO++4ezI1RZrmd0E5iJuaY
Sfo0f1SPqkOBpYVDQPDsNKc8ICDJ5q5U3jsXG6NMiBUXkmZkRZmtPegYLmn8Gl40gUiavi54XQDe
CpmYKpIBRI4zVpitZ335aEXexJOn3T14YEpAdU2ijAnMwRNGpYafYupJAIR0FO1M+iOv3Fhgzl2U
SwL4WcUoUD9lCNRe+qgiPyxLW7iOHg1vPC4HA5xTgBqk0CrjTXVRJ3gXxxTQ84OiGFTObGE+IUaj
liMgj4IF+U2M5LT38ph4Zc2Jl/uf6s0O9ZtNAItHtUlHGcVDjViokGd6+USI8RUz8PEdJ5Dtf7I3
U8wny8Smy7IB/S+MkRyGa8zHuZanYPZPQBk2uibcPeQZZL6gAt0G0yBAIhKlOsv1kNtjpPBWxdtA
+vfNBuZanCwWBchRihDa1Oj81G2vVj/9sOK9ieL/F24DmGeTiSB51kGkNYV0SDvYphnb+fRodJyM
heeATMCo2kzG6CQcUK4V6K5+WtHHaFTZtlCu4jgG/alLvs6EC0IGqyrGFMkmUIaj24fJV+1qaGzk
f15xaj9Pp9lvn8DQwWMS27/vVAz2WJAgExV2fF/qmmrNU1TnoISRA9wYH43YLoPopGIyhcIAZ5+4
Efo3zuUl73rmm122/NwCtDqudIxCAdRrNB6zluOWu19vY4A2hTdeGZGxGYQar74lO5YpqHgkuzLC
VZO9ywvh2WHChy6UuLuNoTg2yBgG1cnykyVejeL3y2b290s3RVzTpglao9+Xk5Q6pFEhTnBc19ae
W8PuJQ4aYH8hbxaY4FSURYbatmUEEMoZJszOoMhilpaNStHlpewmqJi5+mcpTFDqxGmJtAlvyGIN
VusxWcBGoPtJERpm5HQZr73G2zkmPA1dTmohoaNefX7b9mhEjdIf+drbiujWbnwtHjLwHptRGzaF
rth1Unu9GN2AMQIETTFPSHk39G22jwlL6rLADei0sxYp9lJDS3mWA1Xkqg7z9o2JSbM46kOBqUMI
t1TXGE9xs7Pu1p55Q/XeyKELeF08ngMyD8RmLVbQruMdmk8P4zh7lto5KSaOs3p2L3sgxxLL3CMK
UyNIE1jXmvS8jhiHU+sUs0zRYkdzzanWcLbRYOJQXE+a3C/4XNVy05ezvagceBxvMUxkEJZxJtqk
4I6via0Xn6VEt83+us/vL2/aftnuzfEMJkCog0z6WcyQkKGIHaOIvV6NuCj0G8GH9J+v8qRmeAuj
O7s5VZmirElrgESu1AMp+VwbpS2DVZyHod29ezfLYuKDLKSNrCodCaGrWlknCHclxUddOWXLj8sb
yDm4Bl3vZj2QKJKnTpesIFtjV1x8ZRbsldfV4xlhokNvkiaaLSE+SpPuFEsSRPVjM0acEM5zaiY2
FAlp0z4aACXM783poUMx7u/2iokFRdrqBRmL5BiPkGKccnceo3vIPHl/ZYZluhIrYe6mVotDFN9v
OmH2ZSMLBaXjxJv9gtCbj5lMEJAjtajXAgHnJ+VH7sbeqwBWmHtWyOvDcFyAnW3uc1nPoTqL8nqy
dNA4rQ1MHrVrc1JJzhtV2a9cbFbGBIUxFZvcHEcKQB885TAg9dcKXBagGghVe3ptX0DlAK+A6YpH
GMHxQpMJEAIIFlR9xA3VZPXqmt1UH+TOWDlxjxOG2AoJWVpTN9S4OA4iNPwOqbbas253Iw+QwVsN
Ex6yaswHITLAYtIdjeIcp5x17LoF+F8AjZZkQ7Lo3zfhZ6h14AJzHCewa1h1CP2StuM16HbXsLHB
rMFqjEFR17I4ruZnRfmUjO7l88r7fSa6TU0Olgm1QG9s1h87YAgSUjxcNrFbid8sgQltCaioZ5DN
zYGKO04JaE+YIuW4PWEZ2/3uybexw0Q4EguIcDFabxiz1I8aoLcQ0bmjZbfk/8F8vt/Y+GXuXVu/
gRJOAirG7Eh+yD5Ft6Pn5jWGp5+EM+WiM6G8feZp0lzey3c9ftOMchlDgnFYmdLN3EMWR8PY+oIg
GNenWe+/WYX6ubW4j1oadP59b9/19TshhRBJC0LxxhNB7Fy6lW+G4u3szF7pld95A5ivs12X7DFB
sIZc0IoPagTaw2rZ6nF2MYk5OMk3cpUfZlt3kw/ZoynbjVtUDnF0xMX6vnipbv7Sq97Nz5cGseZ5
xb9E9ZXD/BBjtBxDoHeCD+6lpz8qcm58iokoqwShuTpC02qW7Kl8VqCr3U/h5eO4y18lbYwwIUVP
10KfFxDQKqs7NFcWiU5lL/qiCE4b44G43Hfwaz/40tdkgowJ0oOyHvGamxz52AOoHqwhagg4MYXT
A0SBzbTloLX7z8kVhmo8zoIvBwaoH/4epyOQZyh9jOu7P8TXdC4JyKwzxFYdQPK5fAv79f/N9jJh
aBUHKRsb3KHUYQAOfkge2uf4TKEilateKYbHLcRzTic7aNPGqyXWLdXIPImmQ/vlFhDxx1dmOUol
Hzm8RGH3Cn9b5GuDaXP1lbqRLo1lRcFcd24i2aSbbL19FFLOt6MOf8FzXtPAjR10+8x1IfDVPPYs
7VO1Qmi0E+3LDrJvRAHlpmLqIK9n/GNd52QW0c0IK920BelzqTwK1R/lCm82GK8YGimPoxTgLIJx
4KE37Zk8qzWXo2rf1X+ZYYuAcZ5lVhtJcZiumps12kcV1CmyKlzJouaDSPKezDPU/KCkRob2KK/j
E3jtg8vbuZ9SGBKaYGheWmyvdoFk86J3S3ycm4+DeRIWzvN893mpvf0+3YONT5R101RLFMXHMT3N
kewAb+Zm04/JjJ1Ydv5uLcw9NFiT2HXQgTsu0jGXnvSap5ewf6G/LYZu5mYxwLAVVgsBvSD7gQvc
VUEOOfegYBXDFBg+z/ApxyxEoR3pgd/Pp479/nS9GacHY2NcIVlptvkaHxWhuEXGD3oP1Uny/lpf
B9eKhMdqND9c3tD9msfm6zG3T6atVlXVKh3+nyFdBDITp3220JZt8HSDqOAfpi5vi2QuH10CKHJI
ZMzin807EjQ+RDMhqACq/Nc+JQ/Pw10gE01qNVIGLZswtn60HiDODBCk9bRiYBSTSr70ov9RhHxb
HhNYIBeAi7UgQqDmGFPWr1vR77u//GjsBbOAj7sf6TFAN53YdBMFZ7rtPv4kCc6d8eWyl/xLxvBr
Vez9Aor8MeqLOEHGMHnjV+OGAtsipAyDapPzei/56bUKjrj4Y3XD5zHcvxDerDMRppfmutbExAqW
Ibfua2seX1a9zW5SYiqcYLZfyNBRuadtWRkqR7+fwWnW80kpkJzMh8gv3eYcn8Wbn2QfGGrjsQnt
xuY3a+z9UEiNoWNxmIcwfYLxLFP8fPnL7W7dxgBTl2m0KhEKDQwmw9r3jhSpraub7WOx1l8vG9rl
aJE2lpiPZKljQmoLAzi9K0GTJT8QTN0Yth7GJ+tuAWspsBZKCHYkENxyxwP3T/nGOnMx5H2FIvqI
Opd6TtDEn/zGNzzlboIuY3MgB15U2c23NuaYa2KqtHnEmPX/kXZdy3Hj2vaLWAWSAEm8MnSzW1my
LdsvrHFizplffxc191gUxNM44/HLPKiq9wDcCTusBSSh8sayKqdPrmgJEPlRRkskUxAhJNQ8ZqmZ
ot4AblJH1efGAZi7bFxFdhohBrCpArlrsg5aKA9Dg8db6gdkXSmQpY+y0wi+nyxJGQH2HjtG7Pus
qnYqrTHtp/ubLyO4+4CXFdwjYmjtZaeXAP518FdYFO1zeyK+KcWykV2e4DD0kjd6bSHZH3LLUZpT
Wn+0gsWxeklqctmSdXHWL8mHtC5qaLhS6Q7D8yUYvVrGyr3+z77LQH7fHniT33q/DuQlQZQ34Qma
dt3VsdNGy7leshOJwqPSD3bC9WNPqCStk51N8B2TOoDBGTALZ6PLHRA1stAhei8RIvFQujjINyx9
FyVWpPiAdsmu6ZlktuHEL8gYKCK4KrP1xo5/rMUiKajibpK8uVjBYajR0gRKDs2vvcElHvp+GIwJ
PfM2+Vb4wOL9kHnKiXytpTgCq+N7/0XBSA/GPgw1G8KIqGoo0WgwZP/L3UpNWYBJz/Q6u75eB+7l
G/D7CvQqTlAgsyoqrldxdKoxHW/TrPjSB8Q2YqzC0/raGnVHHWYf3Wr3cvh5R8i0rh+D8+b3OQUV
mhmdlYWj2mggrSTHNrfnh+CBXa81De1pTZCKq/pzeZ3fr9iO/9tM3G7+jp0UjWtEX7ki3lpPrxdq
ChZy7CF3maOGj134FUuidhJjkrsE3fYgWVXfNZuNPCE4xEWr1DHFUE2pHsf+LiuOxixZlto3mo0M
ITakTAUU3jyHyPzMu4of13qN4nyfvw/e9Gn5RQ+JTWx5yrc/I2+hwIbZP/BsiaSMhb60Mw3btWwT
Pq48sQwDjWCeYrdWBPif+hrT4tipi37OoXTPZz+IbIQLQWRWNHNRugZpGXHTX507e9PT4lc+VjiA
oH1LXM2XVsVWy3hnqBuZQhxRYj2YMzVOzzUDFvlL+dqpAFDoMac6Bt5lc3lJ2C9IEwcEpk5vBxLl
oc+fsIyDV27pqI/zAVxNN7KS7W7Qfz2YOB+QNkXBJh0g603tBq1ll9Lsb9cONhIE2w+qfqH5DICZ
ojQfrCL+qUZYG+mlyBC7oX4jR0gyiVqoWqRikLLNgHyr28VpOmUFsPLKwun8zFZuIt94Hq9kZej9
GbaNYMGxaNRKsqTslaOJHuT63EMHMuqw8wYUUCfyk7N1G4Odg8g6drIDCw6mLoaamqEF2hGgci4o
DCuf4xHECouMo2L/C1IsEqjoaYLw863nTK0hW/gMQVX0mFXnNrhTmCz8r1rwXuVfZQihycgjANHP
2HwxvmbXK3RUfqQ/2A0AAvzqKFsKlh1IUEkr6YNgGYFXQitnyR9YmdgJsN4kViyTIihkpClgXlIw
JApwD8A0o9IMyqAOhI6dp4NTAAThUrTIfZV4vUVBFQce1FPLq+RMg/ukaexqeiyIn4az5HPtew2L
6ABnxni0uOM5B4am90qPEof6IQ90t+JSosH1dt4rxKsI4Si62balWTSWT2/072tqtA4rM08/Zqhl
wKa8y19r72OhQ2hCu9GwM0Sgl2YgbcMm9F2XpXTHIXeWJnOYIZsG3G2EbuUIeo7nz1QpeQ/qjMYe
Gzu654dTFNngB0fkBCJ7AGCg7gZEin8y9rgVLOi8NpVMIRZmQObyPgKEf9sBsjG3cyXwIyWyqXQt
cU8XUSgHASbnFOmfoP5VAYK8bElNLJUQp3wsz+kEn0gqwML27uLlh7l10ifTlfGgy+QKiqN1Zj1a
EwYueVnc5lVxbILkB54wX6Jl+AMz2B5xVapNSRg47Ig5tQI4k8ZPM8WOVdlotuww6983EvqyVKsa
nMrnGnUFlbg8uuNTb5cyOMJd9ceag2XhW5kmFfKbtu67elHL+DxnkW1mNSbNr/tAMuK75zXw0vmP
ECbEEaMYlD41G+5zMtnpdDIDWSzee8htJQjWRYdSBaEeoM0bFGSWfvDQFT8VY39Foo/mIAOa2/04
m/MIJtXMcccUFesNxkJORTTdGmBEH4A9A8Rv9vEP/JMK9mG4W7gdXZAVpzG4xkB0dxosy2Mo1AVK
ZncynvJ9NXiVIthsnFZpWce4v4TcoguAMaPYprLZ+/2P9CpEMFCV1CRQIwuPwQXfx6bhDTOfgvxA
k4d/d2eCedKWW3Mww3iitrZp1zpa7swysol9JXg9jWChJKRxaPXoYLTp0oHoVweTBkHxIqrB7LFE
0jrJ+qHFuKhtFEGo0rF+Uhe9REtoxATCsiIPokM/ONqhPIQHGeOTTB+Ep1YaRVgMXt0CUGobXGIW
4yKD4+XPtPug017KH6v7eUeBxovJDOsIfesJS4CLZSdI/jjwWQwsdxWektjmF1mja/+rrRWXv0UK
jiIrTBQEe5hTX1wtJeDRBwDnG82h6UNXcrr9O3wVJVhuF2fqwNkUYvQpuFkz29IBAa3pRM/t98UJ
bKQbftwfLkuVCRUMmSxRMSfTAijjujkHWuVXmuZmk4xAZ9+UX88mmHIeqCP4FtAhSXPwAn3O9ce2
OabAaxn/ZOR3qyOCLfdq1Qw5B4xTTyLs/bO/gmWR1HCleiiY8hBMQ4MEkSNj4Xd0trsP/TH0sItk
95Fb34MsWEpfuvudNE3nhmXoGhcRMIa0pyyZgbFZ8b+0vrRD/ToYP13Whf1zbYQIwT3MzFlbVFM5
rRx81aF4Cu6te3JqX9ov1rfgsZO9GHfN61WiiHnBK46dacvS/Di1DqwavKLpMMhxmqSICbs5xUaS
YMgFMaM0pPBQK7rgukDcXQEQsrWHMzlornKKK0+WZEi+mYh/wYaMzVmM+pOReUnjdT2e+/2Xy99M
JkOw34SY+chmi/tdAR4F7TAshW2OEiG7dSbAAf1H+0TQ+Imbk2lkKD+vsST224/rhFl5mtGKka3T
7vYAt7IEA56WUWlHZmHpBawz1EsO7DY4rDMbGoau9HsZSsmuZ9ocTbDlvogtOidrE35iAB8qHNX6
K0zU80gbv+BcUuvdLcRuTydEZa6Fg8EWJE7AT27sdb0bL7rwOH/pv/Cb5HH18co1eQiJLaPZWo33
XT6wOagQoheqDVaf1XDBC/OoWtn5yI9WNdxSMi92MbOjZbR2GalPlzVUJnf9++ZlkgRL0utxzn0r
bY4mmV2rUc5JETjdELROtYy3w0TPLF0+X5YrUyQRcz4nc1CZGbLu8FfrrSStyaHBHlDthvf/S+lX
4mBEwHlVnRQMIsDBsKF2QsZdSwpIJDF2MbfXp0UP0KZE4/WgOSW4G/qP4Vfl1nDpC7Jzkrq/2j95
ir1qjS74l4WklGk94s5Q3xj8h1E/X/5KslsTEoM5DtSlitGYsLDWG0d/8f4PiHo0jYGky3opQgn2
PVBqzSBOj84GQL4n86mTgbvuO5BXAYJFm+jsYzELYF+oFn4oaeK2LfmyZOWdrvAbVYotth8xX8UJ
ZjymWp4VRMUKdg9Qlm6xu0C7KiYUjknxR0WFzd0Jpqu1/WJYSqL4LGGfqF65YzndKAmoSbJS5hgl
5xLf/Dkx/j/3UO9uMG/yS3XHn9EhR6RRb43v7Y/8KTDlbCj76vf7NkUmem3JyLoVxLEg5pSf1o5u
eQTJ8Xg0gKOE9rWt3Euftf8lmr4KFRL9dOZqThZ4Yu0Y3SPNP1Ze8ymxG+d/aMDtvgJfPyET7FdH
T76J11mNnAIClClfogEggnNsYxLlEYSWH0YwINqRwa6HcPyVM+N7ovwJdLWuM0wdcPwjuhDROfjH
NMNQABoVfCywQ5I/tbp/2Y2sWi8GN13ngPHlpm7qovZgEx07uVEcn8vmcckruwWvTdE5XXnUm2tD
9sbY/YJAoQFmoWVwMDkINp+M0ajUSobyORJlw6mPuWN8APiVh7mp0b58tPdOn3JIQs6POwRWomCE
szFnZgVE/3Oi2hXCZ8JDO09/XRayEyzfSBE3DGeWqtnE9OCUXFdA9lm7w9RtwBi7eCvnp+xZvbOP
91aekI6DdYyUXQvMg/FhRZocUKGIAOk3+MAwczEE6ban4Ya79dV8JZX93ujfyhbsD7WKOYlLI3nh
bh9vwYbtzvfmzd+EKuTKupUh+0lvV7DCMkV1JDcK9JGwrGVehRjdwK7j9UpRv1q9bI9AdkAhqDZT
MVpaqkXnPEtdY0TbZfjH2+Jvr1Aw6bJhZaWuaUFZY2oOcC2h7GX4Pm18K0GI213Y05zivQbMUxRf
jvlxOmuH7igF0lqv/q3neCtHMOWIJ3pvYCL1bDwYs13/WnWfP+qtTbAhdbCu0ifZU1T2dYQIXiZR
yPUQL46ct/dFqz8TZh0um/P7nGQ9FDc1UydwikzQ8GCpwbfEQBawdFQ5WapRHhfgn7uaYhR21VPj
ycisyrssdP9cr0IFJZ/KSse6R5udE6Pxl9g6Y2JAci6ZCEGxQUcaE4uDWbtWrmlHUNf+9O/OIOh1
y8IqKiboNZisbV58743jvxMgqjUL6QRYMbApdNNhotlzo1JJxrsz5v326wsqHQ5g0GnmJX3xNqmX
YwAaIIbw6IEffKD25L0QDn+rffbl4Z8vdb+VLSh3nE8xKY2oOJP5pqM/quG7pvyR73nVMyEgRkrR
DyTQlRMHoNf0s5JRe+4H3N+/L87amTzSjNbUMf9V3QbtAMAycEH/uqwGEgM1hPCnWAxV8tCMTsPw
bIQP4UQxWPBMcxA2JveXRcmOI/iCWNFB5dWrzJ/pobDOuXodNM//XASg+RjnGjNQJxc+urKoVTSN
dXIu86uq9xq0IKvg52UZuzF0K0T47Hqo9iUfBmw4fp6dtTw++OrX5gqV6yPweA/Vn+Rdr/K4OKkb
cIqCtVkmZw1lruELNY9RIPE2u1nQVoagBp1Jp2CJVACV3FjA+utvwsnu/NBb93e0k35cIWzmK/oN
o4f8D0aesR3x+6txEVU8zbV0Gkgd+EX9EGY/KnYTkcK2YtkMyJ4CbuUIcSE1zDLTwP7nk8Ftkrtl
vG6iH5eVQyZCiAtqq4ctBXyInxgqELfLT0AFdpdati8gE7P+fVPKSkuagk8Zbfy4wjaZ9aVpTV/p
iSRErCFAzEi29yWECK7UutZHUHQNj9Kk8rUwxdjHxz5w/92lCWGibUjX0XAGYH1+rAGxQJSbQYZt
KzuL4BlKXhRTGmrodmelrWheO9+36TXgwS4fZWff560uC85hBkQBiBKBgTccJlcFLKniVf4CSuGV
70x2KJk0cc5twHpCgdfaCvQ6eoBSQ+vReVlOQIIaFrZ0YnEvRwUgP8UQFaGMmYJ654uiD3qMB0v8
K//00r0AyBUmB8FsHX9Ywc/BAXn5QtdffKeDGMghJiadUPYXggZod+OsTlvllCilE47Fp7osZDPJ
MhmCXyi6DGRg3Rz4w/f4UXOohynhL9+t0E1uV1JQ6zH46/KhdmaqoCWbUwn3qKdzb4UMnijPbPUQ
nKtD5iqhzb3+YNnjdX8Knsc/aWi8lSp4jbEZ6rHXSHpOTtn9C83accDwuo7F9coJpcRuuya3OaTg
PkiVJ1OqYGqiCr2ofVDH63i+moeD5C733me6ZuJxQdaijpjBdElNgMqvpaCPo+e1j5Eeyclyp2cg
y4XrJqiLDVtn9NXE7hNHtnG3e8iNdEE/lVzvhrkBb1NY3hv6aOfwkRnQl5gseK0O6p0hbAQJShou
zIrpoim+RT7ESWhrIJkv01NXNoAARFtP2rXYtYqNQEFHmRVhNYyait8dloPqpt5ypaC1vJLQNPby
MTtKvdmaZLw7IqU6pxwGz8UvGSYGU1AiDCCxOlGvPHZnNNteChP/vCMKU9iIEj5bWIxpECVjcWY0
+5Gy5n4cp3Mam5IIuu+gN3KErwbchtock5c1kuFlHXqmbngE5QDiQWRI0Ul384KNOOGbqayPWVFY
2J0fD3y+iefrdnYv25tMhOBEkiUZpzDE2FitECftyEGd+ElLrY+Xxexa9eYkgvMA2VIfl9SITnHQ
tOcmBsHgPFSR20RJ5jJsfB8UPascdAoBpJeGpnNZ/K7yb8QLKUmjsCLuelgb3rCH3Jx8nUf+ZRGy
ixQyEh5aVVjMQ3DqhsRTBhbbWdG5xJQSl8muUkhJYmXIgGg8IY0DaU9x6PzGA0OQlLRHch5xBaRI
0qxARTw5h5mvFc5Y3JmtpKCw62xfv4q4+kHTxJhHbdU9FavUGAlWybHU3TiTPOwlN2YK3qFsAYRL
tdbyQXmteEY3aDdYrM7PatSbTjUM5rHoGL8qFmCVVDSSzTTujL/AOzFqEuyLE4O8G1YHWqBCUo4O
rj24moOzAiRawaSDfta9NVTLAJl2L3YjUPAbzcAw/6KHxbksYr+0aifAZpY22GSS5Vrr1b3z8RtJ
gvvQAyM2oygAkv0RI4fUm3zu6MfgaXaZE3n8x2Ub2/e/G3GCGwGIf2MYA1Kezl0T5OzQfKvdxVGO
zTG6kU2MrE7h0tkEp7F0MUb1sZDsE/0cKJHX9gBKJajlYvhfO0lOtmtum5MJ7mPAfG0f8xH7XR5o
MRCegwS4WekNllDtlfsk+5rBPdsSqbIjCr4kzdnQZlGH/sHX8HZxqy/zr8nFctmBOwUoQx7Kk3ZN
0lVDJSYpOa7oXaa6yPLUmkxf76iX0QqkC8xWDVnWI/H7ImQra1nXW5Vp+nHTuDRihyo23Mt3KHMu
gq0NVVHk3EJa3DaNZTdGCmpncwRkbzot5Lqah9GpivhaS8PIznqNPV0WLzuhYIBR19BkmlswK1u3
jf5xog+Xf3/f5DZOWjC5iCZNxhSUq2K0TM6alx04OAieGg8zYcfshstWGv6LQLwOCacanlWCTmKE
nccth0upPVBjIG1ktxMQRACliR1o7DhcPt+uBdDf0sRBwXYiDIhBE3i+kietujJ6gkFtbqftU99J
F7LW9PCdR9kIE8pyoHRYeU444CGnQ3WtOZEDnFpQj3KbfNawKrtu6V0+3r56vB5PCH3j3AQTyjHp
eabkFFvFfcSjfzzJs+beryKEnFhZZqsvRrCZVctVpZ6jUKLhO7vbbwUIFlZxZexMwIdgSFD/jvmy
DDdHneWqPteO4pmOibB61k7dVXvo3cBuMGtmZ86iSzRlv1C8OahganwGerHVqAp2nfXvyt0K3LaC
E/UxhqQYluVl/eRdH7mRJ1ieyoJeCw3L9IOucqPlSTdGN1UkOZhMiBDkrHlu25r13Dez6WY2wDDU
zccATH+X9XC/RLI5jBDfGjKolpYj11v5HfTDeAQPzXP2LUyAvaE6zEkPJf5THC6L3XfOr7op+JIW
WFKLRfCcTyhoFtQZyOBmH/g5NTt7ylu76dKbpQ4PfbFIDG/9OBdMXRwSbHStqjUNi5CDapchUJia
ytHGTwDxdi4fUXaz4nzgOKgczWat843Uxh5dgad29lQRWzftKnF08JwPx8rBrttsSj6qxLmIY4PW
SNUkVTBBohd3S4dWwj/ng14TZxBDGVjxNA1x0Lmm4ahUEYY5KuXQpx5vwRSjPw2NbCFo1wg2yZfg
l4mVqbNa6nggBB0/45XQu3lqIBMC7Ih7+XPt3tlGlOCQw6rXMapL0f3RiZ2Mi6OZfxSxX0WIz6pM
Ca3B6jBys1JasevwzMHb8jk/aW505ro9yRY7X8rS73R9I1A4k0WWNM0aZFnhLUCxsDsznGtw1laO
dKhi16o2ksRYQwCH3xXrKMAJUDpe+KBN5woQKfOBuNQfcaMf89YxP8ioGfZ9/0awEINUPixlYWDa
swUrYuv0PzEkYJwaTzlijVR12mdZRWvfrDcShWiDjb5EpxO+YvV5fRBkhyBxB5+e1K+dt3iZlz7V
QNaQvgjWb/XuW5oMmm0CEFIVW64T0SYsiTRrkFvhkdqVhxVjwHgig+JA9sLazfWYCjG6YWCgRORG
n5q0tWZgM5yD5aY6rdsTqaMX9+ZDYOuQl8pudU9/tvIETe2jNEj1ySz9ubsu0rtxPnSRM5HPl218
z50wdR2tM5AYGeJkXZLVmaa3ZQp8kGtdcfryIZORdu2lrRsR78bqYsCsqrEy+31YPaC49qXt9asy
TL0+HD2DNqUsyuzf3O8ziQj+RpID9c7kpa8d01vzoF5NV+3HyQ8/DqCneAHMCQLUP0dpziw7qfDJ
jEllg0aAPpYk1+OvdZJ2VRLwkfLUVh/S0/ArsLUXkBn24V99RktwNlFQNHoDgPXzDGYMfYjsSAFr
Zi4poewFhO2XFDyLoSu6BWSi9lTO7LO+VGeVVO7lg+x6L6aDn4eD4oozXZBhTlHYB3217pVNKEDl
XnLX+YNDDgV6fPz0R1a2ESe4LswFE6U2gfuQpfPsaUYOZuqg7m6aVOltEKhI0SD2/chG4qq9mwb6
mGjq3ANNAG/GCkN95TF5DrE1N7oFGn65LO/ZGdOluMXX+xSS5hwFL+zj6qjLv5BGopyMFQCkseu+
Vyd9d+y6k400IXXuCt2aAcJa+Flsd4Aj/qR5KlJYuz2wc2e6EyCAgF8fShd7djVzI1dInrM4XZpl
XFcDIwt4MoHNZdjDu3Mqm4sUQS9G1aKLMsMfa1/LGZBcxck8ZHeB+73xsm/xx+zKPDa3ndM8yBkq
ZR9R5FdcFKro2D8z/MJEtGF3wfAtnj7U6i+OwXVz+J4RP2cfy6y2/501UsGj1VVYA3dtGf0GT6G1
1FceFU/DNuQ6h9p+k0HO7l8yBfEFsgnTBFnHW+MwSacuoaoj6J3Vg3o93pgHYy3kuPHZvEWX/Fdn
2OU99QHnG93IwDB2lXcjXFDeMhpUpre09LNWtbVJ9XhSfzI5/Xn5UvfFAAMWEG8M8DOCr+Z6U+f1
QsBAkCr6DbcCHShyVeBkep5IRO2W83GVv2UJ3jRSp0CfKEMSCqTFEBtgFVDzrOKgf123qdPPBljP
ZbWAPVu0KHh5IZXhiIKDS6JiHHqgx5wyI7kvjfQI25RUAmQiBDXRiibT4mQEKkITe3VhOWXsXv5I
e6/x7SEEXcjasTSTHjuKqRXctoQ+Ge3wseDLwdKK1FFI/cBy6s9Mk0zx7CmHBaXAN8MQqfHyQTfR
odHLYjR1gH6m0U0fX5lYxKGSevYOBhflFuXU0lW83DCw+NbI2lBRp3QCJ33tBQ/lX+FV6ln3wXV8
Mq7/RhQ0nmniyBYA9pKjrVRB7ZNZ1xvdAM2umrXAtUnrD+mUOP3Yx0ij21MmwwPf/4KvpxRUH0M7
rI0yLQMEeRi7cVjdL4XiAYdkcDIOrOkZ8LBlnfsG8rPLurP7yLQYNzlIjagBOJ+3F1yFnM4txQXH
Y1yCgeiDZhRuUeqPihKGbmY+Lz0qHlENrZJWr/aS361s4eOWy0CGLE8wWT8U9sJ+kqL3x0BBQJSB
eeyq6uaUwgc1y75OqYrVbq25DuIf8GO23snKHbuWvhEifMVu7BRAxQOorqo/t4ue2jUNvl3+XLsi
DPzDtgC2U8XKzZRxDu5R1Gzj7nEAWEwrY6Xa1weTEA7wBwPza+tNboxaDQttwn4nB9PL4rZ2fA6P
5lFFuvcnzVRrI0hwvZHJK5LPWXIa+OCO1XBio3FTZMTNlcG7fGu7X38jSnDBeHAkBW/Rtx3q5uPI
Ii8fg2OZMoktvdy++MjfHklwxGFFY+wNhWtFfW2jvsDCETs7hA+YPzVOw3m5XYefKyx32Gy000MB
xiybS14+u1aFnTrwW2OBjzHh/2KZ9BDIWACvpkr5UUuO4xR8KUKn44+Xb3X3dWCZBjcJdt1MRIC3
qlJ1BHpSgeM9uPm7lFINh9gBs0fig+EDfcGDRODud7QIMF4tyH3Xwioz1iuWAdyfhNtJizaW7oK1
4TbjIEL6ezurQutM9uzafeZZr2LFXlZoEWDYaGN0AhTFDOBi1Vecxguewnvz/L8kJbuZ0Fag4JNj
lnezGRfru5I4/V/DSffzj5bbeaqzfJ1uQhAnX77Z3Xi3OaHgiDszY6xuYYtG/KwqTm0dOP20GJWd
sk+XJUk+4UtTauNeagMcRJpZVX4XzdfA9bw2VeWW64okNdm1gc2BBFe85HnQl3lCfLWieu6m1My+
05iD37gNk/F73Q+5JM3bLSxCLTXTsmB7ROxMLKZFlDQwV8br/lOdew3qbvlRfYwyW8uc4I6C+KK/
kk4DrpHrnc8BthsjpqVxU6xKayCATDKOUl8L+A0DK5kY/noe8GxeS6gYbpbWFnevdiNQ0BViDIEZ
THXll95w4L09esSrQxu7oHYHRAA38tMPzMkepGDe6w+LJ8VyHHZ4mQluH21VrY3q6G3VJ/UcAk2q
t6Gp5/G4oIZqYooUWxcA65XYxF5OthW33sNGXNryRYsmgFdhytu2KvLLIoU76JnT58C3xuAqkl87
TWLJ+s+eKW7FCrFKp3nNg5V1I6smYCLVR0qQhqnVLWvKL21cf7xsj7sJ9laeEC2yuVezwEABkqBi
C4z01KuP/La66g/8ZnQNPJ1BO3WUxajd2IHtI2Kur2dGxCJgl5goX3fTai3WUfNiD3wmmEJevO7I
pciRu0nNVprgDgqlVONmDiL0N4bT2LuKk3KbHY0DqljFSXKjexa5zldQA9Us1RKfRUHHwogaS3PK
Tmps55jdYt50ZkfdAfS7GzzKHiv7d0kZhoHBM7Vuub/VVNqWoZY1iMMrB8iKrV8892jZq0DUD5xJ
op97DhxYbr+FCfqZT2kQtCVGdSsOAJBssfsGFKmS2QeZEEEp415FmYDNoOmtPilQzfgrsSTtvF0R
DC9+TdctIMMK56C0Sbg5pxwAapHddVdE+6UaEheyl63zjQzhGFXWdvNQYiKSBKMd16NdSIteu06R
YZNvfSCvRei3314xrShQ5nz0V/c/30wfkLDfrCgA7K/uoyLJLPfP8ypMULRRKaqi5QmexWVls+6H
LlsT2M180AxBEq3hIQVAzLfHCdtCUcawTdAmK07Rve4uGHwEFBcyH8QUrA3Kkrv1B98FlY1AQQ2m
IG1LbEWAHF69N/hjWt4t2iFuJWgpu8q2kSIoQmfhuB2FFNp8I/xns3izbIVcJmINZ5twFY1NVyox
uipcH51o+KFpQOiX1sx3fdvrQcRdW1DjAnswb5ITQ9y3MvvvrjQHP1sBzy2vJktOJe46qCTXZ1UB
CGdaXtWsPbZIO0zZqOHuAvZG68TtKdB6FTPwo1e4h+5U3fU/rfvlW3e1LmKv4NStuzLR96fES0Cm
pNgyHdwPT3hHgfmKgH3REpRQy4yuj2eanjGwj2quqrlt8t0qsts66M96MyR2NrZP86RfLVQGh7Sb
5mxkC6pZWIaikFlLT6qp2xS1JmV+7uLSNfiXaMztsqxRKZGxye/WzrG98vvEgrbylGbLOC+VH52U
u/K2u29vwgflMXXYkR5SN3zCVI8dAV4NJFLen8TnV9ki+5c1cqPu5uWF4wLMe8EJ2GbGdXkK18mK
e/YDJCaXJe4r8e/Dit34Wkn5qKSoJpbT15aEjlKndgC678tSdhsvmzsVS6WhQevKqBEKrOo2G72m
Py/8Q9p4RQ5s4ZNq5V46nBMrPkrk7oYgU18h1i0V0GPr8TeeJy7oBCRK4GNoWALEVvSCaQrjmhsu
Obx00CTfbzWGdx57I04IEcqgR03dQmHNejiERvsYscmJdZAm1YlLmkCWzu1GCBO1MLyxGGHi5Eag
mnmNeQqAat0pd/ktKBkAz4BB7jWlI4d+Oax4O4EjdQq7rtYihBFwCGGdXSgCaCGw180kSc6Laq/r
5tSrneGqiQ5JY/89dJSUh8ufcveoG5Hrl958yXbsMcetD7AMk//MWPQhHn5lBjkYaSljDtp1OxtR
6+k3ogqLpjzrcbrV5a5MvX/TocvQ//dz440cIfPPZl2dQ0qBt4nNBgUQfHVtrw9Vjjqc9k02fi+7
QMEUulCJojxl6WluHgvqo+FDUwIWIkkeJhOz/n1zeVU1AH5RzcFdPf0wo+eoPE70nhpfLmvDrqFt
rk6ISqOWoN9Bc+JjIgYecoirq0Xt2Kc2argbKFV9Hyz8n3OSUeSyr1ovhCOtCIphICheqt2xVwqn
yj09zCR5+f796dRCvwOQO1RQClVRykWNteAUoiDUl5m9aH8pALfsZECsuwmz9SpI0IfYWJEMhzg8
ZXpsq9P3WTZmvF7HO2e4ESBogtFyRYt7NI767FkfngsMTmSNS5bDOLQ2090/0QgDnQdiGijCCP4h
n2aLhCZPT5pa2iTzNIB46PQrJW6Sy8LZ/tW9yhIcREaNnE1YoTzlySlKPwDq//JZZL+//n1jQ3kB
YMa8xPwTdq4XrCQAgkkSkPft5/UEwsdvlLaZw9iKzqy86XSPmYU9LDdsOXf9h8tn2deCV0mCFmRR
2caJGSL3n54085rT1jHCI88xFVQ7if50WdpuPZwDSO8/aiA4hpx35cTDYIVmXlmsYi+4H+zWra//
rjgQyePpv/jwV3mCT4jZXKZzxDjeuKu8zCV4TYOCaa2oBo+yiuquc+DoZ6zTFaBAExSvL+kyKxPq
uJqZODW/TpXc5uPjKHuw7UbAjRxRATuuLfo8gbL4GBwxVgFQA+Wo+TIeMJkYQQuhFynol0yskeg/
c+1pxkxO+kGZHoPIBeyU3Y+S2LSf2m/OJShjWvZZXpJ6RPNicIt71Y69Zd19cy23Rql2RYUevJV1
Oj7ItnLWs7zzhhvRgmKWYRAtSmWibDTk2P75NGuxXYQ/L6u/TD8EbZwHpIgtuK1PeXOYgHFKen8g
dzo2ry/L2anMgjEBj701rUYrzxK8LR3IAmA4VFvIQx/a9IH84odkLV0Cb+j0gq6HxJO7shrM+0tE
lsvApogtZIzZis+jJErpojfoYgeUPCT69NCVt8o/x22DEIOCZ9AAwRrGot96X9YZMRa2AqBRBJZH
LfbJYrXEKe6eYyNCuL4EhHcj3rQZKGMUP4qLazC7t1L6gp2K1XoSExxqBtirQXPx9iQa5m3MPsQ2
UX/Ob6svsRe56PX2tgHGp7XeG9/J4GV2D2YBXobhPaIDJPmtxAhBX81SKzzBMx063jtNpH+Y+9q7
rH/v9RwH24gR7k9LKZocrMrObNJ8Rc2cCkE/N75rrSQb2yGdZMAj0TQDVXPkZFzwuFikLnMTC88+
OYL/2Dr3N9OV9oV5AE5lnnbHz+pHIMd5yVF/0h4vH3LvLreixa+HYYo440tybq3E+T/Srmw5blxZ
fhEjSHB/5dZkq9XaF/uFYXls7vvOr78JzZ0RBfE0Tvg82C+KUAlgoVCoyspcKsHS5N9rmVuXrdDf
8jkufV4g/Ss2uUYXjUISz4YZoBh96nMTIXjlpDM7l/JnG0zYbTMSxTOJqCoX0IhOgrZD9NSDFZkq
cuXX1cvlJf0He6qOhgMKVqLC2EuiWOtLY9J8FeKI3Vny9fOMXryEJg5lAwKHzGWDe+6ISSUVsqQy
WoDvRP2bPcTQXtNJi6r5dRPUw0ua9e60emLeeZft7C9sY4iJ74Mi5kVe6GbQO9pBeJWdGZ1N4Ul7
7e3MMe5569rJbvDhNvboBb5ZWCEhi9Zb2KPN/uJ+ADHPzx4DMLTPz0tJd939wxaLZKhWY4wqfUmO
ZYpHcL46Qv9jyXmaY7sxcbMkwkQorZA1Abmv7vc/QZp5AvUEaBmoMPzglIAdJx6vN7x7wDbrYmJV
nIFaKM1i3TchJDj97FfeLBZv45gQNdYZWeQZ2FRxqP5aQtUZlPL3zB065Dg5YcKR3s6xWMe14ZcA
LShTZVXJ97RerLr6cdnL9w3h0pIJnsC4uj47nS4PRRj3OS750PzRKYNDsvCAS+Vbp3OnJHi26M83
Dm7OSh3njQTG3uvorFrvko/eqFu6nQTtjwinKnQxfnx5gTvCHfRYfayQyQVFKPs2+SwVwGKJNh0J
x0TsFegao6fum3pN567aA+hXapc7WLDvjB+WmQACbqa5AdY9Py5AfUGNFHCaO87i9rfURN0KSH5E
YMYdCXTWGrlHswe1QeWOskCB+MRNQzsRLPJQBa2FGvrNOFncWjbPMuOheV8pgtjiqWnUiTtGp0hZ
/RkyqyZQdZcXubuNCvrosqi/A9k+u42QEgO8sSgrt0Zb2pEy3JZh9XTZxu5qNjYY15xwipN46eEk
yYsJaiFUeRUUeKM54bkjjUBfUgDcW6A7JnhWskD6Umg0UErEGki7iuc+yD2pAEanw5O5tcsDL4ff
6SjB+zfmmM8EVG9STArON5ExY1V4RfuWrpG91D+hJ6wbyUk3OtuUvMvbuR/4TQWVIcheAfzACEGq
ei0OGDzR/OkIiZgR7cH5Sj8rNdjTJ1AIVHgMPqAgetnqDpEBcCRgQqNoRwWpAbPYMaqJJrdt7Y9e
8SOXofFV3nb3EIn2BBuA7cUyr8VAwKOJZuRhZQ1B5kBOmZOBvd9q7CfGMw0rBxBL1hTmUKZTllVy
Nxt+mljGIbzDqx5cZrRDuoLLebmlM6bC9btA6lv6JL7x/oC9O2prn9kGHRd73lQheA2Ms5JeDbRH
X/zBvQH6ECTrEPAlosgcGFlba0keTCC2EdtQ2qr1Ryl/mAfn8ifdXQp93xiYrIEYMZMTxdGa5fKE
LyplXqoldiOf8oQ3k0tvgC/f68MIO+uZFCQnwyQmxwEwvTCxMJger73Ty4UNYjPOinbggaokoYuj
68BP4I3DLEmOQ9C6Z2aLzvnojCfNHp7ofFKPXk4X9Pb4K7d5UL2vpZ9PJtkpMPQdY0jbp1HQk8yJ
p9LN8VhMRDTmMLAhJtmVLokPc9k9X/54exm0RJ+ntIBg4GXHLNUcZR3i8HmIet0E3fQOrFyjFXqo
EAaYhrriDWJRv2a+49Ycm9RK9ZSpzQRzEkndJFe9YuGB8nb8EVUKgI50VL7pwBdzFwH8PGO+Mj2K
xVWYqd4YuhgncC/v2+46VEM1IASLeRq24ScoYlyQIkkhn3qjDHeS8vC//X56RW3ysBxymOoYrfEx
RmToZltVRk4k3t+mjxUwETBRgbLT1SE7VuLwq1CWc1HMVyOX43N3ozRgtkBhQXHgTIIlk7mA9G+U
B5rwkkwgrkEd8/JW0TD2xaU2FhgPjvqwjDsTBBl4UVuL7i3pbSFW92OU8TI5uiUXLLFnVBvGCKRM
UO9WMP9901jdIbvOTsIhc0BNzH3/cdbFzmaWRdxrYS7rfiMlV3IDIrShsdT4buWSV+wEV0n62EF2
GDMujbQxI5IcMSiIkJoXVifNnoLax6SMPlFa+/IX2w86G4OM72lNGGGoJQQ7x2DVEMNsfmnBctsM
PlXDzEFxVWWc2bRdb99YZIICZoelPOmAGhKn70M+2Oo02Ir0dHldHF9X6B+xObRzPM0YMxXBmq/c
TxmoesWY4+v0tFzyQOZKb3qxCwcZVFaJvhy1TLEFI/JyDNXFbeRUcu5BbNG5vCieGzJvM2Eeltrs
Wip3MllD7ipK4UjVSTE5dnibxwQKvekKw+gQ8Rpk5VYJIRWnKTBefnk1PD9ggsVSiWGbotVwlAdr
Xk5Z8a0G1/dlG3uZ9fY8sYJZQtRiKlDG5UBxDOHv0ovcaQLV5YSmUeGVT8UDjxRyN3v4cG9Waq3t
G6VsxZbSYCe+5OM0eXisHHilG97BZbVv0sVUwlFFBKQkChp4Ge3sLnbIX8VoFT8TJ3K4b1jOB2M1
1kjVLnOkweKw+jqE0FvTFXkDhxwXZzMGZYxLMx9HwU+ipQFD0FzpbhqpspcpI2SUtRQTiBwX2VmW
TjAXSJMHpLVsTWeoZSlLmix7x86Wf01P8lsCca4eNLZTYPjzU/nEe3LsFS8/2WSCB4ZP1LBf0ywQ
D+C19AoXvN7rPZ3XxsAxlLkuL3F3hZg2pm0pWScGYw1JWBjmAqr1rXkkiR1GTwmv67FXN8JoiYjC
NhhmVIwmfA64lRpCXrBf0kC6WT3tjgqdJVfdIXbQUuxdxZMPojPdgJUu+IO1bexKn+2mRW9IaQP6
4bGB/NdVB8AIt+q3u38bG+SzDSKQXm/KGCJuCnGUEPynVWGP3FI9zwx7FZu9WptpZfqx5ITKwxq6
vcrxhL14+Okz0dC/uReBAWzzVC6yoHZWiKvOGJGD8vA9NP0AHM2PJldYnrco+vONwa6te9CpKSAb
1nwDgt5K7lXT82Uf2LmvPi2K8e9VHSBtJqro1fevxXQ0VI6PcXeNuXjDtOqyKdOoYHgfJG70HcJf
h+KkHkKL8lAZLlj1Li+J/slMdvFpScwVbJKCpDrpAbI1n3SlsATohZvLa6JyLmHe1jGXsBZmo1LL
WRrUUW3nZRByy0wcCyz0PTXWXIcAUHEMpSOpfqTN/eWd2muDbreKxbqDkL6chVgD9ZK3uJpmNcfE
ra4BQokOhiXZ4yH1C2f+Fd+VT38UWD8CAwuAF6dVynTRSIJGkQ+kFJ02iu0u/3Z5hZwjxCJrEHEN
jINB5nAZn6rYj/F6I+5lExx305iwoHbinLbJEAZNrtiR1lpac5dD6kXhTEHx7DDRYCqQRMymAhDI
eieZxAYYkvQgNiScZw1vy5iIQJpMBTU2knOopVolHoeYueh0HkB9fzUKynm6Iiko7H2ObWZXxJqJ
IfmAxMI50iF1OZDTjHF8I4+fLn+g/xCCPmwxl0OTD7IAThEQeL6uXom4894chCB2DsLx/lw4kSf9
0cf6MMk6ha4NczaUUCKTn01ttQrlt6EdNV4ytP+tdEUhGFxCBsZkDl2sJsbYpckxjg+JehvFV5p8
4Owe/RJfw+mHDSZLSGTNzFexBVP6NZQ8qfal4OatNb0qHhIuX+Xs3F5yjpj0YY/xDG1IsqEKaxJk
z/Gj6nUQzkXe9aAeMKhpC3yZWfr1L62P8Y6pjocx6c0wyE95YVOZGvz/tB4hgCw6mWececVD3kdj
fGOqE1JXchLiTg+9IiNOrdX2HHmc70a//aV10T9jkz3ko6yVQ1ZPgYIiQd0fCigaAWF7O4uP5TC4
YvqoCU4pCu5lu/sH++PzseEjyXW5aHErzkmJyffSzmPNlSQF7d6a55r79+OHLSa3qOSsDRVSzYFx
LZnvXV7B7VR7uTGvV5vSJHQvXFpN3tdjsosyX7u5HBvA4bpjHd5Fyn3af7+8hf8hYH2si8kssm6V
xgIyP0dyt3rKc+5U9nrfViDv7N0itHJ38nWR4y+c78bmGouxjoZWopilCWd0J+L+UZBUD6MFHDuc
/fuScpDSGIYV7NECGuGYj7bKtQTXvnN5C3mrYYKIhCFYos1rdlTlU5xfz+ZZ1U+Ex76zH6s00QAV
G+ZldHZQZ5n0hWCULztKN8tR9gb6ZrOAzDwsDsWc8KjDdvduY47xC1UP13mVxSwo56tl8sGRltX+
5Y27bAJTEZ+jBpEzKezyPA/M5rHJdLvBA6dZ/+Tr/LsOg207ZH0xr3EEfjJFPC7hOZaeGu1nxBN8
368UbMwwTjCW81CWevOPyC2m/Wz1mraFEXIPA49Kkm7+l3i7scbcIwCxJsAUQjWIPnS6Q3KQwWEk
csHVvA/E3B56kbd5GEPfONYDffwd18/i+nbZB7gbR/+G7dWRFcu4qm2Oss7ohEcVmuvkRvQiIKhj
V+G8q3eP6mbf6M83xsCuOzVyHpJgWuyo8eYss9PWFrhAp/+wKjRDIduDrJOFzSprMVdo4eh+GjTn
8aGyMxQzV1t6LpzY5dVWdlcFxgADU3zAtOrM1STXnRQu4hxDbua0VAcZcOoETHLdC+dT7V6BGzvM
dQSJaEHDBGIarDfhnbJYVEkndEpfuWlO+Znegbxh1h3KKUC1NyaZKDQZYZYnxYIpQcAwQ7v36AQm
RYkndu+2b1D287XTjFEJ1EScygUa2b28aM6a2S66WCpo89QzUowUKYb2VCzPlw3s4eCxRIUCCg0k
12yLrCnMMYsysCF17uxVmpX5gAffTrdownYnOrSbXoPQWr3lIjN3k9GNYSbZxvA5Yshaxsfs2bxJ
kGtDluIufZ4gS5f9NzKl+276sVAmRKZVVOZmIfyt5QCO8PfJmuRX+pZfAbBDmcKvm9ptJ+vyBu+a
pSMG6NgTEawLn898nKXtUkVxHjTjj0IhJ0m5jrT+mAv3l+3QU/YlJm/sMMtL4rjXizgWgia8HSJv
XIJ6cqfkXBWcxtwe1gLVYcxMYHhWNTHF8HlFOn5UyB0efOtP2Sud4Sm+AfgG07qra4DQhsrB8KaG
9tNEUD9pGorTAK0wZx9Q/SmMmzIFSVh/kk/NIXRCX7ttHNQIbtMjylGEE6v3Y+jGJHP2NSVTJrNA
ekC5P2K7volc7VvnEa/yoszmhZr9FYLORAbXKNJhlleOdPO4jHQgGZXJOwps6l/Iben/3YFa3vJD
xQktu7frxiCzvijCeUj7Pg9qdQlaATocpVy9lHXzcNkxeStj0+0216u4i1QhkG9GJ/GbA1i8C6su
rNad3gXXFHBpcAWZOMtjk++VFOuaN1ACHH/O6DKYb2C+VG6l+/UI6RvDK6GQamPAUnjkrHb3vH9s
K1vsi5alCvt8UfzaWWzMlWOgDjSxszXIVDGJ8iCI1vSi11at2pdN794VmByE99ChdhY9lmC4PKnE
Pj3W6s8kPdTR3eXfv3tVyMAzS8CMAfvECi/rYEEyzEGmEBegrBZXcbXjgBKJKtoaWH7wNUFUcjeP
Lg9Yv5dvItqAIhnDvujAMRlGlmHYsspQd1QOkQ8ZPZ+SS4E9nHMiaBBhQ+jWDBNkchFPUTRXsmOR
E0M9jHVh3A6rrt1NERlNq5k1clNqbWw4Uj63Defz7TBMYOgXCFaDyITowHd+jqtZaUD3SkY/fSEY
xMQYSydaYYtbfzm3wpsCQDIYocogSo2zJJa8PIDeD18X/2GdvT8mrWxDAokX/WH1KM2EfCY3Otpx
NZAyPH7t3ZiwXStNDjaZcAUK1motQgGdzfVnfyr8DjXKAsLuwLKKXuWQ9gB9I4vjwLw1MjfXElUA
dkMT4Zi/9g5VDg+DSrUVZMbUnbgo+R3mm89flMaozSoLYA70FUyT8FtkVqJL+ZWnc3UEy7LTebNd
n+sfGKJEUj6jo2tyAUncbabBavMHSKOYK2UPyJjyvT610BiIHSCjq5/xD6q43drmLULg5U3ei7vb
L8ueVUzbIGUG2WWvABSiYeYr9cTl/rKRvWRna4Q9qQBATqRGCiKY/RWZNFtQfpcKYEmK5kb6H9Vp
QQCmQOwLtL2AXX7eRoxGifLSQsCzdZIflFCDclykzwaGEAsn4ddp6Un/chY39pir2QTH7JCUo+Kr
1gythvod5Kwey2PJJULZuzQ2S2PT/3U25XAuxuwYVs/LcBePzuUvtesOH0thMXFqqIx1Ug7RcVCi
Yz3OL7g/WrBClJzLiWeHHv2Np89JF5IumSB1BDKAGkdcbIZzBfDd5eXwtouJW50RzZDDzFBBj8pr
WYFqjalxDhDPBP35ZiVDWTSllBoAqg5Pgn43NpzElrdT9Oeb39+KUqmPE9IxAioVq12yt6YbfLEg
/v+2VUzsCaVwKIoWPAZTf4rrh27gdE/2Eq2t5zKBJskyRUjEKQf++rc5EOjkTQcTSuOKPHBu5t1o
s/Fh5vgb8hKXMZHaQBkrN1VyS5jdMvTEUfUVndeT3C20btfFHH5ISylqjyZUQK7/vqRST7slj+FN
CxH6xFu/Xf5Mu++cbSxlyqCJEJKlaDDFPdnG3Qr6pchtffGGosnLg+BxrNED8jW0AYeNVw7GWtnB
1iidE6nURCFonTqQnIa++jF+/34Ft9ehPXKWt3+aINIFugmMIonMaerNhsjmKsTHUvgeiz/imeMb
+0kxmtD/GGCOkzDMMwhQG9MXURUvIEdMW66xBz7pF9NePIhtNFbdWLz34v4p/jDLnK4x1oZIWLPk
aGS/kwFTSMNqkWXlrG7/jH1YYc6YYKzVJFX4WhU68EDn5O1zmmBgxOBtI285zBErTGiGFhEu9MmI
7EQ9N2PtSsLPy87H8wXmZM2GIdVdjVngrH6etFMyuJd//95cGKjT/t0udkArXzHioIZaGKjyX2SB
JKNikRjzLriNBmJDolRrnUk5XLZKt+brifowyjwb8lSa53ptimMUotPZuWSCYgfoVqXUacxz3BUc
n+B5/HtA2VwgopmMpRjB9fqfCsTvbscThP6g8if+1cYoi0q26DTgNvd4XCv7kWqzvfLnmyvSy7TR
20J/r8hoduqR1BIBnNW89lq+Jbw6F8dd3pPrzTqNnpiN1BbS+6tTfFJ9SrICerjymTY7tHtoNv5R
UXTrQUw0SapUUutlEoI4qH4QF1SGRhB6rQu1YAoPNgore7nsPtxdZSIJHil03FWL3neVku8tJZ5E
VLh68aVvAm+OjxNS3hGim12VBrkTkhQnXbnWBwuFfCrk4Oluq3iLJ7jCMzCTdHiTeMTCKPvLYOen
zifXeRDa6l+ctVOPuXR2mLAjxo2K+jckUrpj9Zs+CFMQkiqP5IHefoLDw7DsgtC2n5eJQFMTqhPe
RSHYDyj0tXSKJ6gWHcG0HgwettwunCa2MojSOrxOwi70dmObHeSaV0mai0qCba8cbPlVsQFxuYt+
1T7IyA/zwbwD4xMoVXhNL96iWb6CpF/nQVdEvAhzWywwtLY602F+kc9FbqfPOsAuqb+A/hX4CZtX
5NwNjqimEI2A5wfKaJ9DBk1uIm3VsWjlZ6tPdt4HYXcjdGBLMn+2fzKhi+ncD3OMP0VJPOjGOqSB
KB5mR7DaB7AJ2VEgnc3rObfQKj/wum+7N+fGJONSadh3GPFGOh+TE16p9og3icxBaexGQkhQYRNN
CeV3Jiotays1SDjSQBFne56Hb8Ya88LQ7lHc2GDCkBnXih5qwF7JN/WJVokFWzrHz2haIu6FLrej
wLPHeIa6anMtmnMSZL/bUxyE0EOrruMXrXG6gPhyanGJ5Hm7yDhHZYDuqU7W8n2CYMX8hZt7sZMc
OmdylkA8VTc8xi6eRcY3jH7WMvBJV0Gjvk7jI9S2OfGTvqq/xM+Pj8a2J6siqcCNL5hB4yoHEfr2
nV3ZyrcsaM/E5+Krdz8ZRr91kU6k4gnx+TALUDVYI9UABDCYvRI1GGAPTDcK0oZ2YN3I4xWE6f58
WZ6CDhfBnK2ksvTvVdR3MRmGMgAjt1d62YF2Y9oDL7HZ/UyKBpVDUQYp2fuLcHMlTh1IgMR+LgOU
YlxNh9x6bV/+ULtBYmOB2bk5VHJkTmCmWWTdnecFBzk7dHLKU2nZvdw3dphAEYvp0JnyIPitp9xh
Sv+oA9Q49yAjMfCgLO97u/CEgIcV4u0fEzrGRRSUBWq0R6k2n4asf0Wz4H/cQCZaAGQFMq8BnyhU
PFK/TUBWcB/iu+692TwmPkjmlICGqUDh5/vgwrev9TMFN1AmxswbruTgf/MJJjgIfZWkTTUkx4zM
gTD/WqX8agZw8n+ywmYdYxL34qDnENDJ/LgnVjQcEoWHR+K4N5thrETpRW0BrrUFgDsqnQ4Dt6rI
cW6Ob79jRTantJ4kQQXOOQwE/QaKJ1bcelH4VkU8hsfdmPrhBiz7TNzonaQOfXJcb4SH6iz7JWY6
nuKzeUyPfPT2foj7N/awnEgJtBHTvG0QU6cHMbprm0O9Zrau3XSSJ2J+NAoFzlHaf3Co6CMCM47+
OlsCEms5TppBSo6m5ieTaBlZ5E3T42TGVisF4+KbYhCKv+bpuu54s7H0DH2J6BvbzDlu12royw5S
NUs6l07dAN0thEthp2le+dj12Iry9k1T1tL5g3OwMcwcbr0W0PCaG3hPaVVxbMmiKym83stuINwY
YY50rMRdM5joAIeRZhENzFacRPDdHS7sH4vCH3tJNUKSGyCDkV7XmwFEoO5yJMf+NAad1V0ns4Xu
/jE+Z6EFuN7P7vTORcpvkewvFckA+KyJBonUz7mAtJSgW5MRV6Sb2aNwidDBKHx5hVHuAwZCj2Bn
4qq670YACD//Y5O93XJJLud8AfAEiMrEdGdIR8xZgrobx1l4i2MutBAEhtoiNUIwT7LTVKe+44na
7jebN2thDkK1lk3XlhBTnG9olXk49C96Z8nQh2gPyx/F540xxvmjNBPrFjoN/pqd4iG2JuPY8UbU
9stSGCyF5Cmmc8FO9tkjhkpoQwTOBB6RPL+2J5qMRu4vObLiF4LsYzzUv5T7y6ea7tKX46BBFwgE
SegOsrxTepQnpIsF3a+AuhhNZxYil/J1LbVhaTmvILU35gB2xn+tMT5fGauRCs0UAtWZ+PIVCiVW
FqR+euSJh+73IDRdBuERklJJYxwwUSp9WGMpAp3O6gEaDxALKNDsxqGHi7z8UQIMSUbA40CY94WQ
KB2TtjcnYvjVIKVvQp+rv6tZSNzLH2u/AvJhhn2thKVIBChTJcGY2+Q44WnpUATpaEePEbGyE/kp
Ye4mcdIDr5a4e8tCgBgkRJoBPCnTY8mppmGv4ZGuHIyj5FMACz1o3Gn/PQ+BzrYhgqlLBhEacwaM
KByJHMol7IAu971t3ATQird58n27HqLIeBXJMpWYYymG67wW66gEwXv5WgoeRYw0wIFngmW0rnmo
HP6I8F703Vpk1kYGgH8rHWWkNdK9srehn2ClomCp6e1lP9nLJoGENQ3oTBIF/z4HkjTKUKBcMoB+
59aqSDAqhS1nnDroXojfGqGPgU02KfZLH9dEiI5xEdljWLn1+np5Gbt51tYEEy70UJzNUdIjVFqj
MyVBb19KLIiS4h1ybqNtN/5uzTG3Y18YnbEuRXQkB8mj0mJCa2eVR/E8qo3pMoL67a10m3OWuesW
m6/FhCpxmbUlLoTkKJSdI8p3rXpQxdBTzEfOdu49z7brY25MgWRVKZBa880H4Sa9pUK1qBXfrL+F
47tGDS9a8RbGXJpTPqL/kAtUwxGt0ulQHfAQmO87pwpkN/PA3OFPFlQPLi+T5/xMChkKUqvrYFLz
lfJKm66J9Czkb5dNcFyfDYYdKHdUNTejY5mh9JWezZ7bQ6d7w97L0FunVHo6aEpZtdhcBBHTiEuY
kgWOsq0/pLf6VZzZ2m1vSXfpWf49nZJvPUY8cpt3ee7FelCHQkYVRBfgpGNOdjFjDKegtvOmu1Gm
idjFlGeWkK2PRBG8UDadhLSuBFoqzrfbX/WHZebA952O0TYDMWXJfysKes6NaumCq8iBqHo9DxW1
6ynAtJsoeCNRYHOE3FgGYiQADK5m6OTkLjdiyJpxTsGur2CGBRU/8MLhovkcJqexF1Rj0EEmYz4M
ya28Hi774n6Q3BhgwkdshrpU6UUYiHcUXEqpSEgQPtChNoErBL27GgOD+JIoAcvKen6ZiVIzzOBE
DFNyr08YF5kIxwf2TUA/Bkg1AjArs56aLHoo5K3mR1lmdd0L4SnH7H528ML9Y4AJg02iTtmcomDQ
lWe18EblmkQchBJvDUzkE/OxbyJaaZHq5CkGdgyK1s7l775nQgXnoILWCEh92MruXGWSgAdyHhj9
U9r4atFxvsNusrm1wHyIRln6aRUgS4dk/SUO9JvV6WzpKnbWezGQW4syqWQOX9NxNzODMK4Kgh3w
xMrsIEHSjwMabkoapKfkrCItg8nzckMVa9tD/NR6l3dy996nLPUG4i2t5pDPR3RJ5lAoCHBe4a9F
tSBZPTvETb3koDymiwW2f/kIoTqLD+fd80TEH0zVYHgJ02dMbKii1RzDBUC5HqS0c2pNudeGvy+v
bi+kbm0wXzEb0lBvVdgg3X0VP8xx5UCuEYLOll4d+j95B22tMWcL7AZhoSRxdBTH7qzM4UNuxrzP
xds15nAJpiAX6qIIARDtfWKtDpremEx+wXhyDqkuCJurNvGHF5R2Lm8lzzCTWeRqV7dNvgJ902VW
kv5uY8EueLIudIfYi3+zgzrz0BrJqFVao6F4mpeHxnhtUcgzotOCTL7g9QR20dVbYwzyZlTXetXz
xQyS5z788XcRKrHJYEWPc30rg3r9v3h47UauD6/XmeOWpcMAnpw2CgQ/yy31tbNyJ/baq/mYBcJd
7PPbU/uhDLo7oqFQSlB27qMFH/USkrICamFyqfgFRr9BML9apYoZnneghhM/JW95bhvcOLq7Xg2P
WXBP0zofs17MJFXzNKPQ9/8DulfxQ3sV+vJdFRgQGAeDaPT2B46qa6ZhEEhXa2xJ3BxzqYykDvXp
5FRpt0l4ral/UspBhP7XBhO7umTOgYGZaGcxxAxNhglqxRv/C07S3e3bGGICGBly0vRKJASS2llh
31gZ78jt4jtQcsDsKAGltMkqo5Kp6SM1B52CbLWn0Rud4h6TFd8EW3nUAKTp7zHi7MQQnueCSem3
/3LaN5aZVDvP1HCZaON0ASH632rWihXdUn5+VHHsy26xu5MGnFAEDaAuq8wnM8R51CaVlMehfQM1
mt0pPy4b2K3JqhsLzLcyW61XapQTARD4W1Rh9WufVtzqA++Rsh+7DOhQgYNSVnWDuQZUUEYoYBsH
6uu4YMbomc6pzX79ol5jsPlHjjDCLU7tb+CHSeYCaNq0VGIFbdrGpXNxnR0/iN+Wv5qf+h3xoKID
2pbg8o7uXjkfi2TFtoRpLcmaoBw2j42l9TdL+a2Yf122QT/KVx/8d1Ws/DAxy9UwVtTqmyVypsiL
18zS9KdKfL5sZ3fsFtP1/3wx9piZYtp2y9iifR45yjEGemt+6a4FO/RmtzgtDimBl+MhIDjfjBWP
qkdDz7QVldkEGAtIHMyyanHWxdtA+idsKmFZZOZzJS8l8Iei7SUR7jPEdCu6VkEqYR6IVXiJwyOt
4nkGc5jLGjrVRMyTo6jUtggJVBlFiAxc+JzF0RTgkncwR1qZUtko6Uczit4pq5e6Gq2xaJ1GQ9+s
mZymJxjYXq+nJnX7ceS9bnmfj0koe9EUtaYlUEg9ibboll4CwB+6BqfiUbtargZffuQseD8kf3gp
G1cSOYL6kUhBTpObgZ0+BluCjAOegwGx4hRR9986mzPBhJTY7IUq70KUOL+j5m2X3vqWXC+SlYNG
oAR+VeRxHl/2my+cMaOiJH1CdN1fwBgHvm+rWB7y8e7yJu4+Ov5d1RfOGL0fdQCdIaGexh2umRIS
8ecIrPLrctf1x5VXA9kdU/yILAZb8CbaOPRSN/WBIi3OsqquXlyr088RpdvWNUCLDVpYq57ODSAP
Gv6kOnmWMZia1IIdLRDOFnR7Hvw286Oc19Hej3omBACReqro7bEe3JbpUpXQBkhPknH4e4RxmqB3
0LrLgMdKCf216YqnJ7EbkzZWGS/uqw5UoZAuPjZSWNgrHmVBJ5dItJOcuH02NzyYDHedjCdDiVIG
N0C/QkmbvspOpVfZsm7h/r+nY/K9XRmWmVrNy2VX261/qR8rZYfz0zSMjMKIS6TXk0uTgMpOnmoX
adshuqn8y9Y428rO5JukbEoQIEB+WqihoQxgWI8pBSK9iHHGC727oW+zMBqoNtdKMwxLD9pfaA9S
QtEnfeKshbtzTPIZZi1Gwipj9pvfy2K1wCKOfp3a5vfstj7WTzonsvLWQ3++WY+SReC+SSTDXzvJ
6tMGbAKcFe3FNg0jrhIUVFChZNujqBtpZZMi/VSnlzQ/Cb3X1zw6/N2IvTXCvJn1cgq1yqypunH+
qJgY4hh9vExWDI1kjVOgrdF/u+x0vGUxjqBF8pCDr9T0i9BtGm9oXnvlT07RdlWMLxDUck2iq/ER
taGD4q4+CWbbsCiLlOBwgcT0t7FJxdYa4wqLsGRJNOFDQcnkOB3WqxDT5Mnje0XRA6uFc3kDud+M
SZZ6sdAyAOyjo/ogDBax5VMH/hXtNHlA+cg2H9O++zrZrpBJm6pijddJkKJj9HuKKYuGGx371J7v
pLvuVAEOWR54uq+753lrk7lpEqUYMtLGKCd6g6t6mTv6y23nEFDamNyhiL1IuDXGXDBVH+qDWgAQ
kE4vXSfaagL2885Zhf4PnkBbQ8y9EkcaquDzipAbrVBZWW5Xs7EMg0dCuBedNmbYl1YFgGxu1DmY
gbVXRXvqedF2T4UMnTxVxPyBhOcqYTwClIRmEYt4JbROGZSPip1BlI8WL7M7LVAsw+rPs2v/eEjd
CEM02QMPY7z7wTb2Ge+IGh2ag2iN+hlgB1pxzLIzJN+gnvB6+bDR3/PlbG/sMI5RxsaUFsUQ+nqM
G59Mhd0bmEsQidtNmAYDjQ6n6rAnrPZpZxkPGZNuHeQcOyvfaMf0tYKsbW7pRwx6QOTWhIrkcIK2
1aF2wuvZmd54G/vei72wYrZXWxZCLaUC7E92eKfe/H/l40o7SM5woFxrYhAdoZ9yWLyG9r5tA6km
BqQGfGcgo8FozB2V2vXmj4/AglvabIB0WY9XWwaem9WJbcmPoXYHHDt4Z4gFhCoH9Mtzb5YjeirH
ZdDlCQwPP7XvI+ZfHt/WF5RZazuD0g6ghkh1tav8GizE8TWFG/DUzHhLZm6wOAPVq5rMWQA8ijo6
dapojyQZgQW+7N+7Ra7NQWbZw8AiD0QniFBR+aS6oc015TxePOJkN7zixe7Nv/mMzL3ViJloxm0H
4ikltOLxtVYhlbjw+hq75fHtipjQNBjhPEgqqpA9aexWzpwMrRW0jCLzMNSHprlLq1OWP2WomZuR
93+kXddu5ToS/CIByuFVWbKPc5wXYYJHOWd9/RZ9d69lWvdwdxaYNwPTh2Kz2eyurlpLR9Uft8zZ
0me1YElrvau/nTtNVJwqVw5jsjPi1GDLHShncgckz5ltct9lM7uS3QEpSWxrmILDgBOL1oflRFTw
aoWG57IexmsJuvZP+choDB/nBTJRD9HwYDXoTkQujVOjLqSgB1qU3qruI1uzDEeCwoLgiH5sMzmQ
Dx9mQPwKMvT2gCSh+w/G1OULpyO1m1VbPYmYaBGeS0t/MBZTuo1IfRukDGvMqIodfkkFsAdFBaoU
iIHP2T5XDBirivIxaMSncniNW4agw/GyVCIuroJrCpR9nw0ISV7U/arOPinGYtDYkzA1/pBam0UA
210LdjTugvujMPdhlYaP50JZSCUvlO8yjSJKwJgbR1TdTEUzO3+yJkdB16x/BpeoNVsShkILb/v1
R3Fh9yvoN0gs5kldVJy/Srw5NLozoi/Sjyzqm3c4x5ezuLNDvTzmVG1zcVoxNolh0N78q81jhP9F
aZ384nOWqOjd51NX6QN2sxlBWw9aJEfDaO14ia/5Z2P44Of6j+vQY3gd4K1NlKiRX9Sm9BKFEvCs
YmyrQM/yPiqpD+dvjMOMaGeOiuJZKtUQDDKMQNK9Jrmr0wvViM1qsWWRVYU5vDBUAxqikCZSv8z7
YSZ01cs4AYlQFzsitPs22RS4+/PrOX5O7axQ9wVq+PkEYH8WEMVuhDFvuOhWOw4mh5QsEZgVxhck
Z/mrd3wsi7oTqrToMimRgXFqBR8VLNBDgMOj6F8jzriIoukR+A1LXlqG2eON+zBLxTBFqNYYzRfw
RKh+JD1E2WCq40OcX85VbZ//pjJjhVQ0K7u1m6QSVYVYFy5mTbpduMr7f0yoNFt4lgmTUgtYDchD
VLUzk+jpvIHzzofQ/zkia/GsKl22QcsHCa4smctm5dOfwMMgpPRvD0cr87ORuI9lKFTVui/VGAeu
zEGrGTfXP9wsHyaoWFTwymRwSgPIjNelJoHJkusSveBrUqDgTRRE7sS789/ucP81ULNBGgTAd4M6
UkCUFmoB2beQix/n3N5GxiPp+MzuDFBHqJSahWsmjG/1jhzmfmFDPCBonC0k88D6nfp/roc6Oh2c
QdvEDvSE3PLEieJrWQqMI3PoboCH8ZB7A0qVFgbk+T5ZtF4pwmETLK0TzW18zKPX8/ty/N12Vihn
EFZxlMdo5IIxLJ/wxLwUng1nCpffY1CEqcsaS2AtivjJvkgqpvVY83MWKsJbEVXmPHtT/YOxJpYR
8vedEcgsNe1W8WMAQVJPDUtH+pHYPKhobgj5zWCBvoN7LRlWWUYpD1eGZOxKro/Duo/dki/dURJs
Yc19xuIOM4ndhlGOzmeLgVmtOA+ltrer9MLQZ0vtalOtJsvgfJF/0rZvEQbfhsJhmCZO/eWa2pmm
nD7umnpUVlUH9018J/6enwS7cUHGeorfZBtF/NQc7hZveYtdFrPA8cclsuGyLOsyT+3o2MtoghQY
j+en0aoM4abuDLfsFsb05PHzRf+wQ29ikRR6PxDs1kX8fX6SAKUCgT2gW/GDEhZO4vR/0iBVdxap
7Ry1pBVHUSPnL73qMDYGgh+7uUjAOIEnN+93s8XYRXKiv+7ixxqpXURTvRENENkCn1Zdgh8cQ0gc
JkNtQjhaX2OAOThvUCRL+GLQIJTEmMCDqCRlcOqiXM2KssabsLwygHeNPMyrueNt+Q2M3Vin4HCn
/EYEex6ZmWhQMFrN9XLyEH5YLnx4D2FoDmNRBvSz6cJRUxocV6fgtC+C8TsSSAmleWQ998l34DNM
eTBjmzlcybIpfg5HtQyB4U6N2yDjNksBshgicP75b3x0PjTol+mgwuAFnWbRaaBVnPGTFvl5+aaJ
tbXG31d26YJ4P72ReyvURi7iVk+g+MgDw1+tBrRpAWcSJV4AyUzxZ40bCk/86sQqQB6eyr1dKnmc
xVLLASPQfQNFk1Y1oc1nTc8/p3D7nfgA0rtMJBTZkn9eqUHnklFUqVOW47mWBGrYuHH4UzsRpEtu
s8dRDvHZH8sz6LxSieJZjmpwXAHpot7mV/PTFBQud5VanaOOVtJam0PIU5hV1PP7CX7Ez44ZT22c
qQW+62wZ1wNEw7VnHbdkZcWI5E+RWSP+KJlZogvMhA0cXWP7RVN5h9HODa8WGCEgUDrkaygUFWYZ
VE53Yl0eh/W/vS0q6cgKkRuzWTCC1SufeAuzzVbv1W+J3WASfnXBSHpZ3hePLDziYcMKHJqCYEiY
YxAl6jbh27LDyGmFcR9vwwi84K+1q0NtVAaX9VK7/7c96i4RG0EAglvMcJeoKBn1XjtblS+EgpOE
gN+zwD3HQUdTFAwXQHSKnqMiMgnDXOOpko93Wn4bbVc5k6/m+CB+2KC2TpGqec2NPg/iJ+O+Cyo3
cTVLAOsymQNmalodRWrk2oYhEMokQ6deeHWBHEPZ8IgwjOY0dHjiLe39+Uh9mHDvbVCHbphQ2cu4
pQgn9y+sdg2B095VTRkQS4NN5H503e/tUQdtTXuAhmLFgKyqHMZENJHwJMWXnQ4Gv8JpPFb3+zCq
7D4itWUZJvG7TtSSMFsHSwfT1GbXHGTUV6aCxKFzSILKY314I9HF5j7q6yjSJ6LIARFklEgTHryE
/aXqNh7Kk7eMnTvKYwAr5jFxrOkAUlM7F8f1LI8r1OLWcLIXW0DFsLX0m1hz4ktVAEJCsjLcEMmp
Uhll2cOezN40tYlC1Y25rANkFW/ydFdv3XM9rdtLDJwBVA/yLjHVlH+ukk0y+bkvrELr5TCSW9YA
4/FVvPsG1OZyOB3DoOEJgGm81eSfCB0luf6FcK3N8gZyRB7r+j/0p51JKvfX1kTV5wkpG8+3/GRP
WxoXV9VY8A+DasyTqQr1whqyPbyTkbLipaEZqgJh689XIxr/YCVM+C7QjLAKICnlTuDBQUmBv08v
uVsOyNfhW8pGjpBUhk489napxbZtyvVaJichEW7rbAmn9v3AtqZ2JV0tDehbebuEgE/3pl+lz+c9
/Cj87Y1T95UoLzqQP6CvQLnGLNtvG6uyethF3VugbqhcEMYplnrDn8PySi3MxuXuRghLxObwTApQ
fcCbDbgQhF/F4yKjj8u7kvNf6KweRY7976Ay2bVLjVqusb1kYEa6zNzFxxguuseL152Ymr9fPVjV
CdeDIiBSybD72ZlS+K/YcxueHIqZiQgd1asEey3ezMld8ST+bDEpA10P+/x2ssxSPtxWqdy2I95d
mv5rqTun0rGr5WZy6f/OVEYWiE4Ysh3MW9ENh9yo47HhhzIokuS6TX5yuRgm8v355RykccQK7maJ
B8YELIOfP+PAV7PQDRgdi58SjEymJoeXQPmNAJ340ZyczREeRyii/RcDVl9pOz6bpvwlyxTwYM1o
Ga/6VZW5wogegPYogsWMy3xNftWibwKLGP0A9fvZKPXsSVO+UbMORsH5RlAOuaNAKUm1Wk9zhG+R
QCiArczpf8RoybHHaY7d5+/P/aUVmA+pEcl9HKzcbI7yQwHmsQqULCyijQPKqk/rpGV19FVLjbUv
gYASzNExiGygndjfkmCyFZcwcPKvwp3gqddg9vOH7yLWWlhMluWvD5LPv4K63Wcukvq8wddux0cV
nAfp4zTfcOvdrHpFdSFDxWR5zlgj+l8jLowqimHIkC3R0cD+7NIxiHUqY9KRnBmP0+j2EaP2wvr/
qRBgrAnmecZW95UuulnzOUjRtjYZ55JlhLqzeLCK9DKngi7isnjAkNcFEEGNqUH2GPUAU/T7C+bQ
IcskdVPFTZ81VQZ1oricahMDs7OpJxmjqHJ4ANDXRDsG3AbC+/nclZGbFohK0CMmoTa3KK1aMs9Z
XWXXfxQ9d3aoV0eSRlMi50vkj5Knyzfy5G3pE2OPiCN9zivgaDsblHfHhJuHW1MwcN4r13UKItjU
4RBFWgLRL+31B6uFf5ApfrZIuXaR6dwUtSBKTwtTDmsDNZvMxVCeK5RO+QDxQ2hJsLpMIonD55ZJ
+XsFvfYaemCoFKm8Ulhzu2XXBqcaQSSOjWSOKpd1F0BOdVdgW5X1i2VI4js+mQofXw/kl9CBFDM3
kmNjtiD351b1Kg0gMJrlF2ms6tnKuHlOzJUfxitV5qfZBZRH5wNORWXRyfJuQPDKovG6BedGdVP1
U/049tL6uNVlObnnN/XIPyWCDESWKmD4glrsllT9losFkHeRk1WnhT+JtWOwsoiDdiGJTB9m6OO9
LpVWqlB15cAL15nDJephjnY33zSrmXxvgOsBhuqCZyCJWIsjf98dvhiU96o0Jl0gAighGpY0+z30
x1Q9ss9/xaNQgplRRQVvNuBD9COybYyslxQQThbadi3hAjCRGr6ct/E1q8cn3NmgPiHcRZqyCTvF
YZQzmh0xSS09+abFv+s+6JPrImaErsPTt7dIfb6sSgBfJrQIOH2YhSGVk9KbYhMkAtItUVPLbnE8
WEi7w03brZPK0EBC3uhRGudBMZlC4lRAMWTzqeUYn/MAQ/f5e5IwsHOOrllqQ8mA24kLM3tIfSIL
kHujhLm5KgFCChKg9uqPVptYio3JJO/8drKWSSVmVSzKcU22Uy08YXbl/lpU7nqWhNphvrvbQ3rc
Y9pUqZJKg9Qb9LByV9kEDSpkza4TtKSARgc/nXIzvDVvSmWdX+DxmceQCWpghkwuv88fOEexr+41
UAdx/vbSRSbR4uUs1c4vhXB44tAKA3kDy2ePMjBpZ5S6o0qj6KZ2FgEtOxF/JYWFnxsk+NjjC+S8
0dcEuG3BvoN+FMp8VORcgF+HoE2F2hSveXHfm2ufXZVrysiMjsyA+ETFYBjkeLX3+vDOTbVUqxQI
DEKVR0pMMORkLfpdY8SwQpydXszeCnXRyhE3lvMypaGayJZeJIOtcXKI+uZ9V4Cif5SualF4O+8g
xytT8JwVUdf+QmJU426HSAbGOifhKY2euPrnwiIhOyiUfk4gyG/YfT0dfOH5NsRlOGtWExDGGt3G
Ea/83gZ/oRu7LPDj4aIwMQpqZ+gYo9f82SAfTfraAskW6kaqW8l4u45lB5FPjXG1HZ4uEMb/xxAt
6ddvUzT2LUqyy8vJeCHaPByIxBdraq3a/r2a0R/gfhEw0R8E1do7Fy99tNa0rVESBHN5+yPGHWCM
jFuURHbaCYmKhQTsL3hAaDhsGscFz+VTFCTV9SIuprY8SdOITucvoeYYDn98uQkQ0QXHFSH+p44v
Jo+2uK2MLNBPTSA7aahgJv2HbI94D3cWP5j61cagnDzMEkScYeAPwMbwXtjaOeOQyaMECqU8XLV7
oY9NcCWeP1GHTgESlb8t0Ivi2jYT4gilMSv9XlYOwLdm+k1szOJ3HRD103f6AFZ2d7hvoi6gqo36
OVjPPvt8jg4Vr2B8F4WNWndB0y7d98pyB9hz76VFpJml0rCUPQ4LG9LOKOWN/TqLoPNuSqh1rhb3
MjugC0VjJ/WmcH5drNVGAd9Kr4m2feGx0KoHtXSchZ11Kl72dcY1yNb09wH44aYHt0seiG5sDScW
uuMoouxNUXs6V7mwbgCn+5zWOHmSoWGwttbapv+7ACLWBM13MBxrGO2nlaUrlC70TR7KsJRqM8aT
eOJv49ZRwComsDC47xy1X876zhiV5UF2PeqKeYQQzGg26BoLPzgkCIsfe+hGjKM5Q62IjOURlhct
WG9B5lt8+6McbPcjqBQQQSip8qjsAn4pzXnzEvkaqEkzZwFXD7dwZ4e6FAY9F8uiy+MQAENP25qr
sazMhEtYx/8wp/ywQzMPDnopN902p0Gl+uJtIprgg7Wz6+p5fu06c0msXAQ+B2K27LbxUXFz5zzv
B2YX2yBOF6WLAX06CEAFkp97SwiFHSBhWI34wyC6WyN17qsB2tko/idhN85mLf/iWCPlh9FsZ4A6
2pPIEybPFEObTWvP3L2khbmGA7cIGM23GQH7+LN9vIspY3KXD6PeaEpQd78m8CrXwyVcxYwN2TK6
+7LgzWSWzV5kqFwcPgtkoKkApsI/jIN/Dtly3rWq3s3YLsnaXNkqQxE6RctzJJmkgyG76g+i44I0
xjm/4qOjADpGATI4mHoBkOuz4WbI56yakjwcGxAgKJWp8ze9xHpDHqAmVCD8PsxQT1etnQcBz0gQ
3HqcZKX+5su/tFvBau4mb/X/pPi2t0YFs0KMpFGGrDz0JgwLpNUa+Ogm1pf7hz37WBMVrSLQUnBa
IqEDhMaeZhIa07cGTLexCVW5V8WTwL+YXhuN2TNBIUdnYr9AKoDp4zLmk8zJGGaQw35DyyR1Si/6
1fibF10Xd8r3dxm/CyYzCMNd6OdrLK4DdMZTMHjmpiIVppo46/x03iUP+rSfnIVGbEx4n2SlqpOG
ovRSgUO4zM3kevClk+T1mK6p8UjmN2YkO4rWu49Kn8EB8xkL0mDO72XeLOMXFdpkqA5vOPDnF3j0
uNsbooKMWK9zJfK4a6MUJJDxltoLZkVMo/rBqcW3nOcuwa/NQBschem9TSprWeQow7MZPO5x/WuK
BVOeWLtGfjWdQewtUJFEKDI5N1Jcqu+yXXb7lnvR5eYNDslzIT7Eqgsfvhj2BqmYIkxd2SWTxPu9
Q+5VECQmZvrWPEs4eZkJ8ueoNDF7en7vyMk6t0oqtLR62cRbBm6nv3iLBx+lov9GU4D1NangEs9b
ZghRBtF7F+nQW+oYjvYoeUSYj/el2WS9hQ5f5vuvSYWUJSp6rasQzQiXIO+gsI8hcDzOXc1r8S5n
Ej8wIgnNXYBp0xKCF2vxLiXDW5sNbad7fM4bsOVrIBha/V4zmdyFjKNH88ZlDdTL1xLHIH+abKJ3
GF0ap9lOQ2h+mYJFzNZ+c4nit3/ebw6fgrvvSxPJ5Zoy8YOBwl8BceqfG+oDkLM37NwwecISjAmG
1OZ+ySwpTtYpobnkurFQoYGRogUKDdD2jjRshovK3/Aim7zsFvJ9FmOlJFc5c0RomI3azL0+69Jf
kCoBcquA2FySUXpA4QLmjh4VGPfflQo74obuAQfZHrBRTpfZC9pR3oJqMVe8NykZS2M5LRVyomko
uW7E0hYOQD9Qn0FplH+N/EQDRwIYfM3E0a+Yj1tGLKCB4FJRxnUswergcvcKRhd1oCNILOBtEG8A
T8RYJSO7MKjYs2Zq3zfKVLxzAxKlYJCaa4PZXMchtBeAUMD41beptlBJYJUuGNeUQUUhIHoXZeYg
3d1CW87CDCpnzYZQOedXeN4KUMSfk14kbX0JJCjvR9Bvr3TZlpkP6uNzJ6CQJWkot2PE5bMNpVIW
TICgOjdDqGt94h+T6+pCwKZx3nQ1nOYLFvL7MH3ZGaQOQpOPax5xmMaTQdfDvWXiQ0Okz1mzLYfn
bWeGOgJpJ1ZLzLdJyAmm4BouMpjtijfewbu5O//vIlbIBXfmqPu2aDY5m6MsDvXCLtDMjUR7Ht/O
u8Phqd7ZoPx90PVlqXgIyAutAfr+Blx/s9yuFp9u+p+UiffroRw87sAS32x46AE21gUQcrfTUxFZ
qmipuH/eq2MnRbIlRqnzeIkyL4ObjYxqUiVBZa0FbS4JRq8TMGFW8t2FxMngpk9zlgzIYfQANP4/
pqinrFK2OhYIyrQlzayoLB2I1UI3FogOpNVGIXnnN+/wLKPMCZJCibzFqA86cFsrjX0c+dHcXzUt
Osp5zLjRjj/e3yboR4/EtQM3LPUa5Otitc03MX2sFoaN40fPxzroRw/GCsoRYjoEJFpfGfezQ7IT
8BCZS+RMjgh8KEFICb/Ofz3ydb7c1Tur1Ga14jDyVbv8VSYSfDVYkc7y/p8U9kgt+t+bpJMbbleN
6gFuTqFFXgRgRTXHSTcLyc3ncNxYWGbWVlFRl+/VekGfnAuiOLcNzHN3dQcZqYHxCmDuFvkduwWB
mHsZsCj9/R18rXrDZIKS06pP6+voZt+Bm45eyI6xHj2s9VHRFwJ8RR8vPHjZmlMOzu/1SmYRzzEO
lE5F3EYTOUUeFaRvxW+Vg5JP6573ucNO/94bqHirzQW0zUFfHo6AYeuhNpl8uDqqVXvi6xKbrT05
ksNfrA/pz4RZ8DoOTx+uSMULVY0rzICVOYI9Z0ttaWtg/lSMq3iAZZ7x6j7O+j8cn37lDHrED53a
5OHiRp6RW/m36Ca6lE10fxIb3QmveNSvZJZazGE7ZPeF6XAfqVWapsP61yAWIXyqH2NPCsnzpmUk
BAx3od81czFnE6dAgGysL7j8rd9+nPeW47Tm7/2i3y+YfxqKdUbwLYXbCLNeIgRzL6aFwcxDXO5M
HKTfLBk3jJgZwABPpuYmL7oppg+G7U5EoXneVGsbe1a8J5H1nEUqglRN3qZyv2UBwiCIDwt3a0Af
o5qE2gDWmEk9yx4VOVZhapdIhyfKpwXikugEngRvtMmELJsRgOUUVAwZs6VpkhZOsSBEKlKOJz3I
LFlBmLUkKo5wRr+owoBNI9p3olN7UwTaOhRe4eYahmbuznviwaADyUU/XJEKHVIjJ0uK0SSiZDnU
plBDxyXHLLkBJrUCk52AsvWyaTiDQybZOtnkzf6BvAlZ1ynj+vlCiB1HCzSsRjyTosfkYbnc3NVJ
ULBBMgnW7262+6B0oyvW0Pf5Xf3CkJ2D/7Qx8h40jN0PbYjMOXs4/4XP325fKLHHrCukesWGlki+
F6vgb/uU0WlhrYHKRHhpzbaxGrGG9knvwoR5uZ13SshkfM4MdKlUa1mtivdONCHMhEaiQzgMcaU9
s3oQh+kb1DIhaqJDBooW1IJWoQZgxmBA0Vu1Qe9so0rgFqX4zUCzzFS67moqdDcG3owVvg63ameZ
CidTih7akM0Jzt7s8A6Kr5Nbt2bzA+1iMsKAmw23HAjOGC5yfLWB6x3adwTopVIbCFmEramijX+f
8kGjzAHB0rXhFQ4IB4Pz7nhcE93ZovaSXxNp3ZoGJe1L42dzQ2j1wUvuQV0rf1AwFcezCOiOqwaS
AK0TiO8Ank59Vh1jeFUri3nAhzH4bvrWXNC71U6CherSc3qvBayyweFGgjsB6A+caPDff/ZXNUVv
k+8XJFpCGWorsiB9+93MOuPcHV7jOzPUthVkKEJLwWasy1CakF9X4aJXk0CpR/P8ph3mdztD1J6J
BTSNijhNw26+n4G0iaQrrcdQmga2XxZC4xA1IcuCAhoMALZFGvQ1rTOHxsoQYaqvCJrM7FFjlezV
Gb047HyApFqbczZMuYAy/7ay1KvmlLBEjciX+5JI7H4D9bRfy3WVW3mE+Hr1WvPXcfYz6lYnE4LI
eJ3FoEP9SbU5/1fK2ee/9KHn7AxTnoPNjDduVdMAlXxzLH4Mwmv7B7PiiGwQ9sSgrIgBXboWCXhW
0qXRIATC9eYOgeBHD3FAVPUGj7NZZ+H4wBMuGgMioirGdz4fhq0EAHiMlRyVT8wCP6RhA2AitIBA
4NlYs896zR3bg2wgVDbhQRKNTmyKVqzbbUgxNy5BvRcPoF/FxWLNNoE61xfbr/M7Rnz/i6t8mKPd
VY6UjNdA1BSUpX4zc4tbqBWTiezwAiT0AYDVGaQk8/kbynlVRPmMwidupSsD9BpObRmWcKt5U2/m
TK2cf/iGH/aoLBA1Vl3jEg5n8EUOl/vlGZyamiPdZt+37+KP8aJtWHff4YnbrZDKAxe1jHV1kjuc
et3bfnKg2eg9rTSnzizu+Ev5QmNdRIxvSk8tkTm2Ft3pPFQwNJi9jt7gC0BPENLt5JZFlHJ4rkH0
ikyXyDzq5O+72katAdkMrcU8mLskB4TAANFr1by0nLEyqJmO/fHDEnXcBmGI5S5ZsqCSHR66eiOL
1/vw1tkthfJFaAKnozJveThE18l2OVQLeeprnMQIhcfv/J0h2gnTlBPLFXIH0WLGV6SdWdl9bcmD
rafO7CY+70+gZnpk9UuEQ89QRVxBkoFBXRqjW01qv+pNyfnySfU0KA2JN5tleLwNsKXNsnboGTtj
lOPjJV4uCpcDRJBYVefI/FPfPp8PUcdf8sMGXWwdY201+AHv1AkVE9mRLupH9UYOIDyDl2pJRlwe
S4bNQzfcmaRuUG5QikFR5zSUos1qBeDKNuf8qlgWqKuSa+JqKIoqC/i6LU1DE6Aatvw6b+M4d9wt
g0qxUtxbmASd4ewv0S2uEzBAbrHZz+Z8Q+i4QE8j2yzYAMMjdLLwXazYtGQS9a2AnmLmz9CSy3iz
GllXCssI+fvOCHj/uLqT0Z+Bsq9VYgyCl6yifzv/+Ugo+HI37r4eFYtmUeOLfOrzsJmeW2SlreRx
ouBEaGAnPaPadLwgItsoabyu04RltcTXa6egSp2qbi6ABqJ5LDjv/Hr+ITJ8GKF8bhCQW1SliPGA
Ex+mPpm5bnz1muQy6FI7562xVkT5nrgJIwYaeTQft1MSN2Y+eeLA6GEd3/Tqx4ooZyuQKEl5iVM0
uWO4gqkMuNZT5wuduULDhmMrXR5e9DuDZNU7x4vrJBnqGAMCAF6Dx68hrHqg6UZOyHmyv/Imq5h6
XBrfWaS9cDPErOH0NCwT62lzCZN8cp25JTKa4lq3jRMPAsFVN9ksJcc7CL4wjHtgYIHuvE993KxJ
xidBqmgOBxZU6I+tjpjnTLL8ww6y+h9LIt19V+up21YpLd+T3tGrvTSzCWSDVKf51f4Tx/wwRsV2
NBqmmePQ+CwE/qIymqCMpXuUe1kMjOc/HwaoPrvKxItztFVGCslq1e6VG6X+uTFrH8f++LEY6pTp
0A1T9RrS7KAcQfsApE8JiA5lKFNhcFC+YMPID8viu62iTpw0z1NWzWCu6QRbz+16bOy1HJ2uXk1R
uc7j1/ObdXzCNVEGagJa6gpN+980Qpdlegnu9hOmQIkCEZkBFa7iS82bL0VmX/I4SOoipHrxeMfo
EXXeelmJa+RPRBhLM1eg3qDv6UfAvIEm74KVWB/XrnbWyB20iyd5Mm6tqE+gVAEof/NTzxztxG+8
wmJVQcjGfLnNdpaofFTWR9WAdI7mq1ugyaWps7KNQ3/XIWOriGDd5N+Tkd1S2qFKF6XUtECTnHG8
bvjvAlhozrvDoQ0DE2iaAL0kja5urlk0jKWMLoKxXBnNYvbCUyYylVAPw9HOCuUCZS9yvBajhjqC
cIwQZ+uNWb5kVxII9moWnOXYw3fWKBcwulYSGqkCdRpIKFUwppYWiFpbjLkRgjM9NlmDWSQn/+IJ
O4O0J0xDWsVdVwS1eFsqma0rdyv/e+RtFXBqYPPmlbFrh663M0g9EgawCsQCCP1DdQD+vXhRIve8
W5w38KX5wXPzoFRpm4dbb5hpkptZw0DpnP9mXxoddbpoaQlaVCQa4JXEY/svkC+rjUM865+35ku7
YxaUWc5LkfO5ZsYsy504lJYIxHmTKs75T3b+JEHb5HPg4ZpEVDu5WwPwSKbp6nLtVd0t9nkjrH0h
f9+FhK5Y1KzUO5BYa2CRi1SrxIDA/24C+Z+kYuoVWQp9P6RZ1EAhKuL9efzODeDsiBkN+6MPBQ0K
1D1UAY/q9+O7WwO0E1ToCAGl24ITanYl4VViTroeXap7G9R3AmNXLaRTB7p0lDSJbKFqK7f6q3Qn
g++K0D4Vb/wdKOKYWupH/rY3TBa/W1zRcPPSbzpwx/1p0K/GFiRITqFY5/fosDm5N0MFVGPUxF6a
8Q0HV8GdKgCZDzpz4y66FIBByPzkNnkTwFzqM+weZUd7u1RoVSIUSMQRrb3eSa/Axwa7w4WEjLkC
mCRmj9ix7FGRtSylGXgzIh1xGYWtVeSWLNvFxRZuTubwCngcFsYLiOWdVGiF3obUSCn0yjROfDP6
+SSIYLoVWdWKwzxl9yXpcmOv5YnaVRqBjxA6UwJVH0LerV2Ojd8+dEpAZDUVzAOyQdd7ZjmNREL7
gR5bF4BC/FrzW/TZ1AZli7/4MLTX5q1mIriOohUoIf62Sz0M+nrpy66D3T4ST/EmhFMzuZgPeOCb
1WmQy8RjBj3m1qua+64GPy2fBhmZTWCOvhO/pK8BsCLwCkbQRdCGUWjkQuELTgQdDrCZP1TdydfG
z2boQiVOYrydPyNHF9t+0dQrJV2EtVQmoE/l1d+yuzFJzVXC5JH8OgC8sEm3FSsaHAa73Wembh5+
zdWFX6CgUBTg984gqx2ryw99qu/xsvhVZ3hiLjIjArFcigqwapcOjRqhI6YDlwTE8Daa2bT9jorl
e51pvXP+mx4eyt0Kyd93UbVXjKJWlRoZHSYrqpuyv+BYnbbD0t5+36iQOg5Qxga2Ow260ZLc2UNN
VDI3gMm3wuQfUhsE97esiZXDdYGbURBlXZAkug2gV1GRzDrSLMhS6DBqXFcs8QmWCWpZbZItQkvQ
p+LmK8llyy94VjJ6DIfOsFsGdSuofAP5h07DlCbszIpgKsloj9CRG5Lh9rwnHIh6qjoohP/+ZNSN
0E2CIFfdVIS8N6KBKIPVcbgoT5qjeBNIhVMQvaY3IGM3CS/5GrZMVMbhadv9AOqC0DDso4KwifSJ
0u/Gz+WS0C4i57eHUH5pIB7/wNudNT5HVvFyfu2H4fTDMh3EYk2XuZpHblELp6L8vSqMkunhtO3u
29KQRg2gjxZ91ByCqbrHmVsAdDSqAzqkCJdwtjendsXBrMAze35hhy+2vWEqZuoVGMaEFOc7CaQX
xYUUlZU8E+1bcPa6MVPylnEmaLxjLVVdLCL+B5txXc8+b1zPzEyJ/GT6xtkviQqQWVxCQZ24yeQC
aIWqR+wQF6mD2k2ZUiHMD0gFyFjWFrmpMRCAexZVVOkisbMfYwUhBLBrE/G6yTm/ZYe33M4XqbDS
NbLQGUmLUTt9cXheexp6/ufCD3faAnKSOr4wVsUpujo4b5a1c1Sk4WdpmDadpNfKj9pwxuqxKP3/
zwQVYJq5MCaVHzlfkWJA22N/3tysUNzzVo6vG90Av5UM3hGeJiFU9J7nqiwHMU4ohxi09ttTbeWW
cSquJLxP+AuW8tbhpzNQ5AFXH0gI6OiRGHLUqB0UpEDulsqKqefXcsnYnsNVgb8RjsEDO4ZE6/NF
nXJJtemIzkHzMnboo8uWchEF8sN8I3njpe52Jxb51KHrf5j8Il+X4vvWUyzy/wYDghMKarQA+c42
OBdP8bXMKFwwDVJZrVT2qsCPJaaz/PT7lJr1nYQyY/FbIuI7wGKw4RdHgX+/RCo8dqXYbdVodBiI
FvCaBVYOYEdH8Hi3g/YP+A8eWGVwlkUqpYwWjleyLk4hrfJzaPwFDAvn/f8Q6LtfExUflQiagFoW
kyHv6VKyC1cE5CJxJ3O71YMag4+A/BLoNKSwf3RvxqshmdzDwkDMHe+lAgZuYB0FMDZRXzarBE5O
5nIB0pE4aw6yNOMutwrT8AYPs+2sm+7oEKo7e9R3XQSA8YQGpx6IR4hVPpfx97F7Pv9pDwvuKti9
JANKwor+/vddtlwo61oCtA3JeofImbSe0UFpYLPI1JF6tzEezIeusrNGLSmZlDKpZ4AJFNmRm8pc
p4ThK4d5yX5BlK8sXVY33dCIOOIT5CN0wkTwrXtubcVrgwJKRmRsS2bqJ/2LtCtZjhxHll9EM+4g
r9wymZmSUntVXWilUov7vvPrn0M106IgdqJfzWF6DmWmSICBiEDAw30rx63N0o+52sfWDIe5lkZc
zM3Oiit7VsGS8ZR0d5nmRNlbqLiXP9ymc6x2ksmp2SLLSV8IaImaVzNE06ZfUc+p1LcdfmWDSaBy
2zdaCz4a/7dIufK8PKO8A9HIjoqm4ZCJPF6a7VUBIKYZePaUdGYXi0RZljYZUn8IC0vEpSAlgYXb
FsdJeGaYzRMhTVCpsZmh4t+Pyk4bf6QDx9P/wQ8/lsJsXlYMYSCIC4qe0iLRf97ODAf0xsZrcWwd
1ZugbxG5UJngDd3Rn8+Wk+jH/r2LTFWCAaeyigUNotxy6USVK4JYoHyNg4fLLrhtBmgJ0CMRGYC/
zy5ftmpekkhPfcBpbC3orTB5WQA3F3gk/ZsYJErd/l9LTKUgF9B9DGaQImlgZXiageYar2iJvByi
yBYeCTZS3He8baS//+s2/m1VYfpAWhInIKdQIVQEVoyoDo+Rqu9JXe/imLyWRhJYSxh7f7CnhgYB
BqBdQb7I7CkOhViVeWru9dorVDAKtJVdxN8USXQvG9re05UlZk97cZnaQUa/LfhBmTcgibzTdqEf
XmnULUHn23nR7rLNzWP3YZKlX9OA+9anMkr9SXxKhmtVewGe8bKJTZ9cmWDqrUCOaqNpM+D1m7uu
vdW661H5K4p5l1/eSphSQK6zSs1/Z83eXRzM8+F1xabK7ZNb3JUYNA3s4tflpW2n6tXamOSpxsak
JNAoOuDNNdhRTcDsRbpu3BrDRUJi8fpNXHtMJg37WJ7RPhkR/nFLdKRjiHkSYG3oMJMpWLzifLM2
WC2P7vkqg9ZxUWpFBfBpT5wggiyYwtPD43016jwrC7FoFknWQOQolx/aNnPG+VfMY6Pknav3vLAy
ooiCHlQD1F/kHXpctf1b+plSTcim1TwhUh2FE+9RmWuViRvxUupRQRSqNypGdrCj5bG5WNIPEN4+
JZD7ya6Iz5s/+wcPwcWUgKpKJixuroqlWRj0hSKHoA2GsVZMXNsi0I2gmOKCrmnC/BKOjQ9jzJlL
an1SQkBRfbMj0OR1glG3SXA31LEtA4xw+bBtGjOhJqggClOdtc+ukjVVFphCD1CZmdui/Kyl5zA4
LNkx6ZzLljaf5wB3+Y8piFB/NpWbBUZ+5CxBk9K8gVSsAwaP9LHZg1wRt1J3mKxiJ/GqExorvmym
Cau4d0voBTJGQY5qaOOMcjV4DK9BSAk5EYJRRUqS9280/7bv+it7TFxWGzEnat3RKbzJoZ4Su1CD
sjsMXivuu3dytnX7A34skPGWXMeHywZcvMvuJRVv5d5pJd0KWn/gdbe2ogoBrwwlZjbBzMxElUVt
TaMkACeQ5tssQRmpcIfojeMkW8tZG6H/vooqnVoZWrtAH0IHGzPoSF70c/GsP+jWM6C3e9zrPWcC
Cdn3y2Z5S2OiSjoGctgWWuCnk2KhOLO6ya3Fxb5sZavOIpjwwdikBCoUlplHHkPN6JcB8UlRr6qy
9mozOFQq3m1m3W8wPQJudM6Q1lauWZtkcs0ymYucN2VxKOCDxWtQvVxe0ubVaW2AcYp2JBCVWgbA
HP36OvOGF2Aq6bUazr4rn43c4gkZ0D/IHmjAsjD+peoiHlGZA93OaV9NUx/48uBE4UlsQU8cehHE
sy6vbNMlVnaYg1wYpOuaGVyQ0pDkTgaRLlcPZ4xnESXlmNpMaus1MWd46towL2q0xcH4KtrTCUj6
l+ZY7X/LVHW7yu6PAw8OskmcvbbKlFktaJtCuYwSv26sPrINdEXSJwjYuMqeNl31m+V69toTVl/6
0T7n6iJvHvXVDlPfXR11owTjstmDjaPOkQnUVtmbCGVWmlcWXuwtdeHTU9CNvOQ8zHEosygISEIw
OXirV7Z6UDG7Xx2X2a5PVG2ah7ParBvWW8ycjr7MlJx0KsS6T71rHJT9sJ/PzZvoyPvA5fWcNnPP
2hoTO4s+EPJumiigkCJYl6ME8ktI6lznfghpt2LXPkcqJ/3wjgkTOdtpTEeA48k+Vj2puArn8xhw
gvNmDFv5CVOi1FDUEmIZHaA+qA7oWO7iYOSESY4rEiaoSKScVImCI0s82cf5PpbvNVDH15XVVI+X
4wrvKxEmsGhzgvsohNow6hmdKXtot09uiDvY+i96u1chB8Bpzm/mnY8NZCetxXkoNMOoJH+M8Sxr
/lLyb0IEieABz9+ADdxzFrhVcq3ckJWhI23UknqRs0N2gjiRDYGn23m0lB8z1DfFPQA12ivHIsdD
WNWluI2qXNQ7Cpuk0oYYhIYcN1BRVnAjuTWEpvbcB2+eSSaSLJhaaKVJFf0GfByeYPU7FHrvTyyF
blEsXWFz+S15XspEk8RQ55RUON+tO4MDMgOG1kpib9Rs4edvEjfRCiNLKE4S3gU8zibzPisTXcqg
UIUox5zSb7gy5QjTnfenVMhkCOgDXLbH22AmsNQFHooHsIT7RgjMf2ZHKQ8Svb2dpqHhUUAFXwZd
8Cr/5JEudokItA5uyPn8KGaiUxI/7cH3/ifDIBht+dsUXezKVFImqaS2s7kHuOVnKRePVaJ8hwTo
w+U92y4kgCE1CDpqeEhiPESbIJMySiiOzP0EzjbP/Ka6mdO9GK8a/s+tH0ovLbjV83ZIgxSMDLQO
REfYYbxKAW5PClQ6vS55FFtuaLjx9E5giadmZzqSL9/90Uo/TDLnL5aicklToDIovxXFvMjAs+Jx
zKN6Edp7tuMNoW5eYIG5+HuZzO4WuV4rUSJAX/dRPGQPrQVlUU9zI8/we29yjf27VLh7eaV0IV9K
FkXRTAzagiqDhUSCni8QCgNvE4p5iMLMNUEDsvxRsbsywuSkoUgrEihDdEBQs8olsNO234+zxIkh
X9dCDNCLQMIKqwGzAnOmtbAxQyEVoRuZF+dZ06xlIQ/TzFvNxof6bIepGMrENKponGdQXCnfpAFM
AKFrIh0oP3K/ORTXuQN8C88jv9aWn4yynQZzAq/bUM1UULh3KSd/4Eh3zdvioonomBy4+MZJ/2yN
+WLmQArVqMsMHaniNJy0/bSniKTxF94aHSqopp25+Ye3QvrvqyjWhJIZzEQgfgdq8Bx9jWJvWJIt
o+sW8sXLv+YbukId2g1ou+G9lllhrc5KWYkDJjtvC58KN2AWkZ5vUHBQ5jDe6aaH9/M5+2yOWZyk
TUk/qrrgm8rg1u1LmhKQlKoAOvJmCTZezD6bYhKPUpQhYAQGQbic3av4mDml3UFU1xbvk2tgJRzB
Ma5fZ9O5HEl4K2SSUNoX7ThKUG2dNQPT2TciOSXNbI0jp9ykf+fSTjKhuatMNQ9koKBqEl2pcpFY
RE7eLq9lA/H4eQ/pYle+qJhtWTYUatU45CbYldb81J0Lr7QHyx90R9lJdmCpewWIeMGRE5vL2MLb
TaYc6pJmURokoEP8VPmTrz0PD7GbXi3X8JcxhrrO7EduEFoLV06RXkYu7S8TRWtVEGpg9fJ3To54
DziKD6YYJ/V4Cjv/4KigpAEwCvcHNq/r0L8p9d4E6SeAILI7nH6PNqgAlNLhhuqqhLSW6XOLa3q0
v67wwy7jQUpYhGAolIvDaIv24IeHdAdOO1icjxrnUGynpA9TjB/F5jD0LelMf55vmvBFIJ5IeHyB
267yYYNxldLIWgEg6/RQp4niC3IJ3XXRSO0gagynrkPRunw4NtoO9HB8GGQ8RA31OOkSAHjo/hlv
lTfsW0+39JICoxwe9mv7vH9YY7JtIY7SIIDA6FCYP+fikYsA4S3HZG7nEdHaSZkioKiBdFEh/Qy9
DdDeAo6EV/9b3ij8pkcAfkiFBzX4PJMIWgUcesNQTpCaRsN5VP2MJPaShLeXPxLPDJMEhmVJ5lEK
iD8sntH7aNirPIbq93fmL+dotRQm4otjqE69Hho+CUFQaTa36TjZgTm9Rssk27E23o1hk3rSiJYm
1M/c/22FdAdWIboQw6luFSE7lPXR6K9m9a4ReQzZG/1nuPpqicz5FUtZi2QDS5R38bXsSvviGZqe
Xk5fW3bKmddj2/R1FWBR0wDHFEZnPq9JmINSKwewD5biVZW/5inHK7Z9fWWAWc8IXhMxziVIKFZ2
OluFT7xlL59bwZtBwJB6vBbltht+LIiJTa2SSXM/QSa3T1oLCsuTLFqzYP+JJ3wYYeLRqCy1MDXY
tb54aiNixYtnjjyoAj2XX50d+rsAmCv4DxOGAL1txq4HYX94LXmUMUP0F9QAJQiJ/kV1upmiMDX2
H2tsTFKkIDAyYVze5XjKW9owp7i70IaCBAfqIdHtubAydgIhnGdwuXRgaDc7uzhBgFu2CydE31B9
hWAA4KDtN9nT3ntOXOYAzq6yLMutvuhNHoZIwtDDqkwP7MFWu5yn2On6t2UJHdI7BYDuwinpOal5
M22utpiJkHoaNpKgmflBaQ4xVIhQ672Jf0CHTAPIx4dkYiQEOfQcGroZhjdp7yLxyJ14Q1uV1S6w
w+c/OAgaJdgEqbMJJtHP4WOSGl0xUrA+CMGPND3W0ePMGwbYvvyubDAnGmrDKckqPcQze3RO9+Ft
dxzP2XOwJzsKjBb8alfYyAeXV7b5sVZWmSMOhHuEh9sacXeorZhIVp7/XIoU/Uju7Z4u4MtxgGSg
QQhIjBSROehCoimzlKnRO/elsWv89Ai5agdPxJKNwe/fzVdeTbq9vr+NspAuPezEPpsxjGO24eu0
DG6iSGeS9a9Qhzhf3srNHPOxvvch2VXelDGrKIsdAcU/Cc1TsEQD8I1KtbtsZbu4X5lh6px60Krc
zHOU76Vl3uiHwW+txGlEgOjBefbNvIVWOgibAi42ejvH6aIkQ3ZSxdQF66FFVqul2hJgeEp8L7DJ
CC4mmySLsoVVO8hvcZZKI8UXj1kZZJwzLgaziwjIjcTb3qVcniAou+s9TDG6zY6vY7SZU1fmGAeN
FEURpEKa/KTxR0PzZ9Ud49TnLGozK3xYYeeXdbwi1VK5DPT7ibtyr+EdQgI3DxBRzmBVmTMd+hPt
lVS7///UDGImnt1MjeJ5MNXyOYzJRmqaWTuJvjkeJW1PurtAdi8vb/MQrEwwYVnX6tgo4tnwQ+mh
ze/y2Ln89zfPM3gLFQkLgXoLE4mFbChCIIMGP5Z2UKbxp+AMiXh3ARHKZUOb0WpliHF2EkxxNGmy
4M/tjy59C2pLnNCzq/TrbOI0XuRNx1vZYvxcivOeRAJCfw1hQslZ9t9yS72rXVzebd0Ob7W78dxD
S5mAGjj3A0u2xBftTB4ur/gffoZCSbLBbQQ18M/uoZjCoJFhzHBfo515zNZ7uh+6mB7e4bCjcsnt
9tcCElF5r9nTleBEV9VVv+ehcLfrJnSZ//s7aA23CqS4dhM909G+GA8N5s2fJMQ3cbSERyC5r3H9
lqzmZ+aOe0F0whtut3TTg1fWmfga5lE+IvIUuISXT5W5exf9c2qHlsBufqYzUbweJg0sX+LcyiRz
LhWzNiD2FwA+Lo7PKWkdUa3dKA1OilBeZ0Z0NCJMG0w8/Pi2ixMFJbaEce13surVPptDRBZ1xut5
MShOIUe7xHydBtxWmmk/9Bmv9U037usqP8wxq0QLuurkCFD1GhUbneQx/NZr3NaHCtieC/3c7LaR
D2tMIAJkMoowA48e1CzbqQBSq30vdPY0opmS26l2Qg0sTzEnamw8qSHErszSo77a01iMxCAvpQH0
09O3BjS/kUPcHq9NIKxzh13k8nyHa5GJiIupaCK4/qk4zmxXPrRHjrKfo/Gmo9GCZt9OvbscJ7Yr
VWjMo1NlQEfAYCyqU6KlHUGDYD6UdCjLHnfo7Xgx0Pn0OVs8Jf9CwmIz8K+MMvFYBJXcYIbAWqV6
UgFeO1ihgDnuuDTssuzsy0vcDoUra0xElgtCgtrUs3cZHm2vHIPvAHsAy25YAS3GHc02QdMrQhIz
9Cp0WUFLcZdd8W75G4OFcKfV72BKklEqu3gI0tRfbsBxd9Bd6lTgv6DiHZDLBc9U+CDZuCvv2l/V
ExjvrIo7ObZd91EhE03DxC3YHT77tJykSloFOLi0jydYLbCxgqu5tLFLc8Dlrd/+zh/GmBXPM1nM
KlIGfy4jK4shGqIXVi+fpnD/Pxn6ku3kpABxooSXOOkvVT5ow1Pd1VZX8k7LZtjDOZFAuawh0jKn
BTiyYSbdFIPdiEL18MjukMcRFXOzC1yB13OgQfRLkF1ZY44J5oGMqAMOHbdI8e2dnA6vi8kTAcFz
ClVe3gzGZrJcmWNco9F6oG8zYDHGHtrJkadMvBm/zSRlSmCq1kQTUAzGH/KqHwqpgPN1Tnwd/Bw8
iv4L3QYn0nTzb71pLaD2T2oLtDSXHWSzKvuwzLaKFq0eo9rsikMgH5T2COqrJeVUfpvbtzLBVDoQ
Rs/7YMRdIG8gl6rfKrzTtB2rVxaod67yUdpLkFXS4X1Zhjktq3gYHsAQ6+nxTr6hsWyprd7/V3Pe
mwkYYGkDIB1aYjCWp1xaapLKAzptyWvhBb5+X/vVv9AP3t7ED0NMXTHrSToQYSr8NoFIZmnVtcJJ
B9uv9qu1MMUEuNpbY8Gks0/uK5/OrEfOeD4V2L9plzqjdcurgXlrYssIfSEViKNwjNVvgn5Y0ufL
vr0d01crYqJSknX1EKcxjtWv+Gd5re1DN7YX9b1bjX4vb272H/yQ4ARjPh2iMczdoowFpcbrIBCt
mUUpIpR9/5f0nILmpnqqfiIY/sDAjCtyztc/LPPDLHPAainrFalUcn9urNHFzf6G4kmWN9WjYou8
Wmz7q31YY1webFXQxglFvOz2pyA6VukT56tthSQiShiKUcFyKr2zQa9Oc1wLrZBG8+DrP6jgiGBJ
VoZhHDs+LaBbM7zENR1eiOfYZL9cMUHkpCQgu5fKB1LfBKEB4P4bZ2FbwWK1MBY0Ik2ZqlUV3tMi
CXA3o3XmWbfNfNel14pi1YmlKy4kCjkRfvMVam2W+WAZkXNjidGoi/wZPFlU65xSNbSeiEYyHq19
zjJ5e8mEqikTKlkROsGXot4qsmoXjrU7CZJviHirBGFyWEwPc59e5Y1Yg6wS+yDE+67u7WHQbGSK
PxgmIMZ6B5jINoZTJGeS2aOnF2eW8ku+zfz47v2xFlRJxk3rJM/qfepHd/lZ3fOeKbYOzNo6E+Y6
2QyLUYY2dBajqqxrp1V3nC3fevBZm2AC3VJomijW/eKbN7L4Y4HqehvblXpUfOVeVI+v5HzZ4Fa9
srZH/311RHMtE4qxCLNDIwuqTcz0JhfDc0MlCPRBMCwQ+Q8cN6ZLYGs+dI8QdyCiTPk4PptMtTYh
oPrGZUXwSHgugNEzd3XzJyljbYZZGeYrJzGL9OLQqL/6pbTz6nXJb1vpHgPTgi5gZZTTcjdVV8m8
u7yp237ysUKmzKy6mgxRQgDNKULsKeUE1DmbuHmPxruEjDFRYkAPjDkJZpYJuZKUC+3LCjfLqTxQ
Gn3j1Dr1CRLsd9WOly7exdm+fDj02fCiJOuixs5E1WWdNZOKw1e7i5dfQxD4aoQqi2hTClRQWr4G
Xgq3eZf4DCHFYVyD8fmIqaKXP3kmIatfwuTJVIJeRibglyjBlTxe1eaVMey4WorUQy6tlwm3C9Qw
QzEtMWRpGFYSPIzJiw7qiVo6tBMvo2yGWtkwVEWWcS7Y5hbBIH+hqWjjoepVSqu/HnegJXV0pxid
4Q00iLUHbdv9IHH8aPMwqqhyTBGTuZhf/XwYC8iSySCmAimOQNreruQZuEB5We6GVpgwgq+lAg+Y
uHk6ViaZ849K2+jmCJV2U9/KwV2s89IWvWN9+W7gzwBWCEBxhKrPa0q0eOyCgfxuDI+H0dWBldsl
zihg3j49SQcMvOEaNu2i2/6FC3Le0LhAjlqZZ06mCLX2AhB9rM/RyGPmB7vZzd+hwXlvt9+V69BX
DrUMuR/RErgkyJuOBJ4xUFhIMo4qczSWlKTaDDTpQaw6CyOm8dA7ecx9Hd3MUyszzNmoxC5SFwkv
GgkUriny6xcKIdzMUKVyPuemu6wsMV+TzEkZkJjkPr6qJYoNLp6cHLhZdpOVCeaLqWGe50WFDmF7
aL4V0EEpd1JomT9py4hqUv5BdlhZY47ctJj6IKs9+LFBbUSq7+NUuJctbBeKKxPMERNnQckTAo06
cafjRaDdCa4E/lvoIaseGIFfeDhxmtC+nDhA7kXZ1Ew8lzO5VtOySUvrxvSBoYNM6njodJBUl5Od
qNKNIi8WHmo4H23TLVYmmRxrZAOmHhfgtvslhf5D1SXQMyKDw9nJTTMEJIqqif/h1v45lgRjMOZi
rxaQlTagP1bcC3Zsp752tdh0jM50eIPH2864skij26oi68A1Bzw6cLcjJmskCDBPxxD3Thn01OEN
r8TfDJUfxtiuYhQX7ZSVGoboqGLHkTaJwTXBLZw3MymtUgyoAKDwY1x+EAplnkbB9IfyIanTXac/
GMVtG4Z23fBaipsZbWWL8X00fgc9XHABrKh+NThUPQUkgeXOxOzjYjeWcUxB9ejwFEneMzR7BtD6
xvVEl8A1xEKYeszcC9KQTZgO1HfGFVXzLECtl+5icOkt6MSDPvmF+g3mju3c0xObx/iyCcQ0JEmB
0IuJNpbOuI6KSDmEulIcev04JDft8L0wr4FtsnoLCrHpXo08zvGgwffLoj8sshOtaalgnlWEJlty
isF7UXjDsToCA3SLjgVV6OYc+s3O1mqF7FSrki1NInfKiBK0c7Kz2Fo0tpFH455S7OnH9CaqucSB
m0dybZVJdpI8LolWBrSgEG3KtiE9C/YvsjO86Jb3hvIPSzTAIqKpaMKzfdyqM5qkGwFDVq+akwLt
zf4qfVQfOggE1hhLASHGjnev3ToyBthQgVDTZaAhmPy3xLoUSipoBOXxh1Gd9eg6DH5mk33ZWbYq
E8BZJVEGwQREl5gkEWb4coEKakQzOc3ZsQrO0fT9sonNhaxMMNFar5re1ANU0XXxpuZPnQyNbvPQ
dBzqyq2kAK1eENng+iWLLHTKCPtuaio9PkT665z+0Bde1tmqrtYGGIeDFmY0h2DFAlowwGNlcdPt
uwONIvI+5cL4xa0zrOPzQ+1IEoE5/pxw6pKkU5hUk1/WL6TWTrqpvIpLcB8tlZMkua3JMUjszV3f
zbzjvBk+Pkyz4CJZqKewFQQQsD/GPzu/vE2vxHMHvTsPheUhu+LFj00X1GFQhvgrgH3MvmrpPKlt
L0w+EVAUH7X0mPPGn7aDxcoGU6+GWtjnZlcZ/txLdeUZVdHcxVWtiZZWTVpkNbW0BN4yh2lopZox
ahaomoW/olIlENZIjRYc30ZSJTyf2nTa1e9i8qKEGm2sxkDHWF2PgbDC0dpjB1akULYyOg7mla1N
Ck6C4BllzryRBVNfkgm9Hn3+oVePStdxjjx3v5kzb1TmWHQSGf3gSnTRYj6Gj2NlGTczHrtNnyv4
sNl4QWolEnoukPZlb8xG34mlAKwG3rjTn+EeN7vb8LHLLWk345kdHO2Czxt92XyOWNtkvl0yCbmc
KWF4iHMosF9BNg6UvSnUS87lNzqDMO+J0x4n7gzY9vn8WCvz+VShVZVowOfTU6t903HRy69SWzYP
ky1Bz3DcZzz6rs0Ivtpd5mt24jxOOeQm/EKK7BF85iALa6vSG9XHy6mC+x2ZsKeoQ6TMRjD6cnEt
3BAvAXpM0Z3+W/c2Ac4IggNujUh//Jdq6WNx7OxuKhV5GUkRZgfa+KhXPaQNKSONr0+HUJBBf3nP
WePm9wOPHCoJSK8AWPM5tIe5KKrBMFBu/xFno7lHG9QmVwS0ZHhQ8niQ4u3aZWWP2dNunKNcnrMR
WuXx9ezqdnGfOMO+Ao2jguOh/MV/xNq86xofNr9ApvtpKZdRxojEreTVd1Rcx7Sjpwkq0SVABBIv
3mx66Moe02CptJj0ciW2aO9QHWzjENki3qhBBJL76avipl7118y9QW2HuZVZJnUNKqo0YOuokiMa
WsA6prvlWtu9cwHYPCGm7YCzssYksQyD0sXQLcUB75/mr+AAkSQPJAR3xmn8NbgNIJ1TSedd3MsO
y8vPNJ2s7r5ZFwqaMSGWy+L3YPwekhez/5PabZUG6U9YmRjyOlDKGWdwbvWrsde/T9nCgQ5urgJ6
T5AWMDFoYTLRWorSkhh9bfrlGEW7Kiwrp4wU861vh2H/Bxu2MsUE6GUEkbs+aIJfVLeY9NCmm2H0
L5v4h0P9sRwmiGSLLrSzFI0+VFEHIL9Tt7Zx57LVG5Xq2kKYBLBWjiNsjg0AqPP3HjKRJFKEfDLL
YsRtGrT7dn5ICkvaB+d417gZJgbQpT43tZXtSl7/YLP2/tsyvuFnB+kGc0jGGuJg2SnYaXvDx2s1
2gYJBuZ1znv/Zj5YmWJCiRr3Ul90SnYQBHCKGEcSHOXuW6bbUZ3ZMvdtcbMYW5ljQki+TM2ki0ly
MO9Hlw78Qc3ceCDge8al0s7+khSuOuc/ROf/fkeT7cWH8ZJOXZhSMUD6Haub4JzatQMm5pNoic+8
2zNvR5kAgjkysCXlRuHrYG0p/CCSjNJN4zlLnMLs5sqttWnZtVnQCbY29mnJwX9tJgdAIKHzhgs8
FD8Y54lL0HhXSIAGKFT6Z3G6FaYXceH5KPX+L4XEygzzJZdRMgUpghozpRIG1P2Q3YAKxA4P0jV2
1ql+5CcFhBkQTL4KXy6Hg83gBl13jGVAZOSLRKWk4t2/xBPLoUH3uhvPBcmc0OQlWbqALwtcWWHy
zzwmYRvUJbjEAtyAc0DA0JCXJUv+psBVq13+fHlV2366Msg4jiAgp6dkjg5TnA2apWm5+dAHtfos
mFrxXYCO8mtO+uJ1KorlWERm8Ktv8mqxehFzi7beDlHj5GrG6zRs+tPqZzHxXUvHSGkxaHfQg9Ga
+8zqAKVpI0/kEaVvxoaVISbIg6FjjkUDjtt1ujVUP1veIBhvJUxArxMx6MbWBJx+wktEdw5Q31fa
WZR9zpfkOCjb0u6lLI3qACuhvZPufrwGifKuoPNmLRiAO7sGdc3i8Fpo7z2fCx6rMSd/qKugnkUV
+Ny5s6G58KYHzffOyM49br5FOeyFGODPKAogb5+eej35n4oOyKl8jjwp3pULYgbxoUyTUz73TmdA
m8PgDTT9Qx36EdCZ4kYv+3nC6SCQMMfUDeUQxZOqBrwuJc3lvfNvX9IggYxXXDBiyyyaS58jENZG
QD0v98EPcOAtkD0td7IfFJZyS2n3xD1vDnoztq5OArORi6RkalshKVfzvSLsGjI5uQmKYAlMENpD
0Hti9HDZZTkeqzJbmutRPkP5DR6rKyBUHhVhn4nzbEG/gcejyTnmrOaOnodGkNYZEoYZ+cUinYWw
2F9ezcZJMCVcNzGTZYDSRWUHZzNJjvpaU0GLBfy9DB6NZW+cTFDHzHseW+DXnftkir37BfoMuu9I
m/0is40ks5vyzYQ+0+UF0Rj7+WRTI2CHwssVxgoUJjVkIhK6gkLGTzDWNGdPRPpZaaJdRfeBoHJs
bS4IqHsq/gxyFvY9pRhHzF1FeuCHxnVZun2MJw7OxMJGqsN6VF3V0OoneK5l1tMqRdC0PXhiBi97
MN5UMGyBhteqT8X1/BB7vJHtzSWBVU5W6TQGYb/RNJRA64CEEBo0d/p4KzVeZbqXv9D2ksDihZF3
RQeLF5NclDovMQSMemjGezcdI+iOUGMGrzANEMp33rTW11OEHfwwx0YlFEBzG4eItQKqklIarXjk
dcY3d42ImognZ1VF6+ZzODcoKnlpDAlQT/FAaThpX0PFeKNp094blM6PPPD91wxtSpCdMbGBEEdW
vnD0a4Y6RUaXQn3ZtOtgOReUY4qU+1QdOY2py6YQKT6vLkyCcughWnpo5us+O7fV4wwUJ1dOfSNZ
rZekikxSzhJBlkRNgKzznqpxSXB0zQX22HknP7M5Xvg1c1BrGEZV6AQBLlqfV6WMdVtLbTj7s+6Q
e+1mfgv3oHpw8ITSWsrOfNR/JU/ohP0rItONVPnZOpNF6kULgkRbGl+eoWqtgruj3il38FHUPZMb
jhafWnvLSdcLZqrTKahAhNIugi+3+h3Yk93CUJ4bgYd73jpuazNMbZpFC3gYKhMjGd3PSLJIzhM5
216HaUC0TVRlEO8zH64WB2NpxewAaulK+ilND0twx3GOTRv48xhKU0Ht+Q6uXPWd+gDEf3omAK78
Ju8mR8QDTL0LD7pfvdelIfoL3EHdjdYNfALNURlxHgAWdqilGoV+ILURHWSQl0Ll6SelqCS2ca9A
xJ3Sl/Lx95tnDpUJ3hHxfE3Q//q8mXpaVM2sVQuokirQN8a3CrGip99UJ3puxS+cjZXx99j0jOIL
FDkYCtYxAvfZngHWBSLMVe4bP6RvlPw83ZGrOqZzVqhIedls85itzdGfs/qOpEOD0tCCxU9zl0LF
6PGGatAx9Mnt4tY3hc0rgumGXVogcxcGQ4GgK0GO+kN5CyARN6bXpnAq8DaigQmIi+yjf+6SOaY8
MJegGScdwGLxdvI0r77twLH7XbXUb5TyBKOkPAn17S2FBKSpyRpofdmmiZChaxJnqBCUDvIAxJOO
gqu+TrfkaoHyMX3d4lP0b65yZZP5jMGst3I8gC+BSllrXrszr2NQOdGGOhgOzzyA3GaFAkzm32tk
PmIfQBiniSPzvSimClcggbe742CXfu2lN7zO4kb/1ISo+Yc95isKAL4P2TwZeKUcfjWN30AqW7Km
vXg2U2vRcJWxort3un6bixPfPJFQblEA9ML0DytkV4uYjIEY/e+nCu2UOJGj5IDe6jcVhBAEdwit
+Rc5QNbLix5xpXrsFGvkjnBtZWNl9SvYmnCEWnnTAwem7nDdB4mygGFWcsRlxEHIxWwhmIoom1Ur
WuYDVzNw+4N/mGfV7vKwndWxVIC2xHuNYJne+BjgjahHD8J8AmkppyW4vVpoD2nguzF1dshdaTsz
D+cqPIAx/paItVMOFShnOmJVTRhaSl0e81aA/ItmXY6/W3lNQYaRARvCOAILexsWqTUlOuhuojEv
vsThLlLuL5vYduaVDebwTNoct1OKwzoe6qfgoDjpYUKM0E/abfzQ+oBS7/u9yVUB4y2NOUNGMjdj
nSMuhdo3dXKK9K1OOa9RPBP031fZRCqKxuj1UvVzdbCM8FkzKYOix9m/rXJ7/Y2Y0nCIqmwmjTyj
DBbu8YBzADRcLABkpTB4yt0zW4B+2DyGlq26bW2WKQ+jmCSiOsamj87XSzaa5FpNDcIj5Nu6nq+t
MPWGoGsAKUjT4hdtdBrV5Hae9H2dh3eKElmJ2nltNLpLA1H2kVhS1Bz0wfRyFZJBg2nNcnDVNI09
SryR2M06CDcbIqn0HRV6ZJ8/raCNcjhVOUCDB7BenZUXLbeUK+2298sbbbS4qs5brrS2x+x220Pt
b5ZTA3wLjT0BbqQntT3z2rjcZTHbbapVtZg9CQ8VGJEhr+aR/yPtupYjx5XsFzGC3rySLMNSlUre
9Auiu6dF7z2/fg80944oCFvY0T7OdISyACYSicyT51jueDN56IfvslqoB8HzofWqmCgO0Ze6k+QU
791k34dv0XIrOBu8RGBlgMVkFJVWTrjCwsN0Hr0moLRW+k301m30LRgPPOPhsj1enF6bY7LVSI4q
YoQY/U4AuAarM0RCqTS0qA/GDZlrO0x+Y4JLRrNGLKt7oY/B1lNetK2GJ4fpk32TucVdtqFYBdHl
z18fZLNQrwWBBFtcSiclimsLhFqyknsQM9ykIdjQqnCrYciv7eOdnZKbvh69y9vKCwI6FOPAF0bn
mVlgXzKqklUoMeqaBAncsgPVu5uNPxRjviKzf9nWe8WKzZDXxpjrqJyddDTnJsOrat60aEvrAYXN
g9Rkf9kSL26vDdHDsbodUimaJVDbTgExKlc2cy+Lz7rcbHQRc+r/cqo/9o+5hwiecimEX5ag+00n
i3tkaU3uyvc5stN5X/x75VA6/PlhjomNPUmlpZh7KSDxc2/4SfkUmrvLe8cPhx8mmHCYYKrBtmLQ
0KsmAPfdtZG/GUJMJT94fBhhgqFeqmFWaBGYoTDeruB0ER91x53t0lcE8eLny2vi+oNCUceoz8lI
bj/7AwhfSq2U7CZQUvkqz+0bxejOeRKerAxc8Jdtccv4+Oz/GGO+UWm2YT2Py4Kka3qnwy49cqR+
nhxEaA9u0FiZYr5Vmk1ZLZXYRrtRJzdHv3NfKxgRxIwu0Q5V70BEII+3kw55ahLVQpijaF+ZzyjJ
faGktdEE3csEYad0U5aeGcxnJMvyFly7GwgM2htdCEfm1mfWe8zcbpVjE7UxbdoqWbY6SCqv5Mdk
K3k5hIjupAOIMQ9RL9S8ECyXrS1b/Zg3kYXx5F45l/JLDa2eznmKRMP63BP48VXZjmitmhMAUr0c
tPVfqXHT68dCJE/ND8UrG8w152A2q60G6PQW6hGk485ieqS8m7OfWWy6qvFDNu4mRfDU4gdLCu9A
iwbXHNuvUzO7nYec/M17T0mSy128g94YXrSoNG8F55Au4ctto+IxL+M2BZEGcwkMldXPxijZIKYp
rynhtOW1fnwDFASmmEQ6BXyPXFljQkyPGQ07j7ChybF+MrbZtnkOoTbRbExoTSSu+txfiaIaP9Ks
bLKRpuxxXc+YeGv/K7Vs+nrvTijgiafY+V9vZY0JNnNmKWMfATKXHaUz5fVzQEQbP/xdlRfSM3Jv
iJU1JrSYoaWDLBNDL2D8uVPrMpir0sMsjhfmyymJkW4qb07furGuPEh146vRdKUaGKO/7EXcswjN
LNOE1gAIA5hFh3Nej1Ksk2CxfufKVRzmbhu+XrZBHfGro37YYJaKkk9Z6z2WWsw3HZ4C1iJ66tG/
8MUCqFQ1jBGBgOCdfm6VD3WxDKGe3kArEcpAHfSI8n3mD8/dXg7I/YzRqOGU7UFefxJJG9LtuWSY
OYOG3Kg1BKWcQCle5cLZpeOtBV4OKFD5Q/mtAw8WRMpa7Nhf+Aprbc4MW0oWaBMvKMAqeyBXQHRE
IdvicXEO0hepGCrnoCzTNciOMUuzIqNWujyJIfOiHgj0PHH7/elPkd+5uuOOx+4u9kMfdC7fcJaV
WSbOtONAkkl3liCzm2crJj8b4HIum+DWlddLY+JKlM15HM+pA6T2tHUcUEAr+8nt3OIt+qlv1avC
+1bCroM0CsLBGChnWRxyTVskUiV2UM/pNop+FnFxbMfCq4hwxJv++C8uiWYSIJUAJ8jszF6WY8Z7
WKIQj5DppXqgENnpSr+xj1S7SvPqbXdqTiJGZg7XLbwFlT5NV1HsM9j5S/QFHAxtzWAKBSlq8moB
DDztq3vqLXkAvVm3mNzpWgYNgLDxwr0HV6aZq360+oQYNuob1DTlU9Acv/Vtl/YH6udWWD/m2gP8
F3w7qKla7Es2riYLTV4cDCqxTl/Q0y8dmtPSLtvgNSuInbz4DEN4MOPtivDMxM4wmUa11x3M0YK5
yNlAyhdsS4LjQEsLrMeADhOAHIpMRSqBf19Fz6FTJegdAVvSbSkrHNVVo0oSlSduWfESejD7yOja
otNp2sy3is2yxiVWScECMFzZOEdlyF2zOgzA5CWmZ5CNNgkuB97tszZJL+LV6hYlxwgr1Q1dTHXf
dta21EW6grxbYG2C2UAA+LrFVgcSgMQ1nXchIZ4yHfu58Oa2cS9/La5DrHaQiY9yWDpVP6J/A//0
JvNArNklqSAIvwNVvrjEygoTIZfEygAEw/sD0DrHl3fJzr6l881gaaPBMt5FW7IFCqSqvT7INv2z
aGKIF8Wo+hF4RjG0LrPVN8mQpohEM+oO0U+zP+nZANkPf9a/k7Kv7TBltyIHx4dB23061Co0f9qb
APUTlyaYYu/nMMCg87VaFeP+ZBp0PU/gKD3EiZOgCKQX6Ohuy5MNtnw1mN40T99jmBec+aKnNPc+
NwzgrSjr3lfG+bEJrXkuB7RvfyyZN2ggkcjRdVMD6zEGgz/+2zM8CPgKiWd4ydnaMJNiNrVEBcgm
LcjhPUtyJ+nnMZFcK7kJjY2T/L58PriOs1omEzDL1mg7yVGQPzTTqeykaxmARFey+43UiLVAeHcB
vc5lALEUoBqZDwpmO8Oc6izBZZs9UDV3kO5Brl72KS2jqN/PfYO9D8gjA0RPnEVQZM5ox5lUa3Tg
xmxcKjpL+9Pa4iaz6wBl0J+rkwNlHEHM4fYscQMhLdOA08Md/zmGEn1ZiGTO9PH3zht6S9kFTcUd
UCqeISXf/nvVAhwUaKmjbWgiq2dxe1UF5OtioXeTZNImxjARKKhMLXSJsy0dQQzgRtQPWyxoDzAZ
ORsiGZ2ECsOswNs49rWuf6OfZ2AwwsRFCygK2w2VU63VQitdQEBQb4rspKHXZkv7y77PLe6vrTB3
nT4YRtlmKM3pt9FD86C44ca8aSpPuZtu22MDXqnoh/NX+it7uWyYe+hWq2MuQK1KQDg36x0uJRf6
YW6l74Y0mOX5O46I2gpUHSgZ2hemOWNsZDtvMDWEe7W2/OgGPB+gbCdbSd/SA9AJS+0871hbZC4I
e5AU9BDMOUAi6GkNqVzTDl+7Uhbha7h37toSc8hKMCj1I7JoMGc1YDwoUTlqNtZmeh5f9XtjR2eP
K8+6cR70u0pU6eR9QFy0dFwWaiQQev58wPN4GeYk1e2AjM22tn2kacc8qrwp6oPLrsJLx9aWmFVm
dqblA3o/Qd//NOpf5FtBcm2AOQNz1vQFRMiRYloBDVaYibE2M3BKdVAcVFRtyS/xa1m0f8wBqOTK
nAoTRoE1D5vI7UG+GELwynm6vHtcb0QEBoU4rnHUbD5/p8JKekcC3i1olcB0kH+V22UUvAe4X0ih
NAZQt1J19q2azHORFa1MYe3hjizpuVSVzeVlcF/gcLR/bDAfScuXQgtr2FChn9Wf8lP3bAY6ukpU
9yw5WZWbC6K8aFXMzo2JLcfdgoSSoAOu635diOhLeXnOek30260eGlFqhENS0HlzVXbzovMXI910
0VnXQ8zy36ShYLCHm02uDVKnXBlUQ6Voa6NVA6N357fqqJ/o6zrDFQ1mNy+J3C50m3mDbn9yRyGP
IhgH3xk/PiKT2MnVgNqhgmadMV1DGMAF6/soGj/jph7rRTL5XB3rYVZirhCow/6NtuGlTeoVb9KJ
wjgl4bgWd00qmLrQpQZdnc04Zt8Vedbl0JGr+8eq2BooGYrmLN6Bp+zjCpQ6/9hgXLFoe6drIugp
di9oYA2+fGvfTj6Vo+j2y/X4W34Nj/JvsN0sXrSvdo4vnOIXrZJx1Vaf5jBWoboJphCAANJNogcW
XsfAoFGNvuLPAoa5whu/k9atV854rJHKTe1o4EnWi+iuVKL7pBi3o/w6Awcvh40gHRKtkvHPvi7K
Gi8FJOf6VaY/9uqfcbkTBDI6kHDpWzLuqY2GnSUZ0gMd2lLNmepwpoG5HU6iCiL/IKhgJ0LpCUNA
bF1vSiQ5MShjTt24xjl7oAImEKq4BrWhs+t21aMIOci90zSLKkWqYP9iOUL6rMfINFiLDglqNdWy
jQbimvngzenL5U3kfqeVIVo0WsUxwKb1Su0hgek452z+bRhXo5wKMkeBDXbYCJIwdeq0eRbU8s7p
rqTyxhI2/Xl1NKiUo2Bu61QbkkltJitqMJQo50jgIIvu1mgVG7ufyLrFKB4ahr64namAmc0Chg2c
VcyWjcsYgZ2HEs8pW2CGN4lPJcXAybEjV+OVCKVMT8oXc+AdQ8XTcJwvAyz5iMGmWSrAnd++FOqN
aT9V6sFGr0jt/3zDF1aWmAih1041yx04wCvnJA/npfwjidrP3ExgZYIJC2UakkSaIRlRN5qbdXhB
aJvLi+Cf1ZUJJioAXpUNNpUIazfmAVo50JyzH5Qd1ZwDwOuPsJnIX5KjaYB/UMpv5tYCGoNA6M/K
g/xJfutyL3kpH8MdlcuZnsq/tEd5L6KU5LBaOgroDP4xyXjgZDqlNcxg2g6fBkAjMs/Zdy/yrjmC
P+LKfughgT0drIN602yGDaUOFQHK+Dnk6hfQI78KG6i4dmqvRkBbSUq5SRQ6vz2SB60dTmnUPzdl
6Dl1uE3jfDsvqWs3Hjo+cX8gQmY30fYzTmuZYR73MpSCdWSzrWs8U6ahu+RJ2uXb8N4IvtXyWG8+
48JxYU1Fb+jAWoZ3JLG3bRrU+rUCzTvbPpPhKcdDP0OtrXWb8eGyb3MD6WrXGddOjLZXBwMKF3UE
HtWWkCu9jzs30eRvVExw84CLDx1PlE2YJ+kShs3YmlV2gEJmDoZie3IhSeBdXg2vH7E2woRso9Oa
YmjHHiEbjG2HYa/ton12EKIuuVfDajHMAVVbBeNBdNegGozZILTGcCqoACZI8Pf/vyUxB1Ot9Wwp
dYQ3uqR210FbjSJWRUvi+vxqRczpa/op6kBeBBccn/voZHWx4NNw8Rjrb8OcKtVJai3CLA76evYO
ZXJ/+lVdtT49VJDJEp0prl+v1sMcKbXSDaUf8ZgZy2I/5t3PsNOPtVELjo9o25jjMzd1X7YaurOj
fW1JXiE9X/769Gd+uakd5NhIDTD7xhYI0mUp+0VGBVByzlrluFP60JbnULuxG5G4IC8/BKexoWCw
VXUASPgcf8u8zdtO1uPDAvHL5jq7T9uNrgiYkHifZW2EyQ1VaFEXxgTMQyRtga3dkOxHHw0CV6O/
lN20lRGWWRdyjFGyZJ0TTBXZpZJiuGFobJcEcohzFEQ5RiLH+M/lDyWyyYQ3fW7UtDQxvKejK4Ki
plfkpyWcXCM+Z1bpWqWgWiD4WmwBOsrD1NE6nFerPAz9bpaCtAFN7f7yqnjuvd5JJs4liqpH0CnP
DgamcSB4aMW/LxvgtrHWFugvWN36TlmmTrpgJDc66jvKVmU8k8CGri00RgKaYBW347OI+4u7eUh3
VKhwIA6wDMW2Lk9l07ZOIFmlHJh5Inv60D6DiPfOKsrCF6yR96i0VuaYk1WVVNE2SumEmn0wvfhQ
PHdvlLFgEOGtud9rZYk5XnZtjpI0yoix0w9dea6EsEGum38YYN9dstIUSZ7hc82VlzhUMi1Y3MhX
b+QgfTT9JfKkR1rmkPe2WOhdsLp3fOHKV+Qy1OzKggCz+SM03SbIHqggDeYMD2h3TpCJAmW26Prl
Xlurj/f+7yujUtepQx5hS+X3MWdQDF3ZrgLSrf8LnoL70lhbYw6cPmcjsa3CgTUq3lr4ie9cN/vM
LYNyGwtlAbjhePU5mdOnKZAwKiGfdIjqU5lCfKYJyCBEmIu+G/0Vqy0kRkt0CqUNzGzz3qg2wdRk
XBezV9gegD3vPAnCxgEvF1xvJZNvLGSOazCUQ/LgOO+S2DUP+YbcqK/6g3OtXE8QWlD9ygsLt72K
xYRG3IMCnQwMqoNvQGfZg8MMYhJO867z7Frn6dgdyZuCrylBdbn3k728VQhG8nLfuREdUu52r0wz
Cx9Tdaoau0QxQSLbQc0PclsK7gWu32DUDZmJpaLqz0S0Xq0VzP4vIIcDXKWQfTN6lBsRfw1N1r9c
4ysjTDCLCtRJOgeDvfUb1ffND6BGMxY3V9+hYNFjawmKSlyUOTgb/rsstnVc1KNaLhhCPbTyrT7t
M3vbZA9WtmvGQI+3gDdMo2iR/I/1YZLJG/phmAC1W1BCnTa64SpbEIlA30vStjGAoMdpU2yKnSTK
kPhxZrVS5qGk1YvdDbIcHShhSrwHOPp6Cd3wWB+BALhqr8Rz0rwnEyBvGBMHQRBIExmvTGq5SeQO
mrLmLR7VuAQHRLXer2/yrUh4539Z3YctJvnvU3uJ4hkcbdp58MkBF27nkqMDAkwTU05K4g7/XpQX
I9mr1TEHIlVVYtY55e+bJ6/o8NmUs0HeLicS3FMH9C6a5Rg0/SJHUFp5ak59CjYdChKrnJdGsj3M
3+0um+G65MoM4xskzudxiDH5Kdfpz04q3SnSHi6b4AiZ0xF2m7b8QcwDqPrnK8FOZFSiGygxUdAl
miXXBQYewoMe6G4Gqo3BNTbdRtpBSR1o79Qn1/EWx73fizJB7lpXv4P+++pqymSjdxTMJQV98pz0
oWsPggcPF0kLlW2IVYBUTAOR/GcLapWHpjU4RaAjYQjSq/COFhDBMAadmkMHjtvGLQ7LE0KNGCNG
d/FLBF3ZZr6kHKpLsyRJdFjO/aZ/akEuhcG1bf9CKbNx6Qkchx7hS+aYj5rYZVUoRoo2lHprpYUX
9ntLOTYidWrem3i9o+w3y8lClsSxgAhAU7YhuxBV5TnfLWnyqpBSBBDmnrrVJjLZS1pDeC4manEA
V/FJqaXtoJhBurSiy4cbIFd2mAC5DHZiE2cke/lgbNVHygAGusVjfQ6FGGvuh7JtByBkyJdbDrMk
LTayJls0K2jDLajcXFU6Teo9iW8vn3LuzjkohCE0gplIY1y/XEqDTKqJYV31KFWHRj6Zon4yt/mK
Bfxjg3FxJ476okjU8NBA7SI3cYHqnu3VaC23u2kfnyjxin4cX8uXFs8UHzSSwkSTt5tU7grXKYbE
VJO5beSoMSyrk6ASE7uzF7au+X7OrE0PccxbYOqQ36KotheqV4sMM5eOFWt6oRDIFZXq7eRcKaof
m0eQ/ok8k3fgbPS3AUWDdKTJUpzUGoj3Zy3OD+Zj4/ebLjD24Hq5H1zpkUCHFFJzG+cmPYs6AvTn
s+HERjUK5IUmdpDFDIPjAIgWC5ET7HtnUps/BnMhrm1LtZvUw7WCek7q6M+XfZZbkFhbZZxWQlIk
Fc5M9rQgMYHXsjkrv6QN2Wro9xC3uU3PxU7kQ7yTYqP3gkawBigoK82jgFEYzMQTIPvjvZHe1v1O
STeXFyYwwUrwZA2J8gkD2YdQNrZVmV9HvfUgqb0ooeXdOdCXwsgISIn0L1NNMslLR+5tyOLc2oZL
dj2OoeQpP5q36rr0kcsKCmHcdYF8A2mRjuceC2/KLBAM2zVJDmP1u0pvMbJCiH9567jnDBEGyFEd
3QuWMBFjmfZSd9DANFtp8GOb2C4pR1eb4isnngXzDXwH/MeawnImxkZnWpBTzA7hW7/RNEhPFCBW
SnfzTft7atARRqrgjXv57vIiuWhkOoWGNzEm776kZJI9tbnZQ8502lItqvCq9sIN+JSzZ90l5/Qv
8P76lrQTWOW6y8oqc5mrZtIO0FgFY5FPdpofba3rWXMHoNcpFBkFMhFYhv8xP5ZJ/WmV8dVmPYCx
BaRVjrmXnY3Ttm5UHObkRbAwXvlhvZ30d6zsFKD/iGRa2BywnfVtvDHAznSd3Os3jvd3r6j50z5r
ASpl16L+Phc4vDbOXElpOaGM1P5HyM7OXJNSY3mLa90N1Djq0e/KMJIQisQ9jY4BOAvuChkp7+dV
G1KXOVVhWSgj+Yp5btXWVdXME+wtvdS/3AwOupYy+JtBBsjsbZhJs7TkqOX/V6dvQYihk2nUZ0QE
P7wlATGj4/irtoFq8eclRbo1S2keoiRnXUXlUzfvWlHHmTo5ux4HdSKw4kE0z2ZfQ8ggFtItKAIU
2TYnUJ42flzeMf4aPgwwp6wzhsTQogZUwOjoGD3IfIx5Vyo/L1vhuTxQKrINiL+to4f0eadmqbfK
DpODQdQetBmpkHkzmBjcJW/h8jwBWtALQKDcmPVhUWNjpdZobT3ETgLdIyR+m/aEgZ/A2ig7kIWB
BzU7GTfVNy4DpM1IOXFfAxvExI8KYoFWE/Zt0GWPs05cufXlBfq+miDr4iVdazuMj9s27SdFeLul
HZ4C8jV0Fl19gFaVDtaRRBD8Va4HrlbFBIzGcubRHMAXnk85nuSmPV61mdXu1V7Sf4xLBuDDgtlg
WR2K3bLU9a1mx81bPaTVvitacFx1Q2cXu9DOJYBUJ2mcDh0o4/ZJaoWdNyj2fF3kXRN7gMXrt0Pb
17YbzVP4aMxNdAudDvM7fHXr/WMiUViWNT1p0aFKB7d2cm9pfrW1CCTGPVi2omFSFnkBGIE/u7yk
znloKcB+WvULmW47sjElAXCCC81xVjaYw7tkY6EvKYJ590Ib58ZVtE299kn1FL86t3/S3bitH6Tb
+q/pZ7ktTs7DLLqkeXcmqhdgO1YpqQDbeCmMRJHMpSopfQl+Q7gv/BZipSCYelNACJb71YncfYsQ
Y22V3gKrG7Qq6npAool3FUTNwKO7Jb610e8loCNDXzT5z+3zrK0xX3IukjRKzBbCGFsVGK9l3wBp
sbzP0InnC4TWmG9qFkuSD2oXHzQFjQlKRlY9t6+t3x9BbbATLo4bTFYfkAlaWaJMRaKh3DZsh2N4
XT1oaJwNV4vlkj2dIrefux1UlkQFIS6ma72pTBDTgfQe5qqY0M6SwY4HlaXX8IDP6GVPdaDvw8gt
n79xB61WygSyxSTgholUsp+2dF/TnQLetW4nLDFz77qVHSa8dH3qzBZ6ZwHoMKff7dP74Dgmrclf
aqDskp9N43bAyXW7Gf0lUflUuK/MTWuRuKnlCNoV8eiPsxvdUPTwcJVYEGDH3kb78my9WoKXFres
vvqabHukUmKMwkVhGXT+uFF/lqkreWpAGZ/T++VRfEr4YcfGyCAYCKiowOcAQFAWQP4AeHmdqu1r
6WTGFtOF11UoTX439f32suvwY/mHOTYCRNnQa5DeO2RGf1T7Y1WZbhpH+8tWODctSveGZejAFWsY
yfm8qNmptUKtC1ACKtVhtrVbyagEJnjugf4fUN5A9xq4OpjoEjapJrWGHL/TgVMhtwVCCQX6LbTZ
ChUyv/73p+694UgV0WGPpZ2JMd7UpfhWQDhQkBq9kqgwuAg0z/lCn8wwh26u1VFHbmEFjfIUGV4f
/0hEEhMcn1NlCExgGfjRKouCUuJIMkKlx/NQQnBsO3fp35yW+Ka6+YYfUPyJAjp6CN8wfhDJPdFb
A0c4V6JrZE87hJR/n0JiLIUy3VsyPgrLCq9NtTPlU0KCWJPdpYheVR0JhG34GF7FjLFQQIX3eTDi
q4DpDMQ9kJj47Nqkjdq+RT8q6IpXa74rlNfSfri8a5yLTF2bYHYtzMPCkQiEpPt+AcxKdhXrdlYj
10ShIq4Fn0hkjDlGkNBISAdWOqBpsiLQrCzdtfg/GHVPT4PRQ0dvar3L6+MlBp8WSPd4lfRITiyF
kYbqT3b8W7sv9bRTHoDAehv6ojY+L6J/ssbcz02bZLZukOgg3zr3UJiD9mfsGSfpNPtoEPmiii4v
9q2/HnM5E1MeK0ibAsBTOLfZPJ9nQ9S8FG4gEyM6WzMINO4hFXQcM9fa1jsJSirEQeSjrPaiyi13
SZCjsSwFPJMG20qpiiEc1ayZg1TKt2QIZtUUeCGvIAhisQ8TzEfqmiwiRQZg/HyooP/p2rqb3OeY
TAI8gBK8JvvpsXi074TeQc8rU5aAYXRoNWoeEqeffdFKdSltZQvYBB01rGoLYN6RYErvJO3UPbmu
RdcWN36s7DHnrZ3AfkTmEWyhg9/mG/1A9a+bqzTc6OiB3ePFCFwZhhL/fZsK0+cgsKGdaAVT05+X
2ehOobUqkYIou9XNvTRswlbQBaZ/4stOmqajAeVvURaEzyZUKZaqqcBTRk8hBj/HiVtL7dkuBzfq
tXu0cLzKmv8IQgkHdqgqK6PM55slvQ1HzIEfZPB99bt8Nxzw4YBbawVlGO4ZWBlivpvdyUYqTQYS
i9r2Zr0/tbYqqIpzXWNlgv77KixiZirtJruzgqJ5QcgvKzD5C1bBu/kxK2/LqF3pkKJjjlmUZMUY
dpDLAnOxK403MwgJiiRx5e5G8GG4+wWFMcUETx9+OlNRLMoZ5Y8CMZ4qInj0ZA17s9+UL/bZOGjA
+6SdsOzNtQn6MBsIBMjfGMzqIHM5hU5qlYEDBo4GhZim+iVYFvWnL06+MsFEd6deMiUE08ehesli
dH7oXIT+EB+lk7qlt4nI7XgD06De+FgTc3AlnB9r0dMcamAJKO/1W2n/n1lpAEi63M2P3ewZtyP6
vuA2Fs2d8fwFQBzkV5BHhQYe0yhMlHFsMURnB0W0MccgtKLNHO3Ad7e5vK8811/bYWKHXipdpRFH
CvLiSrePtnWWRCQ7vC66urbBhIrOHhJtGDOwOHjFUfv9ziR+Iq96Aha9wSNnG6MtjecElTfsKKeQ
cOJNtJlMCIkrksw2sHBU3IdC4CC2o3WueYOCYdDegDndjTbgERC8aHmHYr1sJqoscjxBbL20g6rd
5Hbj9sPbd74d5bsCjzOF/3wOW1OCMaFwwFQAcTaqabtlNniaIbhc3stv7MFTwcT+XytMNaDQ7abq
8gFsHyc6UQ8kzM50Mdx7hWqxe3lBvJR4ZYrtyTfFLNXphCM3mCDWyV5ibQbL6a8qudJF6BFucgpw
KYhGsTTQvTNfh5jmpI3aQlmKTPBV1icgxE7aqffBqLV3guUbGD4cgg97TIhcCrlWl6Erg7TV3EWx
n0BT4KVJLuiQc88z9AsxVQzOpy+omCw0+rZTE8BZ5ZMkQ4o7OsTxw+XPJLLBxIxs6sqKpjUBaY72
9GimstuJYMbcKoMKOiVclypml9kJ9thqiyRqMTBkn9KfoKgAKbp2nRGP7GdAq6HHmGxEhUzugQWC
VIWvU7FYZl0Kun6KvJhlME1PU30N4qDL+8ZrnKrQ1ZEdVcPMN4gaPx9YA22yEpA9bFzqAvz4YFPm
fw9CVV64q2a3VN3sWtkkh8JbXgWmedfn2jQTAkPNGXKMSNIh4+6oIvMlfuwpt4tHp20zTxZFDbpX
X6IG8Awo6eNEo6z/eal1OeZF1L3bo7yXwCT64WO/VVGzHPeKIOfhxveVMSZEGVGc587YWwFGfD0p
P+lGuyua30o/7ATbyF8WhSqpDlbF0miHtpL2/ZxTGu0YvSlQZpXDZkESoD01fwrdD58vG+S6pGWi
2y6j2vaFJDxOIhDs2IgaSfmgKY/xN9rPOGQyCkWyBm3T9yRolfl2BqaSjMZCgkGJbpwQfFXBkAp2
jbsIZIZ/Vwu/gLMtSJ5nCYSkDkO405bXLH66vEnceLT6+/RaWS3ChJ/VTQRgfWlOTxhxCfRuOo3j
5P7/zDAubVbzYDTOEB36GdFnq5RPxndaGjTo/bNVjCdnRJmGdgKVJmCaL4BWgJp6G/n17/Bh9s0r
e9/8EVE90s1hDypa2w7SdgsvBp3ZPAdRVtYnIFbURPeqdm9am1i9X8BKCsHTyxvIrZ6sbTE7mEVx
U8k6oVTK4xstnqTesiPnxn3HC3uXrfG8bm2M2UpArTRdn2snsMs29cJFDjeRXYmksHm+t7LCqiAs
uAq7ucSsiqEcMaoy1oEkvAp5sXttg3kLRHVvkcIsUP8+GaGf5++jW9NeuyagvdgWm3grLJYINo8t
tiZRIuUpSgmH/mD/oIRDip9v8p1yneWQgX3nh/Ivfy4elB3gMLCHA25Lgx2zykWPlkUvoF9OaYbk
Xecb2+6c+Okp30xXoPK/B+s9cXN/3PfC0Rz+DtPeM6Y28RMYXympVEoBXoZDVLp4XVaYug8PC2Us
cZs3OhDv+NZfl9fLP3f/mGQRkw4VfTGJbgRjDmz07BrgCSStZ0Wmb2iCvaU//+sZ/7DFbK2VlA3p
awyjJoF9oOIPYQBKdnHbknc7auDB+s82soTNXeVA1NTO4sN/OeebPSyhA/yO7hMsSuctCpLqyKQc
GwBw+mNWUX+ppLjSW0kPluLVIL5Nfl7+QNyHD+on/xigTrMyUJiWAm5YB+OLhdJ4Sv9kNvahicmx
S38CyXg3T3+ZkIx1h6y6J6WIwF+0PPrvK+tRkRZEH7MxmNqXbjrGkaAgJfr7NLCt/n41tIkaETTV
JOXPUiReH1nbyxvIffevN5B58lTWKGdjgxOtuc0xCsiOnDTwD2V+2fuSNxxQXzbPlD4Z3TxUcEqI
n/iXfwIPwqUCumsCWIJRwi/g2sQEi3LXgP8wjLzupX2iUg/T3tgUxDN7d8nwkJXd4vQd7rKV3S8w
W7mPqzrqICWfW91ZdmYfEJugyfS7qTfRS9Kz/eWFcq8hjEpCtEyHSDP7dCn7vq+tAhNi+Zh5cZ0F
ufwnbkeBFV6eTdN5lKRgCP3lzz5DIts0UhSZD9WQphsDQPYH0mmY1Za68yT1psCBuC6q6rgKaG37
C9xzTItGjsohBPPAr1F+Ir++sWca+mwOuv/oQjCZD0bHnCibTLSnmmOXHfMKPJK2IGfkpzwrI0zK
0yeV3uOhjimKt/qpw9gI8X/HEYoMVIZDlMtxv8/KGHONzdnUO1EE5oHQqDx7xHkyLY+MGnrZgk/D
LZ9oH6ZYtMZiVHI29zRtvLV3lFOshCZg9jT6BoSuQqGiENcVMN8GHlNMFmES5rPnqTlC8QKNU5Bu
nNI8d1P79rIz8KZz8SpHM1sBRTdeRMyHKtFyjk1DKtDPGAJt373jGXrIUYrAPdyLX8doImaWTMCY
6UdcBd6+LcHrMtFhzkoDk/qrE2o+ibc2ydxIfrm8Ku62QbIdE+IAkwLM/NmW2iVJZRpRAarlwZWt
xzEX+AE37qwMMIuRliFr6xg8g5Dgi+rDQqdnRB00/hkCwbcBrjJEARbU0lsWMTorIkFI1M5LOr3Z
OIOqbdpcDd0CUyfoW4I/17B1EHtES+NFQ3KYh1TxmhyV7ctbSlfE5lIm+pYKHaVxvrRXGsPJGgc6
AIeCSG7dHnrikmtjEs1Qcy9PTEs4aB5iEh1jzZ8/HYh7jaXMoLZrnsK7yXG7I705Iblr+3ie3bV+
/tJjOKrZlc/ZKd9Kvmj0hZv/rH8B4zwRrtWyS7DS2ZsxJ9K6y1UFtWvaQhJBb+jh+rKpq8UybtQs
VazHIFzEdVnbx8rSzVs775TrurXrZ9xFZur2sZ0Z7hhN2e7yB/3iwngGUhU22mAH0patVMnFImVZ
v0wBhJlkdIeNOz0RFGW/fkzGBhOYY1sqodGXSsHwG4Bn2cuC9zFdvy+85rn6pfyofftMaT8gpXpD
dW+ED7ovqfnnX8A+N7TICgt1WKDsDd0bE/E6fqxA4UpxVM6NLqj+fTkjMAZmS2hPoVL2NVpH01CU
cl2CVbs8SXZgWL2rFLG7xCIMEu/bYZwOCY8BmSv0PD8fklEz7AgXEQiy+sfEOCfdXVFtL7vH15vu
fTEfNph3RmSkGKyYeqib+MtW8Wk9prrS/f8h7TqaJLeZ5S9iBL250jbbTI83e2GsZnfpveevf4nR
+9QcDNWQVgddtBFTDbBQKFRlZf55+Ax7+be1TGIOQiYCiJ9RwqeHDoIhh3KeBrxAix0rQULe74qk
MWcWFujL1UDZobYuUMDJVvfdjFwh85u+cUORY9w+m26wWgq1c3IwLH2mKzPq6aOZJl4ffC/nn1rs
XP9CWyvBsA60SlRdACUKFaekItfaWhLRs9ElTIaEoFVnVXm+3NnYrLUJKj5VARHnRi3WF6XyFIn1
HmVgL9Q0j49FJ1RGls9t+fXaHpWaBrra9pmQaSgzAzdlYwCJ8PfaaIGcRru4LxHuFdZICMsmlQBh
EL2Pl7JEci+LmDvJLSH6keWMFshHXvgp0lM7SUXCTBD1XJ5yjVAQveJqe9E9zY2/6W8IhekpBpiK
dxWvQke4R9HOZkWmLxfNZ/M0OKKBmugMqdRkL3Mv+aibSzs5QbUrCqiqx1avxPZ139yMHqsvSUco
IaiXVmvK2RfwzAXyP3G7g/yjf5v2JPRydv7HdYOMr/iRS62yyzKTa2mYNM6P63dJe4xSPxEZ3sna
Q6ouUklaWPdiqvmGEJqR5PTdYMq8p5e9E6kPVd07/21JVCZUFZjDgkCy6nOQSxgTC2mA3jMJErYu
yPWHIhu72jg5CKUkxkARwvzsgEvJld8ENLpJhtXv/n17jPJDKqA0Qq5PXAcWlC7D2/1pKuvulHeB
NrpSWeWPvVR131GCHQ6t2owvNcDEhaWkhP4F4Gs0KPsxerm+y18brh8/SdJwYUOfCCNH1AYYQhV3
aQ+QhGaV3wnP+wR8cm7GPcZle79wMKz79O/b4pRV6uMmbZNy9QCmwby5X+LCTIsjcn3zP66N/rgA
rNd6qiq+fFfNbvGo7NAksvnOSx91HEOQidgsYCUJZF8D3WU7qS/ctwNfyxMEYv9kVtUh7h7t2Myq
zM9GXRXcXETl1IzJnotM4V0jEmGgAev2cm8GDxATdkOXRWtDfvq1pVE3RTXrUbRkKF2Xxo3S+Xn5
pAxPi8Fihtg2o0EuCw9yHE0qQ2mzCYX6MOL8ubgV1PvUOEEoNekYKJ2/idAXM1SWEs4NOCgrsK4o
Z86drcbPnQZiOkiOtb0OfU9Wj287l7jYo85ZWcW4dDpyzsYF+P9xZ+jfw1zEy3V2ukRm1TW2s6OL
OeqAaXK+qGkK9YbOjoBbA6HiYqbA8EC04ggtZoddhfr6XidnGoUNGfA1UDJL1B0fRcKQ8SpC6Z96
9q0HoQPAQ4HTA8E165xtH4CLNRo01DblqGRDCFGF0+RKMRIlsBo6AJvZ8ivAFP+gGPX1Zfx5gTLl
mVqbQzNOFyagwAWXABHBOH38h5yNm6dgtTzKPWttUuY8LyU/RLX8jpjj7uGcT6UlaKBUG55FdHIM
zkSKfT1obgawlWHKTw05n+RG4AJfFEHVG8W6Gc4/hLjyMJhvh3zu6WpqjQtTqIYs6Et0WdmlHLZs
taRoOE709VOFZ/KySy1MXMNXUygIswD2m7nMyhh1MUyhnLZZiLeDnDyMfWJqtTfyHHQ5D+r0s0Ni
c31Pt4PNyh51KwhBM4tSjKORHMdfZJgpgBisdKeeP0QA3X/f/6A8lbod8kqs9KlPkDvtMJzjlCeR
M2PhEBwnUGNCX8DRc4zqHAJWOkX27dpHpK6IaEoFeYygEttET2qYWf3yklaMt8RmIF3tJRVmkkTh
pJbD/ZBHo9UEPoQmslaFltw7WHYZH46xHrrNr8pZKiyjbPhF5+XaTVfslOWR4RsMx1eoqFJL6J+m
S00yBgJvzr331q795B9RwW7eCpe9o5unoLrBbF8s4c2sImKm33jWdBNrw6josciGzicJOuryhIpT
VpyyeLzR9cVmbBprIeTfV2l7K41DVGUIj9J5siNLeolP0qHbRRA0QFsRMMHRyl+u22Qtjfz7ymSN
oZVmmQLd1xon0vZNcJt2jAIaywQVJtRxKWcuHjHZHL4a4mAG4tP0W88q6DiDpA2DApjj+7yMhVMz
wGNQaOr1GyU/CeJjljK+zvYyLiYoJ0gLNLGrCdFO116l4baaObPr/32L7SPGXaxQLhCraKmkMjJt
2TNeybkRvI/UhhwcJpfW9nV8MUZ9fHEWpxJqeyjP5bEJDW5zmIxdlz738rfrXvY3WdTFEuUDdRcn
wZgjhErnDvqAuCsiQDa57KN3GLqsPGrzWylE6B5HE6gHylwXl10nLT1o2NAhN94qzHEU99eXtHlW
wbhmSAAaEiaozx435JXedQJg+GL1LI97nQVm3Pw2aJigCgjVwy86R3mftPi/AXasvFODGw35+1CZ
ScuCqX+FKhGPAxwT8GqwqeFp8nkh+ChC11VwAt5Tzs1rhSdDYuv+coi9ZibyutAps1FEQ2coGa3r
m7idQqyMU9dEIYiFOjQtapEn5UxMp7XZ7ea3BmyfKAyCOcxnWNzMBFcWqUgxCYEgDpCRwQGrfDSC
vPSkuIQwg/eDHxLYcOSdaAMjdTsDP8qIhNvf9LLVdAjJgqlM1EjzAZ228v6xm/wlW8w2ZyyStUYq
iBjSWGecDkZtfh9Ds7zZKR7h0Gc1ura+ngJsOYTZgDjQgY7+7Dq92HVhWzWYAG+lfTCUpgodnmT+
GZTaYwUstV1k5UGtErvtfw6x4IpxaUN23Lz+STd29dOvoFabJpwyCIOCokEM7D6fmAGXmBIg6G3F
Qs1+JZiRIA0PQJ+IFjTItGg6LRkAK64JBd0XoEM371WoFCSPoqVa7QlN9mferW6UfW9rp9nlbfJc
Y0nTbeSJn34AlQNnQzctAUoMvjEadq/U5hByVlbeaMCmRQw6nY0Q98kWlfeKYbUEYi+E+7iws/RV
739d/3CstRA3XuUeo1EYGQZ1DD9Zmj1kIa0oq13ISb1NreSL08A4FX/jrgR9Q4hceZpovkyCsF4i
cCJwu8XNblurtKBDg8Mhk6E791+PcH/4ysUc8dvV8nStUsVpQfW6RqpgRGgCsBL5bc+/WKCcgatK
rRNz0B0NxjkoFhMT1WbCxSafMDxh6/6GK1wsUa7QpJqRBXLY+KoKQhPOrM7gWbQMFfjZ0galk33d
M74Ol5C9E0Sw7uJekqCy83nvQj4NhFgRp4+eEelTpjcjKi+cFb1oJ+EXGbEDUBjq9qwC2qbPrwxT
IU1Swg5EsfmMcg+RF5RA36qDS0lFBt6Y8oHzWRfSRqryaaVU9EJzOW10pUj2OcjLcrB4A7lVZoxl
fSUto/aTyvQQCYW4gKol6hCCy5mFXXr8KfCn3NRCs9rpvVnHJrnmUxs9+xvNHB3FlHMTsmOsxOYr
OIn6LdS5mIxgiKSCD/dQTLchF7kn9xNRP2bdT9tbi9wMZFwaONSpRauhzuVqquKdy30PxEMq/WqD
N4ajEn+gagP4fBcb1GLGoE5KuK8OebPxV7AXTOhWWLKpGiZvN1DpZdV4ttdkYL4bSvA4IdRBbNE3
CeIim/24QgFJjqwhzG+yTPqDsS5ywL6u62KHis2KyiV1n2TpvpPf1d4W0NHEF4skG2pKZhOrpgLo
cGNisqIdfl63zVginZBy/KhmETQkgZC6lasnVXjmhsfrJravAuDgZfSGdPWLWFigzV1W6QmHqyD8
DpI2V/cJTa0n7UmilHgsKtWtwi5uHLwVUP0HZQ7dOuW7gM+rXsNdd5T3wZ7cPboNXcx9CcISkELb
pcNYIkmdv3zBlUUqhPYQGm/0FnQbXRhATKYNHrpq1sAEszwkepc6M8padtemUK+utdDqyjzDBSIz
Is/mx1z9CiqehpXQ6bM4g3Q8vF3U0NGGytK49+tr3WrEf9pdKohWcZr07RLrfmZAQka0ZEs6yJ7k
CpCiJf2jxSpuQBZKpLPlXfbEOpRfeUdISCPHHJOqH8Nnn6+rRQ65Zsmh4yt68j7cKbv4Lveql8UD
qAIj9Z0XP0QnVudqc2tB5AzcKxQieBomrbZqrGVYNmCkZyjfOXVz4sXQvb61m0YUYNRgCGhpenRf
nRUpr/hW98OmPYhS8Dy0izm1KQNUtn0gV3Yob1XiXOIC4Lr2ETq0gkmAFET4aLxtQ4eMBc0HVia9
9fDFbM5laZRrKkmqSj3fav64b3zcdqf4eThKu/I0JyZaSsfS1w8ToaRnKkhu5m0ry5S7SnmSiMUU
LYhwgweqH1udk5cw4W4bLfZ+4/upPG4LFZzcwAR+9kyQvs7Q7CBTau1eFb0xQfWFCTfedJKLEbpr
pdSoJFUGUMCKWfjiTesMR8LTqNvLDaqK97gJmVtI7rkv0U2VAZNCuQ8NVSr1lYyimKG5B5aT+Puc
3GWJ4mnqSZ9VB9RnTsH9ur6N2/F7ZY+6d2tJbeKMA7CyeCW0/r1HeBc6M4UM0GyTgY/fS4FXFqkv
J0JGuc9kpMA9alguqOn24YG0WGqg9Xi7fC+PnDecIodpeDOluRimvybKaUNRy8gVG3dyFTd1IBlh
OBOAE42pvxSqNTGSqM3jsDJIFYGUqeH7mXzLKU6sqH2Zpfe+ejP+PYE6idIrO1SMkbmAnzSSeJKh
PAJCg3rOTkfPqvQzzB1yjCSD4aI0BoUbU60oalTwOFBZDOhK6cmAge4HPrvje6urGDft9htttTwq
quiFIoSzDFTsaBnnBf2DxJ7M+U3zUM96YjX+t488tN4hciFDzomqGqJrnIizEIb7InrSutdZCUwj
9K8fOvKDv5xxEp8BZ8ZMNz1cwIGOmK+0EhMgMm9qwpNU/rxuYHMR4N9TyPysIdBzH+Gs9bMahBBg
0OXvfTy7ZZg9KBkL2Lt9ua3sUA7eDlxZFBwEJYyH9F78Pj4Nf4xvIR5bt9NpBknem3h/fWFbTX0F
LCp/rYxy9U7jOKNtKmj6WmCXtwUzvINazsd47e89mTHIADIo+MNXzHmeDrNe61BhEL02u9EKKC8s
lqTeyakVAGKf2kV/EpGCjXdjgnL2E2Otm/EKKyVtHwVDL5Tfo/PDC3WtTv6omBU29V4Fasi4V1pT
m630tnSTO+PHdZtbEQt4EHQYDMIJ8cUz4yGY86SO9zOKVcZidpodVI4iP143sxVBIDAB8SEDdLGo
zn++vONU75RAqwK/MAa7jmOzqB+aKjYVxdaUV/ZObh24lT0aV6/x0aQUMRftk6NxxnwXKZCBIb5/
H23BSV3Dzhlzm5t1HnB7yX8yAhp0325WlDJTAmDeP+TncptI+oFKybBIJT63Q+h3TM+E0ZEVv7Zq
j4TrE1IlaBGhQvB5awutnLveyHS/0SveEmIZLJ9VvNO4H/FS+AAZWdc/JcseFQK6RZryIYA9SE3Y
6agdhPCHIUBdIhUdo2e027bi2npx1OkXekEfRoRnX8sgSZfVplqfjOr79RVt5s9rK1T+PNRNOA+B
QWp04U44wy8JjfQARLD8MPyabdLs52wiyshCgrA2kzrxeiCJajlDZUlJSxNdc3NcXE1wg/lGZImj
b1b8ySyqAoZ8jEnRF10qVZHWKVGE3HZ0hPfkEYrB3yHK6IRPhPBrcHg7c0RbN7NnQrc+7lj52Oah
XP0AynOSNhXmNleQRkSy2Ui8JbHEEjfvp/UaKX/R1RKwQUOZfCLAItg1NLLN0ANbtTV55NhPlcnw
HRK56Kt9bZHynXEO+K7SwYNYIbf9k1NnORj3Ag9K1c6pPmRLJ8n8gZm4f0+ghjRwbZvynhDstLUa
hotfg3i8BD8CknnMwXSBJdzkx7E09dcG7c7sxDEB9GQjry2bHNxVSyAfDFEb5RS0ND0EoSt32Rk3
PaDZhpeBGPx35qQ+rZRcYytzhYCmO8G37hOffyYM76CwRzNXssBMarNYmTbvxJWfUi8y2UgatQwB
XeznwM451RLTHjRxt4HMgEqxDgT1FAN9SBDKESZxxOVkDLcNCxLDWgh166Za3yacyk2QPP9ei95s
/Aqrs85SymKsgr5rl1DNQB+TgFAvLfe5kt+kWeNcP2WbYRJkS8AJgPtRoKlU1SHHTJmqL77UKWaX
jdD2+KEqXgpenEVm3G/bm3axRR1otVLnEpAvIMOFOzA9mEL2q+Bupojx7T+QG19P0MUOdXjLuAzB
3g1OofpXuxst9JSd2IxN1BcPUBv3JVvCQOByINFLjk1unxyqE3D+hce6GDafW8Jqd6mzjPmCZhGK
LtvzXvRISsj5SQQvrsl5jcfZrIzzK/nDR9S6LJw6y1LMcWoPwmtQyEFRwKrcxOWcFuNFmPtxMCXs
ZBYLRcO0SR3pYByWThWARlQEwiTTHclLYjqgPsYZlngmK9Xv08JkTZVv5i+rraVOeDDHI1qR5M4N
7w3uEErPBmsIbvvzgYAdNFHI4ZHJf46NLT+IqRrrf+4nhwEx0J8Fj60925xq5mdWvrlZQBJW9ijH
zTowQ+QRcmvp3BwJRaNux361kwjdGqS4wAXIyM82T+TKIOWf2ZDh2SmAv6biXCFEptneyNXrwiIG
3XyjrMxQfpn0edsUwpTse0PuvCJEmT0cmz8kKeesXJqXk5AbnbsIHKunuVl0X+8o5Z2LaPR8VugN
spbCF0B05IZ38ZNamdqJu5Os9lzcQWbJ7liIKdbGUt7ZzniwlQsHrdZGMKPsW1A+gVcUw2Pe9fC9
nZaRxwkRiEONgnKZHOwqeMTLgZ+aCyRaCBqwcnp4KNF5LixmF4NkknRsFSFJJkNFFMoOBn0kZlGp
04QH9gLQKBBVQaNF2YdWhYEiVhK2NUSOeeCLLWptclRxtTR+4BwXYA8tcLGeyECh6rcu/96gFWXr
O4iVefO+N1Gg/w3FZwTU9S+gzkfIG2pQ9Irup6PdPkdWa+Unw6oNs3gW3cwZX5j7S/bv2v5SRwUt
ongqlwjYurM6f5BZY9jiJozNoQFfe+NllvZ43YXILl6zSB0RURokLQlk3U/S4yIARgw69esWtg7D
ehepwyDGM4BdXI8JtOaotu5S7bVpshax/o92qKQsSPIy5pMSDKpPavFHNQWmHDtALtrXl3N9w1Bz
/HwrxHVTd10xBH5Uj2bZt1avMk71pgWUGiGugIF+zPt/tgBOkK6bVZXzS9CL1OF7yhp93qypQKri
LwvUR5c7aerjFJ9ECPG4ImqWpFdRuDU6zrJpnOqj/kpaMixgx9atvbZLuULdtGI0ZyhxpPpDkNyM
y2hyEWt1LCOUH/SoOoAEucCt1rxG/FSbRSGeFs5wf8MPLntIV4YLHZ+JWxAc9GEB8ZByq3YFq16/
GQ5WNqiH/dLl7YyXKBmRqJC4Qo/Rbu3OCTAuntqGzVJjZPnFR6Vj9RrMZyMVpkmDsqVL0ub8roda
LWjLd4JHKsP1Q+bN3lKbocvyDJHx1UTqZilLRcD8BJZKBuWnM7/vjqRFn+5TTzyProY++QDkDB7h
pmo6sz0/FJ58f/2TbmZgK/+kSWjaupDCTKsVP9CsCLNuSMJ+SvfIV8ZXlKutwknPwu11m6x1k39f
bXkk5ppeaHnrt91Rjw8FNNVrRjz5Su1P7rGVG1EBpdIWYS4q7G12zFCcIjTMAK7V1rADrz/eI8HD
bDfmeE7dwGICuFkLpGLNFJbDovZgqa2q1msMsNBxwj6oOOv6Pm7eMqs1UqEFD2VAE5Jq8edExeTe
mzAqjlFOllgxdpO1Hiq8ZNASnSaFL/Zx+tBKnqYl1hgxYsvms2r1xejac8xXtVpPjeCXv0LVbFWT
sPg3L6GnnpXIalQwyKb2P5jTZyxOogIOysLFiIl7YId32VF5F9DclXbDDnrtp+Q5ua/dholRYXw4
iRTEVgdA0apqCGtUOeKl+yPUB8Nu9MmwpcFojhrH3/0nN5GoMFOXSkdQAcVeavec4gScV3PfDRab
1ebDY/39yBW/WhT42xKuGsG11zqNX9590ECewaL9o4CoIAA/0BznTUlgjqpvfz/oKgO8DGAsLRoc
VX0y5CRjVTOvj0tnyuygnRgZ0LYR3VAUaO6BDIg60d3Cywvy4sBvs87Ww9gCTMbU64frX+pvgvHF
DHWi5azPQkHphA+cLSln1CfO0sCYIljRTjSjPSsU/82pu1ikjvZc8lWVxyj7Et5Y4DRdkN5A5Nn7
kPlGvTd9wPiozDzs2yfgL7N0nS8VIfQi9A0kad3ODu5mR3xKbMTLw+IZJzKUn90Ztyxo2GZ1Q4R4
EprzPEBO9JxCg56F0CQiGpQQNJLBOdztic5F96GN9nsPG/RcMD2kgdFQpg5Ersd8P4lljk5Q/50g
f3JLffh/qlx33DHtkajx5Vmzskd8eHUAw64NcmX+sDeQROJlAMFBeEs0rzCkxLh7NhP2lTHygVfG
OLESs9bgQA2RRuqJ45LeEeSaJdS+eewIER9eBaIGNcXPVpY8koOkSeN9PX8zmoemOCTz4/UzxzJB
HYCgDNU8BDmcrwwAm70K/ONYMhqPmzhz8bIM+mqr+qIpQjWOgUHhrX43uA3odJCMTC+cU9uzZMr2
ZM1oCraYHEiQ5xaecLs8sIqzm4du9TOom07J82VUxhkCEWi25jcgyNWku0Vzrm/o9kWwMkPdblwf
1mrX1RJQFs1xegROq7XUH/MPVC/QOwOHAl54nQnJb8H/LcsGqGvhmQCAUicgz5MqGiTcqxzBSsp4
3QVv6i2QCNM9EX2p3e6J8/Ub9TdG4UHwerFLHQY+B5wQE/iBr8k/Jcmr+ZuOWSklfvjldEMknNfw
H1TmqKMQ8G2tlHKFaHIHET9b2LUfBD7IZ02CfOPd0MpuwGBnZSfWWd+Omyvb1Bnh57lHw6xb/H4v
Asgr7DirVoDnJ9IilafzjNiynbxf7H2h8JoiXQ8LSDBGR+XcO+SxPo8OGXSR4UOGRerRDSjS9D/Q
jnQZTkTSoSsbTWPSI04qgkmV4n1nQIMMqJnKlu6HvbAPbxUrc7g3idn33Qymq/VSJ0aoel2oGgjt
Bd/CG3VPUGrhXfECefTMDN9K1/Dn++urZFkkm7AK3wanD7IwIOntW8FphfBGUkuGCeKQ1/aR/ISV
iaZBBbfqICq1TG7duVVYWdH03I6N08ghKor29RVt105Xm0gdfs3IF4XTgDaXvfF5sTOg+C3NARM5
hC4HizDTID8kJWIMtoHw68Aq3m5G15V9KggkSai0QoyLZOHvQ9TJltkJAII1Jsbp2LywVnaoVFQc
01prsNgPlakhOU9QhEyy9+u7yTryHzCX1ddrQbsxzwMmXcjEF8EfQRycIDsWi4yCLKwK43bmu1oV
FWLyVos7Xs0WggEojsOxgpKs/CZi6ut9slpfPBhvQD1cXyTDQ+lyFgZk5ViNK/z1wOFy6JDpzzFu
5qo/8eiiZr8D5hcvS/xw4PWWRuIwlDEmE7idCiD/smsOmK6RTZDCQuyKOw5v15e32SlZG6TCCuRC
0bgwet3PfxV+vMseOEs9yucR1wVe0i+s9OJvviGAqZIIOmNQQ30+8dpc59yMiUufv2uOPGSvisiE
JpQn3fFusiMTkQJricTZvwaZi0nqMOjykseiApOT26DIk/iTzZmRFZ2Dx8WbrP7I7SF7+8JiYf+b
rb3YpW7jIdDjsatgV3pofxFxVBJlol8LGLDAjs6c/Nw+85DvMTBWDvUNKpbOZTSkyYwzD2CupRcP
4qx5DaYQGQ7DMkOF0GGsujZSF9FXv42zqc8moTAOMOg5KGaMSV1g2XDfa8zbiGWXcpyh7RqS5iM3
Uw6BcEAUCBTG6ds0QVJC6CcoYIGmWhgYm+UMuQh5X8nvWkEw86gys47hjpu36soIlWDHhbREoZAr
fq++yuWdMnvXPxAJgl+8ffX3qQMNhula0CuI1sle5xfn2CMMBsmeBTTYPsgrO1R2UM2xXBf1JPmd
LbjTQ20trcUBYocmieyKZodq+OCyNm+7FLGySjm5uGQThLNyzldEa3htQCb90aThrPYt2OW9lfuC
w+54bjoGZg+JlgfEAWhd2xI9XwGo13QvaTt1ONXVOWUVo1kmqCA1tKEQj7UKdM7SOqXc9uaE6lFZ
xIx3JssOFZQ4rhLqauhkfy6F3dBjqm/AqJ/KKCduOiHkGQgzPuYcRPLvq2tMkyuumcQMWt7GAk2D
KUheZRAZf9dEqXsbDCF46CO5PEZqG3gJNCRZxejNQ3axT5/kFPqKqjrjJIdJ7pdLcScYnH39nLFM
UOc40EEo0TQYkW7Ggy7Vpti+/DcD1EEepKxR45oHMopfXDEYdhhKYDjD5hrwiSBxQuZraWpNPm6W
BBLDeMaIqTlHDuhkGenT9oFdmaBWkS7xLNRCA8p7V0LfCLDN0BRyU8UoFiG6r05RbbYvv/VAgxiu
aPDAfYEUnByDlQN2ASdwRQQAn3DOn8MddFDt8a22B6c/Elg1a5Jj61StzVGXUwi9Mg0dAsI9vp+G
wKzGwOpYDdytrwWyGAVXPG544BI/rwkc6l0dLcgNGwVjltVDy2o2sgxQLp3lxaBpxKXDwsvlF2Ni
RAXW36d8oUj6SuDaufc1sCqcQUdWWsvE6ffXzw2JlPQFuN4m6mIKuEAIxh4kv0JwDicwNii7pYkd
SXWNhMFKtHkJrm2RFa/cLFehtVQo4uLrT7MV3WqHpEA2W+241NRNzL/ezS8sYMqmq628gPJsAQCq
IskXzo+C79J4BELFYFXnPkqm17aQcmc+HUAJEU/k9JBcWdrFPzvAqAq3PCk3yjcVSyM0p2NvDo5g
EUwVcE5OfZi9sjErJtkay2+ou1Gaxigpx1lDHbk1VQUEEf9aBQ2d4PV3pG5Fvg+gcyXjXQ4aZbNs
XrXevu6Um3FwbYG6EfM5gXBRi/JYF9oAhCrvYHJD75Kz+N5RMELdmwRJUHgZS0F+01+gZSyBcA26
XB/YhpWLSkMVxJnaQX5Dvc+11Bx0J+hcxuq27nsoJv9lhNq/IejlCbjvBeVcdLKTzKpes2P0ODso
Uu3VHw0k3RVIKE7PhGs0ZmLiWGukNleY9CQOJHy+XniTR0ePj3PgMZZIwsaXM3FZIl0IkOeZ06E0
pPvdVJAOuonEaRd24hFvsZ0eabVpFJOllsmvUU09fcruII6dmXoAbBfjp2wvFx1GXiU3gUEdz67j
ashKQwUrn86kSlBj2qxNbOEGCsSGmT4SoUU2f8p2sAOW8n9mqWMYL0MHpH3E4+munaNbgpTIPdlP
e4uIoBD5aFas23xCSyuTlF+lem4s/AC/IhTSqLzssf3AuQiW9B2sjhar07k5srS2RzlSG3X1Ui/g
Guns8J57iO3MSs3OroCZw9wSenPAWCp3ojuXZnFD8J2czcLIkiV99bP/7TLYBz5fKWoLArowlhY/
ll+17Lwk34buEAqjiUEjs+JZdXviK1/N6QYPDTIVzTPqBpsacVlCPeX9AiBuUEUp91xl6g2jarDt
sRcr5N9XQWiSs2ZuORXxFWRJUXJXqQ/xbyjZKFjAXyuhTsVUJN2ySFhJXr0X1YuiM0I4aw2U+y8g
D9LGXsBdL9wp/V6VW0yF/N7RviyCcvgaakBG3iNdFjXohFQuyA69oDKjP5STfh6PjYUi4KP0eD2g
sHyA8vosa7NsWBbFF1WbD90xvtW7/cCi/dy+Ai8fiM5ftanq8qSfVD98JnNr0q6B1vht5YjnP0ms
QJol37NeAsR/r/g3LScMapuxjhNsaNE9JII3RT+u7x3DK+hJoXJpO0HWsHd1m5mlNj4ncWsKAre7
bmbzE0lEmZDUGlR6bFqXAi2qYg2Td7yX9Ydg9MBZk6qMGaHteCspGiQCoQQObubP57QOePBBVgmo
PEGiH3gF9E/02xCk/cq+dosT69m0SWiGFg8mz1HT0VFg+WxP4GMunVSoVhTVKWsf5/BhTsBvX4aW
3t7o6nkwTmnpX9/KzbbF2ij1QBjHdqzCsE2A5iS9u9qLn5ab0VUB4uoPrCbaZp9ybY046Cr0LbPe
l2MpEOGFwV4wBRQ73YHw8hHKd3RKrNoVXShpI4VmFffJuf3i+6vdpaJuIw3JkpZ1+FEKBF2rN7oo
zYGj6/qGbnbV1kukIi+nhJMaJ0m0n+8w7oSqsOS2VugMmCUDSrUy5QfSWc+PKM7h3YC2wqFhqRRs
ng8cDiB20FNA+/vzLiex1HCpgvIZB6IXwVe6274HMSbjfGwe9pUV6oE8ZcZsxCpG6Cr1XQleq9KJ
JcZB3z6CKxvUkdCbZeYm1cAw6H6yeYfwcKWnATxcAmZPY1u5vf7xtk/Dyh51GroSBWl9xmjF4GJK
204dqIvdTPvFgZyELTLe5qwNpA5Dl/BZKy9d4A/azojeZu5Oi2NGrrGJLcFrByMyCjSKQQH92ReA
pInEjAfBivKgeuqexyMEAGkXCuGohWtetCvd8aCwogr5q18O28oqtTQFaltGPRvQixdMsEEfNTd0
oNH5WEWW4ZXoKDNZuFgWqePdcpkCUDbWSUh5SHEtdZDDQdJBdEc/uWMGa+J511ZIH/NRTjqFDJDK
HhqFdhKZ6miCaAyCRsNTpFrK43XXJDt2zR6VcCWQ+sTjKYj3S7dXivdlfr3+97ed8eInVK4l12Nb
LqDf8UPB0xpP1s8ti/110wSkpaE5q+L1r1KZlRxPKZ8ZY7FXEt5ECTpQHTnnzevr2D7CFys00UJZ
FhwepBi7ziSLzOTnHgrfvnqeHESM3yLnJYrP/78mjQqCbZTmkjABDTpy5W0IWbIl7FlHeNO1Vzao
ICiMQVICsZsDWcBDcxYTOCfDkU3CCYiB3T3LtTc9bWWO/JzVHW2UXT3JATawziPQuX4bmDxGm2dn
ZYGKDkINiYUFczFgzFP32qH9qdvBri/NZDcfQOvNynoZfkeD3BZlhrhbjRQHAxtcueONUywziI1Z
JqhoUHVjkwsZJo0nzE1EsZUhWYR84nXXZhmhQkAUhQV05lHGj7PQjLnnotPMtmVR6WwmD6uPQwWC
ok+FQMoxUcntOrvxed2KIbNQ/DFZhRm8DvVHsfMfTI2yvJyKDoJYdRAjDrCFGCuaT5mt3XeOAfiM
iCyt5E1WaWE7t7gslE7voznJRangIKV2l/iNXyEHnTRTs0aX83I3fvi9c4U53A8wIlrqn8+V3HAy
SDuQW8TCWzCima4wCvDky3y5ItAQ+Z8BygmLOFdKvgFReIhpwwTo8GjXzqHVJNkuDeyqZ13y28f4
Yo/yR6kDc1jdot5focZGIi0QHdI3yVscwsLM4q/Z9v6LNcov5zBP6yUjk5uGo45vegxVgOfrB2w7
WVrtIOWDWdrxS0Hmyzqbt+p7AHEBOQoKszVM9YEDuYqBQT673fMsYBXLMu2MS6tH8tJAeEY4J+IH
p0vpSbnZjpZqq2DUBrFuaoqH8bCwUl6ypi9eo+GZC6AVGdemviL0kFDuSDBuWRmm4IL+FdRLitt6
nDMmZu5Hh9gikP+PWXFP1Bgx7aNSfM089VkjYeaAsuaBJsdwOp+ZU44hDh3iC4+8Lz/kRwGKRdMT
d5v/UXjkucSCbmy61Wr51CdX8qxPwW5c7OXqVucPY3YsmFA9kgRcWSPNhBkMXSUOBqbB5r2+z53A
f5/2RMQqcljKINt+hHq3ABJhgnqm8pGyGPp5kkIDAjnxTX6DmtmT/AZRc7dzoANtScCDJD/jl+vn
ZjNjWBklgWKVMURNJrZSij3MEAmyLDwL48x4bP4faVe2GzePdJ9IgPblVkt3qzfvdpwbIbETat/3
p/8PPZgvalrT/OMPgxkMEKDLJEvFYtWpc9bTuoUNJivRiR701lDH4JSbMXAm7cqDeENZsyixVLG7
vqBVpzBFyKfLmgIMGWNsGgNDbxQIknTFeSgEW7T2YSI7/84IkwVZeJoJXQMSJ1AetlZ6ImRbVDkn
MVm/5RZLYW6dTtNKQ8+BtJ8wLFtnjvycoo5qYUKKzJvpAXgUzrJWnWFhkLmF0n4KWjK2E/qTAInW
2UEvxC9A05SFCSZkDSnwDBVaeX6BqYHJEj0yV2eN8Eo5q5nQwgwTmgbdyjITgXmP5oMmu1Pysxkf
pn/ra0wAMqQoERQJHJCimtx3VuKI7fykjryk+/qxIDZcfqPlpLYklDFhmyV7oyV2MN9fd+f10EPp
O2UZAqegmby0QMw4Da02Bn5mQ5n8MHEBOHkGDkb14/4qHsZTtIm5o6Gr/IHKwi5zTFU51kQrwIgj
3qF7vOk82mhNXWjrnPUQY8sUvB6fwi2QSV9y9T8rZo5OsMJWKEky++GENvyYODIwkv9uV3Xm3DSl
7OosQFrcfhvuglN4q4JiKEps/bZyre9FbwOnf0O479r1ePtnV3XmIhmnKYj0GnFD3pp30a7aCrUz
Q0OO9jazlvtGW++HLOwxd0iWd03WEzPaN7Wdynb+KNipW/+U7tEQCR3zG+0vDjteUZhrlon0YxqL
ctDR7d1kPwxcK6BP8JvBjvzRg+QBqn7FTuMeKl3Mp4TANFAEQf8C2nJM6FfbJu4qtUOeuampjF2+
6XeapyAF8lKPbHgP4PVPxBINlIOB5AWx2eWnWfYzkcsExOriVngQvW6bgmcot+sX1JJ+I6vCKBSa
5K/mfbzlhTf61bNLVSVgsDXLkmUASy5Np93UapVWxnulUBxL3gnSnVI9zNKuKNzrn8rapb20xGyq
MKmCmFZauMdr3B7NlxHPHp605loUXdpgbtMhFKCzM2Nk2wTsIbqrNA4GcTWILg0wt6doRo1szkgV
+1xxCmWvFxtR3gKxYlvybyHNj4Tck7i0G7KNlUMl7+bp0eyfwNPKiW1rlx/YEHQD2Q8oxQxmN7sK
rChtUVu+UJtOXyaOEKHvb0XOTN6/cG6qJekaOhW6xJJ6zEmolWY1ogxO7tX4GSSJkCL7dyaYxRTT
PIVxVaBhWMS2XG6GRrKtlpNqrfqGpuMFhe4dOruMEavUY6vQR5AHDvEmyuWXRhE5XC+rLr4wwbhf
qRlCiMY+3sDiK0QaHCKPdgy9vOu7xVsI44ODNiG5ijrNN8cbQc5sMeLsFG8ZTKYwk3iMhhTsSF2l
bCx1upEh1D2oPJpU3jqYxKBXJGWKxizzzflGUPdixklDV+9I9Gr/OXHm/i/ETqlkmSKGN+SsbaK9
du4B/8EbCDIAvPoH/bFPgfQfY5+gMKUR0M46zl6FWGC1BYQNowx8QYzrZwO6z8t4LacGalMZ5H70
8JcUvSTmXcxjWueZYG6jIAq1Wq6RispheptPvT+a7SZWuPwaNDX6vGOWaig6ZbZhScGTYgwCK8Ms
fHikOg3d1rrvNsktv+e7HrW1P5aYS05NhUYSKyRLgbglM63Ro3JkOeb7GDpAvxaYw8CVceBj/Vbz
F3VhmQk6ozj2c/AxSH1TPYPQ05MgDd9s4IS/z+fYyx3uzNpa7rK0yMQgs5CFcJTaaC9TJms6OxZv
NANTeeKme2+5Ai3cvWWjUarXBQZFIe+2mT6GqbvTuNPua5TAPzro6O3dxltuyrQaPHQAXfGQUYAF
Y8wWVo8crQmtD2KR7k78kW+SrepO6O81t+YL2La+ckdZmA8BJSmdB2QS/XwmateB92xvxU8DlFKK
c8grEK8WA9CUlCwF+mGmLjKBV5XQcK4BB/eDp+KHYGu78UW+le50u/JlN7sB5ujvb5KlPSYCB2M8
RDruE79Vg+0cfEOliNeuWDunpQkmBs9GrZWYg8IbDNOMswso0Fa/FW/lm8KfjiB+PM3c7J1+zWxc
WZhkh+1lQDChY9cne+2m/wbk8tZEo2RyJoBm0n3kKqXN48Rei5hLi0xQ1ioQo2YpAB2ldCTlMQb3
WuJdP6qV7wwoJwBXFB3CtIiWzFn1TU6aUsCoXOmq2xnzKQADAbei+hUK0CLWBqwy91L7vDAYVTGW
AiFVqHSyIXqo+wz/NGGKAygnwXiNp++k5bnI54hFjSArg/yFCOA3EyPTdhLncQBcrAbSpurvx/y9
M2u7mb4Hw07QZogn7Co9s8EoZYsJb0b0s4NeWmfipRxmsYEJUZAfC85o3cYV78lAD+bSHWEAupSU
nhuMLyy9ayAIfa+nE4aKvkXgQph+5C7x9Nf60DujR5xsI/d26k02dH45n/fnNwK1jDgC9Syq/c0s
Tar1sTOaGd8e4BbAfFf5U9WeVG4Y4dlhYjFR9KYeerQkjdYZm8e+ua+LrSRtrn8Bq76IBzloclHS
wbouM5/QVDNZoF3pKNu2iqtOt3rEMbHqCwsTTLDKuhAtmAhTKo18AmGGPfJQHJ+TRJzIHwNsG6kY
0iktYmUCOVXvV8Cj06Ak7niM3px1sGp+ZaubXa1gNmoSVTfS6n1YR5ynzvpKgPzW8CQEho0JeV1f
iIImAF/fWeMNIcNtndcn8Kgftc44FUSs7Wwaz5E5cI5o5Y6kW/jHMI0mi2ZGWcei0Q3oatIiZupW
TwCrfLA4oEQSf1du5fuvuB2kz6FdA8QeG51URZt1IWrj/SRux9bp+sOg7q6bWD0ulF8o4ZspAjR9
uSSznM3BCqrAj/IDIb+FkfcQoh8gG4IgWwkYBUbxzE80YaWASnnQIIwnv42HGpzP8wGEN29Ay/rS
nsoBZw/GLU/053NlCXkvKlp0URYEWJmkuxyTtAKHVOBbEuS3wc1Ul544V34EWT3J+/sdVA0sDmbw
kGAPqalNUhQKmqSiNh8HWXuKS9G9bmJ1OeDxRenARPuOHdLM5bKS8xA6AFFfug35Vio3hlHakeKN
w9N1U2uRDmv5xxQ9zoWLV9qgd0EcgUPe/FG0NzNGufW/zmY1nAuo4zCeiWRTYYLpKDexiqqj5VtB
e1Ii0xnjypGCiHO3r3m2htuHwq8k1WJrR42ArEnokA+1jWtKxC7Kh+tbtXYqSwP0D1hsVRsVZp01
4E6PcnA5FPcmoABTtjGKu6beXje1Mm+DPQNXNIjvQN8ms5NMkTjJAhlrOjdm2PIzCn2H+YBCTwcR
nTZ2Wi++z2kO9ljmzm/8P7c5cNV+11xj+TfQ/VisVy0xGD0aqDJkNWSYKHk7MDHyg/qY+QoG8gIv
OxQvPIQbzyjjLEMXpEMygpYV+ll2XYROqe7N6PH69q7FKIrlR0kDlwoS3cuV6ZIwh0HeY+pmyqBV
HuuHcm53SlzeEUvjdas/PxFwlH+MsR1/Qy3aSEmwImsX3EHOeyd4qkuOGrAxsdfxKeHpbcgGYDqw
hBoqKo9owF0urhGUlgiBGu8t2clBAj3vzPfmldwCIXjitUXpaXyyRfWJsYng+GdzdgPFG7PWzdEH
nMkNtXRXNlAEUsHoEmruJEuuOKh/jWzSLOjOmqqkIDLiprxcnhoW4TyG/ejramnLyqtgvUph4TZQ
ZI4elIz3bF3pl1zaYwJk2891OgKMBp5pco4fkakpR2RTr8r5bQZFTiPbA6Q+Syc48+A4a5+CbkGk
FOeIPgCbhBLDLDOtHA1fBmF40nwnWewa1shJ3FdGTbBA1KtA+wc5QATPyw2Vp761zAhDxHVgHcqa
vA1kgh5LtDWt6SaNjFNjDNt2snZx8uv6Z7iaXwGfoplQTQDjucm6qgWR4rgi4PDeU1FY89byyDZ4
kECcPe2kB57rrG0o9PlUUBzCX9Fxu1xpG4qKYJEOT+e8tPNg22uY0/4C+hy6bpIJyngRWQLkhC+t
6LjucjAGGACODV7vpxCEzQ+jQ0E+dMJD8a9v4lpyjA+PXuFUspulNswTBaOKkAHci+3PVPqVRK2t
gNRMrLy4/mmOsR11m+sW149tYZINn3kEpHOiWEjxkh/BFjoXT3NmR8fwR+cXN4LLU71dKa5jS/8Y
ZKsskalg9SIU32mZkbLTgU2AYgkwP7DJfzW7r6wPNLeovFEhWva9EWFiLQ3TON13e+mb+EzH0S0v
2OXIWrzQIy7vCNc3dGGQ+Q7UqZDTPsTAggkKw9pvQHdLIU2jI2xzwCe5C1z9EBb2GBeVxQBsQbhp
sZ/yHqz1GDksKhu3ezZAzGEAl2qJKL7llsvW7l1jYZfJoOpIqyZJlsN9Jr5GSmn34o/OiOxpeOec
IN0w9l5aGqIbsEhd4l4XkqpCATU/phA/ALsKCi6ONNmdT5H/PEYz3rqYEApUPgSnI93wrelMgmdF
fIwiT8DA3vVlrR6boRjAYUJNR2E58KAvOOuBlLb+0PwM4kPQ7KGo/QUTlmghHqN6JLGETkPUR+VQ
SpgmV0JHHreRBuYyybluZEVKGN+zhcyWlopksL9eHk8oaEVGssLw00i0o/KM0S47NL7p8dtsbsEd
ZMfjXYIxgJDXOFuPJAvLjAdmNcbh1LoEruODmTHy9Hf6oKdIlsAR76+vk/4Y64W42gzEJk3F/c3E
yTpJY7OM5nQ/T+fB/GW2t9d/f80fFr/Pzg1D33eYZtT79nmrHGoBl5lYPDVRzYuHnHV8GhUuzREz
ylrtp53T/CY71Um+h+5M7OYbQaQ696f4JPFK67zFsTGxgghyGPYgKGruZet51A5R9Hp9/1YAxwB4
U2EqFCxwh7Dpq6CTwhoMIvsyZLCOsxt4ykMBZmDJLrYY3EhxwWROa7f1htLXfqXBSu1TKS4Rh4WJ
vMvvoFO1ADqK6uiTaNhZwHhLs7CVrJxTk1ndSjyMwd4HYWIQfF2aqaW8IXMCFhA5vw2lxA4ktxk4
vrgiBYO1LIwwr8W4CNQizAsJ5cbmhwz+SpBgOEgLwsBRb8Lz5NJRv2C2a7xoOfXB9XNc2GYSu2Ec
uwCqOtrHVy3dDN7HETrqa/PLOEM7vP1dnxFoXPM8EUij80qgvP1lvnND1iwxgPqzL0TfU9nRTSg2
8ta4QjJysb9sT1BRs06MQj0Gbqs8KpvcnQ8t1NRq70NoZg/xJ049Ze1Sw2AeXgaopegoqVx6zWRo
iTiXGnjX62NQP4/5s1XejrwX5GpsMQ36yoFmIp6Ql1ZKcVT0ymomvzA2YC804rfr3/hqxDcXBujh
LVIBVRirPpE1zY+eS18DcawA7GL+LLoxMjleIsC1xnxqklYGILcZBX/8Ft7SvMPyemfCmxFUUJHL
6xOvO8ViccxHZ/TJ0BglyZDnUB7VwB8LFzkcAWKxxmuD3NSx2/Po1lbdfWGU+dpmeZDGfKhHP2z2
9fibGLuWpyuw6hUW3oQAUOk6REMuD62c+5xooYSHoX4Iss7LhdT7gl9YIgZdYAGNng96goVfNEoU
5VreV76uHfoj3TvZBxeTmGIqGRLVD7wkf23XFvY+YtjC3iQlIIOSihIQ/9kxwxNGfLyecNK31c7t
0grTKonFMOsivRyhAyTcpI9qakdAX8cb5SzfKHtkVkZq1yAICjlXzAr4BKDOP9v5qeoEAbqM9LpO
R4d61wItEChWVTts7Siyq2N2225RpHxReeoBXMNMLpkAy550A1Zcf9BIAIICPCuQ86/JcdqIaPsr
ADdgwZwKLdcuE7jA3QiSuzrPIIRdPpoRJpWIB9IyzBdXx/lH89A+BeevhGRESYWCfEwENeaz6KD+
J7cBWg/zeE5LX21Me5oAoOWRRqx9fks7TBSrFMucstqCpIz6HqOEYPCm61Y/BsxK05wLbxl2NKkz
xHbqqnEE4eFdoe9AQRjHnOtr/VNY2GASyHhKSaIH0EFA0lpjoEz2ulNxMqleSO2lPyQntmPPGmyF
lwlRj7tM+wGbkKABjJsTaqQsesLKSUIwyJHu5RNVc8o3wjk6zefGBZ3JdnjhoapXPPHSHpN+iHIo
ZoWAecH2rcDQXIRvL90kpyl3ZvBV9FD/a25kwPQfORGUs06NyV5LucWoiggCF/UkPKS3GrSy36A8
WmAuINsQV+e8plYOVBfBmqtg3IfCkFkqE2lQRKARgc+Pj7kff9CsBS7mnjHSBpq1bNPtpheLS6H3
OQ26tMpE1LodBzMAT+Z+VN8SUrtqeG6VuxxCWZzt/PzRXRpi/HVs80BpWowYNV7qZ2ew152s8/BK
0LdXMfYMwnIeNQd1DNZRlxvKhM6mEtQkVQGnE/oHsTrW4DQK3gPpVki8pHu2rL+u3F8ukG7A4gYs
a7QR2rZElg6tUtGT20LvfCmPxpdyMI3Oa/UeBJBVa42GNwfFTJzrO7y2wTIipIR2miHLGnOSQULS
pixA0N7LgqMU2UlTeGTVK5U8XVzaYA9RSLJkUFU6SN66rZ94Ia5eAuqRDwc98F4evCUxJxhmYiok
E2RCgvapC96Nv2/dXi6HObJ+asQY+jWC30QPU/damhA5447E0jjBuuFyz5hbLWhAO9XoIG4VE8Gp
O2uyNYwM1mLuVFUFwZgQcqmScFulIhjyJF577vNVBK9EBohk00JRSmSWGJqT3Go1GuCQprsbaptO
rwuecg52SWRL0OipNpjE5uVp1A/YNS+tMmsukszojQG6e/Pb5Cku5TvVH1M7Pau7aMNjG1j1yqU1
5j7vJwXIyxgoa+NB2jR39GUeOeGZMjXSejZvFu5/2EPNizJO6WBmu/zSLb2QaoOAfWDY96BqovQ7
5BRsdFvYYozK//vUGkdI6/SwhWuB5TWq57I3tdACXUR+I4XbKoEyfc9JcFfdZGGDcZMuTCszi0zR
l6RjP78Bt2UNHKdY+5glyi0nYVabvrsvd60kbY9KkTD5Fo5EGewG2fv1CLh+hS5MME+3sg+lSNKg
XEQ1EKYT2ijBe3GiNS7hRKX86sQWIW3S84CPKw9VBBLU2XBMmkZ5+i7XFkdjGhRDkuxrUOCiKR3f
6IMzCaDYoBxQ9VP/Kz/x2hx0v9hvbGmTifdjEhFlMoG21KXkd6T0RyQrx7EEoXAVe4IoepzNXTu/
pT3G6zG0WI9qAfix9CBvKYlI3dp54Y414BogZvWGXVV6FY81YdUqXrG4z9By/AT5lKQcUtV6lkIi
92AaN4rA46NY83xZMWhTE3AnwJEuj04uYVuaRsvvwhqUDKdW3IrkmbN39Cw+ndXCCHNWkwJKBCmL
UQCS9EaC8JPQbfXcFCYn1vP5xjKJcK/EYryxhibuXRM3kekZYw5y8UmYeaN9K2Wcy3uPCZiKORAt
J/jIZRTbkIltTdc4ZT4laSau5l5f/OoJLvIS5rs3Y22asSrLH9JfTfEUGJz6Pe/3mY9+LGO1jiYF
SNOq1e0okApHimTOIlZDy9JNGO8HqlDtwLlmwfuDk3AjesP32C0bR34c7wo/3gUv8suwS35+Ye8W
fsMkQE2C2aES44gQiHes1LIj9Pj+nQW6u4usNTGEuW5E6ECBQddOkaCmvJ7bisLlhbexD8bI7NR8
ygCZbDxzC/y5g6SR2MrL8GTsgN5x57vJNTcgwkRRYT/49Sl3gKsWOen56nf+xw1V5hnZiFGXpVMB
Vo0gsZtEvRsG2SOZxXmXc8ywr8Zg0mK9wfCaP+avAbKRpLd1Hr5r1eN1SQcFOMQeP2FQWymczVFC
JK5rXyOWrZCW4xWrKQ5l1TQxrQozCuMWFmmlCfxAFiJE71J2yPGQv1A1ScoPSW7k++teuLprOsXJ
0LoPUJSXXgg2XTWqxRKZqCzbBTpTg/JLFzhHs75tf4wwHxO46oeyNLBtcv0zyZ/GxL2+iP+xaX8M
MJsGyn0NpOU0d9pZD3TUnbKPtHvhBKk/F4QQnAffetZhABWsY84d/8NcXWrSpQaUkhXfPMWPzbk5
Rdt0cohPdYSBvWvt2JHer69xdQ8XJpmLLIDSdiZGCOZd+iBLL5Z2e/3318oR8uL3GUdok9DorAAv
vk54mVVoPTUbE4Jt8bfrZtaXoYEjF+TDqsiGpDSeDROU3oJfRqkfC8EZcHtOurvuDYBf/tcGE3C6
FJfeLAzQfHzQPgCmVKM02ETH0dP+H/SMq+ngH3Ns4ElVWW6KEToFHUZME214LfrcM4beKabCLavk
C18s2sqocZpoYKA5efnFakogKKkERU2peJyit6rZqebm7w9Jpc8epGbSZyqHIDTDyUwnxc/6p9aQ
nSmV7OsW6BGwaRmt0GLyAl8tKBsuFyELqaIbCT4gUIKeBUX/oandGwZXjph6c3JT9SxJ87Ky50lX
r7nf0i6Tf6ljVCRRJuBal/ZW9RIZ2+vr4v0+k3JhUjYSlLpX/FmGUhoIdiResWk1hVwugcm6QEGk
xXIPEpNhP3iil27K1p63vYfxyp15zysorC4IT18J1Akg+mehjXMwWXJfiYYvGhDJzvGu52Upqwke
FeD8rwnmc4UA0lRVAkbnWpey1IPT56f5quZO95r4VBMzHO301AQODwa79t0u7LKNswpTGAPuRMgL
jKqrztsuOpaSn6umnZNf191iBeyr0x7Wf9fIIqwEWY7qBEqHe0h3eORe3od+sC0348/sLgMiBI07
EHOBZiw48+bnVqv4S9NMYJ9qtQLOERgGirYHj3DklRsUZF1RsqXt7Ihuuic36leClKJjxA3M+ais
M2dalOkUdCEGnIxxE2kPWmPYQsqDUK/75j9GWAB8YuZRraS65Asp7lvJtPug5sSp1ZseECsJ8UY2
ZQxNXAYqcJzXet7Sycqb0g+dxMu2htNttC3Qf+DWS7e8R9uqV4IoEXUa1QKZDnNcwpCLma5Cw9Rs
wQxeuGBIshMDyUXeO8bAkwlZjyY6Jo5gCe2/D+9ZvEJCUkgCGOuzDzZKyvtLK4b9ngJgow2vzbiW
bIKw+x9jTPRta1Ms0xYUKXIN/ZxI2CZt5WqEO69ND+XT7YKpepyZBfwHeyOTLor7UWkbv/4mOpJb
3UXgQyRQnh294VE+mF944ACQ/aESBz4/k1mWJo1gT87odZmfU3EDBIA98aY61z9jmMBkggI4vcaE
fWMczTy3svhD+jnDV5xhCyu7PdQfgmDtKfwuqC4PRfNBQcBuJZ3UxibCMpCVl/4/E1CV5kKPGvq2
+E0x0vlNUTjBcw4laNMNf/xHHKh1wl0JrvwQvWlA7MEkyudmXU3rln8Ks80TmgZj1+pkXwP/Huxp
8dfyyp0KYoEG7GQy51RXP30NNWYJwy7Ak7JEBmljpFmlCfFeP001FBYoea/lEMGebujE67TTbrX3
6/cEXcKn3V6YZA5ZLXI9VoY89/vqJpSesm4/hK8Q97puZX0n0awCKxiK2pBsvDxUkiRESzsp3ddv
HRQI0Htxo8oWPkj0kldx95V+ID7Ff+wxb5e+y5SytwzA0PvKE+PyUMYoX+bDpqqQu5TpWQgbJ0F1
gLPOtQtiaZeJpWKLIkughsEuPkqb7hxDdd7wMMRnQ1zcFm2+YtdagFsaZG4LkkmdJqDy4GvDYeof
Awh88nLz1YgNih4NM/GoQ6B6enl4VTWooqQ0tJ07eeSQeNZZfvhPH9B45UXsFTEVmFpYYzxSwAmp
1iBDZKGz59vyW+7/B3yGp7YHuNsB7GGQLv//CXOtZk1L40wWkVcpqeu2ET7GpKmXUiwMkGjCWb/V
vBaBBuPSiV2JNl5a1e6696w6D56oEoQEAFdkMTE1iScjjo3OT9oUU1I3esfrEPIsMAFt0JQY/K9a
DGZWjJ+A1lEHzY1629pF50Dm0ZufBPdLIBLA4/9ZFuM+QgNFMyJPoIPdSFQScUuVxFW39fKzhqjN
gzOtfhELc4z/tJHYzIZgRPsKs62V5A/SsbF+Xj+p/+Gkf9bE+Img1RYI3swOfkLBkakbnfTj9Nrv
RGgySPv0vt2mW8WGhp4vdN5145xDZEtBRjCrcWpZkd8GgVekJlhPS8LhMlu3Yagapa6jspmXn3wZ
CakhDlA6CcTcznrLNqLt9VWsf2qg5wZ8ATVjDJhdmhDkqBOkIKTYolpxxHPo9275mBwItJNEf3bI
bTp56RmznlsutnUt5aXU4P+1zeQYKDVINTGidK9+tx6onMZ4CN7ld7WzhTv5mEAS0HS0G/nMS25W
t3Vhl/n+NE0jIdr30Gzo+0MZmhv1CzJ8NHb+WRrztQ0In2DVwdJoEJnTbwY5xSMnUK3fCAsjjHs0
UjpZaiuRvSTZ9XHYUhkc5WScxI3mJBverq3nRQbSalMDrQ6qW5eukpvtIEa5QvbKjWXZ/50ra0E0
4tDZY+nEz/1WTwqPE5HyIqBlx3hnLU61qA1Fsh/1cktU/WBqfz8fjpNamGCcUIl6MmuR1Pv66BW9
aMvVndH8PevhpRHG43p1FsbYKKN9L2rnAp5gxjyV9JUZKGpDBb+IitxONpjjyTCgaqojkjuAE5VN
h5E/DNQMb5ADQ3WBh5BYP5g/xpiEp2lLNExV4OsrudzrufKgpBOnebBaH1ouiDl86NZPVWZi2qny
sh+gKwD5HDiXzWO36UE9VDvkQfO1B66b0ySYzcV1Rf8YfcUDgJ2STswhAW+2ApaCCc2YOnFzrUWA
r09pCun2ZLbR0thlGPMvwL7HicZrD1gdHEEi/oNpdHZ0Ws2DuuxJRHBJB3fJDv5iQ9j2I9HC3+Hw
+hn0fvy0VKoHCFYaGbP9TH6O4luSyUOZ7kPpV1T+CiRj04pOoT33yK7iMrar8JWzQp5JxktzfYxJ
Ew0TJrQLb9yMbn3b/BK84FHztG1437lUDYLWV8RdG/O2d+2ZpVPcCCTd6Y3KeFTSWfhyDI1AjxBq
2yjU+hAQxmuS0l+c0/v6fgJv8RPaOF9Bjui6gQoIYielCrsMnWSSm2gmqN0LxWOjPNTpJh2OoegZ
PJDyWtoFO3iLmBgTBLfgpaG5EuKCDKTYJ8JgB/mxLd4nXqty7dpe2mB2UU6qqBq6NPGnSJg2naWA
LGGapJMhxWi01MbzMIclL09ZXxg+DY3CmQwWa5nVOab+kzDbixo4rZVdssUgjAygLh0uzrfWu3yv
3TZfydRRxvzHKuOtQpHnRZ+0FmZ9hBvKvAmyDSfYmQ/KXkZGRFzeu2stri4NMucnWkVHSIsXs6XF
NuldA0Xw61/g6jewWBJzenUSxXlcQBIgjsFFNkwSht9BC+FkRowyxwgUzHV7vIOj/74oNAoD0KtW
gokiMp+y7iho+7R5+3cmmNtVjoggqOAQ8LW5NXR7niYIreQk9Uui1u9/bwsMlzrehugzgvPhcjlJ
HQ3t3AOj3neqp4rfFTHep7xez0dbgA3MSyuM35G57SSpNXMfoAmvfqSke5YHvYPgVnBoHaO2aSE6
3tVgCSlehgPPDdecBNVaEcg+4B+BY71cpZyBsC6I5XzfTDszSp02eChbV+bNeK55+x8z4Jq4NEO0
rsN4G8RDK6WwVcHWdV7IX1uIThGQBlpYOC0mD1citbBIgzK+ID3r9VlJvilIyLNY43xVNNVmD2xp
h0nFc7OSzSwEkgdshUO7GXU00tWXWrkhuWPWMsfaaq63NMecT2xVUW80IIcOTpPX2MmenLJjiZuz
PnHpRzhbyLbLomiopSEbG7+IfHlvbNKH5Ffa2oanfZf20u/otsbYi+C2vExhLRf6AHeCMsrCA4D5
qjVBDgY5nEKIyzTn9E06mJDxHVzt2TzUlHLBuf5hr8wbg7MWDVb0pUGxDk1Txhl7A1CSxsJb46Z1
qx/Tb0gHuyGQgfYUo2OGN4EKmlIRmK0nnu21LTZwZ+OTB2QcPadL02XfoFKSl8l+ajqnbV906BWa
om6TpuVE49U3I95wImoKlBTfYFYptGEDzLqSg4pEv/uYJfKks3JngRck5xMdry5sYY35/AxikUrq
1WQfPKVHck93NNvGktegkUZBGdmN4Icn3mjzWo65XCPzMWIYDPyRM1Uir6KXvMq9rEsewY52p+jh
W5VoflrPdjDySl6r5XVoa0NtABP4Mh6tl8c4aMUc47sk+wjz2qAq7Lb9rnkjJzqo1W/Lp4BzmGtX
q2Fh3FREAk8JbS7t6eOg5mXQQsK+vCXGccy3RcdphqyZwEMOT0pwRqGzxpgwTRDDm5OKojNkIYOm
P5Op8uuQJ2+wdmL47pCwgvrLgsrP5Uq6RseMcyr3vpo19iB9i9rC7mLVHkPFbkS/HXaRubv+va/e
sUubTKolgPgxz2cwxDeTnaPFWznBax/ZsqOAX1131co1b6gSNORkX6ejvLO4quGrm7tYNbO5UyKZ
ahtb4JAvzF0vkzcz7eygDXjTlzw79N8XKdiUBFpYDEoDCrz8pRPME5m6nalwe8prD4PljjKxZVLE
XqgN7Gj+LTtoD9Pv2aVURxky5kSw8VoG9mZfQ/bm7/WL8QlYUPgAOBOBmxXKFTF3hoHdsPAj1do1
VQoP5fVhV/dwYYLxUMhNG5mgRoNfZo079cAdFL+EgeOTq9F5uRDGJ2vww4aFTGiztwckpnGKre6r
Lo3O5IE367VC1Ha5bYz/ZT0eVH1VjX5SBpukQ50+Fe7nSRcdubbcWBW3TRt49TzckQm1pOvfH29D
GadM0zmvlQgjPWAVLMLIHsLbTuF1PNfun+V+Mh7ZJ0U/6woGEqvyvQdrgpRN9lDvVZH3Jl5t06Op
Ciol/BcUdExGNsqSBEBgBabd0KlrN9hCdumQo7rsAI8cYjgYGm87w53fr+/iahRb2GWzM7UcInC+
BJGvn6pnsA2cGy/I3ORMVcoEr80wEANB+9lJf+S/QZaLP4Irc7WWqIFhWMR0soWuucxct6GS5CBq
nSCi4Ob+f5Km3s53VB292KRfEH0CkmRhjtnpKI4bQ+sVzJ6lvWMC/1YeEiGzO+upyO6u7+7q97iw
xU4Ik84Q9KaBHgVS+m9UuDTZvhVAeaD/yEcX08+NfUMA+60ig8BT6BOcJDPVviqqKQRBEYiCVL+N
eKimtWsWnH4WHQYDDTlb/xrbUS7kBCBc0H5Rwlm0A+0ueMuEfR++NNN9JN9e38C1jxxoXFSjwR5K
uc8vbx4J7PR1NKq44YzE7ojTKY1NKu+6kdV9WxhhwlgplYA1WEMKErji59wN+zHQ/b81YYKbFuR9
Gs2bUTy8XIcoSBp0SUCB2hWpo1rEJtPLdQufdwoWJJGmWDJlu2Yy5TKMUyVMUxTU55uiP1n52ZR/
XDfxORhemmC+07JGuzvVC7KPE+Vb1iiHMawdI06cUOM9h1dXQ9msERNAxsCSgkNPtSraDNxCltwe
0uFZTsadMDrX17MS+7CgP1bYQTIMFkhNOtVYkC/et9/AyLA1t6qHRM7VQEp1mx5QDPIMVHdV6BjG
T39fPr+0zzzbmjxr50oKQ9SyAa/cU0J8xUs2PBTNymv/0g6Te2TEnGKhbjNwN1NuxW6LhvDGQE6Q
PPx9tY6aAkMOWGwQJNhEfGz0JjatcvCj4l0pfLUs7Y6XSn1OEy9tMEEBgIC+DyOD+OVUOWL0nDV+
MoMc9kTEN46HfO7lXJpiQkMvDWpjjSKtk9RH82Tum237f6R913LcyLLtFyEC3rwCaLjuJpte0guC
cvDe4+vvKs7em2ARt2ukExN6GUYwmaiszKw0a3nzMf1eH1RwXEkH8ceC+nHuNkfplk28TQ7mo0f/
KJ5ck03iHXdlm4TrKoF4uz3BMAEeFsbIgskMaXLbc3+cUn0UR3mpXK9AhJKRLsP0oKQ11hntUGFm
+Xt3WwKEPMokqKphP/qjUqIsyWu+TqiARgfkHcXzjLp4g00L+XESbC31NJcMlLAeu5+9PClFvoul
jlLmgQatrThKfnzVQ6/rGPvYO6/3jwKow5LhsdbSSCPk3sjesEFv3NdeD7gTCdjBS2Ey0+8969hq
RB3XOhfZUIA6kzB3w23h0QlYh8XGqgomH1jFCeLcaVMklVwwMyHH+LTBxmGmqo9WeORKf0gaR9B8
NX2uujtOf8BtZ1w74vg+CQOeNuoGpBFF87vmk94ruYRIMwEwPPJqR7sl8+fFEyInYYcWLCzIuPNz
c1KdGGvMrJ2pvUgnbeRTDrPhImWe+8bwU+1pml+7uLaF/rs01YwItGuTGznUVRiQd8ftBED7tijd
sUEptGS1o3cGcWGWGxmU3WOHTo6aBD1a9Sn1yeAfevuH2U48wcwfYue/DMiLwz2TfeIMDbHQFM4G
QuL1U93pxyM5eZuIJ0CrmBr/ePGVqS0xK9QqAGRUgxXToyIGgv3yu2p3Nu8Ih/EcZ3Z4zxqM372Y
W7nUPQHcvbZEKSix9G+9HcKFA6THlO4Whyz5cTYL0nXPv2G+EmsvksQjE6eMZ+hDsUoT1CwTQAtU
48Pan0LmPvi+EODiKihaINhS31KbpjodMV7pTw1eTWVs923vxkDotYRJM6NEv5OH2ksk8bZRS4uv
ui9LLB6VKnOGoTrk1cC4snuWjK3T//091Deu0PApex6Fh7gXzFH6pncMAcaOSyC7DWQ0BaMNGvn5
JhTqaQoK8qk0/JUL4ikCzNitnFxmwHk+V8XTzESG3v3A7/Lo8bxEDqOaV/sQmIK+1P3GZl6lfWVc
iL2PhrcNxmpQgyV12I868WnIzVkN6hv1rnfAlBp5g6tfMsv4tjiiMzz+ixmsPbV0LDdgaAPzqZ9K
zFpegcfDAFtVh/J99ZxfDCe3M3cMlDvUbwxXhF/9i9ABWh+QBxKqJAA5U2qCqJcf26kHhpQkeULO
/ZwjYMTV8qlQh7usr0FWHLK4QvZyezyHSMACDYSGxYeP37bhwnXsGo3zysFY61NWt3h3131ZdZa6
ABrQKqRQ/04QmACOih21Eiitc467wZdS9yjNQmlccMmwideAGulLI/S5F8uA1DBbfdb1o6rFS3LO
W2xWXCqNX2+KWjMA7DZzKqu7s1Mb0nFgAjBYAMSCS0Z5FC4eqhJeAHZyLk/yYpKyqNCb4wt/4Qdw
rJfIo4Bv9heO7INYKjr1cpt3SqZyntidEuVipL4ou4wrQM6eivQfZFDRqR2HkUPZq8LTZP0iASg3
8dpbQu2n2pPTrlbn/5vN253BX4y3AAMbm3X4J9HLUs3EC10ki29LMV/E351uJYQq0ccwoqV+Uc7C
/fKlesw93iyfkj9/qZN9aeDGYZoHfGiUyhInNHMqRlkgNI09fMMsjDnWjLrJXsz7IISKD1yn1qos
iIuXPaPBa60v2ZNmSQFw9C3D/xejuMQE6XPcKkXd8QHwZoNRTDM2Jmq/vghmdBAv0WBp8CgoGSqM
xGnPbDQwXRFCLwNzZ1QpwuB0fSxrHtvgWABR2rsOeApTKjrxwiLq3fHRIF1QwXlEoiw2UT76kbDq
27AQ58Q3yu5Vi6bfdbGajEuw+/FQtEOlGRkS6qCUjGleOrCoh9ilG/I3cgADq4L1MxC+rcljVR32
bWMjjvp4YJDj8r7sU/BaYsudvL2QVvcm/2MCVgRgD2zQal/XcP8jvitIOeNwHg1lEEF2rFeJ3SxB
Uab2dQk7lVbc6Hel6NU9cLyVEXhj0L7B62u6V3hTuSf7sethPiMr6ljDpQyV6Hmyes0KGUBxnCev
082gKz74Hfy8VIIs679rDZiwNGEwJWOxWkEBP4Jq4X++YAzCUUeWF937Wzaxjs5VVDmOhs5ArJvA
WT0mfWRPXMSaGdmpuuCtjm1FJO+o09NGmoeGkom8mGNiF73ViTdl+X41nkPNNVhkl7sWupVFWWg3
pZU0jIDaXx/4gLRCyPiSHsM5i07+b+YMSCij3ddWIGWgDd8u5ZpDYHeYsNhG5jZkPwFdOkFJNGyD
gQ+/57424mhjXTIxFwGsmft6k5lc0s6AseqtOooDfiqZGGsM5WhTjbg5zxU0H/3F0u8IjmflZlaN
SUsTY/54ALFqgCztiLvbpOpTX+pFCQIZXx6AdJx9MxbDKjssjmcGw6/sZLOgE5MRSBHMsTNOSTKS
DGLiAgXc5UdS3FcP2tAxIs2uY9nKIF93o406cP00ozkMUFmM0x2yIEZx+Fz9KHzCCTWG99cd2d5d
3oojP9+IW4ZJUOtiAoD69JDwk6k3D38hAHg9QDlWUA2jWypqwnP6Ei+8n8avMf+kZIyJj501D/Km
eRdAabCuYHEeh/aNgdqOv2KI5dh60ak6kXZechvesN4Xe/YGSmhZRkmRxADKW5RVFQ6qtuLyIn2X
09YuJCPop9LMW5lhcLvWoADHScFMC6Dn6HnAWAirNow4QEYmr9MM2rXBywpv1Zws+a7FN2oTqMPv
onkcDVbvbc8wtpIpLRFctTI2OsObRbgLBU3hjJGM73n4rQTKCYLGGBvEORYXuqa1BOOxzX8DUrIB
+igLYXXv3m4k0U3ntErrKs2RD1SpV5V2rgRVe7hu5ntGoShgunlj4lLotfe4jgYwQ/O6V9SVFWlW
2UhmKwXj6F2Xs1fVAoLkuyDqq4Udr04p0MkB1zr9nu3YErxQsfIX42n4wjtkwdW48JhwZ+VUb5xE
dMzaCKYRLMehlPpKUIDp+zs841kKZtvo4Kp2gkHDx+JpRO25O0lI6DAe66V+c8jP2ct15XfP8V13
uk6Lm4cKigZmubyKT5nCmYWiNhi44r5cl8P6yDR+aygUA9dWC+cBTeMUxlZ1oziAnHCSM+/Pi1n5
RjDcVg8D43AZRkT7yqQamnTmUNWq89FMNMPMMUCdX+KU4TNZciiX2ebcOgIsR/HazInjYyY9CNxL
Mz1f/4qs0yI/34SWKZWwb9oviT/NAENvUA2RAdvHGHlgqUJ+vhES823aZ6nI+REPgIVFc8Q5ssLk
aygl9l+os6mKUN1TkdNbrKvoRTCJTlu0tsGBTGJmPKSJV6Uv2fZZQWUYjbhKpVrEg68kfH8YwwQT
dkJkACZOqhe7aVopNid9mq06nAeGgruyAQKN/xSkN7TR57K0LrM8l36FjHsuNDflDg33uCYuh3H3
nosZwW3P/2uAG8LePhrvIu1QumEx9F6fSn/GIuh0t0z2INuSdhRYS0a7im0EUScXd83U6AIMMYyX
r9qymIbWn6Owedb42kyVwR+YY07EC386x41I6hx5Ywy5jMdzLT8tv3sgqEZBeRyPiaW+jif+UAWN
lbnp78E+SNbyIHsLoL3d3urd8Ya9lcr6Y6iUskwwSyllwGQv0PBYuY5zmlb+mSUNKrBKdWNomgSu
L83v+pTFdLd3PbdnTHsalOmTOIToVgLx+VBY44R6s8S/6l329c/v51YU5W4KvOGwQteAeYhbn5ZF
euXWxOmZfLh7Xm0rhnI4YdVlXcWrcaC1PtdfqtUBWtZ1TfbPSyOIQEAWxnDNR5+GJnbBNUUYBbzx
UMmNqa6XfOhMVbRzgALNtxGKsdcl7ibRGkgB/iuS3NWNG+UbSSvSJQbEg52OZnMjmLE9TeYMgCXF
0oGZU7osxLZ903gXSW7tRuRcN1zMDQtGmavuNgwrK9ZBJbw253L683Vmsl34Lop88I2oDHioY4Tn
oKfWF0UJJo3Vi99pIG8F0HN3Ml/Mq1HhxObBTO5rvHjLIyYnDFzp+syqk5M789m3/E8beqVrAKii
GIYdUqw4vxMAr1SrlXvdHhhnQz90ARQ5lTIPfeAV5NzThKdhPgoqI9jtvm4250IzBevJVFVJ3Kie
cGug4y5gS3K04JUki5QFmX2N/Tjw/uEoZxTNtZRE2Vqi7pndFGh+1f56AniZPZqgWj8qrnBIBLO/
Y/dodytMW00p56SGUzxVwJ4HWm52Ix8q17BGoBDobyURNqI2Ux7lQqYoifkZJUrg9xHin8aNGjM6
y7YQEKbPebKYXW+WVVIeJFWTcBqnHKvgQL0CAY+dRRbwb/z+MB9EW/4ey+afL/V/uNYS5UFygBVq
iYDzVOXRXEJMORZP1+/BzpIVRMApYvYUZYRPfe+kEDQgtsRk/Yh8R7y1OLc+lp7iYjjZ5E0gFVzW
ByE1De+65N0buBFMHWCz9KmYTshrldRZhRX70ZhVUM5yXf4xZgs0xNALsJgA0qrS09AZUs5F6+ck
yEWQZoMXfBIO11XZN8aNCMr9tuoI3LIWQBz6WQ4mwFsVLmBvnPwGVMT2xETx2g9m7/Job1zJ5dwl
PWk6/zMZ5YiALLq0XmNj+tpJ7yI7ZVUY3mY3PznljUwqx2zbIckJcoEn9uDyzfDiARKEL3Htt0UH
AKoOsH55fZzT+tKO3Mj6wrvxZyOdSjczXiwB+1eF/jrI52kKDSubjczuswnsV0sMlrSqju1RGXmf
ryXBqkHTYEZzzoKV3Rv93FoT7dGTXqsHAXMTb0hY2jG1MyvzuQDZ7YE1abTrcDY6U94cLAhFDkIL
xNzmUVnOM5NKkKTF146U8tkiX6XjEipok/0wbot7idRZ1vvph2C15nguG9P4ef2isDSi7rxYaGrH
a2DaMvDKq4VHgzWBzLRSykm3WmGEkRolwcA/luXdaiQHMT4ATKbOPL6/cKvVyP83/0I7ab2q5RQt
9xwwxjY3/s7/nEnvg/+iEVxXMc0KocarledOVX7TNf6qMfIUctBXDIHGb02LKOuLBiJC/rZLL834
BSsJ14+e5SNlyn8s3DArWVtg8fs4HCRH8uAj0RFa0YEqD2zC9t0Zj43bpycSokTG9nmFB2pvrw4P
Ma/JAU0oO70ZTsLzeEPg6FmJ625Me7+xNEbtGM+R2gxYeav5313/feDuG2WyZPlvQudGDOUYBqkS
GwDkYgfUyFSnlwXONqQ+soqwLd18lVjoByynR4OEl+OggGUXY5WKaQB1I7bQIHr5d/Pu+ynzRjnK
RzRKVsTyP0xWgOIDx+j8krgq9sxnt/ymMaySZfiUu6iXqAOMCWgw07iw4uHGaHQ7SlkY6/tJ1kYn
Ko9rAOk6qBle7pViYrOOQDdi+NYSf7bfVT86xTcEKaD+FtksXjCWflRiIqeGtmCmGewsfdB3kaev
P8WcSf3EX3cfn7qvay2Oc4ulPtlVA2BpewSLtrzpXdZxMeLHp8armvVJKSAFF1AwSB+kiHGxWIau
0GmGrC8AjsdBLcFCKMa95DwBYVb22FBPLAelUEUrTcx0peP5zF8Nsz8hLy0O9QPIqw8J5opmES9r
LJ6xUcgZmRQ9f6OU7ZxXHHhGwnOGh3xxHrC5Ilj6sbRY7pCY9ZWwolD5hTJ3eq8u+JqCOFli9jLN
o9XG9iAoaGmolqKzBO6Pob1fNIVyHpkkx+pIINeEW93lTBnpcZ+YM+hbwCt16H5ItaU/AOPd4Y8x
uCgYUwiM26ZQ3kSYO3ECc0vi5x2HGtboCCHq3BFr4YN1Cyhvki2htnY8vLEM0N5waCxNZLS0iVu4
dnCU25j7CIsrLfhAxAIEcnMsvOBlb2OS+Kleakw5zHljSUpkaVhdZ6QJ5IZdEU3XzEESVqkVh9Gt
xc393m+w4NkHZOqotTg7tK5LY+hJt9u0fC0EPZfyQDECXj8AxdzU1NWMoHSd5Waa+gqTZIGRdNNN
iCgUtUqVByBLO/LvzEsxGbPc9ofJ7q3qAbMjDBVZsYduuUlLE3F1jHJu/SP3RUtzCuzjcYcotZsf
ihsBTwFLazfNcbq7/m2ZgqkspUjSaFpC3H7Oi1s7+z3aosW9RIfRBHujepu/Dl9I4YSdhbFSCJqY
xejjKo9SNfSU3lIDAsPJWU1qKne8I9qly8KSY2pKeR2+67pBa/AmxAy4Wz8CQA8IySFcTn+UTWSe
ohkeMxvLL6yzZdkv5XB0QZnHSSkrP3tebc6sZit9MO65V3FCtS+xCAlSYS8vQC7jU6tZmfeHldSr
tCua0K+uCwRkYlqxlRzATajcK4c5IKvttZtWDsOqGM5PpVxTFYvivKD5BBj82eEPpQ36tEt0kk3B
Uiz5CHI6nyGRkd1o5Oeb2nraq8mCERwAbzee1uEV9iOMYnNpb+fkVxp6sYS35hNDJsNJ0PgZw7zo
Ol+GIaqpamwpTnYgbBBIq4A4HIhm5rBGzIilXHG7NFZp1Rt9tgp4uQyLJY2RWRa3svGsjU9Vy5q7
YQVpjSi/+aAVZu+raASIclyZ2OhRXdFqguhbZs1B6V2EFwJ/33JYEW5JU6ZmdIJ2xzw2D0MapCdM
sQ0jA9sfDji6nwLBSTDMMR3GxwpYWqQtlLj6A/CBDu3N2FipV6Nczgo8u/MX2z+CSo24puMNVPHg
MrA6tmI+Mrrrfs1A1CL4iaI9utVD92I8XjcrRj5GQ00pY6MpGSg1/Wh8rZXzPP0aIneEori5wLK7
LoypIuWcRD5Zp7xB+6s5xJfZkRB4Yoez4t+GpYIponDSJ47pEhkpGI0VO9ddIzQ6oC9ExVzWyuGG
ryXHmtxlCaF80JjrUp0oCXaz5Hups+PwIuk24+sx8iB6BJmkkkYRhUmw3oKnCPiaIWoX2LGz80PC
XExhOFWdqs0MWZTWmQRUDX5NAxnTafzUMMyBJYLou7n0cqaMa1cPnIcRloM2AEpHCBmFOMax6JRf
4dRq7VtSiGvLWzl+iPjYEgvmY5d1METRjSJox0xD1CBnlF0C2l+cAdeQvvH/Vs7kdQbDEEjucMUx
65SjyGo1LmeBT/xRQoMcL5lWtJTVYhJqskI5jbZXdAWa9ZWQYXHoDeHSKVxQgoC8WTikZmKzJsFY
h0V5h3iM2yjXYQ8tWRfLX7LxqzZrrASJdVhUfgLwhK5KwGkGmnIsMbgVGL60c+XjaX3IrZaRm7BM
nHYLQqHlWgrfEylfsvDnzBonZXwyGrO41kGvnUZQxqjO8mw1+q9mvb/udlgiKEeApolmpCSfk7B0
CirhqvW0MGOcCksI5QomAW2ZMakqv5xexu4lXr8VE+MoGOmMQbmCNS8wMrAi9gDf5k7PZjPNq595
IdgjJuhnsBpe/2ysWGdQTiHPwo5TBeQU6nlEOJeO3d0bfZfVnCbs3QGhD41A/s+JwT90BgzyoTeu
aG6NZgLucxQ0y6HMGlMcf/0f9SLeaSOhr8tOllNwXS13XGNLgykHko3y233emvqDppgzgN//DRA6
w+3R3DqAm55UfkGHc+zddrUV8VRko4XU37yuIcsWKQeBFRzgEg/oQk+RY2S/RvlGZNEh7xb6AHir
SqAMA4I8nXZ1qjBjMfct15OcTrPq28rKgBosBOVN6o3nSjdzl/U23PuAW6GUf82rGjzxFWAM1cZp
egdcBCaBrs5xsa9/QaZ61CccJAlWmMIt8UHvS8fml6CBE0B/UALV4c3aHTyhtFjzhyz1KF87YY1x
FSq+CEIZuqGUBzTMOg64SGKot+fUN9+RzsP6fOabYq5Sf9S+A8nKyL3rn2/PU21/P+VxwwIrrZ2K
odtIdKewCpL0lBulFeWTuXR/MRW9lUU53r6RWlCiRqjH1OMbl3o4l9aiIP7Gf5GK6bwCgC5Rxz4w
/Urnl0mopnwKvUmexNBe8LJczW4EFbEZc2HJ2B3cP6P/SaNf6IU2RPWSAV62Xi6l8Cqw5obF/UN6
F0AdEsAXs3RYsXCP/dmytVsj6USr5UQNNZZhAniC0RYysCkWZfq5ipN6J3WZqJtS1qujp2UTNgia
tDFOsQQOBytXjRrzAmJZxaAo0pYHQ8RjuBr6nj/FInYqqqTKf+niWF7KopQPbT6ALL40ynk2x7aK
aiuLxiG6bRKll+zr5rjbAdmcHF0I0BRE/yXCoMUi65dyTb7NANk0AYT2mEmrFXZ9ZKo1koNo9o0V
PCA9x8gOdlv427+Ait1JEq1cBHTbQHTJCkbhrm7jp/9ivmJ3jGYriYraSwJKxUJDliDzj0Vmt40t
Cp7cn2fjNmywFtm8hihAqJd+voja3dSzKktEEzq338qn4vcqd/PCk3ZWFVvjjzfIoSP3GvlFYv7D
GMSq8uxFu61AKpyPsZYbOodIpHEOF5304VB2T9cNaN8xv18VKu609cSHfFGFXqmkxrnn+AKDV0s6
tGYej/l6ULkyKv/CaMFSLUuaDBZuRFpKqL4IccFrHHm7aMALRjkjiNwFCDi8x9qNI9GMOrMPoqho
h301bZhVcFFOxoMA4FnZ0QpnUT0jl61IYgSHnY/5QRgV5Zq6qtXW0AC0U6PTw10kobXT4sgzB9h2
DGMriPagbZiHtWK8wdzGF86MUTYvgH81muJt+Qo+a9y+ijWSveO1JUBfKUBwBJwScLA+5pYc1lo1
wAyA1VMAnYL+mtRfr5siy2tTAkATUsSGohVBvOABEH4VJcPMShDqHLXscF0U+VWUVYjbi0UdVC5y
zVRnGpos0SGZDxgo6Dt7Rs5Vlq1pcLFzXdzOcW3F0UkJH49cLhKwIr5wZxDPZkEtMmLqvhsWDWwU
CIQsmyd/wyb155EtAP6txD6+G6KHAnwXK/E7vz+zmvq7x7QRRDmlCasAc5ah8KAl8VGXhSdFEI5Z
2dwpSYZtmfbuL77dRhzlK8q+krh+DjWPK2qzL76IWAeQFMZA1X5o2UihbE/M8y5OQy0N0lNPhjTJ
KqFuh16BTKACwkzlRM7fTAtjZRvANhjj5cEn+/HE0m4ZxDUNDV+LS1MQDpH8+/qn27XyjQAqXupp
VGdzCeYYMNEfany9CMvv46kaUzNPgefBsPLdV/VWIcoECynS87JvAcMQCD/e6se3eFvI/uBkj60J
vjGneuGPrLFLYm+f7vJGS8oega6PngcnlACObt0WWMPmEmnHMDMCae4YkWv3Im9kUcbYx3zWJYMA
xhppspJpsOfxKV+/XD82lhDKFjWjD1c+rmMATYzekj7PSmfFPYsqbcedI31/tz7KBUoFckPguoC6
LAQXydqbysrYGtp/ab6LeHNZG5cUpgqse0Qre/xPNyE8hT9Xw5ZAXVHZ5Xn9KvyUeUY+yjD6t4R5
I7QoSylreRyR2N9P4miqfW/G3Xzow1NSfe0yxsuJJY56o+mFJrVKnGAJcyjMWRMuC3hOuEy0+5wz
dcHWwYhw3Tz2Dw4QJOAgAeQDvW0TDzzfzEUb+rkSmsowvtS18TdTHTqBOfmPDEqrOhLHdFx1dEz8
+KI5q6dZBuqwpHYUOSwCyf03jCzqqg5cFVC1UtJkvgK7W7+g/w82X9ECIM+59oSgAVgCKx3ccRaS
pCkyKLOA/oRVto8+N6/UFWG/g59PQAibnIX83ClYWf+b7RMI0tH2JdSYALT/KAj7ncBowjgrJtN0
N3kl6FrGQfjWHlZLsoTz4nEM77unGXZWDR0Q2zo28ijNalVaRj0qCt+IXuUY49pKbc7tzcCejtwx
QCSfhIoP6SDhhfqoWij1hpB36DxNgEV7rUXAsZXYoABkUxgIrcO5BYLl4l63+j31tkIp9aJmmEU5
anVfyAZbxLx4NDpZ47UdE+Fix/1+UI8Ky0keraJYydgzO4t3mA8hsAJB9JS/aN+6ExCp3PLMavTu
kAjr23yeHvpZMC4OXKyoQE2OP3TflNNwFr5Hv1YXgITI5TGRQqCwyrNyQW3u+ofd89IfZJPj3jjM
URlQGAI8+xtEP6mGlw6acU+yOR7Se94WveH4F8XODyKpREFUI9lYBpB9NWpniSVnhtGTMd2W2uG6
bvtH+f7OJEa1Ua2PFkOJmgylD0OuTBCpBXmm3E0tqwZC3QhQtgBfVtcEXsF1ADsAdSMKgM0p4ark
gcQDyggwImbYcn/40T4JoW5AN2sZn/RGHlTgstZGN1wEu+NtI7//o4/2SQ5l/3MIL5POIVhji2MB
ODa5U2yJhfJD54qfpFBWp0kjNqJltGVVNCVscAi5qT16ys1oDrb+Q3gWPc6OXhi2TjmRT0Ipu0uF
vFVRBVu8QpB8o5Ayc67r12od70A6xSjeUs+kT7Io29Nmrsi0AjYx1iDcrA4NVgKj1GpH5ZCoP68f
GfNrUnnpytdyzpetAZ8FtngZb9gv7WV5ym85i79tnxflEH0VzdpijdLtGr4BHEkBQQ5Q5pTcLquM
Lg9LwMND7JQcRZ7xFakb/M9X3AigcmHQbVQcfH8WlEv9MHDFcluP/WOVGTnr/UzMevOM+CSJyocT
tVWWck5BglEcoEztSxgIVH3tqQEpAcby/sVQEbmxV0TSKEBaXQKTQSqKoFHMSrNroGuFPgY9tdxW
vxDCIhYrJeO43jBjt/5QGFNlBfts0Eb3jfYc1TbDDlkCKB/FqX1Sl3GFct4zIccb3OQ8lJbyDRjw
luqR6p7MesfQT3f64N7mxzZKZV2Ewg3gD4PkOfd5Cy07q7iTvzZfokvsiSYKID8ZWrLOjXyFjUQ1
qZshVCCR6y3tC1ktDu3whFJBjHjZuqwHLj0f+x8Nge2oCcAlUWis67xUY36MK83lkY2QXe3wNJCx
M5Nk46ww82Z1n63yXRrluJKwlaupi3VvfQBauIv9EHA9q5gVxfYkhkyq1CxOgrWuFugzHOnryijF
7PpoUNX/V1nKpcTrGvf6mgFnv+Yxtlk3bqOJFymQv18/RZYcyrMAJbJN2mwGIw3AZVK5MKefynSa
q9frYvYd2Ls6lFsR53QJU2PK8OA4xHNpjuOjwDvXZZDfceXE6PLiiLeOljaCitIfGXHK3MnBMCbb
DkkaQ8uRAT0OJkOymU0XrCKeU9u0hWUsQXVD9oYEd3xuYYU5k1h91+a3sqg7BuSpvlQ66PTf7f2V
Nwl1r+FiSHAyWXdsx3GB01wQRAnBTAFr/ccr3Y9C2Q+GYfjIwYFAE/aMOEaPa5E7DAFA6AN6NWmx
UnYwGAsnAAgCRFg/9DvlP04js0rNJrWQxGaxfex9wK1AuviyFnwdxz1HABdanxzWj8hXArLgnrOx
FnaC5wdhVALcrmK3cGuLostdfcL4cxA+ij+Fu8kmLR39hk1EzxJIBZpESDNsseFzDgGP0qJfOrpf
H5VzddKCHGS6KuP89u0D/Gwo1AJ/36Dkqa0QNaGqABpwsrnhZ9W8/PEVxgd8//1E301IqQrQOCO9
ygJD88K8O+jrpROssMWS/kXQCQCWdV0gXXT5j0G+S6Qu2CovxZC0kDhZ5NEHiGyvBPMM4WphErXs
OMEP2tF5d1Io68Qv2Kjwa78JcsDRqHZ2AmbFCeh8B0ATHFhwFfSz9pN+1I3WumxGgz7JAu2BzGzL
h+JbfywmM0LslMBJmj2kv1AIZ3xVYgeUi/ygKRW9hKExVlWPclCaH9bYXVWM6FrC/CMTLkZpD8NN
lD8Y9TNI6lmSqULkJ32peKaNqlzx2aD94zAP8wlNujvtpjobVm7qtyKYtVo3sQ3FYtFr7Z2uiFok
KBwIQQWdgK3h0DZ9WKFvJzxPsSdMpzB0r3/XvaRE3MqgrLXQmgilL6P1F1Ij1APJH6z8VJ9GG/WS
ewKZo1kV0NZbp39Gtu6wml47IfaDfMqCpTTu1KGIC0wRt3irjp7kcm7LXJjde8h9kENZLWZ6yzGN
QjSefsuBiHUZ4URWHHQ786OL8pu3U9wW5hom+a201W6/LmW1nRKVeYqePN4FNhgNCTXN/L2wZBs5
beVXJ+x9oQr1L6L8TkbxQV3aaPOxxgNSRmMUMOFw4rEj3GPV7Ia3eXB9Xreh/8+31SUe9B+ShjLN
Rx9rgGkkU+e2CLTYHIhLsDD+FtpGiwuiYjKSTOq3Z50ROfYt510qFTlWSeSyucGKa4r1SMEjrGmk
qMZ6ie/6c5Cu/087KoJE9SiNKogvg1LCvn9fmhl3yEXg2GYvLTDnNN5VtR9GfKwnVrNg33reJVN3
c9DLmJOFKAu61hQc1coy0+hN7iD6xllzO18+yUcgWF20x+sHSn7vZ6t9l0vdyVxcxWFMcuRs42yV
U3xGY4QRlnejyParUvfRCJVOH1qJUIwJTuYtYENBfr3eZCceOXYZiEegPLEUoxcU33w5+G41UIyC
FQeMph8tlas6kCyog+FxJdg+rVAxRVBBl3bsROf5rj6s+NCKA/xCO2KuOu1+1Y1s6qvCwxviOncE
fzu287J2uPT79XPbzYW36lEfFURqq1zHS4xlKtAxHoBu/y1xZUBGhGb3wH1lph97oVEUCUsGKIZ0
ns69RUVEp70XsmAF5ZZiNgUQHRSnsWK7wfJEbZZHjFQOAMerHP2+uP3DKa5/TvNdPJ2JG/k4afEE
elVuKi0JLENldbP0jPrVbhDeCKGcW7xGmhYCoyBYAI2qj48F0mKh/LOF+U+aUL4szNNGS8o+Dlbj
LEVfJ93r08N149h1lxs9KDcG7L1KxMYfRqjk0KoyrAJ3qll0d8OEvj5/4qPXmbUxuuu/NiKp25ZX
fFpggxNjEkuVm5G8HNpWekqk9Fs7D1+uq7fvUDbCqOuVhl2tTHGPsvCP9ct4Aji8V3tDZGNW5xQh
LTUuzTFnCGUpSN23LCzCpq1h/9zsrMVd3X7Pw19twnhR7J4c+HzAj0FoaehJVFWcEinntMlL+Oyg
z19K8VuGy9VET5HgyrIdt6xW3a6r2kikbCWMNQDERk0RiMZNJjQmB1/MOC6WCMo2IjES0zzBXFDd
8GJnyvqK8le9HlN9fEXTDMXG2ihgM8V4ENS4cGM1jE6dJGNzHbDJ1jSXhZktGmvIYTeXkWRwKGk6
5r0+EVHzOi+tYltGWNaHzTavYCt3em/4EQPfbHDSm86v73JXZIT6va8BqjaJR1/7rVDyMS4pcVWD
oKvTvMTQXTVUNDOOExYK8561boVQ1honeRM3hRgHivg9Ek4KmG0lf51Ywyl7qedWDJXzLmvKVZqy
ZH7SnYbe6fXBRC5qGvpjNUxmNhyr8BXMG+bCxHInXpLOW7aSqaRX7HqMn2uoXQDuQHc1h2weiT+L
Lw3A6hePRbWyFxi20si13VQWgJAvZdKAOZ+qcAWAA2vljRSHzl/ck40UGlKI4yIhVAUw53aH/0fa
de1IjgPJLxIgR5lXeVV3tXczL8K4lfdeX3/BnsNOFUtX3N0DFvsyQGWTSiaTmZERqytYuNIP5t1g
qZZBmZIeY09+um6R44ostZBg9tAJyTFvu0hvDWapBG5aS6PHlc/EcgsBFjL1S9KYAbhwDsLH7Edh
5Kn3lABNtooDyCmvr2g3LTrdQyaczdqQERCDU1omxZvuUWwHg8Dq6UeMj3qNL/FGZTgHjWUWQiAX
hGaRzSCGhKbRgXBjzqxcRT5ripy1cZyQZRYaY8h7KSu+VgOwjZoWVjd4S8zbQXpkr30xJnLUuZJK
eSerQS5lft9voO5VqsrqQY4XbX1ql13/zPlmPJNMFNmMRJW2WMMoC1jrNmd4SO+GsKAkFz+r1Upf
QG5rFbmlCNbI2dLdAu+puzBhRF/Hck6kLjmMtvKDUk4MQVNaGG8PIG93xwOr8pyFCSMVkZpCb/vk
sKw3ugphr9IR1ycz4byWdy+2k1WxfEKdKEI0e1sWnLrZJbfzr+17/st0iT+Gmz+BZGKwQU0/8xDa
n0n4pe+YukqVaw2DlUtpxKUB+nwW/MnrwhlghNxWfKjo8NlnKPLrmiVmJ8u6LYSVpLQgsHzmfwVk
vdZbOeD1NPY6o7Kq/70mdi8xxjSMtdyg3etQFTEVk4wbikmNSxFUFhTUHV6x4//4fH9MMs+QYl0y
TZDNHDEMQsPH/DgEYph8p487SvdSHZWf5LnlvH3274I/RuXzK26u9EIDSgDFeXrIl4+y4YA8L5wf
IhR0HyGxZFKFeGZVE2aTSzMj8SFPB2fdrDzBkd4qR5Z4WmUXSTTRRQkaTgrIRiCyxPYZ+tYokhYU
6j4+GISac1/xVa848Kb5L4MH7OgSdMypriPVrTzfsg5TYmKl17EP7gjbrC3Jau3hZrLrsHsqDrzq
6UX4Z6wxHwgCuNOm1oiSUxa9dEN8S+L50BrtCyca0985O1qMHeYGjTNAvFqljbF7nxw83mKB7eEu
AvZcDP611zHGqFeeJFZNKm5VYwyxT0jvFajsx6Z7fT17znD6kei2nliI1HLrZg0f6XfR2QhnD4iG
gFefuDg+dCEo20NVA5RwgI+em2mg/dcLEwi3+/E1Xz4azb6+jIs78vP3CVTYwVwuYgT+/PdbqOGp
xrICRFnJoKHL3Ql6I31sqcub1JccY7t7hqFZrEVCJ5dFJK1plkpqMlY+1D3/LtT/g9i662ondpjb
V8yTZRH1ih4gKpiYgvAJRGm3tIaEMYfg+g5eRnK6hSfWmDtjA4vfIGx97Jd/kY/NGZ/G2S1fs3fj
eXb6l+mxb12TR7x0GfTObLLopCGrB7KCWvDQGHjJNkP/XiR9/mZM22ZFUPXlxNi9GGGCqhuTZSY0
iRUmeTObDGQZqI4dJAWCa+utuHauPHFefXuufmqEccUxMjTM9uNENcWrST4klZe+0AjDRqBTA4xb
aINZplUOA/JjFZYQkIBYomvcSza6bzbtc153jN31YK4L8m4aBX8z69FIPEZZhEH6Nn+XpZ+D8HT9
9y/TIjieqSCJkFBnwZwSE7khh0TqGlk0ImoakPcSRAjbIQuGV1403QsSp4aY0N0MWju1Zg6VybSz
luWnmT2DMx+8YtZacZxg9/I7tcUEPFVO2mGNldonFiU57G1aCm7Q/KbE1rzu6P7CoAgJaWMAQFgu
5qLLynydagzBREuGaj7YoeLFKQXxCcyZX8E4yqnRXKZgn5/sj0HmIK1Jk6emXNR+72oHcBtibVNA
pVxlbzlINkWNjQH5ed1R9sIuBgL+XiXjiFlJSKYKMs1bqGxK6lPtEpGb0u4GiRMzzPHSOzHHO3JD
ARpcp93XpfP0mDdfc/kOpxuoShoIQAyCPiFjpM3W1hSNhqpDQMrbi0LaQaeUpqhk4AxzH3K7hxjP
DoUg76PDtef3oyYZUbuKbQwA4+QYh/KwDBbm5qS7wV0dwzNESyutlXeyd60SYE4khHmktOwXS2pg
nkA17Uv3mg8KnGADkV8cSnARaP4C7srrau3dJ+aJQWZb56VP5AHyOiD9eMrSxl011xBfV513ui/e
V/Tzndhh7spZQPk1mwohTAkKsFKY1w99+5CRcBgMRzdu+7G1siW47v+c3WQvyzFCHDY7LE5NutlS
i9hOVsKDZl42D+jSdKDIALSAX7IlKWlRVUhx9TGtHCo/KGinSqzepgXEJogk4FrGB5B4+tfXthvB
Tqwyobky1inL8gTi5UPqTrNnxhL8s7QV2evTl+u2djMdPH0w1oZQCYwhk/M2oijUSdkgr/LKNym1
MONgR5mlvWiWBMRpnFmY3fovCzyxyURMSamUOdOQoE6qIdpg6lCU6C6PY3jP9GquvEbJ/v1zYo85
evowN5GZt9ADgLAChmB8gXYhpYN8KwaRPfESuf2AdmKPOXlyEaWRbOBupUCotPu87qSnxVY/zLfG
N554w2/09y6SIFORReCuQVQkM98wxZhsvGgr6PN1+U3Wo5t4WL2hA5Vwlf8aI/Ux1jXrut/sBpcT
k8wnVCrMpKP9lKBr/a6bGCha8B67k7Ct1+1cwiyggGfqMt5Jioy1sYXuOVO7LW3nFO+LyMfgoBW7
XVDfasDbJrybnCZXzD6e2WIe6XMPWq1UkEBZEas3gwDwXCW+1KX5ocdARRfqQVPmxNrm5kg61RbN
/igIM09HeC8FlHEiRc2QJUOD8tT59SRWoJcZpzKh9apPdd/uZgXHfnbgJbN75wJixWApkA1AZAn7
UFwR1JtpLaKwT4AGolQykTcd8hDDu/Y/oJ3eidkwp1KUBR6n5mcoOnlez4lsNqBYikB4CsURN3eX
7+kx9js3Qs+iO2a/eDnu3kEEfNqAcrZOCy8skL8Ty3EgNLOQH0eXeFJQ2kDljs7q/Lf5EiQUkmGg
XI/Phtk0ugGnCzQGqa1K+OpsLzTPtVKKk3N13/CEkPv1drfzxBpz6leMC8uZAnHWNe9vWqJaybSG
ZD5q0SEpW2vTbkCsYeXmU2t+LQCmab4UE+/E7FxVimTi3pAxAAupSnqiTlZMxKroc8z3hcZRtMFZ
amf3JIgf1y/FTfa22R2KnjKwSM3CuUF2135il7kit1oTi3pFzzIT7sXqNd9+cMLOTihQqKg8Rokl
sK+wA6JbsmRj1cqqRwkL0Uzw89cBk3LzbUanuv5tPRV+A5Az3pSoDcqEnTA3yZTkk4CXv7odo1yw
BjSxOevZSeRxMeAjmRB4o+OT5x8qWbUoNRs1PkS/csxbQWCl9cHjPNkg6P72m6QQQ5Q2x+reLp5a
Zdwj02oil2OC5zJMEq8AvfEWWyNGljuffOHNmu/lMmeLZLzCmFayFgru3XZ26rvykB9j3S0/Vo/C
OCE/KDxENjevpz/KXBpnRplDb4x1vaJYFB+EIH+r7zBMbxthHOItvTodeFR5sMo91z/dU+bYz6OZ
1eaCRSoLlGFHuepdlLIWjkvuvWrPlsVe8G1aTigdJYe8s+K37AUTo3YN5cMowquWHBCwbeRtofJy
3WX2/FQDEwLybpC0gK7q3E8h6a5EkSAlh1kRQePmrSbYsFWOX+4ZMQCcQNEfmoeqyuSDqSIPgt4i
ehhGfVPmkRfJVah03IfmnmuYlGgGhxojLipzk2M2Tx0HFWV46ZlgwHFER7sfwwmSurVX+F31D1JP
eo5Zb8TbEqMLEsZegBE/3z8FNHraBiqEcDCtyIdFR/0JqB1NINYAL6XrX+vSF/GpEEyAUaSwSZnx
/XFqx0FW8ZIm4DSpRWKl0ZfrFnaeYOcmGHdvhUlqpUGEu9/PwNUfBLy/oMnzJb2d3PlWvM1BKi0+
cYxexq1zo8wuzmWGBD6FaDXKrwCMtGB3Ui2caOr1ArcgcemO1BpgPvSZaeoG446DrprJ0I+qF2UY
7QJY2iwDI9o8zqL2P9YfM6w3roOhDSU6yuKjaMs2NIp/xa/zwwL1GMAdjkZsTbyPd/kwwcpwylTa
81INk9lHEAoXUatomV/d1u7klHfzXQdpr6N0pxwUv3sz7ldn8TEAg+bE6nDWS3/8/CicG2e2tSjF
SJ+NLEM3p73rHsav4GzP7vUneOptdbd8XX6J7+YXhTNOufsxT5bM7HKJduyg5dCeW9DyVTWw+knA
OHFwobuf8jN+gX0E7z2m5LKuWkzUmKT+0n8001/b9sLZO46Bi0425KXFvkKErP9af78NattwUtMC
U+dAlSf88V3mnbo9o6CkkWQIdYuY2GNWlW/jpFWCmfqtq/yooUBO6yyjV6LJo+DgYWaPcw/sXHIY
rPzboiTS0tZJ+qpn2xoZZoTqKYDKGOK3ip/zHURa7jCbdZN96zZXOADz/cwzvOeap3aZbAwsBSBN
qrG9jRFZtfqADond5VbKo5mlO8YegVM7NM6drE9uIW60kSmFVFQaFPc6YB0U2cR7OF//cBI7p5rO
oBSRez3zV4RoCIxaUspJR/ZOFYYACd4ZqBSrrD82q1grKfoIB5WIdtcvVjslrqrynjOXtyf84cTM
xXdZlRlwQVzToKSb/dY3nBrpI92zgXd3Xo5YEQOEnHiY0tcpQenm/OMMkEMTtEhI/c6ZnA4faPvI
HvJAg6oeRZUudrHZybf4oQgyd77590P15+ZZTVNtbqo602GeDrnrmBCkQFYdgle0b8atpO55It7E
wHTI0NFGDfx8sUkzow2YIGIlt4BEeu1Rjy0Jet2HHKKj4kMetuFyZ3xfMWhc3Caqcz2e7TnoqXUm
KA9jpSzrtAihWtV2Jb1W9X9oYuBrniyQ+ZrLnNW1vIIXeAb/lAJAmn63dXhdYZwLGUoB4lXOHbAX
Q04MshXwtEnVrjcrJOjaB1nfouSGFO8Kb5x+501F16WqoO5CEQ445/MPF2tJnMcKTl7+Fqf2+tbb
4+v0PtxIvugJG2a4EpcnE7hTtjm3yRxDpV6WuFNkzKh8ztcr33P/R5qCH0nGmBpUAngDCbv3wOki
mTiZd7lWVuZW+IliD043WfNT4UUPmF5d7Phhc8nrZx/P4w6N7yVIkA0xVA2NIXThGceMZ9DZlRMu
IPUx+Ykhkjuq2JV4uS3fR/cl5it9uuRysNJ73jty/8tqeCbgsQCA+eemnFwO0bIUayw2YED5S33s
bmXQaqA5dSf8ku8Fv3DBv8lJjVhhKwNdcwXvhL8tMkFgXpY1MWWD1nILRLruOcd6CwwhRsHoaJ58
U73NtxXamLHDBQrs3SCntpmdVsi0Tok646mCHrQJBt++tcpjfMx0fOPZqVy03DO75t30O2ZRuFbR
iwYzHUh7GLN5Mm5JhlFQL6kT0TVqyCHFW9R79abzSLH2PihGQSRTk/BiUPDsPD+qhSwJbbGgGJdj
ZBcXyhOKPHbk9AAZh6szP69B/X49ru5E9TOLNO6euJCRmFS8ARYXj85a5n4eal7ObenvhG+YIZTU
AyU54CLOzaC8q6EwoKIoUP00h7eSJ9Gw+5FOfp85/lI7FiOgBOjXiF/M/GujhqgIcnJN3hqYj5Os
KcAjawpk9PC6zLkjE16Nj2eB+RgFWMSnVYWFDIPa2mOS/7j+sfee4rRLgBQMxIAApzDb1GkCFmEg
P8/C8k7DAEwXFDdWHP6GywsvNzyKRZamjwYMFcwnIgA3miYRVopunKMmbjEC463gTFBtPcCsw/3i
0EKKjgQpjShTsFNABpgXHXduV1VFn14lmFZEfYO6zIlnJwBHLW2MOtSavZvS97pFdXQ6pHplcTaV
3p9Min5miP4hJ4ZmBI6xSqbMTwZ/WFsrAsXcvLaeUb7TRl5T2q1wK68Rz+5Oqqvq6MYYmI1DW+uz
C3VidxiyqOhSFLhl3LEkMMLOFT2a/K1WG1xf485e6grIymieKxnIeM+XKJadVGtmnBw6AXj5GDo8
Qx0qWu4tUe9fN7VzBs5MMbtZ56WqdynUL8vlayJ+S1v3+u/vLgXrABbARHGN5WSHVnidLp0cg5ak
CpLBHZXnyKiDnKfPtBOR0Cb7Y4fJJkd1TY2lRkTqcvl5UzCWkpOXqufVSD5pdhjvO7XDSmZJSrs1
qYGOFe1Ui9/EI/lRPyEPsNUwe84BKop/UhgOxFkhvLtamyt/iM7gJy4Pz7S3YPI54qaCV4KwsSVq
NHVR6zg9ZChStu2rEZl2vvG4y3buK7y3FGDKVcQVgyWJ7eqiWVNIkXjFrQG093CjYFyeD1aVdw4X
PVcGOlQGJgYVJmlu6tpsZKHBqxFg1a2E4EL7GcASYvd4U05IONLUKb3qFyRoWxw6tAnC6566lw2A
rBiYDvwPY9ifydjJATdao2ubDSgSTQPkPA5GyPwutdPGmEZIgvY+xSy7ypPe3jkfp0YvHiWzGqMy
jYbPRsLMAGNyag9Fbynx6l1f3s5BhyGw6QCDIGFIgEklIw1zn3UtCmFfq8+TVNtFM3OwpfQnmLNx
ZoJJ3VpipppZYAOl3MgtUJ4XblYpLeQscUTiQrSqjvfa2jkFBoZ5FXrxAE+tMEmCic8lCD3wRoPk
tCCdkxJLy3iFh522P6ZJT6wwiUKJNBglWyB/xcce89dBeYB8zvbYppZwkAPT4THM7X6rE3t01See
mBcjVCcVEVRc6lM1rVa3flx3Bu6KmLC/ou+eqEABfwJuKDh8CigLPm0zZkfeZNYOJOV8/xjfk6Iq
U+oO95kKZV4VPE5UeZiqqTQ+D8y6f4pP9o5xwjmOtKWaMFBnHD/hWQkFn7nKcTkkd6rX3gM26Fzf
TPqLF25/YpG5epR5A3ISdcOD2c0vCbSoxrUPMGX0qCQAB5Ni/ZmT/zBIcralF8UooUuUphxqICeo
qr3wTlWGhSNaIu+YLOCk4nv1hdMDwDbDITWXIpXFnJb4KH2I33K3xixOFFD4813tpR6vv78bFf9s
qcokzmOTV6WQalGo1h2ofXWrjEd7IZG3Qa/6+tfbCVpI53SRaASaJKbBmFIVYdGWtUOTx0QumYW6
+aUio9VCjWIaDI6xnXB1ZowJV13c6EVPEabrWLsLccu8d5qRU+faO9xnVphw1dV9VZQxxbEGGobc
0oPpmscR4220F8f1DbpBjPufWWOClTyYMUSvImDV8dBQ7danhF4zDvdy/AfWdg4bOqeiasrojlGI
/HlozJap0+uSUL9vQvmx1UEAWrpZYhlQxUT3YbPKUCFgSkHO9VXi3QQ7fnlmnQkuwO0O+txF1Fmm
41Snd6tRhlIBvPr0r0kGCGXW+bNQJqpUfVkXHVnxnir+kgtfIoc+6+11/HXd/fdiM+zgDYAED/bY
DK8RxiorYuSRytJZmIODzkuNOeRA3h6L6kaWOgtoSWsT/lIxEHXd9s41hwIFKqSADFEwLXMaagE6
xAZuIZ90H4303ci+Xf/9vbB1ZoA5COBwjUVdB/nzeBDuhwfKUya4xq0cO3UoO2tQ8bhh9o/eyZKY
wyAJyMahG1b5QmD4ZbAEVJYzu0NByam4FKSfigkXR+/EGnOLV43a62JJqs+yr3qgcOsYiveFs7q9
JQWmqx/bWxCcfEEn8K4Eh2f+/foOX8QzYKPwJAZcQwQSi6iMk2K6bUvKVAOUB7qBLZiLBjCfNjzg
3sWZP7fCIlqVRIMWbZShEgkXNTRLzA46caGbaI36YeX2mT5bK2fbythjqmd622irkUKIrQcROtI9
ICgg9KwH7TF9NSHMLSRQyKjcbrE3XoC5TF8+bWOSDvwouoaZqfP4pi+1lGAMJ/5NARcH7YFWJHU7
v5V/UKn22OPt7mWVijHJ+GyylEu/TsonqHWk8bTxpgCV/FWyhK/dN0olEYOutOR0KC9OPzVLR46I
STBTx97xTV+MiTbTr1pX/lCXt4vJPY40grBf0oBvUsVQ7RIZXK+mIIrxCPXpe1oOq6ATM9wsBwhp
2u2zyb0Ld5ZEmeDxkJUN2qRgLidV6wo5T2Fu1Ed3Tcc7MEpwhkcu0hVNPjPB3EBDL5FimJb40G2J
LSw3q+wNW2HrSWcp9ev10723HMzdoPmIohdgwYwvSqu5TR0A3IcadPMVKG4aTn9jJ3yg7A51RVMV
UbwxmAsAe2XE0owHY1qnQSI9tIZqDxqxry+DBqFzJ8DUMGjVFMzFAxLPdhSSatyqpZhKVGEp+fQQ
UPJp/pDyZU8MtEMAYmgKIKOoFLIFwnQ2TUkUlAwEDXRogtxEh8LBaJu13idvkk3sobUMnY8ZvQyP
1C6Fv2O+jaBzch4ypG4U6mjcACZ4hJSTdKtjkRANRLl3dRR30cG4MbnJTfYIDi+e5OLlF1QAqMEX
xGi2RAHN57Y7pdFnoQV4Z9JBPKjZFqY4OFnCzuc7M8E4SVJjnE5QJ3h8VD6AUsraou1IUPhN5PSn
KhQPJFWDceF1iy+d/3xljPPLEYR1RxlSqsJoWo1yn5qcu/PyJONrYZwdg+AAewECf751pFsTdBMN
1ZPE1obQlZ+Yz0Yyu9qaWmbM+1B7y4EAhoZiHuBCQGmfW9OKeRaqFgQRsTA/zPISVDKX8ot+bOag
AY2HbhMAJyJCIJOOFHkRzVK2oOtki7Z029zTYVzKCLC8/gOAxOX+qejY0TYHaH1xtJhrK862TIu7
JQqTcHQBfgL75BaUwGi3zuhAicBp7xs/cnnX5aXHn5tlFjkqMdh0xAEP7eYuEb5E2lMavVwPWJ8o
0PONhA0VuHYFnUl8M8ZGXMqpMY2AB82g34Jms5M/Rs4oeSBMdo0XIBBt0QNOOwQb1w1Gdik/dkqO
fCaY3bWe/B3MfVbk0IarS/R08my+a2JQ7ertYz1xyoY7+db5cpkAhkHnTRuWNPONo3povkCDYMx9
LZTv8xfF7h/Ge+O9fAZznnDLI968PBXUMm4fguc/PYbnp6KZ5L7TVOj/jeCkHDtiZZlz/VvuJHTn
JpjFUd70qQHz3iEurPGv33yKUdAYtivZg13Zzwbnurt89WgqCIRxqaKWjv45ex+QERwxW4xGFfWL
PMicUrVM2/wqHVandoRQSHlrpP7I+qumS5hVMjAOdtH7I3W7LsmCWDl44qG8U21glDztZ/fJK0DH
udFi9XkzfLs7e2qVOSVdUS/gA4hR0Qb2jDIzb5k94jRAVQ43H+WDBlPYFAXXPyj9XsxaIV8LYkOw
3VMaSSaQDi3GLmWtS309fiXp7GzVozJNztQCnjVHzjI2vO950RvRgCU6scg8R/LeaLJ+kUDdiPE2
wWqeDdAWC34GKj4uR/NlCD+3Rf/9pPKMMkbamIlAQ/jsUt2YDGVFyf8tL8sjDdkJL2cLY252DBRg
yAd87V4sE3R0sr54LeWqcSc8jziZ5mUScb4uGghO1qU2fTSVcFwPg61OnEP23mzfO/m+NxTLML/L
ReIuPALH/eUBUi2CaxSDUczJl3Mll9YZrVVw19iyegfSYqsq3OvuuBPBAB8FGlKkFUx0QM4Xtsqz
Xsojyjf9mDwoRvRLlc336yZ2LtozE8zejWC2J0UJ+T1dmdxFWaxZ0jAll1uJ+KU0vevGLiFP1NtP
FkR39eRLZY2ux5NUoEQKWGD1RXyjwj75ax5QbOn2OGA4UPCJLeqH/zBXwNhmIkomopRfR/D+2rhL
idVpjWXInPixs5vov4FDwcToOJ6IzJUzi5syN00GWshW0NwoFSHEmkOCQcuXu6ncRrcxVs4FuxOe
z0wyjkjA3NADShcflijqdMtYSxI0fa4O/tJqiw9Ax8Sbdr5YpW5S9CN9EkB0EO3U86+4xvKYGwRJ
e7NJtqi8GNJqG9JiqeJLZ/CuH+rjZyEZxjAeqwEqC7IIVWTWl8gJqYcCue32g4BnsMe0OrhSvo4O
2tZuzmXL3lvbqTmm6DW1S5qjwo6hOR3N6D7c5G9zDq1W/TsQ6ZzTcHG8z5fG3jYZGFgKkU6Nmy0Y
8tInwaJSXpozdJYGwOPm8oUkLivC1Cbe+8ArUTIHdqJsgDza1usY/s8AscZMIIjPKa2hCDY+Xrfu
YnngBDo9DMxW1gBTDirGtw9ROtwa6fJrA6/Cv93CcxssHlcYigG6CjhwRRdgaA2PhAiE6kF5W6Gy
hgElSJRxC0H7Jw6pFyE65kdZOEOUCTrZFgNVPFQ3nIwo1V2N93uA2h7oL6Op4FBT7dQeVBliwZSV
QgTKhmVIK7pqrZNGwhG/j14nr4IIWwZHUV+6wulcuCmShcjmVvD31olJXBNATTrHzXJhmGBv7KYV
o5xq/ZZ3D4aOIf/hpuZpU+25yakZJpokySL3hQw32TLxFS3B2wozltfdZOeyBqnhn5UwYTkX4rHd
gBoD4H14QLnB0eUmtqdKf79u5xLpAnc8NcQEq7YCbAcsnvFh9XOw6YiuEqTHxK5t807premvogBE
r3DnAKSp99NoQcKFEy8vPhrcEshQwKch/YyuJ/MXLFPeT+acABGoPHWzV0aBodxOwr/dUFhRobmD
1dJhbdYj+yTCTZ5OZqjo/qT+asQXs+XcaxffDOrV9J2D60XWxAtw0rq1alLNEJ+qesnqjMdF/DJy
eaN3dguNOGBoqdg4ZFmY3YqNJqraqNYhfJwGmTe9b0+bbqWoa+j+YMtBcWxvct3ikWJfXjJUWcOQ
CUFFj+BrnV+gqM6oxSI0YCipf9Xbo0Q+Mgnd8IO+cLxhdxPRxEEBBaEYc8TnhpRoyzsB49hhvrqJ
8bNRDYtgTPq611/2xeinOrHC7OKiCnkTNRGGPfCu2EDSQSfVxBBzvU7qcVksdr/ZiTVm8/IyL3UV
cpRh/DZTrm/opBpf8gmT7SUU4uMPKMz55GdWcF5qF2HqfJHszFUugDVkrIBaWBPNQjpeSpxXzOWT
Vwf1IHolID1AbUhha4ZKTPmjwZMZUkw+2n3WLHvCneaM3nZQQXjSpp7CUwy7dBC8dXGLoUELamNw
dZw7SJQs+Ke2FkLShj1YVVA55/EQXH4vmACIy0CmCH4oliq9zjopiSeMffdif2gy3ZcyO1vdJuM5
O8+QfL6WRiTVIk4oVJRqieB+2HL8P7XqnOMJe3YwpoYnGf0PdYJzO1sHXp44bc0wnTSHpI2lxRXm
JRsIhHy/frIue8AYyceUHyodcAqq8H1uSoxb9O+JPHny44ACHWZBTGe0V3tzphftrXAwOPbUfxA8
sl9Wp/Wyr7HHm/6+9HsTTWDIvlLxVxOjT+d/QhXrjbn0RAjLDIo/+ms9BNcXuZeSSripAFGQQAsA
osJzC83WEwBvgdRfC+QwSro9COPbpM92Phdh28Y/k6J248oIFBBBFsrKaVXuHQGkwrS5gvbKBf+d
IneTGBG4TZoFivld1L43in99iZfxnvZAUSvAlYzeIUufIiolAF0YIg5B8uClul3kx6VLnbY+1t3z
dVN7znlqivlcZRuLCbpuQiiSPMBQcVAr1bFTBD9XK++6KRobmJcZKC9AYASulk+e7/PvlrdtCsQM
SiCN9t2M70aoU4najAKChwvBIcKdRN6vW9y5ac5fnvRbntQP2k4HnWVCY4lL9eko6bzwqllgDITk
3r+sYCFY4b1Jr07MpWLOlu2QJoa+InamWjh1j1XxsY23+ciJ+YzvXZhg1jMKVRPjZGhhW9e23j/H
mYuyAu9+pgfo5ENdWKE+c7JrmTyorWx20H67j3zZHXC5UAh2Cg6fDcXU0onuFRBzNjZPtpSt91xY
ZvIPiJk2uMkrDRNRtMFBGacGC7gZn7hQFPxCp9h1p8ZfJHjcaidz6H7bBtUIMi0Z8ZNFfIPoa1Ty
atBCOjYZQXQ2/lY8jOCEz977HxqEBRVbOq5ByfHR3U/6xyyL+RZqcexWFYDvJcse4qS28zR7mJXB
uX4UmHP+v6szMSmJ5jd0fZmbgSRm25FNAa58qewSIUX+pqiTJc5/XbezuxxK3oduFWYVWab2bDPm
HpI4WhjhuRIBoClmt1nBCcFMJPm9mBMjzM0dETMWUOjUkIbHgXJDRQolVw54QwC7azE11AFxpNH5
YU6bnoDFoddVEord9216qA1fMjgr4Zlgjhr4kFUj1WYtTI3MHhpHmEpL5WVUbBPo936dLIQ5VtGY
5q2WSQSurXjdM/AAvvlNOiiAXEeueKc9/QcfODHHXNBqJ5JYmLCoheY8j5V6aNfwuonPTOYiRp3Y
YBJRdFjQJCS1Fpp47jW522s3W1k7WeTOcIblKzYx/bdcrew+svDIOMmTeRqxjzkQNp36StSjnLiD
+WAUxwRTsAUkc39dXyjHQXSm3yNn+TQAlaOFkvpjTSActD32Ea9Ay3MQFrmRkK6Xt44QtM8lT3Ly
AygUjoMF8lRwLekZF6ayG2v/fD2dFnFPbph0IbEixBoJpa1xKxB7GujxRkM4ky4oJ970Mm8PmRxn
1fplHDesTi2cvnBb8WaIOWkU/Ykr7sgO6WVVbJJtXkkYNdityhZ5E167d/LJjjGBogNpolwKkxZu
5Eei/ZKHezBY25HqG+39xtXboLfBteUwAaPoakxONBEJmzYSrSmV894qtFm9H7betOLRfGz7+Xth
ioOd6cXmC8m8fL3u+CwS8eKwsVGERA0UrRDkofJbgWIDrWtbbKxksOQXSHGHlK7bDP7tlP2FWSaw
lJM8LgkqMeHgFLI1vokHCNP5W23RRvZ0A/HNN3QKMYDwRuzy+f+782yBuhJN4IxyZHgl+RCyp7mJ
ncR43qbbuQ5k2ZmNl6zxr+/0XmqApwbAzxhkRfmM2WhcOXqpkAx1BOnXtHmF+FrmX8Wag1XkWWH2
tYgwvK8b+JwAkB26QbI3TX0sZkzWpzwgx955P1kQG6bntdLBcD3L4dorljrcx5lhVdl/SMWB2CK0
7w/OSTYwj2kmdvJApHBS7HyK/U36kPOKUzrYi5OnRphEJ6mqNTF6kYRrCTrQ/m6ruwPR52M5zz+0
efSuOwJbUfr0/VNzTFgWJLHBqAvCsvyYPPRPLQrREYjiaM+A2Jh59HjzIuwE7YVFJjRDxiEB6d7n
U6ME7YJqz76IaoUCDh8tTJwOc0XgYYZSyepAbhRUPrVTPpsPj+n360vfd5k/X5P++8mFFK1mOgjA
2oZTHycWXsStnddr62yqsLrXTfG+KRPJC2hQ1mVsILaqT4mpWH39aqweKlEWiYPrpthO0MX2MnF8
09Z6ngqdhOYz5RyoHxdM22m3aTg7GHlwas8MO4gIX7fK20smnnQYe2g1PdFDaaUVNd2HUG1iAS7K
Y4jcDyl/PhoTUqQ+z+VRxqWbNcthkBeXYPDbig3JG8Z/qffC7iQbl/tcqyCUgqPRAdu6NQcSd1a5
cR5pbL3itxUgHlBcQvsJyPFzN5SyuW8hCU1Qqx6wEmB3tQfimgnUHDJXcHioqc/HJXvPQ5D1b3vM
gQdwVly6ZKNv3v6bdpQ8AHbXA5WRAE/4u+4OqxUVNuU4FIEWa3zug38v0Tj9A5jzvwkd5ufjQkOA
K6wVcmW6DuXwTnkqZuFnDrrwTFrsSZxUq503TnClfnht8cyZn0RzXcwCm92m7+X8QozB6vPCGpq3
qn0wTM635e41c+6rNMmFLkIGFx2l5/qtC/M7yOACEx77+WxBPchrbyUXhTA0oQubRwayeyhPvjQT
CaYmGyQhaVA5KhNfaTbodCg3/cTjguLtKXP2a7kzc2PD818zxlDQhTDW+geS5I2VJRqGgmQ3y4rg
erzZDQPoyaFjRVnfWbVOTeoUNWmRWaTp+zbcmGlQ5eHYc7xlfwP/WGE+n9F1Wb6ksCIk+c3S1kHc
V08LiqXXF/N/hIA/dpgPtYhr3MUVHnwZqN5kl45Hbz7tVNF5TS48lIET/m/A+WON+V5KqcylkBR6
WJXDR4tW39o8C2N0L4iVQ2bRiv+HtOtYchvZll+ECHizhSEI0LSVWq0NQi0D7z2+/mVRMyJUDbHu
6MUsNdGHhTqujsnMAa7VAk5vlB25lxjflC7lvxNPefC5Hgtwo6TE/3Re8xTZMEEblLVglmDBom1r
CQptmEnH6LtInRRpL4a1JRQMCs43uNJc0HRv7GZipLmbT2nwuP2SQx1JT/swrBJ4Fd4tf5D1qdxV
n3lPcvtjueNskRFsiYN878R+iaOHS0qMgQRdRV7usfjUVNXLEn5jaOS2jlxFUCWIeAJsER5jKtq1
BPkW7donwj5F5s1ZI0B/0P6rLCoA5sIcZ3mDMDt9HezAF4ADKHxWQCoJvorvrOxzs4i0uisaMCLp
YpEbh1n12qFOLC4D7xlATkxdWX4ETXHosBKaKI2dRGVj6dHCQj1kqCTdGJzrKBpEpRC9VPDV+j7Q
7gbtoNcu4/5IEH+nIth7A7kJKAaxXvt7UlFqfa0EfKJ6HYCg0NcHz0BpKWdCds35PHtsmCWPusOK
S3QDaYzixYB/li0sDj6O9zrw3AkhVXb6j432nz5kdTzyc1ap+xSEQYbNazjMvDQn9bljVZtF1oGo
JGVQ26LIEmTsnS3s8PlcgGljbgHdpJdsp9v5J9D97rLHbJ/byanCGL/g/UeouHeHpHMVUSyAvwsb
jFF5VEpv6s560trznJgd1k8bt2xYgHgX3ptbekNFvNSoxq4c8DaLPBXA4fOH5VDshs40zuGD7BHY
PzR47eKCxk42msvWav6n1WYS8m79ECok9iUnAyohE71iPNTGp0RdTC39iHqY3UUiI03b9kArdaLi
hCBlsTyWiPM1wNLIgKB6JFxOIkhZQ+b7dzOpWAmjggWGcQHVWXC41sIdODsGSztfPzHsfzNEXIXQ
rR8pL2d95lC1Fu6KY/4lcMnrGpAroTPuWq9xDZv/b7NYtLbSIxw55jsmqSpFTy1CM+sPU3E/xSxM
BPJtbmiFQrmZTszFbtGISbRvM65Ju+cWNAt7O8gGsxu9MvvE+JCM26IhCkKlUfO5EFGLf1JBPLeT
AXU93nOn5SEUMRULCE4z3bHYvrYTitX1Ud5nHudGkYNJ8Za75Svh20tPwXPnp8f4fnDHg/B6+5RE
v299VsrTlPkEYJIe0QKflZ8e5BYzo8JpVO6a1pfHb7eFsb4o5WIw3xEYUwdF6Qw/T36UQ23GIQMB
ZVv95cu+LxCp6CgbiKgiiyXa8mPzJocfhtC6fYbtJBajtoQJW+Uxt/R7AOo4vSiVBQ+7GcASGrbK
RU/8RF5xGPZlyNrU+ZUoKpTPUdTJYtciX072qXbmy/teOuj5Y7xgm7i4G7I3xtmIEb3ThpVAysi0
CoV9qcH7oAEUG7gHHIxL1/aMnWkU406sNdtNdQCNJUZERADMXcZlV6G8ao16KHi0/5v4SwkEI36v
Dc7tE21qw0oEdaA4Apt9IcDjJuLHOrrnWVFzu4a6EkCSidUZsOgwR52OMYLW6TOz/dKfMxRTUguI
z5+Ks/GRzQe4XeVbiaQ8hN4BWzQjn23YlajyCXuAEp+kU+5VZwJIGVj5YdzPf5VWgkWBx6ySpogG
JXXWg0YAdR4qYjahpVUxIYLhBUuz5l3vYR9if/vitusnK3m0Y1IAMS0ZCMwy8FTavQGUn4fFFsAS
Fp/0Z/WouMFee6j+GeJnPR83VXMlnfJUS46947LBtabZU1B8kYCGYzA87/Y9rmRQeY4YY4AwqHDC
ZlfFprRDtrXnvVgGK3zntF71gArgPRtGafMZshJLZTwtBqeHAluxXqoEVth/NiJgSKaymdeMt/Gm
7a0EEe+2Mo25wUuEn2F7lZqYWR6bUcRQkttHwRrc7xLkKl70pUTwwoCenQfnoW7MGXW9ovt2Wxu3
08RfZwFuxe+SBJCbafmC2rP8cEHkd7GCfSRlUpIJ/0cY7J/51EoY5bTaSOiLacQNJVp96EXB7Cv0
aGrWNvv2e3glh/Jdml7qGNRHeBmtZRf46UOzJ5QXw4k1bHXbmiSe8h1KN/bNWLeap2GMGIBk8z6b
GI6eYU0AR/39hpYAL/uYWJMMhobSaUC94qUOiBOWR3CX7go0tUBsxmRnZR2NchTJEhQNkKYUj+OP
Zb5v+Ock8m4rH0sE5SfiTlrqUsbJ9Nirk8SMMzx8g8m8LYWp4pRf4JWayyQiJmrsuv4RcZlZK2cO
jDwF+qo9WU70Av1VU57jmZGzbUfRlSZSrsKI1BJYIpiKq53sGLgycO61M0FzmHeSUzwYTNzG7Szu
KpEenS4baQZeDF67oqujajftFxe4YCZKoMwsjsY4oO358ltWjlCW29iYcwST8IsaWemjYNYW53Ro
swRm7HGu5F4oNj2WH2HZxOXKV4IJIpGwDDDw1pmd5FPq1987kK2nz6GVmPOhwThY9Jm1YrT9gll9
WsqtjLMRBF0IqcOuORLm0vzEgdsDQxzHfNcfWNsyDPO46NbqkEJaZby8kHSo84CT0QUvSs5Ci2cE
GhpvJMoICR6oqrxqeemazARsURhYIwtFhaj5u/R79eUoZxKJwYhpEBzlJ5VHCs24ZN6sXI71ySiP
MsZtX+RYTyDKj3WBcA8eRqDE8x5n1XbtFX74xCr1Eu9x62iUdwFwUj0MFTpF4ez04OxJDFPT7Kb9
HAiukDLGLP9gcUCDx4QLeHnpUc7YiHouMjCSSAhJJ7u6b83UWQ5YirSjs2CNsPQMkEis2uQf/NhV
LnWBMTdiDT+ZRY/bz74YWapf7EoLiLc8yB6yM+HNKDWW496+zatQ6jYrUczBrowXb5yZ6RfREsCP
RBbnZUymm2jpVl/I5GfD2g36Q/pwlUtdKVC12jrnMGOsYcGljve6fB+Jx6V+mucGJPMPc+5lrFWJ
bQu5yqQChdQN8TiKuFhe5NxqGsymjPZw5odk1Ox8LO2UB7dGyHz9bOeyv+TSM0bz3Gtz3mA2WAYn
UwecvAKvPPyKb5PFuQPATll7bCyBVMI5COgplRnK3CAENKUUdbXxr1qPQDH5x0joKVAlCSpJIT3i
xCOPfdTUFGs5Cz5JaoPcrFhboX8IR1eBVGCo0ipVugyXt9z1TrhPnfrEaeaMTR7glRGQtLowq9os
35iZLvla773PVTKVgGLJQBSxy6l6Jdrho8A5U8qbfF9Yei55XLJwJrACzWxYRCDpxWba1N9vZ1cM
G6UHRnmON6RykaExxkumnJrgXhv2t0WwNIbyPWk6c0mWcXigt6CyUcGrLTAnxsgNvfuOoBnBJiIg
FXm6YpOo2pIqPFoj//YGCR8RtumASSUBbYE1yb751VbiqIdQJtfCvIwQN+luXx+T4F7gP93+aptz
p4Q55d8jUUoZtjN4pQTIGHbjD21HUG9S8Jca7rgjUJHAL2IzKRKP/O4zAnRKJRA4wOWnZC7hrEWY
64M3+Zx/JE1j/b5ywPU87KUW2A4jdvWwoZVY0ZGVLG3b4Eo0ZQmyHPVFoA24QUCsVLvlkHWmdDac
GjiB2R7oJyDutlqHRXq4HRlXcslVr7K0Qg3HShBwZP4zYfcFnyqW3jsfSwPQndIeX5hp6KY9rCRS
9hDUQLvLe0gkbbwchPaEqQOQvF911Izqu3CnPd9WJZZAKg7HSZ2AjwACp8CXs0dZYhj4pjWsDkTF
27QygmKa0RlIy9owu7Zd3EKHl55UnTWZRr7NLQWlwiwWjYc8T3GUEKCp8uems6L584hC0e0vRoPd
/XwZ/ToSwKB/14pSE2KNUyEHiN7HvjF5MASAs+iORFhCwVEd5t5Uzcnhn1obPGt+5wjYcmUlpwzt
BPfY778jzrIM5HKwCvkUnEj2tJjGY3boAd8MuCEwrLEq+ww71GkKl77VgkXOcHKM4C2fxo+AULby
73JlCg9x5EgWwtNLYAE8x7n9ybdfZ6tPTvmeJCm4PonJ1YI+EmPu2JPEPj4e26kAFzB6yQOrpSVu
Jm0rkZTP6ZNCCJcBIuFiHW2HRvob4Jz2832Isz8uQK3WHiYn2Vfg0qzszJPwP3IHw5bM6hQAvGR6
vf0NtmvLWLU1wJ6DtgONwzRIagT0ost1z9Zkq9b4IQbGVMWj9NrvwGxQ27pJuNnIBs6xcFnJ3R8u
4foDKFMum2IswS+teFlsTjZgi8iIRmimMTYuyegX4OtYT9jtQLc6NGXTQjEEnVTh0PqpeM6d+jvS
PbU3CZdg5WrefGj9+VAyXmLbV//roHSzbC6UYFmkHoUd3usjLxM+6DKOHNpNela4nfw3S7mERuif
m6XJ7/IC9IJtC3n52Jt586UENd3AYqfbLh6tpFB5SV7M2ByNoND17MTA30wfSsCFJemuCWRzat8q
APYP54lnfEyiFe+98vVwlOlqWS1PXIIbHDqriT/muW9MX/XpJW6ctGL4ie0IcJVF2aywNGXRz5CV
GHfCCLKb5dQPH7FCetsUt6uOq09J5QVCWERiluDCej89E/J4/l6vzA6ELcTR56xjbWde12NRSYEi
lAC7GHGsCHy6Mqb1lNpOmyd5ORfyPeNom4+O1dGofGBJpV7HiDfi9UfCfAOk69Ng6ncqeqkKSxZL
NSiHMnYKHysaPmOHcsd4hnFd0p1mT+hRy2N6T0Bxs9RU7lmNOpYv0ym/YpQE6ZDkCtOnBcuEAsiE
hAfNysGywGOxemIclQa9+Cdn+HWFNA7KUkvqlHK4wvpHe+BdMuMm2dVxdnLAnZIMjzt1fvcDQEof
OTffIYx4ty+WYRr0znOc8knY5kRls4ORHxLVzhJbN6zbUrbLK1f1oZcDcn2J46TFOasaePyLBch8
E5SeQeEMgWLGirtk6Ik2rD7ApiZpBMAP4GU8gHF/T4V6wEPFuYBSfJruO3BKcMcheC76HZjfzZQ1
rLQZHlbCKC8zdHWio7ICcxSHR6wtm0kW7Wcuek2GylaXzlb14QPGBxjOjTiVd450JZZ2OiiZdUWM
M+blN+ykmctoT8UXxv2xhFCuJs3avAPEIt7jZLYVpPKLnWPDQ0eZdZoxYla+Iuza/0+hlM9Jcs1I
5QwnmzGwRMbZjHM+7Is9eZ/PeyEBXWX/oi8ML87SGcr7GGWXaE0FqYoElnIZpsd745KY+bxXZSeV
/2ZXVFndH+Vy6pwX8jSB2jSfNJPMIiQ7wnJK8Crib2QUh92T3X4iXGXSpFuFmM9cnuOMtYOIaI+n
xeSs7AXxHqxwSNfH/cCssBL1v6Gn9CjvGBphP+qQ2dmyDxRUdI0w/oD1APAwmljmPzOfJSRzuSWR
ymyWgS81WcaX7X0ZmGe1qzwO/uCgc+pgM5VVgSTPu1vSKF8DCsvAEEjz1JC+JjIKV/sUKDFC4wmx
ZHPaU6xMZj7sbtsI66NSPieZ8eqsSwiduMHR8nqPaReGiO2YuFIWysGIEuaHG+JgRjwvRExgxw+G
I0M9A7Pw8Z7Y3z7SH5QTePiggVAM4AjhQ6+qK8qCscGcR6zojZdCfw4Lex6clN9neW1OIIbQ69d6
2M3xi6QehMVNmYxV24781w+g26lRIsyhosPZxWEUY6cqb0zSATQihTs0IL22NGNSnTLlngwOFDqM
4xM9ea9HV+nU810qwadTyYjIkWiSiXeABp/Ub9gw2wlWcIDfe2UI3Nahq0DKTNolrbmeBEkyOdGC
PpyA2mmPwX4BO1D7xB7a2c6TgQ31zw1fNG51w7mchNlc4wMLl9o5hr7s6ZGwnuXYMmHp03bougqj
TASw9YmkdTheJDtq+TjP57F5YnzCzSxqdSDKRJROlkae+PDoWGDgfDniEyJX7fwZh8K6iZXbI9LH
21JZakrF5KaMg1HOYSeEDkbad/ufFOysigdLDBWFjQUo2eKE70dwI1vXwOR1tAe7pnv7NNtFpNU3
pOIu6K8AaprjG5J9qmyXA7GpBkDw4BsuWo0nDv338cBat2eqIjn9ShVFgVNUdBvQ95NUHws8jijz
bqfq3jJ9l/T02OfS05yDShfOR+Oj8xAyUZ8Z9ncp8Kx+wixPSsKH+AkkMJYfJyhPbRkhoDm1h+Rx
+hzaLFZKcmU3XAzd+QD4nh41OlFXrJ3IKWcC3tSc4F3b2sy6/wjp+/ONc73Yyxtodb6CAwRHIkNP
ScWMxzSMDKpPe7gwypFHDZeY7Ru7McGw+8tmzEpsB0Cun3mxFH7JpbOIEiwr9f5DaPzlWy4l4ZWM
ZVEA4UciRV19FDhLCB/1INo1ymFeTDE5on0bArKo2/f8YyB6DINhBIrLDsxKuDgBRBP0yrB/xETw
0bZWdGc44t0A2m51z/6gLFu5ACKsBCaGWHdKAU/QOmD3wR2KI4E4s6K9fECJj9UwY9kF5XhKpeH4
CNg3Hl99nfXv1cj4gCwroB1OETZzy+PyZtHlKlfq3aV5THJT6kvGk2K7xrYyAcrLCEoiDGqKo8hu
eS6wVjn4NbJeEHHvWMAC26XRqyx6q1JZel3kSPm/+jT7MtoQDha1d7IdnvTjZJVe/vo/OO/tVPuX
IUhU0oICgoJNZujigLoJOrZ4Gfa9mZkSgLrmQ8XqtbBUUaJyFl4PC34u8UEJDC9oDRFuA1tBqC2c
eMfa9Gd4ErqKMGlAEorJizBR913kVvqZixmxnOVJ6E2PJB/iJI7xAcmBpJ1qTQcMDVog08JmXuEu
jMIT8wNSGQuyzH/qeeqHGZM9vRt/1zGGPjn1LrxjvsQ2q4crnaRSlaBPJgVclPiCx8t1udMhtSSX
kI4z8wjWbVFuQ83UJZgnyFJMoMdnprYTTCyaeJql3qFQcd98Dp+YpQrWASlf0iwxyJlqCDUK+GIy
ginek9V3gCIwt6oYyaZEOZMuSiJRm1CjFFD2zdBkA61thlydOXhG/tCNNIGuEhh83+fiCL1vHWFH
4gu6Sp0JTA8oZvbxgsV/mO4DawAt69+19q4q865cUA7/tCX0z2S+RgKQZrDDQB9wJnK4TRacCCPY
0CSeE1ndnlJ4TQJ0zLXdWZ5lRrxhKKZM4vk6fLbKrMY9RLTjF215DJRv7NljlgzqsTN2xQiIPTwe
Zxdf7VEBFClpiUZ2AkS8e/lr/YrFd4kV3rZLH7+8v0w5Ey0N5KUHMJ4nh3iviuIPOUW7s66sWUws
VebAO9jydtuOZikNNiMNYoRxmfItjRQacmDgyOpDd5nQXVo4F8xg/Wj81Dbs/KWEA9WOrD0AVlCn
GbynVK6WeSBBHURvWfLYqSdO9zhMm7Xjfpre8lzcjd33ABiEjCOzbpnyNgDRBblojCMPu8E+cSZY
F1zjLNuSj/Bnf8M0COMjb7scsH7KBohURNoY60IJ+Qmw0t6IokSSvMb15355GgfG7u0f3oBXOVRY
r6q+rQsD2H2dHT5OO8ISBq7ruzpBljnaHcYTMydzWbMurNNRhjmFeRpKiYG1lMkBWoIU3+XpsWU9
uv6QmF0PR9lmIaVZaZQ4HAlMtVN+LO4lgARXB/WOe5iPnZWyKZHJ33zvwq8yKcvs+2zRhhJHyzpX
6B6i7EEZXJ77XKHRWz6Py7GrT/N8yEC+q3+YWRxY23p6lU6Zph7GuRi2OPFc98DDN/IWs2hBqIGG
vW/KzmGYBdEO+rCAOpYBdyuDEYQG0wlSvuxbAWZBCpUy4lXXmeR9IgIyu39jPU82U6i1OOp0ecqn
ZabAn88+Bj+dwo6dyJ4efuagzKboVjBeS6PSmtEoOFJBJyuLZMyFVAXT7+L9dMBs5G62E7AEjnuS
biivMqslsnWPa9mUv6nLUJyGDifN2qdIcKfhJEgMD7PpTdcy6KxG4JaAny+X136UndIl6SiZo8XQ
4jNDUbYMfiVLJfFsFYmNbs5CqYAssp9T7YL7OnHAgW51j7xJui3gHrK4PcuJbjqAtVjqkRRjoI7n
dIglFS7tUH7HQnL+CXVd1D0BQdEBpsGww7fbhyV3c8MoVMqlDnoAYG4SK3SgME5wNap8BErEa87X
B4nLfEUKGJMdWwF5fUzKnabFEku1AW0JJZ+PfEF/TVAjMJ6yuGe9mlgXSblUDUCWctTgcCRDxZoA
sH8NZKndCyGNJkj5+Kj8gdXqYR2QcqqJNlaNqEBqgIknbjmnS2+PXGkJ2j0vNawzsqRRbmbpVEHo
ZIxXkdI8NpWxf1QhBVccojjoigCxJXIy62+Gj9AzBxa6YihAEKfs0TDSfKqUGGUEbjdH+3B8KlmM
AJseVNFBCgQQJk0yaK6IbEyUOCVVA+Wpx0wr4bvTjxLK5eUu3rHK5VuGoGAMACwOhHzm3WhHxuE9
c8En5KtnI4vsaBqsqvjU9z14qtvB1PqJdXdbjnMlkx7vkIaukkuC8tj6ZBQT3K53KYaCuA/RWd1h
cdRF/5Xh3LZMYi2ScjJj22t6AY5NDI05Avb4+R/hiLkA87ZXuXBr0W5lLYZyK22SK2oWIPkFntAP
9RKQCDvREGLk++K1dwnov0B6sGPOtzIukh44V4sgm0WyvM91zTHXT4KguSoH6+/0Z3nEBHiWenok
77XpR1s9tUptJkEMWkOl2yuJ8RBiEqMMBb8WWTvi2/p8VTEaVmDk22wKyeYnKt0Ygp32sg2kegxB
pvDvrKLKVkKwvgHKC+WL0Wp6IpJoEu+FveEQIgFAjbm3b5q40FsXTbmfNi7RZCKVNlB7ctPbjMGd
2wK2wyIPXllVA7sK6Ml+j8Z5psixQgYQyWIn6X0IGB8egF1Ecv7GLD4bXs4IUZs3pa5kUqcStFYG
0Q90KP3JP4WOJ9mn00DjVTE72ls3tRZGPPwq3YhmAhNaIiASHsrrTbFKJlvOZi2GytLULkWzqoEY
TX3r8mehdDJM/96+rC3vspZBRQV10aJeaLF7xAdOpRwHoTET9cFAT/y2nO108HpBdO2JC1IAzDVQ
igVsH3IQ7JI6wp6cbGpGb05paQpZYYnVkltZ/WkMRoZ8xpXRD16xbbt5JJjKidd5rdvtJRRiCWr7
7WNuGdfqc9JVpyZpjLKXcUotRTIqxee+7Fmqvn1liOIgQQWAHk05ZQxjH81ziWdKZpOBStnKH6Jd
eMoBjmvhwYvOtLj/H/oQ25/wKpdSlUUErTn+w2vMNySL1OijwtTO0Q9gxgIhxJ+Bgt+D54v7Nrug
VWdc4PaX/SWdntXuypmLYwHSS34/oWopokj6F3e3em1Kv1v1PElcbwzIApf8jg8iU1UYyrHtGFcS
yBlXfiNvs3zgahi08SSVJmdiLOyV7Kfpd8259C5r9jZrnWAruK7SPhpwLRZmvhv4BB3N+mup2HEV
mj1QxXnjsZMKs1VKxj1tNj7WAql8RZM00K7qEMi72hNZlOHO2rnkwN9BgDPBLMPaGtvUjGti+w57
TW7rtspgb30qeXqouFwXfLitGpsmB/ZCYIGqYMem4TumZBbmRsCZhOjLYjxn5XdjQh2UNXFG4gYd
msEhJ2JHUZZkid4PSACsH6ZzhsrnafmE2YxT7qLN9xDYwc448bvxCJJDlMsylnPcPt5VLpX7KaiU
90UFuVXa+HrVOlVUgaxOdQH28jdGtjoiZWSqWPNqNeOy4sWR9dDkYGi372ozk1UlnvD+AfpWUyk/
pU66MdQyRICQ4ysZa8Vs4gnjF9K5cnqbkIWBidDvLIAAMldnNnXxKpvexFayFvv1E2TP/hSbwjGz
44fpTfYUR3lI7/unUDcx5nr7wJsWvpJJGVwp8wFG16CcuVTYhdK4/MSBODLYRWrjzVrgpEH3cFvk
5mrc6hvT29lh2qeTXOKcpLtJyEgA0ZQARwMjvD4oTe3FXSyCfiW+GL58KD7UvMnt+n34xFrh2XY3
q9NTCqUskZClI35JY5NGdWGXbnyKrdY2UFqGo2MNGLG+NuXDszROi0ok7q0GwW7VmwOvP1eVds7H
j3ULeB/57wL+6ohUPs2HgVhVIUQudwCmX3rk060VeApv9V/5r+Rxxr+QFhpTmzf9wkow+fdVvKra
Oe1KCd9WEExFsEkftLRyy/iAPmW1Xx64ExCT7uYXlkffnBhVJZnQrhoCQcn4XXCCzThZC4BoQl4Q
nKkcYp9MqKpfA1NEQY/zWHsbTInUUYspSUeOTDD+nD8obP01/E7UKDoDcgSVWC22b9vQ9se9npF6
RAyo4SUVB4mpYOyLLnCKChsixXys+nx3W9T262j1PamXRKIZYjiRyZjkqD8AecrXbR37Gqg3JQ4I
w1gpwGYcW4mjPPCQAXsjKJAFY00Cj6/sCOhlJ3rKreilRUGdVPJkrK3yIcMTbj6YrnLpXGfhptqo
MlJ+Uk917Y3Zg9A7jE/JOBsNJ8tpWJnPyZ5z76s+/wHQTNgRTQ0zPcle6AHw1cQ6spO/NSMDsG5z
L3RlFHSeA4DueFEHnI7HPCrxc6AvcpAbPNdfG0ewOoz5t2+6pboxWsN7FmfDZva/+raUn+VjudeH
GneaeAQKnYCxkWol6wHFukLKvfZymveBuChegS7ror9Ewl4X97fvcFsGCKZIXwmU1eTfV25NztSm
UWsk+jzvN70/8z90VrH1D2HpKoPyJ1nY8vmQQgbBogAf9qUeYQC6gQfYG3tndzvvuIqjnElqlAV6
cagpK/OZw8Rg6v7FJ5PRghORlmqgm//9kwkFdtCFC5qOCGrvSDPH1usDhkfcvJd/hWDdnuriNHzP
J+A0RCIzfAENk6kGbt2x5qQ23e5KCJUtjYVaceUC+xXUve6CyW2nPYrP8j2YXZymwRKEvBP3gaN9
u/0Bt13wSq74+xeUOq0vpAZyGzzaSVksuesOmAh2RTt9Yo0ysA5JGWtaLR0fTeCXyOrQUgbZi1TD
CY3cVlv94+2DsS6NMtgalDnpQiriY3RK2tHq28mcYob6sc5DWWw8qpUEIHSgGkuyORTcF3HRUPsF
jr/KCsubIwvq6qLIb1l5h4CPlLpvgDQIlCy0neO9+KG0ukNtJx9nOzqQvqxyzyr1bUaVlVDKfvly
/gdLOZEnswTyQLM0ZqRxZ6xW7NRxeb59aUxtpBICDj0csSd0Q92OrMWmiCNAeJHcBcy1mZW/3RZH
dODdu3Z1Osp7jACN0ydCQyIbL+CwM9OJoYQMAfSCj5E2FZeOUMKK8/v+VWT9/e308HqCS3VzpRSN
KhdBqUEAOEmBSxe4I/A/dLt/HazwXkSJmdkUIf7gxje73OBKYi4adZqS7TPljrckwFIg0h/lOw4M
B+GOVT5n2Nclmq2EGbIRoAyM47WRJfSiiVGOuPYVVgqzuTW8sq3LZ17JkcVcK1TC4tAqiZW1zz2A
Qovq1BuOCljBRrf48KDIL7e1jz4ciCR5EVTakqhLmiAqlIeKRdnII2HIfGN4GjHIhWkKUbai4Mdt
Me9s6iJHQlFW1vA6Aef6746j4mJ+qLsp9TvAk5M3cXmK3ewS8OM75vARrfK0NMqCoymdi2lSQ1//
UBwbD+OU33m8jL40DkoMSMzUxJIqRn79Lqv5KVQFt5WmgPL6UuBc3Z8wTwMg2frgn/Z8fUlB/5XI
3qZ/py+0PHK1K3nhEAMcLQojn/er52o3HARX8xufvQqx/TVJXxz72rJK19Q7Pa6j3Jj1fV22Zisc
eOPrbe2gw+TlJDKgmaEfKJy8ezZgDk4w2tLYJw1XmMooaGa1iFbAi4xnwrsiMy2JTjS0tlD4ZMr8
QLMA6dqYQD0wQ6d4Uz5zJ3CgJ48iQpj8ePt878LmT7EouungBBRkenNGSLSyMyYx8wvB5l0VmVXs
cFbsNvvwCEaKEYQ7hDSM1RbYtjrk8f/KpVIDY8w0sSyXzAfFe+XJmI0FvD3Wgkli9T+ssNPPIPqY
lEbKVcdLGR9mPukjTZ+wNvMlxfCGehx+GF8mqzpj9dkCYh9BZmOVRbZ1CKBAYH+XDE2nTF4bgiRX
izr25/I7QT1J8tA0uJT1et/0l/JVDBWty4hfIjEvyRENbrd86o7KPj+pdvQDwwDjTizN+l5+4TzW
ONWmDQLSAfQioqYL9Os9Cjp9zNKq9aKod2qs7shBz1hdo9Osy+1hMEVSZY3XJXo+JdLqeJimIvPz
wk3rbscXj0r/GKVvMps+k+TY6wBOy6LCjp7FSjxVo7YvncQjmpndBXbldD9IwS5yWKRM23avob0i
yjI8GL3MFYyNEoQ6F2JWofLSw7KXRzN082N4P5x/TsEtTyLL6jfNwdAIUJWOSjvd6q9yrROiUEu9
SLKUu8ILMAiXOuEDZ02g2PImbK41HwUHdL12f2DinpK3Gv2JJV6/YIEYIk8P4OfTMLdBFGc+JuK+
RkGWm3LdLtYcqpoJ2Dne7vr+jDcXgG3KNnS5YQAzySRE9m3ft/UR1j+DuulUnuIB5bUIRX+Au/uB
1+8wPA7UqttitsxfwuyLJIKJGI1fyvWoEXbAGmXisEZ/L46npn2rWch677r0RGnXMqgcJp8wjDvr
Rowc5mfZguAuG8g5uf8MVPNTlK7iJBKvIWL8HtvjQMeSWYiBxbl5FA1HGFqTS9DPbkbG9WxmLUj+
DAGIMaKI8P67pKHVGkkyDM6dXfWBgONio3MPFucd5ojhplmbJ1v+E+x2mo6/aRi8SH3DoCpBUBKo
yAPFaLa7Nq8sXq4Uu4i40qnmQGINBJAv9c4MVgKpuJCSPQ6uGGI/AYckhhtyN/TQke9t7N/bMXsG
fcuzrQ9IBYg+mEuxqDXEIQwgfCKujbyFMhDIZmCeQj2Dua6wqfrXE9IrkDW6hEVmIA8Mc7cTrVx+
5FnYW8RIb3xEeuGxB3klplGKxO8nJ00HcxJq87b9MvSCXnGUS+CqxlyV+ypWO6qPSQdIvfCss6YM
3kFQXQxr9bHI9a2SZg7jrLFYIkUhOO3VXeBpzmAZDzPAr0JXcA2XpCj6edj1aK4Qet+eiebH+piU
R8yEPg2LeIz9QrIwmNkdCVxmswdbdZM7/Nf2WO/GfcKEcN40BBiXKukqBkJpWtVELAnAecHhhd54
wx2QI1FwHcBWU9+xx/W2cglJUWHkuiwi+lDVyi5RlHCJcjLQ1NzXA4Iczzk8h7pNwQc2fiOj58qS
RxUu8yXTh7FRI18vfwy5YOpon+j8W9nuC81gqOo7iPqLDq0OR770Sod0uQD9xMBFl7esYANIGZ3U
0VQlM3mrHAK5g72EeyMxNaBys9bPNrVHMTA4iNedBvjj34VrWTmLHMpTftL6KTZM4uD1tiVuuhOA
+muChpEvgw4ISyjpoz63qaeIlVtG02OU4U0Uz/vbYrYDz0oOFQmiQReDWEoTX30Y7AFv9BpQbNiC
kPAUwvRB+8I/MiRufrqVROrTVXLRZsPURX7wQUaowyqE3ey57wPYPAhXQ7tn9t83bW4lkQoGOcen
bVxzoa9g8JLslLbfwXhoYpwJoJ2sjjTj4ugnAtrCQRjD+ved7kbt06LsUo3xft78grqkI53FqLwg
U66r04RgmGQh8WdVsiodpdi4Ql/g9j1t2vJKCDnnyrzgHyNJTGZjH2CIIJOy41C0roKzwKupplip
jEO96x1e7HklkEqB+KUbxFjCqcYGr2TJlt6mA0Ei0s7BbgIqEAkJYA4h7fXIwcKj8O32gTdNQdZU
jANjbFEUaISSSuDTXNcmYy9kACUSv2SFaZBxxR/dF8VK/JgNY74VbtcSKRfGD1klBgrKfmSVRL6Q
23f7HMtjrz0m0cR9gYmVD/8Da/TWo2Qtlwq/HXrD6ShnqV8cpR1h3CarKz/BIVgvgnejTuRa17Io
ZW1KLstLAWQTojvt4sfwkHzD6wsEf4Ovf9Ixt09qIJnzl2WXtWRKgyVl1pNYy1Mf4Do22OHs6E4A
izMZukFGzWjabZn9WhilvaVUZmWZiJFffI3SyF4MK4gVhklumshaCOWsK2GolCQVY59/CD53sUn2
DQNPfNUWMztM1myLdu4RmuHGyv6PtCtbjhtXll/ECO7LK8lmk2y1W7IWW35hWF647zu//ibke0YU
hGnMmfPmCEeoGkShUKjKykS5X+Ph1lgxYW+fCt1rPRpqOS9luEXoEye50279J60enNqAdiN6yQ7n
SPIOCBW5t36SMyVdDH/BULn4C5XkgHD4EM2Q4ZhC1Ko48xXJWOF1t0o6k69UYzBm3UzDLclPZVVo
9riNPzgrI6kXncvvjVCpUtwVWhOvOPqaHpTiZUye8/o4FK0t4+aVB1uqC0c2Z++6WebS0LZGt0TE
saQVeVu9qvu2NTPyPq8BV9I4y+L9feqwq0OWr5s+Cv5c/eqXxTaUL9cXQDb8w2fbLYA+01KUlBnI
s14fDv0xh5A4IQbjNaeZpWLM8/71oajjXIoYPW+B2kNkhpqak4eLaGuGva2vw7ayuyJLUSpHlw4D
J/FjVotVJJYo1xiqadKvvCxdrT7WLQB1HOlHjNmN/Kgd8qANBqeB2tT178m1Rl1B+WYhgOsmKgFT
5Rjqdiik7i5eYvhG9LRtVjAqhdP0pmILI95Hm2lP2hRxAhv3Vyjvkw15mfNSzDdkNHea3QUlLojo
QXgEDypCNY9ahxnFdh+YclJUwfS6lfBS11q/LD41igJtoG9g27E1kTezxgxgO1uUv6bGnA+pOGdh
270YBugGjfupOoyrxDnYJPJ+PBdvTkP5azYJdZpN2Ma6AhJAvRHMh3I8FVF/WvugqDSOOWYRDu0M
C2UbFdRtBvUNi6K3jLwdgXAo52AFxDRfV8+QhrCFkKgF7aooa2xxE56Nof6pxjlvypF53VqiKsom
+qaaRt2EuZSvaqmsCDTW7Sac63WxuVUKtlfujFDXXVa1Gqq3qgV0YBPoTwXGtaDCdzd8L93kwBuC
YHrKzhh11SVWrCG2RXGoSE+WaY/QIhM13A6cnWNG6Dcz9Bh6g/qyPhgIbKVw0CZgoUcewpF5vCwF
mTxEBBSLpohLZb01u0GB5nAaqJVuD6C3GIyTSuiMc944AglPH/x+Z4zy+yYfGj2NkOPNDmGdAcXf
S3UiSifdsRVtXiePtzTK68BFr4hljt6Mbn6Z2uelGpyqBq48SBNOwZTt328fkXK9cgKFaJp0KHKD
yVM7pNqLsXAeXMzOtQpmFQPDyUAf0JOjbWJ1irEIwhFwSczATL50xL/RFuTepiR8f9ylN0tUFMRA
kaxZcZ4E1Y3+m/AskBSuhtw24X2O+e8qZpawWxnlFZhQEZJ1iUCncJ9/rn3MeX8FxTWOLwiuS/QH
lZAwXee33Z0Q8KoN7AP2tlbaR+ZtlIrIKsLZ1M9rWh0XU/7CubRZsUIT0ZEQwSUNITFqfWO1KaoW
Lwmyk/GwuRVoyuXMLV7imyUkFFnyKfs1Ilv5ed0uzyy1tKbWq3VaEXRjFZ2zMkxReZDK3l55nDys
b7hfH+X9Y6tGc9RVEUD9iZ3olZ3wGiDMZ+neBBVuLRWjllIl50HWTDMGvlD2RmNHizsvUpXhtlez
5Ab04ZM9i0r0s8hm05/KTQVsOo2S4qhvzRrUqtJ7orbV39Ksa38kljlAiDxb+9OSCJ3GaQyznHr3
i+m5HfzdKB6EyMTs9Z+skHDi5t6/OqwaOl5o0JLaI42SQNprTXKNVo1+Fjt7uqm8/DE9qvZwsI7T
99LjVQhYoW5vjwoO6ihiotaaytBYtmPRRRcrgeanZgycJJPpVChGSCZKPBpqtu9zTNBXbeYkrEKg
VBcNxLO9XLvXzwczYSD1jv+YoM6lKg5bV2pZituIwKsg/gCJSxBnoOJg3XJdmBw3OqpqqP5pKq5Z
7Bd1Spa6LEcrFwQ8juvv62/5IPlQhsRUkxUqZ/nra13FEU48HOjfrPLNLnV0uqiXhBXFjteqFWEg
WmcnRqtSOiThNtvcgjHr9titk66oLtUUN2mc/WkWDZVNGFd+VMAoxE55r2ZckgNmIXBvkHqbA/sh
rlmDBep3TWB4UHA7JUCOgayHVMXnl5pHE8J2zb++KD02EWeTtVZrmgLtD1a3ubTXnvPOI75wxVc+
PPzjaBvWcor8pluOIO83/SyH+kknrr1vKep3WR1EV21q43D9SPBWRv5/V0Wusxw8Z8sQBWud2XF6
SkdOFsO8k2RJISwOwMsYlDP2m1JJWqwNQV1/6rOjpB3M6UvO68awXeLNDD3anYlK3Gcimhb/Pyth
Fy6pYRJwPPTVz7wRE/YZ29mjXBDgCqXJe9APdJ5xiUGBHrnGQfi2HV7ZTThxi/MNTaoGMMqLiG5W
CdQGmq5Tbsu4X9Sva8wrNjAj/W5R1Cu/aIqhXAa0BwsUNOa72PDL6de/8LedCcrfgD3R5KqL0lBC
xhx9nb5d//PsL2VKoB1UVAMkRe/dOVL0Wsh1DeUgYTjHYwtOgWU6LWXqNE3HeQIwj478Zou6TCKx
6JpuRmcuGYLNbFxNKP7N4VQ0EXBgE0MzNByrqEHcKZR9GqJaaMumeNKKnFMWZxYKNFWygLYEslTU
qZwR2L9BBnFyEYpQJysOs3ScyruiAUW0+HvevAUC13Lric3x+kaxD+zOLnU5GkNvtqqEtWVBMtl/
eJ5+dCu0MEX3nwgjMH0bBVXgqkXcxvS7OlNBP5aNTRo22U1sONZy2WafsyamR+xsUEFBjto81RsE
ocGzLq9Ejkc1EJ4mB6kZWI215/yFY5FVpdZ2FqnI0BTTuiRWWoVzLzvgPUnSS6O/GDWwA+Vhto4N
BKeFiuOWzEO2M0qFiURPxMlqa5zh5FHqBJTBf4kQ+ewybhWLmVLvLFHRQu9za8TQGHlHLa5SgoXT
tjy8EwNhs3tPO8op5sNViPpWj+m9eOJFeZ7PkP/fXY7yWsnR3MK8hWmD7AxkPpjdvl7fQt7HpKII
8KW1ag2F6VfLSRAe6uEZBcFs5VVG2O8plKuJHDO4zl7/f7eWSBUbXdlQEOwgFpw441F5SWMHHMAi
NCWIOPngyKfhiM5t5kgaJ7thYkG0nXUqC4j6trPWvDH9NTRD6aEM60f9WQ+I8pIQTsfsrnq0AvMz
70JjH8i/Fk2raJQWspIxwgYuxqUcJrtsuGhH9v69maDO/KoMWlGbneknN/I3417yNM84JRflrN93
B/2yQHP6H7wB2Z75ZpU69yA1bQrJEDFedozO000dxofSER6hvwh6LKTdl/jCk8xhfksN0qMAaiDk
0Nx/YpJbZt8C1hkP60MxRQdN7Tm54ocRKfI2Q7H4PzbolwTmYSylkLUYKFhgLN02tyNXDCJ/OJAm
UlzZ0YE3Zcvcv51Jav8GUZrULZqA2Ws/oY7pxdVllG9Hi/f5mI9BDfhRFPIsiNZQ9+yqV1W0jT04
Pte6PHRqsgUYEOwcWZ2+N+ka23WlzTzqZOIGH14VO6PUJduapmUkcZyhw64fyfuTwPgIdoiMFnBD
DPMyArsSySXQeVAoa+bcySMWXgabZNlCkQSCgRJNbhcxRBgspypOYi050uBej6DMswCkjSijD6Ya
NAjY6CSjE6AmEChqB1BP42mz4oHD0r5uhp0poTYBEKcJwJ5J7WAEQdVGb/oiNMrLssSoqolO0Xwb
qxe1emh6XIDzQxtPdif85Fhm+ujOMvVh0xgVS1NExX7xVmistMdqc0mrvYI4n2nnPzunckD8EPOG
qdnncWeYCtujOiSV2NWRLx6RCmKGIw7XZ+Osgb9QtnOvOE7P15fK3Ms3gzQ3pgxtzhwxIg4sXO1V
fz9tkE4wvetGmJFsZ4Q68vGEiq28dkjci8nuzV9x9D8aoKLzqJTN0Kuz5ZfiUY4su4ea0fUl8L4T
lYIBCi6tkyVkgVyNmS+ayxFKxrpXVVwYLs8S+Zi7vGGO5FySmzEO4qdudND6DctzIR0ADrosT8Bp
u2YJBXEeQw7H4+l3HHDN09SZo4VZup+qXNlrfdNb32UQjlz/jswEE3KCeA8gXskS5eDlLIhlWUnG
K/sygSuQmq3sc0tyTJd7s0MnIrNYprE51XFg3OO1Mz+pT3mYgOMIFEPYQzfDOCKPo5N9eFEbMsFr
ZiAsU/FqmdpVShTL9Bv3TxMCIt7H5gSqOBuoxG/VkScbzF7km0EqTFnK3Gy1tYEZZj0syrc55gQH
JuhD262I2i1RWDMpKTKU4Y4TIS08iL8SjOpZjzmmhDRHARLdCniwQ+YB+MsoiNveHwBJgZrDqpWW
n8YYq09+t+1dJN5fd0N2dg5JdwlzjxLm5siP2J0yqAQ3s2DlqLyA52b9VN2C8NSPH6FxUP8QvxL9
+mm2ZT+97yFif902e9feTJOjuDMtGhB91dJWCjCUaRuRs03cm5NngvJEraugNtDNkZ8F/ZPkjmcz
s/UH6dgGppe7zS/9c+P+b4uiXHGKhG5e1DYLJem3qWS2ymslkD/wIbPabRjlir3ajoOwrnmYd96c
H1TlqPeiJ0bnpbkxi5bzfiIf6Io1+lqMwTgiNx3Q7JHurpVh18tXqziNkBGaiv/ty9Ha3/IkD8Vm
Yq+09T4fjiqXD5lcTdfWQl2Om7DO0GOIq7A9EBTx4rezo3wiw7aEIise7IaH8WG5ny5CrBaxQwHx
Ir1XA5akbEjx9fRL1DzmxufrzsaKELu/T5eWWiUR1m5WI1C/bxjHcYvxgQvaYEZzXTIw2wpiR02i
BxosMemEMZoikAFZl80lwGtzto2Dbq9uF3bH+cRrNDI/myzCyTEFA+QSlSZNRaHOYzEKQQJCDOMp
yu+ufzZmCRCtmr8MUJ4wynG5YtqmDM2pT9B90JrxdtGq5qCio3Tuy1h29QQtD7tIJOuHIm+i32lV
dtCsvIZqUFrqX8dIXXXOCfib34XGvWbiTWHSuAujWLOon4A/m0OQjjn9N0KbEXmj1wfdcRxsHg8D
8T/6RCD7QNzXLWwwjRZYVbUrlnKJ/j8JGfzZ00FzyqtmsYKIrsJzwKktKQatJtcZpRXNoC/wzfVb
u7xE6udiKGytfzLSl+s7y8redExPwQb2F10fLHh3pYzyNk79IBkgvFMv0jQ+rtl2J8uRPQtcXWb2
bu2MUadbA7GhKfRKjEKyHhKMPtqBPkTLDzrAiSlXaI19EN/s0Twxa9tIerFNlk/a/OVB+jLOPpgr
/2jKQPsa0wGTByzV9U/K9JGdVeowlrNlzEUJ+DohjiFYoDggEGseZQwzlO3MUEeyUJW8AfEeNPJS
1FgzAC6DpPg3VYmde7zu6M49ZBBAR7lpxWGnl8aLFpWHAnlHXBSNa0zFWDt4P7W5M6NmCIRyZgLW
AJ0I42hq1XDTqZskc0786+QIdQI1BZgDMGEb6NbT0I1RKru+11CejH+janExvOJSnkW8qO90d3Qb
u/U6m2ioEs3m9GJ+6nhjh9xfQO1vPs5qjtm8KigC8sQfUe8m7NjTaUNBUTkR8NBwQHfxW3Ja0WHn
TscygsO7L0Bt/NwJVgWEYxJ2yjS4hrTNpr1l2m03iigVz0ri5WPCLZ6yKkZ7TyBX0M4T0mSF5pMs
xxi2jP35SIYtlWP36V/GPjAvAy9O5OPpab3eLDWtlZQ4MNcgK9Ebtm4i61df1LZo8h5ezDOEKxNT
9sSj6CJmm6mFpHZRFAyT4C7LemxLrxl51TZmjDUtopYuaihIUQ4D1p5kyYrC8q30Zph/5+XnWvQy
XKPX4w6z0Q0jf9mhHKMW9VWQFjAGEJav9aC4tYMR1XvM87sN9LevW2MuylJAsAT2DiBTqVheoZ1V
C1lbITL4GH9Y5hvFOgy8NTE36M0Kna+tShspfdymQVM9S5Hbp4+bzknYGSaQMCFPI7VCVX69RHaO
nZiVOlRSDMrZGYc5Hp3Buk8aztdi0XXACmiiSPUC7FTU3kRTU6EjvAnBdl93NuHLybzhpDa2MGAi
T8KDePXV2OY+6BjbhDxUwzZZYDpSafFuxeqFHogY0C4sIMwRX3q8sHThrOo83WLmZ0STmBDV4GFM
c62IaaQm6QJAQg066rT/1qm1HQmcvWI9voEWeLNCRyHAUWs5kdPAfHRx893FYPsu3Pyo36BcHtY3
6Y1pJz7EoKt/ZxlE7UjqFQtt+PfxL9Y73UqKtQIXVgLSVy/enOK2DPNj+3X7PQfWYTsCh3ur+8mB
lw0yEgos+s005TvDvOql2SJKZcEr8xcGdfpA5nKxvlbQPlytOzvkObg7CUVfrlqiAvBhSPZsuO13
xYX0NHh8V4iq+X9m4pKD8JykDlGq4VXe2B70tkxqb/MJBPGamoFcBh3qpT1o0p0iH69Hrb9xINMk
LyWiI0WFraTXxrSREIvlIxCZktd/Eh/F1p5r4At/qOCtyvz6WVDt9hkKVofrxplnEZ3VP7ZRYnz/
fc0inkDZsw7BqH1dIWvUgammwMy2wkG3svJsZAgybhscRV2mNeOsKuqSwWrBmw3Q5F0HkpoFcjzt
jxQDjcJv/pVNduaD47zlZDrZ2Z3jiEllpdOEnKyUQlWAmvHEWRHPAPmyOwPRnHZTPcpl0Cm/p+JX
ovHyXKbv7VZAcq6dAakoh0VWcnLESDdT8reAYNzR0LyIbmZ35+Qbb7idtybq5VWAyl6I1KkKyuiL
Xn2PJk6xkFH22qeJtC6CAjRErCtrGqYGRr2NpLb7AZOleV0dmhIjp6YaSkPOy0GYq4LL4dUqKxKI
Od5/yGHaVgWD9pgyvRQB4a0GQds5PvYeiLAgboma7+31Q8UzSO0c3uN1O5gjpjv0brHHwfyW6bxH
B6uajcf+26qoverrIioz8K+FazjcqIfqIr0Ipd1hyiP5LLq1pwJt4pqftIfra2M9YN/ZpaJVDS2X
bFOLOOw1u6ltom8BIHS4HS3DWX+IHtQ1+Xw/TMd5WyxdwUygOautExKi2eluiDhxdq+BuyYsjxB6
uMsfRLdzIDn7y/oZf7m+XuZFp4MiCtUV1Ffoskc0KcKkjhsudrwxSItHOapeFvIumldKpg/xSidU
4Hg/mtJrIr077SNcBtO7shBoeQMqqmgsP3XytqWeDnj0EESJqeN2b9ryDLmC0ddy1QR1I5Q2bQT1
aLIFSdl0N5u7HFAgIQ8KKzedrqvnu0Sp0L9vDHBxzFNc2rEyTE7WACafSYs+HcZNEMMZiiFol+ra
l7zWh4cCP4c33s56C8Bz3pZI3eV6lGbVaMSYRfVMwAk233xQzkSQrca87fJvmELfmSOndPdFwVVW
FGksomlwQB3ut4Ked+5AVRPj8xiCIpqs1z2FnOoPOwggARg8JUxN0vgFS56WrrDQNKjj7VBl9qys
DgG2GfOhlzjXNvNuMMB6h+eoDDY2KsLMem3ElbgtvpI0jjRbp6wYPd2UOUtib9nODhVkBiMyt9YA
OMI8Dzdt2J6haGdrIHAa7hBcOItihs2dMSqyRJLUZ5WRIw/qvFVt7QGMP9e3iAUk03ABkAkRQo1G
gz2qWVDSOGkEXz2XHVCWf2jxhxftsxgox2xzxhsoK7r8mTVmGCFD+RLYpU1kzu+dcVTFSdHFpgrH
6GCOrtTeibkb6cVBAruleCnMhbdU5tfcWaRuvRZaCb0m64tfAdZyU/rtY+JCF/z+dZEaBh34i2Qn
eTublFvWc5y18qwuvnXfPGBszbY+9d6KeTxS+QIbKe8uIhHjw5Hb2aPcs4mMrkH9dvHzp2qyp6BF
fN7u9Pviu+yKvnHLQ3sxj93OHuWh2SLNXdlJRSiAR6yR7KiMnaV55DgpZ1V0BUjslhjDa4BdWffz
QT60kLCdHCk0AVb9R7vGWRVNDJxHVi6P8ab5Y5g+Ecam5JLWjt7YE6YNO1vBuyrTHR5dL8c/6aEY
iKSYSjmvZSiA116o7YaHe2IZQO1EfK0GIVOinLFFQVLcmgykAyKkt0qj+2VovcvZK9a32xuhPHCN
dKWJdDUO1W/RmXy78pjVbpc5y2fdJuQ3s9+p7sLtibN8BDoYMmicMaiAmvP7eGKakTWKai8E0bfs
QXU0f/N1dzi0E/Dv/8hJyB+kj9reILVQVVDlPq4tK2hLDKWuh95WvoB0+GfkiUF5U95GL+nFcGuf
94GZCwUPAWjYwGOJBP79QntzW4St1ZBuhua5AXXE4ou3rTsdCGSDX8hm7ufOHHGqXdIwN2VmyomA
mYkt0LPbbn4sl5vrPvPRhKqBQBmZENjLMZZBPbmnSZyTFulZKPYv85Q7emQn1q/rNhgX93sjVGkI
gsaC1EMlBWe6CMxQ8U0o+EX3hI6TTzfKWxFVDNIyqc4HBcTbaq3+iHvpx1wpB7WTD5xFse0YENQG
laqM7/d+c8SoV+peIBnWb8mDsh2kwOTnBjTmHXCMWqj7SCNnO+F1V3hmKZ8YKqPOR8XEyHclfUMC
f0ylIXa2or3nrO/jGSOb9rY+8kN2zmclxiYurWBCoGVxRQjJFRdAXeLWbk75jRLGANk3j3LmCA8i
p9hAlvD+dL+3TCULW1sMdbuhFaknyXE0WmcFseL11TFNAMCsSjJo+zHc/n5xUrK049p3eG0Xot2U
vwpe451ngPLCbWzAtWwIeVioP5r4Obb8/20BlPdpySZtvaijbN0bdtUpdslLT0kM/bALu09EOZoC
5ZVlaZY87IAqtLN2PRR5BSLDxPw6CaM/qc/g7POur4pRfcTW74xSTpcZfYrBdk0Duiq57VAgvxuJ
XHbhWSvwhdFlvpkfxmD4DkFfl1egJ251bcGU20W4urNc2pKwHW5mK3fWrLZN6TE1eEeYGQ+RuGHu
AG8z/UNXLRbrIqs7Qcf8yh80YxR0fodLhKCGeGD9v7EGUlYJk6tgZqV83Wx7XRhitNvVxiFJQRRM
tj7g8bkdhqPlll84e8hyffAy/mWPcv1MGzUoj6slyiM6BgOCygPbB0aZb4UzNvFW/1IdBc4txsj1
VbRC32xSxyGdttTIcjEPlfv0u+KNx9pBy+1zU9iyRxbJI95gFLzeG6ROxwZ2lmXcDIThxtEkG0DY
BdQYrVM683P9VR7t9Yd50b31JHOCI6MJ8d4ydUQUTMh1YJXSfP18Wn4YF+1r7ueHxK2+yAjPNyhl
Am4enZJD7PFog3g7S50QFZUvzLvkyJIny55nW2lWTlzmOiuVSooNaGhNCyaarwAfIlUoj+ttsdrZ
J9IA7HmQcN6KqERyLLJqQgcQ8CgZg6Jf4uKBcxhY1zVqYKYG/hRdkk3KT1St0gdpNGOkxmD6HDDT
f2N5aDq4o+TGMhQ8G/uT7I+c24HRTYWT7MzSThJPRlE2oE1RLlmJyps7BOVdfi5OJXS2z9tT3thV
GHPHZlghdG+WcpA8NVcZYa8Ms+HYl/623Mjl8wDGrutflblru9VRTqLlfZ4ZOXpU9Tj4dV+dEoEH
HmIf8J0NyjPAPZlamZJjFi4AV4tLNMGy3MnPhpNAcxbvXwn+mG9uygmfvE9IverbvMQkB8a+/VRS
baPx+0G0h/K+0DltAY5j0kXsHMx/Cej4dH+qnoX80liZk/KGUxisT8QNwUAORQPL0unmuj5XsWiO
sXmEsCSabCbKWkQRJuWzPjFdQsbUlIaHGQCI1HZV5jIMZZqUYbs6alge0kP8qGw2qtBEgvQPw7ui
uNf9kPkNd0apvdInZQZBagNeTennAJnn+i6fjv+TCXqbRKGtET5SwMbGr2rsC9OjVX+/boKZdFlv
y6DhN6kop4me4iWDYDHZhjef00P0LN6Kl/4rIT7JURGPTmDGP/JInhhzaHCQnWkqV4BQ0ZplYmIe
ixuQEoOsqzrVASkaoKDrcJZJ/had3+1tUTlCNaCdPMW9Doa96pVpJXe6QwJaMNBc8K2Rv3bNGhX4
8TScMAkJXEn5W7gvP/U25J8Oxckc7fGGkGvy0jxm3CB4MDxGZXDFUw95tIvGxEwkzbdyKfOywXTq
uj0Mbd+HoqFz25jM5alANoEGRdShqIHl716Hwlia09JsUJU6YsjjED2R5U0OyLplVAYTSEJydo9k
qR++JxggwRxhQteVrtDVQ5pEvR5lYXTuINicuJaTBn0g2it3wokZS3amKEcZJKmThQgSWiK0c7TI
ViZeO4i5WTsLlHMUOdCJRo8LzJh6dzTA4KR/a6pDmnFgAa/8We+/GsaQdZTkMGgIhBNdTR2tREvQ
ZVheAb6V1/8yQe3SnLZT/qvx5VsyckkoKoRbyG6jFtOf5M/Wz/qFs3cfP+j7X0Gd8rjqZkuQoiJM
gvnQPaBh6pouOHp0uwyINl/7wquN8yxSW1iLcToUjR4HpVYCs2baAw+wRi6Ua1+W2kJFF8wuG6Be
MhmrvcWxI0tPXX6Uil+1ZAPgZl//hiSluWaOSuhSaJ5WipSCByuvPGhuQyNy8Zb4AaPEn9TUcq9b
Y/TV3+8YdbzzZpXbSACEdnZa01FqW8WNCiiXW23BsNoCSMZmX6wPHLPsj0omuRGTVIUWG1izQVz0
2RQQoo0LAK0biOqJgsJyMj7Nz8odARPETn1ZB/u/x5CRFb+Zpj6wWTRTBnmDCmTPfzBkpLXOx5B9
PPnvzVAfdixyve3QqQHE6SRMtwb4BkXjPE5PnC/5MT6/t0OlyHItr00soN8wO2bikL7NPOEBkELV
WQgxohl95oF4GW/w9yapFEzqtE3pewhY/UfiO/5mOQUOuYBpqOq4cW4E9hF/2zAq+RrHuBssUH6F
W9PYEVCbbR1wPuLHjOHdiujel2BWU66VYEUiCqaoQrmJ2516yGTh7eT992qG741RZZpY36ayNpDB
Np2vZrfWds4yzidjPAvf26ACsVVUhUmYf+HkC8auoFf6rImozDSoPbVefKkEWzymPDLEv7mF/toq
mhBO1eZxzaYar9F7/SgBoYNOoqP4CcRfhpN2Ts81kDMpkofoq3RODgpmwW70T7w57L8Jam8/gwrZ
SZyuXZ0Sj7nE34Wvvd06EUZu45Q8iQ+6z2/gMH0UbSKM6uFdotONsWpd5rjvIbJriZ/E6aTzes7M
eLn7+9SRE4wqKVIgWcI0P2z1RRyeDcFpjBMUghRuTYFtjOgKAsNsoU77PuVLq1Gpkq1EWhSmfh5G
z/pDDUSo5BRodWi3szO5DSa/IWTlXD+HH59Z8FrjzTB10pXWyGRQn0HJ0Tx2be9FqEdbMm+y8rXV
9eGKfTNDQ+lVcckmcUTNpD2sTvOgHrYTJlS9wlahA7E+Z5LT+ISBT/Yh/qc5rcp56jFqX+/WqVMR
ABqWWyPrcesLvh620E0coEBOlFIaJ/Z4NRRGgeO9NSoWxKU2F61mJKEigtMcSC1hQ0QQZruLQGy4
6MsjoSiYuuk4CaBULCRfbO+G2B/me7k4TD234cQ+LH9tMw2QV+Wln8ucVBfxPkJvlUANCHUy1Gsd
69h6mBDmfHGOY+lUQND1HNRiWYqhTfG5BSxXjT8bFe91zbyJd25FJRaYsTNjnZTfo8e4dJtgBr2i
5Wwa7iugqWUIEvKEY3nLonKMKkfRoJtlZFH6SwUSCAxZjSun4s7MY3arovILNCBXpe0XwZeH73ER
JO0XffJU/cf1k8+zQoWcYlQIA2Jl+gbetAvY/usCCWFreUIqcHyBnb7sVkRFGQCFiqqv4Aydu4JP
t3DLM7jWcSkh2UWplFdLZ9/Fb/boOb1UQYtQ7aQsbFwdaM7G649pa2ufl8/R/XhDVD/01TUern9Q
9iohMgpxWlUDCJlaZT1LpaRmeLaQri5JaTIvJ6csVL3Ss1yJl0IxffHNnkqVJTahiioR9K+veIn5
uH0ZTuKtdIwfIugGJXhElC8GxzXZkc3EY1e2wAWJi/f9RVUnRpG141KGEOHtZoBRbZK9tcfBT36j
R5I7RoTpR5QhPR7qkrlaMGJhhgHTRPgJ7y0Pm4arasKpKNXOg/jBZQSzNPicOMh1Rl0VsXtnhzrh
Zi5milpZXQDOVsjoTWgebijUDdw5awZG8b0l6pwvYLrLGyTavvmtQ1tpdoGQ1yBlrgfqffRD/zH8
Jnhn9R+0Y8lf/nAd79ZInX2jjKItJvlwXB31GSjF4iTM4QZSuPbL9UPB2zXqTCSzAoUPsYuDrDNS
b5Aq41D35eA2AmQlr5ti3nF/LerDhMusixUqNVsaLsljL0JAcuC1B9mLQQUciimGJNPAX8laBUVc
qxiwDdFRHd1ZbsRHzDliGNUAEarbHdPK/jc3Doj0oMGBAToF+eF7vzeSNhKrtEXLd8IUufmwxpEz
8jjpGUKuZEzvP1ZAT//eyqxsdYTGKzS1Xe1HBaBZ79SL0z2TEDY53dN4U30mtVwBiULit8//APrP
upDIcKIiY0pbgsr3+58AMcQEA7GG4KdPkqeg36sMNuFmJhOKQii7FZT7Yq6CMuso7K2SFGNXbO2j
VVIXAwq2vfZVKzxzCUcTbV7Q3s131/2TbBR96PaWqIxIjqYpz6NWAP5iQGDJjxidP8pcOg7egqg4
melKn5cC4JabLoDB1itTEHWKhV2MjZsuP6+viXXm9muiguXSosg6tRiASVoxLJXpFr2vf/FCAf0m
VM4UwBJ1kdogqcq7aovwdIgikHlEpq8V9sjXkWB6384MtTtAoshdI6KOmgXk+YqE4aAGy+cp7N3N
MUGspAXjCTo7178f2yqYWqCEjrSBLvXXg6xCqVvogqU3cq8GESkYsfLOB3X96Fgiwsl1e8w7h8iT
Iz9BooKX33t3x1SGECkKqb8f+9/QHryZj9PJdEdvuSuedJcI8pXe/IUHImH6yZtZmnZdNLJpS8Si
DDXUqgNBq6u7zjR5hVxWfIYiM7SkJNFUsMj3izOQnHfJZlpB0Z/NrrWh8hFVPD1VZpq3t0L5fJ1g
3EBPE0QMwBPJYyrzdFd4yp6Idn3s8crtzC0DaSUuNFHDALdG2UsHvTCqajDwdG2fihSyakD9vJgP
hlNCTE6D/o4G9R2EZl6ux4oke8Pk/3ehURespJmWuQua2B0KB2wlHvTQwQ4KTXHZmQtH+IYA9tpx
5jYUyammg+XeNpWh4BuvTZ2Ce3HyhiA/RLcptEuGEKkKehooSK48tApzWxXMx2M6A8yrEOR5v1ot
L9WsTEUAgsGc0l2KS30WHPG2vFG9+jICAPQv4treHuWsGA/bUjOGHE07b2cTjP2NWN6MJY+AjHUm
9mYo71GXqNYXqYrDIdocIxfPVYqpqO6/lyPDuMvu61G+ApJ9ubHqOAnysvyaV3FmL2IaXA9ebH98
2yHKJ6IptiCwjc7eXG9ONB5G9TSkIFJW7JjLOUWSjY/+92aLipNlIkrNakFVfvImlygz1YCfbZ+0
sAD2izeNy6xO7b4eHR71QYjjHtrMoXoeD39UIip/C1e0D5MD72yx8pC9MaoUNvRaYg2JBjW8UXxa
lilIl87t4uG0rfmjrsyhvoCKdJo4u8dxRDq924DVqusYsOB08yfFsLP61FS8yhtvbXSysPaKtvST
6SvW5g0QPW8Su8xuAUcOq+Gi6k8Vl7KcdbXtPycVN+ZMFNeVaD9XIJn//H+kXdmO3DqS/SIB2im9
SspUSrXvrnoRbJctat/Xr59D3x6XilYnZ3yBxgUaBioyqIhgMJZzVJeZCimA82TXIJoBWoM/vYiA
s3bL7VuhXPAYtTilBpZGwxTzFsZl6hWYyVz96lI+VjCZ1BcNZe72GTTZxmKGDJhQ0AF+Do9jbctA
FkzQZXZld/Xqo+3kQX47gPC6OKWvjFNxue0qZ0ameZ99X06ox7nThShq7pZ2tr+D+8KjniykW/E7
sFOuhtU9RQsTzQ7PAMKdepR+AilSWMvcrXpshXLfWGmqScbgWBxKWHibK6cPcAneW5fSU/pVcVNH
PrGwIDrzXY9RTDRrUW/R/0A1MZW6lc05lwKVdJorrzE6S1irP5UjOZ6PrCJJnH5RV+hDYfcYyMO6
W5kWjmF8kSxZkHyKpHBGW82k1zpLS0JLNY4GqgGxfrLVh/Oq7BvI5tS4C0+LUaCdWebQGA55wELw
IQ7V16V2KLAQA9uPkSzBI/+mPKVtxHIXYK2ltJ4UFOOq8j2Oj6kKyIO/qXBsZXAXYN1MmaVUKAWo
Eth1zbZw1NoU1NR3w9lGD+7iq0fsbc8tBtZo9tbLjxi7+Hffh6/NFljks8YG6fP6AL6za8zM3wLp
GHhEfcgqpeop98m7QCa70v64zT+U4ldSzCxSlUYh2Lf4tRRQHMaX8sJmQKIvonLN7g20EcXFyYhE
mWFmI8U7ckSUaE8LQBr/D8wOLM79oRJiMWY/sTyBbYfP8bjMu2wosHWOiYD2UkdavjrUU65XF6Dr
h+VCWPjdtYuNPF6vQu5JCjbHwHBYQkRdw0CzRQ+0O7wBTuWVlvqio9wVCVpMYE1io53InClGQAuK
hqG2T6XWHrTkuEjj4bxhCCTwGI3mWJhNFSPnb+u7Tn3BUN/5v78b8T40+DWiuXlB2atKxkwHX2o+
pcchUd10Mr22Ej3U2Nn/YQsbMdy3MfNGrrOZpoCumJ7Z4mQPksfi8VdzUzh9yYLMn8II0CuIgnSb
H4ZsiaSArLdE1RrQB8p6lNfXrvy2gnUnyt5yQxTOd3UzCOYSTY2A4od9ws0RrvGk50kJGlYLqbFx
zI/U6wl6tzqQT8mr6MrdfwWid4N5JUBzgDXzszi8DmcwcPfYLzxGfgb6cuyw0eTYfC+CEkPp7RgI
V3x3jcQEIQUB5CrWGLjSKyY4qqZZMmDA5W6ZPa7VbTR9/ws73IjggoU25GOup4Dj6bPjkl3MJfZd
786L2HMl5CgqSMSxsQm+0c8HJyfFaMaKjSE6xVeG90HUSNiLqzpQfTDzjmIZ8D4+/31VbgsMT6Dx
tGDcXQNBJkipcVn8/8GMkWptxHDXeKcptFgoiQLw9bwaZndV6CKQbpEm3C1O66ZRRzZuqPtjsJ4S
H0Qrh9r//8NLMk2A548mE0Dr+OgpS7TpJw0FTb28NvVbGYxOIlLI3V7ZRgYfP3MiNVYqp8DlbFq3
mU5Kfsxq2cut2gGtriYFSXe3To/nLW33tbyVyllzrNR9BmiP/BfGLUMGHwtHu2MvHwnQfMKQsBeB
tuK4kJCpGOHvDRwkI4OVnBICYz93GLKlmBthLxggpqIcLAPKUOVfyVOhrJa+lEWoaJNLTDCKde4g
xFPdVWkjhSUXm6AqtYxDt2ricPwCegRX+xb/yHqPnSEGpR8AdSb4YnuVm61WXBBvFj2TwNWBzvhR
ARIk4Nzpg5oehle2mAmEM7f0gSYFUoZJRGIvOk/27xtN6SJPvR6VWTiUvg66GPQQklSUl+++Obb6
ccGJTH2SAL4HBFSoFhnUI+jionx40B0wFRK/uNVP9Q9J4Ae7qiEWaqgM2wiInNCCGkrfyXgNjN3k
ZGPQN9+l1Dv/5XYHt3QU7xSIYP/ljB8oCZGlNxjdxS6m6WfXbFmdAn43/4mBJjd5Agd7BwBDYIfQ
MP5GQ+P9/A/YfXoDtxSgl5ahov7NmY5cF5W+6ui52qUzH/Nb5ResG8Z8DuQJSEjfdQyMpj+EZYZd
D9mI5eymzzHfqxYN4yqmt/WRpVQAeAYDdI/JCuVWoOReMr9VkvuUq7k2at5Bmq1nl2X9ZpevU3ow
885RdWxYrV5Uzz6wr7sRuLpy74zKleAXsJjJZ3XbX8Dde42W9ANp0QZVs+amnRrQ9QwvZbJ4slVe
R8PsJAt41PP5sTSzlz6Xf56Xz77iOfHcnQiA+R7xCMgLFUke9Gl87ktZYMr718bmk3LPiWyM8q7O
ARRpXdk3aCqEhQv49wUkN2wlSmRBu975IY2/GuOhADQ2xTNXbS+ztXZkNBUm929OjVhY25FlJC1c
zgUmGLnHSj9kRA9sEi3Lv5wXsKsEIExw/QG/xCDcPWGvLfAdVpChtuqzOVwV2mUh4g4TieD825zS
DJC6TRJmxeK067HIOs9MBLs6u2k9Bod+K8K581Q08TQ1EzBIiwtGCdTfrECXMa4y/ZAhj5TFeLa7
AWQjkXNpgPYUXdsMgLNBhVTDKBhFlzB6YM8W2xO+zncDyEYa576d1SZoKBE0yd+KZ+NYHjH/MqSO
9IYcGQ06YriiSvuux24kch7bpX1rjQokLiCHaFpQAgkxxUUiOIdNKr2Q4gam0cu3ajM5lvTvzJt/
ecVJPNogksRoTfRg0tvGDGl8PO9Bv3zwj8j2cU4Wl6z2ma5YsdbNJ8W86qc7vbfA+/IcD7kvq5dx
H7Yp8h+rEQS73XmejcHzeaTeN8vSyEYB89OO2mUWotL2ynDz1/vVx+qdF39JjtrrckSDwgV2xbWo
yyTwa4sLHUYyW5htpvYJZY/aMXCDgNpJw76fiIhI5Ns8DEA1Z3pSERakMAG8YuwyDiOvBGS0eqyO
3TdRVWr/iwJdhFjg2ZHx2P2cUo5R2tKMgSAx8lHQ3AERG2unvhg0ZT/32UjivHoeVaNtNIkGa+wt
9xbDbfcKP5sc0C5JT8RnmXN+pZSApnMEZrsbvjaiOfdeFEnurVgqQDSmHCef5T8a0CBZSal0Rbay
/wk30jhPj2Yrm+LSxqvnZjpEoYL1lbLy2MorPSE2/5BFz4LdoQoGEfOfj8hXsSJ57Ia0TtmsbuSz
bZ3MV29JDI7jCTvtFqRGLr20rhf//MGyT/ZHONjI5cNBqeUEG5T2qa8AlZi4UuxEqd9hEZCIUDZF
p6qxb7x5+0yxUlqFDkNNzZPpJyc0Xt6L3KWMPP0f6BbhSPLuPbRRj/P6ea6WaIlA+b3elMHyzLZR
jev1HmgcbBy/9msh3o/oQLn8IS7qYZ2Xmc1kMgepj+lD41aufjscGcNxGeZ3yXE4iRgomP3/+R1/
cTegtAKIss9nqxdoYfRKh8eXNXoDDZUZ+3jV86i9WuOxA8vCebPZwRFANQevPHBFMHl816RdAQ1L
6ywCMo3xPb0lRxNHi4Fr81F6TgIlpCfrpXa7F/uxuBCIZvHsjKp888TAACrBCEkemFfkBgCjIUAW
rXfGdKXdRTeoil5ItVO8iPgG/4v5ovCLsSedYEPn8xFPczxXtYpCM2ae5sRJRxfIvgfLUxXHsFz2
pk6OumjEd1/ZD6GcAa+FJKFGMFEY8D+TGLHjpLID6MPgNVQdepe7IqDtfQv+EMlZMCVp36sT6DCT
VHUkmp4K7c2UfpiddT8r88v5r7l7LdsfwrhEWFbbptB7QDNPbeLVfev0knaa7dI/L0akE3dHAu6z
7/M8xbfDm8sZ1+apjdPSKfX8fqiJn2Xr6bxAkV7sB21indp0DWgz5jwES4bbT5ey9pPqAicUyeDu
xKlamirvGN9bqx3WJrlPbBCPV5PI4Xbz3s034mJLa6qN1JpTDsyQOrCeUxRcCEZJ2uvq175a6Yre
qgKj5/NgS4nVSumB8DXaITAZknnwEni2qrnnP9L+E/xDMz4ZbpME7f8e1Nj9UTmqWHuXXPXd8Bmh
R3Mhuoz2Q/RvU+dTYHVmLPHKGocNitNjdzfaryoAm7rEt5vrSsh7wb4KHyZZqAJ9JLAPAf382QJl
HCHWUwCLAMxpf32w7tJbDObcdg6y7oN2RbGEqywH2jnmkYZCYLg929xK54LIbPVFpehIgid3RnsW
E5Ne51MvBi9ME+jghcEVKGo7imSyf9/4XELwvDWqOgmaw3QYg+q6OHRPkdcbuOyBf4dnRW66f5XV
bDXlQsu02klHNAlov2EUDn78Vr+s1/ID2x4tryrZaYjA7ffccSuQCy1lL7cy+MWLsFQ8Us/gbf8h
cAuRBC6wNIZR5QWWPDBs2Ab2xXoyro1D/XPyGC5bDeS5o8jj9+IzSM7A0YJVFpXwb5iOpE2rR8ia
+uReW1UnSryEXtsGQATlSuD1u9rBJWwdBUbUkblwhld8J6lTHZ0seXCK7L0hIhatXzCLf/jebxEg
0/psidWixB3pFNRPsWjqmwca6CGruSRX2KEOyZOCbQvyJt2xPpt0qfoiZs59FcFyhSUFDRtqXKqS
aOlqzEYH1kUUaZU48xoR2oxIAhddojWqrarHlKFpFsfOfu6G8vA3Voj+6v8qwX7Cxp01TcdSciUD
wCBpY28ay9iRi0F2JDl9jNshczJpfteGdHKi1kwdKx+AWwv21cWhetV5eh+95pbUPJ3/WXtRHJBE
v38VF2T6foppDyywsI6eegUYqSoeaemNRb1x9uNOkP+xv/anIX1I44JLbWE1P6NGFkpoANhOlk0z
dZpIL/0yz0dRKWH3o2oMQgi4ajZoB7kTH5ckLQB1E9rjwyg/AWv4/NmJ/j6nTauP80jo3AVxUmKu
SjZIYLWT4Z2XsjuMiv7TbzW4AElTgJwpPd6ZaNEkz3oIrDGAP1iXKPUMHj2BeMcTAZTsWsVGJBcx
DS2pjMKQUYOx+uxyGcl4XSYSaECnWlVvEpKREruhdnHRZutfYQkYWH21ZQX4ENjb+fzZUiuyOjIj
P7MGvXOkCQByJmxFNsG0bGLod8DaOTWORaMetDW5U2OUFJbm8fypMyF/WqqNtp8ug0uMR1RQhsFq
DAlU30YsHbIF3Mjjsa5v07ETGNFu0mYoH5K4kkWqk0ztykLyca8fqvvyBhyfqMxMXvYKPF9B8rt7
MW2EcZFUwRPXbFa0TTIbdBmZM623UupnoC2rhW9qdiucO0IupqqRWVtTrWEqsLyRjKdlDIyx9trB
a8yLqL2YulM+i7aLd11yox/7902QxZecJ1pRyMzdxW0DUK24I3DlnPQZxIhspikQ5cG7D+ntB+TC
jFl2MyAI0SZKg/SyO/QB2I2uhtcOvmleiCEShPI4/0iGkQ6zDf8wHtjIVufXL8p1DjyylJXVDqLm
x+6RqpibwkIuBpB+lU42RzpYbUyHuGMdJD8BdInRvp13td1LYSOAS2DszEyqwWzxtgReh/lIW4cM
d+dF7E4QGB8yfvXhN0r0VblqSk8SvPlGTGRg+5aVBvXX6XYObaS28LSXRpQFCqVyrm2tNEnyCaNn
5fc4d7QcGNYgTTvaLpJ6JGtAIARUgn6/3Au03Q3fG205L1/TSK5nTbFOHSqErUdvGYcxyF389Zoh
BuVec8nAMVO2W3YxC5qBv67VP/xeNWEu4HIGUgNnn70MPBI8ldhAz/BzxrCG8YgsBx1gw2GXF4D8
NGfE2nF1+3280IGSQkLzqL+Q4Pwp7JsVCKnRWmVr61woKOx8MpoFj+GluDDSx8G60ZWn8yL2XeND
BOf5mNUEpLTNSEuUu36Inap/OC9g9xbCMuT/6sAdZSRHyMlIG51s6S3JA/mHSgLSvJ8XsntQGkYy
ZQ1zUdgK/BwzMWxIJbracdABIMEcb8gEbrPi8byQXU02GQXn5JrdVCW1JvuUpKdVaZ3VGJwo/pbO
/nk5+8r8Tpb4xkMxdZVSmnF0YjU4E6OeD7UIioz91D/s+0MVjfNq1YokkI9GGWZXWKzvT8CpObW+
aFRy96reiOE+S0VpZBUmq/VPS/asDHXkLs2k3Q+taR3beKFuKUciGMNdi94I5e7sBPOOUyHhqZyr
71r82rWiQRj2B84dHvsBm0BcFUOR07Zn6IzTIY4d7Eef9AFBIHLWqwy0rMI6NzuncxI5J80omfJy
aVG6IS4DzwU380l+N66WI6uLiXCZBHbOz9Gmlok5iKiAnVfrO5jTDildwati3k+J6HmznwiAfs1C
TUy2ZJ3L0tN20kZSZxlWPVSfTf2hfB/Ir0Clu22OpS+C7993rQ9xnAsna6ORrEHtfhyaYC7w1FeT
i6YX9g53kJXxIv3Qi8cujPSqpuMMZsw80+QvlbmAs7hOhypxBskktxbN129Zqg/PZau2hrvkS6q5
WgPDuu7rRvdAWDi+13bbmLe5HaNO3fVSmmFEKMkxAp7m5EBakwItjBSAx1WUFMBsqV7ED71Gl0Oh
gSZSj5oud4e5lKkjK7pWOwkxJ9vTrVRdHUzsoUsy9e0aynhiXgDVuAusglgPTUMWELI28gT00cEm
twh8selYwxw/J3mrhemCV6JeKNUFtqGHb6qidYXbU1M7JkbXPWlZbF3lnalj6S3LDT8rlDgkaoqn
zjhOmSvRlmCcqmyaO6KPjdvZBgpY2YCc0Bnqcsm9dR1KHQDKRTU5dZeUiWvTKfOI1Eug006MBBki
RZ7sjk1nEReFnTRyFo0qp3qRl9d+JYav6nEULkn+mFUZsBVruj7TQaPoiBWa1R07zGreG2VSv5Rj
oxte1BnzG8Vr+7iO5kIdU58xKRnh96uAxVCqxenxSW9LezH9Kc/NKwn7fkE6jkDj6Yoi6PLa8IDt
NKieXujJqUuT9KqR09aPKql5k7JButOHRaoe5BYtZ6eOBtTu1owWlzW6EpezaSnSoYsiUNSrTToF
eC331ZeOGnIAspx8jp2UTPf2mgXqbJv98fyVs+vyOpjL4Yc6novs3zchbWjsqFUXirp0mxw6NfYo
LgMluxlqwetmNzhvHsbcjSBT9C1HrKWFtnI51G+ZLsiY9isNGwFc9E/pSLuuQdceBHbXNgmwpehg
3uMAvOr1dgVsC1rMIhzI/Si2EcrdCAaRJaXN4zicj2B8P8wX8RMY2HAjmJgba9Bx/YuvtRHHXQdJ
NJhzSdHJMnv7ppjV68VAOcWar7NmFTy29/P/jSyuckNa2kV9pJDTeJRsR3X1g3FRuRag2fpD7QDM
tnAyIYTebt6wEcrdCnjez2NboWc+tGt1kdUqlR01qhR/SPvIn6u2O6TVYD+fP9Z92wQxtKkwWiB+
VhJlHFYEq+cTA2yXgFtG49N5CbvXjykbtiXbIOzjUdR7KxntWEULRlbCWjvIQGtXsy//TgbnAG0X
g0cc1JShvmCnDMSi9Cmee++8EPYB/khIkNITWdYxdMCvenddPtG5ltAOjEsU1C7lPnWt5TpbM6cB
2vAs8updg9jI45TCSquq5zVmKfAGnQAP2LnpEVxouuYMr2D7wSsUc07pDxR+gb+jCdxNJJzZzSY4
9oZWtm1Bk9AwMX9q+1RpvazxgYblSotonH4/c7AU3Jqop4GfiktRqnYAcoyK8hbKdY2TERDfGmXv
pdn6tDbWc2TbfqvqWFUGx1LWfetsEczJrpF+/AB+jsSSuinVksE+SW2Y9UAq0EAkKT2dNyCREO4B
okigvS4k5Ed2etS7m0i+z0U2uuvOGz24qwY83UPUlkBPmbHh3VzYwHk4r8P+XYMdHItxOGL1gOsp
EUwM292Edoj90FwXIUD9L5rv5AoXOzZV8h/Ft/71vMT9U/sQyJ2a0dej1U9qFi6j6ct2dlHksjvb
VJAN7E4VQqffinFH15qVjiEjvEBbr8id5Ot4OeCNY1zrYIFLCoyGsonhWEjtvhtVNmI5L8+wxznr
Je41zDR6TX2Z1zdJd5NS1Wm0n1ZL3fOnuV+23sjjHNuS4lmuRgUAtOhEoK6kHs35AHB4rRncVXso
UUTIiSupLzbJBbYj+pLs37cxBRCBydSgyAt+FlfVDnkMptZScN3sBq6NflxWt8hm3yHlxxpD68T2
oc8zN6qw43eapkSgj0gU+/eNPusojdHa5UloqrITT5eN+qCW2PCTnL9BiSFEA4UdWI0sw7A4rZKY
REnfR1YwTYsUDLbGuAKl5lhLkQg6fc/DP8ni1CrbKB6NAot9XUgezFDHQtP4DcPKUukZVwToAMtJ
SQQpFwvw3N36SSbzks1RZuaa1UNlWljVrq4Zex/GFC9RmffPW//OF/skhrtnMuBNN6Q0k3CQ5aCa
H0l+nGzbLe3aMaPgvKwda9/K4jd/CWb0RpqbaUjs0VPzb/LQOPlf9IUI0dm4rg3wGfTePp/b1Axm
pFB02OOcohFNvbz5Tqt7Ozv2RBQ5dhX6kMWX6GqDLFlb1FKwhOvR/kJdQCscsWNaY1eEUWxhzvKb
qKG598rYKsgX7aRialW8TtPQvFqPxlE5RZ4c9OFyXA/g5XFF8kQ6cpfAPNaxkRYalpCnt3oFddKj
MX47bxf7KqGpgeqCDt34uu0qVwMAPbG6N35nrS42j4QZawaWGlbedCFaeN7354087obp1yIhBvhs
QSkh3XT3+uEXqQSqn5KPeu5b6YtmkXaSEEI2ArkrRpVQFmlKnYY9aCHXkrrCcMHC3R/hYiOBu0ni
pqyr3iRpuK4t8OIVR+2cvC0O0SQYfBCpwsXdeO1SuwLZTVAobwTbspagNLA3wEwsrO4TGbO8WFfj
BMixirzDLPMgc6w7/W0gXvfMkMArN7nC9Jbh2NQdnwFN54nnG/eM3cJMHgEopIURai6VG2tZxZC4
ZgWKdGzsg2HcSSKiN5EILnkrsLM4oypmBaQNyHTdGrhFXgT+xP4GbwxbNTif1XMd5FmkT39BcKlu
56AkBngZhogo9CX2t87J4nxpHszB6NMU3OXgINMBKWJjWbIKYgz1ib/P3m21VYzzIzNTl1mKrDSw
utZVi9tixpTdOgAN45CYd4JT3LP0rTDOpZRC082o6VNAp8UgKQFpb+FrmFDxjbvxsIKBolJcEYHc
bmgChA0cABUIEKxx1/6qgwOp0OHH9LK8HJ4ZY13l9o7xxthRGFO7qDmzFzi2Arn7MsdC+mIO0HKx
r2f1IE2Zo47vVu2dP02BGP6qVDKz7hMTIXcEFTe4ucjDnJ3G6nheyt62DrZcfx8ffzkW/RAZy9hY
gE5OTrR3ywflGxDvXPWGYHg4PwHo/yp9oo1DBe0gdkx/usGHYM7laFbqZQEWmFBZc/LWg7fL7zoM
vw1VVjiVsv6YB93snCFZK3SuY1Gnet/jP8RzXthYcWYBcwlmg4FGydF/0JtfIPsaMLjXwtGB1wtw
4hMNqwt6FX/rXoRxYOfV9unkOdekrd7GFYUd1YNrfI98+YDqDAbS1WC5kW8bz3TyxC0PGQiOYkH+
sB9SP5TnHBWYEfKQkgFAbpjfzuxL8HygpfF34eBDCncvLfKYzoAitgK2sdS+Ny6rJk/flXDyAElx
HMRpikgvFg0/PQGwLavbONLEcnvVSd87VznFT6NL/OGxYvEcA4HefCvwIZGrciGoLIpVknMomjwT
gPkmznipXHZPlR9fNV+Wyknvh8flkYaiSLSrrgZweVlDWQHTxp/VJVTK7ZIOYIywniZKnNK8SLXG
EWi3M8uF2/1DCucpSdm1aLjBWPRpcKT4Ql+wQ/PFwD2stX6lUIfoyY1qCrIakW6cd0xdgqHIlhiB
IT83ReYQtNJ6FFXOK7f75Ta6cY5Asmgx4nxRg4bxOuZoPvRfpfgLtl0E0fzXlNEf4Q73n2VqCrq2
PNjWwlaup8qITtNdj6ec888gUuGWp+4qA05R8i4fgUSJ+hD1S180jrSv54d0Tk9tsKVRTRHtivUU
Vb6aflv1MDIE32z3WWJtlOQ8XiP5qtMqkgIN42n/gO1Gx/YwoLDXAwhCBAy512SBaX6oxfk7aBvG
Wk/hANIpusruayABkEOP1I1cWQCfmJ/+ir/vk0jO19sBmyjqCm+oNFDQUYxRqj/P2+Su5RuKZYKp
Afgz/PjpWBLMy7RtjNV5oAXL7SD/WCPtAf33VvAy2auZoxT0IYpdkpt4WYEygaRVFAXq3XpUAMW8
npRrLdQvxRwz+7ZhWASThJis/QPFTANStmHaVREwHjYGdI7WrPwwYymY0SxqtSPctN7NfTG1SHTM
N2GsgPtUtqUUfZ+wsqhGXZLXTqM/ZCnGJJTMWSJT4OG7nw0xGHy1KgGeHpcWjmZPS7XDMECWo80W
DemXJjVnxC1RyXA/4/2QxJfPAWTVxoU2MZJM1tOxkGfHh/5iuam/tmxt/UlU0dg9yI1AzkwGi6Dq
OuvSqdff6+V7i146QDC0Di0s+nje+IXKcXfanFoU/ldnofmkfFcBhaQ40rXtxo8zdedDfkg8Izgv
cjc2WiCIAJIb2ke/8B42TjDp/TCZo0zDhZYPtWzqztDNV0WFsf64fD0va99IPmRxd2m6kFJZADwU
9HgiTa+dfSMv38+L2P9YHyK4i7NLJXlZMRMS5po7DDfTOjm5fejQ36tFIDn7Pr05Ou5aKUivS6XZ
Z8F4BDcmWzqMnfZCDfrDL2BW2VEEqZZIOe6C6S0bg29THwWUnPIxVBNyyOeTWX5vx7/5UrZpaIyS
iPFifQ6NnTWgD22tdpDpXYPSbq1hv3Cx9QhOF0e2f/6j7dmFjSwOeyKQafKLXLmkFaZB6jSQl1M6
d46RBrn85byM3a/1IQQt6M8q5YsuK+2Cofzk58LGkRE1jOvlffAYMYntiaYtdp+WW3lc2LAjJdMr
W0sCGkR3fUBOWRjPjnlrux0IKhtwXzjqhR3QKxEnLTNxPtfaCuZiSKpPC5lHQwqm2Uuy0VEigY/t
lty2EjjraAFErFsUa700qAPTbamzvhjXIPnCyyY9RPf6MXXC6SQkLGF/95xmnHNHfR1hqgoAlzKo
uOBxykl97w+TZ+E4Dbe8I4LYyK7Ic/I4BzdB+QLMzm4KVsM8mCnmQq9NY3GqrHbKuXUV4RLHnoNv
D5ZzcHm1o7LXcbfNGMFbnNkDLi2Y13Ms+tqdY1+tPzGLRC/QKfCFUCl7Dx1bxuyAQogMYHj22zYX
ATLJdE4MLAqkASbWjpnPYFk0Nw1FN85eAxUJ0IckLjNR9F6nKzHNoDugeO92V+tL/NQeJL/37dQT
DYvuB5cPafZnvSRTrmsM11hBXtLTWNYHmsyHuEpPgviy9+1wGfwOmZxxWqspJVE9ZMEUzp7kDH7z
ozg1LvhoH79n4NORHzNvkZ1oFTzi9ox0K5cz0q5TpbWU1TRsF8WrYtMrtO8r3hzRbZMeLawVn9dz
L7psxXEmGtnmIGvxHAX2dCF1sdP/xTwVhsg/zpGzw4Ss+bjmmhJ0yZdJe6aZ4BL9ldHwXr0VwJlf
m0SZbWSyfdKAxMG2iGjnWrfddeNSr5vQRUL4OpSueW/dKC4r1Vgx9nIO549xzyq3P4KzSjaaVEhA
IQuT4SkxrhXzsdOezos4/6Xwlvps+JZWrlVLVvuUoq5YNqqz0vfzEs4rgfzxswR7aWy7aAvpZLX3
c9yeTPvKSoW4/uy++u/f6w/k7L7o1zShsDjGsAxU/8AEq1gV9GxaxhXxjYtU4q62pDXXSgM0VtBr
90V2kceaV2qdd/7c9l/uv23c5rFHJVBGN6OVS6eudYqv8sG+wDbFN8ntyiO5o6fez5+SmzE9CMTu
n6Rtm2xwnmA1+PP30jRDanO1y8IS2FvFIQkTX3pim7SYN3aTl/PSmAX/+dk+hHF+TIxmHPqJJXUh
mIDuEl8D1SKcSfCK3/9gH2I4b55rzUgUlRoBqNTV+rLL3pr87rwmIhGcrxq5PWLWHHzaNB8xiH+/
dF+69Hhexn4xAmsR//k2PFRKqYArciIzFsQbDyyOF+Zrfagu4/fYFa9q/Bf7+xDGOa40xLbeDQ34
Ij3GssOwdzEQaF7q4E2eAoaaPFzYgmCxfz9+yGTGuckvUlDBWGh6YKxo+ErsJ2m13Wi5taMHPDZc
wWHuh74PWZwX64D9T+YKfH29F91RFMCPcZi5zZfpKB/Ha+vl/7CbynznjLlb7Cdt1Cv73E6KCixU
aTB8LT0wFryw6bc2dvKvCtAhjMnV7+1bEVzY3tAdrssPVZnxbuRiNDjt1razA/0OGDTj5T99FMtj
5ML5df2c3TILEg0oiLTlIgm4HrMUhIvQdgYo2jo6hl64NL5LTNFcqUgSF0bSPpFpL6noz1HT0ZQx
qKtbbX4texHflsDLLS6QRCVQS3Ksn4Sj9r3RwtroXG36d5HE4iIJzdK5jookDpTqzkrQ4/tK6cN5
2xeEXX5oah3Q7jbHBf31UANc63jKLrtAPWnBeTF7HvbxUkF2/dnsBmLEJc0azJRGh9FcnQkr9ecl
7MWLrQTOsEe7LaaoyrIgwaKRUw21Y9UkjMz8tBTmV6UVtET37GwrjrNo1C9Hq+3GDFgTsWvFR5pd
oQHtNJJgTm/PzLZyOHs2RpVMQ44wqDQBQbopAUwQ6CPnz04khLPlcTIqe1DqKMCekyr9lMnTCryV
8zKUPUvbasIZ86ThOowGlM+t2bFkX26d5VcPd3bU2+VWemvR5nmg30yHwV6KaSgEFsgbupWrNCIG
igGdEmjdvTwLUKgEBsHzIGX6qqkmjdMA5LkuIa8D5kRNydO6f2d4/FIE0ZpqtCbdPjWm7IIb3Olm
oGC06H/XgmtRYBV8UU8B8wPQJIEHaGCkofZM+nUU1UT3D+33Y5vv3pQNIFuA6UFDuT7KSuNg7mug
N9XwfN729nCZiA3SAILxP7Cq8HJac65BdbLg4x9G4Pavp/YCBHPtRYcuuxmsPuObKK9GPz7OmqM8
YBHCP/8LdqPT5gdwGVSvrXoudTKsIzrYdurYqeHkMfWK6maxNMGwyK6pb4RxqVNmqFMmtwYW+uvb
SLvtZ8G1JPr7XLo09o0e0TRF4cdaAEr5moheu6LT4m6LZkSWQmmZBXApZ5WHYz98HRAciosB/+f8
l9kv9G5Oi7s4Bhng2wSwUqHhmL76Uz2sJ9TJHaQPjAoES4oCU9i1+Y089u+bDMxegJdTFXgFR8sp
yz2UgZwmBufpl/N6iT4SO+ONmJWspgKaAeTP44rdnu+09M4LEOnBXRpss6PsF4yPGJ2nSV/M+Os6
YeHy5byU3Vtjc1rcrYHFXDA/zzb27EFWD7wYfwXErCykW9p94mwiBL+PVJuTtTTYLUCRkZVR7YvB
OlSNY752R0AUu0NzUMGk+mren1dvN8YqGmH/s1Dj5A4xkTEnik4aOZX2zRTf2OMPRfkf0q5rOW5d
2X4Rq5jDK+NwpFG2LeuFJXtbTGDO/Pq7IJ/roSDuwSkfP9hVVpWaALobjQ5rjZybd/+gzjKYLWzU
ISoSDIId2u4ZbLvZ4AstPFDJuS7+xZD+yGFvWKJPijxmBXWyk6c7qVecLPQw6XgkIkMRVH+lGQYG
A3VLwtExLlWPuzprOyXCBANtnsiDyae4RTzPvVtjtaSzHMab6mOXT02G+kjnLR6FDsDTV1htwxk9
PJUcHBqAZTPOmf3LjXWWyvjYRJoLS21HFS4CYDDpaw2OW/FrdaTAw62X3XSh8CV5oBl39QBUHu+v
0uCbVTMuGA4YU/xA3MOUVFSHcicIdtvMqQd6lKfLJrBv4eeVMv43azCD0+nvhYTf59h6qt9zz5H6
O/bBvT1Gxu0SfZk6K5Gigxa9qKropi1YS6Vf5RJ7dcOJBfcrXpvdY5yvNjblbLRaHpJr+TheR8fS
RdUL0KsngK8eM2L3jSO6aK+7U28a3hOYt6GMTynFoYj0CE8TEsboHekPGlLUfJe577rO58a4FSmd
JalJ1SJcyJtkPUlFbJfT4X/SDXZY2lABqKmZzRzqSu00BsohYJch6WCrCBaHTnAbufa6mHd8+x7z
z9Lek2+buzOtCyMZBqVFciY9VC/zFfhMJjBWdG4X1kfUZa4KyZm+8ToUeWIZTyNNDTGzeM7Csg+0
0YkF4o3TLVqaOM5l9+QUw9A10FiCtZU5OSvv1TkjoxmiJ7uODDtSHjrN4l0H9Gs/GdxZChtzS4WR
ivqQoK6MxpvfaSYAeABEjHYwcRvbd6WpkixKQHgx0Fj0Mdwx5jYWs0ZAivLn5EkuJhJ6Owd6wOKC
Q+GKd1L74QJwZNG6hM4Gy2KcFuBOVNKXHUZ8/PJah3lX6BCg5BS9F9+tXuXXXGzX3VPbiGQcWG11
iWJlVhYK5W2uY7St/JUNPGjx/WIreukkDD9K6B1iFmboWStIJhj56KkNN/VjFRhONNjpE/jcjwWv
1XLXK2/EMYvqOyEGYC+KTtWSBSvqCrqXoZCda0c54wYo1PF90kj0lJpAObOQ1GUihnXurNooZYDB
X/fXWSj5AAj9BT0xr5WX5OvoiW7uprfDj+xX+fOyH9sPIjaiGfVEUy1yOAnJwvwtfs0f6MBREawB
bgLj/r1Ri88Vv2sRGPIAAIQBYDeNucHnssFsXYyuC/EoO4kDaBewJBuBV7mpz7OH/XBlI4xRm3Tq
5FWukOBFhQogS5hh7RwKz1kc8vvK0d04JF/X+xVUODJYKmzL5XUg7e/w5gsYTarNPK4rvUU6fbFF
p3jIfqKF/gVtEHNrC60tYaAGzDimf/lgd41yI5W56IdqyLs0Q/yeLb6VPWVyIPNSp9yVMfc5RoTm
aoLuvJOGD19pH4vqYnjxNHq03GyFvKLmvhOwwCoEWiE4VPba7TNLBtlhmoPrmOAGJD6qcTg8xQEv
BLfhYk8a5vCA9ozsIGY8VObkkrZL10UHPj4NsEHieEJ+czyMzntSJudOJP2LPLQcaSLYldHI+PGq
iGdVX6qVZu79rsBbD+21XgR05QpQOvQFsfCA2/deRlghAEzwnNNUVFM/ShSlaqyk1kCd7lY8goXt
ugsKR3Ak1Dgx888vt+xopSlKqM+CstzCP0wpX2radpQq4DnXxBHXIBXCmHCi9n0R6EyWIQDww4xS
1oU+pYqoo5lx/GZgbAzMSHPNi8N2XBjWcRbCnFSdr4Cjy6X3k3r9TX6p26LfhX3AH/7bP6WzNHaG
TJMmCTStWXxcgvLaPFKG79wRbylJWeGCu8697Dr29VAVQQYIahkASjIOWlWH3DJLjBmIYBys8hur
r+wu9ol2bAfiiek/RVFdi3RY/sYsni8L3z2+jWz6802EW/UTJS+OhzAXrnNcQNO1XB8ui6Cfz9y2
gNo7L48x66JNRq2JYzQ4ic/9/FIgRX1ZwF4t84MExvmai96UCx1oaN3R7Z+Q1/3WHuhxkavFpxD7
BEEYD+WXfvalZTGKX0qJMlorhOb99ZL7RPFG8VVJ078In7E4QN2LwPbGeAPjM4wBRVpZyDAemtqL
Q1/GgrfeDM+qTzwkU/7qsAwD/tCi/XyMx9DURhSJhLlQUbpPrTeLV8ncV3YwgGvgZJc0qMVHhRNU
MRlT/BRYBinYZL0mAD8Oxnlc657ODde8Uc2dwNLEGMMfeYzriElpjsZigZK0uukyw0n7EmheAR6T
Tq7wDmvXmjQAPwPRy5IlFkG3bapJbUsxDfviOxBlJOW0Kpw64P56ziIYgxVSQ2lxVxthD4zuMT7o
5ErKnsnwI+4eOWbFWw1juKXcw7dXOXkf715dTAVe4QWMsWs649o6qW8+8Eg8900ZVzLt50YWlE2/
jhI4IoEKqL0n2WjusO6c6LvxIIZaENnEyx9jfAeoN73Li911UrqpgFQWkAAwtI9q2avgxaz0noRF
eZSRiUdbGseQd/2FAXB+jA5RjGfm0QE2EMxY9gkGApcD0Q5if+qTU69yuhT3gkR4irMYxl2QNekN
Y0XTER0fHW66k2bYIBg6WffFnQwwA8BXKxz/u7t3G5EKs3djLueFvqAuDdZAq73CaBRHAm/vmBtS
LoxyEg30vUntoZ9u9CEUwJjEK7Hz1sGYlpTMUyrHHWApl9tJvcOIxGUd2w8sNhvFGFQqZpOuaCVN
jCON+71EDln/PiOgFl3zB7I73Ek/uvOf7qiNQOZi7CQrW/R5LEAelxt2ey17wFJ/0DAf/hNzk17q
c3u0eXvI2FFnDJOpE9wf+VdaPmkCAtz0MHuVXUpgOd0v+Pt/3FXGw7fWvOZmiV2tKzu9Ua6rL/Kd
CnD/+WtyoBMavCuSLuHCprIuSkO0PePmxxO+8JSisXswLeZjoAGWdm79Yeg4yr/X4rc1aTZd0S5D
IdWdLB5G6a3sAaw7V3acXpMqaCwkt6abXE6dBc26ssTxirs3wFl/WMZDU8qKOZsByjOtoTqFsuBr
ccg5vn2NMQEDC9YZGXnCj94jSsumTk00tpBrCuxRBdm38WA4+XUVlt50WB7W75cl7p/fWSCjon2R
qXK+QmCeAkJbOJLmOCkWAG9re83vIpmzwL0ZZhzfWR6jn1oB/kapnmh0qh61W9ERPQOUWmNsa6Nb
PHfu5FJqMvOBOPVPrXS4dDj7XuDPB7AtosQYErDZYjpk9BekRDM0dxleGpo2rQYYf8X9vV3wJ1K9
ciSm3uDVGZ1MsLw2QRGY1zqa4kWX1v9ETifvXg72gzzmystjpJxiQ4sQMyR39AkAqptjHoCgW7qf
31/yA2iavl3Wovfcx2c3cN5V5tZb0kWukmhO0C6wgiUtP/ZXFNZePRgcBdo1QszSqSb4IQwYyUcD
0bo1b6cZKDtC+xgN38FMbI+lf3k1VAc/LWYjg1lMBYJY8AD3wqGI5upqttQaIPNSi3yZqi39Af3F
/RURwQPpW9U8AwVSLofVvfwNu6GLhGcBqm5IV+Ap/HGh3QJaE6sBr6sYlOF7duu7/g/FNZaQb6pP
0U3+gyNxzzLA34CKu4jnDtLBHyWK0SDJy6QBIfd+dH8XHVW3gUHSlz4/w7Xn6rbimF0WrQ6o5mjk
CzPAQIyA/M143nTvHLcS6BdsnvNx2pRRpFdRaEio62eZZH03dUO/lSud2MOoDE6niOJzlMuYsRb7
v2H2waD6eUOZEAqIw1knjSuNcKirST1QCXm199sKzRtuSpRnG8x6jRElGeCcY8bjKn21DrNPrxBa
GleBNo8YR0aOm5uv2Y1GN8bCLLIajNQcaItIs6B1ESl8v7+qSzsPUie5EYLYaW6zl8j7m0k7IDlr
piwi00bB0z8erhml46qhSekwJrIvKbUnJZbdlaObiMn9tDQnOUlfxCYNVI1XSt67MyVRl2QUuZDo
e3+2bfRKMQEA3oOGLjRJUDSRHccHY/WFLnUK62VZH/7GLjfimJgAPXqka5ZaD+UgCsa79wnp6Mm8
7tER0AZaxa1b7OnRdn1MTJDWq0kasN+ETWvYKDN3MYK5nPN03zX/zaqYQGBWDKRyMDZ9EIzQAt5N
r/HupF3zP0t4D0U2x2SUhbmMYk09aGVPqMYDU4f2cgtf41PQe8bReqE0RtWtFf4N+aq52cL3ytBG
NirWqiaYlPAVNC/6sbMbJ0Vr5bfc0U5TZQ8h8DjvuG/P/Utjs2TGKFaMa2jWqBA8caJT/JAAM7U4
STeoMR1pu9F04DFy71k/SEMxqizjrgJvzkcrVLUVDlAcSTjo3xcjKIyj2R318ddlE9iV8ucuBOb5
RylI3CtKohR5aJTmL4sgIxxXOiYzUmW1O8ymOpfF7armxm/Tz9kcnmiR1gBIAHUtICitvg2El8Ln
SWBMWjSsbFwLNKN0gLjBy/doflcMew1GLwL6RvnFwEhReHlR9FeyQc32MmKMOlZAiFGZGFtTuhqR
U3sjjJqzpqhfS8uhiTpOt+3egCguP0PU0HxgUGipj5soNdpU94lghdIjcB0c4ZE8ab5+vKW4iIIj
hstzdBjc7+tb9FwAnozHNrObXgCenyUryJ6h6sPoTF3K+RDrBUhfg8lbXbSoHZGARPSE50UQg07s
8vbuquhZHAtiqYt5VKd0vK2YvoyDr4MiTunsROY4tV3XrEE/NAvXD+A6P+5qOWsCctINCS3F6+uD
rNxpvJrxvgj0g0smEuyoyzEi1iUTxxGJTjM+mbVgp9Ox7Rf38nbteyrtLIU5njwRq6nGuHw4+7Nr
/mofwRh7FYelvbjDLSCR5Cvey2FfI/6I/BRRK1Mvy+iNzKERvUun9eYf0RNS7XCM6G+44mnEbvYW
Sf3/bCTKqh83cihr4N4TvPzML82b9IxiyO/6vxqu933haUF50x5LLiPKrqFvxDJ3QDaaqiFQ9JtM
7nxLUuySvImRmycP2cgx8l03thHFhPDjKJSmkZhpWMn3Y5HaassJErh7SL9g44pBDwUWhmWiY8vd
YkvAhgd5OhC6HGG2ZwdLev1dhuQyttNd+uQuN0ujVrIRvJZ1gs5OQkK8TVzaKZK51QncUEHl1l94
QTTvyJgLZx7LVS0ECfjV5e1gPVdqYxeN6ETWfSsL3mXLk+mhXFoZ/ZjNygSML4tZAU+1aHbzVfGb
g3CgaRggn7mCQ1G0lQcZ9V3Jk45oTMF9RMkXL3/EHq6LubUNxskkpjTkK+U5q97ihxXDJxOo6VVX
faRYMpNLvCp3yMlwW58jmKeyjN8xF4yAmA38zuTM7niHKaHE1V167xqvY5C7VsjLkPJ0mO0bEUYy
1VUKPzAc1Xt1sZWfACQBzBzAy1pvec5uSIdNrh0eOupuqlTSgAFCCYjRkcc4oGpU9aJZAdybCGPv
xn0HzCiSp44cDU8lmlmuk2mu3G7UkIySc8B3kui7YI2E11n5L573/CGMS4oKDF3EkUmteAK8WFh4
iRvVdm/jGX7dPRU+19fvH/NZIuOZSlFaU6PBJTb6InxG6TZf6Cw4uYmBjxgndsaFftkNADabzXiq
ysylqCNwGKICevJTWd8R+Wr9G/QB0OhSsk2AFiqoqn60XmlsVj1RcYnpp8EzUFLA7AegH0WkaGKX
VwfcDQU2whgnaKYLqdZkNsIFMaKWik+TYl4PPQ/0efewNmIY9ydGYg5OTyByieJtD35w6QfH6Hdd
3kYA4/KGth8LoqANlgBX1aV8MbEXn7rv0aMQyAcE+bxppn2b30hk/FsZG2Y8dhRkLKTRp/Ut9kZb
tfNw8CmqZOssV5FT8W5L6rw+ufaNVMa5WZLemktfIcK5l9/0F5r+AewphfYzXdo51tyBlVC3JUfx
5B8Vb152/2Y5i2cf3FlhFfVI5gwsyd1x8IYjpjRGV3JB3oFKhgXO3sXXQ6Ck1ou9vqm4W2ondlPO
aXO0ifV6qFzM3dhi5LRryjVoc2W6itADaV/WKY5psJ3VopL2hpYreSglxLXmX0ZD/Erh+rF9zVVB
ZwlGIEnTGc1dMwU0hCkq8ZSh0/CBu/Yl8o3T4OropcaIDbdjnCrmZxU6C2QUNxNnY1V0JE3Q5H8T
P/ThHBJkLgV0q0pBEZIb3dcP8uG/SCTylsooryTPa6VWeNrQbKnu0EIJZT36zbOq3RlPlw9wN+bS
/yyUfUlFZdWtIETMgEMZJqpiN6NT152vpooTAa/msrD9585GGnMVW7mQj2VUSxjL6kOzctaDcmoR
0B6Th9ITQoCUR878nSOUXqsXzpItWLZzp3QVRaqxHtFeiQfwz9ER7uP3+U1ur8qu78FwiCQZIAaS
2Zk9WTPaXi9AeJRhoOdm8SgvSxFIqOPD9YCW6x7vHer5jvWL4PLCdZ5wRneqpchiYV6AtN6lYEpM
TRfz3yApUAAJK1povm47jOSOfqmLweVN3r32z8tmx/uUpLGIOaXpMTK/jes3C1BhBIgHRcuDDNuP
5tAJjLKXiOZVmfq9TdzeacVQo+uDYqP0tMB2WI+S09qUG53rBXZtcSOLufgzmQzWOIgt+tJGd3XF
U3xcHwZfAQ9IQFCHJjzckP1tPC+OCQGWVpiR1xujw6h2ti6dFOnVmlJH5D48dm0CcxwSWNENBU2m
H3cRZM6CnqokB9JLfgNoudNyl4arZwKtzOI3Ve/q5UYa600bK0Ubdw8ucWdxaBs3uaVAhJGbOt+u
KZUb+DowpvjI6zzZdW4buYw9xIpgRirGjI5qnLxEWvVQKeZoA2vmSzPOAcn7b5etYD/CPwtke6sN
LRlXQ8C4YvFGUbvL9y5h+XbyZ3Tj1wHvwbyrLhtxjDtdYyRQhwQYuEv+LQZV8uwq5Vsx+pxVcZSF
5QxFQC/0ba6mR1X1KRVJ4scnHSw/z4tbHv+y15oOGf1HOTVqlhsTj8ENH3UqOrsROBm30VG6Qhkt
TL7RYkWFEqzwD2eBvH1kfIoCIrKuyjENQ+d+LH89WLHdfUkwEjMeB5dWmsdfCRoPf3Dk7kYZm4Uy
/gUQ731jqi19xajHwstfgLKD+wldICo8TOWWgXrzOD78FxDiPMmMoxEmXSO1imcaLn5kddKX6E7X
nOhAbCVAXIy7MfWtu/sR2JNcZnKeOjG+pxJ60GOPaXRA8/LgSdf5velmoAcMV4dO73NxRPZfIZtt
ZtxPTdp2BS2DECbXvatgsGs6Vc4IcGXjHlVLR7+qMTHAK0PvRsYboYzvqXRVbWr0dsJoxgPoHIPB
HL1caHkhFWc32UlKQ66WZOnAl9dqqxuLTWODEtxtstjPZs0GNpsJ4HTimoV6nyrdKymMGyIOz5c1
mRrIpxALPayahiIDnQz6aLFmJUdGrqt52Bu3eX+rjrx3xm6LuLSRwLg6cYz6KSsAxNF54hsN4nJn
ROKT9hz/F3k53nropm88UDF1vUR6SUJ6TPJzQHYegMaCpKDoxw7xrKMMJpvLO7g3FW5uF8g4vVzu
x2FIh5y+OA5gHPslFfZ4lZk2SIbNpxmI7bqfvWSyb4Be4yZt7b+RjyEk2UCRCtNPjFU24NARemMC
s5Sn3KY3Y/gD3K7H+ZCj66651t5a+7VGmp6XIth1vRuxjG2qKfoVilxMj2YCasu2tMf+S1eItqm8
cBa4e6YbSYxBdkjpAa0BNdoZl1hzzI+RG2NObnAB0XokgXnDCx85AtmEZ9zHep5KVRYWWNqkBJHS
e5w1Ua3/ZHfnNb0Hyxs9jVal15QMN2WGaX4CoEB04ofRI3WjaBq8LGxvOZhRk0W0m9HJGsYC61HV
iBoDI0tS0Qo/P6wkuCxgz2NuBTBG16SKOlRJHh2qTHVGsGvro7ssvLZxqsfslm2lMHYmrkTOLB3L
iCfNM8BhUWr/GBYJMmm5ynlYRbtWvZVGN3VzQHK6dCuGZ2jvUxQk/+A97wCm9yTfkbfadOJ/Kn84
CFfSz9bXeB34vO2kP9+IbgZJQg8+WMGyosNs69cUCW3Ajl0+s12/vF0gE0hEU1JqBeqj7y/63MNT
F5gSy09qU9HD3yQrtsIYHyXW6aRKEZzFuK5u1mVuuQrEQSMSuM7MyTOAf8dZHtWGS9rCuKc0zVO1
qtA7pwaar+EWoOnL6R3llkceu+cJt4tj/ZPRoz8WxAaH2gwUDR1rkk/g5lGR4HiNzxZgoFHNkEWM
f1p0Bu+jYiBBPxOhtsxQ6TNv7AIte64LZzJvG5CsXN6/zz7joyhGB1tkHcrZjEH9oCHSS/01mjiL
2VHAjyIYBSyarq2bKF7D6OV9Zv8E5GM3faL3ND8woN/7UR0+CmMUsBQLgGaV2LreCPXZlcerXOEs
iGrUJRGMxsWlKidAvSvDOF5/SE3jKJ3wEKHqm2ZSi7kCIP6MU8bRc6pbl4QyuieCjEOdktoM8876
ATYm62VKM2ccv45NkGbX1dD4lxVjpz8brbXosFWBzoT5qvdj3XineLXivFDk9Ng1kStXhicMmttl
wClelqslR45szvylUALg4NsacDRttAI/rpXoYPYxUJfi7fIH7W379nuYa6HJi7KtRSs5Jn37o5Bj
T5D7g2lOjriMvtmu92Wkfbkscs84tiIZOxRzMhjZmkUAcL2NlceouL/8+z87lI9bTJV5s8UygDpE
wwBLuSW4GnAV4v64JkBvn3hcZXtWsV0IY4LtEis4IJD2ZeHqr652QKLcAy80kKiAY4T5MjD5fb+8
Np5IxhCTRapjQxkrVO+fNfOfpnQswsOf3KnOf9xAxhRJBzzNGhmdUD2VqV2HtIAq4Q5Qbsor8RYd
0zZC8vvhID5cXtyeg97uJ2ONjZxGmV6VYij0omdWd9bysETEtsYfeSpwLH8nJf9hkWy1SjEKMRtk
irCFPvC32a3vQILo1t/KxdaCrLOREuSydnBOj61NIRBP0JSqz6Ew+9X6pOveJP28vIc7eeKP62Ki
yd5UqkmsBKTiiL0i0XBDkRwUMSCvSDXep9yJM96aGAciCEZUZk0jhtGpe00Lu3mxHkbgeXnGW3bV
3Oa3vHiB47HYRDhZhQVYrzo5YvLXrbL0oCrxaabUSkvlVHF5SuqcN0jKcSky3YSNS9HMjERxbyxh
8ZbI9owycph76FgJi+cCg3aJS7vrUSOvbd5k/U5q9eN5Mk7GHJQ1kvQKrcR0EkRBMc50i8kWb2nv
E80g87D9ePvLuBh5TZK1sNYynBM5lPUJ5JzLMcHFXCByR7LDqwBNy1FaqpTsPbyxfBY4Q9ImWVd6
LJLQadACUwuWs97rgz17tF+Tp7Q8nWUcDaqcGii0lRWluK8kka7xvvOIlXNe3hwpLHwA5nR1s5YJ
ekKrr73gWv2rlHucjds/LExpIz4zRIyvfFRM9O7ITS7KyLZRvMf7IUeneQSoh9Er4D7hxFJ6Cf3E
k8vnbeJuBArajT+ymWtCTsVIzSKTgMGqfKIl/hwRaI4IFElUbsvYvgWehTFHhgpeEwFyaEULE5pE
tW8a8Qywf8UYALu8pfun9kcQm9JTmljTMWQaH9VazF1Q7U2nLJ6AddLpEq8PfF/tz7KY1ELZ94vV
CeaCNhE8E9zSFzz1idJHg7HZXTlObD/sOgtjLgarlVKylq0crtYxz3Lb5CIEfn40Uld1lsBcBVov
z0ukJrTPC/HQtXQAczut4FOIpPRRf+DWEXgCmUhSVVrA06ajhP179xr32s36gGvPoe0RJl8ebwup
7myugbVdMQGorHVoJXY/XZmB4WfoWybf2tae18PvQTmenXE0nyWcka3VlGZ6bsn82MWPevSia56K
kZnLes9bG+NJxAFApsQo0qOQCl6sm96iBZcl8BbC+IsxN3uL6Ehlt8VyvSpdOA+io0v5tSQ0zmVR
PCNmvEUjLBHoig1yVDH801znyw0X75sjwmRS/0KU1YJKMQETxR3zU9wFeuVdXsW/xKh/DIodHp7w
xo9Ji2sRLqJVnO6rCswC3W21K5mAW54i7aY+t5VjXxMMTE2gbxR5T8aMAe9Iub0QAKgn+qxBd2pi
Vw4yrO7gWm+tw0eO3N/Ls0TGjhcVrXLE1JLjbL7OJaYVrduM/HN5M/dvyrMM+g0b2x1Aeti2opke
McL/0KjGVWUmXlULTrEqbmIlXl3HnLBmX+HPIunPNyLNvugMs4JJWXLh5gMKKfNL0gAmlacn+37w
LIi13VXTiqpKgQtzaz1TnE/rQQ7VW+mIJruD+cBjIeIpCGPIA7pc+r6Zl3Cun/TqpeBhj/DUgbHe
GiwyAgDO67A04kNTpA7pc083/gJLgt5Xf7aNLVQIYllJndVb4Thpbt63V6jk+VkrJm5SqL+EInru
SxUIONPNRHJXk3hgYBz9YKsYWmxKuSbi2HJLdLrmumqfi+xByTiavx+oYUwPwzyKagBs6qMeqnnb
5tasJ8exUe4zS7Dz+GurkgMBhKKTGj/RerPaRBvtaEJslSjO2HScUGd3qZjHMgEIhRlEtkEkxUBR
O4JsJJyIO1UewUsGBJlc7s/PdSGc6EYME1CtoNwt5RWGbJ5oC5oEdGnlpggpmBavx2bXn2xEMeFU
Nuhia60AaKwNwK13caJ7RpekqrOoi/rUgO33ZuiV4UFegc/Luav3MzQb4YyLjpUyLpZpkDBdl1W2
eS/c0tlrAQAowehUqd3elOY7Qh8fA33/QbqRzThrY57EMopxKaFLBVWIPkTY6qSO+bgozuohUPZ5
0Ju7/mAjkXHdMVnNJunT+Ng3spcQRXRjkjnwedyyB09NGUvpBzMrl8gwwWaPGpwHiG1cfKccqD3C
ybSFo/UrA84cL6nH3VLGfwNCByy5KxUbrM8Unpz22yoAwhRdWubnRZT7SejNhjIOfM4XTewrwwjj
t/xra9E8kQpjAQKTK9XOWKDeD2ZIPlgAtYlPz/yNXNaxF1maivO6YiRbPa4hDtQ2TkagOYn3N5Qi
H3wB2yCyktqQBAzzHgHc0zlCmxzBDGzra4/WVLwcL0cX+yqKlknAQ8sqKHU+utgW/28ImQUkOmP0
0g48w8jd20IkNhxB/+LMz5KYsxNHSZBzYtXvfdKSS/BmjK9/szxEDu/NuB+B0jX9Z13MiZmk6MF8
ikF2c/Z+IxJJqEiUQDqwu+cZDVOVOx1SlfNS+BeD+COWDa7ldGy7IUWOb5bs6J7OTWZu+ks5qbfx
nezWgc6DzdmNoIBUaCkGJr8BPPrx/AqNdF3WGdN/Ol5Lv3JMXB1SAJ6TIHrgNUntRlAbcZ98aDZl
vdgsYa31Hkm/qdHC05NdEWCeV4D7rlE01Y8rGjPdWmRhTgHJgx5e2RY9Aoi1KcPc5OSKT+oPAD/z
ZO7uInrqgQhgAL37vStgE/AOcYE69RClmABZ/QZkwJnbHvJr4R7lEFg4l7dx9w7eyGO0c54HSWtV
FNOqt+ke11FSvA97vfuxwLgXXiJ0AICeoLiNXe2fyxa/r6No/MJ4uwXMezYnnLVQ0KmVZnTXleFy
s16pmO6ZHdMmB7pYXryx77Q38ti7Ka2qEn29yVHonfJ6vKadxIkv380P2n10q/qasxwkTs5o161t
ZDJuLZJSvZNMFSk+9UHonEF5WGX/8j6+79OnS2Ejg3FojYoGPlEF/E4/oHfelsH8rTq5N//ov9Gk
oho2z6vThBS9JnJ6TA31b7Kf2Yn3d05AlwG4SfnQRI3ZYUGtzVgyc7QV4xvQHOoluVP+qD0j0H3x
qpIcixMV7+rvRiCzvXKfqjUwbMywiYF+1nR2FeFVL7xaqPQ29130dHmrd09zI47Z6QyADL2c40as
erQkmKZb5fNhGSLvshi6TZ8OFJ5URwLBsgwWQWAu1CSTSITkS2c48Xw/g8Qwqr245bUO7rqbjSDG
/A0lEVY0U2P7wK0kepgMdy0vDmZHCAqfnHhh6K5H/SMOMFkfPapqDPI4ElTW8vprnd+v0uHyvu1b
OCilLUPRFbTQyh8FrLWgJfqArFUDHrzKpgMKYL6/E/+pnqPb6lrAfLLgSjxWpf2K4UYsc/dNWr9k
+YRtxJgZeqIphXsaYFTPT448SgSq0J9UYyOKbvHmgiBp1uXVuNRhYn1Zu0Cca7sue1eXby3yytlN
ulufZemygj+ApmFRbOtW74pJmKUw+jL7ij8ESIo8Da7s0/5ybhvrrtLjqv1/aYwudnJixqTRZnBZ
gALwOgdFH6AKxsOEeYHBbt9ora49lSeNY9P78eBZMIs80koSwVszLgBoWNyo3nxAgDY/lASQ8BVo
EJS/mGVDXL0RyLyxRSlWZIXM6A4IVGI3rwDgRBr81vL6o/isEbuqAd7/V0XJjVDGNFqpkWW1baUw
x7T8mL2KJPeB/GVX893a/JRk3q20f7sbFpC/FeBlA47zo6bqC2bZZlVBnw5tYHSkQ+wZnoEZVtUv
fFB/ciLeXde8EcfcBG0kpIWJEuSRtl3I0fqgFV9zpfYv28S++Z0XxVwAY7YMlS4BcWsBNivwf5Th
a6mADvilA/vwZVG8BTH2IA6CVOoV7hohOuLF52A+Niln57IQznrYrNIYt7oZzVlxJMgHGMDciU9i
+VqrSlBFuntZ1r6B/9k7jVH7DnheJjBrUM1F9n1+zaUrYl1ZMe9O4+wbO3OUq0AnLLoUS8rkxxKF
f19uUgypN8OjlVRiYFRS7MngfvSHYjae23EdnFYQHueePEhlVdqADmjsRV56TjJ7d69NQHyBOweT
5AbjuhFqm0k8NLRvGD1iuZ3WiT13N2Yq2KbG2YXdvd7Iopu0uSaGLoolUpHk2K836uSZ5ZdO86Ix
+Rsd3YhhbJwQTKyaKlWf6qkeQbJCfKnihHj7L+iNEMayFXBIm/U0ZEfhYN7Hh/xoPMyGrV//LouW
v8wH3uAvPYlPF99GImPlUpEsltCD0Tnrjpr6si7BZUvgaQJj2lHfCOIUq0YYJVmoG0hxJItwVRDL
Bp0L2hX70bss8F8Co7PtMRFKmtBhCRWJ+t6NAh30xOiNLL6YoeE014qD15ZpFz94ULq723h2ySy2
nUVipMeR4w2bJrWtpbTl6evldfFsnVHzpJaVVibLGg6jOLuiWgyOLJu5l0kSRxJvLYymy+UarbU0
VKFWNADXkmVPGZOH/201jKIXRMOUCep4x1b+pfW/et2PeLQBvGUwmj0LXV7HKrJsi17b4myCMnJU
/rm8DK6yMeodd3gl1aIxh9pjh14CV39/Z+dB57eeFbQ3ipf7PKQVzsLYXGWC0TU4XiwMU7TOaKLZ
kowc/81RNpZyYZ5MeemGyQjJGLTKC5xrG/EeMLxlMFEaCCWarjQWPYy/5q/lPwWq1SZYzlCs1n/K
bhsMQDC/fFo8iYxnIN209L2SFMdiuTWq3B40zrbtl1rObkCnX7C5i5ZSFvV+XaRwOK6+eexuehQG
dCdD0SM6AAN2AJJ3C0RB3lNpZ3qTxtl/nJ7OeAdztCZZGDF9jCHZzkbFDpSKBcLQ9LQC0TNGytwp
3NLhFQd4O8q4iqbKmllbSuGQL4KtNpLdx4+Xz+xfniznlTGeYspWvZCtQgqVBijwtU+TPPE1AOT+
u2lxXiyvM24jE2NUHZRa+T/Srmw3chwJfpEA6hZfJZWqJJdvd7vbL0Kfuu9bX79BDzCWaU1xp2cb
2AXWgNOkkslkZmSEL98yOoPuGN0XjvnCtNvYDlbfL69v937cfDgugFixGa5gMlHhG9/Kwqk0DOng
oZS4S3J72ZIoVvFgtVSKzVJf6exPweyld9av5hrEEMccuo0qqAUagN89Ec2QwEF4BYaQxHqaqTLI
NpQgHzGUOf68vCrmYR/yl7f948sg6ahWpF1BRN4Uv8PUTxOPZKmjiFQKRevgQoea67VUZI3kS9U1
05tfakHoEBlgP99EjmoKwz6PWsnPkDzM5tc6F8VbgafxNf4s77tyAX0gAHdaYDjVS/QLrHI/DLBo
9k7iDqcenTWxrKTgKuERabIWmwsw2HlA2gd1PEYEetuDYl/2gv3EeeMGXJSYQSu8LAobcLqWPd2r
b5NfMsSGZdCeVG5+L/0UJXwiv+PCRIMhu3RgT9Y8Ke0UihshpO6JOw5fBSvbNYTBe5DjWrqq8FeK
hRAbLQscvPc0sNMmJwn8YFCkPnRu9UTAfkiuxO3QXW/cGOWuE5Mkc0JDVFDm5rpNVFdNa/fyunbd
YmOBuzkiU9FMax1RXl4jlClTT5HWT1Zrvlw2s7+Qt4con2QY0zyAJAPDkNOVMtV2lX+5bGD/87wZ
4ALDlJRaTsYqCiD94JjLeshxE2al93+I77Jf9SHUvT3V+D5nkxmKUYfgN4Uaye/ktKLxr/ls5r29
ASXkUah+Itg7HlBI5iaaaKhVmFiKj7OX/5SBF88A3F6hBwsNajFcRLCZPE9/l8pms0oZhrHaJ0vK
HLkC+5Xi6bpyuPzV9uMFazhAsQyk4x/QVCkJ6zFCIbT/0rOiHSM0He313pJtIGL+KvuKyD33V/dm
k/NFskpNFlZxEtT1EwG/nSLbanmYwfUuWBz7RR8d5c0Q55N52GIMsMySYBmm7FiXOQUGOQvtpAjL
E+SOQxfEfPSwDtbPeumkc542odco4Hid414X/DX7XvT2x7Cfby42qa10CajkPMjke1l7iXTBvbb7
+6mqYUCSQIbO4harplFESbEafgF2lp7Y5io44fu+srHArSDXE41KNQqhzFHADno9g2on9HrwwOpO
e51+EgEpdh1lY5CLvuGSl0WSWKZP0scYgn66J42rU4+FI3AU0d6xP2TzbUYlqicJRGGvUuWSDazL
iZp2fxpRI33l1plO0nQUGN31zs3quKuahmunTQWeKq3LmOZSVy3sCBoLYCk5aoUtxEWLdpO7qSG9
0+VDhLyH6bErDj4gdLWjT9pd+tx9Se7KQ3QbrjZU3i6vc9+sYWkUIjlwTK4EXA0rcBZFbvl1XNsK
/YVplKkBBRutBIb+wT/fLLEN33zFVlO7YlYwKDgFEwZDsoP0gCeSP7ihnaKNlF6Lanr7r036ZpE7
c0tBkr6NVXARXofXLTB9IH45KnfEnwPiAXCHoZ7hJP/8bxvKHcPMBERFV/BSikCwNZg2CaHHlzud
LDgVu5nJZnHc6etrSKotBptUIsqplM0Xk0DkN8Yk0X9bD3f4ioqQrCzVKGijQ6c9heHPHlXytXi4
bEa0HO64lUNLMI1UFBhR+jzq170S9JF/2cR+GHlzB+6EjYMGiKCGxCRp7qLhWtIeL/9+oYdzj2Si
x1E6afDw5Zj64f18VsGfsbbOHBQ+6zzHn0QkGvtlgDcv4DuleZ7RLlxAZ2xcl352kq8sf30woKMT
n5BqQTFQ8Jn2S0cbg1y8oNqEZsyYFwGVz6atOOYpCshd41qPeob2bOJLRzZNAeLm/+bvGhc+FKvU
lzHEJRCZxGnK5iCX6yECvdrlj8i+0YekZLM+LmaAabhfJPaOAaycDd+S2DfTJyDu7V69qrJP1SJq
prDfeMkiFzBCPYtiEi6mn56lR6ZRFrrlFSa2/yLEDR1ReZGdpEv2uMBRT2s4KEuLrn7xOJcnMrmp
Bq7Y+RFj/+7lzRScOL7hnM15VLVWj9fnIrv6qLhUNNcvCBs892XdNsra0QJkF5hTnmuQRFf0IWpl
ITpd9JW44FH2+gwi1qnEQevPjOy+cJTa/kHvGTsOdUX9LtG6+FCykiS0qJ4HJj1F5ieSfzFFnEIC
P+AbzeEQFr1FMcmTKOZBDVe3Mcqboq8A2lodaRHJo4jMcYFjHoo1SWYkGkZ4trIbbQELZPaYZpld
9IN32e92dg+D8hpRMLlJLWgxv081TNlqoK6Ey0QqvxrK4iRS0OSZICDtODfT4dYMENeqBhR53huZ
mnjQeqg3+RLmWpvYkSBJd3kZIgvcMvpRN0fLgAIl2AjsZbUrS4So3Yl279bA3bpmUo7NXLTgdB9i
T5WG2974ETfTVZMNbov/uxuRFNbQg7y8sD141ju73GkqllFOO6UsgkkHF8cAXmzjbDwCl4zZP/Pf
B6F3trijFHdZuoQrOuIY/7MT7blrvgpWw0ByXETdWuAr1qOerjq44QowtzGw2XpqTwWwnbWQYG/X
rxVNhbuZsoo29HuX0zFbbUQgVD2lcmwnQ2lbSmw3uaACv+t2gPubCtUgdcWjIsah09OcPSSlvrEb
/Xsn4ikRGeBOTh72qpIrdeWjq9qTJ0k4T7Dr1psVcAenHha5HMEx4WuLE96rXsbIFx7ix/bEeLtb
O2WvuG+hzTRARRXX/W/0tnvckapqlPGUeNZ8q/7ZpYvddndTKSx67VxHFPSOf38j7gCFpdUuY0ry
IJxtDLWiKRnfJtdjYcuQYOqP5Dl7vuzkO+H7nUHuFFUrWa0knwAU7fr1jnSkOBkYqJ0cJdHMxcmh
CfyoJMMkGmgU+ApfTSyNcu6bFgIMEobCouJhVgQdjb1+03ZlfP3QyrIO3EoZOARu+8Qmn6Ha6tbf
x2DyCB6n/U3hldciieq9NJoSjBMQjPbhklI5Dx2TopfMesGktb845ZN0m3S2dmic9fv4Xb7pXDNo
ftZg0j6KmGZ23XNjmHNPqYZGGg3J6qfWJ7UJVpBxWaKn6d5D6N3qOO+MtbjrxxUwk8kZ3VZzVJcR
aUCGQHrpzoxUBrzAonO3f6dsVsZ7aBVBnUlDrVQ7qh59Tg700Hyh92xOshalnbte+WaLf3YVdaZb
1YAWfVuM9pRhXDHxLp83wXfSuHQpy0ky1uqcBVFFnXy4k9vMXvMf/80I96Za5RA1GXWOgrKMz1HR
25I2YmAhSkQ3JPtrP9yQmqzLeH0TXef3y1rLJKY1OOmY5gcD9CZQf2dsYmLVwt1PszHFbVxf6Skt
FoxZhWF1E2K0ZCxMQfqy+202Jrhti/RE7pLERDfN+hYl15a0OplILPuVN+vSlrEbYFMui9ZxKHQN
D+38TH4zab/xqvkx+81ROozBa5vfy4960LJN9MynTiC8s3uFbtbItnljXs+S2qzoOPth5a3qWR0M
O5NiZwpvVWtxRqOFy5/+wBs3Jtm2b0xWUGeooQdR+dk6O9HyyZAqJ+kErihaFxd4QeLbyKGEVw9j
2S297CgfNYzDCZEuzAc+fj4U+i2wGCkfhieltskk3UA0wkBveByOYJd0FPBbMTgIhn4Ol7durw6E
a+TNHBdxjaHRjMwAosd6YWIF3au95cd4wPQyrInGRvbvr409ts2bbyV1qhEaMgYRuqk69jlk9ppb
AMweqrL1TfIoGU95dSySFyMynbYz7SRTHQLMb1K3B2MFp5lmfLm8Bfvn/u8d4BOFkNARVRqolpA4
MiD8RrXRscaZPlw2s3/238xw4YWqgzRprYwJXNS74sQFT5yjpIIMfDfZettdvsEYjUtjLmNJfU0Z
g46eS9BetZ0TdvpNsgoSu90FoTVpEFPV0WrkghlBvSufykn2zTbIpJs8fSyS4+U920+xNja4WFYg
j1XNPisgF1ifh89sDK3ANDi9lr5NXnxqj9JPURdzD5BFcdX8vS4ugPVlClYn0Fy/zoqClwEq2ZH/
yvkO5nNRcXL3g+kWqgAmYZNOnFcUC8YpqTYAPaK3/ljdkvS7qv6W+uVUG6JGyq6jb2xxHyxlnUR1
AsNG06t2jcEfWVTyf1X6+hC8DAW9SnSEdJMX7dByadEATbdee1HR6Rqjw0eAcPLY1m9qtMFe9zE9
dMT+DVYvL3XkR000bLEf0jZ/BPcBuzSdadS0rOsnezI4AueTeWNC663zMYvzSQQB2z0HG3Ps55uI
RpVenSu9CX1DOWb6Yhf5PYmfBAeB3S6XNpa7fcIk19Klr1ffvI3vigfg9jBOLDmM5njxyhv5M8gP
jyLu+v10fLM05r2bpbWDAXraEp+zd1ePsTzGbvmdzf3Iju40t+EhEcSU3Ut2Y5C7jeKOknEmOO9N
etIgQKoopwmSVWXxO8Gcbx55YyUamxHtLHchpa0ZZ+qAkl+KcVM5meyB3EXkahTpAwuWxqOa9TZG
ybJG1W8JrAD86FcsgCkn0WzYP3wzjBADSWNqhHKesuq06UMocEL3cFrsv+SHfqj36F06CuTqxEQW
uyHMeDPIOUkU5mAyW7vKl0AsX1WrvWDCPL9f1kddpPi5f9TeTHHuUS5mSQw1q325u5erzxRykqIr
Zy9IQlEUhVkVM6egkXzv8jSOy9oA01igQIJDfZDUPyBXoDKrwSkK/lfhJzHjKlLmTjbB63uyQCcP
SoL2ihWXmNh9dAuAAEbRLgePPc9jWnQGgWwi/nG7pneRpmMMBspNjBYTIqntgc3tifQZ9z6OrEHd
3sDtaeDf+53T0cAc+iGa/dk8KlAwSs4a9f5kJW8mON+OJCQ3aS/FYEatvkC4GRUIUKSqxUNSW79W
gGOAQXLbWoCx24sQ24VxDj4umZlOS4QvlYD4X3lqM9nW5adYFtjZO0hbO9x3sgwI2iHvgK6lXjiD
8qUwQaSYR3ZvfZnjQeAUexgHiroGyi0AickQt3//uZSuWltJU8PT5KweqUCiB3wMA/IDoZ0wFt/V
KW/o5/Je9MLZXebGMOcnXTY0JKRVGUCW1Mxuh/aUK964HFIhHyzLDvlLc7tEzl00omYUc4HTK7Ap
dtC5L2z9YEC6AZDgY/ySfb/snruxAxQYEM8Bb4LK6x9Kkm51q9Yg+7YeJb1Efef+soHdIwZJSYzx
K0T+QHA7qFUxQetl9XVy1xf3pLilmai7t+vtGxucF2ZGZRoohqEELl/nINbsi9/K8DuKBS+V3aob
pI4svHA1mbUl3vtfVhZGFKkxBEdBV5oBDJA4a1D5IEd1RSWJ3W3bmOISX5KixaJiLtSv9C9N9FOX
JnuBJOYffBuqGBQYABDnEM7IAs6qDE3QCD23u3I55/RGGk9/YgJMEmhMAg1IuS2DwIpkDVoB1Rp6
s0gPs3HVaf5/M8Gtoo7zxNJY433KpsoG25Fy7FoJ436xmt9dNrX7uIO639/L4R53bdSmYR0SlALA
pgTMCxh5LBBsH3K7/szYPElvD1eiAsTuZbgxyoW9sM4mEGxLeaDq5UHOU5cCBWw3iuw2CYgmaIpq
s+aUevhZsFr2cfhgBPpQQkxDJhZ0y9/7ewOOlTjM0Osrz+u59ApIlVt2aNf3Yu3EvTi0NcVdWLKh
1ilmG1W/hZxL/lw31Z9cHlsLXJCwckU1qwjYrvisD3Z4VN31u3lTn/Tr6kxeKY7rY+TRp8t7uPft
AILVNNQbNPTiuW+nSyBfh3o5pq7PvY90xtePrEgvuqB2HXNrh7uhtGTK1DZCJVh91G8ZAQ9ujgN4
jQtbucUs0WG5Ur8uIvzQ7rMVh9oyKTSDUermjh6VQ4xcZGBUSX08te4TyHgpPwdvcFWo2JS/msq9
vJv7y8TwOhT7iIFZWu78pdFSgsYf7VqWF8qn+QpaSuHX/hSe9SPjqALmRlft+d9LiJlU2ZjlvqJV
ai3RwXDr5/R27H+ZqSjDZhv14aQhgVdUsGGhQ8fcaPNqXfU6CauhXH1Jqk5pidlAXXcwjXFVJepN
pyZHmqOXUM+PWTgcW806jnMkOCBsDRf+BJ7tPjSmZuytSfWnSa+vhhUMKBYgEQIEGDtll6xw90GR
ttZYTWx0sAR1jHYujLsxlt0OUgUDSLjr2hS0PHcP4NvOqpyLdmvWAQQGmmcaW9co3vrKgjp1XF1N
qhGg929j6sVuMCTyJ54KAXKdMjZBlMbff1GVSB1iAlAf9FSeiVPf4UA6M7DUqc1e0eSUAm9wEtLY
7DqSCiQQ+k6yjrTuvdm0qqPZtCY2IDL6XQb17szpMfY8+ekBWqFfL69y12c21rgLQm0rAyDTXPF7
kNZM0Y9FhDvajzAbC/y9YNJaV3rkDMp9egfszK/6GTs4eOOBtVZJ6Ih6/3uJF+61vzeQ+26xvC56
hWzfR51/7CaHSodFEQHRX2ElH47Bxgp33sFCn6pQDUS4XgsoHBltEh6taqxBVNB3q5vLCi3tleSV
Dj0pmh7XVF5vWVvxs5pO8aFLlLW3MUMzXGlrm1u21oXDOQ6JdijMVHJLEjVX9VpVV3kSkUDDy/d+
HUuMpk1W9WyA3NapUzPywTyU+8RsiKfJGcjS8mYon6I8qQPahGh7pUpRzKDC1Pov2Wg+SSDN9Sra
Nr+bultuCn3IUi+BssrPvCnlT7GutI2tjwZU2ZoVDd2gN+ZqOFTqpHwaAFy8GqeR5n4yhR1WW+ff
sQ/kFtMA9L7OGnNE0d+YXzI5rr+ky6y4ypBB2lgZZNCZonp7jsu1fbRSgtG0vFaWxA2VZh1duprm
HWYah94FHUNDbHkusgdSFs1prMvpuxWN40/FiOvQRi15mm6yLoccihwt80My14V/+VDsehAIFDH9
TTBPYHLfdinlVR1QE/QX+qwu56r8mminyyZ2K2bKmw2+AaRMepXJDSmRh86u9IV6UA3x5wc5sGz1
UHnxiyK4oQSL4oEjwJUp9QKOLL/udD+d1mCMpZswKQX1hN0nlkoU4AwtXZHxIn0fv+SeJGmbgOt1
9Hq/gqBTBkQ5uiboI4oIGfce9VtT3KWOFo2WaUZf+VZ+XPrF1oyzvK7QhQhiITMc+7Pfn3fQzeFu
R5fBpKDl526htsIbOO2h5JyfkwcTHQYQ9R6r84gGaeZRVzQN8jEuM3Mm+jAK5lMVlbsFJqieaA30
C4Ok/KXIj7WIS2mn4fTeABf4Q7NtSpAtL0hr2aDefBUa59AzIf0dB4V6Umv7ssO/qnl92EBNA4+t
QggSJC5vIFE1j02WxOhw1WeUBNFVkx6Sc/6sH9ajfkzuXpWUrtdbTMylgYje46P3Y7kb69znq+OC
rI0BmnAS3q3zL0P+3VER+erHb0bxoaiqg18ZxRL+pYDAqJZWLIHMfljOs5q4Fk29y7v4cRko8gDj
qCN51s0PnGh0Vo0l6sFNRZvlbCb9lZIBGxVLT5fN7HjHezvcpT0qAG9aNeoxxvVwUD2G8qcdBNo1
D82sa1EzaycYvjfHXdlUifOigCYhch54xgteBO4wBYu3nNm8VQXoiKUKCK52dxIfCgmeDHZCfoLe
TPJhHEzUHNY1uY/W6AZK4gcCnpTLOykyw21koenNDPEiSKUVqVuw4dTikYo0NEVGuO1bygxExwSP
GxO4DRCRZeiUjZboAO+5NxwbngeICEh3uSMkRYoyttFogTqcMbPX3gRidOsA5UUXSkN2DnTKgBfB
YsuBej+CG6XyllP2HH67vKM7L0g4i4oGNUb3DdSR2d+5eWnFfRwOc/vani++MXKg5hg3xzFQA/Yu
T502tYtH0fP841XDjFoq4DG4cVT+naxOoWylCrLyEF2GLH5a9PFQked4OeqdoEi5+zVxdQKGo+BR
/npYNuuzLEhrF0lR+UaSGd5US5HXZ1VxrND/FoST/XPOcBSaYYI/mZ+qUJa0rJaIjeUltuox1be0
czpvcssHRl0ZPV/+djuXALYR7KNQoUCrkLy28jdrq/o+X6oMFHbVb+vY2SC8v1cm23LN6+WucydX
PaDOiGEs6zp1rMJOBadRZpnb+0uI2UcljgDcB7157qTomLsxQEvPpjrTJyuIHorP0QPrT1k/yyv9
vi4gCAvJNnIqHdMvBCC1nacQrMN/NAMdELTjuCvQksrW0BggfpVtcAhqAdiVnf57UTqJjvOSgQlH
uOLdU7uxyZ1abQwNfW4HDEccZI+dlTWy28PBstlhcU13FhVYWa/ywxZbWAdiDkSeKZc8j6FkgeAA
LWe9+IrXiVcpT1IhO6jpztNpaN2qLdww/XLZsXbPzN9GdZ4YGLXVCBBe1Dlp+JV0QaZ+0kU13D0T
OhJApshkonPFJUxRmicZPi/URpIsPidG00MgO32BTo6wRrb3zXQ4ikIpBRe+wqXQjVmnpZaokEt4
HD0mqwaO6NJRpiNwF255mE5T7K0/L+/gjl48Us2NUS6s6lmrS1lKMPF0DdK17psGtvr0Fsrt9VV/
YNy5xW3vTGe46a0kKCnthnQEBDQaLdUgiGPvQ/oyju2iNpixagH56L6Bq4mhPgw3X2xm2/LmT9NJ
FXjq7i5Tg82nKGiM8033ZqziZcW39jE6f8i15rnOFtGJ37NhqAQvBhUPog+iO3GoddVktSOqnd03
04OsyKH83nyZvPSkXBXPw3fheWdbxR8/A+1A/FMoFsZFODlmr+gMAh/qY3STP7Xocpmn6lg/s9dK
mjjFXX6YrkQs9btWoeuu6AiswBlwH7CbLNQM2mQCk1PkpOqnMCX2oJ+USlAL3LNjAm2BSjzmCWGL
c5RqMQHFiMB8ZRK7X39ExVc0lG1LNPIlssNFzSiXcxVVEUzLxWfS/GqHX9n6vOqCJ/nudWSqqoWL
3iIypSzmbK7DZZLksYTz+/NteW59/VQcqWM82r1d/KIPTLiRySiS+qD67uXjvrvAjWXugy1DIuXF
EuVBmXlt4lbzETPsQlj4XswEHMgEQEMxsUrOSpSlUdtqE15E3WnIbtLyRlUnQV66l5nBAPggdMw3
QmLr/R7SJuvqaZlBhZIqdpbd6YlvAafWfdfM+8t7xo4Of7TQR2MRCkKvqJm9txTmobKCvjkLICpr
r5qP4nfam/bSXknGl+TfS7BRZWuN8w1dLkudjgqgu/LnKbtpMJJcCE7Tbvq3tcF9n2pOyNpGmMti
cVdzcs9I7RXs/TToj6YvTA3Y6by0gdxjiJpFKkUSgMKMNESyixPQLTfA7bjaswgXtIM0eb99XBys
V8M0S2ka/eqw4Mq25cqGVI87n4yf+otxawaWNx7j4N8PLMGshbc/eq2yDjT9ex9JkqhVimWArvH0
jaKMonylk8AN93JYtOsQbSEohzob54ZRrA4zmYDpTv3WR+bqT9566MHsednbd7PVrR3OAa3MVPNx
MqOgOVSfE/TqMBLwNHkUbTpyyh2Rv7+qhn/wjs26OGdMSiPpBoqSl3SC9IJ1bG5SZ3KsGqKbMeSH
Yi9xxthpP2Mu/5CdNZ++6EHlQt1ctPDdqLX5Qzg3TeR1bIsSEQUwhANgk0zQ2afO6Cx4GDElXcnV
BDeB6JtybjMVUrh0WUH/KoAcIVrgScf/A6fJ7q1Le8wl580o62kJ3RHgX6YDNAO8JQU+enA1PHn+
jwO/9xbYuBAPP9XKpUIhMB0BP01O5nPs9rZ+HPxK+Dzfj2Rv34yHtIdKO2Ryt2JZCC3Q37T7ZwrI
MDjHPOvh3+PnccgpgGwGwcsKsKj3h7wsahpaU534RZ4/lZCFxbvh2GtjMMr5w2qJsuOPpWeqgO2I
4L+QSqKb+d6cBrkOA/PHjHtbumVSCFAdco0nHYGzfhFrSLFfx/vI1hx37qk+pZo0D3FgJaE9/lSN
TvAK3zUgK6g6UNNi2M336xmMSp6zOc2Dorqr2wdDJMa6lxEg/KqoxepAGCjc+Q2rep1IRAq/k28V
5BtZdKdp1xjpmabPghi5d562prhziwZUGK36mgfd4tQ+ACknQwXar3OJNzxhov4PipaWAhQWsl9k
i3z5olZ6rYwnU/Ij8Ido49dqfCxj//Ka9qKfpeCBi7QUDQh+1lelYxzHgyX5TXHMNN0Gb003/r5s
Y9cDNja4L5QBzbbUGpiw23Q+0bX9XUeT4HUnWgb3ZcYorks1wUshVAsnk+XT2AzPSd0LfHk38Fhw
NVz26HYhqXjvzHTAABcNlcVP59aGAkRdjWBYPC26tyi/coBarXy0Z+u8LteR0Piup2+Mc4vU8npV
tLFJgnVAA9lWqc00V9dT9CsNnfpQnCcIkaLSkx7Sa1G3Q2SbO8VLORfquoDBvGkzW1p+1LN0pOmN
Gn9KchF6ZzcX2ewy3y2ta7oUNAed0uhFJ2QD17Fn+Jq9eArkleNGWCjcdVBAdS00BqBmS7iNpfo8
g9OGomrWP8TSOSLu5QPAcpkPMRaVdKobFJ2c14HFzcNPTQz27gNPADzUmUrz0GJaKW0kSPe0gvfR
7lI2prilhPOgDysFwgvdMXvtbloRhGSn44v7aWOB8wSrHHuJSCi+LUF4ZMWq0Kv83iHIk0TlDfar
Luzba315s2/ZKNUhmnAg+wBcpTAweCs9q9ltBIq8sD8MYA1G8BJs4P4RB/m/ygDrqNyyLGdjFKJ/
U2gaGGUAWTAr2YIcoHErP3JqNEBEx0pojStxAL3cDmOENJjhDZuX5lPohmfyo7ibP1mRLeym7KVo
1mZxXC4DaeQyy9YKz0zFsIlxUw7HJUptKt/X5KCBRnXUrnpdxBUkXCVX4gS9eBfq1crEnWZXBl+l
GdkJpuWY2Gf3LKrd7sePzSrZIdl8Qt0KSW6MWOXUQosTNL9XhWOBd04PGAH9dBJR+O92NLfbyidR
MU0MWpMs0K7B6gKmDqagGnvU6b6klgPEuSuWsNjtrljobRCMdALsSLiDKBV9hFkl6H/E5/osnddb
I5gfmVHrMb+RHqrrAilx+a21C9D7iXrGu3GGwWQpgKTI7LgtbqGyg06SnAR5elaUZ/SmL4fMHYoB
hBkQCUEMDNVUk9eKh2xwlxD0ssA8Fz2sT1kg3aBr86hNTnnSfsh4l6X36XGAOO4VOUFGPfJEEmG7
V56p4Z/ONOtfA+HGi/q0rlRtzuIgGn7k5ldFcRT9h6beKqLJy93kZWOIO5QkJ3M0jV0cmEvjD9oz
Go9uZf1Jb9raWOHOIMbCU7KscBd9XpxBxjyMNjs5bbzLH273rtuY4Ryj15NiqNc1Dsj00sh+Jf2o
pOs4Pl22sn/EN2b4E6d3MlQLLMZIyxhwc2AIwifTWSEX1yKkyP5/tMeWvXGGTFlN8PmBgHb2Wn/5
hQh2UI/sLQ2l0pN+J6LY24+Ym/VxiabSZlkCdus4yD5LtzprJaAiMVQ2C2D/h0D5/lfD4J6KUpaq
8XinPpuR2mbkVWM+bBG+xtvkJXT1G82dHdDIrIfWMYg9PYsI0P5hoW+WObe0qJKoBVIKvysw0lxG
Um3TVes+6U2nfJ/LWrNnba3tXNZbZ5KTwUkhTOVNI0oZmTKlny9/592wZr79NZz3yq02YPhQigK9
fKm71K6lP0ovWLkQ7S9dtnjkOFG6XG+AVz2N3nyuMZuJad275gvD/NfHoj5cXs/+OXkzx6PE5aQr
rDpHHzM9G0fl0Bz7E/ukgB06hQdAh+CBtLt/G3NcOhPL4OdZlbD0cznVbT0yND+fcyJY1W7A3Fjh
AmbUdWZVZSPxFc1bx6Aqb5VVVIbZzT2R57IpCbTvKXcA9QpEq0rR5+ikt74SNDeQIHIZMUR/KD7p
hx7jQ8RWrqS79Fq0iTsUB7j7Nra5JJ6k1GjDTs2D+odxP7oDcPa+6aEO9Cg59Um+D586F/Lwj+tn
xp/CxmBEmfc/+M3b8rnkApJBw5DEKAen2qEdHBVggtCXb7IwyPwYE97hQYRY3Q1Bfy8aqMH3EXbt
5ymeJU3yZSPq7TzDRFhcaoWvhuV3IsedwIf2PBW4RED4FDbpyOs+apWuT3haoN6NB+1ifZtFQ/97
Tro1wAW2sWZ439RKAwMEmVS6ChfQEonO996mbY1w8Qp03vPcJeDnDenkKplrNt+nWbYNEUHqDqcO
xTF42y622s3917UYwG9JD73Uc37WAswfus3Rmpz2BOXb6EmGtFN6kL6i/iZyRdES2c83lpdMXaw0
l0u/yt1VO8dVoFVf11J03tmZ4t+a2wVy593Ao6+JLLUEowd7orDekXmTVOhI2JgCsR4ZN1Lmqfjp
V3CRjaKR2L1kc2ueO/ItGrRy0wIgDm5YOzQcjKbZNHMGY7GTtD5evhX2XZPKBNVldK34wqKOLiAQ
dQrIsQFrCeubcXoph++Xbexe7BTapQBdInriPfn+u3VmqXRlBYqU+QtqYjpQpRYaAsBcsRQmARbp
sr3d7yfrEHCTgckFXvC9uWia61UbjCiYllNV/Vbnn0N6UtVTqWq21ovKLLtOiSucscYB3sbXAfGU
HWiMWbrAXI2D2rnp8qCD4DKLRLu4G6Y2hji/MOVpaWZ0bgM2fzVX/sLkmJH76O1prV2Cl8JquWn9
EucHDSiMKLrSRaxSu3cBdvXvxXJ3QabGzZpm9C/VK+phNOtQHybvrxMROpJ3+UvueifaLUB+yADv
8RfBvIYtJsC6NNDAiTtNT3EPBU3Rk11khEtUxsQyjKpcEVWGuGE0RQBfNNl8bPtOhC7Z/YSb9XDZ
Sjdi1B1TzgTcS6M9zM9T/SePEzQICGqLFFvGn+c5U5KoYpwVtDkxwtXGKRzticg2ffkrr/yjCgul
aOcAGgxYrsZt31Rkc20k8Qz4GGQSPyM18Xq0FhUKmn026NUV9p84xZtBbhNzc05phgGroJYNlKvw
ROljt1kfL1vZv+Y26+Iu7aRJy9EcKs1PPoP4xV2BGv1L7MS4Ux5HsNE/jMf0XikwPCdY4GtB48MF
tDHNBbDVGuqJjjBNUFelXugPXnKnnSb7D1yfTbIh65FNEKry0Ea6gFuiMTBhmSTrdZpP9jxnz2kj
ooTZgzuxBqbG6AoQInmqCkOe1iGKahmNTOKsaNKiXXZXxrZ0k2AwHTTux/iqdUqHutJVFLqXv+RO
+q4SC5MnmNAA9wh/JJZxAoA6LzHdMqh2p+h2VbqG+dnqdNsybsNyxrPy3/egVMwLocWpAwAFcrL3
N1AcJfJAmhq5GBCVMoYCi9+9iFt5J5a8s8E5SQ0N3lFhxfeizp1cBp3PJMAm7N3bMEFBTYRpJAR9
zkRoSrTSa4Dh5FsSqF7JPPFr8wXy2XhptCI81745XUWsx8wtXj1cmoDIOytqzHqqB9bKZ8JChpuc
pWPhDSch8d5OloCZBgCywYMHzD3fjIZOaFyWRQpOeZ846C2N0EoaDs1NcS8dUlRKBydT8DTGvpa2
fiesIu2U37fmeYREJGdrL0UYZihhg2n+eEMJzjGbFa2yP5CFwFdEcVbFf1C14OH3UrWac1ODfqd1
R5f8j7Tr2q0cV7ZfJEA5vCpu7eDsdne/CJ1GOWd9/V303BnLNLF5x/fg4GBwBnBtUsVisarWWh4m
W/7kwYQa2eYtlyqwOCk0c28t4ABRrEV8USjHUfOmQONI3cK8rkc71pvvq147y6LelJ3sjYt1TGeF
RzjISk6QYKJupYKtGnTVVHLS9nEOPT+ZcAzNHlg13BhNDIxUzi7R15tP6sP1wMJIHPb26Lr0MCp5
uck9mtmCL+S3Rf1HVT5xn7+zQd2uTYR2ZE54XsbjMDpTOD7rdwlYv8XaBp/bybj7xEDvO4PU7VoV
elGbKR4/0yrZifxjBaGiUJ80HnMcb/OoELkkSmtJFWiu1GZANrvYYnbuVc7rhjVf/m41lCMuprVk
YLdHae37onpJicsnB/QidyzQVAM3KrlWUHipzxslI3+XusEB3gSWh2jooTNDuSJg6F2rZ+D0aJsv
VvIStZyFMXfv7e/T7VBJ2Mq0mlNA3UGYsZqytxa+jCN23cEZTxusAsx+solH2wfO1TbFdBqYJfJj
vx2zLCwepsVuRp6Ls/fqzQrlCT0QD0My4xsltb0oDgGl1oHgWIudn+O76qELUp9XV2Pv35tNyi/w
RISSTBxneCKGhmlrw93Co4lmLksBs6tqkLlhGsuRKXGdSjPUN9P6JmkxgcLZN1aMRcnq379PLaFd
dKvUFaE6VoUToRWGixLAa1DG6H7P02tmOgLBaCCXAaMffVdKa7lt7QjEqb7dWhuqEtlmN4PflK13
3eOYm/ZmiL4VOyu2Vj0HAbtebT/l2fhRNbwJDPY1sbNBhdRSqNOsbZItTM7G7RDmR1LK7TzzdnX/
L9UIpqvtzFEBtZz1AqrNfXRIrJ/F8KNc/FE+XN81dpjb2aCOUNT3ppGV2xKq9zF0mBzlVF7SoDoM
HuiRPFFw8B4MeVVapgPujFIOWLTZWlZDMYdTddtvU1BUN5kcLuVXwboZ65nTBWZ6BsAEwNCBPQGY
ofcpNXQoilaVkygsIXdRP1fx4/U9ZH6m3d+nIrY5xRtomHMQxNW9qyfYsKq4EwzxU5/qzQ4NPlKi
TlULVX6NdqRdCdiMmtnRwQg6u/CEeyIEXDhDxnlTsrcPc7JAjyMW0aOkUp5XTRRXuAh1V69+FDnn
xcMauweO9M0A2d9dbbYwR62UBpRkNRtES4TFKrdrh5CNLp5sy4c+VE+FwxuaYX+1N6vUkyFbMc2I
eocVruI3Pcawf/U7nv9c9wzWSMe7pZGC7W5pYzG3cZLFMHIEdyUkDhK/Oalu72IM3a/Ayd+41y2S
P/ghe9jtJeXrnQmilNQowHemnHsxQrJ8TOv7LJPdweQsjreBlNtPbQUelA0s3YkS26J8irqj+okB
kf3+0Y3HvMujDQQz1dGCAlnTOtXKg6gzvRtwOzzjNEnUdWoVWlybsWTmUahl4nFIlW8Nl1GPuVFk
DAzkJoTGlOpJxYDZq7MAYgSlxmANkn7kfh7g4v4nPj1KFYRyRELiQDm0PtdiBHkAUNBrQAqfV1y0
wwp+6kdZ46SQzHsQMzVg6kXlB41uatPMXFCGLGqBdsgO9ZfuLHqg7g/jsyz44lcCLPkMNEfZWaSz
VgF+jRIN3rzpl+yJgK+HgxRkPyPJnrzKWw/lqfdyW+c801hjigpeAaqswjdk9FPfn19NLqbN7FIy
ckaQ0GDDxgNK9guv+MMjpmHexHtb1KYWsyjN2Wqq6BXrRwX37wU0k64BxuU+rH+DXrdAfP/vHCd4
2L8tkPZNcTXNpSDUemD110xbVh+4ZKDkd9MhCbcGMNAopQFgSiVNajKV2WbO6JE2CQgeWgX8N5r+
x1y07FulZYo9Tfr0QMbKMSihKJxPyMo/99apHKrRymUFpAuqlsY8BVFsoeFYlrdSnDdObWTSy/VD
yAonZLhaB3WMpIMv9r3DKKUG2oV1zI5lldqxehdHvLPHiiZ7C+QG2F0pCqR/lqwh1NKgPV0xXYo3
Dyr1c2OLoz1CDkpxCB8Pj9KStzDqJMxibYpxXyjhNuVWKBbych+tEU+qjOkru+2jzoBloSgiG1X8
vwzggjf6Kqa1eRUEskcfXFLVMJOHwV+wk1BmjL6fLTGZjNDYJLdSTL83gkECnevmoYXrXXcJ5gd7
M0bXekStnfW0xMOkiI5d56XiaeEVzZjbtjNBHbElnspI2UzoCsnfROHG6B/LJLe7+Ycwh2PzqH+q
vAteg3828LUeu3NCvcrR/hUQNkhcJE18GZgwSMe/YsLueFpy7M9FKnOmpYN3lDrDei/OfUSEVZfe
slXNFXvL05XfSuO3Co+kj/213mxR76Fx2MBBPkFuujZPBt723c0U8RJ58ns/ut+bDXLWdrvXyLkY
dzHq72T3iO4HOJnCNIRiY9CfeERJrAlfxAvNQDlJVXWdvsNGOcknKDqURzGoC1v56isAhI1B/eeP
5am3bWbrjwSkCCqtHKN5vLjBjL8769RRa7I2FyXBWELMC9qGljqF+nXOz6bAYydjfrg3Q/RNtkRD
IaUrlrkV/hz9JQ6tPWefAZXsN1OhTlrUGrGYdKD5Ew6E5Ar0yM+WR8BbbTgEK5cjgdnY2H08msi0
SI1ymAe4Sl5gCJ0kPpGbvXR/kSSrCLikGkzP3G0i5f1CYmqCJBnpcT5WIRn0E0RHP68+IX4xwoE7
x8j7aNRJGOcyshYNsNkF+f3XFWlk5neHrgm2e+OSh6tb+/Mh5okns/NXxH4wriGBBSrz/QFE/DCy
LimbUMOmEkHb8U/pGI4BmDLYvF94M+Ds1G5njwpgUzkYSCN1HXPGOqQbyVx/5scXKJmCWLs4iKCS
56GD2efubYnUl2zSqsoFGTAvQ/tVKbed5pUamDd54ZK7ldQX7LsyL0VMW4SDjz4YUXEx76qX3pd/
EemOVuROcrFIZ3AE31ZGfGoXPYW4jDfZSppwLr06C7Mnsp1RWH8lqIXyHM0nEIc6CUoHDQiZrt/l
zCxoZ5tK76xC66MkAqasSX5I3cMWc/4+s91NuGVwBpGaKLSM5AaB2bhTm+RYfY1vyoc8tpO79age
0dNEYVsOsy+SfmpAN4UB7pD32maWK0DEAsJ+sBVBVYbyU1Edolmq0bX9W5BK8ccgfY4vZE6nD+VD
DUom5/qGMq/2nUXKTbNuiLpRBnGZmgPMVoH+FnzQpXq3qZjaWbmwLJ45ylvTKtHnrkQ4tQ6ESxyM
Qb4GaXtcv/EInMvqgsA8kG+2xzXxry+UHQN2K6XcNhIrBZIwuJ9MkOng6pgvdSCVNtjTgwR4Pjd2
5tzpnnnflBlhd2YpjyWUJGYuI8JOtXajd1D9MlofNLqfymmgp60rgNtgHIS65y19FltRWYRXjnYi
Rbckfv/VCkiZS71RRu/6dr72QD7kUG/26GKogHRwMfoSmCQj7tEGFBtJtrWx0H6hHKsdGznrTokk
pKdanub7dezW5mbtjPV5VmQUSvVtvq/ipbWNWpcuk5yohyhr4mMH1Fdj98WkYA5Pjbfc1YZlDPJY
VW1d6s0vBXDBvGuQ5ZUqut2E3x5M8DRreK9bXVNgICvsFN1Ohc4W1x7k6A89OMOlieeI5EvQO4dy
Bt4+KqQDQYDzPn5aXSaKidzhOneHcwc9aK8P0j+rAEGL3hcuy5fMJnXktQQoSj59puCwt06FmHYR
sm2Gqgtg3OdFOCnlKVWer/sGy+X3JqiYIpVLBXCpnByXTXfSpj5BQOBBUWcO5yLrLtiboWJJMScC
qKVQjlfEm1x9yIv768tgXq2YnJEsiAOAGvYjaUuSLCakrEOEJn8EuRpBkQrPhPymvAVT7CdCMSkc
Ym4HIH6ZDv74P7YSzO4gq9vy2yTJoZJZA9412gJG9y1t45T9mV8JAkF41YHdF1PL793QbFYr7i2I
kqtlalftFnRKY5cSxxdYHwmL+Scs0eI9LQoySRbVbVgoUAhSb+Pm2/WvxFrG3gC1jCZL2znr0U7X
wOuvHcTkWeKlcjwTlD+nZm/Gm2QWxzq+V5vnrX8wDZ4WJW+fKGdO+7YVTK2pw7qEBKZym7Wcz800
AAgMkUQBGyo91xY1mbIi9EDrYq6cOTFt3nFk7tLOALUCayvMRlbH9NhovS2WP7MWtPoNJ3iS25KO
nZhqQ3JG+ogfCB0TYzIx1AB9BwDLHLERnXWc7XmS7U7nPTVZ69lfCuTS2KW5vbEIRV6DdjQan2cZ
gRJA7opzazNtaJgyUTDhiJNPFfWWpqgxDCVpodj8ErTSBm2BpLX2fz8h4E8l7HsieK406r6RqmhV
u6nFrFP6PC2/pvpmNp+um2B9lr0J6hBO25SNeaxnR0HEiChUy3F7l8mP2uSRn5HfSn9/jIgZpg6q
UjSTyQ/ZfZRF7zG4Ntb66zSqdCZtiDTsQ9EG7JbzFGAdGEKQoKMnpWBxVNeo2dK1UWrwtljgHa+e
RR4RCCvpAMcQiniqibBPD9rFQl8pg44SXgQuvy6THuVGcQC5PRRZf7FWHnMms5KBXBNPbpTywbFD
uYGJxUjQbCNbR0bsCld4MDzCtjQE8+lTw297a5RHCIqYlpIgRCDtxUPx5hV0d65sgvieLimXY4K7
OipGD01bjX0De5NPUG51kF7kpy1APMU7LZk5VzXr3GpgXjbAe2ogP6BWN4pCI1ZA+4QtJuCM3DGl
wh+bhGOFlSjurVBr0paqHzG7v4Ry0IXKAVTdnyYYQ4nrbTVU5E5WQZsGlCiPywiIouIKYBs+xYH2
ffurBgqAq7vMihbgQcLhQtsXO0h2d3eIxUlYhWSd+3DIanuGPojWDM60Nu6sDpzYx3xR721RAQNv
oigpiglfyiME6BVYK5JHC9KV7dn0U7e48GpNzLCxWxx1bWR5PXeqUK5hLQWtYdmZxhu2Zjvf2/ZR
l4bQdtDPSHGQpS4U85/QH594dObML6RrYE5H3/CjZMHab3oxb9BBrAS/VZ8MzHjq68sEjpHr9wZz
KQa5ycECKuP19d4TNFBWSTkwIEdZelKBi+9EjKk9XLfBPEWE3QISxyip0GqzorBa4qADIioIYoqH
fp6bSyAs1fx1m9Lo+zAXgy91Rf8Lr7VnXa42/7p9dmhCAiyC/BGdUIX8wJ27Z0lvNJJYoHU+u5Lf
YFw8gmpH+xXDNW534bXWXhF59BWJOfF/zNEVLGmLmlJI9QWtocXdMIq/nJSHCbBnQjOFwXxwHkC4
dYQwRH8mo9XW2XKHGRP084nLf0Ai1LXfQt05mQxQUx7XRIBlcrfUNnx0f91pBSuj5LWP/Yk7m08i
7zWL5N/vNlsr46FBh6A8Dr82X0Zhsn3OXsDPJB1bfz3pvLSd+Ubc7zYVo6tp7vRoqAgUoTvL3ga5
bvNpu/8bZ6E/pD+vOxPzYO4+Lh2q1bU3cPahADMWXjMLfpxMhzg3flbb/O26KWZ+sjNFRelE6kxR
QKkp3KxLrZyEEvyekuLoQ+uIXPZ03mejwrRakAf4hLruqPpAz7pQ1Q7rX9Vff5Pu8GI096tRQVqI
E8yUKBVQ6rejR2hS01dpINI/zf3Y52EhmbXHvZdQIXsplMSQqlYIx+Piiw5YAG7RCShO23FF3bEG
X3R0ozxd/37MRRJiIZA1As6BR9/7o9DVtYiZCwQCUkwmCd/yM79A2AmQrRJ+wx3WYQVzHQK9Et4Y
OsixqaMnGA3wQZuET1cnIBLP7VR6UHmkESxsH5iS3qxQB67L+qIB8NkMo0t1B06FyQUaRfVSr3mJ
YlcxnR561ITOJfJ4O8pbIHX4MHIyWvCcJRQhlCUe5e1B6N3rH41pAoQFpgXeUOgIUHsYY95Jqgsw
7iiDkxW3aeFXCmcal2kCdyFeNgAOSnTu2rXDplV5tYYdYDXzN8VwtJXjejwT1DeSrHLspnGRQkP4
Lg/oSk1OqXKqf8xrFTN9qgggGDj56KegSXTEVB0F7/loBoa/HSxHubRnQtJVOBbnoc7MI/fWqIih
p1qaymI5vHYsNxecxpVdBqlDtI6Wy3CZIWJz3RWYQWNvkgoawppE5gCBh1C8H0AZhF5QGUTn8Zt8
W57/lgIxGpt3gbKi/t4olaxIdRaJpRKhqLrdTNW5WX/34hdZ/70lXzjL+2AJ8ysEnQJ0GwEMvn7f
3U1tQpmwX6RFCdULqM/Cp8QxoSqT2WLlIHYMUDsxfXQzMiBL9f8M5ia2FTxA8OhBmkvXXZQ2M/ts
ibJjHnniFjsFvub15X04ApQFah+nCsjVaZO3sGkaW+tPa45PyGMV/3gG3luhc711S5Y0GWFlPiK/
gqwS2F0eCtsCZk5wdR6mlMS3d7kVZY3K5kaAPOcchJcQk2rCxCHc0CAriPzFwRPOwbxHcUlfrm/j
h3yHMknFw0XJRWOcsUChfpL0ICdvhEF2aq5yLPt74VEFlSEiFUAlIGgBrWUZ45245X4l/oqlBapf
P64v5uON/LqaNyNUEBlbxTKTZhTC6av0NT0Q9S0yi54/WcEAqUVeq+fj5BFlj4ogbWVAZqwBsX0W
Sn72y/pKHgAWNDodHd/L1u1XfK5oty/RYHfPxYWX+LA/39uCqVMQR0mNt/cI6ahEt4sojPTMGyAq
NPEONOfz0TN+dTmuhWFB50zq3DFB3t9e4oyXpTKNkLozHpK4cGiW5VwryqEZUI8RplOr3QhioPx3
RjzyyXY2KBeZDAvXs96Tms/qXfQ/oBKFnh6gvot9SLnkiLwVUQ6yaBANbFYRw3bifZyEpvTHEng3
J4kKH6KGASgiCLAJOzV1snSjauSmaFBYKuOL2Qq2Nbb+RMSuIT07R8JZjGo7SipXa1MXDSnezAFz
jTv71I7WVtWUY4zyNwRHJ/khSWS7UP5zTYZ8tp0RaiOLWISi7aJh2meybPAp2PnoWfLj9fjBjL8G
QO/QYsNo82tqvLsxAXxUU2iZ41JUNceoj4NRcnIO9l69WaCWMeVqEg01Uo5VEW0ld3QTEGz5/2mE
CgrGKnflJjRy2OTJKZUEvxAbV9NaTir9cU7p9Zv8uxgasiDn8qQLWhRBoGpxF3x+m9BBZW4eGJfo
EZNmgXiGdn1YYODk+odihj0T1MOgPhVRQaNeXknfGWh7Y4V6/WVZYxvE3gO6YTmX3o7pETtD1I0c
j93YgKdiDYtwABGBakKBC6xrf+Uh4SIogkL2eSOKvLVRN/LWa7Fs9igNWvVlHGpnw4EtCtmWB84m
fky5yfcDgQ9ggybYvOkkrQLZ8DZZaCotv8Tj6gFvF0RP4h2GodzmpvXjW67WjcIKVaTZo6MJj/kM
2jM3dZ2LRCEvZihtpPZ0S/oWGDy5bcNUwpAgj8TlIz8uWeO/Fj+wJI1DAzLzYlYxtUNKg3UAUqjB
RlMr9/KgOxl4zc6uiCeNHjnSbIMoN3vmtbeZTrT7DZQTYeDbSpvFwGtN+r0WpT3yIF7sL7mzQPkM
GmCFAA5ePDldMwC7gy+d4mPubIEVLNDzmU88LA9vSeRD7yNlP/btOvZKOJYBOmF2IfBuFZ4F8u93
FsxkU4FDB8/hsLwkKfTX01/XYwjLAPwBTK5odkPClYoh0wqi/rnREYqnzd7Sysl5k+HMdBQFIlA/
AbP2kSNmXZa6UVXQkc2Fm9+Uh9qJR3f9Jt5qx8qrLm1l84rT5K6lcwEdwyZ4YcograNH4eVUnJIh
1UnPs0MSX5/0Wfo1p5bdgIrP0jUOl8lH+BiO194edaCzCMyKedWX0MoaPTJnLB3UO+mIid8Dr6bI
WRpdbRMGPVkTa1nCSl7nr1NpgBAGA8DlKU7A5RYXhXUvQCH353UvYV3YBrlmgOsyVKicvXfDVrXK
KM1iNUy2xFnX3onNZ6W7u26E5YpAHktEBFaSDYP8iJ2vp2utNDJwGaGWCF5T53Y//ecZBXyovQkq
SYznOOnxPFrCzLy1IhsSgcXsXV/Fx8ohZYNKBAVFKwo9Q7us7YBzlh0EokfrJnuJw8ImZRzJK+6r
4DcvFjEf6fu1UUmVZdVDPq3Qz50xR9z45UXzcMyA9/i/iC0wY+3eGuXyddxJyZx2KJwHBBdKNDm7
k34mZMGxA5DwDe+Nx3TBN++gk50Bmpzy3BtGmGQYKtyMwzhb/lbyOi2svGO3LpO6pRKz1ZSltZYw
Bo8naoq64iTIPnBfcdyElQTo4P9C7AXb0gcqK0VuRUMCbhz9syiHBBZhvCxB0/Uy+yIoiZwaM9Lf
rttkbSGUjaGjisoDThj9zXJp6sHdUx4xpWX3wzeRoMV5sZBjhP5OuIEFsWli1Esd0SGxsAA17632
AJa8ML5TvPU01q78cH1lTHfcLY3+bHkPVvwlBZyLQK3ALBDEHiBjZmUL30XofFXBMLhcWVz2J/x3
P+lORJZUTSc3K9T2zpsvndtAvZu/1V+NAKs8rIbNlcHj7S2VbzTgCBm0bCYQLwz0mgGYZ8+iMzwp
J+yvvTlpQM785k0OFh40+GcwQB00kJ+/XN9v3g+h0pKqNoZyImM3WufNE8SAAWAoxjj4hBWUbcFG
gXa2Tgur98MymcJYS6HUhxjHhoyRI0m8K4EZN5GH/2uF2tReTFptkDDr9zcnWO/UIEZRUdwkbsNT
6Xqdrv2QmuysUTtnyhpqBIsGHE3sLv7qqV5/IXLKAhin2sCCTkB0ixpuHi5oEsp4Cxh3ILi+vq/c
JZPPu7tpIcsq5suGK0o4pF8ItRzhuwKsGENaqA/yyHbZh3O3ZurWretm6Feg2wB2SdBpChs/c0Gp
+KAuvhKQ2qAV8p6PbJsq6qyoVJDSPxXrBLASjpBrJWFoceNT4gBzkkO+Xgdh3/bcXIqA20hhXR36
m0k6NauyWdYjHYxR0UVcgecBUxUR4ZwO3eqotzWYqoA7OUx/eBOEzMO4s0tdWYKpNDVUetZwzBs3
bi6CgHLD5HB8hpWd7Vcnv/eZQUa7ZhxjA4yjgk1ENzO0dr8pN/MrcnvsgcHiXfkfGWNIXr1bGXU0
V1WuZ2OBTfIRZaf08u/Cg5rZ6535mN7J5/RWeMozh+s8vB2lDmms12W1GahP6auT3LU3hAAqdZIf
2qUpoG6BkQjHcEXeHUZW8yE07FZLnUptENK6b/QoNB6lr1MonbpT66ahEeiQo60CHjso+122s0cd
ywzK3NJWgATbSmy1xL1JzmXuqLJT2MJ9/m0IPvMugzYtSrSofJCBxvc+ZNTqZBqpBpFfCDGDQ79S
z1UJVoNRsrWKt53EIent3Bujlifpc25FUQECN2cyDlFAwEraZSYY6NrlRzmWz+DhggleHSrn+J/3
axMwfZVmYoYZJMUbDaDyB7ecOckVK8LsbVBn0FzFbBPUJj+aWukI470m38lKZgvNxjvt7M17Ww11
8jIjKjCZs4L0HQUjw18OJtoDDVL73I1dnifylkUdt60UM8yNb2bYrovTmeMNBIf+6PNy6LPp6RNh
bL+FlAtGWT2OSiUtGKSKgukRwm0nNYzD5IaI964vyTOvSMt+D+4cg/JDGByGCNrWYd/Z62tG3DrT
STpAgyhBzkZeaI0T3zYB795lRez9UumH6JSBVl+QDGAefywNxir963vJ+/vUg7OapKbIOgCJ6tUr
0dmWyp/XDTCPFIYrgGCDgjtixvsjZfVTPYJ9SAhz4WYBa4EhnbiDPsxFAJCngPwHyZdIbZI6Lro0
9hgdnHBmQY1uiylnmz5ifUlBYGeC2qesWcRMi7IYApVgEnDBZ1ragr/4GFTc3N6pTCDy9NiVVgxq
5n6+cafWmfuoobitKIQJhaa3zqFYKa+G2IcjIPZLV52XqPMr1Hmvfy6yVR8C7s4MlXJhwhpUK6Oa
HKVt8Ob297L8iiPL2eYfMm9PyZe/YoquR2mzMm4Q/RTCDOMAyXRM5dLVFlfNv15fEvOOhOTFP1tH
R3UlUpZ62HIidD57GeZgniD47cqPi9Ni1A3Vy0/5/M4gFeJbqZ2hrAjkcmMFkvigGY66/r6+KKY7
gNELeTGorcFs/f5YGZ2RN2qfWmhV/Zn60yzHds1LhpkfaGeDWsYi6z2kdDD5aMrLg1X6qCwG4Jf2
dB5JN3sx/1Ymad82qoowx1lrKA2HwvxWFKck43SImH79VvykqU31RF/MJlJTsKBBN7Ct/XIuA2Bc
vNFCo0S1eFSqJB58cO5dpYvaO2sCsnXSQaRlJM9C7fbiQa6eltFd1ts+4kzpfZz+el+tpPF6JTTM
MTfVQXjo+/Yrk+3hLKB/WWJgRFqdZYVCg+bwryauWRKWdy9QaAOPiSa9tsA2yPaSzH563F7mu/a8
usvN8lyptvZ03e+ZPrnbV+JKO5vFai4YVkWjNi2BTYSepGo3qumgA+5Uwp/rtpjXys4W+S07W1ak
9nhfo4zYGEG1HZSMUyvnrYW6tqxlMAs5ntQwiqYbQxUKANzT73qtXZYhKb3/32LoC6ytzMRoSzmc
h9RJrUuUPV83wDxhgL5JYPswLdz473erm9Fc1vQSxE95flpwPUJ52Sunmya60xONc00xYzpmawCL
B0YN1FbUcoYUuW02QB1kDaILYTKxbpKfxQmaLhjnVe54CSBrcRCal0CTDaEHndaLjvVKNptGgCAO
njmmjBmEyXCWIki27/P26/pGstxub4u6gsHPUmMSMgZBWDOcl6UM5irjOIOGb0FHp50JumGYF83a
L1orh5rxHCFFV36vn2plYJAcbXmozauARr73ByGVG3VZcVInvwl11MXaGe1xMm/dEOUD3vvj9Td/
WBN6/7puINPEaN57e0ZmjIYQ9zUG2F4r1rfdoQyB2/L7z4RbMmXwjyVqZSDliMteIMXGxjG/q0fF
zXwCIVTukx+EBRcvAa5sNCtW7G1SsULblnqDEgHGDYTJgSCBnwpyiIm9Ewg0Hjn+RxqB13aSOluS
meaJtvQqOjS1qLlZa7TNcS7ytfWyUm5XH9V02V+KpIcs2phVooM385aeU7P71Qh9ZzlxLY4YoRFw
ydpDJ4iJpy+1hHJ6bvyuq3JrbeCfqufGyCct2OS4SA7VJqQHCBynp7Ub9EM1SNb93KZT/XMzi/FW
E1P8gUjLEC3FRO3sTKzB8y/Ni4ntN+tyc4pk1Po7Ler1kxjltXUo6wb1WE1KpqAdK+N5A6r6Vtia
hKeAy45GlqwCpUgG8lTK92ZxrUyxs0x0Lja/7u38EB91VwuK1MFsvlc5Lc8HSf7w4RvtLFI+mBTa
MBsNVMIIVlGBgglgMKmTn9MIbafEq39e9wlmtRnKrP+ukPI/ychro0qRrJuX0SPQrDRIoYWrQTiF
rwLPdPadMdoBZ2mWiwRzQ+B3VJuzrJ+j5TRUP66viRlnd1aoOBsvay0qMeBYSvNkVudJOlz/+8wg
+/b3acBiGRXAVWQgrgTC3bLbInajcs6hOMNFDZJk/4oz0Kj9TUu2WNIB0yAUaQRwAHF5MI1jMCPg
jS5wNo1GhKxGukqrMayhsPj4QnZW8BobrI9PyAfwljcwW03L+nWLtK5Kjkg3SLG9KYUdDRfTelZ4
QzOszwPxGEyNYbwEykfUmdXBCDN10II7Sp2Xib9k/TDlnJucvZQ3E9QhVbJ1iiOVdIahD6V00DmW
nhNJdmfeU5oZgPaLoY6nOVjKDPR0DJbKLgSHuJ8/G97gpU//SwbIKxMwb9u9QeqIGnK+bRl5vFvj
8KgMf0VybfdS5OR5HyhT6m7VZscaQHJ4XV0/VqxUbG+ZOrZSHEV4c8REp/a3uJW2BjYoGXOFlW5H
nXPdFnMq/s0YRp/eJxXlbMZrUyfZcXCjQP8CqRx3VmwJ9G5I/0AEZhItcFe/j7wc2spcTCzZRfpg
781Tr3yiu9CClUcnAxqKYw1Od7Yw+KeHvS/dq0+zYDfAvkR2OtvrQX64vnhm+21vndxBu/dPGo1R
JTeSGcqQJCaE+NFd/Gw4w6sUMpIcf+JhvFnRZW9RoS2mmbFZ4LSrRryWMVUJ/s7fnFWxspu9DfIb
dquqEQ46o0i7sFtvGgAp5hF9i7A3nTq9yTtPHyy7U1+uG73us9BYfm9TN5IqUSOcFlEvgYh9Rh0i
GUtIxk32nPLAbtejDoBL742NsTR0gwZs5eSbwRZWv0F8ehkzVAPUW1CROq3szaJt3vCuhusB9UMV
dpuLqMk7BO4KErbxcr9hZ4ucl/jwXIQKPHqejl23pFB9dUzNXs7SQfDQ9dafSjQ3yMyG+dDx3JI5
G2hJgFgSFlIU9iifUZqlzeWqRKmyA68rKOYCKahHqKoBHOtzpTaZG7mzRnlLl1sN9BOi4qjdmkF5
KO+BGI9ALr8dN69zZMmZT+PBeLruoswMb79Gym2q2DKmZgJz1arZhHO4DPSz8Odvmugi4DVKmU66
WyN1YfWZKguQqkSi0oeb9EMCZW2FZwOPA4gEDDqA7p9N1GUxlw0e7qimHPsSOLTSy1z9DpRTumRn
N50N0b9b7qQsiYpXTNJv615qMkvUmzUkkyGQkPezwR79CX2BJqhfys+ch90KX113F86EGNV6TcBc
xuQTfur+PvYQYsLeJfdCd58+8lCfzFxjb5G6FrS8MSCTAhbZsXAJ/j7zBS8XT6q9eIQCZjRsHpia
Cc/AqcMBRDnOVOnx/qmB6N+sgiyq9YowvYkC8CDa2WPU2EPmrLf6bXLoLhY0kvHfOx4/Ees4gglL
gq4psMNQRX4fT+XE0tIyAblXqvpbFwDNLdScnjDPBHXi62Vt+2nTllCzykuZ1XdrK9qrFNmcM86z
Q53xzVyhHB/BTuv97Z3FbXIbuamj25Jjnupbi6vSzTNJHXRlSTYjMlEs6YeflvJVBp24crm+LFYs
2X8g6kro285qelMtjsVqdK48ogbZd/PgVKM+2+VicS5z1g0EhkfCx0VgajTVI2bm1nUZSyO0osJu
od6zcB6mzMTLBFskKKNM0NDQxU1FyttUGOMSZ1o/qj/a+/wC+q1j9Jg91LfzqR5sHp8kc0pnb5IK
lNLWp0O0oA9M0EEGYJ6X6BtG0SETgN42iLaTexTzzQce4y3PLt0EjEF3J0QFbh3lNnnqb/L78rl7
0TIneynRRAD8Lnaq1hYUm3eqmd2L3YrpruA0J2qvCWgaxzcToVbND+mxO/Su6I9h9yVGYaPCgNB1
T2XlgXubVOgcZ22A4wDcYiYXqzmu41O7PsrTn248XDfE9tF/PUinEulMWjbwBoMjpd5uq/F3n3y7
/veZp/rNQ3UqJgpDrmqzhkEZKEk7YrHZmnS/yLy7jWnlrYJCp11qplWrMGFCVQzm1e6eMK/mGjdg
R6/B0WMd5YPgmh7XMVgfaZ8I0eFkyEclRfXmuN6T80cGK3HRtH9qB4CrHgh2MmUC5k1rtjfeu5q1
4r1t6hhWg7LJC0byQ2N6MTH3u95FAscHmdFlZ4OuS03TJLRCmr9yRSCbrXwhc4aT8Kc+RzaGVR/L
3uENAbLccW+SesdKVr4oWoZ7R+oPVnpfzU//3R33f586Vxaw4lqndFHYdGVrRwvIs/rcM6vuE25v
QSpII2EZQlPUZWbqsdILGh4f5WAehRVFAVk7tFPKuafZHvhmhvLAsmsguojGfGiJrgQMQ2PeZ9pp
3R4r7hFjf5k3U5TDTWNVJHgNZ0dF8ZRHGRgGDDDfAIQqP64oWoagrnfzn9e/FjP07raR9sAB/1Fq
HdGJ1CunMM1t4WEqbVHCpL92/B/Srms5chwJfhEjQE++0nQ3qTbympkXxlh67/n1l9DejiiI27id
e9sNTagEsFBVKGRlNnZla/fLyFXM2D5cv9fKtknFsa9j0O1hTK5q7Hk4qVBU13iSvZvl8XpxjC+S
qaMU4QXUdN1gD7D7IT9pIG7IPQ18UegTvXA2k/4+9r6xtseEegHi3IlAkUnGKXusdsFtbJsncx9i
FwWPl8D+IXi87SH1p9V1Q+oiQRxFM0ZwpJxp1S6+y/fNQXrIj9mZirtxUSgcD1XpV11ZNItpMsiA
/SymBt0SdZfnPPpeznlj6YG6shvqVgh0bygf9Syxl8BK0QYyEz9Z7q5/Lp4PMhFkUopKTYdKgNNn
J7EfXoS6PYnhwLn4bpXEa6dgIkgZB3oztjlE/3S7gJSJHF1C2eqLmANh4C2HCR+pmvShNqeZb+Cl
TwzJ9xxSbX2fcSpizgdiq8QmNqe6yCGyrET2EvdHAYOFo3kQhV+qyCWhoHtz5UCxhaEhTEpQJGX6
Gp3Sg/wNBNjAq6PdupNtyrc/HijGT62s5MQLjZz91JjgIZO8KtsZULU0mVy5qG25CxzoCh+ue+Gm
e0CyhEppYpyXBUwmUzKKXT2pAOt67ZRb4dzZlX7TRpxe5OZyVnYYN8z6PB/nzNS9vjZ2RQYZ9rk9
Y5LOu76cbTMawKXElCH8yHTpS11JZrAIA3usDhg4BcdbMVgLD0K23SGT3swwVUyvLUMeIhp5+iU8
qDdAb+PBVbTRR9oLHm/cf/sTvRljPGFuSZPUmQm1Jak+t6HmCV18M7WhY/JVJra6ZJCWBKc4gQoi
xm3eh9gWCnGZWONJBVzyj/oO4NZbyZPv9H3vkRv5ltdB2lzayhwTA4NozhaKrPLDVrcr6KkNgqv3
Tg3M0HW/2EwdK0OM+4m6roDgFKlRUO5z/ZjlnGO0+fuBaQYDH5rCGF18v2+loaW9GpdgnSgrS5Au
o8zpC21yPlDZ478tMCsI0qkKNNKE/uw3u9mmtxGotfjVAeTEgDwt5+pZdMEIaZfu8Fk68K6RNHx/
CIUr80x4z8JwKprG0Lx6Oc3tl159DKBV2NaqZeQ7CW+zSqbZ178ZxyQ7gDVGah02GoYWqOZPi047
nU1quFMs22Xa29Jk5jCPXR22WlQGQFlJaOpDzLCzAtHU9qWeEQDkssTKs+iLMBrSsSflYOXy1N8k
XTZbbQ8a4CSudE5tsP03UX47qErJBK8N7/0JcMBs7kKArxvQrncephhfn/r0vQE+WpM7srG51Stz
TOVIxlrOtBzHXsBLeya/1OZDPIDvXX8K9btCS+xA451I7hKZ+jEVRlXPK8jnJB7BVH2bWqFLeUYh
KoW5xebEpbLfPKOrRdLcsSofB7kvs6JDHB3t/lfltQDGpj+zF3NARU7b1XFrc5+oeTaZeDqMQI0q
qRxBhf2T3t6WOqfhuZnvVmti4s4ELI6IzojgNc0hrfaGdpCC3fVjSAPLh5O/MsEEnlIdl3hqoDiQ
QrhNOlXtA5FaS9aPc3wfCiUnUPM8kYkzA8BMQ1q1mLvy/jr08p4eet6Q5fY73urQMwcs7gSl75Q8
gMR7sAe9wj70gBe0Ugcz+5w4tukDK1PM4TKp8G80YmIoQu4R0DAanq9/oe2r2MoCc5TqKZSrRYtT
jHchLzgFOlL3SmV9p4QRudPUaNf+UXm6MskeprQwtKIxoDAg3prmZ1LfydCE5qxr07tXRpjTU5uk
rqMY3e8ErWgECLByfzMhvrY3jvqJzuVDcXI4BLPDsUu/yAeXx9wf+u0ywi/LAaYKGOtuOkgbUA4w
TOU7kWO+wjyEvXQwnXnPsUed7Zo9JgPJs7GUcR1lfuQVHoV1SN5ki3Zo5xjP45WTm5u6Whzj+U1W
BUVUQYXCnFNbB4ueRL8d5zZIv8y1FTE+H6uGIPc1SA876ZimZwPj2hV6wwaXJIq3Gsb1Y6KQUjBr
POti4pWifc1v0U5zyHfRVu18R0EA3BcSnnswvj8qU9NGGdgp4l8aylZPcZOd4k2ZY55yyAHPXJYg
3iKZc0CwdbGSgZ4+Xbwldk3yyO+w83yQySRLp0mh3oILs6hLqwya1DZJcjZy6UQGsEpOhq2T6qgL
iV932eeajCCbNn5wDgI1cs1tmFxTRZMQggd6hixp787uuJdmv/sm3S57qioL9tFT+pACRf6TN8q8
XY2sTgWTd9KEtGmgL6iADstO3YmH7pt6T8uR1st8PbG4sF16pq8sla1uB3kEErGJkBU8CkeYDsGu
9OhALj8BcdyHLXCHSh/yWsIZITEmgrRTCJBcP3OSEM8IE1bGsjQaMHXh2bDzVWXxTWBHgHi97iCc
sCIzYSWMMZY95Uilink2otDJy4se78WFN1SyuRhg1zGmCu0zXOjw8ValYgwfzBtIHnpL6+viWZJ/
6BXnQre5lJUJ5ryhINCnqqzRl8tT8QICwUtbxOVeqBPyUnT11+sbt+3fb1Uc626CGRZCG0iGp15Q
+t5RhsLYHtzqDDCK/T8oK3HqONbnMD9fi1pf4n3kuZOsv3iLu5uF2PV3Ao3hZg/5kM+FXYB7Ibzw
xhW3C6LVahlnbOUGI2ktHrboswLltxhrq4CESu2EgTXjEXs+cBGivBUzvgkC1CicKc91Nr6AccIa
1EMrataMpBTfpN2B9Dw2Qe5HZZJf1fRBOJpoqoXPHd7v5IN5piFLhj5E7kQur+W/6bKrXaWnZnUq
mlAlS12BNq5rDnV2a0Z49sz8oPvXOlkQlX9llUA7UgYTH3M0ZBMzJyA3xIg9KtmyOo6KZEV/ALR5
Z4RJNZFSx1Ii4so7drtQfJa7S6/bnEO34RKwoUggB1d0qIEyGxaoQx1pVEaq2yk+SFb2r9rsdhda
+s1wkO+kT4DyPiOj3khnabH+vXXIA74FMWaFrR5LptTiqdV8oFIHyc5wKFw5/LLcN990HP5XZMM+
+ZINLhe5uFkjrYzTrVn5CvhQFzMVAUPvoF7U3wECbuFN9lB6fubiQsLL35yAzb4jKlKPe3YwQDxW
vS+MO6iJV9Pj/7ef7KNhvFSTgLpPxmgPhfPV+ymx4y8DmHOhBP9Eo2lg5Y70kkzWGNhha//JxOvq
g7ITF1OXmwTycbqnVLKVgDK6Hx/TUdkR5XB9qZsH/e3jqUwoM6q2bYQRj9tQvorzgymBWfYp5kIy
N47H2kFZ+FRTj+3YiwouCTXgg6iiL8Gj8AziBnkf+uFT75i44uHl8nEAtlasOOeD5zLM4VwEUKan
CRYpRE9z9VTG93HgXN9HngmmjOjzqUQVAUhTXN42puwWOvSZa06U2fxYQCGgX6+rUApjnjxIUeng
lQXKNFzmHYYvnRLaETLGAauXP1jNyhBzS50KudeUAS0TfK4y3IXCDyP4/P+ZYPJ2rIr5HCto0yth
ZKu4m4r5zyGOOTtG0+KH0nu1EMa9AyLHhjnhkXfGU+WU/gpmTm23iWUzVxaYxDzq+dBUARoIwqHy
drkb3AY/iNfvFmhegJfm5qD/0Dk2eYti3HkIi2YYtAlsyQhHZvAJBGLXv80/VBtvjsZ48wz69bSi
WJQejKSCpR6WA7jeLeM7hU/zR/82D89qD5kqoFpUgIslLfKXtrba5JZUd2n4Jwd0ZYNJkTmGWDMz
RBGgSDtTAfPNceFJ3m8ilte+wGTCYmxikigYhmi+T7vAz4CyLQ7C2bS1Yw/+OjDK2+EDhKfskHNe
OR7B5sSiMIUmNIBeM4OTTsmmiz/s4f92CTYlVrMhgTAfBeh41zn1V8UWrSJwotmaMujwVPZ4GHgI
DY5bsEnQMKsgNbIQwF5RsQYRlBrPXcpxC+paVwIEm//ELEyGZMHOpSNUama/NoxDN+8H4VimIscW
7yvRn68KpSHqY3VesswXq0dB2SsN54XgH2KRiidOzN6LoAV/b6BI40ZaUhxbylcEyTO/E23TVvfN
V9ruDp36YN4aLm8If3tZv62yD/FVXA85mUDkQqATHzTtIUpK93pA2k58byaYfFSMUkDqKjY8rVC+
aVP4MAvdDup1ftQUnI/0DxfKN1tMYprAcj2IXUbfIjW/+oxp8gCSCeB4ym/ByHyT7eNv8/315W2D
DIBm/++HY7lczKQHc/cCejhIrPipO73E+wCXBorCng8d71zx/MRgHFETClHPMwj/CQ9w9V14D65f
NL4FOz5qTpKBTTRzxxfenXL7OL8tkv585f7otFRjVcI7De0G7EWTuuOOVHA/HpO4lr5LzTQrwI8a
WcGJEqR235QfwmT1n0YMigle+cJVK6aZ42MIeVsXk71yUS0nqQgwhguEYRpFlkpu8/gct3fmdGnS
H9d9hXfamDzWLrJghAUQ7Gr+OS+PXcDhTOJ9JSaGZGkXDC1NJe18KYafY+e2FQentm3i94v362lY
OUIQpP0YBmifgBDRKgzpJi7RE+06jpntnXozw9R+QikXi6zRnepECy3RbNA594p/cLc3E8xBUgc9
DmQFn17aJ4/Bq8hgupdP4252Ri+BYC5PsesfKrM3i8whqnqi6xgaonOewIvv5JscaInKzY/pbbeP
aouna8j7VsyBIkmh9zJF05Rdb0/63QCxiSbl+Bx3VcwRaquslOUhAfa5sIr4VWO83OOd5U4RrdKj
WnUKL+TyFsaco5HqcCsphHLpFV8+pq64YNSZTlbLdnvpgYEOHwATuH54eUaZwzV3WqmlmIH0gvAu
ye9Sxa1z3jTBPyST3y7CPmkmaVovpBgVFO/NEdM1vnyOvdFRENRRuu+vr4hzyFhKOmioDFEzp503
RcVdG4UnpWs4p2zDxLvWGuOCCQSv6l6jnNcGAKDx97p4vL6GLWg6mG1FkNuicUcgAc5kJrOMIRSa
mF4HCA6BN9R3pT2gN1F9BaLaT53+hvuyuLkqHcotoM0Cx6jGuPzcGPIkCctCidil/WtPxBHc+VZr
3MX/q2tOeMds4yEK63yzyfg8zlhWxeaIIRebUoZADMQPDmRHi4z6wNlT+ruYrAjGLMWQiGES9EWZ
6DtrbW6kYhL75mHaAZ2pgkCzfppeUlCl1050Hp3GKh+6O8HhMbVvXcPemaZbv8ovGRSopawzFi+F
ENTR8Pt95AyVq7s/9VN4W5xDWznETvakP/7B7BLQqFA3ViBxrGs606BpgxKzllSTR78UiM7JTr2v
3DaxwD1tZ4fqhNrY4/FOUudkNxoiYoQQUIRqGB58v9paXBStazTiNbIjNV/UxOvlr4bJiVxb7gqU
BPC0miFCFJj5nE1elLMairGf1Y+NfGliTrLeAj3SN9nfBpiPpmXCkOEfEDySEh+Fm5NdzPsCemwS
pJt13VIcyBA95g55qb4UJ/PW5DRVtvwV69Ipay14YdgJbtJWYPuNcTkzi8e47S1iPmuiU4HMKcn3
quJcPx7b22mKBoGCCOZJmY9GDKJXSYOZQAywtvmlE3jpjWeAyTRdoRS5vBDRUx+aY3bbWrEb70vT
0r8MLiVM0B95l5hNPxR/L8lkfH+YSBHKkEvx0iC0kzo8aA1mSCUDN/fl0/Xd27rAQA8YsRMTuQRk
gEzwHJKpmpc8Mr3iE51/n3/SEUGqM3s+i19Bk+bwqAA3Evc7g8z3ysFb2wbmBB3dZd9CSUmc7AhT
6NeXtfnNAMiGoJ2JpCaxZwxkYn0D5VqvlBQr6m7F+vm6AfrRP4SKlQH6B6wCY2EkeaZXIuRe28Rp
c/OCKtzWp/wpEmKnHKf9oE/Po1Z7181uVSSAt2JNiItweZO5vi99b+pZYy60nbgHvGuvfZ5vlYuy
y3fBWeK4/uanWhmT3i9SG4NQFse090wzqy1xCA+SJH1D5nvkrGrT4UEPAPFB8AOg/fXeUBEBMROk
w4KIlT2O++QB3HmN1b1UB+WCpErVmxLLWCydJx29vZ/wEoRLQBZkwnzHUhaDvAYfit+iH4s7bnBr
uvFR9IV95oZcQcfNyLiyRjd85TUBqTRNLCPiCVUwV7shFubPAXrqu0BRlf40yCWwBnkgiI1tGmXM
O+tb3xNfSFJNygGBweD35melCPG0tIjeGNkRLlkYXT2nuktM5FTJIQftLJ3nA3cgmH499qxIEuZL
RR2ttA+pXAZEY0hzmd4PqDRycalutIuAVyow++3FxLruTFu+tLbGnJCpHatCbZfGq6ele8r1INmb
hXoZhE63+gicG9fNbe/p2+IY141QRYy6FkF8XCCnaVwcZTJ+mj3hrGqLQR+gdgnbBxV1ECcwcVqV
evC5DYCGtO7kyCiuFVs+4Jb1UhxUdLdkVzokp/gy8ujCNte3ssuE67ifSCXFEHQxgudafypFK094
8kPU7z44yMoGk2HnniSt2QG3b86BBaV6a/h8/SNtXktWu8c2VqUOKm0CmdG58LLbwgM6lZKujADF
QmsIj0vkxfRAqsqxylkXK8jVDdGkjwaCNYLL3Fjk1+Kkbk51R4tDlh4wn46JE/kHx+rW1WS9VsYj
57hAiZkC3U6PGyXQkSqLcq2JLgYjeKfto3ugSkfxoEBNDcGbZakl7SL2mLoHoAUduzj4YSj3nbTj
rOjjkYYRVYJYm4bcoMqMf6iZIuhmvBSYQSA2qGtsUz4YgoUmFCSTIdmaO1VtZaWtdg6XUm0jQ7wz
zr4UL0qqkaiF8eRYeOM+P82XBTBj6RX1zuMA23BUag0zxxAKxX+9hoFVhtDabJx6Ixq9rLdBqhEe
AID5GTjZzYDJTZvS9Ex7vm7LBrD/vVnmlNdlrocSKME9IpNPc1pZJTYXLMoXs2ouQov3ImEHhpNP
cjA9giCNd5ve9KLVqpkPLAvqXMV9TIkqlH38Vf5EpxgEV3WNGiywrafhrYDH/LTtVL93mu3tlGGU
SoZcVl6me8m0U8Wv6XwzS0/XfXfTCuYqJRmam+i9sNmoCUAXBIYAP4rKHUlvuky0a+NJnx+v29nc
wZUd5tBHag+xAaNCM1O+F0A6E5fg17i7boOmmPdhGk6yssEU1Rh10hqlkAo/rZ9ljJXJ94V2C35t
XeQceN5iaFxdHYJhyoQSZVHhL9VjWh5J58e1e30tPBP05ysTsVkmwkSMwCuF0ZKTx1A/oC66boP3
7enPVzZ0E/BeFTATvy6/x/nDJHtV1lrF4Fw3s9E6f/9dmNIgThu17TXEjNZtn4mb7QyP3Aqu5FHy
OZQFPxde1Od5AhMumlQNBSM2C3/WnTBTHHP5OhVuM90lpslbHfWqa17HxAYMUiVxEhdUfaTw1F3q
lpgbnm8hPuJBNO+W122jvnXFHNt3io10yat+jPxO+RE0ftNxfJv3+5mAEC2zlgYxGDOL5qCaj0rA
cbqNC/07b9CZSJDmLTpcXTri5Xo4grFvN55rO3S7m5iCXG3tMP6gPYvrPrh9nExFRe4SUQvQVa9c
PRm7oIsNcHpF81mbnKZ8Xnhv49sL0yUDJiSVakm9t4HRyjkEKH/2BtEpTOu1z7ubFeBCitkKCktD
LSBZyosMVmVOO2HjVQWburLNOLy5ROU8RciPo02lwCD2uaNJebKFvXIId7xG5HY+Bp06LqWmSZuE
79c6QW1FInrwFxR7wDU/hRrn/KoyyBP624xSK1NMlAqDZg6kLDC9qfOTYNeXhTNXgzWE/R9tIlj/
ZbTp0ax71YhaOYlQZUoezQTx0IWsCmi259KOQJ5HBaHHh+SON/ewedTe7LEZvgowntPPquAt00PS
fKu4TBebYdCk3WIsCaRGjEfW9YTZZwXjRY0jfqIwkdJPMBRZHWgHgU6iNXbzM7zwisTNw7Yyyzij
kY25QqQRLGhp1Suu0ibgxO6MIQdBdqaBlOf62d7YRhEtcdmAN6ItbjAOIhRo8eoy7hNKGBZ2PuBC
rUeRevgTK+DrA/+ECaUzJoL0RqL14RADlY9hJRkNkR/Xf//GpolQtdCg5IPwBIGL9yeq6Ydh6us2
9QfpeZxOU+Lr2sN1E1tRgj4fmDiyqmGCJPm9jSSRoigpgtgPnqhmJtDOdnxSHtU7KpcpONr9dXub
S3ozx/bZ0dEyihHvcF6gKRbYSE5EbK16GXgZhWeH2bqhN0hWGcnoaV961/Azx4sczZFPvQPsduHy
ryN0n5gcvN7H1yvZKlBUetaLERHhcWhxigcoOu8B+Nu3HJfbKpxgR6fCWQTNR3a8R43NKgr6YoQd
XDjs5JLttBF3yvKVOnFQrGzP7URsrg0XZRFk6BDpYC94aTG3kawKKKKfC2861r540O+No7w/6r6O
UChjuoccxoPo8SiDt26yIiUo+ds0EzekbKrrpAvxNvspPr/esDDN1M0Y7cmdGEyA171ze6Hg6kbi
BLuHTr1q9RGVEWypJZgA/bn4IQ8/8li8Be+nbg2JbmXjYkGaFEgIk3MGN0Iy1vhmlQlWDZHzmgyN
7pXlED8JqabcFHoZfFGnQLHQZrpAxilPretL3Tz4YALC0ApUoyU8V75fKynbfCybGIo2vvE6rgLo
yn12Q+vvxFdveZxlW4tcm2PyzqBJgAoIoPQSxaOUnfWysTQwLE2zPxlchNtW+F8bY7ymaANZjGVw
R1VUyplyoXeHxnTkPf7XBptJf9PeNDvOhtKQwkYAsFsDQiBL4sfX30Kd9TxRGtHLwvsGrQ9Z8KUW
6kedZCfjaBcm+D3mYRcs54xknOdL+rE+2kaDXJNM9GA+vAKb4UhG0CF6ef0jn04yAPVh/5IJvzhr
pIX4Bzt4eFANSZGh1UEP0OqAyEYoy3OX53527I6oHVA3yHs6gI3Rwt2/n1/Hi++bMbYBClGhLm8b
SCpKghuk4AosvJ7HVrW5cYYpA81O4R8s9iOtMk2t4i71lQi0hDJwH5B0jzrb4An2bfq/iXYgoAEE
jzbMztV51KOtj2q8L10DYjrhg6DJrm7WTmbyvpK89ZXebLFJFrC3ZeklFK2tG2uW5IqHlAJK91QT
sL5A/4BTbW1dc0QUQX8v7vVqsHKLOJ/FMlHwRtS60q9iQDgJffHcHQYbXEWgk/QxpAi9zzsepnQz
PawNMxdHUuZtStok8ZUvSQS5DgxgeBB9QgPySLMvLz/QuPHB/cFVJsvwf0iBMeYaNWn7PFJnr2yo
DBaa/rKnR41lKJ7U7weZkxg2w9jKHP3Oq20thmYcQEs7erm8k6sHMrScJLBVJYHf6Pd6mAJWXUhK
wCaf+Q30kyfJDmLoR/BQb1urAAAI6mw6HrWhyvh+FSbmovQiFSvPUKcYNPyjFZjiN05g2lrJ2gjz
ZdqolDQ5w+O5CuiNvMPAagxO/MpNH+dP9SMa32i78CRMN1Po2ijzfeY8L9s4KIGK6e3cAD8EpZdR
3bS3UzzP7EpM5vI8cHszMemLvSRElJkvVstmVoSFTjyxtwmuu6XM07/ZqoEk/GIQUpkyYhWzkwVK
laVp8Gg3k0PYOUZ2KEPJaZUfWrKLlNohPCr3DZ1lgCtEvKOjUQvaM7bq6pMoAjYPuITGoVwQBgZo
h8Kikvbj52VvggkLd9Kn/ma0Ip8XQbZX+2ab5ofVEROKRBC0GLLiyr55bVn0OzxYcKnHtgKHJBEo
SWqKqCJ3vjczD3j8EpVe9yTlBizkjt55shna0wCNKEBNU/v6cdg8DStzjJdEuPrOw4SJKujizcpt
PN1Uw911E5sxX8K9FF8OeDBk6vdLMoKggawfXtEwnO534EWW68rOheEQpcAZpfNZKo17VfqZLOqt
KWheoEBGqPgpjdBr6ILjbPQc4snNo7H6gxjHrcxML5YoLLxcmuy+aB0hfr6+5u1txTsXLgcmVGGY
bc1yUAnP1Rz7ee5G0blJoNB+uG5iexFvJuifsPLHONFmAFTz0mvjsvyWTd3goZL99zJ1OHGQW/t7
IYzX61peZFqbxj7RnHnZD8sp1zmIvs2FgFbDxFy/TGR2equdS3VIFVzAg/o5hnK5zuEd2rwIAy/4
2wBzpDAjDdBu0QJ8r9vpWXHBKbcfZcuIwBNPn8fTS2/x3qnpvrD5f22TcYDRTCa1E3R0A7vOmoJd
VgLiA0xpubvuBduZBT0fDa1pohO2zkbvTlcW0qBddorPy/flWOzQTXUC0YH+EE0rnICxvZtQW4FN
UGGho/Xe70jc6XM7igUYpWmXk4QAB+uu6PfHKIS4KUWOK7wX1M3dfLPJ9jrBQUQGkqWlJ4yaDwUw
e0yqp75Md7UO6kO1eu6z4lxNxuNY9/tArlx56X/1puHGfXgMg/Amw2QPZ+NpkPjwhRVkVxn3G+jO
MEGEaMlUEqkk9C2bgo0CT/FqR/RVn8ppB+51c5s7oOKmakJkE7K5DGhSnWQyGqQ1vSYIfw4jZkSp
up1ct5aSC7xPTA/Eh6WpCni8Zd1E/GIuxW07zE0G8VQ8shB7djHw7wrneL/YUA26mQ88MeBXANxH
ewYxRBkWJZMufhXKZD1WpVACM1h0VB9qw14c41fxqH9X7GwXOd/DY+rVAybrrA4/g65Whq4cr+28
hU2gt9XffwTTdhCkDirzUzB7aWaNz5FdXTLoBuLw3msQEPtOsbDqY9vaE++5cTP+rQwzu10FlSJI
JeCBefhJwUNg93jddbaeW0QqsqxSRmcFtCPvt9dIIAE1guDplQ9NA+e8IlsDqCmo+qPI7ahspr6V
NWY5Y5/N0Tj2qd/786/Go/O/iWPcUrGY9th6lV9xayaeSSYkabNJctx+Qr8f7xLyOZZsYvJQXJsH
8G1Z7AEMUjnrJdQxXqlV0JDIragH4+UQ2w2vcN+8qq6+FztBbZRqQwYNd+TGMfZ/UQ2C+WJHhy0F
R/583Tu2ug1rY0wYC7q0BLw8w7AlEPX9WU5aC1gnEcOddbW/bmpzC4HrxfumAhofncnDWrDoibTg
DqnMupvK+Y9M6h8y8bPUFH9S4K0sMdk3SfvJTGZk30oCd204Wjrvwv3aGfkQs1YmmPIriJoW4gPR
X2ShlKtt8M09Vff+g3c+EQXY711jguMYQ6c61EFRqyqjrTY9upLO9e+yeXyAl1VEYiLB6Ex9braj
UkMDd/KS5mSIDyp4LYM/KVZXJhgvI6TAGF0D3qE0DI/oiNqdxlW53VoGcjGe19Ceo3Pt78OcgBJr
xPsYsA0gCmwApgB8HMT8nvilyP6rPhcSC8Ka13dvswJb22XWFnciWOwTQDik/YIZg2w3Wc2hOPQY
pMt3aNVztnJzmWgMqji1OrhdGN8eF01LxRTaiJMIDYqdGR+Mnldv0T+ZdW55ZYNxbqPqzDmcEBRG
zH+BhxnKSoKtuvq+dIo9L/3TP/iaMcbBSwXFnab1mGYYv0ppaTUib9pqK/Csl8MmwG4UokLAiBlR
rRpDnJ8WB4y4D/Sdbw5d4dRQ7CHEjRwe+mD7WykYZgEgANz5zD4GRWqi6Uf3Ubdj1MZLZvUL732G
Z4TZvx6sWl08oPkdiI8Qu3MFiFaHvAnm7Y/0thJmCzVdFDJJBZVjp97Lxov676lqMPihvv1+pmoQ
yYDptAoUHv3w1CffmpFDebHpAmg94BtoBhh8mU2KRyCVEzz0e0lyjE13qHNn1C6p0f9RNEDlbALH
LkESkqlF5rCIhHzIwMsKnN9DAZWGcy9mOnEr6A/+mEGYdOzBhIFbO7TM7XQyyYvYyuljlaRkR0o9
PMRjHvKqly0fUXFPwXcycFdhgcymsEx6JptQLaEvaWC1DhvrT1CH4toI4yOASpddMmeT14M4HbMu
yymsOb2CzdpobYPxkxxsV0I9F+AHg3zx4IF845GqU1K8sunx7rq8XWO+ZaCpi6oUC7o43ddWPAUx
JnWmP7lsyb8dRifMzU5ohbktSYrXVYCvaPoIFeh2a1Z0yECEqd9yh3s3gzvSB6AiaDJ+kHfB0/VU
ayF8AaLhwV4+RI7xGBzGXevVF4Gr8Ek/+ofovrLGfLCknIRcLKbR08tEH4CljNSnBZjzwY3V0RQQ
7SUxtqIYCG3ezm4tdOUrLNgxiLs2qyZ8PvnyKn4LnKB6n1m5Z/qYBrrnlAFbEWZtjSk/WiVtmzQj
ASZ3NZ+c6i/9ExVo0E/CSfdHr/AzxdLuS05uoy7Ibu/aKt2D1dV5aEW0BRZMeP0tiNG4wv5/4Mbf
XJ2hKCZSGaYUWPZbSYSwl56GEJwRrel7j/mc5pI43U09WlNl1zHIEBIrhl4yT+V+K/EAe2bKoNwF
BkFmAjchwmS2RYN7V3s0kT/L9I7z4TbdZGWBCVuZLJcgr4CbzMDs2YEv3sR7/WmGnFNww3+q3hh1
Qhd8ZY45EERrWzwF5YUfnoWb4Asleg5d/TxWFmBO3gSeVhrM+sO/n0x9b5cJZk1ZlSqU0iavms91
vSPh17pyrm/lZrzEvAzRdIiLouJ674xFZaimYKKHMYVOGj4a0s+24/j7ZrWNCT/oKwLVqaL59t6G
GAmG1lcCZV3qjmgv4ObVWZ2r/qKSdqHDy+eb52tlji55db4UMPahussTjFaFB4o9V1+1J3hgrS0v
p/O8MoUSYZSC8fJqzCFjR49x26dPMh24lRReOKTXazZUaMiPogFtYjzlMgGqCzDrOgsgypYvae4Y
vnqg2s5pbDWZhasrRMu4nYyt4L82yUQn4D9kEFaBI6jb6ZcUvUpcJfInDVMvi63tzNMATfDYGW94
MPfNMgGYN6wSmCUZQszvP1srlJ0GaSTMzLsLpsSynYTodOxcbVfttfPCe2HYcnxgL2l3DSM3GgsQ
Dxo5TVsyFcCeiZcs3E/O8NifMLJ1Jg9tDHUPKzJt6YbHqfLa9/7wSVd2Ge/MC1WeOgmEy90uPotO
7odu8GN4Sb7p98FRAWIcZD924pbEWjAlB35GzoHfbJquF874bS8I0MXQoYY3XchsG6q1OFCEsXPb
ILvOD73sTB6hGftyPc5sBgEZmQgzzcDkf5B0w6hjKku1nnvSXtwptn4Th3a8HwAwVO3ZsMLLv5eo
xfVkZZA5O0tlKtkiDYA/ZMc8v6+5g6ibT9trC8xRqfIo14UIFyyayEGJ7pqHznmd2fbivXTpP5sn
Cf2E8ZBeeDwoWzEObRPAwSRDJGj5vz8sDdg2Zrz0zN5iVA99Vt4MaWEn6i5pO7zoR24Wz3tp4Y1B
0SPI+u7KKovZavKsFdpYn72AfC6OhmY3zX04nlRySLUv1/1lKwzhZBoSKhfAYdnnoyKWhb6ppdhT
Gv0XMLE2iPa/ZWaPRYJUGEjD6+Y2o8/aHuMtAJSLytI3NPrMrkinKQqbePNOg1BX8jTzhpg3n+TW
9hjfCdVabw08kIFCp/0FzncH7Rq3763JV/dUV7bHy8X1JW65jIJuISUyl1SUZu9dJqCgk1qas1d1
IeCZbvqd6nd8SaatnLW2wwS4rloGACTHwRt984IH7oMMge/JH1yarpLTnxxzMCyBNJlmYVC8vF9W
UTazocqgaZvzm7Q+90JnXd+3zbeYtQVmQbneitBEFSHxsP9L4gPjy8LT5Bo7qH4IPGtbeWltjQnP
TdIGSimN9AZUPuO2jHnb0jbd0IOeS+4RJwHRIa/nRX8ne64xMg1GBA2zI4jO7/ewwZR7hyiDl2/j
rIqTFU3fQfppCTxFAPotrtmhrrOqzCQ56oaxhKynJD2G/yHtOpYkx5XkF9GMWlwpkskUpVX3hdaS
Wmt+/TpqdruZKLzETr3LmI3NWEUCDAQCER7u9f3Incsmp/SaAcoZ5iQa5lbBu8CadwSwRTSEhshr
As2B7/kcxyDbQlsDsBu8JyqKRgbdTlYSGZJPebui5xr6y7nyMwcsPK23uESHThg52SDLM5ALWhrO
MNJ1+llVzFEkyAXqbWMG2qlMHE96XN4tRuty1sWKvVtD5L9vPlMZogKR6Dp2sbRl6L/cCzboxKDq
pz6KtR2dzMfplKJtEu14OHJmGAbeSIEPKgDNW9QHbGYI+JggGfpfFrPM60Ubdm3Br+8x1fZ6faXM
Hd2U2KiTXQ5zMSmplh6WJag13S77yDZnXiGPm/JR+1lVczMnBbSb+93ozqfYGTK32Odu6Co3/e/m
iXhLc2xe0Xxw6zMPBMc6dNt8j8qro2xU9Uzsy4OAmUvxWVA/l0lj3AwjWZjLorlyGiOTs3wWZ8zK
L4sNEMC++po9g9OrsrvTiudCg/Rux1sW01VA8SARgWBdwVTipZdaQg5CGev9oUJ6OEBzpLYckFpK
sct/dbxHLHkI04f9rzms9dKcnAyKMNXLCCzhfBow/qjco2oDzR1eMGY5JeZ/gPXHRB3qvlQwVqwE
EoDGmB7a7k3LIHijHgZlf93xmY8ATI+CrwnAeOA3KCPghVJbTI+Q1Ywn8ay8ggL+JA+4YUK7gtxa
8r078p5crFtma5OK/mqMyU6jWVDQ1hKI634bgFqfZGcoek6gZN7YW0tUFImtqUELB9MvafCPKuTq
DyfS6M0d7iAu63htbVExJEyG1GoVIupmYwwExQ1IfTvAahAVsP+XJBPPIJUgiHkoDhB6tYLGG0Bo
ifFz1Ta/WA66/0HzhfBZ9jy4C/PLAeoHin3JEDGIcun7fSQVepViVLGoHmpo5bqFBkWmqEq9WOJp
djEfilDZwSAarhkThISXxnS8aEA3AhLC8U24TfaNH7qjo99a9yT3iXafKYCBXNFQgGNSLJQDLs1h
uV1nIoYd4mYMPXQcJbeLx8mNV6gWXT91zG3EqoC/RoED9cRLU2WiSlFhZGD3KGWvyhrRzVoBl04c
+3U4c444M4z8NUa/1ZQhT8NkjSoMp0Mmri/tIkZ1gfdMY0fhjRnqa5UNkiPgTclRIwqK8772ek9C
YRlyCFzNS1Zigkrb/20gnXCJgmFEaGmGQTsdR2UBJ8w+MX4s4++cqx3KPGUbU1SwkldtUGrSRypz
p7IJwVWKR6H6xQIOAiWpFgrdvAcaey9NEXeZAssAjV/6x1R3UiiNUoY8oV920R6jbT6kzgb/n2ld
XiWI6SEbc9QSMRA/LKUVV0Fen/P1aEhPY7S77vHMXdyYoA5XoUi1rJXVHJRQGgcRL0ajTEHlGGF6
hYk7TAK0Ak1cah0x2OkAUkowwCqJtlLf1WrrCus5bgZbrUfv+ooYBLS6hAHdP9aoJSXZPPUaCb/k
bmkOwzk6FofxKN+lv1dAkyOnup2OguaU3ESO+b0wugq5LxVtcZqmNRP0vrNkANQzK3QK3QHzol3m
vDyH+ck2Vqj15UXfg5ZPsILKS15QqfO687SArzt9wczLbmn9iF9zJo79Ibfa2CQr3zw4ciFOci3W
Juj85UHxgOzq3NuD22G0hw/O4m0jidIbY3M+mWXXYhstPbR13VFQZB15UGPeLlIpfzwrxWiKGXLi
7lRZs71Gvzh+yFsGdSfX0yiLs65HEDcePJD8ASNanYUHywNwfbENv9lFtyEPDsg8apsPRd1gaxY2
nbRAOlARi9Yu+siVsnC056I5iXF/KrUvnFWSs3vFM3Qq685nSWvXIgThCKjj5mDd96/5q/As7qDC
5a+9+wnBOxzvvyuk6bGMZVZGo0GNMU1sA2xnnY85Y89yOkDDoHLp854xnM9IZ/uj0kRtKQIBZ8Tj
3axCHLtO74yShwViJ/ybdVFBEszgaRGlWQhC09AfHxscMTlAWuySuzq/B6t1wGNd5i2NiiRRmlt9
qQk5pBlPkYwK9V4VeNGKEzl08hs2h3nBa1QXM+MfasHoSGhp5MfZITA+7QuvN8bxfrrj1+vLiBcw
WCBAw6/ZumDtrEE4DPJim2N6XpaSc7Exi8RbZ6SiSGjJgLhrqAX2P9YdWkHHJLMFT7XTm+LUBET+
VOZBI0n0u3bgqLCyaknXz0MrBLJxY1mxM6udI8eVjaDJyYZ57kHFEiMGkaes9Usgl3fDejBR3o+c
6+GD/Ikri6HRJFI41JIaWmNQnghqpj9mgQz+MR7cl7USUwQTHQA6EBmgJ7IB4CrNNkauWHVQkSwr
B6Shav14fS3ME7y1QmXaTW60ca30ViDKK7A/VgxCq0mYUCBLynIqMBSnJkDopJbim5Ms3Jn4kLto
KsDM3Gbz0wwW9m9tpeWPk5YpvZPPI1d3gzgHvd+bn/ihqqAsU2zmiNbLu7TcepKgF/oUnWsvlMDo
q2PvSyd04hOvecz60FvDVHSTmkYSogKduPI0Bsmh3i8QPgBDrMf5Bjw7VEjTtGaNhEkpA2s//igg
lIbeuA+ucOMm+9UfxcfwdnF7R/w+fNcUm4cGYb4Ptqukg11bD/FSYXv1e2kXO9CSAo4CL2O/R6WB
B45iBbutMSpNqhtJn/JWyw5lJ/uJML7NRX/Os0S153jc5+JnAg+Y8U2FNOP1D7ytsbAMjSanalCt
7S6Vvyna5K5D4kQaF2TGPK/okBogM5MwMEV9xboKNUuMDABjUY9VduUOtW2o66CCsoKPDsK2/nLk
zsOxbirgODW0a1Ha0zUqsBpG0VS9gfXlINkZwCXag5CrxihjAnz2Z7KKrTEqtiZNZi1JaILPBpI+
dX8MNQxNrg/XTwPrqtgYoXMzMTLlIZp7gLAqHyzWiXbXNbdt7163Qj7Gh5jyd9/ohKwaJTXqQoQ9
ycRIbpmnkTMkGQ9pw3SJjRXy9TZ5RAxwfq5OyFXiMgFxduTm4eLr2b8XeQUVCTDXqKIpOk4X5QQ9
sMSWiomkQxVb0AgsnLGQvFL4ncn767vGXI8C1hPRIrPnJuUAWTzIapXEc6A0gS4FleasAu9CYkZ7
FQPAaNADbqXR4ajvdUERQYr6D61z4s1QLgeeI96n94TmM3SUgIjRYFD8Mz6xsUzFpq5Ys9gglkPc
ZtZBmDi7x0y8zI0BKvFCKdTolU4lpAWza750qEFiqhAky2R1tZ8/c8vIzA+2sUh5xjA31RAVGE0V
D8JbXtvTg5zb+i/w1TgYI6tsAxOOAJvveZHiXXjiw/naGKY8ZbTUIYxl0H+NGMHpTwpkbtPYLg7r
K0hNb8NHyWltFWzHcRD7z4Jf7awvn6EC2uw2HUikIurAJq/nh0i8l5uXOpIhNel/4kD8XeaHMNIU
a2iY4FvPyp9FjTYf+kWR9ol80wLbKJqXYMuG3sxlFOl6YVz63kJ/O/SW6Rbz2LZeyI4gP1WlZE8F
ulSTd31dTFe1VMlUUbo2QEVO2VTAKCn1qTFj7md25fe5H6Ow1TvpYfXJ8M+yz0fe8WDlBlub1MmX
rUxsTBkzMqIvH7IHQitYnS0vfR0PRPop99JDcoti+u76WllXARrDCGciiESAE7zcXkmNW6laCalZ
Xf3E/3CP/pn9CRM6yogaum/yB7WwVm2TtskwmDNrnS3lycOcZZ/pl1rouoFRCcAtlX7y16ZkTkoE
tAVQFq3drXvTJ0iFDCwzfto4OXTJwBrCpb973x76pIMyFhhc0lwBS9Xl9qkjhPjSIYPcnzeA1ei+
DURPsjH7th/35Wve2uvhf+dV7x5R4QYtAO+gszIGC4Yx0aIAyED7apoOhRWXLRC5y92Q9TaizpCf
ys/UxsCfgxsWsCAdSR7lKKEiWHllgiFlOsyojDUvxm7dR+f5occ8nOLp36Mdb8SPsTSYBFBN0XG9
Y9DvcnOFZVoNGdQDQQni2P6pBexdUg9SynEexjVxYYa6mGoj7fQCF8Uhxcx9Oe1arXAi3muK1YKT
gb0DASWQoEhVKE8p8y6t8jTP3m/2bD/5zXP9PYFiA2i3ZowMNJwyDmNVkA76+4CmvpeQyTOaBEBY
WeJLDTIMfR+29//+YG9NUC9ECDOKa9ZLwHkkogN+cltcP8HSt7VABeLSNNRBsMYcGlkQ3+3Ec5W3
5ykzndQqf11fDO8l+F4r2KSr6iIs6VLjJdiCFq2/hdBThFGE9QDssG8BncYJvAznvvg+lHNPa7F0
ywSBuBDc9PJ0LySvyuopEedeYUao7RZS3h12czOJJdIu5bb7ZtwSio7unAApE7taZA876YC49Pw8
LlAxRi/iaLk8SlLWFbP9BVQaVrRGWmWYQTpo06uIMulnuJu2f5/KtoZ4ihZDT6pAUgxfFwc7t4rd
oH7qnfH3QNHoWST/BWTULCPA2LaZ/ZxFX1dfCvOJ44ac3aLHE0AXqYb5imjUecWN7CguwTSFJzLd
J3nNDnhCjod8jExgmMMoBIbr328yugcmRSmIXQBS+Icgl2ifGF7iFAG5ryYMlUw2b/buQ2yiLFLH
ejCTPDWzSgo6fadMX8vZMXnhj7sq8hs2x7lVpnnMMmg/6GfVz24UjMGHGHROTbC5Zzv+ZfXhu1Fr
os5znQi4qZRYCbTsNJcvMZdTmGeAOsggojZCU1511MnKyhYd1Rn8+Wh46mN10g5kIp3LBUMC+EV2
Q62JOrmg77JQHesgJXYYPG1HWDHLfX8YXIKmjs//Wjv53RwuR5LBkWTx8pMlipwanYVkKpV/Ctkp
y2VPaVVONvqx2UysaOBJBcYNuBu6td2S0aA5QXdouScUdoOPzm+JlyhYmzxSq5IxN5GCf3Ox1ciW
fl4/3kzP3xinPD+pQ1GrGkkNxNAMM4wgz30QorL1Ypj1wikmsGxh9hoDaDjdUJal4mLVm6KQ15oR
aInoTabh6kPp4Z3vXl/Sx4sTG7qxQ3+2fhih3JRDMJyIlklu41gpKKfJIK28z88GZwc/3JuUNapk
P5Vd0aDiIwSLZs9yZo/ZeZYCFShJzrJYzr9dFpVAIa3Oq6zD306D5Ka7IRdmBnGNFRN25CnBy+O5
20hlU3qbFUi+LR0Bq36XoAp3y46MdAP1s+PVRni7SPnhYOnzIoidAD+80auHsJl3MnTLst67vovk
79ARZLuJVBQu1ng102TAB5qeF8igzcF/9/epqNtOU454MkqB1Te2Ob2p6e66AdYhImRYMoZ+ReMD
C3FlIgXN08IKiuFHvjh5+1DwhiE+vPzh0RsTdKtrzUeh7erKCvT6Rw0EVjT5tZLbcvekNLyOANMW
aou47tEV0OjJjl7rkjkDZDTIw9zuIRlkRbfD8iooD0bOYU9hfXqMGv0xRX36ZR2arlbkMTCguSfG
d6PIYTf6WKYhG7exQH38tJnVBoN/RIYcI4dP09d0ZwLXiB4H0hcMVOK973zCGzYW6Ts4MQcZQ9J6
0GnHaPWn5KZeOI8qZhzYroq6dIGIziKpbkKIvw4eAazpd8pZwbgtINg+T73qYweU2kPqkhjnqOhz
YwA06TcpdWWA2iqoXZAZwrpD6MkQ6Hi7yAg+eLaruOfJw96gVTqQ3JZDt8h6oCG4lXYyPcX13STy
zhXLPy7sUBG8WZtQUIVQCWIy/opk4jXyUD4cRRuENzvJa0c3PnCFUBl+D6sm8guQXoNWgvL7tA1j
9PkyFel0HzROMdvIO4MSzBLxXtxbX5TpE8pFIH3f2qROgmxMUNYTEaVI2yB2yJOh3avu+g7a6I68
wszH6QvKHnUO5ngFUU3TgGrkax40N8peKWzroXpuj/kxf8HO+rkj7Jq9cVeVNoYoOceQHAHqVpFV
E2SsloKOI6a4LxNFsAb0SmrlkLNeHuMWc83pfp3ul+VGtfZmw8OdsZ4SW3P0PH801k1sDaYS6M/S
D/k3Kc3Oe3B9Fp68653Y4/UPuAapHCeOi0iwBLjQcpCR5ydeNNvmz+6NcBXCY3uXGwYYyc7FEqmj
koVWA3AzlkiYrlbwmYK6+jFzfog7c5c98iZtGZcqkm/1nYEIWtAWdUSWUMhBglJXgT57KTSg6+i+
lx+vh2rW6b8wQp0JyYTgeFt15BxGeyiyPmsQRABvQUv6w7fWnfqw+NdNMpel4sZD24CQt1OfTa+i
pImg63mIoweAf3swJGY85h9GdEE7868N6kMl+mCIQgWWtaomTLrPQr27voiPxBwgMicdAQAGSJOT
LijHgz5Mq5RPYCEdXcGGtz8rx/BOexgxb2oc0n2BWZbme//lul3m5qFLgKYLaIBElbr25iqXMjVc
IAfZ+2leuUIUQGfJvm6EdbIUsCH8sUJFjqiOojpt2gysvfUp2Ut7wQl38Qsge14Gkrp/XeQje/nX
HB05tAFRUrPG+CC34BpVe7ucf+jgG+pBF8xZGcMx4HcgI7YAtjQwvnUZE42xbzAABYnq6EZ5I2qA
5LkSBUVQ2/puPCdcRiOmQVkkSn2YcZXpscIwaZrOqEEnLZjfovG+5Gkokh9MBXkInOEWJSq50I6g
PH0uS2Eo07gJhKJzW+NWzEpX1n6X6sRxCuZCFOBkYAWZPp0TL7o2t4kU1oHUgJ8ILMpaInNo1z7S
GgAUA1aTPzaoiJeO1TSYq0CCkZXvSEOYiDXG3+Pf+i1pEEUgorFBMbAH8oz7pZg7uTFOuYaYxpj0
W+AaS/lrLp40EPoCW6lXnHl/xgnGuZXeqxuo34h0UiApYDBfoRzbGZIt5o6BblSvcD7Wxzk0spO4
8pFAQov6g/ZBFYFPXIhQH10HQ73NhAZwrSa/U1pNeu5GTXHmJE+gAW8AnVi1KbgNRMEDAiXecQ4c
8b8P/gnmDbTdTMyV0ANcZbjo6VgC3kKEDhevROGjcNYb670/zMNQM/cWbJ4msmVdhP7U5ekW5X5e
zNFIDiDNcyYBMONY9Ztc5fRbGIkVaAb+mqFusK4zSgzwolVblD/FWHUNtNzM/jACexiqdhzvr+8h
8YgPW7gxRx3xdhjSWciaNZitVbOLuovVI64A6OfG85yuuyrKpOehnrnDjIx0B+uEepEMvg90NKnL
Rm37KZwNE98OHdrd6i430lFw8Oh5m9wUhUAueIx5BDcGqXsnKQSpilAmCwwkdPXO6L5JphfrnM/H
9pI/y6KxubGaWKJQ65i7W2TbBJn23jS6yVX65BN1BKQ4mO8zMRtkSArlKLG1QkVSTOtAs3I7rPwG
YlA9KMFz3dqLFu+osda1tUb5SaJmqTItQKQrt6T3DPJxcFD1eFEpIBvWoFAWucnrdddkXQpgSNHA
RQMs1gcy4EZFS6SvarCxyk/pfJJ4txvv71NLAneSUnUdRlwj8UsKhY+Fx17PNIBpbYgT4EQrNLPB
Eg3QII4BVyyq/G6S49u64j51WedX2tigIj46zGofpe/0UigeeKREqrtgkr1BTLanE/qmrnUSAl6p
lOkOG7PU6TXUKC5zQUgOiXQQhjcRQnUQQ7b/vQOQrhfR2cGILo0tDetcnrJVBvA5Fx+gMnAb1ZJ7
3QRrHdCBwUsBoBoAjah7eQRObE6J6IyQWtVeXvp7LWzV+7lGf+e6JVZRCa0OXJsy5lXgEFT8sYRe
BkS9BnbxkRSVOr9w8u9krl8Ftx/vec5yi7/GQF9weVnlVltjBnJIDjGKslrnt+YT1N0V6dxmPmdd
JM7QN4iiI901LTBdYw8vTQFQOJq1hWHI3sVk0XFFPt9DQlnBM5lLTcI6UVtb5FLZdBSjSGoEY32n
pjIP8kFyMy901do2T1DOAdlkt3KbAuSzXFse+Ukbk7URRz24/zAFMVaekD2V1r7SJFtb74cOrCHN
Wfj3ugXIr0CIKpExcaQ2dBbXLnE961GzBOq5PEX76hA/hj9B5QYUmuiWUC0YjtLd9a/IPAcbk9R5
Bp/sqE7vklLtLpcwpagBjCDz5mZZD1uszETRG/6CU0255SL3hQGKcgzHgDJROo23yrFQbSKZbvhD
kO+72/yACdM7XhuV6Tcbu/RdWfdzNUhlHoji/bC+DX1wffuYKfF2YdQhQNkh1VQhzg+hmL22Zn6/
aIZnVPVrFWanMGrc2BR2WeljIrPEcDzHOiuXAvoNfPPgayQK0pc+Wg2DrKxyOr7Xq5UdgE14ek5f
mhNIBh3MS3rX7bFqj2jFEFolEF9KuJ4v7UW9Og7SYqFLfEpejB/KY/5ExDVmcM1jSHPamTZK5SfL
B52Pyy89sgrmF+apI9nNkZWIGbgGR0yT94+A6U9O5NcFbjzJIROUXe0ZP3kFOtYRQR8NJAcaetZI
Di4XPedRHA9lAxW75U6pgiH5avBgcMw7YmuDWlm89pKetDE04htX97N95ctfzNOsvQODIlfhnHpW
Ix5tqL9rImveBDelqOqys8LssN52aEYF2QEg27b2hi+dq9sgJ8ZTeEzRxYEepstjRWIl5Fvj1N2L
McqkWBMwtwnFl97aW7nfhd+ihuOsHzXfEE23ZqgMqW8rSLLMUOsW78Nz/JQ/xSgex67lgRWp9cLH
7KkB45n05foZ4X5K6kxmhdKs0NbGmCjItCEf5Ba/VHd2UK72h9fPxDcVeYUBIQYTBSFqKyG6nufQ
KRSCTAgdA9JlhfyvafHJNuLVawK0AZASDYoqE9NCstwbQd2+deNrwpubZBWLLwxQIbSpIlEcFfA6
V157iqFkhR68CmnU+QEAYjzpd1Cc4fg/80hv1kQd6biOAcqf0+ygq7UziF4HAb6cJ4pAPjSdQGw3
jjrTTZotZoHHWTA1i63VB91snKk940vaJTCbKi8fYx6rzaKoM52FhCW4l0DfeTbPoT/48S4W7fkI
AnBwmCyu4onHobd5NB+8vaRcMA7FKtdDfL5mcToBTdnv0/yLc6ZY9xy01zTolwJSAxW9y3AF9iPU
ylUFwlj26BIKQcLfJji4af103555PRL2Gd7Yoz6dFdZ9p/cZ+OldMlGHO663Y7S3iyDd93wuLt7y
qC83r0tTAVmTI5MmHSDVI8IgP+CSN5JXPH7O+f9uJvXB0JSORkUihJamdOxr3elD+dyWD//lN6PC
b1GmbdrHuKwnZwKAjTxQLafez8AAAiLK7Yuy3fDvqqiwO8mVlloG3sOL1tiJ6iXmakev19fEs0G9
5GZ5VI1S0sogV6ANHN9PRmh3rfffGEFWd+nr8ir3gmyUVhAb36vot5qcuvn3dRPEfT9EJmi7KmDg
1tHJpTxgzqDLm6VLGWTr17Xx1prHDMXcqI0B6ttbmVn24RK2wVR47XBMu9McvlxfA88E9b3VTjC1
VQZduQSK9+m+n7+v08jJr3k26O+tNuh1qwgDdRrLhauZWXtrVEtUQUO7FTjx+7oxgKovv/vaQoNl
ySHuC+xlZTfjah5bQX3rtar/Ly3RjyJZTICDBPWfWY/HWR2cbmn3ScOrgslkez64mYEahCmBpBc0
n9SK8l4TVgFhrfHKID033uQt3/Jd8Ww5ih/Zoa8769F0p93qyW+GU53AqwjQS3ILcc1D9sgjuGdu
8ObnUJdINoEQbYk7iHMtpWcVuRdndZBwJebY+czGDnV5zHNraA06quhzAkX+As4AL/IVZDLjS4/l
WS6P8o35CAVr65+NJivfZPO9pFZVr0oTxicmUOjlbv8q3wp+7/NBS8zQsTFFhY68LMywaw2QBzc/
V/FLozxfP9bc3aNCBzp5UiEOoDPSv4pQ4QQaAgk0iGhB2YFRPEJQyeUI4a2JCiVJMYayGBNiF/kw
NG98RlHi6NcOAhVH+jCVlGjA/JHsm4cSCg5krjB8X0zu8Lzhupt/uD9iovglRpEVaFK7N+PZLSYx
sRtd4kQRdpL0xxV0Gko2LVNnqjlukQZfBljueCff5Xb0VGPgT97zRiWufySdVnoP1aiQQX+Cud4R
Mzur8FvMch5EgWeDihCyOLWhSoZqRym3RcGphyeOd7Nqpn9PKrqJlyfV1IyuzjWVJEUE8gf41G3i
a5jh6888Fhdm33tri4oKQheKYNUCoeyMpne3D8/RHjTpewMgzS4YgYc49t78TQQlWehxwa68raTi
hFxITTqaJepikPkywsae1ICzl9dPlU5XSzG0aIUWFHMPy4G4HzjWDJsIBBJaK2huJt+v22M+5zbu
TkWJYa0UFfccIt/s1da9afht669L0MU+SADt68bI9vzniAHWg0s/MbTajPoJxrrakS1Ptx5mqOrx
JDH/w8WB1zdyQcCgDeorteaYWWYjEdpcNKp8wr8CheU3QuLxryUWSRkBeMH/M0XF9QUwSU2Y0/xQ
dCAFm1obz2/OpjEjnwUGc8sCzeoHxRVLKjsUe2ukayi5Dg+m7hnNy/XvwgIxgRgaJM0S+h4YOqYO
sNLO4Hhq0P+S79Mnou+JKHGUb+MbwhBBWm7/pT3qEI/1ZIxTDPbYzoseEjSPjJsazdfmBEDrMXd4
UlfM63e7PsojwE7X9IsEGj7Z1/3wQKJ6ezRPxXtuBsKcs8EJieS7056+NUj5xQhW1yIXgQrLQcWT
pT7+xS6kY1z5ff7t+may/GNrijrBplyHWbZgLwvlOA7fwvg2Tb3rJv7D/oHy3cC8PchRqOUAEyNU
Qylh/ua+DlaoRYSAgq2O5ROK+f9XUZwVaeHzfyxSq+rzdtDQgsCVchAP0k4HfFS/S3yi3yc55rE+
825i9hkAMsyAnAkCx3vhdZNuggIiA7s89tHao2QRSEfrwXxS7gniWdzn/si7ltmbujFIbWraNd2c
aivR8zZu+6BDHTcM5CB+qU4E78wXKmPu6cYgtactkp2sLPG4HFfJmabWk4fPPJG1jQkqwleZ1ajx
DA1dzALd1bHmDqrhL2nMc0jWTbKx897S2XysFjMnchQB7CD7mD92le+WlwSWN+3UHRTFkH1iAs//
TBd6a5R6YWIuqKibBmVpS3sZwrus+6qDtXlFA6wyd5wTR97FHwKIBAoIwnOJcT1qI/WqquohyaE4
a6ovc/xlFLNba2whjA7lg3iOgqrIvmYgRU3bh+um2V7yxzLN82Jp5aJoA6GHG79J8/eqe7z+95mh
ETUa9NvAufdBESA1B12viCLbHAvk/VMumWPqCqjLdHKHLsX3VZhW57pRsl0ftvOP0Q+6ANI8C7PW
Akmoib1XR4sTdXtFWp0FuqBx68jQuxs5n5AZl99lQNH6BpWUfJnsJBY0p1LgQEk1/hQmsltGXbBE
NSc9+EgNhBQEJDbIc8BTQhhtLu00sjrqbbeAbBDJd/fQBuutdDfv0jvJbpzkWTmrt5IT2onTgI1S
dsdnvpYfO5RtfgN1v85qgmJ2j2hNpkXqn1ATKuzyNdxnQfiWAoXaSB4PKsT8ohuTVPRUY8Fq5hZ0
jlJd7VSxsevVctPZctZydSp9OguEVK0rOI7E7NZut5sKonFdyOqAAb7DpNlvRFLmH6HE9HtR2f9I
GEau/JkjuVkrHQzCuRNqAwyjJR5WnSfz+OGZRx4qE2hByHBUugFel3I3DzqkQJW1D5AC3JcGj+ie
2bfUNjbIb9hGbBWghWGAhjEpnANxZ0f3OQCugjc6828FiDtM1+0WHqqQCdHQSJMPGCU0Eml51bgv
rLIIIcxsRK4O0qM7UnppX5Wb6q0GIyyg0uRZH3vW3ScGswGdlzAujeEAoP4oBzUz1O51k3AUy3eg
MrIXLbY7ueL4IzPKbKxQ7jgJS45cCZ8uS/d1Cn4/Pd91PP9g7iKyA4h3IZCJwEVdfrwxVeVKyhS8
Er9Wv0W8tcFlPWR2CIexoXOpvkGndnVImVNwebcu66rf2qbiaKegyKOuUMZJkmCoj806uIvxYxxN
TiBlHQI8sCTdIsfbUikHTfJJlNYQdFl1u+8naJ+onIuPZ4AK1KrR9IY2x2gB6/t8/lHLHH6e97Fe
+pLbroCKwmUCFCOYgpAzW69D/trlir32sZ1kpzV11zVIhn0tccdEWMUfALsITp+M+JjUsvquz4pq
KuUgAhGfeZAg5B1aj2Ly0iaqoxY7swFyGNPHRfZ2/U5nuf7WMLXcLtb1fu4BuZ5mT6tv+/Jm4oHk
mVFra4M6xNK0jMM6h8Y7hQ95hNQVOn4DiD+M5wLaMa0DVYZn3dhdXxrzltnapY51PxdWqo/g4Joc
IFnyn4UniejV5t9BRqP5Ekh6TdFOIRXCkzxknTZofxLhBPB/aPQrKEmVtYhFEZWAunWs8dckvSjp
Ueg5FQDmt1NMtOkA64RQA7W+cOqyqhyHMtCb78N4QmoN/mqeazKN6LjRLIn0augcegqFMtZCtTws
SNFH/TimKQp2/vVPxTZigTFWAlea9IGrQkxb4HViyF3mvy3tNm9Rgvz3TJfI8VDHAgsuIHGWRSPi
RkmJ8wL6C0Comf47XP1o3MhPyekf7kDUjnnwMPIBPsQSC1wmGMMi41+U40+JaRRDi0rnunZ95JR1
PNcuuNxqt1lG5bUqVHO05bZWTonU6KP77zcV6ruEJAEKGhgbvLxv0Gya9DFDPSqe1V07rPuhX4MU
ckb/nRnqatHLelqrTCd8JvkhsZLOHhZM/EcGr4bHLC7AO8CRAE5hDPhQl8vSW+KgVLUSGI/LbyKX
VABVnEDc/SC6uSe43GoG67LZGiRuu0m3qjUGSUangZTeJQ2nzilNkNLXHv6JUnL5azjyZvBZB2Fr
kQrHQ76u0hBijEpZMaAe76cWRd6Id6Z566L8MinXtVfIwz8pf3XNmzRwPI8Z8QG7IakiSKpAYHW5
cYa2posyNxIYoNFZOI+33S/MBwqdrXwlkkLVY97YveHxG7nMJGtrmYqJubUYmR5Z6Gz8qAPdKR9V
DIGR0fDQbd7CyI0fzKPwBT0A3iwh6ym1NUw9L9Z5NDt5kPODOlWe1KPVCs0V8A3eTgQgJFfPgzy6
Q15w4GpkJ+kQ89csCBMvd1pfilRtlyU66O0DhJJtMEPZZf2rqN/m/OH6QWd7DeZWRGB8RU2jfBM1
hybXixxbW+Nt86Rk3vW/z/R91CORBUH5B4+Ny6UUYQqQV1GDUrZ2Vqt2R8wZmxPnzmRdzRiN/WOE
WgSoXEeU1tD5AqPPItzI1q9JfZBT3vAqs32C+wz1GUx3EK73y8VkTTKsaTPNgVZrN4WU305liDJN
GyyK6sy5cDIj0YmH6M7UF3toDM5kK3sv/5on33ITuWRzyTI9LTBY3ztav5eT0xoF1z8X+5Bvlkh9
LzGdjLZNEox0nLKb9TQ+Zl+Lsx6Ee+kwe9K5vG8Bh/vXfNi4xLf7Sn0/5Cm5CiEZ8DOqoz1llb3+
4iyLfJkPJ2qzLCp2qUkkqBrIyoNosYmw7rxXv0x31RtGp1zZrX295bw+mXnqdk1UzJoXqZOnETpU
8Qkzsm2g7Itf5StUSNYD4T2Tv+eQruaxujHLTaiJGoDqW5hro2eP2qRupVjNioP1mPzuT2jxHZvJ
scB+5ixucwdSc7CSfSZXgPiybsqoxkKE8NItDbnMzDHEXFAV9/uoyHZ4be2FmIdzYB5yXD6iijAC
oikqJam7ZLFSaNEGQv5lqTyxXFw86FKFl/qwvxxGVTERD8QcOHMu1xPG5jJBqBsp1ikNBs8ESU/o
mk/Gs+J3QQ/9sNTnlewYJ5uoz6Icg9QOkYwKLJOamNGq4IKrs52wYjDni1p7nCPAs0FFjyjsjTVT
VinIXiTgzR4yL3ZNN9znmAfIbQK1KZ9DhzdvxPhqWBm+FmpMIIym5+50vSvV2YrNINf3GbSbmtLW
rNc14YpiME74hSHqhC+S2JRlES/B/5B2Xctx61jwi1jFHF6ZZjijkawcXliyLTPnzK/fhnzXoiDs
YNf7cOs+uEpnAAIHJ/TpXnb1xXzRoZhleNaLboPzF1TQXCkVRnL/yR51vwFzS4p2hnAklESB4e3s
dV8fjR1xJrxWOsspa2DzxgwOmTGVDOp49PrciEg5TLTtIffhplfFDhw1RCWGlAcFvKiXxsXAudas
e/DJKnVg2nYsoxwlDAC9bUJWg/zKS2Zb/jYeMjgwn6AGoivehAPLhX0yS87x5pUTy2ate/TAD+a9
dkUE66FuspN/wocVgQnS3MGOvnOuBvPsbPaXen+6XAvFccJsvPmiQzIK8iZmoJzaX+oPgl2OfJ5E
Mguq82mN1GFtMgQXpTDiVlzop9UnEL4RutqdE4NVbXgm4MHlTtyrkBviFQ0ZseUn09S5zZdEbdV5
QlbXY2NBpQ7GOEOs7LjxK+Oas7HEJ1PP7idj1NPQ12HaxjlyEv2lAbsBsHCY4gzyX+pT5OQHLgKK
/PYz5uipQ9FagdbIozCoXXW3oJbe7Npj9aa7xosS2UhNMKrW+PkpaXbiy/mlMuLo7UpNKi83jRCk
48miBHJyaqEfovNeWZ4T+CIea6FqYwpIlDsPhS/LxhSLnaLkptzU3uxoB8lLPeGZy4/FfDagiw7O
ewuRxRdkUl1Mg1ZVJup85i52rpqdBK7ugJDWYfIXhGOAZ/JKLMzN/LBJszRikh5g8hyeB5Ujs3+O
xt35j8V2bRsD1NfSB7EJF1AIv3O4YWbLF1LHuol2ZGwmtfXHZS+ldsGrQvOWRUUwUyyUY5KFFagV
pKfomB1Gu7fNWwkqhpqTotHCu+vken25D5tlUu9Gl6zxWBhDeiC0XERbkPDitTvuW8heGHBSqFei
QEDrhkx9VxZQECCT4b85I/Lb8ZFoThII73gfRja3isNe2odJ6pVIpVnCJBJMmvCfKBtdd/fJfeap
XnNSv42OaS/ucKWDFAey5o8V70syHwzlwzr1YMxyCqmUKE0O2m2JYgihuw7vVAzDr159EFwekp0F
vdWgq/xng6n3wjDRYYp0sDimgXmwjpFHTs7qCAd9n3DbSlxr1BNRhVamiQuCawIvl9zEC591V9mR
t1CP+ISKDEAHFiYrJP4FKuD952we/HoNF3PuFOkfBr51n5xQyPfaE++cMo/pxhB1HaS+NxrLAMvw
qKAUjTve8QR02Fu3MUF+wmYtbTs3aYu8IpCuVl/zmx3enWGwpesqqPxp3/B0vpmvOfgYUDdF+cOg
lUKGJqvBvJ6A66a+DpM3ubywhkMnoHucRhzKKabTBMwShBYYQEWWQuVFlta3TRJKUGQH7f9FdCPY
ZCov2qkKOtUrGPMRsNzwngJmOEhaj5AmgaqNTk+8alkFpuSygW950g+Cnbvmt/aouj1QxijXLnvT
m3nAEdamgoYE5X1ktKTn+fkjylMvj8aCbGxVHGhHD8tNJT2pKEuMXAgry42BlFFVSCtBx4j9Z1MD
pjg0KU5RHst+gatIBvsschVLcrTKN7UbQQjOv3ys1xwzYOgLo46LbhZlbxVTIeuXFOw+oGHKHAtA
7aR5PG+Ddc2gu2KSJRHMLLV9ZgXptjwJkYl1ptsnZW6ry8wJt1htA21rhPL/RtqYxWxlfQAd5+x1
dodL0npMnAHKmdBS4BOtsBJZGR05NMxAVQTg0ucvVaIiGIptlx7S7gAJPCfJ3bZP/Dx+O797TDsG
YkkMC8giPtRnO+sIRkhNg51wfCn6m3z6lU+rray782aY90omH0kGegGhHRWMZIqeL6GKuK7DmFZ1
U3jrY/29PnYuocjLBGfCzTpvknn2NhYp99vGbbOmYBgLJtWvisgVw12McsB5I9x1Ufs3KIOcrNZI
0DTJq3al+AM6SqCqPlQJctbcS3xuiMz8ZOhJA46I/zCv/PmTDWazJJIAFzVfiYcRRC4xaGTNYEjt
6MI6LVBwIAJ0Ey8jYPkOdAH/mKWCECtKslEbMjOwotd1uUj171M+O1PjZcB2QbwHybrP2VxWPoep
8vdOK4GCUHEz9OnaTBzNGbQuoHB0c6Rz8XcCLe13oVN851hjRVlba9QRVeW56lCmizCkZaROJqdX
cSu/Jj2iyia9k+rcl03UNPXmErnX29rdxxLYtCXR4fwOpkOzNMy3glkGZSzqd2BmYsBsS2zgSNUX
y8PwTvhpOcsP80e6Tw/DvuXsM+sBUiAejSENwM4wsPv5QIV1BUimAj0VbWhsPQsv+0nYNXXv6OYr
GCY5/pp1jjbW6Kx50rNSmuoVsuAE3L0HVfiOaI7wgljW9QcbFviODDSDEEJ8XpRS68ba63l0MDBM
neiPYFLzE51XB2R9KxBVQ9cVFKPyFybTPB3xnIadHgCSPyU/FonbsGbdAQWc4yJ5fzBOTX0cMKWi
kw0EK6JjkuwUXnWf7FTbQjQSxTbPubB8y8YajTlWR0EfdHGGNxnvZ+iYJ/FrKr30KS+jYdoBpABk
40gYUWz8/HXCqa6r0agXIl31q7iR7MSbhH3od0/5awep9tIxkBhH9sxrqrENq6joQyHGRG3/s2Hd
0ldTaEY5AElMZXe9uSuH8UnpJz/MjLfzN5lVH1LMD1vU2yBa+dRVogwaXaV97aAf1Ay122VR0A4o
BVRg+sx5rUnme7S1ST0OsjU2SlR2QFLc5gEho+1727jpD70nARaofs9PXKlm3paSf98kIV2oSaHY
4Vua98ZV/jN2Vtv8JoPpp36QnNRud+qer43IjMi2C6VO0Nw2itGRUcfRJ1Mp1S46iQE0XEDUBCIz
+y84rAEd/fiWVCQ7CWqcq9ZaB0ZyL1reskCKMufUL5kua2ODuuoxhhqLEJM/AXIQt1ufll6yhfr1
/KFknxAAsQAehUsBLPbz5yqiBiMBnTxDjXTy0LlAHIvQ4bdeb++096HHq0QxnSR4x8EDB04osFx9
tqgZZRaNZYtiZRG3V4uArh5EXtWIV3+CRAj+El2BIgzn/7ZEnf4xlORhEgl9ZK0viaculnkRRYp8
lUsNSP1UE4w109iNGHnIs+/LUkEu2EyV06iBEKME97Zum8uoHfQC3qhUVPmYQEHjra5H81goyfpt
TqvkfoaYT+Ommjm3tjhB9bodx96NZpS3y1AEMLBNlmQfZyEcWF924VVVmvrD0JjRHYI38aA0ueBX
k5mW/oq5o9Sty6QBMBTtxtRO81x4LZdRKFzI36mXimQOb2GaquibxVZyEqpUFXfNKoepvUJyPnIw
0iB1jjoo1k2CQabbNspRkcoXcO32y7SorjYJ7c8l0qUjiD/0xBXisWr9pByiw1hE06+4yHrd1ywj
8rNlyaC2LhaiAIL7BM9zHZaJ20+t/gLWAUN0K80Mn3s91CArQ567TG9Ft2ll9blMo2y3SNhp6NzE
EKsI2+ZQAUlneTJYmq/GaqlaO7ba5qoctemUm8b6anUDWLNDsUiOsZag36NkEwhTh74yXjrVin1D
7PWfWhyGFhjuDME3c1XbYURMO/SSUcuODH2oH3E6dw9DF2nHPq/j/WrqaBmtQBzeRm3WX6X91At2
mSoNqJyzZS28clDC3AFPq1b6WqvqvgR+lwjESaWANm/doO5kmUvtR5ZoXq9RuWZvdV5o0hEkg/oR
k7rpQaogDgvQ9VC8LOHQvslpgkH485eVd3Oou6pPnZ5rK9JyLbkQ0ieBJ03Mui/gncOFA17GxDzh
55u5FqVSVU0FHldwgsT6FaZkHAMQYcu4LdprATIO59fD8nBbe5SH6xLktaU+otSn73tVsWNIEYYC
Z9PIH6GdwMYIPZKmjmYypUOVHaryV7HeZb3odOKF3qN8BDxEmjhRGLrn18V0PFubVKayaJpmFgmZ
ksTsj+Jne8z83Hf31Vvd2zXALAuY7ko0oQbX/C9Kmpxt/ZIxaIuaIlUyEWAMr5EClWJJvReyyR4S
7aBUMypJ4bGEGrRdpP1xiszv44haQmbYGKl+iMry6fx2UMcWWQta8IhWZYKRMr+MzjdyOJYDYKVB
v1ix3Wa5tKtTod6ft0Kt+osV6vBWuTFqo7hk4AreRcNVbN1O0v3/Z4I6r5q8QJpRqsD6NMiO0cr2
WL1JPUfsirNbdKknEqW+gNo0RFQVb07Q3494WHIaSUZv1RcY75rhxRrnNIgmN++vU+tKnU66+CaJ
+1KIbF2+NOSdlHw7v3tcs1QmO7VFNuWWLgaj373W/ngcfB3T/7HHn3xjHgYgClHBgtYDMC2fPZnW
S23TSkJ6qKfbefIto7aHinPLeTYob7y0U2vWKaDYhXWRW5f55GUFx0HSFf3fXwqS4xaK6xhWoj1y
3uYR6F7b/EC04pM9YT1eweChQfWMP9FDx4K/rQEwj2wIGdEXJmyhLWq1UtsZFEqk9aJ63S526+Py
RLjX8Zl8HgEAawuBOdLR2TUJ+og6EaHah2JpgFRDFGT5Wo603CmbMPPzcRB5OSbrXmEUQMasGwDf
Cn3oQ9FKEnOEODFgoJJLoB2NYwbld+kaAN4nQkzCqzlQL8/7dkoooaB/gHQdGkifD6EyxKDnXIGQ
V0HEA+4Gb/CFnbwf/sLxbc1QXqnV1n6uWyMKuvIXOPZG+XnhsZ8w9+5jJfQwxapr7RyLYLBMkxtF
vBZ4jNskO9u80f/slI4MBLqXpLbxeafKtlW6qMbs8VA9ZIXqAN5k19AZKI6twRErpDPF37Y0SLZB
TwzqezQdXVN0YR+tU3ZQbsEL0gYxKIVjP3+cLFRoQZnF5TEmfuDL4jYGqdRULsltWxqQv6apg3lO
Wy9qO8RsQcoDDzKvE5gSkHAAIo/n9vM2tnU4D7I+l4EUnsrkOVMvyox3jZirASGSSNwqFD2oTyVr
C5K6xgStRW7/A3LZN2+ofNrGvfgj+WaC5bZMXR7vJ88sVahpkslUqwKhIjYTKNJSvzX14V5vRNXW
lknxOU8VWcWXb7ZZJbWTAN1nWYnh7WD+Mbq/1aM6X3xS/iu/y1sb9VgpYb8Ieg8Kt1ZqEWvfdZhI
zTVXKjmrYt5iHYNdoo6O5hcxtrwQo7nNFOg+Jqlj1pM9dvb5fWMewI0FstJN7ccUrE4SCw1QOXXu
FgeAdKL20jVW4Vh9WXKA9++BLP2VkKqA+wHZqITZ0M/mDM0yB8jYCHCwmF3G+9hfjODrSMFydSMH
+i0EUZwC8o+Zuxzl/bT/H+Up3l3J1j714cqo77twBdeUNMXeMhBSa/UOJyfnbCvTZ8lgmCIrQjBD
N04N6KhrmWDmgfwiQd4yda3Czk4WUFCYALgFgJzjJMnLRG8sKBRN8OcrcCX0xoZW3Wlzn2YBBo/z
whO1WPJWqLsarqFWym6NVvR3+q5fHLHSWl53lWVdEQH6snTILRkyta0t+HBHSP1Gh95ffWFfHQm1
Icb5IdzT+dpLV9mzFzmgnHe5qFPWFdmapg4waCqlWZbaGKzG0SXB1TanwimPxVMWEISB5Wo/z98Y
Zsy1tUi9DuuyoLdvGkBJneLEHhWnDhQ3OoQXcbGbKru/zNzc4Y6TMk/U1iwVm+RFDXKpSM0O/dME
rlFCLeWhqHAqYog/EDmXlRP9s1zD9q5QDhzNEqUtpBLTzq1tlrI9zzjCOSd3YhqB6DvEwkD/hVji
s0OIAaiXpziDLiNGYMz4LUYFTWo4bofO7n9f+w8rdMtKr8q0WvJMR5g8vtPqGZIjAfO9Phqetotv
ip/TT3I6k56L4mOez41pqrCgqHWydFUfHUytc1C4tYWG42vYTnVjgjyNGx/eYO4ynfQYvGZu74Zg
5epRGfNrP4PmqxxYl6D4BhxrciNnVG35gqBgeG0nGuzzZYepw7LmUQ622BItQb++wJRT1jrdNYRK
AbHovV7z1cpuD8WV9r8iqL4Ypl4UPU2iSYvJkBNw9bJDBHZjVw4McCYmPpf4myyDdrNIRP59XOkR
/TSUFCFaWjyX99oPybf86j7tnOVqdZpAOgHuUzye9za840O5NzMN81KTJiOoxlew/Nhi+HzewDs/
/7klUe4sLSelBfdoHCCCVwGOuZl2JaQQEi/ZFRedb3lEncCCCot8nAL9GHu8VIJGKn/5hJRnq0P0
2QQLPqDzCAVVBTT99Cw9EvcmYfhJtLPYbkKHF6CyPermY1K+p0/WWoqzOcGEC4rzuqMc531ykQVp
Z1d+DPIrnuQo52PSSRke5ToZBZBWRCXixeFN5k388ZZEAy5qxIiA5C0xABfQWHTXfXRfTTbYDdwS
g7amN/I0H8npOHN6aFiQnGgpqNeK6lCGvVsX14mM1lAcgKts5kKQ2JcPKSDRlvnKndep66zWK15A
eUdmIAi3YogTOriYbP8v3j/m0gB+s94VTi260ywJwphpeYIytPScxZU39cHQHq0FI/z35+8g+7Nt
TFFOrEsio60KDPD2T0QMPfMqaBfkD4QIhgwj8aJgtrcmeBHg+kSUWCivAuBklAoWeiCoDODSYWLN
uKmP0grg6QqGK9lWvxsp1yzz+G+sUp4m6iQhiicBqGRIg4/3MQ8wRn71l7O4+fuUHxHyZixVoWiD
XsWIk/wo5kejWB2UsjkvLjNoQXUPE5NEQ1inHEc2TvNo1fhciry6yvJdxv/W+Mf5Q8HerT9G6LFC
M7Nm6FWDqkqvrGt17fymyN3zJjjroEWxq9hopK4N04Om71tMoORSaev63XkjzHUomOeDFiuQPDRS
ZNXWao4H8O/lWmob3bfB3J83wL49GwvUdy9FNa/FroXu9jzeprlki5W6E7XE1qoms0EF4BmlcUIT
+37G3AZE2rykmu7Wug04P4R5AKH2BRk/RUMmRv2QxYykSq5Rw57BZqY73a72wU7uKCeAGvCENn7i
dkfrr/b3wyh1GGehbfsYkdfBUkHjPT3qPDon5in5s6ovwgOoXClhTZxFCnpU1clqFXPeS60PDroS
XNVAEqzSlxj4UmjpQhJAgwIV/n0TzLZiKbbLqpdoOUR7EgzkjxYmaSWn9CYwYTicT8Zy8pB5VAA9
BuESZng/mwOUTe7STImD1od4X/aQB/phdTEz6QpeuQevCKhSlAOZguHVmlnburVMJQaLBMyzUsrQ
0Da+FznykOq7mPByA9bl2xqhUoNCGZUhywE+0yEsrenP3MPBzIYB3CZSo1AaR33x8waCabLo0YJA
4P/P8EdROQM0Y/bjgQyAZKh9qDZv71gXbWuUekl6deqjpkhWCK04plLbi3qLKpm9xJZ7/nywj8fH
6qgbnRuCFlpLB4rNwRnmG3EGuEByYhPu/ud5S8woeLsm6h4XZTyNogVlzt9TNA1mJVTNWUpHvxIx
O5u5xnOL8c5T9z/OabyH3x+GvwgCSCvGKUTARjD1RQTJ+sEhE0r9ft11CaTeBrDBy3tu0E8uFn3P
t1bp499Vqil14OwVpPS0dKEjaqXbJd0VnKg91qvTlS00rpe9ZXa7/2urUWH4fGaXUW3MsobLnK5n
Xz18fyG6b+pz4qh2+6A4B3HfcIrwzAMLeD6iEwsTMbRXgzBBA1a8Nj0gyrNDlBna9qZVdq3EscM+
RTLqxfhoClAh1NIEfVTSbl2TQBrswZvd9a66xtDNab0kPjS/0e4TKIzwBpSZbgbdGdR0FWjN0SRk
qEiuw5QikMiG/qKVl+MkGBxPzdpBRBD/vK3mFzUJPURjNRyTQEtlf4p/hTFIe/HVUk5BiunQtoao
HcxjpdbmIpuD/Inko4UX35aP9X7wzStCJp3veHLWNO/s7/x3szSS92yevH5a5W4pmxRIyCGyxdyF
ypfsDJeSXe3e6uPwrN9KL82FcS05yM/RRu723LEplqPbrpp84c1vyBpNCIWiTg/RA5Bwe23f3CfI
Qtq9eqvgxNpAvzjhZbrjFRn/Q/D28V3JM7kxnJbg+y9AoIMHuE3sCOLhaO0dQVVzgFSoP+x51BlM
TAOAf6SKQ/rKtDz6PM9yJ5fDgFpg86B6qa9cJncR2kSRy6uKsZ74rSnqKJVSY6yqtRSHWbL1ScRk
n6dm1xxnRk4H7UiJdgI4oFH/B+HJ5w0Uyr5PUhOuJXkgDZVmp10KD7odXxLyAxQC787bY61pa476
XvkomImYi/FhWpdjpClOJEkXNVfrmHUet2aosCIDQ5OhatCGkornRblDw9wWxeOsY0y3bDiuhXnl
VTA16jJUqkUQ83/ewlUSRAwkixkKUKDnugSc8dlabfmKiPA0qASphc0VQCGRw5fPhgAXLRvwKYKy
6LPNvI8BcU2ha5BMhiMOhRMqmteHit+LtR1LED8uRE5Bn3nXCJMutBBBxwZSqs821XkRZD3GURmf
SI+0QQGlcddD+Q/nCbfMwPyIG3vUWRnmaAZKQAbZYtBcEoi3AfV57Ub8OUJjJkJhL7pan5tHbmGP
ubc6iGdlADnxLFHfU+xCIDniNQ76wVZfjCtSFm5gHB+1Qgj1a3aIJwUr5zfjJ08DkOzhl+8K6hXC
UPg+aPt5j6UsLzvRCIFgHu87jJrW0e35C8h84tWNBeorKuXQKF3Tp4f2RyzY0lV7AfkeMIEAq7tL
nLS6nL3KTXxedYW1MDQyiYiNSYZdycfeOGqhTJRClCYhqOpM34Onp7zMAS1wOatjuTNNBxgCjJnv
M6efzbQlmLeWeME8470M3R7CACKmdufrdn2pHssdjz+G5c8wMYVYCbh2yGRQEX5Y5/1QlWq4X1tw
2S9PGbLoiQsvZUW7WytUcN/kWpKucW4FI2C5dWU8SWH+WDfixazC6goyh07zBavY95n5Vzv6sUI6
xc27MknxQBDvll0SytPIM91y/3tyU/jGpVrg7KhKRfZhOcRyKybluzc1D8Wl4jY7cB1FUF8Cv7Xf
mXbo8OIIVngIuRHQiqkG2Mzowvc4CGOzNoKx70fojReioxjXQ9iDbS/3/uaEbkxR3sVc9HqEnCig
VcHkyR4Qfl6X2oM/ego6a9bdzHHbzIu3qYjQ9sYYr5bQQQlEAbJbT0Q3CeOH84tib99H1YXcyu3l
VgbFmBGiBstQePVU7uZ69PShBc77byBPOgm9EIEhsVSpC5cW/dB0UQEuDOuQYKy3lQ4aEN7n18Os
cG+tUBduMMyq1vIMjcDbotwJduxoom2iG9l6VYArrvySPAhu7zlmWd9qY5bmPJB0oVuLZEwO6rUa
I48uEc2qP5OLGdo3qZce6x0vxvwPK1UVQBZN9NB16rqZQw5K40UsDstOu6qQNIDIrPZa0R4dUrsC
d2B9X4UuDwjKXumHWepUYiQwUwE/xdx0uyp2ptXp3oq0eXd+Q8lnol9TvAN/FkedS8i6RFOrQG5K
Dy/rSLXjIfaqKJjRP6usmywCp5lq2Odtsu7C1iZZ+eYuJHoY1rpWCHtpvbXUFcUl1I2D5m/AyFsz
VHAULlY7lHjrgt64x3iQ3RqhI/S84i0Tj7w1Q1a7WU0+jnGla2rxj6LguzaSG/qiT5wVz/fzto6K
ESB7jAYdQqCDEPpLfSzSyxjt1Dk4/4FYD8x2SZQHAfssWIUiYE/HtYF2Qtx30auspSBPUeLsx3lb
zNxga4xyJEqTGMMq5xGmncs72Us8wWsj3C0C5Oqd5RGFq5v/zySdGsQVVHuWKQO9aWYPLfhHMTO8
QwWituVbkha3u/CSKyTHuc90LwjjRWHUTUiL46C47Ecn8wg9xurMD6Vuy4gn+e3w/7C3aAoRTT5Q
E1B7Wwt1bOn9EAfRw+Dl30jVHWRhy9Xii26BvCs98Tp3NJPe72InBqT/MUnPFlWSPC1dJkUITvQF
6huSW72kbrILLzCAuuvc0Wt1W3OgnXcyL7kiCKwwUN9Yp3x1XYrNXFSxhE0Od9p+3LceDNr9jlde
ZV/Ej2VS3jm19HCQyh5zZ2VttzJkV9fqutEn01as8O78eeXZonx0UmmdORmNFszgl1prOObY1pX7
ku/LyF/6+hp8rIryzOJQjVFZCWGQXgxEMh7wIqKN9BsAkO9k3kUku3TOHuWiozJNJlkDP2DjtQSn
CnVUy2vc+BWC1PtEtM/vI+860IO9kjSlkB0p5KAyLzP5JMu3gvFjwobWkW3VuyZ87YpTk492Xezh
leye1w2T2U7gY4Mp/20VQAssC4bb9VNyGR1TaPzA4TnSZeyOQJHElxG2QLV1FARN6FmGzlDYAHVx
/Dt3IygHX1ddU6Zz0wbiobhRXCC6rgxv1ECF3ASg3N+pN3iWOZvPfFRQLcBMC4lMNWrpGcCyvaAa
C5AzAzR5ChQG9QkzgKYbBeMv3a93SeLzipHMq7MxSi1UsUpZWlU5CgT9+5qstlZPfildKDknhWBW
fsBH8md1lKe1xH41pdUCmMBwohuMxXoWSVqAyYcOeLtD6ZPjFHgWaSKKZEUQlTaqEAzIAJub/Aoh
6E37i/B+vRfRe84HZG+lqoPpWQRk58sQ3iKBgUzD5PhSAjyTXdQRBoiVys5KXozP9ApoTgE3Y4LB
0KL8nZhPrViMqrDvPKI1GV8hLlUuCQVd5suVy6NnIJ/mixPamKOcXqWOiRwXRhE0ZhvUurULNYAd
TcVWZlCWlMpbkjcu6gucyJt9CTd2Keen9HojhWSZrUswSbmv3SSgRoVmFAiSxUcjyB45V5Dp3jcW
ySfehKqTatRrnZpCMB20H9ERSdS3xJmeijvZzXzEWRzIPPuIYhRBBUIfvFZ05tSCUmuUzAJ4slP2
oP9CjRBtwN6GQIS1w1gRt4LGjsU3BsnJ2iywwYHSOsWKgvKiLBzDX/cW0LFF8Q7zSrh4K/Yn3Nij
Tmqlo3ddjlV8WK9UFY1O1Yuy9yR4AUAlh/RRvRPueJ+R+Kwv53VjlDqvULkYrEEAokLPHkGKkPcn
ULbYGEx3O9mZBcvnnBqmPR2jFjIYMdCApHyoDhHzfKhV8Z2bddq9yF7pzscej5RAmG69CUyKTlTa
PLoppl1DQ78cg5cgVKQ+ZtxIaEeG8hqs4jc5O5YDhPh6z8jt5KoGoSJnlcyXeWON+pTGarVrTbL8
0W8DbR8dLAD2RjTnyZCD8RyfuB1BppuDgK+BcUgwjdA93bmKtNSyqvIgXSlPBBEAVu1bOHCv8C2u
k2N6740x6n1aV7XArAGoNvWy7d0c+CzbmJEXK9Niz6Yleue3k7mbH+boeQBDLctQaFGmGY3X9lkG
XPD832c2GcEG+e/No+mdwYjZlELWEdXq8jLKQWZtFFXvCXEcxFGcO3GiKAG4HFNP0aLnqGrvlXzs
OVeDFdIYUJcBC5kOfiv6R4hJ3uqQ6wawozdsIblW5DtJ2J9fKQmL6Nu+tUHdgglMrWnTj9lBAwA+
OprpQdYek3DEIDwnhuGthr4BAFZ04opBn0o7FjGoUS8BBDi/GNax2C6Gcl3g5JZD6JlkhwUbBrU6
G3pd5y28hyFf9kuBzj2R0NEwCPf5CSjKaV6Vrof0jKz/FIYicTRA3o6xpXwrleUg6+N3tZUVu6t1
eT8mGC/k/ADWtYa+7Z8fQH0wGRwqXREmZTA/AcwEYZPyuPgmShmphw4/Z7nMbwbeUHRVMTAOPfDP
q41iC5wqiKuDdrkUhKManrgyUywTyOrBTaoqmNum4750naSoG+r8oC/7sT6I3aHgzVLzTFDfTEti
0CLFanyYmx4JNWbaptiNuXpZ5ADTR2O7EurLzO0S9yvEL4JB3I3gihuuY18PrNdJ8IVrBWlPyeNS
Yz1hW4vUleqAbZsHKwNeVe3sdmnscbkp5Ad9vejFq1DjRZSso7c1R12vZLaUfqxSNC4l11y8oX6V
cdWG2qmHVym8qZTOLtfI0YRf2vP5U8+62CiO4yVDemdZtBBTKTRDMpighBKmWzF8GyaOb2KGklsD
1NKUQZPHtdOXQNiPmM3LvGJneZo3v4NY0lPF8bq89ZATuwkk0T4x+qWDInZTHGfzbrX+4t5ul0Oe
683fB5t3XVY1ip4CRNKgKO4kYmuH6J2f/yysV39rhjwuGzNKAjpjqUU6s0D2vTSVe8sY3EzJDvrc
c1COvB2jPJHc6omeWQByKuFBjB/MnKO1xYztQVVpiAZY5kxFoday6IKaNulK9F3QFUSXNXV78E6L
Pmge+aIn7Kv0YY1azloZVrbUYPycnN+ihBgwvul8dP796PZvWuTbpVHBWVhKgpQkoBiWGleMfmna
U88dmGZ+H8hyok+tyJqoU9snV6Kx6GBOCXrhRe8rO2z+5gDowA2Cr4zU86krMxa9XHZKBX0t7adV
Q+Cq4gyZslfwYYC6M5bZakJFHiKxe+naYOZuEfMZggcDCR+s4Ih9vi2YRwFGsDHMwBhLr9cxqgEp
lj7luDKeFbLMzZ00psKcsgiq7Kt1GIWrGg5G4CXe5MH88tJtVkJ9i1mJehFqoUKQSYtbaqCnM4rr
KCyem3p6hLiVEw2510qmk+aZK+kpbzqft0bqU0lGmIqpiMBYMRY7mffd7NfQ3T7v3HhGqBOt9WoH
Sg68dop16urXXkqc0hLc80aYYCDAcf4cCsoRlOEI/ZrCTJD9zi7RXpgfZ8iTgh7VI/2p+i09mc7/
KFCKN5wod3wYpRyCoumRrgngKDWrn3q2szrFNkMekpnp4j6M0LCVVlf6TsyRQsVBBrrxea+7nZve
RITWyB04LxGzi25CKgt9KJGw/5Bfszn2hRyW81TMPcZOFk9xu52VOrVogyAe9a7ChaJyfmq+84QM
mWfEBCYcavCaBurmz1YrMTRKaSG46TQQxoeuOQ3N7d+ckI0N6rDLGfDoNYiq8FS0F8it7wh1AAjO
HVLFl3+QThu/9MR82bGVOjjkMJmlU0ZLPJFilglpIOXtQVrX567Jd0IS7osx/BvANqZP/tiiLloG
NkBZ7UkRfW86vUswYyiPXDZuFhAkHNqIu/NbyvT0G4PUnYOnT8sYikMBkECOZvr9mPCOo8jykBsT
1A0rwSsyTDEByYQnsUV6GBTTKcGCtKBNb+X2usl5KhacVdFdZyUa00lTOrS5k8VLlfy6rnlEecyC
5OZT0U1mvQpBLdOCjq/+kQer2xwgKugrN1A8qX+B+gWIhDb1zn8s5hX72EmDvth9KE+iFZYBVpXV
smvNvZ0JPGfFs0K9zfG6RBl4aTM0dgfMWgfzBSiIwIndHo3TbDrKLwDMAWY/vzR21rFZG/VW53ke
q73QxRgZIpqCpbvaglPvybh+5eO++eftMakCtp+PcleaNXS6VCWEyrx6AD+sA8oJP78C3ywenNkZ
vfpSc2QfyN699C09dJxdZjsVDcpGIG0klPCfvWVYpUmqS4mAImEuOuIChbGuVGzdSq5z4ef5tXJs
KeSCbt4DDLzlUqItSdB2axBWeAFiy+8U4VsR5g/nTf2HW/FnXfREwgpEgDCGBTo8v9Jv4il5WQu7
+xFB2jYgvnk4qjcrZ3ns8/phkroVU7OAQHcBEAHiIdfprFwKWevqWs05McT1fgn0QH/0zxejQ9Z8
mjHQBsxWYKQojC/VbjIUnzQ8D3UyvJlxVPAcJzO03FikrkQYZiAY0/rkUP+LtS9bkhtHlv0imnFf
XrkzM2tVVamkF5pUkrjvO7/+OLLPjDJB3kRL59q0jbV1tykSYCAQiPBwT0MMXOjzscgrNy1KR1W6
Fzkfv2di9yxKZWCsyi9F+5uRakL49J8VU0ckbFMp1XBEAkm9m7PMEid3SlXWKlmfj3jvhXe2i2ZM
vDQQUBL33oMT1xY0M/1evffO8MKDn3P43HLmwkLGscxSNy1EZ8EjPcX5YUg0c9J8wK1MgWf4zP5L
+mILqet1lpI6BqUkFyxPI+hsiE6PdN86BLH2l/DJyw9GBRUxqysUKaU1GOqfYuGmaP0NljK6K9B4
sjN1H5gtXYXSVo0BPCRvivpZh7o6IwKQ6+HGOaFzXYEbVj5eFKgpgPT/DHqHaFXzUZ1koCwmP/l+
297+d0TnGqLkPNRZqO9YzjwKPIaKacQYXbI5M0UAav7yTvxthfqOqAjPdR4rQ9B+9CfNlXzhGENj
dz4YT7OT+yK4uZhNq/2N/G2T+poKBkmTUUBhTL4jGoalK4WW1pna3QRVnfggTCYASrc3cxdSBvnn
/+wmnTiti5FlkYSpmuitPDX+ZMUvMhgqwZ9hpz2kL9Nfi5s+A/tr5RZLipYc9K3j/LZNlaYbKePz
GlL2wdr4VX1Kc1cYQfweMRe5H1d/G6IujGLsE3msFwHEfeg/4kMSPBDUITAYz0qv97wTDzAJolag
BANdzXVwm8aeUxMJrc4IuqVcgk6g9IJG2e2vRpyP3jhwvALFgVIKwjXlnHkq9nJSh4CnDOnPac5O
YmFY0agd50p8zlT1NdaYUFxy99yySTnnko5hXIOCAG9MSKOm5uQ1VuHJP3gJ80jg53kABQdruHQ3
R7xYKL2bo7hqYwakAwoE/YnkiESEaXqUSGXa5h5ZONL9j/fffT03Ri9uprFGL3JuEhyGboaAVg7B
gK6qXE5i1SCEvdzicmGURyZTZUyxMXI+IR4g8uTKSkgWZVs2OaS/Q2/mT4qV2cYX1qt979BdWiZB
6GKNaQMtUVVHkNHrxyH9LhhAOXuy8nTbQ3dLOwZviKBtBfkQlNeuzaytmsa9rqBJ/aE/tUAfzkfj
XkZhRwByQzlEWFtpsb7f7trQzsIgDcSQwOdwbZQTc87oBcwihyDdCoXG4fTISufaXgX3b9b32xSN
EAOSQ486DaZAvhGUYFCcA8KWYli1Q6Qa+WP5FNmsb7frnxdGqYCZIZ1H1Fmgi5qKpqg7vA5yfZ4p
ZLJ3D0GZ9D/bqFLOWXX4bsvUxEjQyC00HtPv8zPE1uzKXnzMS2iM4jPjs6mUSyoJz1fNOKKi2g3r
QVnG8R614sdEUIuvWqZILF4R1jZSaXbVG0NkxKsSCP1hVe6GNli559v+sRstL7aQ/ITLU2aUuQQr
yYHP0BccEjP+QzHUcxnz8iNRBywRdE4EJZsSxKj0QfrY5DB+P4I8UejfoJxt317Pbry6WA+VdFVq
H0ZFuHC+MjdSdSeti4Kov6jS5AL3o4iOEi7pr4xbVMZG7nwrkPYAawBCHYPo/11vJGbl2rwCBeZB
LMCK9FmHnFq/sBKEndVdGjGoS1vX0DMoirE8yL+6n9oEKkEDdEw/0pERFXfu7Ss71PkVl6zVABQk
spqor0jewoMiDdonxXwUZoyd/PrDj6YBVgZFV4BKCWuHQrmIGs5VqHRpfEjyT2H/UA+vk2zJ8jHj
Gd6x8XbKEOUdydin3ZTCkCajLmsARcZkPSEx5yr9oExQKU+lxrOhiyWpFtWSRZgtZh8j5zGqRaL9
L2gdz5uzMahinh5uByGEc93j4gSPS6obYbyGQQnxdEwu9nLpTvUIvRhRb+P+DqRdRRAlk/GQhyX8
s0Dl8U3R+jC1M3GSOksx1sRfyl55i/NBeqvLvC893FAKb82rUiCZjwoJ7D8N37+EsaDHJtgJDAgx
tfPsFtUyPgtcQoYfckMpTagXFU+z0bdutSpJbo3LqP5KagCxmqKUA6NGrogUMEw+Z/LKH7IwT17i
cgxLUCgbCubFszDKTXHlo9VctXLG7HWahL2VRPkMiUmEqPsJJDYPotHXAWSjYtTHirb/nq51/IAK
T5tbog51JCsFeVFgNJyBHlc7eTWeY+9im7d3yA8hS6aOIO4/8n2SvJbjnH0yZlV7WiVR9Pu6jj7A
Sc/5dZ+VjtINMYhH+TSvzKVTEz8a4/7IS5l25PmueUi6ZgDh61Kqj/2gCg+NZqSYHdBqm0sgv24W
8lq8rwk+nyUlQgI5hdRQ7gq90KG3GBqBLnYdFGYmAb9RGjpfGsv+MMUtfwqLHuMWUZq29sIl8WS2
oRi2piIIleFwhjy4cTR3fh/xU+Gp2pTe1R2MW2ODORQTlRf+seeHrjB7Q1erU2uAsrqICyWQVl6F
kqA+8bXLG7r2umRp+VNWONXw+wHT5nm9rDbHhZgYbfVILv2y4aouMMK8wj9fw/CYRkujmI0WdZzJ
y52UO1DWiu7jZdG+YupaODQCant3okyoKivAgu/gbDNUBEVRNgujXTg7W5R5MTNQyZWm2JSyYHZh
lzpyDJ7LLJlHR0/hRyb0wGew6QiF7kpSpT0049DxZiMm+eyU+jickjqJkKwVzfRJ5ET4fSvWRhdo
5cgfQrE3EnMIy/rZaMFklWpG40LYUClMXuh6tzL45q6fZfld66vuwPe18UWNFRZsgQT/7RmFnjR6
UOBc06lEpZfDtNCEJj6IeJOf/mHQJiMfamwaVnYHZPsh/kaUB0myyUqTNsEc3X405BUR3SAg1mnh
7JzrO7VUoSQqrphs7sMhtjQ1nNxWyr5N6fqaaPJszzqaHrej+vZRBMOKJhL9PFWDVgt1W4XZggYV
JwEMcBIPOqG/vFfxbhjAPp/7bHbkneAOcyCBB9gF/TAaBidr7YRqNdbZlqNZ5r80FifE5vbFelTw
Moi8CPZ1bbORKfQvV0Piglp8i4tT3f8K1e+okecFc06GXLBXDkMQDhjIhXYfeCDwRr/OJjgDFAra
XCBbx9iDBlYGQMcM+MsatNx7BMpZoLz50esni/HNNikuMaxIBphLUB3Y8NzkYTEuANGSyb3iGxn+
Cu3+oERmY6vmYotm+tQc8UG9/6NZOg0t9SxXyzI6RIu5HOSD+pX/Rco7INX6uUS4qKDkyr9AdO5P
EwJquVTmUYzTmCY1llsCNKl9EliT1ZusEH8+8krIgeCBqeJvrr9jkxaVLEyYz6kiJBwNTt/EHijb
HjQQfiKuGADegHhGo8NLAxC3Ii8gDZkOmJXxuPuiRxdfsBrAlLjT+sB6vu6sCvY0HWcaJwLiNNer
GnN95ud1gBJyD7lB42nVO2tKXIZPbDKp86p+W6Ey6qJp1Vgq+jBo36df5H0HVzRj3QI2nog8MVxw
c7ivrdGtKF6pQ35cRRxuGTzY9bM+VBDBA8pjcuLhz4tUxBqQEKAvFRQwOpJfc5G0LVOC3m9ShJjb
yjGkCnVFLM7Pj4RAXrTL2UoeWBNO24o/ZZP6ahFCZp9rOdBshzLIoJlF4CtECiQF1IOFSd6JIxAa
kKC7LsAtN7EyVlu9bHVoAQwgHFSMyQMCFejXSfU7Tv5zuDUcH/EKEnqg6MJNR4WPXOqmKC1r9QzU
M0BDkaDjraHAoWP4hjV+v+P9V8aoM53mSSyrUN8Mkjxyp+mlkJ4rVTUZ3r+5zaglUR7CLSB+kDMl
djPhiw6GCRcsrXetH7YOJ7sG1IOdHhgdVjzcc5KrxVFOgu82T3ldkJ0kNJXFIX0wrNEiAMvigfVm
3uKBsEiIghNxU/xvo+HejynQ5l0OcXNTjK34MfHBnHCnP3ZfkEAGw+P4WnoshqW9aEkErmRcb8hL
FJVaIr6enkQdWeJhPGl+8lVJiZTJabF7q2/MijdZR2/vW15apCKZ1mdTzbWIl/w0nSBUasey8cHw
l534dbkquj+Sp3oHjAKegbKXP5K52vY4HuPPo5Xek45e7Bm+6pR3LIfZOQwY+BRA0S0QUUF6THNV
Uox/KmUYSPFzb7w03EPJmhfZ+2BXNsj2XgTLNJvbvp271iUw3Ooe4jOAp9mZVQT9/Sqb7Ix553td
GaTCyVgKapeK6PdIhWRlEEWoWCj9zYPgTI3we9uoGIInQp2Li4EbNHSlFOTVsVejB6NDOUjMnxYw
brKQfnsfCoylmDLTAKtAVn69iX0/6oMeIsMCnMoMs6MGhZRO9RheuG8FI1Wg3INgvU6ti4tWzJAM
qFgWk71YK7CSg9cNdux2uTU73GHNQAhX3snPt+3uOD+CPmh5kDGfyV+vFxcp0yqgHhAdUgyZtcXX
unES0A8ZpdVXzDbyTl6ClIegCWVeAoMa5Y4TxjlmeUphDMxUAubmR1+6my3Cw2zYrFRrd2VQuNQx
TQSx2HO8vvD9LgOCtmmnMOiV0SknTwFldwJ6Mf27wlI53v12F6ao6jYY3NswW0fwMFQ/osXKq0cj
Yz0JSWyl3jXYu9/LofZu7DUjXzLYIH3jDOOVxbOKy7qwoKDzJBQkGTETVwu40hQeb/vIThjB+DEv
E9FQaLyB+fzaSfJwjhBGShWK7oPDk/nVz62v3OkmUKeH6VgxcFTbI44xebxFcbsR3Cn9WpzHJhy7
tild2esDye/9yUWTnklwvu3QQY0M0E+0koABxc4Sd73wkKLmxI5PYYcgT2Wrdqu7zEErxOWc0Yoe
CedqrVqTzyorbDtnuD4lcMYC3AB1C5EnrnthmJcTKZ1XNQQaT/9avclP6qFw4KgHaII9lTnEyCr7
X0BJtscPZkUwEBAxR20zYpBhQDflV4TO8l3/qnuEWzb6KUCXyEn9zGU9C7aH4toaFdBaWUqgfDDj
EdJCr6dOX7QQKoQzx2Jb2l4513aozcyqdRFngnaN9No0CtSsmG8O1sZReU/T90XYQyUS/i8fyFh8
6E4uKToBgG0zG8ekQnF90rEgMGMLaKyqeCySjb3wDknN1bFT5PCskVO7hSd4qIBDTfavvtCFIeoL
QYwHRVCND4NCOwq1J4JFaXRvh45tEMZayPQjmCtRwJOpyJihQDguoQJP7y0heRWkYM47UwSUvDBv
W9o9VCDI1EEtDo5c1H+utw3lUy1Se/gBJtBHc32HTM2Bsz5QwQ90cwiqgLd5n0X0v+fkl0apEFJj
YBoVfSEMctHmx6cssauKMRi0E30VVUYdRAAQCqpCdK9Wq7rOkJpzmOIe2qB9iG39XAycv/Ve5DKj
096BksH0gKcnRijQlbveyLgR23qFE6I3nL/EoOEEhSQq8J5wKO+bl/7570IF6iGoQZKYiBrktUU0
W6YhTbGLtYEB3Pu4fy5YaeOeI16aoBYFBTGpLmVRBiPJ46qchgaEC60P1aRcZk2t7uwfKtWSAZI3
cOlv2H3XZu3BKwkYcF7Xn+p0eOnlz7d9fcfr8IfjwoLoKl5jtMpbtqpT3KSdGlTFp5pfrUx8TlPG
s+jMNEaFoSsjVHQQ+SlcxALnqXNWt3fLD86XXsqgf2wslFNf+IfyOC8Wd0cSD97nXm4vcW8TL5dI
RfUhXjpjlFGXkEbRFdbIbfuMkdawTFBRfVorkO7qCH9oLoVW1NQAUkfMJv42mUHYQ9KEbhBK36Dw
vvZtqIDIcmbURFE28gU/83qHMOSxYvkWpI0DqyrnqiJEDkAcf22nS6UOrA6YWat+hU/qL8JVpz6C
ItxdEtBnF3bywHrAblUrKZPU0jhIZOSrhOIpYeA5Q7ceS7fyCmtwm0B+yO8JLX/iKgGLGYf2f1DJ
g5Ec7gHhYR785GTPL25IEiqKbCp6r+I5s9RVO48ri5e92y64YRujzNCthLqQ9FKrYIbMXMlvpSvY
oFOyIcobPupB9jUj5Z0KamSiX3raY3sACWFjKkHDOO6bo0j/EOrbcnmfSLGag4YvKJ4JP/IIbdDU
XhzVyl3dbuzF7YICCFKxNNmFis0FdDZv4JpDKV7SkZJcb/dc1nOpoaXqKSZvjafkaHw0B4wwvVaB
KlvtH1Ne0/aog6lqfSyXYdN7ZRqVXwptit5Dja9tkUd/+/Y33vgwzqau8xisE9FG5iWFSrbQPZUW
jJT2HkHpzWegF0CPlgJ2SULRY3i6D+UCDKuwiml0XKANU+G1L6oQKHKt98gjJ3vq/SKQnPaOZWbz
8c520EDR8cAnABsqAxtHac37vEZ3wyF8dWSR5DrX7rLRFJzYYQ2mnHmFLu8N2iD19UrJSDg9Nsip
mW2igjjbDaqtwicRAOQCNPtn3Y5j/xksYR76mQ6kdFzD+0i80Wq/Sa9kfHJ5vv2ZyWZe/ibCg4aJ
HBC2y/g//HXtwaPSTHNu1Eaw6v4ofCtFT0Q8TOz/kxU62V0MlH87QViPSfUjKY4DWjx6+CViRAP6
2iKnA7LHEB4WVEVCRni9lnIpei0K294LIR7Hi6O1Viyuur34emmCCuwxdOrnsMcnLBeQvIxzYXFh
WpoTaHRu79iGh0gTZQMxBdAlSCsTGuXrxcSY4k0iuV2ORB0XNezXwurNxRXt4hPzhqTfVZQtus4r
K5GAsWrYkr3mfvD0oDiBW9Cq2YUFev/OlhQyIoIbH5wBVMDshRrK5lW2HklQkUHbNgcCtHISjwg7
VF9aK8KlyNhJ2i2IzfPcM0qVhGiMOuehrkJjOUvWY+cM4HcobVg9kiC2uKqbHjibNd23t0gNbHhQ
UwePFIxff7o1Qcm1NJLCz4zcXvkfk/SzxCvv9rI2URKrujRCRck54YdRqfoV3+wfiq/J/TfZ02Zy
kOweABCA1oISCy1najHa3GaoIGL3kjfwVZxq4APPKVT0qlnrr8VWIJAY+soTGdNYwCu6frq9zt3N
vLBPrbMaga/W4nk9RrJaKAsUHtQi+xoW6Tp+7tUxZzEcEG+4DIjn9argTcO7EqkpPWEzJrEhclpb
+N2vMTGJ1AqGQT7nOShUyf6qgC34t1e4+yUvLFInnUsqPakVfMk8wDm/Szxy36HIxTgHDDP0IR8z
NZkXvl6PBNiMOfKAOMxfyMNRG0hPCuelzNfpAodZIAIygHuusYcTyE1sJiM0CbY3PhU9IDyvQo7G
ACz1Nm+VPwrnfxlu35uH/w/WqDCSxqJSZ3WzngMy76BbCvmI3tQAwcwemCGZ3FW31kbdy2VZFLNa
/a+1MQC/pRt5CwbpMqY0+r5joKIs4nFkSPRwroJCVyLlJXGMPhCOmUeKyhkK5rfdfPMO+8cx/muH
RkNESquIw8Kvx8Ea7foFDK+g8Ea2rFlNZealI6KyC4A9w+re3Ybn339WR7/+2tqoxIWfyOpES7Yw
XuojuTp3L29b2kZKJMwiQa6gj0N6OZSD9HEhCy3AJSizzXiFNB6hJM1fMl/5HoOQXX2QDoIlmqNs
Rm7vcY+s8ujmnqPsUy5T5KEuZ3HSB7EEOG3tyNWX2yvczZjxVEeNBm0qGY/m64ttUucBURMrTIEv
mZ6htIp3HuEhJrABoE6tv7BHklK0/tD5A+Lp2t7MlcU8xWWP7BzI3RqUd4qj3BlPoktIXtNX1hDi
5iRgBy/tUXedqiwGV6dpj4pEdY/ZDx/15YPos/KDDSCCPAQ0FKjA64xZOUhdXa8rCcsJO4x1wc43
wuSXQdwkvQe/8r+RDN+cAFhDNwWshZBtQXJMPTvUpZlnQYG1NJDc+rwqzpP93GIFZPotcX7f/DZ0
7ipdFB+0dkzbAsmPVxq95OiCmj9OAkjiVmikm6giCSwI7J7HXzxR6WfFnCijZvRVH8wf9akGu/oL
efxrz6OVdy4BhP5Fq+ifRf73WSxT367Lw0FfW9hcAD8lpxwDZCZ0kaC0wK5dkU9zeQucX2fodqBV
oCKPpKeL24SXjDlOjUDO8nu81e/KGIJTdXFSIFOWCY0l5BUjTJMM/JZJ6hGFeftRn4TECMI5c/sS
4Pu5csPwHsQDVhGJHuOI03c4vULqQRWOFSTDhtJApSwPZpu8gXV7eSRjZMkD68lPOyhtjIrQGFnl
dGVtjUBoFFPo3yfxjRsgUVYz9pBlh/aRBe0DacajOo9y22hVK+76g4oxJa1qGab2PUTHsCE0QAH8
o/YPrVIpa3UsicdoS/89To5J0mIkyrAgGWjWKqMyvLnE/9nC3/aoLQw7bW1loYG9OH8EtvEjnZLH
Uf8uRIbJqarTpitvdpg7UFZUjgqdN7U19eZVfmhC5dtt59nf5t+/hdpmrlIUTUI1PJDR24ynt5AD
8w3qjoyn+PmJsz0Sv+1Q14ISTapU8yCgW5ofSQiEY60KIJgdX3CXNGaiVEAM5VaT5gcpSb7Coe06
bZxUr56GQgvkxbAbpe6tMZq/oT7hKnzlVUvvc5UMFYYW4gw9yL/E8VmLMH11e4s2aDj6e5E9vIjJ
cxFDbbGAK84f4CMCeka1mtfM6iJ7tsr71I8PmJxjZa90XD4bRUEND24MCMAxr41yDVcsSwKjdXoq
0/fyT2cm6T+f3ONXi0qVJk4RNPIE9N2jFrTiAkB5Y64F63zRz0/K1CYC62ERcgu+/ahAXocvzFEC
r4sm+re/064ro6ktQZ4RHIf0K3sYhH6ZVETdQeldoLsjc12KhzAevkQdK63ajfAXtiiXmMJBLCYD
RzjsV1PrHK3y+RAHaHiWWXjr3d27MEWVe0BRa5Qrh2VNQud0xQ+lj97CKmJs3qYLcP5IGtgh0fwA
Np7OvAedWyGDDn+T7wibkuRnP0XJTD9XH/LLbJERgxoSyIptjBb+m2dW2rgplSMHOXddcBtDkAtO
f+2PHOIdVBNz/ZAX6EHg4xXlY9j1Pg9BWKOGOgHYcoo4AJbSFNXHtTtp/WppoNOIQyvpVVNagEFs
Olb6vDmGAjS3SckGwDnszBkXcHFMclC8pe0E9qzOiZ7LLw1yI/7LP/uRH87s84zLaEOogRnVK4vU
9+bmoebR1wMLWbC63TcI3oxQ3wEfhKOC0y35UX9bTt2Jt8lIEgsdvsmqaeNU1KmHGWnUAOM9OLWG
+87rjxPK5xiCP+RezthckVx0V5cChtyBjSIwFAnsxOfAe7G5Gp/jvZe0i8N7i7UA+ZWgMTLdpbFZ
2pmf25jYDaqT4Mw/9fveIk2o+ElkQjv2fwWAzhLwWpDDoLK1NUtyfGNNcAiZAvkVxdf2c3KIgIsB
UCpjTjRsXZ0sG+tGw1Tn0fKiXB36KVNWSoLoxIHgQurcW08QcoucDHrEBJy1nOoDum0mZ7MUdzav
T3zfK9NkLy52XFrTNW1HkmNU5mxzZgeiFkAzBa8KYh/CJr76p7VA2iKVYORDOACJBAq/8QPzBZpb
HCrLcIaPBbQf0MLR7w1GJGOukUo1uJbTtHmuVKeJMec7eGNvtv4ImGsFPuLIEn3mlBT5YBs/lhQE
LviPiKL89a7qzVgAjdYsjvIg4HVYeZ27nBFctfUvimibC+H8DX9bo9ZXSLkYx5WyOK0NRVsvf0nu
z2rWTnLqBos76EcgNe3bd+teYMDUCHC1QFqhz0eDCpW0n8AdCMfBlKLkDqjLJF55hACH1d+jzsUy
R5fuzl5zYY6OQ3WUT3w7ic7oJs+GOx8HF3zpuIIim4lI2tzlZD8vbFGZUK0NfMOLZFC7MnVvuSfz
FTlMao74AYi0n71gvA401szDuOs2wA+rqCig5kOXyVMExDXO8CExbHQ6q6Xayn33Lrq5w9msFs5+
sL2wRm3pwMURv2JA05G99HEFPFp0dG+1EQHc5LUj+r1ApE5242KaG2BwzLA8srZa3F0xMEUqintk
aJNKm2JxUZOpl1WnwDjhk/BF9CYHGAvIxLZnmccCCb4J7M+36VTicwOSzpy63SD5zq6FKxaAA1XA
xUMd1lxrJCPFIxA3enavg2oAtEO4dj5may1sZzoVNn+MTRbiaO9aB9MSIA7oiCiAO1CRd8kVjGqn
vOBMVvUmDaZgnKUtI0fs7eJQoD3dVSa2/2X9qn5m3+zEiekQdWmeWvXK8amqRvA12VPc0s08yUPA
/2NwBUq2RGFAl9E7PiP8riNhuebFnDSKGnRouSbuPPyIdeZUGfmtV2tBgqrw5OshV4Q3kWLdxSW2
8EZuFG0tOdqnHvUAF+2l03goU2s+rODkgiKQwqQaY9mkkoQhwhh7ywOvZigZ6AbMdmTOFm/yEGpZ
VFowgYFZWDRjcYq387UFFHz1Ph/IJGBrDZ8rFp/h/pJUYGdJ4rORJ+mUXM2bUF2cXPUlA+P5yY/b
l8b2uJMVocotSNCdwAgsFXIKMW8EuYkkp3H0pzW2Q8yaF55yr/njsYb2JwH4Az32SGJPhXp+ZDcM
sP/23qJ+AhXch3lcpLWYVmTT8i8JNEuZBTVqAquq/0Vw2Zyya2s0qZPQzPpQFh0AySFvfBvn+qj3
eWMZrQTKJX7MHDmq3jnIsdlRU7DKSpu8gDJOuaiqRVm/NFiqBLRD8dw/VICTjZaAjklECNbsyGYV
A1kmKZdNcini1lbUg2aZrdRwBdCCSLN524229ZfzwjTMp/AYDMTb9Pq8j5BF4eQpWR0Q1QeKPbto
sfkJoI7S8wStXNnnj6yFbZPIa5u0RpY6KJzctAmEZxJTewcM4Wk9tp/X+8VdbOm1wxgMUzVrbzOB
T5YkoKMxv0S/gJWBH/MRL2Do4824lrtX7ln9oZ+IZLuCWWCQayhB+JOxt5uiCdYJjAXQJCgxiDin
13tbD3rFLXJOnv0ETFK7qo4WsPjIP+RvIlrbIOXDCI7OHL0kR5+O4UAXSyqMAweuUddhnUrKEMaA
xzZ1AtaEzm6nxUsL3kxLyY0F4I94nsESxjJJ4uHltVGqnZrJo4oRNDeVfoTRr7YCgXOsQ3j0npXB
7n5MHVqyYKbBQ4/OMtJpAVdTimdPqH+quOdG/FUnb4xvt3dhkHI1YYUwBBiiFyTWoWCUWrB+hIr5
zyR+YlWJ2SUmNHoxsMUqe+0exUuT1GfrKyPhK7DdBOtD+BQS1Mx5Ssywmvf0WxfkTuRKrLi2d09d
2qS+Wz6NQh7XM0ldmm/DPcoCkORVTWCdbNLEXNiHf/P6IIfiYmPJx73wFPQ3lXmYemKxugc3jzcg
PUZ3CncGs6NPPtLmIFzYolLi1EjUElKKC146mDeVMQ0BldEPgoioHjjm+P/eBQUoHG57nHoAc6jj
HhVCXRXreWV9AHQvQJIEkcMaXPl/+An4RQV03jBMTvkJ6KDAKJog3RQx00Qu3tSeffRvgsZerdDM
PsrXP39Onb/ab5uUn6R5bWT9ine/Bn4SH+/+Y2ZhjPBBxnsqcll08LuZBWEpQccL6gsb1OeQdY1Q
VaLqZAUeUjJE6pX7ECNoh9mJ0TRl9QN2b6RLe5RTFpmeSKC9xvIesuc1IG+W1mmCEQP5mCT0is+M
6LLnmJf2KMfUcyhFD+ooojiXfAOoyuOs9LuEZv6/QvvvOealNarqGcfF3MmDpuJ5NEGAOrc1zYzu
mnfpeXkkDDdESywFtTd3EkFpxcy9NzUA+M6leSpTDbuZA4QbiyVlXjAu4l6wC8DIGojhGk8SstTe
M74MPouQczMlSkiLZDIcLYPVn1Tfr0MNB5o1DuRtqoNOKvBQy6txX2YokHGzqT2huGK1r93n/Kf6
vLLC6k6Qu7JMLRliUFOdZ7yIHeetxC8/EXCs8aS6RL7gti/tRHCMpmAoVNYxZLZhgBIbvjYw6oAW
BjLvdb2LBf+2gb3DSOCweFhj8FuELPX1NmpxBvXyMV3PiyFFjeGVAMsI2Cv/yjyKO0kTphXIC5fH
5LJB4xfKaOQMcO2EwQwhalxObr5OZpdlNlRMnU4WA4lfMTliOKU0mWWS3w89SDxF4GSr1dQX8Jm1
Keuhs/M5r34TFR7GRcmSUe943FmELbfwMuCPkQPYwKhYt3ebtXwqMgh6J5bi0mJYXJscPhKtvg3t
dbbU6E+H3XA6CLSHQI4xYbBzjShKUxeGHnTtW58EVclCv5D7jrp9rwxQd0bdzRM3t3iwodlyIiK/
gqcdWq/0WKWvvT3TDQC2UfaCCiN9ziGSw1dSCENJ+jnKjpEeDIZXc4yn0gY/Rzbs0gx1qKch7IBR
BS1BOyCOYqLIW11MSaBrpduCNzqIZiCDl1AEb5HOIEF0brvG3i2FpjWqMwDboBNLvycUMe/1uZBI
INW94lmDVjOEIFF8b+95s3B1VnuBuDX9AQ3A+5HRyJhY0Kn4CfKWtY9VYYU98Zeam5joeRr9j+yU
Fdb6tt6Jn9ncD7vR5tIotcsCRjDnpcVZ6wqPXP2RYziGYSWBdACX6NeQtak78RMTx4SZCjsKvj4q
a1OMsVVmAY9R6Os4RMAqdsOX1VPNJgCIzwao4vn2Z9zZ1SuDVClhjrM66qDvHUjyxzJjrP6kGt5t
EzsX/pUJkn5c5NhSsmidkCBipwSxjekFzLyjH8SK1aytoxLRvGiX1sCQOLQ80bjgv/ADA9myc7Cv
1kFFkGgqYr2v8YAu1NAqpNUsFumhUnlXTGtG3N1LFmALA5hwBUJQTtsqZbWuF10PhIc8QG7tSH74
2D3FeBEVp/Jessaf4ZH9aNiWzJHgXtol7nLxrVTgNsJoQB0vP8kH0Sr8GuBYZNezlb1oh9QXj5C3
91v3tofs7+zv1ZJ/f2G1JPBProiMoDcOkfTUAME9f25E1qYSD6AiiIosnnS1QLqOesS1GblJZcxu
AR8YQhbznXBlQHjYznLMpDdBCQISFtRhJ9e8Mki5pDzz8pI0hhToSmhN89PMqR6SoqYOllC1b+/h
mfLv1uoolxnrlsfo8co7Q+hE96gtO/kXeI3N4wGh21VuZWAuaNz73CTvstQkVUIw1ZKzCBwtqyqy
dz9h7WRa0EDRh6ehQJzR5lliwJO6X+oB0PWnwou/t8f003TXWGTWVEUT5KWww8JcH3k/vNdebm/I
ZiYMN+TVL6BCm1HlpbaiDe6Up+4bKQgvj6tVm8l77LCqJbsOfLFYyrO0Qhy6QcVxFYUXZT2ViWiK
hT+xyLN3gzWaIcCngPxo01kyxEbqBjED/FObmm91kvCmEOvyYBYg0XxlbN+u814Yo/xpkvWwlyps
n+x1b4RFKoUWSvogP0ZebhYvFRS75MIUj0y8905+C7MgjCBU2jrmLa+PKYqmMeYS69VZQqfGTEwF
Fce6BTZF9Y2A9bjfvZzwikCGD1PoeV8b43M+BV03WjE55nxAh+SQbhmb32OvTIJF/bZD7WaeQ8ZD
xTzM+dkyntqXyZt9GbBCEP5LePwVDwZTA2IvRbsySkXzWsi0fKhCKQjbU8O/y6N4SpTG1lotUDPN
6dZHDsoQ5fiCfOukcBFob1jaA/s3ysXCqdieVtokLyJ6T40DWU6U9Wu3jM0Y0iwrGWJEkZ0snpUM
bEFu6L9q0LxBDxbkSAaNrldxU7eahM4h5Ikje7LANy69J89k8h7rBCk41BFPK3Q032QyHvEpt1ie
tZM7Xv8EKndUKrVO8KwkK4dStgOWsiPUaWxSpIIiFOPhvSEZ0KkF0+9iWcyAwMGpEZ9CvAMFyVIP
sdV5zStIZez1aDz3IGhCJ/XQPi3vhLsyAcaKFfa3x+lqzefPcnGTQ0twmsiQbtDo01QdRHWMVKtX
IWvUg1ZptKQ1aX9omFJcTBARiN9bZWJ9+p3cCb8BTy/c8ZjGRAS5PtKrmq5RPXFSsAo/SpSZRNEd
RLuPUt9Ay2yIa7tKOicpPTCkmqv4Ugyf1op3q2r+KmWFqZbrHyfA1z+I+jTlqif8muFtyx+k/yHt
OpbcRoLsFyEC3lxhCIJNNttJaumCkBnBe4+v31fUrhqsrmVpNAedFNHJQmVmpX1vp+0BVofUU97z
CszkXNcBwJUYGuw7XgRVwwKXGbSW6ozabGcdaK2fzXLfDYY7Wh85DwR51N7JI4uu2KwFozkNe6an
aqjoE0Y88mP8QMB9Cmd+BEwSOlgCd6Dkkk6+k6ZJQHLDCLak0BSLHdBrFDFVADLVhO4if1Yzv56f
wuxBmb8AIbjAeofBI/tgm/BGKOW1J2muchXMxUjH6qA5zHsQ+wYh4OoIuAC3Qsj8oBtplLuugDce
ryvmVcQDwTeQ9sI9ibwlZ3yKD7zCPdNSN8Iovwws61iXI/QHLnuMwJOZdmRMhGeN70MWKCUq58jb
MW+Myc9rY0yEftJQzgbkcXSy2ruheRwyXmmHqfgbGVT0VRWYSpj6y5icFPTufKx3HfYEXM1rPT3A
ehOI1p0aAHzRN+7QI/vO3s5HxQ99k2IUIEcVZMKaZvM0AXhgtAny9/ICYtg9x+SIvr03gjdplD5i
8Q/o9+ifogayeCv8ui5cqLtXHHD+ICA64nHRMgKX6wuklTJc4q6xVARIx3W33GdAisyc7Ki6vbcc
ySBH7PPSJkbkfi2T0s3VmKsGQziYFj7oh9XNDtEHDSkagBTP3LER8rfefVKkhGTxgiDFU855Xa1h
NRL0OfWTfI8BrXsNuNxkKc7wkbBdMEWHO14Hi2kVb0Lp6ZGlVjAtIsMqYuBfrjulvI8i9290ZSOD
srxZCaVyAPktdGUGCmzugnGjt4mVo8Hhiv4fDNwx1XMjkjLEyErkWA/XxQu/jK7sKC5or9FsSJze
E3y4aW6Tk+2gNxIp85MXrV4VMuyGqXLH/EmWXss9yW+rz39V8oRebqRR5hdGUtQ0ILTCJw39GtNo
oGWw0HwYAcUl75ve/rcIppegzsICMQqtKhZSqQ/a64qQxjOOR5ZR0edE5ID1YX4Tl3ym90bwJof6
jGLbzWUVwuDm3XgUPWC3uwCvPmBQ0gNY1D+6x9FNtv6/yaM+5FjNilwNeOnmHUJjp3OUb6QbHgEO
v74HlAqGfzFfdFso68EDqCN6RjKSS/lSsNiEphFSAjk14MgIosMvNNg/QXRg2cBWDHVlSbNOZSpg
xbAx4vKlK+f8n1TAMOjtwzAVfyuGurGs6dq2MDBM0HmYYvaANwvuAuKu5H10rjjvzvuJYgLYtfl2
1H0Zk5YvEwJp1AJIz3bASK/yPbuvSJQCcJjGje/HjySrAJdOsGL8nl9QYj3ySOTQVERQTzpE14EE
CBuLSJwFwLOGnxQM8hjOVLpWsh+LAx/vnH2Jb8KI/m50ZU2kLI4R3wZDa2OqAcg7YWp/HzDrPxzB
2GgDE9+5faFs7XyTSD154D8K+6q8hGMEb2QEVjESU244xnxat5+RVH02J1PKpJ9GGXpTHokLIxgB
ZOClPPAHkZkh+1YWudKNrCLMRnXtL+M8PTA5UiwSLHh+RO5aBu+6qDe8EsJCqhSMR0Xlgqr8bJc8
HkhmUrk5C93tmnrLKEuFeOJj+IiaQh5gg17B/kDmAbPlVQxE0PW8rKfa543zvwNCI48AgG/x8pC9
ZfNinJvPOBpKhXXHfEGIOaEnVHiGHTottrZkDPHFJdh6Qh9bc2gEj3aP25wCcT+5E7apWgfjfFgv
Em2LjyfD/Oibn0UZZIk5Q9WoUd7QH60z+SnNCSkn8pUZFRdH3YMghmMj71eLqS9BmWUqC6lYyZGB
uNDChjCWF/vd6JJFrghUXsUX9UF9ll8Quj2Gu/hr9EIGx5Y9XpKK91MYZa3rS6HsFcmTuCQxLqXy
dL8HQh3C1LscVNi6C+RgEKCGss1/qFnv5lYVKOvFHAeIgDt8gDXbKXUwtscufLntiBhFw+uTUVYr
jno9DRlORhYDp/vskPkdgCHjfbUr8S5zY4H3jflreZTxWkWqg1em/JWIkn2FFkh+pG/Ny544Cksj
6hRiPAo12BK90vK1sLS1oeSEGDwJVMgddeqiVnpnYC/5ddRq29Q4LUi2S9WBpwEmOZRcFMoCNL1r
i8VCUK/69QspJUnIi9YTnz2IreAbSZSCA1TSygcDDk86YzA6f9Hhv7OT9FR9Xw/gfwJClemod7w7
Yh4QAN8aKd1i0o52dlW2WJW5IEqLg+qe1MhrT38lzSpetYwZQW0lUf5LW/KlbUPkYOqjDNKuBlNv
yr10IPE1f6uOZbhbYdS9gZscCOkSyJhU40HqnqQpyLi68b5vAmaFzaejbixblDnELB92E+11R/ZK
cDRbt7MHvilxr4lyRMBabEIr6YgeAr0J4cqKDydiao+rECReplOT7akodzSYcSGvK5bif01EEK4P
8zjsMA/sT3teoHvxAe+kgcpVxT9YGT2sDt87z0mEAkt5TI+dV76IXnYnFU77owSFCpAgXOtQfkx+
pHexN+xlrHEp94az7GpbI6BOLnhtXY4/Zn6AzU+i9NQCFvOIzFD2wI+Hx3/drz5ZxpRhE/wUnqmn
GHMl2SZhDaN6b2apK1OeRkJQFO4QRnafOGH96faJGKEuMIDB/SShRg+0dsrh90ZnVaOUGtCdaP+r
HD4EfGg9jhi6Ab122ayMAxwYEQOQAxQ4uz9g/7gQxVEqg7E1gCqQ+QUgZlOm0MdYcwTaHYoep2x1
QJHkxbVdnwGb/dlC4WM5Dlh2N1GMJACaJLPNHkhMBv3BLAV3KouhLVe/hjKXtJWzYszwyJG8ENQF
mFgCCvEJ7Q3gTWqcphPLh15Jo66yDjHJW8aIAUfUDSQ33SlP62Pv4Zx+dzdzpDEv9PeHfrcMWE6a
ukYkMCFIx2SCT/H1XbH7G4+DEV2QAmJHBtdpUqm1nGMkyigNK9DO5qN5kPbltx4zE+tHmByX3YQV
bl1Jo8xb1XuQJ+eXT5i+EIiA4tTtIqjIrwkN3kQn612/kke9RJLWD3U5Ql27n9Kr6kx+viNr+sCb
wJSZ5GBx/x/+88dWlM03pd6mLm2kNAP0AtCjpR12BHaA+3iQQLUI6OjDzIMxZGrKRhplkmC1Blr1
mP0y/RwYbn+G9voe3kkGfMlGDmVsUzd02UJSoDTQD8m9tksOFp6I6kgWA8hiNa9KwHDPGCk1sVSN
EXKQVlLuOUmWuu7IWFiHjfzWkafnktuFIn+D9mdbGVQQmw1mlhQygEHEw+wivz0Q3iQs/Bx4ERi5
hVuCiCvb5LVDr2BnU8M4liCs/oIHPQvtHlzhadDowe0nh/fdKJMe4nBosyI0AwWDXvkH1FqAGOTf
lsEqEVxdDmXJojJZpSbhw12qw5/FU3cS7i1HB95d9zIc0YL2ExcwjBy3yNTC7YVRFm2k9QxmKvgr
6UxmgXMboAaIkuRnGVu2lQ18kTu+M2b6ra1UyqKHtgbeXoJZJJCykxeWAEXo7rg4AyYcSB+x4My9
M+9QkiXZRHRGNs+v1UWZGtFsNeCX5eZ+1T8n6n4ydpwrZL2eiKV+y6DeMzAgizG4zkkIPbrxZxKc
jM7oDcCFIHOPHGlE694ZwJs0umE/Cbpg5g2AmEi7RNtJkGY4tUc+YO4te25swPmCFmXZuj73ZdWF
VmDEtvEchzbZvol3tYiyTSn5ErLu9iS40ufb5+SJpew8KwVFmidcnFBZuzWr93Ijf9V4DJ9shdx8
TcrGI6vrCmPA18xQA/yoH7J95llP4c6oHe0nIFcPvOYMq5YK0s3f2mJRBt+u9RjrEb6n0hQfpby8
t9LSXcPZBaznyaiAQjyFT+ucOEJhOnXYP93+rqwkDCjjmHWRYRMYdKE+bJKl4EaTwhnPD1lpAJ0q
hjnVPT8rYH7brSTq27bA3OuFQZtRgkS34WsGxrd419vmswTSHr3j7kqyKn1XR6M+bZhbWVIvENh5
Ourv1UF0MMKy61HzVB1t35xiAuNBNJY4WOMQA2rOz/hLDizd3R6c/P/mjaqXLBQsgjQnP0q7GI/h
+Ck7hcdCwuTe4pIQbfimTbyXhOWGtlIp31pXc5bM1QTHcEIM46139V39E6kmcJgHm8cDwb5crN4A
iQ07nO8Y0sEAVYC+ubS8VXLbABAtruVIj9P3lQAp7f5gn5JcHu33AE+jEhYyxsa0YY25Mdb4qOE/
06W/AnVK/CS5j4IJCPmiPXzKJY5rZ2X2KjjwAD6GIUzwGlDGUud12vZjP3vL4+AlsxvdqQcFVVtj
byBsMzzl0GFOcGf44XesADrpo35P1uUG6B24eUS3dRabN3xAnqx3H2LzmyizCs00mTpwnARLWciO
bCYvala3GIEXz6mY17aqhznmFLNh5izTEAW6JZgyL0zedSjKQsFarC5kcJApKKbnIJY4bzYz7ic8
kYQ3BUNbNLhC1gnSEEsycRwYQjgqe8tTkUuJxxYzCDxEZVbYvxVGvW/rqM4VaAhxxQeS8bd3mv8n
iyZMn7A5E6VJpdwtedmOVoB+pDNrR1lpPS5XJE8IpRrW0nRipMBGyvqxS/Z6nx+TyuJdD++LUXqA
sX09Bq8pcbMFoMW6r5JbPMIYTyb8m7ibgduifiKA5fInbvTDdHKbz0i51iaatFpXyG2hk5N/trA0
5uuugZxe0wHYwquj8Y5K+VQIaxorVWZUD8heFUlqdMSpPIQ4phjTwrY4BkVMYFFfPxhGuXRmK0I5
ctADkG7GfCBjdbyxLKYBb8RQpxmSRMojC2KqClDQ849B+xYNrxWPdpMnhkqkdbk3oySZAelnYKIX
UMXyP0v7ODQeJ5Ih2vzOH1mguAE3JYh0VVpOl/eLkM8zek6iQ+ZBsswWHOIpQrs9LHse0gTzBdrI
o3IJKQplJWoHPOtoGKuAcx0TTnDPk0D0ZBM4gGFhmrQKFwREIlsrU3vubM5HY17O2yFoWrlpApJq
hcYCEnXZQWzyBU1gJyTcCba8W47VZbybVyFn+qWNUMrHKtUYYc4YT1Y9m09hEj1Jkh5YZcZ5oJhJ
LSzo/zRCo5wsuEpnLQUU/yUTU1DJJGiSQM1AMr0c5xMSaef252QZLsDaJIvwDEAJKYsKBylNZHUg
/gEE95dRK8JmwJuHZc1TYij9TQ6l6miczE26rETVTVBvOaOJSVUgvyKY1bHjktVAIJy+8cSyrm0r
lVJ4jBV3qlQAA7pIPinquVKfopYXtbL0cSuDUvm51gSrVFBkIfWP6US2vpBeumm6Tz9aeEMSV/u8
FIAe59wc52x0z0IeNQnUzQhmegks1F7UnbPsw23lYMbIhFdMAYID6JVoLo8intZMsXrIcKefstf4
5SetszEf54Cvd5/1XNQkZnK3kUh3q5W8l2MDc3mInEQnuiNlOAkLmOIdTzXY1/b7aDTlS91m4zxJ
KOQMxbPV+nUR2aF2Di3OLbFi3e15KINe1EJK1wpixBmb02Jud2ojuJHcOfVU3yshBrrCZOEIZd8b
gEyBEQ7oO0mmrLrQBL0TgGcKa0N6QYpUZ8J5LGK46q+wF1EQRrNSMUA6DygDekfdGOQI7hGXRipi
pEXxZ4Vn5rcEjih4xjRkUJeW1OZx0ZUoV9sBGq+t6T24df147J4lufbapjgqffta9D2vpk7JxIoH
5ibxDWVMQWGEkn5ttFGfrHhN9cDQCLT7Xkq/ReFzG1euro2eKXKxH5XrmOCXQHS0scCFTUfkbNcv
6KhWYlzlmUG2dRcg0da70A1fyMrc4i5B7PF27yk38kueLokG1u4tDc3Ja3m6BqTmYay0YBW+yFHQ
mZk98UDGmTJA5UIa2rIu0jheoZZpakaa2bo42I1xTIXUWUrOkAhl0JeDmCLYgg0gvamaRfv6UJRy
XQAyZ26G9pAcQIFqi4Ovibz1GNZpoA0SxlAAdorljusvBl+ZyGm4GEG6tt6MpYf6E/bZXY7rpR7m
/z3OmxTKcZiFIMmRCSka8nMPELr+8lECmLXgRUHRecIJubk/2TH+/cFzTc6wiUx/SVcvB8S96Rp1
xtjCstra6noQp9oxMwAc3GWVPRSKHYvFIZS+m+m3sG9tPYFVKMYT5/BUGPlOPHV4sSumQZkMbLHs
BAUMnfYYpG7l6MGwC8/h97qzVe6cFB2i/K/QCwq+hsfuAnC7cS9zrgpp2KtakL/Gsl0AF23eG157
B4ymg+Zj+AeI9AIHso95y6jrk/F68sBSnS1xlHqkU1DauXvNLbJafFziIC9+pgZwy2Pwn3EE0tXb
X6eEB5XgQMkUAvVpi1HLesKLClqpHHzTmJ/GcgQh8uQPsTANZSOKuLrNB5XkUMiTGIdrtLvY+tbi
iRXN/W1VYVr9RgblvvplNYosNvUgM+tDPoxeOlW+MlWOOpe726KYxwEMC3hCAWAJFPTr48xjViit
gLXiCsyxmub1WWxLDed+WO8NakYimvAohSLquhaSg+1h1aURRW39Lm8+YbzXXvsHIKLba71bUsm+
fSbm59uII/+/uSKrslY9lgY9QPNHqffF+prPbhnzGGaYn24jhor+TSletFzVtMBADySc4q/yGtlz
zmM6IH/mndfaiKGeABQ7krzJSrgN7VvZBdkUFNJHq75XeVkTXeD7ZUUbSXTQLxayvCo1YKBDDwgs
8IqZXXf3be+Y0UdJ8KRUscXIw5hqJ7zevjLOt6RdxtIUSwW8MT2Q29wWe5ANhV4+Wd5tKXQI+euE
KEmgaKwDBoxGDZFWI4pBDEJc8AV4M1hSe8TYPEEcq/2kcyyO5jPPtRFIeYt0jlqrHkQ90PXRlqU7
bfqQmZwYgR4DeXcqyl1YIaq1amdKQbdgWhDDy176DGz2uyiwAEaXYnqhdOJ/eOrCfM7gNkzQPhKK
FcrKYg3EPRloIYNGMHUb3te2dCjN7RtjfT8MSKjA2cemzzvSjanuw0XQ8f3U/J/IsLuotFseUjFP
BnVHxjh18qrNKH1Yh6Hf5QAESp/+2zGoG8rLabDEGjZcN5+LaifIB4lXZWGeApkfgeXVCCrOtdNb
B5DPFEasB8J4l5e7Vnqppr94K7Cu81sE5Ym03sgbq1zwLGGKGNmDrB/BRsW5cXr04qLNWymUF8qA
+SNUISpRzc/Qx9rhAVC/zQegELimLTl5BH6B9DF5Hvb/duiDkqzTgF3y2DV9HCbwDt+FPdB9XMnW
Ps17E2U48yw+A4ftUOwArcyrM7MsCek0YIwu4Qs9J42IdVjTMoICgmlwNefHPOItqdI1uF9n28ig
NHDtFQHIiHiCydCW+U/iZR8MuD3iHGp/9FGWDW6rPPNQSFrAGQ/sBoOmAh9WbL/kC7RkVMPBqYek
fFwHq+X4V1aoaW2kUE5IKoQpXwUB+VHQgLe08JPgMiPNa66Qv0M9wmAR1US0VjVgudHkP4bShSsW
O6H6P1NwY1+wRyIv8aV7+aw9Rg+EwXe44zXBGN/wSirlmdpSaZOsFZUgmwvPmo7Idp3bt8Q7F6UW
hSoOepljbkvT+tNQWZIdW7FXDa9NuXK8B+8wxIFtorJykdNOE1YjiPVup+aA3W14U2i805D/34gQ
qt6YtXbRgj5yK2mfyWjXAIwqFjjlUaYcxMqYEEab3aCz8j5Ts1ZfkG6UmEFL5MiOisTrxe7Uxjx8
eYaCI89+E0V5wzwMG12x0LIhg7L5hQHkT/qgjAh9I8akXZ+Bqk0e5ip8uvq6TrsFtJJ5sQvVxZGa
3IkA6/sXevf7WFjWv74pM89CfYJDDArBW9avA9BN2sSulu9/IwbLa5aJSOVdoStW6lSqCiRrQvbB
Qp1Sj3yt+dDzYK4Yby++3psY6jSSlosoXEMfEqtGi/9OGD5E5pfbR2F58Csh8vUnW1oTpO8TPply
zu7zH7/QQcEA9DN+El2CYcJL45kGuzkV5X3iWjSzuh8MzHqd1sQb1B+3T8T7apTvSfNqKdIKB8qE
T1XmNcsngWc9rJTm6qNRTkefzBTFHtyMCkTz1S0AbNqj1C8nqLXwZ6t4J6L8zxKN5SKiKxqIw7d6
/i4D8D57/G8fjQrzxHBK4ppE3fF0Z3Rur72Kq/vfRFBhniCCtzKtRSOoOtlZMaNvNvGxaZq/eXo2
6kV5NkwOqZHRwjaBq2WvqhP16Em3j5bGkcNK+rY6QAN0dF3ehiCy1TFTu+7qB1JvxHKtrbSYBELx
izu6wtECnfIGmlII+Frojih6iA3myLGGr4b18z9dEh2QyEmbLajkIp5DgBwdW/EUx7y8kuMAdMoB
WHGH3YIOkTjZHhU9Y6d9qwAYoz1arS39YqbhNcJ5347yCQgSxGKILBxLUW2hR7AvH0qDN2VNXOW7
aO5N9ejBjjltjCFrUBSVgbqd3aH+7Aw7sqg6n/5gdZ79tv5+HehEuZuh5lMIk23d6ivBYe1lew5W
jE/1h36xh8EZjhqi8C51wKzo3dYTrvZTDkOLO0lKZWi/+th8bUETTxgrdeD0XcC9oow7nMM7LuU+
UPEoxZa8uXixPhdj4aRm9zBrk50YzcOaxI4kD7waGasAfGXjlDNRU2xTSz30RjysR7IolYBoCGvO
5//s5OkWNfbG+r5LYXmq9KVqX7X6SePuURPLeqeghGtUMlH5MOnp7kqo5zYP8TS2rzNI9kq0y4Cb
if4IoU4Bxx/H47MqSNj+f5NHxRalMo5jBJaKwIpt5Dd5QMD4xxLspsY9mNOSYPayH+FdfOBOejMN
XpVNtJwwq2HRaaIWGwIm41YliD5mH6fFFoF1m0DiqfbK3JYV8Me2fu6vn2+bBTOC34ilXuo1ipS1
bBHvAkIzFXx1fLHix4WXAzMPhzkD9DpQa3wHSKp3aWZJpawEc/WYhv5olLY48aZrmM5sI4RymW0n
LFmT4e4IpMRwXxxwiycCItafsB3A0xSmZm6kkSNvUqyyT9pJGxEUxkf1kUzeDhi/U5/17wT4lI8U
w+pfgV/j7RNSF5WZYQkGKLxBk7PuqsTBaoWdu9EXLHiD6VdowH653PHySLbT3EilnOasKkWE/R8i
VUeLkpDDZtj/1H4S7Dn+vBK5onfmvhFHucwIyHNYvZyMYALsoRk9I1ixb+s7TxMp/1g1C9icO7wC
qfa9Lx5BV23r8of/JIOOsxpD65RChAy98Ps6MKqHOgpui+B8KDq0qoxErSIJ5YoOoSn6/o9NGXNE
kKu9cRd0YJU2mTlmsNtAQm9YweCiULmF9KAre13lpXQcY6IDrGbKCzOBYwz61/hh+to5lSM4AGQG
EZgjff2DFQieQMpXhE0+TeB6ITnk0DiY6dqFD4an+VMBf/EnO+jMr2mg8UcwoE2gxV67CzkeOizz
hMjxkN5bAAAcB1u0QlvBUDe4pG9rB9Opk7kkcIJD4GUMa+OburhpZ6sHkUsn+uJKhjJiN5KejZJT
dGQdSsI4tQEyLgWEppQxxVEsZ7WJQ8nhQ1sG6eis6jltEluTn2+fiGW2G0l0WyyqFqMEOw/KJFrp
gpzyyRp0N9Hzr38jBhxcOA3AQuneQZvN4HtFwxmYSw9xP3q1mb9K08BTd9ZLhVGq32IoN6f1UliD
ngqA1SfplQxuhyC6XAHmfHk6Qo42sBoJaDi/iaOuSWn0WkLxDEhSHxUBjO1AUD6RLVg8H8B5GnbD
eg8eC2/61/RQpNgOyg8UnRDAodlI49tKSp9rORxuUOeOdZ7dGDLJAumQ2mZsa4+E0Lxwi+fhTvpx
+yaZ7+VWNGVwUzskkRJCtH5qj9YrIforRRtKk9jAdMOEY3xQyr9pc14dmIoK2ki1YjEyjcAyPoij
J07PAPa9fTLyw2m/vD0YFQgkilZlcakagZJVO1BW7Ycw8W6LIArxTgRCbs3AOjaCNurbRQDqiSc9
QjMBCONFiPpAiNb39MkS98kQ2wW6XlF2vi2TWaFCHRmQYPCSumxRWiqNU67EIz6d6huvBBbSQIJN
clEQtrlcHgXWA/AmDc2Fa39sdCBUK8RRDepXjD+NR21PWHBEydbP2mH0BW4RkVm2RE/SErGqhWYQ
HRXISZONyyobZLfYOhuVHUMltaflPB9KbFUCQc68/4uuO2lS/pZJVWAGbOJm5QwjSJNjX5+N9knK
gtv3xspytyKojEnDcvisSSFAEBbzuU5rv4oxsj+VAZY5HGUpzkWmcxwa8zHYnIrc7eZ5wxrRbEkt
TqWkX7BFJrf7Kd7dPhXrBd2eirIAPcN+ZEu8hywl58RcZFeSikOfL0Bcxg7bbWFMi96ch3IaZSSv
+lrhuU6Eo5rmtsVjV+N9MMplrJ2i92tDHoDqxxj6eoyNA4lzKWz9xioiGaXFyBs9OBm2pVCgG49b
kZ3WsnUfzOZgcE6/Vd/FCDyEJVgsm/3tL8e8po1MSvlma5DVmcjs59YeZsOWyn07KN5UcbT8/zmd
jvEOzO6a8BzXOpejBYZZNHgn5VwndvHUYS2lcAwPfAuO9PNPkN2YtQhJ+y2SxvpJFclCPgSR3UE7
L5PbfRWQ8cUuCo8GEAmVxW7vybIub4mNqY6YCpWxfC0DmJQyr6no405EZBnIRuEM0sdJ4mTqTHXc
CKCMayoBXCEvlhZ0tWM1nlyc1YT3mpAf+e4JA6IC6g2WLmEw5vq+wnVuLGtE7d54Ns5kcZLQQ84H
45FQc/DTc3L978QhvsE0FYTCwV+LS8I2GoYVL2bSJc6gfDYaX8wP6fBDxUZFHR269G8i1TeB9A5q
2xfhoGLeKlijqdnVRbgH8nblSgOva8DUBkM3ATFMIA3pnSV5EcJsbXTA/xWdrQmTXXE9B9OKNyIo
hSuqchzVbjaC5dAPPtmUiw4EWdUgdT7Uoj0JK9vxI7cizNTDjVxKD8ulMMeoxNHa7wRwk5AXK3sC
ATA77VfxSPhaeWUjZsZkIsTBVLCEkTFKT8CDkDeYoVCCpuvtspucUi7sQQHI9gL8PP+2d2Q+zW/C
aCgOUVmS2ohGBe/KglriD0k+12bqQE3S7l6ZXm5LY7vIjTgq2BBzrKAVs2AE5gkT1oQDvjxn/tg6
F2w3oCsaqV19+huhFhYDdHT/CbfSteEhwGnWPCJ36K7fzQX8MCVooZUv+vPyKjwqQBzhIWSwtFUG
lyeoKkGkjSr3tcRSmKJe6wYzyI1oPVlNvj6Abrup7XFYgdgwiVrFGwVjKepWJPXMydJkiouVIoyz
MluaHiw9dZJR/oswZCuFMsM4k8c6mmozWKYCnPKZncne7dti+ZKtBOqyjKbI1j5r9MAcPlj9x4T3
95nfCZzdWLHE04U6/vXVxKtYJCB/xFaF6Cqip+UH7nY58wgbEdRHyvu0MPQZc5iK/I8Wn1UruP2J
eEegPtGglbogjaMZJHVvtxGpgj6Jye62kEthhn6ukJHrl+0D7CFR2Q+GFcXCMEoTZV0gfD0A6M4V
7AnYmhHw50Z79RVkXpIHBjtH4EyQMc1Hhu8jC1CAT6DMB1NVmtg2uKMl7HeWNGLW3rTH5WDwekfM
m9oIopQBUAPg25lm8BQu53Y+RjPvI7JCDBkPImZyMW/2biUJ3OJdIRWYAhX9CGt4IC0GbkvtVUdS
xol2vKeD2dqTQRBNcnLUVegQFET1UW+CFiaI7vFG2tK+33+/wC+eeNuTTCV8k0RHnq1ZAlI9g6RY
vK8BOx4DO2H6ydFB5ufDVgDZtYD/Fqn7yeYO0GKoBaD3bALquz4TSvjI77HHqHjpbPMO9f98PxMg
W2BvVEWDnHqTNsbAHF3UGv6t1bHsg2FaQ9HcbhV8IWn3RZQc6vRHORSebPyTxv3L7eMytRGqDHoI
VSa1uGvh66LLrZGAN3nKu5NWAEJB6HhjCuSLvbPqjQz6i6qzXq0JTKt1xcVO9o0PIpbHwRV80lXn
hU9MJdEwkw5uVQ1cdFQoAz6rYilnJP4tKLliKffqMYrdxJR4+4Xsi3uTRMe6aMpGerOQhwmgGoKt
O/Pd6htIKEufl1CSH/3uE4JF1YRP1HWsC1xfU1HqWZKpkxn0inQvmmvu6GN8X5kAoIviCR3uXM92
SVk+WGicOrdVhBWuyRvZlOsfKyFVS/wmoO4/hUPt6PpdlmF+s0MrJDkMM6d4z6yQbuVR9jApoNaL
UjwCnTeCSyeD+YUvvT24NaDu25Pl1kDDvn1ErkzyOmxssC0bEeiq+L6iv35Pse8KROfCl4PomGGS
/j6s7BSgdNw2JivsRotCh3FoaHab1KdN0ngcpboxgxSoR87qloH+MXskMzzWB8tvD6sPwmNsXAo/
bp+XaSMbudQnNmpVLfsKciPrPul36fKl4I1G80RQXzQDdn7djhChhKNXImDoI2mHaJFzczwx5Atv
Lm4BXHM8qK0WKFZuV/JOlmO7EjhCLkt278xv872IiWykZO00rW0NlZTOmqv7oh+fFIAWzm6P18Eo
7PJbfjfe1ZjXJ2jDmIya9rxtHt5BKbeWYfKq0aoKz5IGzocpanIbTxX29JSEN/vLfBPeTktHYfos
xBNQsPHMhl8XQbZVkFn9e/3DPIuF5o4B7B66rzoUad6OOZTDyEdc19Okp3Y3/EU5ZyuEMq4qbCpj
mVe4Z+tTs7yYYO8Yzb9xVmBItNBMUtCXoPunGGxOxCpDLmt+IGQ9AAacHGG1xXMHF20TzlWoguqK
LUclmRMQaNhqmL1AU8LUKBPOF3NuywIBuflhfiXMvYVf70MZ8OgkPs6dhJPR0hzTl57ZViBl0Mak
zOuYIm7VgBAwYkHP+CH6dVB4lU9w0z5YDuGSGALSO6u/EMaC2zrDbMRsfwBl6m1t9OhiIdssWjDb
Elxjy0HeWcB1Yugq4we2CqyatvqtQMrqwzhTDaHuTUSCeYDGpJeex33iYIduBXxM7a882AeWjW8F
UjaeDLKYVzqWZSb5s5EivhW8vuXxZvC+I93wWdph1uLI1IJScsG3hPtrgRK6J9C5JeoSBc9zEcV4
9xnJjqCsKOC4oJcxgPWTGUqB5jWSOwsFpVQ9WdPwqtfiYQCwkc9RE9atoUcOqHRwgGsKDQsiKP2q
GjPQr9ezcm6hn4R3HmXIMwAWXT5PHSsy24qjlESIC6RaKbKtXgbxXnIXypUtT4GsNK4C8JWoBPnE
nnNEpkykW4QlDHV4iZJpWmicaAVId/tde0S9RQNeh3Rn1nbryTs8CYitF3e+z73wvvjGw6xmvQ6G
BAAKxKFIlk3KD1Sks7aqpQzf7YzGYOcrr+/EUhhD1jVcH3rw7xBXSikfsLKKedxqNJyxdyyEX4Pa
2ULKe+l4kqgPqRd6H00jZom0WHPUqZns3Kgf2qJ/aZFFcx495oczUWAg3IJAkCWKuwki6qIwlxFb
SYGRqqndFOaTBJQNjmrwhJD/3wiJhhAg93OBUpMtH8Ah6s1BclBdCQPh8FkpWDN49QyW0zJRg7/A
dpAC8rXEwUiXbDIA5VKjpSCLd0J1P0/e7WMxTgXIVLTvTBRoCL7ltYylSfJVRok3aPrcXhDpWTxc
K5ZXhAhgxYjAWVDeFWyzJlE7ZZCMYLZANUb6MhketAk0e62T7P7CJyLTRy9fQz5KCk7XB+pDJanF
FH2ZwbrPjJ0oYax39up/CwlKHu0rOdSHU8owKZoKZej5TIDCCi8M5BcAaRJGcu6DeZl2ojz9lTTq
/RrCstGmGqdKA+G76lt76yW6B4/K3jx04C7s78JdP7nRi3YACiDaUH/h+rfy6fqQnAF8qiVF9+ij
8T3aS/vCV54atzkmD82uPPGmh1kxGJ4ZaI2CxXfrHeAVInElWZuB+GHwyrqAqHH1H8NOwqze+KG7
s/a3rYCtoxg3BDQUyvwWvaiA/F9EdQ+FFNXvvhI+wR6UQ+H3Fs1Wi0v3yrBrqCYcsIHHBJ1lyl3l
xjzo4Yw6mBl6c/9cgNgt4g2c8WRQ3spq2yrRBaTdi69qtvWdzH5Z98uD4ndoZh8JwablGryYndS0
aDXdnoz8qo2PzLDpvwikwqc+tkGMmU79AfjLy5GPaMQ7H+UbMTy/JuqKC0vGwlbzTw1QnwWe2rMi
c9wUNl1ROLb0dy9yr8QS2EkNrJwlNiFRubADBPlz6EpPracGYJRz033mTnc9iIjVyOaV3FgtNoLj
qGDaEuw8Cl08H9XBqpYVSwJAun8pX2I0SVEcukuC7rh6o8/vVzJNbyuRqilq5tCGZr1ilvlUB/Xn
3CXMx7MzIRjC/kXu8LIP5k0CWllERR1eW6U0VYqtMrcmUuSuH7T6k9qcovSFY96sV07ayKD0si+E
LgflDhZXvmQf0/9h7bqWK8eV5BcxggZ0rzTHUEfetfqF0VJP03sH8us3ob3boiDOwZ2enX6ZCEWo
BLBQKFRlZf7UDhVbUzC8ZUcV2jtikYKN9Aez/x+L4twzjTKSqxIWNcxuKT3GTeFFxaPZF+75lW1t
nopKrAYZKkMDUe/nA5fGIe0XNlk+ArenKT6byB5F6KtNl4BkJ2DMBm5VmUcHksoE9LwFLqXdjbvk
qoVsUejNpYsHYn71X71s2O3JBRJGPGwyrizwHfKpcIHdi+dwwDh7RQ8kz5xwbP0k+VGZ+0GBOq8m
ugA2PAS7qBv4hyToC6VdR6t+BH0TWtnfqx/dlXKQfOtknJJT9CAFKI3+VP95DcW0GYUq64ohxnBu
Xyid0uU4EMcqNH2qQHIrVS9yS9RD2nAQEFAgg0NBCEke/2ZLS9UEg4KBkm9S3qtKfQA33EkXVT03
3P2TFS4ZmuZWb+UCuwehMk9SML2UPtr0R/sHz/hPdrg0yEz1VkngqUd5eaTzsZ9/KK0AR7TpeR8b
xpfo5FZL8roAM7BB7fKUN9G1ag6mZyix6U1dDcQozbS9RUQ0UIIt5OfeOn0qTL0nABmo6FUlvzK8
ZNpmdrTUOx8yRIa4+K4WfVdEKjJ+pQPj4Uk2kA/IMCUws+l4CIDvvUvlS7MPmyZXWo8WTqLulZI6
OnWwc4KH31ZkMqEhRd5bigym9zn+ES2cVS3TUe4s1Cuc3wcKvjP06z20TW/V0vRzYH37DqxrKgHW
BwQfppw/0FA9nt9U9qr4Eq9Wfwe3qTUGPC2Z4u9o5GpvGteJceis3p+kx0wVhKrN77cyxWWPVS5Z
IYmwsUZtoQii7Et7cmqyXCnW0x8sygKoAhkIQFMy95RqUEuWNb1F+7S5LeZ+n+uhmyqYjdedzLw9
b2sL+wg2EQQptEshWmdy8bDqkIZlaWfheQ293lswqINb9z/ox+KbcR1+w5iOWLeO/dovHw4Efe89
TRTRuDV2XVsucgWzyROynV2Gh8Ybxq9vQ0d1WuR0oufp1ksO6/wwyIVKdYrTuINcxnHAfJ16iz7c
TvZZEZSNJBkvyx7TyapT/lh8chF5xbNgmzcKXJ/McxEUukm9Oo/4pvq1soMY6IMKDBw0U65mGzUu
9JMgZKd7dNdA1VF0F22G1o+l86FVT0idQSUQe93trNSvqkcdsKYFg7f0p2JHgtiwGYBW1rjQYNSM
nolio7MeRfTqROqXNhMEOYH38OSbKLjWvTRhRV1Y7JS0+w7RX8F9xDNos0LD+ovZ3Hkv+15VMgyU
vx+M5ADQwsHcM9IlERfX1iP4kyXuCCrm3Ep1hh1D9+HEHvmSv+yVgInGiJ1BaI19v9VbMVaiaZBi
WOvAhovn6a5wwwdlT5CPR575U+D3m1Fz5Q3s5ytrRtp0CgiSrKN9yK6IG7+BBmy/XBnocKheBvVN
2UuFqr8ih+eCyxIaUmXW0DkkU+LNdndS5PwQNXLiqKPtQGPbLeXo8vxKRS7JxZccjGTjaGBby7H6
rsfZky0aMRFtJRdCJgI52jzrwZua3xfRL13HsLzt2K0Ih7z19l35I3KJz98sQcHfmhd2uvzhV+tJ
9+/ElUDDF4id36DyBnm+85sncEqUET+b7KpsUOvw3aT2jfgRCrzWNas6ZV4kLFWej1BfUqTFbNKy
k2FsoN+lxbPiR1DJn18Q87C/v95Qefm8nmIYFasnMLHYADmT66R0ZYs6tNonmiBQiUxx0SOhNK3S
GJ1nOTOdqYGyhjchr7T8VBLRz56/xEyZCx39GIKTzsCqkkl1cxU8Dbe2mbp2/6pJx9ByCl1wqERr
46KHQqSsGdhdIi+XxnhSQSOdAxuvXzXl4fwH285ofwcqVOQ/f7EqlRfwhGMbkycSMCkU+szQDyEE
MP8fwrApc/GiQP1/VnosrfUGBGI2Ndk/E686Vt78KsoAttBAn440Fzvg7kk6WLBGLnuAPDAdurN3
UUDvsiNU8ECsMz+LbApOGT8aXaRgvACMRTuOALCUy8/ZyJzeaP5VtmHyaD9qGnMoD/hs0WQ6g/QL
rGx+pOQi7zgfe6Fw/tk7BiUikWbB88NLejO5agxFAdCh7RjNGxue131IZHvZtWgTRW75/vPV/WlH
1TQOMmvG7sAnhlrTjnGNS9SJLShslRglzkSp8t88Cf4vVTZ5pP9QKSBdXeAsoGxIjzAKFAiQgDa0
WdWdETvZyd5XYLESjUOJvPT956vFaiFRokLCLoNTHdJ5ZD/8KALJLw/ZKX9a/Nz/L4ZFBTHtfTNW
NtWoH6nE3j9gO9zZtsMAv8ntUjjaLfGSkxK8j8T4lr9co2m2Px91NuMb8I+syGwDK8vdtI2R9tRm
ryA9BSeU2e6zvvupLNntnBFfM4gsOC2bbryyx12zIRl6JQlRL+qSBWW9y8iOj0riykQQtzeToZUd
7rjoqlYYTczKA0PsKbR0mlZgYTO6rCxwF6wyNYNuhzLySjU7TiQ+SF1zLWlCBRjRF+Ju1w6PxkRW
De2Yn8YEozZsrh6wK8srD8mxOkYvAPwCgh5fivSKRZ+Ku2s1E8qOETsLaNJhBvwGTyrfpt8oiNDO
++DmAVjtJHfHtkk9VQy6cNSpdB2F4DyWFyebci8csovCKByLAJcEqanzZrc/oAnJAZA8ob7NmQU8
HB14HeUUVOwvbHnxNXX2xswSJGLb2/hhhrvWCZRMZKVD0txM38Etr9LaqbJTKZr73Y7T9ocd7jof
0RUb58rSkDNTL4F2MIO8lgcGCS92w4UIPb1lD5SpRIOMAmr1IDb+fCEtoV4NfZuSd6I8ppQFZVkg
+nOI2UKVsHGElwI7UFxGC4Mm8PRQt2Hlos8Gx7zNpSiBPxat0wKeB7SaV1yai0MaqC6y8a+xFLjI
RhT5ZJKLVpE22FOYomIaz7to7J1epf/SAreLVVgt5TKBMXpSbqPx1qx3/9jJQTSrqIR1ilg38/Om
WXNix2ipWEcp1/clndzU1vaFHAqOMHOuL99mZYYLUrlGZznBC/SY4Mag4XU+x06cHTR6iNLClYVj
Ahtn99OyuNjUDcAtRTVQAtWv7knfQeDldX7RTBeJEPVV9O7TyyF1o9fzm7mVHnwyy4UM4PAkI2km
7TgFFDggAymzDCDQnXo9f5s85EIXJfHmu/NWt9eKkR82pwBgBOeEhpXlKW2RYM6D6U6dY8yGq/8B
Ag0r+zDC+SE0GwYyM2h5g3nOITo0gyhP3npho70Gbj902YDu5QHKrdJ11ZjCRBH61h7IT9D70btR
RyFGRlFLJIe1cW9+Mse5JITN7bk04flG+zpnQJCXl60x+MtwPYtYvje/EKbDMAxObECQOFNTPs5Z
byAV0EkCpao3o2l2qqT5f+AHKyucz9fS2LUZARLI6jEocj1Vjo4C6nkbG5cVyv4fK+EcvCxzqy8K
nGNlfDa0B0omzwD1Qfx23szmhmGrQFtFCFF4/ohl0Gq5Q43nGEsze0m0w7hPjUIj7hDqAlubMXxl
i/PsOAPKzspBa5ebd5Z2F9GnP1gLcLEAakB6XFW5j2+Us66PDagItfmKgHEom54jQCbOG9mqiFkM
fft/VriP38Zzb2llCh4FSBkYePe1skNetCsNcsPygUAl5EJEF7mRln0yyfkCCaVO00tsnLo3AiYo
OuyaY78Xvbm2vo8CyiobpPIarinuWu9w0zcESi5HNY73+PlVHQtLK1vXE2SyFFUFOFBXeYaIWZLM
KWH1babiHb90e2iv+ayarnwvjiVUcHSv9UK/9ppnwXdjfz1/MUJwE8NIgPBomMv4fP9WeryM0CMD
K5bcu1Q3nDqM3Ni406pnk1ROW3lqemdNf+DzK6v8FB1mNIxigvDacdF+1tBMKsO//mRdJmARaFIA
fvLOQ7Z6tCZmbdqAd+KFHs9XWl56RsZm56IXQ10uhxE6h2jUD2m0GxPRRPNWYAev/G/TXKIbT43S
tKWJOndVO7V1p+Y5JJBzx9KfxvLu/Do3nXNli/t89qImnZ3gzqrKn1nzrRWA9QS/nqe6IxneBvGE
aYiYagHV6ZNpJPvzK9gKtavdege6rT4UEO1pVaAWfMxG0xkzFI5k1wr/+aA3XOD3J+EF1dKhyc24
ZRCGyE/L77li4s3mWuB8Pr+YzXO8ssNlswk4Uc00xJPNbBunA245li96e0/70OnnxqfjP3/jf1oX
F9vrysoSo0cOYZXx3YRHDSYOXwplOpxf1vtp4aOEisQBLykCPUqZc7OoxUhKFSI+EXBzG4D1JpeJ
L2HA3MTskbGjf5lH+bZ0RfOEWyhHa2WXr5B2Yd4udQv/W9BwBgrcZ313zGj62sE6jsD+lVcYZnTT
xmWiieGVWLx3yz3XfwGX3LahHkqN8T7IUu+zmhyaogRLSiZ6yW1eoGtDXBoQ2mqnDyhpoH7a/Ziv
mNC4fMwdPeiOPQoo8a2ocLqVSjGxFLReMHTxZZjMtKqpSCRwwGmj4pj665LFXhWDrbgWeI/IEHdP
13NkzlqBGBVFneKrk9Q85lo5+ppWRk6ztMsfRJT1wlh8XkUUo4hSvS8xAwga61057bQk8xYRXGEr
Mq6NcEF+Kc0SCTVuMFWu6a5ro+gAzbLKPX/wNr1v9Y24c2dPLTrDJkoKw5JcqDR07TZ/gGDr7ryZ
rXq2tVoNX7oIDS0JUzY22bBBP/kXk0LFEDbj91pyrxnc8Nt7Fe9e5ISbC4SGHICiiM9f2B3lHAJp
Yz3g/uo136wjPyZBL6KG3TSCYTSQryFDxRjOZ4dosgWIRj2G0BtV3IJUOzp/T1ORrMkXjwBoEiBU
BQA1Bfh5HiY0VKGdZEqSBa192S53xihw6/cJr09BmBkwVF23GV8TYE+fl4HZasXOB6nbN759DYqh
XV8AJ5PuLE/HzIriyl7xsPjDQ3X/j4vwnGXODY3OrtNwGdKgVf9qe1/tZRclSyfrVCeRvfO++CVa
fLbFM/lnea2PCk2TQFddFfqMZv+uqylK0r6+9jk7XGC3o0JOlzHKgiGQA0bKRm5qvzjOHig+hVMy
okVxwR1DHEmidXEWmLPuSaT3uny+RBnCKVoqSNlEprgUpC5pWUHZIg2M5ajUADEtd/q0OE2YCD7U
VyoMbge5Y6WqeVWjoJsG8ZFpAtIDY2NH32snxqYJbbEjvorpURENOTiusqBUF4/2F0X+bKe3pupL
8q2SHKT2tY+fS0UUF5kTnDlyJtvsldkkHe02tbJ+DxYTRERwgV9GYPvQ/GTXCVLUL0GK203u1qJh
Xtd20aSBmTza6qMN6OQciZo1IufgQkhohp0tDSoOl11cDaU3KcsOMz/OJGLt/ZvjpUM7AuSKGJbn
ds7uaZlapd3tJ/Ck9Mf6OvZ6yD8rPlNzEZbev7xi3zfvwxq3eXWcR0WpS2mAv+ZmisbnwQz3eQym
OdMCrd0cyFL+mM/55VAMN+fj1fZ3+zDNbelsja00G1ISxOAzqEvHaCdnjA7njbC//6sffhjhAvBU
DUMdWTjUdX05T0crujSSG1MJ9ObHeUNfQaCfd5Lvt5ZJaYVqanb75Vp34htWBcVUz710Z/vFvoMe
jx3o7nIZo62e7hfBXm675+9lEi4mKwO4jiTdToMKGkBJDbf8jvkUJxIyLm+f6w9DXDxWUqiclSWu
UoLSkY6RwQ6lI5bhSJ7IN9n3P/PpeAbTUB2Hqku7KKjmeV+l+0q7TSfJ0cGcat0roPU4/wG/0qlx
H5CLylISamOhtlEwuY3lxrH3vxOg0YleGN6AFIHcL4EKKMZ8IZ59+9p046xzcVpqzaKipRoep9kN
9/Uu9owbKd9TF6wYnnQkd/icggULDiA/aCTHddqTGXdr5xuB5JRe90ifk337Dk1iUqp54xSvAqNs
F798VRTnUVxSNKgtcwEHgKu+KUN46nxbPM25M2LwiLyYj9Stn5KfFQjd1bvzJjdDwMoiF2cyBTCI
VG6SIE2yC5KC482QCyePO2cuW9ei4e15e5tn0XrXiNCIgQG4z1efoSSS1BnsLM7X0LSzba9JH1uh
vK/IjMqZiWiGwWhENumg7rW3MNAussYxNGe6mb8xaFl1j+/XXIiYM7+WNJinrtbH5UlSq+W12hPM
Ru+XXQ56HxJMeyb1oewpQh1jYcK7ey8SQNj01pVZ7nj2fSJDiQuJTK4lTqn6hvRdEc2ebDrnygZ3
CO2sjGikwoZWvpTTKRVlEaLfz93tg0pbmid5FthNvCul0W3kfzqCxn0c7niBz4NG1mzGwdRm/ihH
uxBP4Ob+vIdv5yirfeKOVAMqrsEYsA4TnCGduxzGAw1mL4SYdRyI2giiD89d4RFdJKRDeB7O6bPG
6oHyYbR+nV+R4MPwz/ixqYfJlDIsKBsdG8qNgyKItptR6GPLDC4qLMtsdlJdJ0GRZd4gR27YNw61
LiRlN4vGiQQ7xov+5NJSLK0ENw77H60C4cHFqSVBVP1advvsaXzTV9OaEvOcCHM1lBAQfspddUle
4l/oXrY/yKG+jC/7l/NfafuSXG0iFwPiVgvLqMEV3WPEZnlX/8Pw3v2CF7x1UT6Ksh1BiP0irNj1
qqTTIgsa0NRMmUdDBFTdb4TUCCL34+ICnTMrKnO4eHpa3sxvDAhm3kV7VQGPH+qzu/i79icJ42on
uThh9LnVLHYJRsKhOBFTvmu70LUwwWCHmaAU97VGxnkKFy3aLop6oFyzgDBK6fyGTdy3BzNzptoZ
dloAnkI3/QvTSc8Cd9l83KwWyUUOmXaN3hXY1qVAa26BZkz12PfoqHbuWOxj043INyrSJhN8S74M
M8Ylzds5zQIUiZ2wqB099c+vS2SBCyVy2OUEJNVZoGhg564OjSTKhQXByuRyi7DVG12NkDKpxkXV
3C1ph3GQIKkOciyYMBCEKpNLJqjco9VowQ9r+zJs36gK3mJT4OuisMEXGNsuL5Es4ZE7Bf1pPC4X
GQRSWcWFjR/+F9xr7I/+kuN++B3PUTuGjdWaBm4TeW/ev+td3hjecsUAe+QiEepnbD6UVua46EGm
OLHtqMfDRTP9ehg9VV5kZyZQuEwa7KckO0M/Hv/ECcFqxQjwMavLheKlJSQGhWoSzJ3md6X+gttT
0KPbDr8fJpjvrGpIDSkWKerMJCj7urwiGbotRhwPjyrw4+6Y2IJwsX2sPsxx2wjJt9BqVWwjxMOc
mF7PIiYykQEu5sr9UqqkxKmS7PxnYU0X8lTvz3+Vv3H1j0VwsRbAaBm3FDIzcG9CMQOXsmscQa62
1zHzJ561FS2Ji7D6FFJLTxHsmvqpzCOHiCR8tuPD7/VoLMSvfCCBSFCmdVUUDGr/Ks+jk+nN4FBt
FNDcbJ+hDztcTC1Ns8nkAneUMVE37V5GhDwDQBzAUaOdHolInrcjxIc5LsCOY5NA76RIg/ENwLVT
ERR75Q4KjZbDVH5DX3847xeibeTCrG4MrQGx0wxlsNrPMaubEbhG3vvnzYh2kbnL6mu1aqkPMnoD
QWkXgEvO2utcda07NPaD1UiSa+p14Yz6MAqSa5Hba1yoGLIJEw4RIm581N+5rCT3LTnat7KHRstO
RG/zNxnNx+fjQgWCO8FkEHLf/DT5GPXegdihv6726sO0A2WXW13nhtsd/jF53Hsi9WGWCyDxTOtF
A71bMLaxD3yJn7ft/SAJS9Ai7+SCiNbVadQRlBbCS/tbf00vEhcp9i4+6K56EEuKC+I8T4nP9He1
voJz5ubsRMue6pBzLXap/kdv49/bx1doNbQg+4QVZka0Jbr9TO9LEa2OIB7yddhMp3pmD/DDNi7c
GsxtmgjHKTjJhIsclhKPElHwBMqL5XZuci9P6wsp7wQn+W+edx+bxUWMSZeUopFQHNSumaxOuYv8
9kK+oS6QgsjX7aOIPEfgBYSLHXXWlnNU4fqVpZtcOqb9kYaTYy+C0CvaPy5SNF3bd0YE31aUp1b6
sciPpiokjRW5AR8fdJPSiJUsAOMNLy2Uc+mF5cXA4dz0vhkwnrZ/jCX/HBsIFxsgHlg2hgWT8gw9
EwB7XlXtx/noLvpCXFiIigGsUawg3yljcrlMxXCIs0I5jAp4WEiLssm/s8clF3LUQG0X9BIBkXIw
IGbhiTRQsUzki5HOIn9n5+Zrzv7b33Uu0VATuy2NUIcm/D46tPfVXmt278V3UFIXoRs9n1/bdrsI
Wrf/yZ/5KrEad62OMJ4FlW9ek86ZghET8MH76Is7vMjX+eyA4OKN+pErO+LuCtu8c+vl4oiiDeYy
Wogjg9G/9g0Im1sIO9XxLpLfQrn3s0Z2bJsKPinzwnNWuahClGUIKcUN1gFACh7PG1XvPKvsDjWd
H7tCNAgmOIc8yVlsmV2GlAMdDio5FkphvWjKRxBOeGLxsMmKPlOwIDpdhWAWq4+LtD/vKiITXDCh
ZdIkZt4mgRndFZnXlzdU2EwQJG46Fz1kZQhHrS2zIIpddQ9txMXTvCgoXOun+tC9YUrwQXFVJw7i
R1FSI3JELqpgsElCwRrLmxM1MDJIqs6LHTRL6oeJetMDSq3kM5IB2zu/rV9Hfj5HTJ0LL+ZkYLab
Irw0sRtdlQ/VHWGD8gfF8JDFjaD3RoK1F7VPBF+TrzRP1FRnUOTgXkW6r0jEsVGmzb6dX5sgUvPF
5irVpyiqEFwMOahbP5MOVl/6jVkL9lDgNnyh2c57VU4y2BmKn4vqmyADk8YbJWmcSL2DNpV7flmi
veOih9areksnJHBGdZPgGajGfpv+/Hc2WEhZPWEGfaL9rM5pYEf7hChOqaE0JQqDooWwn6+MREkk
a3GJJMRUIsdIX8mwNyrBt/mbPt3vG4bnv02lENxc9XsG1z0pp+Gvag+S5l/yywTdDeOQgOHUuAI5
on9+A4V2uViCF4o8lCbOFeNQ7iKH6R6AdsU3Iyc5pc+jS74Zu8Szb0QCMaJd5SJJpy9mDy3R8Ng1
iZdGV+CZ8Yv6eH55ghvM4KJG3luhVXRSHNSAF1tA2kXof6ELapbOVMb/zuH5WnKlUAxdEHxCzOrI
5T3qsk6l/8n1AjlcYjK5vS9saeAHb5tYQ8Woh6h17xrVgy5Cg7Ez8+XWX5ngPoysgaBsDOERJfmZ
D49mJnC5zXC3+v3cN7HqbJbjCreXPjVuoxz0EfpS+hsdBAXJbTDdhyF+oqkGDH3SE+QTdAiy+i5O
B4Rw3SnjQ8c4CWlg2c+D/ZhNgqC0fVetDHPlqdmwSZ5QZPdQc6pBj+MwYrvxQj4Wp/wqVNho7H8B
vtx+BK7MckliDeSx3Q7wP+ty8K2g9JRD6JWvvcN0u+pLciE6wttQXVsD3z9YYjE7xkXGcUE861V4
o/EoxU5/YnKGNHLS3tGuJNOtjli6O1woN+ObWDdsM4CsjHOZVtxRS2tG+GnWaU5ZH0YI5eZ/9ABd
GeHC46yN/8EAzK3hzeYp6iGvLUpLv85/sORmZYU7ctA/Kqsuw1L06/yBIdLT63zHZvljoNKmG/P7
AgIs+ti90stkl7sihgnRTnInMq+XScuU1D6WTNb9oIc3Ov2juPXbU/izmC7d0IQQygtoe6jiYxKF
rrGIGmHbSIePfeRHtJWqVWmlsctsdpM7ycFRO6hHvYYowH9z4rYj2ceiuANHlbpraZ0kQY8egb/o
4XiX2/qwBzhMchrMKd2dv82E6+NSqqlra3B4y/Yx+jX401N7HXrxc/uL+tYBJDwCpK7odPPzBHqc
l0o3IX72bxP4ATM/us137bP6EB2zo3Gv7hq8tmPJMW+qg2ChAo+0ucCCPiMlrcxS1WD8hodm+UD8
xI+vcbEe7UvjWzWitjkIrIqMcgFlkqnSmiygEPuZ1CdDebaztz9YmAl9AxBHYWLzi2h5nTd0bBtZ
OnatM0xe+kAYwdhBekpn39yD8/QU+5EnhCxs9dZXZvlB1KXstdGKs26fAsPO9LQGQFwjtxfz921l
XKamqBh0AewMNCGfk2WlMxvSAOsGsszlW36sMLKWQD4y9fpD/Su9km5xA4NhEmR+IvbMrc9ngrkW
pO8QHAXL4mfL1G6ssG6aEOKz836CwqkNuQrz+fwH3DQCDg8LAkWqrBLOMSnJ5yofoQ3ZKxCczcBu
vLhaL3gMiIzwjqiF5lxnChozTe2Y4YUVA7Gbvp5fyeaHWq2E/Xz1qomnJQZvs5Eik3xszV+SfdMY
lx19VkQCN6LVcB6RV0290KTAlkXjflClXTsMDpFzQfa9mXWZNv6zMGAlEx6BPEyKlc7hHAOWE9/o
h/javBojx37s/dDR3NSXbpLXWjQNJbTKsun1Nkp5mXVNBz7+72gilEA5NW7h6lfGfXzV/tDd5joS
Yq23dhSqJSZRdXAm2XxVQgNPmWbJqEoM86GVLtP8lyZ6F26mJGsbXA6rWn2qlE3Y7XsEqf5YOJDx
zI+YDXG6R8kdXTYz1+ZO8pL+UHepE/uGoP+zdbmu/wDuOMtq05WjmWHsZrpox8KT5V8N9G4K5Q8O
29oOd6cmJSlormIzIagYO4Tk+yaUI6c1df/8gdtse64tca6iSHMz56YWHtu3EFImJVDjmWuiX4Nx
kQxpnf5TYJBtEf+SWxtkfrTyzchIpWFqgVKHPMV7W+OQvmqXaGy0T+1VHEiCrrzoi3FhS7VTq8UQ
AIrUJkgsydUov8Tagz4JekKb0P/1svjINYPgUtKaKEiPWeLWpwVcbMtBfhkPDdyyhDQLWnkO3ZeZ
lz/+CbB5bZyLZklj6EsWUlS1iFMAEhfHhz4XtG5E55vLxxW5JPJQAbMdNZqjdUdQ6LuDcK6NOfYZ
7+DLFXldyhBixAkvT82TDN7R1CMvxBl9tNqgoCXKrjaf4xiAVUxLVwgYQPidUwxZrmOsCozMTjwG
SXxt4f+MIujbe8u67sK9VaVeSV7OHwO2W1/X+WGX2825BXsepurQSJ4aRwbLOdPiMHc9ADC0c2z1
2RYVybeuVkuFTAsU4xRbfnfg1bmTyjiRdFKg9UYsR6LA+VeXZf2zj9Fhfjq/OLZpXxb3YYpnrlBr
aYLwwpgEslWYoYOB2vGhl4rlqg3p21COoBFomsWXmlx3zlvedFKCMWAZmkiyzbfECrPvSDZjWFaL
MA2mNk6poEQeJ4JrfTOorMxw10BtDmNky0jKjbj3FnsXE7S2QawnZIgRrYe7B+JJszNMgjDYIZuW
Un0ky7vsMjxR13JqECF6pSsaBNss2WCqBrI+oDg0v5D3gdOvMEs76fdV65QAoO4Vr3GrfXmxXKnX
ekCv6r1oFH37ZtdkGxRJ+Gxf+PvabKTjTJhNXARH9TK6W07mAfNvfnRs9oZHg/bJ2DE5LeuakRqJ
rgl2zX1x2ZV9LrOQzWLMqQWSkqz0rQ7Ai0GkybSZlOHx8XuJnNPIBpn1GWQFGA5LrpbYI26Bkkp4
Ki8wmulGk1MGsS+aHt/+mBo+pKWhIKbwCSid07EEOoYNCo8nc7cc1MkhRw3URiBFvBgOS+qIMO+b
TrsyyaUUti3nNUbU2VRmvpuV2uv66rpSX//gqK+ssL9iFc/SRCOSxPBoUXdX90e13NmT4MrbTo5W
NrjkAdWn2koWQPp6b8QsX70r9uUBbyv0MRnqV0S5sp1ErOxxSURKqTQRBaVLaBH2ftKA/0HPyQVY
9V/LjoHfCI5H3xDbz2KrOKpLRryMQH691fVbu+/R7ze7xUkyVfNC/AoP4IqDNNeYORjLP4Bdw6N+
OxZ3c+K8aHMUYUwIr0KQAppOjbtraEWsPtsHE1oXLBapX7T26lIPE21G/mbY92OG/s9yd96PNg18
xHIeNDTKRqXXBLG8tB618KSJ6qjvPDlfQsvKAOeodpXoVMlrtGsbjIEaRHWbIaxcPZxudHT6o7D3
W6VKnEQt/WWO/t1VxU9oKiq4iI0SvfE8A6Db8qPqYdBO3bg7v4vbR2W1Ss51w8lWUB1gz7+ABO37
XI38YpzyX/OOsa+C+vK8QdFn49xvTObaNCUclWL8MYwXpBP8/s0gtloPl6B1dBpsNURDCPfvTW4q
hyYJ3SG3nfPLEHkHDxoqxk6GEgNypSVTfSgSHqVSipxSzlwpbB7GocwwY0odA8LzBCVAgXXBKnl0
SzJmTQH0hHTs3/rWi0AMHO9MH1Mn806+Nq4XH8W4yz8qpFofe8sjXkiWxmNlInQT6pPMKY+qj1xx
ctSfeAa+GydQTo52rcBJBT7DkzqXkG7Tqwq142L4ITffJ5FerGg3uTOQ2ZMh5e2QBE12T8bDiJK/
aBKK/YozwUTn3L6WaTtXBsBCcmu6yfwjlE6F6abthabLx/POIdot7gS07WKEdYnckyzmQzmANncq
BCY2UdArT+CLRnPSSUPUI2pQ1Srddn7SDQh1dDT3VJr7gxq5hh7/sIbRzXri57R4COPcG5rnfFa9
Krd9zRLt8GaHYf03calgEurTXIO3ChmTsuuP/VFxGvcoXUV/GQ/hoTqFUDwtYicJPRFttsB/eCxM
QVnRBxnkcch/GXLooiXtaSLS520PshSIWZoWcnkOpSgrPRpBIwoVwJe+aKiA6m3pUpkcwtDsHE0X
Ta1uupFOwH4LaABBwvA5TyvhrSZlh86mOxK9Df3NeTfdfIutfj+zv8oDiYq2XQTu4MCUM9Cspo5d
o8FbLW4vyqU3P8/KEvv5ypKSJuM05cgUbAiiW9JBKyKnJ4ILQbRdXMrZdGM1ETZ9o9vXdvcjJoIK
5ma7DoT2KjjHQJiKrIpfhQY8aTujjjM7wy9WYqn20d4Ge7SnerEvYlrexPKs7XELSvRENusJXbP8
ZN3GN/0xuci9CCA5+QjUQXyVHuqrfh/tjEWwk5ufy1QVlKNBhKPwYrGhVidAMyN5jyEKslSHbpic
vn78A+9bGeFCfjOaVjgQFBwao3asBIbi5IFo1CHGIEhUt59yK1tc7JfUHLBGNnxgXBr76M7cZd8N
r3kD+/yNjinE7lXE+62q8IUvt83KIncFTCAbkNsO/DrJL+syfZhBgssEhUGpPl7YPihUXGNXH/LX
+Wb4ZgbkYjpA7Pr8BotWzccrKR3ANNyAzAj69t+sp3wXDR6GSYL4Sg/AlPdX7lLTP2+TLevrssH1
JstAxegaF1LAFRzZwwA6yPSYgJwMeM4ACUkg6g1uHnVwGqsgbtdUUPB/PokoSoe4UsHNaCiSA4JU
J8Nj/PxKmEt8XcmHCS74drIZG5lGkF02xzkM3b5LvYySnVbd69NjrQq686IVcRuX5GGsDEWSBlF4
nxR3aS4IXpt31/+QdmXLdetI8osYwQVc8Mr9HO2SLUt+YfjKNldw379+ku6YawpiH4w9Dz3dE45Q
HYCFQqEqK3O3Y3zsUleN1d2MZoW+tjYZc3udIaU9ZqZT6C9dTgTNg+Py8M4gF7x6qCP8Z96nvFZ8
jGCEka+Dg+n/wlV0HK5+fyoukoxgvx/bCmfNABNjnVOU3pQATxz3skeIPhEXRNR4QmFgQPifFGKb
imUbTXDZwvFTEKymABJQFCp0zunqtrSyNkcNf5uDIJ7+Jf6lkrTVTdbP8hftVWDvcOd29jivS8q8
LLO2zs4A0ElPyf0mjwbhMmgHnOJPQC+4aojpi38uWz1MO3ZGOVdsRwC9DJKhgC/fU0N1lP4by/xk
HATfS2SH80CiKoNqxWp2nrsHa8OzJcShmNWy0vDygo53kYKInBoEwiacoXpUFppuqHLAX0GNmNhG
T11iCvCPR+4HpQpdQTVSo2i6vI95SjuNsWFialVl5nPKIAkoMUHVTmSCC6t1BAyBvAJe20ezV2lg
dS8Ezb5jCxQ67VA/Rh7FXYtxOULbZsvRkvVp1l/+nFkaeRlOzv/+fb5/0hdtYkYqUqaxfM11d1B+
qIMgaz58eVGARXTTxNWjqdwhRcEQ6Wu7oEib2hDcAJCqRnE4B6209jACmJacCy91Leeykx1mn3uz
29bucuhU7XDRGVIZWDeT96scfRrc2WvRyQDgWmDt6B6nKlBNFGK58GjO2MCUootMOUVPNg6HIA/S
kxSooYhd6L8s6rcdLhaYpSy1abkm59FXgJBMvQissPn1pllbBKIiw6Hz7RbFnVPQQhRtOaPumg3Q
xGbQGBZEtsP4jdaZYikEmCLIuL3/RllMMDFf6agxAC7lb8yb6xfLjcLOndzuu5ig9XBFO3tcTFhn
uRqY0dITUxCrte/EfPsbr9tZ4EKCQpd8TGo1/lXHV7Cg/Mb0DBtMfH7sC3Ft29Hhky6qo8v6S/8A
0J/3+2d2mhGxtsVod2r3oDI6aYA862hkmQ/JI2ST/1wlY4sXBpTQobRFNyGL9wZ7vUpSRkrcRRRc
GpVtiGg0Dr/QzsC24t2pLcCBqYxVjgGr6raTn0dTkGcdXXL7BXAHdVwm1Vx13OBSdQMSUVbedWOw
mP7fuMFuGdw5rYdUIhNpIWVuZxjqDxtIfXS++WCee2ALRD3Nw5cvBd4QLIUGVMV5LENF25wyCLuf
y8JRC7c8mX7mAsQTtvh/Fse421ShFuQmmHC5vNKjPBlqbyouc0XG+407UXHSTFUtowPH2FhvNZ3V
qQagzxJEdD1Cp0H+ftngUfKwN8h5YNMtrRbn4FmJMPg315EbJUGUiUpzh24IGnGDQilK/6CXYhXS
0AOBFZ/j6rZKWkdnvWDjjtfxrwUekkpiUFNTI0Hoq96aAnLItXVDJ1mQIR9aQd4g6yrastCceX+c
8rLOIyIpCOFVDMRt8U/Xj5otJ8LmwmEk2hnizm0ZJ/OyGEYZdJ553br99TZEBapc+U56ULzs4W8q
ZHRnjzvHoOiqwZIUg25nvW8wl4ByUuT+hadROIAOOK+O7Ov93pEx7dKpm5Jzrr9Ylb9CeVnkZgdp
A1QX8XYBIloGTy1//1WN2RddkZxZFqqrl9etWww/pPJqxHDARv7VU5HJA4/Q5e24ot4AkChf1o91
qQQ7DcX56VJvjVyG14siCzq2RwgEWEEupFIgkQGIfr933URNNcsQkLTCycDq5JZo+Sh25lJv8hM5
BDEiSHhFcfCgBvHOKvfFitJITHXLwkrNW2c/6+5W65z0t7m2un81F6nLGmDQ1nYVyvx8APh9iiZX
QJK4TI2nKquNAsEnZokITg4/GD4XQbYK1ahfsX93I0Izt26UBVs5K9erkTgoqnht9RcXFhbz2wqX
SehZlPZqaUFi8nq7PVaIHKMmEGjQnRdnyweXxjtj3KuGVayKpbTCd1LS8TSzGoUVABJsUlcPRZM1
Ll3LWfDoFNjkXzqTNq/RWiExK5enqvvaDThwV2oTFKLIdOiEv3fyF/5o970ok5YubbC4uLse2Be5
fI2SUKl+Ss2pMAQh6uhttd9JPh/TJ0mpNUUyT7TRnL7GxOWCNLDZ2hJ3fXWiYCBlhq0lr3WZ2BJ7
bOsfjfx9nqGOWX2+HC5F6+ZugNhap7K20OWR+ux+MubXQW6vOrXM7JSqmq2S4a2NJO+y0aOa7bsN
4O6BdkpJTBSanNu3tMCgIYBOLsFMjiffNdeKp/wQw89FC90O7O4DTzrJS50OePUX+qkvpZupoW/N
GD+lFNxlilLbjJoicIUgCqjcW4xBbixuDKwzngHI6zDqn3VOIonq8CIz2ynarU0vGKShSJWclblx
xoJ8spbGx7yHIAvfvgr3bnn31bYt3pkpkzUeyh4vy5Q6ufRVV54EbnGQjgB9CjprA2BlqCFyzqhH
qwy4DUqcL61bn8D4HADZi4FMcCi6Yo843LWdNc4J5aGZkQPHCNGycc7eErO6ItaDYEnWdmd+2LSd
Fc7vmmzsZy0ZsWllvNzUbO0VH8GSPbW50T40vVkkntqv2eBbjdGHJXr3j2U96JKT1qWluhS90bBV
LfoTCc9GHJi2X2p9kVubreu4OsowtMBVxYUKohONtH5BzchT4iR5kRZ1SuxhNsGskSTqHcSkO7du
NBmwVGVFZbdWmGXHi7KEjUz0IF6aFTpQNIbyU8X6q9Hoq1taNu3VwGS8SUgU60B+KGX8xKrGuIPw
vHKWazRD/LXv55dk0ZpnaZ2X17YtastLozb50Y+r7COMdKPdVdV4HetlkjlGtOqu1amgX1rmDhTS
LF8khykrgTT5nBp6GLcNFD2THKRDHlFp23lDhTTITrLcRPM/UzMwNY4dsZOiKl7lPNUh5Fzif2Oc
1qzP1sD0rzVpQLJcDpP82ssSCao5rnPPwK8BV2tmsc/RNKRf5UZpz22b5j2QyGAfchq9Uj7pQJoP
EEml2je1SpvXEQcsLLp6/p6l+MU2hraKh8mI5dKJKxAV2eBqs8JobFTHHIbkMdLU1XCLMVIrr5qJ
WXm1mamWnU7l0DjgC1Xu1xhSh2vTDCFECBK086NtBDM1NCPzks6Mw9hqk5dGbUwa9ERbVcdIpWSF
kHSSjm6h6aS3Gy0FB0aSmMriQh2SuIzIysmArkG4znXhafKQn2gxNWBKIKp2raAKch1LM9h3kGV+
J6uS/ljLcmrcgmYzc7VU01KnYXF3q0vmejLrTI+ctI2jn3kiSXcLo52ns1Ky7AW7FTvDIheD3fSx
tNiophmWP8aadk7niQR5F3WJ3Xb4QHETAa8xQI4LalyNW3d5eTIQeuugi5i03lSZKk3+3HfSC5JT
o7NbjZVubpXm7cwyXBJELWvDLzGsMXp1BKpfJ2nj1quz2fxn6Yb0ZNSQ7SlLCzW1RR9v25mZrtEs
gH5VNHILAqGYFM9GV20K5UukpXLvDh0jt9CFaq+ZYWXuYE7zKZdamrqRqeqeqeHnGnGuyE4PFF4g
M3n5ylpjiW3WxSQ5XY4VB0WOd9GPuywUpQATFSZzz2v2tWLntgLFIXrGwvbLYRjfRSTutsjY3FFV
alDAPUXnzul+QBxas6Nw9HTHupJDjDcQUa9dZJO7OrSybae4RXqVZV/LwWOKiO7k+O1CtscyUCsY
7Od2rze1tKxWPC2zkwaN2+lHUtp9qHudu7gQVP6nvsluRFiJ41UBAW9BaQJVci4jTqt4NooFc7EU
rIKG2tlN4132iaNaK5ziXxN8rZUpWbY0ZpQANklBttoF4HirXGhaeNA5utPuV0Hd//BSBN0uNN9R
9oHCxPs73izVmnRFB46y8lYtTpP8w4x//s2adjY4Z5jruDTUGj2eZUoSx1TKziEqRrIBZ9ZcKnfZ
XTbJ63cWMdlW9OZnAyAXKIZXkF6knyNmfb78ez58RWvLOKgJuRBUjTDi/H7JzbAOMjAaGNZIkYGX
oVn9+P8Z2PZ8lzdFvZzNVgoV1Tr53CRvsepc/vsfvhm3AM711zlBa07CAmL2U8X9ln7VRaAw0R5x
bjEMhjSvUFU8LeXytmoqCVRl/OO2GbcOzi+mGETdc27hQ4ALv6RhAZDW5Z3afua7ZGyzYGoqpgtQ
WCM81S+oY1dc0wrY2qEwK9ePyvgmV3fAt1Wq4Bx9hOr/MmUYm1a9qqCZ+f6jI4eRGmZuXnWTfLLO
zNvYCDon9qBb7+A+91RfetiG2VNhQeXQH8zfpjmHHgwwc7W1BIjYct+Nn4bEI388UMitjnPpeGzr
WYpT/ZQAZ4HERDVOE/t6+WMd+txuGZxbt2a8NipFNbdXEmc2co8y0bX0q37w0SF+bxXn17FRL0yP
dAxUAJOe3269rCbQMVfEnM6XbsjbJl1bBusNGHGCP2Yw4TaR83fwTlcWqWSUeeNHVXqsunMkCQA3
IlfgbqhYLiy56msALIjlTXpytZRRsCRM0LX/2Mp4vxT+mppop3dzC38gD4oP2KPuK3bsUWesHdAH
fdtGifrJttDNEPVwP8JxN9PAI5i6IRvyBxjfwpIVjbbBxLQ3tCVK1W6v4Y8QIe6v4kB/0H7G98Zb
awMvLp7H2Sq9H9xnZ5tzHwoi9KnPauhTrm1qS7mEyV7MatgSLe/lojjPOQjRdKOwJwMVlaSYOkE/
4mMlhVs950PAX1vaUMbFeaCraadxAeoFTGxmBVjyZj+Pv9NmsmOW2xoIwe06qd2yxTTpMGc2VOsE
4XU7kZe2g/O2BrBojBwh8Gha7+kQSaSxQ8mVKhomOfTq39vOF+BTUuI11IIDPCV+1fsGpvx1TQAl
O1oLELCotWv4PxY/FwPakW7sI0idzqhzVk13Bn+knyytM8V/XL7BN1RR7lI1BSh8oMneXxVJY/Ur
pL0h59FqtkJO4FCzc+r/eTQFzgEkI6ZigMWFcxS1kGJSymVxhoqgDWyN1QhAL0cfBWgAVQO7A2o3
/IYRyvKaxZERDpPuWWjzQUPBTePFvbyOoyucyMjUsBAKKhPucpNzDJaZMa5wtRscdToV6+1cPi9r
42QiytKjCwjqmOiPWipUffnvwtqSol4AYQDJaO61uviGEVTv8mqOvAxroDqSbXwdHlSVjnOVrwsF
Qei4QKP6vrYGF4wwtgId88uWjj4PsShcTEVejzc052RWXctjbGKmBqy/ZHZzVbHVUeADH19hcOW9
Fa6XM5vG2DdaD5BYaVuoEEJDCSSvHn00PsWDQ6idAoqceNKny4v7iLDZ7ALKg/9geRA1fb86FBLG
FXDd7JxKfeIvbfc9ydf6Oanku6guCFDXyT99PHU38mDGfjWPX6ICHIGZ0glnND8U/PBTsMPIMOGl
uI64LWj0drTmaQU4y9d+SUCr0Oe5QQ0MEotMdPsdfdWtXCorMgFYi09o5WHAU0pZ0ciXb+rBU8of
qLtd3tujU4BHNYjykMnqAOW931oC5SgiVxhPROpsa8BwZ58vG/gIot127LcFPnlIZwDmpKnLzsMY
gZcoc3SS2Hn5KDG7Rh7W3BbIMePlzhhXwdoOtw+UNNhBC89sjQuKeRVZUakZ0kldTkr62FZhjBmX
y8s73D9CQB1haVgkrwwEmTTIJ2AGFrjJU1r9zBqRDv2v3hR/7cLlQEUBVWoN6Ln3X2hZMcsh92YX
zm/o2gJUlHxKvqveRsRnetIzu64Lu/xmPug3oMnw6kBHg/8vbsv9T+CiC2tG5NgqADqamT6skuY3
/T9tbNgFjU+Xt/Pwk+0Wyx8v1vdRFON4pcoDwBHtiCmVKf2LbwYQiYyRYhn8kzxCKypZGictngX1
VAK5S1yoBVxexpFXGNSi+PNAUpr8CEGVx/GMI9eFEvKzfHmZa8ED9GifTAXlMA03pUZ5EQcKVjGM
9SfodymJragQnLlNhICBbbN5zwNYAMJQSF8A292ut11lYwSjt8FaDSOAgYyMEwz6boLBUOVstG6F
d9MgAi4dBvq9RS7jHrV8VKcRsQLTQgH6DmFvE3t7SNeOuON99JH2xrjwoJAJ+rI57sxkKyYmtkVE
weHwwtyb4KJrQaUeWVPRhxo6v7Z1xo0JvAVzenutHRAW+sVD9Ci6NT5WFRFxd1Z55FlD54JqZom2
egp4kZ2H3Q/qbLob609k1P8XmtejRMfcRvR1TQGqiW/tETNuFtZCQb0AI9d1fdLcLoi9bvQ2JnTF
iezGx6hcfCcqVIjsbp9456FK25mTZkz0ZHbNDRszyeunZD31cPOwnUxR/rNVdT4cCAOHATNyQNDw
DV+lkOqMWYB2dqgoJN87O/Ukb4Qokb16EC71RHjpw+VZqNaqQNfBGbloyKKuS3JU/05d+mWJRr/v
VadLJVste8Hb7vClufEjmhZFhmfwPtM2FZHSGjExIdByNv0ODJDTfXxaz+RtcTfmFaGbHsUwC3tp
GCbKaGAlev/xhrrTSGxhdFO7q54LZMVu5lPPvFl/0hvtjB0NIk80fL79Tf4LIt2X8ZSxTGRx3GXa
SGkJ5B0yyam7LuNbpk12PT8OxaeGBRlou6rg8kVw9AX39ribU0VTtjQ7vGcW60nHgIo6eoP+1icv
l80cBpq9Hc5TMtoVGVnnLS2tniEI+7zVIsH9FwJ2HBC/CNmdCFNz6DJIeqgCuJMuy/yE5bJqCdrf
Oj1VGODuV2ZLbR3Whn5FK+WLVZj2CJ3lXEmueooXvFX0djdl96xTbUkVMT8dxjw4EQWyQCGYYOEi
QRtBTXiMKnoiNz24WobA6l3cvSPmWjWoDZXEbv7Kgfc2NwffRR85Na28qtH8z071pxkfFzwGxilK
bHZdIbb3Afo64Z/jyxHd91Y3l9tZzQ2jm3oDpYvOg+aKg5VODkUjDCRCTpPYxQ39dNm5ju5Jamrg
SNPx/ldl7szQQYvUth3HEGINJ5DAfVKHUlAMPvYljEEqmxFMWHJbqY3Rso5SDgLA3iHnGkhpFNKv
mLMG7HoDqyYPIirhw+izs8hto6lj7ADzrXhTonhfeJ2C8o8gCzw+lTsbXDrDFCkFWgHttuxknNdr
LZzDNIivyV1txw7wBWA/l/zLH+sjowjcw9rZ5LIaMuVdgmoAmFiM+lqZ34y1uwUA0wU0ElOS1lOv
PpV6/biOTGB527APoXVnmAvnE5AmSKk0etISAvnrOyBinLII4vxBsMKjtHS3Qv5BBOEjOda3S793
Z3cFOVn0CoYwB9KooF9uBCX2X2/sj8syUHTQQSsHQrT3x00FKiqqWDSEvdtCW1nxu1CGuPJ95SFD
rWziVeBWJZ8GP/F7HHw8VvRgcqsAQpPXVuEsEPMTV0SOnff3j+KiXS+ZtDQ60NOkpuwTTPaavXab
GgL/FVnhDmUOAVq6LhY9pVpljzPE2a2XwhLAzg4r/CjA/rvB3EFcSN9QNijZuX1Rz1GQhhvrYxoU
z3VIbyN/wMitei1fTbGtCQLbYTKAm2vjJ0dSx2vtLZW5YKB4Q3pLUOpMJzAkJZKjRPNrLEt3Y9rb
WQGgJnStL3vw4UnZ2eUua0lWoxkExKgIS50zDXdT9nUlpT2IJl6OiqkofPy7Ps51M2x6o/Q4KFIL
xbVTlDZePgDapNrLoAh8RWSL80iaLcbcJViTWiWTn7e09pe0tGy2dK8KWCACUwJO+i/20diI7TSK
iatfOcHuJuzlZGSphPSYyYFCHEu7XZVAksLLVg5Pwc4Kt7IC+sFlH+Oi0Ngd2OymIUwH77KJ4+tv
Z4M7adOsVFNZqGitPM2Jq67hCN0KybOuyzzUW+hX2crGxSRITrdf/iG07axyJ09OunJtuhnPiy73
yqR7MdZUUDn6LyvbEP4og2jo974Pn4a+SCNKWJsSaPe8uha46JzIHZ3BVSSv8LZ5A1GO/xGAvV2B
wMRi7gB01JDBfW9TNXoMa1ZITDEh6eLF5FS5u37pr6Z768kC7zagaopDS+ePNXI5u9x1D3UFTQWR
PiJZa13nlh5kGmCY0CETeMth/Nitj7vik1mS4yjB+qbzpg2ePGkZCkCOdltjqlFxZBcAw8YmqNoI
vuaRYYqEX9k4EQh47d9vLASO67lcIcpRKG4pgyU6/ydNg2T6Y3r2LcXd2eE+YGapuTxrvXWa6nt1
kW0ZZVtF+inYxi1v5d1/b4X7XNqqKFICZWGMADwq9LUDl1SjPybaVTd9XdZHwKCtWXDZHZ24vUnu
y8nJ0ltJk44hNYNsecuo4O8fFtv3BrgkrGpZFCFdB4cUY6dkeWPJ8jigRWGQ9kwX1O/q5gfJLKfo
a7enpUi39OgW2Jn/kJoZZj5ILUjD+uE8yMHA7ufhGxIIU5Q1bJ724dv9fu7x/c52aMiQZzX+MmR+
5meTov1fre5lDxEZ4TaTLVEpjWSyTpjlsMiXiAayMFYd7tjvhfAjh6YEREFRS+iO4JEQBcybr8qn
yolqu8bE9abdmT1YX+hpfb28NuGDmatMNCtoOqrOJGEBlhsF2AJnI/IhiB9bE2EcPfJ42eJh8Nit
lMt6lgHBGsRc+mlcrmTZYWvQQXfBFIQowTezuJxnNA3gkbtaD5flJOkQYGrsuRSs5PiU7V7E3N6N
KzGYOqNynMphk7+YhT9oV1FGnDp/oAC9r93znBi2SQRV/8P6+P4pzu0hzlYBVt0E1ETAwkATrwqU
zImvjScpADD6s0hq8thJdgvldtOSRp1EGKw5NW3hrGNnx5KMaQDzMakHG9KATjQVj6m6gu+KUlvG
46dKGaSD51WQ6h0C7vYr57IwVBHrSN/4fnsf98435jWfdT/BSwHst2F6rQcblEtyh+9LCKbTy56r
bmH5Q7TZbQN376V9WxstZFQxWYFR/m66w2/xRhXNo3Hwi24OmuE1w/DElBE3bonHWGfnknoa6eg1
Kb3Nh84GGtZlZe5E7LUB2/OQYvhFHx2DSX4O7E4imxh//z6nWbAW9OXyAg4OhYFZSAiQABtioJf+
/t5We8DgphFoRd2oax/g98GJaJPbbVJ+v2zpqOSBApyOEgSEQJSPQ9qlsmCYASxlLSbe45CFSoiH
cTg6i49ux7m/EQsRi2zyMTTtq36IUrw9qp/TYneNA5kyX/L0G/UNE3jgyDi1QeyyL5eXehDPDAUL
xZwpwGkfIDdKO0xTPiBJKbsHrQ2g5Mj062wKL1s5uB+QwKomug4YEMYr9f2nS3H+umUpUdeE0hoI
wtSocKboJmm+yYuo1Xzg5ntb/O09ooSzQvVNx5hS8nMitTvq2VMGrnLJnO+asrgex05wrjfP404W
TBooKm76Ux/mua2yTDQyW8kZbEHU7o0G7T5MAwk28Shugo8DlDp4KKI9xR+AoqtY2aSNHq4UijEb
JQfDdacEBSZR7Fb4sDo6b8CGWIqOQ7e1Tt9/tCGWV0CQoc7aGVeJEUTNiRgCTOahCWThOhoogGTx
Zakq0eVMzizweNJzihkk9UkVCZUeOvjOBBc15KQGr02MkNtNA5rYD4r5pKaPkXBiZbtEPvjAzg4X
Xc1ZkiojzZEUT9NbvqB/US4vdQ+qQT3q/bhXbbkyHzKWN7Y21X6hRWdm5NfDVL9dPmuiPd02ZFdP
qPJIx6MHr3Ap+jYaXzXlQYUax2UbR1cqWl0a2k+YK7E+9BCjaWSr3CQo/jiKv14vnysndyYUS/Aw
bTF/LwpTRy9wnC90Z3G8UGDn0Q5m3OoMOgCbBGc92ttMUOVYbuuBflM7q+CjEUtUHwUtFbwjiIvo
GnxoJkZNZ0jQJKNA3WSOpHvK+rhgfmbIrxtD0Dk4+mbACYLNFjA7ovJC1ZNWrNXc42qj1UMnO3r5
PRMNHx2Fxb0JLumy5sKqKEEZrRuBEJDj9DbN1tusyUDJHQV62octBroEbrL9Uf5Q7I1uh2bni4iU
c62XpXnacGYYoPYr6RGA50Dx5HDV70U9niOINyYjf+8jd9jTLKuquVCgkfe0+iirnzZ8UX8VGV72
k50Up/Fr3KHrK5E9wUqPjj9i8kZ4hpEN8Ie8XynYUxFEo+2VFQ5eHBaQoKItEBKoEEGCagr1WnAE
j+4cVQcuBwkKFE4tLt4sWkrrSenpCZjJZ0tZHhpTE5g49MqdCS6StGttZX0+0pMxpZVtji8K2gj2
nIhu7MODtrOz/fvOS2q9G+V1SIdwMZ1Ou6mk2WYaSk+YVxX1HUWmtlOyM2Uq1dJaFOlObY1AWegt
vtJyavTE0RrdVxcwhF92jCPgm7H/Tlzqo/aVGWGUEBz8P8HpHDN7ukFevbEH5w6x62e5ssGkgNHx
IjBeMIWAaRtR4iBwFf4iNyBlNGRY2rm3jNSmKYqYvYjmQ7CxPHTXxB0vgZ0MrXswWBsZ8Ltj/4OQ
V2DGQYevZ6I35GE4++0zlDtvQ73IaWFK5JQNzvrGvhGndCNIYTaKO0KbljnqHQ0qP2vs9kZUcT5K
KUB6hFRPAzYO/KLvnaiQaZ5OCfACIDvKm9XJ+k9tejebIqr/w1tWRUCTTdCn4EHCvdDNycRIKpIX
FFV0H+PmD8tky/V/4AAYU6n+aWpRHDsoJxp7k9y+GmO7DsqE7yjrteGwHriSHMPTfl22120P2uIm
H0AzZmXp1ZpkmUNqKjmXj8yhu+5WzV0abZagidkj7GS1fBWX1V3EDIGJw8i2M7H9hF0YmKbRjKRq
ys/R+tBKrTfhPWIMQ3B5ISIr27/vrJhqqkpxixedkXzp2udxkuwh8y/b2MLHhxt2txIuRqP8TPQE
tzmq9ZrTST+l6halWWeSrjDWVOSxmwtBVodHb2eSC9cRGTRZXmByfGuYuzxTvwnSG6YD5oCJX6R/
C1qOGB3c+Oj+oun4zj25o0fSKKslplunFIgrY3bLwQwtXErVIKjAiZyQC9tkUlNGNUyKWLi5u8Z6
o1H5+fKnE5jQufcVSNAVyZhU62QO+q1ijYEZR4Ib/KiJtN8vnqpWWhapMAtiAGWAJhKIV05D0H2O
3Bg6xWYgBZavEzv/K1TVO7tcGNEnnVbGNuneee1J+lL4zDG98axDiDl22htTmPodn4MNM6JhEAqF
uvdnLQLBelZU+F6g2CiV0TVHDI9BcWN8lZuXFmU9EMWGl7/ff9ncf23yaEOpUbupiBfw5nujz25J
6Q0BBjvuk5+9pzjDac3t7MG8F01vHPvNb7PcrUDGHvixEakmW+5IUbpFKpIGFFngvl6iThOyPDAI
DkR2FEWzM+np8t4dfq5NThgkbkC68QMoZr3W5dLJ1kkdQOA0FC5G5lV7GN6mNDk1fT45JNZVUHYU
z5cNH8ZkIEMNDIsAj2pym2dguBp0CAvoJKbVzvLSiVBojfHfl80c1mo2yt7/tcNtoUWnHlqjq3Ua
nMVhj0MQP2zPVarbGhoTluhBfpSSANiDSW6gQDDVw5nLjIYOPVP7UNJ+mMUN+GtsswlzUYv/KPTj
BQ45RUgKUMihvD9lTa/RjlTA147tS44yXvPPyqBWL2l22s4BNNQEu7hd9fzthoEUgwKXCSwb3f59
d4NONWonpAIrQe9O3kZK3H7pQ2IbEDpXw+aL6HVw5Bx7c9zyirjRp7Ik1qlCw0Ub7qsW88Dmw+VF
HR2uvREuK5DlFap/PfZwyM3PSj7dUv31soXDZYAOTMUEoqKBZ+T9rmESqmCVVWmhLj+vw3olSbes
Hr3LRg49bmeEywLA/iRjmAa0YUp3nqrS1RufkDAl5l/5wM4Qd+WveqvQkYHWofelp/hxeITyarDc
pyfZZ+gvBn8BqTRQowZKFJVPBTOc73dP70i6qhNqMWCCMtHskB5LkmWumUdvl3fw+DP9a4i///VW
N2M5Ylpo5bFfpORaWyK/JJEA+ycyw0U8PW7aPl8wiEzrOWB4mtkyYEa18RfMGPt94wlh62hM+nGA
X4Miw5HWb72omnR4cH5/GF6SwUpnUhcSDBjy+KS21QumyAXOduzUvz8JFwA0Cg4yuULaMjenpriK
18QZvmPiT2BG9Em2f9+FtdrQ4lHScXYstMYLd00+Lerny8511Gp89zm4IICEqDKNEmwH9Yv6VT5P
KErplT39VNzcG8P8GktTibf+3GY+YvevIumm1EpMnCOd9+3etFarGXC/G+i9bLfDC5L0yys83EQw
paBciqzP4O8iC2l/Zq6Y64rGwU6khxVuZ/XeZSOHDrEzwn+pghnom1r5WZH8WXNZ/FgoV4wIsoVD
z95Z4b7VaM6xFs9yH2Iy+VpTlzt1FWHTRSa4cK1RrVkMCQsZNeurmZo/NaGg9GFysFsFF6iNloFp
tZri8woBs1ExbfCDMz0g2Utb++nw/fKXOewIaJjnBJc2xphAEf7+ECGaTcpUq0aYAJgTyM9amIPw
B+Dl7BYUx8tpk5UW4UMPm7R7o9waadN2dQEGC/Q9frGvK6FJ3eql9ww/9yNvQe1OvRLVmw7L2nur
3JXUlnjzmu2cbDoXo9uf0PyYHcAG8Koq7Gj2BxcSVkFyY1WuKngHi7b5F1J/F6tGnRl9P8Fxsmvl
TS3sDa2QuI1kZ8/khfhtMHwRYWyENrkri40rzXDiUYSCdvDwCyOyzQGBzlzyUcZH8yByZhGxtAp/
+ZBr/vanXxn9fqGL1dXahE+bnOpT7VfBGmw4xP/weoqC12Fpb/dJf/37zlrZspGUCz6pFKJTcb21
syYd4439s+qCZeGTyHOPHlx7e9zN1iaFFK05VlfcK1edTZ5Tr8jCljr9JGj6HMflf8/lryO0X5lc
yiD6mswTKQPazraCcR6teBSc/sOXwe5rcSFTNoc1U1u4COSESLDJWidu7mhf89Ps9dsQo+AiOHzs
7zeQCze9oRT9kqdasHU8MSPlWfeQmgl6W8NkGvOzm/QugrTc/3OZXLwBtfQ0qyPcZDnPrgGBm+0c
mJ52xoF3plAUaUTfjgs0UqvNs6bj4W/QZyoHU3dVRuH/b0k8PiM3O4wSgwsWkxKYcTt3AXNGW3no
vdWDnoVQwULg+L/6Mzt3RJ89SvIN5Tb6FoxZpxwBhGH+RbCsLSZdCB8f+LLlZVpYhmVl16uv+1Bf
uNdBcr6Bw0VFUMFX4ueUM62NZW3zfUBhV+nOmmc7lkVv7+PM599jzDMORro6KI2+6iFNO6cuSqfu
gXP09PqvLhj09lG3AOAd/Ibv7/GRgT0X4tEAaJxjE3ArAp5ty1VurcTWH7L/Ie3LluPGmWafiBEk
wQW85dJkt3ZZsmTfMCzZ5r7vfPo/ofnOiII4jRmfifDVRKi6wKpCoZbMa+OwiLcPdz/WRiZn50o8
r32Y6HPQHuaD7BVe9qt5fmPScUWwL7uJ17sovkhIMktu0VvMT1U23MR9cjH1f1SRJ0AaYgQtOEbe
IKRRGYAiTOdA8/WDfIUC723C4sTjjM2tCqujPaAH6H3+iKLoebPf1W4jmbtWpmUB6Eln6cEc/SiK
b3JyOP/394ZUja1qzBc27kt0KcRWBlSLj2xPNP8CvFR/uZRtyRVRWe661UYX7krR8yTMJL0Ng6bM
QI84NJdtPN82+egLdNq9uzaCuKuklZeyixJrDpYut1dZd2frKjGddk0PGrmeu8QBQrBjho1tSKD+
U7+asci79/bVPpwr53UKBngqqY4xy/gMDGLZIQeWgkhOeSM5xqX5PV4d62QEmTsEov2L3dooSoiG
YYB5Am1U7qBlIGiP60iRzh4Nf/FK7MhGV9El69cmN5JgmeDtPvkUmDfSuNOmraw00VCFgeyPrhW0
z9RrXe2Ejj+Qj2YYLrBZnLI9MNyZFrPxLhH0qncj6eYHcEcdxyNw4Hr4SGw9NtkFNRa7xaqz9Pwn
ZkUN1LXBUo01JT6oNfMg9Qsm3dLLHEQbOWAIGlez/1odB1y04NG66y7v4nhEpGIBWZSsFoyEs/Ek
VbabFuAVgtthVwhYtRQZCHfqJ/CjWkmiTqFAKTTaHCDdbjhjauKPSoyolAJ8S0W9FODMH4PMMIVp
UevaHNS5w2A/gOl/C7uYZTyv3hilT7FoXmLXCSCKTcPK1DT5e2E2ijLqJ/AnsdK24eQumDPqC4Ke
XO/njW0+CKyD6cC7wVYe96aSRklbQra0Mz4D69WvH3LVni/Lmwz8BfQmvh+epbvip+4wvAqB6L3b
diuavbw2MVzXmrguzJz4bJONMZaF7uuEQeraN4/nRe252lYSi7wbSQkFtILWobSZJPK1kmlOX6YX
ugSEcqIKnjl7eeVWFHfzYVBxsOZRWnHnRkF5yHz26dKT8N2xd1loWDkEdBqgUyg/9FuZgMvr2Gxx
D5y62MG9fhWB63xw40BG/p+9nD/B3bc35kMZTBfWiRFIPh7hVEqFQjvsk2nJUTuxZGy0l9rOLxIA
76yeFvwLiFJmAJ9scyOT8795VC09ymQsuhyq6+G6caKTdpwd9FBviy9/8sYB0wiQaND+s+DzHxWU
o1lvaZWEx1nKHXnNPF0fXkjbfT1/kLv+pjFSQ8asZPExJeyBEpEDkv84VRiIJVGQ1egIE+2pxpSb
FS9PUbzenxf5Rrb9+RzfZfI3gLSYSSiZxDeuRmAKMJT5wZ8vXjt8Q3r7OjvabXHNlk4yVBqqo+6w
NIpeU7s7jsB4Du+bC1H6uxfAtfdj4LcaKi1GopNQVFXqb5jscZPmLgVWxXnFd7OZrRQuuKXUsuqk
6zEF41Kf/mZTDtX36pflvcXvS/XAOCtTz5ocUbdoLwHeSuZiWzyk+iRHdRis/bOq/opEq3W75we4
SlgLRkvNN3fdRLQCaIddpWRyEJuPHQxnLm3hdoZIBvv/Gxl92MfgbQv1oND1QwjLsFYnNEWwaCxw
fDLOjSZc1hfp06I3Eph56u5k5d8X6avc6QHRr+MudwX2INKIC2LzHA3FPOrxSb7DgxKXa+dXjuXI
NwaGLTEtfiVm6tk1BGyBYBSXfSbCHaKBaaGu7BIjiJrXkc08FnfnldrVaSOAOz+QO4D+xezCYywd
luKkofnZoNB+Xsi+Fph2x86TRhV+PEIfY7SOV1R7a8sHP729jqI1tF0zMN4lcA5TlWEuU0kZg6Fp
k+dItlbblOc0iKw6/jq0SvFYV8YsCMa7Qk3s5yioLwCjg6m9sfB1BBFOnakAFp6e6gmsrMc2c5Xq
tROtRu/WdbWNJM4MMgnbRaCBAKx2VzRXajp/60KUKMcVfkWi9K5VuuKFgR/7Jc3CuykeYn/VUrC1
5MBHMOJI0P3d/aCb38NZTQdg71IdoXmaqkfNbJzVlAUPgX0ROpIU9OLA+c19UXOQwh4pQ3gc5u/p
8DWT3fM2uWv4bM+EABWaqDxC12Q20ZjGlRlgwsUbp9TOZ6xtZv55Kbv39UYKFzLittRiPWzCY9+5
pfTaR/c9vGvJSjclD1Ys4sNg5/4pGm7EcSmPigHXmEipedQX3a07HQPLs/Z1rGZ/jjPvvGq7tWtt
I4zLC6S07GZ1ARn2X1ASsQNOJOm6vAAZdmKbpwodBxWAW/+ZEZmCrpyiKmVhgAegfFw23uI6CQ1G
wSFZP/LlF3bNgn5yskxEPLrr3Rs5nHfHHWixmqkOjyP5heWBQ1c49RgYaBhZkiA+ikRx7p0vxJxR
z8NAEhBLpxr/+toZ6ru2uFWFvGzMcT7ZyEYvznezpkmXtp0JltujoP/CGhxYsXJbu7yLhM/53Sbj
9mtxDjCTEaRSaoOJ1+/L7+Ka9fnokaw2uYqpU10Sp8IaS/SS/VbvBea5+8TZ6Mn5wtikwKcq4Aud
V4PuabxRLvoL83F1iNN8SYEd4J8XuFsS2qrK+QPtErLOk5yznoDfPg8eK0KBuAioppJnXA7Pq7N6
qaefZBer8cF56bvh7F1bPiPWJdnIwBqUnxTlqwWG6W6yY9Gy125Ipvobx5SGrVTOckYG+q1FJAzC
pi91F8jjmeRGTS5iBdh9LWLrCSzQGpC9sXP98WJVDb2sV8LacBds7ak8FFcGsZefIOrDIHj9qwta
UYqye8VuZXLKZfNEpXUZEvTgZUf2FHsNwmOCZRpWQLS+iXTc+15bcZxfmGmHAfvYAkxC0wNg99Jq
B6eevv13o9gK4VxAmkM9XS0kxyaozYGxvxRgpWgezwvZC15AtWUYU5jKATjNx4+FJkStLkZmHpd0
eSwXXAO1dNNHqTe3eB81WSUIlp++lI7SFkB8UeQiWF9BPeGjwLVrYzPNIySrgLOMAravbIKs3gDQ
7J+0+t7EGcAYR0kEnIdvNJebLA+AFmohh6oeVJp8rMry0tIbx0A+MjTRZUIGAAma11o3CiYH2LFt
wzQvloXxjdjcwoJMkWAurSEoL9fyVS83pa0PmMGdGGPiah0tMK9UhQjZZf98NwpzF2w3lo0cZZgj
GwBXGmGOGS2sKrMt/Qpwwh5KGwWGxPvfS/ugDEdpEVTAeMfg9ea+bmnq2igv4AK0yvRe1QHgNA4/
MNn9fN5q+UzpLzGUFaMwTo113I/Hq2nTqLQh5jEnGb4BnsXOtZKUXsnJaNiFKhqe3f+a7+I4T0y0
PI+SojN9dul2fh+AVTxo//NOHq8V54udbJZaN83YQMKLvjOtQ/yfKdc4EXyj3SQzaFc1BU+RBZhQ
y4liTFsmgpiyawR475om2GE0ZP8fvw41qwZsng300ApnpkBXHZxBBMopEsKVd8IiLZMKeODY4f8+
qP7YmHZoCKx597tvFOG8WA0TDdxQNXCGUc8FMRPajKwfJMo9Pk2QvX2VjRzOZ3O5T/o8gdfQxwWT
JFdsZYReyl8Y9GftxLbliuC0RKfH+WlorGU7dKMZkPphATp0eR0vD+d9lP2JTyEQi/ka1jksBTvz
H60gj2jUWQ1yGkn+2pVuCaTN8wI+JRp/Hdu7BO7zTK0+l3UBfyE3oGzACByABdOX9U59xQya3T52
FyLms/3oihoIBXkJCtD8gCmQpZo1I2CqakGRa6Oc+poeol96ZvcoUDvlaQrm3j2v5q4RWiAawRoH
JeAM+3iOoZUBNieN22OzeEauun3ld/rtMN2O/e9OdZO5EKTCu7axEcgd64zRQkNejfiky7+WMrJX
hR5A4eycV2vf6IF9gs0UgDegSvBRr7YA2u2iAslKvct+yL81pNvSdYqRrcTR/QpZwa/kIAS2Zr/9
k1FuhDLdN/fyXBpDqC2KEYBW2J/8NWgvGpd+kQ/Em4JyEljorgtspHFZKVKpDNDlKHR3Bd7Uo21K
IgmfWobMB5BpUwIiUAvLCZxCVZWMKLX0bMSI+qq3BnUwHCZA8zLEDRFq/6eiwV/SwFcE2wdREM87
0/RGR6Qlon6P8YAQ7CxY85QczSU+aW0s/Rwy13LrV2GA5F+DvFzuZtRoPU2qiliifymP41FBKI5/
dy61ZaB80HvDE9jmXn6hyH/ryfexFW21iEbhAprffZU9hiFqoxpD7NeowHubTYDWjvRNF+1S8dk4
pye/3K1ZRgNEevQq204+rcZVLZ1aKXUXqbdL+nReyT033+rIuXkcrXOHOxwrsyk9mebkD1JzW4SJ
4Cz3fABrR5jHYTRXcPePHlcBY78Nk5gGjXFRTl8nQ5Bpf5oGejuzjQAuFyyi3iq6KSlOUz3rV+lq
vpSN3t/KtXyfa5K7IPlNFMNZSYfsNwJ5++/z5yj8AVx2qGUWGToZuf6k2+2x8Apf/Wl9x64zYEVE
zM27UROvmbe0itGhcZ5Qlm20RnNanPooLi/jxUxtfTHkQ26Wp3CZyS/cTheaEQ6eUaePeUMaw07S
JnMUmipXU9vU9jLGMvKxWGBPuz7z9y/DuvfHD73UjVytRmQGcneZ9a/TeOyxFFGJqun79vT/DoDI
3HWI5yrWlGplCvrWjbXKGVfhJbHrhRtNOM/oMHvWRe0MvL24xqL3XEyrb6pDehOGLabPE6QcHiCn
AZiXS+lzk/X0Jmtm3+prIAUuFmhG6CgHVdfkd+vUpkfQdYHWJMJx6MF529s9DCy6EPD8MRo1zhqy
zKyGqcVjGlzbtpHNOA3/vIR9g3sXwYdCEFqvOgg4slP7OisueZU91AiuEjQoDtFDcgsIK/u/N87e
fBqI9CCZQokfNHEfbSlPMjThB1zTJlGeTLXzQBfzJ0e3EcHZUVGrRdrVuJv7hMhY7Cx1WxpqQZKz
G2M3QjhLUtNal0NJyk/Rsvhx/lyqKNXOx/OfaNcIMAuiUQD/gE6P0yQ0i07CZ8pPVvJ96m6kUmAC
u0ps/j6nxJSQOjT13gjmOvZq80TN0kvjX+eV+LSb9vbJN1K4N9AwjhMakIUZ5JfK8/o6eW8juKcU
s4eKnyB98omnPlk+o2EUTiOJVGRHvEkLK51Igz4ir9Ht7KvsrNiHy0sbcE0O8RnGogJwR9P9I43f
yNtldLL4t8RYVYVkhqYRTI50Yx6yOxBp9Q/WS1rakjefigewntyYSLK8ubFLXxTm3iaA+VwYq3Kg
JcFyIwON+qj0aiVanxWZGeg3JoYg86PsAVz2B5ikncQnd+rgmPcJ4MzRHQccBPK6f8OvtXvymx/B
pQedNZWKIRkRtrmVg+JWpwb0WtZ146Jwi558dpP7/3VI8c3SNiJZ+N98bC21sNINgr/TqDqxrjqZ
4TdrLvD83Zfi9nS5rKDFrpJRoxyFcXI2zVfemhfZo3yzPC9uDlbp5uW8NYnOkbsJlHhQAdeKcJb0
mTfEV4YJwLFItAsrkPLpMhgpkBK0uDzF5tHQ3aoB5693XpHdaIYhLHDkArwAxK/c15FUOgK9ojhV
GpZ5n7Wn83+encNno3//85ynF6CXQ8tilIJYUm8JmXzVnG5rub9TlP61Iom7ghW+llRBDN1PEjdq
sZPdGJ2+lmOydksE8BPlkAELTvLUByxCYlmOiDDa9m1vk8BwZzgQvVRlLQGYC4Dn9AM2XG4BkfCA
hwuqVyS1RfPU+9ptBHKnGs1xp0dGbAbpcfE0BJDUNY70hokzBNO/u/axEcUd5NwAP1Ax8RTsWuoS
bXKpaBpl18g3EriQBPDbnqy9AmwtOXLjmF5iauiCaJ173hJF+TIXhrJUjcmw4swyzKKa62tmvkby
z1oXBSJ2PX+y+I06fCBCjTQfo0VHycN8ZcDa0g82Rgm+eWd6El0q+/UI0HdSDDCjRsbTd4JbIV5H
A7MlJvHWg3lIb9RvbYEeGWCSVXROw9X+k2N8F8jZegZxbWcNU1C0X2PTS0zFpslgK5Mgy/oHp3oX
xNk4BSbtVEkWSufPygHneDXa0TG8URwdmFa5I6S72jf0d3mcoU/F3NIGO1yoQfRH/QUY2w7oDpTv
1lV6P/r5VUh8gUWKJHKGb83VkCXVbB6V3qDOUq7P4RCLyMn3a0gYAAF3MVoDn/rQymq1IZAHTdSQ
lEP9DcQzmkeCysfaqSe7euSEL9gO/e8bcm/X/kYu529pWcR1u6K2EmIvwUofMF3stoWIrnzfTDZi
eHdrMEicyagQT8560EDREnn9heam1yCZwnbmenve/HeD1UYcd++rXdNLUgl+Up14rfKSJk9Rpghc
7B8+GdJEEDKrKDVyPtZkqhrlgP0Eea2MHfP6S/EYyzaYYC5Nf/ZKpDMzyICfprvzurGj+hS51Hex
nMfp0iRltYwGuD5W3w1d8gql+KmZg0Pk8Upp26slE3nd7nEyZGtgNGEeguclr6O6GLC/gvAFQmrp
eTQcZRBotetl7w9qwh1mMZvNZE7I1MoIQPVktp6yoRU0rkQyuJNbV1RGJqPKT0X1lXSRHdLD+U/z
iYzvzZs2WnDRiUxyVcpSVpxAW2mb6aGLriQsds/LsTZBANy2tqSBz/6LQCw7nE8msRHLhSjNSGQz
aQDwsNwxFDlQBIEmYb3uXDY9IAeiN9q+ObzXV7iYMUxD0kuRXqBGemyHi7y+JSK+F9Gn4uJFNvVW
RiWUcMDX5gygjtdi7/yh7SqxST25M1uVvAQiXbgE4SwfKTEPal8iVhTOeTH7kQ/IbSoFH4MKoLOP
Ka5aDtFa9msC+AJEV2SdkqN7692IJW7GUiAqhe5m8htx3LcBhmY8lSANAC9b4moFUC5dFLRtrJ9h
FqB319FrRZWQ3W+1Ecl9K4m0Q5vrCUTOkVtLz3UlInBnP/qTfW8kcOG8TXU1XtcSha/6objGvoLy
pRn9qRLEB/Yp/lnMp1pttWRaCaZV6htZEKpS0A2qrU9fxkqEaXH+xD5Va5VsHOI8QwGsWku7MR77
0T1vdSJNWPa7eVet8qz3cQRepsl6ovQykmLHlJ/bQUBKsNtrZrCEfxk3XqYf5eT1gKnLWS/wwilR
KAGW96GT7NfBZYSn6hP5JrqJzlsCtrg/CmwrazI7A+Y9EtWO6aspPwzUTnTVzoV41LtPhI1yXDCX
NaOM0zCmfuMN3upivNkloZNcGT+HGmjlWJU7oHnjmMcpUI75kXxRUlvYcxP9CC58zCQnVTol7bEv
vwEMz0naS60dgFf4s43uigUrnkFaPXZqhDEqQW6/b0Ro6GFeHfPJn1rRS5XGVp0CCCWZJhvzDIcG
tWEQ3ayo/ufBeYv9NGn6dnXSd2ncaecDTbLaaou3yevxUvU6RwmqX+3LVNvaF7aaCx7p2+yFXtdX
E2Bfzov/B0tGagPOVwWT+ZzHKGVTL1VigWPPGd3iPnZQeAxM8OtN7nwdexGKgecl7t4/9F0g5zqj
YqxAQ0/RH9OiOx3DQK4ETAyXSDnxzkva/47vkjifWUg1Zgq7EkqwM9QddXoDS9XGzbQINij+4a57
l8R9w7At9TAFZ9IRz03rZhwBgZR4bHRhnNz4ng2HiXrgolPk3IMMYU5JtSQnrFW0Hvq01S0x1MLG
znfknz9Gdkyfb4d35bibVTPXIar6CfNbBdreGLDrR4ERipThLlIK7PtQU7AIqXTPteoo1pdFtEyx
/2ixAEyK7hhaMAb3iTSDTk0Wv0VsaXA0R7Gz6yQAUORVjQHMw3RZto52gYLfn81kbCRzn8qkijqG
bWwEqs/aGPkBC1OJo5yaY3HQJ1tUc9n9XBtx3Ocy+tZMJo1WgVb4OrGcCTxRf2AQGwnc54qlUq5o
G0anjF7L5Y9y9s7//X/4VtSQKbbf2VDnx8tOH+ZFJ3DfoPI0P7tWXDZ2Pz5Z3ujQm+KW8Z+B89QV
SGWB55OdW+9SuYPLqVRYQ4ODm5zJq+4ZO/MYLK8YBvqLr+ZFII8d0zl53DGqjYR7hpj4UL75GvrA
kZztDEthGIDWbliarLpqbyN6ZXZ5JVoa37eSd2W5zLLoZTnGPmJ0kpLvsnZNRJTTuy79fpj8y9mi
kmpVuoIovw7dA4iAUi+nHb2eKYCbBQcp+HCE63gOSTwoHUUpJ74cvP7Y+CB0QTFuBbJNi2KcyMH2
e+Ab3bgrkwLvnc1Vl0H1O799A7s7ZFeJszqzF1/0zoIOuKhJtX/DbGSyM9gktmQERUeSYH0Zs6f3
stf5IInKTXt11Ar9OFSwvlmj4FyZvZ+xT8JMaCNyGIeIwD6TE/CxvBp4sJQctNFpI9XuC9HW1J4z
YN9Ao8hAMMNGOOdrymQcqYJyaoKUwNZN5b7S7xbMJ9tRaIL13fzRD+2fePxWKOeBtK1zOVXqgiHE
SYqtnaxD4WuufDPH+JYYphRCjYnU5NyuMZQhrZKyDnRVmgd3SbUkPhRmFS7eqCRV6Kbt2FxpNXqg
jpZq1tfzrrLnlRuF+YYdxaMFTo8QZ8rpYUluranAFvLjeSF7oUXFfBeaDIA2UPmFH6QLadc1mEmK
1V+Z+pSIeql7drn9+9ztkGm52mgJ/r5qAYJbTzFK6USDbKva5Ojy8/+fMpxdlm1qKUWL2JIs1R2V
cm+KdRH8EItPvKNtFeLMMCUTOAjX2ggar70Eu6Z6okC+m5/1w+QzoLPoUn6Vj3A72W0UOw2yg+g2
YEd27hdwZplNptbqmRahklGfNGN0pnh97qXGJZ18OH+gu3MGG235m6HEqkE1d7j2WoxHncqH6kf7
9oIeLyJvtCewHGHpVHFaOz3J6BFVN9lNdKgEKYbAhvgro0yUbpEirQqKSHLm0F0mYjfpqyUVp1IK
zmssONw3SI5NHI2UrqwjlN1O/Wx2tp6Fv5chiEopdeTxv3KSsMekCjZSyp7vBpbZP8bsYgRpVWs0
BXL13i3BZYvhnPPa7DZ3tyK420+ywmXE9iBLW+gJ29ZBb4+MygU1PdFNuxtJNtpwl55WrorRDBYy
MkxKR3EPYipB5Wu3QbnVhrvkrCilktzi9a3pdt8GDNZ1DuQj6g709d8Qbe0aw0YlFqE3xtBXDdb3
stUKwCPsYc+szH/JeeeEiuAzsb/zyaM3ctjv2Mgpw9AoSGSAgArkKvNrXya2EQpXLkRSuOi4ELWY
SgLGQPJFuiGH7KK7irzoqnuO74lTesVN5Ioa/iKRXLAEMI881yssvO/SK200nTIDV1nydN7KRZbH
BcRxmFZVL6QpwCPbTrGSnsyqfV7E2yDemU/EwybrMZnxti7RTVic6Dq7Lp+twQbs1oG1CHUv/Upf
Eyf+Slo7v25thlUtyirZWZ37BVy0mAa8lAsNoThXf+vSQxGdarCy55Wr0dxGZ1Zw0QkO9c0XNzbZ
KV21DuWAdMsCIXoUeqYIoUFgHG9Z9EbCWIxzXRsjbut0dTLZSSbD0UX1UVEEfCupbaRMHdaqMdNL
A/nUXbMtox7jiNoB4Gx/VObZhKe3p8hGVDYSo4koWKbBQJbkbgsWmhgvxPOWKPouXKyY0y7PaY4F
PUl6jCZ5tqcMXbzzMnbjHm4kywDgA6D62JfbKJJWpEhazQJQa3+qDcUzpFOi3MudyKt2LWAjh9MF
GEU1emjGEhjKw1oCJC+L7FYVPY32tcHSCxDXgILDV4hVMkRzuOC1Yln5S96sB4SHAA+Xb0mWCDr6
uz7K9mv+J4o7uLifw6lSwbuqSKtjAtJ08Yh6KRtOMzUYqRcNLLxlPp9iwkYed4CJZaapFf+vCqIa
tn5pHkiAAS4/C5rItl6Wq/xAXeNmwSSoFmhPyXN5h7IZdhMrV74sXstT6YgSgf2v+n4I3D0TJnlL
57ooTgQXy+q25UVj+OcNdN+rN4pzF0tUSV0MsndMDq36r9Cc5ONMOr1yunJiTzQpewEWanHRThEZ
Dt0k6amHjS6wRyZ5/ieD4liPwYo69rgweMDlWNVKCm0eccktlfkVNTK8b4zIVkLL/QOlAWdpgVyb
jcDy81mJKUlrrA/mUc7Dq3mmnllMF9RM/aQcjkU6eSBJc7px+dKvuJto+uW8fHaN8sYGeDJACL4F
Bn6ZMauVOkvNxfTlE+sQs01qxVOFmOXMPM6J4Y4zLFpFWtI1PVkTPlo/eGOiBcY0HCwzdEgjulb3
4inWsgyDyMjigLX6MdaRqsmlxkLta54Ped/ZRBVkJ/vH9i6AiwmaVfaK1I9sEZmtubJFZNktDv8V
KpM9JrZ6cKFgbBsrVWXM0qmo88po+8Wm3XXujK3T82bwCVjmTRKeKzgt9NwI5fybmpmFORtTD6Y7
1bdulANxs5Mq2XJqaw8aQg3anHcYq2tsIWv4XmghG9Gc2y9kpLSLCgvzkMqhs7u7NaCX/ysduql9
AgSxINLsXR7EgGNDXRC28tywNF/JuEqA+84SejLy3J4RRKywOFiil+du1ZCdJzwctG+fkEGNKElb
2QLivFXf1YBNx3gMVjZsqXZa0HLiVGNPEdxXuy8qQmXsr1MwsgGw/aP1q0W2jiTD8kR5CT5JD8Sf
v+SbwWWjzZEri+6r3cPcSONsFMW0sNRyKTqWxoumHCOKPFk9zvT3eQsVieEMdMwmUAR02AAdgG9a
/uj0F9V66DBKdV7MrjGCkU0HmR3AVwz+wZsWtCkGUFQWZf00t7J0OXURqiBhG96dl7RrGpjK+Tuv
4F44YZ/EeaVFRhD+Uk+yB9S33lZ/rifFiS9SDxUXQY90LyiqOnjDUJtAsP+0K6yTdV07A1d4Xdsr
uRlWwV0iEsAppAHBBUPIXX4a8vC5od2vNRKipO19n40SfP20JENrFnqOaoFPUJyLTvr9GNnNK2OB
qVzpqPysXkSdFIFen5aA0bymfdFiUHXpPGq0Nl1FWFAitbj70ayTqVpU1onqL9fizuzv+/nhvL2J
tOAs24rafp46A82Ekjj1GLmmLgg8ey6qYm2JgugeaLKfoH2kOI6U1EDTUNE9MJNejd2tLPXfwXj0
J6qYmAqlQBrE4s7HALd2FtLRERk5LYDJqP5sp+C8gH3f1N8lcHcSEKobC+0AmBkg/y81MLowOl7p
scCAreqCG9Q7L3B3BgVv/b9V4nyHrEmRRQqS/ryyrYBetZeSjaKUZI9BW7m6NzvRLcLCfXOQjpht
vxT57r4B/i2fRzpPhngYqgqTGlWsOWp0lFTdyabDeS13b6aNljxy6aikk5FPQIpX7xj/ihIwrIII
e3XFv6itMCvgc86tMM6nwAs6U30u8tOq/FrH2EPdw56ovXSSW/eCpXd9V5ghI4NH/wzYsux8t69r
yRhoZXTlKRua4mc3ju2rgXFcF8P16RcUu+djDXSU2dXjeD7FKVayVyOLL9RSKZ9pGZHHOBznzM7a
uD7OQLgMFr0ZrjpN0oJMbTFERyVDvepVPfJNs5BvGtjSUcmH6BjnwxqQSQl/zaNZ+qqV1Fdp3SuW
XZe0zQDCY2DuHeMYbq0DQizVqHkT09r4VvbR/DSaGTICMywVd2iBOlbXUVLaljzfSqhdh/L6vevX
7q6xFvkH3mHr1YQ1n9solrPS06amv2ljjZzaoZphpYTUgEZQzcjVJfznRmA3vEj6GmQZs5lacBxD
Ea7T7MU1nQDSBhBmOH0ew7vpsMqlaD1ghP0p9KTyLyayU/oi/ZJMDHnIl382+4NAB8g0pJCawq9D
R8lYtDQGBdMKpJmVfJUmtJ5T0YgjM1DegLdSuOKgnuY10LSWGAiIeGQ4zeOQ+s3zcoC7HGLDUYVv
UXYF8ALxEDRBOoLVdTR7PxpxEndV3gKc7GS28UtU4CyHXsIatr40nkXlxF5MAoOyRuOISafrMKMg
mdPBLNEBt9SOJjK8CgKG4Be9hc2NWyXyVAztgoJlFnolw/dBWzioJmewbOsOWBzOEgyC2P85EmL/
Ftpg39HCNrvGbrmNSJhvTapiBnXt/L1rLte6t4ukFqSZOwM2H6VwV1iW4l2wDBTI847hp5Wt3yiV
zUCww6P1qA5gVVIPwy3IFwRXp1Awd7NNY6WmzQLB2dfmR/UjCpQg8eWj9oXtPuZ3mJ39F/xeO9sJ
H9XlLKtoG7UCx1J11HzW4Cn87gD4clSvRC/mz3H4gyCe0zSeCjJh00I6auSiwBggG+Bvwfm+9q7Z
fTtvnQJL4WsnSrbUHanBDrIwwHf1h1beNJJzXsbOlflRIe4WI9mqanmcYSTcm7z6tvON2/xJ8eMA
1YbJFvV2PgfTj9KYP26MP5oquZR0bPgAoTftf1vqF4E6e2eGNwgWl3BJAoFd/igg6/oKEOw5QE8z
e3GWr52du5mf/x5Su/ZWh/GNpI+z4EPtGj1edEBZRbCmisH5dG3mPW1RsQk63aZ3E0aUqpMCoEs0
AA/l7zq383u80I+idssOhgIW+VFfwMijBZhVfoCH0CEfs1nNjlNnra1dKE34FBttNDjgljIOSkxG
HwCNmGNS6jK0dYlaGCI1lLt16UPMFvVE8bth6FIbiJnSQx43FnY4JmM6tOCRB61h0pPIHjW1FzSK
dj+TQgESRDSggfHpILoPoEuY0upodo2tmRfD+qxbohrrTpaN4wGMGqDbDBwSD7hgLeqCUYQ+DNLE
LvW3xej+Yr7HmJF5Wo6AlbgWrT/siyQqNueAsQo+Yi7uylqXdzkIGo7G4+BZdqxjNxqXGMbn8YBs
TUc82bF7lBuJXMBtKlmSCwDYBfrSXlaqem2koSPjVhd4FvOcj5c3DhMUwYB4pAS4I5zrApXMbIiK
mVDNXy+zu8LBvXXMMaoSC/KSvRC7FcRiyCZGNINKyiFHq7Isb3L5oCyhZ8WG3eg3VaYIrqvPT8qP
SrHD3chaDblLNLjFUS9vEliGdW+sT+r0VXB2LJM6d3ZcfEgV3ZqAthUG/YFxG1Z+eVEdGamsuJGy
M+7/USXOArXQoGRJpvKk+oavOpLdOLjzgYyc3f7VYxa1bnZqux8lchYYKSiajMacnJrQU4DXxohR
pWt6TPww6J7NR/akNV6kPxgegVxgCluGQkB4xndpFczWNSOGfNBulB8wpRDMREQqs2uLOqr8KEAi
WvEz5TOw14d2qq1gIPWTai5OMphOmtTf5RFtE1C4C2pou868kccZii7Ho2lEbXhcdLuefw49pmtf
BMa468gbGZyByODeiCwQIx3HNGrtsZTvE4s64D10wdhrm3Pd2lWbOWsRHYb4vxKY6Aq+2UY4Zytr
3E6hDk840vCWAja/wkZn+12goegUuWxwCUnYWnrJoN1z8DhXuU3Q4cz8AUuJiv1/pH3Zctw40+wT
MYL7csutm93ad/mGIckWd4L79vQnIf+fm4bpxpmZue0JlwAWCoWqrExyQUt5897ikflxzLKXmtUl
VRWKCkZ49H01gew5/ZYiReQsjiZkf8SS0w6yNQ4xUwEVLsAdm4xucTXuIFgHLEnnGQ1kbVRuZ207
nqzsMQliEvZiNuQ64Pi9nT6AQccBjMBJ33Vwrjv5Xbez3KjjLZK6wblFMpeNbDSWEpuluQdol9Iz
YWLqWfwx7gw0cFK/20+H8KV/kFp7+CF8P7/BvK/IXD+Z2lVxaCQkmNXGV7WbWkVPPGk5K9y8eFa7
Sv+K1cXTteC4tiSSHEodHTArdmX5u0TukYhzDG10vX87cQYTUlpLavo8Sv+n+wF+goMcUP7TcvdP
VQ2Yw22wkcUsazNPpTTAEX8aktRtxv5NHLiPW+py57yDCSLNHGdpBx3DQwj65CZQ9oIXp2DuojKN
M5/VdTupW30sJp6oI7gk2hZHbvBRYfMzOvgFFHnvyr66t7iDzjx7bPmHLM2EjiWKpe1Bh8tLx6gG
+UK4/6lO2j7PvK7U5itwFZbZ0rq5EJ1oGULX8hHe/hzlrrwEon+Yr4g9XpGA7teZ78eCH0awB+Vj
Dw6LFArujpINFybwNraWgPk67y7yonGUMnGtngdN3rzO8ThE+Qm6s3+oFMUKkYa47UCvEvXW/SDG
yIj0WKvsEEogPuQyzNpNSUnuzocUzmE3mcOup4kRViAHO+SxaU+tm/axPRWfVcZpkNDQdG5fmaOe
JmGTZhKoBUQBsyNN4piGf34l27ne6SiwffwwTqViljGlEj1VGIL8Xl+VLpWZBl7nIkqAE9b94oFg
roLwWJo2v93KMnPojbIHD3GIbE9H+aqLr3PK5lb7S0sgn8xb5vZOgqlaFTW0nNg27aKGCbTq0AZs
JJDW0P5Mtms7N02RR5u4Zws3K0H96f6r3T2ZZe6eLjeg3rhguN26p+R4LWZMrbv0Hap/EYoXlMMp
9sh79E54pdntE3kyzHjoEIZpQ5Y0DGp1epyt4kIj1QeEyu0k6t0xhYA9FbAwGo7Dbl/zJ7OMwy7o
v6ntnNKm+6WkH+osKLvYnrWdrHqy/HZ+d7cv9pMx5nbqLXNuMgmbO4TXQvspGEc94fTceSYYHwUx
RZKjxJXv09Zy4xr01VZ723Qf5xeyXW7Crf4/72TuI6iKNFTsCu2B3GkLtwuUY+jmzwPS6YvZBe7j
XfEKF3MWznnD9HP8GV9+2WUT3GJSC7ErZLR4h6PUvWSVX6GbV4AG5rydv1xHJ0NMZ0LVQmFphIwE
5jc670eZRcpjgbWZPn9ii3PWDZptrFKxBGCrEjotSIuWS5R0HKIanPVsuwWkO6GFjXayxSyHNGSy
wimPAqNXH+da/Bzn4RFiyBzv2xhbpKneyQ6zEisTprrSBFRX92WQvqL96VmPtnKr2zqwOfpdb/OQ
Tpsr06EkJVkGQqXInKl4CC1B6RZILxW7ZsKbVX1ZFt4QwqbbrYwwp0qCvo3W6rRovEguRoucee4c
k0iOlOw5jsdbD3Oy6sRQO9nCDaqjDwWd6rfZg1Tuzgz610XcxW8U44SRm+8cs/TD/HGwTitkBwVI
ZNSxgCJRQGa7/z+ao8wpesy3dsi/eGgAziq/ngwrjx/kbCHSUoYBEXdD9pbD6sLLef6Q4/16DKzW
xDhjmkxKHCoRSrzXBmK6M6G3BsRBakvH2MXA50747C8orT4/Tm3eZivTzOsxRSI39qW+gOK2C7Lb
ZKftUjA08AqVHL9k608WOHVKMYniQ1Z9jKY7aJdN9x4bnKC7/RpYrYZ+zdXXwrRG0lYpAaE+5o7v
xic6j5ztgLgjdvFAwSJacN4deeuiv68MEqMrKvBdgNepyz1t8Gcxsid0+pOOU+3afpuulsaEDyEV
pXi2RMwBHmSnpRpumOv+iYBpeUd7M8yvbLFRRDCAnxBEEJbGX0R95JB5xDHd9mXKbc3BRAl3Fpjn
h0w0AWF/WpCfqhINLrHiSx6+2fE6ypyVsU3svjekQQqFMujQbjDIUy8+/yeH+JpzWjkEZPa0KoL+
wEEFZZmu3ZjmpdXfhTzYFcfvWKKaJCSNJXSjEMjj7KdF7yagIomt0KnRzDu/Ik4E/BphXa1IrBuQ
99dZGKRya4+tDdoqN1Tezhuh3nsmqrMo8YiK3XegnNjXvQn5OSVQIGFQE/1By6F+J1i8RW2nTQb6
npCgAcs3S8gm1ZiGimstPWConoKBQaztTbfKbvCIy79FtruPK3PM6UVVUJg6CWPaVC2rvCaXGK2/
QeH/OyURF139OL8T5GuhU33wIJNfvvDH3q5sM6fZaI1IIqIUBmGtYzwVDmNmkg/qAd+IW1smwLFZ
um/oud1owjEJ8+tcARoA/89o9hB2gRiaCLiytbhLAi2sZbnMMoB99bS8lGpOPXrTD1Z/KxMGUgKh
yppo0IXoFFvIJXsWu2OH8G2ZeIiM7nmv2zxFv6wZrCyHLs9EbbI5DNA+q6COF/apM4v3iOUcQ9vp
5soSk9aCwKu3phScSMs1HiLmToUaUfJYHVu/VsCV8aWcdsmjs9oMdiujTFoh9omspmMRBarU263a
HHKdx/3GM8GkD2Xe9Gk2quhRmD2qb4s4+GoYl5x7nWeF/r4KQUooRkvbmumhzz4rQPNkTtDeDHGr
jWLShiWJ63KwljwQMvRxnufwUi0ezrvadm9gZYPJFKIuAyiiwBrm2/pJdmQvO1jecjc0aA3QVNm8
kjls4NsFqJVJJuhMSgSCmQExTrofITZLx5Ip/3gYaBAqee48mjF3xLFcnuNx3Z0JOaTsBaICGnxo
Q29wZy+JbGUfu+Irekro7tcOxYuhavlvoBKrBTPRI0v0qBayJDrMeug09X1uVDaG1s5/SY6zsA+Q
VNWaGmDKNGgtJ+0XO432o87xFp4NNlxMWTQlyhzuLVD6leEDGox20XK8nnMHGl+/r47VYE5tpoaG
ENQe8D+ejmR5sqUrqiaS+LxMefuRc/o4X7n7ypqGKY4CRV2wMYNbJnozDyUAdsVd4cW+codxi4/6
ob2HmkfClWbj7SYTPoig1GMrwhvRKLPVzJvT91DmZhQ8K/T31fpykgMgn6opVAywl0+0EBOBfGmw
Byd+owEer3DCydTPX5fGV/VrZRMECnFt6AZoJwX5BbxPF5MCnXXBaANdjB9BIvR+3vfpTv09lTC+
Is7KXqKj0dhpSnrIyHFCICbDj/MGeJvIBA7ozADpjxbSoc13hRXbsfA5CLvzNji3PguthQJEIZc1
qJxm+aFWsyPGyLOo8XSZB0Q/v1nsWwMJlJGZsxgGVXLX97dW6Rkh5/vzQjz73LAW4EmkHmVG/XJ2
4pvxqb3qQZMz7PMjJgVf2qBz1Of5mdeV4vgB+/woaqsELh03Sw3OJFO47f+5Mh7Kc6dgwT46RiEZ
zHnUukCqH1JJtYWU48m8+5h9cUxZlZEWZPQBRPL2syCCy8hypmF0yh4xCASF7dA43TDbaTpexOb0
muXNvldFO9R4NU/uV2RCB5H1gkgTQod+G+4EGzrUP/Lrwe5sCe9vR3FyD4qKLq4C3ttgu6qw2mcm
K8miriVGBLLJ+TBdVP6wb30LECTx/0NjgLvjTDoit4JqhaOYBVk0m5an1Ba5q6dWLz0BOIJj2Mg1
uCj1bDBsaSZLtOvUVtsLZmN2djqaZnSrKHUcuY0IKPzerBMh9s5HBt6NKDPhR440K9YEYKM7d3Bp
Uyl2myMmo3eFH/lcZRiaHJ+JpjKTrojGMJl4ExaQI7f1Q+VD3Kp6Hnt7QkLYAXvbv/OGsXmexmJ+
jTSapnICMvHrknJyv0XBG62zwkmfEwAwQV0Q7wF1l44Kp39FF/PHYqFuj7kQHdV9Fg1ezuakarOA
lpJPCzwDptuFHX8chH6hc2aYzKlsi0bNwYN/6IYEoNxKey8s3SWSsTPCzDHhSsUycyok2569Whvz
0LIaA09WY6TTIWAFdAo87gp0P/OnGRP84l664TF2bTvqyiLz7jLLtrYigrK0WTnhrt+FbnVETzkL
VB+j067E+Xib8X5ljsmgtAEqenWVCHslA2cASZ7bIedUgDZv/pUJJgbqxtgKeQpyFzndq6CGtQ6L
zKmh8kwwwU4z+rqywOdwSJvRnrPSnTVPFl44MWQzvVgthA1zmKxbVALY3rSol9E82VVf3WudGlQT
3EEUvpdl8SIk6a7TBXskrTNPrZcO750yo1qo2J1Su+f/JN66majWET1vw3zCuqEzZHn58GiknK3l
OQgTyqpEJIVVhHjdiq9xfjv1d/9pCbqIY79KPME4Us1Ic+JDC6rgKGhC1dZzHpUvZ590JnYUJqkl
yFBbe6nXruq0cgcZDHgF77rfTNpPDqIz0SIpkdCg8pgGUz9jhEAGn3uNQQxoz0oBiLkzW5UNTirK
i1AsSGNokxaopQbogQN9j5c+cbTUyZzJGd3G1p/BIfzw374YEzIi3AJhoeDRFeKNHAPiEtUW4nDK
ib0cx2NRx5U556bRqfHBFC4m4SXUeVh+ngEmaETVYkTEJDg8ASSZfLIjwl53B49SusWH6FqPbJOH
eNzuY61chI0hvWoUemkWGEkboRmXu5FnohGo28IuBx2BFJz/Vpy7WWcCRE9Kg3Ql1jgfFL9H80Xa
GQc+8wzvfDFBQkVByorEAp2ELpDxTi0xV2dxAtHXy+BMAsACL7oUU1WzjDKDutMv/09l6jbBvCbA
sMNetTtoCxZBdVc5pdPurb1yI+5ELs6f4zUs8rjIwSIwdqIVtF55MXqWvxzhNE74QecK+BUO3vlm
gRlZLOlNE5VoO10aH9UN+GJu1Pv+ZURvoYC93NG+n3eZ7RLfyUUNJgMZshBaUAv2GbiTp/BbE2Rg
v8TwznyN+dvchtaRg+7/A8cq53Jlx5RiKTXzXkV/oHmpZ4+yoUs2GAKfE6i1+Pq1jIHcDJgeXqrO
CdkG9ezV9YOJba1rRswapJAHH6biajA0h5iJS4y30hz886vkLZIJOQb0NkoM9aJZXtwDuVQao2tZ
TxrvUuD5KBNkQvxXyzRVxkPeVrIY1HD/cSFMXCmlMZ0tmcaV5Fkp7QZdI6F25HJ/fr944dJgAksO
MpVGiJDYDf74VLr5fd+5wuPsgzfBTXWnt2se0w5n71jYcTialpBrsLhklgeGvecY81CcVdF040wk
Y4HGlqY2RgWWlaApBkeZ68um8cbirddAkDR+sybZwRC+L2SZLSU8mdSv4tSfxhWQMpkqnZhjnKPS
cmLOYAo4jBCxw5iS9N6INvlWOB+9XwSim3r6PQE1VGgTfzw2vGv9L+HlZJ9xHSDhk6ZIljjoocRC
8TCUOkm7wiw8wftYcYif7zqBcw9uX1Ano4wfmWM0V+EQxyAMvikV18QwuMjjoqX/xpmNZTNZSQDZ
UZZN+p6+g+mkTeMJO/5dy9tANpmdigK14A6nu/0cvfy77JVIIizPejM09Hxtgi8IBirx3zRHzF87
yOa2Q1FLgCqC2Qa4SxB0YpKuRvnT2nGOxvbxO5lhLh81rfQw7LI0GA/hrfUSQ0gSnml9KwLaWML4
HM8gdfdzX43+QasLIGlVXewqHIfOjW/qO2k/HNXAdMebHsPzxQ1tZsXgX//O1eHYvgtOK2VunllY
FgHUiMApSPbk0xlFaa8ARg62ghtVQrlG8cRj7nSvnB2mj5BzC2buoDyFoldHA1yH00czUIAWUQkT
UAmzuG8F3udkgo0wDIuSJkjiWxLbonIX15zGIM8AE030qmnMXNCKIJpRXlVNB/QonIfIV9/v3I4x
wWOO8mkeVXypIfM7Dbp0kd1HhxDkwbn2rIO3DEE8/H7+M3Hckk12gZppUsXqkcVqUKxaVG+ufb1/
mMbM68T+v51tNqfNw0RH2ccy9wD/Tsh9suoV0omcbeSEYDaR1cXekrsBKUMxvGmmPZbXU8fJSnib
xgSPaRanGhL0mBxIyzdZFT2xUT8hPObVLQQ9hO4/bhsTOoZUDpN6gF/0pXJBMuj11OELUR/PewLv
wmZT1LDqBFJWMNPOtnBducJFfyjwYKTUVQFYC6LL3K6etMvybXqS9+OR++ThXGzs8FwFddx0zhAx
8iDZJ7NNJYyjPSWVCF3LkSUbfwTkT/Fy9ua9abk8UcC/vPx+hUp2pG6sZ3DqQawuIJ/JlfQBcrj8
Zgmyw/Ku3kg7XLJgU+kwGRJfgWYSpJYXxM+u/xXK+3QBshRIhpBPSj31eGFKN6j5TcprxitJ8PyX
CTSNjrQ9IWYe9Glx1OX4+yTMXlvpjpBbuzbNeJGNcyTZXHceuy5VVRQ02yxz2772kky6tLLwvx1L
Nt0FckM3pzSzgqJe3otS/NTl5kLvoedW444TecTlvFXRC3B1oxsNVQBs4K6gVkpD34wfDfn+/Jn8
y7vkl0eaTKQhRSOEqogJsB7VI8UvgDKsnqHDHlg74peXvFfq9rDLyflMJtRoVikNJFTTYPggT8ld
Sw9f5AnO4GSJ3edUu8sWj8orD4bwl/LDaaF0s1eb2clxWya9mgeYIscxu6NTyLSppFwZt6UOqZb0
wEOU874fk6BYxjCWYSFgUDAV7Um80QjatTrHJ3lGmMQEgL2qm4cQA+T41yeh37VJuVtk3s3KdRQm
PymBUu3UjOazTg2EtZ/74NE/ZBf1Be0fYXKJV9XkpHcmE0OgL9WDVBFK7JRrOvezx/l12VE0OSZH
HiROlkI/xZnMyGKK97KEG88cUQo28tYVJKeoLDdML7qYh8Gh/n3OEFPAhy4ssK6Qaz2IeOEI03vK
m/3jGWCChlT2qSzEEYrBGEVP+0dh+m/JgsVEjGWs8kUoCBh8++Z9iaQLjDh2tqlH3vnQxLlDLCZS
zM1c5ROZcVX3b/MM0gdlL0E7t5Wu0oQDQ+TtGRMbyqkAyQq4+Q/R/C2S7yeFc0Z5/z4TCCAIbQqg
6I8PY/2xmPbQ8rzqL2HVQNsFxD2iwbaurTCatXbM0oNybUKZsAA3tuTStKaz9fvwQ3aHy8jnav5u
n5qTVcaZyzkmeW8Aa9U7PR7xMmQ6y+thbzjFxS5/WzC1KLg8XM9fqgYno4yDR2VnElCbUDxItMdu
kkvjSrlLZ1vbRandoGae76TXsHTPuyPXLuP37VhFjTQDVDk39kTs6oFO7hS7CYxxEfro5CE+qvvo
euDVubad57Re+vvq4lLSYoC2DbKAWLxpxAfgHs4vjPcRGeefynkuGwp67MkNIG092sHC5Na8uvj2
PXVaBnsGrKpoyzaLQe+zl4v7RbwlXXB+JTwTzFWolaSEXB/u2wTS8gBGyalNDOuphxzQeUNcX2Au
QxM4obhRY0qzF+4KMEBJsZ8+65Vdu5OnodKiF/YkQOna4xjmOQNzKaa6PmbjgMSast8vwKZSsW/B
ASJndCMHZddylz2ft8nZVbYa2EXRbJWLjNACFnDBwMhQagbzaHL2lOOGbDFwNCfd6HJZwKvkQsuQ
VRe2ZlgeKTh8ZPTT/HkB//LDP8p/IFIXFMg97MdSnR8wddPutaRdbEHEEyw0Ok+ARogj1Zlpn9/H
v2SgJ8tMACnHZugxeIuC/Mf4ubiW3zrEKZwcd+eeApqFoOHR3fIWy8SOIW2ECfOT6Lkt1/NAwNwb
uZGMp6V8iAYI7cRP59fI8xX6+ypW5X0F6s4MtdVGuO7aq3S6lHjh8C+J6GkbmUCCHDTry8RCXng7
O3SavNiNr+J1EShetQu9iOP+vC1kgkoXpmBaB/7wkBjR4tRl+z1ZhsSdhvm2JUrul8U4Oqk0Wjx3
of/wOUdlYsySK9k4inCXGlSeybH3JldHkVPwoOUa+jrIXCJnqG3tVb37bx+RiTFR3xRKrvZQ9wa/
CRHjj7YYbHExOb7COfBsYRC08E2SkYIEvQJkJ8iYwaOCOld5J1gyJ2zyTDF5imKYYbykS7gnxafU
PhTpMepe8paDQOMdcLYw2IMqso5azHag0OnqB8lV9t2x8vRrqo75NUzy/fyX2p7ZM3+dBbbDDXmW
pSxLgJz1S/VQ7hqfjm1RIEbrji54CZ/1+5/4Pkimc7yEt6dMaInFpe2VSQWr0YyRSBWCU0IHuZdI
tNVSfeWsc/PagyAKqKYtEUQ/TOgUjRDqxlaVBj8l2TMvdVVo/F2O/uJ1u/k9f+RR225n1CuTzPpS
QZrlEsNpAGmEmC0uHtUg+oFkr/qkN3zsAVQDYLl6x4s32160MszE0AW6yXlb6FFAvOGjuqiCHiMa
lpdcELQVv0SOeQQC2yF1ZZJ+61XYruYkAsckQk32SZkKf86aOiGwvp/gUfJij9us4n1QJqqCDUvQ
67gSIEQ5H0ZvcSs/uVXulMv0KbqhgbznQdo24/hqjUw4zcNO0QsDVxMK63YRx9ChvI3JsQ99cbhv
otvzHvs11fBH9IbSnGUZumpoCrPAsE0jSYpprdv7Yryzl+fcVb6eZCptiX2R/6DO4FZOesnn5No8
nSvzzGoVITfkvEADYTIfFxCMqVFpywrYJxpeWsOzxNwWhVLNEB/G80EaMTOXX0uNbGM6McGs7vkt
/cuJ/LWlrJiLqPZLEU/AZjUfjZuCCRJQN+RPMliHbcOgI6qYQgBdY+JyDMtbN/FpM1Xm+oiWJVya
Eb0/+RYkIns6NhX6YDXyC8xh8963mynUyhj9Y1ZnEXopetINE9hl8ldxPnQLlD3VZ86KaLw8450q
E09HsB33vSD1AaiUxdk2D5R0b3yVGrt7krzMzblkghw3UZlwqlsFBH8EDPpqgj9MoxPNL+X4WJDF
5yxtO7KcvIQJn6TP4qIbUJPQ7qeeck3a7aMZSN/QUFEOup96wisPek5d/Nxu0rWvPllVoKWa1n18
UCz9WiD9ay/1h4ooHsTiXbO0roWldcpO3J1fKs9TmBAzKSL0JFRUZKthBtLL0yEG0+c8WC7P+ZlI
IueyBrlRnDodTOiGv+w1TzqYduTQSgvP+f9y+Z2+HhNNdKVIp7k3TEy3jJ50UXjtj8JJgCqdvOYw
/bC4g5ccd2ELZ/3QpQVmctFjUUvwj5IeXAuAVZ//Utt52ulQs9z/QqYOcU1QMx0PvTe+ZbkdY+jy
4iedfXlcgLCJsz150Pexl18unMSU458aE1L0MoZePcYiAlFufGIAWVOp9oLZVoxrpUKJhjJKB2Fk
cxa94TkWhHUNCHBpVCCNMSvnpVZAMJNCds2d4oIOxu88yaHwR770+Mb1/psxJqIpadZEc2okQQ1q
G6uV8bb1mj70wvkpJJMb8WaFN/zmN3v099WZH8alK0aljQJJfMomr0Iu+B+3jwlkQlyLegGlmkDc
mTuqy2de4CrA9n2hh5zz1njbx4SwKcRedQQkQaouoz6gy93yo64FwwtNKcntMB6z6ypu4yOkGXlw
s61Db0GKB8oBSJY0SEr+vpdlBYWjKtPB/P0ifUDYJP7C8pDUFh7jt+wGVVU/eT+/3o3r6DeTzOZG
+pzKtdKkh6oOct0TKtAtyz8S5d9UK34zxGxsVJKuW+YWMwaX3YXsLcfMkVGrqGz0sbz830xbW3QH
dVDGiAijzJ2wjP3YT00K4EhfYZb3IR5eNMOvluQ4jgnHQzf3cGWLuRlaa2pUeVjEgMiHktS2KH8W
iodWBMfOxj3325qYO2EQkxlSYwAqjfn9Uh3m8ahqvFtu8zj/WovC0qyE8VyXGN8B78R9+2Q+5WAZ
GCB05Wi7+K70invjhocFOb97isgklVbWlaE8I28WyGUjNnaiO6Q2nTTinOyttHm1fYoo/366YlOH
+pfcQKlgl+znH8Dihg/lfvwYvBBFCfHdcJX7VOVyCW5GlNWOMgEZhWpR7FMFAVLG0J88+yQvXTFW
Ib98XSTXcXh//kRvzRv+tk4mikAQWaQThzKelOKB1gXR/wSqIADp8SHjkoFtfz6ItKpQfgINJHPQ
CshBJXWG6Az+djsTNScc1GsZAsKlGT6dX9m2KQPSKiZUtkSF2UkLrdWorUCrBi0NR4asjynYpXhd
cnVvqCcweSx28GSI2UE5UdR5zLvs0Pnhjs4RJZgQJYFsU1Y/Hhhr+1SfjDEReEwAvzU1oQsmY5eh
sS8+TAOn1P8X1z/ZoDv72yXdCD20nMBwH9sEjDY6eOfV18aw08/epfy7zbfEDZ2U2x/aDicnw4x3
lKhViXUJDdDaky9pRUWhyOa71lduafVoPvISZ56PMLHY0EGzQOZQCML+rax3sn6hfQ48QmreJ2MC
MZLzqKtVLQnKcNlJeifaYt/YtV69n3f4rXrU2hHZl/5cjVqPSnB2MB/zQHWgyP0+Geit5U+qDxz6
D/nuvMGthUFS2jB005AsVWFisRC3pparZhI0mSkHc0/Sm6jModsJzWQOe9h2srPKihnXSBJdjvRU
FL7A9YYPLbAocn51Dsd79d1C4/Dhny9wnYoz7mHWIEuuBAmjEnkiPZAhlj1VALtridl+zn2z6fom
RJqg4WJCp54xJWagRFjCJgrm8MbqPwvug3TzYlkZYLwQSJ1MFmmXVyqT5zJpHkQx3TWGiTEaeR/L
/eOYPatLWgIMld9b/VsYIqO0RLvIywtdmO6TxLqV8vwm7TmbfH7lMptDjBDwlKUBT4IY8h3tWzy/
nP+I28fi18plNmUY0rKqlgITdCh9X9VXLfAHmKG71g5AYIENg9ex3+pyI3f936eU2cwhMa0w67pR
BOSruWhAN0FxWMPRcqxLCJJ6KKW4PF5P3h4yd10qoks6T3iHtOC8lx7A0mCf38Sto75eE/0DVldC
LQ6tFAuQedXDwSnE0ZaN/aBzzgDPCP19ZWRINHMwFYR/oZsdBXC5Onzj9s+2igq/fR7mdoNKXZUK
4oKExx7cAjSJb+Kl9R5NNmgiMTNt+tGr8kgCzUk9iLQSTpDeXqOCfAE02Ib2R1E0XJYqlEEXKBfH
Kn/olysz8c9/q81LzTyZkH/fRijZzp3SZEKgK8TutG/9kDnx+AqFO45TbHr6+gJgLKXjlBqtmoqB
eIvCTBNAxsg3vMGJHjqMcs0ulVcJvX++urVNxtUzqIoaiTjEQad2Xjl9SoXkjfU14TXqvjha2LRu
bYhxeSE0GyEnsRAIZrRciU0BLhepkgARVecK8T/P29R0zMSUPtSkDV8UaHPpdmf0gtfWbbLDKEIS
YiTFiFpbq2YLJJzRUgChEeHZIE5KadlyObSFv0RNpblmLCWAac6x9ig0rfHQdvUC8UIj7gPgBkvZ
ntS2Eew4qTGw1xu95Gh4o/DYZ7mflDmDmSG0/SLJwl6zCzsPFjTPUYEKxIACBTLoYnN7WvSDndtn
5jwKytLHc1nlX+3fbA/CqxsZhWfptg6ID8ElHvxu6wSuvyuTSUS9LkRVhlDWgsdXUoOik+xacM97
6WYOvbbC3OedkghaONaAW3yLE1vf0VGrdjcdw4v4s7VsKtNTYlqCC3vjrY655vs+UUZcP1LQNt/1
8XYUrg3t+fzaOCbYNDMSB1lvRiCbmuRR0K6V7JmIvO3j2WBTS0OJZkO1kBRcxA/kKttDscnTrqKL
4qK9GAP12B+5UHeOI6pMNBvGOhPqfJSCFGMuFij9wIutXVq7bpfdR/f9kSeTyVsjE8lKPTY6qxaU
IG8ByIROzfBSqvfnv9VW1rdyQ7Z/ZIBxT2v0HvQjUWELYW/n9U2RekO+j7LLhHBejjQk/nmU0bmF
/Cv0CEXG6ZW6xBWuCmmgzpepeRDk1/Or2SxW6JDO/p8BxrtBfVjHZk4gv3k5H+hju0B5V7v9KRDA
exxuDV5hFViGaliKqlr0A67ykdwcKiLHsoxEbnJlp3ShYnrdg0PutnkWnkYfncyAvFbALaLtLl9x
8ZKbDrKyz0TGemgiFagwFEGLH1F/XauxrXS8k0a9+o9vtjLChMMwlBVTaqGMRuvllLy43E+Y/f7J
ZvFvqhfrHWUcRKuhi0G/ITQXghpDAkLhitLbeSehf/C5BTE+Uqph3cVDiR6+UdWe2okaiFyfS1Gb
7byYDmQoeFu4GTh+baHGvmCiaenlEfxCQJfOn5T+t3mebs17zKMd5X3oVbwR+s1jJkFdFyfBAPUo
EziUpqm7zoD8dqIdKwKlm0jjZXY8E/T3leubHdIAUUJ/D/zSnYsMJtvnfvI42MmFMjvZTbfTRpvL
Ybe9kaeFMQdOg5r1GMWaCIy68rK4qWK3P0I39MN7DbPYvghZhOC8s2zf06u9ZM6YNTZypUE5IIie
FmD/50vpot3lqHs5hid/tEFxP8d2cc3LeraP9mmlzKkDeajZ5HR/W+KJyTcTQ1UxpzjP+4TMWYuK
MYmkLBNBtBk5RuKrOa9mQU/SnyfNsKjEsyTJrOC3pIh9MTc1LZGDzhOEB6MfQ2GE97jd3quTGWav
ytwa2zjVsoMUvvXlWwM105HnBttR8GSD2awqIoVpyX0UWPfFVXRcjsITjYLxUbTnIw84xlsQE6Es
kHfXJiU1CbvH0PS67o1Y/nm/5phgUaJxaY3KJBVJMLW5l46xIwjKfi55ytE8M0yaVmeDGbUDIlFY
pPYSj7ZkuHHvnl/LZu1PhxLo//kZCxBt8mIYFR3YHqtEMIpDm87oxKVtuhVmdhJbBqdmThxuONo+
QSe7TJzVialkxkiyQwyiJ5q+h269y5zm8ycwlV864hmkv6+ibijrUFQ2wOWmqN+T8rHIOCGB97no
76t/v42kGFIsDV6UVmfn5DbEozQz785/ru3797RrTESVlWTOBTUsAwJB0uGGdI/ieJDywKh4I3Wb
lb21YzCRIQp1tdfTiF68k7tcdN+BHN5TDO+SACKIMts/n/lBQnhaGhMl5Enqq3qq+iCP7wTUgpP3
sfFMlZNFb34lGdrTsiEh6WRnfQtV0ktjQZIbyzHQh89C8iyl/3x0z9JXNhhP0JOFdIlM+mBUUtWT
qszay9EsO+ddYfvkrsywviCr4zzF8IXOpXDO5ma8JI4AbkJjR26qb3w1dPoP/nElKZjlEyExp0Lh
9HcPjxKSlChT6kGOIkuX+hOKXgBa2mbBa0jQ0HbOEntW41JpTbKgjICRIsVNfTQjQn/2x0Dclzz9
4k2XWC2L+VwzGGHDNB+SIEO4a4XWUfrvSza45z8Xb/OYr7UI4SQ19YJBsCZxW/moi3jrjLELXDXP
Meh3OLd7zMntYnmoLSs3A+26CTAJ9ghA6vcMrFPpPr0t3kWOu28/HFcbyJzcZSjjUgh1UEZc10+U
CbHbQyx59Kk+h/X/SLuy5bhxZflFjABXkK9cupstqWVJliX7hWFLY+77zq+/Sc0cNwVhGufoztuE
I7pUYKFQKFRm+sv3ywvJTYEba8wBb6RJPYyDFftkPiw6oi/0Bzyn0P7ehPDNZVvcM+Nsi+V9NrJs
yLIAPPGglbunlexAG+Tusgn+Nt7YYI55vacNLYYO6mCRoz9UIA1L3OhWUREdToU3YZRJh7zyBFbX
b/IxRnQZKsV4vidseZnWqhIqEcnwrq7t1d4xAQ2JveEK+eOo7Ord/LJKXUO/aPepaypYIv5jmYnO
cpxStLjM9JiAszUjsh1ABjFrRQ0g/qc7m2GCUh8qPOWrNURNilOf/lKjg2AFRQaYOMzqugpS2mfH
8vfsVF9XGZDuSv4xOfpRQlsr22uifSawyNad3TBU5jLn4bF4NvcyGiYQofHML6mzYIhYewpdEYSb
n7NMjOLgoMQ9bv2DNiXNlCRWFclFeNQ1wFar1yJ7TEnkaNT41D47G2JScJCUdKnUNjp2NLUjFd20
WUDdwF+7swUm/Up1rQZ9gepCG66b+nUmog0lMsCE9aIXdV7lFOLRP2qQiAAg80ASe7rvn00QebQP
GEETZcJ1VT7u4bNPTIgTPJQvSk5V3yheS5rdGkbkVEMqCHSRFSbOKZ1o00kpuO9jMNA6kf5cUdHi
rX/pBU8+4HklWSqKFlpr2bVxRMl0KJ0GQ93FVXdlXof+3+imGh2KV0BwL+9jgXssxrcA2i8tg9T0
rTfKsVuFTnZSiazwq2n1z7diB4+hbqipugIz6sPgQstul4NGut3l16rTOfFOhFzmeoUNq2m6Kq/0
C+93rqJpMXDLYXqcwuxoGeBC6CM3TAW3EZEV9uhK+lJWGuTYUTa/VJ12kuNxL0uZKDy4e2vjjfLe
m3QMg4V0NPShCP1tfTXDuJ5Dwc8jH/OvGD7eizpICrcA3VhkSl1dy3OoILfr5aeIVh0uA+N7KxVk
vF8FwGY/+hVfG7Z+DOxp3z0Wf4n649wqZ/MHsKk3KHqMBQBx1yrELibDzmuAG4L5NpX6nRyLmv/r
Jv6wAdH4BzMxgYTMmwrVJtMncl+2Ic3AzJ0e62oHDdPCAlZEbTED6kGRx+6KRbDxuB9VV1QZVwlL
swiTMGelr7smoykK4u4xBMYhjZXXy3ub69XGBJMg42gewKaO5pa6gK19OEjV1y7e1UvqVBpx5Gyx
p+Lxskl+z3Njk0mXRjJKeWBg6q0rgQfvWkN3496kNvBNnatGRn2/wNncDsB07bSZmZ5GLVd2laVd
F9UAJRkjRldYH5T179PQgiai3MCv1y2CrqJsyQZeX95vp35Sy2llgMftCoAWlH2YSjUAz11FMMar
8ukzK2KpumaCxFRXWdWj2EracqywIkNvN88K8nvsdYfsF1jt2u8rfKBYJxmc4K/Ldrkff2OW2cLh
1OaKsRQEnOl3ev+szqdyJvaiz/geJ6P6rur/O6TFwmr+8ZNZViMyxl6hjeRHjV9pP4seWu97yOLs
luE2zl8TqxHsIG763Rhc/32zaZt4ltVx7WUs41WoPUmBJycCn/jn1sYGUzeR0VSNmuL0X8FPK6Fp
tDPcGE2GNVjElPrcpIBVRLmpWirVGJcyY+o64K3ylbzZ7mZ/lj7TpdsYYPxJmkHOmqkvjhkw2ppu
B+GjsliCGzg/9M5eMKkt6VqQSkL8xVdmfwivGupX1t0w3cojWkKhTQfvcqjz9Ing09kgk+jGGAMt
hWx2fuN20KkwHLQgq8gG2667kjIQd9h3N3lkW/6nzqmNZSbdKW1eqVk6QCFjmZxUt2ygeV2yKx+i
Qkg0w4/3P16yuLhaDyEOoOJMbNxl17yCzdetH+P94rTX7et8AGTG/9Rl9eweC5IrFyi0xGkm+Znu
k6myExlQMREM/F8S8tkxpr4pUqLE47xMfuYnXzRnVQ1PHegSrbTBkqt+vxwtgujUmcRY4HGslNbo
rJW7RvqVx1+Mch9pOJICzEkQb+hE7TzuPXKzikxmzHQ5nZcQQk8BauvYzr9BSNUp91a0U3ztVlrH
QE54CzoIZU5Ehpl0oo5jqldmiclKwyXlhNvRYz9+aczfl1dU+AGZrNJT9MBUYNPwWDdm9opIle/l
O7JLDtkRioyCTjn3trRZTia9FJZEMK2Gq2ZSDnYbf5Oy3xOuTGi3hT4RamYJUrLO5pagjQGbwRZo
3GCPLscOU1170FjJ2HhgxnSKG212L6+n6LMxSWUwazkYS7zhWeQbOCppdIvpdLvsBYebIJ+wt051
tDDwt6DzZhruYva2WR+raX/ZFZ5UoGWc60GZuYn1YRQ2XTUCKUMxq9zuYwh02r27eAvY70pBZPCb
iRtrzI1sBuH6VPZ4hFqV+PCqhsEudFPmV3U/eVAcOATALXy97CF3FXWdQnFJV1VFZz4WXo9VNV+0
9KgHkKM1nAgjGYGI35pfh5ytsN8KHAuTZaLR/E8dknrhMcf9eX5Twwtd5f4zTkHFwQR9IcpWJiMH
gH82TYvHQsv04+VZWn5UQqEK/sKdbTB5uM4TRW5XXbUx9zSwHChvT6/pXr2R99qLOb+JshSO6Ejj
Jyv9bJfJxloVgRXIgG9N6FbXCoIEc0m/5MqBzJmb7kR3aW7+2JhjcjAoJmkRGIvhFybQs/WvQTQy
KTLAJN82Mi2wEUH1SZ7xfmwc21w0oM8TYcYmPi8Zk3ErXI4ruTV6X72NdYgVguHua4AWbOxJXnBI
G7d9pnfWsfvR3IiYsflb2jCIQVAPo9pmwkTJEKKDPhWQmy58ybau0h/lTe50SCKqk76UtyKuLW72
3Rhk4gOij7oUx+jqACkJIBC1Z8tPl0Pai/rZXENUsVQFl0KdWEzmCGpoW4MFKzziZLmpBjs4qv80
tfU77Vn26BEUVcLeDt8qXjBNxTJUzWC+JVI+7WZMkvthCy4OcGWHTiVhuEJYlHOPaXo2xByc7dIM
khks0VG+nV6k2xVBvuqixp1r18+DFzqJHd+2V4anvl5OXnwPLRNga0pkk321mvqQ1nQE83hd/o7m
lxKEcPpdIxRR5u47Eyo3BO1EorA9o96IyjkmI4or7QoTCLsaUhcVRct7aEBr8jcngOhV5+24/NCo
2hhlYsbKxiVJgwRtdmBlsvYOarZ2Xd+YqUfQ1qH6saT3YKoRXOi4K3q2+jbMurlpg8CzC5MQ4JnF
VMBeqyrLLtOmF6APX8Monr3L3497MGysMYd4VGlpq5V57ivJw9ztwFpvNyIALzc4NzaYAy4HMiBq
gtryZbV5Kms81OrKbQblNUv/1aJ1YZXN7rJX3ESG2QENIDFZVYjG7IcaT6lWZUDKNlGdVRMwcelp
/j7dRd/Wp0ZyiG5EG0FokomWCHSrVig1xbFNZQ+Ycy8lwLnm6P21401NAluPwJyrDOhAddpVi2nW
OKV7aaXBbmoRNwG3htksAHt/lYG+jSLo76CGCU/hwYRateSpe+lu8cbCJofPnLxgsDB1g4DJQmMv
r6QburwxkOkW6hvR72j5efmL8uJ0+/tMDPWghVpISQe/Xkhk06JwTGsu7DpKDpcN8TLN1hBzBDY9
3rlI107YEIeI/Go/M7q1/X3mxIPKSDRpuFEBN/bXMsd2CDH46OtlH0SLtf77JoWMhhnFsTQARWh5
ink74VFVSAomWqc1jW1sZBZIMvN6TRx3xIHO2SF9rJ7y0SG+utePNer/LhbcOERuMaeprGjhEuVo
JoBTBC32uyV70oTgEd5rzPb7MJmjL0K5sIx69K2qr3tXIS2gcBqZvWFU9MHXpt4AWCYOWzcrG6t3
jHooX5ZAz2+KclYT7/KX5J5BwNFTapm6rFNWM2ZUzDpt9CpCk/JWrb7TrgVdLoTmNQ/MoQG2spUe
SD3Zl82uuYo9+bZWmY9bG0Ga9VGC2+pyl1k/mhDNheROK57j7Bm8XlRKBYce96Kwtch+W6JIsR60
DW7+2pF4K7bXdOXTqnQvfRc1ErmBtFlU5hu3gaRkVZtmxwoD4UiMliNLD5dXUGSCOQ3CmkhFEkD+
blBeJ0W5gnCxM44iAAE/zZ89YYVfEiq3aDDH8RuypfrS/lixTn9P5dUP40GkdbZ+hQtxwQrAqMEU
Axgk58cp2sfaaEM1wF5M12pHrxUJOQh9Y1J+FWhKExT6ihHqvbWdoYe24ls/MHLozgfqLq+XPxkX
JrSJQVYLxmgjrRzDTAEKdsb7A+QMMfRyj1Rjm981YBlBUg0sMdXc9RU9cOpKtAkEQcMOjI7p3KX6
BGWttaPS+SDY35l4B9bcAZhTG6otruWK4LH/kmFMRdZNRdeIxVSAGLrpDMywU3/Q6F07RhlWeULl
SUj7QJuQnHoluNK7oX3GiDh6xES3BEmO7/b5L2A+NFHrVo0BkD12kTuqNeTlYns2qGB1eXU14A14
cKYWOGvYAaOsSicljAa8RI6Gby4e4CKHWftG4/3lMOIvqGaiM0Y1AwwQTBcumSsjCk1wa4GuF4oQ
4BQD5lZxq0/hKSgkkIBBB4JIZ4WsuiAbJ1J04VEKl8JuR9POLWW0SSniauI+NG8tMdksNvQqnqpB
OnSY1Herr/1JthM3vUme+pfebf3QmVI7jmwRYoRbZJw9ZNNbnJnhFNJc8XX9JUpvUuG34gbFpmxl
HFO6fsAFCFcTcgeagtlTr1tHCm05t8Pr9Nq0VaeXse0Cpxexegkss01GaUwqOoWF4TcYW6WL3ZZQ
cK0ew+KTlRp6Hwr6OiZlBZk7A8PundLkb8P1kLmG8BOEOxzyYO0LL/nRH0SjfPxwkQkgbQRnk8wC
cGUrq8eYzsVKJ+BLt/XK87gcyPfwGtf1yMCqKvYnVYywFTBjqgNigjYPk8r0lJZQ9cZYiSZ39+kA
YKec3JG0eY1MEackv2DZ2GKSVqFP0GMe5vBIH6Iv8QH0hC4E9JJvZLeOGCifmWCh6H2AnwfsbOgl
vS+3+6TDqLXa9r6ERtlU/NWUgvTIP243FtYsvS3oJ5oudZSBV+ah8Bvwh+H13VduZ1CM525xI2wN
q7xaYmOPqTGlUKrLoZLACeosu+rryrdF0Rauvyo2sUNX1M3hHjIbc0yBCVovsE1kJDrS+mZqf+fj
zigEc5//EhPnj8TUlSpmqxvJkFOIyRX+BLn1yNVP48uKPA9vLYFgKt+aKquaik1NVXbuTo+Ruqap
X+fG1nGJ2IOWr4VpiTcB2O/6Jx6w6MYas7fquNUTkIQgU5ZfgvQE1UQwVwhOTm5O3Nhg9pQ2DJJs
hiAkSCx7eFl2dJfsqs5Oj9CPD22rcvrrVUgA+niFwDT/wnNeyzVYN8E/WdJSoN2HPrS/Dkx2h/9O
8nkNgI/189kMs4utQW9k1YSZlg4UrFfmbjIScOpX2SmLGicl0k1kRDvBsvKtnu+QjHOd2Yz4cCCQ
7F7IEa8/Af1HSWPZq1D7nO2VVUyBgo6O8UYRRpL/Tc/GGZdjvR4ms2sjvJg0oIXKwMOuLHeF0vzo
W3xUgasfCwZAhVQZNSgmehQMgb3/jq3ZD1bYzSk4SEDK+V2HTtVuOtRuONhW5Ci70i2gSS6w+jZV
9v6zvrfK5BYzlwiETXHZk2/jU+SHJ0BhjoGr+FMDbdfQk+970E0S9B0tVzkFp1ioCibym8k8kkrn
trFqIFHb+z4+JYb7mYXVTSC3qYJeBNuVloquiCRSB4f6N6pzA9kGtzE0B9aJn2vjKgalseiBmevT
xiSTcdop1UttggKFEeNJQQ7vWvnXZa9EFph8E0ijFSZRTX2cCaPyFKqPl3+fc6NEYGxcYHbe0GkF
LaAlvxIwYhgl2Pcrl7Hzt+IudWJfAnXCTfo1wvZbDz1RlfLx0Htvf12ATVor87iicw6SVQXzkDRw
l6C2O1GziDMR9t4KUzlUVUJIsRKxa/vEX7Ld5HYQh6sewImrfFkprwPz0Nx3+ysRhRTnqvXeMrPd
o4IYzaB0ui+PlYd5OyAGBreRFIf2ukfN3mtLKI8uCf6/FlzzPua196aZPR/qi5rTPsesxSz/zgcC
UakxdABvtptYNLQl+ozM7u5JSOZ8Adlq0nih/iuKDpqoZSxyh7kIUXnpJansUt+aSbBDrzMIvCiQ
0sdMW8Y78N/3InVYgUX25bAKEl0yghyzHGPqlJh6D8iVMj9p4f/OE/XuS7HslqM66l00J9AJ0H8F
0kNY/bBEAj2CD6QyiWSoqsBQ6x4CMmDD1ZSdLmv2LCqPREaYZCK3YT3jCRb6aQPKowigLPUak5/O
5Zwl2lPsTQNiX3iskwGWDxSlc8JeAwR7kR4CAnqIWLlTUyiFg+zCVCOHGrIAMr3umg8nqQHWTJSz
wJIoTKTPUxKXva5Lfp49TJbmosmdtHj/dMdJkPs59x2ExcYUE/FRVYeYlZ9Q8J0qH0QEQMnMKkhW
DTs6VCsriuxfXtk3zPIF59iIj0MCknmpS/xGaRXq5g0pcwwey71mN+Cc66+LemosuykhkN4bc2S5
iSbVkdNUKQarmnahV3QC1tvOlzwDVqk087uAzsm9GinQc29peS3LtLzFtl0GW5UXy3CroJMVN6g0
84tFSlkkSsOLSc2QDcUAbSwBoP79AVNVmmY0EAs8js0u1WcnyHa0FUns8I7prREmy8eDXANH0CR+
Uo+2lq7uPF/+NPxgoEAoqDrFcIjBxN3Q1GYbmlBI63bLjvwEkNmBjmtqo612Ld9IvlDegLdwEPP6
Y5CJPrWZFmsMh9rv5p1R3vc1Wq/fBE7x1m1jg70gtuWwJGHd5T70Nsz9+qiiXkVu9DTuRne+NiAr
YIjGbLj718T4kA5cj4GgeB8PqlUHU2LoFI3CnrrtN9SKfyt01q5p0+NwXI7JqWr/i1Ebzvs79rNp
rf0mCxM+JpODC1lN0HrNS6CMp10Hxul6L53imxjCSDD9Ey8GXy+vL9/Xs0EmH2tFHsUVhLz8oHlN
spth0D0Fr/wI/yL7BKbvvXfMwlYaInRQdChZgsU+9aT7AQyE61isuYuO+nfhNMO6Wh9y1WY1mY2t
xZMJYascg3vuyngo26GX3qCmOmZgvRVNgXE3w8YYs8Gh+DYmw4CsVxpL75VN/At61OqxCQZ6uPzN
eJY0INBXrDbgSG+l7KYglmhnlO1c4FlOxVQxZnmoZ+SD4AgVGWGSSVoNBbHolB7n7leUfg0wQmeJ
+oEc9lu0AzeeMAnEAkf4rE2AHM0QWwwPUE/Ya7500k/Zb+NavW88aOXZkOm77y13ErVLeLXbxviH
26CcW3UbKdTHWxVpv2lD5WjNXaGJZqE4PS54iYOFgLQAl88PbNo0bYPCqlciMfMIcXJPcoyHNxym
U918Jgy3xpglBYx/gMapBc4RGUza6BfEs+GMUrW/HIPcxfvj0weWOc3s58gMZtRx4c/G+NFaN2a0
r0T9Og4B7HbpdJYt2wwUfarTHnrddytpi77Lvfgu3sv73jWeVwXH0BVV2oLPpbOM2VJe9iMFwdPR
uFFf3rRpIV61RGAQ/m+k0LkLqckY8ZIJIXi+fH/YdOHKxpsOErixyofGNF5ASfi6FF1qG2YpfEZZ
0zmbEYFxRneXUJwz7ESVqllTaoLrEC1C4hAv9YZD+LjSI9Pj2t4VXd35zlETI5XouWBs9b1zkzU3
Yz6BkQuE8m5ouEkHSFW+OJGIOJKbrbSzIeZk6YpRg3BUkBzzEULy9XiIrXRPxllQ/a5J78PygRBf
1qiqwiHGzGThNpn3auqHsl8X1CnUQ5v+MApUdObXMRdYW3/tgzWUATpSB24hZD27N3m+UDujM6oy
OOQttdX2N3h0L29i7jVpLTT+Y4FJ8hppK8mwcOUzoR56g5r9WxEZ5DHowc9ahuQvqcuvYlyc8C6r
n2atu7tsn/vVLEiqKcC5KqbGhAfkuUdJ69T0SBVHl3+ZoHPEu+VlG/xFPNtgPllQddAIL+b4OGXX
OlQ605fLv88roHQDIhIglgK7PmF8KNK4XDQD3XCjiobbpNKll6VvQ69quthdUuXeVKtK9N14hc3W
KONUQrpOgXAU+jZoUUFCM99rr/VLfj2C5Hw+AHZ32Ufed9JNE6/zFoUi1RtkZxOIqRmaQThkFuYW
C7sYB68ESUJYNgKoKTfzbu0wuZCYoHtq1JJCYW99N1kO6gljK/YqZikm5+JbW99YMUmxkpsx1vSo
C/TQIitSVwbZZuw1xB6OuMmgGO2vRMI8FmczU0z36SrEfzDAwXyyZRnzZskxy1pcY/4Tk9+rIUga
CUKD96ko3DGIpWNUn6012qyxLCiDgG6fnuh01YChC2SI/3s4bG2srm7CQWriDgKPangcyjsF0/rT
bSQi/+I2nc82TJbFdtJVScZQAzLTj+W1em5/D+6qP1gDyCEttvRt8IpT09iDp3qNM14JIf+8bb21
z/Ttl7ZQYxCFxEf0nCcwpD9HQJlGu3gPtOIeuluh3e6sPSjhhXN9HAAcXif+fEKTrT/SXJpqVPbZ
sccNd94Hi1+oj0r8NC52pFUOxpnsprjVld3lr8oN0I1ZJpFVhUrCkSgLCMfDg3rQ/M5be0iiGWtu
l2LrHrMRQrUeZgzT57iULUAGZe6q/6t7jWftMwwdfGIW9v1yrjtmE62qlWQBnUj/JsGoecluVQ9Y
9SvFSDHREq7l0NZUKiWauZ41TTsds1Ryg2nYxcGt3nd2pxAgC1tbHgfBduSHKqA5yiqqjvz83mqB
NpzRJpAsULpHS3OMPnDQ+bTldN/JiXs5SHgFHYZw/thiFrOZpVDJMinwI+VbDjhyCbqXwR2FhABc
n1TQrOHUMdCEWf99s5KSVADXRSz0rNLQVumNAlKPPn+WQL6fCIoQDlYNAbKxxRRBbVOryJnpghEE
eZdeQRn67b0zeA39xYGm3wtGpzwAG12Roiw3V+N+oZngbUCvmHEyAR5IoWA98Ydslyg/iwkzyfvL
34v7rAXlcgOs8bKFSR/mg02JXERVrifHMPDm/B9yyO4g3TeHdlf97kC5Cqlvt8FVSjSgvMYdW75u
TTO7gWZ0LsOgTY+EggEgz81DX6vPAv/WrHTJCLuGAcqVbICyhf5g3YIW3F1Hrpc9/Fq1jUJXiC4U
GWSipSiGEopDeo50AjWLXXy0nMobd5MHbOFOLG3MTSmb78ectUMB0pICHfQDGu54j0/3/c465sKy
Yf2rLyzj20Vhs9/KiVTSYuIdK1MUW2ofym5vFY4SmnZTnTByJEhZ3D7nJjbYilJP1D5vZZP4wY9V
OGFBS5c66l3uBzYY0zz0ZA6XA4WbuM7r+FYMbhxsq1KWKFDKxyHdafENUR8U6Qd6vCLH+OGBQo+A
2YZgqul94jL6Vm1rICuOfe6tXKLRrjl0R+22+LYATx7uVP+yX9z4MKDNbOA/gK+ZOgXcYZExSdU/
rOdXlqfvZU/Mer5uow/xsTGjvHcL14IhpQRCj/3sj31qV7Jb1O7U3lNJNFPHDcWNKaYOiePFKPU2
t3yjq1waeel4k3ZgpO+ey/GLJARlrgt0yTPm9CRkLpXKgjkZbf5h/GsCKN9aEjstHzUrsJPxMJKr
pfBAIOFc/nT8TbDxlMnNQ26UTVp0YPl4JMfwkB9paBelG6I+aTAo3zwmj9UoCFDuPtjYZJKyXLZK
O1IwVHaWRG2D5N+7BsQpY6HuJEvxLnvIPQE2xpjknGbW3GclWCqhBW9FT5Ly8P/7fWaz6UmmzL2O
IfXJ/IouQpT8uvz73APawOmvGBoGgVUm+QZqj6nqdIqPqhzaWXglDRN0cUQdCn7BfzbDShj1QL/E
TdI1GCJd6cVah+a4XayCU5KbC1zif5I/LrH5IqkD2pQy9KbCNnaA6t5Vwsd3foidTTC5IgF0oa1V
E7IqyXEwb/rgfioWZ+hEJAOCr8N2j2Qz1fq6TcBhNH+h4LYg39RUEMAiE0xyCDM8xxkzuP4r/aXK
7xJZtWdJhOn4lzxwXrD1r9icTU0Rr6rsbYICNPPj+8VfDskTwMUnsEs8hO6d6MwQxQCTA7LCXPQ6
0YBJWm7m7GdUioZ6+afF2SFm3wdZAEAHiVe+vGqVfnXi1i6Pw1P2ZP2cMP9q7KZT45ihHRBRTuWn
87NpJiUEmF0mS4V7uzY76zU2crXKXicYfbCvuZpw74qCnUkRXRhZaYGhAZ9Ou1UhONnFf5WjU7vL
Klvk5LfA6OAFS3iLFnxDtpGflN2i45qm+8Vz760InfQud8yvlde7GJ12xyeR/oTgm7KwhDwYzWWQ
qvhoxo1dZTdWsR/QzVdbaN8GAows37mVg8QAiTKENt5vCNrmsjkv6iog2sx2kKqYf9NFLR7+3j4b
YSKlkwCt16wR867F93SBKE2xn4Lflw8QfrMDgjT/8YQNjzK0uqCNKOiFRq8/aSvpdeCH16Vf72TD
mZ9E9xN+PP4xyI5LlKDk77oUqGkaavbQRM60XCtGYM9V96nceLbEVJ49VY1lnHpIX3ZOolNHqSZb
0+8EC8ivBs9WmMNEQhgoZhjIOBuDu2Gwhy812kUWyPIxD/1VeaP8iQ646e2E0ARuKqHENDT0pEGu
yEDgVn5XEhQFJCATkEAN7Q4KLIcslE/TOB1mjKMMeNi1h1i1K6NwQR98uOw7dxds7DMLrEPoQM/U
Lj7q0Y+m+12Kuvr8umNjgFnbvo37PNPeJAY7v7yLXIwwXqPn50RHUb7iXlM2ppiiXi713JAaGWd1
6BXgcM57u+7AitnJu1B3ujSwLZDLXl4/7lbY2FzXd3OsxhNNQAySYvS6vSa1L/VHqUFtLyKw5eYR
iid38AArIOZhXNM1wI0yCU0/q7kLQtVe6l2+CNFo/GA8W2GcAYmxDuLoLvDz8qowvgXTKwYV7CW/
ifvvo+lgk9gjdNy7UHTC8VfxbJgpTkLTLJPFqONjDQCV7OVAiJm3sy5gPBQt4vpXbL4V4Ni9GXYY
mZykHwRz5hC3cXK1cS9HBL8btvlWzMESpXMVp0WDoZbKMe7Kn4tiV69o+EEluMtd8yE5tYqNFsQe
IoqCaORXeRvbzHlTR/o/dAT1bK9QJ8ymFk5wXeh2+HV2VzT4BJqTX5c95p7aG6PM+TPmVZn2Y4sc
pj8X9fcogvxgCzU55TQagqlXDmASfdSzLTZfzkschlqJo2dVLAV100PxZSXmDG/IQ10CmAPF3oeF
esJH7DVNfbjBb+wyeVJqS6vJU3zU/qjgGi0fcsdw5+e1qRkLxThEn5GdklZrSYc0OIgjy8aentPT
OlYW+GPhVI1tvqwkTtk+7kTBs541H33ExIGBHhYGphgf5SKJ5FkdgV3eGcdqF/gDREeGfeiKui/c
V1Eg8f5YWld7sxM7RWkTkNJACxDN4pW9UvKSJ+3tFZYcuk+1IzbWmOSp9SOIHzoVz5XdI4bzZ1Tt
RvqjiUX5k78Pzl4x6bOoF10NtbUNTkcl9EiQzU9ZOajIMhg6+qJqwFTGeRJ9+8T2MzGv/MbWRt6C
abOYobFA16UG5Hy0mszWl2i/tPFB7gd/MiZHNkUkVcrqx4c4sWTNROtRBiU0s545DrxC0UAdXpW2
Jbv0xbLT+wF9yBjsj+RLek1QMUWYfsy8QLb7Z/nYnNZXt1pQwXMHtzAZ/OcPYRY8n0FJOqxttTWM
NKjVar/rI0D+gArh1fY+dcNd74gU0YRWmcMKABMrzfQC3Y3fnWse1StKbTB8VL+kn9Gpsku3ebTw
2q8Ktie3utk4y5xeqmSpJkxLYGRQ3BbAY4wrmtn3oYxttX6oBsPtya/LkfUvrmoYvtYImERZxosF
wAMtI0XsN6Ud308+PWS3IAY8xBgCCR3tYBRAp4twkPz7DMQH/mOVyQ49KMlUNcYCrxO1q/Dh0jrd
IfVlJ3TqyB6vyP1lP7nlB5AUKxGFRUyWLNVqezpZHSDjsTR+SZvleZnagxp31+GyCJDP3KvG2RRL
ZtAYgxrK5cpZp7h6pdlF6sg5RlKhe0f0H5PovZ17kpgEI6GrdxjCYtayIckU5ZY1+sMu2KuFne3C
x1W8JTn1aFbMtvW9EYE8eWXW1iSTHhZprlvo+YVHK26dKtoHrWyTSjDGw9sNWyPM1pfypiNa0QdA
0jV+vx8O6t46imkpealua4bd69VQheoICmnJeInKgyY9Xo480e8zmxoo3KIxZqnw6fLUj3dGWNr/
PwNMMZo1ppyUDd7t0/Rg9BhzmkSTAdySbLtGTM1Jx4XoXQ0f1hGn+tTa5LEAhV6wqyGjU3j1g/Jk
gRfksl+8fQTUE4GkI9U0DDu9ryAUUtd5vGSxH8tflypxFuU2p09JBYj2XNuhIiyOeDlia5DZSCSR
yjEiRPb1B+2YH8a/0smeOhsNEN1b2U/kG+NqmffmSVh6rvuFPW5N2QTURlHwuM5qwYZkTK0ia4u3
cVrFy9z0L+1Ldeg8bUcO/S88I11eWv4H3RhkNjASVDCoOthWIpOmnp5LD1k21m5WV8rtWGWtLZl6
Zw8g03L7RL+vI/CO10FOXNWU0utOrkI3DyLFyQbjUQXvoODTcy9Y2wVh9n7WxLmmzVCL0PbF1+Gr
+iTLjuRpoN4lrvbQQzGlAXM+6K6dz0wbgPvJ1AggEdT8cA2PDUOpxpW70Yqfwqw5zlogSGzc7Lkx
wTg364Ey5RngJFJ5a2m+HDwREdyJG8obE0xSU4Ikj2WjCY/KLNmJ3jul8ZKlp0AVXNZEdpjkFtV5
WZo0huJq95MO+8WIHaW37KXTRRHBu7lsvwuT5cKkAItOAWXStQNKbqZDeG3t612xlwSvDiKXmFzX
gcZnAJEt9ANaP9IOtXVb115o7gQ7kBsEKuZFFZT1GNthgmBc2mACSejK+EIcqHc4LaS5QeB+DTrt
u8GTPXJIMfT1S2CW1/8Bl/VaUFsyqgUmx0ky9tXY4bDooJ9eQV04rW0CStb+pjb2eeYQvI1Tyw47
QSHPd/dsl0k4ytiqMjjyQ18L73BticpTT0SXM+6X2/jGLGmYTFMyl0ga5eyQ+jrFDPhYfG/y0BUs
4vpDH9L1xhCzu2QCEfo0hmre2ikA3dFNXNtZZ8fXvbsOTUBxMHlU7gVGRV+O2WpVPkPfeILs5bRL
vuTedJAe17eh3I0/BUFDp3pNggCHKSyQVZoLUIeE0DfSwKU43pnhXhUNAHKLu40Jxhu9Hs0hSiAQ
ouxXjpnh0ENQoBOywnHbEFtXmLSxjF2Z9IkpATOlOJFTg4AkcDs7uDV289VnhoO2xpjUAVQKgo1C
tXZWv7fBb0ofdO2oE1Gzg9tw39phunF5YpZBtUCWL5j9/yPtupZkt5HlFzGC3rzSNJuc6fH2vDCO
pfeeX38Ts7saNgbbuNK+KBRSxFSDKBQKVVmZUIiKNg/zwErkR8ZLlD5kpif24QCsC8cDyRn94vYq
2hi6iGF0UaH2rByMLcf4URrGL8pPcPEfYs/wiqvkuxZW3nzktZeZIWNnjtq6WoOGWz9gomnqXDHV
3U65F2SeH/KMUFvWdUVjtjp4o6L1hPmKac3trOAFJnY6s1sKtWFj3uljljZxuEi2CpK09gVqm06X
2II3hM0fU3KR3oSD0/g8tkLO+mhMSJeLtTKUIqAnde820Kw35MWRdd51xjND5erbBsadOjWEQFke
pQm0I6Izg5b6sgOSDb/gf/SgRZapYlaXGDoTllcDD+tFgLDXz3pcDjmvc8xcD1FVMSwdhOk0dl4u
2nwYNbiFBRhXoyp2tX0beYw7zLFVaCH/ZYW6FJd2HgxrKBIUt5I7QkVYn9S72Uet9KPxD4VS3zyQ
YUEosPJSbN4KqcsyEjNlqRcMXySY7B9NUPhngbW8Xd4x5kW5WyD5Ebu6pVl3rZBbE1pn02Z3C7jW
ueA3ZlDamaCCkt71vdLNUx4MPwe3Cyow51k3xVXvjtfLqfJ5fXH2hbKzR0UlUN10SxODJNO4RUHS
q0/mk/CNzBaJoJFPXy9/P/Y7bWeNCk9wnaFu0SsIstpGW0541EPjuPwonexHjl5IbQ/fIWeBrnXJ
scy8n3eG6Yg1jtZq9VYempUgpzYYzlu8CWXVj2Rg2FoD7/FItMQrzMaDLA24Oc7COdtKA4kFVRjT
CELl4VLnahiZGBDIRLR2m8TCdF/WpO4sGYVmb3n1vuBNaqdjr9+VWYo6RC3+KPVO5kQfZs1yd1pp
rLGgFYvcWXEcFkiTw9WLr8ZnEJ0frcItbioP+qacPeAc0Q9X3J2eDsVguY9gcBAOBYaIxVPLi9s8
d/5Y9M5G3c9Ta85ZjkLs6JFB3hp12Cn81wzNP7rRP52KbmMMQ2nUVo4yx7yhUfMzwysed+Blz2GG
HCQoloUyL545VEwdt1SKrRriL9222Nb4Uksc7keeAfL/d19sxo2VqTVUesrotdcJhPlweQVsR4N8
DcjSTLD/aFSIkVJ1GfIUqgu1tzofmkdgqIVgn/0vOtX2eNkeiZBfrtWdOSrGrJPYAIEDmsDUsEAa
VhfubHR3fdMZTm8pL/+bMSquzLoyrKCCj8MVI6CDdBdteSBOIYbVOMeVeXgMqCqjhgMJKZP6iJWg
KtYgwdfUyR0BLrPEsN1WjrOxM/GdFerbta1awwxy8BHMRLh8ypP0sCFOQz9yPvKeF8xejWkoYBci
XMIW/S6Tu03cEgHkxUStXbnWXgUgmNRbCP+gXtD5ynt6K3NIbNif8dMkdb2Wc6NPlQ5OI7UpnEnB
/M12I/ePl52CZ4TaqzWplnkqkB5ragQK/fgxUtYFoJQuuGyH+wGp7dLFWJkiZa7whgZow5Vs7RU8
sabbeG1gHo2QMGIuM8cT2TF2t22Uz/dduVSzDhXOUbPJlHUUGL09hIpv2vqhQfOE55XMEPUfg+DU
oBBnQtEL1WgWM/JKokkLMlxfelDtf0FJ16vIWTgx8fISYZHK/+VKEEDKkxN4negMTxjG9IcjOtOO
et2deN3Di+4CY/J5BG7jeB7HBO6yVjfWmtna9F2Z7jmuwoyKu29I3SOVlorNVGKoQriS78mu1f76
nv+2nBEzWn0wAdqj36ic08YzSt0tqdmrY9aLCFrDQyy8bPXgaOJJUqYDZ3Xk13+J+YAxYBAf/8QA
8vknBBpy7cGHWQUaMERLAK5ujCTrANfoaDjEfLQL2ZIv9kxcyJCrRL3zS+4Uba08p0jnZH8EgOEg
HQWI45i3Cbg+MbficZbH9JCdOcpDRrVtV2UatqBxdT/yVae5JQ6pYoHrtewS8QgeUoFnkvIXudab
rcpAZNP1maeZdgNMZ1P/o+xmtzDKQcYt39RshPQbIPcKgLIl703K9MCdAbLMXXYjIkxVY6mMQSv6
Rgn479J75WA628hrW7Jjxs4U+Sk7U9kyaGPblSZUbgiHDLQGbgxvcUjqCVYtzsliv6Sg2AjFC4Bo
RJo3oU/EJBmMUofHozwRJO/zTeFG7uQYPoA8Wog6KhjgRoMTi9luYegYP7aIpinliUurpFYn6WCG
WmrP6ocwwfSsoVT+ZY9nbpsFjLulqyjZ0pR9pm4JZmmiId+jVDAof4b0Nks3L9Y52AZyVX05xzs7
1FUGCKfYJODrQ84mulalf0+21B6X1evmwc+HwKjB+6+bDed+4SyPRqODDUtUt6XAAJhQ2knqtcKv
cWzB6sjpUjArMhbwVYqkWSrUSqjz1aWTOZZjBPBEiqcmxD3aF8KGad0kg139Gd2psyXIR2Ze5Bm/
01vNvbyNzNR/b586fi3gWA14L9NAU3vQpCmxlQNGbZitv3VLeaOodRe/68vQ/zb1ZviVT1VV2Bgv
yk9rLlQ5wFhFc9T1Yao5jT7uL6NOq2WOizwXM6j834iGYPuszw56i+It1FBfGuAVM3d6v/w1WGcH
W4CpfXDUiCAJOw8Q6bZVgrRuGMvLD23d2zpeW/HE23KSDNEuvbdCXYWCmda1lVplMKZBuz4Xw91c
eF3ld3XuFNHd2ARtwWM9Yyaie6PUOTL73hQ3A9K5yu3sKYc2JIQkygMkbZ8gIY3cIjtxczTWnb+z
SZdUtrFCaEQ9DncwJowOiYNKxutg10HtileCy5OrYZ3ZvTkqJWxBflX3xJwivUjj7DRt5irYySYX
OFvI8ZOPi2Z3kVTV2MRyCdeMV7svRkdANC8VztH8YgTQd6DXDby/AAxQ6dpFksfg18bIcihmoCev
n/X4uzU/XXZ4El3OXJHYAB0yCP7A2Q/Yy7nDN12vm9YEGu0JPfS5a+0xO1y28PUYUyYoby87OY80
kPuAnWV4K+4IMBfD68mr4SdX/SNoU145BpnfDZJMCKaiTFBx52uqIzURVskCtLlxoulD9xpSXhDk
nUrbVDzwCvUBtOwdnuEvNxVZ6M4uFa/6SZo2dYUMQZMdkuLQ6AHEUe1Z7Ly8dfNq8hKeIiNz90Dq
hnseujsIWucrjdNqlIQZFKjbUnlbqTxMTcTLYr6cYbKqnQ1qVUNVtlGfYvuGA7jzvdRrIjc6kmn9
CJPe4mvDFVNmrgpNEAzAYGWQDDtflVal/ahrBUYdEDCOZMZhyBwVPWd7xUOIkCzIBpgeXI7b8MxS
RwGULSC7zDCUK6BpQMjJSjDu5H7yA3YVZ4bqXO7qD5eN8mxSZ8PQANQTFcBvq/q9X2563uFjHQXg
TzXIs4JABQw71KcERrPromYMUDK36qBUXgaF5yAkn6RDiAYCauRoCFdQ/Ti3URVJq0YKcZA30zcO
xe38riJl0ZzpBBoh5/IHYy/o0xh1iyVrX+XZii4ZKq6/tw7BsRKhyIR2jHC8bIls94Vl0TMhuhzH
fd6sUSDPsbdlvd+r8k0jIuHBdLAFJb7L5ljBAwRriPfYLIJAPP+KqE1CPK7T07DYFOOpKOGB3SCM
toTaJaYhC91BI2BziyhpbdDcca9q1i4SFg60GyAyIsqU/UpX5gTCu0TNKPIriLbMyg1oMrzKK04I
XSp33Jm1k3uD1HGLVgmUedGUBdpt/T1L3eUJmi1B7mxh0TrZQ3Ilmnin8/oBxBnpXSWigITyEEul
a7R1pG2bpqddYDTo5GzXHVigqtJdMWc6KJhr5TWQmavc2aMOxwrZpqEAV29gpFogg29eToWjanJK
R+xVYecMBTxaBv1YaSGjZw7SAsiJqd6ZTVcjQxc1TOpKE/o4I4adE0N/HjqJRw3IXt6nYSrjwsK3
ZWnHOIgXz8oe0eQveDxQvLVRz9kUOWQtGjOQJwU0gB/FuTxk2uxumKpWtc2OOeeQtyKqqCKs6LZs
K1YkNi+b+W4B5ZJxnpZfCwPwPd36/GrkVthlj4MpbEpUqlGw+tOhvIlCSDm8Rnfbjeand93N4IjH
/pXXfWfmYagIGBaa/zoggJQrRuU2ahnEHsFnYm8/h2vVA8ni1XaDUQ8tVDxoLgSXQ9rXpy3WaSCv
RP4KuCHAXefrhJRqjhx5ysMaHIhEQZbM+SePgmM4GYTgmweShS3vkdd6vKb5121EiRHU1TLR5RQl
umBbaK3Q5W1dhsOmOxEOBaC7eetdXiCJiefBBEbA/6p9sKygy3i+vikxB8vKrTyQ1yA2nGQ79PW1
1f26bOVrjnBuhfIWuQO+MNqwlHxbHCVOn9aVW6r6muSd2yCfc+eRYiyh67vM+b9H51JPuBlA/kSI
Phu//sGTlvr6GFXO7VG3TTsUcq8JahFO4FEkVFPW6uJlCGlFFPAJsmvGvw6u9nT5U348OL/smIFs
yJBMsDPQtTEdhemlgGwQKGDng2RC4rrp4B6nznQ0pJqJt9WHhkvUxNxBnLuPRxYIPqgsTESZTOpi
I/9ojohe+bK41iF7BPEA5vkOspt4Gg+8zDSJhvTHGwhlJeroWXopTTqp2mbCfAVBPNSW1J6TvLLO
GJIF8P8BJQ2aZ8r9q7IrE2MxwJWizq5a+4kZg1b6/fKW8YxQ3q/31iCvcVWG6ZAerNhvCogTyzxt
H9ZJVgE7VTHuhrLPRyTb+X9lFpa4VnEZCoNyJaPjYv0aijKo4uPl1bC2ZWeHJu4v8qrOhmgVjroa
TbYea0+1zBPVZa9FVz4yOcgZUhemUaq5vliRfqzNJrmazaI8QIu1u01V8DStW1NxoiDjYlHQGpYs
QzdQFsVz4zx4WLLV6cpmGX78XXgjOHnVFe4lXz7geXiMb3lPAK49yiUGzbTiXgF6oIXwJkZXgF0z
rxtPR2szP/RXFmfPvk67IVjt10cFR2nrLBMcWIZfQFC6vmkAHQac97EOSFPHiW64NzXJmugotTdI
RcdEkWNJstIEwjGdPUIOc7qe5B+zEZTVi9zcaxBHqptnaeTVz772R6iVUjm5OA2jPlYaINL3y5ty
GPH0Vk7dHxmIwPjA66ky/XTnNlSIUpVNruYSsuPy3HrdaG+NFEiYNdZb/XD51HE9hno1toU2p1D6
1I/ClapBBrA5JI+lszzMh/JpxsQi70Myj/nn0ui341Dp/dYOEELWrMJulZuBV5X5+jg9c0l6UE0B
REsXtKYMrUQ6yYZwl5TmawGhvcKo/5TJ98vfj7ccKqLMU72M4hDlQHgbvxq8Q6FlyLlL/ovraQiO
BiKIqVE+L9ZGWugGRlhHEKj/q1vbHzR/dTMPpWnn8oK+Dpt/OPqnNcrRi2wetggRzSejPQoGgieo
Baf3mle54L//Iflt0IWVb13PznIowCZtHtMDL0f9L4Hl81dQJ6Cfc91okkE/9t50PeBXKJDpTl4J
cfx0I9oNF0rKOnKWbCoqbm1UGeiKMgREhz6PkZDLW1H8tCbQoTsyps3wdjOlpz7SB8nmfGlWLMOl
CvIHojrxpe0/aEaVTspUQhG2fmm/L4Wj+9JBuCWCycmhne0BokaxbI8gliLzjnxtVsaiVdRTSDUR
wiGySnlWK6UYrs9l4dhg1nCxgTaDQtWIKQ17NPq+cFKQaXEOzFdiZgW1NlXDwIKlyQZAgdSVmHTD
vI0i8tufM4HDhI3k4HRGB1ROv5H2h4ACBBTulls0T3n0YMRtqOsDzziYxWoNpGWUW2FAstBLTcWz
C6TdRf2mqplttI95fxS7sJUKzmFiRAecWBEKC3jjWSiunK91y6Ns7CoQtZSRp+KrLtbLZR9ibOCZ
ASr81Dkaj2vSCcelqO1WdVvpm6z+Wqy3y2a+IuuwaST6EL5p1J3pajoUETVzzECnASrD3sbz+Nh4
UGeGfDjYWIxfHGtfmoCUNcotYwD5crU0UPALolA5klnzMShCPrU767GFWoMId9AhrQG6XWqDItFc
M0UqAsXW/cUlI0lZYpfOT4z/2cWxBFEjL8CytgxPA0xRaxbG/uhRQx0asAYmM5NAHkFls7xvwuxG
4oPCa5GxbnZSRzFQ3cau4cl/vrZ6jhc9ia0+iAtw2nQATeXP0bVup5NN1KZXrrwC63DtDVLJbj5I
UgLa4izUptdBwai2/FJrrw2kHpPmYR1bDvqBdUecLZCKJENfpJKcq9YHw2r70OcA5uou0OfrQXJk
G2p3UFJTni47J2P7oOsEMDCmriDnRz8h1DFKt7I35WNq1FdpHiOLabS88tcuqx6BhJ85q2Q88lT0
eWQ8JTH/h/Lz+S4mY1XlalGk4Uye49JhAataXXGuItbjHzAcPPDQrQCxoUjFxRbVL03JalDahIsr
O8pRvyNnrvPH4+XPx1gO4caHro4EoTmdzs6EtBOMrLQK6IscJvWYlEE6/f0aIo70zgbl+J0BdBHK
9YQ93gR5WpCG6XMi2nJQoJSB1lwHCk/jTobyF6f1zQwne8vUCUCOBpzwHIFpL6hvltSWve0IdkOg
gtc3LSTVDOOON1PGumP2NqlTkMyKkhSkCiBrV5aMiW/MEP9ve0Y98rahlGVhRkbd6fJdLyS/t2zz
tlh6uGyGtxAqFqd5FKVjg20TkodlfOmW+8t/n/EwgFvgGY50R0FHn3rp5OZQGGmMmsywSU4vP8rd
Wx49zPKfPrE4X4x5X/5lS/+C+YUobCXNmhEFdaqcTKk+lEJ5EvTNM2oQdSjjqTGaY6+Mvr4ZD2Lb
cCpDzNi/t08lHlOpgL+qWsswQfro5UdIw4EHEmK+JSgbiL4ezwtZj5TPr4sVU4dO08ZZStOOJLMf
PHheFDTAHAvAD45XPGtsV/n3VsIYdc6GPGsN0Aeh7msuL9uQ/6nN2LvsLTwT1LHKGlNoc0wQh0T2
K+nNPyAjeb1sgnGVIA02USYHAlISTSroJuKYVkZJzhW6DcrsS91D2bt6pwaX7bD3ZmeI8vzeSvJk
kRGWeuhUkQHvyDU865vkEIQ9L79hRvhPY3RFNxEmA3zNKjqWYrrdzkZuuauYSfeLtH3jrIu1RxBB
ESUTxUkV1+P53Wj25qBpqx6Hop88qWT234eGzQ8w39dgo258K1D+NikYUlMFsmIa1KMNQox4bnJS
SmU1F1zHRpY5ifyoTS95bYZy+YBe+/u8PYgd71Ihzky/WVTSuwT9CcQzTGr3IG9RNRWSHTz/k6dB
w5s8O1jgtiyKUEQJ4P+hhsJyTPCPEfk70J9ireeLnOexzRIQyQTpC+FeLA5a7S6Zo/gkrRpOYCB7
WH1+bsCMWhC4gzqzKKNsTteGujSbwIlYq3j0r6DMT730d3c1YFKCEMyMr7ypSuYygaUxwSwDGVd6
glnpATkwq8U8VtaPaZ6Pm3UTV8+t1hwu+ykrL1YJqwh8FfUb+sVrppUsQva8CNPEKUR3AXF5sV03
eevk4mJry+hetsc6FirMYO8Ify39WKvb0gCThGweE/kuj4/R+nL577NO+P7vk++66wiAKjPR1TxB
c2MJCjCQZjdyzYm+PBNUEapVNr2blw2KMcs3kDIDdOtmZeJcXgcrIdivg46/Q5Wj5VAlwVLIh2T0
4PGOuCHDQYbN41HlLYg6xEKmpZKYA5MzAucOJtG1OCzCr8vr4dgwqadCLjayPhpZElYmtD/mK8N8
63gdFOZdomFwhFCWAkGvkh+x2/wsBgYnXVowst6OHhhhDxVAYJMH0gsHOuYcT2ataG+M8rRJU5t6
rgyQaqigRpWBCEihbZGknHSNZ4bytsZUZ5Ss5ixE3br0J8ECQtHYZtcU/sH4GS4QEANqIhrjBI5C
5UngVN8GKREwLhVKb+TGku/K681RHMwwHXjfjxV5sE+IOXhvgbWN8nBwzjbWPOl41kmbnecvi/iE
54lb5lCBSp2ofbzsgMwAjkoXqonoIYOUhN6vbqyNNSqyENhSNbQORAQQ9yR4Z0cXXWw0rzve+5jt
kKCFgNYbyrdf2FhzPIglRaii4xoO1yJaXpGr3Mxv6qGEcJf1xFkh84vi1Q/0BuKr+AUkJcfIZVKN
EEUtLiGJGJ+T29HPv82/UbJ1pTC+i53hXtdOvL1kOunOMrWXK6CM1mY21jFa3pXpV5Gu9mhxcg2e
DSpKmd086kjjraOcOGOa2UsWyDJXJowVd1H7+s83pDNEYGoLYYrUGBSZ3XVxJ3vZjNHP6di7/fX0
J3uYbko3yW3rjtdVYF2Me8PUq2hU5m7TI4x+rv11Odw2i8fxDuLfdKq2N0AdbqGZtHXOF/TtfDns
dfCIpZ7pirdV5sSB5itO6TYnEeSJ7xzDrJVBvhEj6kQuG93m86gMUUUU8huIzSRBc62udnsjoWwK
xTwvf9L+YB6Ez+XE2sW9ScofF9NaVcGo8kA4WrfaG0bGwHW6/DCD/oCizp0OiVqQYWU+DyDDs0v5
KCjDDQxOwHuGCkQcWnTbGf0p70S7typvrYCH5nxbVv69WyhdgesAl99qEdhEgMN0f3Mrd3tV77TT
5Ilucy+4vIPOcqK9PcpL5dZYlGkD+nMyIFhWhSJm8qKDXJucW48ZrfeGKG81mnGuysnE7YAne/Mk
eyh+u9Wr5gthn9gxnyyf/HL6eAANoCJaQxscb7ZzL631uEyyTMLKDvFRPBFpCsJB3gfFPU+aglkc
3tsiJ2aXp+TL1M+tYWKG5yV9UL38G5SquivVXX/Kh+xovhrvEw/Qyiz/7W2S8Lq3GfWj2mQt6qZv
VSB6xlF51d+hMHLdgRemdtE9OfWc8jB3ndSVW61CojRSFx01W/m5euhgIHJCA87VOmgeZHYHUm73
71OkIovB3I0K2noR6C26b6KNpabkYwKOAOn6Y/Qh7K7E1pXBxQIqcvIo5XXuWBHOEPGMUgCaUb90
oBTBGGWhhPiYgKK+lUrugmc+56SzLndDgdwHRq+QSNBQJ6lq1SLvreiYFrb0U6pt6DmAoK76CKRW
OLvl9QLhpwbQTG6UYZ36nW0a/mTUSq4OpYrCQueZpxlI8/yYoaGR+sC+ooSIyTATws284WzmkoHr
QlUDkO8vDbAlmSIZ+LUyVAEeUxQIHujoEwm9bRTf49p0som3UpZFQmQP+CvEcb8ItBdKXeuzpSeh
2GCmci3fS6NJnX5MvXpTEyiTGoInTi+Xt5Z1aWCYC6LDWKOBBv/5yRykWBrKSsyDaPgxip3TtWCt
zesDRoUBB+dwlrJSUh0RDpUMFUoAUG0/t9YocpuYDdKALKieGgwMkLlMUjtpnOLE6zGzwviZNeq+
mJXIGLYa1kgY7x8qDOaA5hysJ8mRgIi50GVGknhmj7o2orhd086AOG+7qoVdatVkL1KjXplaZTlm
BOUfa0jvwbMxHpdcymwIvm8OpgL9SBHvpUxF72BunotOqjn1QIZn6YSZGrUcExMMNO2FZkajlOVt
EajbN7VenAqDUVuJWCi/amPsm+XxslN9JRJERWdvkPoSeq6rTZ7OSMmfoSav/SRj88lhVN3kx+Ik
N3WQHaPXxrFc44ljmXGTnlmmblKzjhtAm/BihR7j99mP7ga78+pA+n+MFbH9a/dZqZu03xpwO0HI
EO00ovtXhhswfqpdTraGsa/Y1XlZNPlsVJqAxaEICM4lyN/S5UdxXNMCaqZE+uU/eCdcb//GO3GH
vJmfkgB1AXkG+vlLW0ju5S7SUJkhVATpcXwWnNQpA9ktbxPO2DbTQf8yZdBMMLOYx4PUQQ9J0lC0
Bqkr5tr7TAXLQplMUMQTn0erAPi6nIbDZYdhnVmMsCqkc43ytUH5SzML85xHRRlq691YX5ftvZn8
jyYoNzEUAQmBREwoz9l6206/VS6VDuOS1PfLoBIs6MZpm7TikkwlTE2PfuTq7ixAHws0obZut0+k
tZs+Rk7B01hgXCBnlskv26V2CRJX0RDyJMwNNfZkEZiKbJaqQ9+t34GwWn4Oo8zLJxkpjwGNWh0X
iCYRyMi5zW2uBkxeRlkopaZtQlwt5/EIMFZlyADdA7WBIjhaDOcW0Le0+rlRsgD6gprTz6Cdi3sZ
4OvuVzo0QIXF7mU/ZIXMM4vURax05SxCWSUL1/voW/qgYfC9h5iEdgM474Qq0b8lRzCJ83TZMm+p
1LOxaNtoKHQY7tI4Q313u1uTyMOE9yEWih/xkP+DxHy/UprrNVUGFEoz7F7nmj4RValHt7mqr+VD
5eWgN9HeuVUAxkuVTLkBpAVkBUZvqLyjT1V10NK6gIr97GmHAmhs0y2uSBe2PBQnHhsZczMBS8Fo
PKAwkCWiokpV93ldqGaE4Q3pQJhSUz+/rv3c7yGUSsam2qsJascKD+DBuCBAlvRplwo1g1TXqhHp
0lG/lyAxf2j97rjdD4UthNMzigLOZddhncO9OSrqzHqsd6Ka5EEhJc46g1Au5VhgveLOVkSFFxSl
9KItBKKuslyP960vOMu9dL85+iEJyx/WHW9NjEgKg6jQoqUIVl2TMijGqjhiqts4lvMMCO+wPaql
iCMYJaqbVuXMKSyyUmL4JIQUNXD+mBbtKnNrzbraqhkEA6pAcnOQoCkn4pidjyotLwFn3Oln1igH
UWogVKoK1pYW5lBghN5ZLNgmdHvLgxH8fffYL41yD6lJ21qaOus4qleZ/q3WeRk+a6/2Bqi9ylpL
XKAqBjhkd68t0Fnoj1ti2FPG09Zk7hKwkODpRKdSBNLz/D5os2EZEl0EzyvEi8iks3QzhAV4ulBZ
O6pcc6x4hT6BTCYRISpDNyqtrul7fQHOM/8T3S/XoJL2kJ78tE6zC5HsAxgiLu8UY7oUPr8zSH3J
MRkLM12gkS3725vslA9Daose6M+88s14BmzQ06DD4PMqeiw4EFAKmPfE1KWkY6bs/LtKRtq30iIK
gWg4wi36Iv442+NPNE7d/PafWUPn3gLFB9DsdItJwxNIbzUwJ8Rd5G7CVasd4gL5irV6RXS96Kut
a35rBsrMOQmsC4HMiJko7oOWRafpKWJUvzcI7KLA7q+YHwC5HITv/dppfoDPzhVe+hrCPfjCp7F2
OVvLyHDPTFOpjGxg5s7EozMANS+2dgpaB4oT+nUabE77ROTx9NLmyn8ysoozq9SB0ZPKAFCIMEQ9
At6tzy5pQE1X6am6io7RY5l4ePa7w8lyN67QL8lYqGcS8JoSYagBmg28qudOJaO5J+mpYuK2T1sH
FPYwXYIxyY59zTP8Psg8OJy9gRZkPcoPnO/NuIP31mmshtYCeT6PWfXXWGxeg/6UzKhK3uCLvMk2
5vZ+LpbGjcaZ1czqgmp4m+Zu3t6peYZclZdYMO6Ns0WRRe+y/LbokiVuN0ht+EQ7maxIg8xZjKlz
XhuDvSACPEcFlQxKn5uK1w6DdR00gdJC6b1UFa4bQX43em4xipG9YE2fhqiYJ8tRF0+QOAqtYxEQ
rRKiumHdaCiCgTkzP2S6Y/J4T5iuiaTCIsVa4NuoeJcsVpxnalchzl4tb6Boyh96u3UiN/Ubz3zc
AL9E3R//2eVXUpkfFrMsBC9F6JuopLSX8n7O1LwIo/5a2R7m6bVEf5Hj/YyXPJBYn0aoBea1mCta
m29B620Q3yi9+Jsq2NuV8IDEDYQ4na08DyfhLvutc74tczt3lim/aUWtqqE/H0Fh5HnCbdJycidG
snG2MtpdIsmsemuSwMhxsxi3pXRVZ6Wdb+7lL8heBoigQXoKNC5dap/FRcvMAYozJZinpqG0Y+tw
2QKrG4OV/GWCrqgv9WwaTY9rMLmealvCJtXP0ZNys4T9teYUXg5SaN4rk5VhnBklEWYXQRKljBPJ
mDok8vFxjR3pevzoc7WgEHPl0qkPVlC8obHHvfXZLvm5XCp2JdOqZesKylPcu3+0W031qicyz4Ia
ybUIEbCCDH4snvJRs+OlqDzj9KHDtB50H8YkAN+KM20vitQ5ufncmXeZ7LZ9xzt/bC/9XCx1/sB/
Wg6jEatBd2iAaJ39+F4XbFAEogqkOOITaT0XJ+67gnnd4/WC0QU8eUEsdr674qA0c15CcFg/qSGu
ehArr6odn1Q3T1zS3a+eC7B2VCde9+u/+NWnZeoD52pvrFYmisGMmugQ6OFw254wvCbebT54Eq71
1+p39sy7df/LGfo0S31no68gWBM1pIixOhvmo+rnHlU35HUhIQtufPOB9zJlvYUxF4XsESStCoqk
VCaXG+2MhzYinP7cXAtvwyNR2BgVu38jzbcFtMGvvGyGGY12Jqk0runUXNYGlNPHLZiTn5rGSyx4
BqhcTShNwdCsWST4jGAJtmP+HJ+kb4CEoEqCcuWzwk0Pmffg55o+Rn52kUiLQRVPUKlBEazAZkBA
/XfudCUOyEdtxkndWrSj75eDLs8oFf4sqbDUcpSTUALfmXCVFeHM491nHv3duqgzWEtWXUxDkwTq
WHtabV73s/i+jpmbajKvhkcKZl9S7J0t6tRFvV43LSbsglk2btIJozyokaiL/pRJY9gtegCIJMBY
UOjQEl7FhBlSd7apo7eqi1B3PQjVpp+LC63t22jGPBHBCwqTux4Q5ezkW3ba7kDf8w+AUvsj+BEW
dr4TNxgXKBMzC81ytaPpKG+8CM46EBJoGS2wycomnotUJNW2Tio1KB+qEpRyfzQ658SxHHH/9ykv
saJ+SVKw1IVtq9hCdJqlR6XmCk7wVkH5R58IZdkZmJ+OnrefHVgR82fI3kgHxV8882oAZehx4RUx
WLn1fmWUXwimUUoZRAED+UOI2QzGQw+SWh5PA6sWBNgo5g7QMSKcQFTIUgxtNcS6zNFiNH1IK/mb
6BBOekyOHo1A5PRueebo2rXRrKLYzZC2WDGBKNi9v/wQ0ZZAxkIMcvs5rCiyWx09md2nbTTVsoGA
LIJXT85t9IrnGgdce/z7EXFviHLEoVgVuREi0vP7MSiukrxmBi/TZbohxEvBow7EgUWH+i7eGhVz
KRG425vrsXXSo3QkTKRLKNxb4eJnIRdexcqEJBTFUctC9QGznOfnt88VdPKjLcVIkfKYv/QvqkNk
C7pjhzxBRP9UIhfbg37zt6XjFaCZPw3TawXHthCBeUwI6gHj7hBHMIpTEt1IreVd3jhm0W5viQpR
YBHZdL2FRzajQxjaIne9Ve7Vgwq+C15+x/mcH6djF3ClpgcmIhPRwU8ru8k021wmTPveCfO9Bfq0
yyvjGaOiVq2l8RBvUwo1r3uhf+uWR0t4k41nUf912RAzCO/2igpVbQ1lkEHDI68uvWm7VjPAwjoe
J+5HpYm+pPf7RH7F7tsVYt40VQu1w220i+vMWYHMVp35mcALuz/F1e/lCO0kF6V/x3TLt9HF9Puh
8MfYjm8iv/CbEw9UxTyPu3WT4LP7RZa2ml0+L1KgRjeDdhvrz5e/KztY7gzQKXIlV/oyAbPQuRNK
juAC9kp/8w0fsfKKexPwtpHKjlvVrLJmwTamL+QmkF61h/UuroFIk0HWYXpjGN3wHtKs7Ge/qVR8
Wc1GTJpRSwNFK2xl+BOjfDx/k3MN6Rd4xbkhlPj8BSeiiwXqJNejEk+YNPnWvhiH6rYGlQAqBZNN
4IyVw2N4Yr5ydgukE6AizVcpbnEISe90vCGiu9nr5pM5CXCugkTLMTiVHc420gR/sjE1MTCAKVh7
8UbPNXcaFQ8E57zbiNxolz4lFV6gQZhuYj8hQb8HhFJGewU37P+RdqW9cePK9hcJ0L581dYtdbcd
r/HkixBn0b7v+vXv0Lk3kWm+5ps8DAYYYIAuUywWi1V1zrkxbyWvv/0rCpv9ffBGZ7Q7a4lYSFGh
QcKs01/1GQLh95N8Z8kP108cM134c+BkKsYsigW95xSIy0xO7LWF0kJ/m/SpU/E/Hyc602zDrWbE
pSw0eYgRk/RrfVM96m9VnPUf89xB8AIJOXwSWjaWK/3/4rVMhRVhM1NZz/HkaNpgBgGkfCvwsJDM
7HX3IalYMuUyMr1BwTCZgVfM6Jpm43TyU1dYjjUGNaQrxn+tqEcyBlBaYN4czw2Q0b2Pxmm0YFqx
xJSCNVfOKgV6XzodBCyy6Pm6kzAP2M4QtTarM6FUC9qaYMC0uexpwjnicZ7wTFBhUcX8U2o0yH4a
yRiceiIqpGanuoagVJxzfN2USg+rZWUTb5IEKkHw7YX52h6y1TpMsnm4/tHeAt2HcKGSehoYackU
yfvtWRWhrccYhHDojQ6uAhXXyS1QuSxcwZO/D0AWmrfNcXyRfcUTAQriFfWYl/XOPpWkqGJRVkqZ
xkEn+BuSgorHO8Gs3Uk7C1TwUKvYiOdZghyQJ68IiNXDglLl6GOA8tK7ZDbHQMmQWxDmLYzEtF1k
zLLUHKOi04LoRxJnrj5aL00MuXpQJeiap+KdAE0/f43QLG1w6aBqW0RPRdS61zeYRfgFpTEJmFGg
82SQN1J/hzD3aQokxpu6mWDrDkqnEGxtwzSMXPVRBSCjim0i0ajeXzfN/AI7y9Tby0yktBu61YJ8
1qNkvGa55Vw3wE7EwAUkWzKEIDDc8n5traRFpramKYruXWob/gYltehYBnOQ2Xw4J/NI7qxRRyUR
M7UXIwXU7ylAOpb2HQIX0OCpbjmrIr/z4Uju7FBHoig33HalKuI9ubjtDRonra3dpA4IlRzlKYLi
MK/YxbxfdxapI5K3VmWuEoblNNTP3SjUneLWuhG+Ls4KcYnUL+4JVcXf+cef3aNOiKh2wCh2KOeb
nWJrxYslcYmVmMnQbmHU5TP1KaT9tjwPxnKxG/G+EsJi+DzJaHp1eN390xr3kvVDSC8DDxhLOQuu
O0ifaETqBezi+AuoTdTXoshwnyZhEkcOEEFtvzoTjxqIjm2/rOiAgxNOXTR7SQV1F2TSulH1NkJ3
Wb+M3pw6yIyeUk//p3hFwgfEQ/yo+1PuAQbA8VHqbH8wTEUVsSoUK5Hz7G32EBkSOkDmpxSTh2SC
dHiyAq5J5gfdLZU667NoxVYTlyhZzl6VQe9MaW0u8QFvWdQRX6cmVbO+JHic2JZ1W+65vWvyZXan
+8OXoxyDsMFkZWSlIBhfPSLkYmz/aQqsx4ZrjTrZ/7EG4DwmVMC4SCNvLDmT1UiEyKv5ZSGE5rGt
nZajcmPltn5Linv6Z4wDnSRO/ZdnlkqUTCA35LkRQN8jE2X2+7UY7bF3larkOCKV0NLro7E+FfT3
zNUEiae69p7QKo4le/EsubHyw9DPgqzaNY9bn+7KfbBJ+f7WaUupg0YtBO+jPwwe6NmRLkWuCNK2
fPCyYwFYKhf3Q90Kv6xiIP2N+w7SO5TVKI3yXI3WBMS69uqYIZkkEQXQ0oOYmKDtY5cXn+l5sg8m
qSMHPhhTKRYrD62H9L41MTYae2oAxj1vhjjJV82BipVhk5YrJ7qQH/5wRnZrpY6hWCdJPucDtL8w
CGnhWhcbuzgRxVIZ1WhQx123x/TWnTnqSHYWRjwHE4KscX8ewDmRtIdFre1S5CUszBi2M0Tds1Jf
JECQJ8DwxJ453ObyOTcfr6+F/K3XPh11qSrtmlfd2pYhVpBCWalBQROR8roR9jrA3SMZBoYqaRqm
GKmtsXYxMsjCMzBCrD8u2bfrJuiHyX+cD0wdmE0FZSyNqU8mUlhIuuao3LbPndsdYr9xxVBG7trf
K752LC/pIS789UX5KbrdhZcUsT/kH/vUcxIUcq2+4cIJM+lnrN4Yw/31BdIlqA8LpGIk2I5jTSsG
IHbsJrUh2Ie2QekQaU1snAQJc8vliQNy1kRj6VfRSsGyC8qzchntOs7thlu2Z5+l35/NoMLUko1K
lKYDOs/OBIaOHFTKG7re8yH5KYUKUpIUgIRKsFuujCRvcVS0MqtmkObUAJJscND+9jMfAxoJkOAB
mSyeLlWLUKXz1KKY68X0J04B8F1oNb3PwNDij5UMeMjjln/Zcgt6ryiTHjcegowdi3d2qO8aF5ZR
ZvFShMm5fJ69NYwO4yFx1U/xAWrE1heiei8eC4dHuMr8qju71FctRUmJxakvw0nL7KL6vv24fgzY
vw/OGgCDwQWmUesy0m3KywZEf7p1Y06fp+l4/ffZ+/Pn96m/PxIX+AUhRpSBsBbGw2LcJb1i582/
HFZ4O84EyqVZQE2imELdWXOWVAq46OojMCRogPSQ2J59Ac2/f8nh+sEQ+aK7nL8FLROgVIjwY/eK
zmmhRU488cD4rAiPviLR/oVQB3qMlBHdKCxMk2Pbp8IDubaXje42uNf3hrX3Fn4elLcgTfmgB113
oNedVdBkLhA5azBg8W8pCn99K0AbLAnFAeAuqW+lA5y9TinQ7oTyYr7E3mT3/goVQODOyfPooeEh
FemaxH9Mgl7HkGUdFRfK4RZjafvSUhM0hyRfdaCXbNiDLVwIiZ4VbLyXGPMbqn/M0W5XpOnYxXIR
to1+DxIqtNUU3lAqzwb1Fc0e3frKKqpQMwNtVh2IlTvXPYH71ajMqIoHbat0jA0biT29QJLXzVzT
lVt3whslgcI0xx4rLFi7z0b+/+4QgcEmm4Q1B01mbpurc4kOSCgOVm+PvvQl+6r6InStkx+8Yjjz
S0KSHLgvvMhUi1qmpW+LIC9IKmax9+Ylc42NU9BlHtydBWph0qiaqxABLr6ux7ZEQwbDgtU95+ux
Xl3WzghVVoFcgdmaRUf4jpRvoukAy+ONM5qgjQcY4HqegBavg8ieH3NXcHlqtrwlUplZIyvgCJTG
LFSEOzN66FoIFag8hyRLoPPo/RKpAKhEUpk3ZZkAixAfh1vlmIZS5hhe421IY7SvZHb+bbyI13pl
eubvbwtu2veeifHXWSkzlCAUxUviUzV/KUxX4WkXspcHGjwLUVEHPOG9lVhKxDkxpzgQJiCnAmGx
agwxKZvqt3rTnpppBGRJqASN456MAwCZDzg+iM5JcYyKjsLSTpVkSQBybxc5xeNx4EwyMT7fOwNU
PBQbXI3YOqTtyWtU3rdb65hCbW9jcP0M8OxQMXHOuqzNhCxD3P02F69Z1dlG5TUABl63wzhq79ZD
RYxRqEZt68EvnuGB0APc23kEtclLKlj55Ts7VNwAwL4dFKIuOfhqGD9v/ua2Yf2UHwwn7VzjAqIv
gPvnk8xLoJmnWYeiDZJnwOzpt+TcNm23qloeVHllJ+PPen1YrH857/jrUgYQBsrNONQWLQjXVape
55FShOtyuyphDvaM69tE03R8sED5wzQlU2O1eNrLd6MXhdCGhvQXgRBD0Ru0QbxpAoZbmNZuQZRb
aBBFHLYxj45tOrl6WnsDZDPF+wlxuAmr2R3nn5wFMhz+nUXKQep0I9JtqnUkgHq9sKtH9bmAdLnq
9tC9A0Q1/TR9STzePDrbPf7sHHXVrPEMwqgS2S5kYsURMgLWbc6jJ2IszSIcDxB4gEAxeoXvg2GO
72xkIFwMFklwJDAuKmrkqL3bqrxyJctN3pmi4q6SrIUCyUXMZIFq2dswVeiJ1vzS59r4uKR1eUAr
dEFXSY6/p+Mm2LPZnY0mHkJzlHtHscr56/V9Za4dUFEgtXRwJtHqVpKwrrkyNM1RImqogt+UR3G7
7xvuxA3PEPWRh2TuM0NH7UE+GDYC8lk53k8gYDWhnl4VYKGTj4Ji88bVGe5jibvlUd9bjVsd9Q4M
Oi/xQRl/pG1jN8bCOfzMpUFlXAJaAuBteghGlZZIGPspCiq99RdT/ZxF5qHCtR0p8cCxxTj4Fm7t
37aogz/IVZxGYJ3GM9NElAGO/yAcBr5CLnl3U/nPOztkzbsEGUIy4EtOoKyWtJotZqkzL8a5s5ZP
ateGloqHdIH3mqF9MdbSA4yEkyewiuzv7FPuMs7yFA942R27l3W1/8uaL6Bv3wbJDVkyH7tIz5yS
IP7OKOUtayc3rS7AR5szpsIO5aGHNQCmHYGrQ8RdINno3QcGmc22gNYSukoWXjxYI6G2JA/UBb0E
VOdglyTPPMw0x1dp4HBWxGWLsr55LC2os9SJURxFAVJIW6qa/rzUXIlZmeFIQKECM6mDicei8USm
JFYReDDit1p+Cemq7qhstgTYVI2Zg55Xy2cd+L05agsBggMne4Nxh1K8ZFNiR90xF1+vx0y2DaSw
BNgLYS4qRc/apSpQcYJUynSKGxADFf64frtug7VPEIc2CVsnCiT0Z9NGsa7ANQN9tirxEcLcYbsg
VDvlwKN1eitR0kd9b4r6ZLIkSmuiajHSPjnsvk8PqbcMdvqUO6svo3Rq+stTdJ+Ab6z7PxwE1otg
b506B2WZTkIOqMpxHQd7ru6FLP6LkLmzQM+sy70A9Q8LMtVZMASVbwZpAG6+A4+IhHymK5/xLbjs
DjTw5BC4KaBnYMUa2lWqdjMNwg+hTdx2HU+g2vhcJTxKM1YTAWW6327yVlfZGa3XVWs1ITaPA6pN
GNvw8x8k8RwANAU+8En7JN9f90tmBrO3SD2w+sGc8wLyqCHY0ywLkfltNL+x6wxt7DVBIgiNbN4j
gfk82Vul0mspyssoGZGm9N5bddUxancTbRMqjaAHVcLmBsxj4LId7OSp5eIwOT76Fst3X7kxZvDu
5ygixz+10W6g5VZfpHszsaW7FTVe9KZcnjoG837Yr5i6gJUYCvUqShCQqNdX8EtUoC2pPi8rKEnH
l/KTfNRvrIAroUV274MTgwoGs9EAbwPA//5WmuNabkWQdZIu82DZZOA89gSnLpzxGyK2y1f+ZAVT
pNy/LZL7Y/dtuwV3h9JpaIOBEVhuZ8+SDlqac2IAK5wiXlsiBlFRXBGptGnLV3TbdCgoSurkWf0x
K2tnm0vbylzO+WCFgb0lat/GXBfTaZsRac4WGIHnw3DeHgkgyPCmcHMaG6Kqj/N3PiiIZET01oGv
jsicEG11mnmhq0xyNiFGuZaW5Rjt9Igb5CSihlphM6vIfOCslOzMNYPUmYxUY4ytOM7COSQkxNtx
/aTbZP6H1MZ47wf2Bv5ZHbWBuT60fU6CuJgF/lhsdj3zLkKWJ+4/ILVz+gTB0BTPwDDOensQ3LzD
fENxx/lqJDm49tWoxDaN4kye9SgPWr13Mr2DFIRhS+bNWrxgDBcNSyiEQX418zh2ebtF3fKbMQPE
vmUYtPV1dEe3I7iIQBcDcnqHr7LJ80XqUhfarpZaMQKIPG9aO9uEr3osf1V6qP8l0LDXuc8iVoTe
7Z1GpWRDVY2LYaV5OI1hM58N4f765+P4Bh0XDSVHgw849TAuf2zAKo6PRsuhFmHecfs1kB3cRcJy
0PN61QpIFdzmN4T7unUSNzo3PzFgfkP2SgGjUIVRYo5r8L4ddaOXva7oWQp9MkO5n8YfRn64/u3e
4BlXXJ7moxEwhhWlYJo9Dv6v67t6GB5i3GjbKXc0T/wmf6uOIjDVnVP8UDRHwYAT/j3xZrI5MYQm
/eknRc7zusaUMGAktYSuBTDls3KODN6gDzNL2u8lFUsEqYi3RM/jwLxgMnk5S+DfMd3G0xJozQxI
o3lr4zkoHVamtNUmosuAnoGon43qoCk8B2XVBPaLokJInEdDuxpQD40uiwu9Cbd25KA+J8ck5NVt
mI+SvS0qgkjDiE67Cl5Qxa7OvyDJZWsLDnCZYJ1NnidPdsWj9Cn2W4/Pz8garMXQEcY50JiGJOtb
3r07i1VZ9Fqlp3itugP+iY85Xq6BUtoGeJtI1FRf/w/ZFzNG76ySTd5ZXYpOl6ZoEI7Z2bg1QyIi
Av21DuVVcJsceKhX5rnfWaN8FC1KvDArJAyags0cfpoT5+CzurrvviLllKZQaXq74Ss2AErOX38J
XAgXHd3V/JYLlOSth3JPKaqXUdki7QhYDqGlGQ+CN8XkYTKCHjwk+kdt5vDQoMyDBzZU1KKIJBE9
pzZGcjKpI/r9c1t/i6vk3PfrudErzrdkmtk1zqjEXIrHbKor9IHyTvHBTGFPZf5VXxoOR/bbeMKH
WA0NQDQXgBhBOvneBbeqXqckXyDcAT5uoLWguJKf+sN2MgPL633toLoLkAixU92B2gmE57xAxg6d
u7+AbPPuEGjGGtdiSR5bzxMAScrRuKlOE2ziFPjxA6/BwHRS0PZiZEdTcODpd/syFXib9OavibU3
DnlXcKqjdagJeW5w/S5kXUF7Y9QdL25o5/Vo3kC873ZI75tycKIuEMCJfN0Os5SpkvilEBo4kLG9
/4qGlEialiJWd+4bGbEbBdud7Bde6vO49N7YwmifgXw7Jsw1tKcRtd/bQotmXmIBEpkp+oZkFgDd
8jutdvPcxglE4hLZ02Xr0T9Mwuh+41FysM793jwVNXuM3c3jDKX1RUlBs3k3Srz2IWvX9haoSDn2
VhMJZQUXWY+Z4pXKwyYdkvz5+p6xjjh0TSHrAp5SlIuoLUPPPzWiCi3lVThv6iWK79eZA0Jmfqqd
Cep0L0M/zWCwgMJYf58jJOvfri+BWY/ar4FyBUz5Qbe3RlVberAkVEoIwEENpBtSSCcaAoDwcgIj
SQQ+ON9uSdTui9Ma1YVcLccsIG3X/JAGqi+feGaYYWm/MsoHknoqkqXJ0lC9kOFLcA7emYEcND8J
gjC6Fzg7xXMG6uqMQUgf65mShrFyQvXSETDInYHA9fp+8fyBujK7fOwXEHqAB3AL5GGyhfz1ugFm
GYtor0rAtkOWmpa2x1PaKM16g2IfRrf1MPkHGh2Y7Br9POjPxT0hMeNCJZir2tmkcsdCGgCHnBM0
iQglRSO/tVYSXx1cs7KLryDcfhU+8QoUzOfbbqV0mbnNagH3yxYdsxrvl8Vdvxify0PuWJfNkX0C
lkiOrZ/63Fk29nKhq4PxCeDA6JHrppKGSiuVHu/GvnWWxzS0vPUbIaHNTptXgDua55zM9BidCXDw
ATWMC4Y65uukWJUhDwAxfVPD2+0x9YaTHKTn+iwcTB8AFTt74l4zJP59OOl4i4ITSYQ7vW3ALjEQ
u2lZwGuah4Up+KK5AheZH8ekdbRFzO1h7o+jhn5oNdh9vLxI/esUR7wnEDkQ1/4G6sAom1ICVNhm
AfwqqHWU3MsvmWt5FYZ9lXA+Cz/l83RpLkbAy9aZeYq6Wz7l1VKv1n0da+AV8ovSIZRQ8UF9EP3p
RrTjW17Nm+lU6DtpSODfGKje3+mYUwCRtVapR7X8Xgutn8Sdcz00MCOcgRzTwECOaZiUDy2EYW0U
UGruklgPpDmL/CSLDK9NtIkznM0zRd0RWSQLqZw2xjHaggZNQUxdyirnHuLZoO4HHYO4gzqCTb2Z
T9MwO8LUen3NazKRX6H9j/AwQ90KxWwoAL/flqaJW1UtkayC/s7p1M4tWuh0b2dD/5fyJ2+98L0l
KlWooAsGtU7MIY5TDbj6ZZwS97oDMCPm3gTlAbWkjROKMiAPcUcIjleYJtI/affNyZwc44uJWvKA
Qbfln7r8iyx8b5jyh3rRzXyM1ziI1Rc0Wm4WuTtosRHMU8yDVpPPdG3DKLfouk62kD+C1OOlOysY
KgBOEJxx9RmESESGhPNNySf7YE6WIaf+prRmUrtmLXMntxPyL4h3o6nqSCV3wJ0VAkHi/9sEtWux
3PemWpIZZgieAegAUtLuNH0eB1CeEU6i9SiWtvZYv0Y33JuddQXsbVMbt056M+YJ3D876+F4qA8E
MIVSetCR65XzFmad6L0xauvEUogrWRCMozGIYV0Xp6GSvmwpLziRTO7allGZnqVkUlK0Yxm2mxKA
a2mNK7QBSuM+myB42EY259TxviF1hQ11WczaAhdRMalI1FsEZwhzMMaBsN7l+SPzQQDRERXtRAWX
iULXLYZsHeIZ3tIQEmjcWj+61+SncQ/5YfSooVoO6TTDu75E9iH4Y5MKkpYKHeDVwJBdIRtKkAtK
+2Rm098AzizoNhqGaQBcgtrP+1isbfEoZFJFxKiFW4hR26kH0d8TJCNRrOjCMrF5jxDmwnYWqY9Z
jEh/2l4uQ6nH8FV3Xw7H61+O+crZr4n6dFPZbUO3YIw1CUjxhSB+LU/89IsnhU8R8oaK+uD8uxVR
8cpsarFXSzjj8DJ7uiOGrTe4q9f45Y/uFPmYO3ZlWDfBulRA8LcIY9PmTdzzvioV0FZJqJWoMFDW
llR7zSZ74HWfmRYMLJM8IBXA3N57yrKVoyE2UJ1Xm+9VkrvqzOVCZZ5qjAUCgiYaRC7wvYkJOi6V
ohhlWLyIIcHPLKfmJI+2+Fby4QViZszaWaMWNG+DMc5algWzCilC4TvIm+14DGUoUk7J83WfZKY8
O1tU3quIAOKCXt04VgpYt7b7zTointjr/Om6Hc6aaCRnIlaJGmszjnPRor4vF4mbGPqlSZTvllJ6
RcfFdDJzgz8ro0nozLHK03XAbHP6c5KAACb8wni6if7itEHpW67Ke76wms9om/zXS2hw2gTQU5n2
SXQcxcquBFfHgRNHe1gwKCfLdm2mdideYsAKr39b5lVqGWTC2AR7Ll0hLCw9b9Mad1w5N/fqmNub
WddAqnXudTvsPfxjh8oPotUogJ6pQOsHHNJSPMbafV6HkfFqcdMg9ub9MUVlB3kZd6lqgWdPDDV/
fKovGPedoD4BsVW8uMvBRmv/+uKYdVY8ukUilQlgEE0QN2VSYa69TATfyGiO4m5HM4j89DK2duK3
3wgtdekmsVOCWpxrnRXE9tapM59umtCZBWgvGqCc78gQVOzlDror4KKE+GOA2OzzlFbZNlUV7CWg
qVZofpsMQ+udUWDFYn8PDumBV7Rh/z4ktFVQLUPpkVqTlmcr+EMwZGXUvSNt6W1XpJxCHvOVA6qE
3zao+FWZYDpOzDINxYN+qO8xVowRrvyQPKj/WN6AZuLgEKrq3uGedtap21mm51TrsZGEMRqjY3Fe
oWhtYIIsSJ0tlEBVOmBKJ7vw0j2mRYkMj0E+APUoKkGR+jVO5HIGa7o8HoD4dsoFQlBc/CErjAFq
Amkb04SQNV06QDBpy3GzwPpyaMHdmUP3kEyEFwdec4jpHztDVDzpjFTtsjrPQnkN2ujnJvOeh8wP
tjNARZFkmDQpjVGQl26hkhKnzhTZGAtChXRyutI1v5kvVsgXzWOaJQPMEnR3tQ/apkosTUOX1pA7
j73F/CcHlcD4DydasW2AqcZADwrkVNS3E8t4qXMJNrJAdsi0QHILNgh3shGZV7ztK686DLyqBTOB
1THJ91+r1AddetVs2qbBaUNYxoQCEGxAfhy0UMbsouFKXKEHcnzpDHZvkEq8NqUYpVKdAMD2iiA6
6A7Kry8S4MuJn56tgxTKvvlg4bxVh40Hm2a6526xVPhSt0zOrDm1gib6amWXKT1y9pCVewGoiVoT
6nOAR1Ffc9Ah8wL+ROMoX5aX6SyD6xg136PR2/lZCiNbtosv1iceSpr5aNR12AQ4VUJbnXqFjMOi
9LKFTSSuI0A8w7qRGzv5TLSdiNvgcuNJZzDLq3ub1EukV6emlnQ0MX8R7m9HDcGZSJ40UHHnxRX2
pbBbIdnZXS27xtiAKYMK9Y0mRbATJ7sdPsfn4hVsYFPj/JrfBoXh9228u76nzGO5s0wdy2Zdk34W
cogwghUvOiaG3/E4J5lHYmeC8hqxkbomy4Q8LMFkM4HU0zJv5uTSKjd9fFrrAC8+Tn7J3j00I0BI
JGJwgdayFKSm3qQUicLgilDKKdzt1B1VmzTxU1d4/ItPuDNGrW8deqnLEmSzWXWrrKdc+dYZnMcI
c2YOqk2/F0SFlSbd4qYwhAgD79Ghd1JPQR9fAOqLLK8/6J+UV5AxfNlCYGWhBXRMnqqLfALdIKcI
xowAu7+DCjGa1Ld5PrR4MSh9WGkQHIyAh5dSf6pz//pnZSXv+yVTiZKiLbJgRLgwChlTckLQWQez
EwGr/qnyzh97VbpOOht4Dr2Rpu6P3yBrQi6ilbRWvV32X1LxtKR3+d9UFgCuR/0LIs2Yp6dWpGtD
tZoZiMW66p9OvfQ8oRh2oPxjgKa/G5tsUoRUTMH/uDqkKZ343ak4FYQcHuMWVsBrwjGjB5kOwgy9
aEE79n3cMqLM0mYyApgAJCRi/q+FIg+vPM+8xIn0FBQ1oDevW9R3k6ZSHBEfU6iRRHdkVjk9iIFy
mDwNQqLZE6+1RnyYvsL/mMN/vV8U4JSpEBPi7UL4ohHqysxvi8yZc6BLTEcfk7+JVoaoQrUbdVG8
56jD3WMEJE5TTTiQyXnyjJNudFDSEIAVNBq8f3+sgB9DUMTPgqeKWl2x5Lki9JAKVWPoGEHjIvY0
/bZbq2MnxZwnKss9MCyJBxumSHTJpPL/eiviqU4zIRirU5yA1Uw+jBqPH5d1ePdGKB804xQxaNSF
A7hbIFH2DRNHx8JHFdtuoTcLNDqYT8+JxxtM462NShA2sBLKZgtG18E6GMqXevYjObi+Vcxpif3S
qLQgi/pSU5M5CwgHTuVa0I/9LHj6WUFNWXP019KEphHv0ca8PA3o1mPgD082lOnf+/9mQO3KTEYT
hezFRa6O98eC9Ef0Ky8JeaVD9uHeWSPbu4u9s9zHitULv6QX0MAHixmouD1QkWCQZn7lJZOsW2W/
OOqszUiSlz7DRWrEX435UymABBiI5qZ1GvP5+vax0vG9Kequ3CxoQk8NVib2hrPoqLDNT9ctcLeK
ioxju3aRiOVgq2a0TAs3vksPk2MdMN36+leR489O0RMtKUSNqmKzklCsn+f1rl4y9BMPM+pPKk/B
knmmd6aowAGoSJZD5SEO6/ZGFGqoyUEzb8wgIv3t+hdknuKdISp4FGKbCHOSgJ5rOKjptzXx8p73
qCe/8eE+QaETs5DkqlQpP4jkuGqtGNMxqjr4FWTjp9Jwp0Q8ZNLslIJ+t229YZej6FmRcRHq2C/n
3P2bdf75GyhHiVJ0L/O0rUC0g7mK2HInpThJquxfN8PcNwg+gYFdFzHgRf7/7jCvQ1quwgIm0KR5
RB3NFubzYNwYPLoT5q4pmK7WMBipfyAcrWt1i2e9No91rOf2ouedu0Ho3DNKUeV8OGZOBWFGBcFQ
Ay2GRe0epkflZDFW7B5eES/pPXoaRAIkP0yhBtVIpwYqnzdtww6KO6PUdtXTPJXVlKAP9vZ+QTHy
VDuCQ8YmoxOEcnlFSWao+m3vA8vUJA2bNs4IVfFzBVR0Hhr3cqDpboXLEwsM8leV1wNgBuKdSeqI
a1pdjo02WUd9A1fxpD8X0nzo8uQAGKHb9AnnoHM+qUYXESYdLMJtb8YgcHUJ4i3zIQ/4qN42z5sH
eQCX15xlvunB/wHpRkkm7O/UTSNHRmcN0YKzcC4L+0LYvUmFXLtg6lCF7KfuP6RucuFhdplnY2eW
8tekG5QkzUfMRCSgjbCiZ2h0umJhcB6CzJm//fIoF23ldlDrucqDCUTiKxjzQG6IiR3pJj3PL9VX
Ak6bDXvhPIT/l238/VXpFsDcGXEniARl+p9xE9KRtqCFSO48aEscrwc0ztek5TJyRS8Lo8JBlHUX
YOQOGohp8/n/Z+PDHTRV62gIRBvgWRGfquEpS3mdPrIbH+6gP15hUdmqDHYodVrw2da7RnHaZ1IT
ARYGDHagfj/rdhlYF9Bp45EY/2U0gy6hhBccIihdjRHL3ur6PI6PpJYmO8apvBiOBjKsyC6B2pLv
r3/Pt0Tkw2J39qhbaCmWJNMtFJzG4sdqeXn9BFYsSU4drXkS22DDnFKs2deNvnVnrxmljnsdxdNg
EoVO9Y1aH3msrwoH417obf2RjIAQIPT8WUXRyxbO8W1yETmbzAziu2VTJ78UdbFS5Ug9Dgb4U0Vw
diic08c8DTsL1JmfBMwW1xNgjFZMyNnys67kh0IzeU865kpIJwLYGAxua5S3llnbN8qAOkYSjB7q
9v70eTsJjuE0z6qf+7rB1dhlZ9I7k+RP2mUuRQ8qJcHCKBlRgFNRYJuOzXEL32haXV7+wjyNO2Pk
O++M1Y2iFJJgIqc4DEF/SA+zD4rRI+8KYl6xOzPUOYiscUuqSMvDoUucUQaxuP5SZ34lKk6/vF73
f+JcH9x/Z4tyfxTqBpBIokZv1s+ZOdqy2Nqr9YTpJKcePPmvpq3Qbf/tIpSzC5UxRYJR5GEqg+cD
7JTV3NiRCibxLg4Ihr5DASctATlKuwcr1d3UtG60rnbESeHEG563UqeiUIdmAhoQfdU8xUNvXUb0
jrkpIcdn6NqehcPd9OpsHDUg8ep7SPKiqx80r/rsyI+DNwZVCBHx1+Kp/WziNcG5o5jDBujhIo8B
KZZkvKUDO5c116UT+hYPpSn2pBdIAjvbcThZJ6Iyi9KHXW32/DK7CHKQnuBB0plxZ2ecci4xj7u4
WSCS0kTwrwoTWcei4TCFsostOyOUR7WC2if9kpsoqo/PVWNbfusMr9Vn8bt1MUKk4rLfc8sR7Hxm
Z5VyHi2P5BpPJviq4RJWF+EG/Pjyo3hLyh/gqI9ueMXu/yXU/d5KerIp7potLnpw2c6ODtVq8PwB
lkI4sOtPHVe5mh2D/hij0vxSSNQoacskMPTVLiBzVi3PMxlvmgtH4tEysJPSP1+Trke3uVYOUTmS
9+fFsAndinIiJGqqqxRuPxxIWZV0DGseLyt7Hw088EVLhc48TRo56pEVpx3in3hYOzs6KMf4DrjR
DooswkE9QQiWU1ZgnomdQcpdoRXRCRFIpsI+DSzJac1b0fSvx3SeCco3835IgWDCQP4IMvZkuima
yB2i3Lluhb1pf1ZCD842apoL64gpreYbaKtqO72RiFAEYLcFgFOOkOCpRDiVpn+uG+YsjybxGA0M
WvRvUw/actNvjTOv8rGxeF15thloXcqmRciGqGQmrWRFHDMAmPvt0hYnJfocTZyNYsJ7DaKn+R8b
dPYCeexRX9uYqA2cx8OEXqcBIkgR3WqeEAq7IGLqhIhOlSVLpbwi1YYpKs2YZEqLK7mpV8ErbDTH
n4maRwyUeMpjuWS7yB+btItMaTbEgwDifg3URWcyBFC5SDUyW7rZOpBAzm5yEo9z7cqcnJq5eTvD
VPiyjH5O50lJAnkqbsQuvyjDYIuTfnfdFUkm9iF72pmR3yeEK3CR5dSiGJJWn+Tpvpc0uy3O1vZy
3Qy7JrGzQ/kihNLqoW+qjPDcr04XaCCikj+pijt1Tv1CHmRkbEp7TFfb4kmYsi/YnXHKSYel7fJt
QSVNRmx+gfqYVzvp03JHpgWJYFV/5CZNvO9KtneXtSSyWvZJjsRhDc07zSeKOuL3KPXEB0JN9cY4
abn5q3W8/p2Zl95upeTP2pudTCAFkiILa9Oby5+gufXj4bhIijPNh+umyGm75jlUapTXpVUrtY6a
nTm8SlV6A2c962V3amTTraMmmEvFMbaCUzFk5ry7FVK3z1bGK7AHgnBUpE9S9HlbOBA93hekgkzW
DF2mK+0QCNbyMMj9l8FIHwwr8yQDwm6awblMeUGNzq5jfROF2YKjKBh/Lpy8w/y1ghADFKtli61b
BsmpO/xVdYmQs4kmGuiYOH3vJ1JkFEWvAsAxSLrdKV61ohTaeNc9hJ2a7KxQe/U/pF3Zjty4svwi
ARK1v2orqar3drttvwhuL9r3XV9/g+25YxVLpzjjAQZ+GaCzSCWTyczICFJIYAIyUNyV73OAyjvK
sQzuodWGTpa9cA/drkcC3gqNLgO8HQbTYE5mtWv6FRrgVCqhw10kH+j9zXvc7ld5NnaY0DxlxTAK
BsCYM/muIGDK/XEqUktRiWuYQdYc9OabVPIIc//Hbv5eHhOqY9FcyizTEmTP4nH6qXqU2123R2gJ
ez3FI3AOONcgE7Nj6IBHsZBjAudbAypwv/QgrOFD5k+/JV6B4jy3AbwbNTc7ywTqKlsItB4wyTRD
b699Th06VqfiWQLOBjqklcWWnFqVy8Wv0L27CGYbw0y4rkRh0fvEQJnwVrRpPTl/7n0NtfIlUE5c
gqDdu31jjYnSizwWPRWh8sUDhrdFt/kyv5muekhQPbvrHqApf0x/8DBAvL1ljnyrTf2Y4+T4deTG
ZYkJlsyK8hGCsLl3/dzvhujN8phjD73luoHCt+EnCuapo+7TlCkfr5vgLYaN0maZmEBJoo5lmreL
/BgZP5soum15Z2B/KRoaKZC2BSCHOQJJs5ZyOsQQdhY8BTzVisZ5/PMMMB7fFGhmrqOCd6MOJrGp
doGsuL5VexbQEMUgri5jgp5lZRhIZpbSggszhqRRPry1PFq93TfA1gITmOZOLPp0QJgfoAcKotbq
EN5Mw7tIZnvL+yJ797NBUdUKhDrQG2U2TGyGtINubQIifWBQlA943oFywa6U74gM13du9242ROhn
iSAFJNAFOb8lMcNDxKjrQz/5CfK8EDSIduSKyP0fpdieMG3iIZ+9W3gg0j3n3pplnM6odCma9Fbx
myINMn05CTkQFvIcWXmUcfL/vVAE6nMAx1G8QJOECXxZkZUzMZGXd6lfNq9TfZtEn69vI88EXe4m
J81arQxTEdelodnQVrE1bbXkIbhuhMYUNoBv18FEt67RY0hY6kXQGDW0OewVg1ZR5+jxd1m5HWMe
lffuJ9psGxPipLHM6iVHVysRF2+SMA/YWHMrW0bIyQ95hphAl+kk6+oJuAYiv0aGjlLSyWxBzC9z
LnvOR2JLc4u4RHndosg7loMjauGxyXWvE3tOds0zw6ROhSA2lSLgM4V9FKwKAPwPC7ServsCZ8/Y
WlwJZbOkTIwiEBcCuvr0nvQ4qavuD+PMeY3s5kgbv2PVFitD6wzo7YBFOUjAzVi81K+qC+kxT/Pq
QyVavFbbbviTFEBeNZRcDJYWL5SSfG2EKfRJ23Y2STGPJqjEcBVj/NHn4fewlcKX69v5P9b42yYT
coUpb4k6AHotxNCBsSlKQ7iT7yS8n5VP1WeUbjlOv5thGwQyDQoU6wGjZyxG1YokX4WQSZyM3pR1
j7koW6Mo2Ua/fhJQQ9UBeQTy0l6E4YmzWhrULyIJobNC2DcCMr7zcDWVsS4KZU6L1AC604kIZzyB
+fZQutEzD8u5+zk3xqgrb2IjFPiW0awwSSwZozPWrRt2X/Wk/RApkKyLNc6+7qYCG2tMkIwT6CXL
C4DtMQb9wNuIt8OH67vHs8DERUhATkSOW3T7WxlSxbFqZVrE88fdTUMNEBgssIaqLGh+lcRiwrA8
pWsxDsInqjZApeQbp3dXcDk0XkpHc2yJc8Xsxi5Yw/ynooLqjIlddVcTYc01NBTKz2Z9HIvOEitO
fNytkxk6UQHKNhBXWMT5UBsYOUqlJAByR/6kSAcpsYibuKFD6fbx9kohrvuEAlJ5+KP66m/bEBE6
d0ZNbKSqNCUQtx8GV/ZKZ35Tn3SMOsU+VLWcweft6G5DyMDkn2KAlQM8Xoz7d2Edjspa4SXtLWBd
SB1RRT+IIpTqQ/PKlXOnidPF0d6YY/xfXbp1EqM69M3n4o4SxSuYWqYsorHfH0DK6l8/DLt+ujHH
HIYIhHZTHJVagLVbJQD1c20h7NjqZC0yBxW1e+dtbDF5Qtf1miwYOHi1HoRl6dTDSxz/gAT2H+XE
vw2xWFwiZnq7FiDmkO4pHXF3KDtEYQvjvDaFLACeIU0WbzBiN6xsjDJHb84a2cwKAZ0M8VErVmJJ
mHbkrIyzg2yyn1XJlIpmAwUT6YfYFBYG1Cxd+lLwBOx2w8hmLUx2r6RTIreplB4lzLvJ1QSNNcHP
y44XSfbXA0YzsAHrBM/x89McxZ0whmFkojPTB8BEgK99spUHDDL1xx4UJoVDXqPYanprkNzrjk+d
7eKcUeJezOZgcIaFXZVRhrJju6bBL5RJ76sHyc08nlYku5OqiFcLJM0hdI0lYhLofIUdRgiipdTN
QBcfMuUV4mpCy3mesythTTARY0IVg8zZROfdaL0tO4B3GDggbkWIhtbtjrF2mFBRj127riNEEWga
Kfl0hgQVL5evcnLxpn23BEA4FMKhDA188fmmSfU6Z2KegO3u00hnLEAWVHvGQ+1iIMceHxM+jzKb
ULEWmc9UxhgG6iRIAwl+8pVGDMEVgwYsTCB6ihzBu+57u06xWR/zxSKksRWG/9NjUTR+p1dHvaud
Isw4Ls4zw3ywZGmTkPRqGygNkD4dKsBDaRck5jzP2cDH7h0b1pM0LybBgBRIHqHAbFpyzukzXlRv
GBNshzNbARuqSoCIlqPk6f7sS5jxkWzN56txcFbD9r1nlRRaB0RNYEjFvbSYfiPwiFc430WlzrhJ
qKW17Acjg+xattxreefqnWdog33dxy7yll97BvVsUwVPt8hC83s1jOLYNMP3ANfY3Y/Z1+3+J4XS
da/r5/9ojXGCMTMXfUzz5Bh+GXHl0l5iYrc/aUGcP122/43+f2kXSeCc4+Gv6EiuxUZ7asPupst5
VAW7QdX8bYK5zc1wWvBA19ugjgrb7Hrk0WMO3EDYO3U0+rFEPrdV72htZTjXt5Keyoswu7HMeMco
xbOSoHZ8XIsc8qpaOgtemcXJc1+XRVDpoZBbmRpXR8kUWk7EuHhGU6fRUUo0Mdum415mPmNcKmO2
aAB6gq0KI1PdoT8ZjnazQNmuPZjf/3VPg7HHAtY7SZCKOkPdjdoj4L+eBGu0m5sWbAn1rcFTLdoN
JJv1se8jrZ1UdZxAG965ok1HwrJbco/W1MEEMuP6d9w9gFtbzIesV4hP6SnUtdd742B8pOqtGNQS
XsDlh0tTMzl+sxdVtuaYnC1uqxRUHlV+lOPRi6bHcSC2wvtgPCP0ZG5CV9lWUy7r4DXSylOcNlbZ
ebX54/rGXfDcsU5Bf8TGSJMp3aJMIMbJPkqQ1oZm3gPGLWuAxQge0d3nzgE3Op7P6ofeG9z8ALFj
rvzN+wOdPYbb7WQygjUfSdhmkKroP+UEjUVKRlr7TWlHoEzHMIUTH35SvouIqzr6Xse8NA1BAqTE
Eu0jnK+/A5kwkRMdpJN/9Yh73SL3g2CBtzZ/bZzZBSGRt05W94q6/vK02DlPAWsvwmI68++fwKQO
6jyXYjYK4HfD/KfWf87Sl+sfmWeACTTVnGihEWNqPW39MFstcf523cC+p/69AoUpFGDcGjojHTjh
IQo9JcQWycd55Y1ws6/nd0/FKQbOC9g1g60N5ArkTCBfBKERYADT+lNfxZjC/G5INzqP5GJ3PWjz
yCirqiqC87lTxF0xS01vtsGall9zIjmLMtwsbclLtejfuXC+33ZYgMIArVYitUIKTiBK0wlqHsGu
78HU4+ZvYL8bXXoTiLoVRlb2HD4pT9c/23sz58I+2B8wPQUCfM1gzp2eCEsnES0MyGFy0wfTwy9w
jJvGoSWe1M/A9MfTT9q/9TY2mQO3anO7LClqjus37Uhc+RQG7Wk9mI9LkH4xuezku16zMcccrqTt
e3DKiAgkOqq3GThzar+Wvq5NbjcSlzh696RtrDGO08tjqkyUUq3/FD8k/nRobtuTkFkK/ZiyK75K
n6M3zkekV9uVj8he63GlN2bbohYCZBk4G6JjZqPPdfildsjFsdFc7Jo1JleDCH2ezzKq4ZT+hc4R
YqoohEYa5RbMuVyGvLXR/7+5nZZOgXiDAnGhHiQzgGF4uBdOE8R/iW863NlTnjXmVp+XYR27CS+f
9IYcEzxMUX2UnugLH2k8lKFeOV+O/r1re8lc8GaoqEWqwFu029XTMVwUvcRvNAGkOcs8WTwI6e7Z
M1SUyKEFLwPAwFz2laCEutRp4D/6ObhoTx2NILql9VXZVm7+gQDE3oYaqgHmBkiWKRdQg7gP0YMt
9QwPlV/TU6GTCZaMDUWP6JX3/Wi0YrYT3CUgziGwiYEcJpopZlenUHA0g0S46xRghcLKjtreVRrN
4ny5nQvizBQTxGoSxeADWnEKsJWU1LY6aIJFHpZ7/QvN30VfrPhJLs8qE8sAIMVezqTzs4/5B0pw
XtxmgKWbx196mbWN2WH7+kp3AhqAR2BGBccaLaIwN/tcd6oAHCfSo8XqitUqMV3z3ywwAUWMoqiX
1UEIugqw/lcicHpce5ccxU6J6NxB5h25w3kMEc0OFUk9gbD8zwoMfzcQLrZNt1YpauO4OKkVP6oP
PDqi91rjhTNurNKjsYlcjSk3mOIbQBCKjBH0ezVCl0pHMBsZlTx6r3cnIQURNw/xe9ExQp50tl4m
inXNmoeA4aKY4g4/laPu1ShUojIBtTkP/IaTIzogX/Dy25WHj9n1z82amXgWSbXSL+DLOE6xn2it
1U5BzlUG4q6PCWJCGJMyFKgVkMIUd7LTHEKIFz+QB2ijvWBvwRMAqn8In/BAHnuvzLOtZSJMMkyp
hrGM6EgnzTHIeEtJTlCZPVYehly5ReCd+0HHzL6u4+yBXoIFm6m4jVo1njGODc5z0c2AUsdX1KBz
R0eyljeeBtxeLfjMIPMBVXMNQ30Ek5Dpi0fjiLj9vXwlz7Q7IFrJs/CBh17Y8xhIHqFmj1RbQh56
fkp0ae4V8KzHRzkHnRUGwZe7qhnd6xFmrxCBvjCIzjDDiwcE28FXZLUs1q6I/PDWOGT+6q93BfQg
WlsIePFyd0EbU4yHiG2fNMmSxUFR3iXy7ZIeurnhRMwLNAQ94dv1MLdPU+VyrIXg2smHw4TmYTvf
yYkTZijQLnYnPY/tYGkqr5K691Q+M8tcP90ohaIeYqRtvS8Dk1jDy+prQW9JR83p/SgIv5EbWsE3
b1SqfsqJ43s3Ecb2EccN4NJwv5+7Sir1agpII3B+03PZvM3z4bqXXP59TSKAl2joP0uizPYxBWOS
FaltNV9daxfamX7V84ZHL597Gkp98HdCeWeRFJ0vAfdoYeidDtLeAxVcKQ4SJqMId9h65xjDDvSR
IEQLanN0Ac7tmN0AkK2BZ13vZR+rO0qbFTohhmObG8rD/Q+kMfc2b2ORHVoQCk2o0QhGRRpw6S/0
EVL6UO4AgzRyktzm4cIvMz0sEAUbkJmY+Jcwp2wQa7HIawrowm0aZ0/rAFCE+pT/WwYT8PpIKhpj
6CqaKDy8pxabS1yVmyYutbFAeEqdOvskKt9MXllj5z47N8IsJhRJ1lSqGQfzfXJHQKIpn2aLAN7U
Irej3HuZk99GTvHGmzrceQ7AMjqW789/SJcxfhKZS1hLOUjGy9ymF2l0NO3kFvzOuQWmOtTbeA1a
nkUWVRirGBCadbV4p5EDjOUouLrd4LUKv/SgwcmJ/JfRmC4QfElgOacAcyYVMs0KgKowxkFYfwza
y1J9UrnD2pedWtggIoR2MWZiguX1/LBpXaMCQWLElBISWV4BNiY8Ty3QgwbXA9Re9NgaYvLYGXyn
mlS1YiAMiruqr8Jc2obhtCqEqKfZFmXwKUx/soHYOXBdoq0FLdrzxc1RFiuyJISBkT7rUGVYHsqK
Y2I3WqkbG0xUzOcwquCjtE2wuDNq0MtLCDZ48RPxQLf2/A84jnc/2cYi4xYGUG9xDUwrunUGlDmL
wwx2DWIJfOalywwOzqEa4DEHoomWl8/3bxh0dTIGBBBMqFbAbUl+hlbdfBzdCA3Vf9Bbp1f/+bMD
BlFRNDCdoKrEpCdiE7FaTVDjKRPSIL1ZP0WaRUkTS+j9OLobJZYRoatPC0PAeeQ2rxK1dwlsbTOB
LBNnMxo16OYR9UQANJLDp+snYCf/Pl8dk/ioK2bUunjCW9Ft8egGcdZBd+VHkGGDvKfjwe5562Hy
HYA+42mJRgBzssqq68zKZ+v6gnaP9OZrMQFYVYc8TaHzFqymKVuVNFra0K/gs4FUxmxOQYc5Yj0K
QZEnceBhO6/i7VbK7MPeyOkklzLnIM0q7qa75Yt8A9Isb3lIwT/5tXogr/pkTbwt3QvIOmXKA0Mv
1ITZJA61m6VWw4xS2P2Q5a9ickOGf50napJuQIUTMCO8mdia9qAqa621JiTfpKPZQ/FT4XAC7a4B
JGrvcBmCpTBHTJeGSjSgtxs3j21/J5UHg1tl3Ysb+m8b7KUyzGQhWQtgRAvNKYpnHU/qnW4PDi0c
gKScl5nuXsxbg0ygz1O5JZGZDkH9bWohj1x7zW3vi63bOQo6tsKD+f2663N2UWeifiHIc5VUHV4N
WWgZ4+e1Wqyh4Hn53hEGXb0KcDBARUjlzr/VFMVS2ICbAqqoyxF6u6oHXhO3t4QvyOQOxPmDIUma
Mxoy1W3BpSURmYkacWuaDfQK4uOsQ1ZF9xJXcIWvaQthgsXDnOuBR4a69+1Q9QRHLvIcqCuKdBM2
MV8e5kIzWkxAqfdksShcLLkt/SRobswjUDue/HD9010w8GCJZwaZS6Yrm05oKaZmUC3AkkdnhTyf
clghlJl6ujvAZUzR1m5Er4W2Onfedsd1zswz90yLhvU46lUe9Opbkr922ovcfru+RPonmGv0zARz
0XTNMkhKM6ZBndS2VLmi/hA3GP7kASN5S2GcRUFldc0pPD6BLNTUQkIusbWe97128p2z1TARa6x6
pV/NEB7Rfy2qn2F8U5luonxfxs8zaAQz8bXLJPs/7SD7nDYEyDkKoSoEOvRNwumuFANzHK0ki/zr
hjhb+F782Xj/OkN8qiImQOp5UdhTB+GrOJn7x0UwlE/XTdGvccUr3tOTjalwlJqwiTLBXxOnqL8N
SmSX5GtKGleST4tGOFu4E7y2n+393G/MddkQz/2I4pgy3/cgbV56Tv+ZZ4AJHJWUr3PcYz3j8iCj
NNzPj9c3bNeADgJeVKwwl8Fmo2ZBaijMIlCkBB1stJRrHvycZ4GJBcUUT4UyA3gHYEBsrYscEKL+
iYfpYJmRQIwgQ9npPL7qQ5bFlbmWgSpg0l5+1ZU7kBFxUsGdhgGC6sYKc0jXcTJqM8LkT56AEKX7
Skm/omNyiN+qT7OtH2UEBivy+DpB9A688Orfhtn+cZ8ry9wQCeAbB9yUgGmZhZWBxhSgTxdsIR6P
wG3nibJdKAsLq0FEK0uTjjde6lfjk6Z/7TonW/2Kh5/avxg3K2NyDDXVB7kqc8gn26Kd+JiK03WL
yjyJeFl2xEWGy83c6N+8tpt0tzeHVh+GGGLNwGaCyr1FvpG5I/QuQ0gt0Zq9zpOV2vf/v33TZI7w
1NbZWugYBx0G0RLSUz9wjvD/2ERTQWVDRImIVVpSxzwe+/59oDE8UMaH8g093NFeHNpmIYvDa2Dt
L+m3QebujQa1wZwpbo5ROK7q+GNM+x9/EpZ+W2APdESkPpLg8cIi3BaR/GxAUOO/mWBOc1W3RaGg
dOkT6d7oQff6dP3v7956KGr99VVYkPZYVbo4LHCzPFEPHdR9jcxXk2//3giCngLBE01BGGd8WQJn
9jRrUXZMp+dk+LJgwL4reR68t5KtEcaD17Vvo6pA/SzL1tt2ng6TpFmL+q/nNjRla4X+is2xhDh3
L5FBxquw+pGhNZ9/CePvJHYU9Udj3tcLb9hmLwxs7TH3kgSocjn2eOimNxRpQbWstRv1IDq0QcIL
dHvZ6tYYc2JkUoRRnS1CUE6yUxuf1xaMu7HL5+/ZO5pbQ8zBadtpwJzsKgTSPQG14LG5Lexv83F9
XI8DiLP0f016TV8amgEdRWjt4C+znbtpLEszyRvNNzuwsdeQXPq4DC3nrO70B8+tMB8rCtdimZRW
+DWedBs734z72KdwCh5OeW8Dt+thvpQ4dM00N8bo98r3Kn4Qa06qsptFbA0wX6hMsJFDn2HI67G9
CQ+gqNApu9lB+TB8iiHVcmwAnUorm/cm3LvUIdOCmg4ak8CyMls4lkWppkkWBmjZ3CwrxsvM4qOh
ATmcSwC1qqFzPTTtlQKpLszfBpmdlJpan5Iqy4M4aAMxQ4VTsIUXw5Jt+QdoXzmZMg3X7K2+tcZs
K6nafmmoh/S9aQ3D0wy+j9X4EEFmLXokONNJzlngTliEDCbUihTAUNH9ZyxW4ATq5XSBvFnyU0y+
TPMPwhsR3asBokQGIQkVUiCyLDOX1BQtgqbXoxmoz91HBWzoude/xa/px/JraFVO/aM78dQM95a1
MckihVcxLqbWTIug7fJWtaolDxtnVepetdI2X16uewndpPPPpgNcAGA1SM0IWqJM1G/qUoyzdVr9
OcGsmQpQt9SIFomqxB7SebDUMH4JZ51z1+wccmwrpaSEHjJa1vRu2Nw1LVTbl64Gi36hp3ZEkEn/
uL6svZxMhfejwI/SFlrKjHMYtSiMuU4TGH/1VK85LPNBdUcXKaaTQNPhiVfa34srKKKh2QqDJnoZ
tMSwWVMTN2ZRtw2UFKDh3oFzmRYls8P8pDyDHsSpjyLY2/SSF5l3rtEzs0xZssZgcS0uS3JsB5vO
W9I2dnFDJ4t7GyKUf3DmtotkPpySCKSv8cYHasmtGk8ojy0vb9uLW9hBAn5UoABQpGZyKiHp0rky
/2KTAOjbnn2qB0kBtAL3+tyJymfGqKduvhqJc5wNMzX9qrsx+m9R+XUqPFCGhqtic1zy0pQOSinK
ggBhZzyVmS8lDGKxmvlcADq0vCtAdS8RrpnISl+FF+Exwmza8la9Rpgu5sKy6J4xx/zMNvPddCPv
E5KvPRUAoV022scevMFBhdfKj6XNfeTRxVwYNAiqu5ijFg1W75zMFCpZQlBFeaQMsGgh3o5WFlQP
6ZGX213ePNjXjSnmqKd9WsaGMoGzU3/TlMjtR7BADtAj07KDNtxWys9I5VTNL2M0PiCq2LpK+Sbw
Tc+9ZgEQq0VVwAjSRfHSQr4fSe0lU/N23WV4ZpjbB6J/6zz3aX5UQdSV96tXS6NvaDXn6t4JlmfL
YSuR2tINGoHu61HUbRnTYVS2EX3D/oWONlGSWbw5rq/s8gLQQQVFFAVNc/DEsS0ora6iyZzk9Kim
mKVKxdIi+vj1uo3LnB82MDUIUCu0tHARnH8ksurtqIW14begozaO4hDa6goZNCG4bmcnOYYhAwhE
nUb/C2ZQoSwkPQN+FncN5XJbfQheHtHNcP4EbHxuinG8Zhp6fCcoHeeybA3ta/8H+BNgmTHqAnYA
gDWQW53vmpL1uarFlDcC0wulF3sA5Oq4zjyqxxt5wk3DmxTc84VNCqIwIbgZxLxIs1HzQXxrJh/M
jntH7kS/bZLDDvAjMkamGFZA8ch2HVDVwsxOF2u9o5xTmRfayet1l9gJSWcGGdcT2kJJq1ZKjpLa
ie40x9/bdXpq5zn9hL5leJsWwvpTyvLbue0Kzj2zEzTObNNraHOjlUol9K0GRI9kZk4ZdX5qAsyp
8CTBeF+N8UQt1sZezWOAAbsgrAcLdRjr+ibuJAJnuSlLXq7Weiz3EaZ/l1EHy+/Hnnw1opdSHCwj
cdvpQJTvonBSQRYDvlOObY7LsNUjcF8TNOG7wjduJU90ZX+Gpg2dA6kelNM/ANxwtpOF4Pez3nVZ
qeWQJFCfowaCwCCFhIpcdDDFA5XLijzei203bm0OHjv438ZDEsZAwvva7exQBtfKVu8o8p4PuOQt
j273ximTspLaGAKYgbRI6Bb6RS3/N7dXmSiSrIKo46WGKd259cwiwCC3p8u8m3LvTtluGXOw1Vgs
wmYxocAOtqzwBQpZGBLvX0e7CoxAh5Yn8Fj3vKSbt3nMiVbbPpq6xaj8BvfkPHbWwH0u0T/BpGvb
oKEyp7lVk9hICwhUpCAZ6Q/tDRWNqezxRAd2ZtUC3nH9SKwYpbk/YIY4O+YsFlfTw6kysgj0SE1A
jpmfQg84j6EngXxROLQHHkqQF1dYKG4DbvsaSL4CZ+0X92rt/xoPQry0eXD3nRLC2fI0Ju03xTlS
oYVu+BE4Du3qTvYxezUf9MJCou+8o0hf5MjnCd2/J21XPikLJIJI5DLnExh+1iIb0PdbrBl3oC2k
pasl62KDztwPh4+CMb9kq8k5jft7DKoPEMGiBAV86fmBzyt5iKsCV+50LAOaE2V4b1AQawZwNY+H
aveAbIwxOUve99qYTCGUzQfJMgQrrxfOfbB3qaJHi8cMiqymwS5H7TVjiZOmOArJlzg6hUVk14QD
y9o7g0BsYwIDM/bQ32PO4KDVC9LVJD6CY8OR29CPy8ZVh48x9NpLHlBwb8u2xpinBRW972KpAzPe
MKm5VYd9Lx1nqZsazlOJ/mrWDTeG2AFurSUkL2MN5EJGbzyh1Ab0aoWcHSRoaTTaxZL3L0Ir14dR
ksaQ89l23RAgN3RngHcz9feXz+beAd7B0MtRhqrar+lYXHGGg1FqXKjlgTcctOckW2PMFTRkSwfQ
jQ4mctnqyAT2TVcWeO3895fzxYZibIEKREqoNdFfsVkSUaHMkcngvIhvEiipAbdFhb8jbzksGNgz
IaSkoStengBbUb+E94oH0U0b8EzhS3EjHHquaNRugNM3P4i5EzHj2YaFuQiYCS6JVX6IMZxP6XbS
n+AZ98yjcoo83vDg/lb/3gTmSqwbIx6FVhT8CXxqp5AUooPJ9cjL4pz7etg9Kpv1MedyNfQCEBot
Oq7P4W0bFC4q6eF38mwejoYnBDxE/v/w2d9rY46m3raVJK+47rVbBTPWyXG0dDv/SrmLgL/mBGrO
RrJ5bihp66iGUMKsFrDOmIYzUlXfdeSY2cubNj7CprfrpM1xlyJ+ztNrtRSuUX5I49HJebQUew+v
rR32JmhSbVaGjhL4hMcVdcPe1TCazgMU8pYjn59BjF8p+SSYoEceVktYfhhNbWfZTaW2nH3jfR4m
pKyaPq5KBEaPyHzVVjxan1Qeznl3Lb+vHYO5qaU8Scw0wyurnitHLmzQRroJ2AFDHn5ndy0bQ8y3
WaSuajWQefqoHStzYcfFoc95iDDOJcrOs0xLpq0hhA7AzP6hNAGpah76VLkx1BTqDUnwB6/E7eXG
fJ5BbedWjUiGYonk0RH3BYhwBH+wg1C2B2hrjTLvSuN9L7rNm/gv5FqtaVCv9aX72SsD3ZN9kPm+
RS/ic/jcBflxwpztK2/SdjcIbj4e/VUbq7mYRIQKSPhSiV6eNn/LEoCFr28nz0GYoJ7lJeLEiEdI
kfaOEd7FWmfn3bfrRnZfvdtvxoTzMuzKJc9hJdFBdVIG5eyokhuvHihT7TR8yMZPE0hZzZlzlPeq
rNLWMBPXxygRMZ4UYwzqLzXs1LC0YLRnFwy+IgWu/Uf3ZHFrJqZB69yc2yC+EReQRqEKb2d2uVga
SMYI2Ap5/BL7ucBvN2GRa/oQtrW2tAacc/gpFo5mZwB3h6OdBekdJoh8CLicVN46Oc5pMpEFayxb
zeyA0vQiHwMNuVevDtUZJ954199Or8Np5k3y7wxl6dvPyap0V1HUDlGLc6ha5v3iQuPO1YLqVodW
U2jNhzTjTrtzTj6LZCOr0QgRfebUqXqYtdxeh+m4lPWzJg2cU8I5iiwsdTWBGc3DBOUoHMU4RRs6
Cu2IS4fA9RcmrJBeqWeMLFc+2olfOxcUcfZUe+m96dIXOVWIymz+0CPvKJpMpDFyOYVkGb4dqm2Y
8oJM0wwFae0DgDpueyzu/2P0ZMkvo3XWjRZNOPDUaV+gwfO9CnlEQLvOAeZgNKPwLrggktETPO6H
AlWUQRbthnwepwjarXYDLSpOAKWn6eIBsrHEnLZZK6M6jfEAWTPcP4qbOoYTx7Z+O7qUEIunXrPr
ihtz8vnNUxVtJq4SzAEVe4IC+eOaDMGiv11fFc8Kc5MLmCSCU4j5sU3AbR6Oh/JLWSvWdSM0wl/b
OfojNpeoovYh4E3wdm2CArPijIurqveq/CxNP4XypxrzHou7gXGzd8zxUtcu6zsTzOOoOQBdrlj4
7/qS9k/wxgRzlJR6MNIGW3ckX07tJ0r0Ax7UhweEfKqT3h7iF+HfCoiooNvRNyaZGzyPukbq1hCi
dbmjxOjogDnmswTJs8yb3coxpH/AgrhbTtsapd928+3GaeyqJUUvlsoPnojQfIPAx3oCqP+10WVw
pfVmji4BJqwfplzQnKkcebP2bNhCHQ3aHhAHBKIFWNOLolo1gz45W9fao2httIMLdz3pdhHIJVII
gJu5r0N2junCInPWh0wdDbHrKO5POyq2espO8wnkWAfT1jXn17Cd/LBEloE+WiZynIs5lO/WJaj3
EYyLUZZB5ryIedaIapkJQQSl4Vz7IgyFJVUcd+IZYc5IH4HFIo1EKTBWMSg7wa5moO57gZf+MQH6
12LArALQABSnVRbWMiehkI3DHB1VCZLTtZfd4pH1sj5VYJwgmAEL7eyVD9hhIsCFVSauxSbpJDyK
hWAxnyXtM+GNejLvrfe/T8W+IPX1ri/GoJ6yOBsVcyyjYyfczWNsDVoGebzXuHqRhMP1ULO3FAAn
KbMLgEHgqzo/gWqhD20kw5RW/IiIN8UcvAAbyv5aCw65DEZHCdiEcwNjuKrCmtQRdBrozN6N7I/Q
GBQlawYJFiUALrz8oHPcb88tMO6L6URRf0exnButxSQDJQ/gI/rwqpjfVQFaXOC6/LdDCr8Wt7HD
XKOLkAMNEa+Nl3ycXAx53oPyAfzoVvxEkQrhU/F2/WuxpB0XBhnPy+gc/Fq2EVpKNTjYTSgnxtZc
f9ajoFEObf9BSB4NcuqM2Bnn1RqlU9tE1jDfjNKtIPy4/mt2fWezeiaSgBs767Io67xI+pzhWb7m
/3KC8GK5jPP0bdFIcor9pZUn+ZQd6PVXHvl8vPtuulkLc+MObStWU7g0HrgZWmt1kC8/U9FP4Qt9
ebQ2xvD/wU2wFya3fsqcvjSqMGo3h5U3SlaZWAIwVnjzzH40uvOT+mhYyff0VPIZ0/aXC8w0tCSJ
BFwgY1hujCGslqrzZGuBqz51doO+uBI0jmYJqORH4EXh5etsDfbX19wYZW77VZmaqmjgvCpmd8uH
0ht96XFyWvCAl7b6+bpz7oaA38ZkJoYSADg7XZzVQGgnYP8iiwhgTpufozByr1vazSAo6gp1CKha
gwPjPNpo65SvZY0Ql95kX6nGdnI7PXTeasd+cT+c/u3Q/F/7CFUmA8SC6FYw+1jpnWmQXMEN/jU8
xPhy5lMCcKoM2iO0nriww93bSPnbHNvZFdN4LgxDEIIBYpqa+ClWT6YYJLpTLZxm3W5AUQ3A+FHs
Ba8NE077RZCNTs6xMMQuM7wpGx7UgG7N5rHwa+s2Fpj4WRRSXPXxBOZhLdesmaR3FQKXIYK4z1h9
07wL55vuTSNOEpp2o4lOIjVWl7yJc+tqQ+zhpWGHgAABd8FJy/ZPh26CLxIT9RrEAc69iMyzoRUm
7qzeEe3Flazm0PvfdLAFJPfcdsjeNwUeHkBgcIKBn5I5/1IqEDIvcxg0oL4hArpb7f3sm3aPuDMj
4NWRVT8Ra/EV3hfYC3lby4zzdqLQjg36olCYUdR3MWdMDfUWPoabu5QYsz9wmcn2/Gpj8/9I+7Id
S3Gm2ydCYjDTLbDHnMfKqhtUI4MxBmzM8PRnUa2ve6cLJaf7l+qupIxtEw6HI1as9QethSO93vVz
tJUcGu4Dp0n3szXRrWR0CSm6czmutQimAYX/hyQsCEamoGFTds6dOSnz1855MYerKvzc2Xdp+2Ca
12LaSHTW/PnSpHYFp9ncgjIc+W95yo7OUUJqfCkIbobu1R28WJrmnLM0euqZODdLTZ6hOtF9q7+5
kIrOkGZneG1HW3XWVQ+9sKhdyKRqbRcaQdm5JXunPVhd0rr3Q3NXyw1eFb12/TsmXO6hdhaaFhMg
aY/PZh7SA4RHj5jWO4F9HwRy/1I/7A9TmvNDJypP/SG0TiwcEsgtJ5ycPr6MVo/XP9umD7o0oVd2
BOiYsz/etvlPbl9n1fPHJlYj1cWGEa251WSTOaaeZwH3Lk/uETxBmG0ewL6BCv9+CxK5erteWtNe
y51SzmCUNob5TwvMNDsD3O/vCqCBF7rqYCc2IZLL7//jHPugzSLgj17q7u8jcWAXOaWthEPYz33p
RU52m7c3RoBn8j11DnWYzIV9VW+l06ufDvQ+mHuFmA/IpN+btZmbEVabwYnUt7Sto8a7Munbx99u
9Rxf2NDOsdmmYZMLjJpkdPjCDVNEcjJ3H9tY/saf2/fPOrSTW3eFyOQE0dQiJ3FZRtnQJ0NK4r77
l72tv47TxWq0k2s1QZPlFNNBzAGJ23isui5W5PPHy1ndMkxCWBhCRxVY139ophkUD6UVnjLvzXMe
Lb51bSxZjb5fBFRtqD2BbuuPa2P0mryeKfVPwWhEtLyizXM/nFTxItmXvL+f7DzuIPs9l68epvlp
8vHylj36wzoGBkAMSjCwoGvkVZbDvDIEWYFrANFC7Wioq6gN08gNP7VuHnVbM8pr+7lMKPzPoOaC
OTWL3KWQhyRmTW8xK3ff5Q7fSjOWM6ovy3UALSMgR/RAioT/v6gsMub6RhpyJK1n74HdsrN/a56s
s39eBri2qulrS7o0tvz/hTGDCx/3h7BPjALx2x06391ykrXP5IKnDCUaUNpjjuC9iTDvbOqwBuwE
+3HffgVCFqirYjd/I6cM62rvy0eeDEe3ibaIEtfC0qVl7Tj3ni9k2Un/1MmzOd5I+9n3Nt75Wya0
c1y42WhzHyVJYgwRBYVf2iVqk4559SuhJrSIAkD7Sg/rojKZVOBUAcw4exxPi4qi88jfrHMaLQ+n
8sX68fHR0ruZv+OT6y/TMvhimHfVLhIhGFfFBCeU350Qr+zlrQZ8BobTqqj6unDwZgn/9LHR5XP8
4fgB5moJinoWbrH3jgIkA4hjCBwlaAGk8vfm5CRjeQUN+szfYBtYMwXyYgfTpqEbQEftvSlXcgze
OX5wcjgEHZwmdvnwGso0KnsLyBDSbTwP1y6WhT0QWHGM5eN2fm/PnDOranMT84rFL4H3WW+cqf8g
ii1qiNWU49KQluAUZl8ZRtqGp/nOv0NefbXIQhXX7DRDKtJINrPrNf+/tKf5SUWsoeiJjSLsFE+v
FqQw6c+ZReME5j16vxBnGvdpzDbnCVft2iDYQL7hgwRIDyqkHIWTQWMvB1uEC8yLEbs7gQnGr1+7
+Anj7LuPfXP1A4Ic1ERtG9RMphZKICwGmJqdYlqfo0qJ9OrWbh9asREr1865d2FFOwGDIzBO6xfZ
uceoNVjdPSePPl7H6r4RsDNbuDRRv9MsoLExzLRB/b8P5B6zRxFrp2tbbTUalz+jH2UwRPxtRnst
mAU3ndHGszVoo0xcA3VVGW8m+dm5yWbSprfifscqz8WsuoPna/hHI4BAAVul9QxAZp/1V1TJe6Pt
8iRsWgRHl+QRHRl/SKm8NTLGkyy1tuDta98NKRDYXUBkj+FWbVfzkjaVsmrj1LmP1HncDFfLdunb
Cd4a+Dmou8EaroUPIC/syap5jhWSveE+uuauDZJM3tXsp9EHCd3SnFpzE2QfGGIEh4gJVvT38SqU
AyIx7/yTdDDl0Rxn49oYX/69K17Y0ItzfTEwbkBi+dSrhRUiBFg4R0uqa8DR87Gl1ah4aUqLioPT
22SWSATsg/uGQapDcYDY6M6KXRSL68PWgM6mPS0qBkPFQ0WYcfJu1NuiZdIf1FV1ZYe/S0UYAz18
vMC143a5Pu06q9KpsecMt7Un/F+2MR37qdy79hOVS1ZlmxEZrI1AsrnG5UxcZI5d3xtDb6DiaR+M
J3laFJfnA71euA1YUh22prrXPBLPWv+vRPKPJ2YajC0bQwb9IP7a8CMJb9ItAsYtE9qdMg7EAAio
RPRNP43O0U4h4Lr7+EOtHeTLVWjXiC0rEVAPKU4JDpali1BgpGl7vG7141za0QJSn7dqKiHLCo3G
9CyfsnPw7NNo2IPtZdfcOPXmhOtqZSUA9T+aCS74V3QBQK8kuat8uLzcB38VR9NERj6ygkQCp755
xFY/1j/29DkSB6Pc9jzCHjqJ7NewE1+XEbVyj5dgH/M+HhI7ofstoLe9VmBZaqQQUwRJo6+PQ4ts
KB2ubJy0F5D0dFF5T0BRXkC9WEZIIxvMdCXIepYZ4m9L9lPFW8NN6992UViAMDzgJHpqXnt0rCoZ
qD1g02d1qvZ54t6me3oCW+TOY9HWyVt9CwTQxPCW9safw/lhwOaeu8gZAho5d9CwO4rYuHVv6AsF
Ya19TT5tjeStflywpkCbDN0U3NHvYwvL+5rbqs3OnLzJkEaNcxL9tJFsrbis5yx6lSGojvE21QmD
hNPIaiIm6rQ7MdgvvXdyPfYCnuq4rdFFAHdHMnV5PMgXRoOol88fx4I/F/nevHbHzkZfEHMAB1mB
CdUUadEItD3PtpQ/tpapvz0aX3lG7cvwtIw3Osl8FAPkzyAVAPQC9yO6VYTcWJdeY+24yUbWgnK+
A/bDas5d9439S1g/Ur53e6cfw8aUzAS7DlwSbB9RVTRR4PEi4mO4B5gjKtkWWnt1UaCmWN6mKAHp
pTQ5DDI1DI4Sbqi+twws7Km88ejDxy7x5ysDy7qwol0PPMwC1bRuePKnMeqcRPnPE/3Chv3HZrYW
o90OTe2B+ILjQDthvw9Bepe1JtC88vSxmT+z4ver0Rw8G8bGaSm0v/qp+cpy9OvHYeMMbWyYzlRC
RlKP3uSFJ5Lu2HicMidigLanW4Xh9aWA4AU5eEBQ8nwfkMyxEkalYIcFTx0p4sDbYMBaX0gI0UAH
1yfgbe8NuFCnYmZtoRtWXheDHwEtGAXT07h1gS0e9P4lsXyTf+xomWLNDW5xjoMzhE/fpCUjKpJq
+Pzxh1+5Md5b0bYL5KBjU1AnPI1WYjwt6LbxyvIj7zrF5HGcxem3/KE9fmz0zxwYNgFjsJb+JZhX
lh2+yEdnVSmnXhKCJnjxjLdyeqrHLMrGtzEt42JzxmDtg6EiB0ZSaDKg7a0tkdhDkFYEZyh7NZ5G
O7KA9zfi4TO42WJ2373OuwWAuYV1Xft8BBf/wtAWukBQvF9kmxbMkA1FeSesqsOczwzTUxM/D0RA
HEVRf+8HcquotOb8l0a1qJSjBuO6Iwi4CtnHUF+NvU8ff7rVVUGzD6V1gPshRfF+VePMu05xgRvK
fFCWFxNMbVRz3AZHDM/+30xpGxgYASdWJfGSNkeShKHR7tjU8sST8xVRMkzAdbOlWbJ6HCAZHdom
CMzAz6k9PyXH0H9Xo/pHDvQW40XHhckDRcCkflxyxG1O5SWy6qf80qAWTRbJubwdgyU5LoekkOUn
SLiRuKCsjvM5CA4To80OyJ9PymyfPt7htcsF5C5/f0zNW6zU6X0qkNaEIQbP7H3Wvamtwv5KycdD
z+cfI9oNVoNRc3aMEi455zepcK+ygQyxJ4R16Pt+z6BB4Jp5HTEC2kkUgjfKuVtr1G42N4DCuTdj
jSN/xjR+3n3ztiAZq4funxXqJR9MQpqlby7vXV/ENH81ndf/03fSR7MGilQTidq45wUanMWRcRfc
/M1GmWBrGZonCqg0FK1EmCztPCrql2ZrinTlOQRXwPNkSeWh3KdnZlxRW84CtbEqyE/oRz6bYrht
DZT9PCa/ViZF3zOPrIw9NZV86IoidqSDp9u41bdbrk790F3+EM3xw5yENMWDBkWfBmMw+V2eeM/y
/NfEcXhSWxNnq054sXDtDMjeAnnOUhTMhytfxaJ/cJoNjM7qJXdhQvdzn9pzVUEMhvsKoDk7a45h
GyAy59Y3Rfxp/7FLrmCE331LPZ1zCuV5jbCRzo07Cd3WgwuJ7/TevE9/WFViPmG0AaAdgMrieSNq
rWUPBLkDSvtgvUYV9/0VNJeDbYwh3vWuQto9jMDwvQ1y17lDxLxvxibF3urOXtjTPp7lssacoQF5
sv1Y7OhtCGY1s9zVx34vd/012atDvgsT93ljh1edFO28pZJsob23/P9FlmT7g5tmPoZOi19D3L9a
SRuPV9O9gJw5wFdhsjWjsnr+L+wt/39hzyALBjqEvSqtor6NHNBNfryktWMACEK4FJ5QniDal6sZ
FxBIxLHzrWuPvpb1VThu7NraIi5NaB8rDFXhDibcMpRWZHccj80NVpR1C56zlJUw2KI7viB0zKwJ
7iBUHxuYbuFb6fHqNqHG8buIgyaWdpQnnjYub3FjhkWfcCsHTUEfWVt0gRtWdLhiJ2szrYGSOPt1
FvcZBODmu9naCBNrZwfaTf9biq+lU+AItloJFwfp7LHsDu50M9A4LP51Zx9PsQsr2s2V5oK4lQd+
7pGc0P7IjaOsNxay+tUDVBFNqNtCLXXZzYvDUQWMN6xD0FEYiZgKFdn16T8cjgsLy1ZeWEhF5lqp
i8xzHNrYHl+C/jiqIPnYyFrsXIDJS00GEA8dkVs4xpSypT6Y2urM+HAw3SnO3fHkU+BxSvuJzP9S
Bep3/efSpObNIkwxKVzj41jTJx7cBwqD5WSr8LnqZ/+s6w9nLlqksiCVOVVT8aCmMGn53EdcBJjt
mze8TaeL/mtF4SJHht4GBJsXX7n8UqBxtcpOLgrEfpvQr+YORMdXzXG6C2/gGRBshEBqlmw20pfW
oZ61XD4VtNYiVOxmZxhBglqCvCJqTLWTfFCRNPKdSRlYwdxbkc+RX1S3Ad96Ga0dALxm8TICZBHF
dN09W2UareEsA33TVUG7mOflfyipXZrQrgdnLqSf13gx950T7NKxriMU0FVExhSRtmu2mkhrh+HS
nnZXSFlO/TyhqMyrXzm0iHDt0Srpi6uhhHLvFvxoy5p2Dsyq6JmFwuTJUBndh2Wj4trL/cd+BuZT
uUAiCdNvgSwstqq8K9hjD4Ckv7+dPqXCbBoWnVsvLabiCEKto3ETYBxmqXpsAarXbpVLU1rAF1bv
8qmDmzjqynCuG1FFotkIYquP9EsjWry3qopPk1rmKw7WXqq4B8hqnBIXzAPiZF+ZaSI+GRsXwNbC
tGxshF6q29epf8qXxGJM0v6TZWxkthtnTC9UGYGYpW/waY+h7KgHma5n/JdofLl12j3WcGAuUmCc
zql56MxrWr70W4CtTXfTQkXnztQnBFu1TGCp3xA465Afu/8PTOTGoXK0kOGnufoLI0ONT+Gw99Jd
EV711r5ogVwET+PHt+eWD2gBg1vQECUmFGKg1bvr8iGu3Wd7q2CyasSyPNSebNxoOoAw4K3RYUY+
Pyta30qJ4dWAv6aD3DpEa1cm4GAQvoaNRcH5/S2Wi4bKwJ8WnWh5AltPjkQ2MnbmaQFbODuBGsA+
BKjvP0A9EY0uDGshgkhRBPWAAb2WOdetYvvW6o5l9f0/fKsLK1qMaPu6Dzwwa5xKFQ1pF0lw5+Ry
S8hktWOHyrIbgFsSD5vfoeoiF2iGVlZWCKg7ufkt24w5BecWRBcYM8r2W1nOujWkAB6qTSDo13sb
fq660SQI5PkpQKWeH2jc7TC8hdHRbJNBYDUaeeD6B1ocHWVb20FeVOCiroAXZM1tPXzJ5sePv9Ca
A2IZAUSGfcgmm9qF2KmQotMkQHgY3EEwL0sfLQ8QGBpunNq1dVzY0R9sckD3up/reT87P6YRM9rh
Rt6ydmIvDWgOHZYz5qMrOHQTgm6nmYo28nvAHCD78vGOba1E+yL94FNYWugMyaNS37stPoXVog7K
DcDzhjYBE54WE/weEwiNU6cnOkX8uIwI2iCOEDfqyt/5N9m986vExPl2EXw1pb40rG3hjFLPXAbY
QrFr8mTE/D49lL/cx+z0l1AjZFbj/tN/qXhcWtX202pnkfbg9ToH7Gcpv/KtRGXVw/H2DfFgBLmP
/ioBDlKo2mvSkyPciE4qyqBf09v3xN/wwNWMaJnqRKUd1P9ocr0P5iqvjIzaAqLF5+EXzX4zQIex
A14fDKBaO7qv4i3CsOV46q+RS5OLs15EPhmE42T2WNxfQ4HByV3u+E095OUG/8iMlrAsQE6Xhz0e
WwEdIx+Q74oVj2PRnLIK0/ppvfv4jK2fgYut1LKXegCD1lzxFBgM8+xB93nB0wfl7+lRex/cLWXN
pd63BVtePdwXdrVUJpPgQOfWlJ/r8KvB7v2tB9xqlLr4+1rygjqMtGYXwMMS75wqHGJnKg8Q3t3Y
vlWfvzCjR/XBFLQdCihq5PhaKL8lC9EUP9j3kBAmfeQ/ZPc8MaMi2Rp73DoEekaD0Ni2JWMpdOUV
eHXDvRXxeNEf6hctFAxf5BulwLW1Bj7auwGq0dCR1HwTGPC2rTuFWY+MJoGdFVEh08+ZGO5Kg2z5
5dr3uzSm+WVqo8aRNcA1TGd66+zz54UDwIg7P2ogjtUVcb3Dy3kr5V3hcPhd7/IgkBoAUKb3bLK0
MtPZDIDeP/Ffxe0Avcf+S5mAL+8tyECY5+zkCybKPvaitUOPAosbOgEgFpajhbOirGbBliGaeWZd
VA/2ru2C6zTw7p2siG1Xbmzu2tm7tKfFMnQIS9uwkYoYwopEXsZButGGXHXOSxOar9jKmrkoYcJ8
aF/nxLwpzjSursYzO/HnBf+42XRavVQvTWoeY5pSsKGwc4DmggcTEmPpQwHCUXpowd6b5Le/Kd9u
xvuPv93aoVi6JcDqAXaJRs37e2Fqa1UxgbnW1DEfXDVG3KueDMVia9zSH1h3k39Mafc31CbLxsgA
l4PcB2bD3fY6l+nOrOb7zPVvCmolHy9t1U0cgtal5wHsqBf+mCH6UfrY0LkSSTPRiLRbTdjVJaG3
gOEjNEpAT/F+94oSeoYg5c7PFrFQHzoMWROnwTeefmbNRrVh9abDCfvblnYj9JmXAxiDt4t5AC3M
9EudhptyH5yqb+ODe3B27AmiElfFfwEEe5jAACR2mY8AL5p2vEfeVP3kYBY+eMEVMb8tSnELHLj9
btCIAahag+J98/G0Viu4tKod8sllxIBddAnuFLC+0EiCHvjvN1SZwvRCbaIelosJWn8bzdm12B0u
goZ4kNqggdMc1XI6AzzkHYgwyvwg+/KKcHWA9NQGMm3VP9FZBwsWriTH1vbVbV2MKBcsO9M5e5gH
+tAHG4nmqnteWND2sLJUOC+55rnpMEA2vrj1A3c/+dB8Fd2njw/b2mMXRxuIYtcEedAfZfawx7Ba
l1qo8CXknB0tcLdnN87B26ub7RfIyheCMScESV8QIHBp5662qyIAQR/Cs6Miz34S4V24OYO9ZUQ7
cL6olWunyI2mh/q6Ck7eme2yHT3Ic//msF33ujR2twZO1o36wIPjDY/xyeX/L/L0zFrAKS4vznOg
7tpeXNc1O+XTsPv4c22Z0S4bXkxm40sHqp32D8ctoow/T7XayAtW7hY04KBwBmVCuLlOxkqJm1uY
/YCRnP/iWfcqRAN2Bo9BO4jW6Bd8vKa1G5QAqmLBGAbJw1BbFOZOx6LLShT87pZ3AGCDjyg63w/3
5eu4W4IU4J/BJkxmeWVrTx7U/SDpvYwRh6Z+zQAv3Qzoy0HosUkPUvIE/bxnPyu+sAK/xLGTwB2g
7dbHHa0/b6x4iUR/2EbCBe1ObDPwJO+9pXVamadidk/L49+5BqI5/r7cBerntr7OSriClOY/trTd
dZSbMcYowlXznbZvzdaLZ81bLv++dqYJkNOTcABqDpkTh/YLSauYqXjuNsLulh3tWM9GB8ImAUBw
1buJMh/n4Yvp/KJbUPAVM6C7cCBcueTif1wiPFN+KkVWnDMKYK4RHCA8tjeIeOjb+vCxG6x9GUjr
2QEUT1FU0Nv2oqWlP5vwwBq8bXb+pdoSR1hZCw7yPwa0CzEvvFL59ZyempQ9QLL4EEBMkswtGLG2
Wt6rgQnNbpS4lwax3lQprHki1YS1SELsqDfkGLksDJMSuujJx9v2O5bqp8eEJCZZ/iGq6rlvWFuF
jSF9zPsUj24y7tNzf2iHXbgb9j6ApF7sHAPMWoUHM4Gm8C64umY3xe+EB5OGN3087+VLFbtJ87KF
Jl/d8Yufpu14wY2qagqJUQ/Lvq+YunNR7YuK3tjnYb3xBFh1Hyg44/IGbOkPBVlKu3xyuyW/wwSL
/9o4G5nr6ie9+PvagTPzWYo89fDuNivw0kEfeszaKpmFOn78QddSZIJ3/d8r0aoZ3LIJMzOsxI0G
NzLP/BbqZkl6Sq/NpyjA4PeJ7xvInP0HCNClXb1jK1Dpr6DphtBo57cFZNkdn8U12cjmNvbR0dyV
MU+Gvo3VeeMd8fZFfZeZ+40d3LKh+Z1hDaC2gcLfHsN/CCbZ45yo+yoJWVSlsfNljLuv7ov6ybYI
iNcKF++2UEuGOwG1b96Atif9LZFIwc0y1HHtQ1ppwSZWO/CY5NFgb7jMhu/r4WZm6USMoC7OTq4e
ukxFRThsZcbLT/8jzPzjlXpK59ssBIk7ci3zXP5gO9RGMS+a3lmgZmwO/6ky+W4nl9BykUHO3Jf9
VIx4ZnfDW1dY90W2BUZb37UgdD134QrVtexlb6TUy0sIJtlZpLxzKt8+9sPV8Ice3f8MaGvIpQ1g
SRea+0klffiUdl8tjO2kdCt/WnX3AA8JNOeAUNUHFVlnBV7tGhAS4xF97bpkTthvNdD2TU4RWabK
ZZzvtmZsV5d3YVaLU2WblkAkoUon6vtQJO70LbQPvbuRFqyfqX/M6P0hkefoGHvIQgfooCyv9jyB
DnotI/vU792H5eE+HAe6UWZdw42jffL3pupDGS6Z+xrwlvQUfOGYHaa77IGc2LWqokUDuDp0+4+d
Be+JtRz80qQWtqrSYmA4KMJTO44CkkDgsTzymU/fbVZ5e94TCVIdo2I7n2fsrmVWcytnhY+twGaP
5M2M8hY6Ija3jEQ23Iv4YFnHrEPIIaRWXQQowZNdY2Y1H63hUKYUimtW7l/zmoWPKsVEu7LRD+Pg
wLuaPAWqPczn7fuB2hizHTEbWiv/TsoewrZzY6LjWJf+98DAnY4HtRsbqnEixZXYpy0CLcq7DAyc
vP6sRje7o1U1ohFQl/JU122AKbx5MKKgS+draQTzc5oX4uiiCvsMK8WTZzjud+oGYHJPByimNMXw
1JK2SwSkhO8EYYxHXQ69Hw+jijdCdiSLZOZRYPmJhZ+RNgA74cWDsYXUbPm95bTQ3sIFfpwakt+4
oZwTEGfOVWQa6XRq5xZFbTx+sIchewPsrN5PBpUY6JyLXdpmL3YprefMLuddYIBNJAq534BANftU
WECB+/PYJUQRBZU9Pu5VaLEscrMUzAdpjTphP6AY6QdlMuDTnkqeA89N66KA9Dwo0Sq77vdt2KrP
fser08jsro8g8pvd12qAJA6GdX5U7tAlVp8NZzGl9kMgreZN9q1zN4wzRlpMmu3RBQEiiUqZiCpT
iZUL/qPDNHpCmAfW/XGEHmyOgVgzLEkXGX0oznKk+z4t/RvRDDxmxIF069Rwd9dCBfvNzVrjOAsy
/4I57+y7vRMR2dYPVmjXUY137FtWA8FplOhxUwt9P2gRkES2TRjPSqmoTQfAcMZMxJnbk+uyCzFH
NTn+dTNVnohsQCag7wjqUo+HLDZBwrIjBoXbzM1JcPMLXlHZnRo4j1OvNGIRAm3vmi14/T2G17Hb
WAeX+nVUgs1lDwkaiPmYRH1O3ULGoi7GaK5rn5+9ouiPhi2/M5GPyWw54rWULb/yO997Ao/7eBod
hZmgOX9hpmgORUCeiQTohky0TOAwYxGJ1quPHR3SPSlY+ZBadIyLspiOwSD8hDH1uawN8YTOv7h1
R0pvsqbyrad5nlsaz2noXEFCs4OUWQPQBuugZtfXXtSVbb7ri9B77NJK1ZGko3HFhFXFXVDYWKfZ
OPf4rNMevLZ5BOSEesE9XN2HykLvx6SN9Wo5g1B7azJCpIszKbtd5nSki6uRuDxqR4OQQ2PjTToL
txJLK6OB2KMCPCL2OVfdTVVhntiwaL53+67eM9FXn4dm4sfSLthdYU7hDll8lUA06bnKu8+Vn/sg
UXD4s9up5xl6jgcmRLoboIFyY+E4PPbd3NtJOzksiKByScAhP/PxS2tZ9MmeikGdJ0pGFU9GZ38b
h7BSaCMZk3nVUi/LdvVceieJAXgf01kMGCGnHnCKQEJruydmWv68p6yFu9VzY+CKM6FIHIWtbG6p
IiTqVNlEucLYZQBs4I0zq+CutOi0Rzgj8WjON3lf1Yk9tncDKYtTzjwonXCHj9a9WU7tE/rM9XDD
a5tk16M3huaPeWzDGi7UDs4NKB4Q3CNljKZdnqAlZVCwdWA0vBl+2IUXJEPVmK/QdPgEXgT3unHY
/CvNe3AdBbxRVhx2zHvuVZXfQsPbRl8U+jG0b1WEX2fsSGkFNypzvL2Yjfamrb2yPZn4lscwN5Iq
q7qoncfqgTRVsBd5PcW1IPYPUjrTa93NdWQ3fvpsCA4BYSZY95J6xvQ9mGYf74mRyD0aCp+HIJe3
o2dm30Nu52jNpOMT6zmeGYGgCd61fCdAjX0aS6EiFo7yp+n3HuD6tXWoDWpFA/7C9Yyp5O9pOVlJ
P4lfqYlYO9g+PUwyy0D26IFq2eyBBBhEhb4Fa7OYE9a4kWwFObC0ppFXmaCGt7pJnezMYF/ckIrz
zFV6jfDgV1HZBsFjm5nuW88GFkG060RAsBHNyvRf/UyYXx2QVx9SMD9Fjtm1EJMI8iNVRRc1TEzP
wLfnLB4oqAbmOfs6NqV9Y9GguAaWU4JJ1p92Dam7K96Jqo3ynhjQFJCOOAx07n7WQ3B07MlLJuLl
idG3ZZQCyBjbtZXf4hJWQ2TZvf3myY6eXTj7D9evqyJWfn9d99nBblL07dPpK8l8+UOOOeSc67Q4
98DyRRCGCaOau81XASXbbwI6H34XRG3Dd3YmH1KpjtJQiYNxcsvsi5jQ4nNmd1dhbh77nN0xb0jM
tvpkWU+DixwvmPcD+t9laOzL1Essz7qmBd15dpHQoYzzukzMCeiWzt2Vsrwx+y88M25Tw973rrNz
afGayfm6mL3DaKPubfTxVNr4s+BP6KFzFMxncPpHQQDVBbcYdmMJvnDH/oR22FGgfgc5F6+JhUvd
q7bofOh5+CSNCs4fQkTAndvbjMP17OHKzOrxqm6Ud8I90+88YYkkhVzgfW/R7HmAJtwhLdwaTCUj
xKaRZjqHtsymTx0OWML8Lr9jhdjNmQFturn9IQcbVAggE/ORLOF6TFzR4Xoepq4GEL/3EhXmxUNG
1IuhcpqgqVtFBe6rc515PHKY2V01NJiOPmn7KxfQmZfaVUgzVObuMHNDJF5Twti5NYdokYevJ1Av
S7qUjiTyfaP+ycAhdrCHtGyjKQ/MnV243r0seBoLWYQPHh5mR8FByJIKMSe1V1l3Ew7H0+h7X8I0
t/a1y7vYUorCvVyUsCLUXBHbaW3Nn3K/JCfqDqgzW3UmXrIUwdbPEdrCmVbNPhs6cmchIYmwY+KQ
S7x389GoYtXY9GbopHHndJYR9RWmhjKLZDsIAsMpeQ4JoqZpkoqNbtyn6ZAYhlU94/r2X6ld4nLL
FMcQsiI5VOPa3K5wB9izQNJlNF9yoxRzPBBFn9ym6d7AYpx9J8WQG1FhKxyBMq07AaUhVVe3jt06
9wjdFaYjZkzdNuCjvR7p7L4Edp/le58SSsDKyvogCief1/EUZN01t7IpUQXfz3Kmadw0qZ9Mreiu
+iCb71Av5p8cVv4kdh5a+5wrDCyFfFZG1PVeqhJmTRPY1615jhvSNyePjI6sE4sTsFlYM0i4saXz
GMioFm6wG2g63gS2gFySMGj6xYfiiPMzIEM0Dkb2AH00IFfEXJVRXTkiQKxuuIqzFhoMFmhEHwc5
TG+iKsouKtrGi1Q3DXMcWpk4lzT0f3hTPlUni/cljaewGMu48am365DKx5WJ9KnN5zzxCadPlE8H
xzZ+zLmPdM60fmY8xK5NLY4jr2QSuj3U2Z1+RGYyQYK3AqvPSL1lPqgPT+5U1/c2EqDxfugm00Fv
WtrZDieq/UZdmw+gLfamPoEyNPXjmo3Fg9cR9wXZh0WPReOGGGD5fxxdW3OlKhf8RVSpgOir7lt2
7snkMnmxZubMoKIgCiL++q/zvZ6qM0n2hsVa3b26ieZ/WKGwN9rAyzapknGOvi6FaZ+aIRWyGtEd
qLRAiKGCWrPdlPjKaEHW28g6g8gPpxpdh9jzC6xqi8dIglPVKpf5vigHJi6amX2vjOjpnzblevhi
rdnfymyxD0mm6c+ZLpFePCwK34BMU3QbpTwzN4vjCp+2dEN+tG+FrfACv88F/+VFhG3NwDN31HYs
39aO2OaQzCiL1Z6S+EHz0D7Ysd2qZYsLrmqalFihMTx5Jfm8LhVbR/UvpmnP6gQrg49DT7ofED6i
Te2TDTsuZZm4LykbG+tEm+RXTlf3MXwHf1QD7F1h8SrT7NxiRPAVTyLmkWWz+TGJRt4JNRa/7bw5
WnGsycq610z/jUho/AGL1fS2h6h8OvNct+qEXnax6OWNd/UW2/CO4PVuAfJnjl45RMGVVq5L7YbE
IsElQAyOzCvYd2lLxRnWXvMhE1j5QNMzoEIBLw3HtBT9dlY49SP0UAOeh54ofy0ynsw4Op0/d92G
12xbvhd79IIQ0ENBxgF+tWwMf9qiH0iNqpscTLO9G8PK9zZBfYwFdclFbKUMtVvglXQnSdzjWQ+p
Hw+KDkW6VFZ3ewLjCd+uF567/KYXtnueVMeONqPqPBXd9JUGNeO9DNlQsUkEGLg1mDAWgOb3rFgw
oE3pt5o6S75vIHc4flcs7MTs6OBdd6D9tLVV4+ZiqjgaSX/WPffLIaM2/Usouo2mofDstgKXNMDV
8AqQ1ZhzOXkgJIlelwwtBdX3YvbjXw5WkeMhLrcbald2A+ip/SVNChRfaKQm1rpf2g8uHCmhU246
fV31tKgzW7BV3jE8kEHKrYp7wi/zlmWPWVf4G0SWBXOa+7b8rVrB2ueN5QsShzODIPa4L+VPvsC0
9Cad3Q5//l64/NCpIfxDYED6X4s5mle+6TZ+1KNGL0lY0Giwim4vPwnvLAbZ1M4ffVbOa102keNz
MgOLFeHAgVAxpVpJTdtsPXKSynM5Cvu8N069p0GXj2vuYXm/j5ghvNwxfzR4ZdAnovOpGjh8rUcx
lcWt9ELMVdKuzYOm006xliI95uAmC4iShK8gFuCCvoNXxn9ugrugAltfrs4fB9wnGC40xN8jQg2/
LDI6qjTVRcVsJp+//7ynQk3Ybx2CDAkCwnR2Q5rN6iNmGXy7Y+acvWpByuy6OrPP9Vguy1zn2Apn
lZKMxlOxJpjUpoUxg8lvTuOxMG2zH5SQZLkshabIWu3HPD/TEGYkcyydgB0oDMLns4Y2ovn+tXz6
HAusLNbctTgWxVS+wHXZLMBeVI9VN68V5kjZV+PcJ3WpRN/hxum0Vrp5mNDhXr/jId/L2OGVpqGA
MxnKLkNC6Vo8FA25UjrfeZugXYcr+3sDA4SHdOiSCqrx5ivyxQwVNfnTCMFTva6ZBeJgMJ9W0x5i
U2/wXbYfIiC/89xA7QJFV0YbByBh3/+mAynzupAyy7BXhgta+g94g47fpYgnN7vT238lQITzAsSw
rPXkth8mj+aWzpP5kQyy4McpTxytY0PYc24K/gECELd4ZIlBkpJSyXApxEzeiUAQSJespTxY6Tiy
Q3ViYDidjIBDeAz+JeXCnhlpVyA1xMasFpgupgMmFQ+D0ohercYAMT5t3CncUO6A2wyWwg3MC7ba
qwpJc5lFaH9y05K7UuhyrZOClVDsC7sYgFyKiUOqRZPiWYAdTlWSoUQXGnL/1xWwOLxJtAT8JeiS
imroffKU0DiFY4HY8rfEF+kL1hsGpHARfKZZ4BoRsgX+8TqOqYeaLGh7sxU4T4dlSpK2JpsvriwP
mlRuncYVWlNtPpFoR6ea5La78Tvip25oKTNbu3ZpnufU8Y9pzqDc2sceV9OptdC14RHOE7PLfu1o
e37LNiogmrn8QWRTvDRLgZiucWe3ji94fW0Cs5QS0MaJY+6/tQYQ3g68pWo2qm7mNskP2zp1t8X2
fRcy1AQYFKThtOIiBby/tUQ+xwsdxuTOEIJJE+9B+ySwiQMQJZ/jgcKdFu3cZjGAjJae6ZJgBJui
AO5hjH3Lygbw4g444MJneClVsgniQ9givfDdhfuJlLat2t3DIseRafgJaT09rX6Rd0GQ9tKYUJzY
opsvYE39Ocvx8sHMLm/OK/PiIeVteLZtw45QotGbRPnkv2/F+SVVlj4r02BSpIt97LjHTGJoAxM+
v8/rEb6mCBeYkm9Pt169ImsWfXY+FvMFXwZ9UJudzjTZ/bnHObijMXE3DmWyHiP+aJZLbSrEsMXD
DM7+fibj8hcYZwOYJXeh0hBHt/WmxTIe8AbnCGt3pntdEl284ONmcK+b2B8psqG2TGxHCVr7CugT
og0zl9cJZ+4mDDl9Z6lTdVK29CBc5q9Oxe1a5DOS11Kt1N3K6HSLpKbB16vKy/dghDkv3gOVxALq
A5cp/vHN9rDCzxaS3EuhyuHkciC0mE0ixuTVzs10CPC8e291EseK7rx/Jq1y8WFV35x9guzp5Yh5
KHuS5QhYqLcEbRV+Jt0OHYWDYyWLPLAnjBXiL8lF+lz4CROJ9G7CLMCcxrIWYkZv8zyHxYE0I10f
6FJqeyB72U41g6lXXkXGSFcPhcruwP0uv8Z+2eRhhBcPwti2rnhgTGXXcgesXw2hRHsdSo63yxeN
udtEX35l2GHBMIIK8HNvPCi0dfdfkBr19LgPHmruZfLzVza1A2wQks3GYwvlwiOJsAa5rnhGTC2W
hn5kZOj+rEUx/V1ygmEV7kaAB9XGgWMAsgu8FrA6W6qEduyLLX34t+FdLK6cdDw7b8iPvN1APMlj
P3RuOmo0xmhIsIEHxyTejl8N4aw/rCZrsr9yhMcEjJRaGWuahhRQTr8v+kzJJv6oIEGoBgJDx4sE
cA4tQCCuvYc2L9QpHXJz07vVYQIyKIHgl0de/jJpMn/KpF1uaTK1ONJ0OVlcx+OkZpjx4cfdZ+UY
3NmPtPjThuzPtPXALrqBwsa6T+mtN8AbKuhq+lqF6Wlr8ZKcAYJBhb+MItMHk3QOETC4sygUXU4W
QBKh+K1s5n+5HDXl4sQCt0S60dFfcqX5h+TYIKy1x1rxMSFuiTfOtuY4JduOcXpu1qe9Uc27s/2S
1zv6s+Ww9mGyRwxqAklcGIgtRuV50kfE0CA9ZZDNZq4m9BJsRU9GX2/tAK/LUm/9iao9r22HrUBE
HqB5UL0ZiuPogSOhr1+eAoPtxqkR2/ojZVtaVHlAr3mIQS1vTivbAUYO3QNiDGoMXy9y6Hd3nfM9
FedkXRZTe0x2qCx4zb5s72CBvxXh2e/9eAdPKH3YoRn9je4YESWs69FUsTIgAbNFAkMNHy/+qins
Ug7B0eYFOriZ1H7seHeEsxR7bRcAR994V/+wpa58FXOaIoBxmYGbb5odhqZfj+gY4wsSHcauGiSm
VHAXe/7bkC52FRZzMUtmpgAi74jMlguUpDRWYvDjjmtJkaSmZ/qQLd+jVWtVsp7hHZLDuRr2F31l
lRqXly3twlOqy/Kcjxo49EqK950h47Xe+q5TrwuG2c95bcR/IR0Ld+hZM901RGRnEJdv3mKyBXMy
g/jagvzB4Eo6HUT0VB6ABCE1T5Eu2x+SGfe3imUxvfhUELyF66JuW6r/JKlRYAVkH55Zm3TdSbeb
RyJx4/RTy6aMnF2bqPt8n0WJ66xa96sj+Np7E31x9IOYgaOXMdZ7N5ZYK2rG9gcb4zqC3QA1kHT5
HTCEZfuFPs/4F1ihA1Nv98zdZk7peGp5OoczwxsHs78kG7aznvFVA23wP1exp+xu6ZIUq9yzUL+T
ZkPLxYnavthk0VMNLR5yoApzyW8CzZrp7BK2vROXJaxaQIT1de6LMa3WItLhlHbJuUMes6sROo2g
GUYAMd+j8qqz6TAWH9oI+OGUr6hg1xbxIx9sIfLWCrHxu7LY4SqbD6tDs9W1EnDkahy+Tc1wyHoQ
h3/Rn6USZWsonqFe9ckNrgwMcwYx9uNFTNjlP7OVT4+5tFlyALyLbrxQZXG0yUDbm60ru68gTf8j
TSJOAAU5hvwHFkMtLFP/JFpV4LJM61M67z+BZTY/OlpM7zP9loSHkLL+yTT7Io+5Q8Im41N5RnO+
RGDhuzqX0hZv6PCAQYd8hX/ejr3yZ1ssfDsCDDQn0uU3VMr7kfH+avOdXQQd1DF1cIDTvPc3s4xm
q4GGIEYBW9YhO3VDuvvrLIv0t9MWcJWFIcRZMvSdmKTb8AeQN+RpU6mnOp+kgN1x3xFa6dljUIMV
4vyobZh/o9FlT9l3ETuIXRfpfW4UORcNWpgXR9K5OVqRL7cCx/m65xZ3ro2T10AFVD9fNyhWHrc1
gSVgDH8APRZHkxv5E78j9hqsYfxSZDbdH7PFuAcq9pJcGD5zWe1CCXIFqv03jzwZIcIm5GsJS+Lv
0HOgGCiGrI8Ro3I92HV5y7SGXNZME1pfgyoEVovx2N0LX2YOjzbPAPTR7Jw1qOtEITl82zf2b0+X
7TECqvsZXY9DjioPSCMksKPGVQKScOmisv/akT2Oe5YdchyebHB6PUwjoYhhQqf2Oa0JTqdsu6k9
T0TT+QFGfZRU5Zbb6WFhS/Y3H3SzV/C341iazCcNr69mLbJHzgfAb60q2K1BiiC/7LyJMIKeekD5
Oz69Cqp/3V9sh8rwEHX3H7QMxe8BWw/DAX9FYPWS4D08D+X2pLIUOGOwdIf7lCY9Fuy3ACCLgTex
aJKZfMazZkw1eZBQ0ApqbOSxJsv5C8IQ8bEYilSRVAIOQXYpznU2Jcv9JnOOqXZonboBrQzZEXfA
j2IrMLmhdQtdNbsUL/Jk0+2A4qiLOho0WRXncsUPKNt7x7dNnpseLRC4kB0HHbNAjnML3AojLEwH
KxgqOHvQy5yegnN3hJaxOPko8NjtKjf7SY8MCSjE0lRWFjHLW5W3tIXONm/aY0cagAZd32zdDTba
4ahSDB4MiSqn+QZ2nhN2K/v7JnfTL3x57RujOxQ4JemuW7O/E1LMh7HYNIiFvp0ESFegQ7sG1hu9
E/PVQZ4E8h7ca6j6pgcIaJWnR2qm+ccs53H70+SpVLpeun4yb8U3Jo2QbpuRECrX9mXzAekyZqwa
7RjWJRafHkRHoG8xAY5oBcxNXqkdgd3qRAGthC3oWNnM2nudjDG7WYawYBkaHdLThPw5cCgCDivj
nL/h206qDAkIcsmyBIaDw/OWmO1smqGYqxzq0LqxRt13ZpjtrdQZ5uGxd2N7HpZUAWVE3XlWJIgv
sXQ/wkjkG/xXsRE3WAJIYNhiOLmymZ/gzzX8wB4NGjtCRvdI8XAfUyn7tqsC9G8/W8PUYz+6r8k4
94mndOdVL3fIyPYUcW/eyyPb5VyCNJt5gSFhNs9rs3mQayCWqyJDRbx1Mw4f5/2619/7dc0blsCx
G3SXiWg9DMtzHjkFCQtw0OGvLQRACbRHc8Bvpb0GmkfnvFE1RAcMxxCaw98izMn/p5UE7jR9scZ6
RVN9u7RYaT/mIwj9LmGvfutbSFS8GP6mehs+gCvo282Hh2Gi6aHobEwq5KbibhIN8gFQZwo5WnQq
XNPFFt2pAALWIw9QbdNxWiJKXoAqN7mgGZkjWPg5c3fI5kymI+eEAjPEOAHTomoVKKgESRLljuy9
2DfxAaM6ThsK3h2ZSwFHBCxLntuhi38VmsIfq8L83Fg+PO/b3h4xd8Qjjk1ia60gR79kgbbJMd9p
k96gCqC+gCcZMCXPPAno23OJyrCs6MAPaHX2WOFzy9AWR5q/AsAKD80sc3A9Cx1lDXjAyMOQZwZr
P5iki//aZABElhTtDLDJY021Enm3tfUyUTigONQrGB1sOCiXDIwpxm98WfwoADmF23HUHMzaAqsZ
SEFNv5zMkII8hvHwmp58afqPLIKUBFTI0R6AYwTPhC+p395X8T0j7w3WuI4T2gYDy9yolwM2umX7
m5txeWtjQn4N8HioywDitOwH+0dOKffnYRrgaIa/uXtkmV/mI+l7sG5DSDNSt3Fh4aDyJvYHoKSa
vY8FnflDm9ry7Nh8Hglmtwu1NrkB3hH+2WKep88o4PXe76U6+gKdj63wVLr83IHqFp9yc72sB2T5
DGc62G253/O+zY/edSSct8kY2PkQ0o+3IIoEDsPW5ebNIAQnO6UWRtYHgaAhi1ef9fK0grwzD1mf
rNkLHqyMnhe69N1JbhN4s+9xvIE4cgalgl26pjy3+ZqGP3yZMuOPu/e1KEsLNYfgzN9hriyTW3TH
RF2Tpk8PGQJ41RU/c+tFvUo3FUfdARA6r5DYIPF3b/IfLt94djMjGlLgNx6mP7GVRTxuDTBfwFjN
0B8al+9Vi/6//+U72fydNmfckQ5a8BubNFGf++D1LwbQ296X6PpfCfDRGRHLxeruQ+mVqZIJfH3d
kH0ZDo4mGsprCjyzAmieLydHHEHSrNtN+dSbWfpjERMNuoTnE2ZaJvcWx5AgEOxvNCDeoBniGFez
aBE4sssd2gOfZluCb4oV7wlMlsi5RS3oDgmCyPndIFXbXwlEIfN1yAcxoaPBtTrnS2HZzZZA6XvL
ugh/gIJNMwCuyTpxIiO1H31ss/kuN+N004Owo6ccJNVyJgjTwGveZXN7DcKMzX+wBOmQ7KLQaVaW
d9vvLrJeQVLBsn/brGI8ZN08TT/HbeFAhkKmM/02DilbD3ggm+SB5zGsF89E1qE80MzdI8GTrA/w
7gCq2qxchGOD6MH9deQjz2qgJdNvZGwVoEbWDQ77gRY0fwi0x/5xj9kC5zd06IfIsrCHdV3in8Er
6HWqKQMIc0x51zUPkCgUrM5Q1zguOj7Kc5mvy3B1uO/ZKULKD7Z9w35iPWEYnSu4oWt9Q3LQlOAe
aASAjmrYHttlj/l10n2Zg28i5afDuVvroRcYfCd4r75BPbiNeDM2gGWrmtQt0l63z9SvkRxW20/y
kE7QdZ0o0J3f0PtgK17IIcMDjJTEYyAJoadAd5iTq7Xn5aNl02YuU6O/dX0g7La7OOAsVyzlbjvI
RXl/s4cmgSxu2v08HbxCq4xpedV3JkwaKiO6Ij13AGl7RHM0iVNK7ABAdexzfcj3FbPAIvATMbSa
2Z00aD6QMcqBe+oXleD2qabtb4d+YNmBaCRO38dBFeU53SegORH8HyzTwAF/4Wo2DP8BZo/VDHz+
g5VDgAJEG/ssBqxpHgTmElJx5YU8oJFhn82+C/Gzw6CCPZNAgb5BdWaRFZQ7QIyIEot1Zhpqj9Mw
sifww0VRNTEl7f3GwTJC6VLMsUJHSpabsuhSdyADnx5WYcsZNG8y/QndYn74QY3hsEQQyldqTTEd
mhRFD9o7Z/FtjxxvXKc9Q8cwx3bE686zZ8C/RFxVmwd+QMYtaf4MgFHIX46eEYhvO88//NZKeuJr
O/djxTaJLTQCJiw7MgAXAUgXVeoAcG/cL6ggQJ3EgNJ3ELSR/L4QXbGev6NG8meD3w0T55SBu5aN
MOFkqM0bNAJAoc8O/gkYPP3IBuBZHRiytkTTf97XcX/DL4WmAOg+kLpBoc8+Fcs6NXXjUzhXhDhG
f6/yvX0habmqGsYuaQPxXVeCN/eYna48deJtQ+HfDwWK+u+uGLt/+S7CUPE8tezBYAROKrNqPhz4
1ipx4YVXn52U/hPUFEnrLge9AvmZa7ZbDEF4s4HfM8Dd+Z68LHyEcKSdStHWqcb4B3Sj2X51qkk+
vV9K/zwgGUvXWYtM5KklZYLITKHdgwd/aU5YQWqLUwcm58eS7m1/15Ulax598AF77FpxtO1Ztzr+
ms6mJBgaIgIMTKb4cDRhsf155rpJkQLCt+RZpI50NxsppH4wuuzNBSKLb9chdJLyPwulGhImi2+f
UobekL+S1svuKDi+k99igaShpjoCUAAkmPGPFViVvCuA3LhzsyHq6FEFpZ+gq10UDBogdz2uxQo9
b2+0QEwrJor0raf7XvxswjSBS+LD/F9OgQaU4ODwmIXZ6O+LzpMKtkwmx0b2Vv5KEd6YVBAKFxrd
WWqva76syCBGZFOrwEwjGCIh/NSD75uwv2GHWywfyTvTYehZ+73Hm9GE9TU0MrwGYz3EjfOy/hhX
mGJzo3xT8xIQFqitmf1E2UlupyjT8+TQFIEtMsubkUH6us2dBwdRpJCCpmhQLhCf6P2yF87pKkqf
PcqBd58LZi5Ww8PMdRVVsW1fEgnjolpuRqqHLumsOG1tlOSo03x4g5CneeEJID8APQLT/wB6Nd4W
VC93uxrHWIO2zc49xVhXgReSj0Pic/zPCZ65o0bRDyh4rW4PKFt4ATsbUCWGTn8s+Urnc+zK9bqS
NPJ7btnagXvMw4CU2aTP/GUoRzfUmG8FgSZPoc/nBDM6GH0h9T/0ZwzW/zAVZWpHqwk7AmjM2iSd
bsxOmnufjs6d9pnlP4Ub6T041fkR/yxGOJxStldWEBBITday13yW+9duIlz91Mzz/2BM5t/KhTcB
+pdIIFHM/HC/pznm60726quAOWaoJyg0gfTJEd1DYrWPx2a286uTiXwJARBfE3DDqo3NpAHK0ZWv
aezA8uUQBF3bKbX2gMHD/fUQrcRKGYEeZUvXnANBcutt6zj9aOADdx0BtXxOtoXWBOjrhqlj2i3F
ZDzm470ql+IWUlcvjnRLp6SKAucazGTY7hIJTLEuSNTFTaMQKlAVLd/XU8x9vlXd3shYWSM6UEWz
ygsolWh+VQVdNoz7OXDWHioBdK9Ad02F5Fl5D35rfMUZ3y7NgDDWusHX8z73BbknZs6h+1qY/6d6
G1JoWcV8k2Dt/ZlkbQqWW2XhjfOufIREIPnN0EX8Q05PfIijz8wFpUc9LrLZt3qfSlSQtXHQja3a
G+i8uHmxndywOT9Slb2Vc45Tgb88Ozv4K51FCtoLHUGWfKXp0P9VGhT1qcfeHyDHyOYX6iafVKnA
c3jEI/60zWG8L3ubPSGcwL+O6d79sINOUkikuxXvhIitrdUwF5cOw3N36GAgBj0QPhr8pZCMHLxo
FEGo476/QFYGz0k0l2nddEvOz065CXgDEEBzcp1vf5cmyCtg+vDF9737coTDCSpa4fx5XDHZVGC/
YcaR0nhnwS+9oekEQdOmbXhYphmShzx2dyKP9KT3ZL/MpebPbsryz77z5YqZTkOGhtyeCE39bCDR
1HLTZwAbAGaJYd//mcnxKSt4+s8BYfqvwwj1jQq1pcDphvR6st/P4JhBQf2wsn58lY0h01hNKynF
0e+gL0G67eUrnGHdVGPrINxpbt166HW6xRfnl/4RrSREZTgTyWPDoQ+rMJ6r4aZlMn/FqnbaQZjq
YgGksNPPsLno37spKQBU9QfyjZfkJgczNti57n2+Am0aZ9Cwu8yMq2Y1CUzXaFcq9DfAyNqtaf9p
5xD4Drp0fdcWOBY04336hDkKTU4TCVStw466RYAYVJEWa/ZgMptFOM3tUPw7R05L2OR/u3U01PE7
tKCWfvVvwziQ/QyyAbdtndqcVKDaJ2BGexfYUQ7B09/ZCqbz4CeklL4tG9Y/aiivk5codfpuynn+
Fzc5YaTm4FoR9hL8NVIGWgdvWR7vUL2Eq/mMFhf6iXye/8OD0WBvZ+qtul9gCRtuoD7nl0WjXRYy
za6YStgVbGd8y1yntgOmsS07GwQEIT3dS5ef0O9C7w+k1iFQzw/u59D3u62QYzS9xhz1Xrs4/oaG
dYc7cQ/F1mXaV+Sp+HUZP9nWg/sNiMzCIzsgKP6kBpN3x5hg5QM9PWROUFqN0PGAVaTbERleMzo9
OeAbZQw8TL0U+wacCLlYtcKiA1bSirL5x9IZNpzZMptf2vlpqmayaQs0NELq2KMTQyBCNMnfxqBP
OeWZEx9c+m1+y7aefYZshBOqlhgpbkKi7D3vkxnlO6FZdmnoHt5DiQav2ixFJrriHDseqOp8vsJl
obwf9h7SkKyT4sWNAwaldSsotuZHcNjYrzTvgWrcqIVAUPjQTaQ3yK6b+JscAC/XC5Ip8Oz3nLwb
7cT/1TTNLwpTfl+N4wbxV2fo9qtcY64/B4D6n7xRGtu7wOb6GsoLd9vIfsOiVAl9yQatTH7KLevb
WmPbjV23VYSn1gIMBnKiZvJEde73exYxh94ztFLpFbNfT74bQMyuYffxiU3Mp6Ay5wwezJCWXle2
UF/hyR3e5DiEE5vZuFS0A6UO2UQJ9Uxu33Zmktuk5FIcFc32BsFbnmOnJgkEdmprKwOUTsrMFS1G
9wfrEZs87WqW0x1b+AzRrZPQwrU8gl3YVNM/cC+zzx1W4WIHuHQp0CT+w4OeW1AH6Pkm2oN2ReuF
zbA5N+kJZHjZ47Wk8rgAVolVN/XzG29yci+DIPzA9sm/i41AMtxJAK8V8cAlgAFwArUB9RJTSoJu
wzFjD8CA6QVKNHoDwyo3HFHiPFTSrd+e7aDUdbOzeU3IBLKSZ+BtjhY+2ac1C/15LPtvYGzus71W
ZYJuugFcc5ute/EpBnDah9F24yceCPoWODaPThRbg+dFYIcCclVu4ZPji+FuWHrJDnHx5gMNUHLa
+Ox/2aWZIDcbxFEb3AI4WI36xJIGAi4H5ca7L6ArdOB0TyM6i39zv9lr0qnkobFBPTEHJn/N4++s
G/ZnFNP0Ao3m57DGP1tG0LQQIEtQ7SIrlNaqgLoXQw00ETlY3X+zhtRej3kDSWVD0/QA8+zWXbbI
2b8cIhsQNPOEkzdQvosDhGAQbwogwMmZQY0CdbQA5nsvh3FGRGfSYRvXFnK5WUvsV9W4Nn04t5mb
31Avc3nIOL6zyya79DLEAQg6BXN8Q7FbBC/mBuUXO3JowASG/XBL1izLDygppbv8j6Mz224UWaLo
F7EWYwKvQrMseba7/MIqV5WTKSEZE/j6u3Vfu2uyBJkRcfY50WY1UwHROvXvacq8fO9Hk58ehKP9
F3vN6DSscL3P0CpG4ZsW3/7/z35b0FPm82ECdcYcF6zxZ6s5V86LAvG8VnllF8lqarfbytldzMbn
sbd2YzErzHgMij5NVFL61A087m5geP0GT1a/6IqJvRsarztZMhTsJnDtPlkmy3pWxHK8jW4lQ7D7
mXOmD+W/rPTuxj5XFrQa9OIPqma+1058J6eyLKv6QFVipXeUK7UugYz41UVRqXY3ren6O4JQzrek
mRfhvnMKco+m1DutszMTASNGc+j0kH9VMAo3q1FV4jWZvhjKuJ0tdf9c85YhgMxxzq4GdnWUG9rq
/HUq/eqjtBfrtVxK8y2E05zzApVo07ouFovZSptrQ3H925sZOXa+PaSHqK64ocUQqa/CMkyp2zAy
oCUWX0UyihwQD09PgMetwZyT9zkKKmJy/BSHg/eAficeVDpL+hDmP6xQLYqFXNAVzYp5uO4wm2lp
O4nNYDdOIuU6ehs0aLsvbQlA/ic05Xh1bQDVN20qN7paEKz1Tq5L9C9ShVaoJdJXkPJuBNAzQ5Iw
rAjccL/IMg+4RIr6s4qK0fooV/KDfrq+DbDUTFSpOTiJeMw8jtS75WFeTstYpExidOX/Mlmc4XYM
ldO/DF1wx9EwYv2QIOPS2+guKF/gtusPppxLzVa/u3fSLgbb2gl4Vv+J5IheE7vfEfwCFeLcrEzz
oFWgkoE3kwVQNaXmyg37Sx7h4XIUKxvDpl3pa5pmjz7jXUeXyO0psottCWaOP9D4ZnhLoWqQY9wV
kSvSSBI7JGL7d24Cz96K3nXqTSxK60F2XZRdzLJQMBfdTLBxn+nfrIg35WvU9FD1FnDMT8UbWf/X
DWMbML2Z9U/HuuR6j/ODwZB0EbwSw9QjOtfjfXfAEPOcbaKpuwMeTVFe8fndEZvQ5+h1srxrwdaY
jG1T6LDHtZrb16iCAmIyH5AdvXYzjrBSxgtipb/gz2lnV+4tW/HE9lJ6QeL3i3yOaC1/ofCGL2zB
Di6OqjitLaxsBz9dO8r+ua5eHNl6D1FpK3YS+/70rbN2JR0DKhV5UuXVx7jSGO+V9KyDLzH9pZiH
H1VPSAIL6bhIE8RiW54w3tvhyc4xTp48pS1xDI2Gvq/oeJt967NQdSmnm8CK+WYXY06h4c3Y/qwo
wy/KeaDLF+A27r9FFPOxie9HfmRChjkz88jHoqi7M1wDxXpa2q5IgFO4i5vBt+AFiqD4QddWiB7S
Hg1w/NypDc2ecoFX794Y5ZTT+NOZbuY4y0P1igGtuLh9qF4ypDg/0cVaLa/CiU1D7K4blfkzn7OU
x96WYJFVHecTuFkfnlVkt2fLrq2/TlYBCdt2VGFNpVXZOyW818ZuQiPfAwoT6DwprfChtu6PFPKL
eYvtzHevqTZFfv/El+5gKyvydnldZd53hn40biZ1nxvEoxqDhO1ZTJw2zZKvCtUD1mjjDAsCOz6t
tX7E1Tz4x0Xg3Nl1cJ7emaDYuLg2ygqtY+/HE9vLdNyx2ctxBUIYvSFdjzMyeqGZqmdGt0X3Ovup
vGS6tp8iQoJ2ua1xCkBwU3zh53rI01g86VBvsTdMxc4jhQd8aCzMYzrKbj0xntP+RqzN4G5YY+hb
j0qGRnC/G4WYBF6GIWVCk7IQLj/WPkfV5I+bfkadp3vATLw/4F/rDYchUVYCq0oCDDhNzPNs0rMW
FcaveAjkkYg7nAyVFZlpO3RcVAkiBVuImaXiTXE6C5ExXqrpydJF9ZJrx7qNopXxNrYMV/IcZHaz
rSp7spN8meSRwdz4FKolYggaVWV/7esB2FaDGJZwyb16ZDDXfXOxLG+N8Z1vD0ToButOXb3KbJBg
1binHzqbCTFDiQYNsbTjdn1hiYHDystmKc+mas2Z1nx9L6w8szdVLkbQ6WjGtBHKOQxp+SGdkDvZ
4YOuKAZ35y5j/mqrqnlkRMHRKdLQwgbkDU6cIOwBfaViQZxtKwtbFSPus1cOMplbXzWXqQnqw0oG
5g2zTvZcInwedQZAltCJiU3mNwAQk6bg2zVTYzlMG5oxTNImyOsNRUIwPgzsXVn3iPMD/DBFIaHn
C43MTRtAC+a0hn4Rg5B696OxiniWKutnruLuX8MtZPCXIPp6PaZR08g+TMYWz8d1LELNp0Q3vskY
celPawn7d7LgyLgro/ngmAybpikqLOVuaUn4nS60j/gWZnfPvLe9VL5n/var8LivvEre5aIAk1+A
aIF9E0Nov8mjiJ+F0nsYt0Vsy+PcpsuDJ4P8u4wt3sPAtWv9MK8T7Memr21zn9DYkLXL3IcP3Nkj
y9VMl/lH4RgoNnvsnX3f5lX6oYPc8c5rx7bYnYG/06fYibtP5fJJbCAUp9elYkzMED1b322qC50Q
uu586nZRz6oZ5L6OS3Q/iocepWXuXvEPlC/ISUwA0r7xP0XaYXd2lmjgy5J1/eJXEPikBRT1Fvcj
FOKUxa6m2dWMjcjd1y8Tb3m1xXSd7SQzsencI1jtU2u8W1Bd0/xNLWvCMt2Gk7NxMLM9pGuZhJnp
JUaqGsvkOqo3Nw7t/xxovN8tCCpSgbA/hiiq/+B2si6My7tnGWfuv6bgDfIFzoIdRmT/k8TR7CNo
vAzjPgDJd5Yv1s2XcXpsR+nXRzMK+yfjW2Lynuv1OGqR7enq/X0hPdwym/st/GnT6Llbs+jpm68y
f8h7yz+M9sJgSjQcqluKaMFGFWOV/cUUs/OvySf7r2jbHA43z8qvvq/9t4xTlN+huwrLRYaHfywC
29sDBAaQBYK5/pbZXX2x+qw9Yy1whiMfW/cX2qveQ44werZLq56RbFi5t6FrxCc0dOnwO/NndMw+
moJXNc/ZvOd04p1zBvNJDPL8XytNmoPkeBxMfObzeJ6KEmmFL15c2toxv1c/zwjWjuZr6DjtWzyJ
7DXI0R0JYnCXoxPn1YNrweyeFPL3G/Jp9ivGZP2AXFaCXwZzXyfMOfNj5MzeTy+AmvdZNDLMVAzH
zlVtzQGuWzV/Y1zm0WYkE34sxDgci7so4vSFmNHlB/9XKaxZJYUVpzTaM/gcrngurdPAAP+hZkUq
CQU6mH/YiUXKWlS3onwOdFi9BFGccd8S0OBTADaTuF+4y7eGvXmgA7C7nW1VAr5TWtypnQpsvkqa
kXebaRTLr3qyMA4x/srlCLwvEf/H8ZcyE5ZhNDr0zDJKe5rfGT4dcagQXPyLPcMvyOHkq1F125FO
6lfuT/Gnm6mY2I2+I3Ijdte3ipj96WwVln/qdJWZjyrgYT2QxjU9qNkj9KzmKOi3WW9WTAZy+nEA
bfd0f+6Zk0HKDf3j9CmaIXc2UOg41nuMWOepGppjVZjoqTJ1f6gwNm/xlzs3tQbSThAKBnWMDMLY
YrmTPg9xEQ2MqFo0MFpy/Jr7UtOwJWs4hDYWhEmLRDpd/J+9pGW/CVp3+GlUVrzrIczVBjVT1U/w
B9HxbgY7yiDNll2Y5eY9hibCB5mK/kWVMISXJuqj50ZYrN9Wa3zi7w8OfRTrZ21Cle+8CAJ6ZNET
QhYg2Z3pSWbZ6HYzYiq+6Uk5x3wd/OfBBAv4jG1bb3Y5xdZ2dQNvTTrqEVIXs9Cg1BRZo5Kmxb9c
cAL+BDmq2AYLQvhFbmP81uAi0Jth9rzoDrJET5gGls9ZxOnZiVIwxQr89rfXSQCq3vKoyVJ7fO2s
fiHmoGzca82SCtpW/skklEi3GxIyhjAetWrS0TbzlDjH8+r9ceWyvGBrwEelK83alDn9bOchl5uI
E4XByozhCX8WC58l+a/zm42B5nmK/Mre5mqJmeFV62wSbODy4gQyeK/7ukGSZ20Uv5kYhmLQ1Xc+
lta+RlvKNhM12qF36/guCIbVl4g9PixZrP/K3m2ueZqF12Y2BUsqSatbtsyfffINMGu9Dw1zejm5
wU9hVX19juzZg0jA1plucFQ1mOZL3Hx+pVnOLjE8X8ug6K9sP/L0BoMBrxRGAao1DPRdve2wC+qb
KPEfbFIvnJYTBlhxSqXfDEfZ4wnfLXUQUgwGPhNimfGWIu920Ha1O07rjulGTWCeWdgIrDh1z5nq
6l2KWTW9RSxEai8lD2X3aGVesWc7c3GOMOZgWKrkenYkc0h7ZbrUDVrth24N/hXCjSkMvXRMt1Vd
hYdC23fDszWhc8QrdbjDlM1gLQkiOkDL4/McPfKpuZHUwK2xMlS7Gjec1ZcYgRgSh/t7ixd/4I0p
8+zgkGGFiMzpxh5OtZbTsR5Z1gdsUehHfC8VoRhacXhOQxsj4TW2grWo3ZyChoCCBKMp+Dp/XGBv
syaGIe3diOCVMgaOmYvlqYiNuXWFqct9F045MTUcsGFi5pRcAeJzGpl4dqVR/5Z1PgUi72/ulA/v
Wcbby+weEqkMMpzqhLA2F8MMfzjo1WE/AxaDKKmWzHuncU7yMfTL7diq8UFwa+6KHm/KcYliq4QC
64kwyqZo3nErrj8ct3dno3LEzQrDwNlR140fCwN5TaHhEEIR4F+bDkVYSg88zXOWpI2c6WZoYvvb
Oqfz8BIEq/NciTgyxwGq7GAPRuf7QY42pBHmEO/FDTreGD9g3WLi5a0YH8uwJEd8jODrDuRj52Yb
+fk0HpY0aA5wxtPjwG7R/GBM66QPZei4b1ZXNF+adVevGVERfzJZB8FxqtrwNWB3GPQjTs74aGnX
erGnwv526OuQMwCb3F0nrBAh0Uy/2OBOLgEXguH0pUAHt43zVO1j3hU3aSf2GBMIYc1NknUxmSRd
3FC12Fb2YBjovI9OY84rpQCAqzDdjuojuhXuhJiOkuOf/MGb+alV5DNfAs1kZDrjfmzB2LLn1Ff5
evTs0Ln1od0Q0FATF5837h4wL6y5ZrNieUSw9c4uJ4K9s8qopAQcneEaCDiDc7rGrHqA9hQPEQRt
tI2YRhS7BbPydWDWZPDXEFqys0ayYjY4fZzmu++wvHxOfdzj2CAiqN2PLK2DACG5mhQIZyZDdZX1
fZcDjepwyQcH3SUtve+lUKbbBM5k/2ngD7qtMR3eisCr29ucxtRmPgFC+jRBbZxsH0xoM3glthiO
db/chJ0O/8MZIIbNgGTxglfrD6MgllGVXfsobMcjlUngI7cAOMZtVDltuWm4QrJ9O9jDYYLDqOFz
BnkYHUN3FdkOrZBPIHa5TXmnXgD/XBqoVubVGT8id4tvt92BtzUd904jWbQ6tVb3V+eTfCsWy1yn
LKQJq8LSI0zeFo+zg7eUXani/40yLom9HcruhbQEpqQpPKa96VILTEGxdItphhHFzpJR/RjzP98Y
kpU/FnfNqXaXft7FA5wm6r5TVol2dXP0hCYWESZQv5Ge5L/Vuotey3Cce8BVp/wkpEpZG4brdERy
4PMbWef5KMHj5NbLWveKCz586SVZJlz9Mbd4qN3oiyl7+d9kh8Gfdqjjt7IbGMfUBn7ektvR8ovL
iuN03xYrLkVysML+mGLstI9DJ/pbNDWmxpk0i+fWrKVhXirSfeZgld3M4FyI3BngH8OTnrVymxwD
Lw2PV3g2Jjzcm+pQL304g0D5gYcq0qbHep4d4nj8tEe7vk+BGSgwBZ7pVOut1IzoNjOo/sLFMNrP
3I7wWIB18Y6ioym5HTxPgdzoOfu0sqD3E0Tr/rGVxbcvUitHO4gNyRSCc31nsQ+EMRWeSVFsFhAx
l38cRpR246elmU9+asCALKTIa06wQpkMfouXU9NI/41S1Xynkzvu2llU4nFsHaP2PrgREDl125Pw
wugXLVSlPkfLCt5SEsnmJzG6JTW9x1mNzTQmKcPrU5iIrtV+9R/7fL1dRsIZwRcyYhVytESPDaD1
Y+V39sVPW/2Q4wk7Y1mwM6SLwn7oGtd7nqlcX3hyyDCc584N6Uyt7BIW4fxVh4xlgOC5zg6qTGHi
BrR7hJFquu8Fsey7bSmMsxsjmQy7cYNhQ9ZrOD0zYhbL1W46pcDOvIySxFNUAUs1XNYib9tNaZzQ
P0cllQWHFtPPbd52E6EioV885qQVd1xbU5vueEv4JZk1V7vVeJRdOG7VfmVI+a9t6uZPXdvZ3w6y
9ltzDl7DYRn+IwkBn+CIXNOmbvMYqCbLE8BxwcadOsd24/Td8A7PF1xIyWteoiwjdMJ37+vjQbwh
w9hP5mzRgYc3mzlEegnZNoDAMeI5S6QM/zqaLnUTGyejI3DFvM+G2v00LA78MeHidp9Z0RWk8Y0x
kE5TGMwwMUEjBzP0kdpOaUxawMRwaCv8bn1YUoeLiIwKlncMEp2rYe44LDuovelPTQ1NwsYsdsRa
O5+Vm4XjLuB+KzBKq9knO0mm34Qepy/hzAHf5k529cgzqB9bPYVzYhhJTYs6VG6u8U12VZM0tq7D
V5ua5Q0eB6EJrR9ff0+EnSAMTHOT6KEIgq1tWqt87bU33uy2mK396t81eBrEiEQo9kmTGNYtzW89
ZqhruLkJA6uhRKstk1r+IotsK8zN8dAtO2XMCjqhBuc3Mb7T386Ss79z7QzfQW0H4E/ASstbzxRl
SuATGa7LeOpecZFXkN8l7d+2lItbbKFUYhR/Nq162yCkykApyoJwMxBAIDb2oFgv6KXRPZLAK73n
nFQjcSCiTN/LDEK5dk1mmIqHbjnqi1TM9d0qdr/k6CPouQMa+G6Q4XQCX46dRKuZ6Kkqb0FJXQaY
5zaY1UUEcdPs8LZIpC3kh2PbZpm3YYIuDipIe+RN7brprghtAWi5yGYbVE6AOpq5HD7TsGwRpyto
RyYsSM111t2YuK2vuoSG4IwiBowBiE/KRLxMsDaqqZ89uN7D7PTqXcu8/ItSMv0R/pqSiTZHv8Ye
H+cmVnX9zA3kPoOqFvuwtdwvrVLNlH6dfMpyFz10iycJMrUI+Dh2Zilre5eNIEr3mDAkNnRB0dzK
TBl9xcVhb2g8pjeNy0ERlZEGV5ZZkbKhYOd2pDYaSDnUhks52jZDydJOh2TCnPdc1fjFKZADSmCS
FtMosVzWaNasjDrG3TAzOgwwtrskFCGfTEGJNiaqf96qLLo3qx1fSDmcz34QdE+orYwlzB2B3xSd
iahtRf06z1HYbwhu7m5tugbuo8Fp8YEuTG6SH3WvOVIaTq61ir5sAVaSBFXdHURIBhzTWj3UO8f0
YmcCYz26IDZrEpT1+uEMRYGe7dXrBXNbNOxIk3KLGx8LLYHA+2zfZO+XiBgkRlw148LHPPYoCWLm
Nno/KFP+Nnza17IiJwOtZx2e+2C0lqRvJiI+8Skz9jZ1iK4ve5HfAsXg9dJKUr2Zo6o/mCQ6D8zY
bnEHMw9lHDKYBsBhKA4oQvDWK6/JO3a94J9fuF53lllVQIrUItf7yHPwYS7gmWRTdiLc8nmSm8Ip
KfTWFatp7yac4uTjU3RpgMv+UYox/BRytn5xro+7fFzdh6GU7pCMXe9ewwIl7bA0OIKTjKbhnhc0
d9nX5FuqJv5etOOG0Q9c4VBaYXxYsRifeLyY0+Q9IWlJbvH+JxMGi4rpmE8mE/pmyj5Ab3Rw1XZ1
PEMAGUO8ihsVXTKotH3y2oBrts1mQ4FGCLrYpngio31UM/wBzwjUqfKVdIAVTVaflLdG91iY6YL4
yuyu7ER58eYQT490q4XGOsy20JnRDXwgBZBPh4tTD2x3F6UgCMd1lxff72K9660JF2zmt9E/x8nZ
JjNKp2Hq7lrCO6SOQEbult40WyKGTEtKBRBRYiwnfOgRsfptVfTZu4ZVz8457sty32Z+fo9vGSFC
CBq3dq5bR+Mrr0T3ACA/kvLV8kjQyboPmvY33PSQMul321eTuCBvkyyAI3IseV7kEP2hw+WVVWn8
lnc9ACkqxzjilhPZ7zG4B7d2c+MeyflAv+zGbP6T572THRHb7V8yXezumE6cq7sRJRY9Y6rsH3Kh
OC+qQBLmHvS/Qj8EDWXyBNQUIDaQZxHnBwau1d+q1uJFtSL+RzhtER5tZmo7hLga41nbWeQNAXvc
xigYrutiR6+YKXvyGPP6Y2W13+8uFhj7o66IgVl91tYs5Cc+Bq3s9o7tRRTTy0ikcZw57lFU/Oq3
jgfukx+7oNifLaALfyWRkNa82RUQbbeijwFJ8ADcmsWtgPJ6xTgMC5gX40LX47vi+4WRhUgGCO5q
eIvZLtR3rGSKDRrAMCTuKrD+RpMJzxUjmZ3nxYShkPGUw9gI1e1J5MC911KO04THVehd21BGe3sN
43U3ccFy/HnZ5wjY9QWGx5yvQF/s7aF54kLE+q+H58Yrv2n5h7/009iNwjXa4y/C2x4168sUZemb
8cl3o05crnyNkqjT6b9F+TP98lB226B3hscMEfzVGfrq4LZgVdE09/ulIj9ipMTuFzUfTS6YLZhg
N8Sd/ZihwNc69/ZoU97F7zxvw6CSvOOywMbfM4UhA0xXZGKwLedz7blhZLerXHgai4Cpnc8xcOli
6yUPkZEwybw1mORPTVstO9m5R3IDmXwu3Kd3ylkU8qtIrSbB8Z7vx3uHGQzee9gXu7kC/2b0fODJ
35JET8Bq+qma9CoD86t22W9XZ318CGurxQEdEWM68LVy7n5nTGt3rS//MUa0tp0Mo1OQl8SZ5GtD
Fpv63ZX3EPZavlOy/pu9rMLkxqWN3kImT9TG5yj05C2Nyj9piKDCQ3Ma/PmzgcDcDUHxW/GW7q0B
7rFfghvTsS+MzekGib7kwithb9P+JtLBRbMRBZ1FWpwUlqpN4OmDKaIYWo2E21S427hMn5EvSPcq
j4bQsI3wYdpVmkoqE/0FOLsiviK58DU692KyOYgsxQQOcH62e3dMIl39QxJEhu7q/lfsI0hzOuyC
nKHdMmfM+si7wmgULvu6xxm3UE+v/gK6RumZmGqq0JmD+Wo69ZSH/rUx1YMKiqufSW5yV77zLE0Q
RH6zJ1L8KECLDrLqAMkzCyEJEvTYlP3O4q7ZYZQojtOAsQ4K6cObFLo/wv0WerbhBQQ9VMVEOlcD
wudUMWjqnesr5z+kIRkmk6PZzlH6n3CwTI2DvJL5ZH9Mku3JWKd+6tQvHlYIvOdIhwWlRPPL8flT
N/gG9yPniyFw4kFEMBhxQPhluPAUdeYXbL239XLx123CtykMvCfqLsKhMcxtaaHURmBDd4SNWmeJ
/BctnTwjB2UPnDHBLvZK81A5zAjIEmAt08ynYU14AcmlWE7TEpUJZfseuPgAl4/fgrIsaXupwPjq
ioEl3Y4dz/8cdwV+CYGE5+I9RmQ6m6JhWBXZkELhp4qAxixT0bR15fyM9QCBRTO7zaqsucy1Lp9T
atJNK4W9W7CBd2P8US55etCQMsQGsv6qiYNfAwuGJZU1CjsT2AmGk7cawJ6AEYzpFPhdY6ZEAEk5
C9y6wuHg2NyvluX9KYr5v3oa2wM+mFMkCeWTw4tHduKO7/rVYYizH0L87X4LB56vLwxzO/wBpFAT
GLxZquqjy2Jgz8k8zkL9CYz+UTH0VLNKorzSk5mG/VwyvqNy+K4BP5PWQUD1aAqw/vj/TJz/uJaH
8akKHuOCiL2UUNMLnsInyzX1wZbxg6xdeQijcoDmKqw9vpvopIClk5k9RE6okY7aLzoy98DoNcV/
OBniT2VHeUZebIdXCRTFAcOqA+dENwzGZJWXXBQY/dK23eHtUEc1GXuLTxgZBe/dhY4i38XFTFQA
SgTxMuMVex4fbl2SBB4/Y2CiNHGJRql19JiHA2W2+sQveVaMKDbBUl+mdnnisxsTVa5XMQa/AyN2
Xj39LFV05up2oPT5i8MCT6fNhAgkQm15BswpwIq4CQhDZCBcbgOL43MQH0vaPZJ90ZyUw8QwyD8b
fHIHSgGmZIiFW9yKl8D1jvAVqB33raBLnMaAV/W4WQDDiPm8/7emOQ2Bt7VQIL6yNAhvg+urJKxx
Vqxj/BRlhLBiSD44FlpY7QmMbqr9r2dBc7J2fXlSrW+9pvfcIZLCYl7s1kNfNCPiEdYj31rPEQLO
hlYXw7cYt7CVjC+198IshwxSr0q3ZHNSkPRV/AZXcjNMcBM8O+HRwQSxsfBXXrqSgCY98coCqh/K
qkToK55sOY5XMLZpi2WHYETSQbwpfkPh+2a8fI9o7x9tQW5As2QfVMYCixE/bZU/oiE8RJIFNALP
CUljfgIhRjgHM8uoiT6dyfsZ+4kyiqq/sdfouEwD4yiE421E6hRUovVUEPu7b0bjUb17D+iAA7lY
6ZVIjFNJ97OJBxLu3WrSBAfgdFOye+uz9ZmvBQm+LAgjT4lUxJ13FfcUEd+broPwL+SV/gykUhwI
oqcK1IpUsf47HrNH7x7E2EcCGmJCRF1qa92Q2nlwuu7Vw9wUdObN0e5G3EMNYBfce1YKnxiPM5di
7xIw51DOzkxNkIqHpG1JxrfHwn9cjExfjY7NJhdltXdldXLLtLqkOTiqsmsiK+Apso6XOhiHC4NK
RlMSZ34c1OEeVu+DNjk7wFXfRsxWiUmpLc3k/fFJheH8txCUwWIKBlWb3MvRV8DCks427tYO2t9L
Pn62FRE+8B0H8gm8rQ4C8YxNSW/4jedmHLmQyDz5JjyfCZ8KE7eb30Y9e3uHV3DvhV5L21C5G0Uq
yXleGfRxOUsQOKflYqgHclejwDkDQjuM35oCE2H2YcX6sew6HDc2IppZ/ytGdx9bNSFveAt7QjMS
MJr3vHPg/Ss+BrmG9bZNnfkxIGBlsxBxgXlquUw552tXjo/Kdb8K6FpPNqRxkWy+0WZ8t4l62JhA
X/C44yYZ5zcnFSewpZepJzXdLnEKV52z1eDKie+ajyCWDwQEATHY7q3k1dkKqwnpoPyYWBb6JzDJ
i8rbjzRTAcJXsA0gwfYruuq+JGVtK3AUZVpSNFcZ83fvXwBel1RV+YsRRXFytf0r8ORvf4oSB7vE
MxPar25e4btkSpodABi5QKMSHLOIKukSh3u8V9kGbzCglD1HRzZr6k+8yea37btESacZO0aAei8r
WNxOqd6/rBMVF0vB7klexfJMwupM3k7tf63dYN8qORBPxs228+Lix9b6j8jHYzqHD9Es8qQhup5S
1Zb0wiWHmYYqKkgA2zMOnEF7MDxXelgSHYlr4PoTayL693X1113jsSjBF53ajpH/sjIVTgISPAVg
LxFlbJ5yPPzruIjVZZjYB1uNXfE1F4Q7MuX6nnV8JMEU9QgPwY2Y5GmXl+VHDXdABdtE2z64R0su
mCycmYolLfiaGkdfw3B6YbaZvnEeXotKEGHC7pUcaRKJglfeVhn/2lVHFwNzhAFsbRI2EnU7sEMo
wrpftuFsbnkOzT5ORySbQwQrHMfYgmHYmovUWOHzZRmPyGrNhow+NMOSLOqCKBHaYj6WGn3t0Pjs
NIijs7mnYfuF918Ai7Ut5vUvLxw/eGHN51kRfdHLmERYCuI6y9JtruN3SGFn5w3hjckhSz6mmQvu
jl3N7qfqWVThjS0Ly2gHDwOG3GMWKvdkyvLFKx37iRab7NFc5ft58QzhN1p+Dnq5WnH5YOvxxBKA
w8B2hF9eHs230hkU0dRxdrTztd4ygPDQ3bIPwm2xfEmaiinudzhMX3HrXHmelz080EdDjn/imgiQ
cyreS6WnfaRiyqF+dR65aHZRmGl2GCtNMSIeKDt+ZTrbxrN9tKgFRcD7lJf/1mV9Z3Lv7Ag5+5PZ
PLttb79CDWi6A/FvGogVRTZuidizsq0hVuVkh/MLoD36X2j9f2n5GcOXt7MhiE6OjjTDdIiZUt6A
3V+1kvsJU8mTJfjLeDz3tvs/js5ruVZkCaJfRATQmOZ1e28kbbkXQjqS8B4a8/WzmNeJuOfKbEFV
ZebKggk0971NHBvNMmmGbz5Sn92cvO6r7zjDlhR7v6GKB2ycrocxJn44dpcvJyFeuUfW8F4xXsoA
W3mq6TjdvOiqTAIWZpxVT2BkIN3P4UY8xEtlFxcZWDaDh4GHvu52MWoNthbdPwRl8TsURo9DVKey
JPSKS6b5cp1OkYmjubkI0AeIKeI59eLXEcqvk8bDBlYVr4DI2/ZWiyGgPSe6thq4s+PIwsAhNf2n
a6Ju1XIlWKKLnnoHYS/UoK2Er76cH9C41ld4tuEb4aIh/1gh9tXpvpZI3QZlVSs+RmgGnbXNSx+Q
ds9BS9QQhb0bcQ1rnTtYhHu8bmyf7rcs5sOynx9NtIdFH2Vi0dU9Z9Tc/uCRebAC8S40j3VFO1VG
thr9cOskw6Eo+ahpoYkxdbzrZDuIKnQkIpHpF0bPSULZyPNN3rUnv9csbJ46Mzpzq67VT/hI0x1g
owSoi3GR/J+uK5U1q9x1ro5Uj5gf6qXwnX+l2/y0OV6dGOtDFsyWQG6fUQm7tq0cMMRaUXLMgIhD
Ypgpt7Szpcy6dBvE0sVRH6VL8vDGop5K9AXhul+5bX63cfeQ814Qco5dok8QWlMllL4u1cmDc7if
pLWKdTxvXnPNjfKlNIwXfBDRaoBE0YY0RUw6LrOJfMmVBfFXYCrqMMAv8kjyJGC2ZSokAsMUF0rk
5nyYfoskCRZidCGYewMG+PFVQovDzip/Gt1Y5UzDgOgGDvJglnadGPdJyoeFD4qPS9Vq6H3ghqks
CHRWiHRX1NiGARles1q8VzGjv18Wb0ZN6zKqIajIjidCDsB5ASuIR2zfPvepjfsnHJ9Iou+qYjj0
jfnZZUpfuK5xbE3jq4QEtRBaszUCovrcGsxlHuEGDHQsk7JkIBkGYgcGha2TxwRqId6VZAD8wD1S
S3shm7mm9Qcl1MLu5GsO5Bm7f4pM+sa04ajV2FdbX3x5PgsDl+eeOd44ww640FS0HVIomLmsVn48
vNW1uw2nkj4e+0FEvF33sgpW4WTuk5GmJdnjRjU6FgbHKu+k4NtVVclDHVb7uHdZuXKHFd/Tzr5K
/g1ZQ2piXtj5RaFv5uvON4+9qr0lYfhgPSiD3gVKIkLPznDwmV+pU72wTVzb1OPMrsSJsFe0RZRI
Vwra7EaT2i/TsVwNWF9mon+6JJ62VG6ZbG06F7YgpTDGNPbBaBIwUw5WXGIqdHOX12nALJjY9T/h
Ji9IDv4ciuNxyY1TOt+yIrCjqxGHcs/UDYBAW/Ijpa9hPAVebO+MMGhXtaVwGzfm6+QNRz3HTW0n
+pcXZM+qive1a/Hd5douCJ1XX6DncW9cVj1zH7kTrtgzEqIdC67e2coqcLIEbHXLmvt/PhT3rLZe
/HqcDpGIV3kQ35DSN8QH2rOI4htRC35Y8r3I2zdwEWCP6IIIKk4NpqqOGvfVCK45Kxuuc9gXFYhk
Z19YGoNKku/HWn83J49DtC9+Oj8rV7Ukhpplen1vWCS4sLQHu8wvnt2/tt34Ksjgr2we6fzdFH8u
LvqlJd2XhCaYVqNgDj0NzWCK3hBbgDfM3HFXH9QhBsPNXSz2d5HjvppdvXaN7t562CVCkkTdHLhr
HUbUSvWPPoK17WacnEVa/yuzBEFXQAXOI119+kmGEER2hT4EYmuODHalZwWHkRo6ImIjhaeQpmU4
UoRovJlx8NVHI5GMsN1Dn1KrwU6TPVBTmkCn5kbY8EWvSXgyXS0hDjKfFnOmNW/KJVrLe9hpXG+8
wpshScYu9FOL1P3YbmIIDRgKsoE3/vA1TDa/Xss08KQYm7IwbJ4yxieVC4SawoFFfwRwUGkkOlOS
LZ4Ebiahu8o3Snprxh3ig44zsTtzB4nnfQNgzqZu4oMNmeVWggs+8DCvti6wng0xAAyZ4UhbGo63
VWPol77IttqkUenjX2udG6Rrjm+uIsmbutUly/HUpHrKaG+ZL67kb48AFq+FNr0OkU7DU4TYHAoM
sVWa8sOakO5tnqOLusZXaLbVh8dvkVOwyxf0fy8V6BLezMVdmtODrhp697z8B0WHYpJ6fApJQjyn
Ur5no/VcCefPMcuPNoTQDYXnKR3hphR6z0TlltFWlkF7trjFL2xL+bskSOrl2OqowQkm0YgKqks8
T+DYudXCyMSwG4G97abJPnrgr1dG5B8zvQIe3IOUiOsZetdXJ69q8cJ2yDSVwgKZu7CfdDEwbpMt
W2NF2ASdQzdUxdsvip7iDt5LhIZ9UeRGQKly0RnjBkUYUMXCMsuRAjev+0T/OGo+JBhmaGyrbbsP
qkps4rJ5DbQqxo4dL/s2spasyOyiZJgssuonfbJ17joggoE+tPsiaEm0Nd+GJ8QTFtKVHgiAHpl+
pzooWcnWefaQeZ57s7cXRp6Pb11MoYcyu2hruKFBu4XinWpU2b8gleRSzDHUn2yLwlY9xp9St00E
4zUbEBoroG6aHe94Wtdbib2Hr6N+sEAW35Rzwa6B78ovfvDbVWBQcTgU0V9Gkfs6ii3vKUCd/kxB
LPzjroJbx8CpOWkJuwsuf2dHrHEmFFfuYZDUQABTsZ9AHOJicFAaCZ0z/7J27SlKKfem4hOgu+Bc
DfIYpBBhOBehbe3M0o3YIo12j5+42hH9mcDP8X4MrD49lFlulkuVg95oXKd4VU7xrWxLHoaYtY6w
BE9+PwIEqLJuOmnw9TyGDM/ZtPR1cMAjNmLRowazhei08Jr3Dn7Oecz89j7Zuf1jYqVIZkq+vu51
eBeFEH/9JKtDBL6GEhlBzbBuT+usDX58nTRUHJqXEr2fmgmPb33utuIfcENC5LMT9Yf4GhsVWnq6
47CDb7dAAOcEHqUrQ2aP3hPqRykRIQlAItNdMiFmZbXboovgAnHov6VpES87LbT2El7/0hKxs8I9
AeLcH/jB2bSnwYMlpSEQR4u8XEFWXkssZEeZ0saE1fMzcGS/gLa5hYL+3nlhtu6V99T1VfQSpMXN
83N1r02InHWkeFzl8t3Le8IHwEE3pl5/gML+f7NvQLMJtaozD2gfPMFGCm2jF+Kbg8/NHojEpxNN
RjRSkIBe+l1ZL/gQlGe2Dmr0uoGOPIALOKZiliU1boJsOE9wrImuS3UKg7mSKitZ16zMddKlGVne
2vIyZ6UPXMENs+meBQ/+Zery3yPANAsIQpisE+zhdio5+YbDeqzNiExjfMc0cjaijrISbRjgmIpu
rTVGx1Eo52gGsNTQhmsu7WrZtVIt3MF4LqFZZEiWJ9ecb/IGymRqpyfLgn2h2Q59fIpXiwFxdZ0Z
wT5ugm3get0XaqaG2UHghKElCMAgfi0BI8Qddgbr4pKO9Cv9L8nFC5OXvOM8lXD/srzohpeuOrBe
iIMiCoT6EvFENoQ/Xg3K2LZd3TlUM82/cxFXzglmwrjzGosf0Vgne0ebRxEtAN8VGoQlJGczJspg
E+v2P8EM7xeYP9wGU0ATQnFyhHEz4ckuE6canzuFEchohmyH3TTpvphC5xTbyHVi6bqs4dvcQx5K
OprVdgU3Gm1rSxdqGJk9N+R6za/52eb2tcJ44xEIhOIW4aD9jG1/WCbJEK8VltEFZBwYpaY45IPu
8lLASEcwmaP6XOMDe+wK45JSEsqEkSoHPFk64e6Adz6YU1LORBaJ4kGPbW5OQjWTVXPOonjTjwz1
qqWW+8qXzO7lmfUBU5R61tzZt4ftM/qA7Zt5S/KiBRHQBHxiH6EPdrMQ5RoDImO6ozZr6yvjgKV/
TdmHgeXX/II8/Y4RkiDoPNaY6asHBoGsX7KKAGassZQfXdq7CETzNwbcKpqD/eMwdDR0pc2bimFv
QEM2vE2eABpZ6YRU4PUNEUYOrszugoBFs3UHHgNaJr01Rs1kDSZq3Ntt2dxtwDev0jJOyD/cIJq7
CVN5VTbkjSenjOgZkunLwIsOaITzncvydYLYhvwWAvXBugS/yT5If6BPbvTfNBFpGx9jFvSKsjn9
bzKJK1meuHq0S+FaM64rXcIEvg26/ks5lYn9FKcsgCT8h5n1bWmewahFfIss2Z+DwysuuxvovZ8O
APjOQo9YJ+m4hUVyNqx+/NSTIqKnwur3oQcTPaBecFGRN1i2xF75kyYNYSqxxPee7TzTTDdisD/i
hDtQxJENWbry+l/L1uhdSIW/qYMwO3m1+ZQSwsA4127xDgA8Gf2tbw5bNyggGBV4fd3qaFR6jCWQ
/9JozYqIzUdee9EKGu8JfHBzSxr8hmP/14vyI/cZAMlFlQlpKC/uQy5ufGBtWMOLLkte7X7s8bVW
f64EaViNhrdGXtv1YdXedF+8NBLNhSA9V0NtBrO63V/HDTnYRG1E20otwP2uVGgHDNOBukVCiHNe
DWAaZEFgI5j/V22CXcoI3BhfuIlXC+tfWLwIAtK3OBZVv6jzyCKCxWV/kxljmy2V50owUk5jP3O9
xXJZicw6a5hKo9UUFv4bwJIQY4pPCe7SJMHF3d5yKrVLDTN9xCYsvS2JFLkPCG9FR9ZKIl4OqbgF
tX1es8MYYK6sOvI23tgZZKwrPTl4JfgGDoJaiUBmtM5SVcaf4Ob+bIOv+CD98QAcefMa8yH1buU4
nPNh4GnLuR2NqibnifT8EovnGwrGL/byfEn+tv8KPSdeRhkihanyj4io3MJJEo1JvqTtOGhe+SHg
H64w7br0K6xoeIiXLqVp13Zk+/JITu5BpePUL4NhrVMVC4skTf6hERs1f412s7UZ4+aUHt6KpINf
OJGDhL3eTdwtG/hiKNHwUVnmREYwWSvDE1mm8k1SpnsghqSe9DYPzhngW7JkJl+pj+n4lkUFHnW/
56VYmLw1CZ4ulOn3tBEQt3N08hcOTQ9PPr6alTlpRMk0KDdBQKgiSzhjZ2UrV07VMDqYg9oRj/F3
0AsIOKRjfAgJPBzKjtMOEUNQVNrIc6tv2zVGLnW0Kl27ODUjLwWDMaNMae/a2Z4k2A92OoCgTVG6
L6ZibCb+NW2NpJ9x7VWHb0ZwKqpH72AMtrP1R1V8k4GIaXLxy89W1ZNcDqEjtxB8+hMWwvTf1Ln2
qe4MzqeiE3uePqhJOIQxuJgtWSwfI/QCZ0r9UH6mPVG5xFjXjt6DlWC6BHHhgeYLx8hcjrHqz84A
NA5dGnSAKvN/fmFNR9NNQCC0AYkeQ8ZPPl/GMreymsSek1+jUkxoO1xkF8ooFJ02JQAWz6jGBxsU
htjawxWNYY0SpEnOjs6kvNVJbTFihzPtSGpDoq9zDXIkMgOOep6Phq6eelu5jxZI7pEcq84Za+KN
MGANRG6tgk2Iz+1sghbajGHMudqma5WPL0pv6eI65Gi0FpGL+ZLWgW3OxwxniGr5LjFTO5PXEbXp
zwZ5fN7RVrgaJ8jWpHcefEyNNYweY2XnqKoV5n/OH8ArKpntA51pI9Jr/js1BdzvegbWiE2/dNuv
lPGdSAzyLwgsOR+NYo9jcJC9gk8mIeZp1cMfTWNRKlwLy8GmaLqK+repJTxOvGK0v5A/DDJZuLkN
r0LBKjT9GQ6TIOsuEL0c6xOMpVpjUyoPuiaHVY61beW6DtltE5NulDuYdgfjW7p07pY52COAJE1/
hphMGZ02joxuWJ5gEBp/nSCmy06G+3nl0ssE394rMJc1dn6sJwJ44PU/DK2uWVTo/Pgo8HAsrIbA
VYy0vq8M825akXegGsi7wUHJvqTOCldiaP2F+8TzuKXSdyem5kujpI5Lloy23cC4FfIP+fVUb2nO
8hExcqrTXLtdq1DDPDawOIFzqTdRDsdsxJL5zlvy2+zDeldhuNxkFQYlvqNlIqw3whLlhQRJdubX
SBmHmxofZoGxBAaXvYKBgL7fh3gMS+vOsBXeiKIcwyaivEo0N9vM6THCRwuwACRdC2kBESB/k3YI
cyVOH4jP0c9EqchyrHoNt69W7+SIbg0phYLTiMjAJMH6kP6KLxivKLBBGt8MMrU3RPx5mms0clZM
9/g1CXgmFX/DBADu0He8ve8m6LwyDB5al5270vgDEdodJXiETdxSYQtXh+ufOQDcM12a8fxgjhZG
BU9kgJstlPflRNbxJH35A9ix3mHLaXeCJPiT5eXNjQbaepOT8z5Q/DBxCsamsJgSqqVCJoMLl4AE
eW7I9EeeYrZl4p07ZoZuzYWrhNZUmVsxAXVz0+o3B3Tnj6662GH9oZqxezim0yFXNs5dB2C58PLw
1qKVnfJKL7dgHtsNXEqIxuA27hgbqYQhZPIZG94cNKNdHSjo4L0AoaL9Ls1Oli3GvwlUFtZBoV2a
1sV4gK5yDmXTrLjxW1v2hWJVOOzzpW24u6hO67umd4CODMgWekWdVseYt43sxsEMYny4XfvnZOwf
U4pWVnY06fBmrR5tVKob8OT01A3lXLzFuRfg61H1ebcvK+7WtDlD82lL74KCnmwb24BMW2rN+9ho
2VZxBHroWvMY8bcdzcn0X8nXT9u0N7+NWG/XlkldV1KXw8H2+v48hCgdlpWpfVBm5VPiasldi/pm
TV+XOsZ11OIFCh2199ze2tI0p0GZpCeMqHC0Jp7fr3VVZ9tRdjvMWfgP4XOiwrHyiAmoZpmkN2wl
9H/2TkvW2PKOreRCw+UiXRh2Gu8NMFfbngPkrihH51xoTfeTG8QZHFsreGiG0Y/fk1mHcgX8fij8
g9lSEQugVF/jO0JWJzi2weHULvDL/QSUrK5cqsPXtRnf6c60DnQEfNVBpVCymvLotqwK7IXjSnj+
p2O134y/wFdn0DvqiM13Ww1XThTNRqSUHwSlShadnWLbsNT4EzZi+pyDkQuLmPK6pGf1LQ8LXNMZ
voUes3njAF0LaoWfF10TYr2De4cO0mRfhUa+xSjHEhrxscMwnn+TdMu3vOrFCfUMvHpMsmnJU027
lUMa82zrjKXl5P4mhf+3MDtBTNyQ2M1EjGRt6fumHSH/OYqQG6LKRw9m7VZzzv6KrFxk66ilpWFN
wJM4akenZpnPyICgKzjo+M+AZgglOkdhDvdcs988r3CSvV/zyMavSLAsrSaXqlMRNfmTpIhnw5Ht
SPjvr1Hy4ZfdgWvhwKGVLp6egAHToNo1gfXXa4p1LnTv+QjBUKumDYIMD9OIUBYsvCC4cUZ7RTDZ
NjkqSKxsLuM5co3NG3ihlJktvYEivwwzy3p0pn1CgaB0xz+tSH5jPbhFmO/zTL4Uo8VpmFC0aWlP
WtW/DgaoIafbUDRwoqCMVofBWNXC/R09Gr1sEqFF03whMmBrUje7jD5F6H2KKLq6w+ACNcv3Zcsy
axKoS8ZuTRvKtuSRt255PgegG4sgfHFmM2JE4cLCLwCxDqqLdwZYgqXHMLqGe12CRHMh6jcUR8TV
w3O9L6q6WfiT5KUkdbbHbmwtI5vrUt57+b98YKZkTjy4+ZxKCOANW0kPbq1wpy2EYvy2nRUY32PZ
v8Abw8Y76uNONOKcFPqDm/6XPyf+IdQt5011zZ2bbzxgvsxaDLjuNNcf0Q4bzgc8PUm3RSsOOg3q
yz6TGCmHI1HOGVrTPUIrW4eK4RYGzE7ndKxT+MB1mpSGqPU7ha7pLmonfDCUIsgq/sgtuQuJ3ABe
GrWbUfh32juuhlV9dTHRsq4AqahTfxFiMlvEOZqT072MQUZJVi45bxAnCnsBqAujgcV5WIRSWxRp
9zO2nVwKvu/dFPL5DaH00ilNjjDXUBntcQJ4BhCxnLJL5I4XS3BjSLLHgF670Spzp6Y5EGCeGhR3
fFI0KRBpRaAnb7EuYkAsmPLcfvD2CA3OP19Y1lvp2vtmqL1NBFRk0aDAwT+TP3C7V0XZ1QfbAWdI
zRR8WRLvbfQx9clHa/osWP0VOgB6I+GvVg/f8dk/VeT8lmTgtPVUY+vgxbNIrfGC1gNBu+D1a7GJ
1XHwwuN/U/TTS1kDMe7A96fJBBxpmMt1vPAUICRTHelhGG2T37HL4MpNgCfqCtusicxX09UFaRiU
gF1nzwzpnHQKemvAvLGG2ospGl67OLy6pviXGgQZuoajWl6R3WMyYxOx6S5SoFkhL5l/5PR8SAPx
C4WExtIBwLECd3FHbr8qxX2P2zLFjXb8G/DXbo7pvxrk5mBxsIMM5+MPxPo51OxdpongzFN4HNTa
oyl3Y1hcPjpgRRsbNCWDjGi2BevMQhDaXI+cO5+49NX7qLLfGWL3U6c2RtXlq7grrgwCZ8DIO2Dc
2BN8dYXyd06r8VvXqg/DG7JVreebZkTwxXQukMIbf8v7/zD/20y2mzJNGRmb5pEo6kbD+Gvov8PS
uriZwu4AG3LIaFSfNC57Q0sMtVEcDNp+z+WL5pdpHdq4lYo8eRdj8Gw6DeSLricuFUEyL7hnL2P+
0U1sxuk6m/NSLSpMkfDQJCvELTKBcAae8y1wWObzKFqFbnzqzXZV4qGm1PpvksgrPJgs6iA2du3t
9AFIIk0yO6zUKYn5Fp9elYNYzOSWFueXoK3OzQwpQL2k8bu7D1LPIPU6594Z/gxTrxYuMgtnr+Sq
CRaMqdKHTcrysjBdmzl2vMOSepqU2MwtBwsPYa9W1pNlQ0wiHsP3p579WOJFJjmCbvw+WMMxTIw7
4d1r4zlHLQDPJqM35gZBVBjJhIGP4jxOZMnJyJBRa8QIX3g3jlRYHduvYip/3YxJvqWEsOIATrqi
oSATCqHgF22VXoiJ0D8DpbpRpPRBe9mRbsuAciaaDCxCg0liciSWUKoDBIE6RnMJ3JbTKC/fInP2
eus9Uw/8GgkodDY9cGMf8TRLWIlTKrPXtAG8CLQvzoc+TWEBr2udpMPBrpB5VYayZQXVxu2cfheh
3WIV1eaAShBeyloT+4xeTsTnmd9GNTosquAqO3qKYmY+pKv8igPmZA/MnaoPoQj4wVsR4cSDhYSf
21Iow8m7F4bdrqezYskZI18pdOqlqK036IUDLRmwArg6lODZsz9IOnvCQ0+BokbBqN46Q9GEiYNa
k9HOauPvLM3WXE53NkRtKo1uTcSRVDb1Nevic5KTaFOuc+ojDPim4b3oUfOOaeg7Crg3pkbyqBCY
MlOdK8e+xfTN8hVNJLjxfrvS/4kKajXSAhow7QnbKQrezNH+xrd0bQzacvKUzTPAWknu9E5dErdQ
dh6UP3JsrhFdJEtcHZJ5YglYB4x1bhC8NjFXCJL+31QOhTdZjNUee+260KiFnrwKwB/fc9hGXH5Z
uBMLjpXK0zcNoP2KSOCHIcx/gHmhpge6fhL9vKzjKARbRXbaRi/X/Qfb65Y/vuqUenJLuCNFKo8j
FDZdvtpOcawBwBZxy8hFmHyfO/Z6GpC0XPwugvI2bSpe2DXeMs6wi55VM27xkaQ+objpnuQu/UJd
uIcJk2J80XALxMk6r228UQntrnrwrZlwQxmMXsuAIIatW9tGVJDzekiy9PmAgqUes+ZYOgXljTKA
QxA49xwQ2hyIKPLhT04WAFlXt1d5iajeqL3mW6u2wZTa++PTyCi+N7lS40HGpIExD4tIPAV7uhdw
ELPrGWl51VX/48j0jgjxhMMz4jLvvINz4JPYe7uwH3Zkc5Lr4Onxjvo91Pe630EOBQpdcsQZJhMk
R1RtbMI7ZIYxKhSRTsWRRYwXI8Qh0jwFBSbayyzckyE66biFfaPayJEqGl6dFsY9Vj2Pk7qtyQ9G
96cxHbNlGI43qcth2YXmS4Y+6DZ4alBkJlSxYOfX6YY4IhOJZ1/HAFajFxESwoI0J8KHxPzCALW0
ozACEiUvPJjZ/pW6+BkVWXkzS9Go+Zt4cHS81dnL3LQXd956CBIBt4UQJk0qRLwiRaiboHLF0xsX
78Fv6++R4iwe6qmJkSz8DW08LJP8bFwu3G2AkSjyOzSL3gDl7WYE89ULvQQj1i2Hp4RzTgxrl/hc
t0StGGjy8pwqnlowTHdaZiA/6tBe6y/G74UKWySAMjmgUlsQuQdazxGRPAfUVTuUX0DR1+1Q0Uxr
N/LMnwl3W8O8UX/iLZomENj2gZ4PTXaisRCkTWn845rGbQnRzwnrtZ1Vf7yTPkrZfMBo2+tVfmRT
Tde8onTWJY0SPTkeUSa5LofkwQY3+JxaoBNDqi6qTr4qvjslCXUOXvqMQ5WN2+eLK4MuOvCrXmPa
+Rwana2GNhGXXudN50mHL8428HvnL2Ia93qtnnVbO0Da4QEeXqjS9s4JXeqLLiamn2EUaIzg0vPJ
05PpV7eTPRHtDx8fJFwqNL8SwNoSW/s7Lis+euVrPka3EikIxl3PHGo8x73PEGyRHi4JUetddTIU
eOVCrwkMxBfSZzNPE9F5qt5Lq3prGvxH+mChFWjTh2UYG1zTJ8MXZzUzZ9LYuSfgzIKROwJD0LcL
RJlbsrYToXWySvMgO6xgmV9n1ymhICmhTADljqU5IANTE6Iwv5ze8UF62WS82ukHKucR1yoOmqA7
WYZ84rDPcYVjCY/fe9B0B8lNnLx7/dCmHEXReeIpZq8RzOE36t2PjxS9SMpq0wM8JNr4j9wnKYLU
FkfdJCk/WonO4tRM28yV8TIeAEBYfD5dn4LKzKb+JD1RMrGoKzxiyNs7Ui0E8OPgjO/wpIURz71U
g55K5SZSAz3osfzV3PRhetOpUxb/AN82bEdP2U8OZVxj6nPpcaJsNb9jTtIN2ALUgN9lKBegjSRo
TUpE2xKnqW3/4HHE99wFT00fbfTUOBA+Bd0caBupRafBtu+ZHL8D+mgg1+M3G3XIpbn/1YjhN0Gr
AOcEkiXPeCFl+CQ5/Tq5+dxF4xkacwm+h7ea4R0ozKWgPq8Bv2XHTGmH3B6f6aHYhh23fbQZ3n3O
s+Vke35o91T6WzOcZV3JoILRFqAUGQwFlS7v/WXrm7zcOKut6yj8ppl5F0fNE17Ekywt7vAmAhxh
hEVSOw+pUZUi0uiRSPei1dbajl2uYzlZKCsqzvVoyd+WUxWBqm5dlpo4TiX45xFZJPEcbUOPBZmW
3Pm2S1R92Utm0qwUW8vpxg0Ml6PgMa5N9WuKU5qpBxpE6zQ4HkZ702fmuyd9sYQB9WeOdb3HW/6K
HeBekC7ht+0XT0Sn253Ti1+3ESVuGCYZLri0PAqA5NYVPvkZsgVI4Q6/MvA9zFjBa26rS14MEvdb
vLO0IiLX2/7p1izijeu6S/duL17tCUWDSmCOZ759M4XYVjJcswY028EkZes12S9jxDNW7pMyp3te
Vi9TNp0MHc1VFOM7KilXd53Dspsbx9KHKWhbBh+xod/hsh2XuuY964iTm9Tg6Ixn7M1I6z+D1mcU
/+qHFX/Tl9W1GiYizCV/0MDqYqIz9ILs8pjEWQygKqnXRRZhlMzxf0gmQr309rFEUwDCSYs6DJe+
s34nouWrsmR1Bhr8nSTifeqCzzTD4lWmcBRt1WGRmKmrUcXiF/pTuyKvH26SKtwHbvlEwdFDy8Jk
qXgqL5K8YFIkmLWUuL96yx4hbeFcGc1pq7FwYELzTKgkvPCG1Nj6GCXqDhMxwtIBWgDUXe+sDWSP
hDkiJ8qznUnmwvzSjjjbcpAmCy0emLPnN59eTfoWrvaXMbjvAx3Bq8JK3+Oyf++bIsP8bF27MnzO
nfae18mm5VdFV9cG8nu9SrzhEtcVFUk8aDKdRY3+R3LsgiOYa1dberavgUZ2QAvR26OJez4AHFqp
tyJOiL6CCQVSipOYA+hat+g4MSOdaXLgqKtrrBgDyxuG2qLaRnW9y43i0ZSk230VfHSZd6RjApJk
/8p58eiN4VOf6i+eOf4G3vQI42IeOSfkfXenlMXjTDQpv652FebipGCqSFuOyxF0w5q6mG4FweRE
Sq/g1De8TBoE8p53TGwWZyn0h8vM5ZX+xqIUeRii5zjXVlwfxRE82wqu0jlsi2+LcXMTJjlQRVxq
SfqA7hQfTM37tGvzYVXylhUTqewAO2ZVHqjYfK7teker3daLnE82bErFxr+wVWdDBC+6CesU3i8z
mGt8K4rsmxa7vNdeSpHerR7EjmbsB8e96Mp7FGXwY3NkgBnLa8Tuoz2I9WtW9Q+FbDJO4tgF4kAY
zcFvmbU7r+9WneHYC1Xjqq3bF1W4bMzg4ZPQXs4ZKZvXcQBKFEfTm47GshktY7x1Evq13t4V4GTu
ec/h5BzaMHyrrQxec90tpxklm1SSCTTbWXPwO2mQxqfumHOcXFRd/ZwbNkwjHfTwmHKYryZxHem9
6tP4EXpldcs02GhUJdB6w7EKAR/ufptupcNt09Wnz3Dmd1mg/YqEDsJA+ESh0PGXjp+h38iDAsGx
ovn1c7IKvGp5Qf5XOpQTyMJYsE2BCwG9rvCz7/uMptC0i+jsAUGmhcat84W9Jep00d3ku60Y7yt9
JNhcAdeORIFUbzZLVkd/04TA20zoXYta6neqV2iDMSe0bnfaxZm2xpRh8+Not1oaf/ky/Haqcmu7
/5F2XktyK0mafpWxvl7YQouxnb3IRApkVZYkq0jewFgU0Frj6fcDz04zC4Qlpk/ftZ1qo2cEQni4
/yLJ6VUnxQsoAPNjEgXgqtvKerFgWaJt3jyiKAgIzRSHA74AzQdK+DdipbwJvXIzaCGmBxqvgXSg
p+DnsXvwi/JNzywOZ++7jkuT3lc71HshGtdOg6mxZ2hvfRH/rHoKuaPPy8SitlQOZJYUcJGne0nH
In4TsjrBOV5/qGUSQUsQPzf8DwaaKRuphwMWI/OZB8NtlHc/MpOns4+THKSIj1XXf1RlkdMhAw+G
IRKlnrRyOMxeeX4OUFAwnYylJxhWP013vFcLbLC71DFlho6dh79NhO65GaRXQdVQK2wigBF4kNjI
oMAGLaofYgdhjfaAShkKPMyAtmxrueMnTJZfzL54pX4lOX6AaFLUUmcFbUMLFFcNaJQAT6RsfCsN
+TOatsTDZqAPUphe8OeQcwcXRk8fpAjFGQ0YI8rF/pPaIYtbCvxzEEjNOEClUsmfo0q5D2QWLZhm
adOBUTz0ivSRotuXrgueOnn8EoXGmyqlP8zRQwDDUGwwh/mhDLobGOJfMEKP7LElxRSS4GChnDhV
BFEBN/R9LyNqgQUmrbgsOMpBQOmVnxlNKCM9ThzUyU+jiOGrYVbuDqgugD8zAkPWyA7M/W8wDm9j
GUOJwRgwS1MNe8qe29SE35d3J6OSuSGU+Cfn1U8lAg6htNwwqPXd91ns37tF3DIvAKFLwLXUxx7R
/ojp0Ush5MvRthAHsccSlGyYUxYtk/4GJa4fsSKJWxGNR6qnVFe8R145bxYgQGDAu04fvocBnO+g
gFxtcGNtjdIdt03XvZkhqYOCO8tWjRT/pjXDvRJRgVIUG/twR4GLPACV+IZGL5BYk9qJ2ON+0Bne
syuVOFlAXoeHEX8RMJSpXOvGoGoxpPVLx/Nwq2MmRff13gv7OyEA4JPW8p0GcAf6GidkqRl7lNid
oW73bRc89lL/rejzk0IiDJmbagQ1MhDPzesQ4D/pteTNSi180cviFErxBPjRDlku2IDDbtBlAv2X
g6kV8PXx0uimTlTEycezJUqf01h8lke125ZeNh5kI7N/vdoL7Ya3bLWTfVJiU9B/5r1MCRd+W9ml
Its2ByztfpTpTewDPMMAfQQ8HCaQIr1U3ls3VI5tXCA9B9GMQ9fQKMevjqWOEYoEY/GXYcuQu07f
JUff6j+Jmucgy7bHrsAGqnlqXGTb0Qgb0UKPnAppSqr8HRa6xd6PASUonGq4HNNLb+qtWYmTBxxl
daPD1IDduFHE8oOkjzYtRJdGHkdX0jafow44lNxFaKuDbBJz3JijwKsfPYNndY1e79CTuIlaBtiM
NNbQbqiwOqZeI9cmuCfBN17h49LBxDyOJlJ7kq16wkHvFCPEQKSumq1SWMUB90UdZmb0A6446XWL
IIBuYbowZkejphafyGeBLCouhU/gw7d6rr9EfUSrzajKY9Ag8od++ktXIu5uUg8WfP2JHS4jV0JB
3sfjEsqwon+oguwlQqz0seVWIrLy6CsTd1GGbldH91o5HvJWeh0jAeqplNO/QzVSVLKDXOe4SHZQ
XPxKe0D/y8H809bFjv1llD8gBz6AfHlukV4g/XFfe6GF/Vd+oasNI7kvnMaXnl2VpSYEgKfM6HWY
NPlMX3tJDeNZxF/SbtTqazjUJ8D0wyaKxZuOQz/QhwfuB9gEKlcxC+RkyRGVDh0qvdX+UArkp7s2
gvucxO1jCoGzgFtca6i/hkoOW0+K3lzBwtK9ZPYFhFw2cHBBdQ34r0d11TuDiXqpIQfdE7q2PDVN
dXwASogiEaISkGT08NBIJu0hK/bPSghQsMVfYB+DdqI8rSW3ftYqx0QS3W9FC5gGJD49C0NNb70K
vwlFRWYo0savhgn6RnKt7q4YoyffL/RX02pkAEUULiaNevBaspHwgNc+RQUEft3PJpJPjs4L+sjt
Z6VoKF+loKAPiiGhe8SaetD7zKAAx6TYSdb7CGP3Bo/o1kR/IQwQP8TiTT9Emv5F0mAhR2IrPPvm
0D1XVak5bRm2HW73XngsuW2eqki5S2SNOwY6E4/FskZpyxC8O7/0nhFPocQYV1S0+gFtfrtEdvZR
IM04V3GNuLtQ38VaX91XMf5iAMHGr3UL5FqS85zyV54+t64qnGj1ZuckN5E/6MFYoAfVAcQXX1qf
nsSg+K/FUGDk25fufasDd/R7nJYTtsrUtSXdgcdPzTBCiu5HKVTfI22gCpPEU7KipqbxNUDuh+cx
fSLkTrTxJ9KH6m2J8xAdP4g1jaXktmVoORITdP/93KXiT99qo5le+aROSDXOhPRb2aL+XJJvsH5T
RTnhEPhhnLDHafmxhylEObtIvEmtdGJM1lQl0IdCxCGEHOtF35LCE09qIud2EtCjnvS4yrZWbLrz
0b7J9fBjOaqmnQXSDWkbxcaolg4pujVvcaeVd3qmcS3H6jekuCcOXB6+tZJsnpCGozoZkXAjjY6O
T+kl51ZqLIp9kXtW/Ag4DDq5I1KFaF2OWKsce0sZASKOXM5oMISHPLXqc4Y0OhU0y+p3WtfBLQN6
tKGnz+ENovg5y+Q72pzmXaoFI7TO4MMQhCYvOYMCM+qU+IjGNeKbpVW+oZLrf7Rg/RwECVNE0hc4
o0XVPvk6+Y2vitG3Vo2sg+AB2oOr174Y2AjuJJUmnBaN6NijTYwyNuStCFnO41R0s6A3HAJRMiD+
Qa+0R917K7NePsQcsdS63X48+g2yaRlu7B/xqQ3thqYY97uF80/Ot/veNVhdWpSn1BY9uK1mupji
pSBCopYir5x3pNgKao6xhn8DreRiX3jkqpqUPceZIfOU8PFG7SgW462dHQqZm4Var3WTjNJ48HrA
18BlZMqURg9Gu2TnZlmLaFDha9De6WaomGwdFMs0PwOn9pBAhSuK1d7OGjn64SygGZGNCbRRsRtO
3HHAyEG9jkiM+FxD6FmasFQ6+slgCKkWI9nQS1Z7q7UDRx5GxqT6xqMMfvQAWgL5ZiPvcKFFhzZt
+i9+2klbVEs7G3wF506pIiSlJS48vC4E9g2cKyu8dCsB0Q7yTDgKloAIdyuodx7Pki2UUG1rmXjc
gSItTnrrf6K+xvoYFZP+tSjKuEu0QbXDMAxPcsOH1dMb3OljMEjbsKQX3+iCd08/Pb9Bv9nleR1h
VrYdXcpRaBcrH4bMRbpQwsqvzCcfAiF/U6jVkcljqprUaJTiAIlmPmrldhHlHutG7J7dSs2Q1036
79zKdEuKEAU2PRp/KuiA3LcwtOm9oCFyDNMC8Ul/8H8oXgUItTUAzJAE4YcNabnVD6IKgS3XqmIX
x6r4Nuieiv1gZIzFzijl9E5SXdhGgIB+cMor3I6RiSiICm0MwyZ9owYwz0YpGfZtUcvnygrS2zLu
aEhHoiI8q64hOVIjD+OBFMU/TiDar1R2aabwbeInMut2n+PyI1hKdxbhATz3eDze0DW3YLKr7isK
PfIjqnLJifde8tEMLRejUqG54YoWTwj1oKoRAlCIOPBNqp03lBFRlsRcFp6a3o07RNwiyqAYlNCj
o0OTVAbEwxrZFlot3jezUwTHBIiMIoqowjKJy1NduBGyYbr4HBqIIwA8h2TPdyOLRxkbeymp/WAM
sGEHdVDfTCTM+HAjpM5WHMrcLsLkayjCs2x4B2yA+QCyaWDcxjzTqIMAve8EUHaWNHS3k+cmdbZE
fsgE642VxqMqV+vnkKLSXkvpWkoiBVOcG7ITANv+rEsNWgu9IexwvvxKEvmjYRc70PJ+qmWFWGOM
q3c2CaiBE3ChXo79nWbST1IKAEAWDSHEQBHA1hTk9emWFWCeQtnglaSXB67q7Fhqal+A5C4ncgUZ
kMDM0mDx9zpF6J3bN/mh8BP/rmgLBOLGEXE3K5c+ISmtIHVfvURuVduNPyJy0EIpDVT1nJcGV4Wq
gh7HFJTWcW5C0QsSfyI/0yEIRswakVFD2A910MA2FOSWC3r7t4pY1Xe4ltOFCVWkpTdwdYRp4tFT
K41GPqudARYKFX+VNxJJQV1VzVNex2ABIYYhuo7GThP5lm1iW12VMZlVFkSnQs46/MNYvLUmhHBd
O1STmmrAOqdyU7uqe5FEEzPLg2Cp2qdaFo1nLw7vCzlHYyAR6/KuSv2Bsr2OjFQuph+rbHp+DVq7
Cd1x2CYSDgqqrCmHfqIMD2mnnbIKbQslHxwpkaRvtc+LW+XHNzTot5HbfNBkyXSo54HhqKNP/mjq
dojzF+US/3uatCGVEPT/5NTPt1oPsjgXplq/IKe3fmIkD2oRBcNGBhwMaE4RNn2itdtQLJp2Nw4N
tjLtYJyjojFvIl8ZHdcacZ1p4uQBtW1oNvR2UXup6vA1jVJErioxfw0yk0LcYO3MWj1LOVh4le58
ucHwTKT0wLNCYAU5rVUDLQbutxNDc2Jl6vqe/rjxOc+BECJDou1dDmDayYL8QEcKSlc9yBtBiXts
9OqOvR5hM1yLHGWdh/EMD3t40h46PKUR8QbMUl6kmZ8BuvUsfCN8HJ5oo050FU+9iU25vhWFEVq9
h/MOVUdAp0yWG+96uYgh3gXhRDVFGQ7EZuD3NYUW7nRUHSIDrpuA2ElZC58iTRZgpkXdHZ3b7KuM
dvohGdAd17wI/APP8ADMsF23+YSURTD3aOU5JioucCuUGusOUVLetHkB7GWbq8wCZVMT0K9fxsiy
S6487NF8xpCuqL53eooEEIjX2wBqMVSrss/VU4JGz3MXxa81zIzNmBXuM3JInADSiGToQUyqfv+P
//jf//f/fOv/0/uRPUB/8rL0P9ImeciCtK7+6x/aP/4j/+u/Ot//6x+6oRq6KlIVRaRZMkxL0vn7
t69PQerxf5b+V1NheAQU0yMlVW1JpfRJu0p1/r0gxvsgciRDPIHafVJj8bZPkYZSPBuIx+7fC2O+
D+OHNJ3KwPROSv5Yjk+w5ANtZSTqynRZ70PUuptFtVhhgpF+7rSHVry/PoRpuq98Dll8/+8Pqi8b
Usvn0FSXDtRTjgWzOGZ2qj5fDzTNxbVA0vtAY91QvA8lvnteb8C92J3ZHzCmDtvPRQ5qijfi9YCS
shJRfh9RV6qy81sV4aWP0dfmLv0O9XQHMRKfRVjCG4qo9vWIi0vb0iVe74qlWNb094ul7dI1trKc
Xg9cmxvRr59kcKRkmsXr9TgL34wzjHqcMW0nNtL7OEmDqH6DFeEpye76/kFC1F0mxxiLu+txlmbw
XaDZXk1SNCq61A9O/b7b6dvi4N/DA7K7vXDAOeRHcXM93sJafxdutmtp1SaAp3L/ZA0lXDIwpN3K
mlj4QpqMMrXMJzI1XZlt2ATHol6IWBKIcm07LDcF96egPF4fhjQtrNlS19g1MmKDlgTPdDZtlVWg
t4ZVrkOzxTum+/aIgRl+Zba0Nfe8JLvtvxlwNnGSoeHkEVCn875SvDkWB8gm2/Qr3tZbwXZXoi1+
pYvRzeawcYea6zJzKbihuir/sPzT9eEsLu+LAPMjr6LTjsKT4AiCnVU/wgps8U8terge5ddFc+Ur
mbOTr3aBx5ATwpA6NTvzZ3eQbnybnHrb7lC1OoZP8gab0cP1qIsL8PfYzNkpiFOCrLp67Tpa8Wj2
pyF4gl51PcTK9zFnx147YqApKCyGLnke3YekXBnC8r+v6oam6hrqILPPE7S4mSl5y+quT0n0FolP
13//8qlj/DPA/ErKcVjTq6HFU+EluYPUcoIlO8kGbYMH2QZ9zpFarZwLy0vOlCSJk1tmy74/UZFn
dlFq7enSdyqVqTyI9kChqW11pgo2sOKNen2Qy5P4O+BsE3XUy4RKxkhvANbUBnAJXPt6BHlaSn+s
b1OiIaEiNGNps/UtdqMY+Fbln4ZH5R6kkTP8GDehbd1R1doOe2X3/AwxaF/exTs85VcOicV1bqrU
KqhMWIo83c0XV2FHkXHQ885DdPQlE56G4cEaP60McPo3/hzg7xjTHF/EQB5E1JK880810ld2+kF4
rl7cU/qMotJJ3se73N0JX8Yt7cVdfBBuyIs5DcO/NVAI7paio3mhzja0izGQoGL+cXKNapsW2XPS
FufCr1YGu7hAzd9hZpval3QLs0hMSDXjLajBV1BKQgMHpnqwsjKXv9zvSLMv11PpgSWXByfFOET5
FuQCsIfrX24txOzDNTJPk4Dc7ITSEK2NgyJBQA6frgeR1qJMf79YHmA6AvrKk3si53v3Qhf1oN35
97qtfqPHswHtZNnl/nrQtc80/f0iZgelvY7CxD95JVKQfgKoSNtlBT2Leu36Wt7ev7/T7MiCDB3H
sQkoxj1Le0rcJ/eYOd42sj07Xlnjv470P3fa71iz02oAA0e9mhpcu1f21bbYtvfeqfpYvha2dkL+
aw99/SA9/NRfq5WUcDmXulj4s9umkl1NKCWeWMNjbbuH5lAf+0dsT3eJ7e/WTq1pHFfG+ceR2aKU
6gqySutvh2MMD2Ng+Dhj4WB9jIC/TdT+6wtmZZFqs+PDl1D/1MGYnCoaMh48MBl76uLfDCK/X5UR
DGaq815wol+wM8F+pJiHSSuLZFpvf8ydJZmapiiqLmqzTa33Sq4UU69YQWoJIRrhB9DJDULdUE+u
z9lygmBpssW9ZqqqPFv6wEX7KG8G72RZxV2H4AweYXdqQ1ta/hkY2qsCizpVkRBukwNsuW2fcgu4
aztwGtCfA/79K2abAhtrsKf4npx8+aVP9ogg/o3PpsiWrgFI1OnczT5b3hq1rKQm4rCC+yAl4O8l
/3M/+ZqvzOfSSBTNkBSTriuvo9kizAQfjr3BuyvbDafgbnqywKLfRrdY3P21z3bXIy6t+suAs5F5
g5FaDR5Ep246+fvNMHwagq/XYyye/5dBZheZD61SAr3on/Rz8qL+9Leh7dvfgmADk48jq/24/jRa
G9dsDyhhPwy0uAFOiP4WFzaU74STilLf9aEtbbXpbYkmi2oZojULgxpYh9IOz3L0OWFWQGbo8l2q
8LqMkJEwc+3b9XjSUkBVlExRJ54CUvH9AVLkopYrAC/QFttkL+FD9oQV9b68UdATOgcfRFu2YSTs
m1d1rQIxrYT5JlNxT5VUwOmmpc6GWmG0LoQVM6rc//WyFbbazr1XtjzO9mvHv7S0ES6jTd/34vrO
QeMolKH9E4ge2zsmu+wQnMtjt0/v5E2+hdX44frMLi2Yy4CzfEEyu1IKfIZXQX5lTtEOV1YWy8KY
dBFlJB0UpiFRj3g/JpSGTTeoEsHBn2wDz2NblM//8iDeRZgNIsz82igQ43A07ZvfwY7ybwfv8/UY
S2e+zgrQVZUDSvzjMCySMGvkwISV/aie/G35nB2ibY8AxUbb5luMK9cOxYWVp8uiJTM0zC0VeTZv
IwxMN6gnxNKLtLf2/RF2JjUVUJr/g1fEUprzLtpsDj097kPaq4ZT7cBjUGsDAHoHOGmDVOfJP1yf
zIU0512w2f1ZxDQs0CW0HH3ysNqF6LuZtw2o2sqCpe6vJAaLn+5yJmcXZShIUT70WK6bZ3ymj8px
2sPxC3CJA+iInWFfH93CntIV7k0NGYJJvGAWDlcW3cNZXHcUvbfbFKxc2NCNTP9WGMuUDQXVRpRc
3+8rZHzyTsA4yImjW01WEHG7MdrH60NZnDqFUuF/B5ktQqDuohei5u/0e/2kb8GF4w91gGB2HI6a
0x2Hp+sBl1bGZbzZMjSpSUCJ7XSn8/ytUJ4nGU4X/HtfvQTQVMitrsdbOpzQzKYeK2Ldp6jTJrw4
cKXGn2QrGh3YLYqCpvCUBsJKNXHh7qLhBH1IJbuh3zRbDnS9SktsRRfpLevONzWn0XsHufN9jLqa
kqztrcWdrFILIAmW5en0eD+kEVffWhQGxOjvYyc4SsfoENw2dr+rWetr5cTFwV0Emy1Cs4KFqEA+
cxCgsr32djQ+mwEiZeC2rXLtRJx++ewu1snsRQ5h7DMlYxaM6kcxNno3jcw8oFm3HY/GDg6g/T+r
rExr7Y9wv7INHhSUGmdZadInKCe5meAU4geEv2vlC4D4Irevr8ClMpmuXoSZLcF0xNTPdBlVS49D
3fZ7JP131hEMrYOzwr5/Us6NDQf0EDjqXmbXXY+/dFqphiHrOm8ZRfyVklzsAP5bBx6T69nAjHIj
CuAl8EI4xnW2cgwvBdIMHRklkkZNt2bTqWrVZDWchvvMwwq3c0x8X2N55bm+FmQ2mVLQYyLpyoIz
Vo9KgP/OPjP+zjI0Odkl1EuYtfmZodL8hx4guY5wNA/1g8R1In8YvnW2tKPu8rb2gaRpYubr0JJE
yQJpLbFQZmMi8TBK9PBcJ6q6Em0dpAGD0fG9fus3hgNEF8AuVlyBj5mWIH330Mu7vkSmEsfsB0C3
Ju+xEAefDjH+frFEhlEeOjWJul27L510bzr/v/92uB5m6eQyRJMca3pyytr8pASN4GkRUsY7/Zw6
1V10MnbWebql622wX7ull6b1r2+oIHyAfc3samsCCUgjpt98Rv0g74qD+uDfTScJLJ9/fem/CzW7
1eBVQssCAufIeD3We9/TEMRYq+QsTp+E+R45IzQ+UZ19JqGXxTTCuNxR7pO7+gPSUTbCvEfjgO9Y
flibv4WT37iMNquLpVmSQ/7TXCdQ8lslqs8B7tKRLzzKurpvzLU63MLGvgw3r4wlIHRGuLquAwtX
jj8jrFRYK2fHUrJDvsbOprMtKpI6DflynQNKxO2ycLlfUkdAYMBG/IF+XOf/umGC1SbFasTZJ8tR
CwQg6guOfwvj8FgdELi0y924HWzW4f5v9AoMWeTslQ1dIt2ZPaP7MTWxDB7onKLnPtxa2Dy18uvK
Ll64pYEEAAsQJc2iSDBfGFEIb1SMdae2pT09e0ism3qjbxAe25UHy5a+Xw+4tBB/x9PE2aB4MYuR
KtPRDIo3rYCQBOcxwKJE0D556crZvxRLNVURJBOY8D9OQq3WGzcHE+lk+YsgIV65QURBxD8rXEm8
lwMZ1BZ5NiuyODsxQGbC6gm5Y1ptPHJcBGO1j5rPnfigG2uD+tXPnJ/vKm6gEhK7oEbmF5qSAnEc
Qwvjy+ag9a6jatleaQ8tRDulnWyVzzoSfpagIlGRf2kC146MW1JQ8Lj8sgktGyiO52N6E2U73G0+
Xf/AU1o3/3nohJDNApmY/sf7bam7SqgMnUiOjus75Gr0tbv93wlhipqpalS15OknXOz8IG5xlmum
EAOY/1a+l2Cgr4SYruk/h/E7xuy+Qb4g8ZukTPdwVe17eSttqkNoDw+YpJyncybZtbf53n+Ovgh3
aBFy7lS3kKQOcAxu1Nf2K6oFAlWG+OTtt3hHbkJHvHv21u/Ftd85m27gx5bWdhlPsK18Enex7e3S
12Yv77O9e7ea3CydFlNKDx6OSrYyP9fNujNdzydhUw/Gp3yfHVQb490thtMbYNmr3dKltQTyBn8I
2sITeuD9h67Brueimf/Kdptdb9TSQ94pxspymqZo/qkvo0yDvlhOcGNQDw9LwYlE9VSKaJLSDDd3
aaQlZwyD4hUI3eI1chlvtnzpTkVVi9I9F5f17B54NthqvkH8LXGmnFT4YN1eX8yLR8ZlxNlibjPK
5/jiCZSLlD2i1VMqrG6rbfIDOvdOt83nON2hIW3Hh2Tlmp7uxGuTO1+fbSaX+kBoP/mMZbWsnEH9
+uVzDvs5cP/NLzmd0xdfEv4HGtTTzKIDkQbI18I2vsXiduVeWVuWszxAkcNcNVMPSAssmOxB856v
f6+lXgSw19/rfnYpWy0utlZMtjacUooCrJD74KN7W9hobNgQzdRNeF77UEsp20XM+dYWMYrTfSwU
nBEpYa/CaSM9a/7KalhM43Vdl9C+otSmaLMdDeC8HRXMPxmZ+rM5RGekCLft12y/XpJd/EoXoWbb
usF1EoIsmcaI/zxasEm31ihdagAYl6OZ72RRCwY/5TvJB2kP4SJ7nPTNNsEBVrWNnkGNCtz2bxRx
DEMUSdmmy1+UZ1OIzG1h5RhGO7DYSvfQDtZWyb6PCGekhbqy0hdfKYZC7kRJEU7hvKmYjpWIfxdi
xqHTfUXw5zDcQzF7mJ5dzXENELu4OsDEGFMDU4TFN9tYHvbiceeCLp6sh61JzdLdB9E5jj9nBgI1
vng0/JMJf7RzVnbcwqt9QuP8M/Jsx0VGglJ3mVWME7k6aO47ayuddJ5GXGurzYKla/Qi2nyvyWWS
VUJDNOkeE+SNvg0e2+O3xq4+/E9AhIvL1OCRSbpE4iibs52Q+GiNGuisc2sj8PwU7TAUf0Oi4DTh
cotXpnS3Mp1LV+plxNnGUEc3Q562y/fyo3U/7KJj8eiRJJm36MAUjrnPnqN7d5utnS7T0p9fNlOV
h8UzJeLK7PxHIKetkdFu9r5jHnCrv4GUJ2ypp962B3RY13bi4igvws2Wq2FItZSGoPISPEEiNz8J
dfzRK7JbzHrXkoa1oc0WaN5bBVYeBun+oberTfLo2t8QQNv5RzrWK23UpXGZIuUrCu2gNucNYzxT
BPRqYtnpYFj5X0e0bhzdQl0T/l2ROCOEvbUbb3r2zb8c/WKIlpLJy0afZSgYc6OwVqiGM+TfEGnI
IiS+YlSpi7cKVLckaJtsAHibJPb1lbp0SVzGnabiImNAx9jCAo4n/aQtktc+tqErb8Plyfw9stma
LLIsV0R0BhxF+BJWZ4ikiOW+QVK+PpCl6/tyILO1OGDV7KOyRX1MQIf+KGFf3e6vh1g8Ry5jzNag
MpaD1nej+6tWoNyikIRfwat4Dzp0i8pdtQ3P8afrMVdmz5iVCyjvpILQjJKD8iH6x/ZYfLP6DxFq
GdfjrI3NmC6Ii4WA20SYd3gvO03sP7iJh98uBBch+mJ2r5XwqexQSMvRN6rLzs4k89Zre4Sqskmj
ZG2apxVxZS8Y01Fw8VN6pIVNgfBO4m+1b8NLthl/VWamy9dq7ex23O2K++FtrUa4+DAxgfXQMKe7
IJnTx7gIrJumwE7jntDP8pkE7WTtx1fTtlAA2ac773kt4OKavYg32xpZAT1u9ETTCRW8ISbTM906
4Si/8m3Xwsy2Bq7SIR83B4KIuqpVoVmEaNha1X0tyGxv+IGJjWFY0RfqbjTzA4LDcbayMFZCWLO9
IOpKj7YMnyczRXJLJImijxZS0H9nJ0AYpY5lAMmep3xtpMS63rb5Hh2wLfLv2h7XX1wlN+VO2lb5
Rjx692ulzsVtTpmTcvivm3v2ieSoGY2GErWD3c9Gx2QDe6htB7hRC1+uD29xEnXJ0hVeWNofSPMB
n77Ep33sGEIzeepuS1RE4lJbaSMv0UUM8yLOLANKYixJUNtB8PmQOxOYWACxs8EAPT3WO0xN94Gd
Yb2H0OLrvz5AS8MxESVChjl/HnAPJDQOWSWJ9Tz2t2bw5W+ha/jtJt0toEIUp2cHhYCbbGH53Jql
3e97W93Stj7jhAIApb4Tj9Xx+pCkhezgXbz5QTFKXpfHGkrCh9JJdv1xPBQOCmfrmfnC8ngXabYQ
9awc09BjebT7HhNwx7if4I3CDonTg/gp/Tru5GOzNrzFoJZMi5ycS7PmnfJS0Fv8wJhO8TBsYag/
cZPaph3+VJtN5JibdDcck7Utt/S0M+nu6vQJTU1V5v2TiuZKmGVkr8iO/4XhRCegPk36rQ/1wdvX
4crJspBrvQs4m9sgNRVfR3DCcX2EWZTwsZXilUrXwjlCCAtpT0ujbTLnAolhWHq6GHGLI9oUCgki
H83OdyvEGlbOkek8n13S7yLN8oWmKSOd3F9iSU4YpejQ7dV9sl97Yix+JUmk1AralvN4Tp8SjCFt
RkWRyPvRKbb7I5b3m+xDuZmQ+6sP0ym1mI/qItp8/mT4Zn6T0cjokB3c1B/Uj94XyUOcaoN1ivZj
ggK8reztpcUvSTLcblYhmL3pJ10mHZUHYohGNo3dcV/dScfkgM+7u6+5bVCbseMzRvT/+hkJl4qX
G51DnHLl2UpsevTztbFt9galoWTMtxXYr2bodytjW3jnv4szSwryeCiKFBklp9iZB8UewWls9Fvl
MGFgppGtburlyfznwOYtwwbBLtEteowr5JdsPEUojCdGsL0+rMUgFJ90CyMOJnB2GpcG7rZpUzaU
yVHCQqe5h0QVn68HWTospIsgs0+U4vRlRS4wigSFaFP+1v+4/u8vDgKk0NRfNeijTX+/WHYS6AUh
KWktYEAKkf0otV+RJL8eY6nuTj79O8jsngyFTnE1RGS4TabmarALPqbiRrjDpg/aqLI1b4aN9eBu
q5N3Pz6s7ebFKSSh4oYm04Fm/n6IptzgBZUmeKEJp675kuMGdX180zf447S4CDBbCJ2kJXXaKqaj
D1jhtMN9rDh+elOheh2lzc1YBSvH+y+Ux7WIs1UBHbNps7I0nMI758gllhXSqtqPMP+A+B6cCMAT
pyjMdn6FBw0eFtWrWSmbWPtK3mxn2YhrzyF2MaJETUN5qdHRzD+XDU18HDanIkMBykmFGYUSln7X
KMZmcK1DnkXHxETWVVuZv8U1COxUhnWJVJM1G00eIKatxlyIviRsRST/PfTArPJfrwyYEhg82aIp
S4VzdsBqOvI1accBi73SVsV/tDYwq10pGS21LMg5uaIUSBQowczyXdOIxWyw8m6PUbCDuBFWFFxW
WPvuIid6wMraFmx/5YxYqhe/CzrbxLhlh5oZlh1Es9oZztk22gb00PrzeityMQe9HOBsN/Ve64st
9ionyUgQSAS9FZ3EFNuWMEMo7CZCXFgpbjV9d32PLT3K341xtsm8YegslCC7fbXrdkGyKR6nYeII
vp1ESp/T7Rr8aTnluPiUs2Xp470XV7Bx9+IpOGan6uzt8A8loHtTfzSclfEtVN7fjW92R1qpl8nS
6CKKkiHy7snlXTPgFSX1OMyhe1uhcemLD5Ov4U6jQL8NVNSYJL0O7Os/ZGkzKqImiyqwX2SdZt83
S70k1WrLOwlGco4M7zz5QWJqv7Jm18LMPif2tF4qlTzPFPU2kPQN2oBp+vHfG8rsA0K37y2sWalh
VZ1tVqes+YFw1crhtcTy5CH5e8JmH06o0Gb1Emw4va/ILdtozstn5GGd5oC9DOzE27FEtmuDbdFt
vENk7/v1QU6DmF8F9DJMmmBoBIlzmGMchFWFdR8vNQUx5y6rnxVUBz0TIXSDGsJQnKW2eroec+0Q
mOfHI0pio2cAMp62RrHNth7oemmXH1afvIup4+9N+AuHfJGfhCZecgiLTS373pbs2EYnnNoBFJbp
lfFx9ZiZboH5dF4cb/OygTEiw9xiT+2MEp5+m+AuOI6v0p0HwYQBRvvVFtFidoLeAG8bchNeve+z
kzhVq6JQTLDot+mDgpYGZ/dWO7ib8BjZ6day16DbvwCpfwzxIuJsW+CVYPllzhARLmtQr71z/wJB
HILDCMevcoZPaNj2O9SMVvGXa6OdbZYaXbkuGHLDiZlOCRHkIV/Zj0sHi/TP0QHSeT+fch1ZZqBm
BqjVXSDgaZG9dt240mG7PgzqxO+DSFUSGKlALhEBrzCj8JC55fH6Hlsbx7RQLxZ+LRuIoYaE0OSf
WUIiUebIqj9eD7J8x13M1rT9LqJAHStcrJz/QoXLu/E49ey1A2qyW+9vEQUpp//3WqfK+T5aYOSV
L0IzIk8Rf4o74wYxadu7TRxlq22r++FmrbK+Or5pli/G5wW6hpc966381OzEXQNUNX2tf47wc+Fx
7a7P5tonm12dnteojWDSm4wixCl3gXVu/h9p39UcuY40+4sYQW9e6bqbUsuONNK8MMbSewOSv/4m
dO7uUBC28c2chzURE6FqgIVCoSorcxVk/iITTLSAzuRcFwRnVwY7LujNSOx4IJ+/vA76O/93gDBl
JkAkTdHqg46QZJnHpbzWwL5LcIl1oGW9bIifLaO4jneZbIALhDmsXayTebQAObPPskdnY3I/OydK
CMJa06XTqq1nJm4pHS7b5S/wt1nm+JpGNQ9ljeQjrjNXq162DHJYSgdSYcFzgB8nfhtiDvE8aXY7
qygRtN2MJu7oavmPy0vhXf/KbgeZA9xjsD21MO5+0pUiKMgJsFhIx4ISd/KN5DaWBTWP/3Ggfq+I
PcJzHEMOHltH72PJLQL7zvRN1zlUoeRrgicbf/sAWEZdDA0Y9mE4GW3dqSnqBqt9lVaP0Am+vHn8
0/T77zO3kb4AyFzpiH4p5RlNwaHuapJNJbRXwUouW9LYWwk5mto4KsQVFPCodrdV9gSS8suL4Tv1
fxaDmaj3oc6hcizIAxEa+oeu/0755OsfEF+5bIXXIEYM/22GcWmlNlerHGsLRfr6BBQlOA9Ajm1h
qLj6RKt54MYXtuLo3/wQkDCDqFiqoWKOji59F8VXKPhsYISn9SM65JuHioURkTlQAvkYB/HmXl4j
dydBlIG2mIr5SvYN3xR5Otlw9NO8KF7R/2g04POVl7g6XbbDD38OxNUcVZZR2Wb2MpZIMekmlCGT
X3g9O4oLxWwX4nlH9WQXoa641qHxMVAhCH88ZwRgjg4rWTr6f0zUbR1FgjwQhufMFXJytwQc3SCg
F6yNBh72m+2NMO5oZ5KaOxuM9C8q1LuesyAJbF9/VDAMVr7NZ4tgT7zPtrfI7GYLwlh9JbA4j4e0
BPt39mp2L90oomzh2zEMoDd1W1U0Jmqkakvy1czBo4KNM/Ine+48NTnURLCFvOiHuZf/2NGZz5Rp
0O7aarTSY+eukY8qimKCbySywHyj1ojrJrFmjMbhXQVd6RMGyrzUhwYItKkhs0PR844v+k589/u9
LuY7yWMJAVBQSkadBBUsCEpgfNpzZFHZl3cz7rePOuguaKgg1q80HYvLTJB6KzeLdDWld8Z66Ltn
XRV8K/6a8AgHSSFKJyxkJC0m1Vqh5nHSZwjbSUn1AHH3xZPVan64/NF4lqDE5GDWEKwOJhucFrJA
fBnjqqfYgl4NlNXO2vDlsgmeW+AhqqJMaqIvyoKNoF0wFTF44U9UYivLbizz5bIB3gnCL8ecEOa9
rQ/kGt3U9HXXa204EAiiagv0I3PfrFrP3r5ftvR2NbBhaG+K/pSdF7TtCn00KBVHK/FLSJ8UJ4U8
D7HlJ2B1B2a9+KQDnrx8gSCjvxiB3pxlGyopZThZD5gq9uT1RYGckD6crOJmUX6YP8sG6mqF6bVj
76v6QasgDTGE4PkGLDee0C5uoG+le3XpG+RQADdihqV5neA51aWe/tXsHh1yhXF30WGmx4ZdKSro
mEMFPMhS2XZUhTmNuVVKVNRuzYg22QoPGs53dDZU3CHleeHeGPNEgMyCZbcZYu1YyQ+OGiRvUqMC
sCfXiI5COvThZF0xmW+ndmujOasunYw2PiwgUpi3FRxjgkokb5Tdxl2P4TjaV8bJeu8iNZnQH4V0
yWmeIVO+5Eod1bUDCYp2fs2tGhp4SSp7ig0d+C4jyDqM+mGToPuz9e1tC/oYT6ntErwPTXun9oYB
mCb0C7ApWl57bXKuskw0aMethu9/M7M1qEqvUy8t9km9H6/Xr+PjcqXfdd/zZ4wdg3/QV14vnyPe
id3bY96d8QxROUj0SIDC/pIJJNKunfimU58uW6F/5YML774E41VbNdhLNhASYqIuUFdseoUT9LSh
lDNkf1Mo2i+JucZbZVqIQjESff1qtUECYRqnFARrbqH0t5EPeb+05ONkq2jUjf7ik5vtKg4ph+h4
FvWAuB8I/HGaiXkIFKSYq7x2Sog6y6iTJnZzGuQvqX5qVds1uzS8/I3otnz4RjtDNAztAipGmhsr
WfBk19UZvZ87Y/sWN/eTEaTK0Zo/p6t/2R73xYk0HOz3JggfLHb4LTPTAkp4QKTaltcC9QSBrxM6
lb/+oQaJg8vmuDEHAwI2RWHgf5jlpXKnbkQrk0iZIeWe30IJ2K9G97IR7seCjDGimgOWWY1JTeoE
Ve08wSMaEoBuml5nEtqC6fd+Of07O/Si330ruSFQSWrxfi5bDUImno77S4qM4m/eE7vlMAE0gy66
Ua7gpavaZ8isUBFdt8cY0N8sBsy4GIgBXsVgzqsGsIUK4TpKbHKCcBDp7qCQ5DqrALHIdQBKwPuP
GfZxNA6qUlcTRjstlLzawnOaH5IIOcL7/nigWya4QQ3MZDNOphEZ6iU0h8P80o3ZzzcLBIxIMV4B
We1d3jXecvbdKebb2Ek+OhtRnJORQUx2UQO5Hb9YsfT452awGCSMQEyD9IOJ3EaDbt6EYhTo0sLN
um20Z6MVBB7eSpDaYDQfAAZHYa/pcs3NeTEWcPlWU+T0aqgg1Lm6lB0vL4X7Kt8bol9vd2psa92G
BeSRpzEc/TXAtvnzN/0E+XPPDOlgkvhJxMm4HcWyEAwwPA+kCuMQaT0rOqmAttcW0GCkILLZJoEj
cHzunQkm5iQkn6alJXMYK689hNJTMp9UqO1B4P7y/nG+0ztDTNDR7W3sBqNJo0lSjXDsS9mHwGv2
uFmdkNSG7gtzGaEshC61BmYesL0wbpctGfTeVFCyASUdQHE2gL7N0QisQx3UT6JWHXcHd8aYAKTq
oA7JJOKc0u1G765jM8gRgwxByZj+5AtLYuNPuipgfoPg6Wkx5tvG8FGK862fRmtCgOjZ0v783O43
kOUwhVadZkElERUAfXaz7CVpZi8TAnu57v1750zGvUFzqNqF3TkAbybH0s/ux8ErztqNcdBD+Vh9
m2Jf9LHe3sGX9pHxdwuAr85obdBTeTOQ2aBfTjwKwyG+5pX3Fcpq5sNlxxetknH8oVw0SCGh82hC
YB2C5jXkr/+dBSaYxyoEhJa5wUULC2XcuZMisCDwcfbJZZpEbyGyCMLqEpjAruqcoFuTqzRTwq5M
/X+3HOZRMZsJ9NNkuMVars+qg7nhRBLU3YVuwEQIU+0AAVFnAKPeeF2yoDpDCNOlwTx31avp+Bfc
pO9OFBMl4q3M285ZsCgTBTsCib6TsnV2QLJOE4QK0eLYQs241RC+VJAS9S+jn0KoBxTjRx1OvoYF
RB/agyg75rk4GHIc4LDRFkQT4P3VaEpOWnegFj+NevJqDvqtMY4Cp+DFP/D/AZCKuUtc9OwpquUO
lOkwUTrnAvMN9VUNHvgKgT0J1eUvjizeFoCGYmoIbFpMiTVpkYhrIF87SbEqQ56uj6RERA7JewMC
gw+CJg1TImAQZSJR0S62IzXo/dTqHcnAlWec9PSLrtyV1n2sPcXTIRdFP+532plkNhGosNEGLt86
ETQ4qTCmlRwvn903KQo2vuI1pmAyCnVwcOS+d4UF1b2p6FERGH3tOyStg+6r9EKlovqr9FuPMEsL
T3XnRuTFAZ6AYllECD1eprH/Cer7n+DUbYlCmGKdqjGMk19S82jWgmXykkFcTiDOxYgIJU5nbDRK
X00NAbUBnQKDKLIVln5xaPLgO1Q1AUEqwZcuhuhwv59DNd/wDAXPIfP9Yll2/hkGgBSov10P0KZz
LRBUHvqAPnvnBgqqrpDHma7lwycFayoltqHTx8xa8UucoUkQ90kEbluAQSjOCvhKD1htIacNp9YD
gROU9uh0GNbD+I8tLWgDGMQ+aUg5NujX6sXiScODrHqzUwteqLxrbW+MWdlijEbcam8SWTcLgahf
4erQkhWV5XgOCXyxAqVEOA3+671D1l1rygkFMmujApbIO8cufdMJL588gRE2QTQSs22hyp1EWdEp
UDmE/Lmm1T4iz+myIV7lBaA0UGyhUahrHyiBl7XfZpJJCXi94wNInsIZsNvvdCClgR6XIUKD8Jwe
9K/gBAZAG91+xumXXJPLBpyHp1T/hSF3TaSTxhtDgL4chjmBMsdoIMuXtRnrAFlh1JOzRHvNSQMx
E7wiVefOGQx3SlBaan8km3ZLzM/T2kHpF3R9IO8CwZ7XUFXtGEhHI39RJfCLoPcH8dBvl3ecuwO7
H8jkd6D77Z2xhYSXol638VXeCVyHe+Z2f58ek93LtgDaoWokFLdmPUPtLsj60yj78XhQ1k+XV8Ir
qjsYtgCjHmpcKAswpkaICI7OuGF8zicByN9o/ZPCRSi1Xuy3RyCbvfZoRMY9tBIAHRFRdPFOiQFe
Hdzp2DaDbdLqVb1Km4wZ/WW5Gqy7zPyRNYK7gZ5mNlzuTLD92cJKYzDrwQQkikGCOILwXgfVrahb
z0P3Yytt0Dti1sj+MIgc61W6OgbGIstTBQWB6mCcbRfqn7eJ8NXEc0AMAqEkhWlWXdWYI6inhS41
LebeUJeax6e4ERTX3j77hz3bGWA8PF4H3GwLSPsks1GmaC7VzJMwOdOnCZLxuax+5OBf8maQkd80
apZqB7VXV4ghSy1EottW67UQeIp5CbQlr6+zsTWe07ZTDkkNidkvBKlWcr8OWfyiN2T6lpZda6FQ
pJPFBXR6Da1m1Yjr1PN4pVVlrXxak8Lu3aFZ5dLXizx/nLqtpUK38eYnsgXtxqFWP6t6M0IWVyMG
NLAXmxRB5dTlr3ZKttIfQc53A6LZXv+iJ5a6ePGQ1LmbLQ4pQfE1SJBJH5M+DZCvyDnUJoYWMvNL
ojsBJLCkUMrz8W5M1u570ZtK68XaEPuKMiON18tKPWWF1k9eWijjeVwwrRVU2VqhQpRAiymD1NqT
qWXt7NaDpio+btyl98nYyf2vfLNXZXUvn2xeDEFSQoVoMaqIxPl9DEElBok0rV2mbRoaXaTohxzz
b2X7mGiCcEhjBOssVPIWdXj8UfS735uS5mm2NxUc5IbSB6n0guTZtXR3M7zLS+K+o5CGgE3KgJIL
avLvDfV4sDfQ/jVP8pfh1xpo1+SpOFuYaflench1f18+La+XTfIOmg2+YA3/AYLkTTpkF4llQNr1
oSaAWEpm2GndXWILR+95L6m9DfrvOxtzDqKcRS5MTKcbIB/C9fZETE+6cTA1U35VcQOEeSC9pufi
syMIjdw3z942kwk5xehoEOqOT/EM4A9UriHDHFREcSf0D7cna57Qj/jSyaLOCm9f9wGMcZkFFe4i
dkCG2zU/i+2ubQWuwr1WdvGLno7dnqY1cD9dbwHHN72Q5FcHdEmaCGyI1sB8tyoh+lLWoLCRi0et
uNcqQRDmujtgHRjwAYO7+aHabK15VXYopwPCR2kEknsrcc2TgaoBJMkO0+fum+iq5G3b3iLzBK4T
MkOsZgbkWn+xYsTf3C0L//KR4qarGHVHLx91AxU53vtvo0i1bXYyWA+JNwWqR3mQpYDKu6EYfBCt
iJtMWhoOL0bSoRT7dgJ2ntAbgHNAQZ4SUQ3PJnRQ6ZxfFmyfwXT3qwZ0SgvUb8njcmghfCKSS+Cl
HuCcoGM/tgryDsZFnGlJ26bHq7TTwxyxP28DAJ2MsfBb9eykP2P56+XN5X1AqFzhPYodBhMz8wFV
ksgGWgjSyRkADkuOc/EoLaKgwY33OyP0YOy2FLKGZeL0MALJuvvy2j4YYX3rBOlnqE+VX81QvsrP
fdgJzL512z5eM/+90UxmM3tSKNs4ondF2dKcx+7ZjpDNXRHNzZ/Lr+Vn3SV+F+YROdoe6GsPUMX8
i5bJ7k41mWiprAA9bDG0V0xj/aSNav/cpJocbXLfCWILp55B+2do0qGsAOZaiwlg2eoo+TImeZT9
ss82XnVg+AtKx0dopvKATTgdO8s1RJVroV1mk2vbkgZiLnlUfz+nn1RP99pbKbgrJLcEZiWPhtEV
MXt8dKf3S2V2VRonJSvNMkdNrwZPxAZalqq2XRJ3N1NaCzBznOhDrZl0DhAavGjjvXdecE1rRlvZ
eWQu6Y1kkseFIG+18m5xJ70rImPp5+OmjD+7KZbdCdPZ3gaKPnfWBhHy8WN0eP9TmCR7VGurqac1
j2K5H86rPjnfVbmTv7WtjlpLsbQmceU0Xfy0sJATSGvTHC6HC+7Wo4QLGJqJhJCdD0STwnESG6uu
rcIt58QtgAKWfLMQYLc4VxmWujPEVJGmvk+6pKhyUDy0oZHOh3xNjp0WPyfFCt2dybOS3Gsr6zTF
CvjjyaM+v2RaEkpIxC8v+WOEfP9LmBKTVSq5FptlESVLcyCzebSIdWM3wgP8MTt4b4eJxI6yNZgZ
LPJIvQczz3hSQJts+gY0J9awvQGBbCiqm/Bde7fJjGuXVl/Wed/CJPKFU40WaxtIhygPak/kum/j
xe+DMV0euOpxr0F9jW0VFqMir4qTxqcpsu/HUxHMV+1n/Ucczl51MsM0ys/SJ1E2/j/cCIcWwtwI
jiztIrhylNhsuyzq/eQrpq6nG+2bcqPc1523BaCEjlCSEXWm+Gfkt03677vbTopto8zkvogmWQFq
b14a0y0bdcWDsi76MJbK9VfVr7MnLdkITzJszCNU4K9fJ9OYXXvSjM6V60U+zbJsoSKsWeNn1ZrA
kXPZsznJPL6JgX4PtAxRCXwDI+5+6ZSYdVsodRapWrl6cjvbh9hMZq8bN8evY60IDPAuevlmSX4t
L8lrDrVw//KP+PjsdBykHTIaT2/qlMzxasek3vpRKqJikdzYDqTqmI5BrmiuLkzAue4ACTvdUsAK
9fE9qJmkqJJxyKIU2d2GOuGJkt6PRyi3zy65rnz5SoTf4yA6sUBAwWihlYZNJmgXDVbYypj/X3s3
fW1DZXTV3N1ugEJyDutJHjzrLhZkddyTvTfK+GDabaYdq9BKpez+m4/2TWT7s0dpDjNxHKGhiT3b
e2tM7kGcxSIOuCSj7RbDzp9ouzL2scwSwiFULEfU0OD6zG5LmZwjWZC2xlQEuamgdd5s4bp97sjN
3N6Y46/L7smN/rvbn9lIXa0KuyFNHrXJsyNdl+sxnQXHkLeafYLB7J5R91UWY9w/MrTktlYsv56T
45r1kdwC/DuK1FK598xuRczm1YreGIuq4NCbldfp8q2UiHxeZIJJ0NQiA4a51GDCsO82fXtUySwI
G/RXsi4HUDfo3TBrgMPM5AfGYGhrm63A35qHdOrczdSCdjtIZRDHrxnSwr9xg9/mmCgl9yOIGzsN
GLU+suBvzXkRrYjraShqg8mGXlYsDM4cY8jWGpgwXtL4qkqmE8lkb5pFevZcbwNztAz2RJDIsciq
bh5Up5BxdpKiu1UhEl2A2KJsxsCoE/wfKxZM1POXhR65iXAD7mrmQ21r3rUQKMsjS3uoOx89NFkk
bS8ywXwcu5hR/utz6P+CU7CBQqPkAc8g8ABu7o1i5X/WwaRneENni6Ql/XEOmxuMm0P/jlyPQl4M
Tvsdd/LODj1buzu5T9NNIxbSwPplfKGqe3hIQcMCMynFkc5kZp55u96mN/mDdJDut6C//z+wRHIP
8O5H0B3f/QgrlaBtpTp4GhtuckNrSQ14xqfX5Nr6UnxS/fXYEsH+ij4iE2hHpXTWTdfyqKsPUrO4
VnoebRHUmHsZ73eXibVta2WqsxoI537zbIRU4QoaBteUqwykR8JeuGhRTKyFXOjkSHadR/0MxdK+
Ozg9wPStfbgcnejefAiGv/N4lkOx0edq7nukNdpkX+dbfLsNTQAhmbBMGwE0iRt3dykj456dBK45
EJVm0UJr9tCemJ+rcfUS9U7S72LRC4XrhztrrB/GJdj+UgmvwLF0FdAayyKoicgC43bFCsKidm6z
SJd7DAPLG3RlVbwOLn8g/usHJKRAPqG7Ak2N9wdKbWclacu0P3aGa91Wm6tGUCdF9umgkJmpqIKR
2W0fqlDEs8P1QMOijGWoKips42+R61EZpiY+JfKpyJ9VzFvlgWBxvPQPXRYMjytQIjNYKI2S15Zp
DHhkETztaMeUHqrppQbRw4gaqeiTcZNb9AJx7UMGUkMh4v1mOpmegMK5z6L8GtcjeIrAHITGvQF7
/5dDzHWRnTnG5QdjKdcK0yrROksyeof5HGzLKmpAcKqVCPw7M4yv9xjyV+MmLqIVuFYr1G6zGzmg
8kXWjQRev7McGngpZ5j7k11yFf9EPeAo+JBcZ9n9BMZLy63TrBTqTZHZeq3qbi/xYQKRi+mPAHup
ZZhAWvxvb5udWSYoJyWZtExyHFBPEOAISr/FdP4h8yZ/9YHnTV37Rn24vFTRN2UC85DLcWtZyII6
BJYquyHJ36Q9kIjEyBaOncn2LHS5SwASAuH3kvgjuXMcsPs/Xl4DN+pbOsBWkLLAG5Pxy9Z2lq5a
geKx9Sul/1TGV1L7rPeCu4W7UzsrjFvKyzivjYW7hTRXuX7uTEGlT/T3GZ/rTcgYlYA9RWZ9k5l3
RMR5I/r7jHPNi5nVkAHJI01yvEU/y7i3Ln8H7qnZ7RDjS9ZWrZ1txHlky/fb4Nul5q3tIjDCz1xA
0CEDt+WY4K5+H/SSdtOTTNKzqMMh+UcHTz9ZAaB1YGhxTqJZfqE95rvkpSUVlk5jwbkHgdkALrji
MIUY1tWA//zbqA5EEe4RqNPab7WbXc65WLUmN7JSRMDWUV1fKSivOj+9kcM3wLPoRub6Bd4/mA2G
lPAHWmZtqqey05fhiFhn3xc3KeJO7MfXS1Q/V6fyoRem9jw/AchHp0LNKsZaGD/JlBHUYhpyzz7b
7pdKPxUziNlaEeiBFxaAVKTYZyB9MHP03lEySx3azKFzJtKXCvDB6SfB0NYsOLbcvs/eDLMasslz
LmWAtKn3/zAGDV766HhDCOqH68TLA8cXyWdxNxAZFDoPKFl+oDQe9XzatkHF0xUYvaG4GlTTbZfg
8mmm28Pm0s7OCOP3hr1UuQQ0QDTk+rF17kcNCuSLp/Wj25aCyg/PB/e1T+ZtrPZQfwQlTRbZS3dc
bbRey15ggrdnQAP8twDOeIOaG1M7mRNApflRL07aprvrIiK+f0O1sJu2t8I4w6xikr5RUQCsr9XV
Xa5TUEE7mMigQrsD5F0Abc7CMgI9guAY83Zwb5ipNNU5eGHSYUZ0X+8o40hKrH9n4QMsKimUshhQ
SVVTb5V+GdW3y/7GO667FbBwe8BOptmqsxhai0Xhti1w/XNmQ2wIs5BgLrtsTOANlvo+Nmxq3cfN
ghxTM0+lGTjyV1IIuB14X2RfC2a+yKL3JontCsSDYJup56+1COsqMMB+EFBxx4CXr1lkgbg/g9rU
INQi03gx4Hd9mf0mi5aSbTWMDFUCOaLEVGgYgL6zvErutKA+/zlK4F2HgP0qemG06N0POD3Na9lG
hDxK0sPlD8/zMgcUAhbF7uLhxBxQU1nyqV5G0Bcqflz4RoWhDfNWVkV9B/7O/bbDfH1VWeMWhSPY
CfvT4Gmfx6P0NPmtq7rFbemJ+nv0z7FxZ7csFquz1k1vbjHiDp0/LCInIOBy7Q9CpC7v3DiY31Wo
4LMN+YH354YYfZHUBrix+5f4fvOVa+szJTTUztY9xIETt/JR3/xx+ZPxb1joVqMzZ0GKhkU6b7hy
lI50w5HOwLa6l11hyM0zAu0gZ2780vhFOFyJ7liuo/w2ymKfByvVUbQyUUpqzhk0RYtvqnZEh+Xy
2qi7ffhuAEcaAElSGUxmP3tEbaMeZRQ5FUBTMnDS2xo4QcagHjev1CuvX+OnyyY/hA0I/smY9sEY
ArbSYMWlikS3cE9YyL4w0v48y1L/lPbbn+J9qBHKLQftIHD1sNPyhEx1ZkBD+mT215MTrNrgpkIm
eu5KoCIFkjKUxhSTudKh3K00rUOyyHgcfmUPOrptxXl7GF7WF3JdRsOVSDn3Q0r0tirkyujdQ7mQ
RcCAMZRoMmhioqm56c3K7YuzjtalFTWK4COJLNFzuHsD2E7VlHMx5SCeV8Kx6KDwLrvyaBxJhsoA
Bjou+8THvIVZGeOHGIVtICW10UqSfb+gwg5OgDA+Zec43CIjkiL9CB3YK9Hj6kM4oWY1yg8B4hMo
zzLLXFajkSQN5fXNiZTxVJJruz1dXhrXSXYmmJUBZVoljV3gHHcxJNs3NHqqQROiOj7Ee7oSwKIA
rXA0FNbpz9h9MMC4dW21UPobQ+3FCLNoBmOk88Wig4Fh7IkQC1z/AHk9munYNYMFjjdObrdTg2sM
A+DeIKXBOGaYMUNqTr7auuCJwzOmgMxDBpLWwKFmkiW1dPLSmOsY8KLBl8iP2LodQcDarn6JyHj5
c/E8AqEQlJRQ7QF2l/lceiEXyJpQ6G7s5k5Nbg0pfx5w1C5b+Vg5xeeCAhd98IJUwWKvlCkharPY
eGPrhzhCN+IBORrQ/pD+AiEgOcaiMVz6s9/F+ff22Nskc4CDUQoVmc38mDQ/5dQIE6jEyVkf/M3K
VBwmFBAQpdiscMUcYDY4cxGVreP3m32cZ9AOD99tZw5s5ctMNk/Vutu8HV9Hdf1a9H+cWtOlQkHa
gGoWsMo6PSm7k9Csm9bII6SQ5AbCUqAUs7pwzUWP+48IFsYMc+AkGdiHbEG5rHi2XsrX4ZAEyVl3
6+fyYTtXAImJ5q24pwAXJuV+AbKcTbFaXemWuUWKFc9HcFJbylNCrtT8UyGE/NHX7gdnoWIHFh0e
Rb/i/Q4Oc68N1ozEXl5mvL4T3SvI1NzHuvNplQCoLLvsZkhKjBMpmEvJSNkEW2N9vuxIHzIT7C9A
asAiISdH8YRJlIm5ysYC3c5oXObRB0zrnEwGXs7zjU7yl66IPZJtz5dt8mK1sls4803XfhiWLEmt
E7TjXy3DgiT4dLhs4m0E8tLmMldOG2epM8pAF9hn6zsmYfzhYFlucqSiTU4whUok+02IsT2vP9g3
xEV2Cf01EXCHGw92K2XC3FDhWlp0FJMlcwyGaYjGfHD7vr1JxHhK3tVES23QXgDbs8GG1GKxFnnV
siKSUndu3PSOJkrz1XZIylANqbiiKuiNcsMrYrimOwYEiRy22Zbhisy1zQBDDuasrbA7rK/AQS+R
c6ACIVImCHq8SwOoZAsIcwdJ7VvTcRdyCk0jCoBQaVThPGAYDX3mVRGsieebePZAxEJHYAUw5f2h
rMwCsoYzqDwS5d5Mn5U/5sLFedv/feaShWBFp08tiudIU9zNaVxVcKB5Lrc3wESVvk4N0N43QIAu
vUsow5jp1ZhNJJ8unzD+x1chdEV53zCgypww22y0pl2XFAX68mRi0iC/rTCQtXkQvRdKanI//c4Y
c5BiRykhZVgB8lJJUbYBbYeKi9WOx8uLEpmhl8POw8Z2M4p1nOJTjlt7K6/lgUBLThCbREaYkFtX
8riCMAYvM2AkVOIadaCJ1MO5bgx8Ke5mjDiCmOD9QkgtFc6UYUB6U35KnyeA1y9v1IdCBHXj33+f
xcUrXa1qyiCnSKwocjs7jBCul48i+g/uVulAzSFVBPukwcxoytXmkDrdUGxA6lv8ImDLGwRvIt5O
YbwbjOwmmhS6wRx4TYWAwkwAiFgUwKWlwYUC3eW9EllgjrzcGfpmo/CNLnOvHZJ8rg6Lms4CK7yL
HIgHHYSCOjo87FaVzrJa0mYlUalK3pD9UJ3SrZ3XNL6phoMUi+Bh3MQMwD0V5QzM36EI8N7DhkTV
4lbdEkCLa/AQuLRzPx71T9lphuGg98i37cfljeSFNtw1MrSeQdKIzPO9ScnM5iFLKKXllLhy03hj
3551uTw2w6/Llnh+R0MaJtJMFBBZEF/cWzOoG3Fvr6QLuhpS2YpztIloE7mesTPD7GEiSWiEpCg0
pLl9apcuGErBNA93y3YWmNtAnuNx3WY5i4Do7R3iYUoc8+OJS1bBt/mI+EFE2G8ZXesudM6YO7Pl
bcmi+Ml5bE+bT+UNsif5TrlvrgsoKrQeuRJ2YkQ7SD/kziqE0Tojpu9xuTEPUkW+DlYhmjLlJVb7
lTF3DxpzilxamBrpX5bwH2Hl0e1eBl8N39jXgsu+x71Y9/aYS6jYTHU2Zky2mecpiCPlCObla9td
/TxIA1GG+pGUgfluzKFSlKrBkevzaM50iJHJ5oO16Xf2svqtXdxjwN9ordzVYkzW1q3bSsJGP+8Z
BNZDyjevgZiHbT6ktlpuPUQ/cJVkR/VnGhaefWuG9Zf6IFos91jvTDHnbczseVZHCgWPP5f1yxRH
TfNy+etxHRKwJjT2UfECZuu9QzpxRvnyQRq5JgSvNygn1SLkFPdMIwFWIc6JeV2buRSNdCPSXGGK
ZdMqf+xmd5Ae1MY4aZaguvv21mUfUdrOEnM3pnU2aGYKdaay0jy0UUwQxxAnAIuWB8bNUv+eK2ci
GkjmfSQdb1ILjxmORoq5alpcrwhZJD/Ktb9s50L2L3+kj60GOD0kBjWD3pQaYO7vvxKxlgLoRFT9
6biI/LWeXT1oUAQFa/qKiWfD6x7JUUQ9zlvY3ijjGhhktPJhRPF1HOCAP8kaTiIZNK4JFdRAOjSG
kDcx4X42x7KzgdiLeowILOT7bLzIuCsv7x7PxYEg+q8R+u+7mNutNV6EMwjTFOVZTu8WkWoNjW+s
1+3/PvNxjGzL9RTCdJFcHWzpEe1or4OWH0ncNvtT1Br1g91SmE8yxMOomqBqR/nlM9Aqru0cuj8e
CGBsMOF8W2rZ2miZR1/OHQbLjKXytFlEAi/aNCaM58RazWnG/KiR6u4o+cUMGtSuBMd/OIyd4EoU
uRnzujDSRekNB8baLLA0UO/6shxcdjJu7Nl9GpYdrJ8UzZoXPPFBM+PWyZVcre64xC5ZWig7fx/j
x976pDRfL5ul23TB99jEb15WItsaKJNJDFhmNwfTkF/XenMlO1vY1KtXqIbgASL4cmzZXe4sTNvq
oG4c59Tf+uWXlYaLAuIHA0jNtRTVxEXmmBDR5kMidQTdNDtt78G/42Vq8i0f5kM7aS7pK1GoFUQL
k4kWiaItmE7MgJv6YtyO1+SwHIFjKK8qJIWyT6G98sPlb8i1SIkBTHTvwLvJeCeRzVk36IvOWupA
HcuTOkjhvzLBPrYMQMw1JUNzlYqkdMkcmq3A/3kPbEpB/v8XwT5LB3PdDL02nFOVx+5stfdJmYIw
vA7WWn/phuqut8ewWirB3vFyi71ZJkOqmzHucgcLw9z952K272Uw+htqd5uVomcx9wUJOiTQgUEw
EfxLTB6TQwKiXhslidrvSgmR8TbMQ+PBcgIJbxRgr3sP8zCVCEHF9f+dVSansTuk3kVhJFE90RK/
kl8bagsGg2+NJnh7cWPJzhKzl91Umumm20gy2jNYdrSauGZ/O5eP6nCvFCLc1kcAK71nduaYg72o
5Wjo/YpeMrKmwfKqZvEKoMScgzX6XRtk8rVpnYof/ZMiunz4J+73l2TOOOnHVM4SABXT+GzM3+dR
gLHi3je7pdF/32UcqVTXGI3AGyVV8hBTkN4GJaNsEqko8tPCnR0mHcCkDzjHGmCO81N2rG+HQ3yq
vO3BvN08JYjkK+O1F42BcbdOB8MmbYVSPsf3Sysl9H3SAsXAJZOOoIG9mjORgh1391AXohAKAx14
Jh5i4/QhVfBG7py7sgqXEog7UaGO6+u/bbBvkqzYltKcZOu0ycqGbqPcHdvJWB23BlfFQw8igFBt
9fL/kXZdy3XjSvCLWMUcXpl5grJkSS8s22sz58yvvw27bFEQ92DtW/u2rtIcgDODwaCn+wbMjSi2
/zgZC2QigBC94m1ep7xP4TUjSvJQD0rAT1KQYQMm+xcWRAVziuByAIkoZcFIO6OVRwltYeFpxiSd
9uVv/j5EE37AwfH8/t4JkmXMO3BI6IEOSvQ8Wp2Gm+4vm9j3bbQGDdxJIQ1Fd2x7vhNncYCjKddQ
SgStFKoqFxrkjrCaisfbrVU3JgtItut6G6NUsjVUqBoosWQELaqo+QRSXrvtB+fy0lhGqDyLL6/E
MY8nlVxOTXW1+OTLzBoi37cBMRUZt3rQAlLJFRBpPp2MDo8dSnhQelzdZjkwpM67vJTdbKC8maEc
TVbbNBeGHs1oJJq8hbwkq93CWgj5900qrePVCIchRXOpceXhhEERU5I/XV7Fbk9J3SyDTmpVP055
hKOomBd3zSx5PMqlo7QnbbUVNbdTxWyy55ql6btbvJCZdcI7oX/g3ZVGoSnSCqMvQ36vLV+14lu+
BI3GiiTiT/QdATAm0CyidYBOD7WFeUOa0AJAxeWp+4y+gafa3Hk4EQRQxB7+21vU1hq1l12hT105
g8kUxwNmUdyfA2qqYJJGWWcD5mHzfvXlbzBwW7NUSupGCZLFdYO9lBYvqe4N+aAZky0LN1L2dNld
9lxya4q+ulbNNLYLXpEnkCCZklg9dmFqyoWYWZcN7VacW0vUSShzQlZByZWAAtbn8SuZ8y68/Bj6
6VN5RYC0LJmB3aLszSLowd+HG6ZEhwQyl9GBvw3PZMpHD4baHA86ONd5Pz6zAGN7CYRAZ3FG4bQ3
dGqFcwE5zHTgIKqZYSt1iHIpD5c3kWGBxpUuVZhOnQEdSk773MaT2UfBZQO7Dv+2BJrpohqGZS5K
XN/6NfTUvnS4mjN7vjTjnNVp2v88G1vU0bHUea+vCxoZ8akG8QCC6jqzosDwiAB05LLuHrtLAx8x
RpPRt/1APlgoOWQYe1DjFLxXyQ9Lg+GUzqvy28s7uNs7IbzHv+xQx0iVGGsGiYvo0J/62Fx0R4Um
bvY6dde1clTUyhxYd53dRwsNxEY80OIyDwK5946edPxQlVEEOK6T3BG6iPGAk9gmKlORLZmMBZLj
9kMK3lijvlsz8WB3HDARrYYOcPfe6Dcg4vxeP0mWaMa3ucXy+t0ctTFInf/gt1IGdAqNIE9OKRBE
Y2hmPHOsaPdk2Vihvlup9HUhpjj+Of8nnqY+dvZPAQr2ybIXyKg0gD3TMKT3QYscCKI4nXIg66Yy
cmvAPsWVdaHaNQFqVuAEQdYOPM17p5hjvHCC6go89VptgSrFH0pWJ2Y3pwMXrgEcjj4SRkXf29CK
MhJiEexjGoYnbzizsVK7PfaRGSKa70QThgPpgeF/e+6wNUqdjjrX1XUkgOQFUueEAiC2GsyNd65+
r5wH6DIVds1U7dqtqrZGqd2spAznYoUJxE54KfEsnfq6bHfhDV+jjEsg8WeXzWLWsn15sbsfkcDu
RQk1D+YQ329wlRfNGBFk9QxEwRx7Q8J60GJZIP++qUkxfESGnMA4WUHoU+v1h0YUGY3+3UyvEy1M
GUz6ukJD1eRGF6JJQ9szrkxlMOWD4RJ1+u6rcQZ9yH+YodnL9YA2E6cEthNv4+8XBSnwIVJkxHLK
QUu59jX51egKZ4xYIII9X9waonZPVYUqLSe07Lj0NceBvMTe2jEaMHtfCIU1tCpBtgp1PyrfLnHD
V3EGsG9SHhsMBeYM1N3OGt5d4anN4rl1redkAco3C0ezX4b1vCx95S9gj2J4At2pUAT8h3Fa8LHj
8Q/QovffRVDAphHKqN7BApaWg7msjoAti0e76m9S1b4cPB+CljZHFWSC3Bdlv0jxgfd0T3aiQ+hK
B1JdlBaruqA3kTJFv5iEbSGL86xgFk3G7EgDln97UhmlBfm524OXtkEd82oNzu2VHBotmHULg7Pz
xs7EUzG6g+ErzWOlsUYuWKuiXC8zak7hmyRHW/Nl6XWTn++54vPlr7RrA+rtImghdTwK0+7X1u0q
cUgOaQKcBd5ChNKpE1aHlmWFClRRVJI0EZfQb5szOMsFlLRMKY9d796shPyGTSrlxapIUJzHAYLY
KopDJF8ZkTcYkFAv7kN5tS5v3Iey74c/bOxRp283aHLFiWOMAnrNQd5FhCsxFB9B3Ul3F191Ltuj
8xBtjjp3C17pw6RpiwOmoE0luR1LRrzu+vdmPVR2UNq2Gnul1/w00IG8UYPJJbhGVl+MPhx+rgOw
aUi1icA5UGG0Fq0YzeiZH7jQNZJrSXbSBDqZjKz6oTaizVCxkxZ8BTo6PvrBilk/iJnZeJk3W5Od
RqbuZ3Zia4wN3Hfyt5VRoZRFQJiFxqD7MkCbGWQS6nPYi+ZlN/jQzKQXRoUSJ0QKFJRBZ6Pcl6LZ
jmbmr75yR2ZFIWBveKujH6ej/P/uJxVdIUYiVI2L80P9PHwnt/n+Uw1lsfk7of38L9pi++74tptU
eKWiHjVSj/FiJR1NaZatXjWcKjr183MpPTWpKyRfGVtLfOJDhsej6S/XpEIs0qZJFZOQzIIv1uKg
sgUTinS1YNCYzN8yrLECgYo3TJvxataOuMid9VuImemeZDceZHT8KJBz8LeSZ8A/v/vQ/kOdygXX
l7MRYZEr95rrD/rwhwAJ6u/TzyF6VRphHwMyOGiWOrxyyW0xsYKAfIiPH0qXMGQBLJNoUGsYpFip
yyIsDlndmc30EHG5mY2W3lmizAINfBgc/bmgX8Ykuo+Fg3PWhhZV03LgQXmfOcDHc4740pu9gydF
gDvjc3fofBad2+4BA9JqdHPxcKVj6PL9gTZ1HAckXIpbKobCifpteKPbID+DMDJmvxhQjL3ktTVG
pRV+4vvBUNsYWHAzlXNz5L0s+9MXP7KVWyNUEukBRK8FbikOYaYc8bBwvfYTIwkzd43KGwtAe2lP
SKZ1QEgVV/Dz3hQ84bCceD+0ok+Xo/gDhye9JCpnyIBrCbWkcN5gkZyhWvUp9ERn+Aw/IWxqR9kc
ndQXnxVLPhLdx8X/Yy43+jdQmaTqek6OhSk+5Kexc+pg8GJbDoTXOv0h0UakU+be5hgJbN9jMJiL
QUhwzNIDn3XSRXXKq2gZTsdGclP1WeP8y7u7dwao/JsJqlaYBDFWo6bM8Sgd+ZI/+pI3BGzixL1M
DJ4MDZOyGP8FR8H7QIMGEl+2KVpqMn+bgg9/eY7F25w1NbS/X29WqKSVRSvuXhLahMXiJMpVpj3O
EbONxlgKjc5JhrGp0ylVfOiHOZIbHbNjbsdu7ydBEaxPst+eIeDjXP5MH/gMfzrg76XRiJ2M49RB
AcXVQbsmpUF2xmz9qQWqBco6eGGFop7Z2VUARW0zs8Or2mOVXh8g+PQvoMq9ttaEvklxqgmZOz93
T4YLFjNPutJPQNTUT5gCI+3Y0vpTWDVtl8rRY9kY/LII+aGNvLnDMo0zkL3W5f1lro5KznWs9WXU
1kJQfO9yU3sGQYijFCZk1KzehFbd1/YKcHxbCy7bJX+WPmY3caFQ6VqIpNjIOvQwI3UOJkO7zUsW
PQLLBJWtsxGo3TFbQM5YPzXFXZ17l5fA3DoqP2tcE4WqmOp+bY9udNddTV53Ljyw6fFgkFHd2uNS
p/nEysmsOKRSSs3VAMqJreLzvatH/4TV9TBciRKDtmD3MqAKmJ8GhkyQ0Kl8n7nyujXiilDaih6Q
QZg7aby6N5ebOrayYMETRG2lZ4l3L2/qbibbWKX2tGiRsYt+0vySw0N2HOep24InCMwu+chyfZYt
aiMnUGYV6VpmkEpZ3fBQuskr0C5HoNUdDoVQ5g6ftIfLy2PuKp2pm5FXVx5lSnpKA/lA7gFxbGbJ
cYSSMpHBVlJTuYlZ3WbGUmmYSoHhpK7gMcST5Yal1NCQALIogVpixqLxZVmiztWuqFJOATDpMOqC
DZ4NNx4qSxRYD+m7l/CNe9KDcvwsFY2k5uRlDO+ZGIoy7uIvYKbDhZH/pDudw7qmshZGpeMoCtuF
F4FV0XorVx7V+JGrWBeC3dB+835agXjieG3QewPYxrDCZ3ro0ElNtdDSWUKr+6XsxhJZ7aajBZJ+
YdLkKceoxuSA4sKKr9UfFwCiEMRiJmMti0olyhSNAqd1mq8u/jD2rixU7hx3h1ph3QL2PxIUUgAn
AtkKvYEqn/Flqha6b1S3huFqUmFG/Ne/iuE3I9TeVZ0Qyk2Od+A4CD1w2nvNZHE8ZP2qADpidngn
r6aQQjGa0Z9hLY7aRrWQ8r5sZ85XJKfgroTuLpQZOZGkvA/HMujJfu0flX4NqZpEeZHywxy+CsKp
mp2yvdf0wgHetS5ZA0O7NfjGGpWAMQkny2U75gcQZZrZ7CzrdTZVdrIAbWhgFnW9mjv9/9xEKgGL
UleUcVVkh6LJbPAnBZhdvgJC9en/cxKJgqikBV7fxlpEL7I052eipLceQxsrsrIR6syiyZuRzerq
75Y8bxsqUclXKAU+HtI1C3rxaele9L9qLIF7/pd/SFQtXMlxD0QyVMyG1iQIAc4ZeUu7S27VYLRG
hxC2hpopgE2RlRr/JeG/mabyb9sKuipjQAoXtvlaMWtcASCoiemy5ZkQYyTun4po/qi/N2slm71J
kQLGbvGymUSBKKSpXSYRZ8VzKh3lwoichJMEd9CK1unxxmZHYa8xHJX1Lakss+Y5eIxDKHgIKteY
YpYu1jCrjBdIRkqRqJRShVEjoDOZHAztczb5qvZZLxmVPvkTF1KKRKWUpIaUrFz0xUEtUjOanaEs
zKLzhZzRM/jwFk1/LyqbTDUXL3wk/6wIoO7qAr5iJ0SUw6m9lNme+QAHou1RmaRd27jpO6441PLS
QW+dCzk7kQrO47NOLs1uVpazIqTRU78sTRCnoebNeSc7jESz6ydATAKbBpyQRjdFi5Lro1oMcU20
1YNgV56ObX7UHheXMGz3jTmYGetNdD8YN0apRBOmetUmfREHBNKPCRPbDe0R13EA+stbdl7b/7Yb
e1Te4RoMx7ao1g89eg+4gIDBUrXRBDYJbXnuMfWpd+NiY49KNno4hG1S4yXEuK8+Ky7q5nN9lO/1
6+HUElLqGxAte4wPSdZwIVDophcQ5jGmJPoUV4MB/RXS65AD6ZaQDBm29Dc92bfkJlMfUM+NMV04
lOnFYsmSO6n+GjO69buP9JvDgoY3jJCdb6Kcy9HdJoKugB76XxVPQqpOWZfV/SQDIChgcgYo6ajY
z1JlKsQeJZkwmL1tfNVctKZiswcWBarVidk9zw7hf69ZBed+JAhvlqksoExaKeQRKs5VMKPP2vPy
GL12kCD06+/CIbvRv2gv2afLnvLjtvbRU37bpENeVBsunvk8htKF7vEOEcFUH6YzgS7PVnqXmrEz
HTV7MSNXC1gzKf/yWd+sU64Ty0LXS51cHPRXFdwC6Ib/A0g9D42NyGYVHIzvqlNxD0VaXeylRvEL
8VoKj+uKx33trHffLu/obri/fUQaqdCo6YgJNhDz8tOAt9XjDBaURWTU1ixXoSdqqkEEMFZpCsyK
kFbm+GWR4CeSN9lETlF5qL6wqMR2z4bNusi6NyVMnPXVpPfoC6+yI4KsRlYYw3j/0s94cwaqgCgm
Ja6TFf1t0csDKDw8REdwlZz4a9nAtCE5eYejeHf5a7FWRVUUU4FHEbFt+gDsK2UXtOA6v2yA5Q5U
Nhnw0NiLePhD014203ixpPzGWP+qLnrbOSpxFCGfdO0EJFs/fkJZayYFUtfymib/XF4MK15paHlk
FHq/cgnA8oc2wJSIm3k5urtTwNam2G+JvjkcjTJXuVaCFMsYBuUp8dXb5gr9H5vozWmWdguENLqG
r2x9NPLBL+RDg8oSwiJpqSDACcsWUncDSHFSsGvzo9XWudVHrHs4w/8+PJ6uSiNWLTpB02RP8VdF
YuT3/WqHUEApKiZuABB8H7a1Gkp6OKH0J1Q1RF6Os8Ak7A02kqxr2Cyw7+56NuaohN7iZ2AIa+H8
CdipYcRs9OfLLkhc+cP32Rigvk8BXYkV4yhk/qqxZ9nH9IZV84ud6V8UBYTdmC8M/yajb0xSBVwM
QC8GQHPDb+rsaWrc0ihcrcj9ywvbb6NtzJCt3STYVgpzbhBagPTqVX/upTW1+aWaXE3IRVwGptQZ
hOwxSZbakUdRsIxFrh7BHVUHfBxJDuPX7H7ITdVK/ZqQ50PFSEtSF8x2+F3zIbZjxV9ax/Aql0fD
wWU9ju0/z21MUieMoo2ZsI5EyE8ws++jHXqrfZ0ALl5Yk2D2x/kIz7XI/EBiW+LpPzzPEe/84Fyb
X0CdQIpa1MmAuQwoapKeQOGtnuGRx8DJZErG7ZYjG1vUyROWraFWGnL2ZPFW4gN5/zj6fRLkTzWI
pHJn8BPZFQJWsb4bPxuz1Hk0zvMsSTPeQPUUgKVuCC0VQp5jEttcr9wmK2RRlsxs1796adrYpY4o
UZyqcCkVbG3cWXX/KdGhXtG2VlNzjNpo98R9s0SfUXo86qARrHS/UrrW5odRdUWonFsrZPO8v4mS
TczSLputUIOUGsDNvnYYc5nO3BX4q/nr/EguJ7UnKRYrw+4eUBuTlI8WwppizhU9kEl2ufChnv6J
mmdDtQwjZuSA3Y3cWKI8lNNHAz3TtQuK9RwZT7rsCCyU5X4du7FBuWMbD/lS6mkcRJ/HU3YUfHK8
F0F9By41xN1/uP6TA+JDjG8sUo64LpE48aPKeaMruJyp+WEgeRUee1KkFdadYzeLvhmjAd+VUKmV
2BiGL4XXTV2aTcuSgd7FfeFo/3XA03w4eiilEHRP84DQb3OG2Vw11mqG/ygAzZvRw+pg0uUsH//D
TjI8kabFySChjPNJ5vzeBS/1sT5FvnHEGyR0aQQomN3XJqCB58hlPcbvXxQ2S6YOZC3pUe82EciN
vgqCWTwtTgekgW5PgyN4+jXpiC++fMeIdYbj0DQ5VTdyQyahkiJ9IxV9o+hMpMVkF0OpFovYjRF7
KpVYxn5s+1xW0RwfZHtV8QiUh2aeMfIXywqVS3Ip1NtuGTRfEa0qv6lafxoZzaH9CMAkB6S9MaD0
QRl1EcUuGnCo183sDgv0VzmGhf1FvFmgKpV4KvlwreENC7c4OZ+ZGgQuhYxhZfe4xizKr3VQHyTP
+rFeG0zlj9qjNnpG2lhifyjkv2rVb+xQn2TQDOidLnwcFB3eurvrqihNhiOT8PiYAd+WQuX1aK54
qWpCErdgmXASIABrv3ZUDDyLwB6yBp7/pbB9s0fleHFqer2VY9zlz4JruNFBPammgKn4DPrWrJeW
f0kOoBrBYBeP0UnqBrIYYlr2GkHUX8s/lLJyV79JoPumeaJd3Vcu+864W1OJbyZJ5thU7roABfuk
hQeGxXgcEumlTtrJKrK5szjw/Zh1itZFpn5Kuuzl8rfcj643y1QmnMN2zMYCL4OKUfmzWECBpGe5
C2t1VHxJzVpGGmgbwP6pH6TnH8e0K0ObMralq+p5wjBlaJhT0D+Wj6z2JMs2FXUaV/Bql3eKb0Ad
AxjOWn6tC3eYADJerwTIXPErizd7v++w+ZpUBMZ6Wq5hLoGY+3qJLXB7YXJTsgVfKMzlujoZh8ZN
5x+YJRaQbT+TvX1NKjBDXptCOSF3LuGhTd1muRJY0zP7aezNBBWLxiD3YtZMxUHjXvv4NKqa1RmP
mdLalx2TZYd82E1IRHpZr4OIDyfOTjs4vN6a0Xqvjv9cNvMv7Y3f66GL/UWt6rFc0ZUc3cWZPAEN
Is4CRfiAoSD52H0CduKyRUbE0V0pBagGqI7jYFbGm7b4Fkss0jXGztENqFxpk6yIS86PIQixHKOC
M6fmumVNkbDMUJmj05ayAGkdCu9IsDjdsMYkvZ2N6bavWJO9DLf+oAq9pmsX8mXoG7hcJokpJnfV
enf5s7BsUIliruNJ6IwixojtKcxuIn61xbBwLhthnS30JPsKQESPKx/nq6/RlWgpruSLqWmAkf55
sAk7Sceb6tVgMczuHthEXgq6ITK4cOkMnNZ4/hIh9x6+rm7m5y6f2lNtFifBSZ2yMZWX5BPDJEk1
H2qEjUlqP/ucV2pIYKOoUswINwi8MYRBmNi9Uzxkp+6lPxAp9NyZfCav6O6n3JgmnrtJHXI54UFo
0EBHyXsjBuIE/nYGmc7lBe6G8cYIlWqLWez4FJiLQNXuG2M2V53BzLwbXxsDVKKVumpK8hHqT7IK
QncpTG4lUMdFWpHZmj4Fl1ez/7V+v9vTSUmcJbGeFDR1eO5maF/bKjPX8ZzhPsvnjI3br+Y27RXx
/efJhjwsEoyUBmTch+RbIHkV5+c9SAtYkpP73+ltZVSaMqS2QgsCPFWVEoJzVbGWjNV3JF/io6u/
maCiC1PsRc8LqG+SfvElIKx6wZ1QFteTPXYmqF8Z4by7JNmAIi3YX6CbQdmbFhChFXkf+mL5nat6
E7O5jG+0G0EKuCAweKaBso5ybokHT60W821QaUc03sxB/KLH7mWX238K2hihHHwc2rloG8B90qA/
EfxU5/4k82CPze/73MYWVU1kml5Lkgi8FkFJwtZR/Uc5A5TiLKAAZ129d4PptzGRHqTDCGkOXmOQ
MbZi5uFj2WshueCGtCAL4uRg2f+bjYSAuAbJQjAO0cqjdZyONZ8LuISbq0tI//J7cFHgshLfssiu
dh1DhZY9mOlFTVWofQTdUbPEITDBOImX8GkYj3zDakjtJj7o+OmKKPGgy6QenFQtqStowoDkFImh
7uyl/DwAiN4VDJzGbhht7FD3vKzN1CUberTW0leZf6oa5/J3Yf19Ks+VUMrTWyMP/Sy/4fVHjcVo
sL9PoIGHcI6Ms52Kn1luxCROxT7I+NsEChLpFW98hjjMX6yCUGloAqH3obE5kFir5Wglegpp5I5J
7+iyf9nCfnBuTFAbVUX6OBlJDkZ7m8dooWDmdmHxAXmxZ9ML7CbrjTHqPBCzkm81NcTwepzZYmyY
ivStyjylBCK2fmmyB8bidiNmY49K1iVYBAcJUnVoNeaDpWNkMnE4K+vt9TY7JQ8qGBSUgDWtuW8U
AgESBlEx6E0ZrRtwmXL6go+mAHcoTda6gA+n8Rhr2y0rDRBwC7wmgd+W8sC+wP/tdbTm1NcOTQrM
Y1aWbkvnvjVnZwoylwn32V0YwGdkDhPZTqRidg6bdZpbuEqcYI6cjAqg4e/yLxiX/z7ZhCZR+4eV
zvefGDZGKf+MwxSgSQ0FC4hPVIhyd57+Ep1LzcwCNKHM+txhBo8BIN1NHhublJuuqZjUa46wKyTe
nJWzprEInVlbSflIJnCFYBQo0Ov4MSxXU5pey4lnnE270bZZBvkRm1K8iZsVzDtgjZaFVcTu8fw8
BKIazVcN1zeJ1c2grrALPQUwZ9FT1vPa3hrBPa4qAC7wUACj1rgO6Wgs2pwEnPStC7+twvWsOZeD
YO9DbU1QK+TaWC6yRsOju6ZiNh+oZWbBvFdPbE2Qg2CziVVbgweQbOL8VT4U3we8pwN1ejuDukRG
UzJTAHUnDAosYO2uXRF0f2hHyASe+d5uUypq0qc6SiYk5EWxUuPFECqzqCuoT4SsZEKiiK6iwen6
2xqVTEY9C1tFAhtpoyC0ZWc+jpHJfVM8weH93BpfLn+3vdNza46qZGpwqc9F3oVB3qUOX1+pkWgL
qmJJGfP77brI28o+vOGB0S0FVwQRlxptIi4FaXPeiSrgngSr93Iv58yWyZ+4v5+gaoSeOuFWoDJI
3nc9P2YQHpOB2yFJqz/i1u2QGz9eNxiPG/uu8maMCrSuqaIRjab00OHKXQUld80leFFOEytUGAXJ
bkwjnn+tiwq4hNMmXY/m7DDXi9XHqSt1gzXFsX3ZP3ZbNRhh/m2HijqVi8c+lkE5XXwvwRvaWdGr
cofGoGw2P2D88cGWDYbRXU8Bsyv4GongJn3vymtNzEsD1xRNdhrju75+ubwo1t+nYiydoFEbqSqH
t6FTNoFuhnu6bGC3lkNN/XsFVFj1IvQCxw48f0ADt6ZG2MetweVuZRetOybiZzeIf1v7cFWY+ZSv
5EqMD6LsFsq9kvdWg65awWp67y8LRTaqDohWaTQIbuZHJZ4GffH1s6jZRA6Tgw5qzjnkdRwQcuvy
Nu76OEadMUME8SqZntfKoE4z8tNUHgz+SR7slRPMufx82cZeyKqbo5nyb/REDKUbR8NvJdEcwlOU
fkmE1kwzr/urqZuNKeogGcVyVWcZbwb1eN9ymVMZq9W8CLXOOEP2tm27JMq9Vwno92JOQ1/Vj3z4
VI+nRmBE0J7HbU1Q/q1werP0uBT5bVJYSlOZSHveGJ6K5e7y5/kh30qfhxtLtA90a5dyzSBqfuOk
gfG1dpszds4yrPkQefw196ocMPZmEQnO4hPD9l6e2NqmyuwRSOqpqDoukK5Bon2KQQ8FSZ878Tp6
aAJMgATMUXSyb5dWS06zTY3T6TUmTiSwpbVfR1u0wC78mLuCTUAZWmdyT70ju6mjAep2VG5YFf6e
34BX4OeNQpBoYEYm9Rn0CfGe3cqY8O/K5yXTTyonMrL7nu9szVAnV5xA3CVp9QIsvI0jd6O5DnYv
P8vMOyfLEBXacbQ2fMhlECg8zHZ3pQH4qAar19mYoHXADXKVO5nNvJuRT0R/wu3yqCifsyXVxQX9
jsb5yRCUOJnXHzSwFyRuw7gfkT92yRgV6pAbUjCHxUWHLpmdMDQscIoHUz6aemy44sRiOWbtKBX2
UQuxTrDOcn4xPspNacqd24yC2TKbeQxDGtX8qupCh3o4nhVGyZYHSLyvTs99a1mwuf3tw3SSjscg
A2fa+3AbtDybIW6l+11/wsGZ1BD3FQtziq8GLWEcZnvJBAfnb1vUp5JWjl/7po8PkX7F9xVYyhm+
8INj+oMzCOhPQQkMbLESZSGsG4jtTZiYET3MAVvSMXKgJ2jLdviiXPGB5oVIlNH1Krg8gy5wN3MQ
UlHVADE1YKHUPrY8atxaSdEdg9ZKb7WdDNIM1g1i1yk2VqivFQ9DzbcZlwTlyNnielgGR+ZLa2oZ
pfXul9rYofZxzcSmEXjQ70jAoILyVUoYLdf9OmpjgYqjOpKnJpsyEJGDKhdvP/bokyl0MjgZuQbj
BY3xcegTFG9aca/EBRe0+md5tisZxfunyyfl7o5Bjpvn8UoCkj5qPUKhy2NRF0PQ9KchBVUKw7V3
4/Tt7/8Y+90ciw3HY/izEHV/isv7RI1vhil8TMsiMauycVtNDy6vZ9fTNvaog1+EB4T1vMSHCjpS
eEowvkWJ3Uj+ZStkVz7EKyEahMg3uFFVKmrEKmsjJeNBy+L+1MtowXEjMhlY9z6OTq6+qoA+KJoY
74Mz4oZULlM8VqT6tTEaVg387OWFkICgF7K1QAVmlExyNmZkMpdX/BK0v+JQO8usY4q1MLtcNgud
pfS194W2JqkYlbpwFVYeZIkxGDSLZ1HzMPav94z7/O7td2uGcmxQjFVjGY+cz3tSbqk57r+5GzWm
dFd/NyDt80Aol+TIXFjUCnsevzFM43EqqdebusIIax4XjVktoxeGqzvU/XUUT3dD2TNSEsse5fGp
MHChGg1oO2WxCZAhxt5Kd+Vf1tlO6/kvjsLt4qgqN1ySTo7nMkIGV71R7Y46J3iXXXIv6W1N0G2f
qpz1hUMLYRZO4Ho35dBUmXcTsikX/J5+XxgG3hjruMoPRufV66e6eAbxWJ7e52Cu7b0yu8p4V2fV
YLsrEwWIswm8IkNI/H04dxxQe7qe634TtyYfg5ZFmM2yZQ2R7pWxYPP/bYb8jE3KTYqmhrAoKAz4
Q+jJeF9oj8ot6fPzZmmxhmlYa6JSVK0YrahEcnTQE02zlamP3bTOb+eeixiutwt0266LylWhmNei
viwZ5rEEV8LkpfoCFm+3CEh/tfrEmvbdPeq39qhEJetlB6U9ZN/RRb/EHL5xjuJkELknqkgYa7ns
9ru5Hk/foOdUJN6gKfy6tNChb4JnNh2ymEv+pUhZChb7KXFjgvpWSpZBcFkXZp9fLEGAvETtVufE
i5/46/hzdCJjbexRhd3xehCIY10QdzQkmY7ndNanRWl1Pxbjmg/0iOtfM4jX1WZVcSsHHHkPPbyw
bkNnCosiuenkTpc9dZk8eZWn0WokcCfNQCQcNJVPPieAQl2pVaRFpjp3xssgGMsNyGQzKFYPs8Co
KPe9YPPzqaANjRrsDtqs+ZNFoNuQUnmJcBHlsFlQfmVht3cPx401KnabrlQ5EA1HBy19TPurWLPi
/hRJjCJpr3zZfhLKEbImFnroImQHAWop/YrJecWKwm9VbTbip0b7Gsv3l5179wVya5GKXZ3DO5Yo
hTIA9zpmGvGCkJmjH7qT2wSyX58nn5WYmB+OCl9lVlHArU2EIoMTUmsaMsNZqlRczVlV0quixxtG
6wz941iqhZ+rRXWaeKOMTXBuT7eX178b3IAuwkF5XsNV631KXmNuEvsZGx5W39qifC404fmyhf3s
uDFBncy9OOKJvILIwXKQD90dQSAsNwkwCL1V3eeeYl+2t5v3ZcK/boAYTqfr+lwJ0znOE8OPwQci
J2eoJ+YDC4i+W9psjFDbBn6oQWrbmWD7Mzvug9V4gQqGFTePSc2gbtrFvENr5feCqP2rBEPo9QgI
U8Uc0R+fztFtcs5LkB7xrmK1XnSdPiq1WbPy/u702tYwlR/jKRWNTALUof7K3fcnIGvBnRm7cgAQ
gtd+lw4CpigVRgbYd5fNcqm0xg1V32YlehqTNduCLZhSZ6k3I1QXFGtuzPJsPFx2mP14BKkSEfz7
Ifv3PgZ0Tq7mfiQNUnD2S0ikKwqTrxqGRCFY6l82tpvgNrbIv29KIE1O+1VMMJeXx4l238WRbLd8
JWCKOlbmL6IWS7aary8tdCCcZYi+X7a+77a/VvoBPqdM3FBwnaT5XBMU7ec4e9CTxyW/jsZv/58h
Kj6AiBZCPULbV4nuhhzNFVxnQggShFAMUllseDsRr8uiompgrzVAvk0dGkkTCnPZQV5JBsI2PRpl
ai5MIZ09L3lnhToo0lIwjFpac2BrBXe8gbf4silYud9jjJL1SsW0Rp0RWaonss5VTTAAxNFhQnoK
o2M5yMHQomc/1mcDjTlzyctbXpzv0jpcrKiLGZXfzpn/bsmUs05pmvDrEEMaOEXrL+rc1rDiCpOy
3J/n7K0h+g1QMmZBXgsQh/bc4X+kXdeO5LiW/CIB8uZVLlOqLG+7X4S28oby0tdvsGZ3UsVSJxc9
L3dw0UCdJHUcj4lou9eiiO2pIpzT7HmWD1IYpRQS2VgIUfKQtPaCxX5A7APlXmgd5VDd1G5e2bzx
5R1r/yCRcd2xNVhzDfjrMFG/Aea1UFo3lX8rsWKbiqONIrZG/cuGx7EFjfHZbZKuJt4GLbiwfyRW
as+yaCslbwJiX4oliZZhKSBfZ6SMS0U6iRJ/NtG3en7SpC9t/uPyQXZcFa7uLIIJAyuSEUJZCQIj
+ipW3jpjNn8qbanx457jFemfYp7cH0TR0258clU089hHIiDuCpBLCb6stYfLh+FJYDzU2KhpZCUS
FpPotG0EnDLexO0fHMb5vhj3VM0p+NtLDONj6emfOD1ldgXqiPSuwiYIr4/J0wDWPyl5K+UCyUPF
OGjGChBcbx1r+/K17VssZYzHhJeBXj1jsXESD2jVi1FAAIBG9xniX4Y3AoOA7vOsmd1w/NDe4Lyp
bgQyBjulePJlFiDyMkP/MST6sZRizKIsjqmR+zRu/VZsngzsSWkLkFHpU/HyiXcdxkY+Y1jRKOmp
XIGuWkW7BdBhQA37/5Rvdx37RgxjXBky12YA9UY4kqPa/pjBeKOPryN3k2cPNubDfTKm1axZjllE
fMDOK96IN7rK3fqohv0dndQtWlsKzTvVzW7yk+T8/ybt9moLH34CY3td37TpOkoa7YuE1vfhuXYE
J3XSYAUO+/prebVcHpnFrnFsrpexxVVJFRGvA6wJ5uJoi1Uy3yclBjNm0ONwuhjc4zGGKMyKXJQi
KKtpuryO9vRC9z3EIAWNatAF8ikJh6PeOpf1lGuZTGpgVqtc9mCnDaTb1V9P0pXlKdeUGo3yXMVc
jN5993a+UvZVR3IsbGdGmwFTz3pT3PVYXBngKYMfcIS/YWHbqsy7l9gEBHXFulYzzsDsk+qv0tyF
IIc8JqXCiQrcQzHepq4GjYwFvp14oHXD9UgkPz2JvuwucDxe63M+2r7ZY5hcwuaRrL/PxWzOFZVW
pBd5nQTVWxFYNsXJyECp3pY2hc9NjqWf+t2RS/dLVfBTfEWa8L9i3+twG7G9IpdTLC8tWNVt7VEM
LVuwRQAqzQ/96+AXN5iM8kgA8z8knA7EH9TUUiXDwLi+yC7s6taQtaRFykf343VUnCOwG8+h5ER2
f23d8cpXf7DGszzGf2d5I9GsncqjfFsgcHoUU1AG4qFQgzpmsevG4+6D7rubs1DGm0+pbBYYloZt
DHYRaCk+LOVTNhxJs4sr6+twogrV9rxgSdXz83c9y2Wce1JnpR6lahKazz0AwSr4nTm2iSv7wHa/
5eXS3LtlHHmlJ1KbxGYSSo8DuCAUoJ6tmQNQ98M/wGP5Y+EMvJ7Zvsmcz8i4cnUwElWfKwIj6ZxW
6+2qOmpW4wg5b5Zjr84Dr3MWxXjyQm1rkKhi61sMp2/5SxPoTvUYBc1VcYUPaR1iJ/Fy4vFgkHja
w3hyuTHWWGuGKZjxyEtX6aCN0YOSdPeXnc9lMaAr/phkZ2lpWLk6g2dZeplR5ACeO08E1fM/66PE
ZotpI8nRPKgFaJZ/xwCGEP5i52HzhSSR8dfSEGlttKK53heDa+TjD2HNAn3pHi9f1WWdk9jXVZxl
llGWghnkMTIk43ZtDbvu7o3x6bIcjkVJIuM4xK4siqlQKTvgCqCQQ+K0iU1hviI/vgOBDJCUEV3/
okD74RYZt0GKTjDXBj4ZOHbG8jORPNnkdRp52sb4ilwao2pSSxKMvhoKb3WY3eoxBotVgNWCRQ9v
YmI3vwTOhVJncEkBGWchDkZeyR3Qas3+Ia+cCjNzJP4pqoJj8ob0eLrOOAs9izB+k6VCsI6v2oB3
/uRxlIOnhYxfEMsCS2I63C2tilJcb+mo3sloxPzo3H96tlYg4f/yPO4f3mD/5wclNtWTGyzY6SZI
stFNfWux+aaDJ3N1yp/qcThePiTnFtlET1sBVVZQKHa1+mWJ4NHgpcn777nzWRiPsc5DLi9xXATq
dXS9Qhexg+kSp39VbtrGyZF1DUEVpm5xyF9n3qDJft51Fs4kI3MmGNCSAe4KoGjzaDfY5wBQ6I/u
NGOLMFxh3+JRaGzrZAW8duHuzWJsU1N0Ey1TtmlstoKUZApykrF1m/xNSF8uf7n93HkjgLHwqBZl
hGTUO8DueidkqON1xO4tCawMoyvA+uoZpNqKgpSgOyyJeSPNWXD5N+xaiKrTRRZdNlCf+BjSpDJa
SjJLQ2DhbbfCUU6rk/UPY/Lzspz9LHYjiF72JoE2dVnqk643Ufy1By89lvf5dXxIT5CKHQn1lYd1
xBXIuOgCbJZ9nMnvJujrwO/rX7EQ5w4uZfOObvLvlw+4ryzni2S+pRFZVmGsA9a5gavW1uYVWVdO
t3w3IGyukHHNbZuq+ToCIg7c142tmL3TtUR0GkFx/9tZGMfcCc2KkYJaOCqLIQBhdKjqycGYaSVy
Xv77J7IMND4UHRtbzKUVwliKiSpiTLtTjqvlVIrpyPXrX5xGAxgBduDpzjNzbek0jb0w0wwhe7SA
PWvyKqP7dryRwNyXKs3xrEp9HhbgZy388tqSgXf3Pk1/mAHUxsX2pVb5KUhvBDJxbYhhs5MlZkh6
Jk98wTrEgYaX8Rsdu+Mjce7q9lkcy/YhF4Uwk7EjwSLV9+AiP7RNQ+z/9JVYIIESz+u+jlNkVOOj
QcdSeKAlvEMwYayLclVuTSyQLmYuJHZS6WMgFe3Icah7Ezkmdt5FBQHDxGQpo9OSEi0NNn5RxH40
78EH7BDN1pN3Vkq6JIO+c5faq2d56CHOnoa1Nx4Kx65P3/wCRuEjzGamdQXtINViW6MtxI0tYAhl
Uf6uhLYRxWi+HhlC3WoxBet57+v/Kh3sWDyWTyLAFy23/3JZSXb9xUYco/d1PaFTaBhGICmdbxmN
X5HxSo40jlvajx0bhWei4mgkoErtYdD6fRsoR5SXwFeiOWOIpSonddXMMVWOc+epJ/33TXyUEam0
SU+sIAXMfFv/aBXO43X/pbQ5FBMQR9DJZejeUcT1Cn5Ksr/HdH3KG3zrEALR9pXH3L6rhxuBjCVg
dxF00lU2B6S5qePfSnTXts+5erisE9yPxai7OedY6pER6NESJb8prjollwFCcB5QIh3+WinvUzFK
nxRGA5EQqOeB1d+Y1dt/PBGj5iheKMTU0WprffWAohSmMcEOdEc57wngRZNnjrxdszp/KLZ1TXoA
3awr1rOzwWmDkjK2B6Nhr4e8xluTFt7Um+6Kt2JPT3EhiLFs2XoPtlUDEBOhuR7T9aB1d13lVtGN
WVwnsqvlnF0cjjZqjP9vTAD55mQcgi6pnBbD1ZbZOJNghvK0cGLZ3kAeho7+TTk+dbCByj0AvLoK
egzHh6UXe6hLYWBMAJ4zqqj+dGwyrPhxxFJFv3ShjAshkrbMeisOQV6EQtLYaDs6WuxY7e2CPipH
ZzhGwD6OZEA/yLWBwql63wTdg3aFdb5r7Sb7PbgT8EwxVVXyAGV4Ihl/Uq29hn2KFflv9nWsX/vk
yDkTVYFLF8h4kliYxqxRUb2k60eiR7niLE9+tA76sbr+iymqDzrCeBFSLFI8rgqMLqC0Kf1xAqRo
jt7F5UPx1J7xJZVg9CUWhfMwFV41LTCx7pTqdgPUtv8kh0WxALtkLRjYcQk05eeivsr6c9cESc8b
JNzVgXMGIDJBTO4HSx7EZg6y0+o3uLk0TA9iMIbkJLrtYTjyoCvkXTe1kcho3dqBP8xMFw1hE/BM
aMHk3vra38oOBVmhWPTEzbE9K97RsWX1Co2wh9RFfnlsD82zccebquJdAKOjbWKskjoniA3KzxaY
PLwdlN1YsDkuo5ZaIy9CucBNqmJji11oWk9TwvuKu0q5EcIoZSwlJM0oE0t2ovGaPGsPnZ8e0oCC
NAHL+igF2bXpXNZQzs19qsmVpjXlFhA7pmG1gYkooCT93yQwox5arVpC3dRTIPVHAxJQg+BI4Hyd
95foJkscQd3TlxTtPpFcrABb1Y+BS5NGv/AnL3j+OO/51kZGUzWGJo36HKBeY/XhkqG86LVLUlt+
ogNs3Y6VPqkdMdPARB8XE1qfsqk0V0tRZMmrIKQ19pJTvdfttJun6FUXY6XzSlEm6h3eTKlxylJZ
L9y2sSzxcPkL7CeDmx9PlWDz42XLrHqx00CC+VIFhk8O6Fze68hiqHewXB4O127I3Yhj3FGstkkn
JRKFse16O6nRtZS6ypan3B0X2R1yyeUccDdGnSWyjWitjDWyVLoRTCFqsd56NE+TP7mxg5EFt/Yu
S+OoG4unVpTp2mFxWgiStbWn0R10kEf9uixjbz17+2B+n7/ZfLLOSEk5ich28SrPbwRgoXfP5uRo
D4ajhMvt4Ebg+ShCsA6i2sGr1HOcgsy89FTwio41zeXn2LOwlSkQXhuHJ4HRyHUC/aymNahxYXSI
PJAwe2yu0mB5k99q+DotaASOk+B4V5lRyhlUYm1c9VlgWCCiHOxqid0I5qi0HD/OE8SExkwDwVSd
aGmo9s9CBbAT1Bvm7F5Mv1xWEZ4aMjGvE6W0jUZCglqBbxm6xa0q+blFWf6ynP3zKKpuaYoEdlZG
GQDyHTeJNICSXP8+qaJbyKM9vG8+cS5u/0BnQYxOdE2y6qOFnk2ePZbNYIu5aCdgkb98nP26pH4W
wyiCkAIkSK+L8n3cm6KlRK54pxxommkEJadowrs8RhmQk43GIFRlkE/YPIqxTL9WrqqN9+koeP/x
YIxCZOXSa12a4wX+Vbiim3bY6Lib74V76uV55bR9Az7fIpMRJUsmD2OqD4FRPxnNo/F3Gdf57zPJ
UGGKshy3mNcspJuKPHbyXdFx9G2/9nPWBPaFX69RHK2YdMEQ6uRNN/SRTwGVLQpy7ACX4nk68tIt
jo6zz/tysohaW5ivtur2eZXz+3y17HXiTZvuZyv/3h77rJ/VuEwSAVUERRYc7IM75vgsmonb1zeG
+kU0Y47ucbSBfdpPhdkmI7oZwQSUhcwQsMPPK9RRN/M5ATsfifEO0lia41xihz8u7OZEZ2jpM0P7
at7O73Bi3Kkkjumyb3lBmTrAc+FhHT2b98mX6aZyy0N8HR2Fr9k309axkStgn/rhshXzpDIOI59R
IlE7zNVmUu+sYxilhxgIToXCcUw8RWSchZqnddwOcBZKh9WrwTPF30MfXD7Lfh54/mSMjxATa2ii
3oJD169mPXWt+gfW3FXFSdSF84zhHYdxF9kkW2W1IOVc8Tjrb+vuaEocHX9/Cn3WQB2wFJqomSI7
U1A3EvC9ZBM9jPFK6RRnWjJbHb/1+X1kgF34OdOWQ6ZxCnT7lnwWSjPfTR4orZoy1ivQB5VacWoh
c8rszugNW9QOs1W4RvpXenGWx0R7LLsTTFihIaTK9135DcDVEQ+TYG/9ELntWQZjylU7L4MixXlo
EFcY7ORO9sBr5Euxjfl78S4/FTdCqABua7pSOde5X4TcyKaKtLlPISbdPAi0qnvSgSvdPIL68EYO
RsDpmABLi10gOl22gj8kHOfjMibdr5bSSRaGFGYwf1EQAetmuV18CiGg3PF4v/Y98VkYY9fEquOl
GpM5wEqbS0rtK9Zf5v96Isaw8QAS5d4E/sd8O1Oggqv8ID7O7zMLgsur1f3h9Xo+EmPbxpJGxqpA
XTpv+Q1V8QGKsNoFVgx0vzlgI54Hbcf7YuxzUhWx4ig3+GJ0vgbB7B1+PPL/QWUzOR5/33X9ezz2
ORlbjSwCiQBuJX4gurvOt2Nx4KggRyvY16RhxLEYr1YUgH7OVfzKnb+Pr7RIRwdN1GN6K/zkSOT4
rU9PyGlqxd7QskB5HN9WKInyJtgoDmJer/ke+S1AAF6sUPvV8EfDaUHpgp+WGfciY4Opy9OZBBNA
T45jES22aFRvxlw3DrgSlzu5qMVw7OYRGXmPunyeExnLyBYKFZdvgfdpGWczVwVoSGsTlVDjMGkE
65WhyFty5slgvMtAUC9f5NEMEvUhj/0hPRkFpwv7h2LEWUUZpzJYZrGqQo3N2B91iYKv+PLusV3B
iU9o2FcvtWzTesT/izp2P/E7C2eczWgYqbViyCekM1K/KRNJidp2swBSWPYLL/Z5PYj9GGGIYIpR
DQvvA0aBWrJGA8lQLlMepR/ZXX5MvfRZ+Abw6cEt78bnGJuKPJe6m/dtZDKqAo2tQRKnZniVtqfV
BXJyWIaZG/0kbgncqNLPiD1d/V2SuxHLaI+EDQNdXBs6KDy77V3hW6Xdfo+eUqf38qd31u/HXHIq
XmNkNzXcyGU0qlKFolRTFQgEZfM4JPGTIJZhEs1+lUg+mSPO9fJul9EhQtTEMFULYIdEyA9rUmCi
KsY+BVhC6uMUKTzU0l2j3ByPCVml2Cq1upRF0JPGVrWbKr5OLN4U6K5hnIWwz1fEYDPtVmxqyZrd
u8lP1YO+uKpdF/7ilmin8tBKObfIPl6LJCM9tv6wHFxnrtQelPTJaBVbkXm4SxztYJ+vgKVswRWd
aUGeY+1ExGz3eBrq5ywS/U72Lvvo/e2MzTUyGW+1mGkkWNjMBLCer99TrPnIDTSvAGq5cC37pZt4
vDIAz8VojIspiG6RWiL/8Hmtb8UdcFrAl/pjdYBtMjxOYITlHHNfWxTMAakanmQ6Y3H5kA1Roxhz
oNmTZ/gzSDk83V18IQSO6fyLplHuX4k0ZEkBCjgQk5jOjyxHAjidwMbWtEcTfjv1SodMqLza7W8S
yMfY5RGXUbv6FPqNs0T5Y3Yf1/XYD1URBWXptdJNPps2KEga8Zjor8t6I0g8P7afKm4kMtoT6eaS
pRiNCvu3BfzUoPVN7BHUbAoeMGBP5WHQ7pvg+YCM3kjjJKidhUWVmhg3Qi3Zad4GQtuf5tg6Xv58
71nupctkQtJYRiDepkw1nZffFKflt+avAcraX8xTdDsEum14eMW8NPfFYQp1zkNt34OeD8oEpikp
4q4Du0kodC1gpVFVyixH11NOYKD3demMjFWshq4OQoGVldG6tvJfxsRLnXgayUQey9DzOZZHPcgK
JznNvg4oKuuqPrRXwk1+SF57ugCGrTo38uZf3KfTviM93yIThwyzJ3Uvy0agxB4tb47f2++mqz8i
/ok+8aeryFFuX6pr3pIA5+uxDyi96OIkQ7wIx/hQKF8N4P2Lz5fVk2d57LuJWHErKyNwy1TQC6Ea
eFs6xXd0ZsGA1RywjXlZHEdR2BdUE1V6sxg4UdZhCDdSltWOp8q/LIR7JsabdLHe4KVmRsgC6ZZp
4ZqTDcBBlwLIT1y4Qd5XYpxJWUcT2mIUgbUaoxZbdZO8uJEC3LCAyBqodjmn48mj/76pvUjLtGYG
8D7gUKLD+LPDMqtwk15XRyzs/6Y5LgrHMrffsx/4/rUBFm5aluoO3Z68C+IXOSQ3yrG/UgPlWjuo
fn0b3/JUn+OhZcajNJmW4LWJRWFi3gjqi6LdL+urxOtm7icQJsguLBWVSCB7frzLrFv1MleXf+4S
+89X5Ho+qgFgbe3Wru5xk7xwvnuwjURGW6JYGfuR7uUkQAmySidVZa8uRVuyfl/Wk11T2whi1MSU
sTrQD90ciENht+RgiZzuM/W5n5z+RgA96UYPBaGrprUyjGMKRNk2JW4bG05BSsdoja/DPN3qM28A
nncmRiskI56iCHQ/Yaf5BjDPp7JyLt/a/iN9cyom0tQCSFoBG4+mvU+nY0EwF8iPUm/Hz40HWkBH
PQpf5sxu3djHfzjCd03bVEF5qBjAxjeZVA+gKm1kREsSKLJjPOY34nUGmPLmSgL0YeFGt2AlvCKv
68/LYvdV8iyVSffSEYOykym0Qdr6aXq/jF7VgONO44AN8A7H2FqNRWotsTDFN4j3g3ytKYeWp5L7
r5DNBTLWlcb1aFY54ot6XZxIYc9AovFz9KZTJ5ftFQiBWJ0pKCkEJ83bv0MDcPyKaoIXlxE8qU2Z
pxmJArMUv4165ixa7lRCcbAU0bv8ud5D8mfDO8tiLLuq0xqYlzOIjn73P8hLc5e39vijxeaHW7kx
gGPMxDZjMG6AwNQ4Li5wFz2eG9v9mBbQbgFWLOuawVji3Ah1LPZZHI7mNzO9U6tbk5cr8EQwlphp
wtL2JAJKizoelzj9MiXioVArjlruurHNSZjkbsWOels2OijSavWhbMTTPA9+nC9v6TwfS4D392PL
ycp3leUs0mR2/fulniWhgMi1T7zGeJq62S/Im8qDLtg3h40gxp8sIDokcq4YgfY4vAwLFCRxygdk
DA7A+QY77kEiVYQNd6xhv9mwEcy4FHVeMQizYAhFvAfLByp/idtctV76RKub1h3vWc67UMa1CKna
i21WzgGFxV3V49zdCP0Dl5CWo5Esp2PaxmhW6qAHVloSCLnuWfoYirydQp4U+u+buCrLIKaURzUK
jEx96KwilCQd4BMcp78/trH5RPRON2I0ATgKo4yCcPNGSeaA6vlaRO7S2PET3XxWrwQXk0PE4MQ4
3ukYx5GmXddbRlKGa+zJSWAkt23667KD3M/qNkdjPEcaxVUiT4jh6cvg6aGKxpP10Md0OU71ZTv1
s2vtiSOTdy7WjWhCm4ojMsn/pZZ3+++AY/MMByySgO4qcju75o1FcWSyhAV62ui9GGMyYJ1eSfS7
0d6wlcz5XjRwfQo257tkAZBBo5EkUdwbR6ltZE8Epg0IOXMh4FwftdBLYhiHsTYDMcYKFYQWvUIK
DFQfsAp6pOwceNB8+atwbQFNRgFFhya+99Y3yk/mRZrVBM1QNAw74UWMwsn0C16k/oONncUwiria
QLBKUrMKhjB50sP02Dl07aPzzUdgUlCQvsLhtl33neFZKKOJmpzXdNoQVXNfy31MijiSnWECvscE
6nMeaKGFjTysEXDiKO+wbLViRNqP3ksLmNnDeNK/tY/Iug5xoFBGZsUBSOqzxv2O+9Mk5w/Jli/k
2WrL1sIKCuC7g1GAuSVfh4J4fVe8CLJwIAuotuXV71pg+F3W2X3r+/ee2VrGIC4DKKipn17vDAnY
y7lNIs4cyR9c2VkIE9lIYypZExfCUb2XQEo3/Ipnu69d61t0i22Gr1HmwEk3f2f0Z6lMNtvFnZYt
DSYT+umx0K4Xi2PuHBVlp4jNatGVVDLLUEnRjtQW3ZlkEVE7f4nqgreczRPGBLo6zhO1USd45uJX
anma8VTIoTUdL2vDH3Kt850xgS030BiIEzTHOk95M241nxJ1kszOJEc6zMV7X9fIbKBypt8vi+Yd
kPEyGgFJF6lQYZ7EJ1P3+/RpJC9t7V+WwlN3xq0MraWJco7d81w1bSM5zEPjFiaHN2s/2vx7iSxv
lpgPpJjQNQ4xDzvr4SBwnBTv7zMJcTdYFXhH8XSSesEdZoxxqhyvwLNYhYlkmMdX+phSLms2CmXf
qhFUtBi2WenrE/nvl/4QuzEXSId3MMZPWCUIVasa0cySnfVtxkMwA49A1Ln6U7HYWlh41aGz3Msq
8Yc0//y56K/ahFFJbOMyI7jO/PfoGm8JGjclaELJ4CwufWXz8nxqQ5+zhLM8qqMbeaIJAJuiwzBp
AUoSNMGib50GMPpksfUyeyoMkec7uF+TcR6qvFRFb4JlL6tt4ZgCdU7BrLvljI2j3Y/A18x9XnNq
vwR1jmksqIgka2YqlfSUWHtw65v+VJzE1jZD5ZgftGtM982tP8nwKKI9HQdeqZenSow7UeRpIrhm
HBncnXgtrhwb531ExpGs+ioZxVpX4VT/kuPayYS31USPb7zuuHiTnLOw6CLTrGhDORl9YI4u/XQE
2LZx5q03nTt6tMPRC/bgcKyCJ5RxMrkAdu1SB/YYnXuTnurcLp/Run1MRzs7IvVKbC3ouYVL6lcu
2IbK+B3AOWGvjpLYC0fpBx3spqRHmCOnrfeUCwHLM312n0U1lxKNCHDP0ZGX7CdMP4x/WQ7llc/B
L8AF1Oall2yFbe1kWR1KFE3Ur+kNsRevo8g04fBjfOfnBf8RJ6JzAp7KOBtpxay8HsdADsamfTO+
ROZzV/GgafZ7VWdjZ8kZVFIaE1boY4CQST56VX7pmE8aoHvpwvFf0FJiPscALyH4xBVsTn70n+uS
S80qA9e6m297BApZdKr2LyPgWQoTFaqxkZpER1TQsGIQHUoMJHt02Ey3K93O7MSLk79rq2xOxnys
kpiVqknYJhzV1V+y6a5XxUCuomMvyhz73u/ob2QxMQF13oL0HXA0QVBoT79nN71SXhV8PBr9mitb
Jm78tLhCqH5PQFvI20rZdy/n62USzSwTeotkQF8muep0dfJTMZIvHBdGXdRnZ3KWwcQAdamjTs0B
UjP69NlBDnIFbEga78QruEyONN6JmIigLW001y2WUmbLroCuCahcbEw6luFERxOT7cfi3nJ5FRuO
ULZ4opW5UVsg6QymxvTVJj/2jXC4fDCeCCYQWNlgNbNKsqBIxGOeAmJd5aIk0Vox+6VQwEANXlZV
CUh3H01ayMo17lIJxpaoWIF6WduTCAbGLvfa1bY6C5BkT0bC60FTR3FJKhNs1LSShVjEZhRIjw60
w0JhXYorBd1g0Om6f8OmoIkqKL5lycRLnlGQTsaaZrZ0eI+Wt+KK/wVn9OBe/lh7r6iNDHaFv5Cb
fihGNGZ7ETivxBP6l4E86bz6527FYiuH+WBltOpJ02IruJy+xXEwAbdluC17x8yBplV90/uHSXy4
fLS9SLYVyXytca2nJk9HbJJLhyX3JOFUDpyWxm4c28pgQouQY9h/zGHDiQIyCFv0aCvKcszZV0K6
OcnNkvdV8F+deM/cN2+BWNBBaZQRA9gZlAcL7VFXDVIkIFQFLVfmHXDPmLcHZCLMLKoZYnVlAsBF
DRVXuhIedAxADO7iAhnvF8XmuPzVdt8eW4lMnFmAh5AVBcrYWWAueEWSQ/tqdLZ4K1yvnmz3xC6c
nPfE2j8mwOUM8KaZ6GV+9Cdla05WTM1gnq9S8jXn7Vv/Qf/PAhhblrJaEc2OMjVpy2tEiissKLtp
8ZBM7eTqS+UBiCe1yz5fbHMuOUa+9/bQxH+Fs06fkHmWeq1CZ6DJggWhOS/Hmxn9RZKYTrOkwV99
wrM8xtgBuBnVapxSsrbFEd4wGg41BTBpGN1StUkAXWFzRO4HhLNIxtjFDj2AAXONAYkw9ZR4bUx8
Vfharqde8Ib0ttN+xipnB3jfd55lMsbfTcsgR2RMAi17LtSvcvxtnA/8qMMTQ3V3Y/LRmmupGadd
gMe40YMTYoXhd055SB2l9LCk9UjRq3OfN7G9u2q3VRvG9s1ZiXtrIl0wOKsfHxOnfyS/5uMdVvhd
xRkfyG1++5M3ArXvtc+Xypr/UIG1bALUYhynIMJ6bcdHa+AoKMfaLSaXlNBplMWMbjgDjq0a0SHO
OKkC75sx/oRMOlHWOkkD7NbMynNpVU7Rn7pV8jl6vx8PztfF+JWeaPnayGiGNWXmAofqC/jqn6xy
VOxltk4m9jHthmieqFW2gBXTMn0V+9pXDYETKC5/No0F8u+WJR2lBDNK9Xrd6f5oXSm87cTLd4rs
76MdFA1waMwR2AtSGzt6OTsAygSZRe0byd/0H86ajwrvR1HVIAmWrDd4R7n5TfWlw6ihBVn3lFIC
fgXG98rlQ+Edj/EmVY0eu5CjM50E/T/zO6Cmfq1/WTciFj7xGgiVyWmueRGeJ5bxLqKeqpURrXGo
zFeY23weLcuujdgbBR6Y3h8i+//pKvagP96qIBlZY0U5AGlv0xv5G6ij3Vw/6vbk1gBENBp7/cIj
Tr9s6ZpIT7/xnVki1+uUV3iDtD6Gfm1p+HLZAHkCGFeSaqrYAewbpfsqc43KFQsePNluCWirjIwv
MbusayITioGBp8WBbtAscz6itp4kGO8VDuinPk+v3DUTak+fXzvnz8W4lnRU+3a1dArZOmOCZkUZ
1sAsi+mjzMUxOI4Ssq8QgtKoISuCcYwKFViqeXNAxGvtKBNsPY9/Xf5ku0W8zYWyqyVrqcqxKgpJ
EHenipZHD9VrLNjIv9QfSNpBbsELpRwteX9GbNQwllYlKms8RVKi2PNPoS4czpl4EhjvUeTAMS/W
nlJbxEcSqr/oRJzmzUDxw9im04DTifPM/8Pb51/9YJ8iwxApbSEBZWr0xxNdrOzt2cFqji3ascuz
AqrkF5Tx3Ug2NyhUTQ9gsCwLWnwpkoEIu5Kvde27Rip7aLEXZBr+5Sul6n1JIuM6lEgb5qrHsj9W
vDCujyo29iyKxTXKMB8je8QM2cTJYnkfkXEmhVVMy6rhwW8pPyby1ciDy0faDdKShOlFSafEuDSJ
3lxiLk9yPs2w6GSwTfO3+r3FbsxlEbttHG0jg4nSYyVl8jJBKzQ4+fl2wS4CGvgHPbP1uwn43A7Y
565AKuYuV7w6766ObEQzUbsm1tgpMYAc00y7N8wvTYKpu2m1o/pIlFPLM+p9A9jIY2wOZDx1rg5y
iemd0aVrt2iR3RgeXcnJb7kM2PTXf9LHjTSqPJuPt+pKJA85Tlecovt/+uzSoXlRHOBn/x3TsCYh
j7MkxdIkttGx5gYhUpHT/S1KTpL5INWigPh0esdyZ57m79wlWOaBjmJYJh7/GlvrWvVFiwcZTH6g
dwG3xD9MZcb1P1WNlZOd72QiH6Sx8WaOBF2oZZIA8q8JRI845BpTV79NNBep+88OPO7Hz5b9USBj
FXouGYNRLlgnBFBJVYEkdOa448+2/VECo/x9OS9z0QPrJReyxp17UjnRaJaBKI2Fx7Hxz6r4URaj
+ANKNDPQydBy+4dVNnNNdy3t+EQCHQOU+gNHHv17H1X/ozxG9efOGNUlazHqAUx8amiZm7ijPTqU
jX058sbkdnzYR3n0rjemBrK+RFs1jFeph/kk308gV+nACW1iPxqMQ3fSAXIdivfC27nb/4hYytGw
qCJb7LsjaWECZqmCP1PE3CbRADkRWtbfXedZCvP5RrNRrRYsnUdq25o/Pq7AYNHBG6M4CmU+5XS+
PwdSeptncczXy4q6JfUKlHz5nb02Cih7benzWJs+e/+PYpiPVo1y1Jf9JARaBSoXYLuDyKVfKrvt
a7tfDwsPiYh3LCY/yFRsvOndgJ3WA1BsjukBI69A5eFGGd65mKQgNxVrbMwKVaa1LWpHVWJZ8dK2
NNXT0E0NUJMzw0RHczGgM3026cBIH9Qsc4f/Ie26liPHke0XMYLevNJUFUsqef/CaLUBQe/d198D
zd0RG+IWZnv6tSMqBTAdMk+e1G2lcGeijft8iWd1VxV5C66SdM6HfaU2Rh+oWMBZuGVSgL3EIZoy
vJy33G239/np2dlWhgQ+hmlB5R/d66l3HQfQjViQpYkksK+0kpDaMgh+aEfCAtj+6Fee354/gcAi
+UjRossoO1jAeMyjK6kI2+J1FtIDb7vTv2+Jf4/EOQazKto1H8iJ4oaR0+mhfA1yzp2dC3vGghv7
iMSrG1sme24lgzFm2KEx/DKypz+5MRAFKIjlisqjHOtY6jtlTLJjF9+RInfBVTk5AhlM578GhE8Z
nO0ZizITnWbZsUzvczK7RXooYX7mhV4KZrC3v/+nJM76wL9aGLFKsfll6B7pGB31nJwGbGk7f2kb
j3zmvT7lcJai6G2TGxLNsKCi8zG6qF0m90ru6j9mUDzCMXdeeq0gHgh884f+nrtJzn5qNbcT2ZhI
mF12YXGf7nXXduMLcedqW+3+PiD/9sAa0ULPFUkJh6pyjfyHkwbnr1DwpTQuxZo0KUqIrEohmQJn
eEt713D+ABj322fiYY5pHlcW1YAQUG+BTWtClhY4nnydYcyHgf/kZ9Eze+tYqizbNsg3FMcwOcUY
jMJUK0YcSIdHLak9Vfa74vH81bHf4JVgLYNTAlpiGXI76iDkj1sXROXu2GR+SZ4c8qj03a4TEht8
7daYzkqgxT1E1cQaQEk4yGE55W5r3UzAKC/7oaRuk2WuJQM3nF07te2eP+cHLODrQXVNxaApe2rw
fsPJymwsFDUEn57funHIdg+Ue7b9PQXSw3Znf0IcN47EU12s7vtxXv72PX+K55xJVY10XmKAL2Kg
FiT9cTJ7L8fs1hS9SNGPP1ntwK75Ux6nO5MuTdgk1aDpjlHJHRbB+9ahrN3UGzwNrzqgOC1fVKUX
nZHTpTGpssJMWjmcpiJYbCnzcsN8tOl0V+mx4o6RnbjDqAsfkFtvhNVZ+R6nTmwq07yEZZ46nwEB
01OfADLqaXuQWwfjYRERLjBlOaNM/IwQcQZatI2SH0sMzRthnV708ZUuQhtv2//f35DfVd73s2rG
KXRGcQ45JjvavUX3/0otHe49EEfpQtURCXqtYHJmdG6zUXuEZrlNX53wMt8BwPPrvEjRqVi0WCUh
xkhSuzQIPSr29azdE/tAJVFI3XYynzfH/oaVjDhJSUkZJXhsvFe0cNv8PXkx9Je4xKBw9BKpP4bU
P3+sjdLybxbncA5G6bqxT0iG1sab5Ub7fl9iDY0cWidpXxzJ9f8O1vxdHOdQ4rqlmqXhGq3yNA3e
qPxQSlGGsBW4VdmysO0RDO5wnb9f44D3U9WaPcHzzT6O+/Zn5CvYLWLCV6pu8qYmXi9w09vK8SmR
Uw4lVaZIx0D7sbPB9Khft8pPjRwEX2rzWKCVQkh1QGnFj3Ij3zbTWaEW4IwoAX1js7qdq14rRwW5
VhxEV//77Di+1Uog54z1TK6sWBlImOa/crCuRfahEaZzLMn54pNWQnjvG1sKEE8gEKHyW9lVfjHs
9f4h0e2bqLnorPepvECfStUEAyabTv9TLD/aHWPa0GxHLMmandFttds+fR+lYz4cdHondSIj2/50
eBSBYInRl3A3mcdGmtiZmaNWOAbDjUw8TJwGHcbtstwtAuqjBhAK1GUzvACF9x+Z3MUOWoXF730d
g/q3wX6d6CY9mb62ry8Zjaz2KoqigiPy2fKS9V05dx3gLM1bnu+6/uHfnedLtlwkdksth6BfNAaq
V/joJvqW1+/ysAikUOSoROdhT+CVL07NOcqsJs+OOkj5FNAky4rA3YskcG7KjGqVjNUEkjHbPC0F
Zh8H/UlwaZsR/1MJNPY3rE7R1AmJI/ZYSrBAOsivFuDvsut0r/ZuObrjDqRAu8orUZ8UHI758S9m
raIcr5nKBkOKZNlEyWZNCilRa5f27UFf0rB2JJdmyV1PReuKN8b64KxWArnvFQPojQw6QtEJhH+I
Y1fGpfRMsdySJcnJXXzQU09c69r8hiup3DectDkxjJKmobocEmx7Ivo3wRdkv3DuIrkvSOiAPaRR
Ex/z2LP3jPQy92LtegCjGcMgDKNXir7dZjRTdQdtFBscKbzS5Grr9HGv0tAsbuLl+zQfpPz9/LG2
RdiaZRgmINF8SacpraUaCy0Jy/KHqt+oy9WS+P9OBP9pEpJGMvgYw0ij14USuVEx4c0mfBmKjsJ9
ICNPbNBB4gM1O5AN3eV3ICOC2qkPOerTbVgc54No49RmuR/lduQCOqj5ZZmTOddGmzd600PZnev8
ie3BY7votPfuAv4Qba++8fuwvic7aXf+Vjcdykoyu42VQymyBX3rOKJhVH7PgAuYT5K5SzVRrsOs
9YvWr8SwP2MlpmwT0mDgpvywZnqR3kpB55qu4tkX1UnUw9jOgVfSuKQ0KyYnnxIkA5iHxJRU7CkI
LYyLqAuwKP5CVCDf9I0rcVw2EDVlq8kDBvdmKz3ERu46+Ul2IleRX+1KYAWi78VnAarZ0zgCFEcq
b0ftNVEeif5TmffntWKzGbpSSL7oXFqJ2dKoJJgziE5/DbWNr/2LvmO9V1F75qO8/FU7DPzTNWCf
+aaTUbSRPPYGOfZAeOLhrCcu+KoHqIfqx0cgCc+fjt3ROXGcJ4EHK4pZRQltjIJ+fGiGI7C7+1Z7
MmfHS4crGdWf8xK3v9rnATn7Tkg0dHLZS2HW7U3T2KvWnnYHqoqgq9vlJf1TEGfOTYeGR1+jTznZ
eRZg7am1U5K+2DkEgJ8mid/GeX5FzwWt2bZ/VJM431Vz/maM2ltP4nfi0BbD5QqABI4yBHlS/Gxo
8s0kae+1o/2rSOWX8zez6W0dC4RWMkhBUGP83TGMmUysElBYzIxdGUXtYfcY2jQ/zwvZVrCVFM5C
jWSox1wFkkYHDhxUvsNhvBmAZQPsj4pRy5tPoJU0zkb1rral3JhJ2BqYFy7rQ1bJntUl+9porhRn
DJrI2NNYDsDteBhBb3r+tOwwX9T7Uzxfh5KaNnFG4GyOerJ4cf6W61fUHAI1fU+s3fInY4fI1Fby
uLK33fSLNUcqCctf2M+0y/wF2xn0BzDro0WNjamF7gIedf6MzGDOnZHFm1U8aSvaz7qFZgVIBfyu
HQ9JJB3Oi9gAn+NdLstYGycrIFvj51DLxnZQ906KcPp/buT0Z/nGGMqTb6z7jtLDUbqp3//k4bUW
y4VK2yy1pgJ/f5hhS51avdn9s+Bg7HL4y1tL4GxuiBY8vDQUZZX6tCwXVn1RZ89j+bCAUr6pOtTf
MVdWdrvY8Xohscpm/rvyUNzxFsVO8jjBl2OxuXro9wkSHMsz3fRmOolReyLPy53V7vSycBrkvn1/
GUUXsQEqEuJG8fv5O910Y6tTcQ5mwc5zAlJTGmawMaOYb5wmubdV0dThpmmvxHCexY7NRNb6WQnH
ZifNrVtrHl1urfFxqu8smgqMbBOkBL3Hv4+4zGcBtTTGYHmfc2QB+i2rJcZ+8a7djTczHprywSTA
S/+re+Qb0XXWyUVNJzxV6sazURtQHormx3kZgkvk3yoOaEiUQjbicDG/5/2B5KAoTm+kXvXN5UIS
wbO3Y8/qErlsQ9Frw0ka4MriEIPmWNEX7cqwA4UE8f+obLkSxaUZ8gCwaD2gjG7oKjxi5BtN9yQ7
vWDq6INhiXcgqm47jqLLQHHyDfaxWGa9mFrpMPTuPLsAhKte6xm+etR2YOk+VIF1NDwZIJhb9VW/
V3fTldwJyeQ3O9brP4NzJVMM7AuNKcUk4hygqjPcJ9jpMnkjZoPyV/NQMSCdd155/otNfJ6dcyh9
PNDOyXQCJBjjDWAT003nWo/Z0/CUocljPuqLyA63HPb6oJx3UeSp1+pKA1f4qUGTvAVBW/uyeLKf
+1hC4J8/4WZoNRDRwdFmKaBU/T20KmaCZuy45Eejui3pVduJbnCzK2KaiqWolm4bfOvVySjpi96k
oQw+6x50cyQEaPz0D77V5r2tJHGZSYV2p9Yi82XUUDtMKpy65++tr+5ABYRl7vvz98Y+/BejWAlj
f8wqJdEwxlwnkkyPqQxuGnBups9Uv5/M6lIS0TFva/5KFudTSkXupU7Bgpb51uldc3bZHO5wIV8X
T0bl9b6JdxoY7h7On3BTM1ZSOc0oFakral3FGhpD9rTs1sh0gW5sv18AC0fPDLgdbO/5/RLzOi6W
ojOA0cDWLdXTLse9cSj3zL0sh+LZepx31q8c4ObhLQ6MV9FLdDOMo6ZvAQmDfZ8GF19RXcpnx1Il
UMpTV1r8agARORVuS9rUy08xJgc+kCerJ1JextjNOXssrqb7VHKXvbxTUQKcRO/dzVPZpmVbimLZ
tsy5D6pn89gPlhES6cZyXsH+XIimADfTrJUI7uL0aS6XIbFBvWMYk2vQGksGSHUgJmbRZRFvBfux
L5b2KYxPS7S5olEROzQsRsvv4zBVdm12k8dP9RR7hn1Vm/875SCeOCuJnCPplaoETgkoQlnFuGbv
6qrposh+3ry2iy4rKZwHKZbFKReL4FGDjojiM/rs+VXb9yGDqsqCcUnBF/uooa3cldknphNXpROa
qbssxDXSUzV/a+fv5w8l0D0+mswdIApqj2hCVHT2NWsnpyWWwosYP7bD8uru2N+xOo4hFbUl6RoW
LlPXetEYLcGr+TAdF2zG1C/T639QtWJO9pwacr5KNeVKTbuWTR8Z825RXbY/xwGIp3jCktjJdMUQ
NtFtcskHiiWSUeqDEmqG4lflC43vlHn2/90n49xF4yxJVyagXjPi3Fuwgkj9MRKB9m3m4A7zsLKJ
5wU/bGEn1tQ2I55l1E68pg8MOrqqs5fGn1J/Vxl/1Dv4FMd7jN60Rslia2gz53qKLtruOAzB+Vvb
DI4rEZyL6ApiNboMtst+fmvjx0VUZN6019Xvc87BtME939IGm5XnyY3GU158G+vbUrk7f4xNQ1oX
B7ivX5aGnUbILY5lhsabGjCKme4ZG0vrlxlD/rI7vzeJ4O62zqah/ofFtrYlm3yA0nR5dhYQ2x+T
6mQWgdkftOxeSHe0pXNrKVyMKk2nofqoRqGSES+3rswBul2DLVK/nuyL2hQgEjaTtJU8XukywNmb
IRuKo2y4RagH488YbMAA1iJdwy4ERtYmyt23/IMGPAKWWGCXhaVy/qGkqloXI1DJqT36Swd2htIb
5tfzKiISwmlIQksMA+c4F0GumcWDNw/WjtSOAPe8FeXXZ+E+VxstahYtWGxnZeiQzk91hTnLrPIi
0Cg7uxQOY9Fuzp9sMwKvZPKgB71uJZKOFOuubHKBiYRKAwhTfVSI41okdChwqXRnxk+E2q5iCnBO
Wx5kLZzzIEa5VPMsD2g8GtEHAjVvbgXn2wpZaxGcE6knk0hYHcMwF2zJSr2npVdcsK4Y4yrs38Wb
VbYlAjgM/DA23/CsDHosRzUob1q8VLqXCrgV6Uq5I5faLcLywQlFxdOtR5imfIrj7jBGc2WWpAUT
PujKuZPm+Og67MxJeSe2ejAnEQJz+5t9yuMutMCsKdWGXsO++8bV7PuJHgSfTHQidsGrxCYzO0NO
mhkOZG8e5wyj98wjF/bOfhixKJNVoeM3knrWjSHIAza70uvLZIdfiZ5sy8mivsIcBaZLE5AjhMU1
CdKT/sCm0LCS5yICdvoaZfA/K7OsZTMntJIN/rZJbzN4MlZm6a9y4CScOwzYfAhu3uhOJ+6/vGku
nxsVq4sSFV1jkgek9A2X3A1h4pceeCiwxCD5JWdguUJpyf8H590qimgAAOimjf6jrnNOVZHreFxQ
+DwuTvOc1k7AJl9Ha/YKJb3VoxYOT9nbg+PmmggyuqnDK9Gco017U5+SuCBAwn4r9LfKFOjRpgZ/
/j6/6DW2ba2wyjwPE3PwjQLLLZ/bpPDb6bkYS8FH3JYFEAU4NjGyYHDfsNT7tMySGSANQw6iMUF5
/MYinpVOYWY9nVeYDT5KNIhQH/+PMPbHrHQ00ydgO1naMnrq0UDjK7nPwEd/Qff6dXRPbuaQ+qPb
FF71QndOKKr2bkerlXxOZ2grLyBsAWrEuadX9ACasosOAQptN6aiIjaObTX5PC2nJjmh+UIJ2mGj
fG1Lt5r+fP46t/Olz+PwVZEs76qkxpnCrD0WoRosF5joTUdXfjVO7csQmKD9kC1XxFUsUBmTCxkk
JXVmEexZzTM3jr7Lce9FNfFmAqaTQRCAP7b18W/GlcqYXLygS9rNVV3PoW04BMFJigbzypIxOXpZ
lbMu31KilBG2JiiR5kUVSvlZ1wHrZ5eWHgWNMqVvcmVKcINdRm8LR4WKL00ROa7TtfHrWMvltV23
dbvTLDonl3iiAgGOlUC9q9i98lrmjZkEvaIpwdQYixMA21834fkvuZkgGrajqxgWwhQeF7LaqhmS
OEaBN7F+aH3sKvUPNVEEli4SwgWneY6sRAPbc6hMVy15qZWfSyY4xwew/MvXWh2EC0KjMtQmsWsW
hAZfcoEj6tz8Z/oTs5in4aCG8RUzNYzE1oDgtu8/tFfj4fxVqptWt/oTeIemLiic6PgTGNsiW6mZ
nqKHAWm3m6audWdegs7iUt/Fruz2QI9f5R1W5AE87glTOWbfXy7DxNySje6Ralvchcfd4szDAkKx
2eyexmY6dum3oacnPV5cyZ7vbQz8Yg+n4BWwnYSsxHLfwCbJWNAsJ5iqyZ8+epA7C2hr8pPuBy+6
T779NVsDcmpRmZZd7bkDc1cPPvaqaRQVITkqvamfXGf4IUlBbqsCVd78xqsjcnGEFM5YyrYEVqoY
w6rd+zIG57VoG8qwksBFCqeVcwu02gTMHf2xD7JL6ftfzJ2pV2qeA6L0kE2Om3ci1PUmFA9lHrSR
DMVUVJ07W9RKvTX2FiMy6MJY9ufRxWjdg+YVQXOiipftRUSaQpHcYaesLu2xGoH03ttYV9zv80fH
8RosIGRL0LJHWvqC693WlM9DcqFRBt6wMQv0mdTT3Lhs4xDL0ktPs9wqKDJXulW+yQeAVDyB4M2s
8fN2+dRqQdOaxkoL9u1dF+bH7jDu2CllMSHFto7+fUSDi5JJ0pbq0HULJNE7RoCRVX6+Lw6j7xzN
Q3qd6K7oQ256+NXhuFg5xl2eZzX27WZzabmk7n5OU1W5cfZ+/hZFCQAXrkpSmkRDHfKoGJNvkNFX
59RLQBva5UE9Cx75wiyHc6OoRA59Z6LIb56wvTVs3cwnt7mX/FqwuwNwNCjoH1WFVokV50IrTSpM
S0eeCmZEQ7qQ9KNlCionm+oBE8dAK6idZH5JAJ4QXU9bNEhI5njxlLpOLZCwXZhcieBOkcWgoSg0
Jw/NU/JQPbQIArbf7zCtO/qyDy6UnWjkZlMBVxK5AEBAdIG9oxW8pkZesyK6Nul8lfVzcF7/tvP4
lRzOR2bNbJGY2RbWjXiglsd+hfyD9R1L8w6i3ZSb2r4SxnnHdqoxidirTggujkNVpl6qUdc070j5
0IhIErbT3ZUwzjECWGeUWkawV/c+idy8dY3GV4Nkl723PuwM40v6bsCjOr2cgiLod/v4zgSwCKhI
lz7/u1vmfeVgYSvniIYuJq/bb+0d2xkg32MxQunLF44vQlBvGoSBqUXZ/BhdZJ579Tack5RWZOgH
dGpMN5dCSxFsgd5Mx1jrBD0UHZGV81oNsuwpmzNypFLtjgrITXTLaytfjy+0LGzS3aDfn7/B7SN9
SuQ8VzYqdDbwUgojMCROeM5XjiCebZ/p8+HABZkq0ehgL9EcNr0R+ZnsqKE+VvSi7GXnuqvSCq2i
KfKJnN2XVaEK7HAziq9SbS7eWGmEBmKvkTCmb8t8r6bDwYjuezzT/uAesQoEy0ewbxrzfL+rxjAS
ijYvGNs1tYVN6K4hosLdToFWIjgjj5JZkhcHFaT0adlVN61XetZV/uK8LUDk0mtbhEvcTjBtU0e/
wwAqjN/3U1VJhvVCNsYSCjeaQBI6+cAaHzALoRcem7uQd3gm5D5w54GoMLEdUlfCObWRJzueCrZR
tfg+fM8edPApgF8BsNLBYKtHYwDBqJ8K/MmmNayEctqSOjVMP8NO2kSNXXUIO/X1vJr8l4+IiGpq
2JZpf7yMVi4kbuueEh15yXi0rskH/1dzSEO2SbsD4Z4oS9icuNPsT3mcs7YMdFsG2e7DBJyki68d
GN8qPQ3ElXvX2n8kzyejcgsRnmP7Kv8WzC+wjItIbsBMXxxbvX1c6veImIIUTySB0xBoh7NozmyG
s667JilcKxXwx4q+Fr+VEmM5phq3KViMM699wlzfdbWLd6k37vLIbX+IN4Fv25yDfAv1R0QBfqwP
vZwyt2K9D617cpiAlmL4g3IvYRHcuCu+gTLUq7zi8U/Scp2NgYKi3AZEkIts8VKWiTLXdjhHqJJZ
ctAMeTB3on73Zr6nI36Cq19WwRbKBbgEvOJlNeb0aNzL6JhSl1wwTsbBM2YM6bjSMQkKT7QDektR
1kLZ/69sztYn2zaHMQ0b9Udt/1JFGJ+t7Gv9+1wSa7cO1ssD/hWaXe9pw1ODRbutEdiV4qEg6J73
IKLDcPmrXpSVhpICsoHpXlUuFCrocG/+PrIbBxydFqPq/P2ySKRQQ0nL5FiWN13+IzJEtZ+tBFxf
CeDMVjHrfKj6nhzj0rVvi5v+ihEvOle5g1egC6KEAO73Zykq/GwGlLVczrcrkh3HxQDGk+47qT2t
dFnhLQoHC37DTS8tbNa9arBOUvsTpN5aMKfzc93JzhCNY5jHuictKbinS3eW/D/Qi9W1ckpuNSVY
3rthDB1UK2rzUbIFAkTfjdPyGowxjW60aGDZnmk3KD2jnC5ax7VpSqtTcNqNslI+WxEoMs3kWaNB
Ar+r251blcRvhofzN7b5RFt/GC5nS8gQdU2BExnYDMnQqFhD4wH2vccy4JOIcGuz5rmWxqVvSdQq
JXg4DRRbZtBLYIupZzUeuWVkLn/RTNi74ecITGzi/kleAwCJCa+Lh5utc9fa6kZfpwrFgiSzclu0
Ph0h8cnml0OVwLFlEO6qH55/5WT1hSTTYBbZx2XSA73FcG6IuaMYI8GXfxGqojLYP1eiRIPdG1/R
RYPVdkBJA15AvvuSTGlXOgZId41B86tUcRcYgGZQv1PKoKj2DhXA3LaDmGVYjOzahp/kDDrN20az
WgN7J79rLxJqPTEK916GxbD55egTULjWzwJVZT/55ZArkZx1L+AJSRfG41cH9l4N6r1+YwX4nACF
V3vLF72rN23dAskXQjTm4i1OX3IDlDLlbAPJhzGIKrlW5QnP0eD8oTY1ZiWEMz9CiZ07MwaRxiyc
nOuhU93eOsTWVSUqBm5b+koUZ3upTPoeu59kUGHKHvbcuCBo2Bug1Fb9UViM2dYP25QtzcTUv8K/
BZ2sWHpTcaIwDgvQuoB2Gv3jiYCkfPb1XecxZpfzVykUyR0wBiPb0kZ18TGKz1xZcZ1cs7FGa18E
+T32aB/OS2QK90UhV2fk3hWJUxpSzcy9Uv2ha10Ndn5ewvZH+xTB56QayWyzIpi9YO6ZVadrD8w/
fvnBJPMngx76ShiXlcxxSeq6ROcxogepP0ap6tW17qrJY1rFoeBkzHzOXJ7FpSLJVFY9RjVRCNF3
cFaMQU/D0ywKuyPy4O5X87QE5bV4lOwDnXhOMOe5epvGU12wZZ5zeaI6tj6R6Yj1MKpbt8WNZDsv
DgB5xbC4lSkqvG766dUNcy5stNTINgYw6Ul67peZtHeK7M4pikBVcl/FgIE+NaLYINBSi8tZ0rZM
7KgHKUCSl26e5/ie/9LyeFfZVaDvcfJ0CbudgT26qPRiqAV7fTxjX10ZXnxUBDVzkfJwbjNyJLtS
p2QJTUBNzdadUemkUKKfAiUVfS/OpcixQqXcQv+LbS3VAxJ0h/Sxl0B87VYXeWggzBk3GLlqn9PO
FS3YER2Scy9tS7B/Kke8G3XZHZpTkp+0WnPb+ZfglJuBFWNBtoKqPyNSg6mu0hZpAYlAQ/PkWFyS
Oz1YDoz/fTnKu8ZN2fYg/1/K40wfvJnj3BXYEZY+MSA2VAXkWMbedrFqDXN/ombilgGAhEFFIcF0
UFPmxDnFHJmkBkdCLTlBWlxGY/wnJ0LB2kSFV9d03eRsDFHAsgeraUMG6mPVCvXVCBifE0tNkr32
cP4G2c/xLmwtjmnO6oNFtZUpWYHi+0Blt40T11kKFyuszkvZvrfPQ3FG1jh0UUs2dFtjO6qR/UxF
lC+bz9H1OTjz0kbEmxib6Y/d9/kXuOSbkC2knyxPf5i/j5fYgulJr52IYmGzHrgWyxmWXc29Yo4g
QRyxfK+nHptd7lz9ejkyyIUDs2Z1VZEabs5Lr8TysZxQatOBqb19kj2WnyQ+PeWX0r7bx4ICxpbf
WoviLLpXRmJVWpuEen9paodyftPnB63Ngy4/AE0hyFIE6siH8lwdpzpRHVCoKQ8KmuhYExnXu/PK
uJkJrY/Ehe0hmmQJzGz02Kgg43dkIC7T9CIBB8dcj36uFQeJOrf2LD81EurIg43KCnKy83+F6KTM
ZFaGRxVn1pYaoKXBvm6X4zL1biEkmhR9PM6ZKMnS4+stStgDn6x6+UH+hucVlnIkv+InpOsYv0JM
DfqDCJO1FXDWV8y5FQcRVSVwJ0eHgkO5u0mXm0G/Jfr+/CUKPyXnWOiSABCog6bDfpOuuw+bpyEQ
s4yKXYxAZr92xllanJMhoL42Z0Ahj4V5F6OWYoOEqUo6lyy7zPlx/mgi/eA8S1xk+dxHbYFlZKmr
k8Stp3snEb29Bd+JpwS1JnWOKahGjrHqFg/6E9rPAHYH1YVxir8pXqt74zUK5J56d/50m62AlYLY
nFvRbVpRe0EqOWPwh7ps6oFxtBuWZ91OQbmTfNG+GHZhZz6ezcXuAThgomloFan7v+iN2h3zl6IF
JyLfbHPepcLOnUjrEYmGskLl8EjiXZR8L/vHSB9dKTuA9ERDpEjGUHClgiBrcx5lqI1YyqMJxCfY
5qV7u/f2J+MQL8N6d5gPtkB1BPppc65FrolqGwm4QtscY+AllpV9s0TzgiLz5kfdtTm21M6JpLAO
ZsQ59vQvvexi3mlBtRe9WYU6yTkTq+hAUqcjF2IsJNWNctBfMdOgHPVdBrra5EREb3LRF+P8CTgk
lIkiLToaJQhqliCJakHiJfBYNudFzIyYNAYrRohnqn2hlkVzm2ZWnriRNSvApZFukt1sMac/yRoU
4DawlwyMwzxvMyD3WTLOyBr64qemP2YoRlXkwUxuuvmb0wvzIWa7X2x7JY67SD1raYlVSWwAqAul
d/Q/gA1SPCtD2ld4oifj5mdbSeMudSolFIcIum5JpZywKsBTEpHmb1rXpwjeL9PcaGcixdkxIqdC
O2TLtUUF3VjBKXgPnNeqEUVxCwPuLp1sxmPwXeCQmKc781V4j1s2KZEwyxphf1t0IodiJ4EAWtmn
IdvBIfl/Zr+rS+M8b2YUWYZpc8ZKmoXa7mNDz40a/sVm4tyIAoroAtn/rzI4sui075sUOz/QBUAm
4jfJ9/M3uBmdVwfifKxlTZLStjoJc+k5jlSvkx8mpIqtIfASm/VOzCD8x1y/+Nm0Lwwzismx0rx4
cKeXaM/SAMcr2kvjNrli+9uALz1/um3vvpLK+VunyVrw6GCYzD5Vl2qgHGw//hVfsY0XUSAJ1F10
l5yLaNXOzCuKI9rd4yL5UfeqySdLlHGzXzmn8pxr6PJITdQiakNTr8mQua0jo+yZQU+AKhooyV56
KvU3RZ/Ta2UxTCFx0KbDV0zHQbVcB+iNU8o2xUigvQDFPt9OO/tYPOQBDYy79JIx5LY+yb2ILZrd
C/tG20/hlWROWY0BG77kDNA3db/syrsMbTfAu5nJt75xVKhX7rCaNRBZoejA3EtjVlJajIs6hwBA
Pykd4BZmVXkJWTzSYJa81X4JtPar2Tt4UoDM0QaiUAZl9O9mb2igtoobsoS9vKdXQ5jdZ7KLrtx9
3fhAKOA5RXzRYsqNbudvQnkYQd3HdhzJph0q10VYLq7zffEZhgvAo+V2ORrHMWdLPxnkKdR+CE78
1Y//LpzL1fvGHIexsTFecutct1fKgTySPTYp7eILoNUeRVi1r7Hvd3Fcop7SaMRGAQvzX9k+1Y9x
9EyT3fkjfXUGv4vgIgWZlGyJUoxzNmOyG8bYbYzAMBMPyF+BkxNJ4uxxSTDyYdfaHIL98DHOjfvU
SbCpxfZL/Q+oCH8/FW+BlhP1DvbUoS2nHrMb47L2JC9CORR9sst89w/gVexT/O7ufpfITr8KgWXZ
di12SkihfCvdaztGfti5tuLiBYfpSlG19wPkdk4cFzB0kIdgxDKaQnR5zD0i/EsHqlpQQ9Wu5KkP
euWS0LymN3A9vnOTYkWaIK3dCJS/H5iPInTODbuG8RcvfdBdYiu5x/gek+f4ScajRL4Q5rbb1gCF
x1SpgX4PZ3ymZMTNaIEWuZKkU6Uo+1lT91JM/PMWIRLDGV1V98WURWNxxPI0V9MPy/SWTMF5GRv9
MnZ7n2fhzM6eU5rbtSSFi3IZJ7u2vKrru8W+d5rvaRVU7c4qBYaufA0Pv4vk7M9WM6oUahwfzTcF
9HbGe3oC6nVvh8nzhEZowDIb6UeOkeRXwWG3bePzsJw1drOsY2xgsUO2mtbYtXs9dE6Fu8BLi01D
9Pk4Q9TMyChyADhDrbTvTMbFMRkR5j5SQbfsv5jg56m+mGAbzVaisy2Y7ZN6BKdk4FhgPQAL+jfn
xFgli9sU1Rvzaj6oFyLa5o0k4/fPydkfgF/m3DXgbS6D6YWVvuFyUo+UHhi771EWQNkvt93+oq0E
usv05IvrMTQQnBmaBkQ6d+5UtpZFUtI5LMltB3VRG9EmLJY3nJPAHa1LkgxtZBiH/rGAdzj0Oyxh
PwiBU5sRCX7EsLFZVpU1To6hD/GkOzNeSX7nV4BTFPdgRbxxHocgclU3ve8vmp3+f6R9aW/bStL1
LyJAsrl+JSlSlCV5i7d8IRL7mvu+89e/p33fiZk2R/1MMsAFBjCQUjWrqqtrOYdTLdqoreDDaboI
2ELZwP8YA02FKKmivA/8+VCe5Y8RXNBz0kc6ha/HXmr7vw9G/i6R+WJ5HrR6lMwYSXS1A8XGSPeJ
21xJnvA9OWMkzZt1iwetwlWTOdwkHeY4RiUOyzzBbeer++RevyPfw29gBbCr2pI4UWbbH1fnymSj
YaU0pIwBCECLfnRfNfeqJw2Uek9zYhkIN6FFOS/xXR0N/7dzssRLf3JC3WaC+PkjWDT1sQMvvJQY
6KE/UKr2yi29RbfK1x44ojJ2OmXe1O5mVF8JZC7FOA4ifFtd8Od0P3bfg/5klm8K8jgh4gQ83hdl
mf2acqpzKdEw8gPKe90FSN9OuTHt2qHs2KD2CTiBhiuQuSSBXyaYYiEBOuq9fKfsN3SHr32JY4tC
X8Yub/Ro8+pYnSVzQwpk7sairJNDZQg2ivLnVunsRdY5B8kTQ/++ShUxrjlpRo9zVCpbBBmwGuzS
drI4lrgZplfKMGEmE8y+6hcFg/eH8V3cEadPd9poqztQbDt1bxkgg7I1TnDjCWUiTYmRyRG1cMMf
CMCGK3OXmwVHMZ4IJq7MUR4IQRsjaAeZlfenRfqjzHZ1ckwgyaMAFNodMfwGqLJ0k2aymr2Kt7uO
/cPczTxey/6yQWDu83eDCKNYQI0EN8K0YMESE9Biu9c0Dgz3RjdmfQuYbPo8paVpRCIl+8gHYoHd
O9hnWqE7QaS+G0Y57Os8Q49NFPajoX8X1fJdEto/APT//VfQXHFl/Mh6NYycdoGfT7ErGuNd2QqW
mKhu3GADPs6+9dFyI85i5BAxttC1dYYmcBJFdjn+cTlSm+ysbVcIqVaZU4AkI9wDJOtaAKWujryt
98U9oJveLsvjfWNq1iu9jTLOeyMw0Z5VXI1cdbj6eRCCPBFMXJElkg016JkOMUZLOiCtS8H9oHKC
1+X7Bnicv+shd3HWj1IdHzTd0YNDSUZrkg8FJggkTply+4X5yw9NNtFcpFFR5KDCiBHum+iF3qXq
OdhP9vIOREYn43ehtt9IK5FMcFElQZvi0jB8ci2grlQ4yJW8CAP1taNZxRlYCVbxnT9MtXmodHdJ
A5sRUNQZpwjHcRbiRjJ87VZR78l8ksEcJruBenvZCOnP/5JYr+QwF2o3EGkmeF37WrIX5netPGbY
0MuFq3Fx85kHz739AVfiGJufZHMM8xEwz8EpP6uYXQz2oksza2zDuNzO16ZDr6Qx5p8kZlwJVbz4
zSsWSfDMtEFxgeSrfa0ey7fcEX9i/+HyeXI1ZLyhMIYQe50xrTNF3+gksXSVe5pT7Sjb7HIqTrx9
/E0fXynJXLDEKHJtUafi0C3ncTiK8WM6NBytNm/YlQzGCTIzSNUuRPEsHh9q4FsRObQvnxs9lkt2
yNywpSwHtGgPdFo1RUUuHJvroegDW6o68XoRhZmXJW+mkoB4AxsqegG6ITESxaoLwpH0E6pVuepW
eI7knvKtNa2uRhtAtqJdzQlfWzquJH48V1YBf1I7NYtmQEyLenzfAnzKatvuu0FIZHVE5XyyLbNY
C2NeAYmRtBk2Z4BKphhWKyEmJz6oyS5/NZ4QJkoVfRflTU0kv5QPQ3dFpFuzuLssYsv08C6WJGzb
YGeUfRsrRpNlkyYBez69b8O3ZvH+7t9n3CcOhEFQJhFgP5nhRqPm1zoXZ48Th9gnIPos5awv6PV2
LkEV5th7IDP+hv4WLq4duCQqhzcAvzHyaQIs1cChARISPKhMAqmAPkgxBxSf0e49VrHVoZYBhoe9
dsREiggePpq1/gFY0+9SGaOL5c4g0RjhheEFJ9pkzr3kp+j3WEWR9/1VznGoLfNbK8manzQtmibg
24nzZBNAg6QKQNSngONKmzF9LYe5JJV2MIQsygxsVdqVT5zSmwAMmWDyeLFHH40lJ7gruH1nnnbM
XZlqZSEZpkSH4vOzYqe7zLA+QtTH63p8ilKr5yJC8YTSv69iFFnKVFziTvCFAKgq+U9xIo6ocN5T
PCHMHUnkKSybSp1R6g4tQzn3yl0/upf9evujSei5gq/CAFcGe2fVcaN2kQpAfz/eZ273FLzNxKKt
CLrWDjTNxE55q+2bRXyM9PwSylwqadv1Y5Fhco/uEcV7TEn5s0uH03mFia27ZCWI7XlGyqgJndYI
PiDwzcWV0lNX3Yy83GJjCgEO/akPi9rVVJEmaQvqrtNzNli0UB978+vy/m+hnreyz1OK8We9DdLM
qNB5rNvYlTrcy6YltLGtFf8z9s3vajEO3cVNo82oGxyUMrZmxZvEzs7KyWmQhJaUMww8Gpwgsmnz
q5NkvNmoQhC7ZiB7kHQ/EhwzeO55VBmbDYD112KcNyuRYGg5NpopXny/YOB+2Zs7dTfZBrAcBi+9
QanT5RbN6Wdhc7e1WMadp7wuTWBjoDri/FtmjVzDMU+UJgmjKjy/5kljLux+EMvJTGgj1wXDzy5z
q6fl7sPJToHNG9XmfTUmiMiqCRD+YRJ8NQxfi8iw0xH18infc4IVTykmboRDMkhVK8x4F1U+posO
r+kRwyIoTIcOF5Z7Kx1ZfS+NyQ0CpYjGWkOnuPloEWNvwR4sQKp7FBcm/RM609+8jQXIFfI6z6fC
nFCGn4CCqtnhIXD/XdPmDbxsZvVr3ehBr+6vrsNjWgrhAnVjKQcFM7Ehtv2c/rn0S6d54D/UeSFf
Y2JJRpY00NG+OXS6D8anZrzCnB3YcFqrUG6K+brLroqJ07+hZnfB49hBJnWZOmyrqkh8DnLzIwII
W9b/NEBqkGs2t624lYGvj5SJKo0QDVUdIA+hKO505zC5zj26g/4BOIh2pvB22RuosV/SjoknmSaP
S9kFaEP7KnoKFJQy2gOog5P5/5cMgRLIAY0GQ0tMSJb1LBJApk67F+mZ0qXTaImxKJuO2WEm1yt/
XlZs8yQx84tZBR1E7SxNdWpIUd20Y+DHPfqLZnpTZg2vprvl3AhLiqJg0xDQPkwk6cWuFOSxBkOk
g/D4OHoDML0B+fRY7DDMzAdL3YqQgPGBNN0QVVNjIqQANky9GzuU5BorwMLV4ox3LThZY693h/dp
17T/lytnK1NYS2W0DIo6CqahkvzpdaTcjVcAm7oyz8UVltpSn9iNHX2fq5357fIH3MyHVnLZ3bIu
mro4FXSETofu34Jha7SMY0tX7b3xSec4wuYrTkYhWjN02UDkYiw0B8hGmiaoUZj36Tnc60goI5Qf
a2fYNXfVmb48eFM8G5jVWN1cyWTcvUW7ph/SQPYnl7jBKfsWYszfCneC3WA96sf4kvt0SrI4GbZ0
HZ0GD9D0Dq9XvPl9Vz+CCQG5rhVJs2ig2pGPgwxkj/m6F5yMz1C7ab4rQUw2kSSKZLZzHoGhFiyk
EYhIF+ROdFl2KZ2+t+rSkt7ne8HhJfDcb8s4jtQkWRDGDUZgPMlNz6pbewS4DXu0T5+Bjo9xKVkH
HvdlA95WlxiiogM35Qt04FLPwpQbEvKMEbVIVbsO5vS6lpXc+js5jHJJVakNdv1ByFSfpCK1ewXM
0Nlk/4kUXabDEwh5KmOqUVkD9K0cMT84XCXLcTFvRoNTH/+AXWMvI8yz/pLBWCKpy1QRzEUBqJ1w
PfjACHy6qROM1E1X/UN0H8MZF1tzlaesx1hd+TQklnNZy//ikZ8/gbHROGyWPBCBuCp78Q806kJQ
M3SucmhuMuBulJltinbuxXZ9zG+w+2ObgBTC/t1fHjbzSTN1MoRZGSdfEZ66GOjbU25VRNxdVnbr
7l8fNxPYm7ofqfWCQMmnSxHdHvhmXsNfRNtKuFdy2BwYT6WoGSodyGDHGKjwFGpP3zWANsBwJh8a
kX4h1ohWxVgWiTGvhTie0wEcInNtSwLwIWTZkpEMz4VVBznnDOmt8FXaZ8mU+VI12g9ADZJr38Rm
adxKT2XacERsXoTrsizznSLZyDuVGDFyp8ArD4lr7oo9aKF2sgP4Xe42BP3JF1RiK6hiGmaiDPob
v3zvd/l5cSJsdRsvxZN8L3ynAMDExo7mP+3P7uWyPW4+KMAjBCYYgFlR8Ab8stWDAg26Ad1/ZUI+
RbNfcLQ4aAqj9Cd42S7zeGQiWxcf9JBNzM4DlZEwFdRsTopEGFFqNJL72CjsYbB1BdwbwuReVozG
xi8nuhLEPJSAGFqaeYxiBFY/TmKY2UKknwQl2l8WszljsFaIeR6Jht5PxdjNIGumKTYFQ9IcciC7
wuMWvenD9ZJOTLqkJ+OwhAays7E854InmQ9zqGGbz7QA+7KMbwnA+KSRYyGb3rY6SHrQKwNJ5aJT
cJuGh7BvTC+Ss/JqlLSW53C878XcQ4IhlJVWIiOiECnYB7oCUGhoxf9oDq2uN14OsuET7zm96Xbg
XJAB44Y22Qe5yEo3tNqzKSCi6if1N3Tzh8l0IvFoTJIz6pql5M+XjWVbx09x7FEWEbg+ldTwCw0d
4ai/6YkGoMbk8e/EMEdZDRFaTfFc+yH2LYPaaojbphxVtuPG6uiYS9sMx2SuY2qLh3FHoYzjExH/
5ZbfRbfKXcPrPNOI+9X4Pw+PfsvVt5oaWelSGY5Gp1dab8CrmXZduK9m3kdiIn8mNG0iNjBEOvMH
TnQvKaxGopixr+XR9Go3vleJBS6Xyx9t8wr9PE+WWbFThVGsM5Q8Al3fqYNp62BSDvVvYOuyS4M3
f0VN4MJhsmG4yYrByBMxPLQqFtSupvbGxJy6wpmc4UlhYrCpZ1UnNQ2ed/N9hsU30HDltwOP2pjz
wQgTgYs8yLRRn2o/R7E7y065+SNOv13+OpxAwUIJp1MlBg3tkKXtXdte963bJK3bh0A1q3cC4UX6
bZUMSUOZA08ZlTk4LajyWlRlGIP0DbyhIXDheKg8/8WBP2Uwx5ZL2aANJgobkxvdAB7kQId+QKGH
Snp/X9i8/Z1t+/4Ux95ddbmkdS7r/pTE/jKlTpyneJCm6Q0aZbsJzDeXv9i2fkT6gA1UiPRR11zF
ixS8lnkxD8rH+5NiKQWOepaRwSkgUIgeeC/6zWobtgNQzCAG2HxY6IdobCNjJKHgm3v1PvM/QC1c
xV88EHCYyKVAOLf7IxUNxERMDpjolf4eErEjLs+tMWPr75rOCifXYCtKQB9EqeAAkXD6k24BUDJ+
yWPMMhrFCQzBanwgTe2I1XGoyS4rf3C0opbwJTatpDCGWVRKGy/tBLrF6/KHXlqVG+/CEzkZVvcj
O1MmE15BdrOxtFaMMc6KKH2UZIPuA5p/eR0wQbCj9Cm5J74VQABGjQQJeOmGjswrJGyGyJWyNBKs
rBQe0eRCNSJNnd1ces6XmzlxBV4g3nS+lRQ2I4iFBilBj/l1YMpWvhLszfx+6X2ZNwDH+3ZMVqAI
fWmCIRT3SruYj7qJCVdz6I27yyayGY1X6jCpgJDI7aJmaLh0wjJZlWjGXplj8VchrWmjXTE6ddwD
lb+ra059afNzqXgryTJCis7SOOhtXA1dVhJ/6MWXpK9e1b7/IUwAaGuF58tKbjZeyEoW4926UJfC
1OpIRILkA7m50N8MrTng4rYTs7PAxGQHRum3Eo9mZPtRszpgJgeqmn5uFAEM94pXngt32C+4F+AB
15n9R8NDn773ZRQ86PoA09G4WsXbfkdrItpNO1r9C4WOjg56ZXGX8zbNB3VPEaNn4CZlL3MhBQuy
XACU00C01LOHse/tRSNWqqCwPsanpVycpHCxcXqltMC3zQ9SSixRf2/ycleBqdWa+tsk58W9zUt/
9bOYUKALOVghR4wINk6/q/zRK0+pR04ADv5GFxV7a77l5RnbZY6VTCYwCJpZjRUhaEKhtT3dhwfR
X+zKSvadXXh/UpwlK2FMcOjbpgIoOa4rfYotVb41FC9u/mBkai2DCQ11GyqAPa91P2v2rWiH1Smu
9pcdczMGKECBBJmLqWksvM1SLLGIeorqp8XbFO9quQYK/YPBq5T8l2/zKYdRhQA4MexA/uAH36tj
jCdP7LXPi91iIIu/zb3tE5/CGI/PIwAFGTJIK/Lubhrea82RtWOoecVyjQ0v669OkAW4IT3gGjH4
BZcv3rTyPh9LRx7dnsvIyflSLMqNlKBY0qcBShfz9SAe9fG1n64iQKxeVmfbcX+dHTvLHqXZkNSg
u/FJ9Q35Zp08qNxVZp4MJinKRoL82YxnwFPJB+KmAEwBvv6enNGbe0bn3w7dbuTotXmZfxo6iynW
FRl6kD1yE0xi+jGRfXWs7MtHxxPBxLxEGjSwSuXEL5T8ocUQszVH6evfyWBiXIHHvNHJkJFHp7Z5
Lgb/8r/Pc1SDiWtjKwKKuYtl1PRFW9xhDPWquOp2souM0f2zIPppbExUCBczVscU0wrtUoiuLpTi
WcqwFm2bWAHn5Fk8o2OCQhpW49TnneFXhj/moVOaAFfo/ncwTBB9fZoZW/uWqjJPhBY0sia5S7Cv
2p2m+O9CNvtQKpI0WcBiCewBU7Gj2gHI9EGN7azpXI4tbGbaK2Xk3/N5YMeHQReLs99rTubreLpo
oxV+TxOndWtf2VfvFP8qdBHrAl4CQWPAl4fTSjYTI+ZUXVJtMYABCDIWzFnp+2lfXKWnUbJqP32O
dtweL08i824yywCjw2qG4rcnH3R0eI0X8WUByJfm5tdYseaNdnHChcmEi0rSZLVWTaxeCbNVSYec
cCpWvM/HxIqhVaOomVE6BckHcIQEi8TX5QDQyMSteHBRm8p85veECRtErmYVg4UCPldkoYNmNYNz
2Rp5EphYUSuEFMsABMWB/KMWb5Vm/92/z8SHBY+wEf/FB6lDC6KzUp03mr4ZgT7PiMXc7kC2OKSp
Efh6VFjKAgZa0SI8ajLOMSmM3yDtH6cxwqRCq8e+Ks5ukCk8VlueDPr39TvfiPVS7GcsrYuH4XVy
pA/wGO0N9ezoTPsbfMDazZRudXaMs+hdq4OoC9QZeXqlxg95YDqmBnJbT2wipw2l+78yBpYXJ5+J
XseYCfMNDPPoD+ofsOLgnlDxajNkURVFlTlCtQcAr7K0/8JgYRM63cWH4Ea9q/Aes0cHXCDfo0N4
rb5wsQVp0P4SWBFaZCBPGQbIf37/eFIe53OTKSZ6pB+w7IfuSt11O7rbAkZ75/I5bsJ9Ec0kJiDG
aKGB8VpzKk08NFvTT1HJq6z5QENr4gh3ig9VCVDNQehL2cgJII+w0X5Z/GbOvJLO+LQQJqmua1iQ
EPH0FjNnRNG0Cm2dFzu266WfgtiGhzrVY9sWyYw+S+BpNrmKrvU7zCh8AFZgJKrf86bbNoP7SiJT
UDH6XMjyyDT9HGMJUd87wHLBOk1oq1LhRMHj5YPkfUfCpAJlhCm+cQgbH9yzwWnc0WXJcJe0Nnkq
sXitWFHhUYqj1BFQtO04ZsT5jmxXJJlTpVRNBDXRvDGwOiG1tt4Rax54sAs8QYxbpnGy1IaIa8wg
zwmgI7vB6oJzxN2NplH4qxP+cgvChLNWBaDSHIlI499LTLRQihf13D5njwDKuUJllpP7cu2T6r2K
2AQsNp2M8UTQK1JSmcwB6I9gKw6mFXpQRSUHAqRZzjWxed2tLJQJNFk8pPOEaV5/kY+z7Mb1batw
Xis8EUx0aZNmRpMmn/2xeu2leddoxC2D6pZj/DxfY8JI00tSvCxALhP2wXf1tW4t+WG5Ck/VvkZD
v3vsYju4Aj6vx1tCpeZ2wUzYCi3gL9s5FaTwkEb1cQhb1wDqA0c5jskrTCARkqkLAmSHPsh8i+ME
xm76Ho//IecsAgVJewSgwlX0UPMWvnlymYgy54OekgTfrlcTW1Bma46NWwEs010ccArdm2aCuQiM
tsDeVMJYP0iwojBGqu2P5GWaHsfuOVZ475VNdVYyGGsP+rKs6kbD5Ls/P+qoaSTXzc/gqJ6Ca/0A
mnNMqKs3OW+HjSeVcQBjjLJqaDXTRxHquSLprTwrTlxM+zblFVC2RWmyZog66p6EcQKS1WmrzUF2
KMfFEpJviQzyBeKV3HHUTaPXfwlijb4zsF0zDqjU5EOhX+NrCrspExdOarCJFQECu//ow9p90sqt
GaCrD3iK2cb6qxPuSGLLN2Ps+d1OsinpyZsUn3l7sJxzZF8BvTYGc5cCVWFA8AC2bJ/9aPrvdfKN
49ebV8xKP/r3VcgXM4wS5Jo0+fLpX2zJqbNAs341Y5+48cyb/OkvBTJ3Zw3z04cFs1UUuhzD9jc0
saRThhTiPvEC3pIeNbgvwXGlIHOHkkTNskxagJdbyXdGFsqWOJeuPgNYSgk9JYprO27n206pHY6m
vE9I/7462kENtKgHDBQWwLQDcE3Q2pjugFJGV4yHM8bTj+U+OpWcbsD2EMBKYSbE5ABHi/Ixohil
+mu6r0858i7MHfSO6KQYKONNOfDUZINLpURLMcaNP6mpJVY3ZdZZU/tO+BS825JMgFaIioHhaEYz
La+znFDEwPZQZx+MRwqyyJ/yPaYr0KxusOgm+OUTzxW374VPsYyCQZkteKOF6aGpTiUB2NzRKDjL
XzwRTNQE7WrTNGq2+EkABPx9LRAgd/1RzV7/jx6YXf7dHuVuwLThMOm+Vj1KgOPWror5r/QgLPrU
PMlS0JF29gvwqc8Y0iwIrD3gAX1sjs+TlSpMVhBENSpwEixhwMJoQanpXwdffzZRe6S437Or29lj
dK797HF2gNkM3hPeDt3lT0ZYZKmowFiINMdgblpsMXrL9T2peShoPBlsrOwCJCoGYP9UGTw10l4b
NTto7i/HKfqPfAmQ6EFLkgmOty9krcXctnMWV5qPV8xYAMAk4rEyb/rtSgLrt92gmHVtRIdirO1Z
+abIZ6027JyHKLq5f0NWghhPJbMxjh2ohHG3UGSg9p/uqXqqR4wHUTq5eT8JllDYf4T1idKFYWAP
UAc4B2ONkViamErSgOufWi12cFADx0y0bf4oq5NwUvBu4mX8m4axksjc2lWdG0kom0AoLx6ryKuH
2m6z5z+xi0+tGOMbqthU9Kz/ADDM48QqOs7G/pZZKCLRVcA8K5SA+fd4pElF3ghYQfSxTTyfU7EK
0Q4BI2SnBsQ2eiXxLyvEk8copHVqvNQFhXGaJTsGZBQoyFv9ZzvG1mVBWx61Vox+vdXF3xWj2MoG
BMmgiZcRCSNewYwngaq6kiClQx7XBRAYy+a1mbBwYr5cVmHLwNYqMC5bpmrbSksp+LqSenr1BHJ4
O+EtBm12EddSGH81eznr4xxN8eW6cxq/BQgbOWv3y46ODvKGC3hnxtyxRA1kScvC8LAUqCyOwOn5
k6L6pzpfxnokrSRBXA7AlesO+fKczo+XP8pmarcWwDzC1bqJ20UHKoMIogtwV8a7yInt2RWxTG0+
FvxNYPoB2LthLZCJbCC0yzIyqwZS2AYwt+2D8YNyDck+YNld0yMgcc0mK77PTjwLv+ys2Ob83cJj
Pe0VYca2YYyZ8Kl9CowfVX7QeSVDaseXFGRiQiXhya+YKdLG2Y4XL+xGZ2yeW9HJS97o6qZLYT9T
BjCZrKo6I0qvx7oVMyM7hB327A08jsFWRv7k/Y1qPV7fmoFhvY8S3yoytHI4NIChnCkwuo2hk11f
Z17eZIe54mVAH3BqXw4P1LeSqoEjFlPHv38jYZIAigdAIzr+ex3elefIbu6bayOxXmO/xUQp2r6g
pKKM5e2et8eyeZwr4YwvCMuYQsUWyCujbMVdgjE20QpEXm9gM2qsxDAeIBeYESJhufjt9NKp061S
9pxQy5PAWPo4Nqk0NdPkz21vi6WKuMTp8G4WMZSVEozpZUUQTkMu/7vwZoIt0gEtkB8cB7sCK2br
d+BRSbzphjdrx/tG9O8rY8SaT5MPE0y+kI95cdeJJ7XglI83HXilGnMTCnWVAg0QHYdI20faP0sg
WJl0mzcU0tnjhF+eOsylWGutDhDPHhODh8ZXr+oH8y44fpQusKnYPOgvwpEHjcMzDuaGnIsOjMVC
WPvjjCX27tyMPzlK8Q6QuRZ1zSyGOECVonxvYvDsZDeSQxcHaic7G9daj8l62Z0A5cnLYbdv/89P
x24riEXRil1PS7umcUOinDiy0r6pkxlYeWt2NrCVdC+Nct2bhmjxy7F9QgtX3w0yGuOcU9g8Z+Br
GMhGRRPryL9b6mI0GKI0O9UvXkGmLNvh1XhKHGzj6SmdhV8ey/uPARaOWBo9vkTQlVgmiBFtVKu5
NsFTbscfcCWYYrkpPvgeu394a16bV+pKGBPK0IzHvv1CTB97Q4v6htEgvX4N5N1lnTadZCWFCWdR
HU25ouFGDZSrcPFEchfx8qxNESvDYU4tbwJdKUKUs+fyMR4B25ceTW6NgSeEOS0RU7ul3ASgtCZv
Gp7Gfe+1KucFtNkvXQXmj4RvFSDHuaom7GnS7z/uurfaQ0FL8aVbWB2lisBGPgBB0Og7t5nDe7Zy
HJ/NFMRpisoMfH6HefxeCme9yZ1mujYjXy0FjnttWt7qg9GzXqnZISEi5VTo/gzqW2U+NKhtBf1B
4U6/buqkSKoqqboumh9LLytBZRlNcV51AKMyb2IwNAW3JLruZxO0EPeXzZyGxa+e+ymJuQtaRQuD
ZcQArHigEHrdXgVsvMhdzdy0wpVCTPzXZYxZVloBugvpUAWVE5i3QvR4WRXeoTE3QA9qVEOODIx6
dE+F9n0SdiZy7jiVLGP6eVnUdpj9dWoshOky10bY6dQQpJco/jbyECI5qshMZJDGQI07vZx9Uyqd
qXoqo7uyHCw92HNXMDkG8AEysjI1vMWkOk/Rtx400r/Mch3tFH2ermdN7HILc6SybE913WIzfl4U
DC539VTsLx/ntnX8urV05suVVaj0RC1Qg1RFWwjPS4K+qMip6X5dyqHrfSpobYkKBh1DY0y9n4w0
EhXgryU+XfePD6GnexLWM3gvpC/WwQhijL0jZhQ0ChroEineDV3ZqfPCgSndFIGxJsXElBFaCMw9
bxQ1iZYQ6+ioPjmd3jyDlvvu8kf5YoNUi5UIxgZJiwFyZQa+oKBfJ8rbOAKruXipqn9yHpANPY/f
YhAjibmiwiHVhFxUQKesDY4sg2nErVLNHsTCItPBbN3Lin2J4ow45mZHSlZJQo51bbm/M+ejWoRW
lnpVsvs7MfQTrhwrHhWgVUWonhX5yzg+TOZo0SXnieM7X4ddGHWYS2kQl6zESzk6JMd2tihejHnW
3hQnAwyIsqfbpLxOGc8y6AGvNJuDPJ2yASCNhYQBs8clu9XU2TLMB3XqncuH+LVUxGjHOG0bCXVE
YgOLDLeDo2LQQNhJZ8n7F1gCFQFO1/FLJGLEMa4racUYEHQ8/bDObHl6bsMfJm/pgGd/TLRL51JN
pZQWPZPqpqmzH3EP6r7mp7yEnEflZW2+dMoivZoD04iTg76g2d/lYbJT87J020ISOaI4ZvilZdaq
+oQdTn3xg9RKPlaoSxsdW9FVv1NUtmIHOile4XU7CqqmQeMgOBYZF6sHOY3aCZX3xCTX2IXzsoW7
FUCDz9fg9CmDcS8i9HkYpJj+1U7TM4h5Xeyi76bGkkEMxt/l2v5iQLmTFA1tLJ0JukY+toFW5jjF
eZcnr3Fw6AbR4vgUvRy+qvQphIm3JI2qURwnEfgfE3CDpCvlRvVGn48E/bWRRd0JY0KoEmL+9wvi
oxl06HWnoN0M37XbyaELNolh6QBDlG7jb/VNcgidmKvf5iF+SmUvR10M9TgClb1f7wZHj3aVm5+C
Y7WLfeEWHSZg6R9q8AdxjnXTrVdSmU+XSIkSZWmVHRbth15/k6a7uKkt7FNf/no85ZiPl0pBvdQi
0POj4mUZzqQFO9LEcWaeDOaGrPQu7uIcAV4bckvXCyuTvYr3+uUZh8l4b1VF9UAmJBidGz8SV9/X
XvggXXXgzJFdICIdMu7N9bVW87tBslsoGhrRQlwDV3Vyu6NiY3bYMZz6GQAkbvLAywN5FsHckyO2
euasFeKDKkdWtaTYNH/R1adB43yuzTC4sjzmjmzaUpfnkZKMVT32amQf0xHO31kdcy8WZWp2mQKy
OYyeKvVDa77pXBhyrkEwF+OyNPMIGvYAW7PSc3KjAZELWIahNd5InnYtePLeVG1eZfLL++c3i1DY
4v9QVFGsBuInfSfx/k+ofts+BbRGzBKCvtOgf18lTXlJuqwzwugg3c82JT8ensSXwI2PdPqO0loi
Dpqc3JAnkzHAqo0DWQ/AM5DXrwvaw6rkZdXdZcvYztAww/IfxRjrk4KgEMQBJJKiNz03PtmPA7jj
uwNFnm08pdrx6n/bX+xTIGOLSS+Cx11GBAQ4/pEiHBDPPPDRpDa9ytDAuAqIA8NgucN0KV/0qAdD
59Rjvau1EuGdc3KbEtBeBRayJOsYjvrdJCJDHbI06rNDdtQOgtXfpt/jhxhAXKLT3g930YE7U7cZ
kVYSWSOU5wiTCWNymL1+h02mI2indqBO8szvootmoRPfB7tyx9GTXhdf8o2VVMYMw3xKRfScAj8F
QmK4p6Awgv0qRZh1y0E3zpsS5h0rY5BDFEUCJiWTg5H9k4utEw0l56rf9KuVQowFjkJfa4MOuIds
Sq9VBbBzReskKg9XbPu2WslhAqISqVmiVAYlbR4B6UxJckKvBTkriHlcHgoSRym2jZE20RROKhoU
QPxK6nvsUllRyW1QbFugZoomGq2gbWQssOukysgbE8DmBxXIRwQwbeC0coJjs1tuZ5eSs45Xf6ba
p1DGAFEMUmUtanB7GVj+yqfvvQhE8F4d/sguPuUwlpckg5xR+gI/72VbIKHbSIu1EF4bdNufPsUw
5ocss5OMAuYXnNRX1aVwAjS5Na5FgAlgmYfjv9v+9CmOscIcUFFG3Aa4RfRnDaA9Xcx5dG9fIXju
/H+jYMupWthPYllnlE6IuN01DGK0NJD15kd66Y+tnfNmSDlmyBZYl7Zty1DFgiUxrtMK/MNgPAtS
rC2o0t/ZBFtfJSAT6tsEp6fkkteZt5FKPPI/A33SJGZ1gEzCXkommiBFgnfW8GMRX0TJvhzCecfF
3FSdGCh1lMNriZk6UeThsWeJU7GrEp5tb75NV5ow8cHMa9TMoiQ+zIfhWB4QYi3NKr/x5155KjEx
QY8qbeljWEAXPYAnzi6FfbEELvct9bU3xnwbJiiki9Z2k4k96PEwOCBP1q3ued5RVDvDAWz96Aq7
EIQqpTPvecNH/+UC+XQsJlIshQlMLxWnSelvKD8GEG59BZh2JbgxeI1w3okycWIopqQtQozHluVV
pzS2Ot0NzYO68PgYty+qX0qx26ej0AxmlUKpKX7owXEGJKhE4GW19LX+NWf5FMK85qVJCeTo/5F2
Xc1x68zyF7GKYOYr0y43KUu2X1i2LDPnzF9/Gzr1edcQvbhH59nlHQEcDAYzPd2lsvjFgXj9Jt+0
HsXmJ1bFVTHhxFd22NRE72OcQlPy5xBdU2gq64/XT+965+N8qNiB0rqRQqUzKihYFqWlS7dtBnh0
6UbZMR027fxWZJIlVf+aKuhPx2e5uga1Ekelw3cqyeMoe3H5fUkf+onHQcLbPjZi6HEYTbqCBtbc
WFW1VTqeXuXqEaZpmKKCcQxT3cwxEoZ+mECaa0KVaN4tHuiMvfqYvJab+GnYDZmVnfrHbBfdJUce
2HPN1y8tM2eq6iJRb0mf7KJed5LeFcFGUugv1/2DY4Stl82SmgUCBs/AFbPR2m/Qr9J489urVzxE
kSUCwWDQt0lMuE0HfYGaL/Rus8OcWVTEIvoR+uP7LE/4/2g4f8SKwftMooig1pRMVWdZ9CtBULJp
QjQiN73bP0fInvMNOWVe8xJv6Bi+sJveBEfUOff9R0JKxjATOSZVIFMmNVAQNCHzJDvqy7QH/dfX
Ae/8DiXj2qvs7Clwr3/DteB7uVzpz7ekJrZTv1RIocbgFqRG1hJrlpR8bXjSj++5GBsYMR6gSirB
gcDb+E9DVS42iyQsgY+TcIvxno3pJTfdtjya99WW3A3QRHjXBvPSH6nH6zyteuqFcSYPyYRB7Ei5
oHULYgWgLjJQ33YcmaL1nTwvkP4NF4WaOczVDqLC2U4wrV4ZraXxumlbFd+vf7C1sHW5j8yBCEQj
mAVQVviSvoezWrHCnflcy6VMCUR3RNR1SWWnmPIgV0knVjkKJZ0vvxdWRyfagn3C/8RaLgwxzqdI
9VgYc7WAR6C0zMAW+ox3quhPfHC7CxOM2/VjI6OVNaAa4wUbdR+6punoT/qGcjD0L3PvXV/Resi/
sMd42hJWaVEr2DtKcUHrM7kb36XH1wkCzARMFwtV4bLDm88ULyCwIGO8DQfM0JiA32jqEI8TGkBm
MN8SPXTnPOZ8rdU664UNVimqkqYkmlMxQVaYPDZQFBo3CQrhdN4Mj/4GCkqxw5t/p1fkx+/3e11s
Y8vUogBdBYQNY94QjAU2Zbmtg2Ma3k7TYE89Jxyu3zfnfdQZlyxaZQL3C/xleKWixmFqGZXVVSiu
pY+gLNxqUHctnOtOs3qkgVmXZZFKZLBPPSnpcyVfZsTg/j6fTlN5f/33V9N5E7VCzTCB8ERp8s/Q
lCvopxHgSsGLPbpUX9K4VV0ZgC1ly2erW/1iF8aYeyxUcjz6CG6UuI6sMTtJcQxsTg0AoRfrN2PO
8crV0H5hjvlgSz7redYn2a6Sv0etN5QHvlOsBpELG0wQ0VW97rMpz3F3UdLtaTtYjVv6DbQsBYfH
jkvfdR88/sIYE0GmfB5qSZQXqJhEmiUYwAl2KKuNtR8PJnCRpcbxed4O0n+/uLiUph4NfQErDySQ
rDF4rqCtLUucWs3q7XixKubakmLSaoMEHVytTS2iPo2pp8pfMX5icXx99TBdGGKezSaGkDStX1S0
FRZvdPPtssWcCYaEJI+OSPM5t3jbxyT5JBsnOShB6rX0lorZ0bHbNXxRt9U7+WJZTHyX1bzqJQkZ
DAoodrzFy3yb+7T9869nFmgaejbEBvkpUAASyzTRF7Bl1ew0sV0ZPG4Azp6xUb2qqxKENNLiE/GX
nntD+LWpfl13BI7DsYHcMAQzGWi+2ceAzf+qQ3eJj3H7iQLX5W4xkaGnmqVhCysqaTcSOBRMIp+i
GUTWCy+1WI8LELlT0MKiuJI/jymppQUVmWnxdW2rCNuh3+gJmKr770kgcC6k1Ye/KZ9tMac1HrS5
0tIRcBLIX0ITcqefKL432/FmqNYd4WyIOa1FLilDmFUzBKrlZYdRtNjrGr1wIE1vcha1HhjOpphz
2kez0YWgRvSH6WeU7dvI+4zDnX+fOaEiiHObluimTxo3qN70xLTM8qfWc1U81j0behOYV4BaiMg4
ggEKAxUCVKBzsquD+TpuspsI2CIKbqMvRagdb2OPVxJc976zUcYjhLgb1ZC+CaLleQLtZ/s4kjtN
cv89o+l7/DkbYjxCD8isjwmGSNXQaQaLdq8ip8fUpeaAyuArFShreW9v3uIY1wiabJiXBQR4wXxs
l8QezH1f7QTpmMrb606ynl9iFOB/H4/xEmUK25GgReznGIL0KHQe88WtZR6TE5WZy7nsHfRv/5hO
/DbItuc0jciUbxkjq53pRXntxEuIN0k+7ZUxIXaStDddNH/uFj5bZZJAsYQ8trHgMNSNVT7Pz4Wz
WMM2+xU9Z886mu54hD1e39n14322yOSBXTqb5phrix9PpdsLhQc+K86qeCaYYN+KuSIQDAv4ZN6L
yr3Gg0+tPx7PzsGOpBSgEe4mmeA2kex/WBTSJy2xmm3zQ7eXnXykKi9QaDiBxYE3T8rzTLbDStQ6
6M0eoxaJH2/Lu/KpAUXAl/ZA33Xm7fC15z3t1mP/+YsxIWWSNTAQ0HYkIslEUSatl1UciBMnVr5X
+y5y20QmSRW0gNSDVOHrHDV2Y4geJpLuq5QHkuB5BxNEFmnM6tCEcqsgYnIEaKp60O+v+/gqWBbC
8yhLoj4j6SwfKs2hpzgKRTzkgsbS7sJtustt6edy17nRtr0RX3h8z6ururDIXDaiZERySirFVxSU
aMSvo7a5vqbVL3RhgPGCSKlkaIYRwS+qo2Ts02QvJy+q+OW6lVVfu7DC3CpZPy8ZaZHQpOQxThoA
E3tXw6zsf7PCuIAkz3NkNj2AMdV+VH8IwlbmPdbW69MXK2EuEHWW4mKWunSX+cEuv8Pd/xAUdrkx
UaJAON82O3RaQ1u75zKJrd6SZ8tsFUEVjUqDWq6Ml8FtE7tEymwZgWrud0XLuyc530tj7o/MmKZs
6RXDb5TRnnTdboTQFmNek523mxpza4SaXqojWQBCU5J0P4YmOcX19DUg0QiFPJK6rVp8M8rUuCWg
4fdMI/8KGHRpy5l5kBaMRbZjNu4yVeuhO5JLltoY6fa6U/EOvcZcO3JBiDC39fKugtgfpwjK5eEx
PlBG4OEobYtNzoNCU0f9kDRcfGoaFS7CJrpvWisrzeJH6HCbkPEbFksuD6VyL2f3iKLXV8j72EyM
6VpQ34DlFUp7co+omR2k4KYTeJUBnhUm0Bi6GfXB0i/+IqAAVhVOknTbKJ3864tZPyUomksGIjW0
YP/cuiA0Uj2nCR6aWVYup94gOpKceRGYeGveY/0vvnG2xkScXJnGQm9HaOuCbRiMyi/dPrU1i9jN
idaZC/szgy4Yk/69PCb8KImSEL1DiJNJaMm9YMfN5AkST3CHtzC2t6j3khIpRSwCwpajWVR54c6K
N7rbfxG9ArN3Cq8dvP7mPa+MFYzIdVmc0xwyDhQeSsVGl52wES3KDHHdQ9Yd0VDA+aTppsoCRClt
SQeidtMPytkqqp0ZTZbJI3ZZT+eUsxXGD6NEMYcwR+Yz2s1hcVJ32KunFJcEhcoZufWpbO7CHuOJ
/aw2ppK14E7WtlnyVWgPUvtwfePWc5HzkhjfU6GRGUtNJPtSFlji0tnTxBmS+IsT/DbBvpaSMgN1
lY4y5f+cALMfgJLxq4actbzLsV1E2EiWw6GaQKpoTG4cZvsp7zmBaL3qf/4i7/9+YQIzTkkMnRh8
EWtw8vvCyzfQa/Brv9sU/AmJ9TzuvHPMLTWXMZmFGSW93q5e8epbPMoCN4lWKlivpeKKKL+mDpAj
vM4Xd53MZSWMkDhXKbuvtOkOkotv56Q+IqCVuCG3H8X7bsxdRUoU5LUggWZaluAR26lkDxEExb3u
6X8Jf+fdZC6raIzreYkR/pJD78aYcJG+SpUVRTi/VExm3A6jJQyce3gdgnDhMUzMMJKyV1NhkjFZ
kz+rlZVa1UGyW/BsDS8Y6g4h3nqKtpSi+fpyORHx/V184anmIIyJWIzpTppiG2M2TppH227kDYXy
zDDxox0mtZv7UPa1Rb0RZvNW0EpL6OrPxHeVQDXCoOIRrJhDqUA/aVwifDvZlc3b0PRK6VM54YUN
ZilmCYRPpRPge3zjTnRzF4DHF8Vp3BqAQHSlfJHz9Fzdu7NBFjyn4nIsMWWI6mlDLElws2CwGw4d
CM8Gk/S3Q6qmqqCi6hxF+maolNqKJDM9giSn9j7hcRfLYfL+IciCGfylGA/WbZI+TuKG8FZDD8uH
HPrCBBMQ+xx6JnqKwltBFC9tR2foQO5Y98qNmKDDpubml+tregcfX7PIBMI4EkI9rTB50r2qN+Wz
8dQ5M9Cbg2HlG0rBL3mRpzhGb+V+jiHKaKdxGORXg6OqyhhTAieaxDqJKAxjgL8BxU15N/VPY8yB
2PB+n3EQI1ErcLVigUkv3BFBvGskXgzkmWAcI9WbLB5jVFja+kfXPKjZZ3KYiy1ivEJfZqlBvAPk
Zcxvgl6+MSdeJrb+qL2wwfiBkoxaNUeQJcRU33MIFUnzNN2ZbvyGIiJqBJIl/ciOlO/suv+tXx8X
dun5vgjjzYyuvwi6DL95NY6hZi1OAexceFRdsbf0CoI9lIRWu184e7qeAVwYZm7LZTQzqB6hhtQ5
ok05OkA/i7cCBUdjOJnTyeZ5CHNJJuHcGUvTar5Zb+MKElXzp0Lt+RQxmbRag9ZEkpFJDUbjirPu
FUrpkn7gXFPrL4SLXWPukEWOFKilK2BXvgFMaRd8paMT8YHsgFPatC/c+WrOxrGKBRIRSJtoGNOM
g9sx/z7NnAWtB9zf+8ZKFSxBVfaNOao+Brkt3UBztIq+4JZ0leWglwrHDdYvK/ClgaEXfTi2C6dN
fYKyEF7ePdk14QEq3lL/qXB6NsG4tSHEQlTKqFiYcmvpMgZOvn7qxJ4tML4cZ2kW9AsWAexC4lOw
WuR128V05luFWO8TpsC4GKG1FJwLeB1Mpp5NM14+L6SpkUvQ9+noiqhdhLvxbdjHdu/IdvCSfcs2
vIGkvwSos03G4xOFCFCzQH6r3Wm/FBBX1Ztuj0F49KVOBeg6Excq1KJV8/qL6+n8ebHss7KZwSEU
R8D0jHb0WEPpGSyNmIexoh/C4JR+7cU3YeVe/7gcB2VfmHJZTKqYoYS6dJspuUmKyMq1u+s21o/0
7w1ln5hNrfVGp8N/YvOU9ncC4XkJvW4/pjRnA8x1mbT9VOUzyk3NK51+rjD0Qu6phDcImKoNV/52
vQN38aGYqxNlSDyYY/SkIr+BsutAHMhbueVGsMdbqECZT51rWIHV3PUvJSenl3ibyVyfoTwmAMOi
R1EcuoNmG3Zs2OqDaC8OBklCVz2p3+RN/ih6GrK45pkiWAub+5qmOdS1HWeCTqKVqEok+CtAu7mf
wANZ7FXial3t6eVNDupoM9xK8ts0cJa/Gr01iZiSrgEIySoyGkKOYdhCha7ockzyb0YS252KVDXF
rhPZvu639KB/WOSFMeYz61knRkFdIxAQ9U1QcsscUSSLzT0k3ruyS1Hs7jD1zms3rB7JC7PMF9bB
jg09SPSo1XFfjM+ZvFN4lGjroebCBvP9zNooS3lCjhw8lbXd+fkufkrt8ZXowMBRVif1pylb17eT
ty7mGlF7aKaVHTKWmnxRVFtuLAVqftdtrCd5FwtjLozR1ANJLNpk19s9hPUKhyrdvpqbwi02vLO4
flNcGGNuCqCp5RHznSLq6pODEfsN2Q8vzTbbaw/6Rjl00O6s9zlvYIjjliqD09X7Sh3aUTT8rBb3
SoPccsCNHKqhlZqNGzdIngk5JFHwqTB7Xq7KPKz0vOubJcIHpABXSPWgUNi4JkDygKpzAa4cb1Fp
zL94JgwN0rQMMEPQ3N0L8gHx3WoVTjRZT24vVsRcHNDBKFV9QSGXPglCcIF8SxwqwDi4SWj1D3z2
gPWE5sIiE1OKZRYKpUJZX9gmAyh0+xNBo66CutMExjibyjtldvxy/VSs3hkXRpmIUpma0iuRDvAp
bPbGYJHC+K/OwUSUSIzEQJ7gHJM3u7KzbOV7Sn8vu9EOHeDH6wtaf7xerIiJJdI4ZZnapypgKIPk
tM9SY4G+bVftyy/TrvmFqTnyPG1SL7whvPcrbzOZCLMIjVmOSQp0xZ34a/w++OgROrobPdfAe580
oOo+1Qq6WCwTZgh4PGRNBMFA2j/N01bKD9LAaWlwYgrbtRcmQUkSDPr4mU9LAZSolb7v/uNKPjTs
x4UUolEDbqvsi+mmDTapwikPvs9BXLm12Wb9oo9VnpR4QE4eZQMJXXTl0YG3KBHEYAU1iGMUtGpU
P/UCl7iJazoqzz05wYttxlcthg1IicHK0f6n1LBsjdvgUVis8IAWByrzqeEtPM/kWaWeexEyjRqU
dUqH94NOLHGn7fqNcC+fkAfLG2JX92jo2Mlm5CT368nw2Ts1JrjIINfU2lxOoF5d+MNhgFydLFog
pty3nr7Rd9V9sYt247bdG5z8jJMMakzIGSJdzfoQXZbGvInzkxhsW5z5obbyIuWY4q6SCThpPmcK
kQrQ/3qTBzjLdyGzq8cWNaTUFn0dE9yAwEkWxK34o++878pEnEKW4iozKsGfxF8mzJHaIgsnANC9
unZqmBgjtX03hbUx+2GL2KmYG8w3Wbm5FdL0P94U7OzAkJtyLRh4Xw84oBgOuwmf5htKG4C881jy
nirrToI6s6HLOngPmc2LZBJXU4p7iQTfC2PXxycVzK9juNfat+uX0vpnOltitjBSukwVOnTjitAt
xpMZPfYxTyTsL/ntbyPs5iVDE8wkRnSbd+ar7i1bco/vZff+sIk93t6tX3VnY0zCF5CgrI1cFvym
Va2mf04Jp3b1lwz6bIHJ8tQOOP58RDEYpGyNs+TgzEucwCn23U670SPb3M0P4r44ChzEJ8crdCbx
MytQqPUavMJQR6cnOMWKFc6ooT4qPScs8zaRicrzYPbtRIfse8hHQLnkfopk9z95nk498yLwm1pK
ZwbJ4lf1sRhuS+l5Wr5cN8H9UkywHXVFVQoyA+zVbZYe5QZMlXigBsqtrLGEp+x5cv+ZnOIN93OO
lc5EXihehIOh4qkqCDl6ituIMnJwRefpB/8Y/86OyISJGO03XSgTFQwCxBv82gbaxm5cGtVzJ+Sy
iK2H27M5JlaEehkJWoIeWGZsp9gTGy+ujpX6wPloHN9jBTvAxQZKymlKdgLK3D7ll00eABXvLLKb
ByysvgkdHkSc7tSVnTSYoFHXNWlFUFOB5iG0g/o56k99mNt17C0QaOdJ8/KsMQGkinFXRS0FFAXS
VpUXzwSMzpZk1a8LxVL10YXaWMw5b7xtZaJHCZJlM4ok3e/nwhpqzWrVz/Qwtd/+YTBBo9CKcphH
MvsQCnGaML/VsujpunPwFsEEjS5QpIBoaG7P5ksQghiw5WTiPANMxKjwyg1DHYil3hBUd9Z6qEA3
Ca9qznMAJjwQperrvENFcDE2AciGJ9esHLG6K00/4SFQ/vJ6P38WJkpMcjoWFZhXAagINkZoZ96w
193K1azZkSxlS0D9wedZ4sQmgwkW1VwSgj2kTRDKctwCx23cDpS5ys9coAU+1wE5ex8LqwR2HBzs
4Sz7xZcEC83dZR/IVgnGdzCbqPZwLGzjRCpL4clQc65lFl1pBESGOIUk+Eno6oCoxqGjCJG11Ick
/9wQ/8UqmdChts2s1DFW2e7ojESBp6LuSjedOztU6ovHLsJL3UwmahAjmqJOweK0Ozq2s2wBxt9F
J+CYvNDhTeL9pULy21VZ/mM1MGO1osI14h3xFLvegAvEbTcBShV0ArB/CPBc+X+QgNJduxL+WQ7k
OFHxWCGUDREdO+JQXhwNQoiKl3vBiTfnwDn8JhNigDsPsig1FD+aULbL0NMFGA2wT2Hexf0uJZy4
/5d64XlTmWATtR0J0ZwWkCXgHQFuxAaJqnwHvIQrbgOXh5XgHQcm3DRSTYTIgLlSqywtBbNRfJzJ
m7I8qMHb9duAF9pMJsjMnaJUYSHPPsWB0sL5sgWdutNsFQsi1U7/MO8lXvZ/PbCpLDtysIRNlXdI
FYAj/CK5BIwJg62r0CGmh8J0eGzM12+kD5Q1Qd7EfTNDrzVsjdrVl6HYGa2geNe38npup4pMXIFa
VaOCwhA7ibQn7l/F8p6AU0YjznU79IL++0lTWfFPOcEE/kiBznL9RRtutCCzxJrn8bwto/9+8bQY
ISDZVxPmyeljvfDKY/XSJDYUyyi+fj8ntrnlzWjy1kX//cLkosfSXNLeVG++GF1hmcmXtjSt65u3
/pFMUVN0Ag4jlTlaYS8rcY7d9k0t86biixEEbpa8ZdXTdTt/CRlnQ8y5aoa+TkMDmh+tSzzNJtv0
GD5pwNlR/motsXkh8S8Ptd8G2VLunNRaBHQ6HmqhK22U3UJpmL8NWyCDQSfXeNRuBtm8huP2655y
tsvk/Rieq2dlAT1tWP2szV3PXRj9gY/+fjbAnKtkNM2e1HEMKRrabUMaZFNpCcWTtrx5xvX+KGW1
EjUAdDGl86cPglswCAKT8nd6aA390t9pcClydnDrR8zM8JHxq/fmhUXGT9Q6bWQha2QwkhgbycV9
DXHJHOwxlI2EV9hZ98qzNRaDKdWJUkQS5o+Mp/JX9HN+ChzjUXwoD8YX2U1veJDP1SN9YY7xDaHO
A2KCo8CfBC/Mt4p5nHmiZjwTjHdAYHdulAZMuJA7RJE0y8FWy6mRrmdwF8tgMri+NJNqakFa1L7T
m9NaVW6TE63oJ9Cl2VwPHasH6sIaE3o1U54WTQQ0uGv8vjbd0Ezd6xbe0T0fjtSFCbqpF6E2ifVE
yumCIr8+UXi48kB5SEUrcrm80hwHl2lEvrAlJm0Zqw1sNY78qs3o17XwccUpnsPB7ritJt4Rlplc
DYzjfRlFIPKnrybMJ4AJHORxzV65WWxaaY7eZB7CgWuTCRuiIcm92uqgQj0MTvaz30wvA9C0wi6/
TSzR4nfJuQeZCRvmREotzBAU1RvzC6WhDDHqHfva6+JSojX563WP4ZyyD+hMMU1jc0FcNNPERl0d
gN1TwCP8+yiZTdk9zm75AaNZkbbMszTeKZD1iez0rtsmTmlTdgPpcfSIjSlfK7wRHrVvvEjFOxIK
E0eabCyEqgNTWOLTd9N4LGtLOxTf+5vi7XN9wouFMgFF7ZU0EsAq4puRBfJc9RWMDlhoDhyZ9gAI
vuhJDsr6nGPP+4hMYBEqXdEHoP520fhAxHtpPhVc3bjV1P5iZUxkgWqxapQKeEpbV/bUrYyHYODE
dkF141Co+8rjVVjN5y7sMdGFimk0hQR+rRzjT220k0B+XSlfy4anVbP+sL6wxMSVJp+NResjPCKe
M7iICH7D2E08zdEeBrc6Ta4Kcp3sU0oyl2eCCS1LXWYJhongKuSXrm3U6FGv3SwLPRUi0LX5VIpP
/+2oM5FF7jU5H6QWULv2vg5/zcmTmnBaI5yPxiKZiAo9sskQ412tWnWzWGWHNmA8W5XI65ut36Wq
CVY3SLkp74H74vLRRrxuCcgN/V48Zvmb+Cl+Qf38+4y7G1OIcYpUBpAOMJTI17StytOnX+fGvbDB
uHjR6FpPehHgiV0/W9I33Zetd/4XL31a7rWfwtvsVc/C7p2+bsMLyrwdZNxercCpqeZR7neVYZsF
yA14xDl/uT3Pm8i4uKo0EC0fBRBEY0xddNV9cTO9qKcBIyHZfeFm36bRuu7jvEUxPl4PcYR2BSwm
Ggod03AwNF5j/S839O9VvX/WC9dLe23pZKmixAyd3zy0GFcDGSoCYfClsasNhqw1zsn9yx12Nsmk
23NeFMLUlBRI/g8xv3A/7MwNisUer5FKHftjBnk2xVyXupKK1ZRAG0KVD8q0S4bvRfx6/SP9JeKa
si5psqQYIuN6QbkM+ZJjB4d8fKxFpNy5UFihLLtLOzhN2TphIToGZofUtNxiwnwrJJEvhYIlKuFx
jKZ9alR3hGgcmdy/vAfOfxjjsKPeDkAja/RFmjzG2wVkWTuC0ogEtQXAhRPF4ezE+q16Nsj4ax8V
VT5mQ76j2oqCVSDbSzegCAOjS4KcnfcC+Yvv/rbHTiQIZpQIuhQY8F2qpdMf69I2HHogVTsQLcjJ
86rk61fC2SLjuqqqgA1B6vAwFe+qABwL/bFNFM6xX3fasxHGaYOhaSJzBolVWZyiwg61QzJzPtV6
ZDmbYDK7SZejcgkQWUrjRSw8nUuexjNA//0irBAUrKalAtXnONsDRBTn5cd1Z6O+9PFkn1fAXGn9
aNbS1A0gXUTlj2pU9F4LIUMetyM9I9fMMLeamRoAvHeL6KfCQQQ5UbuThOeufyYi9MFj7/qaeB+e
iSRDM7VmNSKJalNk1103PNRJtJ3RNbhuhxey2Fn1Ia71upRBAofEvodwhG968TcztDQfFHsbKkxQ
pOiliSDz450gnmMwMSLuxFIA1jfetZNraH6hvFxfG+eEsveZ3GdB1BmUm7AH9iM/hDFEdMRT+6lv
hbl40JSLmkzY2NPg9Ey1CopHPRK2WVMAbK5pT6KidPb1Ba1XTCFGriiqIQIvwJzVDuPkswzmbeQd
hT8dgs37cKhnghC4+5WczF3uFBteL2LVFS+MMue3g0gyaDdQLq2lx1r2RGQ63B4gjWMfztaFDeYI
JwCEaq0IlmNh27uND8j+ERRtDzXAYoJTcvxi/bK4sMac5BoXsVnQ+qyy0VzlTgPaZNri5T5bkwu6
gZvP3U7g1SWaiq8jSYynd8K4oEhW5n7pVgfRlaFUptu1MwCIBK1Bfkt19ZOd7bFF01EtuswIhuyd
KoVWlPRyKyYu8EjRic4sJ299YJuJG3HyjNUQeWGXuRMjTSzjfkEwAb+41ZAHXdlKy7abn6exPaWV
wDkPqwHkwhxzO9bK0KXQE8X8vPEjr44Klzd43YCmQuVDJJrOIrTNJognExx4SE/T71QjmpK3aj8H
W/QWt7PFrfB4/YSvhiw0ef5nkDngaRcaWpsAZbgEWQ1+wqoBg/lkKy04UozKuW5s3UvOxujqLy7m
ipR5CsVckMWNoV+N0rdC1u71qPGvm1kvkl0sijnc+RilSSBjNBYACTGyaSVCcWPQznfb4KAdAN9N
vo8HkH8Dy9DuU85p562SOexBnKRDl+AmJXi798EDyq1uy+0+rgawizUy93WbF9EgN+hlUZmdGIMJ
IPc60tFfquzJY0RYP2bnD8dk822ZFaEot4uPj2eVkJfB7GRyq2etFfanIeLUPniHgAlegBv2BKpF
gq+bmRVBIFANOR7C8XoWKlxMpkniXkcKoP4YSt8QWksb7ETnQGk5nsCytKuqpmQmpeUpuk0T7qvu
tjQ5jRfOXrEs7QOBIlttGPHOSHfy/KNuOM6MO37tpjw7GosHlqJar5Qslv2gqMrpNuz6YDvGqaF5
/aAbu64S9dluxKJ8w2veODVgBn0Cj2fyMhaZmLtyq0WC3TVF/xImndI7VdGlx3IKdGBVCzUl2ywl
0euUT2qyrYURtNFDI2q2kC6hJRTLcVY14yDKQzvbKOgTxR2UTD6NtVTcR0RIIFhptNliL3EZ7EFg
DB5cTRAzVPgrEofWBA7KV8wIya/tPAeqbc5jfjCFLtlGWjsEVk0G0PRGpRi8il3QE+BjMnE3ZXny
CEnWObXbuMxvjSmrFFuvllxzE7HB/2uIujyE85A9DIsRvbRBE83eMtRt6k2l1LWWLKQlGDuEhnzR
jVkT7SBbJCswqurGkAUSfwk7oTFcDCtCuWkpxJ9lDKu2KlfLm1R3yWlQquY2HgZw3C2qGB5UBYhO
Owbr/6vapUq1rXpdjKDuJkFAXQubwKnB+PfTVNVwP2cA0VrVMBmZPcpZ8a2tDVI6kVSmIZ5DSurE
UZB6cZeFJqQqeqWyVFCAgCVU1UjgZSlFTJgY5W7sXuuqox7qJsAuXZZPVpaRCnp8aVZsVNmQlnvw
eprTTRSoo+LH6STVjqRDorKX8ka12i4hL1M9Z7EDTsxhsUusyy0KJYEAiKYmtaVo5QKGwioP920h
9t44pQd9SmPUIzslc+KmXSprljXyJIPltrVDRV3e0kgffma1Em4HaA4/CKWhKlYzCVN1DOI+Gqw4
m7rEyoFm6ay6Bh1Noy7SoSsz7WeHtp5b5eqyUZU4bHaCFta50wdFLFgKODAMp9RkRbPScSy/BcFY
B06UEjJ6cRGSO3Ep9MkiSSovdiS3uTOWkdrYuVjnrTtC+gONnyBTX5Q5xbw752KjtzGTtUK6Vyea
ISuY1xCZOAzsYVAtCuafRaAX0j3YF7Z9D2AQfS5Fu+SJ/LxucCW6KKIkQjBYhlQvYaEgs6yrgWZg
96Kis8PaFRAor1tYicSwoECRWAL8WGXr3Kjd50vWQ99+gSz1lN1lMigKCpz8pfSuW1qbU/rDFJsr
Qi9dbBfcmNoxuGucwRn8/il9S15ArkOxEsB+HCs0W0OPl6WuVcP+MM3kjbMsR1oi9Cr4depnimDQ
7yfEJlu4o1OtA08rbuXe+cMck9QtXdNkWt6AyC/APFSzKePTMD1d386PHw7NAhO0ZSY8Q5RY18DA
MwRVhjDeabUOisLUlpOHwXCS8fHf2wFFDIQaQEKoQVXwz5zRTLpoSdPM3IZNCgK92ApywTKLTRD/
++qAAcjrb0sstDfsYtwuQRFsBe21695glePrNCX78/T+aYBxwKKR5z5bMDmWLu4YbcPwYW53ob5p
DZ7a90cH+NMS42/QvR9x2Ub5rsa8oZDNlvvwn74KWxdYQgl7NUvZrmtmO4W811Cg7yI+pdwXkcjZ
NBqiLt4MQYUpKC1Lx+2SqjXC+gMSh8Sql2EoLGPupuc0178nBditx1aLrWkkz9eX+jEG/rmXdK8v
/oBJnCHZFsLRi+QQm7/65f76768UB/40QE/ahYEkD2O0yNJ8Fz5TUcfoocHIO9l1OzoiPm+7wr5u
kLcg5uUgRqACL5sIjeAytfLGsAiXdYZ68jVPZ+6pYWpbsVZTHNpTd8jdaY85gC//8Cnznia81TDx
4f9Iu44lyXEl+UU0oyZwJZmZTJbsEi3mQqtW1Frz69dR79kME4VN7PTOtW0qEmAgEIjwcG/KaVXK
3EbdnwGBo8TrpGO8H2/d/QfSeCzunPbNlLQR8OJQxNJ8cMmE6V0DQlYaDt4c6P8/h0Cx69IhTCgU
TGljxgAINLoLrRhInAAf8JkxwKKEEsoCnwDgfLlALly0eqwOZGkyVB3AFgDKw0PznD3Te9Nfj9ph
rFztTg60ux4NoWl6uUqdmnoOMfA8XIwfS1GHdjMjwyT+SsdjPfx78afLJXJhJMMFXGg6IuKKycnm
EEePtvKDqI8gELx+ugQkkpeWuHih2lbpgMhvDhqnIg9jk6WHyILAdEzftMhoDl3ToQ3mKM6xXkw8
KtSkRjgrjUNr1olbbHhobM2MwnGlo+WPkY9DqcYPQBskp7psNfwPS+TG5fTz+u8WOYHDBBQhQ6A7
hs1PSjatNSIS1dABTEqPNNlpK5U7MoGNuJ1BIzSrd1Qpg76pH6K5Og4xfkTWelvdHrqyDkYtlZT2
BAcbTN4EuATDtlSLH5aDGEjXJgQlRXV6zbVfVSbhn5P9fc7pSZdTJzdY2NVqt1Agf/jv07BLT+AC
e6nVSZ03XXY20lvDuUuGW1VGPCPKwv7JWcBCcXmIFjQEx6VTitBYjq1yX6zfczy6FEU6BMp243+P
6KDlvzRUWlFNUwMRPTs3Z+OWyZZaf9muATJMNWi/XPfF6+kLQOiXxure3Ppk2MCvimaxgfVsQCBk
7nUjknv3YxcF/NCZpSVoEwIKsAGFlR0jwA96Xz3WR8WXwuckAe8dmrC/52MV7J5mmyGsr4dEBfQr
PoDn5mH7jdIuGMXtYD13XnyUIrYl99f762RnGK87ZUNtrwyVgOGnt6D04lsboyQWrhPqy6q8goNl
Qz+XGKphGHjTca5iJDOOUgHtlmpunsfY9q1ulQRZ4bej4P+3HMfQTKJzRytZtL4iaVqG09E4MtJF
/ZuZnliZnM2n6ZlnyGbiRD65t8idNGtq52G2WxL0c2W5Qzk5btNX1F9SU6aCI0D7YP92q+N2sEd1
zWibhA2K4YN5vbsFIIJIT1q4QP04OSg/DfV4/TQIl0chN2NBvB3FFC7nmKs0T5sU8IlhSPzMAd0s
bd2+6ySHThSv6M4MF3S3Ti36gYArZCTF17bWvWWanods8p3+3yMZiAOJJ/gIdOjhJZyL5BUIt6eu
cIKoTQ9W9JL3jh+Vn65vm+Blf2mFc4uStn1XR1v+HkRMNL7Y1GsPpmiGKJIhOQXt2EtrnGOQLY7U
YQWKjk3MpDeANB+c+/xQnqDzB6gLFK1u8tyTzvYKAsjFVnLxGK/JAV8Ni3wH9/tAi4PL/vQfuaTy
WJxiSfwXRJC9Pb6PTjcNQklKnIDKsHJH/R5kSNc/m8ANLwxw3q7Fo5InXRMF9fKXotzNLZRehiON
f143wz4+d2lemOG8vUvM3ALvCXD92i01blOIYRfja2b76SixJAoZoHCBFpypQxpRczhvX2OyJRPD
vAyjq4GrvIDwI4sb1Xd1OQLQsaB72Hiyi1ro/nuznPsTsk2zkiBS/UcdPjmuhqt9+g/xXfTUyJ6u
ou+m6yhfWLZBTN3mzTkkH6uCdGdSPW51F5bVm16qh8KqJXFK5IF7Q9xBM9sus5bVKUNS/xxAArD5
1z1DuBADhVUHmFsVouKXGY7RRJsdA68WpqviGvHsRp1fTeepOly3I8zqdURA3TB1qul8FFRQ85zB
xUmDMYyad8atEsOk9R09dAfLQbuQjUL8yYMSMPB/rHLfqY5zVUnWpAjJXRK5433rJUeU7bTTBFqx
6S6G1Vk6HCnc051Rbk9jCCrNfaOxSsBNOd+16+Iq5r1RvV7fUsFNCSUjW6NU1VQLErKXn840k6jb
igXF1R5UxI11b64o2lSppHcowEmBlgmPMdu2HWh3OdxyspXiEWmh6rAch1s8Fk/dDbilUTRecL/M
PmMPzDzzTsZRIopZBloLpo1MwHJ07lnez6ZSWSZJzrScyqNCmwhqrr1zLrsZyCy9HgOQxcvSAlE+
hzfnP1a5Tc3qJJoVhShB+tl5GM49+IL1n6bL+tkFhu5kYx7swuIDswH1KEgsEEhBG1z8N5yxhxq0
kgOPEwGLk5+msD/rgSzlF7rKzgwX/4dkSvoZoeQMKpGUVS3pGyKLJFSJjJgmXskOZHqQdXNbt/VL
v8YaLhlEmuNEUn9c7UO1Fn8QsfZm2M/YPSK6uSB5tKmYaa5e8jX1NPUVAuFeLsuoZMvhLrI8VzJ8
tAGMjmnkGkXtlouOFO75+iEWXlz75XARaqoV6N3qdQZ6U8bFkB7oU3TE/BSYHcm9jA1XFJlMHCeA
6NCHRMPkcu/iQa8yrdfj0K7v9fkOytxJ+9hI0zT2pXmvxsy2plsQNrUdPmLkjj1MEdScAsAOGev1
/NR70exikhBvvfiblv8ftNhkNrnUEJDHeI67ITsn9YOyfF+kxVe2N1cWxfM0ZfOA12RXZBCnUtGM
93rAoqpbO3SOaagAhqgjGfjBHrK66o6BxEuEzvjPjvI1qKXZ6jRqSIbBzPW37viZ7rJRf1YmaMHz
23ra5xKNV5lGoPDW3n1JwgUOdbSXylhgl2kKALoULl+c++i4eOzNDnhs/OxIGSBETgridvbutHGL
8vU/lH/pRkbQRYFTJ7BWPawmy7fj6GaxyVmyr6L4C2ZwRC3UHQg4yy8PhFNNA+30VQkGn5zaoPM7
9PUsV3vXO6mCRAFJPMOY6njOQ479cN28yGd31vnnhTlSBbKCVRqu1U9nfUpaGXmH6A5ll4utg/qN
qvxBVIH8sMt4KEOUdvPPzbnEEFz8C3qPc+O2P9hpNA6QHfWS1pV2d4S+Q1EzAwU89JEAOuX2duwL
bQaA9uw8Z4/6YXhgk9ipZ53SRxrq0LaK/eR0fUNFx4TqCDmmoWqawV9BlqJsJLLsPFTM1GWsRJbK
CMZayRUkfP5Sw6QAtOq6DZXpy6VlvakBexLhOGhgcQWk5jSD19/NPe2vKrA+MeIN5dxK6sSCkSGc
Ckd3HAe2QXnA3Uh9ZFuKkTlAcd12ZyuAgpen3GFUE3SmpsRzBJ5JULNwLMPSkJvwzwJgatZx1jF+
auk/o2H010Y2SSazwJ28Amg0Z9xIEUaYU4sV3a0c77oziJ6iu0WYfLsMw6bUqAwHkLRXsKGDareG
lJCBoW9XA4n3GuRfpPHy+qrw/r10DNtJaL8YcRnad+MhDiAW68+K60DsLwmqQ+ONN9L5ZPYnuXsJ
6SoxAKO2KOAP3DFTlboYwP+Zhk0K0oOFuJv2G8iqhzlC94xsXyrzOZrxM/rWgyBgJEn6RE5JVIij
qRaKrCpAXZcrxqiGqhkDVpzFT+0AbTSUMObU9ldzeMwtlGbAEGOS1Cs09VFt7Lfr31i432gT6VSl
ACnzMWbUmrVMNFqEjvkT2oOuk0oOnciApqsWm2lDTvse5HbZZjIpaFRl4HXryLnvRtdExen6EgRk
2AQia7jtwM5JdPWDm/ajbRvKSANWSzNc8pdVgL0YkEGwd/oEfCZ94kcAEz7MuO0nMJ8xYK2UbURw
VeBXQM0ea9VVPIEuv2Ovb8lQlzUjKcifxlP/OtzQt+oL2n/uBgJuyJGD4yS5U1XZKWXvON5/94a5
QNBE5rbpEQpG1rON6Uv24iozyBaVZyYM4zx2s8wiOxFXLPKg26IAGHYcaRbWB0A5QfiTPdiIpc6J
YaBkImOCbIYAJgduY2T5yIa547k6iqGoUYfGWOeXUe5tneGW9eKvsmm292GbD8va9SnZRu9dFURr
SkW16Fw2XrF9T40jLYMq93v6ZM13BAjHsnm+7rui18tFb5Qdn53NHozOU0xqcIeDwIOE2Erc8ds7
24ryTVbNEW4lwfwPziE6w+8HaWdMW9bR6PGCCdX8Bppdh7X9ZBQ/tEmmLio88zs73EbWZp7O6HBC
xLT+mdPkoC3S0yYzwe1bWwE9GZuNclqON/Mb06geUGPIH1kTE1pAMsCXbOe4II09GwFWQhmsNIBI
1Ut3iObaHbM8GO1GApoX1YuIRpCGmfp725kBqXafqSbGMgBim4eYgIfQkw9Q9tkIyjv7xXT1r5pX
g9pQd7NQlk0Lkj8C0SEUb3R0ElGpurRb0aQZUmJj2MJ4WubHqfy19n/i77pm6NQGTsREZfHSBqlj
UOQsEbAAjVf/JicTsxxU9Yw79dj0rlyMQeQnqJXC2VUHo9XvSlO7vVTLVaG0yfSg2B7N9WtrSR6W
oj3b/33OMaacxDqiBglMPGLTIC9eJhmtg8wEl7Ua4xJXU41HTqm91OBHjNcOU52q5BYVXV+4txBp
kYzgpmb/vtuoaJlMNSqqAhMOrRsPZtho36zBn7CsuD5Iop5wSTtjnKcZczrrU5VEKBJSNwqnZ+07
eWwzd/0Bwk7f/J79smNXVg8VZloAKDvEgEyhpvGw0MyqtJJMJA7H/kkdMYj71JDAAM12NtzMiemW
6u04ZS4AiJLliu5L3XTYCxlCujhhl3u79jkdrGjKw9pyzZDpxiSqu52Sz++0bjeyhQp3F4mQBnv4
oHynABMDZVyvSxluVeM6vVdhTMqR5I3Ct4G+M8L5y+hYzZqlNA3HkD7EN8VD98XAs/jb9skIDTze
uulQfrm+j8KzvDPJec04VcpqJQsNqkR5rNvhuVVlzzZR+RrjuJYJiDzKfNTh7pUKlDrlas3KqT2A
qAgNFuo14JKtzxY6HXINdbE9zChRy8RMLkYBLl2D2nUMrSIbHYDb5HF6tL6krVt9cV7Xr+ttFmr1
UYqWEXkH61chJlJH1fjnTmRMG8AyDfRKOlW/UbJi8Ysmt4+ZSWRCdkInYW8a4EcciA3wMwF9NjkA
IwBcPH/Kzggpx+m7XXm14qZQpbeP+QNGh+xOdtxEDzrAVXDidJRuVD7NGQkaSMCckWC2h2NXQt55
sO6qCHpX3Xg7F/nLPCm3FfiTxqm7jRvIXP57P0WmiukO1VCBxON8qNMzAul4yLNpkekpgNy1MsFa
UbBG1wOYfcdGheh933fBuiaauqzdkocloYco7w8Ya/HKqvXS1M+kGGBR8gMsCUX7Cq1H9FkufbRZ
17FXISIWdF9xUx/z0jVuosf4dj2q/nKX/hy85DC6stlx0Wk3MZNg2ja6nbrOBZgma4bFnlE5nerG
nZ3PRX26/pmEuffeAhdPmsFQZ0tpNGAwGINMDnHL0tMf6Gk4xb6UGpAlvfzrwjQMjaLdTajDV4Q0
Jx5Ve14SQC/en0zH0rNfen/zdPAj/B/Uw0SnwMTJw9A4xQOKz+acYZmt1nAYj+MKTdn00EDHEdSe
rDFiyNr5ooIeCmqmYxA8fSE8zFa/88gu1pLWqhxMej5UL+ahv0sXb9I8eu9AaW71Y8+8Kf4y60A6
kC8KZ3vD3GFb6sLpsxRjR8ozCY0v8V/OfXwiicsg9/kDJoNPGFdP/euuIzSKD4l0GeNUhK849GrW
Loo+OkGbfomt50J9LfXv100IXwEokP5tg8uULX0xFkWZ7fPS+nV5qsBsDvyxTw/VzfbJXo4mHDWD
JPHsyoD4wktpb5o78Ea0RXG2mIBYh/2bfohDiOmdCCufoIb/R0VnDB5pFKkR6twfZtOqzcJsmsZ6
CATxMnnrITvVR7InnNBFLWR9FPVfk3xAaqx5bY2TnikQslx/UzCjnJuHyFd/boVvgd2cUcU3d9nd
KhNvEAUylIRQ3oNZps90eTSmbjPXDOloMKHOeF66kj4aZjVIXFK8PANVErx2MIfHt9eMfFzLiJQZ
zvvk9/eFD07HpsW4wYiRQvtG9Vn9yXjsnIPEUZk38IENJ/5vw9z61AoDvytdUkbC/5UJ6zHqry0B
xaqONqX05S+Ko3tznHPWQ50ZkQZzw3GDiE0F/DLxo2N5q5xK0KmbT9eXJzrqGO8Geh0fTwOY4vLr
tVRr6n4pQLlr3aTgZ0mcb32Z/NHHQ+PfRifNRL+Xu+wsZ9UNu06rEHxfxoPxY4UAxhao3+LBjxII
kDL37D5VJxkNufAOBATrb8PcHVg41ZptwBoAvuQ2t1AHNb4zQJHh+IxbVc4/INxO28HjxAQgRuMz
wsSYq6GbW+2czJa7dTdb/Xu0JZosQhu481BdYJhifpI+tQYU8XJShsYY9upna/6USr1QlBNZOxvc
fadY2ryZKCwAd2I6PlNJwEPBwvRpDNqG9/4I2FsxV/3zujcKM+q9XRZsdvesaUYlJishLrmGJvrJ
0C/4bm2AEjHIaOdVd2PmyTAPou208ZgElNh8B4NfmowaWymXEVNmUXFwmnOFQcRkmtzrCxPtp40m
BAIznBG960sj2diDVwf6rWHZ6KBebBpkLIriLqpzyE0qqbAxp+Yj1t4YW/FuExdnyBcN0t54pFqu
rt9M5WltAoveD9upk82OyFbGBRDFqrICtT5QqVJvmH8ZA7Tul2CzVu/6DorGlQgma6muspcB3gaX
q6rxyixnZVDOSefnrce4e+pXw29P9ND6kGo+3qa36leIgYb/jcyH6z9AGEv2P4C7CLrS1PDyaWLM
Rk8gvIHpO8bvDqqig/pFRowkAB5crJa7BvLUBrFUpaPwRrreX6rhm132gZWWbteAyI9CedHuT5ph
SYaZhFWk/Sq5kw8egt6gC2b6FFRX7Eb3oyX2nRZSyjUQmFNyKowtJGNxUPLmXtF1GZqQ7eIH5919
Zu6kxH0XKbTGq2X2Jp8BMpl+SX62j+WzbI/Zn/pgCgwJiNQOKsIWZyqlWYG5cwNV7/HNrl4mWQtb
GFlYRmRb1LFQrbr02DKzSaNXMQbVluyu2NCuSqtjX2qSkyE0Q9gcPUv/HH60Ko+SWM+phjHZ4qBS
TzPvTOt83feFEWVngluJiqKRlut2gdlHA/2BT436lGlvPX2b4/tNxpAp/Cw7Y1zDb67aLS3x8IEc
XHWbrOo9xp8k4VhiguelWwtGFqJgGm0tb+Y01Mn36/sl+/tcqEC+aPQAQAI1je5+n7vrLHuRyixw
8aEfpiSJeyU+O3r8TLXlaehlg0TigPfPh3h/R+3ukSbdzNE2JpYEAEzmb1+UQxNEz0mg3iSvm+TS
Ega8nTG24J2x3srSDBckWiYwZgTpaTgwvSnpjJnMDnc5RpBHQvEcdYPoNX7bjmZo/6bH4sgmUyLM
cGAgxoDEHeYFh9McSJ+e7LN8CDm7VXK35QCaTCVj42At6+WjUm6e1WeGlmN4E2lr5X/5gmCKUE3K
sg/uzpyieEzMbrQBqmdwE8Dl7jFy8V/uLVn7VeyS/xjjnN5swZE8KAvCnZO7ufZbBoWV/X3O5bs1
HjU8xIDlaL9CjFDvZUzS4ruPIsEEhweKgfykdxX1GhlLDZHnQTtSqLvZt0aouwOYFmWeIAzaO1Oc
u0fZmpSLmeJ+Vys/hSBgD1QoukLX45DYCspyaLai9sCra+cJATdUBREGvU/dOjuo4N+uZQAVkRFU
2nVw7xCA1PlKpqZ0XTfocDIjrqDNXrm6E0Am5vpKhC+DvRXuCpoKfXHyGaTs6BpDIRQ6GZlffGfI
+/Hc36q+fvMn6cHeIncP9X06aoza9mTET9b4s1sljGiiSLT7+3xC28T1nJqT45yyc4qIZ5+tEyte
ysh5Rcdmb4Y7lguZZjVyANWLK+ezlTdvei0bEpKZ4E6mtihrimo2oPBxGzPys/5WV8ZWlhqK2gKO
baCBi1oaIB5c8GyGbuvHNGfTpum95rP83x78BfX6HsPQAA1AZ6O/UWsfHPPjnxwlHCBUSQjV8LDn
vCGPOyMiMXBs1aL5xPLrCjNkhST7Fq/wbyN8XqKqbUOKAZNBS3o7Ga/O5DfzoUoflOK75DiJnm0O
e4mCrwBtJH5MvlFTjGlUinOyNGiPzp4ZMkIXIH+10xKYKNuDjP2mfPgjZ9yZ5XYReTLgiLnqnAdM
qmVTer8tzpfrSxM64z8m+D2kzpYNRoLcy0hRLADJWV1LEm5hLRJtdtwReDcA1sgFb6JtTj5GSB/1
U/4bMqcLBReJ9v4UzZ2zPbrRcQWBfHOS4ZdFawOYU4dt2LV4YRutppXVZZsddPRH19wXhSQJE0ZZ
guoqpejVolLBJQzqvEx6kTTFf1K+Y3TOLQ/oJuixMHlcUK0GbX5XykrIoki4t8qFqKaZE/QR6RpE
d8M5D7ubGQp3w50soAu/294OF6fUHCwhxKJ1oD2g3/CmBdE3ci4yr/ff5WL94gQYM/VT2WFjb2Y+
60Pb/f2LqRh75XJOEpEO+wp/ibItvQV/7RA0Bb3vlnjzFho7brYYg0/HuXg0myb6lDjksevIQ+cg
Ey1K7en6CRH2Xva/hwuk87Bsg9la9JycySmZ3fU1D+l97jESnelODYZT+4jH/vFPkp69Xa4MvGyg
pLQnxNBC+WtQ/NT4ucjAKMITsttqLk3Ii8bp2gXpvdHOrjX+TtO365snCtH7NXARjKYThm3s0g7i
MptPpqVUit/oeXzOV139q1rNAj13apWSmCNIsjAVi46/hclpIKa5kFOP9ZIn+Yim/ri5GYWiJiir
HRnVjOCdD1IFx2Jzo2Ba5puqJqmyQS1ieENFvJh8VaD4PjS+NeeuAREX2kpWJbiFUA9F/5sCCmhi
eZePPgwPoWPczoDLZdopM0dPy6Fd1xxJGlz/agK3uDDETujudamZeTSuKjCHkXJbJoPrdJKivMwA
933QoQUnhQUSoLTNXZU+2fR0fQWi0Axwgob8Glg/JoJ0uQSidErdkA5PR8sFRK54cYLlS+W4PXXz
M8bm0IJuB7eQfCHRE5ICHUEw6AGmK5NwsWsqkAdHas3kSvSQIYbUR4ZuiTHIFh+JzJrgJriwxi3S
HJyqGbU6hj5Sf1A9AkwNZl9ftYAAgN3X7nY/+5FrB/p3mrn0p2SLmbtxcfrCOhefRhUMhOD/BbdI
82kET2tBH8BR6zSRb86Wnywh3RZ3Wbxueps0ySCB8Cjs9pkLXJEabQuZMaKx0Nzdst6tqAclHCU9
SBYp8lQUCzWMQCGLtXgImD30QDJVYwVhPrsDadt2Qx7TU0td5Q6SiqcxGL/LRKJFwQvvTwsNcKCW
wJd26bpZOneUJqh6kPpz3v5lzzdWKslchCYICjcQj0CLgI9cbYKiTmQA9KRMuUcnNxl+LfrL9a0T
7BweuH9f43xzj2SlWsXg4w6NPnSmFZxnf+KAUDI2TARhzDca3EbFdFGbTccZZ81fRr86ajepNxwI
tC7zzXdk2FvBZQbAwD/2uLBoZ10z5pgZChTzs7Y9tX3Qkk+0OxqLJHoJtg5ALgPQaIhwoNfGebel
pEOEf0UBWQeufHomicStRd9/b4C7luMhW1o7B4Kd1i/z8FBtQZdL1iA2gScgJhbBhMHP4mtJtCTp
bBKgWw3zUxFr6xE9meLeUVMZ2bDMFOcHttMuW0XhB1N0Z9ZvTXyXpDJfY9+WD3bgEgNuEcOfAFGx
T7a7EotSbWI97cvQStz2d/xEke0XN9lvA+OJTMBBmn2LnA1DlxbQbphNBHTx0mBHS6Vz4kUJkvPk
G8fppXgEuuGongGl+qz6xT24+v3/A6excDMREvDFmKvzT91Jy8ZmJCpe7rWLUc/yjbEfxYf0tMb+
OoKJS0drWY59lZnlPBKjDyoEVg3U3sASndWp3zbhsHy9HpIkRvjH7jZVjlqNuC/pCLktot1NjXYo
4vjlupn3d98HZ2EcFKi8MNIe7l5O1Mwy4tyowtw4jsZ56D9tqJY7zo9+OtjW0czuexU87uqpAGu8
BjWJEsTyGOy3fpQjqNm3l5mGzfgdfUyvgBiDVXvWel4mj6hHm7iDjScmqBlNL9aPvZHgjn0xIJGp
+I7xnCR3RR0D5HbXpeUBHKd4Mn1zUPUx1Vez8RsLiUDkasspqhJ36x8m49NC75CXe5vzas/HHHQZ
TTgpj1Nxps0fpH1QrqGAqZpAz/DXztRafTmCRj2Mra9pDeoz//rGCxRCUI2GZJ7jqLYO5TTu0EQF
ccC377AB+xTjotGjcZ9kXnoqVNc8n+qvDDlTg9lqjd0i8ydFEvOEWScjdtFAkgfWDh4flLTGMLYF
6Ej73+vv5sU6Qq/u4ByiGMwuEEo9NSf76fqSRYnQ3iILI/u4lEd4FcRqFupaGOt/xeQhS77mxafr
Vlh04x16b4W7kHo6F8pWIiUxVCh66UdNereKjubeAnf+yx5j08uCR39bfc4qMOE49hHzfdeXIdks
PiXps7LIlobE52L6uowPg3qvQLRQ1VL3up33TtGH/QK8TyeYMYf2KpcpxLE29WPSA8EFnZoZum7b
9KmnAYgiXcg7HHOoPEffICnqptPPpHgty8UbgY8AhZLxeSu9bPqJfLqPfubTUe1AFBS1AbI5P6kP
qXm2IOKwAGIwp0di+OAEteljB4CWflT1cFI/N2AJ06bnuYe0R3B9YeIDtlsYfw2SradrmdOzkh/x
OPBjsJ5FQIuVmxEY7XNRgZysHEAh+1qPd7mtHpCX9+AtcfS32anAIpBo/tAq7oAh4//nT2MetjsJ
0eRoSYfzHzDuSKgDBc2j7bWn5aYLRuDXrJBJoBeHBNSYskMowshSe7ctXMCfTK0BV35evQ8dF7fa
cYYOenWzHmc//5ocZL1D4WHZmeMOvZKucduvPTpvE1D+y2vS2KdE9kYXHRa8D0BVhYTHwvIu97Od
V2e0Cl0JlG52l+EmhWpPP5wLWbL7fuvyh2VviDv6uUrSisYR6pmNcUjT6VA18xup+lugI1+IOd60
4GmA5od2O1eblJRTskx+fDkFH0XWAY8PBA0j1+k9VD0ytyNHvfKawDkxZdP2uzZ7WSzzWNFnfOdT
A5sIm8zivCYtcyWZFngsG/dlaVYae1PQgSTF8JpQD3Ch+zJOBdFycUdClANPM9Piba4p9HEGVvGz
M1QGIKPqKK5O39L55/XjKLJDVZVBk8A2BrzspffQqFgLcAk453auXKsZvC06IC04RIPkKcvc8NJ7
YIb9pwOkzmCJl4b6uHccqLmAk64czaM1QnHH0QmKSv1N1QyvSR+fDCIrzX68Dy+NcnnGZo9j3GUJ
UM7rgWTfO/r5+u4JF2VqYPfTCOAI/MtWizvVBCGiExjGryWeXKaVkxkvbf6iqo/TKlvOR0fEcnbm
uOuKGluRJSbNw9a0K79sS8wSlXkJ9ol2lVyNgmr6pS3OMbTWtoso7hoGsvhc4THx87/EDKuf39JP
jLlQOYMxvXr998LNsIyGBvTQkR6CP+DSU2K4Q53aI7jB9J9gSFmLb7osARX6BUCrmLNBDVDjq0Vj
Wy3WtFZ4PDWNS0qMKimSwtf7vBrv7xrqzXhWEIcNSlyuIrXa2AQGPXlnOOvv7c8VCK4TPwVv64zJ
muzQgTE2fq85Nu8YfyppLIvWuPsBPM0SBC8hYTSXSQhd0mO+gItsKg7X3V/kj0BIQGwEBCwg+uUC
o67YSh3Peh4OmmvX5LQUsd/bMjUVoSvuzXDXqLbAU5bESkMQSrhRAvnAePS7LXf7FdD+MQ6Wcb2J
N+Km6ZdsHQCHhyLKqkB9us6Dtm9cxbZurYyer69euMG71XMXL0Ya1HE0MSepKy0GImtXm4PrFkTh
Zb9wzodG0qgZJg/yc22lD1HVnrSOuEuR3aRrEWwxPUWlTHL2wyc1QcqCUgbqQWC1QV3h0m1Zbt/U
GFU8k/Wcb18tvE3/NTfIuwkQc6FGh/aFygVlir5LYTI9j4y+2rWnJ/da63X10/W9+5jrMTMYa8Nw
PAI00A2XK0nGoc3LCMNt24P1EJ1GTLiggPp7Pv6HHFoqacvC0sWBZ/YoyrRoYzs25kgv7dlanmqz
AjQphqDmMHk0vRb1GOoZBdB3uvsHPGqcQW4ft4UCkqLQ5WyZv5r0yxI/S3aQfWt+RYhcmJQDAxCA
drwBa95AmN/GeKXHAdAbYPrKz+YRr3bJe1zkdIzulNpg3zIhdni5dVOWFlMMdoNz19xp9VdTj91p
ebm+GpkNLlaBn9nRSttez9V6r3Sn0fmuyKa5ZCa4OIWJzrrJbEw1rslzRB6m/HGZJTv1Iebgm4NO
h0nNO8yzuVUMTdVp9YRQpqER3I3WLYaKJTnNR6G2dxvg10VhBIfU5qLOOk9rbVhJHOafzd/TuQ4L
f/gSvaAqE1ZvymnA3bUGyS/jcZHICogX97dhPsWvjKZBUcbCCSLPxvi5tiWb9xEJebky/oh2nU0n
TY+3c1fMP0Cb4k6N4udO59Z9dAQNyRHqmudosA+J1t46iawPLVsfd57qOl/MDWwWZ6qBYecXCqjX
XZx9/A/nFXIkILVGdQ2EMJfHKFOmWN+KJDon5lNu3yvz4Js6qodtK9nID/cS28edIS5Dm60sriqD
bGdns70eDUwzKbzSvh2zJ31NXarNkpUJDUKIxnTe+aR4jNwCWU4t7SCEONEHfTzXW3Ts9Tqsk8oF
QDzXyfH6Tn5kcWQrdBgmD8wfSHC4raz1aNFJFennuQObT3WsvfxETD/3pjB6iNzlHiWgh+zfP3Jh
FpxZqOnjWsckHNuHXW3EjNalbyx1OxegWM1vhnOCEfApaH3y4ITrbQ0p7/gou7lEbsmqvUiEbZR7
+ZbJCpGcqc0qSBkbh0L9vuWSVFh4E6O+zgZSKAbb+c2c7XRZtR7UpkpQf7aOTA29CYDx/4SxpsMY
/GsOAmzi3hznndlid0mODCnUxtaH5KjX2V8k7iG66/cm2JbuvpPTVYM9OsoKks8G3wgk4YHzChFc
yIMMd5FnH/7AHpwCQhpoBJMPN3HeoX9axCa4L4/obg+PIHT3LfCQk69ZMOD1IJuUFLkEMJQ4bUBI
WMjsL9en24Mz4frJwigiZ9KizJHKxDRER3pvgjthEIc3wJQ9rOdYbw+qNp02K4O+LiRPplYJrYxJ
52oyjmZ2dfERkvU4TRNgIGrxccQe4mabkqU+Z+foVB6ic3rWj6a0KShIBFgmA5pVfDOg1Lntq9SE
FK3Rbmda38Xt6neY95qIJCaKjtWFFW4HZySjRj4XK1AlmJ2DDE9qe7m3hPpxhpCR4m+y+SLZsriD
1XSFms+5ZZ8b47ex3XbDraFJUgDBB7pYE3ewij6dcgvtP3wgtOQgvGeclNMfEIxh3n7/gdhKd+d3
TcBeQEAOhxBBb1KjO5hWJAE9Sz8Pl6o5fbMZcVIiqW3v9OHRUR9L3XLb+WYwY9eafk+J7Y7DXUN+
G2qQ/ntZS26JzuUS1azLQfSUKpg5nnxMYuAt4twzbRzlVB/jo/JyPUQJIsbFjnI3VxyBPcXUYnq2
7Nq38VRtbV3iG0L3Y29TsEmhV8vTOuclAMpdBBif2j3Zya+h+t2a5+urEJtAXQT1PKDh+b5grdvJ
OJMSTVzjh27Mbpw8tcbrdRvCnXJ0PBDBasxkLC4/zP+QdmXLcePI9osYwX155VoslXZZlv3CaEk2
930D+fX3QL7TZkG8hWtPv8xEdIeyACYSicyT58wRJB5yuRTCqIs9pZOdKONlLzvXE7DvKFZDcwBc
9CwAsc/jydJyhO/lfnApuWjkKqKjn8oQhftH/Ub8034x9bWNPSYwlHEsak09ryFp7pXspZJ5C9r9
LhsDTFjoUCpOUGa1UPzP/7Fe5GcQZTjSzQAR0DG0jnQ8mvcm3bmfoKGLqSlcFkjI2B7kTAqtUxaC
K9B4VJTTQkKSPlVN4VjGyzrwKru70QLvOQCkUKvQgek494ocqlxJ2pskBN/v+hNgwXQEOHXp74QZ
8C+rrWOgS3IzP8zyqhrekCrl6OvaIgUx2Axnr5zNDtSnJhETTvq256+bX8bWEddc0IcuypcwbZ/j
7FXIni+fBxoHmTsZPZV/V/4xIb+JxT2KesM6gJMuBWaiVa4Fy7HA35rw5hv2fGhrh7kudQhoVdNk
meBCmL4pVfnUdJWvY+b+8nJ428WchSHOdaUyBiMck86WMXpCGs5p4FlgDsO0dhFauUgG4/i+zWqb
8HSz9p3RgBidJKF7CT60c2eU8FAFmr7IIe/XnSQXCfvDcDCuP0CqV/MVjyLwMxoX8QNgaWRLokbH
hOin27gA+NiJ3sRRBJGJJpyD9joNemBAqCa8didxYvzu9m2MUX/cGCMkqsmQ4WLUjC+G+U23Dpcd
YC+FkVHaxEtKxhuZPS8krWnXCVUzENjZUfzYr5MzRKOrjse8yz2pvWkTHuJx94ttjTIZ57g04NDM
VyFUrwsU6ypfK+1Zc35N7ND0wuXl758xNPhoW5PMeUJ/Q1jH1IhAxFaXLqUQEjwo0y5vE1obnSN+
rV9b3lDmXqyQIZIL6THUvj4puURZ0rWq2Qs4w+9GH1amQEV9eoWHD9+1QysolJIJmQuztm6tRLET
0yWUW7+Uw7b7HhnhqrX2ZVfZc0UKUwQCHe2TT5XwtcrUbCkSISyAKMNJ1iNO7N5bBwDRaHJRzrNP
lIOFtejyLGIkRjRvUDOJEY4GoBN5KG95L7ZiggsIUdBvqqDMOj9TAwG9bdRbY5j0Xvx1PpKX1U0A
6mi+zkEUCh7mmm/zcPXoqNXsty/RLUVFVg7v3bobSZAnUCQrPtwnhbo6UVIZfVfoQd4vThOi6O93
V+MIih9K2Bf9MaIVZ2Brjsl6V0x5GE0PWqtcOjaNq0rPIk85e69oCV/HqLMGulGkvUxwzHUpjqoB
5YzB/QV8qK8jH1rkXuonf/Nm2dpiYuMUSWUOxB5KJ7egLHDGYD3IT/8ZjEi+cD/XXqK6tcc8UiZp
lsueDtebhpPfAAxkg7EAJMLFx9CWeKhfecWhXU/d7Cbzxca801cxN9DTUKI7dbXu2kh+K8v055+f
7O3CmHQOE3GYUSXQbRPN3hGB4pwtTuz4PPZHfe/3SljqODUqyDgqEto/j2Zg+MVj92p1jgYeMAwb
gc+q+pH8UB94uBSuWeamWaRkKFWEzVC7lR3VKfzhqvJBLeriu2G819P97trKvJxTctu7VberZSJy
Wfbtkg/QS1ChlpAf9ZBO9fGz/s8gJ2ZXmfStJVOmLwlOQEHVZq7IB0N9cyMfuOJWdKPYvHe7IiZm
giBciqCoA5pd6F9n3/L7X6Py0hd+OW/f6aF+RifS0NhlnF4U9EYTSAYhVKABxRtRfx14SeneTYMb
GVgKVCeVT3NcGejUSRcbZiihOdAfNai6Pw71kCTgsk7MwRPUPwYp0y8FXSAN4oxot7LIJbI2nTqR
FLXX6WoWb634j4mOqAHIaOOPQ2UFifD5pbZkQjbJORh76v51HL8J0r1q3F8OEx/J4Ccn2NhgnKBM
SCabE2joIVVVneQjOOkgf4LIW4KervAFkIDlqd08d/+oCfgg+Tcm/fSXfgBzu2S51k1yqyTHfBLs
WBbMA0nW6xSzBXa2LH7dj4MNjjdOeNz1ls2y6b/f5OClkbV6Iy4VIAbfu/w2b4H2bE/9wnvzcfeX
uWB602jrVorAHn9c34on5CRA7om3iZt7iYuJyc7Ln5IbNAAhI5dcyzyZl92Dt1knc/CKET1nxYL5
Uhhd0FUC7/sFknp/dRVszDC3TT6ojQoQH2UNRrPKhfTTXQbuHzpxHr9TcY0YZCw27yqge3fBddgL
qO0BR01TXN4C+vWDAvq67wr5bkZBq3LqS7vBH6O0lAQWSAQWytEROYKa7ViFS0buoshwa7HUgbtO
nJEYvTvkmZthSAEEh8Ffnc/flplrZxbTcel17Kx4rwfy/eRSOXh/+VI7gtcDNZwc5DePyuTxOVP3
txfdCqTTYAY0mdCQVWJNFHWdQoV0XtSDyj5RHTl/qfQXIeUIn+376W9bTBTo9b5pB2EFCdHgjDPG
M+8l4f3yVu6+F01QMPxnPcyZJ0myTp1cRcBem8EU5l61um0LnUHiLDJofHOXTB63Z7EXaejMIbZQ
xEOIxTOlHeQPF7FPj6tl1wKxUzQVgMNr/8JDt2aYrMgaTRM6BxiipH0L5TDglUNlInhiL7zVMO6o
tYBLTgbmVvLqSgcj/0pu2+kog5vj8seivsUebQvQRSCnDCppzsStPC1bUUqaBb2/7FTkeThqFQee
uOsPWxtM0CIaZvJTE5NkvWZnYGxofEi1OXnmzagg0Nea4ca8SLm7f7/XxdZm5tVUh7QsMO+xdrY2
PyeQh0rkoMpk5/IG7h2ozeI+FTVJF1XWlJMw6k+l8LYSN+44b/vdms/WBuMMRidp3VpGkC33jdv0
kILwuznojzOYo5HmcRHp/4c9TPhBgwqFHzbhmsjUtCsyrmMyOlrhJHdUjFF+UhLHfKTv0dzn6UTv
+Qja7AogEWCox3XCLFGQm8Ga+0wNlUcM4cjHKKAESdNVc5WBsPcGIOSAV/ffcZEzk0zWV9VR0Sc9
OILj6kc+HzoZuxrbXfTjsoPs7eaZHSa8913SSHFbxbhZ4ptfBNxFFa4BKM0+WPMkn6cwswdqOTPJ
RPml1ZdUJdjNaHKjawLeAbcAKNly2tqOU+j4iL7mQHzO5Sx15yY7s0u3fJPtNZY4JJgpQ1f6DUBy
9Sc4hRyQD7iL34fSkTIvVDeFVwV/zIEMNY+t99DftbHbQmcH0+0NCZvoOAwHQh7E+Y6ztp1IeWaD
iZRNLZpSt0IpkcpRUMEGc7bTawv87fMJ1PROcT1wUUI7ObuB2AwIFnp7yE2YywbD7RjL0jCDR9M9
4yr1iN1dRd+IrbtKEIEzY0ns1LXCgXct7ORhZ4aZ4zgV+QrtXhKFIHNxBE2H15wyDI4JqZ2I3mr4
Q/p4eX934qiByjUqi2j5Qgma6UTMOXRFV3mAqloaLsV70rzH5dNlE3s1QzDQoL720edDVfncTeII
EHFVL2YwINMCG46Eq4f9B0x45so87X071HpFENoCm/wJyROB07YX5CE+kkj7WpkjCAyt2p4T/VAb
yrFN4szOSq6X7m7jxioT1LSoiRTIrYOiKNT83CNfu4OOeWQwdLZ+CkXi/jDf/7kqE44fis8oUoEi
A+0QxluMzIyNKVlwL/nTiU5soRig3EwOZGidJrcxm+hf/pJ7cQZIZVSggVqG+AxjcFSKUkdHIjnW
S4UJak8AEgESopH6Viq8mEadgsmQQNb32xazo2tWKHkjok4kQisF6mAoKH6l2CVkLnyk996dtDVG
g9AmkAE1qqw48dC4RJFDigRbVd4aDHQOsn15B/cOOGT+IAiDJjRAxkw0w4oUZa7l5CiajpJiTAvo
mOh1zhpbxsSo0n9PeR2KXYsQ2IF2tYFDrrMxeo5itSUyoAP6m1B9GdvnVTzp6Z3R1A5m3ovi+fIK
d1MKkNv9a5BZIoZJYnWtMFhXJvhwjZ+5SuR0kTOAIzC7EU/d9To7XJ7FXdfcWGWS3UiOF5UkEXSE
6mDswXOlBEiy7SF7rRPOKeCtkIVRt6ne92qJ62HBe3XxlAMojqHnM7rWdQtgWOLlr5f3dO8OROcH
uBwQKUAYlckr0DPIm0zAlpK6D1JNui6rJrhsYjd32dqgR2RzBIxZjUew6Ulh+VMC1A1EF9fRnelC
pqi2f6mk9FeEc7nvRc2tTcY3EQ9q1FM7DPiovpj+kM1gIN/+y3Ux7ghxEkWNUIYMQX6GEaIoiK9Q
mqpswREbe9VsocN9Dn3HgJ9G0BD1KYRtPhvjk7rVL0KitkZYhPrPxqel7hw0NuBRpuWM8YrHl7R7
1H/bY+tFEN5oi1RVSEi5sHtg++gbmZ/A780vGMDrUCJJTDAAwHPuKomhJ1onDCtcpX1WsKdHw28D
050cWXEKu/jaQ91ABxNj9eXPlVnonYdBWozEQXgGigPntmtpiYqxnSh+kRJbCDddQ+sbbu2jquLL
Kyde75/1jT3mWKCQOkepVIDIAnphBiySq9JRXeMaTJOB8A4uM++yw+6e9Y1B5kxIuZGkXb0YoRRj
4lwvZ1AEJJx4shssoaejgt4GKTp7C43TGjeKienMqG/cqLlbMfY3iSjyC85scaLl7hnf2GIOQYGB
dqVNBSCCJ1Bjyw6mAcA38hdZrPLbCOv5nVK16Jpl5RHMyPaE2b1yOOaW8jefZmOF8fu50tZeGDBe
MkRHYXxfM044/DyHSZ17Y0A+d+6pSeVGMCBjA4aM0HgZH5Sv3VfpgdwL3wkOVOE1TuyXvSM/XPa5
fS/fGGaSLUvuhl40J4JHFpjt0XOMQgPsQ69KkBwaQIR0w+Zx0u6+z7eLZXKu2RyM1ljRKB584ZH2
YiJ3RZn7ONKa71URaE+cRdKj+ikcbxbJhI65E5M+GTC9U3aYH2xCxSUH3Y2/VFdxqB1RTaSvSYc3
JcyzygQQaSZRBLySiZpA6ZGh8hu1tbPK6+IDZ327kQNigxIUTPF4ZcdMRrlLi0wz0eu/Th8wbHKl
gs8aWngngpxZBXnlnf7AqwDwbDJ7ui5g1xZQFQ61+rYD7UnD88zdO22zKGb7hnZA3Vno6lBeHI3q
qKHBBF6Yr/OP2EN76a34BxJgThc78mv/ykMp7SdFG+tMMC4w3xovU4p+T25DviQsvcwVHtQQI9Dk
gY7XiKDEABPQ5S+5G543VpmURUwbaUnnFMAv8Vs9+Er7Is6hlV2rsu5ctrQHNsBb5LfPMNEZYj1C
PFatCFjb4NY3UKm7jZ6g+AQpWgomGq+GL4CKBByr+15jSnQEWtKBujmPc40YYQRSRDek9sSj4lc+
ONEHtzBsaIXRy1w9FIHZ86IrLWV8Ov9o0f/HKuOrs2wUhTTM2bGuvLp5lMfcrnXw1Soott5kwuzW
jRvz1CfoH71klPHfaOlkAMSyCIB3T1dfo+ypEULOdu7mmZuFMV5ad0oRN42ZI0cZTqJXgGrLdM2T
arch1aDgNpr2z+TvjWT8sxzmQa3BN4rIDSlMWKWf8Bc+cThWVxNC+Dih45u6hSNyGmm7xSQMm2Nm
CuhPnH3mjgRrWmcQKMaiKE+5LlMPOcs3BRII4HB0eQOzu5cUKEjxZMdMhGkYzPlQFIEMggzsNMXF
R8cKqPjpqgPd/U8o2vlQL3u9/C33bouNPTaRqZZFETPaf9L0BXKmdpu9jpZwamXvsp3dGx/geygc
gpfLgBzg+RGsFyvri14joX49nMx/MuhFkvvRN28Xdwqa6/7qb26KrUHGacRmMqD4iQe6Un1rtdf6
r/4+alKUZhCVW7aQuVZCN03aWoXlMDorVH2VirNne2FZpVJZVJqLPkDOt0xYp0EGuRZqN91zQR5V
+Tpfjrn5ZRR4xPZ7QWNrifFxdbRSyGWTKmyE1RnTN3O5K2RO1KD7zQamrQ0m5VOzHqeYaFAujMkh
FtLHYjCujan2rRF4DasmdqlwD+9epNoaZQJ/V9ZZa1hA7QmK151USEvreIQ/JM/kJ7hqncoRHzh+
vruVMpIhMDwpJigOzj/aOhVWP2p4GfRe/qC4dRBfz3eYLqHCH52NHte12jncpvj+8dqYZby9sqJ5
rLJeCqNr2aFA3WGw9Tv9lJ9mVwYURs6AQLIvr3X3i4LNCgcASiOGzHzRYhhBDRPHESCRsdMUpyK6
mjAGDGUdJVedNR2dy/b2gyPqmCaITID3Z8tSkbjIxdoDiA8RX3QKwwqQmPXG+m7eEuQOQM8GHIO7
J3BjkLlMW2gagHpWJeEIXwlVJGOlU6KZ8K4+jf7kxaBMKr4oii0+cFrB+1v7e6WMF6XlkK7W2KbH
ciBVYptjm4EER25A0zT36glTgML3whyhcheJ+cIrQuxdCkD+0VxJRl2V1ZBRqwn11DqZQl0MNONe
Ld0y+65yS6i7V+vGDhtCW4jLE6XHvZ5geJe+jprDimbC/4/ndveIoPWEYRSKL/yEmUzjwRRzzCWH
nTu48k/NB/T0TvNGN3ug7E3WHQ8MvRcKwHimgEwYfEoI4uehICbmaPUQzzrWyrHEqRiWJ+tvQKfG
1ggTutcaBbikECvUp4hr+JlPDFsFOp5ypEs8Nb/9PaSldgMiIYAxMelJQaRRKFRw4upfNOAJgUTD
HCo5SA/Cj7K2u2eK8tB5GdieO6I18x+j7OBePKlZF8ty9UG8lULhDzLsfuzpbnqygsKTvNy1XI03
gbP3ZthaZb5eX/fSWtaY6oz12SMzyKAzrlIU/Tjsnbi1wXw8QvDcA4cDxSbT8FJD3K/x2hN69pj2
5vV6d91RgdozJTQSVbaLkEuRLnYJxl7yzp9Sr83ueoMz0LuHzoSquwwOfUxKmSAbOHf5WSLrmoxm
DGKI5Vi3eEEbt/HB8lMvcg1HQr3jOX5fQitQoMsMqmlO2Nx9P2/tM/6pKrW5Gv00hZCLqk7xA6Vs
stCVKe14dBSUYT7qtto7uMQvXxW73qKjJ0rbwPgFTKJRlUuTxBOeREs/PBdqYTe68vW/M0G/76Zh
EmvNOCcLkrQUMkdRDV7C1r9sYfeCxSD2v6tg7rslV6U8ywoAkF7Kfz54nN3eN0ebQvNLaMjzRs72
7leEYrB6wR/xMGD8X1uVwhjMvAjl5JAVr23zbAlXIhmccuQ1Qvc+EGaZ/s0dGM+01NjKxAV5mYoZ
gOZra/A4RXdTTUoPgUeigkklZi0ZWrpSaaGIsgQDaONLwJHzQLxTbdmvvPiW1xrfraQAww6NFToR
bmnMt2qLuqqFCK4++cMJlT6UFpd3sfoQiaq85jp2QV0pBsrTZR/ZiyK6BR4dzHUC+Skz+zg2K1T6
oKV9TOYrffDLLHPE/OWyjV0/3BphjrGU5kZGdTJC4Sp+plWw9ZBeV4BgxnfIubgIMZP+PTYOb+yx
47HqYpW1MtRiGEnSuARtZaWmg9xoLu1G6saj0WeAFxoVKe8nc8rf8nieHwdTn3p71KziaRiKmiAz
JFlpk6ppf2pVOQLDUw/t5KRN3jznapkGyVToHiaILdEmPbhM3CoZesWuhCkynKnrVrsvkvRVr/vp
mzqJE6Sl5zW7niOlMWwpLST8B30TvQtZkiXeilKBCwEkTE3KYyzbUj1EIDISK2UE60qsgMhpmpTH
qV30O5WY5CYvF1RMrbE5kbq2Zrua9eV2bRRxQYCcEw8rSUvH6LrCtItcHSVbEgfydc6NCv/xCiYh
IyrXr6U1lCkm1asUPf4ojW47QQdmIumUJIiKMga5WDJiRFZexUlzsmGRE3cQRGmEIrNQv2BqG5gV
cVVTp0nQLDriS6ePWmLUiyu2QmwbYyF4aaSUVyATbaUX3cz0x4xoxaGvOtDlkxlv4L7PEsmpSEpu
ZmnRM1uA/vdpAIVV6/ZC24NTUi9l8QoyhdahqbHljiBjVt9WjQhKUZf9dS9B2eSxInMU42ElpI+k
+KjIg2fEd3AUO8tWj8g82qz90/c7M2feBeIyo0sHwpvjOjqdXDi17E5Jynln7YXK7XKYI74OLYYx
8xlEp/KaSfZYRRhwWIZI4CmV7KcLm/jPvCC1pawkUoMfLjuN3vBSa3Z30vwekqlmuLwvGRAcywvA
+Jj1zGw+m/d+OruxT3dic6VWSjdH9SqaoQhaDVpQTHw9hAY2Of6inxae/mbA1AD0FTixj5YJS52V
pYnUFUtrhZ0ZRCjnRAeZPF92x73vZyINwTMHQpUmK+OXG+vSVsC/gbfyoHSPi/rlv/v7jLujIR4t
SkbwbLMWKIYsdsUbo95zc5R75Y9E5DNXdr8uldyuaxHWKNdkxVNvXSsybzSWujEb9AFABh8iKkRI
epiPL7dTPcZpT9+DxmP7nD4UeEGhmu3ngZq6iPfpXQn6erwMkfr/ebqI8XBF0ymlAJyBtg42jjcP
RaeP3QwqIfk5Eb9MPJ7ZnQ00dRC04bVLiVxYxuU2NadJigma+iR3ojisRSBAZv+yH3y8z5kdPLPC
7KBAylWoIqDYUjJZXh5NaO4vcf41Uap3iSiia3SaYKelKgYk6rOrqQfu7PJv2F8oCF1A8WNZnwaJ
arNoAM6Q2rDJzVCd4iC2msBEynrZzM6Rwkp/m2GSO8DPikjQUXmCdh5I1aEb/ufzBcBGgJ3g43sp
MnuHpMOsx3Nkgc20+oa5z2cQBN932sBzPHo2zz8ZzICIGwTnIAMBd9+548lFNIMbsBDDHNjNWnU0
yOPMuN6HhBOEdqbcYQmpsIU6AaWSZm4RozP7ciorERQgZiB78bE61GGMZx9fpPyj0rhZFT4+BOJE
gHOgPWMBs8Zci5oCshE0MEcoUNCObea3x9TLnTfdjuzyi/JAoJ4kuhhEOSRBdrRO+gOvNslkkJ9+
AbNaMc4w0IXJz7BYO4+khqsk6XObwFFGw54gJzSIY+K1S5ZwLmueYSZVxoMwFeZysEBBqtuScMyi
GLJ8qi1ImAaAxko6tK468Uoy1E3+7w3HINa5Gy1JZtZ1p1Fgrr0sXn5DWSG6g6kfSiDHD7mf95x1
ssVCZocBIzo3OWt9b8QQ/kGFWz2mV5QwUQyxZGe842cGzN3wyRhzTFKT5Jmq4YrrS+24DNq7XnV+
kaxeJSinaR6fSjQULocYnkkmF2qsOWn6ocLEHliVXxZFmL9kcp4dEjLKx2GcrdSeB9J24GPPE05p
gXmH0+WiWQEqCjSbAK9TmBu9EEF9qWUKvFfsbFkoD4P2IgqqKw6HXuHUiHi2mLNqRci6FGNFAqQQ
V+mui+YotADxgTxX5fEDM2H707qYU2loWmRFoG0L9a5wAF4HVKu2L3+2neVsQg/qGOduKS4kSvoh
TjEz23nxIPpquRx6w0CtyQDIDW8R97LB3QMv4apAgxhv1o8S2DZ1KEBP0qPqfxSPSJMcSX9PR5eg
3TMayMTmb7wK884eaoD4/GuP8Y0OmWbbZgQizH1Z32N+P7qRE5MzO7i7ixsjjFMoVoOH8KqC5QXa
sAtklMruVFu6r7bfmvLh8gayqLdfh3tjjPGKGrrHuiEO02EJwMoLldqfYL1AUVl/l24aT7uvQ+JN
D8tB4gFCdrcSlMeA4VPCUvZKXAtl0HILQVK5LV4Gd36mGN3qENGgCYE5nz9nsGcRNI2Yt8PIJ6at
maAZx0mh60C/HFKwlggZLvpcVnhyDjwjTLCM0jHKMGiQH7XoH+jw2qgfcr4Y/ZnMdaNj2BdpBDiN
6cvp/JBZRKunslSt0ND+qdrGaQbtpKbDD4DivTwWAksdQ7Uj38u+sZVZ+eey+Z316dChpROLtN7G
CmoWXZcosCKEwqh6ojWEpsVTu93x/zMTzBbKcJYhGiAml7XXJPXbabBront639l5zyuFsuW1j7AI
f0BnQcED5BM/dCmWS1pQFsLZkSDYVaDzlgcGOmFCUPraNy7ZMZN0/grDGPdCP9EUMRfIrK4o+8zs
JEGlpcqwOdEGdZzb3WE60vtbuk48EGYFvJx91yoGzCjmBPNDbFEvHiQ9GSZIkevifV5eyaDj0nq/
z54ue8euGbQVMc5DdZBYfBD6UoOc459jBmb2vHws+tlZ5y/x8n7Zzp6LIGnHHBQFNOD/nZ8BUozi
WHaWGvYjMBrFCHoRgKkxvXecZxQuR944N+v10OuBcANeCVAiwzOZLfTKCoH8cgz0alu/TZDDjDv7
8oLYiwwGNIhHgZMVLWbQvjA5ZN8PCVjEdQ0aESAA0kU7M3S7Bp/egD6Ypvmdep9KnCzyow+zjSTQ
KsaKcI7xOAEFAxtJSNcAc2WNk6fdLs8aALhVkDkziMUav7xuvBzc7KUT2NDxc6xjehfZQ2Dwohn9
Up9/AybpoMNBW0XMjSoVkr6mRTl70fcJZK4tyFyHoxb0H6M8vFndT7uMBUNNB7oP0OjCJ2XTymjE
lRprk0dZBH/NaCQHfgmdZ4Z60yYraZVJTcbEmDwM/h8VhBMF65G5PNzsqxLsPVgO2h4A1uAfjYWA
5JkszoKZQwJ4dKgEjOBlX63v84lOG/NaLOzJZm0x3ynP9KwcJmQ+mV74vfBWmUYwxqatq9rh8lHY
X5YBckkcBEy5mMwF11dLPBR9PeMrLc9zMGFyZ3XSd4CpuT3SD6YC1v3QMvrXFv2Um0+FTGGpZjWb
vQXT9z0aD2Gb27EHrTO3P5mynT4t7kAljh+boHA0kPpxuXH3TsDmJ7CMyQuBGmWmWpMnojYAafdD
c0VHV8GI8v+gvv+IVOyCDShIIznXUeLXmSMAvdh07ck6eXRMKffWq+5d/mK81g6kfAII1rmdo9+N
vgwZqkPuFkF1n7qm13p01q75zuPVZovOHy68/TnMUREJkIkVaGCoBX/2VAdcFWCfcZR7ihCTCAok
2t+EHCTxYBvEVKaOscXzb24CeJl3wky3YEHWWQZAh9kWQKzUw3qeN+8dnK015qoSRZJFZbWgbvrW
L+D+s6dTA8i1ckMAALCJN2P8IXaGgGeY7Sf82lq0cZDxgisbkgDny1Q7wDQTY5m8Dwa2KJg9Cj6I
j4AeHD/KQQt0U235EDvQEsuOPLwYU4z8ZJ45xTlY6AtJzdZQLCDSMnhWfKt295dDxadrGQEQULt/
l8ic3qpf1TGLhsnru8afxtxLeYUItqzLLuNDZHsTIHIhnVF5lHE6wV5GEsSG3KlP3U37mHy5vJjd
WLRZDQtxzcUxzWW9tELzGgCYQPL7n/FBd1ZbwEuMaka3p85TjjlEHQqPP/v2qahEQ/zWPuOpoLsl
RSHPoCE/gh4TbeYGDFtWAC5Tn4a+y6vd/3SgiEfqgRolS9qXtE09GgYWu5rp/aS1L+CT55j4lNpj
QTjdeGJKeCvhMmHurCZNaNKDE6AGKUW/3ENs20aM9zA2nwFxw5N+29tBGAQPoQHTeEsw/hhLWaGV
Cgya11RKFbMAxzTIw+QArXGXd3GwOfCv1f3HGEL6+fnWkxSyKZBJC+NmsUXh55h+rwxfFgPZ4hyz
/Y1EqqhjYaCZYl8Pq1pAwFSdLEyoTR2arOgM0bRG+k6c/lSX6EnyCi10p5hriuIpNBFZDSiaPoLb
5ti1fU9GRS2ssF2vxeWogvZnvp/Ew1IfZOOQjBxX2QnSZ+aYK0Gd8tbQF8EKc9rOAAGV3Npd/lXO
OPW+naB4Zoc5YpMhDGMNVHSoxVrQoOsf66Ur8XgBWTgMDVpnZphLvuhmQVJ73Dk0mZdcCjjLvoIZ
GWQ4kycESC0CfEsecH7vMj8zS8/85qOByNeIEhEBBFAM0KdWIMIRIMtB0zf6sl0OPMjU/kIhJ4DR
TZQAwQR9bnEG8Ceep5w6ZpJ4o0N8CoSOoGSV3GioXqHCifyN6507wYuSLPxrlvmMSqJX4IpB2bat
Zl+Ps6Adav9yfGTnvH99w40N5huSVcqiSkaWMryMHrTWqycdauLpd8FJ0cCxfsr+cmpBwpb7vLi5
66Qby8xnBMO0aU40Yymy3pEmf9Rnx+D13na3EMxXKEdYMkrtTPTS9HFeZAshZS4Gt6ruBovXDd2P
xhsTjHNEfSknqgwTU+GMpiPiQZu43dUi+ELQ36bcfdt7uIAb9veaGLcAl3UypCr8XxxMF4j0oEUb
KhZvDJBVGk6zAKWC1helx+Dg7XbD18Yw4yt43BfVWMIfByO3U+IlzePYL44BfeHLXsn7aoxrAMEd
dXmF2mOqmbZKOjsxnMsWdp0P0yJgc6fFMVabq+yNPi5mAx9Na51caYIS+NFO1DgLodnnp/tlY4b5
VJlQLLLcK2iGZEdALJP6diwPSZO6kfKjlHijrLtXNbCkoJXDpCDeWOdhKjKrdoVoDRwDyOxS+JoY
CUBlpj8aD43AeXDsrgzFFFBCAt0M0fNzW0ID1eSyhROiRWinmjvoGCEw7oXqRutz4Mk41JDM9wIO
HRBfGbxZKC5SKBazkZo1ZwrNDo669FSMd217rVbhZZdgQ+EvG2DPoXhiDFd/0itQrTIqwe5/7N7M
a+mNQvsrtw+sGxD+Rz45aj+7m9oV7djnwu13l7cxzXw5q7LqGvId4D8Cot+fIW0VuzKmZnX01U1X
Vh4mQO75RN08s8w5UwQB+qiNAiqy7NgkAcmcSHnm7CrjlP+7q/gfwK9AvS8yS2tiPcrrUgVpj6cv
dgPWgd427+lIATkIPxZ/waCLHb+lPu8BzkSrT4aZxVn11HbRXIIacxrtZlKO5qAEIEH4WWvB5TUy
Z+GXJVXE69cCHuZTx0fLRbTly0wIMV1j13XtqX3h9g3eGos3jZ2T1/3jZYu7m7qxyByHpSzLpU9b
AQ3CyivyylmnGF2Lo7p8bcnbZVu7ToIipiaC0kpSWMbKXtTIog/wTUmHJnNua9FLPXp/YUMz0RYx
IRuGhsV5NClVHW32mR5vC0WK4iWWf6ZcQS/mVvn1mehUEMBZdMaKCVlyWY5aakKzZpVs4jd34o8M
cHHy0L9ACP2hAT2Q9XR5WczzgrXITvoaWt6oYw/fV4PirvLNMIfOFr9Cu/uFMA8LqQ6UYAy2eLBW
UzJ28hwfzSWsC2+o79rcubwSNsv5tZSNDSbLaaMyy8vOBNcQKnSCbRyAF70DWgFA+7KyeQQ57FPw
kznGwftV0NWSIDJJjwtQ4C+Ucxzd4lPducSjzEo8i7t7iAFHGqIwW/yRdG0eFUVUSU1ESdvK5k3E
CHjV2NLIeZbtRqSNDWZRUxu105Iq0ISeidNWP4zl1ZAWV1o4edquo2/sMCF3BTyx15oKgipT/qXR
FN8Ypb85sBsTbHC1+qxd5QaU8Pp6U4tpWAx4/k3E/Ru329ihn23zWRQdcuC1DtBT6xF/8fBhguhd
dduwvS2uuU1TujGbdO2X122sMWGoASVTL2iIEDV6Kqvi6McR179yrdzXE2rWqJ5yhqf2vQ5K0yh3
ULdjtjGdlnJSOwy8tZLmGwS94VYPhpSXGO7FIZSgAA2EXCvY35l1ofsgK0Uj46kF5krakFpBhSMe
/ubG3Zqht9bmY020E2DEHZr25GppvKh1KvXFFDh7tneKtlbobbyxYsmo+Bo15JhSTNQBJu+nQ+Ep
deokcsZzP97GMVdGA0PKnOTJMf5HeYEyoC9ddbeZnwbTUfqZ3UCUFjUOyroePSjhZdffc43NMtnS
FFoHRq4O+Gakvheib239rZo5h3g3qG9tMEE9HWNoK4D6IjQegf/RQPAmeMtog07YLd3liqeMtJe1
bM0x8W8cElkZa7yGMEkjCEd18gy0X1TTzkaeru+uk2BkHYB8yINqbPMF/O6VlsSqES5EsE1iQbGi
L71Sw71V5DxCdHpK2bAB2gELdUtgYiFEdu6RapaC2JNIQliaDdiYbkzr9bIv7BlA+gzSEEzu6TjB
/0PadSzHjWTbL0IEvNnCForFohclbhCyCe/917+T1IwIJvEqp9UL9aIVoVuZuC6vOee9AGzR1X2p
xzEYYUpbLx+NgqPoe3q+FcDY1GK2GjGmGZRw5nogiRpgodvukuSnGa+3ndR8JanooZASXD7X3lfa
imXMq++FTFAzXFwOdieSLsfCHE7KYtpRHN1dFrWXo29EsamYJUVZvZJ29olafZqakyCS07Q0YVw+
L+OPgTxdFscWKV9DCV4CWE3EsAGqNcwnmwvUleVWETB/Q869T6noKQRSfRVJdn6m4PI8zPVdJdlI
ZL5hXTTmNM66ELY5UN6Tl/mfQhTQNzgFczLo2DesihGAtWlTJIDpDisk6fOyeo2oujURT4rBhV+l
dTnGpNTXQRVMW4I7UGM0Y5DHWpisFEtX7eKIVWIPs6Ms16vglErhxP03UVvtaeAkTjs+dyuVTaTr
WgBrVQF3X2K+0wBGDkaBF97mGk8I43TRkaqMNDdwjVoFkDhbt+xS/cJRv51M5t1JGFc7yVlRCBE8
RhySM3jNfOP+Owpcn+hEvuXypjZ2HPs7aUzC2U5p1CxmjTBpRM5cuwZepEuCJlh1Sxpepr6j5++E
0b/fxH9lEOohnmrUEdTIUaTETb5zLm/HLakiOOc1bORRp8scB3R6MdqJUANlsMUCMwnRERXqzumv
Wm9snOax/0UHGBaQa1yWvOOk3glmjrZULXpjWh4f077xs/YlzU9CAwp3WnH91K+c8L97kZtjUkXd
XKRsYmVT7yFtKmI7/ZwieF0+zq6mbwTQe94IUBcETN2AEavSYx/5bYb6BCcZZFsz1M/iyrCAYmJW
FHU75soEOe6nfMRcZe+qR6F/nSojnhpKZyBV3GlHbMP+Dy3YXQ0BOpSIpXOMRLGdSmMinZoC9S6U
cvDS9o6i38XyI2B5Ll/g3jNYFTdyGF8xYkEaA1k0CfQlFAOTI/CFD6pN0/c26J4Fzkg4O4bw+zY3
8hi3gYFRA0CBZXzEgokkXC/A6LyZfVAmGYUdrSl4s//iIfnuhIyttZ2sdi1NQdP4fl6+y/G9VD9d
vsVdPd8cilERPV0q1PrBH6Ykpx6ojtLIWWvcFUDHC6gufBwuXOuxzeca2qBlo10qiVMKny4fYVff
MIGHkVdgfGDq9b0l6VVhxO2A2C7VdyW5ykc8eibsknH0jSeG8QhLARzkWVkgptcek7G05SW6FcrS
l4yEE2p5oujfb3xDbgEide4wKTzrQyCNQY8+xTqc4olzpF0ftLk5Jg9T89SYsNwfHxPlsU3v4upq
HR//3cdh8qKkyzMMOmOxlIw3Q5oDHupe784Cb15977VGS76A8gTYhf5h6jntrLY2C8R0ktvTL6A3
HbLr4nPfIp+kEJAF59Gxd3MyZpHBGALF09lXTdLO60IaGcPIRupkCIJGD/Shz//87iACeE0YyzUl
nVGDvjWsSUnQsop0d1pMV1hOCcY9i7r2LgvadaXYVISLw4Yu6JcYE1Iw3y9oVbn6nUddKTh5S0d/
VEE2UXoLAJRAxsKRuHeBFLKJYq/ig7Fv0CZthhQFGfQY/Q5bzeByTh+0s+pqweosoy27tWNxGcX3
fJFKWdPxHsVZ2WGkQhu6Lpkt7ETFn9XST9uvnFPt5SjYEsc4HAixsRpCT70xXENP0EOpUNMWgZUr
e8ZVDZB20JL4JFh8cJIcAbbfv66c8pYLdqPTVjSjLGaSWLERQbTZ53ZGrpr+Plu/apW3ANdifMoU
jHLyss29j4jhYNwoGqs6AAbfHzfKkwp1mDw56mPi9BW5EhbZEVDwvHytu59NwTIDOpwwb7a/WbWW
RscIsNxZeFN7S4yEk4vtpeigDfgjgImzxTQuCLTYG8/NmyI5tP3nsT4mUuVOvCDCzie8JhFbUYyl
FamVJT2QSY5xdjJrvwT5ooIO6nSQ6mBuMQtqeFnhtzwY6d0vpWIGD7y5QBhQGDdsKjM+T1GQI/C/
vWx6xEK8rn26/Jl2ZYAxysIaI6AEXjV0o/xt3o5RlaPTUibdjbLINyrIOvrF8C+L2dUGA9tJCl46
ALFjjtIYs2BJFqrrVhG7SW0esijlKBzVW/aBjWwCGwqgHMGQtvVer/Oh0CttwUdSBtXPlwcjlw7z
epgJJ87v3tibHHbjpMU21DhL6KsM4KJJRZdIp7nmIYHthsbNadidu36SYy2mcxaUzKs5dkHxEzVa
xwoqX5QcXqWFdyYmS46XHLTJXUuO9fRsibktrreG/HxZBXbjFXg3UFCU6R+2/iuk8pRPFp65atCG
wg1FqgMhmgXsbKA1uok/8nBu9jXiTSDz1hB7MKi0RWSFBaj6svR2MsNBeMx486Q8MczlLUNT6z3a
BMdGLjD25UgDBi0rT251jsfjCWI8ntVmkdnVwMUb5Q6QUnbXvKzlT8Ao/csPxbg7q1h1ORbxvJD0
Q3amgKWCY56GzC9OXZgeozOv2rKvfm8fiv79xgn1ahlreUr9KwZTCqzyGcCD/Hn5VDwZ9HI3MvRi
7poiBktFqmCIWQsLAYxLd38hA+hwMjpuwKxg8yMl0hMgZgEtmiweyVHOccV/K4JRtiRZMCoHdoZw
jZ/WyF/GhzXmONK9mwITnUQBo7HxxSL/jGIvGPIaJ8c2xpqS7gDgy554SCV7urwVwnyOESYzVmCf
C1NTv23i6a5JZuARKk4Vq97lr7KXKGxFMQ+mdFHMSp6xv2/Wq2JgjCzLJafJUgwU9jOgpAU1lzJb
xVwq75B7UW8rmYl6BbDcqppg0rwQTungWSVHp3cvUUIPBVMsIKJn69dxi3LXShIMWZWjk4t42JDy
3MaNoxbR4fIl7h7ld2UIYIEyi8lp1P/1CVryVFWPS+Re/vd3lW7z7zPRu9UmCV3xDLV+a/assf6y
Irqamcyx0N3qGu0Yo8JFz8HCwPY5JgonFXDoilpPD5alV4/m0Ge6M1fZPDgZlsAjh8RFe1PlxHop
c2DP9JVV+5NeZz+7Vc9+4KUS/UpN0/ixGop8mHKl4v1K6snZXAZpDFYt0fHDujrjgVuwRUlNvkah
fgfY2Nflzvxq+j65kkeJbXgI57t6tBFHP87GN9YGqSrwt2GMA/NdXYMWsITSeqQcal6RZK+LhAHL
t5Mxdj+J0txoEh6tvatZNt5ZAXnSQfqgBbQAndxkPm8jYldz0cihKFkWsnjG/EeiSsQguEtT6rym
Tb3xb15UgIP+I4Exc01frJZMyJ6myYqwl65MK1BpBdMKRmuOOCM3+xqsYjIPuB0KBkiZAXA9AXqU
UUGDu6N+N57oHFF1bX4pn3V38KsTMFCPqe7wmve7T1UKrmqh7gh+WY055FhIkJmtAOXFPDZJwD9X
g+E1tkEIbjdakC3nvAG4DK+auquaKEljpcVEQGVDqiEu3RLruFsDy3Zi8XWV72Q5jP6mhYVpsz9i
mLBaT/kQTRFSqwHQXKlEPk3mj2U2ONXoXSeHrjpQKOicDwthYPTAuEzQhD4CR8em09N166a8XH7X
xLCsDfgvsBxjL405SwGsukyFRh6TT8VZdVDJeDBap0nBUmUElYsnq+EthJObcqUyyakg6a080/d+
B46EESwJoMhCag9erHs6TiK4PGD03SfS9pyMkxRUkYikQ9bYu9gOTQ7SwXwcncmN7OiKD+a050Yw
qvDKUQB4MPbZNyyTWukTfKSuVFdGBDDWanEux8D9O0QaTOmFwIbFvpJNTWjVVVDAmXYyPfrwA7TL
t/ybKWERiBKpS194PF/7p3qTyITdUUotuRxlcpRJG0yDGNSGwjsVfWaxwQzn+e+p2Hff2BG5XxfA
jUpp95gYyad1joFwu+Zfu0y6k9IW05Z9PPp53zRuLdUn7Odzpz05B33dId2EuHREERHTGeSYA731
+MqI5aTf4ue8tauwxN6/8bj++HefkwVzVs0ODY4ZTsVUP2P2HZzqplsLJ+N6+Yw5KxgFcXkVRd4x
GSvM9KETxA4vkLQ2nXYEaQeX7m/PiW0/J/0Jm5sUR1E2AXSs+2lYXOUhrQInL8l15+so2yN/9/mj
rCzY0msBbiuTSVBALSTUxUxV6MaS7DqxR9C7gjSguJZDrIOvC/b+gRTx2sIuOHWLvQi0lc1kLIuB
tkFipGi2SbEzSreZMduRBio13mze3jtlK4hJVOqxlsokGyCoCQXry0wCNfXK5radeekljdWXLJKJ
5VZXCqsqAG4M8FG/9DvJl1zjGcAeNgCsHBJod+Z30RV0uw4ij2MTVAEviWYczioCUsjKUZQrZRBh
dd2pFVB4z5ByVsQx00SxJyU6WFYZiEJhYzEsUHrFlhQeOKzOUWO24V3mRt02GhJcQB9HuUOiJP9h
5fmo2nMsjte5KE6PnaD2s60PhlnYVqTJg1OOZYRNJL0Dk0odrQQdkCI2F6/J29zLejMiHmLIZLlp
bCLiirJSVzYmifMG/02FqypPB0wIAnUAkyVF5DZTm/6U1FnI7DqvdH9Yy1k4DK3efe3mRQENO0AQ
3HJpGtMZRqV6QStVTO1S7LsA7KHak9gVwM+tZ8rPGOlFqwHyyYid2qgjmEQlzU95m6ISlSRy9jlp
ahBs5JoVgTdLGazZJn3RI7L0Y+nPgzr3npoDzcfWzGxCqWcRMq/I9Fmz41bXBLuHgDhotRQaoxd9
7yZTKVcOhsB7dH6MWmvBUp8Ld/kgxLcFOht38yLIibcqeFTwEo49czF02j+WMVAATKj3fmhM4kkV
cyy8WQf1OAUdmtRY1E0cnFC1bFpSzG6AbX3FRwrdrWRuRdOIt3GBJbGIuTRLfLSQ+/4yEaarwHzU
dLf34oMIvBoe5fSeD9oKZFI6SV/wppUIHvrZvT6UYI70MyWsBk7E2rOJrRgmevSzNMZapaLwhxWF
ehyeoo44WOXipMGcIMXm9AlmlFCRATR4TsT7YSBn0nI5ZuiNXPAzbBJcl0KPkTS4OE0CjwJdba4P
ySl6oKg07TU35+aJY27O0Joqq5MV9NGu+MopFd/MdxOCPDxJwHuL7X2mTaBgG7/wlgJkdfGxFV6i
6h6jarZh8exr17xENF0x0ISWBtt2xSIzWetmxpjBsgQxuZWUcAIAlLh+S+OZZ8t712dshDGhD62a
1QDnS3KMFhgzJTxLgghLMaF1t3r89aLdp8NWHhMATQHg0sAmiY/CVQd0l9IfD6ivYHMPMoHaw4l5
vNMxMU/Ec9owJ/BwCQRIXcohchMHOb1OFzCc8pr7MNqzr83p2NAWqZFYWz2GkBOMVXh9WNyVoq0/
Gte6rYGxLvbMM5dyfNdDAQRdVgBNCXgg5oxpWSQGNreBbb0eTGB4jNeidNKKnKcp+2f7I4f1+mIH
M2tV+A7hYN5Rxq8BwGeWAxZIQPzn4N/idXf2jA3kZQBCQfdSRib63tfHzZTGUSxFoVyD7kjMPNHI
HkCv7lxWEp4YRiPrpV3kasTzUmjCqnYQUF1h5TXEdm0a4H+U64UyBzBxK+8iVe+o4yDZ6pgrYHNF
kGaMw1UtD7Yx/UNwkNesHRB5f8RRu9iEyaGwDMEUxPhYa4ltqECZABC/XkjOzKtO794eVA9Y4Zi4
Aczme0mZMJVx1RWIKKvfiL/E1Z1lDlr1Xs6MjW3UD1UJSP8m8wxQiNC2VS3hMOR+VCQn0UBdE7uV
nDiqclqGjqfpux9LBZQyxm2wS/VKN7O5vSXOpjaDX/a1hxG4MUjQDmLYXZvhfJU5M+ocspu/mJFj
/o0mvsllYdWkZRDmhsDCwDvnpAOatNIDGfzL6r5rxhshrCZKxkK6Ds9xUiy2UlBwGh4gAvU4bAaA
Sdr/3h9LC9XGSSMa9JGzHMlBOZjh5P8vYIK7qrcRw0R+CW1tgDTB8fXFSUieiRYu8uHyZe361o0I
RruVNP/P63dKMreqYiT6pxIQueXKW4jYrfJuL42edqN0MqnHRRLwXaxukU/IzVInpin+qs2FqxrZ
M0qO6JVY7VUMTh5P0MqOoxm79e3tT2AMTYpLfVaLEr2P6+LT7EpuM9tZY69XlicrjuojZM72dOiu
/qYLbQAzSbKA+4YIw7grUoqJVgBF47hG4E1Pr/o1TLN/CN/y2ycCWYsucsGXsNZVZkObZGOLouX4
MGkPBqAlLiuLtKv3qNRjowUQMR92t1qzUIdBAIXY5+XYhms4PI2HUbTxbJXus3BxZYxz2satfg/X
f/tXd/j2KGORNUU50ZVVo+uF1kNRfhMFf+yeLh9w1+A2Ihj9aEpdWIDLHYVVbzgNaby+P0XgKLgs
5QMJIB3D37yF2A21UUElMinpmNzLApiw3KYQx5GreeJNcaLTereVC3TvkCOWuosPXmtzOiYPkMmi
J+YCjAewptZgc5wPcth8V+7WY3eSIZCHBMW7TSZvM+aYNMOMoZxMXYJlmbwpFQ7A3+YMTe0Gs7dj
sQ1NfcA+YW6hFEqKX+mMWkME7Iwrq7pGL57z5XZDC1A+KIse4K3YKV9zBClYWgCFSYlLW2xv5ir4
m2+0kcA4yURB0URS0XYvPy/AjwVJn6/eqo+zI4BINL/mLSHvlxs28hiNH6sey/yxhS3kQgvVqL6N
ASFeG+nJAsda1QngLdNaL8f6iz2bihfL8skQyq+WuHiXT04FfVDOzQ+hX3kTHcp0qNGQwQ9p13Nf
hWJxY5TBZH75d1IYE1AHIElbGVzknGjlVaTLeaDXrWlLWVaERioU/mV5PIVhTKA2xzbBqCUSBVF0
FytzR95a8q6R/bk3bPW8vzdZS4ylmJE7jvW1ENkVlng79/Ih9p+0GxlMRlWs4hTpeYXdp6N6zA6I
4E78qQo1J/Yir+IoAu9ATKjsZK2uUz0mx8U6mVoGYC5U5QWOIfOEMJlVbyUdWPtgZkV1tjAemITp
zMmsLn96TI2+/zCG1I19WuOFQpaX1royeGgPLDTp73C/+Sr0jBuLqcak7VcNZ3B7f/Z18EVLj+th
RCaP0UdXcQAxhcGH7gTMEb90eG8Wjuf4gEIDtkV1qC3sqxHUiIFOPqMOEAqflu8UFZW2gsGteFkP
dz8aYB8wSaxisYcdE9CyFmv+C15iOin9pRtCo04OizhzSog8MYzNlqNWW50OZKt6fu6Wyi+Al68J
PEdP1fiDv3s7DLs9G8lJrSR0eUy6GcHsJx0ER3X1G8Up0M/+q0LDRhhjwMDSzjsyQlhrjK4pRJ+6
fnGGueTNj/AOxdhunq7qpGSI+BTeOP9Ca1+dq35XfRmY0RLHl++nUdhkNA3sNGofqNUyJc36gsbK
InbQbfIwfEnplOeryM9OQwdQzcLPryuOXe8Gqo1U5oyiuFSaWMKupfazYvl69FJ1bitxVjV3ldDC
gIVsgcQWzG7vjVtQhYWUdLm6BWOW5asgEC3FfymDcSDRYNYkS1Yg30TPk+VUKvoqnMrGbm62OQaT
XvRqXljImZDOgHkFLy2puqqTECAWS8TjOaJm+cGgNqKYBMKsM7gEEaIwJIJCaBZMvuoXPg/Ce3dh
A7NKf74Mk0K0Zg3siQFkK73/6vYOa1CFFKWcD0PPUwLGEy1iX9d5gp3jcXpe26BNnxfZ+wuf+nYa
duJrVdfMBI4BtFnqwAxV2DnKPinheO79hyMm85HBYUPOYiudLRqCoO0uMcbmzKhTl27qtt80wGIJ
TuMuiU1p94gfB9lN98x9te6+ezbCmS+WmHhuoTVKXe3qI0pSV6ugn0a51stA+7E+XL7TfcdkYelE
BRqtCN6V98YrGz2WrwYYL2VNxi5bZ2vfTHdKgsZdaZUhqJ1KcrJnjljqxT9awJtYxtjEPFJWucDQ
0qCuZ1l5VGXMo+gYgLHsKnJjwZOrUNa+zVl4WfCempqSTHE0AaP5gbJRUdHVnkiDTADWDWrD6Kj2
f+GqTGyQY18Yzh6glu9vtCVg0FQU7PgAFFQUDp14S3hTwnv52kaEyiTSLYgzOqvGAB1mUGw4LZu3
pLJ7TW9nUJkgnFSIGwbN1PP6USqu2+rTwEM63ItN2zMwsSlKgVBQWDk5RtoQzqiGYxDem8jJXO4v
f3LeZVGT2+SeakQwkdnTibzil1m9aAsvPdqz2e1JmPhXmiUc0wAoM0Dmmr9JOKizyCa7MIMUkDB8
hhjqBljz2YpkrBaQ0X2hF2iERw3GFtTzstzK4/UAzMiydTo8fi9f4a6X2MpjzHWdxXwYlioBn6J+
pWTttdnk10q/dna2DF4x3a+S6FbYXGoiAegtaOoNPyt9vUmU5CyWo835OVQ3Lh2fiZ9FJCtd3eAB
HoNGzG5DrIUFpWFXg0MnO/G/J+eyRJ49MG45L6tKKBV84qQ8D7Hk553ugoCXdy6eGMZ14D1pjHEK
12E+ic7iTefcBeL0s+VkiV2EU2Ln2GhOeBk3x0DYXYB5JX3blokQDulDEkmJrYnzt8v3xzF2tuMm
WEa7aA0S0XjQk2uxIS0Qr/rPhTznTm/EfxPUNuqqUf3ZmHwsNMBJJLEQTne/x0fJneCIN2INWh4U
UDxs4z7PXy4fkWOSLLZMusSlZKCReJSUX7PipfVz2n/rVVRvgpVrj7xPxrgcgfTaUGNS4JhMLlbT
6EviUBs2ShBZGCFDyW6IK/JqwTyhjNMZwASdLy0cqZSottQptsBrzO4mrNsPx/iZZJKsNZFGathm
oLjrQSps6aXAZOoCGlWOUe/WirbSGDeSk3km2AEHKAo49NAbI0/SfeLQtCc/xnfcbJwTJ9iawNAL
ijkZsG79pfhK5Y2H8kqpHd2moC+lA2zvyyrJszrGnRgAbtJ0LQd8ndT6chYko2XT7QT1r1YlTV1V
DRN4wqhyMTeZmH2pKBXSKorlqTvA8lRs5dy42lHBl1OJje3wy2f7fz7em0jGJRt9VpNKqPIADIEg
qu4fKO1TEjZh9Ey4Q/b7jvlNGHOTkVxhzE7H+cTu1Bt31uQa3NmpffX4I4OdD8/HuS2wSZIc5SDu
jwialHAgcg1HyB6soMBmMHciZ9eiseEIEj8wWgPJ4r2f7DTQB6/qiMLyC/DzDtUR5dKz8dQh9ScO
7tGXbi9/td1CoLmRyDiuCSyFqj5l9HEFtq5PFh1i7kOqMRjnhEvBZBWAzIzb2nmS0eLMgF/FSdd2
/fTmFzBejChtN4E9SAh1fYndQkl+gu6xswdMCtmaBFCDylXj9HD53FT/PyQsG6GMXyvitexNzPsf
J0AQt9ndYoYFblhLbZ2Lh7L3tNpeMWOLK8lR9fl9xaKDB52DLNEfPQUrcw3nWDz9YWxwtTppBs48
EO/E637+YRaPl69tt3ALxgO63oKdJ4kN5Og8xt0wKXmA8YjRpZQwlaMK9uBnj7T6GB+5fJK7R9pI
ZEwiWRHcMK2j+GpQ3cdOcUc8AR0Eqpe9gzn0p5VjEtwzMiYxJhLatpT+3XzJvo4n5QBkCKepwNaF
NxHaFjwsut31GhQFsfopgxIBUC/vrX6JtX4lmpAE1S/FR9fONRU7OVFiHyQOLh38+6sn2EYi4z4t
TSRq36KoIKixXc73Y/t0WVF2I90fAR/YYGKCOcYGkHHHLu1PVlbbZG4P0Sh7Tc+FpNiNBRtZzNsY
dVxMhjRzGmh2jiGCQKVaeV08mW7rLa74OIV8mlPe+ZiElmRgtM9j9AL13Ar6ecbkh1FcjZlsFxV3
N3jXBFCawQQZ3VDVmQOiOmWJAlBpj9jK6w49fV05vZ2d1tbWP08nMP5x93V273QjkjlfudRDT0YA
TFdikM8/ItXrFk6rZP8Nu5HBWHZuFbU1JLAzffb0IDtUwSTY6mO5OMDdc1obZJ0Pwg/yfFkzdz3/
Ripj3VYVaTpJuigcm8megbdglY6pPqhI1dtJ4fjj3QUhgKoCeE8GFwL4W96bNv4f0fICZ8REfvRV
KO0cGE50XmP4It9muRODPhKEIyIALnk2vu/H3mSz+YsUTSVpJVMI5Tv1SNdxo1tsIZyMANiNjhXy
Xq3US30IqRbKeECrQufBZMKcPA9tqi7YlLdi0atL3YmAvb+sPaBXm8qRW9ObzZLTIviQdGKcwgA+
m4EKIpbmgRr1/n7zRhd6PQbQ/+jHt6KX+1oBQkDhmlbvEcx5CRpr9r/F6aBLhzECDZOxRDG2qiHS
szQUF4Sf1deBFG5ikXT4eVlJ/59zWZTaGLrzYWy5qLQhG6c8DeUgAapsA0Sa9a4ICSLecNBcjjTW
2n8f6480dnh5kcc1ErAhgySwP/X+6huAXzddckKNwxVd+ZD4vLni3ZuUEPEomQvY0xkHk2iCNVkK
KY6miXXtH0U2OhrYsbXUu3w2Vitfj7aRwziZeZ2GKLPW4hgnJ4y4HdQMLHbN9Vg5XQFS4H/IB0g7
6vjzdizGu8yA7lt08AwcRWGEX9EMYg9KG9s1zPDywdigwEqi33RTUmnb1lTw9i+Oi6TeJnP2Obdi
zt3xRDDGRSx16aw5LY6zJjhkkM9yUnAAPfcVHXgu6MkDOxJvnvfHEKputNJpLjE3r93QN3j1ZJzF
h/TcHpOH9cvlO/sww/n70t6kMfartcpUDTWejbTlS/k8Y38QbKsOhCc6eSDb4kGabAB+GlxMSapo
W/fIimYUXoDXLJdJasM0tL5TjKmMhrmj5Jg+5YXmeeMP0ZWVxyh+MfcNkVq5REuTHrXwVqQMT5o3
HkXLNgIJC7EYVv2nI8GsVEb/daR6tazPOUiuBhf9HNXMbbn6MvJG+Hc91kZtGO2f+wnAYAbMWpge
RiQPqHAL+j9NUNjDMPovD6StYwPeXmrcXnh1i02ghlhP1Bu3/SX6BIH0f/h0VBUuqQoTSSVzMPp0
6FJ8uhlvrA6P8f6geTIYgARXv79sE/tG/mYSzONDKQYpW4BPfeykoG2+ZT3nOcX7UmwGRAZxNnI5
OeYqauZt4XSiW453lw/xoU75+1NhqhhkjRKmm5hTSE07DsqIcQRylnxKAb4Gw4lgaYrfWN93Wa98
rNjx1EwWqFKs12qE/kWH6Qha50+NQ7z5Pj43rzNt1o/LJ9v9PBthrC4IlTlGZZ4DW+00kcwemufL
AvavbiOBubrKKNOqX6DltAIkuTCk+/5oYWK0DNS/Stc2shhlaEUxSdZhKI/xKTvTYcD2sNxQiB1g
5YcNp+/7IQF+VYo3aSw0BuiGRylL0NPWdbfFzLJkx+CLRl9qdmZP+cTvAtKf/8FwZZ2OZ4Ng7cO6
j4TtvbhLETDVgL7S9FAJKOwNr8qzmzthsEfBvhRWwDTG+eWJ1aijDjF9lLm9+SiB49gSr/mILbu2
uxHEOMDciKRhHgugyQfkMD5Iz8JZ/aK60Hxf9zNfwxDnbHPHindVHmQAImazMOrObjRJpUCE3ASQ
EB2SUZ32oXxYr6ITCRWs5KAgshw6Xo1O3pUJXGRw4mE+G7im79MQFTh/UjIb0QFf7iQ7mUe86Cgd
ZGDGoGaBrc/yIB3rs/wKJVH4iYsr59Ni7d43gGlVlH9FU2Kr9k2lSqvYTtlRMsNlyEH54aN15lw2
+N2jboQw9i4b1dq3i56FiRQW6WjnMY+lZ99DbkQwZl63ErGMBedYgvIE/AZgaa2BFiwupbmPg391
HvaZC0yctcLDLAubabUT4YX8XeqGrUQDFqcCepCxN5wmRcoPM+jQTqHHidEEEMPB/X0g7nNs1743
8hhl7MigVloji4fWWqreVoRiQJGpMtXCL6oyypykTPo4kLpFaAGkUjW5r4P7tnaaQRX1IB3IHB+g
zvp3YQUzoivVo/QrKkXha1tNk/QX+qTjwY+NShirxvLT5hqJRKGfM0wb3sgmMEgqHkjOnllsJLB7
w8U0RQq+TX5MVfnn6ySgKQGbR+Nt5sk8QezzIOqNDt41C3OjeV7HqbejaPkpYSm1itpjWTY3M95x
SoemGhLOWjfpRoqrroDQEVHEaeKwnGvPBG9OFs3ntCOuYkUnHXs6RHipBBDrWEM4obrA+QQ8hWGS
hDrDqDExadzJHgAWuUiaLaw3wLW1/8bU3gyBcR2pNmltrsr5kYjXWvldVf7pDPBrxN5oPuM4Osx1
yIPSI2Ti0SJ7iWed+6NuC0EbEJdX6H/1DB/C9R9pGrv+oA6VXFtll6K5nZ3byO4fAWkIfHXVNV5k
v7lZXPJYnGZPAwGNjJapf/k2PxQHf58WCStyFHCxqswTzVzJBI6sBtWkY3IoZhs7d+uVnrrWufYk
R3Pmxp5GdKKXQ3TmNR32VF0z32TTKLEpHwBYuZejKo0O+ZLaTfklwkytpLicE+7GGksGDwCWnjD1
yniypQd7YDRDYbDxXwG6MRyCES8Z8ab81Zww2Q1IkoKX9e2+njYyGWNAQzNLi9HMjgMeAzQNM13V
nYBs9dqx5VjeByrr12+4kcaYxLIW6SDnZYEmsXUTJ3Z5Ks416MdmwyahcE1R32pwQVHZvN4t73IZ
YxFkSeiGRs5CbB3aU/SiEZ6CUgX8YCBvh2Mdr7B2gPrRClSz7rQbCmkwHtbzgj1DymmZBzwYwv28
ARVrsAZDM9HWeK+UQpRIhVg3xVF7GDzRU0DB02iOFEwunVrIecBWu27zTRxb9iyN2owFBNRD130f
88aV9VMCtN9K4SZE+58Kr1Mwc4O5mh1hzglZhKFVSBi9ABKw+lo/YoXd7Q/W9Wy4IHJ3+CR1+96F
voj/I5PRzAqELKU6wbs0XnIGlkjhNGf0nj1ad5I/i9/7T8DzuysDXuVp76zAZQF9DnVrQHt8/xHX
SivafMEolKCHMchGMBjFM7o957UVwcTpdpZ7TZ0S82AdgNf+67WQd5MhR+8sG7rijE/59cobcNkN
F1up1PFsXGaVdXkXa0J+FBen/l6Hiovth8opnNaLMTJUOtheom47uspcC3tVCVeN9hSWwsWCJYPi
aRmMO5XXekjaFd0k6eZTeRoTTKRMLyusJDsFSgukueZLG/B6HrtWuZXKOFRNWEx1VpBdmFg2uv8N
u66VrhnboCHBEEPNG+6k/yDrdrYCWc21ojLSSy0/5sBwlWusOOuKnxiBgLyG5I9/EaO20hinY+nL
FLcFFiWUwcbxKC5paaeRS4IZo2dQptmWUTp95oilh7hwyA/OR4BIPc+tw+IsTnmLRW75Z+XEbuMC
bxwjkfWn1aswqTw980L/bl1kc2KTMR8T47pyKqkkFO+UV7cOtkzQL9qDS+fe0oC3PL6rthKw0FQJ
8AIqSzFZqWamg2JSPIxKJ5wlJNmumtaYCY6JaH4H7Lnocy6X+pgPl/smke0qVFE8KyABh6HkDqax
SX2W8ugukk7W1AGkTLGzLlSi0rssdtctbaQy96pjEM+qVDULQX6aG1+lubBNg7OwzpPBOCHVWLO+
yk2wp8vgM08w0q4ULkHX898dhUlNM+BGJ/KAGgyY4Z+FKD+X9eTLIw9MhqMZOo0lG5faDV089b2W
hXX/AGpcG9OfNllXbOMFl8+zW+VEov1fHXyFXdxIGqwoV0sjTo8xmJPCAvWd+psqO/p3Cl5Q8laE
933mRhzjqa146Aq9QeKLgfgbOjc72rSbqjmFb7m859+HDSmahG4Px3hoUc4aoDr+H2nX0Rw5zix/
ESPozZWuSXbLt0bmwhhL7z1//Uto3zeiIG5jd/Yyl4lQNcBCoVCVlalnPjeFhzCpBlvg+EDk0ie5
Hb8YfPdYRMp1WEfHIpyPvVB5agT+9vp5isfXMJ3NukakC437fFZtuQSB4uXd300JNrtBBfR+qVtO
ykTcIPJ02/TFI2cweZ73clVVIEKRwAIInzisdW3pC93AB+7t0ZbfKngp2EW0m95ZHQIACvsvl1f1
iZTmr21/N0kdklDPhyRLx9pL/REPx8hJIMylIjVmIZX3j8m7IeqYVKreh/GCY5KtV3LvDtVdB/5R
7Y/C17sVEno2R0RswmgqRxQGxxYaLpUTp50phoyDyFoKdTDqDEj5sECDMFKOsnAIAbnuvoEXi/Fp
SKj9fAG8r4U6EWGniEWOqRxUruVfw4G7Hi0eRGyERq96YthieR7l3WnDadOkI+xL+nqYZsGZJ9ki
zGV9NkzmMohmzKPfbGjODLZnMxw6w4Jia2am+chY9/7t8L5sKpfpe6nHuDN+Cjc8DOLDWh+VkEWK
yLBBd1VUicNY02qEngQVZ6tpNKvMeeCvC/Xx8saSH3vhG9JSU1299mkVCqSbQoqunNMCEfkPSBf3
o9PvTdOoK7WruGE1IpQXR1cOFgcJritdK1fKHSE3rw/ri+FdXhhrB6m4UU4Y25DUJQ+E+UGpZxMi
89HMkqH7myvofVlU0OgGZcVIJI6AAqTuoJqE59tw1tqKv5JlzSykDWtV5P834cNY4mouVtHwBO5V
Ct1Zv5YaRv+QZYIKHkumcCknhkDkSxVQGjhUlbdGrIceI0TRDEtAHNdhkiDaJoJXV43Vg+EIXymr
ni+7AcvvqLih1rWgSyWfB+1UWnL0XVoZ5dR9AwY0HTD1yuPB+PGL1FrY1HU2oSmeWKMBdetQci8v
Yd/JREDhdPTrVN2gUl6tq5Y2kYU8kCL7r7Qqs9TYlO5miH1yNqs3uLuijTnqqKJaM2VFj5dhiJo8
aAD7gdUD2IUIqYAvysDdyYpIy/WlGLiLiwbHBtQxi8U9cyapQidgRdGC9W7GLFLhRi6rFrwb696t
0kF1BGgmygsw9HGNJ4nRF8xEpKaSEk404Bjk4ZQIqM6W3MgiLt3f0d/LpYOsrA4zuCXBixIJLyqy
snr2L7vI7mmSIAiDuhdGvGXqkyWtGEIYGD2VqUhPGKj0MeVlF5lwUCbtTx4tG1NUXB3jGUIKuoKh
2AT15tWYntdW+NWNKuNcfQLsvyV+G0NkUzehLm9FDHFVYY4SMzjDTsMVGoLXxiNobANAyMzohlkt
2H3QbixSwXVY5ElLSNO2a92Fe4o447pSv+bij3J8aqKXuPSHjLHKXc/YmKSCraT2LR9q+HDS1Fj6
dC61wvoD1wCKVkFKQihSqQC4VhqviKOgeWl6n6mCKXLuPL5W2vmymf16h4y/D4AhcMk0r/faCAW8
ouO8NxLss+F2h9TOUFfufD42/2Cg480/NgYpn++0JBW0kEfDGG0szc3dsLTm3kxAK7LYlV3cRDf9
6PzRKsGvLEGQCLAQyilRYxk6aIMVAV4jQI2peI8gZTrKAPtVLvfCqiLtuocCMiXoBYG2l4Z7g7yp
HqVZBnm0+qjnhckrjJfC/inbWKDcQ6jKtE4U1B0hjVJWZqSaAoanVhOTwz9EweafZ0dmPrV2U4yN
USqDLnMhhcy4MnmJEtlc8yOD1KT4jfGpyPf/lNm+G6HJNqtWrWcV4crjD0CQOdWVbC8u5BcQO9hw
QvLUuWSMuqLjgjckPAxQjweupbhO9YOmvuSFJ7HQXftbp0FTGcVpEZK6H6PilIPCqVbxAh8brzGs
opFNqOswYvx+xgFlwf9Zody8qttx5rUk+2tgERDePDZbb7bS+xIYMpY0+37daGOOCrzd0ItqH3NJ
UNZno3FG4z4pQEgVCSYmp/oqwCk3x+JnJ9xf9pH94/W+TCr6VhoYvrhMiIjYhVvV5VEeWYQf+1uJ
GxnCx6qIoEH5eriOSryCWwdhavmFs3XIrjBat5i9Q9BdU2X/wZLezdEkKaLMjT00XItgTSvgGGVo
z3uXLexHekjPARdH5CdpidBQm2LFACIFDZIJ/PmCp/qdKxx0MNoXLqg9WTF3N7nZ2KO+kiHEwsxN
GBFeAuVZckUntyNHt3lfWKzREW1oblwZZxaZ7f6H25ilqhu1jm79Ks9FAB774pqM9mQ/B3ddzLcm
t82CzbNWSQXiRk7LeiwXzVP6ENoxXXFoMOatiCtv5vP6zPiGu2FkszjKK6FaHMVihHhV27M7CYf5
JNm5nR2EO3E6EsA8UcXqWcIc5K9+ipLvVum3UoSXTJ7V+JJ6nZoxSKxm+VSgRrMIjTXq0P8qDxlr
Sn/3jG9sUpF5EhoyEbHAZs6fBjEUfVCkZoyGwX4E21ghl9EmWY1kXRyaGM6yBDM0sZpD7GaWchAc
8cga5WY5Js25wbVFkvcDr3naQ3ybeA2GHHpzquCX0NB0WZ1m1nFXqLtA7AtjGAZM26QQXKjd0Ffu
NTDgALLTYLhBqM2BVWZmHAUaequVeqKrSVUEkO9MzUEGz24z2oowfu1jmZEAkWN1ySWp4CKvgyqD
ZhSlUqJ8ChAZp8/WyN1GxbPQN6B+Pl8+eay1UVEFemKZLhbob7f66rXiWJ46fbhvqvJrNOW1+9+M
UTElU9oZegl4QuntKcKULnAeLSA7q/Enb4yN91PRpA/xLM04FBHXfvnVFvVDH65OU4eDhS/oX14T
I3LRXUdt4FJMey7AAvHndnmQOMDwRMa+vbG9f/YK0EeDq10HkTQVNOJeF+o213Nga8dnDc+XM5Rd
ASbhLM1Sff6H4kiv9WKqN7NTuQDVx9bgsWgs9xf6/hvokFKAPVOEyFUwCyd9AIQ4C1JIrl7ezd3o
qENAGkB3QEtpMFA4QglOr6DClqaDvdYH4BsZvvGJ/OLtnfZugu7BR3Fb17Oh5QD2Jl9yXwGmE6gO
spfcF9XPj+iZuUjMD4QMdHpaPI41YUQ26tPH1HURYsqaoSlvgNRNbE4w+K/mQ0YoRtQDebOtngbG
mxEJmPj0Z9F5Y40KKEtTcKOM9t7bpMd4Lm9ivIJnYFbkU3/FkjfevVA3xqho0i11oaeSgap6p9mK
flcJXmo8ZaUpCj/S+FlmzbGQv3dpK6mAMmNh6BxjAigXhzuBU21w1lrtXJttJjia8Cdzi6qhQHkH
Cmfyp5n8uMm0OC9AyJdB1M4w1YPmrsf2KZKd8OYfSUPtHoeNQerMtcvc6lmP11UHRnWbMFH2xwHa
CXeErrm1+srKDyw67f0n+MYo/aTTwVi0gNPYm8BFuXyB5oVVWckVqYaCC+Muu2FVFXYjy8YgdaNr
+shB5aLUvEZSr0pVM9taOc7pv1Uqezv40E5SwbSDvrRGmQk5vcIcUhr5A1igOy488LJqgZr+cgTb
z082ZshqN8c7V0ttWPok8uW75Hq1MXl8WF5yE+T4t7mTuKzN200YNuao810aaoLBwVrwBgzVarYG
cLHgzlI9oTzZFR3eCqFW8WYyCtVDtOShwYjY5O9/OoIb+9SRX6Re7/JFRV9L7kwjOffLjaDbOatP
zdxW6qjrSaup7Yqv19rQA1Sgoiffgvsv8oVAdeuDVpuskYx9t3z3FyqLSLSBF2RS2pCaq1l+5UM2
JTtrVfRllBqoNSxFH/vJr8khNEGV1fbmaMqANHa3/6DvSQ7vhc9Fw8DKWYyTSM8jXAf1SUGVklSx
ecgRERSY8sKaWtsFpEJd/H+HTqcimDTqK79K2EQ8/xdQ+QLzDoUK8WWqzdw0Bas5V25++LGwsEz7
kfPdLhXEOrWGfqoErkM+dPIBmIbh1+VzLrJ2kgonmpxyayRJ5GIdbS624/PwRXqeT2prFve5vZq6
3dnJOV2dxEcHB6mu1WGwDVC7yz+E4aY6FW9WORyUMJExfb3c5pWvrS96dnfZxH5/bPMVqSAzzEtV
CBU0RgnOZsXLPLUVzVxKa3oRH1CifZsr7zmzKr3Llvc+IyFrJ/BpsPjzVHRRoIEmxTOeXiuE5O1U
i1I3N2YWgmIXS7U1QwUXsEWAVKHO/mqbc4MlOquH8ELQPVc9sPwkwnA1IjhgHQ4La7sXQbfGqThT
qzzmazqUvFskuwXnpSN8Z7wuWDJnu0WBjSGautsw8lqWQ5T+1KvBUdAQqQVLe4TMLo6+xEIG7KWC
W2PUk6VRKmNu44zMSKgBUTyTkFH3BxZKau/625qh4kslh9yIq43zFn0wXpMBFC0LCo4mF4qjHRZR
cztVqhBUi95bl11zL/dErwodHxnMMGi3f7zn27ItpUqOAagtrzNgjfrZzsKbTvg+pl8uW9qdN9ma
oha5dMU6IKN4G8mwJwvwd0swI0f12wL9JflhdFIP4NCnnsnYwlokFUbjMIqGOUTDp0xeeyBBy2gy
p8aphzPody6vci+OgdJH4jUJPDs8PQGMnZQ5EKWROKZaBBdqjEBTdeUf5CsglIcWkwR5NYwqfPxs
o9LVEZfWecAp0c2SK26zpF7b/MxjkeEgu4WxrSlq86RV7edBxGdrocMrWhwUzaEJjZlYwAWZZbjd
KLJZF3Ud8c1QhWNaYlCh+2r01qRct1xjKhVjUbsBGYx1eAShrwoCl4/bx43KIpZZZ3hGFP/k9PxZ
WxrGhba7ko0JKh42U1QYQl0h01NEU44e6uJgjJjKZMXDXYd7t0PDL4yogJYhyVzj2Cl7cPb0VtH9
AXgJisXQ8ENrTAaX28ftCpt8zEou7f1VjEGu3ylGpXnJWHZPvJazRyl3v45kaHhMoeUN/M9Hc4M8
6oXU6ZNX270NVBtI8dIHkKBj+mex52vRY+Z3uxbxnoJoAQ+OSFr+WUkEI+ZCKNcvwYLXxw2hAeec
0AMLuPw99npMUXaMYb/d76aoKJ3wCgaz6cnsqge/VJ/3RVCmr1XsKfmvWGSY2M3LwaL+2wbx0c0j
Lm1qI6rFNsdVObt4LR5QaXOUqxF3ZeZGNqu2tkvcs7VH5TniXA4DWgPQnAYu+60cFfrhD7k2mxzM
xH+1Pzpo/N1fjrm7xbCtXeo458KyrG04g2bBrE+AveXn+ja356N0bB57Tz139ugYwfDQXo2H7gfY
H/zLP2Dffd73mTrrUtTXGjqERVBVPyrxKc4ZseSir2DYlzoQRb/O3dIPmEVNvTU7ZcU9xxp02UWE
/95D2KASARRmpXxt4tR/o/m7SQ4gWgK5n8HkZ7y4WTBEBZMMXP5CNWYYQNfBW1jbVcviqt6t/WzX
Ql1ZsTwYMXoCUSBf5X4LSuAMne5j63XgepVP4Mc+GOfLHsD6QmTRm5PW6gO/CmWfB31j59LXqT5z
6bfLJlj7Rn7CxoQxpmC2lSdMmA5x5s5QBvfaMGLuHdl++mm93TsqZmgi2ItnRCag6nxOK80svSrL
FmwCB7U4hcp9uY5WnbkLpuikhHEtXw5Y8A0qgAjgjBjmNClAa979IlO7FaL+WFu52fjykbNZeff+
Y+J/ERIGqcghDXIUVtUSBZg5QS+igfI52PwOBGXMChK7RYTtzlJRIo37rq2MMPTq3Eq+aDfdV8mu
7tIH5Xq9lu6W5+JcAghS3Kh/cnu/r5F+MI0Rn86pssS+GiYPTRiirF0/DXL9ctk/WaeObu/URVH0
YwFi2Sa3i19iQEgQCktEoTcy1/vCNzBFz3w57aZZm8VR0WRW+j7lkg54gvrWqGxByE1VfhxYVdf9
LHhjhwopSA+mpJY7wIOc5EtxPRzq3sRoJcR/x2s0eBzGXu4+CDfmqHhSxCPGsNIEvLnP63N9VuGZ
3HV4gsbhI4B4LhkHAX+br7ww4ZqM8/92x2/CTDfX0FOqY5ScDvmJ5EGgdPBiTHT2h/zA2lZyni8E
m7eKzcbY2MwF+vt4XjcgXG11b9Y4s0wyUx0by2DNzDMC6Nv53BgTmzU30JozvCF8EtSrtv7F+GiM
S+DtAbwxAN5C1ejTEY1hkAVdk3iSOMnP6Gq9Nu6EX/+McY+1g1RQicZKBew70wC9Fj291KylqG96
MbXTUXI5nvcYayR+/umLQZdPILh8CeQYH28haPP1PV9lsU9GM8BMZg0/Q7TiSHY3XrMbf7vfbGOO
Ogegdk1HMRM1L9e/yfHj0jIyq93wsfn71KUK9u1BLhM0bQztURK+DQJ4S1rQ4Ejm5X3bdY2NHepW
XWOU+/QQFUBVTL+N/eLLo5hYC1eweG5YC6JuUKShSIXTGS+ZIk1upzXVblStLTyxVyfZjXIhZ23h
fta/WRt1h+qRvsYcVJ2C7NfqVvcGKH/rp84l9LuFS+Ry2QwRrO2kvL5M5zLRZzxCjcxVU9nm5quQ
OUi8n428L4zGusr8JGrlHIHCB6LURFwxtNvITK6kA6k1hvdMtDdjWfRIijFpc9kZOgZBn/vT6gMe
WjQm4u8xOZFetwhttlix/4SnUdssk7pCdWFI6qLJi2BaJL/pjC/1ykI37r/QNjaosJHVk5pIPebG
JksGwlE5L/j3jaz5KTsYj/ETh1myg+5KQekg3bOk8+Xzt39/b34AFUgKMZlWqVYhcwfCosQBUWSI
cgIa0A7a0k8zC5O3/5za2KMCy9glqlJj5gUL5i1YDGRfO4iQB2amsIwQaVChRS8qrYrEIcQob3rb
/iAM7UhNnO5U3Iogp8wPg8XYy72Jjq3DUDGmn9tKjNMleQNjJMfu0HrKgQvABO9ftkSO8YXL5pO6
RKemolq02Lz/J6Vc3hp8rC1k7SAVTdSynItWQ9lC4H9ifjhBZ/byOhiRBO+Mj7dmmqX9MOVcFsw3
+hUZNkvd8AxxnJNkpebisdKqy3EEda2P5pRxhrBcS1413f0iXzcroPPOf1wSFTXCrKnHNS6RIWJQ
REWmE7ucU3p/9WGUW9aSdvOc3+cJIkMfl6StktFzXdj6ERfdiXX12qmRk6+Q9JI4y6hZYEnWDlLh
At1IvVCBYg9UqAGGbi0f1uXuX++gIomqLmqYeOE1ge6aq8o6hUsvcJ5w0+CxS0CgCY6SeGMcmlvI
2zFSnc9L+miOcoo51rg8EWLDn8UO+HXOXLTULFKXsSryZz6e2Y9mKL9Iy7la0tZA7eVQXJN3i37u
nvFiAaBcX1nn6nMk+miM8grUq2YlycUCNHRhkAWjJ6FoVQalxeL830lyYEkToLvEg3Aaejcf/a9K
2nJpx4rzM0DVLTUogBCWwHV3X/mVHWemeCJU6KxTtvvNNlapb6bycd4uEp8GS3mtKU6SHFFkZHww
skefPtjGBvXBOKUutdVQVo/z5LvWL4GlUO3Sk4EFyzEHy3LDnTLBx52kvtmc8Ui6l9DwFeiKvGJ4
fAVxc+Sg2xmeE0h8SKslesziC1nFpVVSB3ppuTDi2iT0Zww7gMHMLQCUTK+JAPPkifeX9/TzhYIl
QhbJgDgwevv0yU5ydeFmTUmDYb4BZa+pp+fLBnb9YmOA8oul4VujHXlU12UXI7CmHoKB8e6yDdYi
KL9odU2uSE0naKX7Ifmu6fblv79DSvZxlyhHGDKlypZEJrDA8JAcBU+/bVOw/c9edBjweEheWqu0
PO22B83jE+tC2ffDzR6S9W9e66UyKxMGiDk/PxGWU+g36L5+Glz+O5G1aQ/NE2vmhvXVyP9vLA5D
ElX6oiDMywtnpqs02t08Z043zot1eXOZq6OywrZZjd7g+9AD0MyRCDVYavMv+gN3UKzmof3JMUV0
duDd+J5QdAKFuA5hFLr1Hc6NEUV9BEC1H32LT0T8pbqqvwnmmaCzNDCS6ebXR+CzAgknnJXE7bsT
pHRQxFUUzL9T33OVpQxTfCDOwkiYc9OZUOSOvOJROMZ2eJaBXCRU7cOxXg5ehj7s18sbvvdtiQia
hAsdBNhvm7P5tgBqSGo0FFDqBu0ahypWH0JDmDVXsW8FGme6pmF0lR47FtUpVjtehAIU6AJXqPnm
P5WedYPvXQiSoCJsaSLABQaVDveooTZNB1b9tC7F7IhxXQifVXFU/5i5JORNKUyhKCG1FfeagM7L
qcRErKylmgoQlHUa54wCplDtcNXLfw+sV9CEllUydK2IAs1wEM6zhiNUpUEV/pIwUTIwYt5Oov7B
AN1Nj4es7ZZwzv3eFlxo4R5S5UAgw2QKaHmCxA9zEGjvYtosiWYxgJxdkopgQA403IIeuX2h7fN9
clensNm3715Q31qjgjpeBqBHIyOoXHOlrqD4AQ3b5YOwmyltTVBhfUWQGORhjpEAghmQd7Rj9zNq
TBVCoMMpPraB+KTjxmIEvL2TsbVKnf52LOal6LCwlSvMXL6Rmm8Na6ybZYP8/+aMh/0UEwlElGfC
GwEKu6ru6gWrwPq58v/RA6nAnc0jdB8qnL6qNf+aDasOYAMbrsbjekAnhUP7fnXGA6jPum818+uR
zIHOk7b7SL3twUGRzXUJ873dfJHsKCi95JZoObLVSPZ88T3OSPSjGGULsUv6BYWL9LGVbxrl34+o
KJi1NqDACewu+PMoZ+9mAd0hETG5cwQXurABskzAH4hAyPTt3+M5YAxGQEwNYgH5DWi7cY68LdSp
4tbUX5NXcQ0MPtC5f01r8dEE5eNV3M8AWa+5lzaAAkyjFwvSy+XT+/mZ/dEE5eJZVYhDgUaJNzaV
20HgTERqKUWrXYy3g8HCp+wdqO2eUb4uIpivgyZzPuepB8HWjtlddaX6yWm1eFt9Ep8M5vOD/Ena
v7cmKf+u+DKDfFule0lzWyznCEgVQILMsXy8vJG7CdjWEFUVb/Ok4sXYMHxIgbR271dB4oBAHBzU
UJM4Zd+R9rJCx+7Hk8BezCsEySnTF3eoq7nc4tmxBETxPAowVgcZZM3Mj+SVSiA/xlk6d0flB2Ox
e5eY9G6ZHkEel6mIMCFvQINEDVZ7ehw9zMj77XUelAdWqGcsUyEhbHPShNqYO4nHu4Fvv4nzaZQg
+6wmtlq98uL3ywvbDVGbdVERhG/yPM55gGIwTuqvefcg8hErSu2mW7IE/RYFdDKiTDlK1QngfG9U
BI4H+U4DaVNug1lQQRJQ+ASxvbJ6UbtHYGOQcpO1m7pkbSYQDBZa6g6ZpliorcnHZOTGE2b6/qM9
2jlWNRrlEhNnQRT2bjbxFgajcrMbBCsdOoYn7q8NoEGgmSF0yVMRhTOQimrIQVEmdKYFPOxakLXn
bGY2vfa+GoR+NMj+yfJnzs6sFkZoJsk5yp9E6Yc8rzKMjHeuAcqa5OYPBKFAPwwWYgztYYpAoHvL
MyrUhjJIEHzoHP1ARPjqp+UHmBr/Yj7ujiz6kL3YTN7nsgaybpC0Um4pQ3Bw7qLZ8PSJN/vYCVcw
UOqSc/mA7VsBhQe+GEi2ZOp7GcnaAeopp34LwZHpVil+hSx04G4kVgxBhN4Zii3I0D7GiyzphxHw
b6JBPNoQ9Su81CYqxIOtBNkPSPXaLMTNzqQJSeJ+m6Q7h6OeNuSujvzymVAaYWjI6XCuoTBjqyc+
t0SXzAuxMHx7zr+1SgXGaRSHYdUh81Iqvjge1eKmHc/NfH/5k+2MmXxcHBUUyyrV+LFudE8azPmZ
R/Ff8jBi8lP1FWcOQOUhup1PHi8RSPR6RoLyN8+L960lB3MT/VWlHObJUFGrucoSi3cwbHYlXfeO
dmiv538Axdn10M2npJKumU9WKc2h67JGkBzPkZY0AhP3tnfPbL8c+RGbRckcNAniDpzV0oN6R1oB
EF+tJrN7Lk6TDTZCP+xMpmTFXgjbGqXO3iRL2tCURMPlEF7NdncveJmFXseXFmJh7BFP5qGgUq9y
UAtproDymQLoZAPUnbwW6MEeuNfRIYC7AUtk5Qo7fd+PzkqFMRGTH8kMhlRolw5fu8PsYUD+VTcj
zLGxozTrAFKRpg07DHimOBk47gcOVcW8PWX1A+P8Xf5uOv1uGuMoNTACmwb1s3hHYNYVlD2jkwLi
ShFaLazR3L/ZwveiC/XdtJkfqiRO/0dbhXmyIDrkpnEoIYnGvOj2z9u7NeqDyVw2zlVk5FA2qv1V
BrHADFgYhsV7B0WY1ZwPNbo7cmsxdnUvhd0+fCm7nR7O3RAZaTAFZDiwBBtS+U22h5PscbbMiKGM
RdIEEdwYcUMI9WBf5e84/VXodLuNWVFlP6j83km6C1HofGJ0mAzxw/LnJHxRWEK2f+MYGJdAHmRg
ioGOWqtYLZgehcbiHZQHoTVYQ81jsglTPJsLjpwd+uEGwr7fxqho1aO8rJc6vk8u/dBHbyo7U0qv
uMhfs181H6i8c9kh9j/Ruz3K64Uoy7OqG+AP5WLKs5mXP7Tcu2zjby6zdyOU02VincoTj3Jj+Jhc
h8HwqKcmx1vLLcb70QFp3OIBU+8tS6VkB51CouK7XTpQzV0iZtmk+FMSmgNooyrQYGNM3DGM9WEs
7Z6P7CSyZTbr7t7jbWOZLrCCHNaoVqMBVqQ0ebAGIo4cGyt8UW08jBVThobr1WqR8Jz/FHnWId8P
nb/XTRdbcyXOo1HEZR4LNsgE3RRgmUGxepKztFbs5BaL8IzhRjRDdykqYb3IRgy2vXM6uVr/lWON
Tv9N0fp9VWTVm+xBGUO+b2S4KvZ0NEw5MFxcCbdhbGaDRd4jkcvsnrF2kkqLJGECdpfTdb8B0ptM
4YYQlmwdCfK7PQB/zEuItY/k/zdr7MNKm/UQtdd4sIYWOlSJRwjrkECIlqHawOgFrRU6CwsIsn+l
v+8tFXbaSC5QI+91L2szM5YyU+4rjPN9awoWBQUrGNDk3ZUKDcF6zEj/THDHm8yDnI8r3efHGY2z
yFpik3uZ/yydfl8fFYEmcWz5cRByf2zsNTHfJLuhC5WlmINQc0IZjcqvcstipWBFIPoGXNtG4ZNW
UD3FfOOZvWk9MnAU37FOB8Nx6FtwjbqVT8U4C7Jo/ZaJnLlOyxESXIwyzv5l+3sfPzFSLOj+laqe
++o0mJzkzUVnXr4sdjCUH4I2TUJRrP0s8AUk5oyHFXyNEp6xHI5c691LR8ORTfU7+qomdyseO0+6
+ZP69iZw08DvStVyg1sQZIb1ioOCq/GkRP7lFbICmU4FFWGeU72Tcs6XX/vn2q/d2VNWE8I6a0B0
9MoDW+1mr9+hgsdZVdE0Ru2eip2xUEpJGyOtUHqrPZHAmT/l8VvUhGA9YxJnN2PaWqMW2DSq0PER
7h/joYcx0DPYRQKSFNEmdw8rSO/55NYaFTONELq3fIvEHYrbpp6/VCxUDcsAFRyzKOqGto1aX2l8
XjXMgalct3d6t0ugsrBySkqQPeScZ6xgvU5vsqEx55qRjbOWQcXAKB1jpQGVkk9qosOLlh0Yfr3r
ZKAV1kXJwIubrkr261KmiZ5CM16ZLK09S92xUZ1Jf1TBPBLdF8PtPD+qrAn03eME8eHfZqnNW4S6
jDoBdKTGYK6Y/wWZt1070kEKRFcBqSXzkt67LLcGqY0MhXxZhAHt+aY1tQfINNkqWI7D2+Vl+K7d
kUtsPECE+Pby9rKsUsks1HLaWBsHkOBNT3wOoWvh3BaV06cZIwLvVr4263u71DZJSNeVZbEuNaqV
7ttgOp486m1+g7EAT3zgrhqbd1GsueUjc74VGDf17kl4/5j0dN204F0stWvja9yrDKXPMDcjzrq8
kyyPeYtfmwVmZQHsP3FU/o4oUUle++0vwjTC+7OYMYuKjvHp3n7Pxp4WVgKyHi4NCszUCSbI+m+5
L6Nq/6VPPnnGCbMCP3jGeWdtJRWFhblpB0Th3Jer70nsNeKPfGJcZSwT5P83C0vGXu2F0Aj9Vn1s
eVsezioLSMnaO/L/GxOyUuedkvBR0HeenEc2L9ijdFQBN/yPTkGFES1G74pvxwSdzN90DDbKy/Ya
DH51o7MuSUa0pFsdjTqtet+hvjVAXpIUzgWvPRJqL9BvsSKziE2iqwoqKhcyIbYQNVrlecwWKYxI
TtU5GoCoQI3FZoTR9/mQ2MMxZ50vEgA/mQNGABMAoM0ETu3jN5PSLtYUaUwxPScGkhtbS2P2q03O
mPjSgpYBXGnH4kFOrfGFhSXe7YOoG+OUw1SxHmelUJLKGkar74gaAdSlMacVmq3Fe5HLKr7uHoKN
QcpxCmHhmjwKQ18sjmr+LV9e5eR82Tl3r+6NCerGmYFKU9V6Cf0oC52pl5/bxvj630xQ10sVd80w
VVXmK2NR3VVdlmB4OmRqXu09qDdfh2bg5cB03ehT1WKohrcmSAQhFQXFaQC6awsaFezbmvzuT74I
zQ0cXtFQAZP56ItjH82NMCA7lA8J6OaTQ/bWbmZyq+x5AciQiMfzoJChMYvCXAoFGJNCtBmmQDKg
pD5dxa5+qr+ATwAgc9IpYmUixLPotYFCHyhJ4ECxPCrCaxi1rBXoSkLk+GdYueC3Nl6H9jwOf3KB
abKBviKih66qlIvzlZFJpdJFwXInB+VtiY9mQOwtOr/NPWJlzJGA3TbK1iT13ZK+UEpJWNKgdWcX
8Dr03jIntifED/W5xVHm7Oob8yvu7qgKeK0hajyIwqjI1dWLyCc8JhEEwjRcu81V+5SGFk+4K6Pb
8TqxOb/y9Ov8eWWkd7v+s7FMhS05SUH0WJaZXwDIPGEkMgzCvGFcciwj1HdUJ9BezJyIVHnJ/Hme
3XLpPWlWD5djyW6CpW0WQ328em66pVvARDa6xRcJ9J/RHWeh00dif+F2ncWM+ntxZWuRCl9Tzbcd
nyqEaF5wDVBlFo/5k+Ioh9CE4NNTJLDuuL2QvDFIa2UMs6CCChf0wpwH4l2ntOMbobLFH1BJIi2j
1JE1k2fS/e4lDVur5P832ZAC5YU2LiYSZUhLLApCzJKmb6dhYPgKa4Ekp9iYUquwbURhyIIo6+22
GSx+/YNi0nYx5JtuLMi1YISVyqV+ITROKb3GGUsJk7UGKkAWY6UMXAa4bF2ExzJSAkNn1TMZR4oW
NOGqnBuHcuR8TRkOcqZel6nijjPjdmbEJRpA0uPOaaZlNbxanx3wl0pRZU+yL0ivCQupxVoQFSOU
jF+aEMNS3hqHR8yCedAGDsb2v7oXFSK6jsubQhAQ33MoR1UnTXu+HIR21wHGURVTErIm0koXaaS3
yyji0VVNq5kotiinZsrSztt1sI0RysFEvZVnvQEWpR8sIAdREmVClXcj28YEWefmlMRCrBv8WBge
FLYmhxB8A4N1VT7pN4KjfzNsZs1677GAuQsdvNsCOHnpMs4y8oATyy1YOkF5T3Rdjev8aFwhhUGH
hXXt7T3vNAgIaIBIq6IkU97WRnktEClFXwlflUK1QvGxDZ2YdT/sfqeNGcrb2jUBMS0oNnxDq27K
pDGlQf2TaIb+sKxA6BGTrpSJFQqAM8gDDS9B36aarZoZavZzIqhA6cDqIuejowBIMjHGUkL3NA6/
NtJ13AZ6812QJXOCDg4mbJPmak1uec3PJjeEonaJqnJ0PzTOvz9ZuiAAEwhOSaRK1CW05rPCiZDy
8xU5NEPu/v9I+7Imt3Wk2V/ECO7LKxdJpKTeV78w3G2bK7jvv/4mPDNuNppH+K7PzMtEOKZLAAuF
QlVWZhyONgYhLhvZHHRaW2Hun9mUkhrzmoLfB1WJR6vupDdURiM5z69JaQNeDN4NwOluRJfieHgT
K1sR11QwfYPBZaDpWFR9p8+RNlojRJTb2CXh8mJIMCpmBzVUnTTVOHu65aAmJm5lFJA1PFSY9A8o
hgl4bfQd1HK2y+o8NrwcfutYm/jjCIU42HiXf44jyZR3+dQDHxj75l72omCwUSX9b/LA273NFsDa
GnMa2nJsFI3g69GhBEqr3wt2vyO+7EKk4yF6vuwsG6RjGsozH4tj0r+pnUCyqWBx3Tv0+kBJROfh
INAq3ptIpX062RFDfC4EsIYzrbBZb1iZZl+00xKNahWPAk3JTpMr2JQXHsBwX7UxCvQg/wXtgaag
um6CnQiRwGJfmkYkkUJccvNQmNdpfSDZW8fdz9/cCezTEjSoElxFsoCNZU4fpDliDUBu0E8PVvku
j2kTOYveVm81JFxPWTR111ltjN86Mi5eRbpmV+WkDqD7pg62pnRq7eWm0UKtzlxS2dMy09pPLRFP
sS4MzhDH+s1ImqrbC32av6dxKVzVltL+yqtGeh5qMqhepVmzGghJJ9/Oedu4oxxNkz1EC8i98yYX
/TDNmj3ieh7aw6hGtTMlsX5M0f66ysWmmRxoU2Z+qUZ55hlG3UYeOovRs6iHyu0wdeRp0eUE80VK
OEdO3LTKzTwIhauUiWa6UyKjS4xPEJihJJ67Fp3jxkqX27marcQxh6VJ7KLRU3dG5rfTqlACD4k5
daioSdLyjLaUPrhVTbTarrEId8Dxm67iWppegJmrftSLOhyTtGkfCysvDvkgwWCZpIsbw6o3W7lo
uqEYV+DDl9DYBZJqxqsXSlbnSJPKUxmX0c8UCrDfxiqSbpasDEOny9rup5R3mqNmyXgs8nncDUrR
7rshbg/EkjWI06bjdWhNYuwRYkqyM4thk1+3tSXvclMfGqwtS+VjooBM7zSXRUQcIONAvdun4XRo
0yy/a6dW4mn9bIaMtcsxz4HEUhPBGowQmpvJlexJmI9eAii84+wm7l8FqLU1JnPTEiueuxQvqdEZ
wb0LZHuM4b3J0UDNU5zVu8sBaisZxdvCVCTN0lWVJbIeQ6I0liDgypSfVHlHxuPY88aMthLFtQ1m
/+RQ7/JFwxViRW5zQmO+hTB2tu+CocBdSXE/vPrT9idbLYvZxKWVo7BWAFcJHwcX8uX7bB8J9oAZ
aH03/x+IMDayRagRI1e0FBMcFSywKSUKNK2qFrUYAKquUVhwa8BV7omTH4VH4ba5apzhZ36eOLUZ
nlkmGA5mrsyNhIl2o1fvrEz/Jv3SpnMkJ+5lL9naT9TxECShCC9aKCd+vqNDU2wFkkMLrZQ1p9R3
pfWkZN9KtPiI3KK3vQN2xlGR8ERQqNG/Xba+ucoP42xFY5LHVoK+ieRD/WOcQWk5vwztDoVHTqqz
hQBSRUvHoAd6A1APY0hGjFSpSZlK5oEyIkh25oHGeCc4fWonJymgDRCx8nh9pI0TiLESWFMxuv9V
rKwq07Ss2tg81Nn4K2wRWwZyKrVid3kTt0pfazssEKcU9Qzpux4F+Wn0IDe6M/3qaJx7FzzyYI4S
OW2kjbwRtwEGMXXwJWMYiC579To0FzmsRTqQb9V+p34zSs6rRt7Igz8ZoF6zMqALiW4S0M/4eU+y
xlYouYhkCE3hSHoJ1ObSdXBGRc7UXSt2zWOYKi2ENxa1v84SuUhOmZ6l0XO1iJG2Az1UqZ3HSVVu
p6rC/xv9bHlxMIEDpLNFUpCbSo1k7UhnTrLbGKBrdjJDiE+STipglNOib7yyTavUCZeRp6e+hdb6
tFYmRe4UDJZkGSQPreiUppIdt36SHluIcmrEmcgNATuIyGOd38pdP1llUmWMjXVtZUJLhA7uiE+Y
371dUkf2AQiiOGMF3C3CTfxYS57AuzI23gTwHMw+gWtBQUhlFmyZUbII6hAF6WnaUXgjOpCS3bp0
GgMSrtwe69YhXNtjlto2xtA2FYDAIpROVcc4DJlTgzp0cEZ38UZQ33e2dcNlNdry4bVZJqwmFXhx
MgmjlOpZDDCYh8pp/5M8QnrdNb7J7/QBWT0qgi3/xeFc2WVjgdlr/dIssBvLPzPjtFSce2nr7UGf
/HgzQmcSqTVzMRVSZCVg4JH9Oej86j59STwLWLmFuBIq0NGufGt48W3rE4IBBHT+9BFp/Q7uq3jQ
92piENAM+fpZD0Svxrxv6Kpu/iTcYtzLjXbpvuWUAngmmRDUW2NdJTKquFrz0o07BXxNNW8n6d9g
3jvIyhQ8d0QM0EkKkzzNdR1llpyFfodBwO+TlGheE4+Q1Zt7U7abvlzuq7mr3he1jF9LyRA7u24q
I0bHFyQeh2iwdOh4CrOke3pTLs9z3Wvv7TKqPPWBzc1Y/VAm5ZoFDU+Rrs39vtkNIwZNn8nCSVa3
6kyfNoP+htU31quwTeVWFg9jY8+aDYk6t7mOr8OH9/yJEGcECRhlr+Q10rfusvU3YL4zRv6FrLBw
XExUbEGDiyfj5ct52wD0qcDCoIO/hokD4qRFYh+hFxxb1/O8b8j9v/r7LHAqEROpFyCA5ctT5ErS
I7rE9mUL2276ZwUsPKpv1KicCgNjetlk4jEImZJugnwz0RvkF9LIWdC2s32YY+JLKo51PGtAumXF
VT95JkroSnS4vCS66V9P3ocN5uQNqbTU6YKPIu/DfRmQvbQfT3ztKd5SmHNjZHU0RNg5XxF/zppb
w7V1Hnh4Q/sJElMIyP91MDY4TopaK0AHirjfaKmewg0imxLE07EB8b4FBgUqOc9oDfKUGbauuLVl
5uxkeLFDHx1lAkKkwygLntjnXpHcZNp7nPKCJf3slz4ZkzbMcUJmUInStzMYIyFZDg6Gq86m7AvV
mcv3wPtyTNKg172V5hpQDvp5+Z2kEEd/qCSPJg10gsYC6veq5hUI6F+9tEYmVgy6HAmxCb6CVuug
cz9LNrRsaqeorMRu8skh0COViP7vDsPvovgq8iZylPTdiEFxgQjXTTq6Vqic9S66zxUQTqlIwDVh
CEIIo7r//6dQBXbFRHEC6cSXIbe+rDJpBjIYZDyBcugOaJUEIDHzL5vZquqrazuMn9YELwUUnNDA
hhKF6skBhc5Gtygx7frT8ix42W/l2vRA7mNsMMdzt2LN2jrjuKhqllD9ILk/J8/TgFn1/ljqGOfD
u4worilUbsXtY2wdlrVNxn2jKi5GU04TEF9EV5R4Er3IyQaZ963Z2/qpO8o3tWuBFDoHJXTkGqdW
s5uO83n/Yd8tFBdUUdUUFm04dZWlFYAb+ureDLob7VDnv3sq0htxqkN0puM3kjPjZtetXXLPe31v
vvnxLlahLUrbfSxr3tDrQ66PVYZnsbSrKhTJ03uIod8re9Nu7M7p9haScc6qtyKHKmkgqEQjR0Zr
7nMeY7ZWbuQhciXwyDipWdhT+QvgJs6dvGlFlkEIiMiPtpf42UqRJSrAUaCQyGXZVqwHNAPsbOHN
xWwFeBgA854MdU2NhXDOUoyZ61RJfK0P1Lh0BPJzUo9LSew45ASh7Y+FxrlI2wtU5O/zivAWNUUz
btNAvi2fiG6bOKUgE/eGIP0evg9PkLPmEnxv7uLKJnNMlFoqUrWZAdWI7qTWLcFgEZd3l6PPZmKr
rowwQR1d6BioaPRooYp4im9oeSY37elgOVJjS05jgwDsjDco9w6jnsbeJivDbGbYFXkWxlMCtMNL
3rhUE5ISmGPWA3ioE2YJ94L7F9L1ELv8WCybK6ZhrYeL0KLmfE2TEeVIfo43k4dx9mtyzYMYb7rn
yhiNgquLqzdiC8liYx1ELdlJHZ6DkupKpPemUKQMkZx7hLefTNJoUNLEclQI6AQ7r2rab6nRcB7v
m5W89f4x0UOI0D4wO6mj9VAx6E4jhj8zR3iMv09eh2o6D6PAOQFs8rhkQoZTjjVNYxLIkwFhWSt6
Skn5zDkFmzfS6lsxd3Akq5E6zR2oC8/6nlZ9kC36wpn20wUunGR7VahQqvgkQMYy0TES81iHChMk
hMDiMwuR3aFvNkLwgbMo+sW/nDAVRSzofMsmAvFnB4Qunap0IHbDBQc+1EBxE6866JgIQiui2gOa
w3utbnk8GDrRsJeReH8ZqdOQkw5aKbZ+OC12VD2Yxfdu6e0wT2yR5+5bm2hgZb/h9NhF5nSN4Ezp
ZAFDEFW/T1oIOiSe3P+8vINbRwoIBAVoIhMs7Trj7rkUqwqZ9N4HZdxofq+Ku3/39+kaVxFCTPNZ
swYhDgpUShah3BexyIkKv0Ma6wTrNTCebRW1KU2jFCK+09nRfAf07jOg5R7ILAWOx219ExNphS5R
5DVUPD+vR+80oskxMQ+5YDnmdI7zn2rCQ8ltlqTXVpgVqU0WmykJJx9wHGCCTTsxaE3GS8MjBMpr
43ZoEof2e//iY2lUmUtEYRgp1OfF9UonFGARiINMO8pzZQs6JxPfjK4m6oc4O4Yhfcln6iHOtNgE
pFx/rE4V0uLIE5wuSJ8kh0rp8ILrtj1dhgguat0omTLurWWFpswDiTFuQ/G6yD93w/MAcTPa8BVe
/yrhBWrojz3GPVpzmpNmwoM8PvUeRdGF0IImtvga7ujYF3FF0Y5V2/oLZUNNXRtmPEZPhkwsoz4K
es0O95RnHINfv3pUhMUDkOx/c0tiIgDNJ9SgQT/KhCZSapaWW/iO6rfZoZxOw8FobesRDPfefIj3
XGjKVtwF/bVligC9ogbNXCh6A9acpStqf0bd4W5xh+voCAoBcJ1hN29F6/ecMZIOweX1EbZOvKWC
vQ3c17jLWMZoSADLhChosGvLTTX+mFJ/jF8vn7tNN4UgMPwTAwgGcKufD16DWNCrSgU0UQDSkBhp
4nQId+nTgtdZ46SBknLCGHUHNmSuDTKZlNypZWqpI/jEC4Bk7HreS5lf8NqIm3FsbYY5fmMMrdJG
iJKgEzPo12uFHS39ix5X0LYKhPFV7Y6ztdclndM72F4eSAVFoIBR2We8pU+6uh5EsO+GowCR8v0g
ZB6CHgqmvGfg1v1poXH/P0sMKlLsY2igqDgIkCBz5ulK6N4u+8am+60MMK4RScUUShbqYL3uJmog
yj8XXi12s6G0XgTjDb1MhHRB4QtTDbGfojRwA9K7QLvrAnSVnDqBvAmvJMS1ybgGrrhRNScIagL5
KO0UOPw4OoNjgMI/PqCVDMoAHqBj84W7XicTneuqIW1NGnAGvGR30qlG/FD96W5CSRFh60h2+ZlX
UOR9PiYu95iVleUYuoxaNOxaxXQGefKVevQue8m2G1LifLxOkJ1+ubn1vi1reIlIftTxoVV45PT/
EKI+LDCP6IakZTE1YoZh0vkX5cMyXWnfuhLojEo8IHhRd/sE/zHHPp37VgYgqBCgto2S1dS9NGAn
zEG5j5cFJxRulgdQ+oSyA8DoIuDUn4Ov3ktNs2TYO0g2xw9ActpjbQMmeyhfslN6Jf4WvzFQyLv8
yTY9A7BcWQRyHIIHTIwCObTVENEAqTtSbwUScV2FSQJt4KRcm55hyviviHLYF4LQItLzZVkMkP6D
GrwnYDt9v7wOjgG2EKYVYGFQRykLpCk99urkzorF2apNZ/hYAws9r4spj0SlQFUeaIwpEIr7Lt2b
lnN5ITwrTKQlUaz0eNAiCnbF0Rj0nTbUB7WpnSjmWNrsGOHxCJSAKFoSnq6fXS5WjDBKpgbHtbTe
Y7VzFK06av1o1y1x5kg+NlhgqxueXrWHSKmdtrJ2AL46YZ3t1Xk4dWR+koXsDFLd3d/sAjIdPKYh
eML2IiJhRDfLwqMzLu06Aqa59Iiwgx/zjt2m/4PG+H+GmJuzidVUM0aMeloF6qe2HtAhl+E5fevR
b04hFh178SPvZcUzymx8YoRyOGeIYoYVSGNix/G57TjJ8aYf0alZ5MDAurEjIWmtjEVJ0FSZl7OW
3Rndo969CObT5e+0dZlh0h7/Qe0ZQyEyE7byUG9y9GlBmoxJqjvJ7fftYwzSpOxkQoIb8ojJLvS4
UpPK18Txk1W6wav3fJGD0ruqBrSirydKM1dhKBjSVpgTfBcgPQDwyYGzThoHmVT1k0W63SuL1qQo
BHpQpi8tSeO1kZJChL6pjos5FjaGUlK3U4D6NkfSeXUuEgDE49Ll/AjqF19+xO+iD7JzPHiY+3WZ
E6muQzApUbFGjJme28KhaUOBtEH7wd3ljZgKaBbuItxIqGopzNkQa7NLOiGlUxvxg3LK3dJpQKeU
P1ECyuEcejx25a1LUAOSENB/1IIkg6X4aoggVtJIkmB6GVwD5E3RYzs6NDcybQ1YtAqSsPVzwZtz
2zgrn8wy53HJjN7ow0bwx6p8I8KT1hCvspyxnDgvgq2Q+8kSdeyVG1V5hks4GaOAxI55hjJb6wF3
h4oAfUMOolOWdnxV3OVe4o7239QFPllnDquBgcFJNIoCiqnJlfhkfs/xYl5uE7C02DrYGeXn9MwD
UNGM7IvPYloDjSMJSQYLKy7npVwqqUr8eaqei2xB7UHxrTTaR8pyDanmOwx2uHK47P7mrHzYZRHF
8wiVmqTOVJ80mKZXoZ2Z7eXX1qUxKeaynGweFTSwJQvKJLppMOFBDlPUITopCgSrg7rpfjJ5tZVN
H11ZoKWJlef0yERFNYwifw7vpREjRaLkLdNtIYgcYObG5YTiBtA7EBgzoHHBnHqrEIuoQcPI7+VX
sGraeucpCScd3KijfLLBHLhIBQpOqOU0GCzTG9ObUYrtvLwRhjdVfLzsCJv7hqYl4hfI50DH9nnf
igxSTBNELP06eok7sFTUd0uS2fPwftnOduxaGWL2LcWMjSzMLQGx01MHNRISkPPPGIy9xKbhC/CU
/TTtwTJ+2e7m51qZZbZSC40Qsmyo9QGAtQhukf8S89vLJja2kCo9oLiAXrZisQwcWVGqqJ+AUWFU
ZjfX90b40vTQnVI5l+zGUj7ZYa43dSJWt+RL5IfhSc4NO4mfLGhZXF4MzwjzgswzrbXiRBv9RbIL
/TteDH3KKaRtBIP1Otg3lYDYs1RNnGOU4FdSlXeCOHKceqtu8ckE42yTjhNEdEHw5b38DUJqiQ0s
C9SBxxsZDJW7/xO5PGfn2PKgkI1hO48SerqdE56lXXtVBtPRPBm6G1/RBrZ8zM9/QbD4aaHMhQl2
hiGrawUArEjEyIRmkyLiTKfy1sXciqmVjgJkrLIgWQ4iIqq0VwnHBPVc5hJEawvqttAxAaSBlS4U
JxKZC5iagtG4j/rTQDJHb8Fj+hBa52ThPSG3FrS2xuxZXWCsMZxQYEqEk256ovKeD5wFbYWEtQlm
z2Sxa6N51pKgrMlJE91sNvZz9D3iqdrz7NClrm69JFazfiwSyR/FvRyBrKm9NzvTqdXHy1Fh80Ct
F0R/yMqQUuRAv1UgUxhBlEdZY5DrPs83dAiiscl1/8alOth4UXzyCeZC11ohSk0FUcKoD4Z2zrq7
vrxbqtiBljjYOLt8L8a85y7PM5gIq4iVGpICQJcp/Tb1N4YU6H8TxNcbycRXKxYACu5zyzcnP7Xu
a9kbxv3lj8VZBdvW1wW1SbS57f1KKXxJHHwA+24kVeCE8a3hmPUXYt8/aj4kSCuSAiwA3SkDJ4ld
78ObqoDEjOrOUGCpK7sK5DfLX3im6a19IWCwM5tJhpa7Esod4vuyE/BMwAPBfOg8ybGeMHfMOc28
DWUChqpN+pjILUAZ7ffacCxQt8/Jv/Q9tsC5tFEmg7uABHonJAedkPs2NSJfCoWQkxJt3b9o7mom
BiowcWcxZzlLE2yeikeWCNp9yXKt+umyA257xsoCc3ZT5EjQ8NN+P+Pqxl5eKBAZ1Cg/Y3T89Zf+
vcfoFGVd+4tCvrleGnOALchFQ7gV74ysvBqVnaWgPCZ5nNVtusNqdcwRVsQkr8pESQJMui6qN/6i
SjIxRYzlbq16xRNFtehXMscLL3+2L6IripKDNGRsQBHR3Q2VbreYgru8Mp4FJmsaLRIvDfgSfUUG
R1Zc7voh473wN2+sP5tnikw+rqsYeZdnMfHNR5DmGO90vDu+niLbhvrCrRKkx+yaR3q9+cGArsU8
LEAheGd/vryapK1CM+5AeaZ6eVE4Sfotllv38uZtLmxlhAkSkECYS/St8iBONUeIqj0RQSwAHs2q
HzgBfvs2XtmiH3J1G3dyJOcKJgn88CyDUCPxTCg1DVCLoUhtCtGQzV3CLa9tugfGdEGkiJFW0Ol8
tro0YiF0TSNitMDc9w59xLWoGQxBjwFBIKTPPIwwzyATqCIqqAqcSuj3dVje9VY/+Lo88ojItj/c
x7KYYAXWBi2vdZL6RbQfzMYte8BOzdCJNB4gg7ceJjpFkSWgB7MkgVQ/pOXNxJXDoT725VpcfSEm
MoWplBajrido/1FYab7rDoYHVQWIKDR7y+WtZ/tc/dk5tv2nN2Mz11KTBFD4SZu3ZTgTntz4FuE1
xYj/z+nYcos+1p0e6frsU9hY/V3bIcfwu4PuqjZ9U+WgyaHM0ADnu1xGv80UdGWbiRuKUS1RmGu9
P40i4LPqIDfBCAFkMYvlyIsFcLLacpuZr0mqKbc92KFe1UiYead9+6saioxsCvSXbKsijGMrj1Mw
D9T4qnRiqXvW3dodQNhIcx2LM1a+/VU/zDFOVKkdUHUNAplo1Xaqe1F6NDSRc9X8Qwj7Y4Wdv1WN
MZv7JZRAzTPt0hvd0d7C1+7Y7uZdaGfv+TfyfDk+b/XG4UkfFpnbLRsrqAobFk7fdXSXHZLb4lm+
nwLTpqwGwO4QTqFw81G7ssd4z2IUuP36Ig/05i5U7USRd7oyOnW+uLJpG2bE21L6B7+e/o8FMjeQ
pM+k0OQRXGNPopMcKBmd/GqdW5+Wy/W7y9tJveCSMeYKqlMBhfoETkkxve0ecli7+NDsedj17eD8
sSbmzkmneJDzZsJHW26yMrd10tvgE7JJxH1w8raPuW0MKdc6C6UBip2AomTqQrIiP1JxU/FAgEV0
L2/g9glAtQPEx2Axw/DI5+t0VIpy0hPZ8stfg9uCez51Tb/D0gBS3oGvKFBueC2rTZdcmWSuujE3
QbsUokUPWmx7GkbMzZV2a822aJ5jyxUkXufod3j+4iYri8yVF6MJieCJKzymlBu/RWqjR2UvBKCa
PVze0M24tTLFxK0G/BV5XMOUZF3n0UkZH8WQ8804JtimiSyV8dhkmIJujcouFE83rpuRc7B4Npgw
JYSA1PQqeID7rLVDDfPDJN51f0VYCBLlP+7HohsEqmKaVEMSaPbgyo4EcdistovWQaMYAK/FS17E
Qw2dQ56GBXWyry6BVpABaDYaGcx3soYqBJ8eiIlQaYGm3a4oSmeKDma0L3gqc5vRQ/ljiv1epaVM
tWr2oZ9OR1m4W9De6oI4561oM69bmWE+md6ki5DlJUSDlsI2xadU5/jd9rn9WAcNXat8Pwn7KRqJ
jkJKLpR2EzYgHFVcFBnPajx2+B99EMncuUTespj7JBuyYSj1MPbV2+xqgMpIdzSc3IZv7MNXAULT
gzcB+I5nfO6Q47Azb1OneORCC3g/g/77avF6K4mA4qkYg7k3MdFcBxQRiEa7PXjZKxhDHV4RgWeQ
uXOmBYpd5oDdnpu3qL2OEu9yoJI3E7qVvzCRP+zBuGf2sggNBnBFPIle/6Q7y6EAvPLdOGtXuj15
JZAhxW2zxzwf6NR5wL3tZGj1E5iboLSGsRAjBMvmRQ5UUP0nt5bT2V1uj/7/ySBvU5mLgIjNIjYq
Qqcg2RKS1xc1oKiUWrCN+ZA8RE7uob7GiaVbeAIEuY+Dw8SaKheaSJ5Qtq4iAAkWdwz0vQhCcMxo
Oi04rXonGezFo+ITuVO5l7/zdiT/Y5xFw4PyXG5zzHP5uWi5YO87NU3mduXMK6nw7DDhx9DCUTea
KYKqxuhhtGY5yKmt/mh3BsjO52Po1ceRl2xyPqfGRKS2HYgMs7M/z9dC8pBV/uW94zkoSxFdysQs
xzpDFnQ//C40IPh48vXg4WvhKVtyknXeeui/r4JMry55Fo1ocpFhsRdICJRcbC7PBBNWrGo0NNIX
MeR9zX1y7PfpLjunb/HzvFswBJUhgHICDc8iE2emRKwGU0a9QQNfgCnYhfCT85XoZ75wl7PEtRi5
IMqsz4XfuJBkeM3vAXx0ia94zWSDbsi5bI5zDbKTT+kQqlIog99IFfeLdk7IYQGxknY1ah6XSIO3
d0zkKCalWAAeGX1Ffwvx6Ojb+8uL+Yf8/094YMcfFnlKBCUSC5TTRKcDBAfzSLvMaVGukU/qc869
17gWmUCRCmgS62KZBxkeiIurHMxX4Ts0WrX96OaYCIJ06fQXuJx1BGZnkIS+6DOAj4WDElUOgQys
utcHICBTjq/zQj0ro1gtPUkbcBSB1bjyp4d8F0OK9tm4i/Y9zhdx85/VTwoy6SHpdflLcrJMdjpT
6mtTq2MJR1h7ycDEY3TQRTvnhNiX7XBckuUBIVbdKCpBxp4BChTiYcAjqtnu23xclyzTddpGoOGp
coDsKwfa8SiUPP8HG5ZjIO5ZvgYrxpDb1V3qFQ53Jp63PCYlGc1CEfMF3rlcD6BqrnZxbE+po8f2
vKNZUHKvQAf24fKe8u4ZnclLxKTsk1CNCuRioyd6uduWTvTY7+jIRA29W9fgMe3ROH8hZupsZOnq
qkhnA9gUKag6RyhuGnnHWRXnjcVCbIZQz1RFxXUWJ7b2kPqU+7q5B0kqRAmDjBYYeh98Cg50Alte
asDbUpYJVqpaJcpiGO+RbVGyYBMDPK1r2sBBQKPnX94KLO5GSpZOAGWp4BfDc1e9zOaEkfJgmV7E
xCsNHjZ9c2dVsISCzheTGiwTwEyEWFGaNvUr/T0n56Z8TpUHufBb9RvnG26eh5Ul5va26lAzMiOi
tD/kCgMvt8vbfJPPNhmgYpkiXHdo+vA+3qZzYmIaQBwwmqjst9OzUM9DrSsCKBHZs3rVKk9my7nG
t7fwwwaTO06JokR6Jkq+XiS2FO7yLnYK6btV3UgZlxNx8621WhD993ViR0IQvuY4bbUH/M2h2BnE
trzIN26paIYBsXvO2du8DVYG6WddGSSimgHbicKoopys9sowzF2DnFKKWg5IdLu2trJEv+XKkkDM
bpDBNB5QwaHpnuLb4rfuV+83+yZ1L3sj75sxzgjR26QHdhqppPRDBduMAQqH5WBkboSi0WVT22mK
hnErANwxmvElQErFLJgx1I2o+swVioZ2/0jwOJVujdveR8R0Dc5rY/OofVhkw2UiGokipHTMkfwg
4a/WPPy7JbHHKkZ7MUyjFBBRBxQb6Y9ilxYQPwx3kxNfab+qANObBmcfN4/yalHMMdMMUPhjGCIJ
FHGyzf4sSBhi4y1s83itjDDHq2x1yUQ3TPKjivhmTB6yVn3QBtkH89NzG4qOCOXAKFSOSW9ej1r8
2HaxbQoG53dsuufqZzCHrqrEUhIhX+Arw3SeMFRsx7JwFOvJLqrSKcVk4WwuTQu+XOIrg8zZW7Ss
mxQBzR1D8XK0AbUhsqvKMWvJ1sDISXgccFvwaVw4fw4Fi6DPRgs14Ay4XPOc4zoXPe1YnnXfcCJf
2wv74Vyd8z0vlvFWSbd9FWGsuARlWAJmssbc5/GxF1u3pV2D9pha3wvl/vIp4Tks/TUra2NtRb2p
AvOUL7rX5bXTCZHT89DaPCtM+kUHH6wOtc2gzaA+l3kdal4ql66acy7Y9qYhyKPaJ7i88xfhfvxO
KW+6Y6fZvasFsis/85of9Fd/9UeMBikYNAN9O3MOhd6IlFEPBYxzOOp0Wxkv6W02e9a1cTPxygrb
O/hhizlsrQzeKNPMUStJn6EjLiaPtbb/G1f4MMEcrz4pZKXtkUIKiF2LcduFV23Iuai3g/6HDeZK
U5VGKTXJwMw+iW1jeZ15WtY8A8zpqSsgS5RZRFugeFIjjA3zUMbbx/NjBcyB6clSiMYAuOqSeEVb
22Q8JyB1F91wOIYaR0yHZ4w5N50goHsYVYAFGKcMVK3zKSoUB5yMSR/aMY/BR6a1iAsOzRZP46wt
iK5rUDzw0Y3dJ3fRsQxyTIHFz6afOMQvb8AMfpZu1B0l/OJBjzazOJC1/Pc8aUyphMSKmleingZF
8apPoBZ9Tgi4ETmVA85JYquoaocH79KpsV8NoHbvMUVs+n27HC4fJt5amNjQQ2t86Ca0pzIIjyjS
eyL9BGu3beLxednQdv1gtWtMZEjwOoJUaoGXnyPi9dd7FPfZPmpXyhklfn/wFK/ax3suZQRNZS45
CxMuwGraGlGRoMyP7tiJ0qaZil3S4U/9vQmKx5zXG9t+465WygQPxYi6TsgRPOpf82+JmtIp3orc
nkEjDHZ3N3vmbC3vPDDBZDZDYaiQgvvDTnin6qKVV3yX3QrZMO+J+w+5xofzM3ElmcO6UrGjfvUe
ZkDvKrsW7Sk0FXS38uR3lIAoty8fvfsPmf+HYSbGLEB7VJUQ5f8BlThgkjBvynPmGI5wpjCMsbMz
3mt0S9gFmdUfo1/qsH0+xUDqoO/13rmUlSneGV7+6z9Egv8yruhMXCnTUEswMoxJFwJFqfKHWOiH
PhYPSyLdXfYYTmxhC69hklUYM0Dra4YEIAEzgFH80Icfl43wzgFbdQWBa1XEmC04jCHoOFpUPV8U
a59IbmbcDHjeK6A/a0EgCz6I9EXnFiw5aQ9beoUUo9ooSLp95Tr53pxUeCYaK6GPnsCuOkBlDLrQ
kLS3zWe+t/I2mAk6iqC0iajjCZDpxwxPx8ZvMk5XimeCiTLl2JkdlIhSdPcxGanacxdUScKJ2pzr
gR1fNFUkKgqYfgJZsLww8ntJtkMzBQbWu+wsvNUwYaWq5cQKkxLlrEnx07q0hW4+hIbMeZpxDzQT
RfIJ83CCIRJQ5P6HQ9N0l9slEN3UE1ydsyhezGJrB/3QK+qQlmhe7xtf/J55EXQ+woN6L+wpVVF8
y5tG4YVntpiQNgYZLYkI6PfOaOOAivswHSvR1u6GIPMNvC/mw2R4PDwjd6X0Fl69z9pJnpSRkkHF
sZsPYB5Wjt1huSsOv7nz3XyxG3RXLvsML8AYTPJSNXMnSwotzcxAnVPOA8Dq2/clkJzOIdft0eDk
ZFyLTBIzCfP/I+3KlhvXkeUXMYL78spNIi3Zlt3e+oXR7oX7vvPrb8IT06JgHuEez8OceegIl0BU
FQqFrEypKSacfty+/kNIwUNHs7Qn7ggNPijvsO7YzM9Kwmb9WfupK1T0UVDpxg+yVblwIb+56V3V
FKz2Tn5PGIMk241D1M6Yicf/pI/ae2VRjbUaUjEYtyTYzcyOT5wjIGESOHHMEmPfDPqVLcpp4rrj
8zKE1HNVpI01NRWo5fVG8Ac1YrGVbSaylSnKVRJtSgYZ4yt+ET3wQKSX+2jKzTn9dt0lSaX1qdhc
maH8Q5MNI1GiEvmyfK7Uk9a+pjGmvRXw1HQsmDT5W9ds0b4x59I0tZnutbr8g5/70q+4kTlOsllb
rlZEHTMRH5ah1CXgiQwGS2hVsxT+pNx9My1WHPGWBFrTBQwEuWz12tv1j8lyD6qslZeJ77ulLHzD
6M1pvgP5BwabGCfcZpWwWh918EQDMMRarIeeHMn7Ks3uoiH53faS2XOyKyy526joo3Uy68F2+z6k
6hD0xX8MTaROoqEVskYKw9HDCLo7oXDnnfE2w6yYesg9jC88ZA8JkiZT64QE1We3+WuXngA1jBHy
rIqKG5cLFT+73QHKrB86J9p3x/q9/kqVcl4lPQdaoE24tHNf+D0Kvjl87PF0NI1fcpTzkqg8UqVL
HxZ5Uni1lL4MnWDlM1eY/cK82W2H3NkQlUUaMOyoah2HaNUL7mKD1WeXPnUmgHGQCSzdYsd6gt4O
gbNBKp9IGdf3UQT5BUF/Co1nA7KZhsF619siogJHxdkKlUn4Uh8knKURlFomN9ynzvCOO7Jqk3fZ
0BJv5pvsifmkv50qz0apxCJLS6KlXYY3X09xm8gMnqu7iTeDX4oDvkBHd/WXqTajyezfWXIi21Xg
asFUZhli3igCGUO7RLuIXOry0Vp2BBI37jU7YzWsmPaoJMPHUqM2RooGjv8fvb5uTybjJJQpnM0i
OGf5DJVYwlKEPm47B97QeoLsze0+Y909GHFAY6enYoEIxdxHhFE3j3k71DRGWt6utM5bJFOXYb42
ymDqsUWzXx3i/QJJpmAfe4Q+K3UNm0mfxfhqNOS9LgstLSRs0XIXHCW3cvW3xbCjAH0iAvdI7eRJ
NuyRdQywviSVUYpWTXToHAZgb9fdnnDslq3zlWP0b6DJVA7pOgEyJxXuopH8M5AUMyb1ecWalNxc
iAZJUwgUgONZokKqFKqiThcM40R4meX0l4ClM/1B9PHp4FpZoILIWJYimvUOvIZedZBP0qviqr5G
2k8v8ZP0AHVyZ3qGgPYNb9eAsIDvjPEhN0uF1Q+gAqsQGjlHPY5S6GOsCXsFhnr2rArjS9LBBVlI
LWoimFnGyA56z+CZ+WizqNMVjBYpUINHUXp5railPuTAaxl6xQF8+5ZsxT7/NruCUz+yns83C++/
psADeGlKKEFQqVR66hsJ70QViPAl7UY2ArMIsi/dzjDjr4EnFSh5uq1Vd5Ec9eWY+frThOM53wPj
xON0XqzF6e8in9W02E5SBhl4VngQtNIPEf0Sj/FYdQtgmoLbPyR2ftRtIqiW3FRPocvK7NsPHyt7
VFIE116pawUWKO8kN3fKXXOf+4E930M+AxrogSk4lR857XtvoaL0WA3KD0bKTyG4sk8VWrFgCEY3
cqnf/BxcwQUsNTUJQjXGTTFyDeBTiQqAas5vg5WhuRbcVMfAkn5dT2jbTY7Vz6CSZhtA32WuMI3H
n8IH1JUEugOO/vRJvJ+syand5na4hQgaA1RDEsy11VOJVGpHMINKVeiXLfbYcIb0WBIYSm23xf3I
mgTZWiWZpoc7yyIEUmjSDzTzeKWPFQlTsNpdBe3b+TfIHfcNWpejzR+K0CR99i+A3WFVBVmZZIBG
kuZgCNIoyJNeAiYKBvB+aAYaA7y2kRFgwQCRsQRKOZ6WvparbAi4Elj3SFTNjDvMup2C7borGSUE
yw5VYHILbq0qngy8nPcmjIRK7WEJ70apZ9jZKp8vFkQdfR2eu/UYEinIAmpjDt8KOz0FNtoL4iNR
Ogxumu8QZR7N61GwUbBcWKWOw5FcrIwwSPxYHoCU24F50NRb77qRrRF7A8yTYMaAALsOZbHL9A1y
G6UZMDyJq0Hh4Ya6q39L9rJfcrN1J4e8MUHGMQXHQ46ZJJYvbn/ZlXXqnAq1KGwMEeOAzU/5FH0b
DrivWpEbWzG0iF7jb7z9/+gqboT5esk0c8EQJGWfx1LoS3dgGu1songtmNP78BjdSbfJ8/yq/CEg
SwiBMA+UTZ89L/ijO7fqvrVKqwOJD2om8cQ9Ft8Ut7ATyHGZHYCJ38NviwNYyruA4aSX6/vMsksn
9iZW1SUFm0ETZGasvyaGO/KSHbGmIVl2qMxtRPwYNGU3eLV4NNRTwN9ysV3Wu+ur2U6dq89IZWpZ
qcVKHkCHQ0RjYggFKPvERWfFHqwZt67yTQR4mzWOvlUNXDgOidjV5oVqO6piJqJB+5o+a3jf2qc7
6I/qtU2G9nC3vAmZvCvkg1Fn0oVNKsklQtctujYSWlreIjPU2Z36Jn8T73i3cDAlqDFqYNYGUrmu
raMI9E2N4akt5NUWNfcmqXqZM8MO4olBw711bb5YHJV8ZuACyymYBG/4OdiESSDdhehUiUB1pC6r
uNkaErmwRiUbSax1TgUlNYqr6WC4glkfw1MKuKylYOI5cXDo72PQQWj3rCER1kJpolWjrUZFhmaz
r7Tp5AVyVVsaCBswAV0cwAx86rnmFKl16PYZ+meNHla2ptaCVac66+K9cftYfwW6/x+irFbAwDt6
ff5nHL6pMqtI37h7wICqYrpbQNOJNtBAgz7Lp3HCUEV1IIJOyz57KT0wC59YEblVL1/YotKa0E+F
pIsZXtRPcmXJvowHODGxw9/hrkPPjkyOzHvBUVIMPUC1xDFsMEAxctHmOb1aL5XyxrKvRL1KQW+8
n63oXrLro3o/gaSmj03gQaCTEj6yCDi23o0uFk4lQKkeYkOLQP2Zxh7fmBMeAmNffuuAQoXCuf8f
gjXm4DAJ/k/JCCUd6WZLgMdRVpcKuaCIpgh1+fBTEOzmgNEEKwS6Ufako3wn5SDhQ//Gjp6uf+TN
I5sQ7EoitEDB2X+ZeaNG44RwAqUrjzElSNC/TvV00Lvye6tx5qD1HsiIWJUR8Z3Piz3bpJJTP6WC
FgO57SuP4QOBFRmOBiTTxzQSUxF3e0NXK6SSk7xwM7BTUC3UHo279rnzhBvdQ6cUj0uvpHPf3zDf
HjdT/dkk/XhdiUKkggcETdLvM6ZSZSe4nzRTw0PdafwYgWos7Y3PzYCFn95MQSvD1C03ztp4kUoM
jsZt7BhxeNfXyf66w2x76t/No+eCAM8uuzxGYdl2sdXxt+10K0ItvPhVKgxL21WBCGlu6KwJ0OWl
TuiyqGM17huAsn4SobUcKah6z2ar+KOA6KTYYVri+tr+wVfOFqloGJsxC2JdidBrxqFp1U/if3QA
Fkty+Jv2JeXNr51gq1VS0SD0A2ofvg594RFjDF7uBB73TC7jhKuAWSZv5tSVNSoaojQSYqh4glzs
GH0DcBEjEy5RIYyemz8VlAhLoBx4Fvv1dlV5tkqDwYSulzKCZ/ro9pDMJhyWffArNUw0Vn9meDtY
fvE79Wvh8Hc7aVhYIRZdyKV56odRkzrpFJQ2l2Hc8brXMD4p3TsLx6zEiwj6dJ3mNeGhatz/ORRo
QFgXSUIl9HnujSfy+Fi5+U4N9r1bYyh83hu/GtYdeTuFnT8ddSA1o9wofAqMlKam5oT2mBpbjcFb
U8k4gLZgExBpP1sin3dV+89GrU8tadq20IBKhp0qHbVur4u/wmUHKuK8H0zQD5l1erq+bZu5UoI4
vEIkFcHSf2m3yzq+C0nLc2idjO/MCfz81y1sOsbKAhVrSm0sScGTnqOIgl+0enGyx5HFO8uwQmtQ
BX08LJUEGZFcgexmGtpjmJtKwujgbX4tSDOg9MQzBaQaL7+WUuhpFQjo4AXT90z4kesMuo3NVaz+
PrUbDZfKKUDbmd8o+6G4LfSDwcrumy69MkFtRy/1nSwPYKrjs99KeuiL9xl47Sn6il+dzdAogVbK
6kFSc8wP8pMFvQkz0tzrfsXYCxoZUM0KxIQJ8lwu7mMQQysdYyiBsRk0DzTXl0nX6whJTjxwY2IO
vFMHDHjD9um++k5UdZ+IbcuPWozGif3BqmkvOO5skJjt1Js4MiOwJDISNdMkldQyLpM5UW8n0KaB
JRfUGuhs6B73Y/Lje5JHWRCO7dy2WiP50KvcxlV90SYLXouUu8WdvNDPbj5oPNB9Zl0hPm66n6rq
lS2qWlJKtWrENI485VGfrfoHUVJNXC00w9/gAa5f64OIQfH0MXsiiLtxLzJ6DtteKeNNTAB1lEY3
p/VQFPKkTRVPaDwuOXVfmOogYl9//z61vhB6iXlUNro3yu6QuEWyF0LvemBtZ4izCSrJGcKsc8s8
hGjRHOLAMBPlpgFUXmW08bebFqulUMkuyNpCzhoUto09oEWKxuwjsPFm7Q27YvcVpq+LD0flvWlc
ILaYV43X/eR9UjsAl/gQoXawjV3pjjetZvZfAcasjdKnklqoMFs2AXhDOMP8ICqPzEKwUqtxCBKh
Sc3wddyzuHP/IcT/biEtlzjko9xC3htkNsdFIOw5buBVN2Bj0RR0EjsLlJ0Mv99OltpHi18WBVoe
LQ6CvE1RHvmSVp/y/Gc3QeG7Gxi5i2WF2kSez1NcvXBLiOaXVnBz/lZnpsfNqx0Us8hjBVZCn1zj
nHVqFKqxFzcm+MTKW9lS9vUxssNjE5rFH/4VXZe9fBPaCovPZjN5KNAr1nhJ0D8Np49xkBQZx2MG
TdFNQJqqnoXHZ1ig7+RTOCWB3mq51xsvlXpcli8F9XkJNH48n41QbTR0zgnzY3OvoIXd4f2cP1R+
yEQqbd+oVtao/lwmDPGSSJCqDL5rkpXcEyEA3e5BGx5+4zIbVKd4W9IgG8Hww00fUcgLJM8rUL6k
UmScCmXaDGDlEQTwxhq1qpsJnpSyANMhhnoo1IWRk7f37WyQypUyAAu8FEKhVoasQt4ZpiY+fiHr
r5ZEhVY9yLygLOhoyJnucwAc63VuLQvQ/iwOhs3z5WyJvgYvcqBVUzUMni4WdlykZgphwfAH14b2
9SVtZouVIaoPVIE9OywKYKNmPG1KUIzH/+EG/L8ZoVyQb4Y+yZc58ruEN3vpEQrTTsWzKDK2a6jV
WqTLGkopZD4UxyD3FvVdn2SzXnBBeJWU37x8q8s/x3Gy4zA1paFnrI+1W8QzV8Vb3oVDH2dC5NcR
9EIwArk44/SzHxltfXFzs9DTB/BGQ5Pr499XdgI0KDI5hfAFxizlxrT754/yVP4DUR60gOOdeuBf
0/tGMeefRGQrct4CgEvxu/bXN3T7U69+CV1iBSU3NJkCjXB0oL0e9NP5aJKHv/5bxeSg3gzslTEq
k/TjXBqTBnKJOVQBhG+snjWrR1LDp4p4ZYFKHWGgJmWmKMDJ5sk3vuZma8radz1PY7uQZ7CqdmVv
qkY3Mb4ja0OphALcRiIGqhgDuAVSIe4xamJrDBh5kWGEPqzTpIrrIW9Dvy5AS1ndGC3eMGeGb26/
7J0/IX3VNIKyGLQR42sznoO7Q+NprraPnQBE+eNrj6nc4IY3x5vIYT1AbQbfyjCVXEQuhKbTnIJP
opFMSfWHKjXj2F5Yr7LbPgLGZNn4wO1Q2UUTEh060kPsZW1tixlG4OPKKsQcEjQ+rtd8wmqsbe/b
2SCVVbi00tq0nAov6qddkXD2AIrRGdLWjFjeDq+zHfI7VlllyOain6H25XVSfcS0oyVwldl28p2m
tiYAwrcQmLfkONqncfo4ypoTt4PZG8uhKkRGzbC9l+efQqUVNegFwm4BzGTvD/qfueoxNYu5nuwr
lbh6tkNllKgcGmHug9ibggWDDINZjGCsKTVGW4+1HCqt9F0i4dlMz700eORqR8FsTVyexPGZsYOb
djQBFPZ4kETnjUojSTDoAM7pvdcj+DKraex4X9yVu9hKfsQY2jtWGVCLRKuCdWXcDIqzZfpRnYu1
RilCDGuEiv6oLb1fZIYvdYIrhv1RBCFPHSIcry+XrOZTsl7ZpEoWDJn1CxBmAzT39iDdLoT7PgRd
v/CWNc9oR5pKwFKi34zElUUqxeSc2OdqCpTgUt6JCZjMjzWL2X77OrqyQaUXQV2MYpmQxqS7CJgk
gsMI9qFnnMjGBdZXsPgGD90QTcSMNrR0qRAAq5DUNCWmjosDUXjGo8eT+NaZqgnkxy6EMFjxxER/
kDV83rmzTSoehLZUirxFhS7d9Q4EMnacRdhBFUC8E+ACmK+rm5lttUY6LgxOihINk4KQCe4do7cE
0ADhkrpb8DRopveKlT+yjqN/2Mi/i6TxytyEd1Ujq4Cnw8xZfAODLlGLWXxuB+Lke9ZUMGONChUN
VdOmYS40YGlRDZMLfweSez3ctp3/vB7K+QPD0NRpAmSm7Ss7nUoAZsr3MTHerpvZLinPm0UTTkuL
hGMIzJx+cKxQPIR+h15raP1/CDZY34z8++rESwIB1P2zknjL9JKlR2FhHankm1xxdIU6UkG0HqhB
EkEV9sj74V7YQzDpEZBtGwhONm6BbPE1a+R4WC0nrvRiKQOQNREKVdIkhECTTzp2ocvK9x/AzGu2
6LQRJQANpGPmdQAxLnNrxnjKrEAVNj9Mw/s4PcdCZooTi7ybtWNU5lhEPuuypgYlYe8b0wOXMI5Q
lpNTmSJfulBJJx4fDq9inWsI34TBue7gjCXQV/qiH6sQxGeKpwqF3SfiUYNq13UT21jecwzRz9h1
nIdRS0YZ7WAy8+fZGXA3i1zxrcGtHkpd4Mr7zmQIYHw7+lV7aSrM2EpF61Wv6om7IwOvKbIsWlqy
i5kJDLUHFouOZ7vi+ZuU6FduTe0Kvtbl1IdERFRLkBXnj10rHvmeNcfD2jYqV0xDIbRCCiKqtrht
oh0kBBjlzPbnI51UXdY15ZNf8OWQzxWBJJa5GaclXrYTa2K1KLZfEvDW8l8z1DkxBZE2VHkP+NZu
sCEgbAeefiCN/Q9OhS/dBlfWqENjFoys4aQkAOtrfkPGMTXIYXFOZzYvpNUJjPUe8G6z2rHGd/7h
+D2vk6qjxjQYh3kCoqqtLOmuAK27cFPw5gCJiZ/jgZQ2EotQmuS8zznxbJJykbHIm2zhEHWdsufj
WyWHxtgECUrdrpJ3RoRvO/7ZFvGmVa4vqxkqeFoH8Z7M5O4E3FwwKTBDi2VPvqs2m5wv1WZzYh8z
24FwtkydMhFnaHwLYVJPre6X+qVWflxfGisOqJOlDkJlEMjG1eVOFRRTljJTl752Mp9XQR0kuDfw
nVwjWcm79GF4TNwBibH0gCj8HjPVcJlBRx0rE550QUOJ5CFqiZVAZaC4K7o9V+3C7GXmRFPsajuZ
rIW7LxNWC5llnH7HyEVI0QXAYiDiCXFLuRNucQ38mLNlD0RvPzOcI55+1ODDYh6FCXohow/2+N7S
3OgnEQqSbfGu0y3Nr10Mc2RHFv8PIyBolKGRBTzgvymgcNqTon0XMSymlKeu/gqqZbU8Kq1IXLpU
rViD4U7fa9rt9CUgxervUzmkFoEEGWYj96smcfqgtprgPm4YaA3iblcSlUYljyruIGyW69xeDY0b
Tq2eNXG5CdLgaeaAM22bzBIH40USXq5H9jZYcrU4KnXU6KrqJdqqkMudDhhv2hH5n8kqD9EesgIY
omRBHBi5RKNySSLMNZ8PWoJRG5dTTmXzwpwKYaRDWhQ0AfzbwCg2OIqG5A+vqK8ji1+ctQgqeSzy
IIsS3yQ+D1UzPHbK6jun2//b1tA8uRAZzqAMhQE+Lf6e8a5qIGJBtFE8pIalzpU5NkcZhDRT4pXF
Xp9udJ012sf4kDpVmIxj3zVzhdK7xfCHVr7EBgMwRjb7itfrVC3SlqI+qULLeWDKNtPwt9zgwDym
/H0yOoyv+bnBoRp4mAFbIaYveNDOXJ7O0pxHEBytNfBtiJlJWCKbPWqsU3FLOFIjZvLbKPgvDVLH
WSWmgtFmERhof4qn+A+ZYE1sxBZvZX+0U7RHLrkRGKnws19e2qT8UmtrPpmEWN1LUHgpwrcmPJUL
wy8ZNuiiOM8hAF2pAJV2RuvqfHHUCtmu1ZCxYSwzlO/1mL+deoKVqPsnI/6W614wM1bC2iL6ejT2
Y4CBilr3SqglDxgT4cwU8+TSw3TiUvTbPuRh7/COwPBF8tsv3R7bhHa9DpSEIko0cVuUxqCbSXBl
TjAWG4tO0+/UeZcOrWW0sl2O97KgWD0HnoDd/2iZRPyqRuVwkvQAVBNET7CLfoYn3ftAENkFePAf
GMY+R/flMskWr4xlI9QyOH0B4R8II4jEyvjG3zWYgREwx1lZRASrduJbg4VD2eCWujRMHWq9HPGT
1uH7Lo/KnQphxJbwpQ43+i89MqUdgRBx3vA727GQS58TJjGsyQJOVNLCpZw2G6G1Uhhw2i5snkod
Mkf1wtrDzcBY2aBy5jykhZALfOJxw2Qa/Y9ICq3u7frWsdZBlVQxz2t5myTqPlNCs49+BKwkslGT
Xn4pyhFrccTTZymkvvo9fyYEBpHbaCb3oGCgxp3wWt3hom3X78vj9ZVtXEIvDVNOWYlNU3MDn/jz
bspAW1GBw1C9XzRrdEl7PdsJjG+5AQ24tEh5YyJobZ5IGGAYXhcABeud6gVvMmhcZmsmeos7+b7a
C7vSq++bnX6r+bld/DY8FnXxpt8AEgZmEF7VZLoaj2NR02bM+/j68KORE8uonlJxz/i65ID5lNlW
RijHAbxt6gVuqUEQmR0wNPUnOA02Ol1PbmlpDg6J4LE/cD6kSY+Sd902a32UR/VZNIRSPaLnycc/
prQuvaUPfvCQmmRxRPJbiwRAVhU0gLdEmhRgUMa41wJQeYvpPugLs8lsLXXEGSCL9KAPt2IjAgPC
gFpvLm9llHz5VTIVsjmbchXKAj1o1kogt3aNwDCxGfVnE/Tkf1nmcwNtKpCnjo+BdCvw/947NJ7n
BRlzIppigFXhcg2ZKJdCMpQSvKN8nv+0oBBFD9QeTEwOgrbe+C7+jAjrn8XOzBv0SZe2Kc/sK60A
52BS+NHBeBzBvg7Klsh85630RwAlrmUPZlp3fB1yW/MLJ4M6ClPG7fMWXv4EykOzJNMjsRpDH7DN
l7BPTU7WoYfSMYrAz9fuSzPkZ6w8pRvKLI9m8HEIcn3iJ6S3IrSjVjoEY8GqJ8hXu4z3S1tUbkuj
EhhhXUJ/zZ392UGJ62oPhAo9u5Wc4ij/a3AAMSfj6gOoh6Ya1NL0CDiPZAE2Nxs6T+IXS4n7u1jW
3eupZAMxc2mHWlbelUHcTtECNrQO0rgaeGend9xUj+3P8kCmh4tj5MT2nJvMx9/PQXhpmrqn1EIh
CEKG04JwHFV3INh9iN6DvbbDM4HFvcHkzKrTPpejlyapm4qcibGOyX/AdFAUqla5GyWTkOyQMULm
ON9GcXZpjUpkeR8DdBgA9Nq4IeDyxU3hGZhfHG4G05j3DTqLoI1pPrSzmeBokmA+u+t//Qe/4zI0
cJ0durEsSqw0fiDzd6nVOWCFRjX6Fa1sGBAETUOu0zAoQDmRkFXKWCxhSKAJSXEb/ftBh8u/T3kK
6KYbjEWXvbcMO254LueT3FlK9O8RosQM5uskBZTIOk/tVwuK2FDqYSYPbhXtWAalpWaNcz3iNlPj
2Qh99Chhl0QRH6HDvEyWIe/iKrRilujMRtv1Yikf79yrzFgkU4vBWbhe6xBWm8wmwMwWdV/pcjYr
V20G8mpJ1GFXcJ2SLtqIUih6UJfRHEPWPYdlgTrS1ExqJkkNY2BbwYcdGdY8/by+LRs35MsvRh1Z
RpDwQa1BKYHfFZ5wxz2S0ZP0qDkVIMm77IfuznuRkY9IXHwK0tWHo5N8FdX81GqqF/JveFOulOMs
/DYUxlHCskJFZyg2eoGRD93TG+M0LpJJxJPTofGFivnAt3lKCjiboKWhoG6kXAGDq5w6zmgFCXfB
SXNx2SEwfxfqWhLYINDxZ0TTtmOc7VGOgTZQwC/BDKa2pd4F+mINRnG67hnbn+9sgnIMPZxDMZS5
yK+WxhwNcGwYs9ktk1f2CaMs/YewPduiHKJuZugu5FNEXktOiivsOSu25tf5Q7SAdU1iWqMcg0tG
FBZSQNiAQQ7pSDfNe5+Yi6+63TG4hQ709Q+5Aa5BiIm4RYCKEjTEdFLiUBTnGfoknvE42eTJULxH
s5XI0+91hs+Tg/xTZK1MUX4YL0UDoj0V1HOV/qqO8rxY8xK+l1kKmpBl7jGtKUEVly9B4nR9lSzL
lEdyuVzMWoInbm5+nMsQnFenMdr1/W8tt2cWXulz3+nyi1K+2WFke1lGfFF1ttrlVOU428NjWoAq
YbSur2vz3Fp9Uco1q5prW4Mbc08M3TRt/aW45VWR8Ta0GWsrI5RH9nyjIKJLCG6Jsdnkh3lsrVb5
ZYwlyxc3E9XKElVSTEOUNcUMFCCGJVxQ9ezkt+AwPZBx13mvVebwdv3zbSaqlT2q8tSkOVL1Dolx
4twKpWYXxowlkerkmstT1Us38YsaiLAw+4QydECjhbR5mEgbEjpX7NBo22KQMj4J0H0YwRWDmcU7
zuGgKLYj5DTtO4sZkPHdPoifVoVMPYFEShpENK6Nx6554GP3+r5sn/vnjaFv6mJmiNrczJGnHtXT
AjJZMsbCQc+kftXvWi93g1vW6DEjlEQqRSw59JUHCL75PO4AghbYoFBuh9+MhbG+HJUb8riLuWIe
ai99VjANdF9bpSXfy2bwWHu9V7rx3RckRS7SET0aVLbyNCW4kuNGl9xXLoGDTFZ1CxZDm+WGrG9I
ZQq5CctA7RK0UvAUPvyqVceo//2I5OVyqByR501dZCXq2tnXXj/AoGb7U9sRXivt7Ws3tpUjUhlC
gjhkUKCz58vH3lFcCYLpC/RYCCEdZ0c7hncwMi0tSlFOfFprGPiHfNDkzpnZeIItmImt3mvO4jfP
INz0sxNLoJThk/QUUGmoSgmlm9CfGt7nAtlMR8VmrOxzz5LsmoJrnIzQNT7a4quMYYRZOi0oMzyx
njHxmZlV3NzzjbaHSvY9pyp30xLushG3cK5g9KM2Wu6XtqmYMzhRHCDWhcudI7gCThU0+fVfwF1b
qlvttPuOBQzcTvrnxVKnsj5PdZLJo+xlXuAL+2av7HqP3zNH7bY37myHCrdGG/iql1FPQUfhtKB4
I3hODpJII4aq1Jv5nWlxO8DPFqngS+eoyuqok7zyT63iFTtziQCHasqv/Kvid1a1M2yW6hPLJhWC
iqDWaT/kyCgKZ5VxZhX5n6ysWB7K+pjUSR1glB3ULnXiGSJAegg94yZ/0p4w9U9GZCwZl/RxzyLu
+jiXP5/bfz8ofW5nopFlkpxHXnLIbzpb3amEJdEX7xUHPCb7aV/t5Q+qxAl496PECo3tsgEai5oM
SkhRpzxInUKjV2pgPIQaPAdAJThQDA5t/m5wVDfyC1a9Svzj83LP9ij/4XRUDdmkcHuCqB7MoVLl
wIqLYJhdTBpPo5+ATHWx8EQmxSzg6eZacQXWJIk3MOFFpYHOWMauUSF31TotJE682NfwHAQubztz
2Cq12yXMyhyVBCIo/fQt4TGGAtX4hwzX11ZgA9xXmSnuOK9Eb7XszPj9eqbdzD0rs9SOFolR6VIy
yNAXIpStw350yXQJ68zYDMqVGWoj9TIX6hli7tA3OfTRXqtveP7hCytRQBEAimlJ1mkCIS0FjLuS
YII83xM9OzIMJN6wmhWbK1mZoeo+HdKHZUMGfMMuP2Shjk6Z0ruDzJJA284vZ9en0lgI1EPOC3EC
+nrNlEB+IbTmFz4Y3lf/G8xUBhPGmU/kDIxLU+p2mq/wfiv6qv4sKrkdKomVik/XDTKWRPOzZF20
6HmCfmZWenL5LeyYzQmWBQrQoC6ZVKktkBSto5mQEK1cQt3aOLk327qbQPOPWYNt+sP5Kxokjawq
lQKq4DnfgFi0eO2jD13D0opTR1vwSjg4isXvg3c8gbIyMWullBuOvRQtuSoEezIbJthE2hD3AoDw
8Rw/v7BIpVjWyL+vFxnMihaUGPxuu9QRpNzSMkbHZQPZiapLEiVDgsazrNLhq49TAg44iCAN7uJK
eMGK7PhY7PG+gq5j5vd7pqTVZvW8skh9Qnks2rEQofdK2AbdGNmPFHuAvD1wv2cXBCcmOJ0NmzVm
t11fSoouGqAMEg2dyoVtluK+GgJ0IN3peMoVcEdo3cXXTSJrGjJnFzf3bmWOSiQjN9fdGAiJl4rf
0ujJKN3rUb15RkvQ91AkHSLrNO6TA66n05c08nTV5gZL549pkoGgBZOt1nVL273HlSkqvEceeAmU
sETQDfTpz9JLB42pCKrLJpvtZjOuV7aouA7SFBTF3aB6dYnOSB6Urlx3r20Te4xFbe/P+ftRbhhy
jZZm5aLtR2t0styVDrEzmeFudjWQZuHiGDPJ01lbRocz+KoCoQASd8T0anmMqx9c9FKlv7K6YJwx
/+Ds59WRz7zKHPEkKu3SGMDXvObPw6H0853SWNELOFUOqps/6ize1+2oPhukChqu0noFrDCqB5XZ
fCjsOj602fckYuGdN/0DQ+CQ21AFoCOpbVuCpuHz2tC9LMqtXtTcIMQDXVo5191ju+Jf2aH2quHm
Sa4CDIA2diGa0muA6qaw2yPRwUst0CE1Zjeb0h+Q7NvqA3/DbGlsftDVD6B2UJbSJZkI61NjmIW3
2OMuA6n9u2GRi4awGw/SU7MLXSaygATYp9p/ZZfayEwaKygdAmxdOtNPIt4b2ZoTZRh9BaMuk8pw
MwplkH9gJxVdEClrSSW2fSMupBgC9Xqc3I9MkbxtjzmboPJ+kood1EWRvZLxRTRwj4meli62r/vL
9nvQaiFUuk9RoM5l2yYgsF8wLSfsi5fxvrY/1F92E2tgbQMYiWN7ZY4qIqtWTYsWRKoYz5utzuuf
++/TTWz1dnPbHrgdpPgwO8xqDzG+JN2BUgF4qTUN3aGyf4L2MOisZpbY8XbiOi+MZqEhqLm6BRzJ
F0+9M3jkFY/3IKluCw6WZLOqEdaSqONGAbsAZm7n2Av0l7lGgGHCMGfqqW/H8l8XpJMW30CHXgXK
H3hq1Q9vCVUhFub0b+g4HUCQCJwxz7wxsVySlsZaJi1JoSIBIcASUuO5U1v5b2BYPxQ89dZiadht
2wPkSlbAFQdNbCpjSUk7S/wAWLM6ObJPZifkX4PVQewJEkipyxIa3PyoK3NU6tDyucxCocBAF/8n
xLUjek7KX9HEKJA3E9TKCpU9Yq2YZD1D9pg7zSz/j7QrW44bV5ZfxAiCC0i+cmk2qdbS2u0Xhi3b
3PedX3+TmntGNMTTODN+0YsiugigkCgUqjKHl7njBCK7QcHGAAMcc5aVSW9A4TWTcnuQ7dR4blEH
UtHXOeN2FO66+8YYAxuFRJWewCDqqYPrDoI/uRuc4qe3CYkzVDUfkWflAOO+RQMhqiQTAtHL3wMR
hYaRoClw/XrWHtUW6TFQPZnoE328DMA8O8zIQI1dSdEIbFqEQ9T/NCarENzLJvZr0jCEv8ZC2bqw
oVrUhoLnG0Xh2oNo6T7kvN21Jq3BeyE0G3/IELrk12nsUDYA7Dd2mfi7Q72Ikico1ICWGfi/7krF
1rKD3ohWKz8vw7HuXVn6V+UUG6MMMqZFhJdKKGz+xYKSm/KV4NR257R3zVfB5tZTrH7wKezYmGPi
upS0VRqUuM/XzvJaLpjc1jSu4nNqTT61oWX2KJam/Ay+6IPx4/K6XnYdKq4QsImVJ4FqS5GBSAen
d5iAFeym4lGw7G/yD89ZP2FjQiRzUeUCOF4y0AMY3TlN8LonPtbzCJHZlz8bDoOLipRhHxa94Y3T
VzW+zY3bWeFg1u5iUXDrQpoQuqis7HC9VHVHc7nwVc1NyA0I6ZXME43akuCPhsG7zOyGpBtzjCuW
UtEsEJ6K/R7lZIe1Fjz4MZ2pKbj5AdzhvPvuut6fXHFjjnHFDmKs1RLO0O8EZ3wZvlFeynTfAIrb
MYG6LqsMVmnz1JXSvMY44uOwfM9E57IHcH6f7b2j6Bs3JoKgWqDfl+RMecm33Q1D//5+lqQkpulA
jGHK/Sk/oCbUHOXMHEYe2u6v+ocVZtVrLeqCRgHqgQgWXAl/KWGQm7y3VB8Krv9CuBgouxkVs+yj
FqmlmA6Jn3iBuxJixp7gSkcuvRRvXAzcILlMVrY3vLGeR3BoZYfihT4MSDkgRLJ4L1f7uZvNqBjk
AX2AACJ1CflsI7Fi6dhBjqVuTBqXh6A+KwR0lehwVW6zjLd+PC9kcGic81TRyAh1Ld3Kcztw1WP3
va/MTLO7528opr4GSyHvHOG55grEG6BN6zkFOcT6elQ+U2qK9CnLOLtrPwzYTCkT0sixqiZJD8cU
CjO4VnwDXWnQXUfdU47ks5ihRyUwJdRtoEuLR5bAm1QGOtoeZQ6ChEIHOgnmklpa01iXwWM/I/wx
PJZ1IkbudEq1Ba0F1+pD/6vz5qfhWL4Vs1meDL+ErPySmByb6976DLl/73WWewLkV0QsW8SlCaS2
1z6/wKaPwXGx1kex6JqXV9+/ZW7GyGALiNC6Jgm11isMaEMoTmlBJ+wmXZeOOOIRA+Txbq2O92mE
mgzKXyQ5VMLGjkFA4lmlIJVL5UexeasJNePBnRZ34gLn7h7YmGLCRbWRaRPXuLIogYN40SoeBMf4
ZrQm8sPFtxB9KeOx/N7xchI8s8yc9jh0RDVXI8Qdggk5QXMAA0FZTzxf4dlhcLoXYlWZlVw4kofZ
h7y2JT7VT9EB1bdjZumo1rISH88HvKiAt4AMbAtlJfZRk2e+XF6XwkMbGIcs+dkZ35ro4fJu2N3j
m/VbJ2CDYTEk57tCWK+cRIzAGzGeu4TX5MCzwYCzElG85Up67EdJZTUZRJ8U3jrxJoyB4jmmWQVP
BFHPV+MBahQNXDGzhfv5rn5FNbhw/utFHz7KKSHgjY3B50ijqgA+s9gLyTkYrlvyrx4BNwvEgnCt
dESIcFuYka2czWmcY3doh7o2qdC1uVMMavqk5zrtnFwLgyuhBkWGnUO0GOQz8s8KOHAjZPN80MnM
y1fswjeicmKgFQfsIqzWlThCjGNZIDiylpg2j/H9Wm+k28GR4mkNdBJg6eTM996G3FpkpiMtglDu
kLcDqfmXNvtmxJYaHC9vid1858YG+4aty7EYGyAfxTPl2pWpOONTel4z0z30D0BwfK6uIVVhX7a6
50hbowyQzjRZOiqNgyePL+LsGt33y7+/Tgx7Jmx/n0HMZcwzo00gvJ544RU5Qm7ViY7/QyJw73Td
2mEQU1Bnba4oBT+0LVorzQGkRaAEqJiGWx/CB17Rye7bydbeOq8bAOvjoq16Gdo6o0XwcCLb5GpZ
7BwaGcEtcbpvJVRsM5A6ZHg7Qc+pe3lWV+i6NKsMfKLYfsgFUDX6RgbaCiU6ZJ1uBnV9qLkkJ+8p
zUu2GBhFkXDWzjGKdodDd0JB2n1+zOwAAtqqG7wFrxm6P7XHy8PjOSUDqxEkpppOxfCS4DoCXWPI
2Wq86WPQU1CbWVZi1Bx0rT91XklOREQ5KGeRdje0+IGhbCufFI4VRRidIROJljHwTWqH2jVCvKsh
30/OvZ0cq2tc7kNe0fre+LaGmU1dhmIrChlBBB2cqHRetOtORj8NjyyUO0Bmc2ey2Gp6g3Bo9uPJ
7iIHarRH6oFahD6gIxmEqzf1Q3rgN5Tu3082U8ts97RAB9Hc1KrXHCR3dESUOgSjhftJVniV0+L9
t3LzF0O1EmqJvFqgvcNgO73M3pdUY+6TtRI7AY9bGHbmMNnJv+v10lG0AslFHUxNjJViIL0md3OO
ioTREUChGNwZVo8SujX/ymvRXHcUu8nFjTEGUJo0Fce0a0WvjSazJFek90UhNvtBs9OE1+K6fzXZ
WGMgpdNHJZp1I/CCn/r1yn45HUXZDEt0AygH6ZhZy5fLgLLvLxuLDKJ0Q25o6VCLUOern+MjfZci
CdCBEF535iokD272r6GddrwIce9c2k4sAzVjCmH2Cbb9VXGCnKrbyH6DQMK7bLJ45BL+7CHn1hwT
p0CELVClEiR2SQGF4UG8HXVeefLeib4xwd6dx67ssioF41si/0rkY5Ae5e6nVv6oQLfc1qbAq4rc
BTMdex2yqgScmMzS6XKoldIAe1P4bZregqaGrsPjLD5xXGR3VxuKpKAk1wAXFbNSSlAFWmm0KyEU
GLCGk3rI/fxavg/dySKWAJpIP3niMsHuWSW4MKMKWIZ2K5tnHIdkUjINN4jRL0BH7KlXKCt8T7Ms
bnnS/M4tUsSzvBzL3qRuzTLIPSuxABGLMfIEoCMi+X56zeXnqD5cnlSeGQamWxCgJGmeSZ5KjxH9
2uk3SWZL0/1lK+/SESx6oSEfr1WaCGktVrNONaIEmkl9+P4KDPout3yWLEhS+ch4iJbwtbhCxdM1
sTpL+W584ZaT7G26rXlm0xV5ILdRlmZe9TYcah1cRqu2t+GgfL34lX1by6sJLxOxi6Ebo2yhQjkS
Kc5lWfCM46ruvaaTcFM4rPzt4PTi87evHvFpjmUVbElUVVVKmRMir8a0VDqQ3WVeCYqaI2JPlGJ0
aL1wROQBeW+q6267ZG71rE18PUCnea7KlHh18BIr/pK/xjiPoiI1S+Srqc3xIJFjjgGZWWoIxgy9
XqOMjTOpcMEThEK19S7tj7gh3dQQdnZbki/OLPejLYdoEb78DbtepAJ5FMwxYIid4KakYTLVBvj+
O0+pZluNsn+zHTcmmEmN6jlIcXGI/bj+MUoHtNAgM+7GEadLdzchj3fwv4fCzGaD0iq9IBiK+t7l
X7viF8UkVv6FX2+4i58bUwxqizmZKyGKEcovUMMEh5Fw1NC2cXlp9jebjoI8SaJ44mcbNqSykSoi
zgXOhgL32Mwun5rjhEea0Uttw4t4vFrrBLHeLwHNcB6oukJVZqHkcWk6nBYh2rbAgn6o/fLrglre
0NMfkM89F5Zm54f4wE9S7+3yrWFm5UKxkAtklmL0ceU3OeKy2sY1D/Js4OzmPojvRRJbY8zatQSc
SU03ZXiN+kt+QnUX6Mjw7urrZH2ezI9s0brxNlCi93gOLxMl9rvmmIgPo9GZYnilGbxTaG8Db1IC
rGJwRo0yMWYx9SPZUtwJjcLNbevi1QSEizrY5HM8K/Dan3m3c7ZtigQNSt9zlNYEqVmdFltycj9G
w5bkta/aOTnmD+ORl33YrYLajpTxEmMQozhONOhAQxu0vSkQRyu3tQfdEAyRVyW6v3waWsKISIny
/jGb5UsTGoQxaXOvSQezwmmD/jOtcKXh1+VNvr98H3aYWCVV4r4A6xtUooZvpHK08eny7++CiCR+
GGD8MB7LRemlFrrZzwW0YzJUncr367OoZIvH/oqX2ePNG3OeQHMnGccM6e98kexluW9LtHuVx5HH
I7m/iz+GtX7HZn3qIcrxGjks781RcD53rZsXj7ympT2g384e43OlQhppVCdoCoxfW/CWppB9k5zL
S8RzAQaQ6JTXUV2NKP4s7yjCjankYMTumhBFBXUbWhqIwhhQlExpdLWJ/DmO3DaPoKe4JAdIMR3E
gLxeHszuumxsMVHpWBo1NDrV3htw0U5K0a2UCvrpIC/A9A0DMdOJWInBIy/YB4cPu6y0VI2EVxIp
Q+pVqGl4ju5GaLtozkxs2RdRIsmtNViTWZ/gfWOPSXa1UqmESQhJBl0uoSczQeJQKbInJWzjozFX
VWtK9XRThXplRouUhFYAjqhFHnkcyrvOs/mO9Wjd7AO5bwSlSQKUuSK5F91K+vmP1vOT9FTXVl0P
iluQJ1C/AGMbcWuvc/9ViSt64//joyoDU0WSFSNtgBvgpOuR0WuvpS9oE12Qmll7iHh647tJRIlo
hkxFCbqV7Am2kImOogDB8fi5O4mO7g7oh62uwtP8tnYurWUwyU+FsxH3wVhCYk0zUKMksURUWplB
zz0nkGv10/s1AdWZ42G0F2cV81qV5S4v3jsPyScv3dhjThdDjnMjV1E4jFJlz456K/xW19ZfOljt
gYCepzSd+NHALXXlj+B/AXfEzLqqat6LcYBHM+lcndaWtBy6dqjlQDvaSvrGO352t8NmwMzxUxtS
R+e0A5NI8FJWT0HGeZHbhbfN7zPHjibr8pJreIDJEDymfuqOBzDJ+1x44Y2DOXcEQ0AKD6pvuMsM
9nRCZV5hJi+KvXaLoMboe/FkPF72ld2TbjMy5pAQBbGqchk37aG4TUHcVOrHmXATk7xxMcdDOMiG
0s8IvlsnvZm83E/s3JIewYNlD+58BY4ITrUtZ1hs3hD3+YxUOfwvwzVN0q9Jk5oaj6FhPx6WdEnB
5xu4g64X/Q0KC2WuxY1aGV63ZmLQrX3MrTcZWPkXV0p+KJ54Ccr9E08mVDMMvEaLKrNglRAm7RgC
mfEUAV25lUHXUUzU8qJFBVJ6PCzZ38kbe8zSRXrb1ZD7DP3eD87lPTFDBPzjXyR66K/+Vw1MqGz/
z/jYWsuuLGcF52fvhdOtnh3hnuZlj99NGGwtMGd4BvynAq5Pvioc1sLE6KA6U+4YroQrBe/6shuE
bYbDHNRlGMd9X6Tgj04XK2ptZTiC8tVqK48zqt0ttjHEYH5GcbvXxoV60+vojN/Kc35tIB35PFmt
RyYztclotrzHKZ43su9GldHIYhqjSwDn91+9bQvo5J+JnyAqb1/CF84o11F8Otk2o2SAftIMoZUL
eCMFL9FK9IDW0pvBpyZ0c/4HDhbepDK4X8oDCbqsz3wFXXzULBoNdQXNzOOq368x2QyLwf3C6CXo
vWBYIM1QgFmoyl4Zq6Avczs0pnjQkX/htfvsQuTGJgMkiyzXgdFAab2cQlupb8oG/Z/obPrDFWPw
YyTykAljNyB1vDJJgdEZSh+o64TaUXTMD2FlKzyhD86qseBfDGEzaMECSjOQs1YScWKREw9w5o4t
ryRLXZM5gtvP3b0egXgodBY5sS9P3boAF3ydVQ5YeinolhJGiHgyph+V0uNh6K4iz9WYW2nHKcJ6
z+FfMscASDxMStd07z11PeoaH1HneFj1CcfXQwduBgPsDKsE82SJB7TqnsdDdt+AvhlKlubas/s/
vLvz1nH9/+Z4DcCMv+iF1nv6U3UK/MlbOcFA3e7ooAd7717kva6s++zSHDDw0nelRjVcELylEEpT
oBGx+759NhrjOFK0J8eUp3LN8yQGYbpkogKVs8zXBNlMpdosoCXIox/iTSQDL4s2o1NeXM9U4qry
11jh5eDXU+zSvDFYogdKX5RjX+BaVXmggvhOweEBcmSr/hL5vDTk3pEqQ6VbIzLYjEQ2QmgDWmoQ
P8LdF21381kevy7ZDfeGvYvJWzNMmKBOkpDXA2QDUC5amsovZOKRRDOs9g2K4KWZ3ylHXvJ493oq
I+2oyJIBXVL2na1v5noZpDJDGcZsTXZrZofhJepM6Qc9tSjMo8fxZYRUi2Fdhpr9wW4MM4NdIrw/
tdIsemOWPQrCEqJOSP8itd0tlvZUyINXjpGDZiuHzoojF8FNis4uEgXXSDNyYvfd9d18CxMytUIk
tGpaLFAedrQJclCC2wu3laryjqa93b6dbQbxlHrpyriDGDrVLEk11VfFko/RQSys4kjOYMO/6ZGK
cNawOn+5POF7O3JrmoG2JalzQ5llw5N7A7UoT1XzfNnAO28nuyW3FhgokxdQo8ZaKIFRMXDL84L2
6M4fXWRoXcNKPZCvrwl0T4cq1JppkU3D48ky8eaXwbYIfM5SR1AZlrR+OzozfdWrJxGSc7TlTOdu
HLod7fopm6PCqOIQfQJgs2peB1s9IC60kpfxde12yNyW08K8h9lbYwzaCVnQTjVU7XwFXd9zG1ha
eA56Xmy9uw0k9LNpxBDBH8EMqe0jQdWTMPUoss+F5kpgINa/U54k1O5gNmbYwfRJ2hcgyvay3mrm
Zz241QhnQ+/228obG0wMKLZVWQkpQWb4NKO6DLLs96qL2mmfdzvmzBnL4dNI+pBFNIu9DgTzi+4u
aMoQcvg2BKQv7699qJbXknCU06BMgbn7F4GRj3krKF7+a+3NX6l6l+PwThkxOTRGv5IINh9eO9Yu
bmysMjhdaVIbxbKG1BNNXbCOXkVNd7g8sl2H2Jhg4FcK2ibXckHwphlNBaVfG7dia1+2sb9fN0YY
6M1Ayz6joS1DRaxbeaBScHV7Ht3WfhcDg2jVnxpkADca6yEgJcjJ5dvKG7z0rHvhqfq1arG3L7yE
7y7wIThRQfi6PiQyo0uyRi1ygqCuhd67gAtcVYBN8xet7EGYOMu17p1POL+xxQxMnjrQSBqQiliU
4E4RfrRzoZplVl4FJINLktRJ8t6hWsA5Pd/rnC4ZZg4YrderpmgHdHk7KBmF7hgke3BHUI+hI6Ae
KkFB/HSPqzniQPoGSjD0J64HjW5lT7zNyJvvFRY26B9q3TJStcOnDOSX1k5g7YosQU6tPu8QRfBu
Cfs75GN5GWQuZFoDVDDl+TRZcW5Wamv1Isdj13W7NL0MLoOfnURiCPUaWoHegeqJKcnV2+VtyBsI
g8uqPLQjmOBDkLUY15M02GLS3uYjrzdqN08qf/goeyGvGj0kM4Gr1DMU6N+pTM7DlViZsWHqBKoL
IShber4i8f7BszHMwGVRxs1oyBhg4tXvlQMpqhxR8+vycHldjQurxd7VDdXI5EzBe1weB2YXfa37
R9K8NSE1y96seAQL/wU+//ZAVsk0iTNkjKArgYaQyR5v+uvIBq8DKkeDK/DeHy97yX856j6sMRAj
RmNKOrVN1/5c9Tb+1j+H96KT2cNxvo0fM92qnmcbhTUuxy5nC7Di3H076hgjtnVjq2/qYTnGTyNq
u76sVY6QyHIINzXMARKNARLQX6JFCW94XvEaP0Oc3htdNJ+Y9FY/xR65WZlYEz+wwu+cke5vRJ0Y
kKkhBjiJfweweioKGXwugtcrhxnUvE5rJYfiu+SNb5LujjZe6dDLzrtI74/2wyqDY5E6o2k3knO/
k3HTBPtgN70I3Y2ct6Yuf7s8RN4IGTgjglpqgmagsKZ8rNMfYY+HhOn5so3/si0+BsTgGWSFJXGA
aLs/3aI/EpJJ0YH+KH5Jh/cuhvvL1va9829jLKgtoiGXbdUmnjgdC+ElTHl1eTwDDHi1M5miIugT
f7lN8VqtHkvLcLIrUNao7lrmm1m89DrPIhP6zcE4Epp2kR+A9jt+y5SHy1PGcTgWtsI6McKq01CQ
ZHwj+VMYQbsIXDShaNPK/TNT61A3IYHUD/KUtGnixyARUOeTHLqtEjl68SomvGLa/3K+fbjC6vwb
YzQtg1zI8hjv+4IBYo0wNyFzCUhuHHE+TGDPbVBWwIt6dvtMZASY/48aLFohA02qQoa7B9cEvdPm
KqoxmCg4PJSnJsSxGuAOAqFwnLMvl2d3P1+0Mc1Ch6LmepiQ2ROu1vwCKkSejJvY7XzZbz3pqN3x
LHLwQ2PwY0nwUlHmMbrFhwcEeK2MeKjj6DTx3J+BjyhdBkw2Xvmn2muDX8H8L14NNuvF3k5DKSuS
JYebROW5ll7ojHee3ru8Mpx50hnQCJMhKUoVgYhEzkv8SBuMhHedX2Hgc7Dzt9/pDEzIdWtM1YgO
CPGrhPIg9TiBsAu0dJNT2nzCMx6q68xtiibxLFY5yPobG11N6LYNPGxm3BRLUDLyaCV488fgRgh2
FznSssSv8sRO83sxFU3Koz7gGVn/v8GLFPX485ir4JARDEcYf9RjZNe8F+FdI5C/lAku0xqKFH43
YrRNGkop+loL8jNABhskK1YBXr/L/raPfRszzFhmKneLHqIJDI9Erzoejuz+J/SmT9KDiBoZFZI7
qHDiaqfyBscETLi2YJ3EBp3kt9rt6Ky8cdktekSgx2EgSKtQ190cLo90/clPXr8ZKAN5Aa7QXTi0
qSen430xt3h1EG/KenAWJeQcXvsuv7HFoB1a3pJck4DsFclttbJDSNobGpoHxQN6sImWO6L+ZEhX
QX0N1qvL4+QaZ2BwUNtOT0R0EoPfVasDb+gg+dNNN8PS+obwU606U+11Uy9UawAX9yITTuTDWVz2
FUQvilHOi8bwpvD7gne4brxX+p+XR7mL9R8zzNKiYmvIuYrrtZ8WPyrtnPHGwJtFlge+qxIKgoqY
IOdZDKbyTK5SK39V3fwuuppfePkt3pQxGDmkVKdLi86Usr+vSGkm0tXMY0HbLSuUN3PGIgpZ5iw2
ZqQkvlI3X8wILCfoe6u+o+lAf1AeelvGPb6y+uOEysbpCdp8vLhjHceFTSiv87BBzqpuBmTKQ5A4
d9D+MQ4oBPkx37ZvOnTE1sLC+k8NMkBTjpMOibTC8LJTfLPSEBtOgL63xQqtwY0PvJiOt44MyPSR
os9wncQHO581Kjek7a2x5yDZ/oV+s5AMvMipFofLejTEoDKXnOw2t/Dip/zIMC6CJUzt+cqQTZkT
m3AQVGaARainMJTiiABBD5l6SjGh2THseOEJx0cUJjPfJbRG2xt8BAktyQcNAvRnigSlUO3r4KyZ
g2rkHIKcgbH0jRmVZklscG+Sjcws66s6+CVKv/qCe9FYl/+C+ytM5BVrclmrKgytvTDlfeqULgnN
6X7uIUZFrMIZjxS9+9AH4Tnm/hBVkWogTqXgqfx94+n9gAt8CJK9LEOF/RCYPeoVssWMHy7j8v6l
BgXh/zHEIFlI67nqVeRshav2Ga3z15KDFqO76tge8pNxRtktOEBqHEGPlw3v77wPuwy4oRdymgdo
Mnjhcp3qJ6p56Mi8bGL9ic+r92GCAa+MKL1ctQX6oOe7JsaDc/H9soH9a9lm8tZV3MCjEGZ1OGRd
4/VW0kNbIjxWB/2Onia/eC6hJlq4PGk0nl8wgBUGNCFjLOV+NvaxL+rjgjaPAufB0IeHsFUWzlb7
vExIj0GzV4QqOkokDGaZsmjUtaSBbIuhvEHezmylnzONrcvzyDPCLJQ2SFHdoUPfE4KvRn+FejIT
bzeXbXzeyr8PhFkq6IC1Wt/hVkNJYTfNbU4iswy+0aIywybnGPu8Sr8bY1apag1Dq8UAD1LNW683
ZpX/ggCbSSUOwq8I/ruH/26HOVjmiUqtOBk4nsvHFM0wfXKC7vshBa3p/CZEiRWUvNKjz2j/u0nm
UJE0CT43JatSJfogT2sJdnBSzHmVl0eFAy/Q2qmHXu3p4OilYEtR3/Frs8WSQVuMSUCkpWiWfp6/
TQ/ZIbwGnUjZ2GBigpJpytvV+0P8MMnMKkRASN2h9BWlvWjQtaMHDYK6Gk5q5VA44YFbP7nv/h/2
mCntIQg7y4GueVP5SIk3iL6S3F/2/p0i7N+m8Z3yajONUanHUtyNuif6nSc+hQ5qou0BdF3dT546
684V9XdbTE6E0lzDS5ACIcwGTUbGa4WQoPmODBk1oXmrHDIH2py4ZnGgal2Wz5vh72lkxXzrRZQj
IVlRJNKaX6oh6K4exaM76ClRzTxSjOehMUhstmqn8wSYP581v4+ZOUa7cEE9Xo2K4jAzLNSfn8ZO
cy+v4fsALg2QweImGJtQQUsVNDPI23ie/e4woBACdA1YTXRxreWiMnohArSdpneFI3j/PCv4+ygZ
oC5GbamSQpm8Ib7PjWeSHg2eVjbXexigzlUJtXG1oHn0CSLt7a/ZweO2nT61o9mpcKH+NHuFS3gU
rrwFZCA7VOV0LodS8AbpuZrwBDw+Xl4+zi5neUzqBiUsyoD7fZ39rMbaVPMSVXCclOfOVeP3FWKw
JBHrrlNGA1o013Ln6i5UPp34WqnM/LXsLeV17YCLIfjD7QxdN/UF52STCE3Q5IJK1Mnr/crr70Ey
UJnTbK7kS/Ox5KbB9k/Yvzc7m09Q67mP2jJGHHRa61mSh7S3oanUWoO1vLfjN6XVEqv8Lhz+aBnZ
PINEq7FRy0j3Rv1hVh4K9WrOz5dNcFyRVVuJJkmOpXRevFiqnVoGYjVy/c/L3X5zlE/iKtGyRLUa
5f4iZhCENRoIJU1NZxbFkljJWDZ/hs5sJkGvctpIZZ76HdTySqtonYlez7Wnxsdw+MM1YiCkGObF
SCQcdhP5iX5oNblONc6Buh9OfvgfAxeklEJFWZDPUnCOyWlrlYM9I14IC9zWOPm5/SjvwxYTj6hL
FOWilOLdWLhWOnQbtaIpyL5U3GSlYCaiVUu8lg4OWLGpgxL1L0Iw6ahRhWpMNUpmVygP06Dxcgcc
V2dzB1omQSJSAdinuaM9rEzWiR3/HEKzQN3SrzV9AGpKHr0SzygTn2SpkU8G6Jc8mTwL/XPGJRzi
LBibNuhRqKiuci5+usSx6A5KitaOOCEFqrpr2ptp1oIYeRRKwzWGjr5o6Zy8JjpV3zRpJo0VQBlr
tuqY5o+UTslVVWeVZOYVrWonSETyEC4afeqkQPcuIw8v2laYMCYJwc2padP8Tv6xCsZFt0Vpa+hB
Wd82hbucp1PH2UfKulabuHTGE10JlmjULM/JIS1eIPegtLWdqY9BwRvcri10cWoamNOJ/h55bGwR
9HzJcOoJ7aPg4D2h5uOBWkh2eAui+zZGQoek5tr41fESVrset7HMAFLdk8KAwo/uVfmXFG9DYuNe
XjieAQaOxK4udLGBqiCdhytq5HeVFPzzdwqcGJtBMDBkZJWqGbOQ+XHuCrcr3Wn1oil+5YAxC1m+
kjiXx7TvjBuD6zbbrJfej4ZQFdrk6dcojV1p0KZjbIEEPvUmJ3PAg8bxkHUZPsUwHwbZS5IuDWmZ
FFDkIk3iSLpTGj/GuLIU6cgZ2ZoSvWSIQSCxafFcWFYdOO3mU9k3X9NGvVYNtBPXwYlEFO1mhT9l
YBxG2v+y7V1k34xR+n1StYnEYT7gcqamYCaITUVzI5TMXjbCcUeJgREDGBIpLVYOZ1TVPGjln7k7
+9YqDiRVphlZqcXwjeqYZl8vfz9vktb/bzxPqmqplij2awrG1FA1zDI9TQvvwspzNwYV0kWqwwYv
SV5e/UA3oDVBMk37orQPlwezey/erDiDDT34E2nQ67MXtHocO2M9q+eqUftjKBvDwRj16a6kcnKo
JinlKgfuzySUMWWqEBGNVr/PZFeOWh+HcuQ3r+gpdCMLdWgAWUt2VddwVavw+XSG+973YXP9/2b1
Rr3T0m6ieM1dSaWoYKodLwu27pLPG/jDBOMg/RQqsdYjen5XnbazgyKbCnCJHsQj+fLPiyRW5P2w
xjjKECRTNQ9wd9KMyFb2pkQDE4wLnF27OsKlQTGOMkVDtuRClftz8bPXcMMpviSSbA3ow5Qy6984
5ceQmMMEJEKNGk7IkM79k5BBB8ZAEXteuUWGDpJCv+pEFHpfNrnvioak4D1F0cHK+rtbiE0Yl8rK
bZvSqxLJRBwkxr/hBF7X6sMKM4mNotaJNAkT2ARHhz7316kLqh17eF75IuYjl01wH0Q+7DET2UOO
Kav0dvZAVz06+c3gremSOTGDAo/E/WklgCmeAovbL7XvLR+GmdNZqwqxDuUCKkIIl/Lkykh/hepJ
iF1DPFxeuP2U0MecsueySMqwS6oZdKjEHMCuc5RtMF05dWJ2vnpGT8lZsiOHWw/NcZj39/kNjuRq
J1fpgrfo6TBFqITqr6cr0ZvBfOUtqDFEsvsRusnuHw52hZ6NVQhbtWkXRBGooMJjnaIFux8c8Va/
la3KF+FAcmXWLzPH7J4baaK0PvXoOv4ymBkOBe1VQwK3dNCZwuDXyfeQ3gvpM2d0K96zGKOB6g/q
qpASgs7q76NrZzrOfRmgDuSZ+rg1u2tZ++TXsblSDIYHrpvuLeLWILM/wAU9L0PcZn5ZXSmjW4DD
vnQ4g9oL57Y2mK0AkfBCRkoZRQteebMqr4Ve7Q3XApcdhjMYthW7yYpOgBbj4qmJXN7SchJtomfB
KcrLkZOE2s0kbgbFklfXelo0g56BWdPWzFV0Y0CS+WsAKcveNtzOyvz0dhZN3uvBbpZ7a5fx/zCc
aDp28P/qVXeGA+g5vOAsOWvwX2mm+BAD51CgH6G3KXNWPoT4wCPu3oO27ScwQYsmT9kcF8vipU3p
qotgx5Eym2SKr4Zc/lH1PHY5sheibQ0yuy/KaFiIcbju+dEhKLCjVnaIa1O7wWYEa9gqxhbeSmCV
4U337iVLEw1VBVMahZQjU70hy1GX0mAlNj31kFqQj9q9eNf582ENZcoXXi/v/lDBNgTGd1A46Sz7
7VQqS04aBL2VHVxLvmThsnN+X1xHOwtfg9v1fQgMoNfLHWeXrrvwE/RsLDPQE0eqHJI1ZkufRZfe
NHg8kSztmNjd98pRb5QHagZmiXz1/8BjuLtxN7YZFJrBvFvobTB7OrXL52hwUyefTMPpHGLFXzrJ
B9sfXPqfc84YiqYRsAmLVFWkd271zVnSanM/FJKG0D96FdOvXXVYCk4gt3twfJhgz2ZZmcau6+ni
yULzbVGqxZzDHAwOk6kFNcfWTr0FiL8kSdU1g4BFW14/ZjMejZSjHFc9ksj2WoSaQaI7fVo7saTD
5FZgRue+Be8t3NYi4zTqkOWimgUTOtogdQl75EoAtV7/f6Rd2XLkurH8IkaABNdXLs1mq7UvM5oX
xsycM9z3nV9/E7KvRUF0w5bDcfwyEaoGWCgUqrIyD+yAMHkc6S/RGL9wlZyzAPvZDZaOOpUR26pP
QCRYQO+o/pY46q3k16f/APMtWiZ3gxkEkOgRNgG7WwEADQY/m+3xON3J9/kNtraxlV+hIwLo7CAc
P3xPvvzbToYeaxDUDrRH1sls3eWN1U16SJ6BaP5tZRi9Me3msBxTp/+NsrcIZrUzsfjxF3CVmEzJ
exouKesj9UGOKdr+OB3Ug3olqi0JdpivCacJmAbVfEbcg/R1hOO/VK4cHQQxbu8iscD8isciZRGd
i+Zdq1oNmt4omlu2/NtEKxpkxOClRF9nccOnHoDD2jaP6bG/joTX5g4GF5u5sc5t5kr7VCsaa4HI
2YIrDJz6k80wjkywR78R0gGyTIAP6FtzXKaQ5WpaVyEKG8sJodzLvBoQDbcDzyfAqoYtIineP5eb
5XFpQUqMlPYEvmJer4fwBKJ4x8LIEWNoYgO1Yp0EZe/K2q6Qywt0IwUMcEbPmLZF80Mqqkyy64iG
T8OYQ61Pi8rqb3OsksMiV8bvYbZMt1yN1rLHPDc9ZYW+l13HQzg4ZdMCNRybEbBiudZq33RgxW7L
eKL3mPokd5itz/DaWEPqxBhnqdyQsTAcSKX1P0pqqrcmldZOtWu5i9aDXlfIv/JBEnS6dpNOyyQW
NLl1XF1v2comwJdom7RQ+0VJbAHikh5ixPjq78wnQf0H0qZ4y9bP3ZVowHz3gbk1y+8zkQ1wPGqM
fhd8o171nFzrADVBds2G2Cj4MkNHfxYcVeYtn7x3s1QWMDZLTae1WMYwD9/GbFgaBI5OHxkBxsmo
lzyKqDr2D+fGHnd3lqragBauDQPFlw+Klx6q1Afm2UXOA4ryvBKEol3XNVUVqiIqU7niIpE55Vac
T2AVUvLUdMw+fTHbWncGE0BrfaBQ7lKUwdH1FbR7mPSwL+/ubrTdWOciEbQrLTPpjfg0oIBbZH5T
X6+FIKEU2eDCT7ogwU3jcA3a5lZRbmT5uCb/9YQcC6gWSNAMk+K8ccuIqm4JLQyjnMLuJ8p+NWYr
v7BPGwPcGtR+GKFFgUde3d6aiVcMp8x6/d9McFGT1MpaKA1y0JrGthwDiaK+tJMgcOzfe+8bxR1g
zMbkZVzNGMMru/a+LYtXkwx3fZY8WxKtvMI0tGtFoqIq5v6hAnsYoYYG8Ry+EaEmcjHrkIzDNBZL
SMsDY2tdUdkGNPxKRLK7+3ayNta4kNGunZLrVRpDc3CGLmV0g4a5k3lsPo9CUh7vp+fZY9yVIhTm
rqtvDHOxQ1tWowMIITkt6n2tX6/VlZZlX3FFjOLDGzFCZ/FTjo3cJX2qQuh9Hh8LeugK6nRG+RUj
GrtadE3RCc9HTroKyXymhUHV/9TJMSmfMxF39e5e6YYCISVDBbsAF/jSqtMmEpvxKW7vm8yVpLO1
iFqxzJ0/3R3464oBziEDq/l4d7TrLIeD0UqBep28MB7Y8ZhfLa8NiIKHgFz9BzfkbjjfWOTeJEsx
GWqW6FDS9LsXzc5stEYhXbi6uVtoLnmtPeoDRi1B0wyjwiLU+26VwtqYZz9vc1mG0NrsjB4Pv8kx
/fSOtZEqJ3zSfPWwPovrbILV8mRTXZ6CPn4FgVZJujVxjBGClPYMD4VG95rOt0ixynORx5B2SIDO
8aDpE+lfeuy+r1njgj/aGOs8TGkXSMf6PHntEwALLsahjgSjBi4TQhb1mfYzXAPKRFS18H+8yVTV
9KKItAU8JzB4N13LV+qdMiCFX1zFxhhdan9hxAx33MYmdwUpqjRSPQTryAQRRQb2RIYqOeD0dkK7
vS99kdrzLhR6a5C7kDq0BuUsRm5ArVuzPHb5Y9O9GGjg5eS+n5CdgLBAku+TSZAR7QaGzUK5O6ps
iKKWa2EGnXlTUruXn9YvDCx93EzuhrD6pFTiFGNDy/3Qoh+kOLHTPLOOUAI5gP5PpdjsMYan/NMX
bvnN4rgbwlDDIZMZHrNurxVyJcl+LILBifaPC3pwEsUywtRERukRzU2T0iFEeKOzv/I5tL4fAS7Q
SeE0VnOJLiEAiu4ctEHslBIm2no08Tq0KMrr6azY6Q+RW4pWx0W4PCpkK+1xDELMVmZeAmoYTRRR
mGdfWBvfPpggDiNF2QiOAo+xtTR+5pjnDsoYskeORiCcGmdH95I9LoI1pCHlYupMyr1GHYLBrOaT
jFHOFjPqoiF/0duR1xLNtElPsgWtJWqXZwPFJP00+JXDBh3UgPpMiikTZkb7N9P7s4pw/jLSUo7V
AjkZhh3mA7uL56vCWf5qoTs73DLapC8ctI09zk9SrZzVcUQluWhtowaaFoRQL/+Tibea2eayjZZa
yUGOBNmxcrE7fXTD2C2t+Cup2PtC3sL0xkqnxFkxSCv0mEIU9mrLVI+LMtRXISlFzN67Z2tjirti
IiPNaNVG4H/IY78ZtDszM3K7TongRbibNpgGGERVGf/x5WllzrNONmqmecdUfMKAqfjkJ2HPZn89
73a4SDimlFJ5Amiy/z5bNvnDKuGV0x+N57Hw4geG8Qdy9+GyV/ybIsm7Vc7Ti7kp2yiHKKnyw3hk
r532MbtOUHyvX9YTam5fEybFfbbZUc7bLUULG21FzIeW+0E7DH7yPEcQ82EUU9HhS7DnjTm+aNGO
sa4lphmdSLZ6MPxQahA9WETY+7emyKfA+L4sfoBZjlTSzHmkBvp1Ba0ZDEXhC/6D+ay31cmGruBB
few9/ZAdNGrHmS18S+7eBeDLhNY5OnEm4c4EgJ41PubM7gLWbky80G2vGpBHdgFTdhB5z+6LZWOO
S7qkZpIjWR6AL1Bxe+YdZNUFt9vuodhY4NKrdi4BoKytOaDwlPGkASBqCuDqzMM/fbaNCfYTNiGL
hrTv1hQm8uopyj2l8LPxNtahGTQ/V1MnCJD7z/2NOS6ngjJRlrRYEj5Rf6aJbRwbP3aX1x4oWJNJ
AT9U8I/82gj+exUVHLuNZT7ASExoPFfRrhwzrzFyr4XAmgEsaiSSQRD5BRdUVmAQ46kDyUpGoctt
zagNCoLybkK3WQsXQrIWSQ+47XNgTGabZP6gp7au3lXFU0EFsED2QT77B0jyKdCOgDxyLhilZGxo
uJqBVV8b3aPOJndKt0lFQL3de8Yyma4axVQAf3YVC+AEw4RsglybjqWB/Lh9towrGl4ZeDFZ7mCm
x8vBf+dwgSrRVFHpVxQweHLRIk8hfyeZEQnCcbUJ2gBG6mDo5bKRne0DabhsYv8sVDx5Feo+W/Nq
GjslaMrERvTEzObvhaLEMI2Co7W7nI0l7mQNbVsUmRGTAK8l25BcElauFLWC9exVBz8siDtGRjQr
Vjg2KQY15cMa5IfMN557j5Ega69fGEz7YIw7SUVEIF6tyGtAph+ycQ1goEOEHIksTHMeroGDWzZB
w402jMkdppgoTTNnSRgsfnlmekA16LrctbApKjGgdiZQ3xV8q733+tYmX1AbdFNNSLTQwLhlz1lQ
0AT/aJKQK1Gdadcv3pdncQ+WkoY4UQvc3NSgs0IbO64BvBlFkV1khjtNRRYZ1TiCi0Dpfi4zTuy3
Rvcvn6W9Us6HXWNfcnNXNXFXz+0wr6CmUP34iWkwz+Aq7L7LyNVSDE+Imvl7L6EPFvnotxio4IIm
DOM1eu3UQY1iuO5GKOOCOw63cSD6WsI1sn3erHGVaiPOLRDldp58YI27KIKUhIqhU2BendTPf4i6
aKIvxwUOPSuTZZ679FTmB4rpiQyo2xLkXF/6eBAINxVLgS45FzjiCUQclUnQWoISkPqCpB6suBE4
ccmBuOVpOooGu3cyG3y7d4Nc8FCIpkQYmsKrsopsqZHdvlWcfn0K1dSJ1D959gXKD51QS0HxWpYV
wmNrh3Cl4RinJMikO1q75fA8ivR439BNXLD6YIM7ZvMIRHuywsZ00m6VmzjIbowD67JiYgSigelN
/ALuXxeCnEIoxI6ffDDNnT4pj+OxiHHBZP2DQZ4lcqTUFTjJThbwwQZ33goQnuUUYR/QJPYay0BS
keIUdD5QPFetJ58gpOwQVG1joHceBMZZJPy0t5quAhNsEmpa3N5KZZpIRp2h9RTVd1L9VymVJ3XW
BwdDdm5n6PdDaHzPi5eEYkyBxiLazR1/1cnGPLe/ejFBOrwdrCDSRrCaA8q/NOBziSdPU5TDODxX
WStI7nY/6cYkt91Qi1vCtQjDIFd0u+6uLDSyO+WnYF9FVti/b0JatDbjOKmy+TaAya674lRVjirZ
y118Ayy/W2SORZGHC0KOyC4X2JaqxozxkuiBlPffwev8O2oxNb0ML5fXt5OMf/huXGAL+7qsMF6K
xKsfjnGiHZtxeq0w7ArNOpuG1Z/L5kRuwoW1UDLWbK40IwjDc0NmJ4d+dAz6g9V0+lm1S0uwvL0a
5If1cflR3+oaoqiFZ27QB9rRIHZ4p9ytNzLKnrOvHvPMjq/lW5G80eWvZxGu55iVU6cV5YBCa/dr
mR2TgGHi9fJW7l22OsEdgNYmkQEw42y0Vq/065rRoMwdcpqhJ+vlQMvpvaPcxjcYIWwO01EWzcjt
Bjn09VGj0BniiIszA82KfloRSBWfaYeOx+HQgPBYOHXB/g4fz/DAoURHnVDFeNDHc2c1wxrPObFQ
kWGyiZ2f9jhyLFcH+OdG1PTa+15ba9xp09W5SbscqwJtl62EkZ1ZtzTzBF9sJ1nXt1a4w1aNBgp2
VDbQzVsPBJ21+LG9qj2QeAWjHx1mgYewH31pC7nDlq9aRMcpJ8GsoksLBzG7xq4BoC9zQbDaK0Wy
ERIDMk0mAHn8VGFizZrUlSMS6NCLHjDy9KacmP+0fGhrPM5egXEgEQZi9wBsjXIXgNTVQMax1z0a
laCfShzrm45w8g2aJE8QIBoeAQZ+FaLW2V/9tKsKeK8AUTFgnnOVBOhtSV8x6U8He4BGGshOKkdy
lMextbGx4B5HS0q01l3/3BjlPEdfDFVKdcTNUrotl19jfrVOIgzD7onb2ODcJZnGAcJH2hqgw13V
p5U+xPrDVEQuWM5HDM3VmT3Tx9p0BxEv5r77ALSjEYOoyEC5oGJVshJiLOgfDNfkRT5gT33pZxIU
QXYHSrFDcxTVP/dqARg7VKhm6opOCU8ULkVdsmY6lruckjdNetaXSt9q9YkrkkfZ/X4bY9wCozki
WqsrRoDCjTeu0K2WY6eW/r4cYHZdc2OFS8LydkrjrFe0oOvRcovtNtVFB33XSTYmuDOX1VYylxJ2
LT+3wfSDSR1pmIcBEW4DtS8hGly0b+zfN9mXVmVJOQJrEjR/gD4FXTwA4eW3+M/0PX1449r1cXv/
dXkXhZ7BnfC5j6Z6aHsAd/z6DKmsU+Qrt+xhAvkm4cNE9M24kz1kUS1LUw4xz+6QKN/k5Pfl1Yh2
kDvVWdn0KI12Q6BF4KWZrldKnFGJnC9YAYBLx1SLASIPLhdhIOS+Vio9MFLQ2v4m0VWlieLT7kqA
orcIlRWq8plHpmTDkvTI9zM8LpzuZwz0TXYtV17d2tkTm+ZF/fUVEPvLS9v9QCYbxVRMvP95nqQq
6RZTUq0hsKwsGPTYy8zVu2xif2XvJjiH08omTqIK44pZ99C21ybeM5PoPbG7DOgo6gpgdkS2OD9o
Z2k0dWswApQlj7laB5khHy4vY68wqMtACwIZS5Ah8twxRqj2uR6nWjBKB8Z0Nh8Nz5wPBCyNpf+F
vvsHY2xTN6GhH6FM0HUVeq5dJR/GrNG8uIws9t79dnldu59nsyzu85gzhg1jAqD2gHHx9apMvxmi
Wh075XxSoRBiGMjkZUyJcPfDbFBFV6dEC6LuLLXX1BjwHrq11CejrwX+vHvZKhSDfpppUYPyZzVc
mrLu4cSBNgCQpEFovVLtqXSmOzR7flOvuk3csHW+wiOICWNgMDVDV6xPOExMbq0QjUO6Vn/X/dml
Zza+XV9pPwZ3OpsoVluB9XT5y+2VQE34I0FpHOPq2ltHb+MkqFKvxkASErSHVLHbgF5JXnRuQQD7
IoPJCkC6R4HFnXP2lhhCdE3WAZtl/76xKGXt1CVSDJg9yP4Ur31MHwuf3nQuAwLPf2No9EFgcedK
tnSqG6oK58FauRvE7LVysRak+RRzqgzUUx/ZkBZ90yT/CqjH0oGkkMGCjUDCn/FubLIsWU0KWn/2
GcE3m6EHmn7rT5iLBWrJuuuuhDBIdsK442GB7hhRBb1xFaY/bmqXZLTVuwgB8g8eGOqpAIli4TQo
u5ytH9I9K8PUDjgog8tbu3Pwt2Z5eBap5Wyd2xEiwe25We4r9behCmLLjrt8MME1OBJNqkwljjGp
DrkV9AsrYRNPtAgutABdra5tiuilhjehdp4pmM/cy/sk+Dy83GfehbIWFwWmovpTPoP7Wvdm6ifz
X/+bGe5oqTWtzTkF5tio75Mmusumqwj1zsoQzC7sJYCocBB0PXGNIVxx2UxWz7mqjwBths+GhagB
5BCm7M3IYw/ZRKh5ILTHOYEa6vEENkYUqTDyzRpD5l+MNZM18KA84l/exb0Jyw+r4xwCs2Z4rOsY
kyE1VLm07HGBag3pEieRil+WGjldCuLarLC7QhWwoe764mZj6cdz3MZ4OOsNTBfllbQ+1O2vPvxz
eXkiE5yTgF5iaCfwveANFHkqHQ81sC3LkB++YoYi1OPRituMS6fSzqjN2BzCYJUOsnXs40NLRW7I
fuqnqGcQg9HXGBboCD7u1mwSkkGxFxf1LZRJMU5ZOQMA5/AMRkBQleBsFtXBdk/yxiR3l8i00615
Zb6xPJnhX5CdN+vZlntBDvJpZcg6ZCQ7qFhQQrS3ys7mkgTQD0inOSOBmoc2atDeKE5zPl2LnA3m
KBsby2Bos4IaOgi2CXQUMCh+0y7OP1QiSj8UicOIlsR9rCxTrVCNmuhkyLOd/yKtqPD6OW9jC0Jt
RNU05DJICD8uSO/rRGkxO4oZEx2ZxXA9XuW/xisZUuKhndolmGmeB9E82ucM6s2qoSMtxbdCUv/R
apvk87T0Cxz9dvDQdWTINMmTXqbD/JJe/QfMDJ9cEAYVgkVSDfc9tBw+GsQQcRwCULkG5nP7vVvs
OFAhL566klOEx8HVfy9n1i0Xef7nsMjZ5YJw2JVKjrcRcJrG41iNICW/IepDa9zjYTFp/pp+y1Xh
eAALeB+OOGeUi8XmQromUtCeQNta9dlNU4AvPF1A38+ghkagCILKp/DIGeQiMGiFKm02FiMYiNK6
NIofMWF8HEyt9S4HSNFn5PyGRq0apazu0APeZY7EKacfpnmkmeJ+xZBhgY7XUjWTx3ubdTNMw1wr
QUElv+98CwUOvAFxHkQX594Rh0v+yxKXhRaop+tzBmaN+rvS2uhYuQxTYUFeM7Mhu/an94Fx+EKk
3Njkod95k6KZaqHarCTf6vrbogj+/md2H+YQoF9DLRRIMk3lFqX3UajlGnryrTv/Vq/xJiSxs3g4
cbeJTx7RyC2Pw+8imEBc1l+XjnhMYC9Qb34Bf+DTHL4CMcAVJAWzy8JLdh2dcdAxFtNdiUTsduPZ
1hp3zJuu07VswGupih02jxC7Eg30M/iuJpfNQSy9rVgCF/2c4H3cZI075qAJ7lZlwdM3eUnvQF0C
pb7Olf/ISCclCMJfPhCf+yJv1oBUwayajplnztqslLI8rkYG1Lt8AI+xK3mWx2gRqAPFuuvyWli/
Z5v2KYwxbMw/LXJRJW7BY5BAmAxN8vVQPNQYf9Q8aIjefWHylVscF1eIkZGsxCBpoKgHDfTAM702
ItHQ0W6URLmPaJTiIcCPQlQhnTA1ipMetX+F1f2qnlQhR9luNNnY4L4SJbQMZ6ldA/We/jYOGYi2
gZxw6L3hWyf2zPivoVJs5zD9b0ARRkOfjjPYKHSdlxaeP1IoG59z8kSLR4Hr7W7cxgbnCP0Q0Qoc
2wQIaf2UHOUrUK/5q9975ndMKroRnD38+T/a5DwiVFI9U2okei0aEIqNSWWw2JW/itIZPTRWPQrM
TeIKReFZhv/J5zdLZVuxyS+rIQm7VJJWJEbtGZPmbvgn8eKD5a03TIge9ehDF+jHWCwLL7LMJYKW
OhFDsYAzarz1u97ZjUd/NzeFN//qIUgv+8shfsHr+C/lKGRcYcnXpUVz7wMjrkhSl6sVqH51Y2Gg
hk3h1TcqhtUEX5X9pUuWuAdWbSbVKHXwJAA3XuMguXnThIekdHk1Fza5Jd9Z/wdiQ98EhtmFd8kw
dyEqZVs1iAh4At3nAdKWO9Xp/PBV81A1ZOxgjPSN+XF+iiBJLzAuOD88tLYhUTZnKXJ8jPTc6qfJ
lwq7P0oF9lmHUA9mbBpPNcSsS7sBHKgxQIk1S5b5NGOB7HltRVN0opEbNZ2tp+dCeczTwTamM9Ej
u8qv6/KUtYKAsbte9I3QSQctCWjEPh4ibZz+2YS1Wigp1wdMnfnrf92cYoFvY4RzpZxW4P4vpjDQ
6tdpDBLpVqy5yILnJ6/RcNuiN4V7kIerLFZK9N7Ei3ZyGJmLbGNU/ajb4GVECccSlFF2z8bGGBcA
FINgHIQiZ5PmxVmm06g7dPmhmqdCRNG//33el8V9n06vekpinEIzBLKCuMUCdFH+XeD1u0dusx7u
AzUIZoPBcKH52fTpLSiyboGOeYNOSt6AQZdresru1HP5A3yk9mXjohVyx32yinhUeuCMwtmOi2cS
Fw4ZRKOV+4/L9xXy5zqdEzA5jVjhcmpuspMEfSgNMs1fYDV78/V/fTAeMG8WYWRJ3QTMN5ipB/qq
EeJKqmDPdlOXzWq4TGIo9dwq6h6vVjAtgNk4joUzBrvnCW0iDNOA6Urn17GWEQhVldli2B5Xgqg2
YMJOeLR8oGt80aTG7no2xrj1NEupmtkqA9MW3pnW33129wUfA1qOyATDk4Tn8sX4+mr18Yjx0/b7
kkE3uHRlVWBjdw1oE+LmRxZu8B6Wx226DC2kErQO+F5Dsuf8v+U+Yq5lgjKevbNlsMd/jNVrnKcz
/qcHCmm+x/pcOk06Pn1hpzY2uC9BF61XkzDPT6V5W6cHY3hWRUNNuxu1McGnqFaLOppChkBfIGKI
FGMETjpXvcsL2X/ybcywn7FJDzMmR60paOykCYjTGAo8AxaufFlcZC3CFsJuFNtYY/++sSa3Yzm0
1qQFfVrZeWHZTTTYNBWMWwoXxV084yIjtrRNfCqrfy4qBg9DBCYSrEqM8BOtirt95liW06XM45PV
BfOUApj5ZFL/8ofarVNtdo67e7RFLqcyBs56CiOHgpkgftG63s6n42U7Irfj7hm1HrU5ZhiPqUrt
Vr+3iMCAYLP4MoqCRKpvUFAMzPxPCA63HvKmi3t5EYLN4uloSBGBwbYFwIMSyTG0W7MldkfPrYhP
SbQWLgxYSVzJcWJoAb5NpgNxkwLVHK8dgn9pZq+XF/V5rPdjYNO4iJCgCm3FFnaOkexQF5PXd+uv
8UheqQ+15RNUVN3cUW/oq6huIvAJ/l6wmnwqFFLkp1h9GOHfbSY6sKIPxsWFOlWh9lGaOkQAjcfu
pbxTnhNvvDKfjB/tS3emXvhrujKeBBu6e3m/nymeUjqxSDdgjEoD6qIOqMsQCf98EuPlJErgPnPW
cp+PixKSOY9TpK1oC0PCyxm8EOiOJ9mdHrrrAq/FNxDpq+QbrS357PGWO8KKm2jBXBAx5KwpjBHw
nfRcBiOTr/Ks6xX1tv+kvifyGi6SaHNfmtKMIKxgRKPQz1V7f/n7CZyGhz0YRieBplo1gr4iPQFr
qZnkNgbt17tFb0hnS0bbi3jg2Ef69H56dxmeWDEMaddlMYOVLDcWOAmtDpwt+p28Wr7SrYKYL9hB
HklYEckax0QyA6O8zdtHGgeXN1D097mA0sdVC45FbGBY/c7Hl1UR/P7dVuAmFdPZD9hc922sSpM+
AA+j/8gTu1TsWUHlPIfgpnHdZsditI2T5izHL5UQAYHESAYmTgCp+mi3GqK5itZYDjBymRh2U6ta
IE1EecawF4Dil3fx36wSkDgd42xs8PKjtXFJk1lSoTJCfAK5sdJbE5utMoT+nQ4V1fWggVhFHFH2
ewSAfP6/Ye771WFNl2Lu0H3DoC5Fabbwu9ROQHdLveIg5uLYP3Dv9rjPaVhZV610gsJu+6CVo1PL
9pzFNmSGnMtbun+vvhvirgPDqhRlXVc8tCOPJm4cfqvMw/9mgq1145q6tmhRWMpWIEuHMDqayfNU
fOl4va+CC/g5I6tc00oN8mw8kDV67CxRdX73BANqpqFA/wZq/riKJCvjLLaQrS3DmcjnPBO8pfZd
bGOA+xKrMRlTsvR4Eg72qHrtefIjz3LC1sMYSYOLGURVIpuiRXGfJifZ2K9NihT0vsQ9tZ6ze62w
I3/GzYiOQ3wKb0QOt1v4ACRRx8MUYUOj3KMR14VVgyaVCWlUN6y7nQC+0gTqsROkOnsXyNYQFyzS
kUrFApKsAChkZxy9VXsAMbebZbXTLL8v+7jIFhcfDLNUo3DGe141HGv5HU1XaVx7ZLor4loU6tnf
4i/G7bq42BAWSOSbkZCAyYGgo3KUnNprXIbvZE8uYSqz5yRbe5xjUjDEAcuHD9YfLNA7yE+Q4wCl
RNC49ES9fnamoxCRtheWtjY5x7TmbAj1oQce9xQ/ydYzG2QMXcxDBNU5y54ZtJ9V3C9/xN026dYq
F0Z6s8qLsjFwid6TAmIHYLJAn9R6kJ51W4nfkH6hSOxRaJTLFFVak7LVUIsO/2YF/voQvirURs/m
O2sZKVeWW/y6vE7R5nJ39jxZSZLWJoYO5Se9ec4STLwC5HfZyOc5WyThm83kibrQC2tzvYGV/xcC
qZzKSf4GeRZqA/qhB4PVIsQmCZbGV6Q6bUaamOFs/KPojs8XOtHf4Xk5SH7hLrb1Kk+OiERRcED4
WbV6iiktcm0I6hpC0+SnJcpOd6ssFD0YHSkIJD74V/bS9Wu3yBAZQEm6+Kk6sl355tMio5tQetKr
KEbvRrONOS5yygBcyeACW4MY8h5WPbt5Htsp6KSl8VtZ/RQ4CnPwT/FsY42LnSEEfzJ5Ze7oEIep
WAHR+BDfVvcpuF/BIMwY8PFuOljp1SASsFX2jQNTpurIYhWeD1Cr1xBerIA1CYIR0IHGqV8DdPdc
JbCum7MvOcN15CnBdGB9PqZf8/Zg9GeoPIqBL7uhXX7/NVwAUqJ5KsbOwJkZHPSkjtmpcMBtfG34
8p/I6X1hy3rXdTcG+eBTTTOhOQmh3xvfWYfkXgLW12aoOvZSLf+e7Dm1Bd9737veF8mHn7BvJoMQ
Rjk6nts7xouIpCMuQamnebI/VXbkpN7Q2ziqo8j6boB4XzAflbpML5dZD9HcgTS7+gNdzaYTZFWC
PeVjUFZVfTeFIQgU8h95kdhr/SzYQXb7fT4x/9pBPuBEEWo4RZlGJzB+htc9sAaNE9+a4Jhvvuu3
w7m1Y3DbKw+Xze5bxSzuG0gXzZGPGTDRU6WESJkUxFBJL+XEpeNzPd6P0uNlO/s3B+NM/4chXiGn
CVMwp+cwZP4IfeMAaYUJdNPWT0grzMgVQxta9+B/Lh0gHS6b3veOd8tcbgr+9LlQB0gsWjGohONj
PeiuJR0vG9m/8Tfr48JrPI9JTvJcB8Bu/V4CV3ojX5lu48JXTLt6Mg+pECEi+HaUi7GjXOQmnWo9
ILrbxldZdejDR0MWZNzMAz775fv2sZOxeen15dIrZksB4sYYkHzsj+tJPShHETGmaDHsK27MSMAH
6mayhoHRepl+l6S/5hVklSJ49f45fl8N+xkbM1U55iQNYxCbFjMouqUyPsthvH4TeAP72pc2jYv5
UibFUijhDdZD7Y6VFqAjdrUyVlrMFqtfik3va+LifTLRKTfTKsQsxMOS3I2iOpfoAHExQlqqWa9C
TP3m3UkpcntWD2n56/KOCbyMD+GqClYqpcWcTxyglnwsrqGocBbfjbufXwFHJKZjkcm+EcRuPr9C
6iTUEuCic8CVV810YdW5vJL9vG5jg4s3dbFG0tCVAE0d5N+sI1iACxvPfRCHMu1a97K53Y+zscbF
nT4BVcvSILuwFA9aVTP5Hg2Hyyb+zYpMWNEMqNTywwFp19R5Y9VwsPatH/hG+1EwGgw2uyQulO2W
BMEv8i+DXDCguQRCJg0ePTkVua5uoGnmxAfJyQsvGW3r1J0Vt76mgt76brVma5YLDqExKKCDRxKj
goyGfbn+Sv7RehjE8cDd74lA+rshb7NKLkgo45Kjvb4agdSMtl6BDj47Zb1+GErBTP0bvupTOIKs
BOOTw+g+j/5OG0NfKkyVnNa5br9NU7+e0qiHDhSpMvNUqbl8nDTS+kulWvd6Phu+osX0iOx6OfZm
Kf/MSmnw5aiRBjvW6op6ujwls5MaWZMeFKkdXyZ0Jj3QiE61m0dWfW71sGk92kTmYZTuwxiKdCC/
UfQ2dfW5kHJXzkNd9vRmrh/aeU5/5eGU/CKdZJq2lq/SeaAjeR3jKjyRmhqoCq9qA5BLapmz3UVL
9UtuI3m6JoASNL87s1pSr1TrbHKTPu97N8nqIrXTsA4be426pHIHlDt+rUWSTHbVNVB4rkkkK46S
Dmbtjuqa4ek8D9VjVyHIOVqnRKYzVyPyEtlaZbck5fCk0yw/tN1UnTu91n/IulbcdDKJ/S6Thztg
ctLa0eVhbh0AdIflNJfpcDs05fw9Hgz9ugVRz029ZuW3pe6WB8UIE8gc0DROnaaRzL/UKY9LB2/3
LraLdVyOTTyoq2N1YdV60ZSYrooX5V+K3LWaPY2rUOhz963y7ih8d3kOIcrYDbIKVKT0GB3ZRKQa
mI+Yi/HAJCnkrtwNxxtzXKgkUqN2qzaOQTgMA8jVBs/MkBd+JXxtrHAhcuqHybL0SQVaeYaceO6i
fmCBPx3Vg0OOd0ogsLd7rjf2uLxs7XPZGlBXBv9hHkCREeqv9pPpkrskkO4jwJRLX6SX+nZxXTjh
fI+5C9uoqFYgajS7Phc/ofF9072JMPyec5DE1kfDvwF/hmthSse7vN7dG2izXC5Y51PWzEYfa8Ga
HeroLpofy9y/bGL/BtrY4CLz3DeZbCaYbp5O7Tk5rkflNX4psShWQa9EpZLdFam46TArI4Nsl7MW
FWrdUWsYgia7UZPzIDl6cn95RbuevzHBxf7VLMallsDhUzVAzIenrhc8SHYTqo0BLimUE1JKYQGo
72DeGKE/135OPSpV9tz91iMMcGSCRGT/GyE5AKe9rlroznCptaJ2UZO2CpDyM5rvb8Qg5E6u/4+0
61qOHFeWX8QIevNK1yRbrZZ3L4yx9N7z629Ce84RBfE2dmd3XjZCESoBLBQKVVmZlnZ4H/JhLHD3
I32Yo7HM6SAjy16RlS6Ki8kAW1/dWZIYyRzLCBWgBl2c9SFBKaWH3vFw1mVnSl8ve8Luh9qsg4pO
UZ8typQXwzvTXuEQ8QoDjIXMqhD5PXSEkMHkgH8iOFvouVJdj+tM4MGrM74QOpAkyKzGjh5If4Fj
F73IxlyyRvk3V/BSCxEavBnWpn0Y4v6nXhgYmliE6VCAbcwsdeCMM7Qqj7OkJge5jNPDLOnM7vLe
QdsumzoHiVH0Sah2oBNqTcWUXvQAdMWODG7IwTZaCI1CNYQVrfa8ZmuTOglipXQr9IyQLztERbqz
1NEZOHMEhu4KKqPY8QmE3eGRBTTaLUJsDNNFlmwch0kaUUOKrwxUGruD+ir7iwQ1Z8KnKN0A8cbq
r+xddjKYaGEW7ylNI/u/eVGV2VjK3cCjiY4mGfSqp+xHw99UJZN2l3yorx6lQXoPImKCQA/XaaK0
jJmGbDl8hAbctwaPgpLokB9QQZKgwzi4q4Uo8L0+yXeXT+i+C31Ypu5zUAH2c0FwJP2CIpzoqANr
QJhlgdpEPLCWSRlVVOHiOz5/HVj4/t3qmwx1HCCGRTB3adQp0DCzICqQJcaYDeHrjs95d4wOsg3O
0vfCbNmYg5foLotaZRd0B1EeyGIDSALmOyqApsbU1mG7IkoHMsadrfaHdkY9xAufcle3a0dbLC22
qgfpqYeexuXvtvuM3BqnQiteIAofqxC5gG6nm74KZmrrdltgxmayCz/12oPms9Sxd8/+ZsGUs6RF
OfG8WqG5kCgBhu1zU2vRQRrahLE6liHKZ8K8aDNwxqq+IP3U+hu9ObWDfXkDWSbIzzdnm6+1apCz
VPM7UTZ7CMxJhZ2x0mWWESrZWodp7g2u0fxRzcyivhONHO87xijNrhEFtAoSKJQMTO98Xkmi5wr8
IIuCelJssPF4iJRWrZesyE++7pcgtbFDeZwhTXI0y3UctHZ2TWikUbewFzBuVb7q4vn9JxULGdzG
ICiRQJZH85M0jdTORgR8CY8xTOgIP66RaXxbg8UGE/+jcVWWf5AQbQ1SV1vcl2Jbg47V7+vKFOar
Tvtp9AzG791o+LEoukiXVEubTTkWJWvX/ZqZUcf6TLu50MYC5Q79nJZtPWXGO9s36U7Oz5n1o/JL
Z2GrB+/6xMYY5ROZWMoSZv3IxVU9SS7RKq6PfSAcZvDEV2dWorfr6rgkDUVWQP9G35NppGnDyuvI
8xrJEsXGTOuffZyYl0PD/o2yMUPFuQGlojROYKa3yeRObE2TT3TUO1c5cIf4KB8jWy3MkIVNZy2P
CnvJXC1ZFUsaJgWu5cYv1HOV/0nY2yyN/AmbsJeVQ5YXYy2QxnzZgurqKs1/XN4+1iqooDfzkRyX
aQn1QvUlnhIzUa6i0f13NqgUfJwAf415LfTn4dgIVzFvpc3bvzNBpRULxlDENMXHqDvfwDhdMrtd
/wfdDXnzNaiIk9RTV+kjlmE0kx8rhb8uE+ODC2QrvoTtDxs0FFppNV4K00oj4o7zy+qutuHmbnqW
X8Wf6202mgMUSBNXSc3q+fIO7tacN8ujEdFDWMgggyMokFN5s1yDdccCA7pbm6knnBKb1S7YTdc3
K6WCEV9NcVNyOLaaiMCaJlaVj9bCAVOTzn9yVYCREZSFPNJ1iXKOPMNwR6tzqp+tnprZogqkTvqd
sX2769FB7AwGBwV0hdRBEspsEgoQS6PokI4myW5LN7bFG/2qbM01ICW+5nt5YlWIWGaps9WloTwt
DZKWqc2vy3m6D0FFA0Yyr1GZQ6XEwb8452aJ1D7yeiXHUQqoXuvm/lrgOVlE1nzMDsZJdBeQ8ivg
ISC1vfqUH1iMpeSXfzUOVlQD0tRf9WKiEArRWQTKj064VRpoYIAnLFQDRX1B4yCKFda1shsY9Q97
lH+q4wBYdoyTaHjRdS+a40PzGD3qV2sAWbKb4kcNAn3Wx9x/Nm+MUndZnldizFd4Wk5WPppyAVWj
2GpjMzsAQi0G5MEugwHBY/gu+bWX9pa6ytpuVNK4wVk0IDQu/1aBkYIAJQDhTnlN5l+Z5QGyeZcM
UhebrvBDUcQIpQS9JzpIezCyIwNvljvliZXX77++NrtKHc1ZAqtogwkvX4vsU3iQPH82dVtbzfUw
EOSeO/AmC2P6XsW6tETqYOZ6J+uSUApgGQoP4A8NorvsWJ16E8Q4nuzkZ2C/3NFRLPmY2Ib9zrWA
zxuihvDK+Lz7MeLDlalzizx5FuZGBcnDqfQV1/hex2Z+b9xpjmzm39K78YCh1/yk/GTYJW5zaQuo
C3ORQ56rZ7zacJmtP7qnv1Rqo8qS7tZb+UV7Gh9ZFZL9bPDjW9OFp0KNewQpjML8BfcTzOQW1S7D
CT3l7b9cfE3tsECaX6WmgEeV8Zx7f/7wIKTGXmxSNb3QVx7QhBhtj9HOPPBAFo+IxN0r4AMPhA9G
4tDv4JCLpm/KDYuberfkLYMgF1JaQHBqNB0ED8rhaCpBSpZfCa7mVhD27tzKJ0hmAwNojA+7m6Vs
rFEHqp07UWiaKILsmnoYH/DcOwBcAJtSoLoYXjykXmYDXMmyuxs2NnapM6UsaTwkmEVC2FBjyM90
h/aIUmZBBt/ciMlcunsFbMxR52aYJh3U1cBohOJRMh5GwdM45qW6W5/eGKEOycrzoobSZRzEIH+R
LeUZ8iKuglCfBixYwe7k4sZL6Jl9bm7RIEtRFPgPFtbMa9tfBWhfiKkZnZQD0UITe/N3rKAQL5/i
A6+Zl31nNyZ8LJfmWZDmqEyqWUAOUb1m8aMq+5d/P+Ob0TNc1Ty3cZGPwNcKT1WNhPJHxj1cNsFa
AnVJZ/yQCdWMECPkr6Fqlij7XjZAPvmXuLnZI/IHbGJJmQ8lkGFLHIzvcvJE8ghMg38Gz926A3UL
hyDmqaVRGPzqt6qAfdcmrFJI6VQ/uZIHS/nNj3+jKcH0Qip6gH8jGVUNoVI9Fd+Ml87MbSB0W8cI
clzLKTr9tSehzw9uvO/cTXoqGDjC/Xxgs79UGGkLdTY4cuQma7ZFpLHrEV0ZKzdTCKyRWJ0eWMi4
dwa3S9+UiiXhki9gMSnQJih/Gvw1SKSdskQB3x3AS18f6slrw2c+Zbgq6zTQwaVJpj7WWsFvOsnk
JC9vNVNIf1x2V8blA5bgz/4ad4pQTDqhQIZMNZJHt7AGzLJjZAiU9y0LY717xSsaKDPAPYLrjqdq
ZmVY6dXEkSN+X/t8Z/Zn6Th76bN0WGz+ajj3IKYNDJuVtO5deluz1A1fassqtwLMZg3ECpSzYJyX
2Y/BY40JaUYE2H2Mb41RMQYd0kWsQXMTGPfyb8kmst94+7sQWROhbPU32qR7QW1rkIo5lZBFY1qr
KH5DAh6w6NUTkPl/Fx/yxQQIC8N6umELjKrxnntujVIBaMq6gmticBhX3BVAfVP3uoSME7CX+25N
UMFGkGLNSKGE5KuNAeXENG14oL/0SWyPQqoY33Nj5Bggt93zsLVJxRew1CgJVwHkxh8Gh2BuI7CM
HlpHxFhSWlmsSgrr01GhRegVDOxNjeRL0t2IV/E6MMrgrD2kokg9gLo3TwbBFyfZlofBTg0LyDiz
VF8uRxLGSmgkhZEpfNKt4HkylNGGCqYfxaxaEGMt73F6c7cuC5fVIBVBohxdN9ydUD/xxsOkuf9u
IVSsqLkQzEkFon3VPo7iifn7dwsFGxd7jx+bZaSrKIMw9F3ZT3CzyER1vXrkLILs0gFLHX9BCPVP
6vlbm1SI0JRllBZyhU0FNNOXO1W8Clml4t17cmuECglC1IIXi+M4fwEPF0EszEfCwlUCrc4K6Izo
Q1fs4qbgBbS6cW3VYKbO7nRtOICN97InsCL5e8V386UGoUj7jCtFlFWju/qGtOGglx4kN6r7d/Au
rEVRwSDqlCGKCxwhPQG+f+yuFC4/VH3kXV4WywwVEvpGHDHchsgdtd/LdbUGMK6yaPoYR5XuvqGu
mdcaB67yuXkJccsSbeFOs8eFcy4vZjejAIWdYUBIEtVFnvLspOP7RpFSAV04MeC89ip/BWceXtD1
E6QCHChu37LJpnbT0K1Vsscbz1C1uOT4NgO5BSpEBtpxFWQl7fhZAJUGIfvE68urmG9okozRiejW
Ktn1jdWlGWR9lAwNPGHto1Twup3N5ANK/HyUV1U1w6qCvHGhTc5SL6sJ0auF4Ty7F+T2b6AuSK4w
ksYQE+F9xkLG8zNDLYxUK8gEJLOouvfC3lqjjkRVV2MLvj0Bc0PTE4DEwLVBQdauLchOMSoUe8di
a4o+FlEzpzqfQH9b/pG2QJnHpjH6/85b6Vuyj6cylUIZ1doYOBag5gPo0h1kyQzdwVbwgKkPuoc7
lPXV9s7jZnH01TnL1QoVSeSkHcrS3Z32DA2SYwRNeimIPTK3Gl5X31nAgr2UYGuUukmnwggTYOyB
/QbZqal2HAY5C0bzkHX+6dt0WvlCGNoU5WhITNV+SZo3mBvtj+CuVkA4LDjtLUZzWaSTDG95v+Q3
R1EpM60QE4yAaZhGXq84OWh0Ri66a0KQZAliXe9kjZ9Pew5gThIRKblY/1bkN7y4uh2e9gyP3P1I
GyvUa0UqxiLvRpwwQodV+901fyIApwSE2MnP/pY9a7R7q6obi1TEFsI21UcVPGPLAUoWNTRxMf1x
U3rCbeVLTuIyuUxYG0l+vvlWnbgq7driMhJvR1txBW/VzGkGuwjh+wYxRjA8C6kjMlrOe2/O7TKp
YF2htYdqUzv4+nAHQXu3BAVv+y2T36TqjvENd++FzY5SMVkSuiFRC8xwpvpjBzbcVLFn6TunBByo
1JSjmDgTJ/5L76Qi81IPEXhqcQB46TUuXrjyptcNVgLG+nJUTI50Jas1FVq/nVOClq4HNyaZJsm/
N3bvkPmt7J6Ju2UcCJ2qiOTRAglUrVNRqE6uu2/NXY5esHCn38d365OIBn7EyjMZq6TVhcsMfJWV
EQNjscSmlNtS/sMYWeec4SM0o/+E6dtwrWvCxh55ypHUJNRzDPQiq1K9i4NADx2EFJIuQFSC2sBs
UIV1rABGEG9Xd7jOHB18WEF8lu4Iy3X7TXtKHcOeIpNZoN695TaWqeqSuEZJV4TohVbGc7Q8aPLb
rL/0yg3juO16iAjyBxWU/mDQpUJm0TUtZDkBLdNPRISEYFDH5yS106cZPUHea77HqXPZJsskFTMV
uQgTXgHXexeJVqGb0xCyztpuqrVZFRUlQa4uGpIBYb7YX13BFjyAzSN/tcjYxcBK7FjroYLjzBu5
0qRoJayaJ0w/a+Hl8n7tpwX4QlDt1sALTdP2SfOY9FMBxL4EKaowIKhdzio1M2rAMkMEY3rgYoyf
IL5mGN4N+5JMlN4wGyzTEsBdGSlaSbCNxn1h2JDBul5twUQREKXxY+fG14VM9B7+BrnlbmFB3Zim
NnVdFjkXVbSIoqfsW34jYcxeFcx8wZSaYBFZ3ZYzp9vL631/yX15k0gaRIFEEdBRifJMvckWDJUX
cVAs0HNprv9SWlYfINr3iNmqO8OSz7NDkCV5Y4qFmSuMyLZ76Dd/AOW3g6R0ytKFmLetnvR4cYFS
K+fXPGZmSuRYX1optb1lM469LjYCLiPBlR/BruX0GBoQLN5WvcX7k1aVulkXdanrWTameSfBkSZw
CTaqazAPye6dsDFB3eGDIeVTXGG8q87cKvINHfViqbIgYWg1cmsX2XkVAoGVruxedxur1KWecus8
xaKAWMYfpPg1rq5T4+myV+7nmB82aCaAdOKgaTTgJiBtOO2ZZLTVDyForzNQPcWn8Ndle2SjvriG
zBuiCLFsKOtSriGoXCiXKK0FIlgS88PUvk2tvSgGhpBv6qq0L1vbrz5szFGuoWData+bJMFrLrwd
/fSmtOP3QQhCh6Qd+Ie/kbXvfrWNTcpXJKMZjFguMaJTW/NLeKjd+AyceI5h/hiJ9OAT1IDxk2e9
70TG1tLesqDim04TehgnAqgCI7Gn2vI77WEcMCdNdu+lj1XSXXYhhzJ92+PNlV+FUBIcfs3PaK/H
z5O72KKZg/MKIZTVV9/fWg1hEvRDGOKjPmfXFGkpLVAnL/nou1RnQVd2Zy5iNt/2t/LDDvUJi0bX
lbJC8xtj344AwHrxq/Y6u/MLAkplgf72t/LDGvXhcmjIp/KIVnHMnbqON8N5Ydy1jH2j58zF0NDq
tCDE/KK9hHcYHTWLmPkG2Q37EML6z9ehGdYSIORnqUJ3TX3TD5zZWfE96Le5pwrEm/yx+S49ME43
4zPR2Hsl0+MJTEcIJiAdA2WAHfoYbTyTDtTkMT2eZY1KZkGHXY16mxPOLXDkus1hTK3QXVzUTQ5y
ZDIb+Puh8mM7idtsHuNijrM8l3CL1E/uVrtwSmhAT6ZsN1eZH5qtVR/Sw+Lxx/zEqvARj/sapT9M
E3/amA7DVV21BdiB1Cfqmbo/uLEHBKF3+QMyHJ9mNAeGJSq1GniueLkGm5OZswAJuxkPeDgkSEsZ
ikRLTk/Z0FTChNGCyBi9VhIO4RiZq6C4YsOC5OxfNRtb1JNKmCepTVaA88PHxQoPYGU96ZJp8BZ/
hoY7OI7LwyD5LEpd1gqJ026+FFeP4pwlqByKQ+TPykGSVU9prElnnDWWHcr5GynNjWFNdR8JkLY8
JwCThtG1wBrn22W2VTe7SDk934+kFIpcLplWs1XejNrXtFtxcVPOi4WDYLzoEqPxu1+o39ikvH2Y
5XypFSBnJ5RBUdkbQBrceons/MV30LCQT7tuv7FH50CLuqQ8lwN0rZ+kOlAr1oJ2A/HGAHVNSmmU
NDi+mr+g1XAmVJeRkx2UztQyzCaTyTjmM5W5idSV2U5tCHBoJ0CdQD0obncA9tgR3sHcbGEW1g5S
N+YyKHwqNC3Aaao3xOgJjL8uR6bdDu3GD+naFqApar3ImGDkeosUXqtDdOhyC0pJbuQyga3kg3yJ
tx8fjK5rrflcj0UPSZbe5i3hSnmuTrpfHuPr5IokqrwZ3WO4a72pGAF4Ny/Y2KWiRz+pUZqjNhn0
0DiUbtDojmdG9ZPxqXQqcHTCLE8VEFl+j8xJyn/NLNksVuDVqZBRGlyeSTwKGL2rnRen8HJ7PuZI
RNF7Pv3Ft/BHRZnNvlERA/LBjdGjseGnvGDNoNARFYfhgIwzTD+UtKyu+oTnomAJ3vkjnLF5Z/nu
fNHkgfW2wz8hbty6PBU1BiEa0PyCyyvFKy94dQWE2fx6eVksh6OiBDARpQCMvuqPgmp27SPXgTKf
Z0AfGXeVTkWHSmmTKCpwE4uxr0B6WQe6Qi1NgfMvL4bh2vQTCIz5ql5x8IJV+K2Qgk3EMLC/WzKo
8qGAKGkSdXZmce5lTsTYkzzb7XweZzNrGXu1v4YPE9ThifJhBnmiiOe/8KvSI3MQrMubtF9gUD4s
UGclMqIyKkgRI3r6S7GrsPQH8X62SEk9t1jUTPuh9MMcdbmGam2ANrSQfPCB/R569W5uI49TuszU
a0z8gVGesT7WDlLHRm9LTeEKFFDCRxWvHnDnnbRr6dQ6vGsEhK6POYXBskgdIr3sOiVs0H8voBcI
odqmjc9CIUPfpRdS9dzhv1+rFoOBJSqG4krHSfZTropkk0+V/m0M55lz9BioCEtJup4R8Pc/OIb+
30cERVmhNqQNjTYtOxwL5b6VcHmSdKp+7iOTexuf0LY8s8Zhds/7xiC1H1OjZ+Da5lHkaHNX6WNz
rQ7aornDxKA12J1/IXwG/10aFVmGfl2yogJmHTUrq37AVXOO3hJQsr+XbsE3aeenzEWzDfLnJguZ
tuvZH8bpqdlhBbuGKKGPWJdnY3B7zp3Wh5SL7BE5+WWn3g08G1PUW6YepASUnnj/GQJKVgZmmWJA
uZbx+bIZ1oro9KMq61yQY0w79vVwgGwtkPjDrYr5XavS89NS8oxgxPAUlQqomVRpldrgSS1Lt1XV
OY0AesQecoXR3eWV7Q7GbTyF1hJKeWQGsQbYXfJ7Cmq/BuypsNbrbjKhsmOO5+hWiMwRdDB6YmIu
z4kAaLF7+33A55GZX5J10fmlBiS5aoBWh9dFKgaXK4iukwHrnqwao1OSXd7jPeDEv4lcKs5Nb19e
/u5rYGuQisLNoM7LUmYkoZ0BcIS60Cuomh0y4BHesfqo5NRdWh0VcDqlVJKkfa9WvLOIehOqFbzH
QiDvOc92TVSY4eEwRjMrIgS8/Dq0wDTddPY4MNpEuy+PrRkqxqxtGzcLP0eovaAkQnBj6gNh0FF+
/aEuycYYPUg4zKOGmdH3WSl0avCd5mPy2IMiPARPUXE2fJbIMuNb0cwwjZqF4pqTyNJ4/BJac+wY
YxaM1XFVEz9dHb3uGYd+L5ht10hHmVLICi0eQe3ePLVjAtSfB8quP3J4FYyvoN030Fn/XIeZ1EJu
xHYkNwNmfTFhNB/b91nfyp3Y5HL7rvhhjfIRaTWg6zWgrYEOtGQtTwDHga63swmxO/9D/4G5OsCD
WMyTe+FaQ4P4P2ukq2kgGEgGlVzsmM80+bg1pX62y6g1ux6Zaf3K2NL972ZAEheUBhqYdD9vaTrL
c90sqCiob9k34p2lC+3aO+Wkn3m3vMMQ9YFZ4yUX25dQIkByRVPBvowh/M82Jzy78rJ+D5T/G5py
SRmoPLAGtveyOG1jiorJYiGLRtWi+NlAurSXJHMRGZfQ7gZuLFAb2KqGuGQSCtZ9L5jTFFrx8I1T
WJyNuyiW7UKo8JtNcdYnBpoLqT85pOwP3npz+KVEJsGNoeV7zM6TX7PhM7u32mZ91JnrC67GRYMH
6xDIgewUb9mp9cYg88mYef6LJfmzG7o25qhDJ67SMiUxmkIJRoNvukXK75VZLjNzhfKhYapahJpN
qBrgExH69gAu5IJ1JEio+uKeIEpVDeAcCbkk5Z6tYTSNglldQteQeARvVR/zp8WGIqbPKnLsf9iN
NSoLDKMlbMIY/NzrWb8lE4QdMvnkJN9wj8+jQ7Rc+KPyyhqX2q3nEN7z/y6SitfrUmmCPmHuWjGj
6/rHABbh2CognOOAlBn9KyyWTdSyC4PZWqVSw0TSxlwHAanP19ZqAHEFFRtCXWlYy3lFG1B2wrNk
9RawkX9yTDfrpWIOp+K9qsvQKUzU+1opzGm9DhMmn+PuYdlYocLNKuWJXJWYa5nPSxAehkN4QzTP
1OE/pPJ/1L7abigVfYZIjbJUhvc0KKmLThakoNo4cpZsroD1pCbv8WDoj9zuyBKe/3pQQZ0iAwus
gqoA70/KgaawKgRQ1EZ+Doiz4CWH3iF8nCz849cATsxoOuI0eN6B+Pp8GAu+raqmLdMgKn/yNW/1
xbfLN+DX+A05X4EMbEiKoqs0EFHgWpDB1yJG5Lm3XHQa41tZ/ePc6LMJyuursNCTJBESQicqxXZV
PCkoG/y7ZVD+rat5LA0gXvGib+CgLfSnBU7+70zQzh0Ler1EcxaoWYdZDqflNUfHIORlKzuwsc+7
Rbk0SMrqvDe0FFiZ/op3cjty0OIbkS43fm+1h+n5D4IhTKLcIIsi6s1ALn92MjEr8QTPBA7lWBO1
bSd5K35lJ80i4lLtbXFejpPHCvzk3vx8yxCbmqDpMMqjbfrZZtVLPddgqiOIE+WAm2zJB7Ps7+T2
oNanlJVV7tSLPpujrvFm6LMhj4Qcb0XCIRO70WmSMAY8O2RUxvAHFqcd+UyX1kcd3EqB/nk0zamv
g5pFGsypvBva2zZnMYjsnt+PfaRva16tq3Bs5sjHDJTZjMnVuESO0PbuZbdkmaGuabFtAUeb4jIQ
8/DKGIled7FYQGA5l+0wto0mfxGVJuoaFbmxqIaYpKq9tKitstaDcfjnVelPLiFTYSnsar3VVjA6
V52ro783ptKfRAzcECDpNUA5z1MRI9c1re2UDMRs2qFMnGrwy5mxX7vfZWOCiha5MY25ETZ5MHeG
ueYvIZhW838+6Yud2hihzuoYJWqeNrjr1CoBsX2LetL3ub1OlIQR/PZuu60h6pRGma7Pao5PsjY2
nyRWOP3z/tPnpVDHUqtAN82PeREolS+Dn10LZu5w2YUZn4QeKstjowERepsGY8MfF0ypq0I7m1Nf
/7hsh7FZ9BBZ1qgcyIqAEF8Bp06/LWXFcN+dAhs2SyXIFh4eLNCVzIUXOIGrBMVLIeCEQRYXnWor
82NvPbEpiXaXszFGXULjFKtCbkgF9GyexzL4s5Oy+f3UYTS4PkmlJkt9o86Oel5g5EE3e0M9Xf4q
Ow+az5tGncgEirhcH2MdRFstd5O36JG7ro/iw+K2d4QSJbTWc/e951hfazd0bhZInVLQm/ZVvLYg
HK9M+SC4vPOX4vqkWOBNJK2wOshcgMhm1gQGiZRf7rqNZerYYmN5LU+40E+v5CCDGGZygirPQT8D
kudxP5Nnxhaz7FGHeJ1GuYkkNfal+97uoQIKMQ97RQZOnm0LM1VheCZdkqoUaArJ9Zr6cY/uF/ec
5oz+6G7E+Ng/mlA9T+taXbMlCsL0Pg/xWBoedIWVKLBWIX5OuARj7rhO7NJgnVqsArixwmZ8F5YJ
8t22ODFxDZtFh2BNfLW6ELw+anfDK0kjVTdz81N6YCG5GC5PCxXgwZRMQp4VQdlwdqmd0Omxeh3a
vmnGOl0Mn9Oo8CEsRdiWFZdjsMIirC7NKbYLzRl5a3ghgJ38EFX/vN77KZRoVCgBVAIyWW2Zo6Py
V7039GvMbL1zOx5YMJ2d4sRna1T8CJtu4dWkSn31RIReusfWmwOVM8vnEWKeupudQby33rA4FVnf
kAoeRQld20HpUr9CsyMSBzOrSlNRK7NpGRfz/tNqc86ouBFGUtauGqd4zQIkLdpUwFyBd+E0uHkO
zJrgZC7r/c5YHQ3xkkZ94Hg1RqZhQG1GU92qeNZ72YljJv/dfhTRBR7JpgFxBmp1SwGVvzxVskAC
P0bicaqdsuot+wf8fybox0apcFwm9KPi9eV5XXtcn0+XQwhjDTL1zOAkAJLiBjcJOjd65s/9N3Rx
Lpv4fy7oj0VQgVCcuKoHh2cU8G+YSjp1T6T0pz2jne9IwaSDwl13wQzF6uyxlkYFx0mrjIaLpIho
GwFGUEi/2oSxe+SEfr2HP1ZGPt8m/gI62zZQc4eSVnQyVMi4y2CbEhZz7uebQni8vI976xEVSMSg
cqAo/Pth2xhrB66rNAg2+ar8shSFWfRenDJulJ1xNjwhVVnCLA96XsK7KvjGSDobRFNI0zwoTNvp
q3avBskxC2I7fFhucGy/xZ7saa/ldX/IDx3LU/bcfWudOlGhula9oSOjSq+0q8kCRbIXu+FP4bp2
DBBDJPcsqluGQbpT2uWFmkk6mimr+l2On8Z/DuTGdmoyir2ouyj4388OMndqp6hqEvl6Z4DpSOU9
qDfrllrxpthjLviyh5Dtod1xa42K7Ci5KHmoa6OnF79mLjOF1RSSb2r6pmuBwc9Wwgrwe8EW5LEi
r6vQw4Lq5+fl1XEpL0ORpoEcdUcjE2NL6paHOFwWMzNeLy9up4NgiFtjlHO0cb7qXA7mFcVMrsHz
ovwgXAaGM+RW/kTmdJvSjANWFNmNXhuztIsMAxj7gLIqMfaIAvttErT3MeghQBpkEuqQxY7AoNA9
sxqJe6ddAhm7jFK3qoEO4vPWymqH8eAKnoOZdTfWlzMIdyyxZFY/SYCnfUZCY9RQwU6uivSgsCKH
itFqPT4hXk+lO3q52QPRgZF1u2Nk3bvpAESuoLQClRURFfDPazIw1yNApEb3G2dyZHT0AIMwkK3O
hb2CP9MtzhyTCHf3TQ0RDxHMwoLOSwpldMnBKbXGMig73xaL8CdwDtQC9XvoLwe5xXyakcuM3k+o
92maovI62nnUia8SXYqUeu5BHJ2bZSdZqiI6evJrUtvbdRKPkLY58uuV1EPjdNR6k0sb5/JB2Ytp
iqjrRKVKlGUapJTPYMnl+5jztMzlJUwJ8Mzc/OvgLK6HjQnivJtbwhjBcFB3EJquimOY36Nzak5V
ZcVQtjXG2l6yx1F6aVTW9UA+Fb23W7PUmZAmKapQsCgCIoYQ1G5408Yugpxszu+9oNzi3NABwxsA
qObACK57sU6RFE1B84YMHlFdWm1SYp3E7KAY9OOSdDf9XFvjHF93XONd/oK7oU6RDEHXUAMy0Cb6
vL9106qaoWroEZ3jm/GGAEFUyRTxGA4G0K3nQfddqf5ABRtfVYamN8hzBRX6hp+tTkbLlbOSD/7E
8zbmocOUNxeOMcay650qdJYgZcbrX1ofo8QPSi7Vqb+GhiWOWFLFCjN7R5BopSmyDjNf+MyTbK7q
rFoSDBAShn5oDT83oK2TXdHrjqxX3N56dAUjz7wGTnxepnxyEMJRTQlcYRwbHwf6yoh1+7I77JrQ
IDmnIj4L+ESfvwtmY8MQFLWhz8W6Wem/V9W9bGA3RqLtqUB1VEFXmqcWMVaiWkEsHC+Ze5AIBIRj
Bu/ewRTdAuyprCt1bz3QCkZOpKLNivTh83qEcOKnNgFdD9/OCMuZXkC2LNFeGIvaSc5BgCHr8GYg
7XW6YRxiyLKIFi3BbSMfDMEmM49AqdvCkXNkVHCf6tVa7NaKzjmzNLhze3+yTb09ui5L07gDv8cQ
5ANkXGuX8G+I9x3u1SuQC0M5ARSHd4wV72zsJ6uUo7RVYwgYO+a8KVCDGMAODByVVumRCrJ4zB+7
ZxbKYe+9gDtO0FT4vq7CeahvWU21NndoUxFSCMKfPMwHdTILawYOlrQzZS88o0aE14L+6E2Fz1jy
TspL3iqShhc43ImuyddR1GWgOQn99iU1zCWoniaHaJGldmxngW5Lb+jOaYf5gAF9Zq1hf/UGoiav
A1et0M2zoa+ktJ0XkhsqPySXvJmkK8GDco4/WpCidwo3dkjkATnAgXWM9k4tdl1EbohEA+0C6kZS
pDCLWhWvJTLPvkKSe/2eHDqbgxLJ8sxiHN1r6AJ3QS4lRcGG08C9UOfVtYwkwkOlHhb0JppTYckP
0gFBwtVSkzWtvHeEBGwp3oNIp/Ai/exZwBGlrbGgMaFn91lZmFk/mXnHarnsWkH8RhSSFUCpqVjE
gTVM1xqQNbWca8w/I/FXW6zmZSdl2aCCAZ8s5dAOdRJEqSeKx0x2uD9pt0v4Mv9bB3X0oxB626EK
HvMpEAPRETzdLsFtMOF1gsaLxyI3YC2J/HyTAKb1gpZLuubeHCsHo1NvIdPiFbVgX965vUTo07Ko
i6kYQvAyySumhEWzilE/JJB7IJw0IAmM2/5JNAm2ngWV2Ls5BNyHhM4EaZBOBbVMarp+7OXUn8dn
rnlQAJGIngr9u5zfXl7f7jZuDFFP2mSOCzGsQHXAyT8K7nc4X+szS2Rw71LYLIbOW4Gamhp1FpNg
4a6k6UemsbLynRekhL2SyDg+Xqs69eKJ4jEdi5hP3pU5ZLCUjt4adH57y/4wu/5AkMqYndP/j7Qr
a46bR5K/iBEkwfOVRzebUuuWLPmFYcs27/vmr9+Evp0xBWMbO56ZiJkHR3QJYKFQqMrKtCAXw/gd
iapUBugtC7tXNVyg3pJ4Q9D4yYtxazmK3xz1O9EVx9u/vUnGBfXSBgHApIMuP/6mZndL93LZB0S/
z2yfrOarnJO+P/X5lxK6Qsbd5d8X7hnjzWVdgG3bWsF1qnywTZ6Sw1q56hOF7Onuc3M2HmRBJsJf
E3VsAMtRrmRMGlCMUGMlycKq97PkjfznrO4oNuHa/9fvM+fGig1pkqIqPmkSSLW2Yz+e+3JydJGI
Ki+72Nlhy+/KYpnb2hoFaLbBUt4omKGItHOmNW5pW7exVoRKOZjOtgo5Ozndr/0K2bo8RTKlzZjE
yCxWX3NJAPmtqyagmMfhmGhCzS9eJNqvlLkHdbyr43qlL87qrEr3knIeIlEkUumPMO93AtkLg9A6
DLSemKNUTkmhaRY+W3Kt3a8+hH2f1fvmRDzM4bcOxOG8zR/u3+LT9DK4aAicRDrrXL/EawBiingR
4KH7+dqqzYLUI/Aip7SIHaKqt9DzFoRDvglbByW3herdxx7sb0ZFXVAvjNKwrtBdK9+22L18nrlf
CmKQqm6pmCFm86Iii7KhXdo0HOdvYC+7Tyb90PQiVjnuMsDeZ6BmBi4/mclZalSXNGtIylBuXvIo
drru+W+W8dsA/QN2+1QaqY4RAxjYsq8jZi0r4ubgFfobI5jYM01kkIR1uH6qQOAy4WrSqpe4fF/M
xilLwR3OTYxV7bcRJoCnmdHlmQFyE+08rs6EImp8r71ZoPW5LR6MIL7Nv/x3q2Kiazwss5INBsqX
Uag1qPH1jmY+XbbBGVhDiN2tijkq89aNlTUjIPyjt5W4oOcKzGMNuIeoCUOP/R9h4bcpNkOZutis
pQ7knqCCdjbTdLP6WJPbPhEM+tIP8YcdyDnTeUkVyQoT4wxMOlnthKPZQ1ZP167IcGijcAENswiR
xqt0E3Vnijk+xjatg2RGUZC+DNea357tB+lbfg2GepS5k68gxhQRcvPdEGNVdMiJ6Lh4Px+oLo5j
I5F1CTBm8za/yYM0NO7MD2D+1DtgazkKPIR7RZkI2LoOhlG8RD8bnPLVNo12lU4YrKATmqgWqj/S
U/mEaY6gcJNr88ffWETNkBZhMfHKEsV1aYUCXKYtgf5o3ZMDCSJP98fXzd38D2Vh77I9rl9amomB
MZQ2QE73eYHyYsSTjpH7k40h+yj3te622L6a9eGyGa6zIHkGkS76uuYf9b3N3Ez00QBZ0I75QwRO
/PK43gECEsY/iA/e0OPS/EVcJDJ6yTjjtg7m0s8rS7ZlazKltgPNeK0tX1N/EhFLMG/zCJJ0tF4g
K2yzhxrCBUmud5MUbFo93U+xmqfOkGiTfkpkK46d2QC+VbCT9IOwBxy3to6SH+p90Cj9vCzLjKci
q4coiGKwuTffSs1wBd+K7swlE4xPjEayZXLRS6d/TYRilsivoPJCJ0KFfQDeEdsviHnuaA1oNYdC
oVngiArPfASP7m2KQQFqb9AcYYeOl1zAJdCwVtA4wi5+3kEKZzCXGndZcloLB7zBV9l3jXi9ZznG
YTp2ru2ZP0oRAST3uxEDBAyyTX2SuWu21lDHgtjImdS32vqmixRfuJcZ+W2AzeOJoveVQjbcMEfQ
WoK4lr59JCwHTc5A4CHcLQRTiQZcEHqA7NsnVtZOl7s4C5XRie4pZyf5Plz1bzqIzSGlTXmItZtB
1J3iFgPRL0ZgRCdXxfzS5y8nyVm6RM2CVzhmHlBxNjFWi7GszqdUhs0x8i8vk7vKnTn677v0LQEL
AgoXc3VK2vpgyY2/FCddNN5Gve2Pw0YZQS0bAxcKG+8jjCUvtjZVJyld/WgAYZb9bOVPybY69XRM
I/OvTvfOIOP+Es5imWZVFKBlEG5eHSaP8p2CCmfhJ7kjeuRxQyT1EA21W5SvmQtUWZYc/wX4hDLG
RasT95XfVL7VJoJ1cT8WZrxt1aI5HXuRlaS0qmxcqpNh3hjl4ORr7urZ35xiMGCjMQnvR0eALnfn
EphK1iqMIwIMgZfPmDxHquDW4uVvuE5wqjChp6Oz/dnAoujmYEiFFWD27HVQ21Af0hsJgNDcGo+J
QkQnmRd9AVZAtRvgHXD5s2FJTcuuz0zpJId0Kjd6GwLa04DSJg6UdqM/XT5S3CMMolWgaWQ6/fHH
rdxaytRKOub/U0cDEw3AktFJPpU9wE+1J3nm6bJB3vGC8rMB7KKCtz/7wfKJVMqoaVGgmTcbiR1M
ATmS/bYV+HwALvTzz8v2uJUooqgqzGGZhKVTWC0zVfIus4PUarqHepxth5hJ7aVlrLz2plw5UVll
TiZFnd9nQEgUQ44Bw7Gxrhq5fNQgunGqpNUAHz/5G+wv2f9xzNfGuMLYLnIC9bGvFEtd3Jo3UYB+
wwaSzzXoRE9T7uH/vRcsxl3S7KhrewWvqkL2o+U1k26G6IsWeZf3nP7Vf4RQHAwFeaWC8XJavN0d
ynLuxrGQEUKpD7fn9LiCQE8Wcldwb/Bd5sUklGWndusyDlU4zAQQl+w513qBt/JOP/psCnTKKYcD
2wUHRRP81U7ycJVvs9kMMvl2Qsq1DN5sixAEvJO/t8Xcbu0cq2nXA+uhnc1bK+whYZrIzjvtFw/u
8Cw6iLyPtDfHBDbAByyzKzDAlEHinlzZaBlS+mERpIwHOAeS7fcW0i3eOYPcVFYG3BIFRqjhcG2m
DojTvZ8/r68N4kJKG81KYZOS5xl7m8yVWnR1Fhe0sDgdZFRHajwVSVC6g2MpTnKzfIP4lhDIwg00
uoq7CFAzYFg/ZJx3C23lIu57aSrD4mQ7UGI8Dl9MP77e3PpECxgZHqe2IHpz17kzyZyAeZZR9Kvj
PKyVUNK/yiI1LO7tsF8T9dndmqJ0grB2pMqBdiQHxYKgR+SRG6oHpwVQRMGY0eXIwU2a9wbpincG
13rWW6JVFh4flo63AKZ+fPlxPkgFPpmogckLh4B2gRLGUNHKZzvpSjPaWWuAb6/qFccYb5fluzI9
x/L3y4vifiWCwVD8BzcfS2ZeqkZmxR2ALp3xvYwBEhMSRnNDx84C4wfRSjZwcpXgD3j5Z1SqdG0X
Q8Ifo1JihgteagcGdhuwXxsHm22+jVrb5UWV5WG0eEX2mG4P018M1SLa/jbBnGAQLxh6qiPwlt3o
gvb1Sakfa4McLn8Z/kIAQSWaiVIIS2Y/TxAeKJUBWhzZtaoeVOlrOYo6YXTv2csQ4AUDvDa0psNe
If1cdgDyxkmoP1LSSgA13qbQvKc0EraniuYSuZ5AcTEmMaBfx7p0h4S830AuH1BoDEXjbIF1NwGs
SB/vleYIQ63IIBMhxiE1tGaKZnQq89k+aEOlPcZm0jiJqUFbWcqjyvI36FOd1igxBreQFWjSpMpk
o4A8DRu0QhEPHshYtPbXy1+Xe+52e8HEEl1ti7bTtvQ02c/zeheJjh03ld39PnNh62VSaiQaJbwU
r6FbnNJ2bRRDsTpz7PXbAsHny+vh3zA7g8yV3WNc0IpLnLt8vB7TH1IyHm0Ya5KXsn009GvoJejS
UU4Up5b8JH0vNsjKCNIU7pExUJmE8CswbmwzfFXndjCnDc3wBZxFm9vhJZS3opVyI/POCrPSdcHO
6lIrB+rXMXGTJ4quWgJ0kOt3qCtJxxKQW8PvzqIbgZ+t7Awz2crU2P0caVaL+wcwzs1tIkd7+ej4
O+TeXN3+uvZaFDmESqhCy0zEq8qkbeMGoLLsNPrJDwLKoPK5+VIFieXKB5CxOemjtXpC4Cr/lPz+
oMwTBNQwaIMRGy9oQKxMiK9TeknNKZG4oDsGfiRRP1TgQewjZE3RP++HFDm1kd62S+0YUv5Yab13
+bRw89vfX5Idt92GiMhxM2JCu38noImRhqPZ+KBDdFrroCqengorOYKtZMGfiw26zIrYdKzBCD8S
3fpnMoC7jCKi2sf+tnkWwS9FJpnw26i5Es9Jmp/yNncG89Hc3MvbKDJA/32XkEmpGVekH7NQVxJn
mN4V0VkXuQMTRU1rLrVhyjHupXgGCdc+LEQsLaKzxY7YzpkySLo8xRhZLl/a1q0ih6oa5UdyXt+z
b+qrdOzv1kBUaxPtHRtMYqmKZHMow1Y+r0j8mk5wwwnCpMnEjM2ux6Zf8XE60h+GFV3TQnNNCFI7
Vm0KUgvuU3h3npg4MRZDG5sK9rAsfm7bIZHtY6u5q/LdMN/+xuXQP6ecW/g/xqe1TluMrcdg6Lbd
yMNZkwRXGH/Xfv8+49JtN0VGqeDVNDX3RnwYylM1elYkmDng+/VvK4xfr8qS1Y0iF6d5/JaheoTj
s5avl3dKZIO5Jq2yrsB9h7I/ipK5dSCYy7/pRxIjD1DURsQtwH8NYjwEsxoWlR1kPkwlL9OsdBrI
Bd67awzHH9Ojfj/5wM+46UEExeU/BXfWmM80Dv2QJGuOEr8zeTKAOxuwSCXUildMVFzeR65H7Ewx
3wq5Tg26CQw7KNDMTudTm/rxelfOh//ODPO55hzyEu1i5idzulKaUxG/dQSMbA+XrXCdYrcYJuqU
azI3kMlOQwKNlqy4l+qfwNJctsGNbDsbTOBJ2wbTJzoGanr7MY8eiuR0+ff5EXtngIk2fVqVWTRn
5ql4lR5l13Bzvz2WZ/KQX0vn8klHZoIWtSDwCHbuj45dnMUz5vihLxA1bp/JV0P8NCrK8fLauHuH
liNRUFa0dJaHrbSWtoh1ZPGbeSqb57QR7R09huyL05DhtCg50AYk83EqaIvLq5FgaBQ3KibW4vv4
ZwHey5SWlUG1mT62IvAyb+fwMAE4zAJZIkBin7OEAnxhnWXPUC5IA4AWrOlLIQWXt403E0sQzQAc
APYDeD6mczVM6zo3xgrWgIASeaovy2PzGPuUehKa4pCFUwqnu/+7fBWTbzYB9oNCupg4ZI9aYWAE
MDu1kCI0pWsl/lWIWPK5/r43wkSgPh/yNAan0Ek+mo8dyG7MyFXv1CfDm0EanEHqVCvxeB9F/TPe
rb63y4QkLelnNDckHGStWT1TSSu3APm0Z5cg5ZL6zXJaXRf1cbmwITpLiF4uENUYyv3sLvkU5TJE
I5JQDodTVTkbGK7nO1z4fu2Bbf1kidj6qcuzRwKYQgVVPvTx0F37bBB0O8TotBgIiiV3jSz3UYtQ
/XXSflW2GTt5Mnpy0k/eZZflnYqdVYPx2CnL1qgwmixM27syvymn10lIj8+LJnsbTK+lqG3Jykii
A4E1gWeWePZ3DCv4uk95kkD0fv9XMzl7i8xZlwA/Veu6oq66HeikowXKpI/BKwVEUOZpEXWteNtI
540wLQOcksY+GJWO5EMXj/mpyw92f7+t3+P113/+pcC2jkFUAKCBMmXWVEy9QiIMs5xSG8Ohmzcl
i6MoguufG8HQFDMxUInRLXBifvbCYZi3SLeGDCr3Gtouqqu5CNJX1mlwlFBOHXqr2R4wbAI/5IK9
TBDAAheP6+CPMeK2kqpKafDGB/K5hjDGR5s380qXnFvw//ggEAlFUD1eZNnbZBwzXhK5Wi3YnGcQ
wmqo4sbHDTj29m6ME8ECeR6yt8Vs7FzZVgM5qOLUNp2nKme5yLw8FlRyRUaY7DdC0RX8UKUUVKnm
kDF27aQINOHozAcCg41V+8XQE797cWMOvG01zPjBQ8hhPJbH+ESpERJfhBrihY69IbrgnaExWeRV
G5L8hKkjJ7GeIpF6oGjHmMslIaaaqCYqPRCYqTo/aoNiEyRT9Cf+2CyKP0VEAsMDS164QKY4MbSs
OGX5G56kbkmV1yEwI7pAuEvZ2WE+yqouZmWYEjosWYDCUWs+D0JIJj0Rf64F1W6CMQEDUeLz92jA
uqRnKi2MhaDmwviF+aA5ltPdqIGwK8u1BcAuutrA52hsqSpVrHQrTaS6RgpSk/HFWu+b7bGCnnzb
+iYkrtQ6KMrRqTfBU4sjfARc1c4yc4ympY6aXsMqo9ypTv8gxhSvAG6sCbRH5Wb0kqDCGJf5NF+J
0lTuC3ZvnPmMmDAdJCmVckhNlw8NhsaiAxW6gLwfXrCiQuf/YQ05h2mZ4Kph5xmszJAsfYG29ByO
4ARA1gHWEQwRYk7tmJ21m8t3GDeHNIFD/Zc5dnGt2c5SuxShcS5fzEN1q3zPj/OdeV7wQM+B5LEw
/y1SYeFlVmiforcFRJkFXqHPTltqvb5tSmxiKPMYV1cSiA1jhJNyDHMVQmnji2CR3KBlGiCVNjE7
i6fGZ3uGGY1W3sTGCXil6P5DUvgunnwNszs3ilv59h3AGYaIUJZbjADI/d9mmQRSMcfG1mg1WdJ+
ysppwVzonBxJetNFft4HGC/q1WO9vgtWyw07v82yGWRnKONiZbhztDNyLRdCZMf2LEH9aQs3v/KL
MHv+uzNiUQ4gTPqYCpsLNZui9Na4YggjLG8w+nruD+01lWgARbMrarhwFwhWDksx8G7Efz5/zkRP
CrKZaPSk1ZUtedPw3C1Pgk2kt/8fcXVng3FRKtvcrWaRh6DlNoB0hwxS49j2h9BahWpSlfmXLYoW
RVOj3cU6bShsFBZKpUW3ncAfc44lcNXYscAM9yjs1sUchSbrgKmMsS5AC8rpaVkFU2XcfiM4Dv79
cRinh5pOWa5xSpnRpMfxGyU4iH6MjaPcS/cfaqhvxk307b/aO9bj47IfFSgJQOOhf52XY1/fxiL6
KcG+GUxmWmK0W0/6KAt7Ip+0FDgJQ3iXi2wwGalR6220ZKgxd++rS8lNNMitn5RjelIgWVHcA9Iu
cHOB07GZEHg/zEmO0GwotpusOCvZFyMVmOC/2387BMvytOj2MPQbwJtU/K2408CruT0YDl1S/yju
iXI3ERKJwPWCBAJ2P58jkpdbPMZyelqzyIGuNjjPncveJrLAeHhTq1291BDeSMgPLR4cWUgUfdmC
LTM1gCFTprJoUTOn7NrLkxLE5yHMr6H7dtMhnvbBKFKw4H+lf28b3gufty0tsBJpHsEWf9v7cVD6
ZubKb1Uweuu1eoUHriSYcfs/LP6u5zAWpUUhULzBIrXzkl0bcHeo+xyNaw1jww/ZVXdMBM0ohZt2
7CpIzPlKMrVLa3kDMA2p6r30aIVR4kq1Q4LEmxz5nZgeumDqO019UjHWj3ul7Mz/kcSOspIreHAO
9EoBvyxU3pf7JaxPFdTSRCM53KO9s0Z9bHefRFtdJVqNvgFRfpndclOu+anJLdGoND+B3Nmhf8fO
DlFHzS4GFS0rcMpAJM1L/ezQDU7UONb1/L64yAKAZFzJX7TK9uVA5oIe+6brSwm72W+La5POq3vd
G0tRU0G0jey1XGVRPnZ4w232ebT93r6dVfdyPBGZYCLWNoOvaNVnKxiSB634Xqy3diIqh3GrOfsC
HON8nTEOpdIA3areQ5boQT/0x8gzMC8lv47XqCEJpy55MWxvkPE/gF01KFwAmtJItmv1vTuLgKb0
C7Mp2t4C43mLRoxJq1Q7WPtrI3+UABRrDMB8IkG85+bxe0OMq6VrZ7SYZC9CveqPLQD2S4x8JlNc
vVodokE164C2jWO3jhSVwWXn4L4HwUJgoIEBKgJQ6n4+X40Vrcva4RFBWT0TdzzH9zamwuyjEcjf
RT1NoTXmq2VqAnq32cRXmySIxtRTCLTIF2srZsfQe2/otQ5TD7ILxOoJiP23VbcCbVKFqt28M7Ff
NfNtt6Up9Fyrs9AeHaB96NRueayuyHH5BWg0gIPhi/DlLbLJfOZi3YysGaUk3KC3eEqDzKtdPL2V
ztXPBmoqUA0Lxyshlop3LeyXykSYzib5Wkh48Mth90Q8OgzXNe4CbV7Va46T6J3BP5e//YmJNma1
Ju0IFvwwkW7X5K5dXi47LP1z/ziVFLZKwAeLUWTmWh+lSrKtwjZPUtdV73Ea9YChNSv5hrZmdjOQ
SpWdTukykQ4kzbou2WUu90mS4lKBiEsI3gwYHJ0NrRkdWLT8PHV31RzIvaihzQ+qu7UyZ7ObIF1b
2ngUZLWTPLU34zl6owHcMY8KhnGm8/xlevvvtpc5oHqCkbK0a7NwaXUIPQZW/FPt39T6tjREcGpu
URlQ7X9/SuYQxkYGMqWxLE5yO7wTEBpd5zFo+tpuTt1lI98gDhZ5arraN31hYPZ2W9pfl1fL/aig
h1XQwkXvm+1KmxCUX5osp4lwCvEQ258xFIQ62PGyGf5Kd3aYlJ6UGCZG87IA1yeOe98phrvBuV21
7eCt4B7xiTSgkFIp3UHOlefNbkVNVTYfxvi+rMj4KWTEKsa72LUmGCYj/YBbZnlP2w/+3ymo39vX
9f1DT/RZqO3GBJ5/DKIlTmyYNm1WIqNo+1Elc28erbMR2oclyF3lWJ90KMnFnnDsl4mu/2vNBscl
UEBAzjPONLVlqo+QwEGFaDkoh+WVNqyB9XZH8HDpODF03phEguuTcaA/rDIxPW70WC7mbg7IurZP
NbDdL3G0aNeDOt4CJjT+mGOjcBWrq13TTG1B94etW3+YBwuEYmvwYYJd/nx550WjLXM2T0GWOsbX
7rAc0G29bu8p6aPeua1ngJYblI9P5V15ELVq6Np2EfEP40ykz/o00+xBQjlBVR01OcfZ3VYM3qQI
qvP0d/6wo6FDjn6rDeFLJgpO47yMqxYXYWs+WhAWSp/nQTvYmqOgpktEr282RflnWTtzTAQE1Fo3
ulVfAvVo36o+yAqP82E9UPrAWIiwZm6zf4yBpwQERuBiUj6elLvXzWb1s2QUZRHK9epkw8969vPR
dpQ4ddfaE0Qh5mr+MAZec/Cx2MDgABnz2VukLF7tUs6gRHiIVleOIFzaHJKD2bnIMX8lD9XmDMLY
xzuXqgGiOlDvoc/MPvyJueiD1qp0Luc2BXfYap228enyynincG+DuZvntlRzXR31I2U1QGcv0IFO
yUJRXZj3sfZmGEds7Bo99MbKw1Ei3821vZKWIncze/gCJURnamQROwn/g/3eO/rvO+8geW9VegoV
HktCfqz2zpD7l3eO+3XAH4guItgSwLL/2YI6GXFlakMRbnXjmCgBYmJdCDFkHzj/ON7OChOmtglK
sriAC2DQKe882CdSRKYFc5ZzkPyn6JM/rDFuPuZqtlroc6EgqL+n4JFJw8kxoR6nh8VD/P94inL9
wjLQ/THh3whRnzcxWbot3qhwfAKpCSMBl758bzeFk8mvW3r8mw/22xZzzcnNpOZRDRxdL9+ntj/I
98AMXTbBpp3/u4G/bTBOEbdZYY8mwJpU3u9Jc8Gc76tvVHlkCanKQy7mCuHlChh3RDYILBuYfBkP
SVetXKoEEmEG7SmBtbUJoMN4+CjoC1lNudfm3hrjIaSKyJwgoQ26Q/QVI53N5Che6w7f5ZP1CNKc
W/zve+eAq9iFcpggWLEVrX+2l3KK2YiHcBvmEw5akVqTpUG3HtAhDJAeCWpagPbcTHiWrW7yTT5A
etyRhOvmXaRUnORfhpnvqq8SvnmN+K/mQd/OvmV5+vYm518xkXYk4/1fuBGIyhQQbWg6xu6ZXV7k
eELhac0xZKi80sG/6nYIiqstbK+pIGAh1hHjHcS9RSbN1qas1ytzI4E+OusvPOqdAqyoy1UJIqnJ
zVWnPclPjduc2y+X18pLhXaGWRhoFpn1IC9ABrd29lbKxvtiS5KPx2jkAYM6upet8a4FJPIUcmpi
glNnDou51WmV2I0WDMZDU54GUfucmwLtDTBfrtMlI8n7Gm2bOHIj6JnbZzX5OZePcuU2I3GS+E2z
A2OOnU19vLw27jPlY1gdDXzwXbN0WWPelPJgqlUoBQWwRnoAuaDqKj2ld1QuOT7Iwlc27Xaw+eXe
IlNR0BqATRvA4MNF8Uz5Qe0RuSH9i9a6mw83AxIzcOeDJk+QvPO/ImUA+WehTNIyxeNaSdJknrTh
Omq/NoNgDod32vfLYrIVyGn0Q7mBmTXu20BvvxsdhDqiA1ABtXwnIcG8/OF4mcTeHHMJDmVD4rYp
ARSazwkgO5H51Jkvf2ED89024CTUOZgAVsSLbZUx+rC11ThqtBy65ibKOsH9x10JMPBIyMHA9Qeb
fCETebVrDEfbXRi3oIDJq6PRzX+zX0D+gtld4YiYSeBGXRfQtIVWm3rpdoR4lCulom45/cisbwPl
o4EXH1B4kz1NmJXdCr2w8UY7AJtC8/3Yz90YMq2o8FJqWVGOzI0de4vMaapXo2xBmAnOxXtIG1Fd
I1ST07vOgb6E8PkktMYcojyzrXmwIa6uD8t5id8MTBzWMlCk+ltqrzf2Nvwo88bp0/gwxYlrNKrg
lHHj1X69zDFT52lagAkqwrxz9FtKVUQFLhrQ9F8jf4Guo3CH6Q5e+qbMSatXrdaiATzm2nE4kavS
BXrcoRoL3bEVPL2F+8vkKmapYwh2qzTk0mqoHOYjpikOeqh6KvIT0XQVLyLut5I53lZadYPSYyt1
PEb0GFODooci72jvLTA3p7YOMoljDWMu9uYqrQ8KJlcT5AIsQuUjv9sbYW7Prc3K2NIH47gcptRR
/RLc7KU7Hqor5YhDd8wfi6OoG8vN2SHughYOIL+Wzj6zuyarzSrZgGzWneqaumFyKKfTfDdgFG5+
HM4Y3RDhT7mZ7N4oc/p0JJN5jLwnVL/aYAcaj8vVZDox6D6gCUcHtUGjc7eazvpw+R7gpVt7u8yZ
a0wrGS0j1wI7K92+epZMP9tGRxmDy3b4Dvl7U5mTVq3VioZZC1qZ4VnXDvUiyj24BlCNlYHwR4GE
5QHL5tZekgo5gG3nzmZ7rS64MfnOuLPApMTb2Oek7BqkctflN7X0JNsZTrTSbTwm/SGegJIp8QoX
HWW+3Q86BkpxBhW4z2/iVVIG1aqA91AARkDwP43oB5MbjHzltTP8mj0KclMxPlQ5l78ZPyDvLDPH
rytAf01oyLITpy0c7RcBkHcIql95QlnV3eosHGWgi/kjIu9MMptcZSoK+WCqD0bApDvbAVIa6Atj
dltoGF8VzuQbB/LcPY9XhiBX4SV5oAtF5fBjm1mR38GKiSnVyIjk1V3Vq8i0vTr1QCawIb4pwhYm
r9AGTCTQ2TLmpEwW/NQX/VjrujQF6nl5RUKxvVdP0wn0DM/mTROQe3Iur+XayX9kPvSsBKeeu8sa
+C9RYYGY6MddtauGxfY0rcuCGkFJIMiVPJjTXRODOcHovKjyLnsR96LY2WIiTL5RfnzLqEKCFpvd
eJHkWRjlu2yEG8Z2RpjwAtLouEiUCkDJMQ77+CeJ0BeRFa+P3y4bEq2G/vtu53I8wqtqAsX8Qnqn
ympvsG80Q0QFww1mu+Uw17e2mGS0V70IU32i80pNJUI8iywwQQVMm2UuTzVUydfYG+rCJX/zigFr
+L99jAkeqg4VrX6BhWy9a9HTbe6FSE/RV2eCxZDheavUQxpKQIST4jwNEaT/fD1p/saHdWg7QIHB
sGy2OdTkRt4baq0FtdGHjXS1xJE/yo+XXYudH/sn29lZYXYsa7apXWm4Bf2g6VlQWyvD+F6X3Z5K
mUa30B8PJA/zd9VRdMlwoxFAAFShEcBwtqPZzkM3AOpvBNmJlpWngByloxqIurfc0wOZHWibo7OI
kZ7Pp2fJDCBW9L4Ipw5zPOPPbCCObAs+Fte14Xlg40Jsw9zCZyNjN4Fhva/A5tid5fyKxE+C76Ty
7qidASYG2Lnc6knVm7ijmtN0Swft+oN0vyKTTz0hFJJrzVJ0UBUDJquqzHK2SZPirsY5mg6LZ4Kg
vnQNj3aaQeZ4J9KW5n6gnTFmaes4jMNQFlpgRNcZAfaSvJcAFP3NBu6sMG5Qlk2ixHGL7lnh1hDp
hZQhKM9dVCHkA31JiwaSuVc75ld00KbpVOPks0dY3TgreNyCqCWetRstjh7aEo3sbiNQAFMW4pOy
yO+ktYoFyEeuK1rg+TVMlN9sdrQ162UoTEMLPMyT7Doate+pjlLY5d3kf7LfNpgqgTqjk0bqBn3P
6m4Az2F5Ow7/pQlm/4bchEhjj/rXnH4Zh0MfDQ668JeXwY1Au60in79RjlYMuKYjLZBD/UCzanJU
fKBJjpfNiHaLOU1VMmSdlcpaME7PhXJDqh92K4JLc0+sjQ47xo3xFmFPrCZtZC46NDeBNTKJSyue
X/JjBWCtm06Qx5KvRExE3FXtLDLHtkwmcEQWyLGS7S4a30w0CkTQAW7KuDPBnNm27rNxnnU0n0tj
cHrQi2uydJ7V1UmbzIvbRbCLIntMgqJrfdTMU4RXDxRPpk49bdbwVGf3Vi77mPfxLrsF1/t2q2Ou
3sk05qJUFi2QVLeTIKgqLU4nF66u144c155lB/n867JN/n2/M8qkL601JwCdtDHq89X1cG39qrzM
M966IAqs2/QuCboQbS2PPF22S7/UH0+s32bZDsuwbGvSKRHmpUxiu3Xdn6G7rR/sJjq3UvHlsjF+
NWVnjQlP9VRBDZOsWoDnaf6S3CHUhwqEsjZnfC1uSg+NiFvy47JRwXEgTLyK5zLT8rEoQrMAZn/L
vuiZElTGIlobjUmXdpKJWUrcoSbQ4NWx3dYvW43OZ+FNV9JLY7nrdeHPQS8qQgtCC0suA9G9tM91
JAPK4+pGuDcTLz2aXymFtJhnmcbCS8tjogr8025zeuRlKOJJ0au5+Ze/E/de3vkGE1OsQcVUv4bV
kCnxzKoBENQfzLAldjiM3+fh52VzogNHmJhSQgcgSgoV6IKTcexOml+GTeOhvOCRo3zYfNXJ/LH1
/x8ak/SXL20lE19ypQQt4pKWH8pXaZCG1FVi3zp1sZOCMvsFcsb4giCBUUbBJvO+IloWmi1DtdyC
ti/+tN2LddErNSv6Fa3qMnbk6IdZiAaTuRaQb4O6B/UEtHs+W7AjYNe2vCCB9Zw8RWF5nz4XILZc
32fMessByZz8++UvyQthVHztXxbpX7Rbk7L05bKqK+ij+sIfkm9L0vmZDgGW+XTZEO9e2BtijoBV
KKM2kgKKchLaEMu3snmaldcMZw3z6yakt0TqrSy+9eMRuLfInomsV+uSdLjKmydF/SYPidM14bj5
yjC7Q5k4CQCKDfkPaRr/MWvScje43IGlYLwkHpeksSa1CDsZZW7jvLSRN4vySK6jmPBCA7PAULJh
huVQBFqHpF5JoJrkNCWNr8X98fIHYyfHPhZiYQwHkHagoS22jNdnSr8oyWR+MCRDyM7Xr+sbA2yQ
km8vH9jV5Gv8moXQZHAFpnnBeW+auermultinI8ilBJneaXRmYYWaPQAnuWBf+AvDvbeHPPJiI4n
uzbWRrDF1XGdomMsiyhteAF6b4I92fW4mGMyA4yBZ0vyhkLLFPkDOIlH4yjZ/+Hg7h+fjjnVZmM2
GkRRKXrgV68oTq79xXNsvxzmNK92vg0QpizCfovvmxbaAVDREWAR6G+wkX5vgzm/agukIdD2JMg1
SKg3zv+Qdh1Lcuta8osYQQK0W5JlWO2t1NowpJYuCXrvvn4SrTdPLDSnEFez0EoRfQrgcTgmsyH7
opcxjG9W5tdShEhGy7yc7RztIhRsD1PA4TWAwvOweBx3HGnr82XVlumBEL5CQCbnRjxZAatN5pU6
vWdmt9dJ86aOLHOtPD0WmWwRbstbrM8opMeEGtmsxWi4d+wF2q1rsvlkyanEjn42hZ05fFRZl5sx
+6GOjevYe2OYvCx5nRZD4pq2ghYnxbGx7wyyyI9vugpanUMHihiMN4Zq3yjjUrjI5SxvtPLSq4ZR
VhLfCl1rcYI1YcYqtAojHcDtwHvbHUp6PBonklXdza+0OpVgU0oZqa1pIEk0MyDKhdcKkeW8W7nT
+iCCRc1KajJm4yCcNTT7OS5eeuRzlHag+0XmRgMAw4mLJWTDl7nYzYwRhSrM3GGkXDXFguU8JUsT
Dp19VI7hDbbb6H6+xVwE2CJ38/uQuXx3iBzNI7uTid70IyvJgoWnjlkPwzKwk93sq/jNjF6QFUgi
1va3+3M6waybtiPIa7AOYLTjj9DKYqwCy4xs8wG4vkLBjKsh6eO5QkmCxZ5xx0nkOKhj37stNo7r
IN9H+1liadsa899zfeRYK0sjk604wGYGMN/0rUSq1IFgJzRcUwfeu+Ffdo3brvjPh/qY2F4Ja8Mp
ivpkik+pBV/cH7ofgzs9ql+B7OQWD0y6K7I5KrC6ULF5l4JD2dbzxQ7Ya3NdP6oviT8dTV/tXf2n
caBYrsgr33xc3i4fdNt9/blUIRdoFGDbLiXWq/OhvTWdf8i0uDOAYl1MOEsxDiSa+aFUq0sd8kGb
yxY1CuNJPwFc5WbBypPp0gZLOJzdJ/T+pvJtcwBJdKzQOBBhQLu2QNI9Y6J3Itleq5+jpg4smWJu
KwtvSqCNBGIacW+E5enIlnKkx/EUHkyv/GYmbndSbvR99VB5/RFzoH/x1VYCBeuLrbJexgylW8Q5
P18OizbuewRTVRZuNtXjjyAi5PZTjsWKxbCyUzhjvbGgmeFNVu6hV/ozjtlfGd1KmpBqDwogAE0H
C1MKeN9QCOGsdvRmfC+v/5NrSzzlZjBdyRNybSsrTSu3AXoLSIhAO3bHbhcfyb+lPPudAa/ECDbG
TKVFtRHHmrW3WX3Nqv1lbdh+Ha0EcLtb2VWXFE1S8IEq/QFrvRVWNVsvv1kid7rqrky/wbBRfl//
VK+ce9nzSKYgYqIwqPmE9Aelq+R6VHcTS/0k8pbo/fIRN+Pm6oT8Z6xOOOhDbaUFdjMtezlkfXLI
qdspEqvaDDArIUJwBjq2M7F56I9KWHeRZ42G4w2YWrkdFFCNEyxn5G6FvRmJWNkVCvEaMArzODcT
PWYGX9cz3cJpsXwWzJ2spCO7RcFt1PpUxT1dzGPztUKdbPli+/a1dohv9X1yCr3xJK82SkxMLEtT
BZw0HVBQTo1h7wpq7x2l9LKRepQut2C/8rUi2o9VJjMJblOfHmx/vqXIZpjl+qjqSJRP0Yyp09/z
RuzGvmZYFL819/Hpr16IK4GCL4kqNMc1Y45PTX+b9YtbJZm7dJK0XPIBRSz/zCTW0Pb88dRobklu
UmfwyY/LpiaLZmI1WlPmoa1YRY/Dft5RFD2OGiAtORsK/VUcSinx3/ah0L8FdB3+2fz/V7ZtgKzT
1FPVPHaOu0TfQtC6AVVT4uq3bfuPEMGBKEvVNDMDy4szpcPOSrvIzxr6vPS938bpETyAEqvezHWI
A9RgE2VabOWen8oZQUE7hqhKdJFyNLLOi5ZCciaZCOHi4i6bgFmCzdEc80SR2mEc+HhZFzY/DSUm
Jq1QYtZFK6qV1unKwu6PQ1nc63rkgCMr2k2q3v3Nba0ECdbDZpVamZUDZEV9KMsXJh1O2Pz+KwHc
X6yUjHZa/QGq+lFANLFpVb5Eu+xq8t7gDfI96oY7+/HfojL+jvwUAJSATNfVT1TbY1SMekdMbI/e
5a+8dJgf4i+AuOJcWNFeCy5/rc1AspIm6EOSaAtR+PptgWFZNa/cqNmBNydOJXFEJkewJaxuATAl
c9ipswC/Uzeuyq5jzII5Eu3b1G+KFRDHQNn3E6k3cJn6qVNyQKCiU4UGGTiHteKvvN1KiBB9U5pV
tZNihHnE2E/hN4Ub+6mHhv6DglF05002pLl5KJ0Cthx9KesTlffs1Prcj/ALFeZ82cKHB35dVoOt
p6RtgbMSUKsYIMHo67muOyqmpnMrA0zwjf3A21KAAeBQcrXjguLd43ub0d0cuZXMIW2FjjPJghnr
87T086Rh0OMp/85Tap1ikcZ2VR9TJoEc0m3DPwGk1wEaMvZELbBznJ80BWp7zkzQ4S7KtxnxqfhZ
RRInu32mlQzBkbd6PxEHbNSYXNZP4y3b5d5y6H2QUV2BdsaXzUp/Ni4N07scs8IEiifWF8+PROPI
XIo+6Y/1Uh6s+ZpWM5YI78CtJHG5H2+38xTpXJLwsSgrwSAeQVLls9d4cNPb6RqR8KA8pt700GGr
z8/9+hogjgFf9JUlTJ8NASPZgHXgvSlYAxG+XVharAFAGR57w5fFfG6kJSr+B4TzAdKIcx4iDIPh
V0jnYyBlazMohQF4Yh6MPTulHvOaHbY1PQBHSz/cxtI0BsZX8gRPUmB5xuhBYAwgvuWrffNK96aX
7B9t6uYv7LAcrMPs1/vuJk5d7U1i8p/D27lsIbNnuaEQBZzkJwyZ7tjVgqFCAGVf5aM7gccOPN7Y
RuIhh8gqEfxQFy5ZbMzlAA6KEwvJ4ljhSvOvCbHcmgBdFCsNphfOi8wcN+xDs4HRwTUG0NXihH05
pCQeEqTAvG6cvPGT5rvpyLyIuOAkwf5C9tAfZWsEm1I5BQTVOJz0R0V5lT6EikImrUAT0ImrYzuw
wO4md6oUz6wjSdTbqE7jW65kCXpkRIYxGY01HTvA9Iy36g6AEG/Woxr0eySrQXiVYJaB3OaqxCFs
6tBKrqBDbdqALdDBeDqw3hu3xg6B04e7uHuJ1fIHzV4lKrupOX/EiaWlxoxIFbMIjFdgCmtfF7/w
65v5BhwQILJsew8spUBbMd6SB9nS3ueogQvGmj/mGkC4BFKncxcb94NZz5WD8qpxNZjf5vGLLaU/
2bzMlQzBjTO9cDK7btA1dtLJNefGVyrrOQfpatPj1d3Z/zr3Oz+T6My1kJaGjuGooqe+Pr4NeG4r
evTczlI0xi3Hvb4+wXGzNjfDglpY/y2wMEv9+ld0Mh5JANJ76vV3cG/S5T3+6z95mdVtCjE4wxry
QCx8sTrW9kR/KrFFN5qOG1e/MvpkVO9Rsa/SJ7L8kjJYyT6kkFT3rTqwycKHXLSfKEG55Qgsis7y
bAAD9jK6RtnVcje0cjPNTJKoH4F2pIwlBjXellwW9bckOCoedID3AEmjOBGSV8zIDAX+2k6PoWp7
Rhr5EsPeuDGCpXBstRETsV3cOgDE2AyCKgABandJMO44Oy2Sil3SATjHNZ+GHV91nn8kN0kiEb1x
OIR60AsYGlopnwiBzKW2wA41OwFG0A4dHg7d2PzrCgwec8Brw9i5Bb5uke5jDkleTAoyzkaZendo
kucqYkDji2tJg3TjLFjDA4MZAHNM/BOiQNukjTVzmMhw3lXku25K9rI3IpqOSWYKPBmKh/0n8Lnc
GsekSp2AJIHWY2I+/KaRQ5Kpkm+yFc50AKpA5QBxguoOP+hKp2emqoBzSZwADEZXeeZWz+VD6HeW
uzxUr1nm9tfarjr4xr1sXnTrhFAEoBZiKAkU6oKfKtW4MbtyROIOcmZGXaV/KfOvVHu6rO8bH4o/
tMBQBooUACUKNussAGFc+JtHrd6H5C6evl/++xvRSkcVB8iEKCCCG1C4v2YugEbe9E5QVW9M2zfR
QzfsLov4aC4K/hUysFhj2wZSD0twcnE8tXqkMxXVkcnXgLajcEyRbsfXUYqDKm0E8qu/JE+4sy6Z
2xyOVD3OaJgBsfqhOzIFbGSaV6MU4/zsZWnq1kcyOayjAWgMbIMKl5jTKKZOChrCjnoFqksx3vmX
73BLAm4OW2S65uBdL1whrctMKUt0yjL7Lh7dOZHYK8++xCsDoIeD/SfAVHwCi7SNMipmpcPSiVUi
uae9p9Rk55DhCFBHd2iH2o0M86TkxL98sI1yAm+dorSMVW7LAhXfuQGXlRpmA5/n7QGooHrqbgk4
YFhxXB4MDNhyGrL+Sgqxs3Wfa6mC9abmqJZaRfRjHAAvG9tr7MEMqiOHMwdQ94sjZTiXnlPQEUdx
iq6KUzvgUyHld4Te/LigKagG2Ns92Xhe7FJf8ePD5fvdclPwjTaATjjTm4jeSMasoyRSi5PWnurq
n8l6MpXvlexVseFFsIOo2jbuVMXQCw/aKy9cl305DhzsprefIsdn2mvCZA+XjSzNUMH4hyY4cRB+
hZBlIXAusQU80wmNAzxCP+4ORB07TjE4Gd7le9s6kWZQtNxRRoO9CWo55WrZDCreD/X0QJZ7Pb2p
//3+CBb0ViIEHTSHbGoMA8lSNWp+3DtXCpn9RVN3teVOo58r2N9kD5ePtaWGZ0IFNZzMAZscmIw6
lTtVPegnIGw+ACTGUwM0e4yHEDDYjSdfHt+8Tixx6iqgbzVHpGjCc2Xo9AZ71mauPzk2chvSPWbR
P5LTbXh+VLb+iBEemdoyRMCOwvOdp4bqrvWmq/AaI97g8wKiVSB9OfC3nOA21/JEZpoiB7zQQMzp
iMLEgaGBa4WmXzHikvlnbIJWEZWucKdNEqPe/op/zinS1VQUA0ROMUan4p29loAc+SBNYy8APBjv
5x5ezMBmwOjKBsw2BrOgsyvBglk0yYBAx+crx9PsFc/pke1sv8O5Ob7vDYb2fdny3Vb2cCZSMJMe
lmhNE0RyVKtDge2VwXVeWp9g7VOR1tkkimoK9tFq5milI6Yp4lm/sbovbR79VGoZdItMCv//lb9c
RuBrWWDxOmEUwO0xYolqvUP2l61hw/WfXRz//5WQWrebqYtRVWqMHw6N3NJ5VXXFi2VypF9I8P6z
3Ych450hzmEwHhgWMcN9+uGZq0Mra3tthO6zYwlxgNYYtkpCfKE8vunLh2mUuUhePLlk1IITQbbC
zAyDxAiZ6mNU1KkXL0XuDkU8+wXwdnyC1Vk3NtTBLxGSvJyS+1grF8nn22gNnNmauAjc1GY0OgwV
5vlUvoKDAkvcxZE7M+VEQP0paw1I7lVsDQxou5VFHqtHp61dlCm9Xn2/rJAy7yEyTBZdag61AXcZ
BwrAsqPj+BIDIVJ3TVf/agAJx5LUrTbS2rWuWILvUBhoCMMOryel+bqEB0aelzr3Ux1w3dmDoR3U
RNoKloQE8eW76F2aRVoWHqu8vNPG8CHKjKtpjl27LO+msvVZ0WIWJ/2elvRRcr9bsgFDjie3QSwC
iOlziwcuk60nBBqTU5U8h3XVAvucKftEqasDcDHvcrxf9r09P+o69in7hcnIbrZ8zvoXCPGhSJOx
xbo6LwDB4fTfCgJsV/KcoZp2+ayftRVVEtOwTWgiWlnik0tVLOAC0gRPBbREUC7CvEUjQ1/77Agg
A68uio0CjnAhVHIZzfpiAanTid4t+/RY3li77DvPj+TYsJ/v7VyU8OXCsiVtE9VhkJH7anosykNr
3FiyEcjPYedcivB1OnuejBlVwFM8XoXK45hetzJql63vgrYzAM6BaA1UdcE7p4MJogMb/OYGFCyK
wTmQy540MhGCf546lsRA0cGwzTKBVDSg5OGybm19jNUZxFFwpsxNDMcbBvZQ/uArZ6U5ACumQgth
tmQ2u3kaAxCFGjQMVRIheIKtuLc7xYxO/QyGLfZYP8R7cKcvlteWH2NRjTd+YTLsli1NALPmf6UK
n8lgCxCylw5kOOWdPh1s+6UvJSXGjfil8/c88DMwoASmcUGGnRUJCHdgorzso3spWtsguoOv5/Mp
TiCbT+EXdR62Ic4hKF5oJsakxVnAseyUhE66HdAIGMPZdd28sEnz5uHkmNpfeB/D4XAuQFfB9Ihw
tMkhVW81JhYtgB6qDIqL1OCyDn6MUYjH4b6N1xex/CM+d4k6LplqgYbQSPecTq680YNiBgg4SvdX
srx+Sx3WwgSTomqsGwX4WQKlfF5Sbxy/FLJJhy09X4kQ9zhHlU1ZVM+oOGeRa443LJZykHwOf8Cm
1VHMpPDZICIR3JvS2tEINjew1Cbx8xDSqzgGUiZZOldJMXsNsAI3HbSg1qpDGvdfJR9sw2tAumlS
B4jbzqfRG8xVNJ1l1KBe/cd6H645lxcG9Z3v9KH6rnnZMd8z33iTATNsIP3h0KjegnPFtDkW03nM
T0g+jczCVl+7Y4/2r8WFz3V2zFP3xa5WPt6BTAplvmFra6GiraUsTEPwuLMTq1/z2QeGjjv3J0e/
zauny9e6oTZnksTAWFh5q+hxciqd27n+2sme0huaf/b3BZ1hSm20Shw6wZB5VfpczMeayIY1N/Je
fCNe3OS2rGNm6vwb1U5TkC5rGQcn5EyYpWf72iNWYsEltXiVy4kYKJV4kM2TrYQKJwuBNGFFSsNO
RvyizeD47FwipTLlv1zwUmcnExLsvK1BrbQsVpAE2b06YcMO3mOv7zFSx7Bwc1kXPluYAWAc7MBw
9hTVEUPlQMq5TmK8MwcDY9c6cS3iDjlzbSBB/IUkhw+mwsmDFYFr5erpvIByWKVNGWED5qpeBnep
Dkb7muj/WrkNuHcUTEELYGNUSYj92dxmY1hrGBfHCljRuJbVSALV1pVRtHbAOoBSI9pI5wehyDii
ycYQbz04zLWc7kptxp9ajnVEmkgC/meFw2kwVKZj1hqFPnE1NmUZqQwVfzYkh9r8AbSnbJSI2LCk
cxmCJem5Edk6w3kmzTWeCqwZJHtwaXd+PLvl9eyXSCx6S6J3G5nMuVThFhUQ2cYFXC+0HAMCXgUy
LcAZ+bar7/UjSCok8j77PAC3oU2G6RE0FkGlef7RUpV2Jl6OoM6t51c7pm40Ww+XFXzzSGsZQtjQ
uwW1IWXCslzv+MOE/TgCOFjC8qs+qQIjx/xFovxK1eTGbH/1DrBqYwOonzISK8lRxUDCQGeQgxlO
PzbN6DJQ7JBQYsqbEijeswbgA8mnBrFjVtbYNFgRydhjFL+UiQQfYMvC8BBF98HEn9fEsokW2xUd
FgwaTrXf2rs0Ccr8Trckir9lW2Bxgk4QvgluCZ+rSJvJGWLk6yGIm+1GhfmeRtmDd1MI77BgzxyX
ZdNzvXNojASa1E7QalaxszEktrNLPQ1yBajWl/VvUxSWJrHVBA+IhOlcVKHOqJxbUXqyB7pLNHIi
M2pa7Sj5+BvIKFjDBjYvcfisA1pH53JyE/9dD4YT1HRwK7zoYstTO7/KXsNH9tyZX0f7+fLJ+F88
j4jnEoUvZQJVDcQjFEs0XY01nUezul7yoOxujPbWiL5cFrbpD1fnE31uqau12dlVfJq+9gXYndpD
DJjn8FhiIgzT8yCebo9EMqAvFSo44cxxaNXmUMZ0RjrTg7q1t3bkp3PjHMBjv3Pe8h+6bLJoo8jM
75UPq6Dug2Fs4UuCMUjLgRfBi8y8/ZfBB6eYt7UePkAtqUQ/NzosEIc5UPSkMRxhWYKCYueWGEMz
2IGB+cHiZ77LH9JfmuWG170/AjmrmNwKJA7UlTn/LX+yFizkBPYcxWrTNMMRaHZuDWKK4i5Wvw0y
/ottMbAJVGkQr8UMZxrC2mgyC8/wxvLb6VlhtavGvZ+Fst2o7S+Hd/n/iuK+YJVMVaplAqcRX44c
lr3mpx/M6Khuncp9dpB19rl5fTK/lTDhuyUAAi9wYtTsKiDehtc0w4z7ibTxrm69TlXcxJH4mC1X
Bv/y3+MJH4zRMbcIQ38qbbPnvmAem1GWSqz7y6bO/8ylgwn637S1pSwq4hhZ3mLtvrYClewdUBlE
EkGbqcH6QIIHq9JRyzVaYqTqetwRTNfZgVq59LB45n4+mrfsx+WTbXpMpPSof4H3ERse5/pRj2Ns
A+rfCRpr2GUoeg5ht7OAKpg51XXvWMeFJJL0Z/ObfdSNMReB9zpPGlYqGZXVqACVmw9vPRV57VL6
oMgmCEQ3idIxUmGHw5Mi8cD+rvDFlrhZzEQP2YFPzSc/0WkHE0V1tRycB6CUuqxwDcmnE471IdFR
CcGQEJhtUIc/P1YZRZFi15kSdHUwAyzRBnibLL6J6vFJiOD947lP0xKU1kG746xi2T70G0Cb9B8M
KJkng5Dgn2Kl95/ECbn3YELtmwa7B33+TzF+a+vdZe0T7OrT3xeTnsbs59RCK31yHHAff8/ZDL8E
QB7PCIvbzmJtcFkg4b/40okE5aNkULRJiZJDVrq57an/tIsHcunDdIx+qffjPgQISPWt3o+l21Kv
vSY+A/WprIouWN1/zs3HTPH65AO757pSa86EuijOHTlPiflNB6Jg0kbuOGhuq6auPcl2K7Y/5B+B
gluh4dhZ4YCJmrz4SX6N2Ea/fK+b9uYgVv/nROJbohsB+WOYEBBfJ4Gl7DkLC69H4GmogLD2wME1
lf1loUIY/c8tYnsQG6y8TSQ6f2dIqkpNjX1kYPGyyMNXxVJvkwlQNUZIJfC2Yq3vtzQQz9koqqMk
LA67mgXYQgsHFXXsMgN4ivNJYQ0vqHbm3TCD0PM3Z6KsMbypKRj60GwV71K4snNNYcwkVZ2VGIWq
f7Dhsc/tvQ583Sh/0OvKHWXLuptODJTKBogusMTo8P9f+WYlVZJabdv4lNvLE1Niv05BBAZXdvnL
ycQIiUJelZURZywMQBiqdf+E3RUhkqfhpghicsJfHk/FR45CCoXYGVo7pGQY5n5KOubRfpAcRMyv
fmvFSoygg1Zi622/NOAe8iZ/AUYoR5rKQDBWYiWrPF6+tm33v5Im+I25bXTK1CLEHtrgqzuOSNpd
WcDZIXtefCklTdhNr7ESJ3gNIJSWutMSJTBGkB+qwOWYJP5YIkFsTAx0MZSkAhYTeHhdw3oqZYR2
21eGkiXeoJxGW1wVLLCyoDLWKwF9IjMAVKg/XdGb/j17nXaGVx1kBrutESuBwjeKdWtArpjhSN/S
702ADS+sPSW2N2F/DZiSknLVppqvpAmfKCXaoud1Gp9aqmHQ36Xx66JK/OzmR/ojQ1wETKJSb5Qa
V8gwWk2r66qXaIHYb/ttRRTtG5QwdZQphdwJa55p3QJp6aQvimsuJwD7u6FyHFPV1bq9QxCrwysr
CxJFYlHipuxvyZzYAqjGNipVwtcygJvSoXGA2k7qVu9ZQDxkVVgU9xIfeKpvrd9dDdhX03YMvDvA
BJWqC/9AnxKS1Q8QPqDKynlw8gTThNcqHmRZoOMXtL9KrNXM9+B559OTO+WQuHJo/c34+Ue0aHxL
5wxN3sHZtwQc7+AuGmxM6vfxfdxkh8ueSyZKyFudXu2WjPBEUj1M+bemRIeOXIOuSmIO21F6dSYh
Xk4trQsQH8TAmVJP0SOHS0p826c39hP/itjyDGSdkU3zWIkUktimUBaWEogcsVe9VC7oOCRRRqIj
Yuox03EZF7B/nuL6ObO+zc4TIIUALOQ2aQrU+6CaJBVPmUAhDSD2YvaEQSmHPV/1NwOAC4BiUZYG
bzvn1dUJeYBClSyPG2ggvet8Y1/swW0637e+deq82QWSvoxVXqaHQrimrVMnetulh5k+xypIvDoT
1O8jdn0ViSbKtEJwLE3X20YThZh7DjEKTJ7a9NvfmBTF6L/N69KOaFJMJ4QoULuQ0MxNTePQadNL
qGQ/wtb58v+TJVgV6bquLyPoA0UMs1wTvMT5su+175fFbAYz/c+RBEvqMV5gRk2C2qa+N8hOnb6a
8dtlEdsPwJUM/t1WGa5RREo4JDgKL2VSPzohm9/ND7PHQ3WMflZreOGeHjiJY4HtAx9pnOQ2/w+1
/3NOwbwym05gr4AWtjvwxKKltRyd3bvpctLU6hC/XD6yVJxgZbTH4ESlO0oQX2vv/JjpS5+4WuWV
AfHno1G5k6QWsi0S6Ks2XoSYoxF3KS27VfBfmHec9hNz0ytA1fgYtvaRgHN+dzkb7qbHWgkUDLso
l37RlykM1BM7agDPzXE2eciUHkwwa71onZFFDveM2FxCtl8AXO2Nk5tmu+IwFV4nq4ZvuqzVyfjJ
VwrLphL5ZM0wv6D0CGEGLLCLwMKV9DdZp0siDb+mT9nIH2FiItalAD4gJRbAdbDDjtUtMe/n6Sup
AeoWvl5Wy01jN9F+x+iMgSVYwRBDVP81Vg3RqWI5yOxGtyzulk62u7edjq/ECLbW20tcRyXegdpQ
++A1dOdoOGlFeNCw+JNa8V7tyBclxMq0yXyqcyB90Mn8/44qGGBDiwHYZHV8MvL8OE2AGU/na62V
zmBtqwpWpiwTzHdgzjpXlUU3K63U0WnrT+kryrevsVd79n10owYsUBq3DzgRtfP8N6f7I1Xw2loM
vCgVNxooQJRrrFMBwDVm/0t2wt+JuvlHiqAuU1a3BBxkWGKq34lynPXYraTLsvynCurPaQ4w14xl
cyyCC0JYqaEwMSMf6fagT7VPLe5P8TA2CbpFvpolnfvfqpsZmBlHMxbr9Pqn90cezXEyG2UYpPmh
wOMU74CrYvZDYPN5Ns/8AxrIGpf8FJ9OuZIpeJQwdKIw0giMXL0pQ+bS8NdljdjKwtenEl8WVddN
NJvhjc2b8KYA1jeCzuSmXgUSwZP9HnmJqwSTJLRvvSL5IqRKUA4EAJEqfD01Jr3VVaYZZI3/uxsL
2rPZ5UVcORX55iWuhAl+JdU6hpIDSKf14XsyvPTSzt2GMZ+dRnAajHQUGHNJcjBc+6EF7I5fxS57
0LH9cmt+zd/6OzAxYeNLeo3cS3xSj9XJhFCagDW5AUNMfJof+h2/R+zJPvXgD86RC8nQuGXXKMTT
BP1zNXF4JVx/jsMveiYBddjy/2fXKCh71sZTNxgmfC/vJd+3aJhPp/aam7Piywpm2+b85+7E6fW+
T7AeZbYobF5j2ffES8SZ6i6P1g1gsP3mJnxMJcnkRsTG+cBxiikLG68AoXSSa2mlak2FhMSwX60q
sfcxpfMxi8w3bexav2/zVhbPRFRi7oyxDoxRX9sxiAlogfNAM82dAm4Yyg6jZ7yrh+6dAzpHuwae
8t7xMmDRtUHTuoCskc5nbaQNZ6KF71kuoVHYJb5nk9loTvqqEgbGi8R/bdren/OJkx1KxXoQrhF2
uEpfNbTN55vayz1gpwG/yHgovg+H7IZJPqQ49fCfS8XEA6b3UAL70K1VoldMhdFXCzzK8HXclbfW
FR73IJq4Wh7SwS3vGy85IXj/VCRF3q2zYuSIYkAWS+T4Feffco6WOsqQCJ30Aqu606HFQGcFnrJk
d/lStz7cWo6gM4WRmGrbdNEp0a4n5mtd65ZMFgK2ArhmgaQbs77oYRj8R6zvkMVN2S2whokDbB2q
u+UI1gm321Ev/FG9SHeQt9wXqCawog4QEoDdCU5aiWL8jAi+UoGmtKCX8LH2fFS+9+/6O4dmk2db
4lTVh5qsRQrfSzFDWi0oNx3Iof3eH4Yr7Kt49bMu5f7djKdrScIX6yZCksEgEXob/JnKgce7k3Eq
0MqT4YFuZgxrWYJZa2ysSJguyINQf72urh2QTuRe+Z5aO751ibs8ho9UVg7aKv8CRwYlFFvlk7ri
I8SgBSiuWGzu24UGago+mSHepWDGKXTqEzv0Uqe5GdCSNVDFSevmxamuNHJs5nznRJpX6Tccu7Ss
NcxPFic1ls1Cb3n39e8T9LmmjloxFMYPmt4cB+0qHX4UJoZ41GRnyLJffsVi3F/LEnR50tMpsYcx
P+iYZftNKa0DP1e2FiqiBv1W4NWdCwpc0MkaWILpGYAp7puAvFpXA0Z6e1/1hx0KEhjw4pRI0tcR
L4hdOp+gzlbpjL1DkGqohyww9u1B8dDSogc+wzbJAOdFyMhPpxQUeh5J31nlmBzonYIyj9d7s9fx
2ssByL0v7IV+cx6cxk2ussgbr2SDbJvOFus46HsBDA/T7ed+UMesftcXaMdH0zcK/M1WvZcy323q
y0qGWIAEFm2dNyHq3qruZkux1xcDUG0oSwNz71iFiFvJd4sqweU4sulyV2KFRy7QiWvSE6BZ6OqU
Bk08a62PNwEzdpflbJV6UJf4c4fCu3bWWTPm7ZIc2lMREOBZRDv1nrdaqcfBYv5OP1fy+MFXsQvL
w0UVWRTyMNtjevWhaLFzzpGa1GNfSU63dYtYQMS6FpJGvgAhCAvHRevjCNVjumfaMYolpdytrGL9
9wUj11RWZSDqRppmzm6FzogZ7hlmsJgke+FGKxr1Wo5g1Jk95At2qgFTSOJ/ljpO3FAtXuK6+clA
b3JjANbLTZdhOEqUY+uRtJYrmHeuLZgJHKD8iebzdzsvcDqt2xko4tZo/St/MX7CN0b/94OJKenS
MkDGAVgLz8Fo8Yp7551D0Np+8Y8KWl7qDY/yN+6mCRBKMMNtojaBVe9zLTGtuQ4bK9P3nZ8MAABp
XbbrfjjIg6ca/KfMl5XGt/wWsDsBzKM5WAESZwNLlOdT0HBEJxuLipGdflVJ4SmZDOZcJob//8rU
2rhV2nZABaQ1nnrnBCwcsN9INGQrFV0fRbCwbJqKEnOCSEXvWrjEA/WXI71VAx3gq5gOyQ6ycahN
UwBcJhDKLGpQVTC5acpiUIKhUOyAVT7FyOj0XmGtRDPdJYxca36QHHD7Ev/IE5SjbYBjiJnxGDg4
09fseTwAgu1qvse+L4f80a+YH97K4tpWPoSlLaDvo26MCo/gk41KNQfViuNTSR6K/gpQDLvSumuH
f6LpXXK8LQun2J22qeqgmCWm9rOdLMpYTeyUoCnPEUCc3XDiD4kcI4GyMYCtu8QXw4w9eibAsxZ8
f5ksVlwRBcVwG6Ux1XliAKVJCvvH5UNthWyUxkB+hoNhA0RQEcUcO0rjFkVG82hhYYDoLqNPyXLX
9LqXA/2UynZNtuLMWqKgJFaqRUpZ9IACJj+V7ufQ+5dPtHlx2Et0AFvLl2fEiwM49jxTzMfl07e0
y/flvC+kYGGbLyFs8f1XiuAvaFFYdaECGIIXkbBw7i3H5qPDhNVESXqz+b4DqQQelIDARvtMuDHD
HIp0spwwAEe0NxZXyfLUJG/mXO0i7O5Pr1S5HqXM9puKgSyAqzswFEVlL5lqDeaoF4cG49LzKXke
0TtI/OEIyt97EkyeBS7K5GQe07u/ekNj8Oe/sgWlpGPBKuLUuNw7PvK+gNZq8N6GHarEQMOWTWts
lujW4oT7HSdzTmmIvjkDpNU3Pqea+MqtDZm2huAdXzWHf7nh//EWWIsUkgWWxXglTgtgJhLMF8d1
UKfpVUotWY7As3oxGVrJEWuBJmvsMs3y8qCeugBbrUd0fQ6pH+/+LS7Y7xPpwObTAf+i2kT4ZiCI
7Ms2RzZCDmR2+1vtqKA0lnAA/nIvBwbbNoqVPOGjJSGohLpcS3AydgQ+GJrJfCSFXMlOtulPgCYK
zgkwTxgiVl7Y5Sy3KPK6PvcdrfH0eJdXsSQ32BQCmAIwJKBHAKz78/SDlmEfaU4NUvn0W6nXvm2n
rp4sEte4WaWlFsIlUDJQWxFz/Do0RtuBph/A+Eszj/yjfOV7EHx3C81/9JL5Tglw8h6JW3mydYhN
j7ISLmjIQGtTmSIMcnA22/8h7bp241ay7RcRYA6vzE11q5UsyX4hLAfmnPn1d5XOjEWVeLuONRhg
gBkB3l1VO3GHtToPpWK8V8Em19y9y40c6i5b8FnpXIwUleCfLZkZzSaHCrRumPV1YZfeeq/Z3OFT
H2vbu6VMWu9FpQt1LKlXrdJa2FGuLU5T5i9iTSCLuC6xwrb8xRkpSAuGLHVQGW1Mo4siZoN7z+jB
RAVtQkAnO3rvlcmQ01aPe0x31MJRUwCulf6o+FNT3oH5c2gcbPc4KYDb/z7sgqkBS7foleqoHL8X
GoH2I8klHV2Hanrg285BMf1bxDGXv3fTh7fXpb96BH3O+D4FilHjjPb0fTzPAGLT8P1heMtx/VJa
rPC7r04Al8GyMlnjofKJlA9rsC3GyNqFY8nZRnMF5vTLd7db6wRCE2rtpL6g8CTz3Hx9hEpU6c0K
u+zwPfwKq5jahpUc6ysCrFjYy9Vg5p9xOYjthBcGbRt6O8noOBUoV0IUFFx2M6GoETYdCAvST2XN
hLBHxeci4EYpc6yWeFGKVsOs0aE9NMF8BXy5c3MgmHmhxaLu2PUxQFHXsUSGBUc6a2mqplGyDsLS
13peBh9DinmsmLD7GYwOCTQd8NJ4OEopEi7DPuoAaudwKYvV6qRwPJXxOE1mV/ONN891xQdVrHa1
uU6R/CLmfHUn59F6qykT7L5L+dHH/PHkMDRp7xtlY/t0ma8SJr4WEgwZao1NMpnwUMYuZgcIImjr
RXZUMWLKnnlsBVI1v3rNorwIceMlh17feJvmT2XGkLFbIN4KoewjnuMJqMkcdxDuRxcc3ijLk7n9
ygPGq/oQ+rrskNn92DFsFt/vXtlqK1p6b5od0P1WOdW5w7IsMZhgou5+Vef+qReK5izyNYsrnSWP
0qxpmAWMvOPzSK9VL+zvksGeARa9rp/x129Bgu6LLakatpHAxUHeDL6yXiVK+zDzzOlrcj10Arq9
PqrmAUwzTcwlDOnUXHTFp5LZdqKbNIXLj5nJpePDPIG+DkSd+giWNGU4pe2dMHIMsyCpxaVfQaUe
2jBMWrwiIpbp3Vz5a/Myrs+rbk8zQxDLGihnl2rzVIVk2FzguVPS/G7k1Z/XmmEPLB2hUo1OVMuq
Q602yEpEd/GqE6/z6peYPV92JnuH2To58vdNVErloWqxkoWKprH6w9qvZtil30QQpDBCEdOdUloy
coUULjF6fa2tyE7i5+6U2spptmI//9bdfHLKiuC5ANVFR7ZCg5MNKtb6+agEabc9OKIFksjM4pzR
iq9DzKMmdtkw0ZrFPVsgaOwGkiSk+HQ7vzWkBPaAGiPvlcdaNCW3drNvgkmQsVeTuxa86IHM1AxH
NA7B4KW7/2K7ZC9AyAS0hAfytwrQwfePOmIMZIpJTyF7BNmUXVlAMMmQHhsIECky5c98gW7lUU9b
14swrzqfeumRFEoGMM4NbnaTB5+KybKiEw4VnA9gUe9PlsvCUvYTKma8Vx9FB+W5u1RAr5i0EIGf
o1jRy2X72A1LW4mUW1nyQsLcCXwoaNB+o6TLB4sjf5euOEc9jjq42DBh2UKdFpPZMiVhgPZoW9GU
o2lkLlRREsKYQW+N2K0FwTPmGuIXQHC04PIjnHcxa3BqV39VLM0ZUF/svFLfFbEyLXORoYXYo8FB
uv+xm/dmuVgNhqfItmE0uIwbJtnDh2PCPoFjhWlICH3/pmMaRwkwcCJ85RPQSqB+IKPrDuPpX3Tb
di1jI4vKZJo6WsVBqSNUnVZXcytPxozshB40GDRtVgFoL1GVN8LIj9n41oRXlSiPK3KwMOg89TC5
XJAxW+t7Lpyk9wjBAMxFBv5eTJEpoZyRyb086p/rePw5qxifaP6WfvG1+oMtPcLeikEwjf7kbLiq
S+seMFXgGx/tFupYYTwKOBVr6Gie5CxMjMzdMb6tSOq5ilGpm3BWkFms/IgBM3x/fi1UPrvvdEVK
TK7lgUU2K8IN8qn1Jp0LY3EiFIx+LmuO9+QmsWRo655Nbj+BqcueJlD5aTLcQdG01jBhUPgvOa9e
rxlTRRq2E9GCwHrk++dMRyEBNkKuuW3+VefdoWQhqe7WtVWU8HQe/wWwZUovjWZI4qXG3mV+KB8G
r/Kig+GRuSV2DN7Tza0o4m42JqAYS6q1KxZVleokFoYVY71ykh2GB9mTslUT6kBR0RcA1pZIHRt8
SqhlN9eCSRYAl7MQRKCw45gFZeJ7aaelyFhyAVMUcCbpYl7c9UUI4nFs6Kdg4c2E/JCvyY+i+zqr
k5sXkTtFAyvM7jkvBWgAYKUCyZdCt0lFMYsKUJRUJLOA9c3+aM5BdYis2so9VsWcqNnHA74JI3e+
eblaB94/OOMrL89HU1uxj4rdkKX3O+a0064+bs9Faby4FJpiZC1sKsaqdg2sTs5KDHzOwqf4zO3D
PQtGhReFHgGJxAd6Hr5JQaxa4eUwrCuY4a2IIJe6mSV9K383Rx7rQ6w4wJJI/r65yqbVqgwomwg2
1aMa/4jjw2X9351nw14VmEx5QiynUG6yERJObQFf4ZIZ0tUePMNtTmgpJl80FHw5Tz9LFqx7tnIL
cwQojV6Wv++mN/Ip+5P4tMvDEpsua9Vj3yRJvwsG2BuUF07lr4uyv1ebKhDa/nuzJOc6Mm6mhDXZ
sqeu5PjoEaO+jlb4+zuWy2pc+FDmDtP4vVcHswfOXX8VxX+PL4H64JsY6inVBWOfeoVOdNf1Zl/b
BmbLV8Zwy54328qgLC9b5XZspR6L9/33eIzNEP032b/8ZHsquZVBmVzTg45QRCcn0DG+WrZXPSuR
3Mt9UEhFQ5OweCOMvX8PZZaFOANZczAmKGsoYoodcwyQW0Iyl+asJrrVJiW2pqV1sqWMixgmsX+H
b+KprD3GpHUh69g8jyLRRDWeQwViKtzPXOKbECo/D3MlB/HQgtEL+S5qvkgCQ9n27/BPjV8mf9/6
jUIBy9eEOh9mLq7aVXNWsCs26Wzxce/Fa3/XTtldJjQPl4+1e3eb9IDS8R5Ufkvfk/Sgesiw2Mh3
Zgw61stCyPvT4WWbGFBKPldYl0DVDWPv643B2Y3em4ZuD58pb2zFUGoYt3GllZKEBdHkSV2Con6Q
WOVY1kloVUMDKBPAKRuAnCYurXn5AcS4Yv55+b52DXbzKJSu5WI/ldNKit7zvdyek4nxHqxHp3RN
HHKlaBpUX9vxqquveBW9yYQhY7c1uXkNGlJEjWqlEiN8QRj32R1mcS3lCR9GmC7T7cZGT5LTbLKh
U3rVi8j4sGW8kk6FyJCwmg9KifUmznCQifpqkt1IObZX8urm8lPtVrq2x6TC4SSkESgMkPTGx39W
qQrLsKIDJrKcf8NTz3g6GkNWb+NR4kEjhIncxdPaBnv0vdWUzMYyuaILJkv3QzhFzfNWQt1T9lC9
s8Ob+Kk4zg5YyLxCMy/f4V56vb1Cyj2oaJuERQijMpIjh40AtFtUJx9+NcrPYb27LGv/vQA3Da5G
RVTAc/jez4aEQ5lL4CQmi4zg5hgM4ZzaWV7bStxPVmWXOIQP97gRR51tSIqhWAEcGIQ691A0yXUq
NneTtHqjNB11lcXNyhJHLGMTRVbsW8vyqBsHBVdZ+2nJm2HbmHMB/sueEbGYV0k5wxq4gWtKxmxI
Xx7Z/JlsUBkAja0OuQP4xdBhvB2xpUuXSfnFYjVarVYhkMxoIZU3G5B2LARRwYqYsD27ThggyYoo
Ax8LZZD3V9nqa6ECs5A75IAo0sSDPD8xjrNXflM3EqjjqEDri3Je5Q7yqcc2KyqpTu3rsUlwDXBG
e2Y82K5b3Mij3D6flHFTCwAzbnvO7qJDJ4E/Q5ZNbnn+zMl0MB5j8x85Og1ph2FALkoKfCNEj7xF
vrlyW/0aHYvDP06xerksb/dghojPSgDkE47g90+l5VIF/H2sp5Phqzr6VklgfzVeVBblDvl3Pujf
Rg5lXVib7cdEiZMg4z29w+52Yona18tn2a1BIw1ECxrXBxQTSiuqWOO1PiXB3wgH2a71OU4to0pB
A7JIUgb4r2H+Zeit5GPfSeu8YRXXQ6O13G04avpDERbiqVgTXbK4qBTsCvyrQSumddB3I6ZULv/a
vRsBMQru3FDwkU2js4spvl5KlRA5YGRRtzU+aCP3sojdisFWBvEKG5/WlmMfZ7mMRKJaivOSdeVh
ybiXWirrYxPxD4ooPi68JN2EBUhehXQ4j3PNQOLZzWYwsI5NGzwLhuGoV+m5sYtLromC1ta9+bja
aoCNALAvmmpsRg/9Y+n4nN3if0ZMyOo9T2QAdVYB1C0Gyuiab1iHg56R/eaqktzIqOyKYyRMe89o
SBLA81CLhEJQVXkuUuN01vAF1eALsRgWe2yNc5NEjI/d3YOgigYIXYwUYnTk/UuuGeAjRA4HyREd
5EYxk44hYXcnC2Mcf0RQ4b3PhFgxEiH30kOPPs337lsam2pt8ofpebKj17WeBa047DXwJnb6/cvK
undCFVCU2PAFGQjGd9+fMBG6MY1AkOutZXSaeOkccQnD5FgiqLg0KQBszMCBGKy97Agrf10DAvny
Kcg/8dHPvZ2CUvY2w8B8uJb4KFR9fbjTgPbRR6dmPebaXx4GNE6A7gQKB/ZrsYZFLzRUQLiS1UZG
5Y/LfpTZig3oPMoYx6FvjAgBSCgmogjrgvqqMxsHIi5hn+pNXQQY/TBF4VHV//LVKQEfmlqhlMVx
UeQBJhLcrlPvw5xVViRXvn2SVxHgwABALLhLoFyUYukYTjeGtgDBc3eatQctKk8lPx8KJSWdfJNX
C/uyEnxYVn8VCWIleB4Jnp0ezBsx0yjNtWEc5Fu5cOoD/324bTwDOYp6VlD5G03e5mOTXW7/MD33
KhnDjoB0xTwbzPn9YddQVXMCa++nB9A5YSpoucYAtyXfawRzFcu4dm2xus20C6RlUmYVr0o5SpgL
8gYFQ84h2k+/o/yvoUppKZRl1f2iN1om5cDq1xVzPnZeaGsOj2UepEaFGxbMIQXall8lqpgNQANS
A0w6MY6N8is6NumVhU+DPEN/d/4Z8v3tnFf3UQImP2VkBWuSQ37QU0xhIFKh3QSTfi9Ow6ecqGAr
1hdv2wNQLk9paVVBfo8SsXItnVD/sxTZBPvdEJv8VXRm2cnuM27kU8eN1DzUJOyd+fJo94o/Zqea
e7xsGCwR5O+bGxWzKYybZlH9Ov6OC+27O15nDXOxrpGygGHNajUbpMqXvRZj/mSjWAtE9v7/rmvc
XBel9X3XJYbQ4LlmN/SGb/wJ/IHg/xYCWHePYImpGdbU+L51b2RSNsBzPSYtQ8gk8HwYAUC3PLQ5
B0esDqOHOWabmRXQX1qvRrARSX35JMWolYOaFkHyqHqam7vZSbqOABrtgCkgqF46BrjmhzSEEihT
CVWtpVkYLxBYKGYO8njBBK36TYN99PVaPOtn1a0tcNKh/pW4rAW6/TcFRwEP4BZ0LSkTCJVFHw1O
r/xk/qZxz0zqzF39N+A3VOApIGRSOlOUUSh1A3ouoP8QFIebSnMcGQnp7hk2Migd4QB5oyurMAEC
tZZHU1Ga7iDnC/r8l215zzvKwGFBlx/IkxpdpAScIIgzkiUPuFF1pPm+iBsnwXq7pFzJ4pfLsnaV
YiuMKktKXA0oLgGzG/FRek5+Lxa+VlWrA/+H8WW18mv+xwCkLgujsEB9Yq4z0MUTopJb6dRnVFHw
k56NrQZMBlI8Ib658PrXYkNxz4qmH1awaGlUHGiHzFBycc2C6vfqEiSGTDarEbnDAPSH0slRca5s
5YFxw3uquT0jpfqYbizWTOky7Kvmx/SmCLjCzJ+k1ZRuwzNhlo7u+cKMnhhiiTemg95WLBURjE6a
DCWDRRDkxu8Lpv+wQ/0kouMFEvAchI2EOoA38y/5335/09dMxQlRWaWkxPifnxrfhrIyhfLYsWqK
Hzq+/whBJiZj2RmFMMp7qqk4cbUwZ6gFLw6Ycj35Z+jP2C0i1eCcBauxl+mCfuq/0miTDNU+FfQi
1v1UtgbpSpG/SeKV2vpLZ2XjJ0L5VhZlkZq4jo24chkqYmCvEASTq34qrG8c1oEowwu1NgzjVskB
a7jyTpT9kmbATBXRd7VvABgSNZaYsaDl9vzn9mCU+Q19HstZNWWBKi1Xk8BHZpu0h8tqv29sbw9F
GRuwZMYxHcAT3iPbiiNT5DGo2DPI0PYSoe1BKNOaeQCT5smqvSLWCD6ZFox9Nkw16yyUHU2zzlVh
iDfKO4MzJT45aYUYrFHNaBex3oWKnfnYSNw0KyrQPm70DnXlgpU5fiiXUdZKA7dNKtZYNGHRvCWo
rieP7Peqz2T9r7RYzASs01COoezbUeVDIw+WPETnGKgAmXNZxxgS6G9QkZOqOgtzYLoLGOIGQIXO
8N2Mh6chtmcxjcVRaQAjPN3r8GnJk8LaX/9/YuEfQzEoB6BVuTaHGV6EoL7ITubEpWk4nU1Waccv
2FzEMtj/dm2U+euokYapWmOwV/4xocq/NN5lAfsR7+1IlO2jUpkZY6LmQasB+0W7larHTnfDwbos
hvX8lPVLWqiOMTHLFsVCubJizLZflrBb5dg4GIOy/FkXuFwqEEGxpzfaEuaE6wFNagIFONidaHJe
d1NhyZTFzEos/UPOAOZ5jO2T3qdK2c44a2rPy0iQhkgGSnk5RuDp1EMXCW9sgbj4JeuyF8ZZybNf
kEnPe3dGB5L2dtT8BJ46UIMqeOWTFsziWB0qF614/7LEXet6OyTdHqhlPUlldYJbRTtSS822ONQ8
S9n3n3AjhbKvJc5aPa/JoLIb36yA58OkE2eSMYMRWB6iCTC3BgP7LO8n0j3yV0+7kUtZWavJXYbd
W82frPyhPOq3sx1bAMm8qm5fZwxPo0M4O5Ov85flUHsNq9ZNznXpOSkj7KOo01AVxJjD7JCPzPwc
28DS6X5gmPLxX+xIsl6TskY5UqU0WpFdG70lArLWAzu0DYT7r9KCwXoe/ETcAfQmE8OZ7eefm3um
TJTDFKSx8DM2TI7Dbx387qH9w9As2U0dDBMxbnXX5WyEURFaXrW5iiPk8pN+r1ffDMG9bBIf+nu0
1lCftuXUNVOEvinKH4KLlcc7yS9OaJ2d1msCBNZ6k69fT0+sc7Ee74O/mQpY/pQGDWCX5PFWNc4c
66UYd0en7llacwCeXvNAyrnKrBZgt8msysB+NMVCOrgv0B9VaCcmFYsy1mkLGvTT5JCtjjS0otGp
fgx2aFbu5KvTMfzOeLT923sTSn0o6HXalIMxZAF/O8VW/PDPskzrV7nVgZMRkJnEfRojKzrtpr+b
w1KuTc1EwN5pA0kdVpAsdKgX1If5QKDIhGv9nncVL7sB6rAn+/wL6yN+/znfDk35t3KqmjwGAl8g
57+VDnMJBssW9gPSmwTKg0mDblRCBJSM8EuPJRMgiCPDlw89ln/b4F8Qd+0GXRFjqqAMBZ88Dbyz
VIWUD4ucB4jK7d20xKnbJHr0lOIPB07hE1tf5epewxK4V8vtrcinisUlE4BjsiR11q4abmVC4ZsW
KkhFivk48hVr92b32jGaBKgHkAICmg1uf1NfLmROF9oSP1JtAG4+rOBhsS+r8642byRQWiWWQpGJ
2ozhd2Owi94t9Mw2coYjZQmhtEdq+bWE107BaGSAY7C6KptHbLuwLIR1W5QKLYWsZRgAyf+DYJu9
IlQf8qtEsHuHdHonP0w/UZ3EUN+fFyJH37xQMyDu52mfBvP0tAC9Xby9/D6sM1EBb+lkbSkNaIA8
D2YJN60zazqs16HCXMyNgGQn8HiKaeQWgf3DiM5k/lgtMLERT1qgx8aa09kXCkBxqDUBlaPeKlRL
OVpKfDXw7Ys6OfNQmJnCGHL6MJX2Gl8Javl/hFCPM3VdlY014kP/rHorMrLOixz5Z/xI1p7AO8Ti
09xPTzYCqddSkqJNm1AqAnEEK2nqan1n4htCNp5E6Uar/Uw4xsK5BW1YpzDy6/1guJFNPWPULPFY
AiPbxwhvO1i6h4UaD4XHJrITMKkDPskfnhaW9pATfUg8N1KpFGZQh3YBgRzaKUASrjHwkp0qCdMW
y8JI/ViCqKQln0o5RY8qDRThF69dSbIH3A1zrFhOhDi8Cweitx1BCDKtMmAvkFOQL3SMM0lm6Wue
aNfeopksGMd9+/6joirl4flZkIaySA0vbSVrlc4qZlE+40HeJFAevqzx3aVHahFoABnMYWf1pyoz
bzqgUu596kou1VXscgCZzxtryS3/ljeCMmSV8hZaN3FJn2h5AGayQDQqf2pU1sOTX3np4Slnsay9
ri5Vp/m9C/MhmNjwFTZ/rvBBrCIX/0x7GgB8/3VO9L5nJ6ESxDWomE3LucNopPiIkZTLT/8BSI2+
N8onIGHsZZQYkYVr+deEE05NnZhRnwB/WzMcLv0F/DhsFuiB0FUM2SzFphwDGlAGJmHwZEXdOKLQ
+rESMWLvB3Y3+niUT1h0vpfLBhVhgi0eocHiRbe9rx8zLweS4SvGeGbXX3SnPyV2ejL85oXJfcbw
S/Q3SKYM6VL0quIPQQVGgOfkTvEVINfYemnWDmj6HoETYJWyWTwxHpcY7gWFpSsqo5wMhqRlCDa3
4S0hbsxO/I14rh/RUfYm1mT+fjH5TV/p7eGi04wxTOMCVBz48Bg8gmLVY/oaCAxsLGJGevBhrU9W
12rSdaQHU4psXHJStfRHJXYZd8iSQzkWNLMwdlaQ4qUdLq9Gz921qcXfk96C7iMXtgEWzyJ527UN
IB5g4gajsh+WiOeU1/LUAA3trEhoNyNtjFr78slYIijTGJu+V7sIr2Uss6nU92rFSK52b+7PGYAA
B+3cJL4aFwEsWo3yQKgMN+9qs9Yzf5a+/i/HAM/HeymzoPBl2+aw3La+EYr0IAvlZwY05M1JqABZ
Z9idUbUwD0JQBmENObVR8Z3MEnTbnAV2Uq8CpiY2aAFQyia42U/bNtLp4Dl1mhI1RAP5DgyNWmSY
wxyBibhRv6ezkJ2FqlADTevFO37IGpMvpuYnr5eHUWim+1Gdbstw+H351nd92uY3UVbRzb2cJglq
7WKRmMv0Je6vMr5zp5Y5WLgbdDeSqKBbSN2cYJxc8Vt7cfTH0u192WyOAtohvZe4KqOFuGsVMvZT
eXDuQHcocUoehWUWCnkwyAPQ+B5y+LLLV8eSQK52YxZdLfKNrjRFsIDifE2e8JyXBbxOkH5w+5sz
UDE94+pIrAt+8QnozmxrrvGUgKDVqb4VmMiMH+Pvi10DY6j/1pTmdLUyLHJfYWUAUALNFDzaOiUf
GpcYeR7pqEMRHqj1irvu/dD9p2DZXU1XLMbB/a+qjUQqlWjbiWBBD9PrDGjt4kPDHlwFpMHAHGei
DO5/NG6kUZ5zWdVODTuMCIObZgEXBOBOvOiUx5Z6TwhSDCaN2L7K/LlQurFZlitwhgT05IEjaE8V
+Fm5T6n9mwTKi4ILJc/lWsmCtVNQORRMUT5c1sr9W9MAzoiNCBiXRllW09fiykeY0x1d+dvgpDeK
D+q1u+EZ8McusG/sy/J272wjjjKziR+SDDDSWZDWgx/y8VnvWLC9u04QY/voywFsHFBi7y05kopo
boo1DdbRKvjOjiIvGyNTwLzz5bPsWxS6f4oE6C5Vp6t8Q10lmARG6ROcpa1hkrHE1I7d8oX7lYJk
/BndjYA1erkbvjcyqaCXho0RrxWCHhhErVwrzUj8VcmfyRE2QqjYJleJyK8yB14a/T4Ug6Y7V/Lj
5cvbPQcAbQDGIoOXi55wnLHYKXZZDI8+YDOh16xyNpuOMapBTP6Dy90IoZRbEJNZqQGXF+hp/Jxw
3O9aA69DgsXSRwOdW7Phxd8LH52LpmeVPfbTbp3oIWH9418/8TYBBawYAzDikzRYAoKRMl4pJ6xT
YiK3tljRcd/RbmRRfmKeU1FrwFvgqTDhAt0ozomfotGUYcGRLd5dfrr9W307GaWCc8mD1wz0sQFY
2h2wnbj9cjdqtZkNgz2JTg6kDYCoX5a53yDeHJFSSUFcZXEZUa/tf0g/sMzSHsZz7rZX5e9wMCdQ
xD8i7wDhg8hwwfsOcqNDlMeK+YyD60SmI3qzC34hLz63vNmb2Ln0IDKzWEgcLMug4nRpCLkyCUji
9C60U4W7nlv0D3qZkfCwxFBucuUrkQetbRFgn+vQr246A9D4/vKr7Xr7zd1RIXkUG72oDTELxHDO
T4KcC1fLxKKjZ70QPaiN1UIuBXAyiiX35VENBi+2lev8ag6A2ehMV0z2UKLfF7yKTFnbqjeikJKb
wwYpXP7sr3fgfcV3BoG6ZS2f7xvbHz/5ARMzxaZalaHapM9R0BSq2ccqqJJyc0DtCfSehywLzSac
GNqxG0TfXo5mcAHtTjdrYYfdsUYyZ92vBRj1ypkNi9eSoYY0RtY0jDifMGFDCb2K+dS3rshsJ7AO
Q4UBnSsFLlQKzc8edU8PCke5Qkg4rJ4Q1CZa6QT2Oj+xap+v6Oof9YR8JGEzDjB8lJ8U5XAM6znG
jAWw9R/TLz32Mww3xacSeHRRhmmfZHPChAvn9KjGGNjayCwV/89r3QnFr8Yhw7qZGabMqb99rXr7
aZQ3HcexABZeuGA3ZT6WyMwFrznIV0xETPLvXLoC4iA2QbDlRylMUIFCkY188xCi8/jcgzQ7uRkB
fM0cI9p3OG/nol46A5lThp3OPGh+jy260fDW4KCIJ3uwOU+8wjoMM6P9f9zPm0wqQDSiAuNYUOqQ
7lFIJB3w0I5O2XFykxvgVLqslj4r2tMfw7yQc2macovf22NlKm6D3RvBU3/8Q5bMwpVjiqPOlyRG
XIFEoQBjfKbegn4mtPiwfQY5Cm+lldibmjHwJi59OPeGtDhLq37PFkCBAIAsMS8HlP2U+y0NoJdN
oylSU67DHBFW/ICzTDKr2TdWc8qt8jsxHLDFOPwdQ+q+Gv/JeHgqVk5rMkpzifJD/2Ox0CZBhwE8
n2Dj+A/infRwWeC+Gr/Jo+JmEq5rEXYdnH7V2n33u5y+Xxaw73X/CHi95o1dDqJqrLqKb+W1fRbH
r7F+LUS//zcRlCmKXR3JQNsCzUacZ76+glywFKvKbUOBBZC579/fTkNpKDcqa8FjztSXZVeNb5se
dcASG3B9bl8+035f5k39XgfDNvfWp9m8NnpVBEoh3zXYgjRCYB4qCY8dgMWU+spZGw4T9OJjlkv/
oxbSky8DITie0LJDzVvLLeLckB8+tU6NghUWT9MvrAjG0hJKDRV9qsqixyzYGumm0CXPRppg/jPz
L98qQ9vp1euiw+Jr3ELbM260NMTCQWRkM4yD0B/qYwm4oCFDx0XnvVW0AAJh9tWXy6dgyaCifakW
at8vIUwq/bK0splh4KhhlhxYUqjALcxcAf5jLCVi7SRaD4TxlAw6yw+YOAbYXGGAcAlYOh5LFVhR
gGZwAwAkJ7fko28IhlcweM7pXMnjbYxX/zXP3mt/0AAoO7AhJf4DUoeaG5gOBKSP3xoAEZ5uRfkH
z5pr3h/iBECCJGEJUgcG5fvcpCyqcc1K5Ao8AKQGM7tWXMMF96mt3IWueE5GM06s1MfCmW2wkGF3
PdZGNqUsbV32QkKarOs5PpAgFt9nnngTHfnz5P6DcZGfclZST8LUh2yM3CkwCIBXTL+hlAFjMVow
r15q0bkTUwCOZn1kRcZ6Xrnyag17d9QXxgf0KyLIJalEpTc+k8v4scyBiYL+PLbbMvynt+WAzB1r
1wdMOx/CA4cabdQ5AE1CBDduihfxr9kM/lGpt7NTMUJNgP4I3mzUDwA5rGK5LznVV4SzXAAFi3on
HC57gz2fhukl7O8qugyeVOqBl2TMMkOCx0lKgieTmWJoXpZAygD0tW4lUJ6grVZgjaoAYpE1p43u
pOGm7iTTANkNz0gWWJLIWTcP2ElyK2O4ssA4tZUCCFaJRTMvXjIB19cwQHr27w1YySC/1CVNp5RF
GhRlakjmI+K7LB3dVvx6+dpYAig9qLipnQQ5iQ8CXEvEXdc8ax95z0WDuPPPEaj6jRa3actLsuqr
xfUQPdfyc5owBih2vzm2MqiE1NCXOR45lWjz5Ah24kSOBqqMAQh4BWiNWZ0c1qVRiYBhjOWic4g6
ddeYKpeaA5MfjRjER3X+c2t0M0WK40GpMG+I7hghFSA03tGpOMY+j/jCog9j3R+9MiZjhkfINfQI
kJwmJ2Otfxi1oVtd2w9fqiwEWUWRopqj6scp0rHkbdTDXV0LX5oRkULUYtaS1G543Two7S+kCBl/
AV4FzHKCXXO1SLdMxXbZAmJDENmyZlB2dVTAdLKkALUenAfvTXpphbGV1zILmkzArGF7CJPc1hrm
9/juqwLvhqADkZYj5TpEMCcN2YphA9HDUJ4lgQ6DP6umFvQeOAgYUXU30mCg9480ynng03Bo4skA
K5y7VuZqZyTG3NUxdiVeEUsFq74m2wWGP73Uj9LrXADG9pglYzJC8UGXN7+Dvt2y4LolnVR/mr73
/X1X3fBALzcGBAJvxNr8On0P+ZQRD/af9O3wlNuZYj5pMJuGb0ahtKfMBnM8vDWjDL/bxN5eMeV4
+GLIu3aI0GQFehAoVGwDGWAgOgRUqC1M/n4Air/4MCtmD+6vFgAZzHrE3se4gpI7QYQHsj4NTMjp
nTjEaqT6/K0cqNApsNfZna0EiiX6GBf7xLeDIgpgoAcXMyp51LxMbHS8umj64o/gqgRITBU7o8HM
63c97EYKlYyGcboYcRNhre9357QHFFuAyPEiP4hnw4uvAPVzj/3vy5Fw3+dsZBLj3cT1Oaq6XCf9
a+2eiwCGRwrnmSVnSEAruz+x6la7U3/bm6QyFm0ExC4n4oyTRYJWble/6pfxhfBESoF2C4IcMwMZ
ufIQH+YbtOk+haqy/QGUN0rkcZWqFMq7cqAHXHurill3St7pg+lv7pRyQe2kyCvqAe1BmN1/lut0
OxLs+O7fVAJ3E7ONMMrPKENbiqGOXrCwNtc6JkEL6TilqznWj+XIaAmTf+vSwSj3Mqd1KLU1hyYL
d1vodluobooGNMDNL2vlrhvbnIlyMFmkZS0mx5Bq6C9r7YWYrmBhye2iF231gEpnVL1MojlKsJtx
wsbw/Jxcy5ZgRogR/L0EWLJrcKuweSwYr0WXOaYOHLDZqBmHZjHla8lMRaxf8o/49nPDI/rPnfC6
Td7ds1ld9vOdt1ulCyBixRn8qOJWc3CfPPIW70g20FxkkGG5EagmOKbbZHkX2k1XSBPHJkXjCvsv
5AuXkITwiP6EE/JfrIXtfdtu3vQ1N9g4szpf86pOgd+nnlQPiEmvX3ia1XEmWaIAcxv4ojq/PWk3
rLSDebmUWwH+3VSKSWv4+XHKUY8nLNuCV/+OHshAb2ixMICJel4wRZHyMYmqquLacyh3oq8k+L1P
gK95JrAYwxJFyrvIvdLLQpqh6J180adbLToponvZ2JlXR3kVacj5OdQlFHrs/EG0Cj+18a0sXSue
6Pa3/S/x7rJAlg1S3qUA4xRHqIACQTsU2c2YHVMQ1/D6j65VGaGAJYpyMhLqpeJQwjmrMm9hR0Sr
nYaPrVBzJRaAPUOURKUoa1Uu+cqHaTCBSZ4brLbDLE34qw91K55Y+RcjU5GoTKULlST8P9KubLlt
Xdl+Eas4g3glKYmU5dlx7LywEifhPM/8+rvgc88WAzPCPsmzq9wC2N1oNFavpZk4CBYdOpfKT1U0
97KJnFmFssbVJbiSBDgALDSMcLlNvdaZrrIr42h5ki96yxf4OE91WKuDNVaFlhzj1J+gwBbLkw21
Qvey122+Wq1XxGWIuDDpJPUAl0JYDtDL8nqodtO9BqmrBrlwvGqvVFlwjv4mtKCZxBjDoGzJV1vl
RBcylMRjROu34RXwnnhnZvNQyRFw6INgiezffUxKZ3PcEjM8WElSCRzhzJaIOM4dCO7spIPBKAgd
UVX+my092+OS4KJnSaZ3KLQWbdlHxWjLmWFL0RDbaq6nDmaOYltRhmsyNI+t0rgQodtNTQuS1XRv
FpV3efnbQXH+NVyuLPqyitoFlJVD/VTFt0YtuNpuR/j5/7O/r043yeqDLCUxknw+lV8a8Isgaxkk
Zx6r97dTY+JaaeqL8vIn6wIfu6aBRF8jnN3OUstGyXH5SS1HUukhzSuR42xXzGcTXErO8kzvOzCx
v0c7a/wEd8Z17ed7ydUFregPDOCsCQz9t3+Ww+fkXDcgqB4Ffudqbx31F1/7HLkmpoyXZ/Ulvuu+
djedk12LiTe2HeQfyzytQolJwUYrQUmhA+cCVUa7KtzLn+r92P8YgWcTXGKuLSmi5lRZuF7JTvQ6
XkWHcmcedPSSQhBuRC69kX0LcAhG4Jrt5H3zkO6LaxHC9zeRef4dXPpupHzJZxVnOoYiGzv0lqcM
ExnUSf2u3UMV4V+ApDbfZVcflk920FyUg5ECkjUAYwOwpYeu1r77NwgTgbvyoiomLTDRNOcJLDEp
98nriA0W0tIH1MyrZ9FH3WwlnT2W74cP5qyCwmFiBRJ5a2c7emKTA3i9MJ0Ac1wgro+eMX1iV/eY
VLM+F46ohbd9Qp6/JpfZ1JAajTR3KG6DY6ZntpV+KZLny667fVfQwINBNZ09+3Fx2VAJiqgL6E7b
neywvl0j2+DXc9S97iU/hIqCm2fVP+Y+jECpkVWklY4SpnsJrtnAKOt7DMfgcUKzVXz7Ylv0ITBX
5rjALCD3g5lKtAMzrXlQ8+XGUHrf6DK0B0XavJtfa2WKiz2A6/tIIUAKTtroBLW873KvGZ8uf673
AuzSgrjSorcksxtmsP+OTuHTx8lVXHZ9Vn2g359YYyf9ZNxI1wRoNgM1TupmhxRkVeXue6Ag+zD9
y8JZRK+b2xXPavEsB68OyT7S1dEsa4JRBvTQ8S4+eHMCnO4CmiHZMx/0h8v7sIlJNlYGuRrENCc8
VUF9GaSa6UPkDxiFgi/tRxQjOMOkQ76XOzv7Iap9RB+ZC8klnKTYytDGShLLU8jRDPSDrAoyj3A3
uaN/WIy60qwYFMGgsvVaCNtkCZ5pob18YlI9mKv7s+bZaj+5UgBz7m0DAVDMNsygQWDDFJYLJWsZ
p8a/EF0XZQEu6SAkjaLXBww6g8Y39EDh5Az2cp+fmNx7cTB3l72F7deFoOH7yNoC4Zm8ACfqUrty
WGP2ABMJ+yG+VrLY+TtTXMJJyqYsqxAO0hUYhZ0P6qg4VLmyMEQkvA4KnPE9ta+CLkLr0TKShGEK
UjvSYrcenCYQ9apZ6F7aPC7jyHlsyHTIIr/QFesUtYlil2XW7i/v2yYkZBXQPCxujLJSowP0XgHm
Smd7ojhvJTtySrxuKKZbzbb8xniAGSZEFNXM3S4tkUsmahiUitzKFro6GOtHV8c4MGiC6KImMvMh
eYRSmKfYSao2kT2awQQQabGT6gEDHHFpm3TGqFkfXCkAdV7eXha+l1bIZZQuqwcyExL6ev2Wjzjh
Q2IPwU06qLa82DQUTWtv93nP+YQHzMXB3CZlZgBbjvxcxTuZOuU96KzBCzk40w6zYQGqRbxEXl7n
dgW8sstllrYfdB0LLb16t+zT0E7vA5+VM4rT3dR7Jin4JzMjK8fle8sD89oqAVdwkIBfTLcHDDf1
ImGIbdcxdBOWwCLNEwlMVqxFcpbjberU+ZoXv/P4dkIP/c2xerbDBbs1dqYel2Xgh8/msT62P4LX
6kq5Z1RQ0E3ap7fBQ3KgnuCjbVdpZ6tc9YDmeV8HssFq0MFlYLD5ByrsXRzb2Y3m1I/xPtgBwS9I
1dtWLQolJWoSg2/dWXU2Q5gLe0prC0Rkdwp5koLhUENcSbA+Vvp9jL6zJe5QCAHikbq2QOB71Unb
a57pq4+Ls+wYA6MQLrh9LJytsV+zOha0rNJp0Vd4acdltH4wf7KrUuyYt8OuP3XO8ONfvDhsHxJn
m5zf9FHeVGiPgOjiJSnx5qC5k6djwGO2zdsFLEqh65Inwa5un+pnm5zXyEvT6tqE+5n5JXuJvzKu
qmSfOwmxySf1tnfNPYNvBM7yeNmwaK3caVF3SqWZIcRFwBLtlhMYQ8EteNnEb25l57VxR4WcaKGp
p0bOsPbsBQeX+J38yFhCi128F97KRC7DHQ8DCLiALZDDo/rFuI3uIjzJDVcLyGF6u98znB66X5+E
fLoiq1zNKQ+jhBMvLd4fpbs760g8dj4UPy27vst20bG/Ep30220o7byx3PkQx42uKRLAgfp1Agiv
vMtxBy0P6XVzpfr0euwdNsoxfs7RrxU0EkUflR+Wk0wyNkphQMwUNFmaGx6zq8WxMAKFLu1BuFKB
m/KjclWwWFM6wU0xquK2N4yseLABV3eWZ3S+UUWJ8qngc/LjciAWzaslBDl7XOINPHcDMGerIBW6
HBrblcw/H5CfjutNXPomsPMfSXeQenindT90sW2EiV0pL4MhuZftCb8al2bMBbgfNQUscumBnmUt
rsmTfZxN/+41VbSL7O+r7N1VVTQ3vVl6eaPVTmean8MQ865EmgQbKUifvCxiTbtaHgwdfbtl32X3
6M7aFgDlSWarqi/YQ9GiuPwS62U3JhL41LTbd7pEOXYwyHOMD7Efq672c3xqDv2VEGYuCgEuwUyR
ES5jWABs8EWeQcCk7/If5vfFdItn7YjhEa/1aiHnk+Cw55XojaioanPAUUgjmz6axxGjIoD2hC46
Qv/m9X3zOzIoPVFBh2DJ3NHbGvliJNp7R6h8VvaRk97Hqd1eM6va6OL0tdWr2JWJrf3RZ12Z5kJj
RsnWq80ieZEfXGsvpLSZVG180G/1tymDvl3uiuubTV8CcTE0CXUdqkPc0dhXkjIVw8xYMFUH56Rd
9/reED0hb/dgVmY4lwVkAxLoaFei+zvuzMyWvoVs2AM9NBN0cG+FI0qf7yMAH6rElUXOW/uZLsYw
ohMLFdin1lE+516Gesa4qX9Iu/zFuGfqv+hq1a0DekX/Pn2sb8VznB9jRicEuFTg5zUZEFUu/0il
qkxGiQNySMtTlgQvkS55l9PBxy/4qwnuC07haFR6vQCgD6A5iMrsOgF9WCBSwtm4g/5qh/uETTPU
KjT24qPyODoMYyfdGA/aTQaoNpI3Y5xuyM5qBbXbx6var1a5z6iPUrvoC6Z1JEW5CRS8jCrZK2od
l5DhS9znLkRMoP1YLCLDH+8zvxrmSptFXqKm6UfAxJbF7fTTVB1z62fXi+Y5BHb4blqPVG4qFdBh
XV3Zw9jbUXWbB52NhyfBVm6cvb8s6R2usDoMQ7VJ1FRvQdEP2OLCuttQLJ8c1t7tr4Tp7GPm/tUa
+/vKmhRM3ZCkUQJte9mp8LQNIJP6GqMJGmuujsPir8LgPQOtzE16Ow2NisKiCa+s4ikLfQBULpsQ
fSouQVthktZqmbZ+O7bT9RzF+9SQiGs0Wue0g5DYVpA73gNytaI2Hox+NprAM4y3Qr+ORfLAgsTx
3r1Y/f9FSWQJSGEw+xBfo4VdTxB7UxL38qaJrHBpgxaGNQ91EB8BdT4thvE9U1Oo5yiiOBLZ4RJF
ZpAKNA9q4JPIbgyPJtfW/PZ3S+FSAgSG6KxOHcORnbTiRR+vOtE8neCb8+0vo4yasa4wFW5lj1ke
2qEl8OGNk/iXsOQBlKFVIld2c3isXPOg7VNwiwVPsYM6FZIZ4a1I6eFjPfWrOS4LzOh/zZOWSl7f
x24vGbacajbpQU66AMApauwJnIDHTk4kpkOTDIFXhV+T0K2rp7zfXXaC90/wa2Hx64q4LFCABgLC
Eql0SIlb+crbgkdDMN85sTPsumPq5xDPVV36Xl8AxH+4bF7kIGwHVkErTbKkpkVG/ah9qaUvqF4u
///3Lbq0PJYEVwaG1JQHK8ukQ4PxwsxvTvOufihvWidxg8IxT8Y9+s2n7AYgd7R/pe+dI7kiGijR
Z+RyRtRK2gRIVIRnH0gfqMA0x9WVNT5fXqpoK7mMIWtpowZjEx0Dw4buJhg3RZONggND5RLGrJeV
Gitp5C9VhcJFd6D9aivqyzLeX16KKKr57mue5GOXUjWDmqcJLC14sxzlYTi+44VBGCh8MBYc7jx2
kmi5Sim2z6/eJsBHqn19XX2uX6adepI9oWKuyBqXRHp1rKCqAFCM5KlHBkuurnrMdvxLmpDtlAXC
PSKjcDf5MmkMhxKse+BfHx3lZcYIFlMMLR2yG+/qtxZWMdv7Y/RE92uRWW6RcpgniwnNGi8vR+IE
UfAzKK2DNFSPtMhVjPlLsyDWNwOAyEQBBbgCbDIXZri0kIQOLV5XJfBG69Uzldqny44pMsHFWJCN
hOayhOaEVdkamiKBKRjk2swVq0VwMRbPSMZ90MDzFdeod0XzzYoEEyMb7zhI+WcbPMM27cIuKUkV
+eo960BkhU1C23zqjoDbObMbXYFe2+lGpxONwm0mkJVh7qmjVMuqSCzgCKIIHH9hj8fv52GpCqeO
NZG8j+BT8Y9iedPoqaQCiEGN0p2Mbk8i2f8TbyAGlS0KlzM5b5gtPYxAMBX5SO5OTB8s5e6ygc0Y
ImcDnDMsuIFb0I+JfKuI7MUidtF/SqfRTow3PRe49nbOPRvjvSLSIykbehAEMu0sDOKD9gqHyGne
swZ/4Ihy/LYv/LM2nmy9s5ZyCjs8RCnR0LvVMD4W6MbZalSlrqrn/7toK/P5szkuHSWL1tKSsWtb
0EaR78Pl2+VPtR235//PNdqU3kgDojBegdjXtfs47N0uF2mDbDctVqtgTr+qZlIlAlNEXEiMuew0
MY4p4H/wZq4c09OCm2/nNMLxQNHK2N9XNkOlz+auXAgwWyo4DBJn0gAd70XqDdvxet5A5i8rM9B0
ryrVVIDZkvQ7M+t3pj7t/+4bcQfEOJi1laYGHpKC8Gno0gPY1o5dWnuXzQiilnBpAcM5IDedl9C3
6C4nAy49d9AcsufhhQ4CUywBfKhuV/7AJYimaetsjAEaYdiUYp8e+j3o1DzR1XrjYeyX6OFR0n3V
mjmEmQK/2fdotWhud9J38ZfOKzz21nGU9wFeqqprWtmL6NAQbKfFHRpqFS79IPfQFetBolNgaA1q
Ikr9LE8Pilzbl7+dwNktLk1EUrooxRIGXpoc2zxBwiW2KT/8nREuV5Rg+auGoqKYdBqdtu/ccrjP
F0twOgkSLA+ITnU0XKLGon5jJTZe+lq9tcPkNafu362Gyw9jStIlTk3I95m5oxjX0fCViPTOFIGj
87wI2oQ79phOod+4FqbLl9NYO0GGF4XSYX334LYyQaobBnbi5fs/GVCG/1sK5GTBMQZQMJec4qBo
SZnD/+mIZ6ICTf60k/7EK1Y2uOxEwjQlOhmjo9QcawDWF/S/Oyva/cHXWlnhklNiqoNaRmbqk3Qf
mwqqsBQsDKLnww2k1a8bxicmApKdoCN4IOkdPXLIm+qEV8UtpL+vOxVc+sGVGM69Gbv/LM3gBTSq
ah6rqq+iozrdkuwloNdBLCidRSa4XJTpaTpoI0wY0p6ix1hUd2b/v2Mq13tnyFwOyhZUxGqhMaod
d1Eyu6avl31gu3O+2ikuAeH/t12ngOObDfKBIwKKl+GnGEC4CNGTiuCF21XLyhxXtfQhKQYr0EPw
41WnxjdBNora8hDslSMC1u4+hUJ23s3ktzLJJSWAY6ZEU+b0KGWv+fRp1OWdrv8EDN2+vJUih+AS
gwxs36gNKCtrrbSb7F6qgDSYD5eNsJj8cMpbum6quMQrYFH5tTRamrQwhwADv0VrOVQ2b7MMMP0+
3MnLcqykwe4A2Lxscnv//jFpcJOrEZlkozJ16kmz4oBCdYhKVwPB8SBk2BFZ4kJKU4NS1wm4+sMk
cipiulBWcDA1uzPk/eU1baCIWWCdF8UFliQP6I+1JGaT7wyqgcmIzlVHG+iep2bHGjCpCw4lMM8o
r+FngfHN+nZlnIu5Vp3nUStI4M2RI922X////egEckDs6zuI6lqopSUyykWeRYpcK8OBestbeiM/
K9Dvlh6k5+QrEK8P2X24Fz6TsWVc8FWDC7wwG4y6UREQ/TG6kyB8OV11drvPbti4SShkDvlNKjt/
Uy4AcRYbXR0oMbpby758WCDfa7nGrvbJV/EJs32sUQhsgjVJtwxeyxAX1tgAD4aFYVqJ2vSlRSqj
NyP0Px6NA6P4ChAmgibA9hJXRrkICSUFsnYg1jlmp/+0CyVHd0tMQ0CvRciavJnQVsa4GJFJk5pl
JFE/bMDZm2d2oMYg9BWpMGw6Jrin0AwCxeMHseA8tnokaLhJWH5Xs9dJpKC4feZQSKeYBGqyoJL8
NWeWhlJW6YIEBj7ONLOT/4wLlEzbebH1RwUT+B6Tn4Jy3+VA397As2GujAN1fwYWCEyvZMudFu+q
FqN5mYBmbjNnrhbHFXFLnC1zZKE9LnfgTG/QP5uK+6no3CjRHi8vZ7PwXpnizp5hKRNJ0wM2SsWG
jVJgy5mOuugdSLBrPPpxjCQtGpsk9KX2vooaGy0GRfTUxXb+Q2o6L4XHPHZaVYVGKVkeQAqxm8XW
YTajXVssd2kdJHaeZ7vLe7cx/QoPX1nkgmkc5K6Vuol4itYad/U0Gh4kSb6MlvSqBjgCrPSHjuk4
Z9TSx2Echz/pJa/Mc0dOUWSTEnegXWur51AbbdX6VhRfL69R9OG4EyaflFlthpl6HXSWDH2yQwWs
SrOgz7GdLv4JKp39ilVzKKx7rZ3TJj7G0gwEi3XXG8KXZEFQ8ZDHbCHArtBA99VrsKA6iqeDPE1y
anekYGdg/Y3i2rz532UWdAIVPhPIBAV0t7xss0kHJSJJHnhTLD8okf40pvMuUmRBCbm1OEtRoI1q
gryTGFzGUCqjNxKoLx2jkOziBJhiq/XURN0vJBUwhW42ki30vS0Tj02oV7nzypyzqVIjJfSHyaht
bUwfpbQ/LHpyA8TlrgQPd0Hj20ydd+YQuZlUHKg0HK0uF2RJ4Q/hwk8OC32I2Kteu5vc+Wt/6DwV
XH+2giev5EiFhENbsbBeOBdvyRy3i0Ix5EuV71V2X0y3rYjPYvNcW9vg4o3EOqXTMOGl8oXcGm/9
s44SZPK0h+hnGdvWW+ZF96mgdhWti4u+KBwgACgV1JvzK7M8gDh1JoJUtcEtgzhYOQ13XgcykWqy
gAgr6u0kPtXg/9JAByGVtpIe9OYljk4EyNW5FVFPbBWsa8PceU2akia0w0fDXPbBxJCI/lp8Tq/J
bt4PN3j4EKGuNsu5tUEuFKHcjknaGO8selC85RMUC6LgcRh0JywQLWl+XU3joah/GG3/QnU8leZD
LFj01km4/gncoS61YTv1loyJu+BRz0+xXttF/UyrT0H78/LxsJW4V5Z49lgZc4VRFOBNFievLU+h
k6ihc9mEwDt5ytjISHrNUvC+TSl1RprtWnooRVI17KPwtcN6HVwqkZTeDOJwxshN9UZKP6zvJLor
MjdCrVIbgmS9uSLVMCl4NDHRx592MelgL8OKMu3NlH0olrm66L1qc0ErG1y8KUFRhGYxYKJ2wkCt
lNSH0Qg9cO8dNKLthyo5peXi/sGXWtnkQm1R0zFuSwwStbjreyYJQeerFz/kDJoQly1tp/6VKS7I
ygqX0GaeaigLLXsCJRbJqXa9iy+HAR7xiNv2F8O1STbA345s+Gt9QiM66GmGx6tB2vfptwL8LnR3
eUkiE1zilyerWmiugODVhJ56CxSqOTqQfLlsZbNOUM8LYb9iVWjFqdKEkjSGfp25ADlmfWxLy5dM
KGa+fY6tDHH+V0CFz7Awj+4bkGdcVHvCxT3Cg/O4J8dysJlmV+aIuhObeU+DW5i6xd7sOaM0lqul
KaA3hUlrt5HCXVW/LcFg1+S4iK7tmzu5ssU5eyplmqqEkGrE8K9C7+MBYlHyXQmw8OUvtukXKzuc
p4PuA2q/JaX+WDVO3hT21H5rW0FG2o6nlRXuxBhquc8nCXBk/cv09h/+1MHOJZB4ACt/J74Pbp4b
/7VHoX/6qx/WdTuVJMbzbNzFoT/XZeSEzZiIqo7Nw39lhitVK2XEPFWLoTvttnhiHFfLFZsHb1X7
vV0lHL+96BRYFneMzLW5GG0IoQcj3dPwCp/NJZPfKSLwy7ZTmDAA4nY0QLjPVZeJPgVDFvhRmrgL
fbVqAxK1f5IrtH+M8CC9IR9JMxUJ0Dz9aNeNZcfhTVeedE3kfNvOcDbEfaVoyBZ1mvLMl+8Tn9EC
Nd+0h35fQtUa1/bb9ko0c755OK5Wxn0m0CpltZ4SAKRCrbkF+3N7myjz97C0gtcaw9pOUGF+S6ah
cLZ3O0Odl8odJMucZUoX4zE1LG5y+aCqhzoEVV/3LW5zQeJgPvChpFktku36KtVXvaw2mgJOjcQ3
oJyVHrQDG8YWdXa2K/uVHf5IqUPVJFkuHZJTcCBXjIAwdhYnvRMPTWyfKitbXIKPomrQuhpoX/Ko
KFCOoaCqKRaw1eh2eNf75Njciw//zXcF4A3/G20al+qbumwVRQ0R1WB0XNBjj8Ekmf5AVMSn9Inx
LCY/5tCmXvn5cu7/TVo+W+aSf9aNQRrpGtxFLlwS1X4U6Lumx7iNFTq9XNnzUrhWBo70vpntPFXs
xQj9vC4EiXQ7r51/B5dvaBz3faoCo9G1XmU90fm2t/baKLCyfXU6bzTfJdSjopHwQg6owWHZx+/t
yOQzrjBg8yX+Iuq7C9IO3y/sI/Dpz0ORAHhi5zfAu6Q2UJ/5S15CFVLfgxzlW/lNXwSlqyB184PS
Q9uHCwkxlaGnj4H1bFbXWfJ82W0EX4ufks5xAunmkIFudE72Mn02ytKpARxTry7bEX4vLsVYIN/s
UnPECeEzetXJU++kr/0b7mcQe1BEldDm68wqDvl7U1OrKZicsHXFSdnnuwVMKNHn+CTvS7c6QLRJ
kEBF0cd3DEFqLbcQm8/QOhh3t/KucAN/uVfBwnAPzTmBO4q8kUsyUR+G1DRBx6kPQ+1kTVp5PQ1F
KDyR9/EJJWnHSgvwxarWj8YvLcYhZBHTwXbRRSEAr4NAkbx7zergSXWj6kk9ojjxzUPs9Yf0h+qn
/ugaTnctlgXe3rizOe5IBU3jNLVFGR/nKn2Huxj9nznC2QT7CasVdQlNWrmryDtN4rtGzr3lQ+Xb
Zp4e30pPfxJX2Dyi66jwFMIdqQ0yrZXWqMbVe+uw+AtjU8lfluPisLn1RBesb9MpVua4U7VXux6H
ak69IDuo/WkwXlQRPFdkgvNuMEOkOEPB/D+G14lx24XXhSkIoM2ibrUKzrUNGijAvACW2TUGGMSA
FtNnJ+p79BqJncrxp9qyfv7lh+LORRmDzGEW4QbYQXRCcesDqwmcbsd0DMybXJRvBbvIwzRZ10Me
5CV+h3BHDtoe5SE+GED1S4fKiWzrQTQPt11xnXeVb/ZnOliIAbSPQdY3uMOJCQkHbrDPM1yjRld1
ZY+4vRAHzQLqQ+26ssoV6OUYKbQu9dZPeid/7k7VOyWhcmM9zi/hnYp0LwL1biIQWcL6/5jjmWyn
tsbL7oTKXLmdXBVMBolrvuaYqYn22efaxTUYXIgK+Itfje/pNxGSQ7Rg9vdVhtGrtqLdDAhQ9QZ1
KAyQ/dE09Xp9XE7J9RmK4kErHdodeSPg31AeGDGairk4jJTt/i4weDxnHE/akOoomdtdD6WN/BAC
v87AYOm/YJTcrHdWn45LLloVSXgJssAKU9wG8feyfCrzk9U/X17T5n1qZYXLLyQYyjHTYcUw/W42
XJDZ2nWMps9+JNDlU45S8nbZosgpuOzSt43eUwx3HRMCEKJFJM0OrEVQdAtyCt/Bz2nQxkU0Sx41
vwVtYgeyG0lCUnyRFe6Kr+X9UpGQocBmUFqBif+QfdNxuX9RDgN4HSGI+ajdKdWf1NrnT8aLu9G4
H2fFjJNjml+RpsPVUJLvq7gO9pc/1HaluDLE1SB6OOZxt9RQCKbvQuTD1ZCD2AIc0Yyza/SkJ4Cz
BTYFXk+5lJFl81zKjCdWiuz8ObljxLvSzfyqIE+DWCryqgPGbn8I8frbZfhqsVwmyYYJdfHYQwAT
o5vl0ZBt+hCctAMqytwGN4M35nYr8FLROcS3drs2kwA1Iuyk7XeqoyE9E1gDNjx+YoOVsWs9iEYc
t3fY1ECGQkwVs1i/JuWx02kdhFFylNHOU3EGqkHzKcTLik3L3BD50HaInK1x0a4qGor+Bhh0UE2p
B/OYQ1tS2gWDQz+BkdQp3RkkFICfXnaj7Rzzj1Wez0Mb9GCmI/AJSRQ45XxXlCK4M8u+H8/yswUu
9CFsq9c6BcIoBehnXuAb7W1XXeXBA0qZv1yN+usXWyK9b4CpR59i+qyQys1M0RDqb0L9vBwu1KNA
0nC/0ahn2BSVgr4Dx7/HMAcmCEYlIa/ab+qSsz0uzDUlSzNzkTHI9Ka8QZTrIHmsPx/uGA0oSBDA
mWdFtvoyux2aJJed4zdRdzbOhTrazAMexADjS07WQXOzx+kKH/BtAnsl5E4fpb24n/jO6HDJX1hU
rkqhvlvwrpIb6bHKHBTw31uH6a13tnJQjkwlen5tduo+24E1DyyBobCHL/zCXDlhmJJaEZB2YhZl
flfctkAiOzgR1MmaA3VVEYyFOeWlBXNpJp9BDgqxTtyNxvmqbYpvbaHsSSN9qjLT7gBurMA/obaR
oxaJqy3Rz7z/LPjO7Lnl0k/gco8cRz1Uw1B+khaE8nLlSOFwl9HGjSdlsCud7LsSdAB6/RTrIqio
IMvyHCJFgtnxGMzI0Gva02y0p+5TFV23RuxeXqQgv/JMIokUEVygFOrliXElt5UTNNP1RETjUoKE
ysuvyeEwkqyFznET5K5OJzcVwQe2LVCim5gPlim/kChU6ryKESCyXtpFcVcK70LbW3W2wKXRLpmn
MjXAvERu09gxcM8kN4W3HHKAdo6sWkvR81heL3+f38Td2SqXWeNRU8yF4AY23oO18sSw11Do24+g
aWBcrkK9lG3HO9vjMmuJaX+QzMHxMj/20l10q7/qfn5iOgmJHd4y/bgRt9vLqxRtLZdRhyKVlYAV
T33xHS/+dhh+NWrR/ZlljI/hfF4Zl0ItMzJALYRuS1Pfa+ZtHx6T8qaQnWB4HkTyN9vH+9kWly3V
tOoHAKyghTlCdKaHHvpNkRROak5uG5eC3dt+itHP1rhcSVQr68IUj03Aj10DvW59av6jaX9ruSCv
lG/bt/okHfO98CgUrZNLkV0WF+1kYeJNeSwAL+xRoTEFydjRIJTwMmDtJ6abkrvjN5HPCAKef4ht
IaHVoLuVH2vlQPsfaiNI/4JA4NlRFhNhBwab9LgMj6V1l/eDPZs7Vfl22fVFZrisAmZMEkigyfGT
9qiZra2mP6yhdmfp02U7ghDjteX6ZilHuUSITcmXdvQlzFkug+DQFniDxuUOY67KpYVk6lEaJLeN
cCiOU7GbsvAlM1KHZN0fDCZiMOy/OV/j0oY8x+bSQ375qNLPIdhM+3KXKqIekWjjuLShah10OaDn
ecyywZHl0VaKq0XUTBcZ4fKFMZCoiWd4QYxq3dVL+b7I+9sqbi3779yASxVZlxlGPGA1RHuTcicr
vlPRdKAoMLmcUISDVMolXhBp/Kktn+ZAlO5YSFxI5PyD6CJZobpQvLtWGtCr/cG6Cw/dMT+VPt4d
9tGnv9ox/kE0aUJQO9Yp9fom8S2ruLbG3NNILViVIA/wL6C5VJQlvDk7tkVr91iIvLgVxuS6SPAi
IHA1/h2UdFqaGIEW+111XTW7hd61taAvIcgDOp8HcsxtDjHyQNNdk8KTMbOeQqIk/5r/AaU3ENSG
BgF2TdUoRkXhK6t7kdF0NYZocLelj/RNd8gVpiUc7b7w5hfFYdK+swgsuLl/K4vs7yuLkRJUrSzB
vcdlF2a5HYBVWHq57HPsV3/w8JUNLufQBnPxGrveAs9RKJDnk0T9h006pPXGcRlHlee6I3qZgBpr
AJmFq+4yN/8xQYw5Awceg2/Ee+umFkuBivaPy0BqM6laIcuS15SvhXmc8kewq/zd9nEZyGggbQj+
ItBVqsc2fjPaL5f/v2AJfHc4yCPSKAT+3ULSOUidrD3JmrK7bITtwwUf4BHeGHTDG+6I506jqq/r
It8VGjm1BOkuthw5kh2daAKTonVxtYgmx12jRgb14uk2Cfal/lAqgvNnu1Y9uzbl7jOTgTs7BruB
6P2J0liFhtEOtwzX8rWb+bYb3eSGDaqkwLeJuqWi1XGpojKzSVZCvFeDBKLINDen36SgFrje9n1t
tT72K1bpYeookEhqannFCeTfOuAfg02uyUE6FNA2yQ6WyKBoWVyukPLU0Kp0iqHmK70hiveNAu27
6WiBGoTR+EF6j/iiCBMZ5bIHhlrAiqjAOZPOk+hdH+/FqV1kg0sUAHPWDehBwBpd2MZj+MDmuKP9
BNL2m9hfnOpm9OUrkSiryCiXOtKUgvcpgzIq6aLdME+7TCncMhDN3V1O8BqP9FWtPibG3GFGUl3c
Pg5f6jC/v5w/Nucwzxlek7kWc2jNuSqNND0yDeRqH/hMtySwdSFR0uU903h872JEU1LW+FCq8lqp
jky/xp3Iy1la+H02BA37r2E1dAXNF0yjsHed8rl60rz0esCIvfQlu5FBVynq9og+EJcsYkMaSsWq
wAdX3pnaG41FqAXRgtimrvJEWJpmo7dgYtdB4Jvvcjz9ta9MAimwM7yNTcX+sjuIFsSlCbCRj52Z
T/mxbb5F5FWt3Mv//zeJD9OPlkpBzsUTUaZRJNUj6ajXzrvs6T+QCDwE93gOtplU1p/2qjDX8F+T
XIaQqNkqnTpRTz1YlSP/bG9SbKR1kiYblXP5xGiRJNfaiais2F59dMazXS5J0GYqEw3vYF4r1XZY
YczGtCtSiXx++5P9Y4bnJqyjMo2jHDwkhr38H2lXthw3riy/iBHcSbxyaTZbrc2WbNkvDFu2ue87
v/4meu5xUxCHOMd+mZgIhVUCUSgUqrIyD/VdDimg3A4OqV/cFW7khgce5cp2W+X6QVl6QtGs9MLM
M8y8u91ZdDPM/wJQaDqBZg/WYPdO64tOdUqd+bv6nVtM2j4S1/Uy6UcZJU09hqT1uxedSjUXB8F+
jUaHmu3QY9Ce9l12cxt1nci6LOE/GnMktClfllGCFgolYWmJ6pBAto0kepChS7ZvajNErkwx92Ug
T6Oet3F+0mTbNJ14eEwJJ97zVsMcBqXOzKWek+TUmcdBB/NU1Vhl7MjRYX8pm487w5AVVVJFHHTa
NVkFrrkYgwh0ghrouXPLmDRLqz8Kc+kJ03EJedqhm0eAiATT4oouyTLz3XotTrLGhC7GgmFYhVjl
9Lq/mu2+/coC89nqZJqUVihRF3sFR+YTnceimlBjaZmYx4Lu1ZGnYb0JEAZ7qqQZRITGns74+TQV
AKz1KA6LXviN8ktEh85CoJwhDsNncdtyPULJQEAEqlI967f71YhlA9J7pGpt7EdQwFM+jNz57K1t
WttgP6KMh2SvYuBV+qgRKyOedsBr0qvcqPAGE+y6HSbbeAXgzRkLPPkhe2OopgKpn7crK0mPrTNK
4Uj7sDRQCVBC9cmj4qIiyJMm2IyNRNF0FSOqwPyLTLRodVPJ5ACPvgriYbKt26U1nnq0QmtM2FdH
4Tl8Ch/IqfGi25FztDc7zgSMLpKhq6B4ZotDoOfrI9zfIWb6pcPgS0fTn45QULoP7inYEDy1tvEn
MCECFXtZ03QwS+vMepdoxNigngT+CBFPc/THDExpZcZ5D1LPYK/StRXGOyc16YoWQKGTIdvVcGPm
D5LgzH1hk/ImK/4ECbG2xvhpAM2PICpqkDSEmafH/a2+lLxbe+sWW9tgkoMwNITA6JrpIuEnObGb
Q0gPWpMW2Pi98GD82A9gm1z/K3vsKQg1kooQZUI11JlP+tfipTlUZwPnT3Cr4/Kh/xJ7A6xLdn5u
fcpx3d/w9DU3jz/wEGCIgp8Qk8llyyIf5FGIMPVJstgq+8LqQ8yL7C90O2yurDAOqUX5NAF1EZ+o
ji0Gjjzjg+ZSYh7a1+KhnOguvfPLlTHWL+V5mRe9wyhmCoAmOVTzzaLciyqGHvofUvZx5hncDNMr
g4xr1ssiKzVG605LdxPlXpDdmrymJG+bGM80SZxX89QCtawO1iQDc6R7nD2ie7Dz2djKmBorYacP
jYJAFT0EAGd8gjYJuMkmO/kwvlTf6IBpc8ub3+C5Blsrayuh7vJqoqprld970OpFgeBCzgtRR15D
aDNlINetYgGUtDEodulFyWCG6sQLvexoah79giiO4clOeuCtcPO7gjQMdx34gFT2AujFMgceD0Qh
anM2hQ/pZFeSN/P4HqhTv9u9lRUa2lapHehmo1RQ0ugUS0+dGUMUHvyyIAVSPlfScd9TNn1xZYr+
fGXKTMxGThoMtWlmeJSX6CbuIk4k5n0zJioJYgdNgRL0SQWEscbcg+qTHeXfxJbTUNkstJDVWpjA
VDdZkchtghau1jlp030qSHWIx9rPdPVoDoYVGuLtIKZ3QTL82P+Mm2tEbozQq2mmySbjIVhV8npE
10hdytvC7M5oi1mS+WmZOPu12S8gK0tMNQnEYdI4Gn1wFL0CcjKKQyswsi9/pFcLsCFu5SW3EufZ
tOklK6NMptwRkHHipR0cWxn8GUvqT1Xr7n/BzbrFemGM08vmjBl7DQoy8i10mtOLaHLoms4y+5pH
U8npzwLIalmM87cETwCNYCB+OERPYKL1BFd3Gje7+Ud2oL1ZeC7K+5DMWRjHIMy0GXpHlEm6QHVG
svJbA7wT4DlsqNguV7txOyavFsmcilAtNFpxIsfoHGMkOX6U/eiOvqloZ4lXj+buIntfl7qgGFDP
8WVPe22hdFTaxAWhByXVAAWnwy27874oc1+TXAA/O5gIsYcKhCOWY1hbxB5OUBRHsSJ0Mps7JLuZ
k6y+KHt/x+VCyJzhCJ7oq7E7jofoyGeh2H5XXe2wfJ+5CqGeKYUKPAS/XKrU04hWl1uap2PkeEk4
B5ATwnQmsCj60GWZDu2XBOzmqng0AbTpkuw2E+XD/lGnTv7ueluti4kmWdaO2pJV0AQaVCeJgSIv
fFn9k5IFMcEAh6c9gjIrxlrlXZMobZj5VXACRhkyzD/3l7H9GgTqhYAmCUBjdhByKPI6QedZ8GZP
s+rZUoG5yj31h6V8bR3iZe78mfvW3nzVrGwypzmZlVE3JApo+wigDaY8MQsWHaS7XsHrHppzB96M
3eZmrQwyB1rNVSHTpRq8lcLnxXwy68dZft7/kJtHeGWCOcJB1/RK0cwYHMTjWch/cJudPAPMgc2X
Zi77qZiOJnjA5P4xy1/3V8D5SOzoI96yWqanYGCKpF+NcUqrWzHipPQ8E8zxNHuixlkPsgU9fyjz
O6K9gFxhfxXbucV1I1j9CbHpwlwKs/REiU6kJ+kYnGsFg8Sm5X6TrWN4TxQr/84xuhlNV0aZe18M
F1EQMyE9yR6qGrIXPFMJtLK2cm9OLM2lk5xmacVf6JuZOAInGHF8gwWuhEEMpbceTbOF+FqVWlHN
ASlsxtXV+ujGrjJs1WygLj6oxCfkazWdwa0GltLvSsfB/PHWwQSGptQVQR7gHx25rbrjHBecdz/P
AZlAoLWNTpIKp7RriaPjcqgrzH3rHCghPevv7obV12JiQZqEfVxHBfErMj+AHvEMKPlT1mj3ojR8
rw1weZeyzfFAet/s2WTCAziGyVKgZHsMM6sATUzv5ZBftlpH+4V66emPBqXJdY3s4xzV6FksQwo1
9fMPaEUc0Nn2CFRDMSk9X7ifohNPzIuze+zLvDNrPUvaCe+80E0g6zC0lmg87X9Ijguy7/EiS8Wp
qzCDqopf4vJ5bp2/+/1MpJiWWkyaHjIsgK1YcXsv9hy83Hb2utoZusLVWW07BbTrmpRB0Ug5KOcF
nRRrfmjB3KfgXQVefh5fN9ciEx2mtDQ0gYQQWbvtfOP7PzWa0p/PdFyL8NNlnh8wYQKEACHJcnDI
y4/xXfRADtBx98Jb7Va4LX3x3HjaF93d37btPHb1VZnIQSaIxxt58Y94dXws7nN0MXM/OfIrUJxg
S5jwkdSgaA5CmXbXLZKCeUX8lsQ/FEHixQyeISZmtF1PlMpAG1+t7Cq2kgeqKwLwwOepsg0DHVoo
NLrzDXSsMW+6/z33Q6T5DrOyVCrY6TCJUiigAVNuqrCypBzDfoJgycNrkL3s29t+Qf7eP/BFvz0V
eayjoFLiXC/39ScM+dEk94l8XdzM7T/zXpD7QcRkQSxTqjbJRCWVM+P7kt6KIQ/wsR/t8Qx5u5pZ
VKK0qVBnAOYy8yncMnLkyiL1oXMll/+M2/cUU2RiSjBGJBCzHnyq8ddR+NlM3yvhoZR4xYyNgw1X
wMAVkYhJ+5lvlxUWjZKJFWiSBaE46BnEkkeoGy5cGZON/Xljh1lOm1VEGoXePDbOcmgeFNCKBA+C
O9i04Nqnf0Zv+sYiEyLLoRDyJEFmY4peG/zqcqdPnvZdnLcoJirmc68MWgycb4aJNS3MX6ouc/ZN
bFWr3yyDiYJT28iL0OoxplWhAP24fB8TSz/rFnkMLEyI3yujNfzv89OA1wKXLZqmSnnXGaeY4iRc
qkFOT5OxWNN4G3AJrN9/ubcW6M9XN2ZUC4LQphWm0L+G37rz4pCb9tb0wcBiPCp2/jof/3dk4FuL
jDtITQy5ZKETfDUjtpHKjw2ATVBG48UJuh9vs8K3dhifkJSSSKmsAsfhZE8q4BUXmsKGOOS5c0XM
Mwd2+rl7how37758/yKCZVMiqmqisID/fftNQ2UBQqVqoAHogk3gVMSAd0AXWnXRlz13s938Otdn
VNQS+E1hcytqNJy/W/jKPHO1hW0ZN6HU5T7FK1LetBgTHZQb5b+o3r2PWm+Weinpr9xHbbXO6PpE
8MPRyfzFiezovrgH3Kj5FT/lD2hTHbiUkDybzHVWt4nQhAY+b/qp1lA0bJ4kKAWZfniuG6f5lLVW
Z8/HkudP9KztfNbLLbta6pRCvBnDBJlPZc8uZZt7w1Ut8MMdoAfi8eoFG1nX20/LnP1QAoZW7oGT
0KvXMn6VQi+dvaq4kUFX1BymxnSj+lsR/e+SEm/NMgGBgMQbhCNm4CuQ5EjLD10M+pmEU0ffPJtX
F71U5lbfstNHIhbllPlZIt7MgeHoaXc0F+NhEHM3qdIDJ3a/zxneLoqJBQmBBAgEfCNw7aknSmUC
b/Eo9WODKMBDNW68Cd5aY2+KUTQTCFaAVOGFEk1Ssif5YTqNjgpiAQz0HfdXtxnCVx+TCTdykQ5t
o8TgXGpAkdKZmddiTHbfBu/MMTGlNvscbXxw/hvAgbaeWbsGNzPhbBI7qm8alTBKAy7Y8UT5ZsB8
cZOfp8sITeLxGsEb1/mbTWLn3BujCrNyMiPUykwItig3wofxS/ky2TVY3it7/MwfL+ZsFDu8r9Ha
SLEMKdJW2upePnefm5vi2Lm4aJ25A42cVfLuIt5HZaKIOSSSYPQy8UvI0lbZ4odEu50UyNFo5qdS
KV+SynT7NnlsovaE+dmDGZnP+77DWzYTUSYF5JNFm4SncgT3TAP+08nat8DxTpn+fBVO2jkmWVZ3
yWmAyG8wPoXKz9jw/s4GE0LUTFDnKSnCU1eENlWdx3zuTYYBn30zXL9kgsesDfFCJLBHd8TCw3SK
Ly2C6Tg9TrkXA4rdeIbTfeFYpX/9zuUmMzFk0KvK6JdUQ0nLRBckPMXPpWBhSHdA9VaxRUs89jfV
aMet/ZeWmchiGF2VYApUAFj5HzigBAoNR/gmP0iPymkAy5Tm56UTft+3y1kwO/Xez0Y3xwkCGgST
ZBUScvfj9FmUeAn8xtubhhnIGYkGmuwQlHvrmqlUREuxINstXWS6fnFQE6d8NR4lNz1IgvWHWcrV
HuM+pJj1QUh6qrg2ujq4pIdjeFuhw0l7jtFPHrDgX+66qz3GcTRCTEGeVNCxntM72uMUbM3VbmkD
PnFDh/DoX7eT26s9xl3GMhLFNIuES3KrODS5Jd4/yS0XX7wduH7bYpNbtCV1cyBG52sfBwcNlWPg
GHcmhtfvS5/yrqE41PzvZYA3/nLJClehrCxkIHVjjFwK1WMrvGqLrQWcfGHb9a/LolfGygQADMHc
L73gy2lkdTP0/2TJokqDysTpaWx0WN+uhrl99KCrWoi+0tEpKbYWB4KeRym3ICkO0K0FfqmDMNrN
T+4TYfvWuy6RvXKg6pnUEHNGrj44qp277bMA3njlVLjy55b3MqA+9z54mqakQ5ESMF/GmlqRNIqr
Bm03BGuoi5NDbQ/UMe3oo/oFo62OfOi8/ibT8E7g1dv+5QRerTOXn2Bi3oOEEj2Byit95Ao2iLLR
CLujc4sYQubdFdtH8GqQCWnZTEg1RajniI8U1tB6FVjUQdnlgDOLczvQaLX3ZZlopteRGkvqEJ6i
+rFP8eiaPpFEt/L6EdOE+xfCv7y3rstiIlkUSGkB1ogAvYPwqGFGiE7qLHbvy9yhuO1zQVAckCkh
LGE5/8kgCABlq8mlT9Hdl54OxUov+ZyjTxGdTDd5lh6m8U+ypJVRZoGtlquF0JZo1HbnPP2uF/eG
0XBsXFKtdzu2MsLE50WSwkUGwwOqLs25ye3xl3IIndQy7inUJgB5JOoSTuCQxeq/aCidyVYPdaVT
xc3wL++FnT+Fpbdo0rRri1RL/OFFbiwTlIfUWU2/9BCC2ss0FIBwYFOmD/iktHlYj82s9PopWMKL
ch4NVIGQ2TQEg21L8jz08YsRiynPc7dOiSSCQFyGdpRsspQ0mVAH8zDgTlQ94QwC3hcKS4sO1VG1
Sl8HZhjhB2K/3CfU1gLXdpm4J+T5ApXEQvOXj51D266Roz+IldVmF5w8pemvjyNvgIT+VnZb11aZ
eBcMXZSRBDXREVRuvTXkP/cDAe9rMuEt7owAyOsQc+B4IPpEIKabgRsDsCq9c4OmmOywq3m8bhvj
/LgpV87CXMqVEoltr1UCovj/15cO+TP11s4aJSf7BOnLQ+alEVSVOUd2a71ry8wdnUOcvQW1M+ra
UvyYzeZZFxaM6soH2SQjmIej1/3vu+U1a3uM18ggPc2VSRB8ofKXLLLU1hbn7/s2LqkZ6yQiIZKs
Qh4awz5MrMNAU5w3BklOc9hhSvBb3ToxyE5RTbdmCYLbhaeW5hECo/t2NzOBlVkm+tWpmC6tEBWn
imiLJUlteTCXIbTkKXDbMrpJ48CSEjTelOGwb/lSr9hZMYtg7mWolZIaRacgtQhUMIGHxSCXLX8M
HhUAFJJDipmuBQCd+8kVTsut8MCLd9sHE/pooo4ZUNFkDk5d67EcmgmIbPWbsniuhA/7S6T/nl2h
hPzqP7+fSQYEuc4BPMxjCKSeM3BlZocura2s5g03Ud/Ys8P4jlIMgWkKWeJLkeiVUXtX5sK9htwu
zgALlHI7l+pv+0vbOhPrpTF+U4RjFmgyyugQ17HMzitKO4FG1L6RDXiYRlZWWNyKRubSSNKgwXsm
voNTHAJo3Yee/hADuyJ4+WE+Rj8zTgq3+QJeW2XK9UZMtGLo0vjUoG6OUIbLX37oL+NGoSP/nY+w
EJYqT40w6YAfKIlq9Ypoa4Z5iObET8D1v/85L9fqjp+wDCxGvoDZQEtSfwn06lc5G3jam3WT60BW
ZcC/LX3cnUEXl7p6JHTn3ggL8I/2DWg4miqLPmYKavoGmZLjHA1f4ibW80PRLF1vp8jSvsxzL3j1
nGIWxhxE2fzUDcDM6HIZ6F6QSnXj9klU3AE4K5rWMITafTFj2gmUrhhpHPXyi1z3cW+ZrTCc+zCR
C0svZnV29r/Ctudecw/mULZdm/R4axm+XD7E2l3SfWizx30Tm9ny+sZnDuRQq2avxjHo8DobMN3K
p/zcud2FVhK48tMEPvLkJjppPEmgzYAmyaZuasAhy5e/a/VQxoTeWIxminqtHIGz8Lx0vGrG1t0L
ca/fFpiQqRG1g/TdgO7rifbOdE+2VTAvhJj4pbpDADTYdOKXR4a6uWkrs8ymKRUZlrHqk1OsHuBV
lpnboert79qlmv3ueKyMMLvWkHYqxmEI/CIOsGt5W8kPRNWRsk0KTo4jl5J+uwQ9VPCEsdf1Oz1R
wvIuberu+zD2aWuTpMw/R+og3otV0H0rsyierKjKNFdXUil6MLtSx5SOuES5XQXARVktmJXtriQL
txa0/cl0RcTYsgghdBmXxsoXDCFr8iwOI8ya66f4OHqYC7WhlPYinRTwLMUH4nBredveAeAO0CBg
Z2PVUfKmNvKpApy3eunOCsUYHlAH/qD6l1Gh83iRwio8seJs3XbIlq6GmcWOzViEon5RtRZtGcKW
Ob47nm7FNxPEgAvvYbpZwoC8/O+FMiloL4Z6FiJG4dEoYQYE7bmH+FbFC4026FC05HQfty/ClT0m
BV0Cs+5Q2ksw6kub1gTPwuUIoXCHIgWFy+Bhf1w4VrejyXWR1MNWHtT3kwiNj6Q4jU1mxeavhoNT
3vbQ6+9nYsk063NZLzM+4vA50r524Bup3P0zvbmEawbGikJ0SibEWQEq11r8IncYL5k5AE6eAeYb
tf2ERm0yJaegfm2Abax4dH2c3I4VetBHsAYnipicwlj4qQyIHpNuD8C7TuHyS9bUxC218fv+V/uX
++t34kqYcDvKbb5AhhStldvoIftSfZw+Q51EfGjcC7cYBDYKK7nlAfM3o8dqs5j4KwnSFGjzIhwV
4bHtz0rwxQhKSxP9pRIszgrpAX0X61e2mPw1GuOglWuQhk8vJjgrJDrS+GO5k04gtb/tPzfctsq+
o0gshlIgrRjURUoLaOZJOrep1WJ20oRkRwdEBiSc6jOU0w77y+QZZTLZOG5Jq0WYElmUb2Z4ngdn
//dvx93fnxFJ89sQUWZ5P4LGIUIRQDw1fot5RjwetUcaBjOPi2Onv+79rqFFo+sKwEosslGNi7RM
tAXZhxdFTuP3tx2q1kmNSSQN9SLe+3A7zItXe8zpDsJex+E2Yl84UlwEfZ62hwEyUQrGXv8LqYXt
/braYyKiTMQ+NBe0hc1nvIg70Nk/YcDrVvhUvsivwNCHtgxev/093A4wV5vMWVdJNuQQWu99fTlG
eeqJU2qX1bESQysDJLzSOK8QiWeQOeb9mJBFzsDmMNqml3+iZc4EE2Xh8+JNl5EyqoCEBMVRebF0
88JZbSdz6MeoFXK0PgWfdAnk3kNnzgO7nTrOqdg28/uFwaIm5HiQNEkfULfNkYXHR6E7dNx74V98
82qFSUHaMleBgtQFvI3rYwe0Hn1jpM/Cp/AJYq1HLkcX9b33Z+9qj/ruKhsotBJJ8BSnfnIG0096
h8Tfzu6HG9kXnslj8kEEh1F6r37Y987tzOdaKmaRErpAKriiQKGJujefwjtalU9aW2vs+kV+oVMS
A/CStzwaQN4mMkdRqoSlbSTU46CaKMsQ/A6sCQyEnNVtX0PXj8ocvmwWzTAiJPDnR9WjzXYUpH35
qXE1AAmgPskBRW0WbVcPUxY1UZCk0QVQ75yy0qK6UUA/PhRObYe3mHHJ7MWjbfDopN+JHMu8z8kc
vbyCMpckFLhvpR+56GuLamk6J7JsR8/fH5NFSCSitOiaWIenfnEbFKRC7hw2ZxWsMkCf5bqcL7ju
JP044D6VzhJPtpNngr1R8zJPGoIrbki+9qmLMjdSb159YvMeXb10md1ISROHQwq3q4H3pUK+QCV4
wwm8FQAJKP6+k2+u6GqMRckNeVhpjRybvlgvP5YwOShG+SkyeTPe27nIyg6T7PRJINRzIRs+RCoP
dMQt95S7Aa0k9OwhU7m/qM3m66oQwgZ59ENnaR6W4Egxy6Bm9o3bGiRLANbavLod1xYT6iF4Xozy
EmLY16fP6uWon1tnhi5L5Gp/9Ob7Xd+RmShPTBPibiHcrzNmaya/pJoTCLav/9U2UXdZ3SNxV7Z4
1JS5H/nhnYIopIEEtbbT5+g7Sa2ytKi06HyU7wyfK6S6+cJY2WaCuj6OiWnUcexDwN34CBAhgGLR
ODzIQ91bfaH8iAP1T6B+a0dhQnzRZIEoTRGeoHhFi8vXIiH2LP5JyrFaGJNTzbrWlmWGxJEIX8PU
a5LPQ+pyPJ53jpmgMUlqbsxTGPtFb8+RTWemg4fku3I3Znb8NH3CrlnhwWw5dyTHLBvVU1Gskmrq
An+o0du8aYWDwWM/5ZlgIke69B0o79raL6sbJX6MxTu9+8T5epyQqzBxvegGtakVhNwemQxtZSRO
+Cx//Cc68RSzN2/Cqzuw/XVFlwehV+boFOkJmDM9YXzeXw7PABMmdD3oK+ihoYhu3qlFbgEIv2+A
tyX056soIeSK1uIuD8Ci5IAXcIweevL0dyaYYJAOSx4qExLoATbq0e2j4dDzKpPb6/hPFVZlx0Nj
0kdRVgLXpUHpHQJNZe2ricY5Itv1GulqhTmaQtln09xjKeZXiV5/L6pNJ7xlP2us4pvoQE+WC+Lf
XxmU197uEGlkI8alJPh6FTvR+DpjNtTktfq3/ew/C9PYQdCliKMU2AbT7+PjND6X8vFPfOBagmSC
8yguc7RIE5BhozNlL2IDEpqf+ya2l3A1wYRmc5GqYBHQk2mL2Uq6b93k7BvYTnxkBagBjN3Rb/V2
J9QxrWuhz/MLR2iEYrSeQB9yOVF+xAUPXU6avbnxK3P056ujOcWivqQK4CyzdrNEmiWqro6B4P1F
bd7UKyPM4TT6VNKSrMDMdtQ74xR6kMRwshpv3DZpLEHhBbTt5/TKIOMJbV0XQD2hddG6dAYtOigf
2i+t84/QrOJzNek23WJlj3ELIR/iMlJw52gQSPRbEleWNgYGL9PffGCuzDCRIdG7DIIoBjjOHusM
WsygHAbLcdVYtNTSnP6LmhnHPVgM8lI3jVFi8MCPGyufLfnXfJc/Z9+jz3HjkMd/JD5QeeHVduhC
3pUnrgtlYcjG3KmahPIEGpODvxyb43wBkPNGl3h+cjmMK++vJQCEqxZNC80q/OgHVY5PbTDGyP9P
N8YDlHL85PL3rOw1JG+CJG0gSGzeV8bXuX/ZP2i87WKChxHNdTXorQqkTXCKEwO9zvDUJKL/d2aY
oBFqUU8pyjGOpWUHVf6YJakz/O9stICLrHyACRokiepQVbPcH3UnmX70A+/twtsMJkhUbT0JsZBp
vnQf38nunFoAUDzoT8NpwRSW9IyRqPL7/ofjRffLe2rlACKgfOmSopqo3SdPxmG50R3NSyHynTqC
w+sa0y+0d4qYcCHPowBBTn325/mYQ8Um65vDAB2WQHU5y6LxbccSWxXoxywySJBM6Id0lODhFD+a
glV9n44EXBazI1sNQtTNMfjQjZwLbDtduvrJBZm2+qRxneZ9MecCxA4og1/ptRNmVq3imPsyKAqL
Z4Ih58ZefuyvmXOnsSWDuFbbpK2RCXRFfmyVl9GcT3mJtEnIFktIZM4Vuu2sEFWQMdWt6pda4HqV
5myohlrpfjEX7mAc8lbhfEieBeYOS3NVFkhXoaiHQcCqfBV5/DvblQ/5ugbGH7s6DQHYkRCR0Gen
lNrpz+qGkh+Kx4XbE+Qsh3VJiJjgeF9emgcMsdHiKAjeb6pjDWmq0a9+EocX3LeP2+/lvXPEBY80
qQjNo2J+I8nBNKE6Q2K0eHvnT1zvakh+m7M1i5SRealNX5dPY3YnR1/n5pZAWJinMfgv9+PVEk1I
Vl5XpOkUGZWJujkIjdIbdHYc8q1/HQ8QVEJx0eBBnjbHDyXoKKkmgC4yYTGCgqrVcVpgliU7U3Jw
7Rh9jJMb+Unzqg+ihRDZ3fEYu7drWCubTMEgn/SgqKRK8YfMNjVLP+mQo6TCN7nXHjDTL9nJr841
Tp1nco1vXtgr28xWRlNTai0t9WgJ2JuM+SHPfyQQNtt3mO0YuTLD7GMWJjpEkHS0Im/ju9Kl/Hzl
CeNkbuxnn4RH0eHz1myev5VJ+vOV6wiBNGTGiMnDRUIP2XhKuUw8PAtMFkKSrJUQKKluxOgujjFc
xg21W/EQWHEB5rWQz09L9+PdRbdaFZOUgHUtl/VOBkP5ufBpaiqgzVKfQyiMCCgW728bzzmYBCXS
SnPIZkqOMhUWGrkqiI1Byv93Rpiwb+Be0YI4xnR2CxU4v5oLS9X/BFdDVQVUFfplUPl86wthkEUB
aBqRFjQdKGh9gXzcX8Rm6FUgASSqogIWaOYIl51kgKsIDyO0o20pP1Ttxwh4e51bwtiOiCtLzIEd
ZAgjL0I44HlOgwSmhW3DrtzeodxPoWPwIJr0ZL53uOvKmJMrC0vcTiECxJLZ+V1+gqTADyAIzgj7
VuSSLzwSvs20ZrU+5thi+xfSDrHgG6V2bnV5dMdFs9LFiCzNRJF/ijlp+PYpvi6QOcWDIWVBGmmB
36ivA2Jv8rzvGv8S+64GmCOrCUuTxXObQG8CSpWAe0pokRaitdyF58UuKd3C1/DAayltn92rVebs
ghtcC1JtBDd4dWylyKrVeyXifLrNV/Jqr5hjpeW1OkZZlID6lHabh2Pl1iCt5oIFtoPedS1M3tYY
RapHlBu0uUjmRHZSWODYMTwT8Ko/6lldF8VWHLIi6NVAwJM8GYglGZaciZyIx/E4trgghEVVKmge
nVLpKTcmqxp4dRrOB2PLCn1vLmo/YGPGUwcNlwWvIMVTgNSlOCNe2vkvOdPv7WGLCkYoTHLcqhGK
XfEH8xOdgRdKUAMtADZNXpRa0mjFnzmnihNxL3/U6npvyYxGcAUCAzCeIlkbHCqgJEDWjqq8mffR
kT5oeSUB6tA7wfBy1FdGk7npg1CY0TpVXUX3CulZzw7QLaNspC3vYck5wRcsy8oY9HMVPUFr/VQX
P5S6sUbxITf+6GK8bh0TJfJRB76jgxymOXwr2u8B1zc41wd782Z5KqE2iWaz/ji6VKJABVoDlMyj
o2Pcpv4ccvyCd7aYUJHHpmoskxafpuaxEJ8F7vQ352ixz7q60qUYIhYRQOnlp/pOASlCcVP9EqAW
BgHHv7x92SedGOmmDrZTzPE9gjcNMRbWPncnjNhclAwlTp+Mc6jYmoIUqPUSNTjJaJJF2WHQH4sC
9YUD5+zSbGjnGMlMThHmQ6JEAcBf/9ATpK75JT7TAazQKTn+8C+Pq98ezkIQFkEpkERAMVF/pOq1
IB06Gl+j+94bbqbH+QDUrCV+Nwo7+cmThdw8v0gHNR2SeeY7jG4xFmInaSDdAonZYSnNGy0u7bnj
jT/zzDCpp5maJYq6mLmEyHAb/ZrVwIKMjLO/ZZuOsVoLPRWrWATK0XyoJqPxByC3m+KFiApUnz7F
+h/dXCtDjGuImTZkoY50EwJZrmBF9nRjuK/ioXAxGuztL2ozVqxs0Z+vFmUIqlgEJVxjal56/TkX
7P3fv402XBmgW7cykLVzGyRZnZzQuaAT4pCmQ6Ne1fBkm2zjJJ7p4EzyzA26m9fUyi7dzZXduZHU
IBECCmyeDgUYjYR7SupA8dSVG6JhMzqDC5C4p/nzh/010wvj3dFemaY/X5kOtSIJ4hnxNzDTx740
vbn+sejzc5ekj5Bn4uwgz/eZBLTXS8hMzRjkyrvEqgH4GSBkwqvk8b4mc6X086BP+oLsUwajf/Ro
6IadCR/j8WcU3BbRcf/7ba9IMYisANWrasz3K/qlKpceXO5j0jl5dZDy+lhC03DfyvYuXa0w3y2v
RjM2B+S4CEvHRj91KjgoRtD7gxuiff07W8znUxZ1qRXQTftSQTpMLDa/Iin+iKqeTSDCNMUN53bZ
PtW/1/ZOdSaI5cwowMg0CGhbT/dh5+8viP7B7138aoAJuNMY61IVgj8IzBqQ0AwvKFeoVnF8e/vd
qF7tMDE3zkfIwxUBSCJ9+tLH4PCX/DFy1CfjbjzQlgZmpXXe2CLXKhOAqxpT+5NZUBqY4QzxGTBM
L6gxVC6BerRNRZCKP9HdQ6tttVQmEtcGCWuyoNDUIVxRg1Niix/ng3kATcKT9GN/A7e935BBFYKR
JlNhwnIymLJeSWPsK4dKsnTAlAVPil7UlpNNbddq1KshJg7XutmKYwz6JwqMBeXhwXyAmBRiP0Et
V//Ag8Zue/7VHBM7ckAAzISkqNF03yC2YqEpuv/htoPT1QATNpQBpdQ8AaOLpH5o09Qy4w/BzEt5
ebvDxAuzTYta7OXoNLyaj6Ib2aEbPAFVfhs5hk2gNeY0d8kjCmsVbw7zkk2/P9m/18cy5lRzlKnZ
CBIS5R56aug45G75M3gAV89l3trqXAIlt+42PKhHtAKO0pe/+r4sY44cpIIZVJjqGkXRR3v7YyWE
j0qQc+4Y7jqZyNKOmaZFTR74xsfu/0i7rua4kV77i1jFHF6ZOVFZtl9YttZizpm//p7Whhm36Onv
7j6rShg00QAa4Rxk+YfObKzkyAfSffQ0mgbqBZEneckdgIHOVYzdPCZ0DhnnunXSlJfR5KoZqqIi
pMAqEF6U0ly5WTDRw7X6TnsttMbiuBY4Aa9DPzACxHYP/HItZcrb5HGhAjFlTnfxgXv8KFzt+WB6
47wU6LQxCwOOqPJJVQWYIDLaSZKgUJcmxtbHiCYLpCXm1B2K7wSOZAbTc1F+/chrbZWRg23nnYqM
J4eoQSK9WJDqUhlyBXEE7+F99EA2mPPHwpojk3spEnN0Yj+/11JzYo3NbJBbw5FfSaYsS5SaTor7
qAuG1lQf+JNwlu/53Wyj5OmNryGIHh74t0gkgHD/esMOnPEYSQXwjSFRX1ZdxFXilhp4aYFIcI53
2NE1JY9AeJJyEDPR3vS4V/KoSBLN0qTEGhaC1fv8iQMKN3eqeRM7izmGsz/eLAsMmrX9uemGr6RS
YYU3sAQxgcxo17aTuaItE37jR0b28fEG/2y2l6OkgokRc/GwrigFKGcCWzKZEua8/OwkA5h4uutb
OMP+PcQOYWG9hY8EwZd9vixFqasDPFY+a2as1Xa5neh7rtirKcMZsL4gFW2WuK64tOyzXZW/53lm
Leu/u4z/HCQdVLpSkcqkw6xSJ7sRuB8Wi6Q4icNZcWplImAMeBee7n8gnthMVC92QoeTTlVy+AcM
sS2dak8SsNrrhynhzRZeVhWsfHyO/lWj7Uokdf+jtlbkdkTGU4svunrQckbo2rQIAFAgRou8LmqU
VdZc3fVVpQO1QPnBqZKp9SjQS99vh2FiVp9M/0oIZXb6VPC4XQKWpqrCX3sLq+RmAmwavOL5Anik
LAvZtMEreZQNRl1nVAC3A76Ln5wAVuPFpak9LHeSR2piOZkDY+0ib58jdp4JbjrgqqhxawBH5UC5
aJsgnRXf6LvVKob0WNdCat8+y+1gq14kUa8lCWBnmTbAIkhBR0YkGn3Vlk3DI2SPrA11llqU+bVZ
opZcUpQ7QfmB5eMSwY4bGSa4mZ9eKUSlLnM3Fe3Y4GuVhWBW4vcsqqwYG/6hAhgp1vLvtmlcTo/8
/aqckmZpHa1qgTlUzdYAV6umXxjfZ1uChs64oOoy4Ip/laDNwqznZBssPQhvf070vmWG2dirRbC2
Q4vZuSEf4dP10pEI6bwqoRxP2Z6eNWEGcvJ41ws/w8RaFEz2Doel/N70X+PC7sO7fn7qVBT/5FeG
siQyfhYN9BpUqEC0TZMMqfLUTauMETMUHmz9G3nc5vbYWa3fYPTmcbUwiGKVz2XFiDIsudRnbAQt
z/S8QVqk8GYUx1jCBIVdeCi599sabn5N/aIguSBX9iIgI+nlOJ+DNlPMZdiP0uNtASxNyN+vBLSt
IcacEgOXcT6tUmSGGMnSO6vTzX8hxxB0QzHwmRSd8ok6CHFznjD/1Fxl1YWLJrpVzXvmZAgx708W
cZFDz3s1syFmXYxijmHsFtGb0jcNrDVDsNRfjZiVuG0XBK6kUc5QFtoCYP1FTDhxSMcSjVmHfxxc
YSdiAgqLbwyD38wAruRR/lBaexXMAFO009PlhU9rS63m0pbq/EkRHvsZw4HNyJkDnzKweDYVFXnE
aMng0aLSKa8yFqnaCvyENNzTPR5tP5ROv64emVIBM/MDC1tos2p1LY8ylyhPprIFzh2edGptRac6
wNPdCw/JQT3XOZZAR8zGsMabWVrSxtMuopYqI+rsBLeJACYYJ8AJmppHtMwt6en2ndi63KIgKoKg
o3T1iVpOybiwjkI+DOrBKcWnmWdgd2zd7ev/T0W22ugLXV3Q3a6VH014GvV7Y/EBXci42iw1yN+v
XUgklKME5NydKGFgIBlsg1Wn2pxIuNaEcoOT0KRi1AA3G+wG6V3txq5qS/fCDgtZ2JEEvqTHyjy2
beHq41COsalRzhczHN44uxHgLDCkgmHVOrW6yOHApT39KyIxgPIZgEbDTRPoOJrzStrlIpgGk6Hy
orC3xvInn7i3bW7bJi5CKI+lVGMcG2KXBmvGO8WsgQ4SoFGKGiwFo/C3lVddq0P5qlWPhE5JRS7g
i8lN4saMwyqoxdcFnBvhxMIaYkmjbH2cFWCOVoURZIU0fevjQQt4fZbsLI3BQ15Vsl0WynB/+zC3
0lNRA/ivJOkSYCkps1xGvW4GHcEGEOEgRct1Z9STR3l4vy1m2xav5FC22HKjVChLEWN5s4ztFJgc
wHLxCsPs3xe7wOGaLJb1rTAKLHcJMykKIN3pWRWDBzBUn4KRcuhaq+N+9qWHp4RgPJaay0TA3j7G
izDyba8cSNPD0/P8WASAHdH611H4CuhQhpPajihXGlERrOyGuqlEGRgJbn0oEsDTwAzv+DvtGJ/S
BwyeAVCFNayw6Rl1snMk8fDydPOvl3iAjMTAHVTEn8t8SpkY/5sndyWAUmoaV2UIiwWQ7Hb6FKJC
JqCyzadO+iJ+AcqJmZ0zwWK1hFlCqdhsKEDdbYoEoHba46TYsvzGsfY7N73URS+657dwsjR0QH8O
qnQqzaXpDgaSHvAP2PqcPNy+XZvqXLldKnyNergqqQ7smVp9XqS9CJq4SHRuy9jK20TBgJfQNJVX
ZOrIBqngozTKydpDjyVLw5GQUrBH5LcdxUUOXQboinnAxe04n/OJJMFPnkElO7irRehy9Ifsx229
tm/VlUAqnCQGl0iqtJLX5gzqwsxPnNiOjqXfJSbhQkBT2Nb+uC10+4P9c5gKFViMyijVAThhu5gX
rDVpzLA5gvTrtpBNC7xSjIon01r19SghFSyE+zZxisjP5PeISdu86SGuxFDGp2Vyp4s1ChztF+Pc
BqQrDJw1dFBQROxPLUhWRIa5by5NXdmiQo73ytsmvJSNfJvh+AIywZc4CvDc34g5AtOdMY64affo
yxJsUrAA69SnEpqOb4HbGMHu5wMZKB5czit3zIHiTZO4kkN9rVIbG35UkR8KxrEOQOltRw4WBQ0z
wYJDZXbYpyB0of+qX4DK5T/6UZ+vLdZlaoY+QoORAzS1F4JrjITm2lEWqz6p+xrkZrcNc9NirkRS
n0+e+2pQ47gIwtRvwp/G9HT7/7OOkso1anAcjaNYcEFSDk+Rsb7n6uLpWs3qpW91DK+Pjgr6YVhP
SxuuC16U6g6EpzAONHYOQDD0/5tCVIxE3YgT21iOdqv2zMdvdenVY3BbxGbyefVNKPeObQMjMmQs
tZdRbsq8Cs4+1c7hFascLHNdxRC3fYUv8uh3aik0WQ0WasyD3ZfYvBL88ofk1R8LHMypFXJ16ILK
1XcyKA/PdU21hK0Y7aLFVM66h34RWh0D8AiOFdh9EpeFOLnpea+Uo3xGX4x9KhHC9Xau7Kp5yfqv
Yw9wy/D59kdjniLlNNQO9ZJpiAwU8WqzNgK1RcG32/PNqc2+iIarDrVTRvdLwWLVYJgLDTvMZVMn
R0YnBVI4gKWs5i0t0u6AJBpbGtdZQsreMmJ4DYPyGgoSxS4aaz5QjwO2mkHEUlrlK1mV7Y+GvXjL
nuWntlODq+9IOZJEljq8mSYuyFKu+2NKmxZcgeXiFD2nH4w8Wr/KIhJkoHU00oGvheSMFj+GQVRw
idRGMtx3fL+kZtcsij0O3OgwPv/mkeholmiipoPLkCpby1ipntuyToL6S/rUYyKFzITUe7K+GPsg
/zqyTmTzs18JpG6SHDe6sIo4EMEoXpeMNJ+mxOST5F3WI7ccB0b5Z5M0RrwSSN2kVJWbOtN5PViL
r2mzy5pTmZ1XCczr/HnM74r4vE4MZ/sp4EuqoisI98h0JdR5KTsDZvJUhFwLCIQm9EA45GaK7k98
7OVDFPQySLQkzQkz9Y/bH5P821+c1IdYzCnIAJaXNHoDh28XtcfSoR7kIWjs76qpMbPx520Znztf
lBDqOIemUkMeqwJ4hQP0EwWhBK4QjBfAV0eYZ/j4T9ZJCaOck9aPGPyeVjWQJDAKcvlrKyqsSRaW
DPL3q0yQB3TIDG4BNYAtLlbkS9hjG/3WAczHCsgK0eb9TjMZp/gpnlCKURbSSlIUFmoUfsARqVbp
Ft9C4BERCgDlO79nbUCQ6H7LMigvlAOOc1Z4OPlcP+s92ICxImAMWDhzluFrVpbWbfU+BS9KOyqr
GaQqEssCq99Cc1zVY1n8rLPTUjHSaqYpUjlNXlVDoRmTGvRvPZg8CTAsWBQeDU+x2BknSycqu5nH
VJEqIIUHY53sCnCITXnmabFsZUpr3z6+7Xuso+ElodwLwqtfLXJAmxYowiGOT3L09iXUnBU8L/9F
xqc1DtnA+ydPFCNIVWQ0gM2uq1PBMRTZ9oN/KyLQ+8ODVi9z0yGpIJvxxS7zyMMnZz98iM/5bN4X
OZRPysDhyVVzJgdIPCcn8zurOiJo6o/g5XLy++bH7bPb9hgXcZRX6rRVmlAVlwM9j0Cv+pD27m0B
n7OGjwt0kUD5pLxYjHBqUceNg8GpAxmtJrCr6nbnZqNJmEkQPlOTVe3/WIS6dY6UV4oJVgmIeLHM
hj4ewdiowO66nKT9vDecBLSZgiV8l3b5i+i2lvyKWXGPRQX8eYqTUp1yVamSjG0T8zJeRIJb+PFX
aR8/Zse5APTMbHFe7xk2hyG0zOW+JpjOYk02brvKy9FTvqsb0qjoMtkIOE4y1x7calmI3f0+dUMU
WXRBsAxZfGN87+1wcBFKe7JQ0Gqp0KWg/ZKOOPPYWl/J6GoIzkU3dZY9awWPZcKUi+HikNPauocJ
C9+U5kfHhFv82ED7ZEsqMl/gjSg8AAp+dWIqUFsAj1vhHGMYk2ihkfhY3Wtu9lEaA0NZYFjYTgcA
SAHWsNZb/AokDz8kxgt705de/Qwq3RT0HIuGIScFi3zfg70aOd90z/h65H/cUpVyP2Uszhyf1zLY
q/Wd8aOyCA3y7Ax3/0Nt81PBgFwPVSGTYug/Y9T/12PlMw7UXFyqBWPkEFDRMIytsl7tujvw2lnr
GrMIF1NVdVaw3bSYK8GU05sNfgJEB2abhw98ecEfAbIVHUCeiQJn+7/0Hrc/3UVVygmuyHJnvk1C
EEuMrr5Y6m5Aw71LTfkMRt2diC3HeMdq+XwuHlMHTPlAjqvCBWykSJUO4X3ik2HbEVzP6Un6ACNh
AUVuJzFX50r5u7nsMm5Q8xDy4j8MIOXJgC6T3kWTlOpYm96fZ6gp7Sjv1uZThiE5aNc5gitbA2p1
Q2ZGTma1zuqsx/5Y3IFGwGfcENanpPwbvwqxAARRYKnDWg/Di+JzD6HfO7yNQVGCZf0/YCxuJmxX
B0u7OLGJ1l5pwwC0YSHqoYRBI/O60Je+9c7skAMefoSdGf5kKLuZ9YCgVAGimKiJdD90AE52v2g4
4za3tLNocWZz33jaqfgylZbyrX4RbSCq4Oo6CxgoWJwMn1eDPz7xRTxlUKW+ppkcqmow7choouTn
5z5QLSBn2Wluro7WmgC7BWKCeop6k6E7cT+fXeFFOGVfciJl0TIR3e3ZXu3MyZ41h1AVy37O3iNn
SaPMCqWqeCoKSCNTmP2TsK/3M7KU9qG2Sou1h/SZF4I6WMqgYjGsxDTDyh9WOqJT11ir3VnRPRjG
/li93mm/1y+8LfrRmVUy+Y1P+udU6UpnjLa7OCY1eS0u+KS5K1S2Ch5BtL3trDSlOxaJ0PbduQik
omY+jHUX4mESCMlBEn8M5XNq7Lv06ba1MC4KTesptyW4ZmR4hT/XeDNvQiYg+qwmFuvD0ZSe81Cn
hRDhw4ne8N68k90YzA8IlhwQy6zc/kUBZ1BpyQwgme2QeTlFKoAVnIiRC6DJBLP83IremjJyG6Zd
ULHK6EhXKW//9OYqkPjCQLcj2CI5xmHPAgNnyqNci6a2RjTUmor3wWIlfmVgGs0AsKv8pXgbwSVi
q85tC/nAnbjhT2iStXrMMIwXJioeQvWhHc0Ebzs0B5GYm9kRXLB2+VAF3SH2kYMc9chkrWIzVaZc
TLXw4KGuU2Sq4LklDi0FQ2Tpqx+j3sOe9QTbDpQXk6F8TB1zKubvoG9m6GY2CA9Jgx5DFv2/Jxl/
8WVAXvs1jaykplLiBZ5TwYNZS0wwaHmYBsGsMMCHfYDbMDso5KB+/yWBV/arRDUaq4wDfm6g1wTy
w44fW94Mn2pHNRfs/ZLW5AR2RjBaMXtfv8mx/j5ViWZgk5M2jtUQsieLwB+i3oa9Mc1SULNUX1k1
y81PqIkYLhMFpB/0w6eWdKCLzZ0RlOCTr1ZTLyenKBhvjk3XeSWEOs0cw9BC3cjyL67z3z43ruRQ
zw2pGpRVWOA6CaNmZyI7DTQsiwLjxr990zd95ZUg6nmxNEW1yGmnBUmVmNiGMSXu5baE7TBwJYJy
x5yhpNhyh80v98KX2TZEs/PwpFfvFGQoqLv+DL+UTmtFLpPydTNPuZJM+Wm9yBu0tHqgzAJSkcAF
aad+V76obrwLrfWRoSfrKCkvnQGhtRR0JID5l96O72RAboK6CNUE4yi6qo9eJePbbb8qrvSjsr6m
18Yl1sF0oYCqZj2EL8I+8+bFHr4q3oeSYOyeTOMra/KAddUo58yF+ZQL0agGYf8wqXeN8rZyP2+f
JksE5ZBLbDDJ+qqrQZscqhhoNKeJtRvOEEG34Posarp8qtSgqF5qxVfBZtUo59tqbMexyyeit+aW
QhjHdMJF7t3VHQEmHdvSAzF8zsPM3/H/T0lHAsyVPMpxCGMj5YmA1GSyRptMGSb36mSqgfYsmzpg
4FOnlU0pkFlMOAzHKFN+RIjilDMqyP0zp+x9klO2HsvkGXeMXraeO8lQMfalBlVjTXhRzQtr+G/7
HXd1gsRsrvtS+jjNVabISH0mp4qwzB6fdfshs74eCOFCF2CuzBteWXdqO1heyaXcx1CrEUYM4SZH
tw8GL7rnazN0xTPZ/J38jrm3TpzDp8TgSh7lPDhjmXiOuKvaXnacZFWnDkPmhaUf8v3ixuBMzHeN
GzusVxXr2lHOox7kcWk0xOmqeI+yH6u4ixTv9q1jiaCcR8xrVR5LuNkyCBeyp0l+yGTGxWbYOz3r
yHFdO2tAJ4K9k0nHP99QQHlkaMIKngqVcPRilcjKghSqeC8D9Xv8FU9fh5TG2vfZEY7NQbSBoeIx
326MI6THHFtsVciZMMBxPM52eVc4nQzScunBOI7g/TMrhNDcGiXzP304eqMua2u5brkUncU2iNI/
ZD0o8qfbIlj3TKHSkb4v/npMNQ7fmmR+KfNWz7g3vB6cdSxr/7w88otDNnjKnaxNUudD0qDg9K4v
JjpKz7Op16Yam9MX2dX92GkEizkZe9tPYmvqVycWzyImtHS8Z9KgDSYUbF3plB3a77GfOrkXvU4+
03+Re/t7f2LwlD9Zqm6cW3nGt3NHm1AXYE3rOfoZ82YfmZ3dHHSzdEqveJV5C0sYjK9K4sst6bRX
kSspXIeYECySp0YH9ITCSjzZbA5otjN5I1nnS3kYlevGaBowvKCnibkK4w5M7owNlts30KCRY2O+
LgVQSoN/p+xMtXpWp1etYi0mMD4aPboSNqIepcROuFQ4Dkt2VFcFWI2qMzcAEw7nu6QaGXecdSM+
LuhVgB0zrRjwbbWAgDCfR5BGkt4UkkkAUJlVkPvtkeVGibnfsI6PLO1KpF4MMjeCuDtIusHKhdM0
j1ZegtxirBjaMQyDBpKNlpwreQEpeZ25WniedNa+G8ssKH8ypFOTcDIebAqGgBpfE+5l3b19mT6j
dfzqs+j9mwhd1w6Imip6TrqX3y2n8kl7Wxy0Et2sx7r9ZMsHlA32uTO+g04AJaDozPQnjBv9ERmv
vtk0xFXcSLjRigkaA1m3igeC3pQcAT2t2fKI5hcr6rHOlnIivVHpUtbg4wHNay5cwXjNmZ2g7cRB
5VGJAawloCd+9cwgF9bXOUOizO+AMWzltV040X7yuuPsE3yZKPwYNOg4K+Ms/cRS8fPc6ce3vcin
EvWoXJSlLEPkRgTDEUg+2mnc/Yn3rrDmkT7PAFLC6FjLa71Q93jFkTBEJvCTgCxMspdnty/4RSvq
VlTCGir9iKRSxasnD4zuPRkRdUZGmCEx7LMfuYihwqqUVGkC0GboEz1UYrAIEprAp1x9lYwHxh1k
aUSF05UP+3SIRBkBbfHCe/HYvZR3sTU9r3vttHq8W6GbNfihPzr9PrPik+ryGBxNXJ2hM+uHUJeC
z9SlmvkCxWfhkCxPWvOY9UeOxQywffUuJ0sFVF6oVczo4lpoqp9nyDT7l6Zn9AV+Uy/5R4hOVV+x
IRJ1S9MSc0x8MvOf7JOdYaGvbSD06GbjRo/oTA5MX7YdFS6CqSw+AhyZ2A7I4tX77JQBWnz0832B
KR+LdPGTc24xwbMYpkovv7RGX+XdAF0L4ahLe2VKzSx70LKTOjESlc8wXR+3nCC/AGNUROv1V5cm
ysskDSX6Lf0XzifDqR0yPCcMErKhb/EHfvgYsKzcEn1ukYUStq3oRTrl0GbMakjYENCCdKy+YKoe
zOc9IFVb0yhbs8kW+/bF/M374SKP8mljIs1lO0Db+guhGa5+pgJwcAkoWOoYQNBiOlFyfJ+dzkUg
5duSKgNBr4KJHunMk94nliz71xxHWj6w91W2b/tFGOXhenkCo6lkoMCd/8Qb16xA/xXrr3LzyjjG
zQuviwYvCgAf0OgcI5fiCXTXDRo8mSvuNDdxer98Rc1DFEwDpDcka89eeZYLIDft02FeiaXcaqdx
wIHSIbYgLNGYTcDDaIFE7NQDqDG4rSRLR8p1LlWjT2OM9fZsVJy4F02BLHmMjFLE5ie7UolynVEB
oKJwRndQXs9cO1mG4k7De6gwJpE2E5eLmI+W4VU+NgLtZqkrwDySodLOIxUPUsNkperbz4MrOZSv
RAzgsFGHUK4fy+DPvT0QQD6sO+JKyJ50+P32V9q+0VcSKf8VYu6r7TQy8LT/M0/JjsJqCvd/kb2v
JkPe5izZlTzKY+lan2uG3KAhsiMQSZWXWVkAqGnmGP/2POuVJMpXAQynaTIJmvHeYhGkSOwoFuai
WPyAEUDS/QP38o+1/8rQcNNlXcmlXFYsq5WiGbqMB8TgECqN8IlAQBFcv2nPiq7iZgS4kkb5LGzW
j2mri+NHltn58n18WCweO/b8z+JICFBXa3BVjOAUAIzJvBHt65msp9tsRq3NQH/1Uyj3skxxXcd6
jhufTjs1w/JLorICEMOriJRXSY2iiSYe5kP4DtDozJzmyFlwLICKUd5BQQD2NZN1yAwnI1JOBojl
1dLFGcpYGjBcQVDgcMPi5kv2HMYs2jyGp6E7uVmNMr9SAzT671fD4Go70Wd6mu1YoAI+QxDwGNMo
uwmnTpJ7A54GYGUuwYleHwrwJ5EZLdaza9tEL6IouxiMsoqzGeOj2Jyonpu67x+0RgjdlVPKxyWV
9UM7pO074xoSS/gc7C5SKUtplyhTqxTNJ/lbGsyYbsZEOTaUbJls5cf+eBScGMoWr90ra9B520gv
oil70RQjLeMJZ5tzoVNVoiU3VVD0rX9bRca50hn9oAlawi+o9Evxc6wnpp7uR/6pHnuwVrzcFrXd
ygOH+V/molOBaeUaUZoSUh2wBLf8ozN7MBNZmkPInKUJu6isO/ebwHSRSAUmoBoXS1kbCm46Mmos
2qRuYfWY21Dd4nFgHOX2rbsIo6LSGpeanBji9BHfQWjiFyBREX0luH2MDMPQqZC0KE2ZzxXaXGH4
moZuFGNpBFiHt4UwT44KQCGsXuZ7PNR7e3oHMgQ408HbyD0T7KSyQQOUIY9lh5QriUdgifayoaKq
g+cPBhwUv/jZTFaaWuRhSfANtMnsYjc6s97n26/af+wSAM2/Pr/GKJI1Iaz0D3cZvnTPybHHlGv8
YScLgKJCB42po8TqlN7+ksBp/lVug8elWM8o+Et4vM5roKUvApPcZ9sqDU0DuCiwgFTqCsSzlvWa
juSWJzP+fk7qSLbg9/v1NL8mYDQ1vNGb9pFggr+VFWnJyX32nxfh1MkWQCMYZklGZp0sqheV2mBW
qrY8yq2o+lPUl0EqqF+rsojsrI5f5bLq/UGO8DJTO8VpsilyGHZGzvTWL6LOfC1iTVIF3B4weIXH
Pmh2IHLAAuP0JXpSduBTcJlRcjuXuxwCdZWwDs+HRYpCVApaNBkrk8D/g0SgWx56Zn//Nxf3Io26
SFI2c2IkQkFRgcvrXTE75q1TyBj95Xed7mulX4L7u6vsfGG9A8j/vnW4dJAGuIXWFh+zE7KHfSAd
eBqxC27F8IkPokAHPLW8jyeHNdTwmyfPRWkqTotJHPOVgGaycAYktgVd73VbfNTPISY2aixeMZ/B
LMsm1+7qMVfI3MSnOlTND/kTqYLVe8Uh4/mR1ZwnnznOue0r/tGQRpcbatlophgjx+AIGDCH2Hng
X3CWc/w6Y6Ekd7Q7cc+0XJZQKmAXZasKuYQcZH3MXjjDxM6oQ/jVmi/9e/IETCJMqwusSMASSjks
vQvVQU/xLdfH6l2OrcUp7crD1Hjqy+c/EStDi8kjx3CTGuWptBQzMZlMOjZg9sOoOhS9K75Vz6Gd
WCMg9k5k5yPcQ2NPUCxW8Xa7qaBfPi/llsRB5+a5QqJZTYPZq2D10oZpV66oV40rGhkauBgasxMM
a1pmE2SijGXyzUM3sLXL84qh8nSvqDdknVt01ACz6MgltVnkpRlq7m3nu+ke0CSUUceVgA5BmVPX
lnwiq2hI5fVRF4IwPsnSoWHNrmxmEn+rglEu6mbKk7DU3IyMlh/tqADkbm8aXWTqcm7iTW3eVmkz
nFyEfUqfwylEIxbPklSygZFg9hOz27t9an99GqA0U6dmhGmligtOLT7EYAN5k1Eaju0xBQu5atbf
kcm6iZ0e+YfbmrHEUtdwKqZFSYtaDcZGMZu0B2uoA+Aa02Bham/XWK7OkL56BWbQeAFnmCwm2EM9
CehP0XNSudVb8hRZuZOUZvzcM+FiGYZCJ9JqhmX/1MCV77/M7uIg/9oT+mbpQbivntLvAHtHfcP4
4/+Nv0eK/Vfqkqt4FTnWcgqxxIqrJoavoC81F+1HzFrlunmdYTPk417JSCS+w5Uu1UBov4xl7WVh
ZhsrE6GEZSNUvJemfO7mBbllfBjgM789JQ4Gjp7bfXKoX6YAQ8IOc8KJaS5UrO9TdNPqHKMI8pF0
YEs3ey73mM08k2Jq6EgBC4eFpSXlULp0HPmE+EZC8T15mouBRhuPIeO79q0IyEiOcZgnJlg04xvS
u1NhUXFVzOFwI+lezt4i47mdWMMWLBmUb5m4sh41JcY0aHXX5V6TfFPCl9t+ZHsT5mLv9LKUENaF
qnAYB8U2rL04qpXHZnGU9viAyIFRRHFqs929c/byAIxD57Z0xrejN6j6MopasG7gEHVrFB8a0EWt
fsfCh2QdIxW9MY/Dq5GK2p4sFVYpfa9axaz6/2iHNAhUlUlVn8bwyIYfHgmSV3KPMg3ayk6bm8ld
j0R38NXTyljWuh3iDBrUo0iUOizLRg8SecfXR0Nh/P/tstDfBqLy9EqPABYzXtfLP+8XaShlzzVW
bAmZDVajHlibSpuZ3pU4yubnmkNpWYI+EybcXgTV4wzRMgAUnb11hTeojObSTduAdlQcHeViHPMJ
A9eAwDZl42Cs92vBuGPb758rnagQWnT5ujRxCxoANw2yExmo7f1+lx00T0Z+MOyZ+203rQJqUSaP
0qSYDDpOUThrj6q3gBgutZPn9KwH+gHruvH7uktPZPBaeYpOknnP7w2bhafP+hHk7K/CXFaCcRTk
H3rAK8WOAyjEojWMph3TOomHuZKhzajE5gZkkGZB95C758zLAkdwunNpsZbqWcZCBdQiMsC92AsY
Gq5TG5mrr4LypofJ3PaKt2Movh4VQwddjRT0IgkWlrjDVO0c5HYM8Ie7zs6eMgzX7hM7emRBpDDP
koqkCSfghRUmmEgDg8+DZCuvaWlOX6OgCqo7zETrJvfE0JRcr08licvNoIdABy3UsMEPRLM44M6E
4YGzZNu454G7zSbIYtgjPQy6FoUY5zWxFcHmjNoe1cW6rQ/DQD6qP1fWOKwYaWoM+MqyDdTYTzS/
qxll7O236NWRUc5EAEuyptY86VQJe90oT0KxyPY4TY1dap1sr0bROuEiafsqj3yZO4QFaxqZdZDk
71dqTtpghOCdhC8RdgmWOkvme58occsuKNcRy0umJ8aEB+9iDi8aYF+BU5Tjme0tBwyB2aDjY1VD
Wd+O8iRrZQh4fotAQNFkK57MGQOoacp4yJOb+1mvyxubCjfLgqlcpUfmX2ecry1lb5WlaCl6iUew
vIv0l4xrvt+2yd9En4tMymBCoZWUpMQDjr+Xd8sL2YLhLOmYBYa3OhgLsVn1PpaSlHmEYFQUSZk4
yCab654iUDkKymCVyuhWqpPLNkPBbSdyUZAyFqwfqHWXo4xdv0UnQlsfOcj/lcyssQpZexFvMgRu
2/9FIGUqcqutYUkmvBerMCW3uZ/Nc/iUHEjjKnObV9aC/LZpXuRRcYdX6qVaJYwoNnGgrpEVhk8T
9+8eGxchVNBJy3ZZVh5mslSncUzMvnET1uT1R6Hqlv1TIUbQWq4cBGnCElgrmvOBvOhlW8fMtXIa
3sgEhWguryiXsBYBGEdIL0MujaDEMghbAjV7nNad1rxFk3vbLFgiqMzVkJo65wWYvdR7ufotxtxL
zUh3GIYnU+5jkOZMEVMJIvTvRnZsWoZ7YqlAuYq01ytJwkRskAk7YOqbmWytrGIqSwblHYa1k+Vw
xeUZeGcZ95Ji91xw+0uQ+3fDymTyE67iU9kpy8rxeDfLerFrgI7Tr52p5KVbyyPjozO+iEq5Al4e
ALSU4MTK3GrixNLRQ7utDOO8VOryzxFAbZOo0AJufIyNwczqpxWEqf9NCHX5c75L0mXFQzxvfY3b
d/V9zT3cFvGbrPYfB6NSd18Uq17VJ1RKSbd/DM0B6EW6XaaW9C1FnRSOurMmwWIhbzG+EN2aiTK0
ysGfpwH0bhdF3yWVMR58+/tICmUBUVaFXaXCApRuMkUO49XDXSVbtw/vthJgjfnVotWOFztlRlWN
k77LXdA1j7f/P0sJ6vtnXS/KM+nvrwCCnAY7RHuwkv3bQsiP/P21BPvNr0oA0Srv+hIVEtR8nKy0
tXixqhIsx9VPOfl6W9Zv0uS/rQ1Y2L8KUzCOtGQNHH4iLG4I0LURyMxdYfPx3Vq7a5WaveRF6ylk
Tv4SJ3lDTZWKA0CbSDlBQHa87Bqkro3HYXQtAZoMj1XWxGbNR5BTuyWOigm5YCTJTJ76owuQ4b82
ddloRywxVGhQ81QMR3Smgt7wWvVbOqNB/n+kXddy28qy/SJUIQzSKwJBkBSVZUkvKCch54yvv2vk
cy1ojM052+fJD6pyszE93T0d1hK+z60jipkdtnsz506i0w91STMmUugV6YWlxWsqOeXvTMrL3eDK
O4qwpvGcEzXwS7KYkNGMoB0XI2wjGo+qtSi2iIpJeEi+CblFbqbbAY3j6XHyolv9hldVuBytFDaE
ZCQnxSxipjJJSmuYvwgAJJxqO9U9zpXg3D82kuS1qHRLD0uhc4d0Air0WvRuxRvz9dd8eH7EtqcA
ALfLgv+hxvxxFxnvgm5jKWClwADYkX4d31U3yh6wQFfji/4oXNW+dDU8gv8P4Ge5Zd7wEGA4ro0N
O2JUT9NAZtQvtcpuG/BQicleqXVOasY5RTbMjJLS9KScdECKu2n6piXf8pigUSs5lz8mRx2d8S6J
1sVag66Ob6T3Wtkj4mT2krbu/yaFcSpmI5lpkqIuEyyJL3eJLbei2+W8UXGeMoxTkbU0CZALwvT1
/AoByGq0wDHGxf/ftGEcSRaoU2C0qCYExZMk3wT9F3nilMl5mtC/r1JO9NQNPS7osUxozWMAGyNq
hNtj4KQBbLO5FpeYZAKq1ep97xqGTeEXTXc5zKWVP/x3QKIcxdg9K9MktOJEr08WW42Y7UX02dKS
Y9Xbm5S/hw9A5fX5+2H9B1vFLaovIEKJdK+q/UKyFix15RXIBnZDeVZ55Lwcl882mNtuSsVoRs4j
NK4hGJZJeiscPFP4GUnYNfl22QY58ZNF75QE0hmNShsNvnGg9X9KUsYf+ub4eLa1vJBxzuacdkPR
3BUdEU9R1S2wlsqrSXDSecWgv2Rl8dq8TGAmRUJAvGKwKPrU2GH4KPQBootXfHyvoQf7wGsP/UOR
+ncsYblye7QMSQkqWbpdT/fTEkfPLdVtHdOL9qLFh0LgXQB6sCs9ByltssCEnpHhhYDkweRjLD5e
No7tscAP82e7yWaaCaQB6iuAusvMojWswEntsHFmp7PjHS/l4OjE0g7p2phlKjYdfW2c7E71sEtp
Vzxe2S0hQOYwVcUEJ5+sMB9OyztVHmg9xBgfU+zydodG53jdzdXMlQy2rKM24qyGw3vzv/Elq7ge
XcGiFc7mmP8EJEhpFU/JXtxj9bsWQQljXT63LX+8Fs8EY1Ln0RyYA41fyqFedC+UeAN3W15qLYKJ
xGMIThYy4HmpzLW1lIXTK609qdWuNWM7rZ+xeuheVmoTIWotkvHFYVQa0Tjh4DJswulHUXV6gOMU
lmBX7wCV1aH5aYLeA0yOQLXj2Sb3TJloHRSq1EmBgJ7QaWwsNFLeJ6qqL8FLeoWAEGPiXPDS791j
uBteDE6uyjlRNsLiNR8voYjWW4yYSkJ3mXjV461EcfV12YAqTkNYqWWLOQGltarEtPRxLwB/iMd+
yLl+bETtBEWYzAmvp7i6MYKnQT3GMg+sYyuorXVhjkpTp0lIZ3ytXn4JVNACzWeZePN4X9buLN5M
xhvHNHnHQ5VeOeO277K8zN+HEbpTDGwjwQ0e1NcBDV86Z2ececuTMu+46N9XEhNlLoacqjjtRgya
Apo5cKqjeTZGq74CMYydu9iTGfZ0RTq0jS9JCFJOyTVEq6mt/qj/zVYCEEcpsxb4mIBS+/n3KKCP
n8QIHk8M3DS+b5XImsqvlz/zVhKxlsGE9nyY0qiP8ZYBv+65J8TRlvQVtKDOVKd7gM04l8Vt33hJ
lzUJmw6gdGDcaJ51YTP1qG4p98UpyzFTDDj3XXzo9jJa7bZ83zvNOTuAlMMbv/FmJTbvyUo4Y8Mi
6bQmoMhKbdNZTZHaS3Df8Rqam1a0EsLEwkBWF7MPUPRuwMIcVaCHw/JM158ks/Auf0yOpPe0bWWv
hTgakp5CnUEJrYHsF+1BbRJr0J8uy9lsKyLt+f9DYxfcjWCuuiKQUc1zxDfRVY7oQkMkAJTpru9t
6uiCVY2cgMs5rHdLWmk3h3lUSFiK8+cKn+8ct7VVy38zNbzSjN0ET+YqGLsWVyyMrkozsqTg7fK3
2/RiH59OZuwdPDTdQgLUQ3rpNu8fqpljA5tJsomapyGrQAomKuMm4zGSSpU+NjpnAR3D6GFcBVAq
iz07w1Xh/U2JfS2O2uTqVLQ+TRulwAfryuumezN5t2fz1D/U0RifV4Xhgtf7gnRVKa0sfOzwj9q/
Xj4UnhDGD4SmHBg9FSIKptsRyVXNyl7CmGPB/3A22OnSdckkKrtpjCqjuUQaXIF8FX8tzwUy/eCh
O4ApfU+OxRWvPLyt1m9x7LJx0gZlvpjo7BAs/AOKTD5FFcfcaDhga6em8iGCsTZDmrJyGiZ0DbtT
nipWWVyJU+8ksg/BvFhB78YlYYytxXWAVboBzf64iY/LGD+2Q3Ou8tGeQmKrpLayITyMVWMpKmAk
l3J32Uo2X2orZdneYlVqxlDNkC/eUnI4ZY/m9QMI/dxfBFKXpXEOjzDKakQI5KSGM9eQR6iSOy2Y
tecN4W56o4/jY3tLYqO35UyBUlstt3vjZyNySqM8k1eZ+q8QzJhwUfCGSXwVIA1Y2/kx33SHeUcR
vw3T4dFM8A6J7TQlmSzmqk6LLSfjtj1LOCQAUqoeJSgxX3gvFs4psa2mRlBnAJQgKOmhYcUCMgi1
ssze4HmOzWz746DYRoEWg8y8b2hceiIHxSkKC5SqLhjMGjd+EJ3SAci4Yzq9jergnteG5n1TtntQ
VvWkpSq0FL3eBWG7qwmWclY88yAfzZvl5bLlb5aXVvdMY2wmxtXVsFmDsktsmfeVL7rqO9j4BNhl
9xdmsHRT8x70XLFMooZyhoaMEN+Y3NJheCxW4zhRyHqsT4GFjZOIFhHa4980KVbast2DZiQkwmYo
Ri/11AqMyWokv5l495C6iwu+k+0dzJgEzNKUVpkczQMJX3aj7kBLeoWpmFPyFD8gAu270uatxHMc
DIufpQ1t3ScFxAaiL0lf8yXh3IzNGommYnNHBRmkxm6upWOVYuueTripxwwM9Wq0EwQ/aPFu2Y0a
b0l5U52VNPlztqNWSzsBiwFbGUvjGPWInrnCiaibN30lgkl4IrXpQCtBFQKIorQnqKlSGlzeoN5m
k9xcyaGqrhK3akzmTBMQX1RLtAOUpX/hPGeHwuaCPdDf/IfxrWQxWUKxhEWQZBFdDDIx6isd6V73
dJAQOmlbnLcdu+mUV+KY0IkzypHQoYhVxY+Z/G2YX+X2/rKP4hkCzYtWX28WpP8gByb1vpMe9ZFX
KtquxK2UYJxgp/QENDywg26HRF7fLXtPfIkfpXPsDfbgUgwxElr5t79ZglvbBeMFM7DyRUKOlEAf
jwRLcFLiKwWnyLCdFXwox9Zuo7JYgDEO44tOtNCYHrAK/0W6VQ6KW3nKDW/ubDuAreQxry5lAmr0
3AF8m1y1CGCtRws5OrgrQEfO3Wziasd4idhYCNYzoV3lUE54EKDvzLPmNBhgKHeCz+uxc7VjXIYo
daqYJziyyKfLR9M+tQe7BNyPiI4+9zJzPC7LU5ApfZLOHaSZ4DD1ZDvwZDdzJiu0UltI6ext9ATq
bquxo8eMVwTYDGOrg2Q8yZSCim5p8aSpRyfGUHhX7ZrhKQTO+OX7zXEhbPadxKUIUDsDO7atG7ev
U+GqPCqvzafTShXGhZC0b/shw2paWYN/MuztXkstI300pZ0STxx9NpFUVteaMO4k0Eu5lAX4xNad
KNSFQ3pHAAFv6Vd3dKo+dJqr7IqXHm9XilZKMt7EKIkgY6MFCNivIIXatdjaL47dIUdG1VjDT/oS
vnxwHMfMkheEhqnOQY+xApLe5+ZblvLaTvTyXohlOhM3hYXIoSDgQaMvPQb+zM5SBxSBq8AjqmGT
RHAxDfwVdBffprEDHJZ4mCry87KSHOvU2VswiEE2xLXmT/FjFb60kWuGnISRJ4KJodFYSK3UQk0D
OT+WgmoQJBOVk7xdvgI6u6OvEEFvuwajJpIRWNFwCOMfpn6U8Y6ReFCjl9MqgLh9Dti9SJa8z7E6
Y+LEFhJZSnu9RLUTV4AFqdH5PyXB8/9ySjrb7SkTtReMHlXSnBxbEThC2XlqXy7L4MQanW31EHmJ
hkiv6MThcIrAywR0Dm90Aqt7B3vjev/LDlhnJydkkjddWGCfMZ+t4Tn/Snl4KAOD7E+HSLPIDpPj
TsZPIXlyGZMvFC0cFwXnFzymX5MHkLqYz4g7YCCtXHPBPo0NgsKj4HPhXXiCmYtAgjSNsGBFgcqi
h+SltZrISq7Dqw7I4goYvgrsmgDG5q9qd78dJwpsjL0WZlqSDHXizrSatrHU6XpWMl5UuOwtdXai
IhG7SA7HVkWHqzvRo5REbIA3+8EusCFa/EwOwg+OwV5OH3SDiQjBPMfA4YUBzV7nUETlfJ+AzvsY
X9EZ6uv6hLVYJywsLLkdp7/qoH18VXbWwiizaQSLARqj6b2OZR2Ah/ECxGXHqbPzFX2xqH2j4NZ3
6a43BScurgqsU3C+Iufg2NX9KIyVUJBw7cVD2lqSlV2HLtC+QV+AARyAV8U7HoYeTy8myYwnsWtV
Fc3QhtwBy8wVZ6A1i5xNep5a9O+rZ1WWCZlqUm/Wt7M3GpOrj+rd5U/H04NxJH0UGNmiQESJguqY
6iA2j61B/ZtZgpWhMV4DO3CJEUbwGgJ5rKIriTfAtl2sWglg/ENV53k8pSO6YYchcjGFRXO65Np0
dVvXbVozyMCoeuRCAnBCtsnkkam56FlcIL9q3eZkZBasgEK+yz62hlCGxOQExSHEgAiIqv9i2+Ij
hdVZuIPUEIvYMCtkC6ETNLk1hl9nQAhdNg9OQDVYzANiqGoUKqgfU3ZWyckwJT0cCSCFqzPZm84c
8gRedogG2wEvhnpsU1qwFr0YCGlYYdwDzNgVUa7GhTY95SnfVVfwxA56uRxlL18Gg4VAWMTQqMsa
S2VAEgJYACrLmAl/mQK7TazlQHaDl4DK3Qm5X/lyVDXYUYagNZuAoFvtt5WdvoVnEL7Y9ZV5B3zH
Qz7vwBnrivvANveXFd4QCwgtESBXko6FXoW5NW1dGOksVaYfBVcUOSmYb0rFjUJekNu4JZ/kMLdE
GZAigQqFvAPTyF/r0JIxEXIVUGC43fSkfB2v68iKDv8Fsbf85/tEw6oyoOdBwSKLbHzNtE5qxx6l
jv+3X1rq6HeUm8R0eLgBm9/zQxgbTwstrKoyyYmvJfc1+FzlRxK9hn3Ey1M4SrFBFbM/kTik4AkA
5qm7PDTXEUYkFUx9zpEV77iNxo0wtP6GbHQVqiUvsBYH1IpD5lO+r/i1OxbH4Y1Ot4JI7YVXC9i4
h5RBQyMYdVZE9f0ZvYp7uVpWZluisyi0phWjgKMINp+qg4Zo5un6SQoT+uJIELAPB/y+BKBQlCUk
fOwTrHwBNFyyKSAIH+N080uuFGPi4FigN1arAEcMMdp6pTyDad6JHNPNGqt4w0Q+brnB2yx4n6G4
pCdzy+NRliZ9oLzQqaVc07WT4RQeM8xBDKKtnBuXAoiptnALdgugxGO9cnfZzWxVWz59aeb+x1ml
1UoMqgnpugAAN2b1nWmvHqNrARNN1RPgc+wk5S7fb1VbPollcus0wuQmKZQBXCy02uKXXoCpzRfJ
plTYIb8UyDEodlommpt6jmrAtbeutKOPzwnwNjHYEya3v0kOvELnprf5MCZ2dqaNkiqLOpTE06pt
HFIUoHvVUOUUjNcpHDihgh7RBSOSqUtaXUkZbGRKNTWYhI3usuUYlCeZRDu5ru24B89AyRG3GTFW
urHpta5OShgBX0YE0UqK1WVVtYbxNAszsBE5wEdbBWPYia7KIlqaOkhBGN3yvpVKih76TpQV2vpZ
ekVHHhQG+KTtkQvJuq3chzzWLgH0kpYViN2Mq+QBd/FM+6v5a3RfgUu3PYGdODlWt3xHzpHL1pfS
DHilFXDw/aJ4MSfZDYT9VN6Mcm3n0V9gKKy/KVtgQjmOVEKCp2UXVqA8iqx6HGx0AjihcNuh/v6U
bFFJneoymHuMEFdwbqQ4RcU9x3fxJDCWWESdqHYBkNlFj3i08xQfwivdbtzBVWEh/CLxdvD7UIn+
oNVNS2PcMzlVRr8SdoFyFCrAvfBagv/gkT+EMLGvFXShagKgAtP6t+TEbulJX6Jd7CkeuIit8BlD
i77y4/K35NkfE/2SIs8UkuGeyfmPXjhrZWE1sQrGS/BxtW+XZW09XD4ZIP0xq8+ot2gXgj2R0nFX
J8BnY/cY0KAeXV+V0QfiJkk85RgnEhhilSghoSxuIsZ2JafBSg54x2zlsHgtCvwlGNsCm4d+uvXy
/aQn40xCoVgw4AP7VK8NT3RbhJ0cNDPt82I3FiBELOGGNybFcZgKC9WuzG2SiwAo92uXIiVijulK
PRNAEg2otPAWki9fQIUdeSSZYqbqUKNUHam2GobHZJY5T+lthYhoqppJZ0TZhLpLAzMfeqAam/X7
uRkv1RFDogfprcSwQf7lb2xzJY4Jpq1R9nh6wRHHT7ppdQOG6WNKV3MQE7A8N57i84oFW4PlGNf5
0JBxY1MaRlVjwDyrZ/FMOXNk1/ym4so3xyizxN3op75kZ3twmfoTp0m0eYIr2YxHM4g8a5pBGbQV
0Wqn0B5mTntm+7avRDD+rIwKErYKvmj+1DyYO0qwOdnxQ+sDKB+pHo/bk16qP7KhlTjGk+VyGney
CfdJOcFbL/Y6F8NYfIaszRTvtxwwdnx2Yiawv9BfQ3kJu6Axdi6eQQpnL8fIyb6I1+ZtogF6kubs
3L7G5guTEDyZTREkcOwLLNaDYc4kkQDFfXDoiMqALU2setxjs3A/CRbnQmzGPIKekGEYsqzIjIXM
rRFnTQeuNvLafTeuyIEAXROkgrVjKC4wOMAnnXlS714Wu/11P6QyRqONoTjMFe2eh/VdrkauIg92
0iSnsg94Gm5/0A9ZjMUkdZ4JUSRRzhUKT19TflsvQ4Eabz4u6OU/XIcPaUzwM+ewGGIBbGDDbiqt
X8gbxCpP2fnXajTPXrZv+Ic8JvjpgMIH1TNu+DjvYzNyBIXXG+WdFRPmmslMx1GDhw4nJ06Bgzq5
aRTaQuBftontePphiuyU+JiLcjWWeMQl/vwEFDrwyZhuu9PA0JBY8pfitvB4X2/bm/z+euzQnpDJ
JDWKBpcNEc5Uv4bTMcDeVP4iIW8WRCwVc148m9dNlWQN5VtN1NjVaEFVIty2CeGuCO2F+IH0M449
zoekvukPH7kSwtigEQem3oqUKcBNnyj8NS331c8TOpP5znR4RYZNE1yJY0ywxDR602pIE4xmNw03
osjJEXj/P2OAZqQkSRsjLU/D0U7Np36UOD6Ccyps9RBtmFqYohzIQ9pemVorbXw158FbbeHOaSip
/efsURj9HFLSNlyKnE5jLd81sJ5oh9yV9uZZeAR2AqpAdAhR2wd3vO3B7ReHSlBnBmkeuEAZcyBV
miWaiQgt3v4ilwlGOjQNNLKr0gexuC286E7wM/7GMcNNx7GSy9hFXci1IC4wQ+WasoBm93lyNE4j
nve06ITn/XKTeDEGIDiOZFuuISkayvm6wr5MhyzrqioNwX41uXn1TYuPQfMi8Moy28epSSrKFrqu
6ipznIMwVUMrJPTZQT9rvs/P6H4pKD8lu+4L8MTOJgYRHMHhzTJtWquGjJHosipj2v2zHQXiIBRT
noOHe3KLLrLzwTOGN87hbUbNlRDm8PQhICPWPvBi9CjuEX3YdK56oEkPn1l8a8aUesPfKjFXXA6a
slqo65c9cEDtsYn8iMmz/JZSq2DOPrYB1uglB5hwbvES9E338iGbrR2CSDKK5BQxQFRuJ0BkhRz3
tV0MXQlgDKVK0GNaEvR6pl3gtXZxH4Ihp9m3qHXPp3KHDXLecCLve7I1w1DXaqIGECl6eJpe5XfK
EYCrbujN16mfnedTcATbA14kvP7Bdv6DKREVbk4D7jVjnPqcq0s2QDIF2AsOGvKt0pZ91ZOd4fG/
mOjePL2VPMZOJQyNiNX4XvnFLXwTLAoyTl5qJzoDoi6yQi5X+/aT1ZAlcGbIoMJhJ50mEAw3Hd3+
yk7kQCktCV5wQCIDshoU9C5fRPq9/ojlK2FU/1UxZdaBaTYvaGzVimr36Q+tuOum67F7roHBfVkU
/VSXRDFJuWRqE2nbKqB7rRU2GKLGEgQ7IWhVGMeMC/e46aZXmtG/rzQTh0qNpZIubBLBrhtiTeNi
zZ3d9hFHsS1gH7qH+vvEGKPsysEEeKWgwL10p9ELD/0ufwBVOn86bNM3I7WTiWriEcfG2t5EF7sT
QFw+7eK77AUM7U6xT556YKjQhp12h0qUe/nYtr8jEBBEVaO82oxyUtdIbVii3GbE+9w4ttHN3O4X
YX9Zyp+KmeDkVEzgpIEiUGLnkI2hy4e6qjEg355ICDzl3B74e6l/3ubPUhhd1KlLh0xNsv/0cZRj
tAt+fJ/s98bR/XjkAgj9eb0+C2TcR64EYSD2M55PKMy059xVv9WgTdMcyRNuKcz3+EX1sytuzZL3
OZmAJ3S6Go95itYUqPcccuh82pAE1sA9AQrO0+KWu3jHGyHkCGVHkrOECH2NWp4f5dO+0DpH7mN/
CmTOyBFPDBPvNDAU1EkwYYEHc+RyckyF17Z2L5vjn0ZPzw08jCZRJJmwDF6VLsRJ3ATJQZwTr6vE
q2mev6uBaMlk5PnFjQT6kzC2e5OVS6zHWpHBSEa3+WFcNX7qSt+MG/0x9xfX2DfYlXvkef6NvOGz
WOY7Ds0iVXMV5oc8so1bOhRZepFo9ZWVvQ0u4CGt8D4b7csf9s8g8FkozQtXXrkHaUdV97Hqt6IX
ZH5SSraCyZv8TtK+5ITLIbt5jgpoylVZJ7LGruVlIRg+w5YkuPDCtXEob+XHBKO0rYMR3uLJPOAC
7tujwjvSTT+zEstU9+ZFA1aUnpv7usXYfFxbY/H8F99xJYGJ2wCZTbtQnlAH6iQ7iiOnSN1Ceo3L
2tLR+TfvLouj/uJz7MaxERQVdFnGRj87xpQmBRBi5ChB7UTZ5e6wh//yclSUL4vZtsmVHEatGHW7
RiBjckD/IQbgWrZDrgW0KwxKKTYY0V/j1uZNIG/aiC4j8Ih4PIMV8LNJlvJMYJYmZqVQMxGW2kpG
gLaH2g7cuLvL+m1aPx5zhmgaGkpR1LWtrB+bNrGM2c/AL6r0WBi1LWmpHS/CSyfIO1Ds3QB1//Wy
yE1vuRJJtV+JHIFxOY5jmh4a8az1L7HxPY04RaeNjBXWsZLBhNUcFXrK/BvQvaxbWpOUb2qnd0SH
7PmM2pumuBLGhNRWnhbd1CcU8YrYypfcmvKrNj6nwWNX7kbha8llI/mz3vVZPSaY6iYAsqJ2TOFE
Ag8zUofSM+0Y71XB6zxso//4n06MrRbpZigWNdC2/ay41vH+bsqzIc6cnHXTQ318RbYv1mhJPyjg
cvcrLPLM4uJo/34j+tNXY2fLAChYBo1cpodQeq5NS+FmcxzLZonV2iTLl6XSjf1IdqZ0N5HcViMe
Ts7Gg/OzGoxHaguEqGRGBpeAZXf82qK8j2lHJ8/pg2zHb0BxBTI+AoXIPI1mI/AFyZIPv3Y455v8
uT5ldx3o1Xh7sNs+d2UKjIdokQ9PqRBA4D47Fb65S19B7GvP3ykQdQc6aunlsoFvVOI/f1PGX8x9
lDRKn2bYG53RURcsOis3YmrUtFVP2+FZLTh/ge3wWSjjNyLU4ZPRNGTc4vfB40PkLHcKxOX3ga08
cFTcTPxXH5X1GWQWjXgpM0wCTTsJwyXl6wQekPikn2tHPSg2ckm6EM4dQbrsrP4Y6+6zIi7N0aQN
og6UWsk9WKgf0GDEoDE2jhNL4GwybIc0U5YoaoQiKcz9kIQow5QarCdTRhtUYVVQWrV+oxih3Waa
W0bu5S+77bg+5DHXQ0ExXReaMjoYALtHsmIpvB7KRuWVWsqHCOZCBELUInzj7CJgiEuF1V7lV/p5
vBl3IzDaGpQo52/BWb35C0iXz4KZe4EYk/RNkmd+mst3sbJo1tC053IJ7GmpHqS8ciLJ3I/FGFl9
pHlAKr4uDAzpXf7C/xDOf+vPLq2bZt52yYSfgck8tIjbxwEbz7mv7cR9xm2RbXvxD2HMKwSgMlpK
+sHwI7n2l7l4HsPMa5L09rJSPDFMkgdIjUqMCwnXorrtTXuJv5hciD/6U/9Ikj/shjBZvzwXSh8t
UXooO8PpWyxuVMEprpvnSo/dmKRO03deENXe3Oo/ZkXmjEpQs7wknrmJvaKMhhl1md8V1/P8IJTu
ouMN1/3rmQ8YqSFrQPVSUKhhuUCMWQiVEe9jf1omCxRNdl/+jSIrCcw1MAqpWGbDSHwJnLaV6FXS
tTIMVm06l21io4z9WRUmJEgiUBn7tnq/6CfxIO0WJwXaFWA7fOGJ3FNKQP0pOfT78NtlyZvRwUDN
0DBFPE5Zp6np2jKnpWDuw3RxReM5KkCzKPu5eVOVHH+5nU+sZDEOU83CGqWgSPg1mS7eUuSE0mv2
DYi9/OrMh+fe9NArgYz7VMCvBNiLNvCV0bSEWrei9Pvlz8fVibGQYCJ6N5QJGFMRW3OUyFMwPCwY
AaRBLgXE5e6ywO3zMlWZgPwchV4mmk/NGHeLPEYHyQjj68bsp32/BMa+rOPcCdTqsZOqv3PDWOP/
j1C2caQZFXgc6zp/H0XSj6ELJ3xSsX1G+wAL51ZTDf5wHithjBuO5KaKqwVpLvEav8B4o+LRTRre
A3/bNj50YtywqhS5ORsFXqPyUxQ/CFxUSJ6AP3xwHURqKWcHCZQRO+JWWLnFHnwOzE7zdXJLx0CW
ycVd4dgHO+UUBVGvy8UUHSY8CIv7Udir5XdR83vCQX3gCWIu89zEXVlKePzGmS+TL3Hq5LKjSs+R
xEnrtpOAlUEwt7hW9LKSlCo9TL2losFO3NDtjoNqReflv8D0lzfzVlNTTDQZTIKy6+c6RZX3kVqr
aACUbwYe2Rn4G5s9hVwZTopD2RyLY4sXiWo3j+ZLflMCz4a3drHtVla/gRrXqlYixKjyzkB9wfSr
tJPdGBNCowDLoev+mAEE1QnvK/O0Zs6TLIMo4I08+Nlz79K5YlqkF977OcY+cv9ivhcRb6Uhc6qA
ycQSW5iHcJx0NQEaLmiB9w6lJltGm9cR4H5RxlELigmPmrVYPz/Rxjtgvm5MG4Q8PkUpDB3eaMbm
9VipxwT0WRt0sBNiQU/TMZA9vIjiW2G4s3AYZM7JbUlCT0wXCSYzsGfJOLJJVIYmaLPMj5WXKsSr
uT4SM9p1EmraUuxfDj+bl2MtjbkcJBqrvtHU1NfwmhxdQJzeTl80rA/sKHR86WmottU+hSKKX0on
uxW/tEeerW499Na/gbkcmq4rYR1A42Ca7CoxbFWYSw+08/ejkghW2cbOGE2TdVn1TQsCUDEtzWIc
BbjHn++k1HbL2NW5sG/d2SW2tJ+wpPy9c1tf3sPF8zaFN7VciWPPNZq1RjeRw2vF9yL4JqJqFaX3
8rBD9dvOJe5+8Fa8WqvHnCwesEs1ql10CH62b4sju+3P3DYeRErTYtEeDEgleFOJ9JKzsX4tkznJ
uJIHlVRJ4ocjcQpsCw2lk8ZeIO8vnx11XpfkMM5tVnJD7rR68CPiNjp2M4qn7t9jz5gYYv4wD8ah
daC9KpRQNvfmcBT70qoWX+VCedBDv6QI68WkqVaUvA/eC8CFs+yVuwHIrsYOh2Nlz5e/GtfiqYmu
olDe44GflbD4btecUJjF/RZcCVsYtV8dwp3Cyfx4p8TktqOkBmreFObeKI8NhhPVFjwKHBmbFT+0
vAwDiBmihCHBzzplpIu0KmoCX34N7wRL3YPoI/wJSmgDDEh2foMhQacUrYLXbtxUbiWXuV59gekF
dOATv891m4yt3cnPSi/uOEe2eYtXYpgbJQ5jUsskwwQZsEUt85nu6iyJPd+AbmnBWGzjCapdckLQ
e1b5h1mupDL3a4xaIQtbqfHrN4JJKP0bJumQOJVInISfie4sh3e6hmN0UJ3YQN/srb7mF1Y3I+Hq
VzA3cAjNQKgjQCto9bchdjL5MVIGEH64hHBaWZt+ayWJuYaG1NQlWp7xQWncOq5do3jIg92gZ+7l
49zgw4BTWQlibqBm9MuYJl2CDTPAAAMacjfa8VP+FO8BbfBDd0VfuV3sxa0O5/y02IGluIkr+P2e
t43CsyvmblaDKqnNkKMEId+S4qsuPF3WdOvVt1L0fbBp5WqAEDTVmhAGviiWrhK1OLe6aazIRFdL
zwo7KIHP0alWXwj2ZcnbF1MHuQcGmQBQIX52CNoiRupQzukh7jvUyQpLAsZzqvFW5DdMhoiiCbgw
EE9JIrvPJg8FQWsSxY/CDKxhkB0jchTlrPNmUraeS0QG2oYsozJG0Eb4rE82lmKul3OCxPoXmgoQ
i/zeAZMnsFR4fEkbHw88WTowpUxZVXQWJLvW5LwqIznYz8a9PmEDV/smBoX1r08IA2YYNNNVTE+o
7DRPEY4TSO41YS/m7hj6mviz4HIjbo2+YCjXVDHrCK4IidUkF8tZidIlBmW51Xw38Nwr7lNgNQuT
JdaOZtEX+7wfXhblL7TTZHBH4AtqOs7t83mN6hhHWGGI/Q7zeuGdoXoKD+Np65TWItjYU5l5CSL4
/CAHtSXpkRd3sWfMC+cmbeULiKofqjDBJwubul801FSk7wU6THswTj+EfvNmWMFzgYRherlsGFvB
nGgKphBBQmLI5B1xeeU15nLOjWrAgDjx0ju64JjbvlhZ/S65k60K1EA9rwu7dY3XEpnTaocYjkrJ
QPFXATqUPKRD40fNDj7a5+hGD4WJqUQDVzZaWUAN+AP2b2j1RYoBIX6In9KziAUKwQ49WllU7ArI
RNwHOU8eNaLVt2wCVABIW4bIHBQgwBM3cnJb+DrZ805ym7+B7DU/6Ue/9EpeGgo9sBIWGKVX+WZs
oQKAAoCGGs8BpZWr/sityNGzYb8oJjuB92Rg61D6A0dU6Uu9LMT4YHY2JTOkteflNj+J6C1H7r+f
VkVFQcbDHLNREtZ9mbiCzLMa5CRMD4YyHNTKcHtZuDLnyqtBjnDZVraM0gBVATDZAS6hsw5SUlDX
mBW4/LTNrD495maGbXcnCv/9M4pg9gqvXzQM4CyZF/AYE2FMs7b2h6i1BbH+MqaNm+oNx49s5AKf
xDB3DFCXXUi6pDj8wmNv9tQCxT137HDLLRqGamKUDCPM6H8wFliavZSg+3+QrzKAYlMeLOXLcFSu
+ufoTDfIMo87hrt1y9YymYSuG8uinRAyMb4WNO88nmA88Mi1uKOAMfE1T8lN0zCQRAL/0MCUNmOF
oxD0Q1kl4UGt9wJucf510o+G/nDZALe+JCoyYD+SgHEivfvp1V02dLHqkhKvDkn5P9KubDluXFl+
ESO4L68ku5ukWpK1WbJfGF7G4L4vIL/+JuUzIwrCadzxiZiZl4lQNYBCoViVlfmzzX3DekgKwTcG
93HZ22DihWSZMVHaPgnbMbmvx/IkWc1Jsakntd1PrXOeVa3SXHU0j/hsDcYEAyEzfZj0TDRzwkmF
N4FNy9Bk2YTgJrOlpq7MepzWKXAGqjtILzURwIp5KZyBXBGNTQ3TJQorKJV0I7y2qCQgJ35jHJ3V
jSfAvBa/hlNWseBecz6c3tljtnZJUqNXM2yt3nR+rV/nhepWJeTDjcazZyKIVryTNGRdRyFNdgA/
1JiXBkjnPqFZ3GF5rxnqcbiSAdP7zUDXByLn5K5uZ45ZHYXezmQaGKRvKSi3Mwfyw8knqGT8pEpz
T2qzFayP4x9YngXsKNjF8AJsIWB3GfppXMdyRoO/tECAlWP2qRL0XjhMC3C7nQkm0TJzM6msyYDA
zysuAvy46dfyLnlAp6JDj0ABQJVeywE5Qq8AM48/L9/2LUYx76ghG2gZA31r49Izz4CdtzMIfWrQ
Hs82eEjk3ivS5N6QOjfuMUSHzwBnrk+XbfKwYe+MMo+CseQV5EIJiq2nBI2mY38qPSCa74yvw2Eb
ImiuRbBBTlAzcIJQvQG8AGkYE6rHuQC/i4JX1VLOixaZCnEX53h5WVwbkJZ0HLRzt34T4ytAZKdD
jikaKT6SzNNrSOAJTHDd8c0E+31Ljb7PlKrKUBUZ3NH0IM0ucPjtAn3wh50Fxh/wgjoUfIFtqKRJ
kbjLkqjXtGtnuIOie6tKRAkCR0kF/r+zyDiDTHqzMResCVOU0RrSYIjqxy3jr7w/KHy8M8XcZkMv
qyrePqczKz8PAz6rM9O/7AT8gLhbDnOdqa11tWkOebTBejcmUmggxUfq2SjnLAHGcl4uG+RGxJ09
JgATZZBJO5tSCPVd3+gHDKUlvmp9WYz1OMUiB+Skc+92kIm/eY3MREkAkVDRd6uO5WlD7A9CeR1u
VNotalv0Luzqw2jGWanaYSZXj3kcQ4OMPBmanrqFUX+m7YAGdSNISgTXlw0RLSTCUlJjSCBGoXF0
IN3shEUumqcXbSATJJp1nQ3FVvJoiDF82bulfdtWvqR2ft+f9FRxx1WQgQjWxeLuKj1PlaYb40BH
16vxpck2lkCZNPsO/Kd6K/B/3vqgrgs9KQ1lHiihvz85e+mdieR9GtmlBiVBpQK4BfyYmg3qjfbW
6Mz7GJC1ti/vL1+D/3Lv8OUEJI2jobj03nA1r6WtEQDDtx60hnsnQdcQ7+eWiSSR9qkXwMn4iR1K
gH8bZK4CPuHqCu9kHNBXg2tgEEyUmG4SbCPf+XfB+vj3/M0ccyVWe6FZSlE9no4YGf4cf1Vu7buN
TIgGveSqj7Z+mM8ozOSe8umyaf6T8GaZeTvN3O5tgJOyyJZkzdMXtPg75AV9nJ+7TISJ4nvrmzHm
fiikWTXDNKSw0aTrKcd0xOQcjVFUhhS5CzsOUWgKREhUg4Lnd2sAg9DOI9dbbTABpRXxRUAowR6y
X9t1k5YknhQS5Z2r44kzRq+Wz0XxB5VpxOd/to8dj+gNW5WWxMqiWj8O5q0uty7gvEvyfNklBKfE
DknoRiJDgEeXQj17rmmgg4KyI78u2xAeEfOSZtYwVD0mViKQ3zYh0Am5W57AlXze8Drx4EKNNxCY
3P7kx+znbfuYIJI3aTwXaYHHe3FXzXtloQntR+cbSln27dZxm79DT/SyVZFvbP9/99jRYqxkWS7z
qCrKwMieulELnfpm+AOWgy3TelsdE0IUOs5DggITaHU32Ex/gmbdl/LFOm34xuRaBEflp/k7e0zg
yJYWz2nR6yFGqnLTldDA3CBX0ueqcNNPmlf7JcKI4AxFu8kEkLZJhlHR8jHEdJXXOMfW6E/FGtGV
CCpb3DuAHoauoWciq+xsOdLhkc6ObITp4vbaS548GbMtcA3+IwMY+0bYopsfGkAqxUoSc80isLk5
t6/+CO2/ekSbEAJhB+GEt8q7AI4BNUgYQwmSqYckxQBGHqukr0PDW9u3k1+Rav+/ISHum7azxnxs
9MpU1lrWJGHdFF6/uhP9mrZHZdD9oZcFx7U524ervbO1rXx3y5apwdhYCySg1ETUuHckL0mOiYm+
en3URSqU/Njl2I5tAV+EXhrzpZHScijaWpaCJRoPxrE4Jn4TrCfqWdHWuhOxwfAw5wbKL//YY2Il
KjBybywgVEtAuu7cggZKLUAbV/gOcSEN46+H5Uf8IyGujA+rXpA5c6/czjgTNSWVNooazyRSkV/2
zeLrys+ZXhWVSIaNe+V2hphImdE1Twy7xd02oJ6in+Tk2yrkFuS+ATsjTJQ07V4F1W2bRJDPTR7l
Q3erfDdKd4r0F2Q/Z9mVr1CJufwEvLJoffTOt/NjQqVpDEOnmYOEeUByMx2rcCNuhPT8M5LK7DmF
l57qTxujBIZRg+bH+kVEh8bL2/cOxIRNs7L1Za4K0BZrupsM6ylfCjdD+1fTr2SzP87j4GmzkEhV
cKJsSXtCZTarJnxpIa+FiraHvDKDNoFyt2FMijv7SJ/IrSJ6cflx55/dZotei1k4TgwGpWiUMsnL
B6W8Tk3MzpnumCblbWUp8d3lAxY4FcsYoLflkMSOmoVwiqupnwPVsUUgQ96qFDxEqrYVulByfh/h
6srM+kmVUauUPlVp49Kq83P9PMyepIk+83hXfm+LuSRSMUvUbrUstNXrsje8Qq7c1LE8JxF8fPAc
ZG+IuRhWD7xA5UBFtV68eL5OjChVvv/7s1FkfDE62DVZN5jYqWz111Qxs4g63/TpQc4FLw+3wqso
pgJmKR0NAPYxMLS40Prtmz9HhXcKx6fEj0Pr5i/lXr4tX3VGQSzXbDhpUZuUu3s7y8zSVmvMS11K
y7CKvyW2Gq2mcSRLK+AK41oBcxaWZ4KDn3VuY0ycuAYhRmguSyArRnljmLT2UnXuP18+Km4+tHER
/m2KeVcVSPoSawWDin6tv6aw+Pjw7YfFhwgn2LIF1rhevrPGbB8p03qWVw3Fmhf7tMlv0u/67PVf
tuZN6S+KpwJvHh/+aFYSlIuOo2ylFAc8zO+vMtHiRcvmLIuG4zZuAnKRn9Y10ALI0wHhfb68TP7x
vRljsrBJLtUCj2oejebV1D2UVlCXL/+bCSb50q0kp9CeyKO1vkvaqHWupdG/bGI7C/YFVYD5Urbi
jw5UwPstKxejULQOoDbTeBnLW02Ue/Bdb2dg28ZdAqkm45pDzBAYAOm8MUPWpyb2FuIDEOOmL+WD
qNvLDec7e0w4N6W2sWgp26GpX2WAJq7hat8Vk+USEWqOlxrvt44J5kVTNWDds6VQyTO0DK/04bYw
DlU6+BgWc2U8IJePiofPgkjP21kxQb3CnJ0Tdw20nFOQl0udP9RQPk6aYNSTq9iRAYufXQzweko5
u/pYrF6iS27TZU9rXXuyVaN4Am1twa/aYsclD2JSIJngpicGvsM7f5vTyY6lp/7UXdv9DVgQMiRw
793bLrAlqNWxVEpTCpG7ANO15/RKubJKt/ouh+YtioiHCv2de1ELRGSUuezULpIqKVAgyqiSgZlb
zjH0nc2oO6iTaEMFV5ItRmU07tLJRrtluUPB/uZVXtWH1B3Yz9fD4IkFS0R3lK1LFfKE1gvafEgn
5wPEDU7GfRWghhgCLXEjqgBzX4fd+TERp+jAS6abiR04y002PqyGBdIYyDLrgvjM38a3kjrz5mnp
2NpJD1ym4kSDXrpNLugQ8CPNmwFmIWZWKugAr6hkF9Upb7LPFBWoiTS+3Dk+qCS/Xb5o/H17M8cE
UimVVJRCgdpv6DNmc1xDjarqvjYPl81wv8H3rQg2gLZtP7cS8rrmBaIh4C5WoCA1fukO4GYFg4Qr
GvTjXi0DkGDtFT7LMiUnnV4ptNCyqK8zdwGWZQNwiQrXIiPMS2q1cq6ncLww68I5tdypDNZewLzE
dbjdQhiHa2kfNyVB0cmwnkwSDeWD4GS2H/kh0u4MMA6X95XWmD1qMZjfi6ojucu9GoEeodY8LkEv
yuNeZ5o/2rM0AJvVjd2VieytDdkYNUXWaN515wWaJ+nBuSn/il/5v2b8F3LqUEUYQaxvfRKpBPNP
7B/jLA9fAuE9dDBTgMWpfjCV6TzP2aG0DUE/inurAOUDykiG17N8Y+o42wXwOTRE776WD1beurbz
LZtkUVTnGwJSXFHAl2uxGIRqHiRSAtUXvSbgIC6CcOpxcsl5ioAv9VUIoJj3g+jjVmSVebe6qUml
GWrj0Vz8Va4g6bXqYCiNo3hEmXteAOv+vT7mhhE919akzqEuubjUcafa3Wox5GD7HUFf2O1+ZTc2
qjCiSUiRXebWrWWjOLm1tYjqkwHcrAxed8GHGjfQ75bG3DsjBndQTRHoNTRsWhqgHevK1W1PbgYp
FfnJ9ns/XDobg7gYo0NL9rVkucuXG+g62JPdSsH2qTaEgAwgKlae/iDdtbjloI+GUpUgsHAzWbDo
aLIDInXN2fZ4Z1OtrFLRVASW6ccAYZ75GrRas6cF5NBdpV4b0lP+SE/J1/5ZpFXFg68bys4089qg
hK9q+DcH0DX5+QjgR7RkyF0hDjmebUhByG58P4qK2lyrGHYxZBWjDpg3YKyuSzdjVqtAsbIGrZcZ
tffNEQW0a3Iqfkl389m+glrI/eVd5jnqpoyKuTsNk0Iy40VS0Zs51acyXCRAdMCSVklu7Hj/mxHm
JHPTAltQjJNM1ZOkYIIInNzTj8s2uA2q/UqY3SviZqrKUsJVT7w52sTa1sBs3P6Lca2BNB5cWkdd
sHm8t3Wb5gHnsSbrGB9676EphrsHLZNJlJRfZAhb1j8vr4l3xfHnFQXXTtfAe/z+79t2v65AXuDT
ajB9PVvdhHwrF+IBb3csMbV+2Rrf/0CZDppL3dLw73tzzjyiDQw9gag656712PnUVz3rqj5p92Ph
bXM26cMfNanQDfvHKPP5KDUm0YYJdBVjRCH3rATWDTkPB9kv0bkXDf9zP1aBtbYQVRA6gVR5v8TS
afVqXbMi2siW0yA9SMS1DchY4lMG8z2bLMRdRjzdcrPMF2wvL4bubTOJC9UTqi5UTkMFBCda0HT5
iBYA5K6tozRqOkRnZ1JDFcgctags0vIxt6mk+UuapOMRdc20xgPZZN/ieV1FE0KvUB42wO9+HFuk
GopFJaSQlHB6aSBJVnozZBCg7nZMbtVwPpJP8pn+ot7sL2H50CHDSqI/yvH3v4FJC+pane2mrXA4
4FnSD/QKqtRF7E1wvepQnWTLVUWARe4NfvMHNtHqi3EhayM74aL0mg+wSnPqOyoCHnM7ehu7MOSt
MOUCEtn3boeiR0KItFaABc8H0Np4c+uueETgdWvUn5UDhaB68zRftVciSCE3wO9Mq+9NS5MkzVlv
Ax5ptT8Kdf4Up8sBczGi15rv3W9L3P7/7rUuK0KyeMjW/wzAZ8dMAYuHGlqnDSoJnIUwixStjImO
vZznSpopIOC2HxCHvVFffSkPBbd2i+EfLoatyI6ubtTGbFDEaGqvtCjqQk3ChJLF6mtIIOmV7Rcu
dK4Ur3M3RUn45mW73MXtzDKBys7jflwdgnqS/WRkR1m/V0SC5fx4v7PBBKTZoXac9KgVrz/qb3EE
JaB77T77pd9uo2zFIX+QHkWZlWA32RGNejYBe0vTKpSI7a5J467mY6ch4RG8zILtY5VxHCdFvlM4
GNRYb9Jh9Am+oIpUUGoRLYa9WnGmJGuNymebAYgQFMa1VP1s0V6+7ArcGGXrmGrBKKph6ttadzcL
AxsGoWkPZjHnes0qLwGHxWUL/N16s8DkMe2QGnJS5VIod2c6qAj/h7UTTOZzy3nqbhlMdiGtRTHr
FNhmS3E3/rDayz31UTtt1cPl6s/yip055gJJU1euSYfR2uz8OxeUMM7VnkERfiDH0bu8gdsf+xgk
3jaQvUlEWdJ8xfeC1WjeFB+rAtwVhexq9rksMfb0+bI5wXmxtwgfLuAbyhcSpsbLYEXV8K1rn/43
E8yLtZDFKe0sIVEfP1e2myy3iSXYNG52+3ZCBnN9ig5cpnGTFlFeENdRh8ABazxdMJwQ1qqI+ZJb
QNy5n8G8TxiOrEDzocp4nzSI0Be3dkjO1NsAvsRvgeX/3/aPeZw0xa5BBIDF6fZDG/8yVrRDBJU9
0f4xccFUdD1fEzAO5suBpA/ldDcN90Q7aLFojFXkb0x8KEptpE6H2erJ/p4haJtdkDQitCs/zFn4
ikKShOoec0CDY2VkrIAHSoyfinataAJg038JQG8GmCORUK5b62HaWkLOj000KT2l5/hha/wuQvpO
/pa9GWMOR6q1vB3JVEVzVr7MCVpjpSQX7tCbyvGyp/0Xz34zxZ5OYcb12FkStKY8wCTjkwZ+F8nb
yr2H1482cEhfNilaHBPKC6PKYrMbqwgMm8dxSsMkhxScRPzLZvhR9W1hTAgHWc5UQUw0i4q8drP0
0KWKS0D5at041lVpCh6obZs+xvA3a0wMXy2VgNMZAUKqbQ+tvKMht2e7bQK1nAWueNEUJtgYRMBU
TyM0TtBcQOKgTIo7LGer/NnKny/vH/eYIN8rq6ApwKViHEM2ulKtdVkKc/mUK0Gu/rRqQRGS73w7
G4wrxFDNjcdUGsIZ2MiNG5fmHsXNQup/hGqL/l1EDyq0yHjFABRvi1pWGhXn+I6Ga9AFBDQqq5eh
zUqOwq9S3mFpEM3U8aiqEFNn7Mk9oB1mmUCWDzNgKurjjauBTBasbxTCgJpHK//1axglA8EDyU3Q
UQdEyRXfjOhDMRGrrFK7ryyMtsVfUXk9kfvf3E3QQTRAe7KJS6jBGPx7pwGxBUpAQJ9hDJh5lR09
6+J4MZawGU5tAWLlyMoF4YN7hJgogqQ1Co/bd/H7jLaTZqtTKIhDx0a2ggzCp+e+NWpfndevxFhn
dxmdzgP3zzXm7zqP5vQ50bvJt511PA5LhUB6edHb3Wbv/sY8Aa4BSFCrrwexS7GV3slSklYAvYLa
djxNQRpue/sncXNvhrmQS0PHpC3VMoqJZ5bfpPWlMkQ+w3PXvQ3mQraFPplN7JAwvt5ULDc1wgJy
Ruhe+sCdhF0ESfRjLXAa7omC51tTQQcLiTa2Vm+vZK4tDemiE4AOC9MICYQa+uPoa94A3jZhdr+l
n7sDs1FCkTHQpoNTQwGynbU3NbXe9VaaRBCIeBxP5Um+XXAXVQgmtN8v+wa7tg+2mFMbhtypLJm2
CAAKpFXHE8g0Q+uAnjDkjZxPydNle0zU/mCOOUDS2lKVy6B7sdHeVE+FfipaAQ6TTYU+2GBimjY0
Y6YU+F7JhlMWuwBXeOmd/KWqP21jMYVXivZwu9GXzot5XPMCw3W2BeKEZfKr0Drmd9Jhsjz1Bya0
fOKL2m+CBUJ3+H2EUUd8+6mJHIMSVEG2D279FoO7vf869fP8L4kMfm+nAmELEOegESAzHlJMZqn1
1VpFnaSNv+QYU26mHTd/1XDc1R1oGy9e1dWDII5unsBu6kZ1YW+K5XiYmE2VaV8YAFAm4Tx13joS
V1Ukz4y/aVLumUSkUL35xAVrLMLJBFh/tAlgf2MPHbHmllY/SfMLMx+eTkZws/27Fvjrnu4Wxw7Z
kcYmDmgn02hFpSi3/TL9QdvchQjW5evGxMsPdjbP3YV+pyhjE9yMaVSamQexUapfzzrmm/4lm9hv
OyDDApx7ay2yb/lYa/Naayhu64BOWRgctN1eerm8FuYT6oONLbTs1rJYVQwZL+DByva7JndgOhWJ
HvKCk7ZbBePpWdbEVa4hbR2s3G1Bo4+WoWU9X14GC/H4sA4mBIKHpEqgH5y8plzKQ/pdc9djB9mh
7Ijs8s75lnxeXgDzcDeaexETENfPd0tkYiNGJ0Br58wIVRI42WyQR36j7aHHtKxkvVT07vJauRuK
qjIQVEgjIaD6/sgsq13mdhxI6Chnqj1BzMsFgZkgKeD6xc4Ic2ogTq9ykhslcEaPEqSTtE6EZOLe
op0F5sRmVUL539KhFkF0t3Z6PzWqk7J03qDIh/9tx5jzQU3Kps4AqbUV4K80kNKgEFIaiU6FiayV
ltW0bqsEbULLHR5p6m6CGNoN8IcgJSsC+pcUSoJPKXZs6LfXv+0hy0s2jko7lC1V0GmYD+1Nf18c
8UjeQvjqGB+HQ+vbt9vMUg7AWwqBAioalhIs+pXbYxc9BlluyiFFp6OYQGQN3jszkjXaenKcFoIv
e4FDvj7fO1OyOasF2mFO2Ds39XxnJeFlH3n9rR8eq91eMsWkPElTrVTRcDPvKOiRW6+8VsONjjm7
E82osj3lD+e2LXa3mEyuyxykUEVkfqV+8iU7jwfV6yEJZYbVL/pLK1zidSdRgVG0hUzgGPpSH/rO
RO0luSnW72sjcge2aflhXUzUAPulEzezXGF8NHnsXqhvR86xutWey2soUp4xhgt8AJRGAE+4v3x8
/GgCcV18byOpMpkr3qcJ7bs4KSLDDDDl4zba7VLormF37mVDLGjkP2t8s8RcdKskqTFQg0StVnWH
ejCuqfELYyJfE9I8AZ9ZuFYt/1XYxakEyHTMIUobqx4kIK5UR4ik5+Zz6j8/hp2fw/DcSlQCaQCw
QpxHKEGvwRBMbnrObjp0GYkP1avrAkMjlzeBf+/fzDKlfqNN5LacnTQyasBlis8dJIa0l8s2REtj
sizQQ8mS2agksqDOKoGvp3vI7V9V8bwKRXFEy2Gu/mRJS6eRJAvlDLx99lW3BFI1CALYfwkwb5vG
XHo0F0kr1aOMyzH5r5jCqAqgBoVSsqgCJVoQc9P1FgUoSS/SaKxuFiUs6ihZni4fz+bmH8Pl22qY
qz60sbNY4JaJnPiYFJ7TQ1igqtDJwkxg4mf9fCiMh8sm+fHrzSSTMUzKbM+YFAcldgP1FDv3DNG8
HPfDHRWJv8OIxYQRulR91QL1hgd1PcYn52ojLNBRCIlftkKBaHKaH0w0BbjdDT+lsjObS5F2ktqi
5ThL9sMwzYB9tldyrPrWRhs1knunWI4ONUPFLp6NWTkliRPoSeXLNP9yeXe5B7r7KczuUsfMbBJX
aQQZIGCqusA4qX53+rfiLb/j584Os8VFsdBCd+A425hN4uWAYqenH6jGHqBDeiVELGx394Ofos0K
ooZNqpsdvkR+RKY+G5RQjqpPVqAAQWP78zEJUKs8Sr4Qay6yx9zyUe1NTBaDN7k9JJ/ir5u073gt
gUIfCcUJmlGGm30DShpj+Bgd88ar9qHyRFVg7vXHoCmkM8FgaZvMUWJ0Y8itAtffISdLC5XkehGp
cHDv4s4Ec4oKrZ00LzAzZs+jW5qd+CubuwgLjH2YyrXwD1OPyQ1NjRXbQMcaBD35jyENdVOEk+C+
MdB1VlRwboGEkQ38bU80Seox+db6vbN4vdri8/SxpreU9t7l+8XNUHa2GMewrGox7NQGNnl6lpzc
7bOrrr9fG9EcG/ce7+wwsb9Uu75Lq5hgBooEmDk+zUcdfPGiwrRoOUz8J/q0LDbR4GPgOSyC+ZT2
hyR+uLxn/Hi8WwzjyYXUSVRzgG/Wbjcfc8tDetdcjS9z6kLrKcquRS8nO6z9OzztLDKODTwNeOks
tHzzX9LtRmu6HCCfc5Lul5/GdYmvuqMeaKD3Bcm0lz9fXi7f5d/ccTva3WdBq+YtNA0wp9Kp9MHE
WFlpjed5FbV/BR7CTqTo6TKoAJL2CIlpoF01V8sxC2QhnoEXIizFBD8OWPi3btT71RgpxCiLDGPv
TfNoYr5ANQRoBrbZtZ0VSIohqgsCcMVxWKBdA3xi7eQO6t7XDthOtGB4nkBXs2XA3UG6U/0kKmv/
8hlx/B7zXYgXKNtucpSM36/qUpsY1JCCPBmCeQAyva9CuaXXpC/+umyKlx3AlmGivwRGfJ1l4+mc
GpzxPUHpzJe931MoeuZObvJLi1RMFBRPsgjdynFBtNdUG8O54ABCZfr9oZHKtE21LtMoXW5Ju/jJ
9AT4s2APebX2d1aYGNVMZlxlGpTHNkz18FhHdliAqa/+ZF6JX0Puie2WxJxYFavGkigwFi+382Cf
nPVbX57VQlRB4Pg7FuWYFnqgzlbTf791JnpPtKzMPLTrn8rwiU6Cao/o7zMfXW1b0VlfNZSDU+BH
u5usFYATOa/huwUwFxZPujnnxNo491SvWsh5KZADboz3beFh4EDgBbz1aKDP0jFHhvGg10i8i3YZ
+GUN4sxFNA2KC4JpN24Oggu0/WIm+dNQJzUNwNucj4N/dabJFByUmHQC80Z7r7j0Kj2VYXLVebPw
ReRdHfAo6zKUWqBvwnb9JWNIpzmVyDay0tM7LT7IIqoSnitDxtKEwq9j6RbbUJFsu52hfAhcp/ZD
TUePKtHkHCqRsBZvJRhjhVCL7SDysPkjSA6GgaagnxiVyCheUiNz1VpUSNkeUvZs9kaYhzaxyTKv
MUQcjebRJoEJrRZVO8jjYf6JMTVB8sWNOHghAMffmO1xOu8vZzfmGZnVUULEgYYUiLHikJx0VzoV
AICINLR4nr0zxj6wqWT2C+CWwB0l871cUG8Ys38fDIACQtKK4S8MQJhMMJDVlCwW5lojkimH1pL9
VhoFfQZe8vXOBhMPiFGWST9YAHSWwLGMJ3KwbtBGqV3g316/X0RlJU4AemeQSccRXI1xwcUK+roC
IQQahCqxvxcNegTOggc3F2wizyveGdwOcheCYqp0CZXnFHNEy6GEMKv6aQRxEsZYMVoTWKkg4nHu
FZjyN/QBpADABcSYGysFNAtmm0aD9FWNb9qlc5VVFPM4zreREiAQbaz1kB14v6bcaMZGmdF0nY6/
aUoKesZ0teku/iaNAsI0Iz2JyCxERpmVyWuvJFVsodOrLVeORZ8wGCG4wnwTNjJKzHVagAC9X5da
1RY1e5tEnXE/yZE2CzZO9Pe3w9v5QudoXdHYehnp8qlMBuhKfvv3rxFO5m0FTCLSYyzPWvohjaTE
bc5DWN7Zfn/MVShy/r8QL9tJMxH2nT3244lgMCBd8FpkZ9lTgUJZoTuE9BiYno0uSQQD4zxO78wx
AX2xk3aGdAiJ6uQux6B2et/qQe34gl3knpOG9BQ8Z5htYDVy69wAQKxGnYqOLSaGmrtJUzwnjv9S
kumkJMtdJSu+PEi/1jL1bC1/qAztW55qnlYOIrZiXiMHwglvP4a5bLXWWoCBYVg8forvyBVobMrr
6nvyrN6CeRrTjyDPuzK+CAnsuHuAuI8xUkU1PqhuVKo6dXZTp1G9jasqtucU3y9vMzdU7SwwvipV
qzktlS6dzPGpLw6xfS2tp8sm+ItwTIREE1BFdhQ2W/ChQSm+brLkkKqgQh9FM+hcCyZeYhsvpWWy
gJBFXWUoxJZ2UIFxDXwmZZr4l9fASWKA3XmzwDyReVxaej3VJFBTE+CGDIznTz2lx8q4WbrBLXvB
nnGPZWeP8TcQ0U4ZHaQiWps7A4WBVD9UmiSIhPyHH5+AkIaCc1tsslTNi0GMZknRywbr3ql3wZrq
OV55VjxMRQcirVjuJr6ZY9OlBJNKk06pE3TK5zm/MWriabI/DOOxQW0YEneXz4zrFYjCWzohA3vI
BPpqcCZAKjtogSwULAjUJapgA7mntLPAXJ55NupKnSU9XEABo6nfFvoQi/CTPBsKBMJQXoEiFLDa
758rNaZSloNpJjLQgJzVq36cI3v4/O+3am9k28rdm9jShSQDUaHWmD2A8N+tRbyY3FUoYBJxQJRr
f+CsbBV7HWosL1iTm9IM4v65+wMUFcQE30wwr6DUKzWAbokTOvOzBborOt6XpkjEh/fU7o0wb9+Y
Q9DNbDPUm34tv2nD/fgMeUuoK2NULRC5MK/yhUUhvUPhy9AhBvb+YDZbajESpOYYTbI/N7eZP1w1
wXyEzIhX3eWVW13b3h84w84m43GSsziSUcQ2WMMq6IhHZvt82QAvgdgvivG2wWnpRIYVdIvm05pi
H7X20PXq59Eef1y2xE38FRUPJ75AEU7ZOYd1LJM1ics8dB7I/Ub7UKLLV06g8gMR0FHUj+Ef184c
44PZsEr6Yo5FRD5Lt2iQoi1UHuhz7vXk0J+LYLqWfKHRzQfY9G+/RsYnuzzr0J53NhLJTSGRBmgD
z5/qcPu0qTI/EbEVcO8y+mwYBQDQBzNZ731SqeGT9eaTi3xKughPUy0k6N9qaB/WBKEqUKmCsBXt
rfc2lj7WW33C+6clzg16N19yyfY60oNtdJZ8fY3DJXO+rE4PbZVc4DT89b3ZZg7RVAvHSmKVhIYN
ZqBMux1GEqpSIfpM4L1Pim474Di1ZVS4mVLFjKpvUTmQvjC/OqObVuAPrwDrWk9g5iy+taEezMGf
NL7xPfqPUbZ4qRElLsbJSCJA5Bxwo51emS4OjuOh9vf/Uw3lXnf098DYCf09k4VAq4pFZAOKJtGQ
9b6pnCo0dYi6+gURBC5eHV3f5OEhM7XhJdk6OiY4qAZ8NwhDPBk0LzoEWBP09Xs//qHiwpM/vHs7
i0x5pgHsh5oTZHD0u/RefRV8RVWhRtNqw5+Krjp3J3fWmJtXTNSk5ij14Vr3tZtXoK/UMsgcWwAg
aTQTsQ6pvJsAVWoMvsgOZsR05iWwAOfW1R6if+bdgnGRNpoejWDR3flmPb+y1fqb3pVdvyqYd9fd
19rPf6rn6iQafOBdFTiPpeOyoJSsMleSbqSspEMTclIBl7A+N9ZR8FBsS2EDzt4CE0RjK9WgxZkA
rQBSdvWAr07LrWIPEKS/2djVRNTW2pyDtYnM9JVdDeUCNv02tdbI4+5VQoz6ulcdJ0jbbpMj4kol
D7Gn72yxuXcOkYI8n2opQPl18ZJPw9HGSCiGO9bA9jNQwH9HG+BFPtLT0Aq1OnjNVlCVo4eH+XPU
tVmOsKqVmrQDtRsaXJOv+IVP7px768Y+tz8AlNh4+YC6OTqPxmPiuELxSh5oHKIaABFAFBBNNhbt
M09xMrc9KvbqSTmON9ZVezdgcP3oYMqk+SadiNecpJ/kmF3lx+xUHy77Fs95LR3eAwXSrUXKvGVJ
oyeKsgCyOKuYzWsrdxClvsrm/6wn7U0w90Otmj5Dblr+p+rde7npkSe9Adci5qwcX8dMoIpS0Nwc
ulGQE/OCEuSLUZx2QEho6Ew2lygYcDFiM42qZiKz3y565FTDBDwyOOjc1pr+pJ6wN7hFrd3Hippn
saL1TRIZzvWcwp2du8sHxs0a8YkNWXkogkKyk4mzXbPGejk2IMZ51XIFudwXp3cnUBxVh+Y60X2B
PU6cxcNo4wQVaLF9CARFRaZFmWwzmD0KxKACbQToFCyf8nMeFjebyHB8r4rA8rzXEqcFURtkx/j8
Z6P7bOuV2i8NxMoLtwrJ1Vb47zIv+SV9nX2gLg6A4QhZlXg1B9DYgYIfn1GglmN7TvFKFkInsDr2
h+1NMa6ahwwDgeNRi9AVghjGSbC5nPR4azvCQ9FD2eYo3rsLmAsp2N1RfkpQgEWGtSnGZR3C+nyu
j/9H2pctx40zzT4RI7gvt1ybVEutxbJk3zDkjfu+8+lPQjPfuBvCafzjGV9ORJcAFgqFqqxMyxV5
uByW92gWoYZF/ZpBThiLyQpSuKyKUJeMc9vIQWJ58xWIEt0ZxzcBI2d66Vdzebi+UAbaA2ZNPK4R
ZtQPADhRL/OmK6QirKdAktII8c6e8rcSLbcl2JTJV0F0c90k4+iD5AjMwKBaxUOAVs3N8IGt3UDh
uZVcdYFSl+xVw0FMeTO4rPNxbocKMX1ZGHvdDHWU6TdFZdhG7BUNb4iNEUPRukehWRFRakG6eukn
ZdV0c9ZtZVR2D113n0pAKtSBMZxWgdN/ZywHku9ketsEnaMsU8vJ9jrPZqAyDupe28I22ilgmLyw
TH6EuhIujFBRchLGqlczdN3FOrdTWfKqmDsGwLNB3WzQBREGs9lxs8UeyWAUfwpit70Zoz0qYjyy
gfTkeDnLpATKLQl9NWwfHT4my2rFZU7isMcrftij0ap4rwhGwACvomGgxw/VdyiFXDpCK+3L2M1t
fcD0JHgLBrtz8AYNl2Pv8DWV3kd36O8kodOPxzS5bugFxas2Yfo1LiJQineq8MkC5T2+17D6wPel
tlTO39E+F27mdSyCHMAAzoaynFGGLApQE+9pPvUKFRIhkWoRLQaUUZEcmM6izPeypHLCMOu7gVQR
49940QM1Q12psaXJ+dZmGqiwckhx9bbGI3FhLwR1UoC6SZWRivMomCepCrqqww5i5PShBF2QtfG4
7pnLQBKJ5i6iHs7opW/IepElozwAyzJYdivZ6j5y3I9twQRIlTQ/QUV2acGESnJXdosVCut9Z/0S
/wSTpcsoJWoEvgL5ISpXNIS4qXu9LyPza/KICTlfydEsNAkhDKFSbHm0A8wFndmjXlYt1MjVBdy1
UYVxcisvnGn2r19DjJsPEp4o2ABipOH+o3wLY3/7sgwjhjm0zU6Q7XaJLxi3ZvvQJYuXryC4570X
Wc5GJHDgZipcl6aMKmSzV5QiNw6xBErcpa23ADQAo19JUNO4vjpWngaA3m9bZIPP8t012eqi0DCI
RAbWq0PhNbK/Y/YQ76YhHIOs8/bc5UE0WHnahVXq/kiKXh06WSwh6hDfVncTaBtALhJZX995g3xe
pZt1+6LSIIsIDSg10ATHar32aT4CErs143cFHJgQFQIvVvnUFcltnE4cRAjz+52Zow7BlCuJUuoQ
SF6gaBQ2qL1DuhINCmebFY3zQOLZog5AXfZlk2Ea/4BXMMhkMYT0PJbTzzlbEk4sZz109fNdpIL5
ECvC0CiNcVDs/Fh8zu+hprp4881qq/eah6mSu/SAwduf6iE7CT94miOs8ve5eZoyfq5xRqcEVdvt
YfbfGf/Bx719Ub6SfkVP5tRODY8NkxVeEPJFUhuSkLlR8VJa12rv0qSKwL8PJvzH3uAwMpHPQ1/Q
5wao46dnhZ7hMoCWdr+cFEN+SDPhWz+2AJeOtzFAPiIXuM16QmAjfy+KOny1WqWilloYgiVHvrJL
0HbJ4erszvjY1DbvjcTI4y/MUbfajiZppk8GbrX8OZ1/6NabVh9zIbweyJhWQGJOCFNVdE2pC1qO
K+xUrUKDpgTPfoosx3xK1M+K+i8loghcHHARBYwbePfhGU+5RJnmIkas8MWE/rUDI2ZTfbq+EuaJ
xhsO6TseengzXEZkeRjwcSTIB9dZAeb30ZKeDGvS7HozBY4ppnufmaID1SzKel8gjRcAnK3Hn6IV
XF8Lqzang9EbG4USFXaN9rUKEziqvpqHzps8MWhDDHi/kMlo6RCHY9SXAJTNd2iXnUQulJbpEthD
oKhlgEPonK1p2lzEbFwFpdbZM1BsWK07PT0Nwsh5qbK+GMHqqkTwE4BXapFtW49dOWTWwaobO+me
s/1Jjv/gU6noPKDNgUajJVKfSt2UAqSLQxW1NV7+ba5bdgol1uufi7kQJOoiaQiD/ot6pTZLO1Ri
MlX4LoM7ty6Y8Fyp4Bghfykd8tQzI1RCtYlgUYutPA/bGE+OyVbj0mn2b5VZ2kOrcsIC0wHx+EEy
DQU8CSnp5Wnac0ESJKUVDuatiPrhjrJ04Rm+hF4tCihP1sMKcMXDcJxC8wYjtJzHODPROTNPX1qr
0eKEgaAVtVMIJ7qVl5/GG9QybML+OP7kxVrWgdYB5kK5D12VD3RYSILRrZ2A7p+1H7gqbZRkr3sI
ywCGVhD+TDyUMW96uZ1CVU/arEPMcB+nYJrUZ71pudkh4+BiPAo3FOr5GJGhX63zVohyBzoq9Jpt
RI3P4Kx/0XqnU+wq7O3KFW+WmzwwB674EisbNshQDgpcAEWoNH1zCej9KA2dddCexM3Ofyhu5gme
chs/pY+xvXxqA94XY61VRmUNzOfAgH3YULFNzQ6v8iTcE9FJqtCYUluYMicRubomjG+H6WBwGxDQ
kviB1Q/iDeaSdqhVvhMhDyimoO6cguXAI63ZNJIf82f58bq/kONFHXYD+hGQLYGeBJ6cdGg0zESw
YgzC5WEfDv8Q3PG4MFi7eG6G/P+zVwxpI0KADA225PMsu6v0pkynveUELtb+aZh5N5AHauoHrfZ8
UkRpwPRlVEyPS/p5LD5f3yvWIkgDC0UhgMrgEJeLUOdSK5MKGCNlVVw5RuFa7V3ICfpxIXBeDazC
EKCMv21RGxZPbVVJWh0fjGp28h/5qYLsQhyoibPPqjuvn64vjQVxNRGUTIucaLRYqazJ0ud4kyw0
PUZ3c/7iBux0BzNh9Yv0WIREHHFq3KHhR2DGnXZhmYpYyZIktTzmwAW+bgFB6A+2dZN5sZs5eedo
keiKB95QEuutgoIbWpIExYKHA/UpdSsRO91Yayipy1F5v4e5D7FeTz1NRytqMPY5HbgSI+TepI7a
hU3qkyYS6qVLu9Th6qf3+Zf+CWVMD72WT1Y0Bjw2VIavEk0mIDs1PCVQoL/01XmEpEgTL3W0VmvQ
z4KTtlkgKON9rFn+dd9hHLsLU1Tmk6GpmY8jGI1BjeLoU+1svKFqngXqDY18a9jMDhbkPXvawJmn
zs3r9UUwkp6LRVBpyKYqYtnvkHkUVgmUeTfbYHkxyiv7z266v26K5fC/Pw3AP5efJu5ROF8H+EFm
PfVbYrczOnC8eijrEXm2IJNWFhHneShGo0wiZFYPhHizCIZ3/oUKNJ+8+g37PP3jbkD5Xq5JW2Zt
GUU1iZARtKHqVQW6mLorP8mn7JPsEyJt5Z4r9MH0CwujeLgrcZrpTq1eDb2lCiCZGKWfOwjSLJ4c
MIt6y0S8R0MIrB0YBabDYmxumbXo64HQRbXgp9RQTVlv4tbObon8jOYUPnIdtNffpak9XtBg+cq5
fSo4qnWndq0wAUyY174h1365SodW4AHcWRsJGWoZuD4Q3OHZfPn5atUU9G7VwJCgemY8OpOSOded
nsWLgxzqtwnqDMfA1G3ZGONRCc4V1UkdSE5GRgDpKJ/Ht8KKfeTqhD4ciCJBVny5msEy4r6BdkDY
l/3znE5eAc4au0iy0Br5TFGssH5ujXqTLWo3DNtWYRQmkjFpL93oX9YHgOg9+WDc8zgImR/qbGnU
OUtQ0NB7DW3e3CzsRn0x1C/XvxPTgAEmSvJAQapNOZyxdVm+rVWFaeADtOQdMDPY1y0wXfrMAnX1
prGZi2k2p6Geh4N2b0mfkunXdRO0aBWpAaEr/XsV1O2357JSQ1kM9eQInUnIVRHq5vJpvlHD/SE+
ghH4c3kHbWLXCLsb+UEJuTyzJDDQlz1qDYol6iisWHS5Sx13s6ha3QzzY39Ujs1tFkiBFEmOhum8
xOeRvrECMIKUSSaTJXR36PwtB/HIKkrQLV+c4m08AlKaHGp/vNkmOwezyqsCOPAKacbH6zvNtUv5
y5R18pDugB8T8EpxqO4UtyMPF299EP0FygO2wN1cho9erJXyoDwTikWIkyKKZdUWF93R4p//cVmU
A21NvenrnBXvXRfrsL+O7nhcQCddH5TWmY6YLee+NJnLQoxEQYwg5Whk9Z4kkyUvhNS9/9aan2oe
swDzWyEmkjEp1C5N+q1XKpo4p2VShkTTtXabW+0x+5m/9N6OgZ/KXURba+3k5fpWMhIrROHfRqmd
rOp4sLoGczijfqiGHw0Ybo3FmwZvinlco6xHjIWcHiQakobHLC3il+VK2m+TGaOY04ajX9whEXlI
8ZAwbi2ojak+uaS5bwlynVBHHVZxzIHiJrBjaoWbPI9ztdV4tvcR5PIcrXit2khp7yWcfFwI5s+R
x03M/pQ47ejjos4Df7m84hQwAhYpEV7JwzlsT9INuKcyV3sYP4+AKQhQYvH0h/kPmrnA9GjoTGjw
H9SXLq2aKAEuQjqCQQ/4jmFChS77dt1b2As7M0HdprqMrFUa0HgcfUzwf65d6fCebnVuE5bQNajc
dOKyxrNO3vm6qFt1kvcYmUGF+TfjWZSeRN6kGAuhebFxVBrZd/UixUUOzg10dFKnijZPB/ZW8Myj
DqBMA2YeUMq+xN5/3E0qOjfZWJmKPluHaifA9MUf5sWBgOX6OqJzodf2fBLESrFNfQiqrALgZBm8
eZ+e6uzHf/xT6KC9l1JS7a1FQKoVlABUr3QFL33R7gxndeLG1hzxJeWUUciPfjiaZ95EHU2oAKKY
3cZluBQvSfIk50dkhJyFEY+kbYBzDsUEGTB5dIUuD0W2AcRT9CBAgijN1Dml1K1HpQQ3rjNUiX4U
Z715NZH5gk8/N+6kNM7vSzXXRafAACbnOibrufxboH2ACTsFBUsQ1NBkK8qkmlvaQkpNFB/KATNi
+kMqrU7THjiL/pjeXBh6b0Wf1fOqps2aYh7SUL3VA+kI4QqEnB+Dv4GFrA+WFy4HMaPye2mRCgzT
iq4iRsfysDxKPukRVI2jooCyO2RcdX627ivOzUVeJB820wQNGGgc8G6h335KV6F20iPN6DBoJBiF
my+xnadapFrQAr1JFU4vgtG/xxLPDFKnVZoqMZ3GvIiSt+Ju/VG6VTAn9v44uKtn+ijCgZCjANfr
9mC49S1vOOhjELy0Th3QTY3HsjGbIVytINFeBu3tus98TAQuf586i2YtzUipoImsJJhbbEMdne1E
/T7ugBmnvNcmOXT0t0NVAE92CLx/BAXN5lzqtQYc7BLNruYTwuzypjrueJRZrsU5DYznBlHn/m2N
Cu9mlRdzl3RVqJvZbgZLVU2gbVfHl2ZulYd56dvckVthKZyyEPrNG3dgF9tBWt+aViwy1JDFOnGN
Yp38xGy3mzGz1kDTZ+1JVUcx3EDREgPAu6wYoAU6zdFLVW9dIa07zb7+kRjHTAJ/DjJBZFES6Jio
Z3pbaIU6aXg5Nb+Sx921/C7Igj2wIJWtOeaNAEW86xYZDYgLg1QmI25p0VYaSIbjTbkTxvaLsqDj
lyXJTQK0UZsercwKSpAfXDfLuhnO1kn3/TrN3Le1l/tQLl15D2Td60vOeWbGD3BloN8MMRrgxC4v
BrCfyrmlZ8jnYzNYTScZMkfrvKV8K3eoonGi1ccF4XidWaN8cFzrrJ2btCajfWPvxetdmXI+FaNZ
SmwoOrofpAbxobDSmDGYSCHPBL8jVb7UFyz3u3yCLqNLmE4rXuOeeZ+dGaSCvqVmwqolPQwiHWwm
2xBehuk+tzjXJqNYerkw6lMV6poLYLQXwt7dPAk5J9HJK46y34A8VuX4Bdca9amgz1lYVmlATt2y
UcxWfOgGH8xjoTjpHcH08XoBTNfQEKEgY0Ugi1TkreSxXFJ5FMJdcusWQGNwhVocnBRlAyMHBLFK
2g0WuqVIdi+dvcK7NR0bcA5p9WyLwmMr3lolD5lAO+DfVgi6wkR3DN3YSyuzullpO4xxWHxevDgC
M8rs6aOjv3fr+wAxdAqvxwk6IH4wSW1etmX5WjdLErWvHSB1qUNm8PPU125RRUJTVhpdgwNPpG7i
DybJTXqWXO2TMahDYhFay59adVAkzpp4v0/F+CHL8tkqlyyAqIPdGJatG7yZDXri8K81YJZCVVCM
A4MBZaPU1sUQaoxpCYe5sTHXdFQw+CfcZQ8ZCNkICWQ52KUnggmS24wgp/Xs8v9gm/JFo9xRYzEy
QGZJmGox85Pc7oF6En08jgPT43gIxxw9YjQVaiLuGpaah1tpE/1QwYF68bu6w/9h6pj59X7vLM0J
p5aYujAMkBHl6u5vg3LIFh4KnXmYz0xQ4VBMurkrJgUOqMiVLa7JN4jy2WKncC5h+rX/95dS0J8E
8ykogqjDpap5tqddE4fAZS3eGJqqHX+xoGgifl89yRu/5l/LgEf+y16dATonmMVriWzw2fEqc3RG
0wpD8FkSihDXWYOVN6dC5bp/r+u3CSpObVpdgzoA7FViUrhS9rahij4UCIxSh8FIjiAWO0Th7sdn
R/YHhOXlgiCyac1WCwdsgXYEYsRpwdzhFY7qQoYSjHDgAUPF2b3u9kw31CAoCEonQ4em8KXRtiu6
uFhAqpfoIESZYjn1xyyReB5C7sIPZ1kzTBTYgA7DcNulGXHNCyOd5SxYHMlPEkINDSp5/dOEGcX4
W/6VBwhjL+u3PepuXtJmy7daT6MaKt2CsNg5R02WLlL+5RtnK6I2rhhjoQJdYRmAySdSDnE02Jln
urG/uDGwU/nhvSX2L1O3v6zqqoELGiVm8ORe7uNqpFmi5VoeKKf1lbSDpb9mCDa39PJDG3CroiTI
fvhwZwapIAxWF1FZIDkWkKHv7NCeesGJXfme0OPrdnKPtX4v3OmwRKlq89pk7ETht3U6vTeUZMQs
tiWEslwmAUYZ4tkBdD75itkaVN1ySOoa07YfINFTr76SZf2buqtx56wYVc9sJR2E26xq1y/XDw3z
qCI5wugrkMOYMKMCXl+Om2qkYhrptzishB8GY5n9AWwcQfqGPjlep9L9n9jE6xQscuiLIWu6/PSd
qLaTNGXokn+f4GNB65Nhjgn0Zb8Wl+DKhB8iJ8UlP0l/fDL++j+T1MfflyqbBRVwrxxsNIP+sxgy
X0une4w536SrEaBkxnNwqgz37uBnJmkwsbZpGkYtwEioJjhEmfjcpWnu5FY32Hs/3RUZOr/7CEzT
IoIeSlviJ2OrP3O2mnm1WLJkSUABY6CPytzmSh3KjahemF+Hzw16YRLOtgo9efM0lrYVoWl0+0fZ
4plN6vMu+rLFpb6mUVf/TPKv68/ra+ItifqU6ZyLxth3cRiX3tbd7NNzwpu4Z96Wv1dAs1OIGLtd
1wbgkar53LaRtqFMfWiXyjbNT/9+MSaKGpCaANk6QDiXRyFbxxoQLD2JYvFTqjmLOdrL/njdBjnC
tO+D9xTEASbEN6Hed2mjbOS4HHp8j14TfBlKd51ofVqyzikMHhycmT+d2aJTT8PI9lZeC83Pw92X
3MIrBWf+1h/ATg5tMSBV62ezsnmgFLKCDysEHwxhtRCRAVC7WHYtZPbKLY0aeQ3jNZANdzN3ZxZr
Vy6OzSg76fp8fVPZgVMjxTwJgA7Q0lzuqr5pyi70GSrbQGnjEeb33+JPW2s3r1pUorfdouXHa3cx
HzHoHvxjlEo+9MoahB3Y9FAMxEgCamV8EkQwhyiPK7A/ozPeSr8kj3D9rIvNWTAr8bFAYwTUMWZz
Abe+XHCTWQkYr3pgBP0J7G+1m7qyAFWA1ZF9nMRvf5L4nNsjceAsK44NbdaEaRbCUv68JIWt82Bv
zMTn3AJ19zWYc24rZSfaiXqg/pI9sJP58hfVNdCbzb8Ssuna4WLVyTeinfXcKhWSp6bPdKvGjSsc
EhAXSQc1HPzdMaL3tyAvXWVefGdfjQrGnYzx8WJWCVNsLuNJE0cFOn3AqGOYYfP3zZlc3RdvKh/Q
E5fjMaxIDZCaBbyYAWw+jR+YhVWEfiz4PDtPs0kZC6q46SkJCIWR5sxB/vXf08/9de0SFhGFlJY+
YNYB/ejrXuyFEHOoBLuLrmbyPDui37jiC/epzTgUICvVIMSOahNsU9tbraLaGOkKKRAwPPpmoHqE
z8N6Nm7JXGrq8faUEelAWouAI2EmFYTD1GtAlIStWVW0EdbZPApx+SVJn0UAvs0puTPH1cP4YezU
y/r9+qfkmaXO/hib8zxP0BZUg/VYghhKCYjqPK8uyLo+QNtBuHtIMqq+9zXOzvyuyWlfG1UaDF5x
12WOeJv7Bh78P8RXyRnuzW+tU/7UOHcwK5QTySqwBeFDEnrWy0iTd5qurlKaRGJQQryoRoshaRyA
r+3ZW99qr3yeeApQrEh+YZOKPVaPEWorhs3RJVQVpZs1Thc0D7k/fhsRU3dPup0EZ3lRwvnL9Y/J
eouAWgSzB3idY+KHvrq2akgwo4oJ7tmXfMVtAlU/di7pWvaO9QVSyQlPnowRCS4sUveWkFaVqJWg
SexkVAQw1iz+VMqAsyzihFRghRGQiytoCWBwgDjxmfMU7zMYsRiHmQn24CloHO2RPO2EoDmC1xfF
WG7597pJxDnKpFTreaHDJKjVZx/ERW2ouDmIvDD8W242CTr8GMD2V/DeYs4fTTtdo/xVKqdWy/c8
DeSHGb6TOqW/3hC9wN1pH9UDn+iP7a1nFilvLZRh1asZBeDRV4PFE+zCSx5KvwhmxwpWgAh78BkK
bvr8J6VT3F6/10rdlhtAPy0Rpwq36J28FBpLSoB+MECLi83rwTHD3JkxKpr3iTrkcp6CrGgdldUd
hHSHOsia1b0zFFD/lTPZcOR9SFoI2BtaoO9ZsXrX3ZhxYaNkBnA38OOYenlH7px5Mbp269wRrRVz
kQ5QWUaTf3aFvDsBlR/UlugAQ/L5ukmaWJHcmRc2qXUrg75g+r9pgs4zgwJIvPWQBOYX8OIV9nzI
HCVS3fKNhIcWcfEHERItgepKXG45gvHyuvhLqDPcS5VexEbaBBva5OZdC4h7dcjdytE8DWJopIBY
e+Mtb6aO7oDRO0DDRxRxbqy4VmtU9YDycmoXsomEXuIdDt5xWlP0LNXf1lBehraWDmAgFTY6q9vF
0WwSJPHrkQxCfCcwlcrPOWgjGub1tyEUldHvgDIUzQsitIMODaoey4r0YAccFjwPB+EW/HG3TRjb
c0C2Ur+VODcMCQd0JCaMNP8zS6ULQ6zPrTwbcZhr6DxUD+MU253coxbMxVWwErBzU1Qs7NcOqmh4
2AJdWZU2KhwHMqeVhfL3d7XLgBcieEujIqE0THu8N7BXqG0UZ99rUK1bW+vOvFuaGQdQycZsLikP
0LojzdI32qJUaVTqI7hOtfKUJqqzbnogtqstJPuLbLYcx2Rd00jUQchL6nKYfb68ziShgXB1ihJ6
Kh/R+UjzQz+712MN68aUgIQHp4olf9Sxm9H6nQWhTSKgRW1F3U66tPC8nvHCAp8fgEs6/oE7jfpG
erzkeTOOYEs7EX0+6WCGMwaB80PhJ1zlVdYrknCJWnjTAVZs0ERtppp34yKqVZCH3Z1wUh00z2+E
3pnRPIdsgT0+Zy5qHryUirWR52apb2XkYKPZijkOIdVnT0sPtoc/aOOAmgnQfXQ5cBmp1LVgjPCU
drY0f3vI7sS3wWkQFGPfPCX3QPKBnIl3uFj+d26Qiv6qsSlCN+booudPigIondAFNe+CZRk5zygo
I8ZUSvtaS6hjyAhOQOxVm62U4XU3Z91jZ0boOlhsLn1ZbUh4YxBWSOCbae6b/Ps6v4Gs5bollh8A
5I0LnMg7WbT827aVEGdLszQSheO8fTN1jhcwtwtXlA4EJ2jhaFJFMUMaWqjgldHL/qnJmre2Nv1K
Xfzry2CFO/QLgaAAahXEH+TPOEt71GSSk3iWwOIudb/SrQ5HpSqCcjB3qHEUb8OS6DbCoXC4bpa5
ujOzdKio0ja3WlQLVDx7CutXanVum3vXjTA/0ZkRKoc12qIXRLR0onx50sDjOHNnK1m34PnuUScV
yt2jmqhrHKaToz8kj4M9QPZZ8xRI8KI4V3Nb1uw3JBmfA+geSod04aMc1maHMHIaSCc1Wu6kb2vj
5i9rlB6GU+oJKGVza8ussA6uHo3A/UG4S6OGdgWF8kKvVJ9M9qxH3clruz1MrhBIz0AGcO5C8uXp
HAbhnEhqahImOclHPXPIsTVQFiAPj8TsvuZd65X6/GsaW7svZPe6f7DLHme2KOeX1NroprxWfUJC
u0AvEsy3B+GuxTB2/dgQ/u3R/oN2uX6+Psrz0fAy5Ayo8NCKI2P8XI8cOnGW0xP5E1DPQJUBrY3L
/WsHUHIgc0FiZp7MEYIJnE1jfR/kRkRjSQVNG43naYs8S9NRB/JKfU1lxVWUW7UYnFjidA6ZH0cC
YhJLIMREdBWzyPU+1ropeX8amNH8aX3Kgd6dUTld0akG8ev/4YnPXB1A8zLEwUHsRAMb9WUvrC4h
ibsjnEZ/B/Fz6mRfdbc7tjdVONy/P7c5iRPzk50ZpVoaZqGl1Q5AW1QPqatXb33Pg0/SwOS/HiRn
JqispYEqTtbpWJf8EDsauFraMHlbXcFWXoS7+lAcjbvxFyknVE+Jk4OEnTeXyFwjmY4gOGz0RalI
WSeDpPVbh4ZbrjrZPr1C9uLp+nFm3f1nWYxGve4mqJEovWGmUSLJ41NRWO2XQZAx+ySsxhhtRbx5
hrELPKQ06yqTkVUju7ZAaU1HZH1MK9Cho3CwCaaNPbZzHa0ZgUc5yjIDELuGcQ4gzDGUe3muVUlo
82GQITc7P6el08snaeekHCznPzdBbruz0DuI6bwuIwK9JpjZEeUQy4/XcjxoUtcBjz71HHvMy+zc
IHGaM4NmJoBlViih50BmvFBOS4B/qQ+kdFj55iMv9DILeKC4gXL4uwgJLSCubFpm5fKONt6DrtnG
d3RGnNRPgrG3zVN5p/p8ajOWU56bpPw+bpainWeUtvrqi6BFi+LLSedZIHEpp+C6/7OOGOgPoKwM
SiYVXe3L3Rz7XhxjqKtF6lrbk/VD5bkgMySfW6BS+C7JYs0Evy7KkXKk+IWXuqJgZxjbSh+JQLng
Wj94IL3/z0f7Z1l0k3koUrErtTiN0uP0y4yGAI0JAZDR3ia42zZQc2c4/EtJ3/d4iZFKcOCIQEnh
vXW5l3GVxHs9wFOA03H6brTlyr/+tZiHDdxBaLogeEDz7NLC0Mj1BPIZIETqxhF12+xF20KhiEv0
S8IenVABjP2PIcotpkm3emGBB+ZhdlDAWlE4+gm9x4PAQSszI9SZIco7xlRGaUqH/+lAy7XK1w6f
hbsaVjL6ezWAx11uG1BTldy0uMjUYE9dSHndFI4FGc4wcfSb5onbGWMeKiQgeIdB9xNtqkt7fZfW
s1K2SSAHwul/LOB7EJ8UzGC16G207nW/YB8ysC+hI4ZpEbSLLi0KjdVBCQIrTI8bEu7hrvW7Wwha
HqpwfgNVAdJSXk2D9eXQksLdJctAOehU4K+2fk10fRNCbSucdU/tSgcVUVXzlsb6eOd2qFPVzHWt
i/liQOoKpyqs/djV7oZX8lQSXB75B2tRUDQlIleY+0JEvNzH2FS6URQUM2xUPzNsobofuJyFrAW9
U/ihHaTj+Ux9K01rxtkQFCE0n8dXMgizHqRH9Sm9E13537JkvsckIJVFRAuwO0DD5nJBYidUkA3Z
Ewz2iJ+1rT41YCiyVLQRQXZ93QnJT9Exg5TVgLFBNeUDkLhdY2WIdwXV8QqaPH1nl9LrdQus8IcU
G48IUIsQhNzlYpotyeo4AdQrTmQ7nyVbrJ8SY7M1kae7Q+IbvZZzS1T8s5Ysb0oVIz3Z5hXqlz7f
HD2ZbLl9strP2fLr+rpYOwfyeYChQT8AzBdlrd+MHizgNWSrzfUp1bvXXOTpmzFNYJYC5WkM+IJM
73LrDCUVZ9CoCiGqh3bTvWri4foamF0ZgqsAaxiMfOBjrfJJqgWpiP/ih/Dj+/qleq1CxYO05W3N
049gHVSU0VBHA50p0AdU9Jk3uddLUknTEHTKWyELt46TGpGr54MPnJmgtkxumiExDdyBpho7Y+Zp
9aFp7gwoI1WZJ6bgBIpdzh6Sv5o2aWLiD4UMFHJxy19+pWrZ5lbrsYfkFSljTBnEDPc6lNJIbmtB
OZhT+WTtIpEiUMBsixo8fTHm5tj2qmBgF5GsW42r16mf8hrvPCPUS7UvgCaQOxixFK/Ujob0kPXe
9Y0jB//Dvp2tg7pw0zzNcijKJBEoop2i/SnpJ2k9jo3kzTxGEmZqCfZGoryIh6MoUocVDMGVKG0k
tUzdUrbBWXOobnEDPuqTjbGd9a1wBZcHiWY2Ls6tUnlSsk3yCNgxgGg32kl7Xe76pwLkJIZXvZqn
+fN61z3lz7yElhVvz4zSoyFyPEKxFu+D0NKfY+VGLyuo+wZD8en61yMHif56wH/JoPZWCMc3taMj
tGJLJQP4WpfGb1UKAK/OhfST3/hgA51zKATgboJwzuXJEuJOyIXMJK8446kpDtsv0vuJQ/nT/iBF
8ck89Z2jQC0r4zadmMszDbwIQJAK7DDZ5bMH6yjp+ZAJgIGJzc+svd33fx+nUGQl9PUYWZBA6XL5
+2m9ia1aAzWYh5qvHIpACcDUH/BIWFmOD1Yc8OeCIAcZEg1NhvoWeE52ATgZCL146eAaMmQd94N2
1wEnJN4lX8YA7Kb/3jkwB4D/MLGJEih9cVVVAxVeFfinRNx8Wba+5sb2dN3/WFcXklg8fwnomnAB
Xu5glZdybylzipJC80aUfjH9ZJvfiTskAE9wrDH84cIa+f9n/jCt0FZawaUUWQcD/FqybZWY4i2Q
Bg65rVWBaS+zzc8EeWZJmD4zW5ZV16vSgsG18qlQHuvl8B/XRfn5IPZ9biQwoN5iXcvm/YUB0o9V
74olIM9ERZCHsWRcLhebSaWEyVYJ6LnDqCLXn4SlvIk30ymTH5y18cxQZwyPhW2AXDvqdaCES50h
2EUbiUBfgV559kiOI9XIEG2+Ihy58qnAhQXCKUHHjb4uPeS4o9ygd/UK3HMfu+li69nXRr9f0kcw
FMrpfbvbRs15kzNuU5g0CawJuENQ3F56SiZ3ar9vmEORpS9G/kUDN2Zc5Y6pTrawutd3lnHFXNii
vLJLymEqK8w6ju2DlNxV6ecZhWwdqIn/ZodyTllvOoTgIY0K8BQlaVjMD7jZnLJXOYZY9UkTYRJc
3IRJBzJJl7vXGBBk7ERgQcQsDepZt0X9kzyojglWG6R8B1kEsdcuvYJv4SUF9FAHTTeaz9719TJP
O6bpcZ+ipQPm4Mu/QjZTY4tjtGhX5edevJYVp9PC/H3AmjX8MyFiRPnI0rXrKC44EOsIEdb1lPFa
OcwTh8o/EcmQcbNR26gIwroa+pZEjSq6eDGTqS+IWPB0ilmVE0jB/bZDxf6lszB8PWBCqXfNADea
4QNJF1nAE2vB8Gl8gHCgz4NOMJKRC5vU5klNra+9gTM9xAn4rJ7G7SiLPy1p8MrtPlkGjkvytpI6
Y3NqLEuSQ6atbB/WOVIHsMwtnLI82x9+byPlb5LRq1uutXHYJK9jW9ii9vUPHNoADA+9ZNLJoAyo
8zTXujIlkRR3P6DxrjnJ3PM44Fk5DmIezi7g7Gjk0c9KrRD0bAOsCsXq1V8hN1yfqtsZ8q2Ti3K/
P95ya4Xk76bj+7lFyhfyFlSORoPW6/5dOBGL023yYIbrY/lL9scAd0rmlw9cDCXre6E2CU0CkFPh
LUP5RNb1Zvb/SLuS5bh1ZflFjOAMcsuhyabUag2WLHvDsH1szvPMr38JOa6bhujGeT4bbxThaoCF
QqEqK1OqV3RRvukeRq7s5kSnTHKISmA2OnVNRzhc/4B7t8rWIvMB5bzpBVKDUprUD3Un2Kt6WrVX
HUKx+CUcj98NwltjbFrQCJOZiZjbiRWQOYIxzu1pdkU+rwDr0zlZ+fH66vbO2NYgkyAseZcaUGKM
gmF4Loc7UX5JeNWBvaixNcE8ActELVp0n+ngnGHJZWS1zcfJtJVWsaAaY+kow15fE28X2eZoXGbF
pISRcFxqm47LzD70JMLD6lXH0k2c9JmXzXF8hBXoUBdRTqMWS2yN/NBSMcupdPF8crQwvzFHXm9q
9+xdDgHLsTTmYyFrGi6xqD3U4m2sHtbK63gSg7uuoUqUyBfYm3fD85KUaZiiBilA2xh2J2KEebU0
ng40zwjjHGtrlDlSOhgJz3XzURPumoFzgPfd4bIQtnAtVp26DpKMUHUWpDdulBCj4A1U1w90eIKf
3O+HY/RQ8GhHffQdqHHEa7NQyxb3cWx1bvGFzt7Mvgk2tjkov9B6OQ9ysIfCxoe6mGQ2stcHCfwl
aLFRss1SsVbomqQH1OCC9C5/oWiH5gklsuYrj8ps9wteDLOHTRlJEuoDQpZRrLZS+Q2oSgvx6/Uj
vRf2wcyGGVjUWlAOZrIdfR0bfaS+qKuTo+dBNql/4yVbE8yFZs61ls3qJByVc/JFB0cFeUR3/ql8
kdzWC+3s4/UV7T7eVVQwIVqEpPudqE+tkrAqqg5155PwpAeDR4iVfzWfkw90VtLgdTl2fXJrT/49
s86zuSa9JoB3C/gvxZlOrWT3lmpJKB/JN2UgOPxxXvp/skkCxGmB8wauE8BRpoRapmRVShRgAg2D
i2goYk5SP6oW8Uooq/CKwrsp8dYas0INmwnMC95Ks0g6C5wWj0oW2aYyOcpKHqOlgqzbnFn10FuL
NgEIARXMMrVnBVxQrWEPqsxJLveOBsX1IWmGVCsGqn/f8kLL57InoXDs2oO0gKOmdIX4x3U/2rsL
3qalwVEHGCGLHJuXtp4EKIQEeofeSAz+xXuzGjDIE/cf1jL5dt3a3lQJ3vN4XFNoPX0q/r6kQTFb
aUTVE1Ml4ksVjL7k1XfriT/Yu7t3G0OM60gmeKeTMgUoYTno4GFqV6tOXq6vZi+qbBfDOEw5iMWS
UdobPbxtlR/aMnMykX0DhqqhPIf+0ps8xKZ2FY6z0mYqkBVaB8qAe7XhBRG6C+wBw0P2lwFmBUMp
FNU80kd7oB2Ej7Fj2ppX3cs3f9U3p2LdtJQJXbD3LWZtjZTFDDHAOrsEnMrmeeFlinvdAor/xnqg
dYaPz3qXHmu5VAA2vzwMi208oNZtAQdpC1+0z5Qc6+cEYMr5SntHCB1AMC6CzByAUcbVBIgDSVI0
4Cs1plPmppOv09MshJgKro7XPW4vUdyaYr7XkiD4tCqdlK+/Repix5p6WHrzgxovrtwrPG543sqY
a1NrwP/SiMiuzPmg5i+G7qqGv/D6IDS1YJ1wuyjm5uwVMmkYUgXHbQgFXgwQVfMnvVZBPaScSFQ/
66SycZZ5j969CIHGCN7UGFxCPGLMktVIjIVipQatsOvxUOJB0WYchPbuB9sYoT9ic4L1PjdqIwHv
nG4+me3H3ow88kXKUNqpn667xm6aul0P/ZgbU0QX8kYfQB9UQndBe8XErRM64ieUj0hQgJGTN0C3
m4FQwh7ED6qEyl4daSppkzkBw4TB4uiOQlRQwlzu0xctKN36mUfJtOcmBuiRwNlGIxZ7uPW113IR
dOGYYYp82u9BEDnyBSV2zYAQAuSzGM+G0Prv21gvUgRu5DWFmcSXfHBzemArOfDaSvtmAJuGypgC
6SfqOJuvVc6U626iDBtVETlSI34ATyg5gNk3tHKBGA6AuPdLDCIoqfnwF56CWPzLNpNXiBFGY9T5
bYkjKi9QFnaj7ysaMJiAPOcnXjt11zPhISgPo7+PrWXCcpinYYb5M3rp1x9qMDNQ8gDwlwA8DfYS
JMec9dEoyAYUIBGBLEGDAjVOZn0FtKCVVAFUVjmbZ+3Qeb1fu9GHFeQzApdBZC+MbI3RD735kErY
kmySYcw0zkVzm0iOIHMw7/sbeFnQu4b0EKdFlRYJiLnje9B3oE4bYqjEAP1/dgD4zbu+gftLwqGm
3X60+pkLbR1QljbzGs2lyLBI6KjSx6n9uzVdjDBXWTvGciWqAmZHE6u9jXDUjGP6UXowzqgK+/rj
zJn1+MMmXgwyl1lc9U0jZ7Qe4UyubGeUctQlKHg3R/1m8nl8sW/j2O+98GKPCSSaIkxpNAMhvp7B
oeOooHqhJEyUe6XBVIbsfFq9wYl96pTcI8D7hMy90wEJHGLoGNM6PxCYHahuPo5fBTzY5Fc6Ih8C
43fkVbG4O8zcQEsWd6UGotwgPIUerSFnJ+kOL8RguW09JbV4W7z7mkAu+ctRmSCamiJmuGMpwSR+
f8wC/ZgdgUtH5ZjLobN3j28tMSElG9daqdcIU8e3ReGYlmwPXnZaPlHxhuxeeBAd2jOXOd2mvfwL
07qgCZLoE5Cda1xjedLXFMC/PuucNkf7LjYsJbJJ2rnXj/ze+raWGGeNjUIfMrBRB10D14huqhT0
aMu5qBt7qTnhZXdVGIjCVB5RKT/I7xEzyeQiW9YhCVbky7HwpeibuzF5kpqCdxHQI80eQUz4/88S
O6EkoYwWJoBPBmYpD+ekq/RXUC+LblS2T9FolEEkoyjZ9INop0SqLYxxAPwwlZI1p8tqF1NX+Nf3
eSdpgvQinih4KlAdVfax0MrNAOon1F5FT02OlIql8fraNTpMJaYu4WPddgo3v1tkAq0MeLSg5ZVw
HFBF+aZ8E8E3FbmmLeRu74oH8TY78Nos77/w7yaZUDuGuZkmClCKsjna3eyEwj8G9CuG8MjZzfdh
7ndDjNuGWp2LSh/SY7mawKRFN/kbT2d0m04OeaClt9RbuMRI7/3qd7NMdF2NWkSbOU8D7QnUCuV9
eUCAvVvBRgrWldT6F7Up3o7Sv2+yjKXshFCgH7E2rVXFRBol6O4xf0nszqlzq4jdn+0r3hwQb4eZ
EJvPTWXODUARZDQdoxzvzFV2gNi4v/4leWaY+JpLsdj3LTxmJM81xnIj9bGPeNO5+0ZwWwBOgmyU
nT7r8iYlUFFMgzR5bJNzAcWdhvdkph73e8ihrnGxwQQ3zZymPqpgQxVuVSN3c4XXReesgi2htWUl
GUWhIBkcvrTZgzjdiDysPs8EkwASo4yFbiFAjeSRNZqf2ulzXHy9/sX3NgrVEhWa4IiCRGWOLhpQ
uB6Azw7a5DkenvOKE/z31rD9/+nfNydGrRclnEX0UFRi61VhkeUUhTw49k7FCaWszSqYc0myVBT0
vosAQkz/KZ2usTQf/Iz3MVomxT3Gop/Sz+mJlxfs3iISIC6g9IBYKyaYf19cnep5opZF5RmfR6dH
q0aJLHJabRGKusI9N7Hb38uLOeZ0rpNY9nWqlV55q0GGG6OOxwxs/bozgH0bM7BBduZdIfvucTHJ
nKNQksxKhLZ0oEL8SBpNT0wa57oH7uSr9OP9svGWwW9chExNA70FoQTbdnks78en1EF/HsxdoYU6
/7+YmH7/MIVByqSLpzelkWD2sTeQIjcFDE5Bf0sOKcYp12ByaEbOZ5nc/WgbY8wOdrE+AqiFQywA
0iF9bMpPShxbf7OFFyMsh4iBtpewLMCxLYEayKCZz7z5YTiUFp0PjRweDSLrFTQm4EmKuAC5SnRG
mTWVshRCBghCu6UJxAZYHGpOxs0xwPZ6ibKkwwJtJYyXa5aJWUbt+fqOsV+FWQHLa7jWST414pgD
Rj8rj+hQkFOaIy1TwFp23dI7QjzWFJP4kaKU0UY2Kn+wtXP5jTy1tyq+kGBDewhJyrm6Rf3sjSKN
VxHn7SKT/zXjuOTqOBu+iUyaDPY68yy861ezi6M/YXN2dWkplYg0RSDltvQqgccZxLjO9AmPz+N6
176kj9197Jr3kIrnbCt7iFnL9AtvLK+FNuqrIBl+f2hxiFew/XUHOlPZUmlk57o1nrsw90sargQk
3xI5ruYpFr/qnStUHNgrm1qy62HuEtJPg1KIpPKpy4dDba/yqemCWvhxfSk8O0zwKyG23ChlbPgq
MFF3o66MtqatihUPIDeChu/qXrf3rjrALowJFkNGhiYUtcqvNfNDIpCDviqPkprepFkJghuih/ao
j+dFTg6CuvDqW3Q520SQsc6+PVt1as04Nit/foWUtN3YJrDuggvUa/QQftLw9op9DK8MjgJxUc7R
55w/lcnfFEFpqjhLi0AoPw3J54EH7XmXf7CLY0JLj85J18cVBM9xn73GZnca02mxwnhcrCLFxPkY
6xAQbtbFMsz8QS4V0WqT9TUxJ+1w/TPvrxXDnODCR6OcHZTIF0MXDHkwfbO3ixbk7abIOfH7jnux
wBx4sqxpPYSIo630AgRE7Kxt5Y1d9WJUE495m7ca+ls2waUvur6bO331h1bNG8vsiqKxmyIpI97p
2I8sl1Uxx77v2qpRyUD8zqVCU9C3OGef+49QEQJ7JRjwUSRw/uvqmBCwNn3StV1SBLUCPjhoePBp
F6hrXzt2zNWTtKSXMqUowZdOeWexikA8mgCMRIf/L3KJPQT0W26+1dyvY1drCkTO0s9LKFoz9kwa
OPhfXhhhnK+WBtDoQjggmEswZJnfR1E7lAQHKbJl88swfrt+mt4gBdf2j3HAFg9nbSlySC3i+ZJ/
JGNvZ+k3TQCNlfxFAm4b/mm39WC1w+JwbO87/6/sjqUcmUBhJMQkL4IhEH9oB4hYA18EBVePPmzo
2DvvKU1vgGuLZfxxADslZOXbIjDWzq2aG7W8lSTPUD2xMOzF8NfxeH2J9FBdM8hcST1oyvJKx1RX
NwzgvTEPpH1sOkdXKjutnq/b4n1KtmGqDtHSzeZQBGqYiVZTfK4nzanDOlhIaA91fbOOqgO93oe0
mHFBQRed8wM4mRILay2iqc+mHtsbSUGJgf8GWkZ9YY2hi5E2p+WLynEciAW21kBHGEmF54HyNLjZ
Y4dbt7AzW3xaA8GjDsTTf3j3/mdiAEte28512modkqfpwThRrHB1an3pc3QcHKrpHNry4/VN5S2R
/n0TdMxRT4R8xhKlurYmObYGXgXrTe/6ipOy1N1kRRDVuzTHHJQ634CnCjSr4VSAdVisltZpkuVW
6MsIOLy6Ak96VkmmTabRdPWmKb9ETS42rtgOObLJpOgmSxtS1QmlZfjSrXW2gMFgTUxLkYox5QDm
uD+diV55t2pKW+H5Fi1WTCdbqLBgKVqTZscfKWyw9Bofj+0TmBrASMJjdeHEE429U1ctNaYU8Jzo
7mdDE5qhB5UvQUAvsWtfiIlbudZ2Rq0g/ZIip1ksNYDfefgSqms8jegs/gu9xn2/u6QLTOSqwswo
p7jRfdWLfBGy3iiVJPZ0GF3NbmKrfp5u/i6L/WWSzaD1oiFaYwx5IGq11TSiTRJO1ZmT2bF5ci/V
RMt7gI613oNSelDrwZLnIF3lYY04u8dOdfVCW5gDZNMCuUqsFXSrusppb/MsMHmPlGC8Vq+y0i+K
p7r6p+CxQvwh5b98DSbwiEJa1VLdANP8kD3SmYjlvNqL09sy6jy8YWFOcsqO6URJktZEMIifC8CB
ydqTNM8A2NafrgfT/eTqsiYmXMgh+pBzia5nGCr4Lvk4HCOAfw+EhI2VRnpmVWAoOdYA8rnXLfM+
FxMpmikalUkudb8nxyZJrDl5/W8GmBABhsS2rVfkUioY6qUvRs0Jtfuh7rJ1TDzI8kFVF4KLLz3O
tyUwPcmxOfJJ7zmOwOYwdV6YfStmRQCGzrl7SJXKWv6/wq0/7/BfS3mXpuhNIddQLgjMHIknvrm+
ehqvsCjvP0wuVpgns4ZY0xkNXpGTLQcSluGqbhFAl/OxwAjabBvWcKw+aHbr1afi/C/0MTgux6Yq
SQqCWMUosZWKrR0S6009wFIeShCCUYKu5MAL4LyYwWLpimFpI03Cey8ZSzBli5BY7aHo6marjodZ
EspWjOFkF5fmOezGyDFxgdrTUACnW8gfrh+IN9mhd5emJkN7BeMEoFRgjtw6t3g0LbXpr2fVM7zx
2JdW/KTb5Xny9KB0qJ7odEg+kJc0sgBJf6ofMOvlXf8Vux9h8yOYY1kaCegWUbkM5vUuNu5MHlf0
7o22+f+ZYzkIoWqmCxAjeoQsu/ncdYvTmPkhV3i69rsn82KJbUM2mhymuoYAMGtuk76ktVfzXkvv
oAtvJ3Njg6lj5U07YWzHzANBRgm7+iJYEtxWsMlzOTn0DcGHLuz77MYmc05RplyUZaIZPdg+Vshv
g+f4ZnijqI4OvITxHUiMXSFzbdeFWmUTYHZvVRiUKzB8Nd2BaBMMN9FRCcagOuaQBAht0wdDv33d
GfeL6Ju1Um/dPCbEyZTKqUWFNL01vL6y4nvlgAOBJWde7YaDNSRWd9T95YZ3Dt713tiFU/famK4l
AhDQiNPYOzK4JcBRiQKUCQEVyZ2fS5sHiON5K3PTL1pmTkWtVj5R3DUCmKp56ub8cH0/d9OJzXYy
EaYdiikiQNcGUqsnVtJqN6KZPoAO77Ynhq9DOtUyy4VjlLcyJqKg0wLeWQknvh1vBuEpDSdr1Tl5
MvdQMGGlqRPQ+RgY3pAXq4sSZ8AoYDQEK9SkmvVWSJ+K/BRFp9Fw+uF4fVM5EY0FDxukqeW1Ruq8
oJkD7Mna6KgbQoFZ4HV26Oe5ckGw02Z5Y6I3V+OJU4kd+B1aF1x8rhIN94mGQ5GsnFbjH84+Cmog
+QFbBSvpJgpamcxLSPz5MCbQ6G5O+n3x2j33kj1/le4wXeq0UCGztNRJgM2+A489Z2/3b6PLL2BO
RbE0E5hb0UTT9dSuM1vgNiH3vfNigTkSeWT2S7HSN1z+XYfkqgKOhCHrOGeAtw72DOQk6iCtXgRx
/jlJPkcip+jCWwXj/nIOefBCwMEeh6DRvhLB54Ii/xAQ/7dTQF3/HhAnUeuXvkDpAgiv0bR+yjQa
zjJY2QBlSNlZfB5d8L7DX0wy12uaG4NKNBwtkrQB0aRbKVxPhT4/TWN0mygx57q5vouayNysdVKt
eVuaxAcsuUl/LOJLPxvW9WjxhyzvsibmQk2KPDQ72qyheqnJjwmwBBQevxPAn6NnzR2+6efuloIT
YmhKdzd+xUWu8HaVuVT7WJjmPgorf5lQnVE+kPE7aYeDGN+0FQ9/tH/jXFZLt3xzizZ1mqTwyzyY
ZtFpRkfUU1em89O9mxZWUkX+9e29ftA0lpVJF1IpiVUtD9p6bD4JfSi/QJnSvW5k/6kEhr2fgRHc
cb+vKo5WUOzIqL/Ht6K9OoNn3iUQfEPAz29ad0kAOWrt4SZ8NmwgPP8FdIb3CZl4IuslqddMy4Kh
UgmEZJSPoDj4EYZAJGI2qQEfuWpw+jy8nWVCjKIYqTJoo+HjcYBB3zsp5+zqH+7wX7vKDpH0IdCP
y6gTnAwDNbwcGpCZR/UY0xv+FBXnrLOTq6MqN9I8kTQwZNGea/HUZbljrOt/Cylva974fxKvGANd
EPhnzNNNIeRJIcwULSknqnD3jokqEybf9bBBK6UDu1tsFw+VbdrGU/rYexNK/9f9fx+4cPH/t2fR
ZlVSHqHymaahLwYjsH3JG7MhhVPx+rEcP3+biN8YqrOuIy3A6r6EfmwSdVaJRlCt34XKC8iVeZvI
s8ZkG0pRKUO+aJgmjS2qKFsh5wnvzcKKTt2hdTHZYNcP5nHyuVqG9GZ5n9ldXJ8JKIOetXlZYfQn
q3J7HKCELn9vk2Sw43o6QHLgOCqLWwG2IJC+Br9t43VtypkE3W8Vbb4qE1QEdQYbu7HShnt/2/yY
3PKT/j0HaAlSs4fJ8GWnwpQmD0DEiStvHZPNJ05MsIIWUpMHvbDaUiejU8M5g/sJ+q/NZVGUSZOJ
+SjTaz315fwurwqnnkdLFJ+vHwtOSHm7NTYrUcwKREodgnLWJnZUiA+tIT4U7fzjuhnOhrGMqQAo
LXmc4/3fdpjrf5pBVHndAC9Fefv7ZiH6QsCkmyLTi4/KN1BfPUUfRVCTfaPTYVSXd8ScxmOWYG7K
sABArN+06/m1h3d8Fz+f4JcPR3di8zsyAROHAs0428EuQcf5+vPh34CnHxcrhjNVvz2ZDh9Bt1sK
vZwEVketrsZ5xtA3BoDmw08crGn3ZVAcJUhUdLynP++DMmFHHuNlGU3cEQRMUVqjoB/pXP+iPAtM
eInAJxalw5oHKjS4F3Bhzv/R9ZnQEap1pOcjsGTp+iJ351WbrIxXrOUdLyYBGepIXJG3AtbYPKzj
j2i9U6Lv1/eJ53EsulYwx0muDZwt+RTLlvANjKK2GVnqUfocPiX3Ouh7zWPMQ+JxVsZCbuMCEO88
hJ/3r9MPciifKM1tc7tCHosCS/5NAvmHytqvs6XQG2lztuYlCWtpwl33M2FI3PqDgsEAYtetpVuU
4c7EUH7u5RMnunB8UWEylbA1q0Ka8P5ZtNGSmifBeOV8RM41zgLu8ARQS41aEDVLxtylghrp7I9Q
YyafKeqhOmo2Jtk+8eBW1MmvXOIK/cybLQ1lPR2h7whQo/a1aG25PFTjc6U5CaQKm4wnnvJG/3DN
HBM21krtoINIaLo8ACEnWEMA0QobDRsMe4VOezPaE8gRywf5CEEaTGKPJ76EIc91mciy4LkszDEy
wbk4xJANRslNPFz/njyHYWJLJYXQ7F0AKNGbzFrQBo05LxveGpjAAg3yBtKz+G59edbaBxHCFRJv
Pnd/EeBsIBJGGjAw+7tvrGa06oKMGF8KvdVJL0LpXt+lP2RvFwv0F2y8zxjSuVhmFOtUj8rcpQdy
SFz90xqBGHBwlp+VOoxvkn+uG97fvYtd+veNXUEyIf8pIvR3hRZ6lRG2jh52s4thOZPjCdSj33v8
xRTj8bEEii+gorMg1VIr0hawYj4N82NS+/9tSYxTN+Fk1rWOahrR9Htp7qxarx6MnEuGyds6xrP7
ol80aUCgms8TOMuoXnrWWPKn/Eb4HN1TLJDyT/938feyiYy3C2oZylOKl+JQoVig4pbrnOvb94eu
2C8TLC4mNaVRNUIUYVIoHB8xzuuNko2GjZ++5IkNSgiUCsP/L5nuz2TxYpSpFfbynPYkpWmxecrD
g16czejIWRg9pVcckEXJlJliRmqLSCGd28oKvcGLQbRYLlbvUu6OhKvl9IeE5LIqJm6kqTisRgyL
eu6Y5EiVsSUrdQwHfPu5ta5H8QD8K5e9/Q/F3otdJpr0mEIgFcUDSU/pbQui1gpdzeobqoRvhJI8
Qg/qdNc2lg0ieRXLYYfSj+qFEIXr/ekQ+7LP47Shv/qaGSaAKOlodI0hYxq7mj0T2li2BugMJ8H5
Q2p12TsmfCzmqoLVGe/NBApI5/xI1RDrA/QQg/6mlv3WBS+hrYKJCIjsT//RQ5mQUgmDCbY8ml0F
kDt1JJrSuX0wOPKBwqB4wZ971Jlo0iVDQWqgKAPxoVssWgwtD/FBdZZv5ER7ArXHqxdwgiYLuCmN
UQqlKgc1wgQIbQFqjRiowsG0OTvJuWxY0I2UF8nYNbixNUB1gSjMLQVtZ8FdH8sfpEbDQ0F8hqTw
yrlPOT7KQoRTJRunfsJjwKheSuNDzSV42DUAdkNNeVNpYgm79TU3Y6FsTV86Dy557WwgJV3pQfKq
W8mlBNNceqXd5/TGInMgFMyDR6kcEV+zQOd023mZV6DFUYAZ6K+8Y2OK8f8MsLxYjAXdL6LYgqa7
NUSalWkcbBlvCxmvV5QxMYDkBe1n5JZmac3x9+vet+vkl2Ww79BeTsB8HxcoJaWhFer2RL4MAu/Z
uXub6SD3MsExB1oRuspN5lYr6HYllYLK22sE5LtXuPEhs9sY6OPmSI8uL8rvr+pikP59Y1AQ+ixZ
kgS91ghaTKnmgQL6Q/V3s1+bdTFR3qjNFXqfauHrp8HFlMZN5NEJDcXG6LnDq0rsDzFALlBGswlz
xmyFv1dGDZxNVR4QSNRjIkPGcIpTQHPXlbouFJ3YqMPca/oGkLpIHKrB6WWpi6Avg7iliGbIKePu
b/Ll9zCHDS+AWtYzbPKYGtZa+kn2Of+7Vs1m0cwxGyt0TcIU5DPxbQ6yu84rv442TYKAB7jh1cd2
k4ONMea0DaNQ6vIK+KPqteg2CO5wEDy+Ds8+3OFih60TE3PIZKHOiN+4k9veG4DcZXhxfqIzgo4I
Wl8wCbvCfexNN+sTRLV5GJb9qPLry7H143ltSBZXIuZPsU7JyQ/rV/Aj3oM+BY0H2R86mydywNlZ
tpSsLtHcplPXHqGvdEcxsq1b3vVchSruzrJZrKrE0Yg3MHSc8vsEYGwRKxw8ylI+OACTiFbkzbb0
g9KfTv7Ie/Lsd8c2X5aJdEvTAYJUxrhTi/tiOhp1bwFMAtkpKwGeTAWhIYroPYae8BwaJ+9vYvnl
szJRr4L+Ih56Qh7Uxpe0Ru7XAmGyLJys862C8C63Be2ALonQ+AR11e/BtVpGdUgreO/4rbxt7jr4
sA4R7sIerfbHUTmUoDsTUFHEXFd2Gm3dWhyI5J0jRETjBLJW2/QoXJFX+NjPhkF2a0KAEgRlLKcN
KIFkUiMWefNhcfUvkh9+QkHCK7zuG5VP1Oz8YZLs7oZbxd8NhGCxAgkDpdJhE7i+nDJTyEAcnVJO
MulLu5bOgBng6193n8RgY0b+fd9zY8oWcMrpiBrJ3aJbuj2c0nPoUO48GjDSu/auAAd/+v2vch3Q
VoqUFxsMyUykhwqqIXQU9JNkodW3Xoxh1ZJw8uDdoLQxwkT6TMigw5D1gq8399H8ZBLOcP/+C9cE
ubeIf9CFY/x2ifpMU2eMuJCzfgJAxBUslGvRVnLNUw2SGtkRfZM37rL/btlYZaoFdT52s5BgWKQJ
XWIpB/BOPBj3rZ/dpneLbIEX5+9GRjYmGUdZw15HwR0FilA7GHNhE+2A2X/O56Kf410U2BhhIq0a
kqyZEjTMTT0+lsv0ZYnN1CHigiggqfdKVH4iITTrrx+CXSfZWGXi67ioklCO4eKXzcOYPggLJ4RS
T36/KnDS6AYxJIWtnpI1G1alRzVCk9CMiS2RTI6keQbtZBW8l9/+Yi7G2MUIc1+QmRaSimdReTFy
Tt69+7CE6vP/FsPcB5MYdbIywOFTY7Ga8ayUo4sOAVj2Ob6wGwA3htg8WBkasDAtuh/2X7Mot6fo
BkRXvPi3v11EQe6LuQWdFTTLTa1SI7lDZftb70y5leNe9zKM+yW2AZZxdzqiLMbxtz0vh74wWLGR
dkMPnMkIZyMVU7UH6chSuTo6DwvxivzRmH4YfWQJCcfa3gov1iQW+IhBgqhL25A+W2YrTKu/6w5s
LTDRKFTKxChTOuADSZ02qpyVJ7PHWwMTfBqBzBmKGZi2yp4qI7JKXvbKM8AEnlqgNEszwCNT9d2c
zwVPSXg3h9vuEf0B28djWw4kMlEXwXzMgQ6vghPdr25pe5Q/eLB3RrfGmDNaNUrWTRNKeEZ1Fwo+
SQ41cBAjZyTyuhtD8+v3JaVSUUxzmq5+L0g1iI6aUvDStQXYLdZMPy0HHZLWaQzdFDGv26/XY/bu
EnWqQaiIkPJjMVwLAWOImkdgl69e9DzI0w+q8j0hf1EpoQrCuNpBrE3YHAUsqkPeNIgOZjf4Sr9a
es59gVPXYm+HrQ0mRRHndDKaJUOC/Zq90Fp1DFkg8Zy/LI6Gmjwv7drNHXSsRsW+idBmZ5wDrXqx
FjJo0SnjTQlp3/VGnIC2q18UgufMAoa75In3Bt51lY1NxlVAypDjgJlJkA3Pani3VF+y7jVLz2l3
a/4Nhna7PiavHKY2TpQ5Ql1IlRwxW4+DPh2uO99u1re1wXyzLJ5UaCeDNYSAECexRhB/4XVoTeVB
O+l4jORQbp0/iZxO725bAw4vS7IE6nXDZLYxzVYpHSO0U1YI/B71gArQGc5c28nxTcmdW/ukvvDO
NzcGmb1sAPmUCjq6WRAZvMzatHagL64wLNzPPW9Yay8GQ3b2VymKicFrJS0knrCpQpe6YtM4usBJ
KXZ9f2uCicLxHBMZdTwBGEHyrcmtxAfY+DgGK+bAzMA4/IsH5N7x3ppkjtus6L3e0G7s/KovluxK
vgmCOP2sBaLTe4LDUxrbC4xbe4yPRCRMswF3zTERVcwSpcecjK9Glp9mo3SuH4Nd7/iVx4A68PcL
IBp7VdXbGZUtCM/atVm44wjZNqJ+vG5ntwCji0SXKWOpStgZpYqYDVQAKt1XzjVgc550gIjJg4am
VGUjpa79JkUPs/kgWos/ells8cbp9lwTAlGiBoUd5IoGc95zWYuzGBixoJ0bO1dDu6+fr69xFwCx
NcEkhdJixLPcyYbfOuRcATgFEbDGq0ACCsbMxW6O5CVz8pPpX7fLWRm7taRWp7XSMLVck2/QibYS
XkGXZ4BJDkkM1RltAFILsz3ZcNJ56jb7QfHybUwmN2xTXY1lAamb6NW3s6NDxEyerAR3WXZPFbQz
TubBWxATpqJoiFdJL5FP6+oXNS1MDFP/Fe/NxhtM+iM26WIVgTZB6tG+S4FT/TbeDl5lq/fmF/2J
UkIkDpRGrczhNZj3s1QJSmUyAam7prHBw8jqTKVmp9Yyz6EHSJRDbLgfBeAgOPLiMY0Q7+6XjT0m
giytPqIkqFN6nzXH3H7oCVZnh8eutMVzgaU//GxUzgD+cCo3e8VjfWOaOdJq3xuRHqHVjGF1qPsV
3nCYbnuPV6PmrZA51oIsdnUaYkeJ0DuVnt9IQ3Kja/8M+tdYPlw/yxxbLFlsXFd6MYS4QEXYMJSD
1qAe3EauVv9TqJwywH4KdNk/lmg/lwuI1yNe4ti9Qu/DzZ3KFu91dBnAsQAP5SLtd8mHNl+M1UOK
ak3t6hqVjelhcOP7KRidFcc9RwrW4wxayRHkL6IDpL8/fRRuC05naj/QyBIUkiDJBCpEJtAoUCbP
QbSIRL2ygOeuP1D+q+wkg6Ilt7N/ys+hO3IrffQ/fXdCoLCqYNBGV02TcdO5aE2zAuYUytF0ZHEG
DJQWZmHe/hccFnvJChqcmgqFNxSF2RHCoZejRheBrkLmd1CUUr+dQaaT5PV3NAdrKzI7dKZJYUe5
ag1x9UkXIyXQp8wqysq67sy7yYWKl52uQtHQUJiFS5HYSfU8YyRIgEh733jg+rzTkYReN7Nb4IcJ
iM2rYEqXWTzB0iaaERp4miQ/1lfySplEI3eZrPC2gwAQUvkHCrjlEyHsXiMbu0zoGxelyxUBz74x
re2o6v7RW54q625xf7s2Zg/DWEqbUBlCpLv5B5wUp71fb8qvQH1g/iB31QPuewf89nz6gV233ayO
CXukH0mR1IBVKmfpkPgr3FbxxMPfMXFT7NxmmSzcYNIzYRpNuIpcv8jpnQANa5knqrLrjhAa1MEt
jhbVWzjcXMhzpEtDXUL9rZBwOhLp/0j7siW5cWTZL6IZSXB95ZZkZta+Si80qdTivu/8+uOovreL
heIkZtRP02NlpsgAAoFgwMP9yVDxCB4vf9Jw2JhhLuAiTqUsR5v7OKNPrAEtPKgHTsDvbg1UuwjV
B9VF9mEpNepqFrUFjJeC97fOReuHiUvu6CdkBzwN75LnGaR/3ywdpBT6VMug7UMf9ajUcnhbnzpA
uvpD/BfPGl2gz/lSMSDlaULMFvpyIksBj/HniJCMRIGC0bMu7628/KsRVWdJON2vncTx2RIT4urS
Q9BHLIRD5yrH8gwCRluzJT+zRzwFzxRh9U47/7+3Uj6ZZS/5KIorc0zAd9GulSMvD+IsWFF66Mid
nhleMficcPl6JXy2x9TvTQbGhraFveRZOWZoXOLl2ZGOBJ+vqQsGel4+5tljokWG7G+rECF9n+wo
HXIqrgpbuq6AuEqP4TWo6i47+DUPf/aP/p5NdK5CkhIzBqdgmXQ20Uy3LHiQyq+547MJ+hM2JsJ5
Kcp4gEt4v1eU66R6XHteNO4vGzRSgdGXdUVjrpMQSsZEr9/1xanmIF4w7NaHvDiG2/pDeM2jNtj5
UqA+fdhjrpY1EvoF2AAB2g6rJ7/zAFPp6CpoAIvjDZju79GHMeaoRU2VybhNMNDWvhrx7chrZOwn
jX/+ffYRl8QEA2ZKEQZ1UZQArD3oIGhAhw88VbrACXCeLeY86ZIGCt4WgKsyfspTTx3fYowkSpxi
dT/kPjxiTpE4ysI09GoctKlojfPvYTAtM3u+fHR4RpijI0W9kKhpGR2N0VkkX8dpzYPLJnaK7k9x
pjNnB0pi8ZzoUONZDqtHtSY7wQoDtFq96lF2hEBsbY5F3gZRrzentdeUNE8JThIFmFLmpM6eX+TU
kgNytbwndfGl+snVm//68fbZUfqzNmbTFAMNQwyzytX6Kn6nxT5QjUH9It1HIJND+gPexUs8iYPb
4m0ikzj6cCrHWu0NX9B+ijIEgVtwMLicNeVkJxZFk/aaPHZtHoHNcHLRZaq96qDbxk12q3kNnPqD
R47Pq8lkDFkHf+K4LFjNQ+IX34ur7EopbeMMsXKvPsi0QHR5/ev/UBH8c+hYyrYwBAV/2oFXQ7mL
rkH3FR4w9e+iTiRUCRMchE0wP5uNxdejlGm6/Vr2fJhmsooajzR1NWlQdoncO32qND1oSrquOogi
mb6XTZdgyQtZDKIsTWMnksocsmZtt9wJipJ/z4oqXp1ZFaQn1QyxQGTAB4kzV5IUH2LRyNH3jIrJ
ESF40lqqPC/ybTLr0ZU4zOatEQ1ab2tdAUI1vVhO45Lg5TGbAF1CQ2laHjnxxHOXSW9JrkDnXouR
RN8M9IFLj0L3IVB5a6Ltt7oSxP5GCLa1XCzgTtvjU2AZTM5bIDqoZLMBOrC/q+fVwmDJZPV4Qpjv
Fk9yIU53a3J6VbwsyGKdtbkn86jiHSYOaGJYT6NvnAdPs2IfTDtPXMg7JxkZTA7EPGEcD0OWAfFI
sy4dFEKPhT43mW6H9gNo6g/ZjTlZvGFiTjZi4RiTBIi10ApQmVmDSnptC6cReMHDs8FkvFbKWs0o
NXzxP+PtjmJyi8MCBuTXwaMw69Qqn7Tr6s/qaAgmSyCkU/Uvqpx6os+5jC2kE8tKY9HZFnwrQJ6q
teq79kn4xTkj9Mh/TQn/GGTH2FalaaWmApKa6vEKFo2a8KwDJdk+8Z5Hdt7VcCqgvEV0SRbRsmHO
4ygW7aDleAnKXzvXOBDQV/e9pV/3R/UAVPVRCNZvHPd2r5SNSeYggpCpbJsV6ujLQbujnerZAsHa
k2bNQHHztcV2g2ZjjqlD2njFCsjQbF4lq1gP6xII/zsG5fMiModOT+JBmQFqDqD3ZRnowEu8qnC/
at94wRQZIMI0NTEH9bx4TPz6IXYgInNHu4mpmx+4WYTu+pcI3FhjDtqsjukgRrDWOwkUmjs7f4Dc
u9ucDU9IuW90vB1ivkjEKI+gS4kdUsrbOP5GIjS/cx4h2E4T+vMmMYVFLC0k1Ws9g/6JaMs2nVTO
rszeGk/KLXgo3QUsM6qNYs1vXiLJvRz0NMguLCj7nTILil4PqwLjy02S3mbJ4fK/v1v6fmyYzlQR
uhxrpF26+Fh3jaVp3qTixXo8DJVz2c7+fbYxxOSLvCJCLKnQlaVdbdlNPe2bSEDGQsn1RV8tbV4s
7hYMG4NMtpBaEDFNEbqtsvmSRk4X/dIAMI8PmnSGCrF12T2eMSZXDNDi7asEaLWmL24a/UfU1h6J
h29hDU7/eHLn9Odlg7uhL0tUTF6h5MvMsU7VUYLyw2r4UYgeRtt5ptg6eRLdXTaz80aN4Af0E6qi
FKLPvvl0Q21GUx3SgQvyOuTWDAWg3Mn+Upz0Ohvtp2sq0s0j0dp1bmOUiRUD7CKhWgCDZUjfFt0V
w6tR4WzY7rnamGCio9MBL1xJJBy0IrZkkBsIvWpz1m73Ot7YYIJC6yHaXEOa7djg/i8Q8hOyIu7j
CtPkwsBJFLv1m6KqALQCWK8bzJphKr81pg7vOGEavor99ymTn8D6N1v5bK7WMur3l73bTRyKiZ4y
wEKaxKIIxFUEB0Xeoz7V36b5WKHbUEyguug5iWN3ozZ2mASVtlVWaGWTHNsysgl5VXpO/3032DYG
mIWrgUGB6D0e96P1u9jfNOavce44ocBzgok2JIVWhDJYfhzMBzUEyQtQv5e3Yz+/btxggm0UeijD
L2kaZM/9eQxWX7Bzy7wzD8QW/xsi+v14+9h/uqyb5kWeAFgtlHhTUB9aYmWgtwLPNaXZ7nVrulUe
5LfxmT5Z/hcDjHRHvtyJG1eZ3NdVdaxiRjHEPLB50wfZMTl0r7SOxyl2eM13XpwzFc2kCJirNjCl
VA8+iOZteSkh5yi6MndEkQbBJbeYakYCHHkUJzH0Ry+7z651jN+LvzpncioHcjD8ddwNfE2GbC7a
xyawrp93cNWwilOWxcc5PGrCLyU5FyqvD77fINkYYZxS8yjCI/r7N5DkNcccGjegQXdW9PgTtEcw
BmQrP8lkKZz0xHOOKdq6cVmlVkZ/dwKPpWCJoHWtLaOo9AFwdTDaXD59u+f7w0v2wyubzLZIQtQa
eXqWlszKm6fLBvbdMfHkqYHChWjMMppd3BVRFZqBDOnt9aC1ptWPvCzFM8KsmZbVpiCpS3Ssyusi
gyz9VSS7l/3Y/2zU/nGErWdXYmSdEUp5EAfaQa3wjVodCOWrDEHUUbotygmuaMauX7oJUXTV1CWF
lalI8gIEWwI6g9VUuajkg06/6RFzl13bTRQbK8wWlZHQNVPdZUeJuIl2S1BjSuh9xgvnLtlfwo0h
Zpvkdsq0MsV0B5U2iDExGd9UV+NJx/gZfTAD7zj5dtm1HfpUVIEfJtk2pyEb5qSDryYQKiNYQvCA
rCGIcdaaUjDnZnqFEyBYBQn1U4QZchuMlZzA2d1DQ4MlIFUMmWV4HLIlNdQyigM0i6xZug/F3u66
l8t+8owwd2gDzdpoSdCKmsA5ARkwcA/KlXI/CpzktL+FG2/oD9lcnoagkkHKUpD/A9iqe8NVdIye
Qr8H0Qpt1ujfeO1EnmfMlZmqegsct2L4w3qlRj9DvKhB2PXy6nG9Yi4UEVPLVQet2mD2wgOYLwHO
sNR7SupGQSDRjXa9/tFT7mYhmUNHUkyyqjKeCRXoxupTaRkS77jtXssmeZ9axVcQ28Vb8BLVJd0Y
H1PwBojAmkJ39ycd6C+8qnbqJ+P+jz5/Piyyt4neNmlKhCo5itPiJWFjp6NsD9z25O6lhYT4jm4D
GzazXaMm9eWYzYIv37WypXrZESOedvdWnEfMwLWH4cQzuZsiNxaZ3WrkcATIDq+HmlhZ0DmMZMPG
J9g8un8SiRtDTIqcQBk2q7qRHMkNlawlfv8zfCz9+dg+N54Q6I/AlF82yVlM9nMIBCuqLnTgP1n0
h4G8LD3HJc7SsUoaRAQ2uFXwlaIWdrzeD7k3p7cDb3Z6/wh/LByLrE4mCUS965Ac8/PkjufxMXMp
Ydh8pKkJIKs/YUfC1bKxSI/fJhVOhpGlo5ljBMT0hDK2I6myO9O5vDu76W9jhEns0UDiZVVbTMcp
D6l0VM1n7mTEO9nFl/J9Y4P+ho0jWTYqYl+pgEegwSU5xE8fNCgqVVexIwfKQ3Sb36cAcMdXrbcc
9YAbgfud3s0PYHK8lpj6tC5CdhROlP+pOxhBeCYH6Lq4CHnOinKtMdmj6cxorsMJeoIBRmooI0Zh
o5v3mz62km/64+UNpBt0aXGZzLFEwogGB16nZONaK5/y2rv87+8/8m0Wj8kYPfjjih584kflrj3r
Xn5TPGVPXWqFD/W1iM9YKIer3xZOHXA5LBV2Tjerl6GSS1Ry5nQSwpOhYKYFMkAc13bbUP+4pohM
B0VXGsgkGYpwUA7ju64gdOPs1hoP/MbdfhdiY0v+fAhAQp0ZUMCij/B9oP5Mb8RbMIs/Um5IIShe
Wl7a5a0gkz3KRmnJKBhQ6wBoORXvSfG7jXgVAA2u/xx8ishkj2XGGHnarHg2xLNGG2BCorQxWA1O
lgmS6GA8BlGTR19G78LCMu577gvEnpeY4lbRhcX2aezlomSEqmrjBcKULJKD+Aqvs2DJ6zyQP/xQ
XiObtll4VcjekdsaZcKmlkRDDlcICq/K6hnKGhhq61wOzb1LbWuCiZZqzRIiDUXoL6srq7fKeotW
ecyTpOWtHhMjQxMBh6JlmMLW/BUw71URnYrHkbAb+VtfmCCJQnOKEx3fDqMX3VMeG8El32lwQE/l
ELrq4+Wl272pJRE5w8AkNGKD8aqOSGWSZAECGqMRdLq8falPWmz93TDCLOpkiRx5La5Nxkd9KbRU
lKP0KGJuuLXCu8xPPWiUiXZxFu7o/Ra7/zsFmwL09YefdHc312qpSWEOIcs4qMzrJT6K9WOccZBz
O4xon20wNyfECUpjXnITnbc2UM+RCw4i7Fxzy2eWokvE5hJg1xUF9HW6obDvNuo0DaVUiro/QPkm
Xtyw4REn7F5lkqTrqgwyNqKy2Pg86xc8+UKCN4asz7UMmEzh5g+Asy038k3xCPFDJ4IIA++aoYf1
i2cbs0y+GEewNC6JRFG8tBWcuKMv3b/PHeAAEMIzt5eUt14yuQM/RCGY24yCrAVXklU8G4fVAYDu
UF0pt9E5Nmz5LfZLNwMxDrf42U0pG1+ZwyeqoK7u9CwF0AIsC2Brnypv+ZZNFgWbyV4FGvoR82yi
yzn0vDVmDmA7mTlkF2PwfrnLbzqArrrp8wwiX8yJ2ryx4l0nZUWTFVnVRfzH55NXjR0p5SyKgm7S
nI5MdqWeuc9W+zmFGGhpSghYbNpnK/2Y6imhbITla4ZghWbfE+BzmO3Sr9JrAvUKMJZO3LY0/Ve/
BOvGKrOQ6xjp6L+YSjAd6Ws0OWVXxiOGwm2Q+J7M24TTWNq/HTb2mCxG6qlX8qo0fWjLr17/WBwp
WHt4U6FdgBH0yechE3ev1o1BZvOi0iyyyEAh1vfHKsUYdRhZ1WgnEg88u5vQNoaY74ABoEIln3rd
T6tvK+WcFV8vB/3uQd8YoH/fXABqMc9xmOjJsSyEm1oZ3qIcnHAaaBB61Vea5FpLeaQLexWzRFvt
mEAnhsFim6ZQUXR8cqCBZUSZFVdFZYG1LbTkCXgxobPjarUSDRrjiZhawvgrSRrOVbu7fZtfwJwK
WYuboSqwfdV8IwovKjS0m0Gysj/peG49Zc5BHGGWvzBGUM7h29tLpQ4zx+VMnK7OOIu6Gycbj5gT
kCRaLvWaHh2TxoPonaWbmX05UHgWmJDH1SqTRKC9QEyMqJHmaimPO4pnggl2qCAqS12lWUCMn30R
xNyBU96+M8Fe5UrU1/EsBL0HgD34ECswPn4vDvkp/tE/68cK+PcC9G9/0kfdxgHz+TuUYlUmkwoR
7dS81k3jTmp4AIXdjsHGBvv0I4qNPOkhodNTtEAAGtJ5oyNosm86UnA5FvYTroqJdoATdbzLMuEW
GwNamwmCQbzTIM0HhvaTKbpqZik3f9/PecKpInevy41FJvzycc4zJRVBg6QHmQbq3PBeF3j7tJsM
VVVFzwzgH5WddZtVUQJ0BYISprx6s+m3sWRR/H4+uUVzR3T38jLuhqOmGoCVKETUdCYNKVUZm32H
UnIob0PEnW66cf9L4IFJaXR9uY03ZpgsBIHRVsYXgIDB/D6Q/OQwoYwSfS6z5647OqaqiQHNeqzT
56skKapkzRNgyJXD4kIp6coIgMg9lCf18D5qZscHkyuysx/3G6tM0hhyEc9nRg+VHXydAQk0HMaf
SpCdgY8AZTVvcIprjkkhuaSXMYkVAGYc+raUe71PrgYnhhJU5/PO2e7OgY+LqOCRpuRSn1d0Tox+
NCRBQBeQHjK6c/R7lxcg+1WiYZpgg1FNU2arxHzJgXZTpTAoXzF23jz/zRmx3ApPGf5vULqRp3Cu
4J1RanwVmoTQ7whC9++zb2ZhxFoRgtdMu0tvqUKldBIAhZ+cIVDvIWWBtk/ugrQ9tMnjHxy7jWUm
YpYlFbS6gzJOWUxvqr7avdGfS8MM+sJwLpvaT5QbW0y49Iu+al3b0tdket8krmAbjwrkl6iib27z
9B52s6Sp6Tp4U7GV7HCXFINQKs3i8ghopjP2o1NmnUVM3kfw3kUtizRH4rtCAYHQ573rF7EG+rNL
jwnB4FiP92oeXIdngVk3fdSnQY4UIega2xx/hdOvyxuzt1Bgk8c3kSbKJliVPnsgpHpWNkufHlXZ
HqNTYf4wedl93wTmEnCRANnJQgaLBkrHia5GATGPjW43zeRmIS/A9nKuTIUb4APAiSpTWUjrUi1a
Df4tUa8tbZwcU3xshtkyx8fLC7bb95AphwVs4U2T7XOTGqKk4HMUIC82QlwMJ/aYPtBHicWb3Qhc
+vVV9fIvbTL5b1qA/NG1QQA81rxZ3LTGnNvsg0j0AWI3mLw4Y/9Si/eOuovK3brK3MtTJdRyK0mC
rz7oN9G9cZTd7Nj70jWlGSNHxdNOy6ngOLu7k2g2gg6LcmKxtcdSgvA1bxAuoXgXtUiCS7BoP0iq
OJcXdTcsMdOsqjII7/AV9jnyJbzoE2VE5Kf5cN3EGPlMDa/kFgN0jdiiQ96YYQ4wuCuhOoNuZjDf
dC7t6gv3fWq3EWjFDEt24iM+9i47tgujAYmMCFYttDQhcP3ZM201SkWoUU6lAfjMwOwyHpugP/BZ
XXaXUFNBHiMZCtiHmUOHV3ZhiasqPkqN0+SurkCQlDN+Tnfhy/J9mGBBCrlWVGWYyJiKW8TjYmbf
WyOy50ywhbB7GROeJO5uutUM9DMllBq4Oz4vXZGTrmiFGHrDAOU0010W/ri8OftL9mGACQeShVK9
qKrgE/l3I5/SFALlnLnb3T4zaLYwMgWOd3TuGeZwvUyEWiQiAKurvYaP6UQfPoows2UzAM69Ehyj
PePL37rs2n662NhlWrNymJh4AslTgO5mr3vOwKbrRW7tD14W5NfCYQSK3wwETrjvrujGKpMbURqm
nY7OxVEorur+t9hrVsLj/ti1AYok1TBlGcvKBLqeJoUUywZ63USZfmtp3aFYSqLwOCZl2HLWcTcB
fhh75yzcdKKGROiqHB/n/qooV51S+4aMi9Ps3U4Z7i9v2S6aQN7YYrasihNDimLlA+S3ggCR+Pnq
TBPw1SOYfMAyHwyRNfjDA5ruJx6F+W7Nvf0JzP7FpooX/lIx/eg5hxwDJYZTHPNqBjNc4cTuYN1d
9nn3iG9cZi41oi5NZo7oeUmtZLUNKHcK+7IFTrS8C5RuNtAsW/AvDTKUBOXF0SXV1lsvTznXF88N
+iM2RpIkBEwnHHB/FIdGUa244XWveW4w10hVpSLwLEBjVll7EKBPa0faINlTs4rBv1swJuuqYjnU
IRQVjkOn20V2aDCiqEScxsl+WtxsPJN6SyyZKsx4AqBqW5RYpDlEB/VAm/+818Tdz51tUDMJQ66a
ZRIycL/M3niujomLvJufikDzMJNzjiubO7VKj8mXi/LDO/Y5Tg9HDN8rZvb+LlY64M72AfHHqLrs
hzbviZYTGoRJG1ESCotG+TmS+WZoS2tarsvp8XJQcAKcFWLGfPE6SOPUBkreWZCOEkVeJ5eXelj5
hKEpiwafIzpYzCZXchI3Owj37am3ZsxZtofJBwPSZad22yabwGA1mFvFmMioYcp/upvs4lqF/LKM
7+AGTHD1gVt88oKCSRJiCdIGkDQIfnj1dyVIhyGqgCI5+Doe+19GmxBkEkaYDEY663VynCVrfEsw
WlJdodYVH2ZIzQWTQ4UBdZBKc9aUFyhM9hjmrjIqs82OeXjMgGsy9H93Y7CEgZm0LF05SjGUzPC1
1zVBMfKmw96B5ZeOL5MwMlB5RitBI7n3Fnt2KN4eoytXmH98Tmxyih3TVa+E78nteKA6UfJ1+apw
3305x5ottrtRzNUpQzWQnkVbsTO3OFTfxxO4Gm319zsx5NXAK632qh009tB7wIS4SlgaShGaoGRS
MBk8rlkgQg5U704tUIshqC85Z2/Pva0pZo3XKFFQKZrCoezc4oeCG+BdBPQ3plptsP4ElKX7j1qK
H0bRXv58T1dtD4b6GEewdSi3qO41B6piHz5MIOGnU61c1MDeedhaZJIzGjF9PlQAMbYOlQ2C6N5h
tEzYlDH5EnmEc3nvm0PTHmKJIsEjyGcH03JS5n7C254AXGHZHKb5hbNv9ACzZ+P9WeD/WaBZblPq
SELU5JMOiJgaW9KNfKSIBDDi049oMwMSaXZL1wySn/jzv7TM1IrpmuuLWaV5kKFkmMCadMSM11Pq
0HYPJeLrgvYoQkGIm7l5i0r/vnF5MiYqHY7uepgK30vxvEb1Xxzf9k/Dx77Rv29MGJh8bIYF+xYH
dbA8NQe1tdX7ziveJS7nb8Z195MXK7uHXQK2UDMUBYS3TAk2EbmtzGzU/bUyrbQfPENwxGr1UuP3
n3i3scScdW2e5bVL0EWq34QH87V9iB/M+/JF/Q7uZyquVs4A2o7fOFZpPHyJ1A+rbAI1hrCQ1HnC
WQA2moDdJgQou/QpcxCgm07jX7a3ezA25pijVxKhzuUpwfzBJAEg4LVQaxhzjDx40+JcNkXX65Jn
zBnspkZI49DE6KEK/UXhlI1gKIa+jHJNIBDWuGac8NL1vne0L21IBjrUTDmRdkKTaqSgJB+4jZ4L
CDHOvv4OmQstinGnwnzlFTdjU1e+uvphl/6uzcHo41ktzGL4m4iDkotQdePQMw80e/IANLunELMx
/99J5kQssph1cY+BDq04KWrjVONtknLqF54N5iwYRd03alpHfjk1VxAD+CYX3f0E3q0/CZF/XGG/
QNJ5ELW+jbBfDYq8Yy62ltxgVGp8MMTbpjlKIC67bJHjGPsZMkxV3HY1aMlNaBoPN5rohcvbvzPB
xL04tkKVUaT5ILQBmDAOow76HMPgeLKb7z/CgP0SSTqUPdqggQRYUW1BvcPjKsfCfur92B3mRhlT
IQzFeNB92XxIIMDeGH/lvZfoPLD17lcA2o4Kevdgo4Jw4efjo7Zp0sVkMoBypd8cOVhsWp/iXF3h
0B7u0iveEdr9ptpaZM9QD2mSTh/xDnPWDrTAUgLyrmsMtnjulO/uTm3cYw7TkuRaQ1IBI47CS9Pd
9A2HkW03pv/59wlbLwqlquZLgubROJ2q8SpXvZjXcqPr8SXBbUww18ZIxDBGVAuBWl91EbCl9Usl
x3amJLYynwb8zx+coY095gxNdWLM8WigvWM+pOZd2byp6fO/M0E+Bx3UtEwwuA9RkIN0PPIa/UlU
OJftLsfAR5hBWfSzDW1ohmGN4/QYm1b2G4Kp4UGDRnx2aIF8iBcL1CRRUAT0K7fmTX1fjjoi0qjZ
3EmiEa9AH2HSsK5umvFFCznNMV5IMHetXChRsUCw+1hG94p+WlTgmqGTpOiyXVfuQjivOrvJaBMR
TI6YjLWtErTt/SaZoJGNOWyPaOtrOg2GnUYL4W0d/ci6FPHU/c3yAaPVprEIJRe9vhKUG0l66WWw
DoqpYwINJJ7qEtLWRfDvYpLJFGXcJZjzhqrDAuJTQXfq6QyK98NlI7udxk1UsvLG49JNepTkoIA2
3TzQvQS0F0nqDrVF568kNDcNHhaXk3Dx6v55OY3aUDqtaNX3J3CFUpWBbyP0TVAOlQfe+85u3xaU
8ibmGSiGgMXYJVoVFiXAgv4c3RfCdab42UCsSL4Zq9smO43Vb7SqnTT6zVnZ/TP3YZc5E1AZ7AQC
BYcgvMJMlt1FKAShd35TBZUnv9R/gfWVkyj3704iglYJgq4yIYxJDOs3GGxDM6Ry+/eP9+UKSuuA
AZ3I996lYDVpPvDe7XbP/sYocxjHYS5UtWpNX0wUWx7O0nzujKcQ7IrqaEnt058s68YccxajxEiq
pIVsk3gHxlFbstKH5Ml4jH9Dt9ZbTuavSPyT0keRoKOsoYOgsAEkDenQmhISNzSNqxgMvW1jDYpd
qjzOjN2I2Rhiti8z5r6cQxlVHL4yW2W1wpKTU/YjZGOC2SwJTQEiTQVoL29miNRkbgmqz5MWmCZ4
mIAVw3kno5/8vLxpPMeYPSukJhS1CRNZ+HBQjN/myHOLZ4DJlfUq96D8haJo60TXC7QcABBzaSd+
/J36tFkt3l/2aBckQf5ZSJWts6J5XfMZ3JuBmut3EdRfpGE5JOn9mPVO2WCKwXwcjZMqEc4Z363v
NnaZ3Dmi3TnLmSb4mRhI2lW4zFYRq5yI332K33onf87Qa1qKkrpmod++6VZxHYMyq/0Z/1xBgfPO
1Fof0qfqJw91t38ZbZxjyjAjpng8E4IcmE709dN6oqjX7CwCZ1sftHuulP3+3bAxSONqc7HnUyos
wpyXx4iWY9MBGfpX9wboNWbPeI1VerS+FBEbW0wNNqZFOag6ui2DWtvxeGsM53L4LUMmcNQ753J4
8qKEySQr6PAiAh7qY1E9N5MvkzeS8oCnPBtMKsmjSR+WBv6sA4aFdNkCPwxOXX4yr6ieznyYr7M/
40/fRiaTSqamIg2epaJj+F19bX+BVsgJz+nvobImx/CUF3I78/AwdLG+bpyCDpIKCVBUCp+DRGrU
LJE7EfJdd3nQ/CCOCtKE9kSHHaAwfiefEgzS8cqW/WgB4ZkMsTvlC3NmJ4DP0oxBUStHoZuoq2xp
WfHNCAHMVntfCdO3yxGzn0E/7DG72WnSGtcySJkTcpfJD0R9ufzv70fLx7/PLGKXFGVeRnTcUwut
IgoaM7cEHoqTZ4S5BlQMSUVgiCoCJTy35t2wttYi+//KEbZgNuVMnKoBjkhIvcNUB1I92Ri44PA9
cvaDrZEb7AVgGbKACVzxoS3k/BY8TznnDO9H9j+b8l6ob9LfrK1rL8YGSuPGN4djUQqWgAqZq4TJ
c4bJ62PbS9Oaq3iOmC1gM/rBXiAiSqv+6k3sjt0ZLA+ezHHuP9wmH97RX7XxrkV3SQzlIUEPX4XY
F+VwA4GbP73O7n/zWr7rJC50wLyo8jcLIa7zrJ1lkqbHspmsSlStgqsSTNfpSyb6MPFFYgkARklI
TDpYO7mrk3tKCqJsyiy+BPJpOEWcQ7tf5WwMstUGOvYlGWKIVonGsQK/bgjSUa3InHYwT3KBVllY
iZawYibWEB/+4KBtbDM1CJH1MNIkuQ/kBQCyh6664Xay9svhjQ0mMPGINQB1CHLJ9nVwE58KNYwr
3srXQ/mseMBiY7TtJy8wd0/dxigTl4uuV9kwAXql5b+jeLCbCMtYuyYofy6v4P6HNph2dYOYGI0y
mHxYi6HaqCZIwabjkltjkBxNKHIbpkV1AyOn9f6dPZYBJAImNlJGfMBEz2L8TgACAYObgdizm7uJ
x5Pk2j1xH+6xbFOTIPUqqQCsKEB6Rl7KjJdBdu+TjQEmBFdZG+ZxGkw/W6zFrn5oRwlZK/Z6q6qs
RMaLOCYduWK3u/GB3ISJEB1Rzs71joJEcr0FnC0p/8q/KU1tG4bXEs7x4llhQj8Z2xQTPHjmT2s/
SU5pEqjJraA/c0Jit47ZOMMEu1xocThMaN6KB/XmfcJxdXRXuVUcqsgqW/Nf6aG+0gPejOpubGzs
0q3dJP+sG8rCIIiNcHya5Ru5+qNPzo0Bur4bA4U6LWuUoqVampbxPX78+6XPcMLengCweWdX4HXe
d+NRN1DGoGVnKqxaUdE34tDV+MwNlZM6gk4CevSdyhPQ3V06AyKMMlA1YP9gPMvUsi3NEB0WOmuF
a9ojuiV/k65zumEgBYesS+1eDpNdx0B9ilEojeAbjzHZyEqLSSjcM0YDOef0JKWytfDob/fT4cYK
U+MOYC7WxWFIg/7VONRe+iDY2hnSvLQxZj7ytKV2I39jjal4GyPR9U6d0iDMX1TizsU5a0G9EV2b
8a/Lq7er/YAM/8/yMXm+qKtWylVp9o2r8k07qn5+o0cWYAS2HPTHxund9B4cI84gWnwBGc7esQWx
sSwYjsO3SpC3w/VAzJt8bUxLyJo/iBFFNEGzI4Jd1WDbcJjCC42VEkEX4rcqe1ZBTj4JJafzsefM
1ggTiBGEOeJOMalCwjmTvF58FAfeUyrPBhOGmWhOwOgnxXEhk+zOa5ufhizPLBjnQVTpxrMF49Yd
Jga1OKpKvVTSIxEKK5Z/5GD0Ke9J9nswHg1iTwLnHWi3cbQ1yEZiV0yzFGFcCV0woPH7s+yuPsBj
jn5HAWv1ocCFySM/30tYH0ZNthcXLtW4tEUm+4OxPsxzlztKlfB6YnvHeWuELYVTcxy6pEmPo3ns
y6tQvo6NsznfTLy3NBpi/3nPTHZYWVeajBRmhBmi8pY0N0RQrYS4Ee9Ri2eGuf+LptCKRDN1v+0k
q08KAIDQ/wWFe51yGiiX491kHz6FvJ3QnIUlQ9G9cWncWiN21I7O5SzIM0P/vrmQAUYrS7mr0mMm
PQ7RbygW22Ncc4zs3iHbMGASRKuDG6LrSByU5+yeqgVSJJ/2+o5utXmBvYsw31pjU4UmzWOoga2q
fO0Ti6r6ZN/lyXrDJDI6XgSabnFj9bzXYt5KMlkjbkXMKRGs5AhBWIlgMtlNB16VwTPCZAplQv9E
CQGTSs91UIJFhDbti4PiTF70q3JwWfk8rPDuPblZzi9XFbiGBDPOQ58yASQ/11+jUxdgHsMjEjCZ
5g8hszAQq7zNruKX/N2kKeLCyWZ7OuEAiiCtwsgohUzWXnEI/Sr4O3J4rnJWl+3sYISzTUkvGIFS
iPNDaBr6CNLOrj+ac9PxZIV22+jbdWVyCYRjFyFOIoBalLmzTJSOWboceqN2ZgxfyB16wWrhLkp8
14tUg/FPJqa29ukFsTn6IJQVunBKDD9vfT0+m+NqiSqHGYi3ovTvWxttm7X9JOMoynY6PCep11d3
lzPY7j2GmUtFE1UT7XlmGRc5MussXIug+z/Srqy5bZxb/iJWcV9euYikZFnymmReWE4yBldwX3/9
bWZqRjLMEb6beXaVjwAeNA7O0t2AqLO1yfLztoHNlJh6ZYHZKAzeZC14h0A48Ip2tN3wvZndfic+
6fbKvzsGJuWlINbf/Mnn14ZdWVSwJDayHyH2ElWNGoEUQnSaPvfVePRHMj7ose6AgCbQoVtXG/Iu
s4pzonUPg6x5psht6N2MhK5+B4OkNYBbLrIpw0SVtFtx2/IkMJwY92A48epz5lJHe15OI2qFPK6T
7c962QIGTkXgHESPhijo5dKm+cNUJZyodfsAXq2OAdOuA6m9nIvwnNnW90oQx9AcHBzThpwInx1y
8yhcrLEwqrRdh7bTIgmVtl9ceel/drXR2XgJcDsa1gzLDfdhIdOoBqWj1hiFqy7g/LKWexIHYseQ
4LD/B4TmfCoWNpM6S/TRUkkoH9cGbOiKPkj3xVFwVib93ItShztjxTPJHPp2HtWiJNBgX3u+0SiC
nm+pCCfIESgYsxq/DKOtv9yGAd73Y1Ag7hWTUmOKgrTtQqiOOFqufMv7b7etbAaYV17CAGY+K53S
CpUZLAtYh7suRcdURjEmN0iqvSSpwTkEmwH6lT0mMpPEQge5xpztTVTjoE+RHzsi2bMW5lLNMbX9
zLmyxaBJkaWpaSZmG0Qvo5NDz/Fu9KdAeazd+L39quwlTw7yF159nLejLJBEZjxXAlhpzPhLUpUO
WqQdJXsyRu/2l+PBCTuvLlZdtUSZtNYZIpDE567+baVAUwOyW37ncXDZSXZaXZZLcMggJ7PX59lX
tSWAOkZJg9sL4oD/rzH267u71pXeMCFstkhyIMqiTyvtpArfrCJ3xAGfL1KdIbU4Ie7nY4aBJigf
6gauc11is3WiUhN5URsx7OrnoYF2xfQs8YQxN94jH40wyK9QtCYZuTKHRNSr5DUpSRtltoGJp8wb
NYit2VZD0l1cdeRbWhQN9cSM6MQ2NcE6tpnVYa4L+Kq7t3d8o7Ly4XexJBKE5pVk1mhFU2zVz3Ko
GdNdvNM8kHuGwnEBGazAH137HGx8NMq80TVxhgafOAphGlbP60Cufjafo2ACXyqC7por37URT300
uF5fV46lRjORihj0IuKDui+8Fh0Q63sw+vG/vQfXA/7xNvxojrkrhiap42Y2kM5Bz9asupOxA8Uj
CAT9DOF183z7G36+mT5aY64JQ+0ETdKbdD9ZL7L80+w45RXe/2cuiLmNUpI2YHPM5OeuPZNxd/v3
fz716+83NXCVgB4NXIQfP06PjDK0rtDSoCzUUcvqlLT4RAQJ7GUKI6Lu6loJSCtanNuBZ5fxQllq
5l5qKqhA/KJ0HAIFvH3FruWA2vb2XZbH+F6qdQqK0E0cKsLiCBQkaLx7YBPAoBqgIKWGSQx2qiSe
iBp1KVhfxjjyZrQIJlBIGDmPns+XGr7SlRHGy7SOFl0zQTJmHokb66Fovgqd7OTZ621v4C2G8TZ0
+ButGIGJGwSih3TOA8yM3etDwgF93nLWv18jQgFdab035pCSws6sVyX6UuunJN7dXs0mElztGhOA
6MKi6J2iAAnGdFeCvwPdq2h9Vz21SM/LlIRJwuMe4Jlc/361MiMbW7EFcUMol0bc4d2mxMTV56hN
D7mujC/x0sQn0ZiSc9UW3NFI3r4y99wyNKTX0HILaFd2GVKiaDVLfAkEHPR+PV3pQ45RPl5Fe/Mo
X7aZHchM0dxZSim2OcmelM4TVD/p74CF+gQCJCiFS5zPuhFYfjgNKoMdIJdJBGOERGPzY/gqIDrx
1vlBy5sre0EGXXk1bcWB6BUHS3jrZLEklUZ9LkcxVH1zX+3MsPGqezngzUZyzuAnfsxR0Kx2UNCP
oINlT7sXhN7t9f8GKCoDKMk4y5iAammoL2EitkGm/Khk8HEq/u0juH35XzkHgyhGXoEEFB33+/Jd
dNbStoDLv/HMk+g2iG54yWDe5jHI0gvqoGvDRMJU+dFPYTwhiBpz9/aiPj+iPvofgyuClKSlFK1Z
rqh+7WezdaxCIHi4LbUd9/FiFwZ3HGQzarvaRwZYNG0iGaj9MU/WOQNUqSCP4AhOoTkzOnE7dIbx
6GC5p4wBkzq3tApJQ1xsTvZGHufXFiMoTVC99y4Ib9DWQRw+ry/n+2lMOKLg0Yh5EDMKFS2xpaV0
huheNHkovR14X3ZTYxBkpmAUbRY8g+U/Rmfqkd2GxqE32MZLltgleqlXcm5eb/NmLHJllMGPyswl
vVos9DbTP0vpPc282265UQhZ/VKD8gIKwODwZZxfgh4rafuGhMbT4OZnJGY8hdjpl9Y1bejk7OiL
xeOF2T4KF5PMUSDDMkhK3GEjpePYf1tA1961oNoRUS3zOctbP8qnwP5qecwRAC/GJGGoJQmtPAVx
ykSkxAbZwbsglAgcRRFapdHcOlo2vQ/UAr4IMZgkmowXU2776GXNzMEQJnFSMUxMwnlw2+husZ5M
HisoxwQ75i1nVFNiDK2HRqXZqTA5hKD0kk3O7S3d/nomugUsEEyiqeRjtGK10ygnQ5eA9CNyjMI6
EC3Q62NiRm4qcG7PXwnPz5/vH2NsmGBajYXpUUUIx+WkdM9t3nuZ9T1egjQhbleeW823TMJ5ZmxH
RBejzEHvJtInINtBh3h0FlV5l0/Ujob7yrJ4Qcl6em8tjz3dEU1zNcOzM72rX7uw9mNXtYcZkUiB
tDkPS1Zfv2WNeeTqsbToywTehnZlY8pBsuqM/TDsm7yew6y0wJtrGFDhyob/uKFM4LCodJHNDIYT
fSckJxQLnEF5GlF4ve2a/wLRly+3HpGrSFodDEuhSZTsa1DJfU0ex+Py3fLoIW/s7I6+9mFxMr7x
xF22Q7yLUQZB0TgDtXFBRJtfWtptSWycHAf6JBVoNfFsQBUmk3iifpxDqDIQCnJXWTAMBS986N71
mLjEzdeiM7QSVXvUOCC6fQddFshgqJqJRllNSCdofW1LqDsa3LuVd+QYUBljM5b0jiZhjOL7j8lN
Fbt2ChW1FrG3+x+WTxz1AGoY+ifvUGyj5j+LY4MHqTLwDDExc0+Xc6UlTjVhOlDipdB5VhhIUVEc
nEYR0siN/OdSxQ4SS5Pw8795v8agiZ6WUzkRC0yuQQVPBAH113W+zDxHd0ifU3+N+YRQfeSY3XQP
XUZx1ZJNzJExvijVbW+lJtIl3W75YaJGVjgZBOFqd4Bm7NqdzCvBbx64K4OMP46jMTaTkkNV1V+T
nwN4bOsQqMa7fDY/2pUdxik7OY/bVMMhI+/HDn0UyWF9iQheMdoEUcRedsVAtdz/tp1scs2q8lLU
9TrZmy9Kbzd3K5M5WJaD+L1qQEeYg8VA5+QLORtqMt65zElTCSrOgDq+oVpFhb0ge7p4pBk+5GTZ
8sRxVc7Osszzk1SMpComyBvl75n6xdIOKq+pcfspcvl6JnPbyaVZIXAQ+1CtHDDeoB63j3dqSPYd
mMn6uzy325A+8ClGeZu5HperO2hZahOMFxJITyCMqwRmuOzXJPn/X50NcbsOeQMZjWw6OgA+mlG7
psy1AfkMYYkdYXgv2tGWeLK4mxHDlREGUTQzocmSIE9ZSnvSp7ZllbbUP9bCIReDoXi77fry+u8+
BShX5phPhgbRqEhos6rHrjPUrZOfrB2aanK3egJ5goOVShqEKVZtck2xqQ+tV+Ly4GU7irj6GcwX
TKe0SzFIsrItNpBQxEcUHuVvwqviSw6kdh4qdNbzphI3KoMfv+d6ZK7cJqmGRF4qKwr1h8hf2Uej
gN6DTGvHZ4dff//nbbYksCEZuqqz5bOCRGpnjXUMVsf4kZq9k9OKU3zcvM8NzGr9qhJAhePjaoyl
bEghWlJYln9WowC287NKqT1Fr7ddZhNIruwwd0+kqInWZ5i678hbnpxMI+h4L+TN3boywdw29VRk
Zas28T6JzhXtnFkr7NuL4G0Wc88oWRfNalqC8K+0I+WgVH6n73qVQ+2yiUuXdbAjbgWdDGUodSkk
ReQJlWrnugSldfl+kSq31S27zmav6oqn24vbrqNe2WWAyiT10Md0lMLGNewZbL5g93QrSC6Jd2LA
I97j+AM74WMOwxKhyxI3mTDaWazY+lQ7OZcblWeGAaq0KiRBVluw8mjtLjEPinEvU8Hj7Ny6M5/O
6dXOMTgkx31ELXPB4xeCJourO9OB3P3F5cLbN55zrAu+Qh8MxiRZlIP54C8dpww6Tm0o/l6a+mpF
DCwkdQJdNjOKQbDwKOMG1oaXbuLiN+c8sQIiCebNJUEfpHAds+l+KgfyELu/lGid/hR7JcI2fhJ5
O5F2tTYGJ2gpV2pbR0I4PxinyKegCTbv9Lvs7i8J6PRo/L8JyXBjXBlkYCOppkkwkwrhvvKe9md5
fspnTpPhCp83PJCV7JukVlCFCDvZ169t91JF91HjZ71PF84T81c3yi1LLErEBhXHGFFT6y27FoyS
YABGrpqeJtFOjv2ueIYki7fqq0O+GOq6PD1heTPUueymwYQ6pjyYYoo2yr0Q0HClWJ7clQMHvBV3
1r30OGHWYvHLsN0ZfmM3DtjMHrP3pzSYDzlX/2tDeuzDp2V199puzBZTViFGQjz5XXVyNwMzTue2
bn3XAjzH3arBkE4OSPt2wvNt3OFgASvRldAxpikCTmiFrF1zXTDuVrEJXsmKc68aDORUNQhdogJi
fNFQ2A35ZgmcVw3v5vkk96drcyUWNNsrJ4glhksggGs5fyNO4/CTa7zzzz6D57qopHlEnCD7g4tK
qhd9a75noHWXHOLQzB4P3GrLWti4dWgYyGmjMlMXAZ3+GMxBGhs6yY/KfBCjxIbesmONyJ7Mh5Ez
ibTtHijAifBASdWZWylXK7OKuwHR8S/Jv7/c43+Q/Fvv0M+Lu9hh/EPMKLjvhoGCZXZwk1WyZghU
W/Nnd8Rjn/xeVgEs43+vi7mbrHZRaCktErIKv6Zpf7k92Nt4t/q231/sMCFrlipjQwcFqmtPJnqK
31CSe/yh/aHb0dpTTPerDsXtA/0vrnkxyfjJrPVaYWbwkzyxR0/0eh9EQDagTLPRooqqNxL5HJvr
17n19ZjLSewGoWoz1Hh0Wv3Zqu2zIIxI4nfh7aVxzLAXFOTrlrxaq6oNaAOr4Y1ovtz+edvG9iX4
z+6xPOqGKeopyolyaIj3plm7Vfq0qHtigZNncG6bknm2mFtIUTOkIilIRpcTuVd2LSZ31FDArLC5
h/8fzDuIvH0fAorOuxVWipOaOgWofHcZBMukb7d/zb9cQ5eVM2HuGBkK7QtZDq3kDkqYtlq+SlSz
p2z0mu5JlgzQWVten7zI6mta+KbReZG2HCYldSvpmM/f+vE3xh7Wq/Hymxj4Eeto0JUZMIteUyRY
lgCD4bsaqpyak3q5z5s13k4jGZYq60htWngxw9GvImMhNwldcuTGpNP0o7jPzyu1qH5G2whOsL+8
r9mI9jtPa287GrlYZU5sL2QdprhGGs5gBjOTyO3lpzh+RiOJvcTHVOMxZ2yD0sUec1znwsqbKdUw
Odv+0OlOGzmPz+1C3mUbWQKLAY90uRn1JIwGF1SzgnJOjF1bKL5Rn5EVmLMXI+dVFTiLYlksMEpB
kU3FNEXRvFbFYbQebp8PzkeymMOqTWkiTgNuDNG6V2lnS+SNVI5uvpVq59SDzkkT/AuM//ORLOY4
NiRR4laq8r30RDGz6K9SIOOx8DWvhJigV+6EkDdhs/2UuphkTptZ9i24dTMko5P5NWtnXyfp86wq
bpfoHCjnmVqh/uqgTb1Ux+YEDzGIL48PSwHdzPo0GLzJbZ4d5p5vCFXAI2TgQAsGjpbT1KBJnXs7
qp9uuwfP/Rjk0LJ8MWrSouNH0u10wjNQ5oRi27ff5eswKJF3sz6UOR5NqDFqxmMfP+ZTcHsR271Y
VweXQYaBTHMDKT10+CvNl17V3ahN7korcqAodGdSwZkz8hNaxbYSRa+0rb5FpeK0NWSZ/9MP+TSL
bqVEodIkQgL6rn37RTnlIyG7j6DVub4IeUpht7+exarJVukgRXOio7tdyXN3KJYqwIOb1xV22xk/
jaSPUF8ekxROv7T1Lu+XQNTKfZ8pjj7NnPN121kskUGPKhpG1KKNNqxJFZoitWtNPsfEuf2ZeFYY
wIgTqoCWfyzDDpQceVe6ZVu7Uiu6t83w9o0Bi6IEB0gqUyusReqKReyYI7pWJ8vVJF4ajrciBi+s
IaWFBdmePSZ/3SFKILKB91xb/ceNY9BibGRdMCv4W6JUTiXZkdA4ouzd3rbt8PJvwMBL5yPGKp2Y
630sofNqTPeR8iTXhaMbxyZ9GAdO6mg7eDRlU5chPYQhVWbf6Ehpbwh1vjfx9sXIX2m45BEFHBup
lMXOwT5q2m1km1/RiOjyqJM3/ePKOLObU9RRTRANlDi6xzh6GIxTpr1reEXe3s9N37gyw+ynoFQa
CAs1McygDtGWPcpT6lur8NRAeWYYDO4UI+pJUlihVeGF2J9TaMmYM+dIrb/104vtshZ29tScBRMj
ERgXiMx7qv9BpedR/SIr50Y4l/nyW9fKlTUm39dQsZdbgxDwLwhPaBo4IAD0Gq+D/gUUkS3XeP5P
X4qdP52zXoNKQEFWORcyuzRCeaD+ctsGx+l+XaVXEUzTqepMMPm2X+rQWBJ7au6sPKDF99tmON7w
K0y8MjNRsWjUpoUZJOemOyKfNYVTvuOZWP9+ZQJYpM+oqnWh2j4aaIqMzs3k3V7FhmoDHnJXHsDg
g9JNdO5maMSslMQVxEEKdCdH36x7/bnxorX3FOU8O/YMXqp3vYJuOTqDDZGIwypPTRRGcexXVbyf
05SzuPVAfjahy2B/UDVUkpm7tjaqEilU1AJUP/IVFHP/GlQyOFf69osACPu3nXWp19+prGp1qKHz
DZWEGZXqFg2E1UF9BoOT5ksgMTGow80myZzFMc5B+kYleQxKsXbfe9Au2iUv0a6FklbjgG+Og0rb
hYGrJTJuonZKLanNtHaUi87K04JoNzDP0h9i7oDeCbPcK72CsIsTWz0azyYvibxZhLuyz3jLkpla
g1AezUbqDlJGqfweUbQe6Ikr5IehdzItFKrIrruJc7dsp6+vLDOXSz2UIAEwTSHsC18Gpy/aIIag
hbqel5Bf4rjRwjO5frpbfstcNASJhdwCYzHKgOWjcTL3OTrcMV7e7xaneuz8/A/Cnb7YfmFc1snm
8AYJbanDghbUbrf6U+5O35Oj4U1OHdYnK+RmtbbP/z+Hhs3nJZZAzMxAETK/q9/WfA51Y5f4k7PU
SKnl3v+wRJ7J9UhdnVNq0llOJyxRA9slGlvs+mX4MgoQ8jbwJedgrDwuBfv2t7QMRYUAjYpuj482
F6EpabHe52JxADsIUX6ig5OD4dvruthg1lWIkKHGuKwQrKUiLYhPTWdDnzxxBk9xRFv8skCG5/tt
o9u37MUmg629PFjDOCGznAsvmXKfQCCJ5A9m9udtM9sQfjGzLv3qk80DpuebfpbCjHSOaOwkaOUa
ykmeEDgklaNiTk96uW2S98XWv1+ZTK1EUGdQRYdj0oAAOxQ61Z1/c4DcvKyMQdSyNeulz9C8kOR2
+kzPa1OjftfvelffSWtTo01cnr7kpqOAeQcElJh2lTVmNw1zkkmSCmI46Y95ed9k/u2t23IKFTPJ
hqlLqqloDFZWnVJOVoshRto7hXFO20AXfiopV6l2dS4WIKE0oGiiBv540WIAMunFeOkyYHKLjnKw
1vY+WL0d7Th+7V5lF1IKnOtna98u9kDQ+NEltBwCMOaaRZe7N7IMTpP9uL1xm/ltEBdh4zRFV7Rf
PXlXTlfUeREJI3YOTLzlbK/D9ulOpY7uooF3tq215w10KfmRl2DZbLO7tswc5HksolQyahqKDxY0
UyQXHd9/VgcS0tfJk9H5Zpx5scvWCbs2ybhhGqNEoZCe7hUlmMGdAAJnMnCnEFbU++wkly1lzvEC
8lgMVWWQEnekHcjEcW3L4J1Z269z/3emfq6XxJzmnJQVmWulDGt1R6bCEZIjGTjPgW0vvCyIiYGi
KMksK++UcAYzUeRb1c/bTsj7/8zpheZs0sy0pXspfjTNY8tLe/A+O3NqDUHKNJJLUdiCmiD3zOoZ
cfF/WgI7fNXPk5nWVQ+lbCM/lB36tOOSY4KzCrbjtygmRbViKoZ9ebagp1h6Y8epaGzw+BnilTcp
zIVu1hax5jTHXMkrAurB7cJVQ2wKKoT5w4H46LS/m93hAU05sR15t/dwdaMb54ZlRVDyWagj6KuE
NdoFbZDUU1uN9AQtQMvgiVOBFpg54/HS8gBQYTAB5HN9OSOJvRcx1dy+CC3mTXAVhsv6horsMfH1
sPMycmi1kzhw4Hfz3pIMEEJrkAu2ZAYquqi0CiiZJqGIcQ1pelehfFd136Wh2N3e283+YvXKEoMT
YN6laWkaBG2YA2YZMLr6kB/aO4pxgt9D2cuiGLigpJtJTucWnGmeJJR2b4ZkTG3Ogra95WKFAY2c
tCAeGjGlN+xWNfXMi13TrdA3pjwqfh2qgeU2R7ITH2/bXf/tZye9mGWwRG/ANVdMKQ3b6SSjJm6Y
QYXTKCepHSMJSHpelw/HRVhkSRqh0+p5zEI5rwd7IcIxtZrKaTot6PX85fbqtpH4n9WxGIOT1ojz
gnlLNa5Ht5l6SDk3pRnctsL5dJ9QpmrTcdIxlJsaLzkC6lHGXFmJ3sJvc8+5urZB87IgJshIS+jK
LW2KqQ/zTRZPyVqgTTnFbd6mMQiCIliDbwMEKcWHSnrL5N8C/ssaGJDI+0YxC1JHoSFgsDC1ghGy
imK18CBiO2652GEhorQms9HRL0fe0HEV1L7goLv5+S/SBV6XLm/TGJBAici05mTIwrSz7q0mcvOB
uLfdbDOzcIV5rKr9kMbzso4HIA03e0UwBfRLTcE4uI7qZ279veXl0HlnlQGHZCnKMbEWnNWunhxF
tHaqlITNokW23lScU/QvAfQ/34sdjl7GtDAKAWFN3djVXXWGehbIdnVXO1rH9H6+WxkeLE5fF+fo
sjQqsjLMaTkgawst8bw/E120Iwvqn4NrtTx5SM7ZVZlgpFoKIZ0yhIUFRLfRmeO2+Zq19297Cc8K
gxBFmZg0ARVmWIxv0tDbab2TFQ53EcfZWeYUnZBUbGiT7ZdYJ65U1aDa1HQOTGymSldBM81UTRXR
BHMjVp1AR7lB/DQ6FJojthEkD8OBftG89mvmZ06HpIwG/o3c0VxjCHiiMduRlAy6YFWFMI7BiqSW
JCk1rcc0uxHbs7pbhZTGl/KYflGfxq9p4f6lDpU7PPGOzd29sstASdOlcQ05HmjwyD8nzc/0H7c9
hLswZmM1U5mJXq5j+pZdvGMmTMcreUE4PEQeDRq0pWIqY5edVM7rfzO/r16tjMETfZwzyF0jxrFi
G3mu+q21W2dAK3r/dRixn50Te7wGVc5usqhiyInV5srKZNzoj4s+PWbKC2c/eSaY1KRSFKDYSiZ0
LD6BUhHt9t4KXND3nE/6aXRLSKGUvzOBfbWVLJi0vTRnRmslIRhPbKM4lqS3acyB5E0suXyvTzRM
UUw7oY9ypO5quyy+K4jqB8KTueBt3/r3q5RNGvViK0f1FDZi51ZDAQo+7/YX4q1j/fuVBVko8ibS
SiuMlodmcJT5e0l50cZ6aD4F0ld7xUQbaPCRhhKsmvvifXJlBxMfp3XQIQpV2zwlz4uHgNqL/fnA
KyltXtJXhhm4UGeMVggtyOI7PDBN4gzdez8/GTzGMd76GNBIyzlS8hr6TJIWahCSXWiKsfFnZXJz
pbYH3gTXdrBztSwGK4QkT4aknkFw5kq7laKz8C3Eb72r7mS8hXiCJJzlsbwJszkqhdJ3CKz78qs4
J0FnWj/LKj0USrkfWslvloHnMpvBx2WJLAPT2GcaWnF1jN2BPrdyhtJeWdzA9xREd+N4IM/Cr9kc
wbVcHiry7gCWXCE350moDTQQRH+sfZfVDoxdfoonp+ILvhwojmzzeVc5J11jYpNGL/R0kVMMeGTd
uUQXC5143Cyco85m5gsKeiSzVPC4sI65eDeLk93wFG15Nhg4KZMl1ZeqoSCxOoDq37GaXQNFzNuY
xdsrBk8I7Sxj5TIM9eZukF+0khMn8g6YxuBGPusEvQMmRvlPxZu2k9B5PuzNE1JTburxPY7n7Ax+
4CnRG32HTSMRcWQkMuLMK5WfvfhkjSZn7zZrzVe3IyuxKUqRGA1oAfrFBm98j9wM4pcrI2Lh5g8t
p22V86XYSeQuqVHWxjW874vYbuUnwu092yraXy1HZwIMQdUrkrYEtc+9tqtO6/Rn+gYxsvWIch5E
HN9mJ47leAH9tQgqi3ioQylxVc2ys3HiOB/PCgMEqFfTvC4x61l2+dFotCdVLF7rUft++wxt538v
CMsOdxXxrHaQiEO3xT56aN/Ts+QaB/Ot9SFd7+eHxaH3cuLS+3VoiAexvDUyKCHNdWR0ZoRZnlly
xfKtmBEIzpzPxbn8dQYlWktS6qFAQS1G6c58yPs/0xkVQ24nBc/HGbCI62Ex5GxJ9t1O+pGf1yw6
BlUCCZK866ES+KwVPIsMXpByiXtZxf3fuZGvO+BWgRIHDTpvBvFi/Efq84QgeaChsxFHrFlmVsVo
pAijve6scmTZHUrWu7XziNucsv63G/Ei2yaSoM9gFlNKfvWLKUGG7u81suGWJdej9MkOUjO6roor
cSDz5YpRzJZJkkHVhDR5Fqx5Zfql8gSfehXIR3ntDJswf2WO+WyzlESRAvm9PRl1t+sw6J9+iaY7
nR6XKLh9ujcP2JUp5ntlVSSV3aRm+9pS/KjRnJGszyHBvW1mG0QudlgGIyKMzaCmAgkHVD9jJ79L
z0YgBdCT3w2e8MdfxV00VQTJjqcixlkiy2TURlQXSCQJYRZ5w3CfU9+SOVEozwSTlYpyS6wFHWMd
Zmr2dlXTO7Xu3gudy966eaCvtpHBfKnVF72SJwpiZvqcHCRqp7vmi3SfhORsHgCTusPrYN2uEl3Z
XH/T1cPPJKVRpmMBHuFflBOgSN6LYRlStNjxJut4y2PgfhiGplimNgnrqPeisg8Gmfcc30aoq+Uw
aG+oAgFla5TtrafRWwUT5fMCXSJtT9F0JXNBf/30N6CDnRVM8lLNBigX7PMOw4nIapzEs9zb1ou4
03eV/1sP2avVMdAxyv2oL3EF0tkIicU0MDHQNPYHXa5+J2C7MsQAB9VzsxDVWggnMBzK6pecq7PE
cQZ2PLCvdWEEZQcNhenJwGN5MiROiLt5fVzWwA4Dpr226qnWBNxSK6PTgPHuPvwfxtbXTb/hA+xQ
oEGnZCFmQ/bzXtodl6/ze4K23MKBRk9pL47oRqc2hMy7w6Or28YlVRVlBSyXOou6ptEXFs1QulfT
Ij2akfbeWEvjl3lTcGKofzlWF1NMeK2ai6QnGUY7Glf319IrGlTPrWtByGk88EYQt8sckJn4e2EM
4JpD3s4iQraVGxKvfh18GKtU+KzYhoEpaGtf7RGSHnnh6PZ7D00vCvrJFBliDR+xMO3mXMzE1sI1
NkKtB8zI+wh9ooNjINlbvaScGsF2IHAxx0CvplJSWTMkVnR1sHOMWRPMGMUq6P/0szI8cO7obTe9
WGPQdzIzFN+ahYCtYnKNHRh5drInBcSfv9LDsl+5nzMIa8wHHtHZZgB+tasMJItdYeAlg8GPfnFi
2ZWH5070uMk3nhUmiGsXSyflCMQqtYM1+Jq2n5PHlBcK/MtBuOwig8CNSLrMmropNI/NnYEZBsOz
jhAT+J8ifN6aGBRWtLTNrbgHDWv8BwWtkJEEGMsUcupyfGM7Av57VTLbdFgTSpq0VQiocBZ4hXLQ
Q80TT727xvXxb/EYqf94hMxOWgoTxllSHedsipH6rWd3qs9Nx+vz2b5hLotiUGTOojHvRShv6TmU
eLMyqM3Cu71x2wh8McEAhq7LqZxV6APQu0E8oWhkHrVRHu9RV4//oykGLIzWLKWphX93g4UWJTBp
UZ/yxos5CCiLDEikaaeh/xRWGhd9oY+9X/pNIIZJaH4djsDFb7f37zYmfZoYjGmULWLaIXjvUMTW
DFvPkNetKijOIdmWCU9TzfMK3idjcEIzkmnQxtoMUeEbfDlVJR8CArlr1kLOCUA2wMICOa5ogCcX
TBIGO3wZZdlgiFUO1TJ3BA1ejqkD9SyBlVcOxkPJCdk+7+VHYwxYFJWaVGkzKKFgzKhyFJnuY2rH
sWiV2rImSztklned0fAWuTYkfwx/PthlpwhLzAYZJJa1sEGvStQNNlFV2wCHbEKpq2joi6T6qR0G
YiuizvuanxHyo3EmLkHxTayUqUEDfXMnqpBml2zd2mnF420/3TgXH+0wWJKM6IcVoxKTP+AKM3ZL
kKHQMkEUdKWW4jMTfXbSj+YYXJFKRciNqRXChB7q5k5Bm/as80Y5OA7DThWKVh+bcmUsYfke/0Qy
x7RzcK5mgo3ivRsHA4Z0pdFWg+KUvvCmdT9j88cFMjhDS12cImh17kfMj6ijX1svt7/Y9g6qGEO2
MIsssnxqaS+WS5ZBtiZfwCHe+rOhOl3KI2XfIDlZ13Exw6Cy0iUUZQ6YmZBLd6RMdPBu6u1sktyC
tG5Oex/5xyAXhZeurTlR+bbzX4wzm9iMllEYLW6fRXw10MA/yKsA4feiffpve7n+jqsUwaAhJh5L
dQkt8yjruyKmts5rDuN9LwaW+1yJy24uxFCazwuYQqtjlbm3l7Htc5ftYkI30ppKLy8Z5vqwT13W
2lnn3LbAWwQDwelII7TpoGI4tIGSfAOzkw0aCR7gcqywz754mJasb3CraE80lFzry3ToDuM3TM+h
UTv3iifqKzwBl40n2QdHZ9NsowG5xEGNFjBsKjsjoCfzTA9/U1KBtNg1Ql6d5fPz6KNJBnPBi2Eq
YLTDwHj8WFk/jCJIrH3S+2nu3/5svzRLP11hkDeBugkG5wx2eJdMZatEubCE8d0qaW3tiswmtW05
GlrDMQi5Ui8KbhvIduLmThnkR4nTtLpRbP4/0q5sOW5cyX4RIwhwf+VWxdJmLZZkvzBatsx93/n1
c6CeaVMoTuG675MfHKGsJDITiVzOgbKbn8AFknqdwEWzwv5Xy05HmwFRVjfkSvLS1p5yZ3A7sNuD
V3uyZdGczG4YMVUV4BDY1CJ862yuaj1Z68UKuvIqqg+F2dpd7CmV0HDZgZ1/5t+CuANtWpLGiRzL
mFZjmHRIh3wMLz7+TUxlHS8f6q6XbLTirlADPEqzPgPfdm1cqz6S7rpSBSL2s4KNDO7Q+kRWrDGE
jM4jPqg47sYe/BWqPaNB3MX2dBSBdu2MhzEz+f0JmdabUNxguz4fYkjsfcmf2Rr9XX/ELkEwYBs7
ZUQB3uXPuBs0NwK52J+GS9HSxETiE1aOGqKrJcLC/n9M/7dOXOhvm7GWk0mykCXXQXWrAQMPsACB
CuzT0B6C9Ng6y5Ww1rOb/WwU424DfbAqkGWmsA8gKd2VgWUzwWEwfGu9BUi060n2e8eRr0Ttpt2w
hktfp7gLsMbPqStPXd4C9U8JQvVKal81pOnNa2u8Ln8+TAtb2QjiNFSiPiFSAma2hMruKoV4VGFm
t/1+2UB2o8dGCnfnZUDmG7tRxyhm6ymLbteSZtPQVqVEYIn7tv9bEn/vjeCh0iQ1xwu4P6yvbKc6
Oim3NHIrAG94WB90J/tfpSW4EgADiC1Tyq9iKLGSJVkeqgEdEqcntxK4cKrsr8ufcDeOmDIBubWh
U9XiYWtzs1qJZbBY9dg9s3fi+Ka7ABs89Y5+lbimIE3Zvcy38jgTNNtGmnMCj5OOvRvN7nzNZqqA
vXykPyQsIgfwuKOIc3HXz7dSOXuUimHCGq+2BvSAiYllccxD7c/HGQTas//3pPB/RvW8AzxiMao7
RE6djUnzVY0hKhmj0Wzi4pn97DY8zY+95KK0ccU2A6YnS7enR/mIWQvBm1womQufehyvRiXhjcUg
bVXgDqCiXNvpo/4tfIquGRRA7SRuWJ36VJAm7t1/W525MybaFK11hqZlo/llfcqapyoT1K/37oat
CO5Al6JakCwUQ2BhhKwCN/j8VeAYIglccFnkvlZjQrHG6UkwmWeG22B5LTClTsRRvOwRe+uCTEzw
3fhyxlxXC7ZvlBVllLso8ivlof0X5dZP9sgDNajrqKtVj2Qa/Q0GPU7s7n0EIrY9/iIexbS+8fPy
h9wL0puT+ihUbdKGdeykeW5zI9DpAXgm2Xw/Jaot/5uHognAK2BEYx0ANOGfsxOpx1JvJ+E1XHS+
nt6W1U9zEO1a7ybrWyGcTeiAo85VrZID6zE8xA4wKLCXei9hTD71kedhe51lQtWT7DN2X+PbnwO1
ssP7R0l+DHbVhzwqOxze2hxBTOWo9ZVSvEbJd1pU/jx1gmC9ly5gNA5AXDpyc/Mjqm6OTlaSbk1z
zQyMKnLqyc+XzE7SBwrBgyBa7Xvbb1FcyKAFJfUKEpcgI08z1jcBdHPZDD+oRfkXwFYZ3kDWsVzU
DhJYwjwdUl9OAUrdvetfsB4Dpli8XoO/WymhAwwTkDkoGODrjtNRtES/A1aHY6Qadqk0NE9RW/5s
q0Su9bzKEJnZY0SL3OiIZWBM/vyYfJZNS4f6mY1R1Y4QwonVJM8+wkYy9xHMeQipgcU7THnowHgO
gwSEEa3NHpexIELv37kbWZyzGHo/WzpKIoChkU8Tw5BjtFgRgIWqg+FU153mGbk9HzJfBPa/n9T8
Fs3PfKKTMIat0Sj4wH/DOIENSLrF4++H/sp2kE3RCsOu+VKLIIfQFGLxkbuM1gb/iX7/XN8v8828
CF8q7M14dnLAMrEAF2bIlKdRSidNpf2IB+zoA93wlPrYEweX+OixWQ9YqQhscP8bslY0ALBlWeMb
ZUtMaqnKwHPcxQ4q6j3BC0lhOYTfIWHxGUGG8Nx2L8CNTP6Vns5WbkQoYi0n1gJPH2U0pLH9D7pj
3adXpaOk9ozFhpfLsWH39DZiufe6LC2ERhPCOh4szXg/kLfLf383jm7+PpO/jaNTvtZNlapBUaNi
n7wv1jtpMlvvH9dEtMTFPPjMTjSME+qKChpqfsJeSQu1Tqzo70JH6A2OdBeeiE1eQle57fz0dvWI
V7jTi2g+aD+z13Xw9FKgu1j8BINe1Zoatq0BC9VPK8XYRHGQv4EXEplm8hh7AIGNfOFbevfsNlK5
b9uZRr7UoWoE0bNF7Oov1ekc6ZY1DnVME58YgeGfIw4gfG9EMiveHGcPcudZL+o1MMh1NwFj/Koy
RA2SXXffyOCS97iUxnpMge6o3+iADbRL10gdoEWMjnXQHKJjNrQQPdp3e4Zbxbh7SbNKbRhj5FC9
nz23ARt7ld5ZdYeVIIX3g0hF7i4a6ayZg7bCXl6r1YmO2YnNLRmqrx3iIxhgbmZBer0f0jYflbuR
smQ1G73F3kEaaGB+RTDr7dnBauMz0huwtPybF/w/31OV+dEGjaoSKuapFjTm7Sw/6O1rMYj8ffdG
B7Yl0JwVi54xMxYRtqFUpBi4ZVlhs3GsyFZdhkiR3/yLrS9Y/kYYF5/HBYDwS0iRpJz0g+bnvv5N
eSC3i58e6xvo+O1y3Ny9DgzAduqUKDKA5T47mtUAiwIKZqfJerFMe2wfSt29LGLfJn7L+Fhz3jiz
KgP+ZS6wkdS6jAUyw9xVhlW2/GPJdnoRVeCE8riu8ZQONNJKOLZ8r54ARPqejZ76s/ZSbDlkPpmc
pPYuq7j7ANtoyB3aMneE5JJGWe2qrIN1upZWr08FCfx++N+I4S5RHTPuTb9CsclZURwu/fmlbg7m
k445RNapTjJnCTEEbl/Wju6GkY1c7gIY0ilSC2yrBbrhZLfWXXcECzBwIzMbc6MMwjN3i3ea2ulL
/mv6oQC4lEGM3Yhyl11bxS46VuI16CpzsbPVwiqRZQWukREvCRvHIMeyEyQSOxPTcMCNFC5moq7b
LDQGBHTjMWhHFCNeyivjAFD6R5FCzLn4RAJA9ApB4FIMrPl/dr4+n3OAcBlG0C8vBBv+4ds8vo/r
zYrcVlbeZEkVnORelrQVyHn7MMpV2ZSmFQxACax/0SEw0Fcsr+VYEDP3UoaNIP51MEmR1scSYPVI
+nXJHyZNgNCyWy3eCuB83GyANEJqogeTZg9eiypL+5j6kqPcYD57NR32BElFG4l7BrgVyrl5ko8z
YN0rGhSKao/1ycwBibkKwuXupyPAIzRMCyCf/DunCWs6KnWIfl32mGPFuFEPl915/9tRE8Va0ECo
Gk/WbOmLORQSMIHMm/hJep0AXToCuTRleWRor1+B+5G9XJa5q5RGTUASEtg734KtwqYbW9nqsUc/
2UV0NOo/36G3LGsjgf2CzSUTRuABQZ2/D5S0tCl4lAzBY3tfBYsxCmomIgTnO1KUNMNUGCbAzIpD
LKd3oSnCUbgs4owRQ1lDTW+yOQyK+Kis34pENDN/5v+Y/ZSRE1m6qVGgijAD33ykCTikXTT2RlBN
AwpMmjMndyO5N8noTsb95SM/cxZOFpdea/VgrXpVGEE94VE5OrRdHEMU0M4rIJwUpvFGI2WNaD8X
GJLvX+VTf90GFAvkqas9DI1bPuMqqvzpqHzJRHnneZLBCeZiN80KUpmZYoBUkfhzbA9fV7TzR2d1
0B0DuMcLFV3Dex8UQilGa6mhgb3qs6pGqBdrOfeAOc8PWfoj0Tws518+s/PnCRPwWwbfhEsr7FJK
TWZh+GT10TEFYpTq5s9/I0aJWkZnWRMnjIvheaVhr5bkJJhCwJ2XptMvo1NKWNGL2qNAsT3L3yrG
hW4KVCUUdRMKbFK1tWUHaNhX2WwnX9Vg8vvn5ie5QSy/Mm//eBSOU5LL2WSSLiug3cKgSl8G60ER
gfSc5RDc3+fi3iyNEkh0MH4/+j3IPRnRL2MwE6Uqu46GQpWmER2jJJiJ/mx9i7JUWIrOcFho7PUB
fY/vMEADXD7WmY1Q3M1cMQfnWUBkym2EcspFZiqvCzu1KKP2gspULj1fNoxdp9pI4CLiqtEVD74s
DJYmtpH1gWATGLkiGsDzRiGnCBcMa6UxyTzjlFDmi54HjyXN5GhcVQ4wBxw0ZcMccaNwE1dYM2KW
/SnJ5ERzEbItwiq2SIxuMHXqoPaxT/SFoUNHT9ifR2i8/D1Z2LskjQuLJuYflKRBkMq717pcfauK
4dKpZ5R+C9rDWDSieY6R9aGegjezTlEd5gEOi7RYm6glbKR99c3cljFWVTmGY9wb3xOKyQFyw+oO
uO7uVYy4iwZo9iMm+S2fCyzzOI/EAIJ0EKnjr3yKnSTGsu9qPddheNXl2ZVMWns1CpuutT0khZOm
iyC47XuJoVJFs3QDINafXbNUCktdrRhbijroQJUvYf50+VD3neQfAXxKmrRyA7AUyQjkOFiXuwaZ
r4gcgQqU4JumU5nIAGdPTJBQWOBuw+yA9JBdNzemO1i2+kXzsGnvWwf9ajrWaLZTPD67N/VWEai6
e6+D6PL/PibfS1VkrTGMKQxRYl08bN17GVbhVJdhqdcH66fQfnYdhsqmZmmGrIE14fPh6dU8lLOG
ku76Y/IwQuCnbvhT/iLXdgVssiDEWxqoSV/HyW4KW1Su2z1Y9HMN9DuRmfNotU1oZomk4QE6VjXW
GZFQnCLjx2Xj2b3lNzK40KdHzWoNKpZaSQog+pI6gCN7ApeTjTzj4bKofWfcyOJi3WrmSdIie8Il
RfzhFl2VY/RVtdVXxslQ9PZlcaKvx8W6am6NigKBPFDV/kc1AuOi1rB3IqKU2/WMjVKce1etHNaK
1pHArH802ZWqihJLwQmdTUHRuNfVadUDYHbnHjq4P7DJ8cUkTeGpYSOaXNnPJH7rw0fsWQaTByiT
4engXQfuE1w98ubKLY9RYBziFa9QGa1ZydX+lW9vJHO+NlNswWlqRQLtDuTa5nN+VxywEJHndg0w
mdjLB3cWjVYLjITHwJ5afcIiBtbUenqNXSjbqDNb0hbnsimKLJ8HvY6GpaS12rH1z+jYP2JpILLX
wwwKcbfyMTcq6sYKT5HpvXl4DXRaRiNBUTyOvM6bAdg8HArNHa+yAzmwGVlJAn+QmK1IZKxcOKFJ
HaZhjJ5pS1xYrW1qbyp5I7kglOwem0aQ5yqKRlAo+axeU/VrKRurGujyARVBlw5YwCja4PKxCaTw
z621Q6c76pAWrqPlp2P4gA7EQe0Fdn8+U8NyJA1LYJaCIXBN5cJiVMtGZSRgryI/2qBz5MnLa/ej
00WQdZb3C9LA6QVMxJhTKD1gRbwJnw/Mtc7yws1P4GJlrmskLBbESoXYbQCKKdUuX8jiyD5Dbmiu
zE4QnPdTblyoEGpi4IIf5Bkbuap6tSRB8Wt0q1s2Apm8l29GZ5Pv/7fatby1qUt+/ptD/S2Ye9Ya
ytDA60FHVmPWszlqRUCJwDr33X2jHPvcG+8rJ6NOk1k3/peyqzuEromcXnZ7pxTCUgilcW+/dFw1
Mg8wU/N7eMNOL3RBGwviR+CVJr7wxbJ74W2UY/+/US7RpaqtW8Bjj354KP3qQBbXujWfWGPW9KUv
deohl758aCKZXDgDSpZl1BHqSLN5KDPAOUbvlwXsu/pvq+DiVmGlwKishzCwNFwAFTgfALklidLo
/fR18+04V8+0tBmKGobBZn8Vv/Sz75UDwF6wMI4H+U303BNpxbl1OJIeY6gryNurW0mSbEquE7wz
L3+6faV0KlvIULF0zQ/m5DExu2IAvCwGfDFmC1c+9EfWV6Y+2L18VeRdu1oZaPZauADwtuO8a67Z
sm+JtVOFOusACp3sCvVqXbINJ2rBTJ92tubUAOMWFYtEgjlHawu9qtQIiuJzjvpg9wmWDt8EX1Mk
hHMvq2izVa3HIUielde6cBIwtKWu5GiVN/iTOwRKY2exXb1clrsvFtDKGtEwq83DfRWEdI2m9WoQ
yrIrTddRHTndn+MesqvO+C2FC75pXII6SiIxMB3zL4xUWg5ar/6LxanJFjE57AaNjTDOTrRKR/FI
XuJTEd5K2v2S/4sS+lYZzhySbMYGajXpQahfgaTCXsfrTDTdsJtPbXTgrGFM5BQcZTC5Nv2+aug7
9p2j0Sc97fx/c/4WNQi8GF7FhYrIMiZzojrmIUNPWX/qy0v35xtbH6f/WwaXtXVNquZ0bPCeBRb0
dR0A4sUzXUxe649VgBfGQTSusW/U/wjksbV1S8qXOauxHYkqRaJb9kDfh4Halz/dfgA0fovhrHpO
8zLUwKUDhkMGe9UcVsNe7hYGeIQU27ztRE/CjzffWb62kciZtrxmtZwuLHtabOJjiAI4ITKQZVTH
eCkO5ZE1WYDlgFpzxrAP75WHwov96MCcjTEFJj41RF9h92MjhUVzlBKi83se8aJYS9Yih8yD6Di9
F4celb03+ad2Lx3Yjir6llVrF7HAcPe//kYud3VLulSESdWSj7nQ0k1OZu+uD+Q0PLGadw06JUER
9XwGgdnxRiJ3i48VgJ8blruyvRKsQjnSQ3m0AFiIK0nwBBHK4vwyb2aNTmg4/zPIC1C1YPFZxUQ0
mbN/gLrKePY0GdtxnxO7wRxK0O108BYMLOb3ZA2GWjDVJxLBR4CO0nWsWxq0GMk071XrFE/fBN54
WcYZh19C8ijOBjh9inIrOBFQ872XZGd9GF4ZqyoDlVw/ynWX5e5Gaoxz//31wC71+euFqjXVK2Vp
sbbY3YwwDXDJLr9bAMB8WdL59PyH/f0WxXm/UiZTa7VUDeTv8QDuCcVdgcgdndqr1utS2/qLrU0z
8CBJYcPCl6Xvl/Q3inLXnqHWejS3eOL3fnjf2I1dP3a6gzV4TJwOPoFglCnBSHFsD3jtiPKU8ykr
TnnuRpyNNe3DAhcVA5YrTs3NeGV4DSrAi9va81dQmbvLw2WVz0cyOJnM5DZPnrgAxpuEvYEAfYoD
m6cv3fUKSyE3ph3a4w3G6QVHLLJhLqZNS1+PY1WoARg4pZu6oOthHM3SjpMf/6VqXCzT5K7PiwkF
bvV+8gwfqwmO9jA/hEAhwYD7KT60IgMS6caFGb2ng6rl+JhL549qbk+zb6oi8r7d3G9jpFygCVHR
0DC/hYFzfXLlfHGNTHALCNTguy7tVOd9NMHfe/kXBVBSuNw2QgR+gRoft8PG8BpJCxeFIGPqQTKg
uKnfqW7ybmBiF+tVDtp1cupEb5dNQiSTiy5ppmRhV8MijMjTpp9G+Hz57/8/F/Y/4evj/zdK0XCN
rSmWAKx2p7xqQHHrr+ojuP/uWMdTzIUrOiguYEgdFlYKE2uMFMsA0s+wACqTAAtGFCA+gtZGpQ5M
fwPApsIggj0DbIpcGVjzKe1k9DLMWZ/YdT0aHninL39LkW5cnKDWElqDiXrC1A13kfQzapR7zfxj
ss3P4e+jlrfRLpFzkuUWUGr16ocUvlIRjpTQIriQkBd5TZNMYiNvGaD+GVxo4mRPWfA39oeohMVi
2ln2/Ds48FPVGVlHuowYDooLDEYkNyjrOkb1rE2nyfh5+YBElsFPV0uFbCRkqKQAlQrrDmnItXYM
XfIw/TDvpEPvtDeiPT9BIvJRbt6cFqmaWdXqDOPASTBMX1V9sY13pXcvKyawPJ7HeFYqeTEoKnKL
7qoxQM6Sr5YkWjcVCeFSjXEpzbBYUzwpetVrrNqWS+lO739dVkUQ8D5635sPVsxNvWQSekC1HD02
lNGpLIKkab9G+9vk+Faupc2lFS4wgzQYr4G4dWhf1kMPlPP8VH4lgqtJlCN9bIJuNApDs43RuWbt
pjpICiwc4qEdyI/AalDRRmC9cmDZTMIVvX3HAlyDjhFG9Ga4HDiS1SUsiioG6C+Km8iRrNvxZIAI
MIKuxKE2uydvsQcimGcWyeWurLXLh9EYoO/YqQ9mFLpzER6rOlFsarTHOh9EcBh7PqbIYFanFna9
DH6mo1bqMu7nmgZ6ODodSd1VvldydJdfL5umQA6fZEyzpiOy44NKs98BJha1v7r08iwR5Ju7PaiN
QnyiUbRdj/YP+oVpIHXepGOhO/Gm1Cuu6SuDpsWM6Bf0ZO2MoX0UrFTzJsp5Rbpyh9ivyUgxmY4B
KBQ19PSKETiZsVcQwZ3JLhM++isYqUDz0FKoanByiLTSpCgtGhC1PphDdjuNRu40Sn3I+upYTW8k
oiKc/F3/3wrlIlk4x7SnvWxgDor4AJI/9Cb25YvA9MubaHWFUEXs711Skkt6GotSCZhaSOsxDdg4
2P6tdKd9GXyG97R0jpWKR9l2D3DzYVk030QdWqUSTROVYhGLnhR/fsy8xJPAUTG47J003bGnt/5w
2UN2Y932y7JftZEaWmuvmBjew4Rl8sBmgoav1cF0+9P8K/vSow+gfRGNy+9dS1uR3JupJ1qKxyAu
jKJ7kJoDtW4aocGwUHnpALmUqB1iixYamsJ5wKYRGyd2k4N2YCmyCPF77/7bqsO9ldqZ1hjvYmuI
0yNQJOx+FMzm7yZBGwl8I32MQxngf7D+8rW+VqFO9d6lrnIT3oVs8/6ue1tEJdLdnHIrk7uLlrGI
23bS2ORh/EUFxkxjh67mpY2zPrcoR4JQHVTIl41RYBj86oY5S4iiWLEI6tyfQgzc5r/A6yfIvM6O
CwsahgWMD8v6IEzhDD4yJrBHzRLWzMB/rZPpbtRyQZnu3Kk4GZyFV2O36qEusx29GYPmmA7t7T50
9KfWw9PTq28sXK3Fn3dsOLGc0QPmCdQHfYwG27TaRH1NI//yATFT/uRVEIADMLEaLpsqAI8+BwsZ
o3yWFFETtWLWKC8wDIMkHOgBl8Wc5SMQg2SP5QaY+sT06WcxkzokVpJn2UkataPcaDdl+ku2ytu6
K+xsaAQh8MzqFGIAvwoIWVQh6MJy0orUiMdFJ9LRApAEyWwrP5jrn2ewTIqGr0Ys3VJ1mbvBJikZ
lnaKUnR5AdmBzVf2immRwVKAVYlgXnZV2gjjrq9qrLIQz2npqM416nqlAjB0HdiLBh1+XT6q8zjB
9EIuAKhaHb0Lnqi0jRMUbvMOdRzJB+q2VzlQ7Nb6yjidiSce1T93X+xHYkXJYN1yiOXdN5PJ1Emk
OIXyt4y+GIMgPJx/OoyrwupUQlVKdZ1z3QKPadqV7HIKPZkcR+Kt6v3lb8Z+4mcv+iyCMzhCp1GW
etQDmpx4qn6bLJFjVe+N9vWynPN7Q4EgRTGBDKoDsZ6vqbdGRpuWRuVpJnY4eyXWhxqwbDWzX2Jq
+6TiMjQCUdv4fHaOk8oliPWiDqukduFRvymD4Tb/2X+p78JvS2or9/FDism9r/17jOtEkITvntxG
W87DtH5ZOoChMkK2LyDR8SIyXJdLKfioe/a3/aaca2UE1DLKAASleUU8eowtweNTpAX7/00+NjSD
CeDDMg1q+r6gRTDrjj7/EBjGWXbEHRHnRIMxtXFbM3y12GETqrGv/jSxIQKPBRWaaFhNpBLnUlaq
JWWhD+FRGoEuAFaopHcTEeCF6Fw4p1rqIunlBcRkJYjQxhT0zLogO9l1W6QNrLUHPCueUrVPzb6T
Qh1zhh2Gw4YI3XCn098iEcP7ec+Snc5GEGfICx2GAYsf4VE+VM8R6Hi0h+l19Sr3P5hGO79qP8vi
zLmZTUOSzQw952f9pLjZ9+F7intdRnNmcq1THtmpFz2qDyI2PnYcfAy0ZF2WVZ0gkZA5uRKd17Fv
QR+To7Zjh2tk2XODJ85UKd5cYJAxGmebNMskSM32zGQrl3OvaK7NbOyaJKBraQ/TIZMFtRSRAM61
FkOXurjVzaMRA9AtVE8jKEIuu+/OtyPYVMM2DLBygEbCmTrI4zPLCrGFVMbjtQEOObuZzENYpA9F
1wPlYqy8lHai6a292+STWO6dMzRA+tQzNT3Nd8uJpX+Rp7vdN6Dl2SAyPljuKgiFO7kF3UgEiNTn
WChp8xKZkhqdGo8xuzTgpTKfNI9tq2Q+Oh0/L3/Xj3IQZ5Sf5HFvHnUysjmN8WEBfe6iw47OqHZA
SBRyeu9ExE+CuCtSS9Q4meYhRwbgdvqtJh90XfRoZB+HV8ZAnm6ooBGTiclFXboaay0ZWvRRwlDQ
Xv77whfzPexd+GQribNHI45kfWKL3Rbm6sCOvrr1XfWuAUbmqfOLIL+Nj+299UWI3LETkLHKJCOb
ZoOTZ4k7kFD6uFLiIZDl48QMf71bpp+LKlob3nFpIKsrum4aQJHR+Q2SOFzMJq21PpAPI5s6BfT3
JNkW1qHL3KZ+5U7HxhL4+J7t4zmCjb8PFGRZ5uJIO/TqMplYyKcH8z45rke2ft17DBiSLVKKqoc7
9wDEYVUKkF+wGH4jIFqIXEZKlJ3Gaj7NanjIhuI5DPXDHC6ntPrrsqftRLCtNL6gUbAMEbccdvpi
N6ZeX70Us2fKkjNjS0z6cypsFJoVAuxGoG4Riu23z3FEqaQuokpVoK7OuOYxYBbZjWugGlQfckc+
iFpIOwYDVjs8YjWguehIFT7LG9tGLvS6Sk/d9L3ov0WiEYAdw//09znbWKteqamMOEXn1s9Nw1bL
5lHp28d8DEXIEzuhCqPCBpYGAR2onbEcFU0oV2TtspMGPOfwuS5+xkMhyNz3vpcqo6RgUQbSxG9w
YD5ErVNQege0+pXSb0PjXTa3XWfaCuAiVJhmOa7MOTvFQfgxp8GeQfPJ/BHBmSIxuTHL0LjYS7GJ
he9GKOCuNO4iaee5U/PxY203emAXl55iy5PcKjC59jCPnsh9d7/gRiBn4ZWZDLqWpXGwgH2dxH7c
idYBdyVQQnWsx7PHJCehjkihVHGUBZYFaCvMiK+qe/mUzgFW4aagL2FlEjYDebbTYjaA0WrjPFic
xcEgPPpu5mQjKDhYKrA8CcWfzDYAcK94/VdKnAnw9r1vfpeO6WESQn7vKozMlDASHhg/+//NQ2zB
CEw+VFV2MvJr1bzRx1+X1T3vaTB1VaA6MuoKVBw4owRskjrFeZyCt669ZkZiutE12GNcZNyuaDhx
L3ujgHEDwBPA4EHqxZ1fX2Sm2TSDetRs6dE8ATr2JvKSm/KXdM8ghzN0ON4uK7j7AT9WQvCWoSAa
+vwBSaSvhrHMedAU/WksgSYnC8Eq2a/mHQ21NBSqdZSEqMlFwjYsgTZYFWkQBwyQHRziTudWAZuX
FaPx7SU66FaaSLwJwUoxjxKxgiBMMUtkwPI9hiPbjwFsy+sj27g1PLavYWJe2PomyoN3PqRCgNxK
kOXImsXTQanqQkimRXMQhzeJ/CvJ7i8f1Ef3nPuKnwTwJxX2upTVY3GCVvrBPDS/WNWa2I0zBqBx
cchDfjUy1M870ycn40Y7AUPJRZn0z++BT7+DuzcTXUnjerbiU609NNZD04syuR1z+SSAM5cimQ25
CKcUEM7lNcvkIq99ke/K28oPH0TT87vHhhVHBZEM6+c6J2wBgs7U1gVQKee7qCiAu3G8fG579ogk
A6BHiqohTMmcTxc9CLRkaypOi4ZzY6tD3c18ZAHTfO3c2WNAdRhfF5zSTkbAar4sOYXH4d/Pfl1G
I5XCqC6CqDgA73YsEhvl0suqiWRwmqU1ac2MNOlpqK/H5S2hvR2LRnD2soJPirBbfBPhG6lFAM5i
fL4DKL3ZLp7TAw1vxiIemrxH6emyTkJ5nJs1amg0GUZvj2x/HyUXRiDR24Mb/gApMMZijyJsW9FX
5PypibJWmmrYx7rc9ss1xmeI9iJQatfKN9bAWXlOFh3YGRO0QSZvmyftqlDt5N1y1EcLxMOrjmta
pNfOYwWFfyzVmjqjWVY5C6TGNCjRmqbBVPxMpb/S7G7pwLsj35LpzyFtcTVvZXGWCF7KsGlXK8Et
bR4YJ/sI0HcNELr/0Q3DfjkfibfSOJMsdNS3Z6uePgZWgS3jm8GK/Y/Cj3zRlJPoI3LWmESDJRU0
TE4ohqmZW01fSZm4BMCCVLMvG8meHW614uww/bjBE8U6pg1gHnxtfjOs58sidlqun8+Js8Naw+aF
UZTZqfeNO3kBIRJ4vm+QdycHBlq9hDYQRP3iTSB2z/y3qrGvvI0hRUyWRC8UDP7UT9qRDdNH1+Fj
d116LCWVD8Jh+r2PCVB11h2l4Dvjq3+5FZW9obQpM5FXtvA+1X5yILgBYhv1Abc+RY0XApBOEPb3
MkhMbKlscQdb9prBeV09d9WQ9Hi0965hMwaj5pB8HSY7v2KACJUL1p36IPi8e0a6lcl532RpVj5R
TLZOJ+mR+KqH8rQrPagBqNRPTSA/jTeJC8x1wc26d6pARqAKeEfQiTY4g9Xz3AJTWZ4Gufajo7dU
uPO7q9dGAGetwzBSbSpkADt7k4cJwx5jHZk3XylABZLuKVbfoNidFaiC6vReb0HRMIjGHgKahtLg
Z3slIyb6ZJoDhHH8a6xKm1hfJ3LVRAoYXJ7ocLcYmW1Ofle/CE5yz2wBxgmxwJhGNYGzHittQzA3
pQWqx+NreOjsxE7d/ki+JwHuCbe8ESWTu/a6lcjZTpQkktKEJZsZm90PAmPQzanu7MRHepTc0BN1
PndVtPA4xjPZ1HSVC97NqFqN0Zdl0BZ3EYkcA1FAEg3m7JmmBgxfGXyLFMi6nOUY9UhLPYMXlmCJ
sRzADAmC9W4kRUTG25QxeqF7/NlE9Jy2q5pi+iK8Cb9Kj9XtcABxkRMDkRiZJcjK/pM+FDsM/uLb
CuU8bo0bE0N3Gh6LHtsJLNGJCq/Z0Gt6zO5EK/DsG10Sxn3DtRyStunr7DQ0hl01tyqQr9bWjud/
EzJ1GYVjxn+BSjxngrFuGfOcL2hJ/9Du0p8I1JgjNq/BidnhpeW3N9K1aLtyzz50Ak4YwghItY8k
dHMhkYLWsaGERmB1r5X6MIgm60R/n7OOeqjzNAV5bzAs38PxcRQR3Z6PGFE8ln7/fs4Q8nzURzmM
pCCS6Nc1rC03osY9wE68uBhOZWfeLVlhT8Dqvhygdm1iI5ezCYSswhqbMTxaTRDG72X9o1LcOHy/
LEX09di9sDmdvFk6Ta8BSF+bXy3tXqP+f/f3uZoSXZq6G7MixZvzO6lP5fTXf/f3uR6gZNAOIrL0
1MedE7+apSI4hr0eHDot2AJlK9AUge7zFxrVjCRA+0MeF2q5nZIJ4O+pCvKPotX9tddXZyqnn5lh
gFEmrJ5pVPy6rOJeFEeBB3Ec2DootnAqlukMEHojTE+a+dSEp5RcZUVwWcSuFaDVwiCdwYrFQ71b
Mu4JleR6gIVuKSd2lYoAX853XPFsQd7yjwjuMy7RskY9iN9PHXioYsXFYNaN5AAZ83VwWdF7OuYP
lQ96qjchbeBO41EBAjOmwkCihhond9Mn2VLoqTLCRpLR+GIkUfXa0Ey2az1pvTCrVm9uuvlG16bF
DsGyVNgSbXX38ifeq65++hVc6I0omRu5iZMTu/1ZcmU9sLufdapBDf/lsrTd4LFRmbv580xvVEQQ
bPNE6TelInYtd0EzVDlAVwdBY5fu5Y7b78tF4ILMsbGQdPrABFUdxWWPgMTrvo8vhvc/pF3XcuvG
lv0iVCGHV0QCIkVJVDjSC8onIeeMr5/V8lwLamHY43NfXK6Si9vd2Kl3WEt7ELzII9zWyWvvRefM
DW/FW6wkAH61tljAV+/rV18iKeIyWMiQiuNJ8tlaq6Yt8lEbo6D63QUKuuayVQSFl34Hd4+lOdK9
QLItGzgOXut2jHIe0eGvwsnUoYQhCBRIPwuPhi4XFPQpcevrj6QR7VThXK1VPDkZAh5DpICXqRmr
iruma3zIpMIE5l9lYejQ2qt51cqWDivqLBjz3cQVr45/zkUFibktOr7TJAVVyvSRu0QH4aDb4WEM
9DOYdAARxVro23e6G4mUtxDRSVeLrBn8btE7a2mjh7iPHWMArG6WOFVXHHhjNPumetXl/nDddnZ1
CI11PCrRaARqP/UZw5ovsGGKjBZ7K91vwRUtzf4PcCJ4a53VSbz4mc+RepIRKGZnZC/13MqnPmnW
J3orak0K8OwqOwijWb31N725/BANc+od8YZJXMSSSH3gog6lpKyrCnMtJNmNrfUQnRKgxUlOeWIN
U++q0/Z81Mdd1ike0h7L8L1tnKXEHLzxBePoTuXLbn6APjFXWfZC6FYiFUK5HvOF4ojgIwC+cLDj
/Ne8MArEu8XUjQx6hGCZ1xa9O9R75nPqkxnG0OdfjacVXZges0isieo9u8duDtr58HYgaKGUJE2B
pJhjUDcQuHMNfow2ZoQQcie0M8O7HBC5mFJAQ5Dy6kOUAQp8KKogP+qBcMhOmQ/8GzbS+e5BwFQB
Sk6AJWLL8LPTHAZFGYdGSIL8m+otDqo4TyFoaUdrdMpbNAw8VrF2LzZqG4H0wcq+jOJ4jP0yeRPa
2lwrEMIcsp6VOe4pnY5hIGBB8ir6qpTSJX1WDuMKz5yMWPLXv2Ee2i1yFjMLuR76M22k0NQvXFfE
ktHnGWjVyGoYoRDg72rFbB14J0CRcixw9b3rw0QO1i4wdyrJMqV4grCUSqHgPdSXZ01/y+vZ1JLY
qo2MkXnv3h+GqEDUg8/1pZW6RFG2TpqQBrEoAsf1nKVkiJaR+e5pOdQOJUSIQJ5PKYNaS0U7aQMH
MIGXbv4xABp+Okx6bOcLFgdEM+8L93p42a14bUVS4SXrEq43hhYPCuGXUL9IjT/Nr9NQW2Fz4uZA
jexOcnI8J67L3b/Oj5NS322N1sJolA491QzsyEPvRElqKSkrA9sTg2VE0pRGMU+hn0tAvk81mTDS
aeETGDvMRrBazbl+lD2XYUigZMQuDijIaWw7PLEGDJjA99WVnFmRfCmxVM7Qvl1/jiQSyzFoZaL2
REUpHevw49RMCYCaClSaXHwcVJvyZ91cjthxY+Jw7l7cRh7lLvDB03UIpSjQeFBXo2y+gF2Smcrt
vYUABkWmH96HFKhI3+Ropqgzaml9XzW2MQh/aXL3OA5D57aCfO7C9q9p4hpHU7FPJ2osNERyabS3
2oqnLnUqhgKg+gXnl21zU8qSWZbFoa91px3jU2/UQEVk8oOzjkxdbMNzRjaPYhbkYdDr4M+NLm19
L2rfojG95VRTIGb467qG7mvPxz3TKjqlWRNho7yA9vwNKVY1GBzKzcpvXMyYn1jD0LsmsZFHvXGn
QpqXKprSQJukG2HND9hntRlnYsmg31ZTCqYsZUmBnR96kt09gRvnaDwJAUFqSu+11GT2lvZFamgu
ofMhA6Ptc3LQDhVogocqQ0PQFO+Lv3inBHjmO7u7SPJvwjDIyg92SxWgB/hHKPmf2tTEqkweQBG+
Evxd/X62SU6SOAVglNbb1ul/R0fDexLN6RBVjBvedQEbweTvG8Fj3Gl1P6acz+d2vhqWMf7Vz6z4
zRJCxYEwLQ1+LkFiLQOnFgXgsDdH6XJdVfYqAni9gTua1KxUhZLRjkpt9GOW+tjPjME8oEumInYv
jRRXZqKMmaUVM+9cl0l+87NrQZqlyCpGkgy4NrpMFgrDOA5jqPgjeqya/pNTdDNu77iRkTF8VclP
cmgMSnFWW0ksa2CYILpF1WPRMLSAJYAyZaCtR1K+8HHQlc94h5oTq2K+45w+H4EyZDWUq6RHFfsf
hMXYFu/AvY1iVAbvxMLM+apxn8VRRjxy/MBnSSn7WfkTzKTm2otWztoE3nlVfpZCrnVrPEmWJVCC
GN1ggtjUWPrs8ZhytdeArDgvh3X2mJtkrG9FWSz2XQbgWJfYnJQqE1qBQVTvulrvzFR9PhdlS4Bp
0vKxCYEG+A4ZBoaUX3Vv5t9zfC8CGlY/6RFGJTVGXYmpJFSm0KtNMosD8NDIfrAI5IfsV3nonRBY
zO3JYGLysW6SzgwIxI04xJIfNuopn8ULVzUhIwX+ynpDXpkfPkKmUoEiEsd2LKH4xmF0dcSwxOm/
J6hTSrdkr6a46CZ4VcmkWorpjOUGmEtOdLuy8LcYroqeK47bcGzSDIhseg+SmeyhAH1RHpoacxiE
JYhyJco6w12Kue6rJyBV2YOX3CCNBbqiCgoOwSG0stOBtWzA0hx6L7GVIq0SJAIvdlpdzU0C1V89
gnUNUlc3tJj1/X3VIe1nXtVEnsa6yfuszYUiizBMT77pitUi/bgCXIOYx3LoDtHLH9nkh0TKgepG
taaGArAsZJNAj+ysMLqM3yOvA1o51gVPXWm2i6cXJutVsvtBAUSALSNBxiucEpxjJlYYQh1Qlbps
Gcsx6s6J2pncyAimOz13WIohYhlSx3a7Rnf1M0nMh8F4R+Xs38eKefECAnoT5fObd4Kv0Eplu2ct
kux+yo1Yyuks6VoZTc2pftSMN8Ik+XzPetcRnf+SJ2xEUI5GGCd5wSAsWiMByWJDopt40NXWxPxa
X0kxiL/ZyKL8Ta4ndQYW0CRIj3xrLiBIsufj4FVWZskX4GRXFS4URe47YJozehGsL/heYt/EQzXh
ozCJFBVLYtlz/AgGYoDOoI4cFMfw3PizV3vMyjWJ5F/vloAhoN0p4/X/OQb3/TC3/ITuS+yPyJtL
N7Z1Wz2qZCnNzT2W5X99TZLr/UccXfuSC/5/kUe1KrJyYzX5+K6snLVNLAmLGTqzLUHMiz4fary8
pgGdQ8EJP59PHecqnCvYPVnbIXydi2xPd4pX3ImHrLNYYyG7Oc1WHuW/ZSnLpJZHejG6kls46011
0n3l9m/OyTAy41+sd+TelW4lUg5mqJthkOIaVQgCrGLOS5yWN6sUy88thoxar5mU6neuL9Wjzqcj
q0u8lylqQJsjOz0SVrEp8+fyUM+FaRL8uK3OjTBn5hRpN5P479ujCiBCPuRQPqDhJg6btaRLKAaL
AfQgzu1A6jL8YsSJ3dvcyKHsga+kUBo6yPk7TqBKmlnzd/kuFpz4BRBGdmXXXjkegPoa/lmwwNyA
IaMTqmImlNJWIBfpuqgjpZK43iyV1QSG5AwkZy7xrp9z97NtBFFqWvKxuBQ5vHarLKY0eBwnWWLi
Xhey60y3x6FUs9dmDvW6SUTyRmYIUJHz5t5sToXVmyQwTX4NvsL4nuXV9mLSVi71fJm4rtONCCBQ
ecZbhcY/DGP+dP1sLBHk7xtfrYfDJGSxgLw0a+NDBnbGg15rCusGWWLId9yIafQ4lKVG49DHBYuy
6GTOr4f2EF5kt3ANNmbdrvZv1IIkMxtxeaTGfBGtuh+/b/EEykF4AY3tbfoS+cPRCCpXfQELnNUc
RMZIwl6apGGSBTt72HlEWf+zZEOexFGqNNGfE6ygzLylTpc6x0Bd5lz/cPseGoOJSMfQMf6yjTpI
epEZmUzICqZnCZySmpti6dvMjiOKUxJhk2RFoV1r+3Aq9Othzoyhjmtx8HsMXC5Bo5/lymccay+Q
Y0cOTL3AwwCHDOUgo2IRgQqPJEk+aWcCrVBZsh+/dDahAOLuWI/cve9FqN8wISRhH5CG3yxCaR0m
eVR8lQ+W+JSPtwX6wsv86/qxSPigw/dGDJ0SFdmajXgBGr7UfRvWoM9Oc47iV2BMj9cF7RnaVhDl
EMcU2LZJpq2+Oj6s+WIO6CBcl7AzTgQ4rY8re//7xrhqI+cHQQLPZ34kSOLrYb3FFq/ZYw3EsFkV
oz2V2wqjXWAptG0xg1U7FY+GfGrih5ln5at7KreVQflAQ6yLtjWUFfgCqDdYg4dNE4/QuwMXHfun
rESHoXLv6fPm/mZjTdRWMFa/jewq91TuXgJ1DQvdZdc/bE9FeSJOCnMh12Lez34vVtSZMgajQlu2
I0xjWWBzARArM2vcy1J1mBKYV/EgxnLtZ+83amHOxyG3ws1j1M6aTlhalm3CSSYfIt3813CTeORs
xVG+Aoi2bS1NYBfJ4ntevgPcn3ld13etCW10HgkLQUik8hhACGYt0B95f0Snij/NGUP1WL9PWSug
LGeMcQJEsC/fmvKvTs1Zxrqr25sTUKmLrEpjBTIWuFN0FNpH6SZ5Wu6GH4UfH8bTdMNiXt31cxtx
tLlmqCCICS4slBQrTKw1lM0iPUfYry7d699m14w2oiirncNpNOIEumZIDx02nZTSXLT7cbavi9lL
JXQs4gPnCvsaKEt8VulF5vOxVirelwDuqHDOzCPzi47xei7KU7WsjLC+eyrMYwA5DYviQPf7LC7W
AHC6CpgAi4E23T2Ce9Wq+kNdcQzNJvn/l4CExpaMfVxVQaLyWY5ajnJXY78OoLA9Fpt7sCakhzhg
hdddBd+IoRzCWoRlr+ZG6CuLeleWnNtkCWP8iSWCurFiGOSoXvjBz3ixcLWk7QIUHpW762qwW9TQ
MSMkELQWuDfqJPqcNS1f6atfOT0KDCposcjOdGYBHwzlPsz0/mKlW7sF+K1M6mhipg5jsxaDr95H
D5pbBONheW0wtrzYitV7oSXfhresQt9uEXUrlXo6DjWGOheFOD13BNtv5oDJzVOw1B9jQm44MPew
dkP8x83SuZHULpMqRwmPcr9xbm4Baf00g5lqtJrExGvOzM7cHctPsWRSjrfjx6iN12X1gYYe5d6s
BK1yua4xLBGU5405LHmlhoa++Dybsx5IDYBuVe+6kP1kbHN5lMPtUSyqhgxekPRKyNp76GuObBpe
7pQei0KMdSTK5YZGIiarLK1+qj2Nxr1W/9BZtF671oy5Fx3jhYC/EanzhLOmVrpc876slorTd5gW
ChvRsBjXtuv+NmKokwidqMsqlxKdG23FVQOU0j1UnXR7kEyQtQr3hIRtOmiP82Dmp5VJvLV7lZv/
AfL3TRIo5DLe8kALw+Q6mHax8qgc0rNqC175jG6FiXTJZlEb7Bv2Ribl88Uxb8csgwvLnqMHgFoc
Mqs+JP5qkU3ZxGVuHRIN/xJjNvIolykPmSCipMf7uEM5kEHRyFnda+LzwAlDwcS5/k1ZN0o5y9GY
GrFP4EbE5IXjrEY4rkz0LJLv0ScCVDZyGEEH0AQdBKqpMrSSx3xGko2LxRWts6TRj25NnVmtboax
Nzt59YC2fZ4jgRHn9s63lU2dL5ZX8CIWMWZ7sxuuuB3l24W1jLOrIeDelVRSUgDqL2V99VTXo8Zn
uMP78VvtY9vRTazkmD8TpgZ2PWEv2dmKo6xwlpOsqTBU4dcpbyqcLae5qa0HXfuDoowhKMiqBF42
gD/y2dimMlqjQgOwv9KclOycl+CfUM4xC4Jn9wttxFD6LgIyrBiUVfSnsLppGuMkCdxTI0yM0+y5
yO1pKEVQBwAjtMoI2vH5RR4e+YahaPtfxYAWoFINaHjqqwjVVKpxaSh+kV1m7iZPvzWA25Nerpvr
bkJlCB9iyG1uPCA+RwQQIXTEtdgsfSDDX8IA0H6WbAoLYXiBvg0HZm+KfIMvFryRSqlCXxjlHEcl
7yfPgrseO+zzqnb6rFmgOfQmG1QaXmqtZ879L09L6UZTa9E0a8i3+x+5T1K51M6sxGoBGKCbYHO/
Z4917qaP2xumFSWa1EmURg6wl3oAOrHFwpQ28lbO6QMjt0eskwBN48y6410zAF44GuKYwJLoTrFa
FXqMlw0q/ulDA0Cy4WGsnxjXSRzRl8+IDAHPMlGVNbqGIutd3IWyiJLNybiQKiF3K/q5mfmN//8Z
zNs1uY04SmtSLhGNWcp5f22/RVluFiwPte95MbOGniIAAdCG+mwNwtCkYaUvyHtOs0uG6XV75AHg
RQxhQRrCMSoPu3bwIY+eEo1UbqlQog7BAT5hg2Mw+enRSNApBn18w0Ja2Mu2MOn+n8PRgAeoQkXG
2sSGD1ic2Fff6iNWqngHKngA0ecP7q0STeBhtyamJiL734OhY4V2I51KxNdaEpK8btFubycgT4G4
qjzPLKe8m4hjdBMYUEApBakvJUUSwlhpJUghGSVJxAHAhkRc8xp3OrBynV19VFEgf28HY1Xss7bk
kdQACBZkTnk/WuLkVRULp2ZfIQ2gVEgyKNxRJ/osYm27zNCbBaBWP6JbYmGxrTxEx9kCkryTnZmj
r3vJIlac/5FHRZ1i6MR4rooQCTGh2s0c7jZ0c1QOC6ySsNr3uyFuI4yKPbU8VUtWcgihkhVOPhD5
3Kh460ftj9z+RhDlOColy7jZyOKgctBf0K3ilhDw9IdIsMkOoxGIh+giSeZ197jrgTdSqWBTNvHc
xALyndkwRfkSF57GBN9gyaCCSztM+Vgpiern8wVghmPnSiwUzJ2vBEsCbgOoNECuRbPpjREpJVet
6quDepoX1KjS3iy6xuw4Vjls5zSfRFEKAeyUPh55uF+ErQWge91dGv3+1x/lkwhKFXi+nPQhQbFa
UP0sAi9Zfa+L+b//8p+EUF8eTFKJWBo1FhyTbjUV1bAqfXzolPpy/TB7ucUnQdTnD6ua4/IRF5b7
+R1Bb+PviiMp26gYDo1vwLuDGZHjnzxhP4mlwqQo9zWfyzLIDyszfdRczHhLGGbigGEsfgO29kl7
nZlv9R1vuxVKdwH4BMhW6yyieY0xCjyKCm/EKHEZcMAHAhtZj41uvbVkyWPcMSlCUUnOJ7lUkQrb
MkqcVjzmbrBNTqi7VrDbSoFo84fqwJC1kw98kkWFry6RJ4lPmtXX32YURMpLKgCUSLczYJaDqa9G
JS6z4zc5tZj1xp3s4JNoKtKAzY5fgetJStFhwJ0XB+zEF8MxTrKt/mwBcc9jWIU/LDf67aAx7GWv
S/ZJOBV25K4w+DGTQn8JCJtefVZfoydS7FwdFFgfsjNzMnYndYVEICQIYHMC7hR105neTb3BIyTI
938j+XNOgkfPZAsOWe5iZT+7yovxAIw1aVgqpwG4JzlbGlGKBV8QnzsjWFj4Xbuec/P7lFtLmiQN
1QjGMYk3bXpRhJsiZm2a7gaCjQzKq2EbOIrWJQeHmDe7GO7DIk54977WRDhIYYH3tRddWLvpO9v4
igDM43+ujvJxNVCrOaFEjU7ELg7viE+VxWESTn1Nv8cvRDJvF27icj/7X9V31pY1+fEvxr8RTnm6
ssvrXFjr1Zf43qknV0x5e1aOOqbhBcnmR9aEOkNP6AHDHoQPAz8KWZDyt2H/uMSv1z3M/u9jbVyS
gLgs0svWzdQXfaT1GM1uAGCqAsC3s65L2EtZ8b0+RFC2LFRCKotRo+K9uziYWTxgWNlRzzrgpfCE
spOX6/J2TwS8DyxpIg+X6WZ3LaTAAVRngKotY2I1ijwcI7liDsQQf/BFETZiKC1U1bAVeuDO+9wh
vtNcnOqYkhoxSqi5ZbDiAEsapXZLKM5Nlcp4qh273yTtDyVTBViM6GavLXtslyGOniiKBzFdW4y9
voe41ifvJgzuHhcXKwL3TPiHXdf7cZU0Fj2P/Xu5EFOMJV6UsxrgTeOC1uQNwBaoSJcei15xr8SF
1YB/NIReR6jqvqrroQSJymJlz4MjYScBnfifiWG+5w6kiRfZIgsXb98QNnKpiIoI02ZVVoV4u4GE
Uw9Am5RabW3Fz4NNWpXi95w5tr/rozcyKeOLmmFKolxARyWoff4v4Sa0G5skhMrpb8Lm8i39lXz/
r0xQodJ2cAtIedqlhr9Go1vFvFOxhnWYd0nFtyqNxqItFd2Xztx5PQrmexfDLkZkfoQwgRWv94ZN
PykNFezEuK+jtIZJxP5aAaB+tjEuGRQoFnY/MvROCCj+7LGL8buBfPMBKT/TzaqG3bxU8ePpJuQu
g/wjaRmVZeZlUt4FEWCUZPAavE/pS4ClXXmA0o6BEoxe/StlWyDD4ulBZEXv+7Atwx5ltWEBTD1J
3usX3u8kizAyNi8cY3lt9xaBkgwEXkQicA1+LpvIRteF/Ah+2qH82dRumV4yheGjd1P1jQjK0uay
i7BwrRt+BeqJEJhw3eiVsmY280WcWcXc/U+2kUaZWLtIalwvnOYrl9Em+EsqAGcxRYusPHU4m9Vi
Zsqj7C0btFznJ7zBJ0u9J7j0oS/byi1paVdudGGujO1G8c35KHOrYimq5QS+klBNYxWuOCRBZrVO
/iz9Fo+ZHbmsGMuSSBnalKM2IwxYj2m1hxakE5x/3Snuv2k2R6KtrFMA3LNg2DpZzORZO8ePsiWY
ladZGmm+YlCTCSHBOBNdTubSFdtxBXivWg04VUIQh7F9/VQMw6JryEIN5BJdJ65+bs26cWpwuoui
c10Iw7Q0kq5selJisWpzwaeCPxDESEymuHqfH0dhAuJXuzyrU/x0XeBe2VjACBYWlkDJROB6KIkp
hrBmkIMgbCa3hNsqPA4gCvt/Mp/susONNErZdT3jKklNQPgMmB5S03Vlvw3tOgbkEUkMYszPeddP
uK8ZHwektL3FG0pcRHX1m2p4hJ29rgZT4Xfa8p8ukVL4stDqTJl7zkeBzSoHZ1be8lazQi7Q4mCd
vCa8TDVzDnq3PPNxmfTc0qKifdmmMuh+bd4aH5NAvCPLILrbPrEy113lJyAUIJrAVp9EfTduURJD
WxPs6gmPUQFom+Vb3rFqoPvp6kYK9al08Kqs4yLy4C9YrBGLiS4BxPoxuIanHjrCJOOy5gP3s52N
TOrTrehiAFsPjPFhZsoxyCCw22ZFgKtf7gRvcZvH6BHcvGZis8bOdvXyQzD93q2jZZFKFaTuHLpC
tXHACr91XfN3Pxo4jdCeUcAQTpOD8LUS50kS936VXxr5oiZHIftxXcRu0g10VhnoyWjU05XJMsPy
P18vEvZcCivLHSE8VRlG54zZvC5o9yyEX1NEJw3jqVRaw4XyKCVNCzDd5dCGT22H0V4WvMV+3NoI
IZ9s433bfkFOVUZRkC1mdIvVGas8999HcwyWb1pQBwtzYZxo9Je3NbpbxPcC4Js+VlrGYj+BYtYv
h9hOVi2Q9Mxaq9rhatkrRMNOooUxSLqrdxuR1CH5rl0llAaBIJU+aemlZTXSdkPY5vfJl9xcYre0
cZWAbspPFPXIA1t7buuHSYrcTmoPKScwlJwljopf4ap1FTBA8exTzCgJwugpAXiBEJsJa32aJYny
gZg95MSwxzQZpz5JsjUKT71aA53NrYf768q+A8ODwt/mDilH2OuopBYVRsnIvt/q8k7nzd/7g/hT
vBQTckNCJ5TZQB3qKrtgdV5Z56Q8Yhmi3RDLGjZE0SpK3T5EE7T8XqM3H7e/GAfdDWGapGOiDWtk
aAdRyiIKUzjKmB4F0RymRwleguItmD/MXFY1dV/v/xFFZ4i5VAOYZ0AZS6/uouSn1D1dP8uuh/o4
Cp0fxrLCLdgbXv0BuIPraFjYBChZU+D7/uLjEFR+KDSrKmOcIAr44pIVsblkXpw3ViJ/r7InQIFf
P9L+W2hzJsrrGqtaRiW2yzFTUB+1H8JROBhOeNF/AC8fbFasgMWUR/kmpe2WRDbwjdpvckACMRZq
Iq91tAVNrthJmTObu/Frc0DKWaHrm7eG1oGMyW1k3YpXh1MMM07t//IiKS8VL2GmjRwOlh9rNLN+
kt6W4WTHHFNfYPyLbBZryv5VGigKE+hvcMlSmpIkeb9yg674yW/9TQ4MrDEat+uDolmFT5jlV1bP
nymRUpamEoSeX+G0pAjvFk2pnYVfoKJh/awP3GtaR3Y7rk6dxpYhPjR5+HspR6daREaqsN8a3hyd
0qIoq/ISmL5ktppAlMRW7oapOWpm+dIHPCq7ha1N5vwq84xYtOdiMOCpATkWKy34x2dvxkeLuC5N
r/oc91Zr9/LCmJnaTVC2AqgQFLfD2k8dlnNaULR/y25lKwcBcn3AGLBhNkfeZoPU7lnIViQViqKQ
qxKyxOOH+a+xDfCfmpIYVNErw0L2IsFWDhUJOLGPFL4O/7NHkNvFKQHaXO5ELmv4hvGZ6EgwCMoc
9RxYBUrQSPM3YfGNcRZiW3RWJ4CtCK9pPJeA4fpZD1ZxBviB9D5bvwD3BBM3HlZYrPiW9IFYO4jv
GwnXpFFfaCmbtRw7xNDG0T0Vc/yJo/rpWbzrgEr4Kp7T28FHY9fW7tTb6Ptyr7/xf0CiruBliJlL
FUFc1QzKjzZDO3NJhtwoX++67GYtb1LJ/ZNb3cigrEuaV7lZQsgg0wicGVvJW2b9qPzSSS6sJHYv
mKM9LhCMVRlAfpSshoxClrUOxgLdW9djPp+L6TfjPCwZlJZIa8KJ4GXVfeOS3a62gYltU3zVj7nZ
Hftb0exP8FIs/tJdL709GaUtY5NNSlZiDngK1EAwM2c8hAcCp0ZwgCKXNVxBfu6Lcm4ukjJrsclr
OPwVg6vTC8ytNx7r/DJqQcbPZsYzaSR3Le9DHF1uL7lyldc8JBxlGHZLDp2Xfxe8lETZzAU3GcMh
73qSjTji1DZvnTrrmxQTwpxfDbw1hObY138SUjYSqDA+AQGoUIoQjeRWMavwGfMcrHC5ewgChoZ9
J8Cp0wMafCFU4O5FYXOywnvtB9nLIUPw1XEi62+FzWYt3VfCjUjKvPhW4RNdhFYsmKfAsI9beOVL
5K2BDEru7oVFBsY6IWVpSiSM7ZJjRITPfofqXTI2jDtkCaCMKl2LueWwbOd3RWRGqZepD9edBUsA
ZUbjkmLpYgTLvM6/ts13IEv/V79PF6PGUIwUbBOt/lqcuRLFlbrpWe/KXX/38dFpptAOneglmZUs
GNWDgLwU+1Ez6+HMkkGZS9JMos4Vi4bpARCXY5Aru59vVL/BrkHnh4BvAxsBwwewRFJpb7QaWc5h
CwLT3c4Kkg6Qo/OH61+H6OcXJ7q5OaIdGzfDlWPDG7xk+PP0EkmBUgVxg1kqL/tv1YCcdSNIl1dj
DCfUblLpZyx/W5m+hnUSyvC1So1VFDewheLWR+wxkB5AcdJrU2gt6W1yc9AeFCAWgSUN7vVLZJgQ
PS0jdEI1yiJUoxErs+N/S6zDsQRQTiDskznuMcYbhFPhDOqTPE4MN0Nu54seoPapgX4An5ue3Cuk
Wur1sosDrhNMvgaWXldhbyEzK43hb3a/ky4BcwD8DaSV/FkR0n5Z17pGnzzjIq/u78UC4KS3WZc6
qto71z/M/qtmI4wy2mVZazU1JqyevP09Zlq6/fflvJIRSACusgFQ/g+Jmiij4qqDWZGy2UWNwlHs
AQStn9K72QetjhW6ggdedUsFMEnkMp/jxEF//XQfEmkTzkZVTkMUGmSvuk2/ic8a0nTsaqBjowNW
dvTCs+r2spme2GUVlmzKqgs5RZ2DzDjJXoSMKPN6h1BvMVspu084WO9/bpUy7qzS2rmsMOswu81f
hRMFzbcKL4/MnpjvjV1b24iiIvo06KkSk7GKTpTNelhNmYW5xpJAWXM7dwMX9rLor+Eb18dgR2MY
M1MJqZgeA0ibKCfm/b3ySDauesGqebO8Ifk42YzLM6dn9djeibiuKCL9+M2icW21AW0n41J/K26M
xx4gC6vNfUdN0e9vUB7yMixKo+mBlmxoCk/rbwlTYpr/R0b/j7LQ5dK0Ql1oUPUemEchXq3dG4oa
N0AGVc0IfeDITr35DyAWBeFDaejmeqPnQyhwxegrYFXRgQsT1VbDwg/YbahvpVC+BdvEOd+OaGK2
30Y7DIQbBWR3ZFqlDtgzU7st0600yq8o0iol0wzbBtDpkbDgDF6DIWFIzC1sQgDneHphPY6ZQimH
sk5lN+Wl1vsK2izPcoB5eVfEpOsj90u7X/8CubetPsSsNYj9mPShMZR7KQE3FyslLlZKChB0ydxd
W3U3cYT1iwVYbUymdJaBapST4YxIbrhVDKGiNYCA15vxxriFkcAsRJN/6V4MxuwWUyLldDK1n4q1
4JD9oOsT3U6OAUg9zZm+jWj46DdsiASGl9MoH6SnixKqAzKKlnOFPLZngVUAILpwxd/Q3GDDxIEU
Z8EIap9bGmdXoKlt3677EnIrX0SA6+99n0GTDeoQYcEn1SQmuo9ud2nzhThbahUJbjlHojnM3WiW
nGY4yTCHjJxy9yErYksdZGGAxAZZ6Oc8KY+ToWmnSsUIBkE/AXdFbbc3KMeC2LP/xQGDn7XKSpIh
+rAbifTQRxcnjbYYeGqGT/UxOpTueOhkWzolj+1te+IN+/rd7qWcIpAYQEKCHh2IqD8fUJxQfpBq
PJ0LvXe52k6w/WYA8D9mkoTumfdWEuVUhHHkuKIGtEW1YOiUnCx2xTv+p/I2W51PeoKJrT+sP6+f
b4eSCuPzmwNSXkXsmsxoJBAqrc1hkm+mCDPt6yHjMY2XPoRyYeaxF/M3rcyqGewGiq1kyr0MQ4my
QRz/jcaNudBT+qKcBpcwKy6HhdWbIJr4RW8256RcSwqqO6BTA8qpRB9PjT25fIybX8nwnOcvdQyK
GelPVgGBoPO/ZgnObUp1wqVdQdsDtjQ5MavMzjggAPCsLGrXv2ykUC+VROHjJm74kCD+gWPotrQl
0G6dCcjA8JreZq/9W8OBPI0hd9dxbsQSM928lPkllYtqgeGnghQ0VeGqzb+nxEFNfSOCSiT4SMiV
UEwwCwjikGoK2vCiloc/UP+tEMq+O71Nppiryda49K12K6+aTIK2QrCHxJVxafuJw+ZIlI2vJR/y
kwDnpYEGBYwFYKhFWMVggz8/pM/NUXJQfnpkHJGlIZSF1+uk11Ubg/UHz5/8UbDrSwzsC+OvMSCM
uIDiDS3WVO+etW2vlbLtqhCzMhFRhx5dUuIYD4PLecDvY30+ogO0VW/lUFY9DH2vCxPQk/XTBEAD
srQencLj3yjpHfacPMZlsvSeCnhC2mfgRsC0snQZnOYvgkL3vhnwrTuuDoErZYE4kRNcOSEd7yos
R1ZShAJ4rXTuDH+sNYY7ALkUUDdog3ZOn7Lo51lqSrNqdAJo74GcxvnKeXVnGzygAB9QbclTz0rQ
W7XX3TDxWYjDuHZOyqHMrdDK3api++GoepIrHTgnOkoe3oEowDMzeJY0yreUiaJJuQ7W87wyyfOr
L81CdyKvOTaP61vbmDOrdrWbKm1U9T333XrMXFeFZoIZNk54IviF63fxNcEjhfMqO8VI6X9pG+9f
eSNQG7QMaDs4o+wpgycC7QOLrqkzGeZi1w/iIdTMmvW8ZpjHF6CnNkynaNE5fx0vBkhR5I7lQvft
AfS3IKwHVotIeRZ1HpOuFBMwtJ3EIL4bUTfAv9/pj+v9Cn8WWepBPJQn6ZW5ob035CwYH5IpXwPl
/B/Srqu5baTZ/iJUIQzSKwJBUKKoLNsvKEfknPHr7xm5rgmOsJxdfy/7sK5Sswc93T0dzpGWnj41
6VhFfxceZB/lHac6cp3Mtlc7S2KcTF8VXazIKEODKx18VrGL2Uiv3fUObQ8FLq+CT4/s49X7I44d
YhXLsJsTFVFprBPFnsSixLM2VOavvYBHZtl38q6ZjZnzdtjKrFfHyU7nluaoR12HxCXWPg11tgPr
S2QA/yZ2rrtsnnaMYxEyI2wACK/6Rg4yP/NGWDKrM8G6YBSWXPHiw3bgO58l41jUbJjqtMYCAzlq
XnvXHxNHDy0MEn4zXf1oPryT6BwKL+6sBvtW11XdnPxZnym9nqsrb/RDK2cD3hB54IKpEVvT6X5+
Ee701BIqWyyt8AeGyJ2CjyGwffHPejOZTTstXa6X2BqKM0tDXlM4KCsfANNA67v5ffBWeTx0Vp5I
Jq8Z+1qr0iQlvtq4RP4shX8zc43lc4AEgFWQSOxuLLrS6GmWwLpozTsS7QPFjcS/mTBcPWfZ9ROS
zx3ys2Hwpd6i3OG5m+wCp/yUfH2fAkUZkGMiW75lLZBel5WJYL9mVobxPTP7jX5QGDvQQKKmkzsF
kF1ueu427NZNX4tkHGeXD2M2ZUjkVWv5pGLpMKgs8f6n2zq0DG/6tNypP/9nPTVNNEw0cFSQQaA8
cakn4K+rxURj/70y8duH6q5u//ah/C7oRs50KY/x2VlRB7NudnRvm3jmaSCYnqebqpkVYJvCT/bG
zbjnRYqP3uZCKAtDpZEy0cQcrxfiDbdYFfdjf7xtuMXqjy+ISzHMG1PRqyLARUEfefGr8XVSbzJe
DYt3fibjpsO00BMCOlE/By+DI74qe+M+PIIkL3ldbJR27LiwTEfj5RM81Rh/DboGxZxM8EIIwHut
eqsof4D32+YYI08K45cVfTSTUkAR0NxPn+iDCOl0YWffgn32VXHjU48+BHfSiSeU/vvqpqO7AAbd
DBbZOIbX+EphJTvgv4KnLkS/rfW1m38RBz66l0tTYZyytGhanDfK4Je6aEvNswxCc1U95GC07Zpd
lwB5q/7Wz0+VecyNBUsKLueoP2b2lz+A8W95W05KN0NrWpFUb4HWilVZ6Z1LAkzvvGok/WuXqdOl
NMbLZDMRgkLpAdK2C7zITg/1HaAQJXdMnN/MRKFdpJaJZZMXnif/GP4gGgRzJlgtwdaiM59XKco0
6UkCLKvyvo1fk3h//SQ3VVv9feZLanUamXUGFFItB7PT8jPXXUU5VNOXen69LuljfLjQxGBc57II
WWioNSYTRCAOhdHdkmbOlIdvephxSuXbbgYvB0VWJbwfPjyKKmGKDaU1AT+qPWC9H33HY/UmV1YQ
WeaDMluzH54AOs3rvW3wj1Ilz4KZ4xzHYooDAY6GVmHKQ3ukNZjWMb7PTv4lAi0IBbHvACsQYjdY
AVTojArUzI3F21/1/DOY66FqBQgvCujfutIu+56ccg970O5i5+jEY5UdAJDjvkWVwb/+jTeev5f6
MzclGDWpkmVTQ6VG2hE3OUWtvTxEmHfpQNRZvhk8z75R2b6UyJhVnWhS34YprYyWX3UgpEl3pd9Y
2v5vJgwuRL0DGa1crRRFJqkbTfMD8YARFTtDnYZEj0XqJtJBjLycN2K9ffn/fEZ2PgUrvERVZlxO
OTya+XFqOVdyYwPrUiMmHEchsM9EAaxxpQs4VMCjN6f5rkVzvBcsESPV4K/5nLlZDQ9u8SiHeLbC
YtCDpDMZkx57BJ3TZtbkLzfkWRoAgjMDiKzwisSZOEuB2y7ofJ5MgI4WLdYKWIyfhYVlSIMdJc+x
+RAunHOlVv4hXpy9gME4bQFzRWYygf6374gTTTtT620p2+tBaYniXcVvsmzfd9CLGATUnCbbhCgw
ly6HMsKhJFnmbbcrfMXJAO+WH6HrjZla6kPry3szsXhAEtuqniUzSeMQGO3UGSbx8yVzVM0ZxV2j
AGgcmyj514rHHvtu8R9P9iyOMdhCSAlQNys6xWs8zK5JUJktbdEPLazlLm/6O4xdX1hEcLpjXuAV
/FdzVfTWnH8Ek03ORE0nkKoRuoyJ19XrfKQpV4/xvofREQ71U1JzmWbf55Ovac7YrtmWSovVAPN9
L4Cu+4R7DfhbhROdckABEeBw6S4tU0ei1R0ozkCOBpt0j+GFytY9IB1g27B7mIB+9y8AprZv1vlI
GIuPhlEOzRQJ4UyPRMFOW4J558hBU3oPEqQbE2EvBasJJ9zQP3vtUOjPWnlkNc2rYZFkvKu/Y7HS
JSAWS/elR3zJ073irv3Br0f8Q25xVpWJrYGkar2OHR6/TfYZUI4PAAuzIqdV7WS2zC/a99GntRde
Err5CFwZHRNZ9UYT+3GBqgX64RQeZtwBiJPfa+G5EiaelpkEYP8oAahV7Qh4jJ1ijPClgOG7wati
p0R284oM6l8NzG+Huz8nyzZBtK5tc8GIQa0CsNGKiFbS8SAON98N51Nkex6JqAlVnjUET7QFI/nS
XrlrHZoQUYwp3lDIP4TXs0KMtwqSfsmzAW5Z7d+hRYW3BWxG0lvgqK7whfILFW5yUH6GOx5y9Ubb
XQNsu2yIBJjSoNRi3EVYty2J+5FmgLMb55ay7/YTZt3qHwQPQl6nZeserqUx199UkjkrpxDwEtNi
jXnioE1ccru4W6/OtRTmtgdyWnZNCtPsD+qJjhImTyC+vxW+UHrT4ifvxnHPkLnpSFBMNQJgvB8c
Ke08HR2kyCNAvv83gGRbprnWjrngsdyXIBjKAgAQUtOMD/HgVi4cuYs5Cd3S//sU1qWFMBddVYe2
mQiMM/IrX7mlVAnhUbdjvy+t3geyMJ4HHJkcM2ELWegxTHkywyjjwE1ib66e89rlhASOkZhMQjLG
JJyIiCTdGFAQARvOQVis5S7GpwssFEOO3A4c58OxNa2pVyc5oclXf1h28b4GIH1sl7cUyTfmL49v
+eeVmZhM8qHHYj1pGoxSwLTul+E7ZfypvfDn+DkEI239HHynI0TIemzOwfLUZD1KGxtmveBpO9rL
TkJ6GdYWrX7Iu84z73l55WaYXevJuJSllnO97aHn7HXO5EhObYdf4hfNGWzQN07u4GVewCWs4lko
42KAaqpnPUE9uWzAT7UrXwkyrekGcAC7KD0UmQWUnH1g8y7GVvq0VpbxNEZUTGACoHfRPAXKjT7Z
Se2JIaeOtVmdkECwSLc9daywMrYjY4mnqxuUBUYgAJWPFAFIuBvojilGMGM3t02739V+/wzYA39+
HH3UY5941eytKL/+EYwdRdMcK12I1cx+2csiShEAaeeY6rYPOOvJ2k4C8D5VCWjw+91ZpSX64qZz
aaDokRRfl7dtNKamg88JCwbsQzYRu8QAE4vmV3r+gIeBrYrzDWZ4eTeQJ4c5OWLkalm2+HzEk228
1UE1vxc/DwcRa/Ku7GCQw09BVvh4XbutxBNDn3+0Yw6zbbqw6AR59MVDjMQz9VQPENp7XqGTpxxz
81CFXAxQomt+ofwY54OAFcNK453gtg8768Lcs3xJASKxwKmomOuh2uT2YI+fKLg8v1zE04gJ6EHZ
qWI4tNjSA4rpPHkNnsNmyHkCbXuOs0ZMFBemQGtGAc9C/MdKkmQ/a25NMjvnGflmMruyA3Z+oOpV
oyYa/P+w693qvrWlzhK+0Sde8qqBsIR2MlvDaltb93np7HtpjX3orYUzUT2qwQ4b0nq/cpobq32l
rb7JMhRLd6M7WtSUHtwRZaPKM1ze8CznOyrUqFaPTNMQM6yS4NqJze3SuYp+ZxCOYW77xD9fUaEO
bSWiqGWjxJq16cvSZ1G5wxPo+h3mfjzGdUQJcM5JCR2SGGPHor04wSvFgI49gHAds8YyQGGC00te
6v30+brw7YzlrBzjQIAnlXdBEqj+hIUU09i1nRu1N5V4FHhMJhuTETSnPYtinAgAPPpOF6Am0CSd
4gfonQQg6yxe8Wt6SH0YCHi4isnjhe/NUuZZLiatL79fnCZqm8St5oveAvDp2pOIpy/WZFNeqXiX
BsBI4pjM9YsvsURIopnPWUAgsp1nrzbTnSwmD6LS2UOWcXZ/OccK4sJL9dqskIomHjCphJWf3BYz
wbATvR1cbVxyuw2b3g7NOn2sALjmJNHc2GLf1S6weWor72v0OYbph1hGmoWlazAdyrX+et3Gtn8i
oq8EAhuEYBb3XhALYdBS0NxJJ/FgeBM2hCivBrG6zJJPWHl0KxD5ipyMamOVBQa3Esvcq64qF7Ep
ITY4Cic6mRq61Y0ITEVMZ1vyjfCZmxdvuoqVROY2LZPU91UHicZxBuyPuYueUC0xXfU477Rd8iCN
Fm9y7B8Ol1JVYj8CZ8wEmdzs9WXswCbQIBOP9woQEyg3hDPfV66GOcPpOLxUx/8++UPP9o9Utt0y
yXVK+gVplRB8MUxAZInOdaOhP/tDUFkJYG5tEJHAGDW0A4a2tlLtLlV3avlaYkpzQWGvzp47hYcO
sAHEeakUE0zivDTnUjZAtnSUf2WfCeY1Iye4bXcaqEkKvN9qUCPCTXO8xbaHWunKXOE8TQutHpBe
0XqQAECUMnW1+35HM+LkZzZZPITu7erJWSIb06Qu0IJ8SXTslU1O51M2kcFSvrzjS594j/DNGL0S
xtxD+N5SaumiQlGcomQXtXeixuED5YlgLl4YJ3oejmhtSpIlYh1PkR90g+PGeDKY+JVGxazqS4bL
LT5XBXp+PxTydN3oOSLYzdg4KJoqqMDekbT72Exco/EaLp7LZnA6fw527TVTpTkODQVDyeNi9S2x
5LF0wulHjGf1dXW23eEfJ8Fuu6a9Efe6AEklXajCIJHIZQbhiWCuzpRGaOMFKfV+RWwBr8+jD+Wg
t+wK7wb+tiLP3eqMMWNZqs0NvTYoeNHDkVb7S7t4o9ypC1D0aELxP7padspEHQcpQWCFUaDCUnwV
JM4rhecMdMawQXSvhf0MEhfjqH6icdIEZ6nVYEM/3+kIJTx3xzNA5qFXVZosGLQgjcn//I64eCsv
eKvAPtJb7VODvqB4036TO4v3TOJdL/bR10cVwdw6Hn3Nw7Q4XfakGbvrJr9dGjvfLhZ4TQUbDilF
pADykeY6MzL5ZCcCvPIXjtMBgRcq/DwL4cRKdtBSLMGyFesCXTMI9yqWmdLbCCP4CqeUwvlu7JBQ
AH6yCautul8QPJZVN66AB5XvhJE3kcsRxJaix6rQVcqUhDsGIHOUF9HCvcsfgMMtYTodT9nIbUWL
t8nEcSVscboRRmUeIkX3hyrwJgGobpN33Th4Epj8YgkiaawkHCAWOnPgp8Qib+GRJ4Fxh5FUxDm4
WWF9aWC13WBlvHFpngT676vXcCxVZllQ+xbx2EAjyy5+Xj+k907ilcyPBfJTln6JQcSCil0PZC6h
sZbJfJl641ebK46sADmkwUrsmL+qacexcJ5y1DDXyoHXHhvWMDxdwWt4xvLa/Hxdu20JmBc0FOCm
aYQ9vn5e+qTCUE+c3SmZ2w6/rv/9f3j0nAUwzpVUIICfJhrdj707vmLfwtUwWXK33EmANssOQGz+
7zRtNG3+I1JldDLTeKkx5QKzDmEO5bENfoCVQojektGf+7+6Q2dh1MevPlGgZKWOchOCVWh6/ajs
2yTjiNjOx2XNUNGbBZaqwdzTUjKzTCP4SJTHeHim2HA6tsR0T9tResK/YPTEAa7kMbd2VoJiQRVL
8+eHxQQgVfmAbarbNnRnPAHEffuNV/XZDvkricwnK8NwSDoNp9igXvibYSZ7ax1wgAF5iPvaoDb3
4UavpDHfrK/GQVaaQvOXU+dIO+l2vuu96KnZa7fjJ0yCPGt7rHAdlefrd2EzjKzEMrdZb5qyEQyC
GbbOy8PWUrvW6s0vccrbo6en9c/6gbz80iYJZgmCqQHhUZW/5OqPOuO8bnh/n8lbaiGQtGTE3y/N
1q7GHqVcXsilJnZNBaaKUAlaj15pAYqjU/5Yod8UOBg2xkQSpi9O4w1vJoFjgAZbP0DJE62aDD5j
zmZfFcbjWJVvRanbpm7cS0VvNb16AtaKNRvTS1jXh1hXXq6bB+dU2bqg0C1DCsgvVKUka2grK9Q0
zvtnywA1wKSpQGI2dUlmvpspgE4hyDEQl4v7pnuTShd4zELy/boem+5qLYb5dmkLisyoRPGfwv28
065jSFS/o8PEMlZReM2grXNbiWN7DdEyRcs80q6GdhNMvqxyQtiWt1j/fabyM+QkzxaCWYtprtxo
MW1lzi1JvCmLz73GsXvqeVizX8tiPH2UqlWXKjXxi+yLYdyG8y6sPv1vn4ettYRjWGMCD5sn2rEC
yFbtRc537WkAQMv7XrV9XdzW6ekykki6Jktx0C59US70YlDXHeYfpYNcYXR3+F6Zt6Xp5RFvoH7L
vNeimA8VG3076KQlvpEcRoTG+3p8kmbvuj5b1rYWwnwhue/VJWrV0S/jg5G8RDzipM3zMiWNiCKR
wXfBnNckJkIyEbydNN2Oaj9M76roawjk0UbindfWMw3J9x9RVNVV6hJnaSLFRMDEOLbrgbbiSd6/
QWTYsmndVIAZLYvEkD6AnGZaYQptpPuL4mrRwUwO3bi//lE2v/xKBKPJqGeJSSLUqQrzGJkPGh4a
xXJKMUl9Xc7mxz/LYRkE2t6MJYnMqO7gqWksiTPWHAew/fn/HJZK4+Lqm+SzUcxKjeeMbhyb+FGq
38JUtFLFreK/adSsvgsL6F2lopB1AiyNFuqb50m2QNluA3MHTMr6kaZeQWLXBfddu/kkWAumZ7DS
Uepno28oQkc52/GvwpddCRRruQD7WwA2Ke7Ve17vhWMgKhP5RBRK21ZFfrlMT2H6zRg8Odm3PGJS
+ldY720QYuowc1nBk/BSsaKKIvS8UFies5+5kAAx+JChOaAsz73yU504prIZZ9fimHMM1UbSaxXb
LLKneYujYTIHMHfPyTtgLNAMOQN5m6WktTzmEMskH6O8Qm3TOFa0ZfZERjvpLBRfYizRUnq8uHJU
1V54k/xbHmQl2GQUxQj9XApA1/OF8ljJ35T5NA685hxPBqNcrIQ9ghe8lDjbTWzR3Vks6dpCt2sw
Q3CLpT0XvutHnXNyMp5cJlnKhDjRtAFvLRK85dk3I3xcIt75bbktwwCXlkZMoPezKyagFyRTUySG
L8/HGhDDU+hf94tbXmstgDF8Xe6IMPYxNixDZ5ZO8zi7ImZlhqdZJfvroja9x1oWYwxCiGgStiEG
mx4oDdT4ZbmJPVCf2V2MTbUYI1vcfhjv/BjbUAa5l8MgoqNwpVVadJ5RuKPDhdRJmv4Db+ptKzAb
pgIQPQxki4bCqEgw5VapRkh8bQaM60AODZYf0zu9f8zb3BmbvczNnd7zsA++ayWT0TElk2DGnaBg
ZWR0sx/pnWb3WEgcQTVuSXZys2DYd3DF92Jn4KJrf/2zbh7xSjxzDcpSIuOUwEFHQFxX+sEpg8b9
n0R8yKxMITCSFjct0l8a8WVIOTd52x+fdWATnXKJlSIvMuLPh+y5ua+933OEs1Pfd3bh/U0bc2Ul
LPS1ESex1DYGmNMXTDdFe/QDrSjj+UWaz360C02VCJFMVGrph1sF6zgr+rELgCSJIHPIgc9cYW2K
on2CGsPhBdDty20CxwdY3grGIJn0RzbmeMgCXG7Zq1+H296bbhBhZKyj0quWHVEC/Zvno7ESySg4
B3EtpzGco6K8hspbnXy+bnabpYW1ABoBVifYNGGESYkcI2GH/BGQxjehTwc+GoBmhU72F/cIX4lO
lmpAqGSL1UYaCTMRB9mPsMvV5b8Snqvf/ERrCYyvxxCh0GuhMlJUhvqVblYIdmeFz4o37+iqT7zj
NujoV2dt8CySsJCiCTDklWJGpxvQZrfkNXMU0TJtEbEG8DV25ga5NfJQPjl6EnbBKMMyTpWPEPqb
ZDt3y2PwvNxNcPqQ+RDu0jeOoWyqKetEMSQ4/g+grVWAOJpU2EYYD3QfetoPiR0fh4NyQNFrpyZW
8t+xuUDt+UfiBzzKZmjLqKpqIKJ0nph/DSZeyriVGKwFME/ypZwkKUtRChIP6ePkC2/lS3ysbga7
oBsWlDAvOgJaKvG4o09bGT+FVUQpD6UHpD2Xtw6L/mFsBKHhR9WRQug3n9+hV15bBcvKRo3dekr5
pt3xXhqbWfJaMHvdlVTNEiWjGBvTLnnufGkfOcpjplsjeNawhNdZ6r3qXLcdnrbMpTQVoYrUBTOh
XfVQFA+A14iEO9XgfE56Zh/u4epMmbxEibS4kLC76XfRS9ZHllLtrquxGULXh8dkIVi305pJxFej
WASAjMKKfuAEO7o4Avf/onLy1s3e3loek3YEfZipvTwo752VeJ8eQo9+peTAizKbUQAEfJpkgE8I
9MDMTcDTMJxVA7VXDIb4MpCA8NS2l0dsnsIMeSRM/3COZ2lMlSpGPbuokCmjA0/J1trUQv3c1h/e
A/exeOFBUm5bxlkeE7en3Ii6YETqk7SAqahnO+TRwG9b+FkCc58rQe+BK50QfxIFO8ZgaBodu2i0
hp6bhNBP8dHMz6KYG5zGUR+AxGpAM4oWJ5a99CjBBVNOSt69pfb1QRRyK2zhi4jZ7IJW3c9SnJFF
8+PZLev7VnvLRzyfEGAy4LOJvlhw1xp4IpmDLKWhUKIF5fJmN+wMr7W+SMBVootoWCT6ShsskfUk
OO3Nf6ecQrBZ6coeayrMIjqZ2OUBFV78rBW8y0ydw7XDZJyg3glluiw6vcyVDyiX2wijLt2NtIfn
/xmcFDwPq2P2U+Z3jzYj90o1xjFmQ2G2aaspuG79VyEFzoBw1wCE/xag5xmCnH6PlsF1V0lP65qy
jKcU515L4ghTWGP5agK3sF6e4v8Ot0y/GDFlFcV7GCmjlpqSQcwaRO+q/JzPGBzSHSHmvfy2fdVK
CqNJ0NdSZA54+tXYyU8f+4f2J4Bl8eL9RbdZ62/AhPqbozurxTj9ekiMMhphJ0WIMuB3uQFw7qfr
Irbd/R+lPmRWZSwZmVBSAE1sz9EFlAyFMjTAaAag3nOBSDfzrJU4JrrkqIAHXQuViFf4BISX+hsZ
KbgBaDZmR3HJvjQsRbMx7+VyNN22/f8/TaCXw1BXz5tCGwsRi/i/NX1nXz2R+/QdxFbej3vzx3V5
m3FgpSkTaYKiVjKpAfBcEbrafMj7Y9u7ecmrrW4GtJUYxku2elN2cwExiZ/dU61KG6gdu+iRRtDI
zWxeJNi+z+djZLxjYsZTD2BnuOV6jyKgqd/mOsfutz3/WQTjH+M2FvOZHp14oKRHGBnFOEfGT3V4
FsG4jSIZBVNo4OjfUXG/9pCkObG/AHGt8+Y33rQh7+QY/6HpQaZkBFetDp7KGJTGwW1VPF63um0n
pUn0KSHLmKhgfMYYiSlJapTkgFti6SFgU6TMjsLaEc2vvYS1WJAAF8anzhD2Vf0rhs8qk8Lm/IhN
Tc8/giUOqfC0wOYobjnwor/o35VdZEsWdtZd1a1jS/uEHVyPlyJvGs1KJuNZFABYJtrcE78SDkJ8
3yUvsvxJyzGpPdXWUHlyLnHMdNt3aqqsKJhIA74j0wKd+9wU5mWkyauyo+/u5oam5dR5Vp7EO9XN
m76SxiiYl0JESgFdjXz8ag6vo/py/avx/j7jHxulzcfAyAO/6G29j62m+PoXAvDIliXwBCrggr90
wOmsx2jkYcJOkV77WXRJxs0Z6W/8kGysRDA6kE7X0jpCiKYDaJRnGI8XL/RKv0S5p+U0Jjc9/B9h
oF+91CfSxThJwhilYC0Aqstzk4aWIXSW0TxdP7jN67QSxPjDJq4NSenQVpJn28yf2+BACOfbbFUD
KAIyPgsB2pZoMnEEkIWLKOjodaIcF/ka8BewSbkjqq26GZZ4MFz+vfqbyrCuGhh6BUuhgrotYxGt
qLfyMiqLD0Jvtbsp0oPELQNumMSFDMYkZgGpYyiLCCI2pflBcvhkuqDI9QevOvKqORtOSEcOCgA7
0UBdk308x1G+aIKUg9ILKN21/tBqaK6CmylByRvtkanK7H6KrP9sHhdCGQ0bM8f6nJaKYP6MrTQ/
iASxnzf0RYMTc7N0DQgLMireomx+GO0Eh5KmzeBFD4ubAbQDFWDIjP1Q3ObRI0ke/rtGmgzUapii
iYlfRqO+y/OFkBCAFfWr2b0Gyin/i+VkfS2CSc8MQQCcSoaCCknEn4UR/4jH3XUltsLDhQjmSoWB
bEwGpiKAfdO7dOFFAFNl6v+GmeIVNjZ8hK6pqqEBGQmcVuwoJYpq7RhI6eCHRvnSls1xCBsvJrl3
XamNIHEhhslh5BxAIp0I1uwB9bvpPlR4wOUbD4QLAUz+IvcTUaohE/xK+6nUD8N4W3WKValPEw9n
jaMKO/BlpLJhjLJAfMH4OvfPZehcP6qt9XSdAkxgFNoQDZ0tzJdC3y5tOupID0a3u0/xaqQ7GZmT
evOPXsEaNUbKTyNdyPiLEoYOdA4dvk1TCGDEL0NT3y+ymtcogOZDD2LKz5HEwRzbcgcGUky4AkXH
tBxzQ7GWPBVZjGwrKlFwEndzW1hxsEfzNyl+9TyU3c2rZMCjItGSgBfMLrZkYZ/EYywugHWSdrJb
eqCfl590r96N+wGonn/RTNThetDf0BGekNtdnt8id2Kz5IDPbxwAeiMUYnbFJ6A7yYBxywsaWzn7
hTTma8lGGCgJQMphKLOb3ozHaGdUVruTdwp4eXrJNnj6bXmLtX7My0ctc7OKYkgcAGsY2flDWKI3
hqj4HNqVnR2rY2ALnHRp+yOuDpXxHUmThUE1GzoIpJfd4tAerfRILLo7a97zRhO29g0vDpVxJHUv
aO3QgCz1U+vmjz1AjoAoZdrSQ7vrXPD2vtKmTvl2/c7TL8VGydW5snuoGVx+N5YdQGuUyOojXzaP
eviQjO51MVuuay2GyZu6noxSHWrwwqpmmZgn0SVe8OKJYC64PEzKOJd6R+sKuU0n35RH4XWyDUt0
wAq8J29/sUaGi40EgyARBRIpYx5dKyTxLBvpISPYQ9Z3Ys3xWVtGbxL6Liagm/y4nRJGmjIMMxx+
j3JrLHpSAAqzUedcrq0c0AScpKbROrms0ZNd1ZkkTZfyZAIroQrQ0nj2FP1bN4SAkAFsRO1kKv2f
vJGOLbtby2T8VVsjLTASsF4JkgYmaqElRWqHbdx9SfWG9G4hk4h3nTePc6Un47UmU29iPUI9DRjr
EVBygCpGnwzNHkNAy4F8im4qDJPwyDE2NDVEQGGgvmGiP8XeMDnFpl4J6BVfir4k2BqZAUYCGiUe
LOOmGBndLwXk5gqiwOVHTLVF6BsBTy7DeJJLz+zux+S2Ji/X7/HGEYISXjFkCQk8LjTjhtMpmycE
0ugAgNkUiUCzHMyC0wvdcoQXQhhVtEiqNbnG3IgKtHIbjnC5fXe9Hq6zbkW/JuDOgVXhJ1Cdr2u3
FdcuJDMuWOpDOSZaEh7+H7EscvB4wATcOxcUF29uw2WdxdFG1eU3E+V0iDOB8tGMb7X+VVb2HH22
BYCNWNcVRVdYUp1yyOXcVDBe9wlMsbcUEUf2U7CkSDZ84o6PtbVphHgWA1oe4+hAALpUKNPVVsp7
EPalxuhE98pbkktuyK3JU1fOBC2KqPpHDGOFQSgAw3II6NQKhDi11+z1l/l9BkC5Lzlug6cTY41q
hRooKk2Sr5PvbeTn3WkewOqGxtD1j7UpRyN4iqsyIfDEl2dHIXerVg4wrjrvkza0kQ5YkTo7WcoD
XNm0irMkNs2fdXEYIoRKX6sVK4kkS+PBf266iZUEJtzL9WQGM0FtRunRsCbGqa4qvL7zx+tHxlOE
CfldPU9Fj5qMH5HJBb+9JeWTf13E1rCSAb4PjBYQopqE3ezqkd8DOKuK4BKkHWYLvKm1tfsGMGey
1f0EJn/AZaHcPL2VSMYSYr2dgzysw0OaewIthMPEo9r53xRjl7tAHjMsqHz2AOkyPNEtdoUB/Ozq
JgZAlwT+ais88YD/N7/XWTGWhY4EAjZRG6Du6MKXTnyWCOcKbdUE1x+LLcN0IpnxOkoVX2hcyqKe
1G7siSdx1wEFtrhrrPoUOn+RylwIZQozgy4MahCDJLEodql+a2LzetjPA+d7cYxCoWe7StK6dko7
Kc1AHV18NiXFUjMr1r5wbGJTiCGhLY0hUQ0VzkshMlCRlFTCFs60K56rWwrmnjxpTu2oXnwvudMx
OvC6c9SYP/hyA4mRhNyIgB77UmSkiBOyPik8ENAmpQfTBb/cjo9ruR3aV3KYr1SqYp8ORAQ5kGM8
UOq33DOegx19IpeAXuJVt7b9xkoee5SZ3DT9BKsYQrzdIq9MMFGZ3VTtL+TUUjVZvea206k0/L5y
FkkDhgMncG1/TNQ80LrARirb08rbfumHppP9zPD08E4Q7ar7zjEY+nU+fr2zDMbRL9jZijRpot4R
DFSoFBn3Oqjm0Px0M49HR0/D+jVhjKlg6HCRonYw/KXPVQc45IE9DFniSFn/CUt/r1E2/c2CAloV
yN9NWvRXWMrARAulVKF7af0hvKNEsuVkxy+h12GpU60t1Y4O0v31Q6WWwaq5FslkN5OaDtiWqVS/
77/F5FFK/8e/zyQ0Qh1LYoURTrDLeYZ404+/rv/+rbLJxZkx8audhrTLQgAnUSRu7JEcAUsxPWhW
7Ze74oWHSbHp9FfnxaYzaVIqQKTHJxJVS/oePSc/aBdt2JMOY3nCiPWpFKzG6vN1LbfSNbgsZO2Y
4BFFdpMEKw9TGKKn4pe9/qIWwSmPe3QXfoxDwrnHm65rLYr5YHEYdFJtyoYvPlAIBwVwuRKwBr+q
HpYX0Sa2eAn2tgWedWM+YKSQKpZ1EMi04ilSTnL8+frZbTrHlUbswkgf4tDKpMfCSGwlA953+k3s
dnsMdi0HcVc+96f5huc93ntzH+4VsEfx0YhhfBjgx6Rg2RpzqQIk0rTex2mcCqwoGpD+eLW8TeNY
iaL/vgrWvaFOQzwZoJ9O9gl5qUO37vYx7zNtHyMwxHUZJSIU7pmYVoH0pwjEis706t8lB1yfjvY8
PdAtEhCHv2CokmP0Wx5YWgmkhrPSK1bUIBcE0GqL0ikjOhZ1H1OAmIyhJZfudRvZFqWjz4lRBYzI
MUc4jHnblRT9RREWOxI+Z0WCipRXzrsu5dS/tgKlRM6iGIeLycZJk0OCTHi+0+De2wP5myfXWgR7
hUtjKBU1Cg9BalVyaoXKt+vHte0kVkowdzYgc52HiSDA6Q4OWC+dJXDI/WDnz4VbTDagqHluaSv2
r3RiiwsJcjoB03jh4f/71GCMwaSriZbDuOdR1m+aA6qs6EvRdSk2TVSqMsCzKFP9pPfa7qRhEgjM
C+qAJWruxt6m+1vJYq5VhxnvBDSlsp9jG0ZOvDrorOtfa9PiVhKYezR2SxmZLZExnGxhyGqfC1/D
0NxdF7LphFZC6I9YXdYgWzp9HpHxSs1hzL/qyq7qTj1vm4enCnNPQyFSK0A96z4oR2/ReLsz+2A3
tvJ/b7Ab0koZ5o6qgtTl5kBAa1yczC6ymnrXas71A+OpwlxSIOuleiQuWMjTByswa7sRsdSrcKRs
ljfXqjA3NcYYQYJdx/DQ7fDmuU1vlLf4RZmd5Y6ueQG0+f9I+7LdunGm2ycSoHm41bQleduOZyc3
QpJONM+znv5fdJ+vI9M8m2g3EuQmgMukisVi1aq1gvo6y7hNO4470N3jRDPNTFMrpH3dGg37q5zN
kE3USLfu8jZyjg/NtjMlfblDQmAKV+R9y3xllcFlA7yVUO8AA4/UUtVwPk3zRsEcQXKvVleC4F22
wvYGoLNRykTRgM5R6nWLN/R+5HCtbxPlJO9Qs+ThRtk3uPbHCPV+EhZIba1DTohCiLYRYMWas+Gi
8/9OW63F7oKOa5W9gX+sUhsIVb1+7hQCA8Sgt+wkV9OpA5tqGwjXVYiKY5BH5YnbNGZaJbKsYKyR
TLz338cjbZaXIVfWJEqe00e5tC2/hF5fC9iRm94s58ZXr4pbw+WJFrBQDYD6/LFLBdvSWMxhJnbz
8+TlM3o+w1P6AD4HgMZju/aMHh1CEHa+WNwhFPatfLBNnOwQgzGeipGXGme9dzdPAxUM2JeBqhnR
Q5ZdCCPyhqF4e0z+/2Avs+JaMDSsdRu/a8Y1nneimYNHgnPE395UH3JpHfOUJrAvOqaX39sxCmHe
96RLI+OWiCBmkXIDSV0v9biNf+IVlyzRvirvW5JWskROSFS63VP82Lwa2D0xkG+GK161n/14PayM
8tI6tYwxjts/WU0KrWKUNEhaU/7itZDJlXJpdZRv1to+DaNR446WfunlF70s7ULWbS3xs/JXvnHY
5djh5rA4yh2Hfqi6QUBdnqAoFLd/6AqPsPMTuGT2s6jt8hd3ioEZRw82KZecqqEWcxWgIumBKEgt
p6Gz+8EBt4lyUz5jjMcZMO8o2BNvuJlFvAA8uQpEEeC7BJz33kk7pRO2pVXNMJnl3TbH2sXzxYtH
CKYomZubL7qwh9b6bUnjL62q2m2iXDWq4KPjc5rl3hfkxtljTN2pGvqpuZ2MPKJxdnw4/IrUOWpn
tONrSD2Gc+Fbt0VARhele+Op3GwRWBo+BJj5NQ4GqeM0SM28TnqmhUrnrurTHHvVZ3rEx22nTxCm
/utZFXBxmntQmZ2ttvNJLTr/8v3MDHWHlVBHp9nzXqgMyQwzMfb7ab8Dm7odK/L3tOO93nibRh2b
tli2AXy+kL3pgiYu3bZP8KYKL6+HXcc6LIg6KPLedVB3yJRwRL3dHs+yI7ykPkqaS+nMm23apFIx
XCl/XbbL20cqs5aTEvoOijaHZpfbkvWYyoY9Tmczqb3/ZohKr5dmKLdYQALaaWCi11+sqbJr8D72
Gec9zz1VdIaNx3ZRxQC0dN7ux9FwisPkCY+tUDhhSly0eaUl5uP0z5ejxyoUdRhlMPqjDrO41nQz
C7dqdV+nqSMLK+/mJQf0w41xsEVFjHIexiTpsbYVWrtQc8AYZnulIlrUXvvEu57IGbpkjIoWSQdU
UlfhjI3maI8tyMzi58tOwbNABwtZNZNeASvbPkbS+Fsof1z++ez7/LBfVJiYxMFIY1UgM5CLt7uD
gxwbeildWHr1icebzq4xHqxRkWIr4nHf5j1FTUSELAzGZB+SkxK9jVty6i+coKRT4WLr5LRq5B2T
I6pfr7/b4SyBN+RTu4dqPiClEiAX1JmNFSPp2gRn1nhAE8nfg8LpkH0RRjLL5dV42OmJ8ccadW6X
fRsXKQHeUj2NIQYDf1XXBsRXpWiABGLtrAL35P5/QsU/JukcwRxUYRwKLJAIsihu6ss1JArVNyW/
LZhyLuaHHeZNVLFEzZQxVUZ5vJno4FO0cvDInNWTfpc//o1Cgx5TKBJFTVRuT7xBPrZRvLoIUl1H
6ZtKhaZZz5VeRM+nx8SsiSFu0Hbczi/Cd6V11t/oJb+xDvm8dwLTRw9mqWCVl426lxKet3HqjCBj
jk277HhNa2YIORihglQB2KfSA6MZQv8qvhvuy1vBMzzxVv7ZnVVfDYSvvHjPdtSDSeob1lVftaI6
KuCjMqParSKoP91Ad7w6axEhU6peqv+6lVQcy+ZCs2rZAL5v9LsujGWv4kEI2YfhsCwqelntJqW1
CAKDHepd8Wk6zUF51fwkilbtqXSyF050YaYeB3tUCOulqoGkDLYxPRP1Y6gtt84e6NDtim+nc9zY
apA9JC6vb8JzGCrjGWK0HBTLkkNxr21JuxtF7/LCeAaoqClWWRfnXa2FaucroDXucq6AFXHqDzez
ZYIPEzNHIt7g79827RDnupYBAjf7fbg8JeieqW4RpjekJdjxnI+Z4BysUTuW7JqZmbmOvg9IN/dM
9SbxJde6c5zvAGkaPAYG9qV9sEdtYF1A4iSz4OwEmyR7pW/d5C+lPQMa0kOwg3PLsaIU5kIINZQB
QPfbaT8UTcy87ps5gdpjAyncNGjrq8HgTb2zdhA9OnCXykB0gyPp/ffC1Hu770McY0KcpAXAVK9B
vruJCulMUvaFYCBYRn1g8lKfB7FhVpyPxilnaUDymYxKJuBeTYLCywp7SYI8di0o0W+4ypcfFcDX
fp2feFgG5tYq0HBQMUMrG7RknRxrCzw4A3H0jDa1pOAt8zROj5ePG8cIXdle0kLc5nLAI7pF/Xz7
0S7f1di9bIMZG/H1/rcSuqrd9UJcNVpOJsShP4o8kijv6e4YkWmQ7YrLM8Q64Ed71K2W6sYyz4mc
RkRHgXSr1Rzfi3CkyUGp2rzM9W3Qkw4oMqKeCaYYEcLQ1BFXE8EQ1NaCMl3aTLWLw5k+qMM8QUO9
qFUTiqG6jOS5XrPUHvoYZfe9Xb9ArSoN1EIo15MKnGykr+MYNbFe/E4koQGb5SjM95XQbokDGkz9
pV4yWXdqs8KzVugnFFW0qRJ6v0mzDZeMXki5p42x0TqjvClfpwp8xm6GcdHey2pzn728BDWvM5Tp
LLrdPipAGlXm/CAkufaUtphJCjSzXyH4vgAS5eSCmZgnSxNG67ygQgwCiH4bE8/apKp2h7EqPaVI
pNUROxO1TFHaX+dJWqNEMquzkunZKdak6WaKMQf+mVocZlMBzIJyJWgAqEM5GHkdzxmApWQWf7lu
H6Sr+Udx3bmzp3jxC8YEeAQfzHNysEh94sSINb3XUNqMdbc2ZWc13N3iDf3zjFChO59UfTYazFuq
q2g36v2y/Na1u88cRo3M8YFyV8VA9vtomm7KbHTQtos0e3aLQAGV2WiTqW9CAlOeeNcf+RQfzsbB
HJXGDpI+TXGlqaGWD3CV+6xvHaX+JQmfaaYCe/nPuqhDXwhFoqhankadFEjZY2ZF9cQrM5FH1KXF
ULnrDpb9tRAtMBP6q7+C27qICtQ+H/QwOQlPk4vxFHss7DSaAjGxt/vLn47tHn9WSFKnw13bZMX/
8/ol8WUZVO+TbE+fYFfC0+qPEfJLHIwkmSjX3Ygpld68bZPzJJ2FlHehk226tI308e1kCTVijIqo
1wNmpQdoPciaY57/FvIRFPszJOHvVkUd3zURylZvKoK13Dz5GVUtCLckmQ0tbHwy0r7qfR6QiX3t
QcdAwTQnCukq5S2l0hmtKvTkGprdJFCBrMNCw8FdXPIo0Dnuwcz8MIH2jz3KP8Rp7oZtn+M38gMC
KF0D7Z6QoJOTDb7+T3gjdIGg/ARSUEw8v3eUGLYGcQWeqQeCSg0qyTVazjQT+YU/+MnBBHWk17KK
27IBf59enWbhtZo4aE7mW1Q+GKC+kLIJgrUNLemvVN93F13VB8FZ7+MH097OZSS4vFSBnU4eLFLf
KNGzUjPqIQ7jXxomYUobjSsw5KeudiOGk+Ruma2eMzdJbW4dg+zWpd2kTjb059MapBFGWFWExhI6
z6YbY3D1lUD8ibT0f/MP6pAnldos5g55MLHPPMOIXWmb7Lrnjf6wfQTQJgzW4a9MbehWCrXZTHES
yRi1F0ovVwb38kLY5xgY8P+ZoDYOk1lzJndmjPlw6VX2sqi/GvwBwZ4w/1ghD/7ODPMHc9TGZR3e
rHGq4LnT9Q5EcTxBmE+NpX0qCluSJmG6ErUtizpdo2DFczMia51/YtAIUTh2lZv0uQpFtz+hQvmJ
mqt8MEedtaxvdrXCbGykNBCdBVWxlNpzxhMVYG7ewQrlDo2ayZVoxkK45MiPq8Tu9JM+f6Zshreo
pWE4EAyEGuURAvIAqQerCGpYC6AJ3Wk3bOEmuUahHzLteWSMrvX4GS882KTcAmpP215arRQud1vq
IDP38eheAPqV7rIvRJBO5rSCZPJF6IChiOAqxiIhyGNSFrV0XlR5q9/gA6SS4FZO4SjQhSdjg5Yz
gv0c7ylnskdXdAiVgMCnXmdlXIqogQxCB65LpIne9UrU1jHd0kg85WCD0J2hcaan+SoDlZ8Jmu3C
nZ9lFxoYX6aAB6NlIjWOxqnP3O1bvypkYrdZb2Pdsov0sVrvkqKxy96Z48QWZTe2ZE7gZN7jR7PU
vivQXCvkLpPD/DzjOvCGJ8OwwZn4kyidi7vLey+zzszRHpUc7VONefISkVqwSltbz0X7OBYnjvuS
Z8VHZ/rzIam3DdS2pDXR9wkUA/tZCf6GEE0hf1qJuRoJFFMaUiGAF6j3TQtmAVlMwMqwiXfVfNvX
v6bPFEGVgwkq9THl1jDauJbD3fyemM+aybtxmF5/MECFZjAxyNkG9jTU8ERHdeLmja4T+r4e9Etc
zRFtYUNLO4f4S+zxSl4841Sg1qrKyOeiR3Yu3vU5cFYm8pHsqq7dcfxeDW7bGh7HOcjH/+Ach/VS
UVvIzVyqa8wejr5+187Qu17P6M+iStRWAPQp11Kk+/PqCOEQ8PaaGeUOtqlDLrdZY1QNZDfJ04DI
mKbubGfQU0FIG68Ft/rBWSwrDzt6D3W8qz5DKZVgiwn2m5CwVjIa0cpp98ZThtbEC8ce2bxLm0sd
byPTIca+4uJNQ2Db/eSuOC21s6O12ttthPfylTTyQhjvEFKnfVgafd6G1QjjbxiExDM5mVyw5tkx
hkZGL70Sfxi1o/ModMlKLq2UePbh7SrXYi1LCxB85uoN+/e+ei27s6neN8iqL28qZ310EQWdwlGr
k0YOp+5ZGV6S9SQLvNV8tAHOCxVphgQ+AMLy9X41Y4z3nKipeZjGszfNm4vq+7XZJ8HlpRB3e79p
781QsUYSUiMvmraIFCj3ikHevexyVOickt1HJ4QVDWAyDdRYGI6lgkrb7Z3UdGUWqfWvfAJbp3d5
FczNOvx8KoJIm6Ca/ZKVkTZYdpX+pcu/toLn1R9P7vtFkF/i4F9FP6qVFiO5FDq3uSGVM613UEXY
HQKOaVDX5ljk7RoVKvReBt1Ah0IJ/r1O1/khLXnEZR+j/fs1UdGh16GFAei+FLY7GMKhKraUftU6
aubq+4spA7PlX/5SjOfUe4tUbND1YcxkeUyj2SdDoblfXGtEtwqZMzbxB1dXmbmJ0DYAQZoGgi9a
eFsYU0srE9hT795UB079D/Mv82xcz17tCWEiObxRL5Yz4tRqioKugGRp1J4aY7rvtV6UkaU/Lclf
ZvNoZo+f2MWjDWoXoXG8jao4pNHqS6CjBe10a+c/CJipcbdA+TLwkO+8RVHBVTKqBG0c+GLcnxVU
SmBvnDmr+hjAQez+Z+NoMFiVSuqor0YedfN4kobZL/vmJKS/miE+5cW/Z9qANVmyIDaDGVhU6ajj
XPTlZnUJBuf7xc5bV8SsUs9TvWZu28EIFcXjQZ6WQlhrDFxcGeZNvkct7wizHPy4DiqCd02b740C
gcdBuivBXSS4l32NuQQFgVuRiOybSbnzLgF3U+qNFYJ90DYbqbeNYbLXfPx+2Q4DaYMPcjBE+fSi
oDGfj5iIt2p7ichQR47u9fJ1vZ/8N5W3IH3i5fKM1xYxahG1C5SPoEb43gu6RWhEdbeSt6qpYCvu
8FRhyIAMCKsvRshZIivcHq1Rezmp9ZSL6wrQ/8Ng3bRhi3QT8IPH6lV4Qh3uJn7Ao9ruT7VzxyvI
MQPv0Ta1vYmB7kW3y1kkXMXXBKJCMt3tFvM5PtFY5tljuuVhY6mAkQjLHpt1l0cDOD0KSQhSefP+
23bS8+upKcVCtkjAuLnAwMxvFfYCRE2zt3tgLbkeneUn4ruDF4yrD5wk8K1vTadOhw2lGY2nzQBE
OwWJ3eANpqNHSK6/tSH0ar/tL30wuESTS+ps2RV6G8PM0cIVgWQfzX+c9825DxlJkhdxk26E7kbX
nKb1u9bE5N0rZ5eJY1xaJ5W8xepcg3mmIS8IzDydBMytyB5RWCtfhGcgrEsgZ+rTEBiPxY/LplnJ
6XGHiY8d1ocx2WRJs2ENjQ2fcrDTJba3SQNtBQ/Iwo4DAPiBbQ5EcBbNv6WoeQ3QvVRExgMhxF6u
IZfi1L+r2K7c+pS8XF4YY7IKYQfWRBFUcKIhU2EnlbS0Xy0xhpCbHPWP0qN0ld5aAN/FgXZavQ4l
vfGUf4s9bsAjX+vD1zQwyA92RGBLROprogqTlxDNFYLeRRC4IXqamGZENW07D5DY4eWw7I092KO+
oY76szJsG8rmYALVMLg2qOg4T+iBiVfG153T02GeCIysYFJO0lAypIKcobVznyZzEXUjyHAFZ8ZU
oKBx8nKmETzMZBW8jzrAqO/dMk/SupCSPA/RJFWloELiMHzuOx2MUPFTkfIVJsYkVK//pq4wa0d9
7Nw3xQpn+SEpnHjGWRWdfWWCvALL1eWhhV6AFHRT2PX/vukAt/+zKJ1Kh7akyJVarcpIAkySNB0q
J7lWrifEysoH6QLHG5h30MEclRplZWa0umGBYHptvVF0VaPkPGdYmwYOE8QLXZJkkNC+dwWtS5aq
6CewOkpA/oCxr56dhldPYYXBgxGaEVlpenOeBTUN41oN2qw496nkW1p6BeYCjhOwUvCjKeoDWUhV
MbMlCeHYp16yR3L6nEFRW4Vc1PSVEwNZkehoi/o60tgOy/Q3tk7xa0zwaveDYFvXq0feMGtucytE
LH/QRMNEHUIjcZ5K+cclwa4ZRh1KfTgCWWpsM2f/WHclKDcMQNTBKS/T4NIRDaiksAARKVOvWq8z
4OnUh1wz7b3/y0x4WFZmCnI0R+WTwEFNPdAUwO/5U4epicEub8cfiwo6uhEayZvb+ASU0p7mE/it
o/aa11Zm7uhhvVQonFI1VzS1QXTXfwyNb1gPl52E6fqogP1NrY4Xxvvz1emtVpl1JoWZ/FWrW09b
wa6XnQwufohniBz0Q6qh17rRjEaaRI36mlUPXWI48v7FWngOwrwPtcOKyC9yMCTFkzw20oJSlW3d
kjmk/apyqlcyJJvd8gIgY6oG7cmDNcpBQPudmruVZ5F2S+DAewCgwQQ0sO5vweeO18EY5Qxbqufz
PtdZKO1XHYAGPPIj5jcCGhYXL17uAJ2837rJarOtaVoB2iih0YT9+EWfT+scXHY5Zkg/WKFWoeht
odbbXIei8CKO35I4wLAkJ0wwj42KgqWKPEVCMHq/klzBQzBLwTkv1Lf6gqobjzqZGcdNIN6AzQFt
E/2sLTJ16I0Y4yOdNtvK+GItud2rV2N7U+0/L+8X82GJXAv6BxbUD5B3vV8MZKo7JVE6gOFsUMwQ
gezUH22pdcyH3VtuCy60irk4C6xDhKzZQFHivcFk08ut7QYr3LC4MT03sugp4MMarO/ZWLmXl8d0
uoMxKgLhuV40aofzOoq/hfV3DeX0eLMXybtshuUROoBiimVqoEWny/1pV2Abh6oKjbKx+0WwtYyT
DDEjjw5CVugPg5UPsP332zbmc98a+py8yccZwRoAC33qwhG0KXzVdNYpOhqjvlFZllK9LXi6mVso
qM8Dek5D+pkM4miE+jaJqA97lilTKN2adySdLK6VG3LxoSAf8bnJmNH0aI/ydAgYdWPTD1A3C1ZI
Tk0n62bGhB1gECceNSrXFnVPZEm2IQJqBD5ItIwAvzgp1zLYIesT963BdD5ZwkwdpDU1IPXfe0ar
7MBelCIpDemFLUegu+7s9EeRvY3S5x7/Wch0DwhQgdgdAlQoLb63uKRLbeHdVEdDjCKUtdzHYxNk
mepfPlU8M5TLa0lfTNk41VGcB9uIOfDCqWRO3ZK5eShbI/ApJkR5KBuNJKNdPiNAxPlL2/7ceJBc
5s/HVwHxkQJuWZX6OIMAKdLS0vMonoxH+N/rrLxc3iWJFVDJeOP/TFB+DT5ysIfFeDWbrdNVdv9z
BueK4ko/0LOVVk/0ZTf7kjj9abni1gd4y6P8XF8VpbUqIwn1a+lVdSQ7vzVBm0tgsuIZ+gk+rzDJ
PllwOyTOomEYdBxc8bSpxhXNwm2CjKyVJ3LnQnNbfC3SbPIWyRwzG62kxp+HVL/P1mX3UDXKT4u2
1A0nEWDuPJSjgAhAjUQzKOcx07JP8mpMosnMnTp/MGvrTk1VV5oL8JsNMudLMx8MoDv8xx4VlutW
UVe1h8xx81tOneR+d1HxRiXY8PZTFsa3pmTvdzrGAQjKxPraXJWvl32Nt2DKm9H4A//8sKHHk9Wa
vbVmlC757bKp7irKqAb03ISbGQMOS6ad25TyZa2ACJJPNSDfISk6jHZVAsFGWo5Q2ru/vESeQcqj
LbnplaofcJpE8FnfQAoHrTLe1Ud+CF3GO35Iss+HZ0QiLnobb9DSywAnj946gF/aq9VpQsDoUSQi
YDEwlHBQnMzDethLKm9d8z6WlAlA+jSt7WpyjZE7N0888MPCTPSaFKB5MfhGmcjy3urVGPgYGZPs
w2m+0h+Hr8l1/GCdRgyomMrp8tdipq9AN4K3W7IAzaaf7DrwsVNn9ALwdihvA98LVtUTEb8h6uq1
w8P3MrfwYI76cF26DGazqklUirqzaD+06TPudzBAbaCo7EK79O0S1mCV7K/q/kavgst7xlqDgRzS
JKo3JsbB3jtfOQPIHufmGijrQyqek5YXFhlAeQTDgwWqrpbPy9wP6qYF+l1xM4ZNBIp9675Hq8y4
Fu7qAVX5zN0mX+GdK5b7AdQLITCItID7jCoRFflsTGB/tILZ774DJR8R1WjRNyKCcOWnyYwZBCz0
YI9KhNqmHWvAb5HmvcZ33c1g58DZorHy1D6nQX/Kn3hyccxnwNEideXUTZyuW7ljiPYs/7b89HaM
tFNsq34DWRNefYh5ujBqrZi6IRvahy57Wq/5IMjyFhCV1vaL+CtGu4Gcrvlmfaod7uXOdM2DPWo/
EwMN1iqXrGCL6rAISl/9Ul8VZ9LeKOAysTN+ymMOFqn9zBdjzjID8wHiXazZSUAghAromBMsU1Yc
MlXe5u7lA8h2m4NR6h7fu8bcV3DWhfvP5XcMgvUFWBqQAnrVayMDWI9cjUeQx9tZ8v+HG0fKFk1G
PmUFvfiSGm5p8t6nrCvt6CrURZ0OmK/dW8iQmbM7pE4dGj5QqKH+pQ0GDJ5+0+GjYlCN3NkYEkzo
K+domLqw5VWr1aZSqsjUS/OqquTpsR/BYNpXGkSatEm0bAAH0sJps0zK7dLEoK99+YPyNpe6FfJ8
kOQ6NeJwkx9z9batOZ0X3s+nInaVSVMxAuUdZroVDKMSCWrj/7clUCG7XTFMXu+iFTTpLoF0y0jX
xbHEtOYhI5l+AqkfvLUMuNxbfn9wRLPeu35K5jzUgNOtJkzJjJONvOQqSzgTaGTXPzjGwRJ1tGVF
nMEUIZbRUKV2p17l+30PRkhB0+x1e728fUwnxJIszNRBGo8WcxdMsUNuvAhhGRJJGVC6e+QC4PFS
scP/Hzs0djXZ9b4G034Wyd/KM0GggNXJBQEL6bqkHi/+M/0ONORgiCCQfJrtcivAHxoLYh31yf02
mPbCrQExveFggfpGU1/EwpoBUiM9xN8W0xExqbIGY5SdhWsDWvQQXgVKk9vXZiX5BhrMeJSDSgQD
nu+jYdlDZwjPCkTDWQsq3biy9OJOMKZPAGcPZuhxBrFfhbSr8jyqha30rFWI3T6vvE+43p+10LOc
UtxMTZb0cVCfM0gXq3hC6H7h81yP+aUOZqgvVTZSqnVLIgRZfFPEvS0VqZ0sX6SUV11n344YucU5
Is0CWrG2I6z09dzqQRniPhbdGA+I+mqNNihP9b8ywdFy+1OFDHQWdQzVo8L6kTMT/A6loEwlaC4I
dk0K4i+l5GQgnhBhVvxRPmntJ24NgB1E9MdMUrajsgAIn8lqDUqeUBdrOxYBY9Q/0xA+mqBufROa
KtVaVWbQr34p/tUD8izG16sazQo3qWGdqaMtKgEw9SLf16rIARUxJLsxnfk1PgEi5+uuXPixZGeP
b5PTnEk3Vow6miV+e7hPdKvR4sZIrFDOXyyhseXh5fL54q2LutyNOAEdYD2bgbTfgHPL1je/KxaO
LzDLWsdlUFf8nE9rY62AHe/rTQ302Rwa4l/19LRn7liCJ1a6TTFO00i8Fzt7degyGiDngYg7lXGv
Vbrm7VDnod6fs+1rMSmgQOHRO7BuYlS7/zFCxQ5dW4R6smK0fIBsHtUfmvmQjHeWFIn/nvvf0tBW
AkgdokVEofa9N6jKUlZSXFbR0p/BjGPL2hezyT1z5uEHmU8jcnGR/pyMrgxlaQIsue0EwJ2Vye5+
kyJO6kMeKcKAoeyboAiIvU/44cEgdb6mXFtWPauasMkDoCXN7NvUnS6bYIJ4j4uiDpPUi7VRFDLQ
jqBx3F3Jrr6l0BHO7fQ5vtUcFWV4W6zsNue4P+tyOdqlzphuZEq1m00ZYgLQtQTgSOTJ0ZLBFq2v
nCWSg0RnhUdT1EEbs7iVhqRsABme0QUS7BLkh8MNYRS1vMkFAaxsp/iT+P+eAgS+iZYJqRQDC0Ez
DZVGIkDedYgDdfgx6qdsvxl5pR3m3Xm0Qa1O1AVI5Vp6FqETpIBVMXV3yONUpzhAbXhTHOFOcyqf
97hkmrVEHQol0PBEd5K6ypa8sMRsachAAzSot+fBSbwpt/fNQYmxt2UbFNu5o3IPISuwHO1Sh3Dr
kdwJKL4DjiE6zX0aEphEd0IO9HOBGFBPWKOAn+kCjhORgEU70dEudRZTTbNWq1oWzHhmgkcqncVJ
vVUxheiOYDPjVR1ZQfpojjqW6G5MhdiKerDuX5LlMTED9AAuL4lpAorXwPdBiFWh2ypZ0pi9uGTo
UwGdYT0JCNRp41y2wTrlFri9EBohtw20wfvgDCH0utO30gq6SgUi7Xte/CVYv7vNvWyGeZce7dDZ
vZzmZtsKJqpWJIoNznoV+4RWvOZ6AnPb/izpA7+o1A650OlltORB2UXl9F2L7y8vh71rhqgZRERb
pR/MstlCpbzHy3zUx29NK/qrLNhDgWbypHLqDMznpSX/sUVd1PsyJkaTmaTe9/fOxV/RW3pTi4Aw
C69kRKLCh1OkiKqlKOCzMj7wA+jWmnfVVuPRDIadFcVTCzpKZJICZTcHcDeOjzN3EomBroF8DNkI
dWoxXNoWoL2pw7SQw2Xqr4p5ilJj96tt47g6CTwfl/bHFHViwURrgP0fdD6VVjlrp9gyb6CR6Xm6
BDFhCc9YdOHfHyaAh0Q9T/s4rOcXsXCl4fu6cdIBZnQ9mKC8oUGzI18rsQ6TLdjBmGAk3wyMeQ/o
v9W8lwpzOXgHYaALaqgWDSmYlwKntt6L0NB/pNZjAQkda767fJKYfQnrYIRakFJmc7soKPaO7t5d
az4p1CTnQbbr59mJz6M3hJXfidzXJXNxJhBPGAg2IXFNXVOLWinL2g0JQGmeOH1drNsx5UlrMT3u
YINy7nHXrTwulyzM1wdR/ktOfc7m8QxQLh1PqtUrC0pP8fUYKsH8o37RvG6xJ4TWGspns+TzqvPk
QvhwikB0p5vQ+QMTN/W9kOhYRt30qA5Z3835rBSP9fhrL2d3X2xh5r3HmeEB721cTEizRZXaQb1Z
8rJLweCXWM4wzXZfn9rt1CgcAhrmqTqYofZRaKd+E/Y+j6RcdKpCD6TRsNe5cbUdg3nr5F7+buw9
/LMq8usc3sdmVwpJo8SAdUrP0lp6cVvbmxbbu/E6bM/WcHvZHPsKOSyPuuTVXRIKacUZS0MQoACL
hIa94VgaJGNRyfN5MiuMj0aAd1DHw4Sw/IExROoFPIo0q4pG6bnpJlsiHI/7tbl0vLuRcYhhCSpO
ooFms0yXa0Zp7RfMapJRmFVxxOfB7jBFpT82r+TV0LjttRrwim48m1TgmIq9T6ZVF8Isf5iKwq+E
0RWsibc0xtHWRUnG08TAvx/wpus07bs4SRmU2fLM1lHcI4rGYNx2ZqBbQUFHxH55rPfMLycBMimj
7AYWK2ptVtegjNgC3ZUMim9lmpupfaR05gmZ6L+/jbE+y5RNHYsDL8P7M7AscY55grSOlvKlTtIv
Xadz3J75oRT0vIH/tIiQ+HsLVdZLfbZvOQRCT/ma2dMYxAXn+uLZIOnU4SRbajxX2tjpAdRI7XRN
8S6HwnbhXT7ATF84rIT6LGgvoLssakswCt+66nvcupd/PnMVREBLBFMKSf3er0KO0flMtBQzFgaS
zOI0YVLO4vEbsjBxuniwQq2ilsx6zFBzQiIr+URmt0eKCbp6jAXOjnHqIYsUlFHm8l5qrNHAd4bJ
8g8fCdWFuW3UXggssAACtW9GKlTCtCDz2ivh2+yV9/IrhJkxLsUj52d+uMOSqXtFGaRKyxRsrNhs
9gza6UKyL386VnkIizMUCWVySGPQpGJrC57WcV5ysD8IpaP5wyl5Em/VvwY0ylGe7wGySK+NjOOR
rCsFc3oAaUK8GLrTMnWFZbJaxbUILs7ZN15V1NlwPwPSqMEc5Kw4sYK9yIM16gJL5Urul7bCjeKb
J92ZrjN8vDWQbqzUEc9EL8ICvQZna8mTlMp0AE2GNLSJaAiRQCp+bIYqFfJklVFjgGlXeFhG0BSL
N2VrongeO4V2b/Cy+7d5qQ82MdFHxlhBpq9QC+2T3cxXs2hQxJBBVEVaR4ufYtSZd0czUhBIAeLJ
RaYtcfApz9zlTldEoamAGkz8ClSxA1iicjvrktMAClKNm6qSGEKvTEIZyiIpN6SwqNNvSrVgIg3J
ovS8+gRZPl9p98kbRW1/Mm94J49VC0bC+McedejXdCrUnRDp69/0k2AT9Zv6Be1tkPKgEGyEnxCQ
IBnqH4PUjk6x0c2lVRC22OYZdS+nOxGskwG0U/O4+aTylXoAO3DOPyvESHhqkjkHERc3Ba/q42FW
N1OEZsVr+cZHNQdxkOQu+BdcxSPMJdyDwTyOR5vUO1ffLK1K1TSPkJl03xXMp6BMcGNAxbKonCYj
U3IY8e55dN68pVIH0hTaDkLLKO+n4CYY7gUelpf1FiVDpxjxIUcQYLz3F8U8Qelhz8FP2KXO5FmI
a6AgutW/FE76jKxrR6zJvYFPS8TeUGDjUAeWcRYNKppCPiNPjM7Iw6SEQGagRq2/BisgT4ZTnOWf
1gmJ+jUIGQOO85Ad+3AoD3apcGOVYis3HXg39/8j7ct65MaZIH+RAIm6X3VVSX13uw/3i+BjrPu+
9es32N6dVrE0xbU/YIB5MNBZpJLJZGZkhNDIvihDEVwPzSuhTEPPGCFmHVXF5OhpFx9iAQRgq1Y4
vbQsVibzBuv2chBwz/+7BUyBsBGkdG2bPILELfGrXHqs1gaSFO3h8pI5ZliwRkkgTS6MKAKhp7cs
g7MajvwXHLoIBZ9rMZjzkXVFNaI2DAmCeLKL8bXLHi+v4j889d/dMpijENW1MfYVLkQARUcnAev8
fFW+Ep/414MT/fx9Iza8wYm954EkQTOEyjLQ/07Px2JqoAYxo9Tvqnt9uE2rH5p5WFNe/3M/dn/a
YWOa3HRdYlYQB6CIZflqvcpuFsjH/9b+EWpr/Xp5O3edApEbg8w6SrrsSwENrjjWTDhFKCyu0WTO
mpTXJJZ5b7rdO3Bjh4kvg9EmzbqCEEB6Ug6UMKYCAaz+3IL4NcdIEO+O342XG3PMlQs1zwIkHFPo
d8S4j7KhtPDi4zyy9kMX6GSRq4C4F4Jppz5R9lo0h3IZQTdpAA32ildq6qgFBuEUb/FAfQwWWx6T
Lg2HZ2FrY5Px/h4XgWZiNjbIisQKISJDvqjDC2C/rhC9XHaN3URX2thivlk7ymKs9nn4UX5XMRKJ
W12w1yA+Rm98jp99T/zcTeaTKWWndDMmxwJhFGNX7EfAiTulOKbCynvrc78c/S2bZxGpTKMIG+yi
8Vx8I7bkZHiLNRjC+yo/GD9KdGZmVBIj6/KG7saQzX4yaRJWWEq4xjGuEjaWifGfUn9YVSiN15zL
bYduGVF4Y4m5VOUEmHchT/D+PyxBk1tVa1Uvv9VyMBbjk9pq3qTbGdNZLuUmzYPSFa8iDzowl1f8
ERbP3FUDXA/FHOCKWIIYDG0mcSyAEbJzR8fEaRBHRzuAucWpUKuqc0fFvFCC8La64pEHUdjdb8A6
AfUAXPBM2iUN6wEFTeCaK6GxsjG1V+nLHB+bjoP52XenjSFmu0e5FRIlS7NgClaPyjOWkt0XUELp
rvG4xroNu3weeRwr+zfhxiyTwkhC2q3Dgtpm9Kt9q68hYPgB+Id+bHIz/AifaLYf3/zF2A72Esyb
QKWZCiZdTs+OPq7NYCQRSF2m59l4bQxOXWn3q+k6XtcKhhmA8z/9+0pXh71Uz0WAJ5xLFDArJj+E
xusn97Jv7sabjR3mNEY9KB4lyp1Lynszux6Ku3jkQH53TUDUEvc5hls0tsMc10Zn9JCs9mc1t431
VTZeMh4+kWeD+RxrO9BqRA6RleRRUm+K8HmcOYnjblICbLQpgwkJby12sLABGkbplboALHaAeCsF
p9Tfyd0Hj54lOMrj5S+z69hbe8zFkw2m0PRtloGpvXgZHVR2AIsxI0sFZ3X9MrvEqu5C929gFNrW
LHMDZSQ0C61LsiD1yS/RzdzQV36mL6BUPsSZJXH6zXspytYa/bCbO6htUlT2GzReSvKrEX9N3BfO
Xsq1NcA4ONSx0zZvsRyqbFW41c14lVEaBZvGhdAdecGetyAmCpbTDPZ3ExyYjVH+SMTuUYxEzsW2
5+xAqBogOQOpBkpUp3uWl/osDuqQBpFxGxXHBtBb6PVd9j6eDSaq5pVGsiYLDX/NBDcVgE8tJG+o
eGRP9FyyN+N2Kcy5Fee+I8LUF0j0o+MAwM7gKZSmjXN2Oav5qLptvEyQxxbETuAZBvG7SF5N7Woi
PJ1Ing0mD27Xopb7KEx9QbpWJn8dB6smPEgqZ78+ktXNQqK5KwQymTEO5+h3z+1RP0w+sE28u3zX
joTWE+pKaAd8VNQ3doQurpd6qIsPDk+qCWxa4c3oEIQDwTVBXB/MmIdtDwVqIQ8dZyR2P9JiRA9S
Kgrq2iyMQkmxSMxCgiDkN1GDN1vKPdVdoiYjh8fssvvloO8FwKiEbhE7eLBUaqmbrYpXWfyM3qXd
GOjX87ofHCPs2IEqpSDboUQXfXs05i+d0Thhs3qXT+1u8PlcCTt2MAHIJWqTkPlaeuwV2VIU7tOc
tw7m6VV38STMEQK2ehceqqA6tFdKbck3ayAcqHpIedBuF16vcNcdUZZDKxmksmfTB0mDecAhLsHk
mKB/nStqBDW/1etkuMNgHLO5uMW8l1XMvBf0/mpNBXNJGhAPIv33zTmoND0vSw23B05zQcnpHxaV
E5v2kHEaHun/2mBuKHWsZPRYQAZazY3ZWqW29JIHdR9FduO1gqKHsiS3raDLt0mS9E5ax6EjmlUi
WUonqxPv51BzZyGZzhWhAQHENoueA4vSEOaLEPppje8ag8hA62/WbnaLYgWfAqRxMPO/NoZoTZN8
l7X6e5ZnV0BfWqoUPqmz5hhy+P2yX+++oED99u+PYoIrSNtDXVjr3JfRvut90yuCvLTGY3mVXE9v
6IaDki1z4ofoSYssXrVhD0mr4R2po1ctAijEJuOJsKZhbwqFj/5hhxck0ghQGqurVVSoCYeA0tY3
A2/ult7iZ99hY5Rxi6qvjNJYTPNYq7MTDd+FrLcbOuBuWGH/i7O/ux8d88TgXNE16MEz1z0ZV8CI
5/pDkQslHCR9KAZAx/Iogcu48kr0SyBJ6vyN1Y3n0y3YnK6+SxUq0Bn6812VW+AIoZZR7Dss96Zu
S+heRnZxF97qnBfJfpj8PHHMaoVM0ed21jNfbZxeX60043EN7VpAMxacKGCwwRV2urJ5VrQJzFC5
n8gYPZBe+9y9vHe73vFpgL1OeqWJ20HP4kAuvMR4FrIHPUO7YA66nMeVufuwJxtbzOEzi3JqhYZG
BF98kSBq4CWH5WecW1IAieMA3NoHYL9SHoHw/h6CyxZtSnDassVmiGYOkbiCGSM3vsllC6piTh79
Hwv71wJbZhbEPu8L8Pl9TFb0fo4JbEuprjW0XBcHyneTmw9O+MgTUNg9bPKnWWY/G7GN+nnWjGMy
vYv1VakAXwmt+ZTjIruX5sYMc1PryVwg7QVdOLpKtN16nDzhwJeH4q2GeaZCKrnL0j7Tj7VxmJYG
k/mQ9M3tJOciHXiWqMNswkUYxxgZwrymP76td8pBxGAqBnwccBvhjPmzPUOrGJ1d5/JJ289GwUss
EmTCdED61GwhC4NkLhFYTCAMIUGpzfA1Z/Dg/LCW27yJFK49ug2bZapraxJznlNQog0Qc82ArVD8
5FoBBVvhDVe8FzL9+Wf3zGZ5TBCO1xGMsk2uHyMiH8rRvGpxz8cVT/ttN2BtzDAx1yzDbBl0SN+K
iR8Vr0p+S5q3SLhbJ97g/66bbCwxsXct10mMZUgJyaloaWCKz+O7NoW6HXfejLN1bC+xnkk2qEuH
+dTqp6rcFUgPFGTdl/2Ps3Fsf2UF53kyxY0ANv4eagpinIG7IQRpXZIOrhK3iSNMFU+ik2eUiR29
qNSdYeaoPUlfzXiywuFaiX5W+veo5rYh6N+64IBnTfeqnqU8m1IAwHVkAABqQKZMdfUDOIuveAn9
rnN8JpIK4xzTHApjlCmNb863q+ZX49GcnkPemWKsAPeKsUrMXEk6hsv0M+wmLv8qqUc9CyQDL6Lx
0CeqJfQaGuk/LjsHGyyoJdSAILlLZB2KkiyRtZ6qSZbLWncUDwpI9qtDZneeZqHyjrdY5PCckbmT
z8wxV5es5WJer3gPreQfuf9W8vKmnY07WQ7jd9MszWANLoHDlq6rLsPxJZaCmSGeehbb1TtbCHNr
FbKIKYqiQcHY0X+IL7W3vi6gNWit8aV9wJAVr8bAgh/PDDKXV5kLkpgKeDcPLegg09qiBGOCjUme
hzlorikQe3qNgBAaeFnO/jejvF/oJWCKjFkqgC5VCDauFNUUAob46Z/YyewJdTY7aB/4HUz2tfR/
V/ppj1lpkoihBl1aSAu60S0tICcuBFl8sLiDL5u+JHjoQCZYnRlkLuhFKOuoyuA0dUq+yWiwA7lv
QKyWvE9xZxOMU3NCMluaP7NI3XhzRZdEaeep1jJc0UtARVTzO+FWuf8xOJQPIXap/DOvKsb7jHQX
NjYLEaz7plGhibiWlqx9zbrD5VhCb+BNHD5bFHNDq9IUrkIaQ7eufIcQSxCCNBHJudXmtaNV3R1G
hPzLFnkfjgnGgqlWhRabOBPpMYmaa31KvHxR3XwG2j3ngC/2Q8u/bsnWgNdY67MyVCBOJRkj5F3m
2wL4GbtV+j4QyPLz8tKY1IDdTHZAcDGqaRlK+KTR5pYufav7x3V0L9tg3y9nRphoCbzsouS0eRKD
HSuLfLTV6vJL0/rD8ChF11KLsJYdtPJWqu/n6iZsHzTetC9vnUxwGdJBTDBrCXloUI9kY2gb45UO
jtPLK+U4ykfI2fi+okGVJ8vwlCGJaetKZOV1UCYOJOq80ODES845+9j0ja0V41qZpuFsp8J7mv8j
8Z61/3H1fDoiEzxQ7YvVCuoToGelWtdJUB8Hb3JaKotj814v+15vgp0O/VcZGITTqNE2ybBGIBsB
2kG3MELjKkLpFQkYzGvRvvyR6Gk9jx+fphhvbPvIUItlRW7QHPXCHkxE/Ka0ROVJyH8lZmqFPEzx
vvN9WmScLynHfhigtojm4Us9rm4BUbuQV/7gLYu5zhCkphjY3u4IxKutgFMW4TBURUsUQhdzq66a
HMzOu7yV/+EjnyujK984YT6uQ6cJOFa0A4LOvJe4OMjX+qF0FUj9/JXLf1pjPFLQ60ztBDQUl3h9
Lbvqu0h4sMv/uDI/bTDXlyZIZdyZ2MYQkNaX6VfxLUZbqTgI3yhB7mJBURa3ps1nB+XuJXOvNZ2k
1FODAx3O1ugpgQyFYMORdDrUbGfeX504jGOotF4AKSbGX7Sqx9CkBqfsSQfK+W/tKFiZHighh8dq
P/X/4J0HvcO5SACas2OTdRCWWYL8C8XbZHZuxbfEa4E050/R7MbFjTnGSeaGKorEKMfVEHdsxM6p
JF72v586omQqi3jTgAaV2Tt1TNIkNoQOVKFKoB1mB1xqzyZohdPHyQegh8tczbI3f1yhmJlBo4PK
X4Bl6vSgiXEbx0060iJZdQsunysSCFYJU4HpanBMuwaYfQ5Gl4DKbRCtX7zkdS+GwVEwLC5j9Apz
tac/QGvmSO91jO/EkRvndy05FsvL5Wiy9+UwQWgApkQnhFjurlYZ+mKWYMJMntvxn7x5/PO/D9w6
qNSBhzof91SipsAEI4iTNXDQjLGXC0+XDewmOhqdcMCcA7xCYXyvM1KwICp4T2exPUpO6cvOemyP
VWlDeiW+peg9AsUFXrFgL/TDDwne15qKMW4mZs1ZJnXVvBp+VP7S0AFMZWtZI1toM6tsB3usvg3p
2+Wl7n2rrUnGHzNShmG39nhZiLUrhG9k4ZVReRaYpHvQk64EkAmAGPG9HTFuwBub4hhgE21l1OTJ
6GbTR2Ui7Zx0bnrh0ABY9fPyVu17xefnYXNslD6aJiGh4qcVgJ3dYtU+fVRD/eAndBbWIL3NQffI
w5Ls3iebT/Tx75u7ecUQRKbpSxaoaqRbprY6CpSeMcVrAWz0q8k7W8q/S8160yeZNwmKLQvhgbN0
mtmwuRZakmBURmsYOgPM0I+ZirnRo2jrr3frG/J94EdRXYKc468FlCog1+Eh//fCFAbCIDQOJJ+C
w34apjr8G1mw8ECNn3PQgmjY8yj/9jfL2lihrrXZ2irqizEEXNAfEP2JK1/pj0DpJjbC8C3A3qLF
K9TtLovOFUJ2UKTiGacG43xN+jXJo6AFxbdV9SNehj0ylMXUC07Tcd9v6MQdbhqMibE07E02qwAC
6xHwfNJbAh7l9ji8rfbiUE50rpfunUIIMVBTGsg0NSZk5kU/tKE+mb6CRsVErL547Ltj3z2Z6VsX
erHxMK83ResWw30UPsTKK+dT0myf9dCtfSZ2hmKsd1NLFYVaeTiIGIl5VrJxuUla874kc/OYxJps
g4PzFnhL1crnNLIkEqN2kxuRc/nHUFuXfgsTVCEesChdNuP6IAmwk2GxXsWkMdxx0vv3JFY72eoG
MePEJ/pXGauKArwAGn10Lvcj9dg4s7HKZbZKEdgDNX26AiGW/lKYqfk9H4XOCkfJtHNJHbxcJxxP
23Pq7dYzTi3JkxBFQq76Qo6Z6kkBlimFypSVa33C2dndJHRji+1Dg6pVw4yWFgfaTXsNYombFuQt
4LWwCSDffKgW9VpmT5FgoOaNEITUmu0JS0PaT3Wqar5SXi2CaC1o75i1Yi8Vj/tmz2c2ltjesGlG
zTz18JlBFp18elvS98mcnUR29dL7c/cE5gKBHAbB1sYE83GcOhN9CShe9saTAEbkpStfiIy8t8dI
vGhyjuaee2AQASTMmMMFpIo5Db2eL4uwFPJxahJXEgiKfF9GLvPozg0Fp4f8gwQNM0lln0GTXpAV
A2ohRHFBDQNcR4RHl44XSuODddfX3Mt7uBPuZFnFNDMGPtAGYVUNhVoXB21d8mAW7xfyc+h5iMi9
9WASHGzSGHlXMJkNz9ycZrUUSJ6DhyFQoMKmeLX/e+ZdGazOOIgeqEYOKudw7XwoWUfiDvpqKONq
bGMMBKBod4+icYwNIOeLqT5muvklmlaOnb1nl2xgMBsUOwbBI4FxwHCu11Du0O3TbvIvlEEAGEi8
8ZzyF2URKg/9ZP0hBIe+uzAvhjsX6vSYcmDpA+o0DdekSTC/2AFngWfD8PWPHULBc0fFnwdLG2Ex
pAnRAGNLa9OP1aK1kjJEjO951c+9O10BITKeB6jnEYXNdWNFXITazOQjWA6D7j1FZ4UKP0dfyRW/
krHjDyfGmFpeJeRCmgmYKh1NpO2DI6zPcn74i23bLIgp4sWq3FWq3uQB6bTYmhv9pTZ4Dfo9fztZ
CHOWhmLopqwY9aP0JDxFR9RH3qlmsfygH1Jk7KAN5pzevat4+5lo9Ngc3llblXqWc/mYK7Kz9Mm1
tmDsd5FfxExz9VU4pEva2Jd3cv9rGToglKBUkdg3awxkWycXoMGs58Zes7umi91Y4Dy9/8MBP63Q
a2yzMiKuDcSfDfDpuyGIMarDHELTuvAJ9H4TcGVz7o69Nxc+3ac95vIYMDqPqlNtHIcg95Wguc1c
Kuv+Y/khvskf6j68ufD/8JZPk0w6o4STZma6ApcExBTBKXQm2QIe5ssMKnoDqqvrU8eryvCMsiFR
Xkkim4uJiUg6X03s2gNGMHaiayhXQDYJfKLpDU9p/SNaMNmNgogv6RD4BQU++xoZTISTOc8xGgib
3S0l/1APktvf8Cisdm5LGAKpGqTDIZgqU9/deE2BEW4lMT/wCXdy/Lr2nBtl1/c3f595fMRjXsOJ
cFlChxCR6rFbejssOGnTru9vE2wmViVyUrVaUdLRnvwLJUzQrjUrtCpHPPJlcPa2bGuMiVnqbMhC
r0PiTisiqzF7C4/GywGDZ4H+++ajZMXa9nNT50Edvs/ZM1l5Mz17NXhFAcMTaPxpgZoFi8x5PdUk
6vVD/Vb6ip19dJ80R7tLf8UxaEqouHX+PA/u5YXtHiYFUoiYWYJOuMgS6Ri9mCB3w8rmO+NGe6BC
n+pVcZjutcgRoEEWeSbnCbS7l3gmYFRPAwCXTQencJKUfAIFLPi57BoV+GKwLi9qz4IKnnGNNtbQ
e2dzJkNKwiFsMaith08lcPlZV3Lu4t1gq6JcYNByuCSyyI05NMSKmB0kPd3uxVgsSqNsukliCe+T
s76IQBrkB/nL5YXRcMoGITACodgKWifMPDCOPpTqhFWH4bGrjM7u8SLPehC/dslhlkpvGMLOW7rV
W6fh7bLhvaCBIu+HbCPIM9iUEHxwlbZmiPNp0zhQiXHGvLMmmVdj2nlCIqFGNoAYK+HBwMSmrAfj
bGI2GJyyaftVA2pqPgr2HJhI3Wgbdn2ejjw2ojNvQejGDQY0LiwrqGSfnu1uXEp9yUdoksVaYXWR
BmynIRCOw+xbwSeTkYlS6dlTK4j0I8mQDgRzcp0Yb/KQcHKas737WManASbbMGo0JRcBGIpBeFWM
l055BO9nbrxcdoTzogJjhkkyINyzLIYOSGrrYPLF7+z1aryavMoPrRqIJd5lf94EYuwxGUY7hipK
IxM6hHiU6HaTme0V2ntyZ7VjpXlTrNexVUxaDP7tHuqlv/J+KUH1t8jytzmsV3CsKZAdtaYwa7w8
CfXESfJx9KDYDCJjCUyzRw2TjnhsJ823pqwzP6vadfE423Z2gE6XoTEhSRPyugc5ax5IEG96B+Eh
HdyDouDj8hPANuVHfBSPw6vKiRc8q8yrRCp05J8E7PbAolrVbAvTanGZ0NkhKVCLoEOGJpOpYQoH
54hZWy8ZYqbnsnKc5LS25Ta2i6Lw22U9Apv9kmL6SAcSFjrid2FNvi19zpvrPQfwMb/gbJ1SFZoZ
MsKstcQH80m0iT3eNyDVL1/Xg5k7wgPg9RZl5bz8Xfc2eLt0Js2Z9DVKDaUtAm14xkyQbVb3KK1w
rrPzu4ZZHhOhoiaq5jjFw09u3eileCm+LSC/igLpNgLnSXsUPfX/o1lOA8bJZcNYpRFtk/MMeR6p
CyrmRxNSbWiq9cGYL/dpb1At1CqyOq1++N92k+72xmKHrRR7us466WxKeheTA0gvLxshvG/GROJG
gcZ0rGqGP3rqW9868c/K7dzsVgZWEPDmnyZaGibUCYjXebO9upq3QmAWNQNemsL7IUzE7ttiSosV
HIZ5vbTBrJNf47RWgSaY/+O+MjF7rfQ1N0Psa6x2Vhl6jQIUMo83mecuTKCezaUoW1FQjij/6u3X
Vr2Jqru0DAg3S9i7Sj8PHdS6T93EHOQ+7PVOB4h1cRFMyicooB37j3E/sENr/x8klzsmkeOJIEym
WReYqE5NzmJWi3U/xQGhXNqpZTRPl71yxxdODDCfCCOUZJiNVj8uYpCjjo2C/R+XLE1kHuiVgySM
spYYzOmSR0muhkbFww8gjpVOimJ6FNTM5j+Xl7K7Vxs7zPkatHBRBG02jjoYXQ204us/h+kxS2E+
R9nKmNbuAE6ldDazn7kEijuvlIyzPcRgLvrTF8uHOZMoOuhkoFzERPnWUEeoNOvaoWtslfIDSaPz
F3uGijydKUUTV2O+TVJ2sYinEGaZlUd1/SpJnPxj1702f5/5Jq3Y6qEgR2gREwKMWtvOr7Kc3wJt
W3I4x3a//sYS82lAQleX0BgD5936JBdXQvP8v+0Uc1CkKpJNRQC5nm7eiOXzwOs6nz/E8bElEcIh
+Ap4ibPZzCjnTRppeIO0TvUtwYhXcRhtKbISXzjkgekMmAZANnP882XR15VqYqILWkfMsiB2t0aY
WwHzMe7Aa+yv6AqjVPiXrey5wdYKE6NbEolNtWKo0pgV/VZMdMFZBIwwz4rJy1nomWCyB7B1/rsg
tvloCmGErm4GYbFAv/tgPr6pJksF8VzmqV95J3Tn8jmxxiSASjqt3RijaFZW+l00C5klaO0K9sjq
LhPWymlIwqvG0yNzaYFMUFC03qyzqdUP2TpatYphbKJZ4OZ1NRIf/qfPprP5X6tPYVytcZDVld0M
12032CDivGyEfvtL66EHe5t8FcCoFQPqgmudPsJPrVQlEKxUbaGE0HOJIpSx5q8x4UElqWdfssuE
Pq3HPEMV69oxaz01tlD8chu7sM3VCmsLDMv3i5c/li+Kl2L8Rvp5edEseQF9u5w4DhMYZ9QohUyT
taPxHn3rVCsxbIpCTWMrAWGu3aPqYAbdtRIGolM4gsPrje6Hm805YeLlhEZvlVBSwfCdBJi0T47F
A8o5qkV+1u7yJgWSXXnLlcAjCeeEArbTjBuhz+QRfUXkHAqkaoUlmOK/uAu2MYAJN7IQCWUzhnkw
9N/S5XvBg8udFy9Pvx475EmWPBarHOqF4JG+qYE8hCad3TjiU+v+bvvyTuJe+WPrL+zEJ3QLYiDK
ujxQ9QMJdMgJZ4dEtcscjgK1VUjv8rgmOB+KZZNFl2Cc5iougqS8hyiuFr3oGYfUZzeUoUFvAE6J
5gbbKc36Ms3FUFSOSflTzQawCKN5CTYTniz3rp0PAjMAiHWRLV/KelnkaiWs0K6KJHcgXXOdV9P4
FdTC41uxJD2nan/ehaD+gQIH2uYQjT3j3xdQ80sxklIFfRcphaWps+rOUVmBVkI3tUAW2s4tGql5
mudFcadCpw/dYhWzqzGe2he1EHlIs91oh1IJ2uugWges5DTKTlMyEZGMKE2H5fWUf88r/We1rDdC
kwItA7V3eRXfLse4vYwMAhv/mmQiTELAPgGOGFDlS7o7LmhGfr9s4Lw39rHNlI9fVFHZZHHSOkRE
46Ze8yBTDTSJR1ny5nh57Kp2tqdhJZa+xAv0FSsJNAdz1RwqSVM9zo84XybYO6FjKoJRDjwwH0WU
zf2lQC6yXiqkAO2bGKT3v0eVxZ99aw2O5ongWpc4N+Z50nFqkfmWfVsXUQVKbl/Vcy9uZrDdXmNc
H515T8h45E57ywP6UoGeBCCDuslek1OqFokGMsgoIVaDITxZ4aRsPAvMckCuQJJFkvKgAb8BFHxv
03FyOB/pPJhh0vVDL0qR8JRiM5k6J5retpF2JDcLdLGoCuwMqQHxDsQ5lgzKEsKVBNopT57apOve
OMbYinEayap8NFOhssO1sAq9tyutuuqfBPlegBhHJAtfO1K9lWnKw6rtFO+AHMOjDmPgIhoNbLc6
LGsyqL2ZBNlL9bK4CsBWgKQ4JSg/qhEiT5lTP/PA8R8IuNOk6tQokw9LYV/X8Qp1ytintVAw97yW
TvGIepdfe+NxfQAbVBB97R/KCGM92uPlz3yeSp5aZ1LjXFTLfAXztI8J+3y+FvNjWdzUomIl8XUd
1U4dHv/CIF5OgJjBqXBETj+xnvX9orYVtIWN52j8mtVPleyN2mBl9Z2cwbNW0f1Ti6dOxRzHMY2g
KqkLKCJi7mtsrLg+6hhNETsrWm/z6CjFnGBDT9/pFz01yJzOnkxzG2cZtDHaH1LiSa1stZEP6uvL
69oPAuhS4YY2AHVgHKdp1QabSUCFh56mJqCa8vOygf0I8GmA8Q0QI0WKLCDK6M3NSPzctAlPPfs/
TvynDea9FBNMS0vznATkoAUD2HXGwKTlf3eyePpFvOUwntf06SzJJfLBppetkRx7KGyMlXd5z3by
XHx8giEXTLvImmnSrGITwmRkuWu+EhCXurhY0ns6U2Da4VEEBqXxKy+64xULd92N0i6CsRBwQJ1x
N7PFlGOFdMifgAzNJTBz2nP1LOScSPEfK/u0wyQnpqDnamgiORHBsvQWHiasDFJgXvfDGECqA/4q
W/p6eTd3XXyzNGYzp2ztlmkYAE0p/snGJzXiNBj2/74B5UoCcDmovU8/VpQolbKEeEgT3NZNPvl1
NnBM7DxDqEN82mA+jxBhcHIiShoo78Ni5ffqVfK81JZ6E95VX+APXsZrQu00Yk9NMl9qjSHnV4q9
dkx97SC+mG/ZVfOuBelXSkhXu911aI23hequ7nwo38173tNr96Rtlsx8NtxmU9xnQGK3ao+JGlle
XVIIiROl5sA5b7wvSO+3zXHDWI9ULxLyWXnpn2LJ8JqUC5DaWw5kW1U8T8ANg3rjqY1xLpLBnIh8
hEzP4JJvEpjRoxtabxAOyRdKys7Xfty3CTl1gPOp+DizhWIUErOEYH2QLHfJ7Ibmt3i2Lh+uXc+k
orT/zwazd1qWNtIImhjwtkmeeg1O2gjzw1cUviE6tT18j3tOlYGzKjbBakyoYwO/oR1D7aqMrqP+
UECd5/Ky9mxA0AVPSQmEn5LBrEpPKgmj+nROWTGsvJQsSYgOY9tzHG939zZ22OJzpK3m2pM5BuuF
PbxMkG7SnPAp/i6801hoOn9IlY/yF9BRKHPrqDgDfMb2hDLSl1kXznhVNJk1RXh+8moLO2fpxAIT
qWYiteFQLdDlIE4xa7a48FTS9zbtxAQTmeapKMai0KCgek0WOzquYAscj5BuwBXywVj9T/F62R12
knodMpwa/By4OSoifHp6Y71BHwVl5gD4dTm3Z6f3F3eCZIxpY3hdVzzKBrAce57K1k658NQw3e5N
aErGRasl+spVQMotldYKCAkgYL07uws0VX8XoGYJFBJ/fALwuhapBBa0YwFRZAyb0GNuFREza2MH
lYxOukrV+bmvuh+Xd/bcXfB0oMg9aFpj8pudZVQjoejqMQShX6tag/jSZ/5lA+cn+dQAs46swj93
phj6CM66hZ9iI+EabaPkdUB2DenAdGLMDPAyVvsxapYGJPFignbrrRH90Lt3nQvepJfE6aMAv3Zj
g/H8sieCIjdYTLZED3qRPNcqJO3U0VKmvLLSTrSybr5RTJAdlH8Rq06NM7dJPy3FOjb4VHl/KH3i
pp7hiD+bHxmoMCgehTc2uesam8UyMTgLgYGRKZUUlB+9YY6fIlPlFQzpub2woWz81Yx50it0roDq
XFwACdD8S2z9hkr6QpHAnjlX1/6SACdAXo88m2W806u5DQ0FWxhhOj8qr0WeUjHHAHs3Qup5mOUI
DhIt7xL0mLhMyDR8n2/YvytQmfdiW8SLaExYwaQM7ow2QgRCQvLPOnJ2av80fdohp3FPR/b5e6eW
Dgzbka11qdvzHj3Ug84Wg3uQZu4iuv1MTqZL1VA1ayv4ZQs5nri+MWbpp0igRNHL9hrLVg18mQAi
pT8LSYAronIh4n9oqynI65m1jWrVEnXQ/EG9GgBfkBtPrQgnfp+9tFgrzJWVFFncRhOoUvUn6UMC
qO3B3K9mVgeGbohRXumlPfGEF87uZtYqE26jkWiVEIGZhNwkL62P551XH5PrzBc9ytrBK3yx7kjN
Qbka1xPl0zvTHJ8z0NDqHc7vBCK2YbxewHRXp85cPP75J8MXgyQBEALyGYmk1BWmFiVUniu874Yb
SXBFnlfQ2L11xt9LwW2r/eaqYcKdGhVQvW0olcFauxPmw6smsocpsUhkWGYXHS6viI0UH+aAuwaE
k8KhP1Bzm8RCquUokgsxC6rstQV3vMa5d3l/n8kD45iWBMce2gTAUkTzW8PjgjrLydgVMJfhUoEN
eAJnHWJ37d9Akd0r7Boc9AOCd+Y86ffm8S+2jGBCR8TYqYpy9um5beqxQ1ZUCL7Yfy9St5A4k3Fn
7auPFW0MMIFh7JTamIQU7JA/BjcBdA/6fckBV7xhWiUupJGX5O19JPTlMMGNsQwFtBjMiqRpUTKD
hMeGVJaqD5AN+MM4Tpe0tcAsKVvCvDJMEJFFzQ8BVLLqlThyPHl327Y2mEi3jkUWikJeggGy9vXj
fFScgk69Q4kaZA6c4M3bMvrvm3OjzZLSlZ0q+IRSPypXKa/LtBfS0M2SiIRrCa9PJg7UUl1IdZUK
0F3tLCO7FaMOcfqtKDkH9Oxp8fFpPg2xuY8QS41RyDmEeJ6rxjYeRkgHU+nwdrE6CYNIdP4C74s7
vkwc/SBsqIPqNOaBEbRN8PKe7mGDknNXSyjtjN7qEXCSFpmru+YNlSquDCu9me8vn9zdPSWU7APZ
uYbm8KnBJJGymOgTcPHZr6WzxHiwGw0cNYTH1bx76yKY/muJ+XoarU6QAbeucmM+dS+KnTvFoTyq
YIQ5EMylgyXm6fLa2Ezp4zN+WmSb+XquTaGhpqZfrcd0/ieWbkzeZCtn+1hyn7LBy62UkLD8H9Ku
bDluHVl+ESO4L6/c2VJrlyX7hWHJNvedBJevvwmdmeNuiLcR9oQfHaFqgIVCoSorU+u90TgSNcAz
Tco5H2n3ZJ0shAkViazGapsZRiikuRMTSJd23Blx9gH1sVlwORNDwOgbswNH2SoKMkDRyWFI5kBX
X/JpswXU1BvTERBd23q1xRGqjH/cFYRhcGWhwWKgBqiBs+DcAwddEmarwrTO7Fi39R0E61K7fdOf
1tvqerhOnNxufw7qX0TGM6vUd06CFYjZDXEAGiAyj8JtfJDA0yXeZk+aU/ngo+YFFPqBmGONJq+I
YiNaSQhdjO9PtbxhUBc0HcRfndWjHfnG2W6q6EP6nGNtx1tOjalM7r7ki1DmUIiKlkoIt9y8WUQe
yHDH7WECI4uAyoC44GMK5WT3lrkzNtPqcK90gztb19louCS7N1Jerf2D2e7zzv22xMQnsZfryQKj
wKGFttd9H6WO8oIie1gEnTu51Z1wlF0654wRTf9y9Njfxt+WmW+GyYBUgKYCynVjZ2/j94bHUr73
IjjdxY/W9cku5gWZCmtsxah+LXu3RT96CU13O4idC91Et3r807oBPWq0j6WDvwXUTuztQrYYajPN
2EVDZ16BiuQ9yWVOJrgTc2ECTkFFKIAPo55zsqZNiVvwGEj5oZSvO9GZan+TOCZo9sq6BMDZtBmn
ACTOzunWrZZlgq4gF6w2zc4b8lIW5bXYauBv6fq7pBtK989dQZPxmpIU2nhkB9HLeEMTAVl1lHRf
9Hpx0rzk5E6723Zigdm2moAZt9Pw5kirLMj1zV6710z7eXkZuw6nAemF9yBoPw2WKRDMHEpXSyhR
TL29+ElY+6mvefmXIqJCMnXAawl/Al98ONyJQeb0Tv2oS/M8QhXiFgOSEAbVnfEaCs4egWSTdNCO
1v2H5efuTXB5Q0V7aRyYVSCVp0gyWjwis6mTOqZ5pmxZBDRrHtEEuHHMyOgdFS0FcKDT1tL01rzE
3y/v817kwAnADCDmAPEkov9/cgY0EfLYGuhiDmb3noCGVMs4+cCntj72FequuDIxbgg4H3tZk1ls
1TIBkobyutPJ4PFggO6hcEGBw/H9Hc+UMYuPKG8AtwPlrfPFDFWTjVJZFxHqRLYE5VOQr/iQbOcs
iX4L5lCfmWE8peoX4BZFCcDu2oPaaiTEjT0uXmOIf/GUxMgPvgqVvQBKj7kex6molW2Z6OP4Y87N
1wEvJphtW69KJ3m57Aq7uwcGCxBYAKiGNsn57uXJZNUmUfFkqQZ7iH8omm+ufziT8+EMv22wtbo0
EwrBLPHu0uTUFqofhAeH+zRUylpgHsNypzcmeJAKSLDL9+qBJjC1H0fgN3OTSOrt4nr7oDjh8rZz
LTOZr2CmYj60ihVOzvbeXc2HD6TxUYcoeu2sP8RXE89/IVLuGt5rdu+9gnKTKVHiSjzG2JfRmJXq
TGjOhugRB5Til6pD5DeDi3a7nbkl9wG9F5/PTDLeYlipLChbmiNN1N4pjUKBB5JwpDw5GBXhspHt
7u7JEtkHkqWVS6FkahzSFlrhNT9rt4+KqwSswqO9vhZ35Ab4ha8ZT2WUt7fss6kgyTZBgl6IinSI
6i59EaYV1Cvl6yDJIEWp5RAzry64CK8seXrcktkx0s7rWsXtdcKJPDvR+nTTP2ooJ9E6BXpEKxZA
9NpEkoJNEwpXSJWNE3b2AsHpVtOH/4mVggpxxIgGoaZ665w7puAqMa83z1sKc/EMS2XEW4oeR2oV
9rhCN4jTFdoxQNHauEtxHYCjhYmdi54IuSiNZTRvway8SxJPOXhnm3DkwDJNSZSBYWYM6G0smnkn
p4dF/lnLXo9efPenUqYAnlLQPS4BJFWmBO2j829BmikFsRBy1MSIV2iYVo4ytHYty1fLpou2nNZ+
XfWDCyq1Bkp7w22TcYdddl6Ep7+BLTElRW3VQ1vluIVQC8ENbl6PHmWIbh30H9zLt9BeQfjMGhPA
+wV95JT0wgeVmXBrQM4BYBRS2XW4OaK7/Ky9zNc5Lr8Xzs6sMsE7ztpClgekDgN4crMwO+Sbm78R
B1TYKEMnUOL4U/7fjy8LWDWoFdE0hyb0+ZctpHZo8k7BWV5aTFUES1q4mfFweTf3DgGe8f8aYU5Z
PG8KtFanOJLjl0lzY/398t/fy1sp5PRfA/SQnMQKs2iyRGuXDGP5MwRHMdTbHUHkkXhZkMBLiIfu
R233usNTutn7Yh/ESypAgQbeOUwWJkxxppMqEaI0GienupGQssduGTsKZvpAWYWAzUmQ9krUYBjA
oIKigwTp00Sx3AlA3mRKFXUecUWvdvHxwtajeq6Jz9O0pCebyTJhTMcLCK84C15yvrMZBRSpNeBs
ZTRGtOZDicvEPwfaww/P7DAuInWgZKqGPj1QirTmAZSVEOtMQ/2KTwuz441nphhniaV4SyS6JKD4
m/apXwKON9LY8GnPkF5C5xzVQXBVne+ZsralKkBS7WMtspM6ybcksIIlWEPe6O/OIwCvDMhOgNgJ
rFgsXlRI26HQQYMcqeVq1ypcfkHJdnJl7iNg5545s8Q8DXOiKYKodyRKVF8xbtW+hGJxj+FVVxTu
G+LG9VfSXquqi7aPaHwd6yDn6rruXAEAEQHqAI47uAvL1bqBSG0uZxSYACPF9Eccvc++7Mu2aJcO
r4W6e8xOjTEeWUmZZcmLOUXxUfKhDB1sN1QTWoOUW+nw0AN7VTuAhkTKfgwAE+om5z7TK005jp0w
RaNv3CqQYG/96jnz9LvMyaLyhVKld5EMUUOnebvsrnsf9tQy462amGmYq8mQwtYdJjlvgZSxFy72
bPfTobOOuXjoJ+L7na+vlhKrnImZAFafhMZV4whOcf2PpAlmSP7iHsVu/muNne3U40kzuwE9muVW
D+q74Sg4811pNxEdxJ2veC+fnS2kDX0cQsqChxrG+eLKHFNyY9VlB3SjPBU6Xd24+KMhe5e/1E7g
OjPDFBbiQqyq1iwXDD481+L9sv55rnr299m7rK4tDPhn9UETDk36Zba+/sXvN8E/oOIyAf6cbuPJ
Ld1DmX42egUUPQtItyvpWd94ky577yTwsKEpglaxgZSYOUd1Ec8WqINprWL1FLcJpDrs3BmC40hT
XyAtdgcxtcvL2ssV0bRCrQLsdpIOTN35upq0q+dkw4WyHrIH/TgC0Amwryt8n3zjHtey2//kYVX2
6lngJsbtb1rg+0bmcW5TJ3VSrhI4g2dHdLKrzlmuDM8IFE984dqif4u5z85sMevLNkA6TTWPQypa
RVWW0szPUA+ESLiT3Q5v2l9ACRAnRHxDUBVSMtPzxZWZMqdAtaH5A6QWqXvHHMPL32zvKGHUS0GJ
Ez/9U3sp6boSTQotOajmTTsmtqlxqAn2QsKJAbalRIoGUMAZ38e0XqqxcuQhkHvO6PXeFUWdDhmG
9oGsZd5+8lpIpKRGaCZI5SolUNlqN/9wy/LExHZSjTNjzMnSY92CMiYGo3KDNF7R6KkrpvJqa7O+
OaMl/PyLL3SyNuZaMq1RFdaUOngCpWeMVqrV/f9mgTlCRTlCdByXUlSVsQ0RQg/sM5zQsOsFJ4tg
HDkhOcJdDnLZJL5LcoeYj2rhXF7FToKOhIHy4yso2X8qzvZxBxUQWRoiWpEaUP+iCrB8dZzdlQAU
h4o2iIw/TcOveTsaZrvUBzF9yZawxkh2Jz1cXsq+DTxEQYoKkhpWz2ouekFaciylJigaLsNDupQO
mK+8y2Z24zUGksEuAdksPGqYD1+P/WzFBLnW1kE510IPsQ37N+kG5HRFVN7QDvOS2zxsxV7IObXK
+IKqD2klaxjrqrcba/glba+cZdHTzobpUwN0e0+u16KRrA3kTOBZxVOtvR0xJKz65Jjw20R7H+rU
EpPvzHFiiZ2h4QXa26NrvS5PwzHxpMqevgqaXf34QEsdJV4SSfOPSwtk8p9c0SYMFiIkpH04ClcN
hAbLoBgtW2qu9JJ3sPbi3ekimWyIYMy1HRfwQnags1CM+5UEawz+q8y//N3or/68KlAfoEiIe1xh
NlOeTXC9VzI6U+uMZ0Zb6nbXWjFmgQvBl4rmzihUnqvsfEADT1NIKADuCl4A5gRU5boYaoNYjvz4
GN9vruHTeaE4Mpxt9YSg8jP/T7nJ8cI/s8n4P8DR9QKlyDgagEWbOlsvCSfa7nyxMwvMAegniEMQ
gqx/kA91v9gq5qqFYOJp4+wf5N8fjHHDdO10eZbwCh2a96T1E+PtskPs5rDoOP/rEYznSUk/tuow
UQHIMSr9+GvhaIO9OKZNQ5PwYzrwqjw7O4e+q2lZFui8Rd1ivg1g65O4FjrkssTNj632m2Jp38zZ
cvN+5E357fmeiXISLVYjyLNk+Em5VWa/yXEEslfADx625l22Vo4r7NXl4N//tYIS/HkwLLUZ851b
CmLm1/SJ7qLgLQ9SUESUC6o+8uowu4uyoDX2UZj71PpKhn5pK9yeUbcoQbXlLjivbuqYc0HueB5G
7hT0eTBmgFo6c2yXfFiXYcsxo4YOmwAJ75FLJb+3kFMTjCeIBbS7hRRvGTVYvQpzOcuL9UAcyr3W
B2UwOeVPXqVlJ4M5PbYqY1KdRCTi3Yje6Ay/u0+1HCTAwyNGX230aL0hWZ1Wip84h2x3ob9DIPsY
FUUjNwtry6DaljwkV4WXuoZXgxjdLjE7Xh/K5/WNJ/X+iT6WiYGsdkjTT1vXJHEcldfLq+LXeJ9a
qIS0j8JD7vdXvdddf4i8+ijCQ2VLA8iz8VuHF4r36uVnW86EsNJQcxnVpvQwHRZf8auwCbJAv4t9
o7chuWkLYKISrnvOTbdzf59ZZePaKLYQWcBUG1hGnUQ4kPGmnr4roMGaoO6Qchm+dm7WM3tMzUlr
xKRXjG6NeneBVJVkL4MzyUD2Y8SXHDYHxbZn6FhIKpSybF5NiLfHbGOuyMt4UQpiRUlpF1/Uw+IC
AwC4AeKQbg/XwrfNA2nWbcd5FO7GiN9+zQ4WmAJQVyOwp9Go/JAVsIooIefk0CjDJCyn28qWtweV
KKlEhjXa3iW/9aUw8QzHOlL1lOqWn21ywoPGBL2pyYoqiTMc1APEFW8tD3h8dCCMiLMs+n69tCwm
DFVxPcelVuJ9i/R5fm4c3LqIet0jH/e/c92e7SCNTSeZeozM0tQhCBuNpPWyVfHpOOk2lk+y1ruX
lyXz/IH+lhNbotGrVduW8Adfhg9KbnY/Xg3B9ma6oyd8120N7IS5Fz8Ubh4UvumpwcRtU+yVq85W
zASctqs3glqPhAYdZVWpggSMqLlN4Ve8g8cJ7GxHLiunUVVqE02x1njLC8UVR622DWPiVHi4a2LC
S9+BJqHPBuqYMgj5y1sBQhNGYPqQaf3fDjWrAFCMYBDAONcU6UKHM40ibZ/4Q7pNBscQxzN1pshT
iDPi5QS5vSLRIB6alvamL6j1LeLD1peqc9k5Ob7J4lJbscuyxALswogRJMcOwPVa5pGfcfzhE/Kv
k+SlxAhlFIOwQhjJW7LhA0kmF5y8Y4gKuoDDDm0AgHnl85M2VOtCul6QI/kIoh3aoEoOxAY1nwlF
KzoA0z0m/p+qNCCjMDEkTtVIUcvEJNm50VgW0yZf+zXqypAot43qiAanTrbTm4IBqvOj46moW6zg
aV40czfGoF2ivVnpuvu+uYOT+8aN4RAvtkeI+NZe5Qsuj7blE8OqRpd2YpnZ0rQSV22k7rgGoxsH
lVdGw3dyu731IaXsTu40ZzzmN52fYH7q7rJzcpfNXDyVvul5TGaMHDyC0RaRmY4FZkGD+bmwfkmu
6e0gh2DVlQGD5C79c/JyvnTmw7ap1ppbg8fs7Ey/itVbXrOHOFCdzokj67uh+qAN7aL5sfC52JfP
edq5aeZ6StqhnWoV70/1viW2DuRicg/51wDsFP0v2krpnfxZvpmdRbC57ES8dTP3Vd2CibmVANQ1
HinfXOdkz4roqS0ytuZacuBsjnYHXTi1d8avl7/45wN8vm7mkhK0Tt+EBabxBLHn4qofEf4m97KR
HQjhuRUmC0430pCixGkaXelVdii2ewtJCNVg0NzkId1fOcyPXGz35zwKdkFthIljILgMds5AXqdp
1haQBedR8gIVbke5Lv3mWATSjfFteVj91pZt8rN0Gk/kjnLvuhQmhAwUdqEg8FHyOMlChAlcAhiI
pjASVKm/Vc/xUxFoN3U4eqpP0ZqZO4z2+FV/EDlv5p0mCV33b9OMN/fbUklWCpw07ZRRNEbuwzQ4
fimCi1dI2cHvn1tj3Lc3wRzYjmN2yEpbeqchi7a6a82WwtbPwHaVXDdRHoq2+Nbdzld/fh2cm2dc
eG2HdG2VDFzm2ntFwrp8tHgagDvlqXMbjAOLU5wWC1RBDum19v6PqixoazBdRLwVJDIYzOekCfsW
oUYNOTbQ8apsnpCsi2lB5ICKYSIQPprA7Hv0tGho6gouCQSXR9KzFwrQTTEsIFBhlOXogWyUJsUg
aIsUInumQe5Bf3C3DZl9ORh8TrdAaHpihgnyXVqIYqpJ4PfcQiHxId6x1rfC+vq/WWFOAKaD4z7t
IFAvDUswr/D8evw6Z1KQJV8uW9o9bKcLYtw/K5esFrNh++hGNfd4GW6Q9Fxx1tpAv+GKefD2j3H3
ZGiFDV0eI2oQqiXpPQPmTieHhCcbw3MHxuUbszKmGuqLkaj6axnJha+OvPcnzWXO35/nvsA8J9ok
N3Qy4q/Td251DypDO71ZQQwu2onPm6+U9wLyyYdigezLppVq3tTVR05nHlTHEu3lLQMZlISyxODi
yz1sYfYs3oEo1Jaczq8D8QFEFV04ePPV8ucw5rPVs/gnK12HwRh6Ei1AUYKNUEnDruC92PZyi9NF
M+lkXplLXdT0IDxqt9trj/yi+Cn/aF6tI/EU5BaFXztGpHKuoH0vtYAOhTohpeA6z9Grvs+NvNlI
ZLaG3UJ0psb8ZXybbgHn9O26KbrBEiAhdMyJMYSxgN6qV6uOqASiQWxkMv4YGhjBKMPpenTSg/XU
eJeN8mwyR1A2EiISFJoOJLtGBSPOIGhR80R7eEaY8yevm2COqVkcNuNtVI9Cc9VJvEtm9yudbB5z
/vJlWvustpJDeS3cLpiRhZIqSDNuU3e90+6baBow8dc98mqxuz752yw70koSqapnEe0/CTtXro9m
c78CF1ffSVy1jL0MEA+4/7oH+46LR6uaR0KlTTsIUdnVlfQOLTi79JNj/mg8Gw9QynwvgO1Hjp1x
1Rh3WjI44ifmmdM3llmu1xoSMf1++KIBUF84BPEmfaBThXxhX47PsAipVIoXKOVO2aHV3xsQ+1k3
Gw8wxzPBXN+VKc9NIhf5oTe/t4qny5ltzbx7gT4zP90LJ9tGf8RJ6ixiyBBJ5QoWiCB/okSBy5Xu
Dq6JoCw+ZS739cdzSCaIyKmsdVVepgfx3rw/xsGICfLcTV3pAWF5et9+NehKiKl/OYzsPvVVA7y0
BtpbgNMx3pHOXZFJFVrS6rcFqPYuML8ON1OwgM93O3QYpERbQgyrlzKARDcncNLv9GmLT2wzL/2p
zbcyt3oQ0a2T3ehvbcsJLjwDjKMYBeTtRh2xJZ6/VYpkk4JTrNgNXicrYJykT5V6xJwRJKCkX1p3
0OP3uHsyum+cj0Q/wqWNYnxDXQW5mwGVOsStg/FksGPXGEuObzev9NCu4rn+riuerIr+/4nrG9sS
i2OB+yyN9OfRFZ3NzR4ETFiQq+mr5umPzdPojM+8kPxJk4KWnU59kb1ulFpvJ11Fn7UPifWkDg9a
+kQqfykT1POeB+kwbH88kopBeRBkKoC3Y0qZdX9z3ZSukKlIsirbcXq3qU+Xv91erMJzBtpkGPJB
HY85X5Oc9UqRTuCMAQ1E8mh2sVO0PKjojhsCvw5qSmRZwKWyWZwa91kmQ/wz6kXJJUK0ASs66m7K
Y4Lau0vODDGrqdV+Gbs+R2Hw3ixBBEE71YVTQ6/jNb0RXT7+be9lA6QYELeo7irAyzMWi7TcLKvB
YD6tYMg/88cK1X7RgnCkgrfNknuXP9fnncQQgAUMHFDllgRiunPX70mrxKvSImNLJntYnupVsFXi
bN2fQxQpySjcAjRDQEZ/PBROzlgv56q+JYkZjajktpKjJonDnTLb+V7nVpjkqtimLEnBeIYulApO
khpwjPi69Ywjqj/+dMVjItm5Tc7sKQz8o5eLZMiqzIwWX/Kne4CrPNWh40sjahT0AqOlYxuKj9aP
y99t3zJQVeDbgLS7yYIYTaldpMwk6O25xP2gbJpcC/3mMDnW4XpLR9GoBqDwowwBM+RJMOxgG4F9
x4QMOImgPPYJXWMsfTdC9RSc+KUra3bz5Z9aPTK7yc5/JbhDoffbBryD/zm6ULMUHKpSPmididST
vNaT3kt6KLT3oIK3Z+1h2xqbs7efD8W5FSYur9IICBmkM0ILg043BMgeurrEKxyDuOlN9YTBekyZ
86hGPufNMIu2hwG0qIwRWMaZqlqJzVRojIB2hinEVgmoWOifZyHgPQeNpwIFSZx6tka6pcVgkipN
I1m8r6cMInKc+3TvI+EDgTWCwrw+jU9pamEY3YRXVCz0N0mKxKpfvmgTrwG7EypRo0MOBz5SqhnL
8gAU4BBrilidQ53olQcxGQEwUbUtQy0VqtfVJEoExiftmMeLYQuG1dl1Brrhrc7K9yKuDd40EA3N
51nL+e9hgk/ZacpUZImB+QVwfzhK2PysUG1vosYdO5uXPXzO9c6ssZWVvmklUI3URgDlQ9CAOKuW
cbLJnfwEKQL8ELOFFqayWU3ZpYpTSNLreohmN4Tj4vFRitXSlivdLsTkqK1ZmHbK4zKVNySev1w+
hXteREfBIfeGUgaQ2uc3UytMbaENcRINzWqbpLV7KKXwSjWfMz+s8LcR9lU8an1SV42JPnT7ruUP
pgSBg6x12iycBp6o994HA5MaZuhxAX5OWpK6wzCDvmKwfFmvxi3ObFPMOdSVe5ELdWTQYoD2XcEM
3PmmbbrQW4VSYfTJWrxZDIlueVZ71y2cNPJzWU8D0yMiMEZyMBFtMf37ZJkxRiuO1SERjxlkGhTR
NdrWl9WwKL+pXMrrvc9kUr5cyFCgPSwzYX8d5EVKxFUPZ0c+9LRX2D6mruARNIalL5U7RBQK/jcY
DyzzxC5zEWzF0pAaSOkwR2Pfa3WxcURwF7p1I+fuZXffSV2owoyuABurGUCtMolfWlgyyQdsaf2a
fRmvQWsSiHdbkEXdteT1AS987ODGYA9EEZIG1CouAnr+ThKyeF7WqU5q3DWFD8FwNNzRbHcFx7Ac
4znuXAuQQBBPbdwBhZ2DjQsIgAIMFEEm6NP9E6ftnItbHIkYWdoOcmsP1tvlzdxxTw2JpkbVAD7Y
ns7XlhemMJkopR9Ww7J704lBazBfyVhkfdtnnEC10zYCD81vayxjRGOu85K3/+Etmh+6APJtybMY
jQAtIGz+1ASbpwm7E0vOTDLnT5uNtdJSDcrFw3CjTQMojCYemwJnEy3GIRd12wahgUNquUhsKS09
JRu/9IvxNFnDcdEQJhPulfO5CnW+l0yJJNX1WgLNM4p2JYjQKL89gAhuKtoAT4KMtF649+heGnG2
l0zMLLu4SQc9qz6oeCl/UnJQjukDaueAxvLwFjs53pkx5tTJJohyDbPK0bjKQvpQWH0dQC6emV2f
hG4PppZUEJ0Bx31+AhRx3RbMClsh1Zzd3ClI7gVgjvVbydExyZ65zcvlI7fnkacGmYU1zYyOat/l
EREMR0lTO1Y4dxt3TfTyO4lYy1bqQxP3eVT9GhtbrFC+y8BXB+kDf56CFWyTFE98eVl7wep0WczN
IyhrP83TkB7W6irVEmjoNQ7hEg7sef2pFeaeySe9qdoGI1XSZH8QTlYeZTU2Fm9LHYpCLR0evcfu
wkA6qVCNJQukdeebufVGLa1VVR+g5Q7NQwz+S4HJ62fupCM00/nXCLOuNputuqdfbMy+VVVsL+ah
nb7kQEJf/kq7zgdGcBSEsBIMl58vpgeDybrKchHF0rdZftQ6XmNofyG/DTCut3XtUm6NgrEOCFNp
kD8Amj+96YrXy+vY/yi/zTAfZVHEulCtIg7T8ZAuP5fkKPM+Cc8E80mqPkP1qQVpiLoeSxL043eD
N9yxF+M0GX6DAhZeZ+zco2CipmRCCTACAigsIeWpfCDYeLWA3cB9aoeJcULTyRUm5QuUQBa3/qqA
enb2rSBxzJe/YXPBpNTJohgXK6pSTVdJBpyqXa8HcbtTUx67+f6n+b1vjJMpqVk3ilBUB6v62mLw
dZbdhYSXPYx+XuaNerYMxsNGuTSVXoVS9yj92vLJJe2LUc8+Oqmx7BLtb6LnyaYxzpZCzEsQ5a0N
tfjQZaNTWu4gp39z+DGRDI0rTPN/KgNkhgDBc6WrEDyhuWeWNml5L/vd+HJignmLgqm0FysTJmrJ
RUZpNPb6nLrxk+FUspsQu76hxS5eir77rX5bZV/4hma15lJAOb7I1O8gc3HbsX0YyvGoNrLXLNVT
kfOO7v6Zwvy1jvQc8iSshJa4xPU4GAlYnVFWxKlyKeXg8CEVVgc8dMjum4c+5/CqU0DEyZbzUOcj
BkkQU6XbyaMQr9itrwCGdFbwp2R+7F12/r3ABBYG1DPw6gFLHnPAks1QjVSD+obSzFHSqi6m3e0l
T5xYjF9kMn1Rm9ZOBNO/bHYHigkSIVmTKLsVCPrYD5lh5fOmpkJoHoubzSVRDXILEuKWWu8w8Ask
JsSmX6arnHdt7T3yYNkEHBNPLvMTHY5i9J2xlEOOzhawxUmo+AM0HCtkgrNlrz6E4RyCRie3uUt3
kgkzIAtAmcPAqKKCIt35hawY2TDlggK1hNJRA2VyRA8SnOAPI17ztN7pk715jbte/fkAA3ZatyhJ
Fao6GPs8t6tq2SyAsKc4LIDW6ioEq1L78sfcWxne52D0oMWIT6p60JFqpthE4TsRVo9Mi60RtClT
yZVEXsvko43F7iKwgQDYgGEGgH9mF3vZwIjkBv1kZQHDm3CVl78GCJCj0JcYGcgqXlr1SkxVZx2C
y4vciXcoqOo6WlCQkvzUhKq2JG8yaxHCMv6um9/njROyd1em6/hG6K7RwiLzzBPqBiVF1N6QTBEb
ykuk/rHq9pR4aeUPqtvkudOPgyOoj5cXthdx9FPDdOUnb4hKTIxWJHhfbrfJ9x79vCoQBns8KIEB
wrnCV3jjGntbeWqQyRvaZZvUIt7yw5aq0Cj5lde8veRZYLwkrooq61sge+Jn2jOE7KJgyz80D5pC
wDK0z9bX7evlXdxJVM42kUkiVD0nM9gCjDCtiZ2sx75JbT35Y6gBHP7ERZjcQTNR2rdkNYmI9MsU
HtX22SCTQ3SOmZ1GGrVjgRvfkOiZZjximgmRhpHyItwrj+31gmZa7YK3OxS/VrMtQp/9Wrclp/bm
cESvjbOV+x/vt3XGPQBrS8iyECQvnZuVpS32L3/zrX4bYLxDTaZ5ARIARywbnGUp7CS+NXjvr51M
5WwPGYdQqqWX5NkQwrrNcLk0E6abV0W6zySDXC2CmT9YjbpEcw705+Xl8faP8ZK6qgcBdOv5YY1f
rOJoKRyusv8nYPzePyb1q7o4hvIdOgTb7eh+EPMj78sgH7lhFAnDcf+jPZbIF5L2y7wIeoaxDdFR
Hd3ZQmSavnIw/TWMPR4h4O7+oU+HfgFU4lAxPY+H4iqvxjZi/4rqZyx1tpZElz/QB9qPvcRAsf6v
BaZUOQ0ZAIEKQr18r99Ph+pLodu0X536+Vt1jP3FgaQGpkNR5gCnb8gHBNIvdOkHMDlBkiWbrM6m
EcaaCY3EIY/zr6nRok3X4R53AU7OH1tTzl4l2YoLG1Fi2cLLm/CRyJ7/Bogy44kig2wMqQObD8WD
OTSmlCaHrG4A8NyA5vMmZdMLey0GT89z/UadOtNbkqKcHGVSpdyWBmKilFZ3/Y2FRn/mpEajPqMt
3aeOkcfTW5Zu2ve5XobCEaUNQ1tjofyC3Kl0XU7ZOh2MRC9eSzlJg1Zs5M7RZ2VztJFsXyZDSm6H
uV2+lt28/pqbYiV2ahjZVbyIwqOhD9IPIEPqu55MAzAvaNDhpk7ao2yIBINoYH+2XAXMWW8pmRA3
xZ5gSsxsDMVVhE6tnDUVOgfKVgsBwloTX4ZpnA+aVZYYOqon0BvPW7Kk9qbJbZjGo9G7fYpIZQ9I
ZZ/UTUNdigxy87UcNcMX4/JY5NN0LReVfC/oBGx749CH1rSu9xnJoTRXTE3i6o3RpZwX7E7REQOJ
mAiB0hy82DAY75nSuLGK2UoPyZfVoYTU4FIA8EC+m3x6LcTELh63nBPVdp5h1CpSdiRHqOKy+dGC
jrch5B0dJqKt5MwbX1R3cajA9nTVcIZxd7Kxc2vMFZi0bQwuPIESwdDJbSkUwDJfRMJB5E5ofz6M
1JQBIlnoxaGzy1xH2lZJS6ItZphG5kHBLZuBKaXyeVP2PDPMhVRXamrGCTQ2U/OoN++V4YgVOBGW
ty1LgyGfbUtxLx/xHUTM+cqYmygz0fovZeghgYMdh0HHDGsWbqHp9mCvrdz2O3QsQsuduDNvn7Mx
GAa3oA7hd9T7P26wk5QWubScZ3CXMI/6iFKeVuDptwfNGTrgdzdvxKA9ZJ0nw+esmCbpbFA7Ncy4
jToYczkRA46Cv2+bgWA399YNsndA2YFh58/p0q92ySCTLOVTQcRGGPJDBdmY/laTDisl+LA1tBs4
a6O30iVTjJ9WeOKJGRFz0LaYgYGWUB1CZAg6LnwA+U4Gev4BGWclRpvlIv5F0m0JifYihBpPbtN2
zebIvo7c2v6HkklzO4/7QNk9Kifuw/gtkQAy60x8xZJYLrDsRwzie10y3oqjej0aoDIRE59Ua3B5
h+mfvbTB9GedeG07gumUJDGo/stfTRFMeTRsgN3GwdDcjYQzkUO/1gVjLMxDJOsMCichjrpJkV42
IsYHw9wKTHcMaeN0WqtNnMPxgb87MYlKkgVibjo0D/ozFECYtKfB+H4H3Zk6aF/bzCbXxlX9WB03
UCcK6O0UQfMKvN4BmM4j9DiPIHz7Y0aTTz+Bubp0Le7rqlIhKlWPz2YiPiI8PfSN8jAVs2h3GpJ0
fb6aJB6jHROQ/mOXKiwBOASqeubTDlu8AptnAGKv+yOZbLIehPb1svtwbLA995JsRM1nXJDKmodK
7BYCCk14jV62wgQcdiUszAX10USQSGFFch3MWWYnyuM4PqgIr239/bIpJhH/ZIr5WFJl1YDHYtMy
RbUhbmcPf8gn948FWZFwoAHbRCpzfuIEXUvjKYWGjZU/1+CiXbi1MeZMf7LAhJJe1tfKmkGuXyr9
Zqul+jOeyaOmZtCNHC1UrCrpqpE0zgt+1xVO1sW4G3qC2ao10IRtwfRnqMce7EcZjz2RxcKxazOZ
h9KclYoIHWUcJu010xtb1wXXLMj/kXZly3HjSvaLGMGdxCu3WlQqrZYlvzBs2ea+7/z6OZDvtCgI
U+jreeh+cUSlEsxMJHI5xwkBqjXcGN1Jh1f/l/3AT0KZIJKBS28kRgnWB1Rr618G1kZKEYcU1/De
j4+FE6mLoa9UNOyPqvLSAv+2mZ8uWzYTfD8pwdT6lInkVhxjVb2R77Tl1NxVyq/QEK2MMBf2f6Rg
8s0CHjew65jcIAEZWzrNMapg1+2hwkIiUvWddayP4lYg3+DeRVGFN1fXVOpTqy4JZgLSAjEhfKrW
/iGrCtHTg8mv/qMSRqToqLNtsn1U8F+XkZwBKarzo3uALl+Zhtv69o0ZyPulcKSDqGzPV+xdIJPQ
ZajbSHprYLuna5x2fOrqR0kRXIzcGIGOAGAnURMA7+rHw1NAKNKiUw/cDcAyjuuMPjpmqUnuzvrk
qU13o5uN4CC5ar2LZG//ScryMUlsiFRdrPk4g4aXZy8aR+beFcCDJ2DoxRdj/SiMsFaGbCI9lnh5
W0dbeq3UJ33+ufS/LvsT29T5YxeYf8czCuMO4Nv8eIR9bUlyn9SQVOGRUf6MXQBKx579SL6sbnme
z/OX2B/2ImoOrh9vxDJm3yb00l1rbJBq4804K07R6TeKHX1b6kTQcOWf5buGzFVVYHu6XOIMZFOk
+GJVleyip0PcuF6sK2Rvh9aWk53gVGkA/5SwbdRjLq8FKH5F0ZUJ7fFGwEzsnltgl5Sjn5odihbh
YZ6+2LVIKtc2N1IZd6isogOMJ66V/jmS/MLyzCMYOXbRTltcYjjTa3puz1hd2V/WViCW3VuZzJKS
6KLsp0nBND9G6smUf1wWwdYwWDPVmMurkLGnWhBcLOadedTQSH7VHf2Z8miJ31BvPnzh67F7bZUm
d+XSwThXxZn8+hGMvVfAUfLCl97RdnUBWNvZp6A+2YN1W96JdioEvqExd9xST8Aw69E2L9r73M4D
OCRKHcdM+C7l3gnv9sL25+dsQBlO60Bb+XuuHGsArk/i62BvCa09ZT8UwzRxA/ZGIhNtokbPc4yn
pcdZujPNxmulo1qdcqz46MPk5qUIQEhkmkyYqVQJvFOJGh2n9lRYV72cu8v0+7JtUq+6ZC1MfIn6
0phIg/1SeUqbfaOTqN8pgwVwoLqt/Sw1mudmXtTrYdDGcz31uZDlXGQwTLQpmgkV4UID7Bbm1tsg
O1swWPnFvLV8yr9bdgEtNoiL4aLLgyU8j5K8z4oUO5P9MwBGsOlav1BMWuOsPq7H/NzeK18sADdd
Pm+2i8LGAna1SW3luFt0XI5x4qyBfQSY5xfyPamwHKOCuyzdlSKgD374sQA6Y+iaChBoJplRuwrU
JeYM+GyfUlYkfqQ7YUBxoDBM/7UQRTte/kl5RPC80kHRo7MmpadrEpmKBFgV8zfQuo/ywXQWL3mO
fVGaxvPIrSjGduCPtb1oLfIZ+1rrvF49hWhEkWhv64c4FSjGc0dM6oNSkm6IGuzsStXP+VxkQJ/s
9MDoPK0A8WcgsA7u2b0tvGL9DWMbTPQsokrPxhGXoDQ0Xp96OkYpLMUdm1c726XWhMG0wFZ/CLcY
eU8f2AcE/pHLmIgxqKMaVYja/dy4epK6zcNlzdjm15vdY3UJrTUZDVKNhcJoZxTTqhJJRf0c3pWP
lD8lirC+Qhm32sLpfeuI9Q606aNbE2DM5FY0EMN1g+1fwNQVtKrs2rXGxbgcw111DA8t6HvoXkLt
RkLsDf6BvqvLfEidtCEmQgvgwYTXS/lj7H5ePk++Mb7/PvPBskmqlk6jx6n78RxM2FKZ95dFUD9l
r4bteTHXXQpGqVolsAn0EIDOFz5nNdZbTft2MdrHfFZE71aRSsx1V4eWFUklqjL6tzZxut90JgWV
BBexMasccj2cxl0UqPeXtRR9KCZaZXWb9kkBqxhRaU7Tr5Ew/IokMEFqSQ1bySYqIWhPso9+r2ce
wPHu0y4WOuexIzR1Xm60/XRMLh0nxSgrEj6d+g1Q7jjHyCe+9DRgJjj3//vpRda52SQagbHLRtOm
6ObliZLihF69X+8Gj2L/57tKYJkCS2HzaWs1qkQv0P3oMZtS3dXAzRQxv7Hdzk8qMdGiVAwJK+2w
xiLdL+7sNcfEtz3lm6449gPNLxdH9BTh5WKbr8amzkA8m+Ya82DHRcLkdnRcixdCrmzTsebZJaXf
x78u274oJLI5tJHbVlhNZXwE1Cqaq4D52Ote+0ZHEgWiPofADzQmnixqYVlrhJA4a2m+r82lddVV
FdV22e7jnw+nEvQAiY1hWpagM5nUyFKb1Eb6IT8pQIGsrvsflo87ZgrSPUhp0Y27LkTbMXx72Yhl
opeF+RG1atA5lo89HgRPb27ugZP2WU5AYQkuYU8X1Aa4uST4a/B8JCbK2Cw7BSiBMLRig1RAvbNu
/rhdeLKutePqp2g6ioaUaaD6dCFsxDF3Tpo3a7UYAK5ICiPZZalylU1tdrfm0bLTW9J9kzHsChZG
jIMK7JT3RtgqypiObeZY59Un0JCeytOM8vmt4mGp3LW95SY+q8E0AhM5PYo4RthxgD+2tNGY+ahy
2y2tmiN0kwfgdsE/MM9xSzn/lr2IqYJvQBtZzEWk1VFcVhIoLdvgD5AFODm+hQfdka6tY+HFd6Jw
w/XHjUDmXrLrQQPuHyx21RNHAZ2xLUiY+a6oa5olI7HUbXaoPclprTHSAMoNyosBUMpAcz6Oe/lA
mXVCp/0m3QpfH9QUPhnpRiaj1aouuoUZxvQ43cWVUx50P3Iwp3Or9u7s1k7tFNjlFYHQioQy9y0x
Msw6aSEaL9PXUX9qFd0xRXhFXB94V4wdhzP6tizTXo+wf/cwgDcIUNAosziS5Amcjd5sF07QYqtV
ap2X2Nx8fy5Krn1aMZXW7izPEqzP881+oxZzzyoFRiZB520fll15AOm7f9BvqXlgqNATA9tyQ9hG
GpOWLwY29CZ6iAMoNOXJV8l5zgBpMrpVeVBEGTQ/QG/EMRGznLVF1Xq4WOdLN5rX7MJHuscuB6oX
H5Vbshd8Oq5Lb+QxcTIhraWUVUgOOXDx3m6EbDebnnJHsZclb3KSv7v3NiKZEClFM3BoDPhbE/pr
5NMRkQb4y+DE9GcFAOJgixZyl3PVxNo89jnQxMUGAix403ZqAeg9I1aSw2BUT8AEelTmx8snyXXo
jQTGoavEaFEFwz6DHhK/aeDOVepZquAC57r0u5RPtSBTHUq1nFELimvMNMYOwA3dCb17o/cu66Nw
H3MbUYxT61Na2zLBtL+5uNarFmh78xDf2F500Az4Gl4FgGGtj5FwbZh/h24kMw4+2SmZ4wJHCdpA
ikMVB+qhqpwZMpNANMTLz2g30hgHj3pD7csIgLMUvi6+HXZxkH/NTsPp32AwCaVRQ90Y4jhnbd7F
0K3O8cyiA5HWud1r13Dwk7wXrXkKjJIl0OrNNp80dNeO1XpdyqcMxhLlzwJD4T4dNwfI+DNYhsp2
qhe8e9BMo7enL7npj/muXCh8D+7O6L8dLP2TZW1EsplPrIVKSOvq03EF50L3BnSgnBuCjJ12eKWf
f/WA3EhkAkg2GlmUaSZKk8CGGb2w2RsiSxR9LCaCKFluG2jipscKe/JSU7pRahyScg0E30sQC9mx
9XKJSKrnODztYfDV3zEKauGh/Dq8FKiZtA5d1uiIKJoIlDOYaJIoqZnkGZRrQJ4Gnw5L135cbiio
c+Sm8GvMWT5qj5dVFQllAkkUJ2PcDQPm5DSk4W3ojtleLg6XhYhc+hP5FSGzhb4yAsh1edBOyV2d
ulbmGG9JvwGcNeHUqsDjWEKZUurGOQF0HuBmaXl+3aMyeVX7vY86aGBGzt+9apCTY68NM9UWu0xX
1X1TtZIEePFj+hOTx1fazjhSavFlL3pj8NM7rLUB/wyT2tht/Rgh47wiadEW1Q48MufhCc3IPdqQ
AHeesWQmO+VOpB33TrXp1i7GKih98keBYa7ooWklaCcN/VO6/sorKXeiZvD6UHq4bCsiUYyL29O4
yGTGuFUzrE48Nk7Sjxjkf85iwVi6QBDr47kSrdg+wJhNmnwpWx8PcRewvab6/S/0ITrB8hf+A57i
x6NrioFkaByjvzlqkupGJsG7Oh5j6TsqwPWDNoLK5LJE/gtxI5K5rvFsUnK87pOjGmLla6q62kvK
4QUURVfqrBF3UsNnU6ll3zDbam/3GDGK2u6LNK2vZVUB/spUJaet41pw4rx0CeDxmqoCvZVCUX08
ChPAh9EIHLljr3VO3HlN8jM1AGHXBKEumMjlhbWNKDYJ7Oq+rdcS4461Gjnq6FvVz/TXXxwzSL4x
hgpKDxBXUQPb5Cn6XBWSLkvRMVuc+rT462nY2SA1wkLfgOVnFfCtPZiFnMti+Zq9S2Xu9VkdDL0y
MeAka0CQjtubNK3cQRdN43BjDOXYIUAM0whizUftsiapdDtHFTNpFD+ywSI4YDgs6b/3PYhglKd2
AIlWv/ZY6TKfKvtHO6TPofbLsOaflxXmvvc2fwlbB28quY+7Ai1lbDLtNNXRPDA6AHFdf64pipJw
u5x7wu+as4XwYi7RuqgAQm2Cllu9MoyrRriyT72eLQdsdWKiAkjOZTuNEVAL27WPdGh7Pc9gn1lO
/2bGgnv/bsUxEUGOlVw1hoEcrMlEKRUwhGWM3SkriRxllgBEJcU/ilXdDcpSOsTGFAaRUNpJRBCk
3Ji7iUzMxTVG1lBgpt0+AFHzcZm/2vrqlzEoHIXjVvSXPh0waMFt0AvbFjBdP5pv1U+RWYO9+FgS
5w1X2ct2+m36Y8KmigdiXB/vXFGawzUcGYBEAIFQgZHIBAQ5luyw7lFG6gDzFT6Gna8Ogsct3y03
Mlj3X1VlWIooxtiB9hweOzcO6q8RZgGMo3Skg1zy/WX34x/ku1LMQc5kyTFRiSl/kn4rlltdci//
/hsS1KcvpQA1BigSumywJThVrWub0GTGvgb04hrIfvpKvnYNCB1scLYUh+GxdeX9dFW71Ut0h12O
IN6XRwMMTdbBerz81/CDzeavYZLwMRlaOSxAU2AOX/AZ25MOSG7ijslBMq7+HQYYd/YbE8X/nAAT
DHptxJZkHFUA5i3Ob8ncsTnYV3/XP98KYsIA8h07UhvkqNr0tQEC3jAJZuX5xwfwd3RPZE3F5/zo
dv2oSpE5dtGxD+yd6idH+1aLHON6CSi8uPWi1M7lD0avoU/WsxHI+NxqhnYYlni+D6r1hejDE4Zk
vKKdnbBrHuY48zXS+XobqwK5Qk0ZRwxbbLpEJaZkcn0ovFDCmktqRZozGHboLZFieU3ZeV1lXtVr
6hoZtpB7+1AW5mFAjUHw1/DiKvKqf46dcdJ8GbrQzNHm6LE4juSqMR7SCmCitiC15EY4XZMVBDgd
8NxM/A6naJhJOkZH3cr2bWZ5tare9IUIF58vBp3GNwx+kAB9tKIIEGJtYiHH6St0HC3DMZX0PhIB
/nEPbZOOMt6gajmqgw0eAFk4OSMB2FL92Gp3dfx62UT5t+9GEHNqQDoxmqVCYQTbxQ+0o9jvsWkx
u7SPX16bvkAc9/Q24ui/b/LSsUmVRbEq6UD2hoJFRk+6kZzOrXbqQUsO7eJQvk8ibjrwJpw3ObfG
uGJD7K6th7DcpR2od7DENA1g8PhdlwBAWU59PzhTfG30suAC4dZCt3IZT5S6csJ8F656Mj9orRlo
1esCRh4JO066G4GOHjNs9lOi7QXnTO3jU+jZnDPjdEkUEntWQvQWc7fDEi7qevPePim1Ox8pmCji
nXdZJNdiN5kpY0j2MmiZIdOsUclAeLSme0t5tdsE232RLnisca1oI4uxopIk/aqk6NLaVe6m9V4G
YXNeCuIJS077VqXcJqaMzeCFVhSWTkfzMFQQpG5++sOrbYG03HYSV78xdjOgnMRTjiL9GKsZyDi2
2oD3jdU8j0ZzWivFVyMiUpDe3Z+MZHOMjJHE5aDVgP/C/RS7b/AegeWqUArcWDSBERgItyOxPU/m
1VbaWJkmSyOBoDx+BI6ctW+uKQWf6TSPg7ce6VlmnnUrFMx1/nc92Qc3qJUjqaCC00O4+8OM3hzU
vXjrVPDddCZBq+q66JqixBSWOjrSAEqK9EGbBOUD6kgXvhqLTA/AzyJLFxRthhlP+V9RLsKVEWnB
3D1KqaF1hJHQo2Rkp7otvMlWb/NMFtmDSA4TMSowNq1moWJJAs0odIIPqUf8WXZlmOBZc4uAeIUg
cPCfKBtToH/T5v7B9tpUpQ18GvQW5CHcYVoZ1Bay4qg3gGbBeLRYpkhNJow0cj+2eoZh7KG6labU
sYwgL+8vB1/+Nb7Ri4kYYCjPQD5M0ClaMEhJOXExAOg2nU83P/6FL4uUYkKHXNU55ntxjug7d0/V
78XvD9o+hDfjfiV3NnZdMiGH2P/x9d44V0A2bL1F7M3Xs62CVEYEzDT1Gvtf8aPkAKTRj77Md9pd
8Sh7snBIh6/nu0Q2Zil2a2XIKw9hpj3aU+n28rKvGkEkpl/ns0v/I4Xd0tONZQSDMoiP0DXdRaCZ
bybyGI2Yam+fG3RcLhsLP4C8S2OiFFHWoRlK+Hdjd27fJS5G5C5L4D9ATKT8IChRkCgzSfKIObWk
DGEeze+aOOGuOVa73qE7DwCvxmRCFohapdzlDg37r5YGnBy65/3Rs6OpkvVckTGR81yAthgdb2ob
yGZ/zoajPie3dPA7CYhonIWb97zLZZej82W0u3nKMTT9PL6adxbaY9Mu9sjZ/BlVzvRcntFkvyGP
l0+Ya5fACNUxSgxSM3Y1YelNY0o1TI5K9EU1H4wEaJ6ijiaLzvEnA8KqqoFTxUuH7T+Xhp2EBPcY
HgfpY3uYQ6TquWfg0ewbd+FDfB/v510WJEEOrvrLCnKNdCOaiZpa2AHxZQqtQ9ic1+KqSV4u/z73
ADe/zwRMu1ntLipswBsUqTN3c2CbSIEGQVzmGsdGChMmlQU4Km2N0dSoVjsPGN7EayPVdCMVcFS9
ZRlfL2vFd7yNQMYL5LUzVkttUzDQTz6WAIP2SrnPkWLRYS7jVgSf9Mar+ylyvctjG1Wg1qgzc8RW
gr7783icfA1D7/npz3Qx7f0pOxQAr1X4wqHwyCE+YdfZEwcAgcGwHWpJz2MjM+m0XPNDxchhLfA4
/u8DkRT8fgA0sxmDydPRAkc1GldzSHZNq111Uvbr8tfj2+S7CMZallyubfwqFjmTk6F+L6YHLRSI
4BoIaO8AyQtIL6zX079hc4WaIGxNwhEp6nozEmfEShrdFD2Yp6rzQXuCx4xwzpWn1lYk48oLqa2x
1EDhGv3OftP5TDouNrxgtyQ6TB6F+E/dReB43IRoK5T5XCMolIaVYHZgOk6/+wPF9SJfECRlT92H
7nx7+ctx25pbccyn08ZFn5OsBxbjbjEcEoEvka79lld26w9BcYj3Jmqmon4b99LbimXcPW8lQOTG
GMtYb5ZjjKbJq+7Ssrt6wPRrujjWnRmg9qA5ikBhwTdln1SzkhpJZUOwhtWxOCVO3wG0XQSzRU+N
jS4b9dj3lKXmRplMKaJZo/prByrIrH+N8uxRlshxrrUfWko6Ue6iCoTSf994yKrOdiFn8ML4QI21
2oHkG5iXdKIfEGaiAhGvULNVkXlsWQtWQGwddqpfDwidmJbz1Nvo1PsUvCz0RekK70LaiqNRbqNc
YwCdzib0u0l3TXtSIny5Yj/o3y77Ay9YbsUwUSZuWmmMUrh8V/xawPbVi1ZLRPbHxBRZr2eTFBiC
iuqnfkwdgp0Z4SiL6NswMaRXCl3qVByWtFde/+Cf6gBJt3wdw4yqt+zz8fD/OzcmjBhpqOudiet7
Xs4kuSNV8P/7fSZetKMSLqsBjfBd1vE1DL3Lvy+Kg2w+kNWK3OUJsuHlGJ2jMyUwlvzXr8WpfNLc
f/MSFVgae+1rUinLcgj/Ue1zFgLnMBUkokKVmHjQtb1sxDrOTN61J9VX9mnn0ob46rZ4USAoHOx7
0eQbt/aoy9igUEBWiaUmxhBIGGk5ONHonbm4i18H0j3ImfwJMKHBjCIuEB1Kv/xid071QxQj/o+7
8104YyUN4O0nYkHj+KADvQLzadgdV9w/EIAi7BhuiXyjKnuVREksaVWbUqgfOg3X7KwV/QeK+lfv
auFuJt+n/9GNvVIya8zGUsVFTaXZv+jSlnqIv6f3dCTmX0BU8gPuuzzGevQoVeYC0NDY735Ysbs0
XsuozCiiuhZXLQ0UIIAVoqx9TMANTa1WQwlilJs5oK33FSCK0wv50pwoeLLwHGno+3Qzb+Qx8bfG
IS66BO5kM6onb5qy+rqLUUZWmxpQmElOXCVeVUF04QZ9jYD0F/+DmsxdmTShFMoGgO+Ayxvnj5r0
bMwic+SmHBsZNN5sLsisGIt2pQtgWoFQL39rm9nB8JkztvcmCRbr5XLA5J/ju0rMd5OqIW2NhcLG
GcttW2a7xgTHSQS8gf77nLxeFiY6P+ajlehY2lWPTmyzXmf6MZNnh/wNxpW+OT/mzrSmahrmDovI
C7gi1eGOLlnr8zNBH8oY/GQQVM5EKjFxcp7iaRoSqDRV5wyAUHjQyGXjXD43rg9vdGLiYV/EmTHL
0CmRscaT1UHaAz8yc7RSRBrED73vothgmBv4RDKB+WVPE9BQ132064/F4S35vBXZusq9PHVKHaSZ
KB6zc8GyHscN4KytwwhYMCt6bbtDNfkLKA2SDgu0kXwEO5of5V8L7T5vb8tiV7eNmyvA+F1PbfsE
MJ6nUMMmROs2IVaByL4xOkcRZS3cui8oa2SiaRpBiGOc0gAiVoGpXoCzAeBIxl5mBKdEFvYHzUG/
QhXn/vIn5zartiIZx6wjqbPsXJMOAKmZiaMpXrgzQRJauHKNkkadO9aX4kTuilsxgjPXqDfqMn4q
952UdDnFRei/RwV4ZH712u6yflwRYFC3FUWTARzI+E0HwG9zGlAGSFYnGrCcU5/NUlRo5qZOQEGl
LDwA2Ueh8mMwbRZ5QgIN6JsB9aHsrLqFr1wB33MA7+lzBUzh1i2v69S/rBvPqrdSGd0AkdgCnwBS
Za1yANfuVKL6Nu/0kJbZ4NvBXBiIZD/q1clyPBQzUhalfc6SJ6m8GkUvAa4B4uRAUEsHTWx2rL2W
Yn2qI4DPTLm3BqpL9zymHYaGf4AWxO+/t0+hA6IoT5j9cY9vI5iJdkufTXGRYCIE62m4aPsT1hgx
6X5t+BVGJ2wKYeFhs1C0FSEQy74cwtk2s5ikQPeSvhYgB6hFPTLuRwO/sAZ6H6ATs3g0alXlfd3S
Ek3sgtLOqdP9lBiCq4KvxbsQJt2rwkReK5sKCW8b5cH6G7A1TG/+owSTApGiUzJrxu9jPt+VB92J
K4yTDMshbkS7paLzoqpuMqERewGKWuNlVRvRTWEvD11q7PRQRHDNF0MUSwX7LUG/6KMYPW2tuqDw
WBHoiOaHMB2dYQwuRwTeBY4f/0cG/Rs2qqhTpKljDtRIgEe6cfaYYfB+GYK6EbwVqWuwWfFWDhO4
7WaObWvE3B0dNCjB/tgF0q7fWYfL6nCfTFs5TFzNbTuyCAjcsc9T3tIXdu+MwPDQ/02JkVrsJZ2Y
aDo3szbaaJqjkIqaPsphpofd6Tc8ePEQKPdDgU9c17Grh9jKBFYspICMuJ9wLQ2Da1k3ZX81Ss9A
mHIFJ8j1040gpgcK8j8MuYN7Y4ci9Lk/IMkPvRHbh7JHoe7b3fRVNIUiUo2JDLk6ADk1JWgFTd+t
IXuxldMSNU+5KWpIilRjQoRGSzxRjSeF4WDyi8IwxF503Xj51QxIfVjji7AMTU/rk41sTpPx4Xzu
NcuYEulAMfwVZwXzwysFzcC6r8D0qWV/lkSwWaYDARYkbfj3jSfHoV5V1mTAk0fgYLVxGnmGCuaa
jiathlRiLbEsFkFQ54YoRKb/FcrciJaRK+XQhFg3WW80O8jk20QUobh9GeNdBgvqbqJFAqYVbCFS
YB4NwJaSq9yPKDLR/khzpQjOkauSSSjgHEHDic3MlobUdaagb7eWqt/MtTOHkStVIlsUiWE+V9el
spI3oJLQr5Pv+SNFeyh2+k/t2rrrDvq+BryXCJmDn3RuVGO+lmyVcljZKEGOAa0n5cFi3JZfR5du
qhaBUQUVOiS79S8aItg//N8DZRvyMJ2hWY0RELrxFyUN1vlGWn1B0OIa/0YGE7TGhhSzVNbdzrhR
F6c/kStQS7tYAPA1F6/syukOaHAB7kj0UOQnoxvJTPBKwdBRFw0kT2755uIdJvcUsHO92jehkzr4
kNgCrn5cVphrPdhWNbH9B86Iz+M+YJ7tKS5JXDm1ATgne69ZT5dlcKMlCE3eOMDABs5c2YBpU7Ow
BC9qWt4M4X0WeZd/nxv2N7/PXNUVBijq1rJhjeNVbiZOgQ1LuzOcEri8lyW9mdin2LgRxTibtCRL
a+gL7f1X5wLzvsouu8W3cYWNEfq5WUkoAoNT1VZV8HMykqzctFR5xARR/x8UsVBziDt4FPpDmRwR
5AjvG23FMR5dZFacrL0cHrI6dbQ2dzpR+OV51kYC672RbEzDiMvkmACILR/2UfNtBhXFtNPN74Kv
RM/mwtm95XabG0xf696q6GS2tP9T8JaPo2cFwzWmHzF9K2NSacCgxHIV7y5L5nnTVkfGh5N+lnW1
AuyuPKiupLhZj7HmSiCEZ+5bIUzyURpSvka2AiHFblp3pHwloJppBeVu0edi8o1CAnAkmkwgDKnO
pnnWEsTA+dip3jAkIq/iGp8BpHnFsvAWf6uhbb5XN9aN3rUkPdrXS3oAReYTLQPZXuMZ66F61E/4
F1Gg557iRib9lBuZZtEseosRqN1V71VOck8CWnhKXD8DklB3sy9dUYSnLvTJKjcSmTAoh2WqJFXS
7+gcTwmOHrrI1u7+5vlqgv4AvEAoEsts2mGp/SiNMcZU1b5wzNJvE8UbknsVY7GXjZ2bBWwlMSFq
WdqMgLucZgGTv4LMO72lIRFodb/7J0q/LAap5OZwW5lMnFLtKp0ULc5gKkqAgYV95mrXs6u4KN8G
oSsFl3XkOvT7YbJBy+zz1ownHCZpfTn7OZbn0hSVvkXnyIYrYJioVdQqoHY7rcHqTecG1h8+Uq2W
x8r7N0i6Ir2YQLUWUZTbDY6RzMqPzJAezEk+TpFoupEvhiiqZsG1AVn30cnmCrvERauEh9BUC6dq
ikDNza9SOQvemnxnfpfDZG2tbHVqpi/hYUTALWTM4iypY7SJnw3+ZYP4PwzwXRRzcqRISkOpCvqI
GL3FLzH/h23H/eDZTn8v70XTf9yrzHgXxwb7MMwkYsPHsln2WrPd97rhNs2vcB3dRC0PBgjGBBp+
emkikQbIuI0FPxTxdMKIjMFBYrWFnh/jyA/vrCBFqOqBdwawOuQ9gsvsk4UwwphrBtMSUq+nGWCy
Oj9v+mvTqlzTbD2BTp9umDcxBNBmIIXBW4wxkEnPJT0uLANp/ex1IBMEBtNR9yLQbC4ebbo3XwUS
+af4LpGxE6kH12onmfmx8c0j3n87yZWerDvacV9FS7CfjZJRj/lkq0ryGL3iFEaJ4gCdNvQsvwYW
8p91CxG+oOg0mY+G8clhyBQtP0r5ixm9NkIaCtHhUavZXM7pVKRpVqoG3kKjN5zpZUmJPM0rSTjf
98nBmKNjbmXQtcfhWMsgYB7iU15FBWi3pNSdxqOVSaGTLZUfr5XoIfEpF2Ck0uxro2DZq7WJKnOO
q7PFUke203aUp7TbX7ZCvne9GyFzQzfYrhuskiz7JW93ilT5lV6BItQUhAyuGIy1obqMkiJSnI/a
DMuQxEQdrYOkv87t1bCeLRHPPfczbUQwFp5V6ljE4LjfG2YhW06qa+tNbJP6OGWlfTbmKf0V5kW+
b4ciz/zLp8h1L1CUEOAuGKBFYrfaC3Ot16lstP16U5+a89ujfDzaN4tH4TRFVczPrVgYx1YcY5Kh
XpO0sifMEPgUugK4AL0T/qSFKoonRV5W8MsKDOVzuZuRyRikvi6tXTUkO+rr9X9A99y5O80+hfgT
afjpumaEMWbZTlpjkgbWL1noenjFWgWGEcwoNF7+cDwv09E7BK0y0Jd0nUkW16QuwryCnPSQ7JHr
ILfXAX0n8jL+4b3LYftqRbJoVUaIuW89PF7QgaX0HHQHJ3oQvdPpd/jwiKBHtxHFXGTlZMWlUWE+
Zw2HQLVvcz3xcvWliH6oJLh8ejyv3opivHq18Jo1wjU/Rml6AjD1septd+3/ex46RiXGtVvJKCto
nB+735MPoNPrzJW+DOD4pfWu9Fr0DPtcaGPkMbdXXMWmPUqFvcd6+t2MstfjdM781Gt7R3pSAL2R
tu64k/ehbwvipOjj0RPfRH29nJPVJpMJRtEbQyUuAYBC82XEWHcumkPiXdHbj8fEkL7WwWO+4lCr
PHKi+RkbOH9jHTbmxACyY1mEsY6urCZMhZba3pqDxjwrKBlZlajrwT+wdyGMaQx4xmagDATTFWac
KuS/2NdIwfvwEIOsGuCq5pQcJivNn/573Qz0SU1ZRgHO/AQBb9pS9badqy2zk0cvICrMRQUInmpb
GYwVpmk/zWaI6epJfiTDUerPy/i1CA95JBjf4lnCVhBjdBj46fNkRWPWtB9mfd9rL5cP6/M8Ffxp
K4AxtcbAUmDcmBk2RqMnG+u+QJq4BcBFc6BgtCK8fPprbADcSqPnuvGh0sR0/TxhcBYAPVp6Lw1f
oFEnys+ESjFXVFHU8iTnRgciebo3TesMyAjfNhQiTxQXeJ8Ik1eWDKA17Bmyk0LKaMYtYBCyo6k8
lkrimUMo8NbPhWt8JGWTPzHmpupSaUpAlD+Ume22tRqsUyqBmmX63qbzkz4ojpVnt5Fe3nRVKEou
aCxgv9lWOGOCRjuHXW8lFijkR+RP4w0qs6BPzW6bGuuiouyCm65txTEGmRlABVolxD7KQIZBlG9R
BlR3p8vRU8dE906OA/ETjJdrKNQwFRoxADn20S5bS2tLO83HvXktDU747c/eu166qER03uS1GGOX
vBloFhHQrIQ605//dMSmJqsYOKPIS0ykrIZYn8O2N4EhVd6WoHgc0SsgR1yqoo9Jf+mSJMaSsBUy
hSs11sFwiicKWFXs8qu+dcwbOjAPIpCdIMBwJVKQRQtELsYn97C62UA9J8op2DUZ3uDcql0YVM/g
7utO9IuKMAx4qY8KiEqk+gQflZ2RWJpUKrIRnMJ5Mv9Ii7XbqdNcgD4mmty/UG4riknoACsJFiOl
oTkqkn1MowLVWLvOsf1CyxL2fS2cf+Ud51Yic3PXo41gkBqQSBxTBkEAxdDP3FwPQEEen8ERIOQD
fRv8Yo1mK5P+TZuoPZN+0eUaBYo+0Hd26yT7PECNwk0G1/AXLGRlbveM3cggx7fMvhupcJuOGxW2
fwJjtwbQbDRjzBEVUGVVfaDLedFOfViAhr1gXVG4Hcm3IUxkmuir6uCd+6hyLfWD3NjwkzaI09Py
G4QIbuUW7qBhvWm//qZIvYknGqrlXSUg6YFAAyPOEP1RqlmGdt9reMfhvlmdDNh6DlBX7y4bLV+1
dyHMHdzoWVL2dpYdu1R3ExLulMb0sswWjHqJdGFOME1MS8pIZ+4J1mgjkIKCF/2yIjwJmk3rgaYK
UqO31euNWVZRh0enioGhtQQYilq8LFkiGFr4vGaEm1cjpvk/pF1Zb9w4s/1FArRS1Ku2Vrfbe+ws
L0LiTLTvu379PXTwjWVatzmTeQtgINUUi8ViVZ1zEJghFwkPfL8jkFKWmo7GBLUsTJ1AUVnzX/nE
MQsFCM4xwbM+tOlVfC+M1HurQx0X3I2KLKsf+u5x2q19q68EOQzmMZPvLaCWKIkfui8q2qJO5Sbo
mFz+oGxL+HO+Ncl5Rk/UJaoo+gpSeGrM6rToLzWkR/XQVtKrIvn3rRP2ltsskXORcQhNOUVqgUM9
ukVny2jxgp72qjhnAA+6lVselDvydHmRu98VmDHcC7qJoQZuR4euKxtM/ICOYm6ORj6fJVmEymXf
6cN33Jjg4mUN8vJ4rlstgGT6yVq0e9wQz2bUurjovTXLPl9e0a6T6ht7bMmbgxBO6wqe6sI8zF/6
I0HZPwo0TJiNTnojIzZD2vQWBwSj0KLUdzcssyEzaKgCbyTzHTa1AKx7JUuMSqjmM21C4O8w6+1M
bglBqLV0Ku/yWvceEFuD3IUrlQsyYRURUqKrk60Q/EFDuzYnbzBuL1v6CB1n3rlZG+8oytJEazdp
QX4uHjS3PWJUCqX53l5erAOjLl6vweEsOIL73vn2QTnXadI+tppIW4PWCO9VCRJ7sjQL4uZ+xWuz
Ms5frD6vjY6CPS1MAhXtDcbVSrsDbvJ/0NHeCyooLWNCXwMlESZR3zvnJOkK6LyRsJS0GxxJD68r
YNTuIms0AtTuHyQ1Sn3FTGbBl9w7hAYG2VEAwNsJ/3pv16B1u+h1hTdzmTpZgkeEKduycZU3V0QN
LvvKri0gUWUZBK14BnJeWU+A3I+llJ+McnRyaltGDXLNT0pP7VY6XLa1u3t4C/5tjPNLY0ZdtIrq
/KTmIFEoUPuyHMME3lXFlSB6muwlC1tjnD+aJGobWesKUPxlhzE2rsNc9TpDEhy2/Q+Itw8UVIH1
42fc+5EBJJs0P03zLeBjvXUYstUOzet8FhRUPvbrcawBAzURrSj+wUO6GtIMU4EjgNGsEeXe0o1r
l3zF2KVTe6HuTWc9SK/74SjYNfah+DsBVx36Kwoo9DG8/d4de83oa9VojGD0q2fDVwKQJjjkFihe
dAUkscbQ7sZRTJ6B/ojI1GR/39wJiZqoo7Sa5AgvyZ7LIwo7zlFy9EfjWr+tzqy1KOoG77Y+jI1N
Ln2V8yGcMUhAAoZCW12o5dSYA9KhkpMHsj19Bi5VMOe0dx0YlgpRC3A8Wcj13q9yaM2xl2sF3YEp
w1ud2Cre6VPop8Xzn+zfxhLfjZAsaGhayhiwRFDB+LH5EF33Nhs/bg/hg5DBn4WMD/7ytz2AnN6v
DJp9ulZabMbjcfJ0jMrIx+TTb4oN0Z2zv28bW1z4klt1ziMmzEOvwT72KwvYi1K35QGI9tb5B0Lz
e7fc27ah7vF+cas8NZoCOtSTonV2WmJm8a//tF2azMUtMB4UkVWTFJ9PP7EK4GgDDXnPMPqA1Dmi
MLmbCG1XxF2p62gVkzWo2SkBgs93dQ9cjdGTAflYhOV/QPS3e7w3W8Ydb3nWonFY8QXD6/6YYWZ8
xgoLlARsCIaDeCP7EZ9FTxLRrnHHm7K4mSgj+P/TygZhqL30osyEbfwlr2f3xCZqKc28ZBNjdcjP
1Xd0kw6mN70Mruym3nQl3LS9qt9207joobTmHBtNlIFDIv5k+OZVdxhfmc9Tv1L8wWdvu9bpqD39
FN+sl0MXRObfL1VW5iiHVAuIZibi6CXgxUvu6KidGJkrOAyCWMJn6c3amvFQGhkIOlafHQY8sV7x
SX82kLEt8HOhhCpwSy0PI5AcV/ZqXSvkAWVq28pCezW/TERwm+8fg7deDx9Ipkpfh3nFQGFj2lX3
QmLJG4UzVXt3NyjxZUVBZRgdCs4rtSoszdKoB1TA1V/kO8sVwAnpao2j2jFkAkXv8N0m59Yg55hp
GwEunGSYuUfrO/fJV+KA9RU66ZWTfgaHC9p14w2EP3xDEuQpex8UpVOgXqiCV53KWVZ6PbdmvQGi
oLkul5+l/ESqxhH4414g2RrhXL9bzLkicYpXY+MyTTFMgl6Benv2On8A3RnuUyH/mGBdfE24aDJJ
m0fgbGLrFr1bRfkkieZodq9RFPE16E6DfQMC1O9PNO3GGDKBQ3aqYir3dh3l4/26zEuQVloHSD6G
yw0nl/Lmek4MciS6XD4iRcVwe98nJuNYbJ9lKqkva57VD4JvvuvDOsaz8QbTiM4zqKZhLi/pBJ5W
xpugJa+8sNTtwECB4dvWiYQvh913CmqZwKaoqPt/KKFWa5GVRq4B2nSYnpm4EtNtlg6MY1QEadrb
XRPipyYSQUz48CPoVO80sDT02ckcP9f5uWVKtpngiSKywf6+uZqSvJswvIw+RhtaTj38olllGyIf
2rsUtgvhXEgFzDfqy846Vq1mL/ROtSJ7bSonWv81ZA/PoNcGiaK+MihxkdNQ5kwnFiLnpH9JCbRu
wBbzBxVgFE1NKNLC4UBH8/6L0Q4M+3OMnKiXMndMAUEQRebdPdlY4LKuNo/l2sQyjlZiHPu5OauZ
7CBRtwWHh30MPi3ZroTbe7XtpxqC1tax9wfQa5TggywDTPD4lR/5IiXOvei4Ncb5wGxVC6bVoIiQ
RtQuCuitLX+SEGxNcBeaAWxjNTEqYO1WdnQHOhMuucuOgNX4/x6KzRxts0fcjcJEa5YUNZiTAo6l
FtyP4fypzoLZ9LrEk9XE1sm30Hwya//ypol8g7tk+kibNaOVoOmLZ0z7pDR+H4lGXQU2+NpWMxWl
VOpydpqV2A7B+CD3hqtSgfuJrHA5lWGVa08lhO4OQjh6MUPQ4VmNRWPIIitcQKAoi0tFv2AtFhQp
aOmsylVL/6Pn8ePpRbimYcMUsIAUwpMMgBPTAZL9d0EVNIX/yQf4stKsj8QoMsSHorqbG2+Jn5JC
IDYg+mzs75trQdd7SyMTQkOSAqqb6P7YjVdrmHuXVyIICnxukY1VggLjjBQ+/Eyi5zwWJNLsFH6M
cAQtelDpMbHL98vAWNZoyXGOujpqz8AWgNJLskMZIp7E+EkWaObKxo8/WdKbSc7hzNw0uqJDFphE
1wV9bjNBbWj/k1nAGylI3EGK9H5J6GwmzaROeN2F011akush/PfkpCy4gYIGcz8Uw8U6F0hTmgCu
OFcGkIqLh26qV1xHTxaTN0R9TZts0TTFbn6wsccF02qQyBx1FDwCynOeHPrlxVRL20wFx3TXqTdm
uNgJsvOSas0iHdXhSVX8sbDnTPDQ2K2YbD7dh7HbOUYdO0LpTr9nYmOMEiE6gtUV5QvGIysCM+2m
o1t7nIdrdVXNDbMHqNT34TAG2ZmC7Li7FaPBBZ+PV401h7KpZwMBW+m8KdZd07pro0Vwv+0Wsk02
sM/SOBSWuQohGBfqiOpQ1pycyYvBakwVP+5t+adxbZxYf0qB3PvoCSuT7Fx+CBUbu9yHTIolMxoJ
l57RBAuKoeAsOOnHqA1GTwE+JhREvt1n1XadXJzQ5SrqM3lE8vXKMIb5RJRBx2Pjyj7YuE/rhOEX
VzwStvdg2prlslcrTocQGFNgt56lW+XMht56e/Cbs3Rik5GiYtRutNp8VT5apaSW6YoAP0ch9CbA
NbE6l+Pt/3Pi3hyGue3mqmqQEq2QmgJfERRIXpFU2hVIXZwFwcuFw7iiNe2fgzeDXCarJOscgt/C
OrbWd2U1A9V8KC1JEKt2D/b22c3FYCO25HGgeHaDVPw3mQtQpQv6Yf8E3rF3T26NcQF4adGXVdgD
bTbOIdil5OFoVKszhJ8Uo7VVkSjpXrwHy49poFGFKpfJeQWJ1YWUlQo1uLi09dHT+zOJr/I5twW+
wT4Sf6i3hjjfkFujzc25GQCSKZ6zxhnP1amDQvhdCv5X05F9S75lXL65I5oS33XLrWnOS3oTLNIx
iYDCbG15gTpIdwjdxIEQSv1sQYlNfNY+ynbg2t6a5FymAodiKKugjpMPV4yRJ7oif0lo5uAOatz4
+/isntfGLh7zg4ieZzeabU1zDtRDSU+HyCYSrcZNvsc/YwwVgPHFRfNRcftnwETFfbm9c0gA4gW/
F1aGesz7gz9nibI2TR+fisJbfaiD38a+/nPCKPTjBJyGai+BeQTFjcCnRGa5CNpLkrouCTa2dXOo
fdnQYTkU6CtVic3anhnaFKJWlsgkd15MvJTkbsLGVuoVJceiPVSTgLJnNwK8FdJer+VNFI2zVM3m
tZOOdL7NG0h//UqzT4aK2QI9wCC46JZne/PhYG7McacjHrsCCHNEN1YKbr6F7suMQWg0+23IFny6
vGPs61yyxR0LNSyrdqlQJFWt+mGSx6+xoYrWI7LB+X+qh8kEGS7w+Z5b1SagKgFcnglUTT4ZHOJj
5vnznwwEo5r6v9rnazjYbFmfadUcswf02AaZ9oghLCoCNuye6226wH07a1yNIoSiyDG81k8QMPOl
G/1uPTAhRJywq+GHCFu+5+pbg9yHrIqlk/IqREW7JKlsV6tB72PDgF6BXM6t4JW7t2tbY9yDIFLB
t7ossXk0lMhfqJ0bomtcsBzCZbNUigZV61EsbK0qCH/h4ebk8yoKSex38h6+WQfhclerT61yGpG7
9i9Z4WKo126eYjhgdiCDXaIWobS2dSA+YN5fjTuRgPruVbc1zwXiCC/V1oiwyBiyMj7jEQFJr0se
s+Pi5l7ki9Rk9z8qsIvoSoAYmHAROJzVNZs7HOilvombgyIHhohLdhdrg8mHv20w19kcLnkp0rZW
wH9h2LLzm4UVRR2MhWveP5iKZRv0YQPZWhg3iqrxM79yHiZ92KBKxcYw6q9KkAB8HQfhjz98xWkE
pAMWkxDjG7RZZERdP0NLL2taoGmvwki3iXG4HHJ3d+jNCN+anSZVTVUD64nGJ6X3tNivzJfLJnbH
9zF187+FvCbQmx0inTWPUT2zRkx2w5heIq87RF5ymO/bK/MmfWwDAv0WNhkx/aBlMAphEnuX2PYX
cH4PjESSUA0K2r2LYRbHCBhbT+gzBsT6STSmsPtJAWXHjoEtQiZcJJZVNdFjDftmImVuMB3aa7Y5
Bpc/KvtPPvjhxggXfSdiZNa4ZGOQl7cGSFjaawy7ZrmjiHRc2P3+wRBmGFXWuPuIZiynSF/UECGD
QMm3AYdjE1ZOZ77Uol7KbojfGOLOsWVN8dxY8MRqTCy77CFbNC1/1HXCGKhBTRDWYXD/fbCgtbXW
Y4eCrGzhFjbAJxfmZMaavl7env2otDHEOcGwaFqqKVhNfARHe6AE5efsvPgKhBVDT3T5s83+uEdv
q+KcITK6quso3rnLfFsOfyXtU4G+XQE6IKlxmljQiNxfG+YXwftHTNQ22QHYnGdDC9fJyFCZmJwu
t5ngChraB+mezXj/YRjcWOO2rFuMKqsqigI35pK/gJm2PZfh8K1RFhG2adcDKShrIOoCwnUe/YIx
i3BKwIVyqkjhtOQkZaro/mcX3oed2pjg3GItJilRSlxW8iG6YVOYIcSkpCeTXfnXmDoQbZVoSZxn
rF1FywH426N0ZT7Kv3Q89uZA/xn/IrfohAfRo0h2bBcLwDg2cb5Av456/nvnaEpt6psMH1G/zlrb
BKHS84LqYOJRl2qufJs4JtQ+fXThmS6Pd/nY7QarN+P8kMG8JBZojXDqSBpoK6Qc5fuwwtNv+XTZ
zl6Ix3nCvCek4zFxzaVxhRymC2lpF6C65KbTC81SxxRhf/b2bmuEu7T6SVukRUHBOE+oPZPOKUVl
9t0SLsbi4ewqaCIxcvN+s3p9TsdZJUx3G+6e2BpE+Dq/qDAowcRY6+v8iXqi/vJuPrC1yi0sakY5
xLgnq7xrL/UxdVDzWWwNGg4+cV7pq4tDdVZ9yyO36svi6qgOXN6/3QGn7U/gElMjDrOiaJoJpYEF
PEROeGAF7Oav7GBBDXCCFOY5vFKD6Uo4WrXrOptPznZ9EzzjrO8WuS3R2riP79bj+lmWbKmzyVk5
yW7ll3+pqWN9En3zvYOBBpFs4RUK5QW+jjeU6hq3bPomqn6WWXMfxfPR1NVroMpFjBw7C8QcPeqF
GO8Akpmfb9cAa8o0qxiDoXiU06tW/RSRb4LtYx7ChdF3NrgwSptRR51lxDy3xyhTMg81wocBVO6F
n8JjL1vbebO9M8bF0AkszGNJdNyuZLob6sxVleQYQ/uHaNUBNAynQh1dYwRW8rLdnT17Z5eLpNDR
1tbUGIygTb+teWlbyafCOBaglbpsZw9otDXEg8/nNCWakUHSZrlfcpfeM6zpCtIgl34i59ajt7qK
YJC4ouF5gaeYXPSxEnOJNH2gR2Dw3Ky5Aa74KJVCMoad7Ojd8rhwE866WSRRQo/yffesPEZQOYkd
GaA0Fw3MUzY4i6/7yjWq9fei21C0Qi7MlKSeZlnBEH1dN25jxQHQYoGFx/flHRR4Cn+6lRVGlgqC
mIpyHoGlz4efcM3WtP6jHbbcTewi2bgOdQvhkVGTHIDuzPKk0dQJDUG1Z6+Y9W7L2II3hiJKwoha
yQiwyuIRR7macTElaGszJoTyNFyJgM+iL8gFlDYh6doomEbDk+FMpqeqir3aML1EJEyzawiCTpBz
Ah2YoXErq1aShRVUTYIkvGnaoJo/5bMryz8uO8Su322scMuRkr5qixIY06b6ORmgzIztyhRMbOyH
jY0RLi6uK02WsoJzj35G7PSuulHOQIP5DLqx/rKoI5/ZrKWoqbfvHBu7XFxc44XSWcMn7L9oL9kD
K5+FAPlEqq2d/hmnmuBz8ppflIIrLhlT1ht1MTPbJWdqilyeRaEPV9rbqngIH8D+cpaYwAIw0kIG
C6sceld76DH7yW0T/Cf/0NmP2ZwvqytVOihFchpWr4y/GvNTH99dNiFwdJ5SpFdCjUgZdN+UznQH
3NJTbdOYSeIIDO0VNUES9PeR4rXHQMHYDmhqWZhDYHICiUfuyivdLu04kAPtTlTMF/m9zkXB1NSn
uGfstxjG/BU9tJ9YBwF9JZchRfob1U9tNRAlIcJVcoGjrCcrS3XoQYw+ezk20AwxW5w0nDwsk94U
ghDyWvm75JBcDDHR5I3woGKNnxlQOiXQj8aBaV38Qb3s3f5xccSSGj0OB3zPRh5snZ4LegtYrX3Z
HfeKFu+scFGj6NoJ3QlEjbqytRd6YqI8nd9Sh4UMMY5aZI+fjukwVy/HUcVEU9kVlvpqifmN0WO1
/US2ReNFghDFq+wCnaiWSgf3CCXFpo0DiUwIIB4FH3E3lXo7avxgEfRekmzpgRmanARp1K1ix3dG
kF3rbnYsv2vo5D4+Wl9FEV8QSgwui5IrdV4GwJ6PsbTY6Eb6JfjBLKUOFM29vEDmBBd8nh/ZmxJc
Kz0DPb6RrLNBOpE8w/6CmGocUCga5SOWbIUT4IHIo4ZZPg7aCYVCPEJPq1Cibt8r3gxxoYroRWzR
HIg59k6qIhDnMDJc3VZfNIcEy5khfw1BbWSvqICT9maUi1RTUo/5pIH7Xz+0DBqYAVniWF7nMvCj
8Zd6Fd1KZ1GZWrRSLlqV0YrpyA7RykhqR5sKd8rAyajmghMg2jkuVoVSL68aiMmPBS7qcURWNdtR
+CkkkiheiRbExatw1KVB1ksLpZnm++pKP+JHyYnO05f89ZzVDUQ8wk5kdac+ud07PmoZLeD1EGWM
T1AKprofguk69i1HIu6C8gwqFP9gOoRtzcdDB4gOBaUACobc1kEIsuirBpESRSAmywYCVI8cQTfc
pLZ53ZxDNLBrJ32KejsWfea9WhQW/Gac29BZs5RsNkMdnSHFl6mb37HbfPiGlqwz+PTLeFOevo/g
sZ0PXYk3sCi27W/zm31um6Ekn4fDa/KifB0ANO0asa7i/5Mx/88IgITv072iKEYMwqBcwrD/spd5
2bXxYHjJkSlFZm74oAqQN/sWQUIKeh0TJacPnMcgY8+gZMLYBvrENgab9Zqjk8WmquLcriBMAHJH
QSa4+y03RrnAE2ImNOtDNHdqlGO79EdNvigi+gaRDc5ZO8tUMX4KWe2VdHargWojOur54fI1tHsi
NgvhnFKRAV4lBZ5vuhK5WeQQ8ynRvFG6y0V4r/0sb2OK87+1WbWipYib+XoTUp+Q0U4NDerCHtGe
tPl2zI7GIng5Cr4h33PuZa1lgm1Q8EaMlqY8qOEXtVDbdqd+boBz+38+yLedjSFWSopK/Uk9mLkT
Bd2hOLRBGIwnAh2u4bE8iPQ+9pP0jUn1/UGT+1Gf5BCVNMxde5qbgtyQuCHkHYif+bmT/LjsJ/tJ
5sYelxll5tDOdYnQqV/nZ8YZWT0ZD/Kjdio9+Qf5j4f69dBvXo2KKbUo24PTYHJmV0W9XLsCUcPh
NwfZ8Jj45EGwvt18c7M+5kkbi/VC6tDo4Z1sxFyHReDEviYncA2AkPNL79W2Bpon6VNj2qZwfFBw
CvlecRiXyljIrM7gKy9MLbRAuTCG0E/o5nZyVP3cCyMIq4muhH27yAtfZZ8tXlSttKI201vUK/Vh
tVvUXvvhV5V1bph+7ah/+QvvH0XMl6AaBfFVHtYjZ2U1ZlCoDbJJd3MaeVUPdTAjcf6bGbbkzT6m
8YAJ0AVmmtIz1x812uGibtl+JDNlRQVxNShM+ajSVtaqLuALwnuV5RBMXA3Tu/9AXG03rmwMcWVr
EpWqRFTwHynqsyF/Sifv8sfa3f/N/88FEamRtLILU+uIWdKTUhRf17a1mwwy2dps2uMSCU6ZaD1c
EKmjwlJBQg8yFJk46nJnVn9dXtCuk20WxH7AZvchDRfOM0P29c0ENGRhS6puW3nwJ1YIGwSzgIfi
J7OsLEmHeTExwDdnjoqW0DI7QmDS/uMG09uaynp4usXdl3FBOhnqAwwMMv0ygDwBh7kFxndQyfYP
UMV1k8o1v45f/2Btf1s1+AQOTOnrsoYZEJj0MTWeYuVTrn65bGKvcY8UHNrruoYzBPDV+10qemup
lAZJ4vpS/GJNEg36kdH9eEU/JZjOWjAs64Pc6DgEoinBvUcVpIIYaQHICxS+fSGbzdr3FkUhWf4l
t1CDl51uVhyz/YP8UNExyGRRzHgovGB7kk5gIgHG4TiSl4S4Fn2URsHAxZ6rb01w7mEoTaJOhmQc
28xv1czWpdtUBCxm/wf/XtrY4N9oMQrRQwa4+9FIkolJ6s4o+EQ+yJq+YfjenaPojtQ0GKn0+bKL
CBbH15jGiWhz22rxaVr05GDpWuFDcAnZ/LIK/H3XI952iq8zqfHaGrRIhqDpEoSkyh4r8P3OASWJ
e3lNIkt88KtMvdOKlaK5GzokzexouFYr1ZOE9BwiS1wUBLo57g0T3c58nkEofrMmt+aguoaUCS7b
vXgOBS5TMSgBaofPewHRtMAGiPEKon1N5s9pdLz8yfbd4O3/5+6nLE40eTGBIIkH+ZTJ4U+wjfiT
KWzciuxwWxNb6GH1kEZBiI3sPL9VFmfURP04kRFuV8J2aZZ0xGLa5Gks8QCfDDcR9UJERtjfNxfg
tCpR3JSgBwFDP53w3LnJWu/ypuxNtBjbXWfut7GRx2Fj5aEMMuLBTp5ntz8Oh/UqujZHd/IVaP/o
V78sV/mjgwqWc3AZIqBS/vOBRFoPK5Ucmxy4gyQMMCwKNget721VLv/g3QhFub+NcZ+RNP2aJjKq
mVlXHTQZzPgYvpBLET3Q/m69meG+ZKPTMetBGhp00uSq5TmMvhuDaIJl72WzXQuXEUtgv5AXEgPV
GfRADRYe3jaxXTyRn9HRumZtbvROH2lkVz8sAYBoN4fZ2ma/beMqKHdVmE+dWVUY5NuljVHsa9PT
0ZxgpPHg5LqdApHo227XbGuU3Wobo/FIZ7UfgE+ZTtliM9r49JFOzkM0QGxucjUn94zZlj8XIk63
3e1Er52aFJN6mHN7b1hq8ngET3dyyrLHxTyv9Eb9AxYwAxzg1DJeh8z51FNq11qXRqSec1w4Mqa5
lOWbJaqp7a4DCt+I6SBlQpr0fh19NoamNuCmivvOpZ32uBLLi2M624JIwuLqh/xiY4hzDzOSonip
wvhVO5pJ6YYu66eC2Q/MWJYrxHOLFsZ5RpVNS4keCUpQ5wbjxIvdfcconoPxo7N5D3ZlNH0wjBgI
2UIF6+SHRQ2JpOB9Rej/XazJ3fUHvYsOs6P6/SHKHFH9RLDO11L05gQkuRblYLcgx7Wq7Tbsjj1K
KRUUuC7vn8gM5+/zgDlAPUV6uFq2kt8X7ZdVFTGn70avNxdR+atZ0otSLrFl0nKXTF7aXgNQh2FS
v1/AGpSJPJJ/ERuAvwA+Ak4zdAcoGPffu36ujPoSSUlxKgx7WGzrJYrsEkJBPSp5zWj3HqAJbNty
b/ghQnR+eBf9Nk6gyqIAAKHyPUGiZlZuYm47GBYALOzFeR2PCzIvf0wObewY9/oLa1Hk98OVaLCf
uf72KL7atjSgNxXFAuaI7fXGZQxNn2XSJvnJSucrvcqui+pXqXcIMFPtqnJt2Omg2XS1Dv/Oh3i7
3BUIinrVJKuEI6l7ZLzurJOsfr9s4gNsntmAZhFV8a6V8WLnUgdr7tsZQOXkRIqD5tcQ9KA/88md
vcrNSlt42pnb85/SVHRFA4wdz9vX0u3mU3ZtWCryOsWn9Dx5DB9p3ljQiVs9Ncgd+eHy4vgz+Lq2
jTFubWWqZzEpkuRkkhe1ui+1Qy3EvbH/49KCON/Q12lc5wJsORho0E8yEojquuxt4zCc46BGY1cs
tysyyblF2UF/uTFDUIItN3r8TEVTyrufTWdqGiZm6vHGfe/uYxR1UyaVCCsSWoCjgonQ9rrTTefy
7nwo079uDzvKJjTjCTR939tJjLZV6kXPjoxtVXPXAAxn66E6QnU8mL/qD8K+wO6HAxrCgk8Aqsjj
BRat6LSJDqicLw62awTy07iqDoYnwd3P+Q3mvg+roNohssl9zDhpx0aeVQj1aD+L5ssgembubhZF
v8sEXoZ+4I8N56YoKkrQVAxXJ11/lMN3Kol2ai/ym29G+KJuVi4wH6tQ/nkF7rFB7yl1JwPsp4oz
gjak8vGeSl10P0S9cMH6+Ge0QZrRqIpCCuQisQf5NqeP8fBD4IlsEz4c4s36uE2SCgu8CCE2qX7J
z/oJDZwD/ZTiijuwBqkoA3nNdT+Yg/shrhIG3+LMyV2tTLquZsj8F286NAgbSWfXPjBBqQ1WSc+8
z3CTWof5MDa2lNqPxa0a2ZcXvfthQYuFcwA9bUAF3p8+CGb1VTlgzWDHSq8bSIcEVjiqjlzPglcW
n6a8nvONJS5e5cMUpVMHpaEyVa5XuYNKbFzi8lwrMI92VuUsmWQ62ZTkomlOPrdklkF0wYgHoT/5
AQShRoUSkRYa1/I37Xb1w5MVuu3n6W49pUGjIjiL5gP3TjtQwhoDaloUMmfvP2pXqUspL5BdH8q7
IoIAloig7UOv8XVJGwtcEmb1k9TGOsRyugLPRvjMVeGspt96cVDdKqkrSrz23ARFBZWgpK9rH+jT
egmDNrWkY4A0forHEFCyQ5N9ueyK+4vaGOF8cQ0LaYnmtECPWPvCSMAKJ2fsxoYj2/8eyvj6CTfW
OH/UCopCbV8XJz0NZv1gVs9zL/C8XT/YmOD8IOnCUNLAn3ycJqjA1UG8iLS0hd+Mc4RylElnlMgC
Wp/RbxEHYjGfE6AoNC97FOVtexfA1gu4x2EdFmh9NGC9JcWNlmK0K2mcuf6Z6NepIYhLH1h5uO3h
KSDCaAqzGRwaQXkuv8wJrmn5ucM8cdk5JsSfu9FWTquXgfNLR84oavsK/J1wbUV9koqJanUd1JE3
NqsbNm7ZlO5/c3j+BlAgPhLnHVxw/KL40yG6l4+rU9vSqQVhm2goVd3fPQpKRwuMz8CfvY9KVFkL
PYp6KPDa5MAEOTDv4TF6QhUD7sj8XWgLdf7staC5T26pE+XQJu88JklSCvvq+x/47cdwH7huTWOm
Ks76Mrd+BdhFGGv3bS0LPvH+CXwzw92xuYnTZw5NcYJCgj+umV8KPyv7pfw1TvEe/d9n5Z7fY97N
g6HDhHxQr/UDY37EJK7bB1kQnUxnvVkdxvoCTw1y6FsKOaTYEi7ZZ59g85Yq576X0xjbyu42Eyjm
wimD4gj1Jtxsf3QuDAVFCyamiebqe2NqV0xzZ2GxZGr9sC0cAlCOJqpo7D7z6ZuZD65akSVUTJiZ
nPactpDbwjV3tBywbNfB7ChgKW/OgO+7kSuq7H2ojb4Gno1tzjNbUmBYaZmQqkNckqlOZCCnWFNH
fpSeIPDi6IF1p38re4Gn7r6DtmvmXHUBkqHsEtitFVc/FZD3A8dgZDdfVkzFq24t9pzdw7FZKee5
uZxX9agj/CynwSseGPEzMvra7gNWftZ9Oeh1wSp3j/3GJOeso2pMIQbqkBk1ml1bh6U13KZ9FMRV
0cK4RKJFwXZMemiNS9aph/IEYt18lV9pS4BxRxm8D/9EVEBklMsnirQZl1Tq2CRKYke1bg+iAtRe
Br31EC6dmAZK8rzLihMFFXNNJicrnlPz0xSjUEM7R1Wcy9+R/eIPkWWzWVxuodTGsCxFFx9naZzs
laLJY/ayky70sShnQSPklZb/kjUutMhaP5E4amtcOfmx+D67TMxMcqr72FWPsT/a4ym6HtA9k10I
v/61BPShfBIhwgWbSLk7MpLmThvGEZ7TdKCmqfoXEo33lz+rKMLwQH8ron0kDU0dqLVDDprBEClY
6UuZ28r94tff25v6FJ9Ekx0f5oC5yEa5CEOktTLKAZ0RNl7N+In11DUABXjl+7xdbOOrKJgKjjtP
+m8OJOn0FXs6yNdh89RJfp+/CL6maMvY3zf3X4ZWU9VGbLL0m3qaDmUJLDG4WcFN6TLaBOD1frT+
ZZsik3x8qawwKgtcTwAWsdnmRMTSJDjplIslqrxWVlNBk7Ec68O0pJpfgrcr0pKHNSwDMg+asyTd
f1wVF17oaC5tNoSobzcBkT6nYEq6/NmEDsgFlG6NAY7OG1ZA+g0OjGZbumk/vyDrvekP1LTlP3q4
vsUwykUVq6Lr2E4aDQZpstVytenQ2Fr6LFgZuyovBC+e+98wijbp0wrFWFd2mocOk7jmteK0duXX
TiTUURecK56gfdDqZhxXRJAyetBrX6tfhMN1IhNcsLDMKTXLAQ/LsgOz+DEDl3nlXv5quw+St73h
6f+bXJabdKAgjgDfHybd6ys5DFOnX4ZHXW49uUpE1a795/LGJBcs8mbJGzmGB47+CuG+zKs7pw0m
cA60B4DnRQztgkDBt4wqU53lmGVY0jrb6/pVT7zLn3D/mbxZEBcpFEjdFEu90gD8ZtNJNez+DB6T
q/mqD2hpY1Z18qEUeDIcJk1VfRYV00VewsWM1WwJmTNs4VhfR+03Qg+dsHzHPO3S2eKixlBK/VpV
qAT0XxYgBzC4cxfhnby4jf8PAO37J9mAejF6m5CL4T6oNCB1rGrEdv0aUuUUmKsIbEm9YRfnPxNV
/X0rvxnkPuE0rbWWWBBVhda24YSx2Thx/JzktSCb+zCUxBvivmOxlHlUsIdN75o29Ua/PaJv62Sv
SFjqtr95v8UUASzEfty/twVyIXgaoZq+xqYJ+FGE8X0UYA/QzPk/0q5jOW5YW34Rq5jDlnE4ysmW
vUHJtsycM7/+NeR3PRRED659V164SmcAAgcn9Om+Na5zN/ZN4GweSy/1ohvzGszDHBfzh6zqt3E2
kxzqWc1qHVE5HbqkSp3jRf2Gn6Dqxlqo8sYyOMeHpVFZcrnuI5og55d1OF03TuHIYesJVw0aWkKY
fD5//zl7azBeuouSGHznODxK70A+w06X75jlsefIUdWLTLuceO/pvs8+7Sdd/ybaqtMM4oE9HOia
dUGM9plQ9teoCIAjsApmS/9yfn1/cNgne6zDHqpxTVa83+rd5FG1QvF2hqA4VMoCfkn4AxiLuSKs
Tm4qANDf51Nx1G6UwTEaaAzUkMOWVhsc8vL36FYC1fIEPU3OKndrSNpplYzT6QqtniUd4UNZ9PLL
IA495klH0oS6vFj4sKQOh5gY37p0aXxDn4v7uDWUG0koeUEgz0uwSIBcwlStoKkm5A1BpOQrbn4D
UIl+u6BdorSAnaMri2yltq1bXn7L2372uewGtSZNgsM1Q0B+COoHktp08pN+79pZDoUfPfDacPtP
9O+tZ4du6l6AZl0nAh0QP1XkB+FxuvL+PuPeBQJt+ligDiEDGZA0LQDJ6Ly4hp6PMy6WxeSYk9XP
ED/Oj0tKLvvei8bKTUUMCPPQP7zVML68Nrt66nuaH7fPsfi0/u3k+PsL+GG2Io5wtg0Ff1+pHk2M
HMdG6gy8oGk/aPnPJ8e/732YOKYTWH9w26TII4DsgSV7NT6dv9LnN+qDwncsqNqaE8wl5esYX2Pg
inxuYkPihH/7KwEeTzfBCgb+w/crscZ5lNVawBBej4HotVOvSWu8rFb1l2DfX5/lZIfxT40OCigd
Q/yhsgBcPtmiAupZjceIvb9nJyvMVdH0eEEShay3ju5N+UFYObv1h2DgZICJgDCqJBbWMENYPnfV
O/VIh0IR+CxO90yVmcHcwrHI+z7MdTHT1MqQAxTHSvpSVEEyuB3hsehydo3lQzJ0wPIxyoD+Q3lt
1G6fcUKMP5Srfu8aS4bUVeKcqwMMEIzQXLWJ3aMaXwRDagfdF/NB9uOLBGPrvFIcZ+9Y/BFGu5bI
nIXqoDWxpzaT11gv2cQDlnBXxwY0ValnUTbHYX45uvEPHAnQByn36/XodWF3iRwDMic1T4tu32Gf
9pR+1E0Y1apL2RkEmL6YRDeDFjmDtTqWMF6NXHgo73zQfd6YEoysMhG0Ibaor3r1cipG+7yr2w8J
T2thnEM1dFZSrHhBIx1tmfprprxm4Mpa/EQ5nLfE2zXGQdTVKApGjrq+UoG8JNLsRPaa6EVNH8/b
4TkKdjhtLIHYWVA1egPll/AS8QPlsfql5Ab/xwsAeQtj/ES6xHo2REjNAE5zlrEKulo7iIlq9yMH
kvCH+O7312IH1palEdMR8JHDGxO2XV1NVz0lzQLB6+Dm12vna07qEc8aefkn50KzE2tFLS9rXqFR
GVd2A+6gF8Vf3RzqqcsNoKbjTzScwOmh/QPyztRO62UypFGko8joVB47Uf1RJYgotZgXFfFWxviQ
ToHIeacCRCV2EFAeruPRcCweITbPCOMy1k6Tk0XOQQBmRA9GWjpJkx8NHh3Evrf4T2ykGswVK/su
N0FzjO3KH6LhZon+6XOc/j7zBA+DoA1jiY6AbD5kdbCg8Hf+7vIWwFwlIS0Bt+tRLRrqT9kcqlrM
MbD/HX6vgG0RtSsgkiAEqA5ZejCjh6HvHJQV3fOr2AVkm6eMkO0RRVTQoM7gVFXgsUvgu5LenY9A
Ivp5YPA6Q5w9YxtDqSWYSWzKqOIhu56/9pJ/fjV/6O2d9oy9IHrULirNb/PL+bK+7EOwrtbhjHqQ
ArhCb8+o5omhdke+r55yVEHaJ9qRyzsavGICOyBXFZAmWc2WEr6vPp4OcJDkn0dgLGkxCDxw51f9
h3bHadX0JG1eXgRmiZKXYo7O1FzZxuBIcHdmWGq28VW3VX/+mt79E0Rrc27YxzjN4ymV4WSXCpNk
YmmXq+H105PkyJzH+A3ueybpNBlX0eX9bKYSBUqElFBoPESgMKLUxFyIC6c8YjJOozEFo2xp47uF
e/VBFogjk4BhFBR3ic+LO7mfjfEgGvpFUt7J5gHV9OIlO5Q3FSBni7/ejQBDJc+xx61ScnwK2z4a
OkmX2hZesfdnvx5BDZd48zftmoSqO7jFY1rYy+eFVzXgrZRtI5ntmg6dKRogXtfvsvvkeoTcHt3c
XPNXrwAOnqdTxS3xMM9xtUIfnohI8Cen+TReql7ux24E37ZQQuFL6t5Ae93zRGfe5sfOHFa212R2
LYqUJTxQ9EkPgCoCYQQVfNK+9YfE+Z6EEH24NG+Ann1IbnhdIHpgPto+hSCMH5j1dsjiriMH7YYE
QyBcK0F22wcd70JSL3rODnP3xUKd52FM0tC8GlArbfApc9S6TcwKxh6eDc4bxYn7Neb+W7Ncpl0J
eEgOea7GgiRCdDt1op2rmV/MnCfkD777tImMD0ASqg1zA7ZLTQYnb3RQ38iNKwnCr1CA9XmZO/1z
5/aScQJtJKyqMq0E9BQHRXHirneUNnHjKigQerXB+aeCfpkz1liwa6qMUynNKOPLVnYgkTNLi5sg
/FczTvi//9L/3kUW11o0em3lbwUJ4XPe3Q+Nd34hnKPOIlqBD14xSD3EIaWbpF1wJaCtVd4rxzsN
rJaZkSRgqpWQ1BqDLWHkymnu0pv8Qmvt+aU+8mmg9h30ad/ovm6e8j7PhXXs8KwCzeKr6bcsK5yY
NwrFOXM64yfitKnLfMWipri7kKDPpYt2IxdupDllX3jKwLnAf/D/p1UxDiNqmzVLiQnUwnN0HR2G
oHoiP6bbClrYkjc+Dd94eCDud2N8RmIoVRI3OOiCEdL2YxHM93lul5+S2/8K4shxiTrjNbQElcos
KfMjhB5/UoOY/LiY70A2E6gHweU1E3j3mPEaShwZ2moB1ZzXuWTnbWs9AutVHNa2UK7Fov5y/rZx
TiXb3ERbs5u0oocHJtnD2pI7vZxf8sLkAdY4XoNtamrqJOmziraYBX6C3NbvakR8dMSxvojQV80x
Et4HPFmY3dugSyZmUqFfJL1hhDdXbq7EKZ9+1TWBZFiy9EdVdF4RjaLbFxFgV+Utaft/KXRvjDIf
sCtAECyKOJ/LTHwF8+4lyQPL4uWQu0/nyQw77U4yQFuWIYa/HzXdnYbaLxt02UqMibQdQe82ds6f
lP0MbGOR6XmYibIQVasiUGUl122oet2r7oieehzBCpzeCB70Lq8kJJh4TN3KtOvMHgPxgves7lfW
Nr+Dif/kKE8rcEAgaZDexE0kyABb99WM0SX6UBip3VycX/ruJdlYZHJPA9Rjowo8OS4J2AwArLNL
xfDqWeDFmPs5+8YS80iYIqKEOsfhiUF6VyMhQi3tSEnvwBvKyS15i2KeilYfiiyeUB4YNdDgWqAL
HF8SiVc7434t5oGQejPLVwp0bCAVLXsQp36VbxPok5p+4Q8HHrMa1x7zPFBZ6lI1Y9CwfE9exssh
iH3iR2GN6SlMoifcKG+/+r/5ZMz7YOjViuMIgJZ0I9yItVOjtVEF5DK7FEPrTn+wghIzG7zR6v2H
d2OWcTOalBZlRmdGwAEMypn4FgGME3nodedgTqjcyOflILsu/GSRJZSLIHVlzBWqh2UNNa++uphV
+f78ReM4NXauGgydBfjI5PIYL4N4S8ws8RsjsY7QspT9JgOaqhXLiuPYdi+CgUkUFMQwxcqSkxlZ
nM6KvhTHQR1B1vysd42rD6/nV7ZrxJQh/aqDHwEcCe+jv3ZaDIGMaH8KaReoETpfINgKDFM4nLez
Hx5tDDFeeuhVuVa0AXxxAEBglu+CuPVF4/6SepiMf3EiG2uML+4STOOKAuLNVXtdidvIn4zo5/kV
8XaOcb7NIgqLLqYogdXO2rSA0YRCweMN33cbm4UwjjdJZVFN66iECEgNLqMqqL9h0pIcRExBCiHx
BJ40we5t2hiky97EJj3kiSpLS1GLj7ubPpliuxy4pRK6Nx+Sws2VZT5PZBWyjpGgEqWS0V1eijed
3Ma1guSLeigdHrJr91NtzDGfSm/yBU3JPj2WzZVZvWjpQUp+/MNp2JhgvlOtyQ1IZdB/j0l1iPQY
DOvPMa90vhuDb4ww32bMWxEapQMdMfphytcDOHTN7nbgmdk/dBs7zNuYiEI+lTKC4siENq5NX/zY
tRxkM5buaphKtfizabvnbmOTeR8NzYpqdAqxgZUtq+DLQBUE7eoVqwyMOwRQTukInMGcfadkaFDH
MBTZgIry+8NuVYLYGZoACiodqE2tf8j1/jDpGNAxJ1+ThMc0qby+kULdrMPeEh0o5bnnD87uuk8/
gW1aaqNcdFWiISyPrDujSio704rwvI3d87+xwfje3gLWwNRRmUyniwqRQP195JYtdq/0xgZ7pddY
iYjUY7bnybyieg5FoIbTrXqD8MaP/L9VlnqD7WzMMVe67iV11kiH0Rhp+RxHzdNaNj9n6W+p/lkz
zLWOxHJsavBDHodUj20L7ABxd5XVXXD+A+3H15vlMDd7ADWHAvHh+AjuSVCeQ7r8KIeUKKYOeEnD
G//XB+e7scXcbjMv0rSU2xiUgKsAcYQWcx2rq3pDMH/GfBFok79SVGL8n+HeyOX1IXb92OYXMHc9
0pYaxRJ8PH18KSs1bIhNlt5N02+cbaWH7txSmRhYE9vUFIohBu2C9Z1CbDPHeipCmghGD7xV8W4y
40xWcTUnMQJtraTer/2TwGs1cm7xh0qqmuYiSiIo1FkPy3iw8sg2eUQV+2v4HXMqzJeJmygphHEt
jolugl6zogDC899k/9ufLDCfRBynZTVjWOj1+165ReTkCJOXyTnHDv2lHz/9yQ7zNbKhWAYygY6x
mL6S/CEWHLOABt1NRni6phxLLEot0UpzLsAdAR5941GbyaGLVTvNMKg3KW638Oodf3i0fq+MBa1h
dnUBB2uRhnIgPVNtb8HRL7NQ8vKjwL2qnAPBQtXExiIq1Sc45tNnfTysMq8At3+qT6thHLnVj6Yy
DlZ0FGJwN4gvKqgwqkCu7ek72EkhTOAs9vCN1+DhbiLj2LteGKwig3hUi3m9GHLlqJ4eZvTn2yBy
eVJ+nDPPKvkZVtrFEoi5DrXyKkY3uvaNNF+akvPK/+EROW0l69gTUs+1KlFVEMkv3SYov8k3oJbF
I2KunOvFOxeMo5gtoRjrHvsnZpHdSy+5HJz3EzwDjJ+IBa0sxoZExyRpoRSR2hinP29hv2F7SrDZ
6K+uYhMkORFGUXPHvCpROUxd01XdvnaopgNt2PLCFup1znglNtoD9ZRSlasJNBxybbuw1rs5xUSL
aaQhCOkuJ+Mx1uf7dlpN5/xiOdeMRahBTiUTdMBNj6Mc2wlpHCP7mQ85Z0t3P9omeWROIEATyhzX
QKGY2UMZfZEjXsC+62s3BphjZwiisagVXo/RHwzKbneJG3yRozcGljZK51I/SV7v8PWz9i/XxjJz
HsHhGgk1lVieHBouSTYIEQ+UiwgR2uH8t9rPvza2mLdrIWWfZ5oZwTlhPgVyNDFm6A2IcApB7kX+
vw2nnOyxGA2Sj4upEDSg0zA5GBIocYcvSkAxKPUTRb1YbuvyqPf3j4qloLaFqpPFDiNK2WAIjZHn
RzN/VbLnmashuZuQWPjbui6C1JRFRCWkaoeUjqsJFzOI0RQ8k4C5HkHoh5G80uGNx+2uZ2OOieAj
pTYEeUV/LKpAGB59n2fODeYZYO4WVB7mLJWQIINb7joS15tK4VUc98lpNotgrlcRq2OhDBmK1HgV
x7AJoqcOYAuKYxtcYNeOadC6ix098AAevMUxt0vu8rZOY/A3qLF1V08/jaW+P3+peBaYO5UtUtMI
GSw0smgT0js1t+dMf+QH537aPfYa1VI71dATNw7FTx1kSRotc34D3aGno2CnBdpRgaqtEP5T/Xtj
lsnuMfVdzdKI3kxSLrb8mik6563ffyg3FmQsfFMTNAo9aaGrXB8AS7+urjHzAeag3lZAZfoGVHPJ
9T8lUxuTTFiYwuJQok54bLXvbfVp5LGP776Hm79Pj8tmSYKezHI14qUi09dcBq1z49Tk078cOcoC
rBmaYbDJVL90glxLSNjGNHWk7jUinBhpf0T+jWf4lwXm2sxFVK3qG9HfVf08f6e4c5QOPCOy5XB0
pmcFRHagkqO6zc0Fr6q6j5LcWGeuVKGSnKwxPOyAiYi1DhBVmNbr0C3OIkFESv8mmk/y6v5Pm8pm
W3oslFoCN3Us5dd6Crom4vjZ/Q7WaVlsfjXPo6UONXRywQL+iygr8cCG/zm61G+EgOYjvOIZdd0f
Hcfvg/IhybKWsoXKCkD21UUO0v0vK9Ct+cw5Lfse8GSFuVJzmjRSZoFZA9AKO0+fi8H73z4Nc6fK
eqi6WKfnvW/8YgniuPTPW/iDJ7J0AzydFqR/mVcWSYdOCAWwqgGdQcfM+4H2Frvn9UilDzF9yg+P
3mQVPn6ek1Hm5TVEA1O0kMt7y6soDd1wVI+0SIfkG8RihUPhiKNDbpSr6IcSyH771foSQ82ZG6hR
R8v+EotqV6marEDzlPmEnSRDEWmWzAPVKRRsxU0yOwtGEOmah6i0eVnynpPcmmM+qCG1uaW2BLWa
6nHIQlGMnY43+MSzwXzRWR67eF7Ra1AFLUYjbfCT2ept0+C20vY3TweCXAWbNOhy37t8MAQ3hGR1
9EZKPHxVPlNJSQ1hbvQ98dV/QiAjF/9tjnk0q0lJDMDeQH5xJfn1D9oEhy470hTJKW6RovA7/nQB
H0/HySJzOqDpW4nmYNIwXj9isOIg3VFlQgBkHW7uvOdMtqtjjoakQaNTN2IT+GozMF9yN70xXcNJ
r1Vftitgqf6pzQ/6fjSqwXb8Ub1tqMdIiwe4ZT1bP4+F/lXOeaw9u2dRUiAIBm1HS2M77pPSzyTp
wKhRQdOvJ/Od2pBAbrqH815sd+82ZpjvNFQqHBtVf9eW23r8Xo6c/JG3DObbVEM1V1KK5rfY3tfi
pZ48pZX3D0uQRYjeKpBekg0m8OiTuO/LHCivXIfs+gqYIy9A2024LTD0K6ICUQyQiL+/rkleNauW
4qHXQJBr2fANFyqw7P8NlnL3g2xMMWlPpEBuoOsoOlVU7SKyi6l0/mW/Toth9ssik2qpK0QoYhCg
i5jSk/6lXrbdLiYYgyCgKswYyzmiluoYYC+eeNAeugsf3Mtpl1hIJpG6uImFyDqs5ktpgcBADa0Y
JYLpZZp5Q8S7thQIessKlbdgtdozqxsasyPmQUlVe4mPRVqBReuLPF/KIuco7wVf1sYU82lGaWxQ
h0MVMG0tPyeh1r1qGngDeXKrEm9NzBeataTNywma91bvyEdKpSt9Lm9SV72V7iZQ6Mb3tC+Vv/Je
8fN2gfF8f5HyJBNaLULcl41puK6QSS86e5E7W1cxqjp9On/Sd4tXlqK+Ka4YkJGi3mmTWUG2dtIM
cAgCKqgSjz5EmNZyltypQN4DKoLY4yIvd1/2jUnGVcxzFfUEHLPH+QalHsyh0GL+8PxG/ujz0p79
7Tytj/7/Zn2GUpuZRol0qrm0hebKUgXfrGKvFQZXFtzzu0nPxIc7t1kZezijqicFNdabi22MoCUP
1vIK4AxPE8FbWr7+U5fRglCOhKunfVR17KsKA6ARbh5oyp1Kkexo/myNlX1+Xbv9l60ZJjoyh7IT
K12OjtXP6hPVTI/dxBHAhOPS0IhXTdgVpNiaY57cFXq0mVKg2ihcaBEiFtVbL3I/C4hkG8Hn6K6G
WrsSrM6vcm6JHpD+dH7F9Nh/+JKbfWUeZcOqa6EzyjQU5RwXoXicc3m1tS4PztvZzcq3S2Xu39Kk
ai/3QPSpxgWBcEK5+EPySjpfRuW/b3ABp7su5z1w3A/K3EEgJCeB5EAwmFdveFqfXE7+6kSoyfOr
8fTYM5tpihKctgZ2GBnAqvd3cJh0qVKphnADJqniIlbjKXEFdbICJGpA0GMoV/Hjaiq/ynOf8zzc
jrvZWmch7ig/KKaRgZoGWdhP0cvA3w0+n/8XButtnsPZi4RgT8e0LUrZosbOMMuFNMng0ovhUUWH
kgevB/1ROcouEt77vz890BNRdGgYypYMlY/3O4vUCV0hTcNUSZt/nzNyVLWxcnS1d8SmuZLj+VpX
yOdasPyu51FF7GX374wzt7TRSQsuoFUAT7Lkm58kuwraQxao7vqT9nbAcf3EExbdCf3emWSuZVIM
SD5lqAslUgMBBinE1AnnRu6aoPU/yNDokNtkVqW2xYJ0CUBRq0zdJcuuxYk327Fz6VWoV+i6KePj
QdiK+WxjRqwRKp85htMweA6GTA3DaZmbcPVfdp53WKI6caYIjnwITb0/IE1s1WUf5zGIzCjZ4XxI
niij28F4G6+IX5fY5xzJj2nte4uMQ0vnWJDQ2obUyHF21bduGLnUAt2Hr/E4tj5+q/e2GC+2zPlg
pPpqHaDAlz8ql/kD9PB+lD+jR9XvbmKP3HeFzbH5MaB4b5MNKKJiNmtNtA6L4dB4OhTsNZyezFvh
Jb3uX6LEJjfWsQ0w5sppp358k95bZqILAYVrSJRBHTIGRc+qH+e2dlXpibM+Gl++d9bUiqJpCmTB
TZklckyXSZ7reILIn7neR0pj63kRiu3kze1kW1Z+bZpI7kz1TtJXDiUH/VznTDNXr5y6dRaA7wR2
EyrSmHlPgM0t3IXHMrG/kaclMpdCXUZpFXJ0fmq5fIRqkkfm6UchTpwRrp1HFlupAKevoXWhohby
/vJZ2qySQVFTVCIJFZS7iJ7WYPHjg3iAfBa3yLO7faqhQ1EFgbzJlhvF1sQUZQ1605bSxUK26IL8
KJ6mV+KqCJvES4DDx9cIcx7nTwzPLLObyzSlZlqsadgKqb7YwiAbgB9ZEsRShdyTRsiBnze4v6+b
hdLvu4np16zKNaPIrbe+J9BAvg4iWQ+lOsgpgA/yH6TJ8B039hg3I7d9kUXpKIQa6e14uRSX1tZ4
I067vgwAVlUyoNEuvw0IbRaVNWSomklIwm4GZw+UBy0e7+7usd9YYDxXbJm9BMvwzK2fj9cyKoEL
x0XttKSxVRsbzJGvociakhnTPcCFazfVS3q7XhagVsgC0HbeWXfVo9HaoINElClya7i7rlnDlzIM
FNtxC96fC2ux9DgTZOMwHdPHonSnIEd7TQ+Np+E5kaEukHuJO6Y2CNh52PT9vf1tmh3MqVU5rooV
xDUR+k3SN6TuxvCFc+x3T4glQ9pQRf9Q/xDs1SVB+VqJwuHYX6pPb7IsNmgQUYxAmQ2zfbw8bCfC
w9fcWGQcclW0sVQZeHHUzDZnL3mRHShEPECs6QVXO0tsAwJRtcOvxu9u58Yw41MGo00GshLtLbQc
7qbX6Kv5qA6ANVBiF6B1w8WwlR//tMHQo0KdVFLFt+3YXEEz1fJhTkXtrV/Th7Q3m7xmkH6j6DLx
W+T/PcyL7u/JIONYaou0DWUXPGp6kA13Q/bY83pw+4fmZIK59Pk6JymqpcB4EcgOrJq9Rhx3zLPA
XPliiSJp1QwSTnrtEJ3YksqLuXafmM0+MRdbjMcpH4SVHofoUB0Tj7jLZMe1S7NWimkYQft8NZi+
FJ4/Evvn8PfusbljNcrToBVJeZSh/te1XyvjKdf+nqmbngLE5poqolGoMRuYi0YEouVSCBuvdxcg
yKIjqJYDvALBHJRXPADKzqipiqBG1qAUBjglJtrfu8kaSVS5ktpCVzY6LE/KZwF92NccYn2mjYHa
Q/1k1l53wYvu9s7J1iyT9FiLLgMmZwhhbr1ocv0jNXgc3Xtfa2uBcVdiFTVxCw7LsFgPAsAuy1Wt
fT5/IHZjj60NusqNjxBIL0R9hthjckiABiuKl4Inh1Qyug/Evx+MpJ8KiDgDat8f1bCJJVYjRqHS
o1UkgTX6mPTym97hrGnvemmQJDVRWEfBggVpdGQc8jyZSFh/TxMbvKpUy7y6gsoSODEWPDG4008U
V8idLNw9ExvLzFGUojqVdMww4MXWj8Joi1f0bhtOMgQilGWg45sHphKcX++uUUXRRE1SqeAtc9/M
QjMUvdbzo6q7C2TprfjTeQM7HE/4bBsLjL9a+xabPSQRbrR8bC9N8PvOwPHemeHgV2H2Q7UnaEZM
roIOAjrLXCrZvRxuY5/t/XSGXCxFgw5Z/KMGTn/snKXJ7RrgmymBFniTXshyChoXmRf+0TvMZnBb
w8z3XBJidG0SJ0ehd6h0HNAegfCS2/G9CFJj4p3f5937ftpmNlWtoKndloMYH6emsJv2OcpACM1r
OO3f+I0VxqvUujRlfZGkxwEoDnozwNxpAd1rAd1bvvJCAq45xsEoszKlhYp2czw4tB1TQbhB6WzV
ln245oCbNe7fBt0CsYlkoI/OfLKGdJA1UVLMw+A1yLz5ov2mhvOdEURU7PYWZIQzJ83fLUppyskk
8xK0/ZgXaEhRKQyqvtQE40US6G7vLZd9YLkTLzHYPycne8wXBF/SXPSAulNtiml+iTrN5ovD0H36
ePRPRpjvtsjTnDTZAMSq11/W4BNaMZQQITr+L+gj6Q8+Z4suePMILYnRREqK7jGdzi88iJeEYg3U
qhFQyVTrNuFmAnup1faTMZFqgpoDETPgpZcjZatbD+ptrQZr62SXTdhDlnU4IJ9LfqqtA/2f89d8
B+JH3elpa5kYtujyVK9ncIwIhzoUr+ZD3N92X3QEK7T71KZuPTlLy3kV3xDn5zaZeSYSRSo1U8Az
YQqKiZZoMdUt6BZW8KnIZZUGTUuMxxKqhJ1tdaY8+LNstZ1LRCs1nKKf5CtBKSP9uugj9cFY8+KR
CI0A4aBcyu8AYUhWv4vkOPfTyjR7x4iTr10bG6pb9BnUbxdVvB8wP+haxZA/ZUO71C7oOvJD1vfL
9agmgj8MEmRVOmExg0WQ1vuqA4zEbkmWXemTIntlkSI1m5Fj5P4q18KtOMq9b0xmrgap2dYNliMu
3pyu3VdNr0AGmBoDXPY8rO66EiXz5d6cLhJUBCM3TbraS5GCpi5J88K4LMxMDcWs6BJvXQTQFY5m
LbiCKTefxyWJUqeZS+WiUvKJ+G07zIW3ZJp+U7eCcTTKRQwisZifyYypAlvIc4gad9bUeMBdpLVd
iYP+RYlJUjnIqq0ZLbg2CYY2Sb5qUilBfznO2t6OlEGrw0aITV8YSAmRUstongfZ6mTXFGYlaDop
vpjGdPXPn0meS2Fe+GwpZIxTCVlYoySkqtdF+WXhso2ev+YfNCjQ6FCzMoffKlp78DDHcvmrO08g
NosJez79524g+PuioYP13q+0czKKk5xHYVIGenM56YdivSijw/m949xnRNPvzawSTnSUgS2Mjk+3
txQCMB7kwUZD1wFQxSMFF7N73n+hSvLeZGotRBlzNQqjRRYPRdrVfj4tz6hcagdJjWpnNhAhcdZ5
/pAAyPjeqCQPaq4CG3+UHuLwF6GP/igVtrbiOQcPLiTDcX+5fTneV2RehxXimkopL8ZhvVHvqpfy
VnHLBypFKX6PP0W31W3u5Vfcw3r+/UPS8n6xo94Uplhjh3sXCulejCxWDouQtuhjDnckb1+Z90CD
ILqRdwSU1GvnzpUjp8+6dnf+450PizSR8f51nuM9KhW0QchVoqKgnvG0pXctoPf81hiXZBY0FZUp
6SuTIiTlR6U8NoTjovazkI0BZgnSQKSp60BGs9zll8pDldvosjvrgVyquTMeQE8ETSPaGii9xbZC
HpBph7kAz/bGPusjYzWTRAxTQOZtwnnIXVGwa2i8x05zBSpob32b7CJe81a4V1CX5ezA7kX4/QOQ
274/kkZCVjMZ8AMG5UtLLsbqh14dC94gL13GhzhhY4VxmnlnxfrQj8JhVhTsZyJKbvpNujPWp3Ft
n/oGbMnNnI7h+fO5W5vVDFMCNlpUVJATvl/cDNFsSckF8qYMATUSOnYIsSXpOv2k/ESx+1DPwXDB
ZS7fdaQbs4wjNcZEXKRe6XHNpefqWgxGF1inGBq+/aH8uVT2clmEqzde8WbO9rOGjWXGmxqCXqjN
EuM4PVM9MMoPLYfKFW37ZP5kq/ecDd59fTf2GDeaWhg7m9SVykAvHr6pT0KKmTbeeGSHA5eRlGeP
caBRQrS4pAnEchzdEdXn2NVvxTC3m1A9pA0fqLLrRjcLZNzoAHlwUQXS6jgd83BMbJQpDmaorHbz
fXZQZz9gLOKV17OnTufDbdkYZZxSLqpFX8oInEoxu0jA3TONiq0DaiE37aUcNZ96w3I5X3L3zG5u
KHNVVnXoBNIC259b9vxchxLmgZur8QD6NIx6JaFpozDykKHARf5+8H7rAwGOfn9LdW0QRlEB2zdi
9lZ6WeW/5pR8//eZS5HphhxFdZYeBcg7pt8K61HjUYztHpPN7jH3IDeK2iqpbE88Pxj9T2N4ypAI
cT4Rzwhz+Mdx0XUDwS6oX5ZgfZaBG2mekqsMnES9J7qFG9/xKHJ5Jpnj3xChNsiIJLozs4MqHIqG
gMv15fzCeE8Qc9yFHvhMNAeTsFXRFezkQ6oquNELCZpJvzlvi7egD++tLiWSBPEXYn2W+sgWhWPF
m2k6H7Qob8imTeVB0OYhK6UIqixG5xjy8B3ssU/nl7Hv6E8H7g1gt7GRklTV0kn4T0WqepoPUEp1
q0sJo5HzxNVG5hpk/MMoVPJMpGSGp4euuTsEdEpMvxyd7BENmIDbqOZEDG+/Z7NAk9SJ1guACS/A
Xoe12D1Isn4hdxjESfvilYxjczcUVnWhV1b2yNnd3Th9s7uMxyD4gmoXG1a4HKHlGWDRfn5NuWH5
RH6cw8/2U6lszGrNGDtRRAGApTZoS3KTCtJFayw8IuP9rtZmXYwHmSddrdsE1xktDOkZCA0S0Prz
aEcCwJ6zV3rCHVqFB9406C6Y7xTmKm+DBJuvaSDp6aGWCv/YCfl1VMq5N03EfNCSol4xubnEl10P
nK9jybP1hUDd5o40bXngfNfd8GGzfsbT9OlipqOsISkK+jD3ya3gNK75RiizHAabcBzbDsz13cvD
gnrFhpQV4JFgBbuaPMoaWzn1594DFuGCt8WcTEZh27AoP03jNBB0bFCjLn3hWg71EAlZe1Eado5m
ChVeqCDaJdrLfXoFbRZOtM1xrewwYiSjhKahlHS0ZGeFUIfgz4rP+YAc18qCQsFsbq1mAUKyXLnX
zKOeHgZLC+Y+UC3HHB/7Ht0qpXWN+WpMDDtSZbvTOC/IfmXmdIhkJlzJjNG0ygbr7CBJ6v7i2Cmc
QbHT1k5/0kyxDlIuXTXn6L5Rhm9ukFaVg9H8H2lXshw3jkS/iBEEd165FVmq0i5Z9oVhyzb3fefX
z4N6okXBnMK0+jIXTysrwURmIpf3UnAQYqY3UL3cE1zdzf9LchfaPCyT3SGlzY2V6NfeyMtzE3D8
El7ePYArQYXkGak13VIS8L+AM1rahAD33ORLvPFRjkt8W17eiBbEIhdneRb8lDxn0YukPy9CblU8
rl/ujWGSm7Kr/xvS5IcJj5f5Jb9FzotWUvg42tUpOk+efhyvKc9deuYlCdTV/JHjb6yIcUVFlsup
meN8jSSIJK9Pv+XTQS4KZ1Cew1yzL1+c3Wj6/qJgieLCrqrqFOX1Yzpq8ikUlRtBFr9qtRC72pr9
yAd1sUrTqK2oniRO3rr7OTeyGU1LY63lXMRrhqiZlbTtoezMq7CuDzX5nH/YyGLSu3Gto2IM4QQX
W7fGE/pmZ/M+QY4ig1QnPfwfG8q7HuldIjvUNptgyMOWBiASiaXc0TWcyDWczoEzSALMRKF3/Qkw
JYSVjUymmiLVsbSSCCgV/YtxGG8B32mbJt5oq02nBlEZNniNnl3fbhBNNDA3KEtsSpv0a50ZpoT9
EEU6rxFxAPJqk8z5hJVupDB6JXkvrcuQAAgDpHPdITmrB8r1xuOq2P1kGzFMKksmrOVrFfJzE8QK
3eSEYc1RhHdcTIhYi7mZ1hkUaNHwpFWnVjgtknv5rHb2v2AEGy2olhsvqY9akRULXs2NG93HT4AD
PXXYTZwfaDM8PIHT9Va+q17MM0G/oLgx7nnFmN17bRgKKMcAtm4q9N83P2DWQnDbA+HVH4w5supo
es4j8TWJQdywKoTjRPZb/htpjLPW9DZf0zDEMit2pylYWYraT3Sg4TbxeKnMfqK8kcb4rE4CWoVW
Is/oJe1YDeIhjY1gnGMP0PzWUIMWXhG+NskPowKIc59+VWOMrKsAOu5/G9rqqcvoXf7c+zb7ftiM
Y4uSqJ51scEQkLF+B63KYvVGxZtM2c0x3rVmofzyNgKfO4gxjmpvYztZv1lQkqZcs+oS0BIi8HA4
Vrx7UUxiYs/HNAyZ3aydgZkmoauNLGP6oi8/VumgiZzQt285GxmMnVZaJ+WpjCIwRRihpI56YSnO
XzSSzQ/urAj1Hn8E9o04xlAVccSwah3lIMyUvfamsZNDj+G3EYwpot/zIEB4B8gYqlHppSmj9X5U
6hN4WarQM3joyjwRjOmNuawI44LaliDcraBzq18L7vTCruW9Hxo7jFUAnSJGJ/6vLZDSgTqTnYHq
swvqY+YohWXybJ3zmViWJLlP86otUUARDwbdO/FN4N3QgZ7M+eQjf6MeE3EWwIosfbpm6PIky93S
lBYRYv4o+q6T2Ihhwk4vAr+iyjsA5zyXQXdPrMrur0K/CGY39d+WDQ+f8EobgUwMSmaji40EY19h
eKpKfCUewfH+C3ojgRrnJsgoUz5XRQYJ4F65JgCARWtYfFi8FGNeNQ+4fjdL3ghjPMVci2TpZULX
8saT7PdXg2ceKXXO5VPbf0Fu5DAuIqUc7zX1s5TVO3GLJ+3W+Bl/0UD+KLuLXwBUp3cuy+SZBuMn
9FhsO8A5mkGjO0O5WrPKa9XugEEgIdloxfiJ2CynJh2xjzAY3XFsVkses8HSNdmRi1C16nB2tGK4
VsWfSaz5eqneYRYskEnz2taAZjTjQF8xFASOwMuq/4/jxrILOBEkoK4wt29ey1kKazx+1tfR0T0g
lnjoagCEwzMszcMSq8Pdktj3Z4ZuANoHiANsoz8LyVDIkQ4sYfT+Vgek9M5okWvtbSBy8nlN3P18
xXyXx1hUWWCvXGxQaKJbdBj8ccFiR9eMsQxSX+sHw6vt3MbcE+dk90PDu1jWqogUGojr+TEzsyfT
aCKrLSaM7Urpeh5jMz+uYfV7Rl3Kbg2tdFOzxaZIXFRuFC6/V0VcLSkdH4sq48R8qi4bgzGfjDUg
1TRN3WQu8qIZCfq+ZnYUOtUxWiypVMoxmkiQKJpVtt84x7B3ubbimNOfMLw2R/Ns+uNrl1v9SXTJ
Y3KUCwsX2VVFP0UFgUfjwFORPXqp1VE7hYo5EHuroFZeqsFSlrNecc5yTzl1Y1rMtRbnpRhIg9vT
iIEGkuV0+NTqykYE+7qUkhIPTANOHjRAuVsHWMv0e+ImB3KvWKLXXlP446HngsFxVGObKOoEnnMx
RtZRzl/i+bXOOUO8nOvxlplug1cWi90w4hpEmF4JQfuWP8hi53zC+ranx0T9sVJjXe8L1HaCGb5m
OpQ3+jVdlpePFH2n5A5P8Y6N/vtGrXKJhrbpMeearDcAMg256/Ec78n2RIRowkROjOcz6CodGVMF
o59/UV2wPnsATDiTn5dPcO8qbQ+Q8RaYO1kJ5nBQdjAUO9INC3wOjgLGgyI+TNPrZWH/Ixr97TPZ
Vkgxp1mdDKg+RNJdJ/wyKjcHtGizjDbmI5NWs6rqMVODqrHbPnfaxpZ4bZD9NOf9FzCuI1QHvSja
VvANgJzqw8+i9CTy24j8VhutEsh+5IGjM42wrD/enjDjQ+QeRHNNNVOk8b+eYMI1qAlAntcDlkZ4
vCyNc+vYRshgrPLc9vIEF/IrTTPJCtGMtYjWPf07OUy1ylzGqMHWQxRoumhLqiPOIHaqeSF27+iw
rQ6YFBXrByj6fbxs8Ly5LsY6QunN4NKqWO/L57dNKjvyeONou3nEVhr9NZurnXVl2TUdPJaKUTj0
NsBLDuh0+R7VTPNa/oZRg5PkC4+819jeJ9uKZVxY3yua0SOGBqR/aYR7sXvMQufy19otA2xlMF5r
AJKDBgiQGQvxCqDKMlc3PB1gmZQfQ634R0lvEWvzmoh9NIroIxKFkUeKSAtXrcQnQ0pGF/BVD9yt
Tv+l+DUi+ZycIdD89G4SLfkrR1X6py+Jpse9+Yp6XRTlYrZAS7yTAG0OKKrQMR7ls9xa65HO1OKN
8ZktvK26jBNVsjXtu27EXqF0JPq3uHCE5jtHr724oBEUhCRVIXQ986NeQBSWjKzL31CK3io5mNME
uUXn6MceWCKEE753j5EAeEpRDHBVKoyf1MFEnRMsERzHTH3sMYFaVvccjXZv90YE4xjzDptggjnr
/vgyAV0domjO+AYNJDhc1CWOQmx9b1qjMSQNFvDBDrK+rlgexCJtddBdofHq38njFCy+wtnc3b3a
EqA9REUDCBPLMxpilbIVM3QOSBkaVogsrsFsm6ORktOX3b1vG0GscayNarYDyOylcE6vzEZvvRjt
IEsauv6uDJevgjIOt3RMlCN4t1WKt8bfKjLeyxjLrMnymE51i7bynDrYl8yOgK1MgdlXnBYHgLXH
9JjdhNWR9013P+lGNv33zVVP5CENpwItk3qdrbTurV7yODbK+4KsN0H5ZVLjAm/Z2i6ek2s6x0BZ
ZdZDBl7DV7qAigapfVkqTy/GndRL0uVZ2s9+WGWWHmL/9DNtSbAkSrqmyDpwX5mTw2Rbp8kJHNZU
3qpy6mXzcTTlQxlzVv/3sq2tHOb4usYYkSXAaaWUhv2QHeS3kMOb/9g/sHd12AMjhSlKEjqfTZQ5
4COz23/OYq0Ame5dAvPKRXIcYy4PuYE2aE7bRdaidAC1vrv84f/HbXoXw3jdPJMGbUzRGB+Oq5f4
BC6+/NIc1HvNAdGJnWPSUfLhv1KLt3y/nyJsNGS8cYXplaorIJqmqYDlsuhFBrSFcNd4QiDxnD/H
MliW51HPB60aZIACOeAXQKsFoPyplT+EgaKCG0c9rC6wBp+yFcx+nc/bK9+/1n+fM+uY6yTJ16aH
wdRwUsqXVXnRS17pjRrdH4nI+4GyaCzCmiRZ1NXRsWz9WigtjPlaC6pBY8IZ8d19VW2MU2Z88KSN
WpXKJnC/gv6k++qXMrbiG/k+Oc3u8Fgeo4eFuBxL5Vw5mfEgq9ZlJG9ws2nff7hOncrGqMGJWunq
0rIxb+95/zhNnUhYREakYkIceL3CYgpDIcgA+JXWTm9cK4rfxzrH+e7uTWjoxgGZSzVABsDcwagt
cnUKxdDPT5ObjnYS0dUJT77PToYVgzbXH59AtM450N3zRKYPTBtDlIjBfMMY1eUlKzvdT2PxpgPp
8FTz5rR3+wmaCn8vAvBPB67gx3gZhWKaiQuqWXoxHPRitAWsn1p5XligZ/HkOPK6ornLp9btBHLQ
soRz6XezlI18xolGRlXP2ZqFvmHqX6e19JZF7GxBjmd7VU1rDTFNJcXcpiTd4vnjIm7EMh+0WNsZ
A0BYYyhPdBkarIfg7qGwRB3vItKPdEkS40PlTO8ABo+9s5bOxkku8ccr6etQW2DykY8YMA0+Nxu3
+ajsi1/r6qIi8Qzk3YncrGsv+qRtoyutA9RalVYYjV/kzKrWWHNKQS4ObRLiUVsQ9S4loelN2ci7
qbuhZFsSZo4BVT9hbvManggokkpuGWA5KwLgmWMP+iSZtlbd9PFNXknOqPH4SPfiyrtsgFp+tPGm
BG6mIoEXamrv4/Eg9SiimjdpehDJc5d6qcxJ8XcH6bYCmRqFJKSGlDRNSkG3XtoAPA1fsrPxsxSt
2LB0d/LoEnp51z5NV92Pqrd4D7XdssX2BzCOEdCvndaa0Lh+Rd/diRG+JRtUIq7gjscWzhLLEXzI
3r264VYq469CkDd0ywJUCLmXHsJ2cYgxuXq1+HL4Ui0rzynvusf3O8zO19ZpKMVYjqc9HuKhqebH
D5hJQSmhCVA0f8qfeIAGHF/FDtu2ZqjPQtqbfrpUL5UW2aNa306idFrIbKn1dKcvPHCU3QingSxC
ImAPAGD3R9NdJZKWMdEFPyOlrxXRMUvbI6mLA6bxD5zwveupNrKYz2fMMbb0VqzTYBi+DGhpLTtj
bsqfAD45H+ozb5dm9/tt5DHpQqOAqKVfKqzD5ydlfBSXxOJotJvSbSTQf988BsWZdCkakqYfB3T7
L/eKX9Ev3e5g/5KFqf67/LBw4tl+qrCRyQRU8EdqUwNd0OnUAGZTnLVAO6H1NWJ6A2zfXnnuCivq
/62qTBzN4ySuowaYvfXrGrnyiwLuovQmOouBCDD0h+i2PSY3PD/Ds04mik4g1w3VctX9pr5ajMaR
xMxe0hdJknnq7bkWUIT8fQ+Y8CEpYkHkEaC9igrQXsE6h89g2/mWnAnG335rYI6w6mN9RsePt4zH
sSG2FydI2MYHOjdWG4XCMzvgq2MqWOcyR0h7acK7gmzrLSrSaRKaVvdzvIppXTTG7r2AWUXJgv/k
FPJ4OtEfs7kXTaMbEsJDciwVw5UyF8soninc/7vbx24sTUQoa2BKCaAUNFSreqZASIpLrgTsj2ex
Oz9jtsjjPfv3E9rNQTJeRRamrle7DCgJIHGt7oeD4CanLmge+JA6HAfGtuWSSjLawhCQZuFxVZPH
lWd7u1nTxuzZ7Fwr53oBMBhNHl06Sk3LTOTb8DqCZCPzeMOH+4/GzdkxTqQXC3lJ0hm8F7/jW8C/
n5Xb9Xp4Sa9ToA+HrhqInEyJqyDjQZQSEyP1jJhDO5vklCFBkQL9TBeJBUf/edkid92VYRBJBhet
pLF7tUVmtCpGc5Og127m2l7XoBqu+4QXR3dv10YMY4EGUfTGrCaA8mIHHPTwZ0AzXgOHxlPQ3uu+
mAG4uj+VC5l4nhLjr4n0jzc6BfEpvh54wWvTomFnvkoxGqbbdIRKArzT8GOcLCxNXz7QXU03UpmM
oQqrZpzNwfRb+P7oUdTQQeXMJe46/o0I5jArApPMxUjwzWT0QvMeQyXmPFh4F2Obyb+szm7ajLnb
v0+R6rvxi61mFNjwkWm9Cx1MrBOnnoZZlTOFDCgCOgqZ/yK3Gu+a79rlRiyTMsyVPuqhDj+yYhdN
BCydkqS2OB7E9PGygrzvxdxvMDsV4VB3M+J1bksd+it64+kirwFAv8kfT96NPsylTvISt0xAgbxV
EqvGlJXwz+nPFJRhiAGSSA1LGOx4LIB407rTaXMtOmvNr7J+iAg3e9zLh3XJBOS7BoRVUWZyjjod
zFGNWwPZY/E98ZuzYJt2785AnIsAIcbtNe8+U9/lsYiaS61G3ZgoqEm8yoM1V9b0XDo3YRCdU8zX
n9zpltxp4AdvD5Nv8vrqeza4UVZhnqxzFhtFMmvRsQ/B7O5EZmRVo62sPy5b4J5pbMUwmQcxF33M
xwxV+VWOLF2PkquiXFPeReZ8OoVxTLHQp3pEn4aVOwIdl4IyA6HQET2g1vhmwGvO7Cb9W7UYL6Xo
KpaWw+mvpIPCPSL1/iXektXqUPwcD9MV9sFNbvFuzzm+P7h1k/FXfRX996P9VZ9H9LzBKwepo36N
wdFAclLwjaGF+Yk5R1UVgQMsq7IowUEw5xt2cVu0epQdo9wCcRQiznG2ovPwVT1rD8RWbelL+sQd
6vzzq36UypxyNDWznIdlGKSn+JE+5/R7gOh6mhX7cNk+d63szzuhqoTIsgkULiJiz+tjOEgVfYqz
SjCC0MSOKUY/wGBlnMTSNp/UN6zLo+gPvLmBnbHhj1IZLUO5C9dyAL73BAo5iptIqzayP18tP5MW
GG4jEHoAlxi6Aw/y8s/L+VEyY07g/ZNW3RwxvS7ONgFmTptyEgauckyo6/W2UmcNg0+GDqzX6dA8
FUdACPvii/Ygn0WPPgkonSmwXS47nj+dKyUnAXgvHV3QQF738VuGeUMZb6Q1yN8qG73fAQG//8Qq
naqiQ6BiNkkWVVVhIuwQqXm9tg148eSjkISWmPCKmXtGuZXwR3DNB2LWYXxc9aKyykqM7CWqCiuE
IVttj5Hjywe3A3SBAEhwBXSwcGGxjYkMnRATOVIagYI3eRTSKDtEh8ZZbQ37O2BV57xNd5Kwj/KY
EBFWCApEINlR+hZd10HtxY553QE5+0TXXxQf1WvPdPj4x3veRQPPGF2+oi0X5tM1oVSROs+QrPt0
sCzHkGV0GJFBry5q1Vwq3z2D3IpjvuPQC1h5ljCoYISjTZrHtPgZl3avCVYb+zX6Pf889OJcMSuE
O45it8oGiyVqI/T+AYWVEngVPbNb8s/D7kcRzO1e6kltlhy8AYtxTXEAVl8JltmLn8ObxYns+Mjr
2e4biyzha2GyDHMLjHFOs74KZjRMeGtNrnjurtWrCotS5ECONVDF6rvanrid4p1XK/TcSGVMtOwM
bamEGuy+D+ljH8g+XnevK+CveujIzQvpX/uYTn+UxoShlShDlZXgohNBiK570ZHuTdDCUOZMAOm4
fN3/fCJ8FMb4yapcu97UQTCdpKZNROKZsxmQmJfA7waC7REysWZcqrKb6wrdaY+yjKEyBKw/SrIu
BS0Gm0NLAvb3csVDEtspD33UjzFRc5KkMSoUMxCPlHCYUnYnBxWUw6LPW6t+Kw1e+nCMRyFJssZZ
mIF3JIyJrWOjx+vKdbKiNQSCopr/7FW82KUln9x2VkOrmaaMM4u1F9K3x8x4mV4EYVymr0iEu9xu
gGEtZ+6/MxjmlSQYctf2SokimLw4gxzGlmxMVhlJHPxOjiYsroCi17o4Lk12XKVTLj3JvJHb/Tin
qCY8CcAEdJZ4Kx7NXokbHJX+UAfjA17jh+atFNXbgpPbPGK2XX3Q0wHDnmriEcsYYrWSJlV7FclW
EVtD6C8t58D2EgU8XMHLhoVXUBsxHwbfXVVDGU1Isc3cqo1eKoJ7FTVX1cxtxXFksU9XDW9Xpc3K
7Ng6NfIr8YwOb+FWh1G3jBM5iJ5qR4KzAP3LuWx9Oy8v3GcQl5n0jSWTt1bspmQDhPa60coWKyuV
Fd7R8ez4ofyBXhkGiiVH+kEH6nk+kiuUiTr5XIyF1GF6gA44Jj723BV39nU3Opkq5f0BxkWMQhFH
1d0EZaMqE3UiwHwX1bDGAe1mycCypNusipMEAFM/RJ50/xl5MFAdlJamgrHtjykzSSO1LoQMFOA+
eTG95okCvyqIcypQpCOHO5OxG3o28tgboc1hm6aJib100U5/DofikF/lwARO3fhZP6IQ51Vfspjj
IXlSGScdIrWoAPOIQNQdFfFFHgurDH9fPkr6N/4IBBvNGC+s4yFVZTVBallL3xWltDSQSZuKZOl9
DRShZflMEDd17FmquPtYd//45YY8XQEg32NEbxjsntjmgO7/fLis1O6d3whh/IsoSwZA8Eh5THLN
uEraajgaSwlM+jJ9nduFt8L4dpP/PMS/lWJ9zBh201iJWIprFosiMMkYHo3c5atxcxsGy1fAtb0h
2Ib2fDP8EHklj910/V1btj5mzDkUNBF+lEMbFMfRlw9DwAeG240KGzHMHW8iPc2WWksCtZTtJsus
WOBNMexmrzqSZYNuDYC7h/lwWAteSjz1jcA4Z9eqt/qAR/HUQwdKBn5Vc0+hjTCNmb0pR7AJwEGX
x7DJrCjyNfPpshnu3V8QHYEomj64gYz90dbXRDPrCQNPwTw9lNpZJ4+LwJnh2tVhI4L5KP2aqMYg
iBE2Zp/KBax28vd/pwOT4QMqPO6GPEyPUZsGado4QhheoyLlXRaz099TVV2RsDVFd0YA6/nxrIoQ
RMgKppUDwV89oDE/IP29M07FaXVBkHeOv/FS4N2PsxHIKKb0ESqFQl4dG7kG1B6AxQGq3WkzUDJD
seWhZvCk0e+4yQWAi6nHaysbgan8BhCPvQy3ecY5wz1XDqJIDW9ovDkVtvMwpMhscwWh35RbVzW+
kmbyNMMSukMxcETtvh90dCoBQq6DiZmtsuoyyAxJgawqMmwp+j0OR9ICIbKxgAJrpg+J/k1VGodj
I3tZxlYoc4hqZnYCqADoVBVYPoIWr1sptfpj/J0uhgFLC4PmnxKJnqwGr2SCYevjd5sLQ1bqYhaC
+mVwy9vyprCVn9IN5oYB9m6gtGVfFrgDFYV7oL0LZO5BDrrPAfCMajCJd0hbrV793oV+KAa94g1d
6RSxZBvFs7wST0gqJx5OWZSd9OpVVBNbJjdhf7vG+C/x/9IkWyxfLv8+Gp7ZSIdqM6a9MJKro2D5
8TxAuNiiuojZ7XoGh0mFkbbp0M+FtWBXVPEk4RMZ0EacybjoBatxkaS0oF4wv0zKVQ5Smo77jXd9
6LtObBVRy6S2XoVlAZSIDKhNjyDq9Nb8W7wZscCASsYVj7Jw1xtsJDIfOVpVo8bUYXYchbMcXtXS
WeKChPO0YvxbCOyoSGvDLtDuhu8lQCGF68Yxz1WAjgQ6Td1VzbmePKWY2zkloKYTdaQhUvdDnp51
4YuZfibabc6N/oStF8W6iTFMFUoG4UMv++vI6ejzVKB55ebv910fqtNUlcdSRm1VypyuVR09rv/x
mhHu+EYNJq9P1mQwRh1qrOE3qQKBhKy5RQwO4aS8bhEWMHNuKRUPV5KnHJN5N42IPGcFk6+ggYYc
BKPtz/TffiDGPUzRiDn5HK+JVl0X5PWrvQgmD0drL999P74/aITKVulXXcCImCnfR/FRJq1VgBIw
x3tFTq/QFrdM4d8d3h9MQo2QlZUwGmFgTqlXqOgKjaYVwkIuu9fL3+iPrdmhJsgURk0JBvVqlp/E
+DsXUYAngvELWgieDS2vhUCuHyOsMRRdYyl64l5WZLdktf1IjDfATsqoVIIIp0r3s76XN6GToe+L
cUgVqwyCoz5eFrinlimJQN1DgwQgh4x1F2ZB4jTHu3IusEK9vISp6Ba8h95uTX8rhbHvrsvaKRsS
ymlRXCMdQCNGewBdnTMfjZcUVW/9lgQ8eqDdZGsjld0FRjUuM4cVIwPAM3RDbKtipNXTvIyPpUgD
DxPeKTkrMAwwukJUdmtpKWRlAHZhARBsWscBfaIvgd2zCQrsjVZf/vEn09CilzHVB2xMrN5/9LYL
6XpxQh0/kJLOisdfYX4jTwUnoaJ29odGGyGMrxXSXNDTsSdBlc7P5ly5lRH++Hd6MKanNQspM5R/
gyGvA5Ce3Ha4UlFd/b4sZmfbUsVgoA5gLBHlRIA7fjwvsYo1GRhuKMuepWPyPZkAjlB7s69eAyIL
TNjdqfHMO2RhaFJzu1k7j4sPwplEONPNSKnxtdCcwLSnLf0yr1KPjssu3vrcY4pEA4ObwMXJozbw
x+fb6MxkSjGFtW7JSoKyFNwMTG7KIB8bUp5GI+b43l1L2YhiHSNRBEmJOhSKsTJBxK+fQTz++AHp
L9ikF7IBRPRFyzO8ldASjHwMeYK3SvpZ5HaVAN6sPWj33NIsTy3qODdCx7HIUQpLxcB8qK4Vt76J
XC1Yr+WDcIhehEB14ieOnfJMhbnX1dilWpTVJoo46WjNjn5T3VNYi8QW3N4yHibZjn3lqjxr95+R
TPctdVPHDN7bDdroSrRSD5sSr9IETNaAvwqU4+JSiDXBxrzTiLmxxMoesagLElPey22vfYdHIkjP
6VCOob61FTfCI60TpKSG/ajWYr+Ril7VYDClCB6898POK+yDKMbjiFXVxdmYmUEfD6B8flXGkxL9
zNMvffkQyTnHhe7ewY1iTNCriZnOxgDAOqmevFB4ncTW1chtmvAIBndN9V0Q2zCR6zBcexJVgdFh
FVHt/amYvcsmspM7bk+OXczKlhn8hSJKCGUTpNK1NIyWWpxF8TmJb/vwZwIym8sCd/KSDwIZBzYI
ZiG2Zhsfw+4+zV+m6D4ZuVwh9I/84SU3B8e4rm6NVrNe8vxIIrdprlYVkIkTBlB1ayCWZN4rEbLJ
62I8oEDE0W/fOHDfTFPCPjBbEDCxY1MWI0ZTZiXGgm5lD13QyZjiPVw+x12novwth60EhG0r96Y0
gVBJc6bcbYDFI4Xeot91iXNZ0l6Sh0/2LooJdaEGMK+8nwGsZK1e60XXsjfAfdGFg7pFvBMwW6c7
M29ifS9l/iCXMZWsVJRejnuQVQBXL/1KYbMTsC4nCZAhNa8+DDyXxfl2JmM2YiKRNs0mPHdfiww9
rKw+pRksSIs+deveT5QJfHNYYR5fw8dLA+OI1iT29ogLEjiOjez7j3cxTKhL+8isKhVDDVL2ICiD
HTYzx9r3b/O7BHqiGx/f4FkfpU2VH/F4V8JrI/0xFJwaxF4lHJUSlaDdb9KUgDmsNlPGStdRARy9
OgCyxR3ACp56P/1eX1de+2vwF86x7UYTDRv7KDwibBr06m2UMgoNyPoCBJrmuVk7Wy3vQvC4lotk
5wUQ641PFMOh4btAJnxpBK05tcMRTuZtPLhqeMJGweVLvGsKGxFMzBpWsi7iYALJpX4Uw8qpppBj
Cnud9q0WrEca5bqRKmVGq+1ucGWPQu1ERzqHP9vhy/+XY+ya37tWbKVy6cYiVqcB87eaU1CQzfZe
UB4vnxzHGkzGC9WZ1syAXyuPo9hHADVcq+yAvSs995Z8iO6iZKxuJbIgbyx1vDsuC9/1gSCQVRRZ
MqkxMi6prtCTk2pQRIuHHg9QcME7CchVJ0/yaNWS+6yh2rCRk7w1o4mM+/Z2GTe2v6xDHGPHJQpS
YJFgN8l/BZ1MQEsUEQZrLiu3Z5NbWYx7msAK0E9hWwRZdyqnn4nBKSvy/j7jnEZtkdBbC9GTqa6k
9NbMOdXX3Qx3qwDjKAQjTyRtjiJgYUu2YhNfC8iRQuWDTZ1zVlxZjI8AVX0lt3UMU8++pOptbj4p
qtO2/gqq5wbQWe1zWRwEHq3C3gUjKvwugRsECBrzxMaiWmtGo1Qe5fG3brpN9qhNHP++F3SJRmQg
TeJ/xbcbsLG4xgxLdTYRdFXz0GroWS12mWeAA3YuWxtPDrWWjZysGPR2WhOs5Q94ZQ5YylR+qXg0
LzJnmGvX7DYKMWa96IuRGdFcHlcNrKuBUHE60Lt1j+2JMXaNfYMkl/UiCeLKKp4pICSGIw+AX8I7
9n7IbeUV7T8swEU3GK2Y7i4f4244JhqYU7BmpcJJMP5QbqJKamPAGxTS4wSqP+IU6A5nuh+W90OY
WKlR2834rGKZcZztYTzgGXH5J+wa5eYXMD5RH2atzjotCjqMY6MUaKXLN4FHvLr/Fd/VZMylj0c1
kuIxPhZqascvfTdwbjRPC8ZMGqkgpJWr7Jg1z0nmgozYKpPbyydFHdAf3nxzUoylqKMhJ1W26AF4
Q5Vgxie1slDtBwvEB5rVz7HuT4KePVyWytOMcYtxtDT6oOpREEvouyvp1SS0921kOJfF7JWBUZY1
sCIsioAcUpicJu/wLyD+GgMpVYC1NzpNun4Jo/5aJpW9jvHLHCFba4zWkfXUvSx83zz+ls2WoJem
XsturdCIxRDaMh9ELv/ingRgKNDKpoLKs8zYR51OsVlr+oIRwhkT18CS+0pCu/axRPUiA4poRT7w
87JSu3d7K5Oxl6ZIRUUoMz1oX0DW7CauVnlSED+Xz/X3yhEC87HmkTvsvy7RoyBwaZDNTmlkchFr
2iqMGF2sT+VjctWgLFZN9uCAzROVW0DmWfWBx/69Fw1EU9IwimpgRIQduxtnpAZzKGNxSiPDFwxq
iG6qprErtBGxCGZTOLd972ti4pVgNElXJZVlc5dXIKMVMobF9KQvgslMGptEbfUpKbKqE1l5Q+/9
GOMKJW8SUq8JnmPLDezq1uDSE+yNpAHH9l0GYyMKNkJHmWRG0B3LIPOTOyUI/SjBLK0EC2l5VYC9
D7UVxziTJawkOS+xhSo3QWa8SJUHkjVbMR4vm/5elr8Vw6RXmhkWJqSgbLOiVEpe5rJwIvVeUc9m
9CTySiq7Sm2yeqaiskpmqs19ogSS+LhiowKrmC2xagCmXNZq1xNv5DCxei3LSNYM1BkU8Y5kp7V+
CHkTKfv28O6F2YmgCRCyY9N3M/iGw0PpxTcxBd1WgXdfH6bmwOOe3L1IG3GMSnJUFrUka9lxTr8V
5u9q5aSju0dmGIYKQhhiAjr54xXqVwDJxzImbNKktFTRMkCxGx4+8Vk2MmRGRhzjDkkdgkfyZWwf
mwoIczJHxv7LcSOEHuQ2313ExGiqKA6S3wPQXMAE3Vsm7TdY+m/R+gwzIZqk2MUzRUwsGvLbA2Yj
L29KBTk+IGjRGANhzmTVM8e77d4aFGVAhWNiIIxFdsSqU6I1BZZdVfKzjg9Z8iwXv5qBg3OyZ2CS
iB0Fuu1Be78fzy1N66STGmUMmj6/wjBpIEUDJ4fmiWCufz8NqlE0+NPVXFoyVr+7hHNUe1a8VYKx
YpBOiUoGiqIj4pxViw8YE3SlmDdTxdODseOp6YSu7wEesWpFflBmQw6UCsDKl2/LboawVYax5KQ3
hXJNgFUa/a4TMCiCqGAEk7qngTJets3nEa76jSyEB9Wye4oEFo1xR3gEiQ0KdVrlZa+WRy0hXiUM
VxiHfcBQ6dfLCu7ZNdZ1/xbD5LGRHImVMmICpSp6X6grpyk6Rxokr1NX3lnST8K+CDay2Ae9mk9p
pxXUMEwLw/Fucx6v9A5AfNpr7AP3/radPifyP6R9WXPcuNLsL2IE9+WVWze7tVuyZL8wbI3Nfd/x
62/C850RBeE2ztFEzDw5QtUAC1WFQlamCcpXE/85bGAYls1yNtvMQYqcq25+Ryf5ikN81FKIaKCz
9BmGHUzPKm8WGe+XrDWF7l+bRuSln10MGl1LP/TJTX/TWUxK49nnvmgWmnsWdjaZsyA3sWZvDeZp
ZevFzmW31Z4vewnfGd8WxZwCYOJMIwOfTiRbrdutRyU/OtPPf2eD/oZdDG9yCXhWUqmRYR3R5uy2
L6qoDSNaBj0MOxPdYDlZFaMRnfVasBSHQceD+Hq8vA5u8gN1HZgYDTBfgOCesTIXC2bvB/pmoIEj
FS9HqBn9PqgxIW4el58iSBJ3VdBnM4AU0lE2MEmjyFcIt8wyoCgq+O2MyIzDevh6eVG8ElXFKAjq
OTonxF4IHQ0wmratnGgrnUOSZV6zlNfzNJ4ssoWZk3pWob1eNsl16p1J5mPlnZJkQH+MUaJ8q9IJ
qsn/OzE7jiroCv5mTlNZ7muUWuokqyZooWVvlL/FVeQIoXfc+LqzwZwcsNdUCSa5pEi+1w+rrwba
GWBSuLdfRdNVCegFutu3Iolh/t69rYw9S8lcxfGUl6dU+m7Mr6vorsctvPdbx3wcu4DKL+bpga/o
A/VkhVnggL6JuCXgn4/9fX1QRfwSfA98WxJzF9MMAlSuoYJewkQtgVf1OCSrWuEhljw7VXmTd7Vz
WtdPvY/tV8rk4awCXbnTUyQSYFbDceodP99eLrs6t5u0N8Jk4SZPtRHXJSkautg3UC5bYeV42/Zi
bLWLp7/J/ta2gvPFDRtvnsnOycVdi7FiCZ2y3ngd6p+V86SagokB+k0+JHwMj9GAgfEEdrTYId3Q
9mMGUCFQ4uVzvB1U+xdkVo1M9FYlsMQupp7mrLJ6TJfbReLm1XWnHCQnVMbMWxLBJY17og0LA1KY
XLTAa/Q+vAMzthRdYiKJVMRrtPvC9KQhCdQlvOwU3O+Di4aNbhBUNjSmULfkEqPDSqlEdpc+ojEW
lb32mK5NdNkM3/d2dpj12LNdy1IC0Ehf6r9NXTqUSfYIHKULQaHTZlY40a2uu40Jaiq9n4PL5rm7
ubPOli6LOvdGlo6RlKZX1VhUkQ1rIcSZkzPeTBTBs5zIHBOOLVJ0Ckl6NCX6KpCV3O/gIsOi3ij9
p54zcV385wMyQdjuZnsqlX6KyqsCvHDKEZychxUaRSh1xW909DN9OGs7a3Tlu9qmLXN1MYkhHecw
v6OPp9o18UCP4RbhfzGDzUswGrgrcbYpZ4DMOOcKcRZi4IICRDkkaKMiqDzMm2FQx+siD5pSnfu/
q2nTTumbRcZN48rMjXpwksiKr7ckyuLTED9e9kVuVtvbYJxx6Z1OKu0FtwW7yz3cYYMOajCzut2W
Mc6fub02ueKm4xIO+hQVppJ6U6l+F/wKunfsl9z/CsZHQfYx1qStahAyKEFPnxhk43a0STD2zTHR
zZO+DW6XlI7XzKNnp47wvZfnS+j7m6qDM07Dz3tfAn5NHTH/As4RoCkobw1eX1+odh4uu6EIP8m9
Yu+tMb6kG0rXOhJel5OvY+NukPOqQGDbP5dn5z65004D5qfj4BOUsrRcflsk41Bo0CtOb2rJqQP3
nxyU4I8yboBpDqtQ8kUFGS/u7I0xntVgo52qw47aW5R0MeZ9RncC9dEkqCT+YCZZ59kbYpwnkbvJ
WRbgfdPobGP2wm3v/o+eFIICQ6gdssfisbkrgyxUFgjD9uFl7+UFBvTaVB1EEDYFIb53HbuMs7jJ
1erUL8/TKLum+vTvDDClUmlsFfrKSX0qG0DyiuSuwNjlvzLBduHAg2MnVdHFUYmSb/qr7gR7xHWG
tz1iyaiGLluUfANJ+TZYrtJ/q+LvZXxDqk8UeLtPYTEO3syNrvW5FkdT99PcDnJ6J4uaydyIubfB
+nU/THVbGDEmxSFa8pVySm53zr3qlyfx/IHAtyzGt3O9iGu1yUBHLgN7QhbIL6mHy5+eCyQDaBzK
k+DVoKMw7/1XUk1tBvI5PZVX9qkO8xr6nelP9da5l/3eo5Sqa+6CVlFglr+0N7PM7cZRp63ZFKM4
QeZAL+80Uj0Ua3mAlu9NnutB2pphhWZZYvp6HHZSNrlmLN2UjYhfnldH75fPHl9tymI9VcqT5aBb
T7x6Sd0+DiojcafmeHnR3DWjrlXQlzMcxWJOctuoazFrMWi2FfnUzhW0ZmNbgIfhVrcAsP3HCDun
09d1FW+OCS7QKD5Mh/n4OoEbUz8OgsVwn691aNajUws8wAdGR71T66zoKwcyqTImDmrfgGLjNR20
oEQ/PRAxwikH/ga+mWQ+ltPn/aCmSCor2Vq3JcUvSRGti2sDk2EAAOJNCnKs78/DLNn9pMtoybXa
r6FMPF1IEsu75wDqggxoquBcN1nXj+c473DRAcHVoTWuifPFSgVQFO4idiaYjaqqTEvlHIsA3a8v
2VB910S1I/fg7EwwzjzGTl/PMmg5FOBOtOq7UUe2/aOXcq+tBI9E/KD7ZovNTxqZR6sjagkWrexG
DooA9DaLOwCW2YTO4goLNBrEP9QUO3tMgZZso+F081LjDIHCyjjGEaSITp3fUCYYaOyJoPD8Q7sz
yGQuu5ymNt3iOEozNVKbB7kgbm7+NTenDDKhE/TgdW8uD5fDEbdvu3NElsa3SRpEKROKLOvrAgyx
cpQC4zr9WURKAALTa+1RYI9bBuxWyRwtIB6HpFwhf7rcN7/j+zZS/NKXbnCUwYWZRYtPSai1O132
LhsWHDiLuZcWVkxmnES8AJd+sz2V9k0X3/87E0wWpVM240Qs+zhMT/bqG5BDaapP2bAsQGjQjEHq
ZCPToKmFktrHRQ+JeVDBrVkLsgf9Ex8d/80Ec6jR256sdm1MPIw9tq2vK48KZMBsyV271F2QGi/v
Gv8mBF2G/1sSe7CHRS9K2V4hquRDBCX6e1wu+6X71sHGhLHjU3US0W2PLuLDIhF9cYtEza6xfaa+
aNWmapEhjU496OoLGG3u5872bN1xZShK1SUtgkoRAJvrhTuzzBlfnX4mlTFmkS7XvjPeWCDimdPj
5R3lG0FWpsz8uumwH1Cu6saW+vqUl1etlnnxdlMuk/9vjICB570jOqUSb0VROscl/9U5t9B6dTdR
95tfXkBqHYNdDtgqWMzY1E6DTOQJERiP0JQ5XvlJJa/HgLKoo6EUfYbnEpJXbxaZvdtSuVmRrdfj
dj/6yRHoGp+iraC3GFACMFGW4X+qf8yxHdzCkAfbKkHqQIzF24qzahau04tSJ7cSeFsUS8+Wo+6H
UkSLe/h1Hw33zbXxoPTeepLD/Jzep9fkG/R5L7uHyCTj6Ik8aLkaK3mUYgpWNntXF4UpkQXmEjbX
6lyPI/Jz+zK2YJ1fbcESeCy8e1/Q6S/YNRcropc4SIYUTZ7lQqvbM57H8/RNi6/w/BPSfiaaw2CB
ByjcmILL+8ePT2+OQR1nZ7up9W0BYNk+tmNtKUddmuIbp04kLUT7Rr1foWD7o4AK/VnHE2V3Xtqs
TQU/gVfcgTMOY1KQdP0oYzCMIGVsNhlC1MBQSteq9FCaQYMY6cyyYKt5x2BvitlpfV66rcmmMrIG
S31o2464VhPXgTkQXbAqjilAppDpKXzZdhy28LaXpAPngxoNqTf2h1XR3NTcBMUGr6p6Z4VN00Ce
bPO4kEg/JMfxihKgUixE7GpB4U/Pn8hm78wxUas2x7VPB1rcwJx2/G9Vwzm125sZQMCZmC8tcVk7
I14jbeVRLm5a7N1Qv+Tal8u+zznZ78wwlfc6yCpp8mL9g7tAnnYz0dHmW3BwBTdxa/0AVlAHZ07G
Ut0ih9iFK5eYy19MEY6Wc34c4CLRwDd1JGIWPLcRZetKpcFuaZW3pUfcnj0p77xG90ZrENXxNKAy
Bc07a4wLgBkzr3RtA2sb2G7I4wT+28JbwvaGPInfXbj797Y0tr/QrMZEFgIuQXv7viTHhXzGA3Z/
n/EAgj5rY2fAZ7XaoKAjAwUHpxHNm/AGvFBYaAD6Gw6a/gqzZbiKKNDAXCtUF1R9b/DWc312DoAr
+SI1zz/AtQ+f580WSywwTMtENtvOIozI2ZDErsnUuIMVhzPRjnU3FK7UzvLRJoXmtvmKIW+VjM9V
MWHWDTpwUzSnsgWRtJhAt2zJi/FRstPFRvGYGupNn5tdfErHuctPyhBv33OlqjBo0ulLUORqglZ/
0znAnw2Fs0KNbyzz372Bhxaix0YmeG3k3dT3+/qnW7/LXVLS5Q2BQ0Led0YNhSulN56UE5XVFbdH
hdaYSiOG/lmu1R20mfy/a8Tcn13tGv2nsDx8RmXn3dqYqoMose4sfZqd5lC6pe8nsb99G8IVfCJF
mD6JUE7cGLJzGyYxwjFKKzMQ2LfhQbclv1sxit1d6/LPbXFEIYT+9g8+Cp5wGY08mQ5pvK85yJIR
UDylBab/waXoQzDJA/t/QDz6OuQIX4f4SXJnj7kvx9q06ENTpafUka7mxDpochtYE/FjimdIBjlA
gylMy/XcAoXagAi6npuD1OqCOzXfhXY/hH6FncOCLWbDFRS0pdIZ6r4tQJrrEVJGkyuHjV8fRN1F
3jihg/fFfzaaqQ4SCP2kUlmZUfa1vdpw54Wm5KHy2vPwTbuvIsUbvSZ182vp6hO8+rCsAcVBxX4w
6vR+pROiwJalSnzM9bjxUAbp36pCz0Ubys0POzOM25qToqwktopIPfRXmg/OUgh807F0FSKPaecW
t0Kqe65JTMNjcMsEdJmVMFJNQhR1Afva/JL2RyrxC270wPab18Y+pFD6EiuC8k3iqCjYTgfDme83
U+tIZ/XJ6EQluctHhFX9Exc3UMnh+kvRh6CuZByl6fO5K2w6be9t6Iw9toCcZYfqSgEMBzfS6r8A
OXDr451JJimO3TYNVT9LoBGbgpL8dJLUM0Qkg9ydezPC1g96okiyDSpIDEheKX3YJl8+UUHu/j5T
P4yrWi6NsSQnM5EGF7iCiNi2oL3ODc07G0zeWUlVy8sgx5FW255GXse8BPtvdVfPlqc1IgiP4LOw
bMdrFc9ml1KWbX38OZd1AHb5FEIiInJ8flG0WxZzdAe5y0Z5yzEc/qflUvsYAjhsIEspbkVkKdw1
2TrmSlTLdkxWh1ArbDVpSSNHyxYZCjQxylDtBJ5AT8iHnLazwSxHladqq3UIGDgVVKOrh8zyuiVq
Z+KqIOHPc4FTiJZE/32XSZCzxm4ey/o0tV5vnzoplCtBe1ZkgsmaZl32erk5dmQpV23Xu2b6MBY/
L58ffmrebRuTEbe5XdrWmWg0tQ9QQj05nvFdO1BZs/YQeyIOee5Z2plj4txGMDdcFXUadY3+GsvF
oTLBijUZt/lYhQYRSZSItpCJcXJvlVpl4N3Z6O6t8Vc9ArD+774SCyYqWgIWtLTCCDiUPI0OENCf
koiFVvSV2EHAuGnj3nGQHmhfrzrmaFaOLkSNwQOaQ4NEtG3cqP32ldhBvVySMA6h9VJk6i8JGpW9
aDKZ21/YGWASqtzIw6aZC6DpzvzFHNXMtWASd+fW9iXTPl52coEXGExoyA2NSoRiQLjVtPNUg9i8
6e9wP/IumxF+JSYmpG1VQjwvJbiZz74EWa3qe3EAc85BC0ACdxBFVX4E3+0iEyDGeKizkRhzRKXD
ap+cs+v4OPmUoH6zXMHiRD7BBIpp6SaQDqqYmL+tI8k1ve7a9tsg/zoHtORKfOdffjUmVGBAzOxN
At0d0GBo8kNiPtRzJFgUTd0XkgarAdLBM0ivYnwhvcojSr0GurC7MaBIQMkXia4JdpDVAFFUhUxa
itGpdTrY0l8qeb28GsGhMplaSIfQlaV2KIzX7Hu8QtfwqZ1+br3AywWHyWSqIa1aZ83SQKiV4aJf
3jRO4Za6f3klIs82mfhgZnNfLCMGsv7ucYEK5ai7ilce5yfhHU30Wei/7zN5Yqm9TGPrcppVt/ma
QFDHjGKQGb42eBuHGokvxE7T33/B71hNKWeYMduNiY8o/i7d0sZJPYDBPCixRhwmv1O8StQ55t99
AUUCrQxGgj5gmuVJ04tlwns8fX2VXDTBgHud/8B3xKoDvAc92mr7xxrjJou1KaSawclNafigxgoS
HR9lM/DT0JsF0EwsEMl1zJ1FxmeSOs57Y0QrsQMzZD+tgUUwZT6JXjC47rIzw7jLmpbO4NiYqorb
r2T72YmQNtxTvPv7TBLJraWsFRuDsRUml7XMJ5A3qDLMygtw2CI7TPLIe0l2KmfCnMf23czP3QYq
ab+eBdWRaLeYrKEsC9BPnRXjoyyZv5lE9Zu1VMPL8UJkhUkVepONG8ayoUajfE3VH5Jo5lH095ky
srJLtShakKKr0nxypjoE2vnwr5bwBzO0i0KSbNSWWQzSUSHWIbXlH2Wb/e+43/2R/BN0dyZsSZVU
IndypG1f8vW2XR8vL0FwAP8EoN3fL/K+tCsVit3z8jyUkVMOriUCI/C9FhgBA8TkVJDvfbA2FZsk
8oZxtaw+Q0zFjfPJ07YsHMgnpiexW/9YYvv4szXVqzVhtFqa9SCZn7e88iYluLxl3DCJUGzrlqLb
IGpjHtoyFTLBNdApR+icySfzNEIuOAvSkBwUiPeiPZiFQvgZr+jZ22TqhKEpunY2lwK9pr9fQ3J/
PMbh34KNmuCezE07e2tMIlBJv0nmaKWn7X76bZ6mQxrGoa24a6D64iTAu1+CzhFTO+AzpeO87/2j
ntp8misdw8Lx3abfANjn6skhzX9WpujxgxcU9qaYQC1LVr9iBmqLzNICoa2luVaRXPfkycoSXx+A
a5v77mQ3NnDclp+3bShvK8S/Vql1k175cdmTRAtnwvms93Zmr9B/U+Cntv6lADlFrGGeM1qFAmO8
QwiyJRDGQuGdsje83+S+lcc6haTqaav/GuqHFFzP6Y9C+NDJK5L2ZtgldbHs9ARK3TLAg8BkHJMT
2uYHlEl4gSk9IvBUXvjam2NSVb5Im5koCqQN6/M8Di5Jj5squHBwv9Ju55hEpSb9aPfOhKBSJrU7
Ye4VGiOyV+htsEAPajFU97JbcJ0U+GYDuA5NM9mYTzoAW2UdvC6yhJOQn21JRMrNt6CBOxgcqgqw
R++dYSvSsWoNPF6uS/mXmhoPpSyi8+MBBx0Nr+v/scFErEyZyyVVacs/VEB+W/rJGax+d/1xwqDA
hAt2HdSHojuIXIIfnk1QflGSZJAdMD4BMLw0y5IOnamDEmoQ5s50t5COpj8H6JOGWu7jM9aLd/mj
8aY0sN43s4ybFJWqrmuCZ6o5TP+ywtrPw+zXeCz/rLS9nmDTExGyCI0yqRWvAHa2YPgX0p5amHro
BkN1I/Xbc0nr9g3jIZvszovAQblNk91aWVCovpAFisnWGM2vFIdH2c/b4xCarhraaEGKlsl313+2
lh1O0qYm6XUTt4Q+v2rb59YWFFncKGLpMo6cY1vwmffHYe5qsxzNODt1i+Q6RfdU6fJjQ/rfl11E
ZIYuc1drZZ3VmTIeBiJZPs2gJy3Twl9T0dg53yd2q2Ei/baNjiNZBvL05ILVknZIsmtysO4733SH
yDlAA/kkoiHju8TOKhP47QpToZi3B2e3V2NqERLPEmb7wE2fQ3yRtpqsx3+3m8wxTxWjVYvUTqNa
X7xiDXrnTp87gafTQ8ve+TXgLyGbCcDJh0f3SimlbUxAFVBMup/21xUlWf2ezqrXyuBC8C8viR+6
duaYTSwTSe+22rSipHRV8Nga6DLM6G6Bqs4bogZag04rWCH/w+1sMvtYyqueA9BIQ8j0VfcKFLLa
g/lFOqhu75VPIgwv9xDszDFhUklrWwHDMQiXIBCZgbNbAr+giOSBX8DurDBxca6duk3VNjnVV0pI
NZDaYAtjN/nD2y3s0tDPcsFL2OcEyWm0NbMTI+r94kaBOq3ymPsIiYFxmL9KJ+DkMaNsBgJn4ZZa
b2tk3xfmQcpVo1eLU36lnmg/yozSn+bVFqZHUFs8bw8Ce/wvB1FPwG7xrG4wcaVPSIOOfJUjoTc/
7JPyQpUwC68+6qUHGqkH/QiRcwGlOLf2wvTBf2wyB2KJ17GybGmJZnACatJjaj92yl2tnldLYIm7
OsDM6IAw3jtZfbh0lmsMbsigt9PPW3GTxKdehPznprGdCcYpSRxX9Wagl7zlX+SkcK31cPkTCQyw
frga4KGpR3iEMR7mGQlGxLnFdfS3FbAuZxvQUAQzG9qDy+TNlry5Zbz47ag8pF0v+CD8PLYzpr5P
lxheU7d1ShwoipV3w2E+q1OQoN72Y3c82DfL/fhqPzl/Xd5C0QqZUmBZUd+TTs9OQ1+4Rnpw4sRL
1UcZAJLLhvhxd7c8+jF31UBhSYqTQaw4Ul4p8Vxdu6rmFlfl18UHDPmLo7njN4FJ/uJsDNVgHB/z
J4xJgmK97GvNioqvzu0IFCqlNLDvjEC/1X6vNxSwMp0VwY7SP8oGR13WwS2M24CKIuv9OienKYBF
At5w6EvXsV1NF3V3ecvaW2BuGo02D0umQpW1KRPX1r9t7ZOCwicWaRuLVsI4ZN07RK8aML1b9bde
0t1ZWLvxghDkySwHfKGYPtXpSnc+0cvrVkraYkVS9lCOd6oRKIbgxsyraPYmmHS/9GSxpWo1o6FM
D8lWnquReKvuHCAp8zLa7WlSRGM03Gy8t8nk/HaSBqlQK+ja3ULNBVkjxwPr9wUa2fJxckUOx32I
2ptj4iwm1uD9Nuhk8aTbuHOkHB1PpuRmtHlVi975BRvKBl1zkkmjjEsXxfkX0nSeWd+S9qQ0r5N5
W8qDf/kMcz0ExwgsN3im0Vj6KoWYxMzxDhC1XetWq3Xa9NHT4+x42Qx/D9/ssKNPjq3axVgB2tr2
xzZqw+GXFOhFaL6qV2C0fRRY455gzbDBL6taUHVhThaumpWk6EMOznPtFjphBgCCnZeGyfVyV13F
t+lASYP8QZBi+JvpqBivksG2zvbv5cZIFYdK3XbZ85b8RTrNtVPlM4Ee/AX/WGHCkzKRysIPKE7t
i6pTySYwycwuRmpNvL9TOc6zCGTADVQ7i8x2ktweKkPG08eQP5Myc9VG1EcV7RyTJsehqEgbl+mJ
fDGvwRkDSK6s3XQLyJYQ4TEjXOd+AZJlwV7+4an8kEx2K6Mr3wXI2WhjbHScY8zcvO/xTon/r6Zg
9UGi+iQF5NBF46E9jxjNRi+iBqOMCBDA7WvtPyfdmt1P6CSttuoBP2F0IP9G1UYGj5zHc3tuA6rD
1kU2Wp2iTyracCYzGI2F4jTbqlNuZO6Y3XbyDRG904hsMKlhAPl3ZjVwGwO/X/3RSdfrKHha5NXz
+81jMkHSJY5WVNCvlrY+sOTBbaBzsBB3WTevGAXewj0GOsSeVYqZB23n+y8l10OixPOGtLOOnmxI
/iASaufWqJBLwDSvY0FUlI0gJpnsNa4B/ByC4kZqKMLGq7wBXSTDTb6Nf66bEJ0ZBOePuzLMRWsw
CSwRWyeoa16rQy3bUb08y8rzQnxBQKZF2YdzBuinpUGJAi9BzDkzkXtaM8G65JMSmugrxrhXqn71
KZQpqMWBCbdNaASx2nJzrW1m2uaY8tGCtMdnau/JJGIX4H+mnRXGEwZb0rTBWipc0NGL/loE5a15
p9wMvgSYV+ul986d9Hh5C7mejlRmK3giBIcIY7JcdXmpMsxnSsiY8VNch0b+JVPvdF1wpPjV1c4S
U+44jkaWTsGbFsWI/Gm0YzTEupYwYuP4SnR5WdwY8WaM5cteLWfoSUxjBJh4DMnrYkxDfGK8Fhdw
IPdBO2CBQ5gJdlac66W2zGZkx1eN9CXbbsdB8xTjR5qG0tLdliLEO/0YH9x9Z5CJfCRu83bVkKJT
qDcp0OPtn9Wpc+3WbwDln7Sny5vIvfvtF8g4h9V1S25ZoGGkdMxtSI7GBh7GOUgwNm8jXBzJX5ct
0vN6aYGMj0BOplcSE48TEEAAP+DsZqI+It8CjRcWHuRUldlC1Nx1ZXZKGumqdB6V9Q4EnsHlRfBG
vvG4D9J0qnLkwLHfB/Qklao4HxHQMRbq3FJCIwdALNPLv+hRc1Xf1MSjTJaZL5pf4Xr9zjBd/C7n
V1A4TnO97iM9DlL5qlVOhgiIQb/Ahy+0M0F/ws7ErFgL2CQJLexfHHl1HQmd2GVyk+n3OP+Q4tTN
EkH5y3fDnU3mnGEAET2IAcN5/csUtI+pR7uWGMnArMQc5Mf0NIouS1wv2VlkvATyqNak13gUNLoX
YLsdUQkj+vvMwdL0bZoggblFK7mb0MZuBS7IDRS738+co0muTEur1OSUQu+yj8OikF1SXDcmMN3l
IR5EI0aX7GkY6WaaJ9vcdFBVlIbIxHP69iP5IXvJuaPTaEdyX11pJ7Tpr5Tr7SgJnsS4voHrGLhU
ATs0P6jMgo9HJjaIZCP5YB/UgIAptgfZLuRSkDEPlp88Cw43vQaxB8CQUUw5EDk2oHz1/gCoRpws
iwPl7eVEL5yYGD3Rp6rWkz53jdjbYgKJuaSrPvd4rGpSb32VPS3UjoqDp7Lap1Np2nV1ld7oX7R7
ep2QIcrQi4Hg1NUvrZeJKRMoxiCxodpRF2zeFgB4Xrj24kpBcpheB992zXA7FqDeFtKo8KIZFOhl
9PAtmw5Yv99ppVzNJpdJcarGH1t7s8XfJ0lQlPDOoQENPdpnVBUQZbw3oQ+rXJj6nJ9K0rvG8j2p
PYG7UHf4sH1vFtjK29JKe0ybpDiZ1ySkPaX+CNYqaKT1cBgR/EqwHBaR0Vtpbpk9fLPv/QWy9ngT
FNxVuLkNWwXaC92ioAnG/bN8MpUhnylqwcZwVzgFzst4SwcKtfs4BL8YgbK47OtHI7q8k1xv2Blm
zoLaL11fjxCgmJNAdgLoO2WjINGITDCubmX5aA8LuNMWTC02sxxlRnG1yiKspMgM49eQjF4MeV6U
SE+uJacGlOprtr1e3i1eQN5/JiZlpoUWt1OdYZBfe9B0T3JAu3JdVD90yFVu9rfLxkQLYrKlmUGV
GtNk2ckcmtSXF0n9Rrat8RKViGRMRaaYxDnJTtzYvQExDZAdZBMe2l5sEV0296ay3zwmKtgpBJIc
rQKRzBcSQobmUDZ4JKV94PagLK7orvInBnyIEW+uzbZm1ZrkcQ+lnQhoCHebbvX+6wY2mUQ13RLI
BMnq/GV4TKbw8mfjRgvVAOBbh5yiypLZrVWmOMVa5FD+qtB3iF3z52UDdJ8+ruvNAOOEq04yLXZI
frL0Ai9UT7Ua1M6PbH504tyrLLyPGZ/xRA10bJaGLhAute/jeZVPnZlNA4Dn+kvXhvn4o3AEu0Z/
9IdF7UwwAbCwknWYZaha6eVBGaJ6U1Bg3cmq8DWC+3l2hpiAZyuVrlQqMaIhQDMA4icx2HMxVKGA
mr69z3wDtZwoW4kWx0RA2WiUdm4gpqF/t14HjKugpxKMz+tD/dvo3fqBdrfLa9GDn8gqExBR4bQT
AlMfkbJtetBTFigwYqUxb4d8La/zRjIPlz2Ti2DB9e8fR6E/aXeNwTtP3AB8AT7kqzEavOkp/WI8
vGZgTUg883mQ3U9N4e8tMkFSHpdCMipIcs8FurFUpFXyTM2XftUbpi03vwyWYydE6lBvvOStTLws
G3ONEUPK05reJG2omUEq1S4Y8r0OL/tl5U6r7k3beckMP839y7vMLR13m8zE0WzEVJqWY5yry4/q
emoWv1efcvWkJL8uG+I2znab6zD3j0TqiNzqhRypcRAfKmCDTJ/kIPh3JTSYVAi7S1fys6jHzk1G
b+tzmGijzVkttVqHync8Dc7XAgD7WFCSCI4Gq9pdFGueGmsN0Q313tAg0/pdMvy8EAFtReeBbVnM
jrSAlx6YD6CrcKu+skJyLjztuoXUR9gDYbU9y6JpP9HamGBDrM3QJ0nfoqbOgAF5mtTnaX02B9O9
7B0iO0x4SSpjIWXZlHh3/+U0t077bGDoqRGJ2wj3kIkp6TAqU1yBFM6+nq8Gr//SeJJHDgaIQ/4u
99Fhv7wyfuVAe9+gKoGijsEEFYgG63qTggLD3pAQelCWzONPuy/OffrSaFOEJgM0ONZjl4iI+PnZ
6c0yE1gGYAxkMgOAkpiV14FbTXm6vDZ+8HgzwAYPvW/mFAcs6uUmDdQVD+KDk5EAsuj9MW0XCF3k
ui5IgAKj7MhMvyrFnIKw9ZTRAaNC85Nq9ub6xzQem0kEreFuoU7J3TTlDyD7fQ5KLdXOJUuWIkzJ
pZCMzERDu/xCdmeBCVB6VY+Y9sMb4LB52islJ6PjOGUc0HkcDCE/XP5kQns0G+2yaqW3WpqRTcFo
LQn7iBYPYJi5oUPq27Oo2ck/b7vVMQWSUyaxBLlN9PhvZcphFmTHMrRuxpP+akLz7qt69V+0Q+gS
PiTUnVEmaIHRWC6STUnxkhYfWtwN+nNyNQaU0aJ7FhKFcTOMbtjAGzhog7BEzY5kTkmc4qpIacnk
r2rQeXnq2r4DmfUugryUXyeeFQk+o8gqc/SqqrK6aRnr03DS76Fhcy6uzdZtJLTVKHdHfj88S4+i
eQjum7nxtlYWrJ9ate0M1qyg0WRiSgAzxM+xb52rk4mhDCmIr3SXYuq6L/rgYQjqORPSOfPLiN1P
YM6LQlplaucRwMTb9M6YXOQlqnywHq3BXe9RwTzWiVsJH835TcydXebcYH4V9zBi52gSZcohPlCc
Qn02Wm/eoM/e+P8FPIAejo9+/I9nsYztc2UNUilhBHE7kbA4EjC2T9+s6zmg3KKSr4sUbAU+xQqQ
aBN0VtfeyfDO6Gnys7JNrjoJMGPCfaQ/Yhd/tnpKlcWyqGKkfAJJMbD99Xk8UWUtyuMnGibgB/C3
PWQSfmIZm2pkdhXpgPHZk+MaogqaW7rsHIPJ76DIlOXS0ORIB4EpVEu0+bcGzapyFAxs/39i6dtS
mHSeqmpJLKUHed3RPjQPg5f6hVe69u0GjWbZzYStSpE/MDEm67uF5CpOe7+dZetK7e5N8vNyHBN8
HnZ6TFuLod7kFS4+PeXyjyYLL/990aax3YZSmZ21mdcZCdyN71c/O9ZUhiCwbhIdmHolKE+JEPIg
OLg2EyuMsYnVieq1ty+b10fgFg/rI7mhrHhNmAiR7fTDX4gTLGVYXSx2XBE4xqR8G+fDll5b+b06
n/rmpolFGypwCptJrmkLVfIqVuqI3G6n2QdkydWezYjcF3jaQAOOAqVyERpdZJQJGsliZ6WzjsBo
Tamv/D/Srmy5cVxZfhEjCO545SKJsry33Xa/MHrlvu/8+pvwnDOmYB7hjqdfHdElgIVCoSorM+1P
5tQ79TR5l71FZIYLFpNBh5LWWeIn0s5Sj+irO1RTBfnrphEd1PKqokL8koddynSgTTjm2bGIn7Jx
N6vgrSseLi/kbQ7+g0u8G+Exl2MU0XAhY3ZM/M5XfuffSGcHd+bN4MjA3iT3y2SzMZLIM4FjFb25
NzP0lXHuisYsFbijMErrDwCwqUdLG209jWwCwadSRLq0GUBWtrijloZmUOSJ2vnggmykL0r4mQC1
+v+5BHZo9XQicRsdxyp1myz30zH4jNetTHAnqm+N3ioHMwHjx4Ma3A7d91jEpcQi9Ud3ADIUqn+K
/JEGOy3nKcAT542lvN2n+3HHWKJEyMLty11/t8PtVhQBb9NpWXoMfjNmG7pjLVArduk3Az3IZh+L
8Prbh+ndILd3amZANGJukAA31LYa8BlYTvYZPAUS+793j/2IVcoydWNTKWaPi7eFdCJaTjIIZhTy
czCzqyiF6sFIfua6qN4jWhoXjHS9jwGNTYGXAytvehM3vi4ME+x0XPILLneZa2IqsWLm/gjuiTfk
7ePiVPZfYENRtVy0IC5/qWIzBm15gMyvAqVc6sQUk4miu1dkhMtZWgU3fks02U9KKwAldrh4pJCh
6mGqotrY9lP63S94AJsahPrcJT1iw7E7sZd7dMvYw4hTIqiKhi02Ax0kSy0CNTlgo7jda/Qqr8Mm
RYUs1Q7KbIE2kcTCYtWmQ6yscNsXREUeNwYOMBTp2SgRiHukvXYr74Y9RM8fchGtHHPiDw74bo8v
CsuhZGRqCG2PLjjOw7eGaPuufswLQ/DsUDb9YmWIu5Nkfcj0Vq+pr90z9qvoZ/6UgNJbfpxfJyc/
5nuwD4L7tNmbeNsqdneDhx74HH9Ngh+ymautfgd3X3VxW6e5BIVfCzdweC3TkxJqbhNFNq0PSiZQ
KBc4DV8yljszIFmD26tpj0oQ22n8Lw1w8bdRdTkIZ0gfpAXjG4nA45l+uZzLiL4c+/sq+uJ5YM1B
CcItS9ZsFWgJo3mJhe+EzZR99V24aGtEUNaQAy1+q2yg83Osvo6JPWBEkGGUkn3/bz2fC71a1yzF
EKYgpbT2Heb2ZmeJXpbwcHnzNlOx1bK4qNE23TRBmZf6UPqy4/xrQ9DJ0u604HY0qCCxFZ1lLnYk
oOxuCcWHAt+zY5VXER2cSrnvRGu6bOfDFKCUJKAZMfTQn4Z9HP+kYep26g4EwN7lvbt8eDReBFxH
613tIGB3lDvjempmtP5E9CyXfVv7MKzUNnExBU10lMPfjfU4Fd9D0ezrdsCBFDQ4L1SGiDs/PiSp
0kJNq+zY4tbVEGeSzHDCzFHiU6deFUEq8AKRPc6v4ynuYgOaK0fTujWphElrR5FHO0nvJtOdMtm9
/JG264HG+/o4Dwc5tzUGKjpHTIBHhXijhEbYHRRtQQpD78pD3tjmq6gJv+0a1ELKLIOogp9+LZQu
CaQgyY5GdTdB2VWr9peXtekYJviydZSUZYsfkC/JrMnRhNILfn7WfaWGK42v/84E5xiz0oA7QUJB
c6nvlekl7bxadDuIVsH5Qq4WKZ2HXPEDE/leRyMIP1a66gRxKWJW2vwiqw3j3KCQos6SprDwmxcl
bpx6iAR+vanloK8scOEtTDM9CgcJ4LYXqOCZTtG50ITGTaGpNpGduLTVe/VoHo2dYktC2PjmsXq3
zne9JLmTA9XsiZ9Exk0fT89NhHKShgJTPzwsoWJHFtEFZ2vz8ljZ5HKmcTQr2pAlPJaVGUEYTSLJ
yYqlud/3tb60bparWmHLapgLZpI+RnhT1qCjBC0EIAaAETqPWbWml6mlVsCzEg0tt2OCW38Zvqv0
+fIR2Mjgzw1x33RZpjgMQoPxzDbI4IFa3xm+7JcoRUuvIuohwareGsWrRCYxURhZpIn4xfS1MCN7
Uf0ommzQ/duCZX1MZs6W9QFjitoP1YOYTS1b+/HZcIgdHsnD5LSn6gETSl8u2/voJ+fmuJw2lqqg
n1XIyUQLdOOyQxuobpyhBC47lSX4ZB9DyrkttvTVJlpzHaKSv8Q+mz6pcBST65ZKorMussKizcoK
BJp6RZZmcBvd/jUHRVqnu4oCJ0ZCiELGMTpKX0LRRADztvPH0Pna2K9aWaUh4Lxdh6uaXWXF7v8r
7iYyw/x0ZcYkQ13rFDPtedPZU1vacvkHwvN2K6tOZLk5QMlDnwliycYU+PniuLsAA4LJ1GegPC6T
6FsiTXdtcZJjW6duNztR6+QLveo7qC7Pwb89Dlw4iSuSFEHA6OOI3XrWH4ygOwHUPq3Q1Y+K21yL
CqCik86FFXxGPGtHnPS2O4HSVdU9PbgjgeAobCBLzraUpyhtTICOqiVGXQoc/Uo0Ou3wmknXSwXe
LNnT5KfCBN9k4F8+7cz3L3gpL/qlt0MSBore+9pQeihv24r0/bIFwfa9daFXDipNKF5HA0YqoiS4
KqM7Os/OSKM/6L0L1rLRHjrfQi6cBIMeS83YD8ADqS/ZL3StPdMjqHhMXndT7oq9iGppM7IAywtm
OFkGQynnGkVZSSEF8/dRHb9O4dWklrYUC8LX5hd6t8EX/01MQc+9moIlAOdqASamxaD35U8kMsGl
Bkk1xjTUMe41gBHRDHTbTH5etiDYKH6IYWrJhMkPI/cLNQ4IQD4aZqILAt4724yK9M9la5sut9oy
zg+6Th+WTAdUSiszp8ru1eahb+6lT4yawN9Wdti+rlxb78Y+XwI1B+nAjDJU6qVPhjvupH2zR2n5
4d8tirtPRmDdCqjigME+R0u6d5JJcfXwsZpDgcNtPMLOl8W2d7WscsgxB5WDI61vdgr0c9EAcA03
9M39gsloBpxN7oXNBuZjHwLRai+5G8XMKNAK1gTJPMAjGDnn+Kpes/YWWCNbgb9vpjgrW9wVQsxU
rkG1Axy+2jmDCjTpaax1u429XgjD2I7rK2NcjAiMponmNgjBVmXustt4b4AtmY1wicARglXxQw1G
MxhlrIOvr04hWBvcxqnXxZCt7Q7R4F32RUHA4Om+aF9PVlS0GM4P9mN33Q6iqSfRWpRzF2xGSwsN
FlhzpBNoK+jzKRhfFPMhXQSTlNuRyQKlkmJqAABylgxliRa5w51RgfeZhDoUPB9qIS0K+18+eve7
FS4i4aFp4ujWlg9ukDcIgRvv5dsF4poMFig6TNu7926Ni0toocbdZLXUV/WfdXxftF/rBeCS/Gcn
0vzdjrTvlrig1FcFMIGDWvhBW7mFMdmJUt23S+YB8CsYPBV9KC4qSXoGdeEQSFEleyTV5KbKj0E0
F/E/Qt/7etjOrkJf09flNKUq2I1eppfKZ/zm5GE4/MxPgE+ZewvHVgja3363gjD+vy7IhaNMKUw9
b2A0MVOk8E65HJb6WFLQevZ21sd2Ac04Wutun5xqEdW46Aty4altWkNrOkiG1c9KuNNxAJTwlMUi
An6BS/KtoYEGVAsjTKyNA4gB5WH24gqs3JhlN8dlcYqg3F0OUSKDXE5j6aAasDTwYSFfj6UaLOq/
4hF15WMjcpq3HPnC4eZHBkitF0Qu8P1oBPSi6ub3pWPekAfLj53Bo9foCHmWnT0wtNB8L50i0fA8
+0aXfgAXXcKSFj0qxiEbqkXPy7J2Rpdpdhf+LjN9cApV96WwvRql5R9P87JM4W/PpVygyeMyK6ea
9r7eAotnSLbUu5c/o+hwUC7CzF0uLYleMbJHBdqgC8Z5cx9qA4fIqw+XbYm2kYsw9Qj2vZGSBexR
8QGiFBgkYLzgQrQv+xyXPhcXZOQxNpSoTcOjVLvRXeOjvuKBJ0BzU7pfvG4feMKBR5FJLsQsBhZH
1Gbwyz9dbDNRpMg1PUjlqo3N+qSBJ2qNCsI15eKKMRM6VBZyrLw/Kf21ttyQ/OHy99rOQv7rfXiB
nQfrKDPaiqTd5BvyK+00xzIL+7KFDU6vtYOD7+jcRA89e8OiVg98K1OpLtwab8ruSn4FxvUY3AZ2
4WXXNP53Tq/ynaSgm6peDwA5RPXG2jPKu/AbONQwmmru611xLSapvxwuP4jiQteHGItGAr/bhQiW
+yIGAiL01BvlEYyu8w4g9G+H9lasSX/5/vmg8dFb0BJdFGga5GABtWJ0X6w/lv4nE1G5CwKJKnOB
JBgqZa4lBEnGW2GCRoI6kK0GkQQ4mF1RdfitWvO/zziIMs4dZ0xoEWpLYL0NZtSLkz6QU3ms96WT
Oi0EB/qT9I3NeUFytLA/JQtz7rhcjEmU3KQ1uxJacOARSA5or0xNkBFrBp7+5fIxuXzWVb7CnxSx
OWoWLsCge5Jq6IHfZyJkoMgEF07o0ldkCLrBb0Kvqg8duS/Nz/Qp/r7M0As8/2TloICPrG2hBdY/
lcZNV/4c6p0yCdLY7SIV2oAglGZ4UZ27rNW4TlKlx6wHmzAhOGVa+gzAysk8pi/EcObOVgJHxI8o
tMpi6SqxjQmRBqtmdGrgC4Iy3YvsYTZpF+/bwul3xktzIwYQbn6z1Uq5E1fmTV9EDSYeQin7piPL
i1v6FCYC0Mp2LXplhjtq6HpGeTyF4F18YYMVyW1xBY6WHVNbEk5Abd6jK1vcsWo1CdQBZgaS3D8D
FNLTe+sOcRkyIn7xkH3DC1LIfrN5ya0scjd3Y6QIzXmHl3Bjd65xzL1836PW5Fez898p5lY0xSz6
ctxpw2QqSeduxJaaT1nyMAFsMKn7y0FjA16KEPW+Mr4J2pYKXhtGlR7h/1fBdQWAWuJKTkrt+Ivs
MuzWvzTIXeZxaiaqGYajn51Ymk6ulNfO1m7NvbGTD+T1n3Mxnq+PqyzIcaAnEkYqj+XU3iTj8n2U
dMGwssA5eGXNRE4ApW9AupcNyTdFbUAda5J/jHE7XwYXORIS5s1sdKqvZqXdp41TTb9Uuh+tPzme
pLqqi3KuzVRk5Rdc2Gg6KZFCqWDgvheyA1Hz/MwIyNJr2S8yu/TpsX8Ea4f9qT7Pyi4XRyA0Jid6
2GJyX0/ttrqrrWd9mhyqPAr8UPTVuCAy1KM1NxQ4PnowH/Mblt4FrvWr0O3O0+CK4+EzwjznX5EL
I32ZhmVSA++AIbv0O5uxow/yLzAhRDfw/ivrQZT/b+Z1OoRRNKDEFGgnnF848yRJ4xKi/Uk7hy6n
al68ijq0lXeC3WTH6EOmBalAKhNTlqG8d26ImunQLyB4B26XvJg7hBPkdVVmy24OcQ0RimLz262s
cc6pQJa3y8Mk8vPoJQJFcydyDtFyuH2rSkmOoGAb+tKB0Vfhg90YtrwL3+irRMinzTi/Wg3niXKa
ZQGpo+wYFHievRCI5UjPl7+PyATneIUc9XKVgUFzGij6SrWtT99zUa99+y5ZLYS7sHSjDmcwaIX+
fAz28VXi5g4L7bUP/hSIF3yq7/duju/V0qLTwlRCw6xRfqNyJfVPi4h5VLBvfGO2zoKAxu1cHKsC
PX0c3Di37HYIDpc/z/ZDZbUU7pYK62VJG3DsgPTG2lNIjy9f2CxicGIcuDHkhUKn2ydPjRPjNIme
Sdu528o6lwznsRq1aqrExzLwGFs4+BN/kBlVM8VNhQzdgrOrcJFCH/puaCN8NX26mufGlhNBOUz0
zdjfV0m2SYNRMiS08Mf8qklug+pLUHqXv5dwx7j4YDT5EEwER5bNjcZX4VFzlRfGhlg4/zI68Myt
k9RlMVWbCeLIqh2rr4WheoEskiVjP/hC/Ob5kKemMgNlCTpfz171+beRQ5kBRAKLYOBW9PG5CGGR
KKBNNsbHyBqhxw2+ofar4NMIQjc/QSIv/UwpCho+xFE9Jo4auNnXfjeeMIGzF2UrgvWoXDJrRNA4
myTMBDbjlabdNNmnsuX3o6lygYH0mJ6crFH1l8dp90am65YIqinyMfeTSrZIUUyFqU5CMdtUuFgQ
WSXNSxkVe3JroEBDrspy1x1zP3QKb/xRiqgbNw+rSWUkDdAN0AzOIWiSQ5gxxHBMOvX2ovmG/iOt
RJvI/pMPzv1uhKdYmIywmkCkmL099pmGWrmnN8WP6GtM2U7Wp8VTDqavXKd/MmoPuiNwSeYFl+xz
XkKMWetNidGL7Tu/v2Yz5hict2c/3bWCm2TTIVdL5fxlAVfk3Nd4Gmd0n1Rfm0SQSGwX8CxgqA0Z
Ep4WjyFZcqoX2mAxHU3Zkb3UG6Bz3HjSPgfTQClYzWZUWhnjnFGtl1k1Oxgr24dEO+naVTBAzfv+
8vfZ9MGVFe5GwuxzX41Mja7RYjtq9yDUsqXkM4/ElRHuVhrCoohR2oLOUpzd1VIEzXb9M030lQnu
UhpByT0pmKw99q1qT4U/46moBe7lzdpuzuIxoVGKzw9V6PPrdU4S0BimHWvOLlCWe/mLXkdygsHJ
/pg6yEoKCIyIERybnr2yy21gugCNHiwyUF6P0iN7OkUu2FnqxG7d3mUPNs20Rb2oTc9Y2eR21Iwx
zQk2BcgSFbdN7Fby/TjuBPu5+dBe2eCz/3mswXGlAS99n0NnzGcxN9o1V+BeCXaTDi4K1VFZc8hp
Rvuy7c3jtTLNvQpIO8yJmjRI96DSol7R5XuRH7Xx52Urog/HhXglqUB1XIMBUKbtL4g0+0v5uSrW
+0p4eF4mFR0ZdQz21n+iuwmSUhYI++l99MAaC9QVvT+3o+DKHhfRaa+OqtxijolFwb9A7jlo4/Qj
LsmDKAoKvJAPuXIjl4s1MQ+RTtOc2HR8orIgPG3boIalW6iIm2/8x6ukeaTQdDD1EZzy5ncjdkJj
tmXR+3DbEd5tfHC3sA1lBiei5HdrnKREdM+z6+DDPUvfDXCe1kYJUacG2Cuc0wYggApay4Nd/lTY
ExRsQsJa5mau+W6Qf4FiZINMhYwVmbdMyxp6pgcI29mKy6hjRGVvwfbxb9FJb4Z+zuEGqoZaBKBE
s2h+8n/E9r83kEcJx61aRKNJmCg44H+73EOH+pY6tTuBfjU75I+ZMIP+H0fp3SZ3xxdZ3fUo+OWo
B1f+CNKpzu53JUoGjFpelG5ud2BWX4xt8srP9R63ZIc6xVG1jT2DMoCq7dr0ku/4anbkQSFLULjd
jrHvy+OvrTzoQJYk420tf1nU09h2u0KXbXOevcthVmSI/X21siGtVUWv1cAv5M7RA5egx0THZL9M
n0mXVlvIXVhxasWgZoQsm5lOh74p/TjMd/U0Cy4nQUTiX6SjPPZ6G4IGn5qaE2FeHiFpEtV3tjYN
qSxj2odiiUq5kCRHi0SDYkFIym/V5hFTjyCjSO0cuOjLX2drNSCsMmQKOSgTP/n861RyHM601KbD
NF5ZGRTtToFIVXlzLTpRFB1C3tA1YsFq5QCKSvJMCgFNVpvCW9rDnEenKLfjchKsZRNMC4lGGctQ
Uc97G+tbWbKyKsIIJzJM3e7BPkgOms9AOihgC3x6KzcyVJMo6FszbmvO1eTUInOrz4mvTzedZQKC
9zzNR026NkTyyVubt7bEOUI+Z2YayANiXLZ0YAqOZenraE0lcCWVnoyH1uikf06Eacprm9x1hbRP
L+NUMg9m3hwrNfiJQPjwz93u3cSHuW41AE+XTml2XOQ7Ske7QnaSfyJ1MDS4AqjUTTwLuFwo79Oi
kAn8bonAn+dJ1U9aCNr1m19nZYJzbauwJmtANPCVqgF79GuydHZn6A6Nny/v19Yda8pomGgqnO4D
sSwUVXKp6VVwa0qYVsgWP7Dy/WUTmxfe2gbnasCEdHBsRTpkJwsN0OVQABIyukzPPRRzO4pWxDmZ
1C16lcYhFJO90WOUktFt84OhX9Cb349X7SfYoSG1976FfEM5CJtiQc0y9OP80KWPRuvoo2gLtxI9
RAWTGArKEJrJbWHRDOAHJKB3YlN9THu6NU/tq7mHgiwwfE6R7EUIgM1thAgpJF+g6mrxWPtIh7ww
eKLzY6tX9izXdiKojG6FOqznbwOci5tysjRJUYc+JkyIk9Mgs9W00ex5Uv6oXYvalKEHgkr5ZjZk
Espyfhk3oMbdSmNV07g25MCvIjLYLVlaG/u6YP7YUu0hUMCJSKFe0Mhz+zwUebhXBoU6elpNdmQY
GEWV89JVqiFzBGdk4wNDPIYVGChuGMXgdmMiUgFpnCYBUjJ8MCH/Uzrza3oa3fELUutdJNoIkT32
99WNRoxAKZpaS1DUgOrE4CpOeQzuxtcW0CDIRoLlNhAxg24Qv5pna+Q2fzZaNakLgP0oscH0Eg22
AvUoaB31qKtlu+5gPY4lZCqr5+ih+1M9z2ilMnI5wVZvON7Zz2CZy2rpVdxk01JJwWF0/prLjW4N
1VYP0U7xkz9sao+9aUlxEt0bW2nEmWUW9VeWu2RAX1JeEn+UbymA/tGphKyU+mXobyJy3yj+Z7in
z/ecbcbKpGZ1DQUjYXAAx9g+jRokYoUgZ9nI9M5WxcWmNFjmpEgaelAqSMGMkBKeKEDgApjcFiYW
rFUK1D4gUg/xdu6EVHUp5eYM0e7kVJ3yGwjsOpKnVPZyw6phUOv0qF9fNTuBt7DLnHtin5nlDkqO
kSM5bBfApW9lDKXlR5CDOKmPydWr/nDZ1uZGrlbInY9GjqvcqhSg5gvs37civK8NwbkXmWB/X7kD
hh7jYUK8P9SY6rteyLJc1UoZ7eYl+355McJQy5nqaIilNLUERIF2RGHidpbsfrTlR8MmjuKiNxDa
YyT4XOwEcV8LWIz3+M6dMNVKQYRTUMh2W7dWk9uNnh1q9PhSEbvEBjkmbv2VJe5gqYkWNMWgT0Au
G/fBvbZn81WBG+zyveWmp/Jk2SDUPdS7/wcccCOCndnmThww/Endylrgh8/pze3kpx7QqV/jxGO8
ztA1gVKiOtqzkKtu49I4s8ulVl2T5r3UgIgd19SN4bAxpXQPlbOdssu8ECPCn0i0V3vMjxYqWRxJ
c4xv1xqljTrNAQKUTieJSoFsu3ingWoxLAEYC8IQDoHb1Ymez2bS+6aEux4DLNBjKsP7LIIElDUf
xUgsFqo+GMQtj7QRyHOTfxvH9bAkcaxnGDrF+JNHDtVBeqpPTHYqcErBJm6CVCzTNDSMKiDL57Uj
yBTHFjpYEUq3EFplYIfwermfHDYOmni6kKJks6i2Nsi5Zx0UStPkkGq0rrWj/F1+Yvhzy29d9djF
6Ko2e4wI+pfDzUZgk9c2OdfUlDFV0eONIcUa2XUdulln7PO5EyUPLAZ//HR/byaf7NNoaPspLzGV
jO4tKoYqhjOwOFez28hlYq/hToSH2Drt1IJyoQWuMEXnm7lyWVJNVqfA78ExMy31U20V+6wbrtCs
wax0KAI2b53ytT3ueRsoRKpjTPwfo1MHDBAYUjCQmO/Va03aTV7pygdR1WPrbofg9vsSubt9VrOh
6yyUPYYd2ZmH9gbTiOgaS88NiDCX58ZRviIj+3XZZbby0TOr3NUOsrc5pgs2FvqGSIAZcU+1S6C5
qX+NdrGT3PQoyoJ31lcOMXhnQ6Hu5wYdlHn2C7gbv7UmE+IqGa6rW+WPBHEcF4b3wU56yixHfsGY
7m489LpteOadCAS14VYEAQHRR1YxhKxzp7RspXqSGiM69houquipiV/V+UD12l6CzLu81RsRlkC0
1VAIOPVUMFbjVK3TjiqMiV51qW9oMujtU6coYx8ghcRJYsBODQtsMfEiqKFsYZYIgoKCB5WMcho/
w1cWeVtZJGAMRmQHgjUGz5uBuy487YfwQbWVJ66N8ZlHQsBAn4H8QYGuA+M8XfYMBlihxKHal3dz
I9aBRlgG+Td2EjBXzm9nrZLnMCwjvxsKT6/3s5LuJdF46Vb+dmaF802pnxczy5BkBNdm7zB1RNPT
kV+A+fuGeIknBrlur8uENogKitoPEr+5NnVmaSapr4YP6vJrDr93xtfLW7dViyJwe5SLMWyGaiTn
iY2GlpIl6dCDs56YrG8J7eLlfqa3yo6Rzosi29aSwO4Hjj/oL6ogdzh3/EiqC32WSeITYhvGXdRF
dja2zuVFbSS9BP8UaCjheUQszvV6aUKtNkUrM8gie4qhyXktEb/X95fNbCUSZ3ZYRFmdYpUECs1y
0oHoefQgUbPX7hS/8d6kRKCVImokbe7dalnc3pUNpco8Komv6QnmhUDPvcj2IIlkAYTL4lIHJAlW
MrVWDLAUA/hkuM9T+PrkMIhPuBMKBArWxc+ky1lVkN6CvRrgB6LYkGA7VFeDo710R6btHLFUWpQF
bhoFqsKgMtVQFud8JJ9mOjXQCPR7ULd1dwvZ65qIMm4ryq9qWDq/kU1vyrOJRFObZd9oZxvuuo/7
8mpSgDNKiuqL3EQiEqG3Rj2XkZ2VH7jsXWrjturlMTiQx+SLAsLp6hbIhNDuXzU7/MKemvJV5WSO
kDZeWM75kChlaavnZn6MMgvFQzeGvE7tTeNjWBb20pSgc7yXFAHmadtdV1UC7kuaUxT1pIw05Erh
oTwWtyHoDfd/eWv/Q+6EAyobKe9ZBYQ79mbWD3Es9SAML2dM4uwNXSTct5X/nZngjnqiLmQ2ggZ6
1m4WfK9O4YFJOwI06Mq3jb7LW6AxAVETNgs2I+dqLzmPnQsD6cOI8MyIAIlhgd6oGg7yoLuyHHzq
eLwb4yE7lYS+0RSnqd9mPjUbdzJco/RbPURp+c7oBNnttneuzHHeCRHBqBj7HsM+avKiNKEE4Dm5
NpXkT4vGch9nXkkjzzJBhVWYnuCqYNfoh0O5Ms5ds0vXhDq6fZKPShN7QKjuxGJc5kLlCimtCLa2
lUjDgdDPVoDnoSrfoG2yOk7GSM8Z4BUCSn+G3ewBngJVuj6xY18/jrftC7uo5oMlqmtvn0iDsjEg
0IdrOrfYsMc0nJlFaM7co0O8a/fKq9TafwlJY7z19yyiKdp025VBLgEktGj1csCFX3WVXS0PJHum
wU0vwo5s3hkrM1wGGFVV2zEUwSGl0Y0SaLcRrcA0b/wUOIvIDvv7Kq/IunqgZi2xPL3w4wfGwqUV
jvFLvtV+MjibFcJ1HePpslkWtj646Gp1XByN00Ful16x/LD4rfb3U3Ya8utEC3d9lniXTW3Ht5Ut
LoRKtd5GxEJNnDySn9YxhX5U6UwH64v8y/wW3SSH/BaLnEVKDKIlcmHVtJKyNAnQF610giy3SRe7
agxbhz5pMYrIObe+IlJQqiN1BzklD6iDCkgYR8uEVJfJjYBoxKZG8hgZQu3OzfO2tsQtq850QxsI
JniDbzM6vOQg3XRXlRfeMfVVSM4JAE2b78i1Pe6WkBU1Mg2Kfj+zxwBUw2F5kNFyqJ6EzamtXUSd
DspOpgXIMZ+ngZSibGujwCwPmlMEKmMDBGYP4444ndM8FU7a2Zd9cyuWQNoYLJJg+EffkUuf5AVo
E6qgBJGZvgQxrHGEpixYJUV2NkP02hB3H2lx0pIuiFKfVurylUboBTSy8dOatZep02W3nlvFlgFL
yrQK4TuKJ3dYIoxTatljEsmJBzxMYOPhW9gGqM13TO/anmk/PVzekI10B3hQpiqPVyiY2bi4UExK
3sYRWu1S8q3rn81I0Mja2HAFfG9UN/AC1Q1+AIQYUmO1I4J3i5JEpnoE9DHq4svyJ/Bka0N83TAq
ImOZgxrwKNDnJzqarPRHNggaSltpxpkV7rOOaSvJmQbduMSfwH0N8ks/B/a02osGPTZOxpkh7pYl
EbqMyghcoRzcRWC7rB478nL502+9JWDDQBqhoC6Gh/v5TSRlpLPaABC8BIyqj6CXAwlOCuaD5iqG
EGv+Zf7JmPNCIa522yfe7XIRzSy1ug76AdSXGQZyfpr1lRZ81zNBJ2DTs1er4+KYEgSxlqhafgzr
8aYy5qd+igWHZ6v2v97BN3dZ3eXBJGs5qJMCP/LrDCP0BFW34WA60vVwXJzWz7xMHDTZD+eu8jOj
nA9midTHQYELwXycICaY7aSbwS+Q/lF0arWXwZmcwNbfXhBt6Qp8hiVbl4zzflmSpc/6qQXlTuHT
l/wQ3ZrecrRe6l3qjgchEn/7HPztK2+342qHI9DXlsGkMMy3sSdueoUx/tFBNCV7aZ/ldnZP3fpK
BAcSflguGbQCMphRi4HqzmU8RpmbFbZ0o6Gro/9hDHNgav8tunlF35VtxXqp1mzGCRQfjkqtPCX0
NZjKX3NmB69Z3O9nnUh2V4aC77lxSIiqoE9GDTTnKF+qDhpTrsyO0ANkc/cLqX6MVnV/2WW2TZim
DhSuAbgPt6y4G2I9l4G9Cdrv8mTH+idmW7GGdwPcFSarRGsLraYH0nyZM8WdZDB66XYei0gzWFzi
fP/MEBcvaQjVEQ0CLb5h3UTDVUcxetqfDCi2aN2h0gSfZsPzz6xxUbKWFDVZcKUdDOV1SG5BAmgH
k2jvtnLm9d5xQbKgXT9BSyw4tMUvSfco3spVcqtJ2j7vRXWPt+Tqwv59UK4trSTvCtQfmI56+314
gWayW9xOh/nOuov3y2yPp4Sh9Du7uc72InqmzQ1VCcHcqy6byHXOz1eD5KQKkiY4QF/FbsPEDpBc
VbWQzk5kh9vTerHiKNZxrYLZObqD2qsT+BYUAm3MQNTQkwDFEEYfptfLx2zjUoVa0d+r49v6kRQG
ORJLQNxoZmtsbq6/L1N0FofdZUObDwRV1xE1VMNEWscO/CpOGXFlSVKJ8Z5hV3zR3no/+p6NK6eu
ISj/bW7lyhT7+8oUzXrQq0mWdYiQOVqFnXeocIjG5DbPwMoIFz+GMVAYVi/1a82yiZrbVbGj5a+x
8cxY9Lhi1+OHI6BbGBFQNVDR8g0Z3Whipa/x4Gm96I71mTvkCcwhIi8TUgtsRl6KvBvz12DV5Cs1
VGkzs5iAIVu0yW3RsY87QS9GZIErzUCZJSuKQYqOSb8PE2RAk6BasukAqyXwvlZFlTZbCQhaBqer
vub6oR4FjdPtNVDA7GT0hVHUOvcxBRyaswUaEF/vatsiuwZnR3BiNpIm6GdilhZFM6JqPE3PoHTE
InEM1cv/PHMjl3om8jRlpxxClwpWtNnMxJA/etDATssW/6xWR02VhhT1yNF5k5t2apCn1XYRYNTr
TYzliQwHYQt1a5UWBCWojlvQkvnpsiyalSkGowpIZDu8JdhzXvKqAybwo0O+i2pb9EbaXKeFxAUw
H4UgR+Re820py30XQgtu6O32T/PCyE3KfbynqMaYkG2W8TD759LDqCFh5sLAZAzWyQMJUimNVJq2
YK6V76v4IVEsGwPElx1my+sRI/AmRwdLJTztRDsV49hqeeonw9co9vSys0MREeNmXWlthMvkVTov
VZrriq8/5s8I5GD/yvf6Ymuh2z2DMN3/FOMqUGcKAYEBDpr8lnWvwrkslXlJ6j77j19GDgZsD5pr
/h9pX9obt450/YsEaF++aumW5HZ7jR3ni+AkN9r3Xb/+PfR95kZN823OzWAGmAECdJlUsVisOnUO
quRJyLs7WDk8rEFsVhNlNNnp3BbPTKXMRzED6Y50sA4peiydLzjLjeGNbuLLN1bl/AGGD7AlS0FZ
HhQbJt0UjJQZ7PaNkAdSeRDr0Y6rh2niJNRMt98ZoVFZqaKu6wpdoNACtfB6GIIeJChxMKreEHk1
Hp3VsRNsXgWZ4ZSyiLaDhKEwUArS25n1YLtXGkhWlcudnDry1ABvyrkfmTaAXAMZL+KkQc8aNdE2
LioICDBcchT0H33mbWnHi8aMgI9flwxDAW+aAT74y4DfznXax2Bd8VEjvrN+fAzNuHoAFpRTcR5A
0fkncQpOj0InNg8XjEldk0lSxZtRCoBe3alh8bNywW3g4nSf0/u/B9h5aCfWPu4NUtemqZWYBjOG
PKyEg5S6cnqzpf8+RmFNqGcDJIE9pO+0ZJy6bQaYOozk+tacjZstHpyIqxjNWokM4JYlIxCq5id6
JEw9WtskA7dV/5TGvwbhvuFJerP8YW+CSgDiWV0E8H6lwdp/18HB03Ayc+YSJFVWdFPGf2n+9qzT
slgUERNkoXSMsv9aadOx7ngMJLxy3kdbZhddk7nJQP+PkuEYqqH1tcfIQP6l+Y5PMoGPJgJAu3po
jqOvW+6/vq4uClLUu7iW68GsekzzJBAiq6RbsM/OMg+nSU4llTlfGKG+UrqoidkrxgLe+OpZ9Fqn
dqLnGZTZ/ZPAhyoycpkLa9QbruuBvq03yAGKIQhQ7Kqyl1cUnda7lcxehOnmgkTm+i6SBVxZIN2a
yMWmFUwDhJW4zJx+eWiGX0WiQ/H6RpMODZLr6+aYXvm7PErTDWjlYCABKKAVIYVK+hapP9KJ17ll
nqydDSrSVg2CPNSukrBAk2yY1htBUZzry2A83vYfiuaz6qK5SzFFEgW9dR81h6a62cSToH1d57+u
G2I9ey8sUTF1g/J0LkWT5QM8MaZfVeG+kh4VtDMaIiO3vQoCxmMPVVlxThernSoj+sm6CgSR+Cnj
nGK9qbVeMAPF7rsDgfElB+UxcVvACybUTNz/jraSBR6UcWdJii4Z5GVEnYHY7PNe75DpKnfmsX3s
byM3ex1WWyXo4IPGw3myEtK9PbqYvhWibmFIL8ecQJd4hHWl/WKdJ2fsyAof8juegg/LPXcL/Pji
u4ApgwXP6i0QQw2y7EttG0qZyfl4PBPUCWjTuUNpAacsMfWDIRizPbTm9+ueybaBAXoZF7GGt/5l
PhM3tdFAXCYJ5u1B1n0l5b5fGbUlfJnfFujYO6Iw3RXA40ujneFpByCpk36RHqvvwgKxBDLJoWjO
ePMHDKAXdikPzPE8UZOq7QNLdRbzIY9vsj/Rs93boL1OHXqxUaUaSqyn0SPTxpG73pN6VgnNKG4m
yLpXdjtJu5y6TUm+GnESSndjYaN/4qUeJFAeutYhVLoCVyOB4xwfh3zn40naIUcrpyQQcZd0UeyU
EicCsy6S/ZLIkncWrEKKmqydsqCZngoz/apIC2CXEFm67uXM1uveDlnpzk4qWopQLGTmpd0yRzTl
74IZHwpwjdvqnJ43MfbqXPe24XsS/wlzzoWXkE3YGS8mYS5XAWdscGdPmezpnqCtSJtUBat/7RYh
el/B9RWzrrb9gqm65JiU5iqYdRn0hhupaVCqP8bBMYtjrxT+dVPMbygppgmoLOH9oEwZHXQsIFyQ
hRIkcorax0iMs848VVmeFSpQ9eCtS9uia4OlaES7nqdjUQyG3QAM9L8th4pXyqjIEIxss2BIGt/o
UYFS2s4ZNYGXRDFPF3j6TdRX0UGjC1BJAUKJMSuyoJiK4ag2W347RiqPIIx9M+7MUB3ftJiVSrAK
AEa/ji/VveTnx8qfQim0wukIwVVO1Z3peDtz1KWVlxGIlzXgU9OyxshKZRv9a1rKnmhmtsAle2Be
LjtrVPxocKMttVZmAIivwDMTCILklwDDgiYKjADgzYDOZ/l63UN4RqlgUldDs0ZpFgWFfLL6BwuD
q8aPdnOvW2E6vGzoGLTUUfalVUjqtBzlxFwBsEhLp1XWvzLRcAZtfbpuhgU2ktHF+8cOtZq2kIS1
mtYiWDBQBo6tZ3KLQQvqwSAB6iDf6If8EDnFV4VTr2G+OfeWqbgI1W+rVAZQS/fedFqdj4kCsLJB
kg300tEJeAQki/13ntQWb2OpeAUkR2nNa1EERjPdK1vt1HF3VgYeJPTTQVDIlwPZCQQWNFmnZ0nF
zahNY+ih0FH3RyF6j6swmTa7rHtXSr9e/4ifQglli4pZY9rkRQSGvkAzHlf5pSw4VUP276uksCZb
kvgx4b27wQY506cym9UgKftjr3YPdbsdri/h01f5WMI/JugXbNvXqrrWauQv6o/JtLPyF+bfrpsg
Gd/FI/nDhKGCLUrEm4hWAYQyhqIgYgj+aE0YfQVdVuu3sdGcE8MwwtGYRldPxsaRpG61t7nnOd7n
RxH1B1DRqjfqeI1LVEGR7wS60x6RizRegRkx0d8ymxv6PwUqyh51tNO56HMdjQg0W//WRlN/5X4c
Gg5UOsRAuLWO4gnv68y9vs+frxygQkQMLwKyp5rAZlJ3gCF3Q7kSbCuiMuEVOpQot3zkOzjQyHWe
OfYY67ywR+3rumR5E09DEcYvJYTY/BKdgdwBWPhXPEFlQvQtNwn4hR7GqbgwS22vmla61PU1BDSi
u6J5bfIf19fF+30qPhqxMCSt2FqB1NxK6fOSH/+336cCYV5KZWyCTScwrXO+PMQJJ8DzPguJkLuo
kUSJJogSKUqJx2H5KbUyjnWYK6l7fR2MSHvxHajo10J5xFiNKA1146zrk10WhY3JbGcenBVaRdeN
fe4MUc5NvSuXVh/TJEKlocRoyOz+34O2tcG5iTn3xDFWuwNdl3Xf8Z7SZB1U/Nqvk0ZpCCX4niYB
qdXcfS8EvP3a2w2PPuNoJatdGdxeBzk2n+0BbgCss4w4QXVIo3xM81XrIGwRefnZwABofDtXhw36
2Ik/3GJat+FtLiNEA0uKUoQI3C/iNHWkjMqShQrTz1Ccmk5oAqNWAEyFBVkjwB36g27nmjc/E+GJ
1O0OK48/gBm5JFlD6BctizBAXLosNOzUITVwpLMg9qtD8qQ/Rz5UD0HztN5A84dXpGAd8b096gjq
IhLJRoE0TlMemv4+4VUo2L9vWqopGigC0viEWG5G8IpD40dtD9v2veQ1ghm3NqAocA5gAE3SLL3c
r1leJgCBY9xo5nqf1q8gZnuR6o3jFqwDjo4Ufh9z3HAOKpB0lbEZVWQZwZKOcDq/TH4UxnmUXyoe
ZJS5np0lKpSA1WSZlE0XgrHKbLBm2rniTY/XIwjThmlgyl7HlClGTC/3TBDLcV4kKA7k2VNlAaF3
nlpO5OWZIP++i7xr1BfASG8Z6JFMp7fi27Tr3bYcvOsrYZ7W3Uoo7wUnwoSZp1wP0v4k6sUJ4112
st3lkeGk3V0n/OhiHlKfadJCPwy+oEs6DQgdkaXpmYY7sVYnMFYeFtVDA+5QRt+m4lWE6HjaP11f
JHMvdxapRa6rsDabouWhiYRUHURbLt+2kufizIOK2glWpImEfObyi7XzPA/p2kH9sfu6ZF+39fgn
q/j9+5TTrVIkmKO1VGG0+r0seIXplnrnXjfCSnBB1YO3qqViLYZB3Y3S0MZiYkDWfna6EyH/jz3j
MTr0J0L7L71dt8aKCjtjNCJ0NMY+2VQMh0cCoPPQjIniYEoju4avK5XzB8YwkyMD+mmCdZYODKht
NZVspIFRP8jtzZrUXi2/LMmvVOXWC1l5k6xoKojbcPGK9FiNFZXbiDEHaAauUHsCVVYgdc58r9tq
kD6DaMUn0JPtTni+vkS2WRNzaeg2i6pOuUgeVYtkqRlo3pPVERZvUMNccmbxX9MdI4GSUS78jx0q
OBHq5iRaQQKKB1ZtvtfdcTA43s68x/c2qEPbrK1p9OJASq5TahMiVaSFXwmdWuzkh/GVmzgwNw8v
S1AIEvegi3lqmoylXmhaEP/aDpsLikTTju7T2xw0f05xox3NQ/ItB1fl9+sfjX3kUF9AsoL/WDSU
QtqMoSw6SwoKZCzNUwn14tHdHPFE9KZ41AjEBeiMELwZ/xijLmILvRw5W8FqFpvnxToWGxf/zNzH
nQXqnFVq0kaNQdhbb9OX+Vf/TsgLiSRzh9nol+ad0MRUDq9W87kIRnxyZ5YKXGKx9FqEiznYRrs5
zQBBO2gN9BCzH8A5XwNyM6JXGtnvzbf4IPAgl8xI9ts6nUUNilmsWt8mYDStnhU4z/Kq/+zfxq+b
s6KGmXhCkH0RnrnvZtbVhlc6+IY0oAU/NYdTqZvNwmqBfDwa64HQOkl+/Zf8tj3iBQWde0g9oELM
g9IzDycIXsjYmA7zNLQ4h070mm6QbJ/D+oXIAeeAlo6u8ICz+V90sT73wPFx9/aou9UEuLhFmy4O
MQVharZgE7HSCGxkmZse69rWIk881O7qryLn1mCeTlUB4bqGK0P7RGqTL+XWZzIqE4SBQvM3v3gl
xECYhz1aP3mkqSw3QhMXZEfot8sgzbvMIUYV4immULWQx4bskvhXIYDUW8dsLDhqo1+cuEM2jQ4F
JFNRsLlActE1ni2bmxyFeRBGtq4eQZkQiZgfH83lbN0q4RyIfvlHQRbDpjrIf8HppCvUzdFlRpKs
Vr4EndvVdjWCLaHB7bg9iIpdQAHgBQUGL71LbkfedyRNkk+r3Vmm7hOIZBeW3lhZuBRoM1QHMF/8
7Dz5oPt8EURWiqspKuqTGA8XASy//IwSBrXEtcAbZMonOwVbCSGDAWv/Eq7LoTIcSX7lfEvyi59W
p4DkGfBrcMvR46815myB6EVvTRBiXynlUzVYdhFbbtFCElyZXuIktrzJWN7qrIcMpGAEktbxmrQs
99VUAnMHDIF85st1pwuU+ZYWoV9LBE8HU4s0ePVwH0e3Vcz5nqzAh0c+UA8m/seia/O1oCQbWYqf
qVBSSp4K3bQ7HpMbzwh1ldU9Al00bDE+m7dpwWCeDe5IMfMU7hZC3VvZ0mE8LoGeJRTj9WMOBAIR
6FZt07LJhP9/IZLCsUjjh0dZMxtdaNFYBjBaAv+EqUKybnFMFFqbb8JbzklwWAkB9CRUFSUMzBub
1C5uQxctU20YfjSYhzhvn8RlckdxOrVbN9nXDwLPFrWblbRF61TNQpAudwQ6nz43250oedetfObD
RcjcLYnOFRVlGONFy6xg+fH3hAVwdEcrtjsfpbU75dsKLeHMFr+j3oQMmXPYyX59OusQjURBCC80
gIovT9lUCeasDZBH1oV4s+tJTZ1itoKtfLcU04bW7IsMgRjOipkBZmeU/PuuHiGIudwM8dYG1hN4
xL0NuP36JDmdDRJQLlPRZ7AH9ldHTqNCgk7XPpHUWmLeFqNuCHhdlId6+2bUr1PiGp3pbrEvW49L
ddQWDqKZmdSgiY/wiQImHsGUnzZRmaV1qwPhdCv/kt8lO/Z0Nw2UsA/E5+bIY7/4gFjS33Fvj/LV
cR5yZSRkAuox+Sk7qjd6STC5hHzQdMe3FhQ+4Kx9yM4maJW1e27GzIoDO/s09Gmcqy2tyaBiPruo
k6mh6lVP6RcUZboDcH7CcThuAud8sm4IjAhhkACDSYQj89KNJrxZ42iLMKYIkrSiOheQaZqfjPUY
8zhy2Z8ToqMg/SSqiXSt3TRiaY5mjI5Ld/n7dFJ8jGE+y09SZ5NmnfkoPnKOCOvWR42dFBdAdwEW
zsu1ZVFSbnKmFEGt2Xlh4wlCmL2iwHicgHLx8Jq0l1v07dqgw7xf5PDoF1lPu719yp8ibUg3PYXe
32DJ9yCniW1BTZ44i2QF2J2RT04zNhA40RLM63yb3NUrkTJuz4RrFIihQ1k6QojZIZf3zmFdxHiY
44EDv8HkFVXYGLO8KhOjrEK1uRG0sDZ+mOm/b5DjfkKsgcQNhgFNykQjizOEVQvUTiDE2Ms9+k/O
9b1jfZ+9BbLIXQhdInWrlKLJwnH+oiSv5sZzQHJ46ICyN0ClX3lmRk1l9UIgPkB5+0NE87A99pZN
eMgEl1dtYp4wEzotAI2h6glUweWC9EhbrLyW43AsQQOL2TtHcJTaA6d4gQYappwD7ef1LWS+xkxA
8YgqDK4FlfJxIa91MU9q0Lw85e9/wzUNTwDjBtgrI483SfkRIz7t6G9z9LM+ak25WtpOC/oRtMwl
BtNn9VgL92Jh2FP7Zum3NWQZqvUwZl4h/RA1KOttbzKu/Up36vQxF8B8J4lH9DosVbLF/G6Vfoqg
6Bjuouq2k27i7a8VmiuodHGcjXVOdxtFJwmWlPVC3CG4T5lqgz7KXrWjrvtxFVz/IqyTubdDBfRU
HONy6YFNG5SXcRsc6PNMPJgRzwa5yHYHJ7WsSioVMGO0y+J0qeQaos/n9mEez923pgLAiEZ9Oi9C
DzKXJii9+IHwouanHiOzhElPOPFEyVh53H7rqHgwankxySkwFmjvzXbaa9+aaQZZWTPaIl5v2Qp2
z1TmUBjxVknFiG7J1FYWEowLDu+yfIjBHXrdIZirAjMAptzBsqXSpe8oEps8V1SMK7QYKNn61klT
62vbCB6KcydFrfzFTLzrNtmRSAWqCcUTAzapsDClepo1BvH2wzaEJC7g492Wz4vh/q2r868n7JCg
olv0H4P0exvkkhMSjwYzmPkhqVsUoO5VjGNylsUM6DsrVKZfr1Gh5yMCuqmDh4bQtZdOrxFwHd6K
aGeX368bZDrHzh75e3YHbZircdDKWghk1GK67qniVgg+D6+SjUOJHRcsGiOSTvmfZkD4pVerLFyP
I+HKJNMs5JhVvnL8u6rGy7MZkRAakAqh2cZ0umFSvgGmjwGEx1Ua1GWu2Fa3gYisbO/0pnSsqeHM
qTF2cG+MfhiKuTHNQlEWYaL+aicv6V/+9Re6+H3KI+ZtS5IywjSnNCuumC/OUHFel4xge2GB8oFZ
7/se5KKwAI0yGfdSVfhdx+sSMD8KWFlRqjIUUu289LS0TONc6a0yaLWDXPyI03MUfclWLhqFXA3U
BY5KKrC3GKeXCC7l0o5eLlPSyg3amWF5FiF4u8a+hVrHfBqO2gz+RF4Szty+nUFq+zq9Gi0EPCEY
+saW0ju5vrO4NNA8I9SFWIyioHcDxhNLJQ77vDtAyhyMmlPLa2swP9NuNdSduE5NVUglRMyGQ3om
xSJU3Csb0Lwg+qqFEWq1FSSDa144J5tEfzV8KwXVIlB4o+p++dXEyKxrUzDwdLpbXxQ//9KPvvox
6Za70eMicHIYVlBCC+W3PerllhqTks06xrTUW3Cy+u2xGmwwsgbr4UOl5iz85GWWH5M+15ZIRSWl
LZQFo1oyGjcdFEewpR8aSrJdOe2/ZcIjdPy/V0fX++Z0qVG9kdKgE8otBGcIEPYlsPzXI9NneifK
DHXUIFrbyP1kShDCuTXsVgnVF/T9jvFxQBgE+ZF5iO669zXI3fHmFy/Ik+26sp10XWHuWxmvX8RF
M3u1JABW51PXTV66vKj5Keneh8S/vlxWiepiV6kzmBWdWJvKAObMHFxWS+G2cXOzbajfqImdDs23
PpfsUU7tXBc4lwwr3bmwTR3L1MiVdlvxVv2P6udiN6+5s+EZ1B2jM6+Uwgo3qIihR4QukSWL5N93
aYEpdea8AEETRDVG/1LdiTPlQUnKPzv2v+2QaLSzs5V6RZjcUASbq2dNSH1L7E65vD1IS3awlvIo
Lc37JILfPsO8gdac1jb+xfmsvLVSoWfOh0zT4lgKqpMexufFFdBDTu4mu0X5EZUj0vfjOe//53v+
XjgVf6yuzCyxBldlCxXX7r7+JjyScgqx1X1LueVVVpICrRiQHnzgr3TKXKnW2danChgPJtUVLTDO
jion5nyeDPmIBr9tUPFNUHRr0WIUNwvLbld7OFX3uZ97EC6P7eigHIEkHjDd7hAsALfLSELN52jw
j3E6O6/FaFTNGeN6HcQ+CYhpuSluRGiezH5y5DgM64qEGokp6aqGhrhBhb0osqqymEfAsnIb15Wn
HZq75TX+YkBn9Yl0/wcHGMfxhlduZDrqzi6VaKCXMsp9Y0B7AhAOUfCX+jwrnBPJtIEZABNPHQxd
0H3MpMRy2wnoAsCzDKNz1vRGSWKOEbarYPMwJIX2Jcr+l8e+nixrUAcDx/6QgS+vcLcTWNGdxAVP
3+CtbnsvPqeH2J3ern86cpQ/eQkhJgZuBNFNJavfhRs9ivXSEsBMGRexLQ2ro8n3C8qy4+jX3R80
F9Dk+22MWmShdNI0xLiE5Yf0bIaJg3r0ffTcAMjwDtEOXx0P11fHDio7i1Qk61Uwp6qNFody4/Sl
K3rk9KnBUnpSuLoAM3m8gXquSSqwNPEw91uNO9HM7SrYXID6Ehs9m4finRDdzFwFeaaD7tZIRZla
VlZRht5WWGdPsvXVqEpXzRP3f9tJ+rGypiq6wNYIuNsHkxS0oR63M/FM2S6fIofHpMaMKL8XRZfu
DGWeLbXV47CORrcyHs25s1dQOaY8KkfO7tEonlkV9KQfqyJU1Ef0Y5xpfF/BnM3ZPVYyL0PZiHAQ
gjqNbot001p28wQAOxGeq+6rpwG5fHz/t6rWn+S6e2OUQ4BkpIYQZW4GA8g9S9l0zOXn9fWwvs7O
Al30bkejLDHmVoX1LwM0MLplx1CuNgzOtrG+DdStwLcFDC4GsaiFNJk4WYMAxeRyluogWYQfeaO1
X2ZpUXmBgv2B/jFFS7VYWSsrQ1+WwfqwQORxPC4+dEQI1w1plM1ccCxraWieE7Qj1EsAaL6Mu2mO
10ckdjGePgr0B4snU7Cb7+SdQCQlc/TJSru9ETjLZH03zKRY6DuCTQoQ7UurppQLprhooF7Qx2Nv
FF6iHMTRsiMl5Xw6VnqFvqqpweV1QICojEBuShSjslrwGyV9KHXxVofE8XUnJIGUvrr2JqjLH/rt
1dSOGp50OSBbbWob00EcNL+UzvXgGxyXZ3Vd8L3QrYUKMGj7aFD4NvbtVC0F0WnYDqJXueDgtoBR
sdAihog9j/mAeY/s7NG48DwdRyWJAO7Jf6mh7CEBd82gejVuV1DBVN/0x+u7yXJIUBKCbRGIbbgk
ddakdjXVtQL9gWjc5NUb4mzLc3qOCfqMpdUExVa0Hn01f6qjlyFCwV/jOR5z38BkCmwK1PEg+kct
ZGsbMbaKKcO7EKhzF4+mc4d+jEM6GOnd6A88TD0zd9tZpNeF5l/bgaNi/qB0lMiF75qVgxy/nm3V
XqDPnB/mGyOA2ovIa3GxnuC6iOOMMTNdIriNyyO9ZvOMxvCShXk7FM5caZHTqUl308UVFNGk5mcj
qeTZVi6gTocAN4gz3v+150DV2CKUlkRikf4LxG6ZDcnI0TQ2vgyRYJt9mIl/UsS8WCdxrl2iKq7b
miuFXATJqTuN5xbY1/V+CmdXPBHSfV6kZPjqhTkqPkOzY1xEYyrDorltS1+bKzuDSN/1nSOuSEUw
ICM1iI5AFJZwnV6uyeoWpRCKlnRsCIFlflSOif9fiO2SMsw1O1Qwzq0iL/oYpZIOaIXsbbxdbMup
v2pH+TAcjTcemP+DcOyaPSoyTzW0FcsKKkRQAhOe8J4JBeDR8dgNJD85WN521p/yZyh8d2cA8L4a
RwDFPD6CivkNUToFDylBotBvKrVsBwgXlVCziobDJo2HJI0P2zxxqEJYwGxdInkKXm6YHqSHaro5
MyJDnzA9eLIkt3nu7dYRPEBPRlT75CflqGKbhbft7d97D4Yu0UqCZB1whZSLjmssy3kPgUf1OARQ
afAHzwpFn8vXRLyD/ppgfcO7FGq3hAPi0kuLsivkesFcsvWkhz3G4JFY4k1a38v+6F9fEiNrAI0m
5jxBHyuiiUkFsy6ZRQWypqYfKw+bdjTUh+u/zypyXxigoog6GUMhVZ3wMWZSHMhDG09su/u14nbo
oNzLo6TnrYjaPFPoTanvVSidSQ/V+DMdec7HMqCCWMXUSZb8qXCgdJkKZhzgAsi7TIdUVYmU5FEM
yNNMg4AUdNS4eqYsmxBXRthC7QUwZ+p8Y7a1Uww5Qov0Fgz4p/GYfym+FzfKEdqbkC3Q3rhqf+QX
aR/EkAX6ZMDqy5ZOfbdhiPsuskzMko2OHpJWQaPZ6t3mJD6YHxweKoG1wL056qvJnTILehkVYZq+
Ju1i6+0flEKA/P+9IKowIWmCFPWlPAbGU/suO/NR8pvXChP3pKndHWvR3u45vs/Ily9MUoUJfY2V
NCJCyGAKRzx251+kGwgi3kP1Kt9BflzrMC0j2g6KrRzABStFIjOhmAgFTAqaCdSGLkaz1V2Jmy5D
a2nFNHzmbMe/mXHEw+oSLGDvy8fhjTuUxLr7MDAOBVwdd+2nUXyIoWiVrmEKkYj11GciS4nz7g0v
UKzCSnmYCOZKDfDkqOgSYDqQjsqqIC6SmslxsGp2d9IO4m0aCo7wrn3Tn5Kz5Ci46tK7dLB5oBbW
bWcgZoK8DB1lUNxchuksLbZOVTcxyKXKzZNXdZbcbS057zoWbwQ+5G8z5Ojs8rDRjItSEAYhaDt7
qe36nDjdXfyAx7L8pN/NbvssfVlvNG7+RzyEjgB7u1QEmFsp3RQJihtoJK+e6iDoQEgHg4lpIDz0
0F0n86TZFx7ZDevQ7M1SjttmRpYtNdQ3MklyzHr2xuKhMQQ7BdBFzHt7y73rx5T5GUkdwsJlSzTJ
Lve3z8YStG0aJNGbtxEI2kW96VVO74xlA8LQJqaeDBO3BpUPyuaqtwaQ1+GmfxdyRxK9ZvlyfRms
Z5i+t0HdEekYR2M9wEYfDl+7v7Fktx3JiciDOfnGw8exDaI8T5jnAaqhOTfUCFUvPYFB/VY/pr6E
Y45qHqRFVjfzBJfXr2LtIQhpDTJKrYIukNrDrsPwDwjvslCGBHsvJPZW/xQVzodi3UN7I9QmGo2l
5ckUZYHWNImnKQvEAvRM5pxpphWAQzRwwYvgUaKsCJiBKg0ReFJjPk9ASQolD/HOgvnraG3omLkl
TEr0+Its1WWmdCNocxKE4d4XdbcKICiPoobe2OIdRsQEp3hNvstPk0cqbvUrj0aKFUD2fwJVF5jw
fFwzSc1BdwctnbV3o25OHG2VQ60VeKeYVS3aL5jGQJXxbPZ9A0pVQ3bSM6ZDD8ZZvFe+GUfZHW55
eTPT+S0Drk/GNlDzoD6hCZoqqRRRnFof4jPh8gH/3HG9V/DCA2fBzR85/84cddcseaeNZjIUgbo6
Mp7FrRU22Z9UcqCg+3tRVCjMqz6OzUk3ffV29vBAxgi16SKEJGfCqGe5vKyPeaQJFAtFDMVCtnIZ
eidpEIelHvE42M4g/3LG5L2y8j85bB+CNOASNj89Fo0ItWxhgRvmEAOtcejAqRpcj72sOwu3B7Ie
PKJU6LFdrmPs5KIc83YNMLnsKE1juiKYKysVU0Qr3qd5hrkWpeO8Rhmbd1EFIv++ywtmtH+1RoIM
zNDcTno49Y9Rx+unEy+mcoALG9RlnMqlMCuQfgxIFyX3G9lL3HoMgGRz5zt8tvrL9Y1krgm0QBBO
AZD30yTyluWDXic4VYlwW7WeUd9HPOg46+QaqE2oUNKxiEYV5XRgZl2lpCX8mCfhTjvkGCCwPPFn
7/aBehO7PLYR5pLAdSNLKPMiwaC2sGlHZZZHOfKjthWfk67ujbcNimpnc+jG7en6/jFCrgFJVfQ3
FHCX4SRf+oSSduBEBio5rKXnWvQ6kBF1i9tMHH9n9LD3Zuj6q9lVaqNvhNqmOKrRryQ5o/455MGs
dpzDy1yQJGE9Ci6zTzPNpan3y1JvqMMrj9tyk0uKEysvfP081leCpAje1sjQgKEm/747TLHVWpWi
1n2wtG9rfi5wR0ncjJpx7QOD/NsI5QqQvGyldcJsWFyALIJwzWd3oBPw1x81KEtzgA14vBusWxEE
ApiMBmMUEXairinDGNVoVgQIIbhFQCJ6DaFdSF17JlydN9vH/FiWqIoiKuPAT1Lry4VoQ5LdgItI
eG/lJ3V9NeuwGtzrPs56EBGilH/MUC/5fovrGLNUSWh+GT1UOgGVao+CI//sQdSChwnEzbgTQMxP
t7NJPeXjUpnKJgE2tA/NY/1ICIowP3M7H1AOR7YLnsjj9VWySrpYJe5FQssAQS7qTpErvZAzS4r8
MSwCM7xtQ4zXQkoqtpsb0lvRAGJKD/k9qeWS/wdun9eei2liXQBAbCFgYq4CfwoVLBM1i7OoFmNg
xBZgmioX48aD37vyAYK0CZfWjhVY0NbAKx5lTzJof3kMpUKKV32U20ApFWfOFGTGriyAQ14/Zxmn
kMfy1r0tyltbYc1jHYo4mCNzhQl9mtiLNV+JHq9/SJbnyITqAupjkKejCzHqMJdSIlVCoE5fKrFw
zPUPqM2MvQXqPMjmXImQZka5WKidRfNSZbbj2kuNlw6d4OIgl1+vL4kZVfYWqdPQmkuzohwDkM/D
6JHJ4eI1DYhLYh7N4ZYiSW5LJyF7a9SlBrUMUZh0JQmU0U7P6SNh9hG85Hv2UjyihsxXzmKkc/sN
pZ1+ApFWvqRSG+i37UsT9L8wJg3k1GJHz8pxeMfTiYBwRJvfQGGVyw1QeGG2EQWlzxMKVaxnk179
Hy9583w7HoXHwd6c6Kut3vAxi0znxANRAi8ezjhNxqIlfTHFFYQauqSyez23c4FzgTPTLRxlsiCA
vEETQh1pkJIpxiAmAcQnyJsCkVp5bME0tXnlATNG3nXfZF3ke3OUs3RZDgHSYW6DPAtWGdqaA3Rd
fly3wfb/f9aEtuXlmuIZGAtpHdFjcFCRI9D9+NisNnlI5wfD5fHzcO1RpQ/L6gslX7CHGQqq8xGD
ETbS1VMEGoTU5RVwmTfP7y0EeuVydWaUz+MAbBHKwzPGTD3plHuZm99CXaM8QTwUvFIIY87sp6fJ
G4Ph2ECF5U9GFYz9X0Giwi4jE7dS68phwof8NbixTzoQ8ojePu49PhSaec3tPih12a51kjdGnCZ4
E2yHFHRLgtMfpBDtHFChcC9V5s2zs0bdcnFlaKnQ4uUGjaFHwp5VPZEh5iE0jgq4gQhVmeXyuhHM
o74zSl13U1uYo1qhjFzq9YMpFqcW7+7r54JpQicfTQYa5LPmnJUPfawsZZABngYmsJp38TADM9SG
AH1ATesTj8M2dbOmNH0ZiNYprp/l/F4Twyb5S4kSW244GRj71GEWCI9FzB+g73bpgdAUVbV+a+PQ
SvvMBjz/Lk22HoVoyxU35TwPjTOYpVuoKfIxuQWrMOgWe2n66/quMiPa7s+gDn/cCrMoVqUQrEty
m1mox6uNs3CH1ph7uzNDnfqh6jezWgYlaGfVlcZni7DIyF9680cjG140ckoLrFWhtQgSOZBlgLeC
SlrSpMnNrVGSUC0T20KxbpFdiRuoeVaoy8dsprLQI/SiBKjLoP9Gum/gVwmUc3/QHqTSHY78S5Xp
OIqIFEIBTkDBk/LScUSIUkpWmhBAFFhr0PGOveam8QhbwH9BAsg6dXtrVOzCLJu2dHOu/T/SrmtH
clxZfpEAefMqV6Uy7d3MizBW3nt9/Q324G6rOJzintmDBc7DAJ1FKplMZkZGBOmJkKmtRw2oJ82J
dgukiFFTQ/og2MbTdadkQTDQGv5YI9n5bXjOk0i1lDTck0my8bHbtbdgroRkcDB7zV3lruficbIH
HqKNu7dUGEtiDQynBmD7xmMdaKfkHrheN4kxLi+DiE/mor1Yu4vGDVhAMIUEBWZqd80ZKFV5hL50
79en5CHZ57d6IN5WpwajZSKemtwnO9Mi5kaRBGK6AxUjamezBuizLloCdGdPa0BYTjAXaIv+6v0i
seTeRySC0Ak2lLv/sUj5a5vGiSI3ihkkqflpEPJzuXS3nSF7ySQekB36ZhU9RFH7XS/jnwq3V8F8
0G/tU3s8omzfTKaUYsXtKfkCFlQ3O7R7abckmOAj8NwIWRXHgVlXPkq1gL5oqAljTPdym+UqFepe
m4wAOHfRSfbZoT5Wb2gYe6k3HXldTeZHBW83RKEV/I8WQmnxxG+ntcgOMsq08ms6768vhxXoVDLL
QmZmJDRCLlcTD4s0ZJEsBG1xOyiHutVtrfx63Qar0w4WnA8jVMwGPY2F+jpolPRn0MaFO9F7D22v
7b7zBzd9gLz1/m+mOy6MUiG8yDUjxyMa8zIv4fmdXQa0cehpfgbRMMoePL9gbaQmKRDuhtYLChCU
uV4S01pQdXD+NN/6pLaV7LGueaTdzJ1EeQOVDsIp8xtloWIMZaGvphg0P8P74bD6szsGxSEG0Zit
P4a3xsHcS3ja8naTuTrUodGwIiUWOpqhbjYLZYoKpCb1jijc9+vtnPFOFsvXIYCOw2Wh/6jQswpz
V9WjERsjBPkgoLhTD7UfHdLXBgyYqJaBMHU6qlzQHHNlqFGhxYNWkqhRB6DJyimMLKCpi1KfbEtY
nq1JfIvXnJPjMt+zeM3+Y4g6BOKymHI4zPkBtPUPpPaROd0nAkonb7/I5V205L1Kx+atOcofawN1
iLTFLDy5ZwlidfChrcU9ZqztA4QGmGaovpq/C2vP4zolBV4Hs/6gNqttVMe85IqtkoyZXgwKYUCx
EfU6iPxcRim5lNJoyUGGLo3tc9ROe7CXBFYzvtYqJgpnM7eVKd31i/Y5MsYv16MXcYBrtskObBIW
o6jAlCYCJmQmpq8V4JtTV7u3en8QOQeA5f/bVVKuqE9GnLU1au6d0Niq4WGqwL6+FpZTEO5cEa4u
44FOpwiGFGkliIMOYzy4S3HoZcNe9AcdeDIr36/ht6LiuD1zTSak0MHAjucdTWs3lnWlWaDtDorp
2WwGW+sKzppYHgggFWBjEKsHUThZ8+b7lFDhbaS2yw+C8HmanQzDfE3PscHyARS5CGwfTF4yrWrS
jbVeQ7YO3MOtJ2g/J/FHEh1HlNSvfx7mUki/Crcx6moa5WrQ3q3mrmhyTK6DXDj6NFbHnlsfIUkZ
7c/48/gcaGFiuIh6FrZyVPaTANac9XH2SYGyO2e7/Nh7TdD/mxIJc1Ebe5TPKSD/0FpVBD4/UDAx
m+1Lt9iJd8bz7FTI0cazoXG5BZnlUNA2Ig1G7wrDwJTRVJmzUcyk9ADwl3BrHtBxJHiEKBBBcW76
yz50lO/XPx7LRywJShQoYUChhs4LjSoRrKYCaHM2v4gKmgNfgFuwWx49LesewawMaZPhmiT38aW/
W70yJnk3YTT3XL3MgfIqC7bSoa43e7JbPHa9zW1ikd2iXAYmMf2AIwycB92KGLs1j6Z21gMNbKqa
L+2RbQjPpGoJ/gaHN+jMGpQxJXDgIMXBKDfAdZcrXBPFjGYTGbYwqJ4JQRyjjz1LzF+ghLAHW50j
mVUwLxhdt2KeBhUjXl3YpmKwFr6rwChI6ptAle8tiL5cdxPWQxSgQeiEWoBwWRadSomh1s6gHgHl
jis6q5u74I15H06r/HzHG45hWlPgjyiXAPmGu/NyL7tQXCddifr36cXCK3aG4SenKqj8CcMWzsAL
YUz33Bqk0pwYb/u+0zA5rn5On2RHcZP78Gm5Tb8IhxYKXvLD9e1kRBdwYH6sjzoNZla35RSDuCFO
AUyDe+il06ff/psR6oox9LRfCwPvF6gpQji6j+xZBlhf6Hjga0Zs3q6Grhy2qx52SLOFQOmhZ6Oi
ev7OoPYtvCXMPtOeR9nG2T2TugtUs1u7UBGgpFyk7pj2RzmMkcnNnJodI+24WBYVjYvQtKK+sDLs
nRiqvim3y3KQxyFLjs1aL90ZoSfbg6JujHZTM2e6LydWzpPaYl0K0EaF1JGIeV7orVGuOUFvc8iE
bg76t189aWzvTg8aNwu6J4yU+NLd/+43W4OUc8bZFEWLWUTAUso29AExYBsmnAPAKoKQF5mF4Id5
HKAbqBNuacMcW+MMCpgOIOTEDjH6Q9oCtad3BxG0LMu+FWzebrK+6dYs5TrCWLSLOuUxzCo+4Q2O
AkTMI2+miXGrXqyOch19lbu4NCREy8gL86OgfDGsV1OynOtfinnnIL0zQN+NCXa8aC53EXIDnVJX
MXQGZKdS32b9tpwXW9OOquUrIJjWHsvh/rpN1uEjzQiigwD+BLr0opbyOhtpkQZZj7z7GVJWdjFx
KNFY19nWBuXyo5DG4CabpMCwnrPq1Bkc2DOrnIt5JrSdLTwroMFFuYGmdGKhVShIjJLbrQ4UFN3k
WbkBTgn/falOK2a1ase449YeWf63NUw5htoK0qRLCFeanct2A7XIGqoAe+m19nGluiVmnGS/PSg/
JM2NHnnYApZbgrsT1Qpc5OiAU9anTG6QhWVZYJYvknQzCZYbzn6Y8SQdyPehMy+M44AiFEUfjAFQ
1/eSlevaK4UVpOVoWzpoIG1dx3wMiAfA2HPdH5lXt26AWgbXKVI9uoAcGl0y62AJDczn3k0SR4e4
uXETnSTVN3YNeu4iD6XHPAIbi+Q+3LzdsgmRq49NQCpRhB8/qYtfxZ+ur4p5AkB3hDEDoJGAZrs0
AY7pYtZliH9V82dzvM9Uzglj79rGAFnjZg2zKqVT1fYieuyYIVJtTPWFPhkmT23zSJD6Nu9aYS8J
JEBAeQFfRTOu5HlbV6EooiPbP3TGS1zzlsT0OvPDAOXdY1XrWTVIwl6zV8WB58UqTnbiQejDXST0
FNrGCW1UNwlJzl+UGoEZQ94PGXNos8jUfhpTp0RNqCyBMPmK+KXtPvfJ7rpP/O520FsFxwv2T8Mm
yiS2bD6ZvMQrXnCWBdJfVxh+aI2T9RyQGMMtLmzQhQ8tnxWzBJPTe3fN8Ike3ARFPROkbGQOkqfr
yuAzvLRHB+I4TXMBRT/Ew3i0sxvJbW/JeEHoiqk91bb6aO1UDF4J4Pn8UvjlTuSt+PeYePkLKK+p
AINo45lwiVo20I6eAlIlaPies7NyY32RdvWL7hePPLa/3w/DpVUqhKzKWi5rrZtBjBkAea/y8JSM
rPHSABVAxnqQ8GRbAPEIhhWyFyuUvqMKh0Byiu85ONoqj2uTt5XUGcirVgjTtgoDuXqRYuB9tVfw
Djsp+G3uMHcqAkif3oguv5zLyCYvV0tdOPUgFLMaLWEgGo54mN3OBo/zo3Wj9078UgSSpx5zJxJ5
Vw/vK1J5CiAlSiu08J3ukNzkd2Abc4nT9B7RbJH3fGp+3g5TqXnW5ZLUQETxkJu3ybC4q+iN40kW
eRjLP8QB9GpQHUdqKVIry+ZMmuMQgjfpaXQTTBf1R/NUe2QeOvO7Iw/yRX73ZcJAvt+HOWpdU5Ut
Bmrl8JDqvlhzu2glu8pvm3FwLUgLlbxZrd+vikt7VCgForooZhn2ouom0W6W6qyNN5X+VRxn73rQ
/oNr/rM0uj2kpLIyq2IeBkvuzr6IyiXhbxGc4VPnt156Q3CBRnDdKNsvP2xSUbVYI70MWwXtjVmy
Lcurqs//zQAVNLPesuKySQWUfFO7mm9CjbNtvBVQ8bGZy8la5Ck6zCgilDdp9ld36ccOUeFxgSpW
Ma5Zfmilb7m4y8qnjveI4Z2hd8/Y3Ned0jWKmMRWsBzEyTUPCkQypZ11P/+U/X8D62MHh481UUFw
BW5jrdHzDFRwVS3yo9i/Fd3OVHjlHt63oWJDWGlagyF0aLi+GN/UHRECgGyUpzfu4ndBuwN64em6
u/3hNvtYGhUfREyrZFGCfl2LuY76idDzYAARFONlAgkwwqvBqzHxFklFCAMSL3EMjvEgy0Nb+Drr
vEF3djb3z5Jobp5QnPtWWYUwmOLebcKfaZJhjI4TCBgP3YtA9z43u/FBJdJWKRpQlC7fpME2dzKK
c0APfTIeDK95QwUJ8yPhDfd7kfN/JZ7THTv0otVqWcCumJ8kHzyjmMIp3n7V+pc9dDiuuwdvK6lg
EQ6SlgxEj65KXzVwp3WQhuLd9Rx/kMm/bzZSHdchWpoC+sHWc2K9JP97RRgfSpYIhQRanZhJvfz7
EE/oE/AJrcHauGGU2BWmUjNO6YYZIDY2qDVMiZYNQ2sYgVWf1wUK4JB4Hrx15U5+Ma/XjSHywTab
tZjpqqQzrtfwM7nwOkBnwIsaEOAMxqORAgI2HtQ7nZPLM7/RxiwVAOtBHQurMrVANiPpizE0mqfM
4/B23dsYIsiXn4qKf9WEQXOrbYGLu68DHcNY5kvut8cGNIfABREplARUxPIxPydfOaZ5K6TiYCNH
iSA3ixEQDutob4Dtqt9DOB54wMgZEXl545y8L0mFQSkBh+TcD2rQRh7CCLjXPifmbap+6g2Jc4qv
m0Jf/NJpWlBWriJev8GqL3Yn7sW8dE1r9pbaLfX/HfeEbwhxFImQ2qHXSmVIsiCMqOAbfYC2mq0q
ixPXx8TgnDdGG+vSCgmT23OA+x/0a1CwFO+VbyQBgGCrq96WXxTnXzyCyF/7Lehu1kSFkEYN5wjY
7RVzPHVATt0MFG79Be3xf0H/zfTEjTEqlqghCDEXDW+9BE2CTJDRW/L/xtk3JqgookIAz0yWagz6
b3kw4zlZ+sVOuUEfMEE5ot0ZAe8Zwk7ZNiapCBJGeQ/wNm799DT8VPxu9y6p3tqkIkzQzMvu+hqZ
N9fGHhVKwjxeJHVq40OSvU7Nl2ktndh6uW6Dgb679EIqaESr0iegGBHBrLx4pCCmY6Cm+QGKKzC6
kY2MVbsGmpjLMMp2SMA1oAlkAGRIuX85rwlIfFHkyE/TC9G9Hu3ZkX5Gjmj/izET4t6/u/+HNdr9
i3FY8noKA8Kva71Kduznr9JuOqGKtJ/2PY9z5A+n+8MgdQTqRsE7q1sNlFDjO7I8zWu9CkxBtSME
vM4B21M+jFGHQYNgWTJBgCMYdeupKMB4Ly97pebBkv5wAj7sUCcgk+q0i60ZCeNprWzZk/Z6oLsd
gIxkiJqMe133TnYc+bBHnYAqyrpKVlsZus/6XTOOn0Sl5ZjgbR3l/42gLtYq5EOQw9FLfYf6qj0U
vFfR72A/nDLATIDpAkMKqG4uY32bz/iHwTSCLNv32W0Y+kXpNmluJ8MeVMm2onlWzGN5Y+7exij1
tdYKwsVCmVk42v1J9sRnZPd+foxvppN0TlxIJ3N6wzyD1OfKF0XVhAgGyyZyYtydc/N83SHYBZPN
mqjPBXXgRB8KGekidCWivepl94C4Jj/i1/kgvwEFdVxTt+IN8/MWRiU6YjZO4gRmyCDsHvSssAUe
1wdvXTT7y7oOWtekcBCjOosHTFGi3W08qEEp7oqTcci9Gs9Y3nwoZ1l000VO1AmivYkZZIawi0UQ
oyYjr5nKPF8fH4xuwC1RqiZLn5EPJvkjKFiLs/pJP0GRaF/vrMB6Ks+8aMhQdsJpM0AEKREqHQjO
XZ42wA3rZW5SCbUVyf8Ve7vTL6ETnmcwl4cOO/hFgLYGmvLSFPhc5TY0WiwvfYgg15aCo83wOU7P
vCo3RuirshCMBTVJM6i7eacZynNdj69x3zuhPNr9tB6rdLArNXUjATxWc/QwKOZf8CGRTf1YKXWD
rkMrd2r9Hk0UUH0igQQlnTs7MtAY6Jl1DjdDYN7ZG4vEfTcJcpUWk9bUPfb2W4iklQAyxshu3qqT
immj3PnfJY6xQvCDIBlRIItIz6XIpdiBjA9Za6x+kcC6LPwUeC0t9jn/sEEXdoo4LMQoGQAtiR2A
/vzVnZ4jD4TdoQ4JxtWZguxW+L7yeEJIqP8t/QGYBp1BXEE4EpdbmUGhLm6MDmZ/Gok/R6kPoVM3
HTj3HDOgbMxQBw/gGW1Ja5yGOn6YymdZ5VWsmCeBtFIJsz84OKhnINSAMb+foF4+OZP3rm7iQ9xk
90tYiAeIYOdwG2vU4W7Uah6bDi7f++Z9BFK/wjGcGO8zwhjK4+5kRpKNMeqQY4K2lfDMNYOorG8E
6PzMUu0sI08kjmnGEkHBJGvAYyvUMW60KTOFvA5BIvQ9KgVIZzzL0afrAYt402/etrFBHVw9FgRZ
KmEjUUbb1Nxa+27J+zEOveUvZiBxaDe2yHo3QSIulzY1a3g2mDn197GQ0K0NW7k3DurR4jIq87aP
yqmMyBTGaYSHL8teGh1T+abyur/sLBuwI3TxCbc+jduS5ynt2741ADfVNYyWTbsMqRSQVJWdPqxn
we2+8q4xVnyANxA6ZVUBMoeKD7Wkp4WJ4c5A7EI3Emu7nG+n9snUeekAK6ZvDVERQmzlNh8rdJ67
GtKzKP7+aI+Qky6C1i5BvBg64Y/rvsh84G4tUrnbmgplH+c5VDo9AWOy4WHdS5CYetLOE3DzETij
EzffTZVbvF63zAqGH4YNumQ1GIKgzBrasZHZImM8CSsHgsp0lK0FKj6NWiYiGEbRoX4TD21AKiCQ
Xj53LpiwXRmaD/9tQVSEAoRl7puhBf/YtOpe1KjGOVmTfn/dynVXBOPe5YE269wqkiU1gznOT4Ms
7pTKPFSJtlcn7nTedW80RCpQiUIEYg2oV4G1VXzXrE7OpAw9O6qvokHPvf2Jd9OBEerLAL1BsQPj
PdTa1qzMRrVYVQBayDA8er2+SAbDvSb1pJvBrW1AEjyMqCulowl8OAtxiGv2qfXi/a7luZWQATpC
tYE+mQ+iTiRw4pGH92DdAdulUnFZQhq6JCTjQDtB6QO5L3yp2LXmnZ5J7nWPYR60za7SMVmzirZe
0LmordzurJ+S7l83wFsLFR21ppMrQUQiCu49abGg/R3ZxnIwQTttqZw3NAO1i5HbzWqoCBladVhD
v1jCADgpa0r7dq9hnhKFuN1/WxUVGCdRV9tiwKoEcB3Vc2ib1dkS9nnpZe3jdVPMFu1mUfTzNkug
X1HOeN6SKuMcNDtrQYcWVE62bOeH2glvzM6+bpPjFfTjNpOWRUgaMT4o8o9RdRKLB4NhpQLbNVHh
sIsSLQd9qkBgwugVrMt+KDn5NPO5AOkL4GSB3waomnLtQlujKFxzCfuW3QhvMfQv8hpQYEKCYNrp
0dKd+sxDK/7BBT+sUv6eF2DSzxRNCCTUxKIhg5LPKbY+p4Yr6p6A8ReMcnTLy/Xvxd7OD6OU38u1
WDSWDr/P5ttidIfqXqk555i7nZTLF0KarkYmIrMCMKE3bf2T5ZG2HBkzq3zoO+ya/cQbH+IsjOZY
HSZFq7s8DQOtClZZscfK0zOeDBTT26Fe9S43A3Y9yhknDeSg2oAOdJk8S8MLf+uYVyVmOIngC95f
NA9c1ZbGJGgCSmAQlgRU8EC0DAxnyJ0VMkiyiweR9xcOoWJMBgPmqgbVs8tEoFGbagob3CBt5ObQ
llE8Ief0hJkIU/zxf2xQ22a1k1yHrW6gOjW75EKOTG/4Ef0YO2fcJ87grmDASCvHfK1iO/1h3mBO
+voqmQ3j7U+gcoJlzaxO64heoisfkhcJgyfSsXSrnfTQfBtcFRTa5a6CVqj1/bplpl9u1k5cavNy
EvURJLM6JiBl/U3F60mq7ob0r7r92+WRX7GxYlTqiMhfwjHfhtbOFWd9U5F6RABeoz8xIvSDoXSn
g/H1X3TsyOf7Ld/ZLJEKn5oOybeZaFEu971L+DLG45La40E6kAuVC/lkHsKNOSpumjJYUYepBRd0
c59VT6r0H08EFSK7YQAiE6SgQaMf6/FGzPwwfLruFMyax/Z7USFSLldgMS08cMnABHlTxL70MHwj
fE3DX+icIdf52DAa/tjNfTEKHVIQo7oH0rIrPoU8WAvnm7zXijf+NzVLOmsSoohRn9XhqVL31zeM
9/epCAKqDVPOobQTKONxjmNXKLkRguPF78/AzRLUtq1TKUU5RQQJkuyBg82ZML1CSG/50DZOVHjP
5DbGwAnfWEuJ4sMgL65hlnZk3fYiByHKzgc3H56KCtU6j4Uk4OWan4oXAejrd5hg4tSmE0o2USyz
3I7XDyPH70o0eIfDbZa2zIqCr4VQlFZgcCei5Ik32oaX7ZOD4cWGO0Jbftk3r9zAwH6pb9ZLRYY4
F81k0kGZPPqLFzvFQbgpQT2NhUIFyLjj8mYxb+uNPSpSNNpSC1GHood+HrxfHI5i0HqmTQiaI7/i
BCZmx2V7kKmo0YAQGox5mRCAPRWFejTzD9aO9Lr5DsqLUHQJfQERppi2CBrFUNh59mxIz2pbekPc
eK0InfTUba3ezhKvNr6Eq3v9uJMb43cfIhT2RMUWefDldZZZaw49NZzFrvtalYsrgbFvjQxb7Tip
CfscfhiiTkjYDl019Li6BOWbMvrZ9DrPzvW1/CH1+LBBXY89MuGmGEYCiugh+L7uE/AJ5y6Ge8vj
4E4n9agYXg5M//DKK4XwlkcdiEQTqjFRBLzZEfOnp6LdRxkn2+eZoM5ABdqHcNBnOWgEiHgLlT0k
pS3zFLz/4I4fm0i7frcWlTDiaE+HevH1Q+nP+/4ghZ4FAtOaS8jMvm/+MUdfmcpQG0Ua4kU4N/eN
9DgIf1VUBK8o8AqGoWHs+NLDQwGSfhLhciAtFkLYCKELdB7fp1aUHxrUZT2OGzLj8odF+kBLUyTl
XY0djAPrdoZqGWQeb4tnYBcBQepBroYiQQFmqSM3TLJcBDQSoHyGcpMm0muF8NBSrZYqB8Kxd+fR
1h3jdd6Hp/6naRs/SWw2C5sHHmctd2OUXi6Qr6YmGICrp8pDhHug1x0Qr3dK40Trd87WslIHTNAT
min0p1FXoj5mXvXdSBAZE6j6NUzsqQGh6ScdrMjn9t151qinTG+EVqxYsYTntXnI3bK02z0wLquj
+/UOJU1ey4x1Fraro4KxtAC/3gqowCjTcWkru1N5eQpvRcSBNilDVFhhHnWw8Kvf2GEau97nIDgr
cYvyGj9Mb9x8LCocL4m8JHoih0GuetWMPuBpST5ddwim721MUGEXJBXGOFbrGMjaApm+oMbknYAZ
hqk5NFycP+/zUAFY1rNs7KsVzOAHAoXGFD20COVgPTQnIrKVnnkihMz6ztYhqNiVZUaVJ8I4BiXE
qBG+qgfQ7QFVa96Jkg2as/hIiOqzr9c3lWeWpqvogSaINa3Qkd2JTngo9l1jjxKUdFQwlUaOpjty
b6c7btbFyvI2y1WpCkkO7ZlGMIYxmL9lIEVNMNteOfpTA2heZTdP7SHx/6ZosDVJBZQW/JNdLOGb
Fstn9PrteP6yppwriOM3dJcEgtXL0mNCNUi0o9FBXIBHnc05aCoVNzSzjoQ8RzV6qUEeP9wWLb5X
+MLxCuJsdKq43SoqdqTxWKo9WJHxbFuB87B86atV2NPn5QeZe9WJbkJsq18jN+kBCeUlWCRYXLNO
BRNdWIfJjLGJ7fwaVbhE28avVl+eVo+zTubnAq5EhXSZBfoUCpPRKCpoUww0lZRH8WChRk0UKUDJ
XZy6UwdGfMvlAXWYOReBsvy/Scrx12hOkrTG1hIIDclRsh+aR6BI/W44qg+cBTLdZWON9vmwy8W0
Afe5utN/6k6V2eu+P2L+vPXIS3Xad+Cwtc2/eABs10hdpgoUJXOi2x7kCriZoHcah48h8E+cxZEf
/5ufbBZHnQVZa0azrmsV5Ucz9MKdsh/3lWWvC9R4IWvjN5zDzXwKb9dFHYtcCHt9lDAWPX8TbkE1
fB/fgmxYQctV3it3yyuP1If39aiDMMvz0itZowZx+6ZbTpvH9hhzikDM9+92UdS92lbSPIbJu0MS
AjQJHlLvidpijY4C54vxzht1rbZlGU4JxNID85x8QbK8y871sbcHiC8V0BHno7C5n4y6VhHvwWNb
4cXdwUG6+8TTDFu60XaLm3tlhTc+T7ecGbw+nJLmDMtWra2UngCvOk/sV0fpfiyE9RB0Qv9tM00q
kkDSL4o00qYuVW903ydjMlsPhDMCWO9lIWZJxKPMNctbIBVSIpBoiJYZoxH/Obkh4mfdLspsQG9A
aQuWIQH5pbg3+aOXHN8xqaDSKr0y6BPsyp8jEwCcCTMs416Vne6tfCGI3GEvPlzfYs75o8lqsrlq
IlPOpGBcJbuEXETxuZw4aS3PQ00qqAwh+B1Kctvpzxp6U4UX+1brKOfeg+K1XZ/7iec4zNxr46JU
WBHFuBm0oY8P4g6D+14JUhKgtaEGpvqFb7kSBxbAcxgqwDRxHFVhh8R9Ep+05XGY79dxcPhjVbxl
UcGlSixjtiQ0K0mHFGOZd+id3Kk2noygeFE+8ZyDWYLaBE6TCi1SM8qDLiOfBDx8cNCFim76U+2j
G3YAuoJoq0FZoLIVp4KoG/fBylkt3Zpt1s7IF0QAaHdFNySUkrlx9RaIGAIL83koO17eQvPUjp2V
lFaIaNO7OghQwDpK9Ay6wUF7Bbz+3KuCc/ZoYd4qM5ALJOh3Zz+tx+Gls3MXvUw3/hoF1uIQ/sV0
l71eP++cEEPPKmdaDHFvMwRKzFxsUf4urM51Aww5Z03a+IxFpSzxlJfRVLYDnluTVyduB0oXJ/V1
6HyAr6+7627l12cw2QSiqx5FcLvwCPyY7YvtL6DCzbJqUlGkpKl02we5H94lB/Muf+0Po5c/qEdM
+Kq764vmZRg0s14BkVgrnTAD0LogWfU6J37MjwT3nLg6J2KTWHIlJaTBoPpcVaB4xciGIEHgMNVs
rX8Qptt03dUFb6SMxJNrtqh4M9SYJuvlSg/K4SAlmhsXh3GYIRN8GGakvtaP69vIepNpEJ7XJB1c
/Dpdvo9FNIAaBc4pHhSfyGgpO/JE4TkI6wxszVD+UTdDOoeE1mWGTKvwEFr315fB9IatAer2adpa
HpIaYJnJGYFb6Oz1KAcGsobE541hMI/b1hZ19RSyNQ1hifedfFZ3pImOCmltD5+Mm2zXuCVRJSFd
s6+61+11b9gPnPPOvNy3P4Dykb6oBUHN8/gw+ugTOnVsh3fZbnSsXXx81/RROJctK2xuDVKXUqYa
az7GuBZK6c7AwwGMKUO5v/4JOTboOn5n5qW+LgghY1w4GHKx2+EsC7yWJ8kj6eO1Wcm7H23ql4Dz
aL1AgjHkQnCOccMhTbFb01mghhR7fzOvuTVHfs7G3Dx1udCPCjbOyjyM6Dv1xFkRb9vIjb6xUC3Z
UDUhRrtUwxn786R+b3gdEJ4J6nppakutBAEpid59iVPVltPOXQweso8TIt5ripuFpF0Z9mM6jaQZ
PfsFHgFQ7j1Djesz6pTvqKNnbvrBs0lFDeQerYlCjYnqr23dxp+ygwDYcfem3UMl50beWwGX95x1
l2w9gg4e6ySmSoHHanjW79fENh6JfGHohidMOx0kJ923L4qDsg3neLHy5a1dKmZMq7FMYY5XRxjP
93iAeJmw3g7t16WuOMySbHcBnylkLlDuowccpUhNFKXARJeZe1b4ySpb1wor93q0YG/jhxHK7RM1
76Qwq60gVHwtN+01RdHyDBJ0e+XVMtg792GKcn8tnvNUTPACyMzHOvokByeDh8PkbRn5943vQ1hs
DhcJg3YzyGwT2TbLQ1hwHOAPt8bHOihn101BDU0FbA2g01VBh4LpCCdztBxoM2GnH/9GLQkSSeKH
QcrVBXWdhHKEI8g1SgiNYCd6cQYRLK+Axo7pH3Yo126Nch1FGXe/fl79DHqrRC2TINoyV3B51TPm
k2W7KuouVLqwWyLMc0P0GmxAEL2eX8vjewfssOx5DVl2evbP0ujxPsuC5xkKmttWlj51Fobfsrl/
y7S2s9Wluakn0anbqHWskSdhwHFJeo53WsaoM1LkGAmk4bvjvHqxzskq2NH3Y3H05ZhEyzjU8A9V
fRuz+9bgOQZzDRIUcMgosgGAyuWxmiMBAo8WjlX9DUq8Ym5n+9yPXd1dawf+AY2Q4Tbzee175rI2
VqkKml7WjZGWSGTS4pOZva6Dwcn/eAaofesyuZ0nEYhEYWntOX2rSv96cGU+5wBEBASBKK3jC11u
XILht2EsRTCf+OYu2aMo9pC7qRs+AaFVoWlYfuYxJzGD7MYidaokJWmHZZCiQ58+a+VebjRbNe2m
4xYayU//LQH8MET7xKIISTxUoRHEpwzYYgzcnY3CNiK7fjXAkJfdqd+sQ+WHN+LnxrCv7ytnkXRt
VYihYBTXoDjsouEWvPpOHsU7WSvtrEk5Z4vt+v98QZPyERlD8OlkokLdgiO4ne1xhagKb6KEfaVs
NpO6hee2jsOMgL969xc0hhRTDDSefqmZ8qLh+xvg2sejruJyzoYkkjAKt2A4TdnHEPubD12QHnhN
GfYR+9g+6kLOxcJq4wRAsFX1LAksBsn3667AvkY2W0fdxmOSplIvQvNgOugQZm129b71CBCFXFq8
uh5jORDRBdcbxHQtDSKTl+e5n0XwBjThCpDeQ2P+LHkNatZqLgxQHyYxm0YV54bAORWfYPWr5GV0
iJxf4pfC3lLc69vHOEkX9qjvU+Zli4b4JAdzfsrkY5V8aao9N9Cy4uCFGeojycLYg/9BWcFI1ryM
J8JYXBpQRZIOOoZjEnynljeOzt1KKmvKlng0okhd3xVeDWDnpBtCQ03YOuIDDzDEYry8WCEV6aWx
kjql0uEZ3vRT83MfnepbjL152hkKwScoJr7yYWaMGHxhlAr2fQN1glpSh0C2wsUdxFk9VrJU25li
/YBC+OKoXTXZYwbtoutuw6quby3TwJRFGIxqQnkdyxV/yqD5Frxwvx7VYPC7xG7Bjbq8Gm7rpzue
xusffAmD+UR9hBzFyzOYm028xHMkBupZbjHETh59EOQRXrLgvfbwWZpsHuaBcQtguR826WMy5cKI
7AgEiMXkdDPEYqS7vOXKIJPLhArLF2aoY5KughSKIWne3RM2eJKAr7vojoDqAObmHH1W+e3CGnVA
xL6qhryLxWC6H9/CXXJcMREKbSjf/K55ZDNlRNHqV8fChawo94Syg8/HrlJnJouFWLMGNTqEZ2Vw
zMMYkOSox5x00nnKbnIJXTFwoTzcBe9rUsdGSQh4LE7EYI0eVsXNy2Ms7a8fkHdVhCufksauCHXX
DKEGL1UG+CiUBQLhBdz0GHyBtr1XOOsxvLO8yZecxq9vQugNkBtr2E8HwlWA5i2PSZa5aChLGshD
JVGjuXGNOTNbay2GoJZf2sFTw29j+v36osnJ+23NGxPU7VgZ8wwhYUTcVJIcMDPZucZJ/HgWyL9v
3vetqE3KtFaY7mieTO1U6bvrK5CZEXWzBOqgh4qc6dOMJ0G1YJ6MjLIjkjt4CzspcqQaXBJHEHe+
yxpoZ9nHaOeP3hdB9IBcF/nGX6RP0Kn6+GhUQEALQxYiSOccIkmwkezaWsSJ5Gy3gC4PFEQwgEn7
aR6VRYQSuAhiHZRv9UOE/ytHXk2SfPnfPAOa1v9H2pUsR44ryS+iGXeQVy7JZGZKKZX2utC6pCru
+86vH4d6pkVBfIkevVOXtcwUAhAIBCPC3TUIc0Ocm+X1L7quMMUlp7IvAODGELpbjtWv/BmJzU1n
d6VdPl0+yM1lrQwyoQXC0yG0x7GsuTllxpVZvBGZ81XMM8FEEbkkYlbX2uIToNw7ycrip6bk+ONm
hPxYBlvLL4REEAUTaJtIecRUmiWYtqi/plX9HS9Y2WE+tYWizNJw7jE5juGf6E9u/BW3E+fubrWW
gCP+xwneE7bV5UWjZ6ryGu9N7cZQoAJbynXuhzYITh1efsI5m/fvrZUppW8ipD5K70dpq++KvtT2
Syr+lQrZuLvsaNtp5mpVTEiag0rRewmZ0P82zBDZY5u2kEqn4I5o8dZFf75aF74+9FYEsOBd4Qof
C5hf+hlMnLrzZpBdrYgJOkMed+KsV6Iftc9L99BxGXY50eCdWGe1iirojF7QkOZI45Gyr0W78Aof
8fBqJHCQSeLPY9BU5kL8eU9nVxbltkqqqRBN5G9xMtl5Fg03dYXpk7nWf9bS1F4t0RRx9nGLIEgB
25sEPV8RWuksx0LfFjEyVWkBKcvgNIFVOMqv6Kxd66fYF27F2NJsVPZfgsXidUe2jhDC31TokEDr
WWaOkDSzZJYj1WwKf6QgWq8DTp94KzCtDdANX22oMM9JpyaJ5kvhX7PYW7mEAFg8CdyXg5YW2ZNb
G2ICeULCQa7wqLwjP3oos0voq1NOZB54ZmvL1tGJCefxTCqNBAjnnXku5TuVB+flXF0WnGMo+SBF
FT4QxdS0Qw397cyPM86xbC0CNXX6zEKYEYN+n48lTAsNGAwDJGLFW2XsuuzucrTj/X5mk3Dg9ZgK
E5jFg/loBLpFlJrz5G1+332sQWLZrbC4KJWDAGDaUw/9ZDSWFSs4FfvBpRz3YWRFV4RzU7fOZm2S
ef4AGp6beAI6UQLxexS/GBmwFfF/tXeoa38+GyNMijCVQsnvBnPXzKXbx+7l09kqI9IBFEORoccG
4XrmVi7QrjTqMDTwwvYuRgdBpNGBHjqzalwZ84bH87O5bStzrLfJWFBXQ2+hLlInNIZdq9fHriic
y8vimWGcrpvJqE5xGh3kutrV8e9GL/Zly8mAeHvHplpTMpJG1VowuFyl1+015q6cyhWuSsx6JS6Q
BpxFbQXQ1VGx8xP5pMyBMRPFV4KDuCR2kh7U7FyaL5f3jmeGcbpQl+YsNjFy0AcDiJMtOQZCvfi9
9P5lO/QM2DCtoQAigsYFYA32gZWKsEA9yFwQpju/9bp96quo7PE8jnrUFzMgGn2XTyCQ3/x8h5Ru
GIxSRc8wLjtHTdFNe8rilyUa7VAv7Th8vLyqrbQBksT/mKOeuXrl0iIx2yIcNF/UQihuRATNry7o
7bmMr6WwLt0uIDwc+PtDcGmN9EhXRuUwCZW2oGnyn8KXQS0outUZfZXsSZYs4WpyNbu+M50usSgM
np8rbd+E1aqZKDItEAdoBfwBwh6qNi6dXc2eaqcDJgXUJg4Pzcc7UyaKaKlcyUoEAv2yjPeQOHVl
DKxPcW/psvRSdeJ1KJucN2YzopgQ4lCIDCLn9yrAaovr1OgLI0Q5T6wyW6ndWoYoruJedp7th2xl
hYlb8zgIUo5EDDXSIbbaP9LunRgvhS6omlEJKRT1zzO3MbeVXWsfZlktTSmYSrPFlKCvnQdH29Hp
BHKt3ukW7e/wj4+3TIV5PEmuDWSI8E0CJJHuBQe9tiB46oQjkGgZ1E+twYsOksaJ15uZyGqVTGAz
y7hDa11VUcMzIA+T2GLAidCbIW1lge7zykkwh9su0NBT0LpK4sAdGtM4R3IXGLuiTFRyqPo6mZ0k
zEfidqiGy46uBdPbZSfait/r9JfxoUII9EhKZXyLRQ8aqoXDqwyf6Tn3YbN7Aa0MgMehBgVIN2NG
1zBWWsjIssdDc0Js2VV+tRuA/VlsEBN6wi1VjuHNsm5+Oq+ssi1kaZBJGVM2X3QqClC2Lvvg3vwr
PdHh48LjgaA349raHOOoGj6EOn3EFEPz2rv9o46SXuDUYMl8Fjz1KDjC/eWz27wZa4OMjyI9D8ZW
gw6P6qGZhw4U2hTBDkIy72IdyUOZ2MvdZZtbkW1tknFaIR2MVhCh11EJP2fF6weoy/IqybyLQa/m
6mJERQ9KliEGWdRcWG1zcma5rG6XXgcMTiSCNfKYMLYWtY5o9Ocrg/2Cufx8iYHGTzWvGyanyYD8
D2VOwN66a2szzMNLSiURQwkCg20fH/NCtlQpuJea7hH65X9dPqZN11jbYt7Yec4zEQVESLWGwIZR
LDkm7uab4SDvsvfvnHnPVRmi5/IlsVgFNOahNeYgLMwRk0jd6wSyICQ0eGehz9s7Su5ATQk9Hl6W
u3nnMPxiaCaon3VdY/ZUGwwtFhbUCZrnzKejchGQaINd/aHCRrhyu8v7+o6r+brGD3vMvlZ9CQxa
lWUHM1+60ZHkKWmcsepyt5/S/DS2pAF+S80rJ0fNEw0uvUSSNQXdX/q4iNfSNBmnIazIVTFV9WRn
CBe6XSi6bDeKEk5WLCqRbslpJ2OcoVnulQRqb31cSqEjKKV5rSXp7IqghvtF2qx7EI2xfZ7GeH6d
ckJyWyVt7pJwMY5hGyr7pNbnV3yuR9h7LZJzaxKTLLXyJdJPvVAtnmQOaWhPS6hEdqmT4Tf0ZNqd
UKXaY5wK0LdXjKHbJd3USlbcCs1uMeUoQpegCB+EOQtO6lJk6F0UVXMQommQvCLUoQkQlQrZp0uB
DhTpu8QGZUt+E4rx8FItmvEo9XG3M81WUiwZgMnrSNXyfafM5DWcRPk+6LPhtziWkm7FcaE9S2MW
O0GXj08ADqR/JZG6nJqkBStIVIdvRt5Kh7ju88mqZiMFYSrp0xcBwslvbTom1/Pc6z/DsJWuZlMZ
vUAOlxe9yjssozayV5LkwpnyGN5LZlxzhr63BmGUtX8ydyJpliBTZnzCGlfGgWa6hqN45uF7Mmmw
ZMrvolRfGWGk2TDbykQxUCe2gYZg4ph2X2NmVAWFCfG5bfLtoPmPPbbepGlJS1Khjg5q7iX3xp8G
VUCvobCUU7NAE8hWbKoYyBuE2Aoyukg1UlB+VFS2yJ8m5ogQg3GcSv6jyGc159zwzYiyNsC8cFIo
prWITwKUh5bXv6nJ48TJHuuTDDEx5YZXSqURio0oa3vMa5cZbdxA1kD3A+k2yW9l46orHK35Bh8M
RCc+9o1544Za0AuwQQt+HdkUZhq6sbfcLgcRRG780UreoujPVy9qgZPTqpHqEGuzpVcPWbTsktwK
SOVcDsg03l7aPSYel0LTI0+HF4KdH+yu5z65GdOTAQ1Y2b5sacvf1xvI3OQ+1UGKr9SYAyP1zw7B
VYhTxVIynp1NB0cTE/qNODDouXzeOrUSlYlUhgCF3nAnm5KtZ9+oRuorC0zaqCSQVNEaWNDq2Z5U
O5+eRyg0XN6u7XukYhCA8jeBMZ6Z6Y2XEIyMCeREe8zNATB6bI7h76KxCMjFCo9U3J4E1yKzc3pO
Or2ZkA6bdxoGS66pIHnqRY85cA2IuOSGN7WzeVSrJTIbGQDZmM+Vmh5m6SD0jynhvB6bzq2JhkI1
Y0RNYb6aJEPphVBPdb/sDGdo72tyCqXFWbK3OeKFPfq3frlIH7bY45oDsRLxvQvBOkyISk62S0RL
BVc3pZvVblQORcj2p5mmygRiLrJhykyUTZcZiky0tDvfznbg0UlE+SU8mZ4BTUPel9nm1V0ZY0Js
ExaxlJQIsXpzwjxOHT/MBsfdN11hZYIJrwkRQAebaoIvB+hW6aAmtJps5h0SzwoTVmW9yOKQOtzU
WzSrh4zng3wTnvrX6HoC6UnmmQMn7PFMMgE2NUqpTyNcqjJ4MqLrouL8/u1bCxUykcjg7VPYQvW8
dNk0jND+bd3JgeM5gtscB0x4/7tq4LYvfJhj7qy4yI2uFpPoh/nvXnOE+pf4rTdptSLGt/M4bdVW
RQahSBjoJiX5EZepTSbhBxhkdrr+Dd0RzCp+LIlx70qPY8h2VItfiddEaxxdPJXBy/INYNonM4yL
DyGikayDI9qQRcuopZtKGI6NMewzmatFvR2NPpbEOLpUq1OVVshWKAOV7GJGarFqp3coHV9m8/Sn
6W/7Gvs+rDE+bvbQmsyHSvM73TyA8n43hpo3JMigVZ5CAc/9mCyiXFSzLiIAxOv8Twc8Q9/sjZCX
623e2Y+5gC+okAUKCFIOnkbhaN7R4cDcM06hm1KG4hF7OO+/pY2+nkVgK3xNU4+aLNIA6PUuRrwP
YKQBm66Mgd3FNm3JG9wS+ug8DM/m0X0s9UuJL89JEFMR4ATqB9mwWIVyFy5XEg+9u8WUt14fCwnp
waaYpGBVwYccZWDGpMBDcNJP2k/lULjjPn/SH3jNqO1HcrU4JlaFkhaEfQBnUb12selEU2pncBkK
PthlV7yhpq2623qchIlb8MthNJE4AhuAKdJ3igEag3lXgLuVTLxKFCGIBqUifvyIIlheIO5DDfUA
9TMX9KXdQXQ6j48H5FwKlmjHXMrIRNZh+n3mtXpiZf3t/zvj1Q1ZMU0DdKwiOBqYuz1rel72E7o+
1TO4YHzpaNz0L8NhOUR75FAvJieN/7ogmIMikyZLGMYwWLLBklL0lQ10mhf1R2LeJLza2tdQ9fn3
M8cUT4PWz0KL6jJeFuNWC64Trit8zXA/22DeFElvamIOlQwpbajElGB5SRxPQp3Krk/VNdSdLBA7
cRWeNqqjn80yzwt46YqoycfoQFn4KHE0IPMvgCi9w6GEl8DlfSls+Pxni8wTk5qSUDcddHg7J7wO
WyhQA+AIIe/YBFkXOeAb3Bl/dSMvueL5COOSg9GPqt6BOH5Brw5AfXTOpifBVrzsR/dOws8DMPGc
hvlkqYGU0rqEypKAb03wGtGVvgF6/LSXrCTTEGhT0Q+4Z9BWvQfr35Pp6m9magGPD8qz4Eem2Qon
vecsi5VkEnWFBKOE4Y10eIgNVyve5JLzsbeRCH9eFhPtxyVvO4hfoml8SwWiIVN7xBj/D+VW8OR9
eOYSWH3NsTDIA0kMRdNVBCv2RRMDoxTSsVaQeFN4ZbIrFsriBhqwxtNLh4sJ/Pq8fLbHrG/Iu7JX
yCShG+einF1h9iC9FVyKPhMel1v5Dao1UMLcpefEi/kUz1tXYb1c5nWLhEUvK0FDJfSsvNJOgSxY
1T70QfMs7ijdIVEskfeZ+3W68POamRiqEAjnzdMM0lltAE72Rioe1WYvJufgV3+voxrMYyXibTIT
UGc84NOAuR8wByw7sw/3s4BBlmVxK1W6MTR1T6oEUGQeY/1GqvJ5oUxEjeNqaosW6Z94q79P6MSe
eO7cxe3swuPVgLduoyKBsFXS0VKWRSaqxVktDkICY9NyrQHrXN2bMQ88tL2RHzaYQNYPY6hAJE3y
aVspPXT7cdf7IrdHzVkKOxXWJwpJggXkWJ38NsVuOTzNgXc5L6G78fnrhh7NPythP7CnoJJHUS1k
f8R3W9I/N+StBgpI7myChpPKm+7eGMP/bI+556owS03Tgia1dWe7vS7Osaeiz58c+WxVmw/5em3M
pVaTgegjii8+9ATAlEFJgmR/KB3p9u/vHAhS854Crk3mToPOZDJxpylXfHaTu4DQ2rpTw+4MVZTG
EyqLFzq3Q9fHCTKXum5no8NZEd/UUY6DM2q8kfmvn1Gfz4y5vh1aOahRlLKPEvrQXyedBZFtoX64
7Ik8Z2eSoEUXhKbQAAZe2oOuXhfCTSLsL5vYPh1ZhkKphvkttKc+l8+joonRLoaqUX9QD3+ndktu
ae4ArTfJnY/9vuExam4AHbF7HzbZiailjjKtyo3ez/+YoTsflp1gaaepcqaj9iPDJ3cImGNcWVFs
h28JsKv/Qltmc29XfwNT/BZapdV0E7euexbu5MMEDDQoIT3NXW7Bvvxa78Zj/HR5r+lxfQksK5PM
RW/zPDYpL5NfQvc1GEy3gS6a0N6Q6hipvE3ezKDXm8xc9bJOlEDoFQnvd++mP+arBGjH+Wz4gz3G
UNpobIydvlxeIdcoc9cbslQj9JHDg3BcQOFmHotzdNZvugOlEO79+jw/8Tj5eQdJf75qnY1SlalG
ZYAUT30LksQaVXcMeGkCzwhz3w2hQ/870fAmqNVJIagoKNrOLLixcjP/kXHfTI02s1gkjmroY7jo
aM9RhEoKHfoG3NISCFm5X5L0+L8644clJidIK1Im1WxCJeQA0WoCgPw47EfNBtrQovTAWnfmtRU2
w/JqcUyoyaMJYwsE4UzLoG+unsea5370N1xYFNtjN+KhqiUR48g0Rc/dZJd6nRUe8MAVkHm0Z0g0
ZC5kVKeDAtLXiIOq/A9x7Z89ff/5yhUbLWqCOk0ofXz0JjmKNdv0v60thFawb0/4M646u3ymM+xA
VT3wEOTvKjaX1s9EGFGQF8OAZOg7WwWBms7DcqpvKZsIZOQOoS09iM+939i6aJGb/z9gh0b1j9Uz
AUcRl1AOzVTxobVtmyCQVGSLE17o339pfUx4KTtFreMeLLf0fCUnPYBmwBb99qTv56N0c9nadrj+
WA8TWMQqJ40BceuDlr9ko2EPoEtp68EOhPuOex03E4rV5jEBpgxBIppVMqX5FG35etpRqHNx1+2V
22BPxUnz3bjnsgZvprorq0yCMVcNhjd6WJ0PIoVWO8ld/lOwwVFRO4uN9xlUzNDO2AtHcDhc3t3N
z/e1uzABqBUzTc8CguTmFQEoxJyPE7umG2VWfK+0O8qwwCM43Y7iJk2AMeupm8yJGl2jig1mFnyl
vC/JU5Q+FSKvKrF9kB82mIOcoUApCpU4+Fpk9ZolPQsWpsxBHGHETnoqHukXHsA53Dkfnl3mKPOo
06uqBWRKE15I92cszyQioE+zOce2fQU/1sccW4E29DKSRfbLKT72JABas3icShBUaN1dbkzHkMie
1g5elZUHwTSdRubCqrYfko+/gXlI1GZIE6PCqERyqk6URHx5Mq/1+9B/JwA4xJhU8znL3g4G/2cS
KcznLCMMk6pXjURB4XW5GW3yCipeGwiX2jLt1nkHj4J9/l+gP7aftA/DTJ7agrQCxFowTGnalX3q
jTtaHucGoMt7Slg0XFkBqzgS1AiqZ/UAbgPUPQGMsORdfQpt0eJTN/2HL4+PlTHvhaZXAarKTXiY
dtKOHEF0AqqR4NQ6gQUQ+p1ww6Ni2y66yB8WmecjNWKSiUELeuHnydFtaKTd4AvjPrCgbnSQf/yX
LsNEm7mbilzpkIzQXA66C3Z7ZeA75xrJ8K24aywIVJ310Ep/TZyH63KYIyIbgsSuVxRcUl/VnV45
xtOh4cl2bECp6WP/sZVMuEHjdzHrFIm+6Jl3y65+fCeM3GeSaz4sdrQvDtmtTW542KQNnqPPdpnw
kwag0gsJmjgyCKp1GzpjP8Bz/CLeSIfAOkQYmo7P5EXzeXu6eT0UmYCP3gCq7v01W6V2kZqbQtWn
gx8IWg1V92GyoyTmhpmto0MDE4hhRVdV80t5ixixlMsqRKKuwmsFCQ7qJTYe5NcBkkca7mFALG7W
uBXS10aZEBO1co+RKvSER7vHKBPi2m/K9y0D9REWXHO8JdK/ZrWTbZ8THa1hAX3FcGfCWJu4GZe5
aes5XK+JCS5NmSlNvYBtXust+iVaOLUdg5/K7aF4hFHbzM2g0iZ7IY+/d/MTeG2ZCTKa0BrjWEY0
Bze8xR9OVLZHfJnPVI4RGIYn0IbwUtXtPSWmgnkgWdJYGCbUEVswDyBVXYbjYt7WwC4M0o4Tz+iW
fUm+V1eAWVhRIPfO8HO4yfvEG8DMqfd/nIjR728VrVfm6JpXfiJFQ9M2kQ45+eo8aF4xPRi8Ib7N
R31lggmUBUCHem4iBTWSaldostc2gEB06jWugwPwsfetHdQlg4AJQlMIY08Z44yUBorX4WOGEgwG
TaJdcD/dquf+NHmFx3OL7QdP+TDIROk5jjsKoUaRy6GioK0NJjO/dUxvwMAAT0xiywmVlTEmNCdj
DcQFZVOvyOJpqmkrg2kvguhwdnEzI1JMXVZUBZ18lcn+ongCOCLBYIJyHsFTTPaqauXoT9HhmcVL
IQzS30+e+iQekwfznmN8+xL8Y5ztpVbVoATBgnIp7YRL+GIxfIpL/7sLGH5H/w7v3cdi2UZqmmt5
G6WBhlRXPmBGYm/4gCnEkMmhMjLfu3Mfq2NicwUFriaJKsNPjHMVpBbgN3YacuYwthM/VVdR48KY
LuDpn292HhhRUVKmeCqRjjfcXYwdIJvQHZat6NYILeGN96VLY9OX2KXBOyHnrROZTYmyYim7KEDs
6sOrYH5OMk7KtQHYxDlBKFwDYpOA6YFZkzRF7ZTIaA7T7/cYbMxJandPqq9czztKkwFEUX+sj7ym
9OadW5llnm5dkDp5oh2CSPuRo7TVnpRpz3H5zSi5ssE4hRIDOF1IQ3hQzuR5/mu+Wvbaj+BEfoIs
bAfuzt8BtDnCHS8t4S2NecH1IpYzs4I0h7lQJcZfhVFZCY9inWeEedOGqFnKSqpQsRtAqFg/pXPp
9LrBezppYP/ifqstpH/G6i2Tm7gq0xjvs3xrvmZv+b6/wr8TK/QUr7iO9v1bc2VCBItzdJtevzLL
vDeqROJcm9AHW0rMsUhep882xzm2cse13zMvTF+kbW6YOCXU+0aMpS178Ubxcl/fifcYEXA45njn
xbwxRariYRlRY2yeo/sFJaPxqvTA9X+VZVaE+af4nFzxOP94h8e8N4D9ZUsA2KFfD6Hb1lDnzHey
7KQxryTGWdyX5L+uBUlPcFyp4MpBZM2oFXecQLXtEoTI+CwEeoGlwMIIXD+NBAMWZfdXI5d20N1x
jmjLI0CwpZhgtlShWspEQgNSHJOcgmiTRkIqX5U4uS2fJ5cKaZccD9/McPChhJRXM1VJY/dsaOdh
RPNnAev5/6ZUoYvp2crGeD8omrllkq1gCBwdxhXBHm9CBOTzTS7kNq76BaxUw06Fkt0VgdSOtBfs
+QayzKBmLR3wIXHVdjafzLVZ5ianFBgyiqVIR7hA0Bb/FH5EIAPA9NHsDJ7YWYFdCdblk9xyRzzO
mM0EeZVEWAoZTU0yRW+D9NCCbCEC6kT7MSqEY2TLH/FFbSKXQzFYYvczUpZ60UfK1mfeZflDFHac
CLV1e9cG2J0TRQwi99i5wSCKG+gDscABdzNLUG6RQzH41noISgQKhtwwKfbZP4xgAPeSEUJTpUUh
O/VKIeNYeHdp9jFRwSalyrKmishnPpvItTaOkiRG88OP9zm6O50lYWQ2PXOrEfSJvWSJCe4qZvwx
fm9QKsW/xZdBX3WkmRpVvuyP30qu1ytjovsQtIk55PiCKEFY7RcA4WOwYj5PtmSDme/wLXlp3Vhb
ZGJ7gYROaLNZ8GcNbmHTWjK42m6gHSPu6pvKC9xv3CkA74khy8TQdWZHwzyWR6UEw7Iw3EmRJwCX
1PPoIDav1MoGs4shdC6NrI4RKzDenwQj5OJ3//9VaKKKLopENA1h97MHlgLg60uNOyVIf+rUMVOU
G3hsrpt1lLURxs3bUI8xHQulAvAFuM1Nbd1nuwZ6NAQA7c4T9/9iJmTry1ITEdYxJodaCns6cVRg
soykiBW9leELC0VNCRPAAPB3T6DrWm6plHt0pEIG05Xg8Bqo9GDY6wZwn46QC1YIyAJ/3lYhkquw
SGXF79Op2Rck8QFKXZ7iKC2e5sq4lpdBcWVBfLt8mlv+sjLLPqGibsbG0kMrLO9Dt5FEx/gGlxsd
u/9nZexIXd8UMxjxBck3Usi+Nn5/Ne2Nk/CQ+8LftKwcKuDNtGBtUP68lT2mDLqMDFSEwvDIDrz/
dr9TMDZOWzQ8TM3m67y2RuPoKr3P81yYWp1SSYIyXeusyMEgBTJSOicLNnGYxAxVyns6N2vwa7PM
WzN3XWT2tBbemRCWa5AXSHszt5qj8Bt4wPc+Y+YtD6gr+Zc9hl69C47K3v9aVoYB81PE1xPlPupl
E+I5OtTIe2DllUGPz5fN8RyUiQRmWQRmVHSo+bfEwoyHpY28NHJzRSDbxnC3SlBZYpLWZlS7VJsp
fu4Q/xAhWjLso3PqqXfm7eSOPqYUHfO0cC7eVoKlmahISKpuSqjyfHabea4CKEtjLh+a6z8DINwP
nZy3d5K5iN9a34cpFq08SJ0mmGA8gURa5tOii9lgDNN0syN9XDPT7qARqWCaglfr2UohoJYnIcED
MeUX8tC6DCQ8sbLmjxVYNlQ3Ti3adKv+mF6Ico945Fnccpa1QaYikqkgmZvRIfLb/G0KBmcSTc5m
bh3b2gITW6JKKqW6AO6gHXJLwoc7aF/KkBfBtj401laYmIKxDH0UgmTAiVUn8BxWb8oeBfcr8Ua+
S65bXz3Vd9Gt9sJDMW3OZawNM1FFSmZhKfvQxCe21ro0DQscYo+vvWITQPcAktxdvt6bwXptkUkn
xHnSpgh65BhBLU5UrLfbkweq5565gsMDCfJOjwkm6SSVRqHlC1BgmdV0N0nWgSiZ4/abTvhPG89g
JZzNeh5TIH5Nf0nJLm+NwUqD8FvTUB+dJoNVby6CVBVAKo0PNJc2ZGIXYpv3iifv5H12xWOr4i2J
Ji+rN0415qYQolbwiRLeNRBuNuL57rIj8Eww8bDWhHiSQkDnB7F0RkxWxIPz31gw2SotApGMPYOC
XQyd67Kz8vDlsoFN7/rn4IFq/LxLHfgtS9QkUPxIZWsuH5bxQU/vL9u4vE0mO6nRq/iwyHVMMSBD
tEiCSg7ned8sZn84FvRgPq8iTPNaLIRFRJNdPoju+AMxwO+OwW459DIkaynPqQnYvH15YZtftmu7
dOUrHyPiMkXSpJi+Nt+kzQ1mbpFFufl46LqjSpA6IncLK++yVd6RMdGnHZKgElswlKG6B+lpp1RP
lS7xPtq3Eoz10piwA0b4opAjScTXDLCuoHMUKHazsJRrSuS6uJKr7+MzL9hth9aVPzLfm4rQxEU4
orVPCeba29rW/eW2x2A/pZ/mDmdsvlkra0yMWPByFHOGCxw8RPfBQdv3v4c3OqIZ+hDWjn4E1uwH
nYV1ciZvuZ7DhI5G6iKwCzWLP+t1a2VVcdM29cucS1BkL/cRqSHBNbiSgbljTefc+f+wyR/dd8aD
mk4AdVOqUUp8ZQdJySvD0Vy9t0qfIt3HhndNaILBpt+69GGP8aXEyLq5aOWPwSIa+Yk7Y14Dwy+c
kLl9PT6MMR4UIc0fgwpnaij3UnYVZ60dd7+/cwU/bDB+g5GbUJQMFaAu80qq9kZxznjSov8hpn3Y
YDwkJFM2gb0v8Mkd4POYyExVKo6ZlY55DUSEg4nsXSRD6MrWHy6vbjNeyyooRWTNxOQAE01FdSjN
Kp4DP0z2RQyQycDLBDbv3coCEzeFUpUbwwRjs9TgA/5HLA22Rl4a/akPuLOXPFuMs8fFKDWVaRgo
uJNzEbnZG9XPguz8bjgIV/Jzfi8cFJfPNL75ka2vFsl4vdBlGmQ9oAev9JZ515xUW7KiXWqDhLtz
25Po8IcieSfH+H6DmWw8jjA5tr96/SbQ3y57xmaNa70mxvGjrieRIhWBH/yuG0sxLRW6t6cCoH7B
hn5efUVZ2/nror/2SwBZbSVzF+ZlzNtwAMKxKM6tKVplcZMZpZ2pz/WAKQpuk4Z6+AV7rNizQHLw
dlIukPARcH6gDvOr1Kugprq4xr+Q597+hPlYn85kYcukJEm7EHAwgbF9OJm76A7dkuiRqpBCsRuy
YE+XD3IzSK4MMp+EeWCi+jNRPWZMXgXFSe2eY4kX9jneqDNxpJBjwxBqsDOb+/iRyixGjnoj/DzN
kOWb99xqJM8c/fkqGVuqtglrEcqnSRjYomo6pdxxsiKeCSaWRPo09nMKucwUIqTJbV5w0gLe72dC
hlFmUy5kYF43jX00vmZmw1kALyixFWMhTiSlUHAmyXiE+OXiRO/tzl6x0EJQZgxtdmDo5+kl0r/7
630CmQkUHkCyww4FoSeUGUEedDQuYXRy6j1j9Oue14/eRCbr8ocdxq173NsMgPzBF4TOKowDuPWs
QLuuQTJVH4T8hhCUOZXRCtWY5+ybNwraKbTvKEEVk4mMJaSsFS1BUZrOCKGquJd+Ce47vx6qRumu
uSqueFQcm96yMslExaYLSdmLABfV7a88SmyCFvzlMLGdKX6YYNmXuhCUwYocSijqlI80EFJ8Wl++
T3PxJ+w5e8gSVgj5XOdpjad6bE9Dty/HuzLYXV4RZ89YNW6jzXTStwLxi0i5XQTZCUizv2yCu2lM
3IuqYBqbehh82qADz5Jgv6K2XuA7FBghLu8Fb0X056uwJyLPUIOZGD5ZOltafskQeby8oM3bu3IC
NuqV4O8BWbTg5/UvrXOnAMLz5Fjzho42E7WVGSb4xcNQDLMooEln/oUx61TAwNEvUbbF+P7yeraf
25UlJk2qpHHIJB1OQEnMIqRlwnVsN652+Hcc5u/KqF/C38oeExv0whRSjfbYW0Ar8j/5oxK6hmfu
Sq94Ck7xqXdaX9wlj5MtviIttPk3i+uTTKxIUnWsTIK4P+xEGzxBNqZOAJk3vQxcrdz8ieOT7yTr
K59UByCeIhkEtIpkqbexjncG+Jz94s2Z3ZbW+6iLw2tV84wySVQ1z2OS5SJkS/IzCPctXfvO6/xx
jCbzugSqPnSFEGNovber7s8Uvl32S849M5m4kact2NvLHIok+bkY4idJugEUZqoSXljnxFmT7uT6
eMShHJQoG/Bl4g2hZpmlF7QhJ2rwjDBRYzSnKMt7EGKRei+O98Z8HaScA9k0gVaNYUoyyopsgmkA
mmFqszH7edFaZnM0p8WSRF5jg277l9u7ssLsFoGBWhegBAu+cKBcoRZ+Q2zltgAlAW1C5d9JzVfm
mH0j2SxmJAoW9NJxb/qDmc1WJv2XO8fEWqCuzRAfxoaPbwSrEydXpCI4Y8h5CnkHxARaPek6NWtF
zS/SXZ6+RbmnZK+cS0Mj16XjYYJrqodVFCmhhoniLPgli/J8kDDrYThtXctenAUNRklrSb/u5qBe
LAEjSqeikdV74BRJd1CmQHe7qap+AyM1hFeNMDWPnYL/aQ4NMshe1sR9MicpaIXbABD1IGkbw47q
KPllKstQegmAGOoxGdvlVIlZa1jQgSivNb0L3BDDdxDwhk65NxdTiXRQqKfAzvXJ+A2hazBaJlpc
A5YaNhBxEyrUqgplzn4mbQFLvdYN/qA1f+UTKZ77LOszG1KZRWIPBRkkMHvr+QBSL6l51SHPXDnR
GDXPUwGk8NJIBYA8ozRP3tTXfWgZTbv8yuX/Ie1KmuPGmeUvYgR3Elcu3U1KrdZqSb4wLNnmvu/8
9S+heeOmYE5jPs/JB0eoGgRQVajKykxB0K6Uhvmtr4qic7piCSULT13z6zy0wk1QG50JqoNR1py6
NIqmsCqiIItOR70PDkkS6SZKUG0UOnGKRn6mLgZvyGW78gVcLOB1oozRE2ZHgzQKYyNH50aIrOCH
pACUCUA10qhUsZWvwcMCAbN/EyS3T+vZLhMjG2grqhmVfA7qXTucQvVeUTmXe/uw/jLx2zSGaZaQ
vgPFbhYR0Qa30Q9VnN9bvXoZC2WwyijpbK2Xyl0eJtn+8k3ZXt7ZWzLLW0SpSEoRzGEk+ppLL/UE
fomK9+jnGGHBtOOU1oWSzZonaKlVNa8doFbG8HZ5JdvvvLOPNJhQH9eVoIYmQK2zH+wVB4kVOGgD
6ITxMVb0sF1wLwYT9EOg1UEkOS9eqtem187Lq6KO8V2nRE+KGS5OLtX9j24RORS/1DNeMsvmAlHV
FXPcwKupWm3JCeRnusoNgtwljXYao+m/BQR2IG80gyQTyIgR3AzgMcEpq2PVc5rM23n3atvo4Vnl
HXPY9/USjtB4vBtd2Y19IGMAzjQhY0yJG/5kOEhfmWOCHKZq5ladlMULsp9y8p4B4FqLKSfN+Qdv
9etaGUyMC+OhyCEfRxtloyvaui0dAkxN34PlA5QUdFS7OmKCMubVojazxdXqGC85p3KqREojeqQC
Nq1A1DNVWxASpxdiDsshzxTjOYwiADQtX6DBFDppaWBU86kEE3kYO5x7TS/ThVP/W7khW9pQDZvE
V+8oK7h0oPMmxr6xciAYeeWTTTja6nyw5YYaTZxqqoG8iUHn8aUAnTXVc+tyqztkEEYIrHFHn+yV
zcMpc5wkW4RYotRQW5SxvDHx6+GUSxiCeuR8Sp4NxoEkSztpagO1IPUIsaDbDFICIWj6dJRuKKvQ
nw7jrb8nkyhLQWKkQ70AfV29l8KPrPoyjl84y+Ik4yzJc0uI1IFUZ/HCDGRFtLoCvO2V6sw7efdv
SvMc98+OnxjCpKfGBGxyNc3XSSQ7TdXZdVjdzSRxg1h/1ub8gbPG7SThl0cxGY+SySMmzZW8/2jP
5n53uxyUm/KJIFtsbQMcF0YD1Q5IFQn7PrXNe8W7/AN4R4fxLJG4xLIxYiBGB1In/CGR5zQlHLdJ
z8Klm864FMHMlCkETbM/1C+gTbY63b68iO1K9zmLVJhgo0C8pYs6vKOEQ+YpINfKVUu8bdzshhJK
oejxXLqXTW6v6VdypzDxZgryTg8SKpUsP7bGl2LkxOh/SHvOBpiDES4RZsMjhBrK346+/f5DIlWy
obcDTSnOB9w+BWdjzCkocyXW44lmw/nt1Lk1istQbLz8xbbLUqtNYo5BnUSz1ol4IFKymOqhPC6h
pd3RsAm/+1Rw6bI5i2JhpXPd5GmQ49gFT0OJgfZ+D6Yz/VW9za6M4/AzOiS+Hth4l11eJ88sk6+m
LbYuNYC3BmS2Up/Mdi9OPBv/kIj82jCVBtdVdtXNoihMMhS0xb0IdqzqFYMATnY14LVkuMZesyHe
y59n23bIZ6v0/1dW26QaMJwgLEh/8KAB+DJ6SPfKV2BXXPFQA7HGK8dse+SzQSbKVIlemhKBwW43
utqu3mdQ0HIglLOP7b+stofeLp4wV3m4vIvbadDZMt3l1VJ7QaqbmeBGNCBEEDE1rSjf9AzdCjxk
OQeG40pUxpUYxVgnAzyYF5hXk+TWJud5wfv7jCeB0HrXT7WQ+Lng9q1oFyKXd4tjgu35GXIoS1WO
QdvaHRxpB7HQr9IbROmgFhpYYHPufuicNHUbnXD2JhpzA/SyJmaq4PEZf1EBA4RJ23wNdv3OAJkn
7cKNzzy0Ee/WsWAZc4qTqc0RZj5opF3hPt53z+bjsleAKpkP0ZFcm/dcNiPOrdOYS1Aq6bCgKQPn
/KTeVV4PgILRYGgVhC0OVSL+E85SyDH+XZLRmKMPrrZ2LjPUC6fOL5brKTkEEye1o0fu94zgbII5
8nJTGNrSY2pfEycrFUvUyrwwfMriyFZ5rSZe3NGY899FICoOZ+Bqo+seTiR1O4ihPTZudMCc4HP5
fNlxcA8JE0vlIWhMjE5AhOKrOdsLoje1KbjRMx3YSB/rRxFDuLw58E3uqfWuMdG17AOSqxEclvZQ
Xec3lAEOvQSot2Lk/Y4y++U7dBqO9bNy2+wuL/lD3+3CdrIQGq1YUKLpUKKhz2LZLhwozoA5Q3WB
HdqZp+IniezZKUESqR6TR+gs3goOT+9mu/F2PrYsriabhGQOxehDldzLfTD7fv2LBAXE/I/4LGCq
TXfhKbpBvgGIcLhT/mB6fbUDOuORZrWRiT4g8HcztGxHC9pQnEjBO1tsE6QLIkMdk4Z8jK+nh+qx
vYtdzGvadWKRr6Yl+C1YxiSbS07H8UHs5PDSiEJTT3gmNLv+Z3KLVMqdXzufDtsOx5mr6cLJoXTG
BaVFNZliDueelp2zqMZhXCarbzteks2zw/ihRMecaF+iRNs4Pdh6VDvb4eUgoD/cNdbgyg4VxLUa
nhzBPxTHfvk/FpnTjXpXqynSt9o1+g+upeHQhVYYWxT+LB6grf398h3lxUtWz0gu8rIZ4xEESKWF
4hgk5qHSWHWW+J0cuy+UvW2+Gp95U9OcxEBnvFKSZS2p8xyXMv9Z56eeW0Xi7CBbgxZaMCpH4v/f
CMjXgybWHK12hNwl2ctOvoud+m2oeBeR3uULHo8tSk/90pm1ivawVkP7RKHc8ECaXs8vVGEzdHjS
I/QzXTLHuBYZU7YjBu4XL4F+xV88my3m/ngEEpywbDD5fVqWlRZ0CMtd6+pNamXBYyjejPXjFHHS
a05iz5ag+1FCly5F+SiG0u+Y69YQTPbUdJaWC5ZqPgkGpx5Nb/KlL8h4FPC1dQSK9qKXD6aTNj9z
OJRcUZzKcP/bRWN51FTFDLI0xYnEM7e1ynsKups6axytGOI4hZtHVogYafMCIO+Gs8XpUc1VA8AI
lMCP5CUFZalwHx6BHn8R9pQQocHMksNLiXknhkl2orZJNGUEOL7H9OuYmE4WXIl6azX1vUz+a/hj
ZQnLTggXNYTbjLzRTQ/lng6L0jpu9ExpEws6Afj6JzxFq7DO1qlx86ZADjSgaVootX5veCeT48F+
q0yjjdYWPToXifnUpo48PquBc/lMbnth8OlIoqHr4JbG5Vg9ZmVorGtdiznXHkzETWBLHVf4dft+
/TLB+uGyHPIyMpB9VS/Ljj7HEgf0wzPSkm/FbIW3IOPaZ3tZtME8fXlx29/vbJmpt1Sp2cRLDvY0
EuySwFO0F5PX6NzuHmiyTAxRg3Qze7W6QTKniOCYD7vkUcws4QWtn6vqBLTBgdbZyb4dwGQB3Sle
HWK7tLkyzdywuO0G2AYHjbon79Uu2eX2u3JnWr3XgYQ8s3nidpueeWWPOStpoGOwQMc7ohuugHlw
iimylPixbTQrUQbUQTiOeXP7zvbY69UuU24qrYTn0nwg0T4kUH3nvE9435C9Yn0bY1q5oRWWowwq
rtfUxZvAUY4jGgnVPer7fPL6zfuwWhYTsYNIKKRGR8LcoVRGH2PBq5pY82jp1+Kp9Eq8RIzv0VPM
Y3jlfU4mhFeyXCpxCiCKbKT6IcwqoP8CefYwXcR57vAsUaezciodmqHNogAXojW+oLl5uRObu8tX
e1MyQl99RfobVjaqplXyckT62KL/AwePtl3oN4eqsWQJcyjkRgKDob6L/Ak1JqR6vJjKWyPd5ZV9
vckUJaf21f5pjL5rwq1YeJw1UvaG3zKT1RqZ8kQaYCwxMlFUokzc8SHG+uiaqj0vkPGOJONJpFCr
woaWNGvgekZlFyWFHWtfem6/50PJ5NKSGB8SmmEsQJRTBB99fpONlnxXgm8ESPnEQb343rzG/IH6
3r+Dkwwj+9H+j4bazp+UhaTKJCFRtWio3ApfzO5l+qOX/urvMyFHndqhLEoK25ufA+MpLXlnYjNg
rwww3qOq8sEQTTR0KyfNLPISoZoyWSBSOwjH8JYWMnip/3b2uDLJOA5TkKN2TlBqp92ZzIn98Zjv
wVCNQSgTlPfmWxBaPPgjL66y4NSkEQJRL8FppJ3o3GO7b55b4ENGoIms1KPUpCAzSqwS5bJF5EQF
3jdmfIs4yFkjadS3BDW4FiCDo3MyE86FY4kWAHCYNN0EDb2euWJ8oFj6Pj0ZOieCciI2y7QgREaS
Q/gCXKRZeUrMxpVqQHvk1AMC0BIq0CgKlXPZaXH8ImFciSiOcympXe9VwtdsvGkFzZliXtbKM8J4
kQIKz0MNkTBP6CRrgURSLwMVyLlq9I/8s6sCr9VnDz/WQKxmEYVO7CmbyHBQ9v/mZb3dzv11vVSW
e0GrdM2cBaQgGcrB45GqHlGFQVq/52JdqHe4tCbGewhikbRdQLtmKMcuToaGmenF11R/hDg8X8hJ
rsD59/kLplNAWmwTKGP3JvB5YHm60b9XLn2QyVb8YN7waIU5rkoVmcxDD4ZSikU0ds0jUFhu6sYu
WNCMm/ZVxz97tGKuMCk9afblQ7/dSFjtIeMxOojFpHWLEpq8pxJIdMYXrAzPGupM5YkXrTlBFKK+
n7/rRGK5IDlOZuvXX8jBPPa5I7vtHqzsO+GovwxA0+nXwlcBYx3hjsd7s/mwX62VyUqyMe5IXS+9
N3YYZ5KLU9AbmT1OsjtGUApKC14XVN52Y5qhgDdOxQVhdpWEWVALC9A+I7iYNEi+oR4LGQ2I5mF7
wWJOIAdK5YVL5xUMqhQ2MIFoT3dVzbqbfhgcv7DdT4FK598/h9nsoBlTkIwDnqY8iKBp++in7ArJ
Fl+zq/Z93k1f6AARmt7Bt54n6PcPd+psnNl7uYqltqrweijVya5Icp2RcXA6Ucl3nVZag3KjYrq8
dXPjR9fW9834NnTRe1ZnnK+wHSPPv4M5BeEELk/FAMfmIt0s88kYeQk+b9OZQCKbY5YmM3JS8yn/
Wb0vL42n29mDkVv5izRjt0OgvymqgV/s3G6mrHaYhoZVcp+QgowYdUMW95DekB3Iv+TEUp32VdtD
nI4SgTyR22TPe2BzvunHvV+ZrQajXKYGwB5Du0/SlyH9ctlNbd/cX3vG6vzJJhGCWlMDb9J+6mr5
c1xASRmEaPuPGJipuIyvPHtMtClLSRgyylIq4aLIwGiD4sSROmu6GuyC6qWKoBks7vgc7Nvp1Xmh
bOCp5aFPqxGMTDoIn7KrsXqVxc7OuRNu9A/9Hk/PhhjPJGUiDmmD6rt0Mk6UAozcTHeTX19D3nwX
2DKvK7Udv8/2WNcTzl3b6iHEMFwFWIpkl5m7GCwg+m6G4jcQ29blE/MPge1skHE3eIGTcAoF2ROU
6Vs/Kwc5W3yzF+08A2PAoB9yaDygKgZ9mlG0IH3xKo+EE105nkBmXE2pIao3EtJxRfuezog7ETkS
IdrFZXI7xoqjzDIHQsI7uKzv0UeQkDe4/5KkW0mxyxXZBYd/0S+WSnKX843ppl06RIy36TBZoKtJ
o3hd6NKOEWhxoLPr6Nf5NSL5Te1BXsLntd84V4RljoSqejQYI9xrGSR2Gr8nwUNsnCKe+g7nSyrM
e7jQw7wyxAYlyUhOdqXWlI+YoXo2OyXDXJJYWVX9Z+NmZ+/NYnGMZm5MdPsNuNH3uirQHT62Gk8v
kXMTWehN1FaiBNFgzLRldv1T9VV3Osy3c+goPjj2d9ykg7NfLPRmzAqzUUS0FRHxPQmo+MxBvesN
GgJ70QlOQCTvC5sHMPr9ZEJTBbojUP4xdBOM05/j4JzW6VhVXeqHkBFNR6spXANISc75/31pn6yw
01BiCfSAuoypP/uNR+BGq132ILjgiQfRioGIS77EXJmO32MtjILrH3ICuqEZ7BSvPi9ZVuiSAHqB
J3SmdO1weVW8v8+EIBIOCgrjeeTnQOfm2WKZwtNlCxu++fMSmOAz18rQjGjGekvoUlGm0NW96K2J
AK2jCNaR93rcWhIUBDTD1CRN1th7JVeiGAyhHvopMCWh8r1K95wVbZ23tQVmRQqpiigZVODZvoag
s6WFHyT7B2LrVtgh1YMA6Y5XsNhI9oi+Nkp/1CrryoKeDGHWZdCuk30oru1in74ZDat6blxKUoO2
bNM7/YHXId3cwLVlJrhCkXSojVmPMVJsnEwfqnl2bAf9v6TV4G0fE0bBY2QKDZIHv0E2ZOzTP+hH
ff6QTNQMSKOaJUZkgTyuPAhcXUlXwa1yI+0Xu7HqUzRZfwD1/GyScVAxUE9j0RYxUMCDI7rVrv1B
+Y87IHQwOHsCxuPEI7H5h/NiqiB5hweBlsHn8zJLw0xqRTcPCeo1lEGhh0R9emxfY4Tr5JA+kMoS
Q4t3Tre8JBSAFVlWobOIa/jZbJq1SwARx4Q2GhP5rusyuxxAMVly3MrmHVzZYQ5lWEuKIMqN4eV5
DOGixwzHf0o48O2NEgY2bmWFOYx9WRZpBt/lV84ERRLhqnPocAZ0V/CWB23vjmiWeNItqthg3PJK
GNs3b2WeOaqNItRFFOGojjY9NwU0AbvDYBOwukc+D4C5efFWxphDKpR1P5jqRA75DAIYo0XbI51S
57Lv5Bhh345aKipjKRjmgVaUAUTXoh+XDWxUHuiWmYYGwTAV0irMN0PBI24TQCkBlqW6sONRetOT
ffC934Gz/b7bK8Y1b3Rze1Fnk8yX0yRDaTtpSvymqzGeDtAq2XFWtX2tfplgm8yRKaFIDvV54E97
RNFil9VuWtp5bcU/3inJeOmkoHbEW45Xytm+aGfLTGqM0nylNwY0NRR0DsXFkufkII+cVuy2tzrv
GjtkKFSNFs1DKuHFmNyGV4UDMT4rvUv3PWal09fCbb7yk6vNpcmyRFRFM2WIe372Ve3c5lBnV0Av
Vt2BcqsroIzCS8A3N25lgyboq7A9zImhFkWbgksn80xftZcr04mhLIRBKOSM6BJBrfxPEmLo/SBf
gOyPJKn0wK6MTnh2KnVapj6RvxS1O2tvJHu7fCK3v93ZBP3/lYl+rFUhipANZ/MuMv1OuM6Vp8sm
fn+U4SavVsG6+DGRwjHVUq/Til0l61ZsmKcgC24KscVkaJByHvC8JTHOXjfqJhNbJfKVzssAswib
Y9PnHCObvmK1KMY96aFSFmOo5f5QnIr+Z5RxagK8v8/4ItAtK5PcqLHfozczvEoKJyRux6TzAthn
UI2yfhFoaYzexeDQKjeJdqiV2ZRJ0xhtwukNbiCNP50CdjLHjOMlMcQ++xBZpTrf9Z6+IGLb2IOQ
F7w27uVTt31hfx1sdiyHFKIYzQKqj5Ly01QfguBrF98lwf1lKxvV+c/LYh5eYRVOajBq6FLbwsOI
SQPlUNpy52hH6Sb0aME4cXVwKNjSSeUcke0QiZslQiWJGCZbVJHrOBn6eojhbGEZgONyr9+azmRT
nGVxNLw/epIpGohZZChvy2yHjeRVMzUqvqmOYfnyWyJyvOzmoVdlCGDIIsiVWKkPQpp47iclhjqM
H0TvovKNs1vUS3+ufWG3zgbYScwhKUEmm4GtU9x3DsVsZjuM3V9p++QwH7jPBbr3v1sjugnpEqgb
GIxvFdNWGaOSxD6eC4DrUSbD4ap4k3vLPH3ganiYq+0TATnBvy2yrraMInC0R6kP8pwas+pgmlNw
KiYIwhSW8FXzy13xQ+MF/c2vqunQuBLB4PpbgzAKQ3HqljJHO1JCNYXqb1RXgz+4H4Co/31EGHsI
gh4DBP4fxJefI1YwDGqcJmHmiZVdV/eqeVqEH5xzsuk8iAi5mQ9Jd3YAf6w7VNuqEqf8aDwEe9nF
GOEzVSc3TwlVt8qd1AluuNPP204SaYxKwPBiQvz389qSbk7asFETlN0AAqEIe8E2r9t3SnDc7YVb
3luBa5A5op0yL2ljKImfXQvvMnRJB8glpp5pRQfazOVpQG2mAgQ7h6qODE05epJW2UYcmj0xKyHw
ZJI/VJpqh63hK0lo9bWIqX8upG3zZK7sMd5Z7aouKNMKUAfAeloMZSSn4ZB6xX3qxE7LC6mb931l
jdm90iyrkGTdX4zz0rWGikTkEBtSTFSzWTxovKuwfd9XFpntm2QcpWqCRXEPUHjhLdeR3R6jnWF3
5a24o0xxvLhKEw/WqaEpjlTYwJX/TYqyStNkzMJQhgYU1fTE4CnmFyvuBMhWKACgQtcMA9mvpjH5
FaDPiyR2VeLH+Q+xeOKyvmz/fbDNQ4MSfDYsbUKllrVS6tAFiZVHbUytdvjf4eAEvvBsgUlDgz5Q
5kKucZfNfZlcwU+ZyR3HT22duLUN5isFTVWQ0MTMavA07WgxMT8OwOblHxAbweFRyGw+71QJ5VhE
MxOPEiYrBdN1Kad6m0NLhz5e0RQ7glIA1/l1AWMOHT2ur+rnmTicdW7d45VdNm6XeaObQoHJ8WFX
6haU6gDeVDHbYdPBuMzmTUJs3qu1PeZFKcvwG7MkJn6vWf1s6X6JMc74KD8m0l7y8UrfFfuRK+yy
uZvnr8t6x6qH/noTwDuKe+19uZYO6b7d5dfCnYjxsf7AYw7ZADXjhK7sMd4RomNIh6oOI6rXs69+
zaH05CnXmTMcjCfdym4GP/eUPZXn47uRzcizNs44S8mciwKM2Kn/oiJrwCz5/rZ2au9jIpYLn95A
an1eKuMoSag2mqSHlOOp8nDVqdryYEt+AJKnv+iWMi4T2GbVcb1EJhub5cictTKkFWryQG9ntBtH
e7l/NNBlMJ0RsDv5ELyA+/xUPhejxbk09PL/5qlX28s4oKiYDAUiZTmeJvq+djOMKkH+6k66n551
h7L/Dm50hUGRN16Upx/zkmHGK4lynERdWUIbDdcnKRNLDvYDFwS3GYigQIqOmiZBJJbJJSQVsrRJ
D37I1q2/9LUNCbH71qp/QB/Fmt/RSfkivozXlIBBGy0eO/W2h0CnUjE0QpD4MncnJPGSahoO1NhY
8s/me22XIASR7vR3/SU5JG7IFQnc/Kori8yFgfhoU4khfGDUgjtaO+RpacUh5025laBBllyCaq0M
8W7WBZGlz9QhNAKvTH9WaWLH9XUl925OvC7lmNpcz8oU8wWTUh/zLCfkMCUYkR06H5ytTjbxJmQ3
A/3KDPPZJOQrTdNLqDvIYPlZAOLiTsPzTDDOZSwbUZQNOfMGJUY96yXiDbVtPUfWu8I4kiyRArAw
ieahbeThbpIjxRLkPLkB1Ulth93CFcTiGWRcR1mRVhuWGZnsAwjLldKCFBCdmbCj2epf+h66qeou
O4jcJiXvUDCuo6bdi2lOGk+aCrue7hL1KIN07bJn3F4dckp4D9VESfzzK2SoQzkOmxS4fmV0WsOe
wJEQCQCJDRwA1fZqzoaYfVPLUqvypEZXXgn3U4HicY7RW73ipYHbdqCjZ6i6aQC0+nlBYlDEsWAm
qa+mVnFdeG+RHfoGccZb3ZJ3IFs/Fk88WPB2SFXORpmvWOtJ1iRTAJXALxRK3u7l0dJu5EfUdhFU
Z9EyXYBueG+szbsGVXdNgUSpBrjI56VOyTzreQIghY4GCn2ABM6UW31lCU+1l0FIbAZ7QWRfPjDb
ycrKKnMfRmQPDYQuNNAkLDvJyf1yr3qDX3uFL2D0seSscnM/V+aYW9CjKpHlZiJ4qujn2U3evEhc
wOtmSr2ywaTyYlqNvRJk5FCDPxTTlehJGm7tUG5+weNBTTkLYiuVahYLbStB3GtcvoZRbKXtYzfx
bgFNyn9LO1TNNAlEdBXCjvJ3xpCoyYz2HZ10lG2MKvmqhwwWKHzekNLmKdRkQ5cUvPEMtjteJEHb
6EkNNyWS0e67QLSMjgdE3DaiSxAkVgyCJX0+6otEqoYoXeLlaXwlxKnTCtkffTPtbIPxHEGozrke
QCVzIToGUvXGDkAPKg8g5jdG9UY08qdh6C2pG31St8epHjicYNtuZPULGDcymoLYlZjzBaY180DX
A0KXKrE7H7JXdggyELRxbsPny/d5MzNe2WScyEKSuQ5NfFkZkzxintmK0SmQF+nBwhDeCMpgRQlP
fHHzCqxsMi5EkcRolLos9At0dNLFN4rJwXwgJ7RxPyfjOrRy6sZqRqiZdhKYVZSraCeBbPBRAvUS
JG/RpmyBT95f/p68k8r4kipO8gytgciXWr+FUM/Mo+nifDx2qF+VjaGcZBMqrv3TXDg9ltRwJZ03
PeJ5h1gqFaJkypLNGW3lUOa4ZCcQ5y+0c7UnisWdHqL39zd/tbJHf8+qGNrIoDkJ2irF85ucaHPA
9ObvHcrmlHgncOO3y5u0mfWszDHupFzyXhsL4PcyZKn9BAn6d6ndifV/OwusF24HPZNLnQSeUN1l
CmiNx8fL6+AcNjZ7I0In1NI0Zn4cHpektkby+t8MMN4hMksctiHMfSTXqoAaKp+kgl72S1vPOAMd
iVNfBfhIyylA+xVCNVZCeZCgNY9XnflAZxXEg/DIi8M898CiagZxyHUSo8REDm30ITWfQLRY9sJr
YmAOkJbTAnv5fvmDbj+WV0eP8Q+zEml9Fde5N4MU6QM6GtZWddXvJPwGi04TBDbPx3M+MYu0UQ1N
jQUANrw07He5cTPm99W4WDNYp2SF96LYPpPoSykKWlIqy5y5pLEQC0kBsKMs2dU4PgiJyQvVmz5Q
J0huIGcHPCwTKCvMv1WGVIG8+MV4kRw8/NzqjQB9kj4G+IYR2jU8AsbN7ra6sslcBZRdhtY06hT9
qL/6pYpoYUDJNZ3wesbMfGWPz8FV9S9IhD4K8L9dEZr5gDHfENHe/uwdpaXU0YRbgJmrRFmztKBN
Uqtculnf9bKo+qZYDzdBHMynRtZF+WqEtkzlBNowY8inrbXUrrM62Wdzk4xOkmm56VZz3hj3g5qH
RyUIxwepzoe7Hv2T2CFmpx3SQAq7fSnWMdgxJG1Ib5ekB285KZUHTGhn0gHo6knbj+Y0dlAqSTEn
JqXTVV2obQ7OtCT9uSi9DuUEoqVXYS/U90OdSLwBxc3DtvoyzG0KiJpHRoE7XKovYf6t44kLcP4+
e3PGYBzUoQcMnzR3agZ3lB8u+4PNk3xeAMuCMjV5HyS6GPmR8VVKnk3g4RPOy3sT3qKubDDBtQYT
TyAGCK7qUd+nh/hOBUtgfk2R6mBF4w4VbHqblTkmuKZFrZZFPyVAt6j+9B7cVY+RvVjVm+pIMJt9
U3fVHb8hs5nIrszSrVylEH2TT1okRYIXFzEuxz6GeE2Uz5YEnGR3mDtep5+3c4wPknGXEkGAVCgF
spY3VIK3e5auBNDDp48lROQyTHi7l0/LZt6yWiPjg1CpjNsaaB4vLNylE+xqtpXmpux4JAm8Y8/E
ZCMamywws9THKIVFtN6qlv3llWzor6MLsVoK49MMiD9l5hzG/lJjAv+gZoB2X01NFcV7sN1B1Emr
TdkicpKMnixgSMWqoZieW2SZ08m5/GO2t1KHbKhEe5QsDwDmeKdEMgbTyzXh6xwBgSUv4n0STO+X
7Wwf0bMd5iIuRltIeYIykVJVD9E4X8nQSwMrkZsqX7sOesNAD1+2uH0XzxaZu0gaUSoXo099o6qd
YdJ3gNZbeU6sGLlVhinty+Y2P6SJUXEiaQClfHTZVndwBFRFgq4AHj/EMyAqENYniXy/bGPzDpxt
sHDrUIvIZESo/ZMmcrWgdDPzDhN1jqEnnNu2XepamaJVltVyymEeZIUMKUBls6s4NMnQv+OdsDN3
41X5xs0N6f7/FudX9pjzgTrvoMdDTbw5eEY1xWqkzpma6150BuU5rDxDLgFlesz7n3LEWyuNlJds
MydFNkM90bIOaven3tdepFN2PQGfP+6FG2hkHsxr4Wg2Dp38LmyBs6XcD0390epDBxJaLVpgxJ58
pwNPDCqwE2Q2Th3G+WPQY3CHhznnVKb/v7JXx2GG1kcrfdA7UQDmgHI+xnmN/aBDUzAGfnn0hT+B
faqr7WW892gIWSkqqEeoR+FEdkVkFW/kKbohPjBUmFleFM513PQ3K4OMG28EJSj1HAh7YItbMloz
oYxdot0Hr4N8kHMuBmez7LgyyDh1fNGgFANQ8o2j6Wd1beX1bVP6TZTaRLjul9BaurepfCh5L23e
hjJ54CSPiTEIMygLMJg5HUfzaeKpt2260vPa2LrtKE5RgBmu3IumLy3US8TsWtQPRRvel3+G8VjZ
YhyPMipFKYU9XqN73a92+T68Nj+gdhUYSnmnZPtJamJuSpNkE+8D1u0AyVgHKl5TaWRPpdV5qWve
djOUdmxpP4FweT5IiVX/7zxuyABMQwKaHxFDZR15GpMCMqgosfaYcwqq3TzCswyPl6PF9sE4G2G+
JBg4VCBmtOBAkDkdclIJo632c7AjRhwanPu2QSj0eUnMl0wnvU6EBnD73jas2W0t6dAAUUspCbg9
p+3LfV4Z47C7QReN2QC+FdrqOyrD0WHwDzKToPnpHQV+Gniuh8A1vo/PvCH97RfFausYfy3GaZ8Z
CgZoRnt0m9sak2PEBimKNXvyFW+lvC1knHU+q8acLhmgI+lBnEQLkwCO3kccvDV3TYx3bkgzRkWE
p163q67jQ71H/QnC0PRLClyKXvqB2GiriaKpq4RCFlmFKanMM0Xu+9QbQmeOftTF3eVjv7matQHG
E6ONgJYNXvrYIdrSQhP0TrA7CySXTvzAG6fd2qG1Mdb7KnJiDnqHtE9uLVQQohAoE95Y92a9bmWF
JRDsJH36q1Mx2ijAfFEcOrWb7mUv+tKCuxNX7I07qcHZJ8K4j0rKtKTsa9nr3g1rcnR7/jFdEZsc
S6o9DNzs4Y9K78jCFRGFHkmX2TjTxOIcqkuY+g1Q+XSSIXAaEKDJAD0H7h9lQpoIYKlOINOgsaRx
uhKIpDS05APFCL0WkIUlJ/LBACDZ6vX8Nh54kxPbZ1NCcVAmEgF9L/NRw3xRp0RQhQ/i9NQtf3Rv
f0lByAfyGoscp7x5OFfWGJ8sGFoRDMKYeA10StvTbPoKr5S8eUokVQdOnSiSwjImanHV6qQJg8NY
/MiDH9F4unybt5dw/vuMByR1pS2i2sxepX8btNiJW2E38J6Km0m4tloF4wDVZcL4s5BTBzi6MXow
gdcn1nvvUGhef8UtFPFWxWSnBUn62KjbzJubb4b8WIUPAFld/nAbXJbAxK3WxLjBfCqXhdRoLnSO
YSW3EjSpLXIfA+Zity/zLrAKl3jijdSDk/GPzt150xinWEJtpBwiPPaH+nEU9kO1F9RnzvIuH7zf
iBLjKismYRwAZ7TJyfxJPpiodYccg3fFlQ/jFW8s+B/u7t+r+o0ykZRBDaQhjuL/E+O6+d5w6RgI
BTz/mXf6tX2qyNzdCCxnvSmMjWf0/0falSzJjSvJL6IZ9+XKPTNrL5VUpQtNK/cV3L9+HKl5XUwU
X2Ja0wdd2qwiAQYCgQgPd8AI58lVCjHsKskVrf5+nYrnpp5OCRHRIB/AEyHID0tlneSS3EczWJ4F
3qTjXs717k4fkI7DWGo94BvFoY0mex3Hn1Yp/BQwMN8oTdilAKkoxcv1b3z9lHzgVRxNKc10FBuP
ZK1sEM/J5gKwN8dXd5sb24UxEUbWstGqwawMioPmIN7mTwQYzka0qzC6EV6yOzwGnOQYP2cvhPcM
4PkwE3aESC/0JcY5GeoHPX6ZhfD6Bu5/M1NUVQBjwRXP+JABjs+WWCmYVw2r8a1hRcdXRqQZoqT1
IlKbdtlLkK4GxwrH8u6IALCjePObmEyQ2DJDrVmVlKxmBh5TjN+6wBo/RDcFhK6gKKN4mZe6qmEL
n+Lv11e86zIbs8yOttrQV2oJWpWyTf0c7/7UBESfK2e+f2Fs7DAB3JoVuYtFpH3LYw91KWC6XRDu
P8NHfcoRzCt+85ZFP/SmaNPFBKoyIxpwiqDYC8Fc1nrfzbxnAN2cD5n5ZlFM2K6sUa7HGN0LYJm8
4lPxUHqoY2BSKrWNI2R7/eqlD1IuPyxncWzWl3aNCewTFieJv5ThlLS5PVfudb/YBeFv/JElBzCN
soqaGaJrdEi2e42f+p+FT2VMLYe4xmN8Q8ekMm++U0+Jx/t8u2WGrXXmIBJpjQXM9AEmTqk7MV/X
n+Sf8YHOyuQQHwef14/r6+WdP4V5ItdqvZhGbWWHLAWNuwQJDAW94toxnsSf6rMETNX8Mn3hEmhz
XEihEW/jqJVQD+si6oBU3UY49W507O77Lyh+TZJN3IZiuWo/9bUHdEqvr5g65xXnZSV3qyrXBV2q
8kNS3qyqZBfxk4Ixi6X3KgvSb9NsT+Pn6yb3HRcFfzQZMKSpMntcpVKXjgLGChViOkWU+ml/SBIu
Ux/9Mx9X9m6G2VMykLjJJZwP/cW8jRZnAXNM5udO3QfWownUBI9Cef8jYuRVxvMcEZz+/81HLCO1
GmXTxMy80d+SOncXLQM0uh8z20ghjnh9F/cft4pESwF484G+49JcPhd9unYy3kHDa1VB2bqvbau7
i5KvIECs29YtyqM4oU6m3w9d6o7i71VubKN54fwO+vb6sM+b30E/92bZuiCs6zTWybFB4QOylmNo
JnZdYwa2C8DEwpl74C6b2WVtNdeukSsMrqW2aLhK50pu4UOx6NT9Xk1nbkFYLdqQC+Ogincrddpm
nczdJeW9KLdQoUQoTKCcVwZrYEJwvkJHnDcfQz/dtS1l7i0ypkaaEyAsdd1tALcRq9frH23fALIb
Cg6B/jpDl56mbSGIDcjMojq1S+tbz6tJ7J4FFGgx0Q4GIpARXDrFCAj2EmmSAA32u7YIlbazZ6iE
8TRx6Z5/2KiNGeYM6GKTDQ0h0IY2vxiJqyY/e7EPy8zXo5STmu1GrY0pxs1NNSe51AwZsL63Q+31
6uvIEwvfNwGuA5PSbYlsL3QoVxRA+iwKtTiu7AUTsLbeioFatM71z88xxNbRz51YPc/oLWfaFjI+
c3TnloNN3jOCdWDyRsQIMjoFly4gj1YlSFFlhnUW3S6q4Enz+Npa7bfra9nztK0ZJkeYidF0i4yo
G8mjTZbUX7L6WPehwnsV7J0ZUOiKqgFqAV3UmDRvsQaiiXgLHMX6DrUoW8x5byqOhQ/6q0VVruBo
rw+GUNoixNuB37q+WbsZFUZcQD5Cq2igEbj8KH1UtVMjgSKh9urPELQ96m/TBEUS3ZacHswrtnXg
VUT3/ABQf4QZ1Ccxe8HEmoToshyJankwrN7Ou5sSk2R98nh9YXtbB6ybIuqUGvED9wkhazEP+OcA
Tj477b4aDQ+ktLuMdwvsEHW1Im+BNu5wGPK7RPkKtJI9DpwYs1srodwOeABqMooFTODP+2UhpIO8
4ehTymgoe2ZokkxujYaa9YnHUL23JEADQROggAtEZLNOPdHktukQpI3yrZHsZAa1SuJf/zC7T76t
EfojNunB0PZLu8iWcKgs27xtqPSTZznTw4xykAfuIp87frfnC1uLTIagkDyJ1DxLjuaLhuHzIUhc
464HlvrMqdIEya3yk7NI3k4yuQER1g42QZ6+PutflR8zMMlojKISglRIe0ye6Ag6r8m16yzbdTLO
MkpKPOuDRAvxC51N9qovxP8jPBt5/1661AKSVYOCIg6ZbLJEmjjg6MrmDa6MQxTQ7EdCf0ENeSeA
/mb2QqeRAqUPEEvIZ4nqjbegBrGqChHMg5yNlT9PZuJYGBW2wd0u2jPmXJ0yVjOnKYSR46g7DyED
g6agKZQMw9LYXpEgWllaKEZ21Ax8vjQPKkXwtehHLQvHfIyfoza+hR8HHM/Zub4MEY10Q6czSjIL
F7XGFYmFhd6N8Ty7gg3h4l8gi/ZyZzyC+WRyOzvzrLeS23fe8dgLu8ztXMcTCpLmZIY00hCnuq9f
xlNzmh1yqABMFh6UzOYlhXu5+4VR5vYRazUrySgIBwAtRz8KSg+FBMCDTkqgI5XO7O42e+G+GHaS
RLCUKAaGVTFuhs2+jEDAW0B5qAeIJpGh0ayFybMEdgjBgRycZRsvi08nRkDAXPzi4nd2d3ljmokL
qbwsuZEAR9v+hlgz2PSonrrlzbor39NGcRHmFeRceeW8nQh4sWImMpSqIKZFRnsYo/YG9ZPbsV29
647LWxmTDaX4jrU16RiFEH8NyrMhPhYTx8RegNsug71yEzRvy0GaC/CW/LkNRbykX8oDhZfUXyJO
IsnZNJU5EeUEznZDAUqAVD+z4ZcpuNd3bPekv/sCSw6QjbHc6iMGpCrjpVMUO9NcPfeFjPdApoeI
CaFUVE5TVQ2FAbAQXLp71yEFEgUUzQr6Hq/86KF0IKiU/aYbJ4Zmx3lM7N3wBtgONAxwIPkC3eal
wWwhjVEXCv40hnHAz+tjkIOcZxCnm+jL8J3n3XuuBywjUlgF5XlAIi7tgVZZkuMoxox2c7ugkRUd
E5VX090pHmFN7zYY9x66TCKxKlPKHOUVBGYBBWmD6Dj4A+7gdTR2XX1jj32QAwFP5FXDcVJvC2iD
V77gVeF8XD1KQsUDX+zGYdzXGHdXMH+rsO10UAPnqjygNJZ3tna/eP0nmiQtk1N8Ia4QVI/dU/bI
m/o9g8JYx9xaZaL/AHk51YhyCBQs9uTpv+Gah+kzFHjt5Bknu/odPQsBLd1Ib80v6xFr52pn7vsq
CKvQGESNDr/m0nfGqLNaKGwnlHikwqpr1Qa9X1TZ2Z3izAFozwEb502L70UWaWOUKYYQMi9iRUnr
c+O0QAjSgJTG9djCs8CceTVTC1U3wPc11YlN1s7uak56tNcXB3JMhraEjAcbypuXOydVeqbP44SB
4uce9TZgDDHf96a7uoSBHcwvQCYOHT/awylery9u/6NtTDORuSrqtlpmcIGh1udTlQEoAINtdT2z
rSa3HW+pu4d/Y49xksQUySCuY3ykwmWUd6j6Pj3AUfBcqVDSbHnJ2G5Aw67SfFenQedyaxtFJYUC
vMmx1CAqgAlgUo42V6B8P8ZszDBOomt5Ja4yoPbAMx77A+j8XMExXmSI2U/fuW3/vaxL2liji95k
8nVhCYKuC8mxe+1vZG8I5Bq0GvqhwFHTjtOhRcdvOVlvvODGs8tke4msN1pGEcxJH4jdCxECKb/L
44Dw6EJ3nio4EO9fjcntMOYqlKlKFRQEDaQZn4zhZ46elHE3qJ8lLlMu9bkPwXNjjbn0RFWoykqt
i7Ou63m8+slwiG/e0+SVe6fvxpONNeb6i5VpmSYD6PpBNW1Rela7R86Zpmf2ynrYCy+ZC9LHJWWR
OVKyCQDzIARRY8IsOXKZZDl7d67sb1xxsNZmiQeIaWj2fH51zOH6WB9iXK2Wy3vknDlUrq2MiR5i
WUPOSETLdDjeoldvl958kpEV6Y+KD4pBdE6N2/64OvPnEkLzapjeZ95kP/J+B++4n6PqdtVCnMyG
ARjImnQPdVY8pvF6MzTNITPAF60IjiL/rOshspdu8OUMV2DCu/L/S+T+54ycy5Gb3yAY7VirNNHo
3AESpnRGW38bgWawgjEQ3PYLx6v2cuzNmTwnPht7XQpJGiPGtNvo598sW3K1EHq6GM1e7lensTVH
Do03XvK2H74pjBv9DgtZ1WWkIyokkSphzA5tvnrFtNimlthpyTsx+7fSuxkm3ih5NCmpoQkHlOlo
GQ3JEyq3pT1iCJxyiGoZn2Rh/+S822SiTkeEXFBWTE5Vr4IEq6WXgbSytuzqM23v8biQ9z/fuzkm
7KzpompzjWkmI3vShvZYrrNXjr+AX7zuJ/t3xD92WPZ20mKkZZqB2DBL0NqqxmmwAHXWLHsZS0dI
Iv+6Oc6y2E4ImaRYstbSCId2uhvT4SatJVRaDbsQIt7DheOMLHF7Mw6rValTgUok8bqbPKyeExe1
s+q0Oos7fu2AROGVOXjbyeQvYyxITZYBCtZkpPNbKba+oWNteULfQu9cgo5KGQGq9RebqtCSJGYw
VYUFLsi9aZCsglSqqPrGeNTrb0p16nTefOJ+GN3YYU53nxOyCAZeDCpet5RnRPAiv76hqsh/BfI3
gAb+Z1HMGRe7Nk5FMTfCGguxIItb8HpMu764scCc6HWeV8usluwQ1w+9+tKtRrgOT4Mhcxxx1w83
dpijHKPKpy0pxDcm60u1/KhVb1p503G7WQoesaiaguEJdMeXgVeNqkJpzAwqD8fmpnigCa3lyYf5
aNp4xILRgYcBoD/6w9UOwQCUEUHiC3boS4Pg9Z1jK9dROAQ6r/LzQAmo4AOvCL7vcxs7TO48T6Wm
FxYGSyhhGuhN8Divvg8+FSaAPuvfHKSNMWYXS2XEoF8qC4dYfa1TvL67m2JOHSXj0XzsusTGEOPc
7bBqxaBBaIYQKMDLudeUaJAsIye473r4xgzj4amSDmZVY1BmUXwtR0yvb8V5dIvpbzwcTNoiugY6
WgZMnqdK6QwsigIqmK63tTGyxTVxIA3qXY9ze7gTUKS922GiK0ZAJ5LVxMJkX3Og+gDj0Qqys2IO
D3ey/8jf2GIc3FzWmVidpR86Xw0WbzyUYeFCohrThD2Uu0FZcgSbk8ubhtjPEzWEPh27iXSRKS5M
RrtEPRHBu2XZVJnXPAxvylfKpF8BJC7cKJ84m0oX8vEkvxtkSgqxplrFKiI5Nm9RmFcdC1yIOQT9
is/KsbvrnP9DW3K/6rZZJOMwRp+b4pw35kGJleoWOINStJs4Nu57YszzMZ7RJrfnKeqP+TAUkDM0
51W2Z3MSPveLVNxrOhEHJzZnBV0EdG9ke5Hb9NaI6+qpnBvD1QYj84aqz76MbWOVYWtB5l2HxKRk
RbakiEdDNNSnXiK6C8z7KGutk5pJ6beD+TR1aP0Ah3jX4jIfna6NJK+O8vnHWs1rE9SQkYc3ZJJY
OtlC1WHzuYXcjamMA2bRGgrGEq3Rg1bsAMLb0qpfp6afJ1sYjAjTV6spEFcdJr11rKVexmMUWWiH
rB1m5e2lHMuHISUAN85yRgzX6ooe2KqmBES/H8U5jJUyNaCZTuT7Ilv1ozAQU7dNpWreNNzL1UmP
MFFQzaNvjc3kTi0cJ7XQ6i0GH2iq/kbM6/UREEvjpAxrf1NH9egUzVj68rBGd5qSF6EEaqyHCQmU
m4xRdSSL1MD5llr9WqxC+SlvCSmcxlDbwZ2Hdfpm5mS6qyr8dtfMszxM8imyAnVaotFN5ji/I2oE
bUozwXfzykobM0+ppFa2RwLAsFuXRvUyFnLrjbgpH+UFQm7OMiVKEEvF9AYQ5ry4vZhL33Ao9Xsd
wza3dZxND2D8WQ1HTwVpsqEI0d+lCg5OJ6vk+foh4Z0RJvBo2pBbiSxGh3L8pmPoSk/t6wa4J4IJ
N1GXYROjZjrUnU3x4FCUwQvRBErRa4cztxW6MWH65brZ/Xvo/ewzt2snV6WoKUiRa6N8rtX5+yw2
xxw8BtfN8LaPuVeXBi1sJVrRdmxf4/HN6nnpz24JZRNPmPs0nQcVPQphOuSF9ZgUgo1ZM8+qcc6i
9VEr+89TYdqm9JLmkWPmvOEv3i4y1+xsWOMM3o4SnmfXnebo80+Dh6hlbEDDGFrGliYix0dfHpir
y3wrroFuEFMZiklr6+nSbda2YRy9Xf9OTFL3wQjznbo667O0TPtADTDoF46YnAQ785Gb1PHsMJ9L
KDsziVeTBHQCukG22lAi/RjcP2gtVdCRJfeCq95N9+Aic3l6rzzjzNeyxqSONBHNx6bFUNDQQB9a
ihrtOYKkok0q7bOmIMwi6Dy2ejNzzjnvM9Ift6nK1Aiq6lCAYHmRjqP5KAPLv3AOA928zX3OfkQ2
gSBDVa9xaQEL00GNZHYq48eUe6hhuvrIyZfZqEVtQb0DkojonkFanh0Pyo1lTQuxhzTJIQXa2I9P
NGoB3/iooarYPmQ2/ldw3UmZpPaDTSYWKwj3lQw222PcfhezsFI6R8vCpuVs464Z0BpDLFc3cWEz
aVE1CVKXqyV6x3pmBbjV1acVpS2vSdVnNcadfH1VTIj8s6qNOSYj0notq5RS6QKw1whdkPU8Mjb2
JfXBArNvet8DardOAr1h1tc/wtupA067+dxZ5X2mHU/H2Nj7/jEX2jqQQhJzfKYcRbrccrs5dlVe
P4y3a0xUJCNRgCmpoMaxHkTorErD2/XPsrtr4PUAWAbzuxQsenlgWznV1njVusC8leDeK+bXC9v8
EVNNb+4cEztzc/5GW2vMptWZUM8NCPmPQAiC/G1xqMYvBQm2XQjhNdR2AE6lrTewDF9f6E5URPHA
ApEJkivwoTOhf40zw8goZbMaxCEY+7zOIwcx5CH19k4VhvOhQKqIwGSw/LvzMojG2M9g10i/SKTz
+nL1QXHi9C2P5nLXEj6ZJqN9iV4tE2nxvmpXvY+SIzgIfDmBlEcGQXtDP8Vq7VzfOxZKfP5s4F3+
jy22IQzgf7SWUpYdhdC4p62NxJXfJCiICwEONJCByoFjcXd1oA0HfgW1W4BkL92yGCPdkiecrgH8
zOpR9chL4gtOFZIfKur7lAlVBonK03Wz55nLy7vFMjSq5S1hqkcGCvLS7CTkpi5nghHoL8Qb3fFT
BRL7AoaTLwUQej/SW+VORTeaTrxizjYLluNjd8tzop39Bu8HZlJR58JMqsnGZhJFlYU5ZfBzZOHk
5etZVYK2kwhS5dm3Hs/onpVzRD5GtEurTIi2SCr2kGEsj1JSOqTwIuQLjcrpbewaAZMemidI+DBB
dbnDYoHeNDj9iqMGiLg1fk61HxoPvs+zwZx1MrZCX5VacZwHy47BiWrKv9Px13Vf+eih2C0NmqKm
Ahi6qDJp1mx0ZAJ3UHGMuu8tOiQDJrCe5/jTdStsuQRH79IM45FqE5XGWJjFUbrXHzNgBVCMnE+5
E/mYOVVajJzyvO/jnXNhke2YWNPY5x2G9I5GL1YOUSnEpOpdzrr2t0+zaKDEZOCHCboeQxZVCeha
58uNUxyyT2lYof6UOrER3swemGj8x3/L+PC/u4nRBMjMmOAgZLxvqLvUsJR1CVOrVX7K3aR/BZYm
ei7b5qtqVLWrQVvnKAmT9pAJZYO+qXAzWS1uKbVsvYnSqU+YS3DnrK4daRqTuyQ1DI+zN3v+i8kg
CDOg4I34zrgWCI2yGrWgP3JjIOgpHXpJGl55Q14taJyhkfzM++q7NqETCpoXvL9QmLs8l6kBSs9y
KYqjoeV2g3xg0K2vUj4RTpChv52JsCZ07lV8Ag1EESxkUY0WNTHyFmtb/ClLnKYhQas7eLieGmu0
zcHnbObH5wIkQnVwTWsWRa6z+oiVnlcAMykQBgVZDii1UXQ4tJSN9ceMskPs9Lf5fQwySp/rbHTL
PizVQKTTTKiwfAAvFn2jDlmtJZDZmDwDyOvE1d8IgIW1P/Q2Dwyzu7Eba0ygsFBvL6tMzg+GRnzV
bEJZTu0iKx3IBLvRIp6i1uLNSe6GCh0yxDrcFHNszDs3avNJn8DRECr3dH66AbK8O61BeRgLm1J+
tKeBN5uzfzdubDKHo5GyArejABQ9ns6fzRaIEoCbvPqHcDt73dMw2j23S7PjQxQM9886mb2NkxFk
2ZOphyXoiOTcTmeA9pUJ6izA9fIImTmbyo6GzeLcQq1SXMLkRvkRh6WXvowYg/BmR3KEY/E4nca3
62dkx3VwE6t0SoxiJdmkNZMXNUsbMT3O83MhK3YxeERLvCRb/ByMhjrn5bnzqsYsC9JwEQmyjhE1
9s2R6FmXFVD7pOKYJYaE5todJhv6UhBCzsGsbzyUX2ReerPrOVuzdOM3tYlEEqupqwD07TB2r4LX
M3nOkVP9JwxYB5460d6XhMoU1qhixtM686psDGamlfcQ5avDbH5ejbeZN0S685zCRlLkt6Kg4IeH
1eWK9AlMxHUBuTM5yJ8AvLttb1FA+5QeZk9xMGJBQa5FIB2uuwvbOjrfoqZxxoDrWJ3JbGQuLppQ
m5keisfxIDrRbXVIwxVjFlIAkFqwOqJL7vEV3et291KGrVnm8u41YZ0jPPBCRfH08hjHWWCWn+Y6
/n/aYXbVypNJzzBbEppyZXc4D4aIMeDKaXiGdh7f9Pu9byQTP4c6BwVMraQQlZZ8A/0+y4khxNTj
8c1Hq7Eqph8+GxM5cyVKFqR+ddi5FLyP2aNjU9mkdvLH8ZQeKI/P+LV4BN8m+NcVu+TcFvun4X2x
TBCtllgCtSZu/lnAT7BAoTiF1x1kN1ne7Cc72IWi5yipcVYeW82uwMcPIpEaFIBgtNafRagwVAFv
AvE8P81c8qBlUERDUzCi8IEeFTe8WuFgGuHyiJmjCZx8OViv6uMaloGMuSqE7eyb7I939XP1i09W
vLepIDHToPMOvkiTnVQulqEs8NACLZuiY+6+HH51tf5yfVt3U8N3G+yFhEbiAGIWCNDmUkeOqSqN
0IIS6/lnV0rQKblubDembZNf5kyksV4P6oDLyPyK7wc1xfolV90lsxdo9Jk26FFyF2I2RsRznp3w
AnDJP+kaW1cucwFvMV3C0E7hZNAGVDEKoh6y2iVv9Su9fOlkLkaBu4mTElPHZ1wIHFDAg0umZEkf
RjSKGA/tso1paYrKevUh1btFiTS4vrM7n/HCDJPhx3Kvy1EPVyF6Y9fIkzLpUEu8UtG+FQvKKwbK
QuDuvbySYog3DmOfYDzhTC0qQa4HvLOr+NJ5QExCMa8Yw6y2O96D8jwu+mEX8X1QdkP1DeWbS8Nl
oY1dhglLKHwTPNegTGUe6Qie+aC72e/xi+EM0ArCL3DnW/2VKjXHeMZxPuXOcYRGAGRuQXhjYmiJ
yWyyvGzxblKtsDbIHYjwbZnweMN23XRjgv6ETVKhoYeaLCsUt6XqDeojbl6MjoYYPkj+X/jLxhD9
0htDej8qnaZ1AGnPzih+07+j2MjZrp28+mK7mJuW9JqYZQs0Kpukgr5MfStTLptU9+tSdxQj5iQu
u765WRETWlqiZLmG9+0BTDqG+LSoP5aUByLcuxAu1sT4YUXUQiy1EVghDyDaMArIU9LY1mmFAOfo
zIsdH+qD4igvyalzml+YQbr+2faya3rucJND6hlvMuae7QoST+I6QjQGQSx70CCXlblpgCH86XV1
gOvBqBXvBbG3sxubbIG4m/M2JpEghFAHOpGWeDqpTpbBne9l+uA0hcHaoMWOMj7kpFXmCybdMg5D
HcdngklyJ4X6QbiliGg+Ee3eOduaYr6jUJJ0UCwdslhSELdQTkU1VJe/R+vL9e+1u3USnkGSBt9D
//vymAH6AWkaGQROepmGnXI/xYI38cLy3hUjbYww+xaPFupacjlhBHy8oZMJxIcILL/xTeMbG4S3
dphNS8Z00aK1Ko+53jiJBF51d2lSGwUepb5vlWdrPRTmTVl+kwcJWCBObXkvn8YVioeWCuZgzWSl
sKJIncw4V1OQ1MpH2ZNC+UDc1dHOuhS858he8MIcF55dJiK5wtZJTUsk6M3m8DxDfjCrbzrAQFGs
eZAfd/DK5OVFe1srG6hZwvMBtv3AARZbczkJeCsQT7hPw8Kvf6G2U92tyEz6oAiGifdMpx+L/Zhb
i9RzNxfAiI2cFGWtMAZoDHb8JGCkvQ6AYmiAS0SFJwYuusG/dBRw5XTe907F1jZzKgwlx9hQDmnB
pkLCZ3mV+Fin366fvN1IuTXCnIoa4N+k7bvsHE3G0Tb8AlS/T3T+l87s6L6l2skjj+qQtzTmjMTQ
NBQjU86PVXMrS4coOVkpp4a0F7tA3AFiURntLCS1l19uJklpgS6uQKpXOk2n22NBKOd6OvzkbOFe
woMDAK4kegY+6PkZZSoO/QSukJwO+p7Hfl6gw0R8SBi6WYgbLhA+Xbe5uzgLZ0CG4K8IzbvLxYGT
XEqWxkiOohlrn6RxVEZPURsFFOyJCf4XM1k4jrL3xQDKpc1jcH8qOmMxFUpTSxUzPQqyLfeiPene
svIg03vL2hphvpkYW4WcmEhOpOg4rUFUlHaGXvw08vKDvbi1NcTkB20sKFU8JTHoXabfeeqYIE6u
bZTgvTToOiQJmHFUfe0FLiOHvEcIC3E+3+Ab62ytcTLrWl5mE7SwSXnIhNSR5c5R8x+DrH5Fk95e
BNWflgJiHIWdDwYnA9yrEJhb8zTB2MS0SB0LtRcnK5yOUVC8pR5YaZ3yEL0ilDmTzZsX49qTL+3F
em6o8zBX6AFIPtjzfetOuxuh2Kz74im75UnlcjzVYN4f4GCbDGLlUSgRzZW1xe/mMlgSM7h+BHlm
aFTY7OJU1EYhWmDr0IUvhfA6Fl+64unfm8Ad/s8pZ45DB1SNquZleYwqKTTJ5E2Z9qmbDE5Ram8l
WzPsYTByZagLjLpH2XODWT4hzl0h/nV9LbtOv7HClhbERFgTiKzSuxtT5m4drIZNftCKlHCYFve6
td2Q/L5z5x+z+TgriY2obFHHSJIXQmyt+P03fx9Jj4l2gamx5aB1FLtiXjDo2Raz/kgiTbjv9an7
CxeTgb77jxXmoNZ9txhZiVXkcX8z6KghdIPii4vMcYC9sLu1wxzQLsaw5TIh/c7B9JhlL8W8OmaU
uyuXPJX+JTadQpaI6wO4B/Q+qCtuvsskya2E5ebH6FYrfJqdCs7gg/BR9odP/HLPXsq/NUcXvjHX
jGOf6iLKrZq22ER+ruPbVnsmfeKawutCQiMOr/vF3lFCagq8JGARMjqejMFBVfJ8QKPVLJGTqpFb
QOVS5j5v97fx3QwTewhwV00XyVGYHMo7ShSt32gBZWtOvOHEnZLZO0zbRTEfrZHMLNEyLIoieVvb
T5yiAoqXauVkp8r5zRtr5m0i89XIEmfQBe/w1YbqKR6/EhCo2XXJU+7edQ48o+lbDZ+LPcORLkyt
GE1oopqHwvgM8ErW3605MHgvS/LNkr9cdw2eOeYwk7yxkk6K4BoRRa1E8UueaamtrSQsAAltVPm0
dAteTsnP64b3TvfmutcZn5QiUrVlgUd83OW2vPS/lGr0rCT6NSQ8FozdAuTWFuOYlhl3BZpllHMD
7f4B/GND0H1HzQyQ4ZcRYLUH+X70YvTlplPaePIdZmWgdMuFHew9FLe/g3FZTUnkQZ2RrcoBzcin
IPXy28iHjj1g56lvckiodj12kxwzHlv2JVHjcayOmfR5XG4SctNm/vWvuHsI302wkXNepghyhKiq
tmXv4jQe+553DeyWDja7ZjDLaKZyTOUMNkY/flK9OUwdygH1BwfLCyu8BdEUfRObp7TK0ziy0qNl
fpPn1/zfDhJ+yLKZ7ElvFKuqVFThiSf5dJJf1sDSRcn0l7DjKaFyPIAtOKpFkgxxkZbHtAyq4U5b
wn7kPGj3TaiqBLZGcK6fv95mw4Z2kJciQXG/nHGpAKw8KKh4czx5N00Dd+A/VphokUaG2FoNrCx4
HCg0Tbuj1CE5REZ50YK3ICZYSLmcNrEFkF3fLo6gPY1j5Ivd8/Vz81+c+n1B9Fdsti3W9T6OSnSW
hFBDPILQNq594CyoIn32lQch+y+PnXdzzBmqxm5CjbNBRexAiV6a5zpIwd9pS7RQ5EDLjgcGon/w
Q0q1+WDMOVKKUtaiFnO5mfXdhGBjTQILLXToplzfSJ4d5jhhBhD0+yPszMZ6Xw/zZwNjzW1k3I8r
T6t0t3+wdULmRSJUsyIKETIO4lGUSuWTXxBI1R8Mpzg1pS0d0bo6Lplj3KCb3NtRbPNukN3b+n1X
z79w4zVlEQv6BG3CkELlSZAH/7d+JO+4yUxWUC5at67ZVOCi6m5op95a7fnxf4OU5lz/hDznZHVM
e12vUC9CSFTu/1AXJq7QOTme4qpPnq3/t3Oy/LbromgZSUQrBOeXHamPyXAi4t1Q8mSnOKFEZkJJ
Lk7yVFcoHKXkZtHcVvq88gDV1L+vnDNWqijrABlNejz5JLwlhLR0hoW4pPKIQuwWdEKG+HdpvgWM
rgRuYElWmHdZP0KmCBPLRtD78R0V3OzCwUfccqh4EM/jd9e3McYE/lpqYiPrWyNMAX5RGs0teig9
wy2F30JSulbz7W+ccWOQ+WaWvKo4YskZ1R1oPj1k6x3x/9DcWS6Pl33vREONzQIBJCAiwItd3gNQ
mcqrosTwS3LoDtoJEvNB/iBzh1/2EHZ42b7bYU700g+JLEC49Cg+imeuL8mOvdKJg7gGA7jkdYHy
L+kQz5nO1iTjJ5acKWZtjsAt64tdjp/G6eUvvtXWAuMc+ijoctI1RtgDNjXd5Y9zWJ4fgEko2+J3
HoXZ3l2zNce4Rl0KWS3IpR6mfWELZhPEynODdn+1El5I5Jli0oNE7IV4KhMKH8we5M8QCLzPX9QD
4MOvaMH74vf4Pva5BBB78QqCZ5hYUgCZUs6kapvrRU8AolottTiukt2hEQ4NF484sQdlwtmzdLe9
iaHqIrhczcXddEhV0DRQUMsHBTdzja+LWlWKYlFAtlE49ZOED5k64+SiVeFVt7wG4e6Vg5YIbeuq
GpCnzFVuLKBFVPQZku4BhqbcOZSelp8USQQWxjAJuAhX6hpsmN7YY+FvKDxp6dhORpCqpxmUC62o
8lyGRoprJpgTruXDMiJ/BrHrbDaOqb6JelXZEsgaUPBywPEA7JQ82Gkjv0Q5uFavn8W9OL1dIHPY
8cwoMXeD4aFB9RstiMTbsTnG3atQn8Sm4xjb3U3dQDQz8Z/Gkr7MizDKRYw+XQI9wDi96QVOVYRn
gAks6lKi7R/hDTB2rxpJbIMrV0e/xoevtVkCE0tK3M+LWMpgVjgDrRNfk0NgUEBumjwaU3D94+wf
L8OgM9NQmICyzeUtE6taPPRoSOIJPUGkoHApd+vsCEHhFQFX/XNv9zSJcjOh2qghXb20Nop6jJTf
qpGlkv8h7bqaGle27i9SlXJ4VbBlY0wOw4sKmEFq5Zx+/bca7hlEo899Lrdq3qaK7W7t1Dus9Sx6
idf7ZCs8dy74BTfNQ373I3NeSmTcJTBBFD1MomaXFgCXpMjNEYjNpavifV2JjxC2Gk6XApkLVYIg
LnIxTPfA0M/uB/DTZThlv08O6fPkyva/gIumFsRqjIbRGvoBAfPNYsq1BVGETMRbPureEcVjN3HE
i+6R7lCXW94reC0vWUpjLIC0ygC+Ekwk08nHfNP7dKMUuI07jmbSv3PqVIyuYJw7bWpCqB1MnrVJ
Xa1wdbeB30+9GgiVLpflby3IoXkF1AAEFBW7s1+1c2iiALjsk+4PDiZRsL9F04bWV1E3FvYivlx3
pvFOuSoTHX+MkkoIqyYT3kQpE6fJwvBNkIB+BVhH/6houMMjXL5R8HTEVgnP7NdCgrYQy0Y5PD2K
odIMbAOMB0oXQnbDgT74uZ9xzf1jaQzLubIJyHYWy7xt06pKNBPqciX4+hZoafczTCIEoCxAomvw
popusRmPyYY3s7Hq25aimcgzFFVWTJ2e7sXtx1R5go0ccUOHX/hr8quubXFOxizEEvmLDP6APSgR
3kqDWn93edok1nXl8yoZi7CkdBpbU0/2vQEQDbkCqplg58lPNhxAIPMph/GZErKRTonKbA9aZg1o
1xgh6v02tMfaLm5FcBTwvPT6wTASr8rA1wY+w1fDM/o5DzqCPcZmzO2xOY9i1FBC5ye39ymEOVVg
6EklNkK6j7vJ0VHB04F5TW5PC1nb18DdfUph3L8pdVEkhUa6Lx/lyY4PI6gx3jnKBWfeGpqdHQIJ
g0oUFdooUQW658hfjQUaeNDwYKSboYwPU6ain4DZVPjtJrqk2ymaN2xGdDD+FTTEujRM2FPzVjV2
Waoc08CYQi2DG9H3AFL2Xxv3o/6eO7yxDFoX/BYPDJQWwJmBdwA7JhGXlS5VoQqM8gAD1NJsY4mq
tKsg3KRG6Y6G9nb6KleVciGPUUo1LXPAk426n+t+WwPA9Co1OAbNknS/P4S1hQxGJwfRSopiwLLZ
8B++5TFwM9S3lKvgUGMdTMY0D7kYzvjDv7zbZPR0moFMJpul7htS4Qq59kDIaFdhu5XT4naUrOvT
l0kv69vHw/awgSVusEgozBNk7hNzsAYkDahqgCdqkxm8HWWeBMbZJySvRyIU8V6Ub0XETV45ZlUd
aKGEznEq6MF+9VFxKgtN1sIpmsC6qqeXIRKdROdgVq4f4lMI/WqLZ3bbSkmrGaiuZjmxE/Kkqfbp
77A6PonV5r/HYPMNs7XGyMCMJigl1aua2B9MaIYngEn4tTiQS5oF8MC1eJfHpBuSZBp1HfYoWuR/
xvY4BRdJ5Z0+2boIPCmAvQDAYYO5OhIZMRm0ADFEUbZZPKLIrh3GlDN5sprNmJ9SmOur5WQmYGbF
5ElY21XitfK9OI52pu7qeaf+l5REH+5hIY25NkFOE1LmCFltOPqF/Cu2SheodXYRBBy9WL095LwY
z0TcwL+vipfNnWl2CZbwhjy2R+IO0m8ybk5/oVXlXshgThObcSaKAjZQc/1FibA6rHF6gRwBbP6O
nVopUAukmn3/mKm/iXV7+gCrtSEdyBeYPVKxJ8TuSfVJkRvprFrAF8YM5nv3A9NAE4B/Rbffkg0v
5P0/AgGFoKH0hbEPJprnda3kRj+lqAF/ZLCtLx2nC9puwVrkOY9ia/XxipV57IDpeE5+m8VP4jwf
5MZCrSbw1MmhHZ7QExyzdYTerT44o1NH+336XteUD60pbL8AFhjYQUxwqPMcxWADeXqoPabJXR9g
3oKHOrwW75YymPAgEWtsYhmdpFr5U4NbQehtJfW1YjO3nLb3+iWCZgsLLxSYyGReAnmpaOUUCfRt
hZF/d3wxjirerYOrbwDOe5ue86qzNPSwwVVfCKR2sYgaUJ+yzipF8wcwKxCJeM1QEVvqg4PYNo+n
v9Xaqid4qT9PRz/mQlhRSg32YdBWUm6Ui7HAexWNkLvybD6Wb+lR8mAHbuBInExpzbSXUpnoKymR
oGsF9iDVdKuGV0XFa0ms6uDiWEz4qGKAHCEFQt6uBXakPY3lq86r3fO+E+Nkp7TtGk1F7VAXLC/t
I7cdgGgw5LfYcOP4WvqnvquEjjCI1VTM4zL3larK3MpyP/hBaApeXau6X4mYguvrbrIx8qTtSq0B
E0YWcUcm1+o2GFADNAVI70UwZ35VEKuYAnlOSrIv3rBbswf07QNa4NbTBB4jABU/dBkndq2a9kIg
c60onmONtJc0X53Pu+hBDF9l8lxU+1C54Og+72hMBEt7vak6qTCAu0fXnCmTXms3bnYr2/+mpLDa
bF9cJdsbSKRqGhOlx6I4ulh0OmM+y/1s947S4v9vZ2OdcN93YjP2EvAhtvo+d5UXPB2vw632jqBv
DA4Pq3/VooGygTUUeH6RJY+c5E5HNVhK90rty+mzyIOFWzXoxd9ngoqq9EVstgY6gIB4TO7HCazd
b6fvjHcEJqYUZaTnsaS+7/Hbuh7YOm+GZTUBAII91h/APkip3b4aU9HKoaoQGS/QTfOG+SbsoxKH
HITz2csAtsUlJVo70lIeY7xKnKVTn2D3oNuHx/yWwvSEf1TQj0PeDvQ8Z7zdEnoA1lEtBTLGK4go
aM0JwbMNfoFIj/ocu0GCznM4bU5/rTUEFAAufN4lY70DMsOukcDakLyNr/kuulSd21vawsQCTeMq
22I3HTCl5p0Wu+aJF1JZ9s0MlYqcCKgLdu1st5V2zALd6eV9QcSzYroWi91peesXCiRCC69tUGAw
X7ADo20OuojBF8XQHYKDkOA5lxQHHfucpyWtviUBSf9XFPPtWnkCP48QhLv8EanAY+hP5xRJQ/B6
R5p9qqH8/sqaWWPtFv0jOlOIxdGvBjHM5mgNFjJiCSOReESM07k1j7yTrZrBpxR29qKXlXlOO7wk
SvBiJUdjM/tgxXLJDrvYdJhlx8v0VwUqJmWYxhMMyffXY+HZkirDCMRA8C+4hubVYf4j9UfxDBEZ
a7YiO9pUgGPZNFKcCRsz8lbHBEu17f3xJfwznhHgLEyuUNnJJjjyGkarCTGg3NBQB4s2BtiZV4w4
K2DNSTTdp+xuWEd9Cvfo+zmtN7ih098ByI0HRbqWEiwlMs4/SuWxAONXDtQK0+mJhvdEY9cZkEms
/Rj/4dgB/WvffNjifEwcmI2gHzD8MWGEsrxV3PGs9qT9hK4GZaM8LWtV/ReiaIayyL71HlwjmZ5g
iUsLnKAGcDzWxXiQPKvKiIcLmNosgO+xfFgYZIzieewA92ncATQt4z4zV33iQgBzYZIQjWQa8HmM
G9GRHdlTHhMQwaEz+84F547Hfguoj01z9qMONH2U/XM25gIxBpGRJNPxhL8CVOwuBS5n+qDfzE6A
pejkJnR/grKwFEgve/HFSFNg3VwcBV/MQMimYtpaRnNdUzm56arbX5yLKs5CTDam5Zxm6CPqNfEM
dNky8OUmD3XHed2uKuBCDv0dCzmKBoalVAZvVAPySfMgRne5cnNax9f9xUIGE8JMEK/oWlRSNI7i
OD3FsV1dhV6C2f7mEIW2FjrTAy9Mc4UywYz0oAa3ys7wm72IXVp0M6Kb4LY8Sw4VWC8LzO/yaNlW
n9JL1WCcfjWABSkxFBTFL9T3tQ/JTbz5DJBsx25T7MRD+l7lOX277xO637zV5+2ya0RihLS4l2IT
0+W9C0VBipecl5vowroGWunjx7hmdKWGaHgH3ngZcTRo9VWzOLbOOOeqrtoMxPewdxS16HrtoDm9
A3wVPA9VHvv5qi+jaPlo6mMxUWfswiyMFgCjKNjWhXY7GN0lMTiWt2oRCwmMRcSAHGmLBNhXeVAq
Fzpazo5gPHZD95MyD30C/HMUxizk0JrEtMuSvdwHrmGNjqFObtO4ZaC4p3Vk3RgWohhjkJuxCi0N
JazxlRwBHHZO9uAkmuzpff+13GYPBge4YjUkLCQytmAYcxFGUh3skoi8IlLXG93MoyvMjj1IViO7
eJhcJaSeecWD9VfBp2C2xAojlMpZAuArJa/WnWY74qWt+MlWtatDetQ3lAVW23WcQM45LzsWUQ2C
AZBN6GVqAPdRfeswB9XbgZS5ht7bVs4R9/8cU5eQ/yH0gZPxq99ugM2R5ipyMO2iOI43qmpnTyOQ
eGa88MlvBbl6fZ4kjhVzMW7XLfBTMhMAh0RvmhBgPPtRTC5ytbmKSt5qFlWOby4Nh/rncIyR50mk
KqWMPi3l/aNgbLRqIXJxEFazyoUYxtLTWu6VNsU3CzCnY/TOYO3L0UmC8yrhfS76Ob6diIKUA6Mc
yDgsMFrRVEbezcC0F/cT4AkjQLmAcKH1stvQKXI73/Km6VfPthDI2J/QT1nZG6TeZUNmV/VBGkpX
0O3MOpq83YfVuRxgyf5zOHZGAazjuZGYUbSLdpQlYPZDNLuxb+QmqBzzShqriRGwHBUdaTNIU5iP
popNqYU1emhlBNrJ/neV4tmoeZnKI61dD+eWKMFu8TgFePVXExvmIQ2jAD1uGljLy2oPsE40TyiY
kejmnurHQK/70XezwMuHni5IVtnnvkQiVHo16GTXvWTZyygDdTw7J/VZoGw5QWFVJxeimKAAeuPB
HLuG7HvMtHTgWUUCL9JhFgUDVcTNXvJud1rkWmjFarqFcQ8wD6Ar9fVG5awmURh32T6ejkn3Igr+
3KYcU1ujj6B8QX+FMI8RdENRoywTa2eF4oWauI1CnGisz+cidUtj9uqmseNQ3eipYROssxalPern
WecM2o60j6gqoTmWblO8qeOXGmmb5ok1BjAjb9Y5XZA1I13+VPqFFsl3qaVqLDc6VsnEK1nIvQKk
2WB/xN1zKZjXvPZSFKPMSQu0kAkkBnug79tdH/7BkDBvE3A1KC2FMH5b1YM8kBrghajn4p4Ok2bb
SnOSA8bbDMADUIQs8PRMe/PIy6V4x2O8Qh/1WdSEEsh1NYzk5hF6It5p3eUejn7MxcdKSrFTWjPI
9vMFSUEBYfhVZVuZ/YdstXNpK26GnfJHuDS4MFy8szF2OvclaQCZiE/XGrZeDrbScVLedQmGgiFu
MMABRerr0TLgyMZz2QLwQABHZPY2FzyjpCUhNv4B2PWvBEYztFYwEiycFH6H1T95ryAz6+5QNnrQ
L6XMFi8bTIy31+1TvQ2OM3IWTja66ngwaQZPjncD2tJfDzhpaltLYQVrb4jX9sWhqqJDpv0IvhaI
LO8YxKIs6cxFdsOYNpmIV3tX26Gr2OFz29uRIwHQzHKUyDGe+nsYxIZXdV8/36dc5nrTHpzCMuDi
9xjg2xaDak9WuxPN2uXYwFqWuzwfY2ZNrCZxWqLmODi9Kx2KfX+ReFhY2pKt8mSda7UtutmmvBMx
2s2Djl91lou7ZexvauoIqH5YlCpkawYfR/ucVQNQ1tUQeCCYIsIirs6rIvDulTE9MhRiLgdQ2z6O
nbFVf8V14RRNf3v6XqlafLOOxdGYZM3Asm+YZ0ip5TSy8fWAJW2flsA5CPsqmo1srHRhMn1MzdpK
LbmCUm7MkjcrwTkI+woSChn7VrTrTomF4scm4s278c7BBPe8lCLs0uODKNJBzm9y6WpqOPWM1TMo
AC9Ga8lSUFr/6isGa+yqNs6Apoe5lcn0yMR9vK1lXlhFA2y/iEwIC3hfRRhDkwxVQ/GO3iaHQpQA
Mc+bMbP/QbnDG8deTdCX8hjTyQospYUAYdn3r0Xif2x5kENiAh6wBWQPV97q+VQJEBHAIcKKAKPP
iTAJsjoAj72czgLhvgSPkOEOuWfK4D7+pUlPU/TL6l0QNc3SzWlFXx3YNj9ls60eLCM1DZw93RRV
4Y4840x02sP8mFCcojOybTU7vRcftfsBE/052MNOy6ef7pspL8QzKS5anW0D3nps3waXeRv4Q3Er
y14qZP7/JocxBEJULFIKueDL4m1YXWeEOIJc2CTk5T2rFrc4EP3Wi7QnCrVqNEgV71vANAPxQ5fv
YsIZ9OPJoCa5kCE1RolPivzDkv7UWFeuHyvea25dBDiPTBGd92/USlFpTPFsoaoHK5in3AYphyhz
0qjVFyNAzzEiRtfKQar19RzzpA+lPOHxBnD15p743Z1xjLtN6QEc05HOo/38S/CFH6H/YOwCO9/w
VmgFMp9IHXWtNrHJuM/7mynLN0mM5aaJd4Nsndd4vzqs+mGklGJWsYxYk4h11jzVgp28pRxO2Xbe
Wls6XZw7vFcw44M/RGFpF8BaOM634d9eGMsuQ6q60/A6s3LjT03kX6cNaP04CxmMnw8rObfEXMIW
beClkq0Cpyd5CabzGeWmXnYN5UEdNjkP0J31xd+OxvjGQcmHRK4NkCqWjrpXXGCn7ZRzSo1BE8P/
MoFhpbGY4IKexFGNiAlS7FtDvpuTm2b4c/oiGY/3IQK0vApws1XpG5lgNMwTFg/Au10q94Ih2G3w
oOIBMT79b2KYmJmRgkRylJk7Qf5dhpdycaiLYzo/n5ayqhUWJfnGtABmdGQmVBJlxKyFGoE7GfBD
dAOm3Wv7GK0TfqmHKtgiVLxf3FIUo4BlMYiV0mF+JW4Gu59fR9nt28bOFc3RBl9Xws3ps60Z1VIe
o3ma3Ei9UGkITdKvuX02C/f032dDL3sg1v0Bzq2Ls0LGLMBkY9+h8tNd4idXMxivt7Fruq0XXMz3
8qu2N4ldbnlpB+c+2Z2ULq4lWgMApjPSZ5KcpcWvugbHm4l5sU3Oe9Ky0zLfTstG4BB0ZHEI8sTK
w1LYY72j0NzxjYUJ8kK2Nae64WOkcD4hS22RW72lthOmnqU5OUzFdG7wDIDq9wmlVOgvWITiOBRD
05xA7K2PT4NwI/cPabGtAR9VcrSRCcjfro/+/0IQSu8ktGp8LUk0D+3UYKhVvx5qHuHRe7536kCM
3yBhVsZmUMcw6JHYmJGtjoovINvOtomjXYmPvXM4SF538/Zm/eYYxOrnAvEYnhLYxAdfwtczCmGb
lcEI9AL1HExI0mbAgM70SwHC0l7cxD5og3cSRyZPJOO/sLGaSFYKI6/l3118lFJOfk1/8rfrXByJ
cVp1ZxmCbIA8ujUiOwAbNkmAzw7M6C7n7E7xJDHuKqPULrLWYBqztPUZQ8/JK+AB7ZELmbDqNz6P
xE6uijMphlYv430GtGvIwWQYcLiDXyDERqk/u7U0u30WN6ILmvbtf9nq+jCDhXDmvYAm99AZKcyg
DkvwvNrpqLlGgeRg3Fr5n6r9U5eclafVDMRaiGQdV2PMaoZxcYC3ghwFkF+JU7+vUScuP5NbNfOF
MCY3LVCIbyNdRDydG/O6F7XAG5Q2uSNiOHGeXjxR1DSWHqVuqpEoSEQGRXSEVrJN8080Ft5po+YY
mMr4LVHIh0EbcXtpVDpSiXlxXqK9eg6gOqM6QKntWcSaKQ11sZpoYqo9WkCQKchdMv7ETXzKYCfR
q1FS5lBUkr3egGpScuqZp9jr8XEhgtHsVIqJJoXwRBigqB9DjB3oTrivzyAQyPqSbezbrcUtlnMu
jwWMCURl6LoUiyV0UjAp7jIBJsylB+VJYbS6V0vwn4LVdj/spcfq2GwDl0I2WecNtsfoWpAcIv05
rXg8mYx6N1E4KFaoN37WPcedJxqYcONR1Kz63MU3o79hYUKTFNRKLCG/aDMHkHJyfaHNTiPenT7J
ao6xkMKERb2aB8vqS0xgKddxIT33Q39nTXNgG3P8PI7F7WlxqxaL1ziqUfTVyoIOGmUjSHlWYs4m
QyIfFLb8cFrA+qMBiOKqgQerBHzUr9eWhSLR8h5DdL3klrsSGCrz0XiKj+C84TLI0bD3LQAvZLGX
NyWJGAoAy6+6DmRIbeyQvj8Dx/ExHDNbJq2tir1iRwVvwmU9blD+DQW9fgnt6a+nlK14zo2gFXb1
hkK4qA64nF3x1wCFj694dTR2U+IjMC6kMeo+l5YQxKkUgZazPhgbGqUqt8aIMUhV8RjjPR5WlEQW
RRAo05V2U/qW9yZI4WKhTvZzcKEFh97kdKBWLAvqJwMwxZBRImLhkzUxSIe6pDBkEQhFxgiDXsgI
R8FOkBly1HFFRb7IYlREstqxltuWvkw+8EuTY7lJrvCxbtJ708bE+y6wW4fC0IQvHNlUCRj1hGxN
w3QlRtLR5f+qJEFapsWIiWbgiUobFaDHZDtd1J5p65vJN72RV3Jb8Ypf5DFZol7I3Vx0CJYVumu5
Pb9OXoTsLXOM2VZrT5UA9kM5I6PBOX3SVYX5PCjbUpTGPtdmBV4liANbJaItcbwkCyZBLQBHAwM9
kjUsC79XGxfOWAS4W6kHRuOLT8pN52FszwOTo5ttNdDRn5mucQ4QUAp+k/9pFY4OrZ/uUzbzjEgH
Y8isAaeb1fBXXA21jbYfJ19jy6XfDsjoSo/BVWnUunhvtY6+JX52VW5onYBmo5jTSO0RZJWEa+pr
rgVUSTL4oLFBDHgBxrWUU2NJcphZO4pCq20kPzmXrucruohHmZJ4m2urpg/+eaCcyHCdBnOXESkH
cKkCALovrnqgAWZR4ImReo2JQc48CU8Sc6HtVEtz1KMkkdwXKMBg6b9rnY73fqB/5ZuJL87DmFxi
aoJgqfRFXdWuCBB9O/udbuP4oEmXde0Lphej85NvhiB1wuA6DDu7whgfyiPD/3Zetro5R1Y21zqK
dfjKTt0fOxGoPJYz/JcwHh+K+nlidm6pS4SCxD1NZbXe7gcBGNecS+V8OZN5k6UhkdS4wxu0qV5F
SbBTLXOa4E4WOHLWncriKEwQjzotqYsCKqKeZ/f5wdxXz7JHGZhaO39LdsIASDs/sn/0EITR/bUC
lq+87cxJS/oeQam4H4zLusITu+dCY1Jb+q6boAM0NKxXooD7NfwoclYIRmg1GIs1wfIJPnZYtyPu
cpD5epTwCWjTbnCUckfk9LDWvQr4gwHYB96VbyxsXV0oWUkDwiz9h7iYbDsMgegu0Ea9bGPseBA2
6yLhwtAiUUUdfL9fTxsKNWJQP1nAyq/uqSMTkCMNG20vunSCj7v4tRpsF/IYx6mpgZGUsYDb7c/K
Alxzils5gSuDgPAOOBZASHiXy1uSWss8ARIFpFo0n3C37/n3IhLmej2HiprDzoGTAU5oGiTiyKFU
HqLLn6ZZNcaFOMYYu6DA4g0mFfepfD8Sb1a3Vvsi8MgkeVKYj4fjNJkcxqD2VQF7BXbFIbC7YD+p
nJYGTw7z0YjeN9nYh+G+RLt77I6luFXm0iG8nt1q1rm4NeYRpIVSlCtl2GJr7gOxvvYojiTvYbBW
0P2iDPS8C2XoI8MK20gSduGx7NHgT9Ck6XfYpN8El0it7cEtr1W/fJY8UC78Uq9Pp33sKsVHLNAo
jC/2T4DPyUS/LNDELGy7BHQOwVV41mB2w/JqL9m175NdgfODshbO+1cgu98jjKNQJUDw2nWa4Rny
7I2l5LUj18iovn1znTqm1lCnBmqLymi9Vg9gFQPH/F67EDG9BmTVwA23lYvZ+0fYNQiLOTe56k0W
AhkDmEGBaIbxEAJ5JDnOrnUGmnlgpZW4TRA7ohvq5lve9PhqXruQyRjDLIRxbAha56tdagf6i5Z4
p0/FE8BYQZqVeTZX+FpCux3y54pHLsj7+4z25z2p0hgKsUfv0C4SjyiyffoEa58FW6KSCY70dxDa
r/bVYBitUmS8VOPQ65tzI3sLyh9cEjDCoGYWxuoxj/1VhNSEudjPyAUaPFzMzsX7zTl9iNWQgSau
omPKXIaxMt9hLNK6M5MBsDbS4aPNnj9MF5G0pSNPZMMrH7wnFqz1LOUx30U2lXTstLT3h1xJMRcM
O9Pssoumh6Aozcqt2nTubb0oy9t0Ajim3wjApnX6GjMjnNtdq7xSA8Y0rwzkW5VlKcZktyDFjUhL
J3lvS4+ASqYzX9Fm+iXfxqlNLkdKK8rDvl1TzaVY5so7S4tyVUCgUeRoEyqtA2LfzenPSm+RveWl
COaWE4A+qZ0GDOFyfOjbs17cm5GX/MTGJIXu1BuARoKiflXPoppFJQqCcC8XIEojt5XJGTFcDSIU
xkd5L/JjFeKrBKvSMKPUwEvQrWVKPaEKfnkWHujWfoz6ZEc23MoMvX727iSAOyBXNLA3yQYuU8cc
61xikMu4EVKH7lUJjnip3lAskBZmgUkebkueI5ONXUkWa6YZwpd06exYmAoWxOhc4a1kryne4mTs
AipAN0dTmEXYOubJ+10pX53WOt4pmMgo6kOQGyL0oRIBd+9L9QsReP6KdwYmGJZJKOSh0Zs7QN1d
V0/CtXY0D4GPJ8trtSnPRcPmdYrXnkrLW6O/aJFHSQoGW3Wlg5eI7sz0t1ncFcS0s+pXkPK88aoo
E3ARIp5FKoorX0V1whTOQ4zOXF11fknUjZDVbj+Y9lxjQToW3dPfa/VdJC3kMZcpZYnejyRofMFX
UINAKhN6qItLdoIJ29wTXF4uwzsgc5dqgY3Icpzo1Ce8frlTugrNE80dqz8DL89ePR0Kg4ADlk3s
pb27/8WH04qAwEFhb4tyC0ouQf5b+/NWtyNf9ENXvj59m+/9EdZxLOUxziou58ogORJ79QlrDb2b
76Qai+YA+z8zGhsOBDSLF4pTuJKD/UYs/YXu+Ov0b1izwKXfZz6orAs6aYsi3KvZmyC+pgVWuAgn
H12PLRRLRQY6k6XQb7y41lZDLdmsEL4ySW02tAdiD7WQhbYcEnKha33Mg7hdTVLAnf5XJBNo5KpJ
sGSICTARAOrA3et9E0zYrQeCpwABmofauuZjluK+PV3EphFFEu6n9CGtbjr55fRX4tygyhRfwCne
AKQVVpDP9cswA2U/ac6taPCbnseduq4Qf29OZZrLgTmp2lggsETTpdg/VwGARszN6ePwZDBeSw+i
NFUyDKCQ4tJssMJWFHRH8LQQng6ojGrn8aiUaolUgK7UUEy49IZigr2zA17x0Pt5R2L8FEqYzdAM
iGShGGyMqPSMMt7VZcIxJe6h6O9Y2BLRgXQbxWgVDo4EuHTiKYbd2iNY3upt98Krg/H0jv7/QlpM
ckNNK4SXTh/cHkG6mqrQ1km4pYUj+/QH410h4yZGrI4KcTtauyjCS3yPbfFI45S1OXbK9tDKtgkM
gU75KRLI0EXbBH7a6UOsPlcWrkBlXEGd6aBai9EiNChcZV9sSNrcRYPp5KWwief52cDMcC/kf4Ik
4mg853Rs42zurCTN6x7dl2on9b9rXqeVOs3v4eqva2DRjuS5HKy4R3cHm449zpPYs1TbQz+m7tCG
r1NjHpOh/ElGv7hQlrMFQxNVUivv7CZ0bjjbRqLdxXZ4KHYgKLOD6+IsyN3TX5Gj9yzZd9c2ehmS
Ga4jAzzsfC3Md1ru/bc0Fe8Vr+XRGKdBsM+YhYYgwJ0XdqLZSn4kAq+PyzsL4zECUNapwjwIu+iA
2RZP8bveTx9qmLEtOZoDdgWgBj1ovwmPYWrVnlHzAk2FhHlvdl8olse5aTHJi7J9fV2p0YUy6W48
/ai8Rmtr/8hhIladYTe2HKAgEvZfiS/55qV+q0cAJaFcos1Dw0NCWb1RWZMUEEFh55UFSuia2mzV
Vu58TN9Z4PUpB3kjDWJ2n7WJanpR01QRz63QkPjN9rACAMIM9KuxE/DVE4MwpgbhA6ou+l32RhGu
CVAuBoBweTJQV35UdEFl5a84RjP7sG6kolfivRzWdtxjir50pf7GTHeK2ttN3jhi89jy0ARXNWYh
lVFVrYqkSiSY9inU4l7tNaALKKFNjPInjnIhhwlrAhCMsU+PUp9B+o2klPfpnHLMjncUJpgFepaY
ndqj1hc/WaozNm+ZdH3aSa3WOkAO9lcPGRn4PFUy14jO6rlmNzMyHO1MAOpXA9Nu77vb2JvOwKHL
kbp6soVUJrXWpTnGLhwykAlMHHTFsj9TMgwxeONVC2wSkP9hP2DTxhy5q8FtIZaJq2Uod0SW0R3o
QBwZor7MWzvgCGAbnE2AbsB7dTaXI1s0njEDxrk5+j2+2bBCH3zY50EbQGZsOJn0JNBoh3grogx/
ITrFESCPTvnQvvOHqq/oU13yS6irXwww/JJBUdZBePNVblmZpTzUU7DT1Gd9vpTl554HCr56eSqo
IOGF6Wov4y+SUUukZISvD8wSLfYzS+HMrPMEMK5BFoxAD9Hn3ofU/5ip3fOcz3pqvTgDc01E1xqj
bZHCl9Vu3ExedxVvLEetfPMV/DLcdhvvRIz1Kl0yS5lFFRqJlBWhhMJ7Aa1/98+PwlgqRjP71Cpp
da3wyvYojD4f6oYG1286vbg0xiyjMkyJmkGnRwUL9sp5Oz1U8i5rLbdL7ywA3seHLtpO4a/TtsQ5
Glv+bLVakcoqBAVjAnaRIj62HerxBbfgz/lIbAG06FNjmCyMBnfZ9mOkX77UvOQwT+iG/rsNzfUq
1OeV6oybCFtC2g6uYj9EDhat612HIegWnDPBjfr4bzRxPZAsJDLJBZG6uMxrHZQPbhp5luLQwnnr
hzvtanzrDjHgmLnTtlyhjMuQe6GNhBaD8uJVcE6hTVE295pNdjBQMqeAyNxEkac0jA8R+yrGENdo
7lSMiTnET7wB23Otb412BJgyVNgAlKy5vE3R9a7R4noZx9JmRWBIdAQpvAcljVHYOt2CcXNfeOoO
EQp9Z/yhoNVYo1uUSErXMSzKnHUGYERaC6WwswTrJpO6Xd5oIAKzrAbohEJ2QZJyqDgBbvV9uJDJ
nHMsi7ZsxRod2nosAL8/d+NzK6tBawttGgFBSM3GVyPNpWeDpAJvQmnVVBdJHePtOhBgVpOGXoU4
p2cC/OkYZJvTXmddZxcyGG9XVt1Y1xoWmt8hEDCj4ERub6dn06vkTAfZh15xhp9WdfZTIpuVhFOi
RyXNtjpgEEzKsTDvos7lHIva9zcnvhDCvKCsyqpKg1bKokGpN7NiJq4ltMK50eFtGBXKG/r+xJN1
eKOysV6sqQ+uSRkdLDP7LVsB7331XhD+9nsWisSExsgYRzUNQMOstigYl02nPAWzOd1j0NsLglTB
1toEmP9IlV+7PLdcoccQqI0EUbjqU7SEIwsddtIKQFCsxvatj624tBt10s/0uFGJI0oRoHHJJIyX
+jBFGhbhlah16yjWMN9ikO6m7cahd0B0Mh9bY8B2YVWR80YH0NdWCVsNzE8dIHDddg6zJyPIleMU
x0FnC1IHSogE/R8bzIYCD95kVRkW98Kq+DhMfZ1Uwm7ubxplC44oJ+h4tXNqpd8u/1MZWOqmrG7a
vJJRhqtSYqemb4LqDOWJQfFOax1Hzns6tqgtkqFSpwmLI3sAtbqS0PopHmT9THxxMm9Pi1q9t88j
vUfchaimlRVBq1HOsYTNAL5RbfYkwiktrnv5hRAmniWAq5+FDv6HlpuJ5fQXsy14miecZ2BQcnQ/
yW0+aOP60aATmo7XOtY2v+b2cjdpLelpuT4efeQq2wSwWDzHzhPCOPYykEdjQu8PUyWdQ6q7tLi0
6vuffKPPgzA2L4G6o45CPJiNrtoUADkiYC4yq+1pKetK9ymFsaAqTeLWlFFGsaZjH2GnqHy1ik3V
txyXunpj4GoBUhnIbP+PtCtbjhtHtl/ECK4g+EqyWGSVSqslLy8MS3ZzJ7hvX38P3fe2KJi30OOZ
h4mJcYSyACYSicyT55iEs2NFGVAOMiIq5MEgtwjxzYtqigYBdxezMcLdRt0yAOyQAuzTsx/lnaw9
shBiGYJCxvpHfgsH70Z4fqsx6yFTVMCtw8S8zaruq9rnN1KefjWRFkoGotBIgsQ0BR9qPS3XzHJX
Upv1qSpDDPNE5K9z69FMFiQrIgNclp3ocGpDRg8KXNiXOqmemtI8XHe2XUj4qtjzv17AC7FW+WDF
M+ol4O/GfDUGu5Bw9s8SuAbdFY8yBtOzdUKG/zz6ol62wAH5SQxVrgtLahEXGnXx+tabGiiCW8/X
Fygysv77Jq6yvtZqBlKmoJ7vxvZbpBeuRmvnuhGRA3LBR5/LmkrNCuAH/0UvjyAYgjaGxNww/aun
5mulgoKqDoPrVverAZtvx8UjVY4HRS0w/jR9GQ/qoT5SN/+rvlkL5qFj+detiZyRCxdjOFhNX8FY
35vOgGHKVBW1UXZzvM16uGDR0khfum6GfNCJHhW3/xm7mWM+xH7lSEHmijri6/ZcOb/8AEkZd9Cy
YrT3k67s7SUtf0YFKY9m23mYMPBkJRTEKYEv8pMkoaKHFpEQcTXofCidrSknPbUEQWNvHhXQyn9O
ND9NYlpzY3UynFFSbvLeb9Snsv3C5NSVoYuh4HGeW3YFZMOYzIJjINrQ9ftuzloZNbpZzeHoJ9IN
yVK7q6AIPxGHzRjoygSX8X4NYrPO1WE31qIkzrMqRtSfH9jL3zx6mSM9Gw9/axUJn8iCA8A/V+Vu
0mSzRL9BPwJT6mnuqhcHUu1Ahwj9v2FP2B2R235JLqxE2pJbsjSto5zkmN5PAch0EpBQm452lB7Y
J3rOXOmraNR8Pci/HwuNoihHNQCNuGutl5O6nChatOl83yWupbc22ld23kOrLDkuwx/FlXdz3CW3
MJ2mZEKAVrMnrQXgRiSm8v84yrsFzi2lUh3HQUcVU3uSFHtt0K76I7o75g7Y+jH1J2xN7Qeyd4uc
a05L149NjUDWHsLGa4LYwaRMoLtmcahuGYZWRBb3I8u7Qe6WU6YuBnElDBaZX1onfbkNR+96/N8j
eEJcebfBeWMGcuW6YQAQQUsWut8zCMwqbwFAIYiOoQ9mRdkD1eNTA370AigwUWls/fPX3JK77Bpi
aU0PqtRTE14qcmDlTVm/zb0I4SEyw11ztJsnJSOI0aZ1itU1YlInNcDop4k6fDyn9N+tdcvEnoLL
Hp1hzkvUekn0Ukai38vHMjA8csRrdiVHXtUBoOCd9Q6BZC9mfMVcUvvLfLfNOYxMOpa3Fp5LLEIh
hfoxMDolpkapcGB0L2xCHACmDMRHk1cQTVS9tQyGVcbB5EIh9Zg8g2PvMnojaPRX3ePu63VH3Vva
1iD3Bfuszbu2RloeEemclw7FeKjanzM9Flx3e4dulc4FnBoy0go/1R8qlQaXHK2gGo4hqB3LFwUo
0+uL2d+9dxvrYjeXXN8seZW1IJFKZreePlvCHHIvVG0XwR0rWoKTkIwYqJJPXVBD/LfVXemlCMrD
7I+hAzpuRZS2rkhA/iRvTXIfCIlyBSIzXGtpsNJxZcd1VowAvCpSAxB9IC6fRPVeZ2DnkoKUQB03
PTJQYxJRXNrNtzbL4dPIrNYLY0rwggKLWVC6yUNylN+Wg+q3ZxGf2b43gBoI9IQUIx7czqWm0tZd
QuFxkaHaljZ6tUr+JALipP5jhNs1GrZFJ+WWFCiF6pnLcl6M8aGIas80mz/omIJMRDc1XYXgC/8C
TKdSKhiImAPLDLQOg8fpy/XjsxsLNga4MGelqTWCFtYKmuxG6yHkIQcayHJVESHv7ofZ2OGOKQMW
pSclGkVj/aazS5m719exm8Nsd4o7plBhrnJdjYyge8s/qU7r5Hdjaof+7PWBfu4/i7xatHGcp5UQ
cK3MArFt7r9nzFPMIAN3eBIJiFH2D48KbwbpikkAAPgY3yCml3Q0Dq1g8NzI13yUI0dPOoqZc3Zj
wcbQ+gU3gVSGkp6lRLiGSms5tovdqOahXQQD9uqvR8BvsW1jhnM4TOhpRj0W8cns0q586tRymu77
sQpdpZnU7giICIgIVdo1hRNaevq5sJIlcrvIqntHSvrMGyxpMA5xKoWP5ZArpW3QsYicbpDa1kMn
oYNyUN80n0qqh0+MZgCiDlV1TtWKPjQNrr6DITNWOV3FysAaqdY74ZAqeET00ti5sTKxv9RSDo+G
FAG5ZIQEuxFbpf6JjWmEme6cygeqtYa3NDT6WUysKv0m62I/VJK7opAam2RMt2y9y+o7q64V46C1
Vgt2knRIwLaiKcUPkstPVUN/KGajYhgCl8xfuEiXyV6SSAvUiMyVm/V0ClKdqaE3R8QImiUpocYy
meRMR6q4IHTLDxXUHRc/pmr0k41arnlWrRTERnqtpq5eQ37VZRMzaicZDbVx42WYzgNVi9xR5qG8
UWMWU7ea8ikAG6OUXKq2VQ46enDP45Dj1U/7pmwADZUo1OuMONaOoyQPr8kE8vZHqQXK0qsiFkFg
Xa4qJ9fiwseUh34/ziCQtUFyQS+pHllnEG/U6F+GaoBNlCEWmukTVLlUuQpnZzBDpP39FBV2lhbo
MhY6lVI8xEcwoRlmdpAxkOoyCJLfZtNU1O4wzePzWE3kOY5DYh36Im1bp19W4g17JL0+/Sh1aQan
j6mO6OOA+PopDOPBD81CIW48xTEEVyp5vp1pXt9ntCU+BkdkardIbQEr1hiGmbpcK+08L6bEqcxR
Z95SpvPit3IiO03JZOIWigIFQ6LVD2HItMRuYtI+DJFcSM6cJMq5nnOT3DNahIOnVrFWXaaFGDpC
rVH/NbWLdGNNUQ7tcS2T5CAONe2p6phyMQo1/5YvUMV6Kha1ezM1WetsNqjSs2REQwD1pymzq2Vm
n/p0UWdvGEfAkfSqlJkdprGKQts4t/ZUL8ttK0vSYmttH9fnSqX9aGO+1DDBOg/S+6dczzrDZdU4
g4EeI0/3rdlLgPOHjQKAYKKZp742kHJTC8Ky+E7FiZkT0+1psGYvVPBrDjUzEjhmVFe36WDq1rms
OnSbSqixtI6mGNC1yZgVouhX6U6VV/qL0mjEctq0nF5GpS+YPVXx8mI0GbougIhhTD3Oyqd4aRvr
qMwVOUMVfFW0IFAskgvwiGHizLiNe0g2zE05YGtkebpUcinJntpXLAhTDCnaLDWM75ASKOevXd5n
Jko6GroSsVFWp1DNkYcMkwGvbONvehhVrjEV/VMYjeWj0Vf5/Zznk2L3UZ/mB7VTUHIr1OnYAor7
PcojNFmjSnkl0SidSBFrX5JJJa1rQP70iRWK5hbN0kSu0tfxfTO10lepllaUwkhQ/4RwhukabLLL
cPFCXXYnjGKBi62w29VXzUQ3D8pSrLKR3TSdKFKL2s1DTfYZqZoeIpKyOrhaPQ6Nm7YQqwrksbEa
m+aMoN3bD/PkFIMKEkazkuUBx8oyEhuzhrn8pTPy2oRKtly7MsYrCrsJjZ4dJbkg7jCH+lMdNroX
RnWMU6sYR5KU8gOgB6PTxs14sPooPLOspK2dNU1yO6X1OiKHpSWRgXBcL1J8tEapPzBtUsCgSVrq
TrSp20OaD3XoTASE2F4z16OvLLr8qDS0KpxaD2PRZN3enQbubRDbyQpI2XjQXJP2mDtjEnrQyteR
sXM+ogPeCvP19a7n7zRIjGJUG5JrID7gKjQTqB0AO0t6KD6D3+5mcddyBv2ZurHbe/1NaBN/HuzU
BueIAFmwC2YgKlDDGB6EQjgviKZpE0mLFo3e/wNyqiD90DBNQu0VgDP61fPwJ9QcW5tc6lPEUyYZ
4K+E17d2FH+u+2CCplQ4EMHbbu/zEU1fWb5QaAZrDJeSlGXY1ilAVGUHhnGMg1cJVPoEW7iXmW6N
cAmJTic4np6iySLdKUlgzYIUfneYZGuAS31pOjbwzio54Z5zE385V/7KpTX7orrkbg68tcTlwFMY
QUWRYMqeXsIHWPKh53FKAvMIrUEvdJggmdtLgbfmOD8Y+jhvQsVEt1dpfBqNJwwZAXAwnRkRSivt
vcK3trg31zTlTW51+ErAentyZisY6mzd/gYSC65sz+fi8/X3hMAr+GE9MjLNGLQ6Pqn98wyqvlrQ
ylk/BR8yNuvhJ/TGPDT7NM3gdUtjT8rgpgivRdrZ0dgFSdN615cjOEk8e8koI/LOSkKDSXsJ49TW
4i9TJHJ00Z5xTxWtrSNJDfGN8pvZWVxE/ufmdcBc2wJcVXXKL8an66sSGVz/ffNksbRBzQiN1xGA
5zn/WsyCx5fAwXkyY8yyGWpOcrSjDMVhUfSpjNObLGURaCknQaz7fS0I4YoGqB+oqmTCz4ZA3H40
9DoD66sS2XnxsxE43E5w+GiA26wlJGzQzTY+jRIIuDRMHXav8n3oY7wRlJf/oh4tWhEXWE0lzJVp
xIp69NKQ1duhqBDz+737cUlcZK26JDVjBofDbK0b53cDeVTz7830fRWlSnLBDorWw0VXybJYoa4E
2vOI9yB7I6IGgsgAF0/NEcTx9WogY/OdJVU3tSRCm+yagKIWis3g+wUl78cTE6GeDjmZQgoYru6k
fJzrr9eP5E5CsqYimI0AXBWTCjzWUScpMZbKxGTJcfEML/esR3ojgV9g+TXeGj6anwQWf6+W4iUJ
gAfIclAiAaPLxzX1SQWusAnl7LKav0Bo2jV66kssDPphOi1L5ITtfNMk2hGDSIJDu7ta8LhaBuYl
UOHmqzOykkHRasah0u76F+JgtbeoBRzy27XFmnjhQUR39fu9AXqSjUFusVVrjtUwYojcDD2lt1wa
49mQDi7FM1/6fn1nd20ZoPwF768JZBrn8ONszOuzFDW7iVoHFumZMxBWojO/DG4rxeAeXTpRHPz9
psICN0b5Q5APBFA4DVObECcJdbeCDnuhB9dXthc4tka4bGJumqytpZhiNPSYkyBN/QZTOzR21dzT
i/543dr6TT7e9R+WxM851FWvsLyQQf0GvfG86Ny+e75uQbBp/IRDYlRSmiSVFUQGta2BeFoD9nil
f7pu5vf78ONCuHcORKQB55rLwScGoCcl8tkkvMmb+Tnpe0HCIjLF5xJqFGulghU1uYNHdgv1TLDf
qoIF7X0ZHCaF4D+/CDQ+ho65rqVCoSw5peqL1P5UmCCB2POz7d/nVrHkcqQUmmlBZtx6g3rLk6Um
hatTyAvhde3LmtI4tZGL0L87RWMEws26uCiRtrPe1AYSo4HdVe2Z4ShZ2mtZQkBZclh/LOlhpKld
zCIhzV9QVd7Xt5a5Sz/Ge2A28JA/kQt9mNzuRj4Y/uQnp+kGFw4GJt6sS3SfPqLQe5e57NNJtREm
net+uncctj+Cywvg+AaCJLOCtr/rrbulvStFKO692Lg1wcfGPGdyXifAoIJItQndQr0Y2h3VoOxq
Co6C8GtyIbG0FHnJQthSgdwFFMSmpHY6qLxm/ZtSL1+LOD+iJ7Vi+w89aDL/YDOhuK5RoGBNhRf8
JNI4yFKRo1vc5RclqQ7U0i96PP6JGagPQ3IOhRqVcBuqZ7FWFOGEUk1p3qJw5FuaHNBsca+vZgcy
tDbT3u1wm2lKsTzPFNV0yZdP2W3iW6+gCLJ1N7mhd/0N8Yq78Vz/xy/l1ahlUhUqcDKKsx/jjNZo
OQqlJeLAHAVatbgEtce8iW20/UTeshc5t7Y451/mKtTAYzb405fksQWdna+ccXu/tV96VzmAAglw
ifhBVHvYPXKbFXKfD4chChcNY1mFfKk7ZsvkyPSj4Nut98tvwcWA9hzkI6n12/z8EM7jJEfM8Lu3
8GG4wdSy33qqhUrXvyEtXJOAa9a4IMoyLU6ssUbnjU6HRV0J9DEfHbff9PRrKNWvqV5edEl9vL7I
3Y00CJoAaz0PBI0fXSVvWUjj2MKbhnxZgDafwqcl+nHdxg6mGf5IZLDooa1swDU/GlHGasnxlEH+
44xQqngNUg+dLvNQv618Eo3trJQcWtCJnh+7vgloKA6CApY9yt2HHQsnMEeR/IR3u83y1AVuXwEW
VyTTtgP8xQI3hrgF5vlYNUaFi70qALT0YnCOZZf6h1+efw4O6z5P4Hm8vqfrX+S9BaMbqm6gFq/o
fPzqa5DsDWQVM6szO2qfe5Bo/3cWuMjVU6OVwKdg+DmG8djwSSmerhvY+zrgNAUlKMXMAeATnFcM
s9HWFFEKuIpvVsQKZxmBsCrMY8paQWa0UxVdJWDfjXF+rsijbMoMjH5N2mEYHE3IMW7sVjIT25jZ
Q20qB/DEvqgN+E1U9e36SvcO2dY4F63GtO519E2NgNR2MaDF5rajYIH7JixFga/rVLG4rzXNplL2
rU4CMj6mxWU2Dj36cX+wDF01DKSQuLJ4PXF4m5koSUZ8CQNDVXyrdrOTW4frRna9YmNkDcqbIhvV
9JQ0MnrMoDS39Nyn8q1RvILn/Y8WY1hQ1TBV8A9wR3aWY5Q+dAA4lOV+TlEx0hJnaUXjHLufBYUJ
1EAIEEI87Uu4lHLbYw4xiDIVHITpgQ1e24rGyHb3jGgKsQiQaabJvS87xUgraWQmQBsrEnoK4t5e
MYvacXgpv6808KUjabZoXmQ3Br2b5YFW4AnOWULM+JQpD3X/KRdN0u8tC+00CynaSu/NV5FRJChy
VUKlxVxA/dpL3wHZQIE8P7IiEfV+1vPBx9OtLe6qKDqZMqkNMboRJ5jobmYgu/u5PoYYJ7XNjP6c
ASLBPKjxet3d9xxka5dzw4VCBnYGHjVIynPbPMeLHxYP103sXr9bG+tv2BwpaG1TM84rqOe6A9hX
iANkV3PHjquDxLcKVGvSA3DCx/mzCAYt2lUu6laluTTp+jIKobPUkB/DENvdBGEglANZ7RYiaPnu
bkLRCTk98hmAmD6uNCExg8x7NPiV8abIrtX+1Kef13dTZIKLTyWplWku8ToyyGuveTq9kwpBZ2PX
7zer4HxxjFYmMZVJQTd8XhI3Nr8q0sEaDtcXsgN31lFqe98szvUk4LdladHAJPqQPOqrU9RH6TG9
6z5LP+lT9X1VzmOfa1yIhnPd9F7gwImGjpJMiEz5wNHkkWnhgYnXrPrXRD9PsWADd1QJsLSNAc4P
0nkYuqVGpX7wIn+8TEF5B2EApzxnYIDLfqj2SouK0esnzZ5fhYMp6/f5LZZsrHMuMkDsi4YTXATT
Bsf+Nve6s/7JdFbCxfwUebMoDu+6pI4uDoUIO2407kOCazmzKLp76HwcKu3Zyp6WUlCbFZlY/30T
QuZlJGCGCAFaq24nqEMZTit6iex6/WYVXKxo4qLFMwGr0PXz1AVR5ZVLMMeCp/Hugxx027g8LBmV
DMolSsqQSCrJpBQj1+rJ/CLZyTn5lvwc73tX9YYH9lRd+vN/LnQAf9wY5S5oXPzabJB28IFxS1+p
nBV3hSaLRJx3j9W7FV5GtNDVUq8TNvgFA0oc+CxS+dcP7q4b/OIGwew4wivnaYCODQtrsY6S3g3t
54y+piLJhl0TJmoyMiijdVBPffS0ltRDTRrwGpXIJ3rD0fLPE1MFAWi3kYKH6D9WOGejslJmZmt0
fnsgAJg50Vl5lQ6h17uhbf00DDfyyOEP9s7EbAISNHSP+MLWYiU9gKGN4ae9U2OahBiPvSSiEt3f
vXcjnKMtZWfWaQkY15Rbz2uQtcso8qNB9BTYPazvi+F7DGkYKUMxYjEQDdWHu256HOqXRBVEnf3M
ZWOGi+MQTiyRA0bogR6Tl7xwVLTF7cS+iw6AeDnayWxsqLtbp2IVJwn+q+/FUyrVcUNK0wBzaTwA
XtABpNyVjxPVv/13ZrjLPpaLEjooSHIB71z0F0Kee/MPOsmg9Pk/zyPcqe3ZGP7NUhcq4eNYyY5a
GaJa2W7s2djgju2YJVUHGHEMYXcZ0ojZgUi2/jUDffY6eaGbtnwW3rMim9wh7srIUhWAJkAs34Ox
W/Et09bv1aA7rMzG0V0N6KVonXt3OzFUgCKhn7Z2nj+Gp1SbOlYWqLv0hp3djtAbsiFC5ySAlB6Y
Gx9EGfQujmJrkDsCGjOVpE8RDwdvBuL2EJ1MR7eN03IwHOhGuaJkYoeTBMD/zQq57CWqy0YG8ATS
AJrzazbzJB2U29altuxqp7WcG7l/Us7d2uQOAdhxEmMxYJPOzRMNY8hNQvCY9abgsO3e/ltD3FHI
jQhPRxVjFPh8xLDNL5iY9JOf4c18v5zy7/1N5Ew/w0fRpu6F5a1Z7nR0eLeT0JhRBpjugE6lUuxY
6dv1QLKbz+OQAxiq4AMi//zomsuA8QSw44Cq7AJRALd5Co8lZqKXFCJOLNBvmpcS+p39uTdtgeX9
5b1b5nKqZrL6NtGwPKM5gAURYdryUo8EOf7n03DApJxXXkRwwP2TAZ4yA0AI0GX8ujw2OSlhEdil
zSg5mXeAwq/j32uODZa9v+vz9CB5gnWurs8n9qgiyxAkAKRF4/G9GP6Osr4G5YL8EH0Pj5W3Mnml
M0RtFUwthweBub34RlBogyaBjpcSrxwElT3k+mpnBp3HXqa3VTWoOIZe+6VmtnQsPMkVQov3VgiG
YsQ2iHQqFo/vhfBlF7fWjNftU3WT+DlUx5bj/GXF9v4L6de9LGJrjfebVlWnaMGk3oqyXAnu9Bft
TILpBLXZ+FF2QTPhgsSFCbLYvX3FQwlCP0Cty7+V/sosXkBGDhapTomQYNK8OjdG2wseoTuHAppF
EL3SIDIrY3b/43FsmqKaZQUdxj59UqLDnB6M5vW6h+yZWIHm6xsebE46F81Q0A6VmQK8EjUl6AhP
qn4RDqSuGSPn85gFe7ex/obNKZusSVGAhwbcaca0UHQ7ZZ966CtL2ieju0y5H7XO9UXtOMUHg9yt
viqJJumMQ6YpoCrLzo062GX/OIq8YH/zViAG2JAJ0FwfF0YznTRD1+endnlIa0xbhzchhH2uL2bH
1bCYdyOcExRxRTU6qyAqk1ByaBAPy//SApfxK6OUVPpU41mBG7OWvtX1H/jxZgk8JTsG8NsUZGHo
faZPlUlsFf2TSV0Ey9j9Gpj9hQg0jiYyq49fAxMVKl2MYvC1CONvpZJ/G5jp07pw/+CDEBx+TE9Q
FeNoH+1MNR0hDIvtWrTWloY3WcT3uLuQdwP8dhkFARakBduLym7LYXBr60gLIjgje0ZUXYMsGnTd
UYFf/31zKJMqGeShDPWAEpdMl2I8NemP/3yjtia4Y7iYmC4socETREr22RrU8zA0glXsHQ4VAAwT
PQskQLzwYFSbMzrGePokdWpTw2GmICXa3SZUvjE8bcgaGgkftynVaVVaapysolohmx4z64fexs/X
N2ovD1mBFv9Y4QLJNBbQ2pphpXFnKECV3vJKXSh1nnQ/fsgvIsyTaFFcSAnNaixnpnQ+Lf6yQvCo
/1UNggfj+ov5mL9dEXdIBgoaH1kFuqIr09t+Yo2tGT8yczxXITuBllVg7vqKwHT+8TOFSlcl4UhX
XHV8iZv6cZJSL+3Yn7jbP99JkbmXFChZSEMmdBbb5XlO2a02ak/XXUG0EPXjQpRaGYZszZ6GqLfL
+hBiCLEaBcvYu5DfP47CI/cHUhnxoMFI1oD0pUnsbnmToRVHdWeYvwza10E0UiRa1nqON9GmYUNY
lJVFfJqj+hLVtiIB1aAIDutuNNh8nvVXbKyUU2xVsa4SX5MbX9GeE5IF1z/PXmax3TkuHNRxrQAR
gngjgV2zrFeEzc+oOaSgAb9uaH8pkHaEdi80svlLRk9LratrHe+E6m2aQfr1ev3v/z8h5x8D/CUz
06qZUjDWnlqMYELYo3mKvcrv3zCN6pJXyRXVr3d9DpMiKpBeGghDOQ/IOipL6jKRoEbjrghlG/8P
IJ4nS7qh0Y2SnBkTxIS9bwXIBJhcAAaHSCEX5fJ2ZmnaApArRxeraA6qdZGz2DVlQT9gL9QhF4Cw
AlAoYI7hVkaTbimBBAS5Fmsxs36JjNcse1TVVzMWdOn3LK1lFR2lX03/7bk6KHEjj3FPgwpSWGlu
uJraxE5ThYdlKTAdH4kQDnteiDIAUS1Au4zfCs5d1WrYQbyPKWYUlO/yLDiwe2FhLTfgBQV4FZW5
T6RbcZjJ6oxCEXgEaPxzVCa7FQ2p7FVs6NYKdxd1VTEaIN5EWwicTOwxdpZzBPmQxGHBWm/rjvK/
YELf876NUX6qRFWbwgBFGQhM2WzL2TGbM2fRvEYSRKTdLVxFbQFBAbxX5lKHRInYIq2BwqwDq/AA
Hk4NQSwSmeC+EqQ3wTdNGV7VJXFiOFv/qnaZKwhIe1YI1GMp5pEJlNg5KyouPFKCvdaPmW1KHjkV
h9QD9jt39MmT3/6mlkJPRwTj3UPeQRUY1W1ZxysYta+PtwZtl9hgGYaYyLdUtcmpPxYYQi0pmOQ6
51+UY9crnE+NtvbWjdjcUhGExaJObXMMUmLma7xkU+9gUEUCxwwYPIzSVqAH3w73LLvRUwFdpXCx
3AVWxU2kqzLIWdrDfCAO2vXOfJ8FxJP93NE+Xf+mu58U72LUJhGwQIf2caV11KqpFYF2EEDDo5q0
tizFJwPsGdfN7LXiKKppRFuPAOolXPYX1aCSSFiMJdyYdnH7a1LwPN+3yaq6aceH3l8EkVhb/+Rv
H3FjkssEF0bAE6YzkOS5+oleVkzqmNnyS+7G3ngfu8QFC4GHGeZDhnn6euV/OwzOcFAOeMTfta/z
WVTmX8/HtV/EbzZLicqqJj+NyljYYa+dMuBxU+XQFPExBeGPqYu0a35t7O82wZuy4tLw39yZ7TMN
xPcqAMcrTGHlYMxfV4bhlQBscqBU4s6+5K0qmDKYBIrX6599L6PAq+8f41xYtywdChe6Mvv6sQsU
mBw93QMD2fG6md1MaWOH74lLXSEpU0QSlBhHKNklhxhhyTgYR3VtEXki8ctfE3i/b6oFAjqAJPF6
5Y5oBiKNvk9rML9Qdl8ZuV2XTxBdxaj/i74stmV2bi2jO1aVHmpuEBGoARgGa0b5uMiRHUUIn9ZZ
7SQ3gRqWMrZ2GSvfGgzVkHQRhJO9A27qqCEoFii9UGj+eMCpyvIoDiGPpIArKLFe5OoTFSlp7+Ug
WxvcBVepUmeMcQfYS/3W9wFEoK9/372kavv3OR9uW2gxkGLMMcYBFqdetmWwo1rFY6O6TBh+tZ1D
ujXG+WxjqV1XamT21aN6mr+DdePYfVY/aafqVGV2ehHB1/c3D7MHJsZNKSZiPn4gwCtrMtagE4ma
t4k+FUJl7l0PWLNeC00NHV2GjwZmnRat0s852uvr9j2ATcRjzq9235cyt60jxqY8YY9hdxs3Vrkr
NOyNVjUrtFCNp/4wBJofndT7/Dw51pF5oWmLYuuuj2zscX4eRmkj56OZnFBVdvuB2ZXlhEvsyKqr
JS/X/XH3/GMM+Z8t5RweLEXlWCd1dGKxg8znELmabT1NiKLW58Ff+YlHTI9Ut8WxKezkRsKSE090
KnaT5u2v4Dwn0RaZTnGd/CIqBo18fr9qxpmPQ2Q3h8VJ/eohfQgPojbnXgsS1Vug+fEqQHmS10BV
pKIAJznF0D9xtac8mNEOxBN1xZyuPMkY4UQjASTbq/CwIBLs+/K7ac6XUzMdQbmEcr6GgiuzXHW6
kTCrc/3z7iYraOUAXwoQj2LwhdcGasBaSeV8vU7+Km4ND6CDQ3GTBdLDqgQl1uFbnZO/T7YGOecd
JC23Bowm+fhFxz6ObbNkzsIshxh/UOcHIhOdTXgOgIS8z8TykCPLBtaGKa07GNKrOUTak5mVveDi
2Y1rpgUSIYK2LYbpP4adYsgkSCoT5OyI3wcrGqfLTNHmFHyrNWfitw4oDdzD6Niq0HrlzIymklUG
srxVXAUjF058t6KGfrEie6Ia5m5uvrHGA0PMUqqqJsbDwGomT63vteV+GWJvMSr4vGuFnVe39zL9
bqqyS0TqR3s7iv6fqSHjwCPol9tuXiVl2y0W7cCozTC/DLpB0MoJvtmu51PIyCqyhfe+wSO+klaJ
x4yCfUf9lgYy1N76Y+wljv4kXf5+aongPXthe2uQS9KBQ6EoqMKgPH0jKQjLHERVbf42jILIsbt5
m5VxubeZGFLMQtTvu/ixBaIsUf4g10VYhNYO3sdoZHEGMMVidYgakD05hSdo//rasQ3ykygC7ua6
FIOK6+GFniYfnBItG5RytgyfXPRj4kMbzwHBD+BQK+GKuH2/F3G35vjQRLVwyuMsP5lV7aEMdTO2
/a06icYwdz/PZlX8jUpbGaSaCZjo0KC17krp8Xqc2Iuw22Vw0WiZiiLLZjM/VeqNOl3GDMC17os6
iLTmdv15sw4uHJnMaod+KUPfGpgL4lVHT78l44Oh3Gn9p+tL2j+sYAkB7gBTQarGpVhjVBZoble4
psD7bjqLZ3rLuTzHjZe/TIcG8HexeuAeWBP7+G6U8wd9aq0kbqy1UrdWJwAAcmRHdzRfcpB3yHfK
qQ36O7D7B90fDBTAsgxOFPRE5d9rq9KIE1wY0MsydBt0mZAWFoXYX0V77jqx0K3U0aRGSRVDlx+v
E2jjzHJYDcTvT/qJHegxOaMY6ReXxGnd2WsD47KW3xOP3v4BPO6DaS6ATAWZ5oyiQQa2WZsuTpf9
VXeCKLhzmi2w7FFAPVDHw8D6x+VJtNDBtIevF8cr2eZtpRb2SEW7uHOYP1jhHFMzFSnJF1z9w6S4
KsgZ2+bwn/v+BxOcG5Yt6eiY1EgE77IX8wvKZHjRqD/UJ+VU3OeH0c8E4V20c1yAgkpc3wxkyE/E
nN/q7McSgdU3jR+ur2snTFnwbhUVOQ3wCF5ib9bMTpEIXrqgCO2M52q8GWgLhuLIvW5nL4f/YGh9
vm1yCY2FaZevk8XkkjZBFegH5hSOAerFI73vvfWRpmEnO5zj65Z393GzQs4DceaGoS1LTAWZx6m6
M/rvyv+Qdl3LketK8osQQW9eaZpNqtWyIzMvjLH03vPrN6Gz94iCuI2duc+KUDVAVKFQlZXJg63v
Hr+NCeb4hUmc1es6h8euMJTcWjNBtVJ0uxXr8lL2AvCHTWQO4ZxGeWuMMQpap+Qb+UEJOjFegIt/
zN+IMvm38e7SFJVyuqFWoKjM9RIbSDHAaA040wDVkVoDH26ecQqnu1/o3QabA2rqOGtRinoBKW/S
4VcfXysSJ8/cX4aBLhloVGkc+nj6DKEfTWMuUAitbisIm5DkLyBZKGm/W2COWdVMGuBshe43q+qO
UXyIF5XTVNzfp3cTzDEzw7mdGlHEtwgnS0JTPmwshSdnvRsQNutgjpgmT1Wr1HgZahhkh0gXBmS/
iosXCjzAyR4i/MOOMQEOdMRS2cUJQo+m/ZjWMIhIbUmpeDVRkdUiS6wJglKa+S0cwIZNKrsUtVdT
bZ7MchisIu9lnnvtlJA+/CImZ0uSPJ6UVEbquYrfIxhJ1+bbWuLdqo8YmATdCqST/Tp/Xgr9a96M
NqknVx/+69/BOF1jymU6a2sU5KgqnaIjTe6Xn8MPsJa/1c/5DHD0qmezkM3pZXFyujmOkpLPqjch
uSru6SOMYB5gcuZzceBVzznnmE15MJhMGmlU5eOQhpB1fdRb3RIHTqd/P1aCxgKaOwDLAur80eVN
0Ey0XUQMv3L1G8MzD9HX/qqE7CnyKfpyAYuZYjqcAL3TAsJc+btRus+bW66pFY0UKlA0g2zc9ml6
V4tfjLS+WgTVM/s+s2RDsaL+l5zxqMb2KgUfTDMhLtJmpVmpnihtfUDt3hsFG1w5doncRDg3vJRr
9yNuVsrGuy5aBXNCMBp7JXW1GXSsLeky5Hic0L1XdTTRG9Ukw9DpZC8bJ9o2bGvoqKKhpARx50z3
uRM6up340g/lpbzvz60nRRYPlr8bCDdmmWCQ1yXpF/Q5jsZABZqq+2xQnW4pnHCa/rxGBi4HzI0C
lCLjIzJ72WrttNQJKvJGNCPS3RXreZ05Nnb9ARxxiqqYQAao7JRB13aF0lagVe5c8ZAcSwfAXuD+
nREF8tGrMjs68DoNe2cEI7GgQEHqQHktP3qDPGXpUOV4YKjalyb29RYvbU52R0MhG7gwTyCjm4Hq
kaEwX0msCAJ2N+q+5P0TJ2VPOfBD1q53be0wIblv9LyTYk0+lifxUB9AemBNB+kgWbU9QUv5chih
+3JhUSqNMpsoojezPBMhQVGMnJTutR85m7b7XVRI/imaaaoSSx/SjgQaDBoEZ7vsocjOUJ6yqpV7
v+85kKmCc0XQQFSisvQhkARImyJrdfDJt37upDfKK6jxlVvVW5zWKh6mZ8zvoQPpXt68/YP+bpel
AdCVfFhDQc2DZrFrH/zNXngySiv9nvmh1dq0yz5FnNTh81oBMaTK16KqI5N9gwZsvphmzIKUp1ER
mJNi2ir67nY95F8aNTKCpW6Id3mNnw8IMnJoNoOaVsHTmqXl6ZR46LoUVeHJfCaQ0GiqPz4h1AAS
ZRPRAsIDjOdOnZz1rRhBLnjFq4kkd2JZN9a0/vibdbyboQd1s22kXItSBBDnOA3fWuWl4Ckn7NQu
P66DyWazcRRD3Ml4/IF45RsddYI+o+wYD9Mpx9Ra7q0/L69ohxHqo0XmtlKmPuyM0MyDVQsrWywW
W8vnH7VMh9Y6WbSgzO6VXQ7m2cxJx1eO9c953EfrTDisi7Qos6rSEKbo0Z+PtUvBF7ibMV7JC+80
5n0MUx+N0b9vvl5G0JXTlawIkrZwe8036+uYqK5SvbbmTzKu1kg4bvY5cH2wyKap5hoRM67TIqhL
lDfPZbHaRvfr8h7u+hZuYpA/U3F2doAnF8WoSUYU5KrmKU0fm5JTcdm5SrCIjQHmG8koqBtkMFVP
tWgDCSAJt/B0V/eaw3L883Hzj8aYbwS1HskQYwVtAbmwF8zYKMsZwenylu1Fv82KWKzVJClxS2iJ
dlkwMFZ8NaWjoE+2yKt/7NoBqAvDfSo2kEXdDFqqrr2R6AgXX3I1s6vwqe1zO115fAe7ZwCYDBXz
igYqY8zbYYU8ao10AxWJuLQmKif45+0HfJeNBeahUEctiHQhZ3AU+8bKwV2UxsfLH2U/9qHriuq5
Dk0Vk/n01bxodZVCIOEfwUJI43QW6m3oFHj0TaD+THn18t2A8K9F3IgfA0KagtY8VTHTFfv0CaL5
rRsf+RpvO7VEOmEJ3wS1JE6DxHwerV3EclqNJDCPmldjaCAogsJT/PKY+NEjSMuhy2WlXyMuYJ0G
bzbibQ0zX20tzajOINEXFGphR9NiddWvNco8tfolin/z/bbGmAddv/TDKJJJPk7BkFthIF4R+8eM
5gCUd1N8QB69696h39qjf9+E81ESklSoe80L2y+1+ColXFTtrgXANwwFmTpSQ+ZuXLS1R6EBM5ji
g94AIyk7qVPY5jeAIIGbOYB5gK/RzLPJRNteJXOdDgRVphvSONlZcalN8ev0g3yl1ZTa43WYdx6s
OJ6KhBcJ6Hk0TBl83Mh1wNRW0+BeRNKh31DQcuhPtWU8joH2hj7N0M4xHfXnXzj81i5zOmFSk1Bz
QHgEH6ro5E4y2+Gpc4g33mVOfs3LdfZuY3Ac6gomHTC+ITGfsx6FqmmKMA/CNbmZZdNOhB7iWLP7
V+t6t8N8wrDvBkPGgxaCQJAjtHuQbiVe4ovwAyRxh+6Py6z4fOhUAW+O3BNkHB8/H0gi1waMUWi8
NHifkPu6+DXwmILoT/4USDY26NZufC0EUqUDUxAAhoPiZKUdlrldoPKWemM4enPIUYfavQu2a2Ly
4ATdbtUkeR78k3N0dooSimnnEPMGe8OBF0p24ySIohWDKsHA3z8ur5GFRNMamIvjyWnkxhGlQ75C
tucAahVOTriXFKCJ868tZiuXVQFDblUpR2B97KH6nWm2mRmHbuTs4W4g2dhhtrCq5W7qS8T+PAI3
7qC2PxqB10jaebvi8Sji/OmmpGF4iNm4ElT+K2BZNH8PVWtxi6MIyk1wbSQJpEdkW2ysJLb+vCCr
4taWQfOKy9SACMjHz5WglKeZM+TX8uSUGae6OuvpXzjx1gYLZFIioeulcERNw+ueRAcUmNCfzk6a
RRHx5JFH47GTiujAgaPxTDN5ePHHJdUrmZOhB8xHQV2IVkMpEJyfiuwcPowoqXjyA4IBXjFm52J5
KlFjxjSDFLZW22sPVda4US19y3Tz9nIYZE0BeANGBvgHMlJQk7CdWjnWm8pogDsrEn9Ufzfard7r
1pxxnuSs67JmmKyjAjw41wpU68rGl7rUwqB5pN7Ww0msOdzCn9I41hRz2BNBWIdRJgDRd4HmrU5y
JVrx4X6+f25dUDYPP0yPxnce7IF1ZNYsEzBWiliG7m4WFHqz+t0MJtY0X3n8Bp9wK6wZJl6Ukx4X
gFMR3MaCPZ40u7tOMdFjd69q+9ZaoTT2QCandgc2Yo677a4RVyJQe7TExzY/GkGdCCFTEWj5Ue+f
oMPKibp0k7YX2NvqNgaYXEMECcksC1kaLNpthAAv57NdR5yzyFsFcxbzNWmVVsnTIC/Kwor1ufwt
hmH/9bJjfQq67FqYc4ii3iLISZ/4sQ9+fPOHCFWxzMM76Vp4SW6hzHfkpoj7K0PtFXBfwFV1Zvu0
iChKiokOH+oN9+rLBAxE5K0e+JQO8xm1mgPhORvPIrOXYZ6ERa8V8hHz48BNi0AY1c+UmZBWh9Kv
0Bzj3Jef6hz/bOv7GpltXcYlI0oD/pj1ZnCNoAOpGVj9RGs5UNlIjXt37gZITZNRFQUpFh7uH0N+
E1cYeICKyFvIzzCRM2ICaCF4v1tzMDkyKMbS2VInq+EC1He9AVo1OmDHyEXYcmmX9Wk3awp5K+lU
nTV5qZPZws0KFYLqgJvBbq+5Z4iekU8uuDHKxLF60fRKmFBppGy0pbNeJd56jvzZpSNWPY+3f3d3
N9aYcCaact9GoGn3NQhbC1pit5AGyND/zsL0yHFIehYvrYx5WKQtxMirGBF6CKj6WuauVnYN8tEe
5QTpKvXm18sGd31jszbm5MjlsKBNZSbBKmFeRVrszHj87ywweYIejYVSajE5qqNp6WAQJINz2cKn
V+ebu70vgs14snScSR8KeOxhui7MrcItHyo7A4pQDSafeAIURhOn+n7Z7O6xAK8pOAkwdQfRvI9O
N1fRPPa60PpZa0nQjE+Wl2SJrWV8umxnP5rgmacDAKWg6cF8oyVKZt1UxxBd4OJcg7FstDWMEqX/
L9DpbhKEliwgrhKGmFjIswLlxbxVxfmYpqem/F7PoTtjcqkffL3iURTtr2xjjPGsOtGXRhMLpKlu
dK+gVvCjddUAQRlTPryS/SfQDT0lyFRFWn3RIePDGBuEYobCMXKu4jeEwB20AO3K05CGh1aFQgH6
mfwSDJuLszYZd+7HiuRNnwIeh84zsZogLyFHbne/iJtg/HX81t8rR0DXXhUgbG2dc/PtOfd2xczB
KWS50gS1TvxZmK1hfOzjl784mhg7wcsNdw+quowP9PpUVvGKXKisLMoY2nnzUXXl9i8heW/buTHH
lJf0cFajREJvDnoFKEx/X39dXs+eS2+Xw+QmVZYKo1ybsZ+RUy8hVejvxrz2I827bEekP5QN81tD
TErSxF3ZD7KYBHLYxt9RGSwtPOdWa6hApALhkcc80+IzOOsfl1E3bABTRUvvxtTi/I7d87nZUHqC
NsUYaIMlfTxK+nE8SL87+IU+WsuZZhDiuXbDG9PTn9Tf3c8WvIHcscX93cYwEYASEibAmE0YQ1Wu
O1OPAnKMnkZnovOfFBh7H3nVD3rhNQ/lF159ZjfmgJvuX6vMknM96ipDCxO8xvuT5OYHCHn9ptqm
kDHieiDXGpOpxGDbSI0IIFLjS+9U5wF6AOWz+ZVgEDT/ZdiXP+deLrZdGhPhymgo51kyokDLHvLm
IYIGZ3y4bOJTOe3NBTH7haKJooEfn7EhzdoSh9FiHiNNBausaoTeVGeync0hUpVxmoMlN01bTyDm
kHfqsUzUylagOWIPXaxbE5AxvGx7N8xtfhITZFdSGGaK9xKCLJUrzJ0iPlaDYwDfA3Aw9PQwdOsM
2d3lneBZZYLroFdymE8YciL1tVKdiMxDLdF/8ClGUOkhwNMFvDeZgzombZZLgwwJrMGeHWKRm/Yn
VU1Pn2rE1wMFdCQ3lJk1vuMN+O4f241t5tjWUyJIkMkGHRLurdLBTOZ5tFuXcqSajsjJQf+PM/W+
UuZM9SkpsrnDLSLptvGV0i9VXjW6RQ722epxBPH0zG3I7CXapgrGetSvkAywSMxGaWot66v0TUEN
2YC7YhDEobhPkDQ/T0fum5Au4tPn3Bhk7pZFVedQU9CTbNzFXtwY87vFL+hY+GOg33Un2pdMIJjL
udH299aE3A84b0HQwTJnDclEp0O1FOXvFdi3zDVeC2LFT7T6PR1BudJzvuZeAomBxv8YZDvieqXG
g1CpoS8VPyPNsELyEIrPxdAc6ijm3V+7TmhCpQkztiKY25hN1fNSSSsT4weNaoFY6J++WnwIT2Nr
jepbib/0/pTn9C0Eboyy95aq1Aiz6GDUzV2KydO6PWuiezm6fALTsEYY79eEMeuShkRBeZIPQGL6
CR4y8HiHN9q+ey43q2FcPU7WRclU0GuKiduByq/EyRgMhE0esoD+o08OsDHEePk86TMkfHV4HFiI
jce4P8XhPWfXeOeBuQqSlMRr3bU5xnYt+abEqM18jK6H2uoOqof983IuazZvWcw9MHci0OOU+kYh
J1H7ScDox9VY4S2LpnGbNE2oqlIKqzQO+r5xll69ztBNuLx1HBNskyJUgU0XiwZVzfUoYGJTzXmv
Pc5GsYXZWRnUOG9hQe+VA5HrQybemjUnInBO8yeOpTQiULurkVgvV7n+OvRuXt6biXN5s3aWIqEX
hac4Zu1pb+fj9wibUV3jGRNxwuJ3401UvJrk12UTe8/VDzboB9t882bu2n4QGhEyBYYnmOj9pgdg
SNELK2oreQSRkUdeecFg77r4YJWufGNVWho5DWfUg5Trwf0HTE+NigElLCcOD+67c1l8MMfEhErV
i1xXhChQjeE8RtJd2omBVKJlakTnXuH0kfbK3R/MMeEBF2FWqJ0I/VmHUlR1Xn4TphYaEw7tt6CO
D2jCf3lUmPAwRjhEXambxyR7kMlNPYJNJ/1TDC4uiw/rYuJDOPVxW2eYmhFbtxG+ZnV7Ncm902c8
H+adD3ZgbU2avi9aBQTzojXmdulTdjECLUQvO5mA8aFn9XzZEXbSYAlFNgC2NQWDeOys/7RkjQYx
yNCvqhA5KPCl1lQvVrGuTrQs1pRhLq+qOdFw3/tEIMiQMoFa0mT8YMl0QZQiMzympxTs3CcRbBfr
sXwWUWYWfy+n4oARRx5++xOB2Nt33Fhl3GENG3EdBBRs3gYVzvMpf8TwWergBYUTqt00j+gfHGpL
BRFf+YWX9e9cAeitAlxtYLgF2GcmqoEnLcyMNDePteZq0NfNVJ0Tnff6nh9MMEFNLCu9FvQu8c2H
8RQ99Q6dXAgd4VbIbWlAvia7xMfw2aninKLdiL1ZG/M9qxmkWeARBstgFxCkAos/mYfLB3XfNzY2
mK/XLxooyjAJ6Ys31bf1hHnf2xBUjaM7+K0X3v/plM7bYdmYY4IZeiBpZFYC8bsmtsQKpOUkPlRU
clfj3XfcpTFRDFM1dTg2xnLUHyjpmwgGAsWhCjarCzFyvkbPrtNv1sYEtCgE6VG8zuZxsJHWG9fr
ixSsTn1oPKBSNR/+Dyai/qk+S9ZyFHgDXnsNhe0xZdlKWxT9dLFdiD9206OkJoEqZ3bbj26WyInT
q7Ul5ovXieEPISfuZJAnsMofMjSDJ4yNxvp6TgyRU2/Yv7ze9+Stpri5mkU6nynAL4P+EEuWeENR
7pGrn4Wf4LhDdDjWv3jpAN1mJmX/sA/M82odmljXUs30KZQEM1oOhZIUXHYt6hifzQBDQpVn0Mpg
HKeR8UIP1z71Gyxsqe/n8UfbPZl/Kh38j8O8m2EcplTLpJtlYhyz/gB4O2iDiMyrRfGWwjhKW6tr
oejo1cyH4mwexCszssxzcm0ix/gm29JVBLyzYvE+1P59Jb2vjXGYsCdlkrcyuGkg/JK/NsGCYcs7
053txSlb+43U95oHJ+FZZbOByAACru87EP0gn5o0SAbNV2S1oO8LnPUiWKVbQyiZ13Pej+X/rlVj
ugCiTOpZByI+yMrYMvNrkv02K14M4Blhjn6ktoaOEn3kd90prL5H1Wj1f9PHBp0W6ntQUwDVCquI
B+p8QxrBQRaIIijdMEkiWMvr6kWPGgBbzXdexX3XnTEsCD4rlL4w4/QxuRegzw0xQ6BWU189dF5/
pO4sHHmYur3qoQSCsH/tMIcREtOYv1sLeiwElLreCENswaeHIuHzhFG3/RQ93q2xoxFRKaW6ubQx
Suw5Rn8g6ObWvaXIlnHSbkqLgh+SB/1V9XnUpLtHBPKwGLDWoHnEhi1KVtqINSbf0uyGiAEZ3Xny
ODnFbjzZ2GBiFljCyaQXM7rnN/Gt5KpXK8DNUN51dd2WDr1Xeumv2uN+wd1UcGOWOSmVKTRzL7SY
Nvoxofis2DXm8JPUAW08jEYH9ZXn1PspBugpqIAUSrI6k6GNSSlpJWUg0Gqo5KFR4gqypTg5ZAC1
Q+6WXvHM2dudEjBA/+8WmWuHhDVUeGuUnSEEaMsoc0du+9wdSjSE62A68nBIuznNxhzzKSF8Cb4j
IhdBvzyjxe40rW2Yv5RE9QVI2E+c3i93P5lPWJhTp5cdBIaXgELiiyB8ra/mgHjaVf4ldHnv3P30
ZLM8xukXUyrVqgbrl5T6cmtPIAdaQYL6ZEaeNB17I/fmxVOMb7NmD7iRluRw+XPS7fsUBt7ts7Ov
sjyvTTULqMkUnW6p2vitSoQng0Rfwriz9ZVXutj7nBCtFOlMuQkyKeYpI2tdrih9Px/nVrSU5raL
BrtT/LAcLD3/LZE/lfGl2cvWHuMfamd2YqINRTBlvQOJe6tQ76fhb/KXrRXGJ3KMs41dEheBeIOB
kbv5NHgyKCru12DwzevVphLm5FG6v/ztdm+MrVnGN6Y+kYyFZFD8OcwHqrK4HtX7PniD6N9wW8B7
gXtrjXENIyGwlyG6QemnwsVbHygfufYoQ+4QcDk6GQPGM97ty10k4yFin2RNSeTET/3xFNsdWNBD
J7HFQDv0X7ghnLNIdpIe08uQKRAT5WjWRX8c8jV+kZLKiKBVK4E3G/wt6/2wysWpHfL+0TDLdLKU
uBBf4jIRnoee6JWDtgu4vclUWlIpc8mSd0AQEpRPUNeB1IUBymQ2HamgTKYOBMwrb49KC82OK+GQ
HylNOueA7V1oW1vM3kfqMkQVAWXxpFr45v2JEhmI58a0jAElVQpINlyB40279Zx3qxo7FUi5HLWi
RtVBxWutA3GfeGU48jW4zG/DUx/QJm7hpBlYFASQ6li8SYDdd6yEbA9KWihkgc/v4w4Pmra25hSG
fosbLkM9SbQgQOm3V6pLrnXg4lq7vhZ5qJK9kydBcs4QNOD2dTYh6421zRb6ap5r7a4ZvGr92Xct
Z1SJBiI23GNgA9NmgHNJmBj5uDQReDmtHeQ4kAfTEtvrUu1sgLLtSedNXu++cjbhQmXeG6QTCyUT
yhnM+tVZLK3sjpwTtKahbftC1RQKqKZw3ZdzvajM+gQTiuBTKUS+dFeDd+P798Jdryg/rAyodHn+
FtkAyXEl1akbsLu6XSpTAhxiWQmjBnxkqf8+O/L/4BShB++SHeby1OK0JrGeF8E8pK4x6LY5/QDa
6VBIWg2MiJZbuWDYuYEhAbXnFVL2js52kcxNujZaE1bACR4zSNHY5SP4H9uHyO2INRxGVwMO9kW1
0SqMbB4h326StDXNXK9r2MpCKAwRUs4KTQjKygAh08kqj5nf+MoxcmaeN/JWy1ytUWsO6whBpqCe
W6uWn+pudGrtCkA663KM5Z0dJpwTnZTg+EbrLfdpx5q+LkUolfM8Yy+SU55waBgBN6ayjlEIDeap
6qYIxvE5VlYrFjmRhWeA8YEsbIYma0kRVIJvxs8VDzi0eytsV8AcfiXtJ4gsw4B0rXmzox5iUMnH
DiqHGXTIIQhnq97q5i7Cs2ferq8C9621lyuLVAlMxHwYhKyYe6HK81gq9Dr2SWmVp8WVneJr/z08
RRiZnd3IzoNjgQFe//IB4Vll4ug6K8ZqNjU2tjwbzVlJgWkaricDzId/gTXA2t4XyETPLMKUoSak
uR+LmjsV8sNQF5An4KI09p6QWzvMWQHvk6ESHUyl+QuYTt4Yd8TzMlgg6MI7OfcW7/IW7l2tW3vM
0QmzeWkGHagQRfBI09hZetU1lXPZyP6Ft9k9JkDqnZkWgoCyXv0yHsI7AxpQoCAULOXnNGASgdaM
1NHlZiu8zWSCI6Z0zDVXImAjUU2UMKw+PpuuYlE5puxQ2guvxLcfjTfrZEJjN2Osyqwbis6ufd2q
D/eR+0OBUDbltuLXLXcj8cYcEyDNWe1qjMvgBTek3orGXkJWG8gby+Q1uvctQb4LJEmYT2AnBnI5
BbTWgEjMiG7piAw3Sk5Ve1dmfzELBz97N8Sk1UY8r5mYgwqv7F5U86quzwn3NO7H439tsMgUOV/l
JTGyEDTRmmfkVrTYzXXmRSBVs5rQEh5TN7xXHy/7AM8oE6uqKI+0DEDW47BonmTMrp4rf+dm7wtj
glSKwe5BroAj61/yR2KhrndjdtYsuN3/chcWw2G64hWd90PIu1UmZFVRWAySghSPDL/n2rBjab4J
1ZRXfuKZoRu86VblCYhUyVBiDj6xqqfW12z5OXbK731hDS+iLbvad9BQZs+XP9sesH57IBUmdBVx
ZkxCpUQBHT2lEhV4U76xvpQer1vPtcXEq1iryWyEAJvlp/WguI2H6dboVPilW15Lgn15ZRyXZglE
ygnIFRmKuz74PoGuFq1qfu2730u7Hi4b4n04NkqVBnKfGbIvRvVjbNw67h0IKnJyRd5qmLihobFi
jmocHsveU4bcBiOuNde38coTjt0vurxHKDbVMes2FftYyHCXSR6VY0oP6lmu7dWtDrnHq/Hs5sBU
uxoAWPAJsHSWjVS2kglyowAcB5Y2XTfmL2G0S/V2ChOrxHCazolT+3cYiAsMEcP+yGmYVC6tlFkp
BURH8eYNKeqEr+bZOFG+XDMoA0Cnb//ifGwMMpFxXTXSaN0QB7oUW7P4bYkLuwXHy2Ur+99tY4YJ
jlEWlinoqTI4cjxaVBaI2PmV6ulBb2dcXt6970Y7cRJwVNhItprQzFlZNhVS0zoD2id0WjTWG3cQ
fmvpjSadk5UTHvde95IIhThoi4DgVWHOv1zqeGZPGFlIhHa4gxyrghSkzrPCmlNdBXZZSpCNywVA
uOJQ/TlZLy0mb+yzXjGMxSKaMXjNjXScJkdJkXrhmDaNfozHVvdBHCgeoUeV/UpkcbkvMjMZbRGq
CZzDtJtqUh15RQCnGSUN+nhNVMqqhgUdpscQpeLJ4Bcl980d5RiliYud3FYoxso/Lx+uvRC3NcoE
7kVJ1z4elvBIFvlKHADMM5MbaRg4H3mPB0Gi8hm6JmOB6E18XNwoZ6FEVPGfpjx96mko+VLaO3DX
26MtB8Mh+UkVOXmjqfvburHM3L6SMCzjGC2QDYNS0+KGgXo1fxfvtdbVLMqLXILZ0hIW5/K+7kX1
7XqZj1muUQIu5qoIulFyCowHkaD1sppjZbequTXDfD6Up0maUfm5+ATGLi+WLShRHcDB1AHuINqR
XdvAHuSewinn7rbUtoaZ9wImY+tsbqIc8LwF8NH8EDvtkVYCwYaL0o35eHk794LS1hxzE6dpu1Qg
tkoCXUysWr2R5d8R4OyRbKV6bUWzZiUZjzqcLoEtzEFWSQZtMVj6IHL98chGCwRh0BiFRu31eqAi
d6AM+1XY5JvyQPkSJGv8AjzWPZdTezfebwyzUJJirPqpNlHWCb+UMshrFbe41l0tO9Ch/tqLvct7
+0l8hkZAjFSDwQt66NDqZO6XxWjTSBHRA/qPllk3OKFfX0WnmracZbhIdbU+qLcQqOWOPu4GoI1x
JjAIUPGMGyCFAvxEWxtey7qyI8KpY+0HgY0VJghkOWS4pDDp/RzFXBzWh6F3yqsxGE7VoUTqQx6V
+44HReYtjYkBSyXrRRyD6C5UX5puAGJOsIn5x5xK7OdjYkAaVxhP6/QM5NeraVEUKTnTjuEKoHpv
V7H1x1pgrEXG+Qvg73RpFDBq5FLUs3g1H01bulE9isRXbwvO19uNpZuPxzh/EZfDvJa9cVTj6b40
m+uyan6vJPLLUjte9oV9n393BcbniSI10aRW5ChXkit3TkQSq4seMgHsHdyEnJP5sM0UTYqyHlMs
wAbNh0Z+NdSHaj6s43FVFKvlEYHurWyb5jBOrtXKpJYCLeWKdwZmKIdjMiC/k+6yP5ayfcuokEIi
bII375PwfNfk7brk9Fl9VO5aaLCOx+xUX9Ex5sIpPW5Dk4YINlBLG3vM+cijyZhzA+OE0ROkAWzR
mp+l1NLtKnmLXrU38ihO9zwbcuJgbgXdl4zu3seroTe1BOiVJHyTR9GLu6x6Hdany0dx927fGmFe
F1onKaDqwSTDOGCar0bQinvK1f9qvlVFQJ3wEONRwyOQ5K2NOShZ24qxLqaRn49C7gKO2titoRAQ
AFSEl77Q//X5y4EvByMEhqixxblqkSMiLAkaGC8jiv+dB5LdcrGoYIWMkcyWR1+zuzYQxkJEAsOu
ksRcA5Fct4tUABgzi79B+2EVkadPnFSF/o9Pa9rYYKJ+COxpnw2DfiS9nc+hZdY8+g6eBSbgT2GW
TwqmQI9p9E2rb+d44hRY9rfpHY3AxPexy7SxakGblxgPQvslr35mPB5FXtLBdsY1Vc4NRWp7n1wZ
X2vcIlnmoOcDuCIGn8GZ0X+lhEmlpzqzF7vy62Xn2lvhJuVhyVm1NsmLFBUrv6tuQaVht7MDPSHr
spH/I5H79zYxGVdaylBS5rBC49orfckdPL2wMlu/JpiwmnqLh0HeTZLf70mTSaX6dk1UowemVa6P
MpGtcAUgX3LGAZqIhhVX34bur54BG5OMQ7WQE+lBqxsBFS9BjrH4Wti9VT5hIB9tA+LwcIq7mYCG
BzeEIBEuNCbSy2Tu4kaAb81YXtw+FuVsz71sNYRzPvbfqxtLTCJQNmudLDn2kmKwBAyqDy6NT8SW
z5QuFRyjIFSqnPiOR9W+59x4Iv9niSyNzKIm6pBPTeS3GP6HnE63cO6V3aMPvjnIaOMhDtTnx7tL
HItZ0owRZWHRExtP0VprKBpOBNl/H26sMPunL+u6ZFJFX920gdXYgNo8U4VysAsdc8/8yXG13W17
t8eOqYRtFsp5CHIRBc/g0um+EHu+G/GVAPKylufQXu7/xiJYOHUQJgh0AvbjPpIi7I1ZFnO/fjHi
N5hu6GigubXK3+GNdkBR0O95AIbdbQXEGn1PUGABUMQYrdfIKGU6mkyXSRmlgedc73QvsjMnPJs/
o+fLq9xzOAXkVwB2Q9EEd+bHReaR2bfGWqECnkNd6VlPrxc1trqaY2ZvxB/oJfD5U/FzLI5ZV19D
XDCUoBHUxSDZakVbivrbuCMHeRYGR05yO88mXzG+16rkX17ibp6lgL8VNU/4g8pGaXhD14ajZB7N
yGnRoTnjpX8gLoWW3tESEapSQf8VIOjDZcN7jri1y4Rr4GibemgTUIOqeBfKT4146DXeoA93dUyE
VqqoFRYJXzD114M4WjHKGNqtSgVBTrNL+b6EKz4Emrc2+vdNywsv+hzc1mOMp69qkyWarFXNv8oa
tyW6e0A3H4/+fWNImFtjmmUpCtLpoe1tU0mcLL4Nycvlb7V7lW8/FpMSGbOk5+mYZUH2VPo6hu8M
R/SaE1A9Fn8UnGuNcQdxEAkaKymt+L8NZwMSY97XbuNj4OCGdw73g8pmD5lYnU4qKYcKRIsmRJoo
1i10FL9xaJErB7Dub7qu71v5qU3TNqW+9gl0p8j0EDdObzwLyevlz7V3G2xNME+ncFFasuaDeczl
yKqq7/JQcS44ngUmtRsNdZqVGIq5IQTqAVTreBXPywf70wRyPRamCnLNJNCiYAjBbDR9mZrBbmbe
PUZPLvte2e4VEyDKWm6bcMwNFHMmt+is9hYFKwf7Vqe2dpqD0qIgl3m8Tq954mASDXGXbDNhIpkg
p2ZGOHnkWD0J3yAP5ii365mWrntwrh1HFB8x0uOWtuGqtwMmUVqwhF8+K5dDFegrP0YQDUmKWYRp
GehRYZd9Z2lo/HBHQuh5uLRSJn4UXatj5BIeTY7ZGfmQp9xiQtbBcBveOLx5DN4nZcJHpNetMlTg
dUvr5pDKxA5l8Vr4H9auazluZEt+ESLgzStcA23YbFKG1AuCpEbw3uPrN4uzowaLuF13NfsqRfB0
FY6rYzKxLax+LYPCvH1/DPeh8pT7UEF6xg8afH1nDzYhnCB4o6hXYxGX7EexIIfIn7txk3Sm16YG
qASmAaQvhfIyJ8sTj5N1muSqvXpomn4fj/xBjiP/9jE37RErLujNkaRZp1R1bMuuk7JKB5xaZjbF
SR8TC5wDZpmy8Lg2XctKEqWQAHIKpxi1C28ZD0timMrAGglknYVSxgZlkIZLVW7HdYLZhHdNkvsV
7xgtc7py08BXZ6E1Ma3TeRbeOXqyIxnxzcEHhCEzu/Yzh7NZj6dNxQcHhIZUEokcnR4XAZ/kU8a3
fihEWbrvajF/UVFIs7RCrnxDiILIDZVBYD13tnwIRKLWqSNXBmPYRx+i54nBNYkU7nUwNIiNp4/3
ac5QwC21WMmgH4YZl/aCLIahz7cPKRpfUfL2f9dwwmCA1x+YovDRPh4iXOqBnwn0XNy5YwczHg/S
1NsVi7ZwS/tQH5NA5YoSk0C3m5aYa6sEMcdrehWTf3KmDED6b6f6fhLT0NOLohfs20fb9BkrvaC+
T1WqahD1U7JfeAx62XH9VBuO0DykyimUrKhhYMlvnRDk2f+oIV0eLqVe09MG+2mSHMtWwOeYrxGl
YaeMenEUQfnFchlb+rcWSOU7Uz4IY0/2KSUQRM1vRnk/K4wzbU7XrGVQGU/NZ+o8dQgqHLJEUgup
k534Ewg0eGJj2Avr5xUKCYzgwrpJ4l9W6X3RZXEklGO4j7PHUrPabrQX8LxJ0bfbCrJlXOvDUbqv
gMe4rgLs6aShGjl8Gn8vQfjNOAzzCqkYMpc5sFfUON7zQfdTGWBp1WuqCtjCqkx+0R6FZcpMFYOB
RnnHB8BG6I3whyFhEyIWGRaxHbWBkCprePhi4YwyiTicC7WTJw4bePqFPGhUXwOWtrTngW71X0wI
Ek//KWxf5dH13jlR8nSQkerNl78X4VtLT0z1S/Od+4YixmARPeLN8CzgGdyxTksM4JZ0ykDSPgi1
HAAxuxYdS9FSvHxnYFghvwdSqndblVgHpeyEU6UMBdMq3Ws9gB9EzQUwxBMnJecsUg6oap56Oees
2zI3wYRkQ4c3NeBawXzw0U44kUtmMHFjfhY52HJM7lWr/FFaJIt3yqO2b30RsO8tCLNZN0ss4/PN
XiUTC15bKC/lbQL4HUxJYOjfS+zJRFvRml1ADP5XqOziprNbnZXKXqoyEMVBDVA32SdfouMAPJz8
QXTSBwKuMHgDdgkLQFMZFyDeH1uXDOknyDVYM/qsn0GlNpgpasRaGHSvAR7GoO1HrjOFlpldb2vu
9X4pO226XK/RU4pgp+q+eKec7pE9IbNmw8JvZmvXm6VTjHDAC2UOwbTyzhWJXE2bHsLjYpHVTABz
KNb4Z8W3lUjKMLWkDvKKD6M9IiV8Xz89c4ayj/jAijnRn5PcSurenGfVafXKFmfM4oDAb8RczKJP
B7ypzDxqHIY1se6BMmE0H8pGEXHnI/ACgn0KGI3G4/3W1valG55Z4BmbvbCV9WpUlMumLhmmdAz8
zga+4UXdhaGpHVCEBDVbedQfyR62tCcUNKPHTNE3c+bVFyAGvjZgsKWoUhESUrj02+jEXr1PbO4O
K4CBVx4JXZbEmdXX0WRJ3oztK8GUz2qmIZXLOUJsx4rQnFtxVZlAQ1A78U/i7ip1VikfxbVNxLVD
EfnZcbKBrL7rXtFnbA6923wTodlDwt7g2brWtUzKS+lNhJdktMSAYoGyiotHVqJwsWhLoMM9y85c
ostJtmvYN7vlk9eyKde0CP2UV8qIDe9M+zUV+XFJCpdhIxvuD9SrhO9cAH+VQGM+BHOrZJFK2OlV
W/9B4GXDfeXxoS2LSCNQNQf9DOA8WFkoMT0q3HwQSytNlwvDmCOTJ5VK7RDZ8L3o8pT3GBywmIa5
cZEfpFGKkyplU+fKEsMw5X2CKt8PMunUu1g7fujPoF/9zurhbuWIH0RSetNkc8eJE4bGcjCNHOu9
4JFqLI/hqtFGrDnhgh9uf0rWISltSVKhnBFS030jfuOLr3nl/bu/T0UwLVOlLpGxdtAgo52Exh6k
xL4tYsPY1pdGt6kWxQgTqVAyfwCEjMGjYDiFR+CUYIOoezD06OdtceRGbighPbgFcsamqZsSBXNV
bL1SEPtTIWXnTApe+0DQTK5odYtrij+onH84JhWXjKGfihQ7Fft2mQ075xLUu+RXjhsYX4xh2zSm
7xTgnSK1heGrS3CUuXgnNOJhrARG1spQPHpDpJ0NIzcwBLcPZYx+gikhYu2IbnW/PtwY5S5mIZzR
2VtSZE/1XeGWpzx9XR7AF28OuxGEexYWiqezIZkLq1XLukPKdcRjE4ljokb7WLiAU9MAS0uUObf1
cKtPhOPpwH8DM4IE+J2PsTvqgCE45WWBN3mYv6/QA47h2IIkwUHHwAlY8ki797PiX+VRzqnNNM6I
kjzBuMd0zJ0BuwmLZexzl7UfvX17V0GUTxq1uljUwtC8WilPYaw7It++FjpzaZN5g5Rzyvgkkoc0
4+DhB1sEEE2N+fnK03ZAlz2wnoZbUyWr7/WJGl0yuL4eYiMhzj18GMC58o5886XKTe4U3QGQCk+V
2M0s4Z61XnL7RjHQ/lFVxFYN0qgCBlYJSocJc/SXkgU7tbXN/+F4lH/ig3JstAD4xMObcm6Q7wyC
lZ2nV9nv9qk/2gqmFObvvNlAYwxfYHjlrSXED+KpNNrosblTJxiO6AFsg/W2COttqK4YOyTtzDbE
fwjU/6ioQhNE54B9aaKkzJFUCq5gKwfuIfzKn0nvSrKyix6yNzo33iUfDki+8SpVD8Z00JMShe3q
6e8XGum0zD+n/f8uXbCWdraTresRKfcyiFyXJqI2And9cYufEvbOktcW9FYA8R099hL6xltXB7KX
DpQeHWjyEnU+lIP7JNIHgKadCdCeALhnCXBbBAEyYm13kN/+yZWtZFFni4dqAVvv1PsV3lwK6l8d
xnf8CqSzBAKp2SEwPMaFyUopiT+5JZbyoOlQpLmkYK0sk5DbAcEXbAOuWEcOtijNegHAfCLtW2F0
b0cK1mkpf9pwbT9JWZv4bXHfCKmZNaOVz3+NSW3eFrTpZlbXSvlTSZk6o0IXxC90oC9nqdeF1d0E
VL/bYrYKXlAVMi3EqwIajNQ9tqWhNkVXAZa40h90PbGByvVYccUhyZdnvcFwdKHepeUlzcDfxY12
M4NJKzQuQxw4YQRzbRJ75HvWz9pMacgWo04Kqxr90kwipcFINx/5wVf9QqAbI1v3Rb81UFhV3RkI
MKwJre0IthJJ3QQoZlAQjEBwlc1ibLVxaAlpcZ9GvB9M+Y6fOleZhqcQCU7L1ftWDV+nRPzyLz8H
pV/t3PZh1pSobF9ExQzvdADJlSeUH2MOxUDe1T1MSsL7s5EktlO8lSZQGidLyyCqA2Jq8RSgBNnv
sLrkLbt+NLUf4hdsMoF7tdh1rC7WtqL/VsBPbei5afg8adBkXCJs9cSOUbyht8ZIkbft9iqFitpl
GYqBEOaLHxXnSv2mJaUtdpd2Dhhmy5JDRe54mIWs1JCKG3loGcG5UL5GQrWvYokhaNNAJDgIg8cW
qEET3RVS0OZ5FKKLNKcmX3pKzghaRN0/OdiVAPIDVjGyi3AWkOsA6yAbrEQD16nmc7ozAxF3eL6t
9ayzUOFKllqhbSrQBeml7lbt6AU6C/R2U8tWpyHfbXUaLVpCUQrCEqjrjtj2JoBFOiYG0vaVKaqI
GiS2vulheKnqMgloY7IvA819jk8l9xN7PWbZfc8KxtfZzpqAR/ePLErR6lAfmnApE7xY9NM8OyRL
DHzhh/oIrndkanbssoYCtu/Q4DGZoqigV6QcRCyXaJl0Y+T3xWKBgtQMO0dkBSSGEIkalG01pQXb
YBDtk/l+NCxee1FZ6TXxoZ81+/c5JMoXyBk/cULSgr5sBMPuVDpcek6UU6KhkyZ70tAzfA/rSNSn
quSYE7owj/0SVT0wLbkYuHDEJfm/b/eB8PJ6LCprn+cxbjNpBg63oNlKicnpKbCywi4XmXGgTSe3
kkS5Bl7NdQE7H9E+SrFxLn2t4/uwVUyNtRzNkkMudmW0bdwOc5XiROLsKOppCQ4Nv09KhimxPg/l
GjgRi1NLlad7pX7qBouvADUvf7/t4bafVKsro5KLXC+wgCYOsi9hUAhPqtBJrUlBzx+rD84flbdW
wqgkolfSPO5FPFHzCV3gV1VKzLiZGAGIZUWUNyjieQqlriaT5gpyhlzFlvOSfFdC6aHSuMbqI+0y
TcBWun2T27Hit5bTyE3RXE/GgDa0nwjfBGBCN/XLbQHbTvwqgPIORaNgN2AKMLuYC2FlDuWMOJFM
ufGrEIv4rUvm5lFKxG53W+zmuQxAVmBhS9PU9+xspetyg3eLVmAVuAL5ELCUrEB4vS3hP4SM68ko
P5TH4jR2Mv+Oi5G+EFJTMiUq3almfUwegPvOZFXYzimvmihTPinjhkleZqRDwlndjc7gpyDPw+vQ
y4+ClXgpohSiPcM9bY1krD0h3VKZayPh2xmqGfmE+HPxmoP8pXV5l/RS5Af+gXGx5OI+BRQZkRh5
GJ5QNEFchWrUIKZa4PO7wZ7I6KZbWuJ96ve+eGgZbn7T7lbCqCvFXsfMA1h58iU+aQ5ZI8aXrkxD
gCym8ujJlYA9pKYzeqdRuSRybh9101euhFOeP04To+XaHMMuQXiQ5FceWOjmNARfb4shvuPWhZKf
sTKGIOTFUAaR9DtHjHQwHEIqITInTDbjy+o0lOeXp1ibhigCqVIVW8kgmJF0llXd4Vg17C3YBAA3
AVxUBIEDFITOasSaj8cCraHR4s6BigpzDkPIAqt+4i7SLyCgY8lv+Xn7Frc/1lUo5cmGqi4NEJ1p
XhqMZrccw/heaN/+nQzKp2SDsIQNGL/BN9BbOWa/G83sAbV7W8p2QXR1f5TSA4jfAP0I3uZzz+eu
OFRkoTpJ7YqM8s9LoluCGg02+mNgCeCM3BKK+Uc4tLU1DqlqxVMDo4h4ALmI09dhGH6Ukx4/THMF
kLVkuRd7nWUpm7q18udUwNeTXJeDVAQeEHoWotdU94rm8NW/jBpUpJfaMm/Erkv2kaBx3oBM06t6
UWBc/6ZDhW9TQfcL6G3Q1320R6EuRiSTPEB49vwehL/75lB4wg7r5SjwZcx28VYsXIujlCpSAlCO
yVPkN8I3fbhoGYOJb/PbrLSJ8mJZG8ZBocMaVekJRVRHNP6SeB4FAf+22m6dY231lBuTGw1QXIsa
YOmjNfv0y8QaHmBZOOXA0sBQI0npaz9N/Wb6lYRfsoqRHW/eFcFdB+qsoIG38OOnl5JhUEu9M/xc
+FLrwHjS7zBHVOTM/brNlthKEPXROzEVRlHJAPWspMekjBa7ULOfNVacbH4os4e2VIZDLk7alyqQ
YqvRNBbY9OZtrn4B5WT0CTyCvVGQkuvXKXF1/UUSGcGbdZuU5tWgfe1bo078uEXEMbD0dD+l2Hxj
3eam5gG6T4PJAsdPpbyP1ilh31VF43Pzo1YflOnLbc3eDmgrAZTjicFWW9ao1u2VR3Q0sLCOkRzd
HvbVt0g1AU/iBg6r4r/5ea71WbqZnkxKoBVRjmGy4g4jzGP+oGSMz7N5bSsR1OfRVVU3AH4Y7iX9
RV72lcazPClLAuUSolTjSr6PMM30Q93xL2QijuBDSbvBGR4w/e2y3tDkS39KpVZHolxEk2V5PUSi
5tcS72Nv2AQYspVn0zmSo7tybJ8YikGM5JY8SvPEIpXaTuk4tJ74fegJXmR3pv64oJf3X214Ev9z
Sx6liAoHfLguzSMEJsVF2dWJfbwsTB5TuqyRok3jXV0l9eLVsyKalHhMwBr7yC2zmQavXNKZ4sJQ
EoaO0LBlhpEpyxyg/cqHE5ZgDHNhEkETZ3rj1uiALrWtpkczSGETP39IDyWwA5WTsg9MoC6fWKPN
DMOlgTBRDBW7KMPugST+JXbPI3eKK4ehdoxvQ8Mi8k2Z6InBkydYcGozEwUjt9/pnCn6ysm4VHeo
9x/4V+YgAusiKY+R1HPOyaEU+Yo52PVDjaVw2ceUjCceOFu3GKdkaQblPQD1jd0LcX7nZJ5lN3tf
oBbv+cfZMDEuuOxlIMSzyBG2W4RXvafBQrhwqbDjhm5y7cwgbhMdwZS+tzX2VJzg2LtApbcU0dVB
OMNCRWGdl7I4zGsLoaJAc9RTO5uklZ1eOq99TmNzPrfHEs/5hgVJtR3arselh7fTLFxmrShVzCME
QF/5Ak5v4BiQLYcitrgLQYj4LyolDL+pUXmWnM3pIiUGaqq+aNwN4Mji7gyn25fL3XjsMCXwL8Op
RjR79cZeBGDAGCJi3VCigPBcgMWJLxkJMMMq6XnsVtXTKmgQfJTGk4zcDIfLEDyOAau7t13aWn0z
ygxLOQr0vBNwmMxS3vC63uuEmc4qXrjGBCQ4aOZZU9dMPaGMMQ/LMFV5jALAh77oe8nOOit2dFtG
VXf51rQmdhj+HxSFCuipBsZerocPGICyYZjaGYjkZvGY7sZ2r1wIKswf9X1Wl0uF9LaPtbjmcNAw
kH8qafs0KtJ+DriH296NESbondM24ZWuzAXNn2PUto5GcDSar7dFMPyJRvmTWau5ZQRSiD9xP5Iu
MhMWOOB2wfN6V/TG4mIUqS7JmYpJH/CPfSNpcYoNqd7lTgRFFhOnXrFjBVjGsXTKdxTljLndDpkx
bo6TfwRM5npGkkVvmgZJUwTxhHkpcUeaF/kuPtY+eL6sjF0yZkRUnXqFjVxYYCIY7ZjWIQBEJWZm
rdomrH1APDzKLOgEhtbplOfoyzFPMZmL8dLhRR88sbosrEff5ucBbYvIq0D/ASDtR0+rGIMgZEkG
R9Ep5RdV62JTkmVmR3jzI63EUP4oABdIp0RYvYyiB70/RsZzyHux4Shcb6fDrpXPzeLoQP++bVPb
s5gruZRDiqcwm9G4Vz3FtLmz8RQrGDfjHPLNFLD+iO+9BfaS1eaHW4mlvFIk1RLaC/CDhr54cRli
Z7YH5/GZcTrWx6PeF6OeVZk2VmBgOBZYHNPc1ClPy8PoGrv+Pkf3gvXK2DyXzotYH0dpGqy1H7XF
SCS9kQu0TMoeCwtp/agNndlrrDbC9rjTSg712VDwivoBI/374ESAxUjkil7zowqMkujE4jDYvMWV
MOpjaUEe8dgMBpAGUKLcSW2wAqbP+e72x9qWgskEbPmpmGSivpWS14qiJjXeunGqXcq2qMypmfvX
21K2P9BVChVEYj3SkqIDUhIYocw2wDzYpMXuzHczw7I2syf9tyC61cklmlaWdcmhtHeXRtZEMozI
jFVGkkZ+76e34EoMFT2AJBYC464LfDHxgmSXZn/xTWHGHcZTWztLdprAqBFIjO9E98taSRaieJIG
Xw2zqLybFTFWzQCjC9ldsujCfZdKueYLVVK0tjqqXGzzWp/P5jKNseAG/VQu9pxHs2RHWi60Z3ks
s8VEC1/fZWIZHofUEFtTjPlI9VSh44bj1Fbxk5FF0LtiKTTVSWcuSoHobCgFyPmaWBbzU5sXTeUZ
Y4TMe27b2RUBiRXZZT+O09dME6LGBIlVhyU+ABuHmAIEDCrjk29W2pXVx6CiX4CJy0k2sJZVvUm9
yZ1ltImkB/GRf8t9QiDISh0Yyky3SuuJl0t9iiZ/LO9CPXFEzAkELHJcYt23NIxyaVnMd+XYCcl+
VHlLbd+46pEPj1M4WqXKcAGs81BeLda7XhtrhPOw6y0J+OtpOD4ERcd6ibOORP5/9XqqM2EM664F
RUpvSm/JPZYhgS3WHULBxcsUgF9gDLjEdt+BgoahIyzRlJeTCiGQwxA9n0borAVMwxnQ85fJNOZd
OzI7lywnRHm7XKxGVcC6ip8cseTjlIiAscNZ3NfeXoDZNh8I/Ayr0MFwSfQamhYPUY2cScLTKvQI
7aOyI/uzzMoG43D0/pmYtryQinB9i2CqO8KikV8WLzwBSWHGUASIwMzowv0M/10E+UQ3qSr50Kh5
CPRkEOZWvDsaL0GvMvRk+1F89SV0wbwUjXRp8SDZl78aQknd77CIbskgn7FyQBaShHpmUUptv4pX
QonvXxmGmGAISIwxCzHuge+UfiMw+t2B/7lcpD1ZZlW98cBCEGCelHIwQTHmgwo8VlTheAvLRybq
6yg7L9azaMf2L9aDmHlI2suEYV8uFZLCIAMTChYsvOFVrszO5N/eYS6d4C67MDctGIavUD5HCdJ+
zjXM72RPKg6q2ZJb2JGbnsSfya/aX15kkKDl9myyckWWOVIepxu4ppJSzJpWMZaY3VlP66MWTZyd
RTJaQH1Ryc8B6FMWM0BzKzcBLzxcbidd2ykDUD3QtsXAM22pGKmIBbkB63Tbf11S8AIyHPr23V7/
vvhRbVs5jfuqxBxDLsgmlxamBCzCQfjCSxPmdxltpi2cAl3BZs4/p6GifCyHvYQhNoBtHlNT+Dle
xP3g15afnpbG2oFT1xQsBc9rwPUxzvkfTOUqmrLPohenSgTKlqc86oCa7kEaifzVbJ9nl8iUX2UM
cLDQh5hSKQPNlkpfuBhdoQxv3zfBJTWr2El3wl2L7OtFsfDo2N3WmO2y9eqSKSNVwUcYNAIm5Bsb
DQFSPEaIftTt3u1t3ubPxk6xZq8+/AlHyoevS9lpMjU1h+lIUgPCQttgDSg02VhIAtx1t5jDt/lI
6pHd8+3zsjSYMlIMyi5BFMu636vSHTYDLo0x31dNtwuUACQOTcwYDNh2CldFIv+/cvRLEddxUmmY
aM2wfdk1NtcBInTZlVhqC0annka8WlkhbbPGcf2mdGssTfm6xWJXuu/z0OQMe0aMiQGn0kumrDlR
YVxqcH0DK0wLf92+3k0HRGYnecy+G+K7hq+OK/O5HFV9BnwVJbdq7OPUEsM0N1PXlQTKRkahy41Z
QSezzA+9eKlQqWkV7/YpWDIomzDSIWskqc33tZ5YRe1I448lZ3RtyN/4lO2vzkGpvzzggdX3fO0X
XHGstNrTOHASIAFhjiCzvgml8q0katOoG4HPLQ8EwUYC193t+9o0qtVZKCUf0nxOCw2bKTW4Q8ry
kDT7FNal5nbMWnxgiKJHBItcl8KxWDDs3n9tu8QMZIyHSyDp4h7ngoXjt53BXA8mUo/+Wl2SFsi4
nLfUdvzCveVeZk+H5pB8x6Rc/CUJwRnBH1iER4wPJlJRNjZUzFsGHWBAjLPef2H2m7bL79epO3qb
cRa0MBNK7LBN5/iuvSvs0AGDTXUwNCu74/ZkylLyhUcmhv22Xf2e3qa5AMJaqQBoiRcuhwLN3QJs
nPYkPhsv0TfuAg4Hi7uX75hCSZbw2dCuQinlnOIOYNPCoiDVDi7/sFn27uxilA3UACxuWsYZ6UW9
Xkp6Tm4AVDMn37P5WAWPkcpwgds28PtE71sUKyfb6rqYBGWN0lpnvAVd8dcUvY1BZ3e8ZhkAt7xt
3JsR7Kos7xXSlbSqNYKCWxIUJWMjMucmBW98/CU3QqdPYiy5jmaZEPTOkBE5t7OhlWDyYVeCQbdu
NGVrcGioL0/xN9LsHbwaSKRAW8M4sDN7Kgsy8d20bigLHb8MgO4WQv8+E0+eZPmpAZcU0GrP+W6u
QCcx2gn0NHwMWrPDDHvihPbI4nFjfV6iYatzD5wqAM0JsAaAsg1OBbZudrJepUAmSww4oqn14k54
uf2RWVpLGUlZJsWAJUo03vLIlIZvoe6z3Q7xWzcul/bdHaeIWGMuw732qO7Re75Hxf5JNwMTHWGX
xUe9HV/x90SAlShQo4+3mGOqVFL5BnSKeKr0w7nMzwXI6eSMtdlPwufnU10FUTFCyTHkHwgqynYA
zxfAex3YxXeUSRGbXILOUIBZqhpBNarZf1QhMa6iqUChqWOdScUQ+a0EDqPxDDQ9JPFfbqvGtv1f
hVBmqKhVquUTTELedb7gpTtSZeKxWv7vxJCguNL6PlOndDEAchQnhiU1jxmWQ+PRE4MfhXJnhF9H
Vg2UpSCUmWXg3pvKkMdLIOP+KqP0l6p2J73ALQbJ99tn265Xrz4UlVDOebZglHrK/cYWXNCX2uSt
gd6fYIFw+MT5y/1tgVvmjBwc+NCYRwZjHPXNAP25GKM6R/7S7UTlTiv2Uvp2W8RmbrSWQX+wIJnb
wWgAZfMUPtQPAnarga+aNOay101CVFH9pYEUiuGoNt+ra7HUZ6uaUDDKSkddN3TkH+H3+C724r38
bKBkZ9RuhwsFiv/sZZb6lXHirbxsLZr6ikJY9m3WgghNMWfCcG/WJarZ0WuiAVpfskq39zpWLrgZ
BddCSbRY2cXY6wo2iSJUlJXBbvnYbYrCmofRnDKMPObDbkrUw5BWbpY2XiT0VlEUzypYc5pOf719
AVsWs/4p1ENiXEQl6OY+3kO3YJvWGO2UCISVhn1bzmbTdS2IikYdwBNzDgvOiPwjWJtTJwJWCug/
fYLjw+oks26Y3qWespgLDKks3mFnQIEVO/mu8ypndiUnPrdndlOecZH0anWRN2kUNADrUiSL75+x
iLMEtSkaKuMiGW5AouLD0DfiFMQYkcUSvydn2D3SWvWkdBMLWu09q6WDoCoIImp1GN+QDEpLhzAX
qliJsWHzDhvL3TUOYfsRmWFi05WuJdFKOESLnooR1tIxSho9k2o9akdOe5QACx7bKuOZvmnzq4NR
qtgWaTRwJeb/uibejcDaH7ULQ9s3v9JvETJPZSrFEnRlNWN3pJ4t4UygLRO7+158L9+4r4vF2+0Z
YZBxrG2ZOoglMGijCjJ1i0pXh3yfcoDnWnx9eBa5vTEx1oe2A4RwlUFdXZKFPZcrM+F5nmy4S0s6
BJw5o2BsvE//ES9dF35dMrT+/VX+WRl/C6b7YnkbhEYoTP/QGWF74EV4lDGTRfBxiu8YAZbPi5O7
KqZTSns8sAu5jOul6/BlXedlW89YrW0dkHakL+T4iQvKctnBZGdsEqb0wmKt9G4r6/XglL0r6Ab2
WoZRiFLiDmWp3DUxI+qzDkYlFrEk1BU/YapjkZvI7KLKDIy5MIeEtcu4Heev2kOPgwEKoF14oLbs
+Z18GUHS+o3kTYAADM36Tdo1L6CZfB+ti/8kWVOxvydLYGIXdIUK81ydVqVegKxztP5O1kor3qn2
ZHG7HMhurAnjzWCwEke5TkHgMGOcSQsBEzWsWW47K8x0xZS6UnFVBWVxhr8h3+iTeawEUravanw7
CgDpx/lGp/MLO+OA6wbWUBdwKKmVuqzUfttnXxcjaWp7QYoMcNTWit86gqt5oES381P2OhAEFjcF
ytuOcUTy5vp8xOsmJuVSc4VTAy3FnOeQgS2ifpaG+4p/1ia75nYjuFflg6Ad2om1Gvf5U6qGwpP1
J9A0y6Bn+ZirxXJXhXKAUkm03NegNFnUJ3kszEp0b5/vPX//eL6Pgqg3Z5zFQzHLPOf9Pf05+IIZ
Oq25nDWsdEQWetlYVZHwD/vFSczlL/3Ad+Yf3PLHX0G5G2nS2r7Kp9DXpqy0uoGPrUATaxccRcFp
rqrHJcmBMjdmqJwk/Pe5bif0HwrmNDG51lu3QTmlIBuGWmw78kLV9yQhIMSfxr7bsWBCNxT544mJ
A14l47NR5Qmn1xmmbgU3PZDEtDNHdLMbszv1Hmse8LO3/SiO/P9KnBDDUMUQ/nyovWBxJNEvWeXK
jVz7owzK24V4PnSToRNK3egeAdJNgW9N9tCAYmln1m3F3cgJIE0AIBNQvAVBoAHrxtoAIlQXF36J
JRkyE1CnmMoPnRh7I4KVPg1/sXcBiAP9pB4rmZSDBfB7Y/BSIvjlbPEAly8K0EPKoKZUv2Cfl3HC
jR38jyekvCs41+a4BM4FVGQ4VrGJBV27PqUYzuYeUkt8FH4RounR63aGr/h/QK74UTyVdGGwa6o6
zWh9ziuOkisBzhsw6Y+9TSaD2Num2+pzvVx6DYjLo6TBHhCxiNnRXMHjHvQjCZWiF8lMDH+mOMrx
iaUWKMuikXcGWHBjkEdy6Bg3OtJktA9sVkK1kYV8uE56/YfPpVAUDJBHLmcRZcvlOTo2R81dvK60
h9Ccn4I3wqk3e8wJBOI8b2gtvRQkq8koDkuToS8/W41Pkp/c4u8xf+DkZ+aC3ufM8eM5KccWaD1Q
dcYo3AeJR3jTBs/AmEpsaydCxyGa4nc1N3lW33DTv62Uh/JvIHgagrqEZU7Kgxo9qrzbog/FcDms
o1EOLqu5psMsK+frPyY39jJw7bZu9g2U73guMglqGEeiUwBlzLU24qGgcmH32YOunNI/QP0kHwsI
5RqYuw2M+nwMC6WuRV0lY2ItKk3lrDxhsckO/NRSQO6APcPaJbXm27e47UN/i6QnCtqmnAe+nktf
0VJT4200x20N9DvjA7D8GS50+wqvsigbb6dqCvQSQHBh/bMxLnpylMun28fZDuTXK6SXbbMxltqp
H/8mMBIw0Rg66v1gyiapMXH3kn9b3mZiuBJHZSigFKs0nTBwde2IhOhLtpyW/qiWrCc3+Tufncb1
6qhQl2VJ3hh9SFi2kvvKDXwSV3mXWHCFrXnWct+2aV3FUbFumkRulgYd61Rqc8xQgxzCiFGoIH/i
04kkXpMFUeVFXaetN0iXQpD4eJ/zz/OgmZnCm3l5zEpHjZ1oZDRzNlVP0UXgDym8odOlwL6V+6gr
qtFPuFMQes1yBsnibVUgxvnpQFi8UBW8MHWRRiQFYNMyyloXIlkNARHzN2gTu52yqXErMZRDR0Uz
7OMcfqjnLwYHbo/A7ivdGkbv9nE2b2wlh/z/KkUNxE7I20IO/DAWTaVqzFJCl3Rgvaw2NW0lhlKD
qZZyLl9QDVhGw2yazpQq9/ZBNoYi4FVXIijbUYVoKGNhCPzpTXgCqYyV7xdv8FRMwoEGsD9mTnWK
ThnDE7G+E2VCaSxjgnsBT13YG69RMj0BzfqwKCBfqVisbaw7pMJGMsy8jMkPTCYM1QP4vh+iqGG4
7u38/nqJdNc1aztDn0dQWYF2BTU/yTZ4E3zAmLYwdrqbupwf3LFSpW0VBJSdamhAl6PXVREN5b5J
Bc6XGzcCKXsYH3gusP9IPX5LoVdWMzVeQs6oOR8UcBiSBNT3gYxPo/b8i1AJli7mgA6s3gTjaPTK
aqdOU9aNZbRPcyB5AXmN9/+HtCtbbhwHkl/ECF4AwVcekijJt9129wuj3Qfv++bXb9KzO6ZhjrDT
8zIP0xEuASwUClVZmQFqboKlbd4a9H1p3Ds+1YDxKBKZghVifmFHiEa709fUWniryjtJmCJtX74r
e9xtKDeg2uyY0aHh0kPWI97Jg6Xc16jhL8yDPQoWoiRwM31ZWeSi4RgNYZtOM/VIdtNXN/X4ZRiv
zTKwzP5RsJnbB/p9M7mAaIy4P/KpRm/nBtVDqFTpGuSireG22S06VYUjeWpgYTzqDyZelgD2bpmL
kQP6z1HRAHlUduyeAE9VuuE8nQLyMxfpi2+HkndTXKwcUPpBEbiEHH39mkbPTSKKI5uvn9VauLDo
R1GkMiWZPOVmiSOKVdntMxhyrORWPQh7rJsHwCAYIzVVWUEB9OMlZuDNzDrwkeNsqyBuq67Cnemq
jwtRCGbJbk2Bj2yeamYqINFSCCrM3O5NYdEFeQz8llrrD42ke7EGBcvq+bInbn6jlRVuC1NqVpUf
QBEO9HfHaAT7WSu6UUQL4W4UkzEWNBTQkDQHtWD3u42epUSQOguWwT+ozGYEtxrRCq/AaGNjjFad
OJc3avvmf98pnpA8YKapjFKaHtNzfzaYBXiGp1xDQWnJnHMXt5ZTtFa+F1UXREvj4u4Q+FVLyiE+
+ubtrNpx+fPywgSfx+TiLAukaNaglXqU27NcnLQ+AzhX8Hm2KzKrzVsWuUoA566b6rLrFmhLiSpF
7swH7XppnWc3ptMJrqrNOL4yxgXXQWJhXrSlBqWwr0MLoc58Rhy9biYM+gwC/KFo97hwClLKOge/
auSxdtek35XAK0Uy0JsmUPFkzGAgLn7LplZ7Rw0IwiiNCX4pFVQ95W9EJ6tJ7i97wXZOZkImXjY0
4zMtpUwjVek7Hynmb+mmftTfRKAkGwC17gdgzMrvBaEWi7j1ttf2bpVz7kDHevXED7w+Yx5EPw8o
E0K4QhIcXpEZzsdJSvOgqoLIS8hOjX7R+k6jt4IN3LweVhvIufhU+ZjKYWaAhplhqXZoG68+6v6g
z3K6W/kgKhZsLYnKVNNUCsV6aCR8PFGjFKnQmunTY5KfZPKgoI/dCUarNk3gDQqwhkxVKGN8NFFj
Jj/TkhIiLtqPqJNOxoBytDIJXtMbyBoKSUIZwjSEyfKnQlUKDbk2KSk442/AMP2lsgMXcghe+H1R
mE1ufLs4CD7V58bfB4uf6lRK3epQKAiOzWTn4GAp9rrXAyniYsIRZIuXrS3fnX/KUxVsJZAGMgyF
v5oAMYDw4pRAhSZATT/7WYmkLDdgNViOJmtMh4IaIXwRGINxsjJFBGIFALtEmPEF/gSwBTHH82ZO
vrbE+bhaal1sdoXvsSt/LyHd8j0T1URzv9BCBeLC+qYHrla2/Psq9PUNqEvRLwVHLhCRGijWNQN1
HTvY4+rAY0p9BigSlBFfL3+xzdtqvUzO8XMAdRmBwurRCC1gkN1whzHm76ON3vcuvhI93zYdRNMY
yM5BWYqa7cdFhj6F9EzWgde9O7aZJ4xM25v4/vf5SDFpJo2ZEXs1fZWb9iacqZNLwjle0TK4GDu0
aZoaOZCelcvulgnBpQZn14e/0M3lvXwQoa62I8dq5zh3bOO4QRkdr+0otdTj5C49NBMq1S6oCn6q
VnEjCXOLzXsSUffvr8W5ZEmqxKwXILeMZwcqQCEQO8wxnyLAdQKX7PEaRgoogpuIviHnkXE4BYWv
hBI4aEerkguL9uFBHhJB2XHJ9j/FKpCkEApcAiTBuFRdIYM0GyZGtLTx2g9swDGcaDyW1W2Mup00
iuLw4nkXzL0FttXxljrSRO2IvfRLu/u9DNWjowR2kL+k5Hez6IpedumSPe6kBUEZxmBCkbzctOiV
9iJZwFtB/Vpv7fyZuBhWBnYH+nqSIEncSkgXkZ//3da3eLNaZxA1kw5mYZQ/a5TaFbcju5h1Tkbd
WBetcdPWAq9UdXxASpd/X9liAwkxWY7pYNA9fOlc1Vbd3FsExlO4KT0HATw0drtnEURg00NXdrmH
ZEOnTpKNHPMozavcfmXdXvsDrCAuOmIwA6V3FbvJRbLOAJOMRmKIbvxu3OI71uSw2+4r5BqgLDsC
TC5GJW1GtZVJLqoVQRmB00yZ8C4GLrZCiTwVnYKtxHG9Ki6KRVMACERWMq9+6VwNTKugqrqVPbJf
vHE6iJxx8xCsVsQFMNLPfeObIZoKJIHqFLTIlMoaR93RAsHKNl1iZYkLWmQyplEDG8BxIi/TdKxD
ExLzwmKy6AtxDp/Qeo5yrQwXLEOHHngGGujEHm7Nq+L8l3bXv5cE+uiGnKuHcM0CVLXhcWSTNYx2
2KmYqLu7nISINo8LxXrSgoKpXNQIyOjk3e8REXjQBV9oE7mw8j2+pqXQIoqjKU6OceOGKribrDeG
VsREc7TmCZDp4TztJsAmSluUMQhWyLO0FtB4V5kq1Z7CnqrkVva/NyKyRYGv88AM8E7FdSyDB7/X
s6uO6a6mRC+0Gw9h3IlKHJuPindv57PwxuwqKWNQlNck32qGobD74LXIG9uUKtcPYDv/1crquSsV
r9ZSgXnRZnJBBHBeedLCqPHGAa8MEtmDfFuLHH9zO6lu6LhaTOQHnOMrGUmLpIkmT6s1+feszsQy
STUdoftiPrRS+PoHR8DAcBID+kPF9fnxKgvDOCqnEoxCuWZr8zk2rzMmOGWbt+XKBBeioBwwz5E8
Mq/X7mmeuL1/IsW1ND3FSmNfXs12trqyxQWqdKRpWLIJ8++1VX1RHPWp2oNp9isN3Px7eAqPmiek
Pxca5T6Z3Melmppk8pqjceMfSxBOMWe5XAzIev+/IElLYOKTLBSQ8JIxIZus8yIXTdUMCZJLFEdR
lFft0YvBq6O66S6zFxRkekLHCPT16jPEqOevgj3eukvXxrkMIYyNcGp0QCi0m+oLavQAfrVW84Jh
L5D5DCdRbVa0Vi47oKUC6ZNoTtGjWuYG+oOGS7vdC4FXomVxp5tQo2g1BSJ0g92DJAkiPBZmFE7G
22tDXEDdfOevt5E7eaohd2qko5EOQWbUY6A8kOyLF+2udyEddQoc9f7yd9uKXmt73DEcdFWR0jkD
PImedOXUSFd961w2sfmoX9vgjx8UBwgpUt+jVx0I7Zt9Zk+32h4jHk6+FxHmiByDO3bF6EOmkuBl
Gg8naTjH4WsxPJshpKP8L5W8NweRGMZWaF6vbvlBq7Q/oTExywEDj0b/XEEkNw/pKWK+NaqpYCMF
34qfmwnCAQSqizoANacDBpJctPJ/hkX8+/L3Epnh3moYSaN1NMjEm2SMPD0ONTRFRW8lwbHiueNS
tFYqjaHOw/7XJSR3vp/3s7109Ni1CKi9ifpdfSSeRE72jVQPTeiDl05wjTnNo35XLuVH3Up+TTeq
F6agDmhtHXcBcKpfRZm/aEu5KBLRmgZVF+bHTCLxIZJ930btfbKMgaqCou7i3xcuAbL8lJU7hr2h
hZLSSOAH+NF2bjruS+mJgRlC04itlqLJwuWXXzLHxQ9mIoXtIwBw0+Q8TvdkFKQJop3jYkc8ZxLT
WzCJgqfSSv3vGmino1oIsRCZ4aJG0ARGO1FMty8zN2+JeGhJmZVcARpQ/pbBRVLbuW5pg6Dss1nU
WjsmFz3wnOnLBFI6wHaA+icM9mDCBC6QOspeI5aSuRJGcLqTqGbwNlp64bvxhfg4SmW1IjHqyUlj
1cG+NY7NU33usxs4qjV70IzIfpm7XtKf/MS/7p9nsGSqxxSD1ZXyKx37UxlIe4mWdhtMx0hJbDab
B9oyO2ffFaO3kA+48lS6UgEKuFmyLseozexqtW+89MtsjDMhKVTp6h/6XXg7YKqEPpaZpd8MDrFb
xBCRPqbARfgSSK02NC8rVMTBNdRNT0oRW3kiiotbWfF6WVxaA2joVBsFOvbLZHV0wmWJMhlzylPp
okeyG0BXH+0MzxCUyURr4+JTUAx1rSpgNCKzBEYTzR6b0R0bIvB2kZnl31exCUJbSYZc38fYl7qL
WOp22tn38//qG1xM6jWQLIIjBg94PKpDW59cdsyhZWq6xUutPiquDHEJ0RZu9oLWn46LVGGVlmPR
DOGxTQev7ZC/6fN1a+a7SlF/kQEIO9Pc4bDs9VA+CE6DaGO58NXLdWeG0+gf0pfWoegZY5w12+uP
qFy4C6Yp2YkA54I0i3Jxa16kacsqGb3Uw5THVYRXTedNf6BtCtDg+5OGr5IERtYxpZ9ST4F3WthF
ELBFjeQylBOcHGKO+8s7KbjO+MqIpuhhRnzkCVSqLMO3x0E0UyHKhvnKyEySOgt7DMh3+al8E1Ad
Ays95b/73/11vRfBjDYLTeA3VBm6lGCJMTnfMMoySdoGZIO9hokuauc3IeacYkuHsgGOwil/YjeQ
9LCk2+z5DzZzZZnzET8btH4KUUWIGbonr7n+cPnvb2/l3wbQwv4YT2iutvEYIyQ3x84NMGzEvPbY
urKTgZlSBGPdzPNXxri0OEunYlJn8NbKRn/ohtcZPXmqNyCLFM2obTrhyhL3lG7HMavKDNohEu3u
oLYeWn4yCnD7IhvcRZPIRquoTdh46TDZpqZbYSo4SotffcowVqvg7pSpblU1TNL4OE3ma+yrljmg
P9m8qmYb2UE2/o61fy85h2ixMsndLwXIUrvY6OIjyEucoDirQnbL7bxjZYK7W9qqGnU/HUBjj45/
cqgQ5S1N389QPlTBV0diJ74Si3lt7iXQGGhlARVCP+nChdqQtC347VMwietHajd7gI0fpHvdm/cL
vLm/AqGMbgUPoji/6Scry9xXrMMGfaEK7c9pvpKLJyMReMn2GV4Z4L5ZPnckA4cajtU+uobK+WkZ
xYyvMRaOeUHRQIzQGvf5srjz04r1oDjLinQHsrwbPTeQGQR14+oFwa/olPYgG01tyRL4dvtIG3eK
OhSe2U6iyoFob42P4SsoSz2jgQH4jR5Z2fgCNYHLAXL5A5+O4GpvudDflHVRT2WRedl0INVNEz+E
de9ScwTLrWgxm+FxZYsL9ug/5i2q1LknySCe0CnIJwa8l3SHZIKSlegj8kmBlE9mhwkxTNEXZWXh
u7haVhxj45Gmpl2nOeoI2WyxULuraum+ib6NpSHIZLfjwPty+UShMqO0rwqci6xGa22Xe5qzSCdI
Xyq8PR7CA0gIHRETxWaWt7LJ3Qu16mvqWGGuUK5fMbcR4fKhk/OfXIbvpUA/uZfDCPXOSWX4hPsp
eSW6b5vta5cIUeSCA2BwwYUFsgqM1hhDZbV3FupP5oC5tXAqpwev/3QA+fKc25cXKPBTg4s3QV8k
ihKVsCl9q8mXwEfy1b4u+jeX7YjWxkWaeUwVBjLk/Bj76I8b9d0gCXuIywf/fL5BZ2GCDwWTNVxK
0vRaU+u+nHryXfJ9kZjQb4k7FMA9LnIWf1RZ1d6tce6X+QBZGrSpgPSWrzH6bI3UB6/odBWrfWWV
pnGSh+AOI0yHyzu5efmBTRWsBFTX4P8fw2RSak2pyHl+VEDmqdyACtBtQq9SHDmRnDEQjbJtl+B1
DYhBqjHF4Fm5DL2XGmVJv3xqyz7404YrUqtWFyQWBRYnma2O7RrdTSXXiN0io7vL69300JV9PjWL
jHzOanA/MbOykoE5kdzsonaytbYXOOl2GFvZ4vaWVnIUVjnYENDegFLSfCgXEqYdylDjTi2s8Uu7
FxM+CK1yZ7AuAnxRFdqkAXiDXNmG8PZd6PRW8WO0s1twL4EJ4fKebp7G1Tq502ga4zRnAUTRNR+T
AvqL3DiXDWzG5pUB7i6PjHYeAjpBRDN7COIvUfsy/ntuJ2S3KxPcbd7XEm17vwyONd3HKap2rVMZ
gifV5jJAkQP0N8j/PwFa29hgyKIXLnL2xCLA+eLBMpXny3u1/SRdWeG8Lhm10uwk8KaAImc+mnIK
DZ7EuO4LNlgSsk0QGHbgVCulX12ntvtobB40Yyrxf9LELlJN2Xf5BGBQqSTOpJeVnTdUROL81uP+
FFxXP5Jz0jbKIn8wpwqoctnuve4JMtb6Vwmj/CDV2rXuknYnu6qxqwPkWiVHOi5q3bENhj1X+yrY
sc1Iv/oxnP/6ysDkGVeyFwwY4/gLaDPdoGsxuiiv/oGeFlxtZY7z5kTTAj/ugZwuwVXZFqeeJC4y
npfLq9o8lCsrnEOjb6Z0JqQ8PL36UWGSVxFUU0XOzKWkIMyoZD3qgYtFKGvSgwn2++hPMMSrreLn
Thnr016Sas0r6ffIfB3ix8ubJFgEP2Ja+0nutz5OpDpIe0AXlaw/YQpecBGIrHB3uzZmrU+LOvJo
UeA0Gftw6k+pLoqS26n7+yfnZVGVVNHVFpnEoXYWMmZQeV7lwCkvrXsxPdPmRboyxoWZos/nJghz
2ev9Gz25rVhuF/5rFITO5U+0nTGsDHGhgow0HxC4w6N81zu1t9ShwtfkTC0APfapHb1etif6WFww
6ACSN8uiA2OK7wJzukxYKdLP/2aDiwBFD4K2Lq+pN6pnExKhzaEMBW8o0TK44z/olSEFeqKD4Lmx
suzUYB5XEaX7y++8EMUZFwMqIjVaFDaYLIbeKcO0jqJZJM0cAOBsjcUCT1g86oI1fuLE70nj1zHI
I/oisCPIXoy5e/m7iHyNH4Yc56qJfYOxN64+xUmdEP0h3Wnd7lzs0r2onSz4SCYXGMoGMBtA1jEi
oYb2oN/67WBNIkJhwUHlByEDo2smiFai907qc1iMVqT61tSZTpCYgkAnikDm8glXPai5zWhkahiW
kEHhuMt3U7EDQdXvBRiVfgscEDcLPpjIJ5YdXhmsRhJqxEBreX6YbH+/3N0IRAYw7+Y+PKFOcCML
arsCnze5+ACqltkYJAxZ0SD+ISWKFbExcCuanAdct3bRqII1ipyECxYhizpoCtWxV+gvhKV2EkG/
bvx1eSOXcHDpbHHhIgz9skBJ2fBMULRJSnXSK7l3W6jN2CA1LHYNZC72SSwsUC7PrUt2uQiC8UX0
LU1iHPyrvrcWbrEEpD3htYx+lB26wIAJKhSXdxOl6o8OExZq1E0FOFxpG7kEWrkJCHmbRpAcbbul
LkMUlyzlA652MHe+VHYaXhMgZpysWAMbXMNEaavICBc9WAt0kjljzMR8SB8h2OEUdmYXg7X4furG
x/xJSHq5fI7Pn+t9XdzrOesaGZPoANk3rnRjQB0OzGzgNMVEmavelF/iAwhPMLXw/8ma/yG2vNvm
YovedM0ctWEE239lNxiaqw+ti4GhAxof95cPxPYzGqwI//cJucgi+YOfkRkvlH5n/Gis12of7PMv
zIJfLtJsogaYaGe5sGIk4eQ3IZQSp6O2A5fUQXmDXArZHhb/vvQFuWjSa3lbRUZFMUcDJmh7PgWQ
tNAw3CUqaG0ftPf94yKKmhdR4EuTfzD1mxKAEbaTR9E32r7a3m1w0SOIAr0C9BF8c/veQUKgYf5e
stkZtWkvR5EuBjo2ckQA/3/IEv42y893FVEyq6oOAWENl86SkS6iJ5E92xN6o/JJeOoEW8lLHtWN
qYVMwmAGKjr9rj3rrmJhIOmWfBuPypGCWSjeZ4IhacHWvp3G1cUqB4CPt36ZHw3Z3AXSiPJcIbv9
mEQWMGOCK04Qyd42fGUsSBoySmYieWPp78lUXmt+uBOc5+2b5v2jceEjjxJJ6QnktwCK/AKWqVNr
+aFlQOAxcboT5qMFF41oA7n4QRlU5kMpQmiUbqTOt3r1samf41QEeRDt3fI7VnunRKiZtpMSHFH2
2eXKeGdALPg/7h0XNKSwM1Q5RM5T1FZS2X+VMcuTsi9qRHsQZwt3T3jGuPAxR0jytRJYkezLwiRU
XEE7N+js1Fo0hfI9vQ4HwQcTnTIumIy9NFSZYiQeWIdRxTwY/nMlImwQLesNSrv6WtDC6UvFhxaO
DKodQ7Yg7yqDzs2Orxdi3PzJx39EcL7thRlg2CAo82Mc+6OHaCDCMZO4bjyTtZakYdZPP0qNKBar
mxfLuxXO37Vo1MwiAh5lKT4ssiX+bXlYRk9TdziJ1OK3b8t3Y5zTq9GUSrOJ3lZoAnCzA37JGiFL
KzVWT3Zj/TT4yv7yGRBtIncENC1n+VyPhhfWLxo5M1S6JWE2LNpDzunTQZ+MqFB8MJtPKOBUeyOw
gv1CX5wtr09R6PiHHOd9GzmX1+VmnjuKAd56ZzzkSAg0J/oGqvhvPbIqehoOuuDxtCzgc/bxt0H+
5iS1P3ax34OOSdfBpAq465Uc/A787znodZkvuMO2TxuVwT1AQP9CeVRplLapEaeQmllOW4qZb0uP
LXI93Rh71QEZWrEjj3/gJiuLXIJclDGNS4YXPTVdTattJXkwm0wQqYTr4k4064dgllvDP/Qv6jck
4QB2YAoptvUHc08PEbSE/8T7V8viDnefhAC9yxAVicbOUtvEUtPepoHg1bR5Za6scKfaJ8PcSwlq
VsHk1tJk1aPvhYO2K1jpXf5Mm5fmyhJ3mpOWhtkAcpFjoHisuBpjwUpEf587yC0pZn9QMZGv67FN
FDxUZvfyCkR7xR3duiSFtCB7vI68BDOkqB6ncJ+JBk23I8T7RvFokMIcpypvwcIDzE7ag/8HOs5I
d5V7RPa7sIF84R/SsRgro9zrWQppWFdBr78JxlFMw/u3/k/mDEBU1nsFPETOf9pLHjQKpXNwa8bQ
bZbmHWTOrGn8VT1Lwrtf8Ml49EcpdZGqztQ4NOCEAI/Sc7FXDReys4CoUrD75W56BwlDiC73h8sL
3Ly8VhvKxQu/LpQYSIngOJpH1uym6FslYsPbnrVY2eBCRF2lEQBXaKKVL0slrtvTr6kMHGzt+jfL
lOJ0Mn4KYeFLOP10n6yMchEjKoC0NP0hRr1WP6rucBU/+I/NjlmanR8HqFEKTt3bBXXJIBc4jCos
GItxsFPijdOtGXxLy8iNpecKGKl8D/SU46uCYCU8hFw0iQMoieQDVL/V/bzzIfIxn/oTuV6APIrd
PJhg1f6PDsNFFxnjJmSmc+X5wWDH7bNcvZiKMP0QfD2+uzc0iTRF3UwPDZAKqQUZReTDYNY5xqPz
l6SBCKIoOAh8v88fgVvLCzyWsvo1AQdpadpNKfIRkZEly1vl+LhW5FFXwFsbTdY02fpxYXiSbEjo
RmcCwe6lte2I9a+2G//vh4Fv/3U1BcvNjOG09kfqtR4iNcZbkr0CmgOkkd6i0hi7BiAHpSUE3n9e
M1R/QK7DDALucIDhP645NedOHSIzPVaTB83Nit1Iojt1g6nyo43lN6z2tYp7msdL8ZE91S+LUlxh
s9sJbUeIqh1NZHThkV3r1/8+pftolosxvRSYuREBSKpksd11j1oBBlthJFtO1MfA8tEKF1jaNFGn
hs4BsEIjxsvfPt0vkC2Eu/JZ9jqHgcW+vgoeGrwZc0v5evmC+JyvfLTORZi8nvWQVrBe63Y8+UCT
l4KcVWSBiyj93Bi6OUUgGA/vdeWhE2FGl/25sH98c7AaIhy7HpDRYiBur8W7EJ1JK5QGTzHBW1X2
glMucHi+U4g+mq4azAdH1+DM/g6Dp6ZI2klkgosjGfPrUUJ/wev1+5ndBebTH1DZfPjufG+wm1hY
zu1geJ38zSwjOx9kC4jfy861cX99tMIFB9NvqaRSfJuF9R+e/fAWDJeh4OXMNgdpJ/Lnz6nWR4vL
1q5CBVQZtDxrS1SBKSTLyZnIx7RsLEVUWtloSnw0xAWHYQx9lpRyCPZc6WGZvk/20RntKxSCoR/j
XN5IwRnidUYLgDvGLComT/KTH2HZNm5tlJkAOLDxuPy4JC4WBH2tFl0Xzh4ElHeKM1xBHcQJfjW7
/LrYSbGVvf63VXGRwSyTYqBsHr2m+BEGxCr+W2j4JDE6KlofSZUB5g6QzM2S00NqVk8KDOW4cipC
tl32PJ3v/CHFl6ZsBuunLt+V04lMv1rla6OIcLQiM1xsoH3WlXSRovQxR0HprmqBJ82eB927/HFE
dpYUbn2QKEtScK+ZHtTC7Th/yQK3rmMMK/+3GKHzRcrJJ1VGEglqb6mdfff3C/jCvNYfwy95auXX
5dH0pvvLa9s+TgykP0TVDcpDkVtCJrXRm8nritMsf6fk2+W/vxyUz1fS+9/n964YjchsdKBjOgx2
+3cSk0BMdiS0sJT4pyLiU/6H/OjdHhdmlSEO1bzBFoZnfS9DH4y89mhyPMqedqfu4kNpJw8QshIB
prbtEqKaRIcEBXjkP/oIKaowzBJt9JLQJoGzZGbdr3AHkuWvC424V3j6Gfwqh39P24RAtbLLBY4x
LDRVysCuQtlzF4RWoz7o+pdZfbj8GTfy6g92+KJlMLIe1xfWV4COEyXS2en24/MiveZ3KIAsTe8I
LSRJ2GhcFvDJgd4XyPf9zFnN6pZ04VFRrJje+GpujRXmFh/DRrNy6Zoof5RyrCxyYaWrWKPNATW9
gZ4y5przld4IirKbp25lgjsVndZmbWAgESy1+xltRU3EvS0ywB0DVU9zTNkYeONJtyE5UlGoEv19
LrcYjF5NCdqxnrZA0Lqftba77HAiA0tMXsXcuInjtslKXPNhbsUJ0pZAcMeLLHCPjTiswlqFlLg3
REQ5FS0J9sMUfbm8jO3caPWlubiQa+i4Sr06ghamxaGhdnAk1zp0BQoUg0Rwg21rlFCMskCCHbxq
H3etnWXmN+UEyA3gIWCScn0nPQ27N+VHW/Rc2zyZK2Pc0koVyjSVgatDjkHMW82zM2vVdR2cSxnU
HkP9KzWVm1RXrMtbuvndVma5iFfoTUNadSEGhprBPJ576fmyge1dNIANVzSF6ITnRp/muKrUoJsX
NZwd2VX7/uSfyVXn0F25VzTBejYfbStr3DcbSNf1I/GDI2vBPfPCwi8B2snRU0GFitrqEro+BdP3
vePVzdqEFTWQG9nR8DVMNuRl2OsHtZmkm4nlHTLdzNdPlPrxfgIZYHIwAC2JLbVHC9+aDU36mfiD
vOsanz1Aw6dDDjRNFLXosYusWIkGwOPCprsHiq5JbT1q5dDOR8x9j3o+7LRuQNswymTfaiulUxyD
ZMOTxsr5sW2r/Fobx+pGSSJtp/pxUFpzmZrn0Jgw/xjrvXaafbPBTHKhl9cETM3XhaQqEKnsYruW
DIicFiESWb3qDGZXU9Q8mamqoGCfFuNxhLLcS1sH7VXI9PSs6L70K8/18kD9JHlt6xiNFhkEjzV+
dFo4jVx112lcQQgkm/FzZy1Jf0SEGftUjRmUfsOAPphRRG7aTsuw0i7yr6OsrTwcS6bflkprRG6t
qMgSi9To95mUZI+NlmsPpSpHr2GQ6s/moJg3pjHVt3kkxyAmlpL4niRRC5lNBWPztR7nr8Twc2YN
Up5hojaMQEI9DhqwerOZX0vmAJoiKUzzr2GU5LEbYITrh1Ggf2oXs6xXVs6IfwAxWvRaJYHfoD2s
+qkl97Qcd3Nd6kclkvMjhpLH9lCXs5/ZWtdEB93E5XSUia8dlHHSfnbD6I82cK3VVamT5KDKHbkj
EH2joJeKUGqTS1VxpNpsiFf3pErtwvQzDeYGKbPJyLJvuWzmvpVoLTm1tUz2JC/NW0VOu29GEMX3
ggO83D6X3JzrnchN4IMAS5/w1u7PSWB136p96NSn9tg5k9N/UzoQ2ovAayKjy9lb3VgGoSGdE8Re
zA3pUB1AhWruPcHKlsTg0sq4xEEG9q9SpiA9qnf0LjosnDP6bXDGss6tXV6JskvRmpZYvFoTwR2f
EwLhkKKDgBWeijVeWJWIVGH7tb0KS1w2IQ115U9dgLCEwW6nuh6uFrI29bF1weC3w/ysqIggWheX
XWhVmpgji4JjKSf7DrVMVQt3WuELQvt20We1MC62m00dRFXgUzTxpmP6uJBWZiAfwOk5Lu0gUyiv
LVoYdyfPCpRK9Lbyva4GtUDfWHFwFxf2ZS8U3MAadwP3k6rm1cIvQ+JvBfvOCufy3xcsQl/gmyuv
K7tEDVmLt4ZSOZX8AqnUMBXehUsM+HySIPttatQA7TgXI+YoDrK2wwyufDSt0O6uFjZR8gaJEAEH
Fm+6ZIqLDH2REnNmSzhidXlX92V2oFmKgeYqQTuk6ToBQd/2/r0vjQ8SKTTjDSi8HA3tPNDQUcKf
gfL9T77Ruw0uMjA25EFBEe1m9l3tmVWCWTcTfaTFWy9t3LLQlSOolE5SGGqYSWSyXTJMiHwPm3t1
Cp2ofh5T0bWxHVzf18RFBT8flaJJUc6Oz13mLjR52T44q52FFzzYxnfBTqhWs32U3k1yAaLz8wQ0
D6CgDyob+V7uDJUV7gwXUynasfEmb7xKcqsTdR03c05A8v/P+bkwUfhggIkYPIS0prWIJsmqVWm/
WnZSAB+77CnbpREURSCAooPXRuGMmc1c4WaMgfKLwCZhvdClAL6XXLTj5K8jkjswHEH1UciPsHkM
Vna5MFXSOa1TXwuPvnSmIzrVTj0IXGb5E58c9N0Ej2SMBpPVYGxinqyjJZUZKK5nV2mEal0n0yOR
Ger70jelygURctNtVna54KVkyiz1GTqNRGssqZ0tQ9ld/moiC1zMakgDomcSZkBLzPfKpF71mQAe
JHxmcX5BuqRhjdHVEJUZFm4tewbx8Xxt7PNFZ3d/eT3bzvD+puOcISxrIrU1SsN15eTZXYL5yUlQ
UPgHR//bBt9+U9hotlWGofPoNzA0p9RZlE1NG3rp8o7YFbRNF/mY8ebyyraTDIaDBdZ2iBcYXNiq
qER1RC6IFT9AK0e2JWu6Kn7RRwZk991w1g/SrUhFafNGAy2TaigEHO5vP2kVmKsMNdZsLFSvhsRE
yywFgwbBz9w//MnSVna4C8DArKOqJLP/V9MMHNxGfZrvF9WhdhlAycG86JB/P6mMUufKKLefA5vV
MMVkt9crZ6Vy5/qVioD4ov3jwr4/t6o8KoR6zTAXB5Y2xXlqkK210dBbNSRSRGdt8ziv1sSdtXIA
yrWvQJC9gGopZI1kqPFAAYLu9NNSt6XXvjCr3zxyK5vckUtrGWztyRgdIX3ljFCCxpP4tbcqJ7zW
wL01WaYnEs4TLJOPxyQqxsxIAnRqaCUpLkAunX8A7HtoBZ4p+IAqF4DBSdPTKqYGmGqUfTPvqWna
Wf8/pF1Xb+RGs/1FBEg24yvTDGdGo7SKL8SuVks2c06//h7KFxa3RU9/XtuA/SBApWpWVVdXOCeC
Meqc65Nzih8lnZWrBU3d9YahBeAO84tWwWrsNQhROUK27jEMxYPhAqAMBByRvydagPsHrUSdTT7B
I680M99ozFsDpA/hNFi5mO+zKAPyHPl52b+3TnEtljlFY+gAv2mCbCtsv5vTcckja1mx+j8avFgL
Ym4zaUh0SRgBcdBU1CozNw95QXgro1pLYHLuBGWrURuUwG89vJEB5gP++F9A7rATu93HtSW8Vr70
HagKofcnhYe16MUpVhaS5qoxSlWVHVrAbFK8ld7zkfOi2LYPNHIVUzElXWa00+U0jFLAEvpTsqeh
r9UolFWVN81eNd3poAf89zi+poKG5N8CGZ2MISIduIUDvxplpylyx1A10Flz0Ou2woVKRLiPYS5M
m4yUqpMLBSkcMPlAj5v8EBpO83NjHhRqrAQw91ceFbkq0mHCPKh+jZEmN3Pp6xDv9LvGE73oSICz
2Frmz8tutRUy1lKZCwxrBIGiDXLthw21e/Eux/x1OfLg+DbzDhUgViCvRQsSxEi/213eCkZbdQBB
7r3qMTnLLpgk7MYbDyAWwuYh5Rr69uf6FMjoZWZhoehzjkSnOcjysa04ixmbdai1Rsy1THRKCiVq
kda8pWhrOcVdg8Fr89y9CBnoOMQ9t/i//ak+VWLuZVVLRkNrmwKsO25JX2L1UKA7/Sfm8CmDuYez
RhN0pTRHgOA8JmO/U+TZIUHB8SWeObC9BWHIlC6kCt5Cu9wPDpVd2IK9lCZne1kvDD1eSv/xcGRf
X6vPRZjro9SAfqepMEBs5OW+5Kh7heJ7oUh+7u12tgEY7S2bcgoGAFzedPDm3fVp/ezgBLAklElB
C+wgCVdiclPHmkVLgNVxjnXTQBTAsmIHGxk+i0Jv9GoRhiM+Xlt/a0rFSscrKjxfNpBtu18JYa5H
tAMwyleBjyxMrdjXAGW+0Kylv+bDCPK9yP2TsrK6ksdcJ0Gf1HMWhYKfyN/KAQAZpaXxUI227XEl
hAnufSKKqd7mqLpd0XMro/VKXRSO7BrUgtiPw8YmuCJ5YDC8z8XExDlQgeHfqIYvZ++j7EbG2eR1
xjfv4pVeTBTUOrEisqmkhxjzzR2AgMBLdKh3vKLl9t21ksMGQ4XWZFTUESNw9Bzuu111hULclY4V
b0CZYLYPhamIk2dwLZGJh91IU5O0sIzhUJ4+uImuSrRtlhZ2e2WcC84cxmYNQlWMhUtTW7rmjJGE
cWSUidGP/nTQDvoR6RtqwPouwB5q5PI4Wv5Bu09pjHUURV+YpICfjR7xANNyoO9DjAdR7xpe/V78
mDmJwHJaXwLkSjvGVCJ1DhK1U2JQp0xOAZqMCW1VEMG6WAk8T5J4nlRpfzmWfLx8LslkzAbIXupg
KDjR+DR6ozMC1i4DU6lwLbqJm14nVxizAKl0e0ceTe1/iC3b7vF5xowFkQhExdQsSl9Sf1RmbGv5
iQiHGMBscXhN9X2p3l/WePsaWp0yc7+2XRKiA1qOHxiz5vN40j2y7x4wmnTuvPicn+szmqz3GM76
ozvoUzLbKBk0ReqqIsvQwp2cyrQV7YQhNAf3O0fF5f134aOyvG/Z0DVGZhSGHwMQVe7F/ZxNNz0k
hqqbtU+zWRwI2vRdM3Bqaov/fRGsLgS6uoRnqcpYcBVJItG6BHO44mhN/VMcehzVlt9wSQJjr3GE
92eFvqZP+qFwpbiLT2UhvI5z3FnqWFWWLBBkE+pEraI0QnuI5cmitNatpglEq5cEyY7mFGR4HZZb
5mTuKk7+th2JV4fAmDTF4voQBir42CMrPYmH5Dy5Cz/ueNRdQM1Vp/zM56XbjB0roYxVD0ExNO2o
pwfROBPyKlZg9CM+6EesypitZP5x+Tssx3zhM7BsQXMJnlxDCelhTHqrN3/I/bEDgaIq2ILKKYZt
f3GD6IqGTR3C0lXEmjwqbYsikaT5bVFZijbZYFrQh2p3WaftD4cqqQI8fTyQPn6+epkXMkIhaD4M
3C4LdnJ3i7Udp/MCyVpIC2Urem2O3C2kzQC4Esq4TFdEpThihscXDfmqCd41PT0qguqYcvddkEU3
jZpjHM6cPHXTUVdSGTeaujqPuqbS/TzElo6EBSv5lnOamxa5EsG6QYmZ8iJMan/EJOhpmbAFN4Id
PxU2xvd2pptahZ+8NPd8UP/NrG4lmfGFpMzLrAuhnGycw3Gvii9Nx3t7Ljn2Fwf4lMGWLsF9TYgA
wEI//I41wGWLYmlIi8QGcq0FRiZOSOeoxBYwhwkvzzzrRj8YkRGc2ula7Tg1MY5JsJXL0RQEeMAo
+HWjXw99Nxy7llD/slVsxo3VsbFPibxU6ThgdARTN2LoSYiHqviNBt5UZpwj+/gElz7RovDKnae5
JZjxagx0I4inPv+4Tp3FBiMPXSW3PZDbCQR/4j65JoLFW9rkxZKv1ZZRxK6VBLpjLznPTu6MT+Y5
2fV25WM+4hB6psN7pm0GytXZMpEk7ejc61GFHn/eOFF+Tghwya8T3puJqxoTO5TJ0EMhjSefPtJz
hLU/4Y7cif58oCd9t7SGp8wi3y7bzXYuvlKOiSZ10Ih5vdSeFz4+LFp4GeiY3MZZiNmRqvFB93ju
wASROm7mPKxx5+j0NCWPs/If4yNbgEkHIRpB6mP4oI/rwRfReubb7GCd2M1sGrvyPVbNqBXa1fX/
ALi+HU9QSJWxfCuqHw+tlW8oQi6Ec5SZfnoqzqC93JV7gGNY7uTIQEfApBOv6r19zX0KZBxfFAWM
GJfY1oz93pf2ij95y3guj553+6t9imF83uwUCjKHXPcD81woN/PAefFunhv2hTFnDKZfWWGswsyi
qkolmR5M80edoj2g2pLxyLH1zbvlUwhL64rVpVlMJgSu6dCelo+jOBlWoWVrWcHmRartMLmSxpTl
JEyX5EZKVD+RdvKoW7pOD1Q8KAZWUONfE5Cyy/KUpx6Z3kd0smbxmio3XV+8JsSV630eJ9YQfRd5
m07bBSF0uGCeBC+JL4+Y0Jwws4omxnw9HWS895cyF7XbQ1VYsoddRW7BevNyWklcvsvKKagw9SJA
tdMDmT2xTKxEMJ0EPiiK5zDlEW5uWupKGOMQdaDoEjhoKx/zwF3xMLcex4q2TfXz/BhXUOlQt+h2
ZP+PPUn27VPzEDkYNj4t2LZg6DBxBVuXpfK0Wv6o1RF2eTEVWtdrfjKQs973V1kY2pdFbN8/q5Nj
7jm5HdUiMEDylp8Gt/6mH9Pr9micGtRlQnt80I7TkUe0I/FMg7nzeozWVCVR6KH1Uh8FGR8sjtib
LffhCdPRmA79i4YzebqsK+8bMrdeahQESFGR7IvNyVRONSnQbeWkZMtxfUmTDFmRNVVUCAglfv9k
4qCo4PvIkC0XkxVOdh/hClBdZeQ8OTZ1MUzZNNB9EnWJaVojKRFNyQSjVmLeGEPmGpGIyXkehdCW
NqgMitiQBLmh9GXfOMZ4VawWuj8E5FymdN/POvD/WgvLFM7lj8MTxXwcAQ99rQ2hkCLnTlK4gvYi
CqmVTY+X5Wwd3Fol5s4R87jMhwiYuRXGHPUhsEhV2yP9+V+kyCzIsJg2idTI6ELG5ESVe7V8NLuX
yyI+lv9YU9PAJaIbRJZkVWOiw5TLYdgEsum3DrBPT7GT2cF+GSCjHq80vX1on6KWj7cKRHoUBHI/
dcQXp1c52QnqbTa9X1aHJ4KNCTLwJRU9A7Kk+G2M7+bIo2DwvixjK56uT4yxsamq1KQqx9mvhVd0
EiyqcSp2m4m1Jmk6JtKA/qB/XMOrg5IxzC9qEWZLJaAe3cp2ZIPz5ylLvNkmIIotrwpOTNtUaSWQ
MQI6N8WkChlQMoObvHsfeKvzm/fDWiPm0/fRnIydjDcmgD6xw5c6Xk89umsA+9naGdCz701HvLv8
nZZv/cWyV0oxtqC3A43aBoVPMPg5knIt0wdqPJryQa44x7c5trhWjzGJIdFmIxFrVPp2+Sn6mYPq
eka7B2PI6KBGRwNsX98i908KEGupTBDK5TpNBAOjs7JWWlk+W3L+kvNgFTb7OyspbFUFIO4SobTB
NesEu2XuTXlpD9MHK6125i1Ebsbvz2/G1lRyXczFIO4mP8VOnIHNYWCaKoA/UP6ggLlWikkrkyY2
hmHEQHWGo8ulmzC+kWUMRBqcWMGzDHbsR246E8OfcvNBUNR0p162yKl4HY/L+6EGaTjwnukH+TOv
+7gZCldHufj8KohUTUKzHEzJh7rbCXiZaxJwbNBf/09OxtZUohQrQF1MGl+u3qLBsIEootCHXCjt
VOdV8XkaMUFEzYHsULQYDq4AwGJQVIQDwVarcHdZpU0xmANWDQmEfQAi+P3golzvIiEOFV+gilWV
iTdlsVP1ASfH24y5KzHMG88shWzUhzxYJvfqCEjc+f6yHttBdyWBMfJ8UvtcljHiPtjywVPsxI08
012y8gUIdrDUG165i3d0zAOKqCMyShVoy1U3W4DFHGbJLmXvsl68g2MMW6AoYpfgAD8MVeDIwuzP
Sc15z/D0WH6+8p0aSx99Z8LSZuUu6V6S4jqIebWm5Sy+XE+rr8NYc5uqRC5HTQExgORpdnYQ7gDh
aOfAHFT29J7X6NxOKlbymOuwnBQt6TIcW3dQAGMrHUGh6yv3y0q2uFfuJI55846QuRKxk4WHkhEB
iCy/qQWnyF8mifOVNi+LlUbM/Vc1ZjKoyCj9OtSecoPsZeNVHEQ3AEDKZZPjSGKrP1UnNFQAP8sh
TlDnP5EY9H5OxnuNbZZXNBlI+FjyWRI/xn2koVdFAPJiB1qyql8GtqfGPcHa1r7z1AOo9Dzq8QYq
tp3pUyTjTFWsqI0ewyqS7kHG7oM+cqIpVynGl1JpLCcAKBPf3Ke+gYpRhic6RaUDwCfCbrzKH3jD
m5vjBOtzZFyrk7HLUVQE6Jonejcv5boR4dUGBRO6huDhfjCOwmHcUeyOBt8vW8pmVUIDeA0xRFC2
yAqjrlSpspSmYXiQeyc+TQf6vT4JbwAZ3Jm2aF712JL3FuBG/vb0ppGuJDNaG5mWZuKI4KuTuzg8
iuJgieFZEDgfdNOxV2KYODKkaa2nOiYmNKROBK5WldcT5TS+eELY6AGaaqqMQHQQ6kNa3ybRQ9P/
iR4LNgUKHAstL3M7SkHa9x3BYnGq5XhVBfBoE5DBSMeCP5lh1laiGL8WDQoWkyrAVmRhDa5io1D1
nu0oOk+dk9xMp9ilzvzCMcRNc1gJZTw7NEzAbRsf1f0aZJQVcLcEm169d17hY43qNRot4ab5wR0p
3ZZriBKmLQ1DYosWEbKnIE6k0Uc0kd4Wh48c5Wb6qXRA8V2a9jW4MKMrTED8kcKfgpmEShfmUtBD
M8Zi/4J6r+2WXXGSWYnujnZwrXlNBFYhKlrVn4wHI138W2XGlLou0UmdAyqonzxagoP0KCfPl7Xb
jNMrEYwJqe1YGcFETB9LJjfjLJ5r7BFcFrGdIaxkMBZTyySv6ySTAOO/LJiCCGrX7sMd2S08UCg6
8CYHl0T6Swa0kseESkISEZvbsBRxV/rDbtxT5D+Vv7BMXtZsM5qsBDGRkZZSN04RuqO9uRspaKFv
TEB7XJax/U7WJJTvTRFr1WzvMAK3pBSPSYRuWv5Nccd9a0WPhQ9MiZ3p8DoVmxqthDG2LgpNFJkF
MJHC6meW7lTxVuRNPm5XBlcyGKtWscGXlT3GlypwiqC4bt4pP2t0I1EavP+THqG2ksWYdxe1CklM
gDfmZYkllXuFF+2lJRn8YmwrCYxxj0BMx+cRR9+8f569JQpjcWQ3HgNAKg9vg7PwpkSH6lpweAw+
2361Es3YeVb1VQ76iBQVlAFznBFWmuZ9u19qKCWQ2nndw+VuvKQpY+2ZnvajUsXEn8X0RSxa18RA
kQO8aieIWrKvVMmptcrhmP9m2F8pyaQFtMlNQUTnyx+vyTVACq1lBmGiO3Jl3LewGtC37DGoxR0X
366wrAQvx7F6q8V9UU6Ank3xrsHaWP6tsVKnR9jqD8KrVfkFOtoOD3yOK5R5ejRln6k6oEkO1S/J
S/bSU/tjIeA5t4f5sECOlw9AwFUAl/3EOWaO47PFCSUJ1TaVS3pQ7/PeWlAA+n36w/wuXwu3gSVa
wK6+467YcL4t2/aNKBUTQgUsm2qgzpUSi3a5SwwnSTitfN65KkzMkTpFMnTZAHCgTfS9pLgGYOr7
PaCYJ1dNMVmiHEcMcylHXgDiRTuFiUCUxIMi9rIGyT22liQ4KFjRbKBf3eo+5yNyPFRhYhHFzIUC
HkLdl0B168i1NTuAM0Y9PAi86u1Ev/1lQj/3XNSK5TdfiA3s6yRKKhN5tTD57fw2ADgi4454bb/3
Pv1RYcLPrIaRWmnIIpYRLyR/Xly6AI4fwWonW6Wt+0Zt1zwEOJ6FMtEnL4IoUuam8bUYO9kKsTJw
VBlpbCeA3eJ8vcUSLp0hE3CafNZrOESEvvP4XPpLOE8qa95Vp8mRHviUjjyXZ2JNMZhDM9U40GC4
radrzNiS7A/6wKvrl61vlGEtZ8EoGT7eCw6g1axAwNBJFnGOjqOJymQtGBqepL7CHdwCM0Wr36K4
daaA8677aFpf+D4qE0NmSav7JCbhIQpQr/GIkDiGABw68ZsR3M6gsa5kjOzwIE95oUtlAgim2KN6
6hauHth9c4tRBFs7Bd9Kdyk5yBYQrwO7dtSSk3dyPFplYomsK3OUCGVykOP7un2vqHfZ3Hm/n0le
5GzM03HGS7yOH6h0Umre5+K4E7ufMOsx0RJR+AtXYWGbp1caJmJmW0Fd0nT0b5f14eXpKhMqSpCZ
i1VAl6lFFcN9EcgtACgWoyyTu9ErrwvDCUwqEyxGEhgxUP9Mv6jBjhpfR0Po1PW54dUOeZ+JCRJq
G6ZRgkzIH7tdCEYSgFFyDI2XxrL7BRrWMvJwma1oXNFecLWzYW84f417RqrT/Oj+q0QmXmBbpgdq
eKOjjpfiSRVdC264S3+pu6Vkrb7wxtuWL38hcLA0b6Y4z4KY4gyjFDje/ST2tjwB+7DJM1BV9YHu
0rRU9xx75Hw5jYkbeaBPQV3qCpScvYW5uoxt8yyiMC/ZhUev9Z8yr1TCE7n8fJUyC3mH7bICLidl
JXqCzgSQ0ctacSI9O1UyFEKr6J24jHrYUf2kaHux+3VZBC/gaovrrbSI50HN+gG3SfD6Gt+I3xsb
oPJ7cqVYkh3a4N/i04l+tGsvmQgTPCp1KKNODpb8dHTSXeHqI8aEAemN5Qlp19eW/tri6d9b2ql1
pWXtAHO7PDvdbuxpimGAJwf/+xIyI6IptakB7/ZKwEVa2c05d2JPxry3/Gyk3nQCSvqZ19HZLm2v
xDLKg95MqRXDTA6Vm5+A1DKBGaiy+6fqod2Xbm4Fb9KjCBRWn1dT3LbXT32ZICrGkZpSCeh/pDuS
5mbEqMNlW9ocuNVWqjHhc4ybrgjSbqHNWZ7ouZMCRwU776d+H3gz4BhU96+yPXiPytgZX3iDD//w
/vhbRza6gk47ncsJFCoTmrWtX+FaIucBA9nZNe/9se2cn6KYsIo5sLKYJwAPpvm1OPiF8cDNGni2
wsZSdQCqviRMKFD96jHyY3qSJYQW4IuesG309hcFn0Cs8J7PRrodxj/VYwJqWFdJYxqgiRFl4qci
pv+oZnUCKLYTgHigYdHMspNTyZmbyjFDzVWzX1VdW9Ig/VJKeh475T6RzfvLJsZzWhYpZZjMKmlL
lLjqt/659nUvdQxf2gWn9qBUTuEvy/Q6cS5L5XgOG4dDAzPcURrP/pA+DbmnprwaLs+WmCAc1GRW
6YQuA7knz1i5ek0Sy8ws7Sc4yg7xfnxPE3xk3lDSdlaFiUXVUEUifzlLrVREUwMYUZnEDvjfrEa7
aQviYs2TExm2jelTEpP+FhM69GoM+N5I0dwKOwbDycwaC7iIVtlyPtY/pKafwpjDbOcSE2sVmMlG
D3TwdnrfP8k3y+J+5jWSzeOfX6Lm17vsUxoTzgdlDE1FX7IAWbO04BjQp5Dsij7ai9NTnPOaJFzt
mCgugNmxi2mK2oNX+ujJXoVX7UHaiZ6M/SQuW/W25X9qx0R0vVL7VE9brLTNL2RK8PzjpDg8fVjE
LzOivRSWAFoAaGvuL+uG2Ex9iVJrtpc1mpY3hMAxRRZuN8uTucnIAvmhoIyiETcesoe4aLwh00Ir
yPqfl2PHtmv/fYIsnalYUxobSW/4DcBbO3kn0Ns2fbos4x+uvU8hTLAmVStKaggEdBAagu4bVJu+
6KNq6wyg8+LIki8bPDtVHyYKxU4LEsaF1rC8j5zENq4lO0ZVCiOGPkcax710JnLg2afncYemb/io
W9pOfNSQViyAPjsVqSKpgU674CFhxp+zB8uxfBbMEqv+dZz2uP+6ljrRRO+HRuO05//hLfj52ZjY
UdWBDMxvIMMIuQX6MF/d90/z3fCm7haijNDhLV3wdGJihyTEgBnDco4vNcZdNg4PYt26nA/GMw8m
YkxRKaQGkaJD/2xeL+5snuX79teikOnIdxxpHI1Y0tIg7CO173rMyKHeLGHHML3OMCLS24bVAPor
9JIflyVywgfLWQpAa7THTUH2g+S9BVQWcExo50q6R7Pby5J4kdFYTnr1MsuzuMqiHknBkk0r2EZF
RoBqGFbECk9/4Y1Bb1ecMSwP1EVdMojIxBDs4wzyEKm4WNBfS3+CWekpeae7NxE3Zz9a4g8e/fxm
+rESuHzblX5NP/byIAWGbyZeaB779MpQXBLxFrc2A/BKDBNB4rhpSN9jX1kYjuXwOGYHY3I4n2rT
KlYymJQjQzwERgXQlmrHuI2/AWa5wTZ2spBSXTc+4PV+yWhnUY/XpOQdIRNA6sGIy9ns00OmWlIB
40B32fTqvuHc0jw5TOAIAVEPijtcYpV4Kyl2Z/ySMHQd82LHYmJfcilDFjXsaqkLEtLvFpGKoiQP
WpMe0CBTFqJer/6BAeKH/lcEvjTq8CxwOwCvBDLnV9GuSOUOZV/1uvST/XzUAUWbnAYHQHHYY6+9
y3ayaYorccwxlpKopAnO8pBIRWePQlvaWihQhypdzTHJzcC4EsWEYWC16VGMheFDPXnq8FbHj5dV
4fx+NvBOVC71qkU3PphQNHkeB/m/KcAG2lxNNSlrMAFoyo8dUOEniQfq/w9fHxTJqo7pNdFgIoNp
iPFIet30m8BNsCuOcTI7Paq3+XftGc1n7lNh+8w+5THmTUis9iQMYN60xSRBcEuFkpcvbV6/xqcM
xqKbMg60bgHUj/1gl7hoqe+l26ULUO/SHXcpdvmLvzrspzTGoOWwiKY+BumfUuWKPc+K7BhZGTjg
DVJB11STnLNxwv1mjF0bUon9JzlNUbRrKhu42Ciel25wL/0a/NoGpi0nJnG+GQulPtAYW2qDgZ0k
wc2S1CLzH7WePr8Yy12cdHkmdogLBzN9lelNEXLmJjnfyGTSCBOslyCnlUEv15ROrdCbOZ93Yq4f
Y4HyVu42Z9FWujA5RK4n/VyQskb3bhk5QKPB1w9/5EoEBVvMdpsGpiPBZMW40iQEkpFh0MAP2tSa
QOaQ//u7YRFBJGzbypqMfxbLWKUn8ziPrURQ32tcgdhLS0EGwZFmGZboGEf56d/PTjACmXCkCWES
dmKCp855dJb5m8ABWymIYOor3ijf19ySkcWcnyTP8ZSbeAVHfgn8oqXWvkzHL6MFfCCGLz60CFPA
YAfKDaITlndjjAUNiBxYjh2Ho5Reidxe9Zd7dRGgm8hcDVM1MSH4+6dKhrJuRawwHeRX87r1h4fm
YXyq99JOsvVD8dJeBXe8zGtTp5VIxqtmoaqHnOD+i6ajBpSpJlatyzfsl5xyUQpw0MtsNdIhkTEH
QVbmRIsxxGNmy0wWKNGa2moqULnW0i5veI3JL2GCEcdaRJbXTZHJkm+IV+EsAjCjBhbqC+pou8t6
8QQxN5Qy1Mk89BF6uelMvB5U8S54nBRbMs1zn6gDJ3XdtI3VMTJXlEHmTKCdYvpGGVuScZuEmRVw
J9m+ZK7M6THXkqyloZiTUkfgw26i4s5AoAZT3UHfAbjhik8+ztGKhRzQtCgegG4JQM02P1ZG5BKp
3WF2gmODm1b+eXgfdadVDCQ0NpMxxoJ+JoI6UbNi4AFctoavz87fT+4jUq1EIF0h+Jcmhwn9mtQb
n8KH/El4xNQ7sF2nvdZ5vMrOpgGCDkLSdfxHZpXKhTQK8xa4dOXwZLYyrg4E9QxkqB39tzWkRbeV
JDZIdKnQxRkkyeCbIK/J4F0+vC1NMCJtAFJbJIopMq40kAB7vmMHmm7BM35VCch+jkHLa04sf+Vv
SR60WEthPIgqAlFrrZ+xYqcclrsiP86oryzEJyH3Rbt5M62lMZ5UIBXK6kZc5sKMXX2Tev1eeh08
YVfvkFLyeqLLb/uqm0IkYGroQCtmtlTRksgSQe5AEI9xI7JPMKa/pMrcu30rPmjkUw5zQzVaoEcl
1Wdffq3cj7r9Q/kUeIMX3eXudOQlL9uG8SmOMbyy0NssGQSMG9HYRqglpdt2pdPzsuOtO2qtFpPv
DRSsrGlq6v6sxZYBy+gfy/5Bkp8bHg/D18bfhxV+qrSEqlWcaBpFjFJpBgCr37lqYaEXekweisFS
roPr+XGZEVBAw8sbifw6H/EhV9dBOKEC+pMwPtbPshIXSYTVvhoNl4U7pj1WaJfdmFf5WXZELMMo
Z8Hnjbt/7aUzclmvk8S6oynqqMOhgXXOnvCs72NHcJvYiZ/QrnBCu75anNDES2vPc4ytyA9l/1ab
cUNaaoIodAa62+SdypGlle7l2MU7WHYGOwrGOZWMGuSNFpr1qOpXdoCFdNUujypwr2OrfsCYQPME
zD2O5M2ApkgSklJZFQG5/bspjWHeT7pgTH7wMLgigBNjzyit4tThBYnBU84l8HGffIkxK3GMBc31
MhQtkAiK9kDtiMC8nWNtAeRiO+568uZnW8lirGbQMOti6DXaP7cztsbIPvLqfXKaz6Pd+PEh59KZ
fZ0TXex0JZExFKlXuyEsRCx5S6c0t6XpHEb3grGL4KDAWyoU7K6XvGR1M2tYSWW7hlmQ0zCNexF3
Uu0nbnwvnOWbxuvdwAKa7a0RWrxxoa2May2RjeA9sCFDRY8OZn+gxYM83Izav50f/v0o2VbhpCuE
NlhJOoDfKFOe+vwmTx4v2z5PCyZgt4CPNcZAm3w9ehBiL2uwQTx8uyzj65IQowcTqmuaTYJGGrAa
PKcnQ7WwKmPslsRBdc2rAAuMFrmb0fn/vgzo5zbXCTj+zfYMNTnNhMqEf9foZCyzsFiAtcntMgAA
dNL/+NGYYJILldyhWEkPGKyi9VkaTrHM6RN+ANReiCA6E0EyIQvnPjExbHvAiN6uQ4sX8Cdu9l1y
KhRZaje8IW70o3aLHm2vpeurcYLY15E95psygaXO1CElBq7fGahWJ8ysYQopcsDJ3h7nvXAGp+W8
6z4QMVRg6QfudJvbIr8dzPu0TLTB0jQ8RFpOws5RsF/m9QDc44secdNXlVNs5DgLW+OeWzCWDzVq
f5p0RciVnHmUN3C8fQuC3EKWgP+9QIH/fheBtb4Ze7QUsb05TfbiJmA82dFD5OSoX2hvszs/hPxl
uu1z/BS7qL7KpooGd3pSYd1r2o3Pwa4D4h8d7HkXXAMYa6f8aySQD+v5FMc4yVyqUiuZwug32FkR
ygMRgMuduJfjzmKCX7xEBTMY2DPwsPvIIFc6NVSNtKCD26fzk5bfFNgd65s9sOwWdBurakfnsrzl
01ySxyg1SLkY1QKQE0MpPAT6eO7Lf99YXA5upRPj+YYObtI6DpZQ1jvlMr3tyTfLSjE28+wB/lZ4
7cOw139eVm37fl3JZdx9mqRGBX5pdIj8adlbbXb0wThpkdU4hgWuxqfU7niN2u1ESZOwAS5r+A+L
hw/eH0ykadrsG1faAatcjn4GpyGSssjlPsg2HUCXJSAzomaIMu/vDiBGhPaNPgbo41ugPM6/ldix
ovZU7/9iGuK21zdfgCuBzM1bFxVIG5LU8POT5KG5vpdfRhCIgrLUjQ7NEw9WetM4V+KWn6+cQSul
muZgZPUrFMi1+rrhFV03gyPANSVdktC3FBnr70ddK2PZBH6fEflD/00KRG/kvS+3hOhAyZAN8EDL
gCX+XYuUdHncByM2qqoxtVoZ4Gm6/lbFPAznrdNay2E+TjhSM+yrmvjK7KvaS6VzZjm29UAjAdR+
Io6LSR5bmWLdVMhnP4d9Zd8agFYUPy67LE8Ec1Ro92KHaZgCfzQtNbtqsDNYfv9vIphTyppSyig2
cHxDd1RMAI/CDTEq+7KQzRtRVz7PirFcQ55omndD4GsJHoajo2A6Hmlq5GhO9xZ9H5bN+evqmHHK
XNsm8Cl2Od+Vw1RmpWFxBQkOnUJHK4EWO7iXNeNJYDymNBUaFwOAlnr1LmkyEC5q1mUJhGcEzHVR
jqEGkhgKJea2GAGTkxqJXTVN/SxmFAFbyTHtgBQuUgXfjAMh94je6V6iz/p7X2eFYuO6NDJ01Gpt
sHpCwt0cxLqbZVmFSketSCgnJUb3btCoiKxckEhhV/1IRL/tG0LsVqmlR62qasEt6ygCD8IsFQ+I
9vOVNIVTZcW5ZB7rbJQe66LUQXLVl43pFKGIEdOBzoUVgg3i/fKxfMDnsTf12qSY28ykTdC0tAQ0
e2HS2q6wWesRXA0YFNOTQHATYBqg6Sa15btKjQb3a50ijygmSXuKAgGMxADMLkRPymYz2Mdh0ZmH
kaTzgxT00rs+18VuquLZAQd7/liFwVzt8n7G8sNMi2SC5olwroRIv6kTfXi+rNzmVb1WjkmJDZo1
aFNmGE6/VS3lILvVK9wleBlu5Of+rk6s+IEHd7VY6oXzZLsPol7nFQ3qzsdwVX4tdVn9ggwv6PwJ
t/rRQF2acFbaeZ+QLdp3RTxrej1QwNKY9/LVjIWd3ULqJVnj3gC3Y/vYY9Ib2zQ3oy2jtrLsDTX3
/0PmzNOdibN1GVClLZbjjuwIHYrZzvbLUwhLLpNldLYa2crzMrn8PxCsL7/70rkzAbgQRpqN8YxR
tn15kr8DjuhKfqmey+/S1fCDlwMuseKSMCYOj61B1UZO8NTK3xXthkZvffg+zq3VlS0v5i9/+FdZ
uo5iHN5BCjt7mOb59H+kXdmS27iy/CJGgDv5ykUSpZbUq7vbLwy7x+a+7/z6m2jPGVMQjzDH92Em
JsIxLoEoFApVWZmDgCODqY4aw+C0VlAIIBuzWjfcZWd8yvfbp2Y9UP42yCxOkScjHkap9RQ8YWX5
3BTvDbfCSW/1q1XhIUJJMHXdUJhbX9akKMqjMvOkbe2158DtUfrQrPJR2nHz2dUvuLDFuGUbNrla
JtQt9+MbJbTwndbq9+FpgkAiH3i4+v0W5hhP9MeyLtMWG5YIYCEvxf5HO6hvZSBybuVrEjo8gPSF
IWajRh9ZrA9WXk95MF46F8jUd+WlA+OM4VROPVkgBg6scq+9Bg5vcJa3Rvrni4wgSKekbvrJ8MpG
tMzxYyy+FBUHMcOzweQEotGBoi2pZk8bc2santv2mxFzykerEWvxCZmkwOizIisoAFaNM3vIJMf3
gZmpgPhQeROAvOUwFy0Z1F6sNBAPd3rqNELoCGlg4Zxx8pzVZtDSK5g7rw361pfrFnlOHKTNwZ/M
+RDLMdkkdeGf8tLUjtoYZF/nAW9YjDV1wp3WKPFjEbblYzlHw1vZGvmhSeUmsFS/Hr7fDi/rSezv
b85SQUAjr840KpIknudNfl/+Je/MRxTKbEhODg5B26h+8U+8Kt01Ou7ytLDUEKmfAX2VzL5XuJ0L
3hBMSvS4HhVgxvvtsJM9zjI5+82SRISaOvcT8livcUVQ46J97zsJQM/Pw4bKytU/dMVBLZ7XnOJ+
Xib8oB7qt0OJqBB7wSFxx8MYWHVmGaHVOb5VbMDlha5csy9V+/aKeQtmwhFwRmap+gizavnem4cy
fJj0zf/PBP0Ji7Aj50Irz36IkOCnrkR++HpnFVLk3LbC/YRM5KkEtQOlFtpvtaMHaElTuasZOb6r
OK2L0WDtLQAE9g+jKohtoNROQG3IFufTsiIh+IlQ4ezsLvkyBS6pX2+vjW7C1b27MMEsrSFTXfcG
7t20ke3K6F0SPd+28FkeujIBwL8EPjoDejYMbsAMSyhHDwMe9CClt3vUx9pDsB335WNgTztu8Wg1
hFM0N4F8IwAfjL+TFlwKgSobnvYCVdDPLnRyLBSr3c0P88/ZzRz0iQ9ceO96PFnYZdwdvwUotC4G
X+IZA92uuMNJh1DSdkK9Hd3L14AXN1e3DhP5Mhi1TYA7mcCe+YlZylFCvPAOxJe0HE4jWP46dJZ2
plQm4YvIqfKvf9t/TLKMg1kfqDVGigGiqaOtFEQbEolo8tVPch/y8FT051+5ze/lyUxGmGYi6eME
RSYlrnov0Afi6Zqe7KYiPKWtpHpy2MyumCWmRXQUXjleuxq9Fualy9BC5DGSzPbz63ZuhCQxJpYR
bePv5EwpFkNXHGzhbii3HLurn9gEx7Qh6TKYYhm7QVQa6hzjmpDR/Gsw5qlvYlQegGZ0pg6cVrSm
g9nF52bH5alZdaiFaebkdL5WErSudDC6WOCDbpD5uFDt3BiOIdlaZ1V3aELyNct5ZpmDE+iqlA+j
iAsKLTo39yQ3cv13rxms6dxEVniI99oj5yuvORckiHRUS4mh6SZzcQxlnDaNRHxvelD2+Xv0EDqG
M51LcLABoH8vdda0MTb5UTrprWPwBnnXVry0zgRdqZuUiE6seVr/ElVvcs+pAKz8/SaBYJpJ+yE6
+QxVi2ux8UvNn80B2XhAdhB5fewCneenK+fjwgaza63WoXOs+BSlNe1zbwbfFG1zbhRLneygRxaV
YqSQN1FL828mKFxYZfYtSFWSdNKseyDjdoNkK0aaPY4fdfgQ1TxGmZWTeGGL2SUCJHY99WhVD5hG
hoi00cZ2PDla8nDbGVe/5Ce2RkYjDhzGl5Fmzg0MN4VQe5gVKD2Sxqn0Y1xxJhvWngHQ0KMInl9W
mMPdZ4EeJ1JIaBNHNi0fVO9mYEFR/h40yf45sImVnLvvPIABfcVcbdjCLOMmcZHWbRhgbkjQfCuA
9nYsfS+Tp7FzqnBw/Pnj9rdcOddUKVAlkvQJo2dyjTyEx3dpRLxESlurmhK37PrXqUe7WFPvkgEP
nIns54gnNLVWWQSmlCBqA7uPdh/jmGk1+1XeQK2xcePQ7SnOBiRfoHP6SJ7zE74uP9GhfnH1aRcm
Gf/sBT+ttUbTkNhT4v4CU96UwQlgMKSiPIzdqpNCSk2EdIyhyAbzWtWUTgWEn4AsJt6P7cFU3moe
hGA1ai1MMPmMYMSNLxfK6NX6Lh/+0quX277xKeVz/cH+WQMLYNUrbUzbOjYw+a+2wEQo2CMIroiB
ZThD7NDPBxlsqwVNf9Fa6R7sKA7vPKxlw3CU3z+CSWs0AXqicQUS+G4/b2iamL6KM+510c7dfJvz
HmFrmLMLe0x0yUZIBqiqWHh1q1pZEFtjOkAK76uoQK5u+ujBWpll9kS+3/7Yq8FzsUwm3AhaDDS5
VkC9NPUtPwDHXl4cRL3aBk0+WP8/W0yMAe+PMQ85RvX7XnYqXD+5/iZWNmZ8b9v5L4ccKqmKiACj
a8zeIdUsa6EUwfPzkN8l3ygWJHDT72BmMZ761KIYfIkHB1l7V2ADfxtlNrAyoUNrdDooLIHQQt3A
iUE2rEBYQgBHOm7Y59uLXL1hF+aYjQsI2q8DxOY8P48tLcKe7fL0KOmJpRbfbpv6L2fh99KYjYPG
5DSECegxGncEI8FwpAQZ2hNNHaDfwvHI9Qj22xgToSdRVjHumRieL76n7WnuX+KYg/xaj2C/TTAR
uU67DEVKTJoQ4U6pMCDLBXPyLNDdW2R2EG8Ser1uMWQSe8T/UY+c3ed6GxPnh7FPk0CqE0zyiZvM
jcHBnr7O294FfHtnguXx8bYPrLqbgfYhIThP0KG5XBBBNwPig9roldVghfOw64antv4ixrLVDBz4
4VpMEoFfgWoz6PINVtu+MuVIayoF9DkY/xjz4xCnVl39FQs///c1AZkDdghZ1GWdxUyHvRINMyUm
18d4BxV2o+8tvYzcXiuslCenubYoCeOdBoj5dBPI+8sPKEPltPLLGLwoDbBoVh5vxPZHI3IOzzW7
GmZmJMzn4IoXVQ11lUszMZTD5jIDdRONQlR53X+eC0c8jfv0oJ1Ht4eEQp3aBRgIOYdqNXOVsWca
7Xipymcjf+HzSSzmYZdNmBfTbaLiRXzWwLtoOCTZaE9Ua77c8sQOVpe7tMmc5KoGW/aU4E3a2Ypq
tbWTPocIvYKr6pt8R9Ms2Z0MVE+TzZ8UsEwZ3Mi6CjE4VZOZI+jH8RADQyBC8rpzi5PipqAXiX2Q
88370TU21bl+kaGlxjv6a0cR3qpgRhh68Hh1X25xVet5OquTiPQoOOGVQJ8IoFoEdsUmm+6td0He
7Qj3vq1xEjPqomxetjTMXDllJAkDcNbBXgltKf0mSq+3zyPv72eOiBYiFJhjB6mH5mEQtgaXfWbt
DMq6CeFi/MsEZunyy01dIlZ1lwX78iONrOhE7NnpjuGmfNVf8LrSPrQNwNtH+a/b61oN1jItX2Do
VVevJrshJ9SEHco2nv4EwMoMWQDMUv6oEa8Lr/mLX6pZe8zhIKJXgyFTGSXWy3WOoDJMGxF8vIOU
2QXY+PU7sPz11WhNoQ7JKx4V3uoxVFCdwZAbMmZMY1waJLogFCSYgamsLWnfPHZb8WCewlfxAfLl
+9lV7WwT7iX+BAPXMnMI5yERwFcbJHvMiarW+CGcZwzdYKbIbt61O9QaWpdSAsdH3jFcO4UqXpLg
2MD0NybAL5fcT2UcVyRL98W3oam26Ho6nRI5GAfXUi4BFf3L2JOHxyr8H0LMgIuy37eLp1nVQao1
oLYYyMcEsh16dyepR1mL7XYAxfemJYd83HE8l2eY+bzAW061rsWZ145RHexkOQxBpjvo4WzFIGj7
JkZ9nm6jeAwr1xjl6ty37ejfBbGJfmwZ4n/l5fY0urGfAgmIKBOigFOHvbQJpsT7JMtVrwRsKS3r
PQl+jp3vVl11QmfbrqVzCq6iONh0WmkTMnN+wFoMwcwMihcGqkBEZ74IhvkUHSzJszcG37KT/l3u
MHutcgqDqxk3dMF0E3AODTS+TKQKa8lPmgH1kWEPxeptf4jA0gCdLiuBMt0fIEUx0PvbGOPKZldI
lTCUQCdCQyD/1ur3HC9aC+xLA8yNJRqpkc1QJAbiu4XKlyfvhEfNaT7qn5SIi+xSe+IBr6XVfTI1
IpkyWnJIiC7PZ2cGY1wIaJjFmJj52bhgX7LrzhqOM3ghWiu4Dw/qj8gOz+Ba2c17Ydt+kZzY1U7B
meezq8s3TQD4kS7oQPJf/pRmVMcmhigaEL+tNWexFQnO7S+89mbSRdAUo3ul0lvm0kKbN76RDNPs
mWFmB/omyHob1ck/MAKpeVSWiKljzvDSiJhP0DIjUDfvisQK5Z9xLdlBvrltZG3bUFpFXwUprCyx
rVTdB6wdUpeoRyiHPt6MGL+L2lcp5wS2tS1ZmmG8Q0pKpe1m4CErIEWrh5BXI1trRSPJUAHvxiwx
NDuZXMmIhGrG2Q739QedBBWsxE2+hpvWAq2pSenunHyrPJqcZX0SuLDRcWmWcYR48FstBygVL/Uc
Un7PkLSwR9Aq0yFbjKjtNSvaDpvGM14RtZESB5vCTTY8aYM1d6Qil/gHzwGd9RQtD1t07LTaiwfD
1YSNMO6mcub4/OrVj8Yb6nCYYkadh6lDDkMlBV0LUIG01bbNt/Y52yX7+SDY88k8Dg7a1m/pQ3Tm
tTbWXGdhln1hNaAFk0YypPtg/KoH74LOgYetnYDl389E40gMg6As62ivxbsS0lyG/9UMJivqI+v2
UVstky0tMQc6TkW/EKog2mc/kbSBhRSU7YfgJbqb7eBecpTvPIqe1U8naXie0paXydbl+pj4BBww
hifEd1VyCnmFg/UV0VEpA/+gNcsc61DKEtJKaeOBJvnO32s2OpSAz+pb8KkelB0f+bGG4cVSfvUn
FR1R6zIoZr5a+/4MpHdIHxTCHZ1pIq7s0IcvJd0D0wMYGEzbfKFnfrJ8N7dBxOfwwJKrXoPXBSGI
mjQHv/wdqDcJVdLhBhhRn6Gi7lKtWnKwaSReiKGpBxtijIUlJgGatABTYkIteVDqCXYZPnCwzbbN
e3sYD4KL/DTzxOO0i21/tKqDcM8bTl2tMyx/AHPu9TAYIr0LCOCTg0vZWJMfOShmgS/QLAhjoLg7
KVte/WvVdX+v+pPaYFHcmFOMINQahoxTWVc9cdALS8rjhhPT1nYRr1MZNJG4Aw3Wf3OQeVRdjeQy
H+KNX2604kXMfigDV5Jy7fViggNMpkcRnQXm6EOy2lSbGVhXU7Jjb3JRNDkjK4OYgboNTxDlat3O
yyDmKHCi29rVgGFGzFcBP6zJrOpNiaYKkAudDOpo0IHJnggqc42Toq+GAZAfSiZKiKgfspfvWJVo
g5UY1m5cfwtA5T6xhR+RNzi0BoU5n2dut2h1WQuL1H0W7pGOcqvqMcb8+o2/nWwCbrViW0OdG40q
iDqjqgDs/O3wveaRy0XSn7QwGftd7mfoo+6DRLIS6UdebW4bWPWRxZqY0CbHc9yIOgwMkxc0HyaU
WPtDpQDWa3JuIhoy2JCyXAoTvCCNOjSCIM9eMPubSUXgykJLEe/i6AiUa+B/v70w3mYxEUyMp3aM
pQoSNGG+UQjZRr2/DUPVvW1m9RG3XBYTqEZf7sZUTIlXOrSFiAzwKJ5a93Nmn6texVkUi86dlaRW
1TKGsSJ007rea4n4mk6Es1Wrie1iUVdw3EIygjzCTNlkd67+Fh3o6UJnTT9mHgXQ6c+5bTo8VC7H
Q9ia52jkSRAit/W0PHKSHrVHd9AVG5J+Wf/UDx5n59Y/pqxDI00mGmh7L89WF4xVXwTgPhZ2ZG/8
VNzmRXuXvOxOeKg81Y4pGQdvAOm/uAuecbJCFAWkf5dGZ5HEdZ5kBKOIeCNnmBdJBrAtT2/KRsIT
mYuEXF/kP/bYGoNRDpA/L6BNLRrnfj6UTWsVAidIrZY+TXDR/r0oNuUr6k4ShwSXdQutlxn9CMw8
ehEYv4VttgFfHud6WaOVAKjjtz3mYlMNGc9gEYWT+UzDMB1KHrazkzsgYUNSdN+jRk5ThOY1xUGs
nv4FgJzu03U0+/0TmKdfX6R5KUTC7KWmZZ4lYJDjc7CdBgunRLmPsKWGZUC+K90qp/CFJxfE21Xm
JsrzOUhGJfC9XCDHMhfsmBCnGjglndVERcMTD8yUhiwT5jOjDJAKchGD9QcodRLkb7URfInb8FE1
Q05OtH4ucBBRyUaCjcr95bmQG38cUx8uJJ8nVwCHaOAGRyonkO75vJ6r2SWouv+2ZrAi9cUYjn5b
oqM0Qgpas59nK9vmux6qg9+gogvZQcLrm63VWJcWmQef0itGKPmI3JQTH3yBzrirPyWgs6c/eZgv
TTHbBiYCPTCN2vTm6lmNBgsSR3LwgxM8V2P14gsy/q+M5Rg1ChBs2rG9oy3I4kQ1Aek7IYksc1tt
oOQOLnIgg3lxm/cpGedvwEtYqxqOHmWKLjfZNrirPEoAGzgqxy1XT4ApouAmKhjlZ6l0CQjphdjH
5Q5OOqsEA5AfGlas7HXCC2mr33NhiZ74RaIHNt8xagOENO1BxRBM6/R3088IPDEFhEQp0FixkmPs
hI7uNs6IdkfrQtN0F+9N1Jj+pJaJ1tk/y2ZuxqasNXUcVHDmoMBfRAeh5ByH1fhlGjJyjE+EIGNA
B/mjMWQNpvBCaa8q29wEbLXgIAyuU1tAHcExSWTwctA+wuUnnQddzpIcDbLZPw7jcTbew+EIZnk7
Sbgt6mtHubDF0nqNUyqKEBug7OX6W/UoH6B2FvoOSBNsSssxVxZ5jXJLvf/fC1WXhpm4MvWD6mOX
Ok/phX0qDvdNp/AOHD3Ll3fdpQ0moOjxWElijlMgbSkCvtqi/y3dJx5o57bDqwh2Ws7FQ0/wlUF0
NbFnRMdYLfNUCGQS5WDvQAsXiiV2GQMwF0qzxBlhXN2zhRXmhVCkfp8JlAikrRxBcrPpHIGPOywe
OaHy2tnx+RZ2GD/E+IAeiTHs1I78lj2qu+DBtGUIRVJoVfQkHUyn42RkHJPsO6H1MY4TSGYD3beP
3nyKyONMNreXtW5CNSiPOaITYVbVIGWQUMFEcpD3dlE3bqDNW2X4A54p+vX+scO288u66wg4skEM
+LX4MqB+mTr9oXs3nuaHwKNzASEGEtr324tbyWgvrTLHCnQ3YdTQgZP5Q/x7Kll1Iy8ARTLydN/m
4mrWXf73MtkzNlR9j2PcgyU0/xyUyg3L9xJ7uO9d2fZfp9bicT+v+7+JxjYlvr/iqMkyOZ/KBKcs
Mp5afzPGrQuiq1ngQfdXavj0Y/42xOQKRTGPkxbiwoZe6lna9k7rqQdIYbm6PbwF3mwTOur9xOPg
+SzXXYeR33aZRKFv1aTuEgkHD7NuKCIax+TUWPU5fQL326PyQa9SEzzX0k75XoPhY3vbiVZPCO1u
KTgjJm6hy/unk6sp13yYH+u3mNyNoOo0fE6CsvJSx7dVkKEjVmJ6hoW6a+Egi+WA92TwxXfxkgTP
MRUZU4B3H97Bn+m2kOMyn2+vbNVzFkbpny+SFXnAnZsLKL3F0UvU5VYc76r2IU04SRHPDHMNFLEi
C6bemF5fIkKrpWsYgzd3s11oPGrV1b1arIi5CxoSAO3etWCdEvd98pw2m5anEL/SrL7cKiZiSpnR
ispMTDwBjAdgaCgwSQOFaw16SQAFN5TwMQQboWHREeTQnZwaNOyqXW999/b+rQabf1YLtOfl/kl1
K4OG1ADlUh7YSqlamsi5gNYDKOqyGHFRVB0UWJcmDNIbkxjnxCN7fdMcoVSIaZNXxRoc1I+OLRR1
OT65Ug/G511YZLwFo/V5AMw5RhTBiJ3j/ahieqzdY67F0nYthsh5j/AV2rdLi4zTdFOZ1cFgCn8r
WoYAIxZ/P0R4lA7c1THOUyixkckTVld/SPvJNdEREdx2n93pW+IUm9DlIR9XT8Tvz8lGL8MU+rKo
AaMjE+qzALQpm0DlEDysvPrxBTWkcijhow7HXu5N30lKOwJfJW2jRzBI7kFshLKRaHdnweG9augn
uroOgOWCIgV6Z1egnnlM6rxUYEzZtph7Nl0ZHUM+Lm99UQAeYrgL1CnoT1y6/uRLclD2YLATxw1G
ra0WgmrlFz376ks/zNxuutCNR7f0H4Hbu32uqYtfrXBhmUkiurlMx1yJ032a3BXBX14KJpqznPOc
cdU1cNvIKAoBWs32lWpiRJIWSKjTBpo1yZXTtW5r/ri9ltWbDRAwhVZnqS4nE6QaLSnKLEAfGUzJ
4G3tvWIf7NtdswHf9R1avVZ9BBEFJzKu0LaoZGmV2bxUzcYglJpw3+2D0+COd5nbvai7wg6dbhPd
95hZD2ztdThwu0trQXlpmdk80pHJHFIAtOIIk/nVN1wNjnBCU7m0wxN1VFSleE+T66oDXS3to0sq
9pJVkpdTQxD6XtdBXBmdshMGdrBOECVtUCnezTal4CntalNy2bfXF/vbMBOsxWnAPV5CIwYDgnYX
Rndl3HKCy5qXLtfGRGcMT+d+3/mml+JiBcfvfG/wAEY8E0xQ1htRkIVIMzxdmay++j7MoUU63uz9
auxfrISt4auY2BCzDJSf/SbYDafh2Gyzo/9MSamVTbvtCv44I2dlbEU/z/VaDvFo9eq35GRmAI0k
D+bJv9OeZrt6rt5re/oOpO/tI7+W7y3XyZyAIE7KDvq8uhcaiTWjpi6fxjq2hsK5bWfV+ShcEBA3
OhdC/3yRviqV1ogKyQXPMNvNFHUnXRF2t02s5gYYbwGE1RRlEbW0Sxv50ARqDwo+r5r0wZPTdv6W
tvpZCXsMMQhR73TVEDqkU1+mIB6tpPYnS1YqHnXj6j4ufgaThtUiNEkkkCR6qvo91h91sAaN5htn
rfT9xl47IoBgUH3SMMDPOksT9HVVTWBmjD0xemy9BGHa35nH2Zb1Q78VHN4FtLqBC4OMo2S9HuPE
5RDCmVs7ygI74i2JZ4F5siphC56mAr1BXANfhKf2DiO99MH64otWgRZovuUKRvO+IuOVQyaUZYq7
EEcOM/u7fCO4PgiQRkThakNhfLd3bXWFFHis6kBZY4rg0kGnIq4hj44CfiArVhiey4pTxFvp0uFy
WVhgdqlSCqJnPZos7YZyOimu8CRuyk2EHjmYCZ6zux5Uh/N+csJD+hVUmi6XbYm3RmYX+6wVm7jA
L5jPwlP9jAk6ICRNjNrC9CfT4aPMlV25tvkJtsFUG1avQYfk8rtqs9QU4LUE482RTFb3LfycU9Dt
qAG1o7bJzjofLEW/5OUBvLTJBJupKzTTJyinY/h8n7n9jqL76CNS+BdA8pXm2aU1JqZIsVTGcobE
zH/RJrv5Qrt1uJvQLP+ifiUFXq+1PewG3brtsCvqDJd2mZwhSAhyhgxEGvLT/EZ+gvIVpQ48GCRP
O4cnEBqA9il9mbZqB/EVbmLI+8ZMOoFJxkYIpgGYpr9nMTvwPO6oTBqxgnPBe6zw3IhJLYwY8mVN
BgUkIxnddAbwMJFLXhxdeapcfFJWKCCX6jqSWizq15s5ejCc8YE+iwDX3/bcCaLrEHdpjok54ZgJ
wqziPEqpo8FRaaUKNJZxbQ0bOKw77Sred1wpRFzaZKKQmKVTZhbwVgg7eOameukPIArb6w/gZz/G
Rx6E8DqHuTTHhJyh10uxxOieJ4ofkgpZd+Ut6t5iweAkGNcX+6UdJsykippVyBx8z8D0jazsIjB6
NAknheYddVZouBH7EIJ9HbjfTatPUV2EtLWTbf18A5iDqQLjABEwUFtxKfWv3+qXy2NiTBH7oUli
yJuBJw90Twnw7FRIjVei5XoHE1Nis9arkDKd4oCVd5h92tH3j3TOv9C3j8Bl7uCti4kiU1srck8Q
w37VICBe4TUe2fGSCZ53MNFjCH3ZT2pT8RqM1wtOJn3ReKAfjgmWv6MfpgKcJyCSqyGyVU6JBcHD
PPE4MZ8TBtlaiix2tDhQzYj5rZM80st0BJebgmeIgGHj/IWXFvFCIksAhNlUFcNtqNprR0o1VoGP
dnxQUWSLXdPhZiicW8VkwkWGga0hNvNkT2EhlE8iSCzaNK68/mje84BTvK/JBI0xw8OnGnCcJXk+
KXp2X4fcGM9bEZOLlFNcFYY0yt60pxMxzda47zPLPP5CZCX/O0D2IlCYTKAwk7hWtBEHSlLfBvKl
lja3PXCFp+bSABMhoDSXTiKY1EGtRSAglJwq67yJrBjkGKDhgEbZCxDAH+bD6FIqOL1zb9vn+iMT
MbpsGImWYiCLgo41G4TtsUvQ+KS35TjY0SvHHl0Pk0ui1gbtaBBdAsPNUhgAfymKwGFCP+9NeKJF
WcjE/PCfoxea7Pjg1pR2kWM88ki71yLxhV3Gb4R4htKQCMwJInHn5vcAqtvlTuks4Si68R5M2pz3
Cdci4zpQqMlCoS8EnPQyglRMDiiR4qQ/izsJVRU+vHXl9F2skPGkVprMUSOgbAoH6MIkwb0/aZwL
m2eCcZYwUeO8AQ2VN0Z3Rg1KhPHjtnvwvIO5WOJY0gahQwbXTLmV96cZU4Ji4vjqQz5z1rJywSw+
F/7z8iFVVmEs9pWhem3wCK0DJyV7Mvx1ezkr1/GFDSYhJRhxbmYdbf6oNgqsx99WAXg7jeRB1Mdz
aaYu6Hd2Ndoft+1yfE9hoZVdOyhp1OBUG6Cb/kIDf3+Qj6NdfolP/4bX8bZjXPHUK0EYSEEiA0Uh
vc/KQSo56Sjv76d/viipxRIUSBQN80Ky7vn988RLaNbC4MVOMeHBB+MDISPwof95fomTQ4WkaP7Z
DxYXr7lyjV3YY4JD0U9BKCtIb4YSaS8ldDMgRql//UQ0O7yLeS3RvjDHxIZ6DPMyiHBrDg+N+ymz
u81sDcDmR9oNo2RkxWvBfVHfPs2QK7rcNeB75Q58VhjZftMe6CxdfoYc7tiCgk3dDnfNc4FCr+CE
x9Lh+D/vcDNxpFbHDiNQIsgrHkaIM1PL0VHygsIa9wC84P2p3vMYOuhqrm82zAsSBXjOq7lBgpnE
vM4NDKAoigW6SoHcl/FDMbxp0peQVwBePRCQmKJDiphUZNk5WpmkpBjyeN+CR3KWz0n1J+FxYYDx
mEZKQz9qELqyLIDe/SlEd73jwDTXwxTmI2gDH/pmLCq7hA7EEA6ArjVu7Y1P8059BFt5+XPEFg27
6rVseY5Bo/rVJv1j8Qqa0AWlWkYmaG8Lkju98kLyU1uCh6wpLIKHxtCd6j6xgJTlROSVaiV6jGjX
SqjaoXBvMBFMzcxeTQvkeeShfwse1XP1jYZlSoJWOcA6biBX74DOjhbWwNDw1O0kzuj9qn8ufgET
4pTSLAWRVmSNZhPKjaU2KJCGbz5xpvSc5xx07KqDLqwxAW6qKr8aOxEv0f6lr56SmoOuXOla4YOq
ikn/rRmGwhzxtqzjOBfopEtiGQ901iUaaWyZH/OfgC4/+q/QOeSlr6txBeQ7dEKW6FekOMRQcyWT
YlTpWnVfJPnWFIjV9D3PTVevBw1MXxhNB4yZ5TU3lU7vdchQeF1p/6I1R6PWtOc9bdT+C3ggzx7j
nbqWS+0oRGDv+HyVikiOp/OvV2mw4aHe14/9YnWMJ8pBg4VL2DqCSd8Eb8Q6m6y2dQP1PhDvxxgq
6Y9AbIu5YQeoLgQD5zCu3ksL+4xvmpkeFskMJbUZvpOColLC0Yt+DsE34E05NxFN8a4CzsIWE0en
UcjlOAbw3jhCCcIttvmh8Ki+Lx+Asp7ELGwx922l+sWo1uDWklCLpEN1putvwOVNb7xyW/I+4wqE
AodvYY85gk0vNllffA6dCE8DaOm/UkHM4qg45oP4YD6kj9C83fPQZXR3bnxRtjIkaWUUmTG8Z66E
B30IH+rGt+sqcpqSx5m0GsRA8aibuJtMMNLhpyzSTnkOSr3pgcAKC8DL0qeScNxjdS0LA/RcLgwU
Qd1WoOFN9nLrQszH8s3vce9G8QPHC1fj1sIOUwdSel0CHzLEyGkhnkC2bd8T8EEHdxOEdDMQvZeF
nVYW4eEePxFWV5u1MMwElrAfdKFHq9VT497Kon2s/min1ulCqPq0tpjnjp+/1717e71rnxXyUpii
18A8e0U0qdVD54NFMdkbposIayHx9dOvY8Lrxq3bgV4NBtFVcPMw2xfPcznPoY/qUPjWKa9hGzlh
2FoK4axnNWKKaKLqIogZMCzEnGzEy1mDjCDUkL+Coh5l8soG+/Q7lXQbPzlYbn+/dXuaQmd0RNAe
sZcr1OqaEmxsxBvPZO9vM3RUdVc+dhgNwkyBw62KUv9j3QQEN/+xxw4UYCNJlQuAZgx7TD/hNSTY
3aZ2RUC3QzdweGRVq265tMccbHRt6yk0wQ4KfTAb+EG7U08m0iJft/vpax4d0+6YZY19+7Ouusti
lYy7DLEi+tqMrr+hHAbpODY/e9FLeXNJKxgzcIstzDCHvZMHUs0DNq92oOkAJXSMjAMPT2LrQ7PM
PR2bmzAUoj5zCYt428icdkNPSSykMRA2mNE7o91xwAjpTnkyH0AEsekO9eb2B10La8uV0j9fhE+/
EtO4VAvIOplPXfU16vZhzAGJr16qSxt0Uxc29D71y5ESyQ6qFX3rgdTItvMpq3EUCnRweFMF6z5i
yDjsAN2Dre/S3EQEP/LzSvKmTHSzwg1EzUqLxvJ5le31hemUaBE4Alk2mNsbHNpKLY+55CVfKFA8
eWgPiQ1NPmd8+Re5Cf3brk74b2vsrS0roG8LK/CXkS08o7GSU48p1XknZxbVrGucxhNwk1vSLgkt
CM3yIujqd13YZ058Ig6ijAaF6mmaEzwqGKgOXP2xBs3rDxA8dg7Q8GDUCV/89k98dGGY2dBU8tup
q3XDK/JTH2ZWUNzlACX+wUFYGGGOfNS39VDURQ9SpBwfNPGh+VUWlllMzm1Dq5UkXEP/8Rq2fi81
hloCb01AlgtOqQ/FhmgMeDY8zNn8BLegS7FE3AfDWh62NMqc8zokXQvwXg+gTTGhfgUot0vpkEbV
mve08wMhxy1noauxDBJPmCE18LxkmRRqLTJIEgMvO579l1+dad/xN+JXUBP9C7qz9Sv3t70rFObU
JFR60/fSN7AQB4/obdl0wCAF/9Nn/s69dKnnsUcS1ztmhyAqD4gW45kVEIxKJdThnmzLO32D6stJ
Bvk33UVcubwDuLaHS2uMi/ayChFEuaa1Hn+bO+LB/0t5VizQhIFuKdxHrcWjCVr11aVJ5jqqhSaK
QKKNrPerBi63eUO5vAygMzIQSHzImSMDXCM42uNt16HeePVdQW2IQQD0t8DrehnCY2AlprzofK+R
3vNSfhwJaHz0mtNfWgto4HH9xwqTEg5trYpm1nWeKoMp138HY4QzlM9z/CexBRUzAC/BFa1gpvpy
OS0Urf2M1iKK+RimdxPKZAqv27/q/UsjdLWLW7aJ5LkBYSTwJr1DxTrSJ5DvfqAqNzgB4jKfo2HV
HQ1QtlPmCeTvjEFpJn3SDgC4BKP/hjGEJ0n9dtsNVjdoYYFxA5FUUReJLTZI62K76MZH8F3UlgRK
6lZOWuu2tXVnX5hj/IFIQZYmxWhiirpzJzT72xwS0KY7bepv1T2VidGdYvf/NMrkEEPSq0k+irgN
9h1oJ8Rd+T39Lnz5P9K+azlyXVn2ixhBgv6Vrpst7zXzwhizht57fv1NaPYaURB2Y985z4pQNYBi
oVCVlWn6i2sBMJd7WetIIolGwdGxkbKfYyWXJEQSq1cdpfwZZcH5ZQlOjn32y1lT23osKaBoe7BQ
Cs7GJ5T4BunneTO8lIi8nxj7eiTFpPWNhRNLQkpna4VpSPH2IlY/bpkGCknI51QZAYm9snN0JfIE
vyPMLtNvSgcOW8qgY7qLFuh3+S20oDwkXPeimWPeMWFumxC8wXHDsJwFlir1ILgYQTfRqUGtXLTJ
KrhTeIFWJbQA/FafefskdkEjk8hUyTp6FMZ6NahA3p76SVCg4S5iZ4IJE6s9pka6gJtgre+N7NIm
L+d9gOdqULDCDCN6OBaC7Me416hxXIF8HSKL5hP6w0cTounNFxKLGBe5TqCi70C5digbNF3obq8a
Y1AtM1ElhIfVXVfgEagUNriMnAYhwjwRr7oTU1vyQLUQcTBVQsl+dcLOckVQHI2GDTjT6tIrtxtq
lSLgIMYxD4fKwfywO38nHvVAEfqUe3QmZDJ0nRpnpSQWYOxRZqqKU9KHg/ll217PHx33AQV8zh8D
zNmVWiRHZY4hluVHep0eIZOBlZkgnnMHVHeF7zWet4OQ1AJuBsxCmGr8eIJ2C55QUiCtMK5+Y7lQ
tog8zVt/SAewCjnyReFGIkUibt9qb5VJEjWwA+ZjXCAtTZ0ldeSDdpgue1d5iUJUlxuHTgmtHmiC
n2UPsQsCUx7wO4IPndvs2f8KJnkkRjETc4QbDQGKh5ubPeqBckwP9lU5ORmG7h0xeFO038wXExnL
WqvGEIUQe0AF8VtUfIlLRXRt0/1jk8X9yuiv2H2XWt2Z4GiHlR4zDHRce63cAVnPG7mXi/EkgdPy
njV7e4zTtpDE69opBXvTw/RqnKog9ruLpnTA9R0WR/BJC3q8vK9wb4/JgoBsMxuj6TRU64dfZF2Q
POqiKrPopJjUp+9WEKvibCBIf9KjyjHUfwrh187dOBOKOIaFEdhPkBpdjTaoqePzKy7ftu1rPx1r
ENIBJBK7w2E9Dtbz+bOiR/HJNXYWGaeHPH0y5RFcY16/tmgEjvnkdHWJbpkgU+Xu384Q4+mamqGO
VgGTt0AdNTn29ZdUJKfGdYOdCcbNoxhq3RPGJaGveYrHxwzLOL9Z3PwX1MV/zodx7Lkst0mJWtTp
3MmTnLe5mMhVMjc+DL5SIBtFOxg3Tno4b5iXxe3tMg5eLPo0z0puh31xtK0gN2XHkFunnFqv7w4d
1O0HQSOfe5fvTbL+rtuNnRMDkQkaOrIrg7pcD4ogv9Lv5y/FL/CIbX7npoHoCuIwnoBtARPnUIXE
Nw3Z1Y/BqrBjqe9bnCL0pwYUlzGm5hWgbKLEbI1vH7bvMjJyeCpe1mCzFpIG8Lxob59ZuKZXzbI0
qMk08uD2kupEIj/lDFZiiSDrVMBrjGF+lrUzknNtyABBDEdT1ScHwl/rCUDK+6o1bsZUN/yyzyGc
riyKO7TDEraSsgWVOUWCQ+Z9k5DC0cB+BOligA0+brXdWJ1S1wQdn8i3pqs6OhXS/XnP5d6qexvM
dtpxDmKSQjLCBCPMGJd5Ji4+m2A6JhDUiHGlG2A/ElJvcw/RADe1RrtmwC59XBmoZW3JTqcYqgbR
1wa4jfhUSs52t5w2l8rsGPfl39TwcZR/TDKpUzqSyF60BaJThylUXjCiE2531fMGTDVgRn9VI92b
o3f+7k4nkN9Vk8n8HYo07CnIQkynGoPeIwFlEiz+WTFt//UvjtMAFx00vWzDxqvio9m6WTqzAZFH
2J9KUDMc0OftHijnhQHBEE/51p3yQJiZ8a5FA1UoBUA+JPkmE3arFiifqTZGzD+RE5V1bNG7m07K
Sb7E7KzYHu+72NtjvosCNQ6i5jZgoKar287iJdD+dCSAqIBsgrBq4a+OcF6ddxOjoYYXEmadAXhg
buJ8rUazS3CgBHyw9f1ggmqvdSXAtc4fIX9x73aYizgyFUslKBeF/XjZ26cCAtS1f94E99WyXwv9
DTvnzKRl65tFU96YQjdsH9UupqAUWkUXSSXT02BTmL0xxjtkfcr0ZbEILkcvKk/lgIgqQV7+Z70F
gnVx9w5615RKE5Sy7GBsG1l618mbivxMCdJj3DnKRQK60OGk/Rhvp6vyARqNApAbt2wJkRmwy4AB
H007xjGSDQ/7rokpx3P+TCVip+P6ZQz0w4Y+ueSpgpovf43v5hj/aCyzV+eq1EM7Uh2DBGO0ub0i
8hDuJ/0mAqFSrly2MbhqYyRF9OrJLqM7Gr6ovhEG8pYTHU1fj6VwiJKXQxnvFtnm4ETSWSoGm9Cx
tcmZvyngWk48pXS0m+IbLSTKx+QqDqiynrg1ybuP9saZywF6CcM2GMBWTPNDttw3oyfwTG702K2O
uQ7S1uzJMmiEMq/IvzIMpP6k/MPVBWR9O0e9i2+H69KbUTsQWKb396evb2eY8U5IrLW2WYHgbFEM
JzFBdTF5RIscO/eg1+yYYy1KwkV7Sf++Dy46aaQqI6BUe81u5wMd+F1vtzuwuqPJk9+0L0IgPTfC
7NbIhLONjE1jVqpNN7fBlx9foCHpmaZj+51v/FjAAVDdIYvxRMyo3Oxp7zdMbCvnskpBfW6Gys0G
4hSKmUy+q/bb2AD9TNTBi/7iobY3yVx+ed8UfduBwV4CxIIA0kGe1fj/n9zTQHWJIlzfPn+byQp1
6J1Bts7WQ8m+SkA4Ri4bUdYgchOmbZBriiqNOb73SX4oo9zRmsP5b+68gU8E3Gjb5su0GSAeglom
Zh66v8jO3/cI7dOPfr4kJNbLPEXcX6swnjJ3qTbXEo1vilbBBI7F6srNtJG2Vpt5gznEyy1ZBV8s
90YxVbT1VKiKfkLKKcuY2Qm9UWr5UCfHSv1ai4ag+JfkzgbziZa5AfJO4D8ANDFft0vAUl35Znyd
vfWSXES+KCSIlsR8l1pUEmsecH3N/X2+PmrR4FTay9/4l0HzQYwNamyHaMxIqiVxo4a2kjhV+qjF
Agfm3xnvBpijt9rSgsBIaoRtqii+1TeJs2q6+j2dFe06Wrfk7vyCRPaYq8LopTQZ8naClt1r0g9u
A5aLwXaj3BQs7L+EzfeVMVfEagF6vaY1cpgjRQJA3vlOuo6vWm9z7UN0MR+XL+eXxvUHsMlByNbW
FTxSPn6ripRNWrJZZmhkL1H1besCWX06b4K/qHcbLJuh0hkxng8S5d5cPJDrgMYg/iqhkKuf6LBR
9SSEp5i8u31nkYlAdQbq/bmw6KS/GiyhfFXeRSFg80+U8WagU7SVUzwZ93+FxcGj/d/tVBnPVAGT
TpUaiFr5bnUp0SHoYA7NUTkgxTgWp/5CCc9vLjcKWiqmhAj4unGAH89vtiOSZD34DnWAhvXVmxPB
rcotHVpgBsOohSxT4sGPFpK01CSA/CBShCl5q3CGm8ybnNRVDwmezmhRIZP/ItQZ4KXZe6vMh9AQ
VdWTHgyYmA8Om2B7se+V6xTUQQR4bBt1NMHj4b8sk8KHKdJCYZ/qRW/IwzQuyQkc0CHxiyCrj78/
PDpV0h+L3Ld8ob/wl/lulTryLiU0O8A6GgnZb+vP/uaZR+S+d+lhwdcuPyYnUb+B+761lHd7TPoy
RPrazjl9q0PZDdngMXerI1X6GNxVWBj4L9ZMXJ0Y78PDjDnEXlq7rLZx2eg3k0eLsM133G2eFnSH
4kDuz38JvEiGc/tjjP59t5VDHhFlUQkIiSyP9DqAy1dGI4TiiKww9+e49ubcZKiwkK8jDqx3Ur98
Sq/sr7OHNpvbHMYL0QNQZJLxEcmaRsuse+SDkBydf6Va75i2qLQrMsI4RlokTZqjKBnKNYSQJOhU
brGXNp1z/pC4FeT9KTH3TW4WebtgLuUUW5BgqoLoC/X27Dr+qR3/CtuBEVCbYpjopBhT84sneyk6
uVOBIZkgjVR56ne5AbXbcBq95trWnBr5yT+RuwqucV5Q3ttlrp9uzeJetSh3tpo6FfE1TFIJ9pFv
woIcJvgnDXTwP3p7XzRyDaUBG/1u/Yf0CmqgwPb1q+2knpKjdUwDEUWqyCDzedl1v8R1l6rh1OEV
t5QXTWZ55xfF9UG0UFRcMhTezfhGLduZrScJSGeh9ZL/MJorYxaNmvJSOeBV/2MDBMgf901XxnFD
VxlTBmloGqd6RS6yXTZC3v3zawEb3Uc7sbKVlWEjkRvlO0CZXB30jHMj8ALuYiAADPwtuB9RYv5o
BBlpVIILmIS2laFzbEElLnbqLlgSIQ0q/VdstQRykhjPxeFYmPf/aKqv66qzOt3E2ASlTi+Qw1lh
48sBHY9vBS0J7uYh3aAzSiids/zl7aCMSjSjcGgPibeQwi2a51J6PO9tPIeGwgn2DW0WcFIzES+x
iboqG06oWh+q5odQAYd3OPv/z3izPbW6kY0Y35asK9LfS9Nz1t+PUXB+Fdy8BSynUGTTFTiByixj
gLJ9rFH5tykov6F/c+xe4kPnz+Cypx2jHCzYjjA743kDZXA10OtHSsh+RRFZGs1M0vxEy8lUAY6q
btchxTSCukXg5dyO7t4a8y3JSx+PHZ1pTC77X104Hux7/RoivObX5HrxMSDrRtfKLSZVz28tR+ob
1fndKuku7DKK2sa7qLJWJPOn6nGonewLrZ5JrvRcQ2+495pvYN8Gukc+giQHqPDMtW+Q4x/P/wyF
95ixDQxzY+xXRWOZScC7OLXT0cIgqak4yS1CyVGd3jTajMvxVYGu7DVaIjcNNCEH0RZwM7i9bfoR
7bZg7SVDbqjWHTSxvO2y8GrXCDdcMag1h6JnG3ehJhiVKeQP3OPMfptVY1TtBPqScqlB0X4AQzBw
uv/M+jFvX85vKv0q2HAG3NsfU8yeZlKtxQ0dBkZEa6THvAcEYrmSUQ2x47s4ujtvjVvk2ZtjtjFp
WzWp5BY9FiTC7TXq90H8lDxvLpqsd3EgkgjhhjaTNnTxIrQR3D6emlqYXVSBejhcwf6VqV9HyRMs
iB7Fp/2zCFVRtoHSZcugcZKPtZ0nwDpcjD4lCRwuIjCn0XHZxBcOJPLuA2iA0xoF7Sex4L6mMs1O
j4EzHYJ+dTIAgsfDcpycyQELmHYT/VDB/iXStODG751RxhtXS93K0QYXnam2YakRZyguNNVwouJV
sJm8RyAmqGm7H9EG3v/xuPK1aBp9Bb8ABgPpQOkIFOjkKF/nYMHEENVTFhjkLA0ZiWrIsgn0qf42
ALr7qolK1pJEm4TGXHRFT8+67SJARhxQc0LzJPGlyq2/j+4gBNhxPBOWoVCDniCuXJa6Qe/Upsnq
FWnrE0WKAd7gk8xvLjYUSNZL6JUOf6E8YXwwSX/SbrH1SIhd9AARZ+GblDnYLOkDVBS8eFUuvHNR
ydXQA4ceEI1uOzvpVirplsOOcvPGaDZCIyQGY+IdHZ/LIEGXPamPgoOknsF8hh9sMpe/uawjuIBL
CRMGi0dcwORv1UN1TYRPKa7H6Egz0P2wkXEyhoZBy0nRThMaSZk7p5iUVTtvMlYvKgTNA64lAy6C
qrsCARtmG8mcZqo5YcSz7dCmim7S9TUrI2cTNh45tw2Et94NMUuKiYmmarJFELm3DsplDlfMXRVi
Ocp94dh3lIWi+gfJk0j3gfsJWPjGZAIZYigkfvQTHSEA1TZJCtX0aeqv0ihyBF5BwzvrFdg6iCsj
lgCAzYR/kuqrZmZrcqJiZm+sGkcVEPb/pT3MSxAQP95tMVGylaBFqo4YPoQG3b3i5b7kY/73Mr0l
EHIV+TvPN0BYAKktFJRMXDsft07WukzqSjzeakP25hwsPSYEJQk5ECE/Ie+UdqbewH67r7kepALS
XwQM7b8o6Zl1t1xWAeb83bRAVKZoEFFU5lqEbg3kd00CSR56Ce4sAgdcyVGuq+GmxE6pXNjDvcAv
6Fl88oudBbq9Owt2V6pLLmOIkiZziqc4sU/RSDZ0olHDDc9bo2dxzhjzHW8LKTFTrBkYqaB8+uVB
OUgHchSGXa6z7xbFfMbFAF4JHYMIoQpMHsXL+UYYDRD+LI7rUTQozT0j0wL1EK4UtEvo33c7iKsE
Vc4MzGlZ1P0iY3fTRSJ9DN6rA9NI7zYYP0A2npk29BxDZYQUDaTzHiU8Ow6tb0JHrz1lgeWZV2bv
9IF5ZVUOeEEd5YqON4jSLrpzn05w90MYdxnXTIuJBtKfHhoZcnwaje+Ffmsar1LmCQfBuTtrYSTU
xgQHJDuYqDgOKhSoQcISluSwrd/7KRZERZ4BPFhxbARTV3hJfTy6LtbncuxyNBS0kwWMLECA5x2e
907T9xYY51imrIBiClTC1Jv4vrotkebHfj27w6nz48l5U19Lg7uyPZw3zDsnDGFpBGUMTLGx2C7S
ECkpSvBKqNtcXsUqimfAxqmyFvvZAN8hJL1prPXxvFXem0ZH6m9QCTHDIG/50O5bUOyiSRsofYXm
A0VYQxbHTd3+1YBI5//E1sxbJuWbBiwWqjEmO2k7tiAIQfiCpNDlhC5i68sQ6ugPMVQ6TEe90m5o
Vid9GY/VP/WLYK28yLm3zXwKaTLKUhaPJkbsjbvfCfqSgYSFoPw1PIle/LxrDgkyshMZ0lAau7OA
sVhbQok7svhbqb8kKXGs/pekB+dXxYvQKtWPVSADDaQzEzkBFy+LcqgU8NViuu6i0a7A1aNNgTL/
KNofUmS45+1xXnEYsXu3x9zeTVFW0WY0tFp5nNJHHZC1XjBPw/0GNTx64SVoVn5CbOgrMaO2BQY+
AWkiXlNdYIA/NPZB76JeqYlbli55kEHrVPgw759fIO/cKLwSzUP0oYCA+RhiIpCtzCMKC6esA+A2
9qINEqfNjyiSBKGGF8s0wEJ0FcYM1GM/GmrLxtTbEV/8lMt+kQ3eIOTY412rmGIApRKmE5GQMOGy
RrExlWodtZjOoQ3YJDDC4hcJdMCWRZkPzzH2tpjAmc9xXSnKBgZSLfbW5LhBdW00Be8Kbryig4G0
HQSIFluRV1JrNIYcfWzIHV7Lbzo45Na67D2qbTC+GCJX5K/q3R6NKbv4iNeg0hhUw7F61d+2sHwq
FEgKS1eRM6AyS5WMu0rwjXHz8f0qmXObIelWthHkoKbAWh3FG6+0zN90R2ldlGbuIt8UDZzzwgjm
bRCWCZxeYztR25LFC4YLEEYK6a5RULaThnAFsZ4NHpRuy1ySxd42VN75j4373sZ9J+MuR7HQYodn
TbkyF62gyFSYGh1gEyhT8NNS4lXgDnSkqQ6qg5hKgO4gmxZpkBbSTQLdPtRrPp6rLiWlGi2zDY79
LcUOF0EKIYn2x+++9nghQujwKvxQIng3yDzn5FUica/n6LwF+g8lIK7hbqAuGAPrZryMMJ+enERf
JD+O7mwyztuldakvba8ie4/w9CkMn7Kx4mGiXA/Qxp0fbMOpPWSdB1Gfkf+dYooKPVtkU8gsPu7v
WmZLnixI6FvfOuRvGhDRY+NTYpnuUH8X2eOlFZgZRqijT2XML3w0l8V0mnEB2hLsM54aXyfIqSM7
csriqu7u5jr8G7fd2WNSCWlNLL2HX71JCiie/FTcTEfDUw50UtL6LqGtIfpSuJFoZ5J5iq3gFJyV
GBgv3QHE2e2d9oB+YXrogzykZMJSWL/EopRJZJS5o8A8MJnV3Ghv60xALRNfpH7kzV+2wxokx+wk
odAoyIS59+JuoUyGodmFNRuLhibldNDNyEOFxD9/fIJVsVe80ie2gXE2PUwbzNX0xypvXb14/r8Z
YT94sqr90AE+ALpSd4VgW7G503w8b4R/U7xvFtttWedWLTMLwNMe0CPK/dO9kC+2uwZUgGoTckvz
dw5MF5gRAjaCpTvv5crqSxPg99nNvy2g2egRxQZ4PoXOxNDZtgH9F9yGIpuMP3RJhF2s4A+GclKT
L5XkT8bt+W3ku9yfZbHv1soupkkxK7xKVMBy2sLZ/jlvgLcGWmxANqsRBe+tj/GpLYsoqrJZo2TH
xvB1tg9qIxrU4SWuextMgLBTvVWmEgFCPqnBBEn5wAqT77QMdUjfOLfBivhArGAUziXTYM5epnvL
TJSo54iMbQ3IBwUX4i718n8Mb/CpBkh0LypJ8c5qb4xxh7FrMNkqA1YQr1BcfBH34gWrYYuGUAJs
q8WG6u3syu4UGhAuDlKwBs6PBnTqhJ0NgWu8qefsMsw+rnWydVDAVeTbmgR517hA3gtuD979uNs0
Ns3auhaQu6hWw1TeZLyjzOnJKJqvRVHJnpVGjQe9xRdiln+BbYFY+B+/Zx8g9irJZBswRBB1Qb1c
1ZT9HdNBals55z8wbq6zt0TdZreNeVtWuh6/iQtGh8TtHpB04OAikM+X4fRtoKPxD9G9aF6cm+js
7dLj3dnFo3wgRoKZPDNxBrBN1Kf6AKWfoPpFZ4vlC+3+/EJF7sJEkq4yor4t8a2RzpHyzi+Uk5SL
igr/ZVXAoaBOj5bm227vVjUWU2ckWqaC0pucaFnI8pT79XbwaXmm/y4amOZ/0+/mmADSp9msjmam
hdq6uPJgO7nIEfnb9m6BiRrF1IxZlG4KCOtQaupbV46q20gRqt7y3hVAOxHUJwF7IiyrMALHanY1
kKWqgrrvRByqgJAfgOhKOw8460Ps2T/PewQPWaPvbLKdZ721yrE08ZZBNQ2N5/5etZzylPq2rx6A
rKkxAp4HsRBLyH3SgJ0PrzeT4OXGzu8vwF7IHWooQC/Wz+m96iWWE4G72ev8enIsOsk4A6Bffz+/
XsI9y51dxlvmVMcYeLcYABIU4XIp3SyeIfs0WqvBelUftFC6Sl7oDI6Gcu1qg4Axcpr4f+DP4V65
u1/CeBXeIXVpDw3GfjAbtXTyy1gooMbYvK1WBN89vb0/3bHvptgURbHKRkuz1UAEb9pAB9sI2Nr6
DpSP6WnIVqxuTv8GswVc4p8TZhWOC7kchnpCsMkux2fyTIFT6ZMWRoH1ACbb6xxEqJHbiApj3KKA
bsqEMrqBiUZjYlwjt01paGBKVG6MUwLldDR1oSvW4flINSVTL/+bd87eIpM7NZGEMTQlB19v7aTX
elAFFCI2OPIP6Wn0fitSiFrI/CC7Wybjx02SN3EcTbSTF90RP/U1zJm4FMdPgWBUlFQQKbhhdmeQ
cde5WJRsTm0QVmturCmA59qCa5j7QWCiGo0MTAR84uHr60Gu6jlBec7cLlfLi+1fZTeE298k7DpI
XTVgdUAirTIracEiAJUSlOVi/bUH4UQuIJrghRiIHOmWRVAh+qQ9lEyyOqZTZ4b94m0xJJpRJJqS
v3h1GCh62Sg0A4zLftJ9itE7uD8md9frGJzGcvTlfKTk0aTTuX1QqwDRgoI68wYdZt1KZoiWhdLg
boEGaEkjgzOgvGr84Tm/VE7RjYKp5fmohrno2cbjxftgnHzMjJotUWK7RalWOk4g9IfwooPu7lvf
Bbi55QVaLyCWmh9H4mlHMxQsnXuCu6UzJdREbZWMlAudtwc1413sa7cNVBJOuBCPUtgfl1v1VsSV
ILJJv79d1qQpKLZvNmyuKZDpKC1kx1kXeCbvHsBsmmLa0GTAsBizq7KK6cI+jaRw7VJPXVZHioFm
k2/tEZ0RUfWb/jP20jFsgMuAFgLIRWOMdZi8LqLWGsMIyi6g2UdCXV2YYLqnDyERmSZv96BDoEA5
EzITn1qRajyMxrbgrbAu4LCKvD6D7pAwX+ctCeV8SluMqi/sfDyjfjCTKutG6hdNaLjKheRLzzPl
XTjot6J5NF7A3RtjnLACxmpRcqBTC/OoaasLIl7nvJ/zN+19OYzLgVt162aCcXmknFYTRNJdKpr8
5HncfhH0J+y8eh37tK0V1FazuHRq8loqQTS2ToYqruhtz73597bYm3+xtjwZcxJuP4pHPQU/OFAK
l+ZVVzjZPcXB294miMLcl+PeJnP3jxPEaUttUNHxnylpaBy/mUUXNYwv01AFfwXkypoYI5KiHrHo
9JgMYF6tQdMKyq+geF1S+VHp6poIASJyQuauVFWpkhoLTljCARPTMUthAYj+CzZO7LaQnQ1uVCVd
NvTs3mrT/bX6UH7bvPVqhpcA6GK7FRo5txT/d5XfxDeiJh13FzGbCA4x8G19UiXsgG+oMN0KviTl
zty+t+Synn6d/8z4TgKVJAQowA1BHPHxI4CC0dpoI76z7rUhDsrvrvK9RIK4QZ6GApVwr9TeCsTm
9DcvV6ou9K9l5gvX6qTqIBIHKOX03V5u9OWKbIIgwpvn06lAIdiTKcpKY2yUGxS0x61SKTlNWATl
E65K+naimlpd5p/fS+5x7YzRv+/iCfBxhVkqDYaqVn/NbjPptl7v/28mmDAy5nGnWHoJSST1cege
FOmlSX6eN8EPVRjcwxQVAVSAvYi3TZZBLIE65G8degxr5VfNsfUszIhDbPm6/S6MjvRu+vSZgaTe
1gA4BQ8U07Qk0TzPa4bnGIppv6IDwn1YZ04PmRaUty5EoDzuOWEaXaVpNrrRTNyIrTLSBgLs3xjP
bjZHN1MXB1uyiDI17qoAgzCQ0GBcTGPiL4bSk5XYrfYWPNrrEbla7iLuIuSfZuEcLv/cbJC/EMxW
YIiaibltOtvVWoHMkuInUS25boIFk0/Vr61wIPwEfrC/GCSFvNq7RWYj8zpes20CiTIAJRvZXBCV
iz5g3rtrZ0JjPCMbBiMHvQUl6Uq/UTGr9tBhmoty3kLn3LWCEhMI9q1oREVklnlfrKCl3jC/YoR1
6WfpgXKfJWu4ml/Of2t8T/yzgWwaWi2kX4cYrH+K9k+r3WbtdSdUlOJlOUAbwR9MA1zrLCCgH6Rc
rosYHKdvygJG644YqNAwHSlddcc5aENyRLOz+0fU2OXt4d4ws4cQG2+BlG6tcIBCo7w65fI6VR4x
RJxH3Fbh3hD9Dndxd5G7GZ86BlTIoX2mWiigrQLdmQ6trOwgkifmHRntpwE6iBEVXE8fjUnpPEhV
GqnAkzxWSaAVj0UenPcK/sa9m2CuZDlbulWJgZ/aEjPoczzupMIrhws1FYGOeBFqvxjmesTHlS5L
UqI9GCY/KYoK+nc3lE1QBjxe9EKh0YAN8ntjzPU4q4oOLumYttwpCXOJBn8bDgfhA5n61Sc7CrRb
qC6xilLbxxMqULYc0qKlZM8LGBAon0t3QYcCyYVQepwexTlb9Ch3rqfJ9mYuEibnLPC6U9ez3cld
QGWJlvH/QHfHrUyDIOPP2pgrRVJJluWKrOFjhiIpKvB26WyKC10c6O0Rpw7yG1UTSu5xfX5nlblZ
CrKgmFpEiBnk0mxOg/ViCHnAhUtjLhOwP9tSimQOMoIUKL8dE2/NMGam3yEDBVRKCrpXU5SDcj+1
95Wxc+PxRoyuBX44LOwVWsCNq2avm/Qy6kJiRv4eIp+yDIy0GSZzcsY453YLPFGIWe5L+0fzaAft
wbwvoBytniDhgNwbPInnAwn9fD9757tN5twivYwVfaa5fXM3xF8G2z///0VrYo6sb1EYSpUeD/Q0
XIvbqbwwtG//JxMs4bAkEQsjPDCh2E9mBX9Y3GU+nLfBvSEpKvb30bDFRK1Mc6mzK3heGpbZL3sM
7PqnPt2YIl1tbmGckvf8a4m5PMZiKXpUaQyEQFB/U9BaQoFOoM9SXe1ofxHyHPLj078GMXHFxKc+
MvN1hWR6nrhV6qT3Der/uVusLhkd68ZA8iSeyhYZZS7+admaRSG1hbYdBXRhBDwor1LM+1vOcpAv
RLWG814O2OPHNcat0qib2hlhb13H2+sm8nJ+jHjfQ+Y61kghtZKJ/18NkAI7VHnlyvpzRETFBpEd
5jJu7XhEZS8BzKW7zMHVU7yqw6U0heednftMePdB860JubuyJMmYC2iGowNw6i411zxuRzDEOsWz
jdlaquUigjBySwwWpHx1DWwwsvz2i3YWc8vOW7NGPoOhlql26FiEfa1cU8UVMNOad3VoBOuxvqgh
QCKg6ngDmXwKgTvbNITtbBdlr9tqA0QcfRRRVFcWJDn0dzd8deNr8Q3cpvQB4TVefP2sQv3XFWw3
/cLO/ACWwa6fNZIs7Yw5lMFto+fVfFl724+Lx629jtLGIenLVgmCJj8jJmhVAfcMSvFPE+nSmndy
XGJEIxwgerocIbiNpIQ4Cd6Bwn4IN4vcWWM+wKofpbTAFCySIOtABYBJiCjtq2/ab6Is8i1kfd7Q
97Uxn2O9NEo/Nh0dtAEtwoJJwfEetGSn6oUWdiBmAzcmrxuINxIfeHJPcJ78xeKFbVClAfRhPjpU
hYd30rVAPxpXi4q+fBVI1yTE7IZ+AkuuWMqSmzXTF/1/7DFRoWnyBmNMyPh0YMjVAGE8BzMVzvTC
Bv7HCuQACkwPbZD4hSvioOHe72DlxpgP6mcQ5f641qGqI3uORjvM7ZepPg72i1kHgv2kOcin49zZ
YNaHGb4VaQQ+UOlYXUJnfHZLVIBM7Ot0xNiUYxUu5i1oCgjSKEF0oP/7s20Ma1mg9FAxHfdxfeuM
bms5YH21dd2MsWOJ4NTcw6PTYP8xwNyEVr5u4L6Bs9Tb10b6Ei+v2ez30uCArMjRlwdVdFdxC57A
r/6xyHyL9VDMw6piSTP6oiCAc5cL45LSIMU3IuidaPcY7yiadjSlGaYk68mMLtVckJbxo9huLYxr
yIUyRMUKmUfa6ay84sbE8IRPYQTZCYTYopqP6LCYq6ICLRdwA7YRrmvrD/N2GCXDXQrikaXzib24
ud47akZcwRfA/8rej4zmBbsrqk76WLdiLDN66n9VoXXYPM2n/FXRcR5d6e43waPAKP/wMOev0Ul1
i30kA1ltRilkcpGJ/u4WxiczdmKwT+S3xFkdW3dFVV7+Ot9NMuvM01FSqwr+Ek1e3z6148HMBH1d
kQnmkVXFRRVD48VGBd5V7UczD6vJP79zfC95XwXzpuoraCFF66Tiav1NLDNjXIAycJ43I1oJ/Rk7
p4h1HTJLmEdEaTUc9BtIyHSrQB7xv3xff5bCPn6beGq2VkF7qfOUN3nd6KcJ+R+Nzn75QlAQjXWf
g+27NSYWVmDyjbdchWBNJ6lHlcSNu43TpbGo0tUGJT5HyyKQWOX1BnlBs3OLKIG+8LqKbnDBztpM
hDQ3tGK3ZUQPdAW3qN4d18b2C3v6m7c3RHf/84HZTHTMx2TS0Waww7i+bknrmNnzeQ/hwlBAnoRB
TkQmzJkxGwoSCmiZoKqA1NY61CsedyZGSfPWUSK3BK618fNH2WtxmlSV3cKQvuAHcE909wOYnWzR
dtskG9XrATGkQUGPhHUI+mm3Eg77cw9tZ4rZzU2ToXpi5KDU3sC2VTmJ5UXNi2A9fCOULwRjsuAr
ZNKBIt8K8A3UtFJOE63Uzy8wlugq1/R5rjwlJzF5Kv81Bg6Uf20yh7haedI2KDeD8bZ9XjHokt9F
SIFc06eV+e7e6l3huDh/nZARJeAzQM+NiZIaNDMghoWqb+9vQVuhbtkeop+6D9DlerMGEP86qZVL
7gXbS+P7pwCgvZtlImdck2rNo4KaXTzZcCQHdYGD4UXHAZ6KrtgAaqfC1URNYJFdNpSaUlySDcvN
8ie8RN1svJG7oyIEC3DtQLcbVK4AFiFv+RiymyEntULQ79Dlh22RXrfSOHZG6dZKI8hb+bXSnSlm
KwsEUlOOJsTSFGBsUkAxT3GWC4zEjCraptEP5aly1S8AzwrOkOs6O8PMXuZNshWSinGfJUCH0R2f
avAqxG+E0Kqfe+lNfyEaW+eiwIGX/XdfWRS4aiZ1qeiIpMbTVrhNOB+o6lGuBGCP63zpoF1012Uw
HktdtFrBibJMReawgFiisYzQ+Do+T6/1tQ6EYfXdBnLWPmXfpFMOhCERbbLIKhNW43LQq3SVQWTY
+Znq99W3rLlu8TwRnCW3MrHbVyamkmSItBYzdmFTuMMGHL/1LMe/ou7GWnGHFPfVeNkaomyXm3fu
jDI5fVsYyjom2FI9v9ftB12ki/f5/6Oxj9vQgD4dWj/sk44kBSB4/ZKfkkF3cl1/mqPsQbBxdGM+
BrKPNpiYPcVF32WE5MB/boHy/0i7suW4dST7KxP9zh7uy8R0P3CpYlG7ZEm2Xxi2bJMguO/k18+B
bs81C2IUpu88OsqqLACJzEQu51wrIWZWalf301sGtilbriiDtrso9Lkig8ZgpQzu1mkmqbTeduCA
xm9t9dZJInvC7MWHFTG4SUw4GuiU4QTUQxN3jqZSmOb6pIAimCSe0oOZbfRKd0EXq9eaYGcDgMlf
mBLDZv4WzRf4S7xBnNgcssicbgrnxp7fRMQ7H+8TJOAlj4ltDCmiNfLcLi+AMQF0uJ5HmKvrs8e6
na4HLE4m/z6CCASxRKeDZk8HyMDngvpZpibVYxJldqQltTvTH2v++FeUbyOEW42aajrpagPoaXCV
keYr323Da/AaNtzuE8amMbeQZr5A6K4CboRyrg1JXW2pKyhg/Wa4ZsQQIOvvgLidDiypKL8mvvXp
skj2jR80ciOR83CpZJljmmRQC6c/JFP1WMMMyt+kDACC5pfLsnYeQucHx6l/3q1oSlpJEf1RVdVC
6RYVVn+4LiPnXpSS3vFnZ9JMLswcuzzVO8mgCJtZRk+604MGZODT5AKkYfGHpywiB9F7cidkOJfK
Ga1ZrZsyNrHGXA/aawmdoCC2TNz1mL3Mj9YDa+2yb0UtqGzjLpwiD5bQmcTUs0F3wjobj/m4PsbG
+Bgn/XFKywdqTE/Lsrrm1AjxwHdN9G/14UGJB7NqJWVKs2h9YgrLmLILb0T/K0g8GSWIcX9ZhfYv
CIM6l9FwCit9fvXjPJEmGxn3aF6clwm4EW6yiCild94K7AgxtohSCpwAP1BLTZ1IGTNkNEfUx7IP
sY94bwRdAGtcR9f8vYiPaX9dv0VysYhd9RXV6ZCcFGA0eKozaX41jqJG3v3L/lsKF4nIRkfWrrbM
cHTu1uR2afqD2TxUleInuuBZvpMgPd9EtuJNYiXuayBqZFqPpGJ9Uj2kma/YMKEGGnBRJ8qu49mc
F+cPFpo7rZbZZljkzoM+KEe77n7oU/uCV+bpsv7tX7TfO8h5BWe0FmsiJMGqknBAsZWcuhPoeAX5
NdGKOD+gz4M2aBPK5Gj4ww1zY7zdml9aLIpNRcvhrpOcpYZUpX1yGuOveWJ4k2ocu/Ww9CiX02u7
DtT8354+OVcL9os2aqGqtabZwM6JyuSxVd5aeFcDcFKAV+4K7/JZie4x31Sug80xo6ZDT6l0cFZf
so+y9tTbYTt2bp+dltifvxqLW4OSJgXhiZDk5GPgf7ZWjXMF6BFE4WOZaFQXd/18P3Sm29KvS44X
eFr5Zveq9c+NLXqGCy65xpmSBUPK8UrrIjKtV5k0gTZ9bfrJW1ADbaTPl7f44zP1fIWcQcmsPknN
VUPIR9uvM/BsXSsdPilTJyL93enoOJfEmZNWiatZr0gW9f4UOJU7gVJLa4G+r3hO1B9Lb9T9y2sT
mGSNsyrp2iHpmEB77BLQYKRz8R4RaOjuNWfI6e8GBS8C7jI0SVG3HckjTJrhaVO4SdldU6P0Jp0I
RO2dlCrDm7GJLxMPnHNRll4jmZI30ApMwph5RIrRayuBkN0bB24lYM2DugUTWJw9scxJjqukTlAV
G/3xWkfnTTLjeYOAS/Pah5y6Q3j5lPa2cCuRsydFL0trWYJICERvjbeavZvgJ3hyWnwfCvrlsrC9
TdwI4x+95iCBcbCOQe6QhRWgA+enVPS2EW0hH3y0LQCTKCnSyL4htwkSo7FffpdP5NpBgSqN5MQV
PQFEq+IMRlGk06A3YxY1suwDrcmlyuzCOF7eu91wXAOeJWrsGnCNecyksur6RC8c8AMc1F9sWDn1
5XvrVr1jnHhqmHvzF1mMC7yrH5hcNUH7xLSS00itSyvLGaEf0pV5XAIVgH+VZzxaXu7Syh0Be1Uf
MX8ueOjvS8XUo4P5X1Xnn8J1O1K1qUgc0u47zcrBM9ru6zRp6JUA5IN7eWd3zw/Qexpy6Zgm+TBm
kRvGYHU5NrY7YfzRtZK7QRNcs92nG5KtYLIB8Q84ZjhThT6Xpm6AvBIlL3+ExFKw/JgOK3IViS/k
p2N+g3/PgJcAa4EoHSMi59YqTsAAkWq0iICJAqTVFiAYnTeG8l1ugxKPNZyLqlW7JwYeC7SMOgAM
5WH7i1FRKtJo9KRZzyuGYkfrC6F3ayx6Me15ZwxIMUPMQIIdLrJTqG1LOSnTKCPPTfI5MW619rFs
7pv802Wt2DckG0mc5k+znBtEzfAQ/bwgm1sE8QmgiFKJehXrU5hC51M2iRzAri5uhPLmeJTyFcD9
3fsojrm4wy1GftEI2R2AXjv5hgfAt5MmeBTuCrUZ+ZEB2GgwE5xri50sGs0KaIuaAbRMeqzjxjVW
QeC6fwN+S+HtV1w5lS2vlRPqR1Qao8qTwH3ZnGJXdqGOJ8HpCdbEd5b1FGBi1oRMoeGuB+2gBkmH
mKdiZZyn5B6tSJ/pQcQ4vS9TtzEgYLJ2Ns4R2CNR+5WqeFwT8PDZ6UEl3bcqe7i8tB1kcwd2+LcY
dvk3T4C8ivuyyAwnHA/Jo+TnHgNeUT3rsATa2wyuAueAoWqkRPslSNJgDWS/f16uFIHW7LRLnv8O
LiSa+jpey8akJ2t8TQjBkyd7wsj4/ajNXpFQb177W0AmurYEUngtds1K97MZfLx2/ZLFQMK1m0gx
RIaISf1g+tDHBC4/RvIkc8qMJE0NsiUihY1cunV9LCXB2/LdVF+QwJvy0pixygymPMO7XPdIhNI8
0P7EvRU76BHY4d9r4SvnDXE0M5Yt9Ne0gJycvpU+wxRaowa8WTpofxm5BvDQriRftIvCRXK6nNo2
XUcpySINRRdMpC6Tq6L1AWNsjjCHuuc7dITUgKFF7x788LlCG7UOn5njnVfl/lh+6QGP0j4q7Y/L
92bvdm6lcD6xKSSztUdkpTLpxhozdxhvhRNRuzIAAW4AUgT0NQ4noyukWR3AvxjZxRUGej21PenC
B+quZ4Jy/ymF84EZOpRKIJEWUf2Z0fqCmgS21GJUBjPgwWS3PopaovYu1VYi5wuLtB+JpUpJ5DRD
JNXFdaaJcvd7WwewIfQEongE7G/OmpiF1C1ZMyVR3zeupn6z0tcYtfbLOrC3DkNVVeAsqwosBKfV
hjaPU2N3adTqj42d+iYR1mJZUoK3DgZiL0XXUcyReXIVA+Xu2SyQevrDKgM86RlzmSdUne+EuXL2
cy/I4t9TOXBIDJPkJKpSRCiYi3vSTza4WF+YNXJ8UWvU3j1lsB0GjJLs4IF6fk+TeTWLVJZJZJbm
MVmTgzJPtV/22q1VzqLhwr1AbyuM83JAZaL2nOCoqgbsrw0mMvUufcO7wGts85DXjihC39WNzeo4
BSwxYS4NRjmHFaZB7Ej3yif73vFMV/GkCOPd4V/JxTMnpYKEGwRpPDQjKM4Lo5tKJ4zJa4qc/ypq
G969UhsB3IoW9Eo3VteQaMlOA5qRmvIOTy7BldpVCoyKASyMvTdMzjSoyrKMytgjI7LclZi2s1fb
y6pHSoUv+11t30jiPHsjEUr70bLxAB5TXw0UDDEaN9ZRYSDlOB5BCLm7e7/F8fGqPKQrUWtU6OPq
rZK9vEfbaSXI8u8quQWeIigXKNP5ovLa9MZiDYi8s0R+XPPuc6nODw2hJ9gXbzXK58vmb7eoACCL
P+VxGVV0/Sh1iV7yyO7L+bHHtLPXaXLm1YZ0Z9UVJl2GWPPiIn7IhpgehyqRjgPBXP7l37GrM5uf
wRkScypjOqplAbv1QzHBl1cfyNq7lvJ0Wc5u1hM1e0TjMigW0Wx+brEAnjCUZEKotjzox/bUHU0w
yH0ZIyXK0AsLFp5PlwXu6gzeUGCvANcD3My5PF2WZNtssL/J9LVC85hB3TkRvRGZ5eOtPggCwGAE
UAPAlrEfsYn/hwR9CI1ZSSHAfn+NJxZ/AiHvOAaJlwVL+FdeNVtxXEyzLm0DzLpaCrGVbo/5+Nh6
rvReoBJ7O8fI6oCywpgULV5KbzXTJMVpVNhPxtBhlJyxSQuE7Or/VgoXOaWyhMpQmyeYI69PnUux
dawtOo/AjSw6pj0l38ridK8ccxCvwncBSUkHgut8GoCMKQXEGwN6L1/PR4A3CmfXdzV+K5UzknEa
p4AT69Ww99v5SWluGMmnFDS+Y2Cq8Z1XVPhWYNeVV8iNTL4fdU7tdNVN1BYWwP7iktGf9gDk0+GE
IARFk94dBOcoUBZ+EDZtqiEhDYpgtR0aZun29FabRF3n7Hw+rArkCRhOs0HJwbOCSxpQmeWeAJoE
M7AAOAUQ1hgyOCyGOmQdMcCFt1cZJb5odbuZEoA5mRjGwegWmGm4C961VaKaNY1YFeB9FtDvr3Tf
OZbgGBCF9jvt2UhKbqRxPmEYeqe04qwJ49k1aw9ENXq0XqceSH2D8QpxCbnGbJN+l9wDfMMrhTSq
O6OP5z+AqdfGnlWSiQxwnpJoPqT3Vg6uNh27DA//I/W1KzCbnlgMJl9rQQGqIzRF/MUNZ5RKMuBv
wGp//gtKyW6lfE4I+mqWoHvMD6mv+8YNI1igB7jHy05i/45CrxwVvaKgXeHiMoosmJWZCxZ8N7Ru
Afyb6ka/V44t8n3XFQYDK0E6fS/MAHagAiBNQHR9oHPK6hQJkRYXlMb3U/zaL48TRoam9aqy/tJe
AuTEAGSRjHE8nghEodK4Gtko4f0z4SDRvhNZMD/NKUfKVKS8e3d0K4zzGpMDTm8HMKRRaSdhu1Ze
p36Rx+Wn0ybHHCCG3ToJIrY9q76VyHmQsqoS0raKE/aG5Nnqzdi0btquXmd8u6wlu2m+rSTOfxA7
lmkMRPVTTF0VPR/9ITuh7QSGiFLXunWe0Vvs0ZNzzN3Y112gDAXjT0mIqbFrjWz0I6qoW4Deha8A
SXpej07h0PfKsQZuAfsHwfRNGoJR+STCId+9G1tpnP+aLbrSbqFIc6foHSpuwVB9taJ/unXpPZuU
BbOVaJ59t7K2kclH4UQvVDJQBdGAbx7jY//kHAgoPYdDdT2hY6k/AiD2JLQC7Jbz/mUrlbO7VFMK
267mHGavlyISKmFyU4bacfwlw62Y5P+Alr3nN7ciOUtr9Z3TaO2QRwWK2HESakrl6nVwWXH31wWe
pfe3E+Ldc2Mq9dVSrb0FoujKlaXWVYHce1nC7jIwvwzMcxjQD3n2okzGFtUmKQQfSbn+QOXVaYV2
bPeib4RwPkFN1wqYULh+k5efyk/tJ8bKm/rJsQ/GwInqR5B5CKtouwEqcHP+XBrnGhQnbVUD6f2o
P4CiCuAyQ4lMrw0sd+kkTCSyu/RBAxnFHgDGkaviHxKLs9COkro75cOI8mA6g3oyzaiPVy850Kxz
DplMnFBaayXomkxIfbm7xeAdAxKcDjJsng27kCZNqpIkxVzfZCHlwrCWzPKQX/0LmOgmpa5xSp5E
V2/PHdp4A2NeHNDVoAk411CTOpRYdu0AhTtxqX4sEbc6VbQuX+1FEjl7dqc+bPJGGGfGFbzq43yl
cajdDYs7X+Now/WB9VognEkOleD27SaHWQVKBjgxMAr5VlZrijUEVGWO4NEEtl51qwFzYLnTHpRf
lZ8G2fNfMtnsuQvoQAcPOL4Lp1oxL2n0nRT+MZ7ZHI0yrHFJUKwMDMk17vsvl+//nt6CFQMU3w5s
DFDIz8+vKbWpaYdaOunyp4XeF/K3gfp6/NaCF0N5SiSBy98tdLFgDTJBCyvznEtjShRT7wspNABN
n36JdZA7VJ5zi7zn1/iOjS7OjQumBUOMi7N3RbaiOXdoj6XV5sWSRFNUnuQAcr+iOedLHST3rdt6
7U1/kwvDxV0d2kjlK1yznVFNs4oMtq88NY965c3AXkGSwQM/zXgjY+xW1Fq7Z9O3IjlvqMRO1apq
bIUqNjKWandFFjvtRbdxL2DciuE8YJnYlSpVJriEPBllWlfz1WdWYdd98qkPkgEBFcNEo4e0cVMh
rQLzGbwt2ErnfQrFYPloaxnGV/DG8juXBMVR8hq/AJRd/tAJwn7RnnLOpJMnYKfaqRTWXaSnPyX6
lMUvl6+iaD/ZT9i83VLZGIxU15DwUh6MJhiUh6H1ijmixHaTTISCJloQuy0baWgVsq21R7PrIB9T
pXeXOpRIcHlF+zKQV5MBNoCHMbeiZbaInFSFdEL/jFegfD00YfkX+EVRQYFB+V8p3EqyGaOtifoe
XbDafeplTyytsBwAlCJE/9vzd1thnL+jWYxCgE5opKHz/06RU/MOtFDZ914d0D6cKqQ6Wt3YLYIw
bS8Q3IrlPN9qFdQZgYsGFryIFt/M5vXySe3WqLcCOOMoN4tmjxg4QyNEdj8ci+MYTX7sor1QcJHe
C2ncxWWQ04xzD6Vd5IPOFW8uigKjW3pxIouLoQbdAEr5hNaczLduu0NpAQDYQEdcHc4eg4qcwn+f
khHsFJsfwFmOel4Sx2jBR1so6AJ96IVhw45pOhPA2QqnllM17boMaEUL0K+QVe7DMjSf1M8KOvzy
I/omL5/ejmc7E8jds6zPi7lzViNM+peq+FZaV+AYdNPevyxmx0CdieEumtRra9fEJtga4i40uivH
rN1Kf5WKoNe/WuX3y9J2jAekmci14FWCJxC3KNsh65JYdnwqphWtip7tRFr167KMnWt1JoNbUarn
qGCP1A5VK09kr9CS3DrU5hyLQPlEi+HMhhIrOTFrJ4+0mXpZdqfmg5umgtXsn8/vHeOMBIBJQTU0
ZXlkA0g71Z/HLnDIYVQrt2o/AaBPoHV72Yyz3eNshqrMedItDWwEJkjjiAbtd/uanqRjcehkVzQT
LjgrPpNboeEzbXp0auSwguZDqT9d1oW9SA09BrA9NqpcBrrrzg1TsmbpOqyDdDKehgBs3BGbcl9+
5HgygvsulK5FU4G7SrERyNkJCTXgdk4rtD4tIVmeB/P7KsQjZxr8wdpuZHC3qBoMiw5jmZ3oi3SX
/yiIp/jZwQmKa6V1u+s0tEOMtIshzFiMeUkud7MGTOJZjQHXr2LkiuGErEfnmAAnRJzj31UMwFqw
VhQwd/AlE6JVmllXXR5hojOwOrQc1IL8oUgCF1APMyXxoFtIMuuPRvq6CgHRdj3GZgmcT6RZVSdr
bsYn7am+1g4acHCpZz4ZxwVdaakY0G5fHhArbNMCvK7FqfpoF2mZjjMyr5hgYZDCa1g8A6EMyAoY
JUB3Q3j5bu1v4G95nKZbcZcQuxrzSK5eHFSnZfvhsoC9XCdYC35L4PW8a5RksJLfK+pXbCFLfuDp
/JA8iXj7du/uRh6n333SjLYMXNdIBkAtnszEeaTy4fKidu/uRgbnNBZ9QXm3xq4ZLfVUjX4mtPEB
vn8toQv0sijh/nG+Y51Qbq/tWjlVwFes3B54YLPPYLQt9EiSIWIjOkchmpBIDzkPkpWaKhXs1KaI
IdeVB+Dg6Kfq2nZZ3hYjhsJG211N1ICCA7YkDRkWThMrpB7yoi6cMLtO7+dT8VA8W7e969yg7HCa
n6fv6xfBzu5qCtL9aGJEZgdzwuduZZUgThuk9WR/HYKOeP19E5Eovrc8+WDkISsEgkjME0jd3dmN
VO48J6PumwH9sMizTIEKpBgtBHfZe7W1DNRXUVTPFvHB3KPjFGUqxnrFv/TyDsZ+HBYa6dlr3cxu
uYajcqhIkM2CWvLuAW4kcRdv6IwFza91GiGecmNHfSul6fny5u2LAA0VcIvA+sfDePVrk+lVTrKT
pnpF+lCLos7de63//n5OBwd45NxKKmSh82OnhG3WuHJ5Y5Hj5WXsKt5GDPt888I35EaZW1WnJxLn
fjUHqwqkzbQSWA7RZnHnocqgTS1KlF403OBxDZx4Plxex35ghkZWPAIU20J73/lCYn0ctTxvFGBL
t9fFY3dU+zsn6NGNb4bl7OaNa2KYRMBAvr+u30I5l6yva9pWdInDGrNZNRrWCpF5F66L88JDupS2
laATeIlasLcNz7HktqFzA6oiEDyjJJj5onu6rxO/V8WpHmY7TQLOIszXObeT6UnkldSCC7qr3QyI
B/gqMopKXEZ5SMAaDNg2OxyyGixWelW6ox07gV1W6IjQKtFo9e5BbeRx2tG0/TTGhZ6cVmnqj4As
wTQdWHgE6sA80QcDt5HCqUNe523SUhPT6Yf+pIQ9ep0Yy54oNyHaPE4lFqTp9VzPslO9XtGauLXa
uwRw3aWI0kS0a5wiZA6QFyeLQlDz0K+Op6Sipq1dVcMMm8FYaKAG3LnQXq31SUuHU1EcAbTiKs2P
ejpdNg0iGdypmHNdO5hrj0OphZ8jb7L6M1af/38yuCOJp8ZZ7QRVdCqXvkPuklR3e8e7LGT3ODab
xR1Hl8bTSGITbUrmVTd8UeZPl79/V32RcMMMDIgIPoxcS6utZGujWu8Iptq7+jIEU1FAt7sMB8OS
NljD0ZTDRR2yns1L0yV5NMSvtJJcDZfx8kL2MG0QX2gAawT8JVbEHccwT7Sp49YIjafyZB2Kr5hD
uzevtQeGYcug7OELRFHjnpptZXKnk49gGuoGIMvMGCMkWjQ6mCEXgYeKhLDPN+5aQRGul0cQYFdD
dSRO6srr7Noia7nrdLZr4fx1XyZpMyC5FpmDfQWGF4wA9HcLyqldUd0lI3Enhi9gL/rBybPbXPmy
aN3JtJ7RihtcPsr3VjDepiogWkHdGOOSOM3zFUspHhwJitanAWDfb7KHKs4jDeZQPRWnPOwOfdAd
0DcHPjP2ItDQj6vcdwJvxTTy0m/go3PH7BQlju1wSaRbQtbjOk2FJxnl986Qr1dj8RtT1A+xd0u2
6+ZuSdwoKTLtOqCnsulAZuupT8nh8t7uNT+g3xKweAztE+98TmX1KtPzZQScQ9xSd50fF7Ss1ui0
1Ga/IAfZvlP1u6I8aEJEzN3FbQRzapynxaSWpkEwjqj+bIjxSRqENoCZ9Q+HtpHBKc5qqzWpph7z
LK3L+OEYvTk6HSIZOE8Im3zBXu4uyWKKilyJgy7Wcz1N5SVW5wQ9huk1hgfLk/O5c3NfgnaaSVCd
GP2AaBxp7z2FNpI/RXK7mAG+ewDbiHQanPup+VmOvyQZ0J73c/YiWByzlx/2ciOJ28teMaRi7NMc
QegU0JD15Yyu9Dx7LI2bH0WmdK9BTNmujL9wmFtOCml0QutJ/pVcFQ/SbfwJ6CmAW2cY1Lf9z+U1
vdFEbmNXZTbL5O4ccAlSwPHOUMs78mgclJDiLTygq8qnvrgLlh3PpU1l7nhjyx0qKy0uHhu4+q4a
iruqn5JC0EohUBEeUSgu0Ube9IhL9LUJOr0O02x2NbT5FDYeK/G/D+IJhEMGtoDmIhlZDLbBmyVV
Q5dlS4+JIXsNO2SI6pIKzmgvRtlK4Dw7ezRU0I00sup2OTT6hOKgjP7MDFAnLpgcbA88IKc0Bu10
mUujwGLuH9nv9XGXXC4StSAF8gpjFw31YeiPjSQwJOwqfdQKJBVYcGTY/GyumWaWLJV5GsXlS5Mc
FgD5jhbe5O3x8p3eLbGijPGnIO5OIxPVLWNvFXisKIw9BBx1cRZMAUMABAX1D+R5QUWBxFNluwuo
VkdRpXD/lgO2FPS7AOBR+TafyWmdGQg8BbDJgLo2+N1XzLsGwF5/GDFWa17RQ4mmEN0VpWV3L8VG
Lnfxuh60ibOsAAOQPM8p5ildImmuisny+lWwybsW5bcovrGH0HzsaqqCRXGw6ts0zuFoq3SeLDdP
UNhx5UoCYqe+0EW7aYeRTO6Sq3rmaqOl50dV7+zvs9KgLT9ZvjRqpt7RSpnkY4HwAI//FQYkkOc0
BzpNYjptkGZ5FqW6pMyHupNVQRi0W8tD16KlAroCaUOLczhNWU2z0b4zhqJZ8kULAU0pP/VsBjrU
M898vLx7+wqykcepaD7rNdKiGkhxAbiwBKlXHZPn7Hv11nxmVQ8VyIb2rU1CgdjdW+4Ap9UC+o/5
AYJnlJ3UAggyChHHBWJNb9Hd9EDQF5rdWpF9oH7pzaLk+p5QwBODdAqU3hhl5tbqZMpAaCUb4WD6
S47q+aOTv1xemEgEuxcb69xTUhWYgMS0/3JfAVplmhpvkQX2SySE86GF3KfyVPRSKGdRkd8m8a/a
mAROYO8CAxtMx8S/DYfDT5UPpmMO+YRwpHWivPRq9aeUOG6v3w6rAHuC/VreGuPNgeY7FbqA1ufz
LVP7seziDD25S91daVqFZLx0LwOpwWtr56G303vQB71dPiZ20pdkck4m6/DGmw10UOh56xFtll0J
wKjIM7oEWiLYyl1hGkpEGJ1H6YEHQDNHB0MPNjoPdW0I1PlEhzKw6fX471Ogs5gYdwnMY5r5AfKm
UGKgha5jHGZdMHTo+029OBF1wu8u5rcQPquY1tacYewXnRpF4jbFLdH9sv5VaMHlA2IH8OGAENxg
hhhc4cCOPleKudX1tFPbPNK1Q1w9rPGvy9+/e4XglzXk8Wy0L7Jlbu6pXZsp0vD4/qm+V5qgqAF+
/XJZxG6G5H0BkICqk83ZAicHM9tc2l04Jn7xDaxaYFEqdHfAuO7d4NNPM7A63PxZ1HW6m1nYyuXM
Q1vqcoqWTBI1QfMiexOmTUZXd9XPtvuemTmI3tG7RcutRM7bG1oJRytbSTQeGPt5ASC34pmx8cZ3
y6l8FmE77QWoG3G8ckhUSc2uWGnU1NjAUXWT4SVf+lswpnkIhw+F/d1szcPl49ybXVK2Urk8KqYz
WgW3a31n7Mk1V75pqEuP7L3UHNYr238zjkYwe4tvhgA2PA6v9FUqPdFmM838cDNsW4fO2nCeGqe5
GanTcU1TjNOn001So2/byb21No9aLWJQ272EG1GcAsuJVK1zR2lkAKSufp9JFZjG3XAHUJd/robX
1UXtVgBuEEBamYhQSYCUG3iwlGC8AQiQJzhCdkSX9o7TU7vXLKqngxO2n9fP5GUIjIP8nD9Jge6v
i4cOUr/wid+FKEH3HjkIb6ZAPj+UpUyDNYF3Ho77+AdZY3lVnBhbtbjwvGvgfm+szmlrs1YL1Xv0
keap1dSoAxMje9TiIsPgXSkPw/3lrRVoJR8uLL3SNaUKJ24Pz+mQH9bupDuNp6xU8NreXZfz7t+A
z6HxwIZtnI5FmitIm4JANbua5ltNRGS2m7MDFwPzoUwG38iUtVpcmhNSZ/H7pLkNoE3bZT24iZi/
k0U3H1RyI4s7p3kqZaTRIQu4R2BeHJ5NBOJfspf2Wx0R3/gyWIIrJ9hAvu1XbyczA/ZBERHyIwPk
MB70ge0Imov37/VmWVxQR6q67nXaF/AISchmoPLhwHhJq8MUGj9SEWCLaFF8PLdY8dxpWXKS6htp
uSbVl1URLGk3IN6siP2ETcSAGWRV61qsqJe+ToS6Gmb1Jt24lgCg30g0+Av3aSONs/KVOjpNawA6
YrETL23w9Ju9fh7wHhVBb+zdXA1AN5hqBiQA4JjP14VmyzgZulgKi/F5jlsfZM5uvq5oKHaOl9e0
57a3kjjrqzWOs64qkHKbpbhTNTCwtxOwdWz7SKb02ux/rbS/Jon+5bLYXV3cyOUTBOMy2u1SAfSA
AnCOzSWA5gv0xwsKx9mDKGG8G/VtpXEXWpbnKqdtbIT5dQmgQuA0gtICWGZxaD+pb/FnVj4RQcPv
TQ0AZO7PQ3zfgo1yyvKgkapMZ8CnyN54yp/QWIp8uHolwqDcu2hbQdy9Li1JL+MK1qN27gwzytDK
QhzRTJFICHeb87HSKqSPpFCtXtQUvPMK2GkOl7ViV+0xW4MMIFqlPqDayVTJ5XEYrNAi5Q1VX02L
HvqCvmjpEl6WtJtiASDWn6K4MKqX11WvSzMBH0Yx+Yw3Zg3bK7j+/jgcJr9FVJ7c6Y/L42W5e9Gb
hlegDKxcVGn5oUlAIi1VuzR2WOqqqy6tS/71sP3Pt/m/kp/V/R9uqvvnf+Pfb1W9tCRJe+6f/7yr
f5ZPffvzZ3/zrf5v9qd//tfzP/znDXlrq6761fP/6+yP8P3/ku9/67+d/SMoe9IvD8PPdnn82Q15
/y4Av5T9z//rh//x8/1bPi31z3/87a0ayp59W4Lb8bd/fXT68Y+/Mbax/9x+/b8+u/1W4M+8Kq+K
7+Qb/xc/v3X9P/4mmebfMWWFtz6O3GR9X/iy6ef7R7aCj8Aegg4D5DrQRAXVL6u2T//xN8X4O4az
TBtINniXIkkFQ9xVA/tI0v8O/HTGF2gzfiONzZ//7487O6Xfp/Yf5VDcV6TsO3wz4AfPog4DQKKO
rqALAWj1GuNM4lTSoiPpcodQX2vS5q6vjbqsHqQ8K+0ST6h0kclNsZr1V6uS0h/VMq3zM4pvyXOT
rSY6iDL0+lwT0s7g5DXUu14zb2ybQRxa46/SUPy4ysruVZrNtHUlitqIl5rZ+mOWyKEA6KYzayci
q/5sa0BFpK9AjWvbEFR9+XRbKVL2litG/CS3zSwf1SGp8c3GKqsBcAiJ5HVlU2uu1CV0CUqt78dP
ZZolq6/mcjO/1MiN2EjumsmqOC4183nwarpKd3JhTsi3g5gmdjVtzsqrCfT0pkvr2arcBkHyCSD1
xXosRhukfvMsS30wr5iZR8A8xtp3vaiW8kjHyXQLY86LaE1oigxfP7TPmL2WLHc07EVzi3qyp4Ml
F1rpoiWv0wIHnA+3a6lk99qitQHS4tW3arUazddyUveePaVK0C8SMlByDJ+Ra+XkSlW/Psl2bRuh
rpfOr7hR7TlIKpnWbl+ZtDm0ljWUgBVdLQucnOhZ8EdSjYoLsM4pvsYYdV54taZXGAxtVDl31ckx
pgB0OVXsDXODDsRGWwqihgZpZBKMax7Px3gsR7zC4j4uP4Egc1GuZadW4vpgJ9OS1FeZ3tHImjR0
kw1WTEssbrVO84KKjVvDl09eQ3UCcqPOzNEmaIFeItdyyfIysOi9rqpk9dfIcKvL6FZ0sm2vWFK1
C5J6BBdFWZB5OnV4hdvgdFsUkt9Moz6bR0kt16Cc2qry2Sxz4lVxG9r9Qkg45qCuBZKdOjsBmeJ0
9kGfsE5fDIO0wBYCCNKbntFkwIwbSJaXerHHoLYbSfGqtNYGd+nkGHhOTowq0GyheVI2iiw/0tia
zJdhkpsvJFkkJAUXxUgJRrIpnU5VKRHZhcY5wB43esuCyeiofa9kw81YZI3pdXoJMg9SzC8Yta6l
N5UQYwGTW92C/qBfq+yYm0VM3P8h7cuW48a1Zb+IEQQ4ga8catBQGm1ZemHYsswZBEgCJPH1N8v7
7NMSVaGKvuetw91tFIGFhTXkyvQtKkyqJkCyuBtIN5lxedpLy4CeNJ3nkdQg9Jy1F3XAhgAu6BT2
loz1kF3lfV7uLTPhnZRqrLPYDCEtbuqBzdDAqItxM/eOvnMLUmwXaka9A8tvWaZuX0H4KaMm9lXO
n9tqmaxosUriJT42cxx2i+1IdwcqZJ/H1VJWfxZZhNWNg5Lc6yKFAaXCMDOSqLINi8e5JKZMnbHI
vat8bLpiR2ihp8QKeQ4CV9JUIGm3l77vImdiJEtxHPqmCWjuRtq2cpL0VnVtbDlA76JfXJ7Ipi9J
GtQEfCEOy7uYZZkNHA6mt8sL7hesvA1KtgSxrpvUzvOui2thVNJ6VY+hOFrKLJXCxxdPtdto2FUn
3HQBrKA4TMLwcWcVlJlk9IWKgkD336zjmf/IA0XIW+/NOXuQAbsTKEI2r4C0wSr6Zi6DBMLdSv0O
LbCD7YpFGYyQe1LObjR0WXYTNqBe1fLI7dkPIrc3JQTU9L4faUBjVrWW2QFywsTdYPXDj8bPGXpU
PJvsg48R7kuLKdmlwpQ9ZnWqrjaPNbgzDHxZOWRpQVTsqIBTDt/XOHYsy6oNtrJiFr8gXbbwAqKB
PnzyDm9Dh+zYDWvw6wiwhkejJN592wWll5hyqMyFyERlx5zK3t1RLWv5MoUqvxrCDtw/jijy8NA7
znA1z7XVXPhHoeUoKzPXuQxgBkXUGsHFhau7PkiMU+ZDzPUoQNunOdrFrSeWYeO2fgkbtgfUVjqi
ZLkp6tw+OLCB7mZxCtffGY8VZewU2WJ0BPiiHeDGChJcjqS0wc6j6FDujvDwfQ4UjX/pVzUNU1Xn
ZQgHY+ubstGhe886HsQ+bwKZNAMbposeeU53yTTIlwe8cA+Qgm3MxptD7SSBIycZtQgMvNjLBqeL
pzy0xgSuWbPNEgyWShoxjzLF89X4dsQwW/8mxrJ5pqUWSPdC1nBxIHXVWBvCMKoYwakKljQ9Ce4t
hlYC3MEM7hsyEyf2KuE99QMrl5h0jmj3Qgj88TjmEK7EmduPdudrmYCaH28Fa3y/ji0hrOe6cDE9
WumGJ0NHyvIa4meT2vFyCG5rO6/Qsqbaz++G3ufjhk/V+LNw8iq/692cpvAM3EU5lAabv2BAE41T
lQ2JcDE5mkyD6G4bp8fUL0OIoHdKNLVKykJLO+2MbMqNNeGcfvo23oa4bl35CjahBXRmik3dVkLO
IraBB6dbaBfY4QV4jYs3G2oePwRtvGxb5wPGRhqVWfQ+DKV8rfrQIZsSnCt4KHIdml8ig/ntMMxa
L/etV4RNvguIdGibDKJpxxZXhsqDccPFTQZrsuM+rHy2cUqSIYagtd5nnSE88kMwfwJqoTumd6aA
Wu2ja+livLRCU9Q3bo7S9ANxOlQZlynPmzuvqyQmgcdGVWjnziUyjDZ33dji0whJN00H/P0t0b9A
zWpj7iskIFecpaci4+EvJHVe7zAJLryoCpS+8GshoGYw60okmDg3GchGXV3HitYt/nwJevEN/5+S
sddZ3bArOkjSJDkIBn9xz+VWVLM6mKPRG/02Nb41Vc8E74QXCzMVL2Ge9c2OE27s65kIm9x1ejF+
g98y2LNJJXPNdNNNBetCHKvbPbdZ32e/tcOEvqjDxQLUzPOXGbSFi7KGOiVZZQAztIojDbrXl9+6
kKkXJjpx8PtgeABxYPVacyXmqESMVERkrOhrrYViANy2waPLIeB8nQ2IfC/Bo1PqSKH3BPdDOysb
WEzFpNA49tWkNq22EZuN+JwCs1nIHTfeYFlv3iQK4EhG2pV9pExOf1dT/cvPq2naLAsT9U0Nosn5
Gj3IHgTtmPqzN/3Qdeqi6JV7J2akhUdl1oOgliujqsr8HsWfanksZAU3IBrUZcBlBocR9fhr8duO
wW2ce71/NxIof8cglMnEFS46+wVessa/EGWIsuUMvaUp8gPLfCsmKp0Ics/uT1uFyws0yheZwuWJ
9nIOwwVz81Vha4hBzVkWl0rS9juxYGmboHNz9zKEZI/zrWiHvN0vXlvolNqjPYMH1IHBWCbTYdxY
1K4e3L6HM5g0KO2+i6UbkcQ7rHduqtwrqp3TB8uyZ4pnzfEZqbHrRaX4pVhy565snLm84SO11PcM
7qVKSul5FlapSHPl90vlbTqmqjdjzaGzBVbJ7r5ZLdX8kOla5JuGVQvZ1P0gf6haqwvieyPYEfvq
Fx+MfA6zTtDYKT2CMIkES5gGdHSty9mDpmSS1zj41F4sSFG0XlnxbdGzWiS+GibILoWV7GPi5cDp
8mbAaCMaATcM19KJCmmonWAmi7IkYJNFU5RkGx4RTYIB2EiRzbEte7BuCs92j8xpoSfo09yprMTb
WR1tq1Zl3HtTljrNAqmIsHgCLRTCfWfPfTdRSCKguvkEh/VmL8zaeHrp4tIWPkLJausuwcNEnCBm
ueXtkdW9+EF5WByedmPhHnRTs6jHFEVMWnD5Ir/2Yx+NrgcRdk/u0t67En7Us4t+1xiGSb1GQfyb
0yye/Babga26kTPNoqLthn3NYFm6gdJz69v9qxmm7AbyEvmcjFSiJWhfKHvZLm71ME+dxn9UqpiT
7m0octDg28vvBdwgV02nDktH/Q3P3PIFvv2amr7bNV0HijWJzMobx58L6Es2A1m6bVUgSC08u0ws
4h9CyX5hMtO/5EWzIbx7ZTN/GlSbXRMMN24KdNDQS8r0fgZpVsJbm216Xx8Q9D7Qytnp0lzAtT5Y
XQhYyNIQOAdKYoks5N6BBGfEw/aKTvqKe7mdDAM42xELhshGbOsKMmnQSbeWDW2EHTn2BB/JUMoM
M0dH4dIgjyTmh2f5L5aUQdQ1MqF1fztTQJPc2nrOwSOOBgZmA8eJxzxvLgvlIo9rxR+aZU90cR9D
by6eQG5aRJZHrukwFEji6tz57hf4J+DwqlQTcGMVkjSpnEIed9KI68HwcJtl2a3dLD+BengLQS0C
OfOgSUSlpnSevCGdRAie4Myt0sFYf/AdI0ZzmUZ86rX+vq9N6iEfBNZDXcgWwCOrGvJ7F8Ch0Knv
SQ636RX89+yzY6aoMDqKge/chJtQm2fOYOiNx5Ni9nF3EVTeSHviO+Qs4AyicVbmYu9M5jf0wIFH
yuy3RiEFtObm0cVkRzoCFPC0uGLYuRqC98Bd/TCh/bPt2BLbHXAhEHOMq5788HPRROWiQStl2200
MntJEMAjZBpbGdMJ3+SEBCXmugvivJ6Gg8mHJsFTOqeLJZeoVV5sDVDMCsFhdGzpxRmhD4YjzSwC
A2rVNqhwwIFKurp4Hgn3IoL+XuKqlkclRX4xyiCHjIr+44ZlvhsRRUe6D7KIlvSxb8NLabt3MMZh
Z43+ndcqmEphNbvecTFLQNonz0HaWNvBsx9ORdIsjZt0zhzGM+Y9o3okcqNLH5jgotzOrfe0VIHZ
V6Wl9mwaTQRp0/vBEg5Q5UJeWEHVpMjGNk6lv42hvReBkmkFmpzEHZykQJm/75ab4xY7Nv811f6T
Dmvrgg+Kpq41vqC29tIqVADsjkPuytP7sfEfRksVkaetMRL9+BM04wYPtb7yRvVYIKqJp0a/+hQZ
bFYjWZCIXZA2mzoNdF5HUgQCkVQgkkqjPgJylLuFOsE2AK+bnDzyHXSgbeLUmYmQIZuonDsnmgHa
DeBFY8sddGqQdkZdGPj4c733qYGcS+7c9iX0o0OyHcIFAVNQ0ygjNRrmOHY/0o3DYjn6GQbCRzAF
FckwtqaIKumhVJC3XdYhXPHnGa5y8X9rb+qqRxtzEvLZhUbWVVEGyy9vGZH0LagqdWkvc8qiIefB
GE1ctODiYbyYbjlyRwm3wLVIBJJ0gH5bbuUH03b2fEWDxfW3rJVWZSGNsjeE1PgspUTH07nvCnaj
iro3e9QNyJGRqR397xP3lg2ygGJTSSjWlhH1JiQ8YU+tBrWnYLqg44DAsh5jo397yw3iB0Yj8LCh
IsKQUFV3DWq3RezyQfyZB1e6W4V07KUtS4I/rfuDmG3nqiWDgGsH8/q3YTKIgSx/QGzQjMDnYViE
XTNB5znKS398WezAe8phcuVm6qAa9MKGjFVPtNXVr0L3nG2GaulkBFGhCZduniVSXD9bqshFuaqN
7XmpMXJWoZASZV42f/el1S8J0peF5hivMv2VLlX2UolZjbcCwUQFzz9I90LkzHobCwMzIkVOhn3h
l86y6RYXGTdmN7M4WCYttmXbZHmsumywtiRfQn+TDcH423Sse2ymcazRr1OLkxaqC51U6sb+2QS2
fgVXQc+2jeXhYZlaVIdwfzMTRsyt/GbnHKsoD4PphULQXBvxIrO+DaKFWiOkJ8rK7ZPSGdDc1G0H
R8A4vc+Crp4TcPuhfjTmXOxcIuhVp/vBxW6PXvvo6aXx07EdHbRQXAexvwHKrr6kDWoId8AuGo6p
/IaT34sXLCVcPaE0cZZh8tPOyeBUG4jxQR2U100TO36PoCHIDOCorRWObRpOYIhNbMsJwS5oQP+b
GDTFwmSsjQu9qTKcwmvSO01/abUdZts8r26866lT83xdW5N4RkElU3GGvGe6comCeEQkqQm3Yz5O
l94gBwbf5HL4nXxyXilfvD+Zn4khMgZobkSJc3vHCm218QC6orgPpnZOKhvBdDKPIdiMnWFkYuvZ
Iwd1tvI0jWcR9GzfT9VSRK5F4VVtYwNn2BTmG8VMVmf7qJ+G3Y3OBKAida7ZAFoJlbt5oruJ7z3h
Dtmlkqr70XrtUG6doDI23tpx/NXwaam3mZj1H1QqryHRGLy0bTCZPajeehpxWpTDJiQVZv06t26x
qYp1W6MHZ0oGkPs92wzuEohf3plrTtvA+WarGdxm1NJZdQVUS0EiD/7J3hU9wqEac71NQW9RmiPZ
FV6LDI68CbpEsbHGIFk+VkiGPO4f+llloAgYJzwrsASkNAVC443gztxv7ZLS4pLgBax3ENawUmow
bZ1p9zEQTXfXttWuYp1bPJbCRkHGZF3vp8p40lyVI79ofFSLIjrXEkVFEE+DkAXZwm6AATjJXM/h
9bEQg7QOecRyCSiFX6REc6fd6ABoYEDI59oga0Z9tAfAGBdztupmU/X5W6Wk8VBAdNSbj+bWElUZ
ecwRygOK7HixA8xyPMmO3Wmrw5uGONp0FxKRIJKXGnHvPW398DkvwiGPQQ8mwCIwwaKJ8Vz7itoc
nVsP8chV55Tu9KDyMay2wFSyV8wAN3g6F3dyH+xqIP2P1p3hFoRjHHrnj6MVPPBCqRChEqqAA0qQ
Zdz6rXsFvYIgT1jYovLJClG88VrNP4izTN/sMXOGpwo07zYSZwdeUuHXhEntm/C+y/zgBRqD8s3z
nBGRttPK7z5xQ9hRVb/l0muGtMGbGzVOMKIMbp5rHspnURXMjWfoqyVWsDQi8gBgAebC11aV+gKj
sbsq9Mj9iFGrX6hh8OuSOWVaagt1xaZvmQdmDvioiKmh+I4qXfbUCDdIwB7u+3HrHWVcwGndOhG4
Swc4zGFGez2lBFytO1b2o4x9KVkdLYHHEHKrnKqNI5Y5LrOJPSArYdXVhDa8SmiIXkKMLJVMe6Su
pcDbQea3oNVBhheymB8ycwyIiwDXIgYhhSRRxRbUIamPke/UTB7of6xiIHk0oxCN8KcM9Y0Ulal/
CONzlYYo2bRphxHBxx6uQyaQkphvg1n4d/CRpY4XIAtn7BRqkjzz/DxyxhZ9WKl7C4RWEzkg8lNx
7oqu2M9IUveIDU1US2eIm6kadGRXMybA/QJSOjEuru1cCAtTq+moRVcdOodfmLqG7KuNurSZlk2F
3GzeyY67CyrzOvujMkjRS5vgqHg9aQ7uMYWEzp78MH+uZPDqOaK8tipzKPos+2kz2d9XhSr3Mgvd
2yWrboTI4RqRCx9Dy/CXHphAdXrsmssRyrOPWdkHzXbKAtilhzjwVoYlfmzhlku9b9yhhPgU2FsP
2u9DnhhXIiREF6LWF17NzHhZMrIgHrWdASBBlMOL2NNwmKgiSQMhGkeiyj9bqqri0usE+ij0sbTm
DlJqjtEbSrv+N6ouEzLVvp/ummGakTPCy/ffbZ6pJslKvIiJnuug2LSCLf7BYybUUe4jAquNLW68
zkFuixIHKlpWxd9K0fJHWwQYoxkXXi3bvKryAa7e8FdkfAbJr1XVYVQRXcnUK1Gr2NoLX+Yt5LtH
lM9HR9kJWyo+bStpaZpwNjmQ7qxaWt/Pwxh6Ud2SX31IoHZZl457WWq+4/ZyEZrQWeJyChAP1qLK
y8h0k40ErFSmiJe6Lt9yPRTuZiGoKsSCDGa4qBswY21kVjbVBm28BcMPeJF13Ko5wC8wPjKLZSoG
lYyLDkVsoer2wIpp2QL3heo+uj8OiEg5vF8sGg6R2yysXJSyO0oA9aetKN05kmpevjWu8aPKWLJG
5J4pRJpuK9/yUWEOtUX9CQ5Y50sdFbngc8oIqco5xtvoMPBIW4Od+I3lomH7v03d/+mbvu+T0k9d
UqCPMd0M5DYDSSJmrj5CY7gPvzxlE6jbNt2BbyuIUk5pGcbq4O3KVEGc5rreY1ouqlJ+DeW1+rkC
lzsi1vQcquRjLx/9WvwSoIE89PM9D30K+vGXBLrknCPMgznvPQ8RvH1Oq+YjHgJxEzrPQEEwO7QR
nYK+6+MKqDM4VWE5TjJMcnnNBzUdY59aRng7+d2gSX5ukG2FU14vCc7sj0suHED/wctpIgGTCTbT
1rnUl2OEs49Q0Hw4T1D28Tw/L7gCr5jcwvdrLIj7HvUI04Rzp87RbqzA0P9ZBe8udAXwqmFPV1aD
5tWEGs1Qpezae0UlZnskQeV/DIDBDbA/56ZiP5rG5+VWqKoBlCw0l4QmFoobIa5j1Aukkl9fhRWG
6rhKSBhEoABqoGDk81eQHFXxujSW7yR/AUaP0MPZSpAnQwAVc0neGTDpSr7l72oU8GbgJDAC5bjr
ISho5PmN5/cot6QokD2KLFJ/kCT8BB/bpsEQVGSHUXYzaczOwTbLzb9jZ/m0/nokRc9DlmEc30kg
K2CFLzVCBDWfm837ZI2B7UGBxyfEBVs9IysMRsX8gZasbFLdX6MSmIIsFQ/009cH9xFzhy/5u4hv
Q4YUSFagPT7eMQOdccz2A2ngbstdfVFvDVTC6o08A478ZISrZVbm0Q2VshsinCSUO7QfkA9++/o7
PjuL1QrH3XyHcLMQjTRLhQ8ZUrIhV3Va1tg4gMWta/ZjPjBM8NyO5ziuPjnF1aLHf/9uUZnrbpRA
CSToPlWbciQAYZag8eyBykiIW4mbr7/y5DYeXQbAPgF8x8ojFhCIlFqWwIUgC+078czRZjp3lU8t
AtwPbIP41Puk1FM5FNlOCLsbE++1RgH9lkQ5njJyx9vEfO8ghmv+HaLvP2b4fs3V6YWAYYiiYnXa
qXvHcja2fcj7czwWp2wEypOei5fSBQflehIbz2bnTwIhw5FNcTp47i6D5FIQCzCHDo891CB25+7X
Civ+98s+rLny9iDpmCunLerU3voXvUqbBBKDG8zsK8iVnvtCeuI6f1htZSB0JEA/qdZJ2AuAKun4
kF2gOAwUyTeILvF9e/BjqLykIEv9nr060NIp9/7NcCUf6RVP/c14/e/woP/5fBdYN/BXAs8Gaa+P
N6TwOy4RkuHiEyue2iaSnRMv50apTrhK3z2KWIG2DzOJ3sq9jGUplAIsKikz9D+Gqx6zZ21wTgT7
6HD/geL/91v+WWVlpBA1zqgiNpgXgA+wILhkXYXlcyH/qKZIvr7o5z5otW09HQqzeLWTdGNdpG1R
jgArtLiS87S8fb3UyVuBcARaeFBEg5rp6p0Z6Sh9kWHzphhJ1VZti5s2ro5suhnUFkQcPp+bczlC
xtcbCXVKGhyBhiT0VyEJ8IilQJ/BSTzh0xsBj7Pt2AS91jYnhzzogK+oAJmavN78u+mo/5zhu6XX
44lNW3Edon6RTIY9tMK6V2F/K0Knj5aMbL/e2ROvA0Q4nQAsi9DTw/zqR9uf8pGBT62GALypAUVi
sWsEwuVxN3Qy/nqpU/byfqkVSF9oJdjUY6lSomYwzEBQ8Fjru/+PVSCgyxw3hM7KWq8S6l+cQvIQ
byxfUIz9NvToBKj2jO2feH98yKr87yrrbaOAySwBVqno+MAtcVCB9/h/+5DVdlVimYjbFCjbcYIm
/RxOUSABZKgdMZ95Tk8awbuvWdk6zEIAeYWvKaorQQ0qzt/HeYi9IP0/fdJ6JmkG+jNHXdpJ7GWP
Un9sKXlRIOv/epXTZ4NYEYSboIuzj3b4LuAZhqbPeMPdxO3DPHIFwBku8Ftn9uykNYPy9b+rrLyf
O6BoqFBJSkBbuMPYzvdWQhdx0LuvP+bcMitDYyEafq6pAB7C+ZfzNzjXuAEJ3terOMc395O3g0UH
Ieg1gM5eLQNhYR64VgXy/YRtx6S9N0eRq0s/Fo+6ixQmCqKjGstxNBTkWTE6FEc+ZAl2XRLTpLgA
+8etuu3Qbjvzy056fvbul62uwZShJEYyJ0zo3ZHVVz+Awz8unpztnFa77qbZnpMK/puzfLUXq9vQ
FQ2YwUfsxZHESBlQqoD1FmOdF37CHtxkTIv7rIvMNb08R9h43OVPKwNRT1CswcNDV3GY4wrPAAkd
Ju68m8V1R1/QDkiaFt1Nxz5zF1czPv/zyrxb7GgS764JuiwoXsng+KRKCEuUEX904/DyGEcfifez
G2JSujt3nis6mc/LrpK5UXBdCMPCpNk7XWQBXRe1fayu260bBXfBAusiMuLxcDmCRKNLALg8Y1In
/cO7Dz/++3cfXhhAFwK0SRIbteiDGxB96Dv+++sbdfLegl4W8QqUSzGd83ERMzKnQQ+3Te1SJ2GB
K8PtaPbO5SR/TeKzyfyzzup6GADJ0GjBxxwlacVj8IOmcqsjduW+5qmf+A/tHjDNw5GKhKXln3OX
ZTVQ/t/j/Gf91WVxDLECZbJjbs4u0P0LIzvuUArLQf6VPYPp1juoH/YDAHGJF2e/xmvxFtwSKzoX
rp3Z77Wgw5KhAVnZ+B01RIiCp9yWcX8utDh9ZTD7gh5CgCLj34mUd5YDFTLw+xV2mAAhnQTIyhiE
oixQBGj0cOICXBKboxAm2X9tSyef55Ai1wXvSwC59I+25KKKn2MWBGfc55EQ33x7XwAekBt65k07
eTPeLbQyJg74Vh44WCi3npypisrq+esvOb0A5rh8yAOhoLOyliWfmyq0LNQFhLf3XbMZnH9f5YO4
Xnhk70epD5AZdrSUd4cEhCKRaO2HSfgg9iHYqsLY2Za3GQrc5yfUTx0NBKOONXZwe3/y2F0+gh+r
7RA+28EWAcEYMXTRgP3YT4qd4Zg5ZeJ4mm3oT8OtMLbaPE9gfkFLrBVImVigLSm6aTs1ffr1GX0u
kx43EMJ5YF12KRCBq4cBBNmAx4HmO82u52SIxE17HcbelqT+k3WWzmA1WPgfBxKipueBkxvVDnv1
VXNhRguNeVQDmkQnJpEXskbBY9w51+We/5yugC4Zv4WJff/1Z54yxXfrrgdqsxa9iEWRMOEW+qUL
1HNb99xOnnrPUf/Fh6E4ioLz6j0vspJJOuE9P/qL5neNKOluuc5TjAls69vw7rilbh2fr6efXBjV
WB+FZ5Chru9ZVjQuaxsE2plrx0r+GTDtUNMh4t6hDciZvO7kTmIwFE0m1PwA9vp44QzYguyygF3a
UAgkQCQFzf7rs/pcSz+a5LslVkZylHVwywxRMHAlcVFzgEvB54S5hl8Zk/sB4659ph5LYgE8kt32
tv+tLeQtsMw76D41UROCjqvhD3VPklarBJOFZ7LOr/cgsFdUP77pMOpeYQ8wUe8nWdgCtpaLfnNm
H47B0fq1/2cfPtFg97SYLaPwyjk3/sW8R0s+ORI7mBgw0m98e+5R/cvq9NV6K1cwyr6EBBSiC7pF
QRxihRd2avb8oXpwDjOIcaSOOPR2x2/Z4VwR5NyOruJEIOK5xpAhENB1GNujiCd2Tq74ZN0zZMx3
GCZTCTb2o+Xy2oxtsWCN41A9+9OCLhjEU/fq5ryf++y8IWmLrqSPJoaLLsjqDV/6kAJSrYq0nx9a
X0ZuByEt98w9ObEISjkMLAh4j1BnXO1ZQ2sgUwrtJaHnimiwARRwshpxZyPtM6HCiVgIk/rv1jqe
37tn1m7rICtrhXGNOLdAB+nHHWYXQfiKMVA/IjEz4L/DxPu5LvKJ9IyC8NKByqznoLe2LswppvTY
iDCDUzU/+KMfz+7OSseLYyrqzFF3AxBPRC+ny3PMO5+d6oeF12W5bsGQgWknL+lHi0dAxUNqHiM7
2YS8dFr2bt+8fX3dTxwnZq/BtuYf1ag+HSfwU5gaoH2WAHuIM7zzAchFrfqM+z665493nH5YZXWQ
TjC5GXio3MTyXgN633iXFDhLcjHlTQTczjm7ObqMr5Y7fvQ7u8FceI75PyznRcgAQSg6bLN9c3lk
PrZ/ncs2T9zwjx+3qtLkNCs9t/2bHtlxfsk3egfB5biP6M56/Pq0TpgHTBKwZ9AyYpiPrm74wMGV
psVxHw1cZXkjhkeSSxAB5lHenJMx+ewd8V3vFlu9uQBX5lTKKUvKCYGTE4F/8NxBfX5rPi6xenM1
AfSvbTp0n/ZDg6xO3VdJu63jfB9sAT4+L/N20tz/+aZ152uaskVlXIOBm20n/qtj+3x8+PqMzmzb
kdTgvfGZ3gqauUdl3S2AXLaqGAjHr1c4kRB/2La/lbZ39j0HC+FApLepKmIDeQ9MZ2NoczNEIFoT
m2rDHpmKdBxu+92ysYGDj6w7f3OUstPPX/+UE1HTx5+yeg4WQIsEZMWOV6085Dt/2+/pd6j3xEFq
/xggGo1RiLseeZF1ew7QcaJsB7oOqKsfkxU46rWywlgIMQDqZSXwIgqqcPQNQ0htnGmUDesWKx+F
wTG5d8aZnbIhEEIgMkLoawPl8fGAXX/0Z2egVlJj1oXm+4W8VfpfN7hxxxl6eLaP5jOwDx/XgK4j
GbTgwECiI+M0aQOc+5mTO3H3PixxdKLvjKhmAZ0LzK+m9K55RCtji6sXY8Z4ewxOzmexp97UD+ut
LCVrOod0Vl2m42a8cuP+pp1j4Ha7rZWKHYqDENEVTVo/qEvnnPDniRP7sPTq+amGBtDOEDCZjoAh
c89qDMd4Z07sxBP3fo1w5cpmKFF4QwU4Qg3VY0AHSTzW4b1xxPe5ZpdL62J01zt7iCdeunerIrX9
eIiFq3sof2HV5qo8lDtzVGrfWHegVYzPx5cn8uj3Vul8UsgZcqJVi9UgF9395Fc9hIUgn74P7+0H
lbib8aW4/NdyBsf0nUJDC8Uwx0NzFkn8x48cC4BzAgrLITf2Bdv6cX1hHSyMBUAs0Ul9LOn+6zII
vAmKYAzoddDRrq+f9mjpCFz9hPHfauz2E/nDQ+tMJP35ofi4yOoCap9Z85wrD61Dts3RPlTi6es7
fm6F1ZWbmnAGvw1WsCUIFDDTuZD06xU+36yP37C6WWUA0gA/w0bJok2mLtzUbQiWt3OabSfqRR/X
Of6Od84K7DCa9LayEnJjNs3tscDhPnev7o/+zkKN/ZxvPLdxq5AOc7eLKSVAyZ27Gb7Xuzzt7QiD
SAVBIRa5/Z8QZHMX55QXPxf6Pn7kys5zTwYgbsGqNWZ6o6IkB51NHYgNNEcbk54xjtN7CoVH1EkB
1ffXVTGwcTDQdugsmV8xoKm25UuWNH+qIRr/H2lX0hw3zix/ESO4L1euvWqXLOnCkGSb+77z179E
+33jJprRGHsOc/FEqLoIoFCoysrExdl8sp42K6kCCnB4VWFsBRhd/YQiPlvDcErTAihizm7t+Em0
ALC/jUR3OqYuj1r9gcjjxS+CxdviBlpFic4qbFzGyqV9alF1uYo5P8DLdbCAkYR90BBgUhME007u
RK6RMxTY1pbz3F9qOTElaZQDsGuA/ASKI9cYmoSUQheqga3xJSMpWdux58aoZD3RxQJwNTjXVq9N
IJkqC+rJ8oa63+rRmMUK0/12xs/mGL3p5ZNavsYxI7dd9wOC1tghIJ8/AbvONkkcDX1XZxKwzoCr
yt0BM7SMsLsWssD2hn4ZKs/yBRqlzsZQrno8sXnUZ+1klJtdDu4Wu1EEVpl7pRGJSWBJIfsdfRXD
oAKwkoQcX+cKruLt4ACRknqV0x9QxgBA3yWCyfEnpFy93Jll5O7Iz5mHjiQAy6cwEJIomqJ7AA7k
i/LTMPDZMM06Amc0OH0A9oXJOMohuJf1CLOUzzGGx+s9Jp4ZF8PKOi7sUoctxyRyidF63R41zC6D
r77+c3DE0jPqeBWN0oCPAG/hNnHD7Kmc3wPFu367CWR9rn096lQB34bBpgrrJx4nqz9ItrCJbXEw
/U2xLTC9bTGLCStBavHdqGMmhJEUKzq8+qUvpuwLdK17a7DR+QNV9obh4Ko5ZDpok0mCBiWN5b0K
EZm0gXBd5ryOrr8DAadjygC8cbs/ldojWRzWC90yAWx/EtoF1HqBh4dvlBg7QkMaXPYvdfZy3ZmV
CGUQjT2QOWP8A7R9S1+mKGxHnc91WxgBS1Re/PStze5S8IVct7O2tc/tUEuUBhgyLjs4Igpv3Rxb
jVL/NwunsHIWBAmLXq4Z8ATTv88GF3zIMlPjY+X1jHAAHQQD3M2YK6Rbff6kD5huxHVcgy/LVTZG
Y0kYff3kt7xbPSHVQr3g0fh+/dutnCiQJhDQMYYewahIt7fTya8Dfe4DZ4TSzyzZpbwhYx+QT3oC
TwUhFnjmWDYvIz5skvojdjmYI2lsPxjwC4wK4W6sHKKhItip3RWWBDLAFxW9BVC2W0GxYYbey+Cx
NEv20dkqVpjnatNGBveJGX1IbuJger01tXcCbpJ+gDnv2198W3xRtKOhtiZBbm5pEIW03AjBCwXo
v++B3OC+30deYxP8qryJHllkupfnAIDmM3Mktpz5F0QtN/Tg9QQ3geqDH66ukBwkYBC0GH6RA7WM
wtDR0AwZLknIl2QqSImRAGIsUQmceNtvK8u3M83yh23oggig3xH+3h6UEDrUDcz8ufpMEcFYP+Ey
Ti5/ArWWjTrjfuVlvANsdUdqvBhNlG3/kWjOcW8sUaiVs7k0Rz13xr4a41GAWN/8OFm6V7rjpgFB
SQfhH7ARupBp821mleSykE0YzBSgGZH4a+iy0ne2iInyodQSh7SSoW1pgdjdhQQj5AIVRhJ2+Rig
bFG3gT41USQHsEVGBX/JfAWJY7jDEaPJoAgtPzsXtEK6HUMjFTyCJut4Xuxe8gM08E4CfIXmsUE5
G+eakHO+kjgzGCFTwP9jVnfx4j46WZAhJob7FUAeahHnQPbjIDMwZcGNmMIB58WYgCcDJAcao/ZE
PtbigMAJzCXi4OMqJ7N0y5NYRQVBiQGQn1eho3VQEvMhZNb3d0oqYRRZeGIcyFV7GpoDGpIGAdWZ
pb2oqhQBRafEkT28HCvdLr9rm2g3bgzHBwmrg5atAAZ7qLYYsv3HI1RwViZqN5g5AjCW5mH30ZrO
jQafVQWVtxnO9WijNf6HsrNIIWAGVPWQBAa5LWIpvXpNNnBhkaYYrZsLUwPGp9yI0J01W2ewc2cA
2Y7JQg1eXFSUTXpP+uApUEGd73SiF+ogItT3ZOtfX721xdNAu6xhoB+HXaZKhlxthK0Kvl3HyHsQ
LGh5awV1esTkEaRahCa0Ur98v27y8iTIwLJhq+jgi4BaG/Uto3YWMUuPb2kE/GYKc1PR33oQX3TZ
63VDl4d6aYj6gFKV1FyadVg0LrBAAGfJOsOVtSVCDgGJWhU64b8Io88uvZzvxagpYSFsX2fltqmO
bfh43YnVr3VmgnJiDqsmQ+hIAZHn7RlCSDgHpt5q97zKClHkoNKB49wbKgpLfS83A7IUxxfi6jVK
82bXytJbV7ZoBxTQjq6b+kEBH5t73UXWV6QCSI/6R1IZsMuJhxjECNP0rUy+/zcbVJqOUjW4fDl8
RknIH3JRsYswegFrLiM1WN1yv1dLoY5T20eNAZJBTCxLTz4HLGrNGkRkWaDSOl+q2kwV8LHC5q1v
7mI8Of7iS5FXAAoVSKXol0AGkoAc9I4pmk2gdla2mpiBjY4lKni5rZGCC4ZA5tOQhNNguAGwUyXj
udSp1a9xevUx0oQhCtuf/nTEFhsaY9gkWRTJtDB9GaqilAMAihmxJClADQoUa+SzZNdOE6bLk7O0
Ii2vwLgn5wbBxolFk4cuEnCfsTWDf8TG+BTvAJiMecowfYSSix26mtX5R6JMObHW7rKKS7lLds9Z
QJoBxoHST5CBqs8mCjJEsSMDY/mBaDSFDjMTvgwZxHFUjFXR0FWMxS7tqSArDcCbm+FeBOnfU2UV
z9E+RdcedA/2jG5MCI/xAI9sVrC6zIpPrv42TQXGuhhB+huEgFC5oy3YEdSfIQ57p0HSWnBEE6x/
rKnNi5cHsQhMNF4dGl7Kp4z57OPWHFdq4wyLcvZzaL2+fjOMH6pcOFUb2oNQmwHYcP/0MC5NUtu3
KHNwFMRR5kiBHUjgq1JDUy8frxu5DClLI9Tu7YJIGwBghv5cLQ0gGImekqR6uW7jMsYTGyrAKmjR
g/eacqQjDZtISDKn5+5BeuIaypMofFy3sfKMWBqhHKmKCZIhCox0VgPmg3Zb7WIbZBwcIABEMWQ+
dja4dsx4FwCxdd04y0Hq5HF4R8npkGYOIfzzhw8jLmytNv5qP/z+jNR5y0I9Bh0HPBzRbQUdcRU9
Q3LgPxqhTlZhpF0uBHBFEIdj5EeWUoJti3evfzDyVy5i5tmOoLINvRgyKHHAFRFwy0hu7ADUq6DM
QZmI0Xo5XSbXTFEJBhgjwiGbYIo8ZYO9tEkglpfdQcLhzx+yyx1IpRkTyHZqzBdmTvbSfdRP/E8y
HEPKLrzbbAfX8CQrwyMa4tUeq1jM2IB06lFykgLePwyR5YoIRpMfugjqJgC1rq/a6TV35VsqVP4B
5r56mCV42Digf4Q6a2WNW4gzOAZKMRNO3eAFu3YXeZObgOt8o9+gQnGjHTG595bZxrZgXPAst6nA
okZJnskx3BZ60I9rLkeozYs/05cm7z+sq4qojxemcRm+9DgFi38OJqHBim5I9c7fTncpmjWFG9ks
doTVePzbGF2MgFhFGSsBJrmispFLmxshwGiNod+xru/Lx9/CK7oI3w5dNtegunNAqWjXUXLIgPeR
RqvuNlU7M847yyvqEOaqGHVSD2PhPHt8d4QuBWMrrKdhKCbrPI+UErpAy2xklNXKQIsLeL7teAgt
7TNyjMzMdgWExGQARCQLEAFM70d26tUWJv4ai7UdL5t8ZKec/QYqeEqVlvSQsM4cbqM9di/h936b
Q6rDgraLcJO+1C+cJx7mIwYzclN/YH2C9QTwzDwdVQFVLgQN5olyfVZagP/Zjc15xov/ydk+46ZY
3UBn1qg1bVpUuqoB1tQw3agINpWI2lxzV/Cgpx9/XA89wro10COgAMPjM1OPq7EXIbsj41ykBxHM
BJDmsbJN8dBYgeN/B0+bjtbFjoTWRrBYnq7uLcBjUK4QIDJ/QQmUViHng60HhxLsbbU52rIl/6gs
46Y1k+3sIen0wpv5RvF8M7P5fWp11vh2/QOs7i08ysTT/iK1yuX+BhlirdSId5iZ5i3RUq0KrlfP
iYXwALW8oTSzLbilNvxGvMFgWMsK/pcQfHz18x9ArXfSh+DV5fEDRDRNHHk326Wb3HNO9jq8Vgfe
Hm4j13eue716e58bpe5UcOrzszzBaB1m7gi+a5HnXmK/3UODFOFKvG1Q2jL9zjiAOlP5I+HUX4Ef
Y4OEekFG7qpSKaWoxGFQhBVu1Ug3Y/Asx0gfxw3DRfJX6EsVjFYoYBqk+UoXh8Nc4viQQ6kPNE2p
G22qE/uZ+JWB1dgm8YoV+VdfT4THCMMoaBBdtEfRngGdNNfgo55m4HI72D0Fxx4YujdQGb2x0Lkr
wR/zBJCiAYIOMFZ6koGL5GyaJ0z41Ur+oEWzk/Ccff0jrpvQJAzK4oCoPBV4C9DLl5IPE0X7ovqu
BGL26wZWOiLKaSjifxao4zdARwmEuXjsxttok6V25el2DZxSntqIOaw9QRIpak8srFFnTe4jPesb
1BTUSHzoJ+5TajGhzhtEkQxk2WW8r6BGYKh4fpbxQY5kxs6/HMXSl+5S507L54IbWlI6scl0tXQg
3Ekk2OrfMdHwU3YhwOyKm/AHq4qx8jI495yuDRVzDEWcHN85VWdniCECmnR7qKiZXMTKGBibhn7S
DyNfh3IHUxCwsf3nHm/GpLEgSGPLP2ebTLtBDG4v7OrCRo9PQ7EftPsirhjWAblshS+/9uliPysu
aEoKylIJX7upoekdlifovnwHWJCZf0jg7mNSIK5kzovPTIW2vORkVSTbOQPeKQQ/m2a4tV4xTg3L
ClmBM79KRRjieYQVsZUcBRKBGJq3Op2RoK9dzwtnyM84M1OlWiIlHD4fpjV7kL1b5W1s95qp7Ukm
WHmGM+/Ur/4nUIX7/rm7DR0lhoAIIx9adRYRCGkCOkU63Y3qxaDjIfRFBkoeUkC41Kq38lBjWFnd
tIaoAEwmYuD2BMw+8xUyGiVvZLAyq5HJZfiPe7ge6tYsAKKmo3mIOpeiUY88mQOVbq5h0aJB3aYD
54W5fd3CWqKKRutvE9S7DRTZeKCSfVGfchms0dFwvjDS7kS3rMPFcofa6VmOhq+akmWBfKQlgtjI
SnwWMcZqvBSwJDyaoAC00K20OigHSKeRPMXmbv2d4VYWSpJuZnVud4j3EkZmMZ8IWoy/2XWCiFFP
lCTRZaYJqKI2K9s8xpM8qUChDG3FeNTA9VkzlmxtcwsSJlcB9Se8t9SFhM9WGWkP/xR1trvwBz6r
6QdMcPda9D83Q107TZzhBRPDjH7UzHfy1g7MrW4DX3FXOtUW6r8wyzhRFGfxKc0Dbcr/fMPY7DJ8
aDmXzuDdP1U1dtkHhrZ3vq0eCgwQQW7RuRsFK/JaR3Qxeiybhj15w6a0Ezb7EPGOvvXPfwh18gY+
nWMxwQ/pMcnVeO1mcEMwj7Kyi9UTgUkKBcsI2h+RSpaMsevB8g8zeaQWjxGW8abqNBbxItkRF85A
JQIoBBVbhiYFmCBxKTZTieayBrbnKLCUCZ+uAQX/8DDkb5yQsHIWsk5XLNJFsLzQRj83YFH2gs1w
zCzM9mxVN92xPiDDNboMBvUNce6haOZkRfsm9KoTxNNj0XdbTvQPQzrZXFOznFvLCNEw+9/npOms
m0wZ+iTHWyTe1lsA1t3Ek0CSIW/+MqScmaIiJidC0jDnYarDCNb8ZAhPqn/PuAHW4glQXNh+GljN
dJocuYoTJCAFniA91N6NfewaN6qtvfcOmVfKf2i2emRdBGvPHlzOGB/CSwTHjMZxCLXQyU0AuMNg
5UjiK0xvA4UHvSAbYw4ulEp3rLLs6kV3bpI6aiUHIQQDKHYn3YbfO6/fd+4EplMcCHQhWFcB00Hq
jVIYYZ8MMaxBl82DunMC2TxLfwPyGkTaHbJbe9gE366v5PpC/v6o1MUQDCEfjOh0O0IHavz+Y+re
xpJn3D6rGd75d6TuBUmGeAPI9pFI3oO89YCUbk8eI8kRlb1dv2/c2eq2wyMpcuVH9SGyWZtnLWae
/QAah9sOgqFwGdycxHcDxCMJNKCuf8h1CwAYod6gYNKTuoWCpp2AdIKLrfo9T37GBQslzzJA3S6C
HnVp2kL+t+rbL4g47PqmdK/7cDkWiIcMSFNB8EkABGgOL6/SoJy5aS6RbBF+sBR0+E866BCdeZPv
IdJAKPxAup54JYQBrlte24Znhun8C+UFWU9JL7r1ZUtKj6kCrWlWh2ctO0EbAIryRItekMkXPsu9
ISYg6tAyQ9Aawd6rP5TjV8HPNlQxWd9xZa0w+AISBoJcADUztVaGmtR1G0PbdLhHLdfFnrfHzZwB
JoGPaOzSXeBOjLR/rb63sEkl5RUmK5UIqs5OuFV3yj5+VO8wfEA6HYR0cdqoILkeLFYr/zLnQe4F
PDaKujzmz2hEdiZL5Yy6JngMgqQDbrfb8gXvqDHGxmN5U46jDVnqbxXEM/50wyztUmuZ1ZESdhXI
x6ClC4XQnxMPDLpsXzfCco7s2rMNw0XipEKMG5J7Y21AsWV+KHqQ+FZA1CRFE5pdyd3C7U1ZBazV
JJf0MhmCf0CbglELoQmg0KVpteahjNmDDKpFPaPdimDZnvftRvHI7aN+suARKyUMnHlgEqF2wKuX
4yOKOlWFiKepLZc4+qLVihCLRPN99jobkrugRspNZnX48tQvjVKLiKYdRCJH6Ci1LoaqRrubAb8p
PBAuGCbmmkKnvRHN7JZ1rbPMUsuqTkVu8Jjjxsxg5luaPEMOZxrNWc9YzWtyY9OreP5VqfyhSBQF
IskGIGW7YFOHIMtsoV0DhD0GxZJbBcRM6Wba6Jb2yASer5sGcgHvSqguaOT/n+1d6PAOhZ6Dsaxx
Oign2/UdQIBkVnKqkDfpd+0OnNTA+/Z2eM+6bVdiEVnY38aprCJPeXSWCKteUFmQshgwA2vnn1DE
fuHd0UsOeIt5AdAwE+PAriRsS8PUBSa0wKRCjypz/HfBbe/mjfxEqCuGrWiWR9YTiWzPy9X9x0ua
oNhPFZC0g8vL1oTRVUAh0QtM8PLlo2jhEE1RUTfR2GoBiIMhTIw4rjU31ZR7WtXcSkXypTT6rq+A
Le2lbRaXKSOnWV9H9E9QSOJB9Xvq6p1tor7UJADr0aBPt9XN8K58xidUWodP6vdoVpWWf8Pqwq6e
TtSuQO5H9FdoWFquxgAxC9i4kbgbANiWqycl+nk9sK+0I/FZz4xQB1OYY13hQnB5QagqNfDebDzj
QTqmvPmLNyPe15EVnLgXBBZ8cn2TnhmnjqYa1MEEKWbJ7l97W3GjHVCHZvrxL6keVnYpJm0EiGtg
aO+ShjQopNofSJAFDRX0cX+qiAGZB8av0hF+SlYDhhBWNrfmoQKRF2gXCIRbhR5IF8OJr6cWzJ2N
U33IAFwAUugKP1srdHyLyXO34uG5NbrnUHG8JmW/rAmuhNbOvPft4DQvFUAtJ7BZs2+XBnVCSYpi
MUbfBLBqLWNrkmnQRFPHxBFLICbFCdrP4fP1HXqZeuh47CrQmBARYES6qxjFSLb8qYhRL9B3hIiq
c4cDm2B5pS+2tEMdhDANwF4tSbETiuJ7JvEmKklbvyxw++teXzRPypgceF0HNw40ArMpYrX+Vhwl
I+ISxtzQsoJy8/JbGtkkJTjmxNH+/4tm8r+o+ax0ok+j6P/YoRIqvht0LlGECHbabQcxJ5RfrBrM
XqzsYmVzwCFdB9QUWnyiRl1BWNEQgo/4on60y2oD7QRWy/kyQhJX/rFA3zu9bMj+CAJjh8PJNoF9
emkn9QBduJ7xKltbGwR+7D4RckqAxizXJuL9kpcKJXY6X6wRJ3U3T328J4zsuTFEJyfCzxhUvNOr
gWF5JR+Ff2emqQyiw1RZPAaQH59AjW2O0EUEO+mMAWpoFluBjwHMXMNkiMK1E5SPQ96TIV/ljQYI
wYZIF+1O8wPGbbj22YneCyr1GMK6mCPKpzqWI1xPDkRJZSvlc94a+nrX6hyrHcGyRB3KFIqY6JWD
MyqYNIsIOMyFaKa9cz3EXGaI+MQCYDEK4iPYj6mKRWnE+NPQBHcK/gl0EFapt24k3Inao96zuKIv
S66E8RgMJRDBEGGPspUn/ogpNuwkKEdIL/EYoUE7+a3Vz0p71JscTJclSg2QIVMYOfjKcVxYpp7i
c8eLPiaVE6cZbxNVNoOeFcHIaizTwKVvVASDluWgdb2OCDahawjO3Fra6/VxCjrv+oKtHEewT2g6
TiI5kjJ1JuRWi6terhKEsPHQePqWlMfbvwCj6oSbWhJECXccwsfy1BuQGS07o8WUswQamTqzE/nA
CyNjXVZyy6UZKrgkYlYIcgfpqhjgBP9nbrecBS1oDWR32Vv5/jPgmJwMK+dq4Rn1AVHsDCWw7INj
K3+TsqMo/mhFBiphpYirYw4ftCREvBJknNROj9JGVWZVwARsZxqv/V1+G2LWt3cgQGFYZASWnW6t
uaVCW1gAIw/avjTHaT8HkJ2HuL0zyVBzbm978U02WBX/tXOkokSH0pkiolNJ7QofNUNVADza4XfR
Jreb5+w5OKL87pVmYDWPgKyxJG3WzhUqAKCzEEWgBjVqtVKfy1WhhBRdKaLAX3pzF5gdcLQCiyNs
1TUd00QYaYJz9I0dj6nGqRPk4QIiW+tPZjgx2j+XK2QgD0buYShAuGLacHmkKqFpsF0aVPKr0TMC
0Yl5/Y5PurvrAWLNDGS6sQ1Az4TUlDIjio2spEOAKoOxq41NFr3Uf+EJJnYNIKkRxMFcTWU3HQYm
VdA1+rZeivtc1EBh3d6lvsyYg17x5NwMndIHslAoeQxP4sCZqj2X38US66SSuLyM23jV/naFxg91
PFSPJwWudIBDNSnqW8FTMjzVXWrlYrrvtHdNOhQ+gBSCsC26hAF7udx1S/PUtZH6VWRgw6EKJdz7
PDjKByZQcNVDoqyIaIQjRBcPdL9NcwH4PXTjeluCLivErTiwyYcbjE+8ce4f7z689n5boxwaR0Vs
Uh0ERU35kou+iQ6x1Ab2dSOrX43oDADKjxSYZsaIxWFQpw6K8T7KaKWyDzLGzlu5l5Dg8QIyPNx9
EDanEga95pQY9PxwY9c5EoqtVo6tsRXuCU919ySaVWiyGRnX/EK9F/SnwCeT5ssyQhSjZMxRAC6r
QulNbgbt1/R1/cutIJBPo85ECwIpGChbliYgDDJ1UgaWOP/oe0hgBbNPLEVAMQBE0ai3GjPqHf0x
sucYpd7gNWJCzlechI8qSkkAzCLppK78cWpQp4BwOBBrI9o7j5o8Mt4NaxYA4JFOzERgmKQsCIOQ
ywnZ8ULZqRspGzuopwvz5vqnXHmdYPb9zAx1NWmVz8u5DjMEqlAKJqpHN+qWh/IkyvN7LWDi/dZ2
JSwin0CvBduSjrt8JoqZSNikCMsG/1FhMqLfVPaJONNCJXXPxhiu2yTYJBGVHAMMCssN4ytDoQkN
JnsHS3jFQPH8xGEqg7NUu7OBbgYoCoo2rsS4xFaX8LdVmthZA0uSrxkVIDxxiKed2+msMezLxAKr
B1ALqY1j/pUujXdp0mrKCDLNPOkNq1WC2YbY+EcRVfdVVjM5zMm5ou6ZhTlqs0xQZNMnUANjsxiv
OcpTGHMlY70SpLGbP3+kLn2j1qxIO9C1yWBIaiTgWNKnIek3RVsyXiIr1/O5S3QFQhPCXss08gWn
G7W5DavPNmTJs6/ZMIDEE0FOAuAl3UNt60bLRAM5Ex8AF1qiVNNgTERhtdXXzrKMTEZB6EFFGLjM
5S7HeyrII5CdnmSWxcYUWrMHWphMm5Yl4PsBKOOuh4+V/bewSE7AWVUdCRrHRdqo2GrSgN7xqxnv
2/gbB+DfdTtrB3hhiHziM0NNHuey31eEt2p+FdzxO7DCUKJyhQcyVoSJ2spJvZHFqrbyBDIWZon/
Z2ZR1JwkbUwNW33vbR6Dg5E5gIcU0dKUv+bZ6R4hwQphIpvh7krkWNilgn+HERc+SmbDllJLnsxG
w4xNaAsPqgmelwDAYhPs+n9T8IO7wAsDKAdWlIvn1wg+KaXh4BBSZq+YB1hK+ofrvq269tsGXT+p
clzpUYf0IB2+he3j5LNGoFcXDWdaAuMeqWvTeD9FboUk5oDxa5xotubIFvVDaIvb0ZqddjZlxOJh
+zdgNTKX9Y9ZGvSH2yWtUhWMYJJcm1mrm0IZm9rMMwLWWvKzsEMlP8ZQpWDwBu0X2nS8JVvKphgc
7YbfjvvoWXtWPN7OIIzw3GwS7Jw9/xl9u76CK+Fs8QOo7HjIOwlzzHC0Tg7ynHoQnjURQRn5z0o9
n3xPXGrYkxADocco5SEYKlWDnz0O/PAQ7DQrO4xO/xABIXfdoxXQ9NIWdc7FUhaUWoQtwsbHW4Jd
3wa7BgCXh5Y35/vioAHpIsR2K7q+9TePG8BOCMsJBPYUlX7cGN2YTJB9CYB3IV20xNG3Kpq9p9ay
azwxfCWxg7rECekg4a4DrAfZ0DKmzQHmzOa2IXgM7BvFKV2SNucDMjBoSoN30Lird4ntOwUr11xJ
HxaWSWg4i6ajguLEXPhYUTe7qe+Ke30rI6CpPUIZCxm7skkXtqgLY2xmtcg0A2NCfeAGOYeOduTo
GosHkPUxqY0zVlCnbngtcIqOM2P9MxSeW7COa9NTx5KcXItrC5fIbzn7fEHQjAmHZoBjQNIiaV35
BwGG+24HdnNoAPGhCUQ8E05DTvPFdgE5KtkspP9JWRUUsWq4DtsF8K8ejNz+nYw3llqcGLmDvxkJ
RGVJQ0J74nFELWnpZR9PszBy4Izrdm1h1uTVmjhQLAEN6IR2iZluqhzQd/+DcSxWUpmFXWpzlkMt
hcEMP2tbkSyIxodvyishdOEcpTGVyeFFW7J4M3lktdlWFxYwRfTYgE4AWIpKq4VyNoZeaSChGVr8
TrbGCDyHQLaA+Rz/KFn9PTvkXVbgUYBXMbaDxjZZXOp81HkwlX1vhKeubONBHshrtv+CzJcsF719
zu1QB4Tko5D9gh0FYsL+rgfTYGWqB4IDViwBwB2PVWxdyxUXrlE7dlDCLIoymCQwgR0ZkS4f1dg0
iALL03yDCSy39JhDV2vZ98IstYr9MIY4QnoIxCkZi25wVgInQxeATBP97a45W0HqfcRFbTQA7hKC
eagNHTk1UQixcV2Vmal+TTbabKmTe6zS2PpmRblUwZwKCgf08z3xjbwtY5gddqc5RafCfEN4YsYM
rOwR82wsDAY5eRdbCPKvoAGVAB+k6XnLQR0UOYKEHI9CmVS5I2vHXGoXoX8DbBmQtJDhuqy19GFb
+K2ohSfAaWgJ+/C1usndEKVhs98TeP4RHG3Au7miKXKYN63dfLT656ZHOvAXcej8t1DbKOhEqRKN
PMLsyHiYv+I75ZDeFpaIyX7/sdpqLxBu2VeMq3kt+J0bpfZSq+ac4Q81FM27aisIX5Pxve58mxNY
JUmGIbqnBLV1TGL6AzkkgxN+11MMmI771gQ1zWv2qoIVWDgmLsoY17/qWjZw5p9K5cwJ3wGDWvGg
Hhs7s9ENMy1RaeoZ9Z4V0PliH9EKsoPPq2BoOYWAaML8LLCut/UGZ5JIUucv5FCqmBb4GxaypWHq
0iwwrRbMIQ5l+9oegAMn5Ly6PXu9k90V31HmjSvmtNp6wPt9aujJGUONy9nX8VHHwAZqEPrwVmxr
mZlYIwitLd7HI4R1V67lW+cLSV1bYZBjGlyEo1IV23mK4lB1I3G95XelqYdMIVvWvqFurwxM03kI
clIwIoDoA4XD5kECdghKCbeGVdmg0B3MrALwVXWub9jVjwvEPfh3UCFFQ5I6kVwSto2G/hRCUvw0
bqNdvfkilyZY8C2wWzCiztqjEr02FKnwIEBBm642o0NflxUxR6agdNmM9vyL+CEp2+pH4AG14tS7
vMHroE28sTFBryJ+hoxa0kqYx+MZ3Ih4f4BCl040+6Eau7TD4QnKzqrKoxT5jCiwlhmAUhLYcAzQ
8ERfZplbTgrHKUKl4LZEsTtQbdCy4X5WTuzn8/P0Tf6WWgYLHbCSAS2MUukIn4PeSEh9EvKql/it
wfWSHOMXaTe+tFZ55Fl10xXIIqHPR1sTbVM8nC+2jl4aQSjDYAjmTCxn5404k1JpiS7mfr2CtVXJ
jUTdz+f26IoOCJl9iGrjqyogBp+caD8+dkfp2+CRCnuyFVLT/8pK4AVKb2Siq1jGqcg+NzqoGQwY
bzHu3H0QKpinwMFYQ/Y8e9HWQDWkCM0JdCnPrEOzup3Qw8ChwRkFvz0FkGiCrqplACcd/zm8m+0E
IrBofkJTd0OI/uTD+M4xS4MrA2iGem6Ucrho1X5ONRjl73ubQxVe+0x+dA+pGyRmcCyd3mkg+b7P
PeN7+KMDWjx5ZJZL1rb0+W+gKkD8nGBUOSgilGbUnYq0c970G/k2v8md2mIL0K6VZxY+U9dbmEo8
FHjqCDPt9UHfQWByEzxre4zfGSC2U+0AFQRXwnVHyjPMssWqt+iv6yDzQoCisYMgqOiazg8iZ/xK
PgidaSpY2jH8AIjdjO/1gJnwrgV/ImX8j0UqBxTkEJUxDRYn2Q2feEcwx00dW0FkCgp5fLuJK7Ho
FlfDBtCRgI4IKA9dUEv5TQbY5QCj6JG5ZFEBIW9BVwZIgVd9st4Rpx4tHTUUcPFgsuyEA6MuOF9o
wO884+ByG8KSyTtGghI33mnNO2HxS834RoA4kDVts8dwUwNvzdrGxMKVX0AXbON8iLKJR5ychE3b
jXbQ7pIC1zkIoCuzCvbx/Mq41NeuuDOf6XHtAb1evuvgc++ineDkcNfjLNLByNzkEd1BPMe9/2iT
OqtdKwyV78Mmv+teBLvz1LsIDVBS67NAzHZkJxOrXp4kQjVoDEAFdXnLdlqoazOH78rVLUhzDhMG
LhlOrTwjQAxNVEh/maAu8tbIAwzHIABJHTjQ5kNQm8pnv8832UkTPorNCE3/nDkncxnyifgpHok8
YChoYNMt3VlrgOWCTARJCFHOiPHa/eo8zMBjFUdHaMFGNDFx2JfvCmIVcFMUw1EfUmhCFx3Qnbob
YnI068CTdbD22bkduz0OaKdt5M6KSlM0/dYMbBb//2UwooxTB3UQiqFs25PLAN5AwaUUHd0m8k+K
pXQ2Xhasg3mRdS8t0veqz2NavZEQ7v1Rtav+NkBdMx8Z6eZlIQNWsIEEtEsx5owhr+U2LbJ2UDUN
D+3WMLsX2YEUJcE3AgaomjWm9UoMcLNKGZeeiYBcY7gUsqFQH6AJPsqohZKMhMlnrp/8gzy25ZYf
QskE0OWPG9tElYYkguAXADjg5P5ZtXjSuSFLkFE7XUTYmodizyncC5RwGOCvFZc0fCfgl07UUXSb
hgujOZp0jK8myj5XfwCtYwbK5vp5vzjuGD44t0Ed9yLq26QrAJXCgO5DzAPgVsTyewjU9aAZz9dt
XUQvyhaVrkNGS+eqGOLRQ/ldzj596DhfN7ByoOANeBMFDWU00olZbry47BuolWCkUD/OLqbgcO1B
bmqnf0EewkGr2blub3WBzsxRyUQLbdw5TWFuBA2UFD1VWmy2iJDXrawu0ZkVKkpUugDUu4rZrIYf
rUB94odNWH2lYWVdt3OZ/2J98CgGLBnVVtAUUvlv2onlHOSYd5OhW8jfBB/iO+pVuEvnb/U+3ccv
0VHyQLz1Umwlq4QSK+sMr20QwPWAWpfA3XHxvOqysBuSDKPUokyiruTvUd5mPBovbYCSGrIhGEjH
TQNynOUWUUqM28QVNmFal+ag3NXd1/XPeLEJ8XcBgUb00zDchihI7QofMH91hqAbEFFIvj6KEdQI
gZds5QggaEWxkY4w9uGaSV0GIBBtDvRtMQq+dKoK2qiIdd23Y+QfhMTPrJ41R38UrGbboqjBNEjv
fPSQQHcOSRRk7ngN0/RC/iCElRJrnD3fSl+8ZRTILWNXu5m99md6I5DnN8piLDfJ2pynlcSqgWgF
UB0QzBf7w6+lcW7qMQD9e2+PdmPGELNxInQfSrN+kB8nO4CWrWGLLPwPnc9Shul3eKrxQTobU+AM
beAIAG8Ifn3Ll5/RkFtgvd+XY/7oi9vrG4k+9yejYLGRiZ4nCg7UG3iWlGnoozlw0lnz+LS0/TLb
SONz3N9fN7S2mIDJSmSvYqaDFgSpKrEWApkHvGK6kadi648Y98ka9z9ZMSh3hizo09yHFU3+ESXp
PpsM0+9zxp25+tEQvwzSeyMY1uVJQN1v0vhMQFXYgNZv8EMGYFXsBhOTmIybc/WrnVkiv+QsCxgl
aRJAGYPNWFqamu3L0HfSKmKEq4sHOuCHGEdB1Q4IIVlDyrE0U6jZ3OoDICFlYUapWR9ESzj4Huj0
LO4hgT41dz80G7Lv/0Xxm36fQ5EXIYWM2GGWSBHoV5WexshR5xEDuarNpyYxqmlAvmEVZ6d+AIuT
l327vk3o+Az9DREGIVVpYFYEMOelv1Oh1jEmkTE2mzr/R9mXPtep42n/K1P3Oz0IEMvU9HwAzmYf
746d5AsVJ47EKiQhQPz174O7+73x8Z2c6aqu25WyE4HQ8luehRQwczEPvx/g42GJEUB8WKNTfD6A
nN+PEKtm1OiV1EgVocUbZG6dNvlax6Nf5Zj2LnSizp6Xayr47uRax0TrPUSQisbiW8r+y2IRCzTF
GbX/8Npje54piIMfYA+545cB/u/M0fGBur7O4q/jrc/zy3gLEJ41DxbwpkQ6sry487LlUSMccvC6
6L7VmYrytfwQsrO2Zt6HYxqBNnrfiCVQDEZIcbLTzdIXg+kcsJuqPhukSIV/6DwQ92oHXTBk/6ME
WRE/4vLT0j3acueSMV1I/9gO/BK6vhuG/rKIIXH9MFbmEJZ+FiXXJW1Su6g0gSuv524a7p85of5i
6YEUAwoEsHgIu09FMYuae2NQcjgvYUmo/nrBfvv92vswAohyK0sJ1FC0dz/k71MdoKBbzuV2IKjz
DyZH7/XMEB+OpRgk/hjQaJwZPi7pk+gDP1p4PUdu7kffoQCbcc4zAXGW37/Ix030NgxU1oIAyR7O
pfcLjBeBL4YicYEEVAezWbXKxVXzHGBF20P/Kb7+/XgfjnWkafDIhK3M+nFwJr0fznVo2QRzCy9X
LvimnmmdilA0x67UQyqGszYsH5YwavzQX0US4UE/Gyv5/Xi6K7nTtRxw7D5CThQBC563XqDuekIA
y/YZJFnk7vfv+GFxYMxVdpPCZZXAaunky8l2MG2oJfw3nSWzBDandDyTmZ8b4iSVML2OOO8xhGF9
0mRIjUUeSlOc0wT2Ti8OoKngFoVIHjEF8svTdpDj18L1IdGx8e6S7/JpyeVdlZc79YNerpA48/lL
nLrH6r5RqPSWW2eb5OfKcx/KoKfPsH7jX87AVtp4dAq5PoNJV60yL+PwZS/3+orrvN0gEtkEBuKf
S5gynUNs5mxC8yGlenuGENVmKKomIPufTDgE7eKaczwDBeEyHRC0ivuRp+5FG76ZTNZodWqViy6D
BvRmbadAQDaAmdiZC+EDDuPkQU6DSaiJ0E53eBDXR4V72pe8zqOyyMJhS0s3DcM4bZynqX4oRgjG
T81WTuUGqvV5IPus7eZ9rdUPl1yWk0xZ1WWFN18F1OyW8me8/Ns449OnPclEud8UugrgUo9py1E/
5hkQPxclLMfKEdJWfeYczlXGPoBiT8c82fJNX1SdWmdI2vVIAxoPbPcIpUe5LbdnS3+nO/FttFWi
MgbQByWLk8WZsHYBCQkbxL/hj7FNh9voGejNPTsaGLVkC3Kbs5Kmp1cDtJaQSax0Y9TIQPM6mVU6
NCVylw4YG7WHW2I21nUmTPFvxsVvo8ApFukZOs0wAH2/7ZbZ94qRYBQ6Xi60zBztp5acpS18mEAI
DcXwa1jJmagxniL7WjNPraf8cktTds1vo63cwf8zje687eoAdt4K5ePsvR/w5L20CTsb2RYF6ZUm
MF+ZRqSd+vT7O+AtP/k1UEQpGrxpvBfOChSwwpN1UXSlX9rhzYdo2iTgEV5D9fmrcyPu26dVExa4
tyv/fswAG4AIUZgGaDy7Lz3DIXpuR6wv9JtHOeXviL4aeNgLth238QWBpdbKCYWq47957b29MaJF
XBYAD3zgjCu/KDs4Q6PkTtpogapbUX8fpG/nMyHLxyNwndo/BwpOQhY4cACdgWRmWx1h/34odsth
haC2F/p14DDfRScwzMeNXe3FKxiJbeLU3LqXXTad45Z9XEo+GN7IPKBchbTuLbj65Wby1WzZvGAp
dfKx5Rca/w3O7MIP7RSKO+eXMd5upl/GGINhIAiW2Lbv78JdtK3A6jFfIuQ6P1d/WZjSq+x8Be9D
XPg2LKDFK5oQEejpq1Wj7y1loaot+1bBJTq+8Fdkc3xgR1umrYv26rn18yHXOR1yPSl+eVM/djhl
la627p2rAIUNMr1jIbILeAOs/U60j5qV1AP3cZb/u0TE08HXT/3L4NXsNCXwNTgVDNf72cO1aird
5r8/Fj50VE6GOSXFdj6bfCsk2wZXDVYunAFAQAO14FnmCQyJ/NfISYP73w96GnOfjnkSj6px8qpq
6Nm2mD4F7AHYhxHnTHEO5PLxIMdC/XPFnMrJFrUgppTYlkyBdTO6qb+chZOsj/r+KKOIR2GcjLIy
kpXTbKXskacWXMBdaKtl1qxGJ8tmFGhwthDwXw207HI9tznZFM/nD9K/2BTvhz9ZodofWz6vwycP
Jbmy3/jqsZIPm8F/XN1/zm/D9ZY4eV/Iga4NuBA0nw+Ys4Yi64uMbrd+qb9Z+Jt04U4psZfJj0It
Z9bJB4Qb0F7gacM6CUKkcBg/7UpXflgKSOY6G/mzhwhpvWl3VU5Qm7r9B9ygPZCf3T35ph/414Cl
56TdPq5TDP+GA4N6FcAbJ1em7qjwJ2WdDZmbbcLgzasvPAr4GZvPYWzXysX7eUUsj3w3pmBXo4Fw
MlQAdFDAE3hYrhjbcr9CB+ku3PLzouJrLHYyEoIaOKmCnQQF9dMymAwaAwnZoty2dPjBFrK3pbme
qja187wFTDyfeJsS7zKc3Vw6Z1QvPs5ogtrpCnGLsDHgwIuH++VQszV8XCX12ZbQF/DyMj3dIc/L
Rsqy3x8xHy/C9wOtD/LLQC4vLNiYGKjsLoho86J9pFF9ZpCPm2Fl7CK8QIME+/C0M6yGsvC0F+Hs
7FSm5mUXQodGz/Sae58ndo7Y+vE4AwkeMi5wEEYrEkO+fyVrCke6wvCt6p1EXtV+0N5HnfbPSVb9
xZWALwS2P0qZkPNB7/v9QDFvOeExzs01tcWdl07osudlJg72uGJ6mit6+/uv9RfLYi3sITrFdgdC
4ySAUoOrOzAx+JbWxwKoBdZfdslzpM2ZZPV/ebU/Bzo5L72+KF3PYKBVhq++DjbzPsBxSXYJ3BAg
eHb2Fj874smKp8Vo+TBgxDDK+gMMGFAoXeAhW1+xg7sdsurubNiyztb7Hb5+vz9f8mTtG1QIS2fE
kN5dvAMoDGD9ErFKe8sAHjrPof0AQgNsFeOh8QmpyGiFQ71fL0tDp6WqF75tDiuFhr5wWIe/yZXc
9rtz+qwfL1wMBs4VuJAENc/4JHaIY0Mim3iYTwtq/HKRcJZ55Fj68NCOv8vq3MH8V+OhWYHKagQH
QxjOv385YHuE21JMJjRR7lyQc+OM7ZHDH/pLjdvd+9yjc3Hh5pBD/FeR5z+/z//FXsXtP76Z/p//
xp+/i96qkgEg/v6P/3NVfldCi5/Df69/7f//2slv3fSv3cOgXl+Hq2/96W+++4v49/85fv5t+Pbu
D5tuKAd7Z16VvX/VphneBsGTrr/5f/3hf7y+/SuPtn/9+x/fhemG9V9juKf/+OePDj/+/keIafzP
X//5f/7s+luLv7b5br79EOr0L7x+08Pf/3Ai+jfUu1Y5v1Xa/h+M9+n17UeJ9zcAMFeDIRQk4BG1
VnM7oQb+9z/I38DRhaIcmk4BehgrgEMLs/7EoX9DywYnOYolCVx6ofv7x78e7d03+vOb/Qfw37ew
mB703/94f0yDkoS2BEr8qE/ASjYAnvv9ghFycRq7QNAhEd039JS3SWL3v8zGP4f8dYj3l9s6BOq5
KFZ74BjgGv+wJkcdCxBi3HyGhlwyextCyyUtivjT78d5n6e/jUOAt0KFHIZhaHyebOw+sgPmFqUq
1o/LwW2FBIp3sKJN+1iIr6Fvp4vBOMCJx8SJ5n3SNNXm949wkm3iGSA7ANgBdC9hpExh9vJ+OiFd
5vgVpS5EJGZIvuzUbZPXX6N7CWZF8B2XbLu1L/65u/b9hfSvUXGjryp6a6/y/agTVCQNc/Dmji3F
tm+cfAqXXdyz66Jq+Zkw4sPnxMLEN8WyBTF3Fbh7P5j2G9FRPcANkr64wUWMzloR7n4/j++PMUwc
/KdxMiN2B0YZhJGTaUwaIKRC6JjmxZxA/DLopoeGK3Uhu8imDvnpsqrIiBOfI6md7AaEKSjSr+1W
gABgfeGf1j7HOY4ct4ly2ciLgcmjSKbt71/tDVr4531H/zEGInWsUuQIyenHigY7xaiZIT8w1GyX
0mHXBAq1V8ZSvavo+HOsXHLwiircjLR2LpdFgpP8+4f4i/eEvOg6ybiVYEh0Mr9ulbgKqynKvXki
aUSG4VBya8686smyXN8UykEJZBZxhAGDcLIs/SHW3oJiVu5Teec6IOCJ6lNJSly3I4gjv3+lk9Dl
bV5xlqFBj545tCRP3ylYvEnwoCG5JyRcNMeBXnhNrVJXFN98Bz3TpOJtZv1W7LzFlpmrqP0RdSyu
UupCyyOF9mmVygJn6ZknQ8yLPfHLN6dIXAAlBhwKkF4Ilp0aWg1xKyPRGraZ/WY+KM5fJlcM1bGv
Ou/eUDq8FtS2dyLq6U2NoOHrGvFmig5zny2+P2ax9n9QypKnWHoAsLPYUSoN2zaxsJkM/LxWPdSR
OtOXflr5bvMcOn3zIzYygs9IJIKfVT19X7yw/zlObnHwx87PKjt7L3qZvS4dFkDhk1aXaR35sF6A
SDAw3HqhO9s1zuc5rt1D1TFy2QlUKbPZFyigJUKr29Ky6blmbXkhgNGU6QQYJ091D7V9Nn/zJQ1/
tET7E55qGZ1MejPFcBODd2Xrfqa+cVMlKeDi6MFNYdqq0f8RagdcY8PcdpcUcX2ghaRXOqrRG1Cx
t68jVT3PjXCnlOA6vayk4nnFC4JEcF6CB+ZP4jF0i24jme/u+iAkB53AXMWXutzAfRjogzpyr1pR
UpkGUR2lsWgpmHdl1WQN65sopWWrIQgA+B1mIGogchjN1feimJ10mcYxB114vqPh4Axp43Mk813n
g5cizFMfmB34p971HBHAVKHKcZh7Pu56W8TbQOow65nb+5mtpV3ysYiGS3TCu103+EKlMJ12f4RO
3Ipj0MRJTlWwdKkxobhWHDqLgfGLXWfAjsMRUnwxvgv5GcriPHJqeSmcwv9kGkjHpX2k7XbyOc2V
CNxHHDUDyM22eQxxGfI7MBx1FpCR/2h7OhW3FSnVtGkiWheP41h5/ueIy0Vn0zhU1GRs6kaWMhbW
y4Np3V69dkaRJXdrrrvpuhlwgn0BU1M4O+vYztkpp52PE4gZpM972cCcJYWrMFh3BSnsI+iV4lr4
XiceozruCgIloBoOtCUYwofO57i4UQKfXvqOzFhSVEYsd4uoDnMaGqLSEgvKpoFfXyHHjL41RdQ9
jZ6DDt1QxWpXsASwAh+N8iVV8SLzuMIj+YFoNuVQ1zmK735adnNyYD5FxVJLktVl4D20S+ylqpnq
vQpezWjcQwHt0X0bC2/vUQaJ8qKDNUDll58Y6+lVMIVglHQty0zZwzpjMGpTzpN6LFrrbak07X52
Sr7pC1a/0B61Sa09EHSTQNwDHAO1fWLHH2RmBvKC4w+PQuMZy6iXEVRVvztDhLbkl67HBFwtQVzn
riU2S4iiOqO8pJCtkN7jTJz2c8lsWaetRkTDojG+nCMmLogtPYB9q2bIwiION3O4oLswB8vRABe+
LW0yHX3IGGV9639TCa2fccIsqW/a5sFK5XyrSEFu57i1IoWvG1j/k2unne09APMXFsLl1pH5RFpv
73RkfE4UG47cj1muinl8xpK0h2JE7zSGcOhNG+nhHu61ESQTwjm+mx0WA/ETBQ1HgGYh+aacKdh6
fQ8gccB106ZCA1O+Ap33csKHotoWe0OWOsjicmqPvCPTd2V1fJR13L/oOip0ugwO0O5u2UeXi1Lk
sWqKge7aKDSf/BBHbqQ8KO2ExL1vKoGdjG8IQFk/15eJV8gdXWR0zSFazjJ3SmRqnKLe+94st23R
QB+xdu0BLQt7C9Uudj8aW4FGhJPqRU5OV6cRsOoXESfjwR/s+LnnNaRnTNHDClIo7nwdldfczFLE
d0GBnn+JSz8TlIHRXJBHTmlzDEUsbmibNM99PDkPneNampaKvfoxtvUoPX5TOvN4p8YINkvSh1Xi
seB+eLmUpL5IShLuwtIZNuNK9cimyCFzSljRj6l2ha5TNy7EfV0nyk110iTfNUorWxI0Lk17Edpd
FdD4VYEKV2dTPSdXUFaPryfL7c84rGOc1mpW+2peiEnjZRFPDW2nOvWkYzbSAeHVw+rZGUA1gcAd
+PgkcWrsBCLyB1bO5kUFc5BVQ3cxWCfZgqAVfCpcZXc1qkl1Zs2iHk25wNByUeB10sn5hN6gvYgN
n57atkmeKjIkP4EkoD+9UMZFSpvOws2qoI9dW+0bj1w69pNhkc5X3acsqj33yhmDRx82oKBhxcVm
4I3sMjTiFGjGPkcxXA1JVutAHcTkeRZNr4F/jeyCGCVWbG4xUV0NrOtgYN84UbsNiinp04HT6boY
x4jhE0JT+spwRq4d5URfY08WDzg6Y0gBcOJAD7JwINrOgF1NEjxlR4MqM52svhJqRJmKZgy/VGMY
vrRL4Px0l0Ut6bTQil8wqxp1Ac9sADiDeVbPfV/ZA2NF8BwlXD7zsWI2m2FzsF9koOdUg18HGaja
TaOw97C3S+BLW3+Gjo9kbZtWSSlyOF7qQxiP1SGck5fFH1H6IK3EJ3VjkZXJ6F2FQzymwcKqKxzu
iPbjon1wRB9dmCnuvpAaBCHtEaAfRFVd8CWWmzqqnUPIO70loPpdDbpTx7JS/jNiHfXF9Zzw5wRh
Z2AuxJS7i9s+Go9OWWBisbOkdEqoxQYRrKWK9jALIylU6Yw/ZLGJxoeuSvwcNeepS4mQEVya+r5H
cLeMgJdb3wWerz86oYIVn5rIhg1zdwA/27lCYgx5pqjzIWi0sNslCfjNkjjtTWjmm8ojm3gFpI9I
C+XUFLfQBg9SETjBo2ayOmCoJYt7GWwMbGEeesLq3BlIuYU8Org8y1BuUSdJvc6lmyhslk1bMy+v
y1BjhUMkE1o0gJQIFLEv+QCZj2pyDW6LIryY46DJpdb9JQU6JpVuDBC3X1ZZqKjaN1Z2WwRfEPTu
K5gKCnw5ANqarFft+ChM6N4h6tIXfqeabeevgsy9nvJEGZAWCjlue8fAcFrHEg0POewC69ObQiY/
ATl2NxMM2I/KpdU+bCZxHbUh/SynxF6RqgUzc/Sjw+hJC5X5ApBD/corcG4q48KZz9dJWtddB6nY
ubtIphCMZFz8eeKMQPnL0d64dhh3kx5VlzFMOfZQPadhUTePOBiDR8/GZrO4iMVDWclMBIu/ncIC
iXE5xyRV6DccxBBXB0clZtM4XGTYeU7adoAh6sRtcjdk86bpZn2Q4B/lbmU1DlAovmMsDoXMlDLj
NGkctaZMuQrqhzBu+x9J6LBnpxsqf0sDoZ+oHf0hj9tovAplXaXoJjyw2fNTFUTNUbc62JSlGTR+
ZSRHEZXRq4DM5nCURs3QMltaqrZS2CTzo1r8CCiQcG5TThHiNQ9U6dZO82YKHdGyNBgMdikvFoG7
C02F7mjsUPUHUjQO3dKYm73fjDgJXEeEGxL07ZJNqgGfwMfi7jJaYg5x3Fl0cKPWXWO3UgP4kKCZ
Fk9aDpnP3eSyJl74o3aTOXWpxj3LwzhM+TgTSAU6EZKewfDo0q3UkA5C+J8qtKvuC2SkyI6YR9A7
pZO+CltcrKkpJ4oAVY/1wegYzPNm6cesZLHdwhub7dTo9U/xMA95N5AXO5XAIs6wUf/kNro51AOE
V/DZ5K6Ix/HKegrkBJgCHuuKkWM0T3wH/wr25DsDVB+WKXCKDPsvKDPS1H2eQMVFPDQeiilQtIe2
1N7DP7PziIU4zjwhctybsGDON8FxSyNTqvnXKQyRA9lhUpD6XdzJyWHziIDJRK4GBrcvly1N6u41
LgH2ToGARR/OF/1ytJ1nYe/WVc9E8REo9p5Nfdo18RR/87Um7gZpjGN2XVfEKotkH3xBbq8Aq/dg
1lYOonuQfOT7qEzE1gP7FrecancmqMI6le0CHEXrqMXmS6sTRJ7DEByhnlDcuYVL2su4mmMKeRGP
VF+BeJmmfI5nOAhOU0CQAEQ6M3MljzVaYftG0AHWaW2Ebm1v+H6aOpIxY0iZmj4sCdCg5fJoZRk9
JhauY0Ef6K89YqosqMqkugh13CHcCgwCw9Irwj2jYzUfI2Q+T6PTJbdRVdRXI66jHUryoPAupDJp
p1vWpcqMWIn+UiVxXiet9zj2w2yRGXXVp54nQ5FhzeG2iKi9Y4Vv9sq+Vkrlk9Hedc0CdV3GAzvG
XPbLlYJ7r8grRd192I6w3lzYCJm+ZtzV+FfohQ2W5aUtVUfSqRrNPVKieRsKW6R9HYxY395QGVwN
aDyFcEdR1d2isexGTEqbtTOm4sBNYb0MRDuAqr1+1l8s3JMQVE493cDtbwjSuGmbMkX+BiczpMA5
pwraQNozmzLCliClDDdI78qcuGO1DXi1bHQALTwBssJ+VSHHY5B660zNzdh6Y2oDJCdNUU075fI5
EzVUTniHv44i7x4nJ8v7xbtuZsqx0WLv2HgDuSKgtmCBzKX41tYo31Uu8OBp0rkEqX8N5BMihFen
hiGGQhySJoNFQmhfBHXmzLRTlE+OfZkXF7lOh9qtiBgIy6outjqafsIwC92Ghh/7xXyFcFBz5SSa
73iRqHsqxy5PGimf1jztUSURXMQHx+aRMePGxP5PwhOzc7tx+l4OWEJh73yay+FZ+tCkCUcC/S9J
RDZ7mEq2JON26ZwZLcwB0u+kwl3XWPRWJGDe45LgbWQ/ZCpAVmtEV+Bu73BSS3852Lnx1kfmt02b
qFTqpdvFQW03VIfJ9bzMahvY+OtcVzdtVYisJjLIjBb2cQ4Khhd19bxHweQnIZ7zhJZdsmeD3z3o
RiS7lrsgEtfEP2g0WJ/DyifHMGJfOwCdkmQELq/TMJD2TbBvWmpRQ5mgCRhGm0gO96qZxx1jKAgg
EoFQgmQzmLutHlEoGiKyEQ52k54lvrMdZOozOIHCCKrJWp8XOdJXrF6HQtWGV4BTlcQByrifjjj6
94q23SYoFr0vhsrNaII72u8N8DNzlbNmcm5KFtT3vIFSQMi6H67X8isGMPET5GWAH/IGJ+8TSbaF
8ABK49ErgOh0GwxxlC/AjmcufOjzbhymY9jGdh+5IkzL2jjbzhmCjPAGf3TnBtwtu1wwD/NVVz68
IGPLQdFj+hhWsrqOuhEnlo0R4ltd7fyFRdcDqxYghRdvWwURXiIJ2fOC3OXKCbEJ2saZN37pLMdQ
W31gso9BYPGmB8R2zQ6caPk8M6fMUQbpbgUyw6yFI9yFDM1ynbRwVPW75IpB2fYQaBNBkgJbIy9F
5O/rNgQWd6iRHkfCESkP5ROd4fzkOA2r0qX2+EF0tf0swea9CDqiLzrgGGCUM7kPvtO69z13phvb
dbhlnDjZtLQW9zRiOCAYGZx7DbaG/pTo0fvMwmRR4PMt8jqQ1oLxo5v6UTQOCg+9Y6sX7pOVUeCQ
uksXg9iNAy4xpc44oHgxEJlCHxCR9KQp5IBdYIlty1/7IhyRTAFpANnJKbwzwDkepCTVzswOKgba
Xfc2RCkDxPLZIBBI+QJyL0HQy03kDe7FXIjgaGq4pA4qCvM4NFCm6p0+N00HpFfbqPBoQ+E/oYhU
zZnXE5wQNajpfuroJsyWDndS6zTulReW5c/RC9QjqSzJyjqOHrzFq7aoatldHA99WhA5bGUofeQO
VFY71XfJnvbt7G3rwplvYjmqGxSdCpMzR8udhl3BzlYzzRxLacrrorgJFIL/S08n7V3bFbjH5zA0
KbBiOPlkKHB56eRxkrRI0iSIZR65SHAHKHtx34j93HQIjaMFjG93BrGyqHoE1358hP7ytEcmEqQj
xP6zeYz6gxxjc7sY0u4bQHEO1dhMKUiFXjrFkAsvCek3s+zqXW2S+uCwgXzq42BM4TOByeVRnI0x
tXsppDwYn31unPhFRDPOaolcgk9OdVHrytxrJcpjMJbBDneYzic0XL93RVAexz6eL0XZtiT1SdPs
ZD83F9ag8ib96F7Epr/sUczISIHQPCJsOqCPAfkkZOrHKBDtJ1+28JgkLShCXS2zERXZrIWFTIZf
7jf9XHUbO7rBthMSpaS466FKMQ8pDOM7lLv0DsvrS4GK47aqnerZZ6N/VAAPIx6egqsWR0wG6/A5
DebYuzImCXZmCuq9tUjsBteFg+H4qIH2yTyLc6xK+odyREEpkiza9jVDATFCOa9evsDZ6GUIDQrD
fCh2MVNxNsB++YI6iEP4QN20E9RmasLyYZXQaRuYh9mUPEc97QsqRFCWkGK6ROzrZUEtkyKVtlAp
N+OyFaMtUejAGk8bYXFJJ0nzMve2fIA5500QJai1VKy6jyMOGlWLutA0EgDXSsnuOOpOWzOEztfK
4/jaEHo9KhEX16M7bZykdm9NLaqDJ4PiSaAz/x3UXoLDt1uG7djgNaCNsWRtXC+3EunUmMoGBerZ
OAmKAFNg83gI55zWyY+h+rTo0LbpDI3wb0KTIp0Hr0p5w0NvB7XH+hLgF5DVk6nQOzeZqi+QKXXu
W2XpDlEgZFhcEW81osej7QWYi0KFd7FXqxqRXI+UPRqBeR5UCrRjjVpdZTIXgd4Ozbn+0JBl+IL8
GqDOoSsvIUYqdyaZ/J9ubyC/5VXDLbGWZUUpnSL3mnHYW+OZfEmgUW4a5wHdJZSnOQLMdsQBFtg6
7VCKuy2deCtkc90TyZDUW7HlhexvCwcZRwXkiQs3HJLsDb0SLBy+sn6K5VZjVrLQhP2ya1F4dDe0
81DpcNs5K1FaJR5XI2ImMwGoyeLXeJ5ckAxRssnbymf7ZoZhWgq4YnWxzBVKi9FAv4yl120ME+73
YYmWC49M6khj4adN6KOMJhiCH76oJ4BHhtwdVbLjiHxxZaj4iNqfQuFlcUFsVOGUoYLF8hEFgdfR
bd0Mvof916Yek9RpCUiriNVhrVLoyN52oHh1KfOw29C5W8VdRwHQbGWW8LtG3/UiDi0lqC5GKGBw
n8KprPBnzGudVD9pqzoI2wmp04aPOARIizpQHnkzZI58GffPledx5PMahQOEEpc9TsGrALYrP9GU
QKko1n1yhAZLeNkMiHihoX2NQKR9ZLSeRd5ORQAsYZkoQJa9RUGCy0GbAV3s4KooArhkkMRUB8jr
Fw+laemmQkDsp0YkLU0Hlhi265cyuG1h2VS4A4ROk6CDfjwPJu8wyhF8i3qprho75Q1d9HXN3XOk
5JPWMRqCsPWCdxg8bQjAU6cNQcwwjED7Co5eWqVz9zQjNGuG/Pftto+9zfeDrD//BUtn4KftN3UX
5XS0Kg8tHw+Inc51ij++ygpZCmHFupLw8b/3oyAMjaUjCdkgck46NCkmSLzQr79/lRPq1j97mjj+
g5UcE4JI8n6UgHdiKh0S4RShUDMW4/yoVIE2GUquZaeWDEL9NBtdBycuc4qrvoD1YFlQsYts3W9k
37g3FAoZeVAR4EL74CgDid99a2OU8DhHxsVoGjVO+PT7Rz+BWb09OrjLAaAlaMbCGOrk0e3/I+28
luNGsjT8RIiAN7cFoBxJ0YgSJd0gZNjw3uPp9wN7dqYKVVGY3o2Ojr5QtE4lkJk45jcJWqhD1VKe
eHG15Ti3bgNobl8XUfwrSXp0doOgt5NBj7aC0I53cdmVvyKjiF8jNba6lfHwgon39+/h5wAtQNYJ
oYYF6afVe4DPSWc4KL2FIATVqLof0Yl9DY2k2mV6JzwCUYy2iUAl5SfmX2KvmrsooUWqoqhva2Ip
OTWlx0Ov+NLbSPN5R5uVHM5PKW4ofwPRzmqx/6JTBTuN1AGnToRiZaa+RJjMQ3XzdB0LiIKSy0kV
h7HkjCUy0yNXSxQq1qHIfJCPEJ1Ds3wuVCZHav8SGww9FTPf6H0S7Pqc7nRAMt2Ka9CbK6cBqNLs
VWpohgY05HyfCm07iGSJBrQ07Yh8lbAJheqPUg6vK7vq8nCfr35x7EY1HEf6PDIyfV6ABPbMxA+C
zQATaTu4TJ7jrfeyJseiLZBFfz9znHXAu/APMNPz5UWGaLaI/JsOwZvvdYUEgSgm6s7stFmndBS1
Z7UTUKk1hWwL3fJBLpv6HndXdaPEol0GNX3h3DMd0+r/ahKxc4wS2HIwdOlD2Y7dUfFa845xaW3H
Qe8/VDRqMfjQBFQHR9QumOmrNFIyxUB3Rsy8xomN3nug92Y8UXzGh1hPBNdKBLJXsw7sMO/xBTFr
fZMBeNmnQac9D3Eh7bKgZNJYxsK9VY7+J5F25x6YiPelMqVpW8BWtRuFZmLFB3TLIAGapJoyHB08
/Dcab3JGI8Ixhhk1rsIpLE3d9Ha92beOEeXFLoQmvaL7cPWF//vRo3ty/ujFvjK8AqiQ08FONYRy
04W6c3tTXQkBLAO9DxU3KKh0ixCTkE/yGAA20kptcGNFLzjTbfr5dpQrYBhkhQDugc1HYWS5h6h9
JiPvuA8LVeyYl5qBHejeb6rSgYZjE+7/eTjI9aBOGWYj7Db/nJOvoCl5phKYXBNDGf5MYuPVwx8y
SPsduXO6gghboFvm43F6+pdfqajp6pamnYEotCA/h2Hck93JhV3E2i/GvVyLhTas3IPXHufJjWMt
rvNc7idIqqLsNuWBPULHJt2o/edSX8MVXdsdp4EWAMmY2UgWCSxOicPULmOrOLYjHcTbr2vlAl3y
+uloK6PVWLozYMu0QRHaHQ3G/40vrFnBrEVabAwUfNKhqHlw+nRo5BjIzJemXYEhr8VY3Jc5X3eV
BgqeYKgx3auelX81vRLyOQXin9sPboEUXOw91M7O97kuKL3SAYfmWIFGirIsYSqiatSvZSdXtNm6
SUkfzcQ3ZNvSE0bot+N/gP1PoF38AHTpaCnC8AfmS652/gOGPIjUTtINp20URPcaDyURpe68HRzj
YCc0PrabU2e4Qm+lD12pBIe4G8ej1laMa8TUeje7vN8Npmfus76sDlmfeQxHPbpaTKBFhpLwhkXE
WvZ+wudAsgQGlUo27BAL5juQ9gwRI0Oyi3YaN/5Agd56ZgHtSGHGk8nbulPSO40p1YoShTI/2VsL
X7zkJJzyeEKwyTGlItyqLTaciCr1TjRS8Gvx3HDS5fKLhZPmvqEkw4qYSinp09yezBp929oy/2iS
Hz1yfw3veSlNh16BVg9YGZ+1BA5zTXYT9tInmk0Fpd0UPbVVm9lq7lFVgnIjjBI6XWKo24TK1xYK
QXu5/X4vt7IpyyRcIsBakde7SLc6OsBJhcwKPbRnX/ga5E+193o7xBVEqMkIC/cbiNXsTXG+gk7u
6qA0/TjpTcTCrax9UsVY3DIhL1DUEovDlDXQ/+kxuYFaiV9HlfG+oQ/JypG9kq9DC0brhRwC1RfE
QM9/RDiB3gCgNSGWWxziuxLfHyw6cUvw7sLtWkZ1JYtFalQUTUoEBUrSEmirgOvNqkiS3bLaYBy7
bR6nfTQ5FsoGAii4zSyGofT2Wtxrb/M07OJJI69TRFoKUJoMa3oklbYe4ipr/yRiv6oEf3kzASI2
oP8Dq4cmt6SN6zItqx4ZJHe2pUGsahOireRC7LYBafhHFbeG3sn/ND8w6x5W8NPzOhZnU9VkyKRs
XYgCSyYixyAB4gMaoU+f2DEbSVxhxq0EMBbHYoZXDSPCJ5QX75L52psrx25R+c4q/RJTp7l8pM7G
tmhxr1dajrqgxGdXmqRPY6nZao+AGTAjoBr9d5qqB98aSHmrLVTZo5HW7tCijlsHD4Jf2HHe2WOX
fYOOsK/HeBcWwWtnegxXRHfl8M4r/c+j/vihqkknAJcjEN3Anc/PjdJS2o4+pQ9AKlx/wHw7TZfp
8PcjGGjWKB/DUY++DWov3qm+GjDRNfHTy3M0J0RtXLmVz9/Lxa9Z5rJjEKaMumJyWbUfnuva/FO0
g7eiLXctCPaMUIhhtfDvAj1OW1th/KJgAjgy1JfNTS2vZJTnZ+fvZeBTpQNQJ/dCNub8oaaCp6p+
LuhOPsb+naKPxrdGRI8k9YAoMzNr7tKp/xoVtfq+8jrPv2qXkee1n9zFQ+SbiiBNMtuJjksKQnBj
JT4IGwYh4HXpWjqyljuT4irBn5XY86oWW4kKGu4IR1Zk5LrY8yPTX21KeXkoNITvopg2hzoTP5VW
Ge4MUKp/smIy90wFyru276pD1YMINuS6dsuuqF4nxddXdJI+OMPLnyQbJvqdiNLjbTxfqCePI8V8
tddBf7tZh8e3juFLxgMZ3uVA3456cdRkb+8zBwNP9EMLt1jdPudh7Nap9TTWv0j83npPI7v5LRWl
HeqYnBueU4mm2wD6pf/4CArPCbqjF3hbPT1OOiKWNVKCsbKbPP0efxIEeExb9hAZGVP1qGjCnSXU
riCNu2AqmL8lWzMGa9jF4Wb0W246+bvR0B0LFVyVPDdMNAbKz60VOpWEvpEmbS3gCmH2vcnrHVWE
XYLlUab+US4n1CDicFciQzMVGjCzvc84MjS1O7G8T+IfbSU+6FX7VMXJS2BYe2Z9v0Fd7jrdtOMO
WHJVf769JdSLo4YHgqgYqJXN/DCoTefPX5lMszcSS3Tjiaaz7QtG/zCRpQyOBFz8fvSg89OJ9tOj
ZwTicxkHA3hry2o2JK4J4Idm/JKL5ljR84ssnqnE6HosKnjT8ojqhxx0Lh476fdcqgGWZIWS95vR
8vJnXSj7N2XgNZlRjfKHNngo5UgTmBOUbL5qLS8ur3zjNety5pwezf1UjbdJovdv6lAjcz8MRvFY
I8e6TcwuuE/NIi73baPJjt6akSNTtt2pIrSCXWak8Zr+2yKr4iTPXns6HxAILvSal5lbL8dhO8iC
6Bh+p7m+Xn326+TFN6TIjhW5+l6GVX4EUopbStHG90OWxCs16nm28XGXaCeHZ5nkZDWYUrHNDTZ4
halCbnyPfF20JwNxpdv75Lwa/ogETJemJtU+edVSMi0xlCFRgJs61cSIf6MVoIC9bmpQrOokFN0z
+NHOPw+pzGrM0M7UmU97vjPHVI9Mj1E8Empa4rLUP/MHOY7kzLa8stnfjnb5KLGbQRsSaDwEQmZB
59GMmTswRjUyVENb33soJ7uFmE67PIHYczvUxzfy7M5jWQjPkZUi2wgrchFLbgxvjLHyYkrhciaG
3xLusKqr76wP/7tun35rgYiku1F1haO8BysnrqQ/i2ycF4rOKeQ6EmSQ6HS9Fp8CtaIhiMkObsI4
qGr3s4C3eJj967Fm26/aj1zkMPNbZOvgTIcilr5UMZZjXcqzgiKndtWj/NW4a+7a3/Gr5Caw59eE
TRe5/7w2GREChiYfehnSUjyibbhx44R3aUVaTRI+yvtSy/W9lnokyiE3uoDRsWuNtejojV6/8Ek2
trFiIDURJGFlU2ZGR2EAlIExz9q+Pm9m8es06JuM/D80pMnsFv0RMRizYfDZ13pqvApFt61axich
47UeqQFbajtpZcNdizgz5WZVJuSCLp7+ZGWgOBTRFRPvHgiSo1n5wdRKR2748o3jSrjFXQE1ljoW
wj2bCug8NOPzo9TGUOPUtqAZLWqAG1Kl+ibJjZJuyqzJ7By0+crZXXzDCEiNhwYL/xFnzYTFNywQ
lbGM6Tk7YPE/t734SoNg5aad/4qTI7sMscycWgk0nKdHghMaLRan4Qbqq1C8IQ2xqRrmtxmFe7Zy
AS6upIuYi+dY4J5jTO28rPwVzN9GyN8w6v3HL2t+dtQXDFckCoxFELRyGsY2qeAoaXWUlGGnNWVk
W1W2l2Xk127ffFdXhIzpvDNU7cKuwgq80KuTAlxZS2VXNZl0VOrxtczStSnW1S1xEmlxyNrA87Uy
zYkkDgxvtI1V/ry9lstdzoM7ibBoy5k4qMjAcQVHaKMfYYJwSxg9GQaTSC//Z+XQ3xvhJNTiS6ih
+MMrzAjV8Kk3j6Oy5q9wdTFczSjy8l2StUUEsDk1vAe2tyUGtmf0G0AwLsUT0Obn249twaJlXjAf
Vp1qliKE+m5p3a2mvjIWzcwgR7QfCEYTOmTYh1loLzDvkO58WFcHvbrvTmLOu+WkyJCLOMtDkZPU
0wLrcdMNXvxGWCkpl5/Ui5UtPuumFjWl1n2sTNrKP+uHeNfZ6H581d88t105Ssv+xUW0xQ4Hcd5b
ZsOaatFMjvoUj0g4Q59KRLAvXpN1sGV6AyheWSU/G+rs340a13aT9vlTBCN2L+VGdMdQEdhvpSbf
pyTEy8lslC2N9bp0EqPu7qLAR1UaI4dw5W67fFh0Mzg/3ASzAq+hyuevxGgTs6ohjrv+12k7/kQx
DpFYmizY0zoMGddULOcNfHZ/L8It631PAMcWa/BcFJANpRT/kcYI3Wn/3YvTbsO3/msprRVXCzky
9vocFZEU5DUMGmXLYyX2nS/VZqC4gYUurn4UH3Ib611YEBtrZyLxuKYkqS0q/IuIi08hpVKYguhQ
3KJTLBeeQeZ6Ylfbct1Nd2Koq3dUdbItJD3Q9qkVbFwu0PCk0iUZNYFIJmZjHCV/ChE7KlTmiGbh
vdRzl2IymvZPjmIQrfgo+w0ZUX4L6i786QMZbQ9aQbNyAwE4gSQbt9MzUCAVxiqO57Dhim+GpQz7
pBLj1k7Usjvk6ig9MoMCbIoOghME2LlkmWXA1Qg060sQ5O1D0jbigdle9QTe1X8PkEuq7dqPQbBZ
SnRXmTHFaZeojLKVVNybQgNHVVMa6ClVWbX3XhUUX72xSle6Fh+ST2fb6eMSoxnHnTlT7xe7NxDG
llyK+5I17wYZjiUMj8ZVBcY0Yzr91FsPxq2YGsG7VPXWvdYwNoxFJitK1Cf7VGqQ9k+a3i0iAWkx
MUtzp1X+oXb4v+5ak+EpUrE6AiyLj7vi+W1oQE128sSBrLbV3gAQ/64Tu3PpJILIW+1/X275+cmc
hFw8mSgB4IAaAUkL2kfuLCjcmRvBbjZStQWj4IROsPYyLvb8IuTibOecP6i+hGwcfaeijy7tzcPv
+KBvUec6rgk8X80sONUk1Oi+8/rPLy511Py4UPnu+6HZu5PVCA9yXPQrwKyFXdq/Xt1JmMUXOQ/z
upBqUiWM77K7QosqYYZtNpthamu4Vb7nQnc0EbAqrKrclaVgfCpac1elUv/o4ybzHOu0Y0K9swsh
qhiVxWVr3/6WXzwK8Cq4j5E6WjQTeQvnjyIDH5tDkENoRFKlh7zIFQeWVrq9HeU8N8FtByU5lZqR
9BRQn7Ks5qwpy4QyDz230Py9ipkakhXWYOxDZfX2PPtI/G8ki5YOh5oXvFiPJRYeavCC5YrNvaZC
xMIKXl0rxhYnZI4CWG1GJ1osxpKWerGD4aG/aYkCRni9OztUwGA7qB+1t3ofPiqH249vNd4i+ZH8
Gph/gmrjHE/9OT74WNrquCdGe+M9XDV3Pa+ULpe3yIKqPgU5n0/Chz9x/RDutJ3sRMdVo4/znO4y
ziL/gfI1wrQnThPnW7XUYXNCK8mh1WnqPsuV+yxt0IBS7az93gz5QcSdDqOOXcWnbqjzlad8cRTY
/fIsj8RJkLlrF1tn7DUtbzs+CDXGGUjCqB7S4uFUDCtp36KU/8j6EDxE6QVtJOZ+ixtdxDhMMGKu
haHO/uoU81PlIS8DkvauT9CkoeGzEvD8Mf99D6GvCOgbZqdqLI2Yu7bxkO6okViQ8odB/1Nk5hHr
jf9LFI4DM2r8TDRxsWmUFhJ3OHGFWxlaCdF4l3HJSZb09fZZOL9K/rWYkzCLPaOkgogMB3c3POpj
FwL2QsnlIbLq34Y+rdzga7EW34kUvBc0cb69flIiNph6n/Ree+0iZBGigPbe/29li89FMfdhgoSV
WdNnVXi3BHz4yq3VrM23r5ZvtAv+/aYWCablibC5yo+PLbQGpEYQEDhGoEjQ78+fPNkNnXrdBu3q
8fpP1GX7pavFLstqljdCtAUm/yfv88+3n+C1ECyLi9liHkyXbvExK6RYKwM4b3ENvD7Dobiyb0e4
dpROIyx2XzYC4xYzIuTSMa81HAYPqvTldoxru+40xmLX+X43yqHEcZ3p3NpwX5e5q4rpvkTE4Hak
tee12HFJI/owRYmkZLWN3BXM+LUG2LUQqK5KCK/iI8Wn9vyV1GFgZkNPQV1NlDCxIT8b3fj19jIg
B5999T8uBYA3wKtoGcOLW5oo9fT909T0PccyxxI32rQp3DStyrs68qfNaJSY0oq55MReEm/GRLsP
B5E2bVJPh6yShUNXwZOPU+vFGsa96EHQRu+pboP7vH6X/X6TdcGWW28/qwehWnEsRz1x45DS3FCj
LUaxMCwkc4uCYLuBcJ7BfGt/Dmn3NTIHQLFT/ZaLcuW0dZy5iV76m7zQTEjR/ZPYecVmVvqEUYai
yq4qp18TlGPolD6Uvozxtq9Y0UZpCrR5gjbYIff6FxIJjZsiDmGnhZh80jx9utO9fmNNqW3qLcz9
OpH0Rwjv6RH6GA51MazgLBBTt7REeDwTszeEEgYZQppU6wdDjf2jIWbBrpBj7Vg1Y/MiTzkS/60i
bWMhlBmmF8VD2De9bZXUQLl6zIM6clpoNkxDk9LREGhwjI7+DMNWpJe/Wxi+RvJfCuJUKBo06VeA
9+i9GN1G0akw04iRrFHo5aZ4Kp+HUYJFhiEGtEATVmFppc4kYOrQGfMoFydnJ1RqwR2n5H60yn0f
vfpN/tyk9Q9ESJAKt9v4T/W9r7ZVlriVHB+hFmwLyMFIPvf+zhemdNuNQwYvwqhsAB/Rrgil6L4N
ATiyewc71avpOeobyVV0QYTBGvz2ZUxVPG/aBEh5bKy+ksFWxyGaUN1vXYDY15q9+BB2+aGfxB/i
8DPsRdUukE96oKDjBebwjKvKCGFdCDDMEVezRTXuaNnrkeMpH7o9Vtp9EZVeGrGTDeo/eZlRAocT
YjuqFoyBq3ZGfJ9BX7e1OBxtFXpeD4wWqt7W45E+tJ4uRvy/VlrhijNJr6CKsnYTtxltGV1uXxRh
qjBcnSGFlirkv9qAlOOff73OjuDioDOcbiOuXsvxJfFJUv8KrN6lbn4wpWTl1rp22OnDwALSYddg
EHZ+pXQj7Z8gadF/QjNBqwRboP0xlNJKx/bKNUw//T9hFpdjWoyJ0UHkh45o2eDtu6kDOqSi2dQ/
3b6/LhekUkWY5GbYg+I4I58vSBv0vs0UaID+WByrWWAwmxTO0xSuZLjXAlGs0LsVRVCEy7p3rPUK
on7oOcA4oAtDI6UzWMW///lyTqMsHpwXVbmqdJPnCEn1bBnScyplO+Rf9rfDXL4fjG9l+BaShUCl
scw3O68tyzSkmy5yframkWHAbkCQ08s83ueRom9vx7tSzhOQOpneCNbnDADPXxPytGBGOrA9tWts
ZFv8msl2jt6CLf3Qv1lfp3KDKtSXfo/j6e3I8wM771QRGJjeRwtS0dVFviYHtUUXrGQnMt2+G2kW
vAjerIKW+5PrabRDUZCw4m02aateGsrt2Npixgz9O/VDufMQTEJ1KfY6e9LRr7AAgrqMHyGCp7Xi
ZnI5wBMzR/XLKAmUTVBidVeGhTNtIgw5V179ZQXFA0Ejc65lFJPm3fmbmLx6CmhVQNNCgNCOm+IY
4BRoexlgLDN6GHLl8+03cJnFnAec//xk+DBPw3VvKE0nM/v3Lkq/4au71lS4tqjZ8BK13JkCstzP
NROiGJs+01EzVXOwnT94et3asOP28YSihNSDUrq9rCX8hVIU60sSJgBEhkJhudjSbSmVmal4iEGE
gwopWvNid0hqoGwor23yYWCGUI6NspmscjrEQ1g+hgNfz9s/49r+BrShfDTa0YBe/Ap0rgLAbiN4
xNo3jzGKf/tpAloRh31/h7wgcmSFbLyjw7LWCLx2hzC5mE2+gBtQIp+/VymGSNEYQH3TXKHJ3kCK
l5oXL/YFGxUffWWd167fDy6oSbsNTe/FOlG47oBFBbDy9Ly1Eb7AXUXkOkmSlavq2nZF2h15GJIM
EJiLZY2i2MjZzG6tReMVnvNfIazJ2+/s2m49DbE4ERz6KNO6wePrqLw2Y/gaeMpbpSpQN/eF79wO
dm09JtkFFR13IDrp56/JDFWpj/TMdFI01hBvspxYrN9vx7h6FrCv5AVJqL9ctGWiKWX659cWvIoq
PkqI1f1p9VF+0KREJDWMso1cQ/YOulpFXsvP7+O2Ftb64Ne2yKwNDp6HuwCc/flKtaBVAvCNsx16
5/j76FuI942y046+rd6lW99Zm0EuWotz6aTzPUNgHrcf69LHHiWXTJGahGzqubgXbTrUOzJd9C8O
6RNyLO5ag/byXZ7HWyQ7RjzIeS8SL4WZMaF9lmTu7Td5NQJYyJnSRs9kaSnftSUOJ5jaO+GAFgSw
QukpnYSft4Nc3hz8xSdBFltSahWzG2RErqTicVTRkcyqTVRFG3QLVvLQ68uZlaFhqwA6WmwJ4OCT
lYAgdHRf7u7LQvFtMymylSvjSlMIACSoK7IMMPXEOt95OFl2Zsj0wenybDzUsvBXX/b6NqV+v8cL
Rt9KE8LHvT4ENupi4tMUpcVro3ZI0Blht0061HMLysivt5/z5YHgZ1k0Zunmg2xY3pl4ZmSmNfCz
grEYH1Jap3ehYdZuBlP1H9EVeLyAQGmLcTOLs4380lsLFbJWKcUJEF82PeSB90MK+xWi6uWXbl4N
HxoF3CDVy+Ih+30g1HFacaQTMiOeGd5knbc1SZZQAN3nVJ2RnH+//QivvVp8BqCUigpmO4Q9f7WZ
kGu9FUN/axwMQj810ZYW8+z/2LgIyzY2hHDfWavS5Cv79izq/OenOVM5qqkYEbW3Rbs+mrQ4Xqxf
s1eMnG0bt0Y3BRqXO25xFXGSH56tbPKf+WN/16yJPSzBmvMdxzwIwy2mNuQXyyYU0ORE6AxddwT0
NrY/ajRkNjN3qRY2ySY9jFtEErzNF2Caya5/Ru5i5QXMd9p5Ak98nY++CjgeHvjisgiDGqQHGG1e
AEWxE7o6mkMOiiBus/NerNeVcFfuptNwS1oMM83ZYGIwnOgeMVL6XE62zb8Ue4Quq/1gm0g5bHIn
fJRXeCVXNxpC/iJcJhZ8QXOEj96nmh4ZTrcdXf1nEcIE2GBl/FC5vRNUdu7hDrvazr5yRZinUedD
d7LR4DW21ljAiAgw+4v3xaP5RIMeYiOelNDE3oTGWfPIu76jTla6eKOjWoyDbrBSeWfuAFZkDiJE
6KKBgWIst0u/FARXbOlL/j11/O205iFye810i8/XrBljkXhKaFCQ/PJQnutwQx6KaW3jXrmvYO6w
TnISWqvm/DNOHm1QyuY04CzhyNERToD12d+2NkLCjnIv7T0UR7FStSP5FRFY+7+wApzz1MW5wZ4d
fw86yPOYfnGFDE0VZPRN5mwoO4R7dGBthHDxkBPvVh2mrpzRs1iLpXqNiYIrdDnOaHU/O7QjNW+r
r9Yud8a3tSToykmBhQz6gFnZrBixJPp7qeGJ3kRvUjwmT6pb79Id6JzdcCwP6TZ6CD+vRVy4S8x5
3pwQYaFqkleCJlk8yyyGLYua/mx80+wbPbAVdAyRo0UZN73zeg+JrYEve3AMwb8Mk4WpenZAjdqR
zd5uezxfdQQckfQdZcUxTYQkhc4R+te2QtyxyhwawzTh/vLyt5ZBwu0b7XK348QFP5tPJ8hzcOjn
29DXi0Gv6Og40NLdYjJcUfujl9bK9/8KIsgg76H85hmB+lpmWn6SWMhoTZpTguOXtv6+380vxnJD
e/w92SCUnDTbJDvNub28K7cJaQecWgpwSAlwGc/XZ+ImYfUFfMDx2B9Hu7tXnPLBPNCk815hOO8U
N3ZImJHSuE+df3tynVlynXovXdmN5/EXe6NVwGeVMfFRybInR3HqB2byG/9VsrE6eDDdVUfveUXn
JxscO7ATjccN+XU5DFQRgkGFnf1vfG5dzJ72TPb7yMEowEGUcuNFtrBmlHe5ic5CLpEuQCo9v45R
8FADtIO519oBS5M+eGbovypsdBFsziV5lbSoaeWI5nzbnFycHVJZXq/kGv49MPGcEmXjT1VuSE9S
lXdfPQEaUSGpDIqMsDW3yBSqSMXjzvC5RZSDMwrw9lsK8u9tNBD/sMtQ9g+3N93lS+cnzn1nsDk4
zlAFnv/EKJxUIeqNGb05fEPtGv6I76qaHdvmY3AnvaNuv7LPL/KSRcTFQwmwYlDnLNxNJMkp9B+x
9i7VP/V+DQ//Qac9212LQIvzJKgxuNlEVV3ykGSjfB4UoJvIfxxYrKsfwEWmyMg7MYay08N/cZ4+
mM2LH0AnHzUuYHQk3h+58cnrjxqjB+0t626c5H8QyCx3fah63wqTzEs1It/O8jQcmJNV0j5Ra8Nt
elVmHJcznkxoUtDQhctpbXTMemDlIYA32UHBZCeygunbUHrIf4ig/cnkMFJgDoftxtC1ydvYmdj6
qX4JNDHCVjNDqT3WVe4Ua8LQOhJ72xtbhEXVpvo0u5XYIeBWJ88M2UXRznik295+F1G7fQ3KHlBO
HEn7UoAUCUYsPo6aicQxhkHbHM1yF6llmFxtM+jI9cveJkRA7kVvHiy27qeiQ2yyG5LhzoqB8qit
F+9GU2HKRQMg5DHUyVFtVYS9mwwbq6zX+11vQKHJrQi7zLqnERFKA5dBgkXUfm6+dDssDky7QBA9
2vRZ2ip7y9Oal1xBEdEOJ0lAWUIZFCaHQwGj1DPyB2vIgmPb1nUOomiqTVeo/NSB6RH8yqIkop+Z
yrmN5OB03/Qad0IihO22bPD9QIcfLfw4wV5sIxm90CFT3iAgJWHE1cni8CMsGuXYI8mk7KTSglGi
YGPzSlkX/C58BbkpGZJJqmj7BEW/cNxI06NcdbhR3BVM9hirZq8WxP9iFgAek20ao5Y7iQdxmLZC
Che1+ar+yqZceEQrUZE2Injan53YjLhuKL2xo41YodweGhqlhDqKzabK+crwfAPxU95ZmHdEZJ61
Wk4IRAZjZPdDhRE29lY6DgKTqlouk8I65R4UtUPalkw2RtRPhkyNXFSgJAfteHSJlQTdqXb63Fhe
sMPfQ7oLyR4eh1qoHzAkDO3K1BufDN8wXVVK0184hOYZopyMo4XWwE0Hcs+4S2JB3hkDzig2wrie
E8dijFMbmomlPY5Z1RyyPC7foDjoz4GQTQYSa4mobvpxlJvNJEh5gzixar5ZaZ/+hrrRWHf65Blv
khEkrzmKnrt/fkfSKtJ0Uk9KN+PjDj05xwMOiwr6+BryDNlBP7a70mZ4tsHA56mxY9pxa8I7l+04
Eo/TiIs0NC/FtBJTVXOzb6NtHtNjjrEExfpk45f0/F/k2Fe+VGcB50v7ZImdGdcFopGa2/1mOO/o
74D4P82tAWEn74P9bI679h1YC7noaEEqZhxhjppbNbkzpH8BrtqI+hqydfVRLrLGsYq7qfQ0LDc+
Qxex24fwGe3yzVwAVy/dl3q/slkucpqZKUAKN49xmass6aeS0ihhUjcyIE3RRt6mBxP6W9/Q6JA3
6eM6TvvaYzyhXyiL9UVdhVVTC/0CoYVD6g1vozh+U1Xtn/YfF6nM4mOKsquRtQFhjHzYx5EIjXel
QXXZKvoIgb6NzDjK5No534OWkg/9jOdyq2Q6lPpnXUHDvbGHFue1/lH3+c7Vb7067vBNcXHwuUu6
F6017Fr9ZBXBkyJG9tSnh6j8ogXarjPp7JBUJPKPsHpbeckXJen8U3EbRhJ/FuFZKjlhlhMOXQcJ
BSu1bWmMe18Yjz5fhVGO7KGQDpIU3mHdtcOzB4duY+1GurLJzuIvXrofRH2nocr8scnqT+0u3v02
noXdjMr37DVOmXR1ucZMfaGpQ6a+eDPxNFpq0UCk7o+IK7n5g3+fH8gR6Wms9nHmv2uRNNFQ/3es
JYhLHBDZbydiNU5xACRkfNO2Ne2j+N3LNl2yQUpkm73LvxoKBH+1pXPtujhr/y5uJcvyo8qcl9pt
y59kQ0cQYQdzMzr+vNzVwctcU12s9qTbvHiRA2PypqGEcHUvfOwHijxdXNssiyd6QaJexBh7H5in
Miv8cCPFL+oxvEMD+ZdyP+3l78Noo1U311vJEflvBJ7XeirzEztZ4hxeoncERp6v5yUqrzUz5BVC
BrlTVvD5/inW6Cr3QPGCDMcreWW1HzIji3DEA+CMnhIbdtklSARrKupS4/6tC8VNGsgxhRjgKzHq
1nsdVQY9DzXH166owz2dAMOzK7x7VBwk0vyb2Li6/zAGbzk6oVGLIt1AU1x9SwEVNrsJ5yd5Ml7K
xsxwocB0VVzz5714Wtq5FMWiHhPEsvXN6kNDMCIjl0I3Emphq/fVL7rKj8galSttlYuIlH9zZsNl
BqDlogI0wxAwWEvjdBpNTjX2TV86wcLeDpVgZVMoxvhel760gnZaFp5sBsKi6WVQHpto98w/6yTj
GChwui5m6G4ZAw1bZGy2JdP2vcjdttEntEVwscP63AKXF2nYQehG7e3GEJ1q5JPQOk8GFeFuP1op
T5dl498/DMNibiF4AOCIFz+M5lNodDR1LV9s7ygZ1C0uUupjW4Xdk1Fjo5oMffvCkEp39CqOt20i
xhycSHnORV14wPAt/JSWifFZSvKXtBRzp+pIS/HZVMeXOm2mlXHx4g6ZfzANBhOKvqygzLDk4XpT
6k+mGElO12fmk9whc2mGk/Ft5Zu3+OZ8hJm7wAZzFOBHSzGAalKTgvac+DHJkUBvik54jHc1cPFK
tNUMGba1FPFyZdBK5VleA0kPID6LpEOvqi4N2lBypqaVjiG6jfsyS6q1Nz53HM6vDMKos2g2xDqV
M3D+xnWtxKYkRCm4/mDxJJ+7PU1YUm1G7Z/XNv61Nclz/3KWcSDRWQQrggp3g8xDDk1IjZcKC98D
0ojdCmdhycqdJW10xlwzEdxSaWcuEvpGULvetNgUVtaICLvJ4ha6GYLOU9F+L1WTkrmzjapTP2Oq
EW1aqZWcnF7J2NWrkLl5DHH2fOffAu0E/Q7254VYQNqRgf8Pade1HDeSZX9lo98xC28iZuYBpjyL
VqSkFwRFUvAuHRL4+j2gerqrwFqie3cfZqND3bqViTQ37z3GUaGTwURSBGoHOC/t6v42GUmyg79r
Atsh9UlOLkHTQvZbfKmFPTLdcZ/9hNl0DL065laKZlhRUR2q5gODp2EOayGPawPkJyvY78FWUMH/
QIt0YefMxo+i+7mMxqzi1XCncY0easgNaHYvHIx6JDRmAbONxol9kI3qPREpMt0YalQxmjjXLRx/
gs9/xWwGfv0IgIEmtj4kzufrTgM63oRiB8BrcYqCaxLfJPAp9hkrQtHRK9nbx1wuyf1+eJxMIwdl
dWLXvreQZjurBkkDfkZxCLpyqnmhEFWkQHb186FdKNmfhZm3OnUOF8oaqlPAZAI5VoXQ4AlKECd8
7+gEztqEVx7oAEEbKIsJ4+z2/H1a/xjhXFy46wlJLZSjQgmfBhpkOTKoYhit74osjGsFJOtbnvNi
acTTyXeynn+FnUCvmFwcyfosIxftaBktehdhYg8ZaoONaMOcDGCnw8GpRXUrtiMaD+ApVMWPStAe
bYQig+UdOK9P8BjO1Ah0zGbhZ12aDOAxgR4Bf1vX5jcRH2oVULZMCXWv99sM7uC1NdyVrrEtsm4/
2ubCKTc7S99n4TTe9OcnOYQDGXPF5IhnwsbqHt543g1wFUuMrI9vAqxiwOdQJNdQJke15zxM6g19
51iAY8GOM4LPFtZW82Ydq226d5/4fvEJNF0B84874c8QEX4IH+BfJnTaB5EB6Utr3hx4HQ9bbxKn
q5XB3lSi9KD6LPVrZGbdWkPrAAZjIyzocJgvfM/ZywHzq5sTLxg6WlBY/ND4BXwQDH4KoJ26yzbF
jm2mrqu++fs1k1mc2eksZZrC3RCgu+QRSr295cfrdiWePJhOrmHfCSbaEtV8+hvPp/h8ZLPss1fg
cSktjCyGq5+TQwaUHJTOiIZmYYnO89wPczh7fVHTFpZk0xyuRwjdHX61lAdI692MwRDye/JmLyAw
Pm6L88HN1mtlI32XHaaTmI8lxkfaRbzgxRB4cEwQJpS55lgWLkxPpgkBXnA9JmvzsQ6nKk3uH+Bx
ndFwsrEsgqV18jGoiSI69IbNCaIIIdXzfdijzRAXZuaGLXR5Vy3Kvau2VrvV57fJXMjy16kypYKu
p0FSdC5oAuJRDrlqOEYVreH+SNpRDUiRF35a32QwgkYKkSLx17ctYS+sJ0rkwgx7cumE0A7uHCCn
fcW9A71yjY6MhpKQQmGB58ggt3DhVrDzuapUNd0VENyL6ABREdb03pdsHCGy0MEHsSYk20C/p96I
0YHvSQt/KkPRJwC0eKW8K0IJf+Yd+jF90OJtEdp0ZBGwiMW6IpBN0LvKh+buT7fokyDTxjHU7UL3
XQWufHAtJduhM/hEj8u/UQFqCxpA31lckzXB+zgEUlL3W2ptRJ41azyGUDQ1Krhmxc4QZjmwEaq0
tK3aMRw8sCONAEIRoZXz/jbPRb+jSgm/oNrTYAORyi1jlrs3Skjdxt620tKfGCdMpZlXbqD3T5/H
188/38dFAvzihOKeanMoAkw358md0OaN2QMkDEvFdIQb6Z41Swo0H8+O8wjTLziJUJp2aakjBE49
qy+DvEzLAGCHbqXr5OAkwwIeYWk8U4p1Eq1rLTwWzNYLXQ6LuQLNnefPJ+zicAC8h44XWtTa/HaT
Tk9j0loavL+UN0sd9O9Go+HNardxNBh68/R5uIvjsSEJ7OLVCgrS7P2jFMqY0AoJU222dG8NGlu7
Xrqo6fmxmoxLGyCKqQGPxzzinc9bQxUUjjmA9cU4vlo5zqZqTLwAOPjkykkL6woqh2mY5yR5wkNf
Zn5mG01YWDlUmGuW3SoduouaXostxDIH5BWwRJZajzoZjIDGuFPu08z6xirN3pUw8FkV0BDdjMkg
1n93vkA2AhsCwB1k0R9USpwE1WdIgqDsWffk3tXg7jhw5kSfR7mQqE8alqCDQV0G4vKz+7DLJtdM
vH1CTf/pdKusuBndpYrP7Jk9nasWCk3QBkY2hQL67Fqqe8cRcYJ2Ii4oLexK0wuUsX/QqvII1YC1
omhfqYeGINX3nPMkaKzECVovW+hkTEM5v/rxM1Dq0lDIgZLTPEnNEiEcmtE4bFw4YnPD7h5VtbMf
4csHvJPjEXHMIHw4LMzweyNmHheKCHgIgRYHm6vZRs6lnppmZYEQp3Q3qYcKGyo1KkSOTHvfGiZL
4NWMC0F6cmpiD+W3Chp761TJMx8UOg0OEKVxgLQVXBShshdJgpdbL3OI8VjDvgOsZMMruwnR8AX3
oudI07jsgpbCSbZj6M7yzP7JROasRN5Cw3eonkUGYnCPYnvQdbCOhXNovUq9xoDVYJzdjEqWw68P
DY2OjNXCbLzLzJ7PBpY1cPkoJ0FBFdLt59tT5pDB94oR0Ek7a3yuDvRQtMOwqsEh3qOWlsFQPYUO
TvaN9MBixaOibNQusQMHCh1BqmjdyjXA+Mu1pgJxGzwl4BF44FkxiUhLnSubVfChHy24g47Jz0Hl
Yqt0FK4StQtOk2Y50Qgf+F2mcrowtnntZQKvnCqizSHkDN3zzETJDvUkbcXvskhsnC+/6kkGsMYL
Sfql9Xy6rmZZkVKMtsUqwPUKxURFn1kmjKIymHK6DfSzG6hY81osjnFareffD04FkC1BRmZBvN+a
fb8MNUlY3VYTUBIcQBDax7DYaBu5eXFhX+Cts1cbqmhLxbOLUbFYYFdkYd3M7yq3j3OLGMV0Gd7l
7VM8ruzu/vOT8ML9BEbhHyHevUxO7tuBKCZkXPU4lK06HodKtQ4mKdTt51EuXLpnUWa3IOsoFAax
P0LXUVLIi2XHMtZo0ObtrWbQvy/Kgo91MqZZAWoolGZwe7BtYBPTYDvX7l2OYk+k5uxv4+vO1745
1cJOpi/Dhd4UeLNH5iCpn1nOjhP90MT6Qtby8VE+CzSbQcj+Soer0yb76a691biv93AYQHtQCyZQ
xpJK0cVddjKFs3QiwREq0wwrD8e4H1N2q7ZflPbYy0fLLe8+XxwXSnVnn2uWYOquDd9nilhtoUTo
UDh+ldHjaJTPfUHrMI2rb7UOuPnnUS8wm7FKXPQRUCQEXXBOSwECTe9BXJiqaMld7AYlDSnwEkB3
w1n3HhWGlq3cPSS7touq0hcqpBDTwo08rVN0XWYf04HW/shgahXCSiHMbW/VdW1AddtnDt9UFd/q
UIUnQx9mFeyeF8Z9ccefBJ/tjtrQe1YCoRmmCRe+ELEvZPWcu/U9lC0AX3rgbrVNFLiz5NYNmzRl
XLBWTAbmjlYt/JiLB5yHywFSmpoKVdXz7eOVfDBEhnd1WuvIwSH3FdiE3jl2ShYiXR41+JQgUsI7
Zc4xHAe8vrymRiQdDsJkmyRLglMXzzj09v4TYVb5QNkyNu0MEWznWI0QkZbVKm31XcyWzreLm/Mk
0mzWiNQgCRvjMnLR4ahsI0ibBFnAXuNspTmPC+tlWg8frr4/o82POCvBG1hxUJ5zYrgZDolh+3ll
yNCz1WLTZ7AbRqs12ZVJJkJpwSmCdAqUvSYFyaKhC2ZMlxYMrl+0UdFnx+aZn0sclQqX4sc0KZCG
3S2xbwTfLIz40pc8DTI7kBLQ3MsKGv6hWhAZsDZ/4lAmiipOOriJA3i6lmlj+o1NlW1e6uOaEzN9
6/jYRSTPYcjuDD/MNAenAp0+34MxcbTwCz8cmbgNcHBBNwPPSnT+Z9Mg0MEXea5akUF3I0c93HfX
zmqimQ2t3w4BLD/Ae5I79Cr95i/Qjz7spln82QyVtksGEiO+NGWUl7BR0su/mzLMQkwr4eRmdToG
Cg4HXi6FhEtUpHURGWzsNm0zpFfUypYeLBfTWLTs4NvggC6HE+k8IEzTYazTGhjTih3MCBYgkQpH
NegNahFZ9+3CN7w0hafhpkV4Mj43la0Oi2wrorBk9sexWmdQlFo49S6mDadRZnlrLdseZqUAOvYB
INQABBqbPFS/SUBg8n1zvbh1poV3dljgq53Gmx2CGdSlvAYvUcTTd2yLzgHEpIFG35krWAlfLfUO
3i/pz+LNjkLFpQblUzxzXR3Lbf4Ap7RVG/v2Wg36u+GZTvD+sNqSIwvoFs6z4biLD8VVhg+rBUlQ
4VnsZy/qfqmXP8dVvL+KTmZiDuwyjVaFJe/0fSOAoPuofJ1+ywSzuU42w7EBwwbCRVCuwj59S0BP
DBfOiIVP4cySjMo0IEnz/imILw4NSGvSB9E5IKUPlKufMLQHl77Hx/L/+fd/5wicrOq07+wqLvXp
e7i74ZiHKBt+70PikwBQvegvECGXhjk7ClsviZ0cgIrIvIWqbdjdwjQb9eCIRQCxAeDkxwsb92Pi
OBvj7PATI0C2UHkBMPBnnUKvAFWElelP3CEWebv25xihorRaYl8unU9zpK3CjLEsKQYqXL4WGgOi
/kmgB5bazDfdxxGCuU76mFg/Zf4dOqYLJ8mHnGM26NlxxaiSMpcgOrPAa/VAgDAPhva1V28KvlQ5
+5Aez2LNDq1YG6EXlSMWAB8hiAIR6s0bqpurWjmoMQqUVybMERKQBxa2zHTEf3KazJ17xgq4+m4a
pHX/td3G7b4Om3XzAvA0X8Nqsojue3+xt/Qhv5qNdnaExRWguxA4wHddGSvUpcZsNdzQUFlPjw8o
B3d/t8J+Hm/uvihzpQDtE1tUsR5lel2nSzYqF2+2E/7AbEe6WQwbMxUDcp3GFzhzxyVq5KXFaMBL
HfDKCcc0L1rkqVH3gEeBQleJICtfSwjE9TaUysYHUFQW9vuHbBDzdRpsdo42rR0DaTBRhUD6NEFW
HADQKvdsMdG+NG9wgUE6ZwOf9MFLfWhp0tsN1cG7EGE3hPrOOCCvfkIXRN6JiG+r66UW48X84M+Y
H0zEjbqICzdGTOQHqxGi54pYxSG0rCAN4D0SHi7BYy/eEKcRZ9MJPz4ANQyGBOsRrCdf8Y0N+QEa
+XaiXnjbxe31MVVGvRXSqFgtaODCvOU8z1Ir9P1UCbkudOgs7mfHLFnBBz6aKC3aEEng12GtOkbi
DnfiylsCuBofv+rUy4DJ2rRWodw3294lDNy4nQ965PVSfO8YmVrGFuNfjTQzdw6eCDl0KzvnWVEq
cWuWqQvPsFKSEs1RY/CFmXcQROWy2pepAZqSYovY9OuuzeDHoDoro029O9Uce5THEy0OlMLrjobV
qys1UzSwaLQq+zHkRRU5VdVdC0shW9or5bps0eXUE0jewxWt76tQ9uAoyZ55j0K32RKG5+M2srCo
HWx8G68efS5f1rad09bjqEUma9ZWb8TbqfUdQbSvDYWmLGzaC7M+dbQBwsO0o8szq8uNSPABOcEJ
MXWUcwi9e0sysh/vCoznJMJsXfGRtxWXAmdQp9yOAxCUQ/NDtfsFJN+Fa/9s/cxJw6AqqSzp2ZRH
In+3/Xo1wTUnnQXUSJYxqJfjAaiJkhj4SKgTne+XJkWDN7UxZdY12fLv6Up5fwN1N/IqW84XP171
GN07FhUEIliNzKLxIfEa8Pd0eCu76+m4c0G1gK/yorr7/zKuCfX6K9IsgXGlgSYXB/B9kiOBuHoI
ZLkSlCCaA1Dww77726kEBgZWDxY7ICMwkDufRl4qFhlKUFbUNcIBDc39fMX2460MxkdyN36Z7IK0
b59HvbAmz4LO1mTaa2amVLjaG6jtGv1bpr/aI1/Iki5srbMgUz5zkuJb0qwKRWJkQ2H7TX2XFEtV
wcsR0DPUIM2AntnsyBR63XOts7QIiJTI1UscTbmyBBD9PAiEKc6H0aJdh29n4gRq3RXhogMbz377
/HtcXnTuf0YCr4nzIGM32EqR1HpUv0w2Os4GvaOg83wZ/RXpkIufH9IgkI6CLDTMJ86joYFVME2H
lDmdqBO98lMT/doV3UJHeZr+8ywZS/skzGzPVkXHYJuhGFG+xU2zZ5t+paz/Qi3hY5Z3Hme2YxVe
kk4SV8dbsjmCxrKXDxBq3GfAqru+zAIVyLwyaoMlfcSl8c2eHw6YuXZMMY351ljhqbUhkbOrVkth
LtDMzsc3q5Vw1xBGiVTpPd+D97nffZmUoaB7cb/Uzrm0MgDahS7DJIQLiYnzlVFNbTcFNfjJ1jYw
oUrVs6/2kmvUQpB5xaNuG0VUI4JAWQNlDZBE0EuhuhcsbKpp08zX38lg5oWNpuOgetvNr36z+ZaH
Yh9vmm23ypEobf+fwWannWaBSqb3GFR9yDZlOAmj8ND18w28vjYLsS4dSWiGQIsO9LGP1qa5B69o
ihY0KpDlAxGBeoXHrm/7QJCjWLOTV/+HPt8Eqj4JOTugGqNy00YiJCykA4ddjdZGsp+q6EJWvCwM
b3r3zb/baazZVEpauilDWT9iq+zorAAI8Z2gX02pzFQdWiqAfYREzcY2e4dS206LEr7C0WTQgRMX
LtapD893DZIyRTJeayhjNEBxdmmg22VhB7B2Qzff6uw9s0YYMB4ti/mGnllW4KYKrBizNu983c3J
98RtO5jb5hmR25zq6Q6+tMpRT1pL+iJWqdzjLtaVv3/ynuWcsxkcM88hZWcZeCCkAeuNUEiQgOs6
qko9tIarohiiwe4X1uWFZXkWdTaPJdOp0ZUJ9rUC8SRv1/Gnz1fGxacBbFCheQVHaiDpz08nd7Q7
W44EybqRbww9DZUhu9IdeeU67cJ+vjiWk1CzGSxhcOxIjeNOUa8UgK8njafPB3PhFMQ7Z4J8wb4M
/eXZqT5qRgkJzliL6gFoT0e563r1i9PVr5+HuThnJ2FmJ7oQSZw0HOcSjHUCOj6PXRZqynHUk+Dz
QBdKBNPD7Y8Bzdkm2OES0pvUivhuSpzd5LpcFet404MjPDrHYrVYIpg+wuygOIs4Ww+UF2arTqXz
fDjWIGDX12nIvxVk22zlulgtFXQv5Bln4WZrwqg9A6/sEbsqjqs7C5aldx4f+DV0wMpbtzL4gXSJ
/Pn5tF78ficLcbap4rQsPGIwPeqq2HeSbpWoSAm7J6vpos8jLS356c9P8nXVTWPo3wsjUoQXGu24
ssTftHNHrwNL5GQw0544CUFgaFXAIFePGjgsaDAohYhykJtLj/p3MvOHhXESZ5rUkzhQ5a6VXEhk
ngdy6GxfjYarcd99F5ssAPxNR+5kPsGf5uuyQeWlVB7UTHRdPQA6nQ969BMDkbK+NHA5QzC79ylE
CHLH71fmyt2kEe/Wn3+2S6vyJJ41e590esvAW2xRN9Ip7MDcYFBA6YITeWnfk2IJ4Hbp1DqNNtty
tVKao9vhC+YSTKqmwbPLhs2LHn4+qMuzCAODSZAUTuLv1LaTL1i4kCDKjByLcdNujcMkN1jvp2Ij
3vyL4goXBwW9NUAv323+Zht7YAwSOnTEydWaG7vY9zyNcrVdOCAvfKizFGq2v+y052C+Iq2hXQaN
7O85mAjx99jlAWiQC5fLO+JvtgNAgoOKlqtObf+5a8YQjwOnICtHJLSj7tG4b3Wf/5wIgM0OFMAv
6g1GG8a+dkUAY3Kg/DXVOFAZL309bK6HzZJ2z4XT5ewHzc4xWIz2dSc1JHWoOlSwwAWRZGHNLIWY
TXBcCysT0EuK3KvkLtvXq0keXPtu3jhXkx2ovunc1ULIabl/Ns2zAw0A9S5jKCBGKU28K1tw+zVm
uQ6UTeF5YKelBD4USreu7Y6DuG+pvtb1+jUhlNx//lOme3z2S84up9n8VoVD2oL0RqR5g9xlQK6j
XCtFYgYiH8l+1Gv7KjfT+qi5LSq5tIwLfWGBTxnLx5/wZ+V2dhKVik1KE0BHqEvszBjrahAblrV+
5f1wsurgmNbCKr+wozDmPwPODqPCgJougSxp5A3aMdfunS6LDBUyqGgFmuYSnXYp2uyUaFVkUm2P
apPl6w44s9ajBmS1Td3AhnnW51/z0q1/ajw6W8p9UQ+53XRotxg7HfKjTnMDaXjYB3/5PM5HcU3c
yKjfwt0C+s+4smY3paMYJXFqVKf7nfVAwBDWQrIqt2pUh/m9nfvOFw/ngrrK9xDnI+vFFO7SmoFG
LaCN0BoAPXb2CWliS8VS5dRX6iOK6o0OgVF0eYKXJvOROdYBTX147Ybsa3a99PK7NMunwWdflFoN
0MGjjmqHQp6VHBVel4Gg5wIHvyRJvBRqtj2VymK0aWFbrTQiP+qyZeucKXfYhtCR1ZLFsvL00//c
i6gnw0XDBD8VahvQwfggfmGBfzfECvBvLBxXbAutwX0RsCjd1LfLaj2zCtXHaLPl6rgtsH8D1Fls
t7KutTwtnm1QGSJilwQAgM54YrVlwTtCeoHbt+0XHWJ9D3grpwuwv/M9+uuHgNQEuxK46aIpMZtm
2ZOqISMk5GFJpdN26xUa5Mz1wKz0zWjUC+fPed7wezTsGgfWfXiRzluGKWltyH+Bs8VTx9112tAd
bKP9ZtaLUhGXPieySUeHLiwkOeZwxlodnEqYsHMiGYc8Os1qlH4ElFa6zFGCIumQ+sEYGclty4Hy
NJKtpLxc52Ulb2ytSRZe+uer+dfA4R0x/RAIwuD/Y/WdZGe0pyxzYZsackf9WjhlDm0yBgnRZnhV
NfZ/CgYcI9TPoNEw/6YaLNOarhPQaY8z/gUFmLz18ybX4LXEIQ4JqjtdKJ9c+K6WOdGxIOoFpuSc
TsGwRVtPhW6CxfNwgM95PCRANS+Ma9oUsy0Kf20XoH+IC8F4YHb0WQb1MhDbYpA20huSsKtOLNq4
X1g3WJrwB4c+mQo5oVmM3NVbB7KeGsRptJV6Naq+QLrXbDF5b/V6vPn8NjEubD/g1VHRsByYCqCT
fr4uyrIv2wwe96HTDD1c+nrFPigEZUnFEvE1XAsZ8V3SJ7CMbSy/oqN5sNS2vU08UVwxhg2aweoN
006h2+cytjESCS56bpp+G6dQbHUo5LpyJ17XJaSHGjh9QP/S0VdQv2H7tHC1dZ/kbWRKByakRY4X
cyuHkI6KuO5SjX1T8rKBylchNkOVtA+OWvJtzxK098dmSTF7hjmcDJxhnQT8Md5LkOaGqvj5bPS5
YmVJB7ftyuUR5/lac2UoJYwL8/YIZZUgk6hpZvJo1uqto48bu4PgZ4tryENV0WsfKv5gJvnazIeo
qyH42rUoLdLQ9IoXStNtVjm7rGgO1vAyQK9Mh6io7kGoy6p83oxQsel8XDoLhbH5J54G5doTqBif
WIcT7fmgRjw1WJep0Lxrm4AnTaiDiSgYJGsHDQqvz5+vqNk7cJrDc2/02UkDw1qQOuvJ23un76Cu
iMf08MqiMdI37lFZfR7twthAfYQSDBhc6GrPIRgZnLYkrhAzAmHQj+tdLatQWLU/QMiJNiT6PNqH
W3O+Pma3ZsYHqLP0wDbk2uCkkeplUGQpW6fPdyZoUN9g8lkzNLA8/RmKsO6jWskYki3SUHcQyOnv
F37O9OVOzyPs3DPb9tnmxd6MW9m9+5pnm2qXhsIvtuZqGUz03tP+LNKUFJ5cHzyeJJApPiqQbEZg
bUko01CPWigy+8OVgkkI07C/GVZa4K7cH+1RhVjDnoLCpIaT7Hq/tZ+S1ZJBx4X9ej4Bs1KpaqZN
Zk5rTd3JGxqhALbCD1klb/BFAeUHNuQP4lDhqZytbR/1q8ja9Q9FOGmXwgTAr1bsKNd/VJT++0yB
nv77n/jnl6YdSJakbPaP/75u3+p7Rt7e2NVz+8/pP/3jXz3/D/99lb2QhjY/2fzfOvuP8Pf/Hj98
Zs9n/xCBxc2GW/5Ghrs3JAnsPUDy1kz/5l/9w/96e/9bHob27V+/vTS8ZtPflmRN/dvvf7R9/ddv
2pTu//fp3//7Hx6fK/x3az481zgwfv1df/wHb8+U/es3xbL/YQLaN4F2wPCABQLuvv7t/Y9s7R/v
yLHp7obXimHhS9YNYem/fnP/ATs/DXUY8MNQbEH/+bf/olBhxh9p/5ikZab/w4MdxH8kWf/5aTe/
Vu+vr4Kp+P2fz2wDEOtsQ8GRyYYmHI5I8DHhtYVW3fkyB7e+6xyPoyMNUYirgWiTVoYLN2Rcjlcg
NRcrxtryQOzE3sBx2AS+DJd12LYKBXwnycfvYtTML2Rw7U3jdQWuUlR8grKPUcPsJRP3ouHtMesb
Asdclex5F/MrkvD6SFM3u1F1EqNZnNbKw1CMxmtLSRFaLfNuEr2vA5wr9Qu16Abi6/p9XybQ8sjK
PNu24D8GwMKpd00ui2tmyyKEmn/5NTEECitUdlfAFyubHpJZhy4vlGCkZrKhWUY3EKYubvHaKY51
MRQ78HOSwJACRJ++7SCXXGTtjQcT7xuoqeYhzCzIU8MxNh+tAxCYIQVoln5ZaBQPvzFR721h0iKw
bbALhS3jiKqcHbM0ywzYcMg2aiHcBImylkBGXAX/bNQ4hOvVujvEII9vY1knL8C32yFMw99EXugy
Ask9wU0JoYzNZLvt61J1nonJk1sITGbUr6BxuXVtaK3T3kpuarPLN9QScAlKh+R6UKBgNVkj/Kxw
XUdxXwxBVwBGreVadUggd3VfKV7mD11tfacaHUKFUPrMXdncoTfoffMa6W2MLneuKlvC9SfRy9AQ
+rg3bertEunQlZun4qC1HGpZde3s82Kw72LHohH+UvnoFG7/WNYxfKm56kIc2pEwPDac7GboevE8
Et58GWuNbxNWlE8dyidbHfacG1fUPIA4qLKxey35xmjCr3onbQYfJmpWOBpteQclOi2A0Kz3UnLF
jTQxUFQH0XZbDVZfRbIg7ItFx2FNRZe9FEVCUWa25N2gNN0aEunFXstNWFXmmL3EqEcCUUqWJ77e
eTUyz8YxwSSEG+kLbfE2TUgFShA1hwTSp3z0oF2r4dNDvR8WVFCTN6IKRqaB21hpICoGjXpjFDdD
rHYxHnipCftU3GkBFJL1sEwK88gq1Y5MS5LMRxksh9R+Bz8eQ6vw14E4CgskCHreuC431rot0gcO
QUvoRwkz3Rb58GqMWmoB2ZrXMIHxLG+jV3qnb8G+oZBvb7gRxMqYB0OXFh1SWhKVvWXvAJMYfbfO
0zpgdpdbgd72NIKaO36Egp8vS3QnmxLwZOjMy+ENxQV1U0A4/0hUVYSihMV6rOggwigpeS4VbuDN
Qc2wdjRrO4pEbAeFq6+ddKrNmLvKj75O5a63andb90n7aCjCDKmnVDssfhN0u0K8wBQdmwm46JVF
Ldgmi7a7GiyC5NAoD3jNNllAh7w6ojaYbjgvs5e2r7J9b1jVUQ46gWt0a7yUVpv8qBI5/BBoKUfQ
1Hb3YDSY4eSvBJ0AJJeNa8KpG8I5O7ewyrWq1VDUyRvIAY0Q/vGhx6WvS88amK9g017XLgeb1U1o
v8niVDyZqdO/2WOSbU1N58S3hSivLI4QRDOLLTcKwEMU4bZw2KFCO3p4B26o08NjvG2r0CGwWzUG
tThCAob2oUwydmgMg7wwhTnXVewUr0MsrA2DZfQGdvGg1VRI8V57vRhg+d7Y2j0ZOgFTxx7+F9Kr
K5i5Chu6toW4huel/RZjYUVmBz+DhA1NhBKgCPK8pw8MtnEizGJHfOEZdPSQegNdUmlQ3WdjnQSQ
EYQddumyMMuI/tYYpcDLy8qzlxQmBdem0BnKa6XZRNwi+qvnCjuKm9i8dag1qIHr7SEoVx4b6JdN
pQtt3Q25soYEVLavYBqwStLhwS6Sg9YjO3XlcMUt2ShRhvcUSq8NQyVf2GW3rROWjmtICsnbMUkh
qcySkRo+jsJNgUoF+eYoWno9oBNnRbaNc1Q0WdX5EBn9buMaGUKrsMtnLTb6lWXETPGhu4IksfNy
O4xrq91DrcO+q8B8DOHNiUXe9qy9k6mRKgE0N0xYb3VW+VMKCyz0hoD7mYlaDQbAAcc1Ydy6EaOr
QUTOaWA+0hDltQCW9boas3LLHCfZNbTU3ACYzOpFEWCphYNm8K0cUu07RcK+7d0iRk6oSFlsytqL
jzkbIIhNW7XfU5yBtxISi/AIaGHKkAmn32JXx1Gr0xxVcWbc17lE81iVUl1XwB1/15MJqSgkzJUD
wbn14g5A4vvEkXyd6Ao7gLvbHjhRAHTQ4E7SjU0G65EivmK25waV1+Q4Zk17Azvb/mcyJngJ89rU
Xgs7F9Mnl/2hHKgEKteLla9wyYGjMOo6EREFfWrtMvsKvX/QCsuM7BM3zhychYOVBQ2kbq8rAggE
LhtzvGbjqCY+NxJ456mFJ5nfKnV6nVFDeyMKeDgr1+z7INUSVOFQaKUPilRHum8bt07CWku1+zbj
RhvVNrgLPrEgsRz03V1XOSze90UiDtLtOZ7e+Z3T21Vgo9cBYadMX3kxi3q3+VYqUB9XW7iVso60
vmUV7cQSr4odkCYKmE8YOF+pMVDQLykapu5WMQS5Q585ASBFmAPf1mrCfe5M2Yfdka4MoCQtwIYt
E8f0M1ZJzbf1PusOTt+MQKTpg5J7zzxOOvToUOCYko8q2edMajFEoccU6Oc4HQ9exS36QJVmTAKC
UykDCMaN+6vckZ51LXNbubeZieq9E5cUli1aDU+SYSjH1s+qvoTNl8k8beeMVen+dLWCq1E/Kg0o
HWq849ZQ2bdFk+JbN4ljVCsvKS363XUK59XGF6+huyIteCeK0pI3jpC1lsGrgojEWCmG4T4l3I0f
PCgqb1soTgLKP3D1i9mkru2Ds6psqrFWCE5B2y4Dy+17w0dCW9P10JfTRJsxuhBuMpBHx1JZ+cZL
ofeoUSXUjmxXFy3A7FSFlCrxbhSjQf2KFRSumtoA1W43rdybDO41DdST9B7wKjd3kLLwZPxSgLKc
IqHq40c89b/YcY4EtpKCvDZjkfgdIdU20yl/VIkOSzRI1eyJ45T7kVWGL/QYQs+QjhXw8FGT0KkS
o4NUAEup71Yc0hCCwnMob6nxDawDK9A4V+5hy1M9JwXO5iyvYo6r3nJWnN+jvpvgzOhI4Tuekjyl
/8PelbTJqWvJ/9Lrp/shiXELOWdlDa7R3vC5PEggEEKABPz6jrxvsv26n7+360Uvru/CrsoEhHRO
RJyIQbHHtZbx91oH9THzbXxgkcm2JFkmjUFFsX5Zm3i+W22Lec1e1Z/GQPXHtbdM5EFLx4LX8DYi
wRKeTIqEt2Us+5OOOwy7Ypv9SOWk3yjyXE+SNPWbTAPkVKgW0UTR0m8o8/NXGWXdMzwhsa0BhVll
EO3wtmAOK52xccVYH9idqucWq6HNVbrEx1L64ehoOjzboUS51gF6/OgFtADVCNM8VWEHwgA8xY5E
6w/IbeEvta+WU2tGf7BigZm0q9OLVuRO1933zLJmn7K1SJ28BOrbjDIDBk17j7uEgIAtj7rxdXBx
2hV+ce0ThPPDzYqVukskouEL5dPgu0IJvKtHgwR12szkqHG9GABJa1itCMTr1Da8kLbG8R6q6hqu
PpmPMl0nSA07N79FyDRqN1kwTfflNPPbBtlc8n6EM43OscKXJ0MURchknJbteWwWZLMBsB3rwo7h
DUJc6AV6OGgxjJF7ksWXFcfAfa/D5hhmPXbhrIcTcGVH6IbbBmcRTWX0PAyBwVQLnFrw3ODV+yqg
HfhAZKu/MFWnN7pZoxOxxOxCGQbblE8MD1lFD2U4wxUnK9VNhHvxQSRyQu0yLluoJpJDSUDK0JWt
u1CYcEfBTBzqZYgKJP2JjeqSAOGzibzRJrZ4tnOy1WaoC6Gj5qAdX6EMaw3Kr1Vjtx3mT6quobNq
QcS6YJk/BbXKttqSZKsGQrbDOr9PNGO7XjNTBHLkF6aRM+XLYYVzOCxrO+rgOxF1w6atknQXrBOg
kGHFYMBS9ycXAm3Pe92iQiMY78k40oEUwUJKA9WVubZK7IZeoaXg3fSou7l84r6EkzSb44uM2LLv
6x4TQX2IN0TKz+DsXyp0oc/wSwowRaR8cgmZqO/hVpMdqWizLeJHgnscKvpLjJLvSfcl6jwi5Fl0
HhkbDcNjQbiRyZMhZbmUArk1/dpipUsgghiG+9hmxJwm4JO3RkbNA4etSD/vhyXom+AM067ypWRB
+9JR3m0DB34jq3iW4+wGab6OBClTXbt8j3qhdz6enhnMqeFxDwXzYZ78Owa3qtsFnvlbV67rg+US
us1yXnaBTD+FQ4YJY/SZ771oVKGT+fMocRaMS5x8nsde3oCi8mu+LnXQ5xOq0GOHg2/M09LU27Ec
WkRsjSL7Ynklti2jeFlgxw8yu2yQE9usK9+oWptP1KCkzzMGfQ/MPGSQ+5IjnaNsliesrhbnpoHZ
ZJHNi8uzVeqTjz/NNRvPvavdkdMaFxMTG99kPuD38yR4AVygPA2Y2hV87YtVVuaMWtbXOa8Ze2KZ
dE9RVcFrUUYrzDX7qQl3Q+gRD5IFLbzLddM9OflWJiK+DXG472ehW+ShjaKQDlOQU2LDD7DJjzeh
6fx7sIj4Dqntwb21dHqVNFJHgQLwtKCD24ms7W4DHbs30q9Yop5PHo57OkB6Fg/cQw8LUgN8o5lP
UiOUr6ViPenSye0cNO3BIyrqhvZdfd/SZdm03kQPEPn4rQiQ8jbHU/+xW9qPFLTBuTJNfYsMcVlg
73S7iKlxM8CUZSOrOCskG8pH9IAMPplD+gk15zl0FP0mXvF423Wrvxt9398sQFIPdRuG2OP6DPW5
WhuWx3T2xzIuUW1BqrqraIJaO5GE7zxOJogW427H2hRDtTIK103YVlGTx5k1X3kCD5qd0FRwbHJY
HAnV9oElcO2sKwigYsfjPUlGfWx4Hewz4qbtUokmF2gPoZB6AGFZHmnVdbeJo+IJKLq6ILbTfF2z
JXyrQaLuDKIddtpH3RF2bkNuElbfIqRMvMOfoT1OgRs2E7rnI2ay0kvfDNg4BkHPMiGs8F04Hpps
tYVimb7FmYyyM4FfYDKnMCfS+rh24nukoOtfOXmMWtFu5ci6i5zK8L6dlPg6VgITg2s2FEjEgPse
7HJxzHTZQUbTdFAodI4An5FYMsOnnyIm7fOExJJ7aNThCdmZhuQ4aETh6zl47WG991Rd488UTOaB
mHSQwkxm+baE5GoMSsKz7WskDaIvzL4vyUQ+sdjI0xqs9GudiGBvUjipajO6be/XDnrqTLi9iV37
2FVZc5zXUJ10RReZR2W8HIytypNHf7ypeKNviZ3NLXLUkEmGuZq94dnwoOFWVHRVzZ/k0Fa7dbm6
4MFf6ZZkbLnBCRXsZtfRQ8fHN27SrMzXYXJntB/ZNYpyyhvdZNs+nJG4q9FgC4u1QGPrdjQY6ZZK
Qy4pAKyCS7PewC3QdJB+C/pC0Gs/Gawv6Zt1yYclpDDIWcWclzNbzpRYA0uczj6jny2PaHqarhhT
IEsYbLlXom7tEbCe7HJZ9slxnGoH29rOh3uJYCdEto/Q86TLJzFl4x0wlvE2Gszy7tP+NY1GcZwq
zhGsl1Kk0M3IM0fypXllZRYfO2BYaB7FwYlM7hbOT0SI1y5cIIUzedeRASnk4ZrcTHA83vH1+kiy
AO2EjocFCYCZPqqUKxyKSduBxovY66gArBjEJe64ZeN7pM286caAPMuoCz6sfZC8Iqg+vp/6LPjY
NDPdI4SwfnTlHMEcPa5R//KpedQC9WMzdrDxRj+J1nlpx/LC2tjfB62mD/FgmMp5ZlH3aLtmHxa9
osqFpZN/4ug6vhtn32yPyMIOIaF5XUfqc+/G+Za7SZ86zeQrfMP9tzSBLc1G96M+IYHBFBZFyQOU
GvFT3CbhOZlsukep+tV2xmxV2MoHBAGSPhfeJ0/4Df0DY37asaYUt2mzpJ99VM7bMuujgxFBgywf
Cr5zvBrgOtD2OGgq5F2iUYOTauC/eTeRM+CN7JbDOfpVmc5sk4nZN+W12U6O2S1K/QZACg6aFV3M
vBEdUl9gUg/cU1QlL1aSpbfKd+NxBQh4VnMUPnMkLH6sO5SjygK0VH0cPrvO+W9wyJevGBStz94u
y5oTGN491cuY3STt0j8C0s0sugvu7mNUpVum5/h7CjfYPPLSXzxSQmAenEbYWP9u2fQf8Rz/K3vx
E+Pxb9mQ/4s8x3Vc9X/nOe4/289i+rz8xHRcf+TvTEf4BwgO6Eyg/UC/h//+yXSwP2A2+eewKv4m
yxg4iL8xHYRmf4B4CK9+v1d9Af7yH1QHYckfoCd4il8KGOMak/OfcB1XIvuffB6GxeCKd3WdhJcD
RjH/JVRlUV3KfAycjAu8uADy8pij4kGewu8UW7/5pD/tU39gDsHoTCMb8UmBpPfyegASGn3obfkb
HRH2vp+vCfkCV5II8lnkNUAK8quRZ9kOYO4HLhHZGSb38zB/nhUAbqjWZ1qEvRGPzBtRlIjLimDL
h/L51K2ITtq4tjJ+2y/9DFOEOU3s50U1VuymwGQ8byI+S+BsTQeD0Kq27UbBZ7orAGdGu0QAEkRW
Uhdf7LxiBwHsV81nAieZZgcRDDt4NC7fSHYFtE1YsVOPbKjlhH4/oicgJqY/jTSp6TEbDAKjVUvs
W9D+KQi3AUd28RoReYwE7dtjuSJVRfWyrrcVIr76e3gkCZpng2bDzkHWBH4zwYF9M0joDEg9uAhh
uQbyHjcNXX2KwVMHUMsJxg7VAOIKmRojiu88DvCpypKYnxe6VFdSp3PhyQNCSvcOM9xI58Ae5Q59
33xaSJpseQvjz22YdFG5RTAHgAwn2xC3wjUp/GEVvGkva4xOtOCGQLxKomF4S7lJxodwRKjsdoVp
QPSe2NR2W7ZkbX0Y9RJ0O6/dGGySNVtHh8M70DMs5x2ywg7pHM/tgwsY0sT6CVvxV51BvbLjzk1Q
l6x9qvdllCIaBNq6rrvMzaiOQ0mpfFYKr8DVVSb4OrhsSnZL4KEgERWFZLylgKRwy3rAr6iwgAe6
phKf157EIzwy1yTZaawjPHzUy/4UVwatbizS+2BsD0kNd+Z9w0KBsNrMhH6D0pDUh3LOsmWfea1x
M62eQ9i9IKqtcmjPN1G24vxF+kh4QfA84mqbJWz9SUa+7E60GtFmmKYNdyploEUypZWHS+MQ9UXP
hvlLmqoMKlYI+FC4gZlPTnDkG7+3Zlge+Rpb8WygMQEpBHfqqUhatsojwEUFs6ykNfNZ1pyOm3pI
ebqDRySM9deyksU8yih+CK7PfyiCBJj6pulxlk9+bHPIGhCrxiIChHp9Qe0H0WfXNw+aZxrlRbj3
Md/PSGowTwZBa8HZxbaT9yWwrUGCu5NK9z24Pd7dxDZ1waEHW3MM0vk0KAAzruru6whG2QPbZz25
gUTnw7hM31bXnRU2zGIMJniYB+GmljIsmEujnNLmhVr73pTjYxi1H9dKIyiHHAWNn5SXh2FIcHaD
Ms0RK/wK//ZN06x7kcFAryXhk9bqxc3VBhKuUzisH6aq2fecQfwdAOZVsDmrMAtKB9yu5LnXIt6v
dhXdXkHfpPcSXAGqX6B0N84L/YVPbXCgMI3I25ReEoQedfmKFg2VTlJ1wZYINHwA7cSMWIIB+Pw2
JfEQ5GicyvgUpYpCH+U2kuAbyRTU01FWpR+gU1a6O/gY/f1+SJrmiWpt7vTKeQIsGqPzKL2Af+Qz
pj2heaCrngskTyxtjgPAQcDu4BBeIKc8gn6smeACWtJOH2KE++xR/pfhFlozmeZNKGC7tzgMRxWD
INEXkQn1VDZlxrEwXFtfnaldciqBPSKpOAiA2PakP2XahPVzZCrW3ZAJbd+eQOvQ38JvFPEnbbao
DaptsN3W8UBuWkkRoRSkiyeAsZpqRUhUi4KpQ/YNalHlzE3CyqjO4SSiblht6gVp2kTlHWvmHVtQ
6mzGGQzYRlWjzW4CW0WIFBwtHF4zCxJ+UwaB74so7k0J+yxwp1tv8f03U7yYs2ztNdaC28rft0oP
chPaKNY5bQy29WXwe4emg20U5M12IwMYEp4jsU4fLGaFca4k9dzvh5r1ejOPyPk7VaEgXohcAIHN
2H0TDPWy3AQtRKHpdz0sPMW4TRSS6D6RbFmmSxD2FfWbHrhMDax1DIJmBMfC9ILXaY7NBlKBGKxt
kzQdYBxCL4ON0OzFEMq94jxJ4FKlMO+Nr+zdU7r68Z7C6B8ZIjCU7qC3tGxHepDBLvPZa8BxhuR9
5sG7Ktlkw/469HxkrPVqF1L13Ycwr1gIqlXHR4h7iOQnacr9GsTmUbNAjU9UDAjsgVZB39TIzHtN
lmjY1X04+ke9zuR2arcMye3qvanr6mM5rnOPCEHSsP04kQlpKvhVDqcT97BHoHH1JOEYj+pe1yhb
F2CFyJ+cWtvsh1TYr2WXwOgiR1iPiC9oIjGLUM0inXMgUJy8RgEY/XyI0+VGRI3Qm9ZNEZJNE+yx
J9sjrnjf6p7s4X3dF2lzJTGrLAbsI4Y+hiLJlhXa1zKjEDekYSxvS07V1y7OmuZNlnaOX2rsR0B2
QQZZ/QSzMtD/MVSu67FtbVlfYyyrHtqnMu7LHEFoDGtVxZ24xiO3IBG2ZmoT9DSzR9WNc7wu6qy2
+tArkN8vpYFIFawAt4AlKG7Zujh42FxZYoc3GUx2A0NMkyV50xA022gnSorM3ZXIvW0CrXEAkGR9
MA6nfjsVqk8Pbp6MOM4x8ju15w8phlnKfGxaPedesLU+Ri6gHmfMaMk3kPd3QdTdjZl8h2fKSbps
V9bx/ZLVB/BWj6kiX+LJbtdQroUt0UNT+8FH/Vown1XFtbTpQ3qMVLsvs+g5XcmdgB4+tyuQtEGE
jwgEHADZpWjK+ot37be642AT2X4BFpCbtL1t51FvsM0dyxBJktfXGuzvyRN8qQD57IE6R408l9n8
QcX9hymAWgDJTSdAuLdytp8AJCAXhqbojaL7MEVK/UvK24lspaY8vmQkVZclEOw0D2uHQOUQ68us
TB7UoOCB3pTHUEaXybWdBAoLBxWEbyKtvRmJAu0Psntjk2w9V0gBvIwgZQK02PCAxSkskheYyNXv
irMaMYQ1sTteXRX0CxV1v++zsgLIXK5m1wfyXbDOzyy3I+yvc8IZmM7EVEgTWssu+KSGQQHRpAqi
gUnYMNmVhNZLITAkcIia0uxQyZRu145NpIpyCpCkAJdju2AJR6TLfZiG16TOAVwam/Go68z0WTEB
cZxgvgRkNReqYiaHcMJtJgSTdnlEVVMWYATi4CrdiWr4cPdhB+KoXeb9KJejNpneRnN1Wxqskzly
K7BhjSFk7lr+AVsWOxHs9BKT4gH61AEEx3QYQTdh2mVdh88qwLzQ7MwsC9vNvN5GZHBJUmji4TpQ
zbPoLvEEt/OPay9Lc2QUNO0xHSPDXwY9ykvCs8wc+z6OpxewUcBmZhH0Hcs5lzqCPX9n7NHAGur2
L6u+/txEMfZHKVnzERqnChIoS/mpqoPkCuQmLn3LAE/IN54kRORguCErSuI54Me/qFbVQ8yt3Bq8
xpg5qPDrCgQzTYg3MgvsFkuu+91fRkl7ihT7eitQdcQXRVLU3KoBh34bg/UY9z80kv+DCu0qj/2h
M4OJFvzhMHIKrT6sXv5sAX9UWkKX3A+dyuotpoeGphjmq9yFSXoGuBblUY3Uu3//gb80aNcPhKov
gbYO6pIg/dNr4YcGLXQqpiSs1VYh7QE5FUF0j54FRPA8/C5/7me1bvzXa0MM1XVGFCfgrwP0rhZh
FdaV2kbaNndZl36qfW0vJOUodmWG8Tc5DH8dcft/jOK/aIr7+28wim92+hmfwD//Gz4Rp39gLCPD
/EsMwXaCzewf+EQKJSYCp+A/DeYE/7umv/wdnwj+wCQLoFPMz2CFsuCa//JPhIKmf+C5UkRWo8BP
MVRA/xOE4hcdOfhYCPAxOoKsHQ6EIr1e7I8vQupaiCZloreQKTz7pJR52nMQJfPd4Is5esS6vo3n
8VgZ+6QZ4lQQrPvD/fofXsU/51R+eBexROGfEsFbMIpQIbNflfPViJYPUjIHmyIbbdVBnNTVVqzd
0iIqwrPY/C7v7heBOS4ajyRCVYFWBjvAv0ZYU8OhHcUnXq3M3LF/TjeoD3dsw15/O8h3naz68eri
FHc3gaMUC6C4hVro5xvcw49QiAZgfbifXqJdMEHCjTMEhonJNSJe739nVfSLijwGxYH5HMQgp5hE
ugaf/PJI/cTKxgSDh3PaUixbBAjuAjAQeXWKEejOiuTc7cMNStAz3y83SKWE9mtDjss+vLUbdQup
y+8jKn+e6fnbd0JWWBaBxYed4y/zZ4BrpqiGXxPGFa7fSW/4e1cE99eRm/BA7u1v78KvJsN/vQv/
/ES8Jj8tbFOPPoNDhMdUKki3W3fUu/KIFOo9hKcPEQxz4MB76La/WctXKfzPTxv3nmJKgmIt4y29
Sp9/2OaZHFYcAdfrLOwNuIUg2w4w8PY7EE/FspOQ4+xwxmFSP7z8fm7zXxb29dFHmEDBW40/URf/
/PFThLIAIhT/59To/DRcxsO0Wwv1Ef46H/79pUIc86/Xyq8jhbC6xf6BY/TnD4NCTQSQ+7gtFFZy
htnc1KYiyFmNsR8oWwmp27OcqGXPJGsrTNsDC1Vf4jLWTOcdqOf2pMCzCYw+SdGwWzQWHKzYCITf
5g1CzrKipipZYSFUwVHshNjqfpcNDezm+ip2rM6jJRGIU7QYFvkK6sCWBxmspf8QCs/rr0NKVrLh
pqP4NjZDSknvyZ6UmCJCjR3OO6Ih7i5qu6jkhqOPQXJWOiJwbNgxDovfG4hA6+AmjLIpLmBDijhO
jHZVQ+HbWaHWxw7u8SS7dpwegNOlb90EdEAgwntbxoNSD6Kki9isE+2GHcptlKhdM0KijmavXLYk
NusbTRR3mzAaJSbx0wFynFjGfosTo83yipXrbTcmHSrPpaZfgejVBFnUkFIg6F4JD165rOdlW8u2
LC9QzoE8hMZ8fvRzONFvZeeSMwuGFY1CBqcj1FPQFn30ZUB2VS9BPjNk02ntkdEw0RiTZb2lW3i3
TZ/0yKbHkWVNeOokayBeE/BgHOvIXdKyQc45M2R9QGTxp2qN7ypJ1YcFaDNCWIZ4LprAwPwiUN6c
u1Umt3DxwV7XOOinOmbXTROl4UvUIZTyToB9wQ5PAEBCPgkqu+wmSKJ6PinouNKmAH1p9mtj4+kB
D5cgrxjIURuRMfcWndKNrpDAfe+5mZv2HlpRxFg9ZAFkI5cpo900bZsgClBMe8hUoMYPj6xHKNRN
GtVy3VSpKMNXALbiqRZBOzz5wW41kXFwsXEqk9NqAH08gFwUKg+bHg4iWssSXJMUNb34CBH38RsX
YxDlU6n5RwsN1R7wu/8sW14+dAmbqwPKPl8+apexu9qT7Hlqeo0jTqG5+ijbGop0pyRdD8sy97eL
mkh1Wpa4vwuNHF5aw98qiWRm6XyDUWEI7hBzK2f+3aHe3rBFX0oQHYhpkqDTojHblzF8bR8jEoTL
M9xoaXya4wRdYFhrwK5E2XgQFxeQEIoNrxxm4hwh0DFIOFSFxr6FoauzOw8JmDloJRA1NbrlY5yt
8NaGFj4GzL9EdNp1bYyRsLhzGd8ba7N8MVjCE+QtU9XWG8+FijexTxKVR0MdjWCip7p5yFofyg1f
SgRs0AXD2tBdQwm81dDPI32eSABdsr/xbUCGE6CeOC1MIuh6s0BFe4ioDd+7YU2647Aiz3kHssHJ
x8VAxX2TdosbCwukZbkA9wvYqalXYe9EnEjuc4i9+Osi2BIBmub0saz9ovbg9sP200zUYHfl1GTu
iEVAmw+2TMGPInZdk6PtB/FEEIgNwwhlwmG/rBTUa8Wycj4m0Ectd+0YBiU09VlnDgyWtnXhMmiJ
z31GJLYtB/a5qDpZov1UhGJLcl7OekM1zQTGHhIOyr2i0/DZG+hKEQkTlndEwybtUKZVb4/U6ggY
ZVJJthkH07yOVUfaM4PwabizGdjTY6mhFXzgNgKWBlmXe6kXqQoXlb7bNx1mKOE34EG5QhPYYPBB
XiC6TPlZQ4a6426N5XlWgUEu1qxm+ooQPgfFPWQxZb6shJXgvTFlsqBppoxDnwYdMfZxL8Z3b8oe
WInTrN2kSANFRgPr/bYKpb1gcKXHUR+sawn0LeUesMs8l+s+w2vjEQAAreY2gIUewZgO5D6A9ocU
0zrLqHQRkYiJ740yBJUCC2E029pllxqVXkpwbjCcJlRjsLOKnrDmoZEdF5u8BuFkXzpI7rcjeI5j
j17wbRl9d5dZtfAc7MP8JH0dPnFsiLt0Wo3dBIHFHlVBzKehIyK+hY9dAx3tHmTCkJySqbLQm84e
tEhmawact019vwm7dn3KhGn2ZT+mUPxDCId/IVacTnhsz1PAkLArPHiBV66W9lmnEaggYxykwWIC
nQOVBrgYcU7DeZDnXiJrtGAAaetDs46V+5I0JPxsKTCEqgA3V1dzUQmjEXONNjt8QKYpB0lAg+mr
hPxbFVPfdsDbva2Hg53m5VmoBgOUcy6DWEA11hGFkzRc5VlGEWQtMCKBdsF0HGKYWrMKUsalLbPC
wcz/u8GCeKUCOF0R42vCNwDm/ggclhDD7gRphru1GTmCSdg620OPGEjg/wIOC9gQeLgUYewFXCzH
8HxN6oR4HsGqbSHDWONqFJ3D8G5dNIAR54y39zCNqpNTneFl3buUQ8ob9dMA1kuBa9uQARpVzFxV
F+z40XFp5virhjIovq2h0JK7THa9O0elYfal5FecCxoFiRgyzDEdMSMcXaCpNDCxsFAL7CQUwEeU
KPZuDWfLoNBhKca0uF9ogZ9z+DPBJIsc+LPpJRR7ddX7aG/ERN2+krxSd828+v5ICc5HjCP0EXiE
sa3gpmPhLT7iOZN7EIKrOwzQsj1lQDrMEWMsWNcxhkXuV+WQKFKRa+R2zE11QekQqs/TDI5pp4cR
0ONgSKIeFuyF9+3MIn/RkI4GkGgZxk8cWorhPDETPYY1XMyP3kK32lUjyBgL+Bc1Pzd45jVv43Jr
BfwBCkhSxCNEKPO965K230wQ2W0w3dPicVg7NDtr6lW9tYKU7m4wI0CvcsTIyQMaDbziVTJBPzvh
2MRB3MNNBpo3janjpWxLBErIFgFXBnAgGC4jp2Rv2ziKzpwKIQ+BiTK5bQcMHNUQsa6QRTOAkuom
nkPT7peZYrqgrxHFOcJHzl0kGeDhLlLo1XK0qS3Z4IVI7Jc44mO8XTun/Ub6tHri9YD4LkgJqcTp
3AJ4w3BcZl9mT/1njMQM7CQCj6i2UYdJVcSOeoqwOmlrXWDYIRiOCQkBRZUCSWBL2i7IF3XxVH/B
rCDmL4xjkkE/2IfHbjBub1cSAgY2avmaKQId9owlkXNbJxnkaAvtITe234mkMHGtyIwzJEXe8HYg
EOyqZSLkPu0sLb9mYQUQfxKNf+8Ruaaf0o77NNq7wHXkI+4G5JPP0LdLFZ4xZCYmjlseKMxaATud
aohcJiG/LlYMXVK0jV8LifQwi6HAavTuCM1nTRHfDa+TIzqvku8ngiEVt6Bm/x6Y68xl2/o8KTuJ
rj7zNTuPU7B6KMuWKQtzNbgw+JKK6Bo9P9c0e2dUgJMN21aI71MJ3gZURWP1UQacBB+7Vkm251UT
qm3Xr7a+AcYJG4IBSVse5lm2wUwNwIXMgwgDj5PCQNyGrG5zVHiUfiPSdEjQQ+UIW5Isgu3tyzyx
1X0b+65it8Czx2UHLwEArLlMWxOdW4dxNMROk+59AXMcY/+xpNpC/5RdYdvajN1xqZfQ4RXoOEle
GpZO6tRE4CjA6e0nxb/0YdT1F4dRkf5eO4CTF2IVcfCesHYBdV95NBpx4Wyz0pMdweaDu53AwYDN
b1px1AOf6BcLEtR3ENSFIwfDkiJ9OSqlme8wdwBZ9WbAAoCa3cZj/MjGRbefQHHV837ysKG+zVDx
Pffo5gHx407DaXuDuRCP8ZaZLFyHN/Uw1ciLq7Axdj1KeVTLeC1DxbsGVgkVc3PeQGAZATAlvQ1Q
ea/jmp5wKtsGY0ejKudCY3QwawptS0x2QuKAXDDU/EmP+b+yO8Z0hLWrG3E5cZ4ZkOMKkjMDwQH1
vMH6cM0MXSDL/LgXhurguwUL2oB9nWYZAzVvQg4YAeJBrZCi3sdmpFAKg6Yw19+Q4VdMLY56KEQh
gtRNPg+mHvZIfq+nHDnFuMmgi7MReb21azwE13IJKjwnD9nFipT6iodvYvF9XHR9pFS6GQbWR+eq
1SJ5bXyGdZ6XiTdpnzvHUzUUTiLQJ8plGC6YBFhxVqayQAxJgG0aQpS4uOagbXE30D+JDGfJKSXQ
8e2Ayg7mvDZVlbyj6qdZjrY1SG8kGE/6wamSZXeQO6S9KIzCQAVqWJIail+Nqq7c6ACBSt9BL9bd
k4cRe1n0Axd9Dtu8iTx107yKLRxp0vAab5gEI/SwPYxoNjKBrdUedjZrmuwjNi0DNte6S1y7p2FH
4IdBeySjHp1WNa22sBut2Oemz0RiNhIN5pLsGukx0Yu5J7aMEKAMzX9zdma9jiJNt/4rR+feEvNw
cW4MGNt7HmtX3Vg1GjBgMKP59d+Tu9/vtJ1YpvuVWupulVThTCIjIyNWrGXVER4Rqentjnd0BLnz
MXF6JVDcdkj2AYs4qFNcZ7JsF3UXME/Ut9EeB5xFWfG8KnBEWoZ5rGMLwd7uvnwWklK79czbhzOv
RRUlWib3ig8dwJ3rT9FUfEornFdfhG3TcfnHha1d4uAAAlEltkr5Q9T1mmcgtxk9kzkRLEWFbgjy
dXIMbR8syPVaiFz1sSmAULLVoAyj7IOmxfmay7JWNkbUtEFhrTjWZEQgoWcIo8D+0THmrhJ0ygmb
o8rtuVFIPc+Ngm0yOMUUFqugWAFBClJ22rPQJqvDHDmt1+trlO058AlQMUXvVYU8kWqPVFbcdE4P
hwz2OqqIg1/NqzeExz071IPjlyk8m1QvHBmTKAIURvy4cPmS6ex7Sfd8T/Pp+no+y8onzjIyIZWv
ktjizrA+a2U1cGTPemf8xbe8aJF8McP41nxG2ibQvfab9iMNu6fr5i8uEBii6ADAk6VIuzkbKrfl
A7aBfWDw/oPBgon1Xf5elAFVeJRVjbh27h9w16VcsjW1wKejV1D+pCNUZHMztBa7hZkEkwblntqn
g5wYFH9+UvssIjuzmwiDyYqerDIE9H5hS4lQV6PCE82Zgw0yoH8M9fgg/q7v5yfx6ehznliXNtSZ
9eWM9iZkeQGsRS/MhXAH3PzMbp3bOtAWaDw/zB7Lmpx4wrLYx2uGJVeN+8YoTKcl6OTd3JklQVvY
820++BMLPKehgTVKnL+TBUr+yhuxAHMivqfXBPpCXzorcrpVNk0ffXFFhDQLdg7L4p1//iErfd9G
RyaIAiOsb5WAlzDXm4VFpv8R8brrEbBFZ3o+a4KJNV607NpwD2oajz25aJ/VZFBK1H3Wrx0PmpkF
04Ib3T/8AegxoIEoGA+hm1emIrisqvXX7p5Y1s7XHA1c/v2Gr9gvcs3veA4F0YPgBNu4tKJg6t75
s8epKDdpVbosI3t3LPoZOy0UywZ/9WP44no/q9u9v85px0zs7qWYY9FTpBNlguiQG0PKYYsIesnu
KmEZwEyFjhW0Uer9vPHz77pXh5MKHZdCguh6oUtka8ao0bbjlxD/2FUjzBmTpu4+T/zihzBrwGLp
gDNjp/2Zr5re9cV+Ip7lYwkTvkkjHIwRXdTzD2qYqRW1JqbbBcAaJeB7+ocbquq9twL0qvrqPH1h
+NNTKFz6Zu/X4eY58aogeoQq2kPuauprX9h+UNO2rpkutamRc8dG5tSwfnTBQQdv6jxVoBevL1pu
egkvPjMheXGh5XXj0vkKjjyFX40A+VAKaj+sFcBHyovotVYPeajArDWx3ZfC75llyZPTvLHsQSyO
NiejRdSZIavafHW9IguKzm9uqRc9tOHMH75a1cSypzZW/PnJxXPcVQ5VLPw6hgFg6AfEjkv/+s6O
TJD5qDSqTdJLF1eWvInyE/jNPSYOHZhYVNYnHfaiBfjjbAOQyBhXv3MAs7sloWDvKDyk2nkeLa+v
QWZ/56eziBMT0k2lGhvbaQtMJKt6pWS+5u2W9GR2N2UIVeeiasLiu/nnsD68oeK3/TJhfbxAzQII
wdyAkHUYxQIl7uyD63zGOg1Ck+OcShmPAroDQ9iSZ3Uv6VM1seTRfUJGDnkV4AtBzmd+tspPPGPL
oHy8q/ls+ezbZvfIQNW8UD4mFjYyApU7K6OqBRMnoA7pulS0/aC33SBcv3vfpNQ45uqN429X0Jmr
3mEOz0L+beZPrW185CS70ucEJ1s5u1ShWxh96+2HbZ0yt//Lbr/u7ftmgIHmyzHdLdrq2bEerf6l
N77BW7qiqTLkxcTx0MQL5yzait9iKKSygDlQlZWO/7BNLfHu43z4xtr9UO6638kvcumZv/H1ZxB1
ztzTfJDYtVfvfPd3t6z+JYwEnJP4CbbOjeICupDJSQ8w5tjmhs/g3CWPEHveAV/2DJVrZjM3blwf
NOrEhx/dbjyEAK25DkV2y+bMnsedlnZ3U+1YNM9NaDEQB8+buUCvQA01LOmLh+VC0N6BE5+wPDpL
wrLwN0uDw56O8rnlXjlk0RBzuQ0P0SPlskXME7v1ti37jHBEsPX/rbaS2N4zk9LVcqyLTT5zLEb4
+nmJVvOqeRIaoNtbq/Qtd674GZV/bxI+I/5aybHOzEqOxUNU07fVUXzVDdxUc67xRb6EZNAbYm+a
d/vCWT4zJzb+JGAULcDPfsBcbBkUSO+U/cNu+H39640/HtUC4DlQhcKoBxrm3EasR7pBZacPVFp2
2ZfWNKbcQ2zK+abpVCMA/yHBx2Cn/PSb1Q3dgj47fsJADK9YHH8LhQ871PzGmf8DnusLS3JgseDs
sSbbkaW1IfnPD1qDQaGxWTzmfoofPrde5yvoYM1zzyGN965v4/hTQUfIO4F6C5zehPnzbWRIWdtr
zR70AySyJm1Va1VH9tRWjs/4uRU5yDJ9CwjlcCSNdA8rVLTDzKtphMLzNO+zOSMCUHEel6QD/dTD
UgbGsSwCKQ8h6K0dhQtMOuWOW0IDk26Hz3JWEfvZOgv1kDRO99S7nb/1pzA9cgENiwwquhoPMERm
RSA/39PyULk7O0sHvmP5Trm4XmXkkIcvO8jEKN7tHw9eTS0zvP4lx95zblU6dI0R73K1wGrnfKTm
t5jZ5OsGxEc6Pw/nBqRA3UWxvbO2GKB+59X69lZRIRRhTNqJ37SK0aX49brBcfGFM0ANVuEYInlm
yK+PY6ZAsRZhEcQ+ZGhL9WYW5InXIHbD8I5gRr1ucOymZ/Zkkdtcn6UbtSmGoDSfVIBG9y/dYUL2
fJw+fq6JZ7lNUuXaclkAxi+03xRsiDcSbJQ17Xdm9ErP8rYBk+7IMree9XPG1v7K10U4eQWN7wKx
yL9/gHQWe2tvlhv4oAPjCbKoeXMXPTi+SQ2kvzsup8LLhbOANZSWLZfHI3Vd6SzQStnUVaaD06zD
iqxubQSpv2NoJxjMeYHmXv1UPHXLKaD4+A0ntvnErnQaonpHswcCnaBNvd7nqeg80Wz19r8Pex+q
Bep38RyOvnjhTrvRuCCBcXJYMgv+QyCUzwNAVNPWOpiRErQ/h4US1C+l6ZPK3jpw78w1yrAwgcyn
nPeSVYCxigZYmvNCdeLcKm/mRtmrtSIEQz+6w1yohtb13PW2K+ByR99Z7l6aCXceXx+2UGeGJtd0
uT/kldZGOyOPteiGHJcNypTuY5xORAHxpc7DzrkJ4c8nyYQDB4wFSx2aIcwOusdvpt5NBDa520LA
5mZgXgPUp0Lv05ScNLI3oC2ECerHbByMSRtj0fuqb37ZBi5ovEAHWHdY0KMXj/+XzXbyHh6HnvOf
IPkrQ3k2GtSRil7fyz6iudi86odvgh78eogbe4lLP4mhF3EeNdDq0oWfQDxyPDCjTfzp3kkFj/dC
/ar0k/tt6xHEf0yLM33GzbNPKNmUQo5qxgNtSxYHWdK6CZ0VpDfzZqUtp+7A8WUvWZIqDDuj3OjN
BnBH/7N7L34Jpm8BE4e1D5o+b+tPxjfhGleWZkjNsuSwd2AHmimB/ZK+OjBpYJEygLCo8FKbTWuV
j67h8yUaUnBxh15To5zNZFDN628N0CgeOM59WFBXFuEFjhMUo4J0F0xn9uO4KlmXTmMysww6w7gP
5DPFynjPng36E+6zskIy2Guf0ObU5rHvPF93W/Hdrm2zdEIZ6lUzgIcqCeRhJUroHTnA9PIu7i3i
LiJ8UrcfpfxuA6tEzOqUbR9om9zXZj9L63uWfEsgt3b1l+urGgceeqxQbnAWTQcArVxLjhIK9du9
q3Aw3J+D34Sbx3oVeakPuel3kRVvburvGmMF1nP2ZcL2KHTT3KVGRmIMewcUo9JRQYuR0ftBeO4h
2HA5Vh51zlX0QjDIKcx9dkBnzN571+2KqRvpU2IXRXOuBQpZo2fVVp+ZPRPKKs8qKlibEPct6TDH
zJHMXTg2ocyG7B52Rz+1l1GYUNQC88n/Xv8dF5d/8jNEQD65VjTNbc1jyvisKVB9uTtv6Wll1dQu
T61WCrdkRIm2g0w2SG+RxwuGG2Vlh3AEeAXRyJxY0+iqdF1kvTSXIh2FNEWeD4FSbAvZNu6k77uH
tIm/Fb05JSx7IcSeG5Fuqk1uJHAlsnGz5bBw1uZyWB5+WLedz/F/i5l8mnCYi4sitdDJ/3VjNIhz
LMEu7zsWBcd66FbVn7ZTvl/3hXEXm40jKabsZcDHMmpzQEauHeE1A18WUFIVwJlhsV2qy+JH1yBT
QTIORcAs8iw6oDPf9aM1V8lUAX78NDj/FfLzo8nS/mDo/ArRx+q+wxuxCavnmTLfe+0P9b73wNRB
oj7M+7cYtpXg+iaMU3VhHlyUCuaE56tQTzg9EZtNregxPhToL/RxVsraJWGuUBq378qI2ywJ/gHY
RATu88AujKK0wJAVsyhyOnJIgcz1LR18sWaeQxDvLyn9PQxeMW8eoC6fWuWoAfy5yr8NSmEvAo3Z
GUD8KAdAzbeIn+JQX+eBspzSbB9ldOeGRpmBWdl9obGdptsHyeDcmQMcZ1H5OuyUiXN/+dM5Nl9O
MAspck6gm41qtMCRWRSqsD8hnOUGKf1hra9FRlCEkKFMncvLhwZNP6YOeU2OXudGxAB5p9s8sRbZ
/dGaxzf7p5aS/Y5pOEbRgZ3dJkvRbG6/UrwKJ1OvC6HVImH/X/vycbENI+2JgzxkQ/cjX/TLel4H
u0dgu4TWqdVeuKpx1BNr0ulgcJ3hptr5fLdv5rq9HG4BD/iGX2rzdq0eqZA3HyrQjM1zFEyezUtB
UMxaKjYoFItWzPnZ7Kpit2nBI3Jptn753NxtBErpgTIkjd8tUJTJTPrS7qIvhbAUCYoov5xbzA42
/A7lp8V8tX9uwt2dfQfRwvxAF2YqKZDEcYSYlzCDzIppcSePOoOID0AbwIwVnY+WjlrkQYuHHFPG
1J/qO6H6YoUmgseqLyrXysvmhRftZuGGe/8Qwq+/NJbd0gny31Of/UKWcPq7TCm91xtTU/MEwl/E
KOaDu8wP9rwtFtcj75QRaauPSm7a/Qzmna37cjC+R0ODKMHrdRsXr+2THTbF9z7Jd5Smg+b2kPCM
vt09Z9RjFmVo/FLDzYNTB0UohimvWxSZjRzZTw2KyH9qMK+tNKtxoORY1FD/QExW9c0tytmAb3ev
dXOcCu0X9xEIIUUX+odMjJ9bzAxzGyd/HRJyrVBdILKwzLwBCJrqzf6QRS7+fZ1JOO6JTSmNNJJD
X247Vpnfqvv5bpk9V9TxXM96GcC9VY/awvQIv6vre6sKlxhtLn1oTadcQQSUNvdYM41SapgV12Z5
ry6tlXgRGTfT1axLoUd0BZkuN1Smr6ULszlujnAhc2FCc/tRQAHKTNXEl9Mu+cqJDVc6Zs2M8Y+u
YjmHxfCRQ4z6UYAa4l1A/QrlFzpki9i7haWaAkz+vPNjnzdCtdrTGCxvjuH1zb3gRkBeNPTTFDDu
o85SN4MGq4y6gcmrfTDEsAjZXtJMokymzMhFkaTK+ibHDHVQWtwLRteqO/e+nM3VMMl8eI6cLzue
PWo+EW7GLW/SBDA9LmPO9NrhVjw/J7rF3FrdVSLbNUIQDCgniULJsJ2HAuHbDzAG5N9a4vzUna1d
8Nsz09JxqaOOKWPx4I1QylH3LUwt9Prr7DALEX0A2YRSwJoxCWiZ4/U+hbam6ZzQUqlOWfqfoSje
Y8YtA/pYwATUbXvDAAkTn+2NwgBN2bt/rrvC5O+Vnm+QGxt6RlrAVjkhnWlff0zpX8HehqJ5xQw8
EM15HKprSKcBYE3t17gDIn0qyUn0wkgzkyFMGrdOqAUCYlL6m4dPzgNvytqFk372caST7jBdZuwG
+GVNRtmgp0OaY+/Or+/o1Irko27YxcGa6azICHcwQQKeEwUz95v2cdyQqE6Flkup8emiXOlyHZKN
DoXdgRv83Qmz7fzwWoGec/z+GWUBeN9gPV4qS0OfiNDCkaUAfWZWum7tLO6jdlPgOC2EctV2OTiZ
lzqP+fY4dZwvPKHOTEl3gZ50fdFAd4yPqgvLAzUzm+88lAkAMdThHuDw88Q3vOwogKLRYLUVWhzn
AUQz+ISpTriuqBzRqv4lMAxoSXoHyLfmFMpWk7BosV/j/fzbpPhJJ9lEVfSWy2wA0ZLHKdI4y9m9
wJVa8/LRWE4hLoWjXzMmBcjGso4qjKRDoOYDbHSD+r7prZcm6p9LKOIVxLSi3ljuMr2YOh2Xv+Xf
y5TiY66ncBHk7KxQ1O1XJTW5mac8lCuTPD8P7dvrX3LqQ0rhLVEjmLtmBjlaDKOo7aDNUvddcN3I
xd2kHUYrHMAsRD3Sp4P0hglvjACE5riL2q0a0A1cXjcjr0WovFNBFRe2Se9dfg72RxhDE1Nc27O2
hJ2J6S5rxp123coofn2aAVMA0Q4MLKPV6EO7mRXMrH5mXmLSQcBws1uq0eR5U2sa5XmyNXEsTtz+
uNsiZnMkjIhZHPM2f4lDZHHW3YrE58fEyuQkTNgC8GUCMqZ0CKPRuS08Hrbdig3MZ4t8pfvqTXuT
PAigRvLdXZt31e1fNaCpquXoafJpGB1sF4ofahhy1b2LGartt8MQuEsbNezQXSCg/DUh9fOR17nb
RvOp4u+o1PZpEuV6XMalBi0jC+xk1sQMFYuCCXRzKDG8VX/S13YVr93Aekm/04bv/O3X4Q5Wxqkr
6ZOl7DS8COOfAB8V6ikV8qjzjW61Bo7lHVeS+KgGs0YMzsde+rL5vNs1PyF0p99n6/0quTnMW5o6
SBfepN5+onl76cSc/g4p2GhWc9SyIhfKU0Ix0IuKKfDNlAXJpVy9VCCxwEK7e1Pam6qdAOPLt6y8
k1J65Fr1wTCgVw7irVLd1CYsqdvGdj52BmOT8w4Viqfrh0R8mtGng5IbUAqayJD2nH+6VFeO1a5R
+2CmvsfGTbx51qzv101cjDCC9vt/bUi3K4S8s2O0xz1mS5TjyPlokPjqeuuRaU5nmBc/0Yk18ecn
Eca00ElBG0IJ9kG+gq5RTGzArxdCrPlneEdTdT0N+ZRvuc/PptHvotsOm7X8AFF3CKEo27bnRkge
N2v3prmzn3crN2Tit5wfb6ZO3Kh4JxuUPB2JP8QKevxwcOdIyYbbNzE4EXu9h/6nL/7b4inpgJyY
raZijX7RZ05WKx0Cq+60LVQNHILF7MFaF78y9K+bu/7G+CrQhOmSOoFvv8WvfOXn/SoPsoctU53Q
rwdJmKyZtAzEsMl2YSyn7pfxxxfSwQIq40KvBzT1/OOXbadXRtX0QdO+6flH0qcT1+VFA1ySFPd5
UI+aN91wdJQ0PfZBnSaevdXmSPdePy7j3WUJJxakENCa6j7r+gocqIMiTfRSMKGr9xPH/tIybLpD
AODpf+O05/tU5ZnWly5GCvvXrLG9op/K/C4twxVFKyYjrHEx3e2NfAMLSB9YSrg73u37l0SfCPdy
HuYqvPk1QLOCRRHgmeSHFSRSTJmX4tTVK3UZw6emAhGY8qlxTBZmDNBPJmB+GNzO96qxOw1iU/aq
VApf2YDcR6wrbX4mKAFe//SjQsbnivRPYkiKcAxKn5vSUqvoc2voOVm7eyj5FtW39iEFzgKm1H6q
VrQC3rLa2y7ciVxzhKKRLUteZ7Wti2Ionwu4kOIZFKz1L5vHGWU/B4gXVALH5VQcuZAmqYDUmcAQ
quQwWkobGytJMkOboA9cGEeC7bJ+4HEQHB+Un/X7cTX9IS8kn+cGpcsOJeFqo9UskjkoETXrG/tN
UC72DCBNec2FE3a2OOmE2Rm6TXF/6KFzpl+lCaRXOOEtl0yA8VJoL9BL1jRxBE9uOiW1d20hgp1F
LaV6Lj0x2qCGw7rzIbOmo2sFExbH95yY8lbhJeVQ0z2SFkVP2WCiy/xrmhYRK/uHMImKE22bQQzs
TdXcL+QO5xbFHpysEaK0Vq3EGvOt+Y68xjLujtDca6gaRwC7mcWGz9szGuUuJhC4uyg02ta/vmxx
6s5zpPPfIO3z9qDPDPibyJF2+/m+T6F9pltewHT0fei+Xrd14Zue7bB0sTcR8VRhXcGset0oN1Yy
FZdHXU5O+pkFKcYcqFZaWYsFt2HU0/CYamA+pV9ubhufoh9Q0kBd47Oi7rF96J6qL/+2LPf5Cxh2
FHQBqBXInTg16qBAtzgahdV5e2pWuf2vZx2EDca7DMrBBnL3ctCuy6ZAbVjrAv1hWNBpYyz6sCz+
ND5QKEDB8Zfrn+3CVXRmToosRr/bIKIVk/gEzvovOJeowk02MafsSAcwRtmSPJ5pppqBqtkWVEO+
iBaIn79nYX6zUecCSL4JHA8KmMVUwL7oOuC6HGZ3NRDX8iOzRA1HVxyH0TIwyImo8gvKB3NZfqsf
sycxGN0/10F6X/5KlaXmF2Hzr0ecxHflDqb6AsIMPxYbdBIPQOrHUIvxXZkR1r39fUO11fCtrzWV
M4Z/0J0Opzb9QiaDSWBtAJCYJZMvZQovyVEdZgQ904QCS/9ib6D5RA/i/boPXbqeHBt5KVCszGOa
gvz5dG2Wk20NiFkoV9MDg0rDSx7iMFuJabFqInW6GFdPbUn7mKllERcbbKWr/HF3s6X6b9AqKR+L
9XQUFz9cDqBidpVymcXQtS15rbPb0XQ2U5J+mDOceF6mjac371GmeZvZCrkK77/ZyROD0q3hxLMk
dnoMipHW/ZO4pKwHnVIuOkwT6fqF7FCkuMRUEhgxdXT+0Yqyg092bxBEVS1sUZtt7DZQiz8laikT
qxJBRN7GU1PSN1PaZGM1ji1oEBRveyNG1wXQGcq3oLibHKu4dOsJLCdNUgM0kyndersWgYbNAW0u
Bg5anul2NBevd9FqMF4HBgtLfa6v+1C5icLrC52yLN2B1ayZ2bG4b8smeu4LF97CHZAc9JPmat6j
Y3r8t0OiIqqcrlX8opOoAjEjsMZUaLyuxW0hprms13p95D2hLAmlX64v8KLPnGyt5DNOhRB72lm0
/cwPPXmyBgohPOQdOLiuG/qsEY9c5sSS5DKxg6xnhbYVTyRz0RErd163ON5qy0l3Ecn6FUsyydLM
6gzYFqm1G+GWdmKyUA9UIxA3Wh6Xh3zigGsTOygzgiTtrmYQZ/fJCBJUS+up4AXBuMN8uEEYeDnc
bH+LXgozIovSb4P0uVhHFB7aaViRiF3X1i3d/IcoVnLdicS6IZSwF1QePZfhdS95Tpd0jvxJvo4p
i+LPT5x1V0MLnNt4T/uh/3TWVbih8DOsD8x5+weu/al07dLb8PR0WFI03WSNvrUTrn1RtzG1Oa9f
SNMNCrnZL3ct0PGTcJBLafDJgZRHf4pkW+VpzjXPrr4PPrIuHMkds4YgVw8iMZ1e5cVtxSbDqqDH
mZQ931YoFbt8p3Bn/KfruKy/qPdHMCjKMrpDnXU1cTQvRvMTe5LjZJbbRI24FMVt375Cewde3HmA
pwtw+H4i4lz+hifWJKex48NB32pY67zhg9roOg7iu+1d6dthHswe06eprOliNoNUJg1VBkYpnEj3
hwKsep8VpMQIRvg62ELklplDLx+VmylbF73lxJR0YcTotDXHYtsFGrreyK/OnUPrTXyucRaooYRB
esvon27DoX3uHoc0VqK2/rx81Q/tD2gzntsKpm5ttAMS2oyANP91lxjs9plV6aZI0M7tkcvmpnji
LAT70A52Kxo5n+w4U4/tEThEtibdFkgHGGC2sWYi8buCWvt+AH6rgRIRCDDzG3pLxLUbe41eG2+b
IvwvfwFDBC4ievQ+5V12KiM52uxyuyB5+2p+7O8BqSz20BGJQs0hMBbWzddD0Pl7X7nZ/5j4yOMz
yXbTRRPzhlAEyS/Tbiia7aYh59G3wUFIQ3BfIlqWvx99cSony/hjxxX2eAgjc+IK2ZZzp8qKrtbI
VAW9lOhWDLcoBS92Yr5xlT8LmPOUxfG9eWZQhn9Cxt8hnccXho97fsgGdX7YtqtNWf3ZQww8sZvj
iHpuTIqoaY2IYrPFmBbSJVjkDzOgi+4dckOL5C55m3Kei2tjFpD6KY/DUU07thklMRruDAshCSsJ
G82Psi+xMRG4LwYCCgtMUzHzbI9qYIzJHp19zD1xOPj9EKGmV6z05u765k1Zke7cojlUO6Inyrhb
WNiNJXOwFOkn/P2i+1E3N1WFyf4R907nKPvY7siijrAU6Lu14n67voopA+K8naQqB2N/1CBTh73I
ICV0FrPZfxSm0K/e/t4//pVo/Z+8yR73cV5X/+//Xigi42Qna5AutlzZI5RocLHF7/G9AKsmfoyg
mtcGiq8tqYFOvPemliR9mN1eL7IMAchgU/1w0u/m/vn6lo2go59B+GRB0r2531j6UO15/UCO9hp5
zV05T1cAtVfOb4TSCEi9V91WPhVRcHrxrbIQYOBykQHf+y8qdeebK12sWZ5CFblhsfqRqsfHYfvn
+mIverngYdNcxgAAX537R19CbT0zyRES501rHxTjp9O/XzchQuh5fs4STkxIN2jaw6pdWZgQ7xJ9
KUR3ZjQhp1KQESzv87Od2JFCOaLR1Q7697+KN/bC/OLyjPxrWDe/txYGwiQ3UwW5C1kd7S+mGVSm
qEwSV8n5iz1qp3mWiLIj34hZAvWLwFMiGujlQRLkof54fTcv1I0A2irIxzHhCbBGToOs1kqtg8rj
Q1mjbywyEtfb3zIbIxBQ03jRS6cNzD2TlVCVQnUiOUhUaXlnVSywbjdmvKg3cfF9s2321sRdNXJE
i6TO0kEQsybY1qSN3CRVtDcPsL5ussdI33um+8IM/YSR0WIkI1LoiOMqbRqhPeXCPhyl76g2X/86
U6uQQocLI/Xs0JbHIENT/uj+cbRHE+nF60amViHFhCFDCiDRWcUR3erdUHtqPVm9v7QQRmdMKqGg
7EZ9po3aFvCzsRCNtNcBgwnrkm/eG7wfMsMDQvQkRqKmcRwX1gZ8AHpTfNugdyBlLJm6/3wkdQHF
rto3PwRifxvwoO/n1Qfy1Nwn6tfr2zk+UVijlI4MJFPadEOlwKHuY7OJBIcg2IUbvVu0db9Q9+W6
KCyv7r5VKUIX2yczQUt40xIoJ+KjiH9yfDw9YVJ8ZOzWzbJhR8NpZniwLMzRY0/MvXfgxh6MYg7t
+oQDXQCvaCh+/32o5RUzmFlAJU8HauvvlwbJYfYMZYwBaL9dig6CthoOczdkYuDwXE/W8y+8TM/s
f7Y5TrKSOOm7LNnPBEW2DVQu8sq7fGmHehAvJuvs8nSmuBZO1jryKPdANyXHVrKiLAYOUDBFzMJ/
wBQx8l3JknZ+l7rHzUHrIh7Bh93C6ugfRAJrG2xD876ZLZTF8P1wN9XkHs2+fy5PZfQd8ktkzGXg
k94dk3rr8CnT29Y/rNyFtYZkZCmmJtu19lj60fcKLmJnETFrq4QVFY5g4vyMXxmCj4UfwpWkMvsv
edPMKimn7shRqkDxgB3uIZdu54JkDNGC9m56fmh8Ys4M2tJsj9PD6V5Ee1AExxnqXzf74rXRF5v8
W5nc1Ie368sbRUJBFwXXGJMtPBChGTj/qtbG3CRFx+r2Slj3+6V+RIO3WF43IkL2eQzACAygtJzg
ihnjN0H2N1WMEWWt1wWSNl/76vexnKiyT1mRLg7ao3tTcxO6hwfIUrO3xEQFKvKPxsRqRpQe7ifF
1t/LkZKGtO+MunZ41ojZS3vP0LcL7U2KAMxrS66MeuiXLWIjL5OH/eIKeREyrcMEOJHz/GNlupnm
eYJnZPMjiprcHk9A8yidMOnuZ1+zh24+ickQixl9u79tyi/6nEb3viqxua+4s5Q5yhDm8W6mrnTI
7667yYXTjp+c2JKux61ZFPv+iC33JbndPjdQqmfBdm28IV/aLkX/UGdo6E/zEPvd0gTemYdTEJQL
z6Pz3yCFuTxHGhp+PzJC31pvUYf0ymfzRp3byzigaxPxI5yPODRgr/4epMFsBdWgV/zu77rlbGLY
4EL6TRngk/pDDPpDVHX+vZVMzfYoaonQAxPgr7qAXnTjC0VPE0Vc33w73uwnnPtSPDg1KR2iRD1a
Wb7HZJQjZo+keVk/2LMquP6lL7yqz1cmHSFra3ZZXXKEtKct0i8/aa0wIRaH1U8owWE3WUzdJKOg
asHYCZjJJQUi0ZePTt8ejI0Ssy5juxiqFgGihsKK4uXZ3isM5C2r3J9YoziNZycHk6T8gqMXYvkR
mgEZRR2VIO4uZT18zcj3xIk9/n6ekfJlHkI4vHp51ghJ2Mly/OjSErYFmxuQAh5wMuw6i7LyWOxS
URxXvORXF25WaBB45Wq2Rkpnuo48chvyOGiAxEw62SakIOee2nVo4NQJ9mhuNNTjq/vc3+2EBMoh
2L7Skm+ieRoeJ1+oF+zajPlDyoNKAQ8s6V3V7UwmAyrs7jfBsbxNmu/b7GPiO44SH+h9UbNTWRjf
cTQ6nCQ9Oj9Hbi/KcZDtVl6lLf7CQEM5+HD4nb9F/7Y4Jyzy+oXC0QZ2J7eKZslGuBMWy6TzZptX
VUE2Z/iv1nViRYp09mZQjoadiQbRsCjvy6c9rEKiq+mGxb0oR0+NwV36WKfLkj5WkbtH7YBYW9Bm
D5UeluiflM6/rQhKWyflM6piCN0kti4/LOFtnGe7r9fdYXQfYgC0rmp8Et+Mno7d8bjfpbu8C7Yo
hCF7uPHcKF1ULqS9Rhpks2wqVI53zdQsjUEjfjpOKEcuZeMU+s5k1w6LI4d5s4684qG/mb0pi80c
Hpb57mUy5x27vCk04C3hZoC45QEjXWOMqhE2Re9QpVEACGzH+K77pC0Skl6hh3F9Wy88U+HxNSj9
KMDqUQGRnMPMNrOuSdlX+yV/7V+262I5u5s9qYBqtOlGzDg2o2nC5Baa0J88jFIm5SIduNOrlA7z
H0EalAW7p3n/JXfmymO/FojkNPuU/bCe/wnx5IVPempdzqncCinAQcdJxckT9GzVsxiPNubqWtTy
xAzJFB/cBZMM+onnPyonXIDSgrvsmKTNwBeNk1XbPRr2m2b966MnRNb/vwl5UDk9WpFTbqAl28+M
Fy053rptOTUeMcqAKXHpLpVcB7AcTKHSMqqju3WTGKHzfRZmKAvl2W/70Mw36BJe98fxCYBXhUFd
kWoTgOUQbAsi3UEVsapmRIpAkoPJvW7igstjA/8jmQf+B+Pr+aXpbKJDubWwkaJF/CmLIuq5Ec1P
ZuOjYPKIjZMCrjBmDdBi4dIkmpzbK3uYBHohWHHw9Q8+jSDsmgX6XfI9ewXiNTnYMM7yROmJVhaQ
YgE5lNudSrrRtmkqDG4Rp/Xtn+5CAAE3m5X1ktznQQFj/cSmjv0ck6DJiJNwNUA2c77Gotz1EXyP
TQBToKf1r3r1I0UZ4fqXu2zEVMAW24IHXPpwsakc3aiA8bA6Wn5r3qWMqufRy3Uj45FLsXs4OuIq
BvoVMi5UPxwMN1fzhhzOOMy198jr3vZvEXKL4ew9+a56xbP9Xnzb7eA12HyfMH7hoJ0ZF/n0SQ3L
sQeEQsuy4RlEgt7e8g4L6uX2Kb6r58Wf/L58UH5Y2XwSkHDJLrBqUW2h5DNKtphEpoxdsmiIucCR
tI8ZWIQ718vgyxN1WQCWX2Agn2i6jSdM2WtGfUSrkjlC/n2+3KKGsatpMJujfvue/jreMaGPDKXq
xW/WyoCbprnV5ikdD/dX8g2w11Iwv07Xfi7FhLMfIu17UrT6HqlOsX6B0c39/kY8NverlAM61Wsc
V0qlZUuObHYMg5HNCGv2/Pi9fsS7PtmtU1+MXJhvgu7delaejWU+yZ5xMTycbLojFbr2xqaotEGs
9UMk1umi/2GsGoh1kYrzodT8OuHTl44twQ8ZBJvRepBD5x8ZIqXIiBSaMOacRgx5FLI9N7uwntuh
Nr+3fkxTOo1LwWKDT0xKn7McimxrdVETtDBZhwJM7vw6/jz6aRA/TGEvxi1CyZj0NRm5yw31gC7B
0Zy789mHu9j3UCHGb5WvLKDvbu8rQRDoTWzrqAQNpo0yBZkbo+iICkohN3eYJ8xsjefsg/Gnu9u9
gRb0tsV8evry0nZy/4snJgP3EElJK9T0LE4s+1hT7d6ERrBZFYHIgv/Rk1b8XefPd5aFprytOnB2
jEKCrtaFBdViTWPX+lP4ztP+XhDN7qCc/dkyAmUsinW5qu+nqeT0C0HwzLTkNVGbZqifY7oKkkf3
AX2LeXfX3dtLgQlLUJlJfVLV/IuQNiwXyTIPduAVh3d6pNQfBXGzOK3mnCE3OBamKN4u/DpG6lQV
FgByZxjUz49RM/QmTzmF793fVwK8rXzd5ZWnz8IJx7rwBaAa4LQy5UmP3ZUeqFUbaTvySAxtg7Za
ahDhH34oDa26dm49CJ7GcsXtsNg9ztb/oOEh/nrJAWCIVFmgKP6Pmt/kmVHqGJ8OgLN5Zbg43Jhh
4ECjPFWdGg9mWpCwndgS6ejJdWvZDQUxHVvJLYstVgWQtPRLu9yG4uxWq+5D8GX8Azq28XMWwwzq
UpXX4TSWG+DpbLdry66tuQEUr321f5Rr8yZZCA5wiipfZ38+0bB+XE+kUJeOMqQgJpkNVhVNRuKZ
5X7n7pz/BGNBC6J+2YaiSZa9TLHTTNqSzpPlxI6+rVgk1cbnLpw9G/7m5fiJcozeJpz2QjRkXQw0
wP8mZnqlEBXBKxrbVVPDb6cvsiALq8WnCt306OKF6wwFAQpSPOg4kHLO0rl2RyrBqro16W6MNG65
m29W5c/ta35v3Bbe7DHZTaqmXDr9p1blvUzgV4ktrBrGa+NuPRX58MMh9odmknn/wgFkcEKxyeYh
3R5xjsSAGkmG2Mr/Ie3LmtzGsaz/Ske9s4fgzompfuAqKaVcnZm2Xxi2K8193/nrvwNljS1BHMGu
76E62pF2XgK4uLjrOYo/v6C2eQOeD4vat4KiCfOesZXoCIUdAIYi6MMcEevUp4FakCCGNJrzCG/y
z7QhXAPSgex2SO7zugkZ44YjQ8MJBSKkWLAY9WesaDNhVEtojoujhJjDZtkpXrLjpnKYZb3LoQCP
IO7SkEViXme0vOilNkLOaGOqb5s56KhxJ7zQAHCAQeH2KTGBM5WHjmLELWhwRTKA7XRZyqRriFp2
6LClLxd9MoP78V440BZXiuEt/HX9xjHX4EIgYzojMhSgwW6AyZnMrtB9lzTBliOOENaEvEsB0xzK
0EB+uAAMzuKslANoI+wkCowOHVDQD6IHekmPV/ZhsV0vZDHv3pAMZNGo3jcYOsk+9Tf607EQ5pou
mOi1xJq+FoUV7GlYECBNFXvqrvTMe+kg4+mnbcSJLd9VCxJnvONly2MX30bV7eSh0sEmOslCjeP9
SGczB6dcQGsw+ofiYNjGQ7dHR7eVFRZ5bMHuGt0Qw24/xPeyLW5+H9H44muYs28rvUqVEGc/2vkX
hZYKHdq+DuJ1lz9luHJj0Uz9UwWYG5uZXZ4WClRA3NHhfgogqnn8ShVX1agFPtliOQCpUjHh+KOt
4cvOssludP/XOvJZv+N9A/H+Uux7gKOyyWU8VJEatjFVNWlHceKATa9bWWSFbxqxZo/6kjF0TbSz
j+r99Yt7TNadOFiscDYNGuXt3xsq32XbYZvfFvfDffMU7KTn4qn8HIBo2tyVyHc4FTR78GMbriDy
wfp37Sb3AO7mXP8gNvh+/yBYLpTNkLFCz+j5zkdRNC+Yjqd+Nw3W6kPsN9/NnWhVYOVdnjjSGE/h
QhrzkrZCpi9SkVJPQQQeRryTtqoPtkpwOHAkMQ8pojKCsSMYZpXAm754SBVJmgBrVXXIrWsIe2uE
hJhpBjQ+Ms1uzRn9vbDH58JYWLnYVMpIbCCsNZ6K5YaANCqZtpwV0b05Ux0TXg+dhtUlsNiDsO78
pJaKBEsnAwVf8ePH3u6c/BEQ2IpFa/QDerNDOCRfULdAIMR7uC/vzLlsttYJeOF6CGUFLbF4UTF6
BDJpKwepgwYWmw4xGA0NKXTyb8ZdOMWzNSvMs1AsIHWKa7V1w6CyBO3Qj69T9DCYL9f3lrO1CmPh
S3WhvPKkdQF2ZvfjhwJoMPXrrIEAzK2D3r4ujc1yXqyKsapSlY+k6tOWxrofeviwYDsim+6GxrYh
drF5BMwBDpLf+8u2V1yIZgztDG6eVFIrepCtgaJ1viGvpW3aKE1Kx+AgvOOamItHhDlExsTEEQmn
pIfMAdU8I8cDP7viS4u4XkAXT3g/evquecw/iMBp5z3ebILoYsGMxZnbwoxDMjd4WchHbXeEiN9E
gPPKAemHdxotNXwUHvoGX7mq7BOjRmohR5qAmSrqgH4Y7noUuyhcWrs3AOjwzM9IcSSy78qQGX07
piG6L/vZLnvTakNOZw4TBLEbyabmMfvf9noVCE5UjZaYFl6ugO8sAbJr9u36/eCthTmyZM4mpWt6
UNUHJhouQS8PaChO4Y63GsaYtnoTtekwCE6uCm+dhiavXDEWJ2xC8GUZMvcO0JDjQiOABkqJN0BV
yYY+UykXVZvoLRCGJ3SRtofuBtN/frJBy9zm+vZdPun0vp3IYu64GQ/AMpZx37QH4gFSZ9dZ8CqQ
78X0Av9poLbx2sqY2y3NctsXadC4RaemzkCQrSOiA0i3NzVvS7sk+aaWBysKeglgi/23ecy/hqS7
FeP0r+sLX9UbAx058GYIsrP05ydOZCYs+BY5Dt0aYOxZHgOU9+26hMt3/mxn2VsWVjPR2qUFu0+r
O1HaHTphsAJtsa6LYUFh3u8amD9Rt6aALGwRsS4wg6LR96jYH8NJkDSGrvQJ1FBflfvG7ffoMQK8
sA3U037zC0wiq2d6Ip95dqdyihslhbbSbs9GAa3xdNNZmNrsXsQPdFJcery+YhZU4WLF9ItOzk5K
AzNvCkgs9gjYj60XCAY2GX+oaFVLTtbGaMlYF9ViVnApqG3OEcl5pS3YHSbvuxiONtosLR547eoD
eCKSee9n9D4AAQwXUvKbLaU2lH3Bzz1ezm/Vpp2IYe79oHdzrKY1APtDE9jeEljql3QGJIxcW9KS
845s1aSdiGMuvploRaSr8GLoRlLY+3D3ns2MuS4E90IwT8LckIYoNWTlL6C7gjcvYZZYRvuksaUt
sj340nSgJjSH5BeC4HUf4mSlzGOhgYq3rsu+caUKnDOS2+Fpugkc+bH+Rkcip7cIAH+vvALtqrH5
KZXtLSnaqjUDIjVuN5lWFCfeNGaWlBPn+tXjiWGSZYIqJpFpGo1bR/KLKEZ3uSDfJInqXRfDuXZs
YUNLpiFUJ+xhOighDFdrm71O7OtC2DZ1xowgk3puRvKiKhcAiQuOWNnZVu22WmPNLp21p61G8rIl
dhZ6U/gLrjVV94t38MdxoXxyLtoIJGCYTwJUQ0JqH7XAUsB/1bdZz29VnvtyfTdNkTGXRJbqpZPw
EKVpAwRzdKknJWcvr+sF0sTn68mbsamyDusxClra/KIWf4GG0uIc2PpCgIcEWAvkTllPuYAP1gyt
DIi3Q3JflOjPgWPpax/6j/lW8NH1zkVcY0vwf+vID5HsI952AgnReEjtFloLfc1OP4MlAKAdEoab
C7/nuWP0LC4V46c8RidLtcuA6XqUN9tmaSku8JaA6Zv+RXlBfqExef0d+CmQ0UQzSkgb51mLrL55
J4ByDQnwA8W0o3POkme+1Mh1cWsz7CTDxb4yOtnHfdCOOmw0jpF4mHTbmDZBqKU/ouUKt88EKkoM
sZSq9D0tzgVMos/Ata1mdDaT9dmcSqw8/U483Ss1vBCpH6KPhuaMs4fhBWVjJ9mkXK3i6DGL7DUN
8EmjrGrcplOtnNyYXcq5KrxTZV73aK71DkzCDQDfctVC+5lj6BMovOXJMWKNc/l5y2HedrCxD2VP
lzO3b7JZWXX06frF5whg8Y9iSal6mUTwauvY0erPLd646xI4usBi5QBlTSrrNAzdNm2eMlJghCf9
OBbkRioj0wmK5l5s06/XZa7bzB83T2POKIgRJZMUEcg4lZjlBbp8Irh6yBsX5ohhc7apmgxzL8Ez
kMavhanbbQL+RF4rwqq+/YimRLY2WOXZsgAlGhOAhuAP2s1YPiajbGXJzDmoVVX4KYj1c1T0LxYz
tY9ZqNqRUVjjwmtevKwv0JD4RAZjg4tFVOooo4vZqV5z9w75YFjjVrrhhd+rh3MiSjp/NyNNnYJu
hg0am5cEdOlCLwOMlZcYXfd0TsQw1nYs0b5jGCV9xfBqol0RGURqZUXvk/pAwQoS9xdI2uk+XRjY
E6n0LE/CNCXp46ICQDLq78e5ED8H8cDo/UqgxlMLus8notRKkfpChr3rmg+ldp9mHAu0ngo9WQtz
WdNoSIEy1zSgss1zig2KNokEvU7dbIPIjbjToXvjOQM85WDsat22QVVFLZzt3HyStflOEeJXAJNw
ejuv7x0Yb873ztRkDJvpsENJHdpz/ZEonLnTVWf3x96B8e9cQK8W4yzkEABujcdRL+1ai25Lsfo8
lfpznaTb63b1ui3CaPS5uEqeajGtVdBNTCh0x5sRMPFm+LFJVPe6oHXn8OfCWEJeUJ2OJMXIzrEj
QsLgk/pVOILkEbu/i3Y8j4VzUGxdJSqasVzowszwMUpGayEfOQta2TrKEyKbdCoPndWM5StbnRRi
Asun+PktAXuad0fzHXSWe5cUjghwX74LSs+DMRNnQhkbmM6KOhEMkdOexV2NsrHqE/cXGj1WzNGZ
HMYIIlIlLYCjWldo5t4CGo49xVNt96JgZ3LxteqJryjjCwnKQ5kXW1Gfn69v73F+4NpKGYOY1Fnd
tx2sFC2fdhpCTRTFtpSQq8O07LccpRXzgKb5+xSlZYBkj7bmZ4eM36O0YlnOtoKxLJqeNrE0J7iR
JcpIZbTp0vm5nv66vt4VfT2VojIXMawwrdW30FfBWKymAx/l9+sC2PZsGkWgw4uyuIMwVMSrfX7V
s1YdZA14nFAdeUvhB2TVHT5odoL5w+Rleoi36AJ9BAZBCOBhbrWIKiZznKfSZVq/Pnl0jH4YSW4s
CJ3uDP8diSdGbol2IoQet/GfJ425m7qyyBIGcttj43u3HZ+pX0KvSvPAb/ZaObqzpTF30sgnMR/i
CXcl2SuJbqfKwgkaVm79mQTmNiaJYQoEcJE4Ogr0N2xihPD8JtWVt+dMDHPllkXpSbQ08Bcl0xpk
Yg8JgE6Kh2r+PKe81C07JcHq45G450QjhjFom0w8+lnoTAEGgYzQtkfJ9HZAzegY1rYYXhrvMBPv
0/l8Sr8073A9OBdjJZ45Wzbz5HaNHg5mgAofyv+3DRiLPyQOrdyC0nTfbvFgIf+JhiMArnCLV7wd
Z2xLOrWiUA0wcorfv4g2cbqnY9PBLsWYxuzJ7oQE8waZIo5CrbloZ2ume3K6+WUXtQsVHBzUb5Kt
7tNdBJJf4WDO4K1Ey/eBt1bOLWE7AXq1GUzgTYSuIn5SIlDSR1vOOa48yKdrYuuoeZq1MJ4yrQ2L
ALTARIayWZRt/Ny4FrHReOnH6K74i2faJHr7rpg2nTFtHSgq0lTraxyi+Y3C/4qapd+0b4HToGM3
tfMtipFetAtuii8EgzfRgW9fVx6p07XrjMGTqqCe0CpZuySu7CaZPDkLLSBc+5w9XvEL0IuJdCJQ
3BRQX7OWSCqqKBFgIiSf4quXfrWRj9xogpPxdJQnizFHZVmD2EHtaLZtcOJN/Fl3aceugVQiz1uU
Vm3Aybro/p7cB11HpbWrYGEngAJVHuX6VT0QsZUYJIqA0ajcLXZgyW+jgwqsU3rNc4CCb4KeugZ9
tjyVWrX3J1/DWKS2bAQVMRqAOqJD2d1opTvq92TyiuF+BAtJo3Ga51a150QeY4ZmcxCjlkB7AiGw
SVE6TSD7lcAz+asm4KcYhTE6OUDxjazWcEGVB1IklsSFkF81AT8lsMnCEC2cutxPtVvJ+0gQHocS
UyyV6tVh4l2/CauS0DQGWgqMEAFc9VxhmkUswHEKD6NpNwDBtEdp8Jok343jX9cFrb+TPyWxWfWg
7KdiKAZaMtb8Cp2V1LTVB8OJ99q98TSFFjpW9wOc3wSta/UNgA4ReHAb1Vat3MlnMBZm0rJYygH0
eryNtC+XbHL/PS9SuNEDF1T9oqGRuqsn8hivChFo0DeyTp9GY5fuKGKPYSUbfiPTqlaeCGJMWlMV
SzUvTe02gwWcDJwgD0tqLaV0uhY2J1tLkz7mFVV8FHQFK3cVyUslj9xOtuCTQ+qoIBw2MKM93XGU
h3Nq7LsgzoMRdgreJvSI7ftb8S1UQYmh2dldd0N8ySud+EneivvcaQ7BLaaR7P7rP3M2MJoOvBxR
AdQFY16UCiw9aotIOdoqO8XW7NidLDoU1L3QgSB+c/VasgEb/lMiY2kGNVhaiUYbxZ54qKAjL2mC
dUD0RHTE9ty2tLUKzZk8xhropOmGuKPWwDH8HnA1yVOOFEftw5U1HOmOPhvZ5/ApfB0OtAv6F5a8
+oL9XDKLEwiOZ9BMUDNBZ690ZwQNyoJ20hhZAsE1n7U7IEJakQucUJ5nt9YWdbp6dipkHosoMQaY
hhGEJABf2ugh0H6nnbzTPPGmGXkOO736Fw7XyVIZ0xCXSkbUFvKAPrFFHepZAvKjldzKSMyS+y7h
yFs3ED+U6ej/nfgGgdCWaSxSn0eVb5c5ujWKxuXcU96S6DecyIgDVQDtEKwdPBBHBDpu/wWtQfvk
I4XyoGBLInqr7xH0IQoKnZT2Y3Bcu7VOkLNTZFygkkSKWElwOiilRHffFFaI6BzQUmBj1nc68EyJ
jQDazwdPpaMkvvyBswnrJv/nRjNuT2Isia4F+ILlmwznCyPz6WdPKIEL2ToEI0Zpb4WASDLQiVI5
vPX/H0b6p3TGSgmlFOomXC83ke1qm7sRndDUrW8AjrEzy3ygA1XJW/j1+qLXWpbPtp0xVUVRZJEM
wmG3B27MF8UWF6u2Sz/21Yf8kCIMNiz5iwJSTeDk8B51nmYzZqusg3Epe8gmC4gRS4AxVI+c5a37
ST929TidfKLYyMIbgZhn4dFtiHKPOIBjDsbtkaMBCZmofZ40oANU/AEMjjqxDGXZLGRC2yDibBMU
CkkkY+yj7gQ7yYunGs2OVlfqn4GBWFutpNzGUrM41xfPWbvK6LMstlM6zwhI4+r7grxFINU+iVRL
aOVv1yVxDlJn7u4w6GUc0xB0Is4woGYV8siZqPZfsbk6sxY0PUSFosq1G41DfpDjHJPFZqXMT5Ne
mvd1EuaKhRJFGdnXV7aWBz69H+xgqhEuCAOJVOMpn/bKLgFHNqDnQKXXAMbbw6SLq1VW6xWGHd93
3xsQtwd3KDH5eOpsnWOhLmwEuoyBJoLxF+CorTTVTGqeKOWCVF/zDfijYHASKa8ZvaWAi3sct4mL
zEZm/27gxIhlQwBSB2IYJRBbxq8hZuRm8Ymzy+z7w0pgvPtESc3AiOgTjsad5j51hw3xw8lStp1L
Zy1BRYlR2dTJAFmCUvWeP5DC21uVfuKJpejMIE6IitJG51R7IsFJrX3zEYiZ+z4GWRQaW3zjhk99
exH6s0unLvSJXLXHPC0p8OrId9F+8drHJLKkxOl9gKUcup221T6JW5hjX/M6RP2yldjKoUM3U7LJ
PXngzvKywTj7PcxdFgKiDsKMTkihmPeCojtyjOHQbn64fuQcMRrz3BF17jB9CcOcCKlFGkytzJE1
L5znjSOFzY2hNxc4bCakmNo2mHSrzL6SiNecyBPCnGBdCg2qpAivEhIFbo/MlTdUeeyVYSN613ft
omOVOZ0LSzvFnSIvCrLCnernZuxFAfGCyLiNR9CSdDpY7Iu+czBngcZnCcjkUnorm91enkBl1xY7
TdA5Axec1bPAN4Yy6HHW45UJVW9WnpL6pUw5usJbtcHczbwItckUULwld9Ff8Y2K5hivAeNY75Uf
+qe6dpPJgrf2ytlsenCnjw6z2WynTNiPZtbXQ4GsnAneZJfm4lLYIjR9gFkN49+8uf2LXO5Rog5Q
RpR0VVTLmIVKugnCOgJLS53g3u5d2VM3sw276JpeFVm01Y/eFztGj2F5R+zc+QU2MirlYt0nX8Eo
dKR2/dTotN/cH/aCRSzQxBxGsLv9ihO4bnhPpFHn4sQAGkpWl2V3NLzxLXgyZAykwyx8pVQtDYB3
FkTp0g2vp/4ir8VuNdXrE7EgB15UdYTdbbxqDx4k9J73Mwg6WhAERrfkVrobMKBLJ2t6qwL/UrvL
DuUm/ycG6mTxjF8DAOxAC2ekPkVlsBojtkEeaPVLbF1XZfprrpwomwJpy1nTjQh2ELkmyiOr+32J
pdayM8RcrIuLUI7ZWjYXYDSVGdQERopmARSkC4fpbXqtD+ZtvM9eiD1uC9TJawucFN2z8RobYPTk
+L6rVunnvrLVZhEAEklJ91UQiT1pn3PzrhQ4Z3eBHwAEClBmYxwZMKoYS2YTDwtGlIVQwHRwcCCA
R4l31b7dobxsqxttJ1gZutMpP9kU2aJHW2TB4OCkYBeIbkBWZl8/4Yv6Ovsx9FKf6PMUm/lYp3+D
OhgveAyA8BvZzdPQIVca+xpKCHli1U9DbY1oWOCIv7SV53vB2IxAk1JF6TIgjjxpvuS2iFqXW+PJ
QL8VZYUVOY1QFxXE9+UCXBWdL4YKxMnz5Ub1lCiD2WK4x+n2pnQ0Usqn2hkdAUwYdvL5Fybi2IiO
lclYKlKFhh5Exy0uUAlPkZXAwM8u2/GM00VK6yhJg5JKBCNvgN85X10qgHUvmLGb6YuxEzqgROW2
/EBh7MLe4gfil7cFh/dTHOsmpULVhqaUwNcOXGJUThHv+oUHd3qRFT0uiuJaK2BoAHEQY3ErccR0
44RFwcfeR+CeSJzIyW7y7eTHd5HLy6iwISMVB2YaDahMhFCqu/M9FI206mt6O4W2tlQQxPTmpkmI
JQ97Uwxtjv7Tsz+3sJAGeDUJzZmA3WEbaEaJlJLQo72lcxavuKfUas0NCK6d5jZ3KtvkJk9WnKIz
iewNKLpUKsI5oAFLemvs8k3oGqC/2QAy4Dt1DITEoTUZzjrXVOVknWwtYYCqSFV9vAMAY//UpxhI
tiNgbNHaaP6pSS2Dzj7w7MuxQedyfwHjDABWkByxtrasyCCac06heJJ7CUn8zIlTq9yN7uL0B+l5
Arxk/Wy6dPSWwoyFH5ONdtNv0XIc0GnHN34z3PpW/PwkxuIKSd5kY4+taFvg8Muf62C2eiQtOTtO
f83lygGKhT5ngFWxXuikDm2ZKCaNjUExQItvPsV5VH0ZdS9eMp0alivC2J5ts88MLSjBkTDvKJbz
sOm9EQzYvLu54vRR5f2xKJMJ+OVWLEs5h/LC/5Kc4W7ZBE5nTTvtG4XCS1GvANrfgQcgtRJsn4tl
jqyTRSGukWaFWPFW82UvQ1sfSHhu0CWMTjR5E2wHu9xixHjcI/Dfom8CeRxg/6Olo3vjQeOv24yf
m8BYKGB2N3pq4mtU9NkY8veUV/lb19CfApgHq06jYBIATOfmZLLLSrULzPmmHzkKumpoT86Ssesp
aI26ooaUZJvdz8AT6j9TbMfiNd1qnnbXbxtfv/+Fgd+15/hUhxjfGXO3UhqFR7kx2AqNbboFsKD/
D/r5jk/JyQqZZEUQmcKc5Bq9govXbdv0yC1JqwL1p8bn1Z55p8ak5MfUHOKgwch0XH9vuttae6s7
jvt0GQ+c3wPGv+j6PCjlGtcPLeqW0A12Omw77CThpXk4Fx3MTOevcA56gX7O8KuBe4cgKwYxM0bO
Nx3gvqhL3IP6hv4vRyWv20yZHRc1kyIqYg03SzvQXizQ3N+gv9zP73+lKfr6ecls0F7KYh1KnYne
f7x+c3qTaMAOMLzrS7puK0Bzdb6P8zQtStbQNGE7WlnwyZAn67qEVf/s532S2cHQOWoqsAHTiBhV
5IXisgo2xWtG9c9BkAiCzE//nxIZywHiKSGJFEgUfVq5pRygCmbSwMlJL3J04JF28DaRsRgVaoxt
kdFWS62WP4yKQHaVWRs+Z1nXDRN83fOzypKxkMYMy+qBQVKagM5sMMmb17pTl7qH6TV/HMUbaMt+
WMgLRzhVhP/7BQcH+7lwearCviMJnjhFeUhiEGUvqhvlw1/ZpN4MbbyPjHQ7d73fEt0FU6o3yvI2
VhXeJlw3MTKLHSpqGQlD2jSsWhXwJfatCbSJ0ldd+EuDZQBC2sJc7g3A9D9c3wHOIbOYXeUcJ4Mx
4jom1SEePy0Sh9Bm1aRpoD4FqPuRqocxnjNZKsPQVAp71GyVF7Ix3TQGhOEM9GbAdMFrAayVx8M3
X1vWiVSNMaTRPAnFQJESgPqeWGC/8GYz4TwLqyaAImtqaG0U0cjGuGWxms1tWuLpSV/KL/9LEE3H
HR19p9r5HS/QXUl4gkz7RCDjkLVTJADRVqKNj0FjEQesnk75mDnTJrcDz3Qpci8t/IhoRh4O1DOM
Psvb6wpDz4u9MaffwJhWWS9GWaLvLR1qIZjyoAAl/K7K1QzNqRx6wicZGqnJBSVUCO1DaoCnW4AB
svR1O35I30h7HN0xff0LoLjhXoT2mHPs+9qFPBXPGNu0D1O5pPOLspA7w9w58aJaardrh9G+vqFc
NWLsbN3WCJFLpHT1u/oLbWYVbHCbYEh9cafUSu944cRKMvdcjRiLmwKdVstqCKS911OOPn0KAJ3c
L45YW5MVHuIHA+3QoF5eCrTP9sf4IpusX0gSrdnf021m7O8sZWE0p+X7pyCssLInGtrEHwDhF+3I
/fWtXvM9TqUxtigPZi3MRBi7TN8MYKIdzMEaU47F4whhh2eKYK4FpcKTksmgDNS6ra5Iz+PEmxfm
iWGMz6yquWrStPFiTE6m6ZaRoEfP4DEzriZOTvZMZmyOEJfEyCXsmZECuMoC4mGwa+3yefwUfU++
K99oejZ742VOqApesTLsvJ7Uq0PVh0D2qLVSRj1Sq+5bPcnu+3RZXH3OwbcVK7yLwbnzLMziMlWm
YKgo5oYCRg+aRJTcIFuqyhqWKbfkPBcej/r4X9+m/w7fyvv3BbX/+R/8+VtZzU0cRh3zx/8c4m9N
2Zbfu/+h/+zHXzv/R/+5q96Kp655e+sOXyr2b579Q/z+v+U7X7ovZ38A9liM0nP/1syPb22fdUch
+FL6N3/1h/96O/6WD3P19ucf38q+6OhvC+Oy+OPvH23/+vOPI4TJf53+/r9/ePslx797eSvelv4t
+3Lxb96+tN2ffwiq+W8DNPCiDhINWiugDtH4dvyRLv8b3EkUZl1D3w/+Ao6xKJsu+vMPov5bA5Y+
OIOJDmR5vMl//Kste/oj8d8oO4A4gtYKFaCGKrrxx/9+3tlB/Ty4fxV9fl/GRdf++ce5fwGgT/Q7
Q4wO1HCTyMAtOX+dUOGXh6UfVJtI6fSqzgsyIJ1RxJy34VwjIQZL1DBtCyoEQ5Jwnc/FDISMSh8F
BthPl9kes+W1nMizMfWTQ4qZ87JfrAlY6yBtMnXwyyoyqMLOhSVSUORB0Kio7DXLq5LFaNrJAEzD
8XUvxcg6kr6iArcPUyns1Z7GII1Ec1DsTpk/F1X6eYzyzLlu6Nl900HnQ3nWdAUw5MYFefRMkqwD
brdmL8mA/2qnaR4nM7f130OnAoUiI4jZszozQnCvAxtuUgW7z+4FIB311W/5Iu9CFFBQowgAKi2k
dM8PZhClqY3iUbGlOnCMbAMMKatsWj/n5Y3P35R3QQCfxz0R4dNiPp4RVBE0gCydYisCJlOdMTPG
T62iT62nxzPhpB2YPux3aejNQg0AEP8gumJesLqMYiDlZ6FjPEsgQdsHz58XT3ETVO2j79V33R3s
5LZzXUo8GLkZF7PxUkmQHNdAMwDmUvQQGMxqYazbUMh12SZyo94TPd5Xueg3ZAH60dyqnEO83Fsw
YIsAyIfGKABiZnwPpdVnJJEmmY5ku7nUPEQyWMsn4l3X/FUxMkItlFOxvGM4duI2K7jbQz+gezKt
UaFa+nQviz02VQ1/y5eip2eomkGJ0DBUryJBxugK8ANh73LVHnQh8IXMnME4VBDlAyKE+evvL0oD
mz1lKScE1v1cllQPbav0KTh004R8kIc4epU7sbbDBVyf10WtKcWpKOlcVJx2JtAIBIA91uRVGCTJ
H0uYqor4ugHUnH8gDLBliCAJYMdZOFSdDEYcTItsF7Hk1dOwA4/5VhQHP52Xx+ui1vQCPOw/RDGG
Sir7qp9kHdX2aB4nW6kmsJaPghRobmpEvzcg/7dynEhjlB0UxUsyTgo6Qoaq2QSGEDz2s1r/A10H
prmGAUcQdyisv6bG6pwpJS7wrBut7uZBpgJfYTKjrxpJm7ff30Dw0mkAHQdDqsgG+xqwrWqpmhVb
6BQwQdXda5i3hW3GAS/0pDHPT9/3ffN06uLAwVDg/DB2KRLaMASNtWz3VQ0KDXMBdGwnfgLRVmXX
UrsTCvkpEkSOfVqXiv4AE/4RlXuu+JPRi6MmJYpN4vZLneroFlvUyJILbbaSuM0smUilJfXtb7oD
1I5QKkUUgUF4jP9/LreIY6VV6FBeFuZ21KrbWBA/XD+682Di7w0Fqa1J4fUAqMCIQLfF3KvhqNpa
WHh60zql5M3Jvl3Ujao8XJe1ds/gFf6QRbf5xP4uggI/IzFkW0/0B/y3G3VptIqp4USZK2ui5JBg
NoeigO6Suc8xRvwmU4EXZYilNeevclM7SZJbSt19jLhQW6zPhkM6k8asSiiEEu1PpmIvJpIT0/xF
BJY5RwEvLS+lSqe0qCAOBac3/YaTneuaQhvqhIAvpKui7GaoBSG2wgZDzGh96gv1iSz98un6aTGN
MVAN7B1A4uAkgk1A19jmqy4vo3yKFcURd2W6NcDKOxybYwxAo2umhSGxMsYYDa/kcqElEIvVUqIJ
tFsgM3q+VtHomyJcItURgYai3+tpbfUabyb74tDOhcjMjU5beSApQNidWAU2VvGp4HExXJwYFUAD
MFPUFQRVzIlVYyRWfQ+4maQ2Qi/rs9ZeJqn0pLhInbrPBPf6aa3uGl5/GD+igy+a2TV5EYpWyOEH
i8PsB0F6E+eAkUeL/XUxTJr1XSnQP6Bgdl4lWBmzcbSxPa0GKAUy04/SAUVtZMreJ/SkN/0r2i1F
Sy2cDChjna3hGX2SbsYNb8JqZbXwExURXpaGz9CZN5RMcljVsPW2OmOkGNijaO6y9EYlb6SLdC4K
y4X9x7jniTi2M7mdC5KLcq7Z0X5wBEt4JWgyyOS7YI94ZkF3aekUByUC/K7VCFbDu/2rqyVgvEVg
DkY8tml5LJsJgNQqprkkUbLFrLeRq/uka9HH64e7IgeRoYRYCu1TAO5jCgNtm2gtxRq3h9wEZj/5
HNaTmysSJ3C/MM/IXqAXDW8p2tJoY9X5BV+CuU3QIoaQreq0v1Jhie9bkgbODIDHRc8GXyy4Uz8r
9x2jWzpt79Np4oRZWqgaSahn2MKuyjE9nEW5BWwh43f9fnTVEMSGeKzpCtkswTgbXdQL8PvR5An7
BXNuaXJSHAKkODmbeLkgiIK7hR2U0MxznMY7eREAvZuHKdDskaOeY1+Oon7ToRPcva4Ra1JMYIKZ
cCFFZHSYl1TISK8JgSLYJVLcdfGJNLy7dakMsCGSBLcK+AOQwryesrKgRygCGldCClcV8FDPyeyL
0XyDWRagwMba8+8uCcEfkM4M2hIJGj1mSWq8KEZUtordNHX90gFmZRvPofDbx6NCwUFAiD0z8Zox
UiZBjwzgjgn2nIy7TksfMD+4ub6Qy9uqorSGFxJ3FsaBbbXUJmGMBYLAL16iTrrpFsAr+FNXAwK8
U4OIhyjKdJLCBUVWChlEsFPKIAKEdp9fWykTkNExAgEAZYPT36aA9lEfaGN9448bXn8Va3EhzASB
I71DUA9o+bmwxJyQhlFq3e6FVLag3l9kQfbQFuwt6E+20UetbdCA9eX6lrLq/i4VkR6S+jR5SX9+
cqkKTQn0SYLjmBp5G7hxkat7ZFDNjnOt1o9OQbUSKi+B1/tcTl8ZtVqD3NXupdKEI2cY6ewJcACl
ZyluKt7oIXvH6PVFLRdKryIZYeqMb6DNcRAMI1Q+De7n+UsvAWnDTLYhSW2jiX/T+cYegjRNBq0W
9pCOn5yvbegwkBXryAvMSYMKbJCmr10RzY94FMxdnTXRcy6lI+dSsxvKCmVWqGBGIBbVxLDTUfMb
zbzpQhXd8Xo5bq9ryIogvIs0V467jaiM0ZBxRk4sThBWK31sZ2PrG8LgAMfQ/W0xwCRCplnBkw+S
XUaMqg89EHzxRJJqErw+0yQ/1/Jp3wO53rsuakXnEVQgm64RUG4q7LWuRJQPuhArUgfAvXVjjThp
kDjbtioEmJnIN4P9krDXGQCWLSBzJABYiHP4LEZC8gAj3PyTpYDRE6zbGriJWT9pUCbqbcRIQ0gZ
WPHCUg535ZIvCyc1xfRtgGYb4YkK9lDkpgzMbbAhypAXedEscQgnOPpgHNAZ4xCrPqB52TUP4NQA
4eQDn5mL2cR3qaYio7qCJhj4UOc3q+wJQfQ8IhtgBq/LLN5P8vx7ekdF6PAh4ViA3hlWl7m8xWCm
BJRKcJNa4SEOxYckWPaLSXihJXONLuQwSzHqOksWbQwdIPxsyl36GdgQgf2tBwg7eGwfCjtFC/jr
dUVflUnoM4b42TDZ2nMYT4MmYbrbjkmHokeaJ36pV5+SQYk4QRJ9nE6TVBChYhtl2EE4NsjJnh8U
6YMm/3+kfVt3nLjW7S9iDO6CV6DuLl8Tx8kLI3FicRMIEAj49d+Ue3+nXRTHnOzTD91P7VUS0tK6
zDXn0Oioc5glBmXQPLJ2Fejfwxg1459ZZdsr0cZsaWpNDgF7ExhpVDzoz7azqQpaM46SIhWtMDdJ
DBrHqCa0VBOGdWysnJLZQVTmoOCMFND2YRVl08v1NTbK5lpZ22GFBmXkoAk9xdOwsqYlI5i2wDyU
p+LcuRHPo7waJDpHGuVhl0clNCb+6kC8BzTIdBDmm1D5tucI9SofKFiK0Q4A5eXRH7vHBgrH4u2/
MIINgewvclCEnZd7JaZ2qLJEOKgDEBvkDXlu/tKTAow2U7emGqiy3tm585TnU5Argv6D2tIP4YtT
oX5NSmyZgpN1EE+W2xqQ6bUCjfrJ12bQRAamD7Hg3JlDwyGr3LogoWuU+TFDvaaiUar1efdNgK8/
vqFeXlR6ACiNVx26tMjqlS/3XlCe/wQbxqFHrbrd5uwEIizOChOMGFG/Zc/ezj06r+JmeDFDO7S+
QTKQBp4R0B7QYBYHJXiFyzBdKwov3HIUQVS/Fo8KPu78y2rjAKEo3ALmjpGW9/p2YnoSDBZeUPCR
rCVKS+awYQg9oI1N/DkJSDm13OkrnFYQO5xs6h4zV/8NCbBXOVk0+vzQLh2kD6H+HPlZ+3rh5hiL
A1lPuc2rV6nUoqoe1GwGO/vU/NGQzkQVt1n5rktrRL/x/5ws9bs+HGDpaUPf5tQPK92M+PjHkCIq
2ZP01zDQCw4TbXaU1iGVihLSnMOzKaBKNQz4draHcbjMD7p0CtI15OrSNn60MruP8VSB5T9jNKK3
Cg7Y4D6+jzAcPv9aC54SvGOY51HPDZLBWTYhO5oZMoutEBTX1W2qg7lXFM1aQ2meRMDpe4r3zCQE
BQGc/Mtv41FccO6iR5sDPBBZnKjwwwvQOgu9QXShk+Xbz9e1+JE+WJwF9XpTD0VTMVX2inkXOFXh
PTi2dF/ssaErId1VXVMtD3UITBPCqwB1po7mh6M3Aq4uOIfvtH8oYsI2zPNAu6ue2W2+T4/Qhj9W
WVDdmBilP1R3xXnctXflbo1hbulTGggtTcuGE/fmDzlmNRgdOsXCqHn2OW6r9si0fq0/smiFWED7
gEFClfou11o6yG57CikNV2tJkKIFFHDU9v/+61kEOTwIZlyoFM6MeKLJpD9ZHhAE/rFLj3muBX5a
rpyRJY/x0crsio1NTknjJehCj7eO19z4aXPXjw4gwPHKLVs8ITaqOgi+TXRF5l0l4nCzIBXeHIzT
PHKIUytZcL7VAvNobdXM10QDUIuxTflz2pj79luyyZ/0tQbokk/5+PJZl99uomk+FEhLQqvNWOQ6
Vb7NSsl+lw5nT7yVPYS+chA7JPlU70iurxVmFjYchRk1nvrOajlvhTZET2ytxQwsWFcCd6x2rLkh
LN0Xw9+2aHAjUT1APuIZaDs480cIDO8Ny1p0NLJ2+l42kB9Op5XTs+BhPpqY574pCsWWX+moBQ4T
Ad2gHqNhI+s0NqIxzrI14ObVvUNi6qOK/54YoBir9vaDjzFzmrKs6nDviEwjk0hIv3j9ypoWjRDi
osaNa4dY4dJIOxCO9hK2DeMpv/OpSgNdrMGyF2wY0D9DRQmYExt4v0sbeQKlQ3T5HTj9r149hGna
r0QCSxYcwBSRy6OgflWV0FnnZrQAPQpErSJHJEGv6ysmrsJY/GlVfIOf9VC1v2oJlK3tFxzpNGnY
11pnNymjjzYXGIhqyjAxyZfe+Vvsh49yLWBOqIDguQGAa/ZxpE+HaRLYOMPaGEBIVM5aaHxdplUm
UFnUVZUbWMyZ33U0HTqpEHVBaDyBpC7fCExRg3PF3Iqd/FX9+tzLqx98EYi/W0PUQVCuBPJDfccP
R5p2dpG0Wu2g5GICeTd51vgT5cbqkfuZOYRdQnafG7w+GGgJK3wrWMLxUs9p+CrNYmJwVeSmnA6q
0bwvvnxu4sorYE1ICtHjJFBhtuc3SFJb71rUYPAIW3sz4XnUSicLDGoVK4u5arGr8/DR1OwidTyl
vjOVbojRJgxydA/DiXfP7bY6qAEV8BgyvmHdioeYRXJIEFHbAdLDwVOG59+bfbOaevrUdhTpOyn9
u5brmKqN0cLlnh2BEp39srzR/StpcFUxu7Sp9vzDORlpOTELmUpoZM5OVEYe9KTYuVn9qpG1yfPZ
EbmyNb9kdpai+YNL1jZavhtZF9SpvVZrnFHTXK9I7fKHFTlpDb2D7j0F1Z5GB+rVgY2wEfnRV/JI
NhWKMYf4SU2fYzDWj7S9+/j5MZ3Nxlz/gtnhaakh3TzjNBIvKFzsQWMdpqHxruxVgFl0jbtvdi2u
tlVFJh8X3Hut0VQmwvGGun9caFbqgUuTct9iGH7z+dpmbmVua57SUNp1jd/iCto0A5uRAVXW3PnG
4VOjtCcrG3m9MJQRUDwD2kXJOs1DGgsqqb0BTENYGE1QW5gUgabTQFaWdH0qL63M/HINGHuO1hIg
PLnYN4Xz0hbp37WfsWtgXgFo2MLNRngxb6x3rp/6WYPqre4PXwEZuON5VgeTlNHnX2dhKT5gXATR
BcC0AO5engRTz1y3tRHHKPV2q0EKsUYFt2ZhtlmFixISY/CLVYNuJqaHmXz+fA0Ltweb9WER6id8
OM7UTJhlWAIE8yDgqY4YeApAb3RUuniK1rpaSTCvT7Tro4GHcwbOE/SEZ0m67ycDuE5Um2Uwwqko
ImIXUSediJVrIcBlivBeBUBJ0/CQpCNsBoTwcmUONa0k7iD6GdtGF+hZdkoc58Vp5c3A07BK+MHr
sg1EKFc42q/sAiLgmxheQFy1gOJuE6ummOtC+U0307uqHgEa0zkYgEsCtrt86naQhPPuXag6R8KK
25VTefmsYdmofiPdRNSL3gXITWYOmTqsHpsCug9lystqmxuNLwK36VLgoCyq/axMQ6RR6mlAfH1+
li6/7f9aRlccOC8gPec6ooDhem0ZDzSSxh3NFBr0YLZZWJO1lv/ltfjHEOoCClBgotgzn4RGRm30
1PdjyJdBKk10VVQ3ZrWyj4a6vv/GdFdW5llRgcKm3Rtp8k693t1ae9Xoj6Gmkx3XeEtmnbT/2MJt
AGYGhxWB8eVZtbOyH1svplETjVCIBxUP3rF8lx+SPZh3oJUE0rz9371k/zEKF4mCFlE5zOyktEZV
uVbj4aRQ7oWTa4Iv1KJJ4GHYciXJWPpiNo4kQDQuEMvzLwbkcFsnQ472lhZnwShx9ro4Xvlilw/Y
P+tRA92G6qEDrDmrCVSZKHWnqbQQ8l0viV7f6HYGoZVV8PX1BcergokhdKZRbwQO5PJj+aPVDlDP
owCECmiJqnomPtN+TR51FhWr9aAOBwwGEM+AtlxpU6YitpH8exTsYQE/GCDUgerBrX4vt0YYn/Kt
f7+Wmc8mOa9Nqiv+4TWQ4M7RwMJHI+OpPCTffSh4KeryIih/ek8yAmX7FhrHn7uN2RP0H6OYtgMQ
CVUOXIBLo35j9qaGLhSeILoXd0oSsI5AYga2SPUErdEZXH8+pLqGStXgoBEBz96Fjjp0EuO7ufiI
uv5ObslxnZHpMq/+Z1VYjAsvjGkpAGAvV6VNJXcSEcdhksivmlu+NBZ7pqRrQmC9rIDRDvJ8HlmJ
fa4vGtwhlgfsP1qTeIIurXIBzkJpmjGmAIakvQWAx8zCAuBwdvj8q10/M6qTB1i+j9IU6Nlml4AZ
zOPpVGghIPtNHGVmnv3MG7xNu2Hw0zbUZVXqoUdlvbLChc9noM+EoAs9Xhut18sVgmmuZUnaJ7h9
dJ+Dzvkfxcy1Qd+lU3lhZ5ZWUJnElMcNaJeqAIQjoAWXPdgnFYkqDe1f8CprF35Gjf5+ZIAmBqbM
BXkotnS2tDbFceo8LK3fWlt6cr7pG5UOK6VM87vx2G/IcQhrLUCoZEaqmWd9L6BiN5ShvUYPv7h8
hNAIn1C3RpY8+75wTbmbdmYSQYLsle4xSRg2+3Y7heQownVuwVm95n3tGBFDfRy+Dniiuf6SM2ST
OfE4ieizxAuYHt3vIsgPxoZF0On7+8MLY6iaoG+JusOcvbVgeSpHSSC8YeZOGqBhPLT7SiNp9nUY
RuluMCykyTCthO9++fzeLHl1ALYBvCAWENtXwyyDkZXEHKHl7p0VnWj1YPxKFFNbaL0p9ypXGXHf
V3MZyOALwr1ixcB8Xn3K2Eh7FnsWZM+KYNxMB+fOvxMg29Q2yRv0dB+yR/Omflqn81twEcAHYRgK
cCcgJeafdJyKyvNSn0aWXeq3TExoSLQVRoiDUvY2BtgkekqIpbef7/CCCwSIS82oelg36n+XDiLv
EcN4/gDmo9SVcZSWA72ZLA1gl8/tLH3JC0MzD68Ts+msvkvfgzb2OMUB3NH3HOIi+ktGA6Vusvp4
Ld1LoDrBZqAgPAQgl8vVuXXXja4Oo0kaZF/yfXHHQoMFztkF3Kq9y0AXuZKxvwe68/PjqmAHeCEg
ouZviiidjpdpmeJ9rqDTkO+U0BQ/rh+YhZAbk74YaVfShxiqmPt2dzJjGvtDGimZp3I7gNUMDu+Q
oQi45mwXbSHzBUxE8Q4hH73cSHPorbgxtTQaj8bWiugx3rY32f8TC/nSDQQEFFBGjJvr185Uxt3I
nTKFZvrzcNeDRrgNsI9g2zyLoHxz75QaQvlDfluL5xZuIGb1TQcAIgP8sO978CGc07md281oZZHb
NVFRQwDWLkM90/d+C+oYtjYVs3RSLuzN6hWj4cqcJXUWlZMIpwaoFGEEJnODxCgCDQQ8HGU6Kl44
AqDPL+NCVIA6v4Ec01K1q3nfWssMjPD7KXh4GpDF1f2QhVrsbDCQdCor9oNBCHHrtc0ePH0Pn1te
cDcXlmePdopkvwE/DThph+Ye4zhnvdRePzexdFYxlI2YB6gXII3eA4cP3xGR1MQ6ECZG7dBtNFUP
qjrAU0ngtt/17sVP7yv/x5Cl4DEo9yu2VUXm8vbbCu2uA3+O6b2rO9k2wNXbRcGinN6N5o03fpH2
4wAnnsYHDO1GSXNO3RXw9PWe2gSEHhiR1EE1iJVf3k20hHIgL0oWxfSBtT8sUq8clxl1lAo3Li2o
X/BhR23ocw1637BIsQtD7h3JVbrxT4pf3H7izxPEZasnP7LAKrBWl19w4Ze2Z54HMwyexThjQH16
UCVlm/hgg9c4vwfXGTQQ1hBT107g0twspyOs8YCJxAf0jKPhlqfOBX+HOyahNpDvTIg1p6N+/vzA
mJ6rOqMgFr6KYmni8sTOKxaZQ/k6jGSfdMluKOJ85RsuHpIPdmbvvJcIwy4TzqLK+tJbE4bBpvC/
OPtAdoJkU+Ub4HC5PCUZ9m1oG1Qo7d1wowpAdlAG2pFt116j69IZmGf+NTSfrBvytnFHJynQb69f
qNOjiWLRp0I6j03Sr3DSLe3bR1uzFNETg+QFoG2RXw+7oUojO/+6sm/qfs6PgApQwBICPBYmBC73
rfWcmk/yfd/0t+mdSJrtrJ3fBNNG6X67a1M5szbUP/fZVYAM3B20++epk00wBll6Qt1nucGdevS3
2ZY81l+bvfk6IWPrd6qawL8a991pLUJa2tGPxmcnMa8ykkJTsIgYer3gtwjGYQ1LvXSJP5qYnUQ7
ZS4RA0xQXoQMLNKYgPQhnOUWdqCvNgWWrvAHa/PBHF/QyWmNFlooh+Q3JSHU0wn4GJWOx7Axg/I4
VKGEqPu3z8/NDM/6/hWB6EQwhnfGAXp19pbiGwLab2KV8VetC9SUqb4ZygDtlSQioXewTuoKyqiY
AgvMsAf7VJz/juDmn9+ADj5ww8CtI1ibnV2rzcs6U6wKHWg+7dgIi7EDvE+s+JaFLfZRB8UkkgmS
lKv5oLEzNQJl2iLSphuzloFNv1vm3990bCNqrrACE3Nx7zTl0yA7WUSZjySzT0/M55vPP9lM7vCf
7UIibSG3RFJ7BR9JNFOgRdlgu47kCeDjAz5e5H8VUGjNQ7HhU5jsudJH3Tm/Pze9dOeRByG8Vd4Z
NFEzR0Y68FHoGoihVF5SOhs5bTQ/MJVe6YaaAb13nvu39jtDEUGctSpMt2tnZekph5NzUNTGyIKB
Utelo4s1kUM/aiqi5mXY9od2J8DvbkcdNMUZlGnXQoeZQMo/uw1AmIUg1/DwXWeBUYnv3BQjTg2v
Au+hQewSn/nB3hkg+y2i/mQemo11NA/ja7k3jsC6gAua4t9KW+nv33lcUXxzgL9RB8dg3eXaiaRC
s1FaiPSOBBY/8qnDrVzpF167VkWIhEAC3AtY3HvZ6EOcVuYF6+sRRhIoWurySyLJShixcIJhAvgt
A3EuxiDmDDt4bBNtrDy41mfn4D4AQ8ACAsjJH0PH3BlkGLQdqu1Qyht3XRytflJ1Si/fSmUeUyRo
j7hoXsz8TTwwvxETVthvxY16K9NNetbP9Rm2QuvoH5XKrwi1g7/nR+TgK37o/7L8f+3PwsMuJhXT
Oew3kbEtduJ7eQBxNKJhQN1f2CHZ1lG/MTb5du3VXDjMWDkSUzTPUci9Kvn5Vif0apIsGsMxLO2w
/109sF0dxXeoNraBUvxA+eagyD77Tf2F2PiPDoZj8GIBlPylWsl0ZloG6nJd/J45Eg7zSplvTiMO
9C5/VjUBFMu24sUDzzo9+adiC8e2GcL2po34ST+0XagEraxNVQYuhAzXpsOuY8LLnzNzbyPCtErX
4FlVgv/gkXbykE9DPDAYWtP8YkmMmB4/d6mLtw14BmyFmnKfd2JqOy6toRqQmfDHQr7qyDQ/N7Dw
wqPigokX9OfQfLGsWRzTT5WjFRUv0FQtD+yW7smpSIL8D4NO5SF9QI0yrG5GoIV0aPS4oWZDcmXt
4C147YsfMQ9veFeaKfVw5MFLgI8LARDEF94N0qNQUcr6K6Cv69gNLXFcb4VIwWjCnJrM0vu2NAes
WRAXDdA+pFUWjta+iSGsJL98vsMLma1qwCO/fSdQhHO+dMs+0MJcs2AtO6R7IEatX3FkPI735CvZ
Oc9sO56sA2qHHJ5M/lrzJu9Ax7k3Q+ymRq/wQL1TfH7Mq8Eq4VvphEoFMSGyAtQ+5+6W2LWkYVVS
c4zasRnBRDR6YAq2BrfqAxonot+3FcZhAiGb8rsne90OOEGlPErpOPWHAX9hhJ6C17xhHlh3/kyS
syqYrAJUIwMZcsC9KcvKMjKLZmpupJwYj3ynK54+310Vyc+WB9SyC8iqGuFFY/Zyc5NJ5mBFdsHk
78uQ60no+2xj5qg4tefcuhPD98/tLVzIC3sz52yxLK8bNy6i2qx+Nb12Y1jNf9HqcS6MzKLuikrq
8h6LUjJS/aGMBhH4m+Lk76otSwLtfi3bXdxFF51zdF7A6jWvYRMdyOxYx6qsRMd33jVdt3Ximyl+
s6dbItZwKQtlSSwQbysA1AgTr8ZJWmB2mzrxVRrvHVUBu9tqO3u/zlV9HdSD9w3HAqyvMKbPXxDM
1YydBpnqqGDVDZfIO23EXsVKB3ShnIwr/u8lm5sxhOfT1EEUSOGpx4C8QB4urCEQ14fODuK6zpsE
BXOgyuZrnbPFcAG7icOvChbIuC9vgD64KQa6BgSbW25GZBu/5ZsKsvI2hgxrhBBvIJff+ggmzFUy
jIX+qANivX9tz/Ns/r+2lXATakrb8acVOfveDBqQv6enCUK/Gww8vrdpUxNqMsNPj21RWFvVW1ry
6Rj5RHNf0e+Cr/NyGzLQvaeNjeKTKQCURnTakGf8cIyh9EzPbnuOCe7YKg+fu4OFlhN2AI8XMjpQ
1yJmvTSbkNrJWY98o/Qhlg2ONVCQicgPtR8o/kL94Zv2u4C05udWF041jKp+Jb454F2zTw53iJlL
r8f1SV1UnX90cie7LPrciHr4Z54VI1IAnyo6JLSZZoFBPjCuOVlS4o42yKPUHbW3YrfmehbWgnEv
hdIHfgfY4dl3m5pmtBMopEZFLn+1whCYIWViV8NtbD5f0IIl+ALU6y0AujDAMTus7kh5Egt0JGqr
D+zSjIQbh9Sc/hszqs+JzhJS/XlGWGSZWVvgcYo6yyjqgHtZ/cWpetCAVfXauOjS8VNsHMB9vFub
83GMU8rStMCa9Gxwb3Iy0hMKpGXUelpyIFz3X5lXjRhVRzZOypxtCZ2awLGF3JnmiGlkzdMfXLDO
ruRws6G099AdPwyDPoBcAsnmzvJwwqdyLCy8KGCiuMdAxDa/5TfuuUMpMD32e7or36wjVFI3ycYN
ylsarnunBQQDnD8cP+YxAAvD8OTl3WxrEXtVj82B1tu7MBNCHDcacYzZHQBVax2vpdAAs5oqykLB
E+2ZS3M5sZLJr5W56U60Q5Dqa4HB4gnGSpChobhyBdojpBdyaBEXOCCzs+znrEOsk62gZZeWoRIY
1dZCaDynb+JD2jmN6k5AOEPjEGPn5crhWDy1H03Mdop7qS5EjVcZTCtOfSgPBLVhLTQAMHOjpsGU
SbmR+3TNbS6A6eA0Ud3DqJO/AOfx6aTxMcbSZFg9CzARILndedF0HKFs4wDUuY5tW14rWDAgNYNX
CUTSl6cCtMd+Hlvoa2UHcagfHNQxQr5Ht05sugPfKYUwvsYnvZCoAoz1r82ZpyuB5hRljreQdV8b
14ga5gSkfPYnY/f3LvWjodkbEUvucL/D4kDH+RYX5tEG4W3Qc7LGqb/wusNrw6tayqEg1rncxbEa
HDtJYAjF0yCrkJWObeSX8dYCd0UPyof/Yl0fzM2ifKNFjZFbyEeHRtCwk5TcgApc7BBJNF/+/0zN
zgcVXhVPCWoujZGEdj0czPJn55YrdYSlKBEjl6gLQ2rhnW7wcgOb3jbBiY0GLrTPDmzfGCCEDMkp
fq8J65F9M331fuVPzY90taC2lFwoZUHMWuP6XckuuLUhOK2wmQQrHK1kb7b7rsAwCP/e9UOou2n0
+ZYuRC7o2P5rcHZYFNQffQusNbdKGSoqGJBv7hvKWBATjQfCsY/GoG3Gmr98bnkxsVEcGGCgQQ3x
KpGC/AharUanbnt7q6Cs7EbbNSh0r6Ehl56CD4bmpEGa1XKt82HITA+FfOkw81T3K2nNkhsBraYJ
rBj8Jdr/l2dmxBCl6SVuHbmafvBjgCxLcSxz61xW1UpjZAFvDw4uVO0VVzwaF3Nwrq8nVa93k4h6
MEe+Ngdnz/70gWsE2m0HdDUNPREUCBbWqr1LZwWYBkVP44KRfD74apAi8TCV2gHg5GxVN0siPCiO
a9Q0iwfjo53ZNY+BRnL1wcYsNyDq9S6OesjbupAAXIunFx+cj5Zmzh8Btd1jEL/DIyc33tHcoPVJ
N82+QJsuTkGWGRTh2kj8wklR1XogC1UpEfHo5UnBDGWjc4ocdIBwm686gZiolMkJVfQVz7xUTQNm
GSywxIcTvnpPjRZnB2RgqKYVYRVvztA7IS+IHyAfXmeBfB3vyl/GA73XzQBMP0G70v5YcGYX5me7
i4m8rER/BJm+a3oPWVFDYSudalTRUmMvHfRBe78ygjbz1qQ3FvcYt1Dx06IOPX8CaVP3uq8h0xza
+lmaHcP8/BRpZnfDJmutQrO4zA/GZg+gZ8etnpdYZoqgJkiplW2pPUF3VjS/Xc2uT37SdCfa+yCa
/9yFLjg2pGb/LnN2UTipC5tpI4rsZXkiEtJVMjb/TIX489/YcfAPGOYxUj2LQb2Y2fnQ4BxhYos9
lXYznEA0iH5Gqa19uavy9jtvMUpQIPQBuesVFsLMSDlI9c55Q2ACYkS2dNPvzS/kx7gFn9BuLdOd
h/Aze3PO7ay3oTk6uSg2UesOqdHXtLO+fr59BgYYcKlnBQJAA/Cp/vM8zHZQttTTZGtCq0fP8uIM
g1N1NHlTooIMLVfQY3BNOxCZiKDtxCEuspFviJBGfEz6Spw61g/DLZggHqacO1FvuvzOqlJLHqFg
mpB9yq1iDKReyykgrce6ozu4yKOV8ieadDG69A6aySKb0nCIe89+iKWZ9Ser7YfxCO0MO4RYB1gP
y7pp2dHxqeEHBatt/THNuf7NAb0uJsgMHcV323bYryyrk+nWGNNfjjWcmtyNmGOeZeKNWej3jRH5
3HJOhq+B+HUa/UMed/IVW4ayntYYbpiZ2kRvOcCJGEjT0uSVOg1kM0unH6MyMbRAWiWpTg6vSxw7
VpoPIO9GRz4m+tGZKvC0gO7XBdDuJOKOkwMZPNqem6LLy4eEU/Kbcn3iQUZaCBaVXI9APNTBasdB
mar7IQZHS3AqlDWoKbxsSJog1Yr2aaTggAtS6EFANz4XdR+Ksq3NsInLog16CbryPbPB2MzwRoZ9
SuXPSSt0/qv2uQuputZlkDccR3Bp9A23uygpeXrGsHUK4Z00QY2v1oym35SD1qON0TRs449FtYsL
0EsHaamzGqQwk1sHhaYbydYp2+aRgnrTCoAvpjfcNpsJBDkGSHWlEJteDo0XMD9ztYhwCT0LwXKv
2xg1MX8YdRXrSDPkTezS8WwkdnLoawBcIex5KgY9i6y0G/adMyboGWv+a63VwGVb6RtqIOcElCMg
EO/42cbsj9OosTfWYVZDNELfOYl1Eg4vt8AiJnSDNBLcYkPXB+Xo3LegrdFpn0WIiLLA8WMZUMeo
Iz2t9nrRfo+d4tbymz7ohVfgmS3snZ1I/RxXzh0VeHhLh2aB1pXGpsGNzEAvEpZ5R+Lj4BgsBTM3
BI1CsHalmG6ZTBJHbTaw/NDVbNObsah2uuSP9iAl2xXA5JxR9PWy0O1lXW+kB0zoU8UxWFrEiYym
cfKiNklQcpH1ntHUfSuTXr8TRqv3d4Vm+2+5R2rvudITWt9lhsbYlyZjRuDXYkNiR+4FG8wbV2+9
fA8iSUBWKpNS48CGeAxso/CTjS1MZmJFCITPknfxyS+nJt0g8MaUXyoNNA7jJHuIHXFjdZnjBn7Z
p2PQNwk5xqjRhlaZ+8M+FfI8Fq7xzQT5Q/NYU927bd1Bf0uGgd1rWmMN90Agpd0RAtR98qWNBT2g
EJ41m6FPqjiokowMoVN69ZZN7mgHRUH8QwqSxvEMAtkYqVvv/Gl725G7HjCte9Aph5VWWODhNf1d
lnv5Rutq7caTRDpbP8W4FJQKDVZvPMGEC3ZiUrcYwu+14mZqpC0OCcdc3jbN6j5Du8TG2RLmF5d2
hb+3BojLhMQDC/a9yAZtCDrf1fCn8hpZJLSruHEe474xAzPVLRlp44SacVK3j+aYeHokO8f5IuvW
1HFQ88bfwpXWIsCENpruhk4LMChxh21jCImAPJDxoQsFGW/QYzQJ6JOTLWg7UOIrUlvfdG3b3k8W
pw+e0ZUFRkqzGlQCQ9Gd0s4AUEfX0ly7NYTx6hDtiRnja2Nmt27t7oyRPAEPhRR4TDHOWxb3pd2y
TecaD5wmd8Qt68CZRhFQP2P9OdUcqGViomR8yhjLzcDhMn9pmKjGwwB6ln4/NYUog84YMPvtu637
BARdDzozFExpUHSpCCVJMTzB2uytqy0RWh2Tt0SaPgZHMq04I7Dqx40E/eYPWXfAWnd5a/3yWcWH
faJZ1RuB+vU9eHXNwG9jjviomCDEbKcBFHJMsk2tumLHJMtT41g1JdjpPbvss30C0dr4EI+2J7dl
MWbFjvWFBKTbcyZwdbSM3cguB5uAwGD+c9njJYqENHUOwlaNx5t+dOAahZVgsn0YMx8XJIObqkDF
7BvdFud3lA8YsYc7MRj+387SKASBtByBzgHM4TlQn77Vat2+cEzNuRdVZ2KytLXK18yqcmcX55M+
Bq0u8jvf4Km7mfK8h7fLimLYtiUe3rB1/OqnSIyRwZ9pBglKq6p+6kQX57pPCi+Ie0SLgTYJp/pm
xhLLc/ve/0ZKocc3NsgNSajXAsQWoIhFimBpYOP9AbirgSB64CVUXmlp1L/w2hFABHid+9FENMK2
vNcmyKcbgzRPRmozftTr1KtC0PXmP/PK1yCdYOhHt+kGEtgg7Td2aaPp7msm60w/APTomnunN1rQ
BEpi/IkNwscTFAzRlsddqOoQ19G0IggsTa+dHuMj6VnivmUm79qDCSwg+D4rXta3SZLXGJStzKL4
k4yNqELhUjfbosiZJ3uM9U7otSPIyPDYZsLd9EUPlZ+mnExUyvDqu7jKdU0CI82G+7ojLoUCC7AR
6auQU3HP8ch991iip7vMAOHltyGLDXn0/HT6Jajem7digPTYWTngMRjyusdhSwep7XJaaFWUNxXY
Lzw+uG2A7zfhZc0S4gYx9Lxw4kpnB54G1HYnp8IrRsde+qHZFUZ9tux4zPejKKwqYmPhCbxSo+UH
Dob779DoGknoaNSOt4UuZfJlJL3WBpLSunv13LhnKJgZ8qkRGWbcoClWQZYhT5zsZBhtU29M5iPI
tqe0B6Qq9fJuY7auSKrAcGvUSUy97YO2yHSwNSSpWwJZFuOlH4KkzOtqU2GA9n7M0GfdxUZWOVs7
BdXro8l086y0vvZD7E0s9LOB2oACVkQDOSFv8nInEZG8OFXa0Fur7Sr3zsvkOB0Y9IaQf/v+oAWj
RuD+A8aSyjxOVDceKZXZGDpOBsfdMsOVt4yNhJ8TQVuolXcWNY9S60vxOwNOregDZhaMQYtCq/IN
GAwF31M9pWkYa57HrGAkToX2el37r4jogDixBPDXFA429CAt8cURcf6A9ohwtSCdyJSPe1tvU1lD
pSMewR/YWK1+P3XSOuqk67NvllXX5qksuNUGPsvbZD/wMTkC4ZKYQ8CN0k92VdqbmIP3uWR7hE9w
bVNp2eJIMogAPvqekcVhY7R5FqC30Rln0GhCEGjQsor/NuIaCksWIEFjgQNgS+u5y2KCT9d03vjD
5qXZv9nmQJyTK4T2P6Sd147c1raun4gAc7hlqNBZHaSWbgi5ZTHnzKffH3udY1Wz6jSX94FtGIIB
j5qTM4w5xh8USl+Donqjmorm1VA0s2pn2AODQkk7tJiFMkwC5hOuki1EKjtEwV/5rzaTmr+rOus7
Tw3zeY7t0Ux73R7zGDC1aM35VYnsarnr27Iw7QLX9odsUJRyV0mdJbrkWpP1UkhdalwDevXT4Erk
wI1HJ+DKzkn0xAz3IZ/L72EspCzcDWGcJYfGz0w7ZYK1OzMTZvWeRVlJXkdxwdR3Qj/uy7Kqin2o
VnN2n6JRL05OKSlCkWFFlgdPeLrq330/EgKo3KGh2XLZclniXRoVRx8/zNlGkD9rD+Ug98puQPGp
eS30uUmwixD89HegqvlN0KQyPtp6Met2pHXdbxxMxvsM2chk14ZDgoiHNrbPxRTIyaGNs/LNymoA
l0lpBcOtMnZ5OXA7mcG+raIm8ZSg8cedHJvBfAgTv+mu08SUK9vSqk5k9aeZSKV5CKK/wygsxQNo
man5qzT9SbgyCkEMn6Q8T/19j/U22mxKPCQ/6dn6xmRrgxjnv4cRmLYTGrP2YHCT1k+m2s4G/aGy
Kf6KrW6ulpy/hJeMimp13ZqRKlCrqXwKsn48c0LoYmXaWA0JP0v0dQtH0Ie42UcBFj/8wUyTXxnF
ZZGv3HbVjYY+WHhXzFOUPkgjvoFIFJZRaSOnpd/EUtY9+GY0PEpmjwed3rXJ96Evw1uzV3ILn1KO
4FQR+spVfd8If9XTxMN7mIHv2A3+KOnONAYVlGNq5o8jaWDq6GbMFlC7Wbo2eh1Ke6xkWDz5kWqR
dvJUs6uq6vGPaKI0l20/brtxJ0QCemkY4b0rMrfxFN52CGUav8YwV7OvHa+8yVWGSaC+aJTFfdjr
/a+pLyrJLrgp6d2ygg0vnuMI74E4HRuaU4aZ7DJBS61HkrtQ9grS8vm5ibI09YqwUZsbedBz2liy
kvwM0dTQEHE0rD61k0rOeG5NI2hSM2rTF1Oo5PRKjFup+0aqLL4aZkY2XmH/pd1UMz1sfBWa4o7+
kcDnSoqy2Y1yrfStXWW8IpGO5iJ9mXiHR5Y9Ubd6E0t8hj1meTKvkxhNDLuVjOxOLkuBunumFvyC
WeIQx7dtKuxRQyjMM/uyfE773JjtcJ5MHrIVF5YTl2PxLJr1yAv6XTW+Syfc5AZp6l+nsFeOSR2n
LwKZ0CtFYfWBVit8Eqvp+kMa5frgyrOGeInsZ3e1KeIoqaTiDW3BgeeWIMVvymhpueNHZhijPZ9R
4M21tGpsiXcM2AkffxO3HmBT2mii5M8ljz744Wj6/ZhEbLudbO5n0+Y1l5HuyoXfiXYdCAI97qqU
jxXOiAWItHKSk1u5GAzRCyJlrK4H0SiNl8QXtezLkPmtubcqtSifqyZWfvcg3USnSgTmWCnDyngM
DFrpX1tJ7B7bckrT6ySphaM2BvV9GrNGiry6n9PmBbc9OdwFcxf59pBV5S+1LsTbWchYyJUw5UZq
k0m2wossRWLgBV1RqPu+b1ugal1RWTjXkRKEVqerle3709S7Bk08NT+Icln4T5VZaBJgxUF0FNkf
VdcAZ3Bn8FLPlOssn6Q0OIzSEE0LQYkXOKmElwzFVHiK3GoKJ3VY39dKUGte2FRxSJk2N9CGtcp2
X5pG+cYrypIfMSmwAlRnqL66sT/Jd6I4Ka9+Lgd/w3cU4nudJg8mXGXdO41cw5PgkhnTuyYpq7do
mqnFyP0UKS9dgG+zOkHs31HC6bTbYYZYLvq11B8SpVY1bAL9/KHARhJJOGhwiEMT6leh1GFOAtpx
d01yY1l2pUhtYFtyEMI9HOL2Z5JIWYv5SB98Ef1RgF6aRY3xoBrq0B1MvUmiW/Lj3E2skj6rz9r/
Lra18Yo4Vawc5kLn5PGhKjw3bSCXnMIdlghioZTZsQ9k8gtrlrVvgjhihIMaMZ5qJg88RytD8zG3
quwLxUKu1EyhhyQmcSrsTDPNyzto/WXFzaoK02+JZ40dxk30repTcitblIeJCwIfJG80SPbdPhzK
YW/UA5Ygag2JyO9qsVhmD9VKXanIMdTR6hWX+ks675JcKp80URAcv6VepMjDGB/6ukkyZ5aVwNiV
qd8/1P6g3yEhLtHfo0xzq+CpOjp6BwbqUM0UwLy6LITwah7awdGNBs5ZLqiBq4U6mEmtnbTOnuNU
qcn6R84DnzeVcT3P6mx4s6p1mhtiDKQXtsBK/D32KVJPHdq+jdOXbY3AVtXfDmbBIoUUId4NMhuV
799ghG508M9sXQuUyLbUkW+Qo+hx0MQk/WnWsrrv5kXrPM7LL1o/lJYzjAmVP5YeXnaVNIjPiSLl
YGgbqcS9jHawrWijKtnjmMN+V/uBrC4R9J0mJ5x7wySmu95SfcdopEraW3Gg/hKKsL1JrUR3/LEQ
skMnGv3NnIrxc20VvIxHqwtufIGC149Mrmr10JpxIjoTpbP5KvRFNK1YsKXdVJL2GJWJkdtWW4k/
gqGzcjuJYtoSRSvYgTqIylVcK1NzEAt/yqmBTmoTFldlFGfG3m9SBZ3mKhR4sQ+Z+legGNIzGRlM
splXsgVeJ+cVaYWUPnuLPLZLeJEkTtVU5TVaSMoDpqV6dEgQpDPsRNKa1yDTzcirIsUifwiL60RD
1MFWp6iLd7k2K66Rdpbdj1njqkYQgN3PTH22l4R6lyeSsUBmy0DcdVXFF6KGpdk41fQHsxwaGqdD
XB7w4bNKtyskir5SmmnNTY8bH6+UTtHx8BUhIifRF7xFDJ47ht91v6p0jAwXD1B53mEvEqZvpWF+
wZjUN57ykhfRYznl6kEmN9r5xaB4MQskfdWNvn5pdMTVjbCz9kZfUk3iWwfBo5+IbeQk+HwkdjRo
x4Jbri9tshZEWPqSMpedgwVy+oY3uptqMaf1HAyGN8bj/Gi1RvBFSIPBK0bDXywSQjN6CBKlKL9Y
VH9/KkmALyvWdXYlFqHkScDTcpdG1GTuc5TaXgZt6EGQicatnoL2sTWcJeAX6kok2dIggEIOJC3x
orKOc4SorSy/NSZtaGMIZbriwjLOdqIc9oM7MCwu5TYMtBuZ2rPp9v6s9s9hM5oSb5KSd5Oshs3b
lKVGfN9jX/W7rDI9dyq8uNTD1PdG0xwqwEC8DvRsEOyedGfqBR48yIscGrO+Rbhnmu05nOLII1ED
1z0EZrhPjWj4QkGh3cWNOdbO1FhyeD/x5vEdfx5G4ZBNXSx+zStzVg4aFjWYvUtFkzykphRm1xn8
TpUNLM3RoRwVyptCMxfxXgdgR3cjtkTMUcOoFN6soWu1144eK4U0FB60h1Ge+D5NMXGfNYtSgq2W
cjQcR0kLUdEYjEYZnjVzCDOyzaBnbweNGDgjT3dcZYU8ao9qWAUYvoNyKdDdbKQHHeibfFvIHfrC
dHBSGwusAzW9BDC6/EbStDj38JS0wqHfB/Lwkz0FSi4wd0WsCTtxtEY7mYWfeVgbrjg03e0cphQ3
5UY8CmIQe/gqWU4eG3+pjV+/8RaTKVd1rUNpeuAqja8kRNrATFlYA1z5qngzhd1bZmhIOgSqPpEE
Ag2OxZ6kWXkADF8Zd6C3+un4eVtGWXB1nzVlVrg7hfMl0IH0o+uaH2Vv8GSvvh9vFsXl0Emu5mO8
W9RYU1tyRBcI0k12Ex6svejmoPESN3jSvWC31WS/IJdAdx+gKgjPxaZaXbUTZepA5CMFVGBHdBaN
r/6wcIeEvXjoNhq0F1F/p7FWDcQs6MHP61pDLGmnK1eJ57sdFfu9uhvTfbnfHNyFXuniKwdvFFAe
YOilG3fCiDOaPkU7HYdIrL7pUrj1UzY65gMFeEiH435yC3e6qZ10jyL+/vPPfbEFdxJ6aaaehJaq
XoupPrbATYJDB9dx2DUY62yFuYgpOB3i6vtNgVTkmsoQxf3gKbsE7a36urxuXGHf7i3XdLZQ7RcH
BmkGGCUtRrStPg6sBN3TdLHUAj7+z8BIjQ/boPHLi4UOMPwqSJz0wT7Gibtk0sNqbF19H/t2VF4b
u/mgedGzL1zxni03p/IS34oP9ifiaoPGAWXizMc/ZtkKcvUrovWzk/cFhcCr6GpZNOMiJsa/foso
NADed7dpEWcd6UWjHMteEQqPRiV3zSurNbqDgDtb4GAi3kSwC7+03xYtNXlX7HzD3tok6470f+Kh
VgIvGa/btRqMLwaVlVAYcPuxSJ7KoSq+aaPge59vh2W5rw4/MDwK/ofwqxH3WcFQ4F/FphkvoOOp
dLXa95qZm2oLXnZp8j6EWW34MGzmiCx0wTZr7oJobvbGY3KzKPT+N/rWl05PFGboD+DKiXzDGonv
p0VR4lkCx1iQVAhOyQPFI3oQgnGr+NVtnag3w1ioXiJqX8NafgxjYeOced9vZzOLkgPCTHDIqCR8
3Cc82kNdgt3Fqu3dvgVNXT5lf4PiPiwteldxqidecUfre4wMpu9sCaNeOA5YOvBbmAUFGuTy30/O
OXBhYVkvrO7lnJMO7aH1VLBTm+fcpQXEeSNy7kCBPfOri5RmkFKdInx6409Oe8x3Ao9oJ5Nc4cfo
BU7p+DyOv/xLywdOVmRZgFvDqEb/kj+tjqFwtOQKSxRYJFH8YOVfZpOHgbzHaJhCMEQFlKk+3yln
+1GTTZDxEmiihRKx5g2YCV4sDS9QV8Q/uc6Ux0L6d1LZ77cFQiM4MqEFAFlljVBsyyjvpSAdgMN/
V7ObONoCnV0aAxsdUTloa5xn60lrETeuh6p3U4NqBgwSK9iymT4/rZmn0xir09osLTSqYEOy7gev
ecx35rG6il31OzIRXlojEqTuqvvkfjjEV8Iv60bZgGC+M+8+bLzVD1gdaYleZbmZ68ThIoTYdUtd
39Fu4p3udntkxB4Wa7kGanqzU65yL99T3R3d2PYxt7duEtPuv//7lWOhYw1NkEP2TM26yFJL60Vs
GRIaZmH1VG5pjpylU+8j/hNghbDLuyGmyxcMbuaLR6VpfrRitCui0VON8k4wq33YJ1vo04sxLQOk
AiD98/y0T6ibKT0lt9o19/Gx721rl8B9xtDZVl+Fq27X3Swim9311sl2YREjDS6qUMh4iiHs/vFk
U9QG8SfV7N1QAMmgvVXpBp3jDDa4aHadBFhdVqOGy3KaEoBafmJD8yLJ72g4CwZmqqO8sTq2oq0S
UjERqTcVFneEf6XBL/L1V6t/U2NlAwZ6edrwRUCimOLgGr0HSCfqO5lVWCY10If5VjDGb58v9POh
oKJBB4lqCoB53icfv4yfBGVpat3o9sKPtIleMo5+OiCvgXr4PNB5EgpN6TTS6nLFgiRFwHoY2OOp
eVgse4tb0wV1EHrNL7RW3Y14Z7fcx3jy6lCb6tAHmNuXSDPxQkLUQbjznys0UvSdePjVHbY40+f0
2FXA1SJPqJsNSUzAXPXqt/yoesR09JtocFJQLU7n8v78oR+mQ7bxGjzf2EwtdD8ehCDYzTUxV+5n
uoipOlKqEG6nQX2dmuEOGO3DoPEyDIZvQNKljbt1I+ZaBSeTWgV3HTJQuecw82RlHu9CY5JACoOI
TL0p6az5bmxzqz1M0ZhWGzv+LF9c4J+LLCiWzKBzydY+rlyqfzKIFkQmB8fcgzZ3gH9fw0M+xldb
cOj1UlqHWi2loraoLcc6oUQACgAFOhR/fm2s1/PNjusgCQR+u2ywc1mSMsynaYG14SeK5Atkvkyk
lkG9zBHnu0XYZ9vTej0wFN5PY64tS0a/oU9m1qWrLIIIYUBp2LTH4nFjaMvK/3i9k87ymECpCAbs
Ge1hqOmmQVwmSULZhKvcGw/SHnUX579THrw0kyfh1tw+sQ4k6ozkZGY1X1Vxg532ePx8SFshVotP
yBI/a+EpukV+rY6iA7p0Y39d+jQng1jbREmi2Jq4WpQunVu7Ng3H8h/CoNi4Yc5rHqyA0zDLzzh5
czTdNM1BzzZeZDumwcvVo+VkN8lD4AQa9HVQw9m3Td+JjQVhrm6dWsuEIRqXwZFwIizuVgP1q8od
3MBpcrtU7a1H86XjCq0sCIOASzkhV4czHcuaBiNH5FinjVs1YgpMy9wJAN4aJflVNPpeq0dr4yNe
ul1Poy7L6GR2u6ow/LIlaqj9NViYT4AOEuMFWyJvfMhLC/Ik0po3oRZhT5nM5/IBXKg3e3PcumTO
CwIsldMQq4+mo8IWKIXAhTpcI+NZHlEv9kw3Me+Xp7FW2dtaTRfvVKTDTR3aPHSz9SEPsEOfk5AJ
LC2aPI6VOqKHOssPwbN+joHdavbsRL80HMod67jFpL20BU+Dr459c8yFmrIDX0//y0y/zdNbRzH/
84Pk4gY8DbJamJmZY5ozESQ+Tg7wPuB8++DK8FovjxyeXk954MzDxro8J0ou3/LPvK69MLu5jEKZ
U/KdqGV9i67wirijj0a5WkNrahGG7m9b5GEB/mzEXqoY68vgNPQqDwxzK7XMLAEWw62tUOVY1Pbx
wNs4oc8pVKshLifCyd4r5EgxgTFWboomezXRc6ahq9Bj7mfVKZUYiERnxzTSYlz37MZAWMeqbFEo
vGT+DtYYQJ4PKA41iFp9qJtfG9/9wuICvIRdE/LGFJvWOZs+h5aZqHx3K0QNqouc4U46cPS+mjai
1caX6rlAFm3ceGmfMxDBLZyEXadtYi0MFb51lQv/QVN4L8Xqwzi13oi/8lDfh2pvT00EzA+o2dQ5
5Thdy+1r2KX35NM7JU0OG/Nw4WBGemN5GFDRJPlZfaY46wBoyMwDOBE6mQ9k6jvrLpSdmKrQYZEn
BlPSOoW+T7mSdlt7/NKp9iH+slxPlwkttBE3BnLnhWI3HoOrxQYmOc44TU/HZPNdcuFKOI23rvkb
BiXOSGe8wDSdsf89CX+1IzoH/tbELs2D1T47DbSWPCvlrohBXrH+b3TUh6y7t85tju3/aqOdBlrL
mkmZRPUOfLcbJj8AEnNa0mWbgMmXD1F2NCMkcob2fp7TQwSkphdsM3wKwBSJc3U7NKBg0+owNelL
Gm4Z2l84aj78slWWNvv91M3iMgWoEkjX0V7bKxw1W2TU80+KSDmqS/JifrNoyH5cQuQbQd3R8HCn
wPfEOv459oJkI25Y2omxJbzyfpN//K4IHFPSpIRKi/FMGN2kHR0r6OW585O+vHuuGnRyMU63pd/z
FR3YRfR065JazuTPYq42aSRJ4aKlgYGAB+4QkZNur/4Gs7OHXQ/ZHfHhffYfizLswjYO8vOPiMoM
HTKdyjhzu87cBskYtWJqNVemNrjcFwt3ebsqfn4eL45XaPOYHMlLC/fjR6RKXulWIhu0r6n+D3/L
8m+A4xtjOXu0orm7FPhNCi6Lrv66E8dOSYM0iQ02pblfHMzlo38f/HcfbUlPPn40YgGSWSIqWBOs
RqRncL6NEJBmfhM/hA7Gbi+RM+0krwnxddtaI5fmDyFeejfojtCVWvUyraRJhKieDbdWPDX4Kgxe
1H39/K4432foOjB1wJ4weJHPBA0H2keNPBpuAxbXqTXTFTKThCmFDTUU/b+ujBGNqxkiMhpUZ222
qUyQny0ZUO7PDqS5+zYznsXYuJar4PfnAzvfXksopNgX0Q8kDJeBn9xBrT8FlRgSSii5a4WSGoo5
PCgJ7hxC8tSk7b/1OUA67DTeKgXL+iFBJVE0XCS2vLmKHDES3M+HdPFbAeJnMSyvrbXSga5Df8kM
QlTm3Tj/FgOMeCU4XMXPz+Ncmjqq9IaJnCv+e2vhGdMf1LxMiaMaPPKjoFY9wNyJl3cATI00+iVr
3dvnIS+sdOR18PbUyd4Q+lhl7LKWppJZErKu8uMU6PSRCww3fWvLQeFcToHvhP36IvOBFACb+eO6
6CJoUCV2PG4fpTFoxEnoBHceCxkAYSBdd34LUVPOS2BoYfc3mO763hCH6uvn4z3LGd+J1gt0QEYD
jmL06me0TdFZURzG6JYuyuiQdyjilDv/2O3k1+WpsAhNmRt3zvpBuwq6LuLUCqaA+JknrlL7hV2L
wUuu5PvPR3bW8F0V9rRVgtBKaqQUNbySQZ/2PMMeW19GADaHKuSPeuiOqfI4KnF/VCL1uzKqdq1F
0o0WiMfCiGc7rqAHim0F6sqMqKEJz9OseoPZvahUgjfeTWdv4fWPXc77k1PCTLU+FAp+bP8q7ebn
xXDacHyXgs0tFAwvf8x2AieIHfz1+SydLcP3wCDUEF5cVCbXnXlIrohezNgI+beI/91me4xd7eJ5
O5Vc76xVoDXGKGk6uYJCm7hmC64462EXKRWkwCk0Gm9jUJfWF20VOrj0wFGwW+3iLh0zFQhcTEqD
ivktzXA9Q3609SL8UFh1cAh8R9htRF0W1Omd/D7Ck6jLrzr5hqogRWWFO61LqUkBUQEKvaWEUf8k
B9hu9G+NcbVxU7KmaG7grZi0+Xne7OApeSiIuNE+/Jn8Gv6LT7gVcnWVxWaRxy3cHTdW/oZ4Y6vZ
l40pXKc16ylcXV5FTyPEb4ig2YMXf5eug1uAaHbzUDrTpvbn+npZBVNWiW+hqUER8VAHfwnBSb2N
S/j9/WM2fh2yLbPai6v/z9pYP9jkAFtWrSeWH+p2C04be0BUxl425m8jzNlzLQZS74uEEffYy7jF
I4D7zFb2o1fb8gG5hV20+98c5iebbV3GQ6fK0mnPJq6a+3YVtTaiklvH48bKW8uB0H1NhnomRnxM
7mQUgSineBS4Xouj6CY0TzY386XFwe1LT3tRwESJ7uNm7marTaWJttAiYS/YxVXypfiyyMYLt9Ze
c0BM7IZrDCjcjS94aaQncfX1RQAXFGo4LW7IX9Xtu6Wi48OSsOWnBanRyEjhbomtnNUpl51gSTzD
SE/pNK79SUwttPJhDLh9dnT7nORasucD+tmo3ZoHfRdfbcGU3l8M67PyNOLqKAmDstYFmelFCGXf
3o9PcFsPJXBfaFzf051g2PJD61noS5V3GDVcBc5wjwpxeEDZ/zq7R0hk23hj2e+f/abVJ/fTRXw3
NJfDB+hU9RMw+j0E6F3iNBRX9IOm2SOuBcsv2GpoX9q3J9Ox3reR3/2f9S2XM+Sm4JBW8iPMlMfP
V9fFRf3nO6+3ajXA3ZtLFpeaPenjFbTemwFRk0RWrlXN2kjytoKtVnJameoEKJ8jT4L+EovhTdWh
IGNq8Y8hiw/5Ui36fHhnle//rGNexFh0grRbF0BTxehEK2dVJalt7hPwxIsKf31Yit4BbpaSowGA
Ex7K/VYL6vIH/BN5tZ6zAV5T2wmJWyLWEIlXlfw76DeQABdjyBQwFHrjvB1W91UJ7UnqQnapZM57
OXuLoh9zO2xkMcsPPdsEJ0FW9a5hbi21rQmiaH9J2u9Julan3Mm3/As+HwtmaB+P1wzCZ5gkYeJm
gphDVKmOKcXqVG32G0vi4ir8Zzw4/30M5Fs+HE6V8QxX9Y3U2yElaP0h2o9fFrAZUpHH0qmvQm/r
VjxzInlfi38Cy8tBf5INivVkNZMeoHT7RIVyh0TATnXEq8lrfy2WPotsZfc6eghAfB+vFiG99ApS
mweR5VrfAIddvFNOfsryMU5+yoRqsz8U/JQ5w4cGh6jE7qAPb+y+rSjrLYCEDYakIZLe9a7KC88q
VPfzj7nxLd+n/GQcwlT7s4UWiJsrza6LviSQdur6IZG+GuHT56HO1yclADSfgbSqiDqul42KpkGW
J2PqSsVtpIilnQJgbMJoK+E9fzNo0C74C2My7t21bQGeYIhvqGa6nFiLwvPc2qbbXhVHaHrQ57Z2
w/k3+hBuXcir00K2Splw0VeAZw85TV6kNO7GKwsZ3/RlO7W4MI+n41vnvZHWw7lFRg0hU2TlBdEx
gtpWkBb//HOdAdAs8cPA1heo2mPJrCxxaBrv/P2ii9xhLE4BYw9B+1/fbEswmtb4EVJOXh/EdSUi
G7eIP+eNZndoTYx/w2y3U7lzNhWfL0/g/41lrd/nRoRxSFm2pTv6LQr9cuQodQ8leEo2VvzlKaRq
LfM36Fh9tX/zqQ/GAOKZm70bFc0H3YXx/7wUsAN3awovLsQ/wdalvVpHtyXIuhI9T9n34OP+gpqn
/G9WhY6MrQF+AXDqGiOOe25ZaS20tUrRM28eTKcuah9NaeQY9PCnOjWPbSDs6jq6KSfTydvkwReM
f32j0nr450fQS/p4+iJvaYrZJJboKQT3QSFBc82Wt1/9I6cut3EInx+R0NMYLVSgRcd0/WxJcnQZ
zACiRTapruo8J+NtmAdI6Wz6Miv87I+JwsdIq2zEhLCtJSpMFfEqOhj4zSNngKu24j0tXh1b6+VC
avcx3CovaX1JkTs0Ktx2l94Ed/6X7C78jqSZy3FpQ/wubvz7gsWabTLULu3Akyk1Vnms3mutJDQK
RwvSoQur2IsbswQ4bh0+P8S2Ai0zfnK9JV1lCWOjlbRACk4SFPnIZ1Hx0cuNFsFWoGVzngSKfWXh
4zIiOK47WBNzRFWsjDfW/YUoVN6oKhoa3Q99fZ4g8AfkBwU0ILO/lPA6Rg0L1YGN9b4cSqtVeBpk
fY7kWj8HSUoXOFNb/4jGQWE4wRiagiNA/lV3M4K27caxcnFg6PJwB5CGn7WERXlK5mpGyb1qsqiz
m1r091GDzIkdIwXw/fNFcaFAC9XuT7Q1jDOBtDQ2RYk+r9ffIKR4CI7VUT78e+9FrtBFRxarC9wf
DPguq1WhZ+jjTAzL1F4Ry0MW8WeD3MHGcC4cGx+irI6NJhRynpoNcEAnuhPh9iYgqYOXBSek/P1f
dLfPLppFbXjxFFKxUCKbWz7myVrP575OIx+VnKW/YewkO04cw9N+9F7wHVVz13put1o7Z2vyY8h1
ktWHKDt0QsWTEzlnSy0OoxbstJS+QrV1t5z1nC0JNV76Nri40yhDSebj8BpfgzBYAPHHm+Gm3I0H
7Ye1X+yS4n25sezPZ/JjqNX6EMpsQpY2nFyDXCecvgYIXW0sjrPbazWa5SecfKzGMEp1WhCB6U3Z
21S1h5/RYdgjZHrXXk1vyTOPa/Um/xHswo3MeLk+PpwjHyNbq3m0giqZFGSv3oFrdNP3yVGFSrCF
JtmYQ2s1h3IWylVaTx1GAlqAkmQW25OW/P35NF4aC010FryhLqyy1VhCNcjrtFpAJDGQLr+3vFwB
+CeAcpTRGk/m8Ydvhl8TRBQ+D3zp850GXo2u6soxaUcWI0bPdpyWjtX+PSBP01r8Y/bO59EuzaWK
pqyCySmtfH11kvjYH9aaCLgrpeUiF6ZTFPlGiPOdrKPS/ifEKukwJCHGoiDBYTAYnHDMr30k6/LB
f8XFdmPtb4Rat0SLKhwzPWHuuErtIY7sPr+yRt0N+n9rwcORQSoM7QjyG4ibdeN5GNFxFfMIQedO
3iMQtZPRKu4zxfv885zdkh/DrHeUgO6FVNfsqCnPkFhNEesIYwSy+i2U4YVVpyoqZskmUvpgcFYV
njqblMiyGE/VB8cu6L/pJcY4reEZGR04U6os9/ORnffMGdppxOVbnhxTVY9wE8tv8SfoUnu+afZz
iT2B9bJU6It7/1G4MR6m682S0oU1Ah8G4XwkRTGkWvfq03JqGhCVo9u+IlovepnX7It9sM/+VhHC
kHcaFmcLFUl/RQzKFr5j+YIJkUDPZwsQdP5YXKbg5KespgD1Si1rIk7qdw0AJ3TyJ999y47pIbnf
rFpc/MJ/gq1XbFXm+QADCtnuG/OHvtdTu38WX8J7/SjtSVRyFJk94Wp+SXB93bIB25hzYzXQSG8x
B53rjvd3Rlei6iPjYCq4W+6BIJc3cV1OW72nSzuHQwd0jf6uHrGqjRYkmN2YwHeEV/OVw62zh7z+
KobaVvJ84QRdTrd/Aq12TlckjdynAIXxYvDG5mghmvz5VtkayuoqEoIK+5XRIEJlXqGT91SbPUyU
aaOMthz1q9sbCVxVlCXIVefWK1IdWfIYcRW0IIVsxGof9aS5DyL1izhkaJq395nZbRHQL62Mk6Br
b7YukaoyKhJUkEDhaYk9z9Ius37WCJt/PonvpeKz4S2FJljoMuneMssn501R6D5kP4ZXKJMnm4Fn
leFTXsSPupr8jKvpa8V9bg8d6D/BdMmE3UxRB8fI9P+8WYNxNp1Izu50MTyIs/TF7NB+lyXx3g+m
36lfvCGreiTFfPz8h19aXxxTEOiXW1RdF1Fno8UaYaEuhuU7/H4yx6fRkILd/1+Y1SJDZ8zi9cex
OOcFYmsvmfT2eYD/x2n3z0Des/CTDwCWJFMFhUNA3aO4elvszZvqdWknKdDV5S1k88a0vf+ak2iC
DIg/M4jWt3tFx2lZ3rpJLi3dpeasAr1VEDZYzZgwdmGSd/oIoqj7klgpskIIU6jTNxM1go0c6gzT
vOQbJ8HWkLrCb5oiyKHTtdZVO3VXvlSiE5ztMnHajUFPSS44tF29M0TTNS3IImm9V2eJdSx61fT7
8095ceQMWQPMvYxf+biVlpWq+pE1ukiA8cC416xjXT+WsbmVIyz/o/WeJcw/gdbZaS3GZEAdowZR
Vz7nv+rcXiRWTNuM7HZxm9+8Ji8dtjouGbBOQCCf9RKiSNfqPM9QbNqppiN7kccuz5D8cjRQNLNn
fa1RDfTUf18K5AufBFaWBX2yYFGRDEaxy2GKpbSW5nB8CyT9eeybI2LyHjK613WgHMQqGL1FWQfB
UXk/tBhQm8rG573w9AE2D5+MyjyGX+qSSZz8EgMcCuqOvfbOeEyu8EbZL/yjLS+sSzv0JIy+GnCN
PE3SywjgpVprq90xkbea55e+JTgZtIwN+IIQQj8OJJklK0lnk8fNeBfJhyR8Mbew95cGcRJifaj1
sdzrSsa+lOLMTjg6zeHr55vtnYa/3gQnCcY6YW2TDLXihovLf0E59E54Cw7RdXkf3iux4+/M++Bd
cajdS7qtHwS3OaR7eeMOOi8cszhPf8NyIpwsCauvmnxWuB0WLGBjulxHuZvuMnJl+V5/Q+j9Jnk1
v+EYILhblaDLX/GfBEtfLUdfQtay7hh/taAsWtGZexHzmN3n03wxykl6sBphZ0RId09ECVPMKIJj
PnT4snifBzmH0y7zeBJlNRa5KbsQk+XRlUfxJ4LfrhWhtNn5R0UqPF8svkpiYS+ClEhzH5RS8IYc
KbmxO+DkcvBHOu59/4pYmWuZ4w4fxdEWo/Svz3/kxSX95zeu+VfyqM0+eOv+f0j7rua4lSTrvzJx
3zELbzZ2JuKDbcNuepHiC4KSKHjv8eu/U5QhuhrbNVcbMQ+j4CUTWZWVlZXmHHQVIMxENQco9gx7
Yiw2PeQhc5BhxAQehFeOgFQuLaGMP1ea1NmXdWEJou7osBfmLG6BD9I0TWmlSdlfRYDK26t5w6Im
XV82VIwMEIai850yoCYBLC0oXhBftndD2ABxntX+SP7CmSMQf0vQKeNRBpDrgXwDI+DSZyDW7Xml
fgVE5eesZ7CErq8aaPwU2TDI5CF12mN9VFDKw7tU34sApqub1zlkhIPry/Uhg7racyCyplWE5aq1
uzAExKbAHOFdix40OP9falCJJ1AelXWrQw2S1gVziRk57b5xSSO4aIaOyGgQ+V8O92959MCqyOel
AIYIhNAKUG7nyck1Fd12sXY9+K0lAE3YVGtQPHFT72FQ/KZTuk3QYoATo41lPgXgypG8SSnvIhAn
pWp03ab8vo1YsSRjdzVqWbIKsLGNUiOoGitXCoFuqOa2ONxcPnlrQcRi8XXq7kVpRAhBFjLYUTdE
W8KnYWqgsnDrXMIRlDozLONnUWxqBDJtt70snBjo+Un5vRM0LBA3BmBglCG8IRPMmbELs20OoOBW
D11eYOw7SxjlY6Zw5n0w+Qw2CFgQBoz7OYs2eBxs45Y7gvhoc1m31aeABqZSDPuBcw+wR6enk4/j
Vut03MWRL6E8XRqvwMWzNCnfabXgVUDrN9FE99zl0S4JQSmTASyvDW3Bjzz87m2XlM7lL1o9yosP
ohYAJp8J4DdAcCAXB9x+R4woMJRetdkPERr14kjGiBQSYbNTGm1yzd/OYXI/KsrLZU3OZp3JM2ux
tnQ6IhCRM+oiZI0EqQlEq8BcBSByy9x/krWYE4HvnHJeocTDraH1L2VRdQ+tXomHvAeWpwdk++w5
5xrh7fJnEV94Zs4yBjEEbDlAJCh/LM+cOvcEJEPi1NgpSl4BlcjIbQPtUdB5DC7qaEvLM0VjIAit
rTpkgskVwIQED/HU0qK5zItgLge7D76ooGRSD8yw67xrGiu+lEFZc58P1dSoAL2SUFpUd6pVWcUj
LPU5QF6gtMBU8gexx1IgZa0CJuRKXQ+BKxc95aq4N4LrMRMYXaZn2ArEkHQAF8AFkuFSmSztMmBu
DTDbI2rF3TM58uu8zUOz3xtWcTUDPzJ0UHl2uBvOS/H/mG0eaxffUjgVisgA4q+GDA84Eq2Lj0qD
6efWLLa5Iz71qA+zIvRVX/9hn/SpmcHoMeV6NtidWppj8FkGkJiPHM+cenMtmV2Hh0ouMlzCajSE
zgGA5WHc+6zdvhTbBvQLKNARULsBfKCdduhGZJPK18un77zNnjiFD0l0KRoAEGpUCshCpFeSOwKE
BIiHmN6vt9q19jX+nLsAgtxGV8XX3lFdNMthXGm6kjc9QHTHF2FXH9lzYOuPQswuA5YMQLcYDjm1
L60o+KyMe+m9AwCj+yZY5QInwZB7/x0sb/eDnTvlAUkLQGeARduUW2aqZM07aItPoLxSPOc5OELw
Cc3Eg8lMBxUWeFb82ry8/CwxxDkuThJY30aEiuVsK3LnGnn0PKhibPI5S876vbrQh4qLVMmX1TSH
PuHWP1Sfgk3jZVaPUZVyn2w5r/emzd+eWHi3rF+7KNIIfAmc6yw3yPn0VX4o4v5Q5Q34JDrv8hKu
XtC/NUPy+3QJez8r8zSFH++yaatL3KGPeUbx4PIuoU/wVEQYDqk/Glxvj2Ntzn30kpeBmU0+40Za
v6AXqlB+FXyynBiAMAWAFQqG9bjGAuJXb6Wf5MIUzeqe4GcwHM3/IhPQFWA5RN6fro0OXWYMvgZ8
BYB1OyEg5L+0G4BJWKRTLrHrNyYwD7lXz+577UMgdbiVQAYmL9kvTS7yHZjpX7K8xKy7ms7qEZ1i
4D3BePpzUVUBuCZq2U7CqLcv28y61oAhkgVgziDqoI7DXA+g79Bwgw1W/CA6qasdRaBDzpbqojdx
OwSMc756iXzIo/OfYCQdpYpDGF00d0IobQIQuxvac6xvDRBZdONTKfDWZR3XROpoTADeHu4RlL5O
jVYKplZtxfdEZw2gJXVLgDP+A3T5tfO3lEPFOCDxVcEiATmtrX1Nv2WO8qXftCZIXz0gCkqP4Ddm
7N7am2QhkUav4gUOIAkgFrSlmAcFDkBPwtrhQBU9cY8xM9ghIRNtr0tp1E0gTZWU5jUyuQ0wGQU7
dgfuzrCADg5LmeY7lnLn3XzvMSMPPAMdKA06/RoIxyRCSQfrSerm0Sa9DrzJlZxpzxpIWq1Z6cKH
JMqtTUOJ0BS0wXA32R3ph1cOGpgc3nvetqyxxVUz+RCmU2560AFaw3ETNq3ovwr+/JaDmJRh8mtR
00IhGjQR2WrwCBfIIaWYr1ZTzdQ1bw7BSBuxImDytWdG8fF4oJNIZaBGgVi8e83ZndFy5hRe87l2
wAdn1wf2Xq2v3u/HikzFCbME3ssw7GZ75oM92P/sRpg/X/YXq6dqoRLlEgG0lyh81Sh2Un2b0VI0
xD2oMD0uuQEbGGOjVn3Thyw6mZSPYzuinoAH/k9QH0JcwkZmWru3F68hOhkEimyApwR4WEvK0Jm+
kRiWnjez1Q4lw7+vdVkun0QKdXVjpk8c0gIOftgJLrEG9SrbthglZGOWrWr18fqi3d/Ao5tTymHl
ftWCvxaxL9iBx4o5Kkkc95mN402uo3tOxxuZOMZFbCo1ldE3QabY2rXvkcbR0im2P0BbWUHBasSv
L2RR3kEuirptyKOu23UY8wWApQL2WlPRTOJqJSs2i2v07vRehBJQ/6xb38Idy/OuGuXiGyh32Cqp
mGQtzrSMR8WP8SBtJ/9Jgydek7+XlfbvbWsIYAnG7TXrj4nxrZnvLp/j9QtkIYDSg+sCWeEEmGIr
xHeCqiL+Dl/rXLntZj+xVbW586PkCv0Kndm3quhcFr9qnQvp1EHIFS1Efy5SHlM87NSudTGAesy6
kJHFX/VWwCMFdCKYJBDhnBoniJ91v05gnNMU7euS28Q4DNUQXinyvQ+I1ctKrV4sH9IkSik5M/ii
m0fErKCj10p1n3Dhl86PN60ssZqG1q5lICOhK5fAaAHljQqohrQP5TJBZl8O2s+cXN6D5fkJhCku
cgJb2VBvmm44Ntg4IPO4Ule/jENzc1nfd6oa6uyffAN19nn5V3VBvjWuh9dy2+10jyD1RkeEJADe
MrfaMd8IOzW1gm/NTXZTuDzYGDRm3EButktfQnkG3HVG1aNmY89cP5nBGN/WUn0UOulY14HHh5wT
D+oDQ/0V17dQH90Cp9Y1ScKQ6mB4xEjAgNEzU2zMalfeSHZs/wDb6x1jx7vTFhMCd/Obn5ksZ7Ri
3ydfQN3GU4+mVGBX4xBzwhWmV8xuxNtdAXq25gOJJPIua8wQR5dFq2wM/E6AU1Ixa80r7pR+mvS3
NHpTovvLklb8A/oVFGT2kYvGHAe1n9kE/mC19ke7059SY1f5slPlgn1ZyFridSEFoBWnG6jjvI4F
AeiePNWrjj8wElPTOCAW+I/g9i6rhU7UU4EJB3LsCdiqNqehM1tLwl0MlmyQJLO6TVduKQ1hNC/C
xwqYaKMMIxgkcSpmFEiSWLlF66klNKKTt+k3ThEOILDkXbAZX9Upq8WQOFT6HC7k0i/YjgMxcAe6
SVsLUh2JglB9SeOUVThda5zGaxzlHzJfJMALnq7jHKq10KmRCp4bYLbEVuWoYGMDyl9ohm5rorV2
dAobGP+sPAjxaJR+S8F0SGokslCmgzDYxv3sSm4Ovojps7/hPLSd3MisO3rlvKE9G8wywGpQNJmu
pxejKPmCX6j2oJh6aSlfCT0ZujatqAMlrGsAhFl0RZvbho89M1ZdsdWlcLrUXk/8lHKwVrwwZ23j
e9ImRF5XS0zl0Nm+2TYmEDBsFoTMyh1qAAoQc5JI6p4jbxhjC5DlFjd2iCKy3zpKDYpZZLebmeFh
1krVJ5Koy4tro6JUi4G8a9E3eF/cAroMdByVNQI/1CQr23qJ6GBxUTQ9dE8s370WgS0/gEaqDIcg
z4UBCxylXOuCh/15SvV9mPOHqpxKx2jlwtGi8Cafm7umbyaW92MsNT3yJc2+KEUNShbFOOUOL8Rf
qkkMbgDtou8qsLpZWSR0jj9lsy1mCjjD26D73KMppx59uEep0UxODh+MUnHkrLi67JtXP07g0RwH
9g5glJCjsXhW+HUzp2EDOyjbyq2kQxF9Bberk6af/i9ywHV2KmdsYy6QS1J7G5SnYKr20azYGGt1
ZZ5nFMnXXn9ojEFfJViIkB6mvf/YtmD/BWQvCmLpTedxjnALdm/wW0S2wgjNVvzwiShKLansoy7F
h9ghaJOHNLOS6u/HAksJdNdfDEBVZBckhB6ptOFUUFj3pdf63cNU8E9KHjAieYZC7+Hwwh4SUDz3
ZSGCrkNLMxs84Hs1VnrzsjGsBQSY7cTQFfK9gEigq70hrxlqUMLq0m0BFpJBNRuL8PMAOra2uy2B
TWa5gTUfvxRJhQTV1MZl08ANBck9IRQ2xzSyI7F0I/55ROcbQ0MSONEX2FIcZRhAu9b5AChD9rQj
bJfTWwj8mPBVB7tm7XFbjnGML2qH7lNKuyCT50HAS8TmAt2cU8USjetSjew4ezNalXU7rxrJr+2D
NEq5CdTZyqhCmnSP1J7glm4PTiVCWPB9AD01ZpnY087rbnwhlApVywB00SXJ/GZBu5t1/TnxhYd+
HrmryajrTVGBSSCsweUBxJIQrSgpC/Nz7aIGLxphOEJsclZnD0tJC0A0DreVAvA4e5jD0NL1Pzl/
H0LowEcONVHqeB5lulx6M7r5UybN3xm2SbbnzDYJAiBJJYEEiPL58pTOczMiqqvyPZprv3UeoZ2L
xCvO85/YbMWr1rIQRz3fBDhjHs4E/QlJj4YWEQxts8VQafW4fcigkYaChhtRpMeyzYb5Xk3FlF1y
JW/nHfDf3PiRBYfF0EmkdBpSRUrCmOTPh+pQFu1j+iepGwPVIh4tnmASw5DU6Y3Z9kXbx5mm2m39
rAaNmVafDPX+j9btQwhlCokf+3I+anDEV8RNaft5T2jgwg0SCIAsYHVvrF/NC6WodevBaw5och1u
ESlgcBFsKrR1Fwa8B4D6RCQsLutH/ty5pf9W7wxtohkGXslwm1Vqv5vTW0BtW5M2Wc2Yo0xVWInE
KBqvhlMf+mmUfnKQSaA6lCFwGq0k/aolnCsPsSOOtXdZtXUL/FCNenkmCheNGj/DArP6WxEWT343
sgKp1VsF3SiAmeYNOD3yDYtggOcrJRtDxXjHYugfuk/ZJtj1ln9f77+2zoTqiv4lPrDYONejg4VY
6tU5xkNZFr/E6rvQUniTvInIAFd7l113exav68oz3lAWEqmzJnDJMGcTIkZSAWm8/p3UHHQjDHM8
R40W1KUc+j09RHyv6DmaRUl5v/9WE5AQZBHxGNK3fH09WpzHRVbsdBuDNX2/lsg8kU3pyOm+ptUx
ciKIvvrOFMZqnxs9xgr5tDS7IDiAF65szKzKFIwJFHujSxw+yg1H7IFx/gfG+7HedMFORC3IaHgF
TyJMzVhh4wOynCs/XRay1mUDjfG45kHZCwpnyrmFqd6VSaoa9mTpt/wrMLlIEDaCowAxSu3VR/CS
AnCGodv6ofktlQaELdschGoxcQF94ZQ8rlbOcBQVzwMutZI8YfiB9X3FcByBhEf7pEE5AknDQxIM
6KQDb2ivCDM4hy6VQLoiLIUAYf6jq/a3PMzknTqFLi4EAPVg7zqrA/asTLoo4cRbk9TFxQ2L7nH9
zGA2QFPxFMTACuUNZkluu6zkyGsODe1AvHdHM7Ewxm8Jwyfd7sAVhKddYhf8F9bU/Or18SGaxnhI
o1pQegNbqWfBywRwCVP0Oy8P4o3a98KuCorgKe2bx8t2uyZVBVeDAs56A7QG1B1S5b2u+DM2FPME
EbD35NRKqwDIiSPvAnpwP0faXkuVkGG3a+HtQux7m+nC2VdSHaqlgqrKHNyNDYYI/NICedBl3dZu
rYWQszhNjrkS5LpYUTHYzgrysWDUZkFzrApBJo9gyGGek67p5X4xc2mgIqipo138RZUrhh9fu+XB
g/NbALVD0Vz0Rp8i+msSyUmaXaJ+V1vOyljAFauW8CGHZmYM+UpGtKMNNrq/t3U4KFbS1scw4+9D
bdzzXNWYfqixWpVWPYqKbiwkhQxQG9E5AKka4yzNZ9B4HFo72ORu9Nh9btBBRPqVJEYGZa35y1hI
ozsGZ2PUC2PSQUV8+FFsBt7fgLdkbqpoQvAt5eGyCa7GoAuBEvVWHgOc5qGADfpjbrd5tB2qdif4
uduooWZlWXQlhQUMU5s3QHP0al1jpQRX7QfgJxpqBjjj70uyOGqtBHKFNsYIx9QZN8E0PMZis41T
AIii6+PpsrosWZStjkYdQC8DlYIwwwN9SrZGWz5o3WSYGB5hpCFWr1z1Q7P3SuZCs6lHsSBIII3w
PIeWtNEAJfOi26WjPueOFiPDa9z8wWAsYfrC/3gV7DY05VcYaHPvE7ajONXNMv0u/cEM4VIADemW
dVE3yT5i7XmWD/IEA1GywCzFwr28V6uO60MROnQY666O2gJHgfOzENPuw3GUe1b1fN3+MW6noJ8N
GGT0w7L0ge2gKCUgaGyMQXyaN4SzQQBee+mxdmbdlXzIUqkQLPJFOW1HBAu/YGey235PQgXdrd/+
pIUOFyayvpJGWvXoalyWzqU6EZYo/zH7REBlSbw3pECVBRGew8ooru7WhzS6Bidmhc/xHXIO1aR6
kzF8kvLm82WDWIslFwrRNAoVBh1QDudgeJwb1IpTBG+hrpt5VTltzjq752khEHqBvRtOX8IoI/04
yTte6UYwfdnKdXijuTMYG2AX32szxuAIKxNwHm0Q9jBUnEndQcZYzmkUmYapoXUFhBmdtG/7ehNw
aKuuO5nRG3ju/k7lEKUXDqkpgLyaIiKxtWayhGmwOGXH+4M1Ka+Xt4ohiO4T0eoSY5iFMNmy+NBK
Vz3/rcPMYzs/XxbzDvl/mtI4UYiG6QpKlCpLbZ5s3ii2gYx5Y3QnPOsjBhVQYjc1IEBq83WiAl0K
TJad8VhwlTVMQHHox8bs9b2qTN/D4mCo0SaRG1tT96GqWx0AZ9tON6XgS4frVzJe2+FzLvFWOmzB
F+7N/LcRDDJN9akfvvcglNOG0aqHt1oPX7Ia2BVluOvkiREKr1gJ6urIPCgihvLPSD38sTZybYCV
yHiZqpiS07InP1MZT5rzg6wtpdBudwb6qDhNIpa0SUw/+JbG3y9v2qoaCKaADYFnGrrAT40Q1LeB
Ipexb/PJbPmdZCZxsZNaRu7pHQWGMg2gn3+IIXoubF1UK78VRxFlbMu/DTbJsTj2kZO7nRPfpN+A
vesKbhSYiZN5pdNd1XeA97DK4+iNj52dHsN95Zug/WRzH62cjeWH0YgyHSgC85SXJkDLHWflyhhf
ogFE8FzoXF7nlcwRdvJjBWRqBVJZ7kn+AuCh95MlWt1x1E3w6eAScHWTA/LYSxCCSeqy1HXtwBaI
qqYGBGjKlVWqMCKPKyNRG0XbWtcPRg6CXC3QNqCrYeLUrBqr/CGNfM1ikys+lXKkGKb3G5Ug0Etf
ksqUbR5s3HiA557/Gv1tXmwA2mJd0XaKu1UA3gCVYzDSGLRjcgQvqqGDR3ORtR1uq0fNwXSare6b
cgNiBvvysr4jM5yb82+h9KhfIcxNnfZkMzmU6hV+G8QC5n7B4TNWlpIajlYDhl/vzbIWrXHOPK5o
zLnjrSnc5zEgatvRDQXjno8BKwAsI0lqO3MGbv/l76TnLzEViGOt4T0IMjZ0HdOIte2c1mNbpT5g
fIxn45rb8HeyN9ulmydW+dR8DcY9WHHwkqndhjdZy0TZA5GORiD1HT1ck/HPU3sY21BPtUjT7KIH
D+CI2nDN5Kkmf2OxE+8ycE8T45YI5AQVxQXtFALsPQO93QGcHHZ3iGQzy63qCuTYrZd6oEMUJMay
ruklkEkZ8pog8Eineslo8ERSCzI1HmgF8d0gc4xzS1cUiVog2UAFWjMMUVfoKrQ/hdMQy5Fug37z
aogroOeP01OXlvtaKx6lrnTCPh3MNFd1VMJbRrxFzgy1qCfSKbfRJhGic6LgkBVfDRUBcgxsBA3e
auwfe/0qEZ9GnwWQSnvIM52peAjdJ9Iwq2QrPQxKaL2ZXweJyR1bkyAvGZ093UdMpibKQ54JpWwU
MC9tHHGxbqeTf89nidN2+TFv0U+bSg+M00gUOFtWZH1UUMXyikQ3iyql4vtqSvqsXUTk9ggad8KP
GJDmf2YUS79vfmiG5mCYKBwAoNNPrZQzhDBPM0MFG+PkNCav2JyjOBqYrZXOjpg8nFQg8UMcSoG6
AoZ2YAuSQ7Nw/pwmN9nUBuDaVef5UIdl8CWuZPlOzgGZyFhIYn9nC4n4HPGXoqHvmVLNHwxhaIdE
JzOqGDjIvNkDjrkZorbPegxQz5yfan2IonIUOZJn1SjUGsBzJVMgkwYg3ZszkNU2nSmO0iNDtVUb
AW0sCKbxnsFM8+kyyj38DfriNdyhxjUPMNSpAG13Yolfw01fWH8TfexdPcyRYqYT7xz0u1Dq1SkY
SQGgo9mjNlhFOL8lAv/1skprhoH2e/J2QycX8JVPNeqNRFX7FidsFIQr8LhvfFnf9mN8/wdiNPnH
ww3pQUoTaXwfw1Y0m8dVC0oCs4lTlMBZefcVbZAzwN6IAM4FBzO1P4riD4DOhTZKfBUAuTkzHoG0
zLhgVlyhzoNylDQgAWYe+HOna9alGQigW9CL+Anp+tQ9Gcj2ul0Nu8GNAdsT2d0XnwXmfH6tnQql
TnDQ8yOXS1AtjproFcxdGqhNCj7+dnmjzi+XUzFkhReOQs1SP1KU/FdBM/EkeHeRych57thhdAh6
MVaOFmhDonwEeoMFuQ4FGV2kX9NY9IAcyE+VzcWVc1kfugqEMwRJEprUUcsD6SGd0++HqmpGEQr1
7uRMwIx1Eq8rTQ6Rvey24AXoNuXz/IiOJ4sheVVHGUC1oowHHNglT5ey0bmi7VRIru08tVobeVO7
v0fRCw5jxKiXJbvRc+kx62wMue/Ry2ILhaiuy1GHXIB+bxPcXrtyEz6HrmEp3uzosTttDGDwsfRd
M1A8oX6pS/cbVmMA4OK4QspW5h8jcb4JQq5iHD06tP+xmwshxEEvdNMGY9QCYp6ETbJS7eg7ea75
lfk+zmJxr5Prb4ptD3ActO9UoC/YFYzEEF13+PkN6IEG6iSQWOjoDxsdNQbaDLCv6UO7Te3ghSS8
uFtA7m7SR9YrkbjG0+sUBoz2tV/iKJ/GK1VV+DkRF9p2IVg1EjLN0xw8G6y527Wzv5RELW41BCgb
DVjcj2aGcMN+1K/EPqcaUf5zBEtG4AuQ034FEShmckDdKLyQJg3c2uw2MuaGUa4zLRQhR5qJTARi
Jqbdok+jd3Vb8urGBQ+fNwA23WMc/vXT8LFrlB+tlbkQy+l9LcEQrVmRw1nFc2fzNiqkuafYbLIy
5roSx7A4HGUgKtJM9Kzt8Z3hPRJ/UpriKLCDc7pmc3YQKCfeyMLkazHkNQhaLR2YGrZgFge8eewp
8HSTEPYaW5afYVkpFUrUGlfXM4+V5Xek5aZGy43g8BtWTeA8lICRglgDGEUAtoYLP11MpBbRJqV1
kq1m4G6s6iu/Dy3wBG4uG8qqs/4QQ7dtjpPa9BMn6ADz4iyhq81BTK668U0G/9v/TRLlR1qtjoQB
A3e2L2upmySpCPhHBZm8QD308sjwkqt6qWCYw4wsryFPfrp8AprlYpUA1fi69rkW81e+KLZoqCut
ImahLK1u1UIWZRFdw4eDYEgAlQ5Usy8O/hhvkpyVy1qXgsCf5BYUQ6dOdJOL/DTmPEKWrNiViewq
lfiY+dXD5W1adRzkffFTDHWIpWkaCzkHp5vQAcAptbuGpchq/CouRFB7M05834wJoY3zWhGHlpBD
qp8BbI+2qhtul9nDpmFxhq47i4VQapNGQxxkpUbEpwIQuzCTT2NnTa+Z42+TwYwxcPEquzIZPbUv
rydR5uz6XMilzrHYg8RRAmy8XQtvcfpcVsF1FjhyHjt5w2reXzd6PAt4oH6gg4S62NTO94em6mXb
mI7dGNyg3900QvDJsTp91o3kQxD5+cLTN0i3hWmMxUz94Eur+kelrN3L68YSQZl7a3DITk8wEi1s
0F8g53V+Owrp34T0/3GHoO/115JR5i6IqTQV4HqwR5XDOMcN/uVdVmT93H5IoKyd52c5F2aslTIV
djc4zVg6TX1/WQhrtSjrNoYAr5gBUJdz+1zxyugFYzMzFFmTAf5kHhhAgHw/I4Wp8eenhocMvSZg
EZFZaQz+iVXPIOFP4KUEmqWzehNAXxM1ISKE+/IquutUs7tFM8uRS1B5j1EFbMx4x5qiXDs1S6GU
pQFtVqxaSZHtMr3KDSn3tLBI0L7m74EgFzJuwdVFRKcEhhfApnBG6TcCqKoB7oZsd+p9nX/TB5/x
RFkzN+lDAH2hx43fVV0sw7nyw1UOJhcxiXZpOzP0oJsx3g8O0O8xIoY8FB4HlMVJ6L/iyx7XORc4
U4WnSHUNAq4udQD9Bza6CJx70njgWHAia+u3FEu50yYpdDUrBgljJlVlRdlxBC0TQzeGDIOa+g4r
PpH6HiSxc/yaxCWodm8vn9a1PVooQZfc5yFV81xHcCIZaF1pwx2X+vALMuPArh4nHcMy6OmVBAm5
11M3Hcx8QzoxkEx2ja8hQmK0pEeJaTjcS9btfkyw/+3nIsGZRG0CCUP0seAiOpUJ1ihY95SgrCOI
Vl8nFh++lAAn48Cf1JSgNWWRmJwd31OBNPEz7yd1DER4YBpF0/ia53Hqjakc2ygLlU5clSCKuLx7
5+8cIhHPYYz/K2AWpbt1ZCUEQVODupn/0ugW6TPsN2popoI3OjkKmSHL6M/s5VQg3bDDJyj2aEM9
21mDpBvg0OSMNxXx+bJea1KgDxmbx8NDpztbxjTmNWGEWnmH2biiNuv5JWJNhbKEUPdtzSttPVfj
bHdRiN6Nr7yKfjQWtPW6EHQpwj8BXZZ+O6HqIQt946OdKhBNfvYAhmwDCJDhJlbtAIyzv8ScuVoU
Onq/w4LNnclhvnVbusFuPva+84MMhPmoJ47nJJaEHSwFUk+ooZKaqUD2GoGzviPj9r2ZbOP/IEVy
5gFPBdG0I4oYt2iCmmY7CrlvdYBZi0HOGceIJYNs4iKG7OIRHDIAWrPzYdxNUblrfY7RtL3mGhbr
pVLG5otNVAUtRJTi99HAOM7wBkJCqxtYFdlVXXTCmYXMO2YsKUfLC4B55QfUsjG0kd4gu8xbuarO
jMIrSwrlWn0jTOW0hhRBi9HzG7vB32ReBUoQSYn/0kPiKT10peqVIRVme+DTAycr1xj/ty97mdU9
WYiglBhB+JsnOkRo8Wdhlk2pvBGja6lhpWnOiuTIg6K6iXcsIZ8EBRNlX34YN5PQ9Khm1txRCVLC
xDQlm6nKOVSAknYDEhNbCae9Mo+9aSQli62IThTRH0CFKj2Ym9VoCH276SMr8h+iiTNl1Gi6Oz78
GiNkGuvXy2u7JlHn0d6PzgpNwYj66ZFK+6k38IDvMHFSb3NX39ZOs209ph8ie7T0Q0SzpRxqacEe
WiRpgrawZAoP2rxPFXmT6YPZy9+ndjYVtbuTu+cwUhyj7ywuvJGG66h84eYXPtZMZd5UFWuOfG27
0cEEMBRU+cDI9J65X7iTFqS6bWKAujHe9ltkdN3I0zzR/tvMuujVRn1+IYjKUkeiFjWa0HV2Xbfa
hqsK4QuIxVhTkmdJY1qMdLqX01RlSZFgLwnrvRjuFHVHsvykIxj4dmVic4PZsgIN2sPQQsnPF4uo
jDrnS4RvdBye8ih0MKPFuDTp409JeO8SXUho/LpK0c3q22pfW7PwpcVMWxwnZsrCoaQhgOh9oluQ
kzjoo0GGJOD8eSqADIQn7i6xGpcgkMdOvesfpw0LwoPGQT+TSm2bJo64paMJbSq3swvyMYczO0+w
DXSeNRYS/1/qd1jkCL0d+XG0/Ov4LrB4VB2mLTrgLFR0WUgfZxVIesnpTVUBEKv3WAjlXvWA0nKX
bNA747Sbyk62isO7KLLskvwX9vl/fR3/O3grbn44hObf/4N/fy3KqY6CsKX++e/r8i2/b+u3t/bw
Wv4P+dXf/+m/T/+J3/z5l+3X9vXkH8Cditrptnurp7u3pkvbd5n4BvJf/qc//Mfb+195mMq3f/31
tejylvy1ICryv37+aPvtX38Rt/Jfyz//82fH1wy/9v+ytzr6+pr/4/41K+Cbf/zJX7/39tq0//qL
E1T9n2j+At4lTxChgVTw1z+Gtx8/0oR/glzTEDEPKKEzjEzw5ICkDMmv4UcyinkGUMZAxsqTCWxk
An78TP4n8BtUoJyJGBZRDCDZ//rGk2342JZ/5B2w8qK8bf711+kRRK5Lw6Nd0oBoiqwHPpC6JQAq
xKMAlnD36lh4XDuaBRx10oSbyHhYrM5PyUtJp3H4T0loHREFBEZ4h1LxlypPQLj1I+6ew9AfsEbN
yrjuo8i+LIV65r6LUXDnATlHREPcWa5fT+qoH3ihe9CuQU1mRS/KPrQjS9r1xwiDsv8BWPXpRftD
oootEnX0eICsjLracYuhx483uocaI7ogfxptFbyHe8Pp3JqUgE3RFPfVNUCwrMhlFtjJgf24fn9K
JwNYaNuCDdFXHYDqsyFJ+f5BBurXrn/I7XGP8ZQNeuK9XkUnPTqdWM966rFzLpS69gTkgQZBa/qH
FsU92cqBYdhvZLvYFjbYPJ3LW/quwpmKaJpAe8t7Az0lbeRamW8loX8ACs1katfFvjx0GAnu7eKY
7I0v1S7bJQd/083H/Ngf2UXi1TVG1zAKLZg0wh6f3oRNbQhcMWKNk+YqbQ8tOJIuq8gSQMXBnTYU
flZDQw6QPnLxqJQsEARy1Zyv4YcKlJH6aSb0RVASIxVcYE66Q2wT3o13q7wOH8W7yxqt+BUFM2y/
lox+Duu5riaFCo1mnHYeMxyR+DTMlZVVweayJKpz+acxLkRRLiyr9LQUKogaLMARZJZK6tvIavXb
xEHkZ3GH5so39U0cWP6RFWpSKMPn0inj7NOxlLMWtiF61SdMOgPa1PGRWpv33SG0URh+TrbVVXyn
u6Ao3yAXyuxLXXV5y7WmwozO6I0yyvEJNUbhws8C4JlAbDKis1l2pbd4x+5q/5HfP7MntG4aaJoS
JKAqnh4JSQ50sck7eIBENv1hY6gbw38AJs9kytpgJr4Tc5xVR7kzDsdCBOjb9CUN0BZs1CaG2yzM
SIHQTLfSQnNyI7aV/kmVUquujmKReI36DKAwM4gG0yfp5KZ3O5DBTUltTTpQ5riNHJW3kfBYGcEt
n3wzhqd55vcR/zkx9lwR2xkaIAEJA5CjlzT43mtfwhBIJkMJgLj7Wn6KfcnMx28AIgCcD4YUm/xT
DXyTYbiSw8Gqk1dV6u/nIgO79lFQX/I4AbZo9JboT0VWoIpW49UYYcpWkjaTH5h5pAP+Ljwo0avg
K3aEJx4a/fnm++R/mrMXZdo22g03b5GMN3MfMDHFVs/eYsmJtJ3Ua6aoHQbSTPP/2fuu3ciRLdtf
mR9ggwz6V7r0RlIqZV4IlVRFGyTD0H79XazqPiVlaZS352kucIHGAQ5UEl3Ejm2WcQbPBUxIN58z
9WR3iZdXbNeiX5p3R6N+Q8a1rOWdRrejWfpd12ygNuDZ/VPa3WZFB+h1g4feNZYV9ZB69Z3OWVP1
JsWTMUw0qAXygfbiDHVYqWnUOb0PPb9Id5nfcHORs1MztRvdEpFSTUc1w0ynghCWaKhXOdp2StWw
E+aJyVdLgNZM9Tc+OnuOP0OHXVonvqMtManzKiBMyg5uy10ckClek9ZZ2IC/FoR4nJoenUQgNRpQ
Ong5U6GDMEWmxrF4AD9WlLMyrFTjBGCA7btSD1zog6pavIp1BJL6UcnRxUvbZcX4Ikl0Xy22tKXU
a7synJ3aGgkaWJVjHhXFmNxMEgyL1ohSKJo2muX1rPBzcPUrJqlXj/2i71/K9smoANV1D/kIHcdC
9QuoFZpOuc6ZDo5GverjWZNJX4O7cVN0z3oco+tKmOfScS/teDG4ju/ENBqJvSzbb5prgiQVH4sc
dDRK1pyoQQXdRG8yziokx6U8MVoeeUU9F77MRqcd4qZZKc3oy5z60E3wdDs+5rXju+XkVRABU+Bw
aHVNIEAJlfyOtwfNrbZGP54GUeAeyetk2Yem7XwAHO91A+KUXR8phellbrrrm7uUfDPABZ9wdtmi
9YdhlVvQWJ6aR8z44UREPE1uGGPQ58+3Wgr8h7QCEbtBy7poGGlYlXrUVe4y6QeYcMilm7oeGP2e
LtSlMo2RVsJ6bFrE1n2mkJWRnNr4pWDrAg81CWA8mqfceXIt3RN8qQ03mYF3RNFr4fh2nHlqnK1G
qXq5fuSgJYtpo8dAiNMfon6pNWfRmd97I3/WiO0hkwxT7kRaS9DM0w7MNbeNaywNE4zclh54ly00
6ACPieHVyVnrnMCSDR452WjQfJUTNDiG05hS3xGqT0BDZdWTZHStTYBtiN5LLbkUlfCEfCsExG9B
vFTHLrDNOiRsNYmzjX1Tid7X2RQKMUQxwOzu0N8C8blXplcoBXsxHSE8A40WsAxVvq6ABS9TI+yq
YVfSVY4nln0W8Po1JwlYL3dqee5TKIni3w2u+Z2kgCxVxZLoSdjnI0gdzF1kqoxcq1tWcQojnS4N
hqJYCcXZqlzzKhnD8DYPDcS2hLlAnGdHWOD5mlb6rDnIZLjTMcGsm94bzdRvEi1IWBopZeGz+CWu
cVhl6iJroUrSHV35WtbrPqu9wXQ8zYxBC/smC8u3HeYlBYGH2N2UrZ3yxebKoh0HD1x8LxcdGiEC
pn/flLb1BnWRwOQ5KTu/Vt/YmPiJk3v5bHlmc/jwlNB9gN283vnmdDBYHQxKh/e1LQmAGdzejanu
KyVyeDFuB3wSczAxV+lWCWIds/g+hoV8lj9NWQ8s1OAxHZ578PVqfhTJm4IZ+wwVQNN3VSfqsq6h
UZTvOpevpuKka4eJgQkwgrSLyPpE86e4vLVHiMn1J24lK8nAEdDUBwC4QwXuZSKR8CWtwqSsokbZ
xOWdrNYOImMxw64RCUS7GXDo8XLEjNX2pXzNdMszhmUcd6FRnFtaBsb4qDo/TORfdhuWDAchBBri
QV3bzuQlvItioUDYUfdG5q6KjK4TvfLo8Ijd5/Xjo4As/NiZHmHDgmSBYRfQAHpS4zdhWp6LkGyD
d1AkBRhbQdnA/Ai/Vjk3LNmOWB4zxbupUZuwMXQH14cWOTyEeWC2XSghwdGUmPOYuU/Mhdm8sfrF
tGPfIZOfDMDwofOLhh2pipXqUODmEUQsfVUzAyHA8DtI2rAJI1KlBpaegBCDvQN4MzW2QhwStkqn
wS+Ne8pg/0GWZgGuTjnc1AjZVfPgpNQbQYZLSb9tGbR8SXFG4I/I7KicK8tGxGFRu17qApkJzNZY
pb7b8FXaHEQmolZdQt0mZLhVES80eyVanPs1HDOAiKp/NMlWchdyMNDpVsAsMF4pSHYW6k+rdKGy
OHmlDuetrJr8wkHqBlQBznffHKZtpbUbWJIGCI4bw30uabVLGUJBByerzAiVXPV70i+YYntah5Ur
8YkSCKXhQB+OOSQs5VRBoDPMoHeq6zesoTu9wLXrbGVZ6w6YtwmkPjPVo7JKgtHRfJTintPV67bE
UjPb25aC3ZR1a6N1NwYksnURZaCsUU/BoZ0gWKfGvnJu1UnfTmUeJIayb9PRTzIRdBC+UXoS0OKl
G3N8Imvl5C2CzobDAMzMKs8d0NX4T//jkwr/80T0XVJ4UcZwoxJ54yTdKTlXK6hPLwg0wfDR9lA5
8ku85OgaMPLz9PvdJS/qGo3EFJrDnTzpIJsZirKBZKaX86e6Og6i8vMkuyFmN3/+gFu2L3K+trr6
QErVj4d9Yq2lqi0VZwLvvN8ODBDOqohKea1i/ikJ9EW+fCmGn7nIbNpWbU/IJlfVtg/nGszeiF15
BJIzjKEtUiwQCBflHgo14CMqT/3KXUj/uifJtc902TKoY1GKsq/QMlh0W7lyozKCMN0mjuYeuVbD
QvTa41+95EWJAnutkgGUP9do2b6KPTvK1jMFQGzr00/mw/Wq6NOK9/fKuGSZFfEUN4lStD/LQnlE
Z3JZQ01sdqBTl/3y6ojp2vUu5iDdCEfjHJI4cxsoRE8kAmF2ZQWzGh6NlJX79vVm+7wr8u75Lvtp
DrOY1eTtSV1XJztqcQ6tDWjVsHu6nhVDREAiClV7CIu55wIUY49dgdVewH7+rn3f3cIfRWBrd4qF
IhDYzVWPcld6s6KZ3KtLdq3K/7RF8u5aF7Gl49SlVovPWW4VdPYMKKh1G30vwynsD8jnF9ewmj9p
YH9sWejpQ4cFvT3Isn4scTnlLLbsWJ5+WYLiiNnXz7DDfjJOgw8bD9+QXrOudu3mqmP1BUD17zf7
7toXXYViSge3HCp6amuoGaiWJ62jUqrI3E6GdrKnV6lXoQXGOLLWQV9V1o+K1I9jW1d+k2onWem+
kyPHSodlmsE4Pav8sTnqQ/qSKSeeqahPq5suM25ic1pLZqzdpt6AhR2UhuOjgA6nJttS1VgWUxzB
eT4qW/xSz+U3JlUkyPl9nyvrsVfv3PKmQPFE0h9KdluSKYQ7FkQuegUi2Eu7eiS8Rm6/YPlx6ley
U7yyDPI+cpMZXV73nhnr1JMjlq9tQcu6yeXRMcXDoHdLmMk906TaSzZsOx0vm5/1gtxqKo5nZj4m
Bh6SfNcbEaWzoc0tG/UlcQevy7hHbQ6H7yRIwK5HOebxat8036C1FhBtrj/gOCu+MwfUhPZJaeHi
odMoyVMM0pRTImqJdIV5FOm1owKmJAE/TNMwhy9vh7wsbbpdAXMpz5r675OCoqW38KzF6A9OvDCa
ayDpTzvM71bDRfQ001yrSYme9rzPEDjDPpqdAq/5VXx+mFrW7ANmAi1zyb8srdxp+oLJk3yMMSWr
RzhMG/60ykDU8lASQVKUL+kWbhnH4R5CFGSZHK5uu3lb/bnt/nMTl4A7G5kYSm3cRLyb0MCfIJqq
rmYuMrBUi69j6H+zzX5f62KLx0NTZLHVyNPwCJuw8Jeb9rCxbwETOs/hk3+/Oi+ft+5Xz3extakl
oBU3Ve2JhX2Yv9XrNPW053oVb7ID2VzrT36+dH4/4cXSGerBruEUKn8uHQGFyxkFAH3L/1F4/r10
3Dl8vxvlFmPJqaaQn6cteiEm9KurCHqaa+sQux49zVKl1wYDn3d+31304sg1VajOAXsqT7Ntt71k
t+MOPlK+8t1xveE8q2WVvg3mt3tCJuh/vXbm8+arz/jH8UszqmQ4HcqVPVXHzq0OI2N7biRBCWGC
a+zrT/vp7x714qhNgUKuMGeUJ7dq1zIDY9LYIU5tjfoKTOoCa/DP0fN7xVwctHDuTeC+6spTvipu
f1rIgFGo7GAdgzGWcryaGn62HzB+dIGB1TEuvYTmEIdNtkgzihWKs+enYhfs+TJ02GZG7PWB2Wd5
2vvrXXw4ZTRloTBHIi9U/ZkkVh5SMNNeZ7f34mBdGbzon60TmPTOlF9iYyZ5sQFbLdazVrexA9L+
VRHZQ2LJdtk7JRoKCpJ7B9W1NUXQX/A6YoVFthSiXpWqXBYO3aGrsqnKsfM6NpDF4OwgELyoE1fz
mvGNVCfLPDhp5Uk0Q4v8bmpecrf33DEL9UFsMzYdpLIwHSVEQYm2O0gtCntQq2GPw+pKBJjH1X9s
iPcPehEBoKxDdFEN9FTZ35ya+NCwaSBM2aFJ0QdFra+ywX3kPZTEx/agx+nCbugrRE63DO2TzrK2
FbafR4mzdXKyUns3IEm9rjNtl5ntOWfJY5yoa0NXXqxpo6Vt7hkxDzJlOtWsjKR+DbH16UZ4/0AX
0YU41DahUksRXfIjwhmIScreWjUASVShrP1rJ8PPQfFlSHl/wYuVSV2laXnuUISUZPlsQQyYenSt
P7ib5q6C8pP/qq/1MH5ErrEA8Id5MJFC5vu9CNrDHShEiHVfx7hP57zQFoChI0gYDkbMH6M6Kpqk
G+fFqwwPjrZxhtu8auGyBsbqBAJ7bPmkdtepq/s2VNtI9/3K9edX/P6NgNsG8hLBgEkHbE+7VL53
OknaauzsOyj6HVmnOxEcw0INrXXC9TvLBihp6KHtUfVRE3drzaLhoJQHXuoCpIP2OGim9/OW/hWO
ZZe98lrUP+RH0MpH8Mv/c2iXuSXxn27PDKb5gHbxvnPavr28h7nMv/A3zMUy/rIwoAe3ADR08Ntm
9ai/YS74EYbmwH1AzmMGucw/+hvmopO/oMgCGQTIb/+08MDR8DfKBT8iBjzMgKv/6SGPVPXfgFzm
0/H3OjJNgFfRpLcsEEAtbVbk+LiOWUsVqxkkjwatWKVmsWic1uvjGOOyFHDmYDBvCTwqumLcJ06x
RD9poQI5IafOd1Ntl9uwd1AMj43nbirgjsf8Ci3UFN6/FDO5WGBsoCjrJikDV38z5LNrl97AgFFI
k4em4PdtW0Uxs6IkzZcaBx649+28joZmCqSFCTXEYpJcLlKZPiSGAP2MB/CcRplFvRgzBMXSF/mg
b4Hv1t0lt3rqOZBacrMRolIUotqkyk84gB5jt7uFoQtI5EpYuBIqiQsd/WRJESLwdzT4Er1bBMdf
r/A9qOdjWvLni7043QDz6SDDJHgkGXioI1ib1tFo87BjZvT1lebj46tPeHG8NKwp0qHBJ3TJUSFP
3TVPduPPR3HA4cCEACpx4PhdGn0zW6kEyXseOckuU3OfYsJRRIUW+xiyFuoJ3txoO/eew4p9k270
mkYFVArz/CAdAWk2GupN4fEyXQvFBKLxodUFBpfnAQsnRRUvZOwl+P0cR8f8tyQbt66JWhn1sq3f
KCN0Luvcz2XlxWMdjk0dCrDcWiMJOeYAkwKk3kxFqwqvNtesvgZbv+jRzd8SLwAEFuwRIMKgWvNx
k8ySeXHTdzzCAAR3nC2G1zxRfbd9aOtuWWiVj5GpYQ94xtir8FJKEkcxbu/rD/3pd3h3GxeZLlUt
3RoTfIfcjT1QOrxRx2QCGl9Aql9ZUx+Plz+f+CLVrRujc9NkQFjQ4VqnqV5s5h7cXa480c/m7se1
O79ZHJ8gSqKyvnQOxTyhKWWBNyvIKW3MVa7GXtljqEubhZI+cHdraWibGWuutreTsq/rLhTTA3Ez
fzLwrhvVq+Mwjr/N04mv3/bH+vCfV/D71i5OeAPDkk7kLY+AIffTwQ6KFLI07TwgT8JEMGDIgKXp
ktuvL/v5R/592YuA7CrDGDcdPjKzysCsa68muS+aLipjcaVQ+zNwfHz5FyGqMrOsSVpcCoR5zJ4r
L6HPXz/MtStchKa05SpgLbhCPz5z+4RR4Nd///OXBZI/EFUolC6lrmfCZZPbCLKtdpDjK5quoUhM
z41fv77Op9tBh02Ta8IdDJqCHwNAZkt3oALXYWXqud2iac/qNSPNX6TWPzaDA/6hOavy65fIIWFC
C0ulWHGUF4hwyNxGnHSZsyKTGgB8EVQO0FrT5EHBN8ogywnfnCmZDXD18wAEUdLYP4iZHTJ4Lzm8
yb1WGe472aIbl2H2rGX4p848Eo67pVKaWzrc54W6NDC5TbXCr9L0gPlkQGEMUzbmQm3eEtlHKnqA
rTsBzfGqsjfFwO/bzVpp1LWW7jun9Jw6xYSv96FM3E+hor8J4x6zkomvpAkislEEbHJXXYX7t7G7
GXaN4mJOWEUJWqg9zRHCm1U8DD6ca4I4kwGfzkzRAADKl6XaLmW/aBo1rEW5J9V3AP21+lvG7R+m
0Z0tc7pz4uFW2hBJ2PfZcNOW9o+8hWOj0vudxsM4h51ChxeXpxuJFydSuGDVPDDQXcpA4QNJMHQa
O7D6I8ckTumfObAhiqEvzB4VJfguDS38ItkT5oZYIkcqi30hyLZgby1SCBCvbyR7LQDwwNk4P0Jf
mVGsTd6o3Lb1S2W9JtNzazzwAgbMmB5n9BgPpWeBtGAMbgBromDCuLkGGEm6bjgOACmJfDcNzqZF
adun9z2Dd2dRry13QSjQDy3z1SnfwZ8sIrLezstFyd5YRqNBzRe2kd7i8wQOzswWJwUdYYpYm9sx
JW9OO0SGE9/1Q1L6mWoLL9GKrU7IrgZZ2lOSfq93/V3D+mVri8XA7uIULeBxQ4kIGpaFLel9olob
6oBeCb65Yy1VIJf6+XjI8LUH7tm16QOx6rUoQgcVYn/ym0LzYIStMDQ+M/Y24B9hWIvO8wiDKQCj
QnTFw8zVVkwaKzvZ1NhlcLZf5fmLrudIzlRgj/ZVgjxU7gz1V0ZQWn6utEs7gVkf5LMIlI9po4e0
poHs3BPtDsLsA+Qh7igCgbRPtt9ICqgD91yyr9uoV4+qkXoTU/xcpLc17SIdjPOhwURf7x7zxMDp
B5wMIJpTQYO6TTyeVBHJOy9uMRqMyc5Nu4CVkOKuyz23jZdCzZ8zYzpUVr2vp/5W9M6WIpVVjVct
TtYwYfZsJKGyfW0N9P4qtO2VMojt+w702zqFCFj9TY6A86Q+WOO+AYUUbgNRJkdf4eIOMsthqk5+
6fIgxeiCA1PwpsVgh0mch5oWZrh9G/gGmSyMHoLFsBLVLGTSbrYfADrUCuCZRt+CuniuKWGZTtum
LJacyA1lNWAGzW5IqucGf60lJHTqQ00U3IGXa7nnJPJQFwLvoUfTu/YgSBhlShqM+bk0UTswugQg
DwvSBKLpOcZQJW71MLWMqO7HgCcNoB/5znHuMNwIY9X0FRU47CHG5IaEQuHenEwS4VtJeQMw3Krv
Wz8b9VWRDGHGq6i0FMxm4rNu8KWVW4GD1T+5o1elIUVbx8AoxB3tQ6lgLFSD99vQxmswve6oWLn2
5CkjXU615fNy8ucnLBx5Z4lh0ZHnrk/CvLozgSXCx2n6PfAxx4xmq7Sizw5XbjLJ14OIt2TUMDjv
FzClVCyMmHIAJKfnnBSBjq9gIlzLkYcgBwLzdiebOtJwIa1pIoP2KyMuIy6MpR63qyFzsYW7CPAF
QAeh2V27oaMekWgGQE6hVpg8YMX8keYQzseMvt/qDgshlLCIC3uT8uTBRYBSCrml5IcKk06hHlO3
3YxQP4KJrDcmWzNLbmzS7XX2bJLklrcD9NZ2jSMCfUTbEjrJI6kiXpZAU60qiBLUJWQEEe76fNgr
eX7mUKfNtXTDre6g2XQ3FcWyNSHjZmYhUcpVJu540l1pll3MFpF2gZNn4z+Yejka9BvnI/9du1wZ
J7Q825pHZlavgQDD2YVgQCBIhNa1SsqIgpiYkDwYRsNT2iKAtV1oOOmm6NQdVPKBFe2OSnouevvK
rf2REF7c2UX6bRdOVSIh45FFoUrG44MaA9IEIKMpziW+pStoBJ5W8C9Tj4urXqQeepuDoQNFgEgZ
Ct81zrLNFwa5JnLtzrneh9xjvoxmQGcafSVY1swP/+61p7aAUAUp8HB241mttTQVZNutPLYqD2sF
OgWDG2p9f5gTgDwV4UgMzwUqtmPOY4JPUephQ5gPAxrfbjcEqEIT+Pa5RoevkWdgXRmtcW8ANmoZ
0uOQ/dbxV5n6ZqYmdo216q2zvJXZSWo6cH4AIwjN07WwW+ooCWdIbozhJjzE1boINeOxiUPdQHaS
iLBtALZy+mhMAZuwxj3X5RGIzsjRv2dFckwVcZz3HDD3ZzOhj4ooAnNKjqVww9Klu7irMHTtz6ml
hY7b34iGPPdQy7DTOyuZqDfwIaLjdCcUNUg74GuBXR576xHj3NsJpYlK4PhLiF+iGmvs/McAoem2
dYKEMl/WBYCpSDRwkOg5NjSAe1+vj4tm7N8b5veXu8TPIATG8Jgv52W5VxETU35nKNHcxnEmZ9vh
HU/ndt2KeoHYG7tXMuM/+kczv+ZnM8oC/QN6WB/XDYQzBpODbh3V9UJkbdSs0n1Gza2s/maC/Kv+
4qmm+O/L5uL/XQty8b2euWri8k99oN797+Da6YiAX3Qf67b7Lv9rJcqX6u19D3L+tV89SPMvgENm
0wQHtgKm4879m18tSO0vB18MVY07t/8gAYBd/w/RzjRAtENvG0Qx8N/AlMbP/iHamdZfug2LAvwM
w3CQiN1/04O8wOs4ug1qpYnqCqxkKKIAvf5xDU1pVTeaAHLchFahMyFAdFSJK4SUOKuBU8xqAGEJ
wIkKHGyxuIh4Vos2zsfDoDu25GGP0ixJb1pX2BVAwR/+n04L51S7gDh3gZo5VmJv4c8FeQg/dWRH
B2RfudlUYdmi2rd9ZOHadP/zi/z/lXuFJWqid/Hfr9z9zOj8zqv/2r3w7KV6+XsNi/eLeP4LvxYx
AtxfKqg8BmS13jXRNWNuols6qKDAZcw/+s8KJupfCI7g7OIHvxrs/1nAmvGXps0mUli50BtG//vf
rN+PTQgoVIHbCIsB0EVVtAdAXP24fC1Yy1VaVuoHBbSVmIS6AlgUEk9CrvWU0W/F3/p9TP+8FuwT
nVlMxbT0Pxyw0sqYkgoqbQealzsrBwiWSSvxASlOPBY7IE1AxZijYNHMyuv6xgN29sDq3GsyYPlR
ycPnItTsb1p/HFPuGfx+rHCA9oXXlYBc08peZpjRDxmcNPQXdZx2lc42ABL5VjMuLEjxJVAG79va
UxRytCvqpwqI240dSfONQo7QHbJF3PaPMKrxWPYDch8rxUrebJDqSpMuOBwl3AJTXm4+a7G6JSmb
M/fdyMSyzdDUJ7W1ogn381wBWkDbxqiS9Tz5VtkgUKpITeCSlUwrfHmIyYNNA6pLP3nc0Nd5Lk68
Mluva1S/zeCC06DbPjIfLcZv0nCWiS4N+FLzxEt61UG2MDwNjnHMuKMEfdeuJxVonqyHx1ImdI+V
oFU51LzvcZrlXFM31cAdgMXfmroNzaoIhyELWc6hk2hZq0L0uG/oN03dShgWmjHAo4v0uVQmOOTp
wJ1P+WIc4k3vFk8airAEtAklOWl4pSrFAEUAQ2TecS09GWSrKsauY/epAkIAU0AKcHAArDUXhRAN
tNIJVMCpY4w4TU4jp5wLvyeWuAuZvWbWuG41/d6Z0pXS24DB3WQmmDKO7ncweJJWsyzt+knNUQoX
ywnPUadliK21x0Je6hUyboP9sFPgups9LdDIKYqXCUJRTGjgeWA+Y+Uo28sDXCQ9sKc9I0f1Cop+
Kpa2bt5mseI3Ntnm8tBqx85K0FCwo3eB4ups5dcu0ImOERlSDzBPL3Yc0lCiTtAlPwCp5eVOFijg
7Wh0jFL3+9dX+tj4+3Ul07BAXYYDBMQ8Lq5EhB4XE3X1QxqvmXUi9hnML+/ra1w0wX9dBKFopkJj
W7uXDpm5jSOnc+BV7jzHNwBwnpunOAVFUwl5SKJRD6eXah+Xvn7jLsALAJ7hWg75MYv78w7msPMu
+yeWLCSNG/2AFkhUBdMyBR1zne1mT+52W2/ttennN/2mta89u/nZG4Zur4WiA3R/cvktixJu8UUy
kkOHTs/chjTy5DxU4LMU7aaBFxkclqemDHk3rHkLKJgNahPPlwKZuaqZm4nT/cjSMHP4zQiykSkl
cBWVDxbeitkGmkDiHJMMXc4pVPtTWjyXvePHpeGDEInMP0/bMBuQvTPqx6qzoWp7kLq+AQp88Kz8
xAG3q7RQL7X7eJJBYbIUTA30VppnwyqXratusyIGmQEdzNyLiQ3a06pUhghelgHE9xbKdBQZMOxg
ACW5vme2CJuu8jPj5BKIzCXlokHjoVaUhdPbJ9ZEJh/9lh1NooWtRrYKxPu6ZNkUa63/gf8FiBK6
tvHRRTPA0rMlwE+gIglwGisYjmNsgrKrVx8l2qq5M4VyvDUUM2KCLYVZL9Tk0ShasI5AJELHLAOh
IzaPMi6eKopOYl/7TZ+GbaKHUPoMYCLnCWDhCXgChIftuBv7N6vWn3hOIzTZWon5ri4X6Jl5hquc
W2njDOqHQKLdMyiHqUB0c9rWi0viu7CwqqzSF+YTsxy0fZqgs40d5IbCwslW7lRG7D65jdd5IAxQ
hxZ8NDAXIoHbpJFtpZtcndBaAviVL8oYUEuJpgUTYDXYGAfVkDAqcsjoTK2DyFZsS3QrSTGuE+eo
yGQpwS6sXSdE2O/8HADOMa5+xKXZ4JuloSGGdW9wNC2tfAdk8aah4wocrARg2LL2e7MGcUZAgGSE
yZ6Td9EE9lUqGRDkeuvVHO0qZzxacRsZStDQgyEfehscS5OjBKaRkcTrWnt0gdIZQRyjI1C18W3t
3uQp2QyWCgY22Qi7O5iWFslU+JX9WtDlWA5Lh1pBYuu3hO8S9lhyKxL82OgP1kDRQAXXxe43/dCu
wdkJuWUooCplEZmckHbDXVqIYanpWR6ppuw8IFnQM0ncA3ULMHvNoC/B66FgZ+lKdigARlZz0ntG
Rt7KFLzFtDjqqQlmXnHUXGQ0Gh1u06zEx9B2RWncGQVIC7J5g/Vs61fIGRS3eonlECZVs0gYkFWu
y+4KMq6+jpgX8MZ/4hUUMwgAFIiZFxUDI045gPSlH4zFGFJw2VVlITfDpoxgLvw4+I1HgizSe599
68Crk8HX1/8k44PIiGZC/g/wDeiPfwyX6H7KISkq/UDUNR25z9xsQSsWJOhmfn0lTH3+zPhwCQuJ
JfoytntpzTaqghf61MnDlJAVH+WdPWKKA2hPA4yR4w4HjQ+vEq2VAQ0a1g2hXqmbIn7M88Fv4SUK
E857FouNlCziMqkQNClmD4BGOHa3dtJTZiHYwk8kqhywsSt7C9kxcE87vyn5uhbNkYPolRLjh2GJ
NXfj1TSvuFHs+6GGcYM5QHaJnQulW4BNLPwmhs+noihRrLShxoUPzUkvxjCqcJMV3tuKAg/rZSoa
LLWWhSppDgkB5wxKLYgcb9C7XbLYXGHc8aCxZtebIHFDORz67q3m5Wn/DDtMjzOkYiYZ21BRm3ih
p9Oaj7aXJED3i+p+VIGJyvVHnmfYThDPLi1QSQeqhZo011n1qMtaXbaNfWOiP9MO5nkU63JAeMpt
w1cEeusDbs9kIJxrASfNmlXS19FXJSlSO8N9UC0MrezhHphsQFdgClo9tWmFDBVQgEn1JSJtxoG3
r+5K51w14Eu7A1r3Eh17bZIRNZK1IACriKxYlSYwc+KtcQhOBTgVDTGetMudo8VE0Jv2rU0UT8db
zCUeMy7hUgxTMQIHZpdeaXF+Ul5AkNRCpgO3O0CDLhZ22tVDrmWDPDgYUHWl5cXVla1zAZz7uXXh
yAZnNBCa4Wd0uZ5xSvUg4HFcYtdtkcSvwVjexx73CngtXEtsfsLwLuol9DtQAkJiFUbrly5zQlM7
IEv+D3Xnsdy4FmXZL0IFvJkCIOgpSpSfICRlJjzh7df3QlZ1t0Rli9U968GLSPNSBIGLe4/ZZ21r
umkRotLrGhxZcDNz2skTZ6+gehRG6EJMFgPDux4XyX7nM0eaprdKnbuxnLup2G8LC9+ZMn2Mow3Z
1q0hFV6XrTJd2hl1DwC0CICGMKtpJuKWlgIevj0F4sNorOWzcCrHaJkmkYt39jrK2aLyA7G5Vag3
1TVTvX8EU1++7rxxfYrjIC0Rw07MDLe8cIrFoOi7GFzBK14UHOcnCKUI1QYbLwk3kLevH9Ke1aIf
BNm6oe23mGXC07s1i4RRlW+u+0j8YwOUQZgwd8FzxOPhMgTPVWkaCPqsm1KrF4FubqdOX1jzniTF
riqVq4B3sU06N+r3gVDT/rjpy/OpMJnxZasoUQWZ6UlVtX2X504mll6RSOuUAVQzIJGhK4z/37KQ
cvKvwpnIpoMq3GpFuKyuAln+de/mtU/splJz+3ZwJYXgi4CZrZuGclclPNbYB0gR1ruZG6nrJG1W
kZI5onAv41ilmtFOblIatrVdDfeWCk+j2Gll4OSTbxdK6LbKsO7z6E6rPYPkrh3f5F51aVJD+ZUd
7ZxSl8/QC5ixo/jFAuahXfd/6mhvlNiiFQJMq+JFbfW9UZi/kyBd9eWT0vtLM1pl0EnOVO+ZX0Bf
tClL7Vhoj2WYrprsJskb19e75WyuOPbNSvR/+6SIRn2MplelO45KwI9+BKDl6D6GsN1hbNM1VpZO
Zk1OVxjr+KwvRpPOuZWs8PVsV0pa2mApIv6dGlGbqx1VwGjTaI9NYdx1WX/QrNatDUrLDJSLjd2n
N5n/C6DzQejzxWBW24j+eB17IdWMydfodjYHBkpcLTroEQ7GCBpr6VYfAEAY1XLyn85j5DAFb6ei
dJe3yzSiqxAXm64tDhQT3Li4+/kw/wvU/bobkUeKuLJDmkBH8k3Qn0xtpQDnP6rD/lymS6mLF9q0
ratXpWV+eWp2Yj8+6iU2VAHTGdM2GtkqeAaV6NKr33HAriXcmwu66gZj/0aCMgkymURtM0xKZ0wz
R06fwzqmK0okSpCbBXTHZ1BAszb6QxXmboaqfwgWhrDqxsnOxOhBzRS3N5G0xZuOxi66oLWuZNsw
V+jdNG+FYNwW47Xphr9oqC83g4YSDUvKz7BgiaWUr9uIVvdnJuTj5DjJd+fsTjTTxlEj5eGMVsDw
72G5+HLgtNO7kGcOSImN1E6rXDj4uenFwjZITyGTGOPZy6fboX0wUh0RhLCrIDOUJeH4XhjTbUeZ
JHkPzLdiejCYFDf2UTOtgdwcJivbMePk5PqH0d1WAYo6sAQGcdCQHyHHonaoZYAOuGhOSXwlrJvr
mF/reJwrFNCxsZ+7nKpy8eVZB3qqCHJ6LKyH4Qz3oehLuBnC2lAatoIp8lrVfBmszB3959EXFxbv
aaItar/+NcbWrzzD9LlXmRyYQvq4u1B5D8g3BqN1lDNdSR90RTcrDN5yNKdiQ70QCkKtLabqo+73
svYnUn4F5sYgDxTByPg9rAOWQz/dNQLxVV/8rspsfbbqQ5Yb+ASNr/XZ55VSj4T1qa2aSMa6dFWm
6svPL8klkBLgP32KmfxHI1JC4nwRg5jgk6Q4E/OjuuyFBXPyS8E5042zXOS/f2QX2stBgE7kqFfn
Gv7xVL589MXxaZLMg26b8mPn0SxYEGmtMkc9Wcvcg15wZf7l+1nAF6VphvR67rB8oyFnYicXU2/m
x6m1o7cZyZe9Qpt8pnw8LdCgrK8S8f52Ui7euVlvrqmzxSMOjBdHd1xZiQD/43wUEnRgspbcTtRm
y/7dmAEV+gTXJt5Qi6WOTBJNPQBdd6qvfHOR69pzqFDYRkPWB7C8i1uoOBiqLzB5ApNSu4mxk0bZ
lqNqolffvmGcam30MYHQweSqZTVOHU5PLatqyPiwUBTWnVbfFemqK9tFJtEUnrqlCNjKHM+bdDRc
XHscqoqYqe8FiAUleKZK4J0UToMfuXJp2F1r7uP0hQoaObhvU8VFPCwuZhJKepz0lX6+k5Sdoi7z
dIOKmf9JPMUQnKrXpCFAUsw7CvdrdZBf8gTFU27YfQGVUKZCUN1KVQntJbjpi2Lf+GS3CEjiTOe1
WYtyfg/Ow2tpSNh9CI2nm+iOA8JM73JJcSZmeAXdhOBCiKcUlm6X0hbIsReOywhxSgMGJI/p0PYb
rXyoSgAdw5++us+MfpWhaWmE30YHsywV12P5ElQlAxymE6pdZTMT5oqgoSY2easYUVZirVcsVKlY
pKjulc5EJvJBo4Dz64EzY4ILEtCrp+ThafGAkBf9E+QTg2wGqb7iAL/aiAD6ff9lCI2VNAdMMgCP
dlA9U22cPjr6uXyq0+jNDNp9LJuekJmbKhc8HdzM2VrEBAW9sOrP+U5k9M9WUmVf4UBv1Tl9eXbS
GBtxFV0A9CJV5ZgqnoQqcOu23WgTHqNFjj6ro4gPh1jLX6e62yTxtSrrxUg+YSvDzAo6dkwejH+8
bmYiS+1Yq9VR3Gie8TSP5M/8+fIUXPVYnKvCX18zPsrScILFn1gUL3f3rkmN4hxPFVvYDJhGwrAU
ltXy2uSjpM/HxE8fdFG3FaR6FEhVq6PF2soz3oDxI2gqN8bxsHoeBvRI3eAKQ7jzy7ssFg/ZGKw7
4mZdUJxRb9emYXo50WEj3dXRYON07hlIBmPZR0qf7RS0bujZl3KbuiW1JUPfQepwhrBz0mmV0quF
Tn9MusiTLH9VhmdHMh5aMYNFx0pF2j/6d2WfH4Q2diPeKgq3TgiTJ9Kf5gzF75/nd64T3upqJgSR
AIaHVN9oXXs8G5IblR9DN2tW2ZCyrUEklBn5RqaVkfUpFReWV4VUrSP1D8mTS+U2LeZszUC++Sxj
iQrtzCwe6r50hrFbE3d7UPXWKhgiJuLtyiABr9a1L6/b4mYc0Ipi6i6zEhXf68R6MWWyXapHYrI0
eQ6CXTjp+7yVnEQ6auWbXLR7tVyFYfEYFXs5mo6Cf4czo20A5mM4jGkAqFVzWaLRnUFhFh6rD1UO
HdKThZT/6ZX3YtBnRzn0TJ1rFh8K9giNui9LfWuqFbXId53jPddfxyr3YHY9gBXc9IniSmFpV9HA
T1Fssz7voojkK0coFYSiPZjDdkzlo6JHnkA9Vgn+WHoKMilzoLevtNG09eKgGq9xk1EqH5eS8KSO
+Dqqd5ghIXABEKfBJshTY2mN2ZVew7V34+J4b1WBuyqxZGf3ypaxa2UZ/jesGf4RRlja3A+W5nld
TVIuSoRnXSvjWEqQ/pzO67Swo0WwkNe1S0VsnawlR7bjRbrUFz9HL//6diTHc6FOkrRv1bqWYcuO
KnN1nAcVpZW1aBaq99/Arn578TEjF1FeQEBWGd66lEwMxujXnSh1xzQgRjKfIGzFNqIl0kJ1Tn9a
cTHU0W3kt2cbQaEXpOj92kYH0Tg1d5Kmry1/OsQGk/bRLmpOgf8LwQdFkFM2fQR9tjKt1wY1NJuJ
rQaP9fiRVPcVlaoKm8XwXDmtpC7b/iTLxygokXUB2NPvrebO9F/q+mPqDU8srCtR8/eyL99asQAJ
07rXNfOy7jpUMcX9SeyIz4ZdcKJ+7egbYzWsxHWzEN2ZW06Bx8vd6/CFCwIEx8fFZ1/EhmUmwHP0
+WzebVe5ie+D1bgPFlpmF9sOkuq0FG5Rt6/SDYJ1L99ed+79x9dnUBgTSgsSOYWcy6p3PlRhHOa0
7mdFWWE2C8PX2dBoKCTa0o+Hoz6CCZmml9oSV/TFyBkxwAi6XS+WkEX0VZpbS8Gn0gvBT2eX/Hnt
fy/tUdmYNTyKypiUjG/014wukIp08n2lP0ZW4UhTu0ui29AoV5EfnkSdOrFI80MSbxo9vpWb8JBY
0ZXX7x9PibyBxrDIK4Hp79+Y+1MBLDVDo9OGsT+WRerkgL4Yj3BCEJmlodtaSWdv3Tb9UcoQLgbD
UxA+RGytcGIXcpp5FmJYM0UTHpWKm03+As2RK8rhrWxds3X5XtaSmeJEXTXbl1oE5Rc3KxwNJWOT
Go5TNu58VYW/ubPO7E9ByUjCrxzIaCUoNyWIvSZUNrp820fLvEKluG/pypUzHzDtt9l5c86W7BLb
mufbPgX4kwJm1CfpY9QlaghNT1ko2QzUX4YsX1955LP69EsAcvEtLtSpAd0pRZV0oG7rfIV9FtUD
iNeZ0wX24Jg2RnvYZzfLdB95/zWC/X+lqvrvif3+f6Pra9zF/7Nuysnz5J9aKf7Vfw0ds/L/Q5El
bXYH1JAvfGbr69p/UIHE7owyFNWXeV3+T8mf+R+M4iFAwJCJUFOjs/a/FFOCLP0HAa0s0lVm6JwD
7v9q7Fj92migGk+9R0TMh++UykjlZSLKj0+KsK9Z1JB2XXN6rSnFoe/V1hRcnCL2uu4I97PubwJI
TIFjGHtgDsohtZs/U7VTR0+hcvMYCQ+hMjj5sNVipn7TVXCGpiLkXhJvJGE1qmtkfvARZfss29Yv
pXVHwIX8OCY8jp8ewvE/1/zned+/M2D/+1X4+5UYQuNlpotKZ+MSZ1F2UTHITIIfOWn1aQUsmJoj
rX5PLbyh84piETk9151vUUovw98pdlG7yglc7WWS6No65QnzncCZD5CfL21eP5/e0v+8NIYrqTkC
pZb5xdeNuWt9Gb9IQ2evuUmrdclM47Q2rYNcfTTmexjArDTWisksBXufkLyqKH/GB0QTbJVcfVuF
NoiBGWhpR8axQxiFy8WNSByaH4uVGNu0x1sPmpt7XipwgkPmeF2T5Kd6qPPX9owWnIZH+pg0ey3w
dJUstHiRjC0eQ4vUFB1dZstNOwBpCnEZzbxGIlddXGPJ/z2ALh/R5/twmS7R6qz8XNWJH/K3lt5F
6MRueIKRMI27EXEIuvreWJjBhkAH4foKk7xwEbh0Mgloum6dp7fy5Na0wo1rO+nXnvL3Z3QRFyu5
JUznkGsDMqyXj6GDbaNGllq62pmi+DqT7MSTz6s8cBPvGi9ImX/6T3fmIroJKjVXm4BPL4sZUaSP
dhnYYkAZdZGS8wy3lA+1ziNhYkuXllKyYRpjdDPX4uFHbpsfoeiNMixcJ3CU35C/pV8avJ/WqR4a
aQ9GNC8pXl7JJS4iovmmUaCU2EcIOWYH8Dkc/3TcC4UuqVUqKHeMQrWVLbI9HJOF3ttl72iGDUE9
xM5smRwDZwgcyLC5S2EkveYH9Pew/nr7uA4ZPSnvNxHaJQ3EH4DMRg3XQdle7d30JXTq1kXz6Mv4
3DmwEm5HF+XITCcyF4PmmPmVyMcAMXHxBLkEc7aSZIvGze/iVmgggFu98pW73mkiujat08mJE9Qf
lQlyWLKzisH6yFYYlQtAysk0SPT2vTrXTta9q8h4BieywGYTxB+s7hd2lEmAoqaBpfJ3WNJcIyPZ
VRPT5yBxlY3s1vpN9RoFwFWnX1N/n42rDD0q0sZ+EdZoVuBl2+bv8U35yOl066/inVkgqXotyltY
P/KDFG4QI1JAG4SFssm1X2fhMIZL1KFmuxWsXXK+BxlgSJ54jeT0N1G4fF7z2MLsO2PRjbkIvnyh
ZsrM4Hn1/sJk1o56a2ZrT4TzoZdpDpV0qXAYFV1nXokq9l1+kj/Of5QNE4GUN+z8PbwmKfnb7vhy
SXQ2qQOzgMjnZM7Fr0vZKoZWahHJ381liGwra9t8Winmg28djGotM01nFXYq3OjyUu12VBKSFJgF
97vYNdZkl8ljUS1zcxcEox2NGw0pSihsUc3b8P7AjmvpMraeVEQq+DCMhzLeydgbtcumQV/wop2X
1nl54OxNnlHBZwKvCoNq8mJU5hKldGeme+18V53vhujKDPccVXxduaTKBrHFLODGtucyZtcCc0J6
P0h35+epZbgUCKy/nTNZDhE6Ya5/Kzyro80A8KshsnINLBxYhhKFxF1aOFXjpRg5hHsmsBTnfH9m
ku0NpHN4RJ6SvtXgEf6Q7zQO1N/7KwfrtzDm4tK/HShq6+utmpwaL4Hky1Sm6gRoUht1x5imIB5U
J/VmGef5kOxTyOiCMxSr6iWFOk0Xl/LctrHVD1+2k+fhUb+PKQ0Dvu4RPzq4R+iwBe3eS+/0zlb1
gYb1tqh+oduedMcHSI06IV62jS2+V4duzxwxhaZr7KXve+z8HQkceDRzWeNyvkiNpiworF66I4ZZ
V50Neh8amZ/QMkR4xatCW0bzJupHME7ONtXj85I+lvvzrb7olrDVX1zGvIo+bfV1Lo3CZHIZ8rKm
I401/QrNIzJVR1mardMeq/3VM3neM7++k1+/+kXcBJnY6IMolO/wvT+ab8qTz+a6bSZ3kBaU9py5
TePnbvPQk48nLjPn3ZVtfZ7a+fESLlZY0XK9sjZJXAKdiaZYK62jnw+Tp1QFv6WP4vj6U8js/cB/
5wm8rWoPvcucqrhg3LowPaTwZnL0XajCldeFtzpF/ulGCDNGTXfhIu//yAzbGP5dyxDBz09tduP6
8fIvohptCJu4HHi3q9YxUidLnoRkV7NyHVgDrGBjVzY3SXNjmWdb0jdcf0v/YM+t/QPabaC4e4w3
+sGHT43h7tnVQV52dFxwgosd5gYjZn2dFEe4GmSk8UFNmTGgX0TV0PGUeOfpvYt+ITftCpuZaVoo
j/M+MFf8xU1T7TXLPt/zzlo31pFBTsxY0MPyMsqOQiVA+esBVDjl08935Tv57mItX0RbaqEqbZko
0l2vQspZJpPtDbUb8UmMtDtisBkK108WypNJyf2B1shZWkMq4JzMw4UGplkLNqVky1z9aPcu1nTb
+UtFIi1ZB412iobFE/olKcbPV34hVf/+Fl6cUgPan0jJS/muCCi++cuOIXWmMwXcWyQUvdD+Z5PQ
RZ46c9OU4QIjJOYIFA81pmBfk3d9D+gvbuS8/D5tCk11HnwOPOluliINmVODqh/c6hdSgvwRVg+E
eTdcDl7RLPKzm1ECVodlLdjRGh8BhR2byGO6Zy0tr9ynf55pnzbNi2gs6oRzLkRKciK1U7NFjNhH
dse5x9tYXu74bvXUzA8v0N+zNaPvaLUXzL6TufrlVV7ztaf2143x023CR6JJzqbIMUXQXgFqoLXA
5mH3tAXdgjPHQNhM78gTJVdtieAT18CpSHLa3EUk9PO9ucBJfVtDfytjn65mLKTzlBcaV6M4Dbmv
O66sX60TEwhGnPK1k9wKgT1CMfxdF0iZl/kALsKmlyPK4NirVYVlkqfQD+UdvW+9FgsMuwTg/xul
NrPFNbtDYCtvxRtexrSKXOulfPKJAK6p7b6H/V+XnzKvgk/fxErDxjIyKTnhrwWg8a2NMHxjztYd
UkTgtBdlN3HjhwR399U1vv+1c/myydhMEB5G6iin7qOIbGxPPQUvEnxwmDTedlukHk71hriNwWvT
JmtVaExdkwJedFm+P8uL4ykSQ8Xva+4A5day3qkGJGzbfOWCZMJQuMh9vK4rm7+t37sX49QvJJc/
7BbTeihd7GFGHtctHg9F4cqP/G6EsbRIBps+v8JO0trVun+tfwsHxS1H21wiJ+hulFX+1j8O90SD
eE0FKeXQwrCjjpu+i/UHrYaBwkAAejS3ObUwNEO7etHSm5bhFm1lMTNmHNt+TX5T46laPEFPlGlG
9Xb9IbwOC3EXA5KemD0L7SyECsPY+JOcg8quJcbGBCgR29g4IZfvgmfj/Oecb3XrZphWzQQsg2N5
rmNEjROrdgZU9PXcLH0O37MTPoS3pYkKYTF7khzNu+FFrq7kxNp8y38IWv6m+p8WpdpqeXDOWRfU
rMXUhVdAL29Ck/1B0EQk/dgD2rkpVs1Wzj0zOoLLq56gRxwY8aHWod+9FKs6RlzsCuqSObRQWuR7
SOT1M4cPaOsc4gKnbAgEkIzad4wdQiMSvAk0+gDie1HkTqvC4nPOlIuuAb8vFL3fV9zF2TkZZmgx
qZScgD4tcG2BuNZFd5RI6mxBDN5PjqHBktnWyB73f8eYiLkd8yYncu2cQHV6hC7MUmk2WsP4SVs2
hyGxeSqD7vQ3YTA/PRxPmAaKK+d8G7hXq1DfMvV51zDo3KFH/qsA+7prdCUzdmlITFQvdEA4Ib1h
B3i5tcgG5DiE077kwm/fgkc438WBPT2A8F8LZ+/nffjf7+6n67i4kypwlQqxN4enxIvjMFu9pW5n
kl2ReaR4gdG61LfF0nhRxSuL9IKo919P8dNnX8QRLZIRjEfmaP62m5O7+g51pnJn7MvI9p/bI9nF
6tqh/J1pfnHjL6KF4pxDK5hTiM4bRxuI0oRZQrLJnBTbIgfZTeAUt/+Nvt18I7+9kZ++7EUwoJth
rTJeLvPAocVKIRbH8GakRSYADnpkvtWZvZ8O4cJ3lGb/81P+e5r+8OGX0HhNGaRMjlKZutAIbZh0
ATExTpfi25yBFszs1AMkp5XYkVL1+1hpiN/a8rn294rDVFtYekZw8p2xmclnkHfupel5CDYwsYJs
r8qrn6/332fq/75Z1oVEjaqMnwoCD6mB8EP9yoY/+FA6tc5goE1pxEIgbAtLZp3Vd0bnrka4c073
0/26ONNbWRRjS+FhUUFUYUYtmea4l8YDk3iGutAoULxp24jNz5q3SBUGI2CS26l/YL4wV1z6cNfu
yD9jyU935CILHbLANCO/S071n2ad30a/5V9UNef22nkxrrRr9Zhrr4l1caZXKcov00rS0wT5ZbQl
D9vQjb42HjBhmw50uhfKotlfezu/Nym+vp3WRaoY0yeKYWYlp+AxY9LClm7miZBs23zUoSOd5MN5
N9OUPQnbA90t3kkGX6fndFetx720ik/60fek7bDTVrPlrniaNsrm/Cg03ojlb7BRXbl1/I8SH67d
8GjAaN7Vv+Lb0YTvCCzKht0W3dA/ff95PZvzTvbTerrYZbtcjKvC4ukFj4EOrPLQtctW3DfPyZtE
ixc+d+swD5iZDoC/cOM7ggdZL8Iizmt5xi+W7Ko42mfwrxa9eSTNmgRIWutw8PTotwbJ1n9shG0u
bxv4/k75zKl+fiqZ4mM4i3SDIizTsmdzPve6R3SHYrdMPsqX7qGgUWybFqg6x+JMBzK5yNtDWZ9C
/SmTHVFbW3BdEVcA3/C9RPRq8Um11vnkTY94rgUu6ih0NIS4VAtbz9jJt0gys2uygu+9iYuFcXFW
lOgNAqvL0lMiLvOMV/7sUAGqxtN53BrWUieccWHRFuxRv4oQgrBbpG5jvCQN+DnsWpzhvOIvW/7Z
R8noa7Pow6UfMphqM+xfF5i2rUoMuKptLz78/PQvRIffzjnr4shRkIyYnc7Tj9f+hsHqLakWrnPe
3AJkHO3nT1OvRBbWxUFTVKUpmApvLkAwjXwcpeUBuL47+Q8CMpHUX9c0vBp9I593c/q5UJtNJy1T
fL7EdZys9fnCut8BMhr/1BZ2Z0sHJnFtZYFNt+U1qt1GXqXaEkcI9QY/vBKSXJBg/vN2oYefy4yI
tyB0fA2NwMRUYjvKlIItDFZEpwqXgbzqsOl9nugoHCRsbF7SP1iCyKhxH5iP6141fFFd5eXnW/nP
lPnzlVw8uEiO2g7AOiUaXMuRhkzxzlzOyWlNjUNmNNbjduHfo6Bv6M3NmZz5dD1W/GeS9/kyLp5o
B/faR9cn36nLaBVLTEV7qeWJ3bqxm4WwnPZoLdUVQw4sp4LeFuaa9v9T6fXTRfxddp8yipqSzxkK
gsyR7C+LY73Uyc+RRdLxlbcKPnvj1QLKP4sEnz/z8tALpCZv65Yw36IsZ7d/sjdiARW6p01TkYFl
W/mQHbo2Z1cZd+a6XVLbeRk/itU8BQy0wvFXPfWx1C6xVnB7l9bNRkQ1YP1u9sKa3dJp7iq2Dsgc
e+3Xz6vnn0nK56u/OEILiJyhbzXJKSHAf4M1QC4b3dXU90I3ciJ0hySlN8ihxRKGhlesEroxTvc+
mliaLrN4Kd+Yp+hX0NOvs9NXiNYa9BDqpqKtGxt2LWodi8TLCWTfs8b++eq/txLZcD9f/cVJXAah
1KYD955cHpYZitXxD26QtJL4JnCv6USUw1oDTyB7xsF8EZNluTdRACT7aMkI/wNly2Ib30xM8br5
72WEawkV6UV2ii1+mb6LNwN5FsP9IadwvB13/X1/Iv+CpqpDS5kLmeBFmVUOb+sbpfAi11wEpxJL
wtyDwYDaX78zK5Ls+ei5VlT8R8Qsy3h3iwx2ox9FzPF1E8oCQDRi6IsnJmy98eyWg5tjpMX4vOoh
yse8Nj34x652GIuQw1XoVTRxqj+BstPZDTCY8/E+tQPRQ42HOIU5bLHehsn1d2R++b+GFl8v9GKV
aXB8zSLnQml9z4UVoQEWvQ3hhXTLuFvmh7BeB/m2CJZQcMCE++MSUpE9dLKtjR9jfOgb3Hh9qid1
ynQ0g05O1+6UaVMGB1FADIqzsUwOQDkX6XNrFxrM1NAxPxSncmYH2VUAp0/nTE0bNwMiaZ0dEdK9
dIa+euWV+kde8PXLXizKqqtlDFn5siiG4vWATMRJ3ex3gpp63Ri3dArc0ZX24ioEZH01Z5+zjp9u
9UUUV2pMXbYRn37GXs9c5ewoi1r3otTt9TmyQAGKQ3XGUMptargMTitOqtndw7xyC/1a2e3bg59B
9Bo8egbnGGW4nGq2TEE/Z60YntQlzYuGWle0Mh8jgDGqTbh38JsNU3BzFarY4OwOFVu58jj+ygm+
3JCLS7g4qfUS7HZUcQl9/suikPGHUovwhMr/d3/2GvG9U28wuZc2kbkKacZ8AGCNP4INqniUjq7o
SuoGZou6VkNPig6a+fvnPcz8Zyz0eRO7eGJGJCpVW9KajfP71NpP0o5BmbEt6J0sXEPFHbHZ+MAE
3sxZHLm0ThG9b/8UK7ssWfn5o9Sw29g0j6I3ZFKRRMGucmUNHddNI7u+OfcapGcZdjEn0j1uBMjZ
mRVUqUaPlo33RUAl6j6OD40HoICqcBRsRMmj+n8o6HBLHl0BuqUu902q11K9lwq3Ks+OqXjUOMsD
oIQNM/+1g6HyO2KSZOO7TNvcCO/TOr1J4NO41lZ6Cm7NY7Ft90HgeJonvfeH4mbAlg72Rq8sxTcp
vsuLLcXTfbv0l/FuYHo0tgdPXIQUIQALWBSYGHtiUGI9vna7aJuuWyfkiISBsqRj964e5KW5lNzU
DW+ih5KyHta9uSutFMkZHzC3p2j0kGwKbXc+KivoXy/TkwGh34k/zE34or91SEpshcLbYGu7dj89
Yc5VHHswKw4TCU6+tN6bEwSp/iHaKIiq68ARIru4T1amsY0Yc+K2BvJekN2po5DtSDNBxclkHJ/s
2nDafbTSGrt8KOIbvrW0rW8NbIgd/QgUZ3rPHByYk6XxLj7M1qpzrqjsAlLLl9nTDuLX8dw956Zb
JmuBt9sJkFQfaXMnb9TEOPXqRzpaMM8azxV2jbu3bMVFD6fsREfg6Uy2qdtcFwVWS1uIDJpMT3L3
3t7JGKJ4+V17mIs97V15YAhlPC8YY95O23ExZ3n0YTB8DRqvfgOZ00nH9MVSdrHqVIS+krXEYuyW
xscwnjr82jLInveFtT7jrlEQCmE43VC4xMpaeE5xYEIiAIXI9tfZG/NkJjVpzZPFlaU64kNx6rjE
+/Mx20xb68CuHtwmGz13lNA+/6JYGlH+k2xi2/EhPmULLpSc22aG2C07O9jAVE42kGH83bAV18pd
u6Tzj08wPRppy219ys6r6FFrXGaDvGgFvf434up9cKu+GK86mSNNXbpxvPmKAUnOthpPnjnyO5H5
FUy6AEHg+XtAqU5r/8NVb5sPCdoH3fYPYcfA56rYAxjX7htUHerbvlin647B+XX0RpoTZUvCrPpJ
2Mirh4dwYUEfckUukIm9WzqT2LKv9EW8oC20lx7He/me3hJ4dmJD/Rl6g8OmcH5Qt/lLggtzvRhC
l8pP+acKFuFuGDbCS0lbWnK6Zb+l9A3NmSl8sCGrOEGB4yXNdtoTq4zW7bAceAaoG1H/11s9ux1X
8WvA57ZuMOp01xxCt1Bzo5vmd0tv4eNc/1aklR4KromvRPPKaBS9bY2Ih/g23UCu7jTU+ktB2NVr
dTs+jZ0Hm9qJqY9izw4BiMHHcUWHhe6E/4aJPdbZwugRKo/JCpZ//dYheu+fz0BUXHHfP/aWw1mB
hWW5z25x9WYpi/TXx2W3JnyIbxIgMpQRiqR0+7tYX5pHbdWtmQgmWealgUUue0qxwQMcIUtgwXm1
g1v+LHjt+zkezOm5qKq4HFEdeNlgo3iJEneavQH6l64+KfFNx96QFG8VL0bBdsrPwqtsQOly/sMS
Ew4dC4Uy8HQLvKVVsPFBECC8+p6w7/pd7B8RK2TBnTl4mrat/lCpjoD9IIiQNzQojNv83jfefaCG
skszvzsA6MuPNaQRSj+Z8ADsKQSuPTD96FP1qam9N9zv8RSK+aKtqB2cJEf3GmnZgEAJB0bY3gzh
aNBhftbupGV2NJ+AGFKHnBD6TQstnicKbJU3qaP19SzMo5p2YL5r2aIctmU3wlVfCsVhSjcpYVO+
tzSXdkNlLvS57WS37+QgEMBi7e+Dv0nzJ42x9GMIhwTA4KxiYueD3DWV7ljvm1vhj/Vohm5My0W3
+YVQsB3Rz213zNMeeuHN+GPdKkuld4MC6s5K/6jNlXVQlky22lw6n2XeB7fG3XhUf1mtRzNoYS0B
9Lg4Jvi1zhzuQkLoSQAxG27PpXjoJfnO91fRRnC6Tbdgf/XOD2DOWYLZKXyAtSG/p2TBtoH0YNqK
g7k6PzJDeFTaHR+auBJvBU7ngx3Wrd3KC5WwAAEiLqYUdv8HaWe23Ki2RdkvIkKIVvVID2psSe5f
FLbTBtGDEN3X18AVUcdWulJVUQ/33HtPNsIC9t5rrTnHzNZJaaUvZeShSKS+3sfBvPDIUmNSZ528
eVraJ1Z4huSIOHG2nw3Qh4dNrmI1mFnxsu3ZDsz66LX8emSoHSeQABSio2/AP6kHM+Lfnm9P+zmv
3xYd5ogE/PX4Xtwc9Um4E4q7Pl0ykxvepMEdK0NVXBKLKtiUpQVDieCpbFwmoCVVkuO5Yx0XhD2d
FvD5Sg9H+fukORVfGGkmAw3HmotzbqQUWnUq0YbMAgkuGQtzATHNOqVTwBGtzyMIs3iTk0xBRqrT
Kx4HhqxdCfgOC8kpkgQm5J6mABUJ/sDXSAOuvc1Jq53vknQ1nh70glsrmrWBVqanvrTrjzyxmtnT
fLbLVXZXysrPUVwmikck09kar43Nv8T9P86OX/Xlfz/ixdFsCBflMdP4EWl6lv4wkfANZWaRqMPD
l6HZHXeD4MKnd0RmUMkSIH4SSIxs+nF3ZC6kBWJ8kyWbRrQXOEPXGbpj+EE+yRgWMwLup6X9qdEK
mWwnNAzE/XGPUzmsrYUbmgipGwQ+ZcGe1N2dJG+WrpHjxrKVCUsRTFRniPcJwDyzzHdy/v8cInrx
w18cnCVgkkqWy+JuERnaTemzEpuRw9EhNXubUHv7WvvmC8H9j6/7y4vxrX1TZ7GajkOZ7LW9iszW
iFLnzDgX6RGK6e10BcegCJ3Zg+Zw3vAWS2lZbdsGXZmZBEx9uo/jy9R2T7aH5/qNVVx2Dq05ez78
IQAbJsS2OgTzM0NxGlK0Dz+bB5G7gUqLAhiLw2xZCp6KQYA2jbA847/MDeH5sFOseEX05cG69nz9
Okn49gpdlkcKdWJUCRUDE1t3Rwa5OWFR5nnbwuzyiaBZzI3ZffehjFZNZN3MCF+SoDBpXeBOM5VJ
J2rV6E1vw5XIzJ8Mmg6BuxE/qJijidHZTr0M+HYzQ3uWaIkmbMfTFp8gd/bKXRrUHxUiTtTeDNtq
zHfmkWNp6CWP/65xoN39VZX+WCu+mmjf7mxSzRaFENbJ/ggFbzk/+od8I4Z28sk/eqt7neJGEWdZ
xKmAuSGfTyhhWhly8HUYhyN03slMu8Ezqvi5V9mOh7E3oNFGqJZ4LjMXo/R6wb3jSN7Y8EGIWdMY
UX+McHH5Kpbpu/RY3TfMAm3Vih5Ip73NbdhytNx6G8UTXmKsEmCH0sE8WaqRbtJdcjf0TrYpqYVG
j1gW42yVr7MnlMl3+tPUoksczjeL2+IWS+vczs837JV8xRLBooNV3BZzBhn9a8QWRyMqX8+wb5wt
vN3D3F4guaCUmRvn0alVp+KvmJRxAnwus1WgPxmSf+UuTJ3gv14vanB5wkDDg7toF0mzUytIDQrN
xqqE24xFug6RUWRQOZchB0X3dArO1sSIaFITJGgpGfFIdN78/toI7dfJnf7tUi4aQnJ0AHvNddK0
Pisc2Bh0PC16HOSuHBa2XGwXboYqrnBieqha3pvXDBlfqNp/fRkXu9ds1szquqOBH34C4KGJ7y/i
ZxlLUL7OIKEai3ukPw+a6vRHjzwX8qxKetYm5w76A/RCrSs3569OybTafvtGLraas1jAajxwPTJp
SU79Pitd9u3KxAvfV4GE7s2uPxdISebWufZlh0MXY/gre/rv7+m3q7hY8yNdq4CU5Ui1kO1a+e1i
eQSbYijLyj3ew8XYotb9OmfNH2smyyoHvuuecfHX1eLbVVyMNAB7yN0h5irUdb4K0WbRtn0fv0TM
wNTcf3/zvy/C3z5tujPf1qZqpgjyeSiSPZAPRAa5kTwcRzsf2VjZk/1RstKKInz20D4nDyhAhofx
jmIi3icsFL2N6mArbMkPG2mGkICc3yod6KoXMVxn0U5+x9uqjGvI0sXTEFu1PVjqMtxHfUA9rDMa
rs0kck7JeiwNYcVejnkCQoWo2SFD7GvNsOmp/sdT/zVM+vaznqggxjMobTRJI12Y1IGq1HAgkTxM
1iRUB0d64GdLCaaBPfTm4jH2a8RTBeM489/f+5fs7+e10CeVaAvKKjZPfOI/v/eTkJZD083E/YyF
LyORmM6kUx9cZdFYw0uBtC5q9zIsQ+dAtSXH70c66y8FXBqT1sphf2QozOJNJ9U4NIY+WzWoRNOR
dRWg3HHAU1XDdGMfuSZ1/0WP9PPKL1avmCCYLqxEcS/uYcVRrJycuDVpXbkauWvL0Qz5f8jV0RJf
W7fUv9+Nn599sW4lc6FSymYQ9yekwQcOz5xNUIzNFMZLCy+aWadwUmof6BHa5QIVagYEfrqnUAdC
kyMELUWCtTLQuOxyNMbyu3m3PqGNi4zYkRXUiOuFWZ9W+nzakKFtFJE/6KuaiqSaP56PL8fz+sTa
mD4NYXAunMleUFLdsYlCi2ZItCoBHfdVcjuf07cQd9VsFfXba0vV/+EmyDJwOnLnwQ3/fHz4+vWQ
4Bq+CJtWCz2ggZg8hdW592QLl7xVqDdN750Y4FCpXfMh/qILm+7Dfx8/3advb1Im5HHb9p04KWpt
rTCUuVEEvTeUHBJEE3cvReB1Xs98WoD/fmn++9iLlyaL4hkk115k5IOI9K7a6Sp9SRhGymNyr/r4
99x+0wyG9KK5o42buDdOXM4bgAHB49yX3svX6GDXLunibWhTuSoIsBP3yj7ctWQrGOorx7Ij2FIT
YO/0kNXYviqLUlgnoe3KOvKLK+vnnbh4I/Qwh4ujFCLKBYwnB5450pZZmxUrJRlONWecfEkwKK3j
S4hily1eoJ63RITGlJyY/3pb4PToi7S4kd6f/KZYzmVCHAmJp/rm6XaTw1LVtvLirm2xvPlk9yrn
9blyrw0rfpmi//xZLk4B+WIchKweub3N3FVdzaEhHTntYFWUe0CUjfK0wkwhahvVkOFtOjjmrDG/
8pVefbcujgFHYSaX5wO3FEs6XXZ6dHQLD0TxmTD6Tla0mag0tCYmMQEeo+7/9/MvDgB5laRiVvOU
65ACzy597W6DPc0MMVAZ8cGsNA+q8kMM28tpnv+9L/0+v/v2Zl+cB+QoHoRWLkVmVgUPr5VA3cfh
szibi4U1mcdH0tuWE5P0cHSqwkdecjL+fQ2/iDp+PAdfg+9vq0vdFGDcjjwHmuZKWB1aC3D3sJvH
Ht281Xk7jecLRNGk/NH30L+MEP8Xoo6/ZTpcBouNpitzsqMvM7OSQT7E0hDzanNEP2+YnXi0Ouzi
5qqBbVok/lrXvn3SxYOvgZYsiigS97Cth9HTczd/PrmTIfGo7rTa4a01/zeZ473/H+EH5VU6hEX+
HYVwkeE3yXh+/oAXDzpJ8JXc69ME/QlWjnNyx44hs/SYtFuJ79ptd0d6NHn4J9SeiwmzjFvryq3+
dUP/9pNfPOvi+ai3Sh1OK7q2wERAzAlNQrMM2bop5occbBgbuGr0OMISRyQVKuSZa1CUJGowCu9X
rufaPb94/NUio+0jCTNKgNBb0MM09eytav0et0qdPp3bbTNjikxjVaZhSgJDcncqvOkJjVTv39fy
i0Pgx+25fA2k86i0XcxhR1PvadXjq4gkbGOOnEzuIBpmwwMDuGRhzY9BnDha5Kof1HCL/rOY8O3k
+6ClhP3gITXsc/9wJ98lqzgNDjL2ieitxAAQ4sTlxg50ioHV9Js0dWXSBTJqneyPfN7Tfqcp0sYl
vLNHvXKbMEDQgYsgq9x//7S/lKQ/f9qLE80sk6r+QHbfvl0Es4GGI06wCVKTFh6pAV2+SgRPOTsH
iXgLZ6T/Qx8cT/t5AxntFJs0yTrl/70J+POaLo456SI8Kn3FCpBovB+Z3SmbJPQqaDmTBH3eLEMy
aa98Eb9UZD8/VPp5tqqLg3hYdHwRVRKcGG7IOj2rdDCI9cweyD86H7fzYjmzc+eoQH1NDFBfKef8
25CAEPQ6tvRJinLpd0cLERWoyU9xsHGRiqCK527MFPpOEOzTMw1XfipkMhaiVfccVE462ETJd6eg
4XkIzT0nlsYd6MPiMCDvqXSvHWN/X+nBIYC4IZbrLwLjqJ0hDhMwtY/nq9YiH8PsW7RejujVHn7K
5PwkJT7oaZkoA/T3uLRe0FZdA6/ov69C/13GxSEO/qCUHGq+cqUx4SJUIGpMbZi8qXxkTvtFq21U
7kVF2xp1AUhuJtp0SBVHhrPAyJYIX0I/QXJY4pzMVoraT4KxIjKdNIcljY6YaAqSW/PyGq1mNcyf
vQHVFH2Fo3k4k7XlkRNyskYSoxlrbr48ppEV3uMrB2TWT9MNPXST4gWgcDNf6+mKVkivQBJ2tMZI
97oFftqv/NPN2MHI2i7AC7TCrlYe0zG4Lr76m8zwtXX8941dHDuTVBp7WgdomggNPR+hk2IJFO+Q
GQBsZ1pvgQKG0lUdbtSzCVPDVReGtqWtFhAozQSnvxeuOnbUab/6exv976IuttGBDK62brioWXB+
1T+IFCPWwm8/0UKQMlre6u3qlHoC48I3pFfywmQiF96Hfm9ydfrdwcdSs6fR2lP4vTOAVGaedHLG
mde/hnfJOkOwRYo6owzlT2Rqj4S+/JFA0Ut32gka9afaBIR3YU/mtTGoQ0UbqOTZnOFfYX6GoPej
ImvikEPzJNHNlO6urKC/713//fgX23laVIk2n3RmU1E2ogCf+cgg6oPPUJgxu9naYXqvRROGqbPg
08w8iNGt9e+r+P0A+e2VvtjRczJ9ODRxFbgGFxtC0f6MjZ0jfGDx3r3bTHoo2CUaLNedUn/3d1g5
vykCL7aQLiVoj3zK2X4AflgRqgdNk53BxlhgSUwmFYaFZ0t1APP0q2uV2C9d3Z+ffrFZQPcaUm3k
05PMFgj2NpvSkChgrAXJM5bIpGLhkrhOi97CxHDlW/+bS3Ih9Lr42julHiRqp2hfxIHOIIGbT/oU
CxcI2Jwx9hfcaQSU/okjoVZ95VR70oy2+7kBFz4wUCgM6aA7mh465ZG0pXbCjzID7rcpVgIdpcM8
wgKhAVqKXUYHR9nuAF9EMDv6qlkdxcpMGo/kdVM+YKUd7HxxSwAKPRlIeYnJLGFw8tHWRpy+WecU
R2chGN3BEkNzgaOtoJulmKeb/KOmdi5IjSekKRxXEgkkeNs6kyR4gWGX5M6JhlHWs9zLOTHOjzfa
rZSbSnKb0jNDS5D86ZjrM5JcDcnL4eRigDiXd/UMg+S2iJczaaP3wSHeCIpLhgQfM9ixS8P3KdvV
tFGQORGN1UIDaWm0UeEtAjW0QYDIDyezA0lFH5i4F9TBpMno9ok3DV8Gclnhs1JWar0uKRkbs+79
uXKTo7K9OWPvT/l2s3FXdzNDwNIoVC8DdK6OuupBV7divKyjP238Xp45eTUYhpC0lWQoN8OTnqzb
6OHfT8v8r3rj4mG5OOWmnGpKvUAVmB5XWWbhlpKQjYYWDtQBdYmJ6XLmpTMi5g5+d9tjwqPcCx/g
jgvMorPbqRphInvlqv7eVH5e1tfM/Vvdd86bWVfL5Dk37bKTn9JuL6MMGG/JEMgxhfb8J2bXO7tl
iO4hMutV44OlWPaETVCXo7HJ38+jGz+JhBxlJmispNodpeWp8xrQx7GJ2RtVCkNDYZsRyOjIy8Ut
aqjwhvngfJXdSkH9mu8yuv6MgejIsj5SaTIqk5chM+vKKCHYMDQsgSYQkEGq2uCXweGxl5bnI41u
wrVMIeJjJtTKOcN3cLLZBYEma7M7Arqj2EQpk2LWxahbxLa00fhLU0IuNZvcGw4JSmyGU+ZT9EfF
xsGhrqL61pn1D25K+lJ9oBBjASd71yhwHU1NP5rn3mlLuiYpci0yuo12g1kfm2BvaXj1dXRNmpsN
z/XBIcvBSKhkjuM9Q8JcX0N/Yj4oNXYc3hZZx+wdBBwp2Ua0QH7XudKj3JAluk1AphssGCClIics
c3DL1iQCoonvQ/tbklPWD9bBCc84AL1EcFkd2uIh8U+rA2Jr5PwpSTvGYcp985OJxW4xJ6jR56Bz
ViBHIcwN15W0OggBhUgo4fcx1MitF09IgoiqnGfb5gMJSA+7olDX3WHK6C45esx5bj+pTGeKC5Xd
HU+DpUQq0r+PulyRNgx0lTPUDNNoto16qh0zZdg3vs+WxZ63sYvQAzc3dfpW9wAMYuOM8qaQbsbo
4RSU3ZWC4u8G5sUTfrFHEFwY57UsRrRtjwQoJ35S357k4IQOcqQFrdktoxdD14Nu/qA3cIeEHiXL
w4I+R9caDfIHW+Q5nyUIQMRVFG+uGjulK2vD10bz7SUspSoKu0SOGAj170luF4icdprTrdnLig9V
Xx0Vq2RufqevlJdoo0EYU3qj/xKnrAlXYq4b7+qHSXtOfJ4VK+b5YBZX1oovbcCPo97FF3lx1COA
5Lgg0na+yzgDQwnsLY56H4j6Xb1d1wckVQ6kfYIH4wShqi+drDkFnLynlBeRvuvnm/CFAfoQ31Zd
ILkxui3sqoqjZI8LfRlH/tEi11E6isuKXMX0FaiWmnk0Kd5nO3hOV4Xrf1UgugJlEyqlKipzqHAX
ZzctWaiN0GJAaydHFSKEYIETcTDj24kwmN0zXhMH8/zeU6rbM69hljYNpq4wvpTLE5QoI1dXZOKY
p0TmuT4dMb/d/FAb1QNxcTLWayJKZFO+Bz3NHtf/UUn6hKiAGtNRngRjCB00C+yhQ+4O7f3ssFHx
m84ID/brMkAIlqQgJjws8jkQTzi5sNFOQTVfLcK1kHi0HVIrxx7ak8KLPpGt/SbhkyRPumMVwskh
2EhDIeB3IEaODhMb+e2qY3eqpL8/RJc/7cV5UcM+3HdRJe/S1eTLGNaQ1rDVK+vC172MyNorpf1f
DbfLD7x4/dOhjxfntJB3yaeeunh2MC0fDJo4qiktsUxSKbJB3UjwUCaAQ7ecX7GZf6kc/vUjXzQX
ZlG8SOYFVwCF7WnWW7kTMcMqP5UgKSEYlG515ZEilu7KtzwtON+eKfV07EJEkfKuaI6A7v5Ex5dx
HEkLZa7cRIC5Hk7C7Sh/6NKWLM0a73jkFeUOSyax0TVhlqrdKMwqjoMpMrzoFc1rKjpz2VvYeXhp
P1TZqtE3aSZiJtGOgxiMPzrVL4AUCND2/rBcbAW6iAAS5zeMh040GAFGn8hNNSs4zZhzJS8qSVu1
lCFo8ZtxRnD1Zpmm7+kQEO1oHJWbnqxO2iIJCa4ID+3D4SYR1jo9+kF7KzQvOdmDTjjnso2cikFJ
ay+Q6Sa3kL2k1BZEQq+X836Tyy5Ids6fceELR4etVDovh6MXzjgjWNrbpOXOHxYsSWLQjjfHcakA
zhvvpPShgh945hDQhp8N2bBNl1qqmJrz9v3fB7Hrt+yiuu+lMaqjI09Jg39mEhCNDkGy2rBUCxek
oaQHvXpT6bZ4MkluPcyXWe9L2VZIn2bSvkj4OvCMWOIMvosTCoGOKK28rzDCxatSdqt2PYTAI2+a
wu/iZQmkrXbaJKgO66JeR4SEwZWBWJL63cxTR19eEIhl1+9K60sDiTOBID0OuZ9Inti4kuqhP0dZ
OszNgp55u5ZI1WLxGb3OLiVrIXtV5QyCrWdEPRqJ7hwQxMtEcN/qZ2dWuSGK5dEWyKTgbbC7pY7w
3ZzF3gyHJu4Pjjo4j2WvATmSp24SuTIK/wWwclOBoRKuQAAKqERoQFr867JEGlgVXgd+RXIrwiQg
3TfGgAjtWqF97b262AIXhaQ38+PXWp3ecihI7IoNcP5nLqIIcCufI+ptgdcKVd3tlQfkcrdiHZti
sRbkui6gqX5JWL690tE4xEe1TP/X8wE7ESM/MBq8mxkBTKJ/5dMuTySXn3axZonCQqCxkcu7w0dO
g9ASjHofOaSpD5R21gTzz5yycK586lQwX6yUP37Gi2UrqcSqS9Di7M6lKWleG68UzacB39mkgeFc
Ddn+ejvGXqHVIHbbNaMK48o1/HKLf1zDxXt46NRROSRzeTeYLW3Hkym+UU+j1ddny/PTaB6fmbtX
tnLYHa7xieRfNscfn33xeEmFrDUDyYQT6LRBlhyoM7+Q3MUJoYMrq9SGfbuZ9QSqbHPUfwdzBmd6
MGe4XozMKkGbcsClhYnFHcvfnKQVe/yUzMkoO7jo/1pOX6W1kJxFgDFAfSII8KOEcBCJV+6kdtkW
vHx+Ls5WRT/GInWDvJNfQFB1n0U+3cJbwmOExyNB7R0emclTg4ByXKY3ZRWcdHtRPU7hOAKkhNLR
BRQ4xpyazEx0F42knu4G8kgDypwkdcT+pYRmIAZaSWI58TnkPhwqbwp427fZssRvAOpqnflniKmT
i4W2AnY/ze7zVz3zh8xvsp3YmCw5uIQ5cOoSA4+golrUnGrmHimVyJx9E+O3TF4viAM6obj0s+FN
nD/Gx2uShmt3/qKVVJJckytZIu+ExDlmVrMiRnUpvgBLI4tm1+KWkXf/ftCla7fooiExZkU3FmLG
GQEOdLkt8k3vnL0I5BWGKVjMHpmiw+FWjn1sGmdXdHDqMSYUXoUXHUeIf2wChhzH406vLJr0iksl
QOT2Qz3clK8UoMtrI1vlyhJ4qSWrCLOJzxLLAxdGa4+QZI+wZyHFy+VGILYUoA72SFmn4H3GhWiT
cAxmXvPg3b6OluKNHidNRursk6TYcthTzDa1hJkrppZOOtLJ1O7ZH78EaPLBzO+1HiYIBbNVRTbn
Z+S9BO6ZBD7Gsf3v2/GXEOPijfniP3xb30klKjNRi+WdhNoXdurEjxRwWVCFonpSzO492oXmPCYK
0YgnxnT+0nlETv/7Mv7SY15exnQPvl1G2J0TZmEsQfGClplF5qVI6QEMHjFEwYaHl68iMNvIzOKJ
phlcqMzC/BaS6XbNyjv7kt//vR+w7+nEumgAzX9eTFuNatcvimiPaDvH1jOnr2keFAyQ83vqFdAw
D/VKuoH8HHTBKbPap9wvfWFSeLcQO+i7OPIWg4hNYZX+mQu3xUO7Omz1zCZBixkSf8cOhg/uz3T6
7T07jWBnrxJCDIj/+BZ73HcpX/Xc0BgzOCfF0W6KVy4C16HsUpiK7uAK+9r/Gg3azZP4nvudKWL0
O+44SwVFZmkhEfIM2hgln7yh+EN63xi+pvBEbvImSLACQjJza/9gt44a6NgMOo/5DdPYTHTn68Gs
/cZpLF5DjGLb4nPhnT91E+vsi3gLGTCIb3Hv8qtbYkAXZNc8Zku+Ep8lzy92R4RxN+fPzpa31ZLL
Wca+tuqfcjoEgUYoieYv0A0+QExWrNrKXp9aRyTh2phvtVX5LgfnkUEbYeWpKWJjeI1WYAfLah3h
EV6dHrCusV53Cs9IXltd7kKZP22Ou9ERuOJshl12Qp4rju7OA9yDAAlQAup4ywJdxU0LQyCA1RNE
/vRP/BVPiYoJ0OZuBHOX/sIm2cR+hKN1kz3ogUSZjuEVfOIMJ1aLR6RBQVpbx532To5F45N7arar
+E52MY8yTCweRmvYxMBPES8F/CXoax/iu3pyOgBWHO8Uj7Z9/LRYeM2fGCgQdX9kgcwvzXmC12s1
qPssZRLsMmTrPuAFIWFPgrM+DYK9zJ5sIPGRD57+YLwXqyDZiRZsolE3jsuKZXQaQynihOhSUL3i
+tSWwgZ19aoIpAk4QznS7hGBeIkbBsULjuMMVLRb/4E97xYM3Nfn+4PEDil3uJ2F3QLFSIw98uW8
jff80nN6k78xjcxccakizLvHc19VBi1NHQ3H/fim7GbkUB4dYjaO9mSoOVgAg8G1ML62WlyN/LLW
UpHSDd1kW8VLCqzLYWKofrbO9+DwdT5ZYNhoSqKJezj74C8v99VHfzJzbGj8m4IzUjV31NvJXS3F
JtjEFhpMb9IyQwchIZcVMBYxTrBOUCpQd79JpNjteRCSbfWhibzcEHxpChon/i7CmO912aL/T2T1
nKpy4fSP2UvmkVMmTzw2PfSk3eJgjo+igYE4Bhs0A/bNwo9DNI2NygxfwuVp+uL5yUvlZmBGrKz1
xiLSPgtQMNzrwHn5797cxeDi70uvfStAMuK/iSYbPNJ7X5F9cNZV/BC1JFKSXCJLdorLyiw/S8lL
Wm8uLpV0nbe3QAdge2/16AFHTKE/jLzr3ASSiNs3dkYM5GEYTKLnMLQPz3j/baSup86M3riVwx+a
uovwhsqYZq0zBiqWxcm/OBGatHyjnYy8tKun+GG4TV+jh47JBt7OEI5I5laxpcwI2vLks60ia+ab
QDf3STPj/MxRaHYLrhDewulmQcSKq7nCZync6lZrFv4MUth0klctGWYcxuk1vTuncvA4u1NWWG/T
GllNmgRomD6aFgTG01C5wmi+aoOFjfRZ5YIZ4xIKO3UhyXBBL8AN7qzmYXanBJOpOfYyGAzOsEJB
jYQvcdJ7/pTR7HA67aDpWcdbgprt5LkJgYa8iczibVKzBdHPG0cJiKjCOjojt6z5wJ4MnYM/rdhg
W6VOM07J7qT6J3RLQCJblzCNHdoBvC8k4YZO5Yf8yI3Z30sqEk2neC5k88CKsU7v2zlz4zrzCOpu
QXucjDRQbvXMVD7D28E//ikLm0AGBsta4vcLs/rD1C1oc1t6pdEN4+mk0+w4vJ/ukvfOzx+kAZJ+
uyk3MvZmzWIRXUdL/PdwNwBfgEMB1jYzFi/pqxakdqlYxR7LpO4Q0UiA8lk2pyIOH093l1Zmuand
w24BITcOxnsktGppqVS8NaM2eVn5MgwGCrDahGWNIg+s9QpFOF5wIG37/nVCj6Zubis4zqiMe8Mr
cKiGKzyvE8XUUR/D92YHp9SOPqgMqpXqlGa+ls58i1CNiXaB/3OP5CPckzSACIL2f/sBaB+QNn5v
nKCPg08Qgv5YbtQlBmEYR9qUuGXPHwtHgJLK08CxwAEixNHdYNxj4gz2iv3pLnMwaJuHtXp/ZFHY
zbxQZCGeEKMHO/Lnm4bPUoGzVm8kwebrfj1Nj/lfW/G+Xi8s5U4hOlAwiOMDB51v0IMGEUJvAngi
2EWTOAzWrne8iYLpW+APWN3j8abfMJ+1h2BO3q6Z+/Kuemvvz34eNB8L/xTQR7XLdclYkliU/UJi
HjGBkqs3os+ij8mQGxowanTSbRjUJVw34w3iBETcp8tzwDc8PqR2vO0AUpilFb7Txsy3qRs+aH65
Tln0IA/fnW/my/MyeWRaea9A5O886b65r0hgqWyh8/jD4nN2Q2fFLt5gOGE0I7/hnoPVKUjX5Tre
6M4CSA0fob4c93Vwuil4Jp5ploA6KNfycsasIDfgzJzuWjbwg8XnPaKAPpb+XFhGDK8irHb+GbKn
aDKp19+EW8GLWV8pDz8G+HgQlB55s46sxOx+iU2rru7sHCUk9qMYBzAPLo9r/1puQ0cyxPcyKPY5
JIxpY65u6jUmxtjstm2xGmfL8XylkSr90iknsVLR5qqkKwvt8jjYV2JTqfMZZxPkYFOEFIf85GEB
UsSfKA/sHlaGlWBaaVgmYsqR7P681kBMf4S2QGgJThhKaSyzJEgXN9Oj+O/T82991x9XeNHdPmmn
OOozeb6dDjtVbong96zUOchcS79D/WUy5hfTzdRqu/LR176ci4M7X9dYyN04306EDI6K9AfwdL5x
e7FLDBZvuv648K+2S+a/VK4/fuTp178VDJk+6GU7KPNtw4GTVwRzgC4ZHcp3YKnNQOPSA0VcYhhh
mE+2gYU8Y9OQAEb4yNEfChvDh7hw6clPoIsFO49M9GmLCdAYR6zIFocSjlhYLNnJYMVMuxYMqYY5
5zPHpfZuOgOo1kjBT3avfBfhzJ3+Bae/81NZTSgkOrlE/tTICZtmfQZ8H0zigRye08RSCOYxW6Di
0lSEKBICgZDWzLCJKeOTGFkriYeQRNGflDiQ6mUCRX+S1uirafeU56ldHZBJ01c3ocrkVrtsa2xa
rHsnJ5s57CKauETC39chJu6Td5Zvzs2GAOp0ODPTAgtVPV59Dqfa/aJw+nFTLhppXTPv5nrBTSlm
z2P/mKofaXY3vQMlyECzUZxIeu4rcz5uJgi8WngCFLGrE7a/bHUUkz8u46KXFgvzrBVOX6/DgRLy
GU6OhZ1bxueQ20cHv9mVl+CXtuWPD7xooMVZVsXJUZ1vU58KQHiX6C5Ng1xNN7Xga/u7+uLp2u8d
w/+q1IuXXpQLnIOpstjVlrCXekfD6Q15Azws2wEMVlLUd/qm2/J/K77s7WE9254eVFd+gXqq31ev
mkEpeNc7kQ/0+jTYWPM7TnBTsQbW8xXhcYEm+qV3cp+mukCY5GC3PgZNazC1p8hlU4tsMN/Ke7oC
Lz/YIVJVRTKrT1juSDio5ubUU2fOxQ+x39mN31rEhnQPZzt5IFL6RnmaY3ZHwzA4RwoZakkEc0R8
Jl5Fxi1ZIk8tyszFI78oiEZ6sssarIAXk6Zd+6dPLrnKXOVGfiH4FrFZEG7Inz4z+DekPSoX8al9
Ul1yOuzBDQmpwdq+oWzilCysVLQA5BPQVvAWNNFfo7uQDpJDBySqvcgfn/iuKORfiTOh7NaKG/Qy
jPEp8O9oBEgLTCl0AWZmuNQDzWCmYSHBcOZms1JQKplw9oxwKQlBWT03wM9DYx6cN8jJn9gVc7tl
rAToqOJ38lPb4wH3e+/01oQXYuD6md8ix0p20gEru1HfzV7hxMMnBCXyMAshVAOpKjETA6BE7XDc
KU6/B8Np5o29QNrNsBjJfGjoAe0q+PoWqVVQTyyFzk47VfzkTfid24Vm9I7GKbeaPziJFIQ0B+O0
zRFk1BvApPz27mWy14389tEvgvK2PhuhalFtw8OiIsbCL9XrY2GDgKIkzm+jJ8ogxTuv89IiUpBe
62zNIJBy/VNanV4Up1nJZn5w8j8ZlQxf2FFn5a7WNwKSUlVydN3C1oQMYXYf/5mta/ot6mu2BQzj
MxDyVN5k1R3s+b1GOZ4Yb9Et39ZHAy8ByeUjWtSHcm6eN5LHcS5gRX6BIsZiadJzaSDmFGZJoFiM
DXwvAhKk2+LO7cTOPk7rLODvE3VDeyPfgpxBalXJkc1xCZXf41hjy8GUHdm8HYIJz8AId614MTc8
vqNR4ep+bL1NP1xiU48b0e1U8kZO+VahqCDinMQfgybAKwintzOh7u+U5T1/HMzNS35z7NfpO0u7
RRGuwzClMjz1WMQbTMnKCnLuW7EVHxfpU4YKjcANTuLtlMiA73PGeZS/akJS7ZTjjdp6mnifUndj
m+44xRWHjzFZy4ddWT6WZ+cUu7mIC8ypgcycYcPUy/y0BL4kJMZOtXS/aG1mXf1jXbnUxMIG7Qcq
bVx3A3ow5/BnoLhkQItypqwey6VAuIbY0d1/YfehIj727kjuuRocumDxeojglxv6apab4SpZUWWC
17yJdfMQQhrq9q2yFAm+zG+QRc/JZ0hnBnXITCI1ZElpk3f3MyEI63V18k+jAx/4+CxSUuVUHcIn
4Mp6wyE+HQ1JvMHbX2rIEQ3pvrpV/idpZ7bcKJa17SsiAhDjqRg1WYMH2T4h7EwniBnEJF39/+CO
v8updCcdX59UVGRlCdhs1l7DO/zC9BmHy6eAH2Sk45CamsiMUlcpfvehaV5VL0vkOrNyjg7LhWpS
G8gGGCJuxGBxaRYiyFpExQihfDPlirygwD8vOZR8o6qDpWISeKdsjTkbjL9Gt0wCJfNtLFM0WpOa
H60UrAwO6RPisE79cVkolNehulbUJ0HeVP3z7Poo89PIvmxypqBMljW8GlA2wi/IQS5lCwflrvto
AFE5qWO8m0+yLx7RsuqRpEZPK97TlHXB3+CYnuG3UqBgpWF8bYUvOXNx4SHfYKx4xxCDkye5L/fK
u7ShiDJW6O7IyGOd6FUXKwww5sUDyc69cUChYREv8+WMBNdcUMXPayopUkbnF/tszct10f4FSjeW
AXDBqPKwV6HMB+iI11vNEVMvZVcFHT9HHngBgh8DKQx/0NWiHkCUI7Tlu/1jjq1FYpdgIv3iYWT6
5J70cvGDY+SPlZS+eBy80z15P/8/bg87gJ5LAcSeTEEZOfGmXmbbELISBfCyR2IMiLk4l92acn4m
zNutAkgeCuEqejWfcMPgNq8g0DWkNUnAlXXiaodor77Um+AY3kPq38h+4/E/QYAJjsGBYoYyUh97
+RUyvpFD1WHH3v3MIb8S51TaO0RqgaGyRNcNC+5et/RwPayiag/MWXCkhqw/fWbalQSACwUbHpJe
3nv5KLTb1BMeBj4tfhPjL6T9EV3RUexutyKWuezuBSMlc6cdADxRDG/R/F6r26dq26+QKePU2caP
fD6IegsP8p2wQ0bbCl5NX10Eh1NsCQvV/nt2g0fxn2kd88F/Mo2bfKoiyYjTU2ketFcuK92HuacC
tyJoL3vH+DAeyw86rKM4o7ZBED6SP+LkNQ+2MRl0EG7gn6LJuYoJpyYqXXeF/FKpMAN+wdWNAtq+
4BNbqxSWUUAYc8lXauWDA9/4xYnLYIq+qV8yamdL1pxn+ipXnXjdOjHDskJzO1TYpY1a7/MILY0X
jhSxXPWDz5iGi3OYtF7KcVRY9Qvn1DCSOrrAvZxdIv0jtFN0OJpuOZNtbCeJ+dDqIRz3XtsfkND8
IYfbAZ02ukTlKmxqZDs+lSoeONJ5CTBycvvyWCujAi9c2+Fn9EN9b37O0L+mogVOYavviEqe9gT0
lohFoNMojb2o4kzmID6tSPhR4CQQdJw6JVg1RN+CCrNXa0Dtpl0hgCjZouEoj1ztktgGEovWTJzT
GS1fzh+cDKh5PSDWWN+Dgo3b+eICwgl++oo2r6U6+fbyi6YdQvxIUD3E9vkxVf2h5MCqr3baHFNz
32ieif9hgJ6OwDjzhID7kn4V6mewF+bpk/aS835jL/iJQFQxjrL4p4bWIhwZYOQcbK2ddm6FRfB5
bhAArvOSox+rxNjKnq/vweDJL82Zfl5z5LZT9B729TtdUA6e2WvymjzKi0SZD4fOH2GmD426CbFW
pOQnvN8P9Ize1ddLsY5QhsIDYhMfy3t0JWX++ltMdffcPme9M1L38oV0d5FcGbCJ0+84rFBNY3zE
TzDU1R+VB/g+Z0t7oTGMzWp5/CGBAXejIxP+NFjNAgvl8k0f+tFRw3T4J0FbAPNeEPp5If4Z9S2+
bcNVGU8EDCzngEHkHym0PFyR1NEGIye1ltAiXVDs0F+LNPfcWTUCRMBIYP2g2seeIPTRUyabqFwE
HRSA4Gy66O4sPA6vBsib2AUIJYivl2CBu+erCZsLlUjURWnq0YI75IcCEzXRyh4y++TiAfomiBuJ
qRLNXLhA9FU6orl2rMUtt2TM3y5o8TUup01xcuJyd0XCy0pftWZx1Sz9yfhB3ocyIwLufKKVi90r
CPfKb1T4uEhuYSu5LF4gupSZn17skpNnXTyA5afX/K5ikiMCq7F0DkVQ5VbNLn3Xn5q30OJBEX4D
wJVoTvpqli7X5NAb6LUzIbVIIugkxi5dH5XlMcHtWJXbpUCAFnXqiR0/eLrvsZ2yxNJO4AX7Jjjg
+AUvsWbDj5/cgoNReiIei0CCBEvv/TSxZ902RS+C0FT4wRktQiQVyfmHPS2ps+zQbM9VG106Cf+V
831xH+AsRdvfUYG5XiC+lap1qrB0VtnPaE99hPVRi15mgl/3i8hYByqMAHzRtIAMHhZtdgaThLoz
3y8LxlAhXM4eonh33Vx8NI5k1lmeAzkGriwQ1v8enKXvx+n/xOabCb4YJzP5UsTRfU0FMo5XxjqL
TsYGEL0zNirH5rg86dxjTp0JN2N8PVB0uS+FEAHxObbSFdWf6obIKqavAUkvsoJdsykDvDRWlXqv
iodLgp987+tAudCPHEg+w2GZJpsCvke+zle1E2aW+ahvmOgflC2Anyv506yzSbwyegcUaz/VfY0u
GL2DBZngUvJaaDceGYI8TzNMsJd5vuL/ay4QjC1xCyhfOT1GV9LCt8tsPYK+EK956/andq7KTO+B
qtkm0HbshfN1Wqy72Dv38HsbopkT1PI8Pu0aogc4/n6JDAbHFNk5L32tYwUSuXVGGSR4oeJNvNSJ
xTVuSvu4yFpJysIRccBGk52rTzfB7Z5Uci0yr4ke3h/UzH8N3/+9hz45k196aVqZtUkjc7kOoj0T
TktHuJWLCjSUWubf0ca4721sRVB5SZ8HcsepztE3jaOvGYZx083ru9gs4yQCt+M1o0aP07uR/38Q
XLp90psGlVjOBkOPeFKUwBmSnuFmjhOlsS8ES20CjSTdsvRur3aTN6nnVLomGU8VL7p162Ve67Kh
aKZPLd93Ha/f1u+2AXWq5NNMwT17VEvp3zQLXe+XH8WiGLVIprDN2tRz3aCsFKGWq8zguUrMKy06
PuyXq+EnjRty+DC7z8WnuPWx+wtp0L+SAJTzSrU4IUvJO68VN3byTXI/vCYv9Zti46UDQAYLSXdG
twK6D3LLFqax91jjDIVT7E67YDs47eLyIJA8IYTnxiSGS7h9mE0scQ3ajdKg4IzbCe7BVHQ1bqNr
UpgnbXQljxZ8GeOGQY1PnfFlfC4uCqAwBIY3wx0Jln8PAvI3/T1NAnM5EzV9pmuf/b8vX2Ub1bWe
ZTRTCQKIjAb37qyAGWyxskq5GgIvyJbNPcI/blysFDhNWYc0kNOQlY0mqw1SgH6KHjEm893DxL19
swN+u7ebHdC2w3AS4A3vldd6jTceBEJjfX5kdk7j86Bbule5FHwDZhPMEZu59JF7UwyG7zb9bzdx
83L6CGKIMqPNO37MpWKV7uCP0oUZbbMtFejEC/kOufbb9W6OvEAR+r4SeWgxXxmpLdfz7Fe96ICI
qrg99U5g07hCSWd0mNBsJP0OpJHzazqHpxa7cyl2SwxagF8AezixRHiFD5tL79YpNaU8Ae2TxzPi
thf/Zfvc8jvwt2rFJp8xmGm8CLDK1aI1djhbjb5Umc7Br8I5zo5gOrr9WtqkF58GCmVveD+l/PGH
8D9x8OvC/XGcpZKYnAVe1EASmZ3Xp/P6HC9T9XBS4M3R54sYWwFY0bZFuLgWPqh5TvYmcPJiCShC
KJ3IbntfRIzGFiub+c0Mc7HiJTM9xJRFfDJhyWVW/hrITlb56Z5J6BXf3qlz8ptc67fnGI/tL19k
ksJFy0K+yJF1XXJnhkcrvdU/vRoNO28dXfMaJIB93cqf+BxjRNHZ+J2lpgu9Aog1z+snEENe5HRT
SD7DHA/J2zf+ZU75qR/15fZmZl1nuSqeEbGRl0j1ROt+qTajlRl67BVmIjB1tU34DmoRk27mYA9X
GEgMMBNXpnhR56dfqHGc0VsEe/hGSa49SgL5uHWB316e8T6gM25WfsU8ZZBsgypVKa0e7FjNaMwx
RTsx7kU8zmEIanRTmUcADGM+n9qXfXI8NXOK+naZAzFO5sqrto/XqeZjF3eaI4OMkBae4b8uh/Bp
3By1D0KsuljU+PzECObdQ/BoaWgzZdsARoNuwFOp0JPm8ZoHmv0on40YPME8hSiRUy9ZqNHDS9Ac
iGPtJzoe/FmIhDhI3vl5FT+qCwm5EaSYnYoxPViwDTIQL8YGGO57HdPCEoR5tWLbIskEELZ9hzGr
HaSdjnhsZbcxQ3EQk6uxyTRrnZlsGZYE1OFdndkZbJaZbeDY6iaIV7m9L30weudW63x9fWHmfc79
BNWNbG5S11olQbtwQcEm8bICdcL4DFspHlpDtPZJuMdPRtmgUwhItnnO12DLaoChGJgt4l14MMO3
Nl4oS3MbP9B0MLwak5Ozo+g2dgnBvnWUO3zp8wXJZGou+OMrjbQLhqxoHPsGDy3PzdoOZK88b9Bh
fhl74fLYvkDoYobs7HnetU7VuNcH5fp4RWlY2Zfk0KhCnr1cI1X+kEoMM7w02sUsxLoD3HRZnGl1
JbDgn0xQnMH8yuhDPyJPVtLCtLUd7Yn3snb6j3CvHjTDueqvpgHnlkYJ81p84kEOLEMa6bLbbq6L
ehvbwwxDj1HDPrCVHYgvcEyzd0Bcow9H4tWMucHLGZjjAumi4AcNVhsonL6bd3TLMaQT7k57fj9c
nvuHeBv/YMjxnm6zjaYCHkNcZZQ2tLoVgLHhyJiUbj+oLv7PlTzr5xFB5b2t5qMhxjhRzI8BEKL7
hNizMNZI0q3yikwmdy93439GFROLE1r5oLT4NXqYd8ZDfawQaSMSCFawo90d2MzoYddcjywDUgIj
DCzelvcA+ZKl2C8GZcGdayrzRPi/MIhOwDoACqM1jkA4lByGAFBODCeFuBTEq5hy26O3UKCl6pz2
Wuc01x8ZAvDd5zwbEwOaZ1sEvPPgQRafdYzLUPgEDdiGDAPEQ/p53cTu3qOtES5O+3SL8T1OJrRh
Kkc/uTO/3H36e/U8kI7TG7Sy6zEZRegtxHWdaj/aXkQu74oOdj7nxJtByn2kmf7ArMA6KTxYtkz2
xUa4i3owc2gJAPjLTRcPz/2odI3E8SZjwnK+q/ZB9dhRhdBH6BxcABTfiJ3KS/ATCwC7JrtsUx/R
8nilad/PG7o8El0XWx5gHXiB4In37C/ghmesyKJj8lEezy+Noy6zReAru2hr3oXAGi3NRvDshETy
Gw1yxC1He+JqHRIWkAf+kSCaDPXYOX2A81jE76gth6BWGWjXT5DWyno+LE8M/bY4JuS+gaRLuAEh
gDFH5nTLjOlrPM+e+Ye0T++uy9JJj2ns40gjY+0wp7DNa/JmohaEawsRIHMjE9YSc5Oe1y1fmYpk
DC6fQEmfwQ0MyzzYaUD56ADd0UHho1FcxPK0kPmNfsdaF3NMfqAonXVfkpazeJnNiI6lBW/hmv/U
Cca1n4Rv+ZlJbrBTYfTgNVIwr1DPB+WMlsvltYGgzfHFxJxTIxUcmJwpE97z5ViXH/LpMGvfZfO9
S/1C/xmDhJqnENqqxi+VfU4vC1WV4Vf0VgGXuAMaSaM+fJiJ2yA+nJpFj8tBeBdLfp5j8DPaV1ej
RwzW6LLXX11TfDVAPgMOK7xO9s4gBUN8H/wCTFhk98ypDPXjJB7Tbl1fHiGQdw0CE3SHWJF5eZc8
p0gBzOzBsAG56R8aLm/NYgSUYcDly+55m/o5Qkmaq13dBuvNhwtOgq/9A02oM5KWi5i2mg0t4aVf
Xx+ZD8nzJQ2jZg+qzwIrKPv1MtnyJyDtXjWmSZvUD5n3UgjIlJC08xBR/JFEI7qJec0jTtGv2qoC
7fvaMPTYy0cmMFvEKhkKAG+iiXVZ4XC86O+bx4tvHEMCN9gMlAuKUVjzZJ+P0RyzFSveqIkT3Ml+
/ii/K4f6MX9kTqAy8DD2Q/zUqbtSOMT0AvkTP2YMkfs1qDpOQS2GFRYyRGlXsE4usaVcDu0x2mOQ
0id79SeyBPjvUdILPp2QJvTl0lGIrR4U3ShejTXWJt/nHjbUx4xGmbaMPwBuo3JzLpd6bg3KnTFb
9JAYFoIbb7A7pJ2WZc8dXzfmpdizbELVu4KUBR81eHrhtqsZTusMOxhzHMtHU18XOSP+4NfsBUc5
BvjrZKvbFYruTDANq/tRe4JtrsHR0QWiC4F6BT4SyuayOh2jx2s5VxmuifO/1zh/CJ+OWeuXdEq7
KS/SpCsFWQTZ1PwYewXiI9t0tPNCivcu2ykrAJD/6yVvKoyyKK/pLKPCkBlauWgtNVu+EOsHkQT/
IDpBgCCnhLmmnlO/qeWqRI7koB/GWg7uJyP2YgTiHq7gO0dmf7KdkpT9rt/0dWX1m5VF5jxMw5o8
WvFq1YHk2yHyMUvdEtTImk0HVquGBdAfB50chYoKdC3GPmOqN/GOp9BrNwuuBbp+gvw61tjn+gcS
NADiAYq94byK3MTwNGrVT7drZt/VZl+21m1tJohyf4olSd5n8cKUGKHv/9WNmr13/o/WRhhjqyrM
vOZMThrZ0q+IHfyI3kxPwciFZGqJjQOcu4QPI3Sz498XZer1/FGutUETZ/JlXBTJ7Rap2438y2V+
eriSmAtOtb46AFVDdx9rvgFFDFFZw82KCQWNqY1525Y8lXEwK3U2JpYPPC9aW08UrPawZybFsMOm
+zItd/aHKMbNZ3/biiyUq6E2Zsu7+cVAE8D8HadyNL/q83T2eEU5+pfK9HaHQUtoSwvsmNIRH8jA
jtmeXixz4YWGC5XfZ1Oxba6upizyk08wzz1KoIl39U3j9OunZNw0NE/SrC3PaiXvmcoe2m79CuyU
zEt+k8GWv9RQB8ZEeta60jF4iN9A0leA8DaquJ23Z3oUo7PGqVgCHciFiXv7jlr2273dtD/Fqxkp
fdON9yZHFmoW9nlYkNsjbIMdGX2a/Wi9qjMqD2kk0lT+mGrZfNsi+vqh3fRF20rT2r4e+1Te2Dy7
WuOIdfBnryWNxNwSGApOdImkiSrcuAmn3akinxm/7c4dxZa6ebuB5WKRSCEw1Nxlrsk0eWKpZWXq
qjchdaYKs7DTdGrVkRXpD7MDClpg5Wo8Bns7Ojk4NleiFdfOQKYdWwONQd5J6uq/xDUDx8jHkRJg
yhyfyoWQ2hJxz29WI8kFRTfjzTwy+EYHa2gWSei21R3yQeXDyZcf1TWjN6wistFIATlbAbeGwuJv
N3iQvwkkqRBk3tCgA6IjJaMPK8ids+YU9HENqA4eHiGYO+GIWQ9Ls8OTxbwPig8sXpWn7r7aJI+X
GOym3SZ3FRA4zgHVDuKfCUADpua4LwdUftsK2wHdKkjNfWJFvTDd8n62xqZIlLa9tDCg0mWEytrK
d/LbSd2LsFEYz4qf/K++cs9Ag5YAFejsImjgVAirzeH4oegY3as+d7IgiX4ujhiYg2Y48xzjYF7D
9y6EOfwjfg6WZ2lhPmP+yV9ko+Ek3CJNl60RWdKFbX3irbtZaYGxM6J99Fzg7n7IaRSQkqmoYaxM
44Bh6MxrGr+T7pLcPpEfG7aMJyXtRMcYAH8sekAI3XtPMpzvdHog8yvzTaqjnfKz1x/leH2hVig5
OBq+sz59nHXvZ+NHiViBaKkf3YBp1wOqP3PBfC6a/dAfOhxxL9Eq1Zl/I9+WPYZFapvpPC9wqN22
IbpuxlwSqVOD9/T0XNYfoazTKcBJBzx7/cLvig9F5YvtSsFMJCjxdV/LxwhnGlvv9+ex6wOh+e9R
T5o6P2+O7VnTB0qMVgGfNe97O3pLjwOjkZg/OVqZuJZ5Qwa9Sl0VZCOYGKTmExUrx+9Y6zqXDq5J
60882Riv/9LDM8e7+dLD08umGBKhH6+WHeT+kFw2/SaihO3RQFfgiilgtiaf8btRw5cw+Tns/XpV
3IZTKQa/XEo2jNPyQbJPzqcBReeI6xCjDh3FPvB3k4M/6bue6tdLj4Hty6WLVO7NYTzkk1+jGBIo
126BmuKJxNPJvA4ly1paRCJCSK0/mW9PRE3z5vQczoPUmSXMDsVLGyTbaEeQX0CGxIvHK+jWwVui
jPn7O/5Dku8mwzBvzsVOCAataUh/Y4LKIQehGGirBKkZULUjV0GwkPZXIHtphxgzHAQX7jqkSpBN
DLYzuFRD9SiaD1N1wOy7mc7XN3FzVhbnTFBCkTcxmPOrix6eTg0iOsUrI6YXsbVOj8PYcbsj+AH5
DbGi3bWbBi0QAVDUXf9T0FeXZC2duEPTrrT931dtKpswb87VhmnPKT+RTfTIrI5oYCi0NS050nU0
T9XFKKE+OI3VmWsMCZkIUAY3E4e7PBUMbo7Z5qKCuK/HWgl4MBTd0L88jjpSgJfg6KH6u0KT2bqs
GdT7/vk4U6ci30TBYt5EPiPqki5NiHyw0MeaAcHo0zJxxnsAAW+D2NQtNDQnnnsiFTfEmyCYDdfW
VHPyqHHUhiiyBTxtTN7g0FjtDi2Pl6ntKP09JhniTSQ8n+vqmjZcMoGT4HQkiat6R+8QfWWKcPBG
mGk/MW6eLgEmn1b+PSaJs7xUsvAzhUOeDTzuBTY+DGbt4eKWd2FFxYM45GQU/nvsN8SbUKh32pA3
KTv8/y9yD4sK/yWyx4s7c/QSluPUTGsiXTXEmxAontLiEpqEwLPTRTau9Ipz3iC4MfJ8bbpvAIvd
IZ7YTxMh0BBvQqB50bRiVhICzw51fxx4vbif7WbzIHM+HbZn3S7SSDxHCGNNw3YYB4UykwH4d1jY
4cUxdRbIfz+IDPEm/AVK0w1dxqctghiPoGJcXi9wzt32MIPdff1FZCbaIf7qqSg0AHgL0YShoQ++
FMuhzBUEH47k40TU+/v3bog3UU9XoyyKzjShEOS9Qv5XHMk3mIzQox47UQDQ++1p2qthjGP/OQ0x
xJs4d1UFraxGItd5qY1+jYikz9JXBRUHwY2kASSE8gTIbDyfJS8O7jLA4z/EeB3mWyzswGTXKERJ
5zlsXLieE0FwcvfcBMGgkU6NTBNlP9MXEH9IARlblG72anzgvjpgZAvvkZYjww8vCObVNond5BlC
OL5Q8IhX/2t4/AQCfUlirtcubc/tZxtJq93o6o7sS4ReRugp7VY3eAaUr9rGxIx/orw1PvPkL9fV
mpo8uGF3xCMFch6M/rMm6DhcWHuStcnnnNiNn/fz5XpmDqBAV1h4XIIHTh9gxiOi1TJsBflogIa0
0Ec2wEmaeOV/KG7/njMZn2Hsy5WFRLiiVUlIbqCZglu2z5sYHvIn4xH70A9yjkXw9r99fJ/nxJeL
BlIk6jP1LO+Dx3odLM1jtg92pnO2k4f60G9Hv4DZbuKaE4fA50J8uaZeBNerfvlXPMaY8GyDVe/K
MdkB1/5DdgXMgmNHYEL89wt/Czf6J/0zPs/jLxdWOW4jyfjMr/QUdUUXttkH80AkVQPpuUTWG8op
4HFhTwSyr6nNtNTKmegXMk6l3hnIrdJ5powXnPg/Jn/GZxXx5ebysI2v4tgxLqATVA+9uKguj2qE
Xzd6G6EDBvkZ+yrIRGEOroEMFLvSmnHq//wF3ATGPpYvXZyzD1ELGLPjuJ+LFU5s6bukjlAf0R6l
zZijTIFoJgolbAR/T0rkRm5yaTwygUiCzyjvzOe882C+ueXq4ma7U+SV9VNIx34aISp9pgF/ORBu
NbCEoo2Htv08sHtIoImjmggFeWenUSj1/QheTbockH5jYvXpZqQU20xbn0cKLMx3krU+XAnKFgCd
1fig+4eFfry8NWjs4K2JbglQv7M/elCNaeXlWVfdskKzZ6GQTr+o6DDukIDn4K1fzpuxRxO/xeKr
hlIIKgknk4DAX4U4fXUu93GXQvuyteDugpw3dSTaMw6zMMmiEXJt1hTxWrrURroem+eVhqmVZZaI
SlLoCa3bjL+Ir7pih5GTCW8SfKwTchSNittiANgutFUl8qcSXmUiuH7WHl/2eB/M8r5q+fIBs0g7
ZT9KHP26zuaN2zszF2IlbR20XS6bER6BispIr79uYD8BZIa7CUOdlRkJbwvt4zweOx4DbgsfMTpu
qIB0DBZf0c+otMXwCFpqGrH4H/JmUxq7vqYh3SYr/akO0nJG8wLdLIRh0F/6gPnooZWKesrMCub9
loHFlJ3Qfzgb/rnszTdZhJVQigqRK/8B3qrzhgAmzacjSOsiSUMaYKIEPnoYe3+PmZMPfPNNtlnX
9m3ZwPu+8JJkS2KVaZiSfACDpWJhcIVQxv962dt0I8FUuOjLVt6fUJsnL2T3CygvgbW0MGHF4G9D
n9NrphoXUwt9m27owykLw4j3C2Tf4LK0WymByTQ+xm9ocDCsQTyEkPQ/rvNt3nFOmywtGnJz/V6G
oc3LHd7HvFtdXrpRCs79P1dj/95VtxkHQ6BIRQtE3mv0QWaWsbyi9qEULv1MMPK5g+Igo0F5qpU/
taduk47OFHrlkjJ9E5fCM0rnaH15qC41jvE8Bnfx/b+a1Xxfbf/ztGNw+hJ88jIXB0XlqsqmwXLN
irGB1uBGRxRgGvgGC0WksoT0NRJC/2/J3T8Xvym9+nDE/4+TdiS/YGzPJeawwwr1Zfj0Dn3mUd8Z
b7LJbfV9yffPdW+Kq/win5u8ZFshu7wIvCvql6dl5IJjcYQNPGu/cMF6QLv8e9j4D6XmP9e9CViZ
Isham1bjK76u03JOyauRUnHG4Fu6NRZXMEGSl18tEDQx3UgmjfrDxcpQUdtkCN4/Q3sOn/+LeDY2
Nv485f+5sZt4JmhJf9Yz9nzzfHX7u1GwJMLZgRsjes4mMs6pnX6bU8iiJp3Mmj2XPjc0lcKViZSQ
V2Zoh4Gbg1tIEJuCRU/FsNtTtg4bUwlSHlHwOxy8mON8CrnsUH4BkeWmCCGBeJnc4uMr/cvKyjct
pTCZtW2VssUBGjwJcwQaKobo834zQtZPCylDOZ/OoQL5mO4poMW/b7n/UCn++83KN72loDonl74l
bw0QM1hGrXMmhxCs6IICTVw4/wXV5vt05p8r3jSWwlLIwkGieIpTKxqFJrsdUDOJY6q5sqOwvxmb
pObLZKI8PsrflvomlBVx2HXqpaZIRZsHqPNI2nhEZIemzeg7BOvbndxV3/eF/3nYmwiWpFVUpjFf
9Mhf6jf/aseiR3cnwsueeJV/Liynji5puqmKkEM+AQxfQrUkVF17SVp9Jxr3rTNyUqTrugCnC3LF
0BdkuXMhvcu9bnKg/2e8/P3KNysLzKDXoKTouxH/fhmdr7SzqwN3n939kK6+ZKWoeBwzBNCmTEC+
iRW/X/pmgasmzxrtwkPjjnkWN3IxUioAWuCn03g4qaT+tUCCHhTBbKrp/03I+P3aN8eELla6eg55
7FGaG0WoUQgETkJmXQTcKRU3QmueqX6b+xNv+s+g8fuFb84JFQCaaOhcuL7uDE+TX+T2UIh8uibE
1sI9IfuOpJz8gGa0tAXYcUke7i+n7cRd/NmR+P0ubg6FMGizvhhqfRfGPoAtaYc7Q+pehuWVcYsD
1TmnT+t08H+mnv/P4+i3K3/ySr7sdDPoixEopu9O8SJIl5SIuANJK73DI3GBMG66S72LOJWNTKy6
cjN40PtWOAXnnK3midetMXswElQeybGlzsWhtiyeZpetCGXCSXIXjnSlbpRRkNSdWPeJ7/yWzlEX
ZiVKYTV+beSfkNodBTlX2msYLoBqrken8VF2Ur5M5CffjF5+X/ebwyK7aGf1nDX6rrFVzitciikW
XalyQOPja5UhHzyi8nIT1x0bDcHJHHjq0W/OjovSnCr1xA3UoX0ON0C9TxtkEGDWFH7cuqjMzZ6S
ALdQFO2mustTn/tnnf5l1w3GGWW5nnVvMD9aFs17qLu434SOQhZkCfmuuW51rOitJMGzY2rtp3bf
TaATTD3I0zjVd2dsSJ1TuTpXuwSOhn3pF4j9RMJzqx6Gdt3u4OZHTlEfc0gi0cTmUz9hbn87RW+C
nnjJ9OEacqLFi0qbVwh4KSmW8P4qWo5CozUccwlenx0eRtJ5tSGjOTn1qrK2SGZdbcSNj8gkuQKD
A3SUZtIBWsov2SkRyKR1sYhehnvZsBn3g9EJUASY42z2Wm0GGHK1B6onB/pzPgE/unga8OYjor0o
NqjiO3QKY/DwgyGBcGofUK7aYn6RLiJT8q7YReSI/JlP6WWtGw/XtLCrUdGDAQHyxOAYVYTEzIf8
BJjCzVtA9cJBCX2e1G7B7yvFW6PSQSvfkuBpQMp09mYUqEhorzSU8FaU2jtNRIBK211EsD5vav8x
Kk/gGd4vTihCGgOGl52riM/p+WjQm4FFAmijVW0ZgsWlOABhKh61HSye+3hbl7bE7BjXaU4yRJ4l
q2clYFvMyAn3p2iJrXNXexe8b1SPfk6NeRLTOIDRskMgkOBow6dj4HKNLUl6V/qXQL0bUJLnF47S
e5h40nugYXu3CrUjvL+weVX6jTjgY4FUkYr2IAqD2gsLdKnAkTsCpgSMEEo7qF+lcG7OFjgXHsoV
wk+4IvxsVog010dgPs3IfZ9XPwrJvprHcDhC9Lgu8HaQxZ2M0FOzZAaUnO00XVQQ+QaMhzsPNHe3
HJVSa/tiXfHk85AY9bLKaT4UdYGs0Dbq7ASZn0RZIIXTj3bUNPZQga9t/cfFKXlFr9HPsWmXeQ+y
NQqmISZCZ3AUW0RLbRmu0jUucsvTXXZAlPoJdV7MBehTvsnkn1Q0yLGOmNbMRyZuJKeVdgU7c4vU
nIIutVVLduSJS20z6F54J3tXV7kDPQ/xBiGlobXLjbpgGuzGlunXoObRDkKXdaxOzUXOa7iTsO3D
gXYPTywL16MqLc6CC3Cq7ATDHR67/fBYLmG2o6CKbipa5D4qSb1Pt7qvvVliw6Ww4KLRrhtlG873
GRaUNO981uERXB0H/1roreYDmzWn2gq2/A5/NJQA0tfLT1XbUbSIHnx/chvMA1HeoDPzUZAmPkKR
5o/UfqylpbmM07kL/BFKQx1akMQNItwoLUUbX40+ehNVDjtGfTbeGghJeR10BDRntqnpaMVieEVR
IloqgX0pl5dVvLSCAHjhHGVgTORxNdrAhugXMhItbB1aBrMexclTjKilh5Ruk72zbtq7AIvSCg5Q
vkcKhL5AYuO0vbIb/QsTLFw+7UrgB2c7vOkbSyGqfOAiingSfURwQhCvjFFdhH/vkWX5lOwVEeMo
3HCc+GnGPsN4CXqAhryzsDJjuz0DLbTHNUmcEqmPKyJPZ/4jrBnVMzjHtREJ23eueB2lTNTeRwH3
4sGyQBS4X5gLIV+HW/5j0uHGQlBQ7wTEegerYRgLoxBAHoa/8rBOLfUFq8+8OAhMpsKlko8CuD2z
ybsOHV4mE0XnDuVj1D8IyHAvIApGr2iHYE517Zws3Z+y5ww1hmHNH57xfRAO3CR/UigLrNClzhcN
t+kRknLBgcCO4F+Y0kPG8FCSQjC9H2kf6BXzd/jNuHQTIh4IhnaHWG6LIOdroG2HYK2cnMxFPwVJ
DB3p2HYuGkshXcUdY//JIvjPTBJGBe7fZBdM8KRbuJUwqwP1alASXtSVgfAbrnNYSIcK5qeoymwG
R6bfAUwa1ZWJXOrPyuX3K99ULpc0OzVJTou4cUeeZHHoPclHHN2nhNlCnkKAPLvvV9VUBjv1xDen
uSyF8umq8MSNrWWOiSZksoQhtpGR6HzT3Hhp2vqUf8XUNW9O7kQUQqE+86ytjtOmoy3rUQDVlRAQ
yRwMbFG39dr3yZc7tcRjYvMlbUoMMRaThKZ0tCCEIhZZLK9+sDhhdTdD0SX2IWDt21XkTbzaP4uE
31/tTXkiz+S2khOaeKMP8QI2KpKZMY6QXnKGsiUb41czNQb8voP3750s3+KhZKEwkna8KELDaGA4
wRUBMwSrFCbil/ad9HFuuld9WY1ODQ6RXn4KFScVjnnu1FfnWu5SZBqUcHfSHhMVmud9AD9vateP
efofOdyXu7ypZNTqMrRBxF2KlC8LXBsZm1fMkUOJbpMn2s1riWzhROr4/aDyy1VvWl25eBLzS8xG
wFcE+54TjFhplTCeqh0YlYsZxqYg1BZTfZ/vZLrxspRVSVVVBDP02+sWZSj9P9LOazdyLdm2X5QA
vXlNmrSSUr6kF6Iklei959ffQTUudlZuQWz0eWmgq7qaSXIxVqyIGWPmK0G4nRrmjl1Y1M0pHNbA
htTsCb9djm+meiOk72K1R8Cor6xRO1XJVQrdNLqNekaQMHs6wiAZAOWbbs6WVjimDDrB9sZj2pAe
JreCtl+1u2S1sIy/Uxb+9esvzlxKv2r0Jh4FIsVsUJnYjDgX6+4ZXJlHj/lFkSz1NT0OTo5wnXap
1US2MNpm6Cx8T9+Ej79+yPz3Z99xEAYNppGDgOhB+ixQ3EkvGOBVz4x1Al6pMGJwlXS9cNHv+st/
XfUiQJe6kCdxzstjrJ3jPWkpJPXVpsMuAlbXCZU85vZ5dZ3qLiRtbDSTh+GX7FIKadby0UwtUTm2
PlnpUfvTv6rCu1/MEnwN4zQSVZ9PzcqZZs4szhpBZoHJBXk7/pZt4U/LZjsXZGOgM7/oZzHKGTLB
LVF9d/xrFJ5Xxr6GjLCmvR2FTty8Ry9sW2iOpMdQeqVZgnuMwHw+plnv0hN4QoxS0ASUG1hX8G+x
JulxRY+CG5ynwRnTrlOhBxe0docKU6VxCzqtq59EAkM6/zD1yZfxENpoodurV2V8W+H44W3hJvz8
1L9k3Rfx4a+HfrE7JZ7X+IIsCbdSMnIqulrhVuYjLA144aP4IiT3uXePNtlr7wwRs8W7UHCMnrK8
zzYqmPyTd+iHUCCY5GzoBdaHmMzGb+xW38rZBoFcFn0ydFCGmF1tZe/aH+8L6aUonjrsdYRtWNzk
q/1QMU9ilxV537DJ1E3Z7+Rs2zHAHcKfuzdwSBrHEzSQIr8O9Tc5f2pFZn+xCnOlDxOEHlrQQ7f9
0oR+Rgdxj06PcyiiNWSTQuMUwa3BKEPr5C2mlr8ajIEinB1Bsu3VQF8bYbypJcM1tHYNQGgIF77s
70rvfz3leeM8+6DyqEzjXOeDmqumsxwBhcMVZ1SXPNVV7n5+p/L8zn56pxfbsCkKqWgofEiD62+F
PwKgRmSTv4ebEVth5EM2eGfH3/JtCHCIbSzG+xcgveodZjur51XjxIf20XhhRPoWzxDzkFb7CnMY
UscUt/iff+xi0LvYu6NOExo/kWFtcyqbGkv7HH+3d/+ZsIiuzQ2u7FFm0xuZPTUeAmex9ajOD/+H
x3U5iZmobNVlzsvBYEpR8cYa+nUNqOQQPAy2B6nAn/2JHvsrDLyuAIUy/jObYM6T6LTq6lsZy/aN
8DnTvMXuCaKmiIPxSb7SR0tC94dhIBv+rBaNWHA1HoN2PV3XnIxgqTlVT0GBYoLtI5L5Fflb/+3n
ByzPe95Pt3eRARjaIJi9we0Zjw2bSoun7VZ5HcBuDvv4GaNbiJWn4aN9NO/AOk8FY9oWlk/sPMEn
pABQlgj/+dKVewGwLyOpFFEae+lnSv+u96nnn8jlpGc7NUJlBAQisDE6zU643JyNVcfQ7eyDeQMT
tRUlG3ieA6zN0tZ8h2KDgPcXgzGUwfTZOIUibBQzbeYOi40P+ZtMSsciW+L4IiNuueSA9bUsFF6M
SDmcdswyklbnqju9yw+xujG3EYR2TB6AqAS2siqAEcJc5lhf1J3lt++qcK8aeyV9l2Gmhx3AWyh+
YBqA9bhSc2PyD+XBc/Ka2ovxIHAW9L1PE6TEmD9G4qMhXZftbRo8Sv2zjH7VDK4kTuqAJSqzc6Uc
7traa92se4mUa7xs7NFJHQFoSg8tYxMh03jERvlhgoSAIA6ra47SbDgN/5u9vrrq6p1OairjU+lQ
eSmxyV0dqvAJQ26BkoiEtQDqbGyIgB4EJfJOFP+wrTFiDXF+cgR+rWH1vS1+4NXCUXUg0OJRZ0ZO
xTQg/riZgmnS2nzYrqDCvI3lZvQA4zy01KOo6NTMmdwV4g3jaE3wywBT03IWHeJdoDyoIp1S71GU
bxX/QLXbp+CR3EJcExaL/t/FgfMXfBGJqhCB22R0wm3usDWdyrviBg66DqgSBC6mHrOJFBCEP5Qo
gsefP9LvJlvOF9flhJk3rCpPG1lcjRv/hjHuqgjW3jLQbuHG21ZOfRwxE1WeKZVlj6uHhav/u3XJ
cVwzWNgAIBXti3p2tj3Jg9RlVUStXbyBcFl8zCyXnFn71up3gKGWYv43d/v39S42qGEYjdwIJv0U
f7aGBcq5B9Uhg7Pfmcqu6E7eh3cvzjivibKzf+pl+vFXaucstjPlbziGf/+Ui5cui12edQU/pd/7
v6EkY/FwSPBGKbY9lWuDeXOZ9GGH4cNkhwflT07ueFNvYPBpFH1nsE9M75X/6ACq5ceUvFyzzNWh
jIC90GDPmZ0X/pSPCgMssyMfljCHgfSPMVj1WVIgLVPLvBGfp/GYD+vw1bwz67X/CHQIs7p+3OAf
N3Ktcs3cKvxqNMDaA1kw9Wy2bpE5Tywg0OHCO7+pEH4/T7sUMPHOiA8d1XM4NcNb21/FMfgYnZYN
JeSHinlSZYuLr5C9qZ3b0VRq7ewGkNKsF2TOULmJ/7Dl3qXMFEmn+JHhKs6M6at+QKriejauct2z
H2y1nXCDk+Wb/Nw/Ru+y237Od2gYUG+uZhDeZGXXwk01E5QKfT/V98zQK5Q5gW0aTBS65VzAb9bS
+3gz/18e4kcK9OUsXPT3qBy1cBO59RVWRjZmAq+5cR1ey253aubMudxTAKdMLgIUAeJ6G0SuEJ9A
LJnplY7/+2R3UAd5vqrdeG55RUpPlprfdg+zdcUdLXP4uPlrZtf1Wl4R+GZv9iC7hVdUquSVrzlO
PGueSfcsv6W3Bb6FvRPforGbtmH52+PDwCs9tyS2fVClfxBkxkBfYFDi8NSdpubQk+XVsxfway38
MtvrJN+FtAbMsrGwC4qD7QpnOtoZ2l4QDwNIoOCFNYT7YFA/e3QMmHBe024AheQI74n8smK30ag0
I0HFOO25etSj9yZ6X71Qwi0xylsdVvlvSrea+hp3HHvwmEX1INxV8bWpgKyKniJ0NZV/nwypNST6
OkDALfloawsuOWOy9bUefJaRui17V8RfXHgnWxT0vUI00ChNHybembHmGgYQWMTWFI5pGmDhyFyD
/LuSsNWMAZXQj3YNEsopfYO1bArMjuIZH70okW4LerWhLt6mV9RwU02ey8MpjnQkqBG7ZvKEVVih
UCz/pcmPlHvj9Cri3KbhiuxGVNEnHAOEO208NjG2SfZQsE7UTZ/nti4d+AMqo95whDXNqORttQTY
E/+dBPwVLi7b0YE5yl3UDnNrbnRmhxAYYG/vKG3xQu/flup43+iB/77cRe4mZElYqdVIH1qzVQ+i
0xPDuehYENZaBdAp+Xesn8BJsjblGMdJCOS0VnonePE2HDPij7y4m4Uo8BMtA+8jm4FWVT5Q7M1b
uED2ODcuCsOhMZC96skurvYRYHon164WO/n/PpX8fS9znnq2yeixupK6mkeXSRiqErsCmAQwwG+i
t/pXB9dYpZ7/KhKKNtWwcABTly5+WVoxSiNtamQEMAZBVfvX420F3Ur69MZ19JGETmbORrpzrG1u
6HPzhUBdc+rB4XHrb7Gyhr5sRxO+EJQKMD26arDXvVVvG4xejXtJxAEEB8wQKeopPeUYOeLnEuza
HYkW3/gLphCZEzgVpkQIRu86uJULJ/nve9b/bOLKRdEmVXRzpaps4gBlil0jEwBfCUEMA3VOVH4M
7V3m9HyONljIhfxh6eleVG6EtvP8ZphfLRvGXuEsLk528TyeMDYHjTtz6GP8OhbziH9nbH8vqfl3
nS8pPUwzI+e6sCWf1HciO/eHpyGvotvh1upv5nJL4nR0EnFYXCoBf69IOnvk8+87u35UrEpNrrh+
uxe+/Hd1lMG1dQfcAtzab4p02t3SjMA3tdW/b/oieVIVis5xjjZB2dQz0DWwBPV+eGCMgfE36x2G
3GTlcCenY0jsXPiQvl9l/yjPLkWMXVONphgVRB19g6mWU0zUWeC5jL9iq1CxORzKw4zFSYYlFNC/
z7Hc99mVLz7hJNUTs9PR5EjiHrOPpnI8f5up6yjaRe2RBrPIbu+UrbuwuL9dZGfXvfyu9CIIzbzW
T3L/HOQvOm4l4jaxw+Y1yLejfJrIXuzYfPOl68rqxw/PolC38Bv+fTj++94vPjAznsAz9HzbUFMb
DNqN37NiVaWPiegeggrQ4fXslLlbuO7SvV98YJIylYHc5rP+KFrtPUa7oBNopG0bvHKi7WxDSMuw
spriCBXDWrj6/GT/rlz8fdcXn5fWxNHUKFy9dtrmiCUx4ovZZROzDbyvlCM/RrDHg7lauu2lx33x
iZWNqWcrGdHdQL9C38bGoRJwiPSgQZCulttAdQVbx4WN+Ap8Zum+vw2nZyvu4kzi1yIznWCvTnnl
5sl+dFC2kKiSnJNfU4P2r1YbGacwRhF2erQ86b9w/S9KxFlYC1ZFFUwNmyVvvdkb+IrYWQnwBrmj
jgNJduCkn2yx1sVwOFqO6kuXv0h6uqlZ1WPy9dpjYVftMk5SMwcW6lizweDcwTkF+IwdxNeLEX1+
tD8sua9i2tmtN4MQkWUivWpnmznBMYtf7KlI0oeMiR4IfEW864d75lzstH7O/A8FTm6o7BbXwMLa
/6pGnf0QOWvKirGiWYGGO1nIuVF8brbYWRjMcqGJQqDkivLSRj7H0B9uX7n44pROEHSp6vSTQL6J
6OZBwFLHFrc10kPpiIJnvEKZ5fzfvnPl4nMzJ12rJJ31jipIxyo1drBxp/LfWaJV8Svw7DKxY/o/
fmbKxWemJ/2oiyLLXNmkVD47/4ATjulyAlMFy/R+QQAurkv0neVjNuF21un/xxtXL5AalS9NpiCz
tRjDuhdxNaQthfqj3LTNZmK0D1wWbjTLsB9pfqKX71kWUGGokiSqwuWFxy7hvnNjuk+O0KM/uocV
qlqUpYhhYK0/Bc26e/NvYeCSu16Hu9lFRuVQhjvz9KX4eUv+TP0a0eewNPv83Qo8+2WXRst10ZVT
HyHyzj3mB9F8fpXV541uyg7wvrHYXmzlf1Pa1YXzi15EnFHWV/BUOEpRPl5drSiUJ1ZjhytKuG2z
LqVdhXGdI9HiQjH3a6zUtSE8TcnVJD+K5oMPIAQdGWHS8jGqYfS4PKLCgQjsvRTacz6z+GJxOfv8
bpc6/9UXB6rSS1ZTM/r6CadhWghY6OBCWcbAQku7x0rxP1ESsdNilPwuOJ1feX6JZ8FpKpPEG+Yk
sLcgrXkbUlDOnIzFZaNT75SAzgZ81qVe5be55/llLzIxPexS05O44d5a3UQf2u/Exg1TeKkZF4Pr
MD3WsICizZKq4Ns0//y684s4v90gyoW6nnNeCN/+BrItVTwg3QzPpN42lQmMwWhRhlg8M3+Xf51f
+SL/SgLFNIVZ/T7EbhDQi9mr5ZVs7orKSVVEXi490Co/MSUmXOv4g5lOS93Y/jk+fwMD/fvzuNgV
akkKx2wiTLEpNphbr5wZO0RHHTRA+6d5xtm5SoFgUkKbx13WHS6KTg0af6kJs/hLLnaKoB/K2Nc4
A7QjHeiNgEuwdx0FG9DyprDODUefTeqckNwkoa+yT/KNUDNstB+VLQWxxQx1KVpdbCGBuFKbVcAu
PTcv8Xi1V454V8GHadBlm3b8/POb+LZwfrYeLluVXZmI5VSxHrL6lxQ+F/JnAglbv6bGnN3F0QlS
Dj4H2UvTP64qhNPVTQcaiuNY1u0WfspCDLgkxPoaDlWGMX8U9X6iUr6loMp51869PcrZ2YytQVK4
/MiXrnsR9bqmiQR1ZDF65qlvgBce6BzIc0Xd0jyXKLzKD7mJWprc1Fl64V+DHz9snF+S+fNQkMap
lgT9/MJnEMFxFIBGMos8l839xFVxjm+pvLFtylsF2SmlYdAUSFDZ1pF4tANW6D5lyzUmNYkl1m4+
HiDrh3vfjd+ouaoy7eSbtn9SfWYBqQevlnf/pThqXMTRyEv6uAgD9tjZ6gNH79aw0YvjLhBhbMCQ
A371Vl45XL3bLma2C9uWcRFNCyHsojEjvW9Q0+887x5vZhZogTNAKRy8/jA4SrMLyqO5Wx5rWbr4
RUBNJT9p6iwi46relH2abrv0YWLMOKNzYhnVLSx/jEMw7l6UGXxbtzn/di+iKAl9PXgCRwtjcELh
Suhai6kiGgsJRVB3aE618l6pblQccjSp3aGKARctcx6XnsBFCC19XWxTk7NtjRaRIz0ppxBjuICV
wUSiZ2YcbVQmFpYVk0v7qHERLY1WDiux4wmAWkSwP/4JbPwvsOTdAeXHFA3T3OHl5zD1jUrzr73r
srEarqKV0gzkDOMtW5cA9JaC2TxpsqJqIVq0tkwnZmCSHtthDN34Xv1kwMikrCJagASvPI2BgZ9/
0zdqoL9/00W6qWfh2KgNi7CxI+yLcA8A2KfOJZV0o2l3eA/gPLykLvx2outs/X0pwc5C12rVpaWq
8dXHiFE8N8//kD7UD/W0b1CZB/H6WCp3VXovW37wKtIHW8ojvm2enP+Ci7QxkRux7SbeRcFg00YB
CExWDVlgnvU2pLUEqHeZG7GwRV8KznN4kXUsmhoPu8Cee1NgQxIzPZLOY7KjgSfPuJXbpd1x6aoX
QU70wzTQCl7xTKoU46PuQY5YOQOTm8HvwYkrmgF5eb+wsJauehHdRDXsmkn9Ktf1ToYBPSYlKaRa
85ZbDVDV4/ywcMmFcHKJ5MzisBVylQkjakV0jq3+dW7sYO/LqIJEqYLBkjfGEJZQfcpXp+1fO7Eo
maIomqqsfIXbs+UcFoXuy+QC+ORg54TjVlHuWs8RmcyIDMVictBakQzppuYC6gSilTTosfoUVNFu
oKWMyvNWKi29xeX5d1Xgt3znZTjyUrq32uCqxKxlJP6GZNXemzAk+PVeVcmjGMJV3sveTclQqPZr
JWs45j4Y+ADr/rGXoQL3pwJjG7zrdQxrt+U1LGi/XhfDocaGBnvsEa6WZ9BfEg9gnotNHrHzma60
CZWNNA/CreHOPyF/HZ0Iw6PBVf6gU1UGWzIsEUGQv85+Acr9BclbsRBvCSAA3xlSramRWavmilHR
OQ8RV9wittN8yEJoGRyjixY0TXkMsquU3KUWi/WkNtd+Bi0acmh7MBG4DGvT41pWjUQpeWqgA6QP
dV7YAgMrDyY6gNAqByeS3xqBfju+IbasY8chuyHaIoCginI/0Q+WHEM9mbA7YrybTNBYKlNnDw3D
SIKMVWQGQHxbMYjjxSDCdSvqP73mps5/+/O0n7+r8m3xrH3MTtRpDot7LBDJ/VFW3ESM4EJsN1I+
S+qnDO8XJBGdNVVIvSXd8YPOTdSDqRxKlkUbPaaM/Q+W5EaHOrAZDrRk5mOmzh44ste5q6v7KL6N
Z8vr/haLygrT3L3wS9jhHJQw/ItSUrPwM+SsH6gAmFcb/s2LUd9qDBSp0YOHkJ3vrMt3jBcyhre6
ucHRBRMA0jYbhdrcIX6YrdlxLq/CawxTUsmaYY2DK2P1BeZk/lzQe7RXQuaC306m3XzbhfA2ISmr
UA+XOYKs3arYGBkm1pbSbs1H9baqr7P+mHbPxBbBCT7lAnH7b6ynsbyp8o2YfIb+nRreGrN6JNys
fNf3CqcNWW7X2jHDD442ZuFX647OcIfnEHID5GjVVoy2RbaJU1dKH3Owl6FwevGLG1MCexVlbonC
y/OdiU10hDpVWn6p7uS0eISmb+L7PfQyQHJc2rAqqdWjYL5G1V2o3/jyG6arOOSM4KvVvLlTNAa4
jkX6JPS/+th0Bzmy+qCzepkWhzlTlEQIKMjfpUNXvwolB94Je2bS7rlRrALIYpBsMJi82rW6vh4S
z51wQNeLo5TlnMf32C/74Y0Q34bqpg3dxAoDdlmrxpiBeTebjnrzMrwgZ4v20aa3amQh0XYlPFXd
IapvivwxCE9+9xQFH5ykkuI16pwxuMmZxcK5SgLRHJw60V3JKkJFUPFXmfKs84mPyRU9ARlyl9lv
1BspqBzJVGwFWlGLh5rB2Jey6RChY5mR0TdeMYvoHdoGH6IW39PSnfCPRA7Dx6y3a98jGLmetPUj
0Y4UO40snfIKtk24FUsMveV7Ay8hnITK6a6YfmksEr/7NE8RMKb8OCRviiSvw/Eup1ggCgcxf+zN
w897wPeHon9C8Zce+SwUT3qWTEGjTffi/YjCCdt4yVb8XyqwUn0d6hYCZERRGJK1jHkBqCjW9Yuv
rFc5tq+wi0/+y7AZkJOUGBBuxufotYMNtyl+q8KOJTPe+y+Ar/Fh8p4haRn6Wi0W6t7fKKbJyP65
g687PLuDNgmlsM3V6V5hSia480QEkNeycvSTjwA7HCQw0XWKK5LsDMV7bxfXmIFZKGnmEseUWMOV
2LOS4FDsKtNavQofkABLXMastrFywTYYgURms1ANUL/d7s9+9cU5boIRH5aDwnMv7TT/CKBzm2uq
MxqS2fq2zTfMGyf6p97tSzrSBCQUvswbzBw2Uz+kku2Vdh67qfmhv3Lc+kycBg/QjYZxHl2GQ3uq
7uoHAdtFbCONHYLb6FO78U/DU3ky3oQ35S37gyIc/FX4PN79vKa+FWycv5GLY0oWx6vchAp/QpQd
12sVa9ebbhvu/JAh4E36StEaySwyekYR3Iy5SpymmNJxkQITedAv87Eh5itehD/ojIAFtrb4Of3G
7lRHyEF46+uNKu4bZohx6sSrFpf7ZL3aMNT6J6vzdfzG/GRiIeDqZEsDxI5ed5FouvQCLw5EbR4W
0hBTy1DGrRJtdX/DhHxujZ3TMv1hPMYzW4NR2FpcOoJ812M7e7yXDQBxJHHxFdI2Nmv5OOdDHuAr
Z1gX4W5Ox0XNZUrfNhhgsX9+s99XH/5ZterF6adJ/UZSW31OyBu08bbesTLR26Q7xjeQ3wM4I8aT
vSyJgL6vnp1d+aJ01CeZbHQqa2q1xVnLwErSoYZ7F+9n/+/Jmp4iZlCvAyavpefxefHGv61cnV1+
Xg1nQUaWjHRo5jJqER7hZY7aOnWoX4N1wGwDlrRVsxvYaK6XkuVvtPV/hTf1IlDkKy8r9PljSo4q
Gah5jQns79nH2sreaLUxtIj34CeZrN2eUteHR4CYleIVM/Gu/54se/LMtY4fknf14njkI2jQdZ8y
WmMzNamGPAmG3PriWL2N8lpZd5+itaKKXOxRIJq2/LGwBr/tf529iouDklk3cVOqXN94LH+LtqKs
mdlQGC1gJCZzC93uA7ia49Z8IBuIOZWicFk4OX0z+PL3S7moBw0a9oqKxnIQ0Jn5VzM5WrwKmbGq
djL+oWj8XgJ8pVanbnUSwmOU3Ku4R/Xrai4LLS7OpTdyEW/bepDrjFVyqpEFKtgKZtVVnW8QHgf0
vlbbSrrp++dQfcdgNUjXVNVB0rnBkr7o+3rN2Zu5CIlC10+ArSb9FOi7SbSH0cU+i6GF7qPeVJSK
brX0Xk8sf8sQ30TnfY3Gayazlod+OkHEoZiCFf2Thl90vzOKzc8L58uW7oeF+yUnP/uGp7otM21C
kAmebxe9BLvVR8+woo7GW4Y/ANVC9DdUNPiYLVKdyJ0Z7eZGfsqUfeGoBy/fyM2WoUrUBaI09+se
kTXYs6TwqT76FkoTzTWTPdpXfc/WC2ID5bJnZ9sssOaObGdJ7w0QCJLll/wXgloatsqfKDjUr9rv
0vryJyzG2axlSp6NwKlvEDZWlkFHu73Vm3FpI/n2/P/P+9IuonkSM+bvhfRrO+rIqQ/cF0XsXNRr
HBEHakYb6YRQTdXdn9+E9OUP8NOruIjmUpj3qdGzUrRxF+Q3HIYVC9NhIbY9gpzebWor0TYmwvPq
uWJ4qCr3BDxk3Zvsc+DUvG4xexGAUAQxpp8+JqPN65D+CpN3o1Fdlj6+0MmbER3C4UWQ3XxwPEDG
FXExau7H7qpjtBsz12IH+qWM1xSzOiyIGOb0Z9zMqDum+ZAn75XnSsVxjDcFDlsordVd6u9y3HyD
9fiH87nyYuprIPEm3fSYbAa1CYUD2FYbFWrEOg72I/Bk6Ken0uD0H7933XWsXYeyax5CFTmWyj/s
NP5h6K7awV7hR2sONZ7FL3GHtbDrbeRjeLtiroi+cPqanWKnqa36qnysJlT4lkRuuIluylvDB2Cr
3s9s9fkeNoa9evZKS2THIKes1pm5Nn1SJzs5qVvjd/00T8LFW/ng78VDX7hBY3k7JXPVK3WTHo2j
kZCKHeXKXb3q41V8XF3lEgcaaD9u0N1hLSWox9i3B5J9Ms9pYzSHEWN6vFdN5V7yXgJ/V3JK1IBP
meHH0G/r8CVvDh0SKLP4nfBUopKQzQcQhwyPrpTtJMQPoX/MQjYUpdn74uDASmfeFrsQ5nhWGSff
lIcbcCYGgFFN8dbvUTmAUepkYHa2wKiVzjnJzfr/Rb54lnFpF7t/U3dlkcjyXCjDiAwzwI22a9a1
tK6Ae/4XCKuFbEO73PONIhC9lLrnTKzT4GjHX7Md6uBoa8a9BiCThWYV/1uT/iwgXGztkZSn9Uo0
tBPG7TSXRChx9kTB9Q+9JVOzgwEksrJCM0hvaWkX05ai0cW+nmmiblaktidhz6hFlB6ZC0h82tU+
5TVEmyPOs9X4Jw22hWSZ2gZW9oB/AbBtu8eGFrY/QuGX6iBk/EYX3JSGjNfHiuqDSObApNHXjMF6
YN8CO40fRSjk5jZLjnyIBsILR38kdU+hXKeRazROab5mustM+fASCndBypz6ADAoyOGwUCnBW75a
J5v/AeP/V2ahXWQWSpUXsdiT7jX2ykCu0N51SNOZ0bCVdXQ3MNyGS1G1BuY/G00BvrE5X0sMflmS
sDZfOM8SEIMlhuC8E/wUry8yjCoKC8MTybmkTbFj3H6eJKJwB1p43cCC+Hl7+L7HcrYML/II0asb
M+/Yl6JdlVrtZnpeYdrQUEh1U5uplaXERVxIKS+FS4kyKaLhBYjYEgs/V7myObYiXSTNzi0KYyl9
VdlqVYYwyhb5HswfQEyLWpWFI6V+sR/Ho1nHaabNB7vVO9/3Pat/Lb9OrEn9T78VFs7pS1nsJXGj
H/PJlw1uW8KCPHoNDG894ec9xY9Sd6fIB2AJxjEqN1S6csXREyrhDPNm5dPQvgnBQYtvgnH5jLlw
vNUvgq1YBr3QTQi6ynQTq7AFLI9qcGe3ra019nsNybiHTLZVTacYcLGtc3th/S39govwmxlC3woS
ypBUelDkF8US8BOAnICETMH1UvlTSk/FysmckebzJg0fFq6/kM/rF2G4CTyt0GOUMh6T9dItYwIt
6JcQvBgm7XaQHVrm8D6pN2MzzwmrHpcewHyDP3zu+kUo5pwbpapIhSFYsQFfi24r7nTJ6ahD6be9
vqtr8J2Zd5xWd0vbwPeNxn8+fv0iAMZVsMKtgix9Ji3DDamt+PU/BpF8/T5Yq8UrLj3ui+DWK1Xg
TyULThA2MZ3kZD8XpmxJchUF7WKeoKfYlbhbSEiDxmKLb/Ai4GpOeH964hchz/AMrS5GAuwMmWAK
tOaeZ+ssUGC4iG8WI97CZnspRqqSoinqefqmrPBBycgz0YijimPI3BJcHF7BTDHm+l887YUgd6k9
KnraQEb7dehoqlvNGueJ0dCCqKXlN7NJJXSPxci6sKAvAQUrLShLfX680VHbmw3JgT1stYd5BmKi
1vgZ9XcUDzcL3/G3DxmAlUijUzPUy8p05Zm1XGhoJsbqWHhM571grxI7ueT6ii0YoClfJsek52OZ
/nZRqfDtPZ9d/eKMVepDIbcmerNiACogNEeRcz/wEhEXyAR3WxPjZjpg4/+4uM6ufBHBlcabTBkS
PVoRojf76Zbj9GxwOKGWoonH1wUWcb30lr/kAP/6iM6uOz+RswN+Oq26eAWb/6Q9Vs0mhP1D0+am
Gz/i5lVWKQN1yho869o4Vdtp4wdoNdxIW6u3fr4eXxpntMno4e9lGIiuxSvpGL/DVjdIPe7G3bw+
jEfMKUM3zXaVvAY1KTrlW/+W35t25eo3YCuvASnweDk0p4fK0vdRaTF8wn/lD4/SaB3u5b1Pve43
Zre3/inD5Is29fyXQrX+nL2lC7s4fmDOTvUaIdcsn/8vRGRzNPnpQV1sMJ4ZKkXc8oJq5u0Guwa5
BjIXH/RJ2VJPFWcvsP43hGAdomm7lS1J+rqpOFtK9ZYW6cVO04d6W65MBuKm6RSW11G79ca95O9z
/Qm9BZpEY1cxqxN85sXe019+/kC/l9KfLZiLvSatp6qVU1U7FdJTJTw1Im3dZ/WeYTFvIr8gKM7G
267pDFav3q1CzrROmT8K2jbIPzig6uTizuSUsi1hHjg2S4L6bxORs993sTMZmCMVg4YmRNRx0X4u
ktSCeNU7WmbRZKjoObaR8OU1q083rNliU5bPYSCuF57Tt7vT2e+42J2CZgyEckXMrh1ku6JUrTX6
ql38OthC+qz0Tr7p1pNyCEIwWm6SvfsG0urPsLodJ1L2kJiTLP2meb7ihzV82QVJ5Lxr1IxxFwDH
oKikjZDuM+Ea4PWsD6GwIIFXcNXqXRsOqpUkjtwepf/GhHjhY7rsiWQrPxG6VYiuWYOmexPVePnp
AM3Iz+YEwnTAzKfVTmg3/YoNLm7m/sj80S+8pKUHchHvJTPJS4EpS8qbnb2Sj5Vwoi4MnvNqtKiP
QArC3cuFC1zSiWdta4Bnr7+s6KKldyMtLNyv7udZJBb0rI0w6dBOq4OHREQ4RSfJkQ+SdIiMdcGQ
A74/lb5vSqfOmU6ccy0wGL4EJQbW4qGUDibGSEP/JDaaq3WOqK+bZ6/bInMtrzSF+b01GsDhbcZu
qNcBJB9lJ8P7856K7jR4NqRlAXRBHWxFan6C4YjRzRgw+7crIEkP63Lc4MYFTq64QUGCZBQgxw1k
N8QwWvmoN7MpXGXsBQJQa9fKurgff3PmPSE4mtbmobjHMu0GSKSqbfqr9hFEg080MNbDLCRZeycN
DwdQSI/PbbtVMDbTN9QpexyiH/RXdQQHYOmWdKM/xjT2YeA5vVvu+K1X7a57LaI/PpiJGM/5rZyD
ul3rgEnwDxRn7C1jEsUrtrla8pAlpxCvk5E7kh1tq4MCM9ZAYovYCV3fdEu4hwlP6wbkcL6ik7+j
bqakt6GMqsGteurLtIvpyWf9Q8zDw3lCs+ZeqXrVG/C1bcZPRLwZynXYXner7fj1h5TpTBQAN0Jz
KmtLRjEiuiAlMrjJqq28AXJSachdeeE6qNfN3YC14H30msRO9Ee5xkpeupoHdOAJM/zIpDOwz51C
Bwm26hMKqvh55pT9Gd/EfgcgWPxTFmhO6gPhZnUElkFzg/KMWK5zNmlwFrmlyNty/uufv6YvCdpP
4eUilxj1Np3S2v86FOj9IWv3KnV+ezD/cygYCovZ5breTvOhoBg4FHhLUKPvz+f/hF31YpsuFDKp
2OR8PpQkGF59xDmD3dp3TSgwNhPMSF3F/TAT+Lpsk4k7ZjhmcQP04v9pihl01v/PZb96/mdftB+a
gyElbNSddPQ2EooX+RCxMd9I0sdgkOXEbjHuVeU6sbzoauFlLIXYi31ayyZKQuVX/XWAZ0azoLjx
CehuY2yxK6MDTR3cVpL/R9p5LUdupGn7VjbmHLPwZmNnDwqmqlj07GaTOkG0oWAK3gNX/z+g9E9z
MBymQoqN2FhtS41CIvPLz7wGfwGM5h3cBQXBVXu3Q/Tm9Tc3sTFOhnpWKckzwK/plwHsc7qwmUEe
DRA767IF/vN4pVct1/EEiit1h/BbhkzOEcOc4qJgIhk00Z0hPdhW7Br2k4P7mmY9lZ3vWJjb0XeZ
608yqvrTFyBbi6+jn4NmvRhE/m4v782rbC7z1Cr02llTrs7TnlYvlErG/HdxkTXfj8JJqeAm2A7d
pDavRz3l0+m/yG71qb9QAlro3XFGohORHAQ6QDr+ah/XIHxl3vboKmZ+c9Xg+vgtQ/lGBBd6H8j+
8/W3Q69JXbS4RZDgVkuwO/aTAypDdNiPiFJ2fgGcfDVTgozkfbyHDcEOMjfXM2D2c5NE5NzO3Ow0
let4vpXnAwqduGYOr4S0CGsECRTMKZGOOUbN0sn0VOeqlm919cUur3oJ47zhtjY9xKAG+UtinboV
t6t+zrCyQJQIjPJF1DxZaOGOAPIl56lZVdsBrLlKdRciDKnt6+oiH6+H+K7FafG62a95/+4s3Wbq
pRL+aLoSOVDR+X235n+z5puCsBkNuQKwYt5mNOaPEZ6va6/ea5qAHr2rfD4HwupXEDK2I5S0N+xq
zkhZQ/2kX1AJIrxjlV4FfeA0w9Qt/f7Jfn14VPvcNO03EXJDdIW8DjzehMy+AdA3xozlqf17P8b9
RXdxXcWI3DU9ewoU89SdYWHuAM/DMhLTrUTLvimuJsXq1DR6ZbiF0DwxHjLWO6NA2Io3x6vsj0CE
3u2mvfnWm1idnLOh10se2nhKkGle1h6adbyb+AmGjxaCNjbkIFyYGGIxSRGt+mt/8IOL29xE6jzJ
5HMhEd5MCI/lTdMe02GvUfADxu6DnvoJDfMyB5uYUVF6JjKhiIFFQaIy0rkoz4fq2INjmdT7MAq6
8CZuD1qQaj4g7rNFJxZ5nEdJuomsHc3JeaXOWteDq9ufk8EtAHoXd6H0rNWfW3K4LADOixBipt49
j9FecyXwbA6gvaAxH5YFDY6IiiqolGML7w6Aj7pvo3unuwRMnNdXs3206zuUcktWq3LxThC2qN6v
v03TwItMNh19s0WiNrE0aSIqUbmtI2F8fFuwGSgCM2Qyd4uPVSFq34Jg+B+C8M/HbjbJYjtp2obc
Ch2+42jrVeTqHAu7YKKF1TD21fQehWRY4WM3e4Mmr9Y4vW6ufQ8dit6+ChTFDb2826/AOSm7yHzg
U7N2/Dj4v8/fUX++7/bOlZVQzmcyOXtGEPqLlnzVomuSNRsZPJqflhmCPvAd5U6xTqCgMQGrz0+C
3yD41NuCWW1UI+pmDgYhZw6WoF0DQuQzhk9z32JzAmHDRUTIg36/C/rPd9/WxyC1ctOuqAVBuq7i
plDdMRzzFDuQ0Q+lyRUVdAQz8ZX7/ijh56obmysXw0boYyulJsl22Hq4sJ7TILlKIPm7zt4OzsFZ
FtUNolXeXHVKazqGYrLKMT1F6u7hxzqnxpHUiHHYLZ+5kGMxO0u0xuuvenPVxLZl9a38urGt1jeC
Am89yhVrt/ZcnXlHnhNQWImC7ft40DcrvKlQRtlZbKl8JS2pxUnxQJz1u5Vbr4BpWQ6yR9twph3y
F+PHthopR1x2zxGNuyT34Oig2ilDCzSYm3ijV7ZUQWcP5pIomxW+7yZuFflgKF3N+zqQwGJvttHw
wlNNdefRTdAduV38DmOxAGK7+xeP7yZ2DZpatspEBQK/AtmmT6uLMoql+ZPya7grvQ59f3GtINrN
m7glWXVUyD1VMOg434l9+DSQnPYjyB9X2ofIFAbrMjuil32/avhnzNhWDeFkaO1cAoCpKxe1AOkK
A/XCVQ4KZu5u3JKpL/45wSuHNofoTtTeT5t+Pnwzho/OKEjHukK2irxKLx/LjCKzyD8piKtzE3Oq
jAJbAODo6lfSymknud+xac9A9pkEtHA3I2pQXSbRL6ufEh5V1oVWX9boC1biWcsaw/493fn5Yzcx
LnHqplHP3KStn36KDsoqLXZPu9pDYks4U3ofjPzzvG+BUEM7Jj1ajL8NZwGn7LVvCXviEnJXhHjD
tTNdIoILSB+C1XCfkuJlrqp8Vftg0T1FdKu+n2r+fPdN1FOcpmiGVVGhI9VcpX7h39CG3jvDrgga
OMA7bb96H1fJAzCBRASKWTf/R0u/CX5DAhdY6wn1YYXj25VZPkrtU9/flzZiRCViO/h76vtz/ykJ
r8b6UxTejP2FiR7xRJfSF4QH0abdJHJ5YyYdoEp0ARYyWJQNyKYkhrlli9Q5piOxT4tPGP9F53QT
D60kimSzfyWk0+RVW6wCFXCOYJPQ/DE9Zmvj19V7OsfwVBQjBLFpm+jrzhhWVc2zyezD9KjFvhxR
ZaAlUSaQRk8kNIm/MMTaJ0IKhujTb+Jin7ZJmiiv917s7Mf02CfHRMKXAWSz1u2ce3Rew4v6fKmu
+XsL8BcmCBAywUcXLP8Wt6Sqo4PJasoMRPfhYwBbYJrO9VteoC0zz9d9jCc1gN5VzKOk6G6vBT9A
kHf8G2Kp1MMlzogHPUJ37Pmdwu3PF4CqRMRcB5guGM0/Xdr+8+hvoUvnHmmdMiUByHCrDCALoepz
MD2a7vlxQMtRFlNABCfs33BJeQY2suMCRt/sbiZ3Lm5ir39e0VnLVfEimma/D0r7GWutTXTrqtAE
DEh4WUp4weaCbx3IR3xtKNEiSPD2J8V4Uopb2p6QKyMaCMIjJnrlTYQjby+yKAUZMy23s68h9gEB
1l9wd2EifBnjIuN3Zz8TBjPB0d7ij0xHjjOrpHOSh0xV9hPztMCEtHppua29h1M7XDjnPwIFWpOo
D0L6FnyUy00rW9ZrjSTRifNl1JQZ4+Xn6+5AxtMEy/li1ZtopiN3uTuL6JiiCvWVw/Amka9XIodR
cKDC5lKXvmCJFkS/gHKeD0V56+xNOt97AxavKJiKDvImoKl6/juFpMOdg7ac5VUo+IEJguEsqYdk
uYZe1dGy+iOHWfDwLRhJDVt7aAq2GXQ9oL2YbABTKb6Nz+YuYpBK8MRrElHcvxg+t1CkrO6HSil5
bsbEhJIYMpd7vsCIHTxI73WPmr3q+OHTeOwPfy1wbgFJzAfqbMEyjGEt0guj3yk7oP397WC5HTG7
vVUPOEeini72dxNcGlsZpJLSSa4c4pjW7W387wJtgESAaj2SSyl6HrmEw6lavOrAWUI3JdG33kS1
sJnSTBpIrkeD+lh1xwRNF9radF/c0tmltpfS+aHV9Vdrxq12USu3hWaOr3f2mQd60k475Gd/7K4Y
HT0hYQ6r+Wg0oixR9MKbxGyJ9e43kY3Oyw3yox4N3HWkbM3MhU6zgTwj5CNAcEEllI0RxG97k54Z
lVUqxgyOs2p982K2T4QyDAQh2iDetKt7rPwymFmeYHOLHrspVcO+jzXKZNKSzIUvf4nWPpnZvs0o
DGTPefwDDUXRKm/il2azq3SDZNDS6Z8+DeFeJhMKMphcYFVmSMIR0Lv+2Li1fpxEkjGqoApzVmzG
m7CtJlKx1BZVWJQ+5MpdE97Ij2l3bBdf8yrnrsAGzn50SFOYA7bdxRJfKV8ROSnb/dhfzx0jcxIn
UUwX3KLOpo7Nx3pxZvRZb2G5kyPtmBwBtUQ6AXWCff1j5QAuIsSS6JnbclTupsxueCZkfMM6lCVC
1weoVfUrM3nJDhJgir0mVh5+X1PmZ7rkrJvyzSeINOk8SWjBUghXLP8dVsBsgNm6HGDijWi4XKCd
j5pMFqyuIQfmjfbwScPUaFf1wIPov55M+kf++XrxVl3g86nLrsa1IV2jCtdgn3dM0nuMjBztlO0H
EQL4FdT9QerxCm588/vlcUgSNZQxHwMJ2wY5JMUG+WB+TPMSTldj+qJkN0X7bFpMSvPHSflSuymy
hecb1DNy23P6Pe2oymSgO2V3ylxcgraZq/uqOpQZ9CGJimAKsp35vYcPg+BHBq2e+3aXTkcQIdhm
6vTNcpIb4EHJ+ZkO/ATlZDpIJj9lxkJSRRsGS+MXnXWpDnpFtr23SYPBgfM3AZLrHlH038k7+VtB
VoizzuAQ2yRvEaIzBHmas4aDN4uVj3F7TnXOW5NeSnBHfcPA0SN3fAuJj9SHstYtR2BDhc8PqjK/
cAv7Mhe29QWBztnEdk22O92QyFML86DZ4L4Kz9CPjp/lewXRc5CfM+oRviC8is7YJqonZSyprUbt
s6DlEqguw5PzRWwH6+hkYgJF18UZhT1mVfSym6heGkzxFwM0M0IVSn0VYoBkAGAObxZQMYcQhfHz
vi8v4xDWbN8cM/zXpdsxuY/aT3q8Dw2EeBGzFLYgBJHf2UT+wZobObJfWxAMOVdLBfUl8Sk6F4jO
Pp7UaxMKBRNh8f3hgy1Z3sT8PMT9s9bJo/rzAx8/jwIJTTpvST7RfitvkGICIZwAfsxcofXnx6MN
Hr6J7cqgytM08vDVy6aBXy1PqADOT/TdvoJUxtlHhEYSPnIT2vtKctJylUVDAZAIMjLVMByvRq7k
VfcBfx/qfKHMtmiVN2G9tQyjUNaCyNhJD5hHDT9QEAHug+Lj9+7rfOz2kRg88OFWZ3XXE/gmvADc
j+aiZ6s7mp8UfoadIiqTAWZO4UW7SsNAlaDR6woO9rpV/+MVwGPXtXjz2EKWQzObViSpfV21x+Rw
Hi6b881g7MPiMleQW/gqzdShyXzSCg8XcO1wyNWvs5CA9GE6ww/ZxDWjyRRrGRjZoTByiyX2ykWR
HlcpLvsUomLkCV5c9JE3ES2q5zkeVuX+fAa7CtYczTAKz3al3+THNsQ5q9q32CSKVvzDUMqLbmJa
Woyh1swE8FXSSwcXyt7CopJK4C49JPwGcEBSK3rd9XU++s6bkKU7fYKeCNO6pjka/WEVIVChW68y
P4FZfJUcaD9m9YypHntMESWrHw+xLFnZBK6zkefxUvJ1V65Red+6zSqkiRsLcITniL0tPYc+YlWC
j/zeWuuWrssINhqmta22DRorpbFW268+KKM/wLT1MVFT4c/DcXQYZ3lnfJb3gue+t7nePncTt9pB
1nulndYJCSL9z8NN+dnxwViRBNuB+aVgfiOG3rz3id8+dI0wb45ym4SlXEYLefBKgVkTg7Q6LKSd
CNpF7SG9V71mX70wPGsXzxlEa73+9dsd9vbx67d48/gmiuNUa7gUDXQDySGTk3KQ3P7ZaHZrVlJ8
Fh5h0RM3sauu9Ri11rUb/7A8rT3K/JfmYIO2AhoKYfZWuJ1En3UTo5JpcnqNNuGKyOx9HV1zCryL
VXVhrTbqp9GzVa9zm+pSiGgQvesmXLVyX42avda3RxgjOGbVL3hIvkqhyp/OD7qoyy7aTJsoNcLW
cZYzJ4fRfn23Cj7FyI74Q7ebKzjwJ3sXZwd1V5IK7uGmF8FfPEGbeJXPQ3OeFKbAOvett0R7CHR0
q7KrCEFGt5CPekC/qHLbP6A7LFjrbWVdx5UqqRXPxsQTR2zsPVO48OP3BnoSHC8PALrgbQWrvS2b
izzUwCZRiM16YJQ3+vmAjbHqW1+iFwtDOF9ZDoVyl4c7zQ9bFwibcGuvW/eD0+tsIpYajco5mjlL
EbyNyEf4GC1WROlcnDxtrz8HmYxSjo3OGwAecewSnKxtJW1o6mA0+D0yfH9ECb47InWF2MHS37bF
5wyn1JW1qBzKFuNTNB5lgSThu4nmm+C1rYSj3uwhEnGy1/tJG3YtZaZXzMDpiCWwnORDvwsLkcaH
4HralpSKnDpyqdC5mAKDBizKv4zSZQipubfqe61ca6Q+xINb0Wpv4lhWlGlVJ9wU03cZ3Vk4QwjK
wkG5dq6ADJ3zVRLPPiE1K1pm0T7fRLFwdFSlsnjhxpOxYUvuzyXq9xii4syKEkyvf5/Mk03IWVGL
iHz27UkzfcFhE231TWir45D0y5BewWFTcAaMWSMuMQ6+Qzht+z3DFu1VY8W0hNnfu/yKtxttE9eM
aVaqdoVk09o5qMj6QGiQV+PeKsTpd1V/yo/mU9EFFXbC0q6WdxZ6nBDu/oAbxccLYW+rSUfP7GVZ
VQ+MnYH2zsVwq6Bx60q+vksoKkEJV1xtFNBG4X78DfT3sv2fy2Bva0mr0+yohWd4G1+uEND2un6c
V9jN5E2fTJS6jJW8PMtXoy+1VxgONz9MdZ/XweqcAMChDdTWr6Fyx7STUOFrtcvZ2ftd4upnVCQu
jTaAK3gVPRSc5nkvGqVoHx8gTN43uY5sOLFi8vP1O/pACB496i96FYxfp2NWH+Bl9Zk/PbTLrlF2
ymH4xu0RoJkSMnaBDO2jWDgeBvBFDjkv3rX4/bgN/PcanpUkbld8fOpseb3v3mRmRqhNZqGT+9tQ
mex9o95aqIktUFhKwl249nDi6pT8QF8Vbjy+jG5pP3/8wQUB1t6Wt2nXhPEUA8fXcYY/qvlFhrJE
Whx1/R7AL+ZpGJXv6/woeKzo1dcP+ebVIznTxkQl4LR+Xt2G9W0RjOV9VnHWnXXaCQXw0gBD7U/n
60m7Djl3osrr42zC3ha2uarFsTGAw8UjDQF/YGTw8Ws8kb1zc5D2CUhUMURL9NBNoM3aPA4nmM7c
LOG+gGzhD4dWQ/jaaeB5n70ZmRlhDvHxdWZvK9tW6iEYWeRN8O08p6EAofmPii96HkhFdq7Z/ZGy
R3QWNxF1HCJLjSbOomrstHJnhNTx5VV2Qnx2hx/csrO+Viv5/1KwtQQhbFvSavMQ5tlafbCjJb/T
XRTdGgXhs0O4W1GKXsNhagSBU3SOlE0Trs/CamoMdlNLcjB5q5dMVnkGjXPo4n63donooIueKviy
r+pJb46RrmW5cq5o/dXObb3czNI1d3a56jzO8efO71AHhtd7AWHzLxZ59uuCvHm0HeWZlqSkxlCd
YWxixM4r40DBgA1Qxo8xZk+JejTvconfXE+vkIk3Dz0nQ5VI08wQ07mpjVOJ2KuH1n3WQ1CIH+Lq
WH6mFX4/fl8tbO2b3rNm2C2obhPFzt4AQ2PBWiwDAS36ae+iNd7+tE1EA/pcZErJye6sY+93zr5s
GKVH8z5ChDZEQVGO973kYiYlRPMLgsor4+DNqkSq0ve6Zf/WxMHalXccDh2lArjc11w19MUO6ms2
9p8LE1vZRLLOcYw8jAkqoXWdnx+c8GL0devUFEE8P6bpjZndn52bfrktsgfMo6uT2Z2U4TmyPwnO
uyDOvGKn3rx9ZUtJOo5kS0p7gbaJDz4ow4khVj87Lk0HxHrigzEhJpP0f2bC+fabb0KcoYzjpBdU
JwVaMtyedO1G8jK/0jF3u5bkQ7PG1mw//tX7U9307fSu7tM+ZZpvVHcoZiZAsU23oY0EO3tX9p8K
GQ0Tw3bNAHiSDYl7+eaEoktcEH1ec+o3K1+bioPgAfnLgG26p8tHCPEQWaQDMkW5P2AHRCOgGY/C
Nt66rh/sPXWT5tW9rUphw4Y/5y8a3ga99qy6enIozydJv7KK747xpBU/LAVVH3mll53ha11YCTqN
XbQT7D/RKqyn880q5FObNl1M2ZJhnHecEg/3zdCjH4PwLZihxtXxIv2TSr9vNp+6/q43z3Uap5tn
c1xTKAUPj515ofv9VXiU3PBg3Z0/IR+KJc5K/RTdsIJ484oMf/NkFcGYpenA7WjnoDiqfowL0X6A
thRRnGBYiWtksKT+X1znTXEsIfHhFMB2bkdUJBAsgkeIJwZYT31vY3fh2ycVy3hxC0T0tptANxd6
HHYSF11hHRDTgJyWjoEKhAJ/JV9abba46P6U7Nrbr7sphrOxicy5I4sZ3Xne4aexIhj0gtYirvCr
HU/zh3rVopfdRLSyNGKlUHhsOgf2Pvx1xWOlNOIRgKCwo9VH1TkJHXwF1YC2iWaRWs6hGrPEZzqo
DSBDOsbhI9DxvTwc9Cmoj909dpR4hNbM4MSaj4IjrG2SN6eqhtSy6XIpU5AumMkgsdcCb3RraTWq
JpcA+cd6H2uhvqBgwbVNKCvCzIqUaEUvwKrpWjyaoxcMxNwWgk1Alynd4T74106Stv6mN+c3M/PC
qhsuDwUqa3ndHM8AW/EBvQB2VzzPXuklyv2fdM57s6e1TcSKgWmEs07Ynl0QtWUXMAmxd/f3hkqk
5H8KiIcg1A3m5NafEq14+/BNflandtugRLPSl8yZPqruxk+JXw5+5zdtELnhCbWTwBSNyt+1JHn7
3E3YGhq1ibW1zOysPbwcqoDM+k5RYqDTfHPuvk/zwwJrDfGIBcejXxUCODymwPYW7CzwRLodtRdn
/mUpaL6N5fHcHRqYLN2ToZ8mfDvkW1u6muNriW7FlHwX7BTR7tzEPrOvID9l7JQ4QoH5iAZuGkT+
eTiGJLkemnE12Z6YEixI6V4VON5s0KZLTC3WV4rstDP3SRRkWMczLwNPYmLjvPaWUOXBek0ItBe9
8Cb+jV1YntMeYCg0ovTSaq6MNJDqfYKkTvU4A25x9WYfeeVfzWJfIW1vXlldDKvKQwJvpsOeKEjp
DvCWaEnQecSnKTN3ZoCub+sKFXYFi61vgl8Xa+Wird3GFWIWyoe03+WfSSLYT+Cti4WWqzEe/iSh
8M3JeO1FvnllrVVjnKApXgcpiKprSnM/qi5NT1YuJ4gU4GW6GC0dIUpI0F7Vt+EPtyx0AV6vVpwE
Zfi/wTmiS3CgDYIYA2Rwd7xJ/XwIepzJAsGREtw1+iYIzl1s1An8e9K2hi7pGgPZYj7Gc7LiraqD
LeZqNbM7wXMF9Zq+iX/9mXYMWo/c7FmQTQ9jSdCpbplGB/qMDx4krXNOOtVjVeGGhCL/3D4g4SPM
3dft9EHuvlUZSCw5bZbVvtLEeemgHWJS5QkTUfpQq5+a4K1Fq70NYBAiJxzS1vM8ETXwUPCVA8lb
BkTOH1d0e7MHwyjsjoieu0nfdGNeFlmiNMIcp9+H+wUyGmqxtDfjEHsLSsMymNTTJMTUCwKYvglg
VSE3ThrTWB1d9XwhLyjgJX6qHyp9Xyw3deK3a5Js54e/ttBbRYFJzXKjNdnWmuKZF9OPdWKmj+zp
VT/SzRrYXwnDNEEq8y4Q8U0M2QoKTMPyO6J+dA1nt97qlIM2ntHK9/N8GJCvxfMtwBgnH3GyWB7z
KSiLT0aO3FwQ5lcRSvKCnyTqBG6VBqJq/B2MkPZu9eqJTJIDCx5AMV7mgTq4WPN4zSD6AmuS/MHB
2urs0VqOTMcCyqPeZYjTDV/W+UH4lF0IbwzB5t7aEE2L6tSdTKtrdPOvrQnsoUZwyNU/5Ud6nSsi
zpROQqSF6KmbAGbNmWPK52mdVEQH+bM9IQaNrsFhRf8NTHRWlZBFBMUWfs1N+taPixSr9uu7ys71
+YA3CDpzRYDom7UPyx283vJSGD7ev5MtW7McDY2I7VTGNO1zJq2i2yk2pYZf5z4wSx2HtEa+7xR/
xiZD3Y2fkvoQpjeiEK2/9k/+fSv9fPxmqZUo14yIKH07PJUM+Z2HnE4GfnPNTsEvvTmoy1V8qRyJ
J7OPj0hZ45dp7kv8BxCptV3t1rjReorWXSQfAS30xSn6aiFgT2j4pWLvw+0hC/9FmoLGPiZfl5uM
0znuRmtXJ0GX7osXA+bqpX2Np2n7Ld6PXBW227vnr0Ca/fEl9+1H/FAZ1hT8b+2ksfnQjrzhBzMa
7v25uamq74502SqPeC/p5ud9TV+6d65Ca5/H2Mj1nyvck01vZszVfx4quG2IlTpfOnziki99/VS3
w86qA+UeCwnUQ1F3HfJdLOPj9KR0v5ZloDSnJL3G7FId/Opb/hmzHOiRO7PI0RSe0xMCU0jYnBmz
pHt9GHarORdeuul3O/w1tT+V5eWcIgOJJxyLEKShl+E+2V/1w4G7aeZvMeoHp+zcHjdSJ99Nizec
QvvRxKgweh7kXY5YM4+EComJZIcavxuNB+e+Tz2zB8PXB8CfGu2rghoBipYOzpryTvk2nOIH/g+N
lDZyFf0mRKtC35H+wIGQ/PCYYsKKd8R99236dr5SchTseO6ZV9CvmUyqymlOvUVDYNNVCi6VG0U7
KsOPs+V30P0BZgLTTL1KO+rVLnopwtOU3tndVWPeyeUVVLpihvjuttpjmriGdYJ+YD3m37s7/ZTc
0J4rSQPaCyfe6ffFi3rlgLr8lDbHNjlalzGeiN9yx1OvZSxgAunAoGx5VtKdJR1H2e0rH1WT5cYa
93iBLiOmpnAnrmcW8lP+LdSOtnkB77mLDsMAXOrGkY7D5+LK9s/WTmds8gy8iGbxCdk7ooh9r1mX
EaKSKLCbqFba6AeMx/GUXjWDv3Qe5q3SDmUPWN6VH9kB/99sOBq36VWpH9HRDqPdMnA4XeN5eXZ6
X7mFNdEiv2n5g/zUn7gJe+gJmBPu4EfUeIHVe/4MR8x4dJ3isv7ipNfISxs/ltsKB9pfo/ZkPJds
GeD8WE5k8UWBhBZD6m/lF96XZYiYcV1DERy1w/yFv7F40dJ9b+1aXAHYCvTmfqDvhkqm9mxIu6jY
xVWAH1reuqwR2p5lcYyqC9U59YcJPly1Kw9rw3T6PnfXkeJq8GaueFIEcJFRz0G/6i/GZhdfQn+B
1FFqB+BXZ1RCx73+i/EwPIWmV2e74nK8S76wTkxwL/U76SQFc3kx3dSoM9yy9Any41hx3rU4spR+
M9HLc890S5sLFiJiejPuC2G/6f0k6Wd82wR1re7PStTTiMiOwBLQEsmvSLq/s2VdZkNUfoKc4D+g
S34+cJOGnrOpGowVRK7v66+YKvdejroU7lUx+whZ/yAO8HbGTOB8UEsS8NHcV9kpsi7O2H/0/se5
mvp++/znr9kkp11lNN00kiOanzsPm1ejPdi2CyNxCK8G5Ve9Ud0mvNACHB2L9ks7HM/Ztzq7D6tP
sr2HMYZ6iRnfN9bAPNVPkETP/Is5uxPdQ/9hpPbzd25y2blR8mwoIbes9t+4bSPtgzDwRZ56CaIm
mJ/SS+k9oVzg+/XhPx+7HSDPdpEo1SrijDhtlQWyss/Zmc90yEzE+kK03KQLwyTs+DK2ykJy6muK
/sHtux0lRxZ+G9E61G1DP4JQEUghqr5BLAe67UrOTk/Aow3YXzmXKpJy7nk64GE2Gc2+Na6X8qgO
N1l9oRR32vI4T0c6N24/ujF8Xhw8sHI32s9yeCzLO5lxJAar4XMIuMpEBCwo29rVx2u58qaGDrdx
rZ015leayNpIEWzB7eA6O8u1nmIEfqtVV84c1BWTK8ok7GHRnydEddedejPbWLvuo96vV7cdA2GZ
INT2Hx8G0SZ7TQDfdCGkctKdoUFeCD0yBfRNMD0oB7iiNmnEHCQd6MowpMWvyaJOwHroP/rOa8L7
5sk2QUFPV0uISvEaTj2tAMyd8DdDJXo35V5d4mMLXtrjssjEDYH38+mf23yT5JlGGi56S47Z+j0+
5h79biCsqW966VeE8PDl/oxjbSUKPu+XKT8fu4m9YV1Pk73K37V+hupj4Ws1Cu0eEoqFN0avAr4l
1xOe692F7Mkdvni+ZcJAF5YxgltgO8Gu81mttYQv3/rq+RAuNP3jgBxmYHbp5zJ+X1FQCMu0dVk/
+uqb4KsOWmtoHRAGjMFXXF38nCPgvBRHSGrrcAdhSOb23lCKtpsorG2i6ZJGfTnhVIpIiFdkrxwX
L2a9Te1BcqPldn20oTFzmEhjBH2Y/1Cn//Orb+fVydBO9QgZhLXugDCa3xfmS6aXT1gizmkg48K+
wj2hRxhXGOkqKi6FD2N40+DTvij7EVmC5oLtaItWRf34c2xn2I0+J5MecQqmYEBbAmX37iBhY+jH
B/NUoUUgeqDg2G1n11VzLsKmBHCn4FdbnhKE6L/i0BgF+fGc3r+6E1Qu+anoE4gC3esnehNuojQp
piXkNkV84Gt3ZBMgUP+qziOXu+Z+NRchaxZE19dK9YPtvp1Sj0a+ZNXKF+jiz3JMdxNJ8t7tYj/F
qs8ivUP11Yk+O9M1vhb2crCXY0HLqnWn7wMoKpPbj7YglgHZfdNeroVa0d5X0mWo3efJ5YKRuPV5
Kr+n+l6dVjdI68Hsp089+nTn6ALvAMv+1PcjkEqL9FRPzjt99fUb7sr+ajYRXcUdufC5CPUpoU5q
d78u4WN5RrDQNUkMs1MuecU+49Ldm7/KuHj743V4VTyhlC+pD41Re0bzy6B7cnvSUVqSDtnwKSs/
K8Nx0XYdcpqYu1RBnz919eeYJMZQH+Yef+qg1gOn/9LLXymhS1iU0pEqeSKPDk8I3WilGKAkCDzb
qb3s2HKfrOpwCZoue+l8iamdcqBH1/VB7ewoAPoLzQeS1ws7Cq8TxY92wRqb3uy9Qm0tPcro3XTe
CBwIQ9lqj0tA6DNmsfdggY3HxPpinFFyp5Cdk32pxLtpvqoAxkrzL3a4n80bNUWlU5KOthsb92Z5
Paq+kvGDaRn8KdUh3foZrzYJu2EY7Xj+DZ8a7tsBujz+8qBTi1MMsdrH+PEbVjSdSBxbFBw2l0Or
5HGWrK5/HT6ot7rblj7zdxwIb+T4ngDtRwoZp5I8Co7p+vd+9H02d0Nea7bTrUEp6u69tiStrX90
3aHADswzyAoMlzy0oVg8FjgWD8kV5meHpBXREAQ/Y4sDsHDOClWJwqQvruvsYTJ8el7aLv0+rqaX
CTaY7WVc7i18QBS4xlBBk4BaVbAYgoOyRQOYkRLa6sRFWa77E3/efJ1M+XVxn6NhsoNWjcQn5ikX
whAtev/1snp7TJqusTKJURzaFIEc3XQ4XEzuIHNh7js0Kca9lhyzr/qKrq+LK0u6N2nvFNNv/Jf/
/j79T/RS3v724dv/+1/++XtZzUjNx93mH//vKvnelG35a/e/63/2z3/tX/+j/7upXoqHrnl56a6+
Vtt/81/+Q/7+35/vfe2+/ss/+EWXdPNd/9LM9y9tn3WvD+GXrv/mH/3D/3p5/Vs+zdXLP/72veyL
bv3boqQs/vb7Hx1//ONvq4bWf7/963//s+uvOf9ZgFDf9t9++dp2//ibpFj231VN1jUbOXNdVWz+
ovFl/SPF0v9uaoqhGIasOqpjcnaKEsTX+l+pf9cBwVmObZqySjThg7Zl//pnqvJ3RGBM2zYVDpfC
n//t//+wf/lCP7/YfxV9flsmRdf+42+vKrc/T7Bh2bqiWKphaYalO6q+FZEy7UZxzroVPiqGOWS7
TI+jYBq7g5LWkTtq1tU8NSGVhP2LfZ6Pil7iIFnLsmtPg7lL9eJ2KqRup1jztOvi7GhbYFWtWr9q
2yJ+Nork2kn1x7bJ92Vv3GS28Twl2o9sMR/kLno6lymqe6Gke9lqjtJmsqcozUtd2vji5hogwEE6
IhlBD1emw2gvoUPvcMp2kZRejeb8y2DO9yoTkjSvnhs7owjVpcvOhPClTtZdl2MXHzG1k1gGV+qa
bFd2ffvZCpteORXSUN4lVqQNX958/N/X+F/W9F+C4uuSYnHiOCgqaLZtbGdLVlc0sW2X0RdLw7Au
RTFG/xaWgoe86jJuPpyqWobu8GE0rpzNmY8ttW31TI2/YDwrI5sYKkHaDtWjbcSlq47VvZWq/X2j
N+ejPCIbaRgwoqReRbVGR7FLAnRnJuadhb9RqeU+mfZ8bJsRWpwNUur8OcwjZd9NfeRaLfZtQ8QN
r8fwY8NedUsNjbc0cRKUU8KLjIZBhp0Pwh7X8/8j7ct6I8exZn+RAJEURfJVyt37pizXi2C7qrTv
u379DbkHt9PKhPXVzAww6G36JCny8CxxInxwU8fALvdhUCI0wIShxK+3Ri67w+Dyly7snsNBoJva
QaMy9FGuy0bwl+khu05Vu6o5TGowvOl0D2GXijDL7wbHPISoI/z8AIzoWG8MCixfV6MsO0YpmhsJ
9666OpN2PQLd1/pGsxVEeteCxTVknAlIhHJ5r6GDjNPAr7xUsrXf0+YKiXQS/PibE2BySnWGC42j
oJsE1A+zZ9GoglpWYcUdTWwJgsCueujdx+9tTKHPv9//PzbgISRXksKLTFnqic+nuTDzOB+oM0aZ
VUsQgscQkBv3Wtgt4DbnhaV/lnNialZwEKLW3EhqxFG12rCxfO+77Nrl4a+k836aenbsMRkOFXoM
Aq4COYCJbK3rV30Zvua8WKs6XBs+t4xBrOq8AQ4Hg0L5eM2M61jb6rHjoyReGA9VUkPWoUHDs9xn
xp9RxPu6efT5TiOGVYXCLmp/k2flmkIUqu0FOEL7NU8jG04UlZ7hVkdPVmrbIeuBJi+uvbraSAGp
7+/3fZ4PTbthcCGEwQ2mEzLngOuavNXjvHKdCT8rICpO2k3+3mzQB9phWoP+H4i7Z+HdZJLrUgmd
c0YwXDeLKiNPN1LKeupEg7BlCD5gtpBon6+KMKXY9B/TNOBRZsdJGWrQPDfRnLxadxhpSjfBwb+b
JJG4AOEaIqa/LphyOrM5BVQnR7hBwBqRIhfO1JnVjtGD8SqvY4scjA1qku/6rXG1DOOZRWlnRmcp
RceCpkjdTnMGuKYm2LZFgNO3//6QfPr4L7dztjQ8+6dLG3O43F6P6FG2ptsNZK2ozLZa3YAtMelI
ctBE1ZdXn3+YUPRMoeHqJoeegFhjd/JXv/ln//mnglQZH//84fSvTf79c4nuM6hsP439a/cfY//8
H/6161W8/c+v+fwd//z5Pz8Jw4b/+df0Y1/WT5d/6PyfPbH+j0lRLNX5zzwggitlEIVJR8YEZ7Nb
YeQcI7C4n47mNVbkA66S3bMRQUP48f3XnIvJ48wIpVMdKAidUbA0zaFuRdYFdVdzpznILbkODib4
mSZWcMg8b5ai+fmw0qc1xGSEGxIzd2Q+O0/1SuOjkXFnEmFsnyk6Kj7AA2jWVm9ovSGj0W40Zyq7
1T/h5gB9DVbNlXfHusVBsXkCjt8CgVBTMCgP6+zc8+hma9K0jqtjh5Kjvs73pi23xWOzraFm7q6g
HGUZPwqMXJZbiL/sxkOxVcCa95Ow+Y6v+k1642/B97BYIJo+7tcLJuGH8b4aeP7gH2dPbFGHuTmM
qXBCSMkF0Lf5yHBKXyKbPlWBRWz1O0EYc9Py/4P82Zk7Jl9szxs9xAsS3qe16/Dgpz+iw7s0i7hk
YHbe8qGIaKFazfGk+6aV7Nkr8+1fn+mvi5jFjxnoW7WAjNVRP0yEZ+MxsT/YZyFH7ZdwKfzi10LM
YhiSE+MsIEKIz1VdaO0xNvvs1g3zm7rzQgtccLaZRiBI4HSt5RxqdmHW4S43Doub+7TxDm2rvfeo
MPG4euwDYyMD5jCzgMpjrW9ZQxBejia1SJq8ZFl9DIz+2ie101VJtCpS3fZjiBgIdy3BxGGgxR3k
BA1BZW6LuHioUcDLkuS11ON3GpEnz2t+pi46KQ1lB5NheNs0oVJIg4fWLbrViIIhHcWGtVAQlBKd
rjQjP0qqb3sV/ujbYsuS/Coswzedtje61Oh64aNNp/rLqad4/AVeahAd4cVQM5cX9oGL65BQx42s
4o8PavYNRDEB9i0+wiPC7X2CcjzKTduJsc5c4JA5ezkn49KgSk4sV2desIm7Ic5jHPsmWSVetFbZ
NhmMhUDkkwL9bIknVmbnMlDcbYyxdR1ovyrQzsvuSofquJEJ7LmgEAduqW8xDjIFf+Dhuq3cl6qm
2S6utdyqWbpJMXVjKQl4DQMDQ5SStYHSah7E11EygMG28W7DzrA9Pr5rENWocvOHDrLqJpZX0IPZ
tJX5HpL+vgqig2EADskyDGICFUOy6qkqFYhhK21j1plA4RdzFnrh/imkXlk8Hz8KPf/hmRAlLFLj
qojElfKHD19rbxITJWjDH56IEa6Srob0aBJdj23uIilTmIJLQ2opMuJzRnBgeBh8W7Xhfij0dDUk
cgfAw3szMsckgNKX1R8/zh98U1Y35aA/9zVkyXkbbZo+gUQIojlr4eSduSSEoITg+SNMoEowrwIn
qlWgbhSGI4ilH0DrsK9ACPpJz5TsxaHdantt873NSyZhzgCJnVSKzrXvWOXrtXQVcWKerMrUcOJS
3n9v4jyEgBP81y/N0aeeWcSkMHrTkQwT9ap4aZLgNauaW1QIHr439RmkfznYeDWwd9g8Q5koSc5e
LISBpB7cQDrpj1rbjBnEpJpHfoSQ3z4LgZlvINY+WCjDbYLNkgOei4dN7/ip8bnKAxnTMvcTpRz6
kLyRVfgDzJv9u3xOrokt/rSPue1Hq+5qCTN/7vfV9PkoZ4oZVM4T4awQZtAEg3AYAAMRyS023FX+
htYQtTGXiuBTivJ1g5VBdaGEyYCD5+bs1Yz6cczczDCcziYbw0ZHrt1A3RbDzCB4TK0KcqsLzuqz
yT83CWgsbiM46XTyiZg5yWBCl/hGFTfRsVq7W+AM1iXosbW1egFvLDRAc2P1/SE6P68KLyiSQYaw
Bzdx5v+pHLU0iLGfWXgYtWe9+KH712KJUWfedcVp+Wpmlr3wMEyoZva47Elcb/OExqA/Dm+0If/R
BuE+4qNE+7EldiAA1iyi4SnBSKdrFledbxhAnCSdrQPuC1/NoCyNO2xRBj1A5UnAz8ofDetAEkzS
Yweg4vc7dCFWVyajOAWUGkKZ81xZjlESDgMCQ0Ys8QF9xcKw9F/9gJhQf4aaUL88BjgdrNkp+GJy
tl2hQiXRz0h1TK/rPbuKttBswWTYFJcvMS7NRYSnT/PF1syLsMH0/FTjrjOCNgB1V7xCTS4bjAcY
8rb1ko8m8g9SM37rpXjRs+CxDEA9SlqMQrr9zzo0Acb0gtex8V+mpMrqYqAmkYS/aB4Ywsq4e0g7
eWBJsS4luJsDQ2zTPIh20QD4J/4KBEhr9pbomPcYhW5utLDddU0A6pkBHRc2ePrB0EKMY+bazqiS
JVz1HIP2WQpBXoSiOLwoApFZzSAaC59nKGo7kemJTTI2axNBLFSzEBSYlK553IH0qSWoQgGt72r0
OipaW+96QMy710IUVzwcrsgUwqSYCkuAGqS5ucqBBC39cscrsmU5KgMmSi4r4nXbeNAfmMIUZzum
f0LuuwvVtQshnUSCZVCTGozjl+NwnbiQOG5j0zPc8NijqmRlVY8pZV5hJoFXH50HbXOQJOsrw/Se
9KQsFwLKzxz5m6M7x1e0UFbug7jxj+jwXuu+Hq49UYK4CZKz+74jxdrjHTrLjL5SUSQIx+rEyjyI
tbVxHkElGBsDPDKDoIvG0rs80SoLyTS7akuzs0ediZ/eED+5daUd2tFN1yLX/efEwFyeWROxqqr2
ARVOaDRH+g1tNRBQEJNBFxyc4XIos72HEGedVsF7qHN2CFSECa+e9gtu9SzSQK/FRIWN4rdxePGZ
Wy2jyEWVlRtOhDH8KkcYObZLAdSF10kJgg9MjQmYP49moAOvJ2aVSccvQBQbV3dDF0o7iMWNhNZi
rq5MrzzQAgxdoYAEWZred/rR9/6L6iUeD8Ok3ET3Sc7zZjJUYa6Dl9cRT7jCqOTra8hkr3DoklW/
9jqr/Ql1mP33TvlC5nBqdJ4wVywLU1cflMMC7UaUQDh4RxRuFm7S2VdEfoJmlsDHFKZhni0tG/0h
b5E5YFTu2h2Dh8Rckns5e38nEwZHlAH2WXTupo98clm9RIdWXmVoDhHRNRmSFW2SHf7q2vcWmYEu
LWe6KyaqzGjvzLlujarRtUgR6cT7Cb9p9U/BOvk9IjldjX8mIrdNoC0y3V74UuTU6Cz7QvlQTyOv
J04u37P4Nievte8vXIVLm0jRFuNI11BzngdNeSSakea9ckQAoNQIDQn0eTK3XvfhElnX9PJ+cW/4
XgjPULzDgadntHSjXzZqVI1yytJcU695VmiTkTK9i6bxCI1DcJCxYmF95yHIZ6KMPB2VM9Qmxcyl
90McE42NyolQwANfsN38dlcfwwbwg/fF8aYzvwJjoF9TOJZTl3l+6iuhi7waAuoUaEfQdbghAOw+
8y3GfrcYbOB7teBCLn0+BLwMYSioLNEJ+XoH6jQfkypADSJIB8+qo+qqEOLJCPiNaywVwi48jihA
4tGncJiMzUG2wNKYdeET4tQb85Bu2qtmM0XzS5XkS6decvQ9DPTjGU7l1yWRsjGMWGko6I39Vgeg
vWjKQ+TRhZ27ZEZNTXvBEe6eJSi1S1LDzD3v6PFsrUd8nQxXPAqW0DDTHZ0f+lMzszsct50Ym8ZF
iKisBDolq/hJPRYrATSk1f9MFxHBlw7Eqb2ZU2S9VowikcSpICaRlKAUCvQdMZ9Iv8RA8Qnk+W5p
k8888b+11kSmG9Mp+h3VthcdgHiq6jcS1Z5m0PIfqD5CuQATsllAq5ecB08MeQyCqfG5bxiUPEaQ
YNI0R4c720TSwKBSDvobv99GQGuV3NiQGDUmLW7Bq8cyaVEQ9/pe+Dso+mv0Ax/7gmBqLTLbl++f
yEveXikBb6iDcQtV/68rYyRLysrsiNOVaExX4HNXf6srPcXOFN5dpwYBZgIp8lcbXeVWftxS4iQY
twOUM10xDPkCpNUxe1xX9yV0LsfX79d14cx/sTkdnpMvhlqc7CMQyDvcD940Kq57V7sa9L+l3p3W
xjhHLk7QoOFSzvcvjo2GD7qGruynhEdVWaVv+RvSQk632qM50VuRZi+53wvLY+gvIxuXBlcIDmbL
86MmUh46s8gM7AFFOAI0Mipym+938cLp+GJmdqXT2OSua/TckZirjFuAWfsFC5+A2tnVggm8xwYO
nzgrLUxMcMXIa9OBAtKtp9SuAdWjp0lEiGzXgQitA3BNghptVI/SzHaSH9PItIGnuW1k/8ZFjmne
GLXHdue54N90AWJVAKYItVU9vS0MPV1/vykX9l7hUVeYdsX/Ypr7695DXZm0fu5FR5M0pjVWkxaW
PtXuuwVe5wsODhPQJrrvABKi6zQ7WwMauGY1pBy1z3DNXIzB3UagVIr0x+8XdOErn9qZVyOjWhh1
m1cRyiKhlRe+7Yqf31s4L0IidKWIXA28QhI1yNnjXSBi4WVR4KWz5APiBeTKtr+JQI8iDvwWJKYf
tZ3ciXC5VHZhE9FGNFAl1jlIBed5LnJcYtZQaDwipS2c4Co7eD+Ne7qf1Na53W7ZGnRriwhi80J4
hH4JOk8MX5CqOX3FQOOKDBHTnSLyfzI9eA79PIDCvInZRKOw2phuBAGIKB3/jGPjWVQrPMsoCPRC
BsmAMla3KvXvfBeCGpn5HtBhU9Xjuu2TOzCMbwITwDjIyyBjjHfQdb8xawHpKPiBBnT2wPs980BZ
FEP1MgEIN9oWmX7rut1r12AoLMWYNvQsngYVACFVgsXKTdV1oUc3FSW3QQ+CH01kjlnqv7JQ/BjT
+qEuKgcSLxhiDUdLi8ZDkOfbbuDPce43GDDHQJDrU5CMT7OhrDFWGUmY5VXNnSItgFFhdPz+SF0I
sb9s8PTdTxy815cKdEO97iCNgXPoUa3nsdWHyc7vAbaqBkB6Iqqevrc6ndOZt0InEf1xgZIvOmEz
v0tIwGuVyvDYRcAFZqg6TJ4qA/hGUqv82xmY6XX5Ym7mfwdcyqBxRXjM1hh1DKwIXcE3fvRX/DEA
H4oVPZM38ZbcmQse4cKlkaiemxjnN6V5BvwJIjSEmAaskXBjuyJ3yoeijRqs0f/z/X6SC84UETCA
hCiD4L/z2IDlXVjmBQmP7g09GNCjCEFGqKOP9ckb3m6Tp2HnL1TsJ7959hEnWwYaUuhpTr/p5Oik
6ajHHmPh0dgGO3IVbJM9XUWbperD5bUpwGinpw2425nTo4Yb9Rwy105jB2/DH28HnMxNcSMhfAGk
gpHYxZ37uNgbuHhET6xOF+dkdX7qpQmbrMqfOhRSxW7ctfeF7a7ydezEt/EjZhBuvLtiIfy/8IgA
EvjvYmePFY3HodASxpy8fO5BAchBsrtwVqbLNf9uJiGAN4qpGDIvsftGx5skxTD+MKkOOcHBu6nB
Opc/LHO/XVqNSRBb6aaJ0ve84OKPg+FKhepoGUOEz1x34xJ1/WeIdrYaxBEoyiFyPEO+IRpPWhUV
DG2jbo0BdoiAl1eTrk90t9iGu3TL0G78/7ZmIYsZD2Xv1T2WswLlZ2uLXXqXbSOg7Pp1O0IDHIQ7
y7RoF95AiX4Ycuip/3jWuNcFaUqMcIXHFuon0Q7TAZMYF2Cj2ta8cm9R+98snJCL65yU1YEW4IrM
b3bnhyMtAo0im7GMQ/4sNmC/BHCJbIHBTp6ZnW2GRWrpS87SPDE6/f2TC5f2XZGZgJc7hncMwvus
IRaa/ZYMHhZWd+lmnxqa+RPFMQ9AuYGSPRoQdg0Vl+v+ib0nmPIGhKVeB/dxsqtRR/U22d+XEBCk
6yBEIgRjRHKWa5dt78kWhWynAi0JCvIkvfUwf/j9Ai9+PTRu8bQitzmLdzshxhzJlutII7gTLr3j
oPoKO+/H/2RmHu426JOPVJSuw8LrJn3Pyn3X/y3L7ufLjQCMM4rnDcnN7I3REhKikAqYdASF7Ilo
OaXAiW27V+CIN8nGBxDDW7EFWAE7x38iKgH8HyVO1K0M+olyOTmLvEnLKG/T8KjX2jakSLFb2liN
V93HIBehmVrrbfKEhsFRuWa6zj0i7FRUkMpJ6wwUjtEbS80XogeH1Eif9V571EB9o3kB2zRxw61A
I3/8zk+tLutQHE7RoU1d9Fp5VPGd6VZAzxS13RVhamk8dRFcysQCp9mwrhrQE/QD9FlFiv54EAlb
kfDNN9obqsbYakZ9JUv5U3C0a5gbbisVRegxGtkmpaXcMaXxvQuPCd5s/Vcl+o+Ga+ANKTEsYIIS
Rk8HjItkACFh2mPF3AgCljmIe2oCHcLq0OTeHwDz7+o8utITAGqi4dUzw73Be1Dyyhp9Wj+891L6
0CTlE/Luo6nCp7IRd16Z3MjUoKss0MFbk0c3o8je9IhRqy9BeJnh6ttd6l1XQiEeL5D+D1F0n8Bg
pjJqeVFzzONml4Sju854/tiBWR0w1cRq/cCpOr6JEobsp26fwwRC8aISD0ZbblU03gV9kqyBOpu6
hsFrm4onf6hviD8c0tbc6WCGYQ3dxvjolihHNFQrqBrlYLLuswy4+IJ4a66oZwUmdjskNyHEUTTX
f2r58Kdq0js9RF0KgOAtUoQXj/SrNPFB6TLdcJCUQwWlYVAuLNv3EOwwgUfejM50rUog+I3j/DHD
c4xpDsxCxy44fzwTelqiAF8fYR96PRZWkCe3aZYEtjkmdlAgfCVexmyh050WVuFq8KubEMMhVlLr
N7IDRKmEC8OxN9dNh4epBaDZ8sGYREJxpTUg6fHbfg2pkfymKU1pdUn52HTBVRCpDw1DKUDndVvZ
ZW+Shr+KIntN4giK7Ey/HWJQ9HLM6IcgLcLMYmhrBvKSIAF+P0zKXZ36IJsJ24eqGbcxDbddoDJ7
lO59DCCWnY/5L861X3UE4iGh5Q+14W5RIb8f0aOFrg6EV6DCtMcuPBWQIKG+C8xJPr0EjMY29YYK
5b+wsKOAPyWx/kB4fu1LzOehfvQiQ5SWwcJ2IITFq9yoN/hbzBrq8c0ca7BnsfduyB0jqV5IDu6o
Io92fWp+kLEGfIeTZ92jH32KX4ZpmpUogRkDeewvbHCMxI68Fjp914zhNdc0IOfYXaerh7pKfwa5
v9NB8FrTxyoMt6wybwBZhP5AAX84xu6fvGShRTv/eYRUbunmT16m/5EYAmDRcD/EQ71ySeCuTN1V
VuXnqyjjKwzt27KF8Kbq6n6jjOzOr+nwyMMakElTh18wM7au3eoKkqzpOsM/xGOvtkqgPVbQ3wi3
vBfPJBxBZJxoHUY3vGuDpIHV12By5VpgJYK41/XgIQESmIUmA2Su/QjUPn71I3TpiymSN7SQH8Kg
BU1CC3RemPTano0SnlgXv1SFyTKNw0X5rieuTN/8iPy2wjRLSjDSr8Ai5Ir0jTcaRF5EXqwI09st
5kJiu03LeB2DfcPK0NmxcshfbRpd31ZDd9tXqI+5Yvzj5gZOQ9LfFjhvGGuCGjWj5TvRZfIE4CYo
bEYWXUWi7e2sKIU9li1EHYXXQ5hVG/dCrzh4QyBIobuoWeD8XOuJeDeD9mXQkpfCwzTKiHac0PrI
dkufWnDZwPil4X1Eg3uaNHdtEq7Dkrl7OdDEAuk/tDJTAzOYwgNVVUghUKWDgv+vn1VEXBgexDwf
stZ5f6YvMKxPWCIdjdKdASCH7Lq9yxdyt3NE2ZR3K4JXbnrggFP/Gm3lNUfrLKmBUTZc6E3VzUrV
0UvjN8+0JcyOmvzgelztUYx/IxqmAlF6vGt0/3cWyVuCTRrRcfbjav396ucMMdODrxjBRNRUw6Qo
DH79XZia9L1aizQniq0a7CjUgoj0hqzAXOFZ5nUDrtR4Pf5J9sROXidt1u/tX4id0NI0pzr0NFZ5
BkLTs0Z0WRsf2aCt4mwq+MRrE6S4/4UZhPLowaE4QD9x+yfxRZ0l+Dt1Fx+BruhizD1FKfCfr98b
uZB8KcyFohMPoAbR50FMqWe9RgKKOLcQ74nvPRaCLhUkL5SPvtiYZUSdrqXQc9Wjo38dOf2qe4OS
FQibsgeBeXEw5znhbfKrfqDHQl8Wb7sQyCsmpvoRvhm6f7PgEMjELE1KgnZ+AekXL8TLo0WOdE3w
h1Xq1fN5vEFbiV8XVb0Jusxuc7KNZf2cJ0ax0WkHsZbmqhyjl0QTO9bF68EnzQYedNe5EC4CCBjz
rUw+gpQaOM+uzSypxlXZtQtJ/8VTJwyGRoSOKue8T9ryroPaNDK8IKn2XfheViU0cYuFs30Od5zu
lkT2isIbcDjz0bcGg6Rp7nXRsQblM7tO1uQK8m0oHhMwH9cv/0VbFiSWQEfxqc7H5ohZTct9IKAw
BtGZ0l/RXAfpndfdhqFeLySsl/YPnmOCj0hc3PkoEd4BE9VXoTncaA5VIW0PnjttjIVb+1lpmtUa
UItGWiygOQ449ezAhaanBV7uRscgw0xspVf3QFzsjCh7VxFaF2ZSOxh4femUe+s1HOpy/fhOFXvF
oMZTk8f2YJTEpqi+WG6RpWArBCZcNTdjDSbGnhd4DlX17jWtRNjIB7BUVh9liC6m6fN9UJkOfhyo
+8eerBHj3bKMBVbcR5vO9X+2vgf/CNzySivd3spawJIykn8wGr0UKZi0GgnRZezUs+HBm/r8rieo
73pp8f6917n4spxu0iyPzzuvaxKaxChX5Hv5O1hH2/ERM0YHzwa9z5btXfQpl8p1l/zQaTNpllgP
TUCYmwbRkeQ3QfSrTIlNyI2W/XTJ4zhsv1/ihUoFSlkceakpUNeaYzaiIcyiIo01J8P0cyATG4he
7kEwe6nfc8mDAy46+QQUfvDsf30Mq7joc2Kw6EiBe3WbB1ov1EIuXRyToYA7oRqknNcj5MC6ssox
E1KpJ4pmO+CBFc/sv98ueJupNQkrKAt8XUUXQq6Mpg2AXcy3OX2UOPqDAuOa5i9YugDdQegEkABK
K2iCYrD6q6nI00y3bYRytGJVQrQWZNT74Np7BjseKtOLlIHT/n/1BxPaShJUNvHOIk/5ag5IxIke
AiWrkmFSHMxuoLPV623FxcGv5R+34NdhD1qDQnTADWbJyo30HSBa0JPpQNP9t9v89cfQrz9GhNEE
MdLQU5GVHY8OrV+LKrea8K/DCthBv5yiEi+BbpvtceYjQxsEh50sv0p9DmoffWEp57eZwJuj8sgp
ij5nJ8YrzSjCj3AdAFIhihmvBpxNggFK4q9VPmLulyy49vNQgsAMpg8YQFET5Ozr5vWk9LMGVU/H
D6FaBjLjQGh2jBQ0awEWXH//pS50NABrI5glwVQHOptsZk2JoSEur1BftXW73fvESg7goLOblWtl
q3SNlH+5vnqhUg6r00HFNA4oTebFeNKFvIvRSHFkm63DGkxaKriSmn9fJoRYMnazFdVbpFXgOuKj
n9uGHD++X/m5vwF4SgIkYxqAsZy1qdK2YHUEnJkD7QdXB7ubGLeRnu//NyuzFyiJC7Rbh1p3XHN8
Cjr1ozJQXVDBEonk+TvwdTWzQnKpFW41yEJ3xlDf9WZX2IRVD3VDDxhbXJqsu/Cu4miiBYZhKoCl
9c8hzZOcoWrHJnB7LhzweD2U+3TDBIBR9nCf7CELZWOULd7qj+HN0jjJJaf6xfB0W08MJwDm+lk0
gnsb0sD9c4Xh4Ri8Yf6ueFqe71+0Nr8bRSx64LnxogJ9KTbxnbrFTCnIsLd0NezSRX2xS0fyZFvN
ibjyZHVlJWLV4NY4LaRZm22yjY/6rwQTINmq27GnYjds/YX44XxEHK/Gqc3ZuyEiD/Ny2SAdZCdb
N+AHP/FABhlITDNGt2YxhBhJrZKNHOWdSIhvGz17CjVQdzCP+h+xyxxvJJ7Ncj3dlmZeHhohHjKN
IXFP3OIBKjod1AhpeM0pRhJ5qkFORwQgcZfaQlIx5ziewm4k6gyvIMBveO+mN/Jk/8CjGJRB0jTw
ZdPYVrAGwUWDBlW7iW5QsLS6SVfqqbbpcSB2/BM6Xhmxl8K/85Gn2a+Y5aFlFBhBkI3TV/Tvvbec
WgKfM1l3jroqtmIdo8D+BpzcBFapbzBeu5uozPhC4+A8XiOg0wOpwTQniEbh7OxW3qjqRjNBThGA
Z6lPtgNfxJVfcDqnNuZkaV6bl23cFMrxgS75AK58j2OEqaiN92JYGLklkEq6G1+62vr72ghWR9CI
QcEIVFNz8FHccS8dtYI4BDw9WU/tPPzRiKXJ9ovrA4QNQ4fAFZ73cwueCyObkvoc/QfQM6YlRZbz
HmfjwsDBkqXZmfGQKbdjoKSjxita37SxOrAAKDnCF4KLCy4GG/fvkqa/f3JFOj8zSy+PAWOvwMBE
WHDTlYKuIB65EP9eiGIAp9N1hquIwtIcpEVyX1aZESmnRnfYE5mFMnlGxDard9IoF27+hXICzsOJ
tVnAqfcp/Ar3FW7+uJlICDCeDy25wO7/QMPubgmK+hm8z6LtL/ZmniZvZFvJHliwKWryrsRV/BTc
oDSXvKi1AdETAX6w+0mWUay0nVy3eK1AD3rbXS3574vbDEINAzEohnDm21zXo9sWGhYeZb89cHPJ
pLGyIreGEVLT7RKL/OQ0zpZtoBqKSh46OvNsE2ixbER7QHP0A3pch2AL7foN9LoWHqXLZsBbwkBK
d153jqp+8EpZRMeO05u8MT8CrbbHmt17pX4owFuaBHVqV1W9EOufUxcBGIISJWpfGBY3zyB+vZkU
dRBAsqMDN4lht/fVNtt6NxOwkEBB29CtaqHcdtFNn1icHMPJfeQQxGKVBIdQSkG922lQ75Vv34eg
l0wo9JDR6Z+G3+eZoVaYiTboVHOkSZ048R8jRNb/m4nZ9ZOemZvM8+NjPrBD3fR/eEafvzdxyXGp
KTECXALTpPMKXg9iI0I6gvqDqN9rT78aOiifSHNcOAMLdubj7b3ekyKVgAJTjN5cp9IEe26JRZXG
j/9iQegqgAIMwDzMbX798nJQfsiA1DzmrF6LpAEUUAHHFWG04ntDl94WxHDIcfgEoJm7CIWiMvgI
8P1Bi3ZfaPWWuNoWs4Xot9br701dPGoYrkHTBDwXQsyCDjeI9M6Yhti1JNiXon/syyXqkAUTchYj
S661I3AmISDjGMTPUOkclkAr5yk/phtQ5zIBaENpdT5jGI9hE3g8io8k0nYpdHA8egNEwKroQEVE
pq7k77/dtq8GZzE4ALxanRTAZqKnn0HiKA4WDJwfahjAnBUyNobg+Kx4R5uqihnwMUlDV9TsoCFU
bId84eqcH7SvVqZPd+LLfJp4KiIZZHODai9HX2LuhUNmhKzbhP/8fsvmAlGI9acxDRCiYjkIcOfX
xy1rTUBDRZ9iz/K6X4Ef5Yo6gEiUd+5+EudIXuvRLg/h4RbiMfYTxLJWCz9hOmpfX8OpdoFcA+BF
nPl5qb/WhjAHtyjHa9GuyKqyx90ekw7ZbyggDT/CW/IGJnsoGEjbeGhA7rf0Gl/abxNMqyb6gwa6
atNXP9lvFZVKukULGhDzUYuTm2A8xoVm5d4SV8Sl43NqaPZI+SVporGS0sE40J/SrG/NJIFAAltK
KC7bAUULgGmYkZ5/U5rncQHsCKaKhjtf/PYgeVSU0UJgeu5AUMSeCAoxoEAxRjC7bGZKVR6kaNA0
YHC1ygaEmp2++/5oXP4y/9qYvYeRl3Nfz0rpJIDVKPlcgIIH7AY0W39v5/KG/Wtn9oYEeYAyTOh7
x1QBPF724qfZ1dDsUgst+kseEfGeAA0DTttZ3AfZekNXGsKHsfVtjXS/Kslu2l4ixTcbC4Wg20aR
hSDwnJ8ChvCFMEqEBA8nawp9T453qzr+/zi7ruVYeWz9RFSJDLekDm5nux1uKIe9CSKIJCQ9/fn4
z6kzdptyz8zN1D/JaoFYWuELYzPjRRFvAODGhV5rPpaRnptuaEoZkrT8RO/eCbnj3vZAbwRyVs9Z
mt34XeYEmgX6hN7sVA9x2B7QlgjVGyxmkGsJF/WIzgsB5zHDj928KiMhZIRWftzMOZAXAw805XWx
PVbXduseVcs34DVdjo5/W3bQqADAq4UlUCki2hmv9sjPioMu7+40unzd/vJOvmwfQOa87DsU8HyI
wViNygROaVq8GHT4QL6WwXltn380Gn5b8+T+Zp3bVz7kcI+Ao17Z10sTBSIkcuMgrgU27COThXqc
77MBM+FweCpfzwH5V1qL3976qYyEnuXpxEcUNGPkXw89PGnqGDG1hZqn6hMOb8fuWm6BgfGLM/F8
7WP68sBPfTjqvJnbQWLlHGKXwkPDiLJQ52c+pbXw83WVk9DQubUp8mbCa51z+OyM4nLW5O73sLAW
fr6ucRIWsq6fs6bCTiw/Dbv5vcj/zGa3Y+zx93XO7WX5778c0Zlpiqsae8nRdE6taIT/3+8rrBTa
C/IItCvIFNmA1Z9E65QhC6iJRo4u6w+Fme0K30RtDeea0UCPNPNfaIY7TxvwA0yhng1BoRWkQabP
5vVD4cDqFnKhEabofVCmDUlGr+2Cecy6A538vdbVW9Whdc0hDRxqiqByrqFc/fsu1k4WyljMHS3H
A4735LOyhG+mQINlTzZnseFnu7Kfkl7wM/nX2jLox4MYB2IuQKAnr11l/uigD6IdfQEH6Rpmg9O8
wxj0zDJrp8uHhvDCL3YgxXWyG1pR6jGo1x2raoBztAwZMwO7EIFK/5u7+stS/kmyLw27yXToVx6J
DSyf9ozP88yrWYs3GIxCF3/Ji3+K5sgW9YQmQP8qJJwe0aaJ6b66po9F2PzV7EAP8wuC5qw4055d
eVfflj0JA60uJiBWp/Kpcy4muN+w2QhrIs/t7md7CLPLL7s7ORJt6bNu7nTzWCj9ujG1Nx1KJhHA
4EcgCPvYz6eE22rXGsM9a1PQRiZ/xwr8A7fhdAZIIbwhIb5F0+JeevP975/FStfu+687iR85zTUC
sEL5pJHF9O1Dy1UAqe2egAdRfDTme1P9sZzhrifdtVtMO9M5R8dbeT6IL5DWABJpUdM5eT6stkcY
L0AYMHNsOAMYcKPD2jZEc1onkOLsaVv+3skFCxWWBSdmoiDDBO17xESRlzUmwKRPY6InZkT3Nq7R
BG3yBxKQrfY5nPlWVzpamIcgfoKnuwxFThWA64JNZqER8r8EKxVqaGDDY2xK9L2Mej+stufbdysP
1YLpBBj0xFjUAU42ObrCdfoOXUINVENmXCl66Y6QEDEh93mOzr4SjNA8geMEhPr0pW33/YFyVRWO
pU3m0RZXXDoBRk7JND43RnrmSa4Ml6D78mWlk8NaaDUncMM1j6MSVZjz6YbldGcP4t4p+imylLOb
tOGD9wWADl0DeHpjBZpIr5VjZUFeTUcciyPMVbKkaGGlI70MvxYkfID0bzF7OAd1WauQAUMCpMbH
CAhaVCevgQMb2KBLXT7lrrjUqX3nVvAqhvD2AaIiSau1LKhVceiK/r0T7VNnwVZWK6rINuaLbOht
6BzgmhVieh4aWBzVIsgmei0LxOC8qIqAKFAhzkSElULj228+CYt6W/VKaC0Fj5MuKtFY/8kAVu/p
HyfxYLwDJGFT3fq74v5cOb92kky0FGC3AE0L/Mv3k8Sylo51jsaSNt/r031lwQo6q4CO689tctnE
SRCwgSRBYIZyy0/5TkD8RS4YSI/GLVSw/0DEFXQvGD1Csw227OfmkStEfcyvwB1ClwJAGVTX3zem
eunTopflk/Hq3WZb88JNilhD7nkzJO5tdlNtoTB8Yd+YZ7LQlewQczN0apf29k8ci6ZPZcM8RHcz
n3fVgCPPsrvfz4u9dl4WbJWD+RyUJo2TGnHOtNEqYOZydAdhRWltw6Wt3UrbuzL8ogvyrCpCxccd
6dUiz4f/iHbsQhowmpkgrgsZyeYF4gZRoRogTqz+3m9qGbOmZdduNR2oqD4Ku7zKicoiOuXvPrxX
TRd2wIVOnycxPnAXgH7J9AuYeERjOj6PsNKI84UyBPXFjUlqGRQgDgVDIUBRKPoSJQUcuIVLI5sB
n0WHp7HhsWhhtou2SKJLSwbuXMDJGKUsPj9Zx6MG1kQ75TtaCNgfG/k+t5rHmo+Pmeldlab+8Ptj
1VceK8SfcWAwRAeu8LT0TnWzF5rjqSMzMUmHyCv0kpYdwSE5coLsxkm6JiBPizCl9l8d2G+rL7/u
S1lRmy5equYqVKE62J7y0XKCqocelRfZm4kHFI55f3BFLzKzafj71lfysm9rn3wsPrf52CvsXNTD
xhTWMe+rG0Orz4x9Vq5IzA+RmS0NeeCfTpbRnRZAaz8nx0pcDeUYlN2lPT8v8m8Qdj6zpZXv8Ota
p6gSxVhhAJFLjk2u7WTZRP5knglp55Y4iZ3mMHo4zJoCzVMPzPpvbRtnNrF+JP/1xJwlqH45FLY3
VWp2sYtFH9c+qAZ5jBhCWL2DmDvuQZuL8z25atwYs/p/41AuicSPoA14P7yt0Dr8gaeovLlqNR80
zCEejixpYU4wJ14gI2TH0b+BPVo5iLiKcHWjYsQ85VRFQVIC/GYPtql7T99aD91lkAbgUPpQA/n/
nAakiBaRJfg1/v4B/BMyTzdqL/kw6NYYuJ1CK0yvb4VTtf4xvewPLYwiqk96paI0xCzkAE/uLd3A
lPsI88hYv71J77vD+KZfstfzN9faI3DQ2MZtvMgInb7ypm/ANwfS7Ak6M5ejni0BMilyeaYjs7oM
4OrAAKJw/pFClgChY5IAvCVv5NU06yzuNeDCJ++cROraQuiiLtMx6B1gyPz9CDOOdi3YTcaRcPD5
NKHA8Jb0rTSNp9/f4QpwDUtgWAqldYK27SkQqmzHFL1Js3jyXmGDBX11upHXEHuEl8b5ruHqtmAg
hnoGyCf0Ob5vy5/RtgHbDs1hsOtYemsSF9q5Z5KJlezMAa4LbgGon6CaeRJhhDSnBpWifmQ5tHaL
zgsqho6v42jXnBRF/PsDXEv2MVPBXMnylvHSaZ3m8ZkMeuUsfkJoQO67S//KurGCLM4e1QaxBhef
vPBicQ1X7hL/eDZpW3mo337ASbgbZzGWVl04R4vBAT50Nm4iQQZ9hVP6wblv3loOy5YmPHf9rZXk
SzkMQo4JnNAPVSfLyDoFbQnUUzBQa6ouAU90Y1hjOHTIgNI/bSO2KWx7PZFtrfmC+wf8qej3p//P
gPUkBH37EScJAPSq5ixTEB6BoSA4t+aNZ4KnIov8ahIm7Di9C6uCC1hp/nXkcOagrTWEFvA1IEvg
rppARH8/zkK1w+JeMB2Lo0raO0AWi4Rvadh+iNBIxg3Gzumd836Oq7JywAEvNzF2/ueLPa3WjLbU
IMgwcFSIJKAFXWSR485pI5Z65+7Stesa5CtEdyhvOvapQiBzYagnXODy7aCC4UmSp5s8HC6z2DkI
qBpstCL8NxgKK+NSpLxA6WO2DrLnKXhIJ1zrvNYgx7GPGgd0ZMgz2/Se6FUgBwZb5lsfEgHm9ZnD
tHJxA6QIED+EjwCBcZcv7UvikM6WR82i/t/EQY6JudXiPtbDrogEREs03Gy/r7j2dFGSoKEIpwQf
9NHvC3au7Q5qTtURr/u6dY1Dbjuv/8US6Hjg/bkQMD89LGNpakZNC3IUIxpnjfWM1KQ9kwisYPTh
zwIcCHwHocyDhu/3fZidO+ZjgaQu65NmZ8TZ3rzq9GjxIzivLLOaEP9rsdNOr10KadEJ6R0GgleS
VztOWKz6IvS14WrGEfn9Aa71xb5uzj95SaYjZltSbG6I27f80wnln3TXAedlOoG/70MWTtszSy4h
+ySqAX6F+wuOjh4cZ06WtMYafF6QEY4jNxJPQsu3EaGjQ/RQaz5qDxh2q35ruPp0W5mUcx8V1nim
67wW3r/9hpNrZS7yxmCzIADwjeAkoRUIx58qcDfwyQtxjW1+3/PKLfZtuZNYalRigDkUtpwrWAwY
Ig2zwhrCjk5nFlotDxbCDCIMsIlo030/rO1UlDWxMr54WMoAtooCGJeGQKKheuz5eE+VfLTdvAfN
o3ukrordiiKHSJUHzZKBBKDp7zsd3qC9DTFs/wGExvf/9FkAn7rAsZGOWY5lnjyLPido+9gI8HV7
kaPG1zsJn9tzHeafwWdZBY6+sN0wAJ88+WjB5Z+ojYz22OLPS+edn8PH/UP6/36MsQJ6Aov6I9A3
px1XT+mGVrqMH0054aayXaBeXWDMEQoR0wmHTpjnPOl2/qYG/9CAlh25yn1xIK8Xgm4HuGwptQDx
epGSqWHHZJDb2Rx4WKhqDiw2w8rQUYlHOcRP+vQlA6LVbMSnWYO02cvusiqbJtH8dIqQ+l4OvTQj
0/1HCX46cB9KlIO3RXM60RwO+0mXQZaHZjfoYdZBXUxQd8mhQKLZ1hCZdH5hfo72W8ZhSjnZl2Nq
lO9O3hkhIPweZDmGuCzFzfIlpr7JwH4tiogTcWONw9OctoBrujCUGmBYa983WnajNDtqB1SnU2b8
0cvxtnLG6xoctm1ukAQC1EDKz9b1lKIVxYo2Runz4Y3TC7R8Dpha0jOJ7M+wCgUB9BrxTUBo/ocu
XqWDQKVzXR019FCK+qjrj+XgBoYBB5XxPwcaYjGM6zwTaQySx5MAl/LGrHstA90PSzTVHeZqYe0O
kBg8BxT62Z9aRJgW6NMiMfjD19BhQw6Wqi2OTgmf1NnAQJeEXfpopn8diOg053TqfiZncDMF7hnw
OYid/lCoyKqx9hqB6GKZzs4RW5rDujzfWOdGqz/j5bIOmm74OxARP60Qc51JXRvT6TgVO9s+NkMV
+PT4exxa38v/r3GqlUXKcTkT3nS03RRyonduf9/2DD7YZ+Kds7oQXhD6aXBQ8E+TlCZ3C+632nSU
bM43pt//0TRjPxXw+fG6+qYf8C3Wbf2KTvvB7rVLqsxdb2SxNEzc/v0Va/Sk14wb2MdbQe/pu86D
iZlT78k83dSV9WLSaqdyYgQKyPeN6EkWAs4ZpjIVW7Pynknn74YyR+VEvQjKMSAxVa4ZpA4Eciw+
0qAssotSTjwGiA5zuCK7VXaBlkc57lRRAmFTuxcNuMh6MchY1OrJNGTsTHkVooR6UAT/k7FRj5DF
2QjPefYkSCi1fsepcyk1zQrbyXQA1oG2vWv1r7xnmClqqFqneo6aYi6CkXT3v7/dFV3z7+F5uSC+
pLuFW9vokykO/Iz8m+7zS3jdbYx4ivPNHDY8gGxX2HtBHY6B9aFv9JBddYfpAfI2mzHudhCtPwvn
XxFSWX6Tj1ONL/bn1NOo4cfeeMg6rI0HRdDmOsOPgHhQMYOQP0QkaZPZ2g7vxqEPs+RsObl6J35Z
/iTpAaLQNZTy1XHeL0TsPIGfF+D8oGnIqI7AAoNIsfvw+3tY4dViz6gicQmDxIBU//t7cFrIdytt
WfQfhgjdD2hY8q0P+JYeQnT3ft6ebRqsRPtva56+e0IoWqTVwkpxoWyU3y1OB3lifaZwwgT/jXfh
mF/aSG6Ls137tYe86Agu/coV7cuhExAw9hWmnHY8KowwaBGeeaTLezrNPADSIJhM2Cvik0CXQxCg
cMWRf6SbBRDn3jkHjLQ3LdiY+rlUebmtfq6GwSmY0UilTjOpmjbtCFMxhT6onrBEbIekuoLa/b/R
7F19dmgq/99Sp5wDRwEPpCos5TcvNkg7lThzGlcXQEK4IIWBAj/FvAKsWEJASiIPJ2Lr2gi8eeud
KbRXwINIByEitKB3/9FS/n7is24uSZuWy+mD/8FNuy9ilnSXdehBzfi6fUCTeONHUwil6v7Z6EP7
88z5WN3lv37AKW5fn1RuNnpOjhpI7FcOOhrG46I9bEXubYk0BLqN2/+cv7NsGsARoImXvu5J3eHI
GhJ+bcmhpH1Pm7ezyP2VTIeAJI96caFVmKc5lSVQrGn4rjCJuytKEcwK7pzwmmCQyisnFarqzLW9
koJgLeSKIKYgFznt0gDh7wIRY0/HobkaBA9M86GTZ9iOay8KfRGQ1qABhHhxEhsbzxqUmgsJr0yt
SDoopocVr7UzB3Il/0CD5F+rLL/iy01og1ml6zVVR2d+JTXFBBZsdT0LONXOTPNWL7ivSy0P9ctS
FRT9+1R2yA83/Q4TSxg33KS3Rijus9i9KlOU2P6miSsa+fNWi87hC1fKeqTcy7eHiwYgGPtkq8iU
JrtyUWd7uflgotMABIr9YJp9BPOqjSOvBuneQOX8Ai61F7R1r0vTfEcH6/PMF4gLbiVqIk+GwDhB
x+2HaJnQyWTAsM89staa4qU6GvviCYo4QPLy9FU43s4THdxjhHMsGRrJQ0We6DT+8ShOtCbYcwOR
IYsMQe6Uz9poHBpuXECDLjHK4nZK+aZRnRvkrnE/9/qrk7ppSE3/tsu1TZN2L940ArOmdxcuh9HP
VL+XLXkBXHGfmvV+HlwLdSrdTFCblD7JIlEXb7aVjoFtt9EkhjbsZTMnOuNt0o8G+Gwsytr0ukth
HDynXhmkdo9XiS8onm2YTvmNbVy4hTfFLq0j2Uu4/MJTZJPZxI+Azf8wdCsxub6z2TxviMceKAXu
d9BQptSQDaclr+LaJ1sgqnbQKroZ2+GAbNoJxTSzi7rMpiSv6Ssxur96C2XRvp5j1/eTedRvx2HA
X6izQ1ZbU6hXZeLk4Fybjvxj6nMgdTTsHAfyhq8zKu60BGy+Rf05jX7kbHojtAA78CUkC7MNY82T
oUxMVZcKXgLOHxi59qjK4lHU5seUdQ8Dye6gmrof9RnpxCQfLJ1trX7cuG5RhWWqHnNfHDxQUkKt
JrfaUL+6FvQyXR+9HzU6Nzbh+94AFQJ59RZeWjwq5jQLmrLCj4cx2TTglIixvmyg+RgaOr2jnnrQ
gFKI6rQIszwzob4CG22YBMnQFg7cKKFvBbHKoY/UILvQ9GUWVx5aC16unjHchB0eezKz7NpS7NKH
bFqsl8V73nHI/BObx8Zs/jVzaYZlpT1A1hRUZdU9cwF5iUKToST60zBbu3ayIwqh9NizYMqSZuKo
TQ5y1RYBuXBaaBmkD4YBl8e0igqjhznCZO4zd24uChtIKUFzqOx4NPYY0jATFvZzPm6UWzYh7FEA
Mh/sSEERZeP6JE1kC5HfNG1AoYJm6Qy4lemDnJCR0o5Gd4bBGYzjgFzReJxl4jkfWB7DS+ixIgSu
5zraJZY7s6ArAdi3h1ZGs8XswMEZhWqpTULXmEOmDX4EUG0sWH8h4TYTe032QEn74uYGmIgef66K
EnmV4PeZyJxY872FetFe95mNsRuUe8OBAScvcwrz6q7lN4oOUNTigOVnMwFEO0MsTKtbOag2TEuF
UXlfsmCe5nhqTDsUDqCnmb3RcnDdAa6DDuwA4q1f+9eQpIkxhcczE04WpnywQjbDKgE9OTQUPPrs
m937zApra1UQHFj8YsDT7HZtA4kHcNAgydvAEznr7sthvMjZcG2afDeKzA+UXSM3qKsenrdArxET
SYFIgVsufGgj2Vr3mMNxZxT1e2eQLpw4dJElH24m4fqRPc4Jdcyt183bpjWbaJjmSEpo3TIHIYQx
aWxp5m4nKPaFcBYkofKci8xAX6ynPo6Y9Vr1Yx4iTYsspqCZgSjj9pAFrZ3sybPMLmkpu6m9FORm
2NsHfdPsqfDeO5MdUqO/Qiz5tDjeT9XDEwfemTQgWVrFtMjitIP4q4pbYyPUwSNl6Kf2FSVFaHjx
6I8QDOYz7ISdj9xGyjypyNIkRSVIN5q0DgCkbTtNvzEKd+cNw1arxVa10HToVCRL+2hXaRaBGXNr
tx0NgDRNo1nJMpgbY9/qso1tvbtCLxDCr00XOg56Cm23NShLA/S9rklbyxA2dn8z2+1gSAldY80h
Miy4oeOwTSMefR7lPYsxQFKJNVO+twsbIsQ1gYWWoofSzEgAqdgpshXEqUvEsMAVlf0xpdN9OkPD
XNGuPnTMKQKwUPvI1tWLmY03rZ0m0+BlEWlghQODgBDGrHSjUwcqq5q87pn2YcNVNNZJuoX0yRh2
Av8CKPIlM9LniYL/qZdamrjSf/dLiB/b1gvL0T1gaGIwkcepLSAwWWpdaDQYzsoBbQbwFEi2G5nz
mZasjDK0FIG8HPbEmCDsoJUxEemVNBCruf1Qy/bBbhzAsXtYotOWX/qdt08ngK84E0XsSw7MDoHs
qRH2aIqFRg65WmNO7wuG0czigIxXAJ34ufsjTGNHgccHD+IW7Eg4msBOClFhdoO6n94q2/nEB35p
QHQyy3xt3wpyTbPs2KZ1rLXAeIFOgSM/+Nd9aWwoGqesHl+mNntmHlBstQW+F+lr0KvokMGHW3uV
WbbTxraI0tS/g6hVtnWZ7cXdbMzbQkrowRTDeFml8qWT5gPaa2g9umiBz+QwVN7VONoFFDyqT7tw
9l1ePtYUk2dL61+M3nzRgdaEEr591Djx4O6ovbUmec5H9ehU1WIS3PwdfEgdsHZ+IJUJCd3JSgZd
3VVte6EYtKT6GqGFd7cj/GSHxn0CCBYq8cObS1x0qu0pKeryAxApSKz6jB/ACg6LkjuJOfLPTmIY
UDqPdEaTYOi1rU7Tne4wM04ncEbg3jkAJAt86lDjobmWeBmYiZulzzdkKOF6KSIF1kI/VA+DP10Z
EuG/BNYlEK1+YFxsSugBR31byMQyijnw5mIKfeoeuDflcaWxY6VDYDvtpReW3pzkulvH3IZzbQFh
b2+erBA+SInZG9scAshpoa6b1vqcUnooRuPGUzaavjkUvIZRRJm5PCa6412KFHgKmNZCOVjRLDGN
Youv8VUX416ZcsN1GvG0Dv2uvYd33IfhTX+9ASFVivbZka0fVB1F7CDkwGqV7yo/e9Q1A1rn9NOj
VIaedGRiWAXMe7j66HQg95EhQCV+Q3R6IXDxQ1Ylzr15U2oVEgA9vySluQeEGjhJU+56c4pTZe0z
NON4r46kZuGQwtFX6y+6Xktsv78wNXXBZfZXQ1e+99HmmtXl1PjPykVWVRZuFswm/BQqmV61ULvr
WjvMVLsreHafi/bN1VwSQGDtuZqICAwXOKrczCpItItkNJonv4AHEbhoAegTW6ugD3Wph5aT4wwO
EK4fnwjCdpu6m1FjG/TzzAiDkESDgpkNf6+w6fgc1srdc4//dUA0DfN5mgKtb57SxsH/aWcazR10
i4+ZO9zZwKwiE9tw371IiwF+5gYiHLlwxABV6/kBXmIR2qYXg9ftpVVmAZn6iOhsbwjcfVre+YGP
t+owqBl6qsnCyUN4ZAL/1urnIUwVf2xIdUVrPSKz8zlMLSTfKw023Kn1ALYUbAKhHSK0IiYjRjJk
8j4QYAF1GN9yJV5br963hb8z0vSZzLMV8GXCkbm1SOQIHFyLaEhH8JvbCYjxydb/FtxKg8m0Pnqn
vrA4RYzB+Ib2ClKLI93kbtkHZOafFQSvAg3e2HamLvUKuaEFulYIzQQ9wfx5yaih7cyzbAoq30ty
pi5hqihCDjpLi9F4BAQ7h2+3E8PzGLpqDKrslICaaVWdG81GKeK8dPuQdF0WF568dVEoIRxmc+Tb
UAqnvhs1jBxEKawwhRRpiHe1B7x96ZTpuHFmSOzj24T5aoYLA04XaQQ3gV0OAHnArW4IRasdlE6A
hnGQPfK2gbwpkxEZ26SasiMUJ+s93ARDMKaAHumUGXhmfwueczhXYm8ASsxLCN3Vmn81UG2HbADO
YXVzM1is2fMeyT1qpn2lW/eG3+Y7o2djPBAKwsFYXqRT/1JCYwLMNbM+2GTeUUR5SO0AzJzqgd0P
T6nCnIf5DPe71yYDiu0ACW9SeNUUmQ6LRgQpq2jgWimRcWQN/2TSu9d750GDmHxQemmEr2mHqq4A
WgO7ZhhTB77dJ63sPjpNbGsl77oZ3iyoiawxY1FpaDso4u+ZQV8M6iZ9n+lBOre7fG6LkMDXHSMr
LyAUpFILWJ9QatlF4ao9jEJi1s/L/nAdF/CxsS/RXcV8rjasa8ZgyjVBuhJnvL7LizmxzGGT9mnC
uAdzi8mNJgcVBqNAZKmhvkyH6qbTWxUyPU+jzFv+IiRuuZ1DzLtGJmyjvZcg4cM3BCEOTPsg1SW6
rUqdmHkcRoQqHqmI/ax/qEVeBs1sfQwWWFpO54OI4Op51I3+gRbahbDKecO1/F63stesVVckB1rc
J38pe6EeuWst/ZbT5X719b8Dz3fEdB6Jpm567ulBN2Ekybv+HnJrkS3xSRk8IQITy6mBXFjpWUmZ
d2FfQVI4K/dD4cQjhocKV0kBaFTYkRoXFT+0dtdeuvkE2ZrUbmJnZPCLatz8FeryyYAqcQc1wh1H
VqqGadeoykHm7NHQKstLq3UfZurHtlcN4PrS7MFqe74HNKcILFvFxuTAR8DKb8zJuLdGZJCDg8LO
5Gw3ezIchNhAhRNpvpPdOUULNjbv7v25urWH3Ip8Md2J0dsDLn/JYBQfd9CgQjX5WhZWE5QzQ/pi
mgnL5NNS5OM7uQUvrwk1E6YnaAlDelN+pJ6GQnPQt3Nuv1imBVWe3EPl1EYcpQmsJWicAxVeOda2
c5Oc+6HBdmS8cTxcVjcVvdJED5y19a47T1PBDkNtgfYHaiFUJ1HmggVOq9YMhsl9dyWk6DuaPmAi
ZKLYgjieNsKfoOv0t7ouHxmHsjGmxjNoMB2qmN7MnnCnwHJd9bCAEOnbPDuJbeo8rBH6AyBqX4RM
27hV9XvKqz6AXOkt9JSMnTHC8mBUoJNXGDcPQq+jtifPc7bI+6fudYMSIFA+Dymvn0pw1ze9NdgB
yHPZoaVlG7RVqXYALIqk9ymJqNZcOz7f+5b55qXqCsAaoPhl/pSRZsYEG+KlFrOQGY7QCR4NjqF7
ZUNHRcwqsSUQCZqVH0k+SBgQeEHrpLj02nLrNdMTRuAw/QBG9pjhiqaqupGuNGFd6B6aAUp2Am1W
oDP8qLemFux7e0uyaYgyyd86iUIXIRdhk0w7fIwYEbD+E6SKq26YaChS0b9UWhnNmMVtgeWaUBAi
OUB2VAfgkhSAcmi42SgUZYXVvlXTWAaAhULOBuUemhXjZeo1EX6GBLRrqDdabSDYzH52q3fOfZ/l
fQKlf6Qesx2YMArZ5KZxw9oONaNbk8Ac1FMJ8Aedsw9UK7dKp33caOTB91D6GWSCH4vojZ3PKnhC
5LDUrVHexEPZvUwZlEYAXNh2xjlg/eoYCTRBGwgsIGvBp/neWWzs0q3BTVya6nNswXRIFAm8ZzEz
Q/Gxp4m7G1/OaQmv9fBs4IcxhNZXZO9KUcyaZbf6URvz2EODaEY20ePI6uxs53JtpoNRN9R74YoI
1+OTzikVE5nYIPmx7C+h3x9BQyYelBNVOlgnKYxehm6XIY1NZ23rVn2ixLmZ+wp0yASqGI1tNFBX
vAmMVPoShjwexoPsYO3bu+6u27N7sQXgEzWCv0FJKa4w90m6c5CwtRnTwqJGJ2rxCz+dMTV6hQF3
D6nIMSKhjJso28NuZ9PB0uzcWmt9fSD6IWMMgjjBKO77QcoxZNAqF4Bi2d5MmUSD+CHH/XKmAbzy
OoEBR+sMczoMtE7Bs03lQeqvcNSxsdW2HHLYSdjQMCxdJ6KAbMAupr51jHxrNuN2HIUZjM4YOtY5
IbeVAcO3n3HSD3cMir6/MgFddJDjchbAkP33nRorgxnAGtBqX+Yk5MdOUW/3OXpU/JjXg4d6FcUU
R4KF+T76z9JHD9twAKot2OLTIpLOsj5tw91baZH4BYhd6ZRBSmVE/xN4retuSkv8yOHRli3USia5
LfOD2YouhgTyldYMSaaPZZyWAhrXIA6BilmeU2xceWiYIixDHwPy6D95/Q1Gnv0EvAZuthEteq08
p4m+Eli+rnAK8jRRcng1WeAtXRvS5kgJzILRtHPK29/fzpmt/IBawuyk0B0sxN1P4hys8RyHc3UB
DPwIGkYA4Z7yDqGBzxlC83TU3OuZlyE6wr/vYAWgCijQlxWW8/dlpFTrTPXDjBXMe+eR7RZ7dfhx
yU/oYe+NCPSDszCNlQiBFQFNRCAE3/j029VcNrklIdOxNz5tHVOJ4bpARfz7vtYWwX2mQw0DJKof
3HC7A26ZtkIBBVndZPAtG3m2a1Xz/Psyayft6zJLnPry9CodKqc5xUCuV1rUQMehR/vAoZd8OkMX
WFvINqAj5ZNFCeyUKan/D2fnteu2lqzrJyLAHG5J5RmdNG3fEA7TzDnz6fdH98ZuieIRz1pAo70A
Ay5xxBpVfzBCPWokoPRxn29N+QllLFsHkWgG3+5/0VImADkZbjJASjQQ5wd4lfqDC+Rt5K6YzEW7
/ajtzY141KBj0Tk7iYdKcvp6cz/s0nxprAlVnHA7lO+uBzIDoaliANieu9HdVUHgMK2OW63tp8Vh
vAgz7beL+ep5oFZtW7ZnN6pPSfYnlH9GnfzJjZSV71m67TGZ+O8HTR98EYmCf0xNpJ7wURNKAVm2
Nypnu+LLhIhqdvRZnPqpoJQgrJoELVwZV6GnQbgIXfZxVIVJKGMgLu1Hn0c9Kjbpk5T6D3qo0czS
VtbMAh7oKuAseRQBXQmtBOQ4NH5JgbXJzY95izWL6jt5uaYRtjyFZMMY28PP+muffvF1QyirFf5R
QE0p0tcJfpJeSTc12GZ6vZJmLIYiaVQJZrETZt9Fw8aTRLrIZ0N6t6KPbixuivG59NdoYIuL/yLO
7Axu9UCjiEgcD++H0vuiINIyUl24v8WWdzZMiwnzKd4q0pmdWiYCTu5n6Zfwq3nWHkJo4KhOPlpP
zaN+wMEu8W3ddcSPK4GX1sclbGC2uQse+SkcC9bHcXrE2d2ZIk+EU4nlREf/DzJn1WvpoIcGyHZ/
P/YSWojDDBAvjCcTwYkZWNhwJTVIgmG633r8UYoTCI2arlRoN0/Ze30ot8LefOBhWA77bEd3wVmT
4JGmz5shvK5+wuySUNqusPwR7A7Nnx12MIf+5/jB/+iBj+Mtt+pRvrT9J/E8ZeJKggGYZeCkiWPt
DVID7sFEkd6QersNhO8gswrqk8KmFMKfMch65/5IL6UqF2HnSReOqa1VU4c/p9IfvtdG/+d+gKXd
eBlgNpNJVvVir1UA5YTCtsSfSBogbfCoe93KRln8EpCUqIBRaL3RssGy1qWEJAPoYa1Kyg90ZlYi
LG148p/JD4EcCOfD6xPatbQxEGLATz3qvPYguqcIKEkntZ/vD9k01Tcr7yLO7GCBS6lj4KtBmQ14
9XXaJ6vp6GxohzIyX5NkPOT+B3VMVvbc4vhdRJ0tQM+NjNIyu4ZX0Vez/5orKzCoxX+f0q2OXNvk
xjMbvdTKPFcAbXv2AvlBH/TXUjFWQizv2YsY85ETzEDRU2KE+IWi9B4cmr0o2CT4FgijM6fVaY24
tThZ6Iug0gBDHArP9aLIhL4vVWRwzo1X2qPxMZR/56XuJMWfsTZ3U6fOb1agawskfB5KaPUawPAk
GJqzk9k3Sg1pT0D6Y+uBQy/kkyzgbduHcmW3eWZs4o4Klp7qr0kdbdOifKaBsB3MJrO7Iu8dUCMP
lgZhtVS+xyINqagP8D3saoA78i8taz57vUK+g/xgDTrKRqJCAxOqPVFVFLb3F/vtpkJ/CJkLg8xg
QceTQn4qy1FtnaseZ0kxggBESbtZk2+Upnm42lQ8wynkqBBPJh2fOendVeWuTKYEeTrOFeDBZuoM
L8NO2Q4HSpL3P+qWJjxFg4EJ2tkAnTk/zaOi6xNgCuPZSKvkGGbeO1oy3sbzw6MFKMJUUmhoivpb
T5tXQaTpKJmfUmvA6Rm0uaUVL3pRfQ4pVq78rqVRoPQyuYApwIXmGrp1xLmGwNCEO0fA6Dk6TQ45
o+Mf5FV2363MAGMgKRMnxsDuEB2T653hjk0RdB245XLjv0J3OLUP8VuzQ1xqV77L/zhbmUWbjp+L
BLPnGnPrJoFAp+QQLxAbiDvzqAnxh8pKD6lqHKqi+oF06EPl6g/1uFWGD+QPFUYIzT7TX1rfXMOI
TyfafMldDsC09C9+kqEblWd4zfQmi1u7bG2stovv2V789osTiZp18Tq+02N48TarrIabbTUbjtlr
otd7cxxBQjDRIsdgvBG/9NALNCgdqNy+II5jW/8UtzsLOTvg83ZUyiwhZKt+xKoY3sTKgN7cILMA
s9NdNXpcGUqegajUa2NoK80KcXp5yaoUbTiMkN+Zw5u7Mg3TyJjesz1qhyPtAF2lii5Bxc2q7jlI
4gffNT/1cTo4UgoFMZLDZqd6+oqc3NLsUTDA3w03DSous0slHpCcLEJlOPsNnXpAYZr4DR27lXxm
aTwhxWLaqCAAd4NOB7mWunXb8Ng1fkV1Ycvx1/vHzU3ux4RROse0UaEMdmOYkQpDD+ZRG8586Q8v
rV47t3ovtfBdkqtkez/W4sdcxJot+DyXA0Dy1nBOdNVurJfOf/4XAQwqORaHOl81mxPBTP3W9dz+
XFFzNSL5VQnHz/dD3EpbMGCTEiPvVhph5tz3tkLECBhrOnAZGl9kkEK7NAQ9gQ0X2oWDBpww0GAz
RlzJXh3bftOvlXmnPTQ/s+D0KwYzJuMcMzu0Aw/lUTLs/uxnw2NbSip0Ey7m3ihGe8BKvm2zdgfg
S1mZvqWzEu4zFwWemIY27/QUEWbqFm+Fc531IHe6B71qPhYh9D3J9JoNUI1k5S5cWjBk8hiKomWE
tsBsPhuliAJY/v25BByKyfiLMWY/VuZTXhpNa4K6k6dhKzrt84sbwBMHHzBMwWi6yimIBhPQxfC5
HLl49EEc7aKvdpkld5sw17a+Gu/aKBMwepf/xdpV0WsixYKCdcNQrSx9CP0x6fEq/zSqP7TCWzlK
FhOeywjTSFx8KfBKUVAiIkz3Tcx1H2+sXbwBVrOPjkJpa065Dwt7jdS2uGwuPmy2XN2kgTWfRT3O
WNo3bQB6Ptbir1JV0ewzvkraah65dKRdfue0qi6/s/CVttHj/uwm5Xe8YlHdUf0fKMaDhlzvfy5F
o3+gc4RS+blh/EaZ3vvRGEyj2m0livxBBNrAHkOH7mOPSyuakDHYHDyZ/8XuuIg85wFbuZvDjSdy
W6KRj6tJsLpkprmZHTWA4nk1TVseYuDswakJArcwMHgycpCQn7s9kG6nd8Rd8zk+xfs14ZWFO/Uy
3LzSQSKq5oFBODf5k6apE4JciZW1KsRiFB3z0mnGbk3hUDCwWtVou7PX9xIybMobDbnBqdtiVaRk
4XAhhefthTspeKC5ClVZN15WhWmHTs9/XM2Kp2gfONOTRnxb6/r/ZaTOZ+sy2myDoxLYJmP2NxoQ
rGftE/j1TfWhf6u+e9vIEb67v+I/3aa0ZTvguMZAUTiuibAuHNnTowU4gD6pl80J8J3Qg+6Tku6c
xjKF+AC2W+qa8crSX7gCL6PMl35aAi+JLKJURfYNnu5JK5IXCWClY+V04kFbFn7Qb+5fFYufhvab
jDQ7PeN5p6gWxbLBGqk7h6Z/RjDxt1qqK/n5TaWCmgv1VJTy6MDTkp7tt1JLc2nMmUEpTz+gO/mb
V3Zia1LQHDSQeTZY+TMgQWMjYtm5dj8sHNSXwVXx+tyMwqoocyno/vc90n1Re2cyEu7hO+NWET9P
nqnJz/8PzbK1yLN7Xh8FIbNUIos5wPTANOmT+vG2CPrHQPICpy0wR2lMy6lzOHhav4mb5GlEvXUb
RhrFbkCDTSxRPnHBAYVB+Of+xK/MijrbV1md55R6+HnDKThIh/Kh3uq7cl8d7odZHAUUWUhEZGAs
82yn7sA7DS7pcS8/tuqXpvg1jr9dZdx4ib+ylBcuLUoeZHKIMi7Ib+TQ58KmSdtzXHzORP0pRCcK
0HfxLc6GteryrQ0M6BwEqCjGAl3hKJxlWKYy6jWl8/YcQbC0PatnHXvwsUSvfEmx5bKzMcAnOw+3
ED4DMJLjsRnyoxe54LRCc9yWUXMqleBjiVy5A1SX3mky/A4KHy9vDbRpXEF/8pKi3IkJt0UclvSu
dNQ23SB8LyT/4Lb9pwjxHpvX/hfAvUc37UHrQVzaWhS2bDcqoRbn4ec2l//oRRevzOwtFkBBlhLp
KJqw1Fpu7oGkSWvfDMyKewDO3CHcJXvcYECc89pXnMkceNVZaOG0ugo5W7SAbjXgs0J1Fj2O/nx0
zHTlq27vUVXHmQDsJlghDsVpPV/kWSaMk7hIU+Ms4umMvKD4R3a9GEJzs72/MW5bvpCzKUhrUxWS
q/Svx8hFpKpFHqR3iVRtYZENBgLY46FRbOmDj8mLZZOzO9FGB1d8gHXhRG8r8W+3y3X86e8v4g9q
646unBhnXd21mzbBMDTaFu/GdioR8j9tJ25y+veYHI0rp/LCNJq0miSe5ioYhXkd2cD2TXVTOPni
GH+Ug+wh9aWVebwtybNBL2NMv+Hi80JvlOPSo/9jvJRHYJLZHoDi1xK1paNrJxvxALj8/ojeLh0i
TjRnntIYPt/kRaHly8okEC3FwgZgvx+ToKw9PJaDUNmAY0QzaJ6KNJ0/yvXUZK57iG5IiivOwEvT
CSL5w/3PuTW5mUYQOToOVFapOE8NBkmrh1GH6CJ5xT4T+3KL4NXXGtESKONdA384BOFRiMB40/Dk
1RBr5B4RkzoUoWDFZzlJINW6+RnA/MY3TcRlk+FTkKo7MQ5OndWXdknlyzHN4EHJZU5Bn6by/Y9Y
Kr8zThNKZFJpFefVEyNr6k4Xvfrv/V89V/v20DvNpjnGJ+14P5bJipplqlehZoeTa3ZS3ZludR7T
lwY1Jpoi1L3BiH6SBQFP77V88bZDPx3AF982e4SWxehaahrV51xIIG7khbI1RPWRxj3ylQxlTs3S
VjPoGwn+v135qPSBade5ATx3CH5BcP5lVkO+uz8Mq0M+23lao4KtLzmk40f9ZO28U23rdn2Gj7qu
Xnh7iDEEOhcwHTATa77ZcR2p0mhGOUMg76Ud2hr76h1u7Ofoqdx2YGbgv5E+p06x1vBbOMFoL5A1
8ybXeUbOhl6KDblBy7+elHgDO6HOPfklTC5oPkQZNLDXtb6XQ1I0wgEYc4F5jViQ80StR65bXRFQ
8VftQl67kqYVerOCeYP8b4i5VElIM8OMsv+90fNX7dAelH129ByoSoe1zHBxu5i0zNEF1JARmQ2h
brpwo4CwnF2/3mCu/OongrSJvP45SMsNRvG7MNQ+3l+bf+fl+guvL73ZesnDHsTLENZvbeZXtufF
W7kPWyDkkPJyRfHtPJXfEy3E4yc/+L6BZWzcbty0OBhqPKk0tOo+MdQ/USq23JLQBeC5+nY3eJ+q
AV3BnAZnInTPownNXSxd6BGwOB0181/lsJSgt8nKJi/rzBbFXkInPf6l9zpFHM9VNn4Y/krFPD4E
3jA+u5H1keojwCgRohJerDxa0CrYa239u+zd3+DfkP0yyg+FWn6BFf9Yhe0v+n8PNXRuUAL9TnZL
nEpKeYPVzgej6GBb1/rPpEpfklh5ydXuW2mlMBuM79i/ifaYeZvYQ42pqNK30ffg9bfaxhX7P0UB
u13K8DiIDByXQvhjwq/7M3O7uq8nZlotF9d1nvgR7wRM25Q4exw0SLBKsba8pxfXfPJ1dIypo6NG
eYOjQB8KPjj1778Jq/dQOMjlb8lVt/XT2uK+vaZVZH2hklgoXpIfzxa32UJZs9yufWvhfyFvivxb
8ZSVaznc0qhhYi+BVsIGE9zS9ai1nRaWMVQqbjeNPM2Rt9JBTZ1JRAzyttO/YwHg3J+oW1WZSVTo
IuYsb5SkvDAGX0Ro8oRMs+h0gVN/AhtygL5HOabddkfky15rklfr21olZuHOu44+28AJJHPY3rF7
bnfQj72DgAR2hgFltQEXln5Eb8Jz1EPq/POe1XXc2fpUtEqB/whgf+zhEWmQhiDc/JuR1TkNWTik
XfKsUNK3qqRGUVy9iafuh/KoHHQHwucbJZLyEBxNuzmqD/E+PIHON171laNxacVS4fqLkYGyP1+x
MSz2qg/D7q2D+KkF/pcmsnZtM6xswqUwXF4obdPo4ZaafWNeh3GM8Ihx9lPzyRPdx7gEeRDHa8nR
0s7A4scAb0CrEeD49c5Q09IQCaGd9TK020TfisYacOlvAjw7Tww6VZS1+MPk/LqO4YdJKqWjpJ0L
hAzLo+pE22zvHi007cQdJE2uTX+73mNf+LSrsLMNmEsVzQCQYuca1+9+OK52HJe2uEEHFVFoMMm4
WM8+LIRt1pWAzXiaTjRKB8rIJCAVbE3FLqDLbOqTaSuOFm2S1sFpBL7XylaYtvHN0F78gtk3mn7m
esH0jYjCPLr7+Hd7RFoPizhv35/oQBqnfh+f0n22cqIuLE/OUWSiDArpUzf0ekpHOY3btPfds5ln
MOVRFcrQVvpx/+tuMx9ajZSReSr+pVLMhjeJUcL0gk4/m630ondSYxtJuFOT4dn05XwDEeeojfX7
/aALGIPrqLMhTfRSN/MeaZr4GL+mmAfUp6lsPqV26yYp0z82nz9E/Sb2nIpB6nz7SWbeNn3UuGdB
5h1o4H0KDb8DWkoX6f53La0UOIiT9iIynvx5PWOWltS+Pg7I0uZ4ZZr58JSa6SlLiyczkyxbjsq1
G3AxIuUu4At0rG8Qs+B9WCbZqJ1Jq5xC9xHKch3eJ0fAVCeEg9beGvLCWJoGrxsaciDLrdkXqqXQ
ClpEPPHUHrWHgn7V1G3Rd+37umjbwsSRHYHG4vqxSGFm5/MQh2QZrmCdh5jKtCFtvIqLR9I2CSzd
+zO3UEAkN/pvrPlzIxMjJDSwbWWTT9wRlFC+eFvhb/aiOPmHYLdq47yw864izrb3RABqk8FzebZ5
IxJf9iTEWH1FpGA/qeyLG1KHL9VDjp3fPy/c8LHkg5hsTjXqm+cOOqGeIQvaObGee7dxKp1ng74G
JJrWwmzfUQOX8aShIEvndjZ9WRorWVAkFlAlZxjs7ofxULznL55q4zjnO9ZebR0mlC7kSlq4cClR
D8dDlP4jfK35wVmkmtdIrmmco6i0OxlyZZJv/sV6AS80GaBQccZ+/Xqr15HfVZXQa+dGVV+rPn6O
TSrect7+8HLMx2tdPku90m4SVd5GKC1riKTZng7po00Db+/FmOKs/KQpjZiPN7KCE7UEutUNVVYW
9LD0R27Kzhl3Y2s3e+E5cLpN8hoe0tP6MC+UNSFB8kYhFnAVdV41zmIFoE6GSoFKwWPclIgWo8uw
67cUOz6R7a994NJ5cBlvdmu0oVjoaYhpt0n1ZisD2jwW++hLRe1R2sQPk+lQ6dQsL0T3V+7ipVz/
6lung/jiTVhUJbprkyKD6m67bfh7Andg6OztFcBIG99yKEzs3ee1hv3STXkVd5bre7FqDZqbaqC5
TRAkO+lA63WD+AqCfFtvVQl6cYhxiWT9kBdrN5rMSFi1bhrhLZ+IH2MTZ0Md4GRnfLF6cb+yXpfO
B1jd/xdr2sYXQxoHtelZZYBL9jH/jJxlgZNpvp0cKbbWvnmV35T37mBWK6toKSqCtOCdOB7odMwm
ksuy6TMKS+fcspw2wjFBFhwPtaf7X7d0Bl2Gmc+b141dLArqWcmyx1iXT0q55h66lPOblzFmZ5Af
RJGexo3JZTw+1jtzL7Dn+wfaf+an7hExIThJJULW5j9GUuH59d8hnNslprVrSpOQydnKv0nqV0Fd
22zywkk2MUXpfMHkvHnMDIkRW6MXmjysR7w1lYN30p5VHjLpNvmkrCBq//Ko5ufmZbTZsZJKJrQc
LLM4N4WXfpNs5Q/SL2mXbKMPrWi7j1qyD5Bj3ZqHHECO/B1Pj7VSwrTo7v2E2aJEVMa13BERNzOR
G/BxGIFEo/7a5AISAR29DG1Ys4tc3AeTxdUkrsB0Tn9/ufuitJFCmoJnpVC3Yqc9IVaE9uRaSryY
WCkXcWaja/XVCMZSNs/9S78LW0c9jZ/Hn9RptlgdTF1Fa7Pm3rW49y5CzkazLZS4q33RPEsjyGH5
mxCf72/uxdsAJCMwEhypOUhmuZsljkOQCxyT4y/9i77PPEQqN7oTIjwCe1QJjw32LKK9/pZZ/DT0
wyWo4TrUvNmn9bLcVl2FEofY/UjFz94aK3x5utCfoa4PQYJPvF4WEbY5EtqXFltPPUXIoz4WeGqq
m+yxPg/H5tO/MEdESoGyOyhvPsi8qTT5kouCa8+t3guxaneRvsmlaEDRqVl5vCzdbRqkF3RbYCrd
pGwWlZcUgjGfpmB9pNU2Upa2Lz1FandYWR9L03QRao6zo2YepZobsJ+fetlOv00uUoYjnca99UEk
Tdz4yAj+ixsHSBjbmcQeJMTsNqBYl/ZdVHCMteUnFHSfrMhd+a6lz2LJT0B5nZrgfPU1wQT5s7Lw
rcxyWKcozmEevTJ009aZH4UTu3DCcgCKnCeVpdWingV+/a+1sf8rOE3FXGWbRzwUVrOrpZT5Mtjs
cOolKXW1WFWh55j7CVvqboZvU8Uas6+9dVzj0y6duRypqAah3kajaXZs+IHvdhFiJmc3rjey9JAm
5Mv5Cm9iMS24jDLdrhcnO+Ywjal2lXEWDtPtSXmlgng0qDa6Yg+9U/6YLBoKa1dIqy8veenmvow9
DfhF7FyRKsqgxO5O3TbFNC74AF8Z7MHJ+zB8CU6oNPLwU87uW0L3d5/vTddZu0zNtR8xLeOLH+H7
rhBIbhq/qcUo2ignh5/lEj7iWEoog+nQBXMJKD2aYPuiZTumbvPNsrzfJtDtIK02Y+afwRI4TQk/
X2oEmqpp8UMcrBINYWS/Davf5I0W2JWrblq1O+Kf+DmOW/9BLMTGlnDIPrVi+LEdkXBv6ggZZCNV
NnKMwrbSm8auj616H+vhWZayYAv5JdyIYVA78YC9I7RdRJG/R2gtoncj7HOh/SCW0psaVYfBiv+U
If24InS3jVshco1OzFjVL1qqRah1Rt+ytkVV36UTXCcdbwb0jVFlO8DR2xYQhpxOHrC5zb1gkyja
e1hb2raqDGmbGCgA1g0Ce0H00ZflXZB1Xws9QJs/+VFCzH5AoZpHnk+63LdRu69xT+E/ABAXwfin
NobyeP8oWNwtdIBhviOXf9NPL8CS9dFUkkExeS+XIiK1gwE8TVq5zZfuBf0izixVT7Subjjt1LOK
gFfpcjgrJ9/Ck01dyTSnE/jmaLsINDuhAaQMfTGQr1di4xgKKptlcPBFJOiCw5DtY+8TAuf3x3Dp
23A1MJHMxV+IhOF6K9SkfsgQI58FBNRWe0KKUGmsT22xWhFZ+rrLULNjJ0rCPlJDQvU7/1X84dMv
sp7Lz7qjvPmfImf8MDpyhoCBrUqOr9pr9I5pluaDa0BXw8WI7OWGmoQ4ZiJmXT2drSoQOaFH0jP4
GvZ64DQ5chu9+X2y0NzcH9+lG9GcJI4gQ3Gqzxm1WPrUodxqylmpIfMPuot9lWTY94MsFlouo8wO
tJAGhFoGg0GhBfzYHtFRjvT6odjIu+FYTVY1jvrxfswpz5sP52XI2fMgrTNB7TqTD2vDXa2fjbyn
+U/vBbBHWq6UChevDVBkQLLReAPqNdsZmpYGKBVz6UNMzmzfGb503mlaNT3eRcFXfzOBpBHkfY02
zaHchAKi3avZwAK8XwUI+H+/Yp61DUNWaUnKr1C/Z2fZSb8lW/M4fsieEwQ/KKnvIsf6bm7gjgPn
CU/oYHsIh/++P/ALpx5VS0r5dGVESBSzBByhyDRxdap4fmke6rb63gWuU7vpyqG3OOT88ww2aHjY
drMJ9vpMFsq8+k/Bm/LZBi5PdDIO+W/fyUj5J6CURRPjYTKPkt+M9jhkeKWsLO2l8+nyV0x/f3lV
F7mGXuFgnkMFxZ0s30tN6aSoeQ7G7v64LqCkp1fGfz94NrCeqWFyKRrhmzdpC4E0eS7UyKVx6FV2
YISK46ntI/Jxjxr68o5uFOZRaJVop7o4dLBVENrl0eBEYvSiR6bmSCOC0FjoPIyj9oEUYtf40ldZ
yRGFibiqpOohMSwg2cgJ92X1U9d8WoWAv5NS+tzK0Zse9qdmwOHetFACRoQeZdQwPJpC/rtN9Wgl
r16a76t1NbvldCjhmV/ysBtOyY9+hwB0UNnKV9Xp9sW++dsqrn4lwFED2/3VHcsP4Sl/X9O0WTrJ
LMzp4erQiJvgBdfzLdT5mAcIZ4PHM/e60z0lCKI8t067bY7dp/QJf477075AyqML8JfqAWqUguYs
I/WqNuli0pyz9pIfx89pCsAKUxdMfUmDtvG2+QkYtNbwLEPg/H7shRvxKvTs2E77RmrNhJrxJB6k
AGDrdsJeXlWlW3qzX8WZDWqByviQDrygI9MxmFHARE8o7vE+QwSGwnT+PX+Pft7/toX74SrmbOPq
meBiMeprZ99ELF84xXStotbxxE+B+e3fhLIQ3oPkqNANvF4zrTeGVSnF2tmzELKvCict+60gmE5C
rUXIv96PtlRxh9wEZBroIcbvc8XRwm0sAeXk6bINDvL7ROySTtHvCTKaOuM/TwkJxrMdZiwwlDlm
tEPMqOpHgoVHbdfsEWvYV8d1f8nF2boIM9v86JdYcSdHzFbSZE7uVb8zQf41CuUxVWPMFnT98/1R
XLrF4OxPVC7ABfz/9ZwVjdEHXm2p55TnX4yjjOl/GYP3+0GWXrr0D/4bZbYI48ivgjgkimo4OhLl
kp0e1W24wfHKezccwd3GD8kx+JZs8mK1ZnvrI4qGCOhXipfwBnQugOtvDAu9ipKcdL7x4fsyfVt3
rx28B8n2TtFD8l3Y8rR69BAfxHHVNl+SV/z9nHg/4b29jXJc7+sugWWgMZCNApdR4DPMDrtykALK
yBldSQwGDW+vBrSp/B1lrrN4tJ4A6BsnnqsHIPI74bO2Mun/j/CItBIZ0sF8p4oBXApBcaecAl9e
gaOo+tC8e9/F1+gRA7Ij1SJxE26xFYdE5NRrPZdpumc5K/oKWPywe5F3mW+mUkFvVjLplXm4XaHL
2bRH0dzje7Zyri8ubvYsLU+R7sS8+jsM2LJJAtU9w921fgKprt2lXrJCVVw8iPRJyRLYCnemNdu0
ST6OUjsorO69d7Dg3W0qZN4c8au+y/d59rjWNp/+vfnwTTAj8Kj4luv6LEGqJaFQQqU3zkOYPNRG
cpCScO+L9TGq1XeBrWaTsh7ub+HpCrwXc/aNqh9ZTVn36tnD+c+NSffDYWW2lkOwHHR4I7zSpr+/
SDEVTw9Nc9SVs6B7L3oevwyev/3nXwEixgJlhGwDYa5DaEkWCBbov7MJG94OAlSw4nTlwl2ancsY
8nUMDJY8t+xD/RxIH9CpPniYGjTRFz+3Dq22VbqVS3eBOaHyPaBE4BVwgM9lG6aXUILTkQmboURb
1z16R2sfAtH6V02NaehgSNHdF29wPqMkxPAJSvOcZa84RG9Gkpf7E7S0YyF+IvsAQWPS1b0ePFXw
9XyMKSXlMYATMcBCEYuYdq178vffmS9nQzVYaawzzppZnLyASZmrmfcm11p8EATR32aDhBixMI5O
o+fUl7JIwbeI4iEYeIy42uChMgCitbGKsYernyqfJVSbfrQbe+y6fdzOsbcyDloT59tAjMHkif5j
pqul42pCu+tTbKIH1+ARo1G00gw1fNRd99UsW29TjioWfULZ27SJXRwi/O2Q81TBYHGXu2bilL75
UNc5LQmKI49JlkdHbDzyLXZcA4IHUVh+VaToR6FIK8+xpbP6cqRmV7cbZ4XV6kn4FkNLqwP/wWvc
k5RHG/TPVw6AxcnXgFGCt0dHc16jCWvJdfNImAw3v7X+o9Y2juiu9JaWYpgTVtribQMEZzbxXTOa
Zt/LyjkzGn3jt2DOuajtLItXdO9uTzMNpB+HGRcsSOJ5Qc9VYlQUBI6BtmvAbrmBPebYl93fLmtB
ZmdNnxSVEOmDctZCOCTK+CgE1srBf5uRTt8wfQSSHrdS2gqb0DLjRDm3OawRHT6IKfSPfYkT1xg5
ohKsYBYWzjMNwW4gLcDRtKl/en0EFHIbRqbiyedUKRGL0NqdBQ8ad733btT/SHH3USGho4RnVLj+
oFth6OmX+8N6e4Tj7/5XV4s6KV332QU7FK7VNaxPlL316EuLWmErCu0hSJP2octV0Cj1QZSqr/ej
6tNsXR9K12Gnn3VxAWpRitLkKOJugtGfiM2Y6b8xCLagZJsqbvBHzY23vvFehPJr0qqPmuEdCjWd
7AhOaf8typpNOhq7zPtZDvohrh/jwLP90T8kSf/shdIGZ58DqKGcjkSKe1b3QcSesRS/parwUcfh
S/WC36GIKLcEXMqjiFjX3gncMT630YuFAKMdZCbyIP0ZAQhM5p5VPX8ShnjrC2TzifTR7V2MbYtj
Ew7Pg/vb0r8qZrhHiPQkeDW+b/IudcvXIoyBC3nbzMftpo9WFtDCgr2avFmJsjAtFHVAA557H4Wd
JMZ3sy+Qcy2wOHM6RVKhn7rv96duWpO3M6fzgqITCv11tmbzXMF3FKOfs5nFT0JV4fBbftGl1b2x
9G1TSQasJscX9/71Cun0ZCyRvZYp3bsDPqdbDNYw3NmUwzbBPp51+j13wi9mYsffV0tCS8vzMvhs
eYZtWqYczxLBE/GInooT4ryzKb5Cjta26+WSBbwPuIaLr53NpJK0fW/2qXIGfKt+UzXtF4vf37ZC
UjmNr2mbSlQOYdofAwHBGgR13dehC5QPTPzkXdXY3PJ7I6q/CcKoTs2FbIexpmtrXu7uWw/16zhK
Pt1fCQuPgelH89pAstI0bwpnTV7HPjxB9HDLwwgz0VYO1raSHpEF+w+eQBD290MuXAJERBoMH1bk
mOdvSaXPRmAuBR2AJHuU++AYper2n4fAuQc9Di4BVMhm6xtPS3NU5UI/x5y8UvXauytvqKVvgAwD
zE/m6gdFfr2wG0EukKYIuWUAOeGC+0kMx/yfX5YqVz9NoMnoggrzdQwYjlVotbFyrvXwSWiiTa6p
K9nF9DPn5wDsVJ7UMEJvJbC8oaH5I7cgqVUfJk+pyfYgJ7igaC32yjoiTi2es/rgHcQ4PNyfI31x
DP8bfC4FlKnoF/JKtc5Z6v7WkuhQoQDk4g3Hn04xllh5mU8o5T2r0QNmLs9l99ksLSdVXyy1Pnrp
66TdKPXpvuyfTbNFIgSTrAQL2mzbddVTIv5oVFzuaEgbRmx3sbL3XXU3Nu8YA269vt3r+LFl0i7k
qqxrlcbp6IRKdJbdepOmw6sbZTs/EJ98ud7ktWKXofY+uOWW8t4pbU08yZWNUtPzT/x9BvUjikcH
DMDOinCHshRMX92HDBnLpNB/i4rxXgINyExS83JNP2paCbNpnE5XaoesEp7Zs9VYeHUCfpucp0KG
2A6s/CD56gHmxtv9KVtYLpdx5lwGTzUiQUk44Bop9x7lxv2pNuqDlAY5NANRR6c/Suw6MLm8DHT3
7gdfSrSuos8ew3qVaoObNzplC/0kbSTb32jPE0Uke1ljtv4lf92MKIMJJglPnhvMk9cjNZYHonDG
XM72XbwxS3ETpy7n+MDr5ZC48k4wD0b0lPT9i1kEbJncHoLqZEXFLpFbpymAFOR4yUvkMjyW3L7b
5H361GGK2Oo/LGPX0Cr31LcedYhW+ROg42cU7lFRh2MOvLCqNSeUKjsdP4qld5LoZwh1hA5Gtudm
OVpi/CXtzOdoiClbj8lGNVwYVoIzuOlTBj0hEf1DDEI/bH6luIyWXnJCLO6o9rnhKLWy76AgbHLF
L7Gg4/3XNDWukONGw6vNUj3QKbFjZNDRtGYz1Ppb76VOUk4+y5FkS322K1z5JEhYsYXxyuG9tJp1
iEcQioFrcbhen3u5Zfq6hSX0OamUs2wglwVZB99noVt5vCv/Q9qVLTeOY8svYgT35ZWrJNvyJkuu
emHYrjJXcN+//ibcE10yxBFu98y8dHRH+AggcHC2zFy3ZCG5ovjGC6x0rYR6r0J7+2hombobxcVA
mGzdZxAp9Vsy6XsJoKuTkoRvEAO0myZ9qvVup+VN6k7j8BuEpadhEmK7thoZLLIGXNhDO3itfJI+
x0WCglQ6P+QVcLRq6IckglhV2b4YMrT1YtCJ2GCn9IUWU8ih/mBY5VMmi1A/MRNen391nZi8h5Qd
oK8XY88U9GrIcyYfcw3wGPm9hXp5gVt6/YKuBHsa4GJ/W2Ey7zqd+rlOpRDDR1MMccv0p9gVH5Gs
I+9pqKjVqPLUSFaeEMwkUuJxjNEoF45vCYfRrOAVjmAquA/HKQgtg/PSr/T50OT7Y4N1ephtEsPF
aEMQTZO3+Yj6Tg48lUE7i4fpTfb/6t/888ISrAJCZWAOGKMDBhM5gwLHErJaFeBqZTcSjnI6gzKN
k3qs9DmoFVS2wV0mWQabu3Yp4ERhDlmcFi2GeW9Bl31DO/TkFtTItFFP24pgoVINm1dTXzuT56aZ
04KXGiAnjO0eE+hITtWyEZb+TZCt3//8UAKMBpIf3Fw6kfndmZCJiGA7NIxj3YtYVLxJsZxYA18K
Eryu0zlBzUrL9KslTHUs8D9M/3+3Z+mK2WddE2JHIRzgGP5Q2FibI4CmDNA7BWhGMN1dX+PqVmL+
AJEoJTK6EIrS+yUrQBF7lJFWiPFkW2mBKQLeSAXPDL2MZ+k+dHKMThFxWBYdRKkqStGqaYfir+uL
Wb3SmAJWQViMRg9bhyKToIZdl8jHaH7LkpeOV3++rA/iA6EHgTF3THRdjKfMMdS8ZMGSjnJ0QGHX
GSMvFUfPEt1/sQ4g+MAAAK0ksJ993y09hgRjHGrScYjeUgDMR567Xf0cJvopJirpAFkzLTmiEGPq
KizEAFGPb4F20a9aeNhKGglnLauhFxSTwZ0JaNOlTFIRiZ3ahpJ5NLv5GNbDnRjXsWOW0W0rC59l
olpOpeR34Cbc1rPxiEkj07++nSuhJ6qs6IxRGj7jgkinjHph1M0Jj0v8Gg0vVgU8edJDHflBSyN/
1j8WEnFWfamTpFCIMHIwABEVcFgzPtiMw3AQxlw6xopjvkyRB2WdnXikGH3QcBh2+WEYTnkbP4XI
lNHFF7iAk5VvjMoPnQBECoiRdeYXFL2Yz4aG5Jyor3m+uH0caOr79Z1duRDoMVPhGAw3wnkwNvBZ
27jWNbABFOmPLo5+j01OMAmnqo6pTI//3BgSFBTLASbA5WaM5VZNwBiHSKQvSqewNmjf7FSTuAsk
ta9bWts6SsUJK5DtuygBDHIOloNoko9j87ZIj7q2iXljtyuuCiU0tMRxwaHtw34doU5LoRQG+Vg2
natYrSMbvBbDylwTYqozG0wRq8ChECcZThdUMB6wjCD5o2DY9EjnbyzTo+pc1zeO/sXvqQ/4onHe
AL+VATVhuxpdnShRFIrZCcdicNGYfJab5H6u25ec1KiidiH6g3FW/uNHDF0bgMZwuSG2fAEyBrYq
MQpzxEyTnN1DpOlOkJDLYnr+39hBFGxamMcEQws9N2evWIIx2jCtO2C48iQYu3kXZ+3PWON+ubVt
NL9URDFcJF8EAkDalWomR9EpsgbDwTzes5ESeEj9Kenm2C4gfVErJefbXd5lCPOhXkRnJPB/tt6a
i6WitFpqYToG2r6F7GZGdgtJesG0OP6YXlTmlGjod2Beic6TXoCrSDgVahSGmH6rKMdYu0DZvEHd
Q2hUR0EBJO5V3pdbWRxMYn4VepjIYtjF6XVYJbUwZidReuxRCArDjTaZbslrtl56DgpEkhUR0Sck
Dtm6G/DLpB9B73PMSDBCu7SZN938z0FVX2gn+A243MvpQbWZGqMdiuwEsINavMk6p523EojCgArK
LMx5AEzIhgcmAtQiXcL0pN5Z98WBTs0TJ3MoHbNLJ2/5eLvLI4H9QjMBJT2gtS561KTSKtC2ieJR
CKGXnKtkozRW47dga8Nn1Wy5+7zuqVbYZaF3iVoySBlQLLioFJR51Jti3vVHoHptHZJ0o3qfj1As
xxRtJUrAn6DDCOxfLoPqVdjpAKJYqGsIAEm1GB1T5hC1xeSxlCtOXXUFx/ntl32NeJ15GYwEJFYq
iP3RelZnO/ykfQ/ByakukQFlSQ30XXwG95WAhVoFHw0o8nEr2RtiNEqIlCvvj/E2euo9ZSvvKHuC
CsI0Klw/l7a0U/36FqAcFx19Trx0+RyasgKqZExp4XNcPBx1rzVozOJrNHLoRepvk7Qcp7P6wc9N
0J9wtq161Iz61JD+OLxKryAGBFsTMNTgiRns5FFwPoxABC2ljk5PwDlq8oW/o4ujmkEqfLnF5nWy
1GRaZ+CDUhoXmZJgvXR261LkuODyaMpWLi+1hhFRMEeCeIOFLXRVC6aRGHqVInLIFthVT1RsyCRt
GwSa8gnDzMYPnkr9qlHQNFM4Dy17smkkcD7KjAfzryU2hw4CvaUT3VEJM+HzCybJK3JcBvWIas8s
Mp8zjOVWkOBtjwlatchhvQpKTKligy9TUrei1bjqxJvaWpkl/G6UCQAyQSRtPMJo66GLsE82NTTX
t4XfnaiGF3T7/FZC3aP2011+x+MEWKm4fLdOH7mzEywkS9RGJax3LqhNtuYO7MGesLcc1RXuJo+y
NsceBJB5Fe2VPt93w0zkXbVVTiCBjNvpQvQV3FjdRr8XQOMQe+OGV9xZKZrBIYOamk6worLERlmY
vAKxgGpBj/Jt8bvKhv/D/VR/KY+AuPyQ7fwRlMg4xYfr1/Ty6aZmMSoDXVsJXWcmJ46t3DCGBdqN
WSrfJ7IYyIsGHIAq88g+VuLy75aYo4uxXdISy+iP+p2+Gx4oxVLl5W+ziw6aPd/8c+YBZBloLaNP
RAHtbKEOU17WsiiQ7AXdtyMmHwBkc+Ji+oO/B3TUgg50PmZIQN7EbF2DIZI+7vXlCAaOTQmdmHDk
eO/LiPi7BWbLinCyuiTU+qNivqSFZOdioIW3qbjTB6AIn66fhLWnAuuh+sYYcQD9LlOIq9BiL+VY
74/hz/hODmYvdtItfTLau2FTfwxoMyIOImh2uDyc8NpdQ9dIxLg0kHuQumNczGRWclQ2sG09Y1bZ
WzYdnHc72HTKkQ82X/1yZ9YYl9JE5gh8JB4Liyo0Zc9p8nl9L+kfuDgaIICWoDeHPiI7hSpgVNgI
G1xmOazsKI7sUv6dQN2kILwB6NUjcmaJvsJn3jHuRmmuTdyqUsa8DaYnglgWXzpt2JRjWjtaaoB3
Spw4ZfDVDTyzyhz9cTasSp6xPgzfAKeLGX+VFz6svHSYrqOhGTowKtLC7wsz5DYp0PPCS/cmbMpj
ssl2cIeHOgA0GgE50J3b7AAyAgzBzrybQH/+5ef7Y5vZVGVEjyueYLsFwdS4lxAqDe94cEB7U4L8
lKsvvuaEz9fKbCdw+lla5iriCCzUem2X0pWG7fUjuW7DlJF8YpL9AsKdSHM8JarSHwWwN9f5vpdl
u5E56FGeEXpaz06jXhRRWmj0Gld35Tj69fgMMlHv+krWgnYcjT9LoUfnzEqWC2ChTmBFs80ZwaXh
V4Utet0tHJYreKroaz8xVKf7KBhIjgzmddHmUr2vn8+/fwSrIGTU6IXOqkzDkgb0AzgostfFQAZk
jnxv7KNbyoEmYpbBB+vwhgdW+qsafnFGDdQtUGcFrSsbL/SzAQUxiNoeF6HuITKT3BU5Gew8Cn+T
WNh3NW4HMe8yE0Q/MxHBmFSZQZemULqQR99MlBdtbPcQDZ3dJU4x86mCG1Axxp0iDosDPgPEdURz
jAQdEnUGlb0sfRAh9epMGGy8iADcSvbcLr8mq37rWsEEmE/dzV25L5oUI9WK4Bu98Azh0MhpO0UF
zQXFu6PMCe2B9J1UEh12TPG3ZZDxAw4FdUc7VXRMIYs3KWLOm2YIITaiZNZGSad30mfHnjS/omoe
Qe6nvhdh9VBK4Q9cnl+NGeo2KMwQ+KtaY7fRAmUPsR3dfqolH1O5QNwLgFsZnVzYaja+91H0mIk5
eIIE892oy8JJKmBAy/heJaS0M2uG4KoIrcuhJQdLjJ6wwn0zdbpdJZlwQzT1ZUrIaEfz3EHnAhOI
VTJgFGE2SidRs60elYcK5BWuAaYRN03aDaG/e457PyZoiIZlgYGFRHaFKb+rxKjy21n1im4s3Ugb
eKzHl8k12tjAtel422lNnE1UlrSUdQqQeunc+BBFtvqCaZ9Au4sOkpP80DfqyXJ5+ruX8QQ1isYD
4AQSkDlsX2qcR72rprB7aT11p8mOGaggQu5ClNkcWz1Q7PZ46ALIfQOUxfERF7eTsc14cDCFGI28
WN1LMhi2oW6V8CQtmwZdxcgu3ozBtK/7pNXoFqOhf19HJqQAZmbupQ4hRevNXvNDutG3vQvnY6ce
9O/4atar7z7qVWhBoPJ70ctSBKsD/8dIU8/BNaHVVTvZz26DWSv/R7GnZF4FXsZHiQOS/C/r/GOX
CUkVpZHCQYfbEYPpVfG1jTnaoDsZERlSxmfBlf9FQR9RMBh8LVp8pv3a7+5eMUiMeiCqJN0XBd14
h2/Y2Y23gHhxuMt/83Ls1eDtzB5zdnD/+wyNWyQq0HjQuvbTGofaHpKRakHwmLDWagjfVse8/cAk
d7ogwpoYmI+aP94tNyKoyR2yBYXmI2ju9rzMaP0bohyLZwNTrBeSIZCjLyxxaHuMhS2xl9xEO3CT
3wNUNnmoAv4E3Yp7/XashouU3w4WoT7L5mKGuSSDALZHJJk9RrTue9S+r1u4qKR+OTgACtCqVpE8
M7l6Loz9WPVt/9LEna8OW72KnL4E2ZJ2b5WcIGfVm2LIDWk6ba9ecEtP1hBWBbReX/TH5jYeIN1J
s3WvugGKqLAxBCy9AbP/KHDmai6CK6zx3CzjYkqpBpdKAbOxDLY7sUDjWskfSC451/dSvfhcjCFm
M+XehJDTlPYveRMnPsa9UBI2FNfoMLAHnqXJL6EQ5tZzm2xI1G4w3BDt+mx5LlpTxXipqnhzMamu
aPXjzmyH0CUmeQIfN+DiCrAVhSh8lJn43EwZCnRLAlWSovYUgNWNRPxIp6lxiJlkXphY0WNTRLdq
oQfhrP3MUIZ2ciAgwyK+K8Mi8ZYKekaKCSAFwJ8pGG3SU9Y39NWvd3Fr1m6L4ISzO2xuQDcHuF40
CixMbrFlzQX6lMNAInz8tnpqDeWhb6fNdRNrHxrXEm0bdO6Vi0ZsXuJflfTx0tLB7qw4WObMo6Iy
181cJt1YCibY4VbRWQb2nXGsfRrORZeo7YtgdrYxIs3RTa8YW7sksq3jHBvZEyFPXYj0fxqdgjtl
d3lraX0GDCuGrEmXQCA5Vrs6Ny3we9eZZ0bj86SOG8hcDnYtA9Jbqb+vr/hyY2EPrXuKDEUXmC0S
zxjqKo1Ma1+S7mlAIbH4bDJOH+Pi8aBTRX9MWOL3x6ojWVfLDTWB/RPATibmGA4PlUAoOO6Aja/g
5XRUutErVVGFQseU+XxyTqLSDFX51GetjU6GY9bvUn+fRY9ttEE4akcjmPzrJ2UCXU9T/xwkYxNL
KlBdyEhm+dmYQGMMHAPn9LKjL3/9LrB9A9gBDqgLckdSyn1GOlM6ASbrRGHrKXK8i8vJnrQ4mIYy
wPiInYaqrVjlYTCK4PpHZgvGX/axHTjUyBFpR+D7J2jEqEhMPV9O1dTvxX705gzjVw0l/K6ULvYV
kHzZrZo9LM2obeMofsG8ObSmllixLQLVqVouKndRhmxbQ6gcIp28SQvGwTK/EG2C77+wTswZmirC
fMLLnzmVLj22KsiWOfvAVDH+soIZWvSVEDpdVEDHqFHkugjnE5icfIzg+OoUoOMXBUZA1W2BI506
zkPPRKUXJpknCj9DqWUMRZ8KSEHbWTfcJSFYebQSTFJR/hi26UYJcw7LIhPrXxhlnqtBA0ieYEtP
6Vx+Lkp9UGog2IVulD2xnjsvGhYB/G7zblkETjgsM9f9P7bpzIyiYxKDrQHPeR5mKhnm0/Q6fqqf
zX2yWTb1jmp2Vj4V00AraB++lm4TIFTday/lVgKQigdnWN+CPz+DHrizioiQDaDGrfAzxF0IBqFh
0/vjLR+vxUY+fy1Xx0ibJeOfQQb43U6uFmUuG/18UoPptrmv97SfiIrLvbUL70V3qsGzSzge9Wtc
+KzScWGUHrqzxRnzUBgEY3SndFuBco1uKqBWfhdw5WVWj+/Z8hjPkcFZZEmH5Y1O+DgHkw90JYoS
IBuj3zF7UH7OUD/N/PDpH+Yc7Bq/Sl5na9QmIYwXTIOftDJ/BmICsJf5bQlbQOOnj+t+YdX5/Fkk
+2xUmrh0czXPJ6E0BUw3ZLYggafyupHVe3FmhMmhIrNQC5LimyUjcRTM4SkqqkalGUDxmOfn6N+6
cj5YovyosfR8lsf5BDV0iJ21zgJifgC+t4VXBDHvdeFZY65aZlhSPwgtPY2TC7I2X1ADsNd7kgfR
AWCpeNE4786xeHaixIkaqzgas6MHiwveP8GhNfDRB2nsBpzJbrjnlRd5Z4Tx4wqJcgQQsJmXGPqY
Cl8QtbvrJ4TNQi+OPONLFNCrl3k50c82uP0euRpk9+QPyWlQM0Ed4Yljj4ZD34+JIaIRSOfzMN1+
QW2BuaIamYdSnSJTKrdDNxi7euk66INoH5lc77NUkxwIZ6vuokc9YD1zDq457fn6z/hqqF78DCSN
mBVUMbfH3nSxnYZUNobhhAr2yVCGp6qTUGFFeoxaIYgrDUFXUZhvQzvtzW0tpTn6YGB87LKytbMy
dLOii+4TEcClsddQMuyDGHOHDtTTEHAa4i6rhTcxifZL00IzXsG/7Zbxp95Jp4w0ld0PuIVCDeBS
FdfEgfJluIF+yr4GsscRRukWOqIPDaZ7bT0cf4YD0UDKmz9MBXogsgr90rQ6mkb31pW5aIt18pzX
4VsTY0ynVkAxSmpPHUE0VRUzcIf9b6tSK1TpQb3dmkoH1gwC3Um1A2tkg8pcW8lbooabaJx2wrDs
BlV7hfw80rlG3JuacCsLy00Yj0exTXvAYUC5EbeR6NalCiUinffS0CP37dvgVICZDt0mFErxz8yR
bHTUttD2IafoKIM0WXf6O8OnpOuapz+DMxUUn/pNdM9z/vLFdWPsMi+cqDdVUWAI/bSAr9gpiz7o
dVV25rR/7/K8tOv6BXD/IssiT4uiW0MoketOy8tkgBOxjVyLRLc6uDQUrXLRSno22yZoFg2A+Pk2
6Sm3iKq+anM3/WPXy/xw5sFUQDPbVR02bATtVvqLeNOmdnV7esMB4Kv6MumbRS8txt4QyRqovaB/
+z0QkLQqSmccWgS0yuviWj7JsDU2HdKjtdZYdOKf4Z7n8Vc/zplV+iCcPc1lUsrL3LbkVBrECdEA
CUPeNvIWRiP5MxNA3S8VLe1gYZPbbXN/ei/eo12C2RpaQg5FG3R73LjqwiEy28m8ZMsI+uo8rsgp
vJMdDNXssqCzlZ3pxzvdu+71Lh8xxhbdgbMVCmlfEHDd/fXptG26pRbz5ywwY9rM/aAJicppUn9F
MhfX+ezLMa/YPE+W2dEvB5KR18kFcuWlO+nH1qH0scA3u8ajtmueRFtwoTU/cSeIeCeHcSelNilC
reG8kvEtgQx6l/JGUNipoYsrwXiOulP6Bch6cuo++tyWtoCDB5VfBsW7grHFbYmhxdBJfJ7H4h1Y
5t5D5hgMO2VHTgWC4exZtj6tfzoQyi6NRRGqOpyhmDYEqRVJHMmdJ8gSxa5cOB+TAyVg0y9lZ3zP
TpyjSi/blVPzVd44O6qjBcNDC7vjbintBpV4SBEUJ3oVxUONcTOfm3fQfP+aScbF4D3sqwL6bEjf
ND/bdRvhTvXpseTpFHFOJJuuVlabRpEEQ3mLSGDcLDVvzGvdAtw0gJjQY7mg7FRqNAOzEhbABTCL
gqOonHT/v/iSv00YTPUkk0K1pTn/V+C4HNpAOtF4ePb7224PphrP2PLiYbZL85/D+Mcm8/SoJDP1
bMjJafCjTXNf3MeVq1IqxaD0C91RT9D/OnAO4vol+2OTORWAyPeWVcE/q4G56yE0YOd++JA44XNo
Azz1qLxkYGfheWr6Vy/P4h+rzFtkDtaYEiujnprOfkmb6hRuejeG4lIeJO+cNa6/QX+s0eN0dtm0
LgJMpsFxEdHCLJ5j94Ns001FXVZw3dRFieTrBfpjiXmBKtIllSji1Ai95oJcza2sn9KS21pf+arx
OE/PMo8gjB2cvTg1zAPUJYWcDBVWp8+qZDdW9Gm03Ws45G5TCJZd9+k2HQR/FvRd1rdeJPTeWKqW
2ynlm9WnHpnHpzLSMifq5Q3Jkv1UG5ZzfV94p4x5pAYkCF0+42RrADAr5es8xq40cpK9Lx2ya6eK
eaciXWxNGRXYU5VV4q5viOku8gJM4KLu1bS+UQcwtzaZ4o5ZPtkQ3LgdpuqmUJRNLzWeEYNIdoSQ
eGy9L9bs1kvr6EMRjHJ5iGdhC9mglyipN9OyuKEQvrSyfjMUdb0nfXeXdDGxs6UAx0ktgbU40jdl
I903ggV6Q2iTbMy8ec46I4jIcpQVAi3jGjVEFQz44gK8ZFJWtgyu6taSS3fpAeMC8cA2SVrgM6pR
cqwpvqsiKduCz6Z3ElBkgOd0aNzCAl56XNJqJ1kVZtHz7gFXGnN5dFbln39DENABSaCDmwqzm99v
UZxEoVUOSXFaordxER28z3bU86J9ehLYb3huhblBudbloFRLyCk13gfjfkFzo9A1fx4eIKp5fUGX
xQHc1nNbzM1B9UGRFfT0TiWS8B30YjbkrrgBWTySsP4+fhQ5sSLbC/u6qucGmWuQjuB51FGshiPq
3zrIZw72R+8Ob+09Ul7OlVv1C+fGmNsQhxDVmzV8r9FB1IYlpg+Wn7tDZ9cBocD30B0cIxjepgAo
AtOweYjFy94Rs79MACcnulC0GvZXDUYPyieHbF8+0fDKcoyfCWw39vwc31QBbxSA92XZsC7vuhBc
Mf95vZVbbQNo8BcgBVS6P/kQq9WX+2yv2XBOTK0S1U7sNX1h6kflhq5RfEV5HKJHNDrmqZ/Qo3nl
mnydtLMnbSmmBc1dIT+hjeyX/b2sfKZQ/om5VBRrnvt8ZcxL3RtROkZyXKAwqHyAGLawlffuBoz6
3ngwjoCGOP0N9+DQP3ptdYyrUYoQXDcStrNxR0/xq4cRw+FQLDzM2yaIXG5oTP/eNXuM00naiVTd
BHv6Yxi0zhc3BObHUI/fUeSAgTEBr/tx3fvwbDLOpxE1gZRCVJzUqXxpyHwfmbwHcTU3Pf94jL+R
wLcWFyZOCTRrZ1uIwbUXu8o+PCaPpjvspN1wbOwFyjlOuO+3DZDyXHzLmj+XzD8REeMDwIgba/gW
5CQ/Lr6MNGfahEEB5TXUl339WXLqhwLRNKQ1rm/vf0la/zZsMgE8KHfBaJvDMFWewMzuBwG5rlun
GPmnarONA2al/kZ44PmetQtztmAW4KBorQ4wEUHWGoU7SvlFUHqOuAX7tStyboZG2GcOYFiMbiQG
ImgKfBv3oGaj+PNpN7rogWR+ZHKDdlZRhA00TcYVVFqvl/EAp0pbveJx2ea4naMH0nc7ewy3jYfU
6DG28U111GnvI5c7Ybqewv75poxfMDqCTjQmkPGgQMkAnc9kK4CjOuEe27XLeb67jEMo2jDs9Qy7
q4C4mSR7UeTMVfAMMLe/bVpJielKFPVXiIZuw8lfv1jOWZd2vgLm6gttItW6iRX0ALyCtq83fKXp
om1V6B/GqIw2eOkQFcQhuMNIdjAHzGOrRfRLBjd7oUi925Ak6HuzCBBH+KgdfIS68dB13UmzEn/U
69tIMN6AovayNvlchgKyegbIHLrCmxbTFTDDaqO+7EkFAcI5zHZgLgukmFdf5B5KJspJSSOrcYhD
GeU26v9oFe9yv9vqCOf6u9jXod40fTZv8i25L3bo5zr8aIN34xkXJ1fzQgxIQ5xK7UY1b0zMmySc
z3k5bvI9sWQnfoBBS3MTOfNJRigFTmM/AyXpU3JrBJj/Pyx3UCN3xg1JHV5hetWP/nlDLuCnotk3
VUPD/sEfIBX0+UW0BcKJzCPOAJWL5CHBRAv2veB6nNVVn9tm7vuYgZBU1ZAMjJjrlujr5St74/3L
06FTPv2EF9+0O24Xj34x9vKc22Wu/2xapIjBmQ5Ppzd29FkkNgAO9Zvu1AHl4cp6J9yYQHQ5ukwV
s/jB+5p/OP8FjH+IaiGylk4jiIDCICmf+4AEA2bZw9jTY5e4I4bM+VavR5WAHH5/VLouBjwvxLpH
R95lTxgGTDbAqHsY3AsK5Eh28YRkgRuur12g88Uydzjp59aMjYicknwnDypoKzYLJME4AQFvS5lr
CnqOygBTUY6DTOG9GobZY7fZfKCpSEtdwg8e6pWb7rEhSKwmEqi/81O+7XVMxNnljgQ1wOmS7lNi
Il6wdX2FF7IUKDpAb6/CVS0WcdflRqDLy/b6LvJMMGFHUeVFZMwWzmWLuLEuu9caSNHrNrj7xgQa
EcC2Rg8CvK/YJv5BOTJiVz+E97oPFjUeiuNy9Od7mvqVxp6FUuW0THMq0yi537WjaKsDWuWjCULY
TST80MJnPIVOyVVK52zlV/5+ZjZcQis2FwO1QgFc0tKulk6cfbx+r4B8/X6dMfAsGZAmKBB7x4fi
0B0snw5AqFuQY5luumn+H48hx2dDrem70b6NDbUckNeUMUZJMBVqbCzEBiDnSgJRck24TzrHIkxO
8chL5HgJz1e0cLanaROL8twK1IGh5pFvJV93ctlZUOugw1X5k/xM6wDC4+zi8fhtuMXIczO8TWcO
71RgcrvKkTCjf0w7rYYPetjQnSy3+JR22k6DPC/VQ414o5g8w/S8na19TE1iGiNuDZkSD6MSjt69
tjzELOfQsnNCk2hlS1bCVS9A1Q0d3sWM127kmWCevqysOkPPEerEemyXSmxHw8P1i8GzwDxzSasY
yqjgiE7NNplSxxxk3ingmWCetMwohLyAEjSyzxBUvoWn17YGVt5gfOhdxcmrAODBhvuSyvTv/vfI
BfCB74fAaHutIiNOX7q1YvQVbQvw9kOzReFvOZlbKUB+6Ms+OJH9JRAfJgfc2H4Osi17CGgvkFfK
4ewDS7hDFDFWlBBbDd7ZvTKOOyNNfl3/mqutuj/hA3Cq39cMItg5TgqsGd1v40NCtY8KIqYnKQif
yQGTDe8oGXGMci6bwryDUZdMRmLiHkRlaCdhbGvozsmcc8p7CFlK/iRvAZJpcKWLW7JXUToxb6nC
Y2oXO7Cnu//jPtJveeZA6kwuoAWEbxXfDq+jJ3rxB9CMN4D2u+kT+QUVeW6/jFeo/aKCPrPZxvoo
ojsEm1vlNbtZNlQCmGzHWzBlA1zILYrTNVy5HwrjXOpSMJBR4NFtvfYYHwhmi8eXZQOR+jvts1ls
QOG869vKe5NYIsckNrqhsLDEcQeUc9q4imT3XrfVTjGm7oIGKqGa6TTgEIREa5DbDTQoEuw1r+nK
WzrjktqwJdVIEOaMqHwJtS9Fh+sr5T39CuN8qk5FTQBX8WTeVaAsRovvIBWgZaazU/iqB8RVyrHZ
DYnDnxrnrI5FyqstidJpwC5H1Wc27WLj+friOBdeZZxMjulCsUiRkFVlh/GMovjVZe2PMY+J878Z
YjxLSjpFn2fcQrU+Nolkh4tvYnbzfzPCBCkYum3GWdQxaTAmkF+A8rMxBwvhNfNW80nUJgAABY21
oTNHLq5aADV6hGMxECh9Mbhhqx3gqgFR/3F9Qauf/8wSc/SINSTLPKH1a6lVQCpia8UYXDex7o3/
2GBHQgDO7xOdvmW1B5E1SlkTlI74IO3E23jHmytbz0rOrDEHzizwlpslViSFxO0gRtBD60If3o28
8PCk+iCG2MSW6WQ8abP1xuGZZeYEjobQdtDEJVinGWQ38UcEuYMHlPKg7IByX4lZulnFxKB4Q5Mk
Lrnuuhs5s88czgWcC2QQQuqj68XptiCTq+0FdP7OdEoCqATZM0HRq82cjcbjf+Qapwft7EGKh0mq
5pJevwBPrlPuqmdrX1OExoRXItmOLiCggulFPveLc27Ll/jFmemqVOoiN2FaeJYd2dNu8ue4t8tA
x7Dr7AJz5yoTMjZehW/Vs51tN/MkVkMoUdlRhPQy5Nhl4W2SrU0rJa+c68Ozw0TdZWcYixzSMO04
vsk4TdEjcfAS3amvoQ2ddbc98aLP9fDibG2MA2oyMKhEKY6y8WwG6Q/a/pKe9OfJA13Ic+Rzufro
pbwIL87sMW4onjGBqU9Yo2YPbnTTBlkw+i30f/9tKPPHFtvgwtswxGmMtVWvxXY6SAOS7MiTtzUu
KF5fB0MFP3iofs43ZJtbXZEIfaSoKP+k4MqcFLcGNYroc04KdTBXdtFkHFCe6i30XbCL867bksfY
Rfnllio6ZO5ol5x5/C/kzjVrjLsx0q7X9QXuRr9Dj9tPIKFc2cr94oPtD6xkZaA0IGWCBhEITJLX
8mF+Ras04E2O8XaW8Ttj3udmUefFqbPu9eR3Q7YxVy+Z96awBGhFMWSt3sKILu1k47bbzLodbcjO
6h/K6KgUT//jh2RcywSgjCHM+JDQAkSfsA/S+24zoP867YvAOly3Rv3Hte/I+Jd2Mhexp5MKFdR+
gLKJhh+S3NtV+56mx+umONGGybiVASI5g7IgGCwqEP6JnZnbehtysr/V9UACDrB1VcLQFT0x589B
DOmmLkKptagBypJmfwJ9cyxBxnK2izy4vqJ1T3lmjflUgwTRZ7WBNUr1Mg1oejoWBkErz9KQcQqJ
k/nchHNtheACBG80tLlAwcaEOIqgpz3Gr6mEi7rLb8U9hZ5pmww4pM18n91Ku/Ggbsjzv6mTn9tl
/EsniYKVqSpEC4r5XolMMAHXScGJ41fLEudWGL+SZU2eJkoxoIVjBoTK0ySQ5ZU8CEfezbeRk/7M
TF/c8BzJavh2bpfxJEMyKSOIGMqT1Ku9HYvjoVRNwKOEEuPD/SRulkz+LQjF0yKVsmfFCC3rvEca
OoLZqmi7zbIYyZtI8nZndiT3iRVOG6NaOrcnpbm5fu7oTWEv7fmPZQ65HmnTlAOejwelrYHlTm+X
bBnsBio0dm81XjRDv28cSo7ZS/oAysZOKSBVGSzcF9JLZRvV8yyQv1oM/V676TYqsBrNUxO0nAfm
0ll8N8XcLHmRG7EZ0/w0g8UoTgxXN3hd8MuL9N0E/e9nriLvhxaK5Fl+qmbIgUWWA0InJ8UwajI+
4/rZ17/ZyrTbd3OM+2sERR1nKc9P5QheMejq2W0p3cQ6aOnU7EmJ2hurCV+lMN+oYRs7kFZ7T9r8
WV4g/SwkkXf95/D2l4m5CJAUCErwa2oSZG3hgoeMc5W/8tTvp5QumMLRIUcG+SDmKofQ6S5LLfw/
0r6rO3Jb6fYXcS2SAANemTqpJbVCt6QXrpE0AnPOv/7b1LnnTDdFN23fF3s88kwRQKFQcW/3GEjB
mvV+bYLarzcVksIDyoWPwM+sJgH0W+6D7Vat7sugvwOB0++kk3Qj7NpDQ+Nf6DITzTyjH60XflIS
foJ+S0Og6qFJoQlsykJkfoI6swGuliAbpP4G79JTAVhYgFvQe4DdqYYYtfUq6YtVxqsNicXfrM8y
tHEk936ldmbfKL9Ig0ZAIMjcu7oMEDsfsFI04s9pq6aGKFQYNVeHzmwyHV+W1YGBouHt0AVbSQqf
NCW+8+v8NhWZxXOeO+UAQIXafQEwzJ2G3FWj1Bh/9hqMNWFQc10l1Y0ycBeIgOqxdqliUFq+pdVS
bPTTO7o8gIlNk4IhzdD9E518OXj3m3CPl36VVP3ndVWacZAu5UzMEatjT5c6XKRgw9fpNjUxWrLy
1sl2qVI1895eSppYBbdKm0aikOTu9RXfjRXOENC38ssI5rZc2v9pZy/FTSwEOGbVPkr18BRVfmA3
XPPWqiaBFRL0zJtGdQcA8SPX1JNgyViMj+m1uzMxFl3ll1ng4hnUaqO1+S640+ySwdZKNtrUrCUv
cHah6sh3MHJF/KDNAScjzboImlLpoeyoibBWA3KjV/4mLZhoDik/iJQvdHPNNMmAKkESgQQDeo9x
4vrSAAt9zJS8IIhYPJOvS8DHCr+CO9eqX8du8hH8nqPf0SyWdncmuXwpeLK7cg+yBHBqJSctyy1X
zgUr1P27IFISvPzAotGVol81+IE9NMNB7J4GIFdRAfPvWXUED9ZOCltnyFCpJFH66hVtdwPgqU2a
EWqK0hJyy4xPdPm5E1utR75SFxz7lMC56O3BSizPYaZ3FDyzJkYCPggb7aDbpST83BsB6CcZZECg
YvjBSBF2WeF3SYN7LX8xV115Xb/wCv2FCvxPxLTS5YPqDfQ1BZ4hG/Q8GDztwO2QObpVZ0YDDxMp
jk41s8Z2A2jCdbv1XcmfXrKz9U1LYIzrdVeFBL0tH5KjvIAguLOAoIpMKxonNmz/DbsnW8AxA50p
MdeBveR2fgfl1z5h4lT7nQ/MPFLi4rGNHn5l+V0uoZTh9cFLWXLHazYD53sKpm2ZoC/2Ri/jXebV
uwCAQbwOn9JYB5heV5qAW1/XoHet3f5GkPIXXPabIf2K1XQkCdxUgwY+gtCqUOB3GbF0EltELkyx
7t9EsFZnDBCoQMu+E7p+J9Zb2d+1sbRnTWh4FYCdY8wDdUiRpP0Ly0SLdYEz9ARgBKKtpxiIgKWo
3JXEkl+hW2MURzS8+i2kr2EOJub2pY8IsK42mqs1phvfK0L5GOfkNRKTDWvXiZSt9BoQjhjCMdIC
fHwSIBY82XTDYuXLeHEBO5Bj6AeOA22LzxYoWWp6r/rZgjqOF+naaUw8ll7OcM/CbqwcKg7ZjWko
ijpvvb6ueH9xof9o/eRhTss0D4siGzvMK7gX9piCQrj/rtj+PTnGFtu0W+FpQej48dcWN3mleST6
A62g7TRWtox9FdQ3eIIAGUyjAOWwwR9p+JViEEE0I/0oZMzsvaV2iwWTMq0ksizIvAZZm1NReTeD
nu7Q1nF9nUsSJo+KR91IdWkFr16rdnWw89xmqdPqZ75ytMd/jm/yfPAgqjRlyMeeOHVLLHdTOsr2
7zGnLq1mYvorNgAFiGC/pBhY0RitpoFzfb9mCjQXq5nWAKsGcFxUg5XvMD8b2nybSXYD1BxARa6l
wJY21+WNanZFDaclQcHVwxowPdFJ1u4HgChpKUYAw4WhxlmX9OyI6MSuVrAetIlxRHRVbUAZhlpq
ZasO4tSluzy6nNfWM7EZ1JPkysWfQI/x2DeVr3Rc5tAcDg3kiWvNim6Wh/xnhsQuD23Um7PYNSeI
PZIB74aH9hSHmjmGZoEQMVj6E9C2je4WSV/JHK13aShmsfoXOfvLD5hYE9fP/L5JoZhjzr7CpHeD
VMBgpvfyesnrn8FggSxQYwEZH5QhcBcvF6t6HikEDu9UumsstMXJX545VpbILfBM8FjeKbdjJADS
NsDktpvUadfajfjPeZMwy3HxIVNvpeo8wOW5CJqrF8APO+WKPxN4qhQN8svjcXOKNYK5oQ4MNDdg
ZVyuOs77hLmKAu+4Gz7lnP0Su4wbYQCo+IS9XL+Uc0YAoMMjWZJEwNU0hayP+6qJxTINvhOZ0g3Q
W8YqU+/IFqYcUUVdiG9mzNqFuEkcV/ht1TEhCU49Q5ItEFz0E/fKgpC5jMuFlMkOBkkQ+SmLx0Xp
q+EmB23P2CrSWrkDMOWVt2B0Zg7sQtzkWSBlTAdPxB6GFcpXKYrM4WuvOEWy9P7MvOQXgib3AUlF
lSQJdq81gXN20/8OHjVbW7Wb4jfd/Y2a2YzJPpf3bWzPjE0tBy3JWiyssjRjsEqjaB3P0dAFBxPz
BoBaccetJRWZM+EXUid5bgEYdT6yUgGyCg3afsZ2GGVFbHpacsLn0poXkiaPhTDkhBUSJI22zF+P
sr6xDoLD/7eoyWtRBEFHxByiRlYK+jzsBHsc6QUcXmgsuZnzxwZ0f8TYsJrTyrgkZzwVRjUhXW6W
gWaTfBdlbwuWY17r/0iZXGVt4BF4z8D96GbiS974qALK+U4Tog8l11Z+BaxbRd2BD3it9UO4oXlk
Z5UDLmkble0D7TDIteRiLH3S5N5nwhD0nZeHp7ATjAzD9qQCkRUt0VzlO9eXPxdDyiCSptqI9wu6
romWgjqdCZ4QBac44tl95nLZrN3K9FgObOGWWm6CRgREc2LfjO013U1Kfscdr+1SdAOjrcKXXtDe
mgpA5TLa3Uzsz7PgRncDqbQFz3huW8B3rTMAjhIJ+OiXDwrRvb51ky5E1oO8SIz/whbZctffC8xb
yN4rMy6yrAPOTx2LBUgeTGQFba8mSLZ6p6Sr16gZPMcpQFjpCdwIdpzojiAcG9T/WCqsa4+aTfwu
6i+aAmBamVrpwC0pLu2I71hc3KkZePMyzbV8SdkHmW9ljbIrOrIJG4wZIVHLg1tf+nQzzDkhiqzA
j0nJpzvADt9K/sFPRDvKT33gqwbAvCx0yvzSSliw5mMg3q7Q8mcSSrs4fhM6slMKaqPJeU3Spe7m
ue0HiRxo4MFMA8LoydVnjCG17HveKZJA78PvO3cXccA3Rg/XVXK0/hOHdGQSUuAvyRSA15Ot16VS
yvVcjE99pWiADQxQD9K6j7gXO2MQeniJTfAhiRhhbFHEt64Ln7M5ANzVNG2kQvxBVObLJbKigudD
ePCaABFF5xwI8amiLPjdS4ImNntMh2lqGPmnNM0aqx1SZvhMLMyhbJfa/r4vxuWOIikqUdCnj1YU
BNyXFwcILFINdg3/pAYB+NFr1TVaMedW64P2u2CKVfalZkjIZERe+eSiF6JoE7tyWWIKnrQvO/KU
uHVupH6kGV6baaZIwYXpxndlz264jqIdUe2gdd895HMMvSvvZdwRInRr7idItDB9F1VqhiyllNmC
50YrIKtmm65k7KGrNM/0gDew8/rqLmy4uguzrNjXVQGywJY4lCR3qtq8pmL02y3UBQP48xywNzJY
QKBtMpR7om1JGGUDp613EpWXXg8sUhdmCEro62o148pdihkv15kLUgSFVHdxB3uCDNGRIND65hwz
+hd+L6xgb+2lOvtMkngUCcYKMCYxkU7LV52WI/MlKx5CSJR2jHRdWSnaydt9V8E5buD9ANZ9F/0a
bNmgp2UmvJ/3+FL+JMTzlFgQqhzylQLTuUWG+TdYpn3TbkhJDM3b8qRY2ubx1vzQ9LM1T05T8ptY
pcCC//aE6lsMzK6ooaz6GxEti0ukGTNpsMsVTg41jxuVZIHuneKv79bQY73Cm+gBIFiM4FqyCN3s
voOrtaBM8zr752Qn/kEzqHWeMOqdSoHttUYBAjrpTaqTRzD+rnkDpExEj14vvek03fd546Sp7tR+
vlIA8Ns3mHa7/kVLRz2JHNCqMkTgofaQUAJYyHrMO6Jxa7nJ4ecTdLnhE0M2gB7I10eV0t/IR2fJ
dr4FX2x3Uje5lR3rG9VRsb71ErTdwn5PM0xiqPqi2ojeSfAji+mvEvBQY3SnXt/EnzHlxeKmiaV8
SLtUVHCqQtKYCgePQfOPH7dLCePtOTNCfdsPCNUH75S6wk7Oh5s+Q0RSq//4aRvF/DGpE5cyyRKq
ql7vnfLI8gYXiMMv4r+8A3+ETNZSq1XFwwx2+zt/s/E+pHeAxVviHfye/H68d/XaXQI0Gy/WT/Py
R+jEBRJdNxAG4Dif+mYwaCmarV9YWQFu8xyzDhi9+jca8UfcxIImoce4wCGu9VRTg9Gsm25BJf7C
hv2RMbElWaFntTjuo/YYKCjNjWO3Df4FlCjR0UpkhqJtu17KOs7r+h+pE4Oh+9oAXwArC2TwhOQH
VV/IMcwKUEcaUdRlUZydWArfFUgHLYVpFuiOtEi65V69UP+ds0aKruJpRfCk/hi8zqSuU2QVLpxA
05eExQ9F123kcDiQNFk4prnlnIuaaHuHrBkBrQk71kiJJvW7v1jLXpIwUe0OVItFnKT+qanb0kJE
DPzAKA/2cgGyXiUCdDRGLNw2r7aJmjc2q8VklSqUreM6UPZF3T3wxKtW1y/AnOE9X/b40WcGC+ha
ZV0Lvnsc5PBR1zyn7Aq7wHt3XcxM+z8iPB1Ud0wD+J42RRbVwDlVIUvkI6vhrsAegwZZQAWgBoju
DLJvbE5NYg+pWalgE1zsShuVfWpVVBHI8URFJwE42C9XSX0VQNx5roPfT0RCDMIzp0PDbHS05ZcR
vCS0gn1ktsZiimrm3SYSCLclcKcxRAaTy0+TFukcPdSPxUto9CYYv2zPyXY6wti3ce0UqD7JQ3YA
NHy9CGE8UwPAMzFyqlEA1qvK1EFV4eATLe/8E3WrwJJE3tkpCEA2aq6jL68liYlupX4dsNYF0pHH
90pR+is9AqSlIgUYKRcyjOxH/iGu5IeKSp45yOJgqH24VFeduen4QuRHRvolypSJW1n4wMakCheO
cnfXiq0F4r6h/sBQ4UKGY0bfCeJOFdEnij+aOrmESQ1uIY5wCViR1SvM8qonndPI8oLhmgsNQIlN
cfAwXWDrm5gTPaiDmqWlCxhK/RHT41+KWtxlPjCe3RbwhG08pki5b0kgCfPKAD6lDpwnMBwYlRau
EkW8z1p+ACeeaGP0Ae08IBO3AgllfHT8BQ5KHa29cEXHpU8uCYh5FaiJiD5rDJZdXpJE9zoxiGIX
pJTf4FNmDSoDXBJlmzqyaERm9s9NroJSDS4mBCo/XhDWaJGYArj0qHnPMeoJgUaXzM6MWuEvJlgX
A+w8+W4uOTNvXc9b2VVb/ai64u84ym+8uDlwr9kPkmZkrWoJGEHKkOpRe33dRem724DeVcRAmPhR
x75BwiV7Ox78ZJeR4UEsDLRPMnK6Xu5yF5dtKyipcIQzuvJ1aR35JTgHJd21oy6FMST6PtHRCwGb
ZVSe/BJCJ/rO/y1LwS7PNCem4J7lNXKH5HeBIEQOT2WPiFp/rki7Kv19KiVWwSOzAMdgmR4VAehz
JRbYWqUsfOV54eSRsKLMc7yy2mKMYB9R71brQemq8HWdBFYkaM8YWD4KJN5KQmZ0vCuMrGsyy1XR
1F10YGVmIciISRZWwOAVvtRCW6rSz9zUi42aODAuH9S8lzvpCK6yV4nyt1KvbKlauqmzGnJ2HhOt
z4jUE5830rGRSwCviJK/6kOCSVoNHSWdDni/69dsQd4UcIpVjAQkgLyqBVRwcehB3AxKEJkuwT18
J1B/aBrT8eqBQgxkhxNTx5tYkD0MbpyAFAp2ucoC98avPsoOTCmeeRpsk6Gz3bT67YFSOonBlB4N
+ywjT1zR96i9rXJMAlKf34UJOK8wJxj6IGfOOoN63huBq9BF2g3hC27lDPCYDIcPCWgFiWgJWaPL
CxIL4Gj2A6If+4YNRty5LzR/7yL/V0/27kBRbew+aRYmBgeNo8vCfScNOxWYgIEQrl2ay0aqsa2W
CgqyaRoA89QqNrgOIKIyf0mapcB8xqvDizVmgcZ4DMDpl58bFbLYZA3Tj1Rs7Vi+j5D1+8cacyFh
chHyIR+82MeG+Ohwox6uOoDjdBIaoSosKOdM9yw2/2w1k9vQK41Le2Sh8QaIpgAXLQd37sjXe+Qm
cANW3ev1tdFxeyZKei5wCqUT+llVRCRgxwygJKF7GFJpX7hfGYbtKiADteFnKnzynKLzvn5OhseW
6kBEKxwd2D6ad+cBPmzIPov2ttKfMzzlYzTcgzCQCNktfGkUBdAEHmHaVSrQc80NwX1oXaArujVa
wkEz5YmW77ZmmG7VCl1m3ECMuW7hHYmya+S0MP16o7L8QRJriwvMJsm/mIy92PPptA4Drr8SlTLO
N4KHKJugLStNIV2P7mH2BRQt3TekfXTA5wLvdqEivaC+U2CfKtXSBMkX7D82yxfBu1tVCy7XkoiJ
HQrcMPXdVNKPml8bIv2s48N1JZqzdBdKNH7B2SvfSmHRl8RjR9az9KCqKsBIefvQSp0IX58ZYhNn
htq1r00bFUYz6DpA0psTybp1G6oHFSVkI261u1xMQargPRMdRA5pGYPavt0pPDVp4ZqdVPt2I6iO
3if/vEIqf/eNyBReAZhjJ9dOZAKYTTWfn8ryoQC4TFANTqkDUbmjvxnpBiNQCgB3lE9wETCLkTpD
F22YtpOipMX0ENmlRbQ0kjqXtzj/qGlNXxRLJnl+ph8HZvQ9nnlzAGHa2EQjh85g8k9uto/RahGM
dElfJg9AJ3W+7xU4zcYR3yorVg1iSetmXb7SD9E3CiA/LxbdZ7wyaJCq6gpmQEBpOzmAOgjyOks5
OwK6/mYEhKGWsJfMkYmdLQ/ij3/bT6P3P2lTHyCQQ7eQdUgbQQg19OxHRvZUlka7GnZ8FR3Tm/Sp
vBeR5nYCO9svd2bNW90/HzCJh7NM0Ia8xa2nAlkl2GyQB7fBVxwV4ZaG5Y5XuQB0ZibeakzcAdr0
ZlDTm4qlD2nQrnygZ4QqfdRYRNGRK/8Cyf2xaYT23k2057am6PvQeGjInfKg6Nmj7CaoglESWWXk
BwZyRu9NocomgC2emMf2Ua5uupCoIwHac0d80ewlLTYYSp8UiPmWxpp17wFLioQU/imYHGvmYpi4
3eg+/d11wW/V12o7LcSvNNDWaSaso6he5VJVWb4qPgx6dje4xV6NcmiSK8RW1nfrnnYfRHDfIrXY
S1Vj64HnKG4CRAL0A1lSGn0pbmQGebQTtWFPm0YHpVdp5kL8loqd7cV0jXmhfa0W63p8UZhk8XQ4
Nb5m61LuyGFzF9A0sXMBKwgqk4YV2pS1xrcGoXvPQ7oqc+JUnGvrMJLETcd6DGkmxYpm8bGhpR0H
vDci191pAzjlfTV8FIGMQj2umKnqbXipmkEPLD2QnKcmvPNHUa0bx+VSYbRC8+qHGbAO4rYzWi7h
BtcAxenFT8wmiEaeDasFGzxi3k11GpOmIDXWCSzYtJVEiEFhhrwRBxpPbSMZiPjWM4Ydigf/abvD
ZMRtv6GO9DVeKpDULfouM561ev4F48/PXgE9ksHCFhUcrXfFiG+O7jsTLj0Yi58aU36hGBd16Ind
Lw0JzNmrc7kTD1AVQyHMuoCjzhzbQv3Qu4V1fXPn7MW5hIkHqIWNEohtzk9q8S7r6GaQnxS3Nseh
Ihd+uSS/omlgKR0wE39dbOfEJFYBB5hNB6Hj3EVvQ/PBn2aEv90nbZ/fpPfedgAvxtIpLkidgi/Q
skEQHGb8lGV3NX8k9fsgLXSezBm/s92c9uMMfunFIvqKAfE/YO4uuBU0sup1uo/5XvWyBZd64eym
mAslE5vel/GKZuhradPOlMEY4SHDUKeBJYKfkXDXkkm94HTNjM3ApfhzH6eg4kPhsqLg0EpxVSPp
mT3VQBMHF1ZlSIB6SW7JrxQVnKV5oNkA4lzsxBXDOCNBCAFPJrrJNgQNlejJAUaVsgVxsvFvOmBl
Fe6SLCGzS3VRnDxkAm98SQ+Q2E0z3AU1/ZXVnqEF8R31o4ULMaeZ4C2EGKRgVPC1XJoXV5OUINMD
iGp/id4jKW/0ni8oywy6ONbzR8gUCinQpMLvs047ZkFsavBaPRreBUGKUhh9jMXE0sga7eSYfUmb
Qzn0FjJJpsC52SHIVeR+JaXV2o9lo6HwD2ugI75K/FfBczPsXjR+27NfpZCtlMD9bENk4XWHawkx
uwDAy7Q0s/Qx8ZYKid8TG9On4XxRk0OKI0VRqyRBDlxNTUXJLRJjTgj+9+CuNeQ98ipeh/qX6/YY
bZIdGt/K4XMrswcBP+R9jy6vbeQ+SeyuzB5SJjiaUlgFWE2FxI4FZkb9U1TfesWxxXysxjYtwrZo
JBsNZIsMT54H+p/I21y3yQvqoI0e5flrkw25LnUKqDowFJG6dpgpRhzTBaWb62q5UIhJ8ARVEcvc
TfUjQGl23EMpD2AHSYpCERKmKaeWUobPgUjWlN+miWQhE23rJbBVovfr65175c4PcXKxGzkREz7a
MeS14YwUht461yUs7ej487MdbTM5LcMUc0Xc/yqLF+7dlGQp0JpdhSyD2g4bh/z/ZDu9pPSVSsZ2
pra87W1ikTV8p9OIw43OhlOyWgRGnPNK0Pf0P4mTfcuJEgfg6NKP4ko98HXiVLvuHXCT92Q1MkBX
qwypxmXwnfFOTe/cWUDDJurZSLUSNDo8fPLI7iqntcGZsWs28u98xX+XTnYUVhiI3kqgZAJcKlpo
1tcPc3RJpvLRQAqbzJB6l6eVJ8wi+XooUR31HFChBp4ZZqHjCekKQKrrcda9r9nCuz6D0YonTwSF
t8qQ8sf5XipQpHhp2muZdhRLbmuK+Kp0t35cbkSxdYQY3GjyVigeAo7cj6iHGNHeRLLr5F2+I+Uj
puBtVQvemlB/Dd1uL7Sp0WB0sowPGENwIh84aUO6B7nDYahvJCFcerBnHeizr5+cWEFawVeRDj0C
BdgaiPZR1AJKvwLAK/MAOT9ieIIjdOFTBkN9/bDmdPR84ya3osk9iXpDjUyx5luqVFp9xoxCCQ01
WGrBmXW+zlY5uQ5+nDfARcjQ31GBL0sUQauaA/CKWWXwqklL1b4laROT0oBKWfdAk3tCa5GJMzM0
zhzOA0NRg23VLAFsze4jOkD/m8aZiOOcSGlbRogEat3yxN9K/65moi3Rx+vnNe9lnQkaP+TMVKZo
pJeCEG5PfGzt4v4bQBAYesKBm9XKtxbTI3OmeZxr+u/CJiEOR9NuJ0ow/pEPrAH1q13lJtMMTE++
agow9JoHNKW6trrERzp/pc8ETyIf5Gt0FxPY/BRndQ02jOQLdOZmruVf6KHFALDyxWVtm0UVMRoO
+GcG6ggQqm9DSbAidLYyndlukj9miND1VrWbARTleYBigAjMgtY12548e3pGjDLP0QCUAo/J1bfR
IPybIzt/Bya6Ifp9j4XgHUhuyl/KDXjTzMyObuMblOQt8DT9m+f67NmZaEip8lJUQvhcYaIaig7w
fWV1XQnJnIk/X9FEKWDYidyNSqjC9+aKYKQhGEdD9wlk9xbIM42EAdhRd53WRXEtNNtm31cEqaHM
SNoKiaNjEWMcEHl/oMtbLePw9Q6Nu1dUbd0Pt4KOMb5cMrPqth9HRkJtzbO3Su+tMNWc0CNmCH84
6TMzykuDIbFEhaXZjXn362wbJ/oXlAHVonJ0XRECd0+RFXKz2THctXzTPwUY0TDY5/V9nZkXQQxw
JnMSaJRxOMTpKDPYVBsXCcgKKPsf3TbeKLfdyBBnDra7S95gm6VPHxj49vUPWDjXaQiukMSjw+hy
ptE6VlD/KW9y/7NnzyBbNWvEV9fFzcxWXax3Go9jGCHTEALA77stNgoSvR8DOGhGDvqlMdE5+3y2
s9NYPFc5rURwtx1L/VYF7GhbW0l5n4qLHGnjWz31fs4FTR7U1hPKCPCyKAoextFbNKLfQv+BFFA+
wjqb1zdwwafVJ09qIbVJ5emefmyQ+esDTC/G7cIZLYmYGC+QXkUi6nR4bzLuFE1gMFzv66uYLTec
79nEYgFYSc4b4LSi9Fj4RvQELIkR8UUwfROt1yiDsS1d/w0ivfEsrp3VxIxpvojIt8F1U+7c1bDp
gJSuAi1FWHHkKZdHJZd0cGJRWrds/RrIzkddaN4CfqtzxXG9bO3VH9c3dD6X8MeOTGsaZZGLpBrj
Kbr3bwcLGCkJkqHprbwSdiOSimCQteR4Zrz1nPRF/EB/yMa/lw7ljWx5W/02t0Ex/gv3cHEifkGd
pvWPcEzoBDJHZSm6GbKPzj9eX/qcu3KmSmwSCAQ1hodjoDweG8BjBy2IJrPBrKX361JmvbBzMaMV
OPPCuFd2CpCm9GMFkAfBEPcjkLJ6IzrEzjhopJY6OmZGsC8s5XQ+LM/aOmIEzYTf08poJB5H3Omm
dwDH8LwUwc1mEM+XN7Er6SAC6KSEEWvNwUmRBPbX4Xac+Y4xCzDgEUJx3FkyZjOosZdrnJgaLRf1
nJfY1MA3vCciAyA6fFNf8z2wY1B+BOwPxiwM6ejulDdQ0GGYv1q5t16z8AguXFM2sUagjEdrOIhf
jmpJnDJa5TUIwqTPpEgW7N6Srk7NT1MqauvhtfVi975qIhNgsltvKa0+f+NUwtACS5g+bYCtY0HV
8wKaAzBSE9Gxm0vWwm1YEjG5DegjbgMpgwgZibAHCbxEaWo2hnBMN3JjjMkGbuHluC51tvSvyX8W
NnlpI1kAqng04Ko7ndWWyEwZ+2rT2mlpADUksFxLg8Y2dn4PWD7NrK28MfxP5DzCv4OwPvuWqFTS
0ayqSpijvbQInVQ0aI5CYXcEe/ViJ17721GooIxwAjAJS/3Fo3b8eLz+CJxaUl8h2f/rfHC1Tx0g
ih4weYJKtlp53f5zjiJczTNhE7OaDG6mJ0IlHFXhpMc3DVtomp29Cmj5UjUd3Wo/wMRkRcDYOym0
Yws22TD5CMkngLHN6xozu2N/hEwBOgpNyvOYQgiFCniUbpq8sFTEjqHwXvZLJluZuxVA6JAwG8pE
gnHnS40oNMY61XX1Yze0J5mi2V93AoA+aOwOqUE7pFFkCKw/5FW7oskvt0jvk9pdo9JgqYP66Pns
4Ebol2eVADfBffMLdF3GiSlJue35ByCBYZ61MvVgi4B4zURQyGIeNJKD20x05CTdRSx8zmRikqRD
uVy2seR3LXmQG9Xm4VsbiaZLOlvshx0LwTabDjvJd53GG0whewInlSX1sVH0By9JMU5IEJMlL9dP
ZGmLxp+fPaNCIEhcdHEiOZxKSVzpw+9/IYCiuZwqCht7IS8FpGWjF0pfuUe0yxht8RZXS8m72TwF
rvz/REzWUFIeJK0YyifMAXj72MWZPHZaVwz29X8OA63/+3+e/6nzX//nbzj/nfNf/9XfMARVXxhd
T8f+t5z2ebLwQs6+1OdrHq/zxblxj4utoB3lUAm2DSkQ13edYBVVsxKk7ncVgNGh8tlaqYQ79LzA
WUm1ZJX34VMgS1vBbe+FInzl0XAYkuKuT7MIaI7JngtpZvnIzwBWM1wLqhgdruvDDzuD2XMJDeeE
YVwb6jB5ckMhU5HLSpUjDxBda6rZof85W4JW/YlOMoohbGxxxxAAwJgv94fypnArCf30JFAA5tAG
R6VDEqvSk/eEV/cDKSQj1hRroECl7RhIfK4v8+cBXX7AtIGrbRS9HnxENp3aHJOc2WiaXMn4BDAP
P1Wtguo6crBB6khVsi1lZmvdsI+Q4uPlQQ4P4tDYftgaPqpaWp5YADLFkWz7xjUI+s4XPnZ0Dy5e
svFjNeA36ZgFgFpNLmkfeSFIWUp6JHVarDFgwowh4SB26imt13pNn3vXk7dumzwkSlvutUBAN2c0
vEoB4KyzARRTeVTY+pCAd81jmGHI5ehe6NW1yJtPURZyOwtb1CGaYSlL+d3je+3bJ86i60cDbbNc
OXq0G9A27SfbOFfRhdopSrz9/u/vX/3nN//89/dvfv9DGISNGKH1DZDPbbGWg3qpQednKmvcYKCo
SmiZYtoPrOWw6kmXypIC38Q9iOjnSM3YVJ8osMBc8J4JFlnA2V+UODGKPakAkp5jtgwzy08U/Mqa
M6wZRp74ve4kW89ealmcvdhnS5xYJDXAwKra9Ajlo8jSUaNk/ElTpYV79TPum+zk5LiLpCGk47KC
2lpt0y+M5NjfhCtguUCT9HKC52fcNxE4MViY0yqjYsDR0b1+GKMw/zk0wR+AEGzFrSXijtEu/dDm
s12cZChq8JnVYQtpKuZxBsKMUNItNCgDY1+2usG1FHcvJO/X7/+PeGtcItwkDCugmYNNAxTmhu7Q
lUhiFUEEAWQXoNVfC5qNEC71I/yMGSayRlN09nCVYESuOTBlj67GDw07AODdiurPNKErNRnsnhdv
Yg9qlEaxYrlZeZVm+l20Sklo8hg07OCKUBPcHbTdyUJjD9gagaq3bhSbBRqievGjQGfC9f354SR9
fzMcGIxJgdGBTR6TQahb2vuudlTS/pZiKi9h8vN1EfNH8F8RRBwLlGfbgubCXqaRVp/kPrUr+bn6
P86+rLlxHMv6r3TUO3tIgOAyMd0P3LTYli15SdsvDNvpJMEFJEGA26//jrJqutNyjjXf1ENFOJQi
BBDLxb1nSQfIsV9R4/vX7fx+Oh+DsZ99oad1Wk4GWqcN+sJfjjauzQqIydsx+gtse2bgfnsKgopH
wSdxTUywk4MlFWM75CTVML0Rd9ARynErHF5BqYNRUhYe1d4gy4x08whl5wONeeLUwSyQfTbP5jY+
ZdbxEm3LMlFGsx3vk/SN3Vqt5aYiffB6d4fSVDSN7pAUqdoYkGeJOBT2gho3grB0nMuCZd9Zam+g
IvCqZZ8ns2WbQQFZWLA0l1U5eIn0AKhxkZz3XQ7pKs97TTkkXeZlhpjVMkCEN/dv+my57rn3Xfb9
mfva7ybMr905WUe+M/ZmPU/egw+FuWyJrKM0xCxi0ptnXuJn742fI2fbQJdCaNb7KSb1y9yUzlha
tU/TB/4wr/IbshqgtNIdzKv+Krv3Lu2AQo848GG6Cp25c4j0320YwJYRE5PHBnP0NJ/IuzF1Umq7
D3PGtkIjCd20u0KXqzlFjyE1PKFW5cwsapHy6PJjwnqIbD0H1lCvSTXFdjsmjfHuGOYWVoqJ4flr
YXS3dUn2iBGDbPxO3TNoiN8N2YcfffJ2kJ8wi1EVOH2rUD1WmyEBIC/qQ0iPrkwR8ksVo87yncZm
pM5meH939n9o/WTVAcLmst7myAaR9q5mfuwXV7YNEUzNIpdYK9cSyeQCZF4hIOCQJudmMFvdgakz
kJ/fbJz4IQxIFIqZA8TJx12NK+HIEhIyDwQqvz38eNPaTc5saOzziQnNLuYCVQTCL0AoJ20s3F9w
8/QfnKtsZ7zZoXuBTOkKti8Dg96ogjB2yG+tM/HV71olBIcm5iSyeqeaU9CUN5nhZ+zBz9qQgi3q
ZiNye/dfd+5343dkEMLCCFPG8U9ijwJx7NKbYGMYDXSnxKW3jGdC/9/sikf5t3+1cPKGkIIWjjub
9AFMoagjJDL7/GqmSOAN7j6dvDC1Xr7u0+eSo+tB9cz7uaTBOj+NNrpmNgbHlwaK8ceaTxFBUj7p
NunF/8Ko+fMu+bGtk3UIh0med52DnKAzAwqvdB5W4snk+9kxIsNRW5vvyqa4XrwRCubVCioRgZxq
MMMB0Bw9sil5sxon/SjVoU/T1SxbCIeQcuWM04v0jJWegRP1cWc2KkBsCb5VVFvHFteDvFFuF5nG
EDr9hdvaoazGvQYKtC6SHGpjKgV20byEtV64MKhTN9Wbqm/g43tR6+rMIjk3DCcbQmq4rKphIf/g
QNKbwsO+HX94CraB1TkRw9++XfCojoq4DKTMn9v5L4dFSpy8MeuWPAgNdXLdk4OoejjqwYeb7ynA
RwCQlGEu5odpUImJ2/fX04se1/vHCPqYwLRhBmUzaNydVrRttwckt8dpBXeIpHqytygrIsJc+W9I
iyd1yIDD7u+zWAVVYP0QsBT4gcT0po+OewWASUgVnzfw+LhdeEDKMBMKggivoaYCRvzJPBwIV1bW
A7Da5lkEHDPSiIg23HNLC0C7D73/2ZCLO6bFsKhNaL6dvGlWHQU4IKUCSRHShCOm6UpX0JF04dgU
ZIu58VRmrEu/+T6l9F00uONXknlIkguIgJqBmx6m1riGtUoyQiEA+oBKxX7LYLUlcchnkpF4mnGL
l13lB9VMPDCNGh2KOsdpbDWbipIXO7NfCV/IOlvcOz27buh3feRQWTx3hEPhhNTbpXHKsBY2qmcj
BY99yFXgKScCniRx88yJ+jZz4lk6G1erR1OVQ9iR5Zb59ZKgElcF3mK0iRqIDKpyuoDRYOTkGv/I
JwCjVwaIGjSfIlCHAL2GJhuGMnQIWaKZ9H44kOFCm0vIBrFCMjxJUxG45K6l0A4UdfU8XufWxmBh
zyl0BIflXhZlGTus3w2pF7led896toElb9R6VlJOy3bS/ndhmiIwmYjanL754EXFndXc53BuVs34
1FQSOeLysumMuEftMkHGYWeCJR023EQ6XMCdDua44OzUyxymcwXrnMHwQk+U0CunGW6dS1UEw8/E
kZW/lKK67eXRhmGewNYD4DRgPugMZAr4pABLs7ykrIHaqbgRZDm9HqX7WsvSDPpBTmGXqneUFDaW
Q1auzaHRSPmWjuoi74wIxvNQSazpc16Xt47RFHHH/FdDAxcAQcUHC/b0odVnt4ot5DJLOxGQAbcv
loKaqPldY4CpDuHUPFoq/mOY6mXbK9ElbUFfnMF+BYmt2NBpelNeb6Ec1K1oOrShNVqwk8nG6cI3
hleYCYEZqoz33ILCmy8pLkSpDIy6hwxrS5CvrGBnBDGnuh6gC0qgJZst8HWaLuEcpteZKgU8yIV7
aHiT3TlWeVQuFeHc6aela1WoZbHWFuuDfJqu58UCTb8ELaxagtwrEBe2PsiPoDUERs5u7dKco4U5
yx7gp+tqNEBCM8lDqWHy7or3iaorabSP40T8AAy1na30o/LoqmhR789JE3jaGpNKVA+kwO8Hr6J8
7JoFr0osdItwVsYWqViQp9R6yCrWRiMtLvtFMcSuzA8wcS7aWeGC2/vblECV22zpKtXtveGZF5Ma
93R0UXwabPjNjG+NNr0b2c8J7cytl0J51SS3kAi682eJ1E8txkAZIx4LK0a8SLoZIKsXLqkJ9qAq
70jjX84LPyw5RL9SVnIwdK0469NYGvk6ndqLhWkoVnrbtNl5Xm9ETjEcFPMup1EgQ4n5C9z1hpk5
vFpwF0Ki02xD6XsyRBj+vTWzW3eeXypwfbFH2Ct4nF9KY46orNQGCjWYctV9LmlizepdTnIMKcm3
BucPNkFlxe0LPIy8UUvgp3YxZWn2lrk1BoyQkHp02doLmIJj/UJIAXRik1+0HOIE2WSt7cGFICQt
4cqjra0CG/HAZue2aNKH1pDfqrb5VouqiTpVJpJA99cypqsxNW/mjt9NndhAlw1aFZK950X63tQa
aGd66Sp3Ow3uELg0vy3tdE15VSe2QeiLOcp6RXxuRExVb9gNDm3XguU5k7CznEtAj8E0bMew8bMp
SKdeR3KEEIrlkn1WVq9z5j/nIk94X0NBP+cHX+kNlstjXSBtmMvHOidXZHG/22IuEs9rdpbIYNhk
GHeynDYmjLbnheGs0zQHecFx4Dwob4fcbiLKu60wJxzTNH8s5uwChalDLqxL0U/PqJzVsZm1b9Qt
mtisOkAFMe+BZWy3BhnvSe2/UyE3DhFgujROUDE/6Ur/2sqqzQwBafSFvgHxdT1Yy4o2NVxtRtJG
jaPKoDfJklDBalj3pIDSYbMMc8rXdDY3GSk2RjNAlcOCHTebkPgu5IVyB4ATsW+Vrj0ErNJQkUES
ehRe6PMZgiyG3ECw0ko6d9jVs3OAMdgLd/M2HEfTjgjEBgITSuKXdVG/FjZ56rxFB4bTv/Te5MaG
k/JIoIGg9OEMPjf9TS0QF9AD+JYxGLOPeYMa4vLqgBZTZeZq7O27zPJKSMiKH6mX7xrW3s9meS9s
vikLxJGoszx5sF5beXMNx1bh7Zgc+qCC1PZYO/vaUCwstDjMtvc2jOUE0z0QItLZwIaDCrrMixuo
Uq8yRS+1qptIueIirxgPhsJoI2tQt8IZN93s+zdIrt/3FZBnYvS3jYYMcwkXc724z5VV36NMZIXW
0uH6lULh1jbsZ68YJQwy/UthySJ0KvXOlbH3tfUOaehrQ2twfxR9ZyzddlK6YU/hvpQOkG8GQ5iH
zO5H7Lal8VTr0T/I1uvDsZWAx3euTiAcVeMwNtsrZOZju4QeZyHrbiN4BqNxz8OeUA554hS5iE1p
OHHq11bs90Malsqyg2qZbqgzgm4jC8xWTd24quZNkfdJX7oXjaGf+pQmMBUvErdcLpop+y47e5VB
lklou4ph+iESELiWtdkZ3QomVipsUqXDtnKHdWHP1zaynAGzKlCzfFZHZoUBV2pOel/sjmrpwUyq
eUVSH3JR6EACIecsEAYEDOCiDpCfMYMUBXNqkI/xP+oA3DXS1xq5Q/DJsUs3S37IGrMLBdR7OEQx
ugurq0aEOZDBqE1vv8zIdA32su5S/lp7nQ8r0y5qEC5bbX3vHuXXVR/6k2bJmLc6LHyQeRW8qFa6
GewEJbad7w71KvMyhLXMMa/7RsLZyS4kpKOKNlQig598Q2XUeP2toCNCo8ZdeQy8NQQeyAPkL8Ir
n4TvHUzO9stYbSbXvmrT6hYr4xWwGDjkGu1FKuH6WCyw53WWw+J4MRHGvRJ9HtSD+dyJ/DEvIAAO
1fx51eos5kb+rmbrsmhsfHdEUFJ417yWz32Tru18xpmrXwzq3mTafzFYBUYVLXaQi4DyBkpgXlkI
CIXU4YyUKKDkbchrHMTA/hz4aLwIsOaGUcNkrwSIrh4eOhvbSTW5K9t0njN7BiecJZqUT2mF0N6T
MChlLww+Ha9VzuKMlH2gLdCUxwHaDZ2GdBNqpBBqi5nngvXn1NNq5I4TId/w5uSErRV0ZSbB5hfW
T9AGl1Pg+ITGvr0EFfVXC2OY1F37QEzUGVECifjYrcg4m1tjpM8usmoR98V9ObEb0mAYJZ2GUC9q
NTE4c5V86uLCnea16joNC+TscRnrbx4pXyYXkxJ72w0U2OuQltpY8WHhEKee1srudgbx1hQJglCm
AzxVSHsJPeI6hmgu6Pv27MQCyUvjKONO+mUMauI9TY3QSaUGD5dcFfOls5ADwrRrSthtEv81s/s1
JbLapNaiYJtbria3SKiHiK5s7ie/mKKjbFRgNprvcpA7YjGN31HYuilL4JWzviNOAEU2YI9IBmOd
jsm1y6sXG+FNSvrranBWEyCzgT/gbGksRL1OD+k9ciSO0tQPcnwjZlUOwmlY0bmB01XOglQozAlk
jRe3f5oUpsOs7V0m2J0u0+eyXG4MoAr6GbtFlzpb3wScg045jEG7bdF43oZ73hArllrBMvaIM83u
UpfZG5+cbw1boFK/THf5IrfSNqrQmRGuFnkBGBPHnQSGAL1bUnAnEXS0/VbW0x6cDCvOZXk/1PWu
7yENZFE4EvqWDKzehEiIH+GStqJqOMrZX0ln2EJXY1956dPcmD90OWxMN711PMhlp9x7xHUFigOg
g3Vm3LXpvszSi2HyYlxo2sAdq12+qG+LIFuUTiIg+0FNrcrtrLLHzNLfHQ5caVOq0HBGjn3Dfxrq
BQBej6jQFBxSrv608ny5oC0wVXs4jabCQqQ3Y8YW/T2fjMu8yTWS2AC4zJU1BYj096PV7SdRXUzg
6wSTZ9x3raZJRXGCjLKKAB3pACpAXEccnUCpNLaXZaNVnoa4n8PfWHk3vocRJGQ+yGV8KVz5wx2U
E5SDgcKnFEk+zsbadIEFItI8mCZ/NsWI/RGXVmema8Puj9e89MLxpnU65104p5BrqwgOTmjwFlFn
lRsvbWArO3RYZdRbVWb74ufTDQiiRbj40OWFKTLEjOl2nKFuqXEjMc3l2muEisulcwLADN2gmDCi
ENzdtRa5LnW1z2T2yMZMQYNmQcYoa25mbhwm051CX+Kh7oiAqvf1yhzVEnbSj3juXYBA+biofIxy
x4aO24T8sjNagT1lAIlORhOJqlgikLTdkC3TZiwMFwwMfQ9o/6G05ZtNXHjOuu5OzzrpGX1XJlah
RBwGZ4xFxtyF+bFjTQAgmd0dr5uHqcm3tEc0ng/bgkMPuIY9d+B1yLhMZBhhEKdxYePtq1FN3zzY
XViTj9AdB1HWqnenb3dQ1LjlHiTTR+nvyhli+dA72HhOd1lm9nqQ1WNp+RvtQoSJtwBkm8IPBV2u
8oV+Q6pjCI2SblGbvFKCTkHbljmio7aLiekeARbTDe9xTELvEJIgNmdQOPJU4hfLN+0B9DQJM7LR
t3WJ08fPVVwM/W6BY8rFgtrn2hHeuqjpjhn4DsmauHLU91yQH8RPX4XnX0KmuQl82HuFbVnqOJPl
I9RyK5hs42ZVQBBEYY/CZmMhWjl6T4gpJUHviEsrnbf+DEVlZVxVWcoDGyM99shBwhTA7uj73M3F
qhnbTaqr66PzErqV83WrB2h34iFF6oV5qa/hALUa8V8gWwuRCbZwC5eZ2MKyrBZ+lc0GbtZNvtwM
TTaFhvKQJdR1Fts9bspd4+1mp0qkT1GJarrXZuic7TJnFRTWSR5Kzy4jhxtbNebQ3qkgsTXNBaLG
ThSrKZM4HhCcHuV6bnujf0zb/o3ZKW7ZMFAyazMuXVRImZ0d6pHjAEDe5hiJkA2gfkE1WBBd5tyI
B87BrFHXmJjFYzciMdV4FQJzg9wpgZtr7Q+4LRZ+lKt6DDmrQzK1+jYdiz0EFrLA4Tm0snBMBjCs
XjW9e93U6lZl40pL960tyu+AHyVMzQDSpc7jwK9R/456USBWnzXo4TbbjEgr5ZnNkBBsb60OkHkX
XnAZrmy6RRJqruegFm5gUv8bqfkGdhBXhY1F2zXgrNi5DaNfe21V/WHIRJzW6G1XVqscC89V6dUA
RbMYC9BHTmi4QgakjDUI5EFKcjN2mhGJZ9784NNyveSlvy4RlQdwq5ahi3B7xf0SuKoRjMwG/hEb
MovDwDPw7pzhMLrNowX9VgklAGtArjOFXEA32Y8eax5zzTeTGqAfUCG+LWr7zu6gXb9UCEX0Wo/m
ddHn2H3ZlV3Zh7x2cSxbJoxV+5Ss+tq5hWXKdZsW5YUJhuh6hPlazAku7D1kSkNvgoVVtdR+krv2
o05LvlITLSIXzBrUvjAmbcHWPqf12jrCYSj3D92E6MZC4g37UpwrYwp1prsYCaRba0bzTpndMMFj
OBqOQeOrW0yeexyr9wXNd7r29sRuvikHpkFKIc3XuWvtGt1V2fLvCj86EIPGJi31/JBqw1xbvgGc
Y31T8TGxOvfWsicraI38ravLR0tZWwvox8ktN3NhPzhi3PlVfauczA3qZrrs2wZzu3gc7fzOIpBr
dUvzWpTkOtV2nHt822EWmGR4y/J0y7KBQR8XxyVySwiop3rt9MPB6/mNXPx15kyx52YXMAI5LojN
bOsr06SvFexvVAfwXOcYUCmT3ptZVrdpgeCBMTdeXNgh1aaTRZCyMwMC3Yd2HHBcw40dSSZYwnp1
nPkIsq1UzeDgyYdlNg4yYwrbGQQWoAMeQ19kRv3YR5XbRo7BR35w6ngRmoZGumnek2w5EGP81pGx
CNloQ6HkKMhq8hbkQVu/+GoCYGxB/M7rDXK7A7KS9oR663yF6sJRywSCDKZ692YfKVzxYzEUomG8
1kEbNK7AHsW05x70JaYL7K3gQpnqe4ZKXOhpJ2GsrzamDYR9USIZX/rdqvU72O5gY1HZbdeWuCiV
MwW0lV+o4iKjl7DsDGb2kme5H9RIy/GGtlD0XzZLJ65mme5bwVadtjY27rBBTe11707PZjddjK7x
DV5lsYUTF1eaZZOmSCvkiJHR3axeDe2cRSKr9rUE1t9TIOcvUJ5QuX4ZLJYIr0Mmv3kVI1C6E8+y
oPN93FAmNxEjtJZ0W8GG2PeA1hX8mTcoAuN+VgWdBzMlnm50DUljrIwyGJD8dBsNOS1DZ6E0mh+A
i0JwasFNhmhihbhiiD+LMP/xNv1n9t7c/FmD6P/5X/j7rWlnybNcnfz5z+v2Xdwq+f6url7a/zp+
9V//9J8f/8Q3/3py9KJePvwRC8XVvNfvcj6897pSP9vEbzj+y//th397//mUu7l9/8cfyAcKdXxa
xhvxx18fbb7/448jS+8/fn38X5/tXmp8LZHv4i3/27Hr4r3nqFb8+dD//ub7S6/+8YcBHdG/2wwi
nT71fEi42Chzju9/fsTsv4NBAHymbxHLxD/442+igbksvub+3YMLE+ByPpDbhBAHtY6+QQCJz4j7
dx+CMzBEpwzlHpv+8d8/8sN7+Pd7+ZvQ9U3Dher/8cfHKisgokDWW4CnUCifQh/9Jznul5JVy5s5
05LWNwubcBodsukcv+5j+ceB7w5u7L5Djl2xP9suKUdrPpgd2afiDYH6Oh/TAFK0Z9RbT+v+n5o5
qTJlZdE0ymjQzNXIEm+bh0Wk1jLGrRPz2lg1kP4658NzrmsnBSdvrMaBdorsrbS8NACBH7rI4udk
LE/5UH91zYfODyMurpgnECx/8AYGq3OyP2qjWpdjDD4SjFyzK3JthYjwE/WenSV3ntAVfjaKaeYw
VBNNBl7cR2gBwiR/UH7m7GfUv/rRWqdCw84bIYvZxqo5Zwdwihr51N7J+yszi1XZ4LG9uJSb6bsC
WioxduBd3RhhtoGJ/CH9ZoxwMzKe4AYe/7J0/1oVv66CU8j0p9ZP3uSEMtc8S5ft7dmMaOEmVcOj
RsoNiglrjuhe50czcyOx+nMA5N9Nol8H+rhCf1mBA8NtruQYaDZ3YQ3bLtfXcZ4+fN1DaP5/qI7+
uQ5/bef4O35pp4PGrDBag+3nIX9UZX6dEjvQEOdqaSyzg9tYgZnBaD67zSw7ghIJ6p8E0lbVnufV
2vT5uncuZFlumjyLR/DozaLeEmPXIhMnCfCg3vWU5RvAA0OgkeOMz4d6EVHadNt8ZJFCNClaH5lP
AibHQfTFSso6YnCUt+a3zKBBA9UkAXsu7qeHvK93BcXlybcvJwPVuB+I6y0E+gHEDA8jMZGuQmp2
6urIrmAG6z14FQ2oqJEwegQreZv1N33R7D1uhE2T1MYt5NdL48afbhbnOS2tSFpVjIMhwkcTTbgV
876M8yoGqiyjK4BBA9o1F0ikXkGHdTdWFJg5JGKQli88Gei6rFG+giOUtRsWsYFavu0utxMc/4iW
iTmLpB7mtdTgobFr17IeC2Ov0ovJgppK+4gkDTzWg9ZB9UOzwOv1i6aY3FYdWPWjbdGYQrTNzvtt
mgEhYj4BCBblIy6/+aogLKQ9MpsDIAVTrLMRgHkcmNVdNbiRJ991WsRZPYVKeQkUaMLKnNcpR50X
NY5OxZnz1roxKkeleJHgNg7d1p7mq04Oa8MvV+7wA9nDmKnxYgLutEcsMsGtqENleUQuJK/GNcEu
0JoFZGnUjWNBsrJLMV9oeIQJsjZbE3MOXf2Cj3BVhJrz5PzoJ8APnFUJcU4LnnAmLqW86x41oJiZ
eO+4vpI2KuUe8sLQ56znAtdFjpc4hbQVlxmxcH3K4gZ58TnLkwpV61rqG2l04WI+A2I5dLueGhDV
qJPMgDpCVUTtUGx664JQF2UEFhXQz60zVIi9mE6oMNgJgL9A+qSY9WYwLuCQ8HHVyvtj7nYgGlBM
K+BtHy6oBk918eabkRiNC+ijRbm21m39aktvpzL/agS8APs2vgEy17RBbjJwzN0si9jVTVj01bOF
nYSke/wZzBKqG+2PiV+wma01UvRpCdp3O60KkUXMQs6k8e6R/ww46kt1GnL6TtKDxASwCw9PQaid
4jYob6HOiBwNKKlaALODgHt8BEnuykJX+oFsVKbuUslh01fdqLHFfVl6V4oeaJvgJ8WQyrmxJ6gA
1u694jrJpvlCVWYEgRcoDouwRh4YOdt1PWbR5HRI+7xoEye3PlCnCDluplb7hO0k8mYEu1i2X+9X
v90VERQ5MDBBcHQKpVlY6nZ2abF95qnV2CybrroufX5m3/99KzaIqebPeOtk75WL6akGZ+C+KTaT
cTeKp2x6/7ojvw1MAJX7VxvH3/DrvjuoPkMwz3B6W0l1I5Jsb4Tp5RRmNyjxgRIT5KszTR7Pyl9g
QH+eZr80eQTK/NJkulgjGbuZ7bsfcwyx1qR9BdgxUA/w8l1ZT1+39jGC/HmuQMEY4B4bhhqIE05w
ekZvjQyi12xPsbuD26OcYf1/aYEBNocQ1QWc6GN3aJGnrW5tttf0yreeMv//1IN/P/9kuIThaSIk
ng8ZOxBbwxRS7l/34DfzDGP07xZOxqiSta4BwkZ4cSSwvo3TI1XnfKRO0e1HzwLwl8BkgrMJAFCn
HOBGdIVTk5nuB+sSVf3QBH8SldoQ8KctqvtAFwGPe1T/9ZHcaZFu8qOve2mdwM/wC2xGKThniPhN
vK2TbubgQJa2MOneXtWHOh7WXZRe05AEeXyOK0KOL+XDHD9p6wS8aeLmUginoXuygpbFCtbfq3QD
lXCoxR7Z330yhWbkrEXwdiQaZeGRaJSvuvicWsG533ESnFcGUFKMoc+ehm0KcDJej0KLDjhUkr8e
3uOT/uceA973cRlI1G7rDEJGe9e9Hhq2kQNoEsYE4NGubJ9xVbxupnPM6893jw/DbJ1SJoalcG1Y
lNF9tUBWOW+qLVBx27JDolTDRItBRIPkMdgFm5LdYMu+cXgPPCiKIpqycCgvRjqemWafFtPJTzq5
KdS2UzWjixGHTUhA6tfMASyAfft6sD9v2yetnNwI3Az4cYoU0x7E5sSK2AUUZW+QFQtnoNarNaBz
Z1DVZ1s8OYzckhOwedGv4tJb+RyiuUcjBicwH1FPD1H1TdiZkTz7dk92Vtfvc1cKLCKwG2IzpusU
MFEDRwXbqrjbVLERga6y+Xpov14xsMQ6mcdD6ZiDPdG9AhxPlgeBio+PNKOPhNmZls41dbIhMcAO
83aQ6B+8gmJXzmEDXyPJAl6CqFlCvgsqGxA8Z/6Gzu6LdNRzqT0RwJzmfuCoo9goHGHTzK+p7MMp
tVbgYWUQ9AOZx8oJkAbL8CgIrJ07YARmwOmsa+mN0VhP265B8tuD6IUx/6Cp/WLU1aHoKAlQSVg5
UFWETPKVA4MkF7bEY7Oh0g/Hfr4EyHNlAQ1nG01IAWlrAaxiQxM3zYjMr4xYB3muBTAN4k1XEuVA
WDJg17MkbEL42m1sIJzNbJdxP7A8DKnbAhSykCidkY7TO5O8fj3Ix2n5y7aE5ADyOqDH4HgD5dg8
Rd1W4NaN1NTW9ayeVX7lDQ9fP/9kuX96/smyGHRBdAp12cNivAz9N95d5fycN9K5PpyuAzWPPe9s
6xq88LD1owIivl/34mTz/tSLk0mvhcFQpsEoVRvIw6/8+CjKZZ630T05gj+1czLjS4o6a++inaPh
ICYfBBqCNvZXVcyvuzNMn5PV9amtkyO47FNXlIxi1NQKReUgQwWwmXED5ufkNE/ez0lggdji45Yx
ckBLBVSl9k3PtqwsIyCoz+wVJ9PsUxMn57is4ZGnnYXuRXvHcGtm3dsMZNLXs+CUsH3ayikzHpJf
jQIBEntflN8RLzTrCDvCkcgLGN7VkZMBS7aHo76RCP8/Scqf2j7J6DWutQzQLaf7tP3O1XPvvrFp
f6Z/J9PvUxvk44vyy1Q4k4UDJb0CAimoIlSnL2BylxTbc9qgZ17YT7L0L5ccJXM45vTozkiejLKL
IDiB4uxZiv3xnP9le/urR6BMwmPLBhPpZGvgvAQuvPcI3hiEO5F4bUpYrPPQXSFbVQbG2cTr/zBH
/t3iyVYxpql2eugp/YwDrMj/ZjbhMQv6JpYwRcZXhfI+PTBUdM7MzlMByE99Pdk8DGjaWw2IAoh5
8hu9A70AdP0VyKpGWP2QbnAJOFWC9Mf+CDrY48T+/vX0+f0r/XfPT5b5PI6LtpFAxEUsC/SMow1+
HgYQFV83c7JvfermyVKnJpHEHtGM3SVATJJmTvKJAJ5hnInYf79t/as/7knEDmcladUkJfvO2nN7
gJZzeuZYOTNi7smaRgJFjXS2CTCV8FG9AwwaiVbjzHid6g6cDph7sqrHSQBR0BjHAsQUHdcAyK9l
4MFHGnWVBAkj71yL50buJPouUkNkgqPF8gEY84RvPSNY2Mq+0Ql6iDrm1h0D/+7refE/ROD/fl/H
X/XLllL8P9Kua0luXMl+ESNAT7zSlm1WtZdeGC2pRe89v34P++6OqtF1CzM7r1JEZwEEEonEMT2q
RfAs1vVfv6GNjc6JhscGaM5BDXYHogf/mWVd0jfSC+teEwKDoFaAD5wngBaaGTeZ6FClT8YUWmW4
mGLd8qaWs/p1Jr1Ekx5RkCmwKB14TAYeGDuNN+0n3RygaifZ4lN3BKKj38icup+3VpnsEmUE+mUi
Aodki9/wuywAXgujZ85H5CRsnUkiY6Yk0lggzGrFo1kppJftYR8f14IrdzXDNe5uR+RNKJNOwEOL
tXxBwAlIk4pu9GE65BF6syXPkJGzK1iB3DAeq5wKSFwAjZpR/66lvEKLtwVYBqEA6EqfzDjuBje/
6+9g8tOn9oBnRm+9+ebiakwbfec1Uf7LRfSvnccK5DZknHVFWkeGk6e9U/d4dqjfAc3DyWP2NrED
yQHzhG55lmTrorux/wwm0VChLmSybvl0yoHt/KZ2h3B5JSpQPw+3lwl3apnskuVapScFplaj8485
Bf5iVn4q6k4zbBJp27zzasPtmtDtJsMVR2OvQfQWCDTDvf1DeMc8208VGzXUFooxD67mAD+zLdw4
3T8G3/KjdlqpoaMdWslZ6e8exj3PtIr7qZn80wtLrhAD0zDv4jtjB4mnF1A5AhvERCgCDJmn7Jsj
sHScvLfuwlsfmsk+WUyTPAf/5Jxlg9uCixO2vTkAm03odzVQQVfqcCNPN7fnmpPzDCYZESFYjBDE
rHPW420XqGwDKhXj/P/JrGD8ogkPpQGVdQiKMyDOYeMtnwF1Qo9OsCrJS2deN+VKgxnt3T9h2HIG
r3AZoJ81GpC+AU3U1AEqXLHj7XgoduNm4mk/X1+nF/GY4qbU4D8xyTPgFWnp4o3U7ERqCwAkljJI
6VkIuH2q3gdhsxuKaDLT+TeVun3eiS4FoVJSxU2kzKclE5/kiGznMt2C4M87bq4e4Bc/kqmN5h7U
JA2EY9wPjNkyPNntveEHNEh3AyzM4wNqdhM/PXjhe1DxQjO5y+gocMqFKMFX+eeUYO8sD7PxWwlD
Jyn2VOG1MLjfn0lgOkh6YUcXCS330ZGc2oM7ItxkFLfx1BOvWrh61l3M67qzLmoxPMf0ASCEmNfg
bVIIEHO/b2/NDwTLl4xwEYFJRLEWkpJgU6GqXW3nAVZ0DI84/Tlzy2NqDdZoH6JNf5JD6xzbvN4r
b3xMPooVAm/aBNEN48EApYDmPOnd9fffGh+TezQ6SGBzERRCkGJYvC4XYVxw6srZvj2RV4/Qi3lk
6h/ajksgF9gBUQzSIMBWVbAFFQAcwM7ONJWTx69m1D/R2Bqon+ZJSBPwQysMiw6e2oFWCETl7TF9
mH0zk7dC1nS8bBpQYmSv/fM4pSCDasK5VgnYkPCKEEUawKiYwtLRCF/6SpW9pZQTSO50iplDwARy
ZbGbJ8ChtFUGSmg0HaV+yJG14EFRJbij0bxxIyl9F2PyLs27XiF2HUEdOH2s+86qIa3RTD9pAKrO
JCwAAoNqqfUzUP4JECeBdNJmiYAxpkDeJa3OxohjiwCwbcZidxTSBpcVcduI3RsBCxFcz+axT0rO
x76ybD/NC7Npur4M21nNhbPYQlcT+fVYZ6F/e/I/vJ9vTT6zN8Qsa2tRAilzcrNHlAjW+E7v2jt5
H+81WGd7FMZ+61UFAgEreQtS60fIBPAaTNcKNk2RUYtARhMqFto6FxcpiOZAYY9hmfmTi6w+H6sH
fCCnPyziJgMP1Eqcfp/wdu1XKBpkdS6jMolPqNJ6zoMk85dM0c2iAJQcgPS5Ixhojkfb8KFScJqF
WIcFB0R5pUb6FJr5uFQCSVXoi8xvwcmDaiPM7GQIPuRONeeOMQB0BJhR8H77a187Vj5FZb42XJFz
dHcRlZyhZq+gFxrYs79A0zCZrcjhuYyoV47NT/GYvKiWZZKnZZT5o0FAIoAWjrzJUheEyF+y+gTa
e2i37WzjuR5EdK06pujcKKAImAkxADmbp8RsVbgFxlCZ7dEzg4uUvGvk5Ve4HDTDqyvdVhQodMGs
ooYWQCseV1m0NBPuBHCBTFD1LaH3o7YGFdhdDD9Jf8MyDZgu9Lv09ilQe8B7hOzc5sPPGai8GLCE
TAU3IgUZqpvLbRCNb3WRWfrop3DpyqDOIUO4Oh9CS9NiW6qxNGmxgegqZ/NzPxWT6oeuAP4gxqca
d4Y3bZcN/OTwug4AISTGeTeFDx0pNg1c7AS23iwXaZ7UFvsvGGq/nr4ZYuumUuuMSQgQXucuSgv6
kGK3YDfrgdfIIPP3vSVBK0DA9IgRscDtgZRRZneBG+ShtQyRrS6HcNKsQE+scgLALQKpL5p2RbbD
9/Vur23OhmLbcxXtlXoUaHCeSWg3ee7ORN8pAdRMmtLCFjbrqnWFUOOEvXbHulzibMNOwaFlCE2O
HBJoP6fgu1A2QBJCLRTosWCC+AE8DmZYbwriY6XX4Aul5jgqriwAODLDypFzZl+pRD79HKZQlSi8
NHWKZRPDEyrBsAPIk0HtDuTWf7lCdSZnl1SuUgmbw1+LOh1GzAtaCN2u3IL8syk3tz8vbz+w3bsq
hrSHpGOeGxDKBE2z5JXiCbRiAEpwh8QZk9zU1B+VAqvvJDUbXPJv/4QP2fhbm4TJ2Xpct0lUY5Mk
2wBI0l0LlcnmpXtYNqqjQ3vDl486wO+V13nrW0UPbdoH+ZX6FdQKIShzFiHlymvf8pY9k9GrIjXE
fMJvqnTNAQOzgyzPKL4qxbSjE3h4SX6eRF57ZV1EXydCkXGvE6GGJzFBJQMoMVKWwgdKvgLOLnJT
1Am6F20aj255mprrQroVjjlFiKSlOYTAgnMgQNFYfg5a3lvaenO8FYFJtskwtFWTYHGtwEHB7L3V
uq3boWEE9AkPlMEZDutOkIdBkeV6ii2qzjYFEwnV3e2V+l8Km78+kMxc54e2a+UuxYxVUmgqAGZr
A+5dxaMKxZapeOngEoS6FRpI7u3AV24MyD5/4jI3dEie6xkyfebXw1Pf/QQPykx6jtijeL2o+BOE
yTuaWhKAbDG49ZkwKKDtFzdWuAHRLHHj47Ajri558xZcf2HCZuQVNbzPxxSNMQSsAArEGJXsdwHa
i8Fb7tdT+J/xMWkGF2UdXRcEaGZIeNZgn4HGH0AQI328/bWugQg/fS5mH8tDVEFDEDOJPiVg1Qkc
EyGS1BpOKEO5AxL/VCJeAJpwIIIozlGW5a0VZldPY9kpJMgyv5gqkBwKCKIZbiS/3h4j72sxO7sX
BQB51q+VSuCAK7ndhZz7K28WFebpseppFccEAxnccKPvw90ERLgz260/bop+e3s83GjM1m4HLZpg
l5D5xqR5EJIK5J+1JMMrcTa1QLOGerBJmXqS/BtqE5zigpdXFGZ/GyFUDyFZk/n9rtrmm3BX7Mtt
8jcUNbnDZOoYmGvkGcxcMz86FNvuVFvQeLvTvf4UOTxq2X+5fP614Vbe4OXlcxK7CrYrGJUEbUYb
yi3gpmdut+lxO7GlzF2g2Bg53Kbruru+HDoKXBBkIsOhgtV2RctNqNUIQ2wlCKNpIeBnlU2k9wpO
7vH4m7Nu1lV4Ixp76sx9nSkh3pYh4HMi6alCD14n94HycyEJNCpCCzhmewgGzi6/uv/+DJI9iYR8
ljNFASOnTNGcldFHgjPvvxwasyrVRh+osSbM9fSm+2lDtuXW+Bsn9/Vi36CADWngkIosEEbvKyjB
CGXhy0XsKVB5Lg1iR3TZG9GxniprrlqQpFq/GSHVt+BSupjSmNpxpzm5rNrTkNm3x351DVGwAQw8
RshfGAEFiZJZi9PC72CmLsIGhkAQsU83zSTd5/D1uB3tK3MQDRMArOH5DRE/8Qs9IIYDehdqY+5X
r3FtQQt/aGwKPvMpQvGfe7UtiLsIOCvImz0KuxSnL7dTdK3gvfwJzOmYjjV4unle+HXyMobhdqGR
RfPOSkuASxcoi2Z0V4R3sva9jSGARFOz7vadQcD7IW41KPtFu2si3YK3uHd7dq4t9ctfxpymCpkU
Ea6Eub/EuPMVhvC4quD9uxjMoamVxjLBMKXwS3EDvSboRVBejr9S3K/EVxAMYNYAjSnmxBxFvNKW
upLjOFN2khNDStw4iF5vr9cXdStxnvSv3aou47GJqVTisBLzcQGlEcodq7JxUJplAfH1cmegDyyV
ZAPjUFtU33Sow4mtfh+Rh6ZAY2L6lei/dc0wUxDR5vodslNg0N0rxtEQv1foVtewjKGK4AWdcQdq
tt9nUKTU4cZ5+6tcQ+18GgNzKEcQsavnSM196FhmYAuYAiDlkH2xxdyZHMC4uIfWxx2LyeefQjJJ
TyyTUBJaKfchmriDGNUWRvIvsimtn2xHQHA0NZ96kL97DB0Iwt5Vm9VCMnXbl+Ip/sEZ/5U09OnH
MKd1FIqzqtTD4tO+v6O9bI3i/NSL3bcmwS+BIOTw8SAr3kHGx1SCH6WE97oce3JuT+IyWchvmwwE
t9s/S76SKz79rHXHXnSVIf8t5EuNpdxCHU2KRgjzLVute87EyB7TH5JxCuRwF84V6I2duYC81UIb
LDpFwJxXEeT1pMe6e17o4OC199iic5nor3qUb5NRszuAJLLxKV8VQiTphxzojtSUZk/IPh1bd0Cj
J5qbO6knR8HQ0fSq9jJojxDk4gyTN/nMhQR9kFwLBSw++OJgtVdeoWBWMy+HYONEOAnoajCcNJCK
p7L6H+rzxZQqVWXMVZ/n2K1wi2oKa6hSC0eQSaBJqHQ8R6OrX/AiHJPvCuipq7HULDhRmyc6KPcr
HSYDedLUFEjcwIy16U295+TAa++V0Lj+M0omB6axuGgkqgpfB+FY+ugmDe6olJB+gqtDTiy1aDYp
7AzCDG/yIC8IOvjD9LEYoo/eqKyce72xOgMP1AnItv2BQlPk9uq+1hG7+JGoST6v7jHtFa1MkTgr
vTsmy3KGgDw0WGFYI0EzMF82cXxfi78UNCJHKFYBY/IvfwCT9eJOHatZxCx17ujMTuqg8jpBugz9
L3B2tpxo61/7kvD++iZAjn4ebib18wDu7uLndb7VdcUVc2OXQNWng+9G2FoBROmEiW7ybmMEE0/v
fd1Et6IzGU6XymkOK4wVCjxmujzqy7cFDj23x3h7taPM+jzEoKJZ3/ZTDuZCt609bat6GpgLPNLq
+mdujYVJGCo6ekoEqR9/WtJDWz5MATnfHghvtpgiLSBkyPoGETrgzBbobonxuYo3t4Ncq0Y/bQCm
4CqI1BaFXBeo+yGACKtkwV0nTtwIVm2voHHd0T0ZIG7+gwldE8+tOWQSU6tEaSEtTeHPqbqbpbcl
AEo3CqAzEFlKI5tjoNhLokDVOYTKQmvVhrKRmneBHNBBBqEJJ3V3aOC1QfoecsagKoHpD1cct6tV
PK3cVc0xGHfl7DeV4MD+Fbn1NGnvs9Y7ZX4f4qV6Dqjdt+EzzKItPOHaS5s4Vb2RUyjL9Z0tTekz
BJM2VVo4fZu7URmaeGg3xewR1AtLEXqLDm+h3Fh0zLwAT2hEF5BODxM0GsqqAqHqGYahHS0dyLy/
B/gXYQQpD6rmza8EQrwTFKTGCI57kGhNBulAE8WetbeozD2cSJZInQz+pb0q2Ep1yIrSmqhgJgoA
vuJODSQLYsvSUrug2Tp9XJ8yIXWzGVoAomEV2vCgALIqr5T7uIVOq7hvoV3PWT9XVinFMbaK8qy6
QSw4TxiWbEoNJfM7W4d4min4M3h5UOgz7MZJH0NrhJeNy2038MIym2Mg5Sx2qpz54exUqqVVFjw9
Vgh07QmAyO2aZTvbJTzmeJGvrNlP42X2S0uUXO1ht+AvKRQZDHMKIC4RVs5MFUuNd0BmnDgzfOUu
8Skis0umUoFyiYihRtvxt+quO3M+iV7ythKyAkt95MS70uT4FI85t5Pk/+IRqNQ3QYyiv7FTOGK2
WY8CMD+i6biX0ich+XU7snxtpBS6TrCpViC2yzLCNRz3cjrE4/2k/EqKbZHnVq4vBwKYyIzpTqqN
HkJnV56oKyooDZOieA7LMjI7rfGkqHGnHGdWJMyAoSZpv+aPp7GDcuhcBo+5Hr1oBOzIGSIYEIM3
gmPQQp9j2Q7VWx7cyXFvNeK5EXsO7YxZMSvtTIatMaGgHaoSmJKfD6Sy0TVR7jXpXpgnj1Q6/Dlr
C7KalgQEJI5Dp/zH0McvMZlDMAcZATTED1rdZIs2OOapQy004gApjyYrerr95ZiC9ku4dbdeFLTi
ADOCvjek+1rL0E89DmTexgkstBZqQm/wdrB1a986NZj12cxlHjehiAN+Upxuab0M3UYYjkEHgefF
8yHb8SWWJkMJAa0horB08h78xBl2FrlfDJKXZ+pJpWML+43pqYB7mSDFj2M6nqURSgXIA8kknse0
2ohQQ8HP9Oqp+y6pywbymZDZyd/DBbe4rIQVCqQ4xwEqLGENv6/EVlOe3sDVKujihzOFnpLGANt3
UeFDan3Teqm34h6THe/l9KP1eGuCmMWd6Nk4ZjBB8eGZY1ZKB+GpzhmMwofg0A6QyK1Ywks6GiBn
MNROnGTRodNSV4W2fQ5fjyALYcEev8Y9yg9JtGiIFrzUt6Zaw4JWCofnUcKL9OhGUMRvmpMM0UwZ
OktT5wdTjUfa0rq9uJjNulKHDONi3piNk07VKORpsfgC7EfCtNiV5HVKoDE4ljuKnqAov9wOuP7B
WxPIbB21EHQYkSBg3R4Gg9zVScrpHku8EMxZKcVwnmiGbvFx8dx3aW0m3UtPGlgQ9hYpn6BDaXbo
XRfZcqJyZkExw2ybnwY43mWdPDaZVySbWUmtbqo3YQnw4FTbPYm9SqiclucRx/uxzPmaSqNkqMAq
+SmcRTPhpVU5uepq+rj4wsxxGmeBBC2rcvG15tDW7jDVO9K9opmyvf1hr/ezLgIxeSrXgr7MgnXa
j2hnbaH3YatO6+I0QmHCb2Zde+25XLosV1frlckQBwxsld1LFzzA517vNm/96W/UX1eKhE/BmGsr
NNpno57XwSG/zEdYL5gwcnGLs86ZxnX939gfHxf4i6OFlLnYzCQu/AbXLAMOku2PIuPBcK5nS43C
a9UwDBjsMudXJgtlBHVnHxZJZkaTh3kubTpuMy322gHVRITnHpGTakB0uDq2P2GZJJ2msoijBK21
bq6cvHloxQKFVv4dasNTUNrJQGHD0oBjI5wlWQNnfdgJ0IpMQxvPC14+QgRvcaFDFiww2qlPSbrL
pLtw9qtMhGGGbpeoT5uCOPG8nSHrDO3asez9qX4VdDSbdIJ3/bJDrZ4ChFY8typgu2SoXkIYQcC2
yMzrCHqxwiGGgxG4Tg5SI9TFc1+Y+00KtbAKquWS8TS0mhu0uJ6QUxIs+2DcV8N3IcJdQKsiR6sN
r2xqmMQq3we1dQQj3agl0E459C2rETJo1Ma4tyPtN4saW3H6K57eAAaHH2tokvmpQc2W6xsayE7d
HAuZOrWW3AvTgBbW6IW1bI89jNOWyotEaU/iX71QgPTcAKo4WEXZOboBeyzhwUh1u8uGndpCNCyF
kUOiwupCczR53qa0clT5QZpAoSwKV2617xGUzpZYtHu4QI3qMc5lsyAebBjMQgkfgYw8JV20beGA
EjR2lY92N/3ADc6Ux8WusMPRv5bJY7XsouqOjL/hu2AP4J8gX5h616H+0xyx+dFpLxp9U6VjVXdm
MGtm2Q2O1LsqbNqqcl/FkAwOvxtR9ITmuN3gK82aLxLdpWr5ktFoPxvV8xQHbo2PxbvaMcvzS1XH
nBtaG+WFMInSfaALnmCARZHlTj3BkWAwfgy1YC0pcBXxGwl+pLPhZANF/7l9yYGj76Bp2sKx5XZK
Zc6GLz+IORtoTlool6Gq1ZZjhpYp6RremNd6hU03lCg6xQ6CbgOrDpYMyaDSBtc7yTN2hQ1ejJVa
AFHbQGVZkNjk3A2uHhKX8ZjTKMxB5lNrvEB8tF8Ohb1swAyy1p5V7fMd0plP+lHeXIZjziRtIKFB
ZwwP5KJ1f2VG6ojVM6gCvIExVwI20gdZ6iJvwwpV0ZqJ4p4cggo9Ls9Jl8LvlzSRTZOq/TXLv4sq
mU2lEWDtB7x6XKymzSeIt+ROoIWHWoYVGskgDtjxJH6vdn0vpoEVi5UoNB6jxED3AASEWISWJ1b0
lANAHYCXBL4AHNXfOxlWWKh+lNXxYwi4M3Tt0Ln8EUz2n+G7JekFPn22jSc8a5vkje77pxzCd5sJ
ZJ72sbmnv+W3alc+pA/cN+BrByuFSzRsXXWFimzjZuxDWtNwybHS9cyK2o22q06pA5CPB7Zuuo1z
GLujC8070K8hRfDujZcBKPVqCugqnw/bJAGqVyow+ZGMluOElmP/NGyCZjeBtk4OKSScFB6i92qb
8yIoZfr8+jIXRpFgOZKzcSSRNfRW/aZYsDZ3Ym885QdYIpR4gHmN4XAeOdHxdua6Otl/xswaYxv6
LPbTgPAVLE4gem7SAiZICic/XkP1XU4tZZZUAbOotoGLkA/YLOzRtN+rqnSwVe/wiHrG8OiZoqO7
2qYa933Iy53rX/+SOy8GuebWiy0vDIFMxv4jdyoeiPpAtJJv8UHwil3oipy2GG9G17PiIhiN+1ip
YsyoNvVmOG9GOJ42+fO/+2zrj7gIQlJj0QUdI2p0r4WQVl/uuuLpdozrR8DFtDHH7AAzm1AuMJIO
AgCLPXqZHdkBXMdFazlWR+4bEG/mmFN0qUnZdRoWSdActPPa8o8dAzJdruRHbygkzdVUl4fHZI7u
/xwHF4Nkzjk4Ywx6VWOQfQV7Fu077X7enkZeACaryGMQdgXFp2qxzuHrEEY/bge4/p1gIw71eR1w
aZWdt3gelmlAp3vcwb5mk4L2o9njCT1RV9oEDuVc26/nyYt4zJR1SyBAzxcjSrYgr/xcb5ClRS3U
erFZbyU7dnmoXPHq0rgIyUxi3lAUzYkKWK4nvBZ29gAJZ/2Il3ursSqUupbd8kR8eNOqMZlZiiKF
qjGGCd3pV92Fv5BVOYYvuaqV27gAOZzPyBmjxtz1VAInP7DGgf08anglwiEAnLpHIDu2WQBW7wHF
TH1uE/9q4fVnZjUmMxOc82Pb4IYpFGZ2UFalImji72IP/lKe9AAWwKHzQrvn5eQr2+JTM58ZbSov
Y4lbLyqd58nGs15k1kfoTp/osXuWIYoUOdCu/ucz/CkmM1Z4uiZZrWKjGEfB7zUT2LKXaUMt8hPt
0kN/Uvahy9N2u7aMPgVlDp9+ngq5CxFU2KCe2qxkb+NQvubYKJWXv7T/nHr4KRxz/ARQc58gwwDg
deXPEUCCUFfct+gZNlVhw1fWXxJhH9F/eANa0yiaFH+9kLBlTEQCPSRCiJt/q0IsF7Zdyub217uy
PT5FYBaMVsyhTOZovBeLxA6bJ7hgmjR8uR3k483jc6mgEiIaeDKEx7kEL4/PBytsq+kQ1kZ2P7a6
BRch9HZrV5DVb6MivBtJ8lAZg4D7d78Xi8zRO7zOwEBppLAz7KptKJaw+9GsfBjtuM7hknYPmz4o
x4v5qYZDlq4O73hieh7aEKpLCWz0DHj0zC1u3+eogyFwv21Wf4T+MBTK81xEZiv2qxmTCbfWfdm2
T+Mqmo9WvxmqUWKq6P9kVe+j8QTxu6k4QQBcM6elBjYyvQeyxpaCN1r9kGPVwV57UmrlEA8JxDoh
hSaPtRXOgR8a/TcyzQ/5XLzEBAynCVZ7yUsGLyPc792W1D32InTK40LFS6JhZ/BWgBkPp27SmIvZ
eomWRJxemqah0S2SdQFc1DRCNENLZZZlX0+NjUI7d0ri50FU79CW2JZxZxcLmkNtmkTbqtvIeGRP
BeJMzX29/K7jfZo/iy3MzwW8dQ8KPCGJNajndPxWjKpjpG/F8lwU+5j+KuUB5mcnGXYHwvwzS45R
CUPv8GSMxzpCEqx+TDL83gisgqXJgmv9I97JzAxNAxpDuz+5C9otBG4KOA7SaTtJT2EgHDXprhfe
YuFRASMPTyuuDk/SsYQX70CdfMRlfcFVvf4JmVi3lyFvBOCQjjOLSiovs67H78US/s88wklqdQXV
DYkwS7icu7JWJ0n2QagHEBYuZOjQZaLXyeQIo1q7Atuz72DlosEIYKmdpaLPI8EqhltBlqv+rP3S
2gyy+bV3e3Oxt1v2l7GNYLUR5UgL8cuEYV9sdQi4U0cYbAUgL0+FMC/3KskcMl8CMjljJkXUAS4h
+8ZY7ZQC2P8UtiCrd12Ltf1O2s3U7KQIjln1b6065Or7As7r7VF/pL4b34NtFGcw0RXjrJX9Qpde
cyJhGWxBsLMrtbNGqjqDFBl2r+WvcqZuxDiBzpaib+C7upHmR0VoK9dI5sCehDm2x3DCTQ0bt4tr
GHHC4FbuTE2YVXOeHwaUDZH0kpPGVYn4kwxw0S6dLrsz8l9ABY32pE+BPdQqzJU90u+EDF6Kzbgf
s4NR5XfB5OvVXTAPmTWIW5qoTk33ejk0ppTCbhmG6NgAjj7+aCDglsUv8fSrkfyhLlxFOw/z96iU
YBn3qANk0qSw2Doq8ADtxQywkFc6PCqKA6uHkIamoGBbBe8D7kfwXAcbezPqu0XaKGjIjAFsipXK
AplnM8jktQbocgj7w/RhngMmOyC+AwKFeuXe/k7sQb0ulk/P4UxZW02BWrYTmngr41WGOJ9R3AMI
6qzIaIBbynLDExK9tiE+hWS2KighXQXHXmgd26Kr4boDvVS8VH6AsbOn5dvtETInKDtAVvFDoZBo
NgZEIyLQSMNmKt/7hCM5wZtFVvcsmaQmao0KKsZn47vhwSPDlU7lK1B8W9mZNwLnq7Hc9nVQl6rJ
bF+0gxpLkakYVKeBqmB8k7uXTKFeX9UGXNxwUOhSe9Y0P6ZH7Du92avdOc3Vb3EXHfpKBkcbVnlx
aNVS5ImS5kRpBbfoxsknYJmCJ0FBKdPhGSEOdnqyHORxerz9VVjayZcRMOtOGLVyClfdZ9UcbAlK
wzU8qc3qQbgrfmBzm6vaniDueXghticD31odlmJEhyQHDMsIi0ckhQANQZgP+IJkSZAPC7/H5rIt
Pc3uXweIzzyr4EXBScUOfd5d50teZkIzR/1SVMs89a3it2H/a9TuSgqvRM60rtezT2mXicF0L6iE
ggtKBhRXxuIRQP3NsKOesee3rr9sKyYQc/2OMjTm41qW/DKM7zJlOxjyNtNlzuWFF4VZJQUWYN+E
muy3syPSBT6+m1Tn3rOZ2+CXNcEkJEMq4mihmeIT1Vzcxe69wl+fUDMzextfR1uykx3lCtlzlgNb
F0RBObaQw5L8pZ32aaB7Y/pPU9/HN1JEXYFgA54kmXEt5RAOeVYqvtzCxXcEMKsHEFB0OGvuSwn7
OQwrtCGJaVNW6NH4+TNMoqfIg/WAG1vSz8VR3+hxcorFTExQxv5x1/x/v9xfI2RfioWUELAAG9nX
joMN+qaT2DC3XqVl4d5rFefpOG5y3lvKemH+usf+BF3//6JkH4hShsWCh13UDH00P3b0IQleCR52
ycvUOFF8zItNkDy1kNu/PdXXl8yfyMytGkabZCQTlkyay8c+Ce8iXo76mpeZj7n+hIvB5aqQqTQP
VL+OzpPwu4VgSie7FEVNEOF5sZvsEepUcghfxNX+yYDPef27nCWPqIs5KZzrEffnMDkTjsFxEfTw
Fm/wNFEN3mqnQSVzbYetQk6zWzXPCkzfXJ58zPXM82eqmUSqZ4ZQQ9ZZ8pN+NOHQaoqdbA4Z74WT
F4ZNo5oRl7SMBr+ldxJFCyg4hWHLWTYsFuXLNmHSaNvWeV/DRhSHLaT3LMlZ9tJ2dmUn9Xm3D94S
ZXJOVKR5NsHV3Jfa3pehREplHkdjXeU39h9b0YVJt0BcCSFap3+uTgn689DT8oZnmOvBcuSfNtDY
2WOLu65oYVIWN/0HkgdOQdZKg0LZCms9d7GiTeZkMLj+cXurs/3mL1GZLBOCfg/pqGxGv1nbNY/q
Ztqso8xhIAzAElioFq+J9rWK/bz3WTXbRdDlvCjWAsVR+9pclV1XAmyhQTfNAQpFcvnvj5z1YjD5
plWqodSAavAHAMDCbDj0MadY5kVgUogQEIpX/Vzxm1A6hBr6W/k/fBv48q2YZFFBe0+ZJAxile9o
74bCHNBghQf1rrtL7X4Tce0Lvl6imG/FJI45zDv0t0PJpw/qzxWGvroKBIAL4m2AD7PnzSGTQNYG
fZbB2tBPe/j6ZYCOajxpwA8Iwq1tzWSOModq2VTr8sdN9EMmPnXKsyhagjNY2mtyt3oXdE/jS7br
N8Iv2C9ydhwnr7DdXDxJl4YyoNgUgbSiraeFndUm57DFE5kcHvL40MuZM0N+JlG/LbDJVJKUU+9y
5pl9mFY7qjWp3Ch+Ft63sKunmu5wRskLweSVTNVIAt92BTcE9XU1bWpeIB3vlNvFIXhrzJ64V67r
d5K/jlLKVC0wOWrSAi7zq8aUBzTJNtzWWzzwWC2nMuMcpnQd+kXtkoR5nKGbofhl4Gjjciwab0l4
b0e8+WPSyWwUGq3XwmA0ZluLX2ep3/zLT8Smk2FpRGM9Q5OtMO2D7rDu79WCUUOBkL0IO+lvFDzr
9rqx/Vj3vW4YW0AHEVTxVpvJYSN71V3n/VOtdjZXfrDQLj6SkpZKQtJQA8Jadic09/oTeu7JaQHM
ozFzfTd1tdnmILhH0kOrPvctPOoWVw3fb88yb7xMuklHuI42Pb6jLuyS2SaTbhH0ZOUKGnfZtiqo
lwickJwDFt2HzwsUBJhwqMu8/zgn1qZHvJv2q2Ea9QoHdHJeNb8ulP/+Tb/wJTSoSE491CF9aeg8
osDNVQ3MoC6OicYpytYD4FYkNqukSTAmI7ZeMG8jEv7syPAwii+ysG2M1wAvC7c/Hvs0/rGKJBxw
ErRVoRHC5hQqxLMQxbhzGscAyhy4ewEBELmdCePiAto2lYfHvr/RW7+WYi7jMimm6JMoVON+/mhb
jXDeRe8KhOh9/CH4PNs6BPxc3me8ethfRmVyTp4ZWqhnmF08Du2aXIAqiKfNsl/GgWPAuhdvgzr6
WaRCj328j/X/Ie3KduNGluwXEcjkzldutUkqbZYsvRCWbJHJPbmTXz+H6pmrcrqmsm830IAfGlAU
c4mIjDhxTv/yL5db8EgWMcy+hMD5MSegYIyAkAP7PWNgxBxdewB42XzTEvDTd5nfJa+J2bqjUe1V
FZJeE5M9MWR7IKQ+Opu0XuvL+aguKMmDwrdOEi+h3yXfvB5Z8UifLrqQ86h1YkyLtmBc1a+eSABq
gM7l74hcBwg+b6Vzfufiyqk5wR8lSaQm2owTDUIQe2PkV4WDk7UWUnrfIbuo8MbBa6TkM5cXUxVd
0jSrS5u3WEwOZuLmmdOnjHf/IKv5+jRVHNvivGkLC/DDowrnameHAuO9lzfrnDM/tSC4nySfF2rl
unFsu/uCql5j5M/U+D6RyINURNqTzYD+52Wb2rm616lRIa/pQeA4WSWEUzE96WodqoYDeevVEb5g
LOLbqp8AF9eB5uyK5cWx8+t2ql8XwNWhwhIytdsnVbtJW+eRzM5mQgMTLN1AhKDd7xrNNfoJbmVA
vitPvg2l6k/g6Pes4RglFJS5lvmiZ/1dl5A7SMaCOBRwIFBH6M0uBt9vyiyJw5V9q+CBWGXwmA2a
cyzSKGjBzmJhPJ2nfpbhWWqMEnymxOGpRPA3Y0NopLF5xlsAVGk7kIfdsc3KFZxvK2nJQnYFBH9i
Qo6YWSnm0plaYbjthQDMkc8ShMpnS+b/dyeqKEIIT7kAJTnMx+k7S/FVkKUK2DcAnaAUAFWqBqQ6
FLQ68rl+6WIKnqVvsopzWzWOGAv8lGtBuBqRdIzouJFtK62XnMsFTu6FWNjmmh1jdM7Al4YRaJ6H
B4z+R+5aS9CzUH3PbjsPBBB36a+RuLInwLmM59S20PvOqWHN8YJ62sy0q8R8tfspVM3ivqu+Xb79
l9013va/p3J0YetoXDYcByhvFanq6aDXvmzibAno9GMEB5Ngej1ejG7+TBfrnxTy1Nm+fntfkdng
ikLV6b9Fgwt5FRRhhM+CRnRqlr151Iqq8Yu09osl8QsL86H0oeds51RoMzp3nQpZldSl864tHjmR
wQfOX0lDMyz8h+RC2Eaa0xqBHV/uQLvJAU+/nXimTJ1aZkTYwnzRkM2gRXJU2FWm4Q1iG54mrWCv
f+XPe//1KcImmkXL0yiNNOTgb0Xd75KyAO/7k5kCj1KDpn2ooMmA6a7KeqdZslK+SFJzUQ/hf/f0
6xcIe6o1xtTRte+4tvjjAwro9mYE8iVyIVgPSq/BI4AfFH78SMLhiRQe6Ob90pP5hfMh5OtnrNtx
8vBbsrkEngkhJJ95GANUhAatO7XZvjV3imNJOgeyzRUiCF+UIU1TVJPUOfd7jPj3Ru7qk7R3KLMj
BA+eo2hqRrSHnW250wPaesWGofbHoG0D9BSwJqjHydbyvJv7WkshNwU8Bc1t1qIFFUE9mkJ1q8r8
JrL8WFaWO59ZfVkSgkc3p2O9ZDqqcmP2hOZQGFXg/rZoUPdaoHftD9PEyF+TScLleff6H7NiT9FU
MD/bNDizia54ZC6gFe9s/5F7/bIhOJkaogxN1K33onHhW1O3eQRHQpBBM65l7hRYy9/ItyU7J3Lr
R1plJDH0/Y6WbWGsPvcivh/sD+m+nV1AzUCIUC17/ef326azhFIzXcwjae9jUMo72dvl5Tt7nU8M
CBesN828bimkKLSi9Rv7lYAY2+jvenBJdTJaJNnHCJeMDBbEw1Oug158cCkIB8b/knDuLx958jXC
hYpoaY6kn8xj22L6aiRBQ3IP3FjeoI9g+Iv9y4t3PrSf2BOuFeli4HVYax6TDIT7Zu4a4ESaOL2q
2WNeRq6NJqdFr8bqxVoa31q+p9k1JKZlT5iz3uvrZ1jiwrYNK7iesjseDV7LaiBFuyeCodudAv54
tyrab1rb78wSc29Dd8vrgGtJ7pUl3Y495rN6TIsBPUrZElLDeZjU1J1ByFTML5Qlfk2s3ZRDbp2A
0S4vqseOFs9z60B6Q3sp2sL0prTaWjPAS9nkuCSNLAwpx5J7LvtGYWs70I+BuWtG09y+0cELlWeN
G4NYQbKjZ+P8yVIKO9oMsVEhTWGgcHfwLagXJCHYZLjPd3mwDjhvLhvUz3qSL4NiGzSzqKI1hJvH
vEuCnkcRJEIsDs4sUJ/0MWIrwyOxSlNUUpfKwThzl7rTOB96YKnrQruywD7Vah/NNPhNH0EuqgsT
pgNxqbq99VxzxR2Q0g5ghEvYuw30oqY+LPNLZrfXhXXT5wloTHcGdAWUp3rC43XUG6803miV3XJi
QS0FYoMeH0BtqpOVCX3eQPoFzdOCY7jWaKREvuf32aGEqmC+Ip90Rif5RRaRZoSYXnK3EnnrIHld
0SC2j3WAkjiejqCdOwzSdsp6ev5I77Qvq6vrOrHqtJ2lmjY1j8DgAEXNdnY7+kvZXXeYTIIeQceP
pj5bAFLa0B1WMVD/MkACqGsszA6lddCBkJOBLQfUHpfPx9nAffLDBP88dlpFe+ByjqNzW42aa6P8
mw/djUpuK74xgCaduf502eb5p+aJUcGfxJYyN2WOPWgDbYV27vXRXdF8yqYApN6VNRPO9gzVE3vC
3U7nAosbwW0bSe86lnXVcSTyzGE/7G6/LO9Me7eM/r0dHJfq+U7NrF2OvrprswcTUnNRgVIL8Oh5
+tZiSGFSE4nvOR+4vk6H4BSYFQ9z1yMKM8xtxP0AhrydZMklB1AXegqtiqnulGHJOyBkpqvJb25z
KH0oLZY9cif07xfPDmsvugEP17+0LWRQcVlVmZWU+nFuQiW/ZpDR7NUaKCHg6Csk+DV3lfZDLW4X
/X7Mb0dN2Zrd3VICft9/q3gGip0kvPybJMdepPOfTAzNsZpgxeneZuB1qshdwrX7YlDBR2ZCZ7S5
JrOMd0+2CeIjb8ITmKrojzMLb6jyLuoe0d0yo8ozm0cuI76XnCqR3L+1xsTo1c46JguU/eIiaOdR
Es4kzvRT4PDEreVqB3+a1Dp64XpQNnvaVht7kOyV7DsEF6X3uQH1KqyawSGjBswcMsnLp0H2GYI/
MjDAResFn1F11WY2ngnnYT29XDay/pELIUAXnJDSkmQx7FHFDEnsFTNEVExfqQvMRU1Bjbnvy9bO
NhFPfJ44rDWMmU66fgDylk140eYeKL08aFh4FX8a8Mgtom2h5Io71eE4NCFJrhsl+XfraghOJylQ
nTHNwTo2y+0MOJTVXjnJr8sfKhJl/W9O/h/naQiXapwM3ZkdI4HUc71bS1/mSifpTffFtTq6Zhqs
rRHiTxvon6zTt+b19DKmXnyUvbYlp8hYz/HJZeD64mhmhlNUmLm/mBua1aHDZDWvz7rohXNkrD/j
xMwIXFs5DggW+qbbaYdum7tDkGzJVjadKbl3n0RIJ4YGy+E8apGzOMns9xibq6aPy3snWzHh3s1M
KQxej9axJs3V2IEhKcpDjWoSByIzI9w8Ws4GNzLEvlS7MlWknHbhlVSWWcqWSwjinM9VanC4qSUH
fQP0GYteUqxSV093YevFqevWjPXUmLEjlvYRzX2QTkkVQKfWTUb7pmsTNczBRw8IrnJQJksN+Vx/
12awFYJlt+6Bhe3792wsVfCe1mE5ko+kTp8SSFW62QrTLSZ0SbuqhwpMGs5OHETL8Hx5xyWLJFZs
QV++RMzBIiVO5s8g61ciiQWJmxVnttUEvOmFOuKJ3msutF4gRxx5bY/XqAnWnK6VJVarD7u0J4L7
KU34uEy3krsMbynVaW/UbN7YMbCf2sOwYI4Z1ME1yBOTWNlcXkvZaRD9zcSglU6Rw1QjDTCYkHmK
VgU6cia1Yo+XbUnyJbFOVDpVHc0tUji1OLTm4GUzegvgJWQgzEJZurFuK1A+XrYpubbm+v0n/of0
RUZHyzCP8wC2NK0Is2y+yXGsL5uRHcn1QJ2YiRgph1bDkWxiKN9RC/Dt4LIFmcs2BQcUzdOkzgZC
VGEQjy5kT9VbqrDApFemviNN61sJOF4SGaZOkm+Kkx2UdoNtRMg1rD72iDLfKDHUGFntJzEe4NPO
NiT1WFE+QAzGYkG2rRI9LgnmfZYelaLeCpLio6SVT4Znbo1uY3yvptyl2YNex27Mhw+mPdeljaoA
HiLrEHhhYLY29VPbfGRQsPbrOJb8xv+nqPafhEGcBhkAdkqdvxodeIGYo79yrUYAhzMgw2+S++xW
3crKMJKzLNZzqWmDEt3ETszFgSkPSaS4XNoJ1Fdfc8EXiaTFrQYS/alXkrtK73+Y7TttpmDs9bth
Kfd5pL/QMfW7tH5dhxUG+w7SiB+86a6qqL2d9ObFiLg/ceUjLlPMcejsupqHoNSzbTdohVvy2J+1
6s1slD2m1Xdl1/50ol9lCdZyPfE0cPqxRf9VsKg8GMBSgEyXF9dQft3SzOEuiLlSiHs1oPJLgJlV
lrBflsYbnERy287eZ0jfQMHHxJS3iMNXm4HZgwpXNQGRAy72uTUlFs463hMLa43vxGMUY+6odgQE
MOuiq5EpG6uAIAoUOq2xkvjA8xfqxJYQXnSodOcY/McjjrnsvnuMDUiv2lDmQAnUXTaLRwDjgP5o
7KUuBCFTUBm62P9/AJlVT36FGGrs2CEkAjRnzjEH2exJ/mNpJNkNFYV9/nIeX1ZEZHUCv9HzEiQH
MTG+Dxj9Rhms0SE6j45rVXe3VVVtoma6T7Q63RmxDlqHBOQBVtG73FDvZ729Mop0O84xxbB1/sue
KqyPpY4eNAre7KxovL7EHDXUU8Dp3SnphlDNU6LUy5KwpK9xCtEElLb9rKfE7Yb2GytBoJuwwLDq
10lrfxat+QM0dIfcGV8qjde7skXfkOvlq1XNB6Y7N7Qp/RaCMApms4kzg7Xilpq9n3PlgITLTVv2
k4HFoiPtSxFZ92SIQdubXyka4FtR/SM2icuil4S+FP0QtAXeLc2852zeLPUVmw7z8FE4Jd5w+7LY
aBr0dg4RODt15V1Jn4zydskO8/KdZEcybZL5LiIhReO6C6vsGEUhsd8r1NgBMQnn9grvvdBEU4t0
D6zPIQtk3fIhd8kCjnal9obJhkoRWrzOFXTfvC4vw2Z8UObHkT9mysHurrXqoRugR4NUutSBTzFt
b8Za6dcgdm/489ik/oChvoHdqcqr2YJsgaU0RB9U5tHP+r2TgyMUmJJEGeKpBHeCvhmu9KC9W9tz
xquzqcL5Tc6ffdaZn5gT7r9WJAwjdg3kwjXrsenuaGe+1pnsoSezItz8flbUSefoOxZT+gIa7jam
j9yWQajOpssn3yLebGMoJ40PGjTP1I9adZcrlWznmwVA8jlsliBd3NYIEIf/Rnv6fI3ixPi6BCeO
tEIh2FTyDuBqkMFGZPHSCFImrV+13/S6C2rKfejNu/1ghCV7jijuFea1JS727PDgiXNzhDyTsYhE
CaS7QEI0e/q+fsxat8NUdBo6wFw10DVFc14+MCaJIiKSnqm5MduxbR2rFuO2SuNyJXGr6C1HnLyc
f0odq5B/cm0wB1NRtOOcqgdqjDzspnHHeXUw4CHXjgyk5aZ6o46hoR6J8i0FTBjoWaRikxvHhxmk
Fgw8AFOreGoHZo3Ssr1Wfe7Yd5Cgg15DD3r9KRq55GLLroD4pO41Agp53Tn21kHX+geC/L+vni+v
jsgyKYQdKmJbS9RI8WLEXHfVQaNtzNrWBzbs1WmrLQT5rtt2uSvQVq3gZhPLBXTsydA1BpaN17q+
5dOLabzjZeIREJEukL2U/LrLxwRtq9/vSAmdiTLSEHrRK9G8HrRE/LA2DSFZGuSTb5gub3d45Ya5
J8tzLmdSoEf63XQBFAJerSsUB8UfNnGvQH4h+bzLrpsSwctRe6LONACk3gYxgxLMeA1+NRTssgH4
otqT44tk6yk4vGoap9yqUtTguwwUK6Wr2h98nNwF5CuXv022fIJ3g3yCMg9dyo8ZtTfLyrjhSCoA
l+8Hnvq/bxC4nxTTwETVsWyDxKy8tM1cFU+Ly98hcZAgqv7dDEugtqbE9hoj7DtmokfvxTfdzgQH
nxK0fh49rFJTLJT5rfNg2P/EBzA7/24YTbHIUUyk8o1vb+ZA95baNxRvHem+KjHgOr1CQJ7YGHP6
l0dfJEIum6mpoaLDj1azfKMtRJhM6c2WnA+Rz9ipMF9nlRkHbnMM6KOGUcVlq/u9DxHJBEicA1mu
mmvplIjMrHCrwYW5JGatr51A0JZtW9AGudOb8jmZEnvVQ/NLk91ymUnhkleQa1iYhtUsrKpxyw5M
upH24/IpldyFzzbBSS7RK9Ewk3RGOM2eu/LRcA5LLyNmPN9I/jqQqnCltalJSbyAMwvs8VcdKEtz
t9u1N+NGexuOfzmuCHNiK6yvChXfvJfqjcqWUrjyThLp1OgQDgCu/8gOYMH8VHyrfqoucTFDfHlR
ZdaEm2+vVeRhQg5q6uneAi47He8vW5BFX1W443o1a2lrGdoxwqyWS+JqMzTGgfMHg/8q1W80eVg7
8VqPlV74ZpVPbRMwyYCHq60wQfEQJzV6WcfZkd1P2YESko8Is2oEApz8mMyanyqTz3rqQvFe4sPP
gyG+zpSoAozpJ21wKqZjjDO9Xbl4OhdiRVcYVwOntuwES60J6YQ+82hZRuT7XWju+b7yUPN0F28K
IjeXjp9LYq0muJoS4+5Jn+vWkRQxHJrxbOHCZMawi1RJGX49JX9Uvk4WUfAwVhbn1eTgJeEURwPa
rDy6HRvFLezuMIKxm+uvl4+t5HBo68U58TYUfJJ6ZqxlmSLx526vIX83WwkkW/I+oprgbvJGq5de
5/yTwoKSm/KFe2uhsvcXsq3jUD7ndbbOf7KOgnvRjcZxMhu58IoqVLtHBfAXvoCSr9nUXX7HMwci
GX14eTFlcV4T3EwbG7wlCjKlVU9BX1m+TNSKS7cC0e6Ax2d5x6hb5jeYG6wg2CW5gbJvFjwQs+re
4bVho3qwVoK7bRfoIIeWBV6JL/2UbD45MkXeF6DxhD+Jo2diRiHQ0pIq3fnK9tfuiSCffuSdkTXo
mAzK7C7xa90q961hYlrgNY0fmn4/Gseh3/PpCVVXx0IvAFKTkr2U3AxdcDADdZQ6WkuF5LXBiGLj
6h/sAPnDIHlmSUAqFwoJ3uxKX3Eyu4KvyboGAA5NdY70YQqh0JzoHgrSYF/B2PTs8atpCUBhLHeo
km39rMmfbCtKlQRKatNffBSKa3r0bXWpgL1CwB0vmNGV5QBnv9QGchFMP7aui8iOPG+HEQoN1jEa
Xmf1uhvA20+mQLKPZ7/ry4qI3UiHJbVAbrQ+zOZgfqUZMO+Ot84UJYdVgOtvVEQkH2YIR6clS2kP
JrKNrHlXG2eTF/WNKuMhO3vbT75LOCcpp+YItI/1n9tubFYSS9ltP0umBIbA/9slEZbCUjDWdDPe
LpmJmq7e5oc2q65y69mYUwxDa/sx2if6w8QOvDdljmBdqT/C4YlxITxhXClPANrmx6ZUwzJrfihp
EYwRRrSUPQNxlGmRDfo5bjr0wTQPEod6Pm6dmF83+uRO2Eru2E1ZqcdcCYm+t8wt7Z8BWnHZaHhL
3HtaPELI+k6pbqKsvFZmKikcnfeEJ79AiGNLpeu11g86nqzdFWjHhkfurfxP2U7/zn7qoI+XI60l
ay4EsaahTlXFPVrkWRSQ+bst5b6R3Q8xUKmWYqgp6jFDdK0s93l1UKUUpevxv3Ry1utzsnXToMSG
Q/CMaqE8rJjc1Z3lKiKpNw/jt2xEx0Fbgqh+ypO9o+w1Wkvix3m8+tfOiRiXxaZp1plRfVxqBS2E
MUR1GoD0hzEbfpB5bw7fcqv7HlnTITVGt8/eChX8djNUlyM/ah4T29gtirnptRT0FfENbsJ11WNK
IgrmJg/1Ds45syCSo23H6cF2buMJKsuK7vIZvL5jcUjaWycftsVkhcAFQgi1Bk5FARH0lY7Zn6is
XAt8dyxzF3Rg0sWQFOTP7jFI6nViG44DYbvf17+oIOrYEuxxmaVeAt2BWceQkfV82bufdYInVsRd
1piuK/O4svtMV/Uni8va9ZYBr89fwy87YkcP1GRFXRc5+oZ7DVzFR5QQPeUJ5LEeXsmgG3V8Geet
1KQQRCAUudiRotXIJdfyRo/sJ3X1FCWj1teRMbPukKBy5V1e0PMp7MmXCmEFqm4TSRLmHOvv2ZO6
jzbDrg5BVhuoO2PwgaHbD9fsCLU8Sdf0bJg+sSs8fMZEbdphQtrT0y1kid1l+n75y2QGhFBiF+nc
jcMEtrcGDw71W6oVwb+zIESLXIvGOLNpfWwq7iZk52gyaN7Zd+jJIgnRQLfnRe+a9Ru6+xItXTLd
Os31qH37Bx9y4rqEowcIP5/VFkgiDjxAAULltJEcs8935QX3LKLbVufMVC3hRw2VmAL5UZtgKops
y+TW4ulhjr9p5S0UF7Y8nXaOQrwKElLKI2gYoISgmMyPu33bTK6q7Mf8jhJkdPw9SgzfQOe3isCh
FN3lUO3lJLRriCmgeTz+6ijxiNpJXrdnN+VktYSTW6qT5ugatcGSfj2gBjkbKA32eNwyRxJTzteY
TkwJZ5jHVMmirFtHm4nX2VsCBbu7cge1ww0tXG7ixRe5nYeX0vizCuuNDId11qmf2BdOeGYUtNNL
pAZK/MPJRrCA/DAXmY7Y2Yt6YkQ45GitD4SaSHnMgQVd8kJ5518+3+cbAScmhBRHqbXaWDIEpzZQ
UX5crrpjcU03kCL0II67t/Yro5KMYvVsrDoxKkREhxXjHEFS6chMeqBW6i6EuXmC4m7avdeZ6tlW
u61VSQot2zIhQtqKkkJeA3eZJeO2nG5ZYvrR1MsoIddDfuE+i3g5xhXep3OpHfvlmpqm15B3snRq
UOF14NRPtRn7Zh9U9E0jarjQifhkoaFkWyUnRwTE1Wa9aOUIp4L+zh7vEWgN6X52Rfef7P5+7XNJ
+iEzKATLuFBT28lWAIVK/FjbzOP0b79J8C5xtkRjZmIWOP7Id5OzQan8AeosFnjN1kmnyi2AlfYm
WaQ5n358nVZr/fST/DnlhpI2+Vo1TpJtmkEOq3C2NuYs2kL16oI4DLOSkd82d06+/BiMMjkspDI9
rXLAk7xIgvdZHvuTV6gleB414ag42U6NHtPgt/cMj1CIJ66zdtGxPjTB7M879EHjMH7+R+MDJysh
+CNikrnsOMoUZFzczsK0qSXTU1jPyaXbI/ijmudzXi6ZcxzvzE225d+iR9CcbQCJC+Jjsrl8Tdbf
e8mY4IemOtWrYsUVYimvGnOHfgXQKJnEx8qsCH5Ho33aqVZsQ3Lv56I5Xh2/6PxlSrLg8tfIMglx
LtjpbDYQNCCPWZUA2zlg7PbXvIR2+yOzQh1l33ZCP5KaB0g+qIm+hSp1NEGGMr1ZyI05hp1dXHPI
6U1vVm5srPGWz6Znc8ONzdnt7xIfgtWMgr+zJ1AWNm4LtXFt+yVSHi9/iGTBRLjnyJK4NDv0j+qU
HPXYvnXo8nOcnhjLJAdA4rVswWsN9khr1UKAJdAhxZiPMlqyREVmQvBanPYJShd2jV6QCjCEQaFj
nB/UlyYYAjuctxQiMLKny3mI6ddFFbmVOwpJLEyKQAjIPqTTNk9H35iYW+R6/WCoOtqY4zOtgYky
7itosGR69Da26mtbNoERd0fW5iFTnK0K4YV4nNFz4XgnV2nlXd7o87/zJIsXbrvNK20abDTKIOmz
VfTKn9oHmgDbCKLhJps8G/Xm1uY+IRsVGKqyexnpttPb3RJHrqE+TxjLmiFONsTgVePmbY5H/OWf
KNs+wdsyk8T52OK524OAwlBwF/5tfcYWvGofs9Jc5nrlX423+rcV6Khjar2+r47y4rbse4QVr8tG
MRoC8fKuBYFj90gryZWSVUnFcgeNoIyQTYgMjomKSp0HUxQ/Tw5E1qJ4Q5DszdPoRZCP8wb7W5dY
kjN1niD05OwL7jabWyNpKsRHnOubNog28/V4s7iRr/sgd5l9vXT/9XNArIoofWSkasrBA269jc0v
3qCvDHX5y2fxPOjv69NEkmhoovcjwQA/sAqT5q0X+n5VQ7ACuoEa/eZX/8teJyWzbxkowZ2NuR0V
LwFD/bG5K46Kb+wu/56zZ+nr9or1cDtt9b5K8QZXAZTPuzfKJJWz81M2JxbWX3CSeoFyzNR1G5Uf
wyzwyW9ZZO/m+iU1b0cbGQje/Qm6NIvsHXv+dXliV7j1VZYt1uQgLkyhWX4oGGpf+12AZXQf2h40
djcYy1sAl/RXHCmkWf3LC3u+pX9iX7ilxTLESauhmIczDArEbR5iri5Himft50eyldlb85w/8qAT
c0IeRMGW5cwlBuxS6vcopU5RtjHAhehwCxwa1qZGu03yhesXXDIp3FLQgpZmn+Ds6Pjrm7YAGiza
q86nEPiqQjaRLS03EEBMt+pWhoGRra9YkeZGDKFJzaiPtUIepzjfmIO9UdiOzXfmxP1aI/7InMAm
fRgxv9JkQPDz7ZSvFf9jaNIx9FSBbiM22Ey8Vf+8utZvTTAzKpvu5m/0rrTL6y1WmRb0qaGMivVe
kWmT37r9r8TvXLo3Q/1NHmbW7buwveb6c04urt62urWUKABWlu80FcANi1drwKKxImDRDzZOfmzG
4eVDpZ3tkZ2squAu1mkspNrEOnYQv8qQQYACpnwH0BF8ReU3U78hWq4Fdlc+dbHpOphBoUA9r2Bt
zl6yCPkGvY6t3jOjB+CkvJw/GhjwKFgbkmpDJ0BYxwiV7hScGvN9ye5T7btBuSTjkFxGcS7TqHIo
87Wg6c+MLoyd7xnrvUH71SvUb7rKy9G4ubxsZ9Ptk1UT8o/IKnhfq3A20bJrO821UDGjpUdkVL2y
bO9TEfXkUKi2HjNLwSQh2egb0CPY+/yR3TgVNFXAJ7tZ9rbb7thj9BA/dj/svwGFkV47wdENhFRp
yTBfO48FYLVPrfWNO7WrjmBiWwKePQxt7BnZB2RE/XQyQmMgksWWxMw/5jeb0nEIQ0SzojoslpDM
MmJCiQWx/qSprUE1xaqxnXOw2Ad7diTfcD7F+zoxYnXJKrIsjxQTYRk06Aq2L96rOwJVoXLDt5cP
p9SW8EQzWsDluxr4zBVIVH/qE+hAt1V/Y6JT1vERhy3LyqKxDiQGghJUALJ70l8BJxiu+XhqhPzK
2McsGG5AapUEMnHM80DUk0UVnFcKhWbIBBZrctd+0Dmcg1VqiP1KH5rnzgX/6p21T36oYXOX+RD9
VX5eXmjZsRFSHpQM+gSP4fpoF1FYFIubWKqkPbD+iQtBwRIcDSYOa1SaEXWzxNyN84Na9pt+9i9/
x/ly3ck6CrnT3OXVMI5on41ec2XuNR8tO4iweugQQ5KzxvSLFDH0pyonNHnUE5uCX4l5nUfGenCg
FOZb380PMOOXHiiYbv8aM1qbFNPg1j/1QOVIJvnG9tG7tHfR+/S0/NC3pSeDhcr2U0iwaNU1TtMj
4GtOtknyO7B9SMKtbKXFepOlM8PC4x2CKB4v8LjyxsJXg0+mFm8g1wCHYKx0m0geBZJwJVaHGgKh
jrhBxyJedpxgiNm0XE2HUmMjAYTKDAmep+fLqIwENwKaYy7GpQ8p25kd3lREci9kzw1RfivjCZtU
AxeD7D8FUbNNZ7vTwfTbMH4sb4qXGNKk1ot+XQUWqkYSdy65lmKxSJkjnk3Gmovy96LsEA0PFmsl
Wc35RtPXFbEF/zKqqZorBFeEOm5ubxmGED+HTeLNKtmIscSmDP4e/bDkJoj1FaOq1DlzcBPmxvGK
tnZLS7KBshUUXE5GdKV36JrtZtto1La9tU3Qgrzs2P74jFUv3nIMKMWDVRA36/eUmnaRPnINqESl
m70Mmthc1uz+81kkmBB8Rhb3VJlrmFA39kYHbj0/LF7krqcv92TH7s9k7HdrovuIrLGdoISLyI5J
u8RbqRvXGTimec61cq2H3bUMFixZQtF11GqZ9HqJyTTq6F5NdLc2/X+1SWJBuTSH2VHjBQItDQv6
+jXSVNlF0sQoKizb+v9PsugFMsZLrI8aahM2ZuZXgahgDMsnSETRIA/gKCTf9MdbTjC4ruqJwZ5N
eCWn+KZ8x7Z0yzbGBoyaW1kz5o+KgGBGcBDQH+1AiY/jABn7bUWvuPqoTtdOPG6iWMbBIDvpok9g
Tq8arYpF7HzwBayoARuv4c4G98Iasf/rhrfwbYKDoL2tZ8X4eSziQGkHD2T7Ls3DUoOkvbFZ2w72
/OvyUfwjfAk2BX8RjzVAZ/p62PnsWdEPWt4RPoVVPMhO5BoIf8vrBEuC2yhMK26MDjvXhfRdC7Vt
5GO+/H32O6+UYgdUyfkXS61d1UWkMGGtyN3lO0QQGQgVtjRUQfpa/NJ3bAfKju6jMcB16yZP9VOy
LTDrDlVvSdz8M6T9/t1iOVYB0faQD/glehmHoLudQW0LZgln3vXR6PO49/upCLq2cVv6ZNQ7ZmWu
AiJcK0bCRIe3/36/ESA0Yq4gclMcZKuYaTHbxpFu6xsn0bxZMz1DPRD67bKds599amg9eCf+IF8G
Zunxut0oJTlGkINhbIDy/bSFPkWOjpF+BZlScIFJ65Tn/PepZeEaVWxUStBCaMcymjE7BvaJeXP5
4875ulMLwqWxpla10x6XJoZgUTZvyWAErKL3TVJsbAv1uaryDdRiL1s9GwpPzQo3KMsbB5EJewep
Fn6d3SfeOhXE/ZZfJ/eGp29lch+SlRQn1FIlbouuxUqqDbigzZtZiWTfdM7/nHzTZ7Hu5JgUVRRn
+epiAYJ4H590ALRAdr5d21vvuuM2ClRv8rtkL4Pp/5GM4Vae2l291YndqGfz0jFsYRU9G8ngVtT0
2lJWpZMtoBCFNScGmNnC13G0UTNg3YbxH+R7p98hhN3/Ie3KtuPWkeQX8RwuIEC+cqtVKu2W/MJj
yxZXcAXXr5+gZqZvia4u3L795AfbBwUwkZnIzIjQJpM0ioYV8t5wwTXm1bKZHdlJLX9/dlKTNYRQ
PsEKTJig2/lmt8wRVJMYguykVu4CJM2QJChhai1TvR7AiWj+Lbk+f9R9V5985RdmfRIFGxZrnkJP
sD1hC/XYQ8yfMgHJAGB28b4QnbbpMFApWfsPssBlbdSUia5TRu21HuFgcb0yO7TaUXXeaU7pRjcL
/CTfSyevF9+zDrPnK60Mou6bXBUqSE3MSLGcTiXeNJbgXTb3o+7npXWj5ocBHPwEE2VQBuvjY6mk
PiPVk14yyIgNBEQkdDMUsmFMspzv+pdZlgrckk6IQdfwJZsTnWIqqTiZxclmGHnLNE/XTExUZM4E
IemwCfT2btIqzyoemnpnmo1vl7u+3lpmAZaiwxiH7kTvBH+bYgVF+ehRhE7V+7SL/CZ9y6O9ovuU
3xpl+BGZ7T3FxNyk5gEU7Jy4baFCmPp9rfih4BsV0BNISnsYVQrAUf2DV4buG3lruHM6J67Wksgp
bVmd8sLHMRdqMmpCkMJSP5/4Z3dpRK9DybihQbbkgU5PJerLKCW6VdJs6v4wmYks+bhg8+cLfpYT
zxZsFWsobbXTUHxR3c+qwTPa66jBVjdSy7vwfb+stZqCFj0b+8H6XGsAZUPrhj04oXaz6mS/gaPY
aPvZ17dmKpz4939cxzLNL2uv3DkDz3tSTFhbxVyoToRDpHDtC99OPzPfNS5OnfqyCw1RnCr2HOpQ
ljRCPxP5RoinFB3AroLuTVOBY0sENsKWnZFjJsqgbsPHJq1bx8iMDc8jh6W/rjuXTzTwlYu1hs81
o1UkGWuLk9ZAC88ad+rcfIf6QwmGofi+qutfsYX3UW17ZplYDjMxRQ4KszTUTmCLhmDKTRPXIArv
DkpnOaJ6zNiDPmzGbNpZYe/xHKLlJfENvD86A/hY8lNpHw1McI55/A1if3ywbuKF/JQh2b6+twth
wVBNVEVsyzIsKNWsgs88hGMOcTqoKbthi8lfacnpQnj7ssIq8NSlbfWCgP0oBq2u8tbxY1pJhn0v
WM6XJVaBRxRTpNYzRUcrjXxm7SP2UCg9ILKgPYD4hFFb/+WpLT/o7Nb3SRi1k86gflvdVbx2hm6U
rXAhoH3Z0yoXTSAaOFt5ZJwMoexs9Doqc2v2zLG7ytHUzmnatzRvd1rSb4qydyL+BpCyo7b3VedH
qJQm1rd23gzZd5U+1AlEej9iqGQ2SoLuKhjlisQlhbbhYJlTaXcgIvS7jm5pe8pszNROgFDrHOoZ
kXrXp8pSjUxczmLgDK2n6xb4Z/3aNM93un5JRn0moqhSdMy+kz3hHkscSAl71EMAqdFhQvVeqrr6
JxhutejKl0bEBs0zCfVTVBh+PViPeaZsez3zLNjOCMEMq3BAy+GTOPLjUoC0E4Cj/rYLbW9AONXz
n2GmOohiEA6504TmURWUauNugoaVAr08saui75y8lGhXCcx0FikGOuMgVEzXCvc1iDfmNgJr8j3a
8TvUuME41SEyPo7FeyiE09Sx07IEPNQ7PUkkFfULceTLga98eY2Rw2kKceB1TkBG+EJboMZ5GUAt
w6kHifOULbbK0NUwirO6x91M211fxF4YRWAsvWlKEIINLxJTkjgCe/F2Z/dSV+OmVRN81eVNLO4y
P3pQ/TBD83Bp9OiYwfW4F287TPTJakuyfa4cqYqqQph2cAkapnXTVnNDsZ/GD2XuvSGKvOsbvfCo
M1TQsGpIc5DtrKV24rjHkMUw6ie9uGXdK+wX0jcfFZeNXX5WK1aR78tCqwMtprmJMwOjbmFuVYEA
PwwIKyPtVuE70R+NcBs2E+S6ApruRYlLUEA8S/k+DXeTfrDbh77cEZZ5mIE2xwz6UkGOIQ+Fo0XV
yB4Aix1d+6Wr82dRmxukQ5hp/fxJhBtMmGiHbLN89UF9bFxw1G+uf4TLjuvsK6wim1aJBMIvoEYp
PyIM8e7Gp9xD/AGJSNhtGgeCjlIruxhMz5ZcrPDMwDEpPWppjA/PhBvPAyLBng6xJKmVLbKKbq1h
jXVqYJGwDrqucDj9JZfjXSzn2vdaxbfKBL9DjVozrqrq9txd+hzIKh87b0FOYOY2kH0vyaVZc3hk
Cwnh0BPtlAyaDrmt3zRNnzSz2EazrOryOXpxZXdrro4qMVoMResadJHi7UT3YzYeTKXvMP9tsYOS
lMpOJPM9GFL2UyO2i4okMvtD1DbgDKp1hmj/IjTDwUBc44y9ajtMGM+05s9T/WTX0QftN/nSSNPA
4TKmMUhkt1nfvbKGO8y+KSh9w/D+j1CwLQTj7ptYfRnDj3QMH2cemC1RAQqcTgUEZZ12SqAE+hzS
w6STW7wTMyLA8xGlN7YaR06T25tmSMNt3b1OSE5L8tgaSgoyUXBJ9TeaNrpjdRy6e6BzoDVvOlN8
ZOk3K3mnCmZeo4ewU6lXt48xxUxdKPH4FwqF5/5prTZkd3kkGtEtQ9ugC9tkm2S3MMz8xyO2S7bw
17VbU5F0uR2psUCWrDa3ubHTUUKT+JIl5l4zmJWjBRUYmr8JNGyS3CmOza4IQs/61QXJL8y2bmTD
SX+O86w2tPKWAO3m4ADEFbduqt2wUW6x0t1CjDU4ssAoueifmdiZy0JuRyMVnNN4EtWeAi2DNvxx
/fA+GeiuHd7KK5p9mII7TtEA7XGnPfL/g6mDLyYN1F8p+iDTd9ApfrLw1a2XtJCsadzKzW/klfFL
Da0vhrJynUZX0VRREv1zJKt80Lb9J92v5vfPcsLNSy2AL6utfGjdQRzWSlrkVtl3wu7y6NFsx721
pOoTB2t07iTI9cFU4rRgjTfDChcU0oil4YXZTRfJQrDkS68f8EaUEi3p4NJDDPOVLR4fj1r0Ercl
SvjPNjWcWlPcHJpgeXFXsMcK8haZLQUeyH7FKrNPhKjUUoFLaMEV4iyNWQQXb7zHMDMIr7KAvckm
N2UrrvJpiPLWRTRB4FIZa3C4P8y5bFD5c/TkioWvZ/zbAnlXjWf8Kde7eyYYRndxnoWNwfC4cmny
jpliL7ffYv1m6t50M3ZSI3egLJK6YnpI4u4m1XcsOWnV3YQnn8LBcp/GYIzTnRp/KnoTjMW+7VJQ
q98WgBTWZHSK6WlS+Nbq8FiBWwLhhxN23wwgydO5cyYtmGNwlMcPyvSRtK8YB3IwMRsIADELI/Ka
5tFqWjxzDtoU+RW1vAqwiHHa5Vx3ANPAW7N7hE2+pMrdHB05nn2G9VbXh6E9VaTwprwLYtVAYXFy
tPI1nGyHFM+pZSDLLA52BU27nd6Cj17T3RIKm65dQzYWvN6zOyvN3SDUX0MZfVx3NZJ4s1aiKglr
xFgCYIIQCkwetCUhrdHHGJuJB1dPD/Vgeg2ejNdX/RNs+tVdmyt3jVwf0ybCXKqM4T0md6rj7DW/
NAczde4yNe3EubOwm/azkwX/oJNz7mXWalUdUy0oeSM0keJ3MUKw0bpNITIo2aIk6TRXPjyfKg4U
ywx9k9PwobxSkOF6oTczJz+M7oCiANhlnOQkm6qQJIXmymHPk17Wqr0Ewvk0Id0J4w/WEJdKsSyL
21nfYDBgG6Zmoj2hr9mmDWFbXOEaUgjoCau2tQXvb2Cpt1Cw8YVmIgXbF1oMmLo7pPU/SOjP1145
qChqFu0YFcWO9JXOELTguFb5z+tf8NLVOF9k9dA3G2ia6DHGyus2OQwY2WXMYYUSQPY2sAfdZQKg
L03G23HJ92rgZzZtYmsEZY2vDyITr86hxWjZKQLYtqreqSl75S2H88eHO1thsaCz/IVE0NElqF8+
hAbYxni8GQwMF5QQ7mVZAGbVwMDmFDz4yt8znrWNLSsFXrr9X2rvqzDf2f/fY1D3YBUefCAyexAK
oKKhuRHqDOAUcQCQUH82e5APetru+of97ButTsAkDI0l/AoCOMbqaioGr0BiIBQwHKpvigaSiLq3
3xV09/gEuD/bKRNxsrn6BCnTcnBUvPAj+xRHNigukWn1xGtQx+evZkLciApnJBDmnGevT2Yvi+tt
m01+G0d3wCF6sW7vMqH5XWw4DfDACgkm4z6LHzRMG+TsXQsPi/oXWgn43qnTFXgEpeJgFMKLTNUj
82ucNZu+GEKHkgbDr0UncceXZl++HMjKaYxtU1p92iknnYLDL/2Vstbv7dmr48GzFmoYHeRoonH1
Gvyvve5CqNFJKXfscnL65r3Ub8Cg4HTKB5p1myTOjmp5O0KUtRiYhK7tE+Fz7dutbKdIEpNUQ6ac
NMF/mwkLkqp0Ce1+a+2TqqquTZRfIFQQmN0l4yPID3/mglk+MXHEZqHWvmWhmbvwHBQReVYSwxMz
wDd2STcEDXE624d2NP2ZWH5iG0+0F/u61x1dV97tbldaOwvUQ7pebg2iOaR+FVW1N5ARdtoHNcCA
ChURUqJCP7p688ZMqGjORD+WVunGLD+ZKuCpE0y+rG30DPtG7AU1b7javfWd8auAS2mmxOOVdgOm
39uk3SgNqqpgBwpj7sfTj1bKDH/B4Zx/+zVmzYJO/VwzXIZCBSoxZUFZbq/fN5l5rVFpA22ZEoYc
3wxkimHOPliFbIm8sxa1rWqv8TuRKt5o7qu4cPMoDkyz384VSP4N0O8pkWupvwrc0oxuE6iMDJbh
5hBmtHIZfPBCzP5yFqu4EsdTVIsQZ9ENyXbsiatPzCs1GTvOhcjyZZlVZIn1DEQXBMvUpdhW3e9x
qjxim4E13ikRGoNN0BUymvo/8ctLw/Mvp0cXOzhz++aQjlm53PHBZaf0qf5RJ+7ypGS+/t4XG8zF
bhRP2uKVnegqnKkm7YSmlAoey5iLHeomEOVLVRO3qWIPqgceHUu06E1067ljNhno9sytShqwk/lV
9HTdEBe/vvYdSFcsommMafY6tpIq7DlqqvD7lPrzdDLMlxZMfflEN5B2kjjVP0HGOPDz1VZxNs8x
eR/OWI1mRTAoIzIUDLHp3K8N6vdT6sftodbTIIRA6/V9XnSS50uvAhwyC8Wi6oSloyLQBzNyjT5z
h6HwSPLSguWuLDLMrxz7Tnih3Qet1vtGxcDNgWdK0bm6Do8JkgbGZt8qQI49F75iD7danqdgWIQI
TIg6dPmGuQgwfmA8sTaMrdak0ImzvnVEPPMxdG36XJO3UP9h10+82kKoa7afmGpuM/bIc91LJnXf
J8aNZeRAtasC0lkoZUIy3Ynsp8oaU7cBfJLH1caIH6gGMpFDgTcVz6Ewk99X2ZHpG7uFG49vGzO9
v36El0yF2sTUNAzF40etTjDN43Tu9TQ+Fcw4cP4ethZmMAHyMQu/AIvE9dUu+eDz1VbxN4amYR5q
eXxSkh8C4jUllyTM+oWkD2n6X/tZhc3KMilwyVmM2z/4qKOMu/GX+tzdlrfEzQPFrz226W816qi6
1+wrt/35D8gMcB/OfsM60gCXPcd1iF0K+xRqyXaK79JBSILNpZnHL6usyiU6yDTGZFll2amKxic5
thu+IXhPdgQP612+l+K+L1nL+X1bfb82Kmw0rz59a/wU/zIh+bONca6ht+hCZbt6F3MneZMj7C8Z
zvnCq8/aF63QkrpXTjaGv0sT0iq6xDQvxo2zJT7d3FncGM3QmCN7cZpBtcvFNjr8Lz/uiAfQMXQs
kOCZd8buP78Q54uuPuKQ2ZwXEfZFynijhd8Mc5TciEu1xnP3/Fn5PNtXa9ooEiz7Ko7ZLf0AG/dh
3i0iGZUf3aUjiqoCE/umtC5w4d38Zd1V8K+VxOJlh63FkPoZLXcenxPxQjXi57nlajFY7HUepDXi
RC0FeVy2F1tH+APgR18jUWuFK2bRIPMQXrFDjw8IhU+0lLpbADkGRbVF1qW61FXEhv9ac/lNZwct
Zt4pKOoqJ2DRtnPTnqw63kTawao/anE3GPd4p+E10XG3G9QHY7xXi8kBobh33aQuJV2mjiE6EzqO
0FtYeXQCqAmZqkoBRhulF6N2yvpXaDyO0fwd4h1eL+LOKSqpmV383GfLrlzDSIZswByvcpqV7FST
AaH3thr4TzCEObYofnSQKSkjvARrdMWdoaISO7/U8UaxDaR/mkqowcgqA1NsOgioYC72FkKlMQ5q
dLgqChKvu9DkRy3cmkO7scXwpIeZj6mPp5zFO9r8bpPBjcxveB4FM803tch3vRHWDsSPN9MEFb6O
l24zzj+76f36p1p+0jpPOwsU62Yjj4citq0kPmUdevRWDC3OIwRpJUNWFypl54Fi3WqzUja18RIS
Z47nG6Ge2d4aA9y1KtnOpSbKl5VWVx4PCps3WRMD6bRwdRWPoDeHEGu6Bee/VDziYt55fnqr+2YR
e6gZEpiTueBCbBIw1WdxHlRI6kwqNrm5ZZgu7Lv/FED7NbyvDQ2DzKnRVGV8mubWV8rch1RPkPLR
m2ypdIQknVn34GLwEOjD/JnOaAGhTgFi6gW+r3yIe0hDS1yHzB5XrsM0hlDRFktBbdOtpha0LpUr
ivj+utnLDHLlKuZQS21D4MOR9DFRJpCDPKi5uumZDGRw0SWfm8gqbYCSWDtzwINPQqhvWpEG1PjG
qwlCH8JjUY3yiLar9eRolpkTqrd1iZd5HvSpTO3rUt509jvWDbZKz7k5WFZ0qqrkmYGnjYHrNp6f
Wdeicg32nusHfLEQcb7eKq2AdObc1QY+5EIwEb/N9UnDVTzU+xQpcBuAN/V72buovaDV9LLMHkOs
XgOw/x+0kM8dgrmqM9RqW04RD6NTTk9je1sJ4lzfqexg1x5njFlqTPCg9jwGjRU7vDjSrvYSkXoV
lwY5yXVcd5F0ExLJJVCwCzzVUbJ32qB9Uw6umTNPS57KpXajMg8FCjQDjuDHlFQFJRd03U7idDDT
coY99+q3onk25/rOtHoJGlv2slj3jZKQKnMm4vjEstLR436X1UgjMj3ZmRY/9jnZRkoXDCDErk2k
VqHporaHnMKWvebo4gmuBMg161I2UE0FqWJ8qgw83Em3N6fJifneRhu0Gch2FOmWKNY2V+KbMd4k
9karupvaGFyFD5h+eWGE+q15Hw75pu+5A/5in457k6KRiSltMu3n2to1U7qp59JvjcIR2b3BGhdp
+S6Z041u3VWgom2bJxrGgT2Wm7y4MdEsjSnZTMqvNLK2fbUpqsoXRgaeJLsMRGa5udE4WlYDKo9K
P51cACpeaPgwZE9xX/oagQ/PpwD4A9R/JuGYmd27oZl8r+zEcDJ4JjNBV6RtoW066t+zsni9fm9k
3/izsnKWrIZZaY6cI4i1YLOiP8r7ZM83CQSODV9X/oZwpcRy11W51ArRjGF2dJpQ9tf70E2r2QXW
272+ryXmXzOY5WecbWuYmqSoDPiDGRMjHJ0MRfaukW1kVe1CkguFjwgFk5n3mBAGqQU7RlwG+pKl
UmuupzKa1NksYfkZPLj6Aq6jjQC/0+S1j3LdZdmeVgE5UqdU6yp8nFC9r7T3PMZ84iSLBZKov2Zu
slKdk14gJqnKsTaJZ/NdpmK4Wn34r0xgzd9kU6vXiYrsojAfOnBQzSSVPNolO1nTN9lFowq958sK
wsdD1rXF71ABYX76dn0rEvfHVuGTjcSyWopLCgZVpwl3Y7o1onGDRrRTsWM3zMH19SR2sH41E6Ax
4kLg9ugTuGvtnZpAcE6XEpEvQfnPS8pswhhq00RdZWVaEgKBlzfRadhrA7nJBT30Tbopk/jGNG4K
dGohWorhCGDS7OmxraSTbRdrItT+1y/4nLI7cxM1VTWtZoijn97vJTpgLrBD8azyixrCj2UAOhyf
y3X1/o3b/Wvh1RcFE07fzQoWXop2s6c5C/LVwegoqhJ0a7/JLp1x2Vb/WnCdINEx4WbFolOWlMRN
ikOFsjIIZl07P/YWv1dRJIjZEfQ1rUsj4y1kGPpig1M0iVtivLYzf9ht7FoZpnuYl+uRT2nrtT3f
KuGRtLqvm5lD2U2so+On5JXHasu3uwfArt5FRb93PR5j008KQkFT8q79/EpX7Ogz+z/7inHUGbxc
DjPd0T1xs31zGAISjDfyib0/Garw6GOGyYhhopxE1nXyKs+7Wqur6FRqYbAgMVumfoSzFm7CeHwW
NJ9uNJaljgitEJgwYO2MnE+OnvWOXsfbWBm2rCSHSesyiCaI27gtvK7vHIsyPaiaHmTtthF6UUoP
UT3dkx7FafTThRq6iVIFGe/963f9oime72jl9JsBkqe9Di+G9PU9f1rm7TLMWoKX1XC5Jw8ylyzx
fL3VrRdJaEzc6CIUiIK8y3ZD5+v960yZxIldDJ1nC63L7/Ng6kNTthEu9+SngMZ0N/0WTnoz832s
b+VzVtIVV8+tVs1mK8k+V4Q9QESuOvXbxtcD3u/Lbisvh1982J7vceVH0k4jGKETcKHu6OmgP1X0
n4s06DJLhi5YPv2N6sCf/Phf78A6Z8z1knbNhNdPZA8ehHIgNYZeboziR/gtae/qbotZLAXMoHTa
axHanOxtLFSnmhOnAyGepvyAuNfTbN8J5cYcT83IvJqRg1WMbiJiZ8jAajmWQWk0z0PaHK2of6ma
7+XcpH5V/RwARLl+BS6Fu/NDXBWQAMgret4OyElJUFjpQYeImhr/g2ThfJHlWpw5KWLafVF3+FJc
gXJcBhHSDu4UdMylItNxvNjCOF9rVb/RoQDTUN5Hp+K181W/3IdRYFtOvaF3izXWqmdFh7+BybsQ
z8+XXXkSOmAMTxCcY24NW/ExjzLqLukFW/kOJS1GKIj83wVT6MdwY+1a7/NG4379jVr+pbrC2ZbW
SeQ4Z8OUDFhwwaOVkWN9qM+pjhaC5Q3B7AOi9IwnqF3+jZfSpSfM+dIrZwKEWDmUizPRomybY7S/
iDbX7V62uZXzEKmeiBzQ21PYYiAgDe+a8LHWHgzs0+YyVQ1ZnFknlelcmFoF+c2TSZL7Ab2Yhtyz
GASgWu1l9Y+qOlCCYrvdO1mFLBdvcGWU8lVdSjnPD3V11Q3RVVbBcAvRij8Sl1Vb1AJBk422fxrU
eFLJYPfSbS/O5+zeq03RmICGRgC4GIENBPxSestcCO0g0Suh8OnJsCGSALumBy1aWodJixUjkTut
OviGDt7TGjqViazHJFtq5Wjios+MWIGNhuR1CDUglyyH0MnXKyJJU/5N0LHB3EcYBYfr6hyjwlTH
QmlzQEQwSJ5a2m0p2gNR2EtJ202M+Qwz7G9Kez7xMoodjaL9PecbO/kWF7HbYlIO845bkY2+lfiq
VfsGuKgVKLiYte1OY465joUqPcfEyK1FY0en/gBKZfQkd5n2WEb6NgrVH5WqPV2/hJeDz1/7WsWF
pkpRJTRQR4gLvh3ybMvUU6Fsry/yJynuZ8j+a5X1hwrBw9+bGiICMb10einm8jbligF6b/pgU0x8
0D04uNy+Ll6aqsarKx4Lh2jMNVXM7QkVMV64HfRx8wLakSOgkWUsq9lctqa/fuQqfmAsKWNd0ucn
nvJDD+Md+DbMMEBYbmvMk9r5pigwqA+SPnpIjCTg5bNpTV4ZTh60hzpzG3aTWyrbqQQ6sMB/h2aD
lYTAz2Ciky/vGmAuwZM/6W7RHLLmqOjULcYOFFjfprneACG2IYbiZpBhUASIravEqTT2MMdakCvV
loctYHw8C6KMFS41a4kpyPa/im7TXHR9y2EKVgX9zx5QG+2tKjCURyX48X/jlP510mvaKuhMdHXM
kfOP79AeirYdgHfgGgjIux6YLiA23nX7W9zq+oXGiE0sCCBYqv35qjpzglABJ2axFMsE6zapSPyw
laRXF6/RXyusdwSxMDVrJhh4Wql7ZQIloN7tdFUGpbj4ic6WWQVlWoqoSmc0cMDsALY2zdVZcRcZ
DMwBxj9oL56dmbGKzsY0VEoLfORJSRWQ9/zoom1jQRCukKxjXEwDzva0Kg3EegQAJivyU28ctUk5
Tm0KMLQ26E6j16OfgwnaUbTktmPNm91HL3YF+cS4AL/CHI4Ps1otUbvw6jnc9sO3Ee3rMKK/WSEa
R0XfHdWkPRV3po2XQJRae2tuPhgn90oCWbd0nLw4hWTEiOMsxEa1O4f1xvs8Jsepq38lbS8xRZmh
LKZ6Zoo5Y0PVL6aoNBCooDsVCKTaer9u75cT1bMzXUWrzBzCdloqqUvUxx6SfbNdBOLzbQqmd2l/
7fKFPltvFUV4N9iWncJ1Cs/C5/pf+Gnihh1oBV5QyPIw/yjjvpMuugoqlT6rgkzYZHxcqJMs7ZSj
PE2c3kdrBtP9+XfZeO3iAa/4EWMVIVgf1lxdnrsKOlJJkfhtsZvqY1SPm7R5iUr4sX+EFTi/hyuv
rJWqTWq0YXA9Zs8gdkAn5vIC47uN1tyKPrqzZr5hbZAkmkN1BvBasrWoBr/aMb/gSlCHQFjQWHPK
JNnpRrY3BvpUAR2RoLTY5pL7LDHwNUpe0wA3gYA2TE/dV2XtTfW2qWW3SOLQ1xMrSjgyDDAtodpS
DiC42asy4INsGyv3F4o6bweClnEclm5Rzl4bck8IQ5IZXcTmnH3eNTJ8gsRomtIaj3/UNEu12pp6
99J2OoRU1eSGqMNDke1o+GEA2E/am47yjS5+M0MJ7Cx7misdKYdeH5tG1vS8WJw+/2UrT4X2xQQt
UBh762tB+DJErmY5ZeZVgNy4uWNvSnDWPGRDkEj9iezzrtxXMlI28wRPiIVRagCkpJK+iy7QI6GK
+q+UYD3RouqKCoY5hLe5DTfAlGj2+4y4w4EAGgC/pWHu0sxylGJ8vu6bJeHuk4TvLADwkE5hXMGw
NJ15cwL1trjwgGTpBCga3q6vJXORZOWwknHsmmLGLjkDHtZZZo+XTAv4meJHvcP46n+baq05BJPJ
NKw5V6ITRiK9ArimopdsSmIc6yGWNGz1sM1x9/WOekX+XFm95FJeXAGzi7phALag26vAoqEsTOIc
pxbH+Z5ZeLbNkgGKPzV0MJqNMj4FRASVdXXdu6smrezTesxPTc9fqFp9A0S3djQksMdiKiEErt+g
0rQdSXrUODIc4AmYH2tJ6VhaGkQ8DV2lDgNdRK5SJr8qld421bSn/Sfxf/dw3Y4uESRQSHoQU0Vz
fIFzfM1aKluxuB0nHADQKOgS6IjaSfMekWkrSv6O9+MCsRaHWlj3vM03yfhWWfqHPqND2ApUqNSs
vyuzeYTCrthmxhFzV0+czm+hJoA9LrQDifrchRj3y/Uf/jlUuIrY+OGWZVFiGjpZU8XbhmGBZVrw
E4DVfqQOx1Gjj1nJNwVJ7jprcqeK/Agn8Xsshdsm25ryXwlDTsa58buv4k1FbF9NIV1Z1C+s5YEA
YssYXlNAiHS0X8ahOE4oGPNSHOfuFbC87wCiB1qav44zXPY88FelB4+Ubd1WdHaSqN9MNlRh8n5b
Z82d0pNXxUIzGh/6+tYvBDCKniYo8DGEyjCG+/WTQXO+UnOt4xCCib6ZBfS/i/TYWLIJgc/L8PWE
KdVhG6CS0jWLrKmkaKerUZQV3Umdsm/qbIOdQaspEHlR5RgMBJ5tq4KSPSJkj8Q+dTujCH0wT/+e
wO9EFDDJNCYD9lZkPDmmo/VitvTUNqYnuO0alXpbxtrkFoTk+Cdd7o6Gle1NO90AYAUhP3PyI6G9
dZCLdBre7inp3kmGSl7KdMBC2zuVgdlxGpw2sbdJU29CyEyDa+tJV/nO7lEG1CwAYsEuBmWxGhrM
cXijjDSYyrvcyDzdFG9tCQKMYmKmo1DfppiUY+k+m6YH2qkebycIUqioprVQ4tWsx6jo/Qww7aTK
40Azsvwj6cwcN6B2RmH86kQeRGP+eyrRkeSknR1O1AqBIHpJJuoIEj9EjfZmmSOw+XSKwHSF6TjV
6v2pKjDlER7VeIt5QbAVxN+AjPGYCnaFHHIBKlDnUR/0U+NO5GbK8N4xOFxC1snEcC+UcyiFNwDn
o4qSmr3WsMjzOU7tWSvvNPMnPoPT0XavENuF6oQTcuF0/ej3YsfZG8fkQ9H/5om1S7pXzo7C1D2W
PlZ9fiNAFTnANq7b/YXuw9cft0qYM5I23LL08m5Qy5/wSPvOMl+7cTwxo3ET0GumBkouUAmM6h51
muIbi2jQUXGYQZ1HpASvS4hd34+zs7KWROQs3ouQqzxNYE5qbd8ZUKXWrOhoKbWbRgZOy4icmaqo
KgEgNj9obDiIrnfaVHdSO/YGlQYLBIrjMTunMtKgP1wEs3XNAOexQdBKttaNNKJUeQWd9+Runm3P
jsE6yGYvtVT/+hf5I5yulln+/vwE/oe061qOXEeWX8QIevNK20bqpuyM9MIYjaG3oP/6m9Dde9QD
9SH2zjxtbMwJVQMEqgpVWZl6LS1ZLWWhGcc3UkuAapu+bpv4nOgwNhhvVw9mIkuCkYcUaYp3kts8
lFBoXnzJW5/4TWSuPebBOzagCzJUNQ7zdy4NyMz55a26p+3dwgNchVf44X0qJgCnRpq3OkpYYdz8
jNG9a5HvA7DCSXw+93OZbaSH+eJTkXlq85GI2fs2VqMjl4fcA/OzO3vR+gDJcIevuvUZP8EYZS7s
YrVWt0xWFs4DgHhVm0MStg3m7IYs9X6JaheNooccrVgnaTH+VPHYXzl7yzbZyNS2ulUJeShWwQgS
mgK4x1Ep9ttHlK7iNz/w+yrZjA8IZCmRZSUNo3o8oo5vt4VwbJPXYlDsKD4MaYEJT8XdNvqpXsgY
ZV6xOSkmU5SjNMyaRwqkr5fOMybFBnUXx9InN8dYYqp4pJBTWRFwQBu5CUS9QSYFAgBIRLdQDGib
0S8ri2OS990YvyKtzSSkiZKFAuTOoxXjPX468roCPCP03y9uhCZ2SaVNPcjNBuQU5kFXvmvtt+2v
xPMmbMus6AYy9JGchcTr9sBtpF7pJOSGorGk2wWA+IR703kng3EocZmkStnBKdMKoZ7vqhAgMIxP
Dn7zBa0L1/qViE7p84p29Jts3QLGwRR5IUgAY2RhJ98IYPqYQBvN2UxaA98ywbiTfq1zs1llRDWI
a+naC46I14mJP1aSPWX1TT7+SpUc9PoauCW4XCv0nG9YZ8O9LJfW3IGsNJwOzd7wV4CZYmAEJAd9
DRf83pw78P7y2rLHdARIovbNgOlpfMd4V3Vei4HYzqN8tT2gFiv0HxdHmqF7aRvzvuETAfLWy3iY
DEBNsYcMUjgsZwGDzhkeoGbrR5XujtXiCZD1EXTi4LT5Sf9diyyI6Dxtf/HP6ejvvofV3UsstFeV
UoCXm4fUTpdK3JX1EsyQADZTvKV3KuorQoEfB44LIhWu0p+IDoyZroJ1P6baEgnZqaCmqsR7rX1L
M14Vl+NFWG2+qBhJrnQ4k1MbUbLMrCag0is4R/9zVYHZCMZZVVmqivGQJ2Gl9PtCmoIK0/9YWXdq
QHYfJSnYvwXLierlVqhjv13AbysnnmQBQ9Wux0hwUZQKBhlqhT15E6D8KOBbbn8tjgdgJbvktBLH
qjPzsGgmu2gB07nbNnBFhvG3tNZkXJvZR1Exm/Cm2V4G6bZTuZ0MPnBcROKZtgKp99TNGw9lN0pY
WTlcviOOC2B8HB6ytSLncK2a8iuNfqXSd84CeVvIeLisNuMoq9QspFq6mq87veDWgeXMDvg9KjAa
2X/CTPn72WJZ1g1tsmStwKomR/LBj0xHAUYA/cr4SGGaYsx7x3ESJlaWK0lHbRQ0emec+rn+Vt4v
szsF9Z0h2uNu8FfTGb8Nj+trltv9HV8ubzuhsUTq+C4CP0aK2n4u8ThaBjGM0smTI+jZCRbmVTu7
VsQvUTd72x9220tYIv3uFyaLUcjSPq3z0Ji+FEYgT6DkADvItpHtw/OJlGU0exVcj1URis1pblcX
CGl32wLnAkIs9Pd19H3aNKVZFyGmG+3X+r70yskbbtPaGW3Vplewv0XrSRrc6ueOO/++ndlYInP9
jTk1C6Uq8nA1v2ki5rBHC8XJvT69AuIC5AUg0fMP6D65ulXYrVWCnvqtnU55eZ+JGmezeb+FcQVD
py0NGbATubhXjGKnkRRP/t4uG05B+XO35rfrabHDDGIBlEmzVMg7gOgXqCircRDujXvil2A0rv3u
djkKij0bf3dmWbqK1MLMeGJghXU3O0OX2SZpkXO0AedMcXaSHZVYhqwytAjHFkxpbrxT3O4s3NPi
yX2Pwp9Hiew6xyxtYeLtLOdWvvfaL25lD0ac1pLKPOzcGSrpwMsDtWPd0Vdxu+8OMXwfBHQsLpED
56K+Pxou7K4QO0NehZ2tll998lhqPAdLU7N/Tx3Bfvj7NdW7Ui5nGQZo6tje1aiXfMdI96H/LwYX
eIuhm3yxmHjSu0bGmGqozce0f83VN875oO54azGMzxF7I62aOi/wlYbCpvLV4Df0Fx9i4U7mxT73
mbEdnoBlYlbUqBGp6dVeC6fYZyHV+kvc79UvAQKWCVRIIaJ4DzWUc8SX3OVdBsatEGnSzAbkUKF0
NgPDb5+ifXfUbnUbgCDUaARX3lluyaNn5l0EJu3Ip77sej0rwmRfjLboDcG4y76omU18K6gOyDky
8Jnw4KR0Hzc+LCuQ1UVlmZMJVkFL7ebpz7X5octg7U1/DVnDcWacb/qeX1+cUhBvL4VY/edGUDZ4
OsdT+jwYCc9Zy/RmXthZtEnSjDgpwvJXX9uST2lhUi956HbGq3men7NjjpSq5nxAzjsJ7c3fzY4N
hOdyCcsD0+W9dTYPkJs4tMF6U7lQbN7L5/lXca98A2XFT8vlqaPzviPjbZZhrrUowZktjP2gP0AO
DMpqgG4JJ4k0nLD7uQfwezRk0bqKNKVgdoA3oAUVSkdVfSGZvVSO1uE53u4Lr7jFOIda8YIF52bK
jBtqkrnpRTGFn7PpYB2AnACzn6oHkF2PAF1DARKE2/ai7HJu34PjzmXGIckRlCyTuimQAcyucoP5
utKhE30SCBaWo37PcbgcbyAzPkgoY9nKdARkmnCM+ygAARdeIcIpd8p9tgMYiV92v36GAPu1VNUE
wQkTRfCAzgxpRcVPl+saGA1MiMXVTrH6RzTsMa/e7zmLvL6nHwaZz9mKuS708Zq+18Pl5+WWCgEQ
d3K1bzI3c70eIz+MMR9wIfmQQQ84D/t8cTppl+m8Zi3PAvPNorZph7yDhXR6KiKgy8dfnA27HoY/
1sDECFlbC3Gl9T3iRQGQ7RVeiXir/aIi0tLP1OcNlv5Lx+IfgyzwtmkmaNOJeh6Ofrwj9vAz1R36
EqYJYfkgCPZw5NH1Xz/5HyaZkludVwXmxLCLg9I4K6ikNAWDZhDm295LzsdiAbiTosVgjIYZCIyX
GKZLFZ7KzDtPyOfY+rESJiBMM2iYNLlIw0R+noSfTaeCNPOmAjzIAu8tkMaQMKsCw/Ll7DFP9oZw
R6AMF6v7vMt+zBlKJ/pJUO8mLb+JB4LRAdEDzNYBFhp/BxwBIxph1jkdM6cFKYWC8qAG1c5yXIBr
rxwhQjVuUoJ1ML7XovATyFi3mH/lq/xFHXJgGCObCLNbqvVuUpDXjIARoLmc6tkuG8bEtpLkFOG1
oYDWTCO9m62iz/kE12vJHxvEBK1JHmI5JXN0Xtp010n1rtd+To3ppqXypR+rE2Y87diIb8HveWir
g4wba0wLUP+Spwkv0mo+K/p0T4qHFJPL85zsULRpMUSvFJObZyQEaQk64ru58pe0dHUhesyM4VaG
CM+YyXeWmhzBTXEoBzg4AVAkSX+FMgXS2U7u0OzPbuWp5USwq4dbhXs1FKqCywpFGBAlFPtMzUO9
Oa2xtiv7x1itOPtK3eanc3dhhN3Wel2UJBLRrV2OSfxzVIvnRlMPSfu0/f2uxosLO0y8kFJREdVp
QSlgfVDV4VjWGApddWetheeFhNvGeDtHF32R1M15KaAQj0WRZLaLYglNgjQ8+vkHVsB1/Z8Q+C41
emEFkrWdvpZodI/mrhz7R0vTT7XM2Tee62GWog5KDxLKFRVUM+hQIYlXLiXW1U9zsQ4m2IHGe2pr
AX6bQGNP81WvOuNdDdlnG3w0B/HGxLiyeIxOCQee/Bka/54afmwgEwPr2cxjQYjisNhPz+YzZkFc
2rWH0ghtb/P6XZ/Z4RhzTEAsTTErR8vKQ0GK7TbPDvh/gQERvBEiKSMo/1qr3Ufdy2pNL9snhf7l
T5fsY4dZIPYkDUqbYrWhIf3odK2x06xwMiUgS7JbNWtnpurRSHUO7Oxf3jb/7C8LzbYE0ue5jgX3
9CE+7tsAg0TH/FYNoST0rIO+VAEQxOY9bq66lIvV0kzu4l7QGcd+7lBgaEE8bxqh0A/O1N6V6/ft
Xf2XHsvH+piY2Q3Ju5QOfNcDRZrg2X9LUWO+4KhngO/fciQfMgpu+lt6FvbkTeXRYvFWyjhPHT3M
aomwwRPqDu17NYwE9OJoQRwMmEbGtEWQBNvL5n5WxpUOmTpZFQI97ivVji78Xgtk1U0D+XHyozM0
QcC1jTkhSJO426bphdw6x6wzijCYX0WwnEPTWQGg0CDtgZR3BmWNa3GGq2/bBq+7iI+w8WlcrBDH
oseYd5hLjzrEi+qF2Eld4MUx9CGgg0aT+isGhOc49fWohWzFOjnbv+GqB/74CWxaO6E/Dz1rBJNF
2jcjFNQX3f87C0wWK+W61KwrAn3dv6lC5fRE4CSw11/hF4tg7uSSUOYgsqQhKOl9HbG3X0obAgi2
XplhaVbOvH5rJt1NSLGLh9iFsKeti4nXzHdZwnMQvB1l7m1OFC0iRMpDQHYdA3llLXYc38czQf/9
wgepSQ32mQEndSof4vxZKDm+5/olvNhQ5hIuLSm1roIB+tiRcxuOp3iYAWC0G28Cg3IqO8DTim/V
La+nc9XpXFhmLmEZp6gt0GfWZI52kyS/VjOUs1PZoOL/d+eSSQxAYNLPgoDv1CWA9MSqlxXW/u9M
MClAWZTGUubYxn46CvOPqePoAVz1WBebxcT8tsQTO07QKh3lGWwCtdcnjTeUL2OaOFbXemmrctwz
5+Sxsd4YV2GeFSQ1UFHyizKYRuL+1Z6xYX1qsrzpUA8JDTXbCVMJKYHa2zZxHQj4sW8sQ7C0WEBb
iRSttl9v6jvK5k4BnPN/I31Ir/unqHJhi3EH4Dlfgf4wsrD/Lh/ovGL6JD/G+96jBd/sqd395doY
31DIhT4mWROHmDClSqOmC9xfvhdRqjfvBY4j4nlelhs4XuUo0Sw5f2/tzOCefI1B+qAE2qE7zScC
dRB7OfIwqry4+WmmqjLGLF17TCRGYRN9F9PFMZvIWytA0RMVy5UHH/JP4KVKHsiyJ8LK8R3U/219
VMZ3dJGk142BZWezZJNRPax54QwpzxnybhvjP6pmtcgqLHkoyyBNy+7HSeXcNvpDtxbCeJBINC0r
UuBBQBiyq7XE1dpwzSDUBcJgUn/ZPpuc5bADVXXSF3Xc47U3WSKqGbuset42wPksGpNqpLExtauG
4FEk3U2HcqAleMpCnG0rvGUw2casDLlR6AqsdIkHRIwMGaptC9fBdh9Og2VfK6a6RSIGJ5jtG9me
kfwrxy4sUBM2POQuExQoHVDb/yyeeDXHq4+5C8vMkVOGXhezFCebSrjlB8tTAt3H+5izwvf+xMbB
05iDZyVDhFiP6FvsQfTtkKDfoTUE0UjRU44LfelU5+TcvaUOdBPc5rD+BAomuVNe+JyBvN1mCdRk
a5UnXDTqxPo91ALK1/pJD+X9egC/rtcH2UEIoVj6pN5vf2bOcdWZ4ypNvTxhMAlPHSCcQDooSLfr
374xdOa0kkJP50yHkd6VsMEkiD3w3d60+9Kfjjrnzfje+9n4rOykhyVnMgHTCz24KMJOHqbuFH8I
iGr3DwnC7OioX/WH+mb2SKieVwfi8/70pX6TT5Gz7HiHmePdWBLeZGwlWsbKQ4Cb+iTQX5opPcnG
PaaNeIGQE+Z1+q0vUnJoBQpJLL1vc7UXPeLEXr8rA9qxHs5VIHOODifz05k0We+t0VAwAQkEFzRo
iu9NavnmsI+Up17WfGi6c3weJy1n6XkXoswlSfFdRVSPZd9IKs9aXwXCK4TzXh7vDNkX+9gL9WJF
tGLbu6JTvMwPkLB0qBNQnOYwehR8Uznt3wUmlqq3MtZinaO+CLPytSfJAa82TkuccxLZ0Q8tH+oV
YFIsS0dNDLWcxHTNqDughOX1Y73fdiy8tIydAUkS4EXEBacx20eH0kN7hIJuxLMUUHx4hOjr117L
WeP1FtlH7GDpe+VUhP5ni9IYwM7gySAY4rdpvUgHFI+EuVsE/2+5e1r0xKQwBqgxfQo5r99vnV4K
otEsAMEX2s1cJK5RaZxA9S/B4cMEc9PqRBTS2JLicP5qHgzRLdz5SBVNRR9kEHbizUF3X7vdLQ9e
eD3L+LBLT9TFRRhWOvqVTHkY5fslzQLNajhPBZ4FJtQ347rWZU5DsLY60K+ONZ4e4mfSCeb7MFE+
n3Gz0hjfJ7tpbiKQZx6aUEHz3vCG79FN60IQKDmZvt4F05EHI7qOQvk4HCxisFeIWZB1RCmhs81A
vKM4idyTJEhRq/gNuaPa5V4I1DfxpoEeLS/F+ZdX5j9f8BOSMIrSqJ7jBGmFjks47xpP9CO7D/h0
vVxbTJRXZl3qm76KkbZp/nAXw2lat8lu/Mkfo7temL7YV+ZF2zdlrxYy0ng1mJ5jDFrfFxDLPS5P
oI6xp9AIinu9dNbVGwOgi/bGHkCUP3sZfewtPdsXt2NRNMgqTbgdQqW4lv6gdp3N8aHXQ96HCca3
LHmtAwZSpbQGdr9AMQCaCM66006TLwT6EZKPE5IXXh+Hcynf4+PFwtoiNuea4NBK6b3QP1kVJ3H4
l9DwsSzGr4C5N+lEFW9nCpxQv2XfBxV8IEC6/68YAnibywGIGh5+gu7W58TwwyzjbNayHediGNDu
ndxyrI9DOjsZWKO3Pxpv9xh/AzFaMGoUVRJG4C5K8q9qMnKOBWcdLEowj8Cj14FoIZQqAOq0czph
nI3XTuYsg4UHakZUAJNBcLqNIEXDsIBUM2ej6Nti43uwyEC1JVFMeeRCayW22Pc34Bf4UlC64kow
MElfva5N+1QPy+0sQbi4Hl1zTOZjK2LGarGMAu0XiM8sLeRQDmbb7HL5pu+8Wbld0hdFSXyVRGct
EnYy+dbqsV9ibLLSK+iLQS9ViVBITiSrdUBb/b2r9VMmGg9rC4qhoYZAaa+udjunILKWu8FJpjvO
2jlLZ/zXCrncustwFBsJ9Jfl6mWT8Efghn9O+zvNycUtlrqmN2KMJ4TouWr6GYQTa//6d6tg3JME
zvVqkXAQNYz41lHilePESejobdk6I0zqM0A/uxY6EH+tcusL0PDFM9JeCnR0u9Fp1h8Qv3bnpOBY
5R1+xkEVqSVBUwiu3QRt0QxG/p43ant9DPYjgrGQQgOkF7maC/E70n4y3QYqYyPQhBDpPlk/+SM+
vPDMNvqkqi+B5CqSUDZPFhBJFpJVUOeX7txHbprMO2ssPdCr9OAoiQN9et4+KxynxTb55mWZ1MbA
iW+huZ23Pw1xCVqV04zg7arClDPGQRKKqCUJ0n/J737058QdbahuOepoF4fY573ueaticp7G7Lqx
N3vA4wp3le+LKbozhoyzdddxFR9nhaWd6WulF7VWpPFSAXqkDeQf0QNFF5i8ojLn4L8zA184jRSt
FVVEAAshxloZXTBLPDw4zwLjM9CNioDNRjo+6s8qgi9gG/72SeNuF+MzUoVyeWcrInDR+AtmdGf5
rqzeLGDqJPMVIC8NILuFhzelf3XDU71Tf15sXTkJROrEAZ4qhgyacZCyzMtQBFkthVPo4Vli8hhh
MpOVZCjJQ+tYMLtAW9/iqXeMiRehec8XhcllWnWF9+vM4QwIm2SbufBjzkcgu4E+caVycJe1hqD2
4sRgjrInSfYtvdtH5qKB5lew9WR6WYTXtqn9WUw9OSnx2pmhUjo8c744vWYbe8+2BCfofsythr2n
117QvBwvHTDzuClYPSC94nEHYjj3nu0QiloaoRw10HlN0en3dFYK8wVedVRtSjxan/lvHs7FYRuG
fT2mI2kQk8Qo2UVmakv94nL2kbcsJi3RKh36wDKYXuj4F2CopVeBZHxyTBfopgJoNYrpX7SgFDkp
LW9x9N8vLs9orENvNPAKeZ56S++BI4WztmuXBlK5uiGCucsAfdfvFhbJwMRAYyUhATosryHMmCW2
sCwvpfTtD3bx0hQTFKzaWA0QIVHkguILpi0+WV8y33J6b3ELsMp8V48pNxJd28FLo8ynW2o1UboY
8OZJ6b8Xq/E4ml+313UtFbu0wHyjusiWSalwOLJ9e5KO3U5DZ6K75dYsrl3mSztMhICcs6rFOuzQ
YQtIDHnmvgGhL0G3IPYJJ0u+GiwurdFzc3HyGksn5hg1aZj2N/Wyfml74yEmmRur4lFS49t+Vb1U
Q9Ni9Le389pduzTM5JhpOXdzo7bIMevBkciM8dzZ1ouB89K4OqB8aYeJFoY6jLEwZ9RVxffGudlD
iuENhaCH+CCgS64chn1yhIJiDLoj3ov7ap3m0jgbQHSpRTaR05kS6wyZK8Ov0WWD8JdbneQHzS8A
JYxuBlet7Rp1mm6yuQRuVwuAF7+BzTxRKaqSyerwkt1ZD8pX7evyLD9bR+kY3SzfOyEU7mIH1eiz
cDMqf+DWLk0zTqcg6qooOh7Ra3s7I1mTYsKxwHFr7OAE8pw2qTFKH0YxxJ9lzH3J9J2ntQvHEOe4
sjloVkpSQhbsokIOdfylbOFF88ftK3EVVHG5X4yLmYSsTvEEieE5F08Bz1jkKu+1ri6I3fVl29pn
ok88ji+tMY7GyKy8EStU18CdAelsfQnSwsvA+zvbxmk8zJ7mzKpNxR/BXgicDLydIxLIkqN1wWu3
v38oNoW5/DGMHxrTrEGbQU7CFGUHuzSj06iubqwMe7B12a2GiTrQJFDhjxhUP0K+ei2kSu1VRXWi
kgIwTvlZq+6FKL9t5BpqVK9z+ahLMhQSwa88FsJpiKtQG4anxARbnOmD32Ifjce0A43/8FWpzIX3
GKMebGtJjIcjU1IOBDSTKNIuXntofsDn0GeuvJ++Y6rMkY/ZXSf7lAx4v/1pr7aBLneTdXq6Ga3z
DOcKgYLvkgvRknMO0hBkrG75Ak4UnzsiyFss4+kEdZmizsD9UIN0N8reMD/Ob/GBIqQpJ/w8uACD
1/fxgxH+ySP0YrFs9psnCtHUFaYn7cUQB1/piS1J+T1nTzkegM15tUnoKqnEdenc0YUvfydecKsv
1i3ZyzsoGAT/haQP/VAbZ4jNerVG6E20fanz1oMowKy7E79KIJXAuOcErTek27KdP1ihFiq8Q0S9
85ZtJqVS9L6a9fQ94UnvFYwPE1//2tmYqnV5n5DjxlXG8ZVxoUhCWqdhCUUBY0382Sj3oBTeiQV3
GoX+7K1lMW4vseQpF83/5FeCnTiQR0z81lW6d74g8Q2CK9tHh3dyGN8mjJEGjhJkASpJHbVf7C7d
N4vibVvhRY9PbOOClWVihIXNX0WHJo71Ux4IOJ3jT3676/qaLIxbgjUbGnrMfUcz2OrLBsPPjQVg
cnIDaQ+gHDlHkH72z5/qHyMsD5HeKCvk5TDaTRl6s8IjXe1yNu263/owwaQoCCr5lMYl5ZJYPMqv
VCDsmu53SjMiYpAV6kN/SuUGOdv/2z5Lxsov0u6ECIO+CNg+SrivuMtTc9aQhHnpu5zi8qgf5WNy
F53+pGl3aZe902oD9dUGDAtK7JFadvEbeDv6iW3/Pa34WBpzl1tVHLs2xfBjv5zKfD0tqnEjRg2E
0Be7ADd1MkE+MjICPbI4U3lXG2uXq2OutqxmGWRNUyRpubCvakxhLaP8ZA7pzYwhSkEpHWvQXzU1
c5Qc0jHDfmlGv45FEDpH+5SHA+YdLebaAxmuJUYLYGcd32Z67siN4ZkrSGtF4PeTbLd9knl3hck2
yrYoNGHM0FKRFztdG3vJVH/bBOfOW0xWoTaypkxFjCpF0RyI+lOfop38JyXYy2/IOJa2l0murxFI
VoRiNxiYCxZXTntjex2WyNA0Z6LeCUspgMdwPctFA55iw5aN9XF7t7Y/vyUynkWX1570YkupkGVb
Fu6FyJ8My9bRrSxjTkn0KkTmY9cskfUnktwRUlJcL2qPi9/sKWVb8SUW0OLw2ptvp8JzxJ0e24TH
3bZ97j5xp631rImlhGX2ZLIjLfMIqLe3d5L3vRiPYgC+n2ugxA7r+ofSdTuJRG4Vp5xTwVsI4zz0
Ie5znQabPv0m1Afd5CSQvL/PuIO86KJKqnCwpVTbFeSt0yNOMYf+hX8Pl5/Y0OaxEkwlARniWryu
80kC66HeFoey4YRlnh3GDwylUJu9hJiZy7NjRY+NXDh1rjh1cbf94XlbxvgCXRWiYapB76Zp/aHv
ICO4BNsWrufX/xes8L+/x2FrKEFkIIHDooYStgYSUSXrvb7/spoLiBigL2UJL39nkXELSpEbIONK
kNG3j1llgU2s8at0tGPAEZNG8tLa4KyRc33e88aLXKOylrhKB7DxqGZjFz2qy71iZ7rgbS+M87FY
DjMlzlrEftyfNO9eNWF96BPOcbja3rzwcu/P3ouVZEouK62Bg0e82aWIdWlHG5ydRwdhmyfC8Qg8
r/qeb1zY03JzkBOrz0LlYcUU3hC0txr4LTDl3ANKgSHcCK+hJrBeEEC2N5NrmvEW8mqZpDFnkKug
sxq7BfiF6fj63MH0ajg5ahqe7IrAa+tP26Y5t/v9l10smgxGprYREokSSsBAzDpjVzlN2zlR2T7/
lSkWyZNkBoZfKIBCMYsXPS8Pg6DuZ9PaNbn8uG2KczrZ/scQiXpqdgOoxTpowCQAzSSizPtoNMpu
OOBPiB7BqOKWFkH+F32bOPVTCYijgdOZPvBSed4RYSm+lKaZx2wAAD0q6GQ4sZsX8toB1PAGJOkA
GupSsddvrZ++dAGvjc27iiy8pjAXYW0bdP5br7uh5FdQW3GpKEK9h4TFA+8l+C+P238cNUsHpQDr
pGUKtpaqY0NtCkR4dJTBCCoP0qs85C8nLLDUXgVkoSRjRot5zP25O0uzsW8gF58gc0+63h9UTobD
yRVZPi+tGvs0z1HmmYmXKZZDWsCVDPm0ziCF4eqhcQICi73JpqiCICa6jQORgqS8qyXoa0LSpcyW
APfEaYdjpexr7UlN9aMGie5UMMI8ymzZtL5sX8t3l711ZZgQj9m3cSgnnKPeVw/zDfqSYHCLbjQv
fcx2EJO29tzmNeeWsg2RuNZUpOX4uJq9OGjTO+Vr5H4v94rHV5G8Cju6CFksImdZUiJYtG1tSaEM
uqBqMqHqDnKDKd8NMTjUhicFMLsiPoHRgpOncXwe2xwxWllYFeqOyqX0S9UzRh5VK+eesF2RxjSr
ZKU4vpIA76ylp6r8kbUocU9jIGffrGbgLIkTnFiAjqCsjdBlOC5GWdu9Ph1EoUInIA9KzeKkTVfn
YC4/Hb1GF4FwrYxMWRetDC1NfGzLndkfLYPYcldBRAFydJDbXLFsfcK83KT7tQgwb7rcWsnPSEqd
Upx4dDb0LmzcFYXJCYTKSjqhU8uwzb6Ig+SJcgOZivosg2K466J9U/2Az3Il6AWbreSY63Q2huEM
yRNARe+k/jArEwZzIX2Lyur2PeYdNergLvZqQJMm6dahDAfxdVq+anPNia08A/QkXhjAKzOphqUt
w8T8lgBpvpDHv1sB44h6KYryNsLXbnsA99fSHlZOtsNxu2yfYk41a8X0fhmmRAzF8VjP80nPOMt4
j/obh4RtU0QrmBrXWCwRKGd3uF9uxdbWW7t5oLOd6aG+Vd0B9BHysXhSb+IXfZdOfvPE6+fx1kp9
8OXn0vs10vWlDNUoLA3zLTKQLncxZ7GcC/FJUFVbCNItWLH0n2JZ3yokdtSKeEVTOE2u+NKaucui
/mWxhe1WyBXE3/tKLsOuTbxaBjP1nM9Br7aJDTDDQbGUlzVPXwfpSVV3lmJAzN44RMYUlKrlTnHl
a4n0RBJeQsjbc8Zf6YqaZqs1l6E4gJ5bE3ex0Dlkif7uqrOT/5CKK9SywjHu2uJNkl77fuZcFM5d
ZxsZorSofQWl4zCtx1+KUNuThSbpX113Vi2171Zpiid8w7ECaXOU2DXpvG0TFu+DMC5FNzQVKmv4
IPOienJmOeZigZW2wCRuO5zGUrwvkuFo5tJ+XIbYltr2h7CK30VB2Le63tiCrAou3iz1YYHckjOY
6IAY8teySG/EDPMIeYwBCAjkHRRVh86TXu214mTF8m1ardBRB3YtGnXEq/tC9LM+rPovVTvbaVo5
sXYuq9gWlediurVi46gRDNL142lQ7rqy8eK0DMwy30sTZg3iOfraJpOtmYDQSOWhU6MjkbLzTPLd
KmuBGmXBmqTONC5+J845Kv3Qg5Q7+dVUjdelfpZ1/MfRa9Usdq8Ufh2do/K0GMPNuBK3ESCPNVco
wD4NK9RDm7Mk1n5OJCgaPgwQOszrF1V5KxTtK1YFEF6i7SsyPENSZZdr0P82MGYy1k47VX4iDLdL
KR7qgYdXv3Yk8cZQJQiiqiLIEn/3ZwuCvjFXKEF2c3u0wOBs6Jxiw7XDcmmB/oILjxkVsinnBjpC
ymw6qvVcyTIIZP5gYuHSCOMioqq3iCbBSAs0gvii86QJeNvEZChj3Q35VIEoGBrEkdjYCVLb7Ut1
Fc50uYRPmQaIUrv2P1zE2Qu5A2kXuZ2PVmwbeHx29/quey0fkjvrhRfUrsK5Lm0zSUhhjSmYRgCr
yPaa3zykNrkjt03jStA5zDDdixh3qDwAZCqwQs5OFaRnQhweqoxuIhvhL38F41YKORsgZ4nHogRk
R9K+jnIgFdNdTzgAls0TKYlsm6QmtaEZIp4PIhQBpyIY1tM8WR7ne9J657+uBlaYeuii58tsxSjM
YHamb0E/gS2MBui45rdre9JIch91g9uBA3as5/22cd4KmSxlyqZRNERUUAYzctRMv+mI5ehZ4m6b
uZqT/fPFsEbGe4jVOJvTjIl6NZhdzHodrMKnKgKFaxh2DpJp8HZ7EfQLardv7TZUAtUXd1xkKW+r
GRezdkqmtM07yUZ5PwSCl4ODAmS7AJfxagzXMrPLFTOOpiWxDMQcViweIOCx0/cTyJ2KA69Oc7Xj
e2mHcTi6BubLnqAi3HrFHuRbLhUrSs4DahVn447uYvLErUVtXkB8TsYFzePc9q2J3IHOb6alnR+g
/hzvzbMMPilgdI+I2sBYDZzES/sf0q5st3JcSX6RAFIUSelV29lsH+9VrhehVu27qO3rJ+QBumzZ
92juNBpooN3ASXFLJjMjI7bsrtyPYUxWp8cScVGaut0ceciW1nnwQ9f6K72KfFmbXgNJ4orlu1y0
+2SCGk+TeWoavDb1M/IrLL6xFHiNgXkGI16P0ndMDlWiucZQuFVNzjOdXWXc8H5A7vc+kKadM4pk
6V1qaB4vgmNVavsqOecQzqT1OeO3oG1xxTw+ZplwGoM7Uzd3ztyy5wKaSpBfk14v1EM9jlcijp5G
Ux2bKIFsDJqUdYTrFVkIdP3LJ+7TtNLbfbHykfUgqhG8HPmteQ116ddd0aP5Wz8shJ0cOfut4Pvi
zQdKk1UhKUwtMxsIniKZso49Wsw6a+P5/6kFqpucEFNabE1Vk7VVZoQcWz3IfxfDLiJbHI7Ltv3g
id8YWHvDQPXpkME91OROa17UYF0NHbUn8jPS1Ua0s2Vr5RFZ38pAlfAPudUeI+jdgKHgnpv5cUgN
vy3mjf2wNXcrz0fCKIyhaQI3YSpPC3Yd3yokfu7j38zeyuMJa0a1skJyhj/E38kfVPbi2YFMI/Rh
LEd/AO4Dj4xUs/Mr6zuY7p67XQwYnQBUcdgIkV5zih8WkhMBnWfcpwhX34eSozZ3AIC23Q2R5alm
xA0MxMfISdEa0phG90CKbI+61jHXEciYpcMzlthFNI6HNiKpW1rqq8HTe9aA7KoeHMiU9W4yVhBF
JaPhRBCYrCiEq7OS2VwHkXs5+XVhtKck6c6ahdA4HKufmrYVkLzq2K8GZkjdZMyCJLlOxGqOtTqO
RIjuq3MvfsxxCw1Hmdqa/EmJcQ3+dgVnBjrB+Ao63FdkupuhOigE/UNQq9PpI3T0QMvcf08J+T2G
QWCbtPFnyHS51hTgWXSV52AyIPW4T8bY7bryRWuHPx0vlo7bap/1M+TEv7ZQnbfn+sTAQJBxJwql
4dRCu55nYFWi3jgYAfs+yd6fs/6lSYcXOjTPbIhcLfvep5UDRspTlEl/SL7IJLezNv8hZ0SKQm/d
IgLYLIjZkZRQc4zYM9h9wE3TC8jD1zdzodwZbCsAPJdHA347EjqkxRPyEAxo6plZH3l4UD6zoMep
zbvKBiN0f0zzztr3LTjLuCUORhRlzpgkkT9H1Esx4GGouYeS9EuWFvt0/P9EHYbEeknKTKob5sqt
mGmiAVlhDecixnpgiKZdJNCy7/OzAtNXlPWeJoid9NUxCNvfhHYb9+YHX8OF0JnFKUfbkwkB9PfH
IWJ8MOKuUGeevYBs1AmnAKzwP+cx9qjakqP54GkWY4Zl6swwGCj1V7GB2cTo4o9KdZbDg9Y+pOL3
5Zvt08G8+f1VDJDPZh6UEoOZq2t0PNkR9AR08iXuofepPV+29SGIW41l5UdoFCVNDeGrc55ojl6P
jyGePlai73ptPFdV39jBmLrBVD9etrsxh+tEaTlUWcYs2C1DDBBMe+NW4vBjfPB+aOssacoL2UJP
Rp31u+IKLJUtVPQWxpaqsYHFmK66p8DbIijbGtbqIAzmnE00wLAQG9hB/iPRtmgRF//3zj+uRrW6
VRNzHPokqtS5qU1Hj2J/wv1Ssq1q5ZaZZaBvUhVGytsgQqbznMvcofl1NULFfYvHbmu2Vr4efNtF
GS+bQAsHlxboCeEb23vLgng/DM4RZQ0V9kATE2c0H03kqP/dRl45g6ahoUlDjEGkX+L6KSGP/+73
V86gMMeGzsuOSufca/NzWG4J0yxzcGlHrVxAFTSZmHTMETQuovqlN5iNfLtdZBtrsWFnzUvK5sGk
WoidO0eVI6AWqhXPuSlsyTbx/596NYhKLVpBTGdrJIiUZZIovRrPAfDARm+dZ7CD27Lqb0XZf6+t
+VfV16j51V8aUT0bTX1qkPero/nW4OR5ntQvI7QGSNPIe8qzs2mpjbzLK5ZhPekofOv6cpFwQGDe
b8yaTnktdaO4Zb3lU6V5HXQsXDNlhxA5dzutw3szIq4Wtodw7l2iH9tBt8vormIPXTs5VWD9RhBw
1Qh5rID/i1/04McEYvtBr2+DSu6aqHIv78SPfaRwPVAi5RBZ0RF0rhOk41iEVQN6mds86HzLqm9C
7auazB3lUGea8qcmRUZZqVsSb5yBz5yRhaKDBcZIy7Tk6oyFYRI3FmXl7czAuB2/yC52BBLJl8f3
WtNZrYmkkgiBa50K/PN+TdIUUZjWZ9VtpAxPJXI/hAStzXrwK5+03qVjvIsKze1JfA8yc7TNjYFh
i0ZJhxbprpgEmvGH5z4JfNAjXakoRLo8OS2cPAxKi7ZhCXeSjcvib0YKfU5dc9Pwu2m1tuQxiMsN
F+D2awIWj+vwjzUgOh0KiHwQB2HvsdHABZSDPUVAcY7NLirXTj9vcdV9hDKge5xKAwkPg3CDrxlU
Sm0hj5JFdUu14DDL5nceW2i39oV8TqrsOqrkoVYEwLRp8OvK2ngxfoQ7LeZNwyAm04Ul1lgDVU5J
19MU5kefJ8pONAQGLX9uoz+5/hQ0lT8gZW4mpivEoadAc7TZDRISnjmxE21+UT3aCCxfBZLebwpJ
8CARjOumKc31Q0vFbAkEW3UrRu5lcWqj1JnbPJN3wRh9TZl27AvpkyHDKy8NH3hcRYfK6Hq3KAqv
ouC6IcRhDFV8WtudDvIE9EKH4+xY5uDVzZcuZj4ODHKktj4IJEDvEiRkhsYCrWPhZd1zUxrSQeud
zQH4bwvLVQFIHwk/RDN6HSrr1ii0Q19fUdWPNqhN7pLARI0lf9Fk6IZzcW8Fk4NJfzKD/ClLy10R
FNdAdGx5hyW0+TBRpm4ZcLdEt9ZAymKOZxbEjbpFN3lzWFKPhiserDt1BWLh3VZW0NiwtrrY2yJJ
uwhZ41tG4y+dEdxH5lanycf7Civ/ZkArr1NHesAQAKvbdnAT86BZ9gxaSqTgnFDtTOqi12VRpQPb
wWZq9WNHO7Lub22vbv2hbCUFI6aCoti87+VdirXM6sEjQ+1PQe5n2hlSRLuxRP0fLFFt+Z3mSDP3
d30z2S098cC0dUa9Krecy15ya1ZWF1caDH2gIIJ9G5a/R00czTC2u4rfyTD1LlvamoQ1dBRUHRKY
Tphq/5jzIUDQcD3hPbLLvcQHV23k8N61GnswvNkRfvf0fyBBWaLpC5t6HUgooqRMO3xCWQ03EAM5
VvotJAJvs5S7ZfzUt2eaqi80fhiK0rXC54lv+J+P/DTvd8Iab1qYlRUMLFG3Y7crG3/RB058fbDB
AelHezP1y6/jvvVRB7aL415z2cvlVdg4aK85sTcPAW0yOx71mIGpTq7imOzLaMvrb5lY/v8bEzwr
9aoscNCCaT//Mo7ogH1qTto1Gsjo0fBTF62Nu383qtXLo4+tZA4TjKobpZuix1zX3csWNs7JGl5q
xE0Y1H2obnMGHtvgWKTnpAhctQlg/xjrvnMVa1xpFkNNqY0xFOMOeVZypL5yguvqkHvzXjqQH/aE
G9Z3xC9dHJCtM/oxNHtvfeWoJjWpYA5hfXCY4TGBJuIMvZWtO5U2z90688OX0CkfttrfPwmgF8OC
SQt3F3Kyq2CtmYDHQ2JP3Uqh9gG4ng099xpjx4C6CvurxEJ3XMHsShK7KPd8euhi/CV8lMNTqJ8L
IF41chP32nmy8oPZXKVyF9HbYQSCLt4Ctn1EUr8e4r8fu0oLyGDs0ppkCqQP4A03HGpHSBSjbz4C
rdKx9GN/q1bxH5znX5OrPMFY9cXUaq8LA+D4ie41h3jD9ZKpNs+4HCDtjX5yp/S3SUg/35F/Ta/O
8yxp2GsGRjv6i1rz/8puN//PEOCvmdUZxuMpn4zleiiHxq2mAKds46773DH9tbAKMhqDEJD6wwJl
wlGJS/v/uu1ttTFWMUZnGFwCFIzbdETUDxn23Er2s7EVymytyOqU0rQtiqgucZN65E9vOGCHrcle
3dB9uFsUpefAGz35PSJ75kF0alvp+SPQdjXQ5Qvf+Pi4AMdaN2EqjZ15HDzNLtzSiZ/y371t2CUE
vKcvorO3Whg+d8L/LOC6uRx+cTJLCasyYOcQVdGoAuPXGCBw2gIMLsW/j5HCX1Mrf5TMSWBFabdM
cX+1SJQbdmGj9L7fGtPGply3lfPWGOi0bPs8BXuUBm6RaushvDGUletoapL0aY2HPNzvgUbIkhp3
ly/Hre1grVxExhs21zlMDEfuFgeKwLq5rZ3yVeuZmw4EK9CUv0VBsWl25TJUYA1Tp2OR+ra249wC
p8w+leZdVSp4/8kzreZo4q8Wc2ur+QLF10NVGW6V1B6rmysWWP7lifhsMQHapLogfElWrT6IoH+9
TJbXZUiEOyQ4Ct1GSXk52ut9+dbCyocZTNPDWmkdLLygXL4vB+GUVeSaVujW+uimQJP/uzGtfJo1
igBMnhiTioVtIbXf11uUUJ/5s7eDWvkzLoss0yIMythBJfxf3TBvzaycluANAbk9LjITBValfQv4
n8tT9ekt/cbCGlLQQNBYtgT+n9wpL4QSUOlMiWskbrX0O/rFNWpYTmCXfnTMHOgPXzb/WfD21vrK
Z8VTNEp9eVvwlNiVAUFw0IQVG0aW5b6wAdetqf3Q1Ho/IhCOx9IxReLV0QMyLm5j/c66Ld7wjfP0
Goi9uWbMlgypOeKAByBZI1VrT6rdeDpsHKjXstMbE1VLCyuVMJFw6prm9yxI9lGVXBnaD2Ql7LLY
8JWvbXaXJnDlI6KqhVLqHECqtK5d3ZLHOgxTlMGt+8rsAOnFHToldp1Au6xAY1cxedAj9soAGUdj
susWaTQigX1mKKPfjrLYKZLdRW2uQPjXP2Z5CozQVi71Yy8f7vu3W2vldlSOQ9/P2NhQhQCVkp+C
iU+9pAcGZRlgfjf22OfLLrnQke63DLm6sUKzZbqU2GOgSedU+DQMNxz1fxjQXxPLJ7xZdsuamjyK
YKL1JpDUOAvgzYDiCrniIYBgW/H71ohWi47ORBBcNnCi8WDdRcQ6h1sd/psjWi3RoOkq75YU2gJd
NwE0RQgqDPMELqOriQEAEcWHBo+mQfHHQsE9iS0E4dYgVzdFIoIWjKX4As6eo/SORQ+X/dvW7y9H
+c2aBZOKQQIVqdsiUd6c6HZGtrCt7EPaUxBTR8KaW6BdNc21qBGbZZqRMZrORB/uAlTSQWIHzEwM
3TU4nwqaHLE8Kplel0YCJ8sa/Uh5EPl5heLBmPAeBYbRnQiVrkr1wOkkTWyrT58TZfpt1dwbrMhw
ertrAQoBN8zTXddwWyxtm2hwdIoMGrwyt425cGWkO1kVbji8156zdw4IQ+RUZ4QiCw5c/GqZajb2
Rh+P+Vlaypcp341z4hl5xJw6t/bZFN+MU3zWeHoH1qE9F7Wnt92pKxXAKf3ZEvci5F6BHiVGmVtZ
zXdO5ZduGO8LNEDIFgFCPNlIMaGI1DqAV9kBkcde/G5Q4qE6ue3yh4EGe4tDOzFIrpL0v26iXAaI
EMzgHJ/wAUyldUzvAK2pziDgJ5WAlHC04T4+7MT3Ftb3vCiyomTlVJ3NOfYS3eto7F3e6x/u8pWF
1V1O28SI2goWkli7ndWvtoqPmbYl17JlZZXIGIKstoQ2VOdmuu3CH8b4WIJe/9+NZJnLN6e21ONa
B/YMNlCzTxmORPyoD3xjVy+b9sOm/rvm63LFqOqimVOMBLRNdqNbPoCRthFLX4Pra7b47bfWf+Vr
GTfjgFawFpf5LgIvXLlFDfchLFmt/+qQ5r0opZRY/7584XO+r41fXOzUWPuB+J5ovy+v0avi7KXp
W7nWoYgzK2sVNnQ6+HFXJXZmsm9hFKhrXoU3cVXsIQq162se20auU1ubA6TcovaEyrIL5srfTRr7
XTycAwiz2WVDfkFGFNWU6RHadEe80XZz2x4AmbPjSvpN+ZsLrUXvHQiIOgi6RfuZHiNL200pP1ig
zMgiuJ483mdjayelPLCO7mQ8eFPxkmrNnkWdrSthg79yg5Hn46NyNfOrV4LV9VYOwGJ1zsAgEJr7
gTuShN4cF2Cb8QGbxtdLN0qUT0fmzOkdX1ryrVsacb8z443P2dgH66IJm5B+Yw32AROVZwKMWKTK
RjHbJ13oc6nt9KrfcD0fI9TXGbAMk3IC372uzwOH0bNMg83WHNwCWr1Tiq7EcnSaCeC/nKJcXLha
+lj0bQIZn8yzCN93sgkcXQROgZ6zUXbXNYqkJQPhihHYSVI8dGGtPcVm52imtkcOeJN/5bOrGyXu
fz57tYczkJAFXYSFi67i+3g/I0XaO+OfRfxwwe1ePjEfE9aCAKNAJHCSOhCp5go9XnWjFZC4y888
QQiuRzesGp4r0l0T2V/hfnLLBkptBlADkRU+JoqelWnu42C4z+oADQhkuAcD67GYw0ND6j1eBe7M
B1vP0l1tWswxxiSwKw2qwqXZiI2v/8TvWxS9jMhHmgJAhdXtAvVzSMXEFTkDIlN307Gf9w3PDpen
yFq84MqpvLOyul2EzGTL54ac9QqsEPoNy67asgSQE2gkNTlplXo1QwpTu5mNZhdb+TUvf6TRZA+8
tS0kkMB3D9UZdCi2dir+jGDJqwDznWNw+pvoJ8+JE4nRbjRup9lTmyegSkND2WSepxLev6yBOtah
/VC/zKCl0FvU4PPArpvRIfO54Sj7F0sM5GjhS49cTUIz25pPVryf1H1LfVK3B60a7WF8SRgU4lKc
+no4T3p7k8nG1kfzQVnwghI087agvHGB5HiBNuUdrdlhBN+ADh7koS4OgTa6eRzt66SyreoGeRqP
WcfQ4Gez0lGD5F+i0QydQA8h3BMagwc5d5AdVsbXRAZuxcldQIuDGslTQQEiyULrZ143+3TijU3H
xInbPLdpxgu3GNpffXnm8xb3+2thcr2YYP62AJDlwtTX4sqyktmYjXw4G5gKMh8y8DEDDZmjZEqk
i9quJ7TaaYenJGNOWOgHnaReIb/xqfR0LT6GzSNw2jdtXEFcmuAVAqRtW2/sa0Sxn+y5t5+5cgJF
ZvR4CDFAl2n9swsA3rD2NKiQudLGh76NJRxoktlZnlyDrukhSNuXNI5fcmO+JV0d2lyDy8IFCMZg
qv/RkSWkWu7XuKNKw/C0MjwqBVb2OfxqLWxEdfsYtd1ZyJfiKu4Xua8afPBQZWbCNsTkt4bwenDx
xwJ9NdqPCpDuYip2WQtVnBQoNc0V6rENOwf3mpEe4vIxBoUZrmNIS7qzjGwU5NwueUoMkDRrLVrX
m+ux66FaC2Q7GPwKbnohGhkDTd4MZTS4QVXGbmR5g9nuS0uzk5miOiXN78n4EiTXzQiN0QmXhwC0
QBwsUthFjs0JX2YTPtpzAsyZpqNk1kowxBnMGeZkz82vWvG1r5lf6Ne0OlJkADPVOQNkIXNV2qY2
2TK/m+XJmCoHGD7bKn+38501da6I4wPt7gi/TTIg3jLmt/k9A/xUpKPNxeSabHRi/SSK1i2r3rZy
4C+yc1DcFsTLwSUc5vJa6+pdAb5a+7KHEh89FKUWSo5A7jHJPmzqAGxWGu8Keg7GYi9BEB/Nsd1Q
vOSCybZCsDejR5V2X0s2ORwwPSkAWGuu5LIwem3n6kcGIj00OjtQaL8utXsdp7uufRacafxY0VtE
1G0HVoPqKNDzCb4RXzHfbOuDFaCreqYILQpPi5B5mrRjbtCbpPxWAPA+LpJTubBZcizEfa6hLyWG
CG0e2SE2S2kgCrOII+endrqeqwo0/aHDwFETt4k3ZNVJtUCjSb6rO/No5mirQ78tD8QOLXCPkgcI
aQq+1Z/PPt4qy2xyKYD2Yoa5ruEi2WJok1HSMxSM3Gwq0AMPkinMoJlOOyMTrpU0HrpcjtEU2iF9
Zknht/01hZBiU7WuRR5Kzs41Y1fEeLCG3EOnpxspeV00k2Oob1Q+GMGXvv0yhqDM7LmHJpgvALjv
Wh5/q/vmPPZUc0SwhVzZGtfqHqv7qQ9kjHGBJs/W6yczN+1xeLy8Fz8+Kd5P3uLY3jyTMtHWJABd
OXr0vZGSm0zx/7Z0IN5bWD3ERB0n4BzNKVwjhBfaXa0oRI9+0A7dCAe6BYn9JI5+b26Z1TcD0tI8
wTWEWVs0ZaqXpLtWENJYcmwAZ5jjKXT0fWR6iaNvjPPzmfznUBurAL5sw1nOAgQGKv7TzPsSL4jL
S/X5fvjHwBr5jA6SQStnMzmjNSC2zRDuowh/Db2xsSU+vmmXGfxrZxWlETEiwtRgp4Nocj3ex/Ep
ge5eO8rrvN1iwvsk8/Xe2mqXB0k5RUVOMG1zsmOBsetTBd8SnaHAsKPtAJ/SPqEvKLOFRFSaCILe
eQ3/SgUt3AFazkFwjHM002boFZ2JrcfDTQJmdi5+dqJ5RJclmBep9U1vrMKNu3JvSQbOpXzPZsNt
cvJbFggVii0eiI8g2Nd9/3caVycLzoegr1UQuKWdjleMbmoAX9buNFQOEyBMTNTJsACmaXQIBIit
TM7HxOzK/urcKTCi4lYO03Pc3te5+ZhoGuYMqNtcpJg3CICBgDN/aOsvQRp4KZ22gqJln7wP3d6v
7Ook0jhpItJKci6GU1GD2FBntkzvjTbc6bT2FzFP2Z9T6c2t9C4fla0tvEqUFAk1VVdrydnI5LOi
uVMqNOCN8iopqD8O6l+aW0V/Wq/QUNbAXGlCyMK8SqKvdXjoCPOq9ObyyLacwNrL5GVOWw2cKrxE
154uD2jDU9LYXbay4cvE6pVZhwGPodyW4EXzi6TdDrSGG1O2ZWHlZBh65es0hpPRsyOw8Y6QzL08
ho0gS6wciz50zGxHKznLwHg08uQ4kPBc1RHol/iGZ97YbmJ11KCMFfYZ05OzEKatDbNfx1D4S3uP
xs+ACP5La8sWeXPDgdty4Ar5Z0gapohsUzRwxShT8sA2IN3mAGu6cZK31mp1muq8rKheS1DzhLmD
MBVFynHj8vwP1/Y/3lIsU/xmUERLLJFr8FYQX33KrRgiB50dzDvaRH6QdR4x8D6ZXlRS3ozSPBpj
l9sEdERU6ngyoVgpxv3l/bOcpAvuS6wPNX5RKxXilgwULvzU7RekrH7agiC+SkN+sGOCGVBSqGPg
nft+5Mls5EaY6OQ8UO7l8I720P2KVXkqQ46sBZolwFhkRXsSh/U+zMrEnmdoLuvDzFzUNa4iUFjE
4Lnj0Bqs5u9p0dqh9qSGYBEg3Gvo7qiDnWqKb+iVtFk5aHtmRr9Kw1SOXoL6Rpxk+DD041VuoQjE
azzeePRzbIlLAnooSYswYxPwuQzq0qBXJ6ZPhQLPdErPxq47RGCBOEHxoHZ7Dy5zx35Fhm1tQKs+
3cRvpnl1amoxFSP0VOm5aV8SJBCLcGO/fOoE3hhYn5KgJgVEaehZNIm95I4MFNjiYQB45dFg/y09
03K5vzG2Oi4d8H4JX0YDbvfenstDMM7jhp/5/Ey+MbI6AUM5sLgTWCRoQ40nw0EyfW95hj19jYQd
pD7xaz+FgKdJNi6Hj023q+GtbrmuTs0gYxieMZ7LsbMnvDyDAHUc/WtPrvsJTEaQATRPaFHRwYPT
5TqSDZvMExubdH0Ljmk7UY0uX4G3dJKRXUVvKDoFzNa3yJHl4bXqrnix1yp+bOVTzE6kMv1JSTeJ
gmOSDru4f2whItbGgPEpqKFVv40GGPs6thP9sQSeOYJ8O3/S0/KoVwppxhz9940tOguHjzgWntcJ
LGomHBwpwc7AbQIERlFB8s3SbcCa8ffZtWrqclY6fcDsCD0/uqY81Nqvw2QAm0Npo5j3hQTtvlNk
eQED7hEL4wtDIolGs20UM1gPklracRY8BX320uVouAn6Z9HnFWQh2FUPBgBRFWhVqeF/4pkeBt14
CVX05bLP/SxoBviCSGaifwtttKuFL4t0nqKMkTMq7m7YQwO3zZEDKaF074rxGx/39cyuy8yTmK4N
258c4Le25SrosYxRKTTrk7OlHdFf5kg0JDJgqgBycbo29rPxaYz+MDARBN1pSP9A92G2MmRzjdMk
Ekcjm81Qn/gsHXlyyNlRxsHmspqNQgZzXJOO3HQucSY0e/W71Mt3yldXIjwleyjVbCpRfkSZQ+vu
jdF1kbnVBESK5atRqIrOHl5TLjoOfFLaEDrq/g+MOJRvDPR1W7y5/TUsdKY3LbnRcyjyDV+RkE/I
jUrvEm23UHNGs9oNVbSz0tFDJ+RpJJZvgXR+AmRJQb1c3kbNeeDfswRLNSsQWLTaOWyoV2qpr1n0
MEZ4MidgNHF7Mbc7YUi54xX6/CJjBvCmNhsP8ITSm4Kxd5UppgNBPQ7A2Lj7FgR9f6wslTxN1Ijs
JANUpzH0azTbXVlhcrbCcl/3gCjE0OKdCkVsqjW3hdmCtuOqUDn0ppO7EDVLFo0HiXIdE8JLp9AP
w4cIICoZvxQgT0znY0e5M4NgLEMZoZnPWas5ZlQgDAod2DLrzBW65pGYuEPGdklqPA/GyVDHeUxO
yAz4fP4ZkqdS/azK1O5k/qxC9DZ1pjML7arNeQYmFurWyXAS1T5VLdhCwgcrP6O2dUtzaDyx0Fe9
DqrgwmmgVl2TxtEXDhxkqFv9h66gSMbq4kc3oBFxKFG2MH8ZvAZcre8PYTbYpFQvas5RShljKBQz
dyT8PuiQpDYzEDgZV4XooZYx2+Y8/hmQluN57SGt8UdPZySqm7sh+5PV6WOQa048lDqKHCcrbb06
VVddWt4RPFtbDqHymKFBRZdXaWEddVZxm3dZ7jOmCiRus6uYITSOSf5MKP0VNl6J3+Nj7EdIhLfz
VqS4hA6rYObdidHfR3AyxVygs4vcCCL/CLh/NaubIni+7J8+ec+8s7KKE7MpCVldwkogUz+FajhB
3IQoeTeCo+eyqc9yB+9srcIzM0CplegNuRmcrrTjfb0zXSrBWmjawp/2YutJ80ms/c7eKjgLGErD
GU7OzdSOgBjfJMVjVYN4mKICl1peq92m7cZV81ni6Z3NVbzG0qyrIgqfo0FkTyU4MChEtHN0AlTS
HlFCi4t7o7hLWGkr86chd6lp+KP1uynjg5ZOttZ3dgoSH+1miq4qcqpBL1llv3j9lXfJHhl4FTfg
0EaPefPSd0h9ULpPK+FvLNUnQcq7YawiQZ0XTVxocNeISGKQXaNAaMee5rEdKPV6h+K/3C1Y4eb+
WEWGNJClZg49ueH1Aa+2Y8wyd8QYQ3KdquGALl6PGw8lWJS4/jUwNoLfT6pt76+o1b0YGlUu8glL
l6J0GtlLl1riWvfteMR9DckVKPIB/WZg5GpPjnAtiyMFIMy5PPcbt5a+Chgi0MZJY7meQXdgF5qX
pX8uG1im8YJjWfeNtmXfziCIIjem0fiJSvYZevOCRttH9XVBjjmodi8b3PBk6zZRc5I1eHkxsVyA
WLh4CBqvkurxspGNw77uBQXAtrWgpYioZvQjFZw0bXbjXPqt/qtnupuL71P4ctnkK3XUpZlcObRo
olPUL0FNosZTU6MxI/3aNx7r6i+1AYoOAJ546EnNdAkvdjmqCH6kP1L1CGdrW23+1Uj2ojoI/bEJ
bpaWepQXY1CpjB0o/XvpiglUA1xHqal32z60VR9D5Gqwp1mh0qndyg5d9mhmTMQzzaYjitW2yvdt
gdJ1aXqZpa4V4nQyoIR3SnpE4iP6lAX8OyjXw95LDMQ6kNAShWYzFTsBHY8tuQvj3ZT/sgLpkvmb
OYOU9E6JA/CqdjtAK1g8JPW5aYBg4K5E0jeKcnuepntT+XFv+kNpugMSRhC7AZWp+d2QjyhanPRc
nSxUzy6vwOdhpYU0DTd1BICvVHRvQryhHdoFLb5cKcSZ3Qj5cC9CAzaAEg4qiEXpbHqp5fx9WPQ3
Jlf3MiXgdSjyGkWt5sU0QWuQJHvKvkGRFGuinLq67drsMAdb8MZPkEzwT28Mr67qqrT0hWCJ3PR6
FYIC5775H9KurDdunVn+IgHaJb5qmdX2eF/yIsRxIonaN1LSr78lP1wr9GCI7+Tl4AATuMWt2eyu
rmJvVl8Al/OjSKMOuYfWa4pXtNKFCWGeg5o3CDOBwWg8VXHQZ8uQxXsmNai552Y39j8a1X0kNDkS
hR0q1mqyxVlm4ttMfT00PlFH68VJ8NQfW9z3i7YpYANh4U+A2UPHewuOUlmn9tkrC0hZC+SXxDBE
oJeRAcEG6g/ES21/lfaQU9OQxNZJ2A8QtKGnpJrfW3q06T2LD1p7PUUSD3TupWevPkC4vuxEU3ih
4QMGhgPC9T2Z7xh/s+r6NwdNjmTnn6mDYKxfwxVuK5XHMwSyYE1zt7pS3WUtkP+zn0T6o9WDAx06
OlXe+QrFy1qRXFFng8Yv2yJczGhAyUQG2EYpatMa4zXPfvfVwl7GJZfyuWzRephiGT5mdZuyHqac
gtwMfe472ZvTLrirIcj6YwvoOVKJU4OeOPs4I2sV91fjCE2b2l8qYJJJP3vJrAYunH2nh9RLqS5L
rD2CFuDa1poQWrp+Y+EFF7+DXd4rASdBV6dfM/dQpdyvXct3zdcC/6LLDkW0dSnxak0WW5+9Y1df
JjgHpCFTXiy7P7ejtzLb1JB76NvfkW6Dva6+S+ljXJh4Blp47r+ZzhSY6eD1ZoxLStZRfja+WH2K
cCtWpNUQAONTIoe8t2qGlFrxZIMuX7P4VW/d01SS5l/+4Dc/szIoxPmKBbRitIxdL+NNzseD0la/
JCt/1petbAhxPcg+W3uaYcONEBAjOdNFoULuStQTckX7E7GnJN+65bGGcgvyYxLrsikVwnEkDeK+
MmF9dn/yLvpQFL4xDcvTqzcci7Gqf/f6NYc2oNX+6tGp3dTJo8kOU/Yyx7MP7Od7OUq+SbbhBG83
G5mtZ8snlRE2vW1eoxaQDOpvychl8y64OXeai6K1LSSEoYYEsIX7oEVtoNh4FhEDaVFtuIpL6zHO
xqOl8bBYqBJsdiv5CslgxV7tXLUGky2ufQL/MaNT2NjVfQJiVk3BOzIGgwaIiocRtIpJ7TUN/dCY
5ef2zs3HnZV1+8uf8/kEuLDhiVDmpEqu5jVFJDAdoLReBPbB9Pk9IZs4bF8WfR32rD3rGbRovB2O
ubwDTHLViX3eJC0b0+4wH8CSvtnYYsWQdN5QfhjxK+Pby8OVGRNcW1/EPO9LGEuA4TDsGeHlvdmC
JTfXD7wOLxs7u9JfQZYYs+R1M7DYQkBp268Nv1aT+6S+v2zirLtamRBcSRyVqK6YMNFVudcWDxmT
PPDOv2RXFgR3gd45NH6BDvzGoflDZtCtNY1Bq+fPqVnvCuXnjLh4HJP7tCz9Md+3wP1GroH+bjx8
y21Ct0zbcrP3NGdPlQe1qoI8QkJs8i5PxPcO4yUpvPpOwYc0bjpGPMNMjFA37fgpDbPfdjD6wCCA
O0r7zAq5IZCKv7CZ440M9v6dvV+wLziXBIB2lRWYp27K73v3Tw4oH3rXSu1+ZFc5sh72WHuFCfZA
9kPv7iMwyBjOliTO7vJEnI2nvubBEJ78itVEIxqRcZ6N+r5V6m0EQNvy4EtdyVX57SJx0IHqLDiI
JfXvinCyIqKctyqE2Yosul7w5goYNYf8Z9v+nCNAwGPZ2//b0P42KMLLGLK84AAy+anVnhtQYtuv
BPBPCWPlt0MrGBH8odKZA49HGJnQ2AhMp6fVHwS5t8ur9D0/JZhZ7qrVe6YDFbCdsgU1vgXrIGTN
0ALYe+6+DpUtpJGqffNy2aJsXEIkNWusaKYCBiv0EwFuX7KnXJUxanyLaYVRLR+xGlVLOKTzckxe
n5TXqsJAnpgYoWo/ceXdTJMjCh/JRjO74PLYvnl1wazgBZOSWRHvJn7KTS0oauACyAF+a2NY705b
Spbum8tdjIG3XbN0x7bAEvr3GM2uAdWp1vITS/JQt3/zPJOEQ98zEYIJYa3iwq1oYzOYKJMjKsoV
H3z0ewWDsVdQIgFjZ5SDbFPT/WG2gLVH/rCRKX6dndPVMIWlZG3izu7c8xO0Gnw+pf7QTgG3nzO0
WCVw8pdX8OzRXlkTVhA0pWSYR7jtYWh9B8AP4Hdc4NwXgvrLls5u0ZUl4T6zTKft23zkJ824LxXj
pICMUnWSQGszgMohSDHfGoUMS3b28LkQSdN0S12II//eM0pNjSGjNVyljSBr7vwSvKcxGsYuj+38
LH6Z0f82A5xqbKg19g3Q+HNCgtj8bRiG38kCG5kd4QiwlI4NszCHbe+ijsC2DcRQAL8fWSa5zc4f
tq8RCSehikGlXPRoLnIa1Pt/mM7d5Rk7e4etFkbY5Y0OliF0xmA39BboI+51bZO+Dm04sbt+kpF2
yKZN2OQ5ZCTzflzclKtsEtKC3BXC76XpsboMLo/r/On9mjdhlydqz+oRRJqnCb1PnNCAlonXDr+6
GngNhUisybb3Mssrt5/HqmIUjPOTXvY7jdQbG0e3s9rt5UHJzAghlj7rbZo2JT816QuaX1AtNzxb
xjP4qcj414Po0/n+/9SJAZQbc16D+haOj5p+3dPHFgQAM+iJpyzzaZ8eFEv/GU9lGkxau68zlDjq
NqoAdbF+tQY6GA2i3ER2CzmYamc4NngXJ1r6Q5lM/pCoW7MgP4xaO+S56g89en1nSm5qCH87TVHf
jPlw02XA3VTuXWXvy6J4iLv5Kcuvkoj+GRXymlWNx5L4T0GgJsmq+w7qH+oUf0DpOkKOv3aNbaTI
sNqScyjmxuO5YY0S49IzWRW6A2QmIddxeXVlJgTnRcpSMXUdm6iv36zR3BJXxvosOX8i63IO0cNR
HavFC/PQsfBQ0QDGJ09smCWhsWSnijIdpWqlo6pgLB37OZRsl6RoHkOO5fKMfcciYasSiHMQiJGA
NvyzeX117qY2AiKowKoYCni5a2s/I0sbt2Wggxl3RKEqAUFkNAUR+mTr/n8uLgrWBXfGiF0DpYMI
QXHfZ3SKpn8uD886N4vr4QlObLJn0jdzZZwGLXvJkQBFccrcWNltMjX7uikCnbqeo5cbniSnPo/C
OK8flLRCXxWrjnFdvisaf47teKtodVhbxjVRIRSnnzRwV2eEXk24gZ3+FUTRng2IjGO7GztFM6yZ
7JyE7Vz9vpuC3E2u8tHcWyzf27G9yQ1+bTTmsdXrEFVldMPrezRsgZhEf4ns3dBSv1RwQPKqvRrN
dOf07+Y0b4aUPLcJOIgqdOtZIL+6PFnnTg86vHUw1usqGs0EF0xil/KMOfrJcvghsR7rXPkP3ne9
GoKFfGrryswRw3ANyj5xHdL5rRhTyZ4+O47VlhZ8fBo5YxIvYWeKLsjY7Ly+kwXwkm0lPiPVnACA
RXHnJ1a5z7UhbO3HDnimywtyztmspssSQj5gsPLJoohoZ+fntKRNumHj1m8ljcN/MyT4zcEtHT41
WBdE5Rt0rWSQYOThOE0SO98hr3+fd/Hh08ZaNEAVi5+AGdujDmbsMtMrfFqBlNSrb/TdMAcZ28jc
zLkQDVw8mEto1erW52Np5eQMhcZdO2XGKZ96P+aOZ1vmscSM9rTf0fZnikbTyzN69v21Nrls0pXJ
aR5dnZqxcSotioaghSmHfjD1j1HeTTHdZmRHCCtCMm/tyQiACPKUKZZ8xPfE7Od0f4172carjyiK
nkagSTBO06EFeVKYB/M70MSKFqJGFOivho96eUje8tGj4bTj783u8jScPydfHyD49zRjpIY+s3GC
gLKtD0FSozOr7SXjPGvly3F9SiWshmlQC4SiMxyXhmROxa8L3qDIsLk8lLOHcWVE8F0ThV7AONn6
SQd2EQyXIY3vCmYEvZnuL1uSDUfwX3qV2rgsJv1EHVAP2wjbgEptKkfijM9JB5srfy8ie/QBGEmw
negn7rMg23FQN7ghXObCDBF9yveSLf+AfK/6nti304sMuiAZp/iizYw0n1iHI8Kr566Zgq46EakA
2dks2XqUgm8DxctUg6UDt5qn+tEfbcd2BGzSmj89gNb535ZORP1ApjLhRqHpp6h5d3ICMAragHtD
tnKSvfgJzVht+HJuXHO0sEOsEws+GYI3xgs78k1+Y22BZwAni3svc6LfNW0Wb/J1AsRahEbaogUP
pgFWFgispNM2rcBfDi8aA9NqpS+dppw6Dp4Dokli4fOObGVa8COV3ldWD+mRk/GQ3o8b82Bvq/vy
QfHR8x90+xJa17M/XY2hu8k2Msm+JUYUX3PrcS+/r2bbtdCJAJoXKOiOLZqPXhyoeXMj2xeg2MiB
Vbp8+s9GL6uhCn6mpRlUZyjWlhPovkcA+SVcUj+UmRAcTJJUjWnEhn5qKtvj5NCWusQjfy/5/L1X
xBewjjeekusKfNh4VJpkPxXKxpgcsDzFGzXbte2DWmeeqb5GShXSaAStBn6wNkrehmjb3s2W4mka
NKDxWAYE0VONH3w4UZpJvPrZyOBrtsVHaZvpHY+QbTvVcxKUoN0AJtjj6jHODL+mR1r9vLy6Ep/3
iddd7aXZyMEYUeuYerOGJLwNAZIINDYycJbEQYjPVHd2Uppqo35iCzog0bczOC9ymwa6/R+yX6vD
IT5T9akwOFNmHS2N404ZGxAsqmg0L28rpQ8UlJ1nYoaX51A2uGWOV3PIzXhC15apn0h0mBjINhnz
Ru2UOLLH/ne0j7CLBbeDvoXMakoMbuFOdiF9cYy32nZ6Lf+oG91r/eEd9NuvaDe6PMDl/F1wOCKJ
pEmHxp0BrzsZRnZlKPN2qC1czMyDRPCx1movJcqmLNzgslnZvApugVtW2qWdhTBqbvykoRtrmj2n
agOnlbFISlyqKVQYa3QSNJxif6Z2Enl2Tg92MoVK0XFwoGGsvaShXOLxRH3LpOD6CKpRnIeEBgo5
Wq6Mw+l78XjZKyDMdRxCTAtCdX/vyikCj18/NLiTsxItPO6+mZ6y4U/WOn8AgDvqrRPmEbrkWqTc
ZuulU3ZM29nAdkc9eRpMg4CC2PTz1tgNSiuBrX2GUt921OrjhI2c1cQe86SAmEfypBj5r9l4skYt
mHTcn/EfI33i+s++HnegV99CPTgAeHgDgOsORBQ+Met7oN+j9Fiz9wntnoNabi7vvLMbfvV5wg2r
KoXS2zHTT4qZ5UFT/84qdCm1Lrjukg4MXKbn0HhPJlmt8aw3XtkV7tqZgp8PFuD94zIg6R1w4d7c
S6rB573IyopwrkzKxwQa5kucjV4zX/PiO+eetWhP8rpgDEFGFFi3LL3tCokfOR/7flkWcUKzEtkc
coD6qTP1QB/fpgGvegJ9qHHwXeiZp/GdwoEP5NDpapI3SDtLIo3zMePqC4QURp9qKVp6Uv3U2nhy
orXS+cXMn7rF/Lg79FV91MYftmJI9pPUrBD06zOqd5WOKY/UR81K0GAPskXLCKA7ceL0hzbQq07P
vNxSdpd3sv5dl+9vPyAqP6aakvR2p0DkNF9meQIrNOkj6kVDb/l6AQLP0UrKYFTwn3K6be0W2uNF
eWQVuYkmBTlrcwxTDhryDCTTY4wjqhTJMWL0Q1Xm0add+qQrdeShnyjfjrHyoNDizWEv6NjtPfRm
935r03RrqXjK6YW7GQHzV6JFnbM8mbXxHnN05kIN932oOQTAQYocZJn7u7bnGyvNcx/lR92v7ZRv
7Ui5Go0RBGnTfQYiY88ZG2D6rLQJ5gw9tVVdJ2GB+p2blgyUECqUaZekxtyrv9N2AuSs1e9zvXpv
3e4WzME5aNuGK8uc0fi3CHC3PRCLibbXobEAPtI3Q4O59LboFu7BP1nXbwc2+5T8LImD/DQLC+U1
XkDFeOY780NXQpt0BjWaAga6ZC69trF2w/CLNECej90IJrZfNCM3EwPb2mCiz8Px4tHYVPa4J4ob
tmn+QLEy6DGPQWOL1AR3mpCNaLfMe1B9ZUeN3iRtCkUBhWUherWvGlZfm2DkQavKfoq0XZ6BSR4t
/ejlnr3RRig9QAzeBMV8m9z2oJkv82QXdZrtTVX7OlePY16g1cyKY+j34nM06zbJl7U3eBgn7GnK
TYpuJuuVaKCJAy7qrY8gWVdWrm8Prj806TbNOdxzBQJoBSBjFXPqZoGbJ41PkMfzzIT6cX4fOSxI
7Y8KPNpxfzc5w9bOfiqJ8ZYXzeNYLVgiFxcvQRoDnBPWmN/EjbU3wX86q/Z9Wii7XAf9AlVAWKBv
uD0+NNOzy0hQV86zAfUnGlV70sYbY6whUAPWKSXTQgZEDTipObqHraEAWd9Jpb+yHKQW3Zvdxn4T
W89TXnqaOm2V9qNWzIOB/+V4GNC8Oc1L9+844sZRIXmAOEdFC2ZcvwIQZAM8ls/YULkfQWQ2T5/G
QtvWNv7WFN3zjm3dLgkKhe/zMg2ZLlWfWDzGhRuUfLuiRmLzBMERB/MNVt1pMOEATtT5Txe9NWMM
yUPTBcveYzSg26TUJC+q86lTF7gRA2oBriqG9OBDQQNmSjTcIqpvJUG9qbZmALax7srCDeLepNK0
6flX3MrmElatIm3FHAYTmnoLN0K/ByFlhxabXXTotlEAxXowqw/eFPR+CTCcehx2ykPkI12U8FD2
BD9/h66+RIiu8nFOKNos8G4qP0Y23RQkaHrkj7kSgIEyKJP7fpzDas58BFpHq+1Cq7uKFN2fGtR3
SlUSKp8NWFafI8RTUQzWy7HHxNTpD0qGraUowPejVZKquwwCmK6C08dlt9ryV7/twZVVYQ+W3CrZ
oLkLVYOdeOak3fWjhtK/2T7ler+bwaCH9hbfxZC19NAC9+32ia+2Fgl6Db6hURw/aU1ZlHH2s1Z3
vLBLnHpSlM5Ahi1jChqyUx/FMN80ILfBDwPtbgHOPZA4x8uQeAO5rdvkkMaD14B5O8tj6LVKgZyy
wyrsFmuwLaVUK2Qf9sv7dzPuwKn2TLbo6/fjBxlu87Pa821dVhMg7IaiAXNyB8VhJGzB3l/xlPp9
beGQmvdgNQwK83cxaDd57GyB2YFsNg1VoEnRU+mnPaKQmNgbq4HWHMhdtTbfTHD9JAJ+adJDnTvP
45whxVbdjcaLieogLoybPsbt4nqgR77r1DfN/jOTA2+Off3oaMrdVOwtB5XFyt0UvDvGinJbVTpI
Dix01Slq/YLmjD8ElKce7bJnTZkzTwGagLXo47scDp0PxFZbVoiwgdMzmO0gd8YmzWfWM2nV62o6
9R0gZ0nu9em+AMW/1smaPs4++FZ2hZibsqkBPVWM11gXIt3lk0RW4Tm7678siE9YZwQYo4fq6gld
GiEvbJAQvYHxOwCn2ObyJH6+97/tr5UpIYjm1jjV1awuUozgg60cj6BwbVDFQ48X8B8kLEcagCd2
m9SHxnTBjhIf1enabcBmPnF0+DhXqgO+YAgNu4D5jY8qlKbS9paBvTEBxWw2OYiC9I+OhLTNDk1P
70FTgLcJ7Q+2mb7MQ7J1iu1M2us2c1ClTraXR3j2HbYa4HKeV/fMaIOvNmW422IQvbovcUo9A3mB
y0bO1ztWVoy/rZRjghwKw55Y3mFAUptbAOl85yUJFnlJFibv42EKqqA4ySRUF8d8aQEFD5lOmqZA
ph6voAidoCCsblzLMxbmjtkO3aL6L7cT0dGQjUDBNlVhv4CbFlUjh+u4tq1NuWE7Y9vt262M1Ovs
CViZEVatLx1gtHmnorkwCfis+gXTvALZsKqdJUfg7AZZmRKWzs0K1ejwrDhZBv48zUGEf+OwSTJv
58EwKzPCOkXt7IBzTQOZ4xWUHT20++8y6OrmO/V/lyZcnokrU8IVNXQOEngF+NsJ+InRBx1zKTfn
Mv/fdt3KxLJ+q1NFFaOsFOjXn8a+hs4V2rDydj8agZIfMhCgJbizPagKgY0avA0ELEQ9jSUzKls3
IWJh0CsGK/2gnqp4Ds3I9dXB3Gi9DBu7rMulkQq3jJWZelxOC+U+HjBZjaMN+YrL3kM2EuFCcZKy
dBqNYSTd/ZA7oF3eLDwsl41IxvF5m65WjBQDaws0gJy4gSRvu8+xTP9mQXANCJBzVYtmWADEaWS3
PXqyLlv47Pa6sBifSanVIDKHOUNTG9qpy/u7VB9BZJTTF87Bqp5ndNcXA14rjZaHOVIw/mRNfldE
b3HT6MBCGUMIqvAPdRzqY9vienM7SF/EU9H5vDT8wXbcXWz0N1NGvR645MTQd2j9RfddvhB1Q8PN
eo0tB4z43YamaBkqKlyJ/b0FWkATMIeSaCFX0xtqkkd8g8eHOGzMPPUaVnoTtTxTu+NFht6x/VCF
KujGBlM7GhEKqhAz0DUw78zW73S5OfOFZ0wdupuqJwPkWj7yIvYnlm6qFsRKM7serB9FVB1BhYsr
FXFoopR+RuZr6KtUYDLTrouUnUYIs0+W+VJn6p09s0eulD86twEQGlRJHL0jHbKfraIhQZGD6hBi
n7SHOIq2a3nhdQMixnTwE1C5l80frZMJqEp2vQiccRzWORY6q08GOaHHLzCgZTFLC8ufyLJLW0bw
u8Alzh2rwQ4ZmxU4obQ9ttCuVY6xZiMZwK8nAkomwMUs2t731fwj05BzKBSw5cFxau6RmdEOkS5Y
st4r/j6zXU2g8sUjTFgXxsZxHoGOBc8AGQPTAWrePDbt0WFg6lYOunmr5T+MxAy4onqWG4M94mNo
bYAt/1QK8SZg4NG13+Al1UwZxDC0O7uy7xvH2qjpowa0pD3cUCQVgbbxrV4JTDW50SO2xT2yUFRc
OwPiQuNloh8pKOYj5ciRccnqewgKKiTFkxFqGkA/tVA5Ue4LCsPFnTK+LuQaPE29EdpgJZ57fXOI
gBNW3H0PxNyMh1NEP5z51Snyg91AdBVZM21anHjI258olm/MAmiYCeogQCA2TX+FfWiAHIMkta8n
b6wcbbwI+Z1JPwb+W6kfrfF3qfxWCaRllhOwWLF+9YW5YdVLCiqxrp6uIFboJSW6D/SpvXep2R+m
WX3uTaMBfIOzsCcVhMHLx4T0UCMi9m1n0R9OAlZV3XnUkrYPYg4MpqKjLXkgd+iQvkkM86CW830E
xtcgZfnTZX8k28LL7yt3FEO6HuVChA6zyUKzmjZVQzZV1/1bhPKZwFiZ6dDNMJd43ZyU+tqYwDvt
PqAk9G/X6WfueWWkdSEBMRi4TsEG5re1hl7vKWQosl6esvOvtq/I4TOSXtnR7aKBmkuFOAgp2cLN
X1PTBhNMe1xoA9D6CqUEgkJSkQZWFP2Xt8DKtnDR8rGo3KHFXR6poOOqt2Qe/F5GMH02f/NlRIQ+
GYpS9aYyqSeVKM9pRj8S0MQlSgzZJfve6tLrejZ2SVtIJlayF0XEUzGaWakhRXNKGBw5OWXutTO9
Xl48mQ397/1uTi1L1BSBSlO/d8Yvs2zgwiTkJmdsgKgRPUiOraIMKDIZGnOLqpJN5lMxt0FePQ+R
4zn10+WBfG+HdcAXvLIijKSsOYlY2SDkCume3sbH4tBcA75Y76aNFmYBqXwQy//vS/SXUeGl0UL0
Oq5Uaz6VJuhaciThoVFms1+XxyabQOHCUzXaqkYPK72GlHEDLOG1M/LwspEz0eRfQ1k+YnWKOYgv
pqJK4PmMK9uC6pVJJJN15gX4lwXhhREXNqBK0Oo5oTTiuOimwQVXYU9HMpZe2XwJ7whEgkPvAGZy
KjhufVb5WeqEBvpCL8/YuST7XwMSHhK0JKACJjHkDACJ1P3Obx+SoPdQktjaG3VH9rLYRzaDgrez
oLai1loOR2REG6s9RNzdIlY80sySjW05LkKQtR6b6PPK0s0zR4FjbYPspt8jKjpC7yKYAvKcbWQZ
D8mCiZ5Op4kyUw07o55v8poA3LzHoZJsv3NVgb+GJHiIyDVBOjTCn1oQTgYBns9cL25AO2EHIFMP
qONrDVSmPUUqUSc5W5+Vk9XZMjIzYhAom08EvRqKUvhoy/i3vSiCPA0yVlFlwP1xv9wbmyIs8fh4
YgA6mpv2R3097AbJfEo24zeAZ1PYVeKY86nR3wZswDhHDh9Rv5JI4Djn0PF/LZzgOCgqOX0LJMKp
r6JtPiBoBvoYfcg7C5jKBoyO6MvbNDr3o2wItIbuC4bE5f8sAPH3BaMLXmWaFWvsGiziOBcBgC1l
HkkCtjNxxl/jFPyJTko8CLMemVtw704tNFoq4jnTez7GexvdY7md7ik/XN45srMn+JQ5KYHFiwv1
pLVgsEUuLm0NP+9lfbWS3SJCPBl08TQzg68szFfL/E1nSFN2YJUqZa2hMkNCzkKtrBrNcBniAF5t
iTGHQ9UeOutniYbHf5o5EZ2pZUrF3MKGgKGDMosVkO5qShTJnpAsj1jIRTkELIgdhWsEbWnRleCc
rVGW+w/tu+utJwIz7c61R53jMKedgccjOC7zV9ocIw3yajaRBO2yJVrGvHKHtZvqmUtxknoQmg9d
qI2nCIpEKn28vEAyO8vvKztqbg9JMmDPGXHpDUoXpCiAQ0jDGyJZ6UpydEUQpgU1JeB0YYprzNPN
GdpnahjPdEOmK6oyrJyNVhZJYC0zKviLLLfmAS3eM7QrtW2vjuFEr+rm51g0wDmAyBLcVnpMN/82
qYK/6DMXVLcDFs80HBD0zX7TEFDNXJmR5GkiuTTFkllbJIU96DjIFHw6c/XR17JEsGR/iDhPPnFA
UVTcme58p9F7m71l+oepSQvMspEIgUddQ3u1URDeLNQr1lV5gijkxnyE+ONV8UCvk70iEfaQOA3T
+HvjIy1sdzNffKDxVtkGXsQvkdtKPJMsnjKXYa+Ol4Nka9KbuJa7cAqj1J9+Iunlg7py9tBeEeDd
3z5xhFjScEq2boL/aKzJzFSSYmcgBwTekrCIPxwFXSbSSpJs5QQP0qVWhOwhXl5QBPSLds+oLZnF
80tl40VlOcABO8JSUWpmJin0+WS7tecmdtBFP1lmSqwsscn3aP7LirBUbQX4S6ex+VSzg65OYabe
LnjZactAnv9f/MOXKWFxtC5NjLId5pMz32Zzt8uqk13WIcBxl+2cX5ovO8LS6MqsLmSq8EN9GeT1
zWD0kkmTLY0Q8LXETfI5GeFeR+D8WKD2B8Ds/1MU/TUMwYfz3siYnfP5pNvM4zYy99AtSup4Q6Tp
edmMCZ47GYZENyEYfDLQnR/rzygo/tvai9SqajxoOncxmJFc6/we5G0BdRl4pmQ5R8nSiMSqaP/h
rK+1GRXekOVlqDd3tTZI1n+Z+guH5pNAe+XfooRVw9BhvmzFtb25JT/qWAmMqtvHChCSBkCcrhtv
Lm9r2cgEfzAbNTEGByMzmeP3oGyZWj2Ehqxk20kcgrvsldXYYsWpGTNwSi3tqkkfpjkP8iSB9vFr
OkuhFEt/xqWJXMa8Mma2tlanLbwP1GrDCeVQLb+rjOeUXmmFCRHxPFQWPO6gSubyfHz0/2fLFVxE
B1mCaO4MBLUl3wC2DpkPuq3iW3dowLQaB0trfF38/LcFFLyGzWI6Qx9oPjHEzpUKdCMqCS6PdpfN
nDvMFgH5gqWBf8EVURtUTQk6xqGIgqSq36DileQyjbtz07c2IYQtHc1mwkmO5OagPllTc22QDlXP
KizTdjvmLLAYhYyD7KV49rm/tiscAYgGapFNmvlUWeN9q2u/jLy8i+Dv0dFk78DHrwPN2P+BuvAD
sBC7ctL9ODM3JeC//zbH4iFB0rWzgSQ5jRqqgf1unJrtZQvnTvt6qMLJqBNzihoKC0aMlAJ0OFtI
UsvgMMs2F4/f2ohwDJiq1U42wUjHZm9I001KO792UAROqGTGzrnMtSlh89MefB2m3WPGsupKTa81
NBNG+Q+Skjv0Km3NuZL4Mev8JnVsIFMQP4G17W/fYrlODtXUBOeggJrQNPn9cG222q5xKTuQNjkN
XDvyXqdgVLDrh9lSP0rqPmkM+Eq9hXYOfDwL6qwPwFHsm30HEGS6UdoZGtmx4xkTKPnRo0jc01Kn
S5s5cPJq6UxxAjdGoVUz9E1SJ5uqIEeoiG3iIkt8FvMrvcrQNZNvtAhV2fZXynXPRQ+P4bheDUhL
Rx8maC4o0Yai6aR2Sm90yvdJA3UoCGISQl1A18sXCoFwBkEbxwXvdq55FtP9kf+3bfj/kyjKfDVG
1Tig2phPWeUeekK2dC5OCSQkL+/28xvxy4yQmtGzeCRQOJ1Pylj6rg39xgESEeV7l2mSq/u8d/yy
JLiuTC3qEb8iCI1m6K3kWJHpPzngLxOClyo1GmWmijmDOITP+UutyFI/54jBLIt8mRD8D7o/Cnuc
MIpxXFoHcnSbPTgdsqys2cxW5kOXfOie3Al0XGMbAKWbL1eOS38rVOu8aLT8odaCGW0Zep4/zuqV
Ot8DcIOOny5w6eTppeY1/Feul3sXalB2A6jBhBcb0ibeVD6o4+84Um9jgGdoVaCpLtmxMdrNJtkr
KZqfM9e46/FG9xVHQVeIiSr93Pd5OGgjBK1kqE/9nG+BWhTahwlxTF2M+VwGHsXUrnEtQAfUuoni
JIiYEQ6NGuS0Dtph/GkSqGRSAG0Adb0rEoAzYmB1LHQdtGFk7JN4IRQBFVelFR4bWKgDwmbP/EWL
UY7S5woKW8l8V9XqPUnB6atJQoOzL+b1EIRtCdZiK52AGzw1gGvYXYpb5XcRPVQdRC+6GuWHN5sk
m5bcGyX4r0FxrGpeWVoHrUD8aViSy+dcE6rlao5lgulGAx+CcB5HarIp4sy4Ues4BKzKG3mJxFW+
J2qEhqb3IYqPCS1uK5QDCUjZF6T+/5F2XduN5Mjyi3BOefNanpRIedP9gqM2Kovy/utvlGZ3mg1x
ib4zr2OUBCqRSGRGRswEKiwAoRhF65XQf7QHwCsxypVYQnaMc+Hi9Odxu5VRpDUqzdUjBaDpI7xL
SrhYGnAM5j1ZgWYyC8M1gYwxWQldGcDc44qBVRGiBs7QNDV0xDFLUBpyhPHy0lXN4VtpNJDLBFam
yiKFNfB5tpsqYHuVJwUTZFTDCaKZ7eUm8DGbtN0gg1+4+N4l1hNgPphKLItAshVIsBsBZW3Ujr1j
EHLswH4JZkWfqFBubW2/zZaXgs6hVFcPYwYNnWR2B0wu9XP+rSJvo6Vu3Yq7hKHhBPmf3eVI+1Gv
5e98SzEtsBcpim3xzZmuwRCzWUzqERBVaCArPvr8wWI9pJhmprlvdUibMkfLrtsVwJ3lG5icuuZA
i1u5r73KGK4ymr6YS+E3uu7KXXOlAPaftwvUewoPhMW+DaUWt++zHRLEfT7irlMA9cKlCxZDTF4V
1a3R/by8qHNB/XRNXB4Tl2NsVwbcdTbrsPvZyr3gQIgMcNkLmh51aQA4eKzJPu+kW0lhognX7Va4
9F22IHfyFGKgzqowHqh+SP5Y73q0SVfGt7KrOMpV6YqGTc4eoRM34LIjUo9DS0ymHlldRE0J6IAc
WpA7zvt/gHiFitHfDsf3dwbbRNkHOd5RN3d93gdW9URq0Z17blz2NytcxGr7Qslo3KhH2d7YBuQG
xUYtVIb8ZgBccq1plMbZi7UeGCFhJ3/PF0zMF4XfDlpUSQfLuOkx8nTZLT//qN+J2PneiUnsCecN
BOhonFnhcJzBiGSHpVeFwCBC1aj39TeyOFDIDP9Ba/nDOLRhZbQnN9Ky3x1qoUSzqA7jdMC86hJJ
NvME6/vks5wJLg2x00SmSgyied1ZXwHh0YMuJC70mIrA3vcbqub/mydyBrlXUZf2JgglYBAw/tgZ
p+c0mQB7tw6N/E2wts1hfjuPnCkupkxDkZlglJSODDogazDu5Ii4miNP3qC57P8PdODMcRFmJcxq
wWIPgYZhwQzN01AxF7QPgkV9OvWcFS7I6FVVma0Nn+j82UujwkNMX1eP+KOLaWBng4iGhl/nXvUi
sLx9mUvbycWbVQJpxbKp5yRmh7w7yDBeqaqPMS7JHiyyVhtqmhGjVhGOmOnLSO2Q6pF2d4CtCnzo
Myrxt02wJI40ZBltzHZuElOD0QHumtzQeN6pbHWkNgFlsLqbrZ+Ygw4JeDgv78JHe+V/78Kn2oxM
eyU1+1k6qiqm6EqvY/UBgq/lul7ZOnDYIACf1+7rljrMw60s/ZiSH1ryDR2bp0WxXUyae1t5ZSF9
YEI8b7WvCXDvOTocswVu1fHYdfZduqbg6GmcfFhem/lawsBtikwXO3nT432/qrNLps4t2OBhojUE
p5nToO1px/1+ZXZopUJy2C0fu7RsLl8z57RatArLxpx7kFrZHuQYht55bDpaY+n38nhFyeRP8eTL
Ug6Evui2+3R/c5+ci4USAGxZHeMH0IKFqim782rfCb6tYI1cLKwxL942JkQ/7PzJ0G8r6cflv/8Z
U8atgYt9slGqY74F241mrwfCNDTekJh56sH4Th0deiehKNyKto2LgaNNDfDUIFwkzMK43uvKRIC8
T083blFc2EtXg0kL3Sws2f0E3vZOP1YdxIYgPERm5JCGoDn0mcuEs8iFwNTslGIisLhN70Hf2Y2/
Qm/NV4IKhWBH5HhCc1zcG4isSIMBt9BC7X05rA4UV9EEBUl3H8aeCGywbdeFg8YP/kzKYJnrtjhj
+jpm8w99TQM8mwGoLCKSiXBen5G1v+8lj98dqFa2SgKXbDWfMciu6xpoyV3Uzq96f813dAglL/dK
VwR3FK2TCyhrmY4D1IakY9wFqmaHdPmumN+7MsWQgoDz6PMwH7dILnakpJppmiB2xCC/oWYWklpx
pGIMjIK6pgxNA5OEq7ZEc5w4uiG4rQQH5CMqnDwL+nEoJruGdTtVb010myDS7ZWGhJPxENsv5B+J
zkFi7K+s0fr45Cf2ik4rJ3OGv664jSnwUZACvhzIRCvigko29gMpLDgNTeXXWX2aTP3LYt4Q9Uc7
3VMRhY8ghPGjDrPOdAqeN+lYx5DMVEEh0n65vJ7LmY3FDznMtVKs9rJ9oaq7iVPMAC/WCxhw3Mtm
Pjc/OD/kIole92gJT9sdJrdBP1pubctBXb/IW/kPCrZoC3q2Bkh7dosIh0HrJEyEPEznEkhT0mTL
NmXDsmwuesYt0ZK6kCBHDL7QeQeKdz8PpwrYjtHNHzNw2UkSGHwcEQ747O33y7DNJ23tGLNS23SQ
MRITGECT9MAyWYDnzj6kYpNIKw7ZQRi9tz3l4+mpVe5VaabMwtnDnssQq2ikoNC0YO1lNy6jIoGi
MFgxzNVhJXuQy8GVCPClR21MPMlC/NMbp5WzQDOJa9b3Am84d4pOfxkXAVHH7YH/wy8Dk4cDkipv
LRZXXUpIGqm3Pav9cq1QGs4OZm196VFCXKz6CGHsxAhWBex4cunXeosFqSI//dTThZ+e/jIuESJK
F0uU4kvl0PlgZPHqdkcBX2nXK9pEefdFyW1QC9S7yzty7qCfmuXSo3awM6XZxOEyw3R66aD2tWBl
5y6dUwtc4NJGrRrIdtCXFgJ3yXDVj7NTKJqjseUYy7l3eUFnb1dLtyzJ0lVb13QuN4rrVZIxWNd9
oNKr+xVTUt8wseAOgey24F1ywFqUB6Kc72zGcmqWO+JyksklZjE64PtnbyOY8kfQniBleZ0PqRCx
JVwlF9YwqFg0Blu7DzYFCdPdfaA1DtgV3c7Dm7R1C8tLwGQmZCU6W505WajBvQN7BG1zsj8sS24c
gQFpvKlC06UPMmS25wNakslP8BCJi2+fy/04I6emubiCxqSKtp++7fHiK5Y3PsT+6IChq3KSOGhd
4hl+ucuFBBJnk5lTw1zYWDPgJtUSH3djIm1vNsoKDC97/VGKRJztn6dxuUVyiRPppBa1Brm7ydYZ
KQsq7/HVQp8VWkWjDnoM+JYtHdIUXGuZV9tfygrjF1LqG9VBUmsvnq/Aq4dnKcjY2NdW6twenLqV
/kLAAaSpoBOPJzCqlZGsRQ3+0TihnIaOfzdBj9tEZE4TJx9VVyqTXd/WmAVYZwHM9kPVhL8fTreT
i3WDjIbYpI7djWreD1nqQhr8WbeWq6YovET7WmSg6st+KlUd5a2Gbsh9YbxLcxM0RjBrug8Ko2jt
VafDf26T+6J+sVTLU5ajbc5uqt3qfeaN7C5NMNQKwrwmyKrXUQl7GntJlfmy1QZxgzlz1V9R1RzU
2C9QOZjSvYyJd3O8nSqMd5KchYLIdO5aPF02F2u71FalRpk74DvB1rE6ndv8HDrHwmi0I3/Lw9nF
kyNSwMyH5lQAPdkhuvwLzt1+pz+AC8UNIOmKGmPfqwTTAlruMJle0zx1a725KcAP2QF6fNnk2fzr
1CYXjkeUVJYugc0RVzoe4ODf9E2/f6/BfuEYUSrU8TTOJVunFrlIrPR2nOujhtC4yGGhh+N0r6vg
RtR/ZstzbIf6CqmnAc0WDRkHdNbG/r1rQcdggBoQPHIWvMqy3yjiiwF+sxXMHHOWuKkMsScIPhnW
rdn9YICWGJVnK1/aLmxrgB3AWD3rjZ83q2/GWsik2s2Wp7R/iqsMzIHXlZR4aUtxx4IlMC/cHIPY
kgqqqiRgoOijedgtD2m/+qoMuERtoYkU+5Y+eNAD9acRcwrsajJb30p6n00sYg0LMdF6b5Wvclwn
1yUdRUouokuGx4LIBiRcegmhaHNYUCioePczF0KCXrxP3WpX+howRAInFd2kPHhi7GaqDSmivO5M
fgNagZD4Q9A/U8d6ARGEID0RxXaTu1RMHRVF3VT+iu3Ja+UC6B+0x+5BjLMWHQaTu0eqvGYzoCGI
7Tt2Lzuds5EDLZ7l9K7k/EGWsP32C4GWB0PPqpbIqjZ0YNRZ/Dpg4TZM2ez68A8u5+1eumSLC+p6
VzSm1cNZWrxx6i8y2FBRs2E7K2ifxoO4aKN8sMNfssjFU63UWknpsLoiYwGQ5QdaU49Ytoc5y9Dq
Y+KoOm0POUWyaUomKg3sXVspA7YIWOCinI/SZDxrzXxfxePBTEDHD02Z5bbT5h8JI9d2KmO8urID
yQIhRUYVaLdkcu5QNrv5Qt11xuSBNfTXLBvGx6KvjSinGoTfu/mmVlCUXrLvsam5FRQ/U0t29TXz
+rJ1bTmPiMy8aXmol0fWWqhOpE6l7hOrd6Ra9abW9Ir8SiuJu9h3Q5t4gwQ2jbpGc0ObPLo0rqV+
NcsF9BVAEDKUhO270Q6XtNnF7Oc4erMK9kGzv1pANcoQ60aM8Vd0wsgMkAfqbcKulhoTLl3U44+v
DcKR6vf1XUYlN2PfW8KcGr2EAv+kDoldOLECYknyQ5YOUAxAfoC/Rm6GwktX3YuNQ1GXYQdZUaVK
XLV8txvTT3Li6yn10bsEW8/qJ3MKROx7J99l2hdzkb1hTPzc3Lfqz3V66+ZnG+OO86Q6C067Oe7S
JIu0FBIo6xBZwwZJzCBYlY9f08J2QaYLWpAiqsYrHF+vy16Vtgxludjl8xDoIHlNVlBtyC8sHqF7
3gLhgM4I21gPB6ey8Yd3pTQ442oGPQMFAZQP2N4aNQxBgndtkFikjJh+XG7YAsQC/n/WzR7NjA/l
RXVsM2+VletxfrD1BxucHCBwNZWm8SzozQYdPZbEclIZ4n4TsA7INoZXK1NAt3iPmtes7uMGRJny
HWlBl5S0Ts6+NhoDUdx+Jn42Fh4FS019WwIARSA11iavbAKASL8ylf1iA6GT6R5T9+mwG+oNjIAO
iFk27mz/mGvtFe7wYNQkoJj51Sj6GfHBXiyMQmAYWHIrGKHHuixecxsXyHo/lcWuzJrrolv2VUl8
OQ9bTH2yNX3S0VBoyq+jBFoTDPUQrX+8nBycqwGd3NQWd4AXpafVUCE3iPvMkbKrqZYcWaR69pl4
7veEmkct641B+yRFYOq9/E15zn3Qii2eTFCEIe66X+HdLtonRupoLYrLoqKr6D6zuAwoSZpFXVI8
SD+I7x6HMA/BGgqV6O5B3L4WbSmX/HS0qReA1LqbGljKzrjPi1tt+Xn5s4muTIt7fBotQaBosaIe
b13juQzyMN81j+Wd+MoU5Mw8h7pWlaVUd1hPtsPQPPjgpmAj0xMmHYKb8oNW66SAa7bE7kYbSSNO
w+1G2vd9CUi43VvC6pjgE9lcEsDU1dBHGbv3CnxfQPcMDvndARvQDjPzTu2KiAJFDshDGkqip6Sp
kOFs3MX0Hc+OcIygMed2P9rwH5UcTw61zeUBtjoNdTf3W9JIQ+gk3xQKztmItEPNHeOldAtQs/7L
V4bNRRJ5rIw20bCny50RmsEQZp7pGw+TpwJ0kHoi7SzRCbC5l9QKqrgSZA5b0mi/bh8QoDWnf/uT
5pQwaeRsWVk8NoVtdzeskf0upmhLrZA3lrwKtfllrlAmtdG57p1ueK2SxxTaFoM6PVw+88rmlZeS
LS6KoV8lg8kKsbq2we2m3040fxqmQ4cpatz+gTq+liDc1yaIagBQ2EQrexiA3J6UZ0htQm4AadN8
1TDZJcXipOiSbPxvl3+jyNFNLvhVbCmqnCIh1EJ5gBs0IXOVx8Ebn2V0gCIhLfbmypf2hIuDS7oo
RF0QNDByHYydt8WNATqhjuQxLw0mxHfhbbLt8wWb/EiYGmugIjc/bIKVovLl5Fgg/oK/wW3GcDvP
2eIiK4TiBBjDBW8zQejiIcPdUkHZaKutmoPl9tNtn08Ar365/Bk/BpEvLZELkCuGmyyjsLqbHGRv
sFCoFEgsKLSkDyY5atlPo8u8GGM6a18HUkbcUpmBGI9m1IS0ZPWAzUUyixywfaHg3ZzzR1k+GO1t
1j4X64SuT+sRA3gJUPirRo6sFHMVU7VfgKOYC/uDdohos6sgQYXu+3s7Ek/SMYproFx2ealn+zMn
wdLiin1GNRulST6qxpPfm/fJ6/bCRrHay6nTjtflXvxS+5gjvrS/XISGdqqRaFuO0KD7CkEjvG8w
0iztNEDZ9QlqDbTzOqN3MxrkNpq2CDm9HtT9Sy1RT6qR+6MmoqEQCn31RX0ZyLfe/jpZtqvLq5MC
ez3F9z0EKqb4XWYvWbWTQT1agSiRyI9NNzjm2LpdfZ0nhbdYz3MJQcdsbzXA1qANBFgwEU5Wbwf/
wop5+QAT4KV+muBRvTd6zX2/BskrSjo+c00guLrd/NzPuHsB0/+Du+Js5DRsWTY0Q5Z0gyswGBD+
yYhmbtfv7NU//mIEXlKUvxAkPOVe4FIic9u/P8lkLEbXpo/jHkGwQoHGz240z7ybPPvdCupQFAPP
hsCTxXEOrDQUbaspBTBJ+ZIZslc3miDmnI/qJyY4d2VGkZRDlfUf6YsOsolwq2PgrQ7WRhfgeRHU
5WzKeWKPyyV0uxtSCZhJpJyy4iyYwz9O72C0xcO3/pL6xE/BVq027gpSitbrJOyqML84W0w5+Q3c
nR+r5prnKX7D5jOo+G9OoznQEHjER0SfQ5iUiryGu96HXp5rSYJBLSTfNb8Ktw5H/QYlEFgTXmJn
S7Qny+MuakCy6ADkV4+isIX377OB2RnsJl5kYwRpi8TFoywB4LFwir0wQT2b6p8Y527tMQX1pVbh
gEj79hGavNEHe0Swvcb+CbDI+mWKL2UyqkAHSYPr1vp9N2XfB/2elGbUVWMwJwLeIdE54QuZ+Zql
ZR3n/Y2JDM1qlCvdqH6UYE52irEI0qR8q+M6aDsj0lMpyuzlCird3r+LPnyFs6/GWrW2eJDtaAi1
LeDxwTIcgMX0IL7JhEvmog+tUeunPT7l9rSGnOMWGjaKrgV5H0K5vru8OvNs8nXyPbnQsIzgbU51
gmZGOvnrOEIcrQp0NODssQ4S+wfYhJn0AkDDYL1m0oTWm+png+RDYDqqGgUMsRQ8t8yFxF+0GNmu
3Jpe6D/p6RBICQD3YNQtp9e4i90sjkHSUu9WYP9TBWxjxexN0hw0wMBKRbojh8W6sobKxQi4CkRu
QlXHHvAIUFcnw6+RpNjPminsFdPL6LBLCuYa9sGSFDefD/ZYHFUFtTud+RqjmJTCzVgyV7sF8Zie
YRJotj6SHpLdJxXxV+NGspSoBWjk29ibDrg7G9S4FiRiBIMDGsT9nG6tf6hg+A8vb/rnObWtfnOy
6Vws7LSki5uRolsIPsgYLRTM0M3kW00y18IiR4D1anKTZk/NQJy5L8BIpDtzgrvW2GetjSKcCkGo
Mhiwiz1kvyBlFVVKoDLQCi/lVT+t3qK+G52yS3LUJS//+vOvt5NfzwXWLDOMjrRw0Q36M3R/R/Lx
GcMNL0Tczzibo58Y5GLrYgzTVNlJj0dJvVP2ZuUoPzfAq7aVGJg7o7OR+MILS5AHmFxQlfvJnvMe
J0PaQxkzP6Ie7jEX79LCkQIMVI73UiQ0KrhG+LdQHNNmWQx4RrZTCkDAg1p11sh0h7BCFr0BITKI
hM3+H6xXcInwLyFNo7KSzVhvfKThctyAF4UzePObEolqU5/lI38/ADxvhrKp+IG7HbdIO6GsDJGw
vkYD3L6rysnNgUeXptbV5GZXLul70T6QMX6h0+PamgEzd3NvBcVc7Mm0OnIzgDIRszPDKiIjPf+U
+eV3/FNGVRjJ6YgyxYejoz2IB0A4R7VfvAE4fphGV5x9Co1yuWGl53ED2rsevcLRQwwyqbNlaA2E
HSlwDVDm+oOO4dnXxMlKuVvAsNJZNSd8j94Du5/lpbFDXuL9lpMar8iYQplBlivxq+APqsmCzJCv
ZkP4SgeGDSveinnIStHgqe7obqsod6MLbNMfOLvIJhfDyFKqOpTI/iogSs9K6W2brIb0tV+dNv+D
zuXZcGIquq5gltYCVfTvjxjQJ6pEUZFGLNm+QDqzjpngLj+PY/plgh+wM01rUAwDG4l3Epp7aG6v
keHpYRsZDnp1brEv/EiMwT7vsid2uefgrE21ZlLYJQ1uhNVjfh5hasaXQ3DjNzv4rBCcdtZhT0xy
T8LWXEHwlcBhaSq9qcu12fdP9oLUN4EEz7AgLwgu33oig1xeVrd1nI02Pl+jLchiwm3wtc72w5r7
2iQ9N/P7ZXsCd+EnBic7HS2gFRAGuvlNghBkjUTrsonzF/nJJnKnfqIjLWgMG2OQ6P6Elm7UhRuF
7zRfSR7STSGS5bMA4Bb4T0xymU9BKm2K5w+T0zOQKmbrAcMb2m5+vSqO4jM/CaAtg5FIDBBYHtmz
YHNY8YNNtL9cAEg1SF5WJRwIpASRkV2B4zS6vL3bgf5UoTlZ6uZRJ1WLZJQXrBYWOnKrGLeFAXW0
5ds4vahTditXyn0aM4HJ86+HE5tckBlIFmfL5jWYrjIcPfhrVDFmgDH+yatXsIkfZc+TJTJMWeed
DnNyX77UuvXQo352eRfPDumdeAzPwEisUhtWDTZYieEmmUUddFvL4kk3AzDDukgFdLW+Z3ojIEgU
GuZCTFpXKNpqH9HU2A/oL8lhs9vKM6Ju1uZqFxzlY1bwZBfRzF0Utn00bUx9SD5Edt5HhhKqS+Wn
hmh84Gwy/ctFeErGIv9vIJta9qpA1VFXnps08S9/trN57IkVLrSocccSq4HzA/jpd9CI0s34oU7q
27Tv3X9nigspDfnv9qVTGmGcz5lLze2o5Zvpj8uWRO7OxQwyj81abR/KBsStX9GpiP/lWriY0Uhz
DkpWbFsp5xgNOyAhv5U18kQ6kaqSaC1cpKjbZh6HGpa0gXyNQSM0Fs+Xd0uUFnyoXJ74tTmBfksx
sV2Qpvu+WjvQpWAoHMXHwY0Tf/XrfRqIHlDbBvFnyZYlZFhgK5Fs/tFGWVY147aBMWZPBtQStD5U
DN1fV+uqWSAwSwXI389anbjRTizyL7YJMIh4GCzlWHQQprHRhEHSYxvvXfO96khYWxNAPtVE3lm2
2I+auVAo7NAiWlIj8doCsZktlb1HneQp6Zr7bO7DTDM8EEDVLm3JfsnaaCt/kWl7DQH7E2PIpVu0
sLTwNmQEMBmSGUk4kqGJylT/qs7VmwzG82ILJWuTB/GY76Xc9ExFg3ZPYbpLNVfYHGLuFjCnzWk0
gv2DKCa6JrK72vK+K1b4RCNw7nOR53SnuDQxl7OVzo2tHJc1mpPK0bSfE/ly2enOxdJTG1zQHi29
nRMLPjeu5E610oe0DErl51x/o52gqi5aDpcR0mHJ83HFcnpU8DPpOgYVjD7eXF6PyMh2jE/PUJlP
Ft3yJT2jbkPftDxc25+XbZzNA083bfsRJ0bUNkmncstttRAKNaXykTikoY2yfIvGb/fwBy2kc/Hn
1CYXtSczQz3LwO5pdxBYi4BDCwhUFpprbQOL/8mo6Ll87NQiF71HqZIUO0VoSFULSnUIStluNQ5Q
6PATOyBjcl8UvSB7Ea2Si+drSRuWQ2DtZkjt28XMr+dUSB0tchEukie5hol6ZfPDILm1X9dr+szu
tkmd0QdUsIgdLUr2wuEggVUexZQZaWvaBcVhbh1UqprYWQ6pj2bqw+y2z2j1jkeGmOXMAnocQYDn
UU0r0kHSx9jRtVP8BOwuVYfJDow4QtXNVOn90A3h5eMh+IafwE2VCbLActvf9G1FuTMzRLQIIgtc
JOnUWdJrkFEcTf2ZmVHTP/y7FWz2T883ELa03946jWzfLIQcSLz7dxa4CLJMS44BnO1s6cZORvo6
raJ0/FxGeXJ8eXxSq2X/+fCT20Bco/dV5sZXpZfdpG4PajJXCWLNtUtfDAAT+RwXOda5UQp1O8V6
HxJwzKRT4dslhAUNNTTm2yot/cvbKbjF+OHazIrlzPq4xdR7YqCgoneBpoGKWwfQdxHt7Lk5zdOd
5QIIiUe967a0Npse6ibsjCyUSj2UOjlM9Rd7Int9HTHobgjygYtuL0v8JC9rzZwVBG4fU/A8qO+Y
DLm8jSIDXMKh1//1e6VY7m097LtScLLOzu/9vXdYA5dvMFuKQQGNNXR+fiSv8ZUeFQ/zVbspJF9D
L5J5yVd6rwsWdjH4wioXMCyaEF3e8ANyfShNVKJL9a4EKv3y9l28MGFl296TsFHW2X/SgiWPQaSV
gF/Jdlq19ONe8asqCVtoyOdM2F86vzqwnGqgxLDVj1m7E7utXRPWgyL+aD80bxRP78ZNPICeXHpT
PQ470EoIy4kf2kef3w2/bHLpSAEZ8qXusKPGZN+VJnr1lr1bQTmdk8mbksUncROWzN63oIHUhoMe
X5HU8A0ZKjyDHGUy27PJ+Nqzq9RkTysUFEsjgsAp5F916CTnuejQng8Rv34wF5P6KlOKKsEmyTcG
ZMehrYleQYIsyvSl77rlqvu/gA6iB9b5M/XLLpfRADE/mESN1SNIDKXhO0Hv5rLXiRbGRaNBmool
r7AwLX+YMOMg1Wh9NuDBjC2H1V8uGxO4Gv9EtUY9qcftsyfmk22NTxkYG5Ty7rIRwZbpXBgqOlUa
qxFGOsl8zHBn2Jiuu2xCsGk6F4YsK7cXtpmYVesnlCYHVf8CzvSuPaDpLvhA/yPm/e0COhd92jpN
lGpDE83fyU18pYG37irfG97wCraXdyNgN9WXXPiyPwtQtuVfZrlw1MeKnC/Wsg3RGSENzWjrT83u
/KxFooqcyC22f38SgeomaxJla4fZXfkST1Gt9s+16HYSGeFCDnj6Uqptjj7L15r2KE9fbWEN83zS
9GvPuChBpBjA9RqfamutbfO5X9On3tFDAM10F8gHlNabP0iYznaiTr8VFyUqoELiZotOmMC1QsUt
v0h+58R35lH3MYnzOAB/ieYp2YlYckQHgYse8ygVk7ndjLbZBYZ1SIqnfBgi2j+kGCy6fOgE55qn
DVCaedb6rTJNpsy3Ur+2RRoWon3kgZa1vUCJe8url73Wf0vRVUtDMKym1xj+ha6dBy07fL4KQw+i
B975nPdvzzG4iKLJXW5NCyyrmeUkvbKrsuOoSV49NV4vx3sL+raXt/PsVNOJ0xhcXLG6qlLBU/XR
vLhXK8eunPJRfe22sfLEM7wFyDpvHK7Vjx64CC8o+ppceJlVJhtkq1hjgjJU885JgPUXrFDgnQYX
V2hZKQmVP44je0tGx9Z8KFuDw2br76ePIH3IuqDaKZ64YSpaHhdtZKb/5xIyc/ICBr7nJRXcpSIL
XKyZ7IoOdLtLm6EO5mL1JcW/vH8iC1xUURq5U5MWFuaRhra0gMPmH9X0fnk9Fz7qHhrB8gALKU1v
6uRoK/pNazz8q2WYHN1IW5MUSmwwUgAGgwHR6odZiMRZBVvFIyfRUsqUcvsYUEbbhiB3Vhr8u1Vw
AcJKgZFeNwsAiHsFRet9frxs4ewFqWigypY0RYOY8O+3MMMDlOQxLhEGQEaMCKR9VydBfXX7G5/y
/l82+AQwox1h89Yv0Irek5VoNTHGCDTRqL9Z1nKbJXe4oUVh4OytfGKUSwhzmiydPiCH1gdHtx3F
tUeEuCywMPSM8QM3ua/xcARbhu2xl3+1p3yiyNiwNHkC01WBK1jtnRo3tFmLXifbCi5tKxfKCSbR
U4Mh0P1XRzfelxEIj/2NVfbyikSbuZ2Ek1xtitNRLSlRjo3duVI178yZAl9egTJdJF1ytr1un3w4
Ln5rZZVBpRy7V1x3z6COCE1/3o++AaIeMVbi7GVxYoyL2N3Qa0uzpdmJPT8M4yEH7lGSrzIyP7WQ
G7m8i+czjRNrXPRGWLXUhGFp9GlZ/KoMJT8HdJ29dpg4651E2fdvKnSdwa4mOA4fOtGXnIUP62Xe
lpIG01nrtRhPAM3yruocGdxPqOrVTvIMyKUdkj0qKswt/NQbXoScGYJg8yEic+JGBpqGZr3iR9jR
4NePhmtru7/GltiGnhhD6cXMnOqbYNs/JIEvLJ5PItNGUqyGztINHfUcg12EhUo6GceinG7qRW7d
anlajfex2ANsvyqvHXmX5Pus3k+K2yTXavqlmSJL8SDf4CSQlgWwxU+a2Etz060xSVla+O/oTsKA
vYxxjzTepsdUz1rng7lCTwIWiiJ15fJnOWKU1oY6+XqnVj6hzCV1F3TxUTYk38jTHVj3fA2AZZbf
jMajAvKCSbXcZFEdQ34BO43Xj9Tp2v26HnICGaFuT41Drv0omOmU5Hpoc5eZtlM2wUCjXLq2yK4u
H9YYkxIYmUjat7Y/DiYy90fZlJ0ctG0SJETIVDry+nWYJ2DgBz+tDeDPLb8ho6NBr6tW1C99Cs6a
a4whOCT9UoIPbW1fDPOVpj9LkkWy+U2W7lVAwk12UCorksavYGf0JelrBV2WWd+rmRSUqeqZueSY
GvVNA3E5Lry2aRzWIwxLoKWwXtWFeXoxhAmdPKImNcY/sXwIWxhq821SNaDddMtR9Elw0553TVNX
QBNtKJbK3YM6Jp31tdyAKCOGWJTSoZq9TwYBvanACo/lqVUbIkkb7jRd0ivoImtqf6XOu8v+ft7I
31c6/57pKmitfWRwOUselfa2TtRHqomqIWffLr9iGf92UcCNOekZznIVY1w3fjDnG6k6NjkELcGZ
YS+CAHYW6HByLfAPFw3aWcTSYc/4ugZoBqOZ6VlAp9MH7XX1NxydqAp3vgZzskTu1tOaHIXKLVyz
Z/RrpcKRFdApuZr/F+Kzau+0Ck/8+Hu2F03Mnk0tT0xv3/gkUjZw/6yQYbpgmWubQTw3/+RhfWKB
u/lMcH3M07Y4Cd+PGKgBinSTzvJAnX4y7robJyut4wkmlrvl/0j7su46dXXZX8QYIBCCV9rZeE73
7QsjTmxAtKIT8OtP4XvvToK9zLpnvyYZ0ZSQvr6qUKJADARqkz1YBI7U1wpfe4+fgbw/bn63rcNb
+TpGOWv65fDAsnLbI4ZYeqbMjffaAaLnkH/YwoZtLbgyHpVMSwpoGMqpXeyb4NBh8xZKa+NRr/OZ
ydS7OGVYYikyjfAvd9yLvJ+9p0+OEoJ71C3vtw5yI+pb5zdChwqSzBAclROgPwDbzdMb09vrsjS9
703WVtC3xn+xOEogWYftscvmggXzLgqSs4XH1bj/Yhh+a2OryJkOOqMREsRLQ0kvoYLuEgIqPSDD
1X7yKBR5p/6ZaDtqPer2DxO6W0ppX0qBx27yRzFDquf77X/9e/7jfD7ixj9ee6xV+Sg0hNdUJc6Y
Fg50klxWQUSs3UhNvh5DIb+XWr0NcMqPYBQGrmhsdhyIMg+0QXv7XvmhU0dzAfx72arzfh1i/15x
9TjSpk9BMochBgGhIAGaLRX0eK1IXQN8S91w+v4o/yHG/s9yH4HwH2cp66qvpYHl8gvIB4k2oD/V
hzpoT+mp8XviVHEYdz6k2iLQuW4Zgn8web9XX2WdIKWO7Cj9QBbOAGqdOnCkQ+vsOsLA9/gOORN4
DIwJb1qgr83D73VXhYKU6qnBTKw7CLkv4SwIiy9Lc+P2bNzTj8HzP842z0Dgky8QWMvq9yN4WYq0
hwqe6Wmb9m7j1nz0Ev9YKmpqUjVyeRJYwIlNp03d9ixH4HS6I3Mpdfq7NAkh8vVmg771+0v0tT3/
fZor72v3TYFsCYs3eCJyeNTJxi3d+lzLQf+xO4iBiLQiuKRjxzwjOcwK4OBj+P0u/sGo/t7GcsZ/
rJISREx9gc+V7NMZnLtA1bo4S+IUd4sI0ham/x9yzN/rrWyLHrMuVQFexriZeTCvhQ8xnxNvPQOU
CYrfBsN7+wxCDFB4nqlrvGobU0tbh7oyNIoudbMfEVzXGd2PdCerYjemt98f6sbVWMN/zLInbabg
TI2Z+guF3jzu/rsVViYkb6k2co5tcE4vGtrv1W4jQdjaw8r9qSYYaHiH653RJ224otVm93L50p8T
7v/chDWwZpbQuLeiVv0AWCuou0GJ4yYXh8hrgOwr7sDJGRS35RsRYbLxtLZMsL56vBnQSRHr/28L
c1FvoQE9xof8WIBt2g4rDz2qzUW/rsX93vDqQTeinXMF4r6XLbijwCMF0lY3bbzZz/04+F9Npvz2
4frqXRPYeataXByPDBfKyxpGAMFw8/013HhNH3zTfxiPkcGRyXwxwOnLiPazrpeeYBv58NbHWgNP
xp7SsjbAbaweqpvEra7no+Xx28FZONB1lySgztyk4drwLcbKWUZpxuEwP96wvZcNXHSRny3izzjO
pNtkkdm4G2voCfpR+qwOuBvqYXpYSL8g/wWSuBHMBlsMGRsfbY07SXtmZG2Mj4Zdee24V4waSpHv
/9XNWI8OkWw0h2TEIqwFTWTzFis6aDg2udk2bIixelI6Z4M2R5WKgenkl/ZkQc0SGU+9I7qDYeJd
7SYvqqODoAtx3P8u8/nPczZWL0zY5cBYjS1ycsGLH5EOZoPyvdya6Nz6XCuHWQG2IDUGNLjSTS5T
dY8TfS/YRvtla5WVX1Qj3RQKWfxiqR7L5Ni2CThqNxLUL0GH9m+jtG7yLI0qyZdgg+mYkILSmaK/
lByVGZC56uQ1HR8LG0UG9qCDF7ate8e5ipDggAfMMX5OMZTRaB9SAWYc/mPIxZah2fB56/kgKO8q
/cxgaCrIHOxLcBqr+zyIvM7RDrNvo+i+lQts3N91FwhI5CyhdImG7Mc6v4+gUVNgks0WLwaQn6LZ
yCG3Mrv1xBBLSJMDQat+tINQIUB/eJeC1ASMWvxj1n+rp7C54nLmf7iIRDR5NGVYUbxbIcR8Bdpr
EORxMSLcnMm/UcvY+orLVf9jRSqFUsiFFcM86SB2mxzDXT7i4BYXYCQZ4W3/BYpi4/3QlSGKWuiL
0wmL2pmyr2wBCsLKK9MioBLzEhp42Yfczzh0sdqX2mgP5qC4UQe6MysCr9xWE2Xr16xMEyfDKKWK
a9XpvyCnzeuf/Za4yz/UWv9j/ujKLrF8blJAYpBDA8LkyxLKbQtyxL7PiNP8QFHmZZvf9PNzgYiA
pmnAM5oGxGVXn1ba0tLLKpovoT3hpMN+AMWepb+rqh3IHGeu6hsP5vNd+nvB1Wdtx6k1MKcP4vFG
O9ltfraVt+8d5RcP5O8lVt+KkqkslAJLsMv0xlgIhMH2UezZAdVksB9sXY0vvtvf662+G7GiaOoy
rAelzd6dTAd018D7YCj7AaxjDXjPtinAvpjq/XvRlXupY60j5UJulJXRSVOeoxKj2WANmrTOrWTm
Zylkv3+IaHDSrHUpMd106PYKdDm6oXBMiYciLqAXGdg2sjbV6/srOCrQlnOXKWwjR/xiwPGvX7vO
3+q21udp4SPl+2Y/nSCohU8yuwuQZssBbH1+fZXJ9QNwidbCdyzd3u/2kPsWTnrIQhqaYBX6F93s
z7bh782tAtu+YuOglcp8WTaKJxSI6SAsI3Eefn+vN56qvsofM/DM1xXFPL7eCCcBK2+NFmIZvxpx
6+ogmzX6wf9+xc3PtnI1VWImaRZ9sAODMvV24emZr6Ei6UXQzXO/X2x5+H8nr3+f4soSzVGm2k0D
62fT16GefCv6pUCaozK3tPmWl/HdQisLBMHPuhUWXg5oHi8bHfImQ+5MtuqY0FlR03NW54eomXff
b+8LzP3f+1tZpdy0LJOQFstqF2mRnqjK/Cm2PQSgDpXHCnjEwqTga8g27s0Xw4d/r7yyTyCgh0TA
gA0bYfsDFmogjlWAm2KZyplDDCCQJ3YdX7EDHT11V7x+v/ENg/+pxRtTZqsFVy/H8nluNLcEC833
K2y9+HV/14RSTzdxREQLYSgA8q6s4TfnEGWHQLd829sqBWyZ/HUCTVSrqAwdR7r0hWLLQ6sQE9u5
Y9pOerVY/Ox2a2p1c5crM9NaScsz3ZqR0ILMRD+iugcjKthOd2PqLoRdg9y4OhsmZ51DUz5GrU3x
/jOBoRWzBslc6mlm5Fmg0YrAYtxsJE1fFE//uqvrVFpyvcvSBgc7BCCFhiYIeH6YP0D3xzcj519w
d25tcWV2Jg0QZNLiegq/h1646RJ6y4RfXxaosy+I/kDHhMhlQVwd5MPXWySFG1bvc7pdWUOzuHGL
Y9iZXNRQ0+qFdertLfDJlgFaZ9c9yqZ2t6S9c5Zj2ghPQ+cBmNFdUXNPzbQggvySSOfLiG8VBzdM
rrGyQLIUaqoniOVJ33gMsyZFZe3TTkJ94wRK7GwcgyqCComJwhqBtibJ3UGkXpTHgYKxnd4kQdSO
AWcs4HO3hVH9XA5jNkJfZlFNJ8S29NXLmkZb69pOoCmPUtFojPAGLlw4ZpddEPYcymJn1cMHdHur
S/fJOK5WXvn0VFds5OcS/eUFPwOMb/v/PWGzWmHlwpNoMsCYsOyNVM81iBdYFB/G/OF7E7w4r798
6mqV1StCcli1WdTo57Z28zTbqfI57u/mWXdqskUx+ekyrdZa+e/a0EAlGC9nVj9ktuHMxeylJXrz
ce4KUAMJ4z2tnr7f39Z3WjnvTklUOoJYDVoxrxLjZ1U/B9+v8Nnyrba1eiNMQgpkMrCEESJOr70K
zFGGo7n8qI2gp9vKWj4ZntVyq/yBd0QtCHT5zsQ+i7rcMQzT2QUPwX+5Edht3I21d44zuyStWujn
dDA8hYswttCHKtRj39EQ2pQb0cBy1b65imvXzLOIVjyu9DPkEJ0hobuOHzJWbjiqjUu4LmZnYiRd
prbL10p32Ud2oflktzWQ9Nnp//2Z1h7YsoeM9i2e7xiYB0yO1sHCHth7TCCxzLztgsDW8a3sRd9L
2VMF96IU14Y93tmFvCiyu+8v+8ZzWteyc55l0JTFXTeZ6g0K9K10cv39Ep/d3erkVmaisGZLa0qY
CQLlLS2VYFOAzkKf+6U5hZLcqS2GeM5JsrG1rfNbWQqhpXmr2gOuHwN1yoQ8CQVmDfi0je0tPum7
a74yFzxC6SZPYXHHQAvofNSP0CT0SKDOR7KTu62q44a5WAMWapkVagmMyjk2MQhVgZmWgog/jfbR
FuvQxkrrirZOiSb1GhdQAF0M0lY3kpEbWT+nrg6/P8ONW7guTvcg3u/EiLdVq9ZOi52srXf/3Qqr
wKJuukqRGVaYUcqTupuqtvffrbAKIBq9qkxoVmEPLQ1bKRygzP47+02XY/yj+luJVAVdHB7rNBb7
drweKUBciBYxAlcP+++387W90z+IFG3T0tbqR706G2pc4VoPASYnMFU9OhGauvys+dyJkD2+bTnC
z7ncYihQ/4TeuwXqanXlCfOmGyFgGRtnu6HOzCVmzGs/iWu2K6IkAVSvASU3LrzCDpbG/S6xjozr
xB2YfG7o1hzCp0kqzaC6hcbIwg9g6+YaSDekQ5EZSJlP0i33SzLbG464L+4Nb9G+GELFS07KVXW7
VTfT1bWjXq+8sphWlw9gWFXUU29hZJNBNjGaDgRjWyY5csyRdsoD2HjcwiocxYyPZg+Vrwg1Vf1k
aGA4xvQTeLUqDSGmfSjmH8YEorDZExU0SmwljDCcDLlkX5TAeip3wxgMbMy8JskcRXSuWTw0UFFU
lOhKhyKMbYIi2mwdRl+GDupXPYgyQU9Qjz+r+qholpvlDz0KmVOj35mdcqQLxTuvHEUp9pkAhymE
krM2gjLwCxfPtsGdpKJOpkNUuE1cEFv4VheMkIw0KfTyFKj3Wno4k84v28xtlSjM2WXbqG5qDb6a
ZU4JUiX0lnbGgH8KwZ7Mvkjm0Rky5sRIhBN03jIBWefhJkqva1q5FLqORnLP5XvGM7eREJDM+zda
siuFXcxpiQbxnaJekwpZ9Fic4q45jTTfcQryfYNhLp94TL6CmwW1msZtLDRdRw4xFmU/J0mQVVfz
JB2a8IuCnpMaKIakALChOg964vFG9ycVfKMpwLt6dtkNP0kObodUPY+9dOPsvhnV/SgfBi0LiDG4
vd7iI0+7SG+9vlJwEAbUhW/UInYZ+oLyp5YBCXzfx4eI5s+5XTptqV0pmNIs5TUf06NSD4FsbUdY
SaBYtasnj43x3AL/oOfzVa7WJzq8QLbtwDPjpINfQwH3caw2/qj9GFXhx2NgM+aO/I1l2GYEeZoU
7R09ZxdFxLyKvydydrv5uVRad0qgvDz9ijXqQKPVWVSuUOZuzMJVB4gxZ69D0Tkc6jZzXt/JERoZ
NXGNqA3AyeJXrPZMcp3WHUR9q2CidUCSo6Wlrj3VQU5MZy6ZO8Q3w4SxabqgMMyQaJHfqnSv6KrP
+D236KmX3aFsTg2GC02hgTcjfYzmOdCRgNSphlDaCqrkXhj1NcYQvCp9RRjnxmjq9FnhkMT2DEhH
y+SYNpbfJEko8AbyAXw/vfStlnp18lgmJGgwr6DZ+2kAWzX/kUDv0SyudXS9yv45h2ZWA/JsWOG2
QwZtpY7GG3dAmFhoF6ICz61W+nMJqnM4htbQoOT1wCfE+EYGwAjK73lIjSc7Tb3YuEmbg7QHT86R
AwUX3xhnz5w110gW9c3BsXTNi9Vz3UxBFjc3Fp3vWAN52q48KLp2L0BOnONzKwakBczn2FzsVgwq
cwi6FW/pXF4OZR/oZezWPEdXv/UUQzv1o7FPenk199MhkTlkVA0Id24VfD/1SmDYTM1SGdhsTNtG
7+pvDxYJqzIx6ayeMNV4B92E/pz5RYilnqHA4BX3zZE/QkRp39+qTh6aN809g6Kps2VhP1HDr37H
R8j6hye1h8ae4uV3LGJ7mMi7ba7wqIRT31ahuVdvowtwPvgo6o9u/2oa+zLcCuM+Obv1T1g1R2Ju
xJ0a4SfwCwuaa+mhfo33ppftNV9F2Fj5+lbr5wuvgsM3CGGqoTN9zb3fSJlG3TQuhz948REyZ4Yz
QjkUYtrOwt2N2eBAPTIUwx+3qiuf+hf/Z7e/117FX6muGw2xPnyp6hIXk073achCuZ92YoMscx1M
rpdaBWLGwKC+JQYcbHmZ9agcQjPq+9hoHRh/rADaT3B/6rZqrUPwVBlIKepKPZVRH1g8cRpYyrm3
vLp8/H6lL28J0SkzEX4gFrOXb/rHRYWCb9vzvlxikOaCG67xkHuJB0ZiX8yB6v0bCsNP+ZpmmCbT
bQQ/SPp0a01vOmagvyuNdjpxsKnqu2G3NAiTHdltFtI/f6q/VlrTmoKXVExF0U3Y3SLxxXb/Tw+C
vROHX28r36xzwtXW1k8gmmVvcj2ZT1HxNhLjXCeD33S2v/HVPl+Qv/e1uu1A90+WIcrp9KHpMKN2
ru8S4Ezx3vwIktWXEKlDK3praotsbW999ZusU9Gmm2DWtEDzun39LMLoqg/nx2Ugc8b4p+7nL7mL
qM1bOhWTN4Tb02PrkszHKRu2ZZjURiz/IQf0x6W1pakKniTTyQhpoB+7HQ2RNGxixD4V6tbrrDLv
ouZWPqdYh1yDkN/Vd9YVmHGDZLfoz25V7Y2v8gGGujSlKFET017XSmYlbkqrmtVTPVWHGg6TI0XR
4I1T9c42ud9q3MnnZAnWd3ECOffqWNRK2KiA3BaqO7SqYyvo2tA3VtWObhhukYCTt+6vBSTUBQCs
vIlBvQuomIFhgVgL1dF2VdOCCWOONeyned+madDX73bUQ2poDDXll43ocwKacoBEI+Elwir0o+Nf
OTSMQZnZjahR1WHZXnXp1aQBWZPNB2V+MBA/ZVBN6vvzaJWBNqnHVt4JA5iCwzQVfst/tfQQQ/xR
2RfT9Zi/zBnzgeGvdRDQ6lAGr4ewxUAbprr65gLd1GPEEcMjbhrY25xcKZm9m6GlzKxFv/wqzpND
OisATKh7ClJFoZRuB2KKujB9JsediGc/pi9dYjiJWjskGnZqhSIl0dwJQbiWXeRJfSjT1M3bu2g5
ojJxjerN7s5zQQL0x/Y0eVL5XTZ0DkFfDBN/QaHcdhoQ3iX6kDlknfv4GKU7IGzdsdUcxLdOkT8l
BCOwejDUBNnHi7RNRwKuPKU/rNJ0mXinwy2jjwm2rRlej2+CKF2K0eVV5JKZu3UEFhfkFlkTDkP3
1NTto9HxPc0vEojASxTe5651zObcIkMt0tShNAOiMXessfKzTh7IhAkVqN5n+Y4aBYRqTiO6bFIv
TgKyNBjwjEZolw9WaI9KUCTAFHfcVRDRxYrD8wtWeeNUAcHdu0mP0u4IVarOAknBz0YooJmwrrOJ
76HpxFAqYF3md011q/IRx12dWgCLi8byBjRZ0mTEfZ2dvBq9cobGonjSbOMqbmq3wCUHQ75Legq6
6EuD3GGGMpwBQsaZAg0+eQLsio11Z9SvtjJ4iricDNWd6syrIiQCgw4trlug3/0mE1cZR6dWnoam
xgvagQcPI3ovLC4vJYF2nYJ8fkK7p34oS6jBKJGb0McJMqYaPSTI+SiyWE2JcKmOqOoAro3Gb7yz
IVAfW4euAucU3ls8GD4Zrs0ZKqjAVieVdZzma86swDTeIL3oCGS43AIoI3kucS7KaLg1iPGVOHHm
GgPRi3ZgEp0kkWHe/NDA8tBUdmhqnT9hwr0kBOIf3W7WRxeka+5Qvhp88mmTHKr5FvrvzljbIUnM
Qz5ctODmnsZ4p6gHgSygYCfVHO6lHoVZ/k6LwjEIfiHXDkMFg1EBQg/txHkBR/fHykYOIHtHY6kn
+YyrICHwB+Q0d1vyKPG+1PmGayfOdaft0nCwwfTB0YmJGzdBWkMhmoa6td/FBbicTIeZt6oSX3Z9
7+dmiYIv5svrBHl1uTfVMTQnDgE0OHud+iPp31Bwwr/Bk+YocosZ3x42pt0NKIiIHpm36aTNPlZC
UZ+KoXPpWDg4LdJbbjG8Q4Qip5qjisrV47dMORn9O2g++wFXDfjlBiOaQn/L2OU01TtYCVXfMVV1
KebRoxo4epAKF6XwNO0BYA0/VuId6Q5ptWvQ5RedcjVWJ1aQA8yuIxUtbIebFGHYFF/P3fPEVAej
p4GC/6xosUH6Ts3cNy2EUXV9mCLbtyU767juRd14pZXsmIE+dwZB5g5qSKOj2gWmQE7qDBqCm95I
kSXlV8n4RIZ5R+QWlckXoflfrmVV8AG/eqUZoG0/qU3QivhpLEon7WHFZO8Z+jG3kSbVMa5BCdMI
q97WRyIeOb9v08rTS2AtTHsj9Pwo8P1Z10aUy8AGoKvwdcxk5ipXS5miSEOzEAbi9SekDWrkg1NB
/cqoApFLN42qGwV85IoW7dr5aZ5Hz8K9M+RrrNwUY4PrMuz0Pn+gLXvLrNZL6bM6nKDsdg1S7lDp
0Ea+sc3U67rxduGJl/U9AQsPAcZcT6nL0jHAPL/bxmhAKxgOj6+6/CmfLVfr7WNllRD2i1FqvbXV
Ga/eOuqyex5SgYrPiCm6MSTMvDT5BbrK8LRTAsOevveZcHKTeHQCMsA6xdYcEALx4Mr0CS0hh2w7
USUwlndkun5bsR6Xq9spI+a5xXuN+lNcKJ7d/qDsmM2dp4vryJqfrVSNUSeheyOKXZrXLlSfwiw+
5VWHclvsp/oUDDFz82I41Oxcz91bWwPokbCNErH2Ofb666utcdJL9gM171Y9KT2enjukzvzUnrOD
5U2X9QO95mfUQILszgxGBElbuh//sPySXZpMQxd/la/oNWQMmqpWTzlyB+jJhf2p8Odjdg8iDccC
9DM/TDtUIjCWd9xKMj9nE9i6bahL2Ilbu+43ZoyrUTpZ8wnj9pa4FjA0G3H9Erd/ehJ/rLCK6+ua
Cwg/5+pJv5yDRSfd9qNdsddd7pebouFfnqWO/EszCCUoMy7R/h9hdNzKlmO5+USMYClAG8IZLlN/
OCIu8g2ng9Dsudo35/ogEudfBLxfbPbP5Vc2KRliVS0m8Kz0gJ5OyU9hPHx/nChMfbUEtMoohDQs
YqyzW0NwNg9jAyoXC/OM8L3WVDoU1bPCDkSiuJBA8VlRXwzZjdU/KNmLaH/GM+ZyUNJNMullgxmO
kQxELA/mBHsQCwS4FIHfacw118ofNDvypuwF2gMAOcVOYnZXRD735MKejRBB6Nnoux9Gc1/276Lu
3aI2nKIQj4aVHqtZeoOZB0JWLgDzl3A9UQFh0Ly94RB+ibL+MelAF9tUbm9JR1oo0aqoorQQw4Bf
MoV+ocOnRfRJjvQ4ttNTWrWB4NFDoxb7vgKqng7ulBdhUr9oHyP0rWPNka/QaidUuQPto8NadUdz
1RmjG4ZqaFteWX3sZjR1Y4WHPehx0FtF/T65qLtnSaNA4a9iMP2ZVH4FHWBTVVC2Vk8Tg1bawBGa
1l48zI8dAlCEiBMXnjEAWZRDJZlighky3xA1l6MGAdSL2vBrilJy+oqSoTN1fKe2P8f8dYru09b0
c6hFSFo66ti7nLxBO9u1lT3+O0xRMkwz14ObxeUL4c9pG+1L5Ar+EI9hanBP0LvEKDwxYrSLGU4e
iaCkP7sGJXftFrolCZv2XDNdtRH3uhqQCnchtl0LxUy4LCdNedAh+MFAIyRGIJbIYrciEDnpdXim
FOBvHfKlPxRyEU+/Bo5gyeqdSCpOkvdu0yke7HIw4wIpSndQTB7Qdlj+/iICCXUbN8gwQBFlP2Ou
GwNSM6TKavQARsylQhFFYO3Zhkcs/VYxvHlGoADWgBEzVRPqMaPiUSDDU/sRnP67KFM8vfeHLPL6
mEmnHM/zfF1Exw//2JthPDQhpk1c6AS6I2L5tFUCiYkrNM2DSsowVQwn035SVh5jTQlly/YmgbbN
JF2N/oKYpYV3Uhgolxq5myN9spTbIf3J0B9TbcUZojdj6sLEMt1J56FRpgvptDMLftIhutFrQY2a
tg7mh6532iLGH4GAarZfMeTsRrV5g/EeqNj24OZunitI0uWN+lDljWO0SAds4qqR5kPK1ksG6dUZ
Tri7axvdabSl127vItmep7T2pHkLEiUvGjKviEc0bt67vPRssEHx+cowr+Zogs9FsGvdxxE+cET8
tnvOgXCZkgkMTheNvoubbpfk6k4R6MOl11Frhi3k2wYZlw6QE66SaV5jxaGaV740WrSEbEfaT0Iq
/pg2aP+/GuB8aGYn7sqjXTG/Rqxg1HfNwvKURccZdJIi+pmD+V+QePH7flbfRQPxKb0e6B3EcB2b
VK/DhKn5+E3h9Z7Glyorr+QoTk19UYxybxOtcmR+b2nwdcVtRLg3tflxGsrbSRpeXl410+OYJH7R
M2fMr5Ok81pY8Ko8F9m46+3S6wrNGSxIE0tkg4DbaDj9rmUOm5mbASgHqSB8wAzpQ+/Z6JCm1eA2
UESYXhUjRsyP9CNrIFtL0Op5iOITRTJXlw9m92IrVyaI1wTpMNpYebyA8iczod8DEv4ZRsOaLueU
XDH9tdORBGkYSK4iSCRbfpbIQyp/mWI4dG1yKevyXKfk2mbpadbQJ8Td63Xfrg0URxaGMcSpo+VI
MgSDakBRjYdZGrs9v6Km6kQivSz0zh/LyCsx4kn7+0bLfAK0K3AxThe/cMZPWaTubEkxedDhCOPz
iC3T/L3I0YYm6OKrhzj9ldvmBSG3saz3LefeoImDXZuebnt2DlHpKDoo9i0QqAj7i7DPdbeWYBZB
jtmwaGcOx1xRocScnxqk0GUZuWU7nhWJwczRLy2Km1Ih52LeTPZAHZ8jOz3XtQwmlCji5ok2fZjr
JXpskEAvAddAS1Gap7xPnATP1hrEXkPmkCdFSME518e/xlkJk6E7C4jAGGblaGDhmMoYDdbLkd0m
KIhYaLywuL5MUhCFGIoD6USnzBLkz9dCnjrrNc5+ldaeyxgtPiiZ5jA105PQeDDPw53SaJgIMMMi
5Y7Z34zF5NizCUpbigpI78pCR0Uifh7nBzE/FTK7mpozT6BSgzZjYr3MMSBscxdO+Q3mMc4DLoBS
L9xt9q8aZo6Xmg+eNVS0MA43RkBXxMC0EM+qn5kVB3X1nnTGuSimW5rZbsnlbpp+JgtRqzp5crID
PP1TPZgXJuGBnc/emJxp9jjn50l9oDm5ss1rW2n8JhbwvHpAmuYiKm0kRZpTQ6MOlEZeMr3kcFqt
hZ5ke80yvhvVETx6aqChkUi1a2o2JzU6zPLNTE0PCb2r4v4nBeb4wK3X59oNMUe/LV/syTjWBkrB
6B6nafxiKFrQYIpRMWlAMGJcTD160qajTzFy5/zYAnib5Og0p0g4yftUSQiG36si26E0Blq6Hi3v
x6VBB3ILjwp0jivpFqLxDeRICTQoez5CvbwJZ+0U9WXi9Ml9075ZqC1EdN+1+Mf2rtORCheg/Liv
4gdB3kx8PcIypPm2g+ksTSkd9CX8OHuu8ckKK92bzRVokTzTUtwxGY5QdnOklD5VS2jUpV7DA503
aKpnh2LCsRYKWuDkmnMWClNcRQ1EudAWT6DalYlrq3lp7MjNFOg6Di8TBL70wbq148qTJHNrhFgN
cuQ8tvzawIDTdGoiBKMtOSDjG+tiPxijq0IG3ZjPiiCeSO8RRSEkkDemWnjIzZ4rWPe2RyYACfIW
NKQC6XimUNduGxg4dBpQIuCFes7krSnTe+TEcBY/gJJCGHRE7QUlr6Pg6OpQVO9gpFLleqa931ZP
ujU4pvEjay+MqoXlLA3HGNHpjPWgsbITsVCDZuIWClpeKaZDZ/QeKn0eKGt8BRTQ+CMbcTRjw4XZ
JY5hI1HM1MwlGmgiIJB2EWmWnyCKmZfWaP9EWb0r6FtVV27DGcYbIneGD+2nhZPYQKmsdWb8vk6l
CEdOUWM6HUGJ0YAIG8q3LAALnkeL6RwXT010S9mAgs3FUKcuyNSDPHlXrMgdZ9AM9tfJLHAjjTCm
D0xNnDIGkYTEXZ4lqqJqkM6VmyBIVSS4F8pHDjBNhV9got5T1ICJy0vdNgOzcZYCtH5LpjTshyum
KW4m+jDiM8a6YashYJdHu3JE+3gBbrJroj/8D2nnsRs5tqXrJyJAb6ZBEz7k7YSQMpX03vPp+2Md
4JYUqVaci55UlgN20O291vpdFHSbqsvcCSNIs+YqE1wcFUpIyAvScA3rzWuBELVU2/Zp4qLl9tRe
osQatgqzWiN874TRJuF6FZmQGM1l2uTlYU58Lpow6LTi+Au+lFuifWm7ykvNyVaYX8XYcqth6JQC
/9zimGH8mrNfZvVbMkNHxL7aLx2zviQh/rt3/gLbGGd4gobzf2YF3fRP86psFqFauLnsVfQNkMA6
miJzmOma8Vf2SD516Sin2ngs/sT3hucf222ENUjjsImReUKm1uQUzmV86Bs08evCZy2dpbeSLwzy
eBTX+i5z46vEJm90WDHzdnIXKzA3HS70zPLfo62va55NBJq0ivqQQekRThAPbT07zTogbyX0+qt5
L7qpg0x7LV9NHmN/R7jhK3WHTb5LH9qPS7j/X/qCfxAjyAdwqA2yD85JbWNuKkNKet9xMWBtt7z9
WL6X7xGi7f9kV1PPXfARubjmGWtPFwM1C5Y1a6fc5i94MBN6P9+mq2LhkF0vUesXycrf3vRP13k2
OshrRU8HqRn/AQKLXexYbnZYVGY91ym55ZohrodE8gL0/s3Igof9ad2zF6xuy9wIItaFjH0b7BUv
2Uub9il5XVxuZ9ZuypW2g/Dj5B/6Jdedbz/fT4ufvWk6gZ0EWsULbo3YdGe5g6d68ubiS7SgqF+n
QLpuigwsZMngIz7nBZrG1IeBxjrqTbk1H2MA+cqxbtLbAHVAcDHO+rsXyNAlzZAkyzIN5sRf50Bd
Y8pFPMjy0W8UunAG73m/swhYE+SroXuxzFcFClExH7RUtduohSDJFFVLf1X57Pw8svnmFvNTLGJP
LUPWSer8+lOyPpNgYGIHxmG0YcK5Xm7xf7FD/j0YYuD8aZ2zQRvdT4BvBpesrs0/C9OeScYK67jF
5/GSHb/63Rb1ZbWzG9wGqa/6vSQfO1l11DH3Frb4iKtvln7ApXGJ0m6Tg9+X+zC9UaqrSjhkxp0V
Xo3jc5ykjkztp45Hzb+VZNw8rNjO/d+zb26trCcsTlvLjBPmiA51/IhBcPR5KbzxNBVXefkSJpNt
pTHdtui0xi9CD6H6zeBL3iSjp1kQKQGn4k7cDgSsrojlAqgY9gmmTuPk+GK0jUpiT6ryVlf0F7FY
FFPFLstvpbq34wnHYbKsTR8bIfmxF+KVGMZrdDtePs6rtnitMJKQCYxEXWhbJdMc4WTkxRb/IyCa
aw3HjsRUV0WVrRQ+Xl8z7ZnBjFVDDRn+dLJmSyVxntDohq5fFdFRLeiAmtgZU2vVC2+dKXpq+t7Q
amZKb5dSuxEN6s/hFM+aB7HTKWGulta8EZKbmtmWLzzrYY1HIaKbsj21/mD7ximFrpplWzXaxXgo
t4IKtXXjQ3XLC0Zgcksy4yYDfNYBvMZxYHyhrkRcqmGcrZkntTyTaQy9bpEutvdFt1Z1cAAaWAii
XRgCXf1Si5egEGib51Xlh25R7UeZplCjR5k7W6AXKhivRAwzVHly06m46sN9N1HtzKlbx7qtFB8y
ftIdRaM/PfdDulKryqlBoPPxDYA8CAd3TO76jqyfaNxVA/z9VKRqZJpCL1gZW3hF3ixfjSHNyK+Y
KZIfd1uFLBaV56YYOg10smoTfQV+THK9DPg8LFDmShKeBlqHoq9WU/w4NLT9gasKtPjmbwFY0Jc3
JRCvUBGvMjkyyvhYARfexc111zOkui166SCQ+2epti8XnuqrnlZcd6nm9M1w6q103RDPp/FTYnyA
k+kuMw9hma4QE1J0P2mMiHMf9qK2hwK7irLUHlvwqp4hkkBeNgMb/X0MGTY23HYq70p+ICsVWidA
ZF47af0aj8zsYsUJQuYE4ds0v0sR8dq64daSZWvzEaXXJjVP7fSgI8nUU5r1TDkkPMcBeoTV7HVs
Hw2K3pYixtJ9mJHNVhYE24SIDCvWGkSK6YnZ8rRaQNtYO9UppGhign13MIxVY4HkMyQOlGrFVM9t
GsuVjXgz5AeNDiXQjnB3vWzUd1oJPVmiNg+ORI1Djm1WbenlGcwL33+XlcrxZ3gUsb73YbUivnOC
6Xauj3P+FlqQn4MMjPFRXloq9bqAQGA0hxS6ds5LVmswozV8BUZ9rbXpVsrep6qHpTd4cEoXF/Q2
WY9csRAGTq8oDD+tldmQDJR1fH8vYT/arUAgqyU5iizYrervYgCvfgbDTamy8ieRkeY4BraSFSDT
ECRMCNjk3cN2tPp3JQXSZwMq2ZNmKKLLS1VMgPJvec+X7ue8PzIk0adIajiOgKCZMaO18ZIIz5sw
hzArO017Kwp4VEq9g47+uWAoptf1RkXSqeUizc9Rt0xnbGkAx99+/tEBV4F5vxgyHZ5Yr6pYg2Je
r8b6seALT5udydYKGs/8Dt4i7ClJZji1VaUbK+zsbhrwW3ocFGesVTdLrH/CQnoR2gyznlzC9TFN
+CWhi/84ZAVm4dZK62go47UvHmIGDGJ7b7Qif8CSqmKnzQ+Kfpp5vUcIOIO8NkI+D/25DvVtNMBp
MKsLZ+t31fmXY+isUFQq2VJMOi3YcP/hSE64e0PbYjNeTxt1c7m0kJd67KyU+bLkWZ2o1JLsdypL
kkviFY8dH899fF2HTkqdWtimo6wrzPrdwWEMBTHUmx8DO/PaD0gVmNheEOl8Q1/78mvOqkfTN+KC
dkk+WjOotmLt4XFeqcOfn2uY5Tb+dM1nZaJWA6mNfkc5lX+EJrlPanKh5/nHG/CnJc4aybkTFA3B
m3w0rnh37O5ROzQnZY/Rw73iZTcLzxFs32kOwbqD7SzckOSIJa/l4mftr9JNbTfvhZvapS07pH5c
JAp+V6d/udNLnfcJWsyjtGurlB8Yb8fD4OYvyS5aR4wU1yZuOQmDuH8IigUZUZFzifosf1NAf179
PNa5jZQo7n3xP29d71X7dJv+rl7LreRQvDNkd5mcte7shqVdXZsbfQ+k5ijbn9+D728CgDF8PkuV
JPPs5e+GYMjKrCHSOcvXKfw6JeOEHXqKjatF+aGP5m0/PUoN2X9Qb2WzuZoIa1ADsgGxDK2sYlt2
sJyk+7zXy0vv0LclMO0FDEpaKu3czqy3kkGSlX9KbclLt7NjXYGy2M0bTCVvfgrW48aw1S3Fw+gm
W9VLvIWkXhN4lz9w27yS9+YSB1JeUqP+erE//aizLSou9MmMG36UvE5Io5W81sm3+XXp0dO6ynFw
RGcxMMHedFNe9Hj+foM0IDwa2pJSIZ51H9E0Fc2ozcsGCfHSQ720W4xwYNXCFiKB/DJf+Nt+x1C5
0TwAyzLOOgOxNNBVgdAfjY5UWg6vUo3sRB8dZKyrMArhQR2xSrzgJSh9++w/LXt2m7WgtuQwsKSj
qt5IHS4jElxDptey0KAd+vBFcdcjJhnaP3V6SSXw7SZsqiraLkPD+ubsks3WLBMGtUvrNbjYyznB
TbIuPjisad/Z/K+Yq2oXFpW/vc+fFj274KQhADBOw2U/8te5g0kUKYTZW3MLhyN5DVzLrt38VLvI
jTbhTXag6F5RZufHxFk8ZYbNJQ+k70jwhv7pF51tDgkcIn8YA/k47eqttm/3v2Zb2LUMTn7eheTl
LPjrk/q00NmhNxqKAJzMQr2neIq56nsv9aizCG1Ijn3OlpytlwtHQ7Si014Nh3jTPgSOfuv7donU
70m68DS+3xhNg32HPDR4yGffGd2gLJl+tFz7ZJOpac+QyZfsMPEY7MAPXMk23oR1/xp5lzSgfx/O
hqjx7umSIRpIQc/ePnlSKLXTeD7OGtVWQmN0aQ/75uNaloAjxPOVkCOdn/9imzW5FsxcXcjOFezI
8HxGDUXQwqW1vr+af5c6qwMiKegMs4RCp5jroSidpv//zrPkK/1yNWcnOe3coATTNPO5Kl4A0PPg
73Q72Y3v7b7FnmB2KaUCROJ8JJfe3W8G2V8W/+e4+FRG1HpDoNWkzLy7+o6WfGNs/N0iUJmuF4+3
9iFeRc+XQ8ukZfzz9ZthGMbJKKsGmiH13ICtzWctbMVOOg7NIdYKx6Qn7a15jcneAZW3a1nCnizt
la6/9mFiE1x84XT+e7/iB5DLqIsGYUkcRl/rp6S3FAPRJBs0czBl024W1UF9cXP4ey/+usxyHz7d
X62LpHS0WGbITlPxoKqtG4eN+/MOZBp/dwHofGRdR/LDFYnnnEHd7MeuKSXxuKTbmSiE9WQbd3yA
5YIOrIUMRlWk1Ctz+JWBEw6MEAo4mZ0ywIPITrlvgagdtbjdB+17QYMoRu8wcaIFz2dcaQ3hTkye
8u4utV7EnJ5YW6V5c2uapROOpZ00IQ0izm9NzUCA+m8AkR2GR7PY63LgJSMoc9sce222Y6iVCpte
ARlbm2enDws7SrpVXAE4RvoBhHhlht0tmk/yu2yjfB4YjQp0/t1Ye4k4bZI0t81O2Vo0+SjwHN33
jyJKgCo07woAdb9865Vfgr+P2piZ2GEJATUOKnGtZVDaUx8wIwFWFlV7WPDGRnRMCV5e+6QTIpuA
eOf1ZhbaVT0tzIU72ZrWovU0BrWn+YWXJ8Mxxvu3pnRQUVF37QlDtpM+bcWudqPovibuqJpLL4JT
pc0Hs5bcAMrtYJ66PNuH6m/B6uzWestpgSHbI7ZeZUK48aUSGkMLgwDuUvbs57/nDDpcVdmtaA86
hBvky5neIluRNgo2LI3g5glORBCdNfjPTbspGP3gkQANzxPwkzC8CYi4SVNMG2fHMFNULqB4BLIP
slvG0VNfKNdR32+lFBNWhgiC/lpluWe2fO+FdCIlZh8Od2pW0VI3d1o/rDotdRQ1YISB2BdZsy+t
tNbaN+ki1OWOtQOhY5FTobhQtQi57Luvy+jXj1EDQ23Q2D55LwQ0wdpjGVD5afsJ112Z7S1rYR+Z
6GKFws1JuGZKYeeidE+Jjw19uQ1j67kQrnvd2FbJtCmb525+SMvsyZJ4GnKl3eoxktlCdK2CzbJO
7uIqgJtX2bJwZZkjzXCae32XrEveemdOw3TlG/vZIorLuvElHJR9cxNH0ftsFF4AE6Fqw62pS+tY
sg5lP4mMZloGrUF1Y/nHCpIqiP6z1rBJW4I3FZBhNBgKE1KcMLUbytnZB1bQiLErlXiVBf51bHGT
A/O6zsp9oecuovzdkIg28Y1bsedeyrEdRgcFy3NDvV6U1qYkbksJyvLwNoQvVnhbN3cW7tPkqqMq
SGxFvg1Fw5mMdNt35SatjhgEneop9VowYsakNxG2C2F0q1cfvc/7uHC0nkP9t9b/KdvKyRCpj8Z7
qeaulhmOFlhsT9dTtusSp8FNoAS5Hbqtj70sw2AUQ25qEFSWD17Sd1uDKIyxxuiNUysqEdlL17Jf
2GK+nie8DFTTlrHPloR7I2Rvzc2NWbek1zwV8l0rv0xMqfyBQkTK1lPwpPDdJBA1hup37aPjTRCC
99peDGd3EMzt1HW2XkIY7OT1/LtgXid1z0UdbTTp1yDFTozXQFYwv9bfwxZXrrJbwxLZlhDyGPQ+
RmwWhqDuLTF21b4/lDArY0bKClSQRrgSo9hODUhkVuxq8rAb/ZssbbDmLKFfqHsduVIVp7uaULpV
JFfrMeRfwvcT0gyrE8UdIPHnSrlW2piYv7uBTRSBhqXXLt5wRo1QNnztQrQxams3xGJHMoqUxdzh
MM7xxkgwaPDRT4d8iJW/X9gLYdXbxlQTsUmopaLf9clVg4mLbLlSMG5C8hMZ7TNma9RiKxa3PiO0
1My32jO0lMRIXWR1tyYFNjKfO7NU7EYxX6u2WRv1raAp27JvIDowkfVqKbe75FeOtMuH42j1OAGU
GSPYJz+dDuX8OPfWa1Ke0P8SskbaYTA7uc4ebzbWSTFN/qW50pKTP9cEUMXwArTHNN4wuJRWaVBv
MKH32vC9Fi3mkAZj2dsRfVFhFl7Jzyrqt2nsoJAyVEYp0zHA5MvczpG2MtptQUZrN/Fomhutnp1C
he0nPy6pkWOjeEzamI0Shp108CBuVK1d+dZbkN5bM1mQ6H8GdgBz+kii29G4rpoJVkO+6mCdxnPm
+QzII3l0zSK848AMNaKdoGTV04McC/iYSlfSoK5rODqlPi+EyoNcBIiDFE+Qe6bKJFcGy+S5u5Yw
FOi4+q6ZVr7iZHNxbU6I/EirrNTCHYPbpg5Wpch+p8YbrUHWqWk2Cd/uhMquXc5B/5BCiBWVdW94
yFyI+70e/Zc4ei5lpHOgIrW8QA6Qp6oRXsb4WMIgrbTZM2XfrYoXMtEdkY8XeR1U3HZtyDDa4z/R
MK4F2HaFDvYWghdn+jqsG4Gx93jUe/klRdzGIG2bxwRuGqhU6vVEnzy3EYzoyZ59jUdTwmX2n6to
OX5buw0UEj/vBFOEIvVUqByD2AqavKay/KH0f9pKBmP63WcMfJXUHRmpm9lrp052V7xEvvQS6zRC
BRGbGWSUBlpqOGJ1FzgzxBhJ6A5m/NuotO0Q/W7VEr/IeJXLrZPpqpcKFXYWO/zIBjzqZvNFaHAT
SUi4r68r64hsJa/vDOGhpuectYPCYVYnz/DvoLgIVB3hakAQkmZeD7bUqdq6k4sn3AxWwQgT3fKv
OFR5ui8SFN2gea6zdp/XgFTRm0QQqKCQCtknrpGW0I1OUp9dL7tKlaqOCT5XUC5kZb6mCyYATYD6
J370SlcAtOV2Pb5HIcN9aLZVPF7pwq/C8JQ2c6xWdwVrPwjwGtPY06frZlF/Js/QNZ2kNO1u5no/
4mLi1IBjnI47I5t2Xdg/StNbCNGtje4FjN/mMHaNXMdKiC509LdM52yf6iFNgQV0gJ+RN8PI0Jjd
1EANqv87898Y5rv9hC0nWMdsKauqF7eCXHlxXdsjVixT/LuFClkBQSpZ5EzptMvAqoIcm4HYYK+a
3b6N3EztnQboJuryVS0Ou7IdV0HSEa98N2m3UfKIqcFBmcAf5Xe9ejCKaNX0ltf6pC/zkzSGBPop
FF+0sX3MVaS/7Hu1ifGr/icsBm+cO1es7psIXiUkz0Z8ntKepFXdVcNXgaBTJe5hOPen0hocDX4T
PolOJ5ruxFsSTH8iCQjAqpwq3I/Si1AT0dJAcYW8tLBsn2vNwuHlOtROVmPdNblOBfFeQfzSRHWn
VqSDZOuhbrxAydZjEgGvTqTuPcRJ/FC2AtOcdBfCaGfisy+rxi3Nbi0NmZcohzBL93DlPXES3UAM
qXWJ7tZ8OxLiQxOKq3Ym2EB+C7rcDeHQi3nNmwijRXyDk2hLZu+p8Y3kAw83ezOdXNWsdmUYgaOq
q6m7l0gPU+FcSt3o5XG8HrEfB3VxOEX3QR/YKLjdigOp4oDVwQ6T9tnX34qx2HT05JKhwQketwH3
sg3ida/Hu3GBWwzCbruGBwBgNjbIcGECg6spbNN1V9uw9jclRjQIKtZymXp9DeXO0rYSMO9QEQYd
faTSWh5KxBkqkCfvi4LkNQnh4UrZvWrwRfgTbPA/mQ4IBFe1N04gohs1l+5awfBkDcFH3K1aFJGa
1KOtMFxdU2GIDsCfH8p0/3P39G0PrDIowdtCES3TPGvA60xrtdBI4TdtrUPzZ7E5XwI3BTc6tPtx
Rz7LYT5epkgoxnfDhU8Ln0/R+XrTaM6qkb0QDLv0V0HxWw+3LVB6ZRRus0jXZmTnMRgCDFRZuxOm
0RsM82oMNAcJ4bpU5I2xSFmj+r4US1sQ4LHWx2rs2Zxze1Q6Qp+7D9V8mWYeIQGYVYVZir8eDGrg
kZaADk4yN1F/HcjTXmh1W5ffdCA5SA4zIPOIri8pKW05TefnYWhXIqbaSY19lJa65XRtoA4uy+MY
PCfaWx2wOSjZvuScUAfA5PYtFnJ87UgybOtdbn1YceQl0k1mGptJfmslNinTsEVrcBXlAZLninoF
1XFMblK56np102cdVjb7UnucjLuogOOaIEotYLDug8bf8HKsAjW67f9p2J5LvXViDKp885DFTwXO
YsX8K4RoKkGeFK3sVkTbYsrRbWm9TcKVWRaODhVaT3nHCTpUq5e+7lyjTd1w9GFrljSQ0koq37Ms
2YagyXjwKKZ4qPU/U0cyTDDv2olehY8W5unc55u8b3cyul8jvi3zcT0LnIsNVrwhh3Nr7DIJ0YIS
nTj07MSkFZXLTSvdxFS7hZDaCSl3cyauyqHH6Gs+JPJVqhMoETwGkkxNH1Ktd7fEPtgyXluKlKOF
/xBq6p9x28bqppZaAFd6noDBvnJd5Y9Tz6gRHVTKZksoEGPvcpX4wV6DHCsY80lpU08CnTakQ6yo
XifgYwQbQquSbY+SSQ1PYgSB2UwcVkNZw3uwcIfj7ISi2Rbi9lrTBjjeFO7itGvRIUiUSDG09YDv
tdPgjojwLeALFyKxG/Qys1HBiICVHfqbaNoVsHHm2M2ERyNGPZKVkAEiJ+pvVEHG4Cm0U5FwHRg1
4j9lop0N/RqzMQ/3H7yfFjqHCcr+WIr+Niz9XQJRPhN0t6HPldn85GqTZYY9p2hOk/YYFB0Kk5tQ
vamTK2WGeLO22oNca6/5WD41NLHJyMS0u8ojImCq+Smpnn3mCAE0lyw/RN2z2dDVASLlw0eA0aHG
GWh2Jx8wPvU1RM6JTRLEnhnoKgv7Q8/xGY0UgBsT5akfxVeiTjSsBGUTVHwlS7h6za+TsCktEMVG
OEgcBJIyOXq4y1DUkOCM8lVcDVG40ZPrTvodDPM2E15bhLOV9qcuJGTvmWtOjyF49mT+ymmeuB7e
Kgp6HnrbH1QJJ67Ex9rybZ5e50ldTwDEvpkcZKu243pPX/gyj9WVUmvewG6jJ5RXuCRYrXYj6IVn
CYaLKMGL8VUYglcN1wgFaFtXdbsp0PUXN6LeriK8AGI58+pIcmf1LqTfTH9r0SlPD5WAawGKCSN/
0H3TrnEda8PwWObxuh1u5u5g5C9pC12l7t3efKO9cuYCL84Rnolvrgwl9Yz5uUNdlmG2JGJO3AAp
Tl4s/Jnm01y9pREimOgtD7HWI/22JQuWU7Di/2z1R2l8nikL4p5d9iLl+BucAQbZv8eHdTZJzOu4
Kqs6G8G0crDYZKdvraOwLq6aC9zMb2aJXxY6myUGsyhJSRJDfQ17m+vv5xEXiejCMPEfMuLZaPbL
MmcD/NCarT7KWWZJHhRWr40d3snbheq6CV3hgm7+0jUtR+Sn+WgpYwQh1tBN9R5p1CI2ahVXFsP1
z2f83xDN12e0/IxPy0xpIpZ110KbrhJGBC8pHBLs8+yYeq4usGwnx+HnFb+BYJYlDUAYeWGaaucg
hTyOQhvrMwTe5MRu6VSQLXEbpLZY5utLypT0pz8l/A6nuwBJ/S8lzb+Ln8EWRm/4WKUmC3u4d2YW
5FyoXpV34VaFoi47eMfp7wwzjxeRp+Xt+Pvt+Xfls2KqCmvZl2QE1q1TH2CY2vOGi7YXfnp7e3m+
fuk26wve/enJZiQpyKEPuWzBsgEw9qm5So4R/r3VoTvQPLg5ZHTlt7AhF+TCByl9N3b/9Iz1s0/f
7JEQlxKfSuMObnPKneKIiMRC2t0/lrvyIV6TsnB9ySTqf/lC/9891s82gik39JJkevE4ejMMvPvK
XkKA8AahxjnE/0Wyw6XrPNsSRrGL5UIP8E0ScB3QfwdYI6qBuJEYAP/82Vxa6Ww/MIMQV4DBH45Y
4m6SXHYC81hovxLxYh7PcpN+eFHPOeByDXkvmqzlxRlctKqwMZI1zpXr3J3eLwULf4M2fd4M9OWy
P72l0aiooeqHC6ve3C26FAVdymUo+vvd9N8X42zPyQpIeKTC82Kov2YmC1kjOOVkXthMv+GcsbVZ
EhE7kihKODZ8vZo66sIqaRkhQey9ye/nLTKUjx77Rwuf/cZZS0/Rgw7nbDroe0KaT8bBuq72jOAu
bHPf9U/4KuDzZcLv4C9ff4eW5FYxTSaiSuO3r11PgAs/v43ffmmfVzj70ixsARR9loajeLPso9om
vvMdzHns/FbfIBm9sN437prAsZ+u6OxDS1S0x33Lev/ZzYqb2IkectjzRI657VPoabfiFS0CCpve
RPa3Ml6sjbW9hOF/+4Q//46zzzCcolKse+7sQmSk2hhecZtcWyfo2URvj7tgbdxWx0US0jnTobWF
l/y1XKfHYo9f64VnoC2P8cuXqtGVq6Ji4Z9jyeL5l0rRqSRtNKDWGCNPkIQbEAsxw1lKHNyyL95I
3duICsGqRLYBth9ly/faeisuaIOkHTM1O4zyH1+3DgMaOzUXUseYxX0kp/dDJGCgOp0io9xZ88kY
UCVH4gbLK5oJ0AFdgUQmxnDLkrsgmo/pXD5HOlMwKfxVYyMAOfi2MoR9Dd2umqFXxn8qBjy+YF73
NQ7K6u3M6KQe1dtaDx9kXIn8KXbHTsDbKHWGgfo5I8Fzxqm0bh+lTgAS7N5TplPK1LuKLm1qYjYF
rCBG80Uf5G00Cd44qg5Row9pU9lh2TIB5ZAD5kEpsEqQu0rF+xRqD1mW7gS60dgX3/OyPC0OyiX/
R9TYGc1A4b9h3YxeAe2opaQbc9AOYaM6SpI96RHgHj54YcYsuJmJYgLkSWnfuKPGGD6VMpYwU2lL
+cBTiLyaS8dZy05LzYUScuy0B0uDqw2eIfXq2seXVWAerCaBPVuPc1gBHtRXGWJpSSxcITRPc5qd
YilxQvPZ9Ge0hjCGJ9E25ogrL9GW+itdCQ/iMN90KkGAmoDD1+jEuI1YTM+HDJS5al0V1KQSsf/K
sXCOpAqHBd0B/n8M9BhYJXP8An6OXPAet3TmP7+pf3PrlhcVCB6TK13U+Juv+1Gex73RVehIKGMh
2z5Pf6QDPlw50ZOMrJ9hn/9GL0n5ZXVOjqzTvVgZ/HXO8AssUdORxplszudFp5JVhSpGxVKQ6Dt0
enQkEUCkN5yqD5xpFds6jq7kInL6lVyFF6KJ9L/247PVz6rOqdCyVNRyVJG6eT3EmFZiqdxlwkno
BSDNXLwt/GTTyFtDmDECQDgxZkz3tek6r17iFp13yGMe2OkY3OqqgnYAP5X6TVcbN1XaldI9DQwh
ukq0dXEZql+Jk37vF6Co0Owhex6bqWW2cBLGq6ATXQU3lXIZIFvMiPlTsGoPGin+FdKxmJ/yoF6X
Q7EalWktJ2+6ghK9f48YQmmA0G2EW1wgLHPQj2qGI5mVW8EEh/cHZwjzbTwruznXN41Ay3kx7He5
Ved73ucHeXbEaoIVpILAg4Segrjgyl/zEAkxtfbJzWIEmh2aZ/oXpoLi00VS0F9FmMa5run495sM
ROVzd9ykkUolwWmN3b94bO+DeQVX4ji+MyiGj9TdG3+abnX57f379WFZyKFUSrIuG/LZcZ7pBZEF
idIfF7PMJNVcjfzvnz/R8yVEapZPEa3nVwbXCeEfNjcYFbZrM5e9cbjwEfx1Wp0tcZ65kfW+ruC5
M18FYN9pcF/L+p08mLskyeBOMNqNKoEM03Qwt3NVMO0NiuTW0hMfhRZuEanVgtGbmJkbwOjxCLiB
kbl1p/jCS1IJOOthdYe0jbeuonO9SgqxWIcEcb30LDY0gHtBKf22Kv8Nu4O17N80xk2o3Mds85P5
XmbPo/Gk6K8dufEpnjhYERQLNsAoUjoBCfnDlQ4MGkbrUT9VuIL8nx7AP3fvUyGsav3k52kkXhHV
ZWvMenXE5j8vcb4Hnj+As5qtNJJqxsezwfbv16BaMBYCVxEeuwotePqo+8Ayl+q287r7fMmzjd8v
YitK/Vy8CjF8ErQ3OX8JxfufL+t8RzhfY3m1P905ZUr8ZBKILMWBDofPrZK8tkAzPeb/Y4BzRCo7
Py94vgucL3g2M4n1nHS5JdsTG6gASJgoP3PXQDoxK+XCUn8xOs/XOuuPBo1BciTwzPyj9dytiWq2
4QJup7v/QjmxPP/PW+v5WmdNkpQODQSlgoRLr3dEN/faJ3k72rKXumSBXBgRXHpqZ0diDQu5LokP
uOqqx3E8yNM2mF/89C0PUBvmD/+3J3Z2aGSdpUsZpMdTAdmtNV+lkXSZtlzlYDQ/r7S8bD/cw/Op
S2f005gEXXOVF/MaLkqJefL/bYWzw0DsYy3z1eXty67asr7OJuvC3Vre35+u4WyfGPVqaPtmSTqd
rheOVaI+shn+fBV/lYRnL5t+tjOEOANiNcfzr39Nt8m0wgRG8nR73vf76EgbEKx9mKfWzWIuYi8C
kEs0+EtPavnvn7cNPIPTfElXDcG7hsShrLlENl+u4acbudzoT0u05WzE40zu+RIZ253iX7GzaA0G
ZzwNd4Jz6Yq+35dUihNNMdW/Yo2wxTF8y8qJ+fQPVr+DBO9M8nU5BxfOke8/3X/XObtzQZOb3SCy
jqrqx6lsYQwx72hG3LoEp6//zMN04W1RLl3a2Z1sDBHmaMPpCI1gC9+N5CbCbjSvxnUDnw0v9MBK
CVE1UEmvNCSoJ4YuuGQ709P/kHZly3HjyvKLGEESIEG+kk32opZakrVZLwxbtrmv4P71N6k5Z9SG
eoh7PBHjl3GEq1EoFIqFysziMQWQv/LQmwCzFYjhn2QfFzJ/CDkauCFVCaoG9ypoiSd8SeeTulOB
Gg2txEPxjYGFVLIF/yC3/LEHQq7GgHbVg5AVxwe0PWUN0okwAUoXwj2t7tBA3ST4QIfOkZPb8R4D
XVYCtSB0BzhbGP8md8TYZjeDKbyQvFvIdkrI65GRVlGpBwgOEKPxDPOf0Zal4WMuwzp+akH9lUE+
XCAk9QiAKS2MYGlp5cc2oGP5FgKdoAd3wELmy2V8F59+Ps7/NairQkc9KCY+NRoMGqCnTzB5TMzo
pgmbmyBit3NkbtZT5BLTa+aERE+MUE9HUkJKF/d9/EJ4js+/QmLkE/Dsdy/qqpDsFfACFL0CK83L
4IHjEBQuDLzdOC14xQdCs5KTv16uMz78KKR+ZarnIG5qflJBjF4t7/4RCEP7N6qDugDDWF24VZFV
LMMEsxv3g+5p3bFLflpzrJC/Yn3So2bGPtoh3iCshwniTusWJLGpq0K+quwpQtWLfLXA+cIrIM2g
o/22KK1aO1UKVlk/c2gE/n7PDA2of9AM5KcQD/KkK3w+AeafKE7aS1z3ibBFDBch71h5EZb9EpTt
BtPjUBECsDUDUegGSAZ8AR8xyfhVPhG0nmEhfP77AhU1msAFC6uQj8O8Zgi6Cuj6jMdgWGY23hYi
rvUNlJ09IbcoE9TNEoL9CyKQGFHimsFrP6uSYvHTa6TgTVGrKeV1P7TUXlLY5Jnf+lME/qSFTLp7
iB+on3iL9Grt/c80P6JdIbXUlQU58gknoMZYCqTINp2ubwNWbCbyBsg8uogHTDxcpRieLUF8X9Q/
BkzHrLtYdkbekVBn1VHBUUdgT/mJYSjxyXRr17rFCPLo9t8gFbLD/5RZlCSe9190ZrEpcr3XK5R8
HUa6tORAMZdMlV/Mug+UcpdhFktNdhNY7Wpl3vW9di9Zscy+kHimUrVAAgC3c94e2yYD7ABtwCi8
oUrnVTbD5A/YYSwkxBKyCcWwrTh9Wf8NksB+P9/nLmh7K0pCuABCq7cV3ZdNc2tFX/+dESEfkUZt
0kpDgu/0O2ry7aDdFGbkrRuRJL33s3W2klJTwtYMKn7SME3GQbmom2CjQSEPnU1J60pmSkg/WZ6P
dtwtnwqBfaBl7pU8BP18u+tZ76+vSpLp3l/1z1bF6lqtQe2K67hU9qUSHALM58zqaxcDbpCCC5L/
Wjf4fsxWbkMR6KjnvBnNMcHrmQEQfgpJ9UegEqYaJQBY5Aj0NKMWo93f4+LV4hICuYs3MdqomkkN
G8T2Qh5Kw3Q2GzVqT6qSXTV6eKDz2/rylkT9aXVnFpYjeebPGm8gE1qb7WnUnuamuybJeEv7BvQx
IGyjNyGeuCKMLq4bvezTM6tihcOHujFjBAz32qP6LffAfuyD/8/tX9HhlNxVF6PzzJiQVapgKbkH
LDHkmTvQzlPorrLmG23ari9LtltCUVMo6TBnEwxFBab8aXQ9Y+hx3cTlftfZYpbFnu1X2ExxGoE4
+mTlmOmLPZ1+6UBTVpkaiEmBGY8gJtkCwxfdgaVOwk1wsb4/sy3UNrFtd51VoAdOFt5okHcEp4ih
INa2gaFKbF2+/c6MCTkFYlE07UIsFFwETxQBgoIG7Jh8D4brjZzt4f2NYO0gCBUNFFJ5msxLgx8V
qQKJd7woQaqGu9Up+UqOsRdserf3MJ+vgDHEU59B6SY5Fp/IUd7Ljo81i+VOUhuDUUX4DctkCX2C
kka0zdCFwzNg6vYu5kxQ/Kg+Grcc+ARMOjsYXMDEsfQ58GKWPfshQt6xQCEWTgZ+SNo9VhYUGzlg
Lb9KDM6SrN8n5TdJVEuOqFjqTAAxAKaJfECheguOcDe7zSEOunytjl50g0lV202ukoNMhVC2TiEP
EbMFQmjI8aUDPUUNnGo2yj0OKTdL98IAgnKhspEsdXHdSpy9f2+eHWAFY19atXwkL3FGn5aRHooR
N+NJ/lVwuQlyto1CQgL9twrhgfd4Ym+mBWIJIFxzzCqxuzR30fuoHJTQPtASTuj/UbftzLiQqTDF
D508O8WeNtHrBBybUVleGDOw5/SjpNaR3GJiraP3ykRbmuEDTwFCEST+IckAWsL8AYYmQGTmBPqP
2gwl51WS79/df7aVwLYTsxuRojgk61gabVMZL5jsXAhJCYMLFdMmbGDeIf2x+3Q+xXa4j5te0opd
ImElKsUixx77OJtnLCUAaXreWX5tm1dtMEmuYsk+iQ+13WBAGGMx05L6SoGcuvo0z+FeG++0BbsA
VJMefF0/cLKVCQUOgxIilD6X2hR6IRq7WZqkk3q/bkQSCe+J/SwSaFvntjLASB6PUK34EkPzcd2C
JBLe57/OLRQMKn9LEVMZJqBm92kS70to/dVWISkxZJaEpGHOzVySFpbSdDo1iOo4uOW54pmTLBUu
rl8LuuWXnK2pVlpda8l7eipnl/nzztyUR0BKQnBZAeItcaEk2etC+WJO9RCFybJJ0CZMOwWIoeAq
GwAR0otNN7PNqMX79V37NOIv3OjvDEBnSwzw3KUmy2MU2ErSMfUjSCkESehAe2JPszvg3ityHc+S
cJRtoZA2DIzdanENx+qQt+iCnVHpB6U6Bqok7WrvjaWVLSRCyzerOadGlXDIB02hm4BxExjRu5bm
IKsaajBaxtGvkowPetLFm1LVQCTSNMCThLSFu3uynaMM6ggB1Y9TCT7VOuxmZxnOdKMCavB9A4HM
OLdu1TGA9NOcqEhO4wMG72Z8coGIjaZW+2Db0wmyYFA94upBN7g/DScU/VBLn4BoT50Go25VUjka
P7YB+grfh/GutUaISzLfUA4MrX4SVjsDuPgQok7xQ58dTAjMOjr5FWmQUofYG3AaEEPpDjnL7gqd
x88YtPmJsbRpmw2YehhTzXAgkdOUj9wEV5imWK4KJChJr8ZWc0oDbAb6a8tLEJbRW9YBJ28vUNXn
Vom8YgL2yj40+XDbQlMpJKdy0ZQrUqAygaayyx7zOuOww3mpNkXZlUBqF9PBSgCdTnNWuLU+gUaD
QHUA39uxBum8kPmJWu0qEwLyeRg9JS29A3aTOdnU545qKXdBcdKTk5KqKlo88U4S95KE+K7+dRb3
o9GVNOyWRG87Zu71+mahE0NF52aGzyAqsMl2cvFhSa4nS8I5s6pP9D/Xi02gojoTL0gKyC88ry9O
kkdEBqJMaY1hXD7KG35IVaQs8tLmPwC/1dQJhAXldt3cJ6yAkEPI4uuzVQEYwYnKlpYHiDqzH6x3
rKf6WnHR93Cjq/B2glzrJpbWb7JlCvfA2HamFilIXZiG3YE5wOmAfoFWGwPNsgURvE6WTGQGhesg
7to0pAbWuTR7+Y0FqWRnPiJ4dvUmUve6n74tlG+dy0HXILkbZPEq3A0KB7crZCJblFe524FRhRiy
225JhWupcln+2TZCy24cCnSTTnF4GgD2a4F1r5Qbu5gdO66dfL6aqnzTmJL3xssrswik9ghookUA
QVlrnVlXWNmQGwdKAUaNZZ/ql+/xDxOC87TMHMc5xnVDt1Q/GL62W5r0SnG1iCOmGC+WnYjL31Af
BgVXtqQPG4Nb8ykzoB4fAiv5mM81OtKHpIldwjgwucbGBHFBQBPJXM4/NCY+jAuXKzdjZvagj8Jx
xKyu4ccHqLcdcFn4S9kiH+2/fCz+ticydFUULPIRkN2nBDRIJWZxUxWA/Mo3rLusqny1aWQHUbKf
TPz6H2lR2Evypttu+AaqzW3utg5E3vpiOwVOepJuqCRImZC4Mw7KNzVdUuqGvfWQT/a03QIICSZf
jd/LQTkV7eXL4sOv5PfzOOeVbjXVUn2S1J+Um2HEFEQuaeD+Q7/uw8qy8rNT34Hzp2karKz3E/Q0
ljYWusWHRcxANn0rc6KQsLVUUVO+bJsZZ3cY8T8FGMJfv4suF5YfqxFStG1VAPpri8/a+lTk2bWd
blXoCo69bCRetjtCTpkUzerq5cs3abtDmG0TDOzY4Zf15ciOlpBHbPAj1LSFkbR+qoIGXWF+qI1p
S8t4S6enUKqII1uVkDvCyggrvkxG4kN+AvtRTvAwXPnrq5LEgSXU5FMPqrMUD8Bo3tUndQTqd3z4
dxaEBNF0ZsZNC36rJwg+KBqGO01JpEk8ZQkZoY2ZHZoZTDRJtZuTU1kUWyNq/uja/zueLSEHELsu
u4jBSq7Q27kKjjGTTDpITowlnH/UTT14OmBhqkI/7N7S6iv4VV1z+rm+JTJ/LX9/lmeIEvES1HTt
SSPakY8vygw92PRt3cg/fM5++Es4/2CtqJN0aVC3lbKfflWPcfBQKzc8xwA4JvgG0NFM2Wbd6HLS
P9dNHzaFTEB7da7t5SFg4vdK1t+p5TEKNWgVhvuglH2vL2H1yZhpQpIYEuj2J72dFu/fPV4V+SnZ
sxfqldsFbR28QXb3//HmcLmUOLMmBAfteFCTDOmAewTitA+aE3ravfKKZgiY+jZQy5YULxej5Myg
GCXAQvZAQGGkoJ6OwwQ1R3Ofhc/rG3b5g+XMihAlc83nOFt6VaqRQxsU0oKopu1q103WjjPzmkOO
ImXkMDU6CCQSJ7KbL3jmvJlm6gUaRsfG8k8S1tkvEmJIzZWqgJAwx8tV+YKJJp4NT+uLvhilZxaE
q4SZBKCKFhZ0s/9SpjdgXLpL1bd8AuKOqpIjIdtG4RrhTTLwXIUxrVHuuuhZbdRHAEXWV7QE38pR
EFvCXdGY+shgxKb6jo4MRGDR/boJidPEdrAGPVWQecDEpCVfE+OY2WiZBMOPYcI3EUjX1q3JFiRc
KTqNStqYsAY5nCNaRVel7v07C8J1EmPcqs0B+8UA5JUFMUnoa0i+5iQ7L7aBczDt0KTGGmbSvjI8
UrH4Dnhbiac+oXjfWw4f0awLecKAHMdgDtp8Gu39DI7JHtg30HugDdUpyVVIRjTrId6KJpVdpqDF
Ca8Dq3KsIgEjUL1lhdc0YHSzCoBmrfuqw3hf81bnE+CtaGAVELi9HrthQ5Nklvzyy+OaZ79cyD1N
RUbaLVPrQLh0Hvit3B4p/CrGUDlIVZe3YzDNSqqIy+MMZ0aF9GLFdmU2M4yOfgA5ZXwwLWPsfbrD
q+JmkVZcDzPpIoVko42xNaZLsllA1nikHh8WITqGNVpgd4VcjOzTYvHaWi4QEk5qVJVW2EudBARx
r+W3SV34MaanAWiV7KAkJ4gdZShi1SnUy/mpVOh3szloXfPCOvV+NiNw0W7XPSlZl9imzCxu1UPB
5lMNQn3V+lZWEK6Cnodqx5IYkSQfsTVZzfpUq8sNlHH2Hd9R38ZBEhUyC0LyYaMOIfNlpiYM6I9Q
ZT9suln3liT5iI3IpkiqHHyYmI0b00doUiVga+77PymYP84SEVKPOY1TyxNsSQEQNq45h0NZHiq5
bJSxUcgcJqSKlMWFab8XBU3xDdyBXwf+Zd1hMgtCXhiKNoV+XIQbB+y9VXu96Mn/OwtCJigt3JzA
SQP+xpsNdKjdSf+XgSsc/VKt9SDUFguZ+kVX6ruo9tfXIDmEVPheNVuzN6oUFpJIfwsSyHzh6ufZ
SyB7cLwcv7YB7I9mW58ULJUitkk1xOhrGclPdd62aHJhBuKPTsmHFaHM4HGu1GYBK11p32n9L9C9
Hmf2vO6zf7hyPqwIpx3ECBBSClBjB9f5DeqAAyioHeutwQUnb5Ute/w5/X8YW+L87OOyIaY1F8SY
AQj4roFEdUr9UQdQhvOtUowbjEGDFFeSB6QrFBJBZRdBoBUIC+6Nm0h/b57lL4uQLLFADiPrQV4+
qx9rFLJBYNZRkucJhtsKAubf4tYaR0lkyEwI6UBrG1JWy4tKAAW1pvfHqpHcZ5c/0CHm8N8QF/LB
MBgdD1WoVRlOv+n3867ZGVvyLvorCUDZYoS8YOhtymiAMB/f2qO2qYrrxLeh3DVtGATEGHAxxdaW
VL//8MH89/JE3tMsMibw0sKDICL0QAcRQ+nK+wsyGEHkoATZqqzYkqxTJOkbCwrNWx3r1KLJSzBi
PP9c96QkK9lCvmB22/ZqgsCrB5AxV+o9LoyfdSxJspfxpB+RIcpfM33oSa4SYC2T157NYBT4Us97
0BGbBLKNECGosl3cvZps+tkq/U8QhR0ja/kba6fFhl93YIUvIjcG+bY9y/CLMh8sm3CWYHpdgfro
kplbsFUOgbq3FfMxKv9oQPfMB2JKqVlsZwRmahD9sMe5KiRelp0/W8giJhvs1KCwQCPd0emDFhz1
Aq9SyS6AwGQ+RR6mWkG0+roeQ7IgFTJLiCGa2SgRQ1qXPxXmPc2Gt3ULy7+wcgXYQmLpK1bl6ZIe
o+C6SNgXZZ42XZp9AWTEpSyQAApk8SAkl67NIitMl3gIwq+Z7UdD8JLass26+Iz4dziAQuT3qJtr
EMaZy9HG6kB89DNV2AvoWJ3Oau/rJn4kw84EcXwP6QbL/qOy6r+ZTBMn+7ssTWk5wJ+szsFNX2Po
NOcyQot/6MR9WBFyCzVM2mJx+L7JQJihP5t57NkgAKnU2puGPUhpphgvqGD0TW1INo8jBHPZoSAM
Kq1A+YD/Yj2KzCVMPoURKIbAxkXRiRZ1F/FkpJJKR4cE6EfIL0RfmhbyFWGj3M8RN8BKPUFvoKWG
2ybRd9VQHLUzwOX02mTQG16EkK1hwxoO7vz7hlypxn2dnozuBwM5kzZUm6GtkMRMH8cuje4xos4S
KEYMrTdW+hUhABV10QbFzIZPUNSj9aYAXzk0o18UzB6lcenYdbwxDegWoYMXUDetkCiJ6ujobAQh
qKrM1wzODCOoXUDAqNFOkFdwpuohrOkrZq2A178vuXHTluPGrhu3724LC/TJxtemwrzZVH9LKQhs
wVAj8avErULaaeYWjJImqkG8ytxF+bGOwEEeZ1iK7F3ucu/hbAeFVKMHYJBqcpjqXzDYQyYf8H1A
HH3wHXn6XLjTJscwigzDcbECPbMqpB+IZUxaEeGoQqkc42GvDbTO0vkumremfQMsBx9l3cLFZWuR
KqSgIBmbOFxaHrSKblMOiSpwb0TVbZnKCt2Lye5jbWJRU5gZs6tlnigBsY4Tzt5/JyiCL/Bu5ua3
odtes/2/Chmxrgmy+D/AHwhLFfH0JTC1mwxSLmr7J28OZ8sTclAxdVWb5XAkUO/3vcnvlPpHIiMw
uQzfOLMifA/ZI7So8JaHr67cXlDR+xRMtVaK6Nwn4KQzoeY1XnULVbmynbi208sGoi47y4bkM0Rz
MC64rarao028MUawG2WdJOFfvEDPfqBQ4gxTpk+atpwbvXyJsq9tVf3sjRsFUjYpuOfWN1dmbAm5
s3oqzohqhgl83qaq19mjV2fJkZHqyLPTlL6sG5PFr5B8pqgE2xpAcOhJmx61DTeYyGEo/1eC1/ee
9JkDhcRDs6CJumWHy5I9muFDRaznDlSErWxkYwnIlZMvljrN3CShvkCswm/GG+i3DpAtOCagnXfz
jRyddvk71yJQ1lU1Q/sk9pvzsQNPadDgk23w+ofCT6H5qb4o28RDLD6s75X2TuT3aXVn5oQ41Ma2
DhIFkGpbz/wURwCtkkOSIwoxHTrRg1lOmx5cTYYCyTcgOJVwA01110aCnYbXpNvV9j7Vqh2tO1cN
S68JwNesPpNq3DBoYUX6zdQUEHZ47fsXjFt7zXSjDD/AXeom8eyA8NqdWvSQIXyvKMQzFvZ7/XsQ
7yok9eie0H2iHPSEbujUQo/kLilPUwTWOv16Kp8NG2puXqfuu+iHqoVQwfqZjkc67xRSuqMdQn+B
u2nrRNahYYehgqxI47Rg8MzQKLeVjTWD1R1sgSmk5mIr3o9R6Wmgp+r2FDVewhiGczWnJcehTH21
GkGQ+ZWYxyY7qXrm5Ja6A0nbzg6a7Qwsba/dUg0fEV+19Crvvk3QneHaQ2eBxSAgzoRXmbIJNmkz
7a0Z5PGG+Tb2+jHJbhIV3+SQloDyDBRNMqgNeGoFzvTmLu1vYv6U08ehKHcsNFyaLs8q9PsIreeu
Mx1I015TPK1Ew1eD31mQUOupeciK+yiGoAxkUczhET9vmMptEEKUYYSQOCafdcggNLF9N08NZvLQ
s7d6ywH52H3PLctpKAB9RtR9LTpM5ppdhtm9snOypD7W6pNuQwuwqMstMKpPZCaYWox+rkflxbv2
LCaFdDVUVtIiKIGHJmBETe9nq3Omutv1g6wFeLmDcGZKSFZGngddtTyg5Qp0X/fUi3xM8FKwRdpO
4CztMzm28PIQ2JlRIXXF7WQkxsL50ja7/ticAvAwqs0Ouhxu7MvYdmTOFEolHVPyYxUi90Ol5S0w
b+jc3A/RN7CyOuu7dvGSOVuVUCGlumHoxohVAWDjxVCKSsm1lWiHmr2VXSu50WQ+FInDlBkuzJd2
YHCt+ZU/7oIdOyzSvfL9unihfSxMJGefh4EZZgNTcV89V/nRKJKvBrtd954s74tc7CClHtFABa68
mm8a9QcHaKCA7Gj/TQv8rp1dHdf2WCHtqCBrLmWPH5fr+LNFCgUTA89Cx5ZJlwjUK/yg+QQoU3Mz
Q8RP2wwZoK6ggPu3wflOBHtWmLSBEZJ2eSml4ysvke65M+Rg/Qok99xyi4m3nEE0lVGIBGuECSfO
LKNkKks4dzDzA0+UnTFYkvC/dM7OTQjnzATwIqjbHnSd/E0HvVKv40mUQH9xbjbroSKzJBw0DcSy
+dSAvqYsrlL7yq4axx4ftTKXrOhiu+BsSeLkYBj1bcDzbj7l5ktVGgDM5KVbM/ZQ1NHomeBYdYzo
2A/hMR4G6NDwju6oNV53dfaF8xl8Xj8IwJbrq7+UZs5/lDhs2IAdOEyxlXG8T42vHQcldHPNjMTt
W9kb6vtgw0rciGOHgKzUgMyAda9WoLNkMohiAnzQx9eGpS0KlZBOyiHk16tH8Mg5dXDfBN8q/JQQ
3wyqdWXywis16wrMeS6xUdoA2TNF9T7jBj6Oy10xGVsDKOp1D1281M5dJJzlfMhJqTHs24KcUBx2
xb6DG9zJ9+MW3ZXClQ08XJwPMQgF269lEptR8cJWEqMtuhLPDCwB7zIJHdLfJIHutcDFVwdjzjcd
hahYvrF0fHxBI2WE3mkCgUJwJ7oBQHBqEe0bUNRlAT45bXTZ2lKvnYi5dfwWKYsyz71m/1j30+Vz
9PGrl78/Sz7q3M52W4NsdWRg1EXCbe3JsdUUwlwympKL6fXcQ0ICMrRk0AYNHsLUS4EyIzwUmlf0
wPFDHHED9nTTXZRkZLekbIlCqiBtYGeTjiXO000fge4VkCvtlkPuIwF4eAQ/9WMH7gg+QJgr3MWj
nwQHuhB9Vu3zurMvZ+C/nS2yGVukHfAnV0+WfZuDiVjJ3v6dASEvjMoQdpRgqQX0f0MLXURclOsm
Lh8simFQiPEY1BJZn3lFy2iaYIPZGtTvoOwWG2PqTHNzrUQPMdQzU63wChBh8PkWExi/WBQ7M4kk
LaJl1z5lpY+fIfoSn1rp2KbwZRma6EP9aPXWmWNoe1nGvqz4hus1tIqTP7l2zqwKDp7nnNi8g1V7
KFw7X3Swb9QIoMLp67qbL4bKmSH993NpFJbFaAhDAwSRSxNS0bKReLZcxmseFDJkF+S0qmz0bjti
nPq4/BXrZXkT9hZoMjHEApJIPyhnkGxU+NQfCAQroxqqqxZ/miLwTkEtAEQgPTRzai1EgmXtrtCM
W16AAYhnXt9YyLQZd9EbdazyqYdoXTRAqxlaoUl7gM7TZlz0fI0aOs4NdOgr3xoeOu3VNnG7sOYh
zyzPTtJbZbA9Yvd+y8m1EoLAs0ArqoXCOtUjzzLf0rr52kAODly94LEb99RmYAF5tMG8BrSj2ZAN
jfEBO94bWnNtdSoGtLojVdixDfGsCNBlm4CtLMEYCkApflvpEA7k/XBdQQ5bg/JE2KEpr7uGeaOS
59oAVkWxILnL/T/ZcEhbUQZcri7SNQS5bs+6maonE711sG67gaypevnEfFgQirNpSO2oGwH1Vyl3
9fhHzw95A6WlftuHrUMhoJfy7fqiLtYp9MOkkHobTL+T5X3jpHaPBBDgRtNPc/Alq5gLQQ2JB8nl
gP7bmjidG7VxpgPkoZ4M0mwLHeIqoGo2y/sIKoZwuEMbXyP9XtN1H091AOhc8fBLlHwHaQV0E3Bp
VzN07iqHWqrLG4gh99fgm0ZP40ojT3MN1FWto2aJvxrkKUJiNTv1IeP2WzsWeGe3rou0ulJYsg0I
Zj6hDhkZxn7dnxe2kOCVCN+QzNQ1QyRtbGMOkoiSVShq+iPZ9bs/Uz5CW/E3M8JFPTdGzhNSASmT
7gwjvm5nzC5AlXZ9Me+gYCEB/WZGCEhSWnmA/yq8n85bNf6lhb/GuPer8KacwYDZZb4FHTt9RFuG
lm5FfmJS3TUi6A4iJwbZs6oFh5heJSbzgOTPgXucjYe4Rd3EtwHoJbV41/FfE2u9KNmy2g/M2xo3
Q2NHu/WVyAJPuBXKuOPQ3kY5nqWvJhmcKPPNPtxW2l2HpGSqg+RYvScDwXNIFB+RLtwODQSwhhR9
bDBqLjoWsZf+NH9UqgNigGOS/FVO+RhTLtyqkzxDX/xGP7ctXBuGHfaKXsI2xpo3g6I7kEwYOYRy
+sQvgf0fpleti1xF/Uby4UtiRJJjfjGnQE0DgtFMM3RRwMgozAmw/gmsLxmEsmv7OOWFo+p3KTiR
iCHx9MVr+MzYUluelceYhiNlXQwY+q6gH609q5BOXo+d5V/4tJVnFoSzZhXo7xVjgzmyCCjr4KAT
VJ7Zr2auJIYuMh8ZZ5aE46Z0BjhRrXo+sa54GPTAz3Ta3FlKpDikQuVvYmudIDcoxJeKLzQYrzCj
UTqWSiwnjjjzwLIGVSJOKGgqmOIVXb1TO9lA2KVG0/mvFK4MfW6N0s5H4JgxkDPnd9Q+lLGMqvVy
EH/4QgQQx3h2GvsRw/zZ0dpW/oJpIlsVaOU/7nWerUkED2sDdCV4iLZIBTIOkn8rI82PyFWLUX8a
cHdofmXVoDmxnUKHKZAV7MvIxkqEiUBiNe2KzJ5h3RgLNwtvQ+ZoaJyf1BgE+ZA3zqB7k0IZdz2u
L+eoMxcLeQLMPBC6ihHYBTgaQi+Am6MNaBKgJIw71S1u8r0G5bXhKvFk77iXv1HObC/H+uzYosZS
IpUtx9aHOjc0w/p3pm+2ANdeYjwn+bJRSdnpYsLnvx4aeAeo9PlkRvm2La/T5juexbuJPEfj0lYf
LHeeQKs/Eb418HqRBMVbF0Bwm+nZXWjMWx1bURld42SDXXrrm3Hxgjrzh5DGuNlNCvj30QypJ7DN
4J0JfHm5ObjGuJRG+oaD9mzdpCRzit3GeOYssRi2n9QbAyJjhTywl2t1LbCFhNZlXNdbDYd4aX8v
dIjzNrtZniv+HzTAsuUIaSkYurLTNEwNKeiPMOtX1jyU/W0wvnb0G95goUr3YxzmQ0DGTVkOjk1/
mAaRuFSSGsVW5GCoddYz3HyKxaFq9FTjwyUgku9qmRGhlhmHoBoSxkGt0Bm7PMADrF3ups6UpIcL
lax+lhLFpqI2Tz2+d5DmeY93n/J7NZDHCWekBlFdrb5G/JEUMjYVyR6KyGYetYptZQhJTJaAJclX
oY23HvT/cK/Y1DIpNSBoKCQ9TWvwMluzCcO4xIesud+DxJXvVaf5wzcZw/owJmS5XtULMO3BWG9t
y9G4tqfe6XRNkjsut+1sm9l48jQtRoQKZRjoVGMGbTopbN/Y2kYDzE7XHuv6R9k3vmr34PpW/KnT
3prU+prM2q7NIW02sN26cy9u39nvEI47r/XIGok+nVKIejXNlTnKAPYXajGi2SqemSysVBV3L7FC
TtVwqE85JmHqKvCpUvgh1HLNWdbBv3RF/WZL2Ly2NuI5oJCJT2h323YaREh+pYPtpJWB1+1oo2v9
tojo0SoM+Fjf8Zbt1Tm6+599+tuvWLLB2UU5KiZLarDAnSyo+2XFC/qzkgr6Uvj8ZkK4e9AV12ZU
OvWpa3w8o7MXbZN6i9iphTTdbIYjLset7MH3HXcl3A2/WRWCNquHMamHsj41cQB57tQsN9aUuACj
unGf7PuqUtzIUvx6LJ1BVz11YABgP0Svte4NIDtNQSvF+sOU+Dwr/XT6merPQbYbmholW+IM7C6o
X2L6OPdPXA3w5cXerPikW79CxrZUDf732P9tOULsFzTsxwgiGCdzjncz+gw1kzHdX0j8v5kQbrhJ
J4YaLPtUUBOQ8/1gNLvB+nfxRoXbJdIbJYP0K9ahqRuzIK4ie666kCXOl0H13yO61lkf8wwWIvz+
RAFLiuyVWuIoKuR48JzpemgiSxiR6kWZvtXaCoKufwAB+20hQoKgs4lxvaivIdDRuS2hbtmzq67j
vj3KutoynwlZYNb6glrL1oOIcDNG3w2ll8TvJQ2Q31YjZAEtrKZxmEC+MpJ7rYUkXfui9k0MYVLL
MRrTw4PZpkPrpJ1A6F5Y2wgDOXX6BsXZoz3nkuLj0rfJb79GyA51aHYt4rvGICtEGfE+C+Gr2S9U
7pQx3Uxtu89QJIfoKjdzuDW7LcubXQfMEJ6SwFWZbGg6+kosmQp9J+pfSVpUOOWQ9chCtcA+DK4O
KPhN+i27bchR9VIwbUNll3o6mtHq3noZ9inm7mQS4LJLSXzbMag5zwS0YafaG3DHErc9DltrPyGx
4et40VSTQYlkWyG+48RtOVcaIEyY9NX4rgmcfo/Oqc8861Q+tJ7lDKc8cNSjvpN+si0HdcXdonxm
mH+YLm/+4tu3t4GTOKqzGxxZfpUcMkNITDQmVsuXzaX5sDWhlspSb/0yl121omRylqeQfVxyHzmZ
B+UUXmFOE6xzFdsAIuipO+C5JYOhskUJSWowSFzkKSzqtrkb9C/DOPqSRV1Ot9BqZ5AtN6mICoEY
NR+YhQAxHDNyyYvhc1AJgCyUZJvsm+UUnrLPnzE0I7G75IDP0fFhV9ivvoNYR0BgVz0M30BpGd5T
yM0kmxRf6U54re6bCfx2mZeNUtYy2ZKFGyZSRgMdepjGq5sX8tylmKGpuo1khcsK1lYobJ7SW4EV
L55tbIc/LWSk0aZ36tCzt6Uf+vR+3d7l6vrDoeItEwWkrwqlwiRN7lbWtdnjvKuQFTClFMOyvRNu
GzYkxhS04ZJIx43ucoyA7iodqEjqNIif44L+zJ8BpialFJYh2zzhbpliPR6VAraVoLuzg2oPac9r
u+n26978h8T54U7hssgwlFyaGnYvjttjk+OZM5xdnqmtH5k1nuINRwneZrzM/h9p17UkN45sv4gR
JEjQvNKW66pq3+oXRqslgaB3oPv6e6iNHVVzaot7Z58Uo4gRCiCQSGQeE5v3Kn8ueelBYhdVRm49
WAoDUrlD29X4B/JhuFr//KxFGln0U9vXDaYfwjxZjh6kcq14e22BL5tgi33EOUQskypWAbTZSiOx
+3ZHzWrt+F87HJejLObRaTzSwtbCbn2RHbRYduYZ1pi+2GYnyV17rsz/2PIkXgz2m0J58QzTS8TR
gRPjrAXttglaEJQ1X1698VZW7jee9GIYzuMEDlJVdUqyR8bgWY0uOqVrPZNrSKjLvt7vIsnFMHpW
jVNELPlsaC80Ya5pEJcKc0OBgB1zbWOW7YPBNC8vMldr6n2e40/CQSdCRyk0UJ1M1G2tlE4R9sFI
Q5hrAN3NM7sHGFRLCpca34shAUpgjU9xrX7z5acvIq/MoB3RTXp5MlLg9jNdedG0xtOMBsaYADhA
dvRDr2DHF6JjmdVIAmOIcYdqv9JkW/tQi8gMNIJW9So+lBaj+2FtGu1gRWsEuasR5HLXLQ5Sl2UN
TUezPKWQyzmTnbbrtsgb7NTtNki7S2eqbbiue9H72n6/hlz+ss6LAK0MqpqJDI3smbSu2E0QuSwY
YcYa3a9lmL/fY7cO1yIgk8KUR6Lk6klhH3JWeHmSfVQhoN+SrtuWfldY5SE+N8BxWmgYt7prkMIZ
qz1X30cF2kzs3CD1Z9VBaEHY5I9JZ7oqMJFQ5RIffcweQ/UwtbltQcO+6eA8D4JBJZm1Hcma04rO
lUTTgm7QF55WPQ15Awed6jc5ExoRVqKc5Cx51OXWXXNgWP3AiytigrYyjys02OewksAy0xZwZk7s
/mfybDjFVt+ADrLJzF0eGE8r19O15Ppycy3iZzi1INNViJ8kMIM+qBDULEd6N20dLquho/6P4y3B
HzpXgT6iUHhNYQFKeLYzNGRnHX0BEtRRpW0HjyDJgFjwJzq6GgDdMcizmbcy6/lg3thrS/U2czKT
qFJwpFpX201PqRtuwTp1jEB1AEWRgTtdhTdey3UuFprMF9lFtGVFXMVFVqJoWb90jeSk4XPcQANC
2ZgM3Jd0cjRiHAH48CFHqagqODtoMruqSA07ikw3k1Pn9ipcjV4waLNUjcAc1lp8epYOKInxtIQ6
ZYzXMnHU5NGs15yhri71X6OoS6a62uVhqY8I1aSjTqfCcKZfeXpcXdmLERbFKhqiITu7Ep4s81lK
230m7UQ0YFMF+T8AbqqzL9C/lkxdOupOMSx1xxyTSfiI4uNdMXbu7Y+ytlzLm80c2qGjUXnqLLR0
RkfT1z47uZrFXExi/gkXOzFs4zrsGkxC3vENES7gBHmEKoqtvk4AX8Mc0I0c/E0SNK4JBWttM74K
WwWJECyxYstkFzBw+m0NmX3t3XG5totrrm41AeC+Vp4ErMPqPia2havcHBt4iI3p9vYy3977oJR+
XQNCyKgXMUHaSEe/zhR3NPECaafg9jDXL9CLtV5cakOnl3U64XO2MEDQHHVf3LFDte0C8X3tsl6b
0uIWsbq6sbSYlideHRXSbS0AwmJpZUJrgyxiRjoNtaFE2Ds0L2xNizZx+hrX+mZl2a5gIS7P2TLR
LiMSx0QOi5P5zqMehiq5LaXoApgdql25izzPE+LRWKvsmddoJJcJz9INqRniJo2lwTiHaZzbKY/8
LNe9UTUfTT3eKVNpg+1oDtERpMXHovnQ6unVkke7ZZNtGqkryx1YT0nmoV8DtYbm2LUAzpsHnjC7
rMbjpDEgCeL9oPSOqklOZ6oPaTGTGtGbJgUAq7Uvxb1bdHA6rzUQGRNb4WC4u7nePQEOeRiVfTtx
r+7eTJE5U0hOBoe/XtX4QtPdZgBIoIKqP0c1Iq5tknGwYEC6AZ1VFK1d5OURomg2Y6eMcXdqyyAS
jZtpzUFMII9CXGaIuwc1hK1VWXpWMXtC/QoNzeap7BZoGE5q7ihx9jrhexiq5ZgjOcxGLviegZK/
10btliOeekX6MpLYKfHfaanYUas8tSN4JwTrERZQrAidzCxcpqs2OrF+FYUOZHS8gutOC88+PU4f
tZGc+UF5KDvjvabjbhh+soQ91IOw+wpHakL3j6LrI/9S4tjvih8dRwm4N7ZxnW9rDf42+nSMcZVq
2bDrWP/TBECYZNY2bGvXkssjjmcQ5upjpcKI55jVrQ+pm4CpktPnUO9TkmDU2E+TC8eIwIiZi81q
V3ngeHqdIdlK2tipJb6bsuTz0sigSPLeDM2GGUAVmvrw1pDxZ9xOrtx1dpiA42uBvADH9wY4ixLe
N+k7gfdyoSHUpRBrCWtHs1ws5mOjxkHVTbBJidlPBQaZKsbvGRD6VYISV90GBiGPrGIuh+Mgyww7
TNPnnJL3iA1+Q5Jj3EsukcQ+hMdzw2ef2WkjUJZOFdgwj+PRzMnebIaXlOdHAlb6oGZguwBZm2Yg
Z1WjK/d3GW0DoSVejFXsXyKIP2ryzizRN4sdPXqR+l80abchYWcl6z6h4fGDjY2T019FTz0af2hl
8oCWXgA2xVablJ2Vj/do932PgLwwsgRZ9TRgQFQloSoyGdWBA1TXR9qHUccgtsxevDmg5yF7Hlrs
McUmQIdmfWHnRHyWkuVJ4eAohr7J0u6o4KUQGW9jLBxOf8YwC24yvzUxoypnbiGsO6tCm9ZMHCLN
yFVysBrDgXWmDUMM0H0UdzIfa2XcUp29tPFjbYV3MtqIYqROBE5UA2cVXfoxoIkUsYPRwIk9M7wE
hlU2LKGeMqN/JolwLPNozP0Sim40md6ZNmqBbKY7qTccJqhbxgkcvGqg1Kmxz+LkXo95IHhyThOy
mYMGUcGkzNg+TEqnbCKnsYyDPEZbwfKX0khbvFkKNyvQbuEeByBcbyp3lAY7Hp6nPtkUHc6YRfDX
YiejLR5m3QFepPshTx1Dhjq3yvdl2npAGDkNC/14MgEY7MDOBgtFHd9D9XEUuafRbavLjsglO8M3
iMZ+l8ubPioPhJGjXAwbziVPrYgt6KvE0LUtPkwquTnyWHi8OmFu+SLOfGoV55wK4PUf1QEJNj2W
oexn00tvgosi0q0kwHlXqkDLX1hxX4lflabZcermwAfH/bibJOF2GXNCiHeFyuRWYee03bdeI5t0
9jCJjWd0549YmI3StQHTiScacHpjeGSxEgiv3DFAZe9KWd8h+xy60aEAUQ5gTbQUuD7EYz0JaAPg
MnZ6NoXBZAyprVvf0WLye2nXmr8kUFekCiSwstjK8ftQCEchpgMKhlMnj1Q+mDUL2lhx5LLcVEnq
180b1z/HLrK51rmxcq/Jr3TMPzXthWD7ixzuIHe99BRmJ+AcNvIAtLrw0vCFGBLHtK37VmxVRJsK
gtLxoWpf60Y+KIxvGqq4oj1G1SMqiAFjpoPa/gOX9pKc46HbuVbdbRq1fqmiCao+UAYZonxLTTnQ
VfHNVGUU5TWltRMJIBRYrIGJqCmbODyPJnGmRNpl2onJ7d1YbzM+Qqa52qSC3RMj3ZD0mXAwS/Ly
lwjlTzKZ2xqtDBtcYL9r800vxm1jviHtUNHJgAxFkEvYzoX8KXfRjrd3JNT2GSdvcfHdopYLxdfP
QUofJ0UOCtptRhZtjWFTgpEn9MQbImZHtAJEK7Zpi8tB9xvsKa25L39Qvg8ROKvpTmjmk6CtG0OJ
CvKBkH6IvJonIdCSzeukvPUFJCUzf6ynfWSpZzNubK5OT0YdIaPo0OKsAqlkb1UvwIFqHka0Ryo9
PGqM3OcsDggwtSRpPY6GqzGrspi9L1lIRGj7oGtsW6WtqyM/Tk1/mOoN161NFVsASpWelEyu2Yd2
WGuuVIdBKmU2gXuolb6jRGUbdGNqGwX9kJa3P2MVWQVMPhv1PZLg9Dzlvl4qfqx130J93OXasEG1
GPq+td1Y6C2W9U6UfgxUd5bqgdwM9zGUGHpI4lNgFyUztPOiujMH7ZgCPIE2hcenYRtxsTWqY2Qc
BIFgDnGQcfS2Fit2xsqfME70ecO8CQ/zqGJOxA2vFxxtFEAijQGypn3AJMOLDBGwsT8mKObCndqu
mbqLQg5e7yMyXVvWMJVkcGaJo8hE4eRAOuYOumIPkuJkIAF0eJxlLb3LIeBfF29yKzkZTjktNT9D
Zav3YMjgcNI580YdpMHr8GHLOvLmJnQ53uHM+qLccso3PDHvjCo9x/UHzEWduhf7GPwC6BXjzueA
UCJwMNkec1Q1uygo+WPDiCPAoSlilL3Txktgt0Y0fA8QnXIr3DcmolQBqcSpeezKas5NXHW0oNzB
xXxgNtUUQ8UTWtUpUFzTA4NdoI5PMqL7mU2KRzUAVdCgVqpXrd30SBhVwX1Nxcse+szq+0SHz6Ko
XswWGFPAthUyIaLXDvKjh76Apit9iaPPeoS5Lp2emDzjXlLjUcWuMiiFx2hoNxHIkHiu8Vy6a0Ti
pl3z0iA/gIHOrlfwPyRjseNNBZBeAR9ogu0IVXND3kzyVgenFWJDdi3DDW3wzPZVKn9AxhaMziN8
OOwsyu9F3d3HVeNF5iuvyL3J2V7kyiYdUpcXGtrv5on1bxxeYAWJsX1V5OaG3U8W5FEeZQnZZTRV
qLblTi9wZ7e/oE7qFZI4GXLuJINkt3K0EabijSLg4+DlLQwzU/Bw2QBOj/pipaaTWhFk6IVvxTlS
7pE9kqnyoBvrZIycDZp9a5NhW5V6MO8RmqVuS+DAzqaDkr4IBche8IT6vAzSirzW1UenRPsML2mS
/Up0fAdawCjRgAAMnmQjQIbtXrUQtoVmW5JhlwCumRY6MkXQUHJqI9kJ1cLN0YVStcmfpI92fFHZ
z1xQOxywFYYBCTaEL/FtrPgxqUy3TZlbx9M2xwV6+210tdrxh1u0lNFv4y5LuhhtFWGZ9qgUhTO1
zwaXHuQqFHYlXm8Pd/0FezHe4lmOAnBYZcnMZUqg4SIrfoKVoWkZIHutO9mJyle51J24CVKkXrcH
v/ralA1LVwyVWqBSfn2lw5ciJqqEsaFR006TIzdb0f28PcY1RDiefH8GWbybQQqiOGqScZaDEaV0
dy50Q5m1v+ee5CC/svPcC21ic0hL3K+BG65/zT+DL97TZc4GVbP68lSJQwsZggppUWGg1gLqpbZa
+ZkrYX8ve/412lKuDXqNbQ8sqnoyK7zA0g4+AzOr0qqQZtKHBE+SiUg2737METJUJwcKqiYg6L2i
28hm4V5Yewn/kArqFDrsn9L5daiumHdchddcfJClvBtol7okxgxIxBznWzSOVN6ldZAWXWCCqy9X
UWCF3zLrse4oJJe2ofWJmv4x4buexl4L8GLKkSmqdbWi4Xu1cPZnpyzlbolSRmlZ5NWpMz4Yv2fI
VE3Q7WgGkU058hroKLbkHx33P59sUQ8sR1V05YTFKCnSQa23JRQg1PpnDnSD0f+jqhg1qDFTmq1l
WVx0RM+HRpQnIP5MFTJUBiSzppXve73C+WeQRSE80WqZySQyzpPSuo214UqxEjbmE/u3ba79GWGx
ZlKEt70Wo7pPcUdnOrVHKDVw800PpY3e8qAe0uB2ELm6My5GXJRUkeFEDSs5vlIIiFr+VJOIu6gN
2WUXev2AIkxdgk6TkTWw9fXwfDHyIjyPI/7xskHvCK4qHsuyIOTc69sOT7bHKaFuFqmuoULHK0Pm
IKHkc3viVyP0X/VN6Gl9jdB5jk61JaPo2KIfnCITFCheDfkqLvH6J/134Z0she2idlAphELKkz6c
Eu2+kLGYPbch1EBRAbCeY1QqJj0ou1R3QLzdFDF/gTQkcrua+ADLuyDK5m5mIZrr5sp2u7qhqYW7
T9XwK5bCyb2c1LHFrOIkqYd6KKBKtwqUmXfs33b0xRCLZW7BM+5HohcnoJZLeZYm+cFqw6PZAPTI
U94eBB5o6rAvQiDTa5i1rXVxrmLWyMUvWNySeNX0smkO5rnygDH0NI8DHG55jV8BGE7s6F5aCbZX
d9bFgIubsTOqgQtJK04J5LnCAhKj0jFs/4EpkfpnWtqyO8UTSxSyTAswwBz0YQ8iOVTGWsS7Gh3+
msrfoHGdTvpIzUlxmjoojlnVXVaVwtG03JUn5HBts8lEPhwiqX/4B6fzYuBFqEX9TgFzQMUaqoVd
WtF92X2XWm0loF/vX18Ms4i3RSlyU42xO/8N48qAtWNOFsDbGU1dx9zjBXSsvqNt9L+dPU1eBF7O
hgHGodglWm2jzXli6Zqpy9XIczG5RYAtk8Ysxwx3YpHBn2KDVjG0glTULS2eeSRd2fW3YwmAlF/j
qSVHPS0SxBLWoDKa4PFlrUTs3wzH/xxLNHkRS/RJ6+oEhf/TwPA2pAXVESCBlZZI94zW4PdG3TYx
BIbyWHMAhP0elnl46OLuYEbppigfcu1cCeOoSSXKfNbe7JCtdvu6uTOUH5oiIMd9BlLChnes3Ui9
O2ln6Ad+m1cuZi5KiukdA2uDNt+GUX6ZLD8m8KCPS7y8EqhWFTbjp6xp9ma2bZLOTarUyUG5BAca
RfBoL+kMqiAKCaKx9jMre26mPPRLYO/D+kk3x3PPMSsJql8og3Rv9UDw1SL+QvXiLjSsEHDUQXMA
rLtvUuO+IuRcQdEDvn0wATO6EG0WE3KcEDR/vH0Ur2K2LyPNIoASuVQGAX7Lb5AHTLplW0C3ERHU
lYI6QK/Bzvvt2vPiOlDqYvcuouigQ6aPNppxBlR9B98Ju3IiVz6Pvu6veyHfDtnasmuXt6KIshZH
ZQKXtJk2XXaUpjU47NUTohNLNVS8Cs3f63zRve5Sk5Rm0ZtnzjM0oh9aZN+3PxW9Oo+LIRZBpaRJ
UjXowJ0mGLh2FHeqOuiqU1nGS8KxWQtozKvweWA59Efl18Ygx6mDbIpuoEyWwSvd1Vo4cUHEWHJy
k3c2xIEcddL2cimeNHXYCvMebYB9BWlSeyI+aYijcEhetXI2ukBlokaTpfso7wX68LqjpopftAOQ
ozhqU/2ehYbTAThaRxAhi8HhQ0FHGj7kmEIkC10V/HUNXJOaBxnaiJ2WJ3ZpWp/QgHIEL12VBCo0
VA3UN28v3FX2CLlYuEWs1FNhoUw24L4pNSjHBDXFj6v3an/WUeOtZDcm0KkVUC5Lg2hiHlcOVPUz
Jlai6NoHXERRTqdU7tMaqkDlE4kz+BQzfxULcv1sXcx2EUhljTccdKwZDSqn9kxsVo69P7rErh7R
dViJ22tzWsSPNLU4JUmPFJCgXWWRXU2GGTK0uf0Nrw2Dk6ujC2ARVSeLSfWQPOp0XUbAyH4U2U6T
VBsiL7fHuLpPLgdZzCXOjHFgE1au9a3TgJjsJrv4UXL4VhzyCVSB9g6Kx2ujXgOYXI66iIWFHnf6
NHCM6pqB5FMbaXOAmuPsED84JXdiOJuPm7UU5Wrkvxh3aQtYK3rT51zTMa7izyj39CQdgQ6wZbe8
H/er7KDrn1BTiKzAjA5OwF9ziEmQcKr0ct6XCgu0j9QtHN1FK+YT0l7TTNQBtO8fzvLPqItcEzzZ
nklCYOPs9F3B7NRH182ZHPDGAeED1z9ZC9PXqlnY4OBwy7pCtaWnHzpycj2RIr4nJN5JkASnsHTm
xqwUn6K1FgWyxt7kKNlRlp7yqHP6UQMzJbJCh5uq8KtK3xiE7kI2evjbs4ILpRnQXZV6hGzr3Sys
9wy1cMguemo5eUaJom/uJamA1GzmSeB8xIeUli5kyJwW7WkpJRAUMp6g974dRfaEBuCONTHE+psP
YchbSA+hn64ARkE3kwSEVQZVSWtSN3OhXq50//Yxu7rfdarDDBpscEgAft0HSCWHvK+xPrm1BYfE
ldJdyT+5+HV7mPmwLvNJDaxzGbRzS0bn7uswLdo5BlPk8VRmDIgjjgTuqYleTb18bbFcUpeu1TGt
aznAxZD6wv2GcJVwNk7jSXC4JbAKEIr+UGrjIS/07z0jEJcYhtjJrDRBJz5im6Y0RxAB0bGrWWm6
dTWJZwbVC6+2gACRDTehqtfpo6OL/o4PDDf2oUOTR0Z1s4MyRso3YzS8wctjq9BXcJA/CnO4l8YY
+m8GUlfDtE0mfWoMdhvKZso+FVl1isy0G2TC0XAQ6bem0u+pLG/KVN8KjaMREt5PuYk6m7I10sRH
+9PRocMOH5a7nu3JdIjQ+SRl48x/hkn1faSmL5rvPCudyLBcDV2rIfrUlLOAcAmzFCdXwDwlz6P5
oIzHor1L8sk1WvMTjntntXnXm+m+MaMgE7/0/k1NX6y82IUDOpApQK9I11nxPHvpCGPTmdo+z37J
s2VJZ60F4mvorsvPtwhQCFmJkoZUP0NHdQtJ8W2K+Js/gDy/cpld3ScmMVGT0ZAxqoutCc38NGmt
BOImIwAcBFCP7P725r8KGIPC17+HWDpAVp0lQSkwts6NBxAAHCve+a7cxCaal7YRFO6AvvTGePov
zBdWJqctVlHLpKSq1Bi6kLRx6ua1no6s+DGp4JwOJTAFlS3H30yt9aHwYitF6A5CAPe1Zrh85WdQ
E7RBeY4ymrF8gevwwRZyzyFXVZNANwafpitf8Vp94csQ84V3kfKXUtebEeT+z7MzoAVhAu4Ne2UT
uZ8Z+kE2deQ9ddH5XanrXUtTvow7B9iLcfUoahKkqRPqGqrqDG98k3izIUsfDPetpzg4OmSDzn2/
Rs5aHXmRhaFmLXQI+/1rxsVx5vxVP/EmxzmxAt1HnzgPVqd7pcj4ZbqLrKwMFaKY6aCfrcdZp4f9
JqUKd/AogL//xQZeG29xOsuUCDVUsLwvb7JDnMiZNoHuZlvV43608jS5chdezm35NEUMILXKsUtb
MMPBrfInhfpxRRCGp7Vts3IifpfsL7ZNN3YjjCyH8RRtE4hJVzDyRtUIyRBwQ9CzRJ/6uK6kcSXp
+zLBRfqVSpB0B0IFe1UQJ+yfqhIIjn8CZ/4yyvxJL6bWWjoCoYFRUL/ErRokQScDJa46uddvknFl
JdfmNC/0xWjd0JlymEbTKepyD5BtLwm3PFmL4GufaxFdmo5ZUiwQXdCNKrhdg9deOZLX7ibrqKU+
waNActfA7muDLkJLlmWtxCZMrW4opAI+2BpQ+9qr48unWoSQKsoTuHMhhOBi8vWgekh2plu80UDB
62rd5WxtQovg0fYSn7jAziB4UbVhZevj//9R/2VCy3DRpZbZ6RjBGF/RVkO2fSzzj9vX+UqYWLKT
RqvkoVQgTEzTua+A8gw9bkAWmyX+7YGuLhfs99C50wwVwkBft/bAIl0TBUSSmOAAlggH3i4rp+f6
DrgYY3FY0TMDzbjLzHPtT/5wqHap34IwKFBwHILyjp5vT+nq2l0MN0/54rSWhugZKpHjKYXOmmV6
Mn1SdBiGkmZtYmuLtzix+phogP+EENTKh01Tj/hAZHJ1jqe82ZyrXAIA7dWCf+CYpZ/MEvdKpQTJ
kH1vOF3JTdZ+yuIcN2nVkD5VMWkCU6SG2J1BV965a+u6OMhcGgCWqLCu+fAquncaPU3waQqzlZnM
/8ziGUfhqfLXjlwc4HKyijJUNUii1dzJp59tVm208i0NJ4dS9/ZW+Q1S+s+D/c2+tEYzFk/JzJpL
Im/tNvPqrThmu+KuuUNhHizTxCkOkJx6UrwE0Ho3Dfof63fm7Y/3NyNT08qgQRQq46lQAGkaH4xx
VT5sbYjFObdCoimpJuYoDFtOZxaIMTzGHDA0nGYL9SOxaqRw9db860Piofn1HBZRmU9DK40nCgR5
MaNOh7O1JnS1Nsg874vDDjv6Qg0j3C5TAtsy5S1TW0fPVujV15rOF3tSkRcHPY4a+ArV2VzJis5s
M5dYW1sJOuTeQLjv13PS3wiXWxtzcZ4LQPnKjjPzDELNU1gpD6Fqwu+KPExd+RgRSNmhtmQZsFvl
mfGdGbSbUWFypX3KJnctHShueVd1nVvNKGGUNoW+T1m21nG98oL+sjCLmFBmepRzCP6dxlo4Ce0A
avZoKTaUoaFQ873eIYVhs/rk9vbJvQbOgkO7CpwDpPdMxVh8+AT2sDRWsaH1O145w6n/hd6FXd3R
78oBVFZX1d32V/uiekoPD8C1IvjvC/hv3+di+MWOmAwWWiDEG+fBZ5sU+rgP4n1Orslj+qJiU0AX
ODB9MCwepS15XROsnVOMv4+uG+ZcT9CRjXzd9WpbJUlZahb247+y39prtmjerYTia8oMWOQ/4yyO
cNexuANgl59noLGG6qLe9hBOLx8y0DX7CY/QTYUS0sAf+ia8411xnKCND5Kvr1XgW5jDg6KcoNhk
swFSDlrpFT0ovlMRejKMAkOOOldWbU1jJZX+3Ry4tT6LzUHGhKmiNvg5BNtFKegzTUArr34BiFO6
NNEd0NyCcKx3tVoE2Zj7qcwDQ/0xcdOWrBdZ+W6G7FHnKI5r+zG7i1S6gYkjSMnboYR6vIi8uPo5
hWv+B/Pddut3L3YVK3MLYdrkZ97VQEtboJGkQa0rXjGykxJSX4dEwMpBunqtX3zjRaQZzFF0tEzn
vQTlSCC6Z+rtFmhjBDdguXO7u8ud6I6/rox7NXJfjLsIHcKSJJRPobE/a9Kjmzlz32OXB4ND/Nmu
V96sU3uv3oIXYy5yC0toYhr1xDhH8aFMURRja5C/q9nLxQiLxwHQqOqgqDo/Rz1suFsl3TCJOCDS
SG042EXLVpKya7i7yyO6hNJiM4+agrrgGRt8V/pZ0Pj5cW4g/RfSAfNxv7E9l48FwQaiDgTbswfs
ZGwVr46HXVgCfx5uBNxIZSMDzpGlKPid0lh2JniqKOWa7d7KIbEWQanNWN5lRLXOHLw50jeexJ+A
MNoP0XPFv0+xsbLEK8H2dxPgIsWQeK72NFT4mQwJmH4hbIIgIgSDv7y4g23eVklVPyTSmrjs9aTj
z1ayFsEgDuFoIMZuTtl6rwJVK3Nn0bnsbeYP+DDLqQO+Wg9Y3U+LcACIjGVRifBz02VwHUPbYGIR
RMXOI/pMaovivKXdZeqY2dSofQqN1JW4MN9dtzbZIi7IA5hibY4TxKpfVfxNB51GRquio8pjaB2a
/hF9gBhtAaHRp2h8uz36yvFdwjuNBjBSmgz8bEWpC/EG19B3YPXBexQ0mM3tsa6Xky8+8CJWoELO
yBBpiBU5eEa4SmswuAD7IWI4gc7hxvC3bSV09NW9UfGNnJY2WHqu1oudFaGcT2N/GI2VlO726UJu
8TW1yOsJGd1ELVDU2sQOxQEkY3cc630bkR38hlA5zPzbC/FbcuQ/f3L0Cb+OWY64fprItM7qKbyX
3gDFgvC/eqe7w56+Rr7k1R7dzeC9DCYlqCda7lpZ9nqNwtSoSVWqmXSp7YjmUm1IRcjPnS9eJheu
U+NPc6vZvUtf0NVat5i9htqg5sWIizAGRls+SFPPz6Iz7E6aNmXZnZReKsEEspxIIk8aunqlEkYg
ZIMsKtKgnJSH20t/jXTy5VcsgkwDI3DWCYuf6eC3LpE3c4kfgBlPDHvQRud3TmXZkzN5mQvG/FqG
eTX5uFiERbRRrdyiOaTMzq0qP5FSBS2+jx8mVrpayvlKIL/+qLoYbRFakMkmTdZjNG7hsQh7J4mG
YKVLs1TYgPr7FIoHNdV/RHqzSyXQJQs4Jo2Gn8XaAV1eW1PQvot54aCZaevgvJaCnTnA5lZTrBSx
rndeLn7r4hzWGmGSCkmZs1JvdQnHDrZGhvw6debR6tgdyfStYnA3YZZPLRidg96eo44BuqmrgFt+
e5tcDYsXP2ZxQI0YWhtVW1rnqn+GtW1b36WR6jRV41jV8+2hrqaFf4ZattSLuq1VuQStLAHosiZH
a8Alz15uD/JbPuNvEedilEXPMopiGTRSDhUgr3jRd8BkwMPxo7FxCA6WP20MR7jlETII6J124Hv5
0+BCD9W7/TOuX7YXP2O+Cy9SC3CTuVkr4EFRqfrRFz/SsPEb+NUN+YS9lcBMvsGGg8U43MOytni8
PfzVbPhi9EUEgo6mkbJcAUy2/OTRJ12zubp+wV0MsHiGhV2lZ40l8bMewxNCo/aUV9tMpE6tVTvN
AHx50rZWCz2fLHHCKt2Jlrq10dnwVa7sIoHmSFrFz2P3eXvi19+HFz9sEfXM0uyYwmRcOGjk1ltr
XwVQ/ghmpfluq+7D7dzUhagCPFdNR3FaNHbBJpU3EMcY93GwKrx2NcW8+D2LMGiRKVHHBL9nfgtJ
NphmoVME9YluYtQUKrf++Cgf/o+0L+txHGey/UUCKEokpVctlre0c8/KehEya9G+r9Svv0f53Zly
qT3WYBpooIGuQtOkyGAw4iy9Z76Le611bi/G2kXEF1ERynRpSUxEGjM2vmnkFWpPHoVHeGwAIplY
fZXtqoS4fvJYhy+95v3L4ReBLu0rvR1bHPhhP20Ezh7dIYTh6VnboOOuBLKv/uqtg7+IZDSuFBOU
6+g+ZfG3CpbTrB1gqguGtP5zqsHIha6fiaKFCZmF2xP9ot/cGFrMtbSLw64Ww9gaWqqdMwKxjXKv
8lkyEvgZPJoS81WoNVha8MA2v3fsB6ioAMITK2wmR87WdU8iZFCZGc8pPIoCAcR7sZEk24GCb+cA
l1lEe+J0X1QviQZsHeoexSisCe9rHrBjIB4yodyp00aFehDAysYzHDQPtaygR3xkxbtaPYUt0g3T
iYbIhp6DE6NwSCcVqgUPqnIU3CvMj3JKQX4+acaugBoFHKLS5yACNr7ZB+TcGR+KfPK7tzbCL209
rm7H/FQH0HrpXhtoG0BJo0gOWe5bSbgb8wPnTzkULfLAdLPscTbKUUt1q4JNbsQMVHx6KEDvlbHu
1p0CNqoKo8uBKI6qtptBil9tF/0qfeNjkv5KEnwlMgIjLUwNmSDVoXX396dqDcWXwJLRM/dd8GJd
xZAr255euef+GmIRfHkXZSwyCQWmA5Z8YPVuYePuTsfUt0zocIebmfEr9uYDtAqgML6Fd55Dj+Vj
u1rlW/sliyhdZLXQ2k4ZzwyEoAlqTvuCr6zntZvgr9kuAm4N/XwB1Rn0jgA9QMW0PWtvVWDNeT4M
Ut0usiQuPXg6h/u1FPNa1vfX2IvgGtelMIwU81OiFyPnv0dQW+yph1hWSt7H3H+ApAPUl8bvJPeU
xEPS9Uxzl0TvPRDzunwlVXyQyfBhdA345sLqwGS8HRoov/rq+nMBLKGygZlAfXriuIpjFSKj5m+R
j15CUD3q2lcaR24VNvsBEFZkhJZQc9uAqoRKjiz6TRv8LJ1HVpYMd8mogXRMXeignPreOKptf9aB
2/H9Rz37nbXp7wg+MbqvwrP7VwQB0mjs7arTQBm4Z+oIiaLa4RD76RgcvcVeSeguBjvGh8i3gaS4
MxS3g3CP2U1OoRceH4ON8IOPYdAhmUOstodqFIRPBr6ZqHCMuHwboAQgx3JjtqMHPWnXQDePgVJg
OvUAC10a2lVePmwa5AZW4EymekzU8nGMkwNw5psIfOtRibc0TBGp+7eIpMchos9Vi1gtCVTIC5mg
PiAe1MmTFETXCpUZWqQFyDpP3ZC60ehWSgL8eLYtB9ylY3Ci5kcIZYVUA3xJQuymDBFjzXQrBmOT
A3dYqNpD3r33PQRQ1OMI05nIiDcijrY+6e1ETJ+axiEN2z+NwSFjpgu5r4ewhRahjA61SH6hB/sO
0Qhv0vRPXYVSRZVaalfbLI6tsIIwUQahXJFsUjz21BAshFDZmyDhNAYHY6jZM3QaK5JB9wq25xXZ
xMyEZhNEjXOaedDugl9xhfIwrqqxyk4iDux8ALEuiYcHiSxBvHP1XsvAyQigZIL1UcDLKLE2owZC
9buE2og+PeSK9jyYuHNAWeryjz7YZNE201BkMh4phepi830aB4vGsGQuVbvrzwojli+SY5J+JDFU
RtK3tH6VsrIbHnlBi8CVQtXWFPBCCMYtF79jxRmZ9Ay/2lRoz9VSwKRjnO5lHH+rCXhlNXTDcnPf
mNEpH44aNm9VQPQtKo9+magw1UUBuh0tNQRE9GT0tcXy/KfU+bcsF4GbCrDs6RBYCUgurJAWT/Nd
kwNLr5W2aAanHjN4tKtOVfyYGs0CLHXfUmpDN8lqs21klIemKb0cPV9j11WwqyCvYxkWVh0F7kg6
NMxiqykOShXbudScsX2omvZAPgcwfus09uD2iTERmUe+acEa8+PErkPpxiQ/GKXqKYona4kW3r0m
tr65FRFcAIYE5kH3MQR/NEidExUeGaJ9M81hN7VypXEp5ovqVs6xuMiKgYx9PQp6HtVjNvjHImn3
SbZLmQrsb/MZKxDuyvpObnLfjDew7YLkrwGGj+y0xDJYf4Zdcc7ZnZYTKDq9AObbhRNS9/Qtn/oX
yXWL+Y91AbWuXQGrwHoobVOqFtTONhq592GWEsPSO4NJW6DqTppAslm2duOzAzcHaxofUG6y4XsY
lneN+I4utTXx8SCLU6N9aOkmLR+r9tion7J5bCJs8wTMAUQtmoV4DOevxvg6+vs0BCxQokjTPegM
ojgVJlE+KRJgPhUdnNHfQtDG6SE6F5Fk7WZbi9yLe7wdYx1KM0jdda/5SD60DYTnEMm+K+5cPGpP
zREagtvsDNnnlVz2SpJyWbpZdkAryesJ6VB0b0g3MQYLVbuVlPX6s98gVNWowc2votlFxtpmUT/l
GuolSadtogSaVYGq7QelhaQZCsNjQTYrF+H1Of0ZcZEnlEmlSjGiKIYW5x0J/QRcTQ2mn7QsoS5V
/o5q89tEmx3lGxSE3bwCCrWm7gRxHjGljk7CB9maB5F1aGQVT5lRRg5n2YELyF5yXYOMU3/MVBhw
r/zw6y+4Pz988YhqcQ9lioKlgqk3vN97t9cg/Af9rO2g5cl5yju8LWpujSmMVVjlaG3k5or/GjP1
pex8O4AxpZdg2xjUVbIKcYVDyBMpcDbJXQrinJpvurnbH8J5Vhh23t7XyAzY99vzuF4HNQ2NmpQR
EHcW86CpT3vS9ij/uyou5eEOGJHZEwYWHw7yd/N+bRdfr0BejLh4/3XSFxTC36hAIq1pum5Xl/39
fN8Xxi7UoQjYwbra0lNgjlGnK2b7FI2dlCq8h3nmkYQydBWYAvSm5gw+WzveVwPoxa9bvBcTJQXo
osZ6lCq34VnoDeEvoJd8q1ZVV9SA/oGjU3cQ9Mv4qwJiY6waK3vraiPIxKfgjFKwW4zFoeh8HqUZ
VAjuZ02g0ffaL10gp/gBDP3kaswh9H8BcbhagbwcdpE3lwbq0w2uunuyh25IaEdAYs/peg+sAeK0
6x/+F+/zK48RdjnoYv9Ba19R4hKDNnAAhlm0TMCrQW84dIxj6+ZoyHxU7fZ/Ye507UNfDrzYhqns
yzYWBnqbNmTPncaC4d8cw4udvm1hIb+9fdDW5rnYV1ojw5bGc2glsLLvd2k1w/bK3e1RrhUYAQkw
GTh4Jh6TZDEMz4wORhBZfc6PwXbeNokHTUlL2dfe/4V0eznWEtquqQ0hVM4tFK0+5llvBzA2SILf
VP2ZwpjI4hOkrOgT+pp4cfSbUC8/+rrfDQo5kV75eXvmX6Lxi8znr1+zqPBOQxHHk1nV51oEEhd/
XdrdWE5OPMWPjMqjWg36XSLSo282oKPUaC3GEHTWzY9Iq99I4R/gPWhLcRoMYXF4mBeQnMNt/11L
Dr0fQiO4tUrAFqRqbPwJud6o7scERl2/8pZsFfClrDEYOP4D2/Za+0p8POfDDpKKjRVHIJBI6FbD
SLLMoDtcbLogttsaDOH0JOG4YNa/zSlGW4iA8g3iAyFgs70SKCKW0C5Osskq+FmnT9AqswbIL9Oy
wNvt6Iu7KE+Rsz+azROjuTVrJ6GUqmJ3yQam1lXiVRBB7sQxRkUv/iHh2dYbhc1S3cokLNuhVQut
sy2rI2RxGVguSXCnDPFnhocY7+8i7bVPX6J2X3WPfYzGkP9RV9xqUETTexTtKPIQqKWBYWisOIdd
C0d/fdD5AF8kI0Cpo1clcUADUewKYgQIwbnbhJEbmrrDNXrKYgllavRH8n0PYDZEMqsdaxmk43Ev
DJCuvb3FrmHA/vpFi9Sv5nnFSo6bSyHstYa2ugF4kHk36e1uAj2H9eamjQaXdPoBlfBzUefOGA17
g8ldZrZORAewMiEDXMlfItG9KXZv/8Ar6dtfv29Oti5WLKomo217JIhQz7CnMMRCBRm8TSPIwZKC
Q3PWCFZy0vlOuHXqFlcV4QMc4gHsuW/n9h3KA/Aup1as8ecxLFfu5rWxFvfT1KkmYxrizURfsTly
i7LkBHAP3pBCd24v5ZVw/ddSLq4lYqZ+pVRBfD90n4nKn6meQ/hUXVm91T2+vIQKoocGD+EuEzw3
8WD59EHzlW+RQiorhBvSgDdbIA94tntKLn+WCXEY64+9RKWim1auKDHv31sfc3F5FKRTm6pP4nth
QNsYMt3ozEgTXRxCNlpEPGhz2kkHe6UOWg+QfW2N7JCwSkDqTO/songpzG9lze0OKVGgyHuDtK4e
AiNIH0kM8JVkThO8Z/poK9WBap7fascKZW0RqtibuBPrqLFlDRUL/jYkqRVqPlxmtaPSk7ssMdwk
7n+3/suYhW4u/QNBdSUAZkHXpSuDElTpwmkkitkh/CjT/q700weT3gdTvRHQq2qh5Az1248SJagS
DFmaFQ/q0N8FTINifQhhOzw2TYo+QKHE3/PWz+yhx6mBzhnbktbUj0OClDM1329vtStPoMuttqR+
MFUPK+hXoEMB35/ad2HBsrk9wtVq7EVWsJTXw6n5L7AD3k6JghZXRR77xNPb8qDktT2WqI6l/G5S
thkwKFMzAPXzqXDdaYxmp0MevvJXvEyvYUD+mvYivEOrW4CzgRMmzsWhPGJTn6tXtoHuvw5MPMjH
sBpsXekM1BZ76qi/uhxs/jVc77XXyF8/YxHTsRkqNjX4GUojbRMQK65A1acBqJzEr3Gd6LiT8aRU
IytPisrShuwJYdyPIDUD95I+/xmVgwXFZCjBeytfbSUGfXEZLsI5i3V/FPNPmzsGOsDOenIfbiqn
d6nT3vWV1T5ALil7uz3s2nZcRPTGHGTVZIiytMDVpQgv5MPKA+fqxBiFMT0R1GBiEfVKo4Ki3Twx
6sOeU6BQV/xWyRrb+4uH/I9w9mcYY9F/00JUDKSJg4W3+llnUI0bGi8q2AYVA/heYGgArPAjX/V6
tGOUEAE03FIFTn7RnorwaVD1X4ouLb+Zf2W7D9LgqBaID50szujj51bTqU8sRhm9r/lrO+1VNrxT
/YOw7hGAXoeHTyMSJSXXLJqH2zw5FUO0GVoGTlBu6WbtFCRb2TUra2ss0uAUkvYkV7G2PvhdNaRr
CwYNK74CuL5WNuDkYm0Xx8Zo4afF9bI+p7vhNTnMfR31YTaRhTD4ObfXigZXr/6L4RaZTUBJlVaQ
qL8PIaIMaWYYFQwW+jN2165J+FwPTBdjLdKMMR30rp2npgMHVgr0IqCWHaQ/4ySENMGPHCS2KHem
IjwwA2m1YF7cPQjf2PC5KBXsBCHOOMI+bKCjZ0Ai3of4utRG9/Y5vbokyHIZM01dg2zO38meEHUW
51XPTqBPWaoCS6X4EHfKSeqrXKK1oRYhIVHQOFFDhiTPGZ38XcA44Um4s2cZ9BfdwMn3+hs6VCvJ
0dWdfDHBxXcI1ZxPjCTspJtvWpPsOgRCnq/klF/L9I8gcTHKItFrRumjgzTn9HUJd4JG25QDSqsC
fPcJTn9yi/h0COu3iVeunO6D4Zz2MMXUd1EFCQ1B8NcAYxHHKpt2Rnw/6tM5nX5BciPEroiN1snl
5BrsaayPEyT10oTdmSlQF5NnokmUd5HLg34bmtWxobnd8Wofqfw8ZKptwNknqhKQLSDYw9pdZ0JO
Iv+AtN0hoyHM0JsdENATK12IEyMU5ZANVyyQEu2W8V1boPOvPtc8nI0hnubgZO6HiT8Ow49EDF4H
lfRGy+EBRB0f0vFKfDB0aOmjlh60J6nMJA9iG4rh9U3j4FktJfSRzGOHFk0Biw8favsFega3N/Xa
N1/cDH3nK3SsDP3Uw1S8zR2TTXslqr7dHmVtPy/y3LyBN03KU3aqYXBbdZuwO8Ushqr7vzuiS6g+
V+C4ywJFP7Uo3MWQxhXTB4ctkZmtMJTnZbmxiZfC1TgoTcQN0HZIm7gi3/nqaAeytrtAOVAGgmO6
RqRcWcIlMwD9A5RTkpidpvDFoDAYyuEa59/VXb69/a2uuXNy8ueALtH/CVPjoiwAmm4hoMxQUCHA
J/Xl95Rp8HE5hqiNd9xEiy1De7/cthkBmEkgnb036wFIFDD2QLCxggnidlref6rGU0Vh59WG+Tcj
J2js9cKOu3vghDcFCs6K/GzM+m0IUvw/+Z1GH3rNgOssgKMV/CDbrtoMZPBgT7rLhskbY0AHefwk
6vY5ydqVGHitFMxNnWtEpVA4oXxxz3aDWnfRBMGhWdxKsXIncAewVBWwOIFU/tBXlWvmeLfcSpcD
Lq4VNmh1F/saPVNawOuJ26oGkZzqVy4AYEJh7fbXvYZF+2t+i6ulKAJFgYYrhXl7vus+yk3hQYwT
XRNruouctSvlGhrsr+EW0X6kMR72wSDhQOgD/QfFnMMARcr2bo2wtxLIlhySPlP90qwzdmrj702j
eFUS2UNVrdTI1k7hYvXEWFVNyDp2IvohDIJPGgPLiMrg1K/0ldcCzOIujvoSdhhDhIHEKa3ejabf
+pRB3Ae0R1LaY0tWNv4cgpfb8PLULz5UVxXdJKSpnzT/JcdJAzSDR8ztFH/f+QkcRNjGF9HKvXBt
718OOq/CxYMr1iCgEtUtOwlYpkgTNlN9t9GN0otj32HGuLm9+de+3uIakoraoCDn66eJb9P2oVeC
V1Yc1Gx8/TfjIP38e1r9gG3PzIqdYkhxRiO8doyd6IB4XGtc3Z6QIIu3R2GUiVb6yBMLDQQmBa15
H4Ur0Zg9xNA+bk/q9rcSS0NUIX10jVLc4QpcsAxit7kOchJMQvL6gadrpd/rfZX/voXEktte5rzW
OrVmp2gGWjLplsDf5OjN1pAIJtoxKR4zpjmBlHDRKlei5O1g8g+lKzjWRUFnIph0MUygJ/9U1DU4
RGu6HWufbxFNDEUdhpTjTjfxZFQbZZPVzKqYDke9NZ/Nq0WGi+Wcf8rFSQMOntWlhoQlhbmRMbz5
5soDdW3JFvFDNHpdN0PDTgVknPuKboMo3TXD73+3CRcBA4nqoJECTMEQzeJheDZK067VyDaG2Om7
8+3B1qa0CBeQI9B4lQyIwfVkp92s8Is2vSz/VeQFxvbvTwNMQ4O2YoBnVyee87HeQwlpn+X5aYRO
JOcwmPIFvK7WruaVHfF1AC92BM3zqgv7gp0adui5vlOqNYHZlYjxlYpcjGCg4jP0yTxCrZ2ggW/l
MjoNGci6o/bA1zbg9cLiny2+xNKo6hjUBRFzf5kAX221Z3AMzj4O8P3MeAb4DGoxnwqYbenLGqfy
Ktj4z00mvtLKi7n6dYNKPkNXPY5KOCSh9KW1h2hAnqwN8L8CwNRjsx0iz22ujneKam59Vrszy7CX
ZNOlb0as/KKoy8sITEj6I0TtnPvi2MA6S0DiuS/kZxKuvSrWNsEiAtGkDPTMxKlt4jct0faBP2xv
H6L5RP7PeYX4UlW8WJi+SAQcy3CIeuHJqLW7sMCJreBs+p3E6VkNfOf2gGtTWgSiTq2EWsSI3Y0R
Q5sjtXFX3R5hbUqLIDQGo6SUI42oYGWWBJkTTv6WkcLulftImLZarmlIrVwUX1IdF4sop1gD/SxE
ngSkfFUXUD/ySnQVFKX79q/mtuyN1KKiLBCoB3SAyTcg4mVKaKlZvJ2qT5LzfTd1m9sjrp3bZa9k
4DHeBwJhooVmfzJIJ4bkV9MqToJ2UxTCh7ipbcoGuHcqlk5SNyg/p/FHXCVOpWYg6G4zRd/AMYCt
fOevcsGNvftVuLxY9qzUq7g2RnZCLvImk7c0glPcaADsndrZmDz6sPfUp9hTmjslInCZjOHLc8IU
YMIrgXKJCpcXPwftkOnfR1m6I+eWZkL0tXDqiB2HBttnMN5i5SfICpux1vbwpqssGtZbHzRlayQQ
zSAMvl1AlqJNlTlFVf4kswashL8rYPaWj4KzqYXw5otsjY3OBBRGUv1KQ4CBxeS1IgeEHIwfNdya
U33wUwBzoSWQdpAXIFCO4QDGRQRQ4umQVV6iHPOmtAyV2Wg/woawtnIf9oNd4RZwb6XysQVPKYQn
QyRVDzB4L53Sl0oY38Z+GpwuE9ApEdCph0Oo4oiqMew4I9GmqEJp1yk4GE00wH2lAVKVmOdkyj77
rPV6GmA8iNze3lkrkWDp8C30CNt5ROgJBkgJcHRRg5VYs3LDLRtGSVD4DfHxfonGdpvUO10N4UUM
tPZHp66k39eTEeguq1BepIRpf2cJfajThgTReDaK+5jt1PIVts631+t615L/GWNe0Iv9nsCKzRwL
jNE6U2c3imuEX9qPMyZNgwFispnghXsPfOVWONjwt4dfm+HiLgIMMxpphdGjaScmE4VVBT5Tb7cH
uVrfIRdzXCTCkK4djD7GKHOWoFIHoPOtCS5qd4whomMnkC/v/uXEFjeSFHnKCrwDz0zArVK1GSZm
qivJ6vXN/ufbLS4lI+BZ3H19OwbzxuE1qta+z9VazsXSLYnDKM+HsS7CEbWcftd5YPRt9I2+XW8+
rewEvnjWjpPZVyCDwP9LfMvG50r7ZYZr1h9rm53Tvze7mVOeCR+zKb+ZquUI00LF/yF1jPfEhi2p
33m1ZZdgSK7limtbcFlinEqiSGpg5MHOAbfYsM5ud7PCauOQ6pk4NcQQ1gZd2R58cbQnvYs6fT5c
odFCqB3BMFkpjX1R9v55W/73DuSL89v2VQEJBX84R+SskOHAh62ohw9TSTOrhTc0+DG50+qws+1S
GPt882e1V7zpAUHp5HAnyZ0COnKS/dJSzy8UeOWe4vyTDyBekuGO0P2AG6LWYe08UFxF+ikTWmnV
BFxeuubyd20HqgTwLIEqvg7B6783xwiTB0OGWK68vJvgWs8+6/R+JRLNG2y5XpdjLE5sqgWZ6TNs
g1RkTq4ctOixCl+YEiBp+NQ1lNIh+haADgVtuUEW29vDX9sQl6MvHrej6qscJoHQQYFiZl+Xm2Tt
cryKtfozxD+kHweRRDhkwbzPE8WdQgee7nanW7PmIwxN2j206ME2cdcgJren9g+xx6QdeWzOJxtk
OmBMx70YVqqzV4OHUCEMB4Ugk1FtcRvraV62La+6cxTcTbMY/Czp0dtmaGfH+BF3pXGc35zxAdwj
9/aH+3rHLvcN+gAa+GrzBl1KJQ6ZbvS5XndQVoBv+I/JmUOH6mFYG9JwqcfXBry2UQWHS4zOmSBi
mXo0ASreDVqQ535T79gx2uuO8MR3WNk7cov6xMr85uj+j/ldDLcIVaEakS73MT//Tt2gwrdHugq9
LRS+7bWoeH0tL8ZaxCxfdFEiO0wNspM/Z9FJ3RltKNTt/zPeGqriavdFcIH2Ev4x1eVbp6MQJ4d9
ivzvuXHsk9lyuLSH7epo16LY5WiLK27qhNmY0xcDGhWR8uAj0YfqwZzuTJUND+t+svTQ0bdrzZir
V9zlyIvz0aPFH9SGhG3HXlgo+HjhGT6e2ncOxla1UXbTE0iFK/vm2rG/HHOxb0QH4JNQO3kGJMBp
2/otIoPL00cin7Q0PEUp2G3KGzhLgj7p6lFk8Eh5vf0b1n7CYjvxqI0JL8Bqpzq/i8PorqtWDuO1
Ns3lJBfpK/BOfjSl2EDxbs4Z/pODrZM11iayuP+qqqaKVs0T8cmOmonHopX755qdxiVp/KuidvHY
GKIw0HmKIXTPF06Dbp35H9FcG6Kvrya4taikuDDAWoUgXgUcXYgPfIlyXgwN7KefzGF9Jm4r7RsF
fLWkyS4ibqHLfTa1Dh5b+yworX5+avUP6HVYifiAZPjBKDKXpdUZ2N3Jg3eDJ4fmTPOHQV8z3L0a
nC47w4sEwey6JhwC2O3UQAHBodFWIc8AO6nRJcfWU5xgNcO/FukvR1wkBeigsikZ0Bwm+/Tn4Pm7
yilfpZM5yfn/9iy6GGyp1tFBNUDNzHmwPrVgHTTLhlodMDm3z+TVZ8vlOIvXxMSY3vG5wV404XMW
hk6I7nAP4Yc8eJHJQzWKU6vseNw83h6Y6lcP6x+Riy+RnIt9hipx1RA1785F8QQqna1OEWA/urbT
8NZ1VGrIbWg0AGfjBvJiLfjdlpn6lomWQn9vRBtIE6Xrm3y0wcpubZYoFHQMQm1dTL2FYAfWpXJX
9eQFk3hsGwBWR37X979D85ehvxXRXZLEe9kYpwigchXsiNh8ScXJHN5S0FHytrAkfTaHU88SeBg+
wYALQkHcKZqjEjZOMPEN1Q+1OUM2oEPeFp5USzvKcjejkStYYMdh4er4dz++F6hmxaDnQkeRBhU4
L5pNoDgwgImfQbc9jKVjtv22URowJQL8+h91k1lT0jnF9Ao6eJ09JhTqAiUUgBA2E4DWA9hr5x8q
6M4tODwG7N6r8feot3YPpfkg9Y8Z9BuoD3/PJxaca0g7kahxOO/smkAalEzfIkC5xri2Wq3YpLTc
6pB05iAC5UmgWAYY6wMU7FXzVxkZ96aiPZDmrVUbJyRabQNd2Jya5C3T7mvwThLtmeVu77OXoPkx
KU8pKPkkGSySQ1lh+KzRcZAkccFgtDNi2hGXnt43TkyqHfEnRwU00W+g9rojBRx6Y+rk3bchfifZ
T2rspXjW4tQRBQXm+FtQ/4wMGGz5tjLh76aZXUlgpYvnAO1/P8lhhv1gQLkiOZv8J9cTJ+vlrhST
M6rfeXynRlt92lX1uRkNh/UtJKO3HGypRMdTPX4bq80Xynrc1QpqLdQNhh+0PtXlB5QRYKUKnhOQ
Z01uYEv84koKkn8En5HZGwG8suIQKk+T9kyj97Q9d7AB71DWA/U8Tkankp8VVAfq4FzWD2H0rWLg
ikyRGxXIj+snczro2p0KJX+Ul4Yodkixh+iFy6oGLqn3DF5yLBduXfQgfj0kkLExoo9AdSP/rEX1
ZlYHHWaXLAPKzxAtM9PRotBxAqIOnmqJ1cANDC0nW9LHaEKDH84vo5VMvydfAmT0MdCHQgKHTKhj
YHLluOpWcDXfujjvi4BdoMc6qgrO+5yZd4/pxnAgBmDzd9SwbX1Dtkm0WSsuXW2UX15mi5itNn6I
9jHu0X4TPRb7zJtlbYrn1ltPl1fmpy06lUXQQdeLmfQcV72dwn90UGIrVlYSuTm3+Ef+/2cVtUW8
7saoKBQOJRsAyKvKtyCfpMNjOpJHKPHdDtFztnRrqEWa08VjbOYdsilRbZXqPRmhsVJZAmzo2+Nc
vcovPpK22Bm+UtKOD9gZZA9bSGgh2rP8UPCseDPvwTKdNfWjq4/vyxEX2yI2ASorW6xivwESqmOb
8lmFGpCCUu4oUZ8Hlng8JZu1t/faTPXFHhlD9OczijdH40I4hVrFA7/v7dlZChwihIZVcaW1RHLp
jhYrbJyyFgcAcvzcMipbQ+T6kj1Ct+U37S0yP7AiZzisPbCuZsl/dqo+p1MX97vJDDVq6zlLFtGh
bMvN6H+7vXFWMogvrObFCJ1oSaEogiF3QQwpUI6sxLkfcTDQemRyXxqwKRjXGl/XYwoMl4XOYPLL
lhBQkuDOrWmkn6cQ+oxKuomC4iFqoBaEjhDn/U5RPVmNj5rPn5WIO7cnffVUXow+L/vFpI0hA5pf
w6k0FQz6Ok2Av8uXIV0p4nxtxX+c/otxFq81EBx0vw0z/Uw16QgVcqxJ6qi5vJc+aHT1fV091Wgy
yirfVoWyVYDzA2H3oTFMfHC3oeKnoWieBuFmP31Om3pbmRCjEPTVz3ZSGLiLgjOLG5eUJ79vHfQz
flPcrjLTPmlleKCxPARifNLroLbSsomsofJf4eJ+VysokU10reS9tq7zn1+sKxKFMeAJZ2dwjDpM
jNSZHcMMHVeWd/sLXj0YFyu7iKuoEZuBXmnsTLvHmsGENVnN6uezdevjLSKqqfzXQ3jqpS1C/x11
MYfHaFVlmZvHkDGAsP6cWITQtWjyAhTZt9uTnEe49QsWEbZXMk1rYUN6hgSgi7a51XDYYD9p2W8l
faVJtXaH3J4xX6IKYzLEKvS95tqR75mbcTvjdie72s21qtUKzu3Z8SW0UIfeGVVEjGrKRrrcjjft
p/oIK4H/L06ROMoutcNjdZhW6uLz3vifl5UvcYaxaSbSDyGoFIbEZnVsx+0+H3pHz/29GWxvf8Or
l4dJ50qcDsS3/lXovTgTYxiTLEgUHaAh5Tw5MIS7i/bIKWcTP8PSbH6I93j76GtalddOyOW4i+07
5tUkzZph3LqBKtmniefD7alduzouR1hsz4gpvWj9QD+Dk7AJKHsc5SNtci+QUN+AP6Hf+7tsXOFF
XC1wXoy6xI9UvC8LrmI9G3feNpU3p8DMm5Nf36YrEfzaVrkcbJEpxlWUDmko9Ptw0jdpZgKLWu4n
XzkAgbEvFG2l9na1qnk53nxCLzYLN/KgHWqu3zMD0IqK1FYHkaZIxi8M2mxFm5y6gX2vdelIKFRN
XIG0d1HDFrjNLaUpVj7w2uwXNVbGSjmAuqzfj1nsgDxrEz56hR56DUBmACWvzf6alRe/nP7iXoYI
F0ApQ0jPWQwoXReRU13gClEbCP7pNAJL02+cqKWl2/S5CZ2MGNphwxNUBPqDGgpPjY9Z075lE8S2
C78avf9H2pdtN6pz6z4RYwACAbe0bmI7TlupG0alqoLoe4F4+v2RPc4qF/E2/3/W7WoiS0hTmnN+
DRy5IDhnAl4OjeYc/tjdkWoR0JwRsnOt4b3X1IBVjcj7hHmwRPlkxLkHq+fQsXog6yDEkUnWcUhz
yLdOQLIk3Z4lv/Pud6ZBw36EmSMJCjl0K0izoCgcpbrTKWCjGnb6QlWXp68DHKDTj7HIH4d8XyvG
Q1vlB1mHDJ/OnGx80o13Uv3mSeM30Q8LvnNlzE+ydK8I1ZnUx9SKIcQK5cThPMiWLWfqWVTEDSHw
ZikoZMQolTQFfkoFL1ljm6W/J0Z+JhCc6g9SWIM1o2wanf2En/ihgUCgoSLk1GgFpMA9pe2B4F3r
J2DsUyid4NWegeTYTH5ZxGelZEdq1nuFQ4VE1U682ogOBtHPGQdXIGR7fIhTlyR+CDIOTLSB5pJQ
WYH+6Zg9tfyXLpsQaIT+MyzRwVzqRjjNmpFb9UeLrtyU1x4eFxW4pfuAyGUV6lwaXuiw15Liyu7l
8kR1T1Rr4XzOLpaXx8VIS4hCwRKQqOeaYhlXR6ndtr0LqiHkIyu3QXYHmQyvryF+vAaduZYZX467
iERwPh9gsYAZJvkbjOBcXYIqSb0C8VhZxiVioaOjVSkSJtehcVE1I5YRflF9vzP7lV7+1ZH+3IrL
2jyMg3g1G2ecshI4MhkUxQLN+mY45wD8376mriaMl1Fl/i0XQVWL6oGPkaZBe2uELFTmdq1jogun
OLILFLmrrrnNfJb3v2ySi9nNgfViRD4RsyvDUEFdHSKKfrppn8dN9Lt22Ldo91OzAXJCmhNvYbPu
SdvE0U+oVr22r+DGPK1M/jNF/PJbZk6xQQxdNpbKY2ZbKBpnsPDLwLGuCvXISPthiBxgcHBL+1Eg
I6n4dKcYeeehocZ9IYWqqyYReGmWaWwnnFtqHobwTMOdwg9wCcu1HyX9qKRNrQMYWHR2kRwN49iC
ExlLO6AmoCKrBD11ByALW3qX1XvDEE6uWG6rSe+W+jaV1FEn/dz2KD1nntTUT1qncXiJJRuAX5+S
AajAMnwFSsI2J4gXQlquRGuk26sV9ooeyP0DoEKz2vRdpz4yKHkW5ByLnzN2daihzapKttzBsNCI
7D7WvHZ6reKfLR39LMog0yTZJFdtqTHgy5XauXKsoE5CmtyWq85JkHmWAjBiUrim2bg5CkWN/A3e
aCiG2SoECXEE/RClfY4lTJ9L6U0U963GHNHhj2I3k6RH9wS1q65x4HTkhuWRIPKqBv53/OMorSFN
oDuQSIWCFHNrGC1z2bCr/smAPi8NofClQ/A1glIgbWyDAD6Wb+MwDVToTjHxWMknHm4iGtmlOjlD
+pzhndAq3daArKYEm6qabWUKB6nip2rt4ILjy1CXMPUCpWM8F+JtheRlZavNj5MvO+0PsfFTyPRi
18tJE/awGldPYsfuNa8MdK++m1Xg/xPI27XswTIBnKGWCajCEqMwVjUIqwYGyxS36cpdh4smB5Ns
MMGBViCn92NldnOA/TK7iwEXUSRStY6SGogZLWi2ODOvlmMckqPqVoGyxg66Wh65nN0igIRlmqpF
A9TArBMS7xE43GIDxR5PWhdvvPqMv5jYIlEgoNhGYYqVxB75oDv6Ek92ujH2ZRAFjYBI4Ah1O7t0
88f0G/PWwCZX77WL0RdJhJZLQ2kCenrSBLuXht9TAgOUeK0wsTLKkgFTlHCp6KKwh0itHHRQ3Gdn
WhZr79f5PXxjiywJL0M8jn05Nze1gML2WXXn9MRyWjdTDrrkzY5uq1n02piLjKFWsoqNcO7EmNpH
4Se+5PxExe5BdWc4y1o9cuXUfV61F0ecVYMcN8C0nGqSBO0AQgIg1wN0vIcCWuP0oBdr6d7a/BYp
wdQWXcQkVAniCDLj9S41oO08QjVOr9EZ5HHokWgbJq2fcMbtUs64k5cwjM7XQErq2tznPXYx96aG
KNrwv6goCsyJdkDdAgfTmZsw5TfuEY97/TeobLrtb/46lzH0sxHA+cwe9lDORn3udkS6uqcvLvZF
QALZroVN+ohcEcnP+NErCPzJ2lPm+uPpYpRFJGrhcSUrGtLtsVS33Crvaoig5yP0xuXsoJjyWz0k
Dm3rbZiGewhuQC+lGDZ8PSRefXhf/JBFmJLTUp4ohQUA7JHA5CVw0xrdsjh1FHr2/S7t7msIG67m
pGvDLuJTFPUgxUIX514myRa+346ZocegCFduNaRz92NY4D2SFAF8bFcu1KsfWINqM5RrYOJmLobu
yiHs2jnVqHSYKhgwQge7KVJXtWDmT/glbP0Z54umRdhNAAFy7T7izyGS7w4HSW7pxoRXloOm8UvW
yXeTBCkgLX6B586dhT4/sliHkbeevDIoprf6eL69u+dzfetHLfKdGNYlA5sxFQLGJc24YfKawsbK
8i71LmQCZXHLQOTsO2T5xTdKXGl4vz2LtTEWFRSa8aI2OtzjDbnLusZTxu895Or/3SCLEFkzxQrl
MkHVxJDdCc9VhUFvv1iT7bhm1wylhX/249LMcrBio4gqVBR72joyo34+RH7KGths1c2OsejebKYg
xY0wKjiamfBbQe5jyuGJbkH+2eJvhdE8ajNyWw/hwJtubi/E9WB18QsXITEnaThZetefFMkPA2zj
CW5QUDJxMuso+zCS8PXt7SHnv3hrmy7CY6eMbWpZQrun8BGoWeUXJnx9FPmg9ysjXa8NXkxuEQB1
BuEZAHO1+2xLP5KncRvtDKe+G/zmR7aB0dI6Dvhq7LsYcRGAilJFKjjfMAp/jUS+ldrXUcRwE02q
swkN2zLqNrAt2ir9Wn/w9rmxlp2IQRckyUcsq5FBih06APJQBJz/22EWQabT9dqqZqkSlk9ndSgc
zs+NKa98uevlgH/WERrOf78cysSUJ50j0qhBGEx3Q9BC2f7EXaSMQYl2OQ898yneAqm+0e7oXrzW
/kwLAUXkDEmn2xv2KhnyopCkL3asTnMR9nNgnelJRb8bYZADv1KvDiRoxMdPpnrX3ukfBFkbp6vv
1auPqD854tKatI1aPVLnO03SkkMsZDjMq2B+9Z4p/YBuPTSU1wjI18/NnwxjyQ9GBQHWERHerBDu
2nbcViBd4YAxGcTobkVowuROFazZAl69Uy8GXaxySGGJNsxpTQkIWE1iv0UBQPzUinEfyWzloTCf
wy9B6GKwRWSwJDOrG5arJ1cAeqSDVjcms5tK5fcM1IG02aw8Pa8jHi9GXEQGBY6DSqrT/lOTXN9H
HuzPttZO2685P30ifr7ODZQA1dIpjHYXNyioTBrPhaAnhcFFRjPp99QsGy+KK7TJCzhVP1Uog+tT
bZdctbPpnoDYp8nYvOa2UUevhBETbSXNqTRgHBjdh8A5JEPtwCUYbjJTjksfBsXor0Lej0Xj3aBF
Gw3+Q2u2DFdvCvPPRBa3tAavwtjoJaT0MN7WumNhzcg14vLmeeWEX306XYw0B9eLRMWoIPRNP1Pq
76Hw2v4OYE/kKK07wYc4eW63OVgVa7Cc63vwz/QWV69KmtDKOA62rO9hL7zp6ycTaNuhUH2jAjQh
+26iEXJ7pldh1ihB/rM5Fqcsl2VmVryAjHq8baYXtfmZWsTXUMWbIMED17pW3yUAN45p4SpJj6rc
vh9/SGMwyNA+sOCxR2bRzpeeMMulUW6HcEa9/RvXPsbibLboTxmAv6inWmYPBpC5E+Cq/26IxWFU
FXWAvwUqU5ShVAg3vnINyHI9mv2zzkvZ1QzLIuddSmF7CClluJqAAAXA40MBUXKrlleW7LOFe+PM
LwVPw7qEd5ipzleU4pfUN6GqmPsEnqJItWBF6Ifuz9HpfkwkqIAYRtoPsOBuzQzh6hvkz+YyF7e2
LKC0YAD3epqUu6kk7gQ7735NM3lle5iL8BYmmmrA4IYDZwsR7umgILG9vTvWpjH/gotoINNIKaE2
xE9pBpE98g5bg11a+LcHud6Vv1isRcwZqVpWVqQCfhgIR3go1aAOkrwaQeGx3ZrT99qUFrGmAVXd
iuYzNUHMjsNNMm5VELqfbs9pbZRFcFEgKQiTTgTsVAeHVOByKQAqV1YxvVdf2RdLt4gQtRw2uTLi
+FYMOg8cCLDQH4rCzelDr6SQp37kdQyMdvwvN8YibMQi5JBBx/xIBb3F8c1QC1eq1up318vm/4SO
ZXEBMhANr8mQnIUqfopqdEc0Hmj5QQsNlvTot1f0eyVDQwUWHY3gK3NcuXS/qGhWSc6jFi+jKf9u
NZkvRYcGYNUYD/B/tVmWxQQukzHqOArMoV4G3HhrK8Mdy5VTthIslqDJrCutVO+wU8z6F5S8Wft8
exIrYX6pcKiYMRTTOf6+hYBKQOowox9x96g0fqKv2bNeTQT+7PplMUFN8AaL5tRLMuLXDIQKGYyn
8lWjic+t3suaFVestZ2wiBmTXE8DdDf5SYFHrZDBM8DLRKUvQ722Fa5+JQsKNrIJ5C4Q0n8H3FHH
OnaUA5+s+RPageWaRNknZOzL/XgxwiJihEx0YxPKyRl65GfyTd1128xPg4dZaNNCTyqDyZvDdmu1
juvllYtxFxGjVsJclB2+GSqhqHP/gmXVbqZ6ctBioCkgrQoZXN0kfwZcvjtoS1SJ66N6KvD2R+3X
4aTYQR3JjgSaUqJz8V6/fQRWPt7y0m+kpMjkoVZPke4XEViDReneHuH6VXkxqcWV3ytQxGrnftun
a7B0qnzmW47wabs1QUsJ1l7ma1Oa//3FA4BEoldVs0Vdd/qtZ+5I13CjV5/+FxNa3P1SpShwKe2S
s8TNg5hlqcFOgmO1z0tww1LdZUzx6JrHxvUe6cWwixPdwC1LqLRST2bjl5kKl0rDAynayTJortQS
nC+QF3bDUYIdbGStcUi068nHxfiLc97GaqmyHqewJPHJIi1UjUjoM35k9H4qxk0Vlm5agjFHQx9w
CPDRXmBFApbJE5lgvp3/TqR3eYq+xYMSWGIXlqGrTlg41gTobe3VGKgibmyTLoULV41aptJsDCb2
OeNvaWoy2+rb7dCnuxolBgmiUUQKbdIWL2PZbZVauDGyDZkfdVEcuhLSM7G+M0PxNAIh0ZTJBpnT
Jin1wBxkN1dOU9fsCxT2uaF6JugjWhWhMFU/FFoEw9tXngzwysv9sDWeKtLB0BpYmj5xpnayqxx6
TOVbz7sgHxKoVJ20DCwhPX9QE9jzTiDAKfsRHria5CgmQ78eqZgQAQsLpxuIG/PYrhV5cJNS9Szo
oiRiqlHHoO+zkLpC9vD8hL/t8A7dFkerI5gfPJax6sqGtYMeny9SeGaw6DmpYuT2ifD0UnpMQRMU
ufKiavJTlVonDS4RbfcsuhOF4VZq8G9QnnVKcaChtIHAlY62YrJnYbPlPQWixahwTYBRXgEQFzaw
Rc3tBi69NXyuQ5DLuql+NgYtGKcuGAbLa5rKU8HOk+Pt2MQ7qtPA4oCe6GC1mWjNyZGA0S3xQojn
kEZ7JGkeaOYhVx+4UgY1HH6N+IPU7QGK1HYn9L3V9HY+og7Y5AAYwBLavA9lfdOoPinusb3osI2s
HKYVlUM7EOwzLCL46HDgjZ/rAdR7MuUvg2K8mHPOFhX2OEoPubnhshVEQNWM2iEDeI2U3gQgT2sO
EIovHBhZuQmgZXiWQfCsRCX/HPJnk8sOqWQbWhSS/LMrx72WglnacC+Ocr/ooaIGy+Y0gqy09h6O
ex1CpixUPAB9OK2Q8gK6jrKbSeGeJb61ugZ34dcYfrHxS9w+iPZUD98l7F7DBG5xgMtm3G6qbDzm
hAdqN7iFFUA+4miWfKO1QBPqMAzqD8B1uW0Y7jhom+j72vNlW6evXXPXSP2RhVOQK1D3NvPAKkL4
Pue+nsNhmRlvUvm7GkACl2CQSxUYG1HHbH9JHHCh9GWQTqoMZaoqAPzHkUJYzgLcH5t3Mh9sIanb
sug9YyBH2LihodN4mXSeIvatBnwJixqBuabxx0J/1a3iTUwv4dg95KnktskvAgq31KhOGaFH89ZY
6Yccjw7J71ghofDKH0wjciTY5hb7SaffGwLea5hA0TB20A6zGfuWljt5TDyFQ184RKe5kt45+JAd
nJalSj4Iqhwy+bsCyq9aKG81ad4HK4djKiroovRAIXeK+kFPJydXuw8IorsZfbPIMQ+LByn6bQFU
HAtkOUO7Fyb02IqkcwDKk6z0uUbBX6o11yTw0CPEhhC+HZkgz5HJphG44uYbtMq2WvsNI4P5OzqF
bDhdGeHWBnHTiupNASlGkzUPDL3EeIDhRq16LJO3qTR5Ihvslkng1Ion2rWuAVO43gzdQeg2jdFi
ylDXmO6SptrXKibb7OvsrqDtezgcYV+OY4I2MKyPw+p9UI0NUYKwZdu4ojl8YZy8aO7qqoWlTw+C
9oQtk55aqbofZHrK1GAyJxsWh6aIAxMMAGhUvnYxDNZr8Rqjhph17f2gbpSavPeNtQPtzdMtY09I
5ApYPhOfKDm4uXxDzAm0Tx57Shk7aqq+m1LoppICwfom9YrsJQ9/DCUkasL0zuig0cXfBlJ/Gyz5
mDVrzQ3lSgILEDZU5qmJN6eiLe7lTCsM2ihqcobrYGZHUOaAB6df7QGL/Vlv+22xs96U7e3XzdqY
i0u5sFLSASaRnOFDDcd3E+g/arPqx+1RrtWf/5ra4u41qJ5w2sJVo4sTpwklP4l7YFG+j6V5Z6SS
D9XTp3Synqsq91eGvpLQ/jX04vGdk7IKDSqSsxaW90wlLs69TcyfbdY7QnmZ4m+tUR+LRNska/ZH
n3T+xcP/r7EXD3BUB5JUJR09ISC7ZUTey/qbBENMajGbp3SfAp8x44Gw3SpgPd9LbTzHnG4V8xfY
8bhz4UfH6hNv7qtoh2oNhCAzu0XLRQHlfZgJ6/x7RSG8F32srNr8qL3xy/W5CHLxCE0Z6KnpXAag
mdt+VNvcSx7jgKoOObMHuomYzVaoG/NOuzXiorenQIIsAmmTnnReuwVCUgmAZxZJTpysAb8+dR5v
jbUoFdLCykw6TfQkn0dYgn4g6GBfUsisvUKM0h9hRQubqtoeLRDwvaKxpe/TR3cs/XXxpi+PcSSc
iopHjWVAdkJb6kYJmcbGNH3maMQvfL7pfVCAVzmxa8MskooqE0TpZZ6cLWN0G6LgRjqWFJaxzM3z
cW+2w0ZL1sxXvhaGF5NbRLSI5CajUzxTf2WnAcYUPj4/K8Tpg3SMkULhxXFONvx3h5w0tdf1jr6k
UovxF9FNhnbA/wqKQNrsYJrSITGtlULS16i9GGMR2kaNS5WI2uRsHnoPqixeccoD8gDq4andZl4V
WNv0/fbpXJvWIqRZJVFpN+JwwmbMS5Cy6JW2uT3EVxrcYlqL0NVXca9AsWP+dODf4HrsnjK3dGZ0
ZPqUAxX9zdpBpC5YU6H7Egb+HvcLW3yM63aYQcmQWj+UuWRXIbdzzny1Vf/lp9MWIUeHOd7IahyK
ZCtyl99ZPrCBfEPdtnfAXpoOzKtDt31fFRn7cictJrmIPx0zGyOL0W2uG6jjZg+CGD6ef0LLkWMZ
nhgeWz30JWHum2zNVnVtwy4Z5LCElnVJQYfWUGwQ1kYYiKH6H3nkIeTAYjvjCzzXHONNrE57Zd9q
iyA0EXiqRryip0JJ/Pkam8o3ILqcElIdkWn6lvYRT7Itxz+FQX1Zj8+s+Gmow8p3/3xI/RX+P5df
NzXdUC3VXDJZJ4mhcjr14iyT6keRgYs3dOI5GcR90bFnRYHqSFopuSMYHMdqpXiHlelHo+X3vGqO
VS3OAuBBtzMrP0mrN5V+GMP3BnBC1nYul885HJ/HEAHNHFLNVVsFrCzp3Pf9vZXz76xt7xNTQEy3
f0nibzkddokyuJ1gcD/M0dMcxtbVTO1gRfIPXkNcBfmFaRz77m1Kf98+5XNs+rIQBKoEFoX+mLqs
nhlxyToGtORpKO/DqIZ6h7GvJbonNQmMLl8p7n+tg87rfjHcopI2oTwxpVyS7pOtOgNxXYbWwrZ6
VYLpU/KueTaP+X4jPd2e5dWQcjHsYttJjOdjV2r0ROnejENXk/ecnEU9+bfH+fKWXkxvcdsNFaMc
yAS4TkPEsmYJWtzJrqzq+383zOJSiwRwxCrHo3KEOA+rH2OQSlj6LwdZ3Gql2UC3IwvpSYVNpmL8
LEPLMfkKqWxtwRb32ED6RKBGEJ+NRtyFqUuG763cr9xk8x+5tccXF9lQk1FTSxx2UwH9v8rvk3Sb
5NAgDJmd5PtRZ2ui2dffWn/CyyK6F1kfmuqUguqyjTbDQR03RLbLZ7wnQ3+GnVuDl56K0kFKsv9P
nDqvh9k/4y+OGTETDtlsVZz7AWaE0y+9+K+h7IsAujhRYTmpHZPx4WL9bZoeZOOdkmwlWlzdHOqf
WSxOUzpQVhsFLudQpg8ptAXAKSjJj9tn6f94of4ZZXGYeNsoBOFXnLk/vBi2vJHc6b72tJ3h98+S
FzvS92hn3k0fyN8e18gg6vV3wJ/RF6cM0hsd08dcnHUbKFzF15zmNDfiUye9g5z/Du6XIPWUW7Gd
AUBil77env7X3sbiQy5OoAyEqi6Dj3KeH+gTqJbp926PUu6u9KU3c+W4k7WDsTiKzBRUi3lfn6I2
9qLuZ1TAqlVKSgit50+NhMpmAYOHYSI7HS1FKTE92umvzZD8EM34fQJ7Q2NaUMUUJcwsyGnpKdY5
L/hWkVEHjyy3gXJSGoLIbO0T86ExUdix4ElFXjKegW5nJqeo7vbJQGyjR6mK5SgkQxsEZQDRy79u
r+1XA5i/13bJYRJge+TZGJETeH27emRwSQD1TYJ0YpZDVvLJlKugn0lHAuQMM3E6JrkDfMLBn6RO
2zxmVuVANBWFZHBSKnIKM28aDdtiyia3XNanZyluVg7dV7Tp4kcvnsSAY8dWHQ4gj/vZlkeBmXuQ
E3ba2ra8FqIRdr5t78LG7bfkWVo1B1yJXJ/b9aLqQPNCtChAfurv+Boqz7Ll3v4qV188f6LKZ8v0
YgQxxFBg7BGbJXhnJATvXojDKHWyjbqnoV17EXztOS2WcxEooZeSUU39XE4FMHvAhAuvckKvcUVm
w8wAXpIojLrw2ThUoCMxyKGvpv5Xnz8XU14EUoZqLQ+NOjl3CpoMQ7LPzZMKmTZSmOfbi3v18xGq
6ISCuWwtOZ7QgCC93HTiXKA0NdXCHtnKZf6V0zAv6MUQi3gdyTmpJorvV9yVR3EEuXaukZLEMZzC
hsoG6M3Hetshgcmey87+r/l0i+EXAbushQJJC0k9NRV7lMwnpp6TdlfQ7mcFdtvQ//p3C7oIz01n
VKKDAseJgFEkIFURK2sHfn4MfH0e/flmi5g8wTDH1CB+eYatyzYSO7m1gtASTlXprla1QVGkdqWe
5RIuOxJYW/nBTFcqf1/LpH+v6jJSqpBxbM0Z4g6qrgpxaMNvUUmpNIc/EYiLW07nkQ9lp3jahm1a
H4LRW+hjedau8FJ/DUZ4/U78s8WWrFBz7EGvJ9hiYNYDGFedZum4KfiExqX2Wrf/akC6GG3xWEx5
V6dSl5mnuhB2DBWeRs2DHNLtjAZhs/Y01a4Gg4vh5u1wEf8ayCdV+pRHZ9YNPyFdc2blaDfQxej1
yB0I3Rg5COlxrf9I54Yqyq8ZdD77anyBLJKdIPJPQCXXae8YEvfC7ABjQoiJpImPXqjbRpNXU0hq
UvRVrAnNy7z2uV49MlRYteK1NqWPblRQ2gVkjgLBBjU05S6t8scix3/bByVMecr+PRoOHWyUYT1i
dxX3cnAezHTYdAqQ0AX2BgNQOYzQ3qqdpo39qkEDuG3TPYHfZTRmntq/QlvhWziWuFGLIB52lUTv
uiH9gDSgw4cmUNRzDREijl1NO6dAfyycGltJQzfK/Kaz9hPI+BKq9nHM3uOJvjEBdjzLbYGe8mA+
jUnsQS7YVkfNqdvUw2P1rjMhKiMVhxS+MVOcvkSWVwy5R7LBCSfFtoYBlVdpA4zDLJ8rv1WJfmgl
4XSqeYzQPY7rD5ZJ6MIAT9Buuqp3dIKm7Y8oOnQMnTLr0ZggJwIl3PAeHRV76gOz36Frb/RPTfSt
kCxbKqFEYOZPXTZ5MoQEakgcTBXElDULHdFukzXxOzFqu2nTzTC96aR18PYCSLdy+lk3aExcw4yD
eix2hCZuV6Uf9WS+3I5q1x8ZF5twcStS0pEwSxHWBghGQN13hH41UvMwfTFkeAI2EC8GcV19Vo3U
nWRlP0BtoZYeRzlgA4qd7Bula9nG1afpxU9aXJJx3Kj6pE7xWQuizayi3nhssy5NeTWpuRhmcX3J
rORTq1Zo8UEEqqxzO9KYPRXvtxd45R7+rMNcHHKuQV7ZVEJEsMgt1cwt+LRybayFkcXFZEKLTkDQ
D7Crnj210zGZ2H0ENHQZ3J7JVwjb4mpYXE9VYmiSMkPYuN/+0F6QHEElVfifzkx4TK36P6zsg898
8WLp6rjqmqlBYLJGPyy6oMyNjSEBjFFmjoiY17eQaUJV7/Y010ZdvLoVtcObJkQWOlcM2oBuO+w+
ebN6ta1sv8/n6sXsSAa1A5HK4pzqpl1EvAUMBw1viJDXFQMkxoQ5yuD1NSAqELuC3qc3Dq9FcwLi
gTdijat+/df8U300FmdOGE08RWZhnHooY8dt69RQsiik37fX9vpW/TPK4si1HKKWakzEOUpSyNxt
TBMIJbwMKVs5E1+b3J979c9Ii8dhpjR1AsInhLgq4RRJvMuq0mfJG3U9AFhR/VEGW9f+e8b7YtjF
WTSg0FMNAq/uVIu2jf6M1bSLYternhKrdtpvtXHXlYZ3e1nXPt7iYGpRVcrmWKJwIo7W9NG2uzmn
uD3G9WPxz4Iu4aRqm+rALWEMpGebuTdKAilogn9bIVycviEXmloJdJ4podsaLqsxwIjoqhEo51n9
ALk0dUW363rh509JeomyN4D/KPKumMtOxIfAT+ope20uiLuWA90gEB1hCudAsN8VkJuMXGkFNrvy
9ZY4e6soe433vXGqoh9hel8Ab5LVa5DLtUEWT1vOkqzS+lacLXFP5SwwmXApe7u9R77CSv/e/kuQ
fW+ZrE+Agz+zrbmD4PIm3MwJ4H+iYXS9Wnjx2RYPF4ODFBzqqCXrNod3VetkzC57F5JV8ml04l/8
2AQZ7iQgqwPlJP0ynm5P9no94eIHzEt+GcDBjqhTFRdF56u7+sgc/TUxbeU9dAGkPCpetit+N97/
dlPEXrkvVtHJ/8eN/M+htBbxNO5qpA3S513VbUWKqpaTATsB3dnGRnmI2SPYg9xbmfgX0s3iKy9i
66BreqL2GNXECHn7uy2Eq5jPtWm6AsjWolDtQoM+chUf2to81uyhlPaRAvN0HkhQACkJg+oJRAyk
1Qxura1lLQIwU0alylOBj+LGx/YHEEagZlfwN3BmVzP2MEvKWG/GVl2t1q3cbdYiCBOpM+NcYFXm
/QgZefRxOejpdaA8IA2wCbhcOUQugeJbu+tuj0yWhH+tG1pLSbg4q8IJAyDVANGtbfae2elTCnyV
00DdHajJxA5X7cCuP2//3w4ky/ZtKg+wYDfmQ+Aqfr7JXKJgpZXzHDK72oavx8FYiZf/R8ryZ8xF
LLN4MSYKncS59rgrvMJlGHEjOXxGsTimn8PCKnQ6hOv/r5KTYRBTJ4QCcLE48mo7NBXeFaBE9drD
OL5MKTTkIPQJTb020zYAQW9vn7Wrn/ZiwMUBl9Qe1fYZnJBD2itS7jQNOkJ8Z616IFz9jhcDLc40
qS06dPNAcVQdcpIcWOrengpccK+Vty7GWJzNLCOlqKDSe67LGKp976wNd4X6PJmab4zci3olyMfv
AxRh+ypzev6hhZBCIgrz4MGi1r/iKnRyKr+E80KAkWxlwEYzSwv0vt7yLN7JUuyFA5jLktuXLEgk
464fqzs1vh+U8oeIIUEog7+sm7ItdGjC5ZHPJMVhIwzP9WzXMbIZYcvMkn7bQXNME494y206JN8t
IO5Gb7ihSbdj0rc2IOx+P6BLYrQnI4RvAxkOpq7bUMAFlP9EFNBvLZeIVxPwAp4HKU/upCmxaysB
rX6CKWa7o4I+Din27MA8WWIKxMA6vIe3oGFX1LgDncauQLbLW3VnQKa2AwHCDA+qtkPjhSMnMFLF
rsxtyOpNBWkEyo8hnA7ktD2PY70T8uSrPcDjE4wdVahD6I/y0BxztcAjNAHviNxV6GrwaCMwSDnk
fkrNTRZ3cPRkvyWUoiwQh+Jevi814wgUvTNahROVMVRxte+omzynBHZD+kkrfrdG8oKU/a6orF/w
n55VHjechC9NLL3M4EnAvZwhe2Yp4DzQ5bWYuZ+6dqsAuggYx66qLJfXrZ3JiifB6TKLgIujwomt
xy7WP0K0Nx29E/e63B3FZIChboS53Tfla0Etz6yTYxMqjQu95cnhfXsEwpvB5qaHP5YOCsJEvrVp
4Y16fJck/PskFeB1wGkb0mtxTE46VFkgST2/NGUFyGR8Vd6Am20q+N1kn5UaZHdlqGs0v+v2nsjQ
bpLGzdA+jVbqNSTfUyp+s167000sWjSQ/yHtypYbx5HtFzEC4M5XrpIsWZZ31wuj7LK57zu//h7W
xIzZKI5wp/u1KsIpgEAikTjLpajlp7kt9vJsuAFuAFrXAQ4deflcfKoztKhlHaybxwYN1qgdXRFC
E0kh56YWlsfeqDjnA2drS0wOoRIU38KkRg5RbhoQSNuMg0/YLkO+N7bEJI9eGwK91cMFu9Ufm9ZV
bvT9fJ/t6eyUB2g378T767mENyQmk6htX3Z+iZJ99t8JcRP6cf3v/6l7spQ4qxExh3kht0o8Edx2
QsBiKhmVVVlZsQgB5xsfz6IzhTrzZM/tXQm9UiHFSRtUHkqP3fXfsYT540Hg+2ewALxiEutAQDMa
vYholxzAYfIo6ghuL2I5Ma/FYW5dwhQXBe3RiV6skRY7gcQje9hQOuLOdzJO4/tPpfK/Ti5rzNIq
g0jTAZPbOJI7ePQmtJeKqQpM/9B4hiMD0Oh/KFbtwd9EOoAAYOLe5Qru9cndflxYza701wJ+KGZd
BfU4xu+YHGrj7LDp7eAuow5s8neWrE50kUoUvXJWkK4varWYjbw/9+IxSDUzS7nCp5u74jsEe5Ed
BDEZ02qSIdZT4x1gMkHaQvULa5rQ8s+zkx8ivqPQZoWyCsosnSYR+3poqACLBurS5fXUg1ZJAP3f
m87N9tVj4Q67zLcgYn798/ECM1VgBOO9fjTkDi44yJyFhOSc7NQWVxIlzjhXns3KZTVIdqUAe9ik
c9mf/RgSxSkE/MOTBoLb9RHxvt/y/6sLZSPD9blIC0Rp7sHCMkuYT1yPsL3kVwNhCti5UIZZkY3o
QkILDyS7DLWJqYGGLLu1F515PALeiJijBwpKRVOEfnQR81/6UOIBiXMXWBL9H4lrNR7m5EnEIkpG
QenO0zCbgvJjKF9AMrQMOu39AAxFyedkZN6ImJOnBxECdtxYCW3xVsyDU+Q8VAQvAnP0zEOZ9kOC
RFHhsQA0CLgV8FbB9a0DVgyz0Gq9qYSaLLq3Sy/Pv1M+RBV8XzN/j58r0aYQiIXzt4pde399AV7f
SFD//GvkVlLqKC+hfTVX9U6WHDHoduhRXA+yfUH8z6rQ/tCMSxQMDyLmd8Ohe5YV0LdyF/7mqBsl
9POWEyWwcAdADYk2KdiSnPjXv6BGmGxRi3CU1GW6VJZHEgdwcOQhBZZl/d+XvUaWX7DKFFOqKwE0
5/tzJMom1T+GAa8EwTu0vgFlzrzr08lbLWzOmMeJzjMWZIFX6FgtrLD5JZH3DqIj/ywQky0Mjfa1
4LfRBe5UDsQTnak5JFVsweyI84W28+D30S8ym6yBCqufV3h8qV+BtTs2sKSTYxPmAtb8E6gfXsWz
LOs/vtd3OInZcHOfxeAYSAIUb8eHwlesVDQgXhh2lyaU3uHVGDmigsZsYJgdFJzMScZFZpB2RktM
QQQnthsdv56gsUXDg5oQVytauwJ5E36c17/Bdlt19VOZHVqGkSCREo+vw2H4Ku4Hb0Fc9Ifqqb+R
9429FIVwTXHJzdTCzZ7Xy9rMD6vo4l8XdlQWA1jUUXCZ/GLfJm+Z0Z4Knn8G7+uzPK+ga6pCRhi0
6gYnfAutyAGq5FbzJKcIkRCuT+l2OloNitmthl6l4Cegil8kRyZHtiA1jkmVF7iUrWJKqUVP7Sn3
eCQP3mwyOzeNaDyOEhouaiM5Wte/RAk8GsThwBng8lX+WN4GpSBwQPhXJ8wprMp54UcFsnrj4Eqr
uTPMz0CazZBmYzQeeYtk+/ut4jGHcBzNORWEUbhrBs2qI7iPEv2cthNcQo9x3lsBGi1616M5AZkA
AD6yhDPizfy7+gFM+gjHSDUEOSTnrJu8LPhs1ZtsrKDqlllixhU9Wc6LK9PLQrIENfMTGkN+R/ai
nRo+VJZgqUfID1jltI/cXra5trW8kEwWIKADhLMUwkzpEO2K4OXfIYkNzZDQgWfg31qr31P6+5uv
jrQs8GHgFSJi7B+qLIYn0kfQ887NzaNsFYQ5mUEzUZRuQJBS9c2ybW/menaK2CkbXqW9jaNbhWI2
va8Z9TxQeFF1ATmK9TIg+glZlfswhXkUGEnQWnmJhfK11uBZQr70tvTiHBz+AmISvT2AQZ+oUCjO
FTMuyTEE8Y+ArUnEr6Q1nBB5Smhks58fu5hyzuHt7sfqtzN5I9YDqSl6qJvJgEMb0U6pW4skoP+R
IxzDwIt34QgEnv4hHFL0+p46ONV0QLPyfsfmsbn6HUxB4EdxljSEdmfAr3xP2vn2mJkS7OrqS+Ty
evvbaXoVjcliYzrHaUxwoWycvj30YB5Do+me2sOJ4s3ImdwBqDN9t+Q0PtZlWQ7X9jiT0pSsywuZ
NjiStPciiY5FYHBy1uZhsBoek7OoJsKXDKLq59n4ORKo6b7N6cf1g4AzCBaw02XFkGsabmPlJLvh
qGBtGBzewvYT8/cwfr/mr/JEPJdKTqBgcG5zOIUZPyaJeBGw8TQ/NDWM/OrGVYrbYISsQfB5fXho
AF7/Sixmp1ag+TfNRneO5P40ZVUIsQD9rfajF6L5RziMfwaC8AUvy/ho6LrvdV2tezKBFEqTAbMo
h/qD0MAya9KiFCZ7qn6EGIHXCaOT+4InG7WVquq7IlJTgEhYWwYwhSb0KRYhhlPJx0x7C+XCbWBr
B3Kb3ejkdlbDXRaMnq9AV6OD3736I03AfiyhUD2krhK8gr1gzLNpoF2RyqXtq8POqGZnSFBmHyEV
Ciwz/nr35fs/Y3SHIe8CB9wS4FOKxwGkmDy7S+IfwSRbw+yWwj5ISkvGXs8UWBeUYICcAtmL68+x
g46OZpGmNAvYOgi4d4FkDyjDUwgVJIhogoaHXrd/jOH+N5d3M/qouXxskwAmfDet6A2tYOnSj7Bo
TAIU4ly8JzK6ndEphdHUUD0T2bDq4J5Iz0JfmCT7CrMDxAjtsmmh3IoWbXgj0a9yksxZAKkEvGjB
hwGXbs7AYZbpXuw+QzGwJf1L9Gdzam5lINQVCnKReCdmN/3wc4w/aLOfk8QcYag2ZS4VXmi3L/Ov
Nv4S8dY3lMRRm89gLD09xvW8PNahSwB8F4bclCLZpgPOk0F1J3Gf159whzbDEQiAebSHbjdBSEEp
a7wJx2bahNZYynYzQkS7LVwlf8XLh6cWUDFNTWO0giC3JiG1Sj+9iVLFkuBfRZV3Bao8nWK4Igxr
tIs6CBZnjS9pgE1EkixKVCQ6VMDYJqIilgr15ZyclfJUQ0KzK16y6RSAAqOfevF5DqGOp++E4atH
17tL7zQfOEA4mZG2AUvoQWjhCS+JXK7BVom5/llMQdLQoU/DDndq9QKfrpvggOc5M7wVvNiZXnj9
8K1UuQ62/JhVjskEY6qUsiFnf8yAqzbzMyCB7vWJ3sqV6xhMKRIlDRB2BWLoie/k0i4mgfPPIjAV
SJOSXheKlpwFEjtReiOVPOXaTQjMehDLRK4mqhh7udBJSs4qDLUFPzc7wBg145zB9Bw+XFaXRmar
H2TobM3FI4UmVpa+llCE6gVwRpJd39+plfoYtp01NsWbNHQwSeDdv8Tf0Itra5qpIwwo7FbdiMbC
GBFTgyN1g10YdSls/BIHx4mtZtqpj+w0IrYfZLDfgAkdFKLE8SbRwQIopEuDf/KnQ6QBxn0wqskS
oCRlGCOMxgNHaCB0ZQBqL/iwx/PVNzTYvEpsPaLi7i6ijYvnVTPMX/0OzKIO8h6pWyK3JcZeK4Jd
2UPabQjdovus28gTpPx1mns8Q9c4q4dXiewBtD9G0YOvfLQG9OLbGl66cNIZBa+bNFcfa1NP6z0e
rdxZqT2JaMdpfBzRdS+V4EEe3jWg0xWnUGAomE8QkIA6GNkl+A5iIJxEXXICHdksJlaSzL+IYpxK
Y/RKoJVJ/xyF9TGYOyDjkl9N2z82Q2A3WnbIUQJWJfxfSeGO5Rn40XPtv+ui4I0FmH+RCNK8YSZ6
eqhi8hzSEMzi7qLFgTeVtTWrcBUUgAXq4oPsj5cqr6Gjq7xLYrUXhwg3mw+9uO9lIH/72o7D3jKy
EJh77aT1z8rQerIfmVP7SnTBJhlen7Xx6OMT5nFhCsvDr0zdaPafiga6Y/qwbyGrGM73YHnuC6jI
jQg3AIvj1xocb3E01SksYgNznqTSTIaX3iD7wSgOUVQeaAfh+6TxxFE4w1oDz+KJF46Aj86DR6Lo
IHV4MR/j3UBiu4S1bIOLb5JDiy7xpuQDVvKk7Q81XLY00BhIB8tOQ49x/kiHcmhMSBKYMQinRvrp
97mn4D5XuXjFuO/kxeVxkcjCw1RaHFQyOfUIX/gA6m3gXsFXEl5lUQO/SJzUYnGXNadMu8B91PJr
AygsbU+ml8l/HCA2lkGjKCfNjZYBXKhnb1OV7DUCFAaOyDwFxRWZXs0fU/2gLp7BQCRnombPIQza
qZ3JTqioz+Gku9hJx8AXzY7CmhFIEa0QH8Oh+ZWG9V4vqTXNN7OWnyQp/xql4thGkZWUd+jqmCF+
QZxBwIRI+zl8JxR9gSS8nxSwTvuTKCR2ZnzMjfzQqDAjlO6Amjc1EeaPnWHmVApMGaaWYZW4eULv
haJy4rHYD412nwv5Y5ColtL0Bz1KHWkOHEOtHoACu2QF9DygJFjEowviil1XMxidhpU3aLQNcHoc
++SmGYvCKkPxWIB6U4o16gIc5ASunZ0G7epHUt5CvXUXJ9HtPM/HikZ3pfFTp2C5ZdCYmx8pgsiG
m7dHn/ZwuT8m43NZFB5Q/2C5o5fZx8/XU/smvHmdeNm7StcCDANZqN9GJNEufdAcBd0r7DGbE2k5
h/7MnYoG/RVosEgKc05VRWdE6MmRc1O0d2F9AAyjVZ4y+gQ7Bqf1W7iAAKYCN1Fl7lHwz7HTtFyf
w62LoASFkH//COYoC2K0noRF9jUT3yJYnZqy0r5lI1y1e71/9zvUH0nbLCJ3xUuZ+LmtFh3Kpwi2
1WKg3KulUJhhoTjpLJ1beG+H2mD1Y/jQ9QAaz8/aQMw6bY7qlLz5YejEC8Ykyo6Z+DMpumOc+rah
K16UN3C8wHfPID8iZZ2pjvCiodNzNPhekD4MuA8MjZfpia3P2r4T0EtU4LsBehBevE3J0K026W9g
TekUySvnO21NEYxDMBG/e3C/ZbZWR7EAVDvVk6A/p0JkUfVG7sHTqn8K4q4yZrvr0NsGYRGkAyeG
4Nn14MvllF0j69jM5xkE2ZeLDFfLjjy2CbmPsmdJ7ne1cCuhsSLkEiceXQ7sawGZuiPpVDp1qbRc
1cs9PeauAEK0ppl46rbgNX8Q9uq9cMfdC1tF6HqcTB0RJGmZ5AKJLtNB+NAAb5bt/HlBOiZuxNVv
Xibt2hiZLV62wNBGzdJAmqEtF90WBre/sh1CVmCSR1RCVWZvA6sgT4VQL33w3g6hdOOMO2S1Z3ox
PHiWhmZ64rX5/sv9/Tsms1YSYxonLevQWVTJXoxbUxFPOZj1c3qTRtBVSGRnVtNdg/cRA96/1xfq
Zt6EzMB/RswsHN/PaFznILXrUD5oofGbjD4y9ouht44q/BjEAibL9S6tRut65OUP//k1vwMzS6dK
m7zPNWjc5ymWJy5Reibs+4xzLmzvi+8ozJpJ6twQBb3FUx34NUauWjT7NVY3qthyduB2I+Q7ENOu
KlIwE7t+mM7dfO6Tyh5r1FQS5Fhxqc9SXtv2vzQkv8MxvStC8lz1dXw2mMNqtub+y29r/kqOygG7
zw7O3G7gJsj9e6VozJNdN4hGr85wvoIemJPhPbzXSyeXO1AEtZ9GUrjQEbSg1CyovA7Xdpb5z2A1
5qqr1KMRJHUvn42HGfCo4NC49OBDlf7/Q6PYWperQkJnNkQlhdNgTEQ6V01kqwME13L1hfoFp/m4
+WSzjsOs/0CF6t9Y4f4OiCA6LBD7RTcXLW0XMHHjmD/xpOu2Uts6HrMTirGV9EHDcd+lO8hsw0Oc
J6jImzlmCwRVU5Nixo7OmmPfPMLxfYTq9/+eNdajYNY9mh7tpBNc4cfgp6o+6AKszXXep9mequ/i
ilkCdaoUMZQxsNJVmLzJTmz7dj3ZCw4vvY1NWCGfDA5sZytPres5ZjW0kxzJQodudyVA5gbiv2Ik
OARmmBpqo+tTuJWp1qGYzyQTuHmpnQozufgFJaDdiRDy0Yx9qh2KuHKvB9ukn6yjMR9MLP0kqtBq
BwQPjyTAlxhe/iZ/Jj98G/3Zi3Zofs243kQeXyuB8xlVJmGlCSGSAjuky5wWZgoUvEY5MIbtFf+f
haKyiWmg6lDHHTlrQPX1xK1wke4alTOHnA+mLulxVcgWnZKOQtSTc1UCwZjhaguts2gYd4oe3uZQ
/77+yXjhmBooCLKZRjm2WFk0dltABaaIrazMbqjaPlWwrroejveVlv9fjS4Iq2qEGXZ3VqCHUJZ7
UWk5C17ljYjZz3oW01jUGrzTBuVuDDVr8v1fsUb3QJAQs8tDw4SXEBSNCZTXInm+69pO36GX90TE
+h7XB1gcZLkrDsOzNNV7Dc0EbVR22iRejKK+yH2IfocYH1sUpIG8V/3bGhIUNboRqvKzK19S4WlW
74j8WEIeXp6hOH8rZG8Gru/F8JoFg5XVNRRp8BagyJcuKGFG8gMdqSYUzTLId/WUW2M6Qhb6yfDv
u+5YEDwBlDOoAv4vCp34mST3NBiOif7W5g8j6WzRf48F5RQKvhtM5En33/7ZR2PS1dRDCxm23bjf
6FbZzjs/r3fXI/C21vJNV8siIWOZZDW2lpp6qfI8Q+uZPFwP8RvVwpagq9ykMplQLaik0BIbS56F
gyzoNwApowvyFKaXeoLAKYjn0P4EqGxSLxUwu7oLVLhJu7uRHsfxM1Tu9NywoASbhk9DkdgjPIL7
RMPFWtzVg/AjzDvkg1y4qwJcpyN1T8hDE+JJqvGuj2SZ7msDYZKsOqRpPIgwlxPr5wivNCluu1No
wTWUc/xu3jNXU8YWgbVfwWYrUCCGYyQ79MvMsMPXl1Bbj+Sl9sVDKNUnfwT9pHFi+VfUPfgB0FHa
EzE+xOHj+rA3q+D1r2HybxxADJ906IKkRwA2oQmwb7xFny4FwQakpyNMPV64vkWbCUtRiQJVfnWJ
/teVWcmxAL6wEAIk32W2suD1TTCjndZpc2epSXOLW3tv7oZVTHalTrWM8g1kNLzE27KVOIWVHAor
+kQlDExR8ZDKJq/HtF2hroIyq2pMwwaq9OgpDM2x8HEzVMoDMUIHWq2gJrwMgr5fLEcNonpFG+3h
7sBZbZt5+/sHsAf4UPdi2/RAO8xN7sGT0tSmByWd71sZr11zwrlmcOaYPczjqOyr3kddpOhQVw9v
pTF7rQPtb1x7pdWYmMO8F5ImTKcFOJ9+1Wj3B/5kii0ns23mg1UQ6a9LdJKlfpx0LbyU3UFr5zeq
AxSblHYnlZzaZFOveT0e5vjGTWKqtTyFGPIx3wumckyc6FOoQXltnckucBLZxv5/9oUAX2YdlDnQ
pcBo0WHETSMqdbdbjDA6z+Ah6Xmrjznj5GDUfTWo+nMOasDc16Yvgc2Y/My0vRFNnKXOSSrsUQTB
IT1WM0g51JNiK4PbQFP8erLkRWB2cykm0ZApangxQO4sR0jgpbwuJGfZsYfDICWaJGvIUnQ0zMzX
zzG4hkZc4dGIZ5Kw2bdaLQG2JwAcFsAgCqghckqdFtyQRP2lSS1sh+7l4r4lp674kVDn78yhIRvU
UAjVWbZz1Ag5hTdDd9ZjepeGd1Rpn69HWL7CHye58h2BWXS1AoVCuZZCKD0th1niSd7s8FUXNwmK
0ioOc4i1ZUiJmAO3E3Qq1DrBrRAIXt2yt1qtPFS9t/Wo20qnORWeSH3AVBYQtiFrL9eHu309NDRR
11RVhFA4k6mIPvWStNzReldHDVyaC/MMvFcbgOcOYGB6C40CwF9kq/3kgRrEzfW6Cs7kLq3IA9wE
0O1dvPMWgZMAJo6DlT9Mt+ONasMU+DnZd8fgbtrXVv1k3M1v4NA76A3DuIjH3lqO8D++/OrHMDmt
mCstyWPkNE34MYrzm6hBiK2U3RIwiF6BpVA/au712d+EZEqrmMxqy1QxmYyqX0oZ6va/ms/QBvVX
34t7IDIBdDIXpiHZLQ1FDXQ28SDdfcm76CFxA2iIXP8xm/lp9VuYFZkKTZri3AovFT0E0WsE8MD1
ANv1zCoCU0TRjORhBHe4ix+0dwnU80o9vShG4Abh/SjXbqk/C9lrkRyM2jihBcRrK20WGKv4TAaW
Rx90f4IWMXq2UF8yAT2fEnOhluoPi2ZkVzvlD77tJWeVszpFYY+LjBIA65EOipmrIdiIb4LfWHnP
a9Ru8lhX60ln6vEhGA0JPoL/2lDJDWSUocz7Etv6PrGifXuIb1U3dSJbd8jOt4BisGJPgQTA7vqX
5iwl1jigK1qlznQsJYPC0bm786ETcD0Cd6RM3hqrrOgHHyEGK7mFtd6N6EWQ7AXSC5fGQ3YRHN+F
PVz0uDyGEcB7AAsuIDyS2PwPzFlXOpPG2rYwxEJB5gCCws1gIVA1cEJTAs6Yt4/c7/XLdsZlzVfk
tv895t6Ods1T5Cme7tYnXirgRmLyklEMJVUplixOBW9hh/Q3kpfciTseEmpJKleSrs4kndhQ4rab
EKgrPg1Y0gEd5BY1vIdUh6Yzp8e7mYBkQjRRglYXXkOY7VEV2tQsWhu/pWGgjrQz4DMkeSL0WYIz
T0Rr84hfR2NuGqrsNxSdbArekn+JdpW3EGwgae5JFh7tbd4ddRP6to7HbImEpF0QDjHiWfOr1FkV
hD1FU/eonUIcjexnq7zVP9QzdJCxH55Fs7aCv8fTWP8KZjPIkhF2wjSEl77Xd1FUnLJWsEO1MAdl
huIzCEZAvBL/pphg0qeeEx2AzpT3Lr6ZHta/glnAAhUkUQAnB18a4LiH8bi8Jwc7aYezfNea2ad/
HFzjoDlAbEOZqoHe4Wd64n2SrTy4/hXM6k6EUtEq2AFe+rkCxm0HmJx9PQ9uFS3rCMyRmkGwQ4UD
Gp7HdVRqJVwBZd2bBjmxxEb11HHwIqPkCDLzRsUcozOQzU2vpfQil89NV9t673vXR7WVUFejYu3l
hsInc6Ng3pJBtObpmULt1wBy+XqUrVJ/HYXJBrCGnmuSYr/07kLH1feDu3DO/1YyXcdh8kBQa1Ba
lCP6W74zh6Z7u8v2OszieIYRvIzDIqMGSepSKmTR0hlbBOQR7KCjjJYLvNWCt8lFhPCmkNnsgwFV
SzlMKGRWWtyW+h0uznuRq0zK284KU5vDImPIKWhSlxJneqaDiyvsWqmbnLEO96P8UBd3UZ7anfya
5rBFaLNbPyc3AiGeAjh8Mx9brXO6Yl9pst3npQuQoZ1rvTWItZdnPLVg3jmjMLuy1enU+8u0wPAJ
3cLcxgPmXnMWjXAYlXLewDavcOv1xezHQi4nqL8gWgFSARL+AarNIHPCnOTiu9Khc2eLQkCku1E4
yWezGb2KzPYHg6iK9TqU6UW8RLflfpG2W5AqjmB9wMkGEE5TByXX4hUNvPllO4VjBbtEgJFgZvy0
KHxEcEIRbpPFdN3l27BwUiz7+qcVSlBouUIvcBWBYpNkqkny3oBjkMYpeJ0Uk17cX89Mm/kPnXOJ
KgoabazVq1QXNQTGRdTPEPY30lMhwbEah/b1KFu1l7yKwpyRYjDRUBewqWb1SYNZlK4rJqFfeDpz
u/rleqzt4mQVjDkKozDtRlRES2oCQ48em1Owm8FjMQUnddXBVG2ojjnjj36EdH91nm5SPEjzaLq8
eWX25TzLsTH1y7zqJyVyZO1nL3J2Iy8Esxn7usmUQFPCS0y+ErpTYyi1pa+cyeR8OfZ8LMewlhUF
+HW8XP7Mj81Bs2VPcNVTvjfcwtMcfa+c5HPiBXtoCPi7RfFTdesDmCl/S/hqtYoU5hSl8qjhVVXF
bwlPepnBp5b3CrH5yrQOwRygSZOXJV76/9UliYilvY+mAO3M4M44dOc6wcHGq9w4n5E9SXtRT9Ig
X9qAI8g2zYNQ/9KiX9c/4/Zx/b0nFOb0RO6sjL7GWhlmoD8SYssYyzC0pkgCrx1eqrx5T/RDAi6f
SA6p0tktD7b9m5zIXsDWc7tMxOqZV9EauDlE87KUBmd4BtOtfwBKJOxMPPFYgxvdUae+JHfSc3vJ
zioMsHhTvYzy2i9g0hD6nhD5h9f3ZabY+y3SeDE512eat1+Y5FNGQqGNLQZp0NoMAh9vwec+S0F/
Q8SUE4w7pUyWSX0UJlOH83iwoltyKNKDVNsSxLwSr3byn+rr5Oqv85f4IR1mJ3bgk8T5BbwZZXJQ
EI2k1SXsF0VX3cr3HZnn/8qJwB78kpAGXV9q4SUbIqdWNEjP8W42y8K7sizYM96ngFSLSyKtDcEN
AFTXC+J0EMi5vjR4I2FyS9X4SlEqY3hJOrgMk8GcW851aVm/1wbCXMvruulFUcfXkKmxj/XWAjPN
EuPwoehero9lux77TijqMtjVZk6iIFP82A8vAuYsGRUH4PCbECSIqk7ctvd38GUC0Z+++SV5oyEQ
LbR1ZJCssniyk1Y4auPwfP038T7j8v+rnxQOxVAHSytwjsGOHD/kBASUnNfY4X1FJodAm4pW/oTF
gs7uZM724MFKGpAA8jBbkiULkNzmpS3ewJickiUpuCECcgpF2qIaqET64zzo7vXp2yw+V1+UySVQ
2ehzqcdJ32gEFJPeUiHyqo9m0z83AQR4eGCw7dJ6FZDJHdIc11Gty8tZu2iY/+u6qjjxbQXRPB7o
UuIkZvbBkhQQbE0SFGTQoXHKYwtyMSqY7NS9JbvUhevZjfoA9p7j4ymkfPnoUOoHJ+qlt4qlwn8F
CtL7pfvr3yu2eEq5btPLYK9sXfaNk8CMaNH0RDG3V1wQFvfJ/u/avqzOYI3JQWGTGLEio9jINJj8
1gJYhJ5OJl77ePkz10bDJKKozsIpTbFJgsFeLmuFB4eyFwiCuYUd/+C2PZY/dy0ck4yoomaGoqK9
gtJUsuhxkRaCgoCj13YA/W88YPEGyMkCrGNIpXUDHISRaeN94UwQfxRMaQdXo6/Zmmy0XPfciJwk
oDF5ZxiTpE5hP35Jj+iTO/OugcjBL9kcbMnJvezFvyUe75Fnk6+yXi5M5gHyQiX1FC6PPMSCtPBN
4i1m8ok97XgPObz9yaQfYakOYxWnoxyAEAwaF7SuJ/UgypIdg1dxPddtvoauB8bkHhqrAkx0cCEV
f8zubIdW87RIqKuPgWwHR2Tzsw4+9yvouGbkjrFJvN7V7qR99SXs1FuAZP/Z72Ef7jpFFSc1wO+Z
Dr1N4cr1CFHW1xmkpMoDyuGJ7uDL7hZWZrVmZ8fAo5rU6Y4wK/Nhy8HbUJzVzb7txbLRjcWMZNSQ
vYFPMSZcpYXlrnZly7LvdihKanlKMOAcXXmxaC8DrNUGPEX7JcBExK2D6kiDF1l1RSAPr8/2ptjN
6uvrTHqKpVrQpArpqXGS29gTPQkpdwETjhbFFPemcRKRqQKuYCxnE7PPd5A4bVQpQPoF/dtsW9Uq
k1PbVQ5nfJz0y77eRaFcj9ny/WRvcuCbusO8AlH3Wz5ZuhM5YLol81z7lExmqiejjAwD0YLMiVqw
ECHXTofOamHYeH1gvNYO+4anpYEPLjuSoOjNru8YuxKUjcKD1gL8rFM3t6EruKtsw0sd2QWi2qN3
138Bb6xMlqpgrN5FFCsnjQA6lW/FEhYT7YEanE/IWyhMfuonKLkHZJzOCZRclH60x6QHVqznTCgn
DKt3klbgrcYVLldKXZl5ZUsF0HyKd33OONmEtfjBJg8DI0SQPD6mPjjxvvoPh7Hsh1XlXwRlG9bL
ChR7WxIlMwm9Qni9PgrejYe196kTXdGriKAK/4DMgSlCJNaGjCsO4AUIPDqLZLcB6w1OWN7sLf+/
GluZUajjK1jyrTs4BIsclE273/XIVbIr75Q7njI4L+CyZlYB1QFeV4qAQllQElMeejcqQ86geCGY
jFHqgV6PI5J/m8LbkgAVG3CZLZwDxmBKl7KiaTH1eAqT2txLoi8FbhBJanRmPKk3cVy/iPG4z2f6
GonlK0Q4Xjqjec9T3TerUQR7XKNPNBndSpLchlIT3lQKSe+KRLfwtm+n/amfd0b32A4/waa9q/yy
M5XuQLQ3MXPbBl400c8s/+zb0i3m5FcMGTwJ9pbpjd8LptwfqWGYjbhoTzhTmFndbLxlWnU/KuBV
11BFafZp5fXkJS4ey5yYOjnW2q4sP0N4CY8BsQBWha/meOw7Y0dUyZQgq6QJjZn0oe1DMalVszOB
SaoPDFvO40Jt6qSuDlDWaIh2UtxhYcYXeH+61X2WOmivV6hcbhZsPOhzz0YFeAz2xWCWl+EFBx6n
+b29hGRZ1RQ8XWi/scqrVTpEYy62Ux5fSKuZgQGRkIazSP/LYfMdglmlU0ETOayz+JL43R6uqy8k
j25qcHRa4ZQm8EHFk64LCwR4pge7WEiPlZ4fFALo9TC6YSPcDknoVuJsiX6zl2aog3WXNASSf1Le
OUlie7F//1RmsQsGVaoUgmkXBL4r3dDNd9GdCBVrvlbf9gn4HYo5ATOpk2eogcUXaiR2REEHanZB
+gQ4PSep002LbZl+h2IOwYGUjZzCiugsJU8RfdfUHlqVpdP42seoSg10JiB1WmfGtMtS43UwKLHq
rGn3etpNJxSYUJqjll9lj3A69Yr0nOc/oRxiicFzRHVXF16a8JiCzzW2r5kM/pfyf6RdWZOcuJr9
RUQAYn1lz62yNper/EK4bBe7AAFi+fVzqDvTncVkp+7MfWpHOxxKQPr0LWdxpcIfm8xjzaMMkbdi
/DlOcHyB4JGd8KiC9wx8WeT6XqY/0kY7IHNzNPkI+biifmrI91Z6yPjLkL2aY2QMPwvoa/c60NHt
n6rZLdrjnB41Mz+ywQpjSKaN0+LE2je7gY5KB8tlKwkIOcroF8+nmVhBlxxKe3IKcq/HP3TticR3
sYKZIMMUCzZ5rNzBm8aRgNnMQKhMn+zykZaDawxHXkL6g5RORmq4uPyQrBc6Fy43YcI4j06+indo
33CdOR3cCvT5qTG+E/gIpPGxR0O+lF5y8gc8+sEYHEVWkP5DKHx+LAi0j4pTQaH+owGvOsLr3Nq3
SeqZBDIhgkzrygG3ZJxsQ7V1OGttm7J6JZcUQuLkzCG1VJkEAkkiUch1q24S1y9LbNKGhZpgSlcm
THwSBdpRCuwAWlcDP7tb/sAGy7FJ7gkO6lpZ3Fpy/fuLsIUkRYEgE1u5/AvzVpdRgDRs3OV6Aeht
Hfy/modfHnJ9z5crVqMKzSId+Dr53mh+xsm3OBP1e66V018W2eQMEySZeqkyVhDfKvFc7WMOH8l4
lzj5U7UHKNQjIdqImXNH3PggRxgintQ7XXKmt+osql6Va/Xdl5+zidylLXW5AtTXWYE1uFHgRZvj
26xyG0eFDS7YMr+1ehhdCERLLivmcm8v+RIk7IfRt57Cf8gVgAzyBOHK1gHT3aEoTkuo5nJ+5HRX
2/rTYJaeRnSvGxZAQblHMWq2VZgwwg0tV0eH17Vv2ne0YgFAm3e12blpbbuqDPVDKSwbGiUcgEDc
Coryh/DCb7snrTMdSP24DVBcae8v8+LZCvUo9Bfaytybk/TSrokArp4ibjyzWfyMByV7pVXnzkbI
2K+eMU8HEqLFIS2UPmQ9hN31g5QrwVB0MOo+gtMXliZDCHlMG+7m9eM6DFNTjORaBglHEtAOCmZT
7VtUilgJ4dsJ0ayNOFS3yinkWCtZFuiTL06JAeyUhdYENTdIqylQC5SXYz49mSq0H7tXPv2cjA7m
7UcZCpblyc57N4ZibwyXiqr/bbVQAJ9IQPrFh+rgXZvQnT4+IZdyCRM5sIluk60+q8nKuqmyFv72
vvSk1w6ksrsO7rtALU/fdSBm8qgh4YR0zkWH3f831F/WeLI5/ObFffY5zbs4ipaiySlrcHWODNLr
BjwSazfvodszB8Tv/4jcZK+jdf6+Pz8TnIv1lLyotLzi5KxKSo2rhmouI7FvDKiM07u5Sr2qh0Kc
BoOuYgRtXprSqEFrmHyvKnU3QSbTmY3Jbwzp++0weCXwfnkRmyhItBbN2ra1Qb9bvMlWwpnXh3Em
EFszo6xpoQM9CxD5grTlE/Z18S40HX57dtniXdDfMdA0dQ0x+Exz7FqkbfkPyfFfacuWOWTJSSZz
qdHOcpM5oNHELVQfXxNWu8k4PefDY13+krMSaoTQchu6QFJ07hgoTTAXo78qBtZlZb6yemH3Wg1Z
ycmErevtD7Dmg7d24iZA1n2RI0I05Fylo0sKzRlklBR5clqK1Glia3d7uavMwcudv8lPU4OO3VAi
W9cd64HAZGtogPPu92heu9mrBjVGZziIIDjXroEv22yTqkKtP1ErmmhnXTUcTcu9UgqgELnwJBwZ
sAZ1cYC5h1NXte3F3fA9NyE4I0lQKE5ULYgX0+Ox7GfNybKp4AOItuMmtc1sqJWVSbmc5TT20/iB
wxEREOVYWwQLqYKztnXfKIZ+UZK8VT5LNcgx+vO+uFunbe0pfephUzX5JbA6i2t9usPMHmxqvRIQ
zgZzE1FvQdHWB7ux88gGwyONOaurNs8fzP5Vb5pwHKbdHFfHBjKtqmFHdVyHOUduz5KgT2OXx+Nj
pqGIHgY0jqgrdbVfoA9GLGAqGggOUhpkdfNHL8mhg8lNWq3qpNyDEETI4jyypscxjfCBVQuTrhJ2
pQk8L6lx37PRZeUIUAYE5VN4QBEGeXVIIxIANywF6XBH3zksD+lZh4Q1bFcPeW8he9ZMHwfcYzgw
DX3G2JQ6tfIxj1WkZJD8TNI7kAl341zcLyTPoGZ8JGUfLdr0mAzynsf5nhqv7YiJwpBADLJ5MPU3
gLcPqdo9Guwh6Q0oLT/GuDSz4SFN3pX+ZURxX5TMbyV0HSW2q82zQlQ/ttDqUiMpB/+/bFLHin+l
MAE14+U5TiGEuYSjyRxVR2s06e4IqcNaVyOz41EBO9zMnO6HDt5ASR6mGXXTBP6NMTa/9oesgNa3
hmsOgyldcozJn4yh8tAgeJoDNVOkHkK4E6sVhDRQ+SdoLdcntahCo8tcPYeJpYyeBVABDL4fmDTa
ECtM4ylUlMbj+SEr+H0iQf0shhYY+nYnq8Bgg9n3eQaqxJy7SpF942bqJSN5VFntyb12RLru1Ew4
iLhyPiwV7FLIwJmWbmznwja0IGAm1GlIC0ZfLSHb7bd9UMAOr4CXdPacPjJAPX+XCTgMWdAK2hii
1TfHgZHBVPIF7hZMJgdr6IO+Ge4Nawks7OPYUgJYPQr6GtcKq8sHXrOUi5uQjBp09VSIsOCpPUO/
42Ph3w731zonX97p5n6PTZAap1qxz7jl4Ie9BPOLEa4xJ/WgZZoZruWlqE7vV6R4Ecy7/Ef/IwtE
QzXRrUM2T5q0LZmpbE/4tPa52VGM9JsAkq8RpNrA0XIAiLpPw9vPLlx08+xJL8tFZkjkTF87v99V
+2TfvC+PrSeF6aHyUEJHogHMPyAp/so4yKbGM2sDZMoBiWW5w7FchQzh7mo4ilt7LWCvwvG3IH0g
m3KPMyu1GlW3zlpfo70owT7qRS3Rkm4++lJoVyVabZOsWMyAXvhsQahxuuMe9HvuVsy5/KS+AeYD
vGkE/Qak7P+v0vkyfyCb/CFdKr20+pmcyYLIhA6E9rufZcFxVD87GbeuxE0u0BhwzVQLaTrnqJWa
9GibS1CDUggUk9xA4V+dnLhUzgnwTdFoQLc67wnS86obX61itL0pkxbXsGlImQYrEiNpHKs1YeCh
JtAfTfO3TmGPVWu2rsmz0ecL/DHlxoKsHsljtyPyHII6BCdEaC1zNvgtwnkGH2DWWKeqK3yl/Wa3
UDk0Ta9GQykn4zmHSQuzx92UfMzL4MyS4sjQv8mGwmsT9LokDE+LxZOKX1aM67XjYW4uUQ1R9K61
PGh1+boauwN5UevlYPE8VGTdqbsFbezJlVPztFj8UQNtq03zxedQjJ4Mey8BkBvL6ks6NO46PLWh
h9QgoCjaEx1mNwHibFrRe9Bd19DYMtMZIlMqGnaHtW/WKRAJqCGqdadqFR7bCmQU5P2wa+lD0Tde
plU+q6CKDfLYQg56jksQlTd8ePyUoNhPz3SBfPhiOIw+lhOsD+TK6/o7NkueweBOPRV+MzGPJb0j
f59qZ0J73xx+ydJ5kR4x4HeQ8mjlsTA/2pT6JIaNgpJ6LbxWcKvzZW+mP5n+uy8NtBtMaJqHmfbD
rjQHVhuwr6eOzF8bogWV0fiWARCdqXhU+7DsnVEWnmoyf1Bx03Y5ZIgiOYZbOKhZ8KmAUpniahV0
oIniFQmsvGHeMGitC6MC15Qw7kaaVeK/zaA4Cv1ogKw2m86btUhahe2bxVHQ2NDmg44+B5stL0k0
X4eQvBV/66reG2gTSTyiNIez2+CU9ovV1q6kJR6TWq+fS59S4FOL0wStwyx2VR7Oc4St5PVp5dNR
gTMmOpMahItH1UcsC1Wl3Un1QzmV4bx2Ybjt9exHpc3h0idBqXaeqvziFovgYxfhw2iD5fULmBmQ
g+BJtou74jDY32Fk76Cv6crKQ0Hf6yoNJY7mTRfgUzuQnMImKFxZx7iivVvBbuiDGDU65mMLyMnk
ke6N6w/VkP2QUx+kF6Q6LMAkAsVyGZgzDD2Lym+hxlPW31R8giwf8UGQZ73M1kPOPhrzpaPUyUcL
uRY7tjABuX3X/AP896+4r23i/siMJO2tNTKin6C+6FHrsu9J1KGvAC6W6SY77le/1aB3M4AS09xr
RcnEGulvxK4tfUSz+agMeM9njh2T6XI0T7andWVw+0kF5ZK2qR+lChzLBcZYDwRZY4wNRDP0MCbo
bye2d3upK+nRZdDXNkEfGvFQMklh5z0s1CvpdNeaiuBp/gFW9dd3+1+Q/3JqoaM/r7BtnKh7GvQR
CZs75sIFS5SPrMqHN77QFvk/APNe04EoDxYfTNjFJC0EwD04uRLfkjKGCGU6xvxh5hVyexHOSrny
4b5kgpsdClffZJFTCGgxL31uy315v25OCFbD3RV2mpituCilwtI1BDnoNSbHl5U3OYqmwBA6U3vj
jCbM8LIAEwid+8M6rmd3Mvg/YvblNY2RL0uuL+Mis4aDGx3RdFDPEiIJrKHdEpNbwJxTTHjkRnZ7
lfkVz+FLYTjVNPqmBLRwcaLNG1wJwmT61svwpLW/p2XrldN3osB3oq2Dgi/3vVHcxXqHFlI+iqKI
YIdsfdbTUq6asqns80pOLRVgz7L9CNWTY+k4hg02T75fR4lG4kRzZO9grnT7xIn6NFuuvKIYlqJn
SICsE0wm/M5tT+96BY0WyW+95WNUvTKSoywYDqJ+xGfguHE6tm7slgo2gdkggk5kOE64ZCFD6JOu
yXfzOPjTLGGC0eaqC60wzMdGoOnHUDEzf2BAtDdPEl3cdlwOs5HtcSPuLdzmI8yNNBua3jFUdqqf
o/Go5A8cLhUyWvsocJ3BNEunn6x9WmaBRiDCQtQfnGcM5tooyweftKs0JkZ8tARsgBahTdKP2HpG
7Q+bgxWcLerPCVJsfXNYbFlPk25GkCh3WdQ8GW6d7urQ8HofnjCSu7RAQQKO7CbBfzjH1zdnJukA
uVCyCczoPooTPB0XfePPfuuNb7wV8VNluKa1I5awkaW6CyR3I/vdxNGC723htq8rbj/5Zb2riArx
d/6w6nbQR2QkgYgtc60wvrxctmzdCfqZhiTjp9BX7k2Anc5/MsjxTM8lZIcbPz6jZAuk+1Xnr3qW
PbFO7j8Qwf6+ejbFxkQNrlF1XKHSsz9oe+z2qAjHIPmdMlfSvX/DWnAts2+8/y2DBy3lekgYllyF
EeSfawm+WhWUj+wB8jCiYCJabdNRibMmlzINq1kn1ZWczi3P1m7FdWpHccgXJAtbwq49m63UqhwX
OdyumelZqibgmwgSrK1LgWRr1tQrA/jdPVBMhUtqPwGxRxCBRc+xuaZ7Xc4mqHmvu0L9MF5WR+AM
jLzlhflrezjz7GfBilcaX5cnwdhEnEbrDeSNWHEKlECPnf6c+CiXHpZwVREYPdXhiVuGKMvOIsUO
0cNuQg6kfOKlk3AIK7jlqTQoZ6F06pV4aslgSiqInFA72zJV1WpYrE6u1jH/8ILU3D09v69NC4hA
oqgPVG9+1w5CTQbRquvRuMg/QO9muZxR7Vz7dGe+zi8DP9bUg4Jo2HpgycsRJGyN3udhfU4F1LMr
+/TLE5Ova6tV3KnjhCe2AFRt9VdtgHqCoQW3t41olc0+JYtkDxCRg6xWdajKu0R9yS3BgbuaOF5+
u83O5BPJcm3AW0RyXsP19U5zkbNqmA04E8jNXXJXedmT6OOJnmyzKU06EaBgJnK2lp1uW4GZ7QjG
0bdfn/DZ1h10sUMIXCaZxWuMJm07UrTTwF8n6DbWBmAonIerxIVMcCtx4jBjhmFjnTtjOz+grrc8
wW9Zd8TmWviyYzaFFhxnLdKyVbPINRgyz1UBsTiWK0pk9lCxCsH3V879lwU3V1+SECNhFJ1Z0zLc
fKYOZDkE+1OwxPaq62nVcjvD+8WcH6PfI2tFk9tr+iSXT7HFRSlmPMYmrQm2Z/uiuniSIPvWhrHm
9AbsMjJ38GTMS1xIn1uBBCebDD1n9U46iKQx1h154/tt7z455RBSz/P5zIyIZxMmW/5Ahn3Sijbt
FXDjlyfehBY0wzSaJ6r133Zf9GklwawCHPmDsFoWrbUJMIvZEq51+ICtNILKChkpI/lQ0xi+dsY3
CldQkw9uxhlgBAzu7hDMvH0qBGFgey2i57t0tRyT86T9kW3Np/zI+CA4ep+Dj1ufbhNsuKRQuZrw
lBwG8SVR/kgwVmxppTsYSnuQP8qcWif3WW1xVx/JR2qiB1ovoU5/DzmodRSjFOPZNqlT5GAHDdXB
NB8nyfKkCQzJClqSJlBQM6ZpU9eiXuFobFdp+lNbZu5g9g29mCkFyKeI/+9UlC9bZRPfurKRjFLF
62tgOitnxxTGPA0wurLgDYo+0yZ2GXBK5LaKKTY132O59HSdRjmgnrc3wzUAz+XjbGeTsy0lRZKV
q28MDC5bp4r0Aw3yp5XjUu1mLyPOeK6eyhBiqreXFgSyrVar1epkGSQUhHH/U2V6MAFEd3uFa83L
Lw+32YSNPEisgKvtQ9uWkNBPlAgCpdBwXDF3aIw7bTmcUtivKzB+N4DVcEv7WBRQbdll1nupZL4U
39PxpLL4kFp+mkiPKTw7BT/y+ofWIXGyKuTIyto7ubgwtbpZWiiCLOdeV52pCKvY2CWExLBwSOCL
LO3BIkCHAJAxDCC64rXo+sggtpfbmMtXma/bFIOBn+nawYE8pJGEA/8YIG+uwOozyweAT1rBb16v
se3hVgnAzoqqqxqM777+5EKvDGMugXph5rcG5L14ZD8gA20Bi4DB7CFbJAt+9aYgbbq+Yf5+UZtV
Y2VUJotT9ZxboQnjEBODl9vfYj272+eSYcP4P59ik93SIbblcSy0c2MADdGtmQn9kS+xaya2mwFm
f3u5fzh8f6+3uXbUFoUymCALrh26I6m/HIv2ABHX1o29tbGu6f7ys2QYZ7j1WXS5XvuIlw+7vu6L
fZdWaavAclRGQaYHa2b0L8E40TKi7b3+/cUyc89rZhZw3pAwE2Ltnsa5Cx+H229StMjmoPNxYrD3
gN55b5/itDlVhO4yONzdXuVaUx3x5O/vtYn9YArw1i6nDIATciAzPMOSAuAWYGVxBXXa79iWHHts
3cp6z8e324uLdv/mPqALQQmd2OqZsp0tTxGAfgKgiGiFTfKasYI2MaLKGcmHW5UvqiyKG9cAspcv
cAuQrYEdKnMdsxwG4WsDHDe4BMt+ARXLtWu+gtQtqNrKwDi3Xkt8TZhR/kN58tcn/LwyLrZjPydc
SxX4pGUvGOdCKLE6YRIaR4O3+GqEBvQYifAags352bG7WHJpwYFMDQNFwRQkmIlMc9S3LPiPtsfW
ntSqNFhZtGP2kE8zhvDQCkCz7fYSVyctF9t/C3BN1FYxaj7hpvJkN/8N1vwqM1lAIK936h31Qcbt
dfiViLop1wAvX7bNJoYo1jgOhW6WD21aRvVQu3NXRFCyAJ54doZ5R4EaU9TfsGh1TAjNry7Ehd6D
hVMBpSKkdgsC5+eM5uJ7qtOY5/DMyh5kw4P+28eC6c9dBWy7U5xMXwLXAiMnCG1l9/0jiDyRqA8i
CkOfVImLH4BEiWp9r8/nSX7py/ER9nJuZTNYXGeRbfSPdk/CeaJAcuzURhBpP9OyG3fkJxj0YvE5
kY1qaHBtJDV0GIv83M190PRFA9hDZ+ygFbX8seBgrVLwGqa7UY5DOr0l8Mu0+Ms61ic9cS1jcqy5
xzjX9Mv5Oc1+MmAuiyirHnQ0d2ypDZpy9nNYpjuWfuiLndpaPu92HBgUaGKAHRRxwDZoB4IR3KT5
MAP6cG5s+CvFqVuoc6Ctfqv9NzPT3Tw1APObQiN/Xt1BywX6qx1qL/MRQkKakTnWCBOc/M3uThPs
qqsPUBFm+kYT8ku3Jy/rYaGlUs9OvoNY73D4tvK4QTKeQ7kgD9r++fY5E8WLTRxWq8Wu7Bx5jgmE
aJZChNuMNFk0KBBFwi1q1+iHtMhsbOPOnzxb9So/3ilhvet/Fm/rME48MF1v4RtbZwvMHTQaK/kI
DJnOYVymm0Aihr0EmDDS8duv8Bpc7TJibHF5uTab6cBx0UCu5deKVrPd6miHuUP3iVA8Sfgqydcc
x0xrpZ06BN9Vds6qPBWSGmlgeEMDRQTiA3Lyb0hTX+8j/HWTbRF5vZqZWYFCYW0iegVwGfAW9qsd
Tk4oHN6tD3Dry20C8ALhIGOSjfKhA64nbZ8BJX0YK7Bsyumb0cBuOx6etNke3LTCbwGnOe5HJwEC
+PZnvTbcwvj778Jjk6Bno1UjykjLeRqUJlBL6w20E9nR0/I4cfU1QfoHdlR7tG2t8OScvA85fMot
Iz5wQzlYAHe1E45vBQamU5vZB80yiBLM9mssTXkQx5ruNMYg6FuLtv0mOYUr3GDGEnZHY5+ssHnK
MhPAMdG1JIgan+JUl3G5HJuYyVglqVWX94Obw5DHWkrBJxCerE0eaiVESxMV0elfo7b+DKwFtDG6
nf1H8oQ3/xXgwJdzvImFtMpVwvVknRrxneLUIYvMUPWK838aDrcQBcimZA1X0CueXme4wL6sLmxZ
OATxOf6l+KukvujhBNXmFpNgLFwttWaG2znybUgERG3ye1JOJVy555j4t4+OaLHNyZHK1CZVBmt1
K99boM4R9U/bPMLrbtTV8PZShmDDa5twqHFLb2cFztUtzChVQ3Ytlda+2oyxM46t6eiNCbCe1dWA
+GMAAPSpNzZL6WZG9ZYtaokhQZ2EeaOXjlaPeThA8s4i6IVaMhCONf7J+JBo1DE4/n8cGEBaj3b/
rFbfZesxUb28K0FtxhDcT3jrc6XzQI3wtCkd3LibHNsiD/p4GkeoMElA50H1pAUyUNfhywUMhVq+
Epq4kxo/xwbzWhuNIqM0w4GA8pyCXE/SnwYiu5SBN9HDZPNnpzanGR7IWj2joctdqf9RKXwnWTwg
ysscixLxz/7KjXC8BeVBLSuuTYazrqtF2C/0wBg9acV86FTzaZGaF32YgKfo4RmilUEXK0dTzT2Y
j3bzfkboU5AUA4DmdtN90kCOqCkAJfk2dAdOO9iW6ic6SJ66HNWl9hYK1qn9McB7xYCga1dS3zbr
/VgFVqYccgUMnoyEpOsDuF6apRENxQxOCQHShEZ8MeFuVD62ebPrkLbN+JJND6Wv5anRFFFoEgSL
LVJQzUspWVaDgvLY74p9Ff5aWxriIlIQarVNQIfOqkHGGK8fADvXtip3NJ/jXHBriKqtLSCR0BbQ
cBka09WEwmphluKYyAKZ1u7b4p3Lw5tmx2FvRSYINyU5McOkIBaTsM1o7lEbKCBFyHBdw8StnbeJ
/h1HPtqMiXwm4+hUAL8maYxGPuB12ntnP/MMFVd8UEztngOnm6Cpfzu2iFpmn+Svi2vOmlk8zgsS
u85vdtAXdq09sRz4qmY+HMZCOUP/AFBi+oAwJ1pbkHFthaor5K5ZlS74IrPqpix1Jai48L5yk/hQ
KjupPGn8OyGoA7Pg9mNfi6iqCb9YwzY0Q96qbbEeqsIVnU000SyHKzTQ2/eVTDbYohbo1W13udRm
c8sE+Zw5olshh/YZEHP7l516w50SAf/sKzREQJG9Vee38W4/49Uq/3LlTXetG0sJgA10X5X8OCcf
NX1RR/mJ2Q9Kzz2pHJweKpLNkN3NxnxUuy4gGFPIlqOWjeAGUz7l2W7s822HW4fzFOupPeOFK7gL
0JFC2ustLYXdFVIr2h6adH4Z5WR2jBYwkhrCLKckfaknOEAP6AZWRaI5ZvVnHrrfUqdUgNeflP4J
XkRwzFjS7/oAB3EwDkFT6o3yrot7l2qFeQA5tN6DMdy5dt3dSRIPYAuFmDyBbwDNPlNzefmSKqUP
OoPbjNC6TEpIh8D6CnOvXkkPhfSsK09pP3vy+KPJ46DoPsZieSHTG+2rQCmCWt+rS4xgQu5LpTz3
LZiRQ0hwFep278pdHTWm7mmg9yskRx9JOsTg4NiJsbMGSAuMo8fHRz2TnaxlTprvY3Dc59LwB+D2
dfBBKvhYt72XgMihpuFgwue467wU1AtGcV7qx7EEMUN6ZRjZWVDwWd3DtCT3U3SuNNn2ePqrb2EE
nb8YRhM22uyuFQVjMUxn2Pehe1PHzhlhCJPGJBz7e+g3OovWACOPN4qGgqH/IeRPThdMbDK8rsaz
Joz6h8IBXUydUr/oMNhVd0rRIUF4yornmoEomKtQMoo9bUAHZ2c82Pww0zQkGDLEqE/pWLhLWUAa
Gv/+BVBV63EEXjMrI0tz06LyaqNxZm75Nr5k0ULHQeHoiPCgVlMf1Cm/s2DebB+kLAO9Una5/kRN
w5dr8Cly02XNG51A8gAtdc6JB2u5UDPPSEmc1NC8HsRiZsf4/fMTr0e/aWfQH0GjkNB5fo9TCXqO
MvCecOaB2zj/EBxMQdDXN7ljbs5cZjEqzULSnaFXfD7AZAipQmmdWnO+M9FvaySgVeFBkhPdN5ig
My3qeG3R7LHNu4LgKz6kkwXiyZnasTf1xyQeg6oAq5I81nok12WwTJHg4UVBf+2aX1w4rJ4lqa/W
mdBk/lT4eFB5GTKj8s06j1Tz2zQNO20wIrBIIqKK5uif2PlbgWjNRS6WH3SoOViMLedSIk4LPZ2E
FNE4pk/dgGkfNxOQ/JEH74cBPilj5kkWKBgpsl007xsUmVmpgLhbOTn6oaZsukP1u1iZiXrn15UZ
MP5GMLlbUPKYCuTm4qMslR4HsSbrARdVNE9fkLIh6+0nyCCqOkb35n4GU41ROHkOY8CHxdWTx3r6
bZmjL/VQvWhCE2Y22pygLye7KTzsUkyP9a51FtsvbciLxonobhbdkJvEZG4WSDlBNAxl6RJ0d9MR
vCdybN3Ug/qFr6QnnEqgVEQcgGu94Ms7a1Of9pZdpZPZwmgXzQ51eZ8SkLLmV57cgRUfmLTZVW26
u70lr81p/l5TkTdrNnYlg9Pdq+dpvuPkfdQmUSItWGE7ki6o3VipDFZieax+xqHmzqdsv1ow/6V2
LCL5XCtPL57pMwBcbvOklzpjYu2ZcZD0ya9Cg+kTOHydFD/FneHefoOfD/C/TtXfyk/bDvqStPUw
9bqOVGNVumHwa40htmlGFR/P43A3DshurcSfBsE+vY6tulh5s08nw4olXqn6Oea6Ly1S0NUZnCkS
q/TMsd9zQ5M8pjTvRv+gock9x7sFrWpTejFAhDeGA2vbXcLeUlnywedUoSNVflMGmEAoYx9YJdnn
RJgSXg2BF795s+Ey6ByRnlfGeVwSfxh+jE0fpXLvSBaq5axx+IASGDLCHID2WiCqsr6PG19q26Vu
KFzmEono59UrK2MsyAfNtRLuVLgmNRCCKULM7d1xTV3lUttp26eu4xb1bw1dsHyXRLKrPeSQSgZE
00kAWgbz0nYA7N2BVOSOUSFsC107fBeqZNvWNVRkFHU0W+2cw2C1spDlvN5+vus11N/fk2z6M+Cf
JanVQ0pLSjxQhAIdnqoYZXmx0zwqdyupG3KjQRKI9LfXu+rWt9xepQnJVIBRVrEUNUws69AS/S4f
hTXi+vtvrbO5M0mVxlUxfCqgJRN0NN3UrUPb7TxdXhXvwVQUtfKucR6+bJlN1QRrREyVcP9+qpij
OHTJ93UqajiWw/bpXtSQvxYuL/fIplSCJ26SMQlN2FQ6N23tlezQdIOT1SFMqQTHQXQCNxHLkjtC
lTX7azUYC/cGhnSNYxCPwa4B9Oh9pVrfBBv0asJ5sUE3AWfAiB4pDz4g9FOOEsSKMMChEbqyCAHQ
IwmEmEzBjtk2f3NkeLU5YRbGAzhuqJCz5kDR18f+ZRXeTYS6EYIzvm39YoxhAp6CB+RNHVDd6WSR
b4/grG1ZZzBqbRnwKjrOmpvKwFRCHWWoBFtDtMj6Wi9u7WUwuboQvDa7RYFHobXLQq0QNMIEe33b
7Kzb2ZRLvTHOaRO7tiE5HI4zrPuoKARliADdKTrI2x6iHMvyMFI80jpVW7HP8CWB3TQ2AwAOWUDu
b2910UbYxA0NmGO7nXHVZNLdnCHLloRsJcHtve0j6vWQqVKDaD/CQwIKeG4arEaKxE/FLhmCg7tl
Nidxotj5xAzkVfYfaBmneedo8MNtAHXWSt2xFzifAKlA9Ae+UuUKwdX2mbjdCP3b9uCox6izK8Rh
qUhOybBC1mVSHoEkh+xcer+gKRnLlZNYhccX7iT4M7RIJdDEBtjQpFWwoPVvDDBxJ7sMBZaiNmDX
a4GiJSejsw9Kz3Z6Xgy+XsQ/JOSOt7eDKDHdthhpHNeqXK/pjoyiHlVTqgcsn9x0bl+GvHMhqsqs
zK/T9k2wsuCYbTtemJhXUjWsG38/vSIIYkwA780w9lDP/8KVfSp29j4+ZELG4vWJ4t/RftteyLqi
66YsnZFurTdnsY+9X6s1jRwB5CqIWNdH9ReLbUMWreNS5jgNujODqNk5SoSCNA3+RWoAYwNiFt9v
v1rBGd/S4zGLmWSAIAH4j+UdhWBnLNIDFEWtLbl2aI2FatpnxpNBzgWaJb+pN0XrQ7X2jhiOLHSx
vUapvkx5trRaag79mOioZOSH+mXyJDRCnSVCl+xB611oXGjIIwlk3+bKgRPFogu+pOitblIge2q7
QV4HAax7ltTZ+S/SvqtJclxn9hcpQhJlX2XLdVV7My+KcS3vKK9ff1N9vrut5tSK5+w+7s7EoEiB
IAgkMoWAcCxcrzqtfIXJfNpJnqF2LGRQ4DFfy0Ow77z0FsqT4AHi+SVvNUzGIwyY6ykUEDoSjZ4q
cJ02EaeGxrmr2bkhKQpblG9A0huHd0qWgcXuoTZ5nIO8s6wxXyWGeIEWC3CK5fr8mGrzY/8/l2fB
FbTiWmM/UNnXzZQjZi3kJHjHQAodQ6W6L2K2E6TbPCgz73bRmK+UzRDSJCiQ3WVTGVuAoy+s2mct
Us7AxNmQo9slNf0eBMlkiQaK40NLLFPPamuY4wc0C05NCPWvBu2pcdjTDkDhsfanRpSPQmHeFcIw
2GY1T15dFU9SCwWxSXtUwaaxHY940YKd+UDTiBoqyO0RcIMDWgedX9vFywhZKfO3WtqFzavuXCvO
rZ4rrPIYSA0GKLYgy6HTuRIifwI9VAi68DEvOcki78zqS4aySknjMpFSgQIhVFeDB1UCtVDu57a2
qzizuwKkjST/TufkUNWqO4g/tneWc4o/sJMr4yONw85EV/Sig3FIVQM3DXjgCs4x1pefsDIxCTOC
XodAsSQEoXk0512RxZws+G8qIKZkGqasGQrbbwRBpAFNaNwnULIDgA5cyssQIIR3Gic5053qL2Bp
VOdO1FpY0UDTvr2R1x3m0z6TFodDlou40+RLLxeuWABXJpC9ihK2IvGoQZYz+2fG+GmKjVgN7QVj
VuI7be6gkZHtzQ495BEQdPCeqTq1FFNyy4JHGXHdVT7NMqFrnCOh6IZlhS1IooWLoPISOt4eMsEq
b/qozwkQP9DBPoi+4Yfg57or/Ta0+vcptlTUePR9dsNrk1/30L9WZjLzTLVahpqcEDAzhoqf5qUX
6WcMMm47CGf7WMEf3eiB843BgzPU1XEYjJuWp8L5wTC44RgmE0nQSwhyJRQR7EPdmzPhYghGaUlp
P1hjULx2muC2OqBLfZAZdjnpXja3u1jIrL6e3SEsX0Pou2X9eQL/6jwDjR7krlmOUFWb+502HxUA
bFBqztXfQw38vE4p6hvya0rw7gxRzJECYMiFgIK07jA2oTPVD9t7uHj2HwvURIWImoRn5sc1sQol
qhaV+qTL8sWQg1NpXjr01lTwFqENmwm8ccaPQu2WNSZwzWGclHGbQW4KBZZDewI9OsQiFqVBYFf9
dgfGWGSrxs/Oi2/6l0WCLrBkq/2dO2kMxcwKVbtyt70B1/OH1Q4srrzagUBMARwP6u4i+/mZOPNu
uF2qn0CMA/3MrdkRzn4zQS2Xxaqr86q/xF3ohnNiB+XtkGZ2XSt2YT6Oynigql8Aj04qwzKAU4WW
wz7Rd1qpA6SKGXrlrq9fpPJOJ09S89pEGKEHOK2cwLxe9fsueM/V12EKwNT4kGixLZPJMeLUIi0Y
l/R3eYKSSobmW2XN0Bukws9WTi29eU0gWZQPPzMR4K/BBJYONzOdoBfxKBn7DOEwURILXFdgyHsc
yZPQgmdCGyD/8TaFiSWBWrCc75r2jeotCIs7F0hKu40BDBoruLyujF6vau8KpGyUAGC4uQ5c3Px3
2sS5fnnXlrl8gdX3bCYpN4YJiEoxe4B6ilskP5sAnEvhEf916gcSOK2Alqb41hXi/QxYPVU8yJN9
H1ExCITbVFRARthGFmBXmEfVObfaEtP/OALSZ2RkjkBU56Sq6aBdugosRy30WQo6OgHaOXEpY2/A
yizknED5N8X+T6OMj5tV0dCqR96f7fuTAt4rTM48LO9d6QBgi7tQ1Ca+8cKFr3HuVZPxdhpR1dRD
+T8V8eWhTVqrP96bP4K9fEvuppO2k3fV71yyDZt3uXKuPpO506tRG9RSAeGyWvZ2MHW2RBtULgTO
k0ri2WEucSVQoqhI0+mCvhhtDgWUAkEx4w8Ah+pAeKA/bo0ueBIQTUrOd71GOYXn9+d3Za73rMMk
cRzguyp+uwfRVAC4zk5CPyfeLUKT8i2KRveBJ9wEr8NeteUjxhTbt/JH84M33/Y3lYD//1NUkbnx
JdLrxRDjp1AQTi2zV24+AikL7m1bt4PH9iB9SMNHoBCV7E4EAyjnYF2Fjn1uBoaovx78WUzESSzh
bItSboyaow3+tP+jqhhycBT/Nwq9219fFZkEwTCKOeoHGZCDDFQEkQls1VPXG/d5LHOqxH/zYvvc
YSawyWFsRlG+oLdvFkqvCMVbb5mWHF3NA1aLz0t8NTf4y7tUkQ1VZYI6+CjFd8ScD3kJ+Wy68MYN
tg6ZJAV6TJyb+HqR+nOBTJRKxaKRspbEd2HjDbUBTnvcMuDDQYiSJqTi8qlUoXjTGwcplQE64sHj
l/X8fWhWRSZaSf1cDXSZxKZFA4WvxwA4NM4St6M/igFffXQAdXJfyiAzGQ7xuX/F0AxSjoUGK7Ur
A98SwwaYQQUj7p53QHmLY8KUSpNGDAucz0YJbSP9pnIbQTwLTDCSemGsqhCPqGSMDnFZWtMw7Dj7
txynjU/0UTpfXe5maEypZk4ZAl646x8WxSc0nc6LhLl5q3K+Fudss3iUTJeq2VgCCokGCKMWLi1C
K5KhUJ08bq/rOknF51H7SFJX66JG1YDiFmdbPND9cFi0osFKLUNa7vlD1dxp38U9iBqRKVwCQEBt
+YfKiS+c086+BGiAy4QkIhBFcuUCaYx38HhoUjzttdrN8TDZXvJymLe+5OJNqxVLjYLZDNBr3E1z
fDLiwpqme6OgHIfZTkDUjztjZQV1oFwtM3G6tD2UludXQTgrBImwltqRKjqa+VOYVV75ieekTBwR
i4AE0YSdVHztPQJa1sn9Hlxz9aP0vfV5jF68m/cj+VutUYD0TDiYqNMMdpNZ4X1+pr+UdwjsQQfB
A52JFQdWZNoRRDvRSkKit/0hCW+P2chiFKSaCpLdaZXpCwpeE4P6PA7CS0/030Eo7g2MJouq4IC/
kAAroKXERxXiNYs1q1HVHf7qQUU9NJLySyABQkQlR0k9dbgXu+RsBiE0U/DQEM9t17lzpTlzEN8i
af4+KNC060VblwyIgaCcR/VDOZS7oDKcSbzfXua1Va7BactHX+1yG5dZItQgTltSrUV/dAAzFPV5
5eVrx2JthrnkixFExmoOjPKQv1fKkwy6F4WHpL0abdZGmLM3z0pUEwqcZHLSfKnZAR0DaagFtAuM
jIBrKH+kmoU3qDlZhQG1LGCBKErCPMTMYoeNAevfwVz4IND4P02UMh3vgL0+zM3P7a/Gs8AcxdIw
5IFQSb+k8yVMiIX8ghPHeBaYG72fclUuA6pfepI7ao96fxzvtxdxtZ693if2hKEpYNIk0C4YDjhj
Gt0TQUs0VdUlJ43fUdmV1VMKfHoo3YqtzFkgzyOXg7Fy/HEmQZYL2MIhutE76C3mvkR0b3uJfwOJ
/Cv3+yANWVmphTIsWgUxc7Cn9wFatrPdmbbwQm8XHpyfUGuAmMQrsdUn9X1pUuBmLKyg/y/Ic6+t
d/WM+KgvrH4JPqUQazFu/TqDuASGxYVbmXzfXu61YLK2wTxVIiVUaCMh08VE66nxcz/eN3uZ2569
5ptrM0zMqkq5KeQCm6oXb5oIfH48utsLuU7m8pm4sJQjehWRehYA5xN9+ZBr1iK6Nu8qoN4wKdS7
+FCQKxet6UTxAv4n8UNUNQxyg+tKVGXGNZFtFk1Ex+yunlHKGAUo7fEkR69jBT5tsNjTyEzrLKW4
XZP9SE4o8F4wYmNJGHq5F9AX8LrLv14Xiz1dpjobqqJ0kXUDKnfTL0UXeF3aq76xWhfjG1pCZTlS
UPgNguic924sTRyqrquD+qvPw0JMtT5PqbpAMEGQUv0SfkZQooxAhY36Y26iKJLs3prSwjgJsUF1
CkaG3o8dXnpy9bJb/4plI1bnOcrSWaUL8qJx59KCbhgyDDv8ZghW/DsGnB0DFHfgQX1X7WkHJBB0
Oe543ZCrx32118w9F/RZEs8Er5YSIghdoe+aAPosk+INaAs39EaXpENd8Gj9rn7hvwrbBlsAC+I5
kybwMVwUobJk4b1oR07J5WqoXFlg7iVNqtWgkvCaLZrECeOfiiZDQZbL48EzwxxzI6nzpuiADTKU
0pV0mKuJFae4zYFitgOkTK6iKZgKpBCI6qALW0E6RUqgx4JXizAGKOVSXtZ9HQbw19pNtt5Fp3Co
y3jsL9VUOiShb8kACd34NhBEVy/uq4w6IQYIqiayx/6+Rq9Nn1UMXA+OIVS20su2GgFO21BPEV+L
7KGJKoyG+XOp34g0BwIqmkEQQTw9mTh3La/jwRbKtBE4k0xBx0Px453+skzHfDRzLQgQczuBXGtM
oOllcyoVip7PCB2gMEHhimLqcW5AaPkydzVm+9A+wP8eQSYbYrcqSeBkMNsHwRSZnDqGnKJsNMip
dQV0j/g22iPnFlzSSDaRFVfOwMSYRu5xOTUI2LKPIUXMJeTOILiSk3mB09t6eTZ9DeVYNLB44e36
BbwyzcQWSYmm3kR/D6oaxKNvxVvuTpjCk+4TcM8smVLdWQbGNAEMr3f0G9q9Dmfx28fTZMtmvVoQ
DITDnQAE/p62YAWeel8ac0sSG5tIs92LphsbPwVILphgCisCE6f3WTAB2FEJ51tfv69X+8Hk43GU
Z3PSQHawHHRrGEdwk8U3ECcfLXHofncQpWxzA69iozwDU3AOxm4XSuoec2MYGoOO4Pbm8FyPiZCS
TMdICxGDF/7OKj9CT2rbwNWqzWq5TGxETa+USAO0iZIexKr0JwV9QK2HXpTphfnrtrGPG3vDz9ny
W9uVakaXbnEL5L8T3pexLT43Fr2dMIV/jxats5AfNfeLrKVui15/D0p/nIDBwYTQ8p58VyFGvTwn
U2eweAgjzmaz9TrRLPIQtO1wxPk8yIMjRDx9KJ53sbWWPu70SUr1JXQqB9mOc0s9LcvuvPY5sIIA
+iWBu73pvFUxLoQZTqkxasSWuW6+q+RmiNSnbQvcVTFOpM4pUcUWJ3j02n310J0xRuqYLnUHJ5ut
1s9uypdtk5xFsY+sVp2bIi5odzHlwE0CwwbUetvCB8hrw1c/8sJV3jfnQzk2TYWjNxpQi1PAEDGE
9e9RlUd7ntLSimJZezWkOb7NguBGmLPvpKO2Aoy/7hF6R8GaO7a/lAh4D6CAFCjwIJJiCiDdKcBv
PHd1jzl5IjqS/FuX72aQpduznlpVfS7Jt6iHRr1WvwwNdHfSR117DVLTKsBGrUAQjo7k14IzB9II
kcmuMU02icbzQv5bf4j0vWJ4FntS2wOgNLsSnCbAyUvncC5uy1T5RofmlDY70FTZYX+UIFQn1OWu
hQBfDUW6tLirNTC3NZdqmBydQvu86jGdDzRF0PF8Z/GNrW1mrndNitshyfAlMYTcvSvvsk3fxN+R
J0Ev8Zj6jTM43UUFeMVSoE/n8c78B2xwyz5zuQd5rMS0a6ZLNL4UPSZvKyBZQNxTNpaoB9OhHt6E
JDzJuq+Wp0y4NbRD371TdCbpcJrxswXM82e2gcl6Mrzh7X8Zo99R9CbIhyqBEnCKJx+9H/VvgvhN
wGeAWpaViH5ZJXY4vpvmOY0vRfdDhbiHIhUuhAKFXreq6TXUn2RkfZnkZ9VJj+fjLOxq/VctHFvj
QUhlu81/aYnpGMXjoH+LgSiqQ9BtSw/5/FsCDCEaIPyn2CPxquJUAFSdXjSwJkaYnEiE20HnzFhe
LTKtchiW2BNSzUQiNYLAQgXY/lrE4np7tstf8tHgQQuXj7L10ZaUYnU2c5qHojDAaaiDyeKnBgM2
4A97bXzlOYeKSOMVlnnIzouQbXwBzYYD9UNe3sILQUxpMBvlLpFrkF9pHZKFajpLIue6vA67+Lyc
P94Q62WOSjPpxjwhN9Pu1IcOAi3Jz9pWBFQQZojSj276Jt2kHq+IzElHWXpOjbSNGpu4plM9PqYq
IBbznSzux4zzHXlbyNwbIKoBd9cC5yIduNP1E9hK/kn+BEoCAm1HRRHZp0odz2CvSvGRulQ/KXVu
1Zpw2b4ori5iZYIJYGKgkqyUsVmQNj8SLT5mvEnz65CklQkmRg2RlA6TkmgXIvzQBcyDEk+ZBX+S
dkH50mkGykm4ZJCijopp5e1zkZ0rzFeOIgRKIH5ul2ONePpuCC7lUgZeW76MpB3koappQvLl61FU
SF8mYawAAJiafp8DUDByip3LYWYP+9oC4yXJnEJOR+8h2VOghqtJYISKrbH7B5/x04rGvscTKRuo
qcvVZYBgbN7vhLH3tx3l2qlaW2CKtrogF7Nakgpkt5YgSL4m/DTacEcq3pW6vWEaiynJG+idxDHA
mOBIOzTf4x1kMAARCLwGEaO6z3bg1nA4a1u8/M+PpIjglyJEN//Ilro5SJNerFByNOGfEEgQOtQr
jFbpLVp1N5nxDbKQO0F5NKNfcwQt3fzQ02815IDn4TSa+6B6U1IoBQsQPa9/FaXpl+NzHTwJIMkl
hZNM4PdBta9vQJwSv0YGQIGKYYOFG4x+BYSAUecU0MwQe5sUv+O6tIz+zoQwb6XGTpW/1OI9GQtr
oC/D1NsphlZM9TiDkmTSMCBWulUBAGK7p8OMnuLtKAxOmsm7yYy8aToOE5qO92Nnciqc18/O56Yx
oWPQpQguMSqX2OxcURmAmuRxi1xF/cjmpw0mdkiYC43nSASM7VIBKjt7C15kQT3k6ck8LLgy3oNj
OfFbrrCsenVrxcIwGtMEi5NUvwuQlO/AdNTeEy07anlh92XwD4L8eolMNoBxobbOpBk9hB5trfS5
rEV3272vJalrC8xdH6dJ2M5GWl9GQzuO7eyLZXyZDGggiuTcjpoOpwEdU8vTlOc5CFOMkBpx0sBN
q1xCOQGoF2OFAufgXkW9rZfGxO9OqhuSJZ35QcW6jE6C/2iHGmy1k/z5nbiVH/7QeVWWq0X1tVUm
piutMIpkSOqLBF30RKYgefwRy/pBCQ6x0h2jJHxYlDBHtbHicD4OmNgvC4wCauACy1NfJSfID90R
2qS2EcknneaKX+EvbX/2q13F1c9kmzcpRrWoZEwLNEIHBmGypo+iXAiuNhCBteBqNyERjJ6ma3j0
LrubXvqb/Nd/06q6HtP/OsZsS6dIlXaCNi808+J9WZHHsH7KG8JJOK8Vg9bLZeLRPKO/GtOsvkQT
OURSgQj91kEitmuMXYPn4/buXgWerM0xoambQiUNBYQ/3FM2LsN3HQzqld/4GIoA60X5KD0PIH7H
0xV6tz6vqcI5Wyz19RxUJEWcwrSk2VgB3ecVZzevlkXW62Pi0pxm8aR3iEujl38vZxu4D0woVDs/
3et+2UBPmlfN5XkJE6eaMu1Ily/xIuru4+AIvWRLG4efnA+3ZCobEZ4wYWkkkKzuWwmX/YnuyS50
oZa116G+HDu8pwgvPhEmPoVlMpZiDycBiSEYYvcgma8PkAdC563IdvOzeJpRQOQmNDzvYAIUxjE7
o152EsoBtdL6nSTyHszLadrYRZYvJKhzTNImcMDW6R1dBr+wDdCzj5KoJ3QnZcdrOfFSAYVJQDWt
Ewc5QK+9cYk3+EsaQN3QB+4Y8MfADl+23eTqs2Xl/yx9iEGFRBYjLDDaz6/w/7SxhJ3hSw59mEAT
52GIInNEMIHO36plIjp2lPvtn8D5iiyJ9JSAkt0ccQILEkHQ7XlU7rYNfFSstz7i8gtWyY4ZNZKE
5LPGkOHvqijOVfKY1Y9Eyiy1pu4UFmdNOelIZTl2OSedpRipyTSVmAPDfYA6oZ1CBBvQK/RMFvGb
prLCR/MwPoG13t62yzPLBJiuKMcSE/Nwocy0pTRygmRwAi75Eu+7MQGmCmWznGWsDp1/l8Yufay8
EWJyzSmOnejYPPALgdzTwQSaSAqkYMrQ5RMPOcae3MwTzvpZ+eiBtbMVHRSeRiZvlUyMCSiRy6JA
aFvqw2p3qxmzs/25OBb+YAJpqknsJFjI48Al3XsLYodtC1fbs6tDzlJ+pI2iSdowVLjkJA/vNA8z
ZsVxUWKSncovefVa3oqYFCWd49zAvB1yBu21LzMnqU1/e0WLC2+caJYmtDTGJDXKxrwkzWsgdk4W
os9o5g74PjiWFi/esrSsdRU7JrmWEzlAEpzPKsa5mkNde60henEM5JiRc2Lh1Wri+ksx6ciYmG07
mDi7vWeENzEQT+gvG9B/RdAIOru8jTSrOC9ITb7QyJ9xw/goESkL9zSRWb1QuQHfEokxzwvCD3tI
pl9kcklm8Egn/9zRr2aY8BSJY9Jly9Nz7Nr3AVom5GYs1e9j4dGcd33/mQR9tbX8ltXXU+pgaoKu
rj6ubwxfOuEh8KBeDYIn7hzcn6nCV1tMbJKiqqiMKa4RDwM/eV06hj+71+gMjopd2HBi/J9H7Ksx
JiwpmhrTWZHNS2MYUEL6Hk377RN2JTH4YoHljqDpCLXMAZ7YOuk5CwDdt0A2C3RXCdpz6IBMHv3e
OJIvekj+ZSsIucV7jj+yZBKj0s+lSNvqghllE+wEw3xMp5FT3rnyAPi6TiZYVVWXJlqNQtxH7trZ
IJS1EgDYFAtQIx3FF/4LgPPxWPaIWm7DKlneiSMVn8Zi32XN4/bX41lY/nzl9yZKi0Y0N9WlIoVn
TLed3u62LVwZify6b0ykUkNNBAcGrVCT6Nz63IV2dtFuxb2ZYqL7P9w5uIy1yuWlN1fQMF8tMwHE
jPNZwHsDF2aAyarsVNLJmSne/dJFnhK3pcKuaFo3NSHEgykEOXbmpHfa7m5q7hQUvxfwURveE/o/
D9d8/V1MsAmp0rTy8hzJhvKim8eegkAgpyBSltwaYxnbH4B7QJl4M0QB1GxzAMRrqh5EUv4UIBJn
HMqyQQtUcFrtNZcGCxS/VoyWZqYW1qwfcqD9aQIWgvh+SI9mo5/NKfTLfPa2f92VlOPrZjABqhPq
QKKVUF3MIrHH5sGMb6PcAD5nT2L4x9jsJqDYR0NyuyRFeSnTOAebEz0MZlZVG/Wg13p8DSWunozJ
j0PhAbJ528vkGWFea0GgQrlAwDkThhe9Em+yFFKFveluW+FtpsHEqF7LKE1LxOLRS1p3ER2jx/4w
61Bnx6PwLHC2jhM9DKbmo+WBIQwVjrZUQzRT8kHzxBmf+jN/++IdBhOfJBnqgb0E7wAl4kGKKycQ
kMwLUAtIO85ieKaYOIU5zAA0OvADVbrN+uHRUBddrp8qtxG8ePTXTPHrmpiwFCk9GPvJ8uwCqZdn
Rvcq3dF94S1o6OS5mbzoTCbLDMAI4S0oQX4Cx/tuTAASDHOU1CUwylX+qoqHKEketj2R5+9MzCmS
ZojKGGvUxdSG/oueylZn8GIHzwoTOwI9NTJzsTID03MqNUx5Q3vULY7pqTzlvSXZEG12eKUXTl7K
0tkoSWKG+YDdg+bS0yy0O3C1PUvp2aDgKBl5txjHLVleG03D3Fs+w9o0B6+FmKALN9kaLQ/p9L79
za68Kb44JstvIxR10+ZRju7BBSHXvBiThXnTu/GId0VrTSaUjB1o8T7SJ7ikzrmmON/yT6aOcdSJ
hregWPgFyAITcN2Mwa/tJXIc32TCSaZ1s04rhOEZSLNe8cah9v+dBSaKTJIozEkKC6T3AxLtFImX
cHM/ExM/ZimdmsasFLwy7TF0Nc3RL+U53TV2eSPvifEQU2e2lzEKPishzxuZyEF6KTMTA+8kI/vV
FpLTDidA3JR64BFpLFfHRpD8A4kw1nqgprqBSZv8nB5niA0BgDUeeje0RStEAuf8uw/HxJICImlm
LeIui7p9MfySUh5r9ocK8N8vibCghBqTqAAmAJ0bIwft8x8QhsNpLg9QkIJIbRgB9mT0P/UZKsZy
+BZC2aOLJRHAjwgiOJB20sNdJD/rVWlRWbEpAakIUcAInyWQywGfzpOkDreVlIq+1oP+Eg05b3uL
rvR41gGCsACc1kwntY1MfBSUfYk1HML72Smc9BsCRAZU5EP73pyafe5Nx8Bu/t0bnbBIiDCI0qEY
kMd+YNJuQTlkh6dyP9/weSS34wRhhwS6ek4UvUPQHUn+HAyKC3w6bzOve7giG7KJyVaNHYhSG7lT
IS9qoGH2wcS2YIcFvCalg6ThnVzZGq9Fd/3wflpkol/T5KoR6BFS7QaQzElwRLfwBK06NplkNQYG
2PTE6pdaEiAdCRgZJaMGoDV2JvkHOoacA/c3cezz5zChMh4xKFPGJSgFf0LqsdgHPlI7TKnLt/Al
U7fzPXFTiIfnP0YuPQxvK5Y/X71763RUCrCfGxfoKRk3mJSfoXYcfhNczREvYKtQXokrHgOXxyJx
Pff7XDMTP82krmmVgiEmg5CEtEPz21c8PhXvkl79GWo+zTDpVwIoUpRFBrnI0kWnD3k8oEgxWYEc
HGim76ZJ4njz9Zzo0yATPUMj6aKZmNWln6KTnA53HdEvIPsCrvZMEpPzmrqCOFgC0V/m2G5bnMzC
lNSoQCo3pLOEzhqe55PpYcJmXx3FBwiD9O9uuR9Ow+MCiUlsHqD8b15an7+AedBNJhqKqWigYKj9
lDrNi4TMBWl4UmpuT0qvxLRLZA4edCHPbQwVzIkTDa9HqE/7zEtvIGjlJ2JeXdL2fpBQfCtNztOL
cM4I228DL4CEVEOvLl1TQfBUbiq7KTuvaIZL0QvxqYEGWa2CXXcKtMM4jG4/O11wnLRF+8sjyq4t
a1suWxvuthM0yS2KwpnGwKFyfGOYvWFBIONikOk006Zxxbo3QbOWnCNTr/wU0mquYT7W7aVFkaJX
L2nlJgBKc6403j4yMZEIqA3lZYInbFJa6kyfIzHbBeq3NvutAFcWkN/a/CNvaqsdboR8F2OeSw9q
Tij8wOBunFe2AdjJui5EDb5mqzZerlBv7jB92lW6Hau1U1RHZQBHIoUv65JvDpJnLiR+0eOQRxdB
QL8pzNxRPZrmiTa1r6uGY0IFExqYXQsxnlE/VBUGBySMHBmR148Tx1V4m8hEU7E2khIIY/Myyeg/
mB4IU3nfiRNgWM0CqclzzDxQnPhv2l2xH0+gKPZTf7wDfz+5AU/S8wJYGBNruud4CO8YsLG0DbNm
NgwDaQfEHomXHkCKca+8yp4OuxL48lKMNeWcBPj6c+jzfDMBFZKbmFfV4BFKcWxN87Ydn2Yl5GUE
S5T4w+8gGG8ueF9NZ7EfRRQNWtbgxRc+h/fFbXowXeFpYVDCoeUSEFzdyJUxZiOh9BDPYh6iBjaa
1kwiX5xHCy8+W4t4g/rLP7W1Lmb3Gky8jIkEU0H2DPpUjwTP0nQPnsWwH12Fx0181Tc/F8beRr1c
h1OlCuVFhjPqAYZektrS2/tF0n0qOn/bIa96xsoac/NkpiLoUxWUF2T61myA6UoFgOx/l5TDDbuy
wtwvYZhMVMywphwqohFAufLUedsLuQK3+GpjyZBXSZhcykXUKnqJ5qzgysAmQq3Q7MfcnmrdoW2z
p6JyV02S383yP7k+V8tjwz4FqKOvsLzljU5mN8jSf/mZmOy2ytVKoRQuCJoWO2/BVgvpY7mPre1N
5HkDE3pJMZRTjgL2petLKLG1DqSuPICoOeHoehdntWHLGVh9q2aUdaUNzBJJnfo8KxBzaG/6ufDT
IdoVxXPWv8nFUxJhsGmY3E5dOGM7Wxhnt5q+g1KY8/muhxKIuy8AdRXCtl9/DRiys3E2SHkpircG
uu+hgRQhQ++mzThX8/X9/bTE7C/wzZNaNVp5UUriztmjCOHenvyT+1P9NMJsLkhTJmEUsBwVRBRC
eCj1t20vuXpBrwwwobcyoCRMJF27aFHvzolpi2bIOc3Lb/wz5H6ugQm54qAMJSZHyosAsEXqGUm/
60N0R5WbquHhRjgfhZ08Ftoy0VOk2Zcy2YNa2FHHJxnAju094xlh4qzR95jE1FBmM36PBcpOhY16
r7ttY9mUjU37eGWsTpWSGbmGpgmirPkSiZJlSKWXq6NVSk9gMk+Fp1ri1Vk5R+cDObUyWRi6qpC8
1S+mmkAPSQAZSO0NYXoWG4GXtPGWx0TZICgmDbQV5aV2O1fyqtt8N91kl2mw5VuKoWlrthflcBNc
0omT/TaUfxSD//JJlvBPrtSoksATckll0c1aLwPb36RwDu/fXGOfVpgQochSkwQKkJhiNLsj+reK
ts+MyFap4tSo1olhZYHjBYI3JefM8VyUiRtmXsw5LeA+Wvg6iL2X56e+GTg+yokdH0XBlcOoZSvh
YOf6pQmHZQrZARKCc9R4JpjYEQuiHBcJKkHQ0qKZcjPmA6e5d/29/hkBP5rkq1XkxBDnqoArLozE
wEo5/VGDeo/g517oSG//6lh/lC9WxnqDqLJI4HfJ8FBAQT0NTKcbjxk5UxMQC9ma8EDeNnn1WJuq
Icu4pHWJBbqF6Ux7MS9QgKE3YSHiJYR2orZvuJX5q99qZYg505Na0LJrEecV0Mp3S6u04oSNq8n7
ysLi9avdi9CDUrNQLC+T5tCg3U0EqvBVasuwlIAuRMeTeHvzrpciVyaZIywVppClIky2jmjLdu7S
fWM3N5FT7cJTetKshVO2ES2TB8647pcry8wRbkq1MFNpKj+K2oqdOUbipxAmFXzqdz2Xn4XnJkwi
EDRVMyvdXF7i+YKpQn8Qj0MpWrpZcEIvzxBzpEmkVuWYw03y8CZvJ0spVE+vMEFuKrvtj7fs0B93
6OcOsjJWPYiXOuTAaAskL4n5M8Qgl5porpbl9tynj9vGrrdAVtaYrICU8dRXs7RcaYpPT8EBqFWn
30EUkORW+tQCfrn4il56zcv/rpaL99LKNvMmC6oqy6QOvjKT1I5j4agsFEZ1zoEnXQFPf7XDvMto
VSnTIPQlkG7hLnXLG/ojg/5GD2rxypcTW+ds6tVrbLUuJqR0IB8VQOG6XNMHKUn3snbRUU7d/nIc
h2RBq0bUEHkY8OGUzK3D2K3bwmrJnZzpHM/nrYaJJQ01RDUMEYmJ/F7JOUYlDQsix5yPxFsOEzfI
2EXZ1GA5eZeBfj0GKUJsG+Px/5F2Zctx48ryixjBneArt94ktTZbsl4YluwhuK8Al6+/SZ1zxhy4
p3Fj5lnjQQOsKhSqsjJZU0ryG9l+hJBh1qC9ZgqQalS/z1Ir0NEkmjBKe/3zyAKhqKSW6uq0NBk2
tKJiIRwIaOUXMwCK2VjZZndjLYn5F+QS/mLlIm41dbL/duoHMLMZ9i30egZlgcynEqZmFxDHeY4x
Oq43yd4ZXjEnGhVmsx+76qkDuatuP4H/d99k+5TeTI7iOUx50+rhPmkhZqBZT81QSAxLdkQiztUF
TIfoBr7EyjrcnVe8kPGwYlz0vXMvK2qtTnclrH4y6mxu4cIc466cEGxUGwGVveskkXikbAUhzCjt
yK2GwO0tAo779CXLtX9UtfgVWRwhsihZ7042plxgVBq4SNNwUL3uHShHFxNnhq/d6qdiZ0D9Zvwn
Ge1m4dWpNqeXtVVLFxXWXDd5NDSnGgX66w4jOz0hzChTiv6Xi5RFwaiZaYQk/rffRwgxxVTTiucw
N3sJy6wNB15KnF4SWhwhtMxkTIipwMZYfsTs6Mkpd4Q0EiO4QM64OrqrW8TSXMsSWWkH18nV3MJ1
tuIGNAzM8+7JqIP6tiKe4i938bMJUXZ6qs/rQ9TwkmAl/QRLtBeHDgpqlnQe8TIkd/OTBLss8mbJ
O8AA/ztu0PuLCllib9DC0fKno3Ps7op9HrG9Do2Bn8qJYWpFVkS5IGf213MRbFQf54XXWoHWF8k8
d+g8d5pDq2qDWjvmGjvjsjxMtb5TlPauiz+65jZfnpmaHTqFh3w2AlYYB55kR1XvoqLVgqWtAmR9
+56mkZlmUQlujLRzQiN2IQGT9D9j/MNE7b/nRbFLWQGcCyu/2ZD0MPpBYloXRk3/ujvBPwrMtRHV
Gep12ttbR+Hh/O/O45qo3ZZQ7p73dudDe+q6V1626F+2JvhM5jpL6ZT4sC43D3r2pbP0KJXpn/9N
gvZrFcFvdGjb0M7A3srshWRf2zEOSIfTzOuTVv/slXQfT3caN7xGewXXVUqYZJvrAr9fDr9+gJDd
990qNUR6vKah2amYA6DrmD6aNa+kjTeTQ5bKVlw/15UVxeH9uBlKW8sZPqd14mYBuBEUhEFv2CaZ
zHLWb3RtKSHFt+ik26her5YDGohDecxwtEhH+O06p7wWrGIIqpGIPLoQc5UUKiQGZAg5vu506cQs
LE7ABevqh6IOSyari12+O/78fCL0aHRHsHRmK3iATl7Ki0DJ/qUjiAP5E6uoiYEqlEDoG2dTmAwP
1qzKMiKJHX6GuM01O82tBu1EOMKAqs6Cqk7ta3VA2C3q6MPJgXhBcWeE1a7XUPUO2kHWP5VZpRBk
dA6WNF7DDyyPB/k+DfOf6hDoZ6Dg7rMwCdy9dlYfZeUl2ecTgszA4iVbELvPZnOXZV2YKzLxo9V/
r7mAEGDYrMepUWJflWNj5ILtKtPyEr7Xmsc8Nbx5AqkH318PnbKo9iktsvmYjdPHlkXxMXWwx+MN
ANrJOKje1xF6A9APj0kWlLia2LZ1INSmWAZMtHL3Lrh04Gqks2XR5NLHclTXsoFX0lT78xmy2ZVa
N2XO8nrNPlTf9NeZMSfzaQsRGEy5BHkQlx6xJP2xi7ffdlXBMNu5TLomyeF+h+y+DJc9N/YzD11/
xoR+t9vb1aFcglqWaq0pu2g322UFu6ncUTeUvCcr/+MMJWAo0P0YoP0Ugu19l6I6Yu30JxRKBk95
UyP2OkdILQFTloHmL9nv9ncI91OdVv2kEBx6dlh5OgboE2uhfD7vkvtvlhEvJaMAEwGo3FAMMp+b
IcdQ+ZcpgXBvJXmCX3z5bRcSriSm6k2sGk19BtDOp+XzvLwpg3Mw5re5rAN9+DalKe4oAwimfaLK
EOcSExbvpGZQLaBDC9SDagAW6/tMpxJXlK0gPAVB9ddzhcNcGZQ+QGBqtf8E3r09wfUXbNxwJtnQ
21A5P1c2VA+tk9I8Xg9fl6LJdgHB41KFJ0mhkvXCe9QathvMb+PEg+uLXOw1bVcRQn+VOklpJDBs
yz5A/mXqj9rywcc8YMsTSdFArJ4h4C3J9mRmLni12TR0rmcXZm60oU30SK+fcwzRW6iHXN+fzA4E
vwWULV+YBUtzSj+jWUTTOLq+guQziUF/sWbeTzYsrVbuu27ZK+5TZcm2IQu/IjlL2y/QAWoQB0ef
Iy9ZKU0d0HnszcA4Tsc5qIN57xoy45BEX5GiRRnTJdM6G6seyzt+rv3ST/34KXssAyAHpYKj62e/
EuxFfGhSkLxXNLhUMo+YtnrUjMcF+qazzW46F08B++P6p5MYh7n+fePCxTRacVfj0xWkgwzVY75U
EuOQGLoIw9RaEBtYIIM/Q9x7j8musKFJ5M55ODlcspQspJvrb9nsxsGg0JyyCvW1Ywq5aw4Qy9s8
gvsQNLtrnT01JZyYUqMUYsecc80gHVbsoAmr4krGi1jzQcTGtTD1V94zdZ+r77I6g+xQhehRxQtx
UrfEi8Z56qfbLrfDLHnIljm8bh4XB/Q3sdEUgkeHiZFCrT8zrTE0QF5ia1H9pXpvQlwqB+wtDmJZ
2VqSaIicLKWhEcfl2JyFeem2fM9ZglGeMuTtqWupX85/2HEj8fOLfqBhfkg3NZO44qScBtb9hGYU
UCxw2JldDE042YjjZevcrCH4WjlVxczalpzLr0sEjZydi56k+2ChFi8fKvuswP0WSTarrUF74wv1
YNXM6BL4nX07sMNAhtCGnlKKPmxThD1Xd7H50SaqB2ZaSm+p8sNO3/AI8hiAlllXhs4KzZ4mrzUM
P9c+jKIPLf3lun1Jf6XgsTxzqFKRdPWflTkQ0zqZT+7bOtJe+Eu6a4PJ8tRIR2gv/OlsfGvPKWTO
fapILsmLV9jmtAQ/TmOQTFc2Tgt3JVRxsWP9C60ldYiLrzFns4rgtjVKs4NSILddRRz0MAvoU1Z5
9s0QmlF2rFFxkmQZFzjHUZDbrCj47xQn1TRz2ByKnWF8zI/NCfrnQFireypJqC9eXf9bCnI9wsw/
0dwlzjhciI+nHsL1pVMcc4qaJHSo1qE8uVbtxbt5s6KQwfe6Mo+6w8mZHVlovTY/Wh/1z9lAvxi8
8NbXGuLYUnDB1UiBbQrFpIbmUANV1m4/uzFY65nJSry/YH7QDTonC7TJCoYG24d8Uj1aAeT97ho3
CzLTkH3c1Sj/1sXxU9bz2bj4oHZx7SQgYlorJfygaP7yEh+WxFt25WGBJHpxnE+YuUj+H8dw8Qba
nL0QzJxxGGOeKNV57D5GVfXHPI/ok4YKsPk1s+7mJCL2g9NHU/ndVgDmT+6KofaHKT1cjyCyMxDC
XF8sKkORozpTCxpVL1OB2ik4cWree1Ujk3S7/FTY7FoIV8nQAmVELThwMhwXGBmJ73NAaEhy56rP
hJHD2FEfk4D/bpNCdHLr0h1GAteqnMSbWb8nxofG3RvNihb+cH2ti6jkP0MGrEoIUk6Vz4udIxRm
GKcD1ejdsjMPlfqpN6g8xN46/s/2mqxydHE0aruuEKp4EoPrjYzOXWaVLynUSyKOuqPhIPMdMZ3M
yJEX9dFSxx+lfVSXeudMRbNT3NGvARL0cif+rjTTk9qAixqdNarrp5TZ8WHUktlrVDXzU3d5ZCDu
v13G4tGg6nfDJKcx6W5bLa38QTVPo6u84qyhrMEWcH1BOKuDGkRnZKXMd69eOC5K+3/13blpE5CB
4yrQ1d3ofk20Axnuu1rzTB7U1eMIEnsodgaJA1GBUFmgb9x2B3WQQd1lFi1K+mgdJX2/wn6bePAq
FULGcefZhnVOC3evEhKyHFeFe99YfXDd0GQnIATSLK7wtMetgZQr92v6U20fav3j+hqS6PB5IW8i
pFPVS610aBmXxbhTaqSv1EFHcPJ1h/oGVLSuLye5Gz6z6c1y05LV0whqRsjGgh3aiHgv6+5eTyFg
N0K8Y+nkmpQiYerDGWrCaThWj47PwCGBml/m2fFJBlqQRPrPeLHZVDJMRt7QFZzIvxMDdLkLKP8m
3a/lLAwykxDinJKpGYvzmuD9tpzpbgUYqGFzrhGAij+ar+MBNLOSxO/SJyO26qDvQ1yYm7Ck1bsF
5N0mXOdDBSU3X2tViZ1fzPu3SwgB1cp1bclNuzo3wcorCwrIQPHHe3C3gQlPOkS7Bg4xKdiuJoTR
NHahkzdhQ4axgPwRspf3IC8CWPprp6Cbgt6DCcKTTpehMy6mmpuFRTSwMkAhgHRuhXtjZY1BfdwK
8eZ4ne4UKI9ed7RLNrldS8j8OtaCWrDHrLLmov7dUkiwD0dl0E50knrc+v+6cqCfIqwb+4c4AKsS
BwQN5m66sU61n/tj1B/4rVxf7SJmdrsvIaNza8vho40znHf0oB+7g4np/fqWHMgPvXjk/hRW4bjH
ROZSf7l+opdcb7vy6iebXRKTYUQWg0/n2YgjO593c1xEw0QkEfJiQWG7jhC/KidLbVZihytxbXaw
j8Y+PmTRStKgRhnIDKUjkp+FwWsfUEja3B6aiGntVEBdvQ6WGw1QkQL2AkOah2qKQ5JrnjVCjWkG
9hNU7iOETrU9TY1At8IWCK2SPWtm62HyPuDm8wzSBmblnp3N/lS0vjI85phCK9u3wXwyE8czqqfW
hlaGdpMl1IsxpdY6H2NKgzbbkemPIrU8XEteXEhHQySuL6ohuUCwNynmCs9MfctskJu4R9t1ggUj
kznVMUfOPL0BgoT+k87Y9qMKEa4vmnJiMSJcdrCi/E4LNNRlm31604XKro7GdyiISCKAzF6FMNck
/dgUDnr6XWJ96fPiFDvjC8ZSJc+LiwQzm62J7SiUa2LWMGyNMw+3UgDd2Mljj1qkoOWBgenl3YLU
1L70mxCDy/7wCLsxoVW4fF8Vl5dv1730Iv3i9ucIgU9t+jEtVPRzY00PksaKYog9FL3zYOdT5xca
lB9hlyxPvrQmxGyMu2n5KCwNUgxTkE/NAMx4+mWpq9Gf5ud0GSW3qeSriF0tYI7VuhhWDJbaQh6v
Oyz1EFS1IYsiaxy84tIi2ALjXUbi1Gv8b+FNk7lrm/6+NG5pZh/1YblJ+sxrqruaQjhyfKkH4FDR
OpC8ylarvvYjhJDJx8JYuAV3G3rizyokYFsTCu2mDwJQX9ehMCVNJSR3kYjNoBoZmWsgeip55s8x
ZCAs5tOl9BT31ENOkeOjO+btXNzMFZV4nCRT+ny/bW4IhbpxMebI19PBiJa5CnrjXWLdkgAmjs6r
ra5VYIJb48h/hFa60xzZkVy/7VMU4fdvZ2rE0m3D0YgQPgp4UWybqDEbTlFA/qgKE70CvyMmsZTR
zwCGwsCMZ1JYUvxa1ECbK9+ogw5kuyfl7QwZtkI/MegQGoDhJQUingrVwLT2lkbx+sk957Pqu+BG
be1XIytCrWzDvHiam3cKhZa+7ZhH++xb3GqxX+XEgYRlDDYKYDYlR3rZYv7cqCu8Myu30ONhpQPv
0/lRQ+bnWCcrvzEWekeal962cUPdWPM3GdfCZef4ta4QqHSgdYs2RePAAM6SondrY2ifNCTKx+60
kshniA7X97qm6le+qUi1N2bZoNbJylxo28csAei0tsLMOhp0eihTqS7QZWP9tUMhVzPdrBuMSq/O
Hbhy1P5xaJdd1UR285DTbzRGDXJ4at3sn9SQif1rWSHquOWcsWnVhNEhubGLd2wXB6nfGz7KoDca
1IhkalWX/f7XgkLG1udx5egjFjRS1WfwEL36R7fGrxWEBG1eplSJdXw4qtlPDE2KxNTu6jwLr9vH
3zzEfq0jvPWW0l7iciX7zw7OhxOB6wRZp4XlfNWTv1FkHrD+fRMvzaVQp143K8zdPHD1xh2qo9Oc
4qILeQqb+SfM7lu7ECIaVfLOVTgcPe7TMOEwCuVrkWL4R38eDAkm6W+y+P+dpC7W+lmrzr0KNdaz
NToPhB67Pr2bc2dXOuRQGEdXyU+KXXlld+sYlmcPsW8U96xzJb/jcrrx62cIQYZppCJ2i3rL4ry3
02HCZEtnvly3mvXc/j6q6GK9v+3TvtMtbHUthxoQ3F3ZxcpI1h287mWYZP2rtWhmCelYCh8AEYln
JwfDlWXM0o8mRI5qmXSNURhkcQDjTjjt4x8WBs8+8bedP77wLJDS412PybpIKqEQjSzQH4OhoEWx
3unaqTzGwT0aFPy77tFw9Oq9rOt13fN0VYgnZje4DdpOiCcxkrEkPqKs5NVQR6YMTA1T99Qn99eN
5CJ52i/v01UhtKha0jFOsCT6mH/gpsu4V9zP34d7sHSFDuogAEn13vAVJMQTREZRQk/lTyLZYQsR
h6RsNPiiVud4SEKjGx/HWX+mirsz0fVt+btpaV+WOG49i0JG2yr6Vz27UWz6UMd1UC6dR0wMLJjO
cWp5NBpTqIIvs2cvLp/9mdc+ZVDSnlFqt40gGTrfNu2ImcxvOQlS1fRLRvxYmTE0CvoQGqeHpiq9
xj24BkBUvMVks+tBkmTHbDvSqjRkrXZI1XvuGNFE7hPaR3ReWS4e60mLWgds8jrYwthy0pp4H0N2
tHBGCcJM5nZC1MyGpZk7ZVwVZqwgAxU2unfXTUNijGKh306pwdtVxGpJ31g1vk3NEYPzbw45qUp3
sGoZTFUSE8WCPgPaqwNFP7iNy5MRg3JYO46u7l3f1MW+/cbeP6/azeUWu9VSlTPAWLRlR2e+GVso
kBc9BOCpZ0zTLqluLK0IbfWkaR8L+ihsfp2XzNcKJQQzkd8qT7QdfJvpvrNg8iAtfVvBBWmpsvRl
dfYr8fu3FsBUVhjrxXn02fAtq294ZXpZD3JVRYYhkB6KEGDTUiuXSkGABTkWyrzLacr8weuaY6cB
NDb5oAF7tz2INIbKoURDzQ34tLOCJBgyidHJjGD9++bz1GWJpKrDpm1mRI753haGN6SNBKovcR6x
M8Dmwq5HBY8ovXXCcdg5TDaeKT1SIa5WbZWObBW3G30GxVnPDQzPflg+ZsAn9J8AqEDohUOcxwP0
ae14o1tn+PIugcyIxMiKZKY1TfwM1JhfBqhb2rR/Vs3bYvl+3bFkRyrEo1kZiIkUHxzvvea3Wuep
ZSt5x0sCklintxfHHnIDrutog281mEcfrL0G7kOomvsae57p7l/tSWTu6IZMZ66LGNtQcHfb99Ay
3/+7FYRWYq0slCY6sowh4R56ZrvanSVIP8mH+TTUjUfZY49LFYRMAGaWPrF+ZL0piamSRPNTanWz
gpnYQzetkm4Ko6Bsq06pQgNzNoFyBUwsVu9jF7MUz9dPjkgsWxylaFADrEoITYG8AhKzH5jSCuoE
4nE1bnDV9q2qAek13xsdBi26zp91y6vJ6FXtw4JiAughSmv0SJf6Rvys1g+dlntKf4SnsPrUOjet
kQSp9urmWTB3YFtcgMoowKK5U3Hflu2MebMzWfYm6G8aC8AVHeQLJD+VLfQX0arVlde6797qJdu1
A/OqtEeD7kszJT5DlwtEWKY3D4rvDq/cvMudU14NGKmt/Io1uHHeu+EN1PR4Tn4Bk6a3JCnGMbUA
rXdoLC+eyVzfRn2yqF0vyfqbmiyPSqEU0GhRbL8vIKqacd2f3SlIXeOYZPneTIZIn0CTORWT7yQ/
DPKStTHK67lM0l5mDUIOO2roxVgKrKFsrGNKE2/IFsS5R7XdJ7GzI4A+83yRmKDk2hAbCFBCmOqu
BNhZx/2YZFZkWmEFLMV1m7vIErBJHj6ZWzeWHttN2vNV1ZtHKmZaUDwFjnr2452a7+u7fqUp2CU7
POasHSpqPESK6R57lLb9PBi9f/su0oWY2xc871r38+eMqPsBOBQkIWgAdtl3ZdcfBl+VK41KPq/Y
VgAVh1YV1udbLNkXEX9Xpptpv5xogMrHjR31UOMMnAA1Hr9SHmVblq0uvJtpWzZlqRl4CdqP5Wzd
dto35lRerkK6ewwxIenUslmRi7CizUcXWwM14JU9XtJr48+IypBGsXL4aYNrXse8VhK17z80A2hf
iUXLdio8q2vT4K6+4NuqBX0z4UbQGLnVERNiFdC4uXg0DRB+zrJlJVFVnNREcRmrGutt0eKZRMDs
ON2041PZysq7kmtJbAiMxTItLvs81f/M4dPKU+4QmT8W34y6XQ7tWkn+ICmj6WIjwEoNnbtr2rcO
Yui+5oH4aw/BjB2BRoHs+SRdTcgAixJz0S76Av+tIKDwHpQ7J5wxv5ieneB6aPqbBvyfFSVRTJnE
JnLZ9ZpH1WoHAaGgehqoV95aj8tuCCdkmPRh+DL2vnWQrLxa4pV3ijipWSOV7mcNK5s7LfUaSDEg
CwCwZx3nU8G4LtuqJNaLQztd7QyUWijQV0WzzxXlwI05GnKZwoQk2xSndmynUxPIQEGXzRp9O6+i
gnzth8yL7fhlRF9lrl+uH6RsQSEXXCaG/MnBgpP91Zxr9FrAqfBi5RgKnXK/6XrZbSb5cOLITtUm
VFVpQ85D8wBP9IwUweaF1EgQCkAcku/F+DXu9WCaaUDGZ6C3fNCje2UJyh9kdhqaR6b+LQOZicW+
q4OV+0XWfJiqTDNYEgrFUR/W1RkbFhyMpSl+qoGnrKu8JgcuzgoZJs+MKTJlQoWyNVcj3Nz0w8JH
SldFVd3Ygb0BMwWdr9P8Ie/LfYsqeIvsq50kAWqNCFc8SZwCIh1vm4wi5ttGeQRP+4ggqLV3rvZ1
Sh6uG9sn+OfaWmJ0igEZUXvEX3qoDkuQ7htwmaujR6nH926HlwJaDCs6r/M7UHOi/XbI5mOBV//1
HyILk+bqFpuT1tMBJHQ5vu4KmltRQ53qxREL6D47Wt8sSb1TVksW54IqrnUFHwBfXZdzTwWmyq2Q
71nUAqNH7pIzkbiZ5KITh4KoMRmMd0iYlKZBAbK6LaWkNhexsJsURVRqJk3aLN2quqrV2X1v5ncz
5BMLlXuJTv1pScOs7gNdRa2USO5xSTC2hKCVp0rvsA4JWd7TnWYYt0pZRbzQHiVWIltnjWUbK7Ga
clbmZc1LvrI/7KO1pwD63oLc+kCe1rqUCcKou1bSpZFEZGv9tJtFi2xSm3yCP8YT0s2WeRYh9xWg
nWim5/NwSIcnyTbX4/rNKx3TRGEZDX4AO/+6Yokqrs3pUoFQcPZXzE56NA8fnwnKXlbduBhtfq0l
NtjNHNIRpYmiO+Yz8Jyp/Zr16HbVuzz9Tm1ZYe+iG2xWEzJ3sD8TK8Xj8KyytxnFe1A4XD872QKC
JTr63DWDxc1zrT2bluE7pJWscDE33mxBsEEO+tSlGPFxGvKOvm+k6I4XA5a3WJJM4HIyt1lJMDzN
htakO88VlDvTR8Urouq+35XAbzaFRzB0FXugU7hVGk+Wg1xktCSblYV7L4kzwEpQNETTEIOoy7HP
d264PLAA4dGvMBblgSkiP483RYhytCy1k52wUDuIS2LrNF7jWDnfFBPAeMVrCdDHBPm/f2ctwvVn
GnZSDQWglcRRQwPE4ZqsfH+5Arw5SuFiM1SzoMMAg1SP5SN0sIcb9TiGTtQ81T4JQGmpRiQCmj+/
10J6RBPnxsG0oOxIL1/0m58hhJShaEaeaviipgU2seXHAB2mFkw/RHul1XtWxn4Kwa+K99FiqruB
mt5Ie28pQCCpPVcoY3Rjsnep8yXj5jtL9Z3ZJZ6xyIDR1933Nz28ZKxacLbhZyqQs7MWMCjKHvKS
k/hNsK7B82iiKW7iKrH8BLC3zrlZMLiylGawCtaTHshTFAUB0vYsgKlIY0NSUQX5Y7GnmhLkKg+I
BqzasuyWZPSGoR+9hrXnpJbJz168ef78aL+p27W8rvWFINSw6mfXxEdQEnu8eLL5XWKaIZVmntcd
7zeJu17prDRucBcQVfGAUI+GCqIvyXJQOJd43sXMerM1IbapqhkDAIuLQOGtN+tjQAEpcx2UT2nn
l3YRZSyPlEIPrju8bIdCYOPGoGdWBsxjv8z7ujKDwVm8PimCsXclOdHFUZdfQdQQ2/i6GZeKWWC0
b8p7H4VpjxuJbxbNfW+/EKTSU0v8blQijf2R5t2XOU0PZi9jar3sUI6rAz3tQr1FiHBkhBATcxeg
/3np4eryBlnbULaCEOAmRSnMYoaRFj3ahcCYD4rEViQriGzO8dAWeQvU+9kh73WXR3UxRdfNQraC
kJbUcdGbxMAeeqMI+uTOygvJo+5S5opP4OgmcTTdEYEkTmz0E+3WV7bjfp1R+Vbn9gA9ZMlRyZYR
rk7wr7dK7ibuOW4hHTp/6OofVvvz+mFdct3tVgSTMvI+WRYdqKWx/9LqXdDz+sUeHCi8FOc4PpgL
f7fy/tv1RWUbE6ysanlfGCmS8ExJflL9DsKVP7kjy+0uDgFt9yZck65WMmpN2FuiNuAlv+M6ZlXU
lZDrXUHzpx7JzrCiakQ8HCDOen2Pl4LTZnERapEbw38f/mWi3vRs8MAH8qUqag8EFhI7uZjhuZqr
2SoBbEZ1hCy2nzQAVFzunsFUHNnH5JSf5snL3/geUejVBnNUiuxy5aRBfikTJrj4Ut2uvvrj5klF
iy4H5weSonJ2393kZnTKexMD/rW2z3Ti9yg31W36oiqmrOV/6Urdrrza2WbllLnEXUqsbHTulzQ+
4fHjA3BoG9qt3UFPGDoCQ3dLLfUlVTvXq9BOcctH3n5V3YdM5Yderf2uLaLeycNYSfwBVG1L/0FI
ctu35qEvFe63Bj/FFP+61TBgM+Xl+9KWe4bh8qQdck/nCjjs4jKIWRwMBGxoGvok5p5P0Hhl30ab
HqZmjE2U2EowAIzLj3ggr3ozLsEUx2RHe5nWxsXqi2vormo6pooMUPCuSbemrkxwKoz6HfObQxPR
yPUtE7rz/x+StItfYbOe4GZtYiqkzFgJ1voubMf3RLW8NH6G5IzXxE9MXySeddmvfy0oXiFQl0yW
RNdKVKe7g2568WE+47SjGgx/vgwLefHhtjlOW7hO1CrWRysz+YN6bO8gwf1WAqqbHwZv5a7IvOJh
3Gf+uJclz5dj5C+fFoL/PCu2mzfAprcQICD6MVl6b6Iy5i/ZKkL4nwyjRNUCtmJizKwf92lmgS5b
diGv8UcsgWz9VLBIrYSaEyVxc6+bBcB6aJR3ibprzdfWmqswTiHZV4+RY3c3Vo/RhdkpnksFygu8
Lv2xLXaxO73aunOfxlYaOiAp2zuc/xhr/keRoHzZp88V+8MZ54iPPyxbjag7/JjL9IiphptKc1vP
VntPd4YD/tOAAyxh1DpH+X0G2CuzAeQp0pODjCfIYmX0ptxSwbMHDolFaxNJrL7oLJtQLThLxZd8
qblRnrlme+3UYHQLrTEKuKP6IzbCwVVl3nJxRd01beLYtq0RwX7B7Qczsq3ybPc52ITqkM7l42TV
QcJZCMAATrjzafXGx+EuZw/VVD2B4thvK0gJz/m9CR1HJ9eOZf1PUmqksn/+MP2v0RvQmKxUW4yn
DAGETr/zcwrhzcErb8C0NLzFdzKPuuzJmwWFa9IuCb6sthif456m3x7n5iZvv3dNQILBc3d1YE7U
M5eb+SW7tSXfYfWk33xgs7hwS6ZDzkorm8oz4MBHB5OceaWGWuYA5fRD7abgevZxKQfenu3q95ub
kVdDypKcl+fROYFOKpyJTA5OeppCgLLVhXVljyV4VDyn+3FnndK3/Hal4+Kh5S+51+3om3Mv4yCV
HaQQshw26hiLGpHVOSOoXGpMW7eBkX536s5jiqxRJTtIIXQxxTaLgo4laCV/VDhIg8uIzGUrCBEB
0rpKrmg4RxSkVYdG4MqUxN+LxHAbaxDLwr1rZ3Vt4cIsTO2js4bXcuQe+D48NXd3CXoKNSNeRvqj
kbMIPaQzix8IZkqNIg+QZUi4mVbDuOIJrhCQnEnDYJ2OELgwYMnq8eRMaUhH96YtD9e94OLt9svn
xCGsrEHq12vwObv60ahPqHoFTvKPHoObRYSo0qZZnesDeCJAie1rKnJEHmVqIouWazS8dmqrGW09
GtUEK1Vn52yc14xujZUf0GL+ujLgSHOeyynWZlNC/DBUS+9GhlAJbBf0jy1gYXoyfGW1rfu57XJv
GtJDpQxxqHXKraGYeYRR+thXKa5rbehrX0/14uTaLfVyM+O71IW0t01o5re5uSPd8mGaDmDHM0OR
rm1tTAnle07n+3bWK5/0DZ6iepwcmonfxqADCHp7PqQz0T2UN79UWu+DcTCqDWB9q3hfl44eLeM0
gVwWAt6Q/im8mJiT1+Xg3cqpDTRfjeogVc2gdMxoykD9Thu/YH/MhXICW7pXmFWUNkaQ5jTEBMUp
S7JzoWgnlnbPgwsqL7dHtd52d9MMqOrYxk9x4RreaKhgWUzNoMvdIWK8rULbKb6M/OgSSHMvi/k6
0u5mncLt6mRCETZ/4ahPp/FHYyaP/VK+6P0SoCAY8nLes9nyCqadUi3dZSiimboxeO3Yn5sp+8Yz
aLED9qE1Xjb2HsWLWYH6uj3pXlef9DL1E3t8aZ2Hstvb9cFFbR/TgAzA76J0PA0s/mb9LeappP/6
ieu5ZprCTaBx3S7+j7Tr2pEbZ5dPJIASFW8VO/fk4BvBYSxROaenP6VZYKfN7W3+OHtrw2aTIr9Y
XxXEUKK7lrSZM8t160UpZvvTDqi5GUxbYdmf62H8bdZTDqR5hknVHDJTbV4MJ1rGNGiRhdlmYk5u
XBWHIkXrOlleSmBMVQZ6Jf1H3FmgY1AwoBoDIOfTnppeVlT3emwGfZc+plox2qgp6P6coA0FgSvm
aks7+hFjT7HZi17japRvbZlzQhNAoIkEfSCM2GTb5hBtzMXRSoD10GrDDFMK6iIdRWVHcStgnkoh
YEbgNCzOLSUVicy+glsq0400YUgLsgy3befViuel0+D8kkzDPDFrLDH5YZCvE1quHNlQuQSWK9lZ
GLIRrXj7UP8xyJezMcEDg7mu3npvOJS7+pnVdvaobtkWNeWNvlE2zNe2icdcEWHg9az5b4unEM4r
lb2sLmkNr4QRJd3o3WQuN0udbvoEdHZSdZoG1N8wJKEUblyHtoTh9tsHfrW59HXg/xzus8rQyBls
LrBJATtRwDOgUhU0dxg3cCYotRUu4F8Y2PLAabx4ibcpnP9PA/ki2eWhFEZUNX/pxUOn87FfWmBz
IkwARs44JILPffVrf2XxPIhiMepm0WotPGVsOIypsm8y9GiUh2E6K5kJB5NtpkxEAHw1GbpYlPvK
UpJJal3W+blJi+NSLW5YJC5tgVMEr2sVvWXQ9bv9Wa/GIBcrrn79wm+HaV5qajvjpZYrCP1BI5In
M0El7CozyMV349VBG6bVSqHS8DTgsarf0fT3w8m1TDsEp020H79lvuSNQO/R1Ca2/B3YN5CJt4fm
lOxm1C9u7/m67bjYNBestPlAR/A+WWdzcAvwBtUOimT7/E06GjuIo+JmCxYUXSYuXkHFrm1YQtZk
hPrduXpvW3tVYoieBxuwNkex1U1SuJgZeM2eRdu9GtBe7JbzfyxJKq1M1PBkActrVPHWzL7RSXMk
jHML9nltzv/yO3N+J8816AH3Je6vjp69ftIhxg79NoeCNyg8WyPkiX8RNBb/27I6d4kzVU2kZm7W
ZRW7RqYev5DulaBwDuI1u4j9pvKt6EWwquCx6lxk3TK5geSBjGnVeguJr2A0ksyOS2bPK3KPHnVz
sCECYXe65LTmQ6viT/G32vAwjYlXROcleTapaGTpquv9+to6d7dDBTYEgpbhaTJbW5ceZnUWHLd6
NcW9WIK7zQQzrI2ZmcN921DflLpfYaPKdiXJJ5oOlt3KyN5gPp1mHVeE27wzI/pYFwn2DSbK+Dix
xqFFGTQSOIvb3ai/llK/BavwXQHdpoSiCdANNut3TM0cYuD/IO8NvY+gQ5SGGHEIk3NUTTZZZ1Gm
/VDGAW1TV05CT7VYZ48YlxkYhlvU6ufc3cdteDKIviHLFNRZubl9CwT2U+ceFxq8Ogs7hCFy/xZn
lq1Ez6ry/fYaovPmXtXEZrQLsgJEKY3pK+3spTSyCbO7JUg6EYfb5+zUP2LHi6/LxW5aEgH0ynCB
kC94i2v55i7bVk8EerNmoDqY1dysZNyyI+1ad0Bn4W05pn4S3N6zwGjxcpzNMuqj1GDyDhTQ6NV/
kDAFOdd9qAhMs2AdXtMyBCJO19YcPDaUTUWWvYrboyF1sVJJsKWr82MX1pGXtETCpCEJJ+EJqvRg
FY/tqrWeW8sEOkZWAdavmeHkxXyuSunRYBO6N5V612vz98XSdgtTH8MGKnmzFL2HINJqmYFuUBvZ
LFnGd6mLdpoM4q1pnvexkeyyEopQhYHET0YvsQLDYPw7AcvvYnaImpKgRfNIRUJisAJ9H0Da81+F
/GsaQVqZHVm+YJam2y4pYM9RegfAgVcWr2EO4xakIPF6M/NAV4Ml/J2nr9IA1rJy8pecPAwgaM3C
aQPy0EMOAfCQ5g91ZGzqlgZNLu9lgh9c0hetal21wy+LprswATet3L6MzHyAlvIuy38msrwJF9AN
aWUf+gS2YKgXG5omYYqf0GrO0PceI7m7FKKRq6t43cvPxFnQeFFaU4sR+TVlG8gFccDM4CvVkZBX
UvfbBPD4FEXSOE7sqEA+DZI7vfowjV+3X8BnhHnjIRqcmVXrXJWsarXkGLTPsju0bG21nLdLvJvM
7TBSewBuBTKKdtpRzxhRTqhqp2tGuw4Tu4Zq5jDQc4EyA6uh0RqxzZyu9vhYJZad6Nk3IznXLHas
+SMsWlTUp82oQ2+i+IkKJsiaIqeoOkdVdNs0YpfID7PSeGzQtnE7ux1p3TFCLTx2KpUc8/aU1L+0
FIMgs9/Qt0TUTBXYWYOzszEy7VIxYQMht+2W09PAVIcIWQEFztPgLK1qFD0GMBAY0kf9np2GQ4He
JKDhbzVuHVRToBTl3f7KV1nqLm8bZ24XxQo1c11y3knn8aU4pK/Kjvp9sA5FeOmWPM7+9AJCDPZT
rHwgvOtr4HoR/ut5VsRy1uVnch89hDvtFbwm4yolXruDp7ha6kkufb+95fUQb9xrcw0iL9aUjFhX
qgzRGmrLzrw8ySja9foR/TI7w7DH7cUEkTffXgKt2CAvAOnez9nodC3YRsCs0y9PIcp4adbtZYoI
lXSCVUUZhslFpJM2sEabAB6fiiJYrOWsRGdZhts2K2SqtHstQfWlS/HvITmWiHL06pSmgrBBcJlN
Lj4tddp0GkXztGnCwIgAlk/d24cruj7m+hMuP6WijpnMsM2itFXQg5Z3YbA+GSgfhq9R40qBvk99
IcBU4LRNzjLqY2aoFdAU53DsX/sk37Fycelwp8kvy3g0226jDM2+a1B4kphX5DqoWPZGcWAESWXx
LkkfWQ7+SS1ys/Ygp6gARg9zXtg1ukKVdijbXHRQol/Mma/ezOeUxjBf8QERsoRsKFC95BxuU0fP
nPYtPllBCELXVjBPIHprnEFbwkFPqhzhKVHzXV8/DMsEdXE4LoBN06QWBFPXsTZfsaPJGTO2MBTE
S9wHCte5xCSYU7abe/VxYYFmNA5JUaSutCdwBAtyeoF/4McYiorRQQdb7jks8cgwmdu1/wONpeAz
8p0qq+8wCCa3+VlLvhX64tTxcx6mdjZlggsj2A7fhFqkWlMImk5nq9vVEYQMkgeW3d9+vVfRyReu
h+8/WXFMW2XEmc27VfCSfB+fo52KgSzF0zHTvgVkxQX/jOXK28aZTsp+lYo8iRioVhvBuQMZm1E1
XdF1TeXRYWU0jJh3hoUutXBn/pzUUFQNv/II/liBs1JVm40UlEh4fGjPhDZ8TP9tncL6OYFUxym8
6rl6MM86RoCF3n2187c2x1kq9KOgZDoAnbOq2KhO60Dz23R7XwGheRw5ovWueLs/dsqZGZIkEZFq
fNFauour3TDrjtE2nkKRNSs94mg0kmZRxrg+6lt75GxMFBdF3hl4FGnSbmO9Q7io+EZNHos+dyyW
26W2CF77lXf4xz45OzOb8aCxiAE/EA67BPQv5gAtJIiKRloT3H4louu5HvmFi2ujCMWrliA+yyMM
0z2aSirYzLXa/uVu+IAoirvcaOpqBYxBTWklW9Td9i3fQpf8WTzMLNgQHxFNRtcyfUSN2YBWHliR
+6j2bx/ZFeP1x3744KeoSNdai3Uu28OC9G6+S5WH20tc8zR/rMEFNzmlTdw2+nCvBt0WZDZQWJ1d
xa4CkQcVrsRZj6IoFRBGY6VK/QXts000pQ+SYdp5FzvJyOx43lSmcacQUedecMn5KKcuTLRPQ3wo
WT4MierX0nteTU6J2RDBYQrMxmfh4uKO95ZuxCDBsnABsxxDgJbkZGfJo2BvRLVgcSgK1GhYbvu7
1AdpmZCpW7RTzoKoRoeRBQIuleyNoqm8o6gxmXfND5ABNrZxv0oDKhv9YRF0hkXb5qxICXZo0sRx
fm6b0ll5/Mzq+1LGTkajrUQfSzOodRFgR7RVzpxIstUbQwqHwMbsLbFagA4KhM472IDH219V8M75
WCWiWRgqBqq0U7fcL+V2nongEYpW4LpVqtaDJLlN0NUghWNYzAMtgnd7E9e6jpfv/B8xSqWrCtR4
LYDiVEwgbiPovikB+74wG1G9k0P2rkcbEry0YMJxJg0429xNH0XlyE+enRtOjhc9NEmi6Sa8zf3Q
kgfos4FzcQWdpGinG6B+Qn+bxZi8abQHJTt0qE7nYB1Kw2OoPHflS1rUTl0ftdlylrbzKyt0MrRB
5mW2VwUljabPM7AQhEwHkx70ehI04AQRkMXZsHDWWDvK8JfDEHsYvbIrNoJ7qvIRGtlx8uP2RxPd
Cy7oydlcLn2CwZC8/NVbv4ZZENAJ/Iu1vrELc2X2+axMC4oWYC9wJXncFOZ7OxMBDky0C84osRB0
rEqKmyc1kbMYzpiJJNJEK3D2x+gNlM4I3k9fv0i16SmFCNW5/g//fms1nntYbU0GRcMU6V+MLj3b
DQq1SbzvtTuDbCVUmP7LhwdY9c8Pk7RGV1oJHL+hPhdQJSoFFY1r9YYLa6DxBMNFTZOxMZFfJlbz
kU3bUn2fw4dqyB66/KC3yO4x5qDg2Q1SUJk7tQOpqlRoAqN0+/5phIs9MKwRAjOe4bsB/AEJMJru
zFbUS73tKDTCPVmaj5qlgnvqjNF/EGJq9S5TCdj2G7CAURHm8bZ90PiJMfjBvlAUKYNQo+GwPrWT
tPLoVLmD9gT0r337miiiA+QesNT2Op1q3JM8D9YeEzlSxStTW37FkAoQPN1LaEOiC1JINVx/dQI1
K/CLHpB+biuIfUQvhHvlWd1qaNciyKo0AK9L5ozQwTBGQKLk0lM0w5Yi6t/e/u1nr/GigakUlbpe
YPdVe98qwK90grhGdHW4GMOwWrDi0BxqcfkzStpO3m6W9M5MRa1mQeKifYbOF4a4XxZMPBBrzW4n
Nyrcyp82DDxMteqY+0ioZHUNKHz5/D9hoRfrSVW3kKzHycHN71LmyIfaWTWmVLve0mDEhDsSAFG1
UbhL5U+rZi7QAlbSz1X/4uWundhnYOUet/OmFtxHkYn7rCxf7DHWdGj9oWQG2pGK2QNkc7pNuDFa
VOSB11vZ1OGxg9s3UniwnLExcOpduBiAMrxh0fIEXU5n2M/vvV+9qG/Uq5zIFaleXKuR//E1Vytx
sdMQGSKDNhletg/yDM2XN8UP8P44MrjD6rsmEMVwgnfHU/BK6TBbhYzQuwRwLAafpc4E/u9fzpGa
oMhUCTV5Bi9F1sMxz+Gf/pI4zz3MEv1FTdZu59KWvdQtnF4E8LluTr9W5S4oaae6Q4oK0hjL8pQQ
XaMxOanps+CSXAH34Ht9LcO5vaHRCcSrEK7oRHELhLd1D6hUBXAL/VDml7LbYV5mpy8Cc/kvL+Jr
Xe5ykk4ngyaHGQ515e1Dp/KYPxve4EgB5D7frTvReQo/I3czWcxQFyUI/VYdg3JZW3GmW3nqT+ok
Nthemw+URSMkxLdPWPQdObeoM01WVMvMzrr5OFUApVEgeBZR00a0CufxklSrLL1F1iuVZ0Jbt6Jv
JdCFt7fyL4/766OtfvficbNMj5JuUlZ5SvV3dxieMnD0kV8rpXcKXKgn4j65NhLwx+3knN4YluOS
hEZ2juRkSxftVOY/S3V2dJKcLGDMC6gdMwYE2jhAWk6w3evx09+75cGimT7XY7ngioZl41YaCElD
0+khV2uCm5ioIjzldUv2tRwXZ2cQTp4BPEK4pvmICB2M4gs2dI2C9PI4eZateJAWwDlQ9hwYIK+Q
FOjLO8WoH2mXYnQAXCxNkXnMVF5RGvvVGr9LKCLa46qqWvdAghiNPY21wE190m3/M5352jdngfq+
LSUQyagYyaMZoPbgQHbVnY7WNdARAIAPELv3IgxZA4CWrRNz/4MXETwfnqGrQHdrXBakVHEfDCOa
BkrQUuEM8fWw9GunnAWClKKiN8TKsNPRk110K7aQ2/Kj+xTQKynI/eix83XEWCLbJ7rJnA2ibdZN
Q4XtQcvouI6BY04aso/FyZwmaLWnAuO+vspbX5QzRuqi9dIUgsyhC3cgvbbSyYnan5UEzooSNNfS
sBk70WMVORR+Ah3L5Y1FcI2guk6d9rQOK01IOrR76Z64OFtfSDkoerGcdWorY1bKCAlWSmuvKqkj
QaIj7iUvje7ryNpMwOzLxqGZIY4JhwpO7VRhr1Y1iMJLwcXih9O7yIgL8PkiN/Ax80NAfhi7IBOX
6sBy1uEJaCP7Ug0QdgO0+zt7ve0WBLdL5wyXadWylC/wCmWyITPzoINkV+R9TrHvcXBvL7Ze1Rt3
i0cFQ1HKiqi04h9azR5ROZ+131236/Xft9e5hm6/tJU8EHigvVqD7CFDv+MHSZCQRG9qKbtKFgcY
6nXbVPXD6FiR0cGAuTPPzKm0IBwPpgKKdgkyDcO+omjKFytJunqsU3JfmAOAeCyv1mGx3B4R/1dK
+nD7h4ucNI8VnvsGRUtLxetDo5CZd1P9ZunqMYXjGuYCkDHJ7dfRy/yDWbIbD7obpbHgK4mCLZ0z
dTqQxGBFgwkY/MEl3jqjZCZ2jqSuPRSAH2UOE5ZzRVdj/fuL6GSxMGcJOpDsrJkbyRgBWvNMizmD
JOrtCbyFztm3SqVLaa4eq53nTZy9jxQYj+Lp9ncUXkAu2Aqzpar7FuVdYL89CoHGBIa6Lwy7IbUz
dEAw5umeYa4tGn/Eae6RHHwbjQ5bUzhz9aqNCM2y4ThY+yaBDNPY26nVM7toDqH8Ebc/8wzzVJno
y4s+AmcT9WxWoe24hrs5CtLgKZHLX3r+VMaJyOgJrK/BIc4SaVF0IFOAxjLq96w/FqrqlPEGGt9F
CyBt+VFIzymUDjCN91KVvZOqxB7It9tfSfQjONsXj3PSEAOJvdo+NCa1J9YJ0s+rB0pVTKbJIFKw
VO4lNUscRoUE60rnxh672ZYHaueVH7ai6burXuRiJe79tLVsVRCIz84V+DAWq/HSXHUgzXkXVcsd
q2qIUfy/qmYXS3IvCbDPugY/PcwEImwCRyUPguO7xlME2eev8+OeUaZXbb7kuQS5yMHV70G/5AI9
5kceC4Ch8DUnf9JATiyGYV69GhcLcy9BbgsVsAKanQnTXb07doQEty/f1TjrawU+QdGjaRypjq1l
W3O3KvON/nyAKRK8NMG94FmBc8NSoT+GjySVyra3ZLtUwFpS5oFJH6HubceDiDVDtDHlT0uuxcUM
WWG4sGm+ywpjn5cv4NSyq2nctITsmhHNQUsk5nQ9O7o4Ti4RiVhBqSyrqJdZi1+P514dnaZ7NVnk
NjkwpmW6C6EugB6Si2h602UaJFqApCJRYCq1NwByePv7Xu+TXvyi9YpdeLTClJOWSbhC5jE+yIgv
YxtCdF5zN20zF7Wa9ggicyd8bA8Qdi88awepjk/ZjNu/43pIcfE7OBtElUoz6wpp+F+CB7GDAfEc
K0OQxa526VkEz7jqYC/W4ywRsCwRmzLcuEp2aT86ag9JACrIhgWGlSc2pDpDfh/hc5u5FSQWhdgf
s5ka2hqUc28foGg/nA3CN+zzKqTKWU6be2o+NRDuNk3/9iKi/XD2Zp6NIU8nap7nEoMCYBegxmDL
9X1k6ILtCJ4nn26YOkC2UwhHwSqQUFIKxfGVe+V3O8hA2/42onfZFI20CowQn2T0cgGuJWlAXIFm
1qigrd7n/sR0qLo1oCCYHdJHArsnMOB8qtFX+iINrJbOQ5q5ZV85aSlKIQXfjI/Vq1a2DHOBBSc6
xp5ZCwFK2R4xWiiDN/f29bgGDL10hHxILoGQpZerAtvx2al/aT20w87Uj51lA8yTu9Ig1QfAn8yz
7CW7cC9Bfuf2T7jedPl61/xcHdGyuFVgT++WaS/VryDQcJd6OauzHGTloWtiRzWM+5bo/qIwP8bY
3+0fILpEXLihRBlIINkCT5YTz2RdUAwQVUKYqB5HAqa82BTtWPSBuZdfxqFhGfkMT6b9rJenir0Q
djTMD5m86oYP6tNjyd6YjNSsNH1JHTYTrnYl6RvJigUCbgIjxA/fLa0aqpAfks6z+pbK53bYtLpI
FvM6ru7rC/NB+dzSclDQz8Osu3aIEmOjGMMhRxexRiSe0h8yGsJVAxWIcRQc9frt/lEYuFiZi8Sp
bEHpHTIuqG0+j+VD08TnVk7uIut5Gp9uXyOB/eNH/mYdVB8StJTuLGMjQ+pcH3WbjTvaaX5D9I8C
NOCjsHZ7/fMZOtVlqhn000dfxAJSmKL/a0w42dIePerWKZpQGK55kR86T0YLQ9m3IJsR4GWuTTLB
anwtq/4ZgkS5JUVRlFhniF0+5e0YqMmOLhbU2OJNxYjX5d8YoOyYHKuh+VHaSjcdG3x3NQOD5QtL
5CNV4wS6toCpxD9vf4fr7YGLH7ee2cWZQAYgryq9Q/qQHKKusDNQTBl6sgkhv61kqi3BNzRt7IzW
ZlSEDFfX3/bX0ax/f7F6ixC4h8xKBhQbRnH28kH18l3xiIq1PfvGbkjtcTs916+3N31tlPePL8IZ
sSYP41jvsSwqTAlLjmZSeAWaMPF7Hz0RGUTr8WuvnhStdOTymUyoDKgIFQcroCjMga8BKkSaXckg
KzC7M6RxqY0ZZzD3BKUYTHD9VX6dEWf/DIO1KaZHMjTdIOoUvxtAJjuYc00gueGZ0HaaXY36KEv1
iQ/RRYHPu/5Qv1bnQiJdr2u1r2B9P/HEfhrIkLNrhGhiwTKfHY6Li4BGVJlXC9wKgaQR4pQNNTH6
ujgo+akI2dUi3Y+0fbx9D0SLcvbOYirRs0QyP9uZbZAGNFgAqBX1169X8r7e2GdYcbE5E1UoeU56
3HLNTl/UnQUke+4oW8nTToMzePAhYjF40cv+zIwuVs2SRM4aFS97KZRAA54mA50tBRdVClasOZkA
z4KShPHUFO2xKVQB1uZfApW/L87nG7xYXjZKpo4dNr1OeFjM7oM8UO3yYOz0PdmL4qJPAdh/+q6v
5Tg7JnUpSafQNM8WCsaN9ZOsWoRL5FottLCajRUqXt8/gF8ck4b7UAM3d+PWAyCm8Q+JvnZVaWfW
DKSV1N4ZbHRKTJ/9t8vGmbpOCStpioDlVoNoI2/SAIJSnniyhtKrTvzrIDjbpg6xPkO61DoTGS3f
5wlA1hlk4DJ4tsbclZc3q3krQKM6tz3moT2tQyWUgsSAnHNAXBYoSTY7a9hELPQs/Wz1kDaMT3Ux
bNLisWnADU2TBsOC94v+zYqq+wTEilGyVedft4/rX0oJX/vgzN5MWCrVGCA7N28zJoQyX9skvhTZ
oYv2DIT7knvQOBeOqM93vZd68Vg5gycTOgOj+2nw2ORKpZ3uUgd0n52dBpMzusTNdhjnOWHU/mi9
JzuRtRAEKbyqZ5PWBrCTGehVjQTkb2dUaG1jCm6frmgRzvK18WKWao/HOcDNptPR7I5aP97fXuRf
Itm/PyEv15kMOXj4pdA8a+do0zwOG3CQuNWD2MIKwojPN3Fhawa1S8bRTC2EzHjHEUK6OQXp1uQm
4Da8vSkqcMe8LKeVg7Y9Qzv4PDfWfaqn34e8R0FZcgtJRxafB5DcssG38r1PIWdTIx8rgcCfyVOk
pkFMcl82wM4I5WAKLDyTDzG45Ud1p4A1QVKmHdPCoK9/9WB3qZeTCerSBL5+Kd8XCzTP8uBqTN3q
1k5prB0m5J0k0g+3dyj8bJwp7VozUQG7Xt1iGKx57arJhsJYIKqKio6SM4msIfGUWLiFipIdx4k4
S3asWuqXSb1XahHh/fXM9es2coZxaeLBagvEUbl0SszDwogzLiZG61Eq6Bo3CkXVJJEH5oVAlTDW
ZnBCZOeCmqcu+sj7n1aE6iN1O7D941p0BrI63IEyEUk/ix44Z8X0HqJoSrZ6X+jSWlFytJLXZi4F
Tv5fCiJ/nykvABqbWbUQHePb8AA78wVacC7EGgZw4HjGqfHW8RN1T/zQ7gLrDojbHgzN/6852S+D
zWMLG72ZSgW1znNafGACIqgkERe34DBV5c8sZbCyNrTy1VqGIehl5kCCenlJRbVqwQXlRUBTS8mn
jCDxtyAPWA/ggFkH9dn8SyJlMBRoAoNs5fZbvx42GZoKOi7VsJAY/7k1fbJi8IBq61tPJ7f/3j3V
O4asogb8oQYn5trfUSXX2o0+cYldOfrD7V9w9WwvfgB3tn3UG2WqIlwx4OeH93zx9dH/b0usEdOF
d9AWZR5oyECRAmRFvpT+qKKv2oqqJ5+aoP8IQS+2wuX54LQe+iLWkecjtjTATyI91MZ7N/rNIkv2
hCRRkfJTy3Z6gx5++w1IFidBKrXQLYnmbU/3vWG6sfTSgWQ/H11N9Yb5Pi2rE6mJa9BqX427tO4h
8tI7ytJ6eWg4nfxBiGnLVAY8BUS+MuCXxewVcu/PsxsOP3LgMqXsrtCHHYEFdHJJjv2orrzbh3w1
XoNwBdVMDVLK5HO24eKUUxZhfakwz6z4veAu7+IFOj5QQwjolJzlpn6oKAjMrGXbmD/gPpPS/JnK
UKgsdWghy9RWh0rUG70WF1z+Js7BSJSAgSytpHM8Pa4qY6U6uQtjtrmIyqJX053LpTjvwsxJj7U4
ie7UoP8OEt2AORpwdivN8/8gN38tyL9cjQuOzVhlRtU0GL7+lM9uHeMHBK0dI9B9ECdHvigqFh0k
506KTCokTYsRYGmxU44d0JXEbcpnaxYRPFyPvy9e0WowLu5RMSnGoo8wCKClOXSIjWJskfqt06MY
5aVO/N2CDqIWAJDmarWD97O5fZPXZ3rrGXOXZpLaWoEEHixS3jo5+Mf6+eX2CtcLAhd75C5LMXUQ
zIigcER2irNGWBOB4rqc26vOL5wlkD0xYGaFIHYV2Vru1oxpUjZLD/2rpmZb0whCqIbMSSegVrkO
F7jYHX9ZDJmauJ6wg9ZJlYpjUr4r8lvGMlcepR/98GMpSqfLFNtKyo2uKeCGxORI/QJBJ0+LVRAt
oUcqrN2vq974rHxZvWgUYIzK3vjMv9diz+irmBoR3Z5rrNqQGPvbo/LEecpEEHnJsIPFaLlRr+vu
MBqdG5Vpue/GIoKBp6MddVW2IUk/O309PlJTq2ytC0dHauLHCWNsRB28tG39JpkOujZ9n7KfVQQZ
cA28ZI0yIZIa8C50Ep/lRF82dTyyXdShcah0QbVkDzLBPJxu+Tkwi7Kqv5TNE4nT4PY9Fr1Vvopf
p21GQjoZZ/n8V46uRw75yB4lzB5JRysgh8iyVxZXXG8XanuikP56hH1x2JxrV4yksGKGAX2yC3fl
Pa6VTYN4Uz9GrkifSWAWDM67l/mQSGMGs1BTaDJ2+yEXMWqIzAJPbCdHo1bHK5/l7GAE8NS2dhus
SbNuS0F9kB3rgwk5o0Tb4qxdChmwpKvwWGMd1ezsSCSRGrDo4XHGLtFajNyPnw+v2a4b+uvh9QKz
LX9WRm69cM68EVU201LqjHNNoi1Br2erhIt+qML2LcoxHcaMPHcqsC/ZlJEgVeVvCoCmapvt89n0
0xKsa3oM3PFYmo8FqMN7s0A/JNfo0ZRL2SMgPXCGEhzXSmewj17DECSmYcIgi7TxWWfQaEuW4XuS
QK+zJkpraxOIfStK8ASS/gDNpNiecmj19YV0n8e53WCOrF02IdqIQLx+Uw3zjhTRDqViSDjG3pgr
m9ryQlAEJ2Xixa28r+TYicfSB4t9oISrFkgQmw/qxOywOpmh6pcAScvmtJNJv7cILCwLP7K+ok5P
rdKOMC5kl4P5UrOwtrvqHtP7j2Ul7ahhnaCJuGtlo/YipbyPBlTfc5eaKQRm1eg0oWNmVWiwVxOt
D8wEp+Iip99I0/thnlselrDDMHfMdC0qUnZICQaMe5RgezDVoqeVpvNggxYhtedUBYlorhyLbtih
7wedx2rwIUQHHsGVJ30JavmjGrS7ooHqcJjJsGOhqjt0yqEFlfgyGRxCfxWYqEqT3Cm0JKis30Nz
6szXkSVuXQFXBOhGmxbPLIp/opn1IwozR43N1s1mpDa9sLEoeEQ8pYQ8lllr1XhE9HHyTdR38XP3
JsYuVOogTvofkHHXXblp6oapyIahcD7WCJskn1S0LjT5Y2ogNgacSry9bd6vxrSa8fcifCkyn7pq
lmMs0rmDG21aZ9kr23yr+1VgbUX29bqZ+FqMy0RbjJKiMYGq09J4S4YKb3meBma3IIImvexk6cai
AvaHf/HVX2tyyadZlAxmIDfPeVs96/rrKO8Gg9q6/MuSZYflkx3XzWs+SCcAVBN31MIHU0M1TMsP
sST5ISgqBlkr7AgkXu4k3RcJcZq4wMiv5kP1dQPxnlMRN/j1bQWFcKWUtjJRf5gkR/LWab/jsjqY
0nGxXvSp2pfNq+ADXgvbL2MR7pYUad5k5jqhqwbUR6npmKZe27vsOPpru7v6Blr1D60UOpXrLe8v
v8wzN0mDbugxhknOJoi9leaxjGObmE/SDN6LHIhAEN2rh7H5iLqTZBqHlu0xj/07kctgxD8gIPiX
OvxR4/63A+E5noY6XjSrhhpP6eFbN1v5gDkPnzlZZkvP8QM7gJgJTRlRTf96w/niPLiL1oyLPJEG
BqLK0n0NLuGk7o5g/wZdLCbIXpR6P447wM9O7XwHzu/HCpm9OQRtD909m37TNcxUgdMWMAwLlLVV
Mz2HKVCqsmELDmh9ZTd8KM+NiXaP0oQ5AqrwqP42/Gg33mWI4JZvTJhTXq0YXNxOniQzLf+PtOta
khvHsl/ECBJ04CtdusrKMlK5F0apJNFb0H/9HtbudrEhdmKiZ+ZhpkcxQgIErj33nCYrqIqPEb6H
T+StgDxS4hfP0oPmYlYtvluQmGJM8bbl/Cs+59mjTNLM6ZAijpMVjFQYup1ThNmiBouyRDXXDpKL
qzRDLWkvYxmIl+/yJ91PPeXHrB0sYE1Nb3SgB+RUgwdyJVErdHuMa3XZuICrneNWH5eSWmvZVme3
vY32GQSSdhFaZ0groh3GZ1JfxLG33TdYrcvFXznKLRFD8nLJA9m3VM3X8t8G4gDLVHZlPhwyvdgv
Mk39LEJxf9Z4r502Z+jMog5pRTG9lUaqRyegjcMG2AGIJqavhXJiJiAdil/lN4O2m+jLkNzTEVol
IN8ca3tIX8rhh0yhTWWCALrea5Z0Mtp3iuit190SolQx6MTzWXcG9AMHvXoIlPdeeS7qblfFh5JC
fjAoq0dwmXagLY2PKjVUFJlurFIRUPx8sj7yO11Vfv7wydYUd01SqJewLqGlRe2oU10yWpgNJPuh
nPZGDv46VCF3SaHdAJ72YwyKV9kMdnVfSK40armjdhMqVAzT221HLmlYUK+ulO9NTS3bhPi8LY8S
hiSa+XVWE8XO2uTY1s1jII8G/sjy1ZDdtyqql0UFyFLZg/5SksntnAOyJadN7pJ5yB2TAmSt3w5V
96TqxbnKrZu+epDYC7DQoKZQVRkCvvWuqm7yxnSi+Zj2gT8HUDfIi2NbPmQzWmJgGwu0kzF9jNbo
sdHc0wmuc1AOCIy+ZVb4UJgpJFNutc5wiulNVjs3KvVjHf3IeuKUEB64biC3rIepIR6GRwfPDE8c
ZMSDNdUaurNTNEGu6rdW7GdhJrN4A/4br+MuLqsNoNaR0n4C7TVKX7MbOWkKrHhrmzsojf4SOad/
cNZfURCX2Y4BlLpGfZY+eQS62GH3zc/yHrUbjD1KRxiMn7Lf3uZ+BwiALbIan/b2j81SSzF1nCuh
n/3WVb0PvY0U85+ldEFV2Ymj+kFj6iGcQrB89yNihQholRwVc880tdxH4zXea51ee3W9pBURBk+K
j2igtl71mG9Gkpwwh06Tk5ATyt1urunurEM2DqCpcapxZTUkMS95dJfgtitK7VDka4l1G4DnOFCh
NAO1adBPuRYQE0am+ZL6K0RmKE2VG8jflTSxKUoregH1rjDXXRJk99X0OgdQnqD7ejQfKuUgZQS0
8W+Jlflz2rsRilq9pe+kSNp1A2joh1+M3E/kjhqAslMHEgburL4SqNopzywFy198lilGfdX5SYpm
2KLmOEvlrQK0To8HGaRvwPM4JDJ+KkVwWwwlCMmhqKeagpx6uz20+jicSY/6PpykqgzvlgxAcRU7
TlGErfym9iQQTQxu6DAI9SEC9uFoQF8gvYoIDLZenL76CZxpJ3NTFC3YHy4pSNeT5H5ktUdHQc97
M4H7WoTvY5o1FA+LeWlelD8V+txVosBz80mvFuCym6AELasOA3uxcJNLmR6D5Mlq7qsGsnlEs0kG
UUM0JlSolsWJ5CrWv6r9rn7A8gNXz6zUwQDGYDQvtPseJ0i8exsO77px3B5yWS3CGS69DJQJ3SgU
mLP3hXtBy0M/BqCPgjbEobpybktilyUQxeNdjhGLBB2iolUE5XXRx+TsmYa5edMYsdXWAm61yB1D
RLiwXXdcbXS5tKvTpEDNmi1E70C4hA+2rx4lrwViFeb5u9A8b0aSq7W4SBKsbVZlFThUkJBCYG92
mW39QAM6dsjF+ABts5u61l3kiSzzdhy5WpiLI4faGJU4wMtj3rQzdsTB2N+xeM5s2R9uUNPdizr5
28dqEUNRTPz7DzG/NjdCibZ1eNcXodOCqdzIUfAqAqg8w0hTzaWdA5LQQ4WZcdtMfwiu7+ZJr5bn
3khHjQBifmjL0LNpww3M8AhPRm2DdNWFFrNrGTa7QGajcWJXpOOxXWxZLc69Hdq0BbLETLroOqCZ
FYUD+6Hqvk6hBpodo+BWQrkMDWzDepskXQDk2DSyq8W5J4N5dzXra4xU1RkkV7NLpvZ20woGfbdz
otUq3KtRiESsPsAW06fkW6La7SW+NyDlhzE4VtrUbhkuM7Dxmht5Ivlp4eLcM2r0LDTbEHNC2o49
9TftNwhC+hZEPxE6OBWotaxj7son0fPdLGut9sw9oglaF9NYYs9lDh1X9pSPdMeGxIGw7k6mbyGI
1q1BFhnixS//EVStVuX8dlupcaWk2KyO7iWa7rBSpp+5CbWt99mhL8Rtz0fzCEjHXpR+bscMq7U5
h51VRT7GCYbooOQx+5C78/Jz7HVv6PG55G5EBorkArS0oDqqduQkhnBuu6GvX/CZqK6sc1BAF7vV
UwmGS/E1pCl+vzceZweoj/vgFB1FW95yOOucjHPuYWL04VhiDNLEwERHByf4F4rYynoFzjIp1Bgj
Cj4UTGkEjlZDOiTu3SQgvsACbtmB9TqcEZrDvlPLBnFQQ35bOsqbU3Oh8YwewC+LPYEpDjCWNx3X
twZ+fDLe0CFHf34WNRY3O2Hr38HZI7nTMm0o4Hoad/Lan3FoL9+wdxbVwqcSBPC5PzyHIiVb0e45
+5TmREPDaIHeBkh/aXWgyocRRp7gkJdD5B/nenO8JTKbbNCMDLSaGHrBAX6PHqsT++Rqbs+4Qf/t
9eRMEEbnIhlwbsy4569tbB67VPoX7mO9I87cFEoekrEF/nYKz1SDUCqwNk3ydP3ctrzzehHOrrRa
ybpkYU5r0+DINIh0Q8awsezRwoRSLx/+q9X4jABtrmyWJvQ+lLmGVkS3i/PeD5vWmzKPCiETy/u9
ciV4DCPTx7CC2B6GWI/hbA9nemjt3stme+GXF+OHlht2bTnOnIwJ+kpqiLFcEhV+LQN70N+o9JUi
wLl+iptRzeqj8ZjG3uiigmWAnITGayslilOH7wMFlmHyi+bMZpDmz3dqWDqsPVZJ/Hp9+U1ftF6e
syOGJNXQ1EK1rHUhVfeeozNoKz+WuXuQsbqsWxp0+bcFpGU8aDNG/+Q3ESBEZMt49hEzAXa1agA/
ZJ7qmz67Lx7D1JU8DWB4DHQCLC7b2S/Ro9+sxq63zlkZq+5qUPoBfN9L9X1eZKdQUw6QpTsOOjTT
dIiemJIXQ20QUmCCIqXAjn7qpK78bwKKSKMO8NHHqrcj+YfCElvuf1//tgKnq3E2B6wdc5OjoHSB
Ap4fNBcrFqEHF4Ny7ZVwBicAqLjJAsxtVo15X1jQWgBWSSoBsBx7l5bl0YjQzxGVCrYP7/8rjCpP
qK80mM0AN7l6wbTQXpOOdXtKoljkg7b6PF91TJUnvh/oDGUY0Bddul7181S1h/lnZcHj5b2dJ8dU
+WinmzpJQNS6u/7dRPtb/nx1OZSh7cHJipVRamHRvZlozqAJjPf2l/s6Q+7up4Xe0ZSh/TjGuqNA
Bn1qM7cuVYzI/06V4RjId0WYC279tlH9WpRzs7HOBhNBGqLAqbbzqXPV6U3KOidDIfH6EW7mMuuv
x939UkalPjZb61LcGBMk01RX+5X5gau5KorFB1BUld+qY3TElLhIG0S0S+5RRBJRUdFHc2nKRjcu
yrMq1/vG1M+S5Ap2uf3C//9ANZ41PyhUZEZdqyJjaw/T9/AtulgP8y6/0aBIlRkOezYEgADRipxf
jIlZzUPaqJeZzW6n/p6kVPDwrt9+wKX/fvtlILwKHTLUl4nd5CZ1quARqBdB+ifaxvLnqycWTukA
BWrcxHR4b6E4kImYIpf79adl/Poy3BuWZpnFMuLzS2yohzYKH8vppQCUHcVuT9Fkr6NCKXPRktyT
LjpmKRLFk6499LfCJ/VAjmC2OSU1ilLNXgdU3gaLkOG3b9JBRKazHXp+7Zd72hkNmsYwYZNNxbbG
Zy3GjPKIQgnUgNtQVDFQPiOCa8fLPe+RZBi/Khi+nyGdZAb9w04rHX2qtH2XJybA/uCZBdw82zUk
DJwppQZA2eFot2UC7Soq7aWoG/etwdAANerS7qywdkurRD/HQtcjHpZJ18aUHZ1Fh8yUAMegkAds
1MpE0JmcTF3+sMb5oS7l5Jzn00fRzS1OuHxU9J46ZlJRN5gYguEkANO82YJ5GhoX+z4qM2fWAUYa
yXygQzfbUxHNnpYkDKIvbY0u7PRcKso3FluYC+7jMoOoqg5UGCR1MeXdfI+HKDrJhurF6lzsmpQe
YgME+nIaP2Oct7oELUpTSaP8aObpsdbQjslL6SZJGrAcoaRtjG+dIRfuZMSQT4bGmhLVTiKn+7zN
/GJooUpVQtOoM9Fe0pfJiJHtu/4Fv3RRBEhcNua7TK8UL5clTMuG5RNYIxxmxGepQMjEgoOmFr41
t89arZV2beHrpJiJcGhXto4aBofOGCGYGcvguBy1J8tMfjI9A2tocMY57ekg+QO0N9MKH87Q0WFl
1r7t5kcpfMnHyal/0udGRTV5eu2jPLW7dL6EY3iRzOqtMdgulKtzWEofTNWhfVHeFLSRDyZL3rNW
f8M0IjiIg+9hTPdVWjTg1TKWjjuI8RsQTMzptJ+aaK8SdLaKxJdrfPNxpgiBUZE9sBj/OFHkVewp
aHqB4RPZJM5vtOHYDwWD7nLa+KU1OeagCbyiwLTyVZ/ZDGWTUSAuYuYHZvVC58dCMR8FTum6/9M+
S9gr28pkgOaLgC0Tb7ovAx2QegSuvvcloDaB3yd+5rEJfKVeLdsi/yTaIuefSjUJ48Gs1Iui/u41
dhjyly4RZQ6iRTgXVQJoGk9Gid4GtPbSnyF0PKf8XnCMyy+9YuI+ew+rY1RIkGiphGNk3oCWRg6+
3f5keksLJXsTNtSvx4PaZ4q2Wq3oS0C3R9QnyA68EvGt6tctJkpizwKbavABfAp0rDXFHVzVm/YY
UzIF/UXRmXLeawZrVNpb8F5NDSNFi+9tUp4NDCkLjlXgqD4Dx9VGAXFNqrZBALOUXsE8uWCOoAB8
AlZk6deOnupBtIkoTqEBzyt4gIIn/jkXslocKYXctB2i0qC1zoZ5iCJFwL+0uYKuYbpMo6amWZwf
7tlMNNZZ6mUcb8Gp6E4Yrxac4OZVWS3B+d4ip2End8souat8xPvMB+s0CvfJTr0l3zKk7MsNIbkN
9XkJuG5XdFNE63N2EqLjucoGqkLD63lu50Ma67+6UPYwdg4sbP4cGpEzFv/mev616T/ksNKoaJnE
JvVigZxRgZsy9J/zYHnXz/b61v5QwWpyMrfaMlg1kp/VBDAa6thd9j7pDvAF0S9lnkTPQbQiZy9x
jK1CLJReBgeNAIDgANmn1Oufmb90fYwfwX50Zi/zil0euMa/asMAEPd/9/UPQawuk2KiEGQw4Nn2
6O/ufmnegsUCtR/DrkA6BboZ8AyCxkJEU7A5mb1eenlKq8fIpAzCCyYsztKhRt1iuGXnMLXbvXIb
lvZ4nNx+B251MII65qGS7DizT2I2Ek30BRbDuPoZUxPMeaxBcskqXpk57YLOelBrFuxiCXSRhpq7
6Da4WfRe0eCAQlWV3eblZPe9W6WJC9JwN8KcvlEfq+Acyce6QZIL/pGcLvEwc2OWOQH4EKTAmVuo
llPNa3LZNvuLUUR2DRubgVNrNF09iW18HwSnBPNQx7z6qIsaSJ7GKeUnIyrd7MYKzha9MdlgV/m/
wtWuPwfnAMwoIINVanjW0GqRbOaMp/a4iB2Hvmgo6nOS7Q/furp1nJWsi2KssyyAt5Oj28l60qq7
gJ5n46cRd05Mci9QHpUafNLgleihHFnk+x5ApQzk7Jj/SeTTjNoW8hugcBmQhJ0dq8zTgU2unmiZ
7aqwv2/mdp8l6n1OC69NKgfpoFtFypllXtWFh3DeGVpvp+NeHS9q9NAls23Nt9r8MhRPpJvPUwu0
b3PQso90KHfFfJr7+0l6LmvroCggZlNvWcDwH/EhTV4i8N6VFgV0Kz4CjLkbxx7oQqRAOSHopYJR
QUIJe7Ssm3x8ChXq5ZoqkrbbdKyrM+XcAtGnfgomBd9PjpwCQz+KNDr4H0A1pO4kUyRyt100Xq3H
uQGzzTTCQhOeroSQp6m8qdp7O8qoFzeBUyYVOnKQ22GFnYNGNy86d7YmtyLdCamWJyVCt7iZfn/9
Hj64jqpgwiAS3GJ3DN5mn3ixl2hgewCJ7YEdxl1gL0LhixwWE5myTRzK6u38EXKXhcQU8gmlHryC
uX0FcgLqLowExkkKwcPzH/SQBYbrs7GxMlwRzYtqakb1L9cRDBAoDzuX4dX+SG9mDPaghQ05Mlf/
poLMWRCIbEaMqwPnovB5BO9llslLqBPdQFbZ783pRKBpc90nb3dIVutwfqKvE9kEb9bSjJQ0T7HA
Wm43hw5YcVCx02+6x1RHcdCuvwdvwk12u9TeRPH5Zk61+g2ckyBFFPWEwTiGwV0S7ywldiPjuSLP
1/cq+qScDUb5IAiQ7apossV7jMvuJh9TfXuRaNz1IFXnY/BcGqUsl0oNeajiYcIOLR66v74T0RKc
NaqSJu4ihiUiQCngYm15EmGxRA+eM0CRGSRqgVG+S1HdqyOEriGOa2nwW53lEPWpT2T3v9rT56zx
6sEpUp1Dri3TLt1IAG3Qj2XTCALQ7Z7Y10X7fAyrNWiABrJBCDZVSi7+yUvGASLl2U4dgEaCbnFe
fBQ1fBVKSdd3J7jiPAWgyoJZbsBDfiG9ZAf6Y29QV07fZfP1+jqbk0aAUusQRDEUQg3uLaVqIcVI
YKxLmCHwm13Q9I8ogtmpF7nmbYgKl0t85VzfZUdYrgMkuSAB5lT3/4EJ3ewxrX4K996UWZuyMG5w
S7XfkX5i7XA7gQRA6uUTerK70lBPw9zZTfMz0gWF/G3r+XUKXAjUBFGTaFWtQb0UzIOl8atOvJaA
5O/6aW+OMK1Pm3uIXVRVwyBhXCpj9wqw0UHc3ozxD7VCyVJRwPAvvxqSdU/nEboMgZ3J1UHvVcU2
tBi0B+ApjvNa8Jv+IeT+2jv3cjHbG4e53KM5ZGCUMbjDaKHd08MwyHYqvxnTXWQ+9MVdmPyU02cp
tNyirsFH8IKnl5e6ZyZvI0qkGgl3ObmZUsmpAE9v6N6Y1H2jnLseTHiqbtPpDIbBwfieEuJIrLGB
Tirj+7E/d2boljoGq8JTSJ+T5hBiGiRq01+9gpoL0R+lCaVJNc0dqAUfm1Qk8L6J/1p9lc8AefXM
JyZ1UpDIUKgmgT1h6mgMoYlakUOCVmAgd3aZ4L9n01NEkl2s4HNdpsQQ0GD8g2f96zvwRBBRU0aQ
dMIdHI6YN7w13hUfnCIf0c8MnJ934dECBmEMbie6j/bEXUInEYJ3O2j9+gVc+qvGKDvBqGqXGeJF
ZY9x9xGxvB9FCUTaBExS20iPr9f+Obi0OvQAsqXmTJDpVRY6krkH2jhbep/vLYhRZmeRk9325V9b
48IWEA0FcE5Yjaka9KEwXBsCYd7toYHu9Vl0IFl2iEQE+p8cRn9mVl+rcsZVSdtxMBiiYEmTzgah
ntaBrtkYvGjOTwr9rkm/h5F52lJXx2xHFGPqDhPCwUEl3V5nxW7q9aPVSH6bfg8wVibR5zLJMVKm
Eg2CQz2DIxedlMgjmJwZVq02jfMYt4B5FgOLgTNldpchX7LNy+yH+25HwT/jJK39MaMYEr4kSAef
l8LAf+ATtiOXrxPkDPM8DEZaxpUGBn1o8ZAjVMI11GHTXVza0wvF2uLpW5GVNjkrXfVWULEMFW21
f8zVR6Id0ahxyuA3BrkcLZPdsMlAqHLo8sgeJkiL1ZOdqaYtz/JDSFtBoCPwTSZnn4u5maw8zqFK
Wz7NpN038TGIS8Eim0NdKxv4xwS2IUF9sUXC2vvqC4rs0LBD7WmhZsHw0q48aCCOHg7EL91pL7I7
ogPnx6wbJkVjLyEI0XYSQ7/WkTAX6YReGzhjtQCAAamLnfYcoJYqSpw2SWnWO+esXpwTPZJbWH/m
1U/xQ3WnfKvBOhI71rkG6Tpw/Auojv2AA/bCQoi23CQVWK/PZW5hB7r3HtOolwkV9pEmD1FiXgaz
7G0IWEt2FCyR9BCw214pQfKujiMIigdHLSDEUaAFsrR5kww6qX06fm+kQ9kegqINMNYKar5Cdacm
tc3icQjB6lHe6vIlTTLmFKQ85AaAVqGU3kxR8Zhm+i5JftXqcGSFqD4heMb86HYdpz1rpx60gdK9
CuvbKp3gAotW4EztlBmpWSuwWlMOSXMJ0p56GAlCpc/KwRV7TjnTWA2prFYBsEhKMDuh+jJLo1ei
lBXJvox+NBlMm1X1LjQkhNPfBLHjcg+vLc6ZwkKW40lVlsUVm+4WiXj5rkP7/jMphbjfs2A9QTRA
OStoDhXGS0aUURqr96jy0+xNV1vMroH5h2l2hrAFV22IkvxtgV62Lr2NoGsxTMjGQi64HULwPCsf
13/Upi20dFXVFFPVrM9IbhU0mIRYejWOuEfoqjfyhYL3YOj864tsXqXVIsufrxbJgH5Dp3uiCHqg
5tjv8lCkkLaZLK9W4C5rmqZDnnQEAbAFUtn4LegvWot6UX5P9ZfaOFzfj+jQuFtrGvHcqRkGLCJy
E9flKdeeOvRsri8iOjTudlq5RsqqRvKmj5FXwW7RTNB02s7GV6fGXUhVrVN1ChQY6rCxlclCqH6u
0akEkYATsMyl8x0e6MUsZ8G7F30uzgNblRlaE8PnigCXU4zfKUB0mQF+pMY3yVFNBMnopgyl+bVR
vrTBGHY50RT5VXIoglezS8F03J1oyVB0U2WXFQRtkARhYH2OrNprWzgs/VsbGaeipz74B/NQdxt5
X9TUm4vHTNNto6E4L8WB4IRfAq0RxSLC+u266+pnc2Mtej4nzVxaMFAXUDO75Ljw1lN33qmTjYIQ
uDlEpd5Ncu31SXG+e9ZbpVXrll6I+k3NQPaE+LluDGdQ3vWWALlkQS0UomP2PNX9c6CBxKEte4QY
KjTcZgp4zwi2i0Sqdmof7gDih5zLrLuRVnpjoct2oH2XzF2p3UjSR6ffaFNxnKOTmlZAGFGktayy
reYXxDZcc0rt2TDtVFdPoPHx/qvXRbgYART9pRlXeF1hEe26cHDrWZB+Cr8eZ/WMSdZTUsPqLUNQ
HWZGfbXaQ0LWXbqOg3Go3kJfVDQUGI3P/GllaftC7fu5xLZyk3kkBF+GLLDlgqf7+dRWK0QU3IpN
iacL+SAHLNoSZkXNyg6Be0u6YxkJbJTA1BLOCsroeoQA0uMQEY9p6Igr+S6V44frt0H4rThLOCS6
aY0tUoKlWUsc5siApaC3giGFQ3KqduarKEoWLsnZQDLPcW51i323qxvjONwu43mxY9gofYZOhQlX
0ZLL3/hHvPNlTnjmktQoRy0luJDJof3kAUwPaL0L9RMEd1DlrJYCqoC+qnFDCutMLdQgyn+VwK02
whkpTWmaWu4wedD0dwypzDT8BrmowEdtx6arVTgTgV5exNQGHwhind+W6bcWeZu0g7a9kIlpCRiu
fRnOVBA5riRlxJfpze8R+NZohwlv4ExwI13BTV9+9bWluEhJYVpR1QbC+hEzG6BDdJYpXKSCnsJ8
NDfdUHjtRJvjoqVqTIOpYBhpDBR0TCvtSQNBiKqGDwYGfgS7E63FmQvaqP1QJvhmzGtiGwN33zSv
uoSe8qDZCihu7PhV24urKqIrz5kPQykbgE4VeqmSwSNAsXa1SE9gu6a6uo6cvZDTCf8C5nXBPaJi
BCIVN/QMOBMzuA0/xX9FhIAiE8WP4DE5SQtpUeNElHSZTLc9ZNCfip7qG6uxzSMBh5UI+yg4yT/m
8IrSrBCNapdS6oGzdZA3iOqk2y6FmqasaCbmkzj7ZJZ6TvLF9TOPoQrnmsRu58fcK3dQ3HZZelPR
04iOtii2Eq3LWS2w7OsyuDHVS5BkdzpQEmnVvnSBtRO8geXv+fOFf+2Ps1uNWuRNZYRL2XvBCWT+
eNIO4Ncz/MQzboVj/dsG5Ws53nYZk1IxCgpHbZffKi7o/FxE1w+jww5kr7+KLsj2C/9ajrNfdaEo
owI+n0VW14gyx1Ru8wZzybEIMSRaiDNbRTJCs37pIpeoD8lKvsh5Il1/7zKRCrzoYvxhtAxGu6WZ
TGkKkcEbVU12pqjFL1qEM1GFPlYB1RDhVHFvt81vaqAd2U+e4PJtv9+vz8NZKTWmeTi2n49LVYFK
QtUxAckDc9sM8wd2YI+7yBPdCcGiPPtr2I51PreoaVvtyyJWR1pRuU1wGSzOZsT6MCb98qaU1PT1
jPkWeQNlB2Yrc5ELE7wnizMTXZobSCXhLgdndMOTYuvPkWs58QFpk59SWzTtsl2utf76ZPy8oxGH
45wM+GQYfQYDtTv6mnwYCshzJv7iX/rugf1EpwwzFDZMPiIEoaNZju+KyeKHIXtiaqW67NmCSp75
CKpyjOzNsdvHiZcTPPTkJ5TL7SgVjM3/QwXka++cNRk1ZkhQj1wOu4d7Y7t2v9CXiwWy/sGXfq3E
mZM2IuiGI5e9qOrwo4bKHdRFp1cS/2oyL5jAIqge+rb8GUJf2A2IfGQlmHeKunDj+JvgjW6ncF8/
hbc3rKdaCq2PS3TTecZvREh+4uoP87MFWszJLUAYeQxBJRa6o+C8l7/52nfmjFCftr2sJCVAGCOU
dbIx/NGS3gvlvEJ/JEF81vqCvYpeE2eP2gQLahQhzOjrL7k3I4jP7PIwetAoRMNX5OM3PzOVLdmk
skHx93IXqhtSLTesAs7XqZ+m0QVls9380MAl0FJ3IYpCzi+yuVt53XpN7mo1Sdr1aJ8vl1h2luS1
oja4MEc7gZN0LOd/uU7Nzm0h4PGafIcgleCUN5td65/AXam5llkK4Dzo2/CXx2Zf72X9PuiiaClC
DLbOyNsclFAtUaKdrDJI5YyQDsmCAVy6RgsySqlu7VYaUP0Zh/wkB09VmD8HUmi4pO8xER2NlyjJ
hlvaTu9B2voZhLuICo5Jec/G96F/KUEQatDSREvGQnaBi5xq3+JWA086g/jkLdMX5IdZ2xiky/dK
gTq/4XW5/Gyo0kuKdL8mj3ENyin1NMutQ4AynHLDGxXi13XrVjPYAsDnKbcfQXWUOsWG7BYOVMUw
RzvvUiMEPWJxqCeMH+H/msWg7E0mT19avd1BkeIjAX5xwf6G2PjY7gILd1/a06Q9G7Nq2GYpv6Uz
O5Qk1528TCubxLUrQdkxRrsaqj27wXimy8GCij0cwSAg3cmIwUEjp7e+AVq+5q6MajdV3qb6R26G
NkNZJjOhBxFbtjY/yuwB6ms2lY7tcMysUxoQ0OR8q3TgtGUL772PIXD9KMu9N/YscRUGrRkhT+yG
AVjdE4t7jrI1NqBIBQqrCYNdMp+lXsTPujww3sRQheiYctWIgT43/nxVnzKswVBkHal0F9eO1Mb2
gKG+iQrn9zcf3WodLuxlUmkMeomYA6Rwd9Ciz9yF4SLcVz4mfRzyWMcQq1w4huUKHlNkZzaBEOtt
cnYGY3HlAALZZaDK+hjBl4bytJveAufyPt7gkkGnBzrBIKx2mvfCRln/0DyAsmdf768/fdFxc7an
KKw0SBmy0na+60bze5Yp/hQUh+urbPmN9W4585KGfRUEdAnwQNOYV3vANVxwlB9JUtzXschpbIWT
69U4LxWAcH9SF9ROnU8XPfLHIBI0JJZTuXZJuWcg0WiMVR0rTMmejNkdBm+itP6WCEmwt9zfaiuG
/PfXEEZ1GfQjWuHaDmD/76EnYd6u9+SbxkmO0LAROYIlOL2yMV7Nrk/MgEzaQMFf5xjH3IPQ2a4/
Jk+jR1yxdIrgDRpcqJyNUVWwFtM9i6Kvis5IfND85Ch0sH+eItQGLENZlNVky+R31WgQCwlK2JTg
++QseJ3wF2ZjMDTduZUN4fKd1Qku/Gdd++8H+fclua3JlRSZ+Yg4ojPC+9JUDymlpy4ngZv282Oo
dHbf9k4a/1LMPbheMjsH2s2G+oqrRRW6LKDmYrHkVpV5M87Fh64Tt5jHJ6WevdaC2LDa3dKR7OqC
7k0Gpgq5F0Vef16Fv++AM8SkzSzUt3Foi/z0MvpVfo+hP20hiwlCYF6vW4iN8tjfl+PscUiyFK0r
gC6X+Z4ZZYhUs1NU02dnuinBnBw/CxZcns7fvxBVVq6M7+bL4Fm3mhIhT3II9/kxxd6gAA9ldlGC
tmksViElZyy6Tps0qUd+loJ8skD7YwQ9bQ4CQyO0r+9p0/B9rcTn0VEIe9oruHRSfKN2xC7i39cX
2ByKWx0an0db7VzTusOhGefpIcMAN/nVHyDy9pZcgrvWBjI0PdeYAiY3lmaPv2IXe7QELaVNoOT6
R3Bva657zZhAzv6Z9JGnwgc8cJfdgi13PwjRUJsOcnWm3DNApIiZKrKcKQMLAA4VvEWY+vo3bni1
Cnf7e0WCTOlShMvV3JFBgt+YiVMKJcFFF4SLOmYWkaJW4be0HQH7+iF6ZdDO+yzvYOTfxuCTuDYg
WnN5HquATtEaVUtmrAnoJIRLPODJwc+9B8OFM/4mvon5N+GT+wTnXXnc/JwzS1JpGBUU9KX+WZ1R
ksuLhY12Vuyc1I9Vqll7dIeIDTm4s1wHkFmjWWcXIAmxkui5jVEDNaE2VUjJrmlj1wpMn2owfvIv
Oj6NSrUD8NHudaBUzV2YvvbNvqpPuf4CrjLAWR8JGFY0ZXTAtAuxa6iWoqduPGWG6crg9x73xXCq
ixcCATSqJl5dppgoPxjKjyHdx2R2anJO8sJNjQO0v2zFUuxSwtAh2HShlq2H7xrbBSNUgpO3FEh0
JF1z+2ahK12C0qIO3XyIb5vRLZs0+x/Svqs5bh3r9heximAC+crYQa1uWZIl+4VlOYA5519/FzV3
Rm24TZxvpmreNMdogDthY+21MKx+jGJMfaaHaVB7f1Dmkxa2j4OVnmRVCwyVvlmzCM0j+uRcAZaT
upW0CKMvFPwhdfVNGTpRuvhzid/TBWfJqqyEeZTK5lmeADGLnsBlf1/poNcMJfVhtpSdVEEsQfZJ
sQBCmB6NsX3s1BcI5wg8V/RDOPNuK5RnU4TmL6t+hl3rlRH1/s9B9/e9ctWzjp4stdZ332iPZ3tM
nHjRl8LVj9OO3eV3ya46HaRDuQepvuLrTnaIhS2KdzjF7/70+0/gvmi4zNY8rSMR5tfeCb2125Zc
tIcZqBb4lWkveG2PHcBazEfIKi4Owbs0qMkEVdWNoc7ffwaXSsHjPUd6ipOQZzDveGw3BolbQisR
DFAM4mm41WNpeUdUQWYVlSf8RESZWHE8aTiAtVTF8+dLGhh3rYthvkPkWW74bfub/1kzrBu1IJCh
GxouANxGswEcRIkFWF9rlMcQXZFxxoTkOuuT5u72Un8mOAtE4RbE7DSIqigql+DMdNATTQO/cmc1
u2JQ7DCXdpYUCaz4zyvg78usfnSVBvIIEtJzBSVhc8xtvVmeu/5H3iDwdWxH0bfe3tQtr7zeFBce
dBKFtMxL1CnTmUByptYFRBqi7XBub6p1MkYjTi202oOs6wHEXpwQdCHhfVarwfZubrS5fz88LgKE
NK6tJAEhf7Jv7wu84XYg+27uxbWq6Nw4P5+VmdUqRSM/q54M6KypAg8WGRtn12DNZFJX47soVg2V
ss9Mqrxletg+LsEm+GdvKhGSlhSLpNbLENd2rQpi/g1oyW/fg3/lrsgS1fPqM+vdqL9Xd6smZ7tH
P0yIvhBthit2CVjX66zHFzHRYc0yUGmpz9vHJfgmPMOs3DJZoutmEtqAyuuUV1CsFxH0ihZZt3nl
/mU8F3RmsOCmPJlAB6ZocMpUEZUFt+KmQlR1Hd6UCf73+zIxC8H8KWOqSQvoqzocQNql7qYjFJsC
47Wa98W9dGgwliPilVr9gs+P1+tyX8nUG4uGBZhOR7XEDOwbOFOOCogHBnOGFIluo2XqbX+1Gy8V
sMGrrXJxewwzVoYzlhygdByatZeDd0JPVpqIpjOcKTt08tvIcj/rZldVJQTd3ikWAWfn+zD21s65
D9tabRqXOSa6RvrKVr7z6EHFGLDUBm3ygt8HTHBsE2lBAZy7KLmdes7djNag32udbnqWMyIwgps2
oIPlApB4RTV0zga6dA4tCwETjClPkQXF5yaQJVwOpS/bX+CmSV+tw31zzAaxmOFRHjRfKL2tg57+
yIjwQV60CveZVTkNoyxf6LlL7lYlK/VF8oqddY/hZK/ek89AXXeBsNC6md6u9sZ9VRBlzPVcZSty
aLiL9mZgOPPzslu1Dxav8qygOihvlmuJAqtot+vfr8LEAoy3VigIEyurWeTou3b0Emjaous5urIb
dw7ewLKTqIi/HdCv9sulc7XUEGR1wKY7MEFKXfZMhia3O72EJpthR8VZRbZlELgC8r3GuKRg3zfD
x9XyXH43KG27yZIg3VrgXpzqNq0KjDyWP9vucSjJM5PGx23jvaExj/BxteT6k65OOgJ/oWQq1nrS
q/K4flTwAiFhxAzgvhUBZLyTa1eQ5vnZSMKuys16+np5rhAwjFkfhx7SlQZ0OgPNS/zqxdjXLnta
vPYsTqO3S6iP/fKd9JlW3ZhU8CMInQc91OtbXwr+CZZQ4Dp8s3nqAKrvcLZnXQEX0uKrFnHLeFV2
1k5VI1CEuVkdXO2Ki0F1D5YfRY1AJkzS+xjsTPH/nTHuNzsxuPgTGsq4sBKeUaFT01vGAWrKtsAW
Rbvgoo1UDkqmFuu3CXpPAeSodoadhn5iuQdnuF0ERIBjuDFavu5K01cMoQGZJM7hwKpv1I050XPz
usqySS/xg+aB6QHvK9C4/mZ5LZqY6KaclOO4Qw9TF9TBNwY8f/8BnPtplgzlhYhhrhFX6fab7LUY
soDbZSjs26cuyM/VQyx8dhQuy7ldK015Vsdwu+X7hGRiHQH3Q1fJXSVqxyf5WP4jre3b4RUX2RVV
QaFLxaXkuqzBFWvi9rzC85e79GC6akAc1WlOom777chytRbnEtJsNJ08YnR2RVMM++4cuZLT/MJ4
ItRw0coTkTbe9Per9TgHIcw0e0ohDqIQSDCZspsmips3YAmBxvsYPQl8Zf35f9RbV8txvpJHRhZ1
1bsi9bg4igeBYQzJgmGo/pG7YOF72V7vpmteLccl5E4j1aQDknFm7XeZ3imdYD+i0+MSb2ZNJctX
3VlLyuxWR/2qmHtQDD2HYWlXzN/ejWi19e9XSW8kLcaaa0k6910M0vzKnnvd0czJLmlzp+uWu73c
7aRzdXqcl3c0xXsMhY7S+8SGE+Hmrgf9HpiX3fZK6z+0ZRWcXy+lGRpWDRqVwkwDCkbbWMnskKme
zuYHBrStpUU/tpcUbY4fRwG+1iiHEZ9OrSTPGPbQBrfVsnBIOD3M9GdXlMda0iDOkYjyxepSG7vl
J1SyQoHYfRGzCyazQB8BVNj6Mglu7kDzMZouBLWvp7e1HhdSZAlAp9HS2UWtge+pg8T4VfUXUoOq
m/waJGMXYVRGcLqCL8q35dJurnKIreN65y/r9FmPMhRvNc3LSkLbAPxm4hnq27t0oStS0BC4iboG
hSs3CaNVoZdF7EJisHxq+RNoR90sfi2n8GzIz9s7vVnyf/iIykUYKQZ9udzgcNvujlpfiVU5uuh5
7Xbeu1qECzOyNChVPOLnd+7oYYbZs6g9vDR6YHkY5V5hsY/6cNL3qqDQEGU+lYs4aJmrkgYVnTNG
Tu9rqgIEW8vfl2QP/NMdVUBZIykOaZUXCXpCDj66s32668a2TJeLQGkE7ENLdUzqDip0z5JvHToS
STSclkl4VV3N4s+1THWFbhFdM7kgNOXLoGUxKKkrax/GiqMbrTO0DxPcUjlBW9efNcutss9J8TwU
mjvKgBHWuWDDN16HUVkZ//kV/CO4FqngOWiblWhx8lf+4dAtdukeHO2ueN72tvF+LMYVNngTpLRL
UnaBzmYwDMWBQtQjw/vt9lf8i/1+rMNFIGyI1vWAaAAGLu1XWaFCDl3qhOd2n38nhxATh6mbBUI8
kGh/ayS+igSGng89QaWKp6fmDhzKXh2oxOtAvqsCTp7Zs1v6WQCZ+O39ipblAtAIRgyZxhRq9PSF
Ef20ROxhIIJi4LZrfJzp+iOu9gaJw6KqMgSeCqQVUqE7JRr3YR4erUYUBW4XbR9LceEn1mgOnB28
sHL7X7rfghzSeBr9xYPMQCCaIb6drT4W40JO3oYyWWQNSJpEOqHAOsZd8s2YHsfpZ5h8z9rPs0wF
11Ch03FhppGqjo14kEGBPzvrE0UeDGDnkoLGSX1RsSPaIBdnkr5JLCkx2AXYWgzUG/sc10QxDeVf
Cpx/H+QfpN551mOkM0ftm+yHfXaOg/IOGAnI9koCRMt24PyD11smJYbnFXhZBkonNpTQ2Pi27VB/
uRV97IULIEPbSiRLsZd/o7nWqy5UY/GJcp/55U6w3rbF/0HcneWT0bA14Q6vxF+Zi2huUw9PZHb/
OAtRrAL702UuYDQJ6+dUh813r5ML2v6D+cVy8CjnmS/iadFt+9NlLnCQwlBKI4ax15PXpyh4q3OS
ZD8XebGN+qWSn6qoFUSQ7Vily1wAqSipkmGNVTVEv7W091tImyz6Qe9CUeF5u/j7sBQufCjy2Fip
AWM0UnvyFQdPKM1F31WRnQcAvKx19vRNnWzoHKdCoIEg0ekyF0gUlkVhaeLtDlp/+JSG0xR2GUj3
CpxcdzqnPA81eDOE8EORC3IxxSylypTq1V79aq94qQcBJjCLeasaibTvnrNAd7ddZDvH6e/R5yr9
YDRRyZLMtM55tm+qPqiiJ0gOetuL/KX+/M/XfP/79SqgXFjkCV8Tw2E76W0Fe40+UI5fxfOxgiN8
99GrpYxlirJIBdtJVb+q1t7E3WF7M6IFuGIkY4kF/iV0VuWBOrJSQHJPF8Wt9d/4ew2LKYTfi4Kw
qZs8KREn/yUtW4PuY3BYkO5BMBOEjvq0vSVBKOF1VaDGOq66KuwCMkZMhERuzY4VAVFU/a2PBkfX
i9MiwibfRNF8VMj6uw9efSi2xOBdN7Do2iGb7tAGfIu/xgEN1pFw4y19FIdMkbFzQUWF4vGcFahf
RwzdNMXXrrmnCfm0fZjvHYetj8cFj7hT6ZDjKQ6X1Nel1Gw9uR9r02+Xb6oy6A6lT7jV5gcpL2Ov
rCKw6IXfiBb6Q25dlDC0x6yySajvp7FwNAawXmxg5JVmR92Mg0LOv2cADtogx/GgEXMETct97c05
pkWyWiQQdzOjaXjBNmSLGOD34vZidgsDgf37+0wIbjOMchbI1u2dCs3v8oUK7PBmfXC9HBf/9LQi
crosa6eqeoL+XDAcNTCp4XVxbahkjqjFcMuXr9bjMRp5oWjxOOThWW6kIO7jYIhCf9scbvnW9RLc
3SyqFFy8l3gt3/41GTr6/4R7XbQTrrKyurlR0qpBc8jKkZsZYKOxlv2PoY/7PG3RSyq4JcCPRo/z
Sq40ju72aYmqXZ5jKwoXSjINz+YrHr4/pUHjRbt/8kAmiAX8Y0AeEl1WerCWRfHo6Qv9yhokXZl8
3t6QsnrIRjTgGcMxSzizLEa6MDG5V5XNZdHZo4K83tKdmZ3AHAoZlHz+XPX5Z6JjPi9UMDmrh7aS
VMdGT4Mc/6dO+zXXVmyniwauYdYfLVo6Qx26hLT0myRNycNSht/CMQLoQZNHZ477h+2NiOI1z3VV
pVE59hHuO1qg+umxPlHPOIc7oD7QBpT21E320fP2moIi8J0S9ypFmOWihNNsIJdjUIHOntSNka3P
D1X8pNfQnN5eTbjD1WSulpNot+Rq9t7sLA07xFvcclQ/qSfZLy+K34FNKXumIoNf/X/LPria2iBp
AtiMJZ2hg+OXQHcTtXNzpXVD5s+0ASWnus+0hyIuHXWRPcGWBYXG+wDR1ZaXFPSVioIe9nohW/Vs
isdpt+Icyn1xiCM7FC14KxxeZf13d7la0BwWUvWr/ieEiuJ7xYmc+pn9bIqdeacHa3eMnfW92drM
114s1xAsvx4mf9hXwfg9/1ytHvVgeJC7IjyPOOgpj9wswwgseSGJsFcmCMh8CZc2DA/maNm/Ixtk
r2Z2P9kgy/DUoLjXn5vUFdc3N+8t1/vjLDjqK1aQFDPc7cpZW2TuEpWOieHessCzLmZIF+0SJ4tX
dr1dQ8nAidMe9UbmqQztZ93r9DbYtrB1xa0T58y7rcZZNlocg4aZ6hGPvKCv7xIhDO2WHV9vnKvs
ZgkV+dy0qx33v9r79Y0ifSZfaVB4VWqLKdlv5qnrBbnCaCqGulNLQIRWSTB2bANjv170taMIBCUy
WS7nNhYJITqvShgj/VVmht2yXz0KFZ0Kuj+3Yu3VhvjEy9hiLmoI1+jq1w6wSEC+3Lz9sqBYyUU4
doFv8Lm3zIisRa2Exmpb3kfKl3aOBZ2Km7jE6+1w9VAhFVOn9uY6rYCyyyHdSsQHrZjRN3yIqWKU
D0Fm29RFJ8hdDIuqbZtaT8OzgkshMbMdK5+ZfCGzbNdk3G0vdhPxeL3B9YyvQtkiR0wtohCYm8P8
S/ULMF3e5UGMqQdcFo5lDTU8w0diFjYpRB+PizEyqZomU2t26U313gBLdRc9CvZ2Kyde740LGpE2
J72RoGZeYSkackR4WQIZKmtFIJo8F91w+Awot5jXMTKsJe0mn/p1AMQP3uLkfwRBEZ0dFzU6ks+g
ZkFBY6SVnxfkiFlJQYoTLcHFC5UaRl4sWKJgiPGQyksb0diTwND5J/e8pGE+yUQ6W9bBzHfTdNFN
t4BCX6GIOvqCuM6/sdcxZuiVBO2p1RLW+gSODJ4PzP8OwQxQlKgDJ0hXKhc2IjCH912CPDLVX3ID
5Dp3shYIrFu0BhcnpiUjudnjFgUFKxCt9PfNI3mDEPZOUR3p0J/B3lU6ovAuSCP8YzqwLW0H+nV0
4FTTplb+aWhVrzDloOpFj70i8+ACBJV1NsatJp0HNDPa8JAugAnkw26aoVqbjIJIL7B3lYsVmtIj
6NbrFX521NKCWKSIwlO0wrrfq0g7z80MonzYYAia4nZ9Qxdp/dwgvrHIVcD7Y/gBAU/qGjitcprz
AAhER8P8rY1pd0yVac1hFXsaHtonkDVf+p1oHOZme/Z6+fUErnaoQMR7IiWMI1fKQEk0B2hOVGlK
MCX9XaFXjoqxoqUcTu3slykR5E3B+WqcvTTdqJXphC9YDYdmfutQIW573M2O3PX+OBvRVd1o9B4Y
+UZt7HkGfc0iO/KYz26TtKUThuiWDGZ/znRyyKB72dZgLatPFd7A6Aqho5obD4tvaKM3toO3WMVl
0IHNnPeDkaW2pjE08mabTqcMvHEl4BXUfGtA6qbIphB2JHAvjTdHLc7nqUD+tTC6oLHc7QrS2lU2
+H2Z7EP10MdgPSsYGE6AbZSnAKP/By2dfrYNWjbAoHwiVPIwRuhsn7IgwmhcbhuVbKpksBmcG+Un
BmO/6oNm9/NrVmn/TSdCI5ZmGaYlq8Yf1Jtqo1DFQAAdXqnqYCbBNwPi9s9gS9XcpbFl8OoFyk5U
if/ldvWxLpccWGO2USjDUKO9EcwA8OQPWJIcQzTnF8BIcb3BtU5MbHfbQT7W5RJGVHdx04Q9u5Tm
S9T4aSmKP7dN6mMBzv8TqYzKZZ6lMzUWPzLKcwiO9srEuQ7dUahSfdtQPlbj/H1IWSWZGrZD0NvD
KHtC7SW8aHXrbxvkX8Lax0Kc21t5lvQDwfda8b4giADcPt5HO3DJeyIwwA1KijWCf6zFeWUuUdKS
BEkv2Ru/yvw9dFufOjSv5S+tSxxAAu9gG+fE0W3pcfgaC9mfb5cVH7+A878iwltUFLZoOHSqV0rm
D7VL7Zxkn7dPVfT1uPoyNIxsVEzYimp8yutDXf9M5G+aSFDk/br5Z9/gP7vh8VNxrvRl0eDaK2Ga
OrZbJVDdPiiD6s14bO+W2lnBhys03dwpr5ov70QIbsFx8hwjCpMLlEswHpp9BWsONO6gMTGInrkF
rs3TdEpDrpr1lITnpVMembpTo/HzSGqvoJm3NLUbYyZ5JKajlNZJSaRdT0xMHinjPdC03vaHFf0U
LsqY0bzESYiqvi1Su4TM0RALTEe0AhdmQpYTuZlHdtGlzlbHz0ZWCDK96KOtf78qZLpWXyapRhND
rSB8u+R+b54BWHvePimRs1tcYCnVCiz/vbaSEkGP/rPyrQ0WN/Xq5+ZIcE8t/fisHgBQe5ahTp+7
liu6tYpOko82NWnzLkEITStqh/XOgor29h7/0l/4cEAunLRGYrWWhHZ/Vo9oJYbM0dJuB2WrV+gm
mFNxMXp9J/XAQ2DIoWweGahNqkJzlhycg/WhaVNbNwUGJIroPPGfPpmYEDZQg2sBiDZApt/7xf0q
cSdOuuv+/h6AqCxzpjR2Vd8vCkD6ENlL9RdcCDHObZ0W0vgDlIcZ6wU3mb+0Iv595BgK+n3JPM+6
sIYiInKIeWjOaGFiYLgAo9Aa6URor1uN+I+ERWWumGlkMrAFIguAmpiHFsJq6+i4eJRf8MmozIUV
ptajRWc0gCnUa2cGVs2SuEPT+rp8MubvAOzZbIY4qdkfR0sknrIdDygPyCriyYibfFjbwmaw4ofq
ANRnjvLdXKGqIDKshJM/266Jy+7vHzGTGyJ1a7+2aJrDmAAfFc37bd8ULcGFn2khSdhIWCLNKa5p
EZ6M3O0VhKbIBZhUHtM2G6t/jUplPyqQW62Qq+FbAblhEb5XtB8u1KTlkqZxD7tvLfRboFteGILm
9l+ABR+uxVUtTNKySoHSJxjDqn2FLl/kVsDcK/9frEK0o/ULbAQPHlWFPBqjglHQhCPWYQqhWtvF
xzj+0uqCiChIRfTd/a4y3mROlo6bbAhm4mYfvSKxts/pz+WtOCO5mm7tTp7pVw9g9cO1N/aLk4Fh
jbOI23D7AoHRut+NniQVMSIN1a8yQZdWZXcYJRjVDDxz1NNi0aybwKv5V7wWV0pGDJyuimel7msn
B+InihtiX9cFPeXf72pAsA3T6EGtcirvW7Ag+3EAidduX7iguv0kMTs79omtBrIr284wB8OpcixX
OioPGB8rX7YdUhCteYRWJumQ99Ph8lrwLxTJDBRJileM7WUEV1zKg7JitR2lsQN2aXS0g36evQaC
TBgJhVm9yn56MX1tlz6KzEfknvwgLHi8WdGEnbXKyQSt054kaoO0DPcmxV6gag0SZUGlKNwpF3SM
ck6jyVCBZe1MfwQPTJIw0HJCh09mmp1nsQ0ONodGfaBAfToLKzddVvWB+s1qQBs7Dj/kZvC2j19k
2FyUAvCprdka2KdYDpay81Di+WasC/b+/r72R3jCVL0MUieCcVguR/VqmRCleucniS7gb/6cMjv2
zP3g5HtgoBxJtzUf5NKYOH7S30Vh/qs++9Uv4FJYXobdoOVTdInUzsnNxJ1DKGblib99oDfj8NUy
XBoDbj6W5bJEByCnrpzkhw50eBgcCqSwCLaX0m9+vKu1OIOq1MKaWQMKEgx0Q3pYs00ISmd1aUtK
44La3JkgHuiker0rdbZP5ObQy/KDSmhxSGJpxNhpRu2CDJY9kRa3W0a/NcrwIyrzFxZTCNwq7NdQ
jQMAz6qk2roxfRmX8KFtnqxBPepx6neWuZ+JeZDSOVDCU2XcWcVLPDK3DttTZ4byAQzWO1ZDbbBG
2aUZflaNLXgkutwZ15t2ep9A7MZJlCGymZZAzDaZLa+Lu9QpZUjW1k0d71RV9+RuEFQcotPjTD+B
kB4jOWEXRtFuHgxbImwVbhCY/m23//hKfF8hhJ4PlGZgeEqAq5tDj4lpTy+NbL8zQYJou3rGzJjk
gvl22z5uv0hfrcxV9zFwW1LXlezSWPYK660w559CkGN66LyV4VusgnQzK1+tqPyelZdJb1Sarli6
CGwt8ZdRot4Ajnq5ALRyGUU3xvVGtBFVeAUQprX9bCh4SY3p6EZS7GVgvZ9R/UqZ4bTSc2Z+WULZ
zzK23z5age3wuh9Lbi1519fSeaFBYh0U2TdFMow38+/VUXIRs54nQg0Z2SIaAH1Lv+cUYwkFcaoS
GH0lsqMmcrVJxKR7G2VytSwXJqll5VVbNdJZ7p/NrLFHKQVzkSfhFTQhkGXsmZMYNURPY0E0u1mS
Xy3MBU7UygaTBgp3TGa7AKGuUonEcMj7FMWWwXARc8zrTgspbmf1mHop0x/MuDj0ZPC7zgRBe1/8
JIV1nCR6T0j/aeqcuQxzPwzlydZXTYgC5gWh+Rj4AOVxTkJ3Hg5lYrxNhWTH3fiNYZ6BxPFxiAc/
RDhpJLxiIX7KCbSLoLtQabHTsMRV89yJgeChja9A9KJTVTcMDW/GKHA+63uitgBL9YAv9eAJ7E/y
hKBeSeUroYdCv6iz/FgVxyolxxhcCJURenJROFPxxbQmt+5etLEHJXEEqdfvYfw9bXxrgj69Bqkw
DKJO7CerGOAiQZgB6tw3TlPOXjKEp7p7ats3Nv2S4soJV5YAvAiWjX7WUgP9QHoXVfkR9/ekAsXY
zoToMt6dMumU1ueueVMb/EcdrofdS8ruouaUm4BOJgUu2wQLmztt+TJmANonP2a9hARnayukcBTz
JHf/Dbej9h9jAp3P73GoXKS0wN0cVhz23soIPU+Wm+eWIMJuhzuThyWE9dDTssijS29dNLP1Kg3M
G0rjEDr4ySCIOSIH4fYUoZsxMZStl8n8ZE2hXSWptx3Vtlcw+QYUC/sCpTigCCt12dJCTCSTBElX
EF9MvuOUZESaJQPlfpw9NgTiNmYUkIL6afM6GeZjN5n+jFrEUhXB5rYLM5PvPgEEE1eTlETAWUhu
B/9jSeb0ZhvA20XccKKD5DpQJhTLS9COskvnyuDdjxx0ayGGhRb0YbivnPntv3o6+LB3vuskhYC2
qQQY11G6G5PlXqGfsiUTGODtFs3VKlxKGkpVt8hksMuspH5S07cxfsy1SwWNZBLNn8fprq1B11if
86q46JbgA67/+t9jNwh1fvdpQKVVSSeYVGPq05Cxc6rhkaYPBU+9ok/HpaFsjspmlOADDQFAud1r
TSGoWtYcs7UPLgeZtKdJaeEUByuxpTB0e4D3rCQPQNnax5bbiDKryPK5wAHkLS3aPMEjyLT8Yvlg
q0Z9HtOviS7CVQhW4ptQJFOsKRugrKyiEyNNhgsFVTtMHof0bTtS3QTOXwV4vgkVLTFVod8C8l4f
Kjle4aox+A4Gp95DgKh51wBrD7WguSuwQL7nFCUAVUo6Biuq+ZJE9+NKEsIEsUN0hFzoSJgVqVpl
YuZBe4rIXTKVO4CaHABmBPXW7Q7Ihzfz7aZ8mUEmmnbIJ77qz6WHym46qvcrpVJ4nKw7MZ3MO5Zt
w/T5nlJhRKCPHfHVBr94khenRJlzqAPc8KD6c1wnDrP72p39Fj1EcEmhd6i7wD3sCk+zaaAASKsd
a4LHdNFMhCCR800oXYLQwawgtxpJYyvNHHR4whvDt2GQPodR7W9bryDG8L2nosqNyQwrdpEUw5OH
PZlEmVzQb4Hgx+/BEnjtZSgM+HwGqgDr0Qzm4l3htPXVX/RhfYsA1fGnIciCdchNtYX9NZGvcEGH
5ZWRsWWMLtldd6c5w2MO8uYd5PJckPWdynMNdSmhirzgxmv+ASmXarbURRWew2iy886M7cZYy+uj
OXwx1B8aBl3Udj+F4FscMSapQfDY3MmjEHC5fTE1ebi51LaTZphryI2GQDFDh9T5l3GwPFadc3Pc
NVnkaK38TGoRab7Akvnhr0YaM01miFGgZrMjs3G7MojTi2Iimy2WIJUJehsmP6FlSHVFKx3k5mhe
hsEYrNM1Kzrp++QM3vAZVyXINYlsS+A+/IyWYURWZkVddKHht1l50dqX/8k93yXMrh44cHerS5mt
vtNLXrSM/vi/1RjvDwFXC3RSR4q46KRz2f4w2I9FbkXfRXREq5VcrWAOsdbiWTyEqNDgyp9X4s8S
xJ/Ka3k3ux3ediFXun1o7xl3I7b/MWYVT6Dsz4foMk9eGg52m0s2naE00nwnLN230bHVvkaT7Fij
sN4WGD2P2TbqIYmNBQF1QTs/3qH1+EKgqngpnyHOiGlBxe2C9IxHklFE4SkIczx6W8472mgGdt3E
z6V5kc3MrjMRHFjkZjwnWhnFZmMMsMjBH6RDlXyCvO77zFx2rwa0CCgoBPFCMICiRZQZRRtcLe3K
kpiOKcyYoIcIMQ4nyRYnTx60Idg2HtEi69+vFonkpCzSqMY9Gkzl2fNYPqvW6/YS71Fhwz551DZN
Opn1VRxdysUI2gqCzkbpVHhmm6dzNoEp+z7NVDtJk10kQc6g+jUPpySEuIyK18RZXeylmQ952tpd
9aOi8q5ovqPTEo+QE0IXXfBjRQfC+W8cqfPUSmgsvHZQ99V3UDxBFtuHd+X3zssd6vV4qBqC5IQe
kRd+yl6pa12q74Oww7q2iLdOjasjGBjTalyHEKrmfI+uJ8RWoARVfCYpRK9mEFZOtoZBVQ0E0aqo
uyI0e66GMKrIiqO+jTD/S3x8HJa5ILCD1i9x2BdjRw8oJSanCCKBOa7/7sam+Rn9xgiHpVcLvE+A
I5YahwKlcTg8MfozWX5qKrhiFZFykCCC8cIKZEj0NMZuLyaVnbj/WoIRJSwfasDCc01kXqKLvKb8
7m8Dy9uhSuHUtHaxPX9B7Z2WdrzXD6VbBSKoqig38MMGet2HqlwBPLZWo9DvwUDN6BPPOGaOCEW2
GuTWt+PiFVW6bkbBJZ2bdvyxkNqlcF0z/VTOid+HqE4iQ5RsqcBJ+HECEOHOTcSAj1cj9aFcmDdL
kkfQGB1D84cxgf9/ihNMvU5NZ4PiDbpYc5Tt1fKQhBNUE6LYVU3QeYVab6tJ/9YOyrfRap7yWEkR
nUC9mVtQDa0CxH5rvrOSQK4zyG+CqyL72kwn2XiTuvPEejebW3C2o9PZV0GvPkTzqVZKu+0KW0Fo
AHeobWFES4WnZjVz+qVw2SC75RTbdLkfMDAsJV6Fork3MlsOv3aU2Gp/MKJzbS73XaXsDat8LrNz
OO+MHvqieqBYO3OpCkiaKH4xATOmtHbSfNdb/JOp5EGNdBdi7CcmF6u8MzAirEUZ5Pnu1aF3KgIA
uzXbOgQpVSBAp+hJUSkOp3aocT8ZkzuRHSU/TVJ5PTrNc987UdfZRQSy3DR0GhN8fBlkhGug4I3X
qLjTATqJkxc9Q5MPY+0dseNW2UflE3D03ip734CNS2vvus6vyZMZfVKtX4suu3QZ7RU+OFg/axZM
MgTvxtiRqq/V8IZZH+grGR4he3OYnL637Kg7p/GnVKptK7zI0VvV4ql3Kpxm8lor9fo6dk3jE1W9
iJo2iQ6ZtuB171nKIcZguUoT+WMy2ooVOkzV/IrFdj2W3qglu6l8S6DlBZJ6l5WvUvhCJh3zt58G
SE5J48la6kcTWJAozpxG+aWRbKc3/w3b0FVrRVs7FFfJuKBDl8aKDmqe5kdXBcryYzu5CWpTfpqk
jpJZSilSSkLB7lrvJyaQKBJ1Nvi5ENA+hXg7Rvt1hiSXL3v6MT5YjnXSG4BjtWMsHFAVXbc1PlOB
MS/Vm/XVH7PZq5J5mN4vu3xy2EP30vrQq/CKQ/ZQORVGFnu3geVItqgJLGqK6RyAdI5A5pjEONnW
qz9XTyk4ApkXg46wfRo+M5BJMDcTBT9BvOVFR4YZHI+YBoounT829kp6V3/CqxFY09alJ0d60E3n
/5H2XU2O40qzv4gR9OaVTqYltdrO9LwwxvSQAEnQg+bXf8k+925rsDrCid23jZ2IhgAWCmWyMmfu
6z7/H0SCJHGSJTxkdt16aLOh7p0UbNsoO908ZE27u22wsudLlObOQKzO5kpHK9b6ydXmxc3awDNp
MI8/RwsKttW9ZZ0ydJqUJX+UrC3bofCe9Si5QyMAtjwG+v4jvVb91H/v/QPmf6IJSCUpOFJSgvyA
nVw4gKzLJ2a4KIGbebO16Wlwf7Cl3dUy8Q/puQqeZrBnBv6gZeWzRJ34P3pFXQjCeurLpTElbscS
QmqNDVbetMy7X9p8B87hEEyr/66uZwnBsuNiXLMhQHq0y1kZTyUUMG9bg8wYBDejTkVH1cVAMlbm
4Wg9OPPWWZLw9iKysFtUDFH0uWM9VVeWcTWAEMwOl5l/cYI5NqI8Vs7zDoT70sBN8n1E+ZDKaaa0
tFAwnGizGVJULI2tZGOS4xNltyulUlq61l3/M9q9Unb0qm8C1cCC8Qz+mYg8OYY/EUnfQLY1488X
FRlkmS0VkEZsgA4rUI5dK/lmshXWf7+4sglBM8RRUL+ulu+2mm76sZLsQZY/2+vhXiwBtfJRXaAw
j8cFUCbQtW75fbNZiXu0/Spjo5/5FlV6y88TH1xtAXhB36rtsJUlZ9fntD77FrbgNZSOtsPQITsz
N+Or8rQSUXRH6K12GyXiQIwjoiwPOogousxfjvVGVhGRPbO24ElMjanFUuM5KIZgDmzkn0Ee9Vtg
LgjxoaHyWw/x1GbS9132kQX30upVOTc23CWZUdaqA72WZdwSz28L/qVhpPXsBq3JtD6nxatXR2a7
LRUZVl2Wf4qiotSZ2Cq9iXFaPmFe/1ExgXNVkCL1qR7Zybdh8V56ExT1CTAm3bLtDE2S4stwCB85
3YU5m6OR6d2AIrJepX7qMebPWukvCjToK3JwTe2ZGAfPcn9Vja3KgibJOTtC2KInTG3cHAkjSAcP
yTeG4Rsbzgj50rcJbjZ/ng/9ppPcYJndOoIbqr3ert0W7s9+KMHy1UWr/lQavRMaqZpPT1oEwD4L
ZPdF4nUdwTexAnntwoEJnEkZglwjUKYdS93wtnOXxKGO4J5MtXSMpsDT2GUPabX4aYpRJgoJHCRj
g/OoZMvT7QVlWYYj+KEasjdpB11evPbaadHPBQQNFvUbpByI2UDRoIhd4KoqoD0dApD53G1K6QT8
eiFvVDscwRU5PDMhAI3foJPdkha+UaPlYnGkyLupOY6rblsh6y3K4gNH8EOpN1e8tnB7zQ0/AAJJ
fD1gIY0tiqqOsslODqrE0Bywft0+8XUztzYreKfcqfquTDHMyeYsnBmwjxzIE8/1fKPxgrSiknhB
9uR9iK1f+Aiu1UszpICXWn44hWtaR/bP5B0M1NlP7Yv3aNc+2y77taOS39MhNMYAJ+7SQIZdl9ma
yD+QGOkCXXZsfe3nrOzQ2l25yYOV/4s9yFndJCftCv4pHzu3tBuks8OM1onSQHJ9QIBOUCx33FBh
quTyri7gxpd1Bc9U0WHsRobwpRt/8OFXjpt023Qk3sFdf8DFl+zsImmLxAPWQbe2MKR4WN1DBvqE
CdW3ftFCW1pllRUFxJkH6tY2VyukxhwAi0mNaQj2zE0S274W5NT//iU/8sDbTBuCcHpaAaSSdEHy
zLiChwKc3jFNwrHr+cmtSDzP+q6HTxoHKaujbCnBEeWF0kCFCaMIyTF5sDDJMmz6xC+3ZG+HPFqb
7FmEVJn67UbWDpb4QFdwRz0b+7YCM+l9hvIuHEJVTvdMtY55T944yox6q+zyoni/bVH6x+ndMlrB
HY15otApQ52M0NR3nB8ZJByLLpg97ruY+DN/M9KELDVjk/TVAY0lVDm7dAyafHlvHPiOpR82SoN6
6OgU+mFIB0glqt/Keogq+0TadbDOSP0RKrYdTeIFMx11M94V7K5S9IgkVkjM9tS4KugdKuA1h/K5
sed3u3ouq2mHKf9gSb3fiqloASYBXhZAk6E3BCAIQq0pWgrMk3lGgQIlSpYaVX7YGO3Uyfgw0a6M
vcwGLw157sgAp9aOZTjXy6HqUXXtJ18ZeohlWmMTTDP7ih5Ru3fd165ZoH+bhePoTtFkQNJhzI7E
+kL1fcXVQOmS0qcGBJXyxa8JW0KGBk/ELd13AATqbRraaes7GH7mBg86t/YLbTtqkPECPe14KHQ0
rRUXPR+tfx+mAuO87MdkZ9suK1CLIfzngIFwp9qUJUGtGLAwM9swu494OoUakv0uVYLG6QNmVI8m
8wLiYUaX5UHdRmZdBcRqI6XA1+BGZDZvfXVfgOpmaM2DZm7TefF5fe4o+JBmElAkcqquhTMAFo1Z
+uPww2D3Tv7TBk8E0ZfAbqugWNB5YI1vAwhOUugQ2zPq5AYa4C7ajdBL7jk5OFqLMc0GfCGV/drj
T3rasXUxw2uDlCvLQakMnj0XHJ5keVKb/uhY6El5k+qXtDkbBfu56Cc1vTeMu8FkWzMFxGQogbtT
A8sD87fFqsAeAN4v5j4u0yrMaIcO4t1Sh+jDhGwZd7qyhDUvt0nSnJQaFe7+Zeze57Tf54hZpnQt
WtPANA+1YZ1QVz1Th3xX1TICw2AHWLWRWVFqtPGwFNBQ5adRoxtXN/Fhz96COsFg+dqEl3LOQAIK
hW2zAVEoBxy82XRTBqbtuHQ2dTI+Qh89tpen3lvbAWhKjVOce/VmaT6YIYhPuzELs9kK1WE/J2eb
n2ntBZr3ag5OwNUJMRfuDJDDWOu7rT/lKkITw4DbTdP30jo45jL41aAc0gYcsDpYS3adE+TqPbA6
Ua3U+x4dAt2Z79y02LR0jtLmadbxulqYWGKw3XJraAddOysZWBBcP+m/A5YXFDiz3v2xVL/dmTwu
cH51Q3xzoX6OZsWotX4CPry2w4eHPc05i+wMs44m5CU0gHVB/DfxCCr3YHPSAB8fxpBOPKjTWfIa
XI/bDEM3VczfOZr4qmuVOy/Mc7NVPS5ucbtiD4xCDVRvMZSwCmECKgUxpWBMJStfzQAuFhae99bs
FAfk3eQ80m3ZnW3jXZMN5FyNIC6WEB54Z+hUUOGUGFBHFzwZgkKRTVPJ6g7iHBejg0mbdcze3ExZ
uBhBDZ7P+cTu0wclgjPtoUaZmsF4yH8utt9+I+E/Uc646MyIBDGDNXCw5mNqHcJGPi/p1s5eh07/
d+gkkSBGJ2oLWDWA8pb2mttP3JWdpKzuK45tLb1RcjTvlPux8oKmeRgTFR7X9InVRx392nk/VQWV
lP7FJqksCZYg88TJLdMb7VoFEywYtdaBuGmbo1aEqxpKuzGSuMQTMtJuMeacl8DXrtfNOpDUz2qf
YLKijKbtqiQGY8lBfIdyGSQO682qeytLHD5aPjeClL/xxrS6mnEXaXHOgRFSHr0MLDvuEhMSDTro
LM1nlhfR5GzI9FZb714J4XowYMa5+8yYduLU2VReF7Lx1dT2BPTcSwEFtuXecnM8fKM/Wmk4D2+T
82LQBygkv45G6asQGZ3axdc4qin1fkJPeGrgfutIn95AO+TzDrRKZR9l9ng2Df7G2gU48QGHpAyK
z9zM83nztYRO3u2gTeaIhE+CWMvKzQSypOpobwpnX2QtHthckmxczZ4ufJEQduc6wIPanMPdTWDl
dX5NGKVN9Ne0Bo3f19sbuqpmfukShLibjiZDL5lCU6A1Akv9wlv0vJkNejNGopTN5qHSqkcQB0We
8mXM9CgZfvPxUXO8uKHZS6FOP9oBvW7EJURy2Fdd8med1hPicrrSZDIX5aaEfDHp6yAtwFy9yp/n
LPap5lEhHbNAPZ4CPJAPp17N9rz5OWIWOdGXkDsQTDKV0B1aSYNZ8oEt4QPTNClSHYqP55ER6KYs
MfP0raE+ZpNzGhprc/sbX394LvYpfGM97QhAthTLBaCHnCNMRQclWDptCDV1QYX/xoDtVw0iUYhX
tsav28tfp7K8WF74jlO68L7JUG//UAbynS/jdxUTmm/w0q8sLiAzzQPkH3PoblES/41CalhECA1/
NVCNU/36JTN9mV+7alsXv0nIvYwqZTQHY8LZJvAmiOm9ie5u7/t6zeVzDbENVlVE02oAjYE+63eg
JqexG5ZaaK30GwC8bJNgkalWrYbzN299seQKNLooU9Q1y3NwMin3tlvvu7w+pDYUGuxXDYmeZHeS
yyP2wtxhnIjuoq+8avw1R7JB4Tlc1QT/kSKeebEpIfqbVW00EgUrZQeGtZY7KC4dl0CLVqpwWTHg
A3F+6wiFQNBITF3ztHHVsQL3gRaOm+4R1fUZIsIrxcCe4No4v9nrwP3xKX+24/4FshOhTItSaj3C
U1NNo8t6xwUyfledOAjDUOSJs3gNEpM21CaoakkjDtk3FfxS5kDLiHo46QKR6fDBPamAlTQFZ+Ft
65HZqeCRkN/rjZNDwyOBOkw+oegxn3X1Sy/Vf5UtJPiearapaqG4dO9iXrvK7seGgQhFAXxdQvt9
ndXowkoFj6KiNzJ1a2gwEGc7A821M9VXU33UeqigVMOuB2Auz1/A2oZGUR8ymgRM3VfJ3sXAmeog
sSzzg72gyOYsfuVCG2t+R4cpvH3w19tWnz9T7Jw1asdSK4UzpjsjBqH7Rtt4m5WOzpG5v6ugxouV
BF9U5UNlokkF1k1d33T5wgN3YVHhnGw2vqeOBTD42WsPjW4GdOSSjPFjBOrGNRY7ZKyZB2MYkM+N
QHD1sfM1/93uSqjjFCpqKH4bdTv24L1nkVQuRr/tg8UuWWI4Vp4Bz4mqbXUaNuXGfFqCFvglAlZF
mTrM9VTo4pQFd8VpAppvGzn5qobTP0MwdD+8VTtAjEEPJAkkrgeLF4sJPslcWkLV9SVvQwg47Ay/
3tlBEY6Pw1F5zKGy1hxqAuVqv5aKHqzX59b3FFyTZ2VOvoDU9H5m5nYwwKuvA3zhDHFWJrvWmoKp
6h9HvZNYsSROEPtj1DFp7ayaHCnd5smh9H7cvo+ybQn+yZuIo/UGQjN9k25ZzO/+N0pDSd7irD/j
Ii4YCGBFdYtwx0i+ZUC+cg8EmeD8ub0ZQ7Ibsd+1cJCadS0h5wa5a2DoBgzfOlh2+Vh7/GTMip94
WsBQCq2s4Vxm011TNE9seNG65a70qmee5k9VZ7k+hVzWXL817nDUjDTSOmuvGuXXTEdtt12pKM7O
kvpJufhsMiIwnwUlABOQEop7x/uZ9Y3jp4Z2znpNA6iuVYKUFy+q9Y/aQp8XQmyrNQVT+qFDsIBe
bgQCvaBFI7HMbXSF9tly3ztfbp+w7Aa6wsNpTBNqcwau+9Di8hkhaI4yKJPWr+S9jpRNH6gh9KjC
EizO0kkeyV0Q+yR2Z5bJ0MOINBC3c/5TdzJJWCAxU1cw04yUnZ4xFQS45a+WfXWcJ95IaBVl77RY
hTNdq1AxiwLxMl/72oYtqujxFLr75hu7Zz+SsxsOsYP05ETeVgzh9D+ATj8GAG84M7EO15q9WxYl
/Gj/s4rcB/bs6CjqdC8oAuZRElrHHt8yO80hCsOv88HCvB3dFO90L4NWXA2PUBU2bNNzPF0k04AE
VeklCj5p6nxdherq9t0xXj1FkizIllmfzAv3A0wQSYnWkDN46k7QcwfMoQ1VihF/3ZWMv181oYsd
CclCrSt9rrGKnKc2qkccq275zljGknt4Nbi5WEZ4dvsKVCc968g57/EFE+vryJU3reVbKykAAhoD
olB/6klYTi7mJH7eXn695X+zn4vVhXe4t3p07uqRnIuMH1zaBhOwtUZvxcywQ7uWPPtX7/3FasLT
m5cJ4RnpsdqUbOYM9JHeIvlq11sLF2sIfq1IlaZyTbyD6SvBo7EztgBWDjSyn1d4RBMXe3ak38Yv
1vPtk7wuY3KxsPAA9xNdqFUyAmCEhg6Uv4Tlw4cYG5J1ZFr32ZaiFuH9xuWQswZcT/IuVhcc3mCU
U1PWqPQVO/a8hM5d9eKGoOHz2xNH6y6U3XfJ7RD5NVpzamaPYb3ULcKho35ifBmmSWIw1ys+n9v6
CFov7ruXO56toP5xdkn6e2oe+sQOLecMRuWkgW6JNg2x5aA1SovYMfsgM7X3Yn4xk2PKh5PdN+CL
2uaKb6PCb487I1sewGk5dV9UhqctN869vew1xk68N5/6Rocfybk0g5CdleC0UrUgGgZ21qqZ8VUL
izg5oztPAvIMdmu/Ywivs4P5KLFHiav8sJiLo8PoUJUlSI3PR6SE2XOLNFyJZvArDJF3HFFg0bdg
fcHwZCvjGZTtV3BpikcsZvT4aFoX5W52Z6P4PnBHtkHZMuu/X2wwLekyqXOC2ZoaWg99cpgbZ7uY
iOaKwv5VtHodDHW9TYdf6PppQcfNnbvQuwb0qlNRbG1U0CRHvn7IG970wzdd/CLLLCrXmYDt6ae4
7oG1SW1QhAxQ2RldJDUV5n96fuwb8ysowPkqT6bPMk4fiY8VGT0maBnOi4bDT5eIZAg7iDR5k21T
8HTjTFmfGPB0PF6FYJZthSayP4YAG2+UZ/4mOdX1ob11qoJrI2j7TdTEG9VFRmyE6d4+67tVexfY
buhwkx+S9SQnKDJ3mLqqjK2Ji5Pt6Ll4o2G1cU4muGCg4LVxf8hbY7IFhfqGtZCxxbQoQoAq3RXz
YcTskGRPkrvyEcteWCazyFLoBT5ZF5n7lgf8YKL1txbup99a0Pxyt8VeZieyNYUAqjVHmoI9kZw9
g/qdXUaFC6Sgpzzc3pskhPmATl5szS4bKEw7cAN5N24sVFZdFY+S59vA15Vtsru9muxbCU7H1Ec6
KBY2lQJrkWGazJNV3q8XYj7fPJGTw5um2iltbGidDWHnVenh5xI0z/1GyngtCT5F/cfChqpXZYPp
cppi+Kkw94o9t4CxsVztq+e2SJMx1LCkJ7z3PxartcPbpyl5o0SmjiatSGoA3HUeza+UuN8cui9t
8ujM32+vI4sKRRZG3aWFXtWwf/I6RmBc6AIaK4G2Sc8qekZjCKWSWJEWp68n2Z+fUmRltIfUAtsZ
XAk70DN4ZzczGFPPIPeOl72yMaHh6NS+EgL8qUhn564XaC8WF9yKa5BOrSvsOTm6mKxfN2xsqmd9
K4PzS+6EyDxSlNTtbH3NlNJwcceNUbaSLEniSkTWkQbIPECocI5KkR6T7sSGPjD6+fW2lcj2sf77
hSdpHJIMilYibnG7uOsgCs214PYS61t14y0zBPfhtXk1KSaHQSRtpANBCB5X3zKMI/RmNrZt76tp
eIHF+LeXle1svYcXO5tb6jEnRXbulNbGMzCU621vryDxwoaQdhkwNaA7cJOVdu/0ytNsm99y23tZ
ml/VVP+6vZjsFMUAxAFxD1trnereijuQeVkbKDVLySJkpyYEHobaEJvaq9WBIDZVYjo+3t6HLGsT
6T3qcdJBBvMR2mgxCuAxIvSzCUCOHa+hjQy1JdmQSO3hOaXHxwyJSKs2wIAufmb9o8FTYLkd3XQ0
B2q+f1raQJtl8hgkrUEjEvT8RSsk3379tn+/QX8t8Le2kzeqU4lZ77PH7qk1+QsQcDao0ueuDqy6
CKw++Uc1p88VBT9qOO48QsgdgPKmQ39N3xHTCCakvEOzvEkM4voX+lxrDb0vLqoKDTIH2EG8/WkR
dzNQojOpyUlZkMqnaowM9WHuXsnwoHX1/Zxkz6WebaAgUQWmDsWC27/m+uv8+WOEAE61zd5Wa3A9
zdYcu14e9NmdzmmY9lI6bNlXXc/lYt8eX9xeLywo9O6dGI9k9lT/yN89EAYs0PJG+WLXv9AjtYPh
TjYCeP1t+dyl4JL5zD3L1FT4xvFuQRsIejKBNpmSs7zusj5XETywo2jDTJQFMBFm7PJdzb859aPW
nE4lKFLeb3832Y4EX1w0tjt2FLOTZo3TSwD3VkG3YJHd7WX+S4DxuSfBDWsF+u4cjeazbpWAEqg7
oi2+1T0tFfQ0QBeU5Tr4SsbAmiRFPtktEZxMN+SKA/5u774Bg8vIw0Spw9t7u2qPrum4qgGUti22
XrOU5AwM/pi3UlDBb5bX0Y48IA/5hhtAbIwSF3M9Pr1YT7B/dzKrbmD4ZMnLipio9nka9HdgjtM2
cwx04DYPyRP6TrIrfr1qebGwYP29kZSZruhr3bB+Lm1guhjyXXbv3dGwDNqoOBFIouxZxN/nu39U
RLxYXLgUI2UzTVsLXb7+4Bpz1Bedb6f65va3vN7Bv1hGuA+JbtVjtkAyFyiJE8D3d81L/2WVh0J3
G+9sdmQPCahY/u3uhOthqMTGzANsCMMOgamem/ZJpQ+SvV0F2lzsTbgK+oKawVgQZBd7grZvvzXv
oWQHOJMmue1X79znQmJHFsLYvTLVSwb2vcbPvLWmLtnLVbd1sYLwzg6D483WYCA64fTZttI7lJf9
WaqMu37tvwUQF8sIT2znen1KS4DKR17HObXDdOZxrvzAXHCQDqbkZss2Jbyhlmb0ECKCEbABvZUG
SqrqUR+Ht9tm8MEjdGtTgv9wKAdXqF1l51XOoa75o+OSxxnw0w6wWiihMD8riyUyLDzf85CFjjVj
RHcyt6Zqbz3oTNQNdBIQbVD9W+Yp4Vy1il9gUomNyV6fd7X+1FhJaKpvi5qgZQwl8XbccuMwGDEo
J6GcXNC7WXuujMav+127FrXB1QKRcW3ZaLm5n/vpYKtsD6mb0+T8nLO4XbasUWSg+uuOGzS3tmEj
9xUpGVR11DSHmOtEsFegWtjfN8ckNI62bwRVSPeqPx6MvRVAzn17+xtcjZbcz5UFL9MUfQ7ivJ6e
abIOrMW5c2Lmm8bd+PY61y/i5zqCW2E813O3aPJzqkOsHZNDGibabi8h24rgVJKuy+yu6ujZ0LJo
NDZ2+5DWXWAnMrOVXEXh8WmyZGoIr1Bltalf0OdOP9/eyHWigYvLLrwwaTfZTBtNZIqbNVc0I+9H
4kbQe9iukWVtxMgcsr3s0q/nc+s2Cqag1W4yuiu+oa4fHKXAoJnqU6DT1AZDZwCA0gXz+fPX23s1
rpv+XzGLiKqo6oaPcwL/uaKETcywRGbgfQEDlradwizw6i1o/jD4WwAaNEUQQgmBHH4sHpIv7IHE
WuDG5Kf7BcPyQYaZIbmo9HWr+vx9glVxq81rVYfjNUEWZM/Vo1fw3ehhMMFrJQGixOuK0AyqNXqa
1ggs3BpQFvBxdc6mSCQXXraI8F7BAdXo0efZGaChfZ3k0WhlB2L8I0KdTxMWh6CYno4D7xGhgfcm
qHRQIjqGJDm57lL++jLiFNRQpOqYWJSeR+PNrV7a6sdt05T9feF1ogXwOAkGqc6K2vpZVYUOlZ2S
xLjEEafUqnIvKRq4rCnWqvYhcw0wBUAjfbYkvRTZZgSXMiuJYi8OoslU3fF+2UD2bvPvjktwH2Oj
2GPvZPSsMSVsbcMHReE/eyc/P7nwipSd1xLVwA0Zgzngu+4FxLLN0VS2btiF3qYKV4wpm/zqPjW3
xu72Bq/XvS5sWnAFpGopBt9Sera/WZ5fP3eY/VQicuBjiOGNmMQyMP7tu/o3QeuiJSXlOuIj6GWB
CD/QS9XPIbQn2df6Zf7u+P96m8UCm9HMmjGbMPQ2LAu/+t5jngFcPtPDZgj1WHnQouIBnKh3sgt8
3fo/1xVi2lIfLNPOYP1O9qhB5JbyLCBLuR1cIgkNrlv/50pCPEtnrqDV3ubnkjyUSRYzRflHbvVz
BcFZ6JVn1gmdYRvNz1JxQTsbJ9kc3v5Ssm0IkQcxiq6xSgRRrNXCDHOAy9zKrpjsowjXGHwMwwCo
I6ilYvV30oCYJgnVXytlNMCVd+j/0Du57OH10OPz9IR7bZvQCUnTPv9/wzT5xtrYsXon6+3KDF24
wF5OWk5UTs9eWYTcZIEFFMnYPbNMCSzyevtjSQ5SJBPVnDmvrBIHOU4RoXtPyR5y/VWtl5fb61wf
b/sM4UUGUWuxi5ZDmO6+D0HmC7n2FXTfIX9owu5gvSZ+vwdJRdBv2Esey9kuJYcqUogCf79kuY1b
nGjghh93yxQSZvr1mIRUkZVcr3vEvwxFZBI1O9p7vYIvmL/afEZlqbh3ZLV6yS2zhKs8G3q69BxP
JVkoBM62liFT8/0vtZ3PbQgXWc3rZBgweApgA7C3dfcx0pwH4N7Lgup5eK7bILUR6maRnJvoOnnc
hb2shntRtXYnC2I9BVDqxcHxjbgLpi/13X+ez2xvP962zv9SI/zcquBPlnoGbwIZKB4X0GWcgSCL
yqMTLbBJFXOOKvgN5TZ5nTroYo+CQ+kzsFGjI4HKwr3xc44AXzuMYGgI+yeyT96qESh6X43HnXmH
TvoRjCzyGS+ZqQrOBrPCQ89HZNa6rYYLr2JAYrdt2vy7p02csuzabqqZgjfB9c48+2HUi2QBiW8W
eUU1za7nDlQwwE2B7+OvtqWMlvJ6Xf7zk4kDlXYHQcvagqEU6I11HLqfIE7ASB7kJ+sYo/QLCl+z
d5o8GSnsdbzDxcpCdFCMY8v7FN5Lux+RfdZPGbitQO7z6AU5yi4aWdnYduaJEl8t/UFyvjL/bQv+
pkorRjsM+CCoJaci8d296oHMkN8VTwrwlmPIT2A60F6bZ3MLLvSj83z7iq534Ub4JxKTZhAcJiBH
RxgGOs4FTRAeWGa/o1r1lle7bJRESv+luvGXRxB7oR0omZUaE9Efzg9APB+MDnYAWoWA/EKi5W9p
4+dfbu9RYsSOkPWCLZKiN4kAIwGgKx0woDjv+LBP3fTkQcILdP/5nMji6tVubhysOIOn23qnLT0+
bFX4mKVFvvJB9wqeXGDkC4BowVEpOVyJ0xE7QAY1uJmV+JY0g/pbloV5XQc9ovp/d5yCybpZpXCe
TxTSd+6+ANQr3y1A5sp2s/6ZWwcoPJMJr2sln+ASqjIaaLVN5kpWcrli/LrqWI7tuBD49MTOf1vX
2QjBa3peUMwbstn0F8zFR8xB9djIpng25+NcK0ZoErcIaoUispnVH0PC7be6t5Zv5dC3McJyLU7t
dLuqQ7qtE4/pclRSi269qkTFGiRWjW1uma0dbT3PfMi9Q23I1ra8qu48Z3xzuPO0UPpaMedo0YVt
NTbnIPpUWMAGd/KbtDm6swWKO4RzXIeKQnqfki+cP3InShzMWjD8TxWEHL8n9Q2CECcACYNSMQNl
LsJmaMvIUV7LmvbQpUWQyJnkIK+FNJcHKd7qZKCovmOc4Dzux0g7DJvupdqz++nO3IES61A/LsfG
9bsvsgnQKzbyx7rCzTa9fsgbs0BhudL9lrBd6sgKo1ci+T+WEPJUy6tn4KKX/NzNcP8FBajB2NVT
dddmv27fK9lmhJdoqL1EzeCrzoXTbrTqxOxa4iBkK6z/fhH8VahkssLU6bms3nnu7W1M6t3ewzUk
6B/HJdzaAkpiPbPzNZlD7xmAXbCj/FRjzDlE3rNkrSvJxx9rCbEsGJzzriIMyceRH/Lva6SHJp+l
+s7jfJ8+F6fsbml8HeVjKaeozCqEwBaCwbandR6eTXJoLI4u3Bi12bFwHFlKvtqX4Ab/2OTqwy6+
GZ1UtByWND+D5C5cwrXsxLdJDGBNzDYyjdZrBBB/rCbEreXgpDqZx/zcRNrP8q5H2J5v58jx/HVE
5xvDzDwPoLHSZaH+s5/9Feoy3MlKX9eKbZc/Q+zcNrw2OlBA5IiKxojvihD4XhsjSc2uhxAHO0IK
57YtSW6GOMtKnapJ2wIvwahAley5Xx5u//1rcc8fOxLcSJuxzOl0XD0Ts87gndnk+2pj79ZNrSwT
eCOSk4zn5Uo88MeagkNJyNA4xaxSMOeboEDcDcbdPMogA7KTE3zKnAJtmLAqPxd8k+T9pgKJ8r88
O8GnJFxXa7AxwwVHc1S2gbPtjpUN5p7eH0KkcDm6UxtFSv91LXv94/wE/2JPJHWWdsLVe2oP7Q7C
SbTGjOp/eEgAhG3LsDih7BzXMuU42aEK7sVcGk8DhyHSR2gGOtYYJjLQ4zWx1z82J/gVtRnGxXBA
0GM8TV+77+B0hF+Z9u2WftcCCMFIVYJlexJcS+umnpcteBlKl/stQnC9tiXOUrKE2EPDTP2YLL0J
ZEl1pm22aypnI7FFyZsjTi/r2mKBOAvH1oeZHupZsKrKQOKDbLS9cRxCjOp/VcP8q1w5QXKbxaaa
Ny64AjVuc23+7K17kn43xt3t3UleNbGp5uRc690EBbZRs8NZ6aKiRJnZSXcgLLm9kswfikyC/dJa
6P1q653WgHmo9mRfHXtEC2AG9fkG3ecRHFG3F72SB16avNhwK23WZssapap7+GAUM8bYjPWtrNAs
i4ZF2kC1WlrontkU01jqah9fRwgNRTn0nMaQodi2Up6bXVC8lBL7l5mI4DYKt9ZSSwX624J8scud
uITDqquX28coW0XwHDb0JAjLEHRP2qkslbuaPRmFLWlZykxR8BYZ1+jQawpMUX1G+gZSWrYfwSpb
2bLa002noavqCle7CLCMNh9AXoGwm4N12+23C8Swbh+YbAUhS8nGwqV5inckTb8W/H0Ese6/W0AI
LurMHKaVfPKsGNE8gFk1XSSWJduCEEqkTY7CCV/oeTahCK6akO2S+J5rlenP24nvsP6Ei+/AFsyB
zh1uZ49h9Gy5638R0EE0aEIO+rnfyCiaZDtarfxiuYHMLEt1BwHZHFC3OZR8lJyZdEdC/MA8x64S
C4fmlvq+BAVoO9zltLpTlvucHlsvJAYLiEZeGl76KZP1hm77WJyo4A4WVVuKOYMf+v+pA3lwej/B
9Bjqq9F0YhHbTKPEFm96BywqeAdQyHn/R9p1NUduM9tfxCrm8Mo4URrl8MKSNjDnzF9/D+Tvesfw
eNq1ftbWYgACjUb3CV0o45pX59XWoWI4a25tENHhUtn0L5uFCw/6IgtwJEDWmW77wkn24rG+zQLU
Nxxgf2fH+iL3Kijdos23nT4FYnxikl/l7LPNE2qFnmcRvqwYzajwLBD5zmw9e71+rNlS/ePTD/ok
XNxY0gxOZcaM2rAYSCI8l1txI4At2tfPUwyP+pq6lalpcXFEEaOiwJZFHIEEG2iwB9Oa3aqnFECv
P+8wMS6a5HXSDPX09bxjziClOz2hWAnvHsgaQvmZkhMkjvpXKnz2tcomTSSNhcdyhiUrXG11XaTq
HlfvK0yJCye61lSSsmIM1tSTm1OpOvn3cAU0Pfahr+4JJhxXXct8leHqdX2bUF+NCzN1uBhTt+Kr
hR3Ug2F2MEX7elGpaEbtRi6aFNka5yC//lGIMHxtdbNp2zRPGWziIZnr9UHRA/+8h/aLadjmPVXr
u9SpOT/zX38/+4xtNVdaOyA7FTYD3JfCHSTsv0V7dksMfvvRhDaIe27m5w4F/qE2EBdtelkclFZH
DWZBF2heQ2+RqAv2+ntMFr8i3tnsmmbI0lQCoI0JxdZv6HpBdMVlS4vuPUTl3tMnikZE7NmvPurZ
kOJQrcmQAx8PUpwH5ju8IGBVkJb7OP1+fYtef0pjdlxkUfu+knQZm0cG0FMCWBMGb6WdoZ7+2QHZ
WblztIX11EN+pNI74nR8VbzOJtlkZTPOKwovcam54lJ6FRT64UNKXHvU7uQ5/VYaJ+acIKax9KV+
Q+IdZ/7wXt/iUXMQX5vttC2BBZHsDoGOpKWQw3PxZ9LMoTA6HA4Wf9Rn4TWDpr7uMXomu+7DKKhR
Do1yJ4O31G+AJc9PJk//V3VFVdsVNfJEBwEnaWzVOBIbiB2xK3chT/tXxUiwoGz1R0UQbA6neJd1
B4J6zVHwNG/ewdXeGX8UsjcO6NdST0ciAvCsf0FdwfuByQq6ADC2kHZjTMUYKlvj+f6CUdddnwNZ
HsObKw9DPNw0u+5Eu8yfdEX0pgUOd5URecJsOHNsBY1ouNmYKq4o93Dhy4gl/3qmXllyXglgRcgr
VjkEWDipb8a5sM3uVlvAj9YeBWs4GSrU/tq9CARViEK/kdhhVPsVWImdCbKCFG+r1s+jyG/ETQld
qwT+bdCU8fNM9DsFMhFW6BfYpXJk3MMA+gH+HnZVQbgTDuZmnd8JcX7P3L27TPLVttvmerfpahGl
o9e5FB29Kx3R0l2li/cmQKdz831GaxdyDPUseSuUakTlYS3wS1LFE8WnRa7ewqK9AbPEiSDe18O0
Q8/mdxOrmuyGKkLneWc1m7we/dYIYZ4CM7Kqd0fowVvpg7TeF+YWJDt7aBMnM4td1qJLM1cZLFBr
L1PhzJOrb336UojxpuqNvS7nIK0YeerC8XgXLbUtTTIIhqji562zTstzN4Xw0o1BU3mr8+/pRNSc
icincOnjZE6Jkc11dqqXB2nUv0fzQ6z0MRH4iJPBKymoc1xIWdNlp1E7WLP2IIgrkQZTsY2XUoDK
hgCsKF6G8MjOD92ud9vt8gQPmeI4gziwMwLxMD3kmQ3Z1/gHBdGgbmaFrcDZDSKYKuwIaqwja0ZA
mMsB7pjpTs5I6+J9+V4+/aeaugxM819HNIoQaj5VigrLWgIPYkepTuWr1GfjksZSEerV7DCEGmi+
Dv9M9PEjyJivjuaEn/URMAwqDSfSDV5vIZbixcjhqHhKrNJdJ1i4L+8FxPAbiUIoUJNjqezZFyuM
Rm0yBa9DCPbdDMIulnWCI0fuSS4lnASrm+QcfBk4t3vJBgpte/UUu+ltBgbqhAKf+VIH0a3pUaRG
YhV5/YU5lBNNDFGustTeTbJtgbbEAGDCBK2w63cuNRIXP/rBEMxYQDV91L4JhbwZB8jpz+axqkTi
qrleMZVFlUsPez2CPWOKD8ayl3jwxgfmF9D5deNod5LDwDL5MQ1k0aY+JDVJ7imaZKZSVouItE04
jp3+0eg/CihndglVMviHFBg6o4qpG6LCb/8lEuGBZKBbPezKbV460ka4qTfLbXjbPg/gv8p7wY2P
4UrE50toSCRnv8blDgOYqV1Xysjyc+lnDM3xuGm9NnsQkKHKyjy6VgnL08SYPVmDj634JnX93VSk
TmgW23JcfqTNkxWZtp5PdhNnW0lWb2MppK6Ry/ndr1/JnacaTm6CkCNNT5TaHnOgRpLXfC1vC+kh
jCCUztx/qP7oP6Rcfw7KnyXcXWrUK2ipsKas+CRaXuoqTQBbJVdELUKC+9x4ih5+L7z/GpY7WK1s
hFmjYa55EjrQM7YriaoJXI6Av4bgDlRRi4Mpa5jZUD1XaE8NQ+Nejw7/UN38NQR3cvpcEiZVxq2c
RIOvTAmw9AdDPlndjVQ9zpOwSUMkXlp7SMoxkFTKNJPYMCpbgbMYnxdVhf90QXGsPUTxdJykyVNS
yTUESMX18n6VYcdspN71WV/OqX5NmruZUQRBi8CS0lPd7dLKtBtAviB7dn0Q6uOxmHU2tUzWugXm
KSBTRShh9kETxf9xGlwtp5WHoo6hE3RSTJQWjCkoSxSnkKJenwi1WlzoibNJGLKBbXTlRxyfIPxi
j+mP62OQh5iLHJViQWUrVnB3/BRuq3tYa7oTqLkQd4xQ/7V2sp2R3Cxq8/P8jlKuVhH9KfbcriAi
gm4iPGBauxQ80e2DyKd8YIgtwdM8oiHKswLloVPUtk487vq1+m9bgmdyiKmm1St00U5rc2c0vbfq
FeozrUN8LWoiXNRIjCrFhYTA1H4TYH4mBYqP3GlT7xUxMCbX2AE6SSM5WLj7+1P2z2PLszqGGPwv
qcPyabZ5J8l2tYOsfmSL39aPDr42LvmYv6BxcX7p8u5a6JGuS6WiHFMgz11xeU3mjSjvVUW1Z6vH
OxiyCmmxD/WcWGBqffnYkdQayAeoQ1uybC+ibE8UD/NyxvRrLbnYUfVlLcg5GmcwJ7PmcicYoy0D
jjOGv6EL+5dF5MJHXUDETIEV6KmTwRdpVViBEk/kf+hE/JoMFzymrh9wRUE2IPqQ/Pkhh4AM8ziC
gg7CBrwEqJLrP2S6fw74N8YGtDhzcUJIlMrIGYw+mMccDg/dzajfL/oED2GoG+eZK7U3+Zi7YgIX
sELeztJr2U52kj8t8dv1I0kEaZ7iARWruCtG3DYGsp41/VkvR8j+vvy3Qbh8ZBVrLRYqQNP7ztNB
J5lK8Xbt/euDXGKRnG8YnQsugp4k01zhKljXm3nRP4YZqpW5YWNmEtSJ4iww1ScFThXXxyXOHM/h
QHSpl1ZugNbqlKM4GxDsLoghyKmxr3iWE4SCMC2T0mKMofGi6kcnDU4TjfuEsYK1/mhOEBhGSp90
anB9dtT+4CJKMi+z1krYsQwkLxmtNyjpJk1+Xh+Feh7pXFjJlV42YXSdATQzeVYCnF3kaTftC6uz
zF7kyC/5LnqgAK9EMNO5ENP2StSbqQKSgXIUkuGUwtpHqB0T8ln/cX5cpNHNaC0q+PaASaWkTxHA
nyDDWV7vabu1863CA81ncZkM0u/Vrv8MOTw4vx/VprR0FJYF1TN0CKtbFDGTysF4ho1RaRBMjkF3
G3brt+4ZvU+XVciSgwwMns0ArpYrEVkyFbt5hk3b55MBLB4DjIB04Obu2tvji+XNjuyD7wrZWiJF
YpvhShbB82sWSYB1W1fjEzajE6Ikr4GwYcG/PhKKbY6u1gpp+uvbhjh8Bgs9Z8deSDLJigU5OwGb
58y9BWt5fMAy/Lg+DBHBDC66KCMovK2Amckq3Naz1EkXyreYGoILI4I4wxmMceRVIQrksHf1jABl
UCNwEcSaokY3dKSWcyN7rfgh65RYAjUCFy3KbBCMuEQJp5ZCT8pf2pB6X5Kbmg8TQ1lkXYpqTfcT
yroQ07P/gBujJqU5yzbx/2Mxgofad2Gk1o0KmpWqpY5l1W4RPV3fXFRo58H1XT+bmtLiw6gBWAQH
xgLWt2PjCV4HHoOw6x7MajP9js3peTZgcjmHlC6LNKwYtmwhLwHraEGluNxsS12JCCaXcExLtWRp
hw2Rht/0SnlQAZ8OtS24d3ajUg5jRCww2e48iwUQwF3LdTGyUyWIbj11r6EifeRyRKQaxCY3uVgw
dOtSVAJ7K/WaLWdBDQ9HYkNQM+FigdyKSp1PuJHE8qarip0mb6vqPc+w2Us0+PLUV0Q4C83wOosU
GxikaFn3FkpxKuWIRZ03kwsa8iKXy8zeGHIwuiL65ZE32o07Q+ui8PNgCYipsx1xbcdwIaQ1hkay
Qow3+mYguSg2JrcJNGNVX9zo5TY+UrAZ6nNyAcVMI2mZoGF1WvLhc5D1h656J+ZEJFE87F6U9MIy
Yxy0/ND7orO68hPwHeNmdKy77hE2VLfgVDpUWvMFf7uylH+D4i+KUpsFhm1x/0dwD9tZNwzRPQNC
Rg1GVdF59H23VrpQa8D9y8HqQ40HGN4aNKjC1XwJAkTpz2KrLLZ50AIT5QVoN0Tw2SRNaomDwwP0
BTiJmQu7p5fy1IhiYKJn3keqe/2DUqNwgaaY4rEbRDzWqmUTJwpk2EI7XqgOJHESeDR+Gw9xu6Ss
q4u26go1xtrW9vMGZ88bkyMSOJK0RxwFHpevtmIST+weips3fZBgt7G9vnBUWdDioslUWGWBdxqr
M01etmnA80oChuCag8TvCEQekY7yFvFxFUeqOmEz6KoOQrFxU1nmNkfZW8sVv1dbv40ojWEq0be4
aDLUcVHOw9eZi3S73ba9k812LNpVCj0iKPS1ATKjW311o5DYlcQTWOWB+qaad9WALhrD/IISWAWW
B84NREQo5vn1/a+KXH9GEKKsFlq852f1fhWUfdRp29wiEWPXkwdV5PKTvl0NlPlZf9WPNtZeeikq
xyhsebIZry20U1vcJ6YNrmNSk0q/xFZVRXY8z7IJudBCMS9xEQ0746Hdwl7bHe18wV5l0YvKMqm5
ciFlsrAnoxwHQ+1g8di/qflOjfDAlwenKi1qp1AfkP39bG59pnSlYKC9AateaHrkriZ54fd2gwri
YGtHpqFsbdPinjj91yMaZGj/OmwTraU4xRiW4e0zNFb8edPbuBFeZTf1/kVZm5onH260RTSFps3R
hYBkRw9bK6GwgRvVT7U3e70zNnYeb+gG5hfa7p+vXpUH+S95Gs6J3uQnEaq6XuxgzHCyCwepvT0L
zhaZ27pR3RHdEPPF/GxnOLKG0BArQdUEY/hfLAULPNd+EReY1qqpwW5Xs5M0QLUu1QAba2xRSZG+
jl6XiICbKUEbao75Ta03uvaxfC/n73GxkaO3sfrIzeNoUtXlL1TglR/F0wQMqcjnDPAofB8T3hit
W25rHyA5rXM6nPCTijYzEMuZA+VSHHrAYS0PGhQOqKWgOStQPlU2pEX3xVvQtDSICpumpqpcdDOm
OO9E/QspWn0IUNux69t5YzhglEONidGrf+/iPRuSi3RSG4dlW2DIaPjU9ZsIjdPfOXpnI3DRDC2J
pgRLnvXjJvi7JV4fuvKb8uWxEuExJtoknoP96L993LMhuZAmmrXcjmYIst0tOwKp/6g/Tu4B3xOo
n+vToz4ZF8+EVvrfS1YxPyz9fdB+Xv//L0PczubCRa5uSlop1jGX2WeaYNI+wYvklAANxt4lWEBL
c6gr4fLT62xQLnqpWiU3sZSwZ4P+M33U/GSnu8VhkO1406MOSg1IrSL39II0hdpXX/mDiNBoGM5K
OlRTe4KLQgmMGqMxxA0Qb+tt4VWBeVjBaGWiBRE5n8vh5dcC8k3oSYkKo4cqHuoqEOdy1pfhOG7V
QLyxHplwg+qAKxTdDW8Vwg9cZnYRwN+R22zaoN2luxCCNsQx/AK5XzkTfJsazNBKj2akNGrQbvvT
+FDeJhBzfinWHROOYGx98AflxBVh3Y0ko3fr7R4uEe8U/uVyn+1sbdiXOksBmjWZtcawEiSL6wHX
Ufo6HIsnFSaMwlHbhXbpyXuz9tqnmMKyEXuAVylc1N4apQSCqpMzQ7ADxHrY2va2AYHa9J3kGlOj
cVHIUNcYHA4cotnXXgvoreBR6hZ4dGfuZFOvYOIE8V3teTQmWWYnVgsRYeFHu1Ay7lQk0rhIVFul
JWs5qk/qUVEc1RnuhiNrJaSwTbGNXbva7ZEKr5crCWebhYtE02CZUZlg0GFy4de5gTXMQdDsxf03
qTAV9zQuDi2qvEBDCO82gMvdOHHXDvy3EQ9f0DQqu5gCaJwTF8gXA+PaweQC09pLWVEypFt+kPxk
o7yGT+Y78+/KdkAhllszteVt78FydsvmHD/FO+ND21X+sq9erl82bDGv/BS+A67HvWiUcgbcWAj0
GxIxKDjLY7cRpvtaSomb7WKG/OvL8s1tE82vwSjRmOpkxQuzwllEwO1IuAc1DBdt6rLWFVOK2bt/
BKERkp67/DZ2GZQgv1G8xB8+SfAicfL5ZjcYoG2aTrizmeemAEZMsvsjzihevKNYVBdrDWfryIUZ
GRbBsqjhqlksHI4scbr0vVme4SrqZEi0Zcp2/XLP4GxALuVJO6PVpQEJ3eSITrTPXRgMhu4aJDCE
1GGc17wIJwpafclZSBbPBuWCjzLKa1qyWQ7KI5purpU8ZqJ1GJNHq2gfy9naQUDfU9QKJBDpuSgr
uwZJpU3WD1PpHlq992SrgsZaBDvGzLl+bC4/2M9+HBekrDjLE7HHER794kb14EvrTL6FjJ1d6uTu
uviWPRuNC1KhEPa6teL+ZHQ2AfsZslqCYyCZgT/KEzieFB//MqL+bEQ+RC2lXqgrFh8YLRCssLYH
ECHBX4ue5vsQ5izPwp0M1dZi+Bfe8MTNxvfILd3Uekln6YLyObf7EfZHxOdjz6orYe9vLfIm6eTE
xOdj3eps30H8CUKQcLCobqmlJKIR3xhX5mhcshYtva57rpVh183WjZhQ4E7qtPDt8FkAZ1WN8Kqb
HFRvkVJtF2h1WTirsS9qTrvRb+ePEjTEd5ykLcRTr68oO4zXFpQLSS1ELnAeENpNqN5W6S6bPaXA
81onMYtEpOW747oC18iIgfmY/pTQeyW4Mqo9epJuT9/pjix10g0uDPXRYsiWmcIYwnyC8tvRkPLN
PBZeapabxVI3ejs5+DeOiFw/G9x4/c+flos1cZQVtSVibScnl+30+3KzNPb4qaG/sqLEO+3lQ/u8
7oZt5pbHhEgQqA/LhZ7a0uAmveARJcVwa9f6ABSNbbqGfp5QJgTUNWNwQWcW22rUWA2WyRBBfvuu
vl337KnCzJfifeHHXgIeoHd961JZLt90X8MqSqz5f28EWHQCu7KH7v0dfNBsfZPdRi7lo0rNlG/C
l3GYL6uAFOXrk1aJI3+wZmfmYCc/i9/gJ53bM1LP30JY/QrrfBc+Fa1EkBoTLMS6snO8Q+Ws8sQ1
3hYWRXUhgjjfjU+lFi98ESHWUpDk6ae2oVgqRGTlW/BqNnWWFeFcxMupsgxfXQS3wcJd3x5fbPgr
oY1vwU99aQrdzB5BQVV603CQ3NUfxM27ukIsI/IgzuUXhb9AgAw11nH4jFAwpEXMiYNocnFIjySl
snLMVg0BpZ8mV4AslwQJhKQnsFzUunLxprSSakmZ/Lexxr4GPeYyd+fs+fqyUtuDiyuFNhrt1GOQ
JgWYJnmc49frA1xWpTnb61w0iQRF0jMR8NbOG12GSBtRV22cuLRVt/8p+woEd1IHz52bHkZWVH2L
WES+DR9KqLCKNV7nCGlOHT2u2mmRN9enSIURvukeKYpaJxFeHeutvhOP2Xv2FB2X75OPml2Avvv9
sjG2GXEjUDci331vkrnrO5Y8MaLWFOA1AJQG/IVt6bkNKEogOUeumFz3sJLT2O1nHrMb0WtmwEIs
b72LP7QaJVHwEZ0Gfg2TY5AXL5F287J4ugDOTCkgCZ6c9sDUXpmlqXlAYyBA2+REPeuoi4hvwhtl
IktViIXFWybq7FSxOyfyIECgHQ08LSrJVg//gj5DRBa+E68ZWm8pJQJcfoCZfH+YD6Fqd0/93kCN
MPyGiLo8dg/xjiqXUUeEizOpscTTAEbkKep7u5oyO0E3ImmC64eEigN8Zz4frKxVmPDq+M2867w4
UGx119lSfGA7N4HQUd3Zwt34PH5EitsG//mzcoHITMQC2i54PRsPi1PcTAFezyX2LcQHV+hkLKUt
9vacEvfW9QCr8Q16EW7RmbXg3Mjjh6CXdjL/IBaWGoHrXemzIBbQNMz/5ycSOxI6accScDgITPvs
WhRQ5a4dYOTc/sfwWd22d/pnedTvr/8Qtk/++YLW+NZ9o+diXuVCdhqyH4psHpK2eciT/qbUGnud
qKjALqZro3HxaIDyCfQk4/w0Gk/DhOBTFl6TPkMf3J6H1m2anqhhXz8mGi/Fp8Sq1KhtlJ/mXgKt
E4EWfV51IRbxMpjkz+tSE9nPOKvRt2jadV1Y5ajRj1tNv03xBZnXVHcyN+DeFg9KY8NXjXiJX5yc
JVuqYeiyYorc2Rj7Ya7qArFHj+7y6Rls54WqB178YL+G4Pu+SxYtWsoIISU68FMeO910H3e5I4kQ
PSifk+T2+na8XDs5G5A7FxBUGBo4GeS4saafs9/64k7xLTDrUBPcGg7kTsbFDl9Lb9lYBOqaWM6v
q/vsI1qFMJeDjqwDFWYn1Uu/TrfhPBAh9eKFcTZB7giYRayPamTB/MyYHIjUPcEE3QEUzsmSt+tr
Sc2HhaCz+eAJIQPrh3dSaz7VheGOSBarjMrVLmc0ZxPi9r5RGvASGDFMfpAdwVYyXLusoKf6uHNp
/M3lnOZsPC6Xl/RhkM0RR1oNhufmxthEXv8SMvPtP/AGmV2UtkX2KNlh+lvoOhuWu3B7yRKFocFN
yI64tI/g7SZDoo2Cwl1u952Nw07k2VerAVpWRw22MnKgB6z1CWMZzzwZ4NcYQWvXaMGiVOHMxLvl
4j1wNiwXSyAorMOTDL0MtdHdUlycKFwcSzbsPm52WXF3fWtSs/zKO85mqehipasw1DrVryvgw6WC
SUaY5jDY0i55XHdM8RL1iviH9p0Y+mJi+mumX/jYs6HNJIviYsB+ZR2OGmDi77kPwU1P9hPpQYRV
EanaSBxEXjIukUylqBbE6U56nCvBq0bVa2ICu3wxoTibFhdXFFXXutgKobSz+FUruhBmcK+vHDUC
+/vZwqkmxIMEpqKimR+jlbhJSpU9qLMtc7FkCBfBGBKE4M5TfOkQg8+McvlgA36AjGj1IiNY2F1K
w66I480Lv0VzqJmriuO9QFFb2fQbJUAJ63eMjWTx7CtxUaTqe71ILaRbQgYgRSftxwVIU4ViPlDX
KK/y1mSFXGszdgN7ZqpeB+gClN0VlMl0t/dUWFV9H+/GpyK2y8qZ9mTT5WKP4GyeXDjJ1DVapR6C
r3la2bFZ2EsJdavhB5rFtjH5rfqaZtLWElNHnFciLSJuWF7tbbbWXpYmDYx14WbWnxpZvpHqU6qG
FO6bSI54WbJ60Qst0Y3kZD3oPyFelPuhyxRS003jJ1tg82zm610HaA4/Xj+Kl1+7v9aX1yoboGJt
TawL3rsm7JR0G5t2z0ZX7qqtUkC5oXQoxjcRxnjxMqGdgXRnYawH/KT0h/44mP71eVGfjgsxq6ZU
ejUhOVpm4M0jzV7FQ6M3kJduttdHIleQCzXGOg8L7OoYrKZAaSR3w+0I1FaO+gQ8Dm9Dh6xbU9uF
S1wUuHGaUQZ6eg2+haEYx0jJcDKzY1REwDxl8+ukl3DqK5snQXoUq8Wb5meYdnnGUH5KkTj7TSbK
Xrm0qZtFVJ+aiO4KF5kao+2TkaVVTfJqwUmyggEqseTEzatwqY0wKFIM8QPWiTVBGoZEQaDdo574
BbbPn0RK2YzaTVwQKrtIaFGyR40bFJeDuusB5IIwlCugUxA+LJXdbNN9G1AZMXFOeC0mWUgUeCaz
pldyEIx1n/ZtUIxEvkZdlTz4NVb0dBBSXJUM6NjfLsUmau9Zda+DzrzeuWpsy4KrQpnylmIVEOvK
a5y1bVVDvDjBK17/Jhaa19Y3HZCV8GIleCHEnlS5nMasFQPWMQgHyvoj0fGAH3P/+p68zIb6FUh5
8SVdz+PKZPI3cK73tcN0TN7DrRbZ8174zHYhgC9o9Cxu4aNhkACPjv4dXeSiFpSLRXURtlNo6n8A
YGr1S0a8CuY76165YxhqVuV60eHiS5S5LtctzmbPfthZSgcpz7icIhx67bb6MHfsTAKi5i3flYDZ
cuXv1lYjAi91Org4M1q9UluJAg6/JNuylj3NafrNWh6vf1dq5/ChJlQHzaqxReFrU4ujq04FEc2I
B5PKBRf4H6Zl3kC1y6juLNW6SfTSC1XdadSfgkocdvZ/XXl78vDYpmUEwa8qrD8fmHPZ4E8H2nWT
2IY85nWCg7MFLwKU7AEOMNUbU/tstGczWYkiD/FxeIEmvYF1amggdKn1jdkNdi9QXrjEJuORq9EQ
ZrkugCoa6kpiR/qQoyiwr/Pn67uMWjA20bPjo0StldcDsDZDCCxXfRzgnbcCN9UNJnWXEQk1D1jt
o6wZ5gV3Z4u7U/Tgdr1fb5CquMktWXMntjaPXI3R6W6rCvRszdaDsAzqE7r6tuHVOdScve51ciWU
39TCnlVSb4paUj48yOVspuzhIg2Gq8rH8CCNVVBGP//bl+Pig96qkhaVKAKY3adpRG7fJyAbzvY4
U4SOr0vq2uHlAkUMqo7SVX1+yi1jy+SmIePuaEP7koWiLY9vqdmd0hkFgdIu2tkfh2lneF6S2Gth
b2tPWu0hajxwTHfrGOThQ6l+iOlhHnRs6Yc+e2zlnaiKm6kdZjurgm7cq5PoCG3oTvp3VTdvQssC
d+jQZ4VmZ0sdOonVPDZrSpzqi70iSRENSH8ZqmbyrU1ZS2D2pnVI715BGrvXQb7QSthFCU7nasG3
+oURYiu3zNzmNr6jsq6LT97z4blkQZ3GVhPYXSYH9ba7qXbdEb2iJmDmeuwlZgF37bXH5cXaUsz0
S5n9+dBcHBDLLu57GXnKbGZ2Jop201X7yirssfo5zYUbK5Q3zaVjcj4ilzHMaB2JcYU3bgNxu8YS
vbjp7QIVWEEmXrlEMOBBzr0kaaPVoFHVG/ezkrmpVgShEtrWtECKQqUykksTOyuQ8DDnPMWEjBrm
A+aRFT/70lY6Z9wr8EEVjgzGnu+EbTH669v1gHBx+5wPLP81lqtlLsezXH5tn0MHK4dDeWIIFcMb
l9t4chk+FSWb22Y/KrZCNcaoaXOb1+gbCMUnoCHqFmwg+85PQKGLmtIRpsG7PlMimeA1vppVXeJi
xgeVO8HW1sXuVKBv1srvY9PNo9DuFvA9FCKFodoEvD17qeThOs9NhmbVuqsL/WWMBlCrUecVjf0y
g0WjDh9R/ByqeHuKM4piYnB94pfpCr+yXZ19hLPrWpVkeIs1kO1mRbFwcNcNsyWZd1ZQevVTlTkU
fJXcVNxtZhq9MLXl//w+9R8SBM88BgyATjg4IB7jRqOcD1Hbl/hJjIizRKRZvCKY3IuaNTIfj3qM
varVoK9AhHxqBO5qSwwjnKqZ6aDPmlO1x9lcnOvfjDgXPJpZG/tiiWXsmmW1PBPPWiX0mNQkkKWb
6yMRcY5HNU9CrORZ2cLUs/qx1sVxKX0phB5kFEEgixLAIc4gj2sOk64urS4H63in+cPR3BZb3U93
JHeMyBp5YPMwlTpEvBHU0rrYJE3jlZmyMcZxCxE+G4XLIkS3LOv9NFK8uaRIdFSXh9f8GrRFiJcQ
wzOkePlW3Uhu5qV+9mQ5KEL7GVL/mwyus2QGS82bux77DugjocvyLxd3YCtQ9IHznqfDI5MqhlCB
jcc4y/Ost3JbMOo6KnaoHuR7FUJx+Qb844DCj13KNM5uKYMLKFqUh0LVAmgQ94KLEqJVlYcCSUe8
1E6iHsJEcq8fCypoGlymnIeFCr8TbNX+2+zD8Wg/ovdpHcNbyUs9y6Xkgam6LI9jHpdkahr2chc2
BpqBIHatm7EG1IjlcDCp8NI79Z6YIxFl/gZibtOwGRZslxHXvrhjg6Z+Cc0D46n8EAJ9Aw/cN6pH
QsQAHsYcW1U9TiFLrKQfav6SA8ck6Lk/jjpU45NNazZ2M4zE5U9EOR7DnLdhnpktvqaqCnY5x0HR
1bhu38YYIitUw5CdsisvHx7FPFtqrislToYgO+b4hjyqTr4Rn45aRS71LgalE7Uy/dJvqLdMgDl/
EFNXxYuDXbTdVnNQxXJ1b3lp9pRLLbVZeXgzkDF5U1ZYzgayCLLXBEPvMhjCcmAo5twZdlT7mtqq
XA5jiI08yj2rvZa3uSHBQukurCH4Sd1Q5NS4SKP3w1ChFoTt6YfBcoSQmWHPhh1t05tpy0jgLSr3
v4O7O3vWaNygkShqcaYvKKiI76am2VJENQcvErvPh+DiGZ6vkdSueCZ23urL4NvclA5kvQLcfmKg
7nAqXEm0U3SYXZAQvUY5NKO9HMageKCujkt79/ynsL+f5aNFY8StxhTbcsgAdUEWMJUHeU9BRS9t
mbNh+Bfc0Kq6NQmouIbNp2KN20nIbTkEFogmUrFHEn/iz4di9/LZjEypmMRmRluyBWtfwsv7lOD5
n2xjgEQZAo6icX+VCq8NyL3asnIVxMXAhsmsdrFnPXaifiz9PnxDDcmWFBjdC89R+GCFrWuJ064Y
jPtC3Gql7hnCcYDXgxYfYOgOnezGj2J0UOWHCdqnUX3MptxdKmBD8G/zFj2cFP9sEaV3uZFdrcls
bZScZYL7tZbaajsGU7XeaVOquVWIyk6hxm6ta46mRttlfOmswp0mJCDZ7CgzCmmJFehhl20npXIs
CK7VceIB10+8AS6mYGdfhMcnG6JeFZaIWp4aHDVfnJ1o9rqnogEFlRG/FKfqHUu7SXzSG+Rih+p8
aO4wV2s+ZDU6DDhp8F69zzYJZCQgovD/BRnYYX/Gd+lvID7PR+XOd9l201oamHAqJ3ZrfDMHxe0z
ohxLHClePGxuuiSWUWQ+VeFLFb/ksPIuu2drzQPierv0wvo1G4sHIod6kfwfe1+yHDmOZfsrabl+
jAYIAiCfddWCpE9yuQaXFIrQhiYpFBwBzuPXv+OKzEo5pZJ3Ltqs2+yZVS2UHu4gMVzc4dxzZENN
NCk4oFO3xwqCcwY0bqhbVLbL+2+YYDeCNtwgJ2jORaMb9ynkw/QzzbsTmaAPPd23DzM73bwSMery
DLJ4WFA0hSzVji8yVFHV0vCN289f/dSbz062NaoBylTotoLP6+dMr8Dv+ssZ+o/n4f+GL/nVLztR
//M/8fdzDuLyOIya2Z//vCxekCWtXl6a3WPxn4ev/uuf/vP4T3zzj1/2H5vHoz8Wuomb8bp9qcb9
S91mzeuYeIbDv/yvfvjby+uv3I7Fyz9+f85b3Rx+LYxz/fsfH21+/OP3gxP1H29//o/PLh4VvuY+
pi/Vb5s6e9Q/5t96eaybf/xuUCm+WJKYDqVMCocfUCv9y18f2cKWElxKIP06wK90XjXRP34nXw4C
2NJxHEq4xZl1aJcBSd2vz6jt2DY+k6bFbJtCmfTPJzxahL8W5Tfdqqs81k39j99fM0F/2XTb4pbk
zgFMzRzGTT6POKrS6MpBMba37PvB2U1om0SYjOpK/WTU38p6OdJdJIVLpkXQ7Yvpq9BPCd2XxSMz
tikK/Qby+CaAHO2LEZRrQ1y37U6ynROcy2mHXdSZZ7UFuUYoUzbDXQdW2HqjAlfkl2G3apRvM6/D
bW/BaXXl5FXksuYLvR831UPB/RaNhuCyewnuk+tO75PWbwM/ghpG70763Low4Gum+Rqg2F/V8L+1
XXfxc5XX+c/meG8e7/H/dZsae+qzXb1+eax+/LGrf8PO/m337Of6Mfvzv9Vvt/rrb/3a65J9Oexl
SmwbQmXUPrQ7/9rq+MS0sMWAnAd83jEPHeF/7HSDm18c7kgpbQaFM3o4BH9sdIOzLxSf4UcJtagA
Hezf2ejmjAcSlGX8MJIFVkspHWLPC6FN6AiwE4TpmbYj5SmnQLmEd9rt0jhzqySyXSNekHxwOZVX
GuiHjQwFRHeNUXiMlabnVLgJgtb0IgI4Cyls8CZVYbOZ2l7C80lAUldnQOrnFpTo6Mj93jDoKgXF
7SM6+NMl43nsyi6cVmMeW9u4JsVZDcz7Agq1+aqjzba0JwC6LSU2gUX1ZWrkSzIF1tYarfIusSLj
zEh0sqBlL85D6GgtAHAPt+EE/Q2vYEwtTVr7dIBLnVXT2iwr5ULjynBRoNe+BddkMbaXkV1PyGaw
wjWkgf6Mrq28tuxCL6b6Go2bgz+0Br1sckwHyPI7jwpgy+2UB35QdpZL8TSQhwmRy9ZEeSLUGEVH
uZtIWXlaOSEqMvWj0tCZH0jXe3lhPoq4F3s1OmTlOBZ8EoHLFKzM0u7PEhWtDdbGrh6zRRZWuzwq
15KBHqQ1NJqeusYABbczuL3T35ZRtimoWIEu24WeFhyscyzNuZHQb4MTP2tOv5mlXbmOhXfPgwhi
2LowvapUF2GRZigWq9aLJNCmaWq4dhjfJIJ3bjKpn2oMQM9r3XZdeeUY5KauyXeL17ek6S7KylhB
D2Gb5mitPfzq2NR7ntfuyK3v2ij9UVmurs+n0ViB4D2wwebdhzVKGgX+MQoO6SIvY+0HA/MCEn+b
sMSJbpdytALPoNM3Z8BzhW2RwlOOngYeQ9+y/TnyfsdDea0MynzBeQD1HwgUlG1vuWlX8AVe6Rki
fjd1YuxSh7mVCkEHXe6gELNFz9NiUsZKSr3qih6qZsOyLp8aDkDbMHoJGzalY65pDoHEUC9ikdyU
OtzWLeYr7zM07mfG4OvcyhYNpllW9Z0keeKjOwZE/EC4tnXcekWcw3LHEzZNZXuOGp+dIDmT6A5E
ebdZagJceZHAFXVQajAEdxYRXKY8KCtPitb2rQx6zJOp4ksiEurFjWJuUqTpMlFjvpx0CJZrOzN+
Zbr/G6z7ba7wv08vgH97TRw5OP8zPBpKEBj8e5dmjYU92Pz3Ts3rF994NQKCjVyakjMHvsufpv7V
4cEGEHBOQM7P6QHO8C+vxsatwByHE8GFDROMR/mXVyMdwdD6B4l33B/A6P8tY/8aEsy8GodZjMDY
C246c1QyCuZjVQe9ve+oG8PiA5YCQpgCUiYvg7Np4IqA4bWnm37wg2ILwXNjggS1VwWrkF+r+HoS
C2xXa/Ai+BmG3wXLgT3lnT9OZ1F/EevWUzFb1DizQ3eRjrcpMKP37XAt09u4OE/F1djtImvT8N0o
HLeIL518MZZ+V+HEe6Hy0noTqiWB7MmATvzA7W/tJyiKxaWf8rWk3/J+qRqPqGvTRNIJvEFJuWSD
Z5WLEVQaHCIYYPdtPBbe5/xuBDDBHeKbgiVePCFsjkNwfKwbfjM6ywm22lxMh1IyyP8X/eSrJ8Uu
0cRJ9vadsQ3vX/fLf8PJ+t8WDNAD7vvfH51trEP1qH/bv7z8PHKRDl/78+AI+oULZjLTMt96SAYV
7IsUVJiSwq/H8cB3/jg28hAMCHZw9yWjFsKBf50a8QX1JGA/4FohujChWvF3PKTXcsbRoYGjZdsI
UwSxQOw875wBCUCr2zEprot+CgClt0ZWp9suy7KxhY6aqjaybkLl53mMFmsODXZeUnIg5rD9AY5X
JF2UmoW84iqkPPVEEpLU7aVuB7Ge+oo3ftuxsUxWeKWR39vBqNLNaFXNGLitpl1qb/M81RoUek0B
Xp5Wp1ZeLFN7GtQzT6q6kK7GDSFG///YdTcVThln1zXgGZU7dQKBgl06YmXrALT+dQJVL3cIcjK5
01TzyTVl04JtGHLze6dPW6jDswl6Awb8hipKW8c1osiAdIpBx9QtSFgrF1S4Jai104P+uZ2PIVgZ
4ygd3THsoOBOzZaDJDblYsc7OIgR08Bp1U5vP1rVUP/kSBvgmViEQ14mybjQXa0DpLIMs3YbpBoK
Fwh/HN4+jwgOec/lHXq1+icQM4LPQql+15I4gZ/CWgFPre3hcUx1hOxeWQxhhtSEOf60hJFFLk0t
nuJKzoq7LDTdNzv5j6jxbZQ4K60jSpTYEjDL2Jiw29inx6lGs26MNtKxuoYK1VL76Lj9UUXLuPcC
KFjiyX3mmWAfDKNl6fgj6An7Xxf2UfLg7RPMoMPvnwCn4G2yUwfKHJiNJzDWYpEqtOvFSHEZnqH9
Zt0ol65E5FqXvX9oVo1WxpJvuu//37Q14yHPQQ/tJZ+Ztip+emziY7OGr/xp1jg5hGoI1EyBqx9G
5E9/ANxnX7hJcQeD4FPgjv8r9LO+CMdh1LHZoaUabsRfOQ6D0i8WAjUYPdzhFnWAbvsbOQ5kRI4S
5UiggLMabOOUMwSfZF6YF1Yb4jiq8qZjOD+mWucOUIFjAZb8mqQgp8u0sSybhnjMGTuXN+mzRazY
02NQe6Rlj+mQXVbwWCvES7Iys7U1WGoZ1322QBIMvF6TPbnNlGpIMuLafzPXHx0+uEXFX3ZZ4PFN
bjKK8PVwCMW8+WCsAgb4Ak1uKtDfitS6UCr2OHiEHmJ1CGmgrOl2I+p9qXMFrNEK5t3rBuPnVIHb
Haqpwq+iwXFVPF6lBhtO2IbXRpLjx2MSWSg4b5YDNQIbS/z2ZKZQDK2pJMa+IpFHJnYeWQ1wZBCc
jSV6u7WDhhC7r3ZZW7DlNKBobqYTJGy6tEcQzfmlUap76ujGy2PykKNHwDel2a3TRoElHp17oEd+
tgXsd9zYy66MprsuUWdR0oL1VCS1XylSLg0xvrRhF6+amGQeMwIAH2l3K5FM84roLA2vINjZuQrx
/YnlmdMuYX3gA2MCDm+PQzBXV4FwRzgJp7H3tZFvA8dEpBqps5jET8JgVxkaR87h+CmFG20UaD7S
6LHsI3CmjFQ/sXFsQ7ednPPc2jsptIxaiZajsfnaDeqnVSKOIixfClasbFluOIKnNqsuqqovlipQ
+yoBRICEZ1Wb7sfieRDZ2dRvLZRGldwU/DY0Szes2GqS1I+7OyGoW0M6tJmeBxasdByt0R/gGVaz
MYaroaduF8GIF1d595MO472d7MbG8Fg6uUqNqyErl1OxU9CbCPOveoRYsqwBf32whumq6iwgrRLH
4wPdtgE/i3NrrbJpBRnn1k4XFJC3Upo/M82XDPbAJ3qS0LSVa+RDRh+iLjvT+W504QMDzwkIwHyt
bmO1muoBDVvBMsHWrztwIYhmZWncvGl+FxftJqcgKJH2dR6XZ5xlrsH4stfZine1CzJKr4O/AGCw
K4NoLbPhss/oTVbmi9YWvsmkX0ydlzvV+QBiXTTUg6UqKpgb9dnlMBiJn+GOPheJOoXRQ0gzP9eW
DTfQFIQg0c/n6MuYaRH0censTVZ47QBHYwBAMIsfp+gZen1A0nDEINrxigFlh0KvorYL/LTNrlK7
li6u/caTvYPN0SBAHivr0eDDw5gw00sTIA46Wy26tD3vIh67lD6UAkpDwMh5lopKtw7r77GWXgax
ZlbdVsirJsHoT23gUjtZVgp40CBZKqNbFORuQOYMYsTMg5zRQxBjIeMd53DH8osGultJk71k6kHA
J4yTCyGzjbY3XTwADFymaDkLwPTYGru+sgASNtFkZ993PUytbcfEHSVIXyrVu7VdFF7mONrNkEIr
o3Fn6O0URWeMPhBpulln+VqqTRqFSIRZt8LYBdTYi7hCoz4NbllcX0mVX3AnqxYEQq4kQuqoRGXZ
jhdpEu1KLe87pJ+S3IReSroizXTpNH2OwAtFwcEqKzcPQTNOeZn5fXsxImsXlvGVntgPSeptYqYP
nCTgxrHloQXrQed0B4BX0xXXvYN0VmaMl07HtFdnkXXRBT8djukm026ysmWRD70vGn0uHHWdplMC
H9VZVLhj8poiY5e4aUU8JHfcgtLrno2bzIo2NVQwgh4w4PSWFWR5wni9vxotm9mMImWLaN485F/f
Gm/bnqgZZhSB8rLzsx/dawn5efCCbxmW8qRq4LyqBVuJvABqIRwBCyPozj4ej6e4iLPMlnvQG93a
Z3h1Tz8hRPWb/en+71lVaz7YnE+F20kLuQUHReiocrMGRXgSn7D+M7/0cDlzbpscOQ3kMxCgHSb4
TRG+nfLK6saK7W3Tck16BwrMle6mBY/K60LrTUCih0aV2BDxNijNS2Q9L1prW7IfdU5x+oJs0zVJ
7ZZSboJWn7FDPjjIFifW+bCOx5f08WMepurtY5pMJQkpGdZZ37Z7dsDGHnCBXMJ1z9bZA9Q7Xvrr
z0d9P/8YlHEb5S3A6ODHHQ9ahjgFXGBuoKuzypEQr9SJKukckvBr+v8aYk5toXBCm8go2F6w72PR
fTPDHhjyTq5guu+JWT4Dg4CkcrZx6uE5NQu/am0P6U7hNpx902rFENtmNTTgBvIcBMNTG1sXhTPs
82F8kYAVMggJJnTpQOKIU3QGZrhfYr1M+2Rp2e2wFrjvxl7ta5KcURacQax6ZaKsFZOvLfthgsCB
aOeh6dSG1/VVnp6XE30sSHMP5eIR11p07Ux8MZTn9hAiio5uPl+COS7g3QTBy3678F1WVIGZ1mxf
28geDyW4AVqoyJTfkng5QpUZFmzlMMgbTXyNRiS3FvYu6VvAcMGD+WOcThIaf7gT36zYLJTkFRxm
2mFT9AocqVu9sRa5F/ms8oRYUwTYG+DDV45vnDB1H43rEEocyamJHTnbjIA6tuiuYOY+g5wxlGRq
+45Bg/fz6f5ox78ZZG5xSKp7XVKOQQq0HTU3I4g+T4xwmJ/5SX47xGxB07gzFfoWzL1l5kiuIGOI
UkiIftU0hG5HNgCzCSuHMtzCMQuPB80ymzrfBigIJNmLMBv2URMug0b6vUX9dqjcpih/sJqtOde+
ULuAjCvd6ouwo3s2GK4l+86rxegF6nsEsbasvyFqFxcFyOB6P+qUi7jE7Zt1YrTIw8Ql9IpK8mDE
+Qkj9qGtffvqs62jCj4FKRooEGn8VHnrCa68mJzVZrZHEx3ov4FxJuLJBgk45fuYo0yUySVN82VU
2xepOfmVad6JCCS2TbHKVP09pfEJRMy8y/f1wL19yNmFkFRpWFo5tkCygTuMZoDsChTMEEmLKkCV
D3wHPQdRb3pi531ws3KO2BYhNgqdMLmH/f/GwjuAf8ctabH17B4HvXVDIpdNdiGMTWL3O+GUCytR
i5ZR+HklIFPcWn++NT+0NQ4cWtyDNrKl8y7dilmtIhUeIbgbPbx8v69X4Bm6FZcHmo7gpn8Vxohr
7/NxDyf33Yn4a9h5w67NnaCOjcbcM7Gh4nIqLggNvVZ+zeIrmOq6PqXn/OoVfTbi7AzaaMq3Mwcv
WiTTlc4QUsXxzmDfzKi5Z6BzqJErbczAVU23CkfmJWa4LOAVBobwAq5eCk6WTddtaQ1Od5X6Ijwo
Dd+VOVBpxoTdK0Fj1w4nzs8si/fLV0HOBaATm3AJz+V4iwxxFY31mJv7cdD+gCjQkeBOIb2fqcRD
1AkkHkj7QmdEPXeMXGKAKaqpQ9RBYoheRjvLyj1jDP1uCNwCJefPl/Hjk/Pm8Q7x0psdXJuFjTy4
wqyWqNqI6sYqmxfGTGg4oNCL5rTaGF0n1MtRXAoYvb4fXULVQkbD5UiqE+02Hx0oRGaAqBJ4q4fs
0fHjaIhUWLKIzH0Y05eILnsBL84Am3FpPygZgJS6A3YAaWBwUPhlgWIlZaem5IP75OgZZhZvsjl4
NazU3CMXsg4t6SVVddWUFVR0oisWjA56TPOFli+BJJvJoB4r6BKxLArsxubE8rxPQ/GjZ5kZtkwL
npMA8yHIdROHpTvQ81Ijv10/yo5d2RrsaUG1oMZ5AHBPkrRPqbWBkdgUCpfMUFW+4ifW6MPpQV0E
2j6H3OMcwZwWgo6FlnTPR/CL4c6h30689OGlZiddkDcjzACOzVRmRoykyZ6ctY/9/pBxRr/JzlkN
FyaIsU51np96oZmTkluqrEKJF8qnB7QeZ+0pzPdcs+hwPb19oTk+ORR8UmHL6b4K60U9Tm6EGkgt
mjs70b55qPQAFL6snNGT5kFlenViQt8nPY7Hn52qQKP3MrcDikDEXk3+eDHcxovg0BlYIQqkC+Wr
m+jhZL/yiXWcFzCiXDh0GjCxxpr8PMDOp7Vc8OveT9bIU57kL5yBjV5N7dE0zw6LFSAwzEvsG5FC
yiINQInAdhmz4J+wMwuUYKbdQgLnpjJPNbd+ZEaPhj7ssTdmtM1SJTXB0EgBPkbnkJ3+0YKrBshw
T1gLdDBz6EaeIhr56O4/GnV2t0zlZFRR5dD9eGav6j0kjD2wbPauXbhs1YNwflyj3EV77xStyuEE
fnJC532mgHD1Wtc23cdDvgtDa2PkZza9kuOTZRvwWYMTNDmnxjuYyTfTW3R0sJAAw06Kz8fpbrIa
r8zQSIuK3gjMtXJOOXbkoxcEA7ywADxzANM8HnCkKR+7idB9nfbrvDmUAVbWhASeTNzWGl2zHZFp
V36WtydM/ofW6M3Is50kS4ib0ZLSfR8Mm0x2ZzZQQZ/bgw8vlTdDzLZNFUdGw1Es35s6ug0E1A7T
BDqsaiWTdh8G9IT5ee8qCg6yCUYAWhHmO4lmpkIQ4YBWbU+DM5Xf22aykkhEx+U3CkfCNk3woJUn
As8PvEXcTMBFojaCyimqJMcLyEXC6tGp6B4lYF/2hl+bzTLqnW3Uy6+RLdbGYCEPMayGAClgnZ/3
5kMTXcrR9AqlvjVogR+Qyg3qNTojbmmLKoaReCMa9joYFMWLr6gqnzQjB0N8fK6OnnruVQOxGU2Z
0WLbhc4Nre4rC1xM48OEpG+GQ02Swp1ou2gT65yeSku+33jHY88uCU0aUUYhxg4CxLW241K0rv/d
jXc8xMyzqjoD12Df0/1Af2Q52J6EczlZl6VFvjaGOjHYB543RjMpBYqK4fqeU+TYWkUtrRTciNR0
ZXsvy+GxUuVFEQm3NeVZ0SDE5vdo2Veu6EHRrRCZAxLdGl4/LJyi2xXiW5OMf/uAHz/W7IBX4MXk
Vgo4dxNFl30wrZCfPXHAPzpxb998dsABqEB5jMZAjJvpHZ1QzdK2VyY/nK68TAgEc1jjh+JEWvDD
QVH0hUtoY8bnlZXMsNpRyxBOTk8A6Q2XYZJcThxzq8iqBu1sa8BZrYyvn++pubQVnCvMJzcJnCwA
2fDH8UknhW6ikARkX9o1KrUAeWWTJ+zsvCgHd8jIeRxqr2GgLBkhSCevcyQkUTU/M0a1lOVTDBbg
srjMSfZ1IKe6aD5wSY4fbhZeDWEeMDOxyd7QZC+ibyzRC4dmHpB+Lh/Ln2lR+cCLuk2Zn7gyPyjA
Hw89uzNHnUVFjBz6vreKM5IXftjkrqPTTaPOw6Rc9EW4g9LiWdKAyybRV1DAXilyNWmkqaFlbVgX
kcyWca7OhdJeSSERDrDRaBieNtafr+Fhid6ZPWCqAB20gDsgM9PT6bCCECshe+6clbZ1U5Z8lUWn
mPBeywKfDTMzP9I6pA8MioUA1C+kd2wCXY7Bv5NAex1qd4lkm1aiv9YKfdHXvi5+tEA5ff6uH5rZ
N+868yyKCkmc0ZywXavmquSTn5vR4vMh3t/vWHkAQi0g3lD1OeA/3npLuh+FgNAh2adm8CMLz1md
nOMaRLzO3CI4sXbzNtrX82czOEnMBloJ0M/j0YZhRH9w1RJUlxBumt6hSTjwO28Y3Wg/+vD0TzZF
vo9nYGPeDDk7VVAnCKUyO7KvTND7xu120D8S21kn5IRN+8CvPx5pdojAf6bb6TBSMCxiKGyvxsUh
seh4Hbg9ezdz0ZKzyJElOTGr7x3e43EPn79xeEXVKd0FNd6wQfc6u+xyedWpa7TKAQyjLoNo+fmW
OTXebMuMgazR1Hp4zxyqXw15VCpbhwSNhUPzPZPtIsvkqfv5xCrOmU9iDb5dAWzBfnJc82d1ZTwl
l4fOyfQcefPQoy/mEtLIp8uhp8adWZu2yTize4xbL1KUrVfxNvFBLOZBzmKfudQDDiJ03Gp1Uknu
fVBxtKhyZn9I24BqggxkbzbdtrIj1ygS4DGia26uo5EBTvM9jJvllJ9U7/jIItioAiMD6XCgsmav
XKA+ELdlRfZt295aRb3NEctU45UNN7dv+UYbfDV04Q4sGPdwqxdUX/UT0D8yoleGXE0dkm168/mW
+yArgul481Dz6aCoCMmswAUVbzLxlQ/xfTAmG3zJndpvqhr9gHIwi0U5TtsJIMhHVtg+oEAoR4yA
W+f4fE1NkPaDqch+pOo8oeO6lifSZB/daW9GmLvyTVnV2Wik2N32ZSzBf4eSjTxh6E+NMVtWMURj
3iH9vx+j0mum5CKq+ovIOpXr/3D3/DVZ8yauvhZpZKoEw1TMDQK56EnnNlmxbDioz9UpRZYTazP3
28uMFnU2YeaYNJYKqLXslHjwqReaueBmZ9UEqi9kr9J+mcbrnO0ngPUKqtd5dMIPO/U2s+sRWX+z
YhJrZIToJQh2ZUhOeBQf+jVvt9rsOmQ87gdaY8LqRXIrQeoSr1AH8iEm8CqkcapmMCeY+HXjv9kP
s0uxrGzWJDQm+6Yw1k7fXTkttMdi7ZlJsxbGRSorpNogbW9ea2MCHaLjuFlZe+mAZHrXN3DPY+WR
AoF5lW5a0zofVfec5AT1M9EuAYgngAy004k77oPiAmyHDT4oeYBV269MAm8uVYAlBkfUh+cG7qa5
RSn8WvgSkjvQOSHrpvFPGLgPLxq02KDflwBb91pafTOeYGM6sYhPe3oJfl5PQwwZqezGnSIo0wWu
CW1kdkVOsmF8aBXeDDuzq3wYMyMqrWmfZQngnWdSbYVdn9x0B0d17k07wBofmpKAjzVnJlQ5oqFD
iGHKdMMAwU9143LrZ2uMaPqpXESArRvJ2GXxd5Oa6N3pz/tGeRkAZwsjw/8LG2QVpY/wzdPpd2zi
Sx0gPxvvyj4IV3ZcLVOivhYJOPKtYUeLdBVOd6Je1+MgPNWep9x6iaJm28bOXc7KG9qejcO4Gx3o
ErTlmuXWUrXJVyLsNVrBL1BwKtDd2KNTEkmecgK2LcpqJMAnuQy6m6kGVUo13XQl0raMeB1nd2mH
vFEyeLymDfpM85tuFLC1gQdO+yWt9YPZPHS1uYmyEE1LD5l2rtpMATZYesTItoo9ViNaj+zHsDEX
BNDZityXdbsA9mid0gG0wJCcjG51ewUuAMBcFNB2+gFQBjcv4sqthIJwhWpXsj4HGeYDcfStgXxk
kxpnPGerhG4yIATD3l43Y72tyXOU35p23PpjEAJFyoHuRSXF5U4KctSwLtEG2Teo3rdfMwWnNbFX
XQxwIFX5HfhTtnGn/PpAfGkQ7Y6F5EuFWqtrm8PP0dhBV7687CiL/Ylml7YxEA/wmXXNWOArG51b
Jg+urcm4B0vpKVfxnRE95G9sC40QEogmdC4fX9fAd8TotefVvm8yN62b9VBlLtZ9TWo0ipUQALFR
XdDbTlyM8qkFwo+E5DmxThEsvnsOtLYRwNqRbgCyHhDx4+eQXT/w1IinfZ4IdwAetD0JPP/g9ErU
V4FvQ880Bc3s8RCJAptdOIE4ofcAqYj34br6zrdohenWpU+W4OEoLprVSR7HD97saNjZHQKmfe5E
EYatQGQXr4slekxSqMg3r30mDqhtbk7e8wdDNLMgtnDQ82RTdCei0+r4VfNMEBAhi3Yfg+jVNafM
M0DiJ3pgR8MMJV7zWpiBP4pzhipG6QQrK2Vu14tLojV4aMR5kQVL6OmErrCgPl2LC8cCUYGNKM3o
JnRhCy8n38DZu2yz6eBXnvfAn4aT9O3xSsUGDiq4QG1j2Rnk0jDzFdGbDjhwJ3yGTMS3tAWIMQ0g
siJO3gwfrDJeXaC+APcTgfPMc0smkfIp5e0+Ny6aCuD7LgYoe9rlebNS7b7q2uscaptWCJ3P+JIb
hrMyhm04iLusui6EdG0HIHWDZVBkKUNra+K3PHNsriGQ9JMGMUGWabo2oGK/YAxdAbyzDVeG3T6x
2aJX5YMTP5Ie5wWNxI6GWISGIlCDPiLDkOayTDrAK1KS+gqEzauklht0baP5OEQmSOXsRgh0WMcR
/lMpgW0WeeSnY3WO3vqoTFxmo0HC2urC3gkjXFhdCSQMpKzJ5Dn1MrAMXybSNwWQI92tzp8asALI
A31RYW+cAQvfitu8AlwGaGs368OvZMr91pyuooFvVZGtWhTco+QSftw+yVYV2gsKQ2+GXKNxJAeO
VqSAcMdncUd9ZjyGAbnuMVGKhucSCLyhAkOPhXYAVnq2JdeAFq6iYh/2gLEPGgxV2UsQDr4NkGEV
OevI2cTFFLspT793DYAmBEUvV6T2iNM/LZq8XUCj8GdqSzQ6NAAed34fpX5Oiq2ZaWQIpAPEVEkW
KhxcHWYPva5/OmMMHUzitkX5NVDC0zR0s5AbsFv0XDu5X+fTitpP/YRLgQ73yjG3gVRfJfAitqUX
BMpGNtsl9qMsp/M0SjdFrxdskM6COuhAgYxKBDIzMESRRrUgvR3RA45QYdGwEgAOuAcgWmhWB/UQ
b4JOsNvR+pmBKNMDbHerNbuYumLLalCJDNmJwO/d3j8YcweBF0VDsgAw+fjYo4wnCycYq70FyCOJ
U6+OuGcBTPC5+3XwP46sy2yYg8V7432BmC/Jg2mqAJ2wbkJWLxTE2xUo14yMX3fddxmMWwnD8vmo
753M2bAz+z3KghVgw67gjAerHiuOZuLFAWxNoJLtj7V3Kq1wajpnlltUkoF5ANMJQC3uFV9bgBN1
J9/rXcw0e6/ZFdxqIeuiYtU+4uh+7C4KEEdYgEpUww8omCx5DBK5it+HQbczwcyu6YUJLwqMOgv2
ivUfFzKNF59PNn93a80eapYma8ZkiqaCVvsRjGWWKB6b6cWs6IKHzjKPsbc7cNkAIAZ6feeKl/uY
Rr7OGr+hOfCoz3ZogLRiRI8O9SXga9V4wXPpjTiQiq3G/qzj6f8j7byWI0eSNf1EMIMWtxCpqJNF
sqpuYCWhtcbTnw/smdMkkkvY7t5M2zTNOpAhPDzcf3ESAeh2pGf9/NWfFS9LQreuG7fsYqfqz0Jh
IJRR2RqmzDDsyZ2g2HR7JSScjSaZYX8APNVW31PUJXpV2/sAheTiqjenfcH71pQTB4VHt4a+k0Xx
xpNnNT8WiMRF/oWSsgT7X173ZJpeEhurg6bWGJodal/9od+4ytaN1oshlkv+zTETMBoc50Sd7vL+
XhXuByV2I7Jls72uVOpqM9z34Rga1xGsHhNNOVGIkXJXPD/O7DiA+VshDJDBbP2b+X8i6TZIH+ry
VyTPJ73ZKPp8UOR8d+muPhVFDKxwNC7dRvZ3xVB9mTvdUfWjiMxdnTe3+pgdPt+gHyA0EJsSFQ27
R3mpvq1OTdabc6pPUnduFae8BmUIKAUnrFdtOvkrUN7uunWEE9J7+89HvogK+B6ANgSWugC10K56
vyz5KFW6HqjLb32wei5I+ZCiMfL5IK8v5nWMJU01aezDlaTz936UFO3TKlGa5hzhLGEmnTPHT2P3
rRCel3qKGjymOg0IDUrheFsJyV2a/pr1X0pRH82mvZHQH/z8g16pBxcfZJgSGx/AgbJufSR5IvPI
L5uFGfI4RdOu0TpXjDoDc4Rml0rqbZyOt2JBjiP8CmIoUIuuTti7kR88laboxdGvwaz3ZRx8FYPq
thbR2Pv8G1dnEhIO1x//izb5IkOmr7YEyjtdZsVxc9bz34i/TdJWh+njK+jNCKuoaNH1zYY2as7q
nrwFqP9edcNb044PODxtNmNeH/rrOQdftrAwZU266N5ZytgovRQ0Z2ue7sUodAaiJa2nXcmzODUD
NxCuUBhwrCm+YXPUgXIvkHoFU+da+b0Y5E8zoNJGKhFrUnctyvFDi1fVdM7q8uD3vOIrxbWS8SEL
i9Mg/M6kn5+vyEWdZlmRNz9gFRcEBaejUfLrcyxYTjalblsPTxCp3K7pnz8f6rIhvBprlfyEXTuB
kxHqs9lmx1gIT9DkXsTIJzn4alW/80a5VYX8a9QUG1fBh+kQB8OCBLaQg1YBYQpDKVUEvT5XI5FO
svbwA/fdkNjRJD2Pfu9Uk/jkj1vkjIs4xO8l6EIDX+QMuIfeR4ih7PFslY36nMTdLu8RhKHxgi/h
xqFaDs16D5rQnuAD0/u8oAOLFn3pZiTZE0yeBdLej8rbWesfyy7YdfLGfrmMMhbbfOEdywQZuHyr
RUQnqy7TthgewtZIQeRQBpfz8gZKJEY10lOVwkwfZ2QoOr29kavg11CYx9KMv9XlNLqhUR5Ea/Cs
qbspjfohDZVjpE7HahOSsY4EyEZoEgU6FbFDDdGSNVa3HCtFrUI9ue9iVBvCsfRaNX0umwmHW/yA
IhQRqRBewySHQFzMtpS2/mMlDlv8jFXn6zVJkCi5Ur5BlfFVWvFtkjAlEMjDdBbuGvRZ/RnElTle
68Z1AT1Ezosd9bEdwm22pY0bN/DrBnuzM/7JT5Y39pL+qMZawLpI0RrjtTrf5cGPydLuDC16Cmpu
4L5y4inzanW2h4BKrJafrDR8KgJxZ2JLEqQ/teyk9s9S/zMeJCpMv+Ohv43ohmzcoqsL4eILl/D0
JoOyTGHKy9zH/iV+8tMZIsOWWdj6nv7PEAqXHpR5burVhs3gVReWr013wKyetfh7M7S2D3K+T56r
WHaH9LqoH8XyQQzQWxA7zCcCO1eOKq/d2RQdLGA3nOhXqdjFBy1z8uY3i8Jg+WZD1oi41b7Xn/XU
ukmjPyWyeGb+RSy3POkvTsJrJgzr9r8zsMpUyhS/SiuxprtA25XC1Vh7ATKzDdCvrhpcZdzJ1le0
XzGWjqktDxu7cHP41RoLIHWxYmX4xUIhdCLPoG57o1Jcwxx5322pRq9bQhfzu0oyfA52i9gpC+5S
KsH0UIfB7474PMp2+8f35A254I/38L/Tu0o5hr5DyqMzIGKn9aFufgRJ4X5+c67ur4tftLq/eOR2
8agzQpVFdhjynk51N7N+B13vAHhzRN0b2y1rs615XCP3YV+kSoTLx93YDHYQR9D4D0FQuzEAKh8d
y6Z8jo3wQUEnzFhUTHTRFYfN3bMcz8sY9r+zu37GtbMZpKZAhHgVHXcjD6V6wPv0kGgS3KTOprHO
Ok1Zz/Yaut/NfqY1HftnlisnjL4Xc4QyVH/Iyu8zJECz9fcSnt4tiLDPl3nrpOirUFX7OW8miZGB
5+6UQ7jTh33jLvtWtI37rNtIi1aJw8UPXQWirvKzKhil6c5Iv3X6tDMQK5fy24T8q1N/fP7bNoLe
+rUkiZ0xGI3CpLJ9Acnv5M60fQWddfRNeWHxT8v7fMjNDbwKPPFgTlIxsXUiEJCR8FwXPa3ayBbl
L3neehHgv3S6mmT/NE+Bl2n5ld6rGxfcGiJ2McmraKQGKNiLM2s6qbsptVVnkSCAJ9DsEfs7K17E
bNhb9JMLW8JV8UNbRYyqUpNsTCa8zTTpJTSKeldSZA679DSa7RGws28Hc+rCwLUjs/MEvf+ZiNZX
Q5G/S3H11BUArqPmoDXW7HahuhuUyElUdZ+F8t6Ah5arg923v8S69boo2Cd6vQ8FwbNQCtOKej90
9zoaIFH/OxhCR5hjUJeIWBjGzWQE1232GM2/rASSZv0r7ZuNdf8wHr8p/CwJ2Zv71chbWGOhzHXn
v/Rp7ugIX3y+sz6Mx29GWJ3TrkrxMh/F6U5Jdm0+2KBsmejaE6Z6nxSBowXR16acNy7S1XPin530
ZtTVcRW6VqC9r3NcSbH76llX92r3/Pkv+zAkvBljlSoIatDTcGbuEvQHmkHbmXNnm2HgNsnk9b62
/3y45QReBPc3w61OqDrOcAdLIpCUfDfGwVGmn8agIHRSbtygHwf1NyOtjmE6DQTWkiXLLFR3ZdWL
kTsxrTt/uDfriELnYIeEBt8PtkaWN37jKj3Q0yhEyoWj2HgK6Uh+hwEfOAhH2Nd7tXDNjYCztUtW
Jz+hCBSmAysoVMeqv/Hl26r/+/mqfRjLkTXgLY3i6auQ/NsDVrV+EdHEmO4Avbuy+iL0uK4bMkLS
XFTpuAvM3ecDfnyi/x1wtU2Qn+5zy8dhKBfhOjftLhm37Os/fiu9+VGrDdLVcgOSiDFouB+G5MVq
E8SPv4nWI3Yj0+iVQeBmfUrza9rN0zlKbnJkvIvup1RWTjV+bcy7LhtMWl6mow3JRkz7eFX/nYHV
JlK1yvBNYZju5BSypPbF7Cdb6jYCzEeHX1nqtTRlZQR6VmFNbodGiPyGxLl/CavOFbLam2T0XVlf
bomNjapePIw1iPsSr1KJhph58To1AlnuQxplpB/zUeH+ty0zPkyxKDmF1J+MMMwORhE9lVH3mAmT
I8sRcmS4uKC3jmt7GrizmCK0O1FVBbQhKV8ls32Zk+T3XBeHttceW2SMMHh50bp0ANQBsKUrfg6R
SD2u0Oad32io66nOmGT442k7XuonDMpogrf66Fh6Ue7rHNGUKs9uk4iGxee7+tV47F304wBRtEFl
T0ZuD3zH+4uqguhkWFFUPE7k8JYhOWZT3FoF4lzBOBiHuoqC267LfC+kkwFtJ3RqSJ1tM12lU+Z0
cUgYkXCpMW5D4a+MtJlOdl5LqjdJZBVQeXr6s0kzH6gP7PnptlI1wAOkh5COSKQOrlpweSXIrc3W
TZ+2iFhUNGO+8Xq6z0zh6yzTMNRjV6sQyIoeO6E7l6r6RxPTc+SDAqp98OBqjndU5I1cRakaP4LR
QYOiPYWNiNL3TS9c9ZK/S/zhR2iokOxBw+nouKIxpU2yq1eYvnZoChYa6e4kXg1BaM965oC9cSQ1
O2UQBOql1y7WyT6JMWjNI16PGvhzvQqUPeUNcW9CVvt8aZaAsloZ6DSo7CmyYcrmGiIbdEYQzr6F
kJAsXQcW1OFZ3tdz66LFuoGRVC6CG82pN2OtwbJBA+QIkzH13PTRVWtNf30N8lndABNMleok6+rf
Ja0yoaQhhS9TqKqMY9yisNFruAr0Dyhk2EVS/BDU8ncuao+mlF5PUfMgqP0XrTCvA1FAAN0YXCQp
b0IhOQRZVzid1XrWKHlK0SOspqqOrNOnxz2q3BVSvFWFMZZa578zCikKghL/Far+Cm3vS9BHKyVy
i/LXOYuQKxxk10/RV0u/GOV85Nw5ZUf3NrRcOdLtXHgu+nhPJVy10ZYZsL6RrIM1+cNVhzKvHUhj
coxDgBFGIeiAZywQQkgUCud0vsry21b9HfMgbVP0GtHy71Huk1Mmb7wNZHVfFXQ4Ua1WZ3Tiyr9m
MbpYKbhiexWJJVCx8ovfDmcF5bs+Vj3TQiGuVexF43+IwruxbI49MhVD7Bu23OoPUdM99HP5XM7l
vcg1ZY/VVB8kHs6Ob/UYJlSeNs6LFArwiPQxB+gZJT8twOaoA39BPM9N8ZSfymwj73h/Sb9OOIrk
kO8X3CdMwFUe4Dd5hfeEUFJwDhBP/jMBUZTa+7ScbGHAqbzZoIusVCn/O6C51IYX0unaD7AplRCE
aVCdCQFwSX8X+nSwyvBpGsJDAhB8DBRUgUyE0RHvSfB/tL42cemgo3cq1eE893d4W9hjeZ6ZvlHc
ieZtPJv7zw/2Rea+HDYNfi8TQnBdFwMjq12M4QXlHBszTszxzpfxoDazvSpMD0Z5kvwXXR03Cn4X
l/dq0CUCvHmQdEo1T1kYquepSWzLr66j8kvQ9lug+4vrezXM8hlvhjGDqTXTQVHObRO7UvRbMKuf
JY2OpGm/ZciOOYGg3I5ifUqFYDdpBNah17k+Q31nye29LvdUQ5W/nZXytNBvUHA6WljWZ7mGmIAa
PEwisva5kOd4y2HvintDpLmCr9t4P3Sdgmr17MRxgnJ9ZmvlbTE0x6STnNnID7K5KxoaYq2BjUSM
UNXPIVRRN/zWZ8N1hMwoKpCuJgfHUhT2QwRepQnOJWr3vvUcVreagPZmraDyvNU0/TD4vtkPq8xS
0YJhMP1IPfMrPcalg7Rxy28t/uqSF8cExv4yglbciCPs5jC3QTOdP9/XH15Yb37HKj8US/hw8Ryo
Z9oabh7cGqJ/1Pz62CAS+flIW79nFVcEsyfSoTN7lmU8MyxaN1pyrfbDxrV4WTd5v5vX1ccc3Siw
dybshGBGzUrkwk+6L4I5gPfT96neeIP1Z0y6l0q6z0CVV+WAsCDk5azfVE59f3mh1LH6llUjb46y
QvZR5zljvOOMwrdhkdI0KZ2L+fXk68gxl44VKA4Wg46VFA+fz/jGHl3XI0dRTmojJ3yIeXFTaL8A
C2+Ejo93j6GrpONk/+tGJfecXFr9ku5YqjOIBmQGFH3wa5mzcuuauMj6X+fy37GW5/KbKKUOoISM
1FDOodF6Dc1f3ZJPlMg8M6+9yBBtZTS9IVHcnkIKksuuSuXZiNExK24q7XZKwHiKltfpblUnO3K0
jX7d1lysHkFqgNSY5MvKeZjEB8CFdkK2i8B1F2sbz63Lcu9qKlb3wtj70hiVbHFc2qDd4QcVaodE
0W3cg3eh0NsJ5vHJXO2FgPJaThpNxfLzvbUmov1na/+7HKtLo01HsVEHVTkb+V0H9zCpTkrwt86t
W0nzvU74rUKEJtXaR9IWe3Zrppe/v9kJVllaQywwdCQ/hLN1ZYBvF5XU8atNm+sPgxauFTxraQVf
QGMKoJAqb43xHMUiqv1T8dOKoyN489Mka+OXzqq/FXKyH4a+vTcHSrOBdJCHCDTrHN2i9XYd5H64
MfXK5X1toUZvgksUDQsa3upmqCQZAJ0u13fm4O+sQEeUqNEjjClwE6AnDBC/X7qzZ7US9kVuXhmi
eBWGvXXbCnlC6uvfi3q0z3r1CQAWRchGV3byZH6fpgrGhqD1R3CosR3SaEabr+JBiyWY4jtJWcXu
IPoHP8ZxQuoH5C7aUvLyFJF6s0z/AMnoIN6Wv4UEQEgqbcEx3q/GkikuknAi3XAZAgoCme8Xvs/D
VE7Trj5HhlsBYy+Cn3kqb0zv1iCrG9HwfewHs7ZG7FrEGQrJyiZ0gzjYqGKsJBguf8zqPpTrIutn
qMnn4JnLILXhLNwrWFDdLXyneb+48Xi9J+/K2Y4kezpkLxsn+P02+u8HLIZ2Ehv8ApAxQlHKNKmp
z+JD5+FO5ob6TfqI0RU1Rg2PNbtG2+8xvcHlfGOKt0ZW36+jhNRrbo6M3PiaU+oPSAHe1NERPWpe
lc2vjd95eXFYFKU4J3B4+bGvx+lNuAhLEWEWrS/PvQVKaq4f0YV0KrHfm3FD3TGG9FfLrmHGf7M8
2X8++PvH1JIAYOmEmy4lTwXK7CvG4M3YmaoXYy4p7bmXaZ6jqjw2kgPy57eJ7H9fJuBvpa0H3Aeh
+f2gqx2c8kIPU0giZykoHcPMz1HXn3h2QhMTXQk8ezLKlIZMTGGLx0Td6kaukT7LjwbZyFtJx6vT
4py+X96mSmT+bVacUTjQ0Q6DxYe6bKJn+AFmmNTIMlr1vtA4rVyK9phpdqz0R3Xsd82i7CK2T5pa
7GvE7pxQmp70Thd39WQ+BJm0dQi196f9dYGwclsgSWh8Y2y0bNU3CySrSDYKhV6eVaHaK7gKGGZ1
M87aS1OauVdY4a+os26yOkt2+jgVh1AwUB+m0mbgQuAXhEAhLD1xxrcqqRM6kkPdXceWeA3fDGNR
yunaYB2o41ReOWp3Q6LaxdgDYQ61p5DGWdOrR2s+peGAYuKIjJLpiFp8pbaPQkhJWY7utVL8Xnfz
EU0UlGCgrkjA4THyEZqjCR+tTeKbOYAEVyLcglteNU4elal9UpW3KqW6KG92UiEA6hqpmiFzFphu
meLwZYmneGzssh2vhhKtxJ7CUFhRJQrMo5hkN/NAhUEanjC22/WZdCplFGoHcN/5vK/1cjo22lNU
PVZW7UpWesq02ctQeiot5Ucf9we4MwdNLw5lsBhYp9eilZ3jMbiVp+axH2vY83i1tovdR+CnjtYd
lFq+WRj2nflQNuJtYbWxMywcyczved51Fe1XUljl2MaRO1Lc7Om/avWzqV2XiErhznAfKn9QL6cd
rex7v3QbkRq0EGY3nYR3StGothLq91KjU6xMqye50G+LCBgJ0uYJEHP9pZC1fV5gUZT7h7owvsio
G2VieTAMvECE6CDI8xUtwkODt1ksfEuKdF9k6V006w+pgaeKXEf3qYXRjxhL+s70U/zNcyHeJ1JI
N1HtdQQwKZhNskDNLcSgEFqcrWPu8HnQWcLnu5IZKQG6yojbGhLaIutyfFkPtdDUVs6aNihyjdd1
NcwbncxVj5zb43UQCjaWbiKIsyZjdWk+CmO1DEJhsAn6m6gdHrLke6rmrtHCB0iu8iz7bgWRXZrn
aPBhw5n+xi9dYbT+8xU0k9BQURTpguPYT3HtVwkhTr2Zv+IzNTyXu9AdfbhDdvrSuKNnYvftcE78
YLNZvhI6uRx9FWhHkWguB4zewv8rzggJK+54SGBAwVU2TtV97DGsuAEbWpX/X4eFik0ap1Ckuywy
6+jGjdGoFsR1nLTq4HoInyx4WIX0jFNpVRcO/RHISXdhUtgj/FSthhammFgAah7PBcf0wTUroxtH
dCuM0NpbvO7ssFVk6onIZI9qA+FNDyq3awrZjaVTYqbdPtAn+WDFKAsMuSTARW93JhK8vmQe5agk
dYzLP5MJflmOG+A2SuPEIQ0SKfA08kQvE46Wlewy1K1yrA4HK8PSkDQxxXMe++U0oOTYUXEtF4wl
LE4q+kYzPyR1CO2sifl/VohX7Fj8Gqv6WR8Q1i397D6U8pu4CFR409AQZ9R3Q136i8DPc1WIN0FM
+SircxoO0tBigyp3w7U+U/mOWnws2pkar95z64SL7+H49fOTuGoO/rNUC3aQ4WQSgIvrRVPmBV3I
DtF/9n6ASQkEdhHboRTgQzmasW2JmM1JYmknMUBJU7xpI+E2krXFaZb4qAC5G06pnD9PgvjDqvGx
nazZVjo85D7/1rX02+u1/fYqXO/minvWirgKxRO2KfNX2WnsdAcfxW9dw4ER4OYnfF7mJ/VnfhNu
JEoflG1gdmLQie8meYO45l5oRtv4yI1W5xIkJZSPfb4LPN1VdBfSsJd6gqsetgi8lzychU7676DW
CvEhzHXXmHlYndNrVIp30nVyltzycbrJbl5FdY7Z1/Rnc4Of8G505B1fgZFcvws5NhvVsYs3LbwT
3Eawj5YA7PPQeZ+HiGOgTWbDl7TGPkjpxlmY6WH3GQkb9bGLQvZqoFXuDY8wEruRaru6Dw4Kqhet
p+62qTSr3fRPbGTXq3SEcduCtfH+BxmtbHW1EBfnKfji04bioJ3mPDxopXaQAuhg/vQz8/NTr1iP
Udi4/tD8aPzczkfzB4Reexq+G4Joq+2wUUha8d8uv2y1zycy/lw1SU/l1LjN2vBeI6Ow/RJFpTye
bkIdA4KynKCD/kVR2Y77ElW8yEUY82CN4c7USzqM85Ov6cc5oG7XVmgdnLp52C1BmIcND2bK1Ubo
0d1pm3BfqfpD6z+nVXzCNou3eXynWp0nI/8lhu6QfSkHzUnL5wRDpeGhMh7y9qdgJAZKw51TI2mO
/RSsQEpcnUExvoF3rdenKeaWMWHqaZYzV2R2n4eDj5KIhQcnow+oQGZdEuc3iTGHolCnti3OvXks
wtkZm2Tr8l729DpPeTvEqo6TGTIIMYshBmfwulsj3kWe5bXehIicg7C84G5BfLd+1GpT4pFC6hl1
xbkVonNfQsQUxi//L/OGRTB0EKqirznDm3kruhRzuKgvzoF56/OIH7e0G5dvvJy1fwdYzZqVGNEU
+PyGMaE4kD0BwQ+b2BbMwgOJt/FAepUpuhiNUhNyA9QILjSfZB5fQ7Nsg054HP2/vN+8YSxugZzL
gnWX9hUqjKkrVYETgDwws/mqaMEmEkFhcY/BeVZ+hORi/UTzPdtX/bAPSIkqvb7J4ZGa+XSqxADx
BDnGhx21J2pJtpiZBz8EPlIvULJiH0eYGxtyRm87ATGM6JhOdwj8wGDdTKK4M+bGkwPLM6qfyUjT
V8qlfWaEmRtTuXMi3l5wJAzs1Vqz24l1vjFHK4gYAYUWNYI1VI91Ov4XLCG9VDLq31mKFjoO9tOX
vs1OWi/bqFtjJrT4tDa0CfW91BQbh3T11L8Y+vXT3uy2YUp4rvEGeT1C8nO35+Hl0F94lg9b5MjV
s/4/Y/Hrllx7oYWsIkIdtr3YC3TiiQw/8U2nbeFH12AK6bD3R0QyK+rPD6imH2Sj6Wx9Ss5z3O7k
0Feu2wJgySR+66PhKy4/LmoFP4xhRqwhUYqNAL+61f/5UGouMCu5SxcPr/ehi1bFGGnRmAKMAOji
t8AAmqMofKXJ7lFTSNvFz4xm5pMkI0otfoHy6MCniVr/NjCsgylXh7FDgrUI7zqjdy0gRL6IqJqk
/hx98dUk/v8yZrCB3n7w6kbSJt+XxHRIz2od0cjWHREX7c+HWPUM/jspXBJI+1p4YK5WD4U7JQBP
wKR4DX68B8A9Xxp3dmYPYYTNzXIRaJdfxCNF02GXkfqu0hm8MxWMC2s6IFntlD1ees3Lxg/aGmL5
+9utX+RVYFEQIZFRdmZwFwoughpOds2bD5fm7irAm2OTuHn54lz9stU8IosswDmr0rNmi44k22VJ
fxHl00P2x/AQEXKxCDTkKxQ5otjGCtP7/Ge/GsK/C8ga2CJKayhIsZIX1Uw1DtWhNMuENqp1qDOw
8HDkOyO9CrrZhATKlZMMVe9pSDCl/i/AcJ4So90EmU4I8ab0rWu/4glo5g9dkNhtgLBLKng4qMi2
qXlZjYgM9tISykTjcPRlFIskRkgQDG0jrK/MdKNv9kEhnF9E0itqKNosTbL3C5lbC/dywhW0Ha7C
AJ6bJkk/erX/rc9GiVnUcEpm1ECkoJVA1qA20zR2ZCWUMq34NFXzrtaz0Q18+AEpdCFPrYwEO9bw
+fOZ/win8sqFQtmeuiZqze+/Ux20uMI34PUEPav77hTuW7c8ZhjUJXvlTAaGgShvlcJtn2IvcTGq
27hp5CUQrBb/3Ses9rwaC1HmxyqfILzMcUWRpXiAZ86VF55DXoRKLDpJ+DIhV4LLkq2jU2UgoDLm
SLfF88vUjDu6p26W6HbFOislciXg9LB+cMrq0PXpObGaq06nnuG/SMIWHWlJTS4/nzcm3auFxr1a
aVXOlSLJ9PQ8m9Ft5R9iQ3YlPIHlfnQ/X6zL5wcSlXA3OSiQxglFq2NqDZidz76enfXWfKFpRPlv
umlmIJHWlb5cXUmEb+Y3aQZ8eyz93E1r5OL11CkLkW5ydz+b90IT/934rA+C1rvPWmboTdCagyQv
ptjMzpb/vdeQk/k96h4qb7ZYXQVy75QCxhtcR1mAaCTeNNGtb5w3vmGZ5fUqsAYiHURsGpii99/Q
S6GVmYGanUsL/zWd5cjKwC2aGDvBxai49kpDAtL5MI2SHYxbitIfbQL6ioqF2DLE47UcWBhJ8Whm
rMxo/YisxhWN5wwhNCR3NvbA1kCruW5rgkoaUXYOjcPMyvaagZtw6BjJxpP6g4FAzP0LYFudSj9G
Il4ZlipC/s3oTaeTgLKKuiuKPzeW7iL317i734y02tVtkYyGvBRJQCP+4BqvfhAYEwKQ6Q731sNI
AfTL+FT9BmCz3xh6iW6rXWO9IjCBnEoy8Nb3u0bp/DFJLbV8zTRnlzfywTyqNph2jxt+v6XE/tE9
y3imTqFTxLN0MV1/e1LC0UBzRgaGqGPn4ZfKtzz82UvRrTXSmY7wDQ/l+85HKXEwvcwqTrqMgJMp
21JYZraaZS8Ui3displHva+fvOZR9NxV6t4mIjGGuZqHXPQHcW6LkjzK+qXv+6+Th/+wCeTCLbMb
nGRQxuQBhOlmvR8xLfK2mqcfhJB3H7BKFsUcJIKu8AGiPIK5CRyj2JIo2Rpi1cAbZNgso5KWZ7lX
bLFDe0VvNg7nxhDryhsJrlDkRs4QODuZYCTSqN4Y4rI8z2lB0YW3CrBDhc37fgsZpW8UeWcu9YXw
y8iWbRyltTkwi2q1Mz3qV8Eu3bqi5YtzIpk4K8jILmqMucYoaFkcTEJHfS3SylNkfNHm54wG+/RC
PQy+YuXNeY1ZK05OKLFhfX6QY+E5zpqrEpdmdT6Bg/YUIXSFonhRfRlDoqz/hSLKj43z/PF3ksmo
iwekus7Qk6TQ8DYgaI1gzwLRdJPQ+Bb2v7sOdsocfg0xn4yNXx3y960QPmZArTe+4DJsMlPEfwM/
YhWjv9UJz9D+KYKQmYL6Y9ej5VQqVr9JM9qBKgIEiIHrF7u4UJ8tPFf7waS52BV7madYj/9tMyhP
JpDsja9aNsX7OIfkAlmoTv4MbsBa7f0wy4teWL5qcEa3zxzFrZzsj/WDuK445hWgbidp7S1q/wd7
9e2wlriqRBtNoVZ+TLiLs29DEf9OZKLYGB+1FBU/9I9G/C+sGDCjMqBAN5+i/E9A9xbB+TBq7c/n
4PJsvv+W1cJM8pjoSc0UxJrkFuWTBNXl8xE+eI2+H2LZnW/yIEWY5rEQ/PJc5t/Abey41XYS4u4j
rbMoC6/kuocEylMmze3ZvMGX2vv8C7Z+o/L+A0pgxEGygM6b4rcYfS1oRn0+wOf7yBKXD3jzC/GZ
z+TE5BcKxXiV5D+s6G9rbjFWtwZZ/v52kLG3BDln18C6ufKlylbT8dDGW/fBZbMX5sW/hwLLkffj
CILQzuXAONNY7H0JkFfxrQp+C4huTDJ+LHsd9ci8S+gh3qbqqQ2KrZ4nA/yfTyWPr/cfkPRNUFuW
VZ6LChlPqo9RZe619qqNe1cSniU0kj9fvo93KBSrxRBkwbOsNkibJ8g/jgasgnGXGqGTJUB1q0e/
0HlWPRuR7lS69FwID0Yif1HbeSOn/DggUHHl9UKqLq6joyJI8wCSlaTSsnXDtdCkcgC2LhRwzsli
uaDMXvM7222R+VaduCXDYbHfjLw6m3qXTHqcM3InnerMqU5IILtQxvL4GP5dKhwV/aKm3DiQm8Ou
JlzKB8NXe/aYZQWPfnyP1pwd9tH3BaExC+Y+0vKjAd7VqKHgNLWjau2uVoVjlFsbBcTNuV+dXbWn
pRUNzEAL8cQR0t2SOqSmHboRfdBWPAIqWDqS2Vbk/figIXS2gKdY+3XpspYKVW5e42IElmEGOeWG
u8hpPU08LGIOgrtVU/gwEL4ZcZVOCkLfwsFg2stes2lvFaAoNo7SRxc9GJH//VGrKzXhPZHENUep
03baInUyXmGu7pUSwvbCn4az283JYUyCfTOq5EWYKJmlE0Xit0Gdrzpx67K97AAuO/zfD3olmL4J
m13XDvyVaCJHrdP4XDNZgLD3+NLO/lWakviMkMoUA/pRtZPKGS1dCzFfHloRQuVSh59dmnt5053k
pjxaYnVKpDsdXQrJOCcCLvX5jnSFHqa29C1EtwX9j8qyU6H+EchfmwT58ja/1qsjFD6nCowd7udO
niaupdd26j8CkfMACWnYYio6ODnEwc1KhbvaPfsSlZPvTfTD1MJ9iCJvWWWPPPOfNhZtOW7vI65i
ID1FCo07mShZqzMwFlof0LddzsCiw5945vCaOAv76Zi46U308vmASwRfjbcsCbKI6HcTflZJh2JF
XeqrRX2GmQh+JX7JQ/00GxqTJpx9TdkKN8vV+H6893tgNR51ThhdHfs+xmcU+VEqm87sAsCtnugk
3YjzbR05tS1fbTnnfnyzvNl9q/iK8l9dKy27Lz4Ktau4wSlyJjTKXdqRTvD/e8BfFT/ebPYkzYxS
9hlOCn5kQ+T2urD/fOlWgp3/uTHe/KLVXsH/MFGmJXTL3wdHxKHQjgcb5VIy+OveS5AMocZnU8sN
7a16+OVz/P0yLsv85tfhQYxPz0Ca5Ud4L0nWdVP9TafZaf6HtC9rbhxHuv1FjOAGLq/cREm2Zctr
1QvD5bK5LyBIkOCvv4eOuN9ItEKc7nnomOklCgIIJBKZZ0nrAJ7YjgUJb0sZf6/MeG33LBKipIPg
jp5+zxhgFeGzoxbaAGHu5/uRfzV3pQfu8drTX/15KM9nu0yD6pSleYzZVjb6C1Xt2lYM5rTArEcI
ad/a5qMK5H429mGfoTSTmHeor264+Xfq7lkbu80Q3XADD77pd85BimlGD8BMp4Wq9soKrf3Uxb1i
mZBTbEz81NZrYugmOrmPn+syr4cl9Qtkg1dbI6sHa3HPsCjSgSjBTk/An1VgTe/KYqOKRwVK/IzU
nhD1wTIPRvwrxgKZZCVHvVCyOvs6S0K2sIc2zztMGQNBMzDxc3MvKxysxVCR0yMo6S76G7hY/qby
WwmYG7W6MJaQW1LA0QwVdfCVn/SdLyyjHAK4As1wxPIf/pLxGKWQDsVPUsZ9Cm4Wh59O3ea+XJWw
0Cw3k7Ezile77m/Qc4LiueFMAyy2ND1Qx0Payg9FWj1Nk0FRV4vutRZ0nuQzG210Wiantm8HoOsy
C4lao7ukBM0d5JEElMxSydDym15iDRBEWehPJJtMx6bsHvZHx+tb7VIGczrHRTwdzRwaLXMkN2J7
U1qyN1j8+foQF3o/WMKTdVwmp7KO1s+clxXbqHXkr0R38TEVpz4CnFiGqZ/AvE8EqEcijqMKiYdR
eW+F/00d9tLBgvgnIFVAmMg/pHA7u54yMqFwkzdWMKpwDtA1T8T1hlMiB5RHn1OjHZhlglsgh2lj
OFaJ/JWRgGfaVytH+N/8plM5WkN6wAV1AIoB4uaFRwI+EAC3Sa5GdpJezaYhrgase5YfajCQE330
R7BQef7L4Bz2AShAQqIi0IoDN6aNXVafVg35iTHBH9k7FNBcN+bbSCK3aYmjTx5oo3s9SvB8Am5T
rb3oi7xmHf2bdY1nGlVQMOqoWXEsMtC4M/1vbeuHKc0lAEYm9OfB3gMLa5yaA/KkBwD6QxbdKgUa
vzF+LNAiBu4dzu4TiHXAomiMk9tmTH+VcbVpdY7rtf9EY+JGBfCHoMnCk2HbZLYDmiaIxn+QCQWy
ApOhxPqrqt1bp5K3rjQ+R1sEdhbtaQ/KRtEd5AFKl1ocw/ROQMt9kMlWHmLws2MU+KImcqO6hkhW
5wGfXjagOVTQExiV+klX6c5qDvKEHztFXjpZYBmEsEUGJDRyzAmqqw17t1LjbxZnOzm+A/QzhPSx
KyvWHewHQGY9gEYNdQc0dQVLCmB//17f6BdiKChWUGqFtIoK2M/y2RlX2OhtM1Nz/MHXvMqDQo/f
hNpu3FTPa6DPnydXwz0AhXdsZhQil0SRIsvkuEZT9SiVuJIKvAOKp5X5/Hx7nA2xBMiQJE810AOg
4OtX2+G9e1Rrd26X9EH0OL5ke2Of7fRstVN7ISU6H3eRXqZTXYxph6mZjxlqz+O2OcyKkpFHPZo6
9VOy727Ffk3D6cL78XzYRSyEJS3rTKudP9/oiTvxGQG6Gx00QDx0VLvXukI/06Dz4RZh0ZTHAW56
WF2TPo0cxvLjM+vX1JBXdsl34eA0xWOxXtsN5kSSdx0UU5as5CprAyxyyG4C/rNV8K1aokGD+640
HlZ24fy1z6/h83VapItTS5Mukb93g7HTwuwAiR0Xz0XAtNZMUC/kiPNYENDHMUZpfwnTsmKSRUzF
Q8rg76hi2Q5ter/JLEDS0jetq/0oyt1Eq526hUO6LWlBB1+oqRUg/GnNXjehrW+i7q3tiz56jvXh
rULiUoF26UZW/CxSZc0w9uL6ayqKbQAZIkdZZLUJHOfp0IHWiVdeBnMdAjrx9Q9waZ+CMDHb3+JB
i4vz/JVADFpXSpmzowBIQsHl0usoM9nb66P8fItAMPlklMXhE2gH0RrcWIgcZbALR2LQQC1XKh7h
tabmug8noKCX1OP1US/A3ZCbzA9nqO3gr6V8f9yRfMSzAKVs35hCJdAOg+WKdyV1FOD3VT8FPIX8
hmJ+zd36CdUOkfh3zzukeav4WkDJfux03BwoXGH10JTCW/58pTutMbq2w+7ry+admPmI4mXawDRO
7UPJRqiVBk+MI+CjQ5RsiGIAZ6dEcMXs2soHDm5nsaNajs9m/7enaAHldrXJJRUvngGluJgC8Cp1
4x2+tAmYggEfgrh+MRPwEqAtcpekxa+KcV/nk+ZCyPKlsErIP3X8rhRQoSZH0D6DJGIQsOy2vTQi
4eFQbeuAk6FVhYdKXOwiuzJc9PdwQLh+KCBj2MvjXU4Ut6j0ryyK9iXc4uBugpSvR00Y77wGIq9p
o0EOCP54VgFeiYTUZACjt9bBZijjhy6hn3pPcMPJw1tC42M5tJlfQ9+ns23YxMIcSUlH4qPwAYlG
i8hIUGCv19LGtTQx+RC0+ehHQGp1pQ5jnX7yXKoB7GK/YPlovZdaDlFQNsYbGKhC2Uw3ClgE9n+A
vkY3kWdQkLfz6rbLmn1ByOcYjb+qdtgpOop9DWRqHarLYSWgvKmB9Mwa9lQDI2PYidtbf2roDuJe
UQGWrsCTocS7voEvYHUgsI9eOrpexiy+vrhFRr3L8jGDpdngzg+Q1FHfqTuBR9X41sHeQKwqaF7g
aHCIvX4tMMz78Twyn489x6aTy0W0hdFhG/VHw4KaP4RCyt74DamSF6gg7ZkO8biGQgEK3SpgiNsN
nM4+hV34+Pt7faSfTLStr06J38Vf0BRxyPjIitrVxQfRU7hg3VXqgaWzdlGzkdPpgVmxjNf2ADR/
HrYC0P6036VSB3KcIm/UWP4qUH8H5ZF5RT0gwbNpIHd8k/f1q0H6fd6DQGWBImOD29TVHzK0hDVm
eaMypS6rRAWrmKZHCVHdMgRDRwfCJxvTh6g1W1Q107UE4FLoBuZ5Zu2oqNkt/Szbycwt/LHsWLXb
rPpdCnvlA/1EvCGmAkuPsIrCr7Xs4U9xD6OWIWbHsUiCntpun8vbVomhgP+mWcSFBOfKbpyj9LUd
scgGaJ3WozpiN1Y39V0VRNsPACmPwHK664C+C/kaKqug38PXBGr75hKLpXbMHGoFVjez8RXcGOEE
68TP1V4EClK2SN+slfsv7ffTAefZn+x3ncL+oC1VzE75zNu/VQZHg6LT9yIivm2sVYEuJCPn81sc
bRmPO0C9yXy0a+c3PVqbyNWcKQB+5x4lKxQlNuhliTf9TXjiMUJxZD0Vv/RBT6e8OOJ9PBQwysNv
0DfVk+6Xm7mfMtzM7ZT1gHKpd3T2RRfbB8zfklYcoxFn8EGhc20F7TPuGo7m1viqMFB9WJVyOJc4
+C7Ang26yC95mtcQCtP6Y1EyVwZhTWxNqXLKgQPfLrmC/B3VfjMNtXv9sFy67aFBCaoxwjaBb9b5
brKztspLhu1bDa+4xZ+T4pG36Vs2gaok6Z4t9xuU2VcAw9/UseUJ1YEbUSDuDkWQJYIQXiwiZpXd
I4XrH0YgBSJd/qrBY/WNroZLHdomfQLmgZVCXF4vHpoYwrmVRhApbRVlCURbYbIkNOX0plZ03LCs
hfdyIkOQoP4A9CFUOgh8ou/Yg8jcRn+yzA5GJAQsf0IICkYodmQvvZ1BjFsAH2V7fcv2Q7XN9OQm
z4qwKZs3lFd3o2qGnGUBtQmEr5G+wLOxFzJ0Q4Gonkrbi6rIL3rUiUj+MMTNhqhqWDUwU7CaYBib
HRO4DYu8bXwbPtu41yHeWn9C9NGJLGC4Zx2L4o9U2F7Dv6zGfIsliGQjuQIC1ydWqoGrABhPW0KC
UKmh0AlKXXV/fQv8vAFwwg0Q/cC0UNArX6TWlaDJoIiUw0mvxkZTHGighteH+EaA//jgJ2MsglaW
V0BDZRhD31g7uoOqlzMLIdf3/4Wn6xyRro21iFj90FeiAIEL3ZkSpTPhmMEUmv6cPqsecTMfdp8r
3M/Lt8DJ/BYRyh4i0O1jjAncLfeQTSiwKzC2uYZuM4Xpt5ftpKfra/rzRXT+2RZhqpcoMyua8GPZ
CeApk8CGrWuLBu31YS7UQTCOCTwVTHltPL0WEYJWZGrMBh6qZs28zJ64I7NoK6YnMcWuhF7FKIZN
L6C5YBnPklT6zIB0VWJtU/pKpM7hmrYSs35uWBW9BxtKMMC94ck5x7STG7CPhi6q4OuEknh6l8f5
jcT/txGW2MZuAu0JjlXFsdc21jg6Caa6sqzfvYTzbXo2iyU8NqrbcohS0Hl6DRw8vY/eqpZPkPDp
WkcfjMih0NjeEYBY7wqqmg+KijJjlhldYHMzD+oGqiUT/Ltcu+0TlzT9rSyZL7FePZpd+Z7TChL/
ndMMRRWYUjfLmNbBIO5K5GJOS9T9NA5hWh9KIh9UPVFB7h//yNUzAMovrfwsy7kcTHJzZ1v9cRxR
cCjU+q4AmZtk/V8tj45IWv9MxAy66dXGH1mM7YNaVp5Nd5P9qLH+Bmmlo0LeWM2MoM8Mdy7tVnhe
xeVtJUESFZpUUn/Qq9bpk943ywYOak+AYjs0sgKJF65ZCM+2hWMZvQNDgyDSCphMoScE3qGSwoyW
jb/htHpUY+0guv6ukKs/fbeROZSUb9Wy9krkgBbc1be61cHWrIXOWm0AEyCiAwhvd3WVvEeG9gZO
6R5GJyCG97rt1TBAmCyF/s4T6KVkdkycSO35phvtya20ElQysKU9MlE0fTvIjrDmtjWIY0HHdUgA
7JEqX5JlpyzTd1qXQTX1r6UBbQUAfWfXxwhBvRgOmnXXpDDzVaBfiH+iQU9dnvZUcM9qIO2lPQ7l
jQ5EtNkzXFDQr0pKMJUUp+slsIk5VhGWSRmK1gV/SKPoEWCIbcLacLTvmdB3JIl81qmG28Cd8vrW
/Xn8zhP6RaqSSXnGNAjGHavC9AzUfQ1Qpf7pEOdnY3FdFIzXXZrgbMAX2dVQYUiVNc7n/CuvHb/F
LZGIPjbkSi2OLRSMism81XXmgDK9z0A1+d9ms7gcyhysUilGNKlRFRjHY0tXmoQ/v8j5ci2uAhOK
ampcYQAKf3YYDkAwXN1cn8PPV9z5EIuP3okYbF+OL6LkAbECdfZx5Q+NYYdC+iXBrfn6cD8vNwxH
IEdpATsK6vri0rH0pAcDFCEe1RJ/Qgo1Yx6gnPw/DrNocQt4UqN5g03Q1U8QI3dQ4nSEvZL8XNxp
J3NZXFfZiFAtaRikp2Jj0XZbgPHMoYBJyjXI4cpQxgKDDDZ+Gxe6BjLx1L2UKL5FuuLXxU1JH/MU
10rf+6WAB5pEXQkCKipu6tJ85ui7Zcl4z/gatmPlMy6rtuigTFo8YGNO1nMFKwFr0mHitBKP1ia9
CBYowclJIc97BRJdmbhTZ2HwBs1cEa1sF8We/6xF1LDAdIRckqmrNhpt56lHCl9PSYK2zVFNAHOu
FJdjCdH3ywPVmF6Zta+t+k5S1Ps8GaHdKYVqsc/oVoPQvq3jv5Q/m6L2Ia+GHugOhvFBZ97QmKgw
Xx4tOGnYFuTCZ6Z9VqGah8Mso7KvKcmhk2W3rbNbSFRDAreo7hWAxmGWnlK0QivOn0GldNgIsvyw
kYn4A5XuMSSl9FDjZaSx9FXF9c2EfZ+pxq8cXKpqUJkDFeg3Lf7kOtI3CAg4BpHf1Oimb6GMlm6V
zrjPIEtZQoWyiEFUxWsLbu6/KoQxM4rTDWt/j8WjiidDUe/1BkhH/NdqDvUfJXFsG09Ilm4mAMBz
AloPnFeS5jORntph2BrtWw2VuIi5Bnkwiy4sxj9oiT918WPNUlet9dAY7lL2J6n010l7TM1snzIe
OxNU6EDzs9xOokGmtiFT3qZhk4GhnE4gS27BU9dRQIUlT/dGIvM1Bg7UKdCQYILc2HgLpOZOB+SH
zJqYdev3Fqp16efUW15s7iQbfgzkNomU0B6Y0ypPTS7fqmOx0cn0YDbFPdMf9XEMonYT8+Rm6uOv
bkz3APa/lbGAFRLxR+gDl7G61eJ824nuTwY7B1dpS7+UtZ1SJUcyfNRdWAr6oTcHIYHS2OROVPI7
lMqeC9oiTSmSfckmz4aVOvxg/Tn0QXQIcmqPdlvcZ5BD84Sm36aZWkG7IXrTq5uq8GuBNKvqUe3c
2KAYB00FWKQaFb0rYgue3++WAtoXve805c3k5jERCtjwavaVtNBrwtZ819Q3o682wJL71yP6hbIK
0gbTmBX6oKb0g3zbW6UaN9DSP8Kmo3KrRmRgLmowTIo3kHFxOc3cEeYDEgwCzGp4s1rZAeFmE5Pk
ZmjlgxDqymn+eWuCA6wqsjnTiwyyrHyKujQJcPFASTddmBlVKOvb63P+OYI6Oy+ivmIAca8sy+ID
DD6AgZ0gvUHdGqX3caAr1/I3ae9HQEJplVgGBDJ/gC5Vo22wMTFEO0DotLejflcUIZ3120zUV9Vu
K6dPIOs6PDV8UVrvzP5sjRctucMxQ20Fh9oOx7F3oj4GuQmqSVGVOWbTvBQ5NGW1sfd1dFscxZjU
XVPDr2NliS5cEVgjlDNA8IKq4dJvQ6cqVyhPAS2GGdkwUt9OmzDh0Q64p7CM0JuRpuirBES25EiB
ZQP+IVXa+WoB1yHtV9qqjm0idW8BdGAgyafUz0vrSYr6jZzfpe0nfFa8Dm2aongcpCcCGci8OAwa
4kxFg1zads2XMqIcwT54fhvTAxzNAeht93Gk+XMoEnnrdzUAJDCKs8nK3XXhdY0tgk+HxzWuFGiN
nl8ocdeawJAJaMEEo9c9lcqhCXhourpjfWiuYnlJ64ywi1or+18A62Ng6Cjqxlz30b9VCk4e0TUx
WspaiNDM4gtdArBnVr4l0zc+3gjyQ6O/6qhEriV2FypBaOyhR6ThQMj2TxuGUinKzESv036Mw9kQ
L71t/STkG2m1NXQJCmNas5CpDXbcrCVyvrh1nHGtgebxsQ2mYPLyfeaVrvRSbmmQPCQrRc0LKgho
4aIDIOMlfqEsoRdCnSyC0WwKsoWvlS6kUqGg92h4+bZ6B6QsgNBUjaauK6Oq69SPbC3/+1nNPYd8
LyasG6lS8LQFIW+XhhXO9q22j339Pt70gbTpNsOrCcU8Nwkzv9isqRpeWu5ZtBJtY2LoEJiZj/rJ
lhrEAAdxhs4x8+kLZPLQOs5ee4/dgOaWB1bp/GMxKED8ZQ1FZBlF5Fk/8nxApRpjSIjE7bGuviAP
5JTA0l0PTz9zy/MRFk+3KIeq4JBhhCmF7GsCyg4uRr1mLpR/g+tD/fx2lgwEhQX3LVS1fnh5o/xG
46zspyMP2u0cBPqAbtfLoz/j7fkwixnV4GHJ+E7TkUHqSC2zfSJZO2Z0K9f92jCLvWCZ8IYcJz4d
YQOT2tOWdzdJNK4s2bdgx/ntdz6ZRTpeZgmPK4g/HmPaf+gajaDUlj9rA0zYSgsaf303ZS40Efqd
wliD644IT8vg74Mc/7MQ0LAbds2EayWtQfOT9ZukhDxixQCs/L4En6axf7KLOziYusZjU7pqdJf0
rWNNxU2j8lC2G0cyA4mQUEd33u6UB9Ue/kLDBe1Ny9gVqKujNAcRWQM1Prnrh9u6VKDBUqYRAO72
byps8BbkMdrwEv4VOCPDoPiDZr2O2vAEH09vSoXfMSBR8BNSi3iycdBmQZDuhSqwDoBBS1KivCxg
UdeAP59kLsq1PkuUY5N2r0T5NUI8qzHebMCYr2/YnyWB88VfvNH1dMDyVt0EKTbhjKoU6AwWpy0J
K3jel9PfSlp5SK/tqcVrPYL9WTRkw3QUkOWtaY/U5WDT9+uzWhtk8VqnDBXwxMIxhMBUKh7s6JWu
WV9egJkjYkEsEnriBv7PsuMyZtRSGiIELn14S+Et880S82A/h3I5WEkB7JSd1CP3NthH3vX5gTmP
qLg8NAQZowHRHtsEQfo8anaN3ZOkKMTRMKSnkRi+BRGZTFF8hWv3ZKhe2x4oF+MOnlVOb2l3U5L8
kc3umHbWPudWBTOs+ldhpg9yB78+QQDotVLyPrVtFOLR2bSJL5VPZXU/Zu8tXpopLLZ6UBTsBHJd
b1rT2y50tiF1V8CVD9QpR6G+aDWIC9/CrMrkekBhspJX6rPEZRy1PKCtKjzU40NNhpdWXlsgUNGQ
UQDNZOFqSE/bfhuJVyqzmwjvYkNEn0VrBGZ0K1VSUMOxOmkTh0J4rmX6gz6292h6BW2HJqsOIBPp
3hGvnE4Rjl3ubTgKRuh7WhzcWG147oxDH92m7XPeF35r654M9aUuq27sBLLi3e9+qoM4gqiFld/X
Emwi2+fSTpACoG/XoWgbo8hNyrDm2p4oYdkXW6ZGKLa8yQY/wIEjd6ZYux0G31DpL6Mp/GqCEKCE
mjADnV7v252lfI3Nl4ECgpUzlwLT3ZYRHtkvUvFBON9nEgsL5U8DCa1JAbULlil9LbxZ2jcvJCdB
OEw5DJdQV0ibHfR00dt9p2inpib3+4b6Q4r3JzxQM/tPbiMThGrllOHxOsAjsAd/G97jQnkrxS8j
1raG8jpNjx1Hnws5jtXv+GC8mFgJRyt3EDUGup5EodqQ18oQSLvrT0OtQ6UpiEuyl+u7+cL7Z+6d
mxZUIhQ8s9TFDRDlEZyvhCwfAbJWAJWzO+h43NtHOCI6WAWvBJB7Q2+sAM6KnnlTfyUbEeqyk9yy
A8h63r+AQp3/oEVUnCkIWYpfBCZVVTvDV8qc6h41frfcsCDGDVLgJsFbw9f8ZoPNd309vtHQy8N9
uh6LGDkC6g4B+0mGmNV7yj+lgWIbaG6H7ZlPOYompq9BiH1WbF8ZeV7payMvwkpFRy3T5ol3MNRO
3Fw4+q6/G37HuyrUEjfDIZ1COVA9yLuvxbSf6NyzRV8+ZpI+06HLjF1Q5+JVrdPNyIgHH5C70TqU
+TGJbFfQAy8zTx30lSf4yry1Rfs8BUKP1DHmLUEHq+zSUKTyvVVE+7rhK2ZNF16L5/Ocy5MnGbZG
koSQAfPUHnkwoMlc7tgGz1LIodRP8T3YYW66Sj+8OEGI1eG5aEE/evlETfRK06YKgwpdPsSyeg84
0EPSIx8e1sRKL11Ns+igbUF8BRYxi7VshK1WuTTIR178HiNEVE1b2SqXkpbTERYrSMuhRnbWy8e8
14ANuIkJdzh87dCodIgldjo4+dcPxtqcFo+ULrLyWBs5TqT6K+a6U4HL9r+NMP+Ck11RQZIsSWys
Wt9/EOktzsXK2V6bwiKZ5waUICM6ysdKzfeaCayKvL0+hQvVQezsky+/iOMJ1dJK6zEHfUMCVDBl
CPxIv5LA8ARCRgtVHfum+yw2awSWi5v7ZNxFuEb9TKJDjKmxTHF1WIRIk2Oav81sNT7OvZcf8RF1
D1RcZCgLLUHeBsq3rdJ18tFEuszVx6hS/BF9YQtPjdnZNkruhZFvNbH2Sr48xf8b2Fw0hQw2dWmJ
cuqxG3WfS2EURyj1Rrdadbz+ES+lzoCR/f8ZfhvBnuzDXtSm1BoMa8lMJB1QKMRNY6C18M+HQe0I
kQiYeUgMLYIEHGG5Lg+DODLtyapMl6kqbEHqlbB+oUAG3UWoTc4aQqBRLYcpNVSiic7FsW72EjPe
DaEchUQOKRTFRR3UReykkI8Y+lszylqQ1tDcG5PdMEl//8V8T37IImSxYogFTH/xQ9iNpZSOyHpv
bKuVVb0UGE+nuwhTMQTTaCthupnukw5It+w5QvFXNj6lMgE031ipVV2KKQYoBrDign4UZLbOg1aH
rhcXHHbqcgahjOiPKa2FlPlP+HHgdLjUA9oGC6elgKQBE2SAIxBSolt6Z+kOXgCAxgeg7SE3HDyQ
nexduYXSm5f0nuFrK+NfPHYnwy8iGvDQwzSi+QkWT+WpzS/T4A5T35t0pYR8aSFnJU4EFdg2oWl+
vpBjIhjNepw66CT7EE32s3/mQD9nHPhrdjSwLOj2/JCbFEVj0RGieceqA+BD/53CGq7OkvD6Nr88
j/+MstjmYkR9L9MQHw2p3drlFEB0+99cxScTWSxVBHcwO1Vx+RdzyIi2dU+965O4ILF9vlbzLE9i
YNJaGhHzbd8ThyWutQGEKLDdnO3E39xlt/nGeFQD1Ea9+IBH2wCq1L84yKdfa3FZ91I7quaAXzBB
mlXfRiBkxMOvRqs8jgiVrqWkF4P+yZoutvkEu/ZYarE5IC83fCVobHuSMzzPmje67kPxRHFrpPxr
l9rablnc21HRkKbQMEu4mnsmuMqGtEYjuHyA/7MhF08pcNpKGDIiNaBATkBZp3b4jR0UgX0XbyDT
GTBpBxEEF5zflS94gat+vokWsVGLmUYow+QGl3vlPtnqm9HDRvJ4aO9nLGu9fU03OsKJQ1w1LD5X
H1TzYfsZO/9v7ssHVWlMUgOXDbxiN92NGcQ7mP9sQYL5rx4YF7/lyRt+sWPrVq1wSWChU6mHM/ez
BkjD9WN58So4yUzm6Z6cyiqTRJQyKh+bfiNiLYDr6RaEA6eGwEkW38ScOERp1xpCl16lKJGiu6aD
F/KDHN1k8gRHuUw5anm6q9HIiwTAmRwvYXV4sMsXMpZvcPmUYbwA0pTyeH3OFzptFmTHCPiSaMig
ark4IkrCulg0tXLk42sR11sV+RL2wDPRSA+res1jAj34CdLcUCCiilMBx3H9J1yKDRb0buHdCLvT
H0TWqFJF38pcOaoNFL9MIPILmCe1uXt9GP1Sag3/B0VDQRMktGUuQQY4VhQR8rNeEmEyaJ+dhPse
LqCQtFP03M0ovU/4xqioy+R0PwjgNIbbsjPAF2w9Go1ux7QHK6Guwt6kTHhqjPZ5QUJ4P/hjhX8N
sRaZdk+DPQLnSW4YykxjVd3otHyx1CzMowSok4IhPETMb8u5a8338mh+Dpny0bcmCgJrZ3T+fMsj
ejLpZVpfFlk0Wf2gHGWW/ZUVvyG5m+rAekHMXhHZx/U1vlhYOh1ukXXrfVOI3MIa8wBOoyEP8ZJ1
pJ0a/nPMGATkwfDFscGNby5hGbzubTT2UICXiv43bhdUjkCSKM2V8H4h6JwOs4xwqtVQYinoXhSS
ElQV7HXpWkKzNsRiySpjklUms+mo2+zOag13HDU3ydHbm6X9OewcQp3W6i3n6f3E5A/a8daB2gJg
0rr1JE9Sum30maMSQ2ANPmwphYlRiy0IxKTPY/nABykYzSfaGFs9Rk4hqgHAaPlBLknrJQ0EWSFi
8JZE/VvLFJRqywyukgZUACUiCT9pAamW04DUBgzikPVnbWCb7zHk1GMj9Wz84+t76NJ6oOuF4s7s
WIvew3kUHiTSD7BrE8eUlVumswDBcSXiXKqQoVL1nzEWlzZJujLlliq+YQ396NDcyx7n0usA9zPy
3j0UOxHO6LeVGPSNJVgcR7gYmnjbowit/HDnqPVRqRgq7kcTlDS/VDeGWz0CIicFYIAwr0IoWiXG
XVrQ0zEXuZcq12k10ghjZhkKnC8NT4Prn+xCBD+b1eKTGcnETKvBrHpZBCzB1CTY/nxdH+TC7Xw2
yPKbTbkOfoCFaaiePvjg+qkO9soza/ap+spjzVepGfvXB724dooCzub8xLe+W8snKUFqRENKSTyB
x43WFCzxhn+zdCcDzD/gZIBYzwCx4RJmZcSHthdhnOVoL60JTl78QifDzP/+ZJiM0NKCnvh0rLL3
mj5nOeQH11BKa2u12GdTmtlKYmAqQKA5hv2V5Z/XP8b8B/w4PCeTWGwzi6uDHSWYRJORmwKCR5IM
el39YquFd32kS4VGCNUAvziL4APguwjKMQyMdZJkEzyQGs+G3W403JTMV/T73OK3Y2K1LishfZXy
35BIAHq1QNNfgvevohxjnq7EK2Pe2yczB/ZKAy8aapbEUmHVRhY/Rxrh8gEAX34Po+C9VdRBZ6Su
LY9eW99FXex1Gt22qgQbI+NFWPneStDAU6ZdL7eDnxBwfxFrj7SAzFADXUkruTcsyymx1XKEvhFA
OB3KSnbFnlLETZcVZG/bU4OCDjSAW2AWSC6FgkTuoKr7aHIi+scAEI+WGiC0yq7gyXOnfPCo9vKp
D5oU3i7Drxmv1hE4ybMDA+qwRKdWV7yhZg/lWIGUnB+bvIbxbsW7ewCGADjSUlB2JwCbUzm7y4Bl
cKouue1z+qGYHXiN5lRAJrIYfLkuPlWex562Wg9aW+rFI0CRpAFoQ+jSxhwV5eZAEtvjCQ2ASyQO
7UJmPESl9EHsTyIe6mLXlS+KHHTVRkdPleOJGbGH65sRufjy88/a7aqCCouKdoe9BMhHNRrskDdq
D/Ko30t5V4ep3lVBZYIJGqWHQbcPGYeEr2ZMUcB0yEPYdfmQU4jAjQ005gsJdVyD7HB2AHIuAVcc
VAqAfxJ3/tSyR4PKSBfY+FR2sKWnUCFVUIR25IhDk0qCxmDVESeuVbExC+g1MO0AgCTFnoomV4pK
GvJKDD7Ly0dRstDg/SM8dF5LU8t33cRRC82/Buh3uLIOZWN5JDtiFRPwu4rtJDWF31BxsKJ6dNK0
rYGJH0KVTIMzFsYrooEOThQa5NBo+ACi/ZYyrXSkkQN1QCGE2Kq2J5TRAntWPEA+y0jqe9CRPzqj
DJTe0Dd9LPssVgrfEAxIgqh9a1twDTkqx6CQ8SaMbLDPygxCImPn2HBRhmvlVyFR3W1U9bfQxGeS
RQ8GPLRvoqrYNAYFUCerRSiP9kuaq49FMWxwTTwbokBXgEl7PDSgyNDircbGjntxhlAVqe9JJfsK
asLmyDeRkT+M0ARL/QGkwdhi4CX/P/a+tDdSZF3zrxz1d+qyBASM7jnSsGSSm53p3f6CvLJDABFs
v34eXHW6bVy36Lr3y4w0UqslVzodEAQR7/IsN4r5omib0WQerdtjXMHYJxFn0BGFSIjh6SpZU0nb
4Z3xQAEcPZiOb3pDOjVpduJwIbDHTBzqurvtFACb0uBQRzBWj9HKTR8KmnktT6GsALfKjLgNYzbw
6W7PQahObGikr8Jo2A2CeRVTHMCTtmOqwOD4TpnovmED1QvZVTNIxEJrcewRlRndVSrpwN0O3iAc
yBxeBfhmzRIAlPAW0BIYcxXxDHT0sqx1eqv3u5jvC5Z7tIA1YIZSE8LanFeuBRpfLTcPFekcinjU
6g7NJFNoqWc1afBWPRvqsRMdArICgCi/zOFfTswHLpMVh6Sa0IBSkADEF8VZzWEUpcOqPVDWhnw7
jLUtkfoQdQyuSca1Yb40hK6VMr6XKpBdemxwgNjIg4Zrl6zN0EB6uR2dFO/HkOp+pqaAnUCZOgeY
XwLsK9RPdQ1n44B4odjAVdOvk4MF/IRSgoPIdzWrVlZBHKwtty1U+HoqEOwIb3v1ZQwiD8EsgOz9
jshA1Bp38Bv0LFNfSziNoYftEFAFB+kxKSnOlrNCwpdFGbml/FTHiaOCncxCaCoosP4LWl8CCTTC
m2CqwJM08k4a90nHVlme2i30y7EX+1aZnkYIl1fQWBmjdZ484K2RAsVJwAeuuAL3O7YvAeyQG/km
g2Uz9D9cXjNbTu6D6LEOLSfoa1th4S4ZAjdkkDpoOsgMKie9IF6QjkC/7OoexRIdWnWVl0Fwjyp4
OZ6L4p1YChrjHtYuCd6SAqw2cV7UcGkiOCrQnsZ6Kod924GfanG0SOjaEC9hGK2StgMVf1IFFvsa
/fkuY7aJAgxqlW0JIFTJvSoy96zM14p8bcIJrg+Zp6TBZavUK6NKwbm505rOt0STw/75UMQAV2jk
TJMHfwDunceq25TYtEafyXAeS/fQy7JLXTggpXJ4V0YQIWmwL8JPejUaAVio5CkLpLWkaBeJtoEV
ELztK9eIopVKqtWgpgDshU7XYYeO1rCf9oC6d0jD7QZ0bz0NnHyq5+QrmutrQg5WeBaxVdkVLknp
vsAU8OpgNHhdxwKU3WMnl+sseqi5uc0V2EbrynlTFfaE6VE7gG6oA+xMmlwLDsAGAAVaLu0nUjUp
zrLxHEWyrdYaJw2I1EE8WGMC8+/GHyvtEHeKPdJbBWzfmiTrgT3AzOSejQPehoA9BW3mhSj09Mou
T68DJcBGY0Ia8g3NbzeSz5i0i+j1UKJgQq6CSfMUdDg1vDYTWHxuh+KmxiQxoUNP/cHqDwDpuyrA
cWl3WVHJUbKXtEMvc6ygqIlz/C6WbuM2smUKC+qychX8Xchnv1oaErK2uEIUsotjoJ9I/VDCb8U2
xnt4ozkCYBGKTAMC4z7afE5UqitpksJSwJ9tdE8Ka0yVBIfr9iaq2a1phXaf6K5Zka2KoCQMXrIg
cmqwjUtJu+DgAadNdhtBHCIcH7V8I2shBD5DOHYVJ4OEZ4O5qfv2TLZSiKwZZ21kbUpr15PCIeiS
yvxUhHAB6rFblmp3VjINqluYXpeKA6yY4dUH0CYuX8Q4aclDm8fXZcxOevIkI95JW/LEOfE6Ntw0
Odw/+ty8y8ajMCtIEbUATnbjRo8bd8heYkgBWaFY1XW4GsvYj03V7/TcVXLixIpyFit1eNA1SII0
WWY5sQZuLKO+kaFOkOQ4D8l5xPRHteg4sAxKucrGngDCD1WNrsPpwqACSbFUEqm+1xDRibbbR02O
WKumL3mF2H5U8E5mGoSI3wpykE2oXnK+qYmFcxF+9Ja1izP1ZMGSx216DQirOsEdMJxORg7wXDDE
D4YeRKuU1dCiM9vgwEwTAAsQIB3VLOD/Go8GqOIwPTFI0NtdRN8kmGYj3SsTB8aukBsVASS1Yqiq
o5IBAFUmxV4ijQ9xyAOvrjp6q/L8rQSSej0k+qTg3ySXohfXdRjJaz2A8fmvg7Q5rJ3oiNEgj4L+
Goq4CNFn/fPC0hjkAApxXoXqBeljN42PbcBX4UC3TEGnu3k2GdqLcgvmGABzQ+D9+gpm+fGXC5jl
CHUDSGUJffnzyfA735ob+FRv5d0iJeRnwSgFQI1qCL7UL1JGkVFzqP1gnHZFz63z0cWBAyikG25w
1E7e6TIsJBaLGD+f3w/DzuLyvBtJGEGi4DzZ1BvI7a35jtgcnJAUfaPFm5zlst8n88No2ud82VRr
BiEZjDap4pe9q3rhFhu5O1Eiz1Q38pLXJcWmn8+rjvheNtGnnQNu+zaXeT9Y/FwNbqETi2hExzG5
+fUimRegftzYn6PMNStGqLZQAF/5OVz5KGK0TpPdVj8W9RX8hXZ6cSKgRIWEb1MVbs7yuSkF/603
BX6EP250LmmRxdD5FAJ417CLgQEu1hVgh1V11mQo7ATXULLINdg19MA5wyYXPeWFbPpnE22BlwvH
2kmqZM73IeNgFaZaiXOWAjid3ZbJVlsyV/nZ+vk4xvT5h3pLrKdQOesjga32gAG9LlySN/npk/w4
xHSbH4YA+b0x+gDxFAHLXpfQeKxgrzbmzabG/tLDzY3Go8tb49Dojw3TnHG4J3m/pGkzbSufShPY
94BTAkjDBEYdSfDsMmQtVxXGxXla146oiG8aMFtOyQmeY97Q12d5uJMRk6NODawnpLR/vaB/tutB
r0xBfWSCHurT5x9moUsKyWqHAdtu/mYgSovVeBvmdzS5Lcc70Vzpsvg9SMr7G/RhxDl7Pg47U2bG
iOWrMPB0Y/Cxl+TUvib8U70HYnhoiOGeKJ3d1QALxqQuw/RIpeZOmGEIsnITerCORrKoAH5NWnLG
KVwzVFU/N0UDVZQyfQ0SdCoxCw9j0N6WwQsxgy1HdAYBA4eI1cifTF3yyTA4/YB/6StX6uW3VALp
zVA2TFGR9hROVEhOPKmfZyDcUT80LOSdt0UTuiHRzvuqflDN0S15sSOFzD1F9tGFdilMKVG/dUrj
ppDvjUJfj5AxGSSwkZnqBUm/StseWWPg9mHoNdAoYdGNiY5Z1OdOY+HLEAWKW22d0uA2HPLnwche
koHtgDn11VG5ahXIzjOIHiop2Mq6ulJCaO70IEwrYQYeTmic2iZGJAdOGYzA74neEicRwaU5TlD9
lr2R/LxqIMcYaGe9bNoDpFp8MqbbvkyUnYAADZTxkGGlSXSdxlHv6nKx0Oz9si18ruPNaaxBUQsj
CaXk2JE7Vj4oari0uS6MMA9DKhEAMBVhBCmyjbVx0xzgN/IU3ajPpp34so9izhJZ88t++vmm5tAi
3pRGbgZWctTbztESKOar0MQb73/9opvTkftpo5kNM9tSc7Uho9LizvrCvAvw/GTwwg3QSlRwlkyJ
Iby3tiVcXio08W3BvTywVgk0aSFK4sS6Ga5Hbaidsm7DjZkZ1KZ9/JBqiB7DptmOIroMWKmvDEO9
5fKpFPWmtu5j8CH5ugqFD4DkWsi7tledQnqRi1elPSg5QH/JnUYrmwdvarjj2ZsWKCBYQ5MvhO7R
uifhJpHvEwUKBibfdLHwET7ZBivdqMj8XGWOaFGJhZIvM/UDJ6bL2bA1eqCCuCp2UtYdSZ6tWhEh
QKaRh/T/qDTD45DUjzlIFH0gDmgWNjgns+tiUH1ZY09jY/oxUGxWMJZ2NrlimKPd9cU2zVBL6K31
rx/NHInypTw9OwOg5WC0iY4VwFfGWvbKbdc7oHVGKxD2PRw8cBo/IGsFWQm2N3t9Q3aFswSH+ckq
hPsnuMr03elyjmMYorSDGTK2TMV8HLT2PUEk6dJxo/5kFX4aZtaF6npVr1saoxIPIokFti5Mea2z
1hkdwwGE6wwZrBPYxXYy8JLXqAEARbteFJKbOh2zd+HTVczOBzxX1sFLa7qKKrNjP1sF91W/5rZw
oe5mw5ccVVMHqqKnJdnxOV5ketYfhzZneU6QNkoTqAnYM8jdNs06Os+Yp62BVvOlxFsKin+ynX0a
bZbUCGtQJcnCaJxuUiqh8fe7FpU/bgh6E8CFqIhhZosXYMmsh+QhhnDTs0nIsymd/ABkx7p0R+HS
za9fljlE4vt4kBoGEwnxkjE/A1hnhWhkGOlRbVWw3kLFVqt0k2hHGRagPYU8GH0omk2iiIWz4adz
+dfA86OBWB3qKPVEPxPPFOrRqb7IK/rpuvwwxOxxDcE4ggiCe+MofqyUleFcAdKDshf+746OhvTe
hvgsh+vaegnpMu/ZzSdWn2WIcp0YY6tQTOw6uwKwMlizVX9LQWcDEC88wiYo2y4npj/ddz7c8ixT
tPoIvRJIFRwLrnoZqLhK9WZk3UKYu/Tsps8/hLk9ImCmNxglxfSlAsH1QlS7dBuzt6DNIaUOQ5T0
CPM2h4HFgwZB0y+AkL/mLNPm8WGyZi3iNCXFkFPcBllHgS17MuR40IMESFHbkhZMAGjV/67cwZd1
MWsbD6pG89bAoI2XPiKqy53hGhZV0DcEo/u6wroEnqa3g/PBbS7RDAENbOGVX5rc2aERhIUAdx5X
kG34BgW00IvBxerx/xHAV8Al13B7+W9tnR/menZGpKh9iWqa67G/1fUHvbpYuKuFNTlPhJpM1mIj
xZKZ1FoLzYPcgd+foBKWnYFG6OpwhCt+1wfux8O0UJqB6huoX7OH2WYkQtxmpcfgwDeKHx66lbGC
eZ+3cHMzsOCXcWaPLKKFYCHFOPQcZ4Kt+Opx0upOz5dKTdNj+HKU079uaPaYIqQ0ZWVhoKlsp/jc
19cYZrV4bv+kr41X789x3iHpH3aQTEempOYYByiGlVw7MFkFVDh3mHLdOtDxQW6Axr/XSzY7GAvK
g3OWzHw253CKlANHEKJ0fpS3iH5r19jSXbRqmcft2rPWCSoE9lI9dHHQ2XkgwQikh9Q83rrMYZvJ
3ztCOeSlnWJSb/CrYNfdLgHO/4tD6K9pnh0Hg1JKMi3eN5vyESgVgLHRKLkJVoaNtqpdPISr8PZ/
tlbV2eEQYgE1MsHs5je9C8G5bXGLDqeXny/FLu886c+LlVBock0KJKDjQK7/8zGk0Dzq25K3R9Io
bwrvrpiegOihb8G/hxPkGKO9hgQM4A8ov0VuBW0PrwgVF7W4o1C1oyZBdlIbc9VueXVe9znaaNSR
EvMIAzvoE5vhmcnSGM5XZQ5QXqUDYlL/KED+x3P/v8LX8vj9ept//Sd+fi7ZUMdhxGc//usQP9dl
U77x/5y+9uevff7Sv87Za3HJ69dXfnhk89/89EX8/R/ju4/88dMPXsFjPpzEaz1cvDYi4++D4Eqn
3/y7H/7j9f2vXA3s9Z9/PJei4NNfC+Oy+OPHR5uXf/6BgtGHpTP9/R8fnj3m+N7xMcuH+vEf/5tD
OfzL914fG/7PPyTFkL/pEHI2NTxfA8wkvDbd64+PtG8AQ8G01dBUhK845oqy5tE//zC+TTRcDb4e
UErTJlHOP/7RlGL6iHxDSD0hy6EOjevTNeWPf0/Ap0f116P7RyHyIzCJvJnuaL5dUlmBRDRw6hBq
wqXMIggwANIhjKQQERDcN+CVnXrpNSDNsT2eNW7vQXuhspf26K/Nh9mos1OnaVTYLTVWeIpqN/SL
VbRivn6yTr3Hnb9BVJ8B3SBk+vkmZ4ePUQUNJTmGQw9Sumz3k5lBs1ISJ1xPdlJIpf3mBVpJS4ce
ntLns2g27uwsAl+Sa2keRSfc5Vl3g+6cspuczIzn8EW11Se+XuaNf90xPw86T0tyUvS6GPPo1DnA
4KDuyGHQcgq3FtwbkMxeiAgEWPtvaJstzPIcVBdxQ7MiHkYnYPHhs4f4RaQeJplctmgrNZexG+S2
VtnZeqlW8eXMn93y7GRK2qbL0CKMTpMAV7w1NtN2LS8HMQvPc16Z02MaaEmGcYyDsoLyhV2uybs5
XbwG5GQ7vi7bjC+9KvrsMKKWkGRVMkM8zs6rj2KdYs3SNVnVzt9oRi7N5DQDH6IaK8AWZhbYDvAM
N5Ag35dbVV0FYETBOaBz6ba+UF7V2/61fjVB3Xc/bJ8/dqff2Y302W6UkSQWsYUl1K+iY3HMPfim
Qss/Pkb+5IMcukv88KX7nW1EQoayHNQ6oxNXOwlmnumzCovbqOtXgxStR1F4YoS+Elg2CznM0lKa
bUlKkoCQHmfRKUPdv5Nfs85wpWiBbTGXPJpvfPNuTixnGWHTgp1cKcvRTuDA7jeHeJ1uIPrqFKf8
CsExqojhUstl4VyZJzMgPtZFV7PoRDIA/+BILv12Pvb5pZ/HThG42Z08YISMcq8A0RIgpF8vx4Vn
NJ3cH1+GXNdLHlFs32Uge119nUiwOo8G+9ejfK0Azm5kFuJmRgmoAaxJT1M228Ot5F1ZBCLHp/xy
qY86redPAedsrNluYkJmORizNDrpgKJSRd6zYPD6CvT2gq1iM7n89b0trYLZdmLmYw6zgjI6mYEG
8fxiRA8cg/16kKVVbsx2jZQkWh80OPHQD9uwfQ9veMWPXIQUa2Utr0IndaWN7C9GMUuTOds8WMdS
Admy6e0qNgNcXwEuwtuVO9yu9tZ2ohsDPOovnXZLR8I7uv3DJm20YaSyBG812JOT8LMDtoqv6YVN
rOtQgqQ66tbo6cUmcMmS4TbR068nfOmpzsKa3ArATVEx3wOkO9BIdYYliPbXou7ndTqn2bGOl1Iv
poNAke7iKo69SineVE17jBPlMIjW06te8ayEwQG87RbaigunwlxSo5DzIsfA4QlR+1YArarqUPHq
I/jBIbCC1ank6wb4iXq0+h/N7JweY8KZJDTxeE9GVbtJCnNjY2GEpcVDZzuAkjfMNCos2gmJw44F
JC/brQmTreoyXPa1/IJmmD3H2QaQFL1KAaqbglFqqw6S6RP16Drxo63h/XrulvZROtsGEkJbrcvf
YxfpWazbnViVV3BfRNiwdPYsjjV79a0uL7hJcF/JJvbFobdTJ91EPoSgFrFTC6cQnUUKjEotGWCI
Ag9ESJQ36ksyEjTuu7uF6ZtOs18cDXOMRC4I7Mes90ATPJij5lveRDblZ3+nyj89i18MNu96yVqt
h2C5RCcpfJLTxDXaVw4nm/5l4aYWtmhzVmDJAyPW4ykZCnUAb6Um2xjMyawVkm/gMkocecO11PSO
VOZOb6KADZjecx7TzOZofvowX0KPuZHtQi4Ud+HaFrZRc3ogH7bxXmMVXNHwsk+tz8ZyYHI24th6
7pGSQtBQZRMQbyGk+dox+PxCvqMCPgxKIwm2RuP7U4aSoAsgdb2e+srlhl/IqTP4Sx57S3c5ff5h
wFaTWR8oiDjiSFyRGFYFAIttFqZyCpHmy0lFEY2i5WgoEEz5PEjV0yRtKgzC3c7TYQkRnaaiAnXk
VaqhGzF6y/nuezIyHxTK01RBrxN4rffSyoc7yzuN1ymJjONIW4mZ59MV4EdYMPTReJTN0aDgEkyk
GXq0TEsFzlg3NVqA08JDCTLVTK7tSiXBq9ziIIUzrdh3oA74VdZI654DfA/wEasAOOnk4HUA1qYG
sz5OVnlbd68FtO33LWDyHlBg/UXP4dXUFV1zmkrgpyAA2sZO2WiVoHJH0lZ0MPXh2gALFMngUAaI
2rGUbSnNkCw3UerrKCgSh+A3oDHX1GXs5Hosr6kM3DycJczOFoEmSR5+TX6Btpp2q9Co8OSha0Di
KsNXEtbgJFmpzkeXSLLmywbtSHmVyY1lrmiiqvBtFbVZgfkSNQn0sej3SPD/VyL/QBXxwyvxpRJ5
eBR1zGPRfKpCTt/5XoU0tG86kNQEThDYwqdq47+LkLrxDaK0MAIwYXwOVdxJxeFHEVJS5G+QAoBe
vG7gzZqqlH9WISHr+A21QdQhoWQ7+UpgZ/2NMuS8EA4SJnwwFZRAgQhTFDQ1P7/AZQdd1D6jvUPl
sj4P4RbioaA6eNIA97C4TVSfZ2V40OrJWLCD3zIPxsZOWtPCPgmzY5EB7oqUpoUNCvhbT1kJGVmL
wuILmruFn1ZRZkPeJfW0rDkFpRQfwTEp/c6wKFS9gPv5MPvH75vAp0LGbEN6vx9oy8kaQLko1MpT
O+zD3pBJpd4nUTKAg1nAgblVAlco0Ckzqi6zdRZNEscRtIoI87vJJqip6gPA2Dqs5uL0rtbgEvPr
K5qihA+blTohI6B8DHn4Sa0D0/z5ggJIVFUayXCmKGXhUA7Ts67ZZzVQjFb3xnNo1Srp06/HnB2+
05g6ytTUnDSydCyvz2MWYQBptpAyt4TNEc+zV/DXnnIuXaoyP1PNZiFqn4e27+MBSWoq0y3CFXh2
j4VSQYRUM5mbBAYQXolb0PZifGf6oeqo1Rrgi6dEbzfQ735O0uFZa+UlVcj5Afv9IqaSPpYzEClz
1EQ4GAnUJ8IKQqjx4DO9flInbkdtjDciUR1LaL2D2HFXKI0GepR5E9RJtScFamyVJS089Vkio0IB
xzDRJMCUYBXC5+PzE9BTpYxKLhDqFwk8LawzIib9HcOyR149SkJ+FDR8y2VlIZichXcYVwPP24T8
DUwgoL01exLq2MCcuQ2Fa2Wpjt5UYIJA2b9ytXrrq0XfSPU9w/+0ujEewXA6HD0ooNOzcHyMpJ5U
qSFcZFDgVlkigZCMhQJ4Wx1yFPjcceJICTlmTt8AuBKa+qtCQUPIkb3mZLgljF5lRAcbAVI1dqaK
PR7iWSP3ELzmyRMdiXFWFTHxJFHI+xHeBAgJzUNktWQNsRDm6C2MH/JMXMhZC05lDw1GWkMx2oRU
POxBPb0l9zGFV3rYpVdKG+9Yk+zyUgWrm/gt01wpVADqKY/6CM+ptClQrBtH0HE05d7kxnNixVdx
V50bavvWtqm1BgFLdauWvjVsBPZYNritROkV7bvGYTWotyTV7gPa7JnJEesOGooStXrfVCYwEmMs
rzrGX0NmbQoylLZUFxI0grKrTlFAX635RdIReZOakgSOmnUd6ckOjUFkcS1VfaXroGNUsQj0m7gB
KDSA7SXp1V2vst7TpBjCTnL8FoPdvqpNes1hSOKmtC7tXIaBYpfAuY7nI/PURqUQg2Wpz9qheLMq
sME6JQYWFRAgp1bk+FIkSeYFgGfaCse/DRDGNpoYQIhEyletUd0NQe21iPDzqIigsG1uwKmOVj2H
70xwFxjJpsgr7SxS8jUX+nPSdE6aI4mv1GiXQY/cLlI5WjdQcNgGBvr4mQKCBIibWCgNyn0D4xvw
HtRVURXnzRSBpaP2WAOzt64B9vZAqDqhGAKpc4tB7MToNC8Ck3QUqLukCHRCGr6OCXiGY1OD+xZb
r+NED7OM9pLG3AmipHbGHkrfmdFEK57E53KoRmtT9JpLWR3DptJa6XkfQ7S9i/000xwIp5Z2IgEv
GAwW+LrIFaTB2POESI4UAjEiypsuM9eCmsKV1QQa61qUjt4QFJpNI5lCTAIPjbfROh7hGFaWk30m
yvmCmHvsTy22pVFb8ySUcQnmFmrxtUtkmBvqaY1JBDwfuiEQ720jry1L3c7gkOSRUq3PaBiOHvZG
qFrVKIrR9DqryXM+dMJN1eYcWrPABQl+gUXer3hen1vZUHjtcG6qMCLVTTyE0oR6HsC5XQ6TVUOI
vSQRj0FaXuGhcKg2Amg+ksYvdfpoUmX0QNFaETY9PvQUbSCaccCWYCbKdXPVWnro6Bws7Ay1SDi3
gQBDctHZWYz5ZbFM1iyxAJnIhlve1CH8iKKXsHyOwcPEVGmAOAPO0QBGBcqmXMTC0WIp3ObWPVHL
cM1VdkdaRXONWNXcSNe2AdTpgaU/tIBYDmWx74wIj5ZY2koMYF5nVgtPsiRF6tXSzJHQoLdVqGI0
HczoIhmaDL8+gb+eRlQzVJnAxgQh2pSqfD4AhlTELA84d0Wg3gtdu1dlYJpZr9+2TLHc3KSNHWBd
OFJXbvCn8HLozURexiucV3g7fv96EHvA/wsqsgY4GVOY8iEusqoOngQZmAdqYp0DV76BRsZrUlc3
ak/PWlNajaFxNLUMpn1FdjUWCnIWM9tEVHtcuJK5ZqRKEGoiHkLrRjFgBvVuOvjhUgysNgI9bcsd
FVSM1QB8dhVOM0y+10QCeDq0UKxU9vVKPfZ5fwhI6oUxwiZZOaex3jqFSADLt+QzEHR2ZVn5VINS
YQwW6FAaK/DRPCkgjtqNHhQk9mneepVcegYUaty+CnEQmGbqiAxsT7SJYQWJVj9I7rLkQ7xskwWw
WBCaZRswuHYSKXkIUJzgJlbTSGGwoidO21/ElZLtxrAnW2hUXLaReMbhszK1AKogFfah0I1jiM3F
pmA32OafldQ4l6tyRXA6NabpxUPqJ/SNmDsadJeqIe3rIbpQreCY6+opLFbgQcPgunhpw1NWKKcS
56KuGBesr1dNmW20JoDbgwxbOfDAx8BTshFaLs0mCpJ9GiE5FK3VeNxMYTVf61coHEP4b2TwShle
mqK97uAFbHOKXmM3pDbc3XdGHZwqmPLWlQ6xhGGttNTVxheuAcCLvQpnMWSbGx2oFn6tpuLJ1Ni2
YqpPa+BzemhscIntc71c9cAz4KFv80jGcY/2Vozc2M5HWB8qoYi/1x5/K/G8KnP8N0e1fELD/D2U
zPq1nPAlzfxP/d8IkJlK4//x78TvS1p6FovXTxnp9Ot/4mKsbwgPgTkx5fckE7Hpn7gY6xvMnHXw
3+AgpkPJ8ENOan7DaQsXFRj8mTBymXaQH8gYSbG+weMQf1KjBqTOZF3/rZx0Avt8yJkm80CoKGqw
TSN4y+QvLn+Um5qVUYldBwzEd4S7Xo6Ay80nvjE8uSHVE96mUWXXEo1XIkJ1I66Eao8iuaACZuGt
EKUTcuvU9H6ABmVhQnQBio2BE1D93DIvULg5wk4+2Oeyse7LDBLv9UsU17uEkxvKqmua+HWRtZAM
guk7Cphc22tkhJbQMUNHehA+CVIg/QRzBhIeRW+cmdiZ9OqKSG8FiGPpVivJivVAhxe+YlS7KEeT
Mas2OO73yYAQqXIL1SdMuuFwQVIDcFxYb8MdbytU4WZi2wxmD0GPa20SuZMeuBkfmyZ+sbTgvMjg
uAbT8EBdKyloUBghqa4hkIHopOJnKIVdZQHiJvB8I92DWbKrwAyRgnkGWkvTecMwum24pyF6njAb
NPvW6dIcJYBw1cWSV4KpbtHUT4VPlUdWPyfZXY60ikNBWlyo+jG0/CxNIZld2BWeEaIfKA+4pSo5
WXzS9AeA6+y63gfKjgXy0QjWIaw4soB6LZHWSfVUqQwxEWR52s6uEIwarJmcxu2yT4C0PZB4B0Uc
W7JuCeDnARh1DA8JwGeHQWgyKY56fBere9r5lTD9oG1cU9/rxeVIDrlyASfZkr6WiHm6C8IPlbxX
inDVR34BXLZqhEjC9q2anzdheKaxlWRcBRWul8TnmbgRBfMl5U5q2LE0OlgtQliKyg8tsgqvT9nF
5FzbgQekXXbaTWjW59DjUJsTjV766rmXh/tavorHZwtBHzzPQ1it8t5PumczuIciEnR4qG1ClT7l
0HagV2XsFVJpm+aF0d3JCNmGizSoR9siMJZhl9mkGpJeCDq8xelqQNbUBsLjCPRry+D+GFZiFUqF
BjUERHdaod4bcGnVCvMthXAuf2jMTd+fTFAmLf2s1wAKj0eEaQIyBsqDyIDphMFbFoZXY1ressbF
iwZph4FGdh4bL5bp9pZyD2dWgBZE8UMJ7Lc27r+3K/8/h12cOnv/9dZ881iIRy4+7874xvfdWaHy
N8D434spOqjdU1Xw++YMz1YAEKFWACerd/Sh+mFv1r7B1pVqE5sXBGKUB//am1EvRNyrmfAfhjTa
e7X838fGj3rad0jpfwFb/Fxfg20samrY6XFywPhgUkj/HEcOEg7/umr766l3orkZqLQAKMGBesXX
0iY5LBlWvDdj/qow/BjQQEELBwJQnPMKA5Ohw8rypr8GOAqBWKo+mTlQ+n1BbEUGvk3Em4Qkh5jI
2GL4GdPNC6mpkQdXvALojVywurquCWiVWZYht4rXSpztZaO/arS2tEdS+q2snkrSXmag2UE/pOOr
DGgoqPSMqYeM51i2yH1R4NhVkRYg05uEzosIhhLinuCA2MtS9MpKfq/qED1mtAAAHhKCaxjeFVAD
CuCdLHxdF62jDvoVym/Er3R6CizjeaygZBmTBvKjOvUqE8WiIle3IVjwNuol8AtVexmOfqqMhBV4
g4DCDVqJVOh7KmoFeZESh6BSgeI8EKfWBWqtBtouQoGaHtUOLa2fM6m4KdvRY3SQnIFlls0zSaBB
AZY76VEPEHKFU1IB417pnyOtPGYgYX9Y4T+ryk4Fx9lDxMqFzsZkPWxB5/bzqokKXilGr3fX2Rjf
Jgx0ba2ach13bC7LPt7A0bu0kdlrMNX+9dCfm7jvy0eBQyeaRJAcRMAzG1kqhgbgNqm9tpptoHW2
qRxjsiAKPxXxZ7dH0EdC0DRROVQELZ9vj+dQIk3MuL3OIrV2Wo0feNJ5POdQ1oH3Od4X8LZ0da/V
3T0kcl9B3fV1a3jTuvQy6WD/0rHmopfklZFE+TrJUHqHaXjt6PkgYD0AI7RUC5/ATsaBwPR2XQ0h
zrGAn7QMpbCWL9zPrJ77fyj7rt3IdTbbJyJAUaLCrULlciyH7huhg60sUoEKfPqz5P/MTLtccM00
NjY2sIFmSWL4uL4VlpeG5gNqPVCjl+3GXl7qPze0PMlQHsqseZr+jJF5yHY47LfzCvFBUPhck7t9
WA9/nhzOck3GtRT7Ey7NZ1sKUk2JTApXPMUlhQlLC/V+V6d6VfAyP3Y13GS1YlNQdd3b6FihiJHY
JnodIW1j1SE+O4Wdn7TKm7aRdzGX96OyVmS2drLqA0ZN1x+UuM9du9rWif2HjnkeoeXxCgPbOnR1
N+6zGqplEZur76ceNt2zWYHncjkSW3Hjtb4ESbUCPjpDMYsny9j1QxyBXxl9P4JhfUb6P74Uvg+q
bsMzGUU+1Ocv5Qm3gna7b56qDLB7W9h3VTvBtBQ4jdFBxpzEHFJT25dVbUfEnW8Na3iSiQ0n/XrW
Pk/YgcgCyTyp2sNiIA/axrHXY4FiraP8ngsWoYt8n8AlTRDWbtNmpH7LITHL+Rw0bvckmhLcOQUP
0w57YyP3teqfYYj4oiYDKJwH7e5YgPI2WxVApAF3aA5HeFGLJ9jQ71mcCSTDp2Lbzdl92w8nAnRX
4gYAo8GOr+O89yKzRnZ3lUEbPsFuDXeBotsmpHJXiYn8T1qpqKzAolO9KaPU1DBqsEfPr1EwwYJh
VcnuMMT5g6Hcm7L33oayO5VlAhFNlu4zLfuQw2rBj8vm1Ya8Z93R6lUVbQovhwZp8QarYNUFdy2p
yQ4p7ojj5lYTFI4o/XxxcAKL8A8sfX+XBKH19pDCAQ7JgbpTw97wUnDgstndEckhDfQsaAVZ/94x
G+iPnst13HkkGLz4tYBpPc5RrnZ9XLwwgsBULpr8gdjODcHZNmISrLlKYFHZFRGrWn5TTSWY3qmX
QKjSDb/BCWv9qoDXDoOhcA4vRasxH1oTDnIlGx9mm+6pSF+Im9XbYnTqQEzsWffFXSbpuGatideV
JHGUTxNdF0WykWkuNu5o3SmqHL/L89emtR9iMNuCpKnEvqwBC/YGEEMJfK4eJrjOafILJC3Q/jo0
s7VVXWX2fz1JHJwhHJFpyBOFq8jZhK+XvgviGsRTuV3ModJw8PWuA8nQvSb1Wv6ms20J9Qb6szg0
TAO92s9Li4+WhiNdU6PScdfVw4jguX7DTqXfbKtVWvj2w7XFfGXAM8gwyyuaE4kB2bo9zBEo/BsS
sTtMKn8O6wjQ+1Vl2QeT9uwhlzfmgsFhUQhezmg6iDY1vE7ZxZOuHHpMs0qtEIlaPQ99b2/cEn50
Hc4tz1TJJqGwTWQD4jxhfVJ3YiUlLEux4oHYc0Lv+s59cSvxg3lVG5g1ddBXdUZ4ec7wHE2OPZ+O
Mo97CSaFzUNttSBF23OwuKtFbmrpw+QwcdDwM4pMOO+4KbboesTl162RySQfbds8yFQcEvQ8ElmY
Acx4oLqtSr6GGvC9LrNy47kNVNJed59bgBUH4jY7p8jl00xg5WDJdlUwHv9EB/tBqOwlkSOPIGBw
t12f/SlZejN1ReDJ9jFBROoUE1R99ghXzqGoozyPkwBZXIvQsL4VvQPLV4JlPKhMbZKhfpgqINHt
tGPWXKzaMW6PHm1ePA1nZwVKRx7veNNu2qxaVXmV3Tas3VhqzPxJwUsos4njg9qGXtDI4G8TN7CG
dR8JYfnWVrBdpZw+EdvUIJjyYHDkwbLrqLEtuBrbA/c9Q0WuO1bHgpCDcqaDTet+01qMhfDSEccG
hBmYK2ofODDwRWRTCCO750Mbrxl8Sx3YuwZkmuHiCAsrA/2O1HPhI8u1sytiwJrIw9O+27UNksDJ
DG9j9kPbFTpFwDHQA3Rwh8+2sTL3mSqQkYpQ2ionPwqHA1JAJ9azZQ51XJJv3SZPA9OocV9AUyD3
y1rvSnTBAbHCiwesb0RXcPd3zsR76crXZDlRmqp8iKmh4GuSdBuuBy+c7Ok1M61iO+eAi+cBCh9w
c2LgHyTemCV7qQjozz7olsUmLcmz7qbkyvH+tbJ0YLvFKf7A2ggL6PP+gP5qmRjKy56gJNuadbVK
cnFAmMOVYc4Yjx9HPCqZhSCywPZfyghRKvgpjE72NO9YAHdWPw8tWOIB6b5OrP76TEsP38YdD3sr
DADPSrFhTJKcFCR5WjS840/1VD1lR3qXbXU03dgbtlEA3K9U6GetkuUBPw16Hk1RIe9hbJo4eeqi
eL0oT4q1F2AfWtsrue429MrGvjzDv1sebMwX8d5yt0Zphsrp83fr7b5G7VKZp44m9wlDo6GCi8PU
+K7zS+Z/e1v8VnBw+n5zvzgoNxDy6VgXeHJtK5PYbDPzhI3pcXYQTjE+eCgehFP4FVDERnk3Bagy
34/65dUuz4pbM0gZYERQCF0/P6vW40iosIxT4SJayd2V4Oahy7eC2VWw9MfX16j5DCrIL68XnCVw
HoAtA2I+dwWhGshS53J2EmDCI57+HU7NCndTILBVi/wOyWPkdLl8w1znWRbzDuVKACQk86lIfqN5
BOSvXgJ1ESHQ1iDtidI88JT9gAdYFQ4AJvyeek1Y9MUGuS/RZI0QLpIuu8OMhp0xjrBNaY16jV6r
7aOrdKSJ3o+VPqYdauB2wKHVuv1y1uF+PaBrGRViqPzBSuHKAq1ipBSg3Z716Urp9saCcXA+ug+w
4lmVjXu0YSyKQ40Oe4fD9UGZ+VNZu5FnVHAqiqEItxKguykP6qx+Rh0JdwZVbdCUe8W0C0aPII1E
HSwR44GzjgewQ/vpZOIVrcoccB5Hyk5v6pVo4EI6lXTPtHXvOSUsVZ2hDXJQwvZWH6+tSQEKKIiN
mi92ytMAX1a0d3AU8Lg8JlVvbXPJ7pokbVdVUXnI+Cnu81wziE5wJGUzEnw4RBS+w+Dim/UMZEoY
rIGdMkTUxCUWZslBBqT21WIQj/AaxaWE9XWkSPaQK3AVyq45weiUP6qmfnZKGa97uL/CGByJLTqm
b6wFy3JmzU7U/FClQF5ZqhYL+r7ad50dYNqnEbREIF/AiQcnYPvM06y7syfrOUHtf9dN5crg4FzX
FhrQU16s8MXUihUVhUs3oyAhcPU+FkYJ9+quX+tMOVEyoYHaTCQ0hbgtvTr24S3t/kylQTZFYaIN
NiISudHx0XD7n01TjyvKsyMTcRwkQ/qWxuOrNq2/8Fb7zXn9KlxT72rEZxzceIT+j5CfxKmfhNMr
ZBcYRwBuoTvL49hDnJ9myStrM+o39nicc8cCSwFR5zV41lVqvBathpE0l/xJ2PooBd5rLnRIRmft
6GxlxUL4NWYqbMST5saAPX2gDLYaLGFh2012TTUMPsirw2LbvkmJsh4lGiDcIjj9dAyjW4poZKve
SJUNYMA4+76yxQOgqV92lta+SaQMrVrvCxukUhido+sqsifdNI+T8taT4QF7ruyDO+e3te5XMPKM
DNKjT5qVi9lvc6g7uW3iHbXg+AzzL9N5zACHuziWQZj1fpkoz0MHAU1wGDbgeumBwN2IPtvOlXEz
m7BuLygW8feb3Dn4gj2O4wIM6pMFxhUQps97nJVozSgc2iG/cfxyIOAuuKts3MMz+C7rX5R1VfYE
pPX8BIGVIY4OEwQvtgjBP8EjXjuChkUEO9WHHpLmaZMcEFEaLbKjZOUG3z/eOYrw8XiAEdBfoyB9
nmMxUybLyhwqdmpjEOpo4DJy5QUu94qzAxGP8z8jnN07RFdVgqKXCxf8OZDCi2gdvxXJ+CSle//9
w3zQHr4b66xo4nVusmLCx+pDYxXvpr+Kh/BPDtifxe6ruRVQ4S3eOddg5Etv0QXtwAAXw12ydD9/
soIWBWOda5yyGJeGto3/2kRecR46k/QDocZMRPYbarUl4QQUwM+DGHFfJcNoo8+2MlfDXXcDYQEJ
ZNRGxQkUSFjDRtfcUC58O5vShVpqw8oYk+TzkK0nhkZ0OOBhZrypx3dmTLs8P9TeFXfUc5wJj/Zp
nLM5wlnSigmxdyeFrmpSzSGuPUGG8Ggh7xrsY99Pk4ujGQxODAiXckFi/fxUqUkNLRarzDkeEUZZ
xuHQGNsWRqCyAdzO+ZUvd172fjzdP+OdfTigkgZxY8M4dUsb0q3ndaLqvUeK0/fPdXEcbgI8XUia
X8qxmsQOiuvUOLlQtXWm9FM5+xRdt++HMS5Um/gWcPEG39hYyKCf359UCqoMWtKTOw6538/Ob/Ck
Wl9QCXGkxn/B+nsEd20+4d4JGKtA98DVwxTYy6XSAfMjnoMaCQJMVNI34mQH5Kk6xFArRFd+6qVX
gurUBFsbdofIBfr8UydbFUInnj7RHUVxBist9eaGyU87XIT96BKk++vYzoUjA7RoCoK9h5YE7m6f
B00cU8yOcPWJldZyg5fdWszWFFXl/OgouWM0P/aiuEKTvvBVkGZnILcRDTrwKM72IPSfJ1KL2Tj9
l6+5OFirfMe3V17pMlvP9lgH08v1MMlM50uLbhoHEx6BpXHSU97t+jpptqWakUIB6ltgJUIiIBKh
JPE4/zAsJFRODMc975uIaPLj+99y4evCQgWkcFxBKPwPz160200pTygmfDPdGkh18h7M9MqRwi5s
FhgDeCBgrCW5/GyzyCzNgWQWy66LglPtOMzJ0h92oDfJGmKbAEfmcfE9Xzy2Jg60sH8HnoJchDCP
KHQ4V3bKCyeNY6GJwUE0w/Q6D+cE2oJ4q27QpwqC9RRwVDU9fP9SvyAC2K4wBNj94JXDKPr8Vjfn
LhsZFfqU0GRLiuamz+kx0323bmj3F2wsuMYO5e+cpH/mqmhD5OT8uvITLj0l4A+ccQs9B2rczyvI
qQRPuHbnk3UPvxE/i4YucMP5tjjAP3Q1b0DUia8pKS4+97+Dnm3TRWqilQEhCgaFR8a6ODavGh6l
VYj26ZWd+tLNeclAwF69HOr0Q/r+TwtMG7SIx8KeT7NCnhM8Km6sukatTemPzkD0RY//70OntaKg
EB0NyEh8JxsRsNLbh8wh13Qtlyb5vz9n2dH++TlVDjCaE2c+ob+7To0XMb4wuS2xoIdq8/23vTiU
gUITaAVatueQsNeY0p1rnA29mPa22T31cbkyx/o2zbJj7qLf/38eDxA7UglBTrUdUGY/P1oKTBXi
nGE+sdlgfp+Bj2zPlgCVP/kx6HoOaeewK0X1hbLJpdiV8F2BUnyJ5kxKo50k4npPmiZuSGIEic2O
GsPWnH+Azn4Nh7lw3iDkFT0EA8cyGBpn53GfmNqzkLR1iofm1uUpOKiZlGtJnchQ8hYxAjZOIequ
vn+zFw4cF7sv0LUPJ6tz1xzKWQNXIDLhwOm34JRuxhXca9bXrC0u1b2fxlk2i38mZ+mJ2kkrjBNj
Oob9dn7KoiqAKSvwBKxP8aMEi+raKbdMi7NTDq9zmZ/gI6JFffZOtUuSDCtiOoELDM8jO2jesnW1
hYfi72tjXTpiXAOTFOwadHTRyv38gN5s2Fkv+XSymQmqel+tZJrVIalrGaQKmWejqbZAiVfSi/mq
006Uyfg3mqLmykSuXVAR8cxmhjiiUqxt04L/VY1uP+QXbUgdD5lLontwaXvwEBq28gZq3/Zt2exK
JSj8Z43+ysS4NP0hSoJAzoOM8EvXB1hNPpY5pyevIRHaTs8leGuORlEKy7+X7yfhpV0bfWlAeqAn
4c85Y8hUIK0gco+e5iQfEO47343AdBhBXzJpTXGjerSeKyjsa9vSQLl6GIm2+toSNC6tQTCIIHbE
nWK5oX3+hsMwGLXXd/QEj73Gn+Z4X8KMdj9LlA/wnga2kXQFEh9HEKN7pn1I5uQGCqvHjExvuCDv
oTuoj6PNE/StXPPJ1SI/ipGl1yb2haP1P2pRCqYMrj9nk23MTACVBdenLjJfdViH2c8qGH9MgfUK
DUxIIKm6shteXMAfAtX/DHmepdLW1ZjA91yfRlRLCImxIr35A16X+2HqWoT097U+7gcx4Xz5/jvk
l10faUtgGejTULrqbgZVypfIBI1oBe0DjGV2DKUjGuwQsOF6Ih8dmeQBJKzQzCHjoBsn5A1X1g97
Ri3nxvUJbUo3zLV3tCabhUTbEFTMHrQdHphFDoMDXUrRgmoQmt57oVp86p2xvJsI7HvjKb8DGHcD
tLkOGwc/5fslcPmLAmFhgPuQdHI29VBIiNyVhj4JcSPV3+Yq/+jCAFjHWFtLk4h9aRE5yx4kKz2d
mgGuyoh81SvIX8V95eXpttP9xuFKRY4Cqc0uJvQdC/NJa1Eg6iwn6zlOYBGUNV6UeG0WqgE3lIy6
W2CiP+xk0GGjijUCC7vtlNrlamSeuQaWd81d5/yuYC1bBCgsQLkAmvLzugNMFbNskBR+MrEgkXIA
hiyLzPGaM9d5W/98mLMikkNOEg9jOeF2ND02RuVXBJGn1TPUECvZtUjgwmUQko9mfmGQgaCrgp6q
eeVXLGv439n/8SPAW2cGimc8x9kanzI9xKwh4ymf+8ACRQwMPV8jbdagNDRtGQ5zFiGj5Pt5+JUu
tIyLXwyOP5qSX9kTgg0wGxnZeKoHtm4KiWi1vJ4DU9Fu40EQhu6IAyUO8ALaVCFh1rteGtepllko
4M6zXvjGqD8NL6BT/mrLoTrUk6nWLUd7ZEZon8wlLGrbtL9nY39qkaMWwNruBIRFheg/Z36cOyJS
I5QgWta1D7ojjj0T2ppkLGnkzLbcZp6XQ51lVVEh0ybIivhnahUbYZo6qJoZwrPMDs05mRB/Qfiu
WnLmUq95KyivA6kN01eQe/muhiW9E4PuVSfgOg1WVUNAZDxbsws1wMSR0yuNv9iDT44Sjy6ELEZV
wa2tNLNQ2haikpv83ambcRO7xNk2aoJTbPYjzaGh9izhm12Zh8zMbhINorfXoMJixT1pEAKYGGby
0FILxClFfNN29l4Lvd5c9vNRMM4j0/RekTP93CKIEYBWmoZ4iFdqtXmki+ZQxt5Nq8cGualZ5jPh
GuHQlmvXWASIHf2VDKiSi5qiTdYs9tSOi9oihXirS2tvM6f8TseiC0dO9klswNekNTZVgpO1GMVR
QM0EowlTAAYqY7/wkH0sKMSrqdFDCAUBHgiNc1CkfTh30Kwjx+NoGs2qL/kqNkQ0u3xfe/RH7Jqg
LyhsJivTTm9taagbMblwxffmo6Wy19iZ3lPS9NGcIL+C5DOSeTK+RbI2pFoONLXapuovtxsrol6G
bdqyGz+pulOKEIP8at7RhQ0G1FPcolDC4VZ3XoXD80+nTeoOp0TZ2F3EdDMr9DXQgv3x/To7346x
ylDqwJ4B5hHY9M+BnlR1Ku9aPZwmZ1u3iJJR10z+viB8yxCQyGCXhEoHF9SzI2VkihmdZ/anvlG4
cUs7Cw09PI1W9dqYNlozHahmWqp95dLqALM+tK50nEVg4NU+SNZ/tDPiHOCj40/cWrb/YrwrMT3B
Opuna/vO1z0X92Ls6Q6MSKkFv9vPtdeUTB7ENIP6qC9MhCkgwfQIzogPv+VVumNXOvznpZ5lcKCJ
LkREEKV7Xzr8vOcdDhOjO4Ews68sWwSOGm4H0y78riX3BhhOvpnY2++/+hfIYBl2adAsNwXmfJlf
Bc5XwZCAjBuJvTYOSBRBY2MJVOlv2rUXXuPNXpgDn8dbXsM/1642GYoeb7s7uXELmZ0aN+4EFexY
l0EvcHQhv5IejXYcQkWHOTAKigxYx6z9OeudPXKNkeXojj2UevYYQiLvBtkkpydoCI2N3eprlgjA
dL+cerBmoHg/ru3Aq8Y5mwZQlnAKjWF78vJRrbNhQmh0Qt9SZSO5AGFZyHatQwGBFJw5+MqbCoCU
XuoFY+mFVBveauDxC4Cn95l6vyczo7c56EckreOV4Q4qbMd0QwtUrTpV76XMSkTpug9IqZ7DNrWF
n2owLYyafwRxapC5qL1lpdJ+N3tvKS7Ku3ie32qP8NPUzU00QHMc2iY08oz86vPuZYqRi9s53pvD
sve5LqGzZFn7RKakAYtDPeSw3Vil9fxoEXDlaBy/DmKAuErNEcrWvxCSW8ee5KGewWe2K1mEthjz
dY8k1HUS20MIeTdoEl467WpKnDW1jRevMKHYzsG8BqHUhTKctMWO5/NtVrt/kylfxcUcEEZSlMEa
McbFY1vzPbQL7xzTEdniRYbyxoS0ePYODpMvRMVTOLv0ZIMjHMe3WJ04yxJYTyP7fGOANhw0aQ33
4Bgs4ayHNQNx8lsTYghsHHG1NmnS7cec9ys9ImGXuUhPJoNRrGpDooDpuyOOkBJq7woeMAn3YM4w
3sLqFa1v3TgIu2JYE9awzk35ilYxCeBWVD1nyH6KRg6faF4heKp1ykdAF8iaauHjr8eH3JlN8BEq
hH85PBxB7PF5i3gs25TDmvT4iBa0C35Jm3hl2XYQl20K7XWT75Qbu39oR+mWsXG6Utp/ocpj0f9/
Awz46EAWebYRZ9k4WCiAJG5rY4SfuspX9pYjCqCM6rdrpvwXFhCaJODIA0pngF7PLk05Nm0q8eeU
b+OdsWk/Ihb+FzSwpQb+XJ4iogy8NvvDVIWfY9gzTD3dGJ41H/v1Yh7YrEmEM3tlLoEOV5pvl/bN
f0c7t5wsUjbKFKsB++YQeq+42KWIM4ENwJqBxRH8L6ydvx7Qn57v3GZSDnVXqLyWAMbG5+WSnQZg
ZtRxaIVDpE7QDUD3d82P7dLH++elnneHWe5WMYEoAJ2uZGNukFEKr+x+fQ2s+oK3LDPy33HOdtla
IUdZOXg4fhuv1Rp0Oog3nB1Q8qsOicbXkmoZC3MSdEG6yH8/H0Gwx3ClajFRPIXlGOpTsasdPzsJ
E9kUEJIHasN6vwymH9+ftf+Z6udTFK12EM2gC3MgVvk8MqzW0oToVp4yioDqmRTvZWwq0OTlI4Uc
QtQe2FFWx8NmwGkPZP7nHBsPRVW+wA0FLlYg/dxUfERmdHqQnP4W1PJVrR+nxt0O8aL217C/8FLe
ART2VqimYb4BR0Kfd+PtzB3wovMtnZJtmRUHBxJTHwcLUruLhG8NSo6dMh9JnB7QWk0DOdsvdpPw
+4o5e3DvnxRlGdqx2GDdvHX8GAwhbF2J7edxcxMT+drJggJV7G54E2+7yr6F+uIQJ/Jezy4cZiiN
mll6PijQL9gKrTA2IFqIh7ty7iPT1bA/8MybpjN2YD+D8m+sM1MXe9JUyF1CppQrDgbPbD/zyLs1
4R5VGxrvRILk5DxX1HqLM74nPYFnhtX9kg2kvxAgH4rOqwC7NPdzX8Ewq3qmuJ/5YGDdC7M8Vg0r
/XqgO8fNfo5lcYSD9808J4FnjtshQ7SloAacaurt0Nl3KeW/h3n8LcAAaTg8DBKwt8qhVKEcyKM2
mVyl2sE6MSoDdzfdBjYTApcREzmCOfxUTC594U46QMXfrhjhT7w2btRYe4EDsGXrdkwi89x8KnP2
l5tFFTpF5ZO0Tf3RhZ4jlQJ89tRqkeWJHQfZ5pbvqv6IwBzvKEwCOXSHvrfKYeICKMpKBzdqev5U
e7CR6S3rNadGqIuyjXIYLq1iDWYiZB5/M9vaZI37NyNVF0oK94+62I/SOoIPABsfjlRGT5JQFC0i
ySsDGSEJq1ZtlZRhB2OUR0LTLuw6sCI5BF+HGlovqGe6oyngepNbIFJPA/qWitqPdW583AfBUxeo
+jwntaOyaE61S/K1rYw3qd08ii0Hd1lbzAHL7HQLsnwMlZXjRXOORIbStKAlc+BUUglv9HtzFltZ
yzrQRgl1det1W9KYL3NeTBvABLiYpy3gfF0eCgHaF0PC68Ga2HClWX5hi+ZA09E3Bh0ZxlJnu1gu
uzQHC7A5De5Q4hMDs+1Kco07dun4XuS0KEvxz9cTFcIj+DPFsjk1ygXsA665AQImJrcFwXwexB3s
MYAWnVqdvOPGVAa2da2BfQ7GY7/+9BPOAKlYdiOo9H1zag0DNibiNCX2T9Mku3Kwrhy1F46gT0Od
vdS0IVVDeNucSvtPOWJfMtPAVioEX9c3q43q2ab5v9qtAms/e8DlU/9zT2lqoK5Z3TQnMGfvzDx9
tmITO6WC8A5ihggWhNDpufF9AVkErGAAfPX1T1rrn0bDnx33GpXp2vs+OzngQWVP+YSfo8nPFoHv
ifw1CC9g1f33Z9TFGYwbGsK94C765WyEgjh1OeCjk8PYZibIidL8yhAfmOjZKchxlUJHcaEbfBFq
9oOghTtixS/VJzSheosrUItnuofOLjSezZ06iXDexDeIaY04DMZ6/xrf5MJt+9NvWN73P59XDqgM
BAwoTjTt7zjpN0Q6LbJsxye78hYQLbu3aPPr+5d76SMu1nPg2ploY51XqElWI/02tuUJbuVPerHP
sBp3wHUFZIg+Cb8f7EKVA0r7fw92XqDGHH6t6KTJUypgqoeC4y9t+62ajauJBMsCPPueNsNOBDUJ
JgxA2s/vMvcGxD4uSyXOXxo0NOKsDXlHj7zP14VpBALy7QH79YwtSvRkwV79OEuvPO9H8fTlZyAB
HQATKLVwVPz8M2xgcwPIavJU52nndwn84kDC72j+uxHij3SYTyoTtsnOvTOP26rMImIiRNY2XpUV
7+v6Ee7Ke9KOANhgK9KocZtRtkKUPMoBsurc6TimLrjwxdv3H2opN89/NzqNBkP9C97TORV4yGk9
p9SVp56+azKEaa7gwUSjrqpvrPwaM/fCtED/+X9GO9u4Wy/X1Qj3uRPA7BU4GZalV27y8/tHujQI
xAFQR8N5AX6Oy5b+z+rqhFHnidPLk82JX8yIOIjv2DheORiujHI+wxUtcJducIt1plXFRrhW/gWX
PPr+UUDo+/p9EMiFOPhFcAha4tl1oTfiPHHzXpzkIH6OtvBgp64fHAGVX1FAPYtT4q6ynHsGYgSc
6nI4yhq/hDaKKB+7N6tOPT9HBnum2ttsREEOxYgOtAbfKc+qe9iesqBP4eVpVQhUj0W/jzXCGYqa
/Dbi9MlRMDSbCMwP+gXuULJsd6yw1wPyYNZWnILI7vRrOSL9mEAV0lV5A5gcFjSTgiCjrsQ2kTkc
Pbm645b7ACHJoeMl1kc13VWM/HU7ku2nxmhC4aGodxnyB7k8mG6LQBu7AR9+SIDOgpovSiDwlTHf
F1h/B6sTvV/Q2YEZe9OHaNnDPjtDBTarBL4uWbpxcWuEvQ9H0Kd4QGjksMOtoQ+JLWhglu1T6fIR
CgMnDwnEIEE6MlweZv3b9dpbMrW37TihJzGV2cZKZRxmen4GncHbACWFCWIyhogmTvbxpB7r5S+p
ctCrZs8KZ9VVW8MbHmG4+qJ7mA3SLCa+0+eBGES7UmJOgTIjWETngN48Gzwh6MOZl8T+pJGAZce4
a9U1LNhUUf9A7xweRgiN6UsUHv2Qo4+SZH5T8fvR7e+qtIkjSrM3JweSgy7h35qo0vdoq/wJLOHV
aFoiBLL9Jly56/qu2jEYPB6hbnmKbY0meWG8tFUugrbP5kgAGr9LRXvT1rLcCuiTg5gZJ6O2aNiU
7hS6rfkTliEdTD/ZniWGAVVrMW5s4WyIkDf9VOSrwvJkpNVAgUTZ972MS3Ry8vSpkAXbAGh2gyp1
wa4Fm0ch9GdftfnsA2l+cQYIJtu8Q4fNQxpslmHTlH1H/HbAIT1oODwuQ8MX8W4y+98AFU+ThpiH
lfVPuyw2s6zv6pRu8MVfLCfDlk/mV1CMHhPHuOFFvCGV9aeO+X1j5E/OqP5AGY88EuSyB00zSt9u
HHfjYmte0abpfLPJdjPCWvwBNqmhIGB1IXvOL1zvRcYNrmgOeciKEuEe6mWpu4O0Q7dIViZowj28
EmHsG1EwZn1biDEspDPdpZN99EYPVrMFIoBo+pCNYG14NknWkMWbULOSKAZW7o8NW6ksDr2524GH
f29r928r2T4t3Bv0KNMDbfpfwpS3AytlQM2h2OJf61YDqq4aLQ8Nx3Jx0K/1k7HfFNDMrIdp+iVs
hY8R4wJYAgLtO+iO5nn+VcGir5HDTwqTu8AsAP72tp1u1DjaKyHQhszFYqUlZp+YlbyltTjG3uz4
siD92u3gXF2kfGtqEkLEMqJRVd0QUIg/LLGylu8LICJ+brgmHFryMhybDMzobDwKmhI4vcZNQJBg
sB67LkzhGHoQU8Lu0iE+dG1xoyXZlFn1nposj1xd4x7qTSY05TxLVuCDbSYnLg6mTLWf9uTGSecf
GZm30PqE2GKyg4fFFMKn1Yk83bF1Nw/zmsXNDkJULyjMeD10XgQx1nGmxQEILBqEqbSivMc9BkbM
RmB4OAdt0ikACPG7zXMLYVvGxmDJENpJe/p/pJ3HbuRYtkW/iAC9mZLhJUVKoqRM5YRQOnrv+fVv
MRvokhgBsbvfpBqoauAqSF53zt5rR1VDJSzl/kgRXr0Vxw5Xv8gCHdWj8jYlmHA9as1axPNJUrHd
94Z+9MLOZHTORANVV7E0NgAxVEdoJvCkkpQfDLPJn+URYD3LzmvaMuvb0YQvlsZ3Fqx7yBNHYZyw
eyrNfW91HohkelFdWMIsrNVm742DvtGztLmrvCjFqozDuNYqFwKHawnifcqFFFoZRBA0RZbjI6iy
Uz971EIP5+NY/FFQ1XDdbnBBqpJjqVmyYd05yAXs4nKQ3bCFxCXzrzZRC1Q2lDuLuoWPQ3AI7ts+
ONHJnzj2pPlGqotTrgAz9kLrVA7Jk1KBdSzagIUto+ZgJNHzmFgvGLVqO+8VwlKjRt8kPmQtytLD
VlOEfc4Lt9PR/5V7+caPoocir+uvnuxl4L+myPY94Re3FKcXM/LHPVaVPhrv40jFTtf9FNjFtkPd
S7uyVb5r3pRtxF53hST+IVYyBQ5gojONOaRbUH6PxX6CRUdeQmCo2A6F/gEzP2xP/S4ZSMAIasmO
m1x29KoYdpOUlbY0SidPkg8JnnlBMM/sFI8meErm69mXymKljC6vnQwWvayeCSsGSp0/KVG3o1jj
JEWLc1IBahuqRxMpNafOExGAD22YujGCwjCM7mMPgnLWSttcnaC40mnRtnMrfJR+oq7Y9VF6R4cZ
j6OiftGq1Pn8PHOteMBxhu4rEmj050sbQdmmdBTKMqeMLPxksZJ+qK+WE3ZQQHDlO56z2ki9ck6j
QMSp3OC+gah+cYBS4ynQOo3TIDkSnL8BX9POVWitKLqJcMDcJ3Bmkknft+hKPIFEcuZqn6b0WCx2
MGm/8gSu3FcMTaNyoiFDJxR1cV8ZLQnNQOMXT2MfbiWqvqMenztB2mcGJg48NHmPIkNINmNPjJNx
MCr9MBX5ymXwWsl7ZoNRg7awdNBq/nhIRr8Uiiw2vIhc2taN8sLhZOsNNJS8GNSy7vSjsJGKxzYP
TsUg7j5/ClfuojMJgLAGLqLcxhdVFSkaDLMfrYSGWr6Pypp+/0tYzwXI4+cDXXn7SF7n1AdIVjPz
5+PPzDyp8RsRGqoPuH4yMKxOFm9XWpmMaIouzumYvYBZgRZCoUQT6ONAyJ/6Pkf5w26AbbfCMO8U
yW62VcrZTqo4Qfu5d6soqbRNNJ1ze65Q7hfS6pbz8p80AxXdg6Cue5DWxmTOBxHBOoVx3N1SCDUe
q6boWXbYxuOy/gbkl46gpGOALeOtELODWNKJutLG6EZpC9tm2I9WmeyBv3MwyZp9JkznRodeKabW
PTXZY9xhtCjD/E4VWMFpfh4FCyymqWbPHojFjcylxjH0qNpFUyfbo18k1H+D+Jn7rXwDGFv5JkWc
XqqY25Y9FJLy0EdFtpMjuqddn1bHOO8fO60od1E0CMfOaF7Kuhrv5RCURifowDmaOjnoE6wkmqd2
POAJbYIXC8DUtoLLuNGNLDompPLt5FD8TSfvRbemczplB00/+42iOHJUcGUtxEfYbCaNWyXa0wvd
eVH31dJvI/lWA4WphzvI+R07om6Y+6kR/tSVCq4nfGgGOslFd4iQ6nQVkPLPP75F2N9cxtNFyG3z
LEeypi17PQnymYywwoQ6jwMm3PhJz9MGhHQHOQTLNRU9iogneSMeEkd5+nzwy4s9Y9NoktHtgIZd
Xhw7qQU9UgVstbxHy/8RDB6Uz2eZdrDKVP98sMsq6cfBFnuR2Fc9DBc/ebKG+7H7Ian0yLPpEPlf
BpgDmT9t+CBWxrxcQ+YxKePhsyS4Y7mViLnoN5pnxU+V3mxzqbBbyHx9DltJXAtAvVD7/n2R78aa
/5Z3JQVulXEJUyx+GoWvQ5WxYKLK07Rd0upbs4vPSoAyCpb1buKIUnkqke+yeBaGIw3+w+eP+vp7
/ednL/Yzv0kwH9f87Dg6CIRFjQmUGfMZbNncWFgpa117xgZBN9JckZ5jOT7+bkNHFNy2XvwkiH/k
fN8X40YFR+SFKx/rIkPxXzMFTaeC0MnE0rjcFQ3ufn4qavGTl/2UkghaznhU2uQ57ksuZ69Fx34Y
ffWKcKVWdOVAorMvGOg+6Wcw9nzKevdmp2KKrSaX4ieOECOa0tApkNznbX6UumdtnG749Tclcs2g
K34refaaiGtv9LIazJ8AMwt4s45dfSlR6EdoIzTqeMh1eWegmJ+G0WFBZT0rHLX1f/ZpuLItXhEQ
IPUCxQMYjDLZxalIKIO0o48VPQF/2yXC9EVKlIOkdV8TRfjVDf1tVyfnRiu3lWSe9D6yA4VMgipr
Vybx1RdPFV6d66aKxUP++Px1MhCsSeqjJ1XuTp2CKrQ06ueiGmxB6g5Sm//sC9yXrU+/fGUmXZvV
7NhUIVBRK5qyrH16ad8IxpxxEhy7zbiFkXWiBd7Zc846JKfn5HlNw39lnfww4qL+mfhig/iui//a
i+o9shcEDf+BGuWvmPFjWVdXwTugQMPmiRpoMXEzX5GqeGQ+aaPvmunwIMfine43D9xQj5JgwHWW
05MhJy+CHpAkU+qTnZTdTm+9bdVYpyQStlnIpSZBBqzofUxRjeJSLzljOB27ovxJNUy2mVaoPox0
F7X1rKYqD2OdtnA2zZ/CEIWOFqjyXD/hWJHuwnEiVUSz7go/3Bd67xKSAr8I8uC20drH0J+emkG8
8+tIxCOfHJAKnKBovARFU1GkJNo7SHAu1GgvWS/A7vszxspwQJzsPR9YPssMOXoo+O3OQ88fjmnm
yF3WbpSyvLfkSLJzJaV64EcH0tEnuxhZaUCzNRivJFcm2mMSMoygjXkfBe2IuGG8C1oS4gT2UVts
+7OVUuIFPzraTanOJdmCG28NH1aJQgaVHxRFLHZ1lLpS1JBo2yXnyTAOcVX/ymLz+xj533qvCxEe
q7KTTvkbH3YJEbB7iih80J9QhpNfDnSSR45WpdIAdphMPEfyb7rRT6YilAeo1RbgrJY6RZ66laX/
aYLC3GRc5ArJFLYssvrjYPrfUgvTVTVtcy44RWQQwCdHxrbvMv5/hjhjb+U53ubWzNJD3ktvYqnR
8Ke2YmeVflZF6w9/P2q1PhzO1jDJhxx18m4sumjblDnZBkblJkAWbKi9p9LqKTlGY3qM/BZRGe75
h2pGQpae/g0529YjV6T0EDXLcffQpyZYLrg/DtLs40iNm9ozVgu5QvfbpSYyC7V1cmXUbdXMD0NT
/7RE80EpIaOTc/kgIGLdizwzW+D6ko/6rzzJ0DVaLFKjkgXbUKzfgnxCqmt0vpOG3UtJCyXBtOOU
vq4fCsP6osTyHeKis6dLlAjFJzmC0JdR2QDeUv4kp3FNznlt9isoVLDRz/iJpYUhGUVqRk0YI2fC
8vafz/75UrOc/Kyl3OtQPGP2m/+Od3taWGeSmiFphhgyewtLfN3Wtt/xoL6sraHXfhIrJ9dIBDQs
4Yvlu025dIdCwD5yrPBLduTY1sdmlZE178KLX8T+KKNDV1Giy0vnIqmMlR5nluViv7X16i6m5vP5
seqKLssQweGgRUYDfflyKhE0FS6b4AmR5k7elvvqK9XemeGr7mZZVriJgDGujXp5mgNCDgHFonvJ
tXF5DadBmTVF41luJQ+a06TKQa+yaC9qSHwqKmd2oRCuoiWkhkAhwuobk7heKAmFe8BE5tRoh7qM
Hqw0v9dBeBGQkHbHz5/M5bM3Jdh2BEyQf0FS3XIrYRsgT2kQ3K4kPglCIcLoz0e4shHj9eXjhx2q
G5qxFLu3OQS0yEoFt3fSN4XkAYB9oG+3zdbMyUTunv+DVOR5q/34STEm/UGePHXIizqMz3rZGpEv
uNoX2UH8pdrpPpwVAE4Y2cVeWDnhXp6ksS3NLVZK3fxjOVFqrU6waOqeS3fy0GWy7kw5krkhTL9U
DdlXnz/Ra+/s/WiL+0qZ6b6mE8Lhkk4EIGj8Fkr/LR5InX1YeAYoEJvzW1t+FhbpR9QfPVdI5Z2g
1UecELvPf8Xl4jLz+UElwClVyW5drGNSVAMRqEvDbQztdZSKnUTTYmhUB8kbOwShVHLdnKr4fmXY
ywM5xbl/VecAZFysn2mMNydPPM31TFI4YgbaZQlbvVGIL33lb6aqcUn5yTbEGWXchqQ2oLERV44J
hH6jYuyCYEG+VxoVO3SAtIJq67veYeEZ1IJYCcqtvTYhMc9+5pZv7ICR6VuYjierHY+Tpj7WgaQ5
CScHojyavQ9UeFOFwfe8GjChBA63UWiIEp1bXS434khH0hxMb5OS02hPcxXHMKIfmk9WRYUCj8SX
n9nk3eqxnDnpWPVIE4K3EIS0jXvrETw1u7PZHatGe2ixxm9EsOmcAfxTpPnSNhLRqNeR+WbEXkIY
mQEltvIGR8vmQLDcfLPi4Hvt6+dCLHxCVpreQQPwFUWoqxflOR3L46ga5WFQBPNJVtvXsarPxFlt
equy7DKxTpUv/eHuIW5DT76LOLLYSBIAT8f3POC31KLZIRsHuZZNUHqWQaVdPphBe5DLEi55QRcC
lHfMb0VOaBTDsLY8XZm73BEp2XKaNoyLZMpRDLyAKxQr4E9zTx7ezXQQe0fINgRrvRR2c043dNAj
0D8rt6N591ysUR8GXuyupZ7pXeExMCFWoCDvczpWIavj59/7lZ+HxQRFFNOMhWl5DRotwuKqwhNc
P43f6rZ+aSVqfQr9xE6oV5bBy/2OzUQDPSDP1+6LIxAWW5ksV01wQV6CPJYSlsH2e1UOPn3H9pFS
4opt9Mregp9JQ99izYRWdUklqaMijlOdm67h6g/efkYQHMvfENL34o4mbrwlenPtmnf5RI0533N+
mtxo0W18PIClVY5QSQ6jJ81AhKnqpSsN+lEUyNKT2vH356/v2sllRvlIuLewS4vLGjdEnbjvqyF8
aidv52vRbTi2b63l8amMSBysX0RgHqoIenkk00fXzr4qbfSqs4sMdGRdrkwX9bIUbsITm22zQGMh
/i12hqY0UkD4lv+kCRzpMabfZEbvu7LvDUcEwhClm8ktm6q6IVVJ2eLWeetjRUFYrGSHBgAzVs8y
21clOfNZWU1vcmk2O6OXvggJXBVA51yNYrMCemrqThsKkLhqH3M61q5jHZbeHRaaequHFOI9NSpv
cOHGdjbF4UYtDYTNWdhAycyABagWYuwCs8wp7VrhRW1CdA7lJgrQSH/+li4/ifmhsPvTdJEuRUmC
0BRymQTBU2wMRzmK4o2R+69ZYvTbwESg/PloV/Z/ZpnEV0ahEOL7okio641UdSOvQKi5urdpdzf5
sryyblyp3fCb3o0y76Pv7hmZGo38WNN/8u7Mk/bVPIZHdWd+9TdrPvfrP0cD3sQbgSmyWAfp5QYY
QTz/qSRBPpVvpaL9nx7YPyPMr+/dT0EogSmjZYRG9vBfVLSlHz9/JVdKbvPT+meIxTvJpimWQLcG
T8nR1HbVPSRjjrjBWf023la1Ha9bTa4ccT+MuHg/shcNyDX4Cma4omEiGIOt+HPkIijQNNqsWa2u
viXExYhzVVwmy45DYEpJlhQSHx0ZDMTvVIm4WXmG134RpGTugdw3L2mAAnAGeeoz/0malPAwGlZ3
bxaq5gTETRzaHNpvGZDZEGbhyzSkxU3Qi4PDzcp0VHohK3/NtSltYJolx4aDAVvLx29GZPUfqzjy
qd0USLJIcWui6VffBz+MoF7bxuZF87OjwGIwcDAd4a8cBXpndKZbpApwqRs7v0Wr44g35Yq68YpT
du6X/nPmmd/EuwmhUfY3s24+8+ymb3Q7MvjXm3BLjMEB+dLJgj6/HXfTVrytTuNhbXjl6ot+N/z8
ON4NX2VhbEa1KbjRoBKrm6Cs6xRt2KrxgLnODMRNMo7eIZjoaOL33uUtIcagqPsNiq3+EAYdGpfy
bOVEDBLpqxL5G90GVoYRyKcQJUdjcgCwnR/BPT63Po6WwCLIIMTsy1TkkH9SCMC281g51YISb6xc
wXoiNvpbMQXxyuJzgXj9e5cClETkEjFhhIN//LWUVAW1l0cw5w/1n39ldIwRhk4bOYKxD27Gg3Ur
f/e//A8zlsbkv8ddQmwyA4K2MYqem1rWo96Ih04XevvzOXvlDPthjMWHm0xVAKls8lygEd7wIMUn
r3E/H+LKGY/bzrvfsfhYjX7SYj/jujvv6WiSHKbHJtL2lr4ZttQWGxyRAJTWtqVrS/qHcRdfqYim
SPY83tucdzI7WUuHrJubySnsYV/s12wDa49yXoDfTYrYD3pvrBnOz26y+jXXBMIOHz5/llcWNZLv
ZJNSHu2oCw5q6HuJMXo1n8QY7ZX2ZlKKoyEeUYetdF+uD6TPoMsZCL1s3xLFmGdt1XjugD7Ptnr4
f0E3veno0cpyWgUhXnl2dMIx9tFqEuWLQzIpRBRnysJzvbvgVt8jcLdxsBFCDnnd8e8lXLrW/RpV
4bKAgRIEUzApXXMrZnn3kPK0Z351njsJ/u+wUd96ZSCnLKfwbuKUR9Tb/UlJ70LZVz59/h7nb2Gx
XwB5Y/qSXwhDYllv8vucyncVeq5aPUrRa4SX//MBrk06Gocg0Sjx0+fRFoeyWJCzDmYCNVk3CTb+
weLrb5CuvtZ48m0gbAAWNmsGAuISr/ww0DcQgOZuLYSoj5Mg1QtzAg1ouZY1JNtkVksXuMVsQfC2
VjsNSFHL72JhDRsN+qVt4lre+aoPbGU0e5RvMF4aLzR3RozBX1JBZwmJcIqH8DUn0Qt1GDleJIoq
u2pAyCfHcblVqqa6EzVqHhN6+Q0Qmdta6gYbXnBoB7F6H9XZn64l6NAMkdsQ5H5S9epbKwhPhBP8
7mrpS90JCCDTP7BkofPUxbbVpPtUqNic0Ht6SOI1Q7gbYsWNhErZ9b11hDZ1X4tSvKlkY0Nr4rYX
kodeCZ1O48bDBRQ9TpUEt5maiXeRnORkzevfSW05y7IhgQ/Au0RUuLSdVP9OliLklKEv+3aXSf6P
lKiHPZhZMjx0WdgS3vOHXt0b4WivUedZFJ/at0DVuycz71U7kIe3RkNRGMoRQQKWh2tYw9LIrU3Z
cGZnV5UNJKS99ByZVGKCQOn3xEPCJvaGeEeD5TuJc08Ry/QGAcO90cGLnGLiCbqxOoS4dvpWMZw8
zQb4GmkNV79AUwTkP5IiQKkCIIMBE57Txr0bh4mEIzhV70DkTIfC99UzCin11s+psGWk2wnA6Jwm
sr6nUpYey0TqNp6P2LChjO2QPp7fRnPmuIB8djsO2i+vy3+q4dhtFIXct0Du2Cp0fTz4qn4e5Q6J
/jR+6ermRh2ne00J/Qek3meOD/dVCemUsLIvpWecWsPaNJV0VhA0P+ihYhwbk8655glvYw0kOrHc
uqtfQCABeIy0xjbT4kdYlX/8ZoI6Cz0srF+KZkL25Vk/U7KV7dCvfogFdTaMjV8Im7sJi+bZwJnh
TEMdbIpoUneeSh6cYhTPQpt6KMf5JvuOuOCprZDgU9Tj7KviMi5H5LeVJtm+GAH9NfJjlhm/GyvP
twaOtF3Zecp2RMXzILN+7rn3bSQlRYMdlHxC+VYdIJ2VUaft5ZguKVyX6Qfa7SJwOHGZBzEah3OZ
4B9IMkATAwy5dMzNfR0j6aXk0zktct6npptYLCQk0tQtpt/EQI73o9XXbNMdCY99/FpYPSEXRtLv
ufIJ1IjI2ZTRUR1ytbc2+Hc7O/Ml/WYqJ2ODH6uxfdmkIVKl36tBqw99IHE6zQdUzIqeD3sisNND
rJYtOCe1dwbZM8CeVOJJpx+66XU5cQrZpKrqxdRMyH6DCj8xJ7Bg9jb24i+xFVCuEnlmSTm3TZN0
Z+iJ5kQjKU8WWQpb068Tp5zQHnmS2tuhxthqQZbKoCa/PfyF+oClvSIzkfXIi+2oE1sQIblxP9bF
n8woQvKNC8qxlFSdITCf48g60lA9d037ECFZnqLpRZOqF+IjSLmqg45osyZ2mp6A04ECrg1BCwW2
WRkkswyn0Rtu5Sq1bDK13gYt3NIsZD30ktTxtJLxowm2Ca4Gr9S/yOOU2RH1ayI48LcjILyhIRHt
es84jGn1Yg08IRnmOGsOohRQkDAYohHxoAQxjC3mUKvpY2QpP9puBIjDdWuDz6mj89vJb1Jf/EZf
3d3FYjsdqqQxv/MfKS9rVr9v1cB6yc3o4E+Ndd/Xef8cSFzipik5R2MubdpJnX6goPwqpFNxKrUS
WY6ltwcO6P3RN8PnqEduoHvg9FNlKHgCpJgLTbf3ZP1r3PTY2Yi0GkLhkaQQROUVcdmQZyzgaJqx
y3y5fUqCSN4KVtDuRNlX7z2ZW4aC9GA/i2fvk04yeHua9kdp427fdlm5DXIj36MnGU5DmPmNk5hK
8q2SG2Ebm0rrFqMm7+XayjdWkERw21QuxP2vIqH37E0itfTJ3OEbIDSsNneW2RFgVqTPINZCpxaI
LmcTeZh6abC1sKu/BGP5pRaFe6syW6K/B6hs3ECOVYZSoGvkTROJNyyBTABpInqnDuOVjf7yJAFm
GE4iqiz6vNoccP/+1InbPKFXknpubeq38HFvO2IVPz9LXFaFPw6xuP+YA+FtXs/hrBfig2aEj6ko
GrNz69WbBBMzWbxy+Fz5TX9LmO9O0oGkd2gJMi4l5aPEOuspK178y+Pmh1+0rA348VQZWlzSgIuh
M4SYi3pXA9Lz+XNbG2Vx70mSMcMnXjGK+qtgzxNj1RbktRvc5YmL32KYlOw5RnJ+XtzgysCQeuan
5QIBe0xhPTi13N6oRvASVDVmWqG/M4127bO7PDvP+QZYiDV2m0tGvUbrIyzzyXKVKv/ml9p9nRES
iHjkPKdQYfEVOjsIsVdJSq+sPNcrY0uqLIOJRzmlXCQs+JVVmoIQmG4jxLcxk87RG/PVFLrA8WMs
BDrnCogi6VkJx7VCz5VPU5onGid3Whakk3+cbuKYd7pOLJNrxH+rSmljy+zkNrvfS2eQLJw2BAvV
nr43/bZ8RDFhbeWAlx7rmeVyDLN+ojJT1koUl5/afClE4UHThteyhEskvhnXoyyYbjLfnhzxRd7W
+2jH9uMkw4bI1s1/0KO/XBc+Djo/q3fTtLT0HJIig6oPwZOya/e6YCe71Ml/DmB2K7u7y/bCrfp1
LSLmWkHmw69dXDJ8i0QCr2RgziVP4YFQ8b3Y28Ohs1Ub5Lk9PY+AxexVPt3ly+cHM83oqZOTdCHL
JN9K6KpcMikoABx7a/fdQbU9l9CpvwoU4361hDEvER/vibhQEAnikOAQYCxL6wWHCQ9nn+CWLf4o
rejTnRJwl9DKLHnADJfZhLpa+yYj4E3L2+ykkeO2ret+tNNe//X5enallcVSg7kCbw1whouMBBHX
eT5amudGCWVOo3yoz9lmODRgGoqXzB62+BJufiVrH/e1hyDPrRLRxMNxoWWoh9YPTKzWbmMhKTNV
dIpY1+CqdRKO6ZT+OtGjqG8i9dyxANplVO4lrck3IbmPK49gnt/LFzJf0AD+EfJIeenjN88NM20t
TBFudhvdF7vhpqFAMbygTHPWukSXc/rDJrXsEplVM2bcQTw37osdMmS7GvxtqvwP6nkE5GQFIRmk
CXvxeI3UDEKv7Ay3f8jIrXcgFt4JToJSD9Jjvhmew1XS4+VE+jjkYuWIOSNVRt3MTkfzNi/aE2KI
ldSSK0/vw69arBF6LAqh6Q2GK47iZlA8upYdfkpjt/JBXP8p7ESwzaE8Lz+IPsiUvukLw0XxmaiQ
5YRyy01uk3+DE9EQoVYKcMrWSsNXDGLzE/xn2MXZYsyBVU1yzUtreqBkRMA7rdU+0fB9UVQWw1DM
HhVPgUMTansikb8adb8ixLksEfInyCT/YAlgOVyq/kYV4W+moP/RyCZvpnOFNLPXp51nhpvPH/LV
d8nlCak0aw/YiI+TTizVspTZ+9zG/JFgMK6Nx2H69vkYV6rFiDGpWCFpgqx+0RfXBbPS6zgx3OgY
Hnxll+/Dvfbd++K/Ds8Ui1+zNUj9lV8F8pDnBopFouq5+EKTEu3gVCm6a2os6JXg1EZo4yFeWz6v
fKFzgZPiKnZhxK2LzuYwKYE5SY3spuyNqECng0AYbYEWtNsqZNvIN/89sQ91GzpBlsi5AnkhCAWg
LA5lNkruDECcNpKd/1Y3+VHZhrs15d7lTJAlfhrIIP7XxEu6WJHNsFZzTZsUVy4KFdpAR9DWND6U
Zu6dScP6XakJEQBdJN8MrTEeAX6pRFQ0K5Ph4mUyOqRcxUI9MJ/DF38FN7PAU6dMdvOoOfh6UHAA
nal8SE1W3ufF6/w7kmkyDeQrGh1S6/xUazPFtZQXsU13rdCvrGnXf8u/R1BmBcm7cx0lEKAGbapg
jJ/OYh4ZdpxWz8MUFCs/5eLqMv8UAwQMABC0KEsqT5tOPYrfUHE1s8poDbbEDiGIwO/nb3yS65wI
cG9lVCuH+IuFi2ERevPNzJrZiyZKF7ZRH0+97HZyeYxVYrVCzy4tqjaJtLJyydd+IgsuzCwmAx/I
YvLVoWoMaRDLroYVQ8h1ckYtLbpp5f5uKnthE5fgBMfJJF9mKN8Uv3/s0ojQyho1QK1Jp8Qzf5NJ
m7l1GprHRlJG8llGEOal+qNOa2nfVAUMC70OHIqPqN8k/Bqm1BmngfTlMxzGwJGCZuUGdunLwpij
qTr8cnYUDoTL7afUY6Mc8sltduZe2qSnrrHDvfKg7tTD+NX4tbI2X5wAF8MtNwA/qOvAYLjcanZh
YsGNv/HUGzkKQbuc21l0GRhOn2p2ptL2zn5+Pv61CcHdas5ZoVJ9ce7XlKbr2zyRXVTSZ622/kAl
8SCMN2tt/b/a/w/HSz5NFR80S5mEbHu508E3J/2sVGQXFP+rPwX+SYi9F1NMsn0uk+7M4fObmBGk
THJx6Fip6YxyfqxK7CieoP6oPPAyXZIdKacZxC9094JZQJZslXhvjgEyqwyaDkXnfSL4hTMIiWYH
fXNjJiydaCmexLqucaR0JZwgHzBkFjtFEXjOKOo9BIf2qxFQdk3oBziNlN9FMcVH4p88p/KzY22p
N52cPxtleDT9kUtxTBSDVVgPeRrv+nbQ4T6U6VaHN0Pt0/wel3AcBQqzTqQLZxgu6bZRUt0hWQqT
kFjeGjGpBAa1PXusp19yoT16rfXg1d0BtdopCSljxtkQkqoiBJs4nU6Fau1jtXikrfcrMsWdGFo+
QQSKf+uR9MxFfHRgwt/XRCFqcv2tGc2bLhR+WKn3tRF77o+pRMhvnh9AQcbOmNQ/fLF7NX3rYCoj
8M1o3EDAEw9GHjyMlrefshS1DqTFAgVGO1GqjS052EcZB04/DP9UVen6lZaesJbPheVxK5nVgNtZ
dkSxfU0img2ppf+khwUIC0Si2XmtPWnCKauT4QwS56YZw/zYePH0kFfqS4FZ+wbZdXSqYA7ZbVwG
W5YwNDYpPTVJyJ1Mam7bqem2n8+BK9vOhxk///d3m0JB4VkYTaag2TzW7UOhrSDur6yUhHqpGk4L
jmEzgOLjAAKO7waC8eSOrac4dK6EaRScNFa7B7Uaf9U1IttizH3b0rreabNOO/q+uCtS0ItjF+R2
jkjQTtOuOST9aTBV4Th4w108espN21gNLmtU3bFWpl+9Kg3PuRxrpyw1OyeRjPic62RfjGW4ci64
8tjIaOLQRVaarmhLHf5Ekjq9vFRyvRJS+EDjaW0TvTLCfCmerwKITC+ub76oFSI8edGNG/pItZm/
iSAvV3bqa4NwSFWQIBtIu5ZlLwm0mZnruugGsmzLHUj35v85wmJHqfN8SoyaEZi2pzw0drncrpxr
1n7EYhcZkhHA8sSTatuqt2V12Ey5H6z8jit7Ba6Lf57U/Ee8myek0QyjaHii28j3AyEzqfEkhk//
9Vz8MMb8N7wbw8TsKeMgE12zBGI4DKHje52+8kP+3gsWexGjkMJsYe/g3LAo+8ueRvO81USqbHAZ
3OAo/1GdZENf8yv0KuuNw/Yu3wVAyFaWmuuP8N8DG4vzpzSIfQ3njk9h3BWi8k0OpNduOH7+DC/l
sSwz4Be4FMmU1y4yR2losGpMk+hm0kvdKLs0/C0Tbx3VL1N3yGj54y6v8v3KqPM3tnioH5bRxSqX
5Xlu0nideKjV0brRfgyNrR/xRs54fdWm4f/fV0sRuSOExNOIGQj/+vII6qtNymWkdclBoUbRzLdN
qaVoOpTDjhSy3BbjRAATOL20fqLuNbWQbzOyNhzgWBocP3Ur6zlHUdXMcG4Ga3L8izBCrNAiwHVL
sqCuswksPrR0CsEB+kPjtiWIS7GUko3hCy1tXF2j7118FwnK5owLJkUi8WQQgDR34TFEfhcVHujO
qiAoF1a5FXVH3fB3ggzYf4x1WxKE/OCL6aYAwleF1CeG9rWc8w31BMpLSUjw2qy5vFyoWFAoBCH1
RwK7bMc0edd3/pg2birRMq5E7Mdd4W8lY6C3XThZZP2hrHjyhQjXV/qQpvE32KKwvyz1Xkwk2ArB
eJbD7sfnH97l2sefxWeO3ZxF/EL9Wyey7Pll1LhwmBxjPBTJavD1RVtG/jjEfBV6typ5Qaa3ecwQ
uMb3w1P0Ldnk+/o7jkiHN+FMb9k2i23zEJ2y/Vo97G+b8+O8YnDE5ziAMKHSHv44eMKhr+wssXYT
uQWeGVniTWyGv0St/CO1CLoNzbs3U9DfSe1TLk+iQ+YFwyZtmx6yT4DSWwrOmlbfiZsGiM9GJksq
GLZTCZCSwDADcmAqOJ3M1StMumGjDumd1KGiqM32lAMUslFh/S4LWI0IoPcBQWKoEwRX0OtfgjkN
O57/cChG8fDfv1cs49RY6MuDilisJ6DUMz8Ny9qtcwhKgb/rO3Vlt/k/0s6ryXEkydZ/ZWzeMRda
XNvZBxIUKYpgafECqy4BrTV+/f2Q3XeaBGHEVq31zEN3VqUjIjwiPNyPn3MLJWNhL23MrmbBi2Jp
TLExiSmm7yS72Pq2sEWj5tF4pB37aK1YXHgGXVucTtELVzIbPwxFP2dUCKFGx9hxis24l2xoU/2N
bwNoos6j7dK37XF8HR20AwWYxzza+V+ox4kH4bwGbFu4DK+/aNpfF1+UtF4rJglzUNvdTj3oj+LX
lKsw2hZ29G585Gu2mZMe1kpOS3vKorZvQctGxXMO2geY6+fFGFZv3SC0oAmo3kRWq27SvKk3ra+j
YNIpUFkV8CbAZbOGfNYm75nvKoscL/1noCRvYJkZBHYDJGzlW7cFld3pxscCtjbgQ7pyNBQEODqA
GXqv5BuhRVph8Oufchm+sfyQVkRT/BaGzdkQ609NzlWuwlf52GapeywVxdsHRnSo5JFEWQp4hefV
XjTDV2UnlnYPgLwMmr3Ha0zQ0EvWYcxHMOE7dWw7z7tnqp07E3CdH5FhL/Qnwyt/9p7yRk2MP5hH
QINJ/VoQxGIfiNpJhs3Rpu//nSvLxavaHF8D6pT3Xd2+Tbgu1m6AhaOWbC7nKNRpJsRSs6OoNlOx
LlyppKHN+FSNmwhYfsAR6L+JzuJzC/J4zUuWdqgCgxVnAG3gE4HBtXeqAeQgdYJJ8VDt6mdkb6ct
Gm1RAEEw6QHVo/1fNv/Pt/7/ej+y859eUP33f/Hv37J8KAMPGdnrf/3vV8G3Mquyn/V/TX/tP39s
9qec/Ef6ti5//Khffc3nf/LqL/L7/7Jvf62/Xv3LLq2Denjd/CiHNz+qJq5fjPCl05/8n/7wHz9e
fsu7If/x739+oxxaT7/NC7L0n3/96OH7v/9JlHRxBk+//68fnr4m/L3z17z5+o/Tj+4fEOCmP77e
/NUfX6ua36JZ/wJ/q8DjY4gkpwlyux8vP1DFf1E+BiNLmyUZQZ3jNOWG8P/9T0H8F4to0UtNt/1U
7uXv/fMfVQavGj+UpH9NoSPhOHqKU5FC+ef/n4Sr5fp7+f6RNsk5A2tW/fufL3nxy72NYVjFdSqq
3B0WtdVrnzEqslpFOObn7hEu2AreX42gaQ/1xTY5FHYPKW5px6d8J36TuRJ3fzLhsNUvJu+v77r8
jvkJ9+dnTFBh+seAsUzx1MXBKnNth4nCZ7i8X1+HLsINUh6AuW6BQeayGggAQ+v2DBTV9W1KRGtl
rJuHwPQFvGhJQEMRSElrFn4anmnBONfkZ2IB2xxaUmqQaAna28qXj71u2YX8KFQZuRZvJd83f+jM
LOuzhw5Ul2Zmdh1jrzXdlvqxoqMyDeC1tdYQ9mumZidEOnBRwLGSn+nT3vZS8gG1Z0q85m+sJvfE
pMiqUZGzcN/L1fSR2ZSMMc+RIYakSN/J46PgIYtRWbZUxs9hGAI7jVdioBsl7Jd5BPTCGcg/0B5c
W83CUadX1cvP1a636R3YAm32npIdSfWtse13ukzDR8Ex6O/WGFYW5/XC9PTzC/eFsIiUVhDmZ6v9
GPnDYxeIsCAPK3qT8ytlPsDZJvFbqRQTmQH2UbopC5TE4Ja/vw9v7pC5jdm1FSmI57SWn59rb5c/
qLtsm8AzbNdwKH2xDpNQd/MU+SspmaXpo3rMOSlN4EVxFuj1KbTD3KDZOYIXwBXb5yGV0Lb6dn9s
a1Zm/qEMJMTSyM3OeNC2NqQjUFIA02/uW5Gn7To7UYE7i5RadQJyinPXvhALIS/sMJrcUNrn7RZG
gNfCSXa6c/6x2SMCv838Tfo+eis89+/X8SILTnJlfraAg2lZQwOY8exakG1CuBnXa3xwayZmd0ZS
al3he/iIJPfwiWV25Vn2/VlcWKupXsbdN2UaSc3MJpHf3HTkKM6pilRAc+pgvYqzdMXK0kAurcyW
KlGEHiFnPKJxTTQd8e1cWHHtpXvlaiSz9cgKa1QGUuZnUX03Qrvhuw9S5T+ker4xJ6Z66YNRV0d4
jz/972ZwtkhKrIqClAjZGaENdnCzT9SpkcpYqaIuTiFVQDLOBLk38IXO8k0VZWmmMHvb97B506Fx
fyCLFohp4X4E0nijrloH2hDTpZydXQKDPtw0FEZ/wwIQTFMn8ACqMH3BxendCXRc1EabnYeavJJU
brM0WxnE4qlARuI/NmYODcMBMJ6iyc7hg7ZXs23RIzexGdUj8t4E6J0t2+oflr6FAZze6D8o4qmb
8HB/nIubaqLmIgckGvq8GQz0P/3CcsVaKe+AFe19SPr8RlrxiDUrs03VwBinFHDPndueHg4veWWG
cL/38gqyayFiJCH992Bm+wpqPdccYAU9Tzxt0ePEnabuw8e1OZu+dn6aX5qZbSOxB49oVHl2tlJI
77LoQSEnlJWVLUbCyoiW7l6Ur2EfgOuShsv5+60PzU7L9ZiOsl35TCuKE7x2yXJ4D9Yh3UEJHK+C
C6evn4/u0uIsUDNi+NxMD16yPGxshFMCAyUa4wleBQkF9Tz8ft8Bb6CjRBeMEC5gSnwmVYVZkE3J
OwpgE51GCKUGbMA6/bjuQ7BNHpTH4l33MLwFJbe7b1WeRnE7yv9YnVcS1LKEOrfvJqvuAaZjWwXd
iIo53Exn/UdxMO1pA7ZftQ86WgpvEVRZf5wv+ZEGUn7KbcuYmwX5eVUmva7iri5xmz6+h6BxI3Qx
ghPn+6NdOi7hL1Fk8vw6HSGzKa4FD8lpYpBzKH3X2g/pGK8cZfP9jfg41QMQwFBPwgY7X8MReQqr
QCzyTDYm8X9K8cex+cXGDEwwRRL+gdrV9Cq7PpDbsfDETjAzp/asfdn2O5HuwKBa626e64FBTU01
FvA99KvydLnMjqpBz/MaqaLeSZ/lbXMyHM7EbfWlOKA1Iu02wo4cG//Idsm5bEefydpsu6f8sFb7
mO/8Pz9EoeohQX8P9cxsHyLdoyajkpknnn3SXtzROvgUHLwHcY+82HaSuF0zOVvFPy0CHWWSuVmh
A7me4lSxwrSMIsuJS4W2+08RSPkekZ37zjg7pP+ygtglLBXT9T07pBE3MVpRqPRT0rwRpPQAYcVD
7fu2GbhPsUSzKywhqp+sgAhmW+DG6uzMtlx50Ol+sZzeTb0GIuw4KTaepa0+lqZ3ycXB8mKIJhB6
QCRwZHSCXE+i2+ih2Gu55aC3vBtt5ZgcqFcdSFXyTgISszKbszPkL3NURDWJhvVbGbjGqNK09sxT
Iw9HIUbgSUYNppZ3WVFs7i/coimFhO9UTIEoZrYzutY3ZF8vFEfJXonFU++Gz13gI1ryi91Rf47p
wtDMQwo0jtRS6ExHGgVHD6rXaF58FYO1+GtpPASpU0kexgRjDg/tmhqNCWIdR4w+Wjwu0+yjm3wR
9F8MJV+GM0EZ4RCC1vXmRDG0zjCETlcdX0ePV+ijb52K891fnCX/pr4FFxyyNBLF62u3MzpD6Uy/
rR0UfSBTkYVGfjc2hRsc79uZ5n7u3pd2ZmvjVhZdyJElnPQSWF0FBYN+JhO2q0ZIpdvP940tHUgg
3khrAuTlZpmd+VVbi2XYlZLjdQIbSFV5JCNOsSWfvbKNlqbPnBJ9E8sd0ejshhTGtoTvzGocOSgm
4QmjtI2OJN/98Sx5HOJtVHHJ49JYMX3FxaMir70yEhLEFYSh3MjCByn8NPqf9PHNL5shNYJWD55N
O8o8eUhvNyzSOYLaTShvlGzYed07v5tAgWvw+4Vpo+FF4e5nu96+9HSrqHK/CSQncz3pgUCvfyiF
1trfH8+CG1xZmfk2zbpZSvd2daJotKkjLiUIx5OVSVseyktwQUzG3XS9NmqUw9Fiyb1TaulZLuMd
w/p+fxwLy884/jYhX5tArTvViliAgaCMIPOU4kwZPw5K0gjv1DjMvW9S5q9pFCzNHc8HXg60JRkw
DV7bzGk1NUmY606UZMUmZKd2iAlCEhkc7g9uzdBs/nI54iltquVJUH+KZQq3+Hu5Ela26ZIRwlf0
ECmfgKCYnT45kpptF2TVSXKHTVF/idtoF3fVipV548B0YhsWrxEonQg7jfk+hb0dBiuk606G6T+o
vAkSRd6iy75FLv0phCDWVNCY9KojEi22b3krscq8pHxjf5qGi3PC96tBKwdPd7otIg/ZRvqUpHa1
Db64373nfuu/UbYBou4olqyGnUszPKlLSGRdcdV564nWtFUqGJXmFKN58BBlG0z5Uc5XnGX2xvxz
gBdWZjua3J6bA8nRnFZylc0IRvej54LHlWCDgsZLLiGDKr0wsc1UN3/cd9SljX45wpkPFZJQJH3W
lCfNqNUjCmPfm3gs7N8xYmkor0zdkPMoEOYP2TULX3eMwg4yjzr1b9xY9M8ggEG/pcaxMgtoFYUu
r0oQNce12ldIf9Lu9avNOtMy0VdJrEc3tclIlGs/VBVCWY/D3+n1Yo8A7cZLraMuoTWbRdsQkV5L
brdtfwrH16m5NoULngjvItAvlJgAls5bQArd86cOIk79/JU4Pqbjq34N6bfghpyLDJOCFK+seXVI
LuVx7MvKcGSIvHVJQFtD3Cn1uHHhsRKtP9JwbWcvON/Ehw9ukpQHuJzZcSwJUQk8QK1P8J19srKN
vhX5n7DR7RLm3q28QWPU6JDTu++Oi3M5SdVMgkvUIWb7rcr1wbIyQXMClDbfhEoSn4ZRDT90GbCH
/52p2faKhUTqBtnXnDAyjzU0115sOm2drRRIlyZyqqiAp0Bk50+2qYsjsgwVEI2SUsKJqzcPfliQ
v+ncNRnnhRub+PNvK7OwMGkpDEslt6cYPkS6uAurUzxyha4FhoujoX+a3o5JZnteHLUyL7RSeVCc
si3s1vqYrfXJLDkAbXD/MTDbybWZd73nRrqTdtmzoHVvYWuxPT3/9uuLf2lmGuflqsge+Vk10hzF
SzZ1K/zBU/95yNauj7XRTD+/MCPEYmi0gqQ5ErDVxkqRJEny94oLLdf98SzkKiAoVPlmHlZwB8yc
OVeVIKyETDhJTbHvAw0qJIlSjffgBbHdoH7d0mdkchffN7s8PpDVIs4H+mE2vr4ajFwb/MEp/a8W
bO+G72+z4NcfVzwQJnSFODEWzANer6iVAMgx1DNW8gybhrxRNeFj0rvKymW/uIkAqaF/DKqaX3S9
WiaJQRjeiWaSYSsNxSYKv7jy+1XIxKIZFeJuOBEUMqqzMy7II10Pe713PPEdjuCdBeDMpf/h/tIs
WoGZWZfoTCQvN/PwPqjCFh4w0oPdR8GS9oHpaEOw96R0f9/Q4pFAeoLFIda9KRm7ait6GRlKR/K7
XRYJ4lbNIdS6b2RxNOjE8TRARAVo0fXSqKmmpoHHnKlG9iTokR3UOqJFUJKZv/E+4I7929TsBNI6
upJ02eV94O4b45Sb6WZ0rd/YOBRvUWPj/ypYk+vxhClUxoVelycioy++C8kWjGzgPuPk9f2JW9qh
l4Zm0VcEYaHh1Z3m+AjBt1Crgfn+MZG53Dez5AQgluGBZETSTY9Q7leIgleF6hghjLfWcDJTd40P
cskHVAJ+RF0JTGixup6zgn5AJVZaxTFlqBHNtk02Zd58ixMIr0NvxeEWB6TTGwoiUScVMnO4tAkL
MZxyiKN41lvEMPQ1TpBpiWcJqonv6j8WZn6WGYPhGkZdOpnu2TBf9edQEA+xD91YgWy9rVbJb4Qi
qBBS8yOpDbxj5gswNZIHgSLRyV1wyK76ZRC9NUdYXKQLG7NABHksqsXpFO7kaohcVv5ZavJXlAhG
JNDS7/e9bsm5aRqbyEE55m4ObKnvo0pVmuJUVe4rGL2yTRhk3woUPFa8YV6Fe3lgcFyjD6VRcrxp
aoXDxgP6q2ncQcI7Pxp2lUoetmj2XaQfpKIFsJI/C6byGCEpgmBYMVR2TBWylsutngjPbiPZQxUS
PH9wgQjH+G4cFI9NUq2cxktTAocHW57rkiN5Frf7OpyDSVYbJ7XNM6oxAi2xBzEeY20Xq76yJrO8
FHfQxE8ud8JhkjS+3pMZsrpqCebb6aNWsQd6UgNJ+pjX0lPf9R8VvSCLA19eoH25v/JLDyKefITT
U5fxDe9tYSr0kvuC4ZSyZJdaaSta8U315HKje/1xiJtPZmutbJ+lqWWEBvhW3mCWPh0ZF8FcGnaQ
yJmx4SBFsyktYduN4d4Y3t8f2dLBY1HSIq/BQXrj01GqBake+OYpJpJr2mOpVrv7Fuad75Mzo4ui
kzihmAv/2ewc0JOqgBRQM09TI4C8i+1JC0t8yB4yW3jQVkq6Cx5CWlyBhhneE86c2YEQ0/PptWam
OFCQ/ygiS9mmkfYED5i/0aroa5LJRypGe78y/7g/zIWTyFInp4R2ibfRPDdWdR18mZCkOgp8mL46
7lw6syzPtPN25Y6dk3m9TCg7Ds4VhYjr5lWkG7kVl8KgO2Tf0I+iRE9560f5eXyy0Pvy2oO3FTeC
vcautDS1nOewSsH8TAQ+zcCFQyJrEiBSIA5kPb5D5rrR9O9uN+kggopNjENVvh6aZOUkXHBPqMNo
wwI0JUqkp65tVrpWhZWRDI4RRfEbqUqtT5o8lB/vr93tVsNbkMqbpL9Ak8+zD5EqlUGoBtS00xFR
QTBOry2pkfbeqJsrB+btgCZ6MhYNeQV8dP6E4bhorEqKgTiCNuu+V+mKcywNBXJLSF1wQrrCZ/4v
x12PHqeqOrnh/dAL+Z2SQYKbCp/vz9jtgThRKLIg5M4noNb83G+VEKVNeKDDWHE6lZ4JOne9jVl3
7yClfW8Y/qe4hEb5vtVbD7y2OgvJwICEoDWgeI199adVls2mUWSwgW33Lq+KXRCW2qZRxc+GH/4a
UIstR7qNApVKCL3A+KX4Bl1EFTpfiSRGW2MM3rm1Ancukjf3h7g0seCISNJQObqFc2hdoESeRJ5Z
VyL4is262pY9UkJd8zMXVCco+mMnJGtCnnPk5cv4CNMQ9MFnqFvN4s8ikaQ6N3PhFKfugYD3rdd/
zpT04A/6QxpLWyp3tm5BlxyNv7zDYcabNKWmKJE84sxhpbg3S7kyVSeJ4m7bIVxv6SQu7s/qwh1E
0oCEGL0KpC1u4mu5KzQr7LAy4d0lG0LuY3BQN9aBO+jzGl7k9iqYjGlUMqdKwU2d0apIKJXU5x1P
UI5ukAGryPST37qf5NBfAcIt+MuVrdmW6PVMQVGkLE9BCcRobLZx8lzlylbrVBu9XIhgV0Kh23fE
NDjYJiYCVRhXpgPo4hbIrUgsKykv2Qn0fnu+GErbbtCtYSNmufSui5pvhZmWn+4v4MKxdmV1dg+U
coNuA1SSpyyVsqPV5Zldd7r5WNJferxvaqHKxQjZ7CJgH4rRc7kvrfTF2OpamSKMnT/ke9+2tmTx
+1299Xdrof6Sr0iQUdCcBID75i6PM6kP+iotkVWOY7saul3rR19NiD02KNitHC4Llw9HGA1RqNKT
DJq3jY/QpXR1LKtO1/fKRm1hAE3AId+fvwUjsJIwIoIggLNzHYy4a7tOVQXLqao/IjCSGl0zv2EB
lDMH1QSlvoE/IGwvJTBQAbhxRkjJpWiNL3fB3ajagxkB8MVpMW9IjINuCCq84yRE74siATgkEenH
u/vjWFh7IinCRROyAW7T2d6l6aDqWlezHMA44dYKgtd6qKg7qXNts4A+4L61OV3fdMbzfuG+hgWY
E34+bZGgZwl1ue7U7t1HirWxvPNBc6ImvhXUTd1v6ThaicaX9hIZJ/CPU6bmlgcKIoWwleTYc7RQ
fqu4r2spOfiWGGyhHtrkjWlrcm63YnvKxPGpy9feUAu+eGV+Oj0vDqshIazzU7VxCnn01S0sI5NW
UpRm3S8/1sis0S5CT6wx8XzNDFVhY2VqWqNSoVmPgl+87gX4tix5ZQ0Xx4MhCmQT+me+hASxXR4Y
hF10zmwU6bMFOf99L1mywN6dRFAmQsI5YrXV+7xPa2twkjx5ljzlpye6D/dNLGwudhRPQiqnPApf
/PRiUVq1antX0qoTBATRDllV0W6saFJpldcQCws7zIJRER1J+kJRqJyFqbFS6nkZ0lwWx2UBP71a
x8eeeGoHVY5r+9TbV8LvxekjQiS4BzrHQ+na4Yy+RZyzNXSnqMX6qVb90k4gGFmxsjSsqTzBAwLM
GUfgtRUu3rCQq6I59Yb1Pi5z4uDGf1aC9LHRq7Vn3+Ie5twwKKir7OO5S5g9uIDaxekmasroWP2A
dwsVr3QXfvnFDoLpiAL0Pd1RcDdTXZrld+Q+BUiXF6ITabm7S0N6B5oo2JcduqpWnyn2fU9ciGUw
NwFaGJoCwu16HtNK9hKoKlpHzqQD23eTaCya/MobvxnBSol7yesvbU1reun1cRL5ohhrjuaJGzjr
tmYjkPDf3h/Rjf/RCa3RoDxFZ7SEzZNGgxc3pRumohO2jbeRgkB3QqEbPv2GFbIPYDYxdFOtdyei
5TYop1M93LrIQHhrdYTbHAcDeSm9UBszJjal6+kqRKsMa+h6TylkRtu63XSwR4Rvrd1Q7vRNW2zV
vX7M4Q/erFXQbxbq2vI8pRnInRFltdg4uuDG2yYvVDpwI3f40omDv7s/kbd38mQM6kKKmSQ4bl4/
WuglAhd2dar06GOUKPtKSqgHDk+GHthl7T0nxrj3hA+ZkD613vioDCbEeP7x/mcsDdmk4jkVCXnh
zr0mDfu6TIqWSqSibir1dVZDrSSu9a3fHiQM9tLM9BkXW6DUVORSYOFyxtyfNnTgAeH3FLMqbReF
2e9yPGjCXh8rpHKUJNEyW4HNMHiFUEggU1YWxDVyqXlLP5rNfJIOTSXJT7Cn81gfpZmhbbqhIiYa
wZMptvK2fE6OPO0n/BWE+NGm3Y278Cl/9E+TMmW5DVYTa3NtypuvmHb1xcSMJnWzKNIrlJakjVtP
GtI5zH1wRJtw7QzhY1u/EwoVZJ+3E4DgDLr2LHbsgbyCO0c49GZ+pvtr0/upU0XJryJXmCOLw4SN
yDVwg6gSyy6X0nokfxs8B6K4GZv3daeuxB03V9pkhFfDxATFG31epe6h39SMwjJOaHcfvWzX+/Cz
tMkORtb7vr5maLoTLuba8AMpGCHncto++aB4CtSH4yNvjTdysoZeWdpWyGaLuBdoY2Kqa1NdH8iB
1YIksELzVZ8hAuDCtBxFf9wf0c0tRoGaaxNtDdJ90/V5baYvIO3vVa869TBbyggCxt+UVtsVNL77
7of7thaG9GedByABj7v5wyjpUSgbXICmSRRmdlnkj9QvftbFGkXjdLxfVSt5fr3Uk/6yM4uj3EwT
68BqhFMr0vyJvNwQ53ZpFkeNwwKBN7vOkk3ONrg/vIXrc2puolpB3yfdd7ONqMUaKXyKBU7h9xvq
FgcjKvf3TSzOoA4Gy6KmzHts8s8L/5PY3nROa70TJuVjYGX73BC3XdTtfsMMkDZwgrz3yJ5fmxmQ
GqvKTOwdAKVbMWmPKHDto27FHaaPvVkmnrC4HS8f0JDXVqokFuUWxSqnsLpzYYlT0fGVH1mHBh6i
+wOa90NOhyTCOX/bmq0NnEpZJYRq/5LCU7fZIz3oGf2I/Xawd9oWXYv21zu/ZjZns0jhquFM0suT
aeRfqwqtwIbOrBHHWTn+Fr3iYnAzr6BLxfL8cTAcxTrQjg6V5880VFYeXretcy/DIcE76bajRjSb
QpfXkOh3heE0j+pjd0heicGphe0DtZu9529YuoOx1gqxODKLJkgqBXDNzQ/Bwk3iWs84b0fYya0W
NFVId6668v5edMQJiMY1BXPQ/E2ZylLRy7VF2rxONtE4YkV5EEYXLN9aEWLN1GwS/SCKyjFNBydw
te4VRLPBUfFUYa9q3XCwfEQzf8PxKZxSA2NoOtiF603W9T49K+5QnuJP/d47hp8E1w6hp6LW138o
NwrdwbusWsXGLlwrU9/q1PWpTPX2me93WieFXp0bjtYnCEejARC5ld2O2QcoQA9ZKazkipbm1SIW
xlWmdZw/nfsmlQYrz3RnUPd1BqdROiJLAPOmWtn3Z3TBJUGO0diP/AgNiXMepzhO675PI9NJEFXc
FhkShCjuJZB7u4f7lqalmZ2PWCK6pApA5DQ/HwMSKPkYSGT4xG/+8IfUdCtDWYqpryzMnMMsEkGu
A9OgJaK3J51oBESfjMOkG+GvxIELC3RlauYQ9HVYjY5G0smFYryLIjjGfpZIeqW+tXJQLU8bqAQT
pMcEZL72+DguqrH2LcCE/cc0+VSZb35nWf7+/fL170+yTit8JQRGkgpHPwvOoBNW+IemAGW+8lNr
noigr36bbBWjropyCm2OkEEjhQglcKStPHj19zKW22Yr9UbXbMuBgPjRJf7/dcd74QWXYUUzyEfN
Qs9YT3gxtgDbZaUE09yi59OtBNILi8TIxClXQ00N4MP1JEqFNRijRzediIxqOg7tRnbRpL2/Ugtb
9dLIS93yIlrKtSgtBA79k+A/VyoN5nQ41qtt+kvPcA4Dij1064GRtaaz8MJMZVHWlQIFnLldP2t7
7Vi8kj/TGHiQ7cBBoHbFvxdGxWkAnEijY5gMymwnyQiS+HLdFc4wOkMrbg0RGYG1KuRtzZM799LK
tJ8vBmWURdsIStk5Sg9tyqO8m3SjN8ZOi1yEx7T/AXHDvEELIr5rMoLZxhrNml55XlfOxNwiZ3Tm
K8E+axwXNT+uK3mf7IXwwAv1be4f14jF5gN+sQ6NA94OWpNTY7aKPpqqVQy6mbMQxlHOwqrYqA/l
rniIHxtxs5YYveGpmUZLkhf0Li18E3pqNsG1knuRkQ9nH00r6CmKnItYUoo3hogUwcbIo0jbmlaY
I4OgSIO/T43Y0J6rTlbgvFVDlLTrLLZsMQZmv2kqr3iSelksdvnITO7rNkB3vA27NN9mo5T4dtX7
dblyUszj6mnWJpwhTxJeXEBHZvvYGGJUt0U/PBfg9w2hRoHnU4LEihGN6qaN2m9CrQw2ySN76M2t
hhbEUH3M6q7eqlAN2oJgrMRys93x5we9JOwt0g66MvsgKZWTwtDi8Ozqnwxkfmngss1ffZy/WEGE
CzQOKQfOypmrFuaQDqYZhWfJetSkeOfXyU7O114t07deXAOTFRoJQBeR5Kedah5xNxn5vayoaqiM
gqN01B+Gvb6P9muM5bOzeDLDux8uM/rpeVTOSUD62uj0pMfMqOnnIPDe5aay8jSe3f4vJiZSFijE
AYHRD37t7OqoSknvWe4J+VSQr17bjPmOP46TpIblw3cQG/n7Xzr9X2yS3Jg67DicsXptU1ZM3+y8
sDyzNbaG9kgOBbX38dfumBcrEwSSpnDq/WRRrq0kXZUI0Zi6J60xj4FEB2uEHmj38/5Y5hntGzOz
Q38oQIX0lljhCi2MRbHN+zWs0BWbEozDg/oxfIX4a3pYY8J48bGZD6KxRa8iL3SQWvOVS6yo6gpz
rM5G3TyXuvlci+GntAwO8WDt5b4+FCUazmX+vh4GqoqwEouRW2+5D23krLYt7SKxUHxxvYcueyf6
6TFVNETarXOMdnTfxJ8UhK8b+TxG+g9ViGyw6ztoFjZ+Pmw0H3JCo9vUurs1pBEKH+WVJxsHqNvN
FtlR6an1eygzrJPfWTsio5MkrLXJL91KVxMw2+qdKyAxoyUuzYUSlNgQgdDgalVb4QRVg+19J9mq
6WA7MggHAXfZ9xf+dm9OHeYvqCoyS+zTa/dq6rC2Gk/CuqtqD20jeq9ktHhXorHbQ1On5GNwYAKw
JXM125592qronmflWYn2qQSxfzpsMl7b98eyZAUQJtsRHSuYgGY+HBepWSZsmHPTI/ItGHZttpsi
XikvLVrhbgU1AOMvArLXMxZkHRBMVXFPhvtItYscMBiPUlt5Vy+tC52fPDQ1GmmJMq+tDIFodiOd
NydNCZ/Iv1MdFlfu1gUTtJbSCkljPs/a+UDaujVyP9CLs8or7YvRj+gpDGlb6btfXhaOf1BZVISB
Dc5PsCB2fb2x2uJcCNXBCt9y0uzGfmVVZi8azi+D1iHathFyXuj5G3K3U4ckTs9JUL2SINDewARu
x0FtN7CqbNoyfJaTNT712xnEqE6JG9YO6jPzZufYQ9YNqd7kXLqavm+avvxcRVK2MrTbuw0rtHVw
/r80r81cQdAAYPG2jc/qiP5zceitfOtVH2l6vr9OCyfRC+X4lHjAr1mta59TXR+Mad+G5/KT/65+
SNEFaP9I3W1cHuC4nIRx/aP5R8cXRDvt+33jU/R7fQ1gm/c0+4no2JjzS2luQIzQNeFZG2Rlk7jK
t9Gl5C0L49EcW3PfC8qass/CnUcv4OQsFKQ5YufJPzHtrEbNPPU0kYbp29QJIrv/I9mOb4RXg90f
Ym/rekiIbcSV43DmNxOnO+85BWa06Rl8k8h31ZiOsFE2nDEGrTBq3kapqzVF99k5dWNk+vnFAwtK
XCUThoikbe60Rv3o5qiVgPi4v24rQ5lrS5pc3yF6bq7jV+RoXVN/PSBYfd/GbAPMR6LMNoAnD33g
RaF/zuPhbeeVWwHlOdmon+LC/XHf1MqkKbNJq12No1zv/HNXB9us1P3DIDMuJdLllUEtWZpCe6Db
E9fEHCXTAjku0TmlTSIWN3r6hxyYAPn6X7sSX6bu0spsPGmdR3lchJaDduDGFz/4QYGvfbg/abeZ
e/x5qvAZ6N+Cp5sHESWBMC+l0Dv3xiHLTuqjsQ/3JhjYL5q2EQ6ARbfdx7XMs77kFpdWZw/qtB+6
KKWh5kxYI7ivSGQY0aOWplK4cWWjcB+Mso0I2/zqfYJAqPucQhqTO1qlK+KBhgCp3GlB1Gr7Ppa8
FrZMuXYPVici+oJWtpd/D+vW97Y9bfji3pt+77Yza1HdQGQVVU80EHfJUTXHMjgWFRwo4DDkoviQ
eKN15rpq1X1TV7pop6Lvtx+KfnAdGWiNaXsAz94UoNv8jWh43beqK6t3baWq3WNRuNqrzsrq4GD1
anWSa8RTv+hp7Ge2qAhS9SRmujju9bjTP6uuGn4vItRCUE0MImtTqObwvjMzQ37duOgMAog3EuHB
DI1UOme1UKKR5JVVKB+9kZPvGHSyL5zThJTfsRiF3rITZUo1+4ZaVk/0E5XgcJWuEfmOqCu8DSlj
v/6oVf5oHls19YRv9z1pdgu8uKsFclYl+0QtYX6hUp6o5BxA5nkULdDbP2Qv3QToIJYWSvTx6/vG
brPTuO2ltVkk12hab8JRZZEPqh/20S46KAd5v5WPa8CxJUsgCOgKpxIJU8Qcll7Jjcx/z0enSdkM
qfAAg/lzresU7H6mSQqiQt/l6qfEVByrblbOgIVJvTI+G2aZ+WYyFpIJ3VeOlkgcRNsgGqx3jW+l
W7Md07075v1KhnnhXuBtzNOYTh8edfP4NRzMslSaHjKEPLRDcrCCt4I2XThAryxMX3Bxv1nc3JXo
QlPC0+LJcgO7N43PCHj9xkCI8ShHTn55gy8UtDDRitIznHQc95XpkxWtfxkyDnjlwsY821NnVmtl
lm85uv/RUr3NWPzGNX1lYTZZQysJiSglriP4SUv0KKMuSY7s/oZaWhGYaki2gcUByT27p9FgNnt5
BF6KXPg2oWUceuUG/p/s4b6deVJwOibIXP1taDYaWNfpGUvYuOoheCNZm24n7qasuLCr7HHYeOcS
Oqr92i5eG950H104nJ+og95lsX+utGSbh+VXC7cOffnz/dEtmKEuM7UdsWvlm6Sc1CV9F5mp4DTD
MfCCXab/VFx/5UxYMqKSgQfwRvvuDdMVDw2LruxEcszhodYfNOmd0P0/0r5sN3Jc2faLBEjU/Cop
J9tKz3aVX4QaujQP1EANX38Wfc/tzmQKSbgOsHc10A1UJMlQkBGxYi3JKa1EAAfZESfl4yVcsXKr
GBTUNRFYZUiXoSB3cLNUsogVP0DLj0+agpQAXChiYTFXK3U0zWy5L3BPIMX93uTpjaJEwMY99Wa0
gcv/xOvnNkOKHi35zdS1uyqZPXfMUFKSvbUu4+z5rxG8snWgCmSks3M/Oe5N1qMf5Lrp4mlOaaEI
OR7Afy87xss9RhIBgmgurQCIi1g8cwk0E62aKvccgFQsH/Eo4+xfWRTSFIJMBd8cGjbckU6cvtMG
1WwXNt+75u8W+r0RyClpVIG4Vn8apXyoQhaPD/szKXLxHkZZ4oI5wym11GG2BlxQ+U+h/Mz7wU+r
FE+4OgB4eJeY8+arHxsM4uoFkwa+hguuNI0W9RDza2qqHS8rqY8xsU00B/83K0LkAPCkTjUK/EwE
QekGuAzqQsZLlZHPXH7UWAhm8T+JRy5ZbtJkbJ0I7857c3l3ksKP2thPh1ES5dfOiGu5ArKJIV7E
qXOPgISoaw3Mnu4LaHfmpnsAgcqOYrzW1V6oQ3ax+uWZLXgF0qTPEQnMoYm9XCfGXAmjhIA4Cqpr
JihovqiDwv0OaBI081UAIfWL91mvFjGlkwNqqq4LaPx7+Iu7kVsAmh+FSchriNwQbbc0XUpHcq+i
va5nSoAZjV06R5KQuBIQ0CgD9xQGdPFgEa/gpaRtHmEu7V5Zqlu3fR9cXdL/4kWgk0LN51ahEQ2O
QVzylxOxzhw3Ka2Ydj+gue4WzYjx0X6vKOl7jkJ9Wx7K3FH2o00lz72VJBOBjrekMeOMwqi4gxS1
tlo3Cw39U20LeY1g2ue7OOw3jhf7bWh+lwm+rIQ+wHDAL4yRKZUPzZw7upIwNSujDHvZ0YB27s7V
xxDTU55LE9Toq5/Xg8TK0fHoB0Ia7Cz+1M/NFVpjOFGXLpi9P6LX4Q2z7L5ciQ/wc1wWvFiK3js/
2pNYHg02xqj59JRJ/oE0k6MmHllkRj5zGcFBwDsGtnEdwQHs5sK25RZz0EAoSmRV6b6+SVEMiG+c
F/XeOEQBRJT2re3pH/0mwrGhHfOUJz7dZzf66CmygChW+LizYjwDTQeMe4JgW0SJ1WiQD0OZl/f9
r+pg9wCigbux3hlB9iPy9Le6RY/Ls7bz3pLps62cJog2sAU2R4tdgCiitMrHMTPUewUQ4WyEwrH9
57q/rJwm12WzMOYMBmzgXM5PU2Ma022KtWm5Aq0DfUzQEBsSfwSoWxLyV005CGCYnAW7pzg0WxE9
qWiRL/duEu+mdPaNxN1krUzEac0MOsQE0hq4wi7ivFIMKmvnjpt5csERqKYPbRlvvrpt8En+KkVG
Ry6pcmmaKI1S1EjFFQr3V71eZ16EOs91M5fnDzP8VQYMNZ8XE04nq6O8SCFkdw8aILS6GtCFvl63
cLlbgDahdowUm9OSihYmCswxbufoWBijCW3Vyi3RJgTePkNSHzUyev+VxzbOhA/IgIEGFLliDSOB
F0SWGmcPReH37UH9s4DcuN7hSRhtm3mjbtWAeC3YqnfX13lZ5ju3Kzye7B6UKjSH3YkSjA2YDwBK
veUk2SSyUYXLM+OWcKlhNhyBQ7xh1Mkh6OEo6YMLlXHT6jdzFL1fX8zloZ2b4D/hJASTyTChUAU4
S9Npkddy3tDMQMdXLSXX5aohiFmAipDzJ4n1l34xYmPWR/bg9rNvpnag9E5QS/kOyerpnNgh5wta
EBo6CxrpD6CpV0bfLjDy/lqVjfKtyJNeeyR1W45PRYOvfvYcq1nMf6osU0AJxKYWNU2W5vAappUv
Pde02s5ZlU5+7SQ5tFvsttJ8Ru0qxrRlH79RUi+DNxWO9ZrlJdomeeoULwrIiMpgGCfNDKApGr8l
oOVpJQ8r2X4Kt3Otde7MHD2/jxKtVH2ohIM+0GFzTB/1uJ2m7XU/WXFFg6NykdOCeAQgk/NtVRMT
d8diDw8lqq5jh+IT+/qCziwIz/iowSWtZtXwUKNarT2VKEY7kQwgKVuGEAX1qCJtmxbDA+ZyTPC0
UNb+cQ3FcSQxYi04OeCp51PAAJFcwD1dg5KmqUf6MPrpUd/aik93rNmMD12QLf70oweJQGAHqUzv
csX9IWzEh6gw7AxCbyE44Zafp2FQ6UPHNTZAY+dUT5Xe9SjjpXEwg8VB4hiX2Rc6Leijc6ATHsIX
QkfMbFiUwuCUl9rGgk7q4E8oW4KAL0sdlOvndPgHRXRng36MjKSBe9350463eTBWizQGk90ibhdz
gBFFs695UDIMMjSacXRG5Y/eDdvK0p/TVgoS5W/FC4O45gDhxTZfFHjUIVXSKNMgDUcwvVAad2o1
FJ7bWhke5EuQA4SvQnyvbaonu0z/6ZXq6/Ga02H9+wOE8KboBcPsAyQLaWd7Dn0oQZtDqOStIDbe
8UzFvuI9jlE8E89VcT6ETCaa3xmsTL+wPFJAk8Uz98l98z6gdAbtqPlufEm/NbkX38vedmsejGQe
UEaAsYEXFTxYNZcUH09cP8TLvmLF1hj2iHAYNtUlq1yJBcgHUGvEkxiwSbFuMGpzD6kWzIIyq1Dv
Ehd68KhdZZLvY80KQb0R48rI2pC9nQdOm6T5wHD/PMwD8VsgwEpXsg5RnZifFqgGwC4GzmJQs4tT
ubqpOLMeTZRD5Q5m73E1eFpDY2xuPECBfLod35eH9EfhmwEpJWF75RM8M87Xf/KAiGna9GC3bh9o
A3WJuVb0LUWXK4hJ+i2jbrtxQQYZfPky4sP6aOUgHUbRh/+mE5vVXLeUZGn7kOnkd5JC6q83F8l8
zdq5ob6IlBG6gmD6Eu5XZ6pGvc5r+pDod2CkST2q27Jq6YqrI/P9z4awdwoxGozKE6hmGqqfkF/A
1Qe5MwVV6kh2bOW1gE+K01YCFgTqPuFyNRanoX2S1g+LlXh5ad0V84fdaU9fP5dTK8LtCnU0ynIH
KqBNE9EssLWyDHKSu6nE49d8jhOqYyoU/7vQCXRyphmVAyHCcVG8GQImdlGBUW9nTUrQGF/PnADJ
QXMHeSaiPsLSubdprZ0js0JAmprHov/jZpIC1pqn4amA6WCdE1uLl1hXYXinLkfoYltQ5tReFQyN
Xz+XtdN3wa6GcXSMuIKb5HwFVJ/sSI8zPApy5Skp0qdl6u8WY/j4CzN4N0NNAS8f3MfnZlKUpxbQ
DKKnR7+lw8cMHImqSDZrdSm47DErxCW9xaTPjtVEd9MJyIVJ+SCQX0GJYWezTgLfXjsTIDf/NSNc
Qkk2FAZgp82DVhQ3JC2fwdUpmQ8jPIIIbwnky//ZEE6FLO2kWTm+yTZIXhzonz+RTXqT7pVf6ibf
xBvXt54XxwdVXHLb7sY9IEagKZWhVlbuekAtoXGBjhifJBTRkEVvLGpMsui+Dzg3Kiz/oz/1VpCO
PpqXmzJQgiScY+gEbfpK8iGv1FDPjQsukwPjQtCjAjfZfZ96OtR2nQAkEpPqT77mV5tqN+keiSXf
gzj6ghuTm8XFAQoFPHHET24qy3iOAHlDv5b+cFEO7D2wsoJdAwVAORPsJx7s/KRhDtApmAKbnCGO
NRi0rrthct37aoBcYEicSMVgrxHRdwBdB9DlJZGy14Z6try8cgfTU8eKTH6bmc1jNbdk2Jtz7+Te
AFh6fZPkWatu+nZOUb5MejPbVgUIjZ5sBYKjgcGqSfO7Mjeitwj6lHOwuL3TbcpOofGmTPRl8h3Q
BQE7UxWAEtZqHbl3bg3okp+qs/Y4GmOceokeJzKPv/yo0NLiJS6OiDbw+Z7HByfJSrXOAYmdF4jH
lzq7MzC7IjlbmRFybmQxs2ZYUCQ/9kOPoaZZiW+HrCwkIIzLMMS7c4DrgAkFRytmPbTM+jzJ7PIB
uru7cmA7fGFBpXz9gYAEEo9GsPdhIgEC4ueLoZGCf0sTpBtaB4IVvX/udfT6bTXtdjk8TvI5ru0d
etcmxwSBtV18egNSNllzqpUPE+RWBnD4TT+v3xCXTO38wzuxIMQ8zaV5AZWd/H5+ZAHC3K3mxePG
/WWgfZIEDJKJm88PH5g0fIrDXutBSC1lkVxbJ3iZ8XjAQgmmDM63NcHDK6oGu36oDKZ7cwQx8UiT
oZxWMFagqASfHnrhmBlDu/rcypDoLYtUGh2NHTsMr5wGDImUX+yTR1leurogJIXoLUCiD/NToilb
cVlbZegaj29qX/0uF4h6Xz+7y8cqsErg3ATvDH93iU9IBnlYtymxaZNRJTtoENpePU/dxmgGHFrb
KMF1e2trOrUnPCb1pVftQUOqPUzObUaMnQ2l378wwZFOcIIVfBCgRyXaZ7j6TDPejIPh6zLKtLVN
A0swfB64GUiwCPebDXxWYfR29ZB1BFxcA/CVynZefrf169eXAjVDPtMGb7tIiYZ8wECYnmX3RUWG
V32ZncC1WS0p4q6dCR7D6KXhb8MMp/AsguJGXNcmpMYtc5q3ytyzB7BwyNijV6PEqRkhSrSswY3W
Ak6lxGxrlc6mHMpN0RbPDguzCLoN0bJp88cman3T6ffZ+Doo9exFFfPBe+7pUQvd6XjbuUtgo07Z
dcXWrlhA3Jfrm85/h3ivI56huYiOB8Za+Xad5KGqyxIW1331MOpm7OsJ8yFSBKqp6DYi3U6dZVSQ
a9t/ak/wJtpXSTaqVfVgK9oxag1P62WUmaLDYiwGXSgulIfHIFpFwlenlhVoWzJmhGN7RxETlVwP
huq7Oskw9GLdkBvCEA7A5lBB4l3t871rMw2cCBolx9jGcwMEEzd5i/mGQlH2JKf3ug7yIlJLDkzc
QBgFMY4NdjT0szG7KBh1KqMbi4TNx7iFSM3glL/yuftx3Sn4Dp06hWhDCPtUTwY1LyMttFO79Mc2
/nCm2Afe3p/mIcGzz/lt9EnHKVfi4LrplcMDMBT5nYFUH0QkfPkn/jhnQ6SxsoiONQP6NEHbguAp
aFSb2ZAkL+L7hy+ST2nhaYIhmYteX99laWZT0zoWPcFdQP2Yulv0eb9453AVZRcZMRAPyI0vhgHT
FhWRFBybRw7tsbvHOqpvzOKdRuP2+s5drgceAYp+FEfwDwyFne+cUlRm19u5fcSQzwtUAO+MMTno
9SAxc+l/qMiDhJkTq4NhVfQ/tc0L0mH0OFw0xdqwwrFvXIxVS5LXC3p6SA3io0LXGpGJMybwzPPE
D6hb4d2hFlOo3oDjxCvu2/281TdNGG2+um0whHI07IEK/wKMh6nYWTcbZwytTNtMNZoaSbxtXVfi
15fbBgAqQcIGxDpnYhKqVxZOxh1YPR6LBH0h1+vsrwKeAQkHCAr1ZuDVMDMiYkQWpan03shn6DIi
EWeY0oxfv7pVXIDNAiMRT30u6omLQsy2bFIMU0yDb4D5Awo8sSpTOxVvJL4OvNCAC0cqj34MjxAn
J6+AfVAto4gcJ0weB4UCdXXMQn3vFP2+a6atU5a1JGe4/HJgEQNyAJXgLX3h0pPJCOh10XmBGK83
1xut6rYLkVUpVjwADyiU0Dm8BBpmQuCu8MgmVMn0IwKCb7nfE1fyFLwMnXicwYnhXRz4LrJGZW0C
CEaTmSEKPp1fDPXPtu8ivHDzZ8Ug4/66M1wUIPg5geHbwVAJCOaBeT4/J5qgftZljhEW0U/izr9i
S9ugQEc9zewzf8bT17eS9qWK473TRIlvDlT1YqORzP2tHd7pzxDuKjOKYbjT6bExf8fdx0z+qICr
X1/r5UV/vlQhGDVO5nZmbZuhpdKE3raaQztvjJNk2YMhY7w3R4wB7BWqDqqfkko1JfbXXAeNOrBL
82Fc8CSfb/WUO/FoDZoZsr5rvC7LdpVSTxIja4vEhQvYN9C7AKQIi2RlakPGoTOOdYuaIdU8ELIe
k+i5jqtblWZ+lQ1f/+5ALwFxHNyKeHuKPRCLEp3lhjsco6E7jkMRYLQroK6M2n9l92AGAlHAcnO9
E+5BJwGlYotem3HGjiVr/WVqjmWbPl13kIv+FT4GpGCcewfPTqxH+BisvCeZgWGNo4n81XP+lPs8
96zMq366r8mxv4lfjC0aCcD3+hilk2naroRMXP2AYHGMt4Gb7HyFJeAvfUddIyxN5hmN4Uf5T8OO
PKv8qKZScmoXj0MNBLqoBmAyEe+mS0lW0GdbpOuMMK6SFzvKcM/80fIfdZLfInXfdYnq6Rn7YtaG
oj9vPGL4Cd7P+6rnK8ww+DCpGIQ5TqW56/Ry8mYk7ZIv4MJRuMYVXp1ghMLMJRzy3Eilz+AaLVsS
Dtp3y3lz+sN1L1n9+7FjKMnjEwOb//nfr+dkcRJrNMJoeqXpLxDF/c0C0ELlG4UXgMg0WrhJ2zZW
oh4jYikeq6sbhw4yhv21VYBxAq1Ljpa4QBRmoOwz6ogaYb6ASKThrEVfBS3itEFf8q8JkQPMmetB
Szu3PqrlbUIMf4aGcicF0lwAXEQzwnnn1kisWIUnd5toR2+ywGIb5k1+vx+3uj8eMNIZBfXP606w
bhWU25x6Bt10U/AClO3w5jQ0TkA9bdOneN8flkO1TbbAJXBm06TeKAdN0gq+uCX5jgJPwwsrwLqI
obZNelVlFKlqnhrPje1Cu82+zyNZV3PNN7iAMgCNiLbIvc89fCjafrGsxgghwhHMleONMkGbi5Ik
P7RTE0JhJQK9J7jBeyOcttEOBPH3/X74luzLrRtM368f1cWDCqaQttlQCuDgChGsnuUM3Yc+Ices
MP08raYgUtu7ZGI36HXKACsyY4JbpNCfn/R2MEJm5gcyxlva0lC1Oy9NyO76utacAVgLJFXAUSOu
8lM8uRBTR9EnCm71Y629mABbkPyDmq/XbVz05Pg58WoegIJ8et0Ubt3eVBdDLxHsyj/OzvCXBMrk
Ps4rMEsvPUyb+sE1PJJ6rd+EMnjryhV1Zltww4xB+wUcREZoLkmgkSyIgfgjWn0w3XyL+SR/GXtP
i39fX/LFA0pYseCZIPwBJ1IDq5NSeqaS7zobLKpdsYN4+o64P+dMkZQwZOvkv+jkIAu1opbapSBk
vInBNcZnra1tu5Nt5+VTX1gZ/x0ndizL6sEoiW8uVpa7ebyf1PlATOV5ijAjOt5kXeIpIypg+cGa
jF0LIv3rO7vqsP/5kqg9GJux3c9VrB21+dhYk2dE06ZqZRNll4+482WKj4zKBp+fBqL7EI7rg5Dv
UNCdPtNAW6jvZpPXsR92U3sRfWSQAyQMSVZRhI06+Lm+3EYMXGJxtbFSWaVqLaqieISRBFTWOF7k
fPtrk+RLo3ckVIs/dAQTq5tJNngt+PB5bK5CuDJX2tLU6ToeEZSceXb5YbfEg/6tRybZ7OOaJcCn
+e3AJxLE289UaLFkeOIdu6w5di1G94DAo6qzJ9njdadZ27VTS0I+U88dnSkr1GPTfEun20FG77bi
lKiGgIifV6nQEhc+vr4nFaMmJaE7z9/mFpTCjp6kW0tt/2LP0GnWUdLmZe0LlsssH5eCAhoTRm4C
LbwiW/Rf0Tjp6C/mwAl4TRGDQeP67q2ujmdMmJZGo0Tso4LqI65T29XCEXXYOXprmt8xevvXjawc
EU9n/zUiREzwbVhgquuVY42GvV8DtM9sWyYssLoSNJVQEUN6C3TS+dejQ1goYy2MAG7l2QyggQjc
PbJRjjUrwCeB85nDeTEXdW7FcBvHKFy8JdncPA8EE3RsOUQg+fzyjvGOPeAHHIaAKtK5GVagCN8z
Yz4mc3Y0XUAgirr+57qNtXAPI4BxQVcIszYibtBMIMVRz3p1NB6Xrb2FJsLGDTVfRztbLoWy4gMw
xmXB+KToRdKVgytEZf0YHbX6e8velObp+mpWDgbqDjgRyDugbC32lWfg3toEdb8wMlnIlDjoy3bX
19vrVtZWAcAxZv9RfwWcWwg2OenKRGF5dMxH+pzE83eq9DIa+pX3hY6aKHTBOe8nrsPzs9d7LsnQ
q+4xHX6Vg+FBfxoMtBNGJxWP1O8ae7m+ppVQDXuIOCAy5UwAfM0nt37bKaBHT+Po2Pa29mBMCd5O
RqO820mebOLRrL5dt7fmd8D9fwYccFdebKKb4rkLQM8UcjZfqAUOuzyEQtdB2ZmvyY2MpXHFMfib
HphFFbh/RPHz5SXDYKGgrU2hnrY3WqNNGwjw+kUGTkjJulaeaZ/4W5SeIN99QaTaxdrSMBWMl23g
7Jwf4Gvfa0vAdSw03/RL4qGvsct8CDEACS/VGlpzTfD3fcJvMGso6oIUBrWdLp+sI0SivRwKruXy
dn2Ba45yaoH/9xNHqSdTZ3plwUKpgeHNiqjXp3DKQu8fAbmQQDTXMgsdDLsoBAHewwmAzs2Z0K6v
9FEhR+0XJm31oLgn3xUAaBeP+Q3FjmYbw/aaV8eHNPv360u9QPshrQFnDcxa6OPYaP+eG4+pvqRp
3xoh2JReW636YRX1phkRGdP6zsV70CdJvzUm91Fj4OiYqxqo6OJuTtvbxEgksW3116CXhEsUhBIA
NAhbwYw8ro0cSSMHPi4BByCpWYA3eHynbqtNel+xTSoTNF85bj78gqlV9BovMbLQ8QRHtAWjucqe
K6DfIlU52CmwjjJY8conemZJcKykzOJhMZh6ZO703PTRponsTV5JsijZeoQHQjqUKhnJooV93ACc
Rh71pa19uyo/9G5aJMFg5WsE6xFiG/qnqHHZwpJ0J0LWZo1aOI3DvOkbne3AJa68XXfTlasCWB3M
Z1u4VEGKKFgpyRTnjFe2xs4K5wHFhMo9pGnuqZQcNNa/jjN7v25yZRfRR0ffDn+Ca0QkfjQLNc0r
zIyHhvueWNkWE69+b0EvWlm+iJ/GJ8g79kCCw+etC+XVzK7tqZvocnR69OpK61ejVjlQHmz/Fyuy
gdH/HB8C1Pb8U18GhrHsCCtSF+d2GSavB8Muxip3jnH4G0u48zCGggtCHDtfkEu0czUtUIML0+JI
Df0hz2NfKb6KCf/cOoDF/teQKYDsyp7qBq3m5ViUIyrod6X68/pK+LdyhhzB2fAHENqBwCTD0c/3
rErNFMU5xAbizP1rS/TprakYuU2ZC4XUqij2ysykdM8rcQJwGGTIoB7lvASCu+skKZ2lrxcw6NTI
I5a82afp6Pggk012WU+UQ2e6wYiElk19YI5qHTZI27epNc07syzV3TjF42FJCirDMXAnETcEdyPn
Aobk/UWW2DjoT2IMB2/pnXXTbNm+3TDQNPS7OJC1L1a+QMjeor0AeDJaUCIAAAIgQ6RC6uHIoF/Z
D423RINnQRNucmTZ4UoU48qtvDuPKSY0gM+P2c5yd+61LDqquZts6yxlW9dNZJOuK8eKgAIzvGgN
EAiPcqfvCqMh6oDJ9DC1oi1t9N3YlKiRz6as/LG2HDSYOBkd782LCQ+Y/PLGNQb3aOUTORBnKveN
0S2b69/GWuUfTUhuA/zgyN6Ej2OM1KgcpqpEuW78URzUTednQRrWu9wft6ABdrx0K0MdrDkF8io+
wov7AM/A8z3M3EatwfSqhbSk9/WQqZ7WkCCxzccop3/Rf+KicP8a4wd6cmBTN5gtY9MSGmpjBJi/
nCGzlEhaGSshBs6gIlTqnE/ZFYqR6lyaHcB/ashqh20mG1SyhDZ/rGIiAeSl0ZhPZPOcK474n0mk
kELYnOspqak5zGHb7yrMkYzqbS/dPJkR4bphGXPtWZ3m0J6GXaPfK8Xol62MgGfFH86WQs6PqG51
nbK0U0Mtax9bzE94wH0f854dRrZ8/QI9syX6u4FBhsKG73Wje+9ky21DMOzW5+oPyNSokofVJz5B
iLSwBoIYUP1wpXFhZTFE5hOtL5bQ+tC3CdCKr7Xv+uXgK7s6yIOEvn4ZOoauP74o1GJQNMU/hfg0
axlDQSPVQl37o1v0AASv35ky2oILrVhc2lyFFVM+yB0v0R913lZ1ShItNJ9BO7Edd3l+y35GjfeL
Y/FBpvuK7lSgdj5GYcDZJ8uTV4LjmXnho+6yWp8WF6c4p4tf142P6/x6YFz1fJwb0gmEjgvkIktn
QD4dRQ3L/Dlu4sDtnugoo1hbM8JzYH6hQPFJhLEXFIXculGsI8mNwJjfleWbKaPaXdsqwOKgSAQ3
RIIoOETO+twZ00oNB1fZFWq3ISDVvr5Xa98v5Atwi0AhG2ATIfrp1WhNU57PoalDICVqAuaYW2te
/L78cd3S2oahyggMHoe0YL7gPFLQhbruaFpzyNLG79TUV8xh03ST5LtdMXNWhhEuqIkpJK+hjhqy
pfdjVNGTFlNi1j/XF7OybWdW+K84uZniPk0j5NBz2OkvbVwfZjN6zh1o85IhuG5p5Xo6s8R/yYml
fsmSvOrnKXSt1EITZRox4QZ+WDIkPXjv7Yc6I73EKVb87swm/00nNmOItbiqYuCoLPQ57Z+WbErg
8pDQGsPADGqogGuhI3BuAICPNrfJMoWkeVvijyl6KDLZoNhKAOdGQPwB/T8AcsURX1KZrEvbaA7d
CHhzG3rc8S7RfyQ9eSga+5DReasW40aPp0ArdW+0yy1NZb3xy+P7rEMDPgPUNhofwvcVF6a7jLFD
jlBO8JP5qYKGgBs/j9pjQZ+ue8olxhmRHRfH/7f1qTZ2cmwWFJUjg6Zz6CTvhWuD0ux7vNw3bXKD
TpKfZPPWdHexJUk2L4Z2URYAth7QegNKfujMix82WFW6xE3wmtH9ASy/7q22x5xznm24cFp0lx/A
/ecnH3bjJYeWefEWHCHevP/6xYLfgX4mwO/49C6p83QX1SvFJMdSZR5T93Um1Z9fPc3/TIhAokZf
EpQLscOK5qlvhp9ukvsWzWq/2fO7kxCPeNlm/CmnJ1/7YvBKxYUNvZnLylynYdZHH0BLmnZ3Tmv4
lVP6s/r7ugfJjAixBvVql0ytPYZmlB2L6MXu1LtIenNeRhfUPE+WIkQXEJRBSKRyxzBJobTLDoZs
GfxaPH+5nRsQrk0Q35M8Lq0xnOjoWQATsGTX5yEEZ3yWPWttLwnRKxgiPl7AiRCQQiCgCe95fWZo
gusYLjA9FrCD9s6gxMLHC/JnKXbi8uaBLYyX4M62ePtG2D1wOBddNf+vLU7vNjp3k7kr81sXzNr8
/VY+t0NQ5L0n04hbDTA2KtUcSs9TIiFstz0tJ4CxpzDuP2yCEZcpWwIwgt05ue7Xanrb513g1Mrv
2ZIJAaw5zalpIcjkRTwrQ2mM4ULA1EzaXfNlmRQex05NCOkFrSHtWZvohRYR0pghBloDoEFHUh1e
CyGnVvhCT4I0Ko2uVeR0PrrQj/Iap31vteUtGgrXx+d93xk9ldzma1/1qUX+308stpZd1GOC0OEq
415JTa8ekA1GteQrWDshDFmCOQi+Adir4JhavRhLlcExF2ggDiPSh0aRVL/W9u7UhPBhT/HQ9lrd
qKFNu6BOnVtaJVudavtUaf8YtmTfVt0dPLaEV1gwaXGh6WrqDWvT1j5mS/uzrX63DvEVaJH2ihVE
fRfEELsr2OzPnSvJYFb2Ej1SpDDIPzFVKk4rjVWL9r8yLmGndreFw/5EqvPneqxf6fXwRNAFGsNA
cov+17lbNBb8LhqxOhUEG13yrHc+uwXXIXRd825XPGax39S+LMfl7x0hNqNNgRcZBg45la7wkU25
UhEop8whZ54FtceuPGjoVia766tb20DeF0H1kosciKWxyohAle7ifT5MqZ+agOjLtFtX4jAmXPHA
hCANqooX1J4Wi+OBcAsYXMK70Z9Akug40GVuv0isgLiEuwV/OJgqgycKUddqaJ+qLj6sMrEzjzjt
r8pwtmlaPl7fs5U4wTnWMauB7jVwW8LXpU6jk04ZVlSYT5VVetbyDnHr/5sN4TkcMUPNpghNcmNS
A1j8GNn42mTk7bqZlePHoaDVgoIyVzYQzMx6S6KaaToK+ItH9eMyyXghVjYL6QsAOrjtMa8kRrsE
UN4KVAdTWAw2msYzfcoy52WIoFpwfSkrMY/nSWDWsKHJeAGcctOYkbQu9KPZa+4tiJfMycvnnhyL
3Oo286zQZ30yZ1l5Y8W9uUwUgNcY3rmsfs1QIWssA1tXgwd0qdJdRTW/H0DbuJAvZ+waTIEVAoTX
qP2LgkJu1oMAv06nsGf4fz703tCQLV67skY/d2Ah9pwZ4ms+uQhjB0zMDo89bMvust/6nX0LsWKQ
lfjkoO9KCIYc9Y2xJ72XvZbvf3GM4JVFKwup9QWS3egbl7CqheObReDW5Js2zAeIi91MLtuOs/J0
3dyqe0K/DgA/dDYBbThfamONUKvBAEpokY9owfDB3HlzLJsjW3USC2xjaJyCg13UxGlYMZupG8+h
bvzSTOpnDLKhLlg9LJmltSc2GNfBb4apHdwe4tNz7GiDvnOnhQ2jntJjai1WMZGcQifnT1I8R1Ps
tdBcXEptF5eqJGqtfYM2JocxCoPLElPy57tpO0mXDpj1CQvtDSAUEqDvEUyLFdRs2eljJ6s9r1yS
uJ1QBUYyjZeH2L/tjEUvzYJpYWJsnA50/bPjzXhRmUMT5MoMgKZ+SNK/iJlQyAQpC9foxGd/vsgF
lbtOgbB8mGK8bQPNayfALSEDL61F5lMrfKtPvkEMJboJHaop7Ir+cZjV/eK4klfimlfilYiOMUCu
gLkKCwHietHqCBWz0XlWFhfP3dqbc9Wrpdrcn41gMaKgfGVymB5gp2KPALzxrgV6vxkIMxa0B7Ix
OOP2LguW0jO8LvXAZOZjD2VZ4IpDYjAPvXFoYYBGR2xQG+OMZLSlUxgxTD8ArWCNL2y5NwrDM0xJ
2BRDCfC0KA3jCkB0Bt7r8x15cmJRZ2A0l+TlkeatW3hF0vdvjoFJAS9XtOH71+IWN+bA4zk7DN7d
YjmaNkXaTr1VHNOEpS9q3E/KjuTq9NJOgzHurhsTdxHGQOjBXwjYTM54c+6LRRO3dQ7K06M2GVuI
IURZ6lsmqsVlC3UqmYyN6Jaf1ri4LjgVADcTy5FTpieaipv7WDiFx8w3ZaHf9Cqo9Fri/+In9v8M
WaC0RD9Tw7GdLyup2yIhVt8fx/m7gog81F/UpOeTryaSYf6+/qSGEL6w2plHLQFI4gjmXVwuuTZk
2R7FkY7d9+WswCcJaPWNm1hpBurl05yWRsBAI44v8foRrmwqZFTQYedyRJhTFI4Q+R9KZlFRHJPF
HBdfc6qqCFo0WHHd0RFwvjrOLVdiVAzPfPm4WDFuBww9uDiEDXYLI8ZoxZQfuxwylMVYvgFhg1IT
oEVF7jMFUyVmoxuJV43R8GGQRTK8uuK3AB4bSEz5zCRaeOcHzIzBMiFNm2MSwejaLdgTLDMAa2Km
BU4POr0gZc6kQupSr1xJMLjIifnaMTMAjjXI4uIyFI7eGq0OitRZfmQalLQCE+Gg85YMM+TvmpEY
rq8PUfzRxYOZbrR+VuMdpbnueMtMFVlrRHR0ACYRdPHswPsYwUJMWMByS2KwQlcPTv6e5Y9dJUmI
Vv9+tA9A/ENQ3xPbb6VNCoSEBYBlR3uf2T6p4rfr7ivG1s8VnFgQ8hRdn9D+z6EgXiZ17WX1gPTx
fzj7rua2mW3ZX4Qq5PCKwCSJpGxLtvwy5YgBZgAMcvj1p0fnnr1JEJcoufbLV9tVWpyANSv06ub5
GAwYMFi5tMuLsT2M6KGIDB97fWmcaSyaYaDZuUyhROLkgcj18P5q5vfyf1fzXxNytRcvhTGOHeN2
nIHX+adQPyV9vYu1c4aJQCWzNvdtLS0HSTcgKNCjloLy17amTkfpgpSgQlPIFI6W89CPrF9Z0KIR
fOEojgCEBr7bayOkZf+PnXEYvCOIsUONuiuVnqU9k07k/0zMkm7dE6mZtAJ0hoSHicP31vQU6xi1
h0KegFjT/V2bu0t5QpfWZrsmnIFNkwG2rGQ4KU4fjJBMVsGVXnR/7xu6iYzeLcnIBO4ZfnlOfKu0
ptJRiE2eMu43ug+CyyO0u5/ZtsFQsqVtpwipM/P5U7VyMRY3FLyiyP7Rmr+hnSDlSEeMGbgnz/xZ
QlOwtOudlnwp1GafinHF2OIFuTAm//3ixk+cqMlYueC8dKGzUn4zlZXazw3GC/uISqDkY4XUHsQL
ZqmHNbVjA03L7FzzsA/yzu9foUi77Xb656yOlO/8KBlhtbeV45NPyGVgOzc7WxhUSUrVI4NxHJXG
jEQ+/I4LvHUFFzTAa6Nv7R6ouSoB+YSoza9QZ+6C1lHJvuhb5+OXFlsAIYX3dBYe/3qTXTVWHfwg
8zjWWhElyA53dcymp8zI2x8D4Gj7+4tfcMpX9uTeXBxqJxK78zRiHltnfEsNdBEdNxe+WWZf7hta
uD0wBPJpHK/MumZf42jU8G2ukaH5bfyhOXnuY7FyfxZNyLcaFNQyeZ6ZmHpwr9V1l5/FREA9jeHh
yevWgjD5R+aXBW4YUTSyVlBdzzYMHJiTBnUcsJEgSw6dUrAHY0DhOjbBszCMcbovS0PZJg4kuuNa
rHjQBZ8mH4H/WJ99ISoZUQKBdPiJtunGSbxoaLKHoTd8mq8RzKyZmn0VpLUaz+5bcfZawQNhTsQf
Jjgzg2jmvmk6/R9uIkqL6K7L4ZAbjBFDib6GDqo4o91iBu7kFH4lKFofZfZ2/yrOS2Pye4egHebA
4LGlYtX1ne8V0PMlU5af9R4CFjXbkS6PavtZzb/h+Q30/KMxNAzCn+H2I89DKD0vn9eybtU0eIny
urCe6tIy90UW10erysFf0dQDyLW9/NH0YoaF07VZtIVvXLpTPIfvhYI51M6um7oSmKuHUBbxfHWI
8TsqEVDFUFa818IXCI4gFKEBRUGWMo+7vMLlbt60/Dx1YCpP23BkK/XTmzlzuZd48OBAQGeDGeJZ
DOGOk+FCVp5B7KLZg3j2oTppj3moPZBweLa21sHAYwuwup0GaxjxpdVhDzGD9i6JOL83KeM8I2hH
n22lq+En2TevXgvzl85KKkJgwhtliJuvoGIVCLzjjp85fTHdh2I4DnQl0r8ZFZRbCMeFTUQpB6xL
MydCbaqrOYEsdhP2kcR1eGmQbJtoihoU+IK15tH7iP3MZcIezOE5Q817Xp9Va7UfMFdhQ4BRfOlB
8enLGUW2a3JQE5Kzfta/2J/1b8qhedYf2Gdvv3ZwCx/81Q+Yxeqog/Mpozk/t0zH0LzTHxSmfm69
fAoEczK/NdwmbIhnb+87mgUXCrtommFmBAN385IxK8BhnBgkO4PGO5pAPxWWvHoYU/3nkA3JSnh2
AwF7P1ZE16hgyQs076MaObcEy7BKc2tsmlO60c/e9ylQDipkA3hQr8XXi1dVckLLaA2J4yxUEWAm
NwEDzM7AkgelJnzGhiBO1vDjN71buS5kvqhtwPFDamVmxwB/m5Wg8PC+rkI/8dYvnuQA6LjpQRNe
iG/6Q7u7f3JLn/qlzdkrr1tpXzV0yM5xMvhl9c0Y/skAKksy6nFQ3Lh+g0wU4yY7FtlZh3cGT0Ab
f+EKpI7uL2PpiGRj/f+szF46z85FHSNRPYsBpF8Ve8qr3433USza+wGBAxn1MYC1bsY6ofFbo3tI
2Bkj/FHTV9sBPBsfXgiSHPTRARgHfdq8x6n1ReM0rs2htag8Cg6auBLwC59OBvsXS/CKHobFdedm
3lh3hOIUcYI6SIEhoP7v1JnQ/VzbsqVLLcdzcDgYBcL5zE6m8mxBer1Nz4it7K1XhdoXvlGCnASj
EYgk0MEW4CkfxqPjqKAqDcUCeOF3PPf1tYMcNwZ52JSetWF6GVz7G6r95soTvfDtoLP+PsqGgt1N
UjpQcJ5zxDzHrh4BISlfhPkPkb4cAUUALjW1MDZ5vYwhMaAxpVkcqT35rZPxeRDeyqezuIoLE9K3
XyRGtNaVwutdfgYuHbQ1Izt0DlmJ5pdsYLzNcKWG7a0uj90m0C4fe34e6be674KOpNHHvxtQK+Ct
x6HjVGZuBrXhnoMaKzuTMdkAQhA4fRzRwlk58gU/g3cdA3RI2oHemA9KsSKHHCZHaSDT+gzF6EYN
HLV+1mNuhvcXtFRruTI1O3oFVHYpmRBiJn8t3+YgBTCjNFQCb8AEuwl2KgkKDNeZAJaKE1eGZxei
wBvopdDPOXUb5RvK/eou2ZVbsM//lQA69IIPtuuzzZqnWN5a1LEQd2IMbZ47FBlmM/Wq4ueCfqPZ
H+ZAB2Glh7LojMDhK/0dul5AQFzfdcZqENm3iByA2v5SfalOmKrb2p+718rPIxbGJ3vlWi6f4oVF
99pi15X1oE4yVnnSD4CkP9Z+uc2e9H2y14LsLGeO+NNHx/mk87tc5qw+QKfaLToGeZO2a/2p+A7f
5RdeEyVrIlXLd+U/y7vR46jKyp3wlNknULxXj2o0ovh3Ivtq1/+qXvvH+lyc+oc1EZDFm4K3Hohp
hJLoh13vaeOVXjLlCjv3Ver3bnwelMKHVPHP+1/gktNCGAZidjnaAjzEtZm67JsWtDD8XLbJRqiP
kFP9B9d7aWF2HQsvgbBCZXgnqzUCBWL3m84wyUq4vLaM2Q1M0Syt+wkR3ggAQGcASUGtr/d3Sv7O
Wd6DB/C/OzW7bxXimN6iCFyZZUVpLHSfoFcX2JMbVaWVBgO6SivRy+LNw9FAxAF2USaaXQJwIBd1
ZhXkSAHQ22KSz4fPCNpQQNuqedV9ESjhv4RMcEwoqcjJXGBHr29E74w5CHMHciw15WUs9ICq5FNm
szXXv3RkFtqAIIrCFD4oNK7tdPVg1FlOrJNMHwfQfhaBEoAo2x9DeyOevA+zv0iHgc4vQnTAijAJ
MXs9LdHFDA+OdVI70BFb1nRkhUpWjmzplmDyHnkUmgcSpXq9qkwvC9Ce5fEJNOpbPgxHq5i2AvhK
8IE/Z/W4kv0vbaKLLBxE6hIQO88SqwxNYmJnUCWyC9/KdoX94/6tl9///NZLBB/iAKl49n5DLwIn
Lxu4M9o1O3dc1zZdRdofIs0cX7M5/+WNGXm9b2+pnIGZwf8anDmkbBz0gk6orvESgxztsKXu08Da
Le2UQ2vaDxPxnoeOBGkxPhU1i/J6pU+8sGIHeC3Mz77zdc4xfU7fVqBa0RCSgHg37CYGLAA5i8R9
NcpxbeRvyRiEClC1wWy/gTD7+rqMorNGx0in42Tq+MYVvKREJkNS0M3VKI26pBFrVbf3ufDrQ0Un
HFYtTT4sN0r05jCpqiIGdqqtzkb3p2m2EP7JD3Fdi9LH6LpdfnYLVX1s1EHNHwFUopiuNCqWhA5G
ptQT1RIXTd+u1K0dmnKJEfamW+AvDa46+IIMXfrb6bz2RYHYA/W9BnxwvgAYtA0VtfTGR0so9HuC
1rjtJ0aHVvuAVhHIrdqxizcaYAGxX6tu89PpRKG+UiXPxMbMNJKge8P1OEjLqYGSYq1UlgLCTWEk
PxvIxAM5kKu1t3Uwf4yeJC21ry50owO14HW8HxSuoofnCv2t5LXZP1tmwdlJKHWs7MZs9LRzW44e
C2o9zxO/0yEnv2+Iy9NAUUVT+kbS8uRlnKDPu9GU3kBh22jN8jUf0wyMPMxsssBNmMMjKNIbEFDA
Rk++PVolDVRvAo9XF3fkxLoS8zyQCTRZpIlCAfZKoZiQZFXSjc8FxFf4vhsAzj4UKAylcP6tVW/B
DWd7DfDalHcnRdGSZqO5jZlDKbstwlHB4OrnSdW7LPc1vfnhlCm+2oHR9oWMimp90XCiYxfUXUYz
36W9Hb/F8TBo+z4dFKglCqbW2ugzVanMU18oLn0cXJBtfk/jxgaBVO4pNJxSPmkhN4Gheazz2lqT
kHwf9Lu+mmiNA54DT4PaM+hUrz8IlZQYWoanO/WHPlL8fIPhyuwJROqiPZp7aws3V/ndVjmDG7+y
Asfw1Z9rsxq3oRewTnIWCohXsFPPQTJDMdHRqQUFkuqQDKbf5bvUXtOhXQjTQcWHQQJYksnAPExH
MwalcYrIixa+9xmlgw0Nq68iguK6HIWST/ta7fb2cbo2OXucuAVtTlaqCGE4faZ1daq5ufUY5uc5
6F7MUm+jFW8u39TZcV4tchZMxIiqJeWkzO8EEE0/nA0PyX40fMcOp6DeZydjbaTt9km8XORNtK40
nldUGULByvmZiO/JtJJfLd0OSdUJchQULJCLX9/QoigUgjlw72QToztVjYAn7F2qpUGMcObz/Q28
XQygGxfvw+xzAI8iEK+ZMR0VnUcM2U1RrYS1yxYgAgceKdSZ5yMaWZ9oKFxw69TxNwVnlKfn+0tY
qmRLgjQPV11GRfM3jjtJrWQTMf/ToCB779j4tq9ssw1/KVbKMLeXHMEk6hayQScL9bMCs9UMBUnG
xjp51s/RK32Rur7MDfmohzqlm/uru70NMAaNLpnMg4xgXvkdFEFIhefubJY/7WQ6DNkzTdOP3wKs
CL4IzQAQic8RQ16MYg0o69Mzh9RtkPdjsvc8lq0kaotL+a8VZ3ax0yFvGvTizGOfPTRtNOmnPPkg
/A8h+OVC5sV/J7PVvNawWw1g8Dk496fmbz99ZZ4TGOmaLvDCzb4ypl9/qInao+OoiPTMskTbWm65
m8bJWvFwa0ZmSYUnOEACLVbUDqfWegaqeiWhWPp8UIPDPAviQ8zOzpFcLeCHOZS43aOm+eJXDqT2
tLMNv/g1/K33gCcF1v7+lV6ISa8Mzl4Jg05VC1wGPxtJ/pdaqGgjJBpa5ut1vfoK3j4QuBHop6OX
DrWWmwJ9CglkvWqwf+l+0P32iOchNENnizBY9yGStEoNtnhgEvguWzW3008c2nCFxmrciirxTSN0
stf727fwsGNJFxZm+0c0Pmp4VM0jxlVfmy88RAA/FehwKZbPfus+jVQRIcC9b3ZpXaDLk51XgFlu
RpEQY3auq2TqUa9+QetZ9D/v//2lW4EpFvSwwZOAGXjpPS4SQdXuwAtWMeOYYFbFTl8J6uhO/6nt
1rZvyQ1dGpI/5MIQQM86w5i4eaoj+zAeJIGRsaNhs8OmhTl6KaAG0z/dX9yaTfmmXNic2hgRUaHT
s43iR2Ao3bRhPX1s82aN9HKpVupCrBiNL7yIOCh5jhemQEznTIaN4NLyjV/1DyMst+Jn4/pknwTu
qfxSCr84JZDXCO4vcen8UN6DVTyLzs1DVVVNRipWwi4sdPYPpXpFJ7QY/tw3s7A+xM1AbSGMhxIo
OsnX62uFUxQgNTGO1a/itfgRP+Sh4vjWETrwBRQoghT6JElovbVrDeyF786FC0GdDPEfZv/MmeW4
JKY9jYk4YyotQpKyKf4on7zAPoHdwk+/A/RXrryYC8UK8BgDyStpthBwzOVDaqvOiVlDcrgPtI0N
7IV9TrZAiAaoYG3JGqfc7RFKayaiDB2T1Ripvd7arM9blAodYLg6tX1Kc4jiqmWOmjSAK1uiD16y
4lNuIPNoH0o/ieYb5k3QqZ25MhEXem+2OmJpUn2ZtDzqk+zADB3sM1lAGVIwbfKhCBekw1rqcPtJ
XtcoZt9JIgaIQkFMDk3Bxofog18ULioO3coS5QquExSYwQgU5NgRASMXu97Tqu/jhFc1knLi/RQa
84mZRlma/NWNnxWkxD2j3q58IYsruzCpX5tkPc+orYyovkS4qDoUPcNPskXTRKh85j4Llf3a0NXi
Rb1c5ixMoeh6xo3zbhP6Ts4GgvPbITAO5qayQ/GyZm9tibPDG4esTvp+YuAb6N6oDQrmVN0hZP2w
28bhQadDlWBp7Qb6V1UorCaxByS9N/5uSvq50Lpnw8ao+f0jW1oOyuGys48hr5smSarFWgJh1gI1
SfdPDFSjb+ueb4hyDbW/ZAjMm/iJQMOB/2n29ulGSzOUnfKzl2SBVRZh6zJ/aOLw/nrk9s8vPRAR
6HFi1BAxsvwZF29Q1rZCeEJGKBbIo8rTqK1UjRfWgWVI/ioYwFjmzFN1pTM2ZLSysxjVg6hE6AxG
ROo/95ch/8psGZCrRXqMKRdkr3N/2GsDyVRtJMe6FcpmKEQS2pP22+D0Kc6mCEwBBwXsQ4Fn0c/3
LS98T5hxlehWwFhktX/uNrI81aqiJqBJ9cVebOIotbZewP1yb+/yNlz7oG6TWvTnEPtD0RbwIsxc
XJ8YdSbqQA3WPsWT0/K9IFCI9zlRXCLJsXR9N2lVnu/cyqXdSjpwe5aQ5wOdJF50VKpuJkniyh0y
u5CqFBpUzGwvVoI2UQ+eNq4c5+3zBkNI2NHwfO+zzS6/kothlDy7xzgpAlXJI5OfqN5tamslC106
vStLs3DPZoTRsUdbTbaekgdjl2z7jbLFVIAsuq34+9sXBogWqBEDFIJCDqKE66NLjdHpRdvglg5u
FnLH+1xDNmkcyaHOwSDpEt2fOIS57t/QG2ozMDiABhpMS5gxQ3liDp9vLQWOjCqy6tKFZlAH7bgd
fkKPysRQQASGJ+Aq+JP6gDpqs0m3I8IyGtXqeox0m+HBjwFOImcFQGoyb2Rz4mJSlbnJe4yE+t+G
vYivcpQGb89WgUTBhwNdDIpJ8nWsHC50rnGalH2bjnYanxuVbqzGDHn92lhpWKTf7m/xzX2FYgbu
Khw/+E7hDuSHc+FFZTKUTKoxnfhoQNItBWMnhnFZlx/Rh1y5RDdKDzhOlIlBWIDgFjIdN8fpdePg
THA4fSDlDdBqGQ8ECgdHSEKH8iwTFuSB2TyQAJXC+wu99bMYInM9TKmiMQZO8VnwYDB1NNx2Yucp
Jz0KhNkO42U78MkdRFlte0ofWapuzOTLfbM3+wtIuGNAuhM2jVucfZ6Zap7VNDlbVo4ChGedm8r7
NZTiYarMFZew4F+xNHws6EhLAZTZEmOoQubUqdgZz5ZPKii4lUhYPPFzYsNendYwEQtFnf+FI9pQ
2bbQlZ55IIW3GiF4gU/ebtpIwbr8a2kF8aO3lTNRKhgh1uSSFty4xEEifwAfD+7RbIWFMApBm8o6
leVrOb6pauWnzUrrdCEFg7YQiErkF4GMYb6NXV25VVea9MxeVTcgf2kQR16U/+1Gf/zl+uqjuvuH
xPba5sy/FmQYxr4b9VOtYnCnFEl/4F2dPUBEQASxYawis+UfvA47YFC2bRB2IvqYpwxma0G+pKtR
Md9MVWhOAaALrSxboaSdYzhwCIFY26zOkt3wiMAFXNmdxQDexBRdJON4bEKxz9D2g95nv3EO/W99
Z60V7ZcWiQBJSqUiHr2h1HDrtI3R7ZdVGLG3HllEwukT9EU378n0M8n8tbr90ud+aXH2SZCuVKmZ
GdZpzP/anRX0WhNkzVcVLdv7fmUhq73uMc4KBUozdXmOD+VELIG8kueYWqhbY/ItJsYfakzyQJdR
caqPf2LNZT+8insrXHo3+ysfD0kkhjMFzHB+iQazFobFCTu5mZv4cOx7ovJu5SlcMzK7Me1IBsxn
8uGUjiQONKXM/wiuGnxtQ6XvmH8Rl03bWTQM9w16DQhIHKdfhe1roVBDU/FR9UTpLijeVNevtWB1
kmDN6mx1CECHpiyd6ZjbU9egGEm6N8Rh6Z/EhvDc6HndzspVNIA4pmYwk1WJMgA8nzrhqLvMCSZo
UbVhpSbeGnZvcd9RIkdmAMoMPJzXkYHXWDoa5+N46nr26KR2pJXTR4Nl3B88xWinYcgW/nz2tbRl
Cv/Uxf2psJOHwSFPbhI/dYO6sclaAHvzckhThiTzk3Mh6BJer4bxPMsxSop6RXUcvQFqKWBS8Nna
c38LdgMZDWb5JFOYhMfOP4nOcJN26HMX05D5w1SSKmg59WkxPdbaGwCEgSjtw9R/xqQmPlooD9fD
yVYzGpQ5iCOYuTJ/eusm3n8PhvnQh7fAIDNLYnNHgFXGZu5JdT8bFn6JWoKf96Hgu95IfGZ1j1Pq
7IW90r+88YNgP/FAlYfjdUC7Ma8pOqh6gctOTKeWAUGCGUJR8g0tp8hI1uoaC1sOW+jJoXiJmBLu
6Ppoqdfrncjq6QRSYPKsbZIdi5JIf3OgwjEWPt0NT/SwRnB4e59wlyS9EaI7FG7eB8wu4mbK60I0
XFFPAjC8FiT3rqcE/VqSd5sAmTCDIRYp3Iga5g3bbFl6zCJZfsp63QChh1LuOVTKgjin+XPuVtZe
I6kBNsxcx1ua5cMh58WDwP81kvpFdO2DPuo/TeEee6M3tkNbfk9UGz3rlnoH1Bj00IDy5AOlQwU0
3MdJL2Y/f1Z65RSN7M4yspNrZYescb6Kun67/xAuHAQQNqjSu7hl6MDNTDhuaZSxW0yn0QlcVoW1
9liJIvoHIwjj5fCIpLOcXbGxUklDrGY6GeO5tT833Yuxqiy09hLM/K1mMKb1sXzQv3dhgmjai7qD
sUXAGaZRHH74AuPRvnzupPu/uMBgzmGNaBN2VpuX3BJRDto9Juju/sYtdFKuzcjjuzCT1TxlZds4
R0DE9h6NAw4Oq5J04LFiim912sYoWdS19lZRMrA/TYFFyg21LH8qx6eyaSJP6zYrP0o6+8unHt7Z
wV1BvRx5BAaPZj+Kcwpmq9TgR6/RfgElBhZA21V2nVb2B0ctFNTBLO8xtjEs7zdG40ROr7GfVZ04
z/d/yTxje/8hkt9RMm4hoZ79kCrV+4wPKj8WCHOg+mkp6aumkvqVZnpT+ZUzEctXqMLqlQu9aBgz
jKj7oR6MMPH6WAbTSzQ29diBjqnfepdYBzDqFk+kosVGTyZ3y4mtrfUplqwi/QbHnZQbvHnvKwdw
hq5Q+JGPmfGotnX9xYgztk8duwAK0WwfS+jyrJT+bvRW5CZbKKKYGgrfsopzvdZGz9zBy3DafIht
I+Jm90NU47ip26k+KNVofS3rGo6jVH7RQnTwImI8IQVjRy+GzDBpgWesXLP/43g5KjFVm3TcH+uu
NEKvNNveV/IY8/L3b4Y8+fkVRd0LUScetFu0DFjTOA4JRGwKb1KfZcprq6ovpobn9L4h6R9vDCH/
w7mAUOsGOgVYU8etasJNSCC/ZFFhbuKOEmCoMgMjTFqSHITQgWdNunjlZBZNo+6M9xO+FVXR64Mp
VY2pmYk1iioloRxuC3ibms+9N+kP5Ugav+GqAg4jZ4296CYNlXcC8nKouFtySGD+rnaVnZdt2fJj
nDvDc4kwPDsJyHmBfC51le9d7DroZEOL5WkENYS6zZ3+lVRVSHgrmg9i8cBMgOakbL0C74VQeLYN
GLkDVS5T6TGO9fwkzIZB/TCr43AoknYlY1u6Vqi940IBYgHA5izdMIhovLGtwFpjuNmLYw1m6Xtu
D20919M/CkJ/32QIjKDdhLkPfPLX5zty1lXqAHI4lXutn7u8Q2Sid09DVbif48wlnz5+lQG6RysU
44vY0NlGIjhSwSiY8uPUlE5oN2q5hTkCEHrt/YZ8QxkKBKu9H5d4ksL7tufZ0vta3yed4Gnk2Mn1
Wo3C6bldY61ejula36zUBtyoRj+tEQOvGZrFO7pLUnNoYKilQSM0vzPXqAkWLXhAhlpA85sI4q+X
UnY0jgFvAwek3UZUDGELcO/93Vp6CDBgigoeqNBuCV27WiGomcJEOSlVFagjdYrAdFS6o2TElpnV
EFuB1ereWrYwT0zePzZ8ABg2lg+COfsAOrSllKqd6FFL2ykovTI7jY2DXoJlgGiZTcNaRri0m5dL
lf9+EQAVEJCqUqGw46Rmcei0ybQHL0W14koXrUAdVgooSBGW2fWbzBrxseOwY1tb4xTSOi5/F1pV
rhUFllw2UG7ApDqylTynj3dNhowkZ+B7THFGIFiswEfltcq2VIFMrawWnRFF78OhMs3oH+4MXikE
K1Iq0JhtJNFS7nkCrIsYxhuzoCUKi8FEPNjbnBj1N7SfzO99RtqVIqKH85m/j7JegGQPdWdEatfn
R5nOCxfAwSPe4C7kuX4m9fiJcXWvtIC4O6MVCKhC+XY1rbiz26uKIAlgWeByJE/O3J1BGFFvLGDd
j4M7lJ0/2FlmbnJFjWk0NryKg25U03/4PjyoyUqhMHwkAHddL7eZ0ORmY0uPLbHNYFDHFhMKeRK1
BmDVwxAbwf1TvWljSseJtgwCNIy02fiPa4N5a9Jh6gx2pNzWwhEUukXQOV676dPReij6coiAiGKB
p1ZoDome7FzhdU/UJW3gqg0P7/+epQsOgCpabp5Eec9LUlRPvL7M5HEPiZoGkDTiHK+Ip0DZEwUm
LyiLoTu6GU0jIdLp5R+sSzw+sn1ApLy5c+cm0qKyRuQJ4MMhBy3T1i3r7mhzZwrQlNBCD3Kff1Nu
rg0ELHlkCXUAjxBu+U2daMyGGjpnDJdNlG/EtY+2O+3NXMtA4Nc+x65Zr2z0TfdIHvyFxTlSW2Ga
m2CmCiyukbZBZTf9hTYLgG76Jg5aJVR3a75rMehDPxnuAzx+uN8zJwlJLq65A7hTRYccU+uKb3UF
RZbGbKJSU/uwqKzsGJdt+kCUkR9UrSI7jqLaSvq59F1f/ozZIZelztJM5HgRMP60NztkENSq+5DY
1HrUK2/c3b9Ui/agMAgInBRjmHswK8kUxxgFOwJJDlQRTydb8eveLp6nPi13SRavSVxKnzj3mfCU
ci4PDWyo/V5/02RI0Z0Ac9hx6JpoqJFarK1JeoV7FqTXvnhVy5i6Db5NdqyQHD+oucW3sSaM52xy
xcq7c1NfxEVFtxFVXfRvAWmal3SdsUtpkqrsWEbqQSt89snbJAfy26j9LoLk2sl+UL+u9a4WthCl
CUyz46YiDJsjlT046MqC35Mzlc4LKijqRk2tfHv/aixs45UVeXUuthFDkqZILDhfaDvlXx0MCG5S
BRA3AAgttrKPi7ZcKa2KdAe0c/LfL2xlonQqzGawY9Yaj2Vj+oQpO01b04hb2jgUTKHwINubN0xi
mej6JlWgn9ZaeByTWA/qyfh2f9uWbJiSXAOIFJTR5ux1mstbtVCxFA2T2E+YSXQPKA6uKVWtWZnd
cZ7EVqGmBdxVYUam5ttWu+KJlo4EdTC4RMyv38Kpa8XV8tSBCx5qfVcwEdKBbdqiXjGztBAkZTKZ
QCf2pqEuFNSZG6qkR9OJ94gBQhobx/snsuDjcBb4054lyavmrt0tjJJSioRChT6x43dJPtHISSr1
E+97tEINBf3L8L7NpfcEUQJqzrJ6AZmWWaLUQgINDhABmqtQ9smhQ+7ubMXAzGyRO/lLYdDia2MN
EzgB3DjeoYqXHap6GL92Ruq83P8x0qXOHKJE7yBHwr1EE2RWPfaIXklZUnY0EX7rvlP0cE9Fntob
Bva+VzWlZbzJY6AL/MKsFGcFerJoHnBgFBPx8d3QEuTYaaD28KYJ3alCvaJj/tgL00nCREnNR8rH
MrC0tIbGVWv//Yelg+wBjTc0nFDUvnYseguCES/D+8ZjwHdQRsKgsg506IPi2sPGaTX7l8gnjqei
WLl1C98PANdS4hjMrnL+/doyqoEGwfg1YleDbY1B/25IhSg2YlDv/hIXojNIT0GBGE80iAXmXTyU
CE3IHGXwnbaXGoARkdYJSDaKSCJYH/oiGyaIoQz6mojrwneF1gp0BoDZAuPEPAfJ+gID6RgreUIh
Q/P1TouQvKJeyx1MLSdrTMMLjgLvGnIdlCNlYWC2n5DYNFuRwHej+kU3tjMhw9TFGrZu0YqstoHm
ClC++fAK7TJPzVO4I0awAi2GKIJXmSsntng1LozIf7947XK7UJzKxFJMr499g3pvUzeBJ6DP/+HL
Q9COwVSJtr7JEvsiHeGG4MPdvlRbn5FUfUNuMex7y+reLLibL5gHSiMNfd6V7sXSGtE+QWaMsAiq
QLM1OlmmmBg9wIenNX3uqzQjjq9rsfFFtYm5VmG7QQ8iDpOJiRy+BJ0MYGDXW6rWFBA+YqdHzyDN
W2bokx0YVVX8hlLW8GLGDbUx/+/k50Gv6pMwKgpybKvFZLOTMPcFqIkUHOExigYOTVDfbpXyE20n
55Dj1n2Udlb+WNRJ4AlRk5HY/usf29aCGZ1rpEetMZSom6rPk5Fk0X23sPR1XhqR/35xyaqR67WV
Aj858CqJ1KrR4s3QdCY60qmI1S3AHfbuvsmlaBgewUazCgBuSTFybbObaJWCeCI5Qv9T4SDXDDDy
qIUsUiKIF+poqGymCCQg4RpV1tJtuzQsP+uLxZZ17OjEqhJU7sQOw3TWA7goVjZ07how/QQ3h8FR
xwMwDsPXMxtTnfBMpdNp8F4o5mgasQYzmq8CfxPzFxD0kche2JmtAl35SrHNfDoR8UtHjd8wCj8D
B8fKKcky5mU48G4GzgDxEOCgaHxdL8SaNEFSro4nurcPzm7YQY02xMQTSMySVUYGuSv3jM3ioN5q
xsazErTgdRD3Dvnj2Jf+IFp/II9p99ZDMS/BuMn9Jc6fxPkK5Q5cXAdoJeZx5k3o1Hn1uTLUr40L
ZTKv/mWjcWpNZMXN3tz7d3sIsADswf9u3iYD0Z5QlXY6VQU52CP/lOuIysc2rHPtKRdG5JVkL9qd
7r7amHthFTSwG2uT5fTFgczW/cXf3lPcIlR0TeTWCPvmJXon1pXWVtLppNFPhv6TtWu7+/9Z7n8t
zLaXO1JUaIR8ef3XAmVbEhhgsx5P2Fvjr5n4qd9sk431pq5EVHOP9r7LeJURtgDRATrS61NNCtOo
+4RPJ08N+6z5xL2vXc5wqeIPZr7vhhz4Zg/dQ7jnWdBodUadD7UznnQGTFaffDKqI6QJV85pHhbP
rch/v7ykXsb6lJTTKRPZHlQPPoTDvhHnR967YSmcjT5Yn+/fjMXP4mJdsw003Jpq/digq8Gy71Wn
OVFBq4OT812XjQ9VqykrrmbxxBCsSRAfRojmU1JtAYw46YG/ARDHt3Q8PQn6tjUHYnEt4XrH8swc
jZzjlCgc1Ixv8AMtcMNs+B/SrmtHcl1JfpEAefMqqWx3me6eNjMvwlh5L5GSvn6Dvbt3qihtETV7
7sM9wAE6i1QymcyMjBiG/FQTCPE5rbpuBzJObqWDOUnW3agH9aZp+aCSz1y08aEAVQXryAYfVAa1
jjbvn9CAWcfEesd7hbpgS4rdMMrXaWXJXtlE666KVlqYPY9jsi7aYqWpA3GVMvSmCcH69qdaOMTI
EWTcM0w/ARXBa+doQr1C1yHHzvWql2LXUk3EvTfzBrwF2XwXmqIYCQDG5NpELodkCGKDeXnqq1bo
tRbrGAZ+bgNxaN6PYWL2cJgwY4WEdJaMQiSstSmu5ZPTWH4T2ps4SpkupA/YoSdN0laPFU9q9V1F
jQ+jiDYjhn5JJO9u7+zsZQ7EKiNrQZ4LAD8a3dzWykM8UgmyGKcQFDd5RzckhzC6pq3reFyX5fiI
/s2mA/FaGkSelGoi+7NDAbtoMWJ+B3gxNIQ5+1Ay1yroho0nK1xBsxoacINX/UgK1zr+NF0MZlRH
QKC0dJV5QHfcXvwswwCmAUACZh8FWOAGr7/5gIZqP0Ac96TG7y3yXKP4g4ma2zZmuTgDToD/FQBI
HG9Q93OOlfU2zZwQiRIgEaPXvwX7yCufylfnuXOnvfqRtG73rD/EfvlDYHlxeReWua2NR5WaU6lm
J32D6Qyl3YINxcSERrOVnob+GRKChgdqLWH6OSf14pbMZW46OuJZblDcgX6xa48UUDZzM5VbLXct
T3fVdbm2wbF2rk/5T7tDWAHuwNXvvR+5H8F25+JCiS2DUKVvx5PRpZs4O4fSd9N4jfpufXubZ7Hp
0w5aUCAfQm9OZw5+YQcBuBnbNMpP1pQNblPikUUA8b9tZPlT/jXC3cGRKklg5IDwoyNpJwWj8u5k
tm+GPYi8VWSIOxLEBvXMNDTIhh/jI6hvj/0rY2SD7LDpWpvuuUnd6JsIcS7aQu4mHjAJYtoY4T2F
ZfiqxONXcOptbm+gwITBZflZDaGtZEQaOA1t/KipleM7fasKMOTzS4SddYjGoiKDFiffishssPEp
lY1gFj/WxV6TvhnyY6HUq4wKLC2tB5LuaKNiQB1vTO5s13VhxzW0Wk5gSlT24zB8wP1Eo09LzoAy
JdaCnAX6T9xrBeKcZanoQ3YanXed6C5A1C4h9j/4Ni4BjFZC789BXnR9gNrWCfTRIMXJzAK3RfW+
RWWwS37edoDFtcAEhDyAx5iNNdPcGEKnAYNbGr83BfW1ploPgwits2yFYdQwPoHaCxcMgBA1q8FS
Rki6DYdEJ9uyNz3qCE7p4sdnfJ7oe+MBwI8MqGrXWhkUFE5lMVaeajwOvSSqyiy5MiSd/2ODrfQi
rLWg7bS6FNeWpT1rOk4M3eYtpkG1xEtLkdTy4rbhxYiiFRqv0IK9NjaaMsBTJuYS6mAVyW/EUvcZ
JYILYXHXMNOKJAN14Vndvw7NUVUKXId9spWhcaG1r7ddbAbQYFe9gVopECGyg9IbF6XjIAtQ+i5G
jD7LXvK1PxjP9MMGsVXjVa/6821ri8u5MMZFakmqCqrWiNTp1IHmMwcZ6qS2tXfbyuKXubDCheZC
tse0aYLs1PXTLor682j0W0kXzjsL7JhcfCZyBmkAGYURNu/s461hPSQ+6gLgLMm/FvttIZwbX9w/
dAPYsBMScZP7WLQytFADn80pC17x+HMnSbR3IgvcF5oSJYig6I0vlOE+pcpaN0Ul7cVtu1gE93mk
uAzB/Y8/307JLgBrL7hqV2nk+Le9YHElaKqgvQGdZkBurs8nIPB1QkN1OE0BRQxoRqTlSi5IpObT
xOz4IDpjRhqTQrPWzVDRoU3tZDwNZULzlZ339UsC3Auyxiqo2wJZImrUfhZ0WfEMDcEI8vKT1Ge/
5CmxMZFbWQXdpTEpv6V62Sd/smKwDcFOsAB+9a7Gb8SfBsMCSCtQ2OV2wgy6Po815jXg3Q1V6urt
Top2sjkJbsWlLUdpB5wGjB9jxgEZNnllYxiEnIK4/050bEIKFN/q9nddch+mYg49MczCA0h1/V2r
Pmgto2pSsCE1bDOLDebvC1/Pqs1tQ4urwfAGqxqziXHueCtxn9p9r5BTiMqOAg7YNBMhaZa+DErR
WImFt+TsMTfJLVoMaCqeevUpbLY1TQ+99kMmwfb2UhbswE1VbBq6fIxY/nrPmhaHrh+iFEy2XgOY
YS8/qNmjk4oEWxcuYNhBaU8DRpURQl7bmcwsQu41JqcmhGo3igIKbddOFSJA0kFexUUjSCkXDWKK
FWU+DSAH/iVeOEomEy1MT5bzvVGejfjJThqPCWPmky7wh8VNvLDFOR5QXUrWRLCVWqDCi0GnEyku
bb5i5uX+zwW2SUxOsFM7L+9byhSjtyCR06BBVyP4mCALm8mIEHe3KxAZ0AdBv002dcy1chk5Zrds
Z7J1crLH+KHSzfVUGA/EHgVHdmHnYIYBivHIAL8M536GWWFeneI9MUBbZmtFdQ/+daV3M3wsFxd1
cefIBctpTB3pP2IeQp/J2csCKstkNOkppPJHnJrGY9fktTfqbS7wiaVgBO8DwZeJ1Albee3wNg31
ojGwgVI2nVXSPk4NXUd5/HL7/C6FIlZ+Ra8ea0Pl59oMKuZDpAdVdspS0Jt2ZvWW2bok+EqLRi6u
CfYVL7JnVLsAYS/RclGUaZup9aoACvr2OhaO69VNxP77hYk4jgdNjch4ghQqZoO8yLbcvlVcUIq5
ph3fnweyYiVG7zBkOx/irYJqtAASSU4JrabBy0cJVawxDwGtNmNRPWDBx6+McaGvtypaNZaTnNrA
dkl00MenjsSeBHTS3XsILBKYmgxMwaD+ybkckQL0F8taPlMSr9MRNJxasAf5/jqo9bU+OgJzMyAv
HM4E9zRen8g3IfPD+V5axeC7SqYR7LfxMdhU63gV+dVKOgyr7knM/z4faWf2mFQIGyxn7B7XPiLX
6O87lV6fpipFwy0Gj7/i58QAg2NZ6gXZ9fKUyl5bdPFTD7DTuAK/gtptKFD059tbPf+mGAJn9Bcs
2UA04ZZOFG0yuroYzopVWm47TPmDWfavdtvFblvWoq7cgjmgJ2EQolio7/JIp7JMdbm31PSkthok
Jy28L75nk1Mfm3oYwNcZTLoI/TqPX2hTQ0FH0zTcN9jx683O+qhyUgCWz4aUumOauZB0cAdjFDnR
/ODDDoZvMPAI+NgsMbA7HHqHgrfdTl6Qqb0m4IZptab1Yj3+iv7OIVd/5Z19IKqGlLnJX5oyrjAr
nMmuGU3rhkL3TOmB9fx57xdGIwGIeJawAF3H5w80yBvS1WQ4daazh5qV4g51/WRNyp9c7kzBLsy/
LwpGuAARScFODBe/3uwkG6ZGaaTx1EvgcXJ7pJ27pM/7nxiEqr7YalOLoJnzzwuLyPlRdGNDazyN
gUTw4J/qfDyZrfHRqfKvWq5edKX8h4VhZYx5GQ2DGYzMtqGPKefmeEJKs7O1agP2oUOkYMRLioq7
3xho5AAnhEcwwDezL6ZJg5y0iZKdqryESldTuBFmOQRGlr4UknJctHg4QmaUi0F9YPekGJzxFI7y
ruuNt3Qsn3E/Ru7Q3jvbJQMLp2FegVVgmUAnZ6ubalTEqJWepijpfOhNWW6nRyIZ94UwDjM642GR
ZTBr8Y3cAZNjERhwBrR09A2TMGRh3Hwsd/aaqfXeC+f5XJWFTwQOaUDx+DJsbMdSYFNMWlftGG/K
IDI3FZKyt0RqOoH3LTn557wHKL0YKJyrJwSyDfh+LU8nDIM+BnH7lPTpym6kH3eHCjYhAD0zMHZo
s0nqVpakSckNcnLyrwCgu4oV+E39p6L3ziixrWPHFcrv9gLuOCxNSjDbl56C1N4nlvyQmSACoUNR
+Y1qf007+7WJZUHKPE/+ro1y6YtdhA24CqA0ZKa9AZVb6Vdsd/X69hYuGQFnDioDqNDjxcGlfz1p
xiFpi+nsyC+Efp8SQbV06dhe/n3uNjOkBj4mldNZUZN1DEpaLfttDvGmornA5+YAGjzXMYaMEQHM
dEN2jHO6duoodKDAF6Juukf5e+tND2SL5uSTtZf9bB+fMFYmsLmwe2idgG8D42sISxZb/UXyrAZS
XaZtUJ1quzd8Y9SPtZ6LtELYFl3XilBRQcmMvZxssBVz6zL6ahx02ahOUWNsmk6rvCmoRy9TM6Bb
QEbjliqAcy0VTuYt5H2s+YBpCw1JLau3XC+vs5rasCpSgZBKKr1iyoMBwCS1zlxMZVrvdEr6fUct
46VPpzhw08SxvZYoorLhQjRBIY9ND4MMdF71oaMaak6PjGjKMr/VR6+Tzk0q0oJcCsefRFKokwBY
gxH669XizTvKxEp6ZNXamnRevbF9lBSMjewDT9dsLN+KV7dP33xlSGSBr0VyzViyeDYSsPH2HZpj
wRHArwaY6OQhJCUqyer7bTvzU8jiFsg4QP0FWj6VW1pil0YWFRChBOvx1A++CSaqHNOdgyPSk5jT
z6CYiUxAA0qOEb7MIMqkLpEmFMGp9/rVuMKw8qax3chPvW4lr/MztGRP2aEWtLIWF8i2EA8U/KNx
nmqjiBvGEHQ7Q3jalaAHPvbbDpoMEDz+h528MMTFSykB9DtOpupsGrEONrPyMIzmwTGab4MaC57m
7GBfH3xsJQDmOPYIz7OAFteqPahSnp4UmKqk6UsTUlcpNNeeIHEWNBgU/QVKlc3tFS74JEpPjIoT
9VVnVqRvE7NJTHBanUNl75QfavGoy6Jkbh43MU53YYMLaeOUTmo+SeW5iKqto6Y/x0x5u38ZSOih
ZIyZahCecB9qSoux1ujAlmGsQzQEvCHPAZWJDEESwv4Q95WQEmAYiU25srmU67CB/mmJZ0wEde02
6/sXEoFG8DRgyC85GRRjMG/OqMTfmk4no4hJZh6y0CSEkjseipDMQIWfO9e9qSZGDiqyc/Vh/EzO
2papJzer+Ivi1ecKEev2ns4+GzMHmDaqHCiDgmjueqm23XRVrGbFuTajytVruoo6Q/RymfkfjAAQ
bjExT1RV+ORb6uqwUgqlPJfDuK2b89CafkYywc2tzG5VCKFjDaDcMPA6wnvsei1p1KZO0WTtGc1+
QwORQmAnB6UA34FHMyl4GdMx2GlEMb6MVtdCVg9wQVqfraYc3SmIfkmkBGFWfdCqbCVlWWi5ztCN
m2CAStC9Tx+GiwebC4DQENNAPeL6p0qYJIzsNsUtESqN14bqNgrbFR3pV6nGtXv7G8+3/8rYZ05w
kdJEctPQFEI0xzbWvdx5mKjuq7LAkeaZxfWSPuGEF1bqVnKMqkiKcy7Vm7S19xIt/3RS9ZC25b4o
lVUpt9+NUFmlUyGI4HMnRqEOU6SAaAJfofMf3hgjJwwTxzhpBQHb0ncUqe7fwisL3PPRwqcCWYTl
HLXgNMbN2lH3lVEKlrHwnQB0MJlzshfqp1jrxQ6adq9AgsQxT4aVbtRh1+qSx8gDbnvD7AoCYdNf
K4DOXrtemoANg6KnfhycCCTeRAa8MUn0wHG7MqzKdQalad3vMJLXAggR5Geo6N1docZvQIqEDBgF
SABvzOvf0Cl2MdlRhd8AsQK/BdVg4zjSinbpQ2CrD7lKP24veslDLg1yYS6UO6UcbSc7KxK6xW2R
biFV+3rbxtLnAxIepQyMM85JwPoMY2QWYtC5qqHO6qQpsNR0gixpFu1uW1pcDdgrUGhAuQk1jevt
a4xY6YowDU+aeu7DVdu93P77yyv5+/c5bze0QSo0CEqf6mlbAfdNrHU0icBds0sWPoC5ebRLMXyB
f1evF0HDPm+NyUb6GGaP+kQ8ue63lvZUTQ7GQCrB5bC0JMw0M3gP1DpQkLu2htQBoVjVoEOCbFJP
f6ey4uXh6+19Y257lTeg/YY/jacd+oloz2rXRvq8hOAxWM+OE/gWX63U0Z9JHwK+VhvDQU3q5Ov/
zx7zk4uAYQxN1dmYST4X5Vi5NrTEHjpi2YfAyqc1Cduft80t7CGKmxZeA+BvAAkg5xadSrU+MxPz
lNqVO5IU+wgKSjwdb5tZ8G7gAVieABg8U9PiVpVIhlNqpDonmvIo00MhqQICt4XvhJoC2lWMFwgo
b24hrT3kRmAV1VnOtmavYarj9yBb6zAVXRvzpVwnc5xDdEWnDoXTIJEMnzIlf+jrexWKgblBoohH
tGzik6BQcr1ZlZOYQTuY6XEEz+WqUxw8b4kSgwkszJVhdfvL8A7waQyKGuxNBpyLxh3ZgpZpZoYg
yJKQZ2luPyrlb3vMNA99IyL5t43xH4kZQ/uN2WHSPrxCaKBGoOZNMPwbK1kGwW1QXq40pR9bv+ww
jXAIx1hUE+Q/16dJuBxArehHzTTYnZYYkGImydGoKN1GWjxYYHppm3uFiZkd5H7sk8HRVf4hg+nS
tgy6NDkWfUWIb5kk+VCaJmm3t7dwaT2AM7LZYrC0zZ7Q+qhrVDej5Bj2SbNT+rRehUWmCU7TohVE
PaxKAwMVzwaHpKWH9pYVH3Mjkva2RMnz0JJ7wfRszxxMg4AsH35uOFxU6CYwRyEFjI+kJVLvyg3U
4GOogogYVpZWg7oK4AYA8AD+x9khaYxhZzyPjxjMAJhNlVT1mKLY+g9HCX4GyguwW4BQiDu3RRKX
RlTo8dGemjxfoSvcgp/eoG3k2nKmicwtHCZMsWKeBfAnEAYabNUXN0UJEQcrd5r0qIGwvR/tzQCV
+cp6VyYRCoVPL5kXXFpiMeTCkgFJoyowwb41OcS3radCUfxI+QirH4Gd/8K0tSdltWAzF74ZbII5
A/wogIvzjaQkiWUjicA3NgbxSyybPyxJhKpf2EBgg+F8wHYp6ByzZV8sC3IU0QDj0XEYM9VPCUly
jMOBGhyTeo4XWxHEm24fXuYBl8kENhKCG5AMwG2LL8e/zEc8piJKs/DYmgkEYWJV33aks9cJCVSU
+ir7oIVh6SlVW5xvW56vFUgE0DuiCo5HKqAk12st5MYEYbMjHaYpGjG0VzwYzeB3QdhvK6iEC5LZ
RWtom9qA3qBe+lkQudjZpDMwwZLpsIZZQ3SGIW37GGY1uBDy1Gy2VWvRze31zd0FSQXqwqCdwWML
cIvr9dVT79hFZcbHrHNo7Ou5nowbGyA6KviE86VhWI9NDeJbopTDSzVlzQh9AErZmH/y3Eex5Jlg
h3PtMdoNE+QT7l8WJjvhpayrACwFt6zAyGur7OJjA7jsAwbwJd/Onf4fNo/NMLCJjM9+/rUVtU7a
2hzHGE+3mjwZcuVEruFM9O5LhWWZ6IFgUPUzD7g203VFDU6RPj6WRfXWEzzaBkcV5LNLfoBqIpo8
bAAcA3jXNrIqGlo9ABlCE0vGLseZOIS2LSp+iaxwkT4bRziYBivBVPgNekteGETGP3x7PF8YnQQe
HhZ/ZAHn6atBs6JjViOMbRKZdMXJGicIn93vZMDG4SJhfVPQRF3vWaLkFqhSEAcnVSbHBPlg4yUy
+IL+YUHIbNnsJYpkKBRc2ylLc6ClpkVHADbaE7oP6td2ykVKQ/OElrFGAyrCBOkQbblIIIUmjUli
REcVqYvrSPZKi0AWn/SiFwf/2AVig8UckHTjbQhxYhYpLoJcmoxWkehldDSaegeI7ZcqT9bG0Edu
MOrPIw7t3Z8JoQdgZIZ5mGNbJ3PKIfmXR8dOCku/Aa/LCZ088/5YwAiNUEDGXTVHnGJGgtY2BIWO
RhzGqyrUakwADdt/WMqFES6sVUleo1HihEdqmAU5TeWgDofQHMg/2EGDixWOkZSBAoz7RENnx3oX
RcfSTiHP2Ndxqq4dkigCabQFn2MdIPZsQ8MEsfrajkrAhoseTXgk5B2T1G7mVG7lCIAGi0YQOB00
EjBfzGdEJUnsQW768IhuxVNeB68JUTaWI4LuLZphoROwNkyr83sWgDrEIHYdHocu7b0aFPjFyumm
vHfDbqRv9zsCo2z8X2PcGQpUZbTiogmPdVj+1Iy02QZ6IEolZytCQRSdedTwGKAG0ybXXweakQke
YlQ6kFHzCynq9qGl7AIzFUmHsF97ld4hq0MhivWxMHiG2ZlrQ21TTKGcUecAAOIePyrflgk5a5la
reIuvpuOHLMP6DIAhIf/B6CLW1ZS9kbTOcQ6tPnkbDt9zNHxCC1By3Z21TErCG5sNAENTp7obCDh
VLTyaB3IlNcHYF2DpyxRRf3ohU/0idgHeuITy8DtXGmXJZokA9ZiVV5jbEtddVNHQFWzvBRU4v/H
CBd1JKPFleHAiCZNwGVYbh3dG6I/N+uvBe6T6GqTOLJErUOgfAuqQ1R/v/O44O8D3oQ8jc3xzIYa
87DLFTJhBZVN3/WEANAuCTZp6UtcmmCbeHGr9bQHrLNjJiCRmVXU1ZQv0EPybi9EZIX99wsrOSVW
5iSwMvXRo91XbyX0EDyAdwUXwGzKDH047BjuTCBSwMrFH0nSmnIHehTrQL30+/gWP8iDWx/ig3Eg
K9lvQYKyEtEpL0SBK5Ocmw31FFhdCJMFfYDosYdJioiAbVXq/2kTQeMB1nl0Y/mnCEm10KEpNhHA
9t7FU+UF2luS10zavY9Htom4cEDPhUID6nfXXyvp7NBsrBaGQDyoFnRDwarX5luSiXhZ5kcUPXrc
cGi5gD0UNa5rS3FYFZWTlRICjbJSmHqYtb7tefOvc22BS3bN2kFttYEFDO+75ghpg3ZPqnZlZoIB
q8WlsOlmDNLgPpA5Q5IyEmoGmXTIlep3b6QnpxBNTsxPEa4bzCCzNgfM8JAzVRpRbmjN4KDJjcuk
afSwd23rz+0dE1jhyRR0KsXgPKfBAfmGF2vPaSKBTWH1D0ZsSPMCCo0pSL4PkRiVY9EuCA5KXW11
5QFkLb6TN4KPv7gUvAzYhYl+KT8nYGamxF4HwSGTOy8YvyB/9zRLcFpmCEeoYKOg/tcK9+WdtksB
UMiDw3+Lc6fbDPrNYNXoICE7+v2L+h7ejRpmNtE5xKiYgkI3phKuD04XSp2Sy3qAEjrksiCxbjcr
OghVOZc28NIMdzskst6Vbao7B80lfv7c9G4CbVxtY+3D87Qyt+k69O9uh3BLY7/p4q7Q9AkFBQNL
o9JLoL0Y4VNwdxrKmWBB48LE1IRE1nT4BaT4HlFiOrVlLkgNZkgW/gtxoU0Z0tbUei04jPv+e5C5
9Jj55Ub/qhzj3bCqYq97ix7StePbr9QSvLxFn43zyJxmGQFVSXAoAFGLm0fT/t2Xd9equE3kyqly
JleJFA84XKa9yrV1IouwnwshFU6O5gf+h3oFP+CUxGbUyVQKDpLdPKOg69dptrkdh/6Pz/TXBn97
o3nZjVooHZytdQpNF4Lk4UPh194A3UHdJ3/Y2HTgQuriHbU4wY0+g2V+OgnIV6Arq6Mex7e0Ox1p
sF7YCIPBGK5iJQS2r8y8CFuZjVaJodls1ynBg251H5Edpq4ZdmtTUn3HORnE3JpO/RSk5i/BprDo
cf2wQXRBmZwV1ZB48s3VSTWo1k4yjiCoLujkaX64p5Xb+9Km9AuQEXv3TkH890b8tch9hgzU6F2j
lMEhnbZl9A4GHEh/WaLtXjwXwCsjecLkHFAL1+deNqMoB9NccOj32a7a6V7mg4tMP+eY7oi2+Vre
OjtzdXszF534r03+Oq0mUyZthpVR+yWrthUVvBEWEhx0Bv+zJoN7SsmpWraN3OMYjtavsTRX8phu
U7ldj6FQRFe0Fu4rtXlHqh68AvCLwVf8zB8ezF3qQSUa0tDZk+Nb99ZAWIy5WBx3zcVTZThZDoOq
lXs1KCHUgPgaFXnfjCfv0/0u7LCFX1wII8ljTOV1wSEAP0U/+Zq6G4fKS7X3EBPyluS4svUhSSD4
bUUKlAtPlus1cvfdGOhqqDuw3fyEqIbkao/K1gJ9HB7Hsdsdc1/6KkKMCtfLXYB2aJs0hE755wEv
n60HhgTXNu2X8mQJekPLPgOCVpw3ZMd8D0wHNhsE7Ygl9pC51lSgN5oKrrvlMKr/tcHdd9Y4WnI/
4ly3K+MjOzvrZG2e4023n7zRHzbqQ3WgW9EmLh+8v0a5YNLVVTOhPosLvuvcQoF2hFcH+yAScYUs
27GR5wFOA/ILbnFy3KRW1OMMmGzzJHUN2VZIScuuUw6iALkY+JFeAd0OvrsZX2MP0ERttAb8oopC
TD606yHAYGlpbGJz8Ay13BYVGFRry4umeh+VFFBgyDHrog70YqC++B3cedRiLct1B/4JMOohTR+I
VT1OgyzyG5EZ7ugF2pAOGCAODoZLV1B5DVvXWQ9b46i72Zv2RzlUv/O16EAsfs+LtXFnTw+0NLYs
+I1mfde7nxEkIe3sm2m+3b53ZjyNnzHtwg6XgFI51kwzqBFXfOMEWLT6ZwDuJgTJl8smGmNvXNvQ
It82lifttT+yr29FS108+xc/gXPdKoT+RVbj7If6F4n8jntR/UD0AbkzKCWqXNkSDMj0tYGsgGaj
jB36t3fyM0TN0qG/y5jhSSCeqXYWrnDlJL1YH8OuOqWHnH7ee+SYPat+5SFL3OaCWuz/8QlRz0Ih
Rgf5DXe3BxUYACoHrlKv+lW4BfI7BdjXlQ/Sh7VO99aqBWm6ikdm52Ugaae7bCNS/F583aIL9Z/f
wN35aRh3qHIXbPHtn2AjY3YoXgV+ta0/xo/iWK/pdhK8qJlnzvf7r0nu1i9CNKht2uCEFOoq0vDy
VCYMG5wC3XQnCLXe/rzLTvrXGhdrCEDFuQKB6YOdDCBtfmgSUbVbtB4uzFRaYNXmAC/VgzNqeGup
erHa2JdNui7M99urEdnioouckLLJRmQTWvxdSatVAnHIPNhl8BS7KAUnQ7R17MdcpE3UJFS3CMI0
KcHmZr9o45fbq1l+nl14HxdBbCMYgK9BhE7fprX6locumBD2NnWH99TroVnupr86z34vftshqKcE
rrEcXv66BhdexsBRwtRWkVuH2SbSm006TrspEp0x9md4f2fDqqiDASsEgNz1NsqRNeXURjlCs3Z5
i1MuYyAX012UGn4drNFm8sggAuMtXUNsLgpz7ugogfvg2mhvjW2jGFlwiOhH36neaNieAzLqSvTq
EhniVqdUSkikCfWctlnnZbdJ0icnqPC8kza3nWXpa12siH9pBXZsdUWfoFyg9ZuRBD+o03yBQKXo
OC9m7JeGuLBcTgCbFA1CorrpV6BcWaX7YAcaYo/6KSYp4xdFEBBnE2XsLgfFNMMDAEY2U3TOsiAb
YlAIfNbhBj/yjB8sYweFtj8c5a1IKn5xJy/McUGkDnSlcyLVOYzKtzIO3VIbIM0oKiAtpu2Xq+LC
B2nlTmKT1chQ9P3wmG8l3CobZxXuarQDf427bJU9Vb1viLZTtD7O9xU5hW4UUYKD82L+gRAOecEw
7PDDOKa75LmbXO21LNziVVTZXAqXwOLhH7SpcJ9z9xpRkyTJ+sk5SJm8jqkXR+2/HIELC+wXXATk
RMOg22QPzkHJyaYmh7APvTrLVrcPmmgdbHsvrAx5HOg5BsoxD4GyenEiiQhwtZh1XG4V54GN6Qx1
Z2GrOp+u8uf+2D/VG2nVrIx9+SvblutxK0JaC21y7mimsW52YN85RLtsN/nNmbxYP/JXx6Nrcw0s
Y1258Tr4h71kgAiMUUEWEH2w670MOkbCnPYD9NJLV04n1y7v5cFC8MBoNF5zaLVBgZvXutcHPKfU
nKVTSRCskqrPN0VPH2lo7fu4fgOHVH9/Lwwz5qqKvBEsN7MGom21Um0NeEbmkzygaU1XoB0ngst5
4V6BQjPCIrivdAOsOtc7N+pDAJ3t0T5Y43lE+ttWB914G9Xt3c4O2Bcg/mjrYTzyM0e/cHabYJRF
chr7kEftz7j40jeiobP5cQLtEJhSwKED0K7Ddw6bTI71KLCtA5ILRdNQ4xJRAc236toCdwUXTM0Z
F7t10EtwKBgW3kntQxrsMCImCEALb6UrU/ygaqykeWS1WAzIxP3wod5bnVv+tp6rd9YOU9cdqul+
dUB8FT02lXkaBdNQ1zQAtUF85avWVI8TfWx065CVrnFyTuXRWKuv9bf2lRGOgEI2WhXfm8yFLKUf
r1FAue0o80sFPWyAXQFGBQXaTJYNRa6MRMGoHGj7LLWqWw07UxFEi0UbCBOMeIQNUXAhSp+6TitL
qhzkZGtBY0YaQLLTCRay4I9seAbEmlAkBxSI/YgLj9dAr+tMbYnqx4BrP/PUUEQKs7gMNsTAdCpB
fcEd3QicMMClw0Kev6vRK2AZpoiTdsHlAWBCUxblYwcMANxOpa00mQSX8EEmyUYfZTcgvY8ejG+J
uHRmU9PoxWPYFyEI0CzWx+FWo9BQUcucDsdMS8LT1Lf1Pi5b9Vs9Jh34lYIyfKKDab2myticyjbs
8OyLnE71b/vfQlp6/TvYd734blFr1WGNyH7oPprHnrUbPdvXXWNfvRme7Ma+qALK9vD63QKUOmPC
AELRnA/r55lp6mOkygckU3HhqlXQQp8eA9yTO1mhHPkki/XAM3Saigo/cx9FFoVBGDB94gUDPMz1
WmOIWLROmciHpLQJ1CTb33IQCpoPLAvkl4f+F5siwpGbzVCUOYPm2vIE9EDzDGDsalLt0Y2VMfd6
G5WPRNcwDKALrM4dlw1OMnI4IHJx7cjXKyOJM6YWMelBVwP1wZiGcR/Zte7mZVAcm6KtBI3q+VnE
qwK8hsBpg2AHXMTX9irCQjb6xYekt6EDBNqM57Zy6LOuS+XrbQ9dMqUqoICFKCQb3eAcVMGYCMIz
JQejQyky7PrAU+rSWCWKLCrqLJjCFrJ5Io3xOPNdB7to5K6kKjn0EHzSMPqSaJIbJYKHxLIVxhOk
gcUZWdb13rVOCErVRCGHotuDUqTW/wyqoAa4kJWChA4JIoKxA/oevkWcyFrp5DVsUCXsGpdWVnnS
qkLadEkzArI3VFq0rmwDAlOB0pJzYI7auclT/VveO6j6SKr0VS7zZAN9j+ZIg7ZtvNufdfknYhaS
Da2AIITPxCQqW6RvsdkSKCmPulet8/3wYO/CTbhzNtK++RavRbFnaevBnf4fm5wvQR231Dr2gScL
ylXyK6n+qM0guAkXjaDxhyEjnEgMjV1/X8yCG0bdEoKbcJrWBub8Hge1MD1Jl0WUpvNgg88MYkQA
14GIxWTGtakaVZpCjTvsoUNWoS1vm9Z8Uxs59VslbTyjrH3wPwvAn/MoemWUH8gEeEOROrkhB33S
ZU+n8hc9Ut9ve8fiHiJVAXANK0Md43phAC2YtKzxFjWA+SettFNKBeRotkhzbdEO7nqkFNBNnDFc
Gd1IVFOqyMGsR1Q8HRcFDLfss/X9y8G1huACUBnUfrnlQAQoUIzG6g9q2QxoSU/QNIlazU3lUDTw
ubQiMLXDEhIlBGi+zGQ0apMRmOpl8mHpmGzPw2A/jvK9c1qYEoQ+AMRZ/ouzK9ttHFeiXyRA+/Iq
ybKdxEuSXtJ5EdIbKVEbqV1ffw8zwJ1YFixkgJ7BvEyXSRWLxapT5wBnrEN05vILdZ2hgPXUaA9C
rb+b1pD+KTuNriloL63GkcNgJqjVQEw6y5KY23WEpliNWUF2D1Pofqob0dh+lsEf4s9gz/3Xziww
tIMzgqMddozMjjeVWlhhZWT8T1+O9V3m5fXKW3dxXXhYI4/FKNVVjNAKAWF3HbvXpMNwrxFyrzHD
3fQY7tvfdr2FRBNL+2BqVrbyWuh0INVtDyRnbGvn0yEt2MGrQByBFvgfSEKzx7F2ESmEM4AyXCk2
t3/BUryA9BXqCch04TJyLz5kmH2vu41ZjO1hcOlfyMz+6tVVxV6Z31xmXXKRyCtBfolZqznRMBMg
IBqY2h68mnDfUJIYwMYyv9fBguznjlPVfpkoHuol3Nw2ViPeYgd18tsLlaf46kfgMQ6aXuR9GLq4
XGgNyeAMx7w9UJ1Pmz4u27Aq4nTTVirxR+Ayg7o27ZVovJD5gXTwX6Ozz9uogAnxvm4PU2wpe0T7
cttxPoa8YFOA37NG93b9YEDJASqiwJO7Emcz3+pc75RO72O4bmiP0GfUwc5JNmoTDjQgJvQDp69J
1KwxJ1zddDOrswNap0M5tExpD4X1q6BKWEzfU2MKJuW7XkB1xVmb0rk6oBhukyh2lE5QYcPYyexb
YnoOqnBdc3AIKx/6su62Ve1NDx03s1+33WbBlA5DkjsStBdXJH0Y4xpoq2X1YUytHnA+rdpSRRHh
kCqr+uMyXl64qAFGMCnpCVZMANrmc48MMjpALSn1IXuYIiPKN+lzHqjPzpZH+s94VVDpyjnlxBEu
I0lBgYfCXMdN4WnBMTDED26SmV2A4qwHNmQq2AsG54FU1L1OXaO5ugo3uPnwB9bwkMcjZXZlcILS
Wx2r1UHJp31MhpOeeSvX+ZWUrrxd0XJDvgACZuRfs5DWKuiuiamqDkMUb1MCTBueraHns3t+sI7u
OQm6Tf9QostNH7I/bbsF5xDEw0mkPceBt19Doi0cDozrI/ShkoCreE6c05VxX6cxqw5W1rtapCil
pfqFZVVqSCu9fqxzUbyiN2iBVx/Dz2+3/fd6w0ErhmkMfGn55pgDHVzi9LrJC3oYjPauzazIzJ2X
2ybmR0SSpqB3hulz7DueuLNvKqYxHWLDjY9O47q7QdFEqJkiiXQVZZLbpq5Qbu+2kL2/a3dePwJL
2mgdH3lzVnpckaWmhxqfHg133A9265tq+qq6FUAjuFJMbm8GJd7e/gWLi/3wA2YRXQGrO0pOZnxM
chay1P6aZ/S+S5ovt81cNdLeF4pTidwHjDR4q1yGOEIGlZZZBzKku+ILeese6mMO2vJ8C0nYLJgA
Pt+LQP25Nvk0vyVnZufPB7XKdWsylfpsVvlDlz5VjO6rcoqqlAceXasezCPQuzUUXIBIlrzfc7qV
uB9TsAML5dQTgDBJVd0BgJ6HwjEbf5jalWRrfhRgzYAkgBSCgsoE8uPLLe1tFOoE6wsQlR6yCpwW
dE1A7iqdgwnJjA0Gc1Du4AKemSjAaqxBdLs8q0Pc7HSnnsLW6Y17k1l0I+cuHtLGISEm2bHcAsR3
lsfWaGUXlgncpDyKOJHX0AOGqVZhp0Zxjmk8+Y01bJwOLZvb/rlsBLJJKP2866Nc7uUAmUwD2Vp+
7ps2yBs8zcyVh7p08I+XodxKiY0EoazEKl2REYqENuitWcfaTJT7TgemNipGzB5tWxyLNkrSuqbh
CAZIDAJPUFTCE57gnXh7ne/Ba/4zgJx879CjvjUXObIVFCqJk4ESdG+9tI9Z+M8QEA6gsRGBslqA
XdrYj/ZmlxdoGQUbgC0/goVt500YXaDpGrh2IYaBKezfNclj+SHnLyiyz36yvWNlTT2quzYu+2b0
poDZSv98ewMXAsqFrdmJgAiHi5Ct2qdYqVmoafGm9aqHISv+drHpTxpbm35d8htc/xjeBmE8iCxn
gdNs8IAy9NIBiTsB2xrqLMWZGW3YOT9j9lvlIE73htfbi1yIY6Dk+b/NedSMu6KIW4BOj1na5OgE
UPsxze1+p05JsckxD79WK18wiFMnO6TgNkS8mS0yUxS4qpawc+OwFCMtjmCvNUbjBoxcj6i8TrHR
fJb7AwcSrUzJPQR+fBS1ZjUF2uSDQivGzipeL75et4Aud+LH7Z1ccE08X2QQRYUEiikz98cdURsu
V7PzwPejeKtZGbXUWzvU8qfODjVkeNCWRb3nvTh3eQA4iuY16JzdYxeRHeZHH+NQQsvbkO6qbbIm
lrtwBFCHgZiTqSJg4rF/aa2y6qJqPMDJp8rQ023l1a37mqlq6wTllFdGwGhjJzuQKBg/b+/mtWVH
8ppLSnPM4eA2uLQ8DFAuQKudnDNHPHl5721B1QBeWWv4bYveCoRR/L5t8doxpUWIJ8juOni/Zo4J
KimRJ2JSTqJLN0Y8hTmNfa5ZYWIUK2X0a1dBEqgix0cfB/Oz88pFDGbh0rCn+OSaA/GbnGEw0yoy
vOpNN7q9qqtyOHwfY7o44GClgeDxHFlnQoicMNzh504+KX7xIC8DM/XNAswqfvYGIb9A/DHje3tt
UuAKLYlnDKgv0LFFwRqjofOmp4nWMCcaXDV7GJ+6X02HcZI6oJH6I/kaRxgaz95iWC+p3+74bmXZ
88LNP8blExFeK0nXL/3HJqx1qQ7j5nZ4ACHnDhE7QOK5XRuDvnZU3KxgfMKD/t1bZ24zQhrdxMPB
OpVgBS/zzLeSIsjcczo5d/EaNvPaR2FMao5acFE8FmcxZkQheLKcjp0zL/ZJMexzY9ihvnjv6p8n
OAYDqOz0QNIMDdX564vZ2lSaqaudvK6kUaxaeShJ1FaSseuTgBYcWovwUlCaQavu8jOpU5x3St1Y
JzNHIEsgZFY+c3ftECxsG1i/NDmxgvISKoYzKwkGVSbKAMOoSXJkA43axPtb5vFjCUaW8LbrLRuD
0wNrhDx6XidgvND0hmfsXBep34nSH6vc73h3XxDl03EEJX9J7A9sAY75XByqK2rPGh3sXla6QTqp
35XUC0jDv91e0dJHkr1fFFtBJH7ldT0r6hLtPXqG/MS5sgWICmsSkVZbFS2Uh+XydgMCQxIEyrAI
VonZqUXMN8ceCfNR4nWcyLj3fjaFXw6+1vhxGipBF+hRGeo5emA+o77yY+04Xyex6LADQQAqcXnG
5knzOFG9sdVKPWYggSH8VfRPtzfz2j1gAKdKeoaJ0oO84D9ksGmSkkzrhXFi1E5C+Kt610yZTn02
jM03QTto5922uHAFSKlTqD9IAXLQBs521U6IKfJaWKfhlwdS9gfUVjfaLg6nY/+rDYtj+5tF9Ypr
Li0TRU5wOKGAfs1G1FlmA6I6dTpCL3Rb6dNdlmQ70+x3eqXtb6/v+pNBIRsEIxqIOiF9MK89Ku0k
vJ6r2hEM476p/UnWoBfX/o8URFfResVMNNpts9YXOIiADhpVcjJTGhjWXevovjqsIC2uXR/pBwIu
IMigdLvSzxwRGxsAP7yT2/VHRZzScoOJsKAoq02s9z5AZs/IT1Zi1cLKLhIR+RU/OmPOKpy2jJ7r
bjKCWED+T9Av9cjF5vY3WjM0e0vVIvbMgSGEeNDAEloSmHEbgcY9um3mvfB7GUAuM6tZwjqkHE1k
4DpO3rPYG7thl2OQFC3sAOjj8LMcWFCnwawCAFfAjQEPcVXLb3WXdGlnngbIJbagLxdiDWK3vCAU
gy2cW5S77dmCqqLpaT6o5Gxu4+246Q/drtqAafeIEtrqhNz1ocWCIJAEAWsDyen8Nm6rqsLTG3Kf
+dDiWU0gXmL7JTmDUGgtJi0c2gtTM89jAJ8zomFdxil7Yd/Gb8p39lXs3OexDaaNCy6PtfrgQl1S
rg5VdUmOAi79mQ+idu0MWtPKrTQiCLVOVdhWUdFF6j7zvW18P9hBoUd1FRIIha8cAPmdrhzzg/HZ
d+wTdAzwxCZnPmVh18c7M2YYYb0DoGOTKIrfKMX29llYOnLI+YEFRL8COdxsh7vETTtKB3KGKkcg
OYatGAWg/OdtK0vf8aOV2aaySvSqnUzaMUORInX8eFpr1S9akHyaSEdtQMbn0bfvC1IbjJwhMoLJ
wiT9kdreStt84a2CBxIg6Uh2UbZGSnUZCIuyn4jwSvWI6cY3cm++kSwsnocdpnD3DAwpsV89Qn8V
XPHQG9r9hy0EMgxVHxQnrpoQTBnqGAQt5DzSim8BvUYk5txaybSXthHQUGARgO5HgXWWd0y0Aj98
4eEpj8TGqb63a/WPxVAFnj5ZuZXM6XMUpFmkCoRKsuSUExqY2qvQ4l1Nwc/ROwfbIVvgeza99zQO
kKKqWkgoiZWc46qFLAMyGpEgmkZLR5aRLr8iLRS1ttzaRsUz/tslGJ+O9zYIgsjv8UHb5MBZr3Gm
LB0y4P3xKsNcAzxntqupVYrEMPPpGA+vmvarNn656ufVlhxUqkG6iqcSHrLzfWUW41nnutPJQj31
mHP5UhLaCE1rYIpuu+I7iucyTEHPFkBWfD08aq96NybelH1hVPTURem53biv5EjPxkPL/IJCoM/e
m8/5nn0pntgPHnUDRlDWdvQKOA/psI8/YV6RpLGIwS+KnzDedQ/thuGd69ub5oHd11uw0hzUvUnC
EtNYYkuitbGb6+8J4lFJkI7GFUoX81TPKzOG+UTunFpeH1KkQarHz23JPwnVlGtEoQn3gaS8BqTj
0lH7MhnzprbdUwkWBfiXXzEvcAcW3v6cC6sB1THqTAgtMqmUMeFDetdWWq2N5QjxYDpBTqNwmLaF
NgZeGHnOMXl/29p1hIH6Ds4B6ll4a0Ng4NKarZSqMoyxe2qopwR1Nhkvo2Nmb7etLIRqF2uB2CgS
fnTF5lXyGs8ZfdRi5ySi6gEZ0Sa5z9HcyFiQbK2tHbWl3+5ZWPzJuL+G81xaIvYRt5GkQobI0OUS
RUz6UTUc52TVOHssK77iDK5U5BdtAHeDW1WivedBrCxLKF3x0T3FnfqHm+mLk7rh7T1cMzGLWqog
WW9P3D2BS35bxPYDYCIrl5q892eBBMJFEqHhgdwdL/rLncoqhXLU5pRTLOp7NacBZn//kiL3iZbq
0P42ft1e0kK3C24B2ka0fIA/AT/CpcHGwyuJeISe6N47eS9aWIM0q6g2eGZss405hfTrbYtXYA0c
YqCUUJuWjW6Mpshd/nC6EgeSQg2BSJzNe2Mo0EcUfIwALOzIrrTa1onsOHfqQGCj0jutVG0SWlqh
F/4IlAfA05DjrYOqgojzy1CPLQtUMg48LLllJrs4VrNf4Ayk9YZaavorB/pKNjDMajg4Q61xXyEu
CDSgX9ErgTNUALxYdYuOmzGVGY2GRueJ5lM1xaP19sqXvi00qSSAFqEFvYHLhTeDO9o0V90T0yGk
U4xNmfuQC0dyVpXVNkuJ7g9GXX65bXXJaUE3icxFVoaunvkdA297ajHvpCdTE/UtagoGV9by9KXr
B4kgyCAhEmAjmZn5kSfFk6027o7kW/yqRVrIt7riWz+BaAy9wNnmZxI0eE8ewbJxMFZKGfIvn58a
nG6gDaG/LhU0L3dWMMF0kD8Mp7qg7Ctmgm373gVUAzwXJXZ8ow5WttbjWdhX4I2kzgM+JtKnWXWI
5YaRASvhnrLE0SBcPhpnSvJk5eu9//TZ0i7MyJ/x4bQ0bZFZsXCH00Q29taKJLRpyH2oVzQ7OMy0
0f3krIYi8MJqrcq8UAHDVAQSX9zt4N28gsI5ox23mCgZTgD65j+baAjNgL/GIegq6x+2P2wsSP/8
p9sCNWeIDqA2a0NH4XLJIsOwq5Up3gmPi73SiM1EppVtXfh4+HK4a+E1mD6YS3QkbVd4cVrQsyi8
e/R6/MH8rECDDHOQAME8KOq/6hX6NGU5y/UJq4Dw9TGj8QY1+5WAsriKDyZmj+MsBoI4ExwF5vLQ
jPz7oNdPt4PHkgcAEA2wF8AzuJbmwVpLK68pNawi/wts3R39RUPP2CtB5tOn5EcueQTd3O8/zc7w
vnsf7MoU7YPbJ17R1aaRxCdG2qirkm8lc74KVTt4Inmaulc8SCMbqneGBu4/2pcbL9VOGXXDlq4x
HCzuMlqqUnAPKM158yjNzcxKmI2HNKWvkzn80Edze3ublxJOXPj/NzELnsC3oQfZK6jq9Gk0Vd0X
bn+luChuW1l4abqozuO1jGseF9A71O7DpuYu2tJiSunJOBV7J0ruzNA+TQEJRJCs0mIuxGRMt4Jb
34HKL+55ua0fjKWJDoIQmslTDN22sS2TwIWIqTc20KlJIJi0sjj5SJ0FSqwM1URUfNF8nwOx3NZD
nRSDhMe6R/m3Ss+qmm/yonumFaTS0z6yCmiAkqHeal62V0i8MoK3FKkNTFGisSRVK9AOv1xwlumx
7Q54nADR/tCdgRsCwKB7nnbZfXc3hpjeBAkbwD2+8+X20he858Lw7PZLDGHriVrhuTJlG9Z7G95r
vsrZipMunAPJMYPBaORtGAOaRZvaJnFjFIp1wtMpxJTOjz75DzglOZSAv16VsxgAbFzuYawRTMtw
1zpNCWShY+NLY3m+wtlKlr3km4Dl4p2OP/JJeWmGdq1aZcJ1To09hBY/9UYaNmO+KQFhv/1tlgKo
fNvJ0ikAj8h8L015vBGJEzN66oN+A1agDWd+ubXDNiTn2EdKD7Fdfw0t/z5fOjsMF1Znvlg7TTul
St4fufCnLKr/6oEdWN/TyDkWO/WEQYinGEqHfocKXYPDb64F8AWflFy/UHpF6iALE5fLbvB8Fm6u
Ose+Gh67uH0yyv6liNla6UpmWbOFojcHHUL06NDImhenU62hnCMfxfaqAfj6g8QCpU4ncEH1obEZ
d1RbMSlP09wi4id6tphHwJN9dgxSTBE6tqI4R4/vbF6dJ4Bzy0p8s43R5+PPFfdZWh8aqoDy4How
UGC63Ec1zSiHcpJzGl3RYoCEteMfr4/xJIIIXn0Qo/0ibNYEXm7Th17rbGVHRGnnAcaPjVeIVjv6
Fo8nY63BsnCCbAwsAJUtLxKkiJe/q8/HurequDtpWjf6bqMb+ymB5njbV9r3tkrtlXO04E8ox6Px
awCVYoHx6tJekY4NxGA6KIuX6oY1GcSqhxT/KNPm9o4vLAx5zv83fM4/ZaaCttmk9qfM+KM4hp85
k99jOjW31iZuFx3pg6VZ1TWrE+INceWdoDrvFyYLUs/eDniadr3rJ2uXxNLlf7GwWcxrh5rCqSVk
hGkvrNHabTe6NqjYrN58KvVanDwPb+kkVcwgZaOzrXpT3zoxhPkEQLgrbduFywThEONnAONJforZ
4rW2KAVViv7UQ+JaD7qR15rP+4ZEtz/n1bLfR0OQiYPdH+EBj+BLx6lwaznaYJYYDWFPVcS26h5d
KgQ9dQdU9ie99N0YUIx4LQHIArrHS2OuEnsc88HlwTI4MD+TiyvyaDS5+ZMl3tR80lWlNcQ+1CfB
RIXK6+xMVFOTKRDYLA9ZPR4HTP/7U6qBy7V4Y168Bs+ZfzAMx0tqc5DoYB8xsi0P6Id0TgwKL8F7
1WNpgTkCFJfWK59q0QKmVlBAhx4X3p2XFqA3X+fwxf7oMHpvJxXcLv9knUAuQo7g4y83cC3NKUtU
jOHbFZDQx0mAAZS7IE1V60cb0lmB4VZsxRvef/HHqwICNqjogiMMOTf+e/6B+qpo3YYp+YEW2i+t
ax9Sx91ofX7Py/EX2ER6HzOCtZ8JyNSXouS+anX3OlEAKs7MLeXijHTsPq/AQ+Mw5zQNOUJtP2xV
qzkCM1v/dWtLPWkdOHW9wvrW96O+kvNdNX//WYLkfcZ3wQ00i/OcOHYjOiyheiFPZgBmAtM3vlf3
pp++aZmvveGmZT79s4YRuMqb5oZnR8nK2iJONBh2Cr/emHf9Ng2F6vc/jFdJmEeC8gR+xbVavPSx
qy+G3q9shuFIzcNSqdR1njV2fmh022dCD9X+2YmL8HZQuvZ01PuBgEAFVKYt87MEsUY1a0mcH4rO
/g7W8D2UKx5vm1haCMbtwJshm5dXEkpTE6s05qQ4DJhXSv8URh5ow1q4W1oHwhnGa5Hhohorb7gP
MYF2heHktpsfSJyFPWvv8Bhc2ar5dSzdQJIYIdeQNDFzdPig51xFwpUfdEbHCCNzyqZ2AWgWFbM2
bp65/u19k/nU3AEAFzHk6wDNvPnLoKGkdICmyw/l1E17BrKYoOPGHSbqToSMEGyaEuoXOa02ntmu
0UcsLfaj8dlhc8yalH1q5AeuuaCuc4s7NBwYppZIv1Hj/JMNE7m1GD5FNQCAccwvzay5RuvEgzXk
B1chX1jTmQE6zZ/WQ4UReDgMAXYun3SXLuKwthmHVssl73m35xxsO4nXrMFilhwRLQVgpSUWFsWN
SyuDCsFig9f5YShI6mvCAGYaPP+3XWPpSH0w4szL96CIEs0gEJGsTR07YdO+dYa1EnCvVyLvCTif
A/r2a9ouGwRvKuMpjtQ04GoAFnLcFn3Cnm6vZZ57Aqd0YUZ64oeTq4N0qS8VCk/jKMuQeDOQn70z
BjWluwzyyJ+2husWqQqUHIHtvdKJUsuxp17CwB4CgSOv9LVx3OtNsU+RV9Js/OwIPoAU0HlFwHgP
svMsrE1HZjSYdT4AtDQ9WF46BQUxfxBC4qDsME52e3VXE6rv5IienOFGKQFDVrM8zKt4YxGm0gPX
4/KcuiM6OtQ1I8fsuF96OgXnlOaFdaXHW86MaVNRxoNppObu9i+5jh+Xk7+zXJeORdEwUdJDaTzW
zNiAoS1g+rSTDEK3LV27KQb0QGJrgd4Bh3qOrUjAo04yaLQeYmv8rTJ7vEttuvYUWzCioqGDQUDw
EQHaPAtQdWp6KeTkE9CDWV/cWp18PXP+3F7IwpZd2JC/4cNBcMesyjwNNriukRD1w8Y3Sv1VYBDZ
H3R1La25PncYTsddBsrL92mkWaCC4HlMdA/7lpTfhCM2vNbBLfc3Rv2lNNcm769mU4HFRnBH2QCN
d2Tu7mxxRDO7ErcUBetUAa5az4pbP2kJA2SiGSJHoExCHAyhm11u+nDK0LT+yzfE/YIyAaqGGA+a
LbhSdAjQZYweQI+5o4YaGGCNvv0Jr+MyijCSHQKlbUndOHMTT+96SwWXyUFjbXWXGhpmptvKBeOh
8mmZakz144wDFQJDLvoil96it45oIHVFD0Zj4eFcbqzpKUbh5faCFvz+wop+acWhhhfHCaykCri4
2ti5g4D9mg7lohHwohgYcMK/5rNUxMT8TewYFOQoGlBnKYKyxpX/8mkAzMadjHQX7YDLlYyTXTae
O9FDbeDO7LutZ41Rm3/+5YjPgosf4zaQGMPQ4qUZ0wPSXK9tevCImZzq3iVho49i5bMsnN0LK7M7
c4gnVucFPkvfGUeqqw91q6RbzS6iHEmU6pVrSNSFiwXrclFlAwEeRh7c2faJ3k16tdPpIRfJZlSt
oE7UvZ7UCBmnkY+PQ7ubRs3v9a+Dt5YIL672g+1Z7FDreALs1qSHEcALUbC9Pp0tHvvIXKBYudZj
k1fkZdp9udLZFxQYOWt6Cys1eftLEEj92k5xdHvnN2Dcv3Rh8NBVBzv8DwcNnSnJegndqLnqFsTs
s2Gy4J75MJyzLHvM1TVcxFJwggIPOFgBwUU7eLaNitmDerhsEPCJ81VzgIZ1y2+pW66kPEun+aOZ
2f7luEvshLW4+Tmtf+fcgnoYVNrXhpDXzMyOQDUZukCtmx5Q2XozSuMpT7oViN+iCRtTnpjMQHV9
jiRUzLHtDa+jB6RUQzRYryZjPLr93Rcufcm6g2IgQA0YQZC+/+HSBytER42qh2/nf4TI7vLkmRTW
PtPXguzi13/nYZFUoJCFuDQEVTetS0cOQ9ADJPEYtMYUFqu0g4t7BuQgxP4wro2Ifmkmxf0/cgv3
PGo1r3FhvmEW5vOVEeSWH2zMLqWmphPtFSwFfWrf03mk6F0YZ2to6MUd+5e8xprlCwpk4WIFOoKH
wWz2fee9TJ4aVRVZu5kWtuwigZ25QFflPU/smBxMtfpjl97G0tcIXRYi6Hv6BVFZcABd4dPLRq1z
G8neoRyTCIDEHzpWkwrwLXWtL/r9p31advSRAuEmRMY3czVMn0h6DDxCCtTv+0oPG9qFHPzYebIC
I1j4RLCEqwGwQQyFzB/bseAKzUyEtJoNoUfbrWrQsKZr7eZFMygtmUiW0Uacd/amCYiuREOsySZo
w6D3JRS+tXCGbu/b0lcC/BaBAIIOwNLIn/EhFgxjrw6tgzuAOyrY9kTgMsWPyVttxBjjWaM4WXI7
XDTgIgY9AKr2M/euR0yy1S4WlXJ3H3N9OzbTyiNwoWQLzDu6AjaG7jC3ME+5y7qxUDvFXdoKvwJ7
pu0TwGPuOZrOY+Tpd85fb/StAFDfYG1WaHF5GD8DdgsgDGCfLjfTVqa4haQeUnFV39Kx/JtMRrLy
wZZsoDYLrCGiN/LwWbDjVg4OGYoIoUx/hf3qdWP4eY8A0Ak9azAAXDNGpzYUa2mXSI8Akr9U7vvY
yCKW0TQAdPR7RkW7klkuuTo6qehi448kTLzcNgokqsJyj0As+dgM0Ied7r32++1VLW4bpkukEq/s
bs7it6KqXVd7Y3KkJZ8gBsi/eaLb3raxcK/iVStLcNL5rmgvVJaOtkKwc7E2vYHWDrLFbv0FJS0Q
93PQJty2tnRyJQE1sOzYM3j65a5lvcUdt7DIoapsy0/q+K1pmwM64CzMp/HFHdZyOXk4Z0nqe6UU
FWm8Zq4QfRratRWYY8mBV+bPQiWBV2mBR4ZDltgbq9GfRpuhrNOv+OPSM/7C7qy+VFT5yHvwrh4m
sVdH6230uqjWim+qB1ZsNQnSBOMkjR0l2RrP24Jp5EeoRCLgoycCCq3LPfa01BFu53oPNncwylLv
CscLmq7cZVyHBqjYGF4ViDTxcfn8vf15r58EoFAGiYmB6TIVF83s8yr5aBOgtssDdN2+dD1T71qU
J3yjzgI2jb7GqfBN5q6Fz2sfRmyWEGY5lYSBrNlZjCFl72ZNXByqWgtsV/jJoPk26KKp8+32Aq9P
PVh8dIA3QFGGvuTcfysFD8rCUfNDHBPti5U6A9rSpki/T6Mj1tK3hWWhPIJ0GscS7535wJXHK7se
xzI/AOLV7pLKFZGgZbov8PT0e4vGz59dHGBcEoiHOIBZk3mBMKv1skWChXfPoH8Fo5jij+A+DTNd
4yvH4zqwXVqSYeLDBd4qKKoNo4OaTPEDHOsBrdeKdtcf6tLC7PxRPS0MoHAo2lwYiPhaOU6A6vzm
P2yYC4QpRj9w88zdfRrs0aqhRXsYujaJtNx9oEVydjDC/OkgDXZt8CggRUSyiDH2y/1y07FzOAU9
ZNx6NjL5DEQRYnxtXCsJAFVeSUuvgjRm7+HdwM0Cyo0nsPx6H76Ok2mNDrkD9yGxzPG3W7Xse45H
0bdcNFUaVIntfSm8xPnscxhWMc8CJjkkW7gh5Gn4YFUwC5IE6NE8ZGON+XLeKy0mPkShrti58gzJ
LIDiGfJGwKCuqHo4qykRFuwgO9jWQvHdqomoPa5we7uG/Cj/Xj1gbsPLTlYoJBwfzbo5OUou0Paf
cKpPxFF0J7Aamn4p8P8490A6WHc1t1WyIQ1lvwaaFWjRE2t6A6xftaIJ049lkBVwLvzMgTp3TtxM
lhqg3kd4yNHetCNQkxIMfo6a6Okfr2OG+k2jXt8+2CPGHCJ16LxyP3RpyjcNsStgM80Sl11RQxHL
n4ZMkEi4tSO2ST25JSRa9BLzH2j7QIGt7o0mFGg0iRCDDDYPLIwlTz+yqkimfcWJ7jyAZCwrA1RX
y2TLuEnNoAC3h+UEGp6Aqd9qRS+COAbCzAeJHcgcFYCKOCabY/1IwDaXHtMEOgm+WYMtwa85IE5b
PL6o9jRgqNbc64XXNo9tRioeokvp6X6cWUZzUAatNH3SWfX3snPbR8a86XeVVOS17lL6jbuc5j6k
0lUohpiZ2YLBH5j1sNIk83ln2uBWcXiuej5JcEsHWuEBoTH2GJf3+ykZXiZWZqjsgyn51OkTR804
a9GyHuwBsEyvqH7mKkVNjTmJfVYzYn8tksx+6+OqOlZVr2Nroe31xFmcCL+B8MyjkvbMfC6naUhO
rjaM+VfMh2jlI5R+6gcuxoBbKG7g7266e9Wooflj5IZ7z9BHOQ4dtQ56zzyoNyYJzc85Dqf9JTfb
HEi6ulC6+waaer1fDKre7nLdzNyHNK8VdVvwhvePmWZkzh13jRdd8RTfdllc7cHiPZITYbFd+ona
pElYK8RIAQm0ah7J7ypObMpqtm8Ku3nOqsEywp6wrLozMJX0M8bNX22Fg6EuxCFOw7QR4iTa0Ugi
sP3VL17ZllOQAE3xwlMVqtlGkeIVaPdj8aSqZf87d4c0BSBgmCCLHIOQN7DEpD8P3JZdDduA3GhZ
D0LcjVlqlL6AEkOK4WolJj53HArIIkiYt0Y36HzvUkwobuwJyMansTazHpAqqydfPLVoxsgcusZ5
oS0qFCGdkHyeVZUmZYixVIP+tIc+/0vBYTShZT9At2hjEGEOQBD2rPGTzm7+FEVnPbeDlZ8sBmf+
og29SbZqN3but8aBZG6IZ2NJU18nmZ4+9A3N60dnQAczrNHXe4FoQq+HXUosHmWQSXDvKebgSMiT
tlFCJR4nvm9a18iCVI+rJBr7FkvQmFuy+wwqryipALBbWL6jksq5q5yG2QDj81ZHVapFSqdA8ae/
HzDs2vqjnvfWa1nYaRKBmVbvN5OaCn3TUvCb36k4oM9UYbT8UivojIduorTHITeBy2kyaFSXVZ4H
sSKal7Rzy7/xqGTHmoxeHehs6CDEB15o5qcJgyzwRGPdhuPQDCK3UIulfwoLz2Thg2bKbn/DUcgb
MxmOYZk75hA4lTuMAUlAFHgveBlvFG/qQl0bC9v2u5qAV4S5kHDaN8YkWIB/kSngmLT/avU6j2mg
VkIrIpN2pRF0QxErUdWmjr7JxrIztlqVmhFoZVrVz5TBSn1UJ1CSNvX+J0td63fe0Hr6H2lf1iMp
rnX7iywxD68MMWZG5Fg5vKCaEgyY0QbDr7+LPLo6ESRKVOeTWv3QVeodxvb2HtZey5OuUe9dJuxd
5Hbo6iaijqXf2xqSbkJrC8JNVVF7CavMh6kFUwcm0IjwG8zt0KCAQ/8JYmhgu6oos9JdlpERA4Ak
rqANrdjxfZab7QCXNtbkrnczV2JHVLpPqkbYdxFeoyL2226QxGNiMN4xk5C1oVnpVIPou8okhnLK
LM5wKzATWRUBRwpYjkfQ1DbKu87GjLxnrlvqr1WuFP0OUANHAwOjGlXbwrHGTvrKgAKW5ttpre/L
Wsl+UHRZ/vaabJHVl6zt8qjaKEWB1stBOJH7QzTE2DXuGG8TfegPqpE+a12aH1ymKTulH6J28o6p
VxtafGZpnv2SeQbSwKHeQBfBPBborCg9rxNPiXIl8egINaMGpcCb0SaDV9DsVylGyNnX+aaJatfL
3VzJPKahxYjPmNzlWZbsIgRnfaONAU/zo8PHD0WMoBLLZXxWYmcPLdsoSNEY9XBgMEmnWZ1PGCu2
wD9WQTWOjpfT+mzXbRpW+pAEoh4/HFEWp1ZPi4chrvfMiI9pE4NyxU66h6ZCR6bXlQ2rxRaUxzlI
7GQfjKr+a0g6yMna5EbnVRHadRMUDQSj3awrfIhyGV4PxmxsLI/GN7VxtqZW7jNFysYHJU/u0Ryv
X6qNL7Ji+s1oJGkgeKFumaHjvylMxUBBW1f3cTrco36FCcu8Kf70wCed8kh7jWtFPIJTd5Ojqrpr
GpkOiQsRgjE+1UAznFMgjwFn4bJwt1QD7PkgaR5nR1Tjiv6mgXpcvXOcwcQcTYfeaigjbch2jEcE
HANl2fqm0lj2BvDFkhyYGZvDAQ06hWybmOmmb8aYw3zigDX1UHRkqrwbqQN8viUZYiRflo7l/sH1
1c0PokV4trTUjN5FBP/yoZdtYQSNxXoEM2YjDnHRacatEyuYwh8iPnAoESI3TRIfAxYVHhzOiUM/
NJmZ9j4fCe3+jlGBcXAB0gb7IK1Y7tyiMcyzrbH2sW81g21hNR52sd7ScccLPHU4xqNa7ppa4/yD
tn02DH6HOGJwwb7kdv3gJ4MRvbkSffcP2jEmQtlmDoiBdclHcOMI7rbbFDilAQ0rRRpwgbTU7nqj
YHcyg4JJBxzb6MVO6pzSZIyFN+FTXrKBZm8DLzp5k4KowvQijQ8iUFituZ4jsUJELAbiuFLQ/j5y
8FfAIVqZW2i6I9iQjuj/OkrdPkHpEnosFO3Jja3mvMIrrRI4AoK+k1/bsdzT2u7rXddyUe610hnT
PZLoLsZfrPU2yIeoFh4YXdg7c10Ov5iN0ZNohwSUIMJ2j5gFNE62zjRcOL3IzG2WZU17dswC2LFG
RPRMZKmfNTVCZKgnuQXZRtYDNCcVg4XICc3a1wq9KEKjhW5E7SqjslFsg2xNQ+YgPDc0ui3drNmA
mswcQivGK+xH4NXdpLpePaD7IV/UpHQrr42LEvradf4OkqDuCBmFDP7XGNzGt0C91PsypwIXPE6g
+BbVeq5CigOxKqYopP3Tkq54g0TOMPosJtata1F5Uyg5fYlRe6w2sqnMH+gPYk5mbNP3mKXVrxgy
Xo+m1iUbDpcPPj+W2X8agwj0D5pMp6HWDC4Q2Jn22NJGOSY8rm8EYWYChd203TVdZ/0sG8O9sQ1q
c89WqQmITgvJX69iqnkczYj8BZWNipfRrZLfnIqi9XsNsao1luOLIYv82bbEXwUKbGdkOE7iwZ3n
eKK4ZT3mJIEkvV5KI/PsvIhPCmflfUld9zkqSJxtumFo/rhqrjySqAMaaUgcM+gRND4lhkof89hl
Z4MrRecJ28xBXS6HX7FMOggPNuio+zHGTalvOhH8MnoRI/dET1iM0TYhQgOzGZhGNmW0xw+ooTqC
5KvwOuIM0K3P06S8yVGC3GCORzk7GjX/pg7CRj/HFMRNBLqbjyq2MdhcNba2cxWePauk1Z+0wtah
pJDnRUjsVk88puR2iu9lyOEBfKVDsuvxPy8+dKVUlR2FkwY7KwD3LYwKTBtyCRm5sK1H+YvnKvnN
E8ruklQC2zm6bfeaM9WSHkvK9j637PqFEUnOdZmrz0K6FogBwGH9tx6qIgu0Ts/SIKcdRhrjsTJz
n1WoFpneaKT4m3UnUulbrEJYIVwRvUVMxIo/KF3yl5cSw1idXWWY8Og68IJCR0z8RaV2whw1SH38
RNExRDTC6eHnaEaiehDac+7pFMjSNAmqVBr72oniXeckd2M5YKESrSxEAJ3JoW3W54r1nqtFlBxR
JGzzp6hnTRrG6NdQQCIiOj6ghashCHaHiOA9NZFdoF2AXXORB96rtelIGjDwFSu+SDiovlKl629y
pDGtZ8ZGdTIs2tykjWIl8L+xe8zM1LU9TqO68qGNvdMNkeyttDtCXh2SDJaomt9jnOaxT8CKisBU
JXYU1CwrwL0MCmUJr98j4OesIb5pYtrWx/2Thc8xWDYGoB6DHynw+mu+a8St4Se8lnsdKs+dZxB4
dc/uevnA9HxIkHTJ9Jy5hfNSpSDmB7lcWT86Zo6IDPQZxa2m9eyEM4HOSD9YYPVNaPoARC+ih6Iq
2EHv8dYH1M6kekAuaT0NpLLHndHYyp88oSAlzYY6PVYS9LXeUOsIY0dSpdAQ0an6U1G48s77FkBo
J0NpzzOjjqLny6oRZORRU74ZNnOTMG91ApbyJqm6yh+gqxkpXtupZAop7ULZRQw1US8qSaeHhuhl
6+uQjEpDUIFYb72NpKlRmgmfNph4lwoLXHeb3FJrHjZOboOAiwhablSXNda2Hw2XeYgZSPwyVTD4
fckUaW+hVk2B2ye0MT2dNc3ggb55nMbGOHvPklz74KCxOLoUuir7KlLVJ4yV0b/ROMh7IhhB4Tup
42jvsEJBFGOMmg5QLJ1eqDiv9j1J7RY8oKnEcGPc6EaIoWlHghSvqHZdWhd49mr1ODT2AEJ/VLo8
6PIR+yiQnVW3YjTV+KSPKZ6rkY2m8bumrRhCEpUm2yE/jM6ctHhGM5LX74rLa478r8hPhkgxjd4k
Fpy2lnPpWWosPnKOHO5U9ZZZ3tDW7PiZ4pXmDzoKFhpC5c79jcSWSU9givZHmxIblYpo1IIctyFE
xcWF1LaQiH9i3LBAlIZTBLHJnBfZ2u2xciq38KpidGq/YLSFkqEu+L6DpIgbKDWNQZ8cOQlSB0Sr
ngApiRUoWT4WPjLs4QYQEQiuEuiWpx4jRfTIaYdIbqQIKyANHFk/8XKRPR5q6ufpUP4V2pDmnk3F
oYo0OlGI6F2/Q4EZlS7UdeLKw/Vt0TNN6gzZZ9OsagvPWowTPBlimcD7YxhPwXj3vC0AovokNzNV
Ow/37Cfd9dv6trMBiPPHrQjIVm61nXIEprFaU0G/LrjBMCZRJmg+GH7Q5MQ80nVhb7AcQpg+MR4o
bFfW7Y6AipAo2sos93VN+dOMPcFbMU86gYPmgAqk6YYYqUHOkAv3UiCeIOi1UoZdWAmKeejrYCht
ohCZla3VeESsz6robLUPufY7oWrQJfz/aGRWuTbLwm1RbE7u1DS1PKKOh8QCGWqZ9ms18oUvdrGc
L/N8CnXU0Uqr5M4BSMjLRYKCvzRXmgprRmY9zLFtFQuvLTlDqHmHuYJ3KynWRgk+wYIXpdbpiF2t
RL8+Yoina1Ij9rrLfnQB39vHXgTOW/rLvTUP0B76S9LAvHNXOsBfoH4Yq4PyNCA84BueVANmjbYY
xcSqaQU0LPbNfnifOJsNTGfXf7TdGlWzNq/JT7bA6IlZfncSKZjDgvvcreKqdCWICjoMoPvkZdyZ
D5afbpRn9aXdRoEZaq8IfsPkATLrGwbChufk4AbZ4Inj2sm5vgggSLdRhgZsCfAo8FRq88neRBmd
vCfSOWuMQgjXwhAc8Wvr/fv2yrz/9WllmgGFojzGUOa89twlqPcRpp2L+t6yYj8zT4NyV8Zt8L2d
pdUAkwBKIHvqB8yJZYhRZ/FgpsZ5rNiPVG/PJKsQKuT6Sudh3h2d1qMbqBBo4KjGgNSswzHEkeQ8
EuI0NCD261GL72XyCLzZk1PwZ6eiT3Ss05WO+9LisCbIs4JmfFLUvb4aTE37nlm1etYqSNYZREMh
te717pgOTf7r+w+5tGFojJqY+Ab2H/+6tjW6Dm0rFBpPSNO2hnPDVbKt6CNRV3zK7C37z/m7NDQ5
nYteUZyoiVWBFuSEoDC6H0L1Jg/Uo/2ANGdbd17xwAGVyf16hUbg2pd9NTt96wuzzaA13B1htkPp
BO85Qx3r+y+4tFvYKLwwgE9NRObXFlQhi0bSQZx6SDpsdWJqXj32/MegtGLl1C94FIDicRwx6oqW
/ZzrJUbcbKWN1ZxGlDBQPUg2AypWSJz4L4zSvye6I1csLhyPSYoYnXrEIMALzhZn1KmbFSbulxk7
VliU7cmwo31lKrdyEGtypgt7hWYi2O0Bd5vG1WdvdVT2ellBe+TUOsku46Et12aIFvYKFmzMRgHl
jTH96RdcnIZKzXsR6R0I/CPw8KHVUIJXa5JW/+cjgTYsesxYBxrAc68R9UYVu4PVn1HZw+yC2AiL
h4jwwu/NzIEycE4QB0bjBl/MMREoXq+GCaVAXyKrT2ltPSoZau8ClHjoK/G70RkOmUtOA0Jok9G3
7w0vnAoYdkADB26BiVH32vCoJCzNeFGfIIgaRC5KxrVNblGaO6t28fy9rcVFfhJ2Ih4Fr+ZsyxTG
oiYx4uoEOg7bK0uqIyCVt00cb2ynh+Uy/ku76o/TQTnse9OLy4SmBCbyJ2qV+ZCqCebARAVc5EQU
vNqZGbjjPdGf1Lpd2chpo/4bC306KRu9WhAMgFYTDAPzjcwgyBHloEqykURG+sng922yNr+zdLsA
ggFIAE0QHSSC15s2OGjsZKiJnQoQ0oxd4rlIq7//YF9YIKYTCWJazO6Akkr5gq6gmHccC62CtFwo
g3hXbJC/2/6w0TZ8K16SlX79VzLEmbkZRnEqPsW4ayYIleufKFmoXvlsPyh3auXnP7pQAxu2uld7
MH148WbYrV3zr1RUsA9AK3TcgMIESnJ2DyygHiZuOtzzpm9firE0I59CIeNWdI2CfI2odvqAHJSo
DwUGOt55E/0kVbQ3ai7rn0o85uWxT6H3tLPisalR01PiB1nzvgnQp2nuV3Zn+hzzYwZ+G8B8gWB3
EAlen4Ass0y3wTjBOWqRvdforf52QWbPOy/jO50e3eZnxR7gMb63u3S6gbqciGnB+AIqwGuzFWpY
qNmrxYkMFvrrFj0xB5VOiLauLHDphDsuynmTHAHg4LP1FZmTOwRVnrOlx4EWm36R7L5fyoJHmEDz
gMpNdEugwL1eisRmo0MFC2jTOail4BVWRTR4UGlNDx36Efvv7S1FTZcGPwErFw9Wy+1RmBZRz9Wr
cQ92wFO35+cq8eJ7Yz8eFHIY9snBvlvTLFnYsiuzs4sl8jSK3OlLVtD9uuG2w88TTnA7joz9++lw
AXPH3CmguV+ZpXTWGto4RCpY1WqvFW8qEGaZtvIgLwROV0ZmCfoI/Wd0V5l+0lu93Op6oQLsEjvb
Wi+0Yy777nchDbLmnhbO4ye2EcETnhB37nGrFL3evm+wtEDxAS3wu3JPws7vg9LwJ2WzeKOJzfcn
ZumETnjK/29zdtkoJjuwsAI2IX/Xq+h7QZy8jJ715ON7QxCY+epOrpY3+6gAR8CfWcI59RHXpra9
WfwFr7LyQ7ey+lZFX18PeNu0xjkv0N9F1Vkq55EIVTmYwEmCYtKIPrRet8qjLiwz22DWzqx/MPjU
p9GuzPjs1GrThvko8WLZKeQtfYHJwz+JRMseJHJS6NtIDk7vNQPgM4BG5DZgEUlk/Oz7UqXbnOUd
MCG50knixxgBBNS071u+x4EsfxFCjcEHt4by2PRSymCYCL/2A5qv+kZkiC42Td7bIshTtNBPeWm0
6hbIyjzUpY5wA3iiJirCyMYlRV8d9A4fZjoWR7dys3TX0F5me5NVJPeTuotAJAsHiQaZleSlF7da
Wp8qYPp0UGm2lZ178TAUbzofcujJa3YSPw4pxDjAglAXoMlIarfclEwl9Q3AJJa6k0pVCWCDLYHW
9chBgV+Lyv0LVD2Rfmu14E8XWqL+1BRE68B/5IXio+GGt6YHjsHdEAwzleGnIo1vC60YN6BJqMzH
ysnQfCaOSGw/NRWU9FOAn8t7PSEOfwHuPPpLG+B8fpVRN/wEQKvsb4wyqqONzrOEgtqgMA3UvfU4
3jostUbf1nrhPsZNJyEFSZx22OqVzToAzdxa3Jt2wtDYsAVvbrMu1srIFy2zs8orYsbHG3e0IFTW
o/oMhASPO46WvT6yDdphSn4LNMnYhIRzCIgUrBu7iYXNTHd2hAYrUGx9TpWb3rU7slH0HJ13taJ6
FfStqiFilCQL0SOqEEpSZar/E9tCRyQ2y/5JRwgfQ/RTCmNPKrP/1btp1QFgbyL8S9o6FoGOxn+z
iakuowCtcJAaUqiGDrthIJl7AGqsgUwMq1PQVJYx/nvvkqrYJxSPCDBsvFfDuGnoD7fTCu7FAOBP
Cn1Jl7xVejz8VaNG3klQKqueSzo7A26PAJk2cl19skSm31aqFjuRp+Zm7B5QaLILXwCakwW9NUAD
HlgHXQ2Y4L2Cj5JU4PUpE3FrV8Iq7/pOtTNoVo6ReWupIvlV4A+NMIHhJkQ0WvWvXVrV1QYSwZHm
O4Xi5pt84AzUaRnuFrDhECr2OqWk40bNUKDfZIliRZ6wnCgCREqrlaPZlMBIotUU5WGZtc29lnSA
8ukly14FupjHOJXKz0lS+dkZe8oDt1dtIGQKgErCoZokZtmoMDP3LMppdq/nRr8RQxP1Z6ATdX1n
ZpZW36WG03x0KDYWiGhK0Ne0NNXsIKEWqvbfO73PiO46hEJQO4VPAC8CLTpPucggKqUmqgoeRBmM
Aeh4DI/4HOKNQ1DdK7/+WfBhoh0GxcY0eI2Z6/kkPNHhetrGhp4SNX2w+wcFCKus/6uVydNfRBkC
XKAlmmflyeisLfo0PlHe3eTv99/u62sIAkMQOqKXgcfwy0BRRQWIxS1unKTUj8kAuRO7ePrexNew
5drEbB1ml/cAQpT6qUFjMxugZMRarwFe+HszC1XkazuzuF+B7+Vpg6hMaX/JqocPSYIcKjIM9zqp
7/v6tYA2mgJcUvlv/YwpVYRppNyQgrVASzefbKuoMmjIifVTPjnTEsMiHwldqZktpHFXRj7HVS7O
Qy8danSdU5zinzIgXh6UvvZmbtVQQqZsjd1qIcaFNdBoTrUfjGnM71SH4WaW9ml/TqhX3XQ39i47
GL1PqjDDzSr3SsDMHd1EofLw/T4unkgDusEgs0fMNE/fgLdw295JsI1Z8xpl6nOhpc/fm/gaeE5r
+6+J6SdcfEnZa1ZODATSvBcnp6MhUOAnk8W7NLV7YDP5SoNj8QZc2Jv+/MKeOtZCjBnAoTnkIaXv
NvZtkciVydSvRXEsCoVIOMBpQmveRHGtBPz/ADmeR6fddEghBQdMqjoLK9oT8Vyp8Ur4vnwgwSGv
orWAPt5nIn6xrHQAZ6Fm48K5j85WC+st8ZswfvoPo/YaF9rSsUDBE4ky+pIgiJoleRCpIGiANc6p
SJo7vScPksZred2iDR3DdBit/NSkut6nxNVFkstWg042Oxng003P0d4OQXcGNZD4MTuvDdV9PYgo
3l7kBbNFQT1a1yMFeQGKDk+IJr2+NQDWyKBwrt/o3cr6vi5vsgb5dKxumvGa5Y8Gb2ybAyZ0Fvlf
BQDwMl5xUctpzn8NzDx91/UUgw4qO6lWloWV6W5F4WSeYZXv0DT450t1vZqZu6dUNhn4k9gpzfU7
00rCltCfohEr5YulctbVV5s5i1HlUdIjMzg5t85WDfINeeBPgECETiBRRBN7FlS3se8ci+2aE9YW
P6iNrXJRwUN3YeY4dIw9KAJzfpC2VQ4tNObaW9e5J751Q28xfngYw3rTbN07+pFCAqPc0Lfutrml
j+2uDL93mUtVNQRX//0p00+9uOwu+HkVnXLt1ARJE6DN3R+sexmgBBswP498MwNs01c2RQjU21oo
tBDhYbPBcIOBe0wD4d/X1rlmxrHKSnqaiMSLNyGhK+b60o90H02JTXprrhVmtemwXgeV0/wz8A/g
1Id3m/vTagAMg0J++mS9d6/qa3djPJMXqAo7d1ZQB2zfPrV/QHN2mJjMy6Da1sdypa61dF8xrQgu
EDDq4vmYfXKRixqDEPgFeQ7ewMHHYPNKzPT1YYK0Bf7BjOvUSZpz09mFRdoeYwYnbpWAsLTGa4+5
gcxYpalaWsqloZlncNoSeLmx0U5sAJLrDkD674/nkiO9/P/PnEFMENsW3LZPdU76gNVl5/VceVAF
2+Rlcafb2T9LI2I8HoV78GFBYw9d2tmJdPsc1Pa90Z0Bh/MG44emPH+/pMVP9gn0gUMF++fMW5eW
EUUR5iHPtPiYQJ3xGipgBvb4bHDAQU7cLGgYKc4chZOhOgPkNiwwDBNDtsHcsWfXF5v4SQR9ALli
jwRrgIevG4XUCfAiYDDgz75AEdw868YCiz3r5J4J85gakccMxzeY+dzl/36+r63NfHdt5jFCChad
0NAPHJd8NEl2AMjun5+iazPTNbvwjWjCViUgq+o5U6rAjYwAUudhQqJ/fl4nMyC0RXMRTF9zdqCh
c4UALrw8ldELZun8Krd8Xb9PxFpD9uvRA6wNdPOQvrVBDjV3fcrg9m4/4smbimKpkfp2/Of7w/3V
8VxZmBPNM4U7VmfhYcNkQ8AL11NRrTGhYPO9mc+Q5tqJX9uZXSKjiGNnVKh6Loyw2rMwDgkA+Juq
DNqNeR/t4udip2+1jbETx6wKAeOlirfmxydX8N2PmDk/1jZ6zE38iHQ/dd8wE7AnAAmuPpJfo4VJ
OX2CcCGC/cpqBx+YJ+jO2yfhG9v6Bzr2fu07ARDShjfRvqceKDlJYK585KW9hBoEGFuh8KF94bmr
XTE4LsczZdC9lemeYm/dai27XzACWhJoo2CaHn5jDrIAAjVHbiDE2VWCiP0g5R/Vuvv+sCx8visT
s1tsdBHjFODAcwc1SvmBO+yR5q7hb9+b+So4OxG3AByF7gOQKc6nfMmFt4DOVOTKuhBnHAjM4m7F
Vh6tPfkxTFGF6UMO4ZnoK3tkfD2C8PAII0AqAZPzJmM8xF1tAvZ8NnLorxqQZS3W+vJL6eCUy8Bh
TExZX4hcVIgcdYNKCgSr1U15qjbxgb1GZ9XnPkhg1+BYS+Ue9HYRDILfG/ieuZOiqp2XGhHybLu/
+tT9gyPBpBaaGEK2IuiymQQl1w0aBkFGVrZw4Wtemv7ivSDG51QMpgcQz/lCARh7NaJZsoE0bSrM
TcQ1c8we2KfsIRukciLlWdFVdKHXWDEWrhTae+BWxCg8cuo5S4WmxJQTPAMnlOhVTKcL25eu2YfN
6KTh92d+aTFgC0ApEZhfNMFmHhAEj2M1FiW5FaXmS3AqYr7kn0NZIKIngmVANsAuNS/BaYUAj4qs
1BOmuz03L3xitQFLVoosS4ccgbiNDhBwgIAqzcK+AYyxkdRMKKRwvucgsKXjc8mw/0ZzNPTsUW9K
P3KpN2IeTkrj2GRrEjxL23bxC+aHrzZ6s6WUGRAX0nwM5PqN+hrFK+tcMzJ7N3NJGgOaTsoJpD83
Ba99tdNvKVujL1kzMzsXho1gibPEOGnGqyKfptFlW3/8/uwtuPXLHZvTsEIaDE0dmRmnumhiLxax
67VjtOcqP6ZkVfZibUXTTbhw7n2vU4K5SZRN5WMlf1QFhn6Nf29hg1T2v4fQnH7EhZE0sd1xIGN/
BnHtiMy0+WOg+ka3CWZAtjr8LVmtBy+uawL24AIj/57X+kiMjlmb49QV1VsVPZlF7GlrCclCBRPi
A6hQQfEASBF9tiy9Rrtfk5DFaTTR+jFLtjnptt3QnPWxOoAjFrQd5qCH35+Ppff4yuwszc5MCEMT
KkrIl4swbj3c6cOUBgkKjU8lSEM3WKOKW/iaVyanLOliA+O6HpSmL5WTkYNjacRAVnJ01yiWlnyV
M22Yhqtqf4XVt4xoZWnU/bkN9Q0/g+eC7LCwYISqfSL9plv5kkurgsobiK41JCeoMl6vaoi0UaW9
3Z1rZh4hdIBZnIbvLFqvBGpL5+TSzizZ10yOGUNWdicomeoSdAP5H5CbQLFYS+JfgwrMQK+qjQ9+
FP7w/Vn56ksA0Z+muPEPCG3nfIkN2DAIpiPE2cb899RLz1L1kBUGGrJu8L2phfjm2tbsWGJaPS6N
JEf+byhBQvrDaJib2Mo2VmO+ukp/p9cY1i9RZM2z9ElBT/f7H/B1N6/tz84oYAN5BLiGOFf1faI8
uGhrafWajvBSmwnaGChwTfxIaJ9Ne31xE+DKSpDHKIhxTK8PnUPxxs/6MXumvrot9+VTGnuoT5zX
AOgLVV3QQCEehjwfdhQoz2u7fYd3h0I2/dweSOLle3WDOdIwOyQbaw8CAvM22yubqZNR+XrvsZfv
v+3XKoimTE2T/7SgvlCpJxkd4hSj42eQ5QdEFjfAihwEsDFdyreYlVwpJC5sJQRdYAyslCA7n7Ne
Ye4b7EqZjaIL7z2lLcB2bgC+8K8qWQqg1WgXopYCNvqvt0OTTpc0uB+nrr/rMXXuaGud/oWFgEsd
9w51Vwu7NjuTqVXQBLQeEcqIRVBj3lnYz2CV8b/fnSUrkF9WwHIP4j/URa/PxkjHRDdt4NGhYVx7
hjGADqjW/FzQf64bYY4EMNWJ9wwDBHMKbmdQNEzJ8OiE0eUusFrThg579tNx0xVD0y++rkBcG5p5
ZgxZ47Q5FWJGcGLVw1MSAaGSaqHmmgFoRzZt226MPF9xYQunfMJNWzgQqF9i/Gj2HUuIYHI+aido
TW8qhsa/Ht9kiItM03NHdeWQTzd2tsaJMBeUZ5NMK6g4r62BMqcbSAmYQSs1yD0Jz3BWxo7U6Qd/
Y2KO+6ybuM+ApkZwt7cOYCaove4JmK2H5ljs+k17o4aNrx0xMYb5Bf3tnw/l5fL0WUReGQY4lwyq
n8CN4RX5fT3RKjTJytH/HDibLxGkl9oEbsEU1zxahnQpmJA0wAej22irvUN67MN9lIG8Edtkoz60
t85dtXNv4zs1VHbJFvxd0Wb0p5gTg+rbtabv0nsLKkqgh1EBx6DBdFMvXoeOqmWrDkKFAOhL2zgH
iIeBcgcD42IlSVh8bTEqhDuP0QkM18xiCqcZVa2oG/WMumqzL1C7cH0jB35oKl78L8sCM50NoR7I
BevOjIVwtOwuz6QJOVrb/gkWNCAqaP3E8MazLv7x7+fm0tbs3EjWSOD3RrSxohda/BLV+6h3K6dm
oZMAHRxEfdAoxRQjSq7X+6RHEiQHkTUi0owf3DP4bYDV3GZb7REsV9ke7Gh6mB7IildbCB6uzc6e
A1GwvmyKUjtpW4ha/5Y34IM1d/Lo+lVo/FaLMN3xbfy4JjC8EFgjNEKxExMo03M0b81QgPripEQx
stvwGyOUu86Tfnw3dUzWkThLfu3S2Mx3A+cJAZscxgqQCEfDva3K/2X7Lk3MDj/Ql6XKQGKC9fRh
+QDcQxBBSNj4BNBxvz4X/v/Q2r7+hvMADPBdVFdgE3O41LO29qO1tRyfxhuVet05w1d1/c63t2Tb
QyqabfRDdmNuW80bwynBXbuTS4/V5TeYuZpRECt3OX4PNx+G0jxHpR2WbR3Q1g0td6329lnxmvvZ
S3OzG6N2TWN3I8xFt/TBvAFza9AdnDc71M7Gq+GBodLZ/97ScJJstT4lWxPkodpttSWof3tOKM+t
CYa4laD/C+cxYriroz27UhExUqYz/K50H23NXbdrQgmZ7PVB7IWQ5MrQLDjgZTEooHGY9j/etfAV
/cYAlmFt3nshlrsyM4sKwGWWqJJybGv6nADspf/RxcrLvFBAwDfDaOQUymE+eA5OaMGeV2EgWXzm
2YlfbxtnwzG/rgMUAkITf7infGWfFpf1X5NzOT50YUyaNc14VoxX1+BQQKVeWv/8/ulYen0v1mXP
ng6g45G/59w+UUmPpTnc9qXxCojysxj7lZLWopO7WM/MyalRb/GsVcezmfSprw3sviz4Gnn+4jN1
uaCZn8uFCdQu1OHP2YdxX4FrQAdWOAq456he8cPdlgHdrHXl1lY283M1VzM2aNMBBCPkWPBA71fC
0kXPdfHtZp4LRDekhh6dfSIM5I52VP1GVvFqC2unC/deM1Y/47QZM9+FVNKwtIlIGUIOM4MxCNdi
DfynJ9brmzgZGq/s1eNIwJ05jvdoJ+seSxuI8OVhq8odqI+ORdqthPsLNwBNJpxzbCiIE+bNcHCR
JakK8PKph7/MTtx9GfhKv31h66Y+FnqbwFUisJn5jlby1nV70z3heu9q5t4C3LYSwixcMfCfIGue
qCiAIJ65W+BLMGoFfdrTWKIRyMCM6xjdXaYAzhQ1a+zuCxguDbEteBMwOw4c5ZxI2bAN8GeZET9r
W+1gHVQMP2WHKHCBcCS3qHXegB1uJ3bN5ns/srBVV2ZnV4D/P9KubLltHNh+Eau4L69cREm2SNuJ
l+SFlcQON3Df+fX3ILdqRoJ4hevMTNXkZSotgI1Go/v0OYvcQNQKZvXuRwaed60CzfDLf7PB+GSy
xFZrlajM6UV3R0WHtL7Zi0bCOWsbLnGxFPo9zx4kkTBDQlCaZTwyDU9XXuCb3u2FbFrASwdMHXgh
XOWWstmbM9xaDwQzcaToIdO4uN2Nqxftg39NMMF2UcSuaojehyoAfOt9BSiftFO96YNi6iQf5WiQ
1R4gnvKlPimH28vbcPgL20wI7gqlNaRE6MNZL4JOKF/M0QIx3+jPouj+N1OM20VSKVmUpzS0Glpd
nx/b7n1M9iBLe75tiPfJGN8jjaKCpmuUg1XTXyXyu7V4PaytFONi2xi/y9IqUqYM26Y+qkfy0ATp
Xe4lu3Iv+flXTbf7U/f54AeLCH20xY6YzUSmPlfbmRBTD2Kqb0pa4Mh7zgfa3DcK6kTeBKUFhTEB
/lCtaiG7jEn++0kwbWPh4X82LQBAifIyWhJX9XpQmOVFDW7rQMnTg6jmb3E/vt/++BuVZMBidTqY
K6LRckUHpkcYKM+LCdHttP7CgMT95PT34qk6zeYuek9eoy/zy/hUPy777KSun88Dz42zeSBIatVo
riMSaH37birtCYp+FTrsUbrjLJM6MXPpA3YPQVXgBKGyxrY+pCIT02XO42A5tqkt/85Gp941JyPD
Iw1D/b3Xo3Nm19wEfitpM1Aqp3IowAlcVWPlJBtBbDBJQUmc9dfsRsfuuynYYOL7LiQOIba4q3bC
QeAWNTaqfeeG2UY7JGEnKWrGOex36070yK7I7RQsw6+WQ2zIsbtgKt/Xz8Jkk2deg3DLcc8WzVaG
c+g8SbNa9mEldE5tPWTV6+3vyTPA3AHyNFmgBV+lQJEgfl0JX8csmjnOufnp0NNB+Q5jPEBvMQdc
iwCEKmNLC3p38lSA0brnwjfd1qMVQ4yweuUzj7xuK8dBPghVCkyuQxSVTdrATk5yOcvmkNxHvulR
RrFyl+0g3OM1B/3QYpaDpvm88sFWhAZJDtBVVBIaxTDmEtCQ8QqzDqpFzV6c7KE/1Duyy9zRboCl
1Ue793kviw3/vLDI3AlmPcoVeo9TIKV1JjndFDUlxnd1pd334G4tXKPs+tIZU9I8K9qgze5tF7qO
CIA94+FL4ekYTWCzSblP+6zKpSXoIFGQF7+MNt0Pnc5zIuqJl4Hn0gz15LOUq+/70YpzZQzKe/SU
ZG/dG97yNnqxUx8xf8aphV3nJyCNwqMC0pgo8ClsJXMo1mnNwP0cdmK02llW6m4bo3jaSqYtj4bK
2cONVAxlRODHQdACUU72FQMi13KJ8mEK0u6ntqa2GS1BNoCV1Rk/rIQ4ojz5t7/axsG/sMgc/KXG
kL2RiFoQKWnirKZy0s30c0yVFFkOzhzQ2mGCAtNoV88aKNTJpJUyCVOlAYj9fK3wc4FHtLS9kn+N
MBWkUS2FaFBhpFm/63GCfk/C8T0any5d73IZzANQjQlpwI0qBdD6sBP1uRvR3IF8JVgAuMCyDVsW
ele4YKl84dWjOi8VKLDWiwjWnHTfoQV+nO/Mw+jotuI035oH6bn9mF6t95rjgVtBGu1aiaJDQQ2o
sT3VWkrnoTOjOlx8o3GBgNnLgIii8Jgeoj0p3PVF34v7hvN8v14unrYAweJCVxCpWQVuncxau4jJ
CPeQD1kulpihnt7UWvSECryz+VpzHh7X3gKDFqb16b1AhYsuw4ik9muuNXoZFlUClYy70nq7fbCu
I8elAfoDzuLUOOYzGVsJMCLynAvZaxW/r1L3qzAeb9vZaFVRQ6AyA6ARwqo6Y6hVY6HvMNXyp3Jq
vUa4Y/JDti8f+b2HjQ4LBYfi/oZf0sFI5gSAZnQoctkoUNpEld5K3BwA9nWvP3Q7wy9q8Kxj9kne
xy4vDm9MfIH5EAGY9o/xJ/u9il4EfUQzUVSW8cvYUXib5rXe5Epe75c+r6ezcZldmGM2NenBLdCb
+Yj2auQO7Rxaa/tFHUtO/YBnhskSkqks86WUAJECOYhdGEk4QHiHKErlcrzkOjug+4cuLjgyKTkS
U7zVMQFsZYtWhe3bgo7m4EMIQeucyre87GV1zDd9l3nLfnhtfkocfNbmIkGRjDoTRYOxaV8kFUOx
EBPci710N5N1Z6xhKWa/OSukJ/YyOlNuTB0JCCawQFvL7OWgrkoXAeIG1gdppzupN99FruF0rror
dnGocmiRN7p+sIchf0ozpWAMgTkLeDrGCjFxwFVf2+Ve81xg4BK0QbQTrmWeGHNun42AggkcvF7p
2cN/mIglpLrU95W+BqbhZutLB17sRnot5IqT8lDXvtrHMzuM6xvNvEK2QC7DRTIgIAjSk8riLGXD
hAInxAWnm/iXDSNWCTR7oshj0MmDTSpoT8WcQurW11GAYgJBK74N0Av0wjkLv0aZTfKUxCWtbf7O
9/ERn+ZtcCUHdLc74evnfQ8DHIAHYTgUYCl2nsIc1QSqnZCyIve6nzyk+8bv94aj+FBaege/jHfb
3rUrICuFL8jg8IMQOUv4maULIGOKtoRRUf3SCdhFR5KstqrM4PIzX24b2+gBqlgcdHKBUUUazKrl
riUQF4pkzuHQyy6YkcIBqrYZqd/ywfyVTiJAcRVmcJfY1WbeVPfGShWdQrzw9EY2xOYFq7AuygCd
jkAhcWYLglA7ZZZAPwHVAUgDy5/GuYMyDq9QEC+C6wy1jUuvKeMqbzDoo4UzuqlGPtnZVNhqxJt6
3FwV3hSYfNTAPciiHHVMWYq1lbZBFaeSY4jjzz4af0+1WNgAaPCagxtvUTDT0H8AE7dMlY2MaVLH
0rokCaqFGFIIhQLahrthwhjY6ohuvkuWowrLnLD/BzN5GUguzdJdODuCmC+Kk6ROEyQLkS8+5/v1
rjmmXv1Km6HCEXSTXvq1OzS7dDfsoTN0j7LAKw/ruBEILn8FEwj0ZByWSqkSXAujWz0N/vhnwi92
RrTOP/9hYQwam5S+E9yDLFFzH/XQx1Zi7DRIG3LobNYahBgrLC/m7O5GKnZpignT8TD3QgF1NyRE
4u/In4I/mAEAT/S32qNYVfyAkBd4/g+rgCqBcA2PA5FJI2ITDTChrbFAhLn4TttrP9NHI9BOxUFP
7WZXuMKDodg6J+BtfkWqpQ5SYGgdXImLFsY0qK2YJ2F5L3unFLXu1Dd82Q1qX+O8DK7TFcTUM1PM
OzIC09tS53CYPi5tsZqdSn9aos/fGJdWmEiTlzG65kYb43AAM/SCyp7zvyz3SWyvJ+g7ffpWp/Z0
QH4htCAif7g8jBHE16xEyPDhqvcyf5sGTn/g+gF3+fczh92sUXzrQdQTatD5srupek7N4QSUtwMB
qKMyxoTzmf7MRbLhxQK7JwZDUImGcsPliiCWpefGDFecjuSg+/Uhh2aMK6o7OkIJUo7Mkb4nL9Gv
BdSKtf0FpH4cp7zOYrDksx/AlE70uREbJcIPiDOwpaPtDXA+5+rd3NUzE0zOt1Q9pgoUmJB902+/
NnZlOeUucqE4eC8uuxmTG0fMt0VPvCFenmEmugzWmJlq0eKut4LcBOmt2T4kUNGNdTfqeRtJff3q
S4LdiV7zlDaEWeVkQftjaqlv+uaxQ+ZEsT98iNH1rYvvhecBKDTwULiiDFqrWYub1DDCeAZLw2Sn
0BYdusw1Cefpv7l5/xpiuzBGpUh4qtZWaIAu2Kwh/DSLtgn9WVL/7qfib072mTXmHMzQBlWBVTXD
Oe8Gu4+ixqsjc+W8VDmbxyaBi64nwkjXpMp1sc+U2YOyHbQ1IW1pV4b47bbjbxwtRHkkYIqKBB6O
cXm2Ozlqu7IvzTBWliyck1rxmqKeOVY2Ij3YAUXVAEsw/mR5+4bCKiRoJMphl/WutLwIoLHJCt5k
8sZaLFNC5EWtCU8EFt2rNUpWGXKqhG2afMytvgNU5uunt8uCkAdAIxKdqWU50shMJmqjR5UCysul
FJN9idTr6W+s6KhNS1QvnSV5V/oRjSEZ6GsZ6qS9GXtrtOxum9go8yBDBZ0iuAMgyI532+WHF5a4
0FEUmcEObea9gywkm75FoghFJb3NKuiFKVb7UiVJn+9ita4taEOXyegXYz1ClxUyIKgYLk0z/hon
YRI48fj6ENAxEAAxAGnGi4cdwm7qRAS7ZtYFctPvo3YsXQW6cuUQg9cVXKGffiXDGoygGgrCPVTb
Lvdizg1tFAXSBeA/zktHHY0VgjClmH6+a6xL9NWK1jsqv6hxXxoCefUE+upcC6FOeK+toPKMc+Gh
FHL5L1aE9yNQYpRkBjw2l4a6sS/GYlSboBx7iIUmCeSFC6PjhKrrY43tgvoG3o0iWg7s5EffNfqg
NqMSZgvGykepP87W/K0a2/1tZ70+2EhHMciCJyNai5AFuFxNnk847SmUHVJtuZs6vFFlmVPG2FgK
BgIM2gjAhBie35cmIBOXTmu0RihDYvSoyCJQeUQDAKVr9flPg8ogOk8aIOy0AXBpyRyGAqqWkFGo
Vajg6fm6gmKAxwmxkbPRnj2AERCmwKax+Da1JlGhyUIVQLxQWt+bTI0hA6k1gnJUSSIVd1lfAM5M
BkhIemkSgz7Chniv0u1n0kM4TxXX+KdYCA1aY9KqWc+rJagf+ogxa7uPcyTskKE3MYtZTkOxn5Ra
AzFmnObp4+1Pv/FdUIoGhQE+C0UdMhkLMZesHVBdwqA6CmSJoN0Vc40R6HnlpNUbPgZacoQb1BnR
M2cLEiuU6FNxEMRw0SHtBjKVquekDxtLQXkHeEYAAQHwYcuKUEDRR5CAgy3feqgXwS3yeY9yGse9
NiInvjnYKKEuhLFAtgbcocsSUbkDNKc7x8SUcyNJ0I/U3KVoOAu63jJTBPUl/gMYDp0fv/RkISbN
Mpa5Gi4GZHGnUwphidtfn2eBbulZYWMCa3qaKkkTiOJ3VX1AiYNj4DqBpEvAaUQbWLkuQ0lk0bq6
rdQwrj7q0YawSS+iYmO+o1PN2a3rDwNTdLoRrUbcASx4t9ArMOmpRROoEWZB0blf0tRLl9yJdd6b
YqN4AFtwNkohDLovFkCemgLYxQdFDYV981v4JWGILPb6O1Fzhm+gQfWXQ/09zp3q5+3Pde3hl2bl
y88lgYkcop0wa0FQYErvBeGLkFmcy2CjDUetYAiVij/RBOnSSjEbYDlSVzVUBvOHAjVxp6mtwumI
sl9V4ZAW0Wum9s8KKb6USfk6TOWn7wr8AA1eD8k8DK6JTM48pCtkX0WM97dZ9oCQ8pq32uhoo8JZ
6ZZzoh+N6g9o4nDPMmlJH+WQy8XgQyhpPysDgCHg5WtcGda+HHgjo1veeW6LuZWmWR6mDFNXYbyk
3mT8VIagy6BVTzjzBtcvUAoa/3dNjItMszZLU9ZFQVz1sReR6ZCOyrsx1oOba/JrNM/7brUWXyrl
1887JzJdjMpR+SJQaVy6zTRGRoZBeHB3GMQCaCcrvT6T490Ign/vtqnNzTwzxTiIOg9ThJgJ1QkL
dxYeCnnz3IMDqkt55Tqa+Vw+6OkdD21SMPAAC2Qwi1otKavMkURBaam1LSid5KgmhAxl6TkdKxe6
LP4sibzAv7k+kAnhLkMFFiOil1vZZZZZWEpRBemUuuI8+hhujIcGMr7m7vZObl0A6LfTaU3amTCZ
s95Cio+ssQYB6DV2Rzl1za7lXAFbQevcBLMYqImTWkewDCPdtPOocQptttfh03kMPtTZQpibTF/M
RiZWhDwGD0cQ8yfgyohAIxhplf5Xe6agaA0accQoxpScCykQvgl0unIotM9KHnRKzbGxtWmA2gHu
h6YfThXj4QZpR22uLCsQiSvn6d1oBosy/0WcPTfCpP3dCl69NTGaMIumu3zWP0ydIDePYl6awVsN
DVrnaUYnA8QMccugV96zPna66rmxVve2K28d1bPVsDPsqwINe0FO8cKYum9xX94lVUpc3FqHRFt+
aYmYQbkQshi3rW7dIedWmbieJ4lVlXJkBQ30IGYNzD4yIG75vp5OSy5zjG2d1nNjTHBfsmLsxgZe
EYl+L0Ndsny7vZqN7gQasXgzUYguoN86cyUOSN6JPnT1H7AWYK2NLWFS3AbQE4JmkuqOny5cUXsg
nUF6C35HNmnrV3BHaMWqoM0EffE1iTNHxVDwM1hTU04c+lNqY2P5uS0adc+8cB3MMZpQtw2K3/qj
+FLvlJ+oZpJXA3yjdnOQ7+tj/yy41tfPy1tdLpI5zG2EsWqjF6xglF+yrLDT6Ys58GidN8/Y2U7S
43G2OrNCtzcFyWRgJc/R4sfyR6RzyhGbaS/6ybjggU5BasiE8ljUsl7K+hqwZxGSLHbupY+F0xK3
LYB8rm0gVx3rIYY+yeDddsxNzz+zTFd/trpah2aQFOHblSA/NuP8IZK777dNbG7gmQnGPYpSXbsB
NecQsqunNcLcqSQhua9WTtTdjBhndhhvaKDCADwJ5vvienUgXqx4Yy46iSW8GFlV2ZBC4gmdbq4M
w3igMsXD6Ar2oAxRMhdxpoQr6MwFkzhd9l0qK//2/m2+G0Bw9o8ZJpfIZXHE4lqw5OwWj+pOL5kt
+VQXsfZb3pWyAQVATQoSuIAWY5gHxb5Lj1iWehSmuleC2h1dSteO/iadeB3cxaXsCMmjzsFJbfgg
itJgrMSrX4SkJbO+RWinJEtlMTRkKFpGEN7iVZU2eFiAvMEkiIHPBPwXayKGJK1RaDVVQsFrWUUA
DvTGjr/3d7VXHcBJor5lT+L9Ci587RsPKbi1vnPjzOkeehDRL6UJ0TQdHw7lmQRqQ7d9ZMMTL9bH
HGNSaMKYC+YYRtZrqX9vi2M0ckzQOMdEeXAFU85eEL9jXoHxixz4dy2exTEU5M4Grc6ulCDzjHRA
1PbGiiF2+en2mjYq/fhotNavoZdA5S4vPVEuRK2JO5BKd157iHS7/jLbeJIckn0XTu+Jx4Uu0CUw
SwReAe1i8HTgrmb5TVUhErqsssRQCU1fdQg4XWqv/tHaIHnm8iNuPCgvjDHhyigWqzaTaAQ6439b
moqfADbNW9QGoTUIg88WxeyiEqtWqncgzhb2807/LXvSHeA9jQ++xD14OzDn0rmCL/Ze9VUGdSEB
Q53D+ZAbB+DiJzBpKuYHBEHWweUf/1g8iAkKjuCtvm5nT8ldvkvD6IlXs9q6USlLrYaE68+MDZNv
SVWyKmIDohdKFhGpdp/YzUfu115xIE/GS/NFfiUn6YEnerG1UngPeIGQX4F3nbnrWqDgJkmBPmJi
pjYBsXAm8CYltmIZHq/gZMbDGdgwFtXQErlqra6huhp4iwXtgdybfuKgUnYs77QT+SH42b5+LE/J
8+3vuBFk8GLCrQCgH6WvYPe0BpFa0oCEKF0PSWXagv4Yo0bw34wweX9sZurU15ERyBDhBRefrxTW
4yR+XtmGdg//XQsTzVoRdf8orjGBO5tOrhi7wug519rGnMSlDeZeE0kv9HEHZ2g8+YgzToVPAKaG
+KDbBpQlijh/U0C9WBdz1+iwV7QlbJqnuYKKn607sWcF7Z7ANaZfMkZDdtNdVXu8Me0/L2c2eJ7v
KHMFKdq6lGD7NiC4Ijr9V6g82sWd6WXfY3dwBhA1ToFZOekxcXVXDDXffOsxCvA1uWtC/B/2f/Mi
5hyWQtnp2gCGeUycHaAe8aNc9VOvzF9vm6F/zfWa0XxFX4IqtTJmpmIZxFWWxxDq5sTW2vZHV8SO
Ni2CLYi8zGwztqA6Aqp+AAUwHHl5HYI2w0jx2jMC8G67zZA/QPqW00vaPOEIXkBLgRBb/fPSO3sN
SMlEUJSz1tCyjhHJbbP4Jiu8pvXWvQ6sP00laDsZs0uXCxmzoooFPRYBbJN2iaPcrXtQSoA8qjmM
fv3MSy83P9KZOcYxE1kfoXMKPjNVX/wpXY6Smh+FWlbcJG9197ZHbB/6M2uMS4x6ZXaDJayYAY4e
tR0kEnfpaY1tcjdSViQbu0ocrpThxtsHhXZ0tJG1oFWjMpd8X4ldU0igUxsXdc7sWhwVNzcFXPRK
M+U/tcKIj5W8yBx/2XJJNOoBxKGSz1e9RyPSenFJIPGk1w9Sq9tmx6MX3Mg60Qr+x4LF3DlFFq/y
JKOJoFXZ91oVv83V8rDGQ+6AhbK15T577Iz65+2PuLksjKJQ6TjQn7Jt+94U+rmPQGRbRVAyUd9M
wkGJbJwzvERAs4wCMSYc2HM2zIJVamBhCtclEKfe7kDU1tUNJwhuLIOyC0ASAKy1Gvj/L89ZYU6m
JvfIgURjzGyUCRGapITjAptLOTPC+HsqdkMprzooGaxj3442aVon6nlusHGGAUzHzI6I9jDF510u
Zcm0OSFlJ5wqXfGB76kcNCXdMl68lSzvt7/+xlkCfgnjOtgdzIqy/ZZmaKYBotFaQOrug/TDA+YM
G2ftxztxGR6hsiS7f2EQERHpKmC3+ONycXELwcWIdDDYj9/yWjkNVWvYpda+jQkgQ9O8vtw2uOUY
lGQVOmF0dJS9STRB6iU8czr0v1U7Wd8T1eBkcX98i7kZQTOBz0WpQRHqmYBkRTnEIpSpo2KgOjCb
ujOdqqf1IO2FQHXL36tDg2HiAQmcusnLsls9yJg8Wlytma33D+5LDBFRqk5QGDEOujRrJUJ3uMM7
qz7Ed204/VbAXdP52a5wor3hx9/GQDkme5A/HiGJt7+91xtsH7hOMSCOEiG4oQBVvPy6jVRFk2J1
HXDp8706O+AP+7buC4cWfxfXeCk98S47LTbBNCYvDdq6jaAYQ5F/mJCh5hnjQMqpbQFxAcgyVQTS
MdBYeURmkr1Ge0qpsD6XM+4j3vNr67iem2XWDEKkpSI5zNb9W6s9W9KPQZRsU+PUTTcuBwOhDWSK
FvhgrvrMQjQNYyXHEGqQjpJEfmj1TiDg5m6ecYb3i8bjMds6N+f2mN0E+WBeSaUiBuN8R+Uwi/nj
trPwDDD7NoyxLhbqKgbVrNiN8jRCUv22ha2HMSIbdF/RmweQjwUhWAQE7W0JcgSqfC1DsRSCFmbu
Fb7hUPFr7YM8qpE77blFAPrbLyMCpIvokxVyQmCqYscLul6cSGRpBImRCG06MDj2e2FGWXH1iEdO
vBmNaxf8QyJCZ+AAFAXK79LzidT0S1vma5CpXtTmrkI5Qw3JIXHM2dLrjwafQBsbnR0gcrC3l5aa
KAOkom3aMF2X9GWdReOpyo2GUwXeWA94QkCJjUl0UbkClmbjnA3WVLRhbzTBorcnDJYepSx+EZeU
A3W4vtLp6DbtVKHyhmYEc9nGpANJRyk3oSCMrtS/GktpC/LnIaV0r1QdPD2wASDA5bYpglSQLk/W
oLDUh7ytvFjCfNCacQHD9Eszjof3EnAvfxTwwMt3acjUmoW0CvoPdZ94VfuurKj8yuReIb8TjGUs
LeRdrNal8EnOWdvwjAvLjGfo09SKFpKUAJXSyZuBu3YxS+BCZUh2SSC6LcqKXFqZ66CIQWPUhzDy
ApqVq2o67XtPutw0GJUYZbf/OvmNn59Wwzbve0/eyW772D5nz9IHn6J3y3HAm0VpUEAZiHrw5U43
XV0r/dRnITAj7jKdzOQ5mXnPx61NPTfC3OcYlwT9iCZmoRVXT2ZvPMrr5/s62MKzdTCl2bmUuqRF
oAzb8YsO7amuAL1xxnkD8NbBZEj93PRoitRNuIwE7xg0hLOH2/63FTLOl8GcY32JajDnDVlYle+S
MDly9KErkCzUOfFi40652C8WIVBIkRRXKVxuDSdP9KS9Zdj93ZDZmjdCD4d4tU+egbHk9X//vJMu
jjbwbFCpoJg6PNWujva6glncqEQjSA7rrj3I3uSjmnDXguSuus+e9B3xlrvoiWuXVu4YuzIiCp5W
iMSAjzMOosSRIqWVVYLWX3RkR3esn9EDVRc27ekrPiWPk/gaFU3BZ2cGGWdpmkyYjbwGN4PbvGTv
iivdxfvmx+qWO9QXwFRV6xithOwEsmq39XnjV9dfmLHPuNLadNFkDFA8Su4zKJ+oIE0fPlIwtfvR
/Yhn+C66U0W7+Wl9ve3C1wnshWGFhRKmBlDdoC8pw1YC0wwQrsHwHSoK2Z9Fj9JJQxmV/2i4egJS
q5SpCjO6wFCwSZJcFEkKBHcZrkb0MKXr154YP015+C0QZfWLJeJeFVeh849FPJVQRoFOHDs1G4HD
c6z0xTipjbIzheEwG+39ZCwnSRDf5Up6KgWQtYzGVyOfH3sFgtIo83Rq/qta129Nazxx9v0qW6O/
B3BvOvgEyD+L+a560KNGKxzO+gJ2dcCxUm9Er7R+qd6VD6DZPI69q1uLsUej5VnlsZjmItPSiVLU
LF5nt6W9/ox6N/oqBeAXxUulcLPj8jq8WjVwpO5t61ehGMaRkFKkDK2tsiNFQ6ctxMKsTthPd3Fq
QF+LN+G16cfUAH0ViRRGf7k+sbPAxdlH5p/q+Hgov8yv+sPykB6yQAGpCqAdVW/zcu6tdVHZKQnC
g4Z+1fXWUzwljLwpQ6Nv72NTc2ut5GzdNVwAe3dug/6Gsw83LJjYwBiEAXCCfpyetFcqmGsgIpVB
85A8Zh9/tSjK3kL5F65LQUVkRskELeBAL2JUN6HhlfEgPxv7BpwI/nrARCH2dJXRlySe2yUbAqLF
tilk3qCWu9sud3U3m0Dy0llW9Cch7MQ+zImaTkM+J+AZXXPogjXunGp3Ytx6ZdxyajEbq8FEBYox
4DMF2cmfAsnZF0q6GhGO6DOUzoljNKA9K95uL2bLAuRWkATAuXHlMo0uWZnKdo4NEq5i6cTyvaB+
u23guoiC7Tq3wHhZmisYAKqSIox/qMcystcdSFtOi5ODrSFxf1mj25pOc5B+qHf8Tv1GbL4wzqS1
lVFnaR2JcwAkpC0VXzE5ZJs6Jx3cuHIujDABYlQgVAjWcCnQq/XnKIKCIgWpWv4oku8x4Tn4RrSF
2ha0B1DlxNuVxXLEeQvUkt6JUARVPEyX/VwN8oZ2+SsaDHsA3TW7F4Uvt7/h1i6e22ScRF00jG7O
cBKtWX9rg3g3JINlZ1VG/sLfzw0xvrKUSTQtRdKHWhH5gjA/SMbg3l7L1uk9N8F4RDfW6gI1chKC
Teq0Zn6tQlRQG7+0BqeHvHWyzg0xXrEMWdv2DQxJ+k+wBjvx1PEeqdu+YCGNRhkNpRkml22SZhCU
pBSBspF2E85T4cuZXTy3IcWGDDsNIIZ9EZq1h6tX4jxRttf3r3H6485iU5Eu8kSocX2476cM0mk8
3ZSt1BW+/q8JJnXtFrJMJIcJ2VdBYC/tWyjV4DW+j0/Wiao1gd1vqY80r/Bue8m2x/9jmS1BtZo6
THEDj29NKOhNqhHbczkc+pRbY6Znh3mPnK/xKsS35ZoJejUHKbFV1Nqr7/FxepiPzYhvRwVFeJLk
vKXR9PHsu8mFMMhx0kJrOsZQGDStT8PSPtUGj8acZ4cJGlOsN2a34uOJw3Olde6k/lrHiXOaN50Q
aB1U7yCuJ7EMUv2SDJIc45CBb8wdZrAV6J+WIcT9BU7Cf0ww57hOMPw9y80cmOQDnFJ2OT2r5Otf
uNuZDeYgF0TqV5AizEGHSShDJ7aU9MeaJ3W4lfBdLIU5sopapJmG+yKUH6XOW1u3QMwQvMZdJzfv
9lQqNt3xGgrX/SToZonQoUSupFCxX2ZxddwIA0HbF5gBZdd09nrQ9tJrhHfJ9+HZ2kmQZaEPYd22
/OL9eQwK8AyZktOoex7N/UYugvlnzBDpECY3LDRYL31fL1G30RNtDGbJrn6LR6UCyIa4JATHuHk/
/aobx2jtZD/6lGy4dv+i+nDxA1jykMaEqoi4otxCSbI1kEYnruB04MqCzpU/7HnInuvjQc1ZcF46
UXDF4y4mjV6XNcyloFgw5vee8Lq716ccfzUo98G6gmb4FbuA3GqtMGblGKjF7zm5V3NiD1wBrY0a
CqxIYHLFHQdiePaYR2pZWXEiCMHi6H6h2/PbdxkVWei3ls4y7jUwhQLp+SiKtrjXV/f/wY26uc6z
X8BEAXk1xSnO8AuA3PslhHlnJyChNKHj1RI7eWoOGpgH/+JpDT8F8BBPJtDzXfcAgSEcqwZWVX/o
dqQDxZn+0X6Z97RutACNv9jdYXjvalv7aEGAfjsqbR0XFKIBkaJTd/oVbAmKOIitVkTNK7scyNPv
zXPe2MOzAB0A5TjdJ3tzT45FKBwkQGQ4yeAfMNHl1YgG9L/mWU5+IoFNeoDqHwUbVeAz9YqXHgRh
fWmPXzAy50hPK+WZo5qNh8yOopPkoGp+mu54v2SjBHD5S5hugFJWJJPo16eQ1HpHJyzd+Pk1PQg+
UPW5DVYDrs3rxODSJnNPlzpm0EvKidt5yUMXzIfcW19zf3Zmbxkd8S7hlYJ5BpkL2xxrEVot+NrR
aQGBf+oVJwtSQRgdsJHx87uK19nr5QJp8DpLRNRKqsCThk0lIMHGlko/wbQSJ3vh6deMdqbirXhF
veUuIMbJbuVB8q7HukDbc+5d9MSfmdfabsSTG8tdLbQ0Ifjg13cl+Px3lOIVo4W8XuNGNntpkAkh
WjJ0bYvp6kArh/uqnJ0RHPpJVbvdCA9anwi67UuQkAcL1HuIo5McA7pSO826S1LeRPtGPEMRRobW
FWrv15TcyDEAMSvHKtRFP1N/tlplz5+GmNEdPrPBLLiHRMLQ5PDgfoXkmvw4cqkUrhVsYUJF4gS0
DxrjV63V3khBkVvDhzpvdstvxVO8B59Z8YgW05Pd2zqmyb+Zh2E3ubJdgDIxAUwEDIY5cnog2bmg
jetdBTgS9UhAj4AFwo+69CkUnqtxrIh0kiNlccwRxUg8k37MJU/u6PpihyGF8jQBMniNjNG7tLUK
oRYCsPsfJ4nsZh4xLM8Ck7WBSyhK5QgWlBIDsKoRgQG8XzkhftMIxnpws23pDsVaKggkFeD1RgVo
sUoGG6q/vHfyhhWkKCgLQngIZTQW/N50GBGNhEo8KWIL4obYyO3M4MG3Nz49jKDpAHpq1N7ZCWhF
zgSLRIt4UofisJTiLo9BgpR13u07eWstqAhS2DLFRbH1bqR6oEgAju00rw+9/gJ6YM4n2QhTYLw5
s8Cc2q6M+5xMqoVHN63Y9Qc05vbzH9Vb1UKOPh3kveDy9E2usV4g3kKmCoQJlKhQzGfeJmm7EmUu
JjCderoPAnrXPKqa3eFdABQ8aOiajx55XnGYdVvzgTsZXeHw6Wkv/AYVAlK0mYBfwo5n9MUsQJSA
QAFELV2hzu1Re7z9+ba8xELEoght9B5ZRNuKSiEIF1PxRJToVVWHN8wVA4xkDU+37Wy5CQrUmH0F
FRNiJJOwzOsYyY0JN8GQoAtVSrsVY44nXmPBsVuoGgP/QdmLVJYvLRJrfC5pxYQChlkkt3FijT5m
XKRkPgCx8RfeS3Jz884M0kWf3djzMlddayXaaR6talemGajFI7VzZijB807BdXJyuTj6W85srcIS
mRkY4U76qb4fXsD5jXmr3K8+2v14XHbab6ig+8UXnd+g3vh08H9DAwOvCtoeFvPSaks79iOckBxE
rxXcsjl2lWO6qj17mmPFh1h0RSgA7W97jEzvpstsm0KTwCyDbjwIDdnGaSuLJCs6eQX5txOdYNzv
8V1VZ3kuw8rXH6Sn6SG9j75Y3yVHc/RXpL3W++3fsJFnX/4G5gsbzf+Q9l27kSPLtl9EgN68kiwn
qVjyUvcLoVZ3J13SJu3X35U6dzBVJFF5NGfPywYEdFQkIyPDrmU5VRxLLMjunNPglz847LG1YZvh
w7jhoMf/izlL/pAt9NYRpoARRbaWIYRZ5FrLaX84s4D0bk8emlIZYFjlw3Rj3LShq30U2xpphcie
V740nB2S5y80TDwblzaGEbdYzYBpeAQSxG9TL/d27ggWuNdFwKNiZh1N4TkkWxlKoDXvTPkoKYqX
5pnrVCJiP/4eLM4PaH/Y/+UomPP57o5lfSlFIbgDm9DXk08NdKYmAbC6JmizLK8kR/FEAxY9UWxs
z3FZlLLHtEql4WK0B91KPWt81Oo3BXzzuTPsMvm70/E2GFAAA8mBStFomY/S1cBdnbDDoBylqf7V
ts5RA0SlKw10KzD65QFyPEO+SsDxcUEJdGkG5kBNgIgrWHI5TmjEan55Ig9INQ+N396pd/q+PIaB
qBW79KW8JoRBKQRfgAabI746cKNsaFOAUY8AXx0QKVdulIp658u7dSllllJ2iYNRBPCVBHH52YFi
axrLzwgoAhI4EkMnda+f5OpBnuk08x6GXrVFkxlmIKfyU2KRTVOqwBmc3DE3Be/D8l5BMfhmDH3g
7VtA2BZ0iiRHhtMIi3jTmNGTEqoCu1j7QoAmQIsPWLnIcGYvUK/HI+kiczymVH2xsqz+kQxsN6Ss
eL5+bGu6wDtADY6frM2Lol0L5kO9NeRjlYBapTGDoWOCq7v2Zc5EzMueRm0OSBUd+diXqY8MaaMQ
IC+M5VbtqUCblfgVpfp/1Znj0CVWyyZerjvKO6tFWab3SlB/8z21UPt6RFV/+CMJd8JXVARzKl5P
3ojjmK6Xt9gGmpkVDnCDVQ7KjAbotmGiuKo53GFD6tutNxjEmaxZmklTFNsjSbWBwIWyifLR1w/f
NgkIwCohDhJZ03xITlczq5St2ApsujOI5ZNCRFm04hkuJMzC/QF8Twn4M9IABhfe1STObmyTmLvJ
HuQfmImRdzJQS/+Pas3K/6D/NgspavFUEcUb7KeQiJAWVqIofBogCAO4ByGUOc/PZJNImRp2JqK3
4rHfFLfgqmv2nJ1C9SKvOWalHx4sz9qZ2/bd2umR+7+gp+Rj0ZdPMv8R+A/NFiBzzEM5KsVJ3tfU
CsCz/GiGbDzo9ljdlrqykaTQ8K2ySU+p0k+u1o3M1yme6+sGxE9y+QssZDjwj9iLmt2GCWxvFYvw
VsMV/yHRG0UJ1Q1T6mtl7Spa7mNnu3H7VpTqr8QIAGkCQDBHiuPLO5e3cKzaBhSSrR20TXWqitS3
8OqQcvSkCfPiTvFh5MXhuqoCkXPfBu5kKbbHyAoqtL+wwGLJN3oI1tyqpe2PCnuKGzUaMT9elYkI
SXTFc59rO3d1bdRhra3AAFfkTHu1PUa5CAtvpUoKU8KMP1i3OJzHvHlnA42X5hOGI5JDarqc5cX0
+2354dzwFTBRx2HViQKAQQYQg2FA3OXnq4nahi2ipICDGBpM2jYaujny73YYBQa68rp+lepAbgzA
0gU6vCPr3Vg2khmMTewO4ALK5Ycsy/fXbWNVH4DV8fVelDTmAxpTOKTOlME2aKG+tLbmjTX1qhwp
PytiAYbSmkacnhXM1whNFq3wQsWVixXEWnJKXLT4D2bfbetp9K+rtMSwAIQM/gM7FfYykDLNrtg0
to1VadF47D3nVJkueYRVuJjJKLyMuRb4oRGe77MdEPNk5krf15Iz/iBoRQHMgKlcWkhZNUMBOonh
2JvmXZjZ1DWSESw8U/vjup4rx2mA1AsJh2UAynq++5flvTmkHdTsFD9upztVAgO0I6I1/eJ2njlK
wPOCVgztTdjJHM5cGpQprTHEetQqO682pAYuILDTzcRyW2sy4l1IFfpR5YZ2g9oUfFjU0vKBdGPe
P8MSOvWma5LmTQVoCfpzUwHGKVbLjbFh+sQOTTsQ8siaKfpBrAGTLHEKSGN1arGkWiZah5lFPLq3
OQJczWWloYDchQJYfSMPJrX93K5DwwUtCBtdppstALiZTT/iSUcPFtg/Tb9ljcJAUJZkkfpo0RQY
9iqwLP2myqdfdRJjktKN+kY3nktteByNUkcVBQTfDv6lPA5COqqJN0QSwKM0paGuWlu5cTC6pOo2
tkkZ28WWHua76992GXxg7wD5Pop9aIovLn8MKrI8BrLYyY6njZkAPp52bsyMHcCzNjaWH66LW7pp
w+BOFHarotQ9n0kdWI8nwrS7IKl+OKBWqh+v//tLU0UbBzcR6QiqRvjf5Z2glNQqZhzbICKTy2rg
yYyKy6ho62tNDRCzY/AQpHR8SelSjBVXEbYcERR2aHdSs/FTXTQfsfSXWAnFuCTfpebzPPzvZ1W3
XBmpFFmsDdT0L5DeMVj9M7Q6n0ai0svKkV0ImukiETNl4CZoA9sGRF9Se7RqUCcl304TDRSWUD8A
Jw3WeebeqiFy7qiZqh0lCYF6+D5ZgkxgRQ/AfWA82Ob4aCD1vTyw1CkSHcSiWkDGkyI/VXrk9Y1A
iZUxAKzfYQsZNqYA7W3+VcZYjWkxagqIMarWd5LqNdTqbS+rxO0c+aPUlFNGTMkzjUx3yw7btfjE
sUdrUMhEhvLUIxUf+uynNJk3XRUfymxEMWrIUsEPXRooXxPEMDMuAijh54fBNJ2NDNO4QRLlz12c
7jIjEgX4S9dxKWMWoQxKBCKCWlECW+tcB7itshVtmBPI019qi27c8jpAGOJn+Cpg+gE56vLralqN
5UepUQKSYlheGkjv1X06uqkknSasuf2H8+NbMyhqIOBbAJ1WOgp5ZgMGbKnL/lTUJC4xGtH87dJi
EaGcCZnpVJn10NU1iLxH7AB0YIDI7czvWlEba+3oeA0dDCGIeeDkL49OARsUamo5jm6Q3D6TMCpa
epJkeHouiP9XitbQCOjiIEHHWPYCG95KjCZRJMwgxjUGk0wMqrKn5shkl+ykYzptNezQhRv12+PF
l1L5ZThzlZmZKQR80dmpbcjbBBY2aWoF9sBjqcvYBCIQhONVQUcC5cJLETRKlKosgQ9C2LjvFHqs
CJhvK0v3SOMQr3CqW70FcWdXklDwZC6TqkvRs4fALsY4GlIApVmxsesa42+DlppXJGZQhCXAOlvp
F80G0X1bcyDnCs9ehdRkiMVQrQ9MeTrmwDxoIuf1+lu95j/ORXDFzz4bcN9zs0PmE9hdBH7Oqr+n
bftEI+UZr/iR5aHATFbvAb/M6H6bCGdn9yDNMmVICVRCLIZJkgczBJpexpFqP68rtnp2yGZRNOdc
7/PULawLJyQIJLGqogfJ4BxAifZxXcRa6nEeLM+XVSurpMMIflyMV7xNdY14/M2JnipyTOybuEzA
ZXwMmzu1PeWtgadpOg5t5sYD9cv8gzmJW2vv13/RqpkCGwSbZ+jYwc1cfk0FTQLUo3UlyMHKgNce
d35yPopYLlFzHj4kGdDu7UAF8d7qNz2TOnOhNGozh6DuEsjxWzUUniY/gF/PU4y369otuYH53tGZ
oFl0gal0rDXC7wUTKbZNW96CtkvzMqnaaSAHa9PE77voEOnILigTtF/WlcQCF1Y5wXlhzC6KqY56
lueTEnST4tf94OYoGCVjCFxlEcTs6pOEfPIfUbOcskm1TGdGrQQG04DdMXZ3FRlSt0gU//qBrumE
LStUpoDopOJBvzQXq49bqSqxKORM+bOWVYaLSGID8vmfkZ6LikMr/XmOzfCvtNkLkbJkNKcJXw/L
OqpXV9an3mlPQ16+5q39VFbS/TCZt5mRb5QpOZUjYCIiI6ncoaueruu95htsdJtsWBOwgueIQp0l
p1Oqj0pQDsYdczCh1U35y3UZa1fxXMbsIwIYpUiKIVEDtXU+uxFJUGpNB80M92E4/kwRZWFKs3EE
T6RAs7kDQBmk6KgT4ioWxm+j6fyx1gWKrb3CfO8UzWkMQC/WT6c+iyd1lGCdlRO5aOHsqyrdx4ZR
uWlmvrRT8dMe48e+nETF1LW3CpcCQyRgywaq7uw5tBQnUtCBwvtPMXBg9eZJsZiXprHlGzUFs7Sm
bq5/xJVyI2z2TOTs1hesoWDPhmsbh+xxSsd7PWGB0ZYfQIqjblpUuwRDJ56BNNFFSfsRNILboTVE
GfuaRzj/GTNjinJDqeSig+Zyk7mJPWRuWaUPdjUeriu86hEwacTXbOFI5+B/vVOrlEG1kw0miCL3
jNRlQ+Opg7P7L4Is9LSBPYucgv+Qs7hjJC2qQFqPl6ogXqakN3keDLXjRVEocHIrWyb4huBN+UfU
zGwMo9XMKEEaVvujN274nDy5cQCalbuKZ+/LXbW/rtvq18LnAmoKoNgWO79OnVsKa2Ml0IjxYo5Y
2srAOcEUwbO7LoZ/JAX1OiTEl0cI+LqJVCqyMZSMwSJ0C3ZgH01gwfGt+jHo8I+U2eMOpAgzGzuY
Xq+aoStHcuOiV/LbbkHg0bPQjVSHusB4F7joVeXgXYBJjFGHBWC3ppakNyfkS6lup56kTbdalNzR
NBddrVWLPxM0u1qATTFROcBbkPf0ddC091Lvn4waGKxKKHwD17VC9QVgjTbG1WZWL6tZMsF7KIGV
t5Lb9tHvwYkeu6a4v26B60r9K2dm8nEkxxgZxO1qozIg9RS5lCXHuLV2Ten8uC5r/V0HQtY/Ss18
pNUnHcWwpII+vWydaGb8QQQ2uuaUUs+emsdCHWof9pt7sTqcAHymo/nU6Zs4R1BTFSIuo9Un8Ozn
zD4oNZ3KIiWuBVpy2Lj/PWBN/brGq1cCc39IYDjf1HxFEsVZSVUKRNlppQV17mAFQ0IhKrGNyJss
MGX3cSq5KJyLXNma+fAXF6OAGFBe9PRVvdPtjPIYFKFuZH3aXXxQYtGS/6rDPBczC7OVadBDLceG
fJvepK/lgW7Cg/6cj659ykxX8xI3Fc7brn01ZGtI69GhRd1w9tXSuiranm/l9+ZTV981iSH4aKsC
UEmyEJGs9KBTs2wmGBsio/I11W6pKbKK9WPTOEsrEMiWvd68jGmsM6iQ3yXwlB/2Hz61B5h4FZOS
2ia03eRGNCXJL/KsJIIhcsfA9C5npV+092OmppXVY8HaSU8WLrzTxM+JkdyhafIot2EuOMU1JRF4
cQoKODC0RGe2ERWdpCC0m0Av09oelfdkr+wjzLGYEta7N9JNtiFPovmSr2hgoeaZ1FmikklOoYVA
ZwI4E6DIy2e6pw8c/tvYyJ8TlsofmRdvTcutBEnfyoW70JYb1VmUUmSm3UtNU5+MNg+3pV7UwJA3
VJC8ZSIUj1VR4DhEdokpONjppagsDiM62FCRVn+KTnZL+y0qX647rvVzPBMyc9XNWCrG4GAHmm2x
DOBPfv2EIQD21oVefIgeQ7fwk4fkpRC27VcepC8Gx3+0m11vhiKTHRlAbOSbe1bp66aH7O5ry3b0
PalyzT17oTZGU65rvHLrz+XOh5ctrQY2U4qqpI0etxHeU1EQJlBsPjMr2UnVDwPgLyLb3GoqAI0y
hJQd/dmH5eG6LgIL0WdXj8gxSydeYa0VsBvS6W4KpVcW6e/XxYiObHbXeskqmRnBEB0HtdQa3XUX
/OeP/zchs4vVO9bAqqiEENqcqpB+9u34cF2E6Mvw4zy7u44FmJCyhx4qGKlS4E1ox1F+yyNRALnk
VMLWC2cn/f+2rfMfciZoQutWzaQv2yZ78w8HLdIByKt9qLeihfGVyMPASDz8PCZS+BjApagsVu0i
jekUKPpvIGO7RU/ANoFrC8Yy1dqN9Y/vnyHP9E2g/gDaZd4plrK0sbWwrU82CvpKSqZdZ+s9at5D
7hZEfr4ubcXALYWvhwDMH85+PslhgUEslhMtPSljM31ImekDmwmAysYkAq1Zy+vPRX1VGs++meKE
LJNBb3FSd+wg/QKvhYdZ9AfOmpO9iJq7KzeKhzVYmTYRvGFY5fKrMUadaNAZAAdaiXklKZ6mQjh7
taoSog9sRWMPD5zZM9sgpcqI1kMKA9mW4jde4TmPuu/siu14KyJCWH4qC+hMGFYC3BTnBJoJc8wh
H7SqGIMQGO1OYuyl7G9XjALvvaLTpRh+H84+U0unNontBiWXUwoiNmzFpjvlQYqwjgtoCCHg6fJD
XYqbvVKG2WlarqZjkDpvkzHdtpa+u27iAgnznB2XOteNJh8DJ6QYrC+a7SibwpGopeu70GOeoACX
2ElzA4DF6g4IdI/WNrnvd+GhvMU0zGd8b2+zm/wownbgn/wyRsN8LEeDxgXG1soc5q8vlTZKaWwc
bRbe2bl6zPthD1Jo27OkIvJKqRTVA9cO81wi//uZddhWNBQoYOtHyyw0xW0wz2m4hZyZAi+4ZuwI
eNE5QRUJw2yzQota17FplADtAjxyp74QTDYRU/BaiWTMyixTr8SZyU1Pk34xS/bk0pdFeqyd17ke
swAinULVKoGKHKQW1gkJ8QY2bb5v3+ciZsED8DKaYWKw74JZrpnVAFgsBVdo9aSAlwosK8Dgw/dc
fnXFpnGFsWbswSU/LWxfyiVW37Ca/h8UOZMyO6s8xENnT4V5nJrGJ9FfRY0FR7VSN7HwtIJTDHDz
eB3mU9GVTrsq1SvQbIEmbajCdmtp06Ea5dTLNBrEDXnXhmbaO7l6iqizS/MiOpgk37UsFcHfr3gM
rDugEYzJUGSw8/R7JFKdVLIMIBrQn1p/9fBPYUSulYkw41dM8GtFBQU9QPwtdjSZokoVc5oO89CY
Q0eVBKtA2+tfbsU+VOw8gG8SA4z4f/zvZ17Bqgu1ImbNgniwXqeOVJ7WWQ6QCrvvX1kN3sBCfxlP
IYoWl4JonqHqJetNgD30nvkT9khKPwbM62/AnUYiMO6Vk9MQ9AH4BAgDGKOfvbha7DAN4FgdXg7m
DnXrdfHr9YNbBpdYt0TuCVR4TIZhDPlSnxrM6p2j1MYxabKNKk9uboLOwak8ucWsPlC/scgiyK9X
3oxzkfN2lT7k1ZRHdRcUZuK4MW00Vw+BuuE4o+wqRKe7IalEozgrBvLFq4eyiYZ5pnmYaSs5BlKr
sQ0wO3iXatITiaudQWsRfsm6HJypgWbectexzsIMq9dYnAUmwsYcn0d2H07FUW7ryoOC4KvSs70u
YW5deyjSyhvC4XfVR+MGIbdHZNFe5NrPAb6IbABUHaH83G+qg5JMdqxA7exGG/9k1SueAPe6Ca18
Tz74qQLrnyOgzZfmh4lQtDsxX25jQrkz7N6lSW1tMqe6B1rDsAUbjUDiSkkDA4fITvi2GF+Bm133
XCbIUZK2DegklzaoczVZem9o1X0SNVR/de0IBJO60/XUK+zCUG81HQTCfkH5TtSUhJO8i7XIBuKJ
TYj8ZLMmerUZCrqvZASLkODnrh2QBv5RsCLgjBa3uEHYN1hl3wZYUTmFeQmEIImCzc8obgurum0A
zS14yFY8u34ucR5CY6C5UZoYn33aT062D7s3W6p9aRTlVCJBM/fRaCUZe8dmQU4TjyolsGIoGBFa
38o/rlvZ2ssJIi8b2RSnsFgsgdRUmeSmRnwrN2C5jqu9hn0MFis7KwERSKzexsOrPdKTwoy9SVOv
yXu/d0TjaCuJP8wO3xLmh5GQxb60UpmYhU+RjWd140esOzVEwULuo97nO71Qt0p3SjDlx2juM0b8
64ewZknoguMtALg49uNnYVA5AgEK5KH6sQFTGzLYXNrZ5t7Uh00diQYxV1wHtu+wRoalgBXEvLDQ
TLR2AGKMDRg9V11tmrxB7jfXNVqTYnDYRCxtYzb5azXh7OFuDBZP0ViOgWo2Xirlx9xMbgqbfl8M
Vjsd5KyctmYBjEJlFjqkD9UAe0Sam43lUR0zxdXtSmSmK0/2hSR+Y84UAgk7RmrQ68CuUvOBPf7u
KUZtKHsbvN4PVVdHtOCLYLpWbqGJFwfhFWB/EKLy33QmM00xhjz2nXasB32Td9iJSVLPaT5BEre9
/rnWtDuXxD/nmSQJLbjSYLV+7AE+FzevZivCUl8xCAx8GcBAwPA9JmdnEuR+6PUxnliAIFju7AcQ
8bqww+8yP9nWhZTZV5KqoYkmaqvBEEtuhMXS3Hw3018D0tUEvbWoHwUGuPKJEJvy9RpUhTDIPvPI
tO3QAq7hNmJ4r4bovqQMXkzNzaA+ffsTYRgfo/gqDIKPbl9+olLKaCYrXRuEMrmxcvOoOt9vSeL5
xX4KVmCRwqD6dCnC0SoTk4VpG5QTA6gDvVXt35JRxYJ3c9Xln8uZqWKkltFPjkZP4bF9tbbT3vQ7
r7mbNsSrAZz1fTiCS7VmRlF0gx0mJOcnd+Owh4mU7jDZAqVWbtDF2XEXf3aDCi22qlrO2qDSpJ2T
Fk+hkBlm1dbOPs/M1iIrVNOsrdsgHkF1kae9sqn1djNJlGynsH+8bm/8I8xKQBdXaaaQ3sYEWPcq
C8xhU0S1VylvtbS7LmNFowsZM42KodHisob7TqeicPVGPYYaiIHCLDqVZSzIT1aFocEKPGvQ7S1o
L1HPomXfmfDgKrB2pD+N0271ZmdEIiYi/qsXJ3cmaGZvkQVMX6sZNAAStFitGIck3IaqLm1jEhOP
kczBLCRV9e2oAjLs+omuVVmB++LwtxB9BTQfL+0QRbvCTuVOP3KAHZgK2v3WxtqBWOpnL8aR5P/a
XNUzafOWHBYAh4o0GLjhkLMcbNdCuFh47BcIEtQDOcTP+pazWYVBTfba/SAkPVfXfgBQW0F/rOCR
muNEMcsgxNC+1M0P2DR3wDPRudquv2tabL8LCW/WFEZqgn0otGw4mtjl8Sr5GJNSJ2oQ3ZFXPr53
D4rwDWigfPOQ74ebKOheoz1O+0aME7uk0gZgDN8D+QqVNWR/l8LLNMcqsN0jTNzQQPfqpxgzdh79
icPuDs2OevWeE2Ymm/zF8OxfGqDMaq84GR+lR3wquE4r/gHbWtiHx7OHvH++sSczI7PieNSPYY3p
uzzy+7Z3CVYyBQatLb/whZyZj5BGBj5rDGwfkzsS9Bu0/FrMMU4+zTx5G7rsZ6tuHJHUFW9+IXR2
i6QqbIZBgVn1o4GE7keRi5h91o5PA74iqglo8aB6cfkt4yGOp2yAx+vz+1SO/SlOfZqIoq4Vnwea
Q4zZA9lYRfQ1c+INUyNUIhI5mPrcG2rwVBhRlLpqqt7n7fDr+qdaUwmpLlbEYQ0Ym5kdmmomaY/B
dONI20cAGe7H8bc0Nf51ISvOFYg1KuqaKE6gNzaLUWSdpID3MKagmuidwtLYTeNwE8mZ5vWjImH4
W/4Aue32utSVURlgNWkmCnbgFOVQzZefK4u0fDQJdEtfQ7qJJo4svsV6Z5F56rviKeZWBWGtqDO3
9vk4tzHKuXzB5qtechZUOJQWA5WyOshItzM6FPnVjxZeLmTJXqDg8uPZUA7eBfhXGGacj9ETvUsU
ii2ToPir34wb0IRv/gc+XP0k96AkxJaZJDjUpXaXIudnaoS0TBjRwRHgoYZ3IsABbUL6WIkCwFVB
BpJdFOdtJPj8ETk7RmIMNK0mZDc10Dklk+6a4tlRWq8CXsj1Y1z6Dah0Jml2q2nMrNqsbeU46ADQ
jhS3i3//BwloXmEhG6Dri705LKzkJJNbMJw1tmc2oSeHseCKrZoCsPR5acsGUyQ/zrPjMqZ+YiaK
uUHFYi+c3hsJKOSxIFP76ipfhg44KmTumD3DiAAqmZdSIrTNJc0q1KN8E+8zn740ngacx9BXSxeT
kB7zTIYqNaaIHAHMw9pHAgYnZhORi6LrxP9+ph9hFSbMW4A46Qpje6B6adTFgEH9eP1LrR0jvC7A
K1EvXpYHAQ6jpmVmVGhAN94U/XKqfqv0h+tCVkwbi5igJ7NRewByxux1dKa+AKYtTjHKmLXvNdQf
wfp23/eAdm4qge2taITcHSC3mH3g1Mr872cHh1JPV3ZEDoM+bw7pwJtK5fRZ2eXndaVWPtCFnJkB
xoDhoKM0DQGJQL6K2UWMLiHJEdzVlQ00TKfgtTLQ9QGa6dzlFXpdD2Xc5kHjUDm9kZNIG13wsaXp
PiuG6q1vTL0+ZWpVVUeNOHW6N2ja1Ie4dUJt+22VkXSjxoN3jfMSz3yh2mu5HJaAEU7AtCRb9UNP
TcGNW54qsgIMqqOfD0If7Gxefr14rLJRCgEiNhpuOpKdkdYCJZbGiFlfkL7xYNzibAqXEvSc1aOp
tmWQgrVM8jQ9RhA+lkBH9nSnkt5HLdcV0VfktdFLP8KFAm8HNxqBx/wGxJgqiu3qqzDHDvKRT2wN
oKxmj/VORLe5EgVgex11Eez/oyWCvuSlgrU+Jbk+fmUb6OpvGlctvPDgeM6Dehdv29vuRTTzuHKk
wPrCfi0m8kGRPY87WM3irKayHMQa9XTWujJNAlv5Jads810LdHSQlqAqrAI4xZp7faWp5LiLHOWY
ZrLlUqUGddWYCRL+pQfBeLOuA6nEkDFrNJ+wbIYutexoHIM60/sd0erSpS3DhJ0lGnxfSOKdXBQc
gSjCb9T8QoEur6yjqYzuZabva0KPuZw+tqrAUy0+D6Sga4BYFIaBuHdm8U1Vs7pNM3KvlWnkh92w
BXAw2NOKu1oVePql8UEWHn3s0GCDB9d3JqtgWOPMQGwQ1O/OKfqRb4e9/GN4UE/pc+Imm5656dt1
k1gWEyAS7h7BhoYzxKLCpb13xFSZ3ekjFrxd+D3qgh6D7tpP0w3dlPjlTtQYX1OS75PDQlQMHsnz
z5YhlS9Du4hAaGvvJt/0gG3CTmRj+sYuurVRZd9+OzpEcI1GBWrS2P6A95o1X4DEFEbWmEanqhnd
EUusmeOZJfOUVnDDVowFm44o5n8B9iBOvDzNoktzO2ki+5RknavqP2KZbhnJb/JOIOjrrl74RDxo
nBMehon0YWEqRE/DVEtVI4hflXf7Jt03L0nuqveoQ53S+/EOi5bbBGP+AjyAxQuDQQNskQLlE1D4
nDrgUsFwnAoC9C4jYM6uAh0X+Gl9gUUuvD2fZcAKoIqLAK8/j91AZ9M0LWMgyRlzn6DWXhajN9nT
zWTgymVuRcHiE0rbTtW2A9hiBeK5BpcHy8d7+LQSOr4OkJdmGtpGmZa52QTaqTzoG+VtTNzhQbnB
1JJX/mn2RHQD+aW+JpAf+VnINepFUVT9OGIQVPby++EZrFI89Yx35JAqfv+OzobspqfsDxGhaC7N
FboiJcQ8DPc486enwbRFb5NBOeExP0Qo3Smx4zb5h2RnglLSiiR8ODxxgLQERP58eKpMRr3vyWSc
tDJ5borwMWztnVk3uzAGrJjgE/I3enaiEIacAy6G75HOrnuU1BpDGOeA+sb5RAXPrLdd7IIQwDNu
p319mxZu9mFYvjO6+WN7IsKu3uJlwmE6X0PYvKe7GHJIwjLNOkkCFxk2dN9rGsv7wYjbZzA9p4KD
XVxIYAGg1YZKISC1ljtmpjbaWd1O07HJQrcC+JtVC3nf1LXzhEsDKCiCaMTtlxbah5IGyKXSOfWg
z+oO7UvkO56xUzbDi5hydeV9wKGdSZvlO6UZj2yqsx67J3Xn9q/VIwjeILD1bbL7HxB30fuwOETE
epiXR8fNBPDqouSLSlcsm3Vmn7qifaiN0iuT7F1glCvXXAVMnynzNSwgqc8OUbGreggdk+EQZW/y
FRCZm4fiYXoDsPDWPoVuf9DfnB+FSLeVF15RVQtYskBNwljAvKRMCDMdBhJgCLYxPd/+iXzm9tto
P/wRw+GvnCSG+NDJxpgDptrn4z1DTvo0l/QBzZ1TXtb7snJEZazl+4DMFKE5gnMsAy0w6RUjMrN+
0q0T533Knyg2w0eAJKU8bthd/2gr2iCPwvIv6MvwGsx54+KSTpWeS+YJVUpkOT/hKa8LWJZIeBsH
54RCDI+G5q8NDfupa53Gweh3GlRB/Rs5cL/rX8AmtSkOw6tMveSWvOdH0arcskM7k8x1P3t2OrWQ
+qaoTVAflQf5IyO+cavt2R5kCZtI3ati9sQVNwKIeoR8mFcEYsG8eByV+VBTSo1gYIbPoh80H3dx
Tu5rZ3LL7A2Oa5M2g1sp1qZG0ddURajCK0ETMtZ/f8GcEU5pmeEMmQw8+VfpqT5od9mWPITPE4jg
kqA9hLfRTfMmC0KmL1iW2XOE8gNPzLEZj9B+llL2kqE3SPKMwD7aO3Wj3BaoeJSbeDfsMevkc9rM
1M8881a9zXYAHL8dfmQ7kRtYMWV0lvBUAAiOA8LN4vwoLjDjmuNHOONTx+4VJmCKWHlzL/79mXvr
R+A6yaNN7u0e7mx8ceLxHpV8z5Z2qtW4ilwf7Jp516/PSlRxIXT2VMgtixs1TY1gRJE+VUJPb3+F
Q7MHZ4XgIy5edNyW8+ObfUMNexEqVRIDTFN/qfpb6gtgK2yva7PyQkAGIk60dHE75hDwSsXMKtcl
cq8XuqfI6ZMyFvvUqvw8Ig8ka/9eF7eu0r/i+HU9cwBKKOdtVhfRvT7W3jAherDxCCWimtTa+wO1
ENLbWKkC5djs6JxUiU3wiEZ4f3rwAuLh821sAltYdIq3oq2WFbeGDgCSPOwBI2NfTOk3MlgIGwk7
983N6Gnv1jazgWXqtj6oFh9in5xEmNPLY8SzjiIw8GoRPiwzoimJFUILcp/ZTedWpAMUrBS9FmAz
uv69uDFfupFLQTOHbYxlV1aMxqcMsJFG1Ww1sFqa+l825q4GjNtJ+jZLBUeePlONq35mISBHlnLZ
QOkjoj8S6zjSQhCpL+8vIIs5hgBiSw4HvRAwgYkuofzslE8DkDketbUcSMVOexMZoKm8foIrpohH
1kRLAsN2K7RWoVrScKKRHKSvMEXAynRu56XPfCZJHAot502xz4BSG+9DWF9J8+Xx2WUOwB+zi04K
OrNgSwn6oTxYSARcjJlu6lx5pzmImDp6lELtAC55gbZLf4L4CMU+gOmBj23BW9fVrd6YdmUE+gM4
qD5AkrnF81rsnMRz8O6Mvrm3UaXgBRfRpVhyr0J3xH+ATUG+gGbsLAUrqMQKosFfaidUhj0l9erI
lQeARPuFl5zCe93vNnUQGMRLUrd9yn4Cins4ll52/P7Lh440aiRoDQJmcxHEKWrZGRJLEGJXSewl
6nhLUOAQWPLyeYUQuGy0VTHUviCpdko707TBNk9O7fwEZOCLTZxv+2useaBXhxsD/qLFwh7G4+1Y
zbHzk0SO7mYdWiZRGT4yYr5cN5wVj4YbAmhrB11iXpC8tNvKJnqjt62FOeXRJU620ajqVcPjdSkr
J4ayLUaHLeCw8wTlUopSm1oOsCX9hHTsvhmlY69N/+G+8woO/+5IuRY3IE16xayasAm6beezQ+Rl
kSt55Ua7wSk+6IIYYakRvArEIBkHkSN6dZca/T/Svqw3bhzo9hcJ0L68aunNttpL7CR+EZyN2iVq
l379PQzwfdNi6zavcx9mMIMAqSZVLBarTp3TGtqSV3rahrR/dTD2b30agOhoYKQFKIJ1tJii8tpA
3nWKQ5bCOEuj/KYm+TdJlV9uf5WN1zdsgPyRMYFDPs7iQnJJqTHEdm2HtZ8fm/v8kd3XbEIeZDma
V/hi7ObWtiFKsO+DFBG8VetV2RJAex1oOs5zPgJ5D/iVp2ajiMDs2qnR5f77dfAQZhPyayvKYpUZ
Jlyi0Eh0KImYfpL0blE7n44DKBoCPYJeAU4oCiZrM0M+YP/G2giXtPBixUDcF8Wz60tzbYLLtO3Z
iguyKGqo5Xj7RpJrgHHeTF7t7vdtXxAZ4rYMES1rIHGDhzzm7bv46Eiqr4FXpbWz4P/PEpciyhXo
fbQp7c9xlIxunuK1nSUtJtrG4jXrQQ1+29yGx0GR/G9ow2voSlYDTAJSk82Vfp5BB+u4NJNSH9dZ
L4KKbPgcEPeyw7jVUfjh65C4nU0rT8v6nCzHJoccdvNjyRzB3NrGV1oZUdceN8o1tKCBWDw3w53a
vsuQjF3IkzZLgm+0sWm4QYGocKCeca3vOJjdSBKnrELVuDNQE096QejZMgDoGOiY0GkDGba2Xoih
z5HT2NkIJ/joU92XB9F3v86gcSIvLLBfcJHPlh0SMm0ptLCQHtM6+1Zap1HtPBL/iNPHrLYEpdmt
L3NpjrnHhbkISLk+zSsNrbXSjdSPtp68SovBdy24SjfyWhZqwDSC6iK0rXigJgEpgYZPU/3VoIy9
0p9+DK7uyrsyaF6FlaPrpz6s4WWF4VYYvBKH7bOILHLT1md5r/2M9s4OlJB400G20W9901W86C7x
4wfpOJ7FnA9bZ+rSOOfu9VxZS962WtjrL6NJ/QSaWFW3+3SAWK2Qc8WpMmbgNuEo9piDLX83WV9v
GxCtgvPEuXISZHiWGvYzOfam5euT4hqNoCaz8RhmXwr0qwhBaGHzIjRjMjRxZ1QjWkvs6V3u6G8n
QMUJN3n5BOIUQYjYdPgLc9y2FQpEw/Kl1EIafQX1sis1d8Q03bIXrGt79/5bFrd7Wq60Vkt6LYSc
rwcqhl1R9Xtlebr9ja6fT+vNY7/i4vhCMXGkS6LZYTssbpPfEykO8vRrNHxbAGe4bWsz9qFGjwAL
IlcMMKxtGbh74gaEFqHkQNfwlyn9uP33b+4Yw+ui0w8OBv4mcuqlhpqOUYQ0BgZ5+p6YkFwWDQRe
C30g40FKrwG/gCwV+N31Kpqqg6qgDPU0fZ8c8EVk1yncNH/IXlPbLV7JXjspQbXLnwBk0Ian1tiL
UvCNCi9+wt8mC2YGMSvOJUflEOmDbeInkDcmPlw9ZVBejs9WAGBeULw0IWOeEw3xbX099PzZ0ADT
YeULd6OxDG2rW8u5jlq3VXbo1gv841okAluL1x8EclFDwzuQWxdKyFk3jTKk2o5DBUEKd7nPTslD
8S39UHfSaT7WXumJIv2W10CWF8OXJvLyK68p0mkwTKmRz3pxl7SPhpy7evl5dBeWhpEnPJvZpDuU
9zivqfVsmZqsP0/Axc0TVGHkhAT5Uj/MUda5ZGxeSbwkfm8pXu0sj41W+7dPx0bcgsMCRoTXO57W
/C+YFTsdmjQqwlnvTLcqtB89wUhcp6vPfT6KiCc3shCwQjAiA4wVIi/k3jt5j+9o5rYdQrDqQLOq
OnQt1b3eku6zcdI8eZKdQFY7IRiS/cXrAiJOJihD0OdUkA/wBBgkV0fwHrQqjqfzrThUnoTWGcZc
P/SDdby9oxu1r5UtXtUwH/WsnuRFPs+n7pidJC/zlpOJQSHix3uBLXblX6+LZdhQ48LAAHc2pkG1
smiBLYg2+MORnth8kI6V4bQ/iFa2UdliK/vPGvcqsno6d5KGXWRwDZ16+h/11OB6VQOK8Zxhxu16
L99jPMkHqajb2i59SXwhwuBaywIvTNbMAkbXhJQrXzodokayCr1WwypQ99OuPkZ/1A/gZQLbn7zu
LYUM+TPSssA5iuiyt7KKlWl2nC4uRiMG3CDtqwSdQ8yfPUFqcTjobvJFVt3Owx3pmSJhla2bZWWS
+8SRstRdTLHp/9NDMO376sF4bn9aT4qHYg4mM4g/PbZ3CiZnBeFhI7yvjHNfPCfY/6wmdkjnZAco
xAHOdrjtwxuRdmWCewCni5XrZJpl1PYtH3J+Xmv+VD/fw1q5DE+iNxgFpb1aJ6E1xgFJTrXdB0Yh
yDS2CkiXS/kbGS68Y5qX2tZmnEaH+MnHHJhedrIfE2/ZTxhke5we4pMo79zaPXATMXwwMo+r+D1W
Sz3HulyEpp2gd1wYgL6NuRFg3F6kti4yxXzlYnXOomqDQroi1LRC+kbM8b5OuuYpaUpRmUdkif35
paUhcgDaqCBIUWBef3l1yPeFiDo8IiPcUbb12ex7eynCsUfsmFtPUob9QF9vezc7nVyAhnQHU/5D
/w+4Re6Gn9MWbX4DEhRMWjRuU18zT200BCT9kZeiWLFxWtFnh9ochoCYRCO3byB0lqlTSt0ZGIJX
fdJf1Tb2bq9nY9dgghVhQejB8r71p0n0GMMlKYTiG+u3VKVupTyTfnfbxtaeAZHEilQwAs6QtQ3I
3qMLAFr7UE9PeQk6VCWsksMA7gZpTP5hPegPqThDIMBAkXRtS2uAltNKJhECRBwjd0W9YtYzUQ67
kWbhDfqfGW5Jtaln6bDEJLTfB98+mR+M535yp7vmEH9kX4Y3kGwA5Kx4owj4sfXBLi1z4VXWGl2y
DVKEvdUr3xdpmj0aHZRFGUXRb2uN0JiCdoWNXhCKi+utHPWaaANEsQFunr3pftxrBzauMJwgDuob
6DPGp/5gCLIt9vP583VplFveFOcpGHoJCbsuLmtoZEtT/wpBIsv4TfpWc3ZLOo4fRCKq8zuaixa0
kgZwE8Ftj916eyECI7Nl5GpohXDtCWWqu74EnCpM76VzdCrP3UH/BWz3ad6lByix+vlDcVd9/uZc
GeXO4jA7qHLYNoxGT/GSue2ouoUqMLK9NDTd8LbEAAWq++vPWjOe+DmaxrP8pLVB/tjvY3+w3MnD
4OTjcsqfp30akLPxRbClG46Lcw6otYKQhpEAbnW2PmSODkrDc7ezzlC/PBZPme46gban98bJAA2h
m+/159tWN42yaRQg04BN4wEbY0qUsQDcIZys6FHJpIceirzDsghm9DaOCmD58Bc2eMAESNd7Cu3c
NMYDU8aY79Fa7qTxJ7ETt9Yfb69mKyFhD1j2sgQF1RUiJJpTU7KlHIiQINqXQLlNB/tI9q2veAZk
HV3nKJo+3FwZ4CeQCAbB6tUAJ3ozhV62JgbL5sbtpZc+/iOPaUBFO7j1odDex6PHQE/wClLq1Anm
9XSlPcvVW4s+02w+N/rX29t3fQ8hlqHwj7CNURsgxddfyUhTZ3GscThjbujXjDkRvc4PdTI9go3P
z2cRscb17b02p67Ngd5NBiZpHs452OW14hhZouf3tgU8u4FRtQF754JlltFGS1s6nhWdvmJ481EZ
W4Fnb5rQ8fURCVF25aOFU44QhzZnOYRwkz87v815FNyl2xbAcsKYBTCLwX0VbU7nrKqd4Uwqx0u1
5dTmItzWtXPhS/xVU0BDGKVjbp8GWatqYCWBlbFrzwLjlgLl3UpEyra5EBQ20ZfBhXmVeqjFbIM3
UpVDkp5K+TtJRTu1UTlj6/jPAncjJ12bDHWiQUMB40bym3On3OmPdrnrd9VRvq8fIkgcPIqwWttW
MWMHdkUM25n8FFxE5zoCyr36C3prfqlQztnbvo5Brvig37NR+/Gr6MWw8TDH6wekMHAIYJavqsit
tejQXFWqv+V+zU+CGXxi3ggKjcKPn6yj8et2bNhyETaOiSUiOKB4tz6sjawUNmnwKq9AcKGfrJ64
jiijurbBojZOKmi/LKjBcDdvr8cTGWJkv03yMVnv9fJOsJmfXQdsABqPijVwCFc0mH0/FDoKx9KD
Ei27tO29tqlcR97dtrJxK6yscAfK7Kxp1mgHTd/CONU6hFFkbQDpezUFkzPKwW1r1wdrtSb+sV+P
caxirA+i2/mpiJBlZ6Ka9AaueW2CC0Ky0oJNHkPpSE7MfXmcg36fPViot5sjUhTpDYnDfXpID9nO
8ckPw8e/Xz7N1Y+OBvTRHVY8Bl6Fv55iVAUMvcfTJVZMr5T9DDrstzdyywEx6cZmaxBEAO1YOzlt
K5AcJniIdRalB1uOTlrjJG7fgm33tqWN8wsvx2SkAXuYkeLr0JMZZ4PWZQSZCnpaYEzAvOkX/Ty8
gXM2yPflz3+xB9AN2yRgCPhbBKLreK+owMqykZTqWaYuCTIoy4B985fsSr4osWShln+nMIoVYAMZ
Eo//WC3KaIoKBt8HC3wGd6beSYB5LPURVAbdKY4INF9oDvl3AMVFULCt4wD+aki0Qr8QIYs7fBNk
XvphaowwqzEJljzKtiBp3n4igLADs8KYHkeBeO0nWTTNcw9Fh/N4qsLhbBwWdzqAdkLpIZuzeAzl
X6L0FQ4i6OHGXYMU8MIyCzwXlaI5MXtS5rDc/ZRP9sm5S/3ioatAuNf7jdueayg27kUHb2NyhSWe
OBioPzOoGBeYa1nuKprII1661ducu9EfdPy+ZtRNf4CR1y1D62147V7zV+fLbbe9/pQ6ptfBuYGB
CuOa24P2lSlFNZRatWp5whDLnWmLWgrXZ35tgvuWCZ4LtZUlKigfcw+8sd7S3NeliNl0YyG4bRin
B5JRIF64XJfUykL6eOrgk3T05chWfUmKHcG1s7GWlRX+O6WTnVDLAE1r1AeZgf7SQj1l/DxkAh1f
XKHIdsCEgnfH2gljGRjbZhjb82h9G+unKf4stQUi/OXfzx1gp1naumej8dlQuEYegSaBtqI60cYX
ARAVpDHgfrOgycF9dylCCWN2CATc2/u6w1hOJ5pY2TisSPodhseWNabKy10nSqrgQ6caKNvOFQje
tEO8szGPlx2NEwsRKJLsRSRMG6vSFTDf/4VXWlexTy1NuZGdHAxh2rSjSx5UuujZtrksBHSgU1Hp
RVGUW1akL43iFARCASfyIZ3t0xiCEQdpAPTio5f8uXmWD7EA+bYRgsBCcmGU8zl9mUp1kCZ6tpzM
7/PuYGBU2mw7V6nulR4RuNddS75vi9Gd8Jw0c+L2U7UjReuDVdjr8/LrJGRnvL7k2I9imuOY6AOb
GOdDeWvJqU3M8gzuHA30pyh1h8aAyePpDnNKZ/ule5s+MNpQYPpFtCMbZx2ThKh7YxwF+8Iny3Wf
zaOeaEM4GuboeJnZGR8ovWBGH7k5CD4/HYhxJvHUAMmSzQQo10feANXHkjtQAzDL+pjE9UGBxvJt
Ext9ZDTkkQtZuLMZATRno7Xj1BxtBTqTSFFA2nPOAEW29vmhFMoAs79qnZ2gvoEcDx8ONCl4RK2X
gzEe21l6BH1gcJxJ98YSjYoohxD4F8Giri0xFVJM3BvAO7PqzdqS00p4DmdqGyq5F1m+6rUeCfTh
UACZ/IViMKJ8XiZv6n1iu59vZsI2fAPrM8A2w+d83UzjlipaG5pp49ojdJwFWeV1tFkb4G61MtU7
SAfI87nA46amb1X97fb2XTv52gB3oZng+bcHue7P1Pwi92MgyUd1GQ+3jYhWwf78Iqeq1b5Npl6Z
z2P5Wxt/LdXL7b9/w7HZKhhxOnI35KRcwJRaapZyZUGNhPrprJ1q1HVNGbNjqu3pmhSUBKED8Ckd
7TLbrJ/+xTzDweNYweH5KEX7zG4XnfYoFVguuev39pGJ4M3H/wdKpU13v7DFneGklKG4KBkt5l8H
H9NP07F+kZDloxxSfkSuvTO/1q/E/4dRQGzxhV1ui53aoAu8vD9rL+qJHKy76tV+tGM3fqbf2T07
fL+9qZs+w6Y/AMIFWzjPcZFZ3VRF9WyH0ai50RQuhahQsfFCZEv6zwTnliXpk36ZoWFj6SkYUl9i
RTujCukpxuzHfeKqgxNAudNVSsjo5EB8OuDeVmzB1PrfALUOleufwQewvgf/sRbJ5ylrqeEDs6UU
7hjN8oQJXEfJdlKsxbNXqXjiBWkfdRCdiyxSPEYtiCSOilMpZtAoc5z9dOQxMQ/5gEH0SB6L8pio
0pT6HRkxBzIPM8W49DT0b7056d1pMJdOftXaFGs2VNJYbtePZhRAcykSPRk348zFXnNuKzttBmZV
RMolfdfrjxqtgm4WZLUiG5yLZsVY9ICl9+eekHva5hiI7VPNjVO0Rj/tnHhjYHoMpQVcb/zzdKzK
DIjmyTovzWGMMtw7osb7xlpWFrj9wrfuJ2phv3q1chtie7lTux3opG4vRGSG27JkLmg/lrg8R1BX
TvJzSaE/lL/dNrJxlFdr4TJL0+kdvczAmTFLw7e6nu5lvRQ0CTbXAUAn5kJQL7iqK9nolCJrxnbR
6JGWEG0tD60k6uxvruPCCLcOvDwj0ktmd5a057EJU+FIGtttLhLYgBL+7yq4pKnpaBK3hdOdq6ba
2/28K6XmVz0vv0yKadNBSNK7tWsYO4C0AGZqWXNlfS93mWZLTmRMoPaR/8yLS70FZPJfDKDA0PeN
XXM3/U7OoqRp06qGpwZUaDFNyysKdmpl6inqAGdc1PGcH5oUzLLU/AfPxtsBPRcTfVcgUtdrs5dB
pjkdMN5nWsOejmA/riKH7tSqNY+3/XtjYgR1RkYyABUI9mLjsrRRn6LajFrrTAN7r/npTi493Z93
9q5+0MP5+ba5LTe8tMalbFNclBqg9BqAxGiEKGgTqKn/DyYY6gAD1wxFzxWjqTya5mBVbRihff9c
x5I5nZKBWNP+s3bAHIumBwQ0kL5dEVnJc5ti2iClYV30B90uA0Kir/9gAicKQ1YmRmP53pGRZH2r
NKp+7lIlc4lK7iBsInCA6y+CfsrfNhG0xUx0eNe+1jRpHoPwugpNXdrrvXWKcyK427Z97OKTcD6W
T2iq2AM4v9Jj/aXeDQeQ/frWiVE4lZ4Igy+0xq0oa7puXGZYYyhgXEJ7KZDPmEVy1UP5IKp+boU9
HB6gs9D5AtaHC3tVksigs44MaHvjoVglmOnKvDjtQHINOKpIqmsr/DDKRAW3N1qx/LO+mS11pKbV
nZFVuZpxmI3IbYS0aVtrurTChR8jm8YWEaMJpVl13F5LfpBE/oPC+TfMS74Asi563G8aBFkHyvJM
MIh/iiL1aiitE/iHhJH5DwOjBUbd+Gb9zYgEAYjlHvw1xVT9/scU54pSpSxNX+A+x6BkfoeZzeyQ
1ZP2FMXqfOzoTH/ePsKbX4xh7RmXId74bOkXz8cI94XVphBXK9ouu3dAA+HXihm/11H++SoM+l8X
prgrPov1njrABYam0ur+YmnDPiK5SKVzcwMZpQpQj4yonltQGlVpl3UlSll64UdLFmiz6S66/dXU
Pv5h6y4scespVdSrpQiW9CZz5ejNUb6Q+fdtG3/BC1f+gCILyM8RYa9GBhbw49aOgmDRBmZQV+70
WB6XL/0+96Xn7gtFOcb0x53m0Z12Ut0GMhTxYQiMAP8gehGhkvVWOQC8cOCqBp0fKMttDjs3pBWW
DXwvYmXxnLAOjseiZfFLP4h4QVhsulo7ICNIMVBSu8KODIueStFA5nM2lMVzaeUjsFcUzOIyTY6G
VbdBZ5q/m2rCeFapqq+3t/764vnbrmX3Gognr3beaZVIaQhtw8KiIB+J06cuUwXZ+wbka22E86E+
H9S8QUcCjVTA9eTFM0pwrriWJ71XsT8VflG7zT5/rVP39uq29tbEhBY47zXwtfP3gkb1biipbJwn
KB3FLpUK58kkRfcGOYvKswrHfHaisvtGkslJ0FnKzTi4/Qs21g4xEFxJwDYx6h6+L9dFagtGFq0G
5wUotyoP1IkAoErvikc8oriO79yL0C7XwWFtkrs5pDzN63pMo7BO6/fIGT9me/GrfPhKZ80TLI9d
47z3QkgaxDboz+AlwOV5mQR6VmIh3I3AqvtW5cagWXDt713u12UQF+y7/tb/5W0LeyDFZ2DsK3kJ
fSoagIWXJnSSwXErAL7zIv3ZQAZX4EBbdyLm35nYHPCeGNtdXxymIdkgASNN2E6l2+qSq82zO7SJ
X8m/xvTL7c1kx4DfSzDxAWsA2DfscVkMpAbHtIZA11nTfxbkqzFDdYeGHWaHujiBqK+o+XXtJyY4
8IBrQNMA4GgeIOzMLdDIY9WEZmP7KTGWx6lGG2zqiuOo5C+3F7d1BYMCFt0QkL8Adc7+/OIKTsxU
s6eyx5tDiXwbJIopGlJ5ebhtZSucMVA7ew5g8J7PYcpJkUYGNTzLtPNV0/HBnSIwsblr4IVn47sQ
B+SHuJcpKw0UovRz26Jkr0ozqn35+1wpBv4njv1/WdB/1tj5u9i2Ui5MPdFn9WznmXIvp1b8s1HG
YfcPViwdLgBOOBn9wrWVcTKyJKFzE+pa30O2iAzFsgewPHOOtw1de8E6NHFeULZGZNkYFT/Xzbdp
ubfnR2MSmNi4u5kNUOWw2edryQAVpMlqQgxoZsSqWzkGChIxBoGTXL+Tl/TZTrpAKZU7czGDQcqf
tER03216COAQeM2j/YfJl/VuGjqYxkjh0DCyay3Qeukxsdv94pTyTiOVcGCX5SJXYQNoTfAUovVn
8KrRRtelhaSYURjHoNdTJl9DLVGX3rWl8zXQQMSzcld26Ld+fh4ZNyoLHSBUwTARX7SwU5vKNlVo
OE9yExhWpz03Qzw8pZLcCVDjW3H40hS3pbJCnCwD4it02k4Osqj1HTJN7hwbGHLU+i8RkovbnroV
SUCqjj39e8vwA50dVboiHaAlk1dmgYGv9FCqi6hjzt45/KdzEKxARAy5WfRU156itdg+GwohYe4U
/hBVfo/CPfR/iko56+WuNL7Q+skqlUfTafZlJIhk14cR3w91BzAsY6gBJGtr6+1cENKPKg2V2Ike
52IyXYt246FTSSE4lJu7eWGK/flFGNMzqVEWU6ehGSGLzlK/qQUhbHMxAHCwPIsJtHMWNI0s1VSW
NNSSKj1YbUUDkin5aWid+B9KxWCO/V9TXBCrMG5EqbPUoSb1xn6eU9svO904NmAL8D/thRinAXwB
rXBUh/n8Q0na2ZQXG4pGatr8qNLBesyJKkqnNgIWg9mCVpkpH1vXZLRzHi16Q0MrjWVvzgmGMYZ0
+A0sxxyoGtp2grRqq2MFjm8MQ6DHz3runOs1BlayQP0YWNXiDWMgu9TPW28adslvK7QgJ6P/rH5W
R1abSn9nMtquLj3QH8W59Kxfn99ifEt0f0GSjeI/l+KpEN6yxhEHvaXWa6GR/VzOom4PO8fcOcfx
UoFaBc8Vg6Gv3T+mKUnNJaZh2UT7qAOTcl1k6ld4KRldOo1VkNN5SlzIgJGX28vbiJwAtSEVwmg6
PjAPBOvTbpqyGAXSCkfOMM54antmO7oW6OQAdrht7PoQ4gULvBZUnlCYvwJdVk7bzxJIgM806nay
E991JHkwR1ErkJ3l9Xai6AsEMMslwWfJe88yK0VdJhUNeyn6aKd4dhU6C2Lz9ZlAFsHwJ0C5K9cD
n32tqHEkMRvjvHcStXVrAt1agBDeo7FWvc9u3Noal4C1ajMvWTLScBoj7UARl89D3YIStUiU4Lap
a4dYmdK40kbf5oosqVQ/T5W1b0sTfWuIqjZvfU3dIZYEpFtbn+piGzXufahJeLpgFiwKHfyXV6bI
RxTy+di/XhJ/vBKlaasuRxMgSr8pTv4Hw/sPmUo+fcXADEIEZtaAYr/i7HZQ+I2yJMMplv9Ijolq
GNCopcgVNh3vwgoXj0Zbp1YVJ5hWK8CoT3KvTEZPT8fAkqL9bVe4DkvrBXHpR9xo7QRKNMSG+UPJ
nkYVgoDZizFVnja8OHhz3ja36XkYLWKsqUxBjPnKRRIw5kkSdflYh3pixjutAV1Y1qVgTGwju5jB
MzjJO4nEpmCV10GJrRIjsBidRKWFn5wySK2NbYPbjdI8rI2odOshuk+b5Oft5Qns8AdLnRypKO0F
d3VaW6+DlsjHKVXACjtpk6CXs3mqcI3gxmJ1Qx7agq1rF82kcPjcS/ORScz+y7cCLw6jCgckka/r
9Eqndktd6+fabEavs4xHRynv67k7yNH8ra6IEEuz6feosSARwcUBfse1dzg0IoUV4Rkzesq3pfCs
uyQYDuUP7QlcUZ72Btg82lTPotaRyCznlJIaqw18FdACx7yfRuvUJu2RLNoLTTKRdvbGAQC1rgF4
F2j6QBjDPOjiAPTEmG1pqrXzWNhjQFuz3ymDDWWVwVDfClOpfoHILxJErQ2QEorYF1bZDlxYBRRH
1xMQ3J2HnbLT/PZpujOPjGlo9pOf850kyI43fHNljm3ChTkwEZZyX9R16HRQPVTvlkIV+Oa1jCQK
L0CSgR4BQQQci9ylksYVwQgQWF1ZTbVG7ji4/c46dXsRu9AGpBmFW4yhATyMEjlmsNeLkSZwpUP7
Sj7joNUwNR1UyaWjp8mY+ZZ3qguliN/Wsfqqg7P/029em+E4MFDFBMivynNNN4Ie3Yyq0Jjndygh
Q3LcrPWDsSQ/FBRy81Q1BanBxlmARWRVaG1i/pNvbHb6MKh934DyU6EWCL5A1rak3w19NE5W2wue
hBvhEisD8BUVBMQx/mmTWpGKafo2CtNSCvrkZwHIA1gQBL6y5Y0WNNohqqdugAAtayqXatSVs2n2
gTVEhyoV6URsLQQzFtDyQHkfWQGXuyWkKBNJyppzOeTBmNmPTm6fjNQRNOI2V4IZBcafDcgYD0MY
bSnpqSw5oTG99NLPKvl++/raCk5o+mLiDTclSgJc/EXoa+YqIlEI1AZAmWb3NKX0uR16N9VKv2yo
4FreWA/jAYAkMeRPMC6vro9WUi4oZko4xObslZXpUefzw8xo9oJRGKh4sKNiAmBtoXTk2Zxnxwmz
pT7ZEu3cWF++3d61jSODlBC9QpTRGcMAF1xTcDJkuQquOmnETDaV6tNsj7YbN/apbjFycNvaVixH
UQrPSNTcgEjhnaAmSaTmdVH9ZTvD2GO7j3cQ5cLsNEQT3sXKaVvtq5VB7iuNS5lRK4JBkIthCNft
HplKuekDDD+gg9XgThY9Ircc43KNnCPqmWXlag+21yFPjiWpj4ZUCnxvA52CyiXiAYIc0tEr0cu2
KKNIzrT53J/6IDnQfXPXBL3PGNXFm7i1IMQgUPgDWcFStrUfRoneyWwO5WwCEWfIft2LZg63vPDS
AveVtInEcTRFatgqT0P3MvS/QItGYxHwZWshqF6A4gBUJEyJa72QoYp6VerkJCTVT8gDZK6O1Frg
4n8LEuvHPRNnAkcuuDrYhC8XTjsoM0lRrst/9ReVwS138UviAqdeHObf5CnbJ6dk31fQQyVevbeD
KNTwQ36w6594spvsiq+3D931K2n1g3juxNqQa0fSiiTs24U+6HZud4HcalCNkkpnwtySU8u/mqST
TNfOBzS0b5vf8FVoEaOVgOcLBqrRzl7vetzFitrPkfRgPik7456CJ/Ln5Bl/UiQfooTn2pHY4wzj
PcgBMDTIV1FnGUrBo+lID04f3zuEPtjWAkQAfc66SIBa3wgta1tcNjybZeGMFvinlvO0g6+WYEgA
DlF9ZEzZ9JFAyPqwiBq6GxF0bZUL2EO3DDqqUiSMHuzGldzcn+4yFBxz09XAz0h80QNjI4dcW2QX
70VCDIaTVgHVFsbIZ3fy1QDMbpC+zCG80h0UoPIRulUXI4COLz8LXIeFSu4srT4n5zp6rnSGWmGx
9uuyk9/aPQOy1Icud/ujiqMiCt0i9+HObtLGRqtTU3pAo9enWfabqO2PKdG/Tqr5dnttG6fycmkO
F4vQBI2BhcNwfmYBNmIsdam5ahtV39umTzywQw0HC5LXxEX5REQXLnIih4voUP4wJcPCvur78c0A
dWvmaU82AhJjBiBCveQNdlGUyAFEBtUwwLTXmQwF7VRXEvWc/LGf5j/KPX3K3p1n6SO7L11nXz8P
z93vP/1BSGFyndvCsC2DNsUEgcnVS6uGmIGSVB3u4h12evHIod1n+xlUkscuaI/5KXmxfNEzZNso
wLZoR4AHxOBus2igrVXNeHQpJGldjZTBnPaDa5nS4bYPMXfkjgdY+7A21KuBJOF7fFDBrQmd5wSf
kRy0u2yfHZUgPYkQXtfXJiMHxBQjJpHw6tfZn18EAFC+gxJHp8pZ6r456uBq9PNDGLBgAAiDnBC6
mH+vkAsLrZbSOk1NZKHDXUa+0F7B6NHu9mZt3UOsTWjgjYNWM4jI1suQU1ketFKWgVHvAzmIITJQ
ePKLA+G4Ujgkvenyl9a4LBA08n1KUGjHt5kDIGFM0wWhwV21N33zjNEq8n0Kq5f5zoIS+16EoNrA
EICGA28gTGTC/68ki5WSzHOxKCCAhWh3bTT+4pBdNSdBRpKgsM9aC6YYaXQLzXiJpUZQ3tsIo6Ct
wBscgFX8BL4t3KDlMFvZAB3o7F3DzPtgfWnyr1JBg9ufdMMxsTTMCkOCjUkycXuc0rRHRVYtQnSn
FbfSmtAwgAK8bWRjFh0kIzJG3hG/gMjg+aD7SalGswNzKjtlzg8IjxWvyX7wwLHg24fqJX7vD6Ii
1MbJXtnkLj7QEHbtJKV2mBWAGyVybezwSsd9HydgX1qGxSszOfNGo8Z0OqRtRWve2tnLNXMXYRwn
jp7ZJeNkVnZy5iqL3+4lL/GGAo8M1cUksZIKA+fWEb1c9lWCXpbNVEngIRu9wV/8IlDc2K8PBrSh
G6G8xPaHxfgaHgN4R8kWt8hhpJmGJ7YFzuvhWzv6yq7exTTo7uRfMvHbY3mqHHANiQ7nxulAxVsB
uTgIWfGE48KpY5OoBmW7BTWQ99LaIzt1U+UhmX8J/HYjw9AxRg/peYQC9Ko5O3j4GuOks7wtkD2m
AF8E5X0bxh6IxffKfspdCVrmB1z4/udZNPEshUVUHjFfoPLVdyXS5amTQKOURfpPS8Z8oFEvHgSC
O0EEYLkndwMymBwKfph6gxwFF9OTeip1EtkK+o53eJMdlfl50shR1d/VZfBvb+jGtQ7pddR7GMsf
WCa5jE2nWV9UmaqE3aQHYwLZxa7elfmncTsgn7qwwqVm6lCZyxhN3VkeQPDzo0wnwdneYJyHBeC1
2b9RVOSzBlKVBkZE8W6RY28Oxj05MVYvt/Wo192VB/pQeDnGhPzhDYnLIWo87YVRiUi+iGd2g+No
/UvYSbm49idLx6iEAaLZeU9nN8Zb+TH2MuIlDxlAiZgfz5/LU/soH0R5PnN9zm1WW8A9aSAiODvN
CMNJ96wZKBe//4OrXGwxF76nNIdmo61KD1LeSy7oE0ComMzeDETbbUObj9DLj8nFsL5LZaVOsZK/
YgX3atDuhzvqG/vIzQ8qSLdEoLn/i8X/w9yXNceNY1n/lY56Hs5wXyam+4FLLlooyVps1wtClmQS
XEAS4Ab++u9QVd2VycxPHLlfpqOjwg5ZeRPAxcVdz8FdswCJDYqSxaFVKvfYlMCs2Hdk21yAYxWj
BSJU7mQIOOKIBGt0GucP6y+Bi8NqbRUgEOAsjlNweurmk15/XdnEc2EmMsYoR4KxAynkxc22RnTC
2io2Ub0bIi2cKQr5V3CiBHVcXLBgLdv1Xt48Ub8Decs7jtmysgErSSyDYq8HRvhHEG/6+QUy1kgk
gCAvMC6NH00DWAMaeGlgU59FyFVmAOi1L1NMqAftC79T1pkgZuEnXw5h2tzShz7u99jx4FL244QM
Zo4Y2FKsmIFMJcxI8UNY9K2SKmAWrOqepi4aGO3uxmFIAfByrZ/rrKU9+AqzRhx+BcIcjXJcH629
a8cXQCgCx3fl5pzVqgMZ83c4lAHmr2xKAB5XVpfd3J6ev65o1Zl3Ht27f23k4qIoFSAi0wYS3Ed7
qwfTvrvLQvqI2ewxKB8wSIisnxL2yop9P5uvMZHRB7ou6t4n/gVo0zs+eTVwFF+KPdkml+YjjYBU
cZX+nFl6+7v69+Sm263lic5v6NyQqePNt82FJfISxy20WuDN75xAWKGZFCtHdi6qgV+BxqnZpcCg
8eLMGr3tk97BytzrmY2JXtj73re24IG5/jwHBJ6mA1GLw+Mt/EV04iORaINkJn1uvDvP/bmiIbN3
cnLVDoQsLFtRM5MYcOFv0v0YKn59U77jq2oRu1jnjz6rjgfCFm8SSn8GT0ivxcR0/YoDu8q+Qk+d
n03fP17WuduLOXAES1A+gCQuFEHpEzXty165TrKdym679NW2Xz4WcU7X0PcLclfUl9GKs9i43m1V
e+y4ck3ApWZgch4TNB9LOLcIB18e/aQgfTgJoPVcKSwpBuU6dX5kLfeLFqPTzkqP3nkh6DaAQ3mm
hJgASFzVWnAVA28FvJFCeyw97QepppVU9Tk5+CRUqoF5iym5xXYBE8Roi5Ip13WNB1o3XmsUFA09
W9Hn+WOW6uzOBKXAAkCeZdnIrxPFZagNWbE+qqBdrYtsYxl5D6A0JSKGSnzBNLbSn7cmc6FsWpK6
iZbIEbkpK8yyF1bfDUO/1WSF9unNxzpxTutc1ErnLKYK+OD5hh08GaOjpIyljRYnIw3QY+eT7FcO
CkkTGx1fJqDDFo5B7rZg1ZG6uFEaVKxZIPkek/XBx8tYGgJg9wFkDUHGPMYEnrSFNnipWYL3hoOe
IyGDX8k8bpmFYLA0rhulqdaeo6XyvYuDPqBTGnR2yKMc71qSCzwIllugfScvLlQl0gMzEtf2vkI1
1kUdSBUhu2PB2nt04qjOguekM6J7hIYnXeGeqJwGmFigctjzveI7athdu0j7DhT0xj6/K+/Z21pg
8d5Qc3gH/hAKHxKlWfeUYQFmKbWK0gaw3E8biT/9ediy++weMX5TBXw3l2iTF/1S+V6GXRso65O/
yzdl+QXmnx8oKWk7mppto8Z6b4PxrrhSMHfRJO69aQxW1Mh0k7Ul4FUQv3p8fDHwBPmiVVbM50lu
BV/DQd4d6BmYM5uxIo+/BrKfjlGnTQP4BBSohd/qIaCjdgAkC6w7tQtAq2Fu+HZcLb8uLykEz8jv
EI/xSkif1fFg/SUaxm2LEAXZOiL9Miq3P+wSzoJzSfYOilX8qxN4W+O9WF5E9J6jIoowaU0RlskX
ZAvnQQ5vzk1gkm/Ztm7CAxsZ2vKvbW74JunxeAApkpjRaKLFArXXyR7W9nwOU451b05rA11/Vnqk
KhcvvFXa1VQkQxez7luTf5X0J8N/jTbovhIneEq1bx8bkhMaNSwSqX9gj2JeDUnGJRGT3hiAwgez
x7V0bJBjEnDAiKY00KOkXVRq+s3TesBY0Om7S91bu1fCQdfDeii/SNbfdgo8Ua3h/sTVMaRZEurZ
NAS0L+vtx99zeRbv/S367Iyg+Kyh9+5YJVwDc2yKoHD1rSm/zE1KvrQMQJ5qa3nfepajz8/q3eKy
t5whXzG2S3WcZQO+FnljtGsA1nj5ZhQsKVxTH+LBlg+56cjQcicj/HiBa0IWFp2gH1VqlTbEvffo
kmbwXcnWLtY5GZhAR+UEh44znWPog3uFsFCjQ6YOcZbxr13lwOfKDCv6eCEnNnveLoxZ2egTMzHR
shzpLcZJLSjn2C7gczIyt00kAOqMUoBed+GAyccxLDdi97HYM2tDj+JcKISXhInixSG5DcY+Stci
1+pk7DVtesqy5uvHIk6iMqzsSMbijCbK0jbJKu96CNCIJH4aG2M39w1uNeedXBINkVF5o9zWfbQG
2HtG/49EL/Q/tVk3TjLxrlu3Tqa7NPcyOwQgWUJAqaxqA9DITFfcSolK45XlcbFGC3e6vzNRMFgl
QVJ6Zhalz+E5cQ+AYXlBp5+AlVVHH/Aw7dqAwxn1QZESs1BwdPH4nijp1I893M6Co9zrXnTX06V9
axq+E8mNvam35IsBN+Bh5WCXDy76Jo9kzos/uBgqEIt6q4ZMEfE925B9f5lcjxcqRMqdra7Yk1lN
Dm08pKGqN8874nHRTjLrjg5O4KqgGKvX7fusHJXA9sRXyu1bDKm85YKuZDJPcrTvegsvEbYTWnDS
sZdBG/SG4W5ke7ynlRINEutEFf2x3unttjOCwfMV0FXVcvtZ/GHIhh+FMQF09YKqePmgAeerMmwC
2Juq8LJISwexF+po3QNrbI2S63RfIQrdluhMRIb/hGOnkDlHecJqY+lkYMAxNwQkk12z0fRk37cr
EfKZCwkzN2OmoMaGxuiFc+TyshsNBqR2i1YXVVr8ZM10Bx7Ur8LQrjyjv+RauaI3KyKX/B1p1Y1C
BZFc7BLzuRL8HbHaRn1LJPyuqb6R9unje7F0++ezO1jjey7n4Fp4eo22AQGBMhm2Dca3WV9F1SD8
j8WcMS1H92G+nQdiRMmr2ugTDJ6lfPILDS4l+qg/vXnzpcMYiQ60jhkq8FhIWwmHsRqDU0Np8wvT
nFikuoXlC91N8sBJzCvXpOq33E10ubK+03OD6BkOAFdgxihcWBdmNVla614dqxl5VWxv3A36UAaN
YfZ7OQ19pCNZC3LiaaJi5TE+u7UYi0fPJyZcTzDdwGrlWkVtQ3TVJEFFASRKu3qtGnqqJ1jggZTF
Aq0h6xxNWHWcecaFIYwwSZwLS1FWFnNODCaNIMgDJw+SFMdHqDQDwEpFV8fSzQJaattUONJXXf7z
Y308JwcjnYhCZoYXzVgsZ9RssDnbRR1XxNmg3KBdgAkIpVeNfjZJPr8ESNEjzsQwH3zLxYpcjbhu
r7A6dlvrGw7mCTGX8HEtdx+v6JwaWOh6wDgsoP1O2h+IChItq03rWGOq4vMmvZhSbS0bP3tYy2dt
TrMhdYzZopPhgD4TRY/cZRXjvSE+y/CcALvAh9ciNlmnGCszPqfWfm4DQlSKcV8M+7oLZ9bRZWck
3ASxisAMn2Q+BuxCtVLC0gF0NVkx92d38EDaQieUspsqZF2quFEsM5owVBKxQrj7j8/p3BbijQQj
Llx0sIAsHpXG0YEWPVhV3KkzDrwJqh+ghmjJdC0cfc0rOOP0oFLmYJYUIwqnsJX6JIfcbkb08dcc
PYOkd50A/rzx0Am1BkkhsQZnozhMnXa2x24wpBlOWqZv25QXW2JV5cqBnoxUzbcBTDlzU/c74Nny
RHnZp2j5ZpiC98pb8EgpT+XI8p8GiiFxPig3dpaUPtDI9Nh1aB7ZXVo8fv4AUDRAenUmJDopgKij
lsmJaiyuhHHNpQqaHqO/aOCrdaOirTxJZ04bSBHqvPkzmd6y9QndFY1dOhOLLWLRjdvq9UXf29Uj
WJ7riIh8DSjrzDt0JG+hw17rWbWOEac49dQHkaaKj/6O1054sdfxb5YungRLPn9vIBOZjPlMkdNZ
yCR1b5sJgKti2QCfPHRLsPP4TqaUay/dubjhSNJs1Q+8CK5ZBBFUx1AAdm74VXZrITZrwpH72bMM
C7TErj17J7UsKKwLnwIZeWiLCdDjY5EFaZqWZiWLB1LUX9hgevsmyZUdotNpX3VepBL7d13AtfF7
qwM35lT0F0Vv55/sN0F9ck5LwPtF0nnuSTr+Hl4/qNIz0jyWQFVXgICurw1mnd7NhYhZlw92d5LW
2HIOEXjoM5/mCoFp0M2NVdZpACRIa88AexVKMzEDa5QsanjDwo8v58m7jPkpkIQB9gSNpng2F69l
n4OsHu82i+FoGa+8LxrIM52dWozKw8eiZrU8esvmwBNDbvgkuIsng2hIBuUtb8DwhmWPQeZ198Bg
+/qxjJPrD+hWoMWCThdMJuAZXCTVNaCdoQ8DMoCo+CZHmxY/pDSqK4Si1L4XbFwx+Ge2DyDFaKHG
HCeSQEtvHtNzGiPqWMTETkd/Ytq9GCdArVXNil07pyw2OqwAGoMo3tSX0+4i08eau1kRo39WGn45
6KhNoLRV6tvUtJWN6fVAyWtlUks/B9pcHQDOZrD8Ju9ztvn8Lh98l+VEfDPRrMJofxF3hkUCxtxW
8VFha19lWci7Qsnx948lnphZXBVkSZA0AGCOhtTh8VXRbMoK2+V53Kits9Fo0iahhf+oG6ck/eiX
Xpfdls6Y3Wd6tzrRcvKqz9IxyYgJKVS5AM16LF2iuTvNpZIBstdA0yepu/TecRL7lQJxpfGJokji
g3LP7QCW6OTJFn1A3UPOK+17bydgTDQcysqVCt+Z64Q2oxnSXpvbw835Sx9Yj7rTh6E23SwemybE
1XuiOWzix9t+TusQ54ATDOPSFpr7FitnFKPMRaqgk5jozSvvzPpJ1RQ7CTRqDdw3h8Rwg84x2yGc
zL7zwqFrmpeiR8i38lXOacBcXcQNAMIQ8tXHy00GKuuq5GVst22fR33BzCaQNKOPRd8zCSKQ1v3d
7Qr65iaNqq5IP7PZIHuC3UKsObMqLl6DvFFIZcqeYmY7fWM8e/HoZyGh8OAciVi8BkZl9a1kgsa1
qfuutuFq928uYnGJDIzRuJ2JRYihCKjMAq+WK5bh7D4h+JrrqFBMXT8+JVXLPE45RNgJu0ATsZ81
a3p/MqTzvlGYVYQ/CeROtAgcyxizahpdzrFR3wCEt5k54vXvfdBG3VUVyt1alnj+uMWzhbS+B1AC
vJMzgeexOK2tUgKqzTLuE5v7pSKbL3aT0H2mVGSbqc3kD9ThAbFSvfMHhLgrte+TiYnZE4H9mTNi
79iDS92jYCtlilXGKVez76qNcbOCVl6YJ5m70RXD7xUAIqq09kLa9iRCPE98DPibQTtOaQiAySKS
XhkIAdCSqVLInQJLt085XSMHOE2Kvn9V9AEjVYgSuro4fobcc1U0WhmLfKg3RBrNZlTI0ASkp0B7
9ow2xqx1oGdtDeRzXuwcXemiWqkAE1bbWdDCzYkmQo1NLrU0Eqm9lu8782ADvvFfyrMcLxMGCsHI
uEN5qgRdg2rgsOK6NFcaWM5fg7+kLIwVIfnYZqglx12XP1VJhWwUX/FPz+01VoJ3ycDwEeq5i9tc
smSYH5sMbdfgBXY29KJUdlW10eLpQtmKm+qGXetZoFyJi48fhfOL+0vwbKkPHp6pYxItbWkWp2pf
hHbqUIyQK/JXpABVbc7wwV1c4somOZVanSRZ3LX1o8B0TtUNjx8v5OzrhqynhwwKiCgRNR6vBA0J
o2X3TRm3kwC6cS40jfp1oTWPnNV6Hg65njr7sZajHgx55+41C3OHaMJbm/8/47Yi4wKmSkx6vaMC
Hn+RUuPOUMqsjJGe6aJKZVJgBGloNk06qA9M9dbmaM4ufc5fzgAyiG6chVEpE2eSGIQoYuoCVDXo
SkFeU8vO97ZSIimtqoqLmLJz+ENHe/vFGMnwRbXz7O7jIzjVJYCvIN2P3UfYd/qqu7KyhcBFcewd
+Ff8ojTXHOf5Hhzb72MRC5tU5J1p1AZEpHvxk6dhafvNGM5zH+3OvKFgfAaDBSqP+3Zbb73XX1gf
DDj6/VDPgJItDtbrgMKmVTRGwWOrsLBma7C4p6qD5R1IWNzGQabF2OWQQC30SbvZlnt4kfIhTMia
239qOyEK8ApzcI5o8b235eDig4ND2ulUYKzSYlNoJ8NdPYjvTC/XRuPPHBm6ZOY5OQvdAUiyH++a
oiR23XXwt1tR3aQdy5mP5pYW9TTFROeEURAH1Of2tBLMneYe4ILBmUbjBjLviOsWl0LB2wVaTz2L
m5oLHmlNIh7lyE0wzdnandlM+V4WoPgMpDLyu0RF1caRhrt1s1oUK87a6WYDSw0aAwxZGIYTL0fY
7gjceuxBntfus2KaCb1ILNqi830w7WrF2p6XBgcHmIigRbAWWoR2Fp2DbTVDbM5AUzQZP82SY+4F
vQwr6zrjx8PozKCZqNvMKbrjsyVGzm2w/+JsZefEvUrJZSY7duMNyXSfZ8y8oEAq35WIA1dezFNb
gx1FWQCFZ2AhYZDsWDIFkVkrTJwuOEqkb4j2duzFy2fvO2QgSESkigIt5i+PZRgIIAdGtSzW7Ozb
qBbNfWFX1ZdfEAIEamBooDCA9MOxEFnJpvfaPoudHr2qlkX1KEHsvJI6Pr2EWArw2lDdBgHASYG7
qJVapzakdGOnQxP0FzQSGYHZunlssU576juQ8Xy8srM3UEeQ5WLzkDJeDlkInTpq0TWItE2lClwc
GQCh8xzD/rUaUEQEfs091SfOmIQYwWlDhTbFRdd0PPz4m5y9EKgeGXNqB22YC1PQZg3n0q2gLIjG
gOp21U7tdgBG9cdizurkgZhF0KcDdRK0yXWG4MKJUv6ChNKKhHMvPXQRPc7AGX4HFjzWFrNKK9Cj
llks1KS9KaFUsa6UHNV7u9mktltvKg2wmkPtWgGGhtFi71prDShnL/3Bd1i8wQq4c1SlL6BLxmQW
QUlt+9FypfLoJTq5BB+leUP6wmOhq2OA8FeO8kC4cbwBBPQrXZ/iKMf6YcyfMagVjba3YtbOHiSq
wfBYDSQKlkEpbVD/6GqFYspDzb+kaIG80NuRr9z8E3zlOfYF2iWyPsBXhgVd2LC6tovObjP43nyo
AfQr9G9j2pWocfLkKW/1fK8b+Q84I4Aj6Kqsu2Z4pGJDSxwtVNJO1kAhV8orlPOqqzFL2Q2Q0q3L
NJXlI9NGLW6qEXP4PS3jqVVNsCxI9AlxW0/ijhoqsqoFW0NyO+0Aw5pwcwFOg8owyD8W5ixpoIn4
cLy66OwJhGrQDbd5ts1TloNBxusx3c1nanG8F6PNqyCTindVwKcLdeC2hgZi2uuBGjn1VZGXPnPT
+5Qkt5+/qYffcqHClSEI4ldYds/pBh/dEA+yX0ttnPpy2AlcRmgHCBuQ2zjW1ESmYz7kUxZzA75H
kLigoghkamjg1GHSU4Me1b41HMmzlu5ApRZPf4pivA0YSVwPtb0Xnf0AtpVrV5tW7NDZtWEqBcT1
8DJOMAlapzZGrUA8p7Km2FW5ABY4a6qQlwr6sW1jrev33LLQro93GAhuSNAvLKuCFTCVtTlC8MR8
zHu0gW5Azi5/cCRo19iAzgpDgyZe2Zm2clljziSjVKvMLC7dJKn9IXPQyTd2anOd51SssY2es6bz
2w/fGOhRmrVQE1nWpoKgNotrhdhhWhLve24WZIt/Ku+8TCdRB96IxBfNpP34hVsANQdDJ6pCzjIZ
hoKg0lPNwGPSGtu0jtDkvv/3JCysQeOZoMSz4aUxW+69ZLpRctn+grGecSvg5AO87YSC3lGKerJZ
C110zeQbr4HxFbqyaT+LZz5b67nujcZE5M7x/+P7PCYK5jUFvBm1ljgOa/CpAULpz2/YoZCFNgwu
YugJ7VBxkYoHt/R2lpM/fyziZGphuZBZ/w8iP5XqSSVHyOjovgOs416Pio39HZGmfp8VfsNDDW26
9NPTAu9yDVCugKsN4cfSHazqvPvjaUhLD4CVY9cakdq57E3XOyUQg0vCluQdOi10p11Z9OyqH+cN
cHhwfdEPA4JBUNgdr7nS0P9S6nDN6ra0o2lQhpgOFBRfwFTJfJuAGrvWKiBbawPaGvRiDQ33nMHE
uCrevBnBwV6GEkzV8qHqOc5VbfSHrOiHvZ1l9ALdn3VopqWyFnWfM2KIM2foA4zoAJfqeMHmRMAI
bsNJ03OC6UfpW0rjF81aFeL8uv4SszDMTdsCaRC0XmgafJUJankNmqeeWroS7a2JWXhKvdkVQ57D
62OiAaK7EyLxG9aN4ufqGjXk2Y2DLQECOqpTJ2OEhNCel7bAxlWJUQUaSYwrKgo9tvtEG1dCpHNq
iSKEhddGxVu6fGqStC71skBY5mZeuqm1CcQew1jsWU+8G0tvpi/I7N12Q7JL6bCGf3NupSiAoj0X
+X0LmLLHKmKIrEEZDHag7sy88JnSkzFAg/Dw1KnZ+CuvKlr4kOBG4QXWevEUlHBGNTJAU8oq1aJq
qrKIVQJpSQxYrbw6ZxeGjgG41ECdgBN6vDD0F7/X13GEJBo6GXot2ZdsDXHyrB1FwP4vMYv9G6q5
iF9g/2bIJM0vR7+4L6+9iEeuj2rqZen6pPTX0N7OxSYYtsHY11y/xgjY8eIU4KY0dWXRuGoxf2oW
DMf3+UQnELMPZCzc4xy+FobpHBpLlb2iXzhEK8bdx6/Q2TM6ELF4TQs9UWA2ZhFWv9W9J5BrBnXb
Rb8gBXOsSEdroBlbto+2os+pXSLC0iVg3IFZW154XW+h6G/lv6J0MzEP9A0pqWWLUVaYzFZyQuOs
z29AYqD6XMkA5VEpXz9e01kFOBC00O6hIWDuYh4Kv974xen46zRma2Ol55xSRG/oFtDmlJSzUG03
L8amLUwEwFJeEsPgvui9p8LsnhSbWb5boomU2WsG6dzKMCcwo5OgenICyiEocM3KxKaxVlfuTpTk
q+GkazOL5xTvUMjCw5LCc7JW4v7kQg/6zE0DJKi3Ffksffvs7RzKmb/HgZfVOKnsQQpFY5aWDV5f
rvqsluHndeFQyEIXkFsrkJrFOeGJQcFVNFGBnv1f8EnRGDjPjMB7QkfW8UpMUWpVrxkoe8jsVgE6
ssiLlctzvv55IGNh1RyVigrjxjPIo+KhcBRYICkFCw1AatwQgB5plDJAWZLLfLMGgnFW6w5EL4xd
ZgoMhA8QnXAd8Fow2aIf1yrVa0IW5s4h/1yforMgq1+z8uUXNAFjn3NrMIpTy9qUYtLBqCegPltq
q4Zt2zxrJeAv/j0hCy/aFA44loaRxqgyOk/AZWujdJJ8pUfi/F79tZTZaTq4OdImKUJ7AH6qWbWr
y+RmsPhnsTgxKAu3GPVZ9IGgLXQZD+SgULOoAYey0yn52beu4n5zCj7Sy8TkKt99vG+nNkdHrQJw
MYhO0Z65nI9tJ0wvoDUXb3Y/6TwA4If1UCduh6yT4qzlZmbbfBzqoAwM4g3006Bj0FvabrQwtro1
GXkMAAb6rfRcca1Qrm4YG4B61qvycijMajXxN1uBpdh5uAxNfZhKRKr9+NTmEepecbscI/kT3xr6
oD6LfOqawG1y7VoqunVdUsysB9mAEcytsNGw7/cuS+sVW3IaK2A0APBWDkrR2INlqFVpbeKA9w+h
FlyzAQDyQToUz5kcBrSqdCt1lVNdnUeFESogN4XW4mXTQdZ2bjok8GpJyslr66Jj9anKHWut7X7W
+cXuAgIXyai5ge+UMrdJ2sxF9gnJxA7DWAY62O5HaakXhFrTlVc0bWSmIJhvuZHboQ7o7E8HYJju
VkE/iQNGFnk5HDZWo9GNIzLiVTV99coZ8d12viST+lgLYJ9+fF3ObCr4IOalojg9Z8WOVakGfVtj
dAONx456e2IqqBGBmPX+s1IQiMxEeICPMtGxsHg7dUxDJqxtyxh0xCmAG8hY5tus4O2npwrQcIZp
cnRdIj8FjqvFckbiocWWA4FEahfeBP6JnO0Knfs6YQF6TUMppsePl3ZqApCigv8BN1RH0mE5UpoJ
vVXqBF1uxORg0uKWzR8nklZfdalJ6is4aYCr2b2+Vg8+0942D6ggmAWYEMBxl6C4ihwz1Z7Qss3D
cYMk5mbor8SWhE1IH8DFczMFxO+bDbugN97Dx4s+NbLHohfPRmmCrKbJIbofkLH202qQP4UcTaxX
sfjrx8Leex+PLySkvQPkeDPt5/K9JWaaOXmBlpts3+5bC/0ugcV8CtZ4E5CORgwW4cilG0QBvkAn
Y4+2YVARhM3Ky3J60nDTMSAz0w5ghnjJi2k61Ox68LXFpldXkUYyDr1KWH6DMRLHFyormZ+JvHp6
X/5/vYz/nbxVt38sVPzjf/D3l6qWnII1cfHXf9zUb+y+5W9v7fVz/T/zr/7rnx7/4j+uKVjdRfWz
Xf6ro1/C5/8pP3xun4/+EjFU8+Vd98bllzfRFe27AHzT+V/+b3/4t7f3T3mQ9dvff3upOtbOn5bQ
iv3254/2r3//7R0X8b8OP//PH8bPJX4vfu54d/Lv355Fi1+17f/EKaBGgY4TACzMbVjD279+AlMG
zBY8zCbQ4X/7G6t4m/79N0X9TwCnoGkL/8PYLcBk58hRVN0/fzgPJMw9bRrwThztt39+s6Mz+uvM
/sa68rairBV//w15peNXBGB5SPSYM687HmowGS/COgDtl5WdMnKb+wD6erYj76arqW8a2ypvI+MB
jN+Dr1y29NKOheXLO6MDo6tn+Ol1dTnc6ZafPHUgAVTdWJ2u8+rWFl8UZ89bGXTAHyqrzTRg9m8D
l3pX/RSo/yX+EJTK136+80YCkO5Xnj9qYp+nd5gVHXUfDSr2W1lE4z2d7rhbBBxfYVLvCy1ke2eT
RxhRSsJS7q37Lhr7oADEfBqmgfcjC70vKVr56uIu04vItPim8utajRpq+3pv+K39xVVuS65Fdnot
MZSDITnTvVXyceMB/QETxVEBElmnf1OtLFT0KWpVv/UekiSBDCushocCvIdVdSW0y5HeWErll+SN
0ie7vIJZtcpLrcz8hOwK5BaAvp83QI7e0/TJBIQkaXadsqlBe6CwSxDc+7ILCnVnI7vOopL4fp31
YWdoQV3e21NcaNdca7fWBQZ4XrQOSFXqtUX7ULhjWBtqaBZZIMzU1/PfNV5c68kWs6rdF4Gt9PZm
Gjn5vky3WGsfVFf985D6/U+z8gceMjfU09B8yR+s50kGWuFfPOYg0MkCTCcZ6PwY/YD7XvDCkbcN
zB0xXtGjkb7MtqwPyr0MtWv9RwnqNiswL1GhZQEKtnvzp0d2aF7WbgiaHK8tAPMbW6Ad/XCvME52
NUPpTre9c0W0qH0ct3oZUOuqekVLYBI09wDe3Tb3rb6nztYzfY29eFodiJv2Ohk34rXbiyuxmeJ2
R3ZD5SOgCcoNDUfQukX6ReXgyyNflNn3rh5NVijJQ405WjDL1KHt+roSIHObTK+EbsaxDkb9ss0d
X6mAdzD5CpDok51u7Kzb7rIYfXqf2oGbPahQuRzV6vpRiktD2wAKPfHTO9Pxp3GL7BH+4ClfzLS7
6y6zAAjaoQoou6+fN6z/X3N5ZGI/NL//Jw0rYt4PDOvb8Lff356LZ4aX+A9L/Yc5xm/9YV4RcPxh
TfGHP40n/vSnpVQ/YxjfQ4K/HvM536QB9Wd+PrXZOC9rsFytDKvLBv2HPZh4QKXDrDJybcGeEjcf
rudOvTRMVPCgYkxxtOCOciL3yL7gngpqCmCtJVb/VciJf0+IptZBKur8ezEO1kNRuJkVDE3JMwDh
dOnPqSxIguqX1X5Fr7T8PlkpnIXM1m6p5vSY0m4VHS0PfdX5yuipjY/UZeH4Ep28pi9ETb6kdtb+
6JxpurNb1bssaKHYAbA22lev1fW9mor21XBZgsigAnVfmeZFB1/AUUq/TdsR2PrStWPSmu6D27j9
t2FsHAFoPE4VPyktXDgJSFfQhzU1OBzQ+54Rn6LlF+ZPNtQJzQoIpUGizw6sldfeGNQydb4x4vVW
0OX6VPpjPRB+UTsi/d41endXuQDn8fWMao+DXlsPqYRP6qt9qXWh1BPSbP7jb9p//HUQHqb+w9TJ
6FMHzJIb+JVmOBCWbxrDKTZKBwiKLnOeyqrxfBPYFJv3gyJ1ll4Ucip/r4kNtOaOkB0HM+u8Dxh2
ZSkJjEGZAPeN49NKT41R/XbxuwVGaGzPvcCY6oCFTfXeZl4XqkPrRSawgnYkUxz8Ws/uc62vAqfI
q4A0rXplCD5GlBrWVsVM2X2teM5zqnMYC45xYkwSAkxqkESG7tBkgAjxtEu9433ALVe5MNXS2lNA
fIbvSjC4PSICa6Rbg9Ta1qhdPR6apA8Rp9AtKWyyGacq3ctRNEHj8ulb62LHs8zqo4r0MmIK4wFY
2TCK4RaYwhizMsqJZ0SyhgI3Gj5U6oMRtKpLQyD00+vRrXlkmdyO3lXJ7L0hFkrR7ibwasQuk6Aj
xcdfvCtW4QoZgSV9jFoMCPrAwZw26CtMYMEzLcjBl7onyK5HRto3iW+7ihUSpS4DZjAQfr1roQaX
dNv3dReoTm1GDmftg7Sb6pqzzN7VE5qDjQETq9loGIHFa2PXq0YVlZjXDGjtJLsK7V8bK82me30S
mJ9UExEadTI8VgXXIw15/jt0PZW+pYGbrpU2tBjd8YAhtLNti2afrVKjT5TmU7otxGhtR9KZGO3X
uo3iwrwDJFuGaT3SC6ABKcBayQs7wBizEiWTg+yqKMBRkZp1pAIB8UkzBRI5s+47RmMJn2e5tjPh
C+/0pGDXFnLZbuB0pb5Lu7r/XhtFsk1om2yFKcUGnmkS9ioZt4klmr09ZgLUWvMN0fJiq5SWEyZ2
1V8ZFAYkt3gXiMLRd3AxnUAbXbob5f8j7Lt65Ea6ZP/QJUBvXulN2XZq6YXobklMkkkmfZpfv1F9
gZ07exf4HgTMYDRVRZPHxIkTUe8nT5/1U7uQHWnuGN6xJetU/z5LqAX38BDBy2YuXu5TNsS6szaJ
y6G+T7v16nJThTUm8aE8kEcDLEnjAKsx/Pc5W5n96Qu/j0YTfBRATCTE+ztGh9P8UcLrE1AW7wZn
cNCwwDQmU4DyYKzxougWzHq9LcTLp0d8N1gouOgjxZufk+l+YVNjjZ0Z0XXbYIC7aHvY7P4adT6F
BQg4TSFZVzfVa6WHVKwi5BQ3+/vUksX5e9jGs90ONJJ181Qv8zvR4CewSPi/f59iF7rqobtrW9hN
wwoVvH6NDHcm8ba0PTbBhyXiWgfZRGOEW9t/H29D0CAMlA89qNF//uecE+lt8UF7J92oY0RYRpHn
cV6hP6ma/qclDj3W5TbHVB/8zJhkF/5z/snofzWzmEPL2NGoPQKB7NUGz1iGHKKCTxzqLvJVN0Xf
YYFDXQKCr3v1HRoG25hCvHfQZK2dOhSrsYYPrmAMwVY/PlT71+iNn+aE1TVz9t0QagMGNCnrKaRs
xtQG5zD6jh099VAVaYgdZAywWfYdRVT/yet6C50Jd4U25hwyx/gNgRwELEQUXOdZYwHDE0BUcYWn
kPqaLkSBehnoOIQzlN/gqLAu0bIseHjk/E+YgQNfEzZNS0P8EExDhIArpodr7odmDMEZxAvXjO+b
NbURa9BLf8egerP2yPA4T6yVvE5MW6PHPmkoNJPGUtmIwyMEKCSWisJDQTf/n9jEzRHJkpho/v8d
oAyh43Xi8kvsPsiQYiSlZtVu2GIXNLQX8fkdsfbHBQHnhKBpsNexQVwvOlbtz6rpPKmFg75lH/DY
vgPZ6H80NlUoE2GowuepgWjgirtKrD2b7O03/m87Mjly8Hd8g5dVHwWIPeF3kNMhfRQFNVcwT8I+
gBiCz3+inY/TGq6LDv6n4yBpqGDP5U77pKdcRHXTV5YEb8dgeGFWf7BjU+EeY3+ahm2PSr8fgwNd
kwri76CI4c2LztshMq0D46JHdGTB9ndo5Ick7Y/OADfcVkMf2WzA3cSoNJq14FnZMOFzevFqKbMJ
W6PhIeyYOI5zizdNX7TwO4pOrYuD2wUiBIOqD3dbwQbSp7fGb8dQ6PrL1kyRMSu4Qer12UQNErrC
mktbyUruvhnS3fv4DrjSaPBvM+oIQHR9uLqMoCzCCW9E/fkdfo2etPHhL396WWM7RkM442v/YdjD
Gu37b86YnR9Ohy432D+hiLmVCNB2ygJ5/N8ozYfRitgx9yG2uEiCt2eIRL/Zz1AJnqPACmjELUPD
Dmj3/h3Bh4DWRQdKZTypfQ8ZVSLsathmExMx01qCOSQKQp/fUR10UIkT3Pz5juzHEXzMDkIPc6FY
6RwCxcuA6MRXlfJgDEKTDLjBq3mmckCPPa9wUXc6Pw4kvzua/0U6/1ny+ZVssNSUBuTovpMAgFq8
BN3UhxjHQHWfago6ATgb7QhJvn7XnhpLvNmafB3gTRcu1L92zvAVEDzF4LFrCvnvJ2WPR/jvhDF2
a6bokDNbj4iFSKvrBbiJi6WurePfHGhdx7ZocEtFiUwOIR7D/TzecUYWuHu7uLqpjWvilP5yVLzr
Tg6vpKVDyitf/2qGdW3pdLOhifrekQ9/SJppKGBQsHk88kJADubsnscuuHQ01a211Ey37Ma+4sdR
sXDmRwUhk2rV/ao3/Aq71czJYP51bvmQeNNLZ45FhwPDY9GdBJT77tR1U8dKVtbGpizELFJwLlNZ
z1nXOhnVu7yzlpxaZs6tINcoIATgBnQqFN8K7LQWwc6LTW7FfrQ5amG3nD9sGncrKPe2SskapDbv
MuztVhLIhMZyFHblez1F3lV6UVsnjf7T6IGDCi3T7xoo663IwW4u/LOZGc2Tf2YSTt7PyKQ5N9Sl
efNdFO+df+5wG1q7vY6ndojr8+b5CTaGSWY6U2rvdTIbRuI3S9J8Oi84vmd5mFUPIXf/6ngimRqn
MPrUXcNdbrn01xz/jWjh6OEWNGYquBFvxukY66y1YMXokaK2RPEgpqHa0JdULx0wsBHFEpZsnoA4
AvjbkC+z/QPZ+eqOWjnPw8lY4EG6r5chrH8dh5l507n1MekxNqiQxVi5xmkHcZ07F+6310FFYhL5
2Or5DOGrFwtivpbYsR9WoE0re8uMXdw25Yizy+m5xr5G6/lVm+8LirbDTHsEoSacW7uwTu50FJa/
586OymgMD4BV2OPCIQ++zA+xHakN5SBsfyBixiDKx/7RpxBgTWnTZh0R2RgjW71Muv9q2B9iOa6B
Pr7zPmnv9LHkBxxl7GSk3CCbew3iHHkgxEn0+8k06cnavKLe4o6ralm76hBjqo43Z0JOiXBPymCV
Bdaec92tM0JS/beWENq+UIlHuHqF7iXaoPK5hmkuah8jaXavFFNfesdRcGblXxvaCKeUg4wbcaSM
h10XLUPInfiYYhRC/uqkcg4LC5bsfTLcDzsA7pGlSotq8hd5tE/2Hft2U6zDhva4YJKi//Gh0T11
KeqOdLru2d7DmSu0YEa0/QDg5FSf3ZJ4A+TLKTSX3GhE3hIkUiSEwhXs7a995dZGqNYs8MMpXWzo
AnxJHbDLK/5WnTIvgk+41cHxxctRrqXC/Wj1Er5csYbMYqWmlR57YrhJgw189Cs2et4RC/AhteL9
OHW6jOb9awHAAzUOzpA6P+UIcWsIagFBS49iXW4Kwu7TGkk/Js2NTChbBuPXVoBxH3sPNV0EV3Ry
SCy2CQTPnRMH7bUyYNWQ7OiOdJocpyEI8m5uyxlhHlEp1nensryvltmQ+PjSlngLil1vU4UeOFjy
wR/zzdhhWLrG0KuP17E+e3JO7bJX1mkYob6taShSQQDi4frRw+zJsUnEQsteEg0C1YFfaDL1A2wB
ULNczBjivx2mMzxIh/rChRfpW3BXcxf3s58eMTMgrWoP5QJ074BHnJNMrpftQ4wD5C0K+8st4MCc
DDoy8U8InufDdPMzfP2Lf4fPlNq7ZIHU274COfNRL/p40liAMqD4eaCsNSQSIoWFkuxS36lcBzUh
FviIjQPk5raf6iOgXRuLitbZ6ZL5M9j0iK3VPBa9EQWxt/+0wGhx1jUfdQIXYCsL3BOp62y1rr6/
nXY1VcEMUcwahOLAK9AJ1Ha5L36l0/oka2j14qs9lEPKVVePjrde028OJGZxuZS0xXIKAtg1G3fw
te41gZll18JEZGdTcWh9scxaPgoD+2R75UorOZy/MnHCFvZah0zRT2TEiqScypW3FUWZNWl97At+
smhkSueqmuM2BvXN1NgdSGtgZceIjnAnsCFM3BrzKtHCSaIUQmToGjNyjJmI/b+Q98vFDpFK4Myt
nbnTkinoxBwdhuwTqq85qX0n6Zo10dYpcaPGCM7NZFzR1b0gyeWBFm12V9mNX7mEYz6mHe593Y2n
ZhmezZ5BKgF1a7DDXcJ4diBDpE3seR6MpzpG4QwKM644NfjvFIDO5KgSuFZKu6vUWGmspLSN1N39
6+6aibPyaGbQpDrac1CzRAdlUBKj1Pa1gGlAuWEQjxwxL3o5LekkIFzeP4NypZxQofc6SNScB88s
nA7mLU24VMQ1skMuWRAV7ThduwDjge59srrTOpLTKCO+2JhCt6nZxAFNLHcpMIEpIenSR7sNB9LN
SAPk9cGkKfmL1+306B9gU55KPkb9NgNI16LBP55quT1LY3zZqPViQkpfa+/jh75noNwPrRWi5TQS
e25ulJ69VZx05VWuSSrI7pV95FpwbkQUu4z+z8VuY5TtWUD6zAXFe9DCW12L0jjW4ovfPItV/Vo6
ASuYEVuDkff7XAQiKHq2l25YNzGWrFIY6cb1IspGQy3/qKBRkMz+VrlfdiEM7yFfFga7wjvYA4v5
NcLBki14ixeM44OyXcvafSXqPH+xr4n/8sB/H9cJ3cI7OBGhVben2VWZBLvZlOCRDsn6ZckcjZaG
uKjuoWBfS5cfrlGGdstCj2aAMvaj6vSM8ZKh6LfQmjWLjzBR2i/6mB5TNo8Rph5QZUNteRMyFoyg
nU41lrhjqmskwiZ/2Gry5O65ddn/kE48ozl5sTpkxON40RRAzoZGAf9tgDlBGXve7fUJApmQe8c0
SN3Q3V59YCpclS3slUXDq3q2ysC7rKaW+iOAc9HlC/apYUEZuc/71xQEZ/vKb5ia8IWFTFxwzg2M
Tg8ZT92WeO5P/dZHmIo32H0IjXk8GSxGyCoJhdGcSrEHV/DAz4EUjLw5saOGs5/eVgXiJl+brBfZ
09yJwv2Jir1s/kDKq6hVWwROCSG/xAyGnDsRBiVa8MhDe0pGmlrauz7D0XziCfdosqExEgPcl+JJ
0oqiU8cUi9TpolmpbGQ6+SlqX5TnscDy2AhfxuncwaO0iwYTcNQQ7key7OvzQet7j3/MV5wFwbFo
YDt4y7R8O2gunlY5ZZQ+6honh6ZBBCJJVOO0QGSqdFYobNO6cjI565XjadU+spM/wFti1BO8gAKu
IiY/GVadAkLh8TjEgWDZsKwohkN39s8+3OjtPUrm4Hhtb3MAOW3GswkePzCqPi/CL9H4kFxgZmVQ
L8ckOV+NOrP7A3+JZA+gDahJskVzGh4InnaKLZss6AzU+LEj8+aY0beZeBOftbZgayLlAvHJaI6P
tSm0Ay1A6BN0Gnuipqju5WnFxi8DblUOLMQoClGB4o+LGVRpIBIBEnLlzWl/+MZppEYiXT+hZp+a
CAvNVqLtqfMB2vJ9SpY0zDy4p2ZIGQgka8qtryOawOxd0Iyd0fv3BwDDMzRNvuoUSiCReLr1WzyQ
NVEsURdsJmFAiAEcRno5M2W0VN5AU9G+CJTUOB/Lnuq3LiYGx2z/yH1N5NjhzJpfT+jvWfN+YDR4
mM3J0fc3SuZXTPhG3byOfVO1KFHM8Tw7dTXlIMrcEXKcWSQeYkOjhe6IaKuLwkfGKuVVHC4qWEjo
gmq79NsJeoxQdOp6FCPZGntme9V+7Xbi3MWjFwJ+XGMGigI82YH+2V8rIEgM8F/brX2VlgDJ6sMp
p49Zg+s4xDHcLp88LWsYCscO9ZZlZg8cX6UuKh9z8QtfcoRoWki8e8ATumU4AT/y/Y/ZWIB4s2tb
tEu8GP4z9Ipf0LqOUKobUH5jzapnSyminWqF/j6iX2LzUtb4Y297Oa9LuS4M/46VbgdvbDri+7sn
7PfUm3+eQn/3z17DzxNp0baErhkP83E38EZqqo4vy1t/2E/upD8tGDB6Cr0dD+6ghEbc0K70SVuN
ezOrW0Ryzs1iMbvCIXdm0WQiTS58ljFpplBXSGuxZ24f6eGxzokm9gReZ26daMaQYqq5iILSoGAA
Ig5ll5ZXly0mu1hUy0bnAnesapSZDktGBWmD9kTUerIAYRlTDzA+OG2EnPtJO+nETj0CrC8nHONR
ZZ56cz4dhldtdmxtsfDgSF2fAW5fnf641HV9Yvm2e1WrnFTfXoHPOVtkUxlq+QFzCwcTevO8LqcK
JQTBLMW9LN6a+Xjd106l3jSkHdZfPhelJ1VwsqSeKG1KGgc1AtFjh4TVzvXCW60SG5kyyB/gi821
kJ4cxMnpLKbQKgZ+FLRFgwJhirOrQgy9iREvco1bA5NesUWYjFimiOnixebcJoHEdgNOVUS7vtoc
t7Lv1aN91NDQtm/uNOfgdhc1qmPUYX/1rJuC1P3lgpxsZhLoj7lnptQyoFpywAqn5aRUpnBDSQbO
sqBJdFVQlKmMhn4kZlhceUFKPQhPBXs6vk9sK3j7Y/UD1PPh+0rV2QFc3eVGL3KyxO2PwBqzZdTT
N19P4OFRbD/ht5JBfyhvRJBT1OfZQKItfbMPM17eZxmxBbP2fIlrdGP9MKWgPex2vNZJ5+BWa8AI
ApW1JMiGhuZApgeZ1GyJ2d/BbZ9hLqsZ8GXDyd2jWicX3wk30B1pgNDL4/5NTH40LQXGObnTabnb
TYUZ7IV/73jkmteeoDwPdxAj9IqB8Y6jMZ/sPvztWThTQQcEAgYEDWZB2BnG7Nu3lwKo9LLFzeSm
gT+nAM3HPxDfBqMsJQMsba/Sv8s21Yp8HMx4xHhNxRqTJZ3DNm7tIdOtIfO6bDwDec3HV/1zXjZA
51PxHC9Mhfjrrf7UzHANWrFaOwJRKkYW2a4q8+eBFSv/az0++Ex+5ehwOhj95GyKobaPzcHMkCX0
25+QDkVIQvAyCuy3La+GfxI8t2vE33DV7Jw68ZQJP5Hh9hdb32UHvyDOrjvx0lnqJVLmAT7JMhR9
jSV4FP1y0vI5MPN2vQ9o3mY25ePTIfFr++hHqFOGSq15wTr9ExAy6BcisODJxi06lSUBS/kDsF7l
IT24Itbfeboig+p2Mu/RPPuRCUCsrtGJCyeXVMsNGXq/LGSq0Tlyfjj5Ng7F9rdDiu14ZooxMZeC
+FZmcC/a6w/zXa9LTs3nUXgvMl2MzOhLYwnDZlyv5pffxA0wotnuM9Q5TrgQcMUuLvJks+UEvRZP
JcVMMR5AEcFb07ETIKsT0pFz38w18WQEk13xy1zwg2jVcxLzdop8WGw2yj+NDjsnYl7PcjDO9XxW
VltJSqoE/WgFZbeqZqLqMXRguHN0DTES0MpAf5QdGam7cjB44atnLvtKClra9VyMdZdB+t+iWbCi
7FllZpss13snP84sld6eHkudUqzurMOLNI9YvJpWhy+zq0abTwN6BfjkpQOAINvj57W2zi2KAU0/
abHV1anXVeRuTfDsPtKGp49JxCgi+QLWdzn7de7nr6s+xCheyVgtbb6JvXjgo0NgX9rAvS6DfevH
/W6QPy19AaYPF5JtVjA7sk+yelWkDvt3jyEH7F6mK5XvG/gxD6+5FezZcSo1bpSNN1Q9imLxxtjw
A4OfHwP3iuZ5rs1ozFo97mxs4q17oQa94NIrpr5aBAVgh8/FQXLHCZ3ugIabZq3c0xoCx01WJ3CL
io4RZbKVBigWx2ZJnRUdBKrPFjnfG/ZktjPTaFLw+BPh/z1QvoP2GyO+o0RPgH1tiA5u9zya430n
y1WrIQlYO4kEPBNaP7su00dAA+fhE+1UO/docI+iP7zcoH0+D2GubJKy2QwDA64p4fBjdcW98fYr
kEA1/aflDXBz/8Ure/AnTHDXHjaS35zT/0k5n52xcQie7ucyyainf7Zpx2Fnhc6DQiIRYBBh3JeY
uvudmM2zb08v67G9amp4k5ZbaIsPGyTsgOneG3QwLDcaLvOHDgmsmbdRa8t8nbbcEkPuyTo7bGCm
7ZEJ2WZtfhALoyk7Hre7REtEnCD9RDd8TKEo9idLCYzC7YwCHWwPUWg/ppT34earpPe9dHmegvrq
SvvORSgtu6rRjmtLn62kCXtTwirJrghDZNWCMujRXUqtVMAo2WiWdSYb82pNVysd/A5OkzvI2cbZ
as2T0qzK3c1SwzBZBW3In3p9LyYg2x/8wJFf9MwSU6bWLpfSzYf5CZyIZLPHkjK3PNDEUTjMHtsV
soYKq0r6wFGKCgGSht/gAtyT2bknb7FPIHkeaDz85s1Q9NXGdHoL6li3CeYFYZ/pzn6u1XECjuhh
QFufjlzVTUKgl2bKOZuC+4ornCGeP+WTBvtec3hhduiwNSXxuKpcR9kbjIXF9my0lmyCbVmzP8Tt
0X9MqYcxMEQJiYMJVNyflx8jeA8EQ5B5pZlf/BmcW589BsCosrPtB5TO842p3JtZ7kxNjjHYBUkz
1zY78/Hyo1qUmhX3pplu9pQeG7QPGLyqL2TmJ/A9Qn/yShNztAXFibqsPw2KJmnqzpMFqlhLb4ii
4JVUYQCMR0EKEmvuML7Tziu2JHkABEyAEGaulyMhejjMNKM/gqAFK2xO9ylIWL8nq9qSCaUAlG9T
EygnSg0M/UMGh08bKIW5BKmn4by7ezbXCnHAy5AlQf4/OWAZ8rXNsFuG3n49k+G5nSHMYi3pgHLM
XeoKesQV2DeAj2xdpH0Bp7HToPsnD8DpPuc8BnvQUTFjYIVM1vsYJmZ9ReGS/gQvcFPF8KLm/ToE
/aP+vWt9kOkHZEulmyn8YaaZtbadbh8UYyk0LWhDx8yKusZNN0+mzJzT6WjSznOShvKE2dB8t70Y
F6+nvgXtPDBUsD+QUX7keBWTaZtOkCE+b5xVqKJ2d7xyYp+VGwVUv0Hb5+638719HuvpfWnp+16x
Rb3J2npzfq4IYar+i+2TDNKgGZ9hFNUD5TnGtP30jC1lwDM628oXkxVm7utf8A6M5nXKXK4yyDhl
egUHR73O+6kvpgZSOEZaww9mjLjXRmOk/pB5Le3hDvXqlCSd0Z/rXT9TrblwY7uMB9DuTl2gP3Zx
R7zOgOEwdA5iw9irANOmjntAVo+yTmoCGMcL68TiET0v9DMndigD4+YBXiJn5zbVzmlZgpMz4RQ5
p054FRDmEghvQef3gy9Q+IX/IxwvfH9InWegzbV94pxcPMzm0UJt8TubMK22+gwT2TuqW5voz7bK
qW68Wcb45j7ViUfdvKPguqIcpNH6AxE3w45ENtM9Ox630HvAp7F2cophu5AsHoIpjmNsiqe0Btme
MCCyOQnsJB4qLFakgLRh3Bg/Znv/ROjAb9VLzwJwMGy/dj+b8dhaZJ9mnUKnsf3nltWYfbe93P8M
fN5TbBguToRVKuxgbX5rvHjHGKSqq+2fUGZG6nNmi39CUnL6oIuub2Fv2U0dTXrDsOm2eepm7Exe
iNFh60HrvY9//x67d2H9PijIcQIhSNZaPzKt1zywWUAK86DpWXSu5p0wsvcAFRtL5LkDzbp+Q/07
zDUErtDU1J47pf1Rk1u392uujNHLv3+91QrcDEvQEcDYZEfrjulcoDZ0wa23xkIHfvF9QaZLVbFB
zyoZHKYVOO99eshRQ5Ua2Dj/vNWxSw7d2x7OzxETDUP2tkmxNNJG3TO3Z4fWWzrWrXGxDdXGZASc
yD2zw7M4jE/mNYiolq9l/8/t6KlVHtPAkv/lnvABHl0Gl3P0SJXEWJBHWxPzz1420fcd8gaGoYvL
voKDfO4MA1WoCHxZCyKYDyY4+CEPoACZB7qGuG9kBqPH7Xs/pDaIIzvEpELDw55lY09d8n0bCRdd
KEiDJh/6nqHqNMilQbcihFcwWL8SbXoH1lUMDhMBQVklXWtmzQBaSdMwH2hv8xe8NkxZNdvPLG3h
8fdN19iMytkOPkh7gDWCTe3w++7r0EMFPGSgTsGG1ir5q+t5dx8soXD2Rj/yteFDCKRyB6JqQLpb
J4YFlQuHZfJpGJSDYhZooX24NYRrJy90CHSWTBv58wAuj6zovX0/ss5oXrEH9GsTICK4imwgmHMC
CHeF1Q9pRKTVmweWmoU5ibfVIJ8EP7kDwvW0O7+w2fPw68RY+p/HOlIIhDiB1oWQLnnTvfYhCo8x
oWUdYFo8nvQjNvQteYIoJr6o9o1Ig8of6Njk/XHmPTIesTaNnzRgmIO16m22J/EftjWNx8rdP7RW
EFqhKoQFRx8W75A5x17Cv/eowDqcpDaa3k+cGPNzDpT+bGye8RfGEHzAsx81zGO3A9wKFAPvoIM6
P121jc/r7Ju/WXes1jcx4J/PAc40x6zuvZPvNTUUmACCDt2iARg8HvP5eb15jTOk3x+9WcqP/bUb
kwXjs9RbfUgL4/XLd2Ji7koPL3UMIGquR6xEeVKr7LnFnLbFsu9iKkCs+9aUj5PxP36ALTX4iG8T
vluBs/bwc0ILjZ/iNTsEw4wZoP3kyMhR6w+7cd51PEbQX3cj21uP4brRCm0WdLS5Qu/3/TOPAFxv
YWJXSAcRBGwOeNl+/+Dg4ZTnd/hIOYBV6LfYvjMnA8TwXYKMDrutUIOkd9ioRxPvHdj20YQK0VRi
I+G/Lwde8WM0DP0X76AfhcOzR/++Ll8dOZjty2kHNsGD25xAty3GGmPUz01CObSZPJ7Y8DYmrZZo
HUuxtpwCBfDBGdFU9nCL6EH6UdRBZelcdKpd5KBhGdi5oPm/yATYcgW2Ygl5ztIICqOhmZ7Q37Xe
Fa7aox2YX7dMeS2A7qYclTTOa0q5niw/ISgJriLL1OZlvrXmBKNsRquhNAd2xlTuMl7X7IHTgGoZ
Kc/LdzRXNmkrUy2oqGUFM6dqFXZFqVuREZ2hU8D0MA5QKMJI8gfyR7jZS6RTUBAWljOD5EO0j0vh
2hqKQ57LoM6WfMmtuit8lEdW7sH7aSmtNSigYVsJgmHjJs4QjSMGO6+OurpkuaHxVyaG9hcAAJ4o
5GimHavGkH6IoP+hIFC+Yl+egbcIbxqLPjkrQNY3B/2GXi+5mZbiWCugk8NvDOJuu75erTfQ1K6a
o84PqcN2mCAz3aXqbL16zI39ahhnsOUgXc+3s9KWC6xQ81r+5ijjZrbfNjgEy6rr4zYlv2q/u3au
eWnTJkUYG7Mxc+h6O0Z2W1cskhw5Peu6hxtgAd8CAq3TfFp8zFjHzIsPVK8g+Sjfz6mccoFJHgRM
0w3V6X/SpPrf4oiHpSaQ4yFXCEHdR/v39fHUjg22jIz/o8mhhrDzbv/sodGEF82SEPGaXHu+WSM6
zgcrZNswMw6mX/tkT1NkLgP92Gt3e2qnFtsYXDX66fHG//NRul0vCbcZuzkw9Xo9LM3FeBsfifqe
ZWK15rM+uQPaKE+cpc7QKI9gU/jmzCpm2nviQvm94jam4kM3ygISUkFYQ/67OFxP3CBap4q6XoEX
/v/fPc/WZXZJG7kBRHUGW+mZB7XFEyj6OPaPNNmDCI7jjOlZCxGe2KxhS4jBT7SM5IPonQqxfv0z
kCZo+V3TgOQiabztXMOEmU9xrwW/9sACL8I3RDzvINfrrTHg/GK+9/3jGxcEQddrefR9BduxrnFg
oM74vgwoc2PoZ4OA3psGkgbUfMOg/y/GzmvJbWRb0+8y94iAN7cA4WiKxTIydYNQSWp4n7BPPx95
Zo9O9+yZPRcV6gqpSSIJZK71u5WXkKs90BNfxOPKsJVWXpdxFOul9Cir/izvNhArJW8HqbcO44A0
xDU/ZPm7zDATKaYfnyH6tyNywufUGW+n5uwYU2gsKqLoJDRBXPaxjqrkWiOFsX7i/Q1NZ46QOjxZ
fDHeRaOjslycOeOdwQUChwqnNx536SjRH0sKyqFpONb2Ydl9p2+DOlViqvuYrTfuO+N5t9urUhoX
JcXbhIhTedMGPTDNmVq3iHoag+YwhSVtMcdpUB9XE6GXzRRh7rdqLMNu/Uv0mMspF6t5D5lRHo78
FJmrfMXuGc79HWmew5qf9hInDZ9+ZgvNqm+NdJKb9tQ7KND6sNkSv/boi5Uh3OwmrBqIS40ONLKU
JbQPep0+q+p6ypVg1OkD+voUKk/rXrnmOW2BdUw5qNywXQe/r1WUYx9ZaqKwEkFY/KVvpk8ue2Dx
61aqgRau3goEtwQYHqMUxZm2pvECCskm3p+NMJW1025LJ/5bGbAc0UR59DbqYQFhheBJnDdZWd4A
KV+tv4iUZMcn46iozscsSjtYNXo9CcODVLnL2h5rE02MpkSSaYZmkYQqesjlrl2IZRPh5WnwSG28
vQLKbguddHmeJa78XYgPZy8veCk+tlS/rHiXVcVrex9d1yFp52smyQwkQPeogoO1bRfq4GBdWoR/
jc2948+4h6h7KC1y6vQDWXnWULwXffmmytJLb6+3ArHLFufa1YBzFcBWxG6F/+OPgeh/+R//u99R
+UcSwH3o2D15k3xUh4E/JFz9fd/KNyuVOgCX746UpldJzZTO14bM+SorSTa5cmprPNvgHi+jyIfO
b7pp++yWHvRyXpPsslIh8aig2jsVzFv5ka2CCE+Ropx+FEZ/3gCWuzsUJgImpO9JpGkC3QbJU8yQ
WsMktbQnqxOrXy57FslObQaWIWk07juThnfBOVhm5fQybfuGj9FpqZM2qJXEQsvUrXIbI13qn5Uy
NVy9kZILSn/hPz5i4kCOJBi8r4+PuQxYN1ShmUEpGYAsqSH5yaRo4MEqFhQtW/xJq+SHQeDffXpd
IPvu5xUF1L8uYVghPdqSoH3JljnrMin3HheTEVbgSqJWXD1F248KcXbLkodKs0qUOvdr22dtRSd1
Byk758cwyPiI8Ksftiq3/H5HQgzW/eNxxbs902ukdXJojBxWPWlfMWlUHsqiioedNegTfTvoBLX4
j4XYqh7WaMzE3fcgfFOytYMoN7i9TXFckTSfuzpbWD9tFedhzzCjJodjS4H8wZ7wOyxJ60o7Zi7s
B2iUSkPjb1mvEtX5IVub1Mva8RdBep+mNn9s5bi4y0JJK+55BPfD7M8CWmVzsmvtPDtE7SIJLIyT
ONj2Kz4oJLLqlp8aU5yqOkFfVp77TqDt7HC2PDdJeQbg4oMAc9TnYVwvUuY82YNzXYMqd5mJU7Ep
62E/0xFDZawrklLUs32qPCc3NkDGrGdvzqi/JGnx2v5wtvaqZqu/YyzV4Hmf6qey757nwnqG9HvO
KvkKGP9k7falFHCNmu4n99iboCW4tXbGc1qNT2Vnxor26Xwd7yzdGbD9Uo3pNVNQEXjDayWbgXay
mwGYNfNkFrrSofHMoEdL2xyVrzhq3nrbOtFYnxlHURw4zVxLUlHaWcf9k/92lrAdtFDbf1a96Q0W
SIeRoeFMI13nTwGBe6r1+1kcJc9N2sR87US4mVSAbJX34ZPbJXeMc9M4JxQRtKROgdhFQ+768pyG
ef2ivHD0iEPzNTdUXwVyBwI1nszi001dtEJBAlRqPs+GzdMjB93+ac3cnMD0vRJg1b42A1kXhBcw
xum0XVXzfWfXd3PUNt62yJH87Phl2vH6tr3HXZdE+tpFtrmGqB/fEgNH11Qeiq+GPBxmUR6QGuiI
l/K6jtLWxcEgwtbkammHNPnGxCD/PB+19Yqs9i+rIEhxGYIpEK4maXDZQ6xfz5u0vzgXpAdeHnd/
baBwrXMlbxd9ImKNrgnVn2tbxwSReRMyEStBt2yv8eyscQp2CNZFR7pAzGbu8ANBa7wncmzrfSzX
iOp+kH8ftn0X1ZkdLog71TMOPl/icVssBL/jdGh61cs2jwkRPgY030pk/44SFssU91e90mEnE9+R
62Dm1ngtKFSkIN++DMhtHMDm9v6l4w2aqqDptZDHP5xtI2yIRVi85jd/aqkITVBm7GMhuRVhZH0p
ZBhZ4022RZyta9yoyjF636or7bNo0yNl3lFOKsRAp0luzvpXy6muqWVeN41acUkRS5nPYFIRBfxJ
tHjvpNSXGu7AWjk5cXoQeRP1+NRNEZk5DQatR8XUIrNB5wtVXDBEBE1R1csIULAvoo+2+yij2HZQ
QRvDMUuZcMRVJxNWane/ZnPn47zwUbKfS+nbPkX1idlc044WQF9PWWijyEE9SuUxh9lkBQ379384
9v6eCUH+ALp/Qo2Y2WXiZlX/OU27y+tmMoa6/m50Sc70sa1a3ucpz4GAGssCuOim6tbAPX6TSBik
GJlE8lJZTSe5pFGabxlDpr6qADCQwcWevqMa2p7aptAx7CtJ9Xrf+/68CUI4quDRcU4GcHNEYrIW
QJGsfmam5ruqrObNXqkDnb7ffk3MowmsBHhvJEWeXUrs9DST7Zt10/oI7xgHSAyyN+NvCQ21tY+7
Mksx0j1YZIsdQ9L6CaNDBkjIJBGAdQ5ZJe16ul7gU2OshsBJUFJPs3CwVqUO8u5aebXlro0Ne+mO
2r/sDv+4gryQfpdF8mOkHnA7qSm9VmfH53U2rhqDUWZbmJTuwAiM3MGWRxtrEg4mJmTKnqGD6dZd
n7iPa+008W3fRvvQ2Xh2ZXuU3ceVm+byoZX1l3Jtf7daizDbqDVXrY2c/ASKpL1dfj9WIreX75ve
4lP736vhtG0GsaNgP7gLgAx7Z9O7r0szIz2yqwYi5r44zoQQMMPP7JlD+8FkZNt9rFK+o6uwlB6d
XqOm3pCOtosLSXFlA1L+H4vWtUt6T1YovHIQACD35ZNTJCNtosqHf7OGI4FSy02RnSNrB6cxX+yx
9Lu7uewwEz21nSe1vUx+c8YlIQ6Wmd+GxrpNWvcy9uoLo/Jck26IioLpwpc6RW3YU56uyXHVq+O6
HIWOuFVcnJn5PvoJJnjuGSIFJbrjb1jg3A+oy7fzYfSbmXJnRV+JaOqbfTEyKaqTIdZKI3bK6qj0
KtK/H2qu3uVPR8wjMU7kPTB+tsJ6ACcywEm7WE9piQO27J4qXE6SBHexVpf9UI1I8kwRjk+BrTJl
KKH4TYxgiJUsDUWNgGG/y1iwj8P7SGWwn/unzOrjEkia4OWIeiREj0aRrPnrL2JPghZsJWgO6ijH
aO6O+VCdOik9b79boZx69PbNeEv693LNz6KYXwqG9WzRpsuRMexRw4+2LZTPwN5jy++vUGyQcb+1
fY6LBFFgfRrnqKxG34xndy3KMIOMWcUUQE0GHcpP7MVBC//VK6+pZLp2qfqON/ZVLBcl5WoSmUkS
52clNDPZH1MdC+BHldSBnM20Pjpabxgb1QpRriUBlcmRDz8rRKvBkaGQCQFRlS5kHic7+7uQpoNA
VqEjq2jGIsZSHmMtiZ1bIaON2a/1SBaDwBbi2K8lro18jmAgLo7XonkizdZvIQKZmMfIq8Cw5GCp
87Dv1nDpEror7qgQ/HVCWL7N2cExvhV0s47aRFopyJJYOeDkaJSOGLhuQ7XelFLchsJ5NkvMThKJ
SYpnStpVKNwAsn0ZXoYNVq6XsWjYIURZY7f+9rYz3pfMlKBnLhPDjAOlFYjNAWfE6BMKZHRYC/wV
cnjZ82fsWxw0ud9V423s1Fsp7CfGvLDt3hh8ecPQ3ytH4kCO41em/hXmKQHWtMSC57hGfaofi3CM
lD05TjwItFYkf2rBsM8Bsom5q8KVxJGeh0c0AXG//n84Tu4o8R8UmePEpoVilAG2Ylh+zf5HaEyJ
vsrurbb8yKtq/5E7XDIqzjG5GEY6JIzJNZueDbBH3to24FRG4TBSTala7WPHci57CU5hk0pfHh4Y
0J8XNOURwdmgdycYu+Wal1YXPl7ZyZPNM3N4A1dVtvmM3bfH96dW0ZgZuS8S9KSP95Ib1PKOlEtP
1d7i9cFyiQ6k0S9Zgx4wNa3u2AlYIVsG685QzxIPsrcP8PXPx5jzhalsO9pVZdjdTLd1vFgCS6gy
k6iCk8/d92xznTrFhq1y7j8+npKOQJlT+ibJ+ZeauU7xsg4pBdu4HYbZgqDc1f5iyiUVayLXnr2t
VBCNVQM4ZZ+PS0hSqIreTC33cR1MozR9giAGb9Oh4PZKY+yAg/9xlyzda/YRXQOlET5eKHDTMQ2v
07YR8dLIcJ2kSzzdsfAQdQ1SSR1C4/92ve3wsr8qmr/dvoyiOKrpeOp2vG/SeasBNhGsiewsFDS4
Z1rNjMnkPBfmMHgImAJZ2ZD11J7yzSrXkyLkk36ErdcviDguAHgXshAuTTNdDK24UAmIlk2rOotY
S/sw+w7EGpIAExVw0SmzQUB+0nQ9G5oTNPW7kBHvW0Wsj92xmuiYrPWs7L9Uf95srxIXo2GTavMg
H7F3tEWo9lt4nW64rX3BA1XIsy+/VxxpiDyBUFXnBO98XuoZBLF8Uk7MI4qWEZoVyTQzP4OykuN5
V2JnU2KEvXmpH+62+MTLrrs7Fwa/zUJ7ybCJ2Oa3WaBA1Pqvw6ezdRfyMvRztqXnQf/oB/oGyS1Q
4GxAGZgWQ3sjTM62UUrskb49Sx37VibF1uXrhq5wY5cybkZlB2ZhhMMdpNYoOUUPHsTANzIL5fa7
hFeuNMvr6s/oAH4sh2rur51WXyUpv+7M1zOnMdSl/mmutMt4n/NhDWcycGzV7RLZ1cwWOGw/ECfe
Gn1gM5NoxMhn1z3sLfuHt9KCrD456FRfBUYDfDUQbF1Ef+DpI8AV48MzNMg6jo6ChAkng8M4q4bB
P1zI73naje5gB0KoJDBYMBUHhbYAaMi3HAnhdo3TYCMBba5EiCE1RJd7B1u9ai2jaUXumAgE58gC
0ZkAJd3L88SiF6U054E5MRTuuyblIdwJHTLi2iQQtRFIoxysynzXlrHbZQGdb1Y/Y3enQMwwejSX
aVH/w3Tmez7XP/ZAC9WTSer2PbufRC7+/r8h4HfnvMHG0Hz0qYm1ORWb/VWwo304w75Q+c3lcNm7
BnnVmI7TrTdFSvLbMLMhMPMDJahZrCsumJ1aOZ3G8VdKmvzHWsloB6w2u9t98mr9MSLfEA9s4c87
YqElByq/9bJJHsT9jTuBmLrEoRep9VIEU1HQA67q7j0+hqPN4rmuWwSnDS4/jaxoasJsBUxsMV5O
w3oixFogdi6tMC+soqdJwiuaIkkHI+RjUqjnSIO6CY58q6NmHlp/YL4bLe22Um6i0ajuQlKiMYZo
2xcyEKQCX5w+TUcms9Cya2Xq28vqHBVolVBlrNejafjbRfX1rHpT1mENz0lzeVweADx7qjpodKk2
JCoVgCIzOkxqtdzrHFxJtbHO7pbmVKL7hoanhdB7XPtcNs9J1+KdEQNmDWa6HSRwbOxbOZECDVoy
O9O4yRJUr/QpEHh58ZEsDv7WHurusTjkbgis7ORziX5kBrYJrDUu9X4YjPXWmcnqWuWgeWY6fsnM
qfaZyvv5WDs57V/t2sIx2JWj25W9wheu6ihV5ndnmTcyUK3PxExgKDTBaFLBZFKL8oR+ArmqIbav
j6W1cC+X5MJ4o8GKGMm+IGzA7YWjjKG7XfImW+bXSl5rLEXlz6JPek/bcUFyWraE8kg//yy8Xfa4
Q9MVJO3frr4UpdVvY1YOxBX4WMt9i9KugH6sMUoL0fmqMPzEqoMN7a2xHCSKLGZEhvZghv1fGc7A
qgVTKKV4Z8xoX7lYWgX82iY0V2udp+Fc/jAKDohRPjWSeRoH47T49y+0KbfXOkleaAnRuV/J6hlS
64g85DnN9Kdsni4Krhsp1vA+FOtxKDN4mfmSm+aTAwBVcfc1BR6yznWs+iX3y3E/b4AlZXHWfhqv
ehHVs35Yf0La582ruVGrtfJ7schfNu9it8apGm1oxljeGfBMlM0dgsueyy17KaH/zLK7qbXy/OGg
2JHPq5GdP+qyPhH1fVT9rbk3InjBRxndEm521znJFtOqkedrDgbXBop0gyKVbCuiHABFU+JZLo91
Mx6xW+TFsSFVxQBGz+eLYiyXNp0v62n9anfvWlr5ky1FNjBXr8hR/nttUbPu1Vk31tPQvyoLOGqI
wGzsCDYpI8eDclQxYdkLtXZNyi/Hg58EEgNQrZaji9YInQzm0YH4NTnoyzxMz+RlPLv6IUfrpiI2
td7nPg9GPPFfx8CWpsCQUecfiMyNci/sNBuv/BJYFXY9XD8YE+Sk8xnh4O9InrbVJG9OLZc4qdfj
BiHXUZzntAUYhDtbOVE4PQ07bNvcXiFFXJBPlIRkIbzvq/mChYkZj+9LMr9LTfq+ru/5gm1J7l5X
PXvhQXO0oyKlx2Hu4pT6xhgyF8kVOvmz9w5xEhDU4xf6cndW+KTnIYi3gqJuw7RzaGuFK6NBxyg/
eCV3jiRhP1nA4SYnWMssFJVL0talS7VLjbVWz0/dQqihYZ8p4NbkzG1z1gpambNaJUeCHb6jgsVK
AJ9EjE+tsna4j/MqsGfZ15PdV3BlMsuAGAsJODPSlzKsTT1c8aoriU3ajRm1qYg3VY+7qj6WyX4s
jhij7Cx08hb7qAj3JbKa/6JZpJyculKjMx/cDhoricBNInK+Y8XhJpmTaG3NiCyIaIA3X9xIvZ+Z
8nIEPJSQdOSYQURzlAvPrGzGCTmXerPOdb+f0vbAaC+39UkF6vBmoKc0Mr+NKLEApYbUCEr35qxZ
pPCriZDs/wOj+nsS5b2psCzdZpSSzuxQ4mb/0VTUgsSblZE0H+mijOfRWrYWTnI1fnZMgnvNtZSN
2U40TFr9Pg0/daPcdXdIRQmXvqg/iFQbePjMpjrabQKGhdcP3eodmfrHS29Z4hCt5IjzkHEcYsRT
juh75APrKgcO46C/ZHIPbtyZ2XFQeuVKfDNdGFDSeaFHZaQN4yO0EXdqOhWJj2c4PzkALaHQcQzS
5uyH3ZpUX5/2JWimFLrz/rHKXKqimel+N1Jy69hoh/nL3z+e1eGwNawN2yL3spcT8+YlSrYDjY0l
xg3rsxx4B2kyTK+rqsxDz/WJcfcva6p4yEg4cdsak7swpeEok+NC+bXSNzLsGpFYC/ylYwJ37mkt
8phiR71fF7IpRpLs9Gp1TqmxzMNKZAvxO+owOe6cAa/8udax30A+oNYO2UzqBBYn4gNs4Rl9j+uk
nH4ItfvrcfGDjfG5rMClaIpp2XNs9oPtuNBOikcCJ2bzQU/JStKSw8SJ5MukRh8aJctcIar2auX7
t7+vjr2ZZ7zdhPInh10Y2Bulmzjg4LxW/UUr23ObrrdqKV6g7AUEl0KbVkn6u5Ia7zDP73fFywKD
PUTd26aLsATermo5hNgJcwfFKGZt1f9odsX93M/TahxLhxZ+CbcyiXa4szoSFVrffMX4Ax1Odomd
5DFkQjFN4S5nR0ftj7nfmPUbfs03BnO+Ow0RLdf8g4lk/lT+nJZI07sLTWw5lRHPcyQgNsCTo9IE
Q0J14GhLKEpaAZpCnlnJwBtuWS9FESwMa8qYI4I13Pbf3tSmO1e5ciYD+Cx66ZzeXWdpdmlzk4X4
DXQbSC8yr9gkh3FsY3QK8bTLUfMJmEaoBFlLR4lQCW3CIyB70khW2VyHW91fsiLq5vqoZONJUruz
adcX9vsOcQxalU66ueXZMNqbrg4v4i+8f81SvQiE484tlVbS8MzXMfO1lSQOSwH22c5a1p9bUgXM
8al9g5V7cobkUg7NBUKa7qE5EX8YcxcSDuNW5MYpl6LSAnErSg3Jqh1mzRYNGEp1c8PzMUepQCmx
HNWT0K2jaCrOYgI4e+UkyyQojefVns8LgVXFcZbyI1LR+9037jzgSEd/S1r71nF44o196ecvKjw3
rs1nuzKf02Z7Lm65osQGdZ+czy8khSxtTJQyWapNbGxVvHRZDMIR9ZkaEbobmS9WvN9Fujw7CTuC
HnZ4iwsyD/qTxJbZnn71WnWb1O1qsr/u/RjBdOtKmCxDODZmQNLa3jr/CaP5N9upoxD7z/ropHrJ
/+hPcsdJQZ/18WMcVAuiq9mlH+nas8J3BWDlTtuADH+zc5NIDQPiZEilTfe3XJaQsczZdwVn3u9S
NzVwh71pKRLsCfrk/kz+txefHAKhmrGMEMSUFzjdlVMLWQEqW+OnshO1OjsETqW6Mhz0TUbmZc3t
l3XumngVlorOV0q+Pd6/TW1sT2NDPMJYmW8YDqpjx57uOwOSBWEOGsJeYoYW8s0POpwCeDK5E3MO
nqCJbDk2RPMe9rQajvtS6mEtCvmhFfzHp6U9uWtgCVVb0074hsoutyHJd8HlEsQk4N+aSl+RORp7
W7vgvtmnzn9cS7qwGtI2Zij29592Pv2utIwHIBNEBN4vjAys3KtS2O7H1ZHD/iup2q97TixTKlDM
Ep+JFtBmQwaauGgODrVxL0iq4ro7AxrBmMUXOedABgXdPCZHMATpvgqbUedeIYEDPJaiktqfjHj7
+liNash/Ndb2pS/m78x//bnuNnk4VQGsipjIy6ZWPWzE+RxaFWGi5SBRHBz7otfT6Ner/AvUjbBG
zfj1b9YsqZ9TYNWEmA7zQwTMkgjLeYt2ETJy4WmfLIKIWKxm9tgsd8KI5Cx7g/9qCwDvW01ndvnW
nTWQ/dUcXqzRX9vkxMCiE8NdTlqKOjN1fGc9MaH0ltI4I9iMP5Yvg9mfUJQfTeXSt9t1Lci9bLWL
as4niifwenQGBrpEgpm7tELm9TllDQ7jMZ7tlwLnwuenbUNHCwnXJiav4Wk1Kr88BbuCAfmL3Wpu
AFNNwnAdBQVVZS0Vx8FAG2OZnkJEen4aJcJWGmxZoonqJo2n1omlTD5C2bh76dxlIifrU6nymzOZ
NyXpX/TNeClea6KS0Ysw/AubD95gWz3VRXmzyuk25kROZ/Vxq+Rbk0232iluTBl4fnFeyOcO0duF
KvaIXkDE4O5Exn4PPMMlZoDNV5/rI0+AFDIytj2iYO03MY6vE5FkbRt3nOD6pD51k3WWdencVh7d
2tPjNqsO4D3g2upLfb6XJPh+iBKx7Gdb/ZJpGxOaC+SOTsyUOzcnlX9CC7YOGmT6CNyXXNK3zvx2
xgW0boTC3HMffrWow3JTAvJ1y1UNh9xBKEYWFiydc9vQMgwzQSD8iKWPeLDwtVJUNofxPifC1VAg
bDKmbfTAQn5Zpe44mZSouLfborrqBcMgqW8M74e9kD/+V7uqGD6JFCjGaHsrpiyE/g/1PA9rS+eA
nqLhA/KkwzGMzrxY/QE8y9iZgn0pAGC3QEKDnIDKW6Dy84D7fSKvhhwkzPm4sKa4OG5iCtMC8Xpn
EQuaRU7VIFtto9UYD33yfeCrE5NByKqImmVkwi35YFDFNadlqTlhaSvhMFHs37XC26VSTuSwPGdT
daUturT+jYBMFLov5gvPJjjXrQYk2QVJIr8Ga42wd2B/alMr1J/0pyZVTkWjE0GCS6hJooY0Aphb
DOCiIZtxYkjkEDvR/F0G+wb2PXwhOGTwOPID1OV+nqgg0r5Jrfz/Rv61/xP5Z+KreU+MNxnbyZSM
v6Nea7XJAyDq8qFLjSCIR6jzGpjW1F/wuYJ+q9WaJv5a6egTq0yW3s2imr+2JlPQ3GFs23dlNND4
QPwv39S8teO+zaznMrWGT8CUGS/9fYY1scPydCplYZBG3HW727GzKRFdJeMxi7b5YVY6Jdlm909M
otJ4WJSuIbukkeWfCzm3pp/pBY9gK+4pbim3SfHwvPz5+E49F2ciRNNw2q0aBLlOX52MrKK0kVN8
hGl1GhS7PMyzhZHwcWk7ga09OXZ95Ru5XN/MnSajqbOrXRaLb2dZRa3TNHGXaNsBWGDBbtlowcgI
x3Ac7BIpD9cvpdjRVcUs3qfCpBBOe8I07wvRYDs7KLU6R8SZJEd7zHsCh1gSPGY1ztudCKPERgkh
D+WhB3wIu8pWnjQZLKlQt+3WJhpJX5gO4n0BBHVGw/RHPVPPs4yy2rZq4+DURnHM6wnbiVRIR2VS
x3PXq22AlBR85768xSiD9uyTEj/WGCHWDHWQDp5mY8nUG4qfwk72U7/zEMmrJoerTu7SWKhYyJEJ
kKVH9AFhr8XrAsmNx2Mxogkl5SkZMcoyUCkJkqlrDi2aRPROqJwaY3vaax2BDvT6c5sOQ2w43Pz3
SuPPNzZvJlrYRGQBY2A6dLRYRlCRk+A6bt/G3rKpUtKfOEK1Q4/Xk8QCWfbUUXzvt2QmHDchgWsF
qAa/ZENZxOnx1XZ2c02xOeNpImGjsTgja51vuLD01u/U+aujLsJ7fOndNq6k89DN/f2br2U4flVA
DSwLL51J448qM7431vxrs+zP2TFzl1AsFYsi8WzrSKIncGbvphml030KM1u9nPva1mNbLfWEyqFE
poVfxs11uT/YEs98q000ZFr2fdPUb5q8/SSTcyC2UmUHs/jng4RC7XELSQxKdxt7/NFM8pvd5jNO
NEXHdXG/n0RXeGnSET+xa+RmJOzEjzsLOQD+tpk0ucftJeUEgkhmXnhZQrBxa/ay97jRFkFGi+2U
K0Gv9edew8De77p2F5huxIRta4WnrAFoXXNh7xoU6iphOF2wq3zUx53YO/J7nZZElJZ8MelGWfO4
JZHnmm67De1BWiVEZYVym7HIgR1lhIr1pCjeb9K0IKSSnGfLkwQRoHtpk068p5k37/ecGamavbmw
VzD2f924rWnezHb4LSdT6Q0YWVw1tckGdZhaIUBh3bKfKPTut3KzyjBouwpm7xi3dNd/kKz7F0wo
MFE9WKhX9e9qUythLfXq0Ras4eMmTzeMvAybWfjUZXswxzL1rPvkij4DSCb+swJukn497ntJ1RJM
PyWtNTd/3tw1ONkq++1CiZEkoDDzyLw+Am0tr3AozuWeeDi+38zLFZq0VPRkJbfKAzr483i0HRrK
ofaFvfoLDtWBQGczIsqUfVglHGR7NrMSmcB/4bVwDJvkXNABP/VbDYOkXWuEYTkDFgjVaTib2+6Z
Mvx5Rfa44uhn32FAnbeg4NovdYLlfxovFpLufscMa5zloof1IsNWivUCfdMPB41mepL/wr37VTa6
r+SFbKeyI/axW2/St/W8wyMYO/pjZwMaw0py6DGCpbjtUdZaBztTvEZpz/cn1SmKC6GMwhPX4mdn
8//iQG0Om24+oSyHl+teHaO5Trp9vXfJafYKSk+YqqZjGe2aaLuX1eonVXXcfiy/NV2QbZJf5826
UOKvunmVpvwZGffzkOo+IfIeesZrHe5RbSlfFMP+knHnrMmVyWwuMXsh+tVrhX54+IwLyNHqtYNt
3IrTMD9PTHEmkcJJeyJ+mls3lcct+1WHcABTFxELGEq2S+6VvbhXI6PaX/CoOX4xhx/dTKUiXXJC
BBMARXFL0CC0onuGRbmSyfOkfhkltJfJQMIQ3qqnVsZyPUXK2ycBbj7RB6ATMs+DDLQj9UWUSnJU
tU2coc4sDZnECQIAx2s1OU9Gb5DVWGBX0i7ZmF4apAizHVd7edLz5piRzFb6RYJod4plEIQaPpXU
E8yYkq+SC5dYBnRFRsJkq5L11+GlR1hiNN/mrI91whG0XY+JxY6dJTtS+Bz69wIonE5b3k/avp/s
ZD0JEEur81dXgFPaC638vhxLXOFyV7zntfbakXMjZ3cXM8Uv1vDhZNvWQcvL8HejG89qKq7bdwwo
od30qAfRqW+QyuKwFU1Y76hPpDEapjQekQEvT2s+XdeUd2vhloCeWOigwNlfgrQyQiVSjDmeoH8r
GPjs9x4NPV5z77rvXwqzPKhZH+m9EzmQmoWKNmSJ+tEJFZlwrcQVpFBSJ1bVGv5Pws5sOXLkWrY/
dGCGQGB8zXnmPBRfYFWsJoDAjMD89WeBfY9aasmu9CLrlolEJjOBHb7dl8PKDFaA0NuOR/7UXouQ
HUbIx7TaJMvAqYxNJdQ5w90T3sy2vXsWZyF5ewDAH8z8lxfXG2li38HSMy9WHshtAaoPfkQDN49Z
sretLpHlncOmOUMD5x4ElMXf6dhbucfoOhjyIVPJfRBkN98qLwwwB3YdymMw1hDwV5e6jrc22J4k
HLfh7G6BjICcvu8Fn5EImaxTj3jDHvPjJdPiMHMb29he9GQ4xguv6lUE5VU1zNVF9UJKFM/wdVWP
Kaaf7r7mpDpKOGXlpTbiY1CcK7lQPm3YJPdWCgTKas8kSS4cJC/bRqcvE6DHtnptv2C3tOF0krVP
h1185v557lV1ztLqHJNlj71z7yC0Ql01DynUTWumhVg+FIFB8U3x2FR6RQvlqk2ii2f1xMrgfg6H
ViDkzstibj8l9R5ewC5RmJvwDQiThQe7aHiiTK7kaaCgSgx2I3++dYNxNov1sW4HFlr4sDg4q3w/
+OnemDEFdCdH0B9QsDVwMP5k3i53yezrTx6dLkyKqXH2htOyq872MRP/8yDJprBBszYEOfgcJRWJ
/vloCPc4rwPSrPlcH+Up+1nxwluwFEn7UKf9AxQDzlPe/YxZO2qGO98hzJevWQGI8FL4+SXI83NU
MMnGZ5GFhzb9IyngD+T3CesGz0oo3vFq8x5R4CFKoie+qE/59DvSBtJ//JJF5Uulpn1nl5uqDO7F
9uc0jAdcIxAV1/PPkM0vlKdZJNupK3c6D7ZMUNuUgqF8WiIHUKw2TTWdB+N50MBIJ/NaYGHsQFeV
9Q0SxJ3/q8ZJUkGCIQ4Vz/2tjQ/VYtmr+rvZhX5l+ndi9u8YjNvg7HX2OeXDLkGmYXaq34Kj2VpQ
7aOLrPSL4HOXOrvRGHcKD0AI8XgSYjsnepu0etV6r6waNi0BhQAFGF5vBIaK5Z47qNNARNC6GiJe
1zDk3AfvqauTzXRCwd5lFuAmlawte7j2XQMgIr8+eETbLDiZk3Uh6rmc2Gp/C1w1fPT88XDQZxWw
J4ihiDwbxDmzxRvMkFt/pLJZu6OAi7MSXCVAhLRbV1G09cbpagzTNeZXwBTQQ33y/OQ0tGyA0u4I
If+jFfh2DtFnOEfnyn0yjfwRTFZSrt2ZJA/Ov4gtpzXIx4amMe4PZbQBmIakZR3EwO5HmocxHA84
EpHTiLZvHG+LwXebZ+m+xN1uc13G80OuFmw+znfrbqjbm+6Sq2XdqUjuG4qy4ARTMV/16SFN1waN
Ugssmh/4C+tthiPRbE96rE85zzcYCaOAIfYjwJdm53g0Ksnm+I+8x8VjZric4egWd0XR31ziGuO8
9X4Trd+kSOKrTQGLlBYyiBLeuZyt0/yUrbFoPzSsmXuCt+MP/ZYHoFzCdQotLRlpKOGvsgBPCUBC
pBbH2DL4PJ2rrNvKsv9vkaF/Jdkse6nAXLxu5LJt6UhzaTn9J6NHG+VpJzpz/mjqofiwAkzmS/jb
PNfJgkUYtALy2Cq2caL3eptn+OA96STIPvRgAZaax1mRTxNwH6dvm9k//cSuTXZoNuKg5rwjQZ25
O9jt4bYnor1WfSc2OjYtYkRYSvmneCOY8148nQDag0n256/FiTvdxt4Vd9+/2mE4Pbsl5SZs26M9
Lg1n13Vhcj+SpWRY+08XUjJag1+EwVYok2Sh6WQcTUMo7k7KMwFQA6s3wRLJM71VZU/vf15gxNEm
mvSP74uMWL+sVILL5ftK2wLTmY6bmuzjfP/XJcuek2wokV8MGcGRZqu2pwkJOnNEO0FRBwvLGot0
YQjCzAUDcCAIPWuLdgOUXybxhLsB/YY9zgmQYlbMb5zZhqySUIz4jFSyweuxRFAJcAueaeteTFhT
/v7me+V4rbf65A0LjJMw0TZQ0yUFNJ9SQFsUP4YyhmZKbGqgPyZ7DHukm7J4yuviaQYIHFm4ZjnB
2f6jVt1jKfnsZwcRYqHpIeKOGipuste92FouOzKiewN4p9eFbS0vybkmXdMpeVHviYUB3lqkqXcQ
xOsucZkqyDzD4+JWcIiG5jhRLeTbd9i375/rayTZm0UJ7Uevsp5p0cu5lZbnXqxpYbnFrXfdpX9I
ZT349/xJYj5ZWlUX5JnLnF3jlkXWvoM13Gb7RodHQiQ83LKjJ+1DYdSHWpCbtPgQsAUO0MjErsZl
m1jWlp6kbd3htAClrIxoL1Ww9pI379rtFnlxRl68vLnR5g078CBvTBVBHx2FOS32W3oRjl3FV6fs
1zpnSVuxotTdaQ77UwZYIoLjQh6lPjqnRInnaFTPxPmHmNIJh7DQa/ncJjVZJOYmi6ojClAmdvBZ
XJ9CtEGwwQfoWZgKdiccEi3McFAQahk1L7k2riL2z2SiO8YyEMsjTCe4RRtT2OQKcJJwEphHgqxp
CZJeHjLzPesQ4FseX+XNmOgphuceFOsHHGhIQ3nonFpWrHbN2zf2R8T0g6g0TDLUZjq9VotJflj7
64gn0wSLf7aNjd/Ym3YHwkJ/0TKCt1otbKFTfnYIaY93m7P78v8X68S/3bno5bWJOlp4Slxp/r00
lxtP3s5CuR+VQ4i2iyIqeHK3a6BntIl4KmqvXeLkxUsz2fM7cpcE4FppZnh8thsy0OZXP6Ja27Xb
TN+Ln7/9yCTRPRjmnLNw2mLzncSw1XUw7AK3cjdz2JJ/Kk1JopTflOEvZyI3VlM1BmtfNhgt08Ta
fP9ehZljw70Go6d01b2BZkpXg6N3TRZa29hiCBNmJC5a+oyrTtIBHCmNc9Fn9d2iE/11YXBrBbpk
OsFG4erIQptrT+sC/2JmruoAPxgs4NX3tQ6Wwjjed8x+ywXr1vwpPWjq7dTfG4mJbmMod23HVbtJ
iyldVQ0n+X+8hCntYZRK8mdDY3wR6QJiFKKfR/kIYInXM5vWiD2NgJRsI3ebVdRhVKlNkCbC55XQ
k1F67VOpY9iupXPvuiwlCr0Qs5OKb4QT3fNgQteqi0+7YMz+ft19wIY8tkAJ4jvGIdGlYFRNCsj+
9W3waJOygmgv6g2b393kpwf0jtQfHwvHJfTHQmd8GRzrtQHCFm8FCoBs7UffCR9b6T+6p+hR0Cw1
K/MQ6/FAkH9tdriV1zB57nqru6lOXKV9mbu9JqycljFik/lk0n5XYc3xOcvins9TeP9g0Ys5P1QR
ABjOubh592mzdgbjeNczFZNK9zeCYJltRVtBsKwlIT9S6JiV8Kbw745kkc12Z1NOUOzyHE4l63Yi
mZz6wIb62UGVSPFPzDpnlbdnK5rOdKyAwzRo1GyGs2V1Z8kJcyyjc3pdcOlAtq7Ej250F51qj7QH
qgXe+bCShyFPD2xm9nULW8gxd5+dLhgsWR/vIscHRVLuIj3unJSOOOCNfdTsBwImrbyMdnntXWdX
0LFZjO4VnU5zktHWNiu/zN2WPNApRn8dt/Z7mTLRfYGNnfrzZNdneyrOShgnWVqnBKhxU4XQJ4e1
5L8T311V3C9X/kpn3VVbm9J2n5ZPzjxYj07vPIDOPxnNa9INd7avbnp2LnK7jgUVKk5+sFhnDhtV
kX1CqthSzxS2+HSj+3zjNOPdXA/3XY183OJlbLqjlt7jkKVP2Vg/YdKn16CBRoEoCoU4Ifton3Es
nQOiBzatQBlQlbC2j0bUMoC669dwbSbBasP4wCm9FdYukBt8kMdJe/+l5/g/3N7Ih3jwrpjMfNcS
4l8Hs6CcSh0Fcfghx5TsZNyH3opuIsfepD2uQu6J0W++SOk7DhzTWB4ZFRIv/T5vWgbjC2no5Ddl
39SPxiU4sOX787efOceccGNp92edifRYxiwcLJmmL8NQ642Z1Pg0WBttOmV3V4x+1YZRIyRBGfRX
u2mih5DlGfqClz1andU9JuNY77JCyF2Iz+yUCUbJiafpnn019kuaq5ArQnB3AU0shQ0G+D9c2Wh3
Po5YdB7DpIhK21a9dycjpeiEYtWoAhkBVweKZTVDtqnnep3Db4I7OsDkM3iutaThVqJFUC6G7gFn
uYm1PPv4fiW2itD4jB74yPJyFDHrtQnvCAdb/eapojqACaO/IgPt/P3iItPp6UgV2a5jqbsvsT2v
65Y7GguYN6OiXKYzJBpXH5W4vIf3zIvev193p2oWgqrBmkAxNVtRM1qHOXns2Kan66+3Aacf5RPT
OKyKmeuoqvj3v/6lgg6xOMIe3Bw9bx8KuZ+88qyRGKjrozrEvvp+ecN46iMucEL4JIFc1Xdxqe67
LwqQAIjkJ2Tu08w00uDxI+JYvSwWbuoeavb2PXNkqcW+RQk167UX4WJnHk9sta9MuGebadBnu4Ht
uPogLnskAaMIfTXPu9Agv0QBwFDsheMcMNQcqt9CUhDCKEgh584ZqfuZsmuV4MWsv/JZn2n+DK3h
5nefeQtQlMqUIfJPZf8x2DQAuneO0R+JgNwB8PC8nWVCXuTTP0LICycf7D456ZyDVXWhTfGgaSp0
/ddyv/S3BequpNa216+uzC7uEnmV8gW26jNGkM4Iz+2ZTIqWB4N4bEDllQWaQDhin02PbJQ2cwmw
Dy4ifZ9bi8aa8fhJk0FK5UNuH/viNO/pAQQKaHPq9tqXRM1H5Uwn2lPxx5s9c6PLHfzr3qDpoEbF
F3kCRVccNPOxhZmOebFMjMO4zr4AlAHNb0tY+GJvz+pgTrd0wiGh6PACj1EuhU6kmUG43TBqbZCP
Mk4t47ok3ErFGeu0lSQ2RznHjPdTF3t/vll89rE5PGNs2VQtcCHpX+xmM/Tq2eZuOpj2o9vJh2UH
bWcv0yKHBu4V9/4FsQXcwjU886whAOSydgboDJOV7LFaMUoDRqpd3hm/21kx+QRz3heCJ674hCKx
MZzsyHe2j+SNLxQdBem9gpZIOvCB9OiuoAGxC80bl1eGwf1wBuNDt0LAmXooWMlX3HMwpCrWaiMF
Q/cBRzVW/gCCfvOxt4j0uWu8kDeWbDeXf0uaf2sRR2mM34JNdA8cKEt/Re0N0sC5a8gO7DeCJetI
4YA37lOyyPzV/svs+W+LYlxpTmCbPk2OpmX+PXHc9jnBgS4qftrUWULkDs36V2fbnPiyponJS2hv
4m9kJMWDxTgBhSTpEcC7shjYfpcEpHHZ59AZD8u3/a8fJ+t2sWKRRCiq3N2KDtJb2VAAVub4Whtt
lRsZttGTlxpq51LAevOCIH9zAouuvIkeW1RJvvJl3V5dVr93ABjjEyb5eqcSOBCJarqtiplo8Ibm
D41RzY9xlsLVnYJs9/eLibGr8s1xwvX3FWGJoGO7iTV9OlxWnhgSzgRLru9ro1rqmWwCWkCNoaT2
dUtriICg2C79BKPvQVWnaILzt3mF9Ecl4j+u2U0niEmQg1eGl7WrWOEGATQTrmphxftoyoJ1Exhi
FZW0HoU5hvLvF8PYzkMibn9/vyCv88S6T0DXpgaWggn/DSQ/1yZb5C3NP9Mf//E1+k1ybq3ukvrB
NWzzO72N8NYblJyRQdnZexvUAEwKzb8kztozmada7tycrqBTbYiznvyzx/Y7mfPLQhb18RLD63sF
neO/ZZl+S/rs3pueyCi9hHn9XNn241yrB7dSd2AKgvPirK/yZmmTufnteJdtqFkBQR06/V6onaoh
kGDF5JEm7SOpzpNIqBsx1bn2urMXWmfD/RDK3gVOs2YFvSmJLI3H1pyOaA9HXYPtTtOj0YaHupUk
j/QBdhtlzPYRGAQJdrYXOP0AEILqnv1npc/zcqsM0O79lQGiL7aGPTvj/Qh/HWeZE+8EDTFVR9a3
2nJrwCgEnIvdnAgn9nPUB69WteWecSscuUe6EhotPqy+ubh3b60VHHwnPSKxqKP6iU4u9SmS9Mu1
jIjV75nAnROwUPDvS/pv/JW3B+z4bmX+e9gNVC8qKnqNN3TwXKqbE0PEY57kUHQxcDwUBFdTuelV
jf+zPbpsj4qtmUL7LdI7FqKHxsPbpEfcSNEj9mq8zC+qVa9ycF/NXw51Z+i/K2jXD8X+qxmfe/y0
dXnf5Pp+yOt7Nsa7tBJrsNcvZTLdm1l9j7n1PqmxxKOI1oV/k1V6S6H7quKn4ZUXF9tBu61dFGbP
oWaXir678szyfpvx7jkQFfAfB/9ldPTMf+UA+YGUFlZzC5sl/XHCtP7GAZIVsloNoOJnX0JyWCkv
MikM6RBlKMbJO0bhSmh770QmFjkvKciARKS5omNkFsSmgU/ycGoME1ejqwFOg3rQvbtuM3skZc8t
L970gzIphWiG5g9ncHOMkDZVwiuau6vHIHDUpyh4CA6N6VnsPGpItERaAS2VbpsdQmts8AaXPUVH
c2ivEgeCxt70UkUb6xz6dw2//MOnmJsiDBhin3GbTfQrDQnTx2RE9q8+Vt4fynJJfQ5G49761JK/
Yu61nMjCmoNhuAhnmZFNiBIuD9QfXuEyJ44BdkOu0vWvpRvUd4ap4bF0ovHYcsHGoe5ARYSVmlJS
YT1zQL63sK2keCo6QMZ+x/oszNrgR5l4U7BKXaPgxFO03WPIyMAdbLaQe8DBO8Eqj4dFMM0Tospg
rCklc4hePRdl1127dFQ/MxTRW93wtO8KOf32M9vkrY6iJju6VYEdx0NjoyLOMKKFfWLFZE+FlRuX
tomVoJi6s4InrClxuov8RljrVtjs4EY3il4UefUPp7dhj8zB/KJijvJ0xPjq06sCJPDe0vozkqJ5
Jlc4/bTqzM7XeSUGm718jkDuwJChojek0HQTuqWPXDA6+V0ex/bFI9n1KW03JAAUAGiOl5wqBhD5
M6mLITgIq0iu4TgAQqmHCTsu3o7iM8x1yhwf8fldO2PsI5+PS0KtbenlCB2gMX5UJOpId1X12pC1
ZCdR+DY+g2ZOWeZGdfhF5LtZyHtLWUkbmK/cDcClhjHmg5WydPyU1j5WvGlYGnB0NbOrE9gEZWQt
YeSxIv0bBjyme5Flv6AOkUbrcX0QEXB7KjV575P3MZ8sQH8t5v8paNO7wh6Ma2xC9lvRZK8Qb0Ns
4qgieDit2VXgU7uYnUfTyqtJN/mXrJcbjaXCEv+ny/qBpT0KHQnWIThXfTFTbhHJ6pa4HkiMNgUl
v7Fqs3jux5lFSqtd6L1+nTvhgWQ5FYvwNz+hG8DEbspOrDgMwo0AHpLd9+lE4H+El782Jp71srP8
t96xxbIn18gadm3Uj2YRYyDrwWyXKyzN0Uce0ndTaV+eSMjyVewE2B6NeS1aR0Y6PCpK2fEofvP7
hAjFT14nWqfhZ+DXbZuCD9W4GX5ZJtj0mqcRG4ugrPo94Uv1R2006j7D5XfvNlT+Yh8Kuy8rq9jI
s4BxFqfh4G2Tri6sR8DhUOy8Qg+w4DS+9Fs8zM1XQTyJ5/wYjD8c6gzOCFQkv/sg4nXw0Q5/p2Nq
gY2Op8qmMxekQu7W/e9SV+ocgcb96LnZtutw6sbdoGaPOgmzrNn1FAEukzpps5fcqkz414EbL0MH
0LqjHVrE3mv8a/OpnEJIhAZp8EPfCBNComH6+dpFgqA+3S7MP+ioK97VlLkfnrSCD1fRFuZxR/5I
BW2OcWiaVz3ja6B2R7UbxP34bDtYptdMQ/VT06SEIIrZMt5InQSskTK+bpMW+i2beoqfi25sKSfN
KPRKne517FoKKSclKFSLbJKZUTKqu85Q6s0AhoqoQkZF8kdvZmJmpvdzFAoAYcPzbeOS0/iYMs/5
6nAankNho9CltJsBGBnRPj34gX/kqYLCKUNotyvHMSqDMsl2pMShU2wH2dYw2vqegi82FMO6qir7
pTWEfhbKIiFfJVXfYb7qrBAzfgzNoCs9KP/u4H+lGsDFHCtjYp4Pm/saYRpiy/CNQ/PsBj5pZFUf
mJcgRU2ipFdoiOSZ5YqBPpS5g9wGXKLPWcvEjJB4NDogStospFGV0nQT4vx/t1sRvPO0lXI9psL8
2XUemESGzuajGrT12Qd18mCSXn6jji9k/qzKEDMTiZqH2AwH5uXSgP9T1qA+RWOk7GPApP4CdIfH
3Cl9bjN2Vidv5YgDuSya8W0KdPdkBGr5Os/+/IewShP/yJDYGHZ0ELGZ5H66wkMa1NshddJfiu69
H5lVEOgZjTTjlmZTSmfbOgAF12Yd0UK4E28R5/F3jGTuT7JI/u9qmjHNCyehNtsK4jtqPvozfz3x
5tmOuRx1RvuiJ4im3BksxXsYJsnnQK/utCko9cFtSXv6rms4zR6GIAMeM4Zl9g5ZUn1Fw4CtR+X9
DY9dBCsnYPuzKpPQl2u6GehE6QXXa5Sl+2zH03Qd/IhVgR5pTDCCeAgQNJ3o1rXmSDGetCHr1LP8
TJR2vkoZx/U6iWwKgdMabhA94WkJTZu730dkE+md43x4mkJgyhsnd/El8JmrHkKJPUXRO5SY04uL
krUuUgOkbWu+pLbAF0fRGFztusPH2bM9nbkvR92dyQncxo9XuF/jGG6SNn0Ussz/GAMrwXzBqbJh
IxCU9V0V95FeA/YgbgbPjy2crrwAI3RU909OP3MuLmihbMxJ3A2WdAsiLDp/ZISAZlHGqQHOTuOG
lA6qaKTb8lOaiocf7rmfwexB+OVGfbYrXJ+KecJZlaOfH7uh6CiQ9NHn1WAxaWIDlVA1rbliT6AL
8enVxK05XjXUNgRN4ncA+mR+E3ncItRUHrf6qnQeOhwQNM/7FdmOgVaet1zP1iulcS6uBEqfV103
N3DLLNIjbHCleuZj5V7xBKIW5cqOtpgLp2TFHZnECinmkK1554FIQFX11iJqpveS1TOpWyKKoMdq
/jmv5AdwVEjQpMkoUdXzQoVsMu3xNJ3z6qdtmE66H1ynfStJZuHfZNDYhVMahCz6ff/ZEEOF1BCV
1o1BvriaRgeIyOAm/9YbMnmYCUUiqGFu/jCGjD1ODzcb1yOZfbrpvb5pfxS9Z/yQ7khOLtOUs2+E
iT2ZUlCjn/01a9MBwhlAhmE1Vp1Gccls9W44EyXjC0SsZXhMrDdDzIX3ZETm9Ch1nrfHtmo7yO+s
rmm5NswlJGH1zdSvYaLP9dvYRrgJtG5aghutEUGPztIoQRvuBxflPBiagKG5IX0iyJjg0ZwUX3/2
IPl9qFNUmLwTtApnlZXyRU9KmW2wxQGdHN0BFT62ug5ngd9W/A9s4xdi/SyC7srbMjurzs/1Tx5C
vM45QAJbmaat1J2jqK4YcQKGAW6Gnv9T5fZA6Zg1+oRjDrVYDRIBkPwmDY+RFVFiJls0eayBI95W
mwbnI14d3Kizw4qnm4s63Tae6x7HAltY20f0wozSMzd5H/VfXQOGckUYofstkP6WNGoi0r0lUkFR
RW944qoph/skgLSExfwponkqyIvHMnY4SECMoapJ05rEwn4hOmzCoWdU65SmgQ6XNZvjmFPFR23w
cHb9hSVuhpzJd0MTRZ/BoNpqZ7pVz9q06adX7dbpk9aJIBXeRvWZ2S4szj2/l6ZxWt/5I3GP/UhQ
tG8zVTgtoaCGEs4sdaI3fwxtOjVsa5pvtiSOt88sDciydPAYITflOGzaWNJn2FghRZ3SK81XBjlP
rhm0VXRmJpIVnPKirnZdWvTEThK8q+vQFTK5eUNd3bpa+zAZZiXmYw3vfMLYW7bumk9n/Jr4qnkb
SjOo39OhcPJNlwcsG4yxbaxr6AE9xTpiOdOhnzH1nSeQrMbNKEzlnHKTzpphwtNpwvxGbO1goYtw
hLbPSrTw2KME3ZMSLFz63Gj12jMlNnC4ZhRSNXb8FU8FqEmSHfW74TrBD98oCCEEEGIXqkEAsDw1
k/RWzVBO18NUhU/lqCDweENM9U7k+ggEy0m8aKr0Iex1QPgrzitiStJSOxDq3sc8mNnSSJsy35aV
6t7NVvg/zUwglqdEguhk4YFym/g6gR2Sqn7wHCleU6IHArmeaDsLtmKJyUYKz1vUkWlMJSBH06ZJ
eirxzJ4sgEtw1GlEGC/+crZE5ozvAto8HlRvUyaplBktY07HFhB+BDGiegSw0nmP7ejg0PgfHZmB
6Enjf1SjjmoIGV3OW2kStFn9T4xbdPK0DVIuHVJC0t2oF607fKVspvwDfF//LdX/ddi2XYprOO2l
WwcA0sGQqXVXGhnmd17Ai9OT8QhrM9pZZWzeTHMr3dY5Ri3cjzHLg1/50Dprcy6Cr1ryrsztbD5q
Qhw4TLAd6hpmRZzq0EUgE+x/LVZ9Wz4c9SXz4vk+kjLjIJRS7yFlamxYOIAAnWcMFLYFFsAlUjHy
n1OWt/ahzHsaZMokpUDMRbdtWfYBKg43Mqc5ZUVfFXz5VBnbYrabXeu32Z3gO7C1ZyN98J3W/JiN
Pt3KWLu7Yuydo91TkVYWhXzsOSEtUS12gJzy/VUjE6YbL01yyNNjdsbekV18MH07pzD9k+Pp7GEw
uunlnwSEKSRe18QtIY5FRQhlotcZqmO9tsNqJLNUx28Vo985dKEIeXPsnHPT0+ucyHe9SZCfDu0k
YtyI/6cztFNE5FY708/EmDkBUGdU7EKVZZ+13WSHeojrh2/lwRgSnNw1EQvibtlrw9PqLYBOTOoK
nvHgetmZhxsGkqxDeR5z0Ad+Xc+/6koHp3Kw+q2ByedoI/UeIMxQ696k/iPgGPJLHgnUeKQ0L+ae
igOTJFrkNiCzvOzACmn4zFwaPAsstZtvEUNxrt66BDN+jl6ZXeIqMM9JPHBO70UK18iuT6Y7jb/w
F9mPjV9Hp9bMNDw+U3OU8NvmIdHcBRDckntpDtlGhTQoYYUM7ifHz7fucjj4lkEG1eVfBjHy+yx3
h+cABfk6yGDCqVk611q3Frhf5YFXMhB3La9F13KgmJXsfHiaulueM9nG1CSak5oF7LdaAhNOHUft
JD++FZO68lgY9616c7NkOPtN0311joBLbnMtNWvF/axwJGnXyU5NPodrV4rol0hcfzenMQ82Oc0X
aUSUaX8rK25U+NGCi2jPDu7ik5i9+SxSr9uENsgpFUfhvhtC0AKL4oIDkDuHmo3NX7JLWwAgA2sw
nDl94+RkDr/kCRTflavM4j5jcgVcOlTFaZSBe9Jl2zyiAHW7fxdmktZIZiRvLM+bP+UZzyQ9sVbW
bLgHbGQ0yIauwucQFyZg0byNKbQtSnMpbrL2qRPK4+w4+fYv4caywglM1mRtm6QxLiOHsD2zKqBO
gHMnYi9yH5gB9pshZNcmDesYSNq3tUP5zEC0lz4QDHhzLOatJPJyUkw526Drlsxm4kEuARfY97Sj
mWoanwyWu6f/J/0Yi8iPo2rfLy0FwqgNQNIN9wiHtMfZ6b0F2/V/YlBZFixpbD/Zs4KGgmpKeS81
Y6qPrLAqepZegxofkZyztTHw5NFR5dwZbiqB0LlA5KOQZsXGB8PGvHqpiW5vvwUk0RWC1PDssBwo
HCwdqubRX/W7STTOxebTBR0EYg8H0OwkJau8qAOi07J1A56VsyyYe5LSFs9hLAcy3kgjH/d1l3r3
35qTPxWUC+KPIe0Y8wB3LetKcas86tyhSNcFKwZzFUN1VkDSjPHH6oIMgjHXwTZKE3sHt15fUBWC
Awi1iz91y4r+W6vyKpf2XN1JjrJiPpF2GXdJk5r/pFxZFr/J6vGs9dXgHJusolEJwvI650Bw6EO8
OJXDtm0Aq3JEUHzJe3N8saSZHL91LTGlsGjSFjg5WajHtDZIZy4CV4Rm9Gw5oHbzhua6OC67g5vB
LpZJ36+NPKbZtc7VU+WaLtbVLDjktqd/67ECjj/P5Ybpj8RrTNiZ7yme6CoFA+gvIw6VoXsflXX3
rYsFhfK3E4IBEa9e37TRutuys4o7MH8823lKbsWCJvhWynwUt5citqO70KJprpKEE7FapL/NeuI8
MJa0IgYBC+JFRUsbrzsMSdEdg9bLf7Blgt1CQvyupAmXDGiwdPNiPkYOGBc0hH92pm5+oGq73YLo
qH/HObJzKqk2Kmx3WAAHegN1TMBIMIlDjHb4pwJHNgpaHQjN658qHEBRk2BOQ7LEGgioWtG8xsCc
Ppc+REcqXggTDoO3L9uFYZhVgOyjyurz9bdOJ9o5oNeXRfufYl2hKPSaKHGqOjqilYg6ZCBqtii5
SkGzqs/AUhwTxk5szSV2wi182vcoy6gzrVldvxU9L7Ix4zYGz+vcHy56aZswxwgahTLVS27SIcat
XjEbsF6SUzPe/tT5ZrfGmdQJ2v481R9L18p2fyl+NafWJzkb4y0NC3vX5zyuNMLVJfAjY/NvGmCR
5vLQOakFzuEfQqAcW/ZrpeXO7PpCP9pbkSPP9B5QEOJkLSWdAeZA4k6YNNTIxnKV8NnGN5rPOJ9E
sPlWDONxGM/F//J1HsuRI2mzfaEbZgACIrBNIJOaRd0kN7BikYTWMvD0/wFqpqtnbOwuW5RgJhDC
v+PuDciAYy8iGOrcPO7a4ZRiGWRkTRifjJg/eaN/Nvlcc2LqhM56I2enYxG9Raoi8FWMNjImsqKO
k+EpbRABgxH3hkmr46YwVlaK0cwYM4aGcdv400XMmeVhFxujxBzoxJ5pHlNNG0bc7S+AHbvjLj32
tT3TOIJqRhVwuyXD0SlG5j81Dk0fVcG0OLDcakqIU7Kns3SN5UOWFN7VLkuaHc9kIdf0etcmZWPT
AN35+bnpRuNV6lTmHcKVDnelcomQbnhQVYS0M0bfqxVj1Hfy6P23bukuNHbNPdUev8VLWo+26H7f
imiyt0tQzWycnn0iF152QXNmYnpZpK3A6OSRlL7EBgyVaf4w2qm4yVjO7veyAjvJh4Aqu+Go8sm4
3FXPtYqZKdsO6UpeOpx5bpIeB144eiVFdt6VWp5VHs25uZ1hx9gE0ayos3PVmNDxYyqxvZWYZjdp
tG9INhk9g6ZpZt9hw636qjItPCZ2np3+oZSOfXriB5eBXmL4O2dWF7tuikOFo7zjL+1d0TZUxbKF
nNsCx9tKUt01HqmJ6iTum5ltdBipiHkzVo5ia5emP3AGiXNi0jlypTYAMDf4C1y4w+WusErAqmsG
KenRQQkj15wo9gnFgBoX8lVdqrQIPZnn45x4/pW0eCR9Z+gfd/XVj+bkVAktL9ySg4TICfhjbEm9
ZDbkVzVnrDMChpa7vG5fmZtTQuo18ZnjOOZl7eP+2iVaU6T97SS64ZZE4/jcYL84lo1oLoxElzeO
lRL1tqm2S0+5g2KnvtmVW4slBvAwi58AFfwfdkvt2Fx7/WMiau+YxDo55VFJHUQ+DIGXYxPJbYfW
grmhye2PsktBBpOU3kgfc6cabv28jzHBFMW3biNOLFo5a8AtiQJqrvzM11N9sau+HU/eZVx05uVS
LNS9SNcisI9KqHJWkvt9Udx15BW+gZPbjL3IIfIzW0Nob2ar0SBwp5Q1s9kUvPpvodiZRg59SPzn
uDOG52loW8xkC/2gZVpwbvXdi0KjLUakVNVWAugJm3TO0sRjNwHQO3NVn+rS5fbjE/2Uakkx5Tg2
twnRQheN6NKbP/IydLZ7UdpVz+mC0VnaMbrHPgWLXijd/Zj5JU5oyXT5dKwM61k7lg+K0N0fHV2L
F4YyjQfVYqb0ylL/UpuTTLZa07vmQ0ftivSsQD/rpJovfsvS1qjnM2+MGHe0rXnt8hEzc7G9C8Jr
9INFdNK/5OqJufmsYQx+a9bMbsK5mOJLhCAd8pDYG2Yvb5eGFB4AZ/eh9SgcQuMruPYhZY9GX5za
KTZDa8Lw1mpTHWvXZhBNk9XLELlUsZoTBZ7+Mp2IA+L4Dgdx7rpmeamg6X6MdZI+edz1bq2681n4
xR2IoHtMRWaGuwDeMh8KkZkZBJEHGnQFsyrVef5lVYMw554c8J959jXyy3Js7BmDqyFMbqCdvioU
/0iYY3nVdK4+W6IxCznv978sYtl4ASYgi8XzA5KmGCZ403QyMz+9tJxk+oHBaLyaMM9dkLSswwzM
+JwJdXGm4efPnZTAsl1fR1xLf6D4cVTxBPm5aiTOUGOtG2raE2QSdRThGuReppBgfREPF0AoLnxE
akHDzf3ZuFiSnkI+V59DJNNt62fODsuDxhiun836uBJ8fG16tD7nXZWGorL9S8sw9BOUCOkbfyv1
KrKc0MHwfo7gPt5nCIKnXbKPq6p92lKSLxlCyyBaXP9oMaU+s9KiPIFrZ5cD+uL1ZLH+TOsQh4lw
Kt6N+mmX9Vd3IMzMzEfi2ps0M65727WfBnQ2pMyoA5/WNniLWWBEK7bMNJXkFD6uhXnKmGtd/bf0
L7PUvi0aZr+Wv/nQXLBShBOy/72VwnPhTy9ePPS39FNXuCmZCiw150NsdiafY1eFU4JtY42t7nyZ
VAXXvA0J6p7EE5pgZpqvC6ryrJI8tboSx31kQGm6uI7cbj5l/Xa1zNhb8oikY5ABJvemPR0SITPI
6ZHrkh2rp5xjFzmqee5cTY2DrBhFBOGK5dIeYvOUJDTnQQzAWvsZYcTR7GIXs8DHKpQxdH95mQnf
Pu6Dh6VpVFA7uXPGUxqfW5nhhzLmUIsALy9ap6OPvgV5xNc8HJHmZPj/mUxogtSxnEaCsiIH42Pe
Vk/7hALVbrqa3Xi626cUlfKBtW1nfXSwLFwZJiGV/zGu6NqhD5N6UGemytT5v+YWKwJaaFJ1wJtD
l0rl2xrQu67OhF0kZ1HpTu9e61Jo30X1dWE75pM7e90VJ434igMDuRIdt+xy6drTkMR8BYlDEv5A
iO7q0wDjLrUR1kbZXdadgwAiqzGcHLLeC78gnjVdrNd97pE2iXXHHUyxhYImSVaagHhf51xzlTur
BJt6bNaYFbdRiMS/Q27kBG/+9zzEy3vjQcN0h3U/rvTK/nsw0iJw/UpcujDszutOSrdE9nZZdMqh
PAKj4YjrG2IGJpbLTZKvBFHlAlJjcd2Umgjp3wzFEH1bbVmGRBHGNCNa43KVjt10mzC+fOpnApXT
iOOtpHmNnCkH4IDUr6MrR/M55YSmXGc569ykPzlRjqvAVgTw7bMWS2wB9CMuzHXzpK5Lym3VFsNl
S8oELTgmPH/T6yva+YJobulVaSNw2t5+9ggGna1EndJKb00sbXfsZGth3fHycyDq9r6oO3jklEjG
csAgOlsjOxKTmoaWg+8MrT/oV7lF/+Etn4Xrne1jG4N7GHERdZocolSS+sN163oe0to41K5Oa5Iv
EnVHcwctH0DgYLN1cxwG2zwVJmyr9GeTVgKlTvuIh8RMstatHoe9syCnljo7IsZ2mL2oJBRNMXwQ
bEeCT1bLv3oaZWnQnpqHgUPneZkQ4snaZZK8xKJO/YpExVALjk65yBeVC3YpcuuOq86ba6erlivH
SR6maniWZp2G/Ur1aWt49WdHO9Gx9pZ4q7i2mNhIWuEAwENOM9GZKYwSO9fk3O4jpCRLalKDWhEi
Ils3heG0l+yZ3bVeSFDbB0q0rLHJlWo9RyJn9SzkfGE0fImlHYtrpXr3gqlIRtGEI+9/j5k0AgB5
5HRSXtXF2HGZXqAq1yqlgntSWR2iGFFR4GxppIU5V1ejrHWQyq5mTYr0sj60ICDJ8fdAKq0k6NA6
r8UPeECElsovT6RPppwfNPBXXs7vESTmsVij7DgVFqH0Ve1cyjI3n4aOP1NYM5yx8pIzm6yhkHmq
j11O5Y9Ta4iTxUK9V2uvF7ZVFrdbLdyxbiwTx4KhH6ZMEyNgr/4b3bHFhaJ94rqZiQ/JLc3TaVbz
88xDdkomTz77hkGHQ4pdaz4uSRJfLGXaPTuWtZw7zjDz1MXI7Xxc7UOSEx7lEXJ1rHmA34Xg5Bv2
fChb3NU6/qjVnAP9MS4rC5teCqrYDO+BHudsPi2gJ8MH6R3l+qNpWk3+AiBY+HuGJtomeWPCi/N9
n6PlZu2fD9g8HmbXbS72gVqRYDPvbOH8NIbZunGIj721kmbCkiErpPYuuabKr7n/H2M2SNcohNUp
ooffs7aKkJpn0djt5pHA5+0UOSFmnt5QPu9LpmwoavY5Hg2l/TC6KXmlGp4atV4GHMb6n10St+eZ
mqmFjayJ55QAiSp1Fy5T24hOdr3OzsD9fPu+0CshDBb31RqrQprGFTS/KO5R2NLj1Pb20ZNrRQjD
uh7tpK5//WOO56UOCQNC4q/fDN/7QG9dGzDMnl6ztCbJdTRj7Fd6ju5GKLUzNa7+ZdFyDtR42c9j
q9RPRmc/F0w44kNbKHW3z//YjZvztahIV9uHgNLPMCkbKy7DCiloUhzp9pFgLFkretPwj/tc0IRw
uGiF1X546P8o9HOOGS370dFpG4wpIR5FN9HnJalOjojYOBm15V801O/cs6X6Z4ao5jNZLdEDF3I7
JJQr+QWYyOAgl+uzIAj6vuXqH1T9WId0q7ihzusauD2iA60HENbFwN2j7TtOocZ4mkTG2Qyg6bpq
s/bYiia+SNuuOi696ELeCMqSDTIWOUJw2By3QkLOV8E+n2yHrrpVC00aOlLJPXkK8A6E9ED6Vbo9
yahrr3GVzBdKk+riG4PxUcmGnL4F/OTXYg71X9Rb+6GIu+w1i3W9EpGQFR8FitVXX+vpvae16R/D
za7VNTnDSfeyeMJ+dmuMmhvtdeVOXXNappx6Vl7J16LAsjv5nHNV39PsydpwHRMEeGRVQk+iRSGM
KpCuhQSBMxl38WmRC9UsnuNd/M8ZadJrjUrWl0QQuPlJcvlt2NxN53qmdon9343PIq+wwgq29bb0
uRCLhs1D+nD+kbfnKGfq9Gewmia2Jh4mjbi2m/GVR6MyPwmKXtBzLwn/MWttScI5h+W1ON1K43Zy
PY+T+giumOihuI5sL3kqXDndcQewL6rOXq+pUclwzbr0Fpe0t0Fza0p66Nboacd98nUUXyrOhQfp
291zZNBl/XtwSweYcbSQPQPcVc5NUq7onMIxP1czIcWhNp0XNqoOFLGglkjSg8DUmzyqLBciiNUG
mPMTlkRlKeZwfZYTYDE4y0UlVHuH9LacepmmdmDOqZHBq/b8FRZuUrS+VriXR/lcrdFM0XvXkynk
uhA7GCQZSkzsu4Xw78euNc8bieqYuYaZHJpelo/7zFhIy8Vf2/ryrmxN4kANMgspqNzHxwQbL8TU
y/ERzWy6/DNHHiFNUMohT8llbFOi6As4xQOHjc2wmIr4HrdY9TWOXnTTScfzgnW0MDZZk4xBFqDK
oadE/SpzeMawK0y8lL3kwwrtXrtQIGYDwfM/p88exztaSpA1iNBYTxF+0DOF0hO69lw+VJWhbxCW
E/TypiLRgmlUndrJdaf6+aCkmh/24TRstsXfn8xFwoGRZgXKkY3H+NKvmu5xlUWLfzBHsbHrjJYD
ZtYE08gNz+0+ONbRs8IUmGuv597nol6P+/zaQb0+FWNV3gmuZWekS2nYYG4LiYMnvm4o5liln+Bh
r9ynCajpRBT3JhOrLFzSdrnwSuMuEcNpFFrcEIZIAIW7kAJY0xdxY9smRafbwFsvdHZkOvEIM/8z
9SZYG5QEm9xlU3F7arspvqYyEkxnmfpT6vnTj9LPZZDbonxNMJSfeqOrT23pYZrbx+IUzpPZ1Tgo
xA6zcRHFX5OqCfqZXJIu8IOcNdnyNiIu3TPT7al7YmDeVBNVVxnhlvvQXOLhPi2oJGRmMjj3W5fl
wiYgB7u3sD+JKIPb1/F45fdJ+sOKLfe+SySv3lATCiuGjtg18J+jwKmwj9fBRZaw9kH99xk7zXu4
A3IYMxYM7sBzhkFsH7aXpbeeOX5PGIdHKCU3Ay/wY48qmqYTQbFZFbDo11f/GMIvg3YvqoJIAweR
/Zx4NPOY1LA4U0bXMKBTfOqyrrzVZnb+//Q8eQzIKopKDU5CArUsKDx9VD5x3P8Y3vvcKA61kPYp
I8LhhkC69DWeOu9mkP6lYcwEbbPgbwny8ZnQCZkf9oDlz6V/g2KKfPdN/hnxO/SeegmvTlvhtKZn
+hksIAkKnbGlryA+bWF8dfMs0QEZ/C+6+q5nDEJWUznUuDHqH3LidTVrbNCPMyB3yxxh6eogi5wX
mADP8+BZexoaf4MBBohX40eM0aFn2AFABHg0CUNrzfl25wTsQr+pTExwSxIUeQMGxjR/AWeBf+eN
5vDavVgU9lxNMXTriHcEjQpnTlsO+cGXIztjIsYAGwdiZiIIkNvIAk6qNqPEhBTZ/SFRgrzzsnqM
h+xtWBvMk4lVHiGo3cAgWi9sTf3kd/qdnCoiLgQQ/KKHxz8AAqjZQv6dbRNkiMADoUaE9d8oQimn
FojLflLrEvErTXGQrapPRksNL0lyNdYP6ASwcsp3BYxc18fiLDL4CeINIaHXODs6K4ftRcfdwcGr
BH/dAldv6MIiqRjByBUyqXb4PPhMDR6uQ8Lfgpz1Mb5ysuG7nXy4f7fsA17EN0vxZTXugGmLBHXq
J+y/PFJpSBsGPq0xVxwKm1YacywRSCPn1ZHN/Jt6aDy0RlW8rSsXvm4m82IGN6YkzfSCePU/Oq8Z
aBsmdLCOsFOUDuUjbjyvJBkCRZh5O5/6dHzu2xIbw8Q3Q8fvOw4sSlBmcgOQnXD7+0yeDFnbQQ4L
d8BkgR2fUeU6ElCRK1IKR/adw38hFCtgKbRoJEm6pP8iNSrksWXirtjUP6qipZ+SqqIwZzHDT1wz
2uisR1odPTK5IIx1xhYrFT8/OsT7WsmfO3RRNJ4Z8kTQtJT5MNtxrQ6DVExCWEQOupwGflDa5Wv3
7Q+U4QNF0zEIn4j7WXISWEVQ15yYBwUq5qr4mn0PSq7pPj01Y3fnlnxcouLDTEDfTYf0gjkx+qvB
IaQFWBWhtXDuZqMhiiPTI824yUM38LVbbgm2scxegIF6CHaygwPzVjDBgCd1zG9tGqzU8YSlzcRl
VuUFnWiZdmGhxidz+3HJ7+dhYYFYW8T5lol60PST5M/1cO9M7Lp2IsugN9WdP/HaOF0Z8WQYfKWW
fqhx3R3MBbrbqe3x6KjxHqEUH4tivaCc0WZ/pfYiIiPqgHu2Ddi3smCtk4+VgXjQCptYqXHuA0C1
zx0kUZH6lUFTEsT8L5ikUjMBoMbgHVCi+1BzauIhhW7VsDBgYeK+98Qz55k27InBIlxwg5Yj3hcC
cYtD5uvXaE4/BXlrZKVBnWBjwDuQGor4AYdjKvgJCCwpXq6ljjuDsgDlIWOVrIItbzwH/bCeZHew
S8ti0tLPga8GxrkeaO9kRttw8198CrrrVY3GfaTJxAqZKc8H154eUZDwl472r4ycLELozB4FgJ4y
Kp/Aa/9Nr8TAYmEkFmIzvPnXoIeKo0p/hX1khKywvogAjAMbmOSwZuXn0kcNOWnOEjRZNRGr6kVX
KvWurcSkUFXltHol0j+MHhm3S9V9rhaLTmaiIhPu7x528IUE+uywLNRAUJ1ZgzAzEmpGiiLMyn+f
uu5F+PFbXpF/Zo0d5SM2538TmfqgjfnbzxZuSM2rlBNrk5/D3U2ah16In6TODwAR2Ip2UAYljWpT
LlKnUrkPVGvBsad5fi0i3wnlFgW7lKZ3StyxPNVK5YG2rDzsYcuO8YjqqBGNyPhwiSqNyQfSSfxN
tSGHXBaxoK3tn0nv0z1nzXWAvo2pfCNsMm68Ac46avzM8VdqZn/lSfXZpTxbaWED+zVMbVdm04dG
u8bBbFg1oyn9a17ij2lm4fVGMJbKxTtEpdZfSdG/us3sHyqn+EuKLj/1cFfBKjDbExGmOZ2iEYjV
uGn9yD+N1vLCC88yt0E7yvYw3NRLzxpeElKY01m+4ztZWgmiyRBfsoigryKtCZyTGEHKprsabVLM
uPyl50LMnxWidQjc+kxVF7n31J+SVMqS5tM9HS5jMh5bH7dHNvP2dlH8USsWgckw3jJPiKt0aOqT
7dNIko1O9tIyTwrmuflqrPiXdkm+G8o8CdVEIm6nCNcvxFyjdFrk2VbqySL4IDPog0Q7NU61ncQB
Q+T6yYgZgyqrecUi6z7UjjfeuBxmOPbzVMPvYnridfO3CMPGf6qUoR89byQO2FyH+RIGBOKPDqkj
RPYUpLO73CthdnfSn+ZX7or+r8hfm4DxHWi2XXnj1W/YaMyLjlJvUVyX2ZrdAfxFVzt0RPYoU3vF
0stKRvhAMzpBn6uf2TTAyEbujTfxfXNZwDs76PtYrVs7XmaFlmv4h3b+3l1lO5wE5LbpBlgOYu3T
/yYtImPc/NMVC6LYkv/acaXGJJrDI8QB7xd5/6bMYIeN+FX0OBE7n+4F6fSfg+PgcOYuEvwXxeQC
qhykFX/tJJO7eFmADDEH8YLROrPZR0i1otzPZ+fYwSbfmAjar9XjDjflcHan2aKhbCecujxXF2up
2DBZPekVw/43zOaNUc6Xc0NS4iAg89eOQOU8cz5hbcfjkmdMVHRC21EGM7OTUEaVZazUacqJLiX6
EMEKe2DFPLApOmL28rt8JnMw5RgceJNfBwmdTQSULoT3CvJjVGUSpU4WEYbpxaYWEvvMauNRyPOE
IzrnsmDnpxpHPjEM+LXC7Bz+k6NiPrGGbtO8FOD3ByHl15JmD0ZEDo/UKOPKb7895ErsjjSvzULH
wW/Mykm/Z4fw7h21cljCTiojymLnrSzfx68t5ysbjxkZh/X9zl1V6EIHc/tdV9MjJUIRnNbSyh0Q
7/ZdMhU4JBFnzXkdeOMKgBDfYp/WK9oQacjEvBfqJa8S8+CMpN5xzq6CxCX5X+I4CNw8Jk6qzKHl
7OrWatkG/ma2mtHStI6yMbtFN4Spomo1ijnZFYp4OmY+EyI+HNds6ZK7Svpt1djMOl3hdkxAbygb
NIJUcI61a5ZozERlAMDxc8e7ALC/iBnZyj/Y0+cVp8bOedlEHdD7JScOq8Z0MEzvu6GvEGYIGtWP
U46uDQwIVhT6C0xOW7mTKX7v6Fq7CYIDnxBHEgTFbuwPo+TS53BEbvrEOWJs15ykADQxOVUHQ9Cf
l888PF1lvyNOLweiwLHd2/JpMcu/NH14QWv3LzU2iYOfvu0UmV/xRQhRPmeTuIfITzjL0aiEk/R7
x8oWokEJz50MsmLhcIvazngIMddWACIBQXzkscvLnTbLIts6Dkn9YyfOah73Q9NCKWJPysOBYSEH
xvhZOS2v/jr4lwvNaCEALokbDFsDby7GgMarHLh9xEu58WiUzMU8fFSFsPyAGA58u4kWn+TB5Ux9
WPNaL/sqIiJMhy0+itnslxsz0Glyj7O7JCcqa7wYnLRuDp6Vi4PX5Y87vZatVDjkdIJxBCXR0lso
Zk01X1thdIRqzNWj5XB4jezMPwimgOy2yHiTpzXBPS1REAuFx/7wli/Fe9cVH01PU5PdScoSbYyK
yPXvO/MWz/4Pbn/fO/bmtVhnVUshVJqnmITG8mJK4ISmvLYpinL4dPI2+APC0WPY4ir18OGAHC2t
/2wWbnv+h4pTyVbHqDhObW7RJV8+YtI0D2C8pIun7XC9c3LCN7ugy8XjUKxgBfG8JYzz4RddycM8
E7kVQ11irIor8MZpDfCKuIcdoiOfk4M+FxB+BUvDmNoKQQ7DmWdYPutX+9GsME1qTIlR3eA6hPH8
iODkB4sBHd3VBiXwGPAwmfZcHkHt6r5aw96v6iBNeCSjtaKrpl8xkcuxILycO1lvGE87feeWrOKe
kNduzZqwY3jdND+2DmmmO4qHk+CN3Ri7OCTKgYfYomUDJs8onJmWDEwDVTGDqWxi8uoTvpSnJDTn
HGtJ+ynsR6tp8sCLcnDGVHNi3dIrdnRvGkbvMDtkkCfa4V4kozbcIb65FN9xqTEJu60J/b1+70Rf
4quSvZwjQVQR0ijdkQ5y0D7gVMpJMoZ1uetNIalKRB+sUjMeqy91vOojUglVH6lHU4vT8onNWR64
ifMSm/pn0UiLpUnMKOFIgFHsfRqN9wPbVMlgQL5bkkD5HQw0DYp6+gKz1k4Hgmd/YdsH1+/7JeAa
h4j4b0zQyd2fbmeQ3pvzqi/+9N4VBFfGiGBBa0w9o6IkAZLhas7S4x7BsuRhdbvHeKJQFBX8IZ8j
EYg8ISgi9T6jnJ0zVkz7vQ6FmeC1hT2q64OkiM/bnn56jQbN2tEV/JEY0JeIV4nIAb6Dv6FDc2a9
V+RCXwDP/wSsx1huMLYayqg/I1PjBcM7B/CG5XTnEfGq8ANYPb4MyfvbGi5OzmTDhF2SnjPaBAKO
pUmg0+xOe3o91HXz2KsIM48n+/PJ8CmBqLBLE00AV+pkpPSmBIhZ0xbCQoRnh4HimJNPR2O3+QpJ
zpvtFHHQWqzyvea3Lgz8KnM5YRuayWCIhuhtdn0aILAcHywWBr40ctMTh/TYkgsRqgdXobbgia3J
/qL3m3faNXuEA24i7CwjVUGiZJKN/0LktbrExb9epb69/NJwebZbVpelW37OC7BgqdQczHniBRrJ
6ifzy/5iZyUlvoRD5Tvv7Gg4qhkj/PSqsn4mP7WiQQBucs1ZZfMCe+4OT7YWkWYZc8eDo5UI6ypa
cLdxARtQffh35aeKyBOG6kZ2id6TbrTCPK/zI0odYF87s8PB+AUlea6Y2wldrgcsawXJe0AxWK0h
LQdb4kmK9MdOWzqZW4fUCRLkY2ES4TlsmWUbGCk7tq3VIEhKl5QnZJIoXs8lueA3hrk6W7hM4Q6E
Xcp6S/SMx2tncprLtqi6e04nqD29U1+gxERvSd8uV785zQlFsEQrpP8qaKWXbo2PXO0dJHJXaiIs
Uw6QQ5abXOAK/D2UapFRDsZZCu9j1uan5RR4WZULFL7hnKQf+mes4zc4GPCxm+UzTS12ILlXMSCg
BiEXHCJ2yDPzOTZwh3rRjPOP+dTWwarY9JTgurFjn+OQPmJVxBO0cjaOW8aqc6+QDhRf5Ap9Ashd
PQ/z4oa+VXrbckyUAyaSg+X1BA3OWD/tDu3AHQU9oY14bwvH4q7e22HmJPxuqzdxqhM9DirC8vxF
F8QiUb+hU3EA1fhg0AVk6bc3A1WMh0kRvRyju0V0MlLqu5Gk5NmjiJakZsllYvY91dP5zpRaEfor
Mx/MSBnJj6xgr0omPpnacRvulGlPllpgx9wSKGvkfGVFZFtObbI8O2PmM6ebaut5FsxzmjQZ7+Yc
i1ac5qgQrksMF6VEvOeOcYXN0UCkyt2L30SqS1AD/YjIj+bysqOpcU4DgSZtP+q5dwxNxTVxqLmi
8H+wjc7NmRn7ONsbxhgNt4yiWCsiIQA3EPhEEHGEzhyTlXIkxmEnWctufeJWZuORT1J66FP4dbd4
whNghnKMXgDfn40xfpcOgSg73ep36mcO4ESUwMIYdRXF0c6Zifpyu6fN3RNz9g/WFwxas+A14dJy
2MFXCq6ZSEDwb1rB27hKJ1AbmyI9vjxuTYimK4fvYtIt3c0NF/A+frIVnCMu3+w4jNRt+PAT1ZD/
QnYV4Y7JxrP1piPyDbjjF0dp5s1BbSiz52BcN5RLuYmUHIHHOQsti300Sp2H3KjGYBrE3epLtJsJ
nVfOirCMDajN0swPVrTtcKdqUwoXOOAyeVUp3kxJKiOHSy8cZnFqHRI/wOSoXTFxjxZoc8FO3ZoZ
i0Pia66DG3o7+IALo48IMJlNh/7GWTHONUd8GV3tIK5czI/Izr+bKd7/LtuDtp2YYXQ4w6PS2VaH
VqSrn2XkEtLUdLeM8w0c/jMv/MbpdjR8HxLwVTKjcZ3bGY++mIwnwk6+yIS53vBtDHvG09jwxjg7
wVuwxdgm/vAd43V5S6hEIfNtZ3l9l/sQF9CKoAGeRCMSXIPt9CuO4XSYpZaBPRLaUlrs28KTRbB2
3NhUTPxJMUWUNHhclGDByXLeuF+VoSmCR97s7K9QK9pkUf8ibRKvbUHTc61fys6h6yZhfeAIB98P
dHP4mwgG9ifG0FPof31HUCoKZDC11etASCsit/NLDdWXTYbKoerZ9iNibTDcrYiBUTYd8+1+EZlx
wWOJMgk6S2mV5oMqNXE9YxU31DDMzwPpMoy6l/rgTxVX7rF6Uy5HlNq23nei2DVSqlCYzBzUTCWb
O9nMH+BfiUls88u1T27BDx9Wd0kDorcJY99o40pXNBMCpJWOWkJr5Kdcc/slKfD5z0X6NhnMUJZ6
fNwRZHrWX2Pm1nRtcE8YMUKi9XDkA950zonChSejgqxn1hZ4DiE7tvC/YjspQmnimXXaesAHvQD/
25qOwKYbA3LBGF4WNgkyFYdZfE3YMDZ+WcMAUqGqnqXLzVNJk/KJWXxbS6b5H/io4ebIxd/Q5khj
xTVIv9rxZjzS0WFyW+qTc1rG6zmnrigikK7MCEzESl5si/0j/5HkkTbja3SXz8HF6brzzzOWqEPU
1q+T0Xz0qvzgBfmxmOS+NZrjcWzU3oHpcH+UFmeLxETI2PFofC5xUGGLoRSuc05G7nzrVv1EMHjZ
Uemhm37uIQXNakHlbqhoUTAUrimb4xpvH5ZYIzK4tQinmFbVpcUoOxPtEexAdWJzXZpTyREsiW4F
Vsdw6ROYjYmUlL8Ra9sgyVAmXIL+5qx9o0jpdsfDmWUrP6w9PZvtUoVKop4NnUtAG+3yAfWKvCEb
f61S3N+dRgN1Jj6XGQRv47CLjPQePhv+MZ6pnyzrhXldCxHR6oWPgBShwdrERmLBOSd/RLGTBwRn
G2TRkGuT57ytqKDs9xutnXvuX5mXvomESXE7CW5SBNhe9R3zRo5Dtx52OKTZ+H4ocITSvhUzRTJN
mm4pvkLnMq+zlctEDxX1h+5OfCqKqEr+QcPSY2G2zLy95q2LnJvIsLKgbmLU3YwUCc5r1gVtGxd9
txCQYwj3rKm78Tz2HEwuJW9XVGIUs22v45asovuypAHKcqwvf50eE3IBCe62p4D2y/qwA+Jzwe3K
9tMhwHr5QdV5RO178dIv6VuCHzBwuvmLS8jlTo8jwn45+NuCoS8WFh7y59XqUKVD7abtV59ZPb0A
5uKqFwXzEqSUI6GsL/TZYBPL4iDxJPb5YUNbTGjxZiPNDeX3hx5rHF8Pi2+SCL6oRjDX28DzSkFC
FB1PD8CTJpeaVSpuOYEJdvGDndZ3FlZ4NGS5bqbap6nlguBqgrR4x9tTnPL6WDp5Wj1LHBYMBBx/
+JNzyi5Q4LxXrrt/SSBKZhC8yTu0Dg9O1srCHXmiru4AJQ0SYfSvDrNnzrKJe56WW7Wg4/xqFWfH
nWU3Suc9cnnSa4qJycBuOSzxdnN6X/g6yuVJWtZbMe+CcIQNsrQ5llgLGv86ppd4j2vSNQmIKRg9
jtmcE9kxJOFGvpvgXQS8uOxe9vhZeBCXfrVNL0k3CbRnPLX/ycJTDYZbcsDtuHbGGJgmhpU/VPyI
PngUvBZcHlniC4V5f+fjnTX7clOu8e3Uo6e2jBqk4X0nAiGyd8iUmFp6AiTCTvN/bJ3XkqNa2m2f
iAhY+Fs5ZNNIaZR5Q2RVZgEL783TnwG9zfk7+qIvdkRXlYSA9Zk5x2wYQAcBs5JFOh9H/YvVlOGh
CSd3/R8NvYnIK2ibuwZ8iw7apr9CSz8Dj5hosTLJlZaK0qzDdZDQjDkNcgyrtlomKh3+Up0Qvq40
hjXaYjgrs9Je1HQafS/DdWGxMbFyAo2rTlbrKWSIjAl3wI1n/mhlEG2NeXBu5Kwiejf+0pKMDDSL
/0KXI9l9o8cPqNVZZPP40xq+Db1lYCsICKfJhgLCZ5RvbB3IXN4UzDEQPnI0Wz+LVt+tCBSW9Mis
w4rPWliwNf3xvAj3ezNhBxtkAv0O6v1sVKknK5C3/0j42ypr2AlDFbF8vV5ZA4nSjjIHlSDoN8Dv
z+sCfZMVHJ8puuPVIu0nq7em7JAuPAvwENVIOpDMUAAtSn+n5buMJm9OPS9/YUhCwawjco9bGLQw
QZ8yu5FoOjCRBBS88z+DViyxf2qV9ovvyTYjUP9MyYTyowdK29pKMMehw6mreXPaKcEVi0NgKObE
EBhCMwy5pOrlJ/nXK+CHNYZVMRqcneo19PHs9lb5uhgHBMrgDdr63/+YB5iw1nsXoN8N6YyyN1Oh
PY05MLNOSa1N0IFYxPMgt0Wp0QcungKd6nZrNFq5RnH1wFIn2BKxSE+aEU0St59q0zLRqaqe2Yag
EJpaojCZoZB2hu/AKO13BJ8M6oVBiKHlM2OUyAHGuMRyqo8gP7JLBMaIDPXYZmTbDq9k6DkXlHk9
d5ndgZj/P94EQ3Q/RZJ/dv5wH+Dnr5LGeKxpVVcArtiul1oNT4hBcK9i7wVQTgpGhi6c3zDYjhkt
XWL3yC8s45fepdqqatKPNE5eO9BmsGfwMgTRPB5KEYAVvVo/9WKqmYGxEgtUY8TazJnXDIJ9o2td
YYEwLnYM8sG0e5HADFIn8zurU0E+lPWx+B4sxGeMtsrf8BSBGsH4XDkEelJaqDmvdFpFKzJY+AfN
S+OX+PzpFLhpajLV0Net/tsYUVfXwOpAg87mCB/DyIGeEUEfIsl1hhZnY/BKY8FDo+FbFFyqz/gu
Nlz2gWqoABRCJz1xy7bzbrKm4C9HegAt1D+VuEC6NnCShmo5N7YYKvSM5otPRTQaOrutMtpX+Ezk
ofg2Bv3ZXmHayjdUJ/x/s8UiFalzYPWjw+LBZ4HmmMLRTkgpGqMPYxqZZOYQQw2GX2k6IOQ3IDO2
U074gaGBukn5QJOlF7SEnD5qUfGl9JxPGk4RvzAV/djW19mRoUFg4O+ILnye18HizzF8Iaa1e/Ur
VazCRn1d3Bkp+wiiTJlXUo5LZkstibOmIIeedd6GWYzB9ib9KmABrrTG9XG1WqgrQ05Rom8Yz6jk
GlopV9IdOdbirsqQkNFyF3l4zTWUIwxUf5lwB3Zoonqw/+Q3x2anw9wlZ0hzcdT9bfWgyqOuYNa9
CeB1rMywQXwyOz9UCogVkfflepgsZlaCqrGZFnYVEusfJR7/LDaQ0qm/BwSTKI1KREyTHrBskgT+
VRwrRll/ZCYHz0isxKVGprXOQm65mhXkummGBtZ0M66c2DbXZq1cwdxSLnSpzaaU0W+pyJcMNeaq
j4tb7KR7mh0uRJWSm9nZCXmc9jfk6AE+VPG82EnagNiaalL91eIp0WP4645f8kRE1s3mhTtvdimE
/AHVHdU47gnmNIvNxJE9W8hsoJ+dvSZWSE8T2BQKgyPf8oAtT9MjE845ncKek0jTghJkEpw3XqI9
X4miHWQTciyXDejiSBF2yEHgA4BKUYms6pyWkAiPai0LpyK2BIOKRLC0I/LIoiYiYTvsubP8lqAJ
ncAzcF/g3jo0jBB5OHbVmMcqdjMXAAIUJaszGwwvf3tYGgmehE2esWLTGWwL6FKbCrvQXugM732z
3Pxra2EIxExVY2w8tMyJUsId6IfZ0AdG+4xMHDyURKXVwXGZ6bszzkx38HYzUiDL2Zpfx3DlnNba
/OV7yRwvCLIfG3C3rXI/G3Xb4OztLzTZ6WZiFM/y2empj4k6dSPO6irz3ZW0kRFUZvaimAy6WEVF
uAFRAlnEpPCsJe8tKDI6Rfsp9+l9F7OMD0GProE1AkYbIsQxWrD149RqbfNSWUzIGIhq9gRSuABg
6MzMUEL1mIaBTKIG9l8WR03CHhC6O4OmjEJjOzbAVFQVxNfir7F7Q98aDocf7IArAyx8vykfzNAy
ALoJyzMNB99qsdxkyKlWbRKp0ADBW2jKT6e2uJUSCgbbwJX/twGHSWi4UTv9cTHhVLBsqalyXtmw
refB8pr+ZiLUZuT8gtqxKwQagMWX485T97FGJYkIqYopAaKOwnQ26QzY5XB/4ohsB9CMYTG2oFEY
Sy6eHZM1eKOKem0JNrttTIPRNUbK4pAbQLfN7wJbIW/kRqzV2cqDjJyJWTT5h9rkLQ3gl4q9UxJu
fs7jyAWFKPARPVhpFT1ksUZwMvCnxCy0s7BVT6+69lJxlH4iUj4iY+EQdA2XwU30pbJQR2YwT14I
R5sZgeaqIBEaZfN7GcasvPvorR+bnt8NA2s3tshiZvkf6IiabC8eHtCus/cjJHdOQWoIA5Nux+q/
GpsbISkmpDVmKMi+4fXeDznXMkqaQ2X07U71pycZQT8GDWpxm8c4izqmta2MmaFZE4KSzPjjTi5F
kWRtlSOn2bp41OvW+aGnJe8qcuqVzPnH+zj/CqoCZ382Cu6GcIKjxsQpk83r4jjKyvrWKuDPikFP
D6JOvok5IGXAyN8YDoPfKNV+E1gcrX2faACZTVLf/zIj5emsROjjDbGN3y6fEX4RFjc/i1/E4Ku7
xZ1U1LW/rahEN33O2WAj5jQrgqALiHBU5+FHEhK6k9loV5qeCYEieIeDKOQhyZmnxI2j7rqGFbsm
WPaVBqu8f41Mve8XnDRsqK3UxbNPMUD1W/0C+yR5EYk//kTLL2VxLcu0o6mwSeh1+f6L0ckqSAnI
VC7y4naC0qysEUvMyHT1gpMgZhzAz6NOer/Be1CsyAOuNghfOCU0uzrQ9YSrCKvRWoAh/Qu7RyLC
O7HI5XY0KxfDM/owPHm4Jv+nOSo1wBLXUGcYF8sauKb9I5IwOjVBMVCWzO/tPmbkmkmX0kxvvhb3
lM348Y8awX9jwDF6SdOKrepU6UzUDsgkSHWGAFMwvE8qt0UxJtM+Vpzxya4C8TZUzkAi9NjyCsqM
+MhgKT1aUgKPg1y3/td2FfLaW9slYh119l4BN2IP1rNHbFXnmyBx+kWDxTsWw6/YFfeQHeqqL3iE
lDJjt7DYsiYV8bOGtHHxZukNtt88EhxXJq6SwtFvi0krb01zpbZzRC+clA0GX3O32LVYkgbktNq1
V0OPWE9FPStXw3Aj+RJIUTBvhT19ux+Ku1LSpHdK72OayCglxrrZVpaDZLFvmoMTBhjt5hX9v6au
IGaIO5FHBDqsl4RIEI/hONyW0io+wR4m2zDSC28MCrhhvo4eAZvNHrcj69amtI0jUGc5bfTMFqva
YU7AfOn3IGx2ysxc1koj4feUE1DEziH0wuXQYci9Fuj7NwYJ9RszMMtzL5PsmGXM+Bwt0de9yc2w
WMUg8aK9FcO4GdSWzNTFNIbajN40nXf2hLNBcBydV3dy/IPCBJPYNaq/GrT+UVfzYR1x1IPlc7L+
raEyX7Xwje11OBjhDrX6GG87Mzn/x2Wm2OaM68HGDv950vNjkI1A2rORpq9Cpery2o+Vw2JAA2/k
AJyQUCrZXm9DlqPHJCamttE553nEZyhyPDQeJAEvmTWWnVWQb91hTFy8ap0D/Rg1S+h1QeZ7kNEs
71/nWj3W3HeBrJngasGssB03qWOyXg04KTlIbY9t1OCZcxUAewo7ehOc6f8J+J1JMOIfbxt2Jqxh
TUO7PRvcuPtykMUBBc5fMMkRNw1rGxiQnfAjMpmDAiJMbTzmqVY9gC1gx2q7TdSt+jGwqTJKn8Gy
lfUWih8qfFMknhZCMWyyAZpfSRncV+PTYpArbPeuu9mvOurM06hzNM8+ubxMfhkz0DSQqPuGMX/C
VizXi3POMKzn2RGxXtxzdiKP3NIhLdKorfUwovCy2GUuXroGSBgDaqIcJ5p2ZMu46tSgHLajmHnr
s7VOIlTh9Rl8Lfa6rqDvNG1RbCZXFcey0bKvoFeBnZhY5zvkn1djio+pCz0oNQbGRnaI1cekPp4U
t1xzB/ZejW/0TpbXu+4XEcPPxqAPUkeCxXtAP+RDw/QPQUzwrv7LtRc0nbsCcY4SQ5MwSRXES46D
rHIx8RkVf75kSMkNj5OvKJPPtEZKUxmVfzCMmcTYNi+UnL8LP2BN0ke/sJ7tkyH7LXpLW01wp1bd
PEdXKqBKi+nPBXixEk77MQ1MqKJ5vTpoE2lXOdSFxQI4GEGz1Rk9kj34tw8QqHLJ1p3NXpjQwSYA
NNf5PDfAYzO7D0i4XbyBVaXq7DVUiPW+CbaQnd6uqLI9u9BdF/jfScW8MmNzsBIGDYI0Y1hkFVWe
UcEO9ekeuLCITkbgpEgTQTXWSl9QB5IiHXbWT1tZH/HEBWkd6geJpgluKKK9HFPfBMeSR4KzxLZx
hDDbf9CavJxFm9HaGAIfWb39iLQj2+Uqp1gcsMsPQXkjGkFlGiA0EnbGSaOUlMqMbdZqYswEBmFv
gubyP2yJoaPdhckQl64fI0Qy3RmivrjSftMFqGQ/MWpGm+orHk9tbc8lYKMy97ZTrcO85TvbXuFb
2MsyZbYvhmUao190r6IFSafUNyVm4rP4GVkGBrekYx6ymBpdybYuKhBt6V37q7UDFkmRw5JuGuSm
rsI3SqsT4jV+oHZ8dxv3u9Dqi5aFJppCxKT4QcIt2FiaGodSQgKZsHn9rFRBr9TP+o4RvQJSI+yQ
qUaWs5HQqiE6o/dWiCnIKr4CIGskzE35lQOwYYRGMo7OpoD8UP9nxI3OCACrZK3pz5Zg21KZpbox
2qDjFKLgFkl2xR52IxFBrP/jnQxVkjCBPW1QFsOynl2UWau/pQ4lMepI5tP0Ccyvh6fFUsnEW//R
4upPMF/GxVqJRNXGdcsmAa5/tHZTJWH4wXoTf3a11io4EFbBEwxEbSN8pJelQ+FdI8LhEWNuOaEH
QcPfUEizYtmAWt3pHa5I/mCxqy1ItzziaEL8YeMgMz/kVZSuu8mQ7OshBTMW0rf/sWqWUfti6FTN
asVIyKe43mAVIEKGqO7FvZklmbrXu+KY1YW7bhwCIAcnZ3kZ4f7D3UaVRT3LxodvYAyIw2zxYdr5
TynK35DVN0mJox0nB++eYp5Zd/2rKLsPIsBZ+8g5ARWm8eL/hLQEydKlATbnqeSo5MUmSJs/YHEB
2kPdpzinDR6d4W41CEk4jYCRNCizF2+oaAeIkpW7+9cfWsuc7apgzrmYRGM1/W7aLEOYxJAC/yMd
dkZ8NUMpvjp+iTUhIEznY/0tg2IPBImhc6gN/o1lIkqwsDKZBUQX2evkqGqIp9yIrrEq6NBTk/m5
PeCoCPrxM065hGGMKt7uogIZM6tRSBie32nCMwiF2MTgFknwwHxqjdy3LVKi1b8OVNjAL4Yx/3NJ
iRpH1R3Mnn9bUTMlZ2URc5ImQaVueiJkuI1CFtl2+DTFcB6YfGnrPLC1A2lNKDBSYOtyTgHpw+S3
COyaaQE96uJaNXgnrEvy4am4qVvg4NpHxNz4vDUfkleC2JDF4Kaxqc+qtHgRNZXLkJvWdSBiMCSe
gERQYgL8jLpv8blqA4MikYEHCBP51kv7XmYUhmXEKSF8xg2MCIjscMPvAl7UOnBnwVpNRpIdUXFo
tduxHEWjP9rle9xyehhJ9ysu1YtE1UG4XehgTHFvTo+8srNJVSAhka4M3PpqMc22hHHyrp8MhiA4
ZwE02DRz4n2aUEfx+DB20xxmKjGjTGfQSNmKmNU5s6OW9dlT6Lvq4+KqDcLptdLsW4aW+blzmOz0
UTt7GMT34rJthM3uh0Cb3WK11VM6ClsNLpzWM5pFZ9A7lv1WWm4H1oOVrGv1bxhuiTSxmxUAWoOj
gRlWpIzFLnNQptgVl26aQyX+y51LQnPMLqZDWp+qUB19KFqLV1dXcoFwPXfhrzFtX0y7fhLiq85K
Bnf/OHeZTDMbAM07N8SMGzNp/5Ku/0IYV74fiEZeaQ6pHaaJsH1x9rrh6E1JcNdISl8BsxKbFOnJ
es7F3gJnYD1l4HdISFHFi81IabCzH1VJmu3i/s3V8qubQJN35sRFn23AYWi6WwcwQ23RevutER6d
gKaSoc7RtwpofeN0JOGRhCIGxGsRkEHeSkoYMLrOnknne61xzzsRE4vR1s3NODKQgBxOlPSklbOg
bdiQ9S3OdujSXA+WsmNaTeh6XLTs90M6o4jlP5Ox5qiXobEftUG7LebiAuX2xklaZUfelmRhULDa
NvhBZK/Ye7VpjuDCMHuJAYhhZikfSe2Xe1cHPamqJcpSuIR7ZLH9wZz3iTE+TlhQ7s1Mq4DbHdUL
jJHc+/+MyYZRMpW3yfYrtFY7MAF7GCpyi9rM2ZlFgkK6Tt0X6DSU8IDRt5ZK45v2iNri1Og3aPsI
ijAN67K4mBUrzTeaa8kjr5T6VNiwzCEhYLNxSn5s3eUvZ5UT5gRI23W9I1/3zC+XkcKFxIszPycC
Kq9tvJkNuu+qbJ3vJINBhJYje2ZKRmxvNiiM4ztOJL0Yi4fBrrXbguSu0HJ7aORIqIgQLqNxx8li
MvLR5MDNlCKLaAWtBoLNm+qgeVSIseHYwDHdWfOnStKXlhNmXQ0+Vhz7DrPuXvTzxlxBUM1YlxHn
7KWuWDWsINQwKwE44dHLHayKMamGy5T0BeDVi716AIC7UtBpbYxifnFm+LLqKm02gDUZ2iDWmsvB
vyzXUsu+dZuWG2ElmxDdAs/ujmB521HZovZB0snshYygD0cvXnOHFX6haDcR238Gh6I0DK1yH47o
fBZnNiMwZd9xWmwSIT2tRY1TTXz+cPZpuy5JFliWfiuWQ2JhjgsNsyufpqN8UYIp3WgEyfICZwtY
oDcgHqXmWcPDLU2BxRbhwxpa2ydyF0ZaIWdbI1DfLo7uQSEHbSxSFuku73OBODTQMUyOSf+mCfZ7
cNR/WBjem0l8lEr2mbejtXEG63t2e+MvAmVRz0NU6qoQhaqomj+mxjC4NigKE8m8qOuCd/bOw7oy
9dJroqJYTa2L3aLkcGQJ31FERn/UPPxNqHy0njKjplDBwyJkilaF0Rw5fEy0IsjGwNCJRTexkrtD
mgJ8Jei0B6ixLk2tXnUS6ZhScfRps5vc1fvPiKiU7WShbdPq+ihyM9pVcxkaOCwvVJtnEAsFmPTS
eBsKHQcngVTMNJPcW9zmEawMagve8z742Y0rUWHIkgwRtno9Sn9OpcWBHsbMduN8+Oxz4sl9dJgM
0dm+C64Mmax0DVFFDS1L/RTH2BvZapAuCF/nONvUWwxj1H2Uh4VSvmldyBoeodw6ms29FIubEKO+
Vb3Ho3FITMwOyCarqK9YvqbwcUJ45TnCuzWxu1eyxpAzMczAA5nTOLbDy2JvZ7di73VHMKH3SVyq
cRuIaSKCsHXIZW8/JZDttTtxbhcZ/r24mprfi/G9iqtvXjrfVUOQ3zRBV1hc8Grj0EbI4HdpIvsn
a2ALw5AYiH8s8Q7LyNm2djEsQsh4uJiDm3nyTBxjydiMSSl9Hg8cTvkUdKk3MmdjBotdHnAyuqXI
/GhaumGoEcWmzekLbTxALBGR3RppOm8pvyvCWbAEzib63MnIVAb2YkXmtNIrWsN2cpBXxmg0AhPO
UisYrTsj65psNtf3GpqCIOX2Z7UE4sUCgZNYX2Wt3M0681ExMqiqWQz8T8d9TqTiClA/MSP/13bP
boPGHiBkWeD3LlryHv/Lfx+7JhkI8o1c2VOiIIycbfhKJkG0Uu78txXfTGu2DxlVgKCC5QNxzULy
odj6jv7GdR11ZWHKWjcVU4msmhTor38Z9SX34UqCy8SjBUsUQSCnQ0gR7mvkFC6+fZ0LYTIWYoPF
yinCk7EEu/9r4J9BAmVwaNvgyBrU+pR1wgaCAntcAYs6Ni4ocNmcMf53DcRA7ehG55baT6z5+hs0
autIO9JDk1YL3fpcBv2DlLjrfPW5u4fu5HU7qVd7OCt7nCf7CF4D1KuD2zUHo7k6lg3FV65lc6/z
H7sBiJr/kBQSoJv3L7y4zbJ9MDR1o862psl8JE3vqSPE1boHCIopL8LhBOhnJzDUoroGA+dzHbDx
27EHntAzndhTNenlybv/w0wjD32U1qcOeQG/vkvv3zRemPv8Hx+FN/Rrzak9Q8KTKEl39IcdyalD
dkY8tucO9CT5WITp4dDewCZoLR5OFUqmfTO5jjOoVw8UsNL5Dru9Rm64r5s7U//WMMyrPYgb/x0P
wbz59brE9AzmYiQUJ6hsO+sSvjSw3sEjpSQDaBiyDfWiWkRt3JXihbXlxnBvaDNOGvrm6FXDI6dQ
yRhgC4XiMTzfF8QFpbxWa6fbV8OpKV9MilhSYD3iy1epqXhmuzbjz5i4U1W9GJA8NBwJgd8dQ/Kg
qYrIF2C0fcotgP9zefQUlBzUbXYqBCL2Pxra0F69RCZp25V8sTQvjdXz0I5ntoBngxWXb2ZwYnET
sBfTxaXM7Ad5cHvnnCW7uHCOtO0PQAYe3PpenN3oUy31bey74DSu+Omj+EalEtcUpM5ja0S3cjpE
PSSFlz5OD3osDrX2UbRM/gnabL8kJIjS3MPSOrBTAmVfn/gDph+cJnK6rPbLNuOzNfXnkXt5FJ7E
i2m4e2sKDq4TA2vaXvCwX1jiXOacaE1HM0n6MStHkwg4Aq72UfMLMMSVHenVyn8i+975j4HmnDIc
qepTg/vf8bcq34tpr2flT21yK+Cfo5yy7ilqdrTMNXTxkaG9zl8Jdh25xWHQs0OhAgqW9UFjgZyp
WyV/nAH05SUzwAw1Z0uqTEsQknDqFt+pHhyrcEsaSVGBKnC7fel3exVB7a6q90U6nCqlORnE8SGR
GnfuYD7Yo7wWLpvQZ5tcYy6Z0p+YVp0Fc6zEPOSaPEbs0K1uo+m/ze4dobS1d7iXiTc5ln10Yl9/
mn6bdnedsRV+pe0H9qJEwrw43qCvYTqceQiN6qzss3ugGEd6mxNxsztn9u9l/W5Eti5y+2F0h0dE
V0+poj5xG0XFN5N7Tji0JnvDGY8OQ1NL94bqMDndFhoIDeYzUppHazQBVXA8lJe4ni56/ClaMPs4
u+viofxjaEdlplA2npm/UB5vBTDf8q6a7mUo7UfFbJ8dtzo0zMXdm546FyUcH/zxsWpLKhP7Qeny
R9edHu24f0ReFjHZ7DdZfUB4gXG7NwC6re4ooR9zQ3tMsArgA44zOE3lQ171D2EDwifZT9GVDJdN
R00RXBiJPUFCiYfnPhmeEe0915xZKk0GwRg74lQPJZmXjJoPZZEeEv+RJ3y2gmDoHPwvlAAMO30v
50ElOTcxtw5w06aDsMXvLOQFofQZJfi5beS5T/YGgeQViIsyfC5Cr2fV7SAOK1V9GzWc73TL+fiq
ZjcfmBtj8+KpMN+A3WEcfzCq78J3zkCXon2kbMlrvVhWfmn7V5kigDuO8buR/VGqg0mQXfB1KWo2
5cqeGMNDHVxGaFyR2FXWLzQoiBdaT4tMb8g+xCSPdfEWa8+O6lWzOH9V2Ac9MD2ilPaV4zXDg4kA
H87AJg3MY87JAQvDqrAP5kc0LWn7Sk6Ah5l/n/rpLpr2phMCsiYYWHUPTZof8R8e9d9ueB1nNUoM
6HOSXshLnp2DVxy0QuwMXvdlFnoskETyUhvVzbT1UyK/hjx71sDupXwy6ziwJS/05sZY4ZYoXz4J
4eD41tU4HAs4h7Z1Ddx410zgIbOTyLYhEZQK22KbQ6z5XbCbyFnDzKFcabEf+4hi3/dI5QA8uQ5V
uSVEg/dt/ZKW7dUeqyfb93j+KUmaZDdo2ibCqamk5lkKi/ESt+5FGt9+CUuFIyB/yx0sDlTyGUMg
S6mfS3G0YvXGGzoeP/UOQte4SyMXjhDcLW7liXRI0ywfumR8KDnvQ15OSGBum2KwbjlfuZNX10xf
MXw5qf7SdeYLuMaXMFFubny2q+eeQiPs1r19Ygm30xXtIYzaU5YCuJ8u/uSfSchSmO2lwY4C1R53
OVDSBPDlqOJf5n9G/QZFFObMzZx2japskHQHT00PSq6wzz1mnZxmAR3YQbXvNI248tYJu+hKa+5A
/t5dQ14FpJjEfzF3aXstKkHA5lHtv8wxwRgyHUB5HHA5kxKN1sB/yVv1VjnyCpmaxWLm9cSuCwHW
5NCYf0IsOXmtPCC/fMjYvMfkMHcaOwzwBtE2TE0uPr6zfXYYGFd05YtWxCd9YACnURA0tccOXmYT
l4XIVv2jretTZEWnxDB2jLgKXT36Mx8RcjGXQtGAyGbFmqetN5799FZbI/dNuSNshRAgf+sfWSl0
tnyIuBSOtWusqx1dpbkVvEqgpmJuz7Azx4AcmDhyW48U7cY26Qji47XvlL+5ay3tGcETGQzn6Csg
5kdnaxt9+fmD63iZ/yXGrZ3lMA6rI31UBmiUR5q/uOLxMoJbnG7yPD30mtf+KV1xyYmcBDkZKU9D
Fp9A4Q4JBRWllxpesPw/8LiilD4plnUa7vWf0X+PZO9FX2EnH5RqXzRH8JL7yiQsldG6WaOCK6ZD
RjKIPtxaE6JXd+sqcUPtT4+1auAfXoIri5QrnkHnl+C0ktULMzVqFgR04V7vfQ8Fntc3GuqNix59
ofM74MsFeILBOND3fXos+Q0FGSbdlHlRxXSbozLfS7/fl2NLZAF9aQGmCfT6EzNxASXP8FU2+eG6
/UqbYNey2QNHTk9qDuXK/1MFpxT4AHbJZ32IvFgpUBPvy7Z5MlmbYVoVjVemlTcCYEv6yBP6Mw3a
AWvUvkPaxWa4RU/EkE32R5WHhJLwXI71ScPHptZvZXIoaKkL8uDAvdkYbBQ4dCziUe3vVN37zBOA
l4whIqCyhgpr69lHZRTapyk+k0YzplxyNiu6D38d4eN7rXRHLfDs/NHMybW3dBCS4pAMPYf8vZrD
Y6q3uHyIr02Z3EBUXWnNsBwbvXlSRHaKgDow5z2M5otvnXr/FlnpMSuTI6FHB/yaaOfkuhhPw8Zt
7m5tvsnEfE3mS0lsCFZjbd81W44AZdJJLlKObh6fiKo+qeK5nD6VR4ZiBMCRoK68F1ThcxhSLg5F
E+5kxG+PSolaIdl0ekNsHAPfOpwPPy3/kAzgAL8+lXb8jHcqUvtz7FrnwVVYJG1nTB/5iMG1Tm5Y
XY5E9h55QiyPf8Cxh0NtqYekFIeA69Hw2iAB88BYGeXpxjKQaqh7Znyafo7i8tw5+in3o9O0SYy3
zuVOHtI9wv79yLs7dtfzRjFjv+P2za1q+hfT8Srj28ClMirkAfmPSa+94xm5C0V/bwi0T9xD1Wz9
tDiVQXFxhH4ujXwrgB09hvpPD+Ujte6Nse2lPCPtOjdEvTLcyYiOyVvL02vfw9aDIfHGg6lewJ3s
BjTwPM5Kol4nJ7jxhmlC0spU4bUQGzxJQSD1N3reZytsAKgf8kh7Guo9kXmkR7AIJieMgsGx7/k8
l+6cfYrPyGxeZ4KTVcibQ+4fgyXM39tuFFSi/p6pDRzI8pr5r5n1nSmPcXKTNgkSgZcxOS2QXWhr
6Cm8oMhRo7CijJyS5BhY9bFrhyOiOWU3uY8WJXp9V7WPVI93FudZT/3ElI9cmZJeWGRooRAPZgHo
eV4ceTIrTFg5IP6c9j6yokyxdsgvvYKaWi3wyQWg7tZlga66r3Ys0sSu7KRHQjJ8wVPHGUTfKv2V
P31RXOeTuavi2sudh6jkXeqfC3daZ8S9S+VzpvCmyY6QMX6NhkVZtE1RWcEwmGCZb5COsZwYCXXM
woHPklO7KAdyj4+p/07RwMITro/GPkkpN7qym8lV0u2u9G2kN501vz0XJkI03zoTd4hi7ezYGAWo
LKJUPUe8QiL1k3W8rfDCnw55ynH2NI2SdBZ5k+T1xFryJOB4PwVwG3TjBhDrqhT2Uxlmj22FQoLX
Catqq3qohLuigZ3qZz/TL6JWzwzoavcekbYVzL7YhoMp36a6v8lClUBglsruugAJG1teoNIOoqK1
uftSY5sn5AEosOVyDi3ySTEt2nus86XxYWSpp77RYB9bDi35lY0u2ZHmBdnsedB49t39o9ohs+4+
2Vu3EMfY7E3Vc0qMASV5zldm0eWp+rPAIkDU0t5SLW9KP4vZFGDknuH4Oz1ipcamA6fPtvlm46BP
u0p7otegFUDonBypSkkBwvHDVCA10J77XkC5orn9Oy6gN4nqUdj3IRkp9ZwrHyFKukOsijU5wH1x
aoOJ1sQ+Fn10tEN+1bMmx03DoCRmatkwmhb9pkD8zfKN2NJ8W5sjpwxMw23l7BGtV7X7MGv9zOZu
HalJkuIxU766eh+V30zNcxpqZwK3kW7ki8MT6SDjV8RZ2u6LS79dfJd6ehzyRwwOyPzGa2361464
pxrrornn9qE09XpGJMK19sU5EMSrzee2Gec75sp0LCXKeF++M4CtmJ7qyMfpt3CCm6t7o3/ziGik
wiNg0b+r/j3y433IS3QiFcdAw/44uJe05r5q2Xxzb5b9XiOzSQbbFA47/plaeH1e0hm7+6nxVKiT
kV4fyxjwdp2dXG2TUvxJ+aqXQAySnknP4BGG1li257NrkTr+K9vG+GV6sx0cD/YhdfTDGIyHkbgA
mDdtcy5xXCQu7c2ujvcDCbpZvTd/a+EV/9uZoV0iw5PkT8dfpBjRSsO6ei3znyTozjFjhlbZWkrB
A8a8ah1cM1Puka9A7L8PlJRVHB0czHwo5UJf7NX4EAYPrs4hQoocYUaRi/Jqh9bn1Go0VsR3AMfR
iSiz38jUXdXKFrLgs3mv22sQy1skrKsbeG4lN7zXFfFHT4ERD+lZkWfpTLs5zdcv3lLqJY6nIVX2
tUpXR+lIBVnktErhJXMLb2gyj8A3r8xDbyoe/VgnxEde8uwWdsNeEuUUunuxnqffXCSlUjiJ1H1A
8EOqW97/I+m8lhu3sjX8RKhCDrcikQEGBUrqG5Q6GDlnPP35OOfC4ynbrQACG2v9cTpGV0d9u7cz
vrEeMf0dy3yWvKxk8dYEtbb/qdPvVFi8boird0EwbSp/0nx+PXbhnusObgIoNerS1lm7bzlR1cSl
8PRZlDHV42M0z7zE/HUCj5vsUqBUUyXCUjbPnM5Asna7422jATjRZ6J7MKkQ/jwZbq6SPKHwyrB4
xQJ1QijqCFj3A2GGRteLSHLo4qw9jMD2L+lIUijeMLQycehi8qXp7Ve6/ZSveyWHiSuT7zd/jfsR
Z1wZYs+joTZCcHEp6UOC21lSFeOvUH3Ml+qvSGT4hLAb4EXOQdaehxfC6NE3uwm9SrAJQSaJjzmL
KbJ9WbT6sQnxc+3gshykp3GpgP/zTriIC6fsPF937L2KU7ej39PjhVoNyBtaBcc0PuRthH75XZq9
bVQRZF8pami+qm9+2hcl+SkXslUahhCfsCxXBCurJjMGLKWndeGtTnxbecFNDrN4OxSDnvL1qs3W
hf2FhMwTwyYLf8AFQAejLWhZyIgrP9Yt97alcetX4BH3eUi2yJb3IehfxQz14yJ4gwIoMPmrnQ33
50P4LEHIKQgl98jiOWxLv5yreBq0qAQv6NQsEref1fxqhHgRSaLBKwzZXBM+9KO2CDCzMPlfZ3Sw
qeV1XtW3bZTfGMtpwrgkRnZ5fjr6WsWt7kjM/vX4ouWVX7Wi1/eVZ7QQUQRHE6jlIOWwqz/bTgzB
KKP0HG8oxdlfstjY6wuSeIhFnyxMfxZr56jved0Fa+bRLrqPR9SNn7vy3ZTiSaCqmj2AbdxdBDSa
YB19/Wl012XjxQkqtpFq9wsbyLlvXXHs/FkRkFGZL0+/FHEaNkpim2jGc8WdnJghjzUCU95HeK/Y
ga5l9+w7kzyGxiTYwUyWBeVbaFhAY7HyTEbERwehPlKCBIg28Eg3JaBrYeNPejEqRxXW84Dzuyka
Uhi+jeTKf7nnbNftf6MUF6ZXXjgLBr4UihsLV77e/yHdVC78fv9VzzlRsY6O/8UEkmIBg8MLMWuf
0iW184JlERvT1w7asZI/n7da0OkCOTMIZS4tfNY+K1FRpDEDVrwbQDfdxTTB5ziBTP56HpFH7kgc
QVNSugpH0JJ8MF2dllF2aDCGPQ1JRbRFm/2awrb3mufBGMnjZym0i7ENepygP5Km2/hj8/49q/e3
fHmtGWBE9bU/rPu0uBtQB6pg+mbtjeOWJ6dmuUhIKReXyUOBRfQ1sacq0up1OnWMg4Mz0lU1zSVP
h0Y06oICnReHVXlNOnsSkdK7dkn0pzcA/2bR+FregJR1PpG6dDg0fq/kfuJvhhw08kfVP2OOykAY
VT+pBz8Dki4AwPvRMxLdrfY/mlJc8dlCeA2KAvnbXaZSjOVZjuABw5WZpLRCVL6u1AS6afhp3YRD
NkUW6HUpSZe2KsPKukz2Airb9DSjZduLYbwpvDyI2IG5PgrPWvLQSucrqLdFuikJG9ZIFPZlU7uQ
HXnldF7FJRLGS5WYQaqihfqGkeoOKA3rlXVDvRIvcS806zbM+pXKuQseXNCmv/DXuM3V5vdqwqNo
kpP2P2vp0pIeiCRdFX/xG380vT1n5b0YXNQj1kgcw0pD1bkUhzip5VhBk6HVcZ+h5GHu8o397/zM
m9jeJYSa2cQ9DqqVvPend7UFAYgOyYghvi6F8C38NqbPdRSIY+khnwKNrinr156R5zuds54Ij+X8
G4HdSRP/EnXx5Lpf5vo2o/wq/uyVWwj35XZIny2RzzWqidkfj++iJvkJet9MX+YerP6dhVxs3yxH
/ZmxvpNouSWAfvq57NxkwLkvYLNL30kVAN7sw755E7cpSjo53AoDEJg6MRtNjxpUrXzpyO6nJiAe
Tf2yzRyE+FsFbGmjonhGw/3TKL70sjC1WRQ5Jasv0QDzLAnQEl60R+r23c8xIJBoS7eoY3ybZAEK
j0ExH8TVnQB3/UwdfRUqc6D+BXmH1LDZSJ23pRzEIoVm2dUw/ujjn9QDbfglG/VVNsdLupF4gIpY
FC6aQ0OHyO3SxfECtHfMp8lvzbP6fEXJ2WvBZoZWnpdcFovV5/7sDaWCYLIbbrlUpytsgedoX4q/
mvSvEACRX9bBuopaek9b65638mv7wNoUTtmPUNMAh8S0ggKywAjTXGKQb2KW98qQorESOUeWaJXr
iDbdnfxoQEC5flIhsEoITEjCO0bMlNnrpHGIgs2ofzuZUI5acw/eO4rpt5uO1wochDF4+WlLdH0t
X8CmUM61KvJjM3sdc68HU9dIXiGxbj2uiFVGupJkaLwZGA4QgX8yAJGqBA9rNWVOAK3GHmbqo2mK
UzlpoTjwEVWfpJObIEp01N45yICaTKF9VFA9qNjhU55HLq/kHorX0nBYBkz2fplgGIEfwyWOkNqg
o8fw4EyJmbEl8uyp35y+lln/3M6jeB2L2ameVeRMBTlTQSpdmdbF/7TiA//fB8ksaiBlS8QyPufa
TRvLkCDTjRnqOTD2Yn/l0037fzg0CQNa3LSr3XQxnYFPGaG9sEYCK7oSTpYYKNrq62B96HcQNPDQ
v+Qt3TH4ARKVVbQ8r/+RHFpkbkbI/UYr8VtD/PH5yfUc3BPq36+69AZ+GSIBChIheDcMXYoJ4Xc7
vSJDPQM3J9I7mqlRT++4C+5HEu9kZEzEZpBT8HSE83IyrvBVBRli4Hyg0TO7CGSlmG4k/gCZofLW
pSCn901u/8JqzRQ5L0hHm/5e8jOKAdZnNZ88g4ieJBbgXLQWkwAxoONr2/x7ipfPQnfvU+neJPHS
fBNXo+aqN2I+QrG3KReAnmMiHAxtUZG9IsOxtydool37g9JW+Kvjqa0/sewc8r+9Cc+6wG9rXcQx
mqBCj/0yzj+pjAxLYdX3awQTY6C66xHLLcVLFVCa2+4dl2Sl8vml8NE+MMT+RdrW3Qt+7HmA640P
mXB8libJikvYI1SPPl+k+OS5E2qHeqPpPJI/WyafJWQHKxp147zyH9YGQ49L/CPLXgVWNm1joXzf
/gzFr718qyJkSs7E5pZhXd8co4vFcjo3hrftly0hKLXwYVmB+2WwkJVZQcDN7lvSg/w/Op0InOOd
HqwsZvSAONDqnqq9SPpvqPKBXVBQ/yC+eC57T20Caa2Gb6G4kkieoDWt6N6rkbbcvT3rd6ZdzJlp
+zcvfLSX/BHAlbwMdqsNn9+o2p2miKpIVww7/cFqBhs6ECcp/3sapmYYWvK/eYcyG8YGTmXVfJMw
DKOlQqagOSrITCE/zMLjxxhtavl8Php0MzJOegP7qHo3m5tceM9PZZUCflJReueKJSArqeRCCZWT
Tk+E4BC69OQSyTTCCMySN98Icz5P0E0tENN+eejNpdS++trmlff0KPDtkxQXA8xwCSL98syrMNDd
IzKHjbfINRqj5ilEY/DAcpjmwYoMq0HoTdHhwDf8tRPkrK/3g5j6r57q7ZFeUi3M1k++RoWNv5g0
r+K/JzQqj57i23r+0WN191ZtvXGAQD2aP5R8WgiWn1ekbR9NmznZjMChfxnOs/VZD1wjDGDNVdmc
9HlRpIixx1aEX4iHSfJ7WQONnEljk71ZULz0QfdIOlCwTqwjv1YhPfRflsD9vdLWyQgJLhYKy6ca
VwuTUvrK3FhKxyXlDnr+ee0NgQOxVXZeSXajnGJappiGDEK7qu6uwIknBQEv57mkiiqPFLaHgeiR
l3Fq7YfeKgDKaNkQLSf05kY1XPuAQijDQR9m3f085IwLvKJPg/KnJCVQ73+v1u3ozz325VRjlvpA
hVHkv7YGVVjvt7tXovZu+O2mP4BzGikFSFRmknUrxMRUMtOForzKxhs+m67/Iq2Dr0xiAnoW6ybp
6knYDzY9u4NDnEfQstURG8Ue+i8UK5L0OZPqZ1Z2+ikaF4y7y9kYv1FwEwf4oC6aRFVWlM9+vEkJ
X9kxyQdZx4D/VjcuIxn4w+6J9P16z7LxhmTF/JxF+UJi4GHYz++um5+yEne4FIyWJE0e1QfOEtlg
UETRrtq7gRJvwolz7WZC2YpAeYHQotsomL5T8MidH0+fPmbrNiW/cEhdKsGRKYkV71lUql+F9C+1
PvnVtYHSqYcO74UrWCKDz7op4j9SpMCPghk5bDCW/8n84sRthftypm6bc7+wMbyhjCX5bqu+FwXw
9EUi3MCCGkKwo3vc6ulHSeuYJtyJqTXjZvk0qu8BdmrYnILPR9JOx9W07MFp5A3zMg8bDRt8ZHzL
bXmT+Jq6JjqThlwLFVvulwx2TJak1jKA8b350AbqHY23s5BFRh2Vun6ma1TLgVff1PqGyzDRujOb
Etdb4RXKOtt8JN1m1+V/rddkDzqRz2iXFVy1cfopa4rTkT/UFcW50T0SWYitWNfI4p+NusBDjWmM
/3/MXiOG2xrofFyNJpzrhSAZ1ONCFtbigKvxh+Q8nnK+upCzG16Pv+1EhvYNhwvWj3H+K/Ycdua/
tPtUfDxWzCcXs7UV6a335mbhUsfL/J7/XqT+RR04WZFYYhxZ9bvKv6VBAML2c1tJ2oRxKQwOP4IB
LOAxEh4sphtcbwbQBNuP6NbTLSyWuzAj+6OoDX9IE3WcuG0GNOw3+a0mUWi1zn2YLV4byvvveXas
aCKyel2ZPw7xMvFZy59DR8FiazfqjS+OY3neKq/X7xrSJn28CRa2rwnd5Ivk76qr7yjtcwmx3suQ
BpIJeiAMt2Fzc+WBDDMS2zZqANkksY7wovni6OFqC2vh2lLBpVJTgFH8IPii8mQBm564uQazTQAi
Ji/rVcrQMlgy634VLbkSYdO9mEp+e6amI0DYpNfCbtvhvR37DySNtbJ6b3kfTB2vRsPRR8HBv1ke
TSCSpkaueitNwb73gcUCp//qVPlzHD7Nz6SGRGmWOHmCeX+M9oSNwSVmxUbpBH4h6jY5VQi7TvOC
Mm1jvi1CQnE6JezGJW434SRRRZPwlKWK6otYrKo6f9Pn/H2cVXwMJ2vWTpWe+7L13jrCqsMHhlaO
UgmV/IAAEQeZYKY+lFQg6TRy2RS0r6/q8mXozoZTzJyQCLebLe4TKvabLvPMeFL8lPQfRAQmZHEY
vN8Bm3ejccTlcMrcco6ydeUQ/7TBTzNJmKyJABgLEij0W2N2xCXLLqNEt3hDunuGsHk9OYlCvXjz
b+nZ6A2UqGeyp1IVlGBlqIgBEc7WHJft4arWeVt2fgPTydXVKa3cKUXJxmDKg2diDmqbS61hUkG5
rpipl5HptXmW8OtYlXPhn+t9d3TEbE2Xc++mTwLI0Al63WSXqmOXBExuLjtVLF9qcmjMNND5y+hM
PwUIVoSYmEtnt+DSQfSLvySGe6ipvZTmu4m9A34cKaVM3c7Ez5c7UPlGBULmHRG2Eo9yFC8Nl/eV
Xmry7LTBuB1LUIltoDX8vPlZpwWy4zIXhXiaMu0DAvuj7m+bSCoyQGJcp/u1kfsQtWqbvFVQpxXh
rGpQa0xUvDAQmQHWacfFgJ82hz/EfXlUpXmq8t3/jFIdIX2ORPBKmazrvbETJL54w/AwujhpWNaa
tn1JAHnBLmG+kSWmk5N9C3OAhh/Furvn8THRRFmyxnnmf5b+t/pLjOQEaStcK+3fVh+3XMxu8NHS
MXy0rxnn5QQnrtyfYfxIk6mdHiVPNM/lcEsWFjzCGWK0OgDGdotOrDuyaOyKSOsTVmSb6r2onLXw
SfIR0cSitK7sAnhJkY53MfF+72SRP9LjuX2lQv5Wdzdx+enYmAbYXj5X5v+xleAmT1uG7R5GjrQe
tzKYv576xfOXuk8ucsdV1v1ZuPVIFdv1I1OiRH5XQYAQFmARzPBlp8kl7bS7MRh3q1PuWknGrfIN
EChX0k2tgmGxLnV/GTPhtYMF64E7GY6Q/zst1ZZtSdARpMIPOyRycoSibzqdGXsVdPSGGmJEHAPa
w/NIuntfJ2elJfB4OWfmEZqENOvuUCjXWSk+0o01sH0VZWdutuuWbW+SqL1l56y2MLiJdpoucSF3
cZ2kMVGEx1GHE5zkJtl9tgRkjPkY8YgkcPF/uqUOrdWKjoHnyNcXjq+zwsG8aYFpPERW54KeJPYW
jv42QmMWlps7LP9hWYuXkjDqmhgxZeGUJW+usCFI1DMN1TxxvZfyLWi5c6VCcKSBVRQzjLhIZ1U+
rTcxUV0pGVGjFn51KH7DU1ci8lH9QfnpidaziJyRhO/6WM+FeJ7eDBKWRroZuzTExPe8rzL64RiV
O+qJqbUi60XCHwkjzh4YSOjRT+Z/yfIsWcjeTIkJQ+zPomFc1NOqTE6LOeDB05UXgdy6OI5pXvPG
V/0x3JrpvZeuDFt26ckEptFW2St0NIPAqrzx+ZhWxAlJfaJcXthDrDYhuvIAxw1yYBgD2Vno3hTU
za2O2YX7EIaYXovo4HyQ8O9PjkG0Qz5clnJx+5wQ6elBmER20F+hnI3kN1m9xDM5AxUU+Xm4zZdn
1wc2Jj3jAPwgSs3JCjQm3DGnMkSPQRA7Ai+Bh/XjsNwOMeMxJeG6EMmlPrBFDYIUHdQrikqwHbUn
paY7GxMHXso2/oCRq2Qzls5Fh8s+gdOlJIKi32T3B4sK860NxfIsSBnCauaFDz9Jv1bZxacF3N09
5SPE+ISzkIf5cGpQiA3ZZc4zqD9qXYjsz+hGdMie9Nnw/Ao4uhd9lWcVjYPB0mC61ftSzbF5XEty
mGmb0gfd1braW6zrsDbE16Do3FJfRk8GCCCguF5NSvzQF+2vfTq/1ibr8GrdwcHASrRBdmiyOZdN
d2fCbrrLMM7xYQ3oDYExYbfdZQDMnt4xpCH6lsKZWL+uVaG/yuv0tkmtNxWal1ch+s7UUD10fxOh
OpvceX2felIlQk2TSWUWkS4i+8JT5RbUn2V6xBq7mtd6fViD9CHq/XtdsgS8quTjaztCayacFSnT
TqEXbHZLIvRKaEMLMEUnx0E4XKb5osLrnnOK7bUZz087nyVMsZklsYGoVtFxk07GxZy5k4Mx2Wj/
XdEJ2ibI0IpZQp1qn8OyzurwEPQArhEdINgWAdaWpxWVX5NnQC/pjvWDi71li7MAPBhosDOtdEcO
Q8IbHITTinC4wvOlCKIyyrzq43IISbQ9r7KvZXOgd2bY51Xc7JcjqwIEq1r3vLjeIdGz2NyoAr6j
ZgJxWG9J8nzkaBUB8KRJI6mkO7Kgpa7eRlF/ndv9tYZBHbv/aEXWROVKfBILdARZKHKmWuV9zbf7
0ij3utfuAmkREGGwUbqmXVNeXCW02c5kMkazuLuk+3Zb75MUmTUb3LGOTtrVVCkSx4Qq7SQa5yQS
FDMqrKeMRbC1Fa+ukkVWhthvaAEFNjPugTURCUqq3UT7GKko6YBhqQvdKJop5Rp12hgcmxikyBCr
BTmdHqx2B2+1KJG2gb+Dp6WrGWC5IpxmTmZ0PS+JEAG2ukNfe6u+eFyAbS5QcfhCzxVFmbMLt+J/
q/moMiG1poetxE8AEdT0mdls+gvop4VkjlTlYBnnAD6YCKZXI0nf0NPwTG/UWOkDTVPiq7zrr+ZG
g3V/6hlPue/VJAPEVyIls6FJkk1xSjR+7WXQpFPGLFxau9twsC7ziKogWhMKm1Kas0xPzUhxXV/7
9VVbZYcmT0fh/hnzjinH1f8ZY3vGcWdLx2LXsNskG9mW1jjU7zoHiH81kcQgJ3D4jpV/Z2hqjvf5
lQpAh6h7d6zcDhJ+++hNGM7cszR711+euVf55PxKh+O08BkpWGTQII8PkCMHXV9ynaYvlCqysdp9
cmPsP60TfGrROsCA1ls12mWGn19GJMAFJ/fCS0vVM54GDpTLTwH7jN6BNFSRSvRCQUWEKArcVc2k
G/FgWfcto0GV0AjQrnghfiIm9zgGEK8g4vpnBD0bbREYFFebf2i4CtXTcV4NPWbKkTbNRwsXShLj
nUyHbjl7iY7I8de0E8RSf/agPYXTLqnDP4AsY/dSSvYvcuWddHkG2v+QkH3e3n5b5K0jWxMKhAfY
/GAkawaEgwFh3mbaQhS7vRcsEEoagZEjWR/oGuOOhBLoCR6mZtIhAwDuvXAPT5dFongOt+NUJ4it
Wf81WLKajt06c9OwIossmg7jms+wvU+QijdFgjY6dUl8EVXBTefcaxNghmdoGNsE0sI1uaxaHiqW
HuTVEchJFxQTp70yQUuWmhIdPcLIFAJWC0DYicKSPGSvPk80ng0lbJwV+ug8XIH00FzXSebJ0ugd
rezJNJbre4vFf/Ylefcp/0FMTEKtvJyslY/gZBWFV5zndPtIrOZja9T3osrfZaqERr76k2dFd4k7
tekQx+Vxg7VW7Wu34S4mXr/h6BZrjFn569qGBJ1gDwxGaAUEePaO0mvsxhC4X58kr25UJoI/7QQE
tlD6zRKVtDhqmu7/lXd2PXc3YR+vfXaEbeqkRBc2vYELZQ0yqwnWfg+XN9JE3EFGUz7vzJLlm8Uq
mUvjx9D1jxQSrFb4gDTzMdHDiJCW2Bnb2MINDttM3pC0j3N/laoVgru/imp9nTS7uJltEk/J4M3D
g4aAyNKHKJc8zHJv3dDcd+inpVC8LhtiCm42gtqOebDNkjBVorAohgQFiVA/icedRIu5/IdJxUBc
JAvEQjOU6txzBBGQswuLL7org5i1rS/4DN31Yo4owqQVDA92GyFdCluwubuQeUSJeZBx6Pd3OhDJ
qlCsO6o1VyUMplTCpBkxhCgBMSF52d7Nar0PT5ZvOGvQ+4WFfOfeMwPPcMBrPd2tL6pzXlD5lOWn
iWg8HZmuBTu5jzCdU+KSuOU9784MGa7IM0sPRybc9g0rM3IwhoNsE1EC92Gpfk9jHpAV6xNR7LcK
7L7xymRmoWBBuYW4okAGb9B33HZhvueeAgeiwIFoWeVqtUpELlEtEqrPzqnRe+Uz2Jr8S3xm8a/2
rObw0SNPJ1BIxlIqM2CvCO0sZlXxjP3I/M/stlsxrdf9B/09cbfuqLJN3GV999Sk8VJ0M9VE4qZO
GPypk6zLlpYxt4Pc4KKNLOO1X7DoPGrmGws7WXWDKLBLbT9bSUAYTAySj2/J7bCU74dm67VdQnrN
poJsTUOMa4/9A4cSRit/iNBoqzDwQ08+AUpr1ASEr/gL8tNa2PwdvfrGpdCwF1isb7sEnHLaeLJ0
nqwsUzwR+UTV0cWsVnYjOsJMaXaDbBx8c/qCWbOgZ7CmoA3Npd3bSAfUheUL6SL5+gPg53aTxzHe
Un6u6WZysKiIOhbuAXRAU3LVq+mmbHxyArGsBeKg5/yzXkYru6CCglPckNmp6fkXc5Cm/yGy7qX9
KS+rdZkZGsvGPYzf7fPdOmDdGk3kvsD5hNXD7uWozYZ0faxr+eieIiMpzl/n+feYgmjxb7V7hXr+
YNXrSuOGxQDjwxxYluz1hMXL4x8FjmC08ByM8VG8zrw+p61hoXjNB8jTJCqTS9Eqd6k+7oLpNwhl
EpPTcciDXwXDDiK/+WEyxszHiTC965R8UBOJCkC89Joekz0Sy3abH2EzZ+GxM8hhq9Rqj/1Fys/a
PkdpN7kH0dhoSPSZpRgf8aYldrUBYsER/R6aHB1j+VoBvZiRsKAR0K7aMLt9L0HVqCEysaYKd30O
x39FJkWLbvDbfI46UPmYhoVJHAaPPbnhiuh1JXim9SDTw5O1m7jexbmivjh15yxxDoFGPpoWjTlm
GVTYNLdtYaHzheyqs2xa8xr0eTiqbaCKQG1wKujlCDhITbvKZU9HGBCYixo+LckWYb54zKccmqMs
gTcwopm8SKZY0de4R8TKxg+a6ml5gYw/9TrVVw79ylx0nQUPTE+aVJ/XSqqHE88UjuPDJ6LWn5a/
3So5Rj46Cj5SxE9a/l513GkGNMEuXovp30LmQVWE2twFu+GSrzMF/Cpxa6CdUfy5iytapDDMjq/E
KUqEkir7b0rDsDDeCEWBm9Zvcqk55C44Uv0ibv8zspwrJJPC3/3IfQI1vOez2jVBtSw+mn80HGhF
KI25JxkUJXSZbgYZI7a2LzGuySFzDuknUzGo3Ka8dC2Daw10K7SfYm5gBsHIpVDZaVhogAbH2n2E
sgUV3x3kRy49BOm1ossjd9r73jJdocbdNDJzsIfCh1HJ2jCnAfjR2aLNvADHYDbUMAexQE/ChFJf
arW7HlPPQ5Dfm7fdki/EcqDfiPaOqdkIilS65OWBOES8FKSAIq87AxsnUkg31Qe9C8KoO2hXX3z0
3X4ho3bjSgxcCSlzNIMaF4c+tVOXftOMdPAJEYrw8gyNlaTUgbEBiKaCDmuffNHn99QwqB6l5jm7
qsXvwSuKzIek9yQlrnTuSrvgU+nJIgDZ5n6TuwooMB6rnxWN2YjtwC731tEjasYk1jNz2u3uWZim
WexcLyAkqLFO8m2gnFSW7Jm2yDxRzuz18ADF/Ji2V74HDn5r2OzZAuflD7KRnoWV/c9Tiv0uC8Pd
gqfkTxOVmeGT5YWZvuT/JlJmh6H1UqquNaQ+Zt+784gb4hkR3X7U/Ecr0Psz3aAh9h5XzDrwMuDh
EBl7CfXj+CBBufQoWG5YbYTdbwubAyFhgzReBiatNMRC5NMFPX6XSWKX5lX8brhrmkVydtqxiMhp
BM0+Lmu6Rws8m/VE2VXxhl1OGvEVpU5e5x+oRx5DnX4eQM2Tp2+zd1LPsipEu8QipQTqBswJsZPC
Rh32OPvmKpJyGCXwC1N1lV7nFKrGcAb88bWkvRA07EkXTRpo062CZiXn/1Fshy0RQoYKzZ5M9dxZ
cF1InILx2RMNpLvOnMPry75d+OgG8R3wpJe48TYHpwT5o9oqnhsPWTrNyyDTwHcsg3XrT0bvbUDU
2K9q3cl1j2tTKv25MGfartx6u2yL4m+7r5LINz8yLvICSWNquoNe26XVW9SXq5AWUXrcyga1WF28
0xS+LP9RTvKKt4Hd0Ukq2OKUyOF+ogr52wIP0RYE4Nw0MjeNdRLTNixq2la61BcM0+1Lh7oi8n4C
tRLD3CccrEUp3u0Jdp6WsXwHdOMNrXVu8zDwQ5d4kyAp+N+RD2DvNuTam6dhnd0hi6Yn8mnw/DSe
1P0bTP6G8DKTsGQTd7x2Dm0oBkiuKPfogjJH1f9TrWe0EjW3CvyRpp1naUN+GI8zJ0fmKvOMTOmW
69qZtrxTTQwY5WIyYP+0UA62v1hT+z09+iJMgBOzAaaHssAOyksEPB8WN+Mo61XCAKg8punFOYDm
aSC0n8foNq7RmpsxzhCcYgMA/nyjkvWu6dPrluRvA95A/Y88mPHMXM6W1RACaM5uimF4zH4sZcfF
svOk8Hdtd61nWhuaAq0+2/mo3BUplgHEl2G+EhJ0rRd33iGdQCVqJRbH+3JcraN1JxExqk+kvsdw
7UlweAZlQvTochBR9OmMVGda3RvJ8q6YY1uTJLrTYuWSCNIZxz8uC1DBoTsz0IpQYtXexlZhOqXB
kLlqV2wHUoLqXVJ8q/hMZaItZ/zcn8gYhsI/ktVu8aDs/d28MimFEU6ivoVSnb0Kf7KhWF6NA2Qx
T0qDhXW2VZ7u3QCOpBUSqVFPjQQfTyRl10kyHYMpeM8Meyg7h0W37f0xSTyyH31SsE8j2gYLR3n3
H7XxJNegg+1vZUnBjLyjufjzqeg7vpefmZ2Zn9uCjBzYvWQOKIIASSQdVNEX9tNSTl4n3/U5sxMs
L6Uuk9Ua58SxGjOLUSF6h7KDjb2kN4Jm3Gp8cgUvS4UhyBBcK0HdhDu5eka9TC5NCS6NxuQ5otKQ
rjVzbo6hUdK+iVFrlPcZhUlJI+IhlJ6+ZJjfb8RpMhsPr1xXQr5bHH3bYobyOkRcxx1TOoF3s2UF
fZGFklmhSarC1ufz5nJituTyKO8Vev7NgMapz5refc76X5FoO8qA3sV0fqPwBg0oW+0TXb/yqMWV
YEVU81nPMeoIjvY/C2cCbsm19zq+4vLAAzQjkE74a6gtl/GH1fWFIoD/1gn8CS9Qj0iF+sWOGHkK
D8WU2LM2/9D+p3wlFFV2gUSc5qdIABdO+gj2adJG/q8f9690xlrQDF/Z01OqfE/GzpwFmIxOf/lQ
NJAQlFW0SwYqfyzLeDGNwSjednzgItuhXK/Xg+1QnKyL0KGVopBdjacdnW3tCOmXUaTRpR23sFi1
IMVRYlbRkCwvP0I8dI+0j9uOo24HFa1umaXeGJXuVbHdyV+91yMBsIXh1IzFZmHcJCnWM1ssUjpY
3Q5EthN8Ysz9cpJhFxd/EnnfihHtaGElx+JxKd8P7UvEryqY7ngAqP8RwSGrQXFkJDl4PbL5bAiR
8iufAAeqJBrGyCzG64AHBAoexmAPCb+LNgTl2v+xdB7LjWvZEv0iRMCbKUl4eomipAmiSqUL7z2+
/i12vEF1VKjrylDgOdtkrryU0XrNmBGOyXRT8Q0XPTpM5SbS822GRTfY3CzjU4gdGbrR1mM3zyR3
WTGlo1BaGGPBj0cQj+QH/bxroAsTuwj9cYZLsPUqAAqAfkmVPSfKO1dsA8dDN0y7wX0/ZD6/sbFD
sYL+DoDHti8LmtYlu5NVXZT2wCcnDAXIBcIUyh15AarTHfNtw1+k444Py09W1iAO39RZ30toKxj8
2aDTNxGEJcXP/G088CCuFiOEZ/6KzBBvS3fndxC2nxLggjV3urHcZaJbtX8rfjyijNx8AGh6pABg
EicKTHvVk0CfZ+L1KWbfrZDFRIDPWV/HEEM4XK6cD11x0DdK/fpd+uauoNmqiCUhOvad1RJyXxxl
astQEnowJB/Kq6p1RQFTKMgyBqgwB0shqMXB5hwii40lvn6dK3SN7kulPI1YvLGFyX5G3VYSMKYo
LueqMGwk3WfOALSjCM2uO/aHlTj47E3pBvdqFK7F7VFjfdvUTyRlHSSdi4VCwzr0CCbgaG3Kaavt
Tn59VCHvpcCij48PQdt3bv6nxg/sbyhzyqMsPSF7jKk7oLbIXlGRiJzxSGuseqNQyU5rd7H+6N2l
VhLSpbyifOXf7ZO/icKunKqqSpyWgBydfEGDdVbVn1vaRNEgoy47UVO2JN4mG9Gr2269MoWyuumg
KwdeO9n7UQwH3yL18pc6Gg7lHb2QFs872R/RQ5T8qfm9Z83zVeyqcIIiB2qta3EpD2yWVkhmqvhf
MZxjLQ3qvPMX4dMU550gwtKh+qFmBC0aiK+IJ6t1ZEA5FEWIn9D3ygfqiWxNXDSAHXqPQ5ueFZbM
2a1DIa/L567DuYqyZQ6q4b84AjXVNXtTPs/9ZU7PzfDfLIag8eoJC83S8e54K5B28N/31q95nFB1
jP9a0FgHgc+3Rp5hfE3oQSYtoIgdRqyQ4RYR0BqTJNs8ISTr+lH/J1EKLonTeabws6Xvr/amrQBv
3vngql7n/6X1OfC++f9rw7bsgno54ZppnmJ5V9CBzLx+gE/Mj0gM2SPyHrK2n00/FSzhWz/W3ira
W9GXU8s3liSYUB+UOd1qiRyD9MEFVn1cMrFMA7pVffCWvvYERAd9z9FE6JoWf1kZCp/pH6TQPXfj
cMj64bw0z4XAnOqdJcWynb6Hl3UZTz9um2+BDJIFt0el80wY3VEaltAyxKAmXmxg8J7r7yPD9+IH
eaWtK5Ytxg2GFxqeJnJyifeUjkuWvAPmuO3el2PEHfttR5WAK0kZBEdpUYgktZs5OAbe5Tl7bFXy
kJioEy3DyTawUs4DbTmaPcOYlRYcuYRMY34VabLaxY0YxqQuoSWDgVR0PuVE9PSi6EnDmZHncSnm
0MxhJFWR34QqKUAtAiT5tfqBMa2VV+G3aCLwsIhAzMXOZERlLmNaqYGlLbtJk3qTNnkv3ih5DJ+S
3Nu0tDyulj0entKMPPwg6QKDte6ospepcJrW2Ey1VA6l/4zYOMb/0noJZSfuTLbSm9/7+VWfUjf6
lGvG886My6yNHxXohLK9PLpROBPjCAxgPaZyzp12FKro0PaNLZUfBEO3sxUIyZv+vrLrJqNe9XvS
0PqY3r/Dcz/vaGN45MbkR2Tb3ACaYCxQPM3IkxvrSEufSA+VNyd8j46tCaldhQR86OW8aKj20wSA
FTKU6B8ZhkZ0iOQnEb9oMiqvknngK4T47OQmuzeY0vCVcwxc611Rv2vluajuArLgBc+omWpwy9XA
VUDFqQeVTEMFMHLxikqf99qZ1pXXUCDXal9MHzik/pYjgBTU2hLmS2FfPRlKVp0OcJVATQnE9DV6
V3qViSxpAnTEAooZIhR2TT8EhsyaFMmjepq2mZJtOtScJgbYWBFFhXLuyYzfZsrd/jotd2xhY/Od
YD3m4C/VkLNvTd1Vfk6avI8NexwpsIIWoqxIUc5JYx57Mewb5hEQSoydm0b/TFZw4BoGHqIGRy35
psX9dSLUJZL83iNpgddGSnJXWO6dsZOXT/maq9wV+MT2Aq9iJclha+XUSEHZcjHszUMac0O9picU
8IqzoC8r87/ZwlgvIulT2PEiC9kNfA95Q1wP0p8ZwDKv7TbCLOcjkXptO+az66F5qpHldO2bxonE
y94JDE1XpsGV105eGgdz11Lg/apfJKZA7D02+U0cCvgsbz0z+ij19AoOyh+VQCOxcyUxgeNFQ4m6
LYfYl76rBdq6FH/9P7jX3ZP3oo6mRIdXbzoTh1qbfhQ6XtUBEThekfRMTldlSC5fZzVsJiKxdjXb
bz26w9f2ZPOjYhoACuzcT+8Dr4iJmmfPV+cUG/9rEM2iltwE7IumY0l/MBsRgnPNJED/QFUyACp3
o31bluMWf83Rf2l1L3DbkQ01pJdX8JRyzuujxaOWEqS5pDw8XByXrMCoMTI6229EDXBSqvE/kQRV
XTlvSHPVi7Ca7wYvbjtckpSVqTtl7xZn56CwKfERg4Gyd0FfIRapj6pcfcRxfwXlP8VfTA35BAhr
bFV55o/hb0RQWb8c1hQ2taqc4vmWrD8mv5OmOBEiM9/TB6+RjIy1gSXAiBDaHZzcZv64k+j4sHAt
xd7QCvtfMkSHyBsqXybV+d5pJ4vXTpnohJk/wsovdxNmY6oKafyQon0O2Zfgbf69eR2ePQMr1kA6
W42EVnrmgcPiwL7uzRpm+LoQCc9ZceuMxheHi4koJmFs+bI2PNs4wCBF9J2LxCgLe6VBc7gbninh
UzkhOJPilafXF0ZUPnf9g08OxrojfXd7+RsrAbzkgTvBlJjPsucBmEUE+0KAJbItoijx56JD+WWC
OjdSIHJmkO9yKU+9XFzACuc4S2UmWiE7C6Ls0T0g9j5kl7lhEfCSUsaUU9JfKW9vRu2h7FuE9rmh
xNWbke414wkdWJ6Kz4FKsRoZqjQ+qViU9oq3TbPXo2G28hP3kDusnZsTCf0qchsvHkQ3em13C/yF
uWc91DnzpI2dn9QHOLXqoT2h9TqPo4ZFRj9G0oGFL2Yflf12I5BZJjncoWn6E3Em1BML3sVlMc3F
y4INGRpwQlFBHMqyrbUZbGh3rJvqoVvnwDhj8zv2tlY2b4lOiLCNGiYOGHYGHeJaMbquXFE0xnJ3
RyWNki9dQlKPQvSWInsClr7HCb92hznGYunwWqFXHQ/rf/m5l4yPKZ0/qo4eh9jSNN7e5z9Um9EF
hcMO/IGfUQvk9+XwMuIYWfTxijptj9vGEva2daK9dUkY5wMd14oyQfMMlW5jVVwDHtpx0fMDYSro
a9DYCLTPXv89G+3OweTI1o0vuJsVfIEL7qSsRk7cspv5wXRuY42pQY0YuD8G8bS21iky6ciM+Nwl
tOqiduJFap8TZkNzhEm6Fo+db2Zu/G006vuC564+DHjD7gsSofW6tOkV6v9FaKywr527/tV3bA8r
9diF8cTzx8WoVmqIEysQtsfGABq2to/FlMoqPWJCrhqnQG+p3KzvVuEYgIUb4Us5mm/mxiZ96c9D
Kpzrpr8wPjui7zlVWEAzsz7pi3EoKa9qunqTjU8PMkxFjgCw9gi0jalWhm9azagHAenQvds6UbtG
ylNPkBNCrS5A/51XwbCHH5Way2lPM2sVd7lVrkQ6vnJE3TTuTvmnQghNF7DqARFlcMrWTuGlkuZP
t4cmRI6e/ym8x5oehAVvgcnms3ezDYNKnoBgWU+iZJ7pr5rZwpnIp1X4rWLjMb/aiA4D2lFlfiky
ydq4IgAYH4T8EwRpAsQ4EXetcVR64y5geOUWN151NyX+dY5+hRVvxoDiGNMvo7aJcnTmB8u4sSZ7
lN/aCewkN+nkoyEa439C84x11kt8aj3IzHcoywk0cDKXHLVl1cKO7WpRFnAZWsz8WN79zDOlyk2a
Pubxi9/vQrg8+BPBlmmd+BfSllMfBcZc3i0qlZz5GKOD6JfaoYyDvtCh3iUHK/80p3cWhHSTM50O
vFmbozMyOS8XUrSYDNKBYOrhDqiza840cTHJJkPSwg0nTr6UXuDIouWyTipRHwkRjLB0QzMloCVP
3417yYdW49hyVHKw9/Fv6VqmE5Xbcc3CAvwBl4gx/Wb8TcywYsSnZYYLP3nCfZEfEQtYK7mMGazD
Y1J+JiZaRvM9fxC+u7DSShTkcRnsD5BB+2gmGSrbcxRzPZt6fJ6eQ/RFksuu1p5qW4cxf5ZG2rOE
2sspD0d17xsCcePf2cJ7VrN7xbHWf4zdN8lfBEZ5kcJgpkeHnCML8jh/kLCcCsJ4UivQs+0YWVGY
th0IIwz0muzLuunBr9q6vUJrCtlytiJbftlJWMOnLl9wYlnekWH9aLbqEn1pdc4bFmjiuEsOMJnS
Cp09TUAy/0Z++VhkXkcT7E6zo9rfLc+kkNi/ELjRd+jtdtHX4vkTt4/JncasDVjUc/ESxuZ3Xxrp
CL8AKfFp+d9uPS6oLWD+cma06czkh5aYp0La4b05RH78na5BZ96mfs9mZzwkbzEBxlBYmMc+3/lb
ThD4O1W9ILz+NcsAvESkttcuIgX6sAiOIz05mTO3xHn1JvzVjwmX2dGzPFpg8m9Wp77Ht/rUioRJ
7jJ+MTAqH7FdJ7/39LuMaZO4pmw+eELEb9en2Dan+M6PfalPpjTt7yJLGHaHPSpifcmIpE/gUGV2
yfA7u1R9/xl/85V0cfskKRQ6TnaBQJ3He1QDxzZVfIJUkmq3wfvZ3lK+VVTunzPykPZR5/2NZzTj
jFf++IM17mObuoSHNQW+/LvNxqnRjV3rtkZ3Tsl3xIsM1bQHOqOgWj5Wy2+tHYpkp/wlQc4ZzPZY
5Qznl1uhF56GsSv/XoYwtYuLWUBN4wd9sbcPDRXVu/RXzBD6rVVQP4q3GcB++/DBPjNtbnxelWfM
grWw029+GgSHS84x+3r9qskKDY2s1Iyg3hPPC78NY/3xqaMe5Yk3xFZh1/SyenT5dbOJnEJT2Ikz
bngYCBaTMv67bjuKpFszHqLg+0oaAccEvuKN+YgQ0mNT9qjZB/Lebf4VpnhH91q8KfN/QnaREBT2
voKuJ2FcXEhb2EI+JChG0sh7WP5p1uD123qSWIgsu+yCxgQTd2vLa4DsGOvNcaNO/hcTEVEn0KGY
SjH+oUSr74SfejxF4l0vmmO3/SRzYI2ylxmqn/z0ixTOHHAKIRgzfAcfuThx8Opsp3HsoNgBO7kC
vEPmw0yHgTPKLFqJhO9koiHo4OpYdimCWsyDxkiCmryqSgllwzrOhhFUGrV3xSr60I/bcenL0zaK
Jz2Kz9RyzeuF7U5x7EvPafnIXxNm0qHVnU+arRQm2DJmRE9aXvnS37kI814/Frl6amnJFgZUytME
kLK5JIKdyeC51Il0QSB7BUBiATz8UtT03jX5m4x/ArFUNiaEFOGSB8mOvCNOPog23QlkraqvhW43
Xl8EO5ZQS48alKfKzM+yHl/7Vb3F4zdNV1NX/qZK/kSlZJbNIR9WbvwD7BDTW7bsuhbZZRyjk5TL
R9mOZPZ4us1o3YFibCvG6EirADiN8k2KvXycPOO56SReIUh8QRMq6Dd155EerfTPpWSZb3TY2Ri8
3uPMtF+CGsz3keRbzjANIWaxlo6vf9ew6zsZDBWVOYyWOTJwDUtEXoh2mjy3VL0xELOU0SvbzsWd
L6D2F1P3JW7tt4CMWV88tYbTJPC5VNNlg7OnceUyz7npkGifxzK5gtP4aAtCI6MgBvDLcMFZV+R1
7P9/ZJy/U29PSoekRUbvrnv6ilAZaaEGPW6Cm6GiLGurBgUbAH/qKnmh3yAGEElSXhaeGZhuZIif
FSwZUJ6Z9kBh/JD3HIzJhJKbp+IdDN9JEjl8IyU0AAVYi+kbvPJi/ssmDkZgXSrnqmdV3U73uI/f
MWSDHemEr1R/5oay999VEH7Vmjy7mjNBBRmqw4+iTrDkIGJ8lq6uVo0usdyso3tIAtD0MVhwJOvb
SqBUHJpyhCx8C5ipGBZExrp/yBqbIhRlGb0yysY8BgiyuSJuaeSInXDY2AomW+xFYu9Ra+2akh9Q
ZGmIzqREeUJoLQoJNr/twc9KHV+ZGm6GHJbRQoGeMCXJ6Vb59x3O97ENmLsZa3zcGXcyUSBX5cGw
9j7mq8Xr0ERkjFdY/SYc/ObsJdlyYs677ebxR90vFnAqZsJUql498V5nsyuI3kvZPrdCWBTwvveR
1H9YcfdEP+OWq2VH2viZMVAxqC+zyOF+5GpJivbD4gRXQuFlT9jFpOvkVnE0SBqtYFNNXk6YXnEQ
8APzTk5djcGIlcmwZETVsquyxXmkOlVUuuQkEtGW/xOeGhb1CeQcl/a6IWq1XMEscFBgQx83dA3G
QdaIMiNVcnO7nLuz/bNJEc9AG7SqEaxJGmbVQHEihfFLznNo5ejBdymP8T1FEelvpfoOpyfVWY1J
W9BXf4BJKNp6IXvxHLNt9oQNhELZI1a8TdJ/El7frW8dC/I3/BFH+qEZ8bc8DQy0yi/6HViNgD46
aGCeV7IRmvcRVw9uOlKEyERrt78qIK9q8pWrcdi07Sq21SWr1pOmRKHFPA4A7drBOF3OeqU4EepM
bZBd2cq96OXLHgjRANQbIX1enFbSfaJW5w1/sgpmB2jiMvH1ky0Y0432DR/pMUb23iuxD/agS2Zb
1LCW1Q34XYENxdnQJSJFwLTtlVy9bEgyl/QgxngVxfJUb/h62JxVZM68/qSk7VVmGXbc84l6Ai5s
N13ubwbFdq7DEk6CNCuDQR4CksdsTfnD6iNY/lKA0LlXKLQjGVtsdI2E/NaWw1XQPxATnenTiz5I
W47HJfMw7B+qQsWsnoVzqRzjrDhLxgN9YUDsCfMQ4VZK0R2uIEhpod44w+sTBr+gBhmjqicLgLTS
m6da1E8xE2hmalNfH9NkRdNsw1AIMewyA8YLs8j+DMumZXcj2/M5L1qOgEOyWQFJTp3uz0QirakZ
9p0OSONqWgktqZepkY0Yl7U+jMUUqWx8bzLIOZ10F2ftTnk2ychalT95BvVVCMvTrqwUsBqzG1Gc
DRILBsrOyVBO6rSetrxkQaJC1vfIwLFbMmMkeJgg2hgMml4iE6vMTGsqjtGWhEvPLvpPaiWBVbAJ
Ms6RR/Z2yRXdfpqCcZJ6FHOxbS30E11qLwGpqUXMABU5ZkrApLnuUKMM7OhRM5SFbJssmEg8d1ai
pAmi3S+Bceqiwq221W1ZV3VS5S10DWQreSm0PIvNHpEaI/mdjQyiWDmasQZol/HJ/CVDU9EzIWQe
H0KQLhV8oj06AE0OwUOFFshGXA9IfdTpqIz9WymFi1n6lg17b22QLZTo5ONjz0nR1Nx+IIMIY+d5
I6aDvUWqBCJvanHrYNZtvKF1jJLkau7qqL9bjT1Quy9TekcnhKPQ/d9sSTMdVZWdVJocmPsOwAg4
c5FqM3ZudbawdeRJU+FNY+cKv69X8BklGVo167ZOw5t2w/c3yYSwRvPVIKxw3xb9IQJ8jYcCO47A
CHQLXlvGuN4hGU5t6cbxAWfd4q2rSr+KELuztB3E5mR97wasG4oW6olyy1v1bqjT24g4EYdg1Vwl
0mf6YjwMTXOtN+ESpeJF7uhYdb+Xx3NzjsbFi8XSGwfN1QnckBWLE7Mj02OnKoisOE57jl70pYhk
HXSgHcdZeSDBbVvpvpWw3wjOsvqDKRun5ReypcPj4mC7wBmQMQmvSYjs3O3lxzJmN8X+rZ8yfrNT
jSuhlG/jk/Xm3EpvmWa8CT7gE9046VZ1aS9KP4HU3lc3zoihVgD5JwHq+IOairY1azapqE4O7XCy
BtQ8qQO1bVMR4R+irf4sM/MTkN4rzRc6FmHdrZp5bXpHPNEfU+pP9F9fhv7ZFYCTGZFSp58NJEpI
+qPEPBX/lc33NpZuC1eB5RycpRNs0Eup/kzVlWKVKXmetm9t0gMDRDKX/uY69SYnHAGOonGdpdLp
uykQWitgOcaDJWzEohzk/JqQ1ZM3941eIjGwQsgDyjD4oWAcBmDp81c1dugiu8s6NZdX/Jg0frLm
UAIBPxX5ZEDTIkcQ4K5QFfJQWyBwGjsvFFuOBDuZekdNSGWJ2D+igUYuW1fc/eRREafM2ITsxiEn
mLWzAgqC0BCY8u+Htr1qOWvURL9GjDqb8rz83ViJMKdihadDtUj5o2jcARAJAGolh5LQOr0bnoKa
ftJLxHGQt+POIj1Kz8IBu0BXp+/E9b6xSCcSb5cL4kEj77Wpby/K+wYHlqwfPthM+j5lQoijZUb/
QYBwIuJpla3wlecJIFWYT/NvAdtpueBM6WfzlifDfV21e6Gf5jUoN8QjtEJaLdA46sfpaVbLvqbB
HcbIm0IpwoBSJT6DdglXQtRfMqQiLXJ9zHnyeWQlS9sMOZcA+ZBaifAy5k57OVogTwA4Y03JnQ4F
baGFi9SnGoNbJ8d3DhWjwX5dwMIzgqlFbCO4s5EGyyD56Vj41bNjfclugjmJw8DJeckrDczq8KNa
UquJ3m4o22YRb2jlmlhC83VyFDF2gL3aEc+LDjHoJZIUaghHCAn6RLQNWAuj4Q/SvdSMgHZ6J76k
nMql6NqrkFGdJlAfKZPQ9xOyBDy8fq9l400i39TQVa76H4bchdXcJmu5rizlIyZmhSKeecvXrDfA
FqINz1FmzSmCF0Rr/ErGilg1lS/swiHarygd0Y5k63EwrRNrOdG8jCRYZvkb5lv0AqzEwGcq186b
a/1M6Cqvg3hEHK8ZLy1CT2CBuvlxVrkTk1mtxicwHnm3Lt+EQDAiEpiEshuKFqx8IFxFATU2O8oU
piLkNKk5ml17yqb+TBjapWTepbnyD1k3p3quL1U0g7fAuiNsFxTiR6zVV8HIb8jxbxsZFhMKy/lQ
lIOn8Md8hc6bMArLxjMjOHecfglCikbU3ZY0AEIfzP7MGiqrK4fgF3tDWMMDqgFTMsNp+rtIfpXP
3vieWVweEhtZFOYq08xCx+hHWLkC+qj4pyPoyyOUENOEcJDnZ7fkChlw5EodSDyLMA+kwBEk5KDY
mHXVNsVDAq6H8G5Qo7mTwe9nlh5p/qOitIZgAU2oCCtO1VSn01KXoyXm2OZpf9WUGQFOXSwWIn6v
/KXbI4TPREZh2MvyjteW0F2MYImHRdvTyw6N2b5UvYJMBE6jOvoyWjKz8G5OW/aYyKZUiyGcVukx
bygq+89Rt5AWAOed/H8M7j2MFJZenbD6sMM9qAy3myh5GxL5tGonNtRiOh7LPvI1mov8LxxLAlrO
UTKc+ijc0tGPmsirK0/N5l2dOrFEvSPU/Mn3a9nSYsHyPwN6BMgTsZgs8PNRxkzRP1m8I5THKThQ
hvBCzpFPnmoAE2k7GO0jhdPWDqFsBquOOBd4QikTbpbZFEBvQ3Vesw0mdXsh4v5qoR2DpYcFdDaE
Ux79Ib5WNgWH5e7ZwAg6t9a5F7WzGklnCXlFfy8H5fangaAn2bMp0Gv2F9VRKQZxnAJwkSeM3kWB
VxlAPH1/wqBRngx3HGQPj7WpsRTCA1vRp5eHQUJEh2EnFw+5mASjOgQ1WjiWDRdLGg9KIvnyZPr4
T6DjDl5akdrVOTVD8kaBerDqXjYd1HxxiJ17JlrsTurkvuKQXxGGuQjy3m517a0phXel0h/V2n9M
4qesmR//zU2gxUQzwhLvMhki2uqk4oHeZLdBtlWGPkTvOvKzjqVwVWhDRtpVmPz6gOH6hamVGC9U
ToaVsI7x4gCxqOxmG+05OS5l7G+P1483vLYITg3biGwQ4S2fF6+IY8+UF4YCwHHJq0zzwTH7zMk0
woB0p497t00wB/ECzUviG6iJ0WuUkuEXUEBX9Q+LgNwx8djWrXRYleGMJmc7aoXui2Ie5I3H0GVH
dC4/W8Nr/bdJ011i98jqG+JBEdXUaAJ5h6TD6KYzTr38ECt/VR2P+faPJK47YDSp3pNeXyvwUDaE
KwVz08LYlwpbpfGcM8kEBVWgfRNA8WrnMsHFOh6EL6l9CNL2KUzqp14A2EqXe8SEXqTdZyIKMtgj
uq0cSYraTWugJLqPeu6wdkSDRgfkf1Rq3QWWV8Jcu+33c3EzIxGa8LknkdVi4tbkV5LL4fWiHiif
cl4+Z6/7zclJwyugNBv8Y/GY1LwcIEkyN71ETICXkZVtvRef8/yfLrwXlAzkfjo5RJHEQhs67CXY
KhUccJPapEL/G0Gk22c3Kw9n8adtg4iCzdQvQCSudHQV5Dms65H53TMTMa3yfZH7RwxiqUc6sLlr
/WkUH4P8PcW8kczrzGU/g/KXNvRoyOcLtCzG6rdvJC1UL+pqJ6J6sxPu7v5Dzguga5d+8KtODoe7
2J9WndhrMgXAIpYgmLlYbXJP7Ez/yrQKioFI8cKNVWH0FckGIlocP0/8ZA9FJJK3Fpon/Ros9USZ
fif97cc3VlZHJWLJtplwUrcLNVLLwkC1jZocAEV7MwmYSOE0we99RugfK+GpIn+lVZEiCorOUbaV
5t2et2smvxvNTwvxZAF8YYI7GeBhxO/8mur8uz7q3DLMABBmkM4AiVgnmShdz+pPwjIqLg798mY2
p1VYbDX7liCtTQibX8bIQ95n9saWT1ur3bOuvnB1Gylcc9K7hYeaO0oZzsmDwb15NqG8m+3nGB8E
5PcSj2ofFOgJo5WoFDzwhvFWfq4lvTk2sRF/Cj4kwrCeOBO3W+SZo9fMPxrBwMbwO3IHSwvGghp7
GcbG9SBB2iVE2UIhkH3cc5ym88LshZUCWTa58j+HRYvDAtbFl2r9qjrj6ZpZxwBUCpGmmHgF+JxN
Hp1Ie/bxvtLdeWZLJqPf9Er+danwTU9xaDFo0Rm0dDmxfawtLsZQnkoK0Li7p3n6pnXSm0rFCU3P
Wjacx3v1Q0PtEp8Hsn0jxbrM5sp7Hsg63mbsoQMWWUQgnjoMsA/hjpdOtmn+EmnepGOfQtvdMmsg
EGQR8Cf0hjt0iJ0b2euLj7j+y/enT/eigyRXuYJWhXP1ZGoRDPrsi9jvaJaMDSeYKO7b9t4tAq6a
0S7xAWkZBj0OVZPeSFnJxtSfpdBAZhGRAbwhLoUxkh2WfF8w/Bjkv/1ebJnzJydywpL9qpnBplvh
NOw3E71jRnq50TKZoMyWKEiXmhiGh2BSMTIpZ0ek8WbuJXRO628scfsLs6v2CnR9wVUM5HZm4zEJ
p2iMuP6npeYaHbxX0KDMxH/EVbehUwkzFeuV0pw0GQXAdteGJGgtJi4vFwfTzar4fClvJjQr9fg1
mx/GU5mxXq//JLVydMsIG1LwyIWELMARxFEkSvKxPOE78ciC8qwM9undLHJna12JgVYhI+uGO7Rt
nYsnaFEav5S4xieQNTT1WhNGFA3UAbXwr3mfTPPeEvvFb+xloAGIJkJLLXvA9uepn5hQp7z8iGRo
4lU1yBf9+Fd6j4aWCna1/xIg7VjclaSgMmXK3mNdv393fjQTfqUmd+xkC/qE4ael3Ou7zRYMhlXh
xVgEMEAY9KPCT3TDr5BOg3zpSF4RUiCWIPV4pqpjkUnoqAWoWDtFIU6j7uxmwjY3kpdrzUGm/WGu
rjYWtAEj6C7lveuhOr7yh+hJwBdxZBvoVfm+SwkIeu0b1YqyE+XP4jfYQ9LZsAVch+XGpRorTjYJ
mPy5xij08puc2xtZogqDfUMt0aTtlWe54W1awM8iNE93QEI45QTWWojby7V1M0yKTIq4VRJhdlpW
fnmFzD0Qp9kuBz6K8U9QLKwxxHbtQBtEH1xDD55Yk2JfObVAL/BvfC5P6f9bIjnug5LQnTlQujyY
MQSWzeAgwKqKDfVZsUBZ/rd+1dbiLGbKxEGyN9YiyulVnE3iTSbjsl1121QR6/1nzshjZMTmsCyV
wnQwcWi3jrEuVui3VUNxKL23BMJMBs+IYwEHj95QRLL0ODfFeJnwYeqTcJkPM5v8SjumtXa0UTwI
M0tR6BhQxKIudZUAoxbCbbXDUwAzQ8KIRVKA3eH8/ybzaj+n5LK9EhA4d1aMqe3gT/tEhbm9nod5
oKuSQkVnw7gbPAnFIxOwvYKqg1Z1GgLG0lYfog9HrOUuteo3g+HNjMtfEk9teBgzYTQDTC/k5IfY
mi6RJl+VTCPEqbqSxQs9Jf6VEYSI7Wv5FSG1iYKBZmU+E7MIolFXYGI5SgbEiKASHaEPuATUlYjy
SrTTyMR7zS5tkIjQYy3aUeEoNNK5Wlosiip5RlT+xRqqSfO+9cljsZRHvuw5msr1xoJVLu/Zkt7Z
cmcV4+Sou0H5uZZtfK2X4hL9c6dhsYX9xC5g2t3TE0OX2zDoF1DbR1GbIbErpz6rDrnBOpZYTeAb
igathHgrgx+7KyTIAUj7ZMAmTK5W1Wlw6KDpTxnEYiiecZyMukH3GGyYToCPhtomELWSuzy23ByY
fuQ7QRpd8c4P/Cis+iPHQjuUqACWKyln7lrEp7icrslYXNMrYDoEe0ZA2ELYNOSljXXQx+c4AnGd
z37yX91mNrovT/w/ks5suVEtC6JfRARwGF+FkJDQZEkeX4hylc08z3x9L25HtLuj+1a7bAnB2bkz
V4LPVOaW5NxyAuy0wZ7oa7Z2Yit71VQuv1cFUa5z93SpVy8aqM9F5UnaPYwrBtaFx4ujwwoL9bU+
q7/NAHl7MMeL08T5XrXYp36F9ikNSVmvwIXJkctv6ZvmJEmmJyyvHA2LYF+Kc9lRC2MNvg7JTHDO
7qN3NTCPo9jpsA4KnExKBUl1Wrx2b5fPmTMCVNuZkHLrJh37jeYb1i7WwOYYLeIYq58L/QR/ZrM6
EZgTOUjBP1l9EGXkavy+urhXMRzkgTN568ovMoEQ0KMzSmpFjVqwPCIqf8Hh5u1VdJFLVG5bnaQI
b1lU+ZLVMcXPPpsxTX1J9fPAdFjhwwCE6Ftu7UE/gwSAysDAF/L4RYfz9G1uWUfccTejiXGbvxM8
KjmqGMunUto7glIcqoI9VFw7l30V/dOUpFMY8rr8wafTmvhRiBmmf6qZB3treT09G6KAGQmRX+8t
L8d43Xnc9VgcJ14XmGuBJ7G13VcikafQE4hl+Iq2ZfjEDrdAUPw/MiQjcb8iQzKipz2jyHrepLVg
yiM+UsN1FPIuoLJX9/hvUnGdq/BlUtmdgeSJPE0yHzWjl8boVVn9m6wrb+FLr/ePOyb09eCfmo5Z
gvpaH7n62QRcH+P/x8zSjNq+WRdSeU8mE09OTu+qUHeQeHaNr342lSut4dSttb2zzeBuA+HBLzOF
GdI6RAHhsrHyarXYa1tzkPb1X7rIfIUkXRlMl85EVdtRDX6QGkboBbhzAZ9GU489Lsmou7bz+oHA
0kNIW33iK88zjj4hIrOrrBSc+G5Q6BJ1lpc8a0ql2ozygeqgULEiiPLz2Syh3E26q1GnpZEMsWSS
eQv4XumI20JhDFQZAxWZFt3U2FFOKAxOww3NuDv0C3vteDsNtSf50kmzqq359EDJgpu71KN69cUh
wTwbwD4fLoU1n7IPMPz5AO15is7C4hcspWuOAIEotxFTcZ/LFhrrQ5qNhxaercEgpMCDja8yg3Nx
L/9Ihurh4PVqYnZhOHppA60UW85A7ZeyJhyTewzFHh2hzFGP8fxQRyS6cheDp1BNleAipGX4CHRy
opi1YJbFztSIibBjjzHvBW+lqa3XD/zE/XClRQn3EgvjIjxydPqTVvOhi6ejZWi+wcYVeMHu+xmq
2IhLh1arFxY9mwoyfclFZQ7as1NdfZncEFo/lqUZUhlDICcwCoTpjjyV2kuLICmTVS1p2UwyWrDw
1jidEvgzTQsD95G0jc5hv1w0LbxFVf3Sp909uxactRU+JuFJMuuTnX/AWeJ8Q69ke0ziz6Iw3D7h
Oc+poo4OM0jJCAfu2Hz1iuxlZK8XKfbGhs07jlLS+T2s8ng1Z7GhSRavX3SuamwQE74zfRuR4JF+
FLDQM0eaethx3VLKS5jsreJJyih7K0vOh/OpbFArNrFX3OY/BVHCtNgug3I21Zmrq/VL7IjNZ8iK
Z6Koqx2HY2FDiZmWE7n8uTk07HQVdrqZRAsH3Kk+ZJHR+Eo3+qa8boHKflum1SlhK7BYFXgIeDra
hVy9mvjpq8TezdS5I0XtzVbUq8CBnUq5Z2g3JXliVLV667ooyXXoY/5/4Tkpj1ZxsqQRCfqlLtIz
cSAN3GvPgY/Nkgx6diTvGlAeI8Jua1hn2gdVBfGQp07/G0j/AoE/ixMVEJvjgrqcoi7PJIeG7lar
KuSsaqd0rCWiZ90/axBGJzLy6xgmLipcymnxFYQ1dXBpS8RwlawCS4DknFwK+0m52se4fGAKKzAg
RNO/OHVTjF1I4Rz/0vqV8ZA89eoayyT9hnnBOpkxxyGbKxglHBwb5ganHCvHIIAgIOwtuPqy6cAF
oa9/aDzYM7EBfT9gd7MS2vz+rJ4HHV2E7fmQf4QYiyIvamFISAp20d9oV3QRkPuMdeXiWjiKOUqX
nsl487RFjiG9vXfjj6D2frJemuktKtgbU/JClwerqUDywtFtOr+Rt3NW7vE9LilxmRSWN3aqPICm
B0u2C3WvWojwUh1SK9kBm5Y2pmelyM8pZ2C3lxEgAGSEVA7jtSODu0ck5GlyGBG0OTdwxgRttQuT
f6botkMYUorc/HcoNr9Q7E6jznqSjYbEbyaPnz0tcGZ1XPKziTExP1NqMuPWnW2/YFiS+kuIXDXy
l8Sfeut0OQ1x5ITs7GUAz5Q2k8PiaBoukhU7fYI+tYWJE1i936VOHZVvFKEM+YsM49vmPMk9Jb0Y
guKxZJdZ47GFn6Hx/SNjj29DeXZk0afSxCVVuDmLF07TPDgcBuKdJrL9xFlCZCrPM6G9Khm3stLh
X/Z3TutNG40ng0cQpojMyP0Ihq6662xKW+MItg2Ra2yDEI3wQQsazVrtBAC2AKacV9jrfQM0DwRR
5j2sdrmOWCTvSvap2mcEhUe23izQXywmWKbsJzN2OYUtHBIID7X2r74maABdMrPs6PR120/VyC+j
Qbvpua8PNmYHkmCWHh1i7S7V350MwTsfdwXMQ5o9NOEyRboMVPZdhzGNCbbK4fAeidviCdR2wXby
Oj4xWYQAIQfHBZs7b1L8OffX+hxHOMMl+HDDJbaZ4ZECwxlW3nBEBrBD+noVZ+qwUy7Zk3v6gMFK
dH69L1o4B8a50xYXU56MDjkMSCf01QkPawUHogRLyBQKx7RZ62fa1tavDfXyUNxwClDlwCkiT/8t
UItTJH/28RTUpKSPbmIewWb6MQzgaz1eKax1FIPWxZmqIPtkFmdyyoJhV3qno8dOthjdIt0BL0S2
n/9/fsIwsLHteDO3P6mvSCT92sWpEN4G3nJidj28OfJ5tnTASiDG/sFPN7DqZn7wDEAgYlOzKx2J
ZnTJDiwuRbacyM1ln/9S/XfY8jFiV8TYx+/MwuFVETeZ7bgAcx4xRZncH1T7vfSbnkuF1Zz1A1Bi
p1kco01HSvpjJe3s/Dr2M8c2wB7SwaoZe+xrsx2ql3LA4NFAkdm07ak2x5sV6y8fYx5uZuJvKl/b
2TTgkeENgymY0NYOBcihLmLSKcqWvCSKDzr17jQRsH9NKBGCXAPOdzHuBCwppx/Ubf9H0K3q1rxq
cq15jQpBAEZV84SVYiQXBfC4VlCEI8+OiVorFJhOpnkoy9hXBILAtgFBFi6yozavMk177dA9Ma7i
ICVD2eaS39awa9JLJVUX7oTafMRFduz0q2Aex8a4mjQTGeadvGHkTh663F10itIYMIUnJN9sokNg
UyrH1xjbwPdwbLSbTo8/0vAQf/GJt+obId6XoF3b/XAT7lLUc+lDA6+qTNRfouTXCg6hqdkq6EFr
tWI9u4ueuZBjAQb/jaMUz7V86obJD3VpY1HenKWUI0YsWt0I0Qq0re2CgiOPtWXHttgH6FUhSAzD
aHZAhxMNVMF5MJUtCI907duax92so5AN6+s4wb6wXfVVswm8C3aU6aeBjhWwHw4BqtuylyCQ5WNz
GDOAD6QOpfCihPUF/xHNe5wDYOK03XDJRXOplvhiHVo7PPPwzCXlnHfX+MfSA45L46Pxu1NfashQ
6M0LfBOJeYeueO4qC9Qe5dbX87Wmf6m/1PfR/gjpm1fNbfMPjGul185iJ7s4eo70pg9wE4mKuibg
NIXzNnsa1ptKhUkqPmVrWaULnzWJGes9Mh0s/01Pp19wdW0qjBZ9zfRQ2cVOVw2yXvl/d92EKQ5q
IFY9ouJXC+ARKwAyq/QCkQS4oiaunZyUYbp68QElcnOwvxv40vSlmZPxEmQx2CCE3jlwhqLBnat8
5+ryURq3nidnru4W6olwF0is6xl9VqexlLhS8hTwxAwbflToxSk4CY0eGRaMnIKJsSXcLbv3ZPxt
teyq5d27FUpv5JyQJJCLuWcu3DP1IvS1QgGvuVED/GfjJdRYaB4LupW6IHaSFhOp2R0l5EKDh5fJ
4y9d2YnLX0WeTqs7uRUIgH1/K9TgJRzyx4wgEeMDnh3VaGkYKc9m1bFrRK6IOjpxt9pAnWHRndkR
czK09POi8fngRtpoHQWg07XTjKs5Bwyp8c0E5g+1jyexK3SkUGOvJ9BedELh9FYNVBSK4fIdLtYm
dU1AWSVLIttk8MKuYQP1smX2dhMvfvzPlkzEXuwCwZUy9yvDCr4Vv8WFVM1/p+Zh2UjFKp3zYUCb
rNg17xENX7qgoG1vwh6yh9uYuFmunQKNcpH+rEjBiclKsF8Gbj6Jemey5oj4IJpMFAy2WxUEc6IM
WFCeoxFiay92FTf33jQZoiHmsclCit6vgh/rkpi+pPAhF48JBoRiqPvsUxGyX1ecB+bqoDY5ls/O
B5U5cOWFxnwO5OFCwmfOcgwdA6TtnHnG2LR55ksZe8s1XcRYj1VCFr2fghOzKt/CBJHiXJXXNhaS
hPivMdOZB1PG5DqapJw2hgjPjan7XTtyfyi5Bw/bOP7qSJWXWb9bE/VRBlBhwyPBNckZSaWF+eUa
CjilMR5ovCNBXW2ted7KKRr6Aw18K9sADZBLQjyitXFUNc3XhgVx7EYSPA31GzDiAgdVdUmteWtR
rCtRM4NM0CrrYXTfhFB0pGq/9Mey6W5NO15hQ6EUfaQs8oM5OZHmOloNUq1M3Y1CrIrHG0pazSLP
ytEiGnNvUkbX40i1OsMr8ZOvEms5fyaCPc7Yu/2e5bDbjewGpg4c8bTLCC6tDWLMuXFHOncnR2Tm
WV1nfC01mzLic4PJdagdxkg+AECa1lOGKW629mVZ9FWr8qUax7PaZyeh6vBs6yMbH+Wr5t/an5AZ
vUdZbcXF4L5PjPBemMulTOB4tEvxTEGjGNFdFLcMMuGwigoAdX7DWVzzWrqSEJovgNx5KNH2m2v3
pX818s/i18a7MdNfN6wDtWV4lp5S0FKTVVyFaWbxS4PlwtxGFaI8crv0kk38NfWbYsE9Fc/+NE3w
1nOsM9pXXpd0rfN0F4cIIv9sv0WzwV5sq8zMPtQQ56E/TFwtlXkYGBmHDVrI39yQ0ErxLDqVp5Hh
KUfukBajj+LO17/UiJ1ChfpS68ooe9UihNNsGxv5izRk90gN7qKBTFxy47vUJ/DwYe403Xm+8LPu
y4X3r5UPlUrBhtj1eQKct9+3nUCiSfbjT12Ai2ywLuIW7tPbs2Bx0lKvoLS4h/nqqVhg1IVeGnL6
/emSxiOkSkUdC08JOkiDkgKaXzZPk/YFfKKVnXh4JuNNZ1xocE2Hh2wXVvSmaZd6aV8NEbwuDERh
SLqG/ym9FfFypegBxZ61WIbMHCqnMDXYYOKuQbHJoMH1XXuSQzL/qeInmCQthlncojiNkWf1Jdpn
WNasJ8lzwld6mN/yZLiYIfegPAI3tpHy2surl9CG6GVsi+QllvuzWjypmKUtpEHYoB3mlov7QP9a
3JggWlgT04kxb/5qtM3apYtRJ20BemmnfDF8QfGMROPpH5vItEJWcq1DIJ8tycfBpg5o9nS1vOgV
Bzq6jsbjSoiLe4twY+drEiJvHBwTIR9TCNuWzW7fbRR7x8ILpjFnlZKXDANtu4BuooFWs7YaO+Ds
b5oMvsxWc4S9GmfRxZJ4aM0pmBNaRDvtxcT5EnKDDKkwe0vVBEJkdMVGUI7nqjV9iCSnIPlJ4mCv
ddO1L8OXlPemLVj8FmKbkRvKXjntS6n6kdbxp6SmnwSWuAIwqWIUEOM5UaqzUBqiDt9lw5sim76R
lP6gK3QlsO3kkLjZU2V5VuvKEXh9cnRlubHQleOMrAQtSjV2KmX/3rZHvBYX3ZXeWg7ZapSQFfnb
AtysQ32vvJAlv9ea/KScboFQ/WIP+clkoosW9ZXbIHIDsn9Dro6vxTvMgCwCTOsU562TPrt2Y5H3
IrC2ecCabO4fWuHkKLU0BPnivtF16ZJ3rTMb5hY/loqLK6OXyC5Dd5waV32YMBmSFHcbQwDz1qKt
je8bvRa7toWxHG1jKSfBqZ3jtIAp2APYPS+OoN+PSteIP1pF7IIVHqzkaDqxOAwS7HR1kl/Umgwp
Snb4JEWXEoyepPzQEYyuFttZA4/aZ3oOhmeqy9e+Np4Sg12eYzZED3MSrcPhCh6XPRevvBjG42B+
ShYUWu4hVAHoFL5WFilwLlrMdfoX5reZUD5NYCNVFawqyQFmvK6FNL1K6fwmU89dW6xFXwVRLVV7
j/PuSc3io1Klu668VkTjjbh7WsHywo+Q2suLksQ3udro2lc2DYfaZFfMsvlzjn31NrMkLdrTjMvU
ZG+j3O3uR0/NM1C/kxFvbRY2TQ+chKKYXkaUrs485/ZaUHpUm1B+R+qfQy6uBMNPSOzEEnOIfRbj
hHM3dDrKI7S1PEu7RGAQxfKdxd05a6ZTo/ypvvMud0C/Ilx1eu+stwa06Wulky18ykGDAqkfCGZE
0gmHoz/Jf0JUKxt5kjuWO2GqfSdLVaQUYjCrBp9jZeO/80azeAuW4NVcV7wl3MjWYbN4l9y0qa5l
MVymaTxHU32alspfaFUCq9ZLJElHg6SJs35H85Kb/W3c9UbPLq0oA3Q92Blze3ES3Fh1yAdVya9C
za9quYmz4YUEZRhFjzxq70tm31oUVKfNdkpaHdJuPHSg9UfxE+IONGl2AWzBO7NPAsmHrWYCpxIO
fuGEa7td5Lepnt9ieKIg67r8oWm/NCyyVeqvUy1d7HzLkcNLcLzhpl/cUdfwuk8Us1c7rSBxtDzM
7i9I7xgg0iaiK427bKMxFYQcM3b6RQV9AoiCzxWbRMxA/z3Ep/EkNOIF2Smc9pyRPKzuR9ukcs+d
5vOcmHCbUbxJyww54xAMZDSuZHovhHG0yn/a7BhqeZ6twBlzknUka/XNkqmk1IxdThlk3xJE6TGd
UeQYdncprLwuulecLORji7iDz8Ah/rDQHN8re509APsgOAIDrL4uohZ6eLVmgMRscx5qM9BqaE61
H4+Wn4Hf2xYLSIvFunP6BIo/ksvqeUwMpDGYXrNHfFez6lWS7Vfj+DXATJOr/mrK5XWAmSZ2JcQ1
uWgQg3eoZa4gWkZIZYc7iecjDXMJx1udKvLRnUTixjrNKQoc1ZjiUgsPbeE2LMXTdSn+rZiLKwvf
qGzG4vaQqNohNW9S0+4KHHVyrxwDBYDqLhticvf5LW3SWzxbV0xVWnioc87zxNvxPo23nG4U9vnK
ffectU3/mg9Xe034gUgXRCkndT6Q5jmMZFWtiDPMrBxCVy0U8pBn1e7PUak468HfMpcbKfJYk9aU
ebkml9LdFBlMvCQm6j9WYZyiJj9rcX6sw0MKuA0tjF6DI7gFImIeIeL8q7e068yho8qJEabjjWeD
mZEr6TVkSMCY+i2N2qNAqplPcrcyf70Zutk0uxGmzpCfY4a9QozNFleb7jB1ChhCoENV/CRGRZAH
8BD2e9pw3JwlrUS7Xj0qW4h2Wx38UJPvG7HWSgCwjiSXAnYaEyZEFR1RZZzUvRS4pgKhn+CQ1MeU
ncG8CvDw0yoz1t7ClzDYpBoJAFGi2ouxD6gIq+vPNkGN4mg5+GpkYp0EgF4EQGBvnQk6yrAPtlBJ
SKB2Fy3GvyOcgYnNwKB99up0DHpMllZ9yD8HaLDtqO+JRe41eE9C7Ib4AQTuEkErocdN/uXEcQu5
1RA/WDBHVd162PRS6qsgPVDeTldcSqlHxgGbmHodEQr/w5xS/kWWMNt9y0d46ncF9GKTArfCeFGh
kK0vWtPeYB0VpFGII2h0CahBt817sY1raauSrGozvM/o7yXFani4LMOCokbaoKt3OSf10lh20CJm
er0VNqdiHPw6m3yL8tvm76mOZM8iD91wD5UplES46Pp70/gJthSNinj22I5IPir5lWSCCaTMpmv5
UQ1vafhPpRLaXjmw24qSr+RS5dEB7C/jeR9qLBy4922W4S1a+IGnow3oSy1OdkLSr3zI1kee0zmq
9UB5SD2dzTp5KXI2Q3gLRpVyciKswzUuxSaqPhrjT+5aeUmFr4o8kXppNrMVGZwSXxexjMNYTYdC
1g4z+gP6H9d8IM9nRkq00ymkbItJaBwuYqF9gXlQceKXKT9bKx4bjSn+BEahBd7cTgfE0OpqEUFC
zYY2gQ8ZUAdd4FW0yVMuVqDaJZdlJh86bJb6pNGQh7Sb+Dmf1DpmpCJlCL0rtWPE3WLZarnhBebk
tSxytNraczQe83yj2r8JuKDUQDrttnz3AbMpWaKqP6WowOukFy7tmzwYb7ZmvemR9gafFYRAL+/a
UuKF/a3V5D2Rvw3zhB/vjmglHgeDjyXzP+EUypMnGvSS04K0KjxL5tWSfgR+RNBc3EumDkg6tXtT
kt8sNj7Eg4b6Ef9/WTIRiENr56lg6+fG+KpHcDrYdZpRf0j3MiZALIQT6kRT5A3NzBNLiijoN7iM
FnxJuuQX9os86Dz6mTCJTovX2QLElDF7QfLa61APctbLrGIESv9CAqfPSPw+1fI+Rr9G0u1nmTo1
8UriAAef1IOz5EVLUMXsF/0b1ZFEkRp56VGZfrl/xtltXq1o0S/B6gKZIkWm0DvuQTwoP20O0zKk
KgsL8UtoWtc51260rAlfjyxq3JyMAgVXEKBRS1TijUSAU0cHb2swZ9jEOI3Nrpq9LfMblr/KzmmB
+pA7ehWYqzpn6BTSc1tWQl35IQDcPxq8Pw3iSRa0D0neKMVLLvJdJFxdp3rRTwTKlNh9F1EEy5tg
D+Eeg44AI+IJ/8BJXH2kLTQjjQhqJB/t9xrvfywfDUI2CPG0veoYwdOfqn9PcmftvNb4CvuTNEbu
iAIhEvaxQ0uZIqnMMd7Pb1EWPIcWcE0yumrb8Vy2XEPur4benpuwv0xjf8sLYFnK6Ba7rk0fPKtI
YQcjDIfhmLZvsQWstXis6ctQ7Uh/bNb0JY02cmbsm+oD6WKiANCCSFFcMFZsYwAwm0bDABba+xwO
LMob2zEseqnk9YJiMg7yUHJJLmzbpqXleDhP1EipdnmW1OQcs9fvE5gNs3WU3xZA5LwRbMXLadyV
dGYpme2aPLpHLXUrUMf5vBUA0xuTHeFAAZPM1rXrT7FozuaQXzTFIBB1qFAFE/ZbpDXL18kSr7Sc
vJbsFEdWjCu0fj1oDnxOMxpn4LrVqJih4QxrfmAft+lN7cObrGq0i3VX43MFkAPICNVzQkd7q9K3
s5hQ/tNN8Z7hby+Gp9yrJx02OmYp+NnICSDp7kbExVaRDgTiltQKCXPhDSrf9KSORBuZkGEH1jDq
kwZfd3muXIrqvdRk+ZQvhzjJjjllws03g+1sYlXIfAUQaY2nRTGN0ynLt2bR+o36WXb6xrCCzSDd
wvBPTRd2njH5zXg9t8wQiLD2voeTaiakN+laGkSxzcofFZOLRBlxeKuE/lFWn7W61YKrdpN0Evm4
gUsBXdd8BrAzp6Y7ZiMHl3tnPkNg55h2pmE5ys2VYmBzRhSvxXvJgl62iZrBl65Ys9nF1tZYhcI9
zhhENDw4C7fc0NFNhyRc2Hzo59WkZ1H6RDFZp5445uabH/xodrVn7VsEtWc9RyYHqO6KDKSD5c5/
fFjTERd7svcm9vQbRgBrNnzZlM8xicik59GsYpEZebUQgCW3prZa11EdmRb0ZZfpNNKZ0m6id2J1
UYGFy3gskmGRF/Y6NLYnPCZRxnMJAS6YuOg+ApnKV9YTNdmrTflE587zr2CmzTSs91WNMhIZOzbG
wXcAYQTzj+4nzBduiI0jc1KbxZi9ESbqP97JAMtmUxwDjvKw7UL++IrR6RTpHkYapeXVTY+u6T6e
kUU/7xbd0wXoa6Nw5NTi7jbcincTl7WM+ZkA1bzILs8CGnfesxgNpv9nCTqeKe4wefWV5AzQr9gN
G9rIdknU7uJua5Xg2kmaN71y0D6hE0F6A57y5CcyTSp5hufMwrRaZ670kk3mqajW/YRT9y8pq2fl
DrfOMLNji54IXO9gpgtBqGCv48No2ku6qP8ntIMmDHV/iDMSljVem+E60XOc3AKrfsEVfo/D8c7J
hnmsGMhtwti26KFNAFLjzNsMhGgGtmJ0BGe7Vm1OCT2TirA4oqPQDqk/1eqRO0xgHDRlPCjWNkrz
7Zj3R2tACOkNMvmjg+xo2tT3FZDZOBZxwnc3RqfddZxBcVpBIjUg7PXXYnHVXRlw4fXFHj59Nr7J
WxV3rV6I85G0NmAIY99R+VI13DgnblPbEWoDXCqO6OZa1GVx2Bh3GU1A7S1JqrsN6EEel1eKfHLQ
t+fk2FbbMFuu8yju8nfKmUCH5zkJxjHhpTYXnRcNKbFxSiE/QxVZXaxLlIB4PTdp3jQZIaPnlvDV
TiMpEDyvcX5Wpe5UKqqftOYxhgbaql6vjrut3mPEdYfiHr1a2KQNUt0loMKC9XhGnUX7HrkqfgBZ
A4Kc/tMn5ag1cHQG4BqEiZIdvKPX/GHw/K+YOJJ/xIj9Pu/8JJp9/qOdAgyXphewbhs9A5KMXiIC
8umhUdyMfCvQjyou3gRM6gIJ4RJM9KAsnnkLSXPV40wqJzuMgYJH+K1XXjucPiqF4AaQWwL56+kB
cWOhzHI5KsXOBMhHfNSSTa99H6iOIWQaXESJ9oij9q/9CWev3LUcAKVoi3UP2K8/ANMbuKhnjUvo
XDEK81C0UrR4uJXLPRBeBoqJ5yhgBCdoIqc2vsyl2pALkcUfmyiNlQ3XhqWMVhz0cROiyuHGzs4j
f/mSQtZnVub3V3SLZRlmdZ47HMyaijtsvSnmI6FFytE4lQBvw5aUYZ5m9cSTwcT2bGFkkaHKBDCo
4oEA5hZ0NzUSkNXIY6HJkAX2hf0WJbHD0lTGD6OOb3U9+iFWaTE6vCRSS8NE4BQaThGTkg+y1eZ+
BILBHAE50KbllKRDUJD5IkwrJX8XiW620ov1a6vYjh5SwwdtaYYFxA9Hrt7itKknt7DZ/wYQtHp2
o/xs7cDfxrcdWW79VZftzLmuQG9LsY/UaDzc5kYMNjbCEVVKRUgVVPpsEE/QdQr5A4ysRXdTDqid
ZH0WHVs2zGNl4Pz5ldMnaxOD5HxoE68odwE/Sy2Ma4W9Iqi3lBs7vfhTvfK3A9jpMwVIwy5tUwrU
4ZNyiFQjdR+sw3q0LwGm9cEnZsF9yVcPvarvDc43GSEGZll2krRbaMPwHiVvM3Tc9C8uAX7Ld6Z9
BBW3GtlGUPBikCL6Ati1hwk6H7socwJ+Qo2XVBoxtVpYGn5ZmP+mMrYCQLcJxwamEYkmluZ9jWTx
zfm12qZzovFzSS8ab3S5fmjMQxeyE+IykXn/ewhYBY14Cq4tdBjtMuCFGtILL6wBzSreNXTK6dlr
REoxmP5pmMxmRf3iA4hbmjfATgFWLExCMt1BbLMqDPJY9COsz2EEWOkjJ5JBi33Iz0lJ4aYzbk36
1mEZTaZn9IV9FDtFOEfvrTK8y7xcWnKt+bNcP8Q6V1vB6/pP4gftXBG2wB8Zk0rQbGb25rl4pSob
zZk/iYodEwWNcStpvJLRTxMyHub9abZe8kGFqJA6IUJFT+sMt55HbvGIlAAQdW4X/VTR/B5fOxqp
u/IxegMzQklCjHOavqfntv2qmTI4CKr4g5Q1gTC9EbGSmUl60FFkpOoBbB39MpimEp22pukfrxup
hXujPVirzcwJPwmo43XjgowSB590liwh570Kvrq/Xn3yuvZwRj6e2Av8jEDLf4E7vJz5feaf83dO
afZhcoD0GixKav6UbkCW2O/sYokn1a76mYI33v5qPwoNsW86lNMb8WOm15Kp+X1AyZW2pVwT40Yr
BrQWTU/pk7+G4oZNN+/TKSLKz7MOjgy/LW8Fiwb+QXhPjPIel4fmh4fyXnCdNvhBtyZZCqHslPW3
RvrhGuRqxcgQitci+gG0oMOXTOzwkirflvVizi0xkH8U7zmC8ZafeKxZ+f4UrPrbRjp1oxfWR9HN
HNaZqwv2n2ioXGSzwMa1kI754jMUmzSFT295tOnn9MjLXO3D4BlNFRukgzMPYAAOBm9Xeu313PcI
ZOff2gLP62vdyrY5Qdh7q/3RmwLnMgEthsqxB6mjPYhvS6pLifA9Y2DDFtBf+wKzJoMdT5dNwty2
mAp7pD2EJ7hWp4VEZaHAmQ2duEK+Uj4m5kcxETSLfkw1OxjMzMVHxbg9Nvsp5Xyig3T/iDFHUb3Y
m18JXtdp3sdbTftjtJ3zEHy7BqDbclLwaJFjXbuvLkFBZnX0UP34AMHukQouaL41JnD+1PqOeKFC
nav9bKL0fZx+a/kvXN9ThQljiIGBEgWrqfhKJrR381Drhxl3gEoK2rLMjYUpt59/NQMfYG4wVjYY
hhHfaXqkXzOh0KXvFT7lukPyoTSKo8Wt0WANxGmrjwenH6dNjEMTdpc1OfPD6gqyn6ErR8VWqCGM
Q6LQWIsKde0OV6lSY+NWZy+TtRX1hVqkgaGPXLXE4Vtli9fVN8toXFIx+1L/lXPgicwAevmeFFT0
8DESIYvw6AZjvJi3JDPony7Nk9nxiWiAwB8GiqU7yQAMsq8n5Jao3++LxN6YtvJC1ROBeldla5FR
1xopW5m6HyIZ1QO+z0YW2xwrBqZhtlvW3oonT0qOnTQ4UgWOy772aMcT8kNaQ6yJ0OHuSepJteKp
NZJ6eM7p6+h16sCQp4ZyceY+2BcQI6ijVeLM63SiCYa/6JQRDbkn0v+RdF7LrSJbGH4iqsjhFiWE
smQ53VD2tk2GJoenPx9zqsYzU3vbsgRN91r/+gMmTn1MGeDsyJFD6LROeuOm5c71bKK1ZHxYcxUC
TE3Ky0QxyPzuFAXkJEbvEaxPDNXs0TgKjHYKI9/kxIiW4XoKn19qixMqaVdL7LU2bKLR2tgNmCjm
dRo2fzDUub9O1u6wStlxoMHPR3aGGpK+IwGSyiYi1OXqwTpN4umtHS2q+x+H3GsNLyI0iMzgEoT6
unqeBtTLlBvZfMQ685S1F1hh9vDTDa/OmiLhNwH0x2PtsJQATl8fmL5tDUqWidEHVsDuBKl36kqv
ITdOrx/w7+H6BZg/xz8t24kCL6qkHMKzOP6ZCQwTq6h+xpO5DXjO++LbHOwzMs1LYumXaKR5dqhU
Y3ZFayXIf3MYwBn1J/UPRQHIyN0CnSLfMB+LC1ZnZ6Ndt/k3IQoxCsdSqaga140CImvRYZqzjyfM
clxiRyPyV9ll9LIZ0moryRgkQLAJgKQW6VHwYmK2hSQ4RTths6nizA8ohiBtfEw4ECQ/ukMLm8t7
Jzbx/13lTHHVIfJx7dkLvgL8nCucQ8N1Cc9H0R4tlZGY+qWKImHFNWHNcVYb4IABzg0eI73sU0k4
zGdcThcjoJEhC/4lRfrKvtipxXZ6m1PzmZra0/kIrc+i0m9xF9wcKFIF5ViAJ5F1jQeE9/A6sgh3
V+c22OERxdCxwM8uPDvwhYu0PEtderawnca6Rrc4IUOuWcZqCbw4stZN/i6VppdhVC1TYiOU96x2
HRbzNh66rXgq6XhRQdFkytmJ6OWYjtBJNon+kLBpqV5lgLhs96dCtG2kg0yzodgXKGAXFOUhRFSR
mBhGwzLhAKW2GIdsR63JsQdjwsVU70OXgjUlNnxaFw8GA1YL0wcDW23xFQpYq9RGzge5niGPA95M
nO6YsXDOj6biErCyONrOuzZ4rXg9VQ421DM9BUyz1Ihwh8sJ6SJ/JQtfrdAJJBeMCHHHji/ym0H5
M2NAP0KS547SfCEgeGsjAmOi3yBP9wi8otHlCE8BGgeAGMdfnIQ47aMlOpRZhXOowHqLcD/WmMeO
9YHF2FdPK0x85tGHbLwJHqF4K+wNGtq0sNBB2DtaBCxxBMchZzZt53GKtwWcQew7xouAhzm+NMNf
3oCoQT6ytGedjHenZ9q9KXaZTT4oTGKwjhJK9jYwL5mcr4JvhqTb8dlMf6ro7wNloINLP5VufWqJ
9zVqDXINrCUGA0Po9eguTa52xqd9dFhUNf3s6YYFPx3u5sXkk7FwuB5nNUnhlIOYUNs/umYleuNu
JYienIeS5A+5XFOHtLSh3dKGftPUUApXmAw4cBI6W+z5ZvoN0ekHGiHBlHH4i4bmaQy3gKYENr05
37nGJve9SArPmt+XG6jTPyTGWzX+9ZWLUufVaT5hdzNInNesddu4ZEnoc06XqImNrIGHNfiUa4ZF
kjRQfaaiuLcsb6hIlzxFG2EDJxLlI8DoOxlUjfumgtGHfAWTvkLxS3cP99Z5yUvloYVM2HB5V2Tn
ro75fR53PMEpiyIq7zJWIwxWrOEmlxU/qa0LNcQgwQZd/EMUmDs+ny6ikLVtG+QIn3NqDd16AMQE
azW51EYGHSc7VvQ6VHP5UuwLXJa7a2r5mIpvB4oM3FX5c7YQEhMmPOi48VxZVclfjIGYPILf5ndA
IRVyf3mnjC6xq+Nb6wmGWbkLeCJpU+X8PV7MatNVIr7AZOKlAYFLC2mk7PZegsvK9C3T8dQ8mdwF
yOmg9AmMu46cA+C6R4A6TKJ2DQKe2W8OkGWTLsaAd/z135MWBtfhkKQHSnod/mgIbTga+BEvNE+h
gHCXbWDtAFXuZQS4VKg2Hc1IY4SjlKuq9PYLF2MyX0tqtlEcqeEcmUPytbFhMcJcdwhDaSGt8ZjF
DuRMzCfEhq2+ygbkI9qOp7PX8X3Bk5CHSwOh1SQyurgZ1t75iEXzPi/uLBr9uVXcyy7yHdyQGFRi
Jc0sYd872C6GH5rEcFHZioayiY3EKL967g2b6YgNOsRMmpvUuKRLA3qYDinmYk7o50yQsZSHGqHF
KFrW+HDwsYvy3qAA5T1wyTkzaZ/Z2qGb8BJ0TbQfscrTfK1jbFBAAuLxtcM99wMv26WfaTgdC2rz
Onhlz6zZTELEm3TOsBEgyXcuKCP28jeWw9Iicdv+0lDd1Uv2t3mlTzJZluxhsfZclhZoKDGKvVuI
ryhisCZ7TvlFU6CjYqE2jfMNvZZQt0svP5rQQ8o179LmGrDTEVicv7Me6FwA6870qSMrIxrkpdk0
GtwLB+Z6B5r36U3Nbi0miSHpjN0lhgmE9dgIlZ3ePv3Hs1lxrkv6OuaT/NXpxqSzqMyF5QtBed3y
sogM2DIZIoFZvIjot6Nto92knBjL/NFRJfPhbXnas0Hw4kEK1AOB0fOKU8XB0Npndk/erJLSk+Wn
SVnlvPhEpRKytkoaPTpams4W7yin/+Cqgp3wXFME0GYurRYPJ71vPdhIe5/TIRyiN35yepM4qNFD
0OeSo+npqQoXnzYsxJMnYk4NodHe5AjWSFWBgP06s4gYt9OtB/vhbY5/pNE8y/YtwgWB32+HSKVI
3ZLW8cXmcaKTzC2/4C+Xs+UTNEVwLi0P2lSR/Aolqz10PJccE8ZZisZnUT3l+m0d0wPpc+VPDuks
5w5mAK1y/OB0wnxnDl5D1WH5vowoY6Tk+kcgnFs8OdK4K8vjIuh4uUbR55jKDA9O9vCbDuYWjd8q
M6KFiurSLsI9Xy5GDL7yYsP9+6+4wdwVpAeDkpzJ+VOMNz1Q/ZRuNd5OsgtAvuJJyNJ/CX0oYd/p
TjU/WRENNzS8NDxKOj60dO75N2YyjNZBqDls0d7xmVPuP29SEAhBF0o/TddSPFteKQsftbpVmwH5
zytbabVsvc+aI9bGzo0lTSeKw9AEfYRgAFlfttuSHUfGmmxBfYv1silzbVR+22TiEPPH+pYOBsQW
AbBW/MaLlmp84TMwPhWoIWSUzchlSP6hz5zXi1MVLojUVmsmk2y1bIQFqBIocL/zwOfmsXpIHyzk
Sr4vUAFXgh9jm+DC8GDV6flRR/Zy2U3zMyPRtLxPOlnJNP2Txx4tQEXEmgJn+U2JOI4ogCIIKGLN
FKQLnGUlLstw5qnigibYlV7AfJLRhS1AeuIjhTnN1Zu7S8JbmrnF6CX67mLzkQXhIDwdOsTQ+Z/4
xVwDKyLUmHhCEx2cIH4fPPLQoVWSt/Eodh27x1JFsU2YAeJT8pceIEi6p9q3jru0rF2OCJ77CQUl
4nq4dabw/uK1GD7ylJiBaRnUYGa4BmihhrvkmKTH9Q4QppeWyGuujgfOwWczgGfEKcjfq0Y+YfJa
mScJGsdGYyVyOwrjjcKhsnw8rqGgcm2wDRtvOVoVnk6CXmEnAjrR37IdLhBWTCtASShBzt5WPAca
BePyJ9xH+YAy12c7FL82l9LO31tEfD1PMTdQPAdEmZRgYTKtJBbMXvDI5FB1WPrVE4hyPX33IFkq
FQrbh8pS4UxQ2A5ULtdySTiNeHeY+LRV/mCtnLL0lVqSGpTXnyA4YkyC5lMoB/Yeszsj8lsBI/6N
k5/2GvXGD9XmLWIno1seH8txwB2tMQ7MWczitPw+jfsmM8XbVtBSTQ7KpNhwIRF9k3RA0jTnfvEe
Ig4bl4nGReEZIcyOO/nhROkmvsBkPMJi4dsXBKjEzKegRuUSgDziHNSzFa018ZXhhTsAPBWrbvx1
YE448AQi3pvKJZ0ATU3u7ch2OXXjGpI/eI0KUskSISAcDH2EwDpudT6BgdtLoM2bfLG9jz/mwZNB
84CNsg7ZobGRKxNqJdapw4cWsTS3VKs1sqT5HzgLfCL2zYLrnW8KPAplF5i6eB8ARqHDHKAS1VZG
eXQCvwGFibdmy/MAWvxndtEKcx10wACbq7r9VJHf6jLSEXgeKCTwDG3FEccpU/kGOpp0bwJMowwp
PqdywsP0mFVfDt9pUjx7KQbm6SMsIIhYHptY8e4kZNCWJvmHqBq3j5TJerDtYYraVxLGS+QYOLp8
htnXXB16QYveXBn0j1LP1mkfLGbipnxMsa5vwgGNrVvlwg2Ese6LlHPlVaO4LombcLAkbR5Fq57a
8ntKq0OGtzWc8GOdlicCFlY2voxte+qat/wy0WEbcsjyc8cR3HM+mibG1dmrafkz0hos7fVqUwSY
cGn4t4fEIHIfgLiSpljjNEYzueViZbj3KEOKArbw6onmiNycxYGXMNDmTRO9jw8Mzt1YJS7lNAck
/YHyXQUfMzB+K1uQqdnRjupSCdWkZG1MFiYFZmL6MUlcCJ5xBu8y82Ak/waQBKs/mVp8YlLvNuDt
ffhrSmI96PRjNbo8XT2MWUlo+SkgcqVGWYoWp2cZzRn8HPzIUSWr50x9SLV6LI2Gy3MrRjxEymqN
weIanGedUfg645nQtv5tGTRrmzD7K8h9FMoa3UcVbqRebOaGBCNMMlo8EvByzhGv5n7GQJYZPcmb
QfmvzyG6bqUWU356n7NiPqUkWcsmwJMqr9IKHxbtig+jiUxAxVizUB4V5iytzVt21mZ8aybS9vC4
ZHih7eGiiQPDfDl35+mZhC9qR3qncqnP3dTs6NBC9QpuIHUY1sQnXUk28nG0KwAhjJgvKHa8yVZ3
1QeyujAADkgYjc9o2hemnRnuquiYVgR5FQitNzg75oi+7PYh0nhtWDLi7NALy/chLF1MDlTdj2vz
QMd1NOEDRb7Nc6k6MdFLJK6lr/ac+lbZ+2x7Kgl66y7Bwhlfnz7FHQ/TbIOznA3ORrczsVlFn7N5
ZYNlkIGuyVXCv+VUUsBGVAYYzATo0y0qP5N9GCBdzm4J6csUkWyCVLmUiD1znyw7DOxQMcf9slBI
amTsSi6HMK8ZlShfW0oa/hk4YgMK16XsQ/emU0UysciWQ/q01JmRYDRr32SEExQsiIuZvAxkvPE5
qF1s/mgpvKbsplDAZchlvTT4oDQbOW1nGHzp/I9aAoc3V2ZGwwvGj+VcRQ5zCpwPTt8FoM+oVKLx
RgHgUN5iX/M7Mhr+P4gQXoEvqOKZNTlqv7LpvBSU3nP4Z+BYCvhV3VJK+qaOX0gJBOCg4KxgdnOq
lOYptut13owgzWznAokNtu/Ii2wUGBKqNJ0WGEH4MkixeHHTDkEXTm2mrsi83GcEhlAPKbw7uc7P
j5bMKYedMWJPdXgPGHDWZPAsZjBAhzC05PgjUd6ztD8ZSyVBSZU2bKRZ+uA8zsdfXNqYOmGTuPB7
Xqfx1SKipf61OBtnzlOaIjBIiTqzTa/YZCjiS+t5aBgI8As0il0j/ukjny7LT3F4oNS0OZ8FRiTT
wmvAnntAnPVQv3kZWuFTL76YLyCGwFX1m2DhDVg15+1LDt7G4A/I1mUXFg7bR7lfjit6xonXmDO6
AQe22EGNYwpVjpF1+mCL74E7hYV+esL22Haj6E/j6sEPiIhxLwP1gqevUuu3DCjaWDMkLwh3YX0a
XEJtSl9WqcCUb+BHxHGgGZ0OMQxTJg5hhcFxCutP77DimnY0C+VOW94OH1BHsi8gfyc0jjqVMJJ5
nUiYqmk3kHc22FJjT4WFhlOvHRRwk2ozi590ftGfJb5ygfW4Uo2rIIW9Qx8YVWRxUb7PNLtR6I8M
QaI/LoiKLHJuvPpUDZDXwV6JdVPM7QhRjLPaZYHsRH/p2YqKYbHcLlLSfdP6SBQ1Q0Gcw1iOig4P
Y2uklW+YCZwTOga4avDTCixklR4YTcEVJF7p84+UkTXm1LsCt8xl6qGW/BUS2lbV8KjM9rkx7flb
nONywWkJw0oBe0DaqPF7HDyYQ4RAC/5KOTPImA61J8AlL1eVPbc/29QMniOMnCVcQmapezCNgZHM
CC20qa2h7WOUmbEunfmlIr1LLW7DYl35K+YXUEgqdWkhh06YFOESqZYOQNJKL/StpLJBLuYm2jaK
8E3hqKpB9ZEVk9RiYILqHOcYM9aMRdq+hcbXXD9nSyKiBfLN7I+n9B90z//+l9oYHXzbmcTLvSXO
WsDTgLSk1AsO1G2j5q8x9xo0NIoMZHL73mCv7Ux8c5x11oDURl4sl4+AFs72lfg3ljgs62pVOTHj
F3k/AngtjkvTS+VQBMbMF8D9hV1jIklDkGGjl1SfNBRRoeK6lNPJV1cToMhOJkRx4Q6Tumpu/bwv
fInQR4RJ6zFQ9w3pipOmkfcuHdUeV/ggBxXg5kZiV9LITZB7axvAaNhkBk5pA8icc9TsTfloyehm
VJXdBgndS7YX+PLzSMug1IpL2f8Y5uhNcHI85JQzbPKXpk5yF0RHpAcqNRPJuczDz3zQofp1hlP9
7MM9o7oZ82CCfwxVgWD8nfgdQLeik6yswov2g6g6t4wOiVep8tvAcwN1iHqnyl6UcLmE2v+ncMTL
UsN41NJ+Of6VqMmwtGhsfMkJd2JRxDUpjO+5uYtlBDC4uRaAlF560YncCIlkYT+IxJ0pwCqx7dWM
bpIiUYc6g9WCkjwzM3jqyoqyaJx1XwsfyS0d/xQkwcHiZz+vcKnwYBI64YORIAbYHnJSp7y3xTc/
Y4HJsrGM5SokfIdvXWaNkM1lbuYSkPQyU/bOmOx1MC7Zi4ie7vmly8URGNGzV8jJylCmU0E1/E0c
a0zWFd1uf21PWvSnRH9hKtwKFLR91tk1K2vqYlxXpxfu6cqiqLXH17+GW9VS6qkYNaoIt9Og9SDU
x9MrpKPEJ3oKe1dOZ88ocewy1KMUvOZcyI5haCu2JSPNahO0Ea0REt6XaVnhCaDmg9vrjDcKbwOC
LyVxDJ7HD8C4wvaayCVzsfGoYQpVLONQf/KdMSOb9jlNP0b8q5rFJZ7ja4nyrYMwLrFTK5iJVOlq
JKdIZGcLXFutwRZoWXuc0wq3pl2LqWWx302yf1y9aLo1g4keGwEbu5JWOF7AlpIREUSMThfppIfj
TzLdOog8EW6hNncTGzdenPqbh05lX6GUHeR/g46rLEBYCGO4Wd5/0V/sIj16qOlL5R6RrDAwcWac
lOD1UmaIYYpvhXKbAVLAGIkVp02w6RDPJ7AM3rK8P7XYrw0UWFpEhNcMC5WSokRtAfsAyEE2pXds
EF2KNZvwGM1YayZbSXmRsQMoF1lKvGvtdZvmB+7dOLcknkAsTVBxoOKR8eyv3N6EX5YgZNQ2CWoV
pU23xYzUDwDoDbaQhT1lj5F//5nh9W0WJ0wdsN3CkRxkr1t30tp2LNyy2n2oIg4uiTjJTdxkpp36
hnO0ZnYHcrPAxg7YclDyvUU3LUp2gq/i136LULdDqLKhuSr1ScTxYap3ajOeB8j2vfS63A/w/UDv
33iulHSzjCBCZZEadeA56d4Zyj1Ns0zGB7fPHvpNauwL+5qjhwapITyrXXjooXYmuOmCU8pKdS0l
9cKI4GTZvI2kxPanzmjPdhlezHS+yHl4EU8RPswmxMVmuAp0N/RyBsbD6XL6QjgvDwaTm+gPJxET
/vdisQplO2oxdmX6luHuM1LTgQnbnziitq9J9JJV2HNh/YTedXIqP0Xh3hU3O38p6TH/wn+xTI4A
HmQUhBAVsVzSKrIdMXIjGmKj/Epqzlxqog/B+i7+NTCIjpjxckzAEQM64MPH9J6c67lWXGQkubGN
jG1oPPT+GHI88Dgth9lz6oZVUW0xawuat1ZJzzXkZnZFTGNmjQWh7dXpj/THKCd6YV4ZDJQlRMea
1kOF8kh33mCqjy1ST9yx6vEsRZiWUS90w7Z/1kqPuRlhOkVzc7T0zr6jUQtB8zB+Bz7LqG0184EU
YEvXGsa7ghIhx1ZiTtdEZSUlRj22cWrj33pVTfELx+tCHEyw36XdLNUzOEjQEokeot1EinqAMXys
OsIVobx37YQ9H7ohfIGoS7J5J3AFyuvuyI6eB82ebbPlf8u8v1vMv4mI/qRj9vM1NfTMrZufCWbQ
2Hj2DN2j7qscDqpmLraMd+Mm/5tGbc3ldnMzPTbjm4aZiyyb8JNcmBDphDi0WzWBL1XYgqjAv2PI
sFvs7WzVpUxrogmm4/TE2W+0cKG+CLR+jCe5exKgPP9d1dJbjw9Qfhvj9tbG4jZFG9upoAuMB9w/
lDm6Yr140bXuXF5NXb/r1k/cCBdjy3iMn2ZNCk5NJtms3ue6vVFE3jXyU2tfH9U9auB9zRs11asW
4YKD94dsYeKHz5uV/sjHLCr8pGn2qvSNvQ6MF2WH7/YwIqQjCX5QDmWhHCfiapTxo0yrs8rTMhZM
I3e5ssyB5/Q6RepuYoIJ3s3eLfze7N6lazL27kjYEc8okzZc4xkurOTW8Ttn8BvEI4I6m+RagSUV
ywBzfLf4pGUs05vdunp6UayrgphCSn7oR21nPEUy/oqtODhx5Afos2CABB4G3M6rgbwK/6EpYmav
7I1E8tsYkRB8VfXkRDmKBWQzxNmlSnAboTah/JlSr2W3tlHPi5lx2LdF1ZlyXlS2X76oUcjZCrEF
AkuCZwwWHVtyFnqR71L5rSynjSSdixCDBD1hzkCkIAGNJC2s5oTMd+fdTu/dj2n9zDG+6tG5+QmH
dzwWyjq6jM3PHN1kXFfaYNqGGHYN7IMrYTte+2W+y7a1q/TXieCCjDrERpFRkBxNNKiJ2e9U3vol
t1GCcIt9labkO4FvVThb2xqjAg1LgBFIf2AWv6lqnN9II+r3ck+qh8DQopS3cZhu8wV4ZuRIwKix
5HCh3O622DhepVHcFWl+FKkOQ1L1wkp+xkr+2gT9ayD1rw50WjeLTrZcnRBE6fitZNe8q/1M41HL
jGfYNi9dQDI9m1Z1Ds0/q4eymx3tdjObTNCmS1NBHosaXDFwkc42ShR7ZffwG0qOqF8ZotwoBor7
xtw49ZN6vQ3kjaQ4mxSL4XZqt1i+OzhXTBQfKOHdhuKPhq2iJ+K8b7vP0ByPcU9sAvKN0NSpgF08
aPdgg5bJjIvZepy/FEJmwPevlNd9AKYP1y6/1eZZBN0hp3yHctRhSUSJlPmrfGsEdC2MIjEemn90
igZ7eo1DHr78hewMTWFu72rLJm7eUuJ+tj2Jq9Ot/CD2Rj/KE2qh/8RuWM/VLuzYhqBjrH1lFaXT
BgAnLAkCktgLJep0m+MRL5ZU81owo8hg9fW7rMbNghrZBN4LRAqb9meArYp3djXbnNIHDDTduHM1
5z2TESOSfTDL3aaxg003NCjNsO3qKLAhhjrkQ1WoeJ+ENXghLnh1k+9yc9ziwVr+5ckE8dF1rfaI
Aaon0BzjHJrOW56LFlJTZEm73LFQNWJS2h2TjijoEmgqd6u9Aeh9a0RJ1Fnph1iYJE8oaWe5BdPr
UFmtzUtpeXWrceu9OJP2htmfYl0/5fG9nS+l1q6SM5MYRETFQ+nUe1qV25xhUU+2W4o/Il4FAzlF
LYqoLDlqZXvsaIQHCTmX5GsacXj47/bEYRZ4Cjd4rGXKdRoTQiKGgmj0HrTHOAhKIjYuZumMxBz0
Kmm/0QNSX7CkNjWiL3IDV3YTKzymL2Sc47FKOxhSQve1q5ElUADsbOsCc4B03Mld7QUdNlCorjqg
yzC7iKE8gJUd0q1BUd+wTAHfDMJu0T/VgeRPD0aka85ZbCHSf0515x5nA8RztyZEWSs2aMWFEAfZ
kH0Zdjv7UXXqiuxoRLDP7zXt9vQYiOMRIt888Q9reu0Wde0VZFDt3dZiLKGESHVvvHfWU7kLc3nr
6DI+CNXOJMGCxSoMktigYePMJqU7IP2FEgh86OJ6k+CNXNCAI0y6QxGT2LQNqqYYHbZPCWU+Igbr
2ppUXE/bTOq1iOivYayQZq7GTLY9Z2oOpTH6/KGm33Cs2xKXtaX21IuB0SXQqOFChOgURGuYjR4G
7Bxl2mAdBRtmwvF7Pz9xiTDN33nmlZTaN74y5J348qE95XZoG9NR3cwTOoQYZeNgtBErD6VYN81L
5Gmab4hF0BntRocwBMpHA2esrH2d7fVoJbscf+WaPUpx3Exe5Zjl4dopRe9aE9HsbfVpRGm27u84
OiTs/jxQEblvjrrztf5o924UW0S8BJ4D2oFJQxx6zu+Me0uvfnb1x0gqFv7Bans72xjyryqDtGdI
cSgnZtqKbx1HajAX3NqV5pQH0XE8d9I3L5RTynJ24NBlja6mXJThW1Uq7EOwWDv4LUikE8j4cd6h
y+nQB5VzAtt+/JJAkhxcBhbgRfObRD1r7Xgj6+1i6Nl5euhEMAMUuOxGFdrjwb7bIWHoR0TrRQCT
td2xEz2l+L2jN9R9/k3uEP+ALpuWdDH1VR0Uaw6phHXShi9Ns8bgbRcmrrib2ygfTsar0h2H1sYd
vtp3xutY/4BgPIz+u4Zu0vmTVhyWa6zjtdYbH2pFROmf7ewJDeaFlFLZkmIUiA9bT8Bip6PeB8Ra
9q4uoxzW/am5GfWPtpqzwWdyyw5mVFxjnVq7/1ZJs1iscMlIqpkzZZ9B3/n69FClr8QuPBt199Bu
nPDd8LXBOncCdx01OZvmeJKZtEQnfazWTuaPwaNhbKBK/odcznRoqnZOKwcrR0zTHR3EuN7IgQ4S
JZ2ULr+USXGFGYst+IhYAm5/ebZNQgMJf5tqPIqaCt4iqL357kwd5IkG/HX2zUlG26NsVPNfaud4
dFrHJJePCIVy1R3TFnxpp1jZQRPNIaY11IPpvzZ91/HdtvYaSYAv7L2yea/SZ042s1lIm0T7aDNf
6ecTncHNSJWtLGU/damxF8a1C5vTwDMrVOAvwR0XNgr50Y+yR1IFxzQiwHSqToADbMV46WAQsCUJ
RM2fbS/5dYj5KxFb23YzNiCWvlWwIrWDEjanf2XUXAzVvtbz3pH9wZwZERd7m+gtC+c9MyQXVF8N
CW1AOu/VmASl8pwdYATsFZPIgR/p3oXhC2bqm1oZMBkBOkJ401n+b9LOh7zU/UZDadPHe6eji8Wn
S3Z+tMIPldiPOsIW4IdFSu/nGXNbHgbdtUuCabC7IR9SSdhRtZ6Of5UURMxyLNSru23V18Fgz/lw
mqWmsq1XvaLxaHAV1rYc04odo0cdd7bFbk7gVwsaxLReNuEpZ4zwcPuey2RvYiIGW+fQJQFAMfdI
fYXqp2PdiaRAObIHVGjuMajuuhcwOOj71yrwUoyH4p1TTXt23g1/NpGTVtIYSFQuSP+5enFCF6sI
X6SGL6vHeFTZxc7I+0rtt27uBE8fdP2f4rwlVrbuV0GZe60gg2Zg26fpAGpQ1IIMLV5FhduksJWQ
JyCR2zJW7bFSag728liG2XGOTgYbP/a/hv1WFGeVo7PBWx1HjG3q4P7XEfFYjTunwZUasWeo/zQ1
evR/1oRNWPOtldeirTzsHqaYHTUWh8lpMbUJNyDwWGwyQ4yJYKyJFUOx3WgAKOs6eevkxBu6DvdE
Ag0gWCskbpKNvU/oAyN9SXr6pcBEEBrRVRK9bCSGX9CTuIPenpg+X1SIPsOuGJwVByVFvlcRQJCA
N5tmtGngAUyautfBD5Hz5AHD9tnrpXLfvEPyUUwAI8I2XU3SCHyiSYskhLCNnyLoc3Ieulo+sFMp
ElxLt2++7dbZpnW8sy9lKHudoXojE2wIANDMzlEEAGKhTe4VYlMnrzZd4RbNP9DiKhOIbOI3U3Oe
Ed9U/SPhxkvM97Rs1oCFXt0ouA2FbwNibMno34WBWyKJCK4yYKsZN8GuDU/KaB9C0Vxazkf9KKV/
rY/FBsPYY0zKahjtlVzD9Bya6aJv03yg8MMUGkdERSecxsxHjmWNY2MCAQBqRnBpagkHsOmqO/mN
FIIbzvpD6+vzeLLVdoVqNBzY0Oi7je1IgkQ4qIDKqClUGGYhnFB2qAC9LwzDk4wKNsI0orDxEyVU
AxWsym64XDANi5cWFWzQvEPf+zRxWtI7qELHFq4bM1XEcGRubyNyV7VEJwNnQshDWk6JUctc7TOp
2xt8hf2w73Xt7CbYpho6xyCLaGhbnFPTo4bHfoF7Wh7Dj+WHq6JEgd6cGmEcl+lqcUrYjRVSUqdr
7MQ3s7qZF1U1/SLE54c6ckjqayypV1w0Au5BrIhNGSa3OnKuasLT2rK/R/hpwxRqHy0S8nBA8tvf
8d92+y9dBmeb2n2pYvLLHuuUFAsTK3k1j3BQCbloSxjLoncxNuUhv5rYehfNvTQ3oeMpJMT3Qrn2
cHiygIOuRyfa9EdH8fTyoiu0ugEjbwVBQt7hPyKvGirW8s/o1Xv5YmTGdQzEakxayPfVeMvq8Sqk
/GJvjUycVLeo/0zsYBNc+HQEc4jTeyKw9bHblcx4w9FnonToqvRok1U0tC+NMUIHsnfCIj+E4Nxs
JAJPL/xZIv4bHrxD1HUqYMjBrwFBi9OPvpXXKAD3pa7sO+mjF9ZH3UPhaXFcKb6NFBZwZV6dXMF2
bd+Z2BIN+2aEb8s4NwISrjeZyOBZYYVCEh547tYhkkjP9W3E1KXOKy47KaREjBjPqLc2XZlsJcj3
zKXak8TYZzKUbQokbEFmmOHgJJzuJ2y7MFNZsVEsUDBjHEQQjWE82lJ94WdklLJ2zImun9MeoQne
3GokrTP0OVWL1zizZDsSiPBRM2KHbWsnCaJyRHKgmcx30tE4MzH4MrNbbWMJjv1wx2/L8gkKqVzv
LH4L/g1PCa0YNApUAFGU+0Gf+rL8nUNITDsSB9H1LuJbyKVtguHNnyHaF3InXpw2fUlxyrCsTU+u
jS5Q2Z+Cmm3Yjqnat3NPIoqf7XJrdoOOlXBKtcz1ugZCicEOkJ4HwFFETV5mxfBpcQWH9RWYDSxr
dnmInqrR7EN+Rm4oJQb6OVPgJFu99T0YkXyqqk206XPLdUgAaSZGtCo2vWFFNNZOXfQBDG5TUa0W
RhxeSB5OXcOyRBDCwJs1Wwt6z3KuYXFVpKilLFczR9KVDkr1aVT6oUvDQ41zid3x+1z4bQH0RPbS
nIk7LMWQKWr1lkXSK3byr5FZPGPNeQArH8fySTF2nW3nXG/rGOU/cb0ptDZu1sYpCIbssQqqqYlX
HXCI48S7sOG0Bg7h4m6zBr/X0t60svj8H2FntuS2kmXZX0nL5wtrzA6UVdYDQRIAZzJG6QUWighh
nmd8fS2o0spqaOt+kF1dSRFBgoC7n3P2XhvVpDoDleQmiIrTwIZS72qdDiKOYWucGciCW+oRPoSp
m3TbqT8HGe+F+OJNLo+ujDCk9CYaKKzPu4GGl3mSpK3MW9UFocrbTnpwEj/bVn9eTOVH/dbGAxYX
yThlCyIkYzp2HGqUmzEeTPgNaS88K2WgWquuIOgXiZAhQk+WyTDrcAbLlx7QeA9Lf8yHXcSEzaCR
Adw+HhkNht5EDKrW+KIEXaiy0JccW7voyy4zl5xYZAHdyQYo3UIF6s2rWXWXAY+UZelbpnHHrq6P
ZVAivMc0WZGVQ0GzHcl7FW3CDODGpjh+9lq1b2Mc1hJ+gu9Z3EWO6QHruKVbe6v/Lkv7SAJGjk6e
KbeaeWOYeHS5nBSyhW7IJ1M/92TEMZwEsZ5nK0CH8lm3COq6ZbN6Eoo4GsCDjPjG0R/fEMiMRAMd
DGR1ya5TSV85+G4m2a0sXFGlfoSqcJBLrp6pPc9FxNJIZUvjj7By3Hu7/FeIzs/ojUeq148hku8z
cSShHe567LREu38ZCezRNfwu8wQhuUlGJ32KPjl8XJdUVNiPqfhZAUSec0HHiJE+spPVZZ0h+FTW
5l+8dOgTLeu5EsqriNs76s2c+JsY5E5BlsH8Ns2puWlmTFQpVg57lH+LyfqFUFEKD+grYgQxLYoQ
kQ2HYqRZNj4PYXUQEIAy2/JrHiWmOKni1I1BMrkqEZAGX0nhIkqFs+TKg8haBiG97vcq6s7CB5GI
tzsow2MN6qunvYeKHl0CCkjyrsQc+yUaWPKsVOk93K8kAJlEB31RGPxrG6VBfwEONBIhJVh90u2t
NNz7JgBEPvsSX41WgqrU2PAdChjYXI0WdwDOVutVi6ZXxkuq5nkD2kZJYHXhVx1AjiR/YVhQ7Y6I
CgKgVWumqz2rW0vKfWK9XURjaLDeLWHcQvtHMaJJruqnJrHuWlDcwoildeHEFkjLmbHMaenNg1Z8
IMPAcv26VO0fTAEIda4kADNLUwiW/S2jexVQLE0CMapZcAiV94kwXmpYgx0gpUA/N521AVWwm4KH
tZvnR55iONNvSVWSqokJft+m795rEfV+rKD8kx0l/ZXAnbfsbUiAO8mXnvloSsByrA20cABWYREA
ZtNxx6o5l+kyDJnfHjH4jlWzacEsqOGP+8BXJsvLWG51sWm48jUtDvVDrt8W41Z1ljvXEgOPFxbS
YxnbBzi24XUhI143D8RN2nnv11y6fEVOmjZU+WD9tnlYv+CmRlq8kbidZ3aPoq0RYUSuPD9quIY1
CJYEHVydnmWSubqMxBxWtOY4Ea1sx8yGmHHlLA2tfWwDg7bGVst+VMNTmJ4HlUwXUewoXie7ODXz
jUWFJZ4m/SbNYm+BBylIAsh3cnKoKWSitZCpSWrE8UWuNiMF/tmm6BjXkvmYKd+tAaxVl51iUS7I
QgoKhhLdEktOjTyTQDNrImch9+PJhrb7a9CwXKnMSxdlWxbfAc7594hdmpNr5JqDspf290bsOHVa
r1Z3G4OjtjD1mFEbsPhZEOQzxoBYgkYoHBokIFY5RUaB9JoM97L/VrPiFEyPOmpI2XiJCWbo592X
BTBDRjX8fj/O5UEFh2I50hfdTW+UbTdgQ7Bw1aQleIh4o30trGfvCxEqvXguYeIGv4dI26w3C//p
ANkgnKrfwhXtt35kkgUtgKQsidarUu51MLgKFaJ5sCexp0VQH5XhGTTXJgWgGr8WNJgbIzraYnwE
5j2u33DTYMjTY6CbLBH8RJHsmmB+ksqXHC8Di4ASE8lQv81BtS30tym5pDBmt1OEq8IE3JM1O9yb
6fhajc8mP5AhzCR5XkieN2sMVLENqZ0cs4zRpQ3retxcmJZmUn1w1RaOkkAmHr8Tcj5jchZxUeBT
159A368mjCy9dfI7DvR436KaxseA0G+VoM0eWAIt/kLpiw4O3AIiL/nNTj8t5VeBuCHjRMe9g4Q7
c1lg3ATLEnJRUwp3PFBUhRncc4/+BNRa+nmSpwyhO7Lhz/myT5Rhjwd0PyzSDmmBsgvxDdN/J9ZK
G58QImGYJdUu84MW6rajk0UGBkOrXjKsjgs5QQOWU85LaNE1nk09cVLdp7+DTcj+oYBRU8IDqAsh
Gb5BbMh6jFrRJFzRns3LSHj5UJdFPngZ50DE5mdlJA8+9NLpCxnB7yABM/vmDYS2Gxyj+it9T+LU
gG+t0lbcKNL2KapODcpwDbQI7iNeeYJCoSEzVsXMXba7aPTwdA2VwTbK6vi2mh7ip8CoCe9FHc82
ySnCcLNvfDWLFO0l+zWIfmgVsNRV2fMpmp9d+orvoEXWv6bP7QJOpX/s+9xSMm8dZTHaG2FzDoKk
CNECZ89VQSDZ40wRZv80mj/R8ybF5BMyrEM2Lfprm873JmzvKcExtk098j2UJwshUbe8GzkAvYR5
OkRTeVPDuvnZ5+cokZ4BJryElOwWUrpvZPpN3+1jjHc67lx7fBZg/QfptyC8pfjuoxqDfOqv3I/0
SZ4DT+LkmxKMAnSYYWNPc7Dn0GvhcYqLd/xzLv49UOboTqfwVqISLy3brasGpZLXKO8NiHQG+ZmJ
PqMB9wbyUsVGRbiJyuMLJ+LYA3Aa1U33ssQxy7wG05ZVID+vYhxk36iJajEe1gmmPtyWdJetnYjS
0apTrL8gQWPP34jV2LgfV8sxnANGmxUj9EF5T8QtaB1nYtWrG/sQEK+hk0JEVUDMpbkQO5xsc6Rm
BGMscEvoCjBsatYo1ZzbLD6QfGJQ5amWWyJMU2PDM4pfcXC3fmESSr6ZsyNjJX11ibBivoPrwolA
QgcuyJBCTvDYlthhoMD+NFHkkY3MxbC7i1ltl/igvEx5vFdUGP6wS5gjxEjSkfQsr/Gco7AhxBw0
6yfRgXTWe3qf3ROZXvRTnwzUSJOPWATkQPMRM4BskLIXB34uA4QZc3B00vunfDSPwkjP6LM6HvSW
40rpVAc5lQ9U+sZ0loDKJYTWzOgwxmv5z+TtVPkM0BSFpwq3dvI9kEomoz+I/KXAYXy283RnEPuR
jheGxJv1tY4M6ngP1rEogq1oUeRgxguoOmn/7DFWVxBrlF1cK1xTqJuMqwtCShuy0IBhRj9RbYSN
zfD4bH8P4LFAuyNdd0pmYOx+yPZC+TuanRwIAW5AU1I+FsY7fTPvGIFgUMRzWsV0FWkYCWIZyMaB
jDWCiAaP9yMdZkpquvojeQoFhwYGyRz13dpiASVFRPEV47mbMkc0332G1qgndUyfiHV9GZgz5xUg
vy057iJ/y/rpli0Cz8Dbi4rOVNuU/eCMfpx+/BGEW1/qtoJzhQUvdGqE1/uW9Xy0PTpNvTSdxURx
/BWYvxmJEH+ttK8Z5IB4ozMmFJxkN0HykRt4iUD/ITCvBqSMz1H8bmoTjoIcVIDupsZJ4rfYSJyM
fJFs4IDxrAH8AKdVNDY37lst51R7aEkZ4xPbhcT3bq3dxk2YfijxsDM1cg2fjero5OQ+yMFmXp4k
I3ElWGjS2Ly3gtu8yTyaJsifcNwYDOaDhPgtcoYyhL9cL+5AdSDl0fyW5AWZquKUqb0bahVZ4Q/1
JJ+IcqTLpaPKJiYv3i7Fk1MOk9dchtJteNz0sPVitPRS/U0rEG29Vh1NtLajrR1bGIYWl4XeulgY
7JZIyf2yjw9TR3RO80NdbG4gLHrJRxwj6hidZCBE49AzzjNteJIRkn+QvcweFHAWgmGzHPOTbkP+
lptM63/09Q8jG52Y4YceTV+KbfsMprT6pujPHfxkE3BHuLcPoldctNMFmRfpC+8hiLa6ypRJAcQG
irbviC35mCJ2665l0qAQCEUaTPiLuKCNuSesgENVbzYnkk/Wn5d3AIZeTKY7SmB7Viv5OqEybnVR
FULkQWw0XO9FPibxOaLnVG3WPyfkYwcSJIxcoxcvSB7DwamwRRj841JCMFqx4cN8k41nibFNnJCb
9N7wCrWwOkceTY/NILoXp3wWNn3QZdk4OghsBS4SkGtTOkOnuKfZKb/xmXeAOSU2c/NL0e7r3Hka
0P6VEJ7U/DTxl1B2+Q4Vpg/4vFHOV3zMW04Fpm0SuozHgDnLQIAbx7vsDCBAlMc8pCe3DgruBmxf
2g0bMx63CK6Z1HajdYi/TLZBxCAd74RuUsmyqjt6tMthak7Tx5D6sfGbztaSveXMoeiWOnXAnMId
VYN8kuRuYnbq2k9+bIQ7WjtY7wbjclsDbmQBY7T2NtqoJfW71Fd52alyy8xiO/S/WE7Tcth31MdM
pa3i2ep481yW3DQ3olpxmYdmiLe2eNdDV5FaJ1IRfGG2tBtv0n5U3KgYa4eXGBglvFLMoWarOWgZ
sQjjYpU+8gYL4MKMvdyYUPGaGkjTA03DcrU7wHMmTNa3paFzDYP8NaLL2SBdshklGBUnq/mp+FDV
ChOSSZGBmgZWQN/9rONwZ6xyAXs5pIjTJdgIPb2jknniEpvcl+arLj3Mvn5iVEoeWeCXkoo/kwll
wbToYj8I8ZHBTehAo1tmQMlFM1gkqGRhFPitsu80zruwhTcw7dCKPUwfaNwtKYVfiWe+12hhLCNi
QoJXv6TVvjKwyIF00U1vbA/RryhQt031VNq627KY0hQtWA+ncd7PusTlIH9qoCNDTGhPbo1GADDD
AE2CDQLmUSO7oO4PRt5uKlndyoZ5aE3ayrNE5gkJyG3ulzn0LfmQPIJxPhnk2EouiMeOZ/4jQHQb
bw5j/JHb3S6xNR8XBVOIzJcObJwK0O1uOthkDJcBPO1B2YzhuF0QN8wZ/LvpiDjGRT+GqccfdrLR
eOS6e/EzIx0jdbUIDaXoXbODIrmorpK+yRWJybbmRgGUB9BdMCen2hvH2VGGjGEDMilSRItoDTsY
3HEsXM1RJPJ9R+WsBcFejn4tcXJkWNzk0zY4RsdWtbwx5nJyuJ8oeMttvi3h9UwEAIXy4jao1eka
rxwUXyMey0JVm0PrXY161x4/Q4FHQT5GkEhWkJR043xZw/6y4BLYNq10pIwZp3wKc9u45VF/a9+8
GFxEp8a+EdpeQaZPUTzyqEG5NTgxWgpjlAksqVwcllXtKpFByCBcT+rYmkOvwPWow0n+xCo7niKO
oLk8b/Xz/KgsSlInqYkNaaheGd4pxHybhEZk0bAXGpylVmzqJdhT1aSUqLqg7zMjnbM/snXLvMgH
u5Lu4cW8GwxLEnZTs4k9mSFHpcAL88+Ckn54l5n1Jzz/EbFUMWLoE7nI5iYPJZ7m7wlSEqCOjJqE
m2NWuQbtJ9WF7aIDWaGgAyAAi6UppQs24kWtL5aaOoP8E4eFOSKf0360tB+ZhQPiUuEzz2iLShxl
8mWovyIGIegxR/MRNa9w0lu+ImECQrYupjS6WjOaI1Xe2h0h5UF5zzLljko4LeWHDiCi9bW+vtZL
iRPGU42HlO9K8zMJAOzdSzXnSG45qN0duw625IqoJicwDkimJ/WmH4UGbUS0vb2Xl+quBnfEQsOT
NTn2T0IwEFRap5zAqco128mtVCRQg0mFZ2IDAKBErSxgt1ek4WL4r7+Yz9fSOTaaXdL/MjtElBtB
XHAi2+iP9iuSs/4nklMP8KqJLT16hvsgcS95HPvVmPh6SfMasV1Gx5RR+YcEyQjzIF3iZT/tGlMl
jIQpvEXaTKO7n1xnG/H3M1TeXQ+VPiYclj+swh5ZVuL2gY5hDcXI/hOY9dY2OJ/L0TmZo0sWShdC
syPtuYjmF2al11x7RQHwWiTdHYVVk1SvHT9ujoNnyf1RjdGNsyJkLNS86KwUoPQx2XUyYsDteGIv
LpR8xz7nHkZo3DwLSB/luqJgN9yk5HxJoBZirkPFiXhUKMpMQOLT3jZCNIsou+vE4yBcX4cz/M1o
cocldyaO5WbNCkfyI/r1liqlyoUzYXOiN4e+YJT2vf6Y7Mbnlrkui5+fZE25DHN+jUwshgyXDb3d
1epGrcU9rK5BibSEvSJ6yEK71n17XSqJLNH5MrCFAocur8zrqIyQVMcOTOZLPVhns+wxJsTnsL6S
u83P1dnskkdirBoN+alQfyho2XTc1O1JKsXFmMEMROS7FugPw+XWcB/aARtTe7QW+TWVPipWIPKl
J2mHJ2rXM2/XSQuCRfYZB/YxGDBya34a2ZcuyW7cRgpzZnWuj+GiHQeUDwmWsu3Q0cEZO1+e97Gd
nsKqPJn8Chew+hqk+fEaMw6cSjLM2m0wG14RCjg1+AaWHTnlIDC2VuO3Mk80ewWpr6g/eEBR5qKR
M8z8UJghWV+Wn0Wzn9sF0Cjb49yI8dramMZXXV35uddsArGR3YlAu9WEgmkpLq2MxWTYKbtMklwJ
y4upbhXETUOt7Ad8RdQAcoAKf9+NCglodOe4poZ81FGt9eVZr3zT/Bjm3lfa9pDM5TFT4pNDVdgv
8tmMbGwrMo4YAKkAearpNWa6JMi6KxfsVbg/UoBngPQUQnEq06FHwXCYWT0N9uZF14Jrmqs3Mf5I
u/ySNtMl1eILVhtYF4BpcprHEApWSFYLBsMOLBSqiEIIMUg+YUi1LCTRSI1C7bzxJKt8xuD0/Duk
ZNml1ngmf/5c0a1co9/ImAmfBCkzgQm6loQZWY7PdSt8JrZVgI6Is3u+LAdsrknkT2XrJZ3sll2z
n67cE4DCDJuABe0iTRBdCTLrYUXT8ZHVl45mezbSjeLUXRkE4EHL7T0bn+RmbY6bBIeNWXjMhh0D
2krnecfSHGJhI/FcI/G8GdkP8X8BYSU7o8f41hGnqZ8S8lFN9DNlj2y+2zXvExMUJl87s6j29rrv
TFh1oUnr05r5BYn1awjOOQFKQwRQtfiOggUHlL0dR3K74xcCvqAYugmJtLb4iI1DpNk47LblDnG8
aaFQ3YQqaQWdznfc5bHP/pXUhAjnCM6IFQrGZq9yQHjwxDl279P00mgwbxuD+BYihRG83YQEu40Y
5z7EDh1gGU/3PQ8fA/CFExWOwg51WznTXbSxWnrc8VtUDVu21TcwAGOO+p3bpcceW0XP5gx1Hn/Y
0u+mGn//nO2XYI16dCzzqsG1p9FRBxj6gm2b7NsnEhtooEX4VP1uKG9Dlt7H3rxLYfeArNrE+k2V
xaNttcdWDvoH2ZF2Zb7SwXnR+um5GuwHMiJawyUWNkGrs3GiqNt8BQb7H042jLIaNHApuqWcoQcE
fgdQqN30TAjWRe0vbPDrHvmije0LT1hKoyvOoxf7pvQsmhkRKnHjSeQ6aRqjUpYDWrptWO2icp/R
cR9wPAGzHn4UxAVz/6kqY5ERaqyoXfWnPACleE8jJ0MdU9f7SMM5TvNbFbtSYRFWke/iXyAXc4Nl
fG9XMUxPlH7GJ3eGReOKsLeJzGTIMI32Hav30nLkQYU+c+54O7ZNmuewswiYC89ZPB2FZR4DAwz/
OVXvNbJzFW5B9WXKIQeEY8FWocFlsyYf7HZwVUAbrnx3tC9jd5LCD9qUxSmq9UeUvOSUJUSZ5NTv
yLIrJ/gZgo2D+ZQ+lUycrMWTYsnr2Dk4O4Vk+HRu4hemecwgzk+aE5mUPBwvynX/SN96Rh0RDots
w0B70xp7fmJeftartiVyLBmdEfncVm0yac+9yF68nANLAbFxlqB3VYtPQRzO2UNDFKsQnVYRP6p+
N6jyLLzUynaZS35HiYWiRX1EfG4dzpyZzB46TQ7PYA1gUrFAOFabpb0mqcJ82q20yxg/q8yBNR0u
D9GQW338nIKvKb7QRVZu0iDWIbOjT7lbtZXTqoIPHCd6jb+VcX987C3WPCUDbZVu+DGIBD2DtD1r
3tbldqUEBvp2yR/8/1iSqL6VLDh6fMQYCX7DHKYxPG/aHgsqt5vOK37owxd06/ZYB7EH0dpapUo0
rKIYnPrvljlUwuC7rJ/Ww50Bq4Q0wQltb5fTKknd0vqh9WemJuZj6Cz0VPsVxeznaI1TEn2Nm+Er
CQolztbrBCPtfwczyBTacxCaaJNmC/okp2W3TxvQRnfsvXxpXedbEmyO6D2TND6/pKU4DkKiBkRz
yATBLo52MZ54jBXNNRRUsE9LfnOsuGd78sloxKv0AxZVSE9TwXCsyQeB4oojSn8i9CRMmc42EnJy
4kVC/8Nuda9Qa6/m8NOu6IhNYZIVxBE46V5rhRKOXJdJkEmaMJFJJvTXqaemhgfn0efp4jUxyqA3
VWbHABoU/lKtsc9RTvaf0VyE3lxau7poFCS1ZGETQBUS1M8NPurFpflJ35DgtUHMOwl4ZEz9E8mN
H2u41mflMFoY79Ljk2rQlWQjVfGfTCZBwgnEE+2RPwmGjnZ4UoluQZ+MdL+MefAp6PPkYElUztuQ
JgmaKR18Bfuwp6HP6CkZAgkjbNBclja4oP2XcpN5HDM9aL9CHK2S2FmQ7bl9sEJzlZoehCD3noH4
RMLRdMm0EGh6dR6ZhI7cp1V66BGAaGuUnvwy5GuKLwSGvPbKIgGBZ/oxOp16QntV0oycnYpNUCDs
wDxgKq4SY+Pivl+ouFKkAvRjjMCVKhJ2qAGS9iDPvyaLN9jdEqKB2nY8/9WGsq0MYzD8NGfunOc2
JrbKCn1ly0CHtcGFXDfnvqEDt4ZeU7oS5TRRcyIAHrZbaNTO6PKr90QPCSvHNWeCv6aryNxFtY9M
KWqSZxVpdJn21z9F9qu27owa3IpiPmJUABnatR6h9GMUEOzp98e2b6INhK9ZTwjZIEhBM4uXi4Gf
vgVpEn3kxUDjHvnPdJewZyUWZJ+99nuWScElSmDpfEi1fkFmVwOcoPWHFuOuwgRYJgce1v3gtNop
JBipOKJV5UE80ZT+ax4HoYK9G34mEFEUpsdveEJHEV4IpqRrfjcK6WQS2Zm8gsmfggyf4U6zP9IK
UzutCcKoWQBD6d6bHxzjlRfTK2ncvnA2dia523cmGgja/n9F2ZLOotXLn2J+TDzIKR9i1QqcqdJF
yE5k9VdVU86ALhaMWaX4qGwwyCAvcOhlBiCHko7gPyOTLA4H2fQ9Ryt2s/SKamtk9zbdzcZbD0dC
AeEmIWwwMgXSCa0NNm2TBFK9M5ygeKQq3TgeKaedn7P+2KSAerfPmJgta6djBM3Z2yOcf4U4x4Xm
tym4TOSeft1saPWy18Enz3/RpjglUwvWBx8RdZyqw1dj7wjjZI/BdJPRKOmZ+T4xY1fEdEwYnCbJ
TFZC4PcaaIN0L2z48mtJtwChio+FeM1n+aTIr0r4ljb5Pcs/LV7GAK9/vOF6JV58tj3JrneWZsPm
ghjTlHQXFhQEKLCZJcTjRcWDVuYzyDIHrWXl/f1v/+ff/vVz+pfwu7yV2RyWxd+KPr+VcdG1//i7
av79b9V//LH/9Y+/cwdYuqrrwjQVoQqhC4O///x4xEXIv1b+soq40qeys3+KDnHjRNv9GERGRR9z
sQ6FOklbmMwD5wYbBKIhT9dcFulp0SUdO4Lod2qiWy5FVOkFIS1pu6imgylXqJoTUEu2XXe+XdYU
MotBtsTIcECz9AIhcFvtg7lbTsT82du//vZfXwp9r3Oa4XhS4zSn38sUI1hByTZGww0OFJqYKaoq
YGKSY+In2mRa8jwMQceiZv5Cv/KRq9XvXBnJYCdFkfavBcZzDAGKJ9JnW03U05PybZOrwbRlXJza
RHr95000BfrlouAOLxflU0aNu6kkopTsRONck2qvf95WrkKyKuaBs/tAcFcsllc11s2Nlpd3JZQz
R+HWpCOMQFWT6Jn/ebc5eUE7Do9YZUbbcErSUP8vbzuJboyGqmL0o6Q8NJ18gHaNDYUkeKf9HY2G
F8FrnogkxrTsZ8jkU0PziRjh96pvuXXWuB1JjxZleUpmD6IOV1XOE7l58wx1ghzHmfHGgtNYJt0m
6uQdDTJ0TDHBsua2Ne5MHDa6BJN7q0/G3ghxBaqhF+Sg0yRUgLjcDLjmRQ5Yqx4O/QvNzuBW9Oo9
28qESU5x8JRQQ3A6h58K2//ByfJXCo4kANamZfAu1l9wnOe48Mo29RYkO8SGzSPMqwFb7YIpOx28
XMpRgSC/T8/qiNLtaD1DDdlnaC06KNxNzkh02o23AYOBCpq2lqBeTMFeRdqcg3gTweAaPwfrIimI
PSPLV3R0UXN8RIrup5pAMx97GsL2dKSRhMGpIaGdsPXUeq/k4L2ktU435RIP5tv6wesUoaasPoWQ
YtATw72hN2I4iVeM0gV88VnRcIKN1alz1Gzar91LIp7OeZpeJQqM9dYY1fgRTcMlQJQVxTCNjVI5
mstCf2A5jmHhmxXLeXlUlOBQlArZweUBN+lFTZyyGI9BCOl13Q3jQy5QxOs/4THcBpU7regB93Ba
G8Ue1/9+KJyutnfoLeX5WtjTgRM+6mDtxn/V8/9nBdH/1wpiWIZl6prMKqXYQv4fK4ii1o1uy80H
0c31UZ+6adkIeaGDSkTG8FmnuXgtugZRWaUpTN/z+dagIb4lStZ+dEElXit06p9yoky3olFByQWt
fC+NoH+RWtEv4In+DCEYvjABsIau3YTCbD70oWWIaE5yEW/+PEj/+ULkkNihhp4yM9OlcesmV19J
VZn3CISxHRaL7cCGa49jIpHCLlH50uHtdohbsahJduAkujbDsLR6gsuabD8honWYkHCDiEImoJUX
XqymhKApU8+QFcPXZWXc/3kLMYmYmLV6fTeUOHulnHAfq0oAc3SkPpF5JXt1B/1AmtE2jS241caW
wGTLCeffhDm92q4BYRjR/aQjismaOlQfs1xv0VfpyAPwq05mTiBTDYp6CGQ+dQ5ekRSif9QknJp8
xX+sLP/jgjTiGo6jslErrPh6sHzIZoScoEIoVUTIDUYUS0McGQ5yrTCv3pQpWXklXK2iQ1u19LG5
0a3aRvARPbIenc9s00WejAi1a09X9c8FFFL8k9PLW01KLvL75vnPdayXAbuTPn3+uZbdQBq7skon
/1xQTWQfcsAKZQfZh2ZxyosFp5aszH/j7v+koOAjQW0I8QIQQ18qn+oAMSu26FmlqhwRjZ1rhHit
yTb08WWUfDhTqGBw7w/0vWFt/vkY9AY5X0oiPTUIcd7NHN6R6NdOun4j5BfmJhNsM0nQU9DZ06pF
g4RQmjngMAFrJLa+BhV6eNT+MoX5Ncm0JLtpFXRa0cBtakAWrptu0xdRvv3z4RVLx/2bBfc/HyBi
SPDsmXkebeBufV3//u8fpGkVYkvnLnL+fJoWipJCm95Eqn9HYfnRpdPnf7/RFbk/CZFfGj5aw+zv
LRbNZQ84XRuPRksmFc97z/xGx10z0gYvLQY2/KrJ/2AivRzGaDlY7rA1cGuF5FoZE5ZaHA8DNoGS
/ay5K7TFZWrVR8nam7P25ujcdBZe5h7emCwuNwuPzM5Kxn31jp/0dty3zDqA3+w7RuvzYT4YcIil
w3kYNSZOHTaL8Dw7dNkuGT6UXChXQxbXcVd+iGEiVhMqf0FRJu1sBVmH0V6QHVe/oR2nFCNDS7AT
RB4pPxC+6WsFK7yy1aLUwwHg5p4xEYS7SHu5YZJEd5q43hSsCJUO54zHej+qaflCbvKxwttd1ZWb
XduzBSGqkyFMOHBFzgoximnitSDJLcImUx06rR9dNUV4+Jrdocgv8mycSXfGtkf3SydSaGf55GPu
Owplcr5uuEQfE+UwfuHNPoim6759KYvyUo7DZb8ctVB1F68weMXg4QOkVdE1TuC/pBMixwYzXQb6
u0Nzci9lKtYWZSgtQkHR3xx1mx7jA7FC3EHLh+fld0ZO4mnrVR60s8xyYULMYDA4mTioqqEzNKXp
SspqjcEOs++i5JSOAL4VQsR71RG0corNOpBs5uoNxEaVoEXsAiLnFmcJQoyf8T16kG2rMp6SI4AE
h1vMZLHffVLSTNhzrdKXBtxzZXF8U+5SEXsTKnWT+T0UEx1XiKKc+MzObcpZJAnO47aSiIKJ1qgC
28kdC2cknkCL4OC8tXeEte9wQRtrPq2+UwiJ0wiJG2+200bh9jY9AGTd2LlpQmBbFbXJY0MBp/Y7
PAlzswtodyWaQIMe7eeOqR2usfKkC5qCjFuVw87QcMzgEhs1DCdy7SdJ68d4b2K8N/XMUxh/UIsV
8avxW9PFa2erL+sSgNoSx8RiNQxDLoMd0omhXMHuOsQxckIBykRGpCToMmot4Ua6eUkk/Qoy7dZ9
N+eeWy7dY5qXkfVkKT2I6kS3kdv/YFJyhOjt1LY4VZF0DB7BTrPGFymonaFsfA0F87qQICSdk/Co
l8XBQDVsXiWEqhVdVRnT09D66/IStsa1P8R6Sd7G5NYF1Dc9p80qtoURXqp+PoeoYThVCCCSyi1x
J1DcRMKKL3Q5+u0rc/R2dGTg2Ykb3SvjQo9JkeiVALImNsRD6b8DbVnStKSMuGuWdFPD/qahWFQz
p+5Gcl3YTvRma040qzTJk6oWURDxoBLOxELeyz9VGFrZD6RJdzzbzv/7SGJb//tIYmuWZgiWYVvT
lPXI8l+KmiKJzZC/LT6SGFImw5oBVEgZaMO1MtHaO9lMlM9QwOB1CruVSJMz2+ieMHGwvarpi+dU
jmCwlEtefGdo5JcNhcDyYUQxu1+56gvzwtKgHMXJWZoDKdt0UmScWhSkr3ZaYlKXBfGYmxLpOmLy
gQmqBJCS2UOmiZemnZaXOavY/sJAheekqeHw73yd2W7kSpJtf+gSIJ3zawRjHqTQrHwhJGUm6ZxJ
5/z1vRjdXaerHi5Qp1AonExJIdLczWzvtb85rNGeFQbTsbjwnItdJ3RABiL2V2H2HdldaAnDDRFL
xrvHLO2jb1LTeg7xDr2ERiqvfjj2pD8kdQbuBxnw0UzmihySccnZBN4KScSqa4UVKzO1U5LXSI66
SpHhK2LyeVdZo01/ozGxP1XYGTcmCdVXLaR40fqG3MsuNM/9NOifDG9ZtIAvSF6aJi6ujmXHf1Vd
j79cQ3O104ii/0OXQ3K060Z7rrQivoZlM2KEED1Z5xoupMQvPhx9zD5dW2+eTVuvb1jJ7FtlSMKv
bZnZC4ESapzq0/ik9YNzc2RRLDj4cMZITKiA7BNmro6OizcuJx0uBMiQcOjpkwyJM4AJbPIZkaqC
9rTR/G6zHJ3/PBkuG9jdUInqQWTciRxVltQaoJ6ZnOqdr2vGa63ZzqWT+hg4ScOmTZXJbbYtd2O6
SDvuz1AIJAHRQ+tdVNfJU8vYFGWNiL+0YSQ/2iiibRgO3ZEUSdQqzGbWEy4Q3GXKAqY5hxcGSECm
UpTNWeHtPUvTN1VGhEycoe4r+EDRuoXG0o1b7NVrxZ2woxE3MvHtaIkV1AnhrnOPnsRiNLOlc84P
adLFxK8QbXN/Sn0REbeboYD4P49q32O6s9vJDDx7hDbjWdXe0ybabtf9jmidg9mjZrZpFjKrRNXd
NaVgNZWYexoBfPNStfjgymjLn7R2ZgtlPI9btXWtVt+7tSCiU2JTEzn5myH+rkM1xdq2N3OSrOzR
IbcntUn6Kdx9ppqSFckYr51ZQL6VSCetbKA3XV6DrtLiG45XCTARO32GeqVSoYExZHknFPuxLeY3
SDBxjhyqSRRrUtJnEJFZu6Hxfxsol1DwknlSDVIPClfnlK0QOg6KPfZolVwtI9ntJwZM0CJtxJ6z
BHan6k5u5MgKLswrcuP7URK2zGumywIscj4ykUH/EpipmHAp6Nxy2PLCte8kLRhvH2Zin5pT+Rur
NLJjlXT+Qai5DtQsi83oiHBvTEDWlMXseq7B4oqUjRpboBog3PKGZpl9s2qBq0NCYqpaOW3neiQ+
Kk4SIieBBbsDUVuVhNiMM1Q+FFFWrhn5DNtE5VEQaiELhskuGZpm+sYp5Xw0x2UwsbzQYRk2QZoh
Jiwb5rBaOTcAooSGLxUhS2wumxVhQsBZ3nGgbcZqDkuuk5IomnFmnNzXFiMAa+qxNhjDMjCjSfBk
U55U3EwXs5h1RMiIte+1oLEgxYjKaiC/Ny60SkesfburcWRxyv9TGpIMKILQnY6ozgrvWF/5h8Sf
JIQAR+3GijRI4TcRjJU852eN3Z2bZdO2693+YoRFt5G9WSxY0YE/geDbCxGnLEXEnph+dzOL9xm+
Cwj8SD906bAIpHonkFXBgz6jpNS5piLhYl6RRrm3vheYXhJLgvG7x15KlRlJ6r0OLYzmRB/0zb3c
YNh191hAO0SheQrTtPafhsEiNrbuCzauLje0IY5f/70KxeM0rpzKp1019WzFu6hoiayKEQJFae4g
NbgRSu17ZYqspTbmam/3GWieysMybTQzCQbeUSF6wPaDgjkKWbj8U7XsruAY90sX5EBzg7qP+KU2
UfF70EOVKZ5arziTNQRzrYif/qlnSdv+zSLkmLxSr6qdX3hV/uaDCXnY/m2UixZJb25ujS/WsVB/
/lPw6GRH2llQ3feqN3o+qlxAkUWrf/JDcqNcql9Ria/Yn8gKtUGN5Y371tQ6velQTUHnLoBC6uEk
YsJOh+ypJ3hq5QAf6GyF8zRngeDpfkbF6P7YufaAPW9Z2solDrj8uVdLayZ/sPaSN/Q/j3JgQtII
C/uJ9CCG9xkBtxIeiTY8WLacV2YrLE527FIRmUuapd57x3gmy0lfWTitCnf+VZgOO0Bo3zU3GdIe
O7BeqUDqkjCkrLi3oZNEdCUzxJw6weUkXEbPQ2+H8DUpvmlok8SLjgdZPGLvWPMrpgFQKPsx89dO
6Bush5HqDDL74oYcM/IskfaKHiksosAVYLFwtZTofrZfCi8ENM83QngNYJF7wbbs9tM1bbIjlqKd
migv8zh9T3TZkYqifLihXQvMTv++V3A5VF+jRRKqGfNVK9V0qzbl2HVNyFREP4AiLfPfszu0zDDt
EnOm0tZFxE+d1UgQBP0bK+8OsxlKCdTQ3Z+uyyhsVg9INHzO52qhhaZodRMPlG8Zvtd8obWnIdSI
bST8ZWb+OJ5hB2kdWrAyR31tVZVapXHxPZKDfT8SRIJ8PU0RXWVaFeO/1m55HGeEAVTPStlvDoYR
6OyM8u8HRSMipswQP/51WEQ2a9RY0pA3jeLLz9Ll+SF63Y+7NV/GCkr81WliFuuQXMKVL8cP0xQP
euuk6/t50hKCvVKL61IlNPx6X/LXSHlKOXqY0D0T5fcS2ra+ihz5537IOLr1JwOkHNwPmtoq/tA0
o/eX9PBD9NaCcQ8rRZbToH4LwTekm96XZabDWmj571ov8QpELcYdXfztTPXkV+ViwB9gvqjszW7Y
wRtZITbzGEJnThFU6BnifLAEyPay8sfzE9SpTgHoyzHfKmCjgaqMt/uhNYj5V2qDSeqc8WNM2SMO
NtMP3UuJFDCjV63pvpJYM1ZJx64ikeaLqKcvPxRP0qr5Bg2kulDLf6beexIW5DGjQJvcQ95Yx23x
XFoVIWnLMSf4b5BM9kumFD4kS4vXiZddHcrbKoc+yp4Q1JpbTi9Ojnyr8tk2WhO6ucGX3P264ciW
PkIWXdyiGnSQ3zOQRbUYn7Mpfsl172NKxp/UQBU+WyhTPLR+xEmVeweaIG9bSVTY8nhOuh9vppIF
euGlAu2lYxGW0z548WK3bdNPp2czlmujDLoUz4cglvJ+kI5eDxQ1yn/9c5g2Fm6iSX6qEtX9lC+u
T8WYZK6cOGB6BnnAztaRqV/MyaUSGMTdd3b8PBQCVOBy1HoiHlhTAcCuYpoqUZvLkMlmSZ7p9el+
8vr5pHjZbCI1l+NXeMPCAAW0fz+D9Un7kVVerQvD/8ql+YsJ6c2wsl+mp9/8KnuJjKUQRTMxQKze
kgHvifK8gQpap5uyrZ3V/ZwWLgAVkSDhjCujX7s9Nczz+k/puyLInAbayHJ0V62nuELwJETLYTo3
Ea9/yvvlkya+yob5u8fTwwPBaR5P3W+cux+xUfywl6ZiRbBmO7vDpNFgZCxqXvy++azC+W2iAVv9
9ynPdAAiw/wxqQrzkznI9f24jwTgCCvxftLRKVZtW5/70Z6AOk6LYIKzP4xYcpvNjBlquQAYGqez
HAH7u0gIVs6EmK2h/V9FXuThd7ReRtMEcxDx8dSh/fyvy0FaMaJgRUVmWpu+328JQ8S2M9RKGIoR
/tiaiSHqBGS9eRZ/zkRDLdcGEfPz+GXIr4OrAx7A3yAu2NgP1IjJYoY3DEyNZ2P+uN8jYtskfSGG
PakzhVtpI2uhbkBAd79WgJ/o1k5bY5Eslro9pyHzRB6o+y0jKlD35yYbhUyyeNBaCkSl/Lc65zQB
cfTDL5jTKwMLpEZ71Y+4cGrL+fCmuGOF0pegRF1zBUvhJ+y9lw5RwloV0d9c66/m3CGNTlB1SC1D
mYTRsc7S479fU9qadRMpgMQKrPq+vqooQzG1dtlSwSo99qN5JGHp1A2B0ezT+mdEQNMl2EHh8Zij
vUd/E96IuQR6ZAI90lvulkCP+uo2Lxjn1l2rVJ00uEdiGs4opysbGHg67BJwn4QFD+6pazpgji8S
jACarvBPMFdMadoSbyKYAQ2cAYYpiDIEarQMf6rZ2Ux8Wd9Uqx6THOtT/2biwK7WFrMqicKsxqph
x4v4EpHZ6uIb58J6MtETPE3cW1GcmaeMph4ej97h9DpbtyEsTyK3TwUiTlxqpJIH3mgFBprR1KTJ
bbJryUQLdd7V1pNr61kX9ZVeM9SrGTnAYwPkg0aNzZzLlt/6+4uieLFDUKhWfo7or2Zmo2qfGeGu
7vk/LYxmDva85yILkS57e8LT3DB/dOsAs8+DCmcSQ9NXao7BXlBLtX0NimPt8OP0JaW1eeVmRJDx
xZppX+m7Z3b8KJlYrTmkH0Ltd3P2Gv7eOsKGd7XX6hDeslY/tbbA44SDv+53sXmV77NnbSyt3gQT
8gXL2BUW0ZBtMFvpCV67fWhT8tHYe9oTDhiB7NbiV4lPqtswBoWfAHMEPWOf99e8ry4za1cbxDq6
/solRnXVgwZo6+BNK7GQle8FIkpjRsU4OhsYSuEQBexEu7UbjXsdwIl9QAlYjjubgFJ+e5x1VrZt
Imjp3k7rEOT2XIpt5+yY/WUqsyvzkNVkGKzsQXgK8JNse4WlPyoyzZEk/GFzMv6IsXri/0C5X8xw
VLArVt3RnM0j0nnvF2jKCHdjt9aZqqfNsVPaURhQ3tsd2iqx7ovxqBl/5iHZgjMYE9RbmFxpsOaJ
phxnGNJL7mY7B51d3Ciy3TYh+GFuDTQMyXSVqXbNmwxiClqvnGF4jDGl3UsXLYqOhJe/YiCugD+S
JuewaM9VzmSpeixbY89aZnoy+cyiyguqrsLlzsQAM+EUX6ZWXeXb+GOFxBFJ76B58dtsbfiP8UNy
4JA+zBa4xXKlNp1MzoOpjhOC8L6+5D0zKK7/LbqbG75xF9pii30hABpuZMtA0twP9rH1SNti3YaV
BIvJBl44lrZp45F8DQ2gw1m87qJVXoT7zkV1yES9wzRof5d9cgwr/C2geqbpNHfNWfWvzOIQ+BkX
+o60PStjd/rwTHHJC/eK1s0sYMryiWsDCCnL3ZVv3V4UHrDtGVF2stLj9tLovDkLQmJ8dLzhmrG4
e0+t6QFCfidfCjcOXL6RBCeHHeNeFkBcwm5bVD7742i33PX7hU0nxMl66kj5srvLpOR1ufejcToh
UEUXlxBjtSaTfk30HWKiNEsQHKdAJAownSn6L2Y9VKbkF6uxta0zbIgE5J74pBfq5IIDazASWL52
Um9wrfYe1GYFtbnGKiawc6tiU8WPdEkXitCD74ubmPvnxN2rDWUfnBFGciDQDjx/vCEAGEHiVPvY
adjQbzTjbzkkOxU1+I3n3WjO4K0fDf5FJJo9rt2J8ZyKesRqYZCSfTkX2nuZYTVr9WduyGZcvnAD
81G1E8oY6CPMOGictkkfvfIcamenjhZ3X9P44SA82xXR2M2pmpZBQhRELCWLVQ6DPSE2ombehRpw
2JtBZa7Y268U9tb6mFl0PNWTWTS38G89ZReCACmiOFQQLPq9t4+jk+OtI888WH/HgEHLg4fRj9Jy
db3xkiv9HJv6yXUpj320DusetTs79vHiqxk/4HCDbXkIOW3L+WjYMG3A+5azvm1A+6a30d8auG15
+/y5OKKWOnb0FDNJoS5BzqOEQhPYp7yAGVeJC4EbE7LBCGd366IeG6Ydow6IEBSaZOciezIV8Chz
1zfhTiEoyBfoYl5ufQ9cGdZewTKAMLtUP6chEeL9apb9mQjv1HwsVfVoIkNMHDCWVhnINrygXQfv
6Z3qXhwRt+Rle0x6govod+vjjGyp3KRoBGOXaXBWb9tnV7fO0p7Is5oumCW87AE1JUk7WiAcFgNs
iHzBvAJVKlmgXMEeBOwZFZc3IADzKz95Ehbb5Kcpl+xU/K4tdiXI/cOFR6B/KLYFe0Fxi5L+uXpY
ejsvLt9Iq9LIk5ZHLA9r86wIcjeVGbhFshk7Z90TS8ZfU3bpNrFJ/dKdLaEvZMtb6CDM0xxFzwY8
LSVICmKTAEU5IiO4JNIvZOMGBxFmY/pCVmYbPY5J/xBDYepC0Mxzg5//r9G/PUKacVEdutAYJvmo
NWTcGeJoPA3oDh1GBuOwi/2eBXy9N1R0sGL7ULPq1pvF8V/s2ukheZNIEdWDTOGyudENKNFt6TBD
UTwxHTx58ZfJqrt/G0LcUQtiQ/ivaWG8ENP+PJfF1vmkH3pxQZY7w5a2bNuUBLNvdYUlpiVlplbn
5mRSLQB6OAR+euXRABaRGZupwVDOkguSt7EVkEGaRmCxfR5Rxf4BEn3MmWvCqyGzzI7ym6FlNw0C
wlMTBlmpv/d7z93IP2G/9yvziSl/nZaPkcN8OkdX7wcLvtDw7BOhvATx0XqirbFamAUKA2cKloIP
jYlUWDFPIshgbK7iMb2lqgU+hC0JTME0XTRruFDzL+xAL/HE2fC8NMb+mL1WxaFv3EOPnr/Gq9Y9
lhF+R3DZwjvPOTZYtkt2dxLRdAoZ1XNlzS5k3+1x/e0tYPtJ6u6cYYW91AalT4cv+bmZhOG2GZx8
E7ETmYiJqCoc7OwPNYKdACEvE3vhMSPitc70wE3Q3/j42TyinEvunXLat+2pWnB4k7kXpGGN/EHC
pFXPvYAvqaPU9Po9yacHVZ5NO2KmLPat1e6HiocOpX3uqp3JonuXgOxkmsMMeg8JuAKa9KdXuGyQ
NIHLIE3sFHWBo61C+B6m3e6NptzXgJ8soFIpdDUviPV4VyLVJ5bcBuba73X4HI17cZP2kmUXNsBk
RHGYGP6zvzFb4jqYSlQyOj0xONE5ozy33lKdNEvuV+3K3bhL+/QntR9JWmOT8wulQpiipV84ZMLY
5P3NIreTPlznCrUMCvTaofmmLJOwk2J+GLd6nW9x9wEhcUhbDvFlWdi6YlaSGBLb7rSqdQlDoD7p
yYTwEeHZqpbexWjzh3HtPGuDvWlx6gkXOXWxtyBuxl9AwZrBfanHZ1TIgP1D0Fu4bnn8xpskK31J
WbmUSpx3Y7wFxH90rfxAPzWba5CapL9DlOq8eJNqv5lW+5ItJl4awPJjZ2wR6uhbTyw8OHlwuBKW
/XsNlLIHSimAUjpAKd1suBI4iA2ZKeaDVq191OlUCwJXvJ0YTkyqaW5o9pXcDcgWtRoGKRBPhfTT
RfGmPPb+x6pODkBYeR92CILOdpFd0oN704xbFp5k2QLUYdcBvHV0c+CCm9Ag5T4It+DjVyycI2ve
ub7a+zI/GMMy6Udq3kpocT8ZHYODOyHFS583b+Eo35nhxn29j1yEcAPliX8qLi3NVyNpYTIi6fHq
xbqzG9+YCoY2EDIDVcXIJbreTufwY6zGx6HLjq72XNrdtWsLEI2qY8/D05rjsKvpmWnlRjPasgzd
ZN/So10K0RbbxDZoRtC1JOZiYIVEGUjQ1LKG1AeQal7vmFWSuw57mhtTuSDdjsXJ+q0b3WWBoyZd
ffbiU2dT0YtsPXgZKZL5PrGdvT/ta5Wwfk6QuF36PD/M9nhw6yZgBAibAJCTpP52d2xx9Hh2wWZO
9c3znUcrlLcpKm7LuKe4yll7cHN+REN7mAL6qUMEnMbHCtuS18JNRq7QyGbmhRvHpR7K8wwevO4Y
o7CSkGI+VNEMzmfes8dpioNdJke/9ve2TXUmBlUO58mX3HD1S27L6zFE6s0UBt0/f4naekZIeJid
9xeubNesmwKPYZIt5UPJ2Qn56CDMrzkZH/Ssf+je4RM/yMkiGKDiuvk4+fnBuZa98zDh/IKtv2YU
cbNl+cgsWbbque8uoxVB4Qwf5j66Mi4Y0c8w5QRQJY4DWWCc6VvCsfAUYUdaec3aQt9RaB05XnCt
EhWwHGC2GG2mrkQk8JDnf7yJqA5nU6B3yNA7WIjggbFxV7Yw5GJs2s0f9DGlwNaegDm39X01QLhE
fEJ+lf7N0so5RUm3d5vXNpUbZp5IIayDDZMmKRQudBM1uXtMn5ssenF76xji42tM97kcuBW6AlQm
GBN7Y/SHeDMT7KrPAWlk0vFPTC8vwEfdtVFPuwQjd7JBHMg53+1879PQ63PFbXvmOGLqUkNzLKMO
RTUcMo1h1YG53845o4ND4rRBCZ+Z69VP5jhBrBCYkDNkfRjuc4/0g0Rfgt3KI6ECp/O7Vhj7NqPU
YOWN8nFPMPD0EbrOqc5hCIXdebCNM5E0u9g1dw7dhGlSvs2E/gMKfDZvLA9+8HNu4iGwkz3O1ap5
7HRYt4N66DH3hZN36fTuGPF6FRE6LPydKxEQNXPkLcA1Q5iEZ+9944GMwm3WPCk8bqPgV4t5tgWz
k8JwKrqFOxXuqcvAdpb0K0SW63glllwTfbyOZOeYPizEbJv4G1THml5eGIHxQSwpxgxSPC/aN3R3
gxArFilSHntvOmazPAmnPcWwB9k3cLjGbO/zs0usAR59PNiGQMQSnIlku5hpeIGFn3LXxO39JfCc
esrjWVg12cqO9bPvO2cxi12OoiuLLsZf2oW0BgcNzsFmMEmSmFHuEiAdEqyF4CUn3akugAgV4EiQ
WOlogP/y25wfBywpKOxyjp1+20zspKMg5d92NLRTWBPjZpdCGhBMKxAi+TDOBZzaaBiPjdYfOXKO
KTCNhk7JdRIAagQdzGLdcq2posuIvSsFqJKq+HTsXoTQ6SL0Iw/JXv12lhcFlEj3FdndrqbhhRqt
2JzbHuC49JcFODqN5MFzyV5AEmQAjx6CPhPHTtePczQcUZgd0+RpzoqtbG0MvJS9ReuaHMCOWNox
nJqj+XUNrfbQSeQ0b6WK9zOytEHXMGCa+BXVwuk6kBJEamk7HnKX2/7GNLnvMSLSDzU0735johNg
x441jJzTQ4PO24GkPPTffp8duW0Q9E4oNsR6wg/fvMnYGHq21U19m3HuYZHYT06/Pmw74lqynRSo
znNwK4JMXtJgiWUbXtXaQc8NofIgGnJr6BQMUtEkgVttzOmaMb4j7dK38hMZm/l0MwpxI3v4VmjV
DSO11pKdIQhwSwK5rFGb8oDPZt/Jfu/44Y6t6M546vNDpgvGbBh9QI0y8j/jwti0Co4Ax67pnMSD
eJjs6XFC5Z6QgORo6bMsk5dpC7BiB54R7qK5Y+K28wdwUSPnIcSJsBUb195S7F/qqds3b8KAl9ye
Z2WfxlScjFbB1otP7t8vr0tPqccIh6Oyqf/6MHQKXEE+GbbjbJAcGe0KjsAi3oix3bwi37OZsAm+
wVE/E+RbiOaQtepY2Q36bLKcYnUwmJ0xZBxzbUuWVtENILdR9A8XTvJzrR2wEfB2m1uPA9LngKx4
hxoUkIbzmEjx1GyaTTk1YFDOoWKXEQ0cum1QMnEZ/WvvoP8jSyzPjp+8W6hplJeew7k525DWV+s+
bXY+/8S8bgMqf3h87QCN60K6EItpqZCG9+KAZfAw5u6+x8yGBg2ZOp6zLcW+6RD2xbyUZrS3J2fP
1fqgQ2WuwngPVRng8CzPZWqcgVXcMnK3UiJGq/oNXVGgyeldIleQHx4pj47IT4Prv3sW1EDq3tge
LZoLDYOv88Rj5o3QdYcHklSv1L2Lt673skfYT7U0un37OaJK56JK0IzYZBDia2oHtPK2b/jO9cOA
LNcnlbWP/QPN4nEgzBncWbB4u10W2sTomhnZuSSAz/wr1hAeJrBq6Z2NzFZM1fFhYSMH/mPMbQXu
WASe0JuHY67SY4E9u8aungN9iUqsK/ggnWgTDT+297ethiCNsHV2i2NZO75pe0WddYsQ/DWccnSI
tP1Y6Pjj7kZwybN2KAeeur8xQuPYZ8qT+kfFmRjBWWC5Z2z4OCrIMcwRcv0yu9FFaEzwrICG3qgX
52UVNkdvPePRrPe33HUJpNiVWbtRYCIGx4OeRkoH/meaqGDkAmA8O7N2qjdsmVoD2SSB1CNiXT9a
sMxmcDJ/p4bH0LHeDs6LhfvO8iKWT8taAEkqDOs1Nu6EdV7eXsOwuZwM2It4S2F6wOQ3djY3rCrV
2GZQhYKOi4wTqov5G6aTT5+wbAj+/5I95z9dBEI4mJRdw/JNH92eufiU/o9kLx+QbYR5aH21rPFH
Lr0GYy70QXCaeuH4ga/H6S/cRD7h73bEKtB0Q6w6Y9QS1ul7mEeNtBmOgBsV2yWjOfRVkj+Y2twM
iOgi7btWM1adOreqRyMjBXds9YxkXlfvvqfG0F+TqU4fcVvzl3oWoh78HS7RnTKyxrMz590DzhrW
jHPeT99TroVP/hSq377q8ptlNs6nnejxWy1SHr4BxxK72mxU9Nfa4P9igzzfEONBW9NGruZNmPrv
lR7xqUMMfycYLL/OXY7Uc9Rn/+wkSI5W42R2b9PssdQFaufunY4dV4BkFAil783courWOev+jJWP
G9eb5qX5Hkde/qhbpXoK/QK4OcKizFkv25x/PmEjl/Mvyw7HR+kjyXYzMd/un7TVNiYqM3JjqlDm
AUgiQlBH5hyz1KqjM5CF5ze6e8MaZlyn0Cu2A+pCoNpCW3s9o/Oqsji2dOjG99+L2+QARsKWuKz/
+OWQRBxiOjDmrW2OzXc4p6xTrPZi2MB2+YbqDX7+EXRQUp78kFMtaxrmJ1NsBY3VcEVWCWgDx45O
c5Ibj50n2FpWibdpVJIftWUVrJk64QjLL1WvovEtqZN4HXZtzzgeDm0TWwlhgwu62pAtYbiK8Z1v
uWsWO4h+lt+3AB+1NTAhBEPNzUkXfCSxr7K1ho7nQRUd06nlOUjdAYBmGsvz/WEAYVHDlPfT/WBS
sHQN6TUSUePRSjhrBhe6fTG5iON7i20fZkXwYZW5QeJkbcIR012CBJMxvtC2RUi8+/2x6Y3e35bk
KT5MqeSp5TndO5JDsmSbeCwaTCX/epC6KiM0tEIDOEc65OTExwW6PFbF0L33Xmx9358sb6iNJxFP
SPaWp6vGG4jQOmIS1ZHaalc4ibmH8PIsD1zm1vgZwc1ARirtFzdJWh6t/3384pgmuO66+Xx/BgeL
oN5uAvN+fxDbTrFR8Ex0LNJEOahRd+LZrE/FPDCmESpjr+pMHFGjxt4MYs6/P64Ouv9Vl6aErcXG
e2s53yYih5XX+d/FEH1PYfmn1yR7aWapq9pAB1WqrEDRjZjF13zitQ2gcXPkLuTSv6PJEqVQFaGM
qfhdsBGqbYb+UWt/YHdr1jKdv+fF9oetaFwzK0jXjY4CK7H91/vDn+o1x5KcnnF38fqGOXHJMc4H
ny0+rr9HxhbFuiYnB+g94c1J8fc/Xg3DSn/HKQKCvkaogClgg5aZKmzBawDIsU6LEnSTOxNAFXJP
z9PGW1TKUFJ9kw7SwGcLbX5JQ4m+ogT316RcpnvLGyUmVzJtar4nKwHUg624kxlbOatFqfC/75hi
3kxZAmjARPupiVJ7ZS/4AgY2yJqimKHeBOllKsw3I01/5Yb5Eo/2qzcON1rArzjCznt/CXW7eido
NKRriNA3EN+zAfq3jMUSwsW76VVh5gX8qj+Thv2MLfx98GInSAR77Wbuv9Ou+K059Z9ST12CrG2T
cXXj8GoaHsFwFljA5Z0lqOOLCEG0P2a1I5AYnGzHYqSqxfb+/hY6bKGqGL1AaxwSXWqiAttIPkZm
lLNY5G3WMyRCZvdkiAT1OoGxqJ2ITTccaJ4CHTYu//lK8kTNJzm+DCUr6QajBF2yery/8O2EGA97
YrS7v/WV0TanbCZieSy0BTbI/5rmPtxoHpBupSwysA2PalDwyBsxlLOMvq7tuYErzBirqUX2Zjj+
B/hbZ7EzkbGQcvuyYtKIGvomaB8kPVVmjxgr0eC+IdXXHP3XPyWD7MlPsN0CS5X+aZDAveIeyAU/
BhSb+mxvccNeTNddRMdcO+6FJAzTT6JUiYTXURL1FiIBzScnFium2kx5A/PCth+LioBm18BTM8Td
53/XmFIN/I45AbEuo0P6n2ID6QBwSRkt0isqDm68l2HUMJAP/TlPMOkmGmHrDUAFcqJw7zc+eXB+
ZfxqNQDuSzEy0TEGUiHuyi2d6Ei3XCjZdrQu5/pHVIj84HmDWSVydNVFbYfmgnJVTvbVSJMfdEnc
AkZomVo1ZatyEc8ZM9oUq/Yx6SXdU4GbjdBo50/V61/3YmbL59Sw3x2aIpQ5Ha/TiNPvXtgaotrR
7xDNNVdEhUgNuLrCU70ax/KdxOQYDRuzDgnBByWRCT5M/h7SpkKWyHX+XgK1Mvooe4O3q0z4cMNi
XmsjHfy9IBYdL3g4V59WWZOQ2ObduvSrNyvUB7QGJSvLNH29V8hwCpHVyNvA7ZQq1O7NuSAjAeGK
57OEKEf3V2Y5n/eimduu2qLBoP8Pq8d81HFqVOL8/9w+l3kSTsaXuUCTJN2mpv/HPUDT82DG0VOD
2Bhquak3zVZ57y1CwE9WWrvsQ8xccH+VGzu+Oq/43ZstKRvazpsgPfFhyWhrsjwdhnDrdO0uSP+i
QeqfgVM2P7E3nDzobYxGmGgCwxlOldp4r4NKdrMSO6cEB+FAF4graOzadpgPno6nK2R2EQeJbh5n
3z/mQp5sstvRk7C9ZAFGn/EqJywD7Olfyq8SQuIIIXHJ5cq4gwRcPQQhKE0QvRvqk2TNGAj5xC7L
JYRvSUcZmYTz+g0zW4i22zMQ2iNs6dGoqOQA+4bfZQ0xcXLZCeY2s5TDjBHK/gESu/X9VfUzahZJ
fVu7tK9ewhfvCfEpN3hrIrauVgxCnuUO63SOpGMDiHtHZd5lKXOmON6zZgReE0RF9O4Y1Xv82PrN
k2H/Bm5/GlqiNeRTlnOPh3e7zIisbTebmyzkXnPuJnARzpPmj8+ENHhMZeDmuA+taDYzecZKzazC
GK0wcnEbZvbdDogzBSBkox0s5xUK1ef/4utMdxtX0i37RAQiOPOvJWqW5/kPYWc6Oc9kMMin7yVl
dZ1zG+gLlIFCAeW0ZTLiG/Ze25vtx2AxHuayeBi8R6eIDjL6TlHhc2qdu/vZAyhHwhyToArzWkzK
EyUp/jnG6mXdngR5kWkW7bNqFYMdX9thIp/8V5G3O6tq92nDy7MvUBY7iwo7pg4lyXoEr0A6Uxvf
IKneV5t+iyzL8NnLePCNMGs/YNKVPvF/FQmqkDMssm5SiiE8Q3xlSI2fBotQ58/LRWnW5WGwviuj
fGwmJLpE4NT3408ZJmyLFv7ZsiFpIE42dJM2tESDnrWGtZhQQ9yIF+TYj2kfP09m/8LD+9o166AG
Wo8hyIrWTQN9O67Pib0rflduBg4lg7aYnGbLp129GZ4/i9RhIwbWYS19c+uPCR83TdU8shjGcLZs
g87cOQBh6hKI74P/p7kAdBllBVurNp7acX6kdL6hA9rqIbnzNt9lgDU2jB569EOZ1942rB7rfkPZ
fKvX9MCAZr+cy4IfKic28hudEq/WgEtpV+TiHWXHkEMYB9E5l726xWmPJZPLSeSnNgoHrzwvRnkb
qfIO5+/9vILmxP392Jx4n0pqXNt8TmWMpGgk1nPadpgwHb5kNDKu5dfaVppS3AKMCMNQk+2pT/Ut
3c/WLjj6j247rGfM1ZNuNpJg22bkHt8MPS9GQpS5yQMc4Gs/VZzdOSAUvWWnp01iq2nTwY4kzNws
Zm5R0ezFqmvdt8n23y7FRQI4uJr8XXFfGO7B4FgwzN0UxIdMTvvmHqJT4E7PrTQf7yS+RH6xeV0A
3w2U9+AUxn117yGDqthZ/O5ZsyatwhhB/qsmOyH61pYdksgeMnKGjWes7dVS8uO7PLQwXp2S8pUL
a2gkIuxiaxWQOEGXcPivq344sgA7cXkKU22VaTPJxg950cKXFfm5/c6RE8lumL5tsdu3L61KT9mT
08XH+sc1/H1XBIcCmA55ZvcZ1/iSos3Y6Z3R42wAh9Dx3gbdg+0v94s5bW1uqsoSt6yXh9w+2Xtu
OdN/9W7bKn7MV3vhIIwCdMvmrGCOgfWF/4xetJ3NCm8Jca1EAAVAG2g0ijze5BDATKpMm+a4t0PP
fwrOSO9F2LbY1lcupPlk771cC62ivQN9m8kH71M+LA90OcTMsqXq0g1qUlqbeufwusw24K12ImfQ
3eNFOYQs9Mjv8XbV6xCKhkATWe3bynugJOzyXfBwcuGIsM4/8QueBgshySGN8r1N1ZaPWzmdCKXq
mqdI15s48PY4ueAiNCfq4JjjbwKVfY6Bil0c8UhK49Ub+1CNPxaHHXNmCJbnChk1w57mW3Td0W3s
wwKZyJt7Ci2HC4vRU7ybSqCwRCX51LTK3Xu5f7BcVkRNt+7R7bBUzN5yJ4e9B7+AwptzNghjIcKC
6Qy7r9BHbdCMv92YWKN23bBRQ8z4kYlt/3FZrVXKxOoE6eGyqfGmcB4QX13ym/wVw9qNXqUdHhf3
CTUucr5tyx4i+5reJze6j3PrIY748LNzR4sDhTJ9hh5MwoW/r9nRWp/LIxnE5t4D/u0GTGSZKlav
7S+a2B5Il8fW2IecJE2uuDt0yCwm3X3OYhK86xHRq0eI30RYSIlEw+F2ZJ9QhmGyUAWMesO60oCA
KvhbshhgkvuiQLba2UtY7xOXyTRzcRw+7oUlOJ1MszuhBj/VmXdsTMXHnRwxrqzHGBVgFOwRpCEW
MzHemB2iiyzfJR6eZkIDCpc05gbr8BIfmWnUTthyePcXzQ4UsaqaN+UTzyvkOELFn/3ROTu36Y/T
xjv7A0s3Ee0jOzECh2/wV+L5xYrdUIu3iCsiImgoRLmErLVoIWOXxFFNQHbc9XynZ7G3THXQPjtO
pG/u3UKmjPyM0mq7HT8K3AuzvaOJ2GNL8dGkyksbi6htaC3Qn7j2Tr1LChMfogLjTK94HiIDaPJY
mhvIBzHJ6ZIAcoIeWzbPMiu3U3RXYbKHNLAdT6WQbyiL37Ilfw1YhNR+e2xuO13c+05NqnUGVys6
zc9DWt3NJKC0J8snkM1J77tPE8REYvWEinpcoJ9uFqyzmqHpEu1bQaRcCX7zM82NM0MLWOt4Q6eb
xFOnguyxej2yD7fADNbNcsUMtt8VxmvwibI4mQkoP6M/rv3bAY6bIMEoWix27CBSNxb7L/PoPSde
dzDFi6w2ZdJvljoIpR+w5kTFG99QQm2lWDYVAfDDr3Wztm2G6OwqIS7UwQhCzzi4nz7mZJX3d+tk
b2eUkRIkYUNyzSJXfv36bj84Ro2SWO5oqMKSGtEWFqtLezV8mjcO8e1s3zi9EYATutg/E1/xrKhm
V2ZePLHKGsKWt8lGcBk9qT81dVFo/CTa2J4U+s+xWGGQChfkDAKppq6bDTHUUwuyy9zH2xrNoMkg
HZyRRSoHQag8Kn3B2ppHZUZCNGuEIb11sqr+PNX+ma12MtekznRbl0uU33KruUhbRjASaanYJxov
4dhvBZ4ORDjYFxtG+9w0hb+SEuEfGagZojGWKZcczIdigaaZllt4tY7N3nqJ92FG6JECv9aUp6nX
Z6lwzJ/ad0lSJqHbq5iCHBXaHbORox5fHA3+IO/PsaSemNbBRQk7Aj1PVvMob0DQhm8WAGjl3YFk
m+34CdLtE//cMsYh+scyRm/8ZmQGi2z+bHRcCcFopKm7gIZac515M/huUAxxecyz6IA2gRqcl3ji
A7SrsJtfME3lCNfKeY8al/9LR907JWHQIUaCZdJvAgKHU0vfJPG8Xzr5EPcgzSh5aa3g8GnZ7jpq
JDNHwjWBah/RVVVBeOng2KP6oJ/bY+nrE2Pgcyr8W/dNGBC7LpEokDsA52HCCMKOY1B8NxjVbrIk
3eFi31kmASDA+nq7PRjT3m28re+WR9Ybx+SQ37V3A4VbHDBLDqIDXJujMFhPT/vYYaHi8oq47Wk+
eoa+sXt0d/b4isXgNccjOzhrYAGbZjXN0b45w5p7a1bQbO2p2PipdcjgAvaKZJ3aPXZw57yWCZUD
t5svg+nYfN+W73kj3qYb00q2klBHlxAin7iBjhCijEUEQESBpqNE04GoyGz2rPB3bph+p29MIWyX
dY5EYEYRXSXxofnJMHkh9Ct+4k68lZ77Ps7sbxCMYC9r36y2f11a51ET1dA5T34o7fEsy/5k9+XR
zaN9fyjR8CJA1x3tYfDbFFh149+ZjoB8reBWHAWA9arYdh54fAoMdhPcBIlBhbUpiJKbdsOc7NBs
AhGOt6Jb5d9J027VR0xFI/o1QXtxr8OgeIwEDgUH3VSBTpF4GtZvdE5rhMRQTOsQNgFF9PJx2Yqw
oQ3BFpwH00OPD2LP6qAFr3SUHw0YuTFEtpaPxryNSTqoXh7wcJCZuO+/gdlssOj1JS9oz8XPDm+x
oKmm9zI2yfcpNk3uhRjU8C7fCsIO+qAO/9VLq/gkE70ZgofZJRlhg8AU7NkNo2wWI//7QuTKKPgf
YLbAtHlaHMuWQnoisP7nQsTJJGW3uZRfVuQnbOL7LoXXneDcctpiJGc99TUTv6GsXhuXfAoZ4JcP
lafJzsZXewegb0YhXkTv89J2+jpU/eebNtmCNo/O/Xj9xq1FSeMZSq+DBaJ151vi4A9Jt2lnPHGL
1VYYontEpHbOuYlVYFN1qQyv/7BY0JjPbVztOpmCtotg9A5yzNZukmPi7hNz23X4U0Zb5WuT83Rl
jkO5TVLedWHkNUFgForbxicB0HDn0xB4ai2N2LiOK/71I1MFqtZhYKUjTvgMAkXfZh/YUEHPspJD
suwABQqAnsFrJ4zX9bKb1BU/jVl9NYV8ra1Z4HutPjFuUKFh3PrXryhgbk8jSIRk1A0zvXhGPeq+
YyaSN3U7/CzEB7Bnm788nzOrtpnfjoF+96ruacqZJucRZOep4YdKnXQCS6j8m7oGh1moy0bpvx9K
0vSMql2ifUyBQS4reOyvH8+s8qcl5yW+fkRCwKZrJgBXjKAISPXlxzKC1q3j5SVP8l+NN1k0tM2v
pKue+bcQefcZC4lM/CI/4/v/8/GxDDoWcX0quRmYUPAkc//2Gh0FKgyB5yjDGTMzticHjHJQcn/a
GBYmsGiai820ZlhB1NGFPpLccAysV4c7zvxjFw12yPLYY+uIUnasAfCHTWHhtV58pGHw1aZH/Ovr
yKsZwZibMYOqFcnNnSQ1ij1S4MuNN+ZAG9aLgxgq7Cp7MxPbC5hnO0u1HVJzK4jPSktuS9TCZGe+
OCSH2TlbJ5eMeQZAQBKlqHdlIEjPThBJUHfYM0GT3t7lMKy3lUcRRZKZ6d4h2v8EBhQS+q6sx6oj
q3a8U9CeRaIf8b6SKZoEOw95qDNBYULdyfMhFoE5p2YMOdB5EihIqGOVjdu+i7n49YaYOeq9OSyO
94px1bKFVjkQtouzsiMePRzbLJygcwPrDongCQdGM0w1VTIgB6Ss+mqxo8RqPb3LBVo1uxi01jC7
BPErwUH94bnfKzDKzIL3gAH28X2YBvEdjkxXDiuAvm9dHzOFBgqCwhX64qCOUUTiByqJMjvh8D9h
3828+mzw5efVWWAEgeh2w9tNUzGYe7TWe6W/CpO0oTV38B0MwdvZb89VUJ64yDMLqFos1svw26RN
CYa115trVUakykHzvuRrhemc7H133ucyOdQGiwW8+GZBCGFJxFc5INKw2DjQAx280XoiWfSJ2/ZJ
2Majd8+F3nHtsdLY6wR9jAvcG2Zw+V1dVMu0dTX5CQXuI26EZ5fbA8j0Rv5OTL2r3oV7iUiMdhFz
t7Rn2ipj8uuC/cjhrzK9NwkSnqqEm/wspzl0un5Xi2BrIlfxnj2HuZTPlm0XgLecb4PFX5Uwu//3
Y93xAs7tf5/r2Ct903Yt0/f48sX/w6bxBq05XqfxyzJyJs5m5LYPY9UWao3BrzgkundhF4khYuaQ
wmNaJ0ZhvrWTAGrWCiv6XuzMV5iVM8iWY2amHHx9P5AW2zc/gmganFKD8s7WoOjkXLOHGxvUJjx3
cASaFFI7Mh4KkbjzTdyM5dFRXfGmAz+7G6383hgt1JSxnbe3QO+bV6Xq/l2x28vJQszL5kGPJtI8
NHMGE8nYdjBF8wTcFLHG4t/7zYKpyCrzg0y7hEWn0/3xOxf31pTBQSWD8BJaRpeMONcaGd3r1vD0
KtbklxG6OyAcnHBofS+GkUn0SKwiYR172eti2pyWvdMkvwuTuVBYxWn02Okg+aXnjpilBVTH6zyS
JFu6jbKekOrGv8uukq99sKhDlk3yK3Kd7l4NefZtB1XCmsUrnQ9kO8tr02poykGTmY+ioulZGTg8
tomfy/uxA4aTiphVaBmkzjezv3FCzOEFyXYWFkkfczdYNJyTUZL4HFxcqtIh9vMl80v/M67nvkJk
nEzOmck9KU+Lv5BPoxKib2ZXJ84d96cUD/7A74xQXiIJ2Teq0ElwwwSYuaSpxgavhJ5i+48Ed0+8
uCKx60bko+eTEKG8LWNi9WVNMXs+6TgSYLgLJwZE5Dwh7YDFAFWmKnCcizw7F7Pqf9AAeBx2Pamg
SZQP0do2YgebxTLdFXMf3PfpMP9MEdxCqn+khVFcK/OoewJPBmA+7AQGkLNrufCXWefsOtwb3MV5
zIcG323Hcsh+GhJArn3CNmTdaS/Kw9jtWrJKW4cmCuuuRYrt4h6KciCitI1qbHmR7KDNGku++PdK
JvJDGO7yU9QLcxNSbINHU8QJy88oUOWX0gbj45S5w5acPf0RscH8mlpY/rgaM1I4qpxY9kFPf9wL
7E4RXwsoq0LOjmS1jk5egSirnbX+AWrmGGipSibTvm8YX2lhWe1FPqL2xlhPPyUwGo7OKJKHtFb1
HzHmwx9DWK5mhdTTl/VLJYKbbI6Ic2/jVEEVhPJYhGMxdPWZQwHBeSVRShEE42dry2ldUB8QHbEm
LsOQ4LWEn6/9C0diyGd1i3QaUYuZs/RfAwgJ2LCKptP3jEnJcWGG+YviUd+Zi4sDfgq0P5yqbi6f
FmO0Md6jRl5uqjabWPN2FR2/MBEWrKquHD6sQGXY+gXGprYTFwyVYSR8/1RkNRSDIH1ylBpJ6e1x
1PKIR7diish9zYuCn67sI7ZezmJc3AEzDh/gjx7s4rgbzVuHh+AZRtP8Icuy/nGSBBZgXKGgIGbM
9JJVTS7ug6uyHk6zS35ww7ThnWCl3CQgdZH7cSguCMax0R/5JPyXdOq6jyotIgbaZoUDSU/ipHqR
fRpe1n+ZsowOuC5bEttEG/+4UGc6lvWaJoSbm6C6uGaCq/j73rbQIX8yUtMp3ZyBjsa3U+QBgYHs
X9rVAgBJsxcOXB/1j2KWeLYLbX905Mx8ZVQQ7WrA8/85TX7O5NmW7HOkbZdQExszjZjMKiD8FvpT
+pVgqJ9nY9DAYKtCPGeG5LsxEnmYZwrJG8gNlJ/0EvWrLSe838Sbjmga6m4kwLix7TvlDJLKu1gq
ZjYRJHtptOWRV6u7g2WCYDOelpHTcsGk6C0BPH4QZPzUTYXUtBopHJthxN5vzgl63FjIRazKBaUp
0XRlCoM41smr6fS9ga5AW9+LXwzv2lJM5By/Akvg0/p2YZ+aRNlpL3GG97YfYsytQ9EK0D1Ex65q
EvOGP1kc9UjaujaaQsfV5u2SAPB6IT2yZdk1JuURpGH5RtnlMtu1LDvZwFTyEG8pZWGg87KUXVHa
kiTeu2R3BKlP8uJQVYxehskSxraMi+mR/j3T73491tBxs0zQePmWxydhe5X74ZsG/vjMC9xPOQEE
AO2SejBPRrNkg5yR3SpjnxI+YU1hrFpvUMGBcvtiWtcmt4WbIAuzeQ9tnwYAp09Jyk8Gr7pYoSNM
03PfQE/nKak+B8BdjFykqwiRjZJzYgCYXaFQ4r50rWp4MZeA1cMsNXdq4Lnza1c3qAMSHmWcp3lk
7vyI6vTLXIoAHJthxM/tWLJD41ONTsBMEQ/ror2MYrx2ATPDm2PcgirUL6C0rWg1NWbTrtEhtR9j
NBfzbZTbitXPxIu8mSwX9R4ZQsG5iAKPTYFlLtbb5JM1wLkwW+bKUNV88uxsPneovf5QrF105mOf
qXWf9oBtMzVXYQDPBS1Agyrl1dI+Fi/Z9F22CRQ6BzSx7jjiOvL4lGuOG6xMtcBXx+uVFWsZQKlE
PM1mMY284qeFXvfk9Yg+AQ/xN+bZsB8r12ZUo0TDyn9OCkOy/ekFtIYhQcRhFxMqb8ssZjboE/vs
Fact+Y+RwH58Cx7CXVYNbeczf+HIJswjMe660hieLVtk36qfopehTWsQ3ENjfmhzjsoT9UBsr0sv
9Z4SpzPuxygS75gUijtXJlO9anUc/2pE07/aIm7TNfxy/cv3hH7MTP7HIjZrdtkwlTj250KfIgxF
Jp5XU31YQ23lhwRNK8CCtMxfp7bJeDdtu44f/eoi6pyzRrLrQcBere1+VES21HnzMMiSq2OmDsdV
KOGP3CzoMtpD6s7IXONRii8zqIiynURkS7IhAnU/xJZrr3JQU6Rt85uhKmkVC8wJW+e7lThQMpET
Zhgupparo5aEIOZLgv0sbaYH2Wf5SzLPSPYqS7a/UEABj0WgcTJsD+VSSqH1xRN4ma56aiI6MUnb
16YO2BlpjnhGX1pPd9NiSTJhhcl5mKfNQBpU0GUHIId0ZFjX21VbusyW6pl3ezLy/CNwjQI1kK0f
/VHlMP56kbw4ssJFRwYWMbGNnXfmoUfI+jKkVIgbLx4Ak6USn/QN6BbnoUuwsfOG8Ndi00p0b6rI
wZvq5bYyrPIQd1FwJoSywrWPTbg+qL7Etw5Tx/sVp3l5ZziTwPEfFR9UzOIW1Wn3KBQsL8+hGQeT
EHjvzRRphHPWcF/IGMVG2YDsaOusfxhSjypllNFy29tO8d7FWfzBCY8hqugXse5KIai+/Nw7MVae
fwvU0zdRBObJNebyj5sSBZN4AcWkHhgPILK18pfa8bI3bRbJ19DGcLNnZWa/B5J3DwiiSPlJku6M
W02T1z3qmXrf7KNfblZg016yy8Xsah/TV+FPpBICdRYvUHjIvRdL+jsf6TCIa+fFCgEzOm8Gx9sE
MGioEAexurxT0ZRarAT9Gr0NlKH+StP+p0/pl74l2tIxH52+JmWxRK0xg3+miKKae7p2LXFQ1Gcm
2CgzYQ6v+MMRNsJeGxtnlW5qtxr5BVBs+T7nil/Qx1VpqU8kjUChbdW4ndw6flXadjepQXmdIL85
BuxN9mXJehkCeB5OS4n+20lyQMB9t60jc3lVsSKEL/G9TdA6DC7cPNmQHao3ygysv31RrMhSEB0H
LX5lvQdilx0BeAFh9egBr61Sk6RcrWWa31Y+cu581vXD4DfDauSPxti1SF9NlRF4HzRscMq62JBX
02yhWpDzYpIalrRQkouxHA7WjPpriLGQUqxqNBNQYDt1YeUT0rFLs3k+KUw2/221ygkosCFiFx+l
mx9aVwGUjAonQ6fe6dW1/ZoDSIKQHVuQij7EnSXAa6o8982nfzikWR0T5YNT7C6yO/sB3nNEgRGQ
oHjt0tI+9+7R/GW3npWUt4W04zvqkuRtisiVvXZsXL3LsUKTTPI3QxOOTsCo1wZOzKo64pmzmWtc
urjUxKmphDusspE1ieCN2VaCs/smtWRO6Dsn+aDmP8JubER0ll5lCWtghhXFOnAbk1/80vU50Ec3
9pQGuxwz7tq4KP6ZLFhvUS3UdpHCXEl6N5QVNBC2Y1BpuJG+XeK8IERZppsxLudNAxsYFSdk0dK7
pD86GgGDqBlfCl89x6OJHzgoojsvqyndEtv4hgoY7BOa8/OoJQsSGzzEkBpP+dKQ2hz5RuiLrt9M
DlCHBHjZL4FtcKC5ZTc0QhheXxtM03FxHBPHdE7GOvsex6FDxKJEsbdn3Z4lQLGNlzrlwfewrbQ5
ZOJrD9pbdhFaHJoHCq6Aucvsr67dqFOPMEGtILtzMh/BEL3r5tqW2gmDW62d/u7amtozW8BMITuV
sz+8/dOjapsPS9eCozYQ5d6wsnZTqahZ5+6C7yIjVXUBJkpzmBMEduOVKch2v7NKxPTXFjaayTO+
EcZUfRg9uyyWJW11EAOaZQrBS0uLpc2McaLM1eO4RLfkBLLS0ZNa1zO1PBVGuWJf0cM+9hC3rouM
u35FrmW/95vSR7fSGiGzK3NtZ02H7rkhd1hw7P9thEdLTWCTmqTBaVIgQl3FcWz0KMV6whVKbYZR
lRf7vz1yNgdIfDLiCBRSBMexFNqXvik/bd+0/HPu6qFHFQQpq3FqUqbhrrgPmA9i6HeW0hghkA+U
qzTufHXEx15PobDSAZNZQHhQRUTMkGm56ge33dQF86IaKeQKXIj/3hmgxdOJm8xosmona845LPf1
3y68L7zsDgk8eWaeAX3bNoptzzW26gMvQpeZtt9swaNPAdN77dsZ1BBbgZ31I3QFBrHLY2fjGknR
wAVqIWM6U8lJOb5AgB+N911HGtK1gyf0xFoxl/Durm18XEbdjoVghlPA9tODQ34Bl66jt1kBkEmk
0l4PZkDA5H97fMDDLlN6jtWMtJdDUYNjunb7JqaFDZjOAmV9TwwM+3LJ2GanZ0o5XrFybQIRdpFW
oaS7jgNKbEBrczSanWsvzRHEa3c30oWevDlAEeMMNtWJ31r9V+E42Z8saxMeTtP6lvWFDDi4RvpH
VFjUVv8MDQxPzjg3LfuhXyaxB9SszmiWmBZfVMr/mSO4VjftozlNHv+ZJdQaJG3bSnyfqL6OUdnb
5srOUUOjwWe5h4PWvxFprR8Z5g5ntkBLzZ6O17aSqnm1eEw2sMAjFuMT8xOJLQlRPnNm7D8hLrSM
79ZHQHIuswhAZWiJPZbwS4v87YN+1X6pmHQcDRh/q85zxIkbxAEXGxfH65zCcIxiN1Z9sbkOK4rJ
uSCIjFyu/5lYJIQVbFykpWyIGVswTyF0rjTle91a0wGJm3dK7IR29TLD4C0uQjwG1nqYxuW2idjA
Bega3pWbDx8FBiTchyPRXZepBl1gsk+Ze7J8VWzhYLw9s/idETRWcTiMcfP8z8iDvZRYA2427q9j
DzdlvdrSB2+mnlz3vItbWu7LAKSVLgLEKImiGg6FhWftX7MQZS2Q4gx8qWtPWNBfY49BtTRZ+qmh
dmDmBDURkjL6ZcOa3DUXPX2HkAk0jaf217mJbYn2Mee5WSdpID/aQc5nVkblqvFJWxy16z8YHXHl
dWKiIlBLteMxvVxO0YXcoGBJXUYruQG2SRaJwGsHlUeBi1hjHCpQqHaIvU0f3FgyRIhtEse9M33h
n6EGN1tK7vZWyqX6GupWIhLJvA0zqTQ02oUzg6vjJGeB0OAyl9Fz7h7FODThdTiTO/gXcVewrsSd
gE/A8++LYMhwjQm10s3o7NHvWpvKK9jhxszXcUGRgtYjR2NtQaJUZQXnpQAW0iREUViTqDAak3om
cSluR4jdex+Wz7oYvYhYMMhmtBUQ65xxOUR2ZhwHBnabtrGrHVfJdM41DrG+VUR9ezEovqmBcp4y
c4A66G8gJwMNmhbzbLsGy+Yqb86LS3oaVJgEM2TghbM5dMQ3Wuo2G8r+2UpmxXJqcoGuxVG44G66
c+IWn5PKs9AiygqIkCuQQgTuHSROI1wG9js6dxCDJbNF5cQYQbuT3Mepre5Zck6HeRDJY03ewXqW
syYkh5GS8GCfu1atdl1sQvZqXepIf87fh/zih509+sxpajd9S8vaeM2LbwG0H+rG3o0TP+OinL3R
V8i5eJpYI7bxYa6mi/C8rcPrOEr2RbrNtA1WkzSbXeM3MIcTMeGuGXrM4maOBLlDiYt2dq0y7CSW
8MzdYhdyfx1XDQoAd8apjKikXkKeLdIEnTh/rJvUW9WGZGzuO+P+OsHqirLaM3YF4zOQHz9OTRNe
Z1nsIdsXtopw80nMBBNLIAG/Z3UeZpuMiEQYaDab6J7Rrbu9zrlwHuvnfnGXXwlTu53BIhG7FD0P
DbWzalgzhKZtVifDSOFZGuXL3xFYrKP5PE5FA+b0MgcjvWfgWJuq/XUWlqkUtVpazKx73YsmNcE1
nBW4pC6DMT8r3RAzhMWfg+kYdh7WfMqO7tWF3yJmUsR0D9Etb8fmxKKJexD1PECXwgsRXuUIiCn0
7Hp0vvlvPs6CKf6cHGqtzC5JI2eU6D0iWv6YMGkTW29eNjqsYQ+dHe11gxU9Sezyy6kD73CdtVmL
vlUO1147le22bVpGHY2uqccXxjg1D+g/IzjVLTSLEpJWFUt3rXqzWzH5yh+zJkBC4/XVJrFJG83i
QhJ/EbTr2vJYMzo2eKtKCQqFfjliNCKy2AwGvKolwjiZ318Hdx4JTztuAgXqlsXndYKXDDHqTlua
uIeZ4lUDSa7x0EHv7SLjbfBSMHqy8Y7cFel94XsGzc5/5nqJFNUxEnWwdbzGuZ0y8uUiHl20c2Q6
Rw1ykr/jvphO8Fj7Uh+1a3rnv3M/cIr9ln7GhsGVx/vO6Fu94ucgnmK0LhH2fGS8ZcJ6G5ws+Ji7
Hjf6ZTLIPh1LgS/ps2yYQ1Y/0+Wgjg5T+FFHkgaWcGiMajcNDe9KR6TO7JbxRuUum5A8JeJmMaJL
5AOYlL8zxJkQDAjt+B2I/0yVtTeGpPzPTBGsfLMTxYw2YyTjBNA6mGg78X8aq7bP3VIPe1H27q9W
iykkJKd6dSA0GDf+PKv72TL8t3zG3MOqKBYHh0nmcfDJc83ToPr411yy48k5ga624QP3HWgRaxT3
spPmOhgz7z7THqmrl6ll2aWaFN4C5pCJ1q0YJlYKwvUGjF0j8B0H8/rfcSaaSFzjNRVCWlsmPDli
ShwZtW9/J5z0onKlXAEw5jrmzMH+hjzO7Jiz1H/VNiIsOXjNsa5TvmXXOY8e6N+fvyPQGJj6si58
WX6kpVM/Jp6pqdi1kR4m34O2xCyHlrpO4JWVFLeNfZlOmWb+hDLJeFmSnOS8uQdLRPCV+kwcgh7W
db0kR8b5rCIa2ZRY44DL2isZkVSG+wa5V9uOgK2EuzzQIoNaKrxoYwX1uLWEC27eMluU7MMvq9bo
ZcSl1nZsdVYpFvqJDnyNQiI+zpGTPgNMFiG40mAdO8P408QYx6sesGZvpp+qMqaPwPdmwDmlDqNR
sUOC4lsf7bFcHmH+jeT7tom30VRbjM3+77B2zun72lIpfiCK64iS4ZH4iQaACS6T0Seb2HXpqLLc
RM/tZxOCaAEkzMvmY+lVb1gmpH0TozS+rcsSSF8eTKeSPuKPkwb+euDWpwZENERegwDxCGwFlRd7
Dk+zAxcZIRbMusEvZAksvloyar4MgGk2JLy5zJbvYGOtLxUQkLP6ZyCspp7KtVpYMVRDQ89OoJl+
IGKOCJllipgM9hODzeusGFGreySJLo7XDm/ymoJgOpjD0j/FakY2kIKNxnNamg8Qveiv7S5/tLn6
OP8qq/bhJGcWb+70f9g6s+WqkW2LfpEilEq1r5K2W4yNsY3xiwJ36vtUqvn6OyTOgToV97EowHhb
ylzNmHMW3ycGuth505M4myJ2ocmCa+0XDtJYnJ1WAq3PRgeu8Rg9G3MpaJXLaUA65/n1fVvzwq1D
tb44TLcRlLvuTWEUDgyVWWOw5ybbHLE0wUFrn04bQWK/OhQa5/5KCWcxdriVcxPE2s/9x9J19dk2
GSh8bQjGbSDJfshldVtuCCEWu1MMd49Btpb2dGlmJMdmUrgviCv0tUIBfqUFt70Fu8Q2qUhw5p1H
rOY9GBSJ6WTr4RRaUd7GDINzZLwooPcZdMdlVJjXrCLaD05yhWUinldZRkVZdbU8Y5jjU6PuQ3Fp
ZQ4/w1aclc7iXxn1Up7TJhZ3CHLEqa3xjCyIMrg3Gh8WEV+383JzSbck2eeeUXB53/RiCo/xuVx3
I4FmlJc9TQp1KhBut6r2WQzp+DgtC6hdJvBsGvHfOCMmz/yy8P10rFqX+sKq6umuw/qUpl2hXyfY
pasxwO4TdP1DyUfhdeoTFVn2Rdo19mHbuiV3vwfxhAxnjzjmB5+BPft3G1V73LIVhDF3VbDTRMzo
mGVZWNFXDTXGtN2o2WWPOziYvFjEzB2jekRqrK69oYndfhBX2QSDEaBbwt1EePiREirkrRaVtpiT
b/0keqrejdhpRu/f0VlqoJi0fpiDOT/XbBu++EvlPjQ5OGU/zfK0mZ4djZ75gAI7uNQqn76mmnq3
QTN2blhSfa/2m2s1+UZEVjRnPmu8s8nYc510P5+TzuHd19OE1EaXPknwm218aRcb+B0Huk/GYjM2
qQjlh3r0v0wWhz0ofsf1yT98M1Czz5Nero51weoQuqDSfrgyPFV+KVjvnkixQsnWBe35yIrqfDT8
nQLK2xuxdh6P52BdalwG8X+s2+3R65MeSVbVXaWGZHHrjuRCS7iJrsEruEate9YiPj5Pc0cAOHYq
LtbRuFey6C6srdFRJVdSLhMg0jbHW7fjRLj4vYVYvGo5lTrrr/1aORfpxHbk2EfYI0GCjIeIHTf8
8dptCOwsAsyxXUPi6LtvKNq2IgCkNmFIA6OjzFsIcjcUmvBS4H8gGhfn3tpssbOk2hHj5mHtNZMk
3RGrO/BI84FTirjD4F4p5BQRRyH+PsmCTzNT+tutoYBuHbFcYpVJ6j0zdhu9cgH/h8jFx36m4rHz
hupWiKp/dWb8PlJBKhrCghRLyBVq69iFrMpBighLkoREYzWRrZfxVNX2eu9xeVy3c8fYdKjrJ1mD
nhkGMBfx6IIfEbK34SZLSNpuaqWggwBMrWKqbrnFG9b1XIXO6iMwGQTjLIdpwCW9SwuAqtR6JZRs
T1k2IuvMXP7BiwBCW8oaqc2EBj6dKIGzek2ujr0LTv3+BTANCk7Swb61XpD+ROZMaIzAjopwWCLu
Z6cCWcc2wS+wfEX/yhep1/7i2M0wroe7Lrzpalk1i1BbE63dOAWjBzWd1W06PxSB519tGT2bXaj0
5tjdCC8BR+ryJa4pd+K5YDfrb+Q9LcP+4bjFzRQwfvazmYwbe1yvTTMwz1hyY+uVbJiG9EHDQT/q
sKF7O22lCa4ZSOf2WPW4SaG+9eAaEIwIOo3EUw9ZX5MFmHXtpTPZnIS+gVWEa5AGnQzjjxbI/axZ
ehjfGWFWx9prt5vtrgWruofcgb7KcUn/uphJefZ3K+Smtnle+wbLXxTthYLoKehA9/3QxqLmNK5N
fVk4gI48/hQGJXPiYpkX7gktT3knARPBc07H3mhelIwMcu/OLDy7vgyLRZ7raNtne3dI6nQzxcoh
K4at1G5NrSt8SBFOv+VdWYB2mcuXdCiZozEpvRmN0Yctn5AibBwyHIHbS4a76m1jAyk0Y71e+WlG
SiRtqgF128tzxkISXWmPTmZG6WtbRX8y8Y08HRsqz6WEndxVPaOJB1bDdvSCNpcg3f/dV60VGvfA
s7yTP2+ER1nET6Nb1j3+j/PA2CMFarXKAY6OEBQTvKZyL/LOc8+cEhlWLjAvShNX3TTrJijH1+10
7LXWTE5XM5Zc4bHcGorWQvs+LPEsccFBN46nr2WlW3zsujoDL9wqQRQ7rxnOH4vvMaTW81c9MydE
3LvrbwIzHGYD4hnzjV2pNl6OI+HYa+ASJWAsASWcgb5nx5KRgLac46zFwJz0h2ll3qtTG93XRebd
Tb3hwHHsyHqXqblheCZw559FWcoUVXdGH///2zKN5OxctLjLSlUMF4NbuPgjZvmlM1sdl/wkLtF/
IZ/93wXa5CR4dRsb2W0jdHPDSXSJ4y6NdbmQVzMT8tQByMW6twivxheM96sZ7jIYopt0xdDMGjS9
zLAupy3t1AlHin07RSz032UbaVcZipBiba6mbN3Ik0qEnMJsaEGOwOJSzJMrIp9G1/1lqaqMyZGY
zqgmuxNG+Aa2rAWxUq0NRpqK6WrMavPToJQqWS8E49cqA1hnBjbGWb25ceMG02HU/69dXeuV+dU2
0kwfC7uWGEzqaE2igOMwQ7Jpw6q1h5baPtpi+sHAhxpDTF8mA4tAt/eKqEI9GbppbUYmzoNWAUdj
7zxRsRg/6VEf/y752B6jSC82cGbXLMCqHBXiP7eFKV6cBD1DQiset2myesAqln/pJigeQWPAXmtk
wJIvHoC4hjYXfpy7YolkXTm43jn4wdYzjZXOmmvJejimvoe/h4PMMH8Oi5aMjHoZMVnn3Ackwlpu
XcYrxt0WD2rxw+5z8n7slYO9BKA5VoegNY91UCdRarMIkWvyE0Uo/gtMbEK2+Cv3qs2C1cZCAc7k
3QYwiWrVfSDlCsKFHUXiBN/9Fo0/Vw+FNQuOMMPsfhjqR07sKfbIkzhVS15TowddaLTeVWb3d2XO
X1Q0NkEaCRqnjd10JD3iurKaffKwosoy8j7WJmzNtqE2o84Kwt4wXzDC+WXbeMVoSS1+LCh9Yi6u
bMv5OJaUdZE+tjBoHGk0Wqsn4dTIwo4CEM0gKSa2bcsvwxfvW7tf+KyhCbXyHsib+aE7zIFmr+W+
9MXtsNTfCP+RYdIyifRGeE1MB8hz5O8+9pq5RS66l9JLHMtNrxvvm3R7bh35yqIOHCetrGg1mGhr
uhT8oLFw+u+2k7UksS77DiozHFId2hIj7EFfHbtPtrgfI8UmIkEPsd22O9Qq+7tlVC/AT8R+2enP
NUVE6tVYsehR6/hYjzZpU+2xzXfeRJBRN3m3x67UMMjSSvl0Y9kCEDdD451RcCHGlxofUp8+vuPg
CYdssi7yCRxU4nlUqvZtnC0/slbXxb+gHZDi8rs6j66ZhVV39o/Vquvy7Qg6JdKvKhCMEYVi0A13
ojTyqNfBfLYafIilb3rkTk1ZXGb2ZVVsRNvJZo6kgdH/POd47JnOk5Le67GNHRyeU381mftN3luG
5pi/lHphmpN3NvroaQVRLCAKKaJLvz2btEXYS5Zvd9Kd371x+WAM9aOv3IwFHntX9sgDf2aqoyFI
Xy2cEeKxxD4u3YKV+et4k489HRGakjqovs6m/jzWurh/vBds6eHdfI6A/Qq1cLv58v/seJNpequT
8u7vmjeZMRTQBPl0DmJMPTs/sQt/Q5zyLQkOQk2Qg9KOL+WwT5jSBdpk5rNcZP+t8/Q3d+W0cmvn
zdvEO55GqIUd0oxy8lpiAqinPSJGh3O52OGxJ9Zp81pm+sfua9SmLH8Kjy977IxnDwcVW8Pplvn0
2vA5xcfyeNjyT8MLHum1CGxnllDpdI1KT/inySZf0J6dl13Zwr8OO41agZu69fTkTzO4DIUcX53m
ciKKKFxLQrGWwpguGTy/H4vmVu7b2wxjPaSGVljaM27ow4SjiFpFvM0NeVouS6h0QMnqIgY5FtDA
jBEzvx/HErpL81/SUCTNs6OM8lx/IOa6wb1Q4LrAcn8BZYuVV5pxnzVJtK3ddkoyrEHQlbTx+sTx
DOK476v1NN/qbSW32+ge8A/bMGj3SOTb3ISlZO7Etsu7psbVjpeKB5HgwtBqIZgwamtO0tjlAvNu
TZ8Ob8rK27PGNBHapglGOwlHuiSUM6y6iWgMlDu4JcG1TIrzYV96p1lSxSM4JJlOPNebg/yR0WAa
eSYWBMCYTzhlw1vue3BTc5DSgewHFPobE7lsCJQ08g2vbzTzb02vyQMaYCKFOXBGyFwSurNbIBjl
8+D45WU+BnWMtDmLQLZfbZdUZscf3nEN70OljFM+aHWFUXBHXBqc66iwL/B5G+jW2ahbZenG0krk
BQTqGg4F8E2Q3Gtz4n1OZX/uav3czJkV/d2zIx593dyJde++a2cqYkRVGXwc+/Zm7S9NcHh+KLQL
X2c+8S+/9+594LjEsM3jZVbk02XRb/J+ADklUaNJ3mZRPnr4+ka2gZmCv7XoXcidPNPUw9eWmz0f
m/ki89NzsZbTrd0E3p0swWeDRH7aqnut9jE4E2OXbVxQ9lFljx6MNbayBWXSw58Vfq+RRMN4XR1r
/FzpIq4xfGKAyC7fKhtAoIYN8UlLaxgjX9nGmcPLFA5UpCfl6ubC6Lhm8sV9wWvrsTcy/tE2Qhy5
G1QEK75DW8LxO+rpfWtY7Nc6/fZ3+2/NOSRY/1QIHy+uA4fvjSE4N1NnjlIrF2f/xAEmmainsXen
hzpw3VcxMTxPZortycgM5F8E4e6AwIxv2rmfaPNL0gdkJ1Qw8+9VU5hP64Jx56nfCdNw9TM0OamJ
HdV5ZiQto6h6+6i7gms982uWRxmRpYzuPA+ZJDAasyER3OiKoAWKEA6hTS3BXYEw8yeCfjsMyhSp
k79V57+Jg9oAzO9y7usxAxvsN4MT+Z/sgbc043NO/BoCrG4pGeb05rd0TYIEyVDiRNj+Ye5SYd6L
Qo5QKYzUOHDwmFDjgkcSrg4s916LgXFwPVN8OfPKxn/HFNx6exRoTEAXy5faVKjLOjQKeghG5Bmp
Jm2Ghmmfv/dt8zyDDMW/KYaC6L1+tW6SzXfhydHtL6vvntE4w/zuTMPou0StjfZMDlJw879sQ+Nv
JIwFnyCudF7d/I7nNZcK2F5UuOgosxU/KKWB1Dre2VBq9Z3IuipG3oBj5YpMLjft178gBDdFEgnG
iWE3uWZcpLSK7Jyes4AxDeI2ON6FlFypx9tW9EFU0pOG7mZ+T7zk2ZDEFY4uKiPs3T6tzPxVUs8T
Osd7fZATnD9dBJR+kZXi59AEHxV6P4xCcHovZpiYbnacUG5BDg3Czmwh+TcipLGAJKnLyGrz75Yj
Hg/KInBR3TUGnrh/UQuR8USnmA/wkTkeysDxh12XVgSKTBRtzZBYJQzs/iIYLDTSkNVsfeqcvKFk
2sG+ZvmCuCdgMwXXfFAZtlebMWNIkz9fvCc2fjQ7nrGa+KcY8qlcsS9acgxjZn/xQoclJzXo9G3W
uXMu+g1c1NdZ5AiTXS7SvX3HgGJ4xziM+pl34dH16HX/4hydkoxTqcajocOyAimeih3nljEqvsWk
0ovcda+sdq2+OllRnvIaTgFZPiZRlj9ie7Q55xYn85UgGxV3gIRjAvRDpr4LalJmF5j96691pdqf
o8r8b2hm8KOZnF8EYyOEW9psOblebl6zJMFsyrRuNvBHNORE1a1L3uGRhLKGSLUgCqDOz1qa9IiV
yNckV3fjnN1syQofUuASMIoJoL3pMTJMOVoRxNwlai+p1+F+WZQRKtdJY2KhfrJD10yZ+aWJNUjM
P6wMD8SENdHTWnn3+NzTdVCUxVtJU1cEy9ekIGFDq+JeCQv7Ndcn/FKOJ7eqMSlpypppErq43Zsr
Sr3cZYdZyvODSZkYREel7UxnreWSGTVl2V224c6aO9qL850aT1hJh0QCcnYpI7garKqi37H9mwNa
KbYafXrDoet0sChMxqhmJHBTkre8tnPyiT0ej4HncxmYaOEPmEWP2a+KiznsM7JKHQYZ50k74zTb
QOqYeQ8Fu5vPOy4jtk3Jjw1aIxx6K4my0tnj+f5DvSxEkl6Yve1jf7SaoHQD85qYVMHukg9AYuQ7
rJHrEtEXBL6MDyimTLmXDXdmR7OTMXLVjEmyEhpilYRm1m0kO/IobbXkuKWVKByY/oWyd4dT2dHm
GYCwcTAuHFu42H9puKz+w89oRS/A1gjlwC77AdS3DQt/z2XB4EvSWAud7duzVIXwcr+xmtWu9hzn
8Ro7F/wmAuS36chZXXoLr+AGaeN59Gwq55sL7E+4PYlXT/ec2ogmF4OkC53pn63DZJ46477tu4WH
cSKnaedwdDM8rjO7LT8hcaHtMox7mXjErrXxb1gFzvkBZpJjThFSroJ9RpC/M1BiQk8kc9j7AAAB
A76waKhQ+oWzsk05xBy8gaJRTh8VzE3oW90Pq6yfW4/AT7o7jil8+njoQHpsZ+QoohPEX5GCNt9b
iypDOjwu/Jopy89e1jO/RHLuwfuMZbdcrcH0q2PxFq7pnopZD7wI/A/GxhPeYKRvhRYq4qg3bVS3
isNOpKhiTQcPVT8b13M58TMChECpP+Yo7lrfiJVPGSkAp8GH+EEVAQ7LQ8c5jM23eQqI2lk9XNyF
rcdosrst3kz8/3AFRvhgbSZSbebM6LXH2LbcPNab90+qqHeNnr7NfkXBVFyxDBBRwLYgtOsaE7uZ
HYej0Z2r4WUZJ4NRQGejD2fUXk3NNe5YYwRB5IWCAT2DhP8iSJmgVtYQPqHGEJqYz5wv4thETGBE
djqIpLp/Gpac+jrBVr6hTkolmYw8t5pe1srA6+GUSstrI2i3KlRBgxbXWfqIgcEvv8W4s4RWCcuN
aksoga7YWhteSfilxJkfUcrTRC7La9VIZAEdJum+yfdVFzw8G2uAnt1QvEn6lKBZPtt2/fWXbgJi
/G6kGJ/RtuO6v1kcKSbGXh7FfSgG1lHLZPShPYFNNRrRhq+t7jRsikunT+4QpXLBwJIxuTIo0TqC
KBYDO4hK4Pi275HYcJKhG3gQsh7uL7bRQIv84aOwYnbDXmY0SCuuikOB8t+3CUF1uobZqkks70Ax
1nlkytmzAD/duSnX4ohJKGpOfZO7kavzN3elhZDJdj/gaAXgByRQ0ceLgs+9lF0bHUjVZtc/jMy+
R6lCBKLJu0BtX0BYzNTUuKTiRfp8IFabj/UphiW0oaxVf3NWUs008Yjrz8TCK2UN3dMBXJEShucJ
m9C4HdE+Kc9FomhzkDOE51jetjUkY4Iu3p/JWUAo6gqLp0XNr7WfrLEB8B0ZLZ3cXyxrpu2Ppx4v
FXtasXwt56dacIAzLRcg/KnGao1J2kFqTVVG1mVn/hJTSXbfwsAMF5e3VgYWDbP3dqBbjGlve8oU
N2fq7Q3mg0X1xs8S/WjZzt8KPtEIJ5cRT/Ga9whVBWaLghOnUXwqG2A8fMJrYDFrad2BMLN9ULM7
F8DyfaNjuHDalS8HkRoHBudE0JkOB4B41uX6cQBg3lb/mNCTht5cfbiqYIpmVB2NUoardotK2WW0
70248CRjvYAci4cDDXO0/Q43uUXl6vzEiu2zUtztqV28TFvKT5vSCqCOg7DEQdrdAmaGK0tL1JKM
9Eymawc9pjoq8FIyrrAqPUSVhXHnstT8ZMA0mOcxvLS8jaUs9muR8gauaItU4xYnmoMvw0t+iBOT
AfjcYhDh8p4SoVl/b8Re2vVipuwb0Wr68/OgCiMs90SDdpAv2tGfeTXz6uEwjaukaWO2yPxODyNG
612tQ7MLZhYk/+TS5l7jDhlkJWlgBq3wWmNu/D+Emsg4Ai2/SxiOUuiiNqV62lm11aatNwPakSBv
8mgRLqVAhRsFewvNbBZ0DYHGHoaRMQ7d+TVtMcwnLpnPrMo/84FB/Sza9wNmG4rhp2xHh1Z6u5GL
Yq62Q215zfvFN8Rf001pzOmMz0HrrCyAxonlAemPEM0ceH5BKFXefzSUwKFjSUJFGqYHtea+rL1Z
R3pLHN5/Poa/AFxbWpd1FzxuOaHDegwC2kdmAfTeOmro+UKvRLumFPYdpWM1kdo4Ybzeu2+WAmQD
bTqlF0mOZU8gtiMYNLZUaT3h3CiH1JubMBg5uDlSn41Q94pcKDMvSBTj9stc6rTWYoJoeqSdG9ZM
J1Jt1ykqbLJ3mCZjvL5FC0GodH5NPJnzG3Js/8yfSVvP8gk3tM4H93Dz9ERr/K0sGXw0mgEzMnsi
O3r9aLUlNiYBGTsevTPaPhC8NKi56SvvGTOV52XtmCL13esfHC9VjR9us39dVkoz/CS6yCyZu45t
hqHlwuXVJ8GTYYj2sp9RppomV2ex13eB4qkYLEWCCgxPmHiejjG1/5y27GnSxTNZwrgYC0qZRKIV
PWg+to7E4/nE8fhMSHZDWmqqBuenVXrvLmB6hJDhugLIxR+vfDpAP4U9N0he0EXujLdnITEjSlB+
c4XyOGTmCimZM49x1PbgFuMTmrE9AAh3Iy/LnrlUNCsQKJADCWwF/u1+3zmR4dAeOp73dLCBqPCY
avrdg9fTyyWl7/Dm+PrEIuDMt9fPugRV4Q3XcZAs3oklNbmDG+mUejKwzNjZwSoNOpacqxMjFNP4
7nGbjwtY05Jiu/YHJxxQx33tend+xUmmx4pCotuCKww8bBZLoM7QCQjCxEWc2h6T/9gDRg1V4cMt
M7i/yLP2nK/8mzeUzeTjzcjMqt+hQ69WbWQkXJVJAMfooNhgUbHzsYP16pqKsDBWqkgl8C3Z9csc
xypSVo3dh6RnOKjEQu7WNtPwfJCJllPdqYwn1LAATwsw8wNTXOhZw2rsXzdJTYri/LkX1sO/kEVH
Zo/2Kt/+RS16MJdhWmIuz/Lx0RYpuvBW4SEOw5hOhbwINniOwUTuIu6XPUfy4BlLJ0WVSdVEiURj
Sk9S7wkp7Ix8SR2w4438ugqbqceiwE8Zm1b5j9+cIyrCqGYZct6TZ1IvLIgaI6Gx11THXknccjFz
q6pp+gEKpVmIamzHXB5aZbehLMo13EXOCCrdk+2ycuqK/t3pCdguLReAtccR0OF2U4XC5s9d76G+
kjDPhEPxMvBi6+rWlOJpFEUfTYb9opbOvHNSr7tCfXgrggL2kqAUpopUgVgGxNnakT+RcdhgyEtF
J+XzvK3yOp35uVTtg42HQ1KQCDCa9wHTyhhIkUznPCiZ2iovbFGJUiDNInKk9bo4ln6RS/NkuxVj
ljwbInfJ35xVSPBM8XxwmOyXUdt0nOB6zwdDZkOGm+Ldat1fjCACdITF229EkwMz3Ci/iaAZHw9W
Mw8waVCiwbnXWL51M3UjsPy31Kwk1JFxk/aOwRcWL6PG8bZhyTWY4s0pLLzo/ZHNzIhf5EhhqPCy
whF7eoFJfkIu850Z9XvrcD0ecCeMJH/eqIv4IDwDtzGuC5dAnNRwA6Jyi0+G1vX72DXstnySs1gH
8mBMM4b/QwNKmuXGcj7id3J5UKDktNpn/Zq65JYZJWWLN7Os2m6WPn8eXZ/oZvTZJOJuMp6twuQ9
Mu7rRcAxJs6PP5zoZoDh1flEfLS3TGQ6OxzHf4hRldfe1YB7AdJ6A7dJcK8rbfRM3HvKthQvB04Y
1iXpSv0DhdPGTQ3+p1HaRfM4I8HaO7HWYymarQULImLyqC6YKdRm9ZYUHKES1ixyRiJ52eqBXstU
xoIVPEF4SK1AR/jaKVXbTsqcZ3XxlorZvCh5Cbj3Npcxn/UxpHWKW8fcn5aOSK027Zk0ZMObb03s
c436ez7x71vdhhg7sy9PVcfPLGkSPCU2ol30iPiu6RemkxUn6Ap3EmWr90SBXURTSSuuUfIQJ9Vm
8SCRQSEn4sdt+T/+RbY21cr5Wi3rqfScJcajleKpt3X4L84VYxHv2lymjA0Imi5f6Tu8RrPITzBr
I+sVLszHO8Z6MuvdHgHBatSUu+5BJC9arT/kmL/5mcXl1w68wxrX6XLWtwco61YF7Umn3u3dU5Kw
eooSsWCDZtYv+MGwxk7SuzzF0fFgaK2qbM9c5E1UjxQ/zrjcsybg0+ndiqhv6VwdWO1QVwQhsBbG
0VyQQ0sREwUBRBI/c309I4i/FtbSn8oxbe+WDIeBg7s1Jc2jCaJ/tkwNfi0TdzIMwU9kPF8PEJfr
Eh3/vlwMEgZTKMp4kXckNzUQBzmKnmCZpodt3gJEc5Q5gq01S1z2oB05og6/lVp07yuBrko5q5i+
iUZrRr3HpgtP04blp1P1LUVTU98kTa8iwZzsrN7Im5Zo8S9x49fRAfcC9zB78ZCTkgQwNSQz8CRo
B2ijTQOb/GuR3kjWieE/mF9Xrl/ntbK/G8bkkw/kPpN23aEgBQBudzN/Rsr0RWgnsdnrn2dj+taY
w3xRNGQ+T8P88IcINhdqAvpBSvS5Ns9wasCWtuvepgBJ9sEHK5PR26R44VTnz5cQQGRz/iGFmwAw
bywbxLMWYQmFvb1i4fHcD/qp29i2qb1p3vlhQt/xivBwTFy0Ef8Fic0KN2CPjSkAJ+GxJPqpORBR
5fYCCRIyx6rPiK5HewyR4HQRJZ4NFcHeiLisNW7NlT9FWXra8XfiJ+TPgz+m1npA+emwUWT+hcqC
E1TVOewb/MCBJCfJcrM4FJX+nD0daLIc+HK52MNGFra+fV9jFtAaJi8xH+RU+PwUdfYQpJDPNYaf
DN8oHw5u2eozyUg6fTrYZZkK9CaTAP/aAWapfEQh+LehW3ROrm3+tAV+c7gA+eE81GB1thziLUV1
3lFZm7XzRNEG7pkEJO5xw9w2QQ4Pgur1QJ69nkd3rVOu4Z17ZlFbRCt8aHTAzz6SfCKIqFvXDI1/
ZQ8MN0ChHVYJYBv4PpE0P4Z2V3d4OrKfNIa9JM5GyJcdjx4ViSFLLru7HKz0zNUA1ZCK7mlNC/9n
snbmVW92RXxQ05w7BSQK7hibW54d9HTq5smpZqgUHQj11G/982oF+ir3PU1ekUUsKQ//lekt32uX
EbFMON1chIdTOAiiYJCqEY/ZNKh1+gKij3Ccf7DWTUEb3mKyFEOfmd+xsxopCAgVOchrBzF+1MCE
Q8CQskciT8ZUjfHl5hPsRvKG/nLA2LK5FkgbuO1XsmJ3KJuVnhP7rXJO1rjif6xYSBTNRLbhOD/k
PCjw5e0tRBU89J7M2vmZgATBRfqgtzt3l2Vx3XDEU/WXZfFCinx0oNyBcD/ambKETIGUzAM2UgfT
PaU8BcvQknLd1h+tvdgxZsoXJihUZDcUmQflrR3xme5sAbfwekJi+Im21zon/dp6yjb12G7NvbtT
zXM9vzM2YkqwQr6IVb27NXqGVrrOzeTtApXJ/wGRsUaFQ3kPt8TTkefM3njrCbMhGDub/Yb+GRJa
bsxVNQvCaF74EZeFwh2u3Mh9WrzPgx5fJ3uJRttnWpf41qkQTLuS0Wb3uMPkOcKc2Kx5dg6ifOnN
D0ZtzA46nDGw1znH+oORscx+JSxuQzHbY6gFbAYzVnKwdti80awodXccpRZuO0bTndqeRqMsjROT
9Zlgj7F7aFpzic11jzJZrPFm7deVstWZmOA29yn/kw6YJtxLDboC9u4AQILEXLHRhvRcW06/Ppjo
RyMvpcFZ5wRubmHh/hdeB0BkzZPKnwfAjoKPDNh+f3EKgkw8gW/lX5Q9qzn1eVvIhMCq5stmcqj1
JePwg25vS+RJsvf8fdfNy9+4QLS+b99mE18bXozxYQeBS7e2gEDWtwf1PpUJUw2TBX7io7XXpblb
pc/kMqEIhUcva4yAc2Lrdxq+VDYHlsO2qZA4Q3V6X64NG37xnOCdYzwGkzYjaxI4w+yQfGowmBpy
hkA7KO/s4BN/13dDozdaF5dx6P5scWRYUTq4Devt/rEf8XIcGhbj/+LnB5KrYrUftmWxqQjc69cB
0mPXloezxeiwba1fs67elsr80PvTVihmiVNF2+e0sFAQ4IzA/ZHhWsugX1Zwhige4Fo8/2XewaKW
Ncf++lCCMKzgyKr5xuXXg8j3vGRmCwQMscnig2eEiDavYGXmJpohGIw+sm7cmHuypokUyy69Kaiu
IFu7U4DCl5n0Qlk+G8klQ74Xm/S4sN5HIsuO8FeT8TKKpGM3JBAr7iz/qIjWkGAdZ4yQBWIGZEw1
6bthTvTdVyeF4Mhci+UH3jiXW0OrJKT/g6dAn4Ts6E03vVx7nro/oH+R1s5tyV4u3rIqJa8B6Yg5
1oxSDglAa6BrMHjCdxVAwFUSFnugDTNx+q5dD1D4gxGKGqeyQxSwytWIl10cgmXbE03rxyEOQNXP
3VP6zHjJ+o6mhorXDqQbiYJAJk/SvBlKcvn/EQxwarKUajLzpJvyqayZv1tZSyvG8GfIrZdsLj8z
Hs8IMmeMl229DYRF499NYLdVWseYGH7FqA8rg3y7ObQFbZ76V2bl4K/TtcXJVAiT041Guveskl7p
P1IDY6oeJgO+vWFLBOzI7+LaZkFdrgMqHP+nlQnNUsd/yov6jHcSbN5BIAZLyElCC4BqR7IVGyni
nHSsaHGZCKUJKYk4f90lA9etYeXfl4oakaEbLVxfPq3+1sW509z/lSx4ReV9YX2XMg6lqh898Voa
/K4+FTB0AlZJUnife7u0elczwBGkuxSTCJpd0lAnBM8wpiNIyrbHS/pMyhEcBUIpOWZ/Kxwk9eXs
MxF3dwY68+8hShzUJQzoOoEOEC+kbyLN8+gQP4iWkZxRro8BicWN7T30PkM2ttVLaDg06Ewr3w5F
hM+bTP0DxqlRTYZ4YCzYj6CNmBZZRFuAyQWGFn1k5k0RtTkn/CiAhlYtEMXiVwzuKQkJLZknLz27
xsFWj4tLQdwmVL9bydWmvLduQ/PlDs3doabQfJ7hhl6Utrn4ykofp6BDVmFgCk24BUUu6icQSRw1
DUbkYVulPw+RRd9MX0cEE3BFrPrQ5gtGPATCHZKLNGEOFihOyr+6i9UIsgihMdP+hm3TXCxlbG+8
gTg6PKxobyNec04iB44Bj65fPvaS2GqxjwFwnviW3nzJ/0rrnPNtV2pADkTt5MnT6mJ+iZHAGKac
R9gY96xcgupd9vSUpJnDMhF+kliMhg4RBw4WLAcVBte7YAKrVzY2A7QDNTEUIN6XgrWW9YR6o78G
cMA3y2g+8yJX4WB0+nQoPTaLPUeZjh+H2sPY+K/OopLP5FKBi/nTtSDq8NB+5KXp8vhRpXf1528N
iM0ABkLPYpRAkbXU29shBrFyFhECr82wwGIu/CsLMTb63DEQ31XBKYvLCISss35aijF4iyKIlxvg
rZQcuCXGfQwcFjZRqOK5DDu6UnJfRv1/XJ1XbuTcmmWnUgMoAvTmNSJowytk84VQSil67zn6WlR3
3wYKuMIF8lcqFRLjnM/svbYG80phjB6KiFNzyfjJq0g+yJFc2BRGph+bHXhlo9gSr+DQiJs4YDOZ
sEdrHEHkujHrmEAGA5ux0ZEAxm776ddyUq3hRxTDEbVGrthU5a1F9CyTZx1o468TBRMneN9uJOWl
l7wyJtxOLVriWflUDFOk+Yq0+O3KrOrXpAId6gUKJWdBCg8JnJvOlqUWaJeB96g6bWO/bZIFPf1n
6VlOmx++ddsDJtXx+6+RxZyyCU0ROyRCFF+LhodF7ni7MDRdEWzxtpZL5MXYSTy1pFTh2WWkgoN0
V9fRC62oI3eUh0qLzIHlK7rdmveUqM5na0UcymkSUgxi9U+H1xEi3m4QCFJP65u8ia67ETU1Wl0g
6yvLS36v5kHso+8V07+sjq+Y99udvNUnZcsZoJOMClW3fDK3t7VQE48CowwEpyGdFOZFTjdDmhwF
1re0RhHXdfKzsv7YFW3xrSzD35gUUlYESblpSb/qcF33EQuHfSzxvc7/cd5YsbQgTdzok1b502Hp
3ukqbVYVMwcQcush8UDullQ2XXEz5KQif31EDUwxichhVta/0jiHezjpq9NjkmY4O/IO7qrvWuR3
vf7HrKOu3ABrW79wObG3UHjJDWd5FBrbo8sIkOLgVvcTCvlfCw81Q4tMHi0DnZ3eCPdfPw8AuPKQ
kMnFL4sHqC2Hp2rmRJA13lIMUZPDFJmx/2vxqXv1gb1I3KsGIAg86is3QDYfao2aUCdqj6uQBX0C
+92uEHocEnlL1TCVx//yALWRxCZDg0i7+YD4Xph8zi1R0piBsOyL+y5WmGI38T+clF+/pqBcn/4Y
kFP33AgfOIq+mFmwaQE4rAtnOkt+negEd0IUff56haCnv00kg+6Y5r3UFvFK1A45bJ5wpaLGTtqu
WtCO9QUhyXsaIh5srAb+UJwj17JmhmTdpqfFHwhvEmVTlmQsUlJg+WImcghtFiMc9Bl2QwWH79wX
qBUBGYpDSD9aFW9GniOhNdDM6mTJMx4CyNxUBD/1rfjT1sk/mHFfWJOQYP7HixQaJulJWss0SZtY
MistgNPcvOBZO8kplJYJFmUBeGAVBzCJOJWGgm035y4gGKvituoeqrztL3UG49i8VC55/gGgKnT8
CW+FCblHZApEAMTjnw6s9l5P1xcgxtxKGM+ASDGjREHJRj+/zs1YHfNh+JnSnFFXn/2prOV7KLir
kz5/WoXubUxjxAyzBUlVjp4TEQX0//FAdSKPu8KacFgNAolVyiPBopkmNPTvTA5DMlCFihjAkexT
GZiItfZCodwb5re7sNByD+Hc6dcn1QpI3NJu3Ta5VnswW/agKV+Lpsj6B52E4z1TvimI/q9zaqIi
prlvUb8iAdpH04ISuaSUIw+d21J57/uIfaxUs8crSip7ND17bo1q92uvoud/dItS7yaNr/jrs4rl
+AufAltpmUn9aBnUFAqDAslAKSqK66cFQIOfSfYJnfUe8g06Xb5AkyhDT2WdvZ16qfPrx+rjStoY
UkwNN1MW6OBbF7HrawSZyi5V3lVMvqqyfCUCYsZftxZwxXeJixC7w/9zbPH2hjdRhx9yhGUyXLqg
F2q21QvjqV/7lrpNZnlAKGc7Lru42K69iqEU3TWPoIHtT+6G66+ty1CG4oDL+XXVSnLnkVY3MVea
lU5P+aCTJ5adfq1eNZhD7BGs0P+/3yvrWsJqlK7wNMZvDFuZopub+0sFCua1bVyc5V8HWLEx+pjJ
lZsonBTaXGa89B8vmGBVbwvGEs5KQCs9KKOdoa84t4T5ryY17JkL9XmmitprNdlnhCQ0e8HS+ZFs
NjE28yycIlQNqcrupdcegmGQ3LIYJzSgDzb/kRsp2C0jNK4eymayBiv1n9J2f/GUSzQof5FIuaKw
asgY5nH36ykL0zwBA4ZJ9tdYZk4ICdMtHVuScM+xKeJJ2CxmXS1890v78esyYyN1X/WotOm1Mdup
MTfJ0GU0ApsqipSKXRLSgP8az4QMZTED/e/fhc2sFoznNwea0dAA9iYFTAx2ZwdAmR8awB3ieJrQ
KQasQV1MTHQnTzznWd6w5TP/AlbMGMgDsJ4NTt11owhWPbSxSh3/DGRp1CtDJaWXSJ+uEYSAVmrQ
dsztnnzhzRZL2fNLexwnTh2d5ENv3JxsJftRGwruteKDsbZ2BogKEzPfJtYxCQM9naWLHfxa6ckf
DnS42bnyr1X58rFZ45Ydyk9pHvh1G7waoIPY9bQKhbVhAg3KcCZUhgClO0z+9MSdE2ZWsf9OVFR8
ModLBv5+p8QW2v0GFwK+fEqDLLnBsPxuicU4rE2/7FGT8stKOzw6GVyRNlWZO1UVgB4ppeIFZr8z
pZw3/GabY3JNrijCIKGVQZjgCBjRnvL+6P80IGn3eT39nQQwmGjTGD/Myg7oGl4DGpxdlMLlMSP1
eYoXztMYTNivuy6ittjQ3DCIrSqBOUdhgjJTh6VN9fFrtlMMngE2AGc9Al/NrS0FoZ6fBWxHh1/7
XS2mM6MoYzrRcYynmIka2ulfN96GNAysqZeujPdEf8XSBtxQrxHFcJj/WvPmEtJRYWXI5Frzxk+8
5vjAqAeinFsQvsCurPiJC133skbJ98jBxCh5c+21vBLF5AzvTJVrTG7vgP4/tLWGeWWRNJwg7ttZ
CtwHQ1UJOIEOfu/Grzjtn3V2rodZBG2/GfwiEydHJuZvFTLl3RyLr/1QwYHYzoz//i/pvw1G8e1v
gkCoiQTWEFtwIAfEmI654ddijA9sC0Zc3bm+x8ZLYgHfySR3dBo0MQSmumibZ1zpTNgGlH84Nrun
Vl2d2rqKMkt8HFDkM6Io6RVpx5CPo++4gKNFxUu0J0Sbx7eQ/E1jRI5Ta8cteYlm4UyB0AaILLR+
b5ILOwqDg5DcKTmhsA5ycaL0etfH+EIc4ZUk2D55ARIUER3bcFaLIZWcOtipfGp+JN0jTzqEaiWH
NxO264EOUWrJjA07b9png3adteaulddOGc8EQjzGxUk+O6UOlH4OtiFOQXMhx4SSwBthqsWrwDSK
9uNTZb/b4K9k4aKr50rxmqi5yWt6zf4Wim8waoo9/LEub09HYxTbD35JvhmbB0ePTWeViVVV38fR
a3jmT81IL0fGbZe7EyrYtt5Cj9iP4OMOMln10iLzaJu7pg+kuvGlfA4MlieJ6UjXKQHYbvVnBI8X
9HtXdj4NGMkQLJsA2Fj+p62pJ2qjNztT8WPlGdCEkXWbeYxZocviOatvVTi+my7huPXIru9GemZF
+hqPU8D6/SjLwlFUdYKogzjt9qsxnEyS6jQGjXJ16Zv7iGegys9iywzlYBqzP2DSUt1OLFxjS9ZD
JH1j2vIAF94t654SDv+rxGrJ9MIx99ShdRtRcct49nJk5BZNzOb3/AwXr07/QoqrG/UYZdERB5aU
39WyvE7tcTIElCLdHmyN8dxG1XGUkgC7qy9UYsAjrMdvgqeVzzGxiaFxSVSCP7LV15Iq6A/zop4n
Y70gqblaa+r0MY2iRtTOK2qSi8yYWare8355X2OC/hrNH3TzbT5gmFixJRbbLrFObOpPyFvKo15a
W84kOxQ/Nu4ukcmXtszOQDKP28ZXXwDvldtaBbm25NG8+MtSB71E0WqdwVwHVn1HOHQlcubW4dmM
Pq3IDqX6SV49Q04xSRcegTIkE4FC1uKz3nyBtmAngiJYPheLfmYWehZj5Swo8zkSqvNi08A4w6Iw
3OEXT1ow1us4sQnarCRXDjTEVgpzV90cPSaKnspHIy8eywZi4gavtFpvPhBOypT+uYVBfK9Etx8x
JZsXIRt8LE0m2hdeo9CfKjBWcyoFCFxT+WFawErHwtX714GSts8Sd72S4AThC6liFog9ub+C7Jf5
4K/Jl2rcJSn28s50Q9SzjUt7bIsUAFtwOtSCKTqRwxj0suaH/2pmmQiWCPE8jID3C3JIaYd2QmNc
zSy/zAIvOXwKKzPYhnr4GLoJZsz8INbhOSF9QH8qregxJemDjugpsQrkdjYFJXgulNRN4Zn3icYc
sapHmbP8WQCUozoMhAG+xyIGQ/PKrSGbJzEn76V5tQiQGh+jnOyObU84JM9Et3aQqyRbFl1d4Jc0
9m4GYk1apYOaPVql9ZJW8rYomxi0EJm1sYx3R2a55C6wyUihae5rNu70BB5P/cURK4xvcnnLCrso
/vUKG3kif4h7cyYiI98BD/ah7uAFcJe13KFoZHThxoxwSbqo89lL8wpPtUk8LOGy4UON57u62JvZ
10xpV8NHh9WhMuugMFCOeVLnjU0SqIbuk93CRGDVVpw9u2p7wBjYpZFlA+bIGQysOV0C3sHxi+FI
vS08Ab9gfqNxD23xbijcQbz6WjI4CkpvtVZvrk1PB81gcP1dm/pVrommrC5wIp6E1XyS+vrBmGMJ
wj9Mup4To3olc7oLXQPwVZd5plJ6aAS8FPeZr/Wz20eiiyzdFSC5pcwy2vjWVu0JkPAFtZa0XrHV
3RH/p+XqN2sU9OZL7nc/WeYZ1+gCY3HuZlebwcBphkuXzkrZWX4WrUb73QU6HyLSHjZhQaNHvz8U
YKQHw/iC2FDHboPcBDmBQy3h9GvsSAvUPxbu1Lc2NhmVz7rgwuFzVpeGHnRb6CX97CclyeCzFKDD
0jAPbjLAxgoEjeQrfTiK1dMSbSlR1inWkjNBJee6ElgPOgrQFkJZNiJA6cwyGVVr61el7s86SLvW
CkJiBodWAnJEFNYLIX/68idiUJhkXsZznS3CbkrVvSxY53q7hWH9YztUqoGDHgau/A+ng8volW6X
uUj9JQt03NMDgqQcEVMTrGGEvEFxQwjddc9+3Ra1oxBmB9CHLkoW13qsvUtdHljSScMmAeIAOS1x
bfY0RIGcmUGq6sesNIMaJyuKzTW+MN8K8uZsDNW1V5SrYng6A3HgurdMmO4FzgO8IAN6DuGcbCh4
oDXWp1GfCf9JzIXMseRoYmpsuNIG8SymvqJBEEstNx1CWo0QUTpztdgr8QoNOmiKwiJIvWSDcWpZ
7k1sq60rihLkPtFOD0WH9CBF/dom1vQwezjTsLl3EWFbenlrdIbRC6mEU4fyjsKGR1TcbgztyuRG
vJl8y8OPzLmRoXgts+EgsmGu4jUoB+TORAWIqWvykT9Hn6JS4XnID8WcPym5+GQw2+AlVjEXS7Ci
+NBXB6SsEX3KLO9IS+ub1R9UxQ8VnXrC9LPhSVs4rc3WU/iYp8LrlLuGWirflhqR3SI2nDnfxPGl
TAYeh5CJEhV9BUqp6ly9cHmJTNwjXyRodgbNO/b+IpEokNl6/1SnL0RDswStrmI5EAp6kaqPihuq
w+7wTo/E/6gUkUk6KqeP6uoGCc0IkQ/LciXdj+DiUxad1+RFSV4azrwWgQq7Ci0CwoI/W+Ix0Hd8
EbhyWwPnTlmgM0o05H9LoHdPcHB2mAtv86Dao+lqfEXVntXsVHJKFLYGs4aYlhooiEHOF6M/wamV
7yj1h9RrCZ6u9wPzbJO+MJGfxvfFfPQjhzcW/lw+WfW5T0mpyo37xvfi8YqEt6lHcvqrNKEt/QCg
UBbl2/QzGySbhLfik4OHh5Mt0QvF9Jtw5YSc+XyEi6b1KH3Zugxz9rIaIzNVtxNuXUPIE0LwFuQy
rfakj7vwnmMar795QtfqKpHEzq6NgGmmKPZsXePyIyHJbTF0Ty6g2KC1gjBCEM1k1ifSptPoPK6M
5roc1nB6dpYxJARYOY2mFz3NSfwRkfYuR37LH9Sy5mVaY6/1tRzdLHrPhukCDUHqZlZ865knhew2
u1WFq2Zol6p3dNSmURgFk4B9AgOVDIuPWJmjLMCxGs4A587VJcWjBjWitzdvItErShy5JTGMGfHt
DVafhYrZPBZ8CXJU7Khd7TH+K88HOssxOs7Neku0ZyY+Vhq5WiI65lI7EzycsHudn6vKDqPVtVoD
oonqpMvgiufIOoTJHq9OhwNN5NJa91Rmr1FBZWPgRk/C51BRHwbNM9+DYvrcj4qyNzTpFNELbo1t
xO01qSU4qfi4DGagNliJ+Vn19bWI3iuw2VDFu4boFWhGoXRt9Sf5x+AB1DYaajl7RnNfxs9lMgjJ
UffvaUewsIxo03wKJTcjC5V8C7Bl2nwMt1nCIB5n5WRKkV8lhic5OnNMAAEPo4n2czTsVtR9TJ/Y
fBU43g6EldzEJr/FLDEbZQFwl96m4UlgUYGi8HMdVbtrvnhMyJzADkRIC+InZfa1K3MS1Rby0s3N
1TU21eK/+YtRAVRFsO+46MtVOi3yeEa/v8x/loJClQ1TDoJd0aIH4sin+Dla/yjFh0T5vWi7loaR
Fcs+eZ32vWNaNyyNFFmEP09H6pD63TJcCx6BiCKJ7CvsCqe+eV/bxk+Qo/QzUaooe1q7og7Kp0cr
y8zWGnfl/5kY24rOiOfMfHkv8Q2aGc3P60S/hZRQ/j5QLkSFuyh+mfRX4gh2OikI6mTQfwxHIr2h
p3hMcn1GqEE6vVkyLSc9K3+toMrAS+QNsuWlrIF09aUlf7tlhjelgfkHiYOmrDxVljO3XlVe6J5m
e8ArWOueOQLyLwpvhbcmgtflciIKOftJ+tQt6/MiUwL/EJEjo+Lo3xXqGgJ4dSphYkTG+jkj2FtM
vaW60SXaMXijdta8mGRAu0GJWVNN9C+dddONS58QbO2MDLMNndpYkh3teclW4ihIqldkf4FQgfUI
Nwlhcwehtg4rutgpaKvyWHfxKfyzdKfEuk2lx9QGH0ToVSnj8NYHuuVJHH0ESfoChIHZWSr9nBTN
FS3zLUu1eyG5luBQEpJfwyh6XyLMNOr7dM/jl2Jil0vadlhTwNcNxYXfLtmVoRY2WJBq9wiqvCr2
uyoL72mc3RSlvHCB6kPpobP0lfHNootfaRlphKTkxgZRpGvT6zIYI/qyQfSEDRbI5EYcBRfYnlcn
st8LjhQJ/kImWhYy4+bmWsbCNrkrUuWfFJL/16JXw0MChpPAYGOvXAUpc8GDe2X5gZOb2BY7PyXh
etK19yS23GXgZYfVpSPplAA5E16B0JxJ/gblLV9K1MCMfFY3NV6Jv9o3Qwjve3GRQ5LHYHoyv/5p
ITqDFmA/4H/Jmc5IaXcdqEkMYbmzQhQeDZO5JqqPeCcfclDJlDzSoa4BSSJKQNxSmvNhNX199aa6
PxWfqfWCI4GkJEgVtctQhsDIymVa7wp8lAwa4GJnHT096DEJOd6AeoonYpTt1o9jqvfSzzvBK4zF
w43rRUC3xPhu6nwh0FWLWDslCn5Dd1Ud9rdWAaqm2TD23epydqL/O+vjfIXPig42YAt9MiTxrGww
UfbhXTfdOvSlmXRtIN+jdIgPjWhAUDgD+CCVZgqSyPCriXBYVIa4tcEfHBOzcsFoOFVaO3JoOCPR
GRpwMvxqOyyUPIGkHtzhf+8QryP/bXXDhxIbRJp6zKb1lDtLzBKs8ofm09IxiBO73ZuxO26FydK4
cUsM+kqUh1dlN17hzjfm15hoek3uAyqibWBGtcau1wvJUQDF4WU9fYJ0ZDVpJwnQiwLU9NFA+8qy
4TXTpxedwSdn6yw3J1kIj7uemHqYoK6mXM3DrAxPmJZvhl1LjDfW6DIaz9F0lqfCGVFhl/BEm9ZX
+8rngJFz2nOLM1d1I2KYUvO5JxOGYwkHgTY5Ijq7gjyVDdGix8mJ3o3tgFN9ZaVdkulX+6CKFAyx
sjqdhnTCGTC89WFB5NO/xW7r8pzH8mk9ZXgXxoNAdmvbPJNHdh+i/F7F8Z1tn168liC1S+1nlU/E
Q/kpBdwwJSh6ryCCWMtgJjG8MHtkcskPqfcszib2/QQp6QwWTE8qBS8dTC9b7fR5ycOzyt6oIiq6
57eDz9dYqUhf21a28aELbeLCAXQh77lT8yr3fN+dn2SdX+ulXwsQuRvBaxqVM3SB27yAkdHES6+e
gAlBmMGFT0ZOr4FXHgS/76lS9mH73V2kafaEJvbiyVXC1q6325+wmjerlM5iOJ7FoTuHQnxmwZTO
jykWHw2FGoUy65FjL0t7waQWlLX3sTDfqQ6irH7tR8Qe1YegQCtoMHrmjhrVF6SDLhL5nSHGpzVG
Xc/vmOvxmbIu1aWLVVmXyUquVFJX3pioQjblJNlBnRM/G2V16hETgz9sniPR54ipQPO3hebCAheu
nfCm4KUCyjRCgqrygHxi1lcXIiOvpPMl9K9m1jPP09xms2t6AkLanDVWSasiZlBL5MDUjxJBRiwc
bhUYcQsAQXtPqt4DtnmaEqKH+/DYp8OxWE0ai4aE5Fae/Kb7VtiAS/VibwyddELPnfa+Vt6zYb5a
MqzD6jK189MssO0Ck9rcLKw6hUYkwO61MqWgZzIGZY7uRjHJLV7iy1Qblwk4jGSAzx+sQ1PUNykd
b9p7jriVTh1Rw3s76G8bhEccu+Oas0o4DLN2nOfs2K5tUBWLX9ITtDjQqcqEv0JzxRB1MEIk9okN
04ZKAcZXTT9/V6zaZiJtdxgnGSQA5fqL+U1h/yXo7qYz96kMvZK0AhCP+LhjdSZJwLKZ7zuMAp0p
UuA2ndupOFht5lYJjrX4gUuePwVUanfJdKr74tyO4llKJAxEeB65uGVcSIZ8aWb90kz6hRdfRu9F
1r8V7kS2TlqeG3MLOvaUNKQBfVTSuciDtdXfMmwSBIXusAFcy4GXK14nEfVV+1r3zF6E1lMtJuUr
0DcqPb1u3ZVs0zEVHSUvHJm9vcypfdPSz1JJb2sFrQRfeIUOksGvdh0n4VqFF338NLL8ERKrvYzH
yDiGGtmdakNVnh8js2R0B+EYGOFQBQTw+AiupYaJ4TvPUk7XG0+h25uG29YkX5uoS7/Z2R0mAj9R
R3mpgmIBqcAsD0wnMD9eYH+7UIfdVagZp6duDfhsNlubN6smQ9LsBDs6qt2r2FFe/p2Kh8x6PR3e
dXpzKhe+20j0ViTKluHlPOEVeT4EKK0Kha5sGxkyPcrE9kCiNB6BkyJwvTZniB9x/Mn0hMjgwCQW
Xme4qp81VgAWKwAo3msXpDXo3nan3tvyuhRkoR6lRbmqq/ACufvNWqt3vq4ouYv1yBkQacLKK+hs
NeXq0t1VN3B+c0Py0Xa+qHe2IcmukjKso6TLeb0alGGjYHZaSpiAWkdzKiFhTnTQks7rw8ZvzcHj
Ry/Jt8rUbDPqbQTFivw6LZU99E9tdc2E2+ZaW1lqHWLeNmIZOTWHKR22SqIxGdsC0w/0jbuSRgIf
JnxUEib3FrzSNLaLV8gEVyk8m/eiPzWFtcfR17MQJ1lk5vV0/alnEYDWuNHFXV1dFaz+Ev9Yz5Sz
muvtZ7nATUuL/dLj2lovS/6oVczqwm0iv5uWZvtNMFNWtNYzt2PZKRISmAS7ekVEhiFttBWMUiGX
gMpXKPXixYDAE157vbc5UWtOLJBdm8nUX3A9ogEv0AHU3RA0pD4CedtpX6mOW9VV+6chbV1pK3mS
/r4JpiTTx5ONoHPfnkT+WonYctDJ8LrwX4SWBCq2EBPLO6hc9NUbytFCiU0ttc1OqqxwNdqnKj63
yxvzS55x2TQfjFJ425doI6L6X2UQ6HGiykCYUR642SrlQ0NcHd+a4Untu3NFJGTZ2039L1ICY/sG
4uZZCK96UHCFzbEtoUnKKL/4z8z7q/5Wya7606iNLTlFdDfEcm9yM7C+tmXStgvHwhVxiYb2sLmt
cL1TYrN5TJXzVNpi8w0AsG/PmoG41ZeWBzGuw2tWW3vWmvvW9BrlznC2VF95M3X8s0b+ZxoYSRtf
fBUkXP7wuX1mWKr7KvfW9tks3fI5FS/Wl9DJD+Z/D13Wn5LxadtYEppmvdcCBOSfkFntajkbHgSf
Sqac59MS1mgt9llh3RTCC8RrPZW3aXxiHYMDHOPaUVvfpglnkfFkLMcl96hL9sL61vRfFgxHZtQy
b1um1nTjB21iD9h8FMsLvgbSzpvDgJKrba56g8BkeTHbbwFOJtxA1PBLxpu4x96UPtUA8Nrx3ejt
kOXajYEngllMV/tIp7yQD1MpM4hJmMSdQAcd8u81/QzL0rGYtRK5yYrgXiyfk5h49S1HlMzYFZkb
+rKPhqoHP03vKIzuTARB6n6lA0Iaw78cUrJJhTcwYYiWg4jSHwHjihaOBWMMLkg65R/J8DXjRpkY
8kXPHXOJMbGbllCZm8LJZ3HDbmoQdBOLdkIxfSQJrxQBqpIvu6V6nQb9Y1KPhXJuZB9tA0to2YW+
KxGOZ4EgjWkbdpyI0fwkWB41O6OHXEH4a/yzFiIVMViKGL9CJh1ooqBhOuk6sHH4rg0okgM6OqTV
ds/NgXoNrxccmN6JutDJyEJix19R3O9Z+9uUoPN3/pVGX1Ghu7lEFY2b+TU1GZ6ArsRqEZtn3ue8
T3sI0txJ/Maqfkebw1UF17Ik1Gfdh/rDVBxdj1zDS/WXdAbgsP4zUid9H+PJfzZfgWrY6hbQSPj8
oa2Nw1oKh1T6TtaPdXpP+YOl/JofyyWrEhIAOW7WuwK2kZDgXLiXNAXCWyncpwqr0sRY/jDQJUsj
YpcPbYPR1Ad15AdC2qWug4I+qbXupzE/e9pC6PAksTVPhocZuGbYrqSzmxBKpvuU2+atzj8a5V2K
LwuvzIxQqjDutLUNTO2zgerItOuh65XM3/P2pEyXQVO8vxnhzoYnkErA5dg/cGRNWneKFewde23B
N5x9pPqnXm6KkE07Ax4Ir9hFb4pAElo3m67dH2qa7p6Nf1Kktn0+OxI7nUARR7wimi00QcF2M3FZ
bbbRrTT+ISKoZpOmwUEA4bX9eWWactf0H7VyiZeFXGXn2hwM6078VPSfFOHg1olFyX3kdo/dQUAu
YDHPlv50F7mA5bP4Te+M2msYJNyXz0VyRr7gM/v10XdtJ4LwkNrnZSV0OIYWcm9A/dXPMoLe8KUM
9QDu8gH5/m6Uce2orxWfCGlwN5HEPGjtQxf/CMnnQKUqlrbGXmSt0IXAPdugHUAR+SsGmk29/tfH
kz3r33H6tKIGiyo3h0GIq4yTswtFv+JgQAuPO3CbyWF0EOsLc+F9k9bkqo6OoCRvIbIseDrDa71V
Wtq/HNsZ9Qvzgoz7Oz6o9aWtrwObKEsIIr6zwcXWeVhsaycr/Suk/qFjsV45Qo/CkHH0EylLmNu6
RguiX7OcuB+i983FI1SC16M5x+6ElOV1rCjWF+hQ3AgGY8TV1hni6pSN6wXFAnqP5FAL/ZHvlDGw
O5ii36r9XuEmMqdPVBD8pR7BAW012eo6jX4Xn7NLuqaXRnmeqKDFWH3DgsbZVVNRIxIpHvD9s/RB
ZvMk5899sTw0xMdmxZpYiW/rEh4J+pqn6Gw5mqbB4VygfJkkt0BUHB7gvKu3QvJJTDhNouJI6Wes
2zLPR3Qcu3OjpH5XTF6ts3+bzk09nQyPtwv5pt0a2bms2mld3hNvKpvTHLFpT8tA11P2AsVeQ5lN
GnSgKdaxnYWTIzDmaMVbQtwfqx24zEz2LznWEGW0HLH+VuWPRbiVIVl+m+KJYaV8CBmdlPoXhcgQ
4h3oEldozX3ZKmiWzYAzVjM8GAyUD2L5I7DHREyTMi9ew082kUYH6R7VZ8EDEdrT9FJ8qvpyiJ7O
QlE5cXuHPeip6H4gt19r8y/bMnasNT2iaoCecGvm9XX8icPBLnj4IBS/i+K5ku9Zk5+n7A3LCQ53
OYiBRguTakvq96zQ3IqNj0hnfoi6to+fTejDGpVsGPYO749UvNXzG3QqomEG21Kby/KjoYXSM5Uj
55rJQV1xG/BPvwMU5kirdytswoyKmTDwPXS0dqtvcPqA3CY6zHDN6gL0i1S8KNDj3MtjW2fyb/L5
hrhfxPO8OBm81ZKJE6uiXoSgzmtuW9B+TIDyo2G6Ha93g8fxbdK1DqgM43fti1KyK7R7l72JEYKB
GDjTTg6kdxpqbcD+zrRBRArRIC9o5I8yPijsBnEBM2ucxHPb4HJYL4jHWkd3ga6wS4D0dSFlIS40
f9lcZsp+jp+aXrER1Mzal7nANBKCnBKUPVTS5luxi1veTlKkZhHbExZvTNoMUu0UztYO1serUMi+
nAUG/0nVdmhQj3VzFlLe2BhBsbhlJAI9EpaDwkPjczrrIqOJty6V/Bw1yHTeDoM6nsnIGDsbntVO
4ifOqgo+HdyzgC9ptHMQ6e+9fBJ6BpIFTOyXLktPZ2bD4YBtswIFzU9HeBRsdpo789hMH+yZpQDU
AibPrPNE3sn0yQjxLvDorpLaekX5w+OAOfcmc/sYTGuk9mDg7dPRrJ03jFed/ZmdVcm/dWsJFJ2Q
qWo3SG4NpASil6+qPJSvFoNOtrWkL9yQMUwk3Aj6F0DBvVJ3btPUjhrv1RVVEDneGyp9ftA+hWBn
puqWhEQVMZ7K9DdLxHFO9Fm47Et+twvJ8tI9AUOV+mbxU9GYWPWzOZlvGlkGCg+mlf6JLsyiXGwB
e5lqRf4RWKxhrdoJ23qU5dyMUKiFI5WyO0+i0jGa/t1cWqdtfQUAORhc3EP4p1LNHYnqNfkrjJ96
lTfkdChes6x8iJrBj+R/SDqvpca1LAw/kaqUw62DguWMTbpRQQPKOevp59OZC05N9zRgWzustf7E
I0zBDzWFKAd2vu4gHg+z7Cq1EKaiir7kLAFPF5wTVfgVQhCtHkHzXVeS2xq9N2+BEc3mW9L0axd+
jQibagAbTCLSQ5y3J6UUfTA7prIG5k8LrhBGGj9TFk+7uBLIwWqnbb0AS0oApkF7n5arYHjFkYTS
lkT6J6PJOsaDENITc3PVgQl2fUfGmiPqrotfvjFj5I+e2YSiI5OCljvTfK7kP2hyPmwpCyqfUVzw
nWcYSuFunfFi1y4VcLuJDYL1orRIiZJPCcxCKj6U9qBMiQ1D2pZWVhtLz/Da4TnJvwn3o0n2q6L8
rHA0qDwRwVusFkMEq+Hw1Wg5nu/wH/C8DcYOiJuEqF9jPSLZEYvLjFRISjsDDeZ/Tqx3TH+3Epj3
pN4t8BC8Nhz9FpySpvBlpC9CdRJEVOU88ppvlxhMQV8P9mqw5wNY5+BIAv0WVb+l3tt5H/MyJ9VG
oMmz/2HStBJqkvpGSva6fdenOcNBQ1VgUHTi1QpHjOaswKrxb5ZTO6VfHltazfo2EZJcCbodBFc+
PJM0OP6ZNCd2NdsWmLycvHHfcfZ0u24N4NiIBwQZF6V6TPRgS3WvrXMD5D29Yyd8VB1w4prmkLMf
swfaZlpXNgUWpPDX9P5rhQuS6W0FqxHZSh9rqMd6IFisvLTHBKP4sMa3Jvyqdf2o9iQg8cPE5K2I
7ghLNpwKLBcl+SRezwwtR4GgqDfKcZwvHZ/ljE0LEu0t61fkkassSxw6+lWRzDfLqrFvOFnYMfmy
ui9t0HQSMV1Qhv8g3ECp+B/EXsNLnzHlusrspRFcZIcjtmYNO/RfN4UrmxBrRCCEBe98IQXaBQDT
gchVp4p4OpdinEjRsK0es7bfhDON1zu8E7p1jLs7aYuq0+d/MoYusfxQnfQ10PxKPuJY6RH7K43+
KoY6cQrxdHFtPRq8IeKROLZ/BchrLLaItcepywnA6ySyIBhvWkVWVUgOqPHdBm8LH7ZBRBoq5yWS
Ti0HlcoZG3WHkRmDqm1zdne/PQ0CGhJ04J4GqYkNY3SOrvl6oh1S+AIKay23br0675IOSliI79aW
nSywk3lIa8IBRXpwIu0HEq/TridL+82yqHjiYdy52Fft9ZsQ7kZWQx+8sZZ5e3AKCj6+RPun579S
rB3l/ku/pSwjAqy5NtY1M/PJmzAnUia+JesL3fZL26N5fg9gxLXJfoifROcRSINbB1SIuVH2FjBq
aoBC7XtUF/M2BFIsfsQAQSh73Jw+if3ekJpxWE8IXXqMGvIBza//uIGg0ZRtDNfhvv60iMPTQIRc
WF/q7V3U3tPyGsjEBzcrIYJhkh4EhNBBrOAYynlaFbacTDY1XlhiPsPgLeb/FAHYpFtP7hWvecfo
TOT38+nIjL7BAoNO3pr576De0dOwG/GFakg4gpLFmiZhOVuuGYmvcIc0pOPY4xjhXaegglQRkH71
jwfB3zQcOgNHR0ZO16c2MqMM9hmXSsVhyg5AyLztpY9FsAXhk1MDrXDxgY6c6Qi4G1qpd3LT/jB1
tmH4sCFiDadyCtfyitXSfj6ozbcgvQafRbuP+fgXXho1a0LbclMuQNeiSAQ8Z1uAaaQG9a7wIRib
n2V7l4XuQqbYoUaGDodTox2DMtixhstHzDbNio/I+sqpA0DWI2MmbPgDK21bnrf+1DFz2uniTTGF
I8cZDzZr3uXsD93GNmE6V920+KhiGRppBzhkorOYXzH8aWVIbAGEXMz+Wj5lESJRTJ4D8SLhFB4g
T+koMvPyymeXJJ9kBNjpK8uECad2AdVfkcgpAE8zdpz7TQO03VJIwkt603iFcvqir65H+BJ0sDzT
A/upXGLfuKyLBf+Pl6R9F3ixvIekHTfvfFQF1J8C6k8j/5ll7Pb9lwYULGG0oPQaPlxHDY5XBaCd
0YtKh4Jrg1xxGweyzcCROPJkCAvavYs81uVaY3yyjmPNs8JP0SrxNeHZwziCdI/kDOS545UIUvQV
Fz5Gy9hHQF8fDT5JPhVjUE99grR11cCOzLehCtQ3tLhbHhratfZuzh4Gt5QwVJqpK9XioQtxSuSv
IUScVJB16Heh9DDEBYXUrkpFX+vMo2Q8SSR4qgG+HhX2tfqAZl5f9vMM/KV6dXGdQ+vWyMqanjIR
RgoCaj6XQQyJFSGHMzqaOJsvqYR/c/YrqoyBIKPjbMHRQqKfgE7JukoFsGpJrafao6jZuXCcUmxl
p+UL0e6mxcmvwI8We2nmWDp/v6/69DJmmB/SqBvam8rfmgTSWkHgVkbz1RUa3IBPFOVUNfOD190p
GLWIHwyj/Eh6RWuNY65scUtgeBiS0Rn0uofLJ7gSNrqYBcGv1DbLLP8qq396Upj3WQ22uNQftPAZ
Q9YAHNsKo+EU9Tvy6kIPAe73WtI6o0jYFgXyLF4t7FfUoEAY+i+sAOb68EXSn0VvvYrz5AWYhLZX
VT/1FWg3pmBSLfmxLcuFHapfbVBBLceyh+8eM2cJ4U5AOMgOUxAfDMv0wlHyKsYuEmbjQsgFQLJo
FLq9EtpiCuHaZE2PPi/Sqm1lYspHQKxkYmpCi0iqz2dxKkrNRha864P+nvyalXoUmvaY11Ctg9Yf
KvWgltHBj+XKw07PNbqTLH5NaB4CLAV6YAq592W98kGEc3Hw8mU8JE7iRO2n9ZEDuEkCEX2kAlmk
JBviOZ7gDcfdSVTFY27kHqhArWkHSaZb28rksEj5sQZ4SAxGhNMeupMJ9xy1A+6o/WskmdDdNXt2
lFHEFxvxtvjI2PjI2oTYvCmiPxh43Y4bGYI4+cZ2+g3SH9P84bDPRiZYUj/HsXgSMjgfOfZyvqKg
IlnnJ+1p7L4UwLVxa0EQ0SzAsFEDg4jtZfTbngN/vneZuJNG0VEUVs3k9Jgxmx9T1ZwmcThqPzJ8
+lGUWAPTtpNeaPabTnQDWPS9NBzQW/s9RR92biQSYmNHBS9sLO07/yvY1tAfFewL2ZThPPsj59ui
u7gl0mfGNkW8PVBHLVyJE61UJ//hV+cIJTylunXwpJFf496OUYXL2R4DDlEH8ivHHQGUuwXSy4hf
aUIBLMDQXmjVCa9omSJ9c3ZXyp1gEMQlVPKMKSsSErcDoGkyQfvb0d+7pPx44aIzsqgOeigfhDz1
3xteRo5/CdIEaqhitufDShoMG4x0tckz6GkQisKzAfi9JKs61PRi6cFJYyty6kzN+0RxhaQXuGzZ
qLQGFvHOXbZ+W8yxXB6mugFC3Qpq8cCS5LFkn3KJRzUfQG03RgnnKPGGSPPMTzTze8o+ZIr7Rmnt
TFtsarFMxO2CUrScWZN65Qw7A5imXWPX08rVh9pVDGqDrALSQ+WHqW6Y6Rt+PuIZbvuYGV4032G9
LCWkRrm4B1p1z40K31PhJkLCl9Nhh8nqzuR1LUNxxdi96eERzuirRF8yxUOF4JWhDOJkpszZoawy
UChbQNVcZ95qyZHOLHyIADKExtHG+c4u8JyX25U0EDE8+zBUeJBqeJjieyRpZ2XBOeFrmEQfI3o/
6LQDWplDCr8/wiFwSjNPmyYXRb7T0fndmOoxlSwY7jfYS0S2qGWn+VMYwY9UpmL6jvG3CnxIcOPO
8qv8yDGyX/nWgoj2kXFYdOjE0C+YLYNGn+QhONNZe3ryI+XyVUx9koEcODCKn8N1UbG/6wU7mDMn
j0snhqMypEycgd70tyWpNvGeOLtNxvC2MhsnL2ZHbagqZ9NJskeifJNiGqWWnfSbS7GbZfO2xjqk
+1lJnsTevNZt99Zp8Ttso3OuYShct++5Iyps+KAgYaTYrlgbYvfIFsL+ppnRLVK9KHuo1nAUiZlu
BPHIn/tj2rdHoymORgsKDjdz6X1zN5vSI1mEuyW7RMsIvNMIjuLeiJDohD+RumznpDwpnXgKFA0S
ZXhOcKQcdtP00yYWSIhBZui7kSg7paIH1cjfDQvs3QQoRRg/oFXFgL0YHmWh3bFx3Q5T48gGBAnz
FyoHjxLvI18WBU9RnDZQPX1gMrw4lJNQLpAnva2rQpb36XgwsANV6mPulB1HdMzhApcxWpa9Ij03
unK+s7PgM/2AnF50I7pUfXdWLcgfxKgF+X7qrvWAyVR5rcftWFlHBMynJrH85V6VuEF2uLpjwAeo
aguQNihAEDFvjHtMmmKknSSkfWcl6q+jqF7EObtYSnXmumVfiScIwJkx3WjPpvDcpu1RyYSDpi7H
rjjPya7uLpL5AX6+DfAE7PwYs4+ytKs3UxXcWKJV+tKW8Mi+8GOun55jNp4cLHhDMASxcSokQfq1
L+OjJVd+siwHWdU8ZTy2ykuS5Ve126mRehO2Qc3KDCxbvob8+IDNXqtIRFInGAa7yjcEMWlCgte8
tsfD31bG2VZhdOJ4WXFibrGwi2rhqI/IQxrY39pKmQzdJH00y65O/pGbCsz5gxAxPSuKazbpIxrb
FyVlRlaox7vGKkTFdi/L6iKMR3LBmhJt+k7Jp7NnSHtBsZy6H/dwM14Hk3Oz3khFc4Gl2f8uJYaQ
oT1WR5WAyKTW97GiYpmf7ZZEdgpQbZA9HBGYfzM2zKsdXEOc6c7JFPpxljBe3uKkyQgl/jWntesA
h+txf6jcC/br26TvthFf1YX5pP4iadJK8t80oy1Jd5wBhksM20z8rRkJu2lDNvrilKjG55brCu8q
FdhIIXCR8kGhbJ7cVIKWlfxl4s/wkkBayxpGKchZIkjJwqMDaJt1cmFA02KxvYLbWDYGJ66hBy7W
MpOjxi+tkjEZTfySQOuub/bDxQQ0EioPxUHbUvR1Mi5UO7OiyqHoAsUo3QKGCNfyOktfiGxSv9X8
HKQQFuaZiVeyQ25fwHrpKm90BCyLwLGArAD9X8EPNRxqVWubFSMGJqODw+dOxdpCjgNPSSxOfaYO
Sfotququir5la7aBvgoUosOaj8ZiXseewqELvjtO82gwAb/+ZRNp86ynUbmV0qeBxXxtZg9TAKOF
f5aK42eqM5UuZboOq4K4jX1X0z7QZS8Ur4D50CV65SAIhwR+IlHm22DlgjTZi/lnKh+JSJhG83qy
oGKBOcfVH2y1fS9ecoV8YxyZD4wdbKCLRPsrTbjQOOWATurgWupj3oM07KEPEIx0BPBJIgvcLD7k
gbEndsT7xDi47b+F+a00koMFkepTVj6gZLZflVHcT4t+r1uUWIhJSr+pBY8o6cz416XPAstqZrd8
GgW/alEorcRjh72H6IIMcXHRC8Eq1DcNGlqmuvtPCfWxCTYDJLOovyNZbnMVg+w+h37EtGq6CmWD
CdahLfYwCCLxXHn4lCaB5WONPsjWIYkAbZJP7NPJJK8iblbqNEP4zMLJZ0RVoIzKNc3GwCua/GzQ
zijwFKN3dHl25EoiJlZ28JORMPIzVC6l4IVTcUw8uYvuosUYhysxF1x5ANyBc05XVcBsEf6Jyycj
/EWVjirYu3DDzozxQtXWXj7lh0m1kDmBb27MXDkGKXr61Gua9xQRbVP0h04IfWKHSZpGnMBESZ8u
xEOd8xk+clZiugmlm5rM1ESavt9GCN2wrV0DAKbJbAzF67o9i1Z5nYznUN2K0adDx9E3mL1Rtc24
22Hfhu4IPwT+TIoNqx5PckyiuF/DCs8CKLvjbWTPUl02zGGW/KOxNqKT1NoZ56/rwugWmdCGpE/9
e6wUu0eJNFFzjhrUp/YSVP/yxSJUi1lkG90j5VVi/oWO+ylCnqEeO4ZgSVP4FePhug7AGUK00Fdo
e0cRRrhiOL0MjTR1aXgHhl48KxyKD8VS+8zordU7pZyOud8EE0lvoEk/uSahJyucuISV2zEfJ8pX
+JdZv6F6Mi1Ya8l3jzZZJay8MdBTbf8L/6mtyySvcx9pM5ABFM3mHdXuyxoD1Jd+lY20jptu5S1m
wOef85h8YASffNQp6bEVLU3sa7pyIBz3UGRHlqnREFsMeNVAE0Iu3bqnVJ62TaQRLACyYXHVvORE
eLHVDHFzGq2EnvKvgWnTlsRkPyNtXxR4ZyS4f8B0qYNzF+0IkmNO9rMyg3SUr7BA43XxegYsr5wZ
kSy8abiotmLJVOOvI6+jFbGKYmfBukT8u1EPybEynUbUD1JindcEZ9GEv/LdapDqtwOBKPnQ0PvZ
regMPUxo0F5zj6AYLcEYMFN7GKjFETeQL2erE6wHAc3oCs1uMH7g95iQw0CMN6H1QrABiiCkgYwg
GqIZSenK2x0SkifSqBN+jHbNlIP5pahmPlCWVt2kVLYxF7GH8Esjqo2JRyvdEInqaIaYY8blucLM
Y32n7eBHQ3SECy6xFppG9Bf1Z2RYF7OL4+dMi4DcEI0haiimwdJUbJnQaPIvE3O0TA0oCp0hiECi
pQ6QAqu2d2R2O0ifBk4wrgt8nR7foWili+nLhzkRj30+OnKo/Kf2lVduKkbJIKLjPqbkBvDDzbSC
0fSjyx+jNXHEN1uJD1ZgRth9W8aILcXOqE+RgDVEHpwqUPee52/9A3adsT0jZ9R6xsY79Cxxy3Y4
qBBcLQirBMFP1CBFdjBQxletvK9FT6pkb6Q7hxIDCLC6pkl0MChlR114rhxxgFUQpmk59wGTCMbW
JUxKhKMAoUSf8qct43p9hhBRfBSo7uldijHBd32mrhPv2Kvfq9Yb2xyRRWnDxsK+zDWodysI2dVA
xfHXNRPx0OzFsTwExNtY7S2H4fodzTAwR81RMmT1WkacEMqSckZZlXmwGhoGCjBK2lVXp8XkXVGj
gDOr+nu6rAo5ZJGyJxQaExbL6xDbkdewSWCeVZVFldg4DSc/osszKhe7wdZBC522upIoZSTCG3Ly
BQl65jboVZHz5Ev6xEXsafaEJkWDd1rG0Wsrbonkvl6JeQpVsp/cpqqgT0ME3iOG3VSdx6W9bM2D
AeggiJ5mFR4l05LQKkLfSWErNMWpHI5Z6DeQbzs4XPMLTAha9y1MNEM4jHAX+Ov43pPdEmm/FkxE
WYPMvWyNKDj0FURD/kkz+8l1Tlkflpeh8oIfkmABmCXgQ/EhGtBpkBHV/uu80BWhDGMf4Ua82LbA
2d0umx8Sw9l1NWyAbh+qHP0KotlVw41hJiKc/l2pPkQle7C9CYjsNxYsEU5ysG8Jv+9dyPE2WvN/
RQW/G9pbDwNVi/bp3Vy1WTvc54lsYJgAwN2c1ek50Yx+WmtYZ/+NBSVdN/wdm7ZqpZvweVnzy2B9
G3lPsEfikeHHpBJdlowVCv9ALyyn69+Zm4fDXQ5vzfK2GP9MmGLjF6+oyD9T4SUTUicl+5PWAJ4K
NmPANlhE8wyOQvUx18JZK3BEkK5N8AxJWqGFbNt/C7L56ahT/VAGwcWDkGyeYiLx6iuw9bqXSUEH
OPvreb9GekwXrN1nHCdk8dBgf4lsfFp9A6HSJIOjta5opjZqu892UDbZYFK3fC3RXoQYDF2FOFZu
xmfMo2u/YL6bSIPK9l/Kz+YNzdkboamrPqAm1GZYSfjL6On9MWt3YbGzSkxlHw2JwPTxtczkaNeB
n/+V8okeX60ARtz1TO9IEQfR1ILLSsyR8937LJQ+8L1ZR8xSp+spgE0+liaOHfFtzfsWIGEJTgPz
2Jx1BzpOof62veSafBGk6arC4EKKzHnZJgtzWqYDOW0wMsNND4VZLdn1YYBSoUckZHIo+pjxDeJL
v8S7CK9/4nXslfi2wLsbxMXp6sTtA9El9usUlorXa8YhMEQM6DGlCxWfqY3wbzFTKJ4lZkswGDdG
b0H3pzj87SjzIhm/fklzjfdySl/jqnpmeLlaoBAWDA8ML5TlGmktNmfvufShkuyhz2B2lvT/A55z
f1TOKS4OJQhzBEC0CoirlsgyIDPAsUl+zZZyJ0iJm6469rF3lXJyy1UFEInuEIuu9S9RlQPnFsK2
/pAz2inw9x66vY87+Jnbbx2uh0ztk4l8XoRPhUyiOnYfcfoSteJBAg/P/vrqX53vh/Clqo56PZ1r
uX3BaZrCAW/runwx0b9UCOGb5Bko1gtFVaBqV+uBvdt5noyjYqFcJNlOJSWdWVwSH4c8cDKETMpU
eCNve3YQgrs6v4d2E7VYG47O8G8oTFcZIDBI9PdvNeosOVLR5KTeUo8eKnkt9diJTq7ZGcaHCV8l
WmYdLXPE8SrxhTE6hJxxb3bG2YQEOO3CmJeWD1f0p2t63gzBNqnHCwBdkTOKCGylk+0g622bQrOU
oHfROv/k8OEkUvIYcgMF2ypBBCVrRbWQKEHP61oDtxPAspQg39+BxD29y/kg0kfNPbqPZ5WjKzgw
T6Bn+y/CD0FP3h8lzXJM4R7E1ZFAx6NW7pToXjb1JcL/bC0rgYbT7l4jYkZkiXXAplM5DLsjyGuQ
uOr/SQBi+d/YbCeL4SFUsRpYLibF57zWVMgBCXfmDm2W8zJrbg7VrO2+ueEGnM37giAJ+WAhZhFh
TEI4W6KvsIFVxhepyce6AXVj5NxkBzy6qsXW/5CDcF41lhcm4ZFhqm9lAVSebdi+tnrnzA26fulT
MOGIbtLXEjZOcQTlL+Jn8JlXsQtr243nT2U+kxjg5TrMwUR5UKAYWKYwSVLvHWXrIMvsaqqRlTsg
FR6fC4Qg/GfPVd+fsRFjAtAlyw0RWswUc8w7V0K43pOIuvA2ZmGftV6i03qh7r028WDP7Di5sS0M
MwrEt5OKJQdE6TA71G36mkfVa87h+8FuXAlIoZXeONuIDfUDTqUqGF5VqUPdt8Jp2ILuRCa+0ztH
2DATDge+qRgwPincpmTyMVMxcflQ4K8nj1NKGbN+oeLB3eTehv0de2vP4HWGnXZT8ewy5GcdLg8M
VSL12GMaqYfv2TWFNVXABVVZBgJqgvZ9hZlxV7N7sJ9tUp9WYwPgPWlUiE+AbYUtU78DyozkvwSR
luhk4OQ5tJ7a6xA8v6kaivtFuUDXWXHyRgHnt+yFgpGQZ6eBLMWDiB6N3BEdh6awxY6HeQE8owhX
Afj8hIZ2hxAC/EAZYsFBKmssnCLR4chxam12ymIviNLb0npz0t/7BRIXjqhhd+Aipy/YFSEFN7i7
sdgF5NLhQaAAineiubWP6qerqTzU0cOGMk2iA7PbgwRBcJZQLOoFf/5C/rLP0trO5K1ef3HeAao4
M2nUuOVv+iKwQ+tYVndpCbwBXZ84usJgT6XHhFbVzlMf+vDaJrw4c3vq30N37EKU1E+qIkoImaw2
wx8ycTt+FfwX2GzDuUwZooa3tXopp+d/wWaw9CPiO4X5hZEBd9EyxE5q7iCUwhxESGps5fAdgvxC
FDDtesv0Q+rd5IcqAt0ad+62CJ694eslUYnRqaWR0tTfeNnjWb1loL8lLVd7j+bCD2HtY/6Xn3lv
jCGnbTLkLrX0EFyQpM84zxCZKwWXwXrOg2LXxvui/8urBe4EpwVYyGrre5fqx8IDWnuDH1oF2JRr
IFs/MUpqUC6J28WW17S6Kd2Hd6s+WVAVV+vjvjr3CCfM4k+F3YcGBBAjomTVnZwRwkglP1Ka6u8x
1jW1ebIC4TTuh+VMdBiWPuvyZFyfrK/9xB3Px1M3pp3lkWuh+K4hqTXtreR7YzxRkVPUpf8+JE/E
JrNFdU/DFTKPCk+rRj4GSoM/WVwg8e80MA0Vv5sCTKNqWidgTG7aKa3MzNdEIQ1BZ9yRnGD6/dqT
j1+IWCLzu35dMNmj8eWyOI3QkKzwln+ttL+5bE8aCAreS0eNa5mC3ZCxBCr9E7bSK7UUHp01Jac+
e2mO+KCoJvNA3R9qlGtNi/tMfxnE8sL7rIW3WY791Mp8fJR91F1jMQKJskPptUW3Am+h8hE0eVPI
CRJE4xiiskjU6Ijzn072LYAZFSL0h3mfCXQ92+K45PGz/4v08AW7nSQerkkovAyR8JIIX1BgT6YZ
3qZouLUMClo8fvrzIl5JSmZsgy/h2YSnGJc+yp+8V19kZhVZ9MUTBZapcWcW9qtT3n/uHvYqfFoD
StspeCdi/oQaGLbJBh8YZxonp0oNu3iUSscgA6kwdg2mjnPhothRfbFofPK49bL4HtKhw6zBrQjv
0qb1S95/jK6MkpvYtip9ArxKnMId19KsIddBsoPippr687gHg06kKzrJ6yAKl4gbmnpX3hqtdIq6
1TGjUaDDBs6ssvOZq+n0VL1qedQ14HemNxqKp1oQH/PWW/ehhsF1CKmE/npsfXXQDhj1BqG0hdEu
ppSkV2HqXXzLII3YqH0MRTn0hFnhmLkzBmonMz9QjzeeKR8yHePpgCuz/DFYh+1agqBk1Zo7qaux
PB4j2bw3Cl86jg8SxKcGuy1kmsTGuQmlWRXtyap3JSA4RTBxk3QXNnUMxsKja/0ZER6NDCRvr0co
hBbI0M17amT3okhuCI0iSX5Jm98+xi2oHVhRUKRRSjBVaBVcbPaNiOgeFfWof8hoXHq7roN9WE1E
NT+xr9+IqrVPm8bOKtVu5cyhecWy/6WfH0HoVQVJ0K1EeHiPklbyLSM8klR7rIz6KJrDMZmnIykN
wUcQCa9aqL0R2LZTTdAWbXzOhvCSWsjwQzAvo7pKU3WWHzX+myrk0kVB7ZwlO0uB/9QeOmpQE3A0
BziFTxVPb7lytqZ7Q1uJGUKx5P5gaQd1uOU8JbINGtXDTsUj5colxtSZi9pRifLpISG0w0sNUJTi
K9FTTKluWH/1v4Z2mcn4Tj9jinZDeZbFtz49MKfXviFdbx6a6gLYicTtCrtBvwwqHPfnQjAsAsbJ
Y0zdJbb4JIzatgxlc9G/Vngw36rbi9ZE7pA/V9Z8ll164OPtjEP2a4uCovlZjuZ/5Pi8uYpoc4hz
zG0zeseZUn5lRHjBJBwVHmZDLtczSX8ZcQB3QmxQAC0eVhQMxEUT9ZVMV8EDZu2NcXpQ1zH/5/BT
o9KZUSQN6FxHpB9ahR4k/MyI624jzEuDCKHlh8ggETqSadxbOX0IZvZEKbxJpInr0R5jhtXNW1If
unrftN1+yk/Iu4AXkjRCpTTalB6J4bQ4Z47oV3JSRkiTQx6BiH3ahvXsFDIZQd0pG3N87101MHzF
qhEzS0x9wbM0HnPzhqHIQ0/kR8cYSRC8VtD4+hOMWxAsV3UMnnmQoNdaNWDIkR9S2rhjjKN4d4Gl
tFcjAWCkY1RYMAgkAhuS1T4e9+VYO2DXyKTf5Vjwg171p/5aR+3BuosRNkBteNXi4VKJ4bEvbWmI
z1g90mssAZaUGS240t5HY58DqIUndnJM2EDYV1s8z8YH0J5ioP6oF6JbyDRVvI5gJZLeNlPz0hW4
8FggrQBYnB3hu2XejEi/ShauikpH53OugvBVhu0RWY9KMh9VGj9C9cwmHVvm3Vbn0GASaUB2JVZl
exoLE7OBQwDHPHrHbqbv/rHFW0Pd1HK/ye9R4EAdnufY11E2EPYwQ/x9sclJfwqp9go0HsDpahYv
axkQYR86BkzpDKI81vDMtQoOs7Vcx8OanFJcmiqXwBFXjlUndmPxUxFO1RHPQ1auPU18WroXdn+z
moOI5W45EQsevcV6w/FqywaRNHRRFt6UsKW5aU11Lwr1Pujr/XwbACvg4pqJeYhb0zcV/Rgt6glS
OhER/ypaWI6ooa8J9jjj4O4Z8YweBxYzn2LnV8El+EqM2g6T0Sawz8G/aFdab5KF0VmnudhgeKZI
I84gNBxyxFPSEYlBOFqXTrtnhvXAE75fLhl0+wUdHALXzLrVRvwC66SdvV5o/FTBc9a09kaVnMsC
TWHQXmPme6s3ooHLl8VXv1ezypO5xKSp8ySp9k7aO7c2SZQn3SpPVhGe9EI8igrQOsLy+UlScj3f
p+MwYf74f1gLHfdlbhHeQn5A7M/Amgyso5WgcT11tMCCS56eJ0u0q7DprQty3pBR7ThT3gsclOHG
RHmRYlqu8lVohRc0uZdOiQduFTAAwfvGqWYc65AYZ2EGpEMYCkCDDKFIRGbMTUvvM5W0WWlF3ysz
vlZMMAAr9oMJT+vmCi0PnWPwufxbieUp5oMbEwqvXIBtJxLUWRg6MGsgknyPQXBMsMshGQLK4V7X
qPJULK0baCg7DFBXB9fm22AZET9hJ5AHLdjbeKnbOVXaiHKjR7O3Xd0TZxVyIao6Ki1qZ8zUKfar
N2TxKBLCDx4hRQ/+ijOi+OZlzGY+Rju7ypN1C/rvOl8O/Yx/TC9glIBNpYIBnAJuG8HcEPGD23CW
kLe3ofoSoV1XrjiOTkJkn4AabrwImebGsKrybI8rIvkZ25mZyKPpD+I6ITQncu2wgOpNwRHq1YNh
crj7nLhOdxbeXOZsDw8OUDzhxq887kBHUAWeY3c5MtKLJhz/GbnmQeG2su7YlcS3L7FTjt+Dhn/z
UFKibgLudeJ73LzGEWa8lIC8Clbz8u/q0YfUNRxhRJqD31y5Q3oN5tMg7udz3K6MBLhQCxM8stBq
wHr8sMMF+3NILCDSKPgwEJavWpef0UoJY3BjEnZv0+lekvYq5Y9sLamZ4wK6i6HbRljUWK0ziZij
OFof35kgbJcmdDVDujK0wL+kJYME9sQeU5MTNspH5EcHbT+Dv6krEr0b2fJR9mfA9dNO2mmQmMUg
rlBdva+9AsKUmDeH5g9zfi6Vi6Ft5vcOgVNaP6zi16IDluzh2DMHjfrmEMrqi4CGAmeGInIVVXaM
eEDEETu8DPDu/7F0Xstto2kQfSJUIYdbEgBJkGAWFW5QsmQj54yn34OpvXDtjscjSyTxh/66T9fu
lH5zXKRAmVkR/J7wsDBZT4sXQ67G9GcwYfn46IfpFjHbFtTJ1bjf4MGpYbemWzev8E2+tRx98PW5
bY5Bx+TqSrt9hEsCVKVUyns1Cg8xDJvpruXpI6gNR4QLDBb7kf8lzE8cIHokyXKXE/U27PWmOWq4
Def6q9QzNC7IGeBgI1fpX0BfjmElukmWuQvWvhAucXiqVqgnJKVi2hV4UGMRpaP/Htr7kgLyFXA5
xiMXG2VXke/nFWsBtspxtWfh3GvJIdIUJsGemRS+Vf5dm8ETuPkJjPdfuNqOQfA0a8OjNSZHiQ4B
2ApbcTY8GZcMTR4ebTSyznkhyf3uOA97o1+OlYkafK7DwaOHxo6Dv9zbDiZmx8r4NDsfd4yD0X0v
m36Bi9VUYC/ibj6rQk7t+4ZkXtOe5UK46Fp9C2PxrhefmUHSbFLhwzEeZCGKAxnLDa5388azjRce
fxumV9VwYzHc9XGyq98yufPkHLjhdnmPILywhBDkccxkZ4zTacLsA12ly15JHL3Ffk752Mo24k5Z
vJum3Xfykb4oj7qJGXKQJf7iFj23WwB+g01e7dElQCy7ajcjGFRLyJ3Djjtlt8ztpptQV3FjfRG/
g6yV2WpW+pUI+UPBNLRA8KAxL4ofa/26OQCty8+5bN0piVCMI8T3QTFOI67RItSPQPqVtHX7JHU5
GDjCuDghLXqSiOtE3TWBbJtTaxf7Kx1Zxrb/tALN+VEJ7o4gjvVo2lPae9A5x3b0WAzYs0VG5gFg
Qri/xLWs7G/2Lxlg2mkD5gXFSbm7zcgna+BgYdCJGDjmSJiSHcGpqNPB7W0gXXOxf5+w8UOwL2tg
EA5f7sK9CQjK9Kb24mtw3imwvoy9cLEAxu4r+OqhOZ9z3B+ThWPmr9kj8Qg/ndi7ycUU0/u8pPea
d1SPQdEwJ5EN4TqblEalw97Km0s+NWd02SFwFF6FXn6viArXdypGMrBB3LdA61lWD2j2S67/UGXy
kBPjbEnVDn4SiRp90C6NFlyjjFwR2K4pFe8k+DUujUTlualZe+HSrUZGro4dyKEYMF4/SnvmRDXz
FYkawWh5UAYOE0zeh223LwXmCB3PlwiVw0UCYgaYmI7QHeJqJzGY0tLwXMeVPzAD0+HSc3gmcbZ4
0wHukdXgXf3CMkKhNEKu3O5Ux8UagsEmcwRrcXJBcOTkb1wiMHFrUKVsV38p+sqKoYzAlVPYJ021
C6VhN6r4C2tGoeZtwE8lzZPjc0L9GCJI38z58CTvc6TNBINmisknLa0t/vS9xVURDqxV3cdW49j4
S5/hlf6tS2doZ1NZfGkpT2aqu3L5AJ4m5vbqbmxr1aYcwgnwMo0aDbrYhKcyoUmMF2DFdFGK2QtY
MDXDhYiKlSLZDVoO+LdizL6bW26VJlOzKbjIs3kRJQpENtjkLoj8zsCMpE/9ebBOfbacZhF22lv8
dgdyTJ/zXe0/M7Da1nCD/3LV5egihaJvODFeFF7wucMBg+q1ML+Jwer+TAH8rjD2khhrp8oqhezj
U1px7XPjFoc7OQgvUVdfkO7p4nkrvtNnb6+/qTUBVFvb4EwvKZ5U0gFTaV6Ry96ULB78rbUMJtxV
EzLlnGB5naEZM8awCz1+jELzVKOKsjV6pK3yBaUyj+F3WslHPYArtqDtjeiaLseWiwKMSrX+lLPp
tzD/hXqrtmzSfD5GjI6GbNrqKbAtefTRQxKpf2kgvbTVGCdbj2iu77pdEWEOkvTc4o8W81MYgk64
KYVyskzLl/ocjba4kvHMTbck9xvQ6fNJXkoIaLyp01eHp5Y4O/a+V1djHAdeP6cUnFlbC9QlBRDa
nqto5bRydzS+JmY8EhBQqDPAQsfrxJlXiPDHNhshnu8UP2XNT1tCgKjKU3idSYSYzb23mvusFXet
1W4YwUfmoYJqHpMU6Vi6AhTdNCCj8l9hyfwYkwiOs2MMVgWLwLIVGSqk5p9iXJuC9K1q1OfYxPDG
WJjLFtULxb8tnuvZxKQA2adCt1tQi/gz4kowCxmXgNyyqnNSpliwK8AgrY/2for0/LStn0ows/EK
XvwJLslIp5sahmeJm1mc3CZDOaNzxL+o5YhAnCKoIeZCo4aH4l6LyXOSUrgba7SczoqNhDuxMYZj
aSN3Qk+qUopoxfFcQK/KWSHKz4R4FgtBLVt2HIp2Kde2vNmmanuZp8LHhMfhMYsCyiCnXfgxPzhn
EFyMRiQWCDNu+lnHGIJNAo1q7VYsOLIt+XEpn2jzvvVtcdD+xh8mDuQZt146dk4RiI4mWU4wYhVG
mG0aZ+4Wtya6FW7KQXZTvtAWbbcRlANdUIek5wLasEnb2fJmUU0xCDP8DMBKZu829JEagnSxgvMJ
W+SubAhOFE7dBBwyMvwBfozGPefY6HuZhAtHbTa8rt9nEhcNaz8gHkJqs8MnEUR6cW6C1t2jvHjU
i/6oT8TEE84qEre6YOYzG4XdrSiPFs9oxVsaIEAWxoc1vFWkmPV1U/qSi9IzEHcFejxzATjmnxnH
Twdw50X2kjA9Lpg1ZM1fTGnaiVarU1SdVSzxcdN4Mr/G5labrat5OvKfxF2BOzsj1x3cq12Zu5nK
rRuyu2jg+JZdAVFBSI95IXnMSlXe0OEyNB2XiFdn8lkAQrhFNe76yu9S68gRl69BX6tTVqsfli8p
gUEK7Nby9YauCRGtsu0O+OsPjZR7ijF4o4hBAa6AGV/IbWZR8jB/dOmFWpIER4gmp0YpfZ2LVTod
e1zb8ka1podEYH+WGBuV82sUxRcTH+7uwvhWCp7Rk1vk+kfoI64yEouxFwgC+rUXGfpB+8fdyk2w
O+akkmaXgXFFl0HkZiDgEu1Y/Ou44YKdMb+bRiEd7VlBDUlfZpIZOlV5jnDWqdTKSlSdLjuBE6cO
Gn1q4z1CRRLoxI/eR6V7LNYAsEWCoDO4MldyObmHNaM3TnVrJRbKAyLr0JOcZDI2cgka5yP9X2fd
TfGlY8qjMSRkAXDidPYsPIe1alzZ94lyoUlXaDlPjWORNXR2xkMq74mlKdMxL3FkNBcc3wpjpIbr
j1ZzSH9PkCQMYpcxV/msPwvA5GVmyVAWTm1xWZrmkfCpEeezmny16IpFpxMcpW14HaiSpZiBQ2N9
ppWKUgrX1CwMYOmLRUSfpPfaGN9n8CACA7H5rVK8FE7G0Ey3WWUQulMfMwyPZdVEBIfy4DpglwKE
BS93zQv33ZvJUH8O6YxY77XNJga/dRj72p54n4XUm1ZIIucWjsv7cuWCsLPnYNPjuDin2IZJWoAM
KF5L8Xf9fitoHzfKRA+U4RBU8Ci5BTcBYYafyST7apKLR0yrfMKIvtCeCGQaf2pE6ZRxXmB9tzBj
8/KTaS51NHAaS45N5YHzfyI1fGzonMxBz4EWjND5K6Y/CIOXcRCPPWYW2Cf0PW5DLD4FbHoct9q/
Nn1rZmT+VXEFsEQdyuyK6l+1583HMc6Uc47sYWBKyq7doy7w7Jc8DSCZkuqocGFElNCPFRNEAXbA
uNY9QTCQb/hMLgamtZhpTovGhozPRqyG3xVjkIgxYopU27x6aXxf6w55B2X9IBeyK9a+iIdMU3Mv
BIiVwomT9tkyHKUMlmqYH1vrD9aETURL0LQai8iJKU89ooI6gAE7PENgKvEbgwJM8P1LmQnrJwMX
eOEzNyOHtNUmHxFipYDT9Yhhn5OkPJfPhjORLdZfNJzajflEwLTuJoUr9342XPrKng0HaLkBRt1/
Fazoc6I4mfTT4B5naslH2u11478T4bjUrLv0sIrcAbSdYVg7Y+ASbpKw+TE05J3aFYNXw82uFT/q
YOXWbUk4WhMT0ijhyPpEjwVoFIpEAiYVenfqJ73oA0CeZy+MrUOayZh8xFP41ZiK3w5wE8i56l+S
Ub8PzH0apvQJ0VkkoIxG08hC7Iw26co7x+so1mh5bo4JhGs/RkMJUMLkieFArvNQhV9WZ3kxPvm8
2z3pfN41cJLFhyizkGDbpP3F+CcF9JAOW6ys+1FuDsbRjDnbMdkQnpk4bnO+e7BLUZk5uQOe9NAp
EdF6xWsSbLHqNwZ9t6JuS4TlVI1cDfXYVxiuSn+MwSUHhb98iyQPlKun/2RDzbkdytxAo2cNykYu
ALHK0IEOypLhCgK9kOfZefmZPWPhPiw9LUKsYwhnSeKFtIeSE0KjPTWopik2w1KkfPy76zjuNz9l
ZJywMl3Men6p2AEsxlL0tO3KDeUAmXwMVIqVpm9Mvl4mTR6+LSZjWYMBoSzcKCNL0YkQNSkRm8qt
soKlRViYkp2i6IdkBMwBjwvzerhjMFaY1Ei2rup2Wr7L9MdK/Ek1Dx2xJZOAY3aGVpnKbHcYnx9/
cAf5SQZXsy/stqHvoB5vEd3KaFc5+ahc2uvcf0aBwRy6s8iFvMybTcQpQaBDPk0VtxuqHTbw/Kc3
r62VkED6CKp/SstyPJxq0vN9GBxM6IcqsHDt2BjcgJrIYN2oXOYkzLU2BV9CwhBThvVeqNBTrPiQ
jS7JCtR2mURKr+zUJLB7QhZILmSaLXckB0WpjR7h+s83JbbP7FmZPLuSepzN7MTRVphTL1XlUzse
zFSEC2CdGt0gxmQrSC3ZakBKoreI2XE2dh6oE+I93d5U1zUW3Nd+NDgXRgjXnZ2aVy38j5njGJJ1
LFxt0V2D2JYUPNUZ7MNwoKfXYyLsNcSF6oZ36E/6xWR/4LOnz6mvaJWvRoMfho9AJ72n70dSJlje
cZUauyRx+7999A/R49woxUUrh8s8ql42XMv4N3Q4wW25DQbDZ9GqJ8MST7K2Oi7Tk544MiPIaXfH
vmQTiFFmYMjSgJwLbUMBYXkI4RdJLeFfoUSuDmlF32oZzR3WHXh4rMkHhaitaLy0td0TlV6OYOSW
tV+G1plAJeVKyzkNJkKg67ZlEClAyJfBDCfHYD/VsaukoxvWFqmadodPUNp1Pc+kqDNcZEAv3IRR
ftOZPFjWIz8piniIJOuQ9zuDLQ/FQWQk3/NPTppFDBNovwABPsm85485daOeeyXuLjkvdvqjlMFB
BNeQjOXqm6ZzRvyR8AEKgXRkk4qrxhOmnFfn3kfjHdRNkoVvVaU8l7h+Gp4JAIospk4WczS6Y7kw
IFBBsd3VZ6yQ2/rWMo6//1SmeFX5o38yyhGmE9Grdoug3srN2SRXhbHJKonRWBRsEdco9jhMx/hn
ZDg0UnoaPpZcfZEfxqvdvfdq8j4nr1k9z4iopiTuw77dT02J5849EIm5xZpyNTjcZGrApehkMo9q
FnS3ofBq4Q5wkqakYbl3emwvRNgM7ZrX4bWeMh7R8Ew4u90azcPsUyDHFk5Ei5FL/pgDcF3111ze
S+1MKfiVrnd6CjIj4qAC7ZtNPQy9hBbSN2OZTi2VL326xy4XhlvljzWYb13wiSWTlPMjR/pRcRF4
bVbRdOAaCd55Npd09Gf8WYa7WB10xydRm0jh9KWdaoTCpkDQ1b8j8h3bhLmcVqHl96fYSP3oI1xu
JqgMUsZ+jmxY0S8BHHnuXCYE28rNoq8xOBURRo3ctLPpqhW+0d1CsvHpvMerfk4CgGg1ebIvaraz
2C6omDYjejQj40DpASgyW7CY7DFnNxdbZ/8IKp6nnaZPyL4BluCIhAhe7bDeWf9vgbj0VYG/6Rbj
G2dBVIVrzEHI5FfSlKdMJpSvEHfY40Nosc3V9Kp0w0S0HQ8s1RqMzjpzBIRKAo+6U2xPnXyP4x6V
PLoTkbjFFvPh7LSaUrBRnJK+Inm9MRayB/xQm2LC4fQ7VRyBLRxi+5aTHqxZnTAn4rkVnQT5bPWG
awzxIR0yZly+Xo1w9wlVwCpIbvL0B7Q6DZg8nkv0JfvGKc+6LbXv9AGAUqz/cCSmj/0pkloMQHWB
VNelvdJ4SGsaj0177fSTzN+Az/lXD6YtFbRUeYgno4P2nKVemdlSjDFduOn6M1zUfaC4YfkjduQq
+sYNCTJMuF3VlgX9M1OvKQZbnPMlAe+CEL1KMLK0mxBr1UJKAUMyn4UktAc1Au/4KbSk6ADfxHTV
4QmIh19drdyqZgtkXRQhNQ0MwQP0c+E2CdiU+OHG5bNFzs8v8Pzr4RdBZleQf7B4UZT+praBI0GE
7H0Zz6mO0qlXbiyAC0BpHRnvYcJMeEYGKz22w2tW5ss0GkcGcLroLCs44Zy+N0ymg98KPYyMO8vU
nL2l2FYlqNralWYVfEvErv3yD23wQ/Mla0D9NDbPutlMg9P+qQLWRUYmGYzGU6Jpuyacd0KgMbc4
mnDf55m0l3VvpISEEEpLwY7vj7ztiq7ZxnTtqOqYOhAUvPx+J4I60bZdpu8NW9DnR2xJt6Y0KaRD
cjWOmNT9MomuamzdwlLFGn9vnTVg3lXPmJubDG1obOJ9w4Bggr4bWjypFSLyemm9ZjM81szrmuAY
NNTt4CNX29Cd2oJkLwifWD6pVDQMO7Xl+16P8vhIaCFUOygJkumITEokWXepC66N2Q8YMpUJ0xFq
I7Ncv+p0qMrszh2mgsTCRl3rlANYgH5iv6VlitZPzzJdcwE6P9aejgqTSY9iNO7pW9svH7TV2Qt+
axgNXCSw402BbuO0eA065dOqiMoHoICcLGAVRJrhW8YtINPK25BZrjnJj6SPU9RiHI6Ac/fIzopy
kevloy1n8MOqowo4MKmuLt6DtNM20zQckiTdhYnm6mHtJFO+W9ozFTTyQ6eRAVbUT5rf4+Fp9S8O
VoDUUipokcDD4WBRFNH3DLB5MvVTLfHlUr9QR/AlTBuIKJeeIkGc6q4zIwEdg4rOk5FPhLxJYapf
a0gXKnYiOYoVoyIqTh4fM+FDHHf6b4wpJUrBvGNbA8DQP/HBiBkOWutv8Cxo5IgNJyEwzRe4WzmL
AL9aJrmCtEWA5EWhgFYhkaTySWEmnjhZxTgg2sUlPU2tG4wCtIg3bbq31Vcd7JM/S1F4zQyS+TqM
HYT1D25/Gx0tsoyuP9W+xEmRfUfid1684bvOvuf2s9pLw08aQD4K9oW8R1+/T3Aia+pOEdPhZShX
qTP2FihA6QHzvx09aeDI2l7VQ4bosj4JGis5B3N+ZpH8Pq9h8o7zzYgkPJG/Os3Ak/Hs+YGS9GPq
eJjj0u7DlTGBYZzKFv3JF0K38SbgDnw3+km8RtOyjUYmFDl0vxwUndETbGIxEuK3IUA7E6RDkCWQ
N3QnmOcJZf6n0Tb6jK5ukONngilzPsrlX4sWgezvLlkMR1/41pAqDNgcheoTW9fZs1JpONFlfxRE
qgLbvXmClTJPDJl1BvGYTWmUxkDBD5fKAjDWbZ44mxqFSfoeqS4qTGeTrh8gSkMyLbB1BNPLWpZO
5qyzAf1kxtMi3yeoCkDgyclqYAJQcgidNaes0W2B3ygCR2uw/0eOCaODURCaTqSSll8PaOZOroNd
ehhIja0tdpmwJeZN1uiYzezMY3oJ6W0pUi+gEA9feF+SCip3ETLfiAGfBvpELn3+W2Jy4Ng0MNEY
H2MsyBo5y1HbT1spxFBHa1iki4eOiB/X70Z4R0fuVd2D6uAa89eIO+a2JLwM0MWZKDBt0ZyOcC6S
AMJt+pDxY1v4sYtXs0o1KEmbQQruxDhwNFIIDNFRGik+DpmHMmrGRNtvVfCU5MRKslmVdkxbBlTH
lGBYnM9nFIY2eVOpAy8vWLZPBrb3W4NSXi4592YGdNz0o7uoUorTxcQksMfqCJkKIyuGR8mmei28
rqZ07PTqNC/8NA1bNWZPI3c66imiIbBDI38TWZtyOzPzLWjaDGA6Dm+ZM4MQDB4LlBf8RPXPAncu
wT8VYaXptNlW8chE9wEiYx/zcXmEEZa/4i5V8h04+YhnNg/zTSKQd9tPxTEe9UfGY9BA2ma4HdHk
BkwKXiDH4+i7pLpjgVIkfXbSrbS+6fsEasXmz1lPiSCIyOSKJgW0JMfMmZTAwGxXcWBstLxTMeR0
SGCIygGaoyzXR34O1u4OTI3oNuSF495iYLhw18LKulQO5xdX/YElQ999eRnqn2H+KovPBswCxcON
a6glvODpLoHCnF3FkP3FIlqCHMnB6jR2AgUxAVIwN0aYpzNyUAewBXqTdqpQi8I82abWTit/q+Fb
v9RC9KLWfRPSi5FiS14vyZeYrGqGhzN7rG9eqya4Jt9lfj8drhUlXFX6ntX9sxevfD7a9qMGTzoR
gMj4GCkSRU2szLxXRfnXkK3DWBD4xnjgTHwuimC04za5duWxJj7QvSpMrqXZ7DucIGZMX5x07ZLJ
CSEX6zgJcObnyzvbXijMm0bfJBjGax/VTjEh1TCirNIKhw60m3X6MWzESbP16YHmmPG5rpV/E2Vb
fWkCW92E03vaeSYKJauPAAqu0lCoAHWxjIOru+62QrJ+HjIcP2L81vA//EUhGM2IAZdxqCQWZoM4
KPgUyc44DFioghLh4oHxoZQcUpqZcli4THcARor5KzmLncdV3rhFeFY11LaFD8Q6gSn5Y7itJHA+
CrhWebUNa8G9DcJHeUC3rZhp07X1sw51JqIhEDiVu5S0vslNUjDh16XAiPFnMH1umT4zmmfdXXao
pInsDTgpEQD5wjnvUC5yZsR/PBQa8pU9QzfKQA9J9blb9psaUiMuUiyrPjeA7FMDds+P+Q34CkeJ
pXpAEc6BlV+jJruPKq7V9Tp8H5mCp6D16jD09Yugth4Vdp7MrAEXE9W6byModgUzMu2jBIXe8gSd
s7m1ifSEfpHg+ZHCD/54q/5K8rOgpJIEnGzr4MvWCx+u4zo76+0Hyn6hzkfu2XyOgcy6pbyJ+FQG
03s3k0Blt0+1XY+OrmLbQLpvaOCRzXeRbo/M4mXMGqa/18kRBtObyai13Da17MGw4xWG40suN92r
PCyaO/0j3bUTWSHIQe/w2eyM5mfG2TzhXaLuQMaKX6rFfYbil9thUm2T8mgY8guZd1T+6eLkN4i6
zbD4MyW+c174KsR/DMb29BqzAShhcBRt5nV+H0A4Q+1Gopand137ybHjZd8LbQwJ8f/PjvE6RfEH
AQ4AFiKyMzVxMBLUWJkJN7h1RSxxk2FAEg8DszbqouR2nzENsPB8z+EA7dPuMutqTNm1JoaaBoyg
ouOI0b2K9oH+F3IDpqFdGP6JNap3imanUROCT4rUHgMvOYTUs66Oqk5bUIFjh+1ehhSSuCGVfrBh
Gbgb+U/p9tiPJVfD1Fwqf+K1ZpRYy4jRnGm1RocZThYhPoBIB0cM5QlSPBWzntrpR1Fa/a8urUvx
I6OSr2dFX8gBEUwVdjA3TEDrY6c7RZ+6U0Cm5A2LJodd1qSNZXIKKQizv5bluySoSi8x90EZh058
yW05o4FYO5SYTrKyYBAx7jUCbARrCl7/2Fu+uOZYFo2n8sHQauah6zn6n4W+D/tk/jb6k96Nl0HO
zkFIE/TEZkphjcq4UFpzrH5zjsV3rcKGPLIk5jgj5pMhSjAETlqH/gD6qNVffZC4jPnH/LR0gbtV
AwR8uoNiuhEVd2Ijoj+uo62VglMcdKX1Y1Ipg7Wp6n+GOrnUnR9FTyw7dnBEkEZb4X139P3ceIHJ
DaskdJErJAz0kzSyLdWncHLjD2z2CgnfkFRgwJtUVXZBHQBmnik/EzFziuWWcKAJ7fGiw82PQ5vX
PMDaTKEBeMCSAnEaf3R7fiztd7fQMieS6EMuSMYTBOKJYgTLGzmuxQ1OavzKISrQeK7avwImJndM
OqxWlrO+kctN30ctmNSOh/40okrLX3G8G+4osvKwlZr65EmhW2gglolO8FQfQa5MmNkGMrTPvPNh
5LdVf8SvNtKxgHba66/Akmwlv1rm2s3CtGQrQyTMf1h3FPUWQgDh/NmPvZ9xlWXQIm6LGXZa+AxN
rrfCRmjhyHU3sxtonGdfv1BTeB5/eXdU8T2Jb0V4YRbBiEG2Ubq2vIkbrdwp30Y0nUIZ5Sv6qqIa
ihYz4fwS7eNKxCQA24xOiwY7oZW/CzUfGlTk0yBJVHYRlZaAieae2B2UAXKV9kyosauBzKHJ8M2b
WGAsKqVjz+Hdw2PMqktcSrqUcJ2wkur/FKANn+EA+6D57OZvGZOjUEmu4kjRxzgIB1l4azZ5JVIT
zoPt9gyCzWMt8p20hzhR9sr4p7lnlN44hfYpzcZGi25KD8Q97905zd3vAKJMDvuu/iylc8bfXJqb
Tuez0TsCfy7kBcPQjjk9O6VycqUQLtym+r/KQswEO94yDC8GW8c4hJuXIwYofTn0+hh0ijcN3z1D
JwbRJRM6qm+520OKZyoxda/AtF5TFb4XqvwW3dmyTg2Q8zk26ed0BSKVkg5TENNSHtAjyq+2+gzK
T3qAAf28L9veTA+EBw/gXVoSTUQ0Oc7+cKkvo96vRt2ng3zMaWcpP5VpOHYvhSG1iY7Gpt4t816y
HqWi+uZmiqtjUbfHXqmPuVofC1IhdREdqeYDtLKfp97jI9LGnj6RGVBvsPBWNnB/nxE4ukVH8ujP
UUQ5F4edpRvdfkZyplerCuDmDKxnV0tTzpXWgudmVZla31pphU4ViFul/lUiv26e5hAR6zk3L4MD
KMWUvCN+u2jgqT8XNnZS2QDRMLgG2DTJ7WJKTgxkchbwRmDwY34svB0GyA7YydeW0hOBuWTmGnVy
6niKEPWdOngrsBD3shOHR2M0vVFijpB8d/GWQhi2A6cnap8YhZ2b7UYmYA65hpR+Q9gusuNJ4i3E
nAxBn7pbg+OQfFic0dx3UH2KFQJAUQRxqkh9DvlDbVpbYLDJVqeCX8hzt9V/ZpjL5VHtPByNt8oQ
3kRhDTafZCk6DQuKI6geZCcA7igVyOV9s6U0APhy4WsZsF0fW50d9x+C8N5GmMHhiMT3KuXEK4Hy
BlRzroiV0Fo0tpAxBa9NC5+NntcwwzoWPJjts+FLOGCA4vQDDzN8Bf5cRHIqqn9llAuDfnVj6ckc
gXx7VR0tpn31EPBTm9sRbVzL5rsJUoJO2/9uTNz5XI1BIRm1lhFJs1x0a9Vz4KJ/iMBN6Iiq2JT5
r00cgoHK6X60SHkRtKhvJmL6ekJzWmOvLpjEtLvYHGaapyrQk64pvzQSqYzQMXoS5NgT/oVOFnhc
EguGtpsUf4d8yk+tvlz4N9xHC+LyOtO1ZG/O54irRmvIV4hrt5yIXVh+puWnRp2gUPwVfK3oeBqA
4jB65rUIWgC+NO41PHsalpCa/6/WNyqyxNkV5kuIffcUMAcvedhVGq+qBF7Ut3EzOQ6S3AAa6odP
KLUbmSdwoDQ3pLlB6e4d6Jmh+jWT03qAy7lWzP2OF0QmGrgegmvl75iXpyD87vnupBhLrYE+WWy5
e2NbCdeTNVdDUNEDOfqDySzakbl1ScM3MgcFDvklBX6j1zd4HFtZFbYl9SckC7kcGfhmDdwvkF65
YI944sMoOlKUMdJjp4Eobxn+jwobTBEGfjc79aBhqZR2Anx2UX4pw1ukH0e82XRgzvTaoJvkbiWW
N51gtRXGKw8cmply5oz5m1Rc1M3W3GRY3gP6D4ze18wYdWzCHdvfQ0gE1XHMVI+2v4MxVB7OrZHy
PdopLupUn/tJuUysZzJBYhIIkLNVyr9FUcJ3jp0DWCVwPC8BG5NxESY5R88p704FRirFETTq4Z+B
mIcsXSTtqJTdzxDBTwVoMvfs0bUFKgsal/kpIJGAjbzrI4EYJfPAoR1aUih09iTwcsWQAvjs71Rt
Y/h/srh9X0SnWgZPYHfholdNF6K2nJgIsiJ+kN9ZSlf+7SxbywcHVdJRSn5qZXCieWONyqFafGx9
Kp6loNx3JH3zVH7UivXMKSMjgBSZ+mnZlsvkM9hidHFoyHNo0FqUf0QsKq41oeBJpADqW5dJt7Qx
bnml3ORsuKkWx8rqk2DelRDbBbtDnxBXgRUbKcTUbYamtOGucjpYFFcFQBOmgSfOvadYBBW3Zqjs
RS6ABeXpEhZoSkD12A3axG0oViJexmK7hUagc5ZdT1wY/AvwW1g522Kz7638aeQTDJE995MJU37G
gn4gvY3ftPGLPLAnRu6pcRlCml14MUCUfoixekwsyANoL/hFs+Er0z9V459Cfp0UhqA/OHCFYILN
+9vWy8svPR8h+LtUOe6p2dpHWGsITe+1by0N9prljOXX+u8EBk44lM3DerVnK1YZEbZrBUvwSIIz
lQ83lItbFGeIRtAZjA+uZBUnrdOoKMecMw9ZnpTY6GdW//IsrsIAGWe6NNGUOHZgUbvFGVQWkUo1
fimsAUO8l9mUEqAsOpvSwqYkk5Qx1lsF5YMRkaiV0P0AbHjr5+IqqcY5oZa5UvyZrUE9lZR61em3
mIGSlyBci6ObmrgAaT+hMC3vwADVza5ldh2Gr0LaD+T8VGZnTbIc2WBz7SVai/0902ne0VM1kKep
/0ndTxRyGGYd/WwWRhWUJOJYw2ms/dZrl2JKbyDXpZlvVasiwvSGm8trmAaTV/P53gY+BIGNwl3f
VFkCzhm8CwnehUL8VYR3scC76Ii+StzERo53i3Jr4Mf0ANVYT/TGYUR9DSP1MqfyOaCFqscsLEn5
RsaQoBqRV7Myc3BVXG5Z7AQJmYNQB8fAWEHgV5C85fBl5MmfSEMBZaWIytM80iFbrSNWSMRmcaoJ
IksNkKH4H0vn1dyomq3hX0QVOdxKSAgJJStY9g3ldiDnzK8/D/tM1fTMnu7abhvBx1pvpFmOXLDm
3o/25GVTSAqWiRI+2NRvuYljTHyvGLDj8pk2xsMiVqaNIGLa6a34SSLtOEMvyM1Z0uejfwgyDH+a
6ViBtMPzYKZuSLTqavKS0PHVkpSbUHVCFpiQvjcdvQVKSKyvkHVbv0NxYRYbZRqhRGifCD8SCPCc
CrUvNVLPlamdRrk5dqOP/wo3ATLPPJptPHLkqk7Q8JBynjljxijZ963pIamsCI1rkqQl8Mex7Dbm
D3HaW5G0W4Pr2YWHSR+BBhK7BgqPi/KSSFj8LNxUs3COCRDKtF/tD0veWcvEU8xHGyfR0RAQMULM
zPc+vOa5TcVwhpmbHjNyAETSg3IiSmYUJSHpI8qvmUynDj/+BExAfsbJiMSTlNk+qS8xSYWV9U+w
sF42gtthLaxbJmyCjQJmKKPTDllzTfht0UfFkYqO9AwI1xGabR++Ot5OGFYkRCDDuqBkq58J3cEE
nuTQHq7YICkSd/qCgir7tvOMT9o30pqjMDgkBA52qX/Qga0DQD/kGKqC3Nq/0d7NZOtHDYBx8K6p
7TOKhsc4b0STsCrlXui/I12v/SBdfUM4l9XBeObDG+pmr/igMI63wKttfpgM2CvC+lfZKGtL/bB4
wBugTwpSot3YpySK1CdUIKt2kNf8tWH7TwKGanQQakThOmcEgSYSEIIJkqMcurDDxl+6AjheKe+L
vtjzvnWTJUp4zYM8FV4pEARijARTs2yy6XZ8M8pzfRrir54Ai5xEiaG5ojmuR1udfGeQWzf7kQgf
Aude82HlEv3zR7Xbp2/lYiQn11y2RXW4F3K+LhjhNdgRZGoi+IxAlVnMnNAElCFtxZwEL/xQAzka
HnJ7Fnh6W64I2cVBvjFiE+uF2EjkQ1VQNb4S0ibkEKrjXS7Za7fJxaIDqtVIV8pX8WiLgPWT8EU3
LuFqCFuDwCmWcVoT7UXuJ2Nv1CrtS6eErUeKivjBwPLbVz/ZMK1N5heETJelIGMp3VII6Eje2yZd
cwnWI42cQVxfreppFL/CUjVcngqNRIgS6wD5s8BBokY3KaM/IOpUNnd/uiVEXmGpDVBB+kDcpp3P
2GIrT4Whx5oMxN4CJfGzsbWUvIY09LZyYBtkqKTdvzpcsEOcrpTHLbr0BeKS3TBGe5mNB2W2zmmp
fYldR6K9osRkgSbbjh65bde+GmrUfBKsI8VDJUXt6SpTErgDJln5WCn9s2T68ukcmkOeS2E8t+F4
Hf9MwjIBB0PIkm1vksyWYDRBnTKZM8sSY2jMTLNSZRoOeekpsv8WxgQZLLhflV7G3Hh0mfiWVfeg
q1aBou83IyGj2UI3+OIlRdm/vBOLMOdiRm6e3TK2jz4mRKyqwnUwhf22twAKOiTpjRS9g8oKZCdy
OSgnXT7XfKYXUVp3qnIYIEziBulOMW+tim2uXV4JBu/tmLid7k01qYyNpoBJk8a1oiK0tEbxXRBZ
wMgcoLbqiK0rwyVAgFjpwohfudCTP50R9EBIglHhY1qwSE0cybiIQ+YYDCzzSafIeLrpDNMtMd6p
f5vC8DwD+bPmOWI7EsaQELj1XKScDFITW3oIny3/6vLve9wo6ENp8HLhxPd1csu15FoQYzlowQ24
k+nUhOexsIsYuywaD/NoHsLhseHeriOiKPvhHmcd4mGA37NgjISTFue46M5Bh7/dTqkHVHBmwADx
3VTtvkOJGsOMIJJ1JAk+AjAX9oMydbfF/EjcfEICUoNRkHxuNE91869CBVLh2Dj48q8o/y0ieLpc
0B+puqddK2vmRhKcdszOPjp7AZ29RMWbwoUungF0Sd5PuzHu7ths1jFYfqnzfg02HeSDSPq9Rt82
Oz0l9q11K4kAawfjPvnHIa4vibAvyEXnBy1j1Ap1eoqm9w84BQUPsXme551WXIrx3YN2ya3O1WDZ
Coy6OY1xuSPyoWYAolBJXam+hZF4i9l38GW34jFAkZcV+MJMTCd0zeDj5HYSVkbxo9LDJX3EGR6S
uPQ9wb8IXBiDGXoRt+e/DeudhaZcZrfv2esZl6tvpbhga0BtTBCNXdb1Gqlppm7IqiGYZfIorzlm
Eq0d07ZlLcw8lRaI/FIVyP9OmbWQnwJdGB2esABTEAA6PSwdOr9so5bo70c8tA19RdO2oeAntG4B
YHCDBDyzQ4L8CHsqPH6clLSmFksB//JMjphPymzxTY7ZSjmaoEy4chsEKCPYYImUAd43Jwy3L2gL
kIRdh3hnrNcqqLUxWLtM8HfzFVEg4sDwmNBIA1x6MMpvEXFcPxPGRuoUDQjHnrppS7z74nOQoLJn
Lu/dCnFz45auMcrKKeyfyemTzW5mOorcH0U4FMFY19pLmtZ836HK+lwzItAUhkYJWyhdgNK+4bOJ
kUJlfwIRYFDCEOeRZ1KWUijb2kq5VvU0OcqMjB3XT8fyCNvUavQMJski21pVeoIOmsZqcp0aE56U
t7jk6NwggcpcNeh25i7EULTY8/idSnmOMhIpTFCc+kF6TcKYolWsKCuxc5KQPjnjpex7wjhV6wHc
UT59rE8JQcugKwmtvKl/aoikC7q9ld74P1YAwy3uZBA08x+4LgbOF5XeU+GgQcfxVuwhV4Z0Y/Gc
hrQ6z0A2oegqenjsYaDQIuuHmCKDHuQEeliwTuAd8CMzv4dvzp5epLldDBA18T40phfVOxgq2l/W
EnUlJGEkN2k6hu0XR5sAjxcZvS20yqlLYhbW6poRsxV+xZiRx4KAMelZvWJp/00ECYuppmQUjgGe
EeOrhi7rJFsqCgk92+YhQUQt1b0bH9YKFrFxWomgOQL/I5e9tSnHY/HqxBImw3D0ykVHvUUdCpPB
UjhvfKV09HOyyOgsfZfiJQj8s8nxlH4JmujO8O4NPcBiqdEdwr6CKJ3kzxHapSDogbGBdzljehuV
JyHBwENe0ae4iPIzyyHCn1CuFnSVPiUoYeCvVLgJygf/qXntEyCBOrokewnTQB5TZEa8TsCZHnYg
JINg+wWbQ7gD2O0t4VEM9QPEDdguyGtqdjZztW591HQMKaBScC0NhMPLwOYvrybkiljwEGZ6E8ib
luPqAogLa8ioz17ob2n9ZGjzPfafCMElL3NteCxvPv01F4eZmu6SXNk4B2zhnNTWNajiYjqAGgZJ
W2AY4oAjgvSV6plM77qsHFLSgBZuHZ9CiqJPV9apIb54M9W8JPng1hsD+fNQ7dLTBLNPftZyP+cf
EsBAwz1lDnbISWbV7H5OLF0DddM1tUf/5TElvLrG365QZ0JkdEQWW4ndvtj5lO9hU+T9idTPDUMm
5XZwWz62hI8NWHhxRdBo0XMvG3ZSX1VenjorrRWnu0j4UueTppKy/hcMlBidhn5wEz7gWqKenFOc
cXwg7pYhv2lfuZSveIZKKKbpJNEnRzLKkWa9Y12XaObIrePCyR9SsjPl9lbBQTLzaatlcuOFkgVE
zlbLe2cl7UuqP43gKGK4QD9Ed2yKq5ksi9SZOhDAatyOOL6lXzUCTZe5RTGKtcT5xcT56Vrn1Oyk
OGHU6KGW3R4FRQmYXeq0dXVeoUmeFRyrNL11lLjHxARroXLUhvmYCoveJJuYyKsBwzQ8cVqeTE4e
HXECDkDqf3KKISJi8YFHZHFPhste6P5hZRtH0m9pKaCGie122T/letyZijcgsFiYdZ0YmjcrDp3A
esA/l/iqkQhLJHvIJHtk2obCTLR4TNT//8kYJFkZgHrdKtB+xG0qwQwzIQHiUcbwjrfLDN8aVaG1
Hswu3S57jX9UIuxnDDADiF21RIhSQVjulUpCkl1dw1ORQkcqruaU8h0EKcs0F292GoTIfIlSnj4Z
WSqm6pa35B4XiDHaFRRMvZs45HUgtralWYia1iFJ99NgnFXT6f8EiUx9OnGUlT+PK4mUxDZAOAMD
EKPPACSWrj2hhAY3Cr7G8FHZSXQqQj5n1FeRnlO/fqWsDZTDtpgEtPao6HZaKF7II9rWXigVxyT4
wupst/wllBFpRJ2wMCufETou+jZt+E3CQGKeCOIEcKsx8lYQWwlEPZY50OG++Gb1cDUt2pgmqk1j
O2IhmXk3+txSMrdUs0W7vwE53VT0rmFrJVCNIG76x5QZBQkQ4gelU9sALUzynilPvmgSRU9oHB+O
0HRERCwqPeBIWPdGhAeDNVinv1bkeDBXjfLERI1HgRBgvviTZCle3wBSSzPPnjWgmlCBDwdpqjZm
YJt4QOIBOAbhUjMCI3WLx4qoOgxxKZg7ZkuNWmAJhDPpOijejtddCVEQYf07Cdg+ephKwTEDhxl8
n5oxDpd1AsWk4S8TIU2SqrFTscCMT7uBHLhqjelH2Y/JvPfJFJPDrz4Ir8SSXmoigBS27XC6ZVqL
SdC2nJq/jKWuHVHzEAAl2x8brWmOZB4cfRZuPX87WZQ+GmOAUb50R06e1hxdHWkbagWp/AnDY1un
F5oSzcRRoW0S03C0/9E2CVkyet9AwZMlw0wcmy/W4SCjj69xU5lgpGoVzeTyoCjPtpNF8JunCf46
x1aVoWC6m2Z1mtXsTNvYXOe3DOaaI5wjjhxxpI3uMkX0iEigLyoQC5qO1usU0UTIDESW60yERr0Z
Fxad5ujG9iVhq0UE3xNcIGfmrl9XhGaECNtSjhmskM5qYCDq+bCWKd5UDUdRBCdv/yFcQKHRtYTO
RvLBwnAcvuU1mSoqJk9ikfAXkWzATQBSBIls2sRODIw5OCFOXZdhz8uZmGhDAkMsu3/6fKr4CWaW
juI82GxafWAwSkAwGS+uxWokHs9c1f2fHMlkOE2OhiouGnHYprgig5UwStuw77ZBw9u2MDdphO1u
nYTFQRMfnUHTMTnKo3Ao0SSiFu2yjNut5XQWdqN5y2jM2uYlgTNbPdS8ZGB66OJTKiqnhUsgTOOh
xuEBt7rEDC+1yVNNoycfTtE155wtuCnPJbejRqMF9mCgVCJAAJjpiC4zrDAhXdcYHTjKvqXMHYfM
8XNxa/iv8F/S3dGi6gzHWedCODUf9HGHeDFNnB1Wuunl89RLdIoa0HTUojFzIe3Q8KoybdEIOU0X
6bNtLlkneUWAkzb0MuMRC+q1tubbIokVAnQP5E61dW93kdMifESrir+PuEeSyJmmqlAmUqhwplZ2
cK8wOY+8mLki5rDRCPUK5L+VLHzOTMuUM8RCc+HVk9HXGJs434x/Gq2TwyKxYj2Xs7M4nvxqN5nF
Lq0zr2aSNh4RQcc6U7ypfodlum5U/RDQGipQqziwExU9jSMEbwydtOLxVRB0LHGgG7Me7mFsPMzg
yyzvBS72Mr50w3Cvn/wAVSm7U6GhUmYLApQ1ayBCChAKIsgZ1RKTioM/QDJs8Jss2QZehXvADMTN
hIFXBPXJy2/ZQJmBcT+lajOIiVWT3YhiAjUi4WS+aJ8jud6UfziyxByJ6kPQ+l2FSBMRnTsxfAu8
X5A98e36DPx9dcREc54Hcnuu+q2cYFokT+IZKCIUA9TCLDMx56Ji7Rntej7DUFqkbcPwbiEwnagm
jtnuDDoPcwiFZC9r2RWllEBQjv9uIUV9srH0xdNv9JvOFCvDZjaq9Zy4MG3/hQe9nF2jSu9Vh6Kb
lH5JOSfxI+dCFzJDHGGkYn9LJKT8tPOaY/ak2fc9LQ7/sWokeSIUbKDXZ+E9NjFQkaLNjG4sYnjr
lPA69In2zf6yUTn8hx34N1217m16m3hQGpRrZrpGRAxHgVW6cwQmljLZAUFAbVGXRpfh1lysszrV
bPCMrBIN8gnILvF7gOaaXp11lktzZ5FbDGEp0gUdLRsL89TWItmIZrWM0I6x/PmIrBY+jSBgTp9G
4J/lVdXsZo4/3//in0TTTZk2MRALEc22gA1chy8EulTVEajLStXOZ5XLGbMY/fc2K85t+VMDNg21
zTG6z+orA3w8PAxluit7iqPJxTgGpPWaFACPsGCot/Lh0fLFeT9O1VGuIyeMMwch7fhXP1OATpHo
YiCMfQ5NHNLtjkaV0Op1CqQOpgJZnCx6vwF5+I2o9ZWGXSJAOSGO72H+t8hYE2HTqT/oPnt5LTav
BhAHACHN+J6/YCeHpNgC5dAGjQs/fEP/Fj9FWmy4UbGj+7PkEc5zHLm/aQurZOuem2udaTrjIQ6h
/ii2FmF2RaCDaa4OEZ30ifK3QCjS4JUD04qgexa/VhM6C1of7IRpsWNDWVRxvGG1/Th8JeS65Uwl
0P3zaeG2USbuWqyXJg3pOprpb+wAAXPZtBCZ5Q/8eMt4Rik6xaK0O+wwm5WYh5jTcy4aeBIJVnP/
hTl7tk598y9A6+PLfzL4UF3VbJ5AqAqVwTqmJQMwlt2B8DU2dTP+1M/hgm1RcwoNYnDr4/VcWUe2
09zCu0y4H5sMkSQEcWqHmXbEYG7XPk7eJD/XRH4zNdUgCYAZmfpWCFuUcVqXrbCsq9XAD0gpQes0
wmfZeHr/Hi4xfIHmzfTONq82Gcgt+mvKu0oVCT3BqWGrDF5pcIypNg4BoZa9k9LH3cQZMnToRns+
WX423SSMobjU9Gy3lc0gT6KXnsc2DHaDcrlt/iG8lZkAa5dminX6rBAeqzjsGfJpl+1sbSbIHvUn
umulKhCgUFh31Ptxq2YI4DBv58C6bGaMK5MMGMHtmdy50RKeqJRo4i7qr3qKViy4WktcCrrcah2H
vUtho2w9Wp181uBqDCGrDXijEUG5i5eZSX05hSYVlyzx7Sj2GLlVW/+Wld+SFyYzuA3Lz45vYtDl
TwWed0lXf0pCgvuECmhe1jwIEn31ePIDWHySUX4tZKOIrNEHErRtLkHwdKH6eOzHat3NOEKnrURD
eaS58Ep7pD1eKBL+QDh3Q6d2DdraIvjN6P1pyAylH5j2jV38NHi/CWRz973/FjNPzsde6Xca/yp7
wAhSkwlUx52kaRdmv/ShSdh+I0/h89d1epj4t41PQAoZc3iZ/SLCa6V7Wm+7bWd+KZ+KZGxGC891
5AoTa9C7Ui5oXA/EAdI5+FhgSadjvxta+okKeiyR7WlOmNzMyBN6e0FNptZaWbydy2ssT7YW7/nK
ApEl5FUZk8tIuxL7Q6+l2BkOBV4L7lDaBMbew47gD/tR/fTx3eSKa/DqH0RyqoiczLqrJXwMcnKk
AS2DpBHjQxKTLJ/rh4REupWkkbFPZ/EQFA+36JsHeYR3Wpor1SuJzW0E/8CrHyBih8GbIFrS6kM0
2IWy88kN+5Rd/OymwJ5mbBV2rqDezG+KwQETXoZLTP6aNW06dhKhn7a+wl517al9FiYI9Rj/h3Wz
Zn9LVAYrjL/16d6UAHk6oKuqQPhkvStc+Smm+WIzErDOSuFn2j00iqcVthdecSPCf74NwXeHnj6G
BvMzW1unAvE2CjNddewt+SiB5frnRKxclV9zzPxe/MnWyCxMmN1yFNSkRZJUxgrfmeeaGKMGhJJi
b/2fSkcphY9neodrIdsuxELCIbrprFVN23IGEkMGwDbmHadBHYm45bcVcwd9xOrsiGdD1D0Dj/CG
KLZ1ZUuiY8S3cQxsr97x3ZMXd839dUs+pd7tJmzKg6HZpUzdr+l0Y72zRGMjjyddCBkv932lH438
ZxC2kdvypWRzJZ77pasaHqJ1JKa96jVexUHipvJtp5PkFXgETeeOJRNq1a/VS2TykBg0subBW6T3
F21xlfd2ln01tGhkhjsZT72m1vFH/IlCIsSvaB+qSTxrRC8QviEABIsb4gIC8gwiEn/8o6E2a6Li
bX/b8x2Z7ZovMQZ4lRWHbteDQR1z9Zr4/KuaeVL9nsnrCSMC2NBmMXgKFKsQfcDUOUWfE9uKQIVU
Q++qRZVs+RcPql0n+wBdQ/GTxdSDgFYj4JDDYySqR2lsTnMknBj4rUyjvm06l0Sr52irZ8icwZZm
AWmiuZ9ZB6O+plVEcNuKXkz8LwNKclHaNeI7NINJl+wWg5Ad8LqdFCATuV9OXpuInh2zSDqfiWGn
GlAG1eWVjrMijunyfJpoB8LyxHiaE1LjW6vlPFaCfYXEECVaZSjnFJp5XlbC+k6NNTcOgFgPpCel
VGEQA+YaXc6Ilh/y+sfM82urhBcJIR7GnIRMM/JEtQhsIYJbdTs0PSRso9Ikm5QDrIiFnfithdKV
/y4usX5A39JR01r8zJCquZNPLQIncOvlAwFcCMhZgz9O509tFPaWEh0480ttchYrz0+2wNLI3ifS
o2JihkZEcSl2EDRwg2/dA/JKGjQA5LPmunFHLZhWl+o+QiUS7SOyCS7rd3mOJRBnPCmKHLOJ7hL0
+GP3z38VUusOYeoKtcox2OyU8lASRo9dfTbHNwMTCjl6Qpou/jN4fiDioL9aFICsJ6HzxpiwDUPy
apVoqezGlGGSyIIzBpE+2p0I0q0D0+mTPYaTQIWmIGRDVzctX0yR70L3Jesg77En8jYVm40cfMmA
yuXgFsjaTIsniLcvFJRg3pSMJOQNXroCa2jgQ6WtfWGA2U6YjWbCuuPjvF62pmbTgc3BGgwNy1MP
93lcNRbkAjTThBg31w5hFnvpVwX+NqYDOUoxUkEihOgOMLjEFfHvA4uavB26BtQfk7NGK6RwW4S2
dTheeM/L2pnw1ullXK24dBu4JmwvebUGB6tCf13Rg7t4MTAqmOOthSAC3pq2M3of00fzU9liku2k
DH2EsFXA40VeLdqnMp5rogMC1h30GgX6KArmEyhGkj9JmmnDdcmIU/4Zn1UmXJEyZthupFC5f2Tt
XlgG9sBBUi7fZzBu2gcF8ow7lvBwxwNSWaw8CPxwtmBRGxFq+gZJZeKKLmk1fphmQqyu5hoIbRL2
uZGceY2droJnbubQHgFrIrVy+y9xAVHQ7ljIjAa0Ox3anY4CGaXwid0XCQBdVQOzLOGk7Ica0STx
5JoUXGgI4f1Q3gy6v4mMHHOBiXHeLKzVqrJ7ulmdiXa6npZAjLUCnAf3ymgTjhs+Ey5GYp3zP42V
eGJ4brYI8S5kNHJBZEYLPzauschAoZi3MsEtXkUPJS4fHxbHTlIf5W0axGjMtZOPUFxuaCvQYaJJ
WTMjYz+QJzHslU1E5OpMWHqDibktkg0dtJP5xZBDa+mg71SJLPJI3FQQmyIl3XTDY/9HabLIMtkk
Zk+5jmrpiYLgEbyGFeXJ5Gk3yi+TYFMY1xrjJvM19FTK/7ZMYX49oF9S3Cn5LJ+NaL51jJ2UwYpM
25Y47UgSSrgv+R2teat5EIM0v2j4ROar2AhX1ajfAgLsAvQGjGw7kcZqRnLOvnB64N9+aqww1ISB
7hrCsBkyidRjl0E9YfHUHJjTJsiPAsN2OuqIwoRjqYUnA+x6jEjZFz+r0Xca7df8HhMc9dPKp1JK
aBbtauqR9TRgEqMxaInctEW8oqXgwjmgQi2FXSpQ4CKeOcoYWCqaa2BXNBBH1EtIZBxE7n26D7Tq
0D+l/NQElMmNn1CSWx7tMYppp+epql0A+mPZ68eOtRsjl7Y4+zgM/3MHoVPteWIFfnU8tRKnh/I3
Q69U40ROw+Kz2jezeMCLfGhjDLXURAeDwFW1w5wcVj7UwdV0lP8qcWiJLZIuz2q+rYm0NOSeJ4R+
BN7DtEOKDX1EZ57QfrBwSU8kNJ9KkGhtPiJ5hT99YY4WF91qvVPp9ckSYVe3b5JxqsmRthB2qlW1
DSleyHl58YNyvmZpfB/k/mF0/aHhoGR1D6f2WbUgT4zqMrGHYqU9CS7bagHoiXjq1RdwZt/NgINX
hCg2ozNkx7Tvy++eF/SE59dIWjSYSJfBDpiORKT/8GeadE1581i8eShG426QDgZow0Z+LSjBHB00
Rzj6y8GafygIQsZ8OP33Ql0yKMfD8JLH/K0UjxWCActs1lDsFvBciO7L6B/m/2K3ortCXcpY/AKb
KeqwlH5u5BsNWOQXh1tNt8EagF8SiPEIYjzHiJs0Lz/GqNJ3O7+8x19z3x+kQD4EElgR725Z0A8j
tfVQYzNKnpA32ExS1yjugEiVKl1bfPVyzPZM+XzGXpZwpNWvqLa2Sc7rdskZxjLIyZzIBHZVpKQr
B5TEpUdiate3S5zLjJlxIF2+5adR8DBOVBPO74Odp9MDfq6EI2oHlsz8o+yh3TXzJkM1AcaCXlvW
PSWspWV/riX1xkhyTX7iTrrS+LUeUdCqRDbhLorwtDRddxzR1Cdbn+wZq8P6RpVn2H2pFj9hRr9Q
THWH6Ql0Fmks1TFVUAgSVKqc/lsr/eSKzxHFHpw5ZWj80tEtqoTDLjwaWB+isQTUhcNlXvRjyfCf
1iPCS5CCOVpfMed95iJMgboVwdV+RxBqnT/ucs1ZJGMF9bcgqesSlRYS/+5DlvuNxadYGyRa0BeO
LtkXOX25kc3izpxrMg2rq3eIq1jE6cVlR3PoBJgEl8tOQgJZ0+Q60wwCNjZUOP3Crwwvp8hUU8im
F5Sat1RgPbC0exqGDCCVHvtBi4XQcFIx380VVgRKAca1mlMaZlEuCA/NOKFz1yGK6PVDu1l8yBHQ
hjbvRvQhOTknfnUdCfAiwOapOGI1OhryfAO+eBlFapg7UZV3gorVj6w6hvclbJo2sQ6c8KZM4Wl5
NAvlF/Iz4aIOtduGNcqtHm0dfMafFo1XU/kzcUaT2H5tM2b9XFzxdg12SdvtBEMnpiR2DbNzExQI
HM+mdQ5x58qgAQZyd3g4DbivMIA2+UXLBfkyNHFCRY2f5nDLCyxKX9q18asLF0iGLGB5jSmGganP
/wQBtKqL90ZHbUIdejJwpmb461AGJiJbRLzGCzgKmIfFYeA8Yn92de74bmhdC9ako0xBS4G6q3sE
+yrww/PxzzptquXg9EtDF2MHQyXUsmb2x5hdvQPdGw5aE7vmGbHiTdF7Ao0fzJYf2lTfxL685Ykr
ZSiCcfVibk9xkNY8z2yRBw1DjeT4ev8YgfJq+m6JeFK1l5XXr8J/AJZ0jJV6Y+5mphRd8uJU9Kho
XhL36isNah0IGKA+Kg3ELh55kFHbkNPHrY4eQDTOraqxZFgDsbRM3L8Bd8DsyqA4K4sxsu3qW2Xp
F2kiYGW64+iACZFgpDGvAPU0r1COzmOSXgw9uWqFdUX3+MdoZRnoshriXooG01H6tsTGqi9DPHZY
XcoBcWSM2FA4GoYtD+qbwXx+glOFN/kwTckbcmzaMTpZ+E8ksVQ4V9NJHk1YLc9KbUvTvSjojmHk
H2v0Hx0AIBOaPIpPmb5Y00DRDaY6gc4mXFOMI6G81+Dt0PLv0i9LjvcE2iJQXgjeriqw2cT7AMKu
Jj+T/g6GNnJCSKxEj7ebypIZ3nQSxiyU5clWQQd2rRXprDHILkaH4K5CMwXIU3oCDVBfWREXiIuk
c7FQAewKHYx8tKGxFV5Wpdg+oavgw6hIG61zw3Ikpm8qPWqRPttkclzVgmFFXqG26ETlQNJBOmUe
rjTUKseoGndhUHmdl2hvheXfJKna6Lh1QIBFendH0KxK/+6Q1TFQnkXkjNpP3CDrvYe0j1flOaXK
mUZWn1wKUMwWqsg/B/XVQBzQFOlefVXYm5VmzxaiJNo1oSpwgVh92UuV9KCeh++K2moNfIvg1q2I
MzuGTNdCiFYU/Cg0nOhu8G4c0bblnGJeLx5lohYaIh9KlCMSvhoZ9Ui2SEYo71wkKEQM96u4UzZw
uXyU/WZBc5H3qO3Ai3vc6aHIyjzt2idTTcgLBwrGuvZ/7dg+Al99UATxiELtIREeDKu59nzoqxEN
z8BDVD83hCo6jffBlnkBJ1sNtcLANxMMMr+XWknY4fTEk4N7i2IiZG5LBCf7+TB5U1N4y3OdqtrG
Qhxs3hLQ60Ilyh0+2wDFlvbYP46jLx+VhI5b/6vjY0eWdOwMlQOgOZ60Pj1K65mxTrLyXexDBmds
Tvg1SeDigaTKh3j4znxDmXESy/kSic25xtYLDiyBgsuyh0+mNkgVAXccGX57zkQB52KoxqjsN8t5
GBEDq2no/ROPY9GnbE9oEVOj7SaVc0Q7i1CRIJh1TPspwliYCTUKmOe1NW1Mdha9LQi7CSKB0CPV
04MOIj5zCuWVdmhpE064DclcOczcSgnqUTA6318h7UlRSij5nzzlmxoSPEhpjtcPUdwQiEArrEQD
3VJC9WDtV0dkLocqeuvJFG251DwcURrucgNFJEgDo7DZiw9JSR6kY68WGrWFVR0hWTl4STp2lZLq
wZ/lM8YA6c4cDgHPacZzOhIIMFKThjgjHYg8s1wkGFuzdxr6mQnIl30bgIutabItgh8XtzENQOsl
xBsmxsdKWaGfoeQaW69gc0t2beSY/LKy0Omf8DnhYmnP30nJepfoQTRvBNfe/DC8TUirF14fdcCg
/Uni2SfIyELLIwDiwGCRxTyltABcSbndETVJyNuBSol9dZeQBqjiadF/U7wzBYeQlHosPhLBxGOi
IpytyEZbzwuGoTQn/IPF3BILZmL+YgOhJZbqMibaQ6sKe5W1MgouVs5txGdiNhuFeac0m735XY/x
h2CJr4X6xVyh/E9nw+Bx7GlAC0InzN5bpPsyAQvBQcUkYiwJPJR51ieU5WaD7I36UyPP/7MQUztK
XqKO6BzMcB1ypcNp2M44PMqDomNuRVg8eVZCSRjR/DIKzXcMUOBkEVqyYLcatpU6b6XkpqgatrrF
JwgIBYcY+8213byLZcjpAtDk0dpOuoKyDCEMvB1YlcWKjsFqCa6VUpU1aZV0mE05UUr0aBSW7FpO
lRZZ1DKXdaVG+ILICdPUzV3KFiXFWmLCj9NTvaE7s0W9xd8mc6YNBNAonGkBxFQGc1jAjZG8DI0T
PRj6Mz5gIykvnFEkSmBdeWWvVkTda1QX2Ll8cNXI83ADoBbXwuG/6SlgnAO/sHOVLAOEu7SHOwg+
nIaJsmzqdQZ9NLMBoK10Btvn1SWiiuSZVol2yBgSgh9m02E0zhOXuHAMjleZMNwQW6gAU5Eidyvw
G8dsciO/OF7X/qjdyfOcyxtH7E0RrasITbBCMw1u3h2Smf7I2N8bFJPOq8U6UFBMgtLwg2T42Xw3
VPEFW21Zz+CiD4ZtODQiA3L0uImCQnA1gI4PvJIlMspVcs8WxTjPMu3vWSieszt6OjQTs7nuyNTI
V5uAyEDBHbECzho1tIR0n6CExK44L5Ta/zF2Xjuym2mWfRVB181pejPoqosgg+F9+hsiLb3/aZ9+
VmRXG1VjBgNBkHTOyVQGg8H/M3uvvazHO4VSXgFiIWzyQFbMMh3vsxvtoEKouD9ByRfYYyDCPBQ6
ydpQKEqbYaU9sURzPow4vFfBV0Jr4yleyV6OjQ4zeLMoz8NYnKPIPOWhvos7unl1P3xta6U421Jy
tP0E49+k9FiO7GVTX4ceR7GKzkFDi+40K4Y9KxsPS46KsCjw3go+zzxqosCbtMdat2ByBusmoD9e
10p8bOX4qGnwhsaRSezwLHgA3mU8M9ZglAo1rq8xfgSVWDJCqOT9fU6MomdLSaEqCTtr1svpKqNp
uzduI0ZDZ61ONwM7tKJPYFPFup4woEnWig8ecqRilawtdleonq0zF1ie/dT6Up7ahwisrIQEmByB
ZRk0y/7YNfGm1dEs60xp3Y4wwAluomk+hZLiw+4gZQTtjzWsBSgMrWLRgUkE0GNBmlZ2xd1TTtFy
wGtUogPKiUO2FVCG/G/0O1Kg+VbJbVW9OTFPWuEF47ijcD+AzTv13VtiNDt7VG5IDZ2gOUrV+CTn
h2lRcFWxH6yxFa/HSaPPoCBJ6S2GYA3Xsc1Q46TL6jCU9Tmq9jG9K2OBsUJNdXf1UiisMBo6jbHE
KuhHRLVZP7rO8go7b3aldCPIicuI7YENps9yRXU++5LaNtuQTii3K20ZUB9mmGjhSkCKMPm+s0UE
SxluIYOYICs1cgcXEvP+mRjyXVBoW8ngEjrKfcq5LBzj0KzKThwwjvOAVo5weE/RRREs3JRpgzFK
6vVtxd8FWk6Oxh75PQR4/HAyEPt8S9AF5w1N7jTtB4masES3dI82zl6qVDxb56CcsWB5YzSi34CR
8UrWD3e1ODXDYiJBJXEvox15RvNeGeQi1URfLhPycIXCZEjrfLiNvp2A1LYXupD8fspWDaholey1
gwvv7jj2/RH09rFK5qP0WjvVBgTYpnDzttjnI3yhAiBMOaC5BBuprC7Fdx4hVJmyTWFL+PnMdRux
84nY96CcEJqxIgNMBIwYEfqO6inVgoOilfvG31WtvFDrdCVslQiZ9ZSJXVFCQYoOkqdr8WEenP3E
/k5p2302v1T6EdrUQQmM/d1UmADm/oqQE+m1tSkCQD9MnpIfc+JRjSMSBEJXAeWC05bnID54EqcR
wUqUlIT8mIVyVOttGpinLg/Ocm9ejGK8tnNAoY0rX21vHPdnCfNOX99Cvy+Uazfl9C7VRTj9Wb9e
TBkmFdkQzc7M6DeGc2A3bpV+FdnOCoJtOg672glBGLR70mj2ShwdWiM+SBsHvsFgz4t2Lk5tbR+z
2ThYZxFue0g9Q/6gvQaOCsqyOknJMsrnvV4Xe4VsQxOl2OjEqwZ6uEbMA/xhRXtud6Ns7UyNnEoO
LiEwAaso+57MaxyihahsAl3cVKDu07dfsaB2C/cjAUTaUdcaL6+W/eCGQtmMIkMYP66xr63kYwNY
UMHMChqG0iMycMSoyqqbbb9BgKac5IziRKc1x11hOQcJuW9KdZoVVGlOcUR1f2gsfBVFsoO70/R4
08pnCpO9/ZiKI+5bNQFHwT07e7nWb2S133QfWa/vhMO4jAVRDvy2UGJ2nJ55Rf7OTXwT1nDlFez6
pqU2CFbzq66oNPBLcO2rxLRJO0ePB8mAN77AYNchQ0K/OSqeDVfj2ZHV9YQ5PTZGRgpgzthLLlN8
L1rGwg3hk0xOoGZcUzZJjf0B8HKhWh1GICA6YPWoTIje/hy7hUAc1rwUDSNwZQGAMVgme7aUo18i
twK67XBGmh+eEj1NUekpSPwezGVjFEf1OJZsJu9i11ebWCqleI9C+JlQr0Vxosg81qO1J42XMZun
lpwQe0lR/ac5Sn34KbwZYddvIKlGFcJs5I/TRWWvo8sPSfE4NJXXkWj8FIXXNif4hG0dapTn8KO0
Yx/E8zCiU2pI/clmn+7Mxyfh20jTja0z0wIBaUyLgLopWT8pFMSKr4cdogRrF9bJLrEJaYupFWZ8
v9o6mQxOxHKtkxibuKVpewPLev3AGugwTB7xkAK/uQQB1jI51a/gapWvrodJhbjY0RkWOuDJMiAZ
yjaEzaWuB35TL5+z6k017S1qbYklOimBlkFhwQx2qQX8cC8da1YdwnzSob1ixgwDFbHUEJgMzChs
qAyfnfoNROCGWL2N8lqTRRbAwsbiFAQ4mHSKMzs75BZalTu+Exv5Z8EeeQx5ouYL+EsDTRKFzZ0U
OiysoiFaUVq3OZOx/DqEmqfyLTB4M4DZ5eKY9EsSFwhoqC721TLkE5cuKMikiMdjX08HvQLvbrY7
w/42uBpGVW+yhHQO5vFstEUNv8phdUqGIjqBytHhZ+MFZrhkLShGQ7R3Gr8oPIOxYMa+T+euN9ky
ZpSMhO4FMyeGVbi2CtbjIdG9NpV8ZnDIJioWPx8yOF2mXgJ+/tjjXoWxq79N1kMWFGeZd7u3nrgU
hvQ5MzZTu0OtszrIN23yYo+LtdJ1njlDTDZh0D9FKiLszFND4clwujWFAgMFSv0WAYxIMB4Vq7Iy
fbPtfFKUcREieHjxZG5GRrH1Yjz3WgAXk3uqTI79oJ2Q/zDHJz3A7LkpMFzhXF7Mn0zlDnr+8zLl
q1AKjqlgLvIjRdOxRaJFODWH6HPD+j1CEYjisICdW4GGy5kzKwxO+bji414EXO9gPbBlmqvaA1c9
WH4Y14tabjyGQ1gavEl+kChqMsl/Iot2rB6lNDgaw/jQzEDCWC7KFlCvZSfxZqFZ5UrDf+2G5CS3
Z8rKB57DTebs222dYaJ76fvnID9aAwAwlhXKqTHnVUB8X12ylue5M23H8Thapq8HMEumTWIzkSHe
1e+D/Ix+92oJkyrd2MbsO6N+MckTEUbNsxNJzyQrvMzGfRexzrFm0O9DViGlM9woarEJsQCjbTdw
kaTOuImBwqgonFpiXgtGkzXj6Ko5WNAO8G4i05Lwl6st6Srk3WdGcuSqHB3no8OHLBzCAPUHvY5W
uqz5ibm0YGZPMRz7RWrSc0C3wL/OJj/SHZ9F8zjjfc/eDR2ehnq1/Hp+R8gfPpksskEbSgAWw/cR
rZjKgLQ3r3pZ3KafLhfrGFeNZDXrTmSw1JBgnGfwPNWr4s+QvPD/IE9WqTfxs5ipyoZpP0LLtbiJ
gFJrlr6/Y18GFC4RPiH73dZfeoBpotvwGNE4uxhQu8j90BgoXwF2KB4waY27L+8WBO4WyUf6nNSD
p+Hnpzyh+eD8jGb/AqResr8jU/JiCf7NKy/CxKzCukZuPfZhoDsieL2W9aQnlyyIFjN8TYk7vNZX
ietE8Jr4TjK5N37PokWeOOJOqvJOJGeNbzAfWbDtmwizfrHWCqoug8yGg26FKGYWdbVUSYZ8tbzQ
eEvRH3B0V9pz+TxAhbRIlXB++uK9d1B8FG70WDmRF6iNW6ig1YqNk350TcBL7XxRvEsCd075SDT4
xtLPlmeKc0bdgDlRAcaGgLUL3HGYOI3i5dxfAseL5hcjS8+1siROMayfpa8S3vIcXLv41GTtMoKR
2+4KWMvqdNW7YW3dLwQo9q8xIJeDAyZrDHdQHiOJ60+UstBZvtfwLMbUs7CRBJNXa1hAos71avvB
tC5Kz5Yqv6/G4kOe3OFxJKldTXNIEM2yvslNlb5juAwZxkcZUfBCqbVbywxNgbIWZrtspZWsBftj
5uqll/S4OkqW50D1R504KPosY4WadG7eCClzoxAW34a7ozKURbczE7RebDbvDPvzHWBV9W67R0OC
cvQ+kwxnP5DCW9Kr12FmO5wXlzrbdz2dQp6cCpu1b9PvUw3ln1cifQ9PCa4uoHiKjacdK5DlSUW4
jIF85J25zG2g7MPs38VR886Ihz0fkcogezOCIBx/A0zFh/CgKcmjiTnbGWAHqbgAdYrkfZgSa9pR
sGJA6tHE8HdG9ouS7BxneOxy/UGarJtiShuLm8v5SqT694wvrKUGogQWulCY1VIxc3402jFA6gRn
sM1QvnADhCFSdLgNWGonC7drr/M6Tc6G6qXNxxe1al8S0mQrBKV5sxTCZH9l3ETwXaXlDgtGmHbM
GdgtOt8G7/6AeCejmFPr5zn7kIbW5VpbvNmiehTRl+FIHopJ1jgO6QbPcd9iPwa8HBOtN9DFwPZZ
M8HuUmvVOQRMYJpwCKKdgDb1T3jfl4VEVFzcrycnXg/5vEoqjuRS9qMw9cmnieuPFptN9RKDMAmB
5Q8DZzKpv7K67JuQN7c+BHl6mmsd3Zi8CYthYdTzjTAmUj50M2doRBRWg4DPHlammJnS8Dc9mbQZ
nofd3XlDJpvkeE6HszUmQi4Rz07VPmFNeK1s6dxE7dmBL4XYzW6CdYox0b3Mdn+xo/yMgs4hg2hk
T6C3KweNrNJgHpOoduv8pCshGzH9mi8OFbMZBaaY7Qdv6qo1xxP9U4fFy2DQig3V1s95UAK3US5D
61xSQdCrhI4mv3HkMHRrLqM3EHQp0CqNOTECrb5uFWJiFctjOT3yILeQZDE4sggP1mzvw28mEBzB
dJBQmwQO07u2vbQu+G3gVNOjImESTb9I0lha5FNLOY5Fxdn0+V2O4Kyt+90D5AnxlBXCHou8jmyw
osyw+5hX7MaX/CoDKCAsyGT5OPtSd4gDj8Ej93+KzQ629kttq25Cp5MXmygEEsWN7FCsgupeAqdE
n3gvZLHHJ+dg3MuF/aj3w7qKEJ2m5S21xstgbHP81RaLRU68oOdNqRXpKn0l8adwgl1qiIuEEFD5
ojghR6+xWSivqeWISL3fw/09klcnQYNMAbDqVnQMyOboCr+W2OqAIVAZxg0S3NxF4fwkEcroBHvK
vFbnxXybzzY6yGjd9g1uhJAoAG0Ffnid4WLjDezR/ApAKP1L1mODAFzVEGI+njQMa/RQMpSz2IpP
5UDWVpZ6RjCf8Lf3RvGgy9mDXMm3MWbQXJKsVpCcXWSXwXJOuTLQvLsK+RJAtGTrFevTiOnboZPr
hbwQHFRMhgBfMuGBWG8E0Gj2MkVWmqduWMB7Ft/WRp3xSopj1LOyqPyQ7Z8VqQysqIq/gnLbChWu
JaA7ad4QkupWvD0cD720jp3XdWGiFOK5mkg/ak7ojFatbYXWs4c0hLKzi7ZyRrVQxB9Abdwi74Gd
cv3dTtqphsWrp1NrseWbbpi6fYLStvTs7synLcCm2N+X5woGjEUWsZA6GmG8rNtxkfH4lWNUXNQY
pNYOM3eH07l9/CXCm2yc8oz9U/QdtcoV26Xk9SHmehJvOVk77VFWZ9yqS2ekp0R1lqqY1+2S0DcU
+ZBHV3bSXB0eDFPYPwVd5LIwqrdGXnmSwCMyhLs8tTzDOHbOxbByN9MG4pyOcqveIH7fYtO+FqHY
ZlAGZbUjyx5edXF2CCdvR+XwKO/72jmrdQsI0VhGRnaQ7OaQWWhV4r0+ioPNx21MafzK+aTuTHWp
pLaHTRYUBUbNjSIQfqvXQt7WQJnU4RgM0E/CFf23IL8irRPgTBzTtLFDec7K9uLo6dXWrKvKjP3i
ZNXeCstDqFeHROJruvRQRSYG63GfSskeHMCUXiYot5XFNhDQoy5BthrW0YjtK0GUXtar+0CXbqwA
W/Qlg2yag0tUv3e9/pDN7SO5FcQ2B49BvYojc6u3pPZBk54SbA1kEEjl1r4m+jMPeL8Rp5mSpJe+
Fdm61ap0HRh5EHbqVYw/CmBw+ccAxUnW1nMUbrSp3CRNt7G7IztRH68IaGFk45G2+akTY4EbklxW
X8wQiDt2J0Fw6O3uYLTOvunXYXeUJzjQTXVqeaKcKdpO2qtJPiBtoPOFCWnV0DLMU88tTWKi8Jw9
S8BFU7jKl3wsJDZjCftlnAKPU/RsO4xU2CZh4BO6nxfHqQoRjJfLsNhx50Fz4JUQxZz9BL1nICCe
kMp3wCaE+TFsSwE3UKL1F8kT8mhMKMVkHkUZHPXG5l5Qj6HEnoraBR1er4dHlpQH6SsSrAmW2utk
OMSSdPjvdB7G7SYYrHUWqm47pQt7qW1SbfPFuVn4XrcYm3AVOaNf8W5aA9QrJ1jXXbglxqbGOh1B
7l2+6AZ2vpcGml+IBkMRYtNiUB5RO+dir2EQLBFARA8pOz5ahioghcve6WwDa3vaVWYNwS9ihzZv
VSfZzp7N1kQ+lVc2o9yPDJTCfM0EiD7J8k+6uqmawDUZDChgNEz6M6QNOdNVb5DvKTeuhi4/hJNg
CGvXcagqzwYSw5Y+tC5i6OA3bFAuCCAmM+SNQyvezPG0T7jiZfcYFE9JeJ07zWPoTQXELw73daLJ
7BFiPz7iiVdpE831lvOLdwubvRobIno1k8irbCWh2m+bhUqg9swEKcJbB05Ec2OpPJtl6eaDB5xx
6uEi658popOA1IK9oTyV9PA6BzfE8839AO/xb5NiOJIha8Nvw5Sx6FmGVbSxIVuv5L5Tdwv2KIby
I146M3AldClB9wj5wcYSeV/DO4c6FGv7LeYLBN6h6UyAe1ZWQA+nvcnPX7RLm4Y/Y702EKmYA4EW
+UkRECbQA3+FT4p9skuIMUxSEWPmxouFeoo7vt60uBTiN159pOEQeGtTuIZtfhrxPxovuO+9OtRJ
pEStkWwTxh2/3pDaz3/S9DZ2VGQtuxME3j9T9ygnRNf86Li9Cc5Ya6eRlOcQldZ0DgRyZ+CBYIJh
wH8Y/U0Xuid8xz6Mqb0uhtptt06dwX8J/CmrfDO50Vmbh6LGPOb14xEYnVfjHcQQ222L1B+sG1mO
dXMdcT60yY346p6o6uRmAg9jBtZAczT7t+GSp5T92rU2JVo2acEiUFhPM1OZRqu9cl3T/BUt2VrY
WemYZ5qEorvQ59cENMz4ybELPeryu8r4VQ92enKouy8p6+Afk4exr6TPzCFO2+F0ZAAoD3Su3/Jx
JOkFf+Kx559ts5OTy0TXSPhOpa2h9VTPsvgh5hNXkzg2/bTkNTTqbpLCp8pBeSBFXgjXigmLbR0m
Q6ehn7aiznay7Oz61Cuqeik7vkwgZmN4UQbJE5MU2+Mg1naj0u5nhBMT4W9U+rbyUeqCltxhqSyt
DSPeYOpym5oM4zzdhN6sdzfJjm4SvDEgbjobr8JaCUdlA0qTD+TciO4PC6BEEhus31kZSkg12OYW
ADHdI0ppa0X91qIJyfuJGFFP7plFBjwa25JaCcxFB9FlhpJoeD3vMvgaJqv2UnK2WObqFN2J2i92
vHKcrsk9qtZhZj2A12Cqmk+o2Drdi/FeCga9L9MlIjpOwhetl5+d7M5liPTU5W2LctuVrFPlVeaj
meGCsVdwJKj2evvbYRqkxByX7U/N9Fc9DkO0ShMOaSzkXYopb/AZqNJuaB0ralxhgvMzNAg5uhZo
VBAXlESiKbukuCa8QUH/ndcAlTK6kXrVO1SqCv5ClOwGJ8s935NJe4GYniKLd16JzzbNfs8/GnYQ
YtrMkbmemZEXhTsQT5Px8VQHt8H7EvKMmu1TH53Tydxn8T7MgACWuyietso5cwwv6J7YMq3TCCEq
bcSff/zr3//tc/zf4Td4J9AwZfFH0eWEChai/dufuvznH9W///Lm629/OooKzoID1kS1pBuKotv8
/uf7NS5C/rTyL6pNH2YMifoFcdbadLo6LSMRl34ADPegBQTYJ9IU7qPKVq+CY4h1Z0U3LpeBn9ky
Ek4zHNeaPaDj7pra69Avw4Xh1le0TiPo3oT2EEqslNL7hnFOVHq1qTqM8szAt0uJA9FHjd3OMF4o
G+RlWw3KmkElkzCCmP3CZKUuFW3iVVNiLcyKgDNLsOdKcu4to46rF/4ce5lg1k7/8sd/f0GjlDEh
kJtvKw2/fl8YGaC4adn+wdQ3oTrGSbmwEdkucgetYDSZLMclsjXmAmmWIbN+y6vRQVCv37qY+raY
iyOJuB+FwQwi7/O3yo6EO4Yl56/GI7kiIlweisgzi/iLpIfX30syZwnTLN24s6ZQ4pmUz33KNEy1
AQZaOdFX0DUrqPjZdag7NsQzkgMGuSoVPAl/UtUzWkApszDrnlog43F1hzn8Xrx+QABmNg7usupd
vrOCUxl8ejvloVd2uJV1hPgjc2BXc5iO/V5Xe+D4cNT7PrEbTGbtEYny/3mFDUPhURmhs6gnqPQp
mubfS23GCI1qi1CL3+tdZDIjFNHf5AZGTlVE7l8vvlWOh120L7TMlxgj4x64NZLfgpLRYjKyTiOp
IA2cjxlTmsB4feBux4Xav0wwJzM3fcJsCoc/2nU/RQn3FmWcjh4bu+k+CtK90ng2aij2OxwMASG/
HSqbqTW2Gkmw5HXN29p+iWCcan6l1v6B+b8+LSogNy9Oi2Zo3AVtdgzN6DgVwaGqlYPKwyMRxt7q
yj2k8rMO0yJGBtbanGZAmUO+71RXu7Kat3msb6aEIZv5JMGYGZAVoEFRkJ4HksZWHbm9LqjQc14s
oB9InRUs0uJu7FVO5JuhhmKXDG313o6zqh2rfXeBMRXALC9ifyBzFQnDUAe+X26V5C6EiTfOh2Uq
ftPjp5OzlWM1zIjm1dhD9MZ9xlN84vGNIVLUEKytYbWY17nMh9k8hMtxZzT2Yx4Mjz2yqeKUqypg
qPwYmPDon4Oohse31vNrOwZbNQeU2BznSN9LZC2EpJuAY3mbjxpzzhbAL7VF1aRLE7cHoVFLp02X
MTmivJkOKkH0M5owDz36+Kr4sax+rULfq/dRHj2Qz/YAyj3BgN6TazL/qPYGqOPWwqhrd8z2uVAy
NQG0heCG7ocBJqk5iDsVvKH6RT9FOAgYxWqrJi5u908CkCyMk5xfBz4zCHWsLNgDF9S7ldOgrvZI
G66T41jUp6FZx+wOzNOzyNrdEBG1JkkPJMFfUpnPsDtuU0B04W4KR+6y1xIIQFhP+9d0o3L/VU9i
qYFLwmkHqieQgue0mV6Wsj+008v9g5abJf9kg0O0XpgNT22Lw0OGBQL/UIzKpT3L4GBRd409lG0A
opbZ7qPQPKhpehqFAdUkd29l1V1kRq4ZwJpuV80E35rhPr7pu1A80yo+D07OHaiuO2OjYblIVGfv
xBhA5OmQBzhS6PQ4LXmmZsCYPWiVu1HtdnBt8gU7bsW6EZx6qz8uY4hWLJRWl5afCXtuRNwSbp7A
TQ4B+6Aue+ltJCMKw74USJ0xEOzrK6/K+RJOCukMKNwhmeSQTPiLyGb4HFiASlZlNrQ2w/HWDQtJ
1e+lxAfst4hYK2ldiQh58nplnyHJgrCkHlMUiOwFaooKVoY7+Rhqb//vA05T/vmAcxTZoUtTFU3j
oemofz3guiJLkWSawYfA68RwaVDizrWnJsww4SrsxligOLcIP9OrNOnDrhjG4MfUeuzH1SxOIWhi
ytKivFmTFnwklWm8qtO9lB8MllpFYVkbpzLDS6IQvGxO6FRcXdMdBpFRJR6J1hGvkxyb5qJJOxtP
dtrK50bLpBNmw4n9e9BNb6HguXp/gP7XT8sNwB60xYQxjajltTlkNwZVBSF+YDGmqxV9w/+2/2zM
hrEY6KFDGPXxEQce5laphtNZBGSfYjh2/JwYufUsker4+xKlmu9d9kaNeovXmREy5JEJjmZSDk2o
D6Gz/H3FRqszb4gZf/6+7GlUKi+U6sC1JmGRbx7Vp9/XX8bC9LPYxG4/wyx0jFby0jm3/GQkb0Ju
qsSb89gh0asl7aeXJ1grSfga2iqOCKVq16A/klVlpwnKtjpCD8H22+EE8BI8X7tCnsedEzM+qXIK
LF2rIKwJzPjR1BL8NAzikA1DdiwMjqH/26VUIlYPk/6VBRBeu3meXRnq7kIV7DfSvjw4Ayesgv+H
8MaMN+9+pe3CftaL9F0jRh4WT/QQVXQ5JYnLaHMDMuHvGB8jGfA93t+ENo7ha1o5/xaZkRswS16o
xN5CH/vuZDOi7A8jMOt80lNd0dj2NAzoRYhUyGgelSYF4qXZoL01zlSrYStnll0Fa56gG8Gkz41D
dXJ/3zyLsEbwaQJBAoYMdSwf8fCuK5G/2wGbw993FHegRlpCf2pqRFB9QN854xZbcMrxCJUtfpRo
fnJMCI4NaxdkjxqITxSOZt4c6ipmgqiqD6NK90iZ88PAF0aQxA85N+x5Zqle/fsNoQNX0Z0foUyf
QTbiY0yiGWkhVo02ZaFRSWMMtFF6i8qWlV8Ayz1x9I9M1fFpoFL7vWXCIr1mlWpgWOe2ERj5qc5g
Z//XvYNZ9EEKxtfJ5H1qBRFCUtoILzclni5wrrzfu0nX2H7UWtmDSAn5N13GHBe+jTHBggwWpBbZ
gTlT0adO1rtjTK+bS+ykf2824mwVLj6g+SSo3vQOpvPE8gKTSu3KA0sqOwcHUvHgXehSQgs5jQ+V
LqMjE+3t94acneJD2FQaPftM146RgKHFegp63jyzjyXv9xZVrRLlvkDs8dePvHA6zpNkRfMjD/Wy
xVmeNYAr0DZi+xvcaUuU4TbvYl9qXkIjI+ak39mXbDPUny/Cmw3nKbW0ZyANWGiIkOhLr49Vv2GT
joHEfgNclB8ylKOttpPTYN/7yBScA1B92pK6HiAHTiuDAQsN50rHNYP0ccduon8dZWmdGvE6wKOI
AKUlhxJpR/MpokfJgdan4ASAEqGUxE5N7kx3Uxc7OzN2MSA6AiWVYlPwhGMVPPXSdrKyHfliILPG
EjohEl94H27WeGIcD32fHJuuO9YquTTREq+qaRmwNfAiZM5KwR6fR7u3u+qvfJ0R2fJWSA+RrT/2
YEyu1T5gimI8GIV2SYiNg5EHjAKe2z4llU6CfmAIx2/unKB7Kgh2q5JQwKBfKnctriuzWx/7YZNB
nEZeWxL/jCFqMznOOqh1RmViLfDLsGG3caZftHgBIrJx2TlXk/zYCe0hTIebpUmXed+2VNAVsDTH
NZWN4mH21rKz0YbHPG8JfZ7O+bKW5DUSsljNiVzWNmGeb60AHzw5KjFxhKXZ7YiRL/qtasL/tpdm
SVGsDttZ/ugVNLL3PHEHsSLLb8QsqauSbVbyzUyn91uKColN11S6Ch4t9t8rpDWr2lWZaCF1bWd7
hSil6vZqbu4fWBjoHQKbuKUiFdapL5h9johynaW4obbUUEThiCbbgwi4aBujuusP5mgzr4z9e8g9
4XC/Ifda0Z9sRz6ZpTjlq4jzhTLYrHZjai77/pvP2LZvi63W6BsdRZqVslPhIdfp7tk3tJMjib0o
+XCTPTLN25LA3BEZy+c5Z/XPpdz3abmWm1P5WVryYV5lz9FIdYkMjYzETTNAR12dgwYWgvwT2TXO
vWDFxSYQOdmYQHabGfdPO27vALn07d5dhg9nnkW+jAaNwA6uV7wa3UVV6QCSmVIwP0DTkS6b7mkC
hSZ/qWnHUCNcKm/TSCpC5eYvUgM/YGZrK4HGi+2FwZwO/a1n3lSVx/7SeestyPB2f6V6lA4KJr0e
TgOVbf+TqJgYDXSZP21Z7kGbSiivMUE4d5xBgf9eAk4xxjQiawSJqkXHnKGr14y1Eg+QRpO1SNAM
EURREkSBwYMedzTMFWpvM0XW002b9v7mbiJLW5pZt8yZauuwGHFlFXrmVXygmWizSYiWZDryfriW
E7orPG2V5jtvK03SGAmhY4IhaO56OM9FkR3SzN6AZokHlNV8XJkWrHsiDm+ZBU2TESUiGfkehAuM
GOB7ymigxoeu5MG+MtWDyIcj0DF4HqDTJkXhGKQ2hwBqoI4XUBZlIFZ4rhlPGavX1wbUE3oiKM7G
Ppu0vQJLPDoUirTQuDKjOaAJz/mx1J0qlncjBu6IbYMrpLnvstbbTiMGZPcYIAO/HwlIe1OkLXcK
CVwmix4DqAxWdmsd2WQK0c1kJSmGSbiV11lSHtzedKtVrk0bLbmvH8yNiqaywro0hyZyT2PDqoe7
hWDpR8ebCpMzcCEeg9kLg3bTOER4pyuF2D4tK2k6h0N8imdxJGVuxepoVWtsEXMuhZKvlD5cZeDS
wgmjBC4MpYfHvkqkcWV5l16LdgMTJYsp2yDzPHo2of+RHK7wXkxiZ8bBXo0GPooEgoDoZl8QYM3w
SEPMEFTPPQGXzrqfSTqYA7A2GDcvlrcOyed2QA0Vj8oA1PTDeQUAwi7eU7R2rwcVypWYmax5nGX8
ZFNGaLrXVCGT2vAsefcDrhTzkzAKRq3IFNZazm23omstNohewWKsoseZUHv9aF+DZRmpF/R9lqb6
ooKahFRhSl9MUn+ybloO5CI39A+OsZ9CZfHbC/zrX6Zd7e/067OspiYOI/FP//n3U/Vd3ETz/S0O
79W/3b/0P//oX7/w74f4E8Rm+SP++U/95Yv4/v/4/3vv4v0v/4HsmVyXS/fdTNfvtsvEf8zl7n/y
//c3//j+/S7Mib//9ucnLaS4f7cwLos///Fb9zmeYpv/rS26f/9//ObxPefrzrH4fI+b4o9Nm70X
X+3/+NLv91b87U+kpvr/siye6Q5SWU3XrP/D3HlsN45t2fZX3qg+c8CbLmHoSYkSRUkdDFl4R3h8
fU1EZt0MMSNDo6r1butmhEIgQADn7L3Xmkv9r//Xffz5V7LwB+pGhRLKECX+nLZLHfBvJPkPk32x
TvWkyYZoyHySCgn8j79T/xBwkZm0F01B0Q1V+q//uQZ/9Sb//Hp+3as0hKlW+7tZqeEGlUXFBNFl
yjpyQVX/WsvFien1RhjQz4V47WStBW93IPHR7T6H4EAM1rN5M4MiMPfvxlMB6NzRbehia8nCcPvc
HrLtsGQVskmN/0TTLXpr4iz0++wULAir+vRLKwaW6RBv6GDuWzfPNHHn+YLhWI0YngzP+Sy1dAMs
6KKQ4DfR93GZAOZ7PMfIZmb5tlHXA1ASfT6DNpCtlSMVAjIzeXmxiUa001v1UcNdVre30iTVG4n3
ZHPvaoveRu7ggnYcECNDviPf0hlt0szdcqHv5Wf/1gAO4bKpsAI3OpPdYAGIc0yraFwGDwHwaytb
kW3tQkCDgX1kY4Wy1QYDlu9Zv93LBgL0mvjus//hb3nTj8d6SevWjT9LNogrxckX6lGD0UFMuz1z
BKd/U9aAvBeBzd6Xde8JTfMK44qLR4IfuBzEV6xIrrc6zqxseXnV95hCGPsCarNNZ3y9AB648W6N
Z2VRrGQ7cgX6sRvxzDcmOTEfCo8cutIY0iesAGe28u+L0KLcYMHAnBk8MK2nfTl7Ia4mhZgWupno
kLtSnC9nn+nVXNwEdxAaj+w8nWhdHYAyvV2W3g1z+16y2vvMm1dWflu8Z24wsyObWJApeprUZSqe
OVQx05nt+MN59QKxwa430yfnG7GzA2VOs/Bvu4WSW/GOdgdq/E28G+fDKXJNSziMc47AVMu47Rxa
lhvmzXwZ2V3zXC5iq7sxb0cnXCW2yHFJKLTyBYZDrjeyB6t3CF9wk/liZk0wutHBar2QX4lA8dnR
YPuxL5veCm9Cy1vpS66SU25pXfJ9gptzBSdx8xOk7gUT6YVm5yvkygtl5d3NLHExPE2ntvHX0k3n
micRSZZn63tyWRxQQ1woxVsqcwCgdwwyVult6uRWu+mqeWa3y8ZlIVl6T+M2dpi40lZ1dSv5lBwS
GBzdUtAITVfRfNGHHafFNUNHNr4aq3KfkLIz2i0S2jkluqWukHZxDyUui3t2Jj/cDR8vaPTuDJvU
ODCdK3Hp79lL2IELoZ1egQt8mktVIeLchM7MemMj4nAncXNQoD1QtIJYt7sVLVPYuZDgnXqjW9HB
sGt88vrRI7NcX/dnTpW56tx/NgAoNlvhzlNsIoq40N7c38mvl026FT8jbUKAOZk+j1xQ3ByYb9Vb
A/gHfF85gGUgcI9OeaBRcCdi4pr7W/NZcLGkWpFDI2VH5jDLnEfy9jZYd6g6+SePgyvY5SFdhfjy
BftCI9hSwWRj0ueZ1u2UVxOi8JeSqocTEy2fE21cvn/gm+wUQXg73TbmDMqV967NCcC5Md1xKdw0
TzgDp4TTy6IUMCPNtflgZ07xoZ44cB+tQACBeMWp52BusrW99+i5DBhGJIUWUp3LJ3XaMr4rD8my
fkHsbEB1sRBvqreto1oEAzLO6nMA36CxrPjGt7QNeasoz5lXBPezO2g8+DSsAuMuRKSzZJP1Y1HC
22Ap7WxxO3sX33O+fs4CCSy97TWdbaZXC7o9TvogriDivEQrz2LmaIUviAF8Oz2Ph+GovjO2X/h3
KoUrCp+9ttef1BV8JRv7oqsXJ2wuPjqezQxM4zxGECEtAuha82leE1nRtlWQxJUk2SzVm2gjLauV
+GmuM5CPSGUIuuX+kfgeBJKcoNwyCO54HWsL/0Uc915hZW/s7+pnwti0x4YGr0UwAq/HU3EiFWJp
dnN+t3GuTxTJr6UzNovR7jLbBH36ooe2xsjGBHEa2wiEUygbNiJKnENW4EDJsdPPFuldYNUZKwXj
UwRWGHbnIpZFeH73KCLVgHQAa2Zjd0MDs2jushN7oMYabbpO8V7gHveXKJg1hmMqkdXviAjExxy0
EFNdBLjxgkhEkVml9dMW4a/l9+fRoPjdans1GqzH1LzIdSjt6UE+kLWxxK5G2FZtTTdY8t3R5G/W
dvPr2p57UqoAlZ6OVq/aO9+JYRCmKwpMbvnu/O3ZKb88HvsZVVZlQZOuzg56pCQXGPv2lYMe/Z5V
9hUYKy+bYv/jcfDtavnNBf31Kf59yKtTHNoh7M14Ju7Vu55+gHmeFgU2Mev8RpoH62jxzfG+tr7/
Z7v0n+PJ0+z3p9muoRld7V/4ApNVb8MnW3sAhggtdIpFtfn9saYd4C+2Zn8fa/osPx1rnOGDlhrO
rbMEq9xH29Etj7I9XVQ6CM5bekJmDpCfWYqFK2hZP1Q3yqu++v3H+Jd79u+PMX0FP32MSFBBsSaR
tJcWxqJfsVmyWScemIvamfXdPaT+4qQxA9FVgRKlc9Crk9bbwmiVsgbbeccoHIkwgwE6iJb8mGEF
raEkMzyhlJfoM7OR8li5UCqmjkROENBsB3zDFF3DYvWONB1AbbkF9fWeUmtr9wHEcoQO83QtQiVi
W/Jk3OvPwPShPlUrk18lLmvUqDhSwfXjiIasuaTl+/sr+qsv9ss5Tm+Jn65oZUb+DP4K5+jbKiu/
bKntvHzuN5czBX28y8hjJdltE+7gRrBz6wlER/7Dxpu9XG+NaBrZtb3WT998rl88v18+19U3XfZC
PhZFJU39S3rx7M3Di5Ww09MZIlgZg3NHXmAtGy9zfbdtP2E/mJ8SOwl5UxbTQCz6aL/7TOovnvAv
H2r60D9drEItg1TtS8aRuMAwow1zg6sF7GWcEp/J4UK9t5LLp6S6bWhmBYgqIeOuPM3SoGV85ATP
tTBLJecSwJO0pJjYXQH/EhFuroEYsyajat5W+15xZd3yEZBTxeSOlrnMe5gw4A1rdQuhY3AWnxPU
GRfJmkwyF8SU+Rt6VUvvAYLAblgbpQ3PV6AHki4AcMJAw/jO0HXEmDLcYYsAH+LBMWWDhodbmben
8K45z+6ZFDC20m9YFwU2rJGbVueCHeVo02mYvctzEg9WEelslnjOQHEwsGJnpSFJxmjhDNVbT4tG
QmKww5NYv4XY4FGEKrZ/Lj+R6KrmHPPJwCQgXVAHsfmQdqzzqh0+kOuMoi7tmA+R8mJxw6t3FR+e
0Gaw8UhNV8UKK+uC9bfa+K/kYHgQAnH/33YPrrcztyoOAHmOsFNYjDAJ1DkChQy6xJZoYkY+n+rK
KBzEoZSGfQFkca4pC+w6GP5Mm88Q3DZoAgw326EdZuWNeithL9O68Uvkzb3b+pFp7CoAlkGkDCEX
J7iObnIEMbvEN4Ujdc5EIXEAPqXFtMkCF/vZESjwpiBmo7KCGmonDnsTtCE81ze+slLfM3YS4Uo1
N+N6Ihyt8sdWWws37TrdCq7GvNxK9uYtfH9I3em9JyFBc3BDcLcThdUAHaBtqrBlb+yeN8YMkhiy
XivPbUGwfv9EiqL4i/fhVOyLxBqaEnKEq/qcBo7uGVme0zAF1jYnQA/yDY/kiu2McQKzHWafg6M8
YLoo7GThWd26G5dB8DJQzdXQwTpmArzq+nukO/jUmp7hwEbj+zwNJ6WfGwr1l4CCjNrPf460kZ9Y
GfoNZWZuCSeBznb00S3CDUMZ3YWjsPV666IxUtMWcjYnu72vFk0S2un4JAPgNJu7FqO8qVOGXg49
u3KUloBsc4qmRSF8QHSt0Ifqz2ZI8S2PT8XQIhvtHaAnungEPIF/hUEImKB5/U5uwdHcVDsEEQBb
C+LeurlRbmlQbgpXXI62bAvUiok71RqN/UHzvD8nPIYItS16DPB1nOQ+XYaO71uhQ55Q2TxX1o/a
2U535mY4VbuR6s5R1dVQncJkMW6K1+DQxtYlpYYfPnVu4Q+9dfG6hp1TpdDzstsicnOeVyaxAldc
v5H9bZLdJnAoTYleSH/jX45jsMlRD/XGsete05wO6ehIlwfYPF16VoW9+tgjYK1XGQB73R63LW8S
fihfiIoFNICcUEJvDQLT5uobbQdcg2wAktWw6Cy8UsVjtgop6tJFZjcPpuqMlA/8PfPJqY+zRaZi
yct4EzxdaImvcJOtOwcQFR2Q8OhR8GVOuKTdUrjjWV/CVLGUA63/eX6vvwyPHTHzLJhIZNfdDR1L
cKlk+a6bbX1secvwnOGSQPJ+Mi3vED1UW1TWk40I/hLZWu7FEffmqXvqLXUtvAUPDJHh/1auf8P8
bVmuVM9B9sG9USI3eqM9SyVZ7Cnv3rQtZeLbVBkTNTB19sX7+sFPrYsj3FHH2e0LF9LH/WZOtV8m
3Wcmspu58dYzkhlsjP4O5NyjMUH1oMUji4s8Cr0ZAShoTaA8GHfQuCXEEjlD3eYRykQ4IKK78RsL
tvqsfL0IC499RW3VEfzYTS0wN96G+BZr7N6dNYseZx12cycqHF0lqWqZhw+jtBSLcz8cA7juOb3/
mxw1ZQ4fzW7JTZlx+UbwwA19nMvUwiAEOp/Pbi+f5XbWnTg9eVx1KMPnosPrDThsixLM1p/R6hOy
xGsNtoWrrlWSyWd2teExmJCnNYMZa/Z8eTFcKFXepnn3LfHTAxc0z25bnjGbYhvSyXt+w/+nHA4L
DiDuZN/q7jtCYG7G7sjyTTL3uCMpuHYvL/wU9ktsxf6TUN1K3iEtDnrBy4e4uDydqvtkLlo06mzx
GaUAUVKg7QxxXmJxcaOH+lPdIfYk13uZ9bRRGE/XL8kD/Qr6afCEuOQQtHLIPXPupAWf+V4H3WQF
SwyqlMYP9XP5HplYs+fdPWRtJo2W9zbjhd0umi05mIv6he9OnjLnKOfrpf5Z0GFsLUIG/Bs2I9vo
yJ1VP4gPUBXkF5Nblul4dmzJ/Q3mhkthf2ECcQRyLT+MjMSRhN8KwLj3s09tWTyPz+mhfc5vvI20
HbbFmt7ldrAvEEzSA8U96eaxHd8la0PjHE6+vuAfNOQUL6WQhUbWrEyZ59rigpZ2Ht/Rn+HCSpwc
XbjMkV6pUaevWFiWm24FXWBF3TqwtcLZ9YZegdbVCWWCcaZ3QOyw02TzsXOEwtYEW9sMGxge5IiE
jx41N8fhLtfXfnp/gSNLgMKdVqw7bcelXxNWb7QuZHjGWY5+b7KR2DKfCWuLncXOO7JqzlbZOlFt
fXU5gscNXYX3JidXHdpTwdbgEJ3Ir0lO+ZkEKUTjiO1o9C3KA5eYFol2RndBzkG4FnMW49kTF8iN
nrNy3rziRq2Z7gwLOOzJkpGIjW9G/AikTbRINw2qq4jvXZgPy2Q33nWbmcvqfO5eMwr4j2Yjw/Hc
FTu/40loCVebNzctnQqMq7lFpR/yS9dkGdLTOugRJb/iolXdBR8oAzCo4Wlb8MbdMM49xu/kL/ur
+kQf1L3smFhy+U9EIiCfh1/FP/6g78I/ZxsIgeHBd+VV2RI+/RTaBLTbhSUt61uQFslOoaa9QM5b
yfPPnKqre8xXBCwt/ANZH/G8OuhP9W1+X1usfZhUIv5oeRIe2aaXa/9wOdGUYM3MuLDZXF0lxpb9
HXJx/4A31hU2J32dc83ZTdW7kJbGPDihng/vRsZxrSPxdT+l5/iTbVjikPaSow9lXXXLV2Znq4Iv
kT1Ij6uGuRAModjN7RhL6FwHZANLbNW6U9slPZMRs8bsxdc2zx5RbgULUBDL/CA7CS+MwNE5PYEX
IsSfeTPn04R32t5UbIzZs1WCdW49W5Fjse4xKLOIMnIiLhFG5Lyobb2Yv49PESwPtLBt61SOedB2
hlOe2R3ycXvfUe1op5Xu1PaSlsWbfwag0LFm+LYyQMB3MG4gfVNrazyYNzmcTIYOEZtBvM+0uZ+i
UzGbE5RRLkmvMhy0M/5nsCq21QvdcBvYEEvMsn4K+P7LpfIs4190qrM8n92xYvYL/wGi1lJX9vze
FKWOLWPXaTsUM2ypVLs8I6+5oPTjGQ3WtRXasCm2JsKyuXLkZuf1EbvVhi6Wi5ext3gC3Jl7sZlT
yD8uZP6U2pFvZR/1STtSJJ1CW65tZTmDQ2GxI3CLZ3CzVmGFh+7cbLj24CP4GhfRs1QuMoWOX0y7
OVgHz2J2xIAF7Fxd0KFfJ2zCzsFW52Jo+4s/9bsG5rU7rgp2MEyyyt5zko/8cFlni3IzvuVLNuCH
oMTIlD3isOY2jQ+T1eF5ujT9IXwNTh5n8YHX1iNH/eTfYf/OdiWzbXaVnnXLJXpHDmujXGQzRtdO
LG7RH86Vx8zh4dr/fp/7o21yNYVSTUUnzkJR1Ol/X4s83MqNEXTgk/AxWRM6wm7d8Wk4IyywC3qY
qYT9qN0qDxM3t3b/7C3D2cCWVX7oAWlii1a5jTbjiaHEt5vwqW/1u0/HOO7nElT21bAZqgyH4gL2
wVja2VYn13ol3Ior6nKGCPohbmBL3wAEm8iWmHZc6bm2gxRah1VvwS3m4m0AG7YAu/FwoRGWzsPo
bnJlsbf2qGXdurHqxB3oXSDUm1zhlvCQveO+0ayJ+bNLRJjv+De344xh8nPHy1C90/2tdBoqkjLZ
wrIQLuo14nUDgCj7ihp4Gtv64NgzbGHwwevraFTL8rKDrhtXy0HBRAVxDLS8vkrgSs8VcUsCUsd/
EQjh+KQAAZx2GF+9EL9BEK3c2fWnx15wQbGMLk3apjea66lLjf0qu9aX4T532XJpFjeladPyRbzx
+uNe+Wvi+1cT9WrEfPWf/z5H/jJ7/u1c+v/HibPJbf8fp8k/J84vyUvzZcw8/fyfY2ZRZsosTeWj
KEqyoGj0Qf+cMjPe/UOUBFGWFIWOrClw8/41Zzb+QOEnKQJDX0mTv4yZpT9MzTRkgSYcI2hZFsT/
zZRZ/No1NWTV1FUMMXDtJZkPcd3Ua3ARGlLTjhuyeB6kwlx0UMNsXX4ZcOGpMXYNpXuVioZ6SNYe
amSFP12o7/vu0wfAL24KzNIF/DiMub8+wXADukztI2WjU0YqCHvMGixdBWFb9GRSAT6lPDuTvj73
AJ7lSvjsKb72TdtP/OoL+vNDKIKiasz2BVEzr0p5r5f1Fr8DH8KI7Xo2uroUnIw4dkVFdbWQLLca
pVhIoSo1p99fgOn8/n6DISAQEGrTUJUlUzd4zV6dfz1qwJbTpgRL9WlCrpiC4fqwLf+3p6hx6wmC
oMuGIhkqvI6v11nBcQvYIM02XXwWU/Ll5AZ8YkcNFY/vhqI5pii7xgVJcN58e32v7zJNUCWF71aX
VclUTP3q+g4EejShWo8bVODVXMe1N8XN4y95nBKXmg7LszxJ6i8QoC7fLBL/uMCioAqSLk8XWOD6
Xh07r8YxGrXostXJL0ObCtJHx6vXfHOBvzvM1YQlbIQkaAoOU1Vveo7jkO6UJn/T8f/aBuY2uToX
3iU/L3edNzPIKo8vWx/BZUHPFEv3729H8WtT969DGOq02ksar6jp739q6tZyn/e17hXbjom/YlFV
3RpM9CFxWsZyWObfjYmU6fp/eQCmczJ/3CGKrini1feTCZKIPlcot2XonzJQ3qxwkE+sJPJ33Ey2
TE6zhk0w0197qFQz2B0aSoMKEk6ROkBiD3mR3FRUXY1MoIaH6RAdeX7xMbgG2Z1SADWnba+mKf5h
TcaEMJnxMnr4vrI3aw8Ou+8oUjXXSirhEo2eekOcDcZrEwOnugZ54fzAWBXdc9QblmIiUR60dUIo
nY5ZUGqosamKjVFgdgHI7jKsSLKyLzINO7CmksJrQ/hUJeLdAqQNFaqL4PkiiNhnxM/SHz897Mee
WLz0RJ4L6jj3L97jCH04hhwjkRBY9bQVjAKeGEeOi70M7NlkHjpEND7Uh4qyCYlwxmY+ZCohCbNN
j3R7lnaO5OXQEd/rSWZD81BV30bSVpSY2HeTmS1cOAXec6+Rlxq5bYHFiAbqxewg/IRnsf686MW6
rwum/gVhMX38kOFQkHJGsFNWRCPX0QIArkPmI7mBJe12+iU9PtYoPoBU1UhBbg6x9pG00VEN96po
On540i8xTQHKjgbjKTWJvKXJuuhAojezFeeP2NhcJ1hZ1RDqKW13rTlJIg1BhuD57DkmBMnAy1j4
I5C2wSmE5JunTP66q/zzGZB5WciCrCoqD8PXZwAapCZopVxsMThRW2R8F9IFG7XfPMwy4l3SfSjx
n1Iz7kgPXCkDowH1o6ObPxPjN2LqVartGqGHMpNvpDi3SoE+EWKDwmM8YebzcDaDRUYQuEZr35Qa
J6eHK9P+VzMBfDjZ3IV3TFJx1YXB66B3BBwaF1vW+2WYlh+/f+J/9U5ByibJBk1sHsSrsR7bkrBh
219sGTH4DTIUjAa/P8IvXo0mi44hcjFVlpLp7396pQSSaQ5KJbYYJB2RhqOE6EP/P7x/vxzkqhKo
TRR+ZpQ324QweAM11gWJEFXp709l+i1XLytTFYQfKwnvKvPq7Rj72EUueoLQBtj1pcmhir9H7RMW
629Wravpwo978MuRroZrg+J7huRzJHWuH7yF94AqyYJcfEt616pGb6HfzLa/P7lffU8/n9zV94SR
MI5aCqqtLrS2nDj9KFgojf8vB1EUgYk9+9vr203oq4shthktQ4L2qoCHPnyJYc3+/ij/2NGxUnL5
/j6M9PWeA1tYla2STsRPCFlj/KSZL5ohox3i/dreiVOBzukN9LS/OfIv1rMvR766RQZIY13acILK
wnyTrAIC8kJ1RLIk6TCTIGrFLq85FqTIzr/RJfz6pqHO0BGuohm93sdeZjNVK0TOWqUXMmkmqT5F
JJfzDAsuEqqa4XlEkzD67qSny/mP5+KnA1/tfjLBU+sw5sCte1kJvtUoc9zfc33B7LNzZ4Bafn+V
f/kc/nS8q42QFk/GozziROXPS1QsIm2fllim5G9eXeL0i/79xCi7vt5HXlyq/thwYvkn4DuYILO7
ES0gdjX0pMgMzVvl4uiFpb2RGuCatvrNB/ju+Fdv50Aw1EsWcXwoM0umRgvMqcvYbb7Zhk1vk3+c
piSq8BEUk6fm6jBmVbeSFnM9iwBTxWyTq9o3T6R0XWP9eCJ/OsR0C/20ChSV2Zlji+EF+jFCII/1
ziE/y57tGfRPG8zyfrA9heB6mvrxwbOW36k7vjvJqydT6AsdewfvtwnyKelY9ppvumVXipy/3to/
neT0EX46SRUciKD3dJw6q3OSp2pB+jgTtPSmPCCV++aS/vIh+OlgV+9r2YuSWJgFzL0BQovvYioz
Z4T3811NoGnTlfnd7XG1uOrlmAdQ27lynYpAQ99CzV3IxmsxPppluCjY0iTRURSTddbPPnG5bv2O
5mxj2HEAybs2GABUBhh6FHyS4ubkR6rqi+LdVz0YIlNfYATDHGzYFSqISrkT84MqkELRhDaCQU94
God3nncnio94cAGDkcrLLlVNUliuTNGB1AjyuNZ6w9GldNsJ7zVpYBBEQyiOckyGKN1SuUiX0Tja
otfe47H1KXV72urJq9dAIIUahPmWxDJROgYeE46q3iRVe1sX+IlitbElLGCZVB18ffYEK27RTsJG
JgdB/qpMXKVZ+wAWEl4KbKEIiFIeYWTDNwKEndJ8kZftztO9d2WSuOTvwyA72IKhNDCNr++D6lEI
/W3OaH3oXwQomRrbw0o3V2k8buQEpl81RbY4kCYmK04Go0keYaVDcklIuY+HnQkFte4P0uyhaJjM
NO+aXBOQuuXrslMiXPQU8R2PnVcSANj0No0HVLothrHZZiZRuwxwlwc46B0T47q/wGyIUfiDCPcY
ArfEEPbqkxoNzoCER3gaDNXyynPThnZNPIhX01P3TBLyzl7RrALhpcKga5ne2fAiZCYT4zbMbROp
Q6AguTXZbNbiQRuKQ0MUYOLFr5puWHFE3MoUxNAg0W2H+5Z5hh7gUdNOPeofj1gCGayuMHvtNB3K
E3MuGfb/7DAKzcbMSZTp9ypoijpUC6vtnvDjILgWd7Ue7VLprgvqt6LUrLavkIwUQor3FGd/R+Jf
r+01Gk/dFN8T5Vu6THYbg6Zg2JUraLD95hQz8B8mXEWuLSVa+FLQOxAO0MHCe/IUWFYrXLL4l4B/
BqkTTYGYJvlprcKo2PccU1dckqPwqV42eU4AfDRQpkUldD6in6o42YxedhBVTVvWWLo0Uhp8gggU
EfAHvqeaeTqArdTvdlX9kcoSZXFzioIOABdQjnCp5OthKjTkY1w/x+ZTlwzc0UdRI/k3fy5JIhDa
4TgTAkTVqWum8ZuXfypt72MrGdaFr93Wmv9SRoIt94yq2mwjD/jrdOmxIFUPeUVNCFjQINGBLhql
4m1bgUcjVyn3VdvUpH2WYu24VOsGCyIFupuR4jIyAZE+InLJSADuBBjrUXmrRRI3d7JsdEpLXwT0
1GK4TA5DMz7MRFKlg44FFvpQ1eIcj4gPU+Er1e1iqC/41pulkpx1wpVjKVr23ZFsAyg2SKnoybcF
M3VyGpDmuL1MRmTGgNsQicDCLyvQ3borySCIPctAUKNH2xj1gB4r2zohM0tIdt6Yfoi992ISlpON
wbHxdCBU1S4z5X1KmA5vkHmiQAUA49HGjxlT0IzvvwoSy5ikKQUutTiLjo1JAgmR7pEnrVOpRUpw
o0OBCPNmKQJD9AuoOorR2pIsr8v8RJLGbQ3fruM12Sf9XMcEnTdAmAumlpWPpizGnVs+z1LxztPN
PZRIW0fhNMCUuuRoFvxi2esCvY8IsbYIEjm/KQZ/Eelwv1qvoWovLLVKn4kJIl/VJ5WcsWaInZ4s
QJ8/Klpw0mxS9fg85Kad+sV9NSPkTSjR1aFlrTRk/0BrIHETnNUgdKmXiR7Z7UBhijHQwJoeN+9J
iVQHiJtZuNBr88jYZ0VmFxf9KKRcuPEzb5NV1HhLdTh003gkVh4672iA3VekyJZhrUA9JX3Cm+d4
39tRdwR5m0GurjXdqREE1vqLmoSuQMvlkik3+GUZsU/R3SdZ9PdJQtLUhfy+IXGbArXKj8DeaqX0
BK63Hrp4war08V6PYqfPdwOwRKPCjEr5DezLo1Gki5hlR7gWw3PJqy7zCY1sddDWwTKCo6fx+DRG
ZzdkneX5u1knC1LGLFPGox/ipBL1zdiDcjIEyzCVrR50MFfB3XDaoVE9qyTIZCl5UoL6mBJyScOw
rRAUGsUulHziMg0mednwLuPj0DJ5obTCOoEgCqd6djFIAWn21YQXxDtVJiQnwBlqGvrUmb+XguJE
IIMtGmmEKfckyRQ9PcxnHFdBs0tCFrIOHkmkFHZ8IfGrQ45PE8sMsq2GFaDL8/NM3Wv+Z8+ypqXV
oo4/LvR52LixdBO6rBZ3FeUD8H57EOt9XH02okj2gX9bVea+I964Bm0RDZ0NTWQBRM8WG5as6RXL
cL0szK0n9LYBNOuSJhZgIQwb6AXa1u4vbzzybiiPUDByJw4Bw8yale4FG6O6a3EPmJI9QFMOGOEP
HvnrjeRmA64j46aWWGeYmxW0igbiQcOGXIph2aOaSbr4WOsnxWvsodOO4kDkXhkwV0vv9IoIexA1
mH1tWfDsDmJ9NjSOGpirPPOXURGdVF3fyKQnmAClL720FcWGOA7P1gCeiHjNapb7HL9QH7wZurbV
4oaE+v7OkNNFSpBZrk5+B32riIGdNixKfatYoRbe9IZ+R3qANf0AWKplUbGQ0OAbinYbcupQEyEE
E6qSdxlMIzQ1LV4o7WwyCJSiJ2IErKyj11mHW3lgPRLPpuytBczvAs5r8iHmIu/Hijtw/CxReBDU
jkbyIwnPVQag412Bpp8ZazPEcKK/awg2jOiuGSe122vd30rFw8SONbT3rB+I/otgt32rn/yuHLjq
sWWaGEodlJgffWYfIaG2khfNCtDzN6XNr4vin7bJV7WpXGGdldO/SqjKip991DSO7wh4xpCY/OCt
7/Rv6jbxu2LjqkJV5TxszWGaPW8v9+RM+cvJOMctzy4Mgf57289xG938viz+ZbX496n+6Ir8VH4Y
BTC6RqHGasR7GYWyjyfqAnOc2OQQSZWhHnWs0b8/pqhPF/Cf1QFDFgk3LU3Eq1ON9EHvZ6XGMJ2A
074HVcvaaEIeTgMYCo3Idgt6Cs+t2ZFV4dll+tHGb4WPf4qePgyGMnso/cMQ3KgkLF66lhX1IYU6
Fb35pOWRs7Ac1ftU3ee17/KiLKqnMT4L6l6gDRxUwy25E/NwGIl9fGjUT6zU5D4I5GssDE98YN9L
2s+48wvwXUHJpglHxtS0zxuVR4futUaUBjLxwryXBNBpMJp0ApMHVkO4o27O7jZAjXGhj9uQOZEh
TGs6BQ3OtiQbRkd5xa4Uuo9FqjDspVVP6YP1Cev+PIv22tjN+Vbmqm6sq062lQojfZTexAQyoKB3
yu4+ZJMb89BK+C6l+CHETZEkr6a37+H4RuFq1uHiw6CnedgmtBpx4/TqIOwkRrm0icJjJdEdQHpf
Ih7zcmF3kuMV+9SA/TthJ0ArynkkoN3KylVZXmwvZNKaYeBL8eiH60GJIOev86zk/BAECekqqA4B
4uEeSZvQ3erBph/uIyT50KJWnXmTivu8CNZjni3oSRMGQ6zAUDPHqz49TflMDQTX7J0TsNeNvvVp
fIuKSHxs6TC6sQzc7sxELvFnNbSEROdEDbzzdYcy2fHNhqRNyg/NGjv0OMighYZdAiEuA5Juz4co
SuuYDpilp8sAg/IlQQpOoLUPEbSEPYDmz0PZaaAy/f19/svuqPSfu1y/6gRpuRTGhFvVW3qGCP+y
uSLcjIgbf3+UX782DKYOTKFFUb56Lead3vmmZPAEq4RjJgOcVvf3R5gs6r94XP8+xNX7sFCBlYjT
4zqw0y6Ir0jyZ/bkRCNWs0dxdiDFdd7hWEpU4vWQCgINjVK4FsuwQqRewPaX72fViPfkUYxQKaFj
U5nc9jXSNS1kh6Vb8Yj8p+vcTqZ8089BdkxnndMp8kkaJDtFg5jmwvn35/Uv7/m/z+vqNaQE2hgx
Oqq3pIM27JBuqn28Nt67t+mtsywrm/BQvHzfdWH+5U3/n+MqVzdGAcDGJOiqpukqYb4PCIK1PJuo
csSuwyTF9O3h+Ptz/eYuUa7adVU4hm0i8p43xIpeqxOM3je9pV/f7X+f1FW3ro+7zFMEr97GiGAh
UUU19Xn9zc3+q2GzqUp/H+WqI5eHIWg3jfMASwk1SPhA+I8dGDH5vv/4vmv8L+25v483Xdef1kdF
iSN1DHm6avvHcHuynDsJBlaMKovym43Hd5fwqj3X9YFI+CcnVysEXodLDYHLoK9/fyd8ewmvWnPF
GGS+RmL1j46j/9+kXddy3bqy/CJWEcx8ZVpZOfqFJckSc878+tvQOdeLG6YXTnk/26VZAAeDwUxP
dwD2OxeUrDdg5lRd1IgGF/hTg+McnAjy3dJfbGNq5mKq1VhZoR7kQbNA0TPWN5nGYTPkfi4mUkGR
raySBnYan9JU2NkenXq0FwBfx3vwxMsUeaeKCSDyNOZxX8LnhaGyAlREppTj8ByXUNlQIRWQn+wR
okLQlxP1NgjzRwVSEZd9YtUKUGOmoqGJrbKQolhPw8QokHqCks4ZQLlbRECSTrf/zgrjeJNfV0bd
wkrRtNBzuEsxst/0nIR23b0Xa2Huw8nwE82kawH42UDjBUOf29IFswCoNa9ARfjInSNe9YKFRcbp
kkCpCBnRCqmd+mjsKV1CcKvsMNxpQ0v0Nt3wEgtC1/Bb/rywyPhdLoEyvihhkTYNwJRyVNwEng5h
bEvd09EaCdwK/0M0pLfEBbvsa0EswEiNoNQdoXKBOWbiqAf9DgRwx+yau6v0vrhki7mx2lyK05g+
96TQhihV+hH8wPAMpohqqI5YI84bcP2XHXT9Yj7v63d4WYSpIJgHkPSga6FsuqfoCuoXW1RCrfbL
sCBhYEXe3z36FhaZ+wwCGLI0oQyAFCR7AyX/AWwSTvqe7CBzi8F+6MZzIrFK/+KlfWVuNJCC5gQA
bczSUO2GJN5l2kvUGa6UQwwMGOUXDeUUQWvuUtT5TDpVC92dYe8DqZPhWUAkf4t0HVMpr1EnHStR
eTGoALm/lfGOM/TCM8kbfSxBhcXxVdlqUQ9CPxQk8VBQijHuXhq2Hlw1gMuXEFcKMb9gxLKjDSA6
gcSgApRzooqPgXhQUGcGU28dPsTlPoDuCMrmqGGB4aaDtGJ24nx8nsMxt68k1605gXocn6J5Kr1x
C44zkMIEQE6AMpbzGbiuxgRDRY6noqfBUL2fPbRpMAscATeHYp70Mjl4eoeAPnnqw79cJBMdocJE
upR8g0QgZOpgejm0dBDsoDbmRpDdu2xu9dpfeDcTGedeh4QLUI5HgOe6Qt/q4p1af+S6trls5zdQ
8nereGGICYiQ1VJDZUCjlrJTCeAmSq8hhLAxvH8f7r/b1osg0UBIoAsG+uUw2hDfSG432uYdpW+Q
PAJFVdu/44YJes1fOLQSEwxTvwT+NPuvTXJM9skm2dVX9Sb8u1OA4qOmgTUNGFz8ksXqKjT15pjg
k0GD9a30ss0MJkKIFnqlPRx4p2DdP87GmOgXJs2kJFBuOGoYKzcUsNSqxB4xLgO9OI6HrF+ZZ1NM
2Kt9qdAmui7/RLnExOQAQue5uzJAgp48UJKeEkNyd4CTpz+4tBvrGcLZOBNa2lTVOwmaj0AyjGC7
2hL0tBwD6jXAyMK0h8G9wubdoDyjTITpgaNPMMyNywxzIMUE7NQ4epxd5dlgwsmEkfYsI5BJHj+6
N3U7W8knZhqPoOz0NLApIe/mAJboQf7tIAAYDiCYKQGfzhz0ZC4F2aeZT7ybwcLVb1Hs2igHXmK/
/pA422EzHRmUueNA4S1gkgKhUe4giTxQarLcnQ48kPZqPqeLWBPA9oapsjUcMxslyDeEzRF6Hu/J
6HsSCE9BrVaDOCGAcIpqumVEnIbUpzKSbXTZZNQk5alFwzJxO7jxJA6cSLD2JtAxM2ICLg1oGPsm
0OpaFFCpqY/y4L8mwbUaKdvOSHYcD6JXAPtBl2YYL1VmbRbjTq2RcoEIG7oiuZXRentb2sIj5Dcw
0TkcWkhVWphwMJ38g2d/zYV1ooPNUVJBoMhOGmgSyKiDvmyOvvRqpm8kUe0Y9CdmHu66qQNMt0Mz
AyBRdQ8wchlDoFq6GSd9O3Qd0NIoBpRlZqsp+A+zRtuRHvUb5bOqVejwgbQPfdPSNJzCqO5Rghmt
ZgA62cAMafI0adNLqmNCXR73ci7u4ux+TvztlCQ7MrYbCPzlUWXlwZHkM0ALyuuAiCUVYJSryU0y
z5u+G297VX6W4qeh1a1BAmcbyCDa5L4Tu700SJC/ACaBQHAyuBEL4tTqbYrJUqlSt101AkKCzENH
lc68qsn4kIhvNVGuGxA6BtJNLzx0FaSBlae5x4A9SnaGargh3AzzBK4Y/5jJ89xh2BpwBjgK1KHB
+E0xHy2KS018o4oAczfRm0weASKzBuVRmLVdQ3QnVOn/vEPH3qr0nxDS2Coz5FLRaTfK10pIMdyM
nmp+N4AQoywfZ7ny4jHyNP1OU67aMn5XIWjq7+VIcUn/oxmeJLm41jFoOEWfAoCKdd7tukywp/kj
LcFqF6kYhwM4xSy3SQO8hi6in5rbDWgHhuhQ5GAmAvl+IkCmDTLuaFhsobwIEnZQSyigx4gKG5rs
RvEVQJdYAxIdetyWHkWnWG3eh6GzxBZyXLUOLbPGQuEd2TEowjs0HDE4LHbGYVSvhFlx0+C+Mggw
lYNkj6V8NQNhICWYJIQoL0nqvYaOdRLI+z7I0J5+HUeMTxjgCGpAqZDdGKPmGoHiKeOMwQSc/azZ
q03PQaOtHkblG5QmSRpISv55+Q8J9BikDHEItGBWkGE4X9oNfYMW5p0RHgdMGnBO31oCAGYoOqby
bZBJAGYjkow4jhrMww5ueUMstM7zYwcZZQtT807s1hhCFy3AbrgI1NVzvzBN/32R6KjpMKaDkjR4
wqD22mM2OHI5q+OZYK79WUZjNZjS5ihtMCAGhiu0e3VQbxBb2Oc/UMi5yjjX4+qzYrmhTDj1C6iT
6VXWIBEmnuSiQe4KLkAdV2A1w8Q0QODOv1wkkwLMkApIBBUWW0FH6IMKByLBlB/LOLRrtbBb9UUo
NIjx5W5QCrasYZg8e03Lkfeior7y202yCOTMYwOku8pUFwjk4Pr38psBFJy99QFin7f+hJExnuuu
ftyFOSYTMdI50kgFc5D12Pv7xkat4JAcIdhjY3b8lk+ntpqT6JJoYPJPJoB+Me5kSsJgJOD0OmKg
BNyhIIj9IV+BemAHesUfKudiXr3+F8YYRwrzTFCnoWqOUfNeNr1rKMeAO+a3uocLI4zvaHEfy2GT
A3JIZkcpAT8oeXk/bx2MV/RJ0kJJD5umbLK3FhPpuhftpRv9NNrgkgPP7MCdUOOtivGM0BjVUQZ3
9lGdr4r+uajvOUeO/oHfPP28bSpTFIbWQhsOOr4NPeTdDDKh9gZ5R+R2j/27+JrtmgdwaW7qH3Jy
4PshZ0dV5i1aNEMqCxl2lCQ/IEGGxi0we43pXl4kzwpzFdWaNNaJQDeRUJiMnY0YiYfs+WUrqy1A
XdKpuJ8OGm52mhkpUOz3nUTP1GT3oHffYKQKNBgbwC5cQHxrS/6MHF7QXPeQs1VmcRCMj5Hizbj2
gmar+4APQJmCs7LVq3WxMuZq9UMDejA6BDDV6wY5HNoTIM0SQAUQX/mWcaju5wpvz3rzN8/O5Y7S
tS/u1RD6n9lkTMghRvCBg/Ew4E6A0u353f/P20d9Z2EixsiYBN5O6v+6VdxNkHDrMSqTXw33/Erd
6reSCTEwkA8hToU5zerQGWpbtc0R2DwxAN1JG/7VzXU2wZ5ndI1MX8gaepUYGwU856iC+LHVWygs
bdpNnkAt4LJ3rJ6uhUXmDE+krLJQxaJKcPvGLVJc/VkIecnIqgsurDBu3osJIDvUSuslV2B7iz0M
pKEwl+2ITdwWfCjhKbjmtddXo+PCKuP4cUHyKa6xm11V2D4ANyYk1bM6AzixtJpKgmKnbM+yend5
SyWeXdbxtaImfdpTrxydMnLw1PiMvXob7DVIiSD/m7dU68Y69m64lY4SGJOmu/ykbLVDfVIVh9dz
5TiuypwSkwRRnZi4JTToCQLGJAXyv3VcJkmAXkKk5h2WTFltIdJndx1mDiPw2PpWjskOm1uXWSvj
6YuPy2QMYqbpnR4MdJPBuedh3NApr6MfYNgHbTkkK+32FuX614rjytJqyFnYZdIIM9TyMBngyn1/
b2I4hQCRQsBIn1bg0Mlzrw7vGrBZCc1NFCW3oX8j9qD7jLRdD6lLDS9BTb4zCCi58FDvoGumqsCb
RpF32Qd5n5yJVVlRjX2k1Pjk9U9JfpYHxfpXBjQm8xAiZB5dR4Nh9BhX++i/hDD/UCD5B6k2ZwXs
sGeo+wSDvzRkIFWDgLstdY7/zSYgef5BfBZeeXcxJ0hpTJAyUyWbAQdD/Qfsro2J/tvwo8L8tia9
Xd679Vzj7EPfM1OLa0ssAcfTDKwNvLZedtfelNfxdXSCrPFbeVXv8TYTLI3zouftJ/33hU21B3ln
5OOEiuKmFxsrBuXi5WXxLDBhRsvJoKffPjc+6vkeSpz/7u8zMWZME4zxB1hBhqEaOvxUY8LksolV
zMAiqmhMVDGBTy9CyNShqiy81K80T1Issqd0gdV1+chzOd6WMcFE7oGLG+IOTg69PSO8GYqXywvi
XO8svnbK1Q7jIYgD/QzkMHTSdYIxN5ETbSROMGYBjnMhS1LaYB0UhgDygu4OXBuN67sdmEAmF+B6
UGx8FkAmJLZ2De5Pu95TWsUr8QHkGyUY5y4ve7UNuPiOOpPWBFkb6B1ApXjsYfjk6j/fEUQkTxB3
42RQ66/x82nWmbhB4kSp/Bxxo3Q6l2K1560GSRJ5b2xpXnN5ZZwPqjM5TSFX44RRQjQIlNDO/Kcc
XL26zoHOULf7La2WFfASAw0rS99dikWsSJpZlKMRrxJZq11gAST/J8YLb2VQKYVJdG1OvDfKeug9
G2TOgS5mTTwYI+pjxU+j/iIolvdRj8GJ28u7t37eznaYa7GSU80oCOxo4I0NqBQLMXghZK1Dq583
j+0Kp2Jf5b2OzQPsaAu5HCR+EwioobbBSUX+cI38Wg3bC6411UzqEk6e7po3H8DlfbUHV6Sju+oG
0nDZQ/UaQnf48hauJ7dno4y3q+oQp+L0fbKCLQqZmCqnkxC8x+N6J2yxjYyjV3knGoDV4T0eWsHz
iMqCM+9mA7o6JpZXovmx9wEaOWTgP5TuLq+R4yYS/feF/+flZOZyhJcraFrssPmQpInjJTwLzF05
Gl06RjXusl4vnEkunGH4vLyGP1xl5w/FXJdB3UvAVGMDGxeCnRAYMgQrgNQ35HgALPaBqOHsGucQ
f18Si10jptljmBi7lhv1sYNGWKlPWJt4iHtOyF0lBECHVFRlcK6ha8RsX2agwWSO38Xt9ii6yQz9
qtgBg9BV44kv+dfgEFc8VM8ViHL/LpE622b21dcFTTJVtAsaOqKObk9X8l5T9Of/Hn/PJpgsRC7U
ucXAJbKOfb3rb0brIbPDpx4wQhmaSuFtagsex1vWb/CzSSYCA51TpEWIDoV6P9lGiv0E6SUqD3bw
AJqrq8wRdpAj4b1M/3BPn80yAXnKKuKHPVaqbFTvRMMJ5ha9byDE5QX+4d32y5LJPFgwyBIYmEpF
6D9hrqUH1gyAe8zbgj69A306ih8e4E97pcMwI202XzU3iceLapwPazJpSZ4PRaPQFoleYHZdclsw
FGCw7/JSV2OLAkZESrxqAkTwz+hVD4mkpyIclHIRjNK1aaYc5PjqMhYWmPgI/HZRQ+wZhd8u2s/1
YYB6eYgR/MvrWHeOhRnmlIeZaCoC9Um93Ydj72JKdDOlPqTV7zKo9kUjBkKl6xaquHVNOEtcv38W
xpljrqDRXTUSitvhUf4IINT90zxUn9mntiu/fKSwxQ15RF0DCmKcMMrbXObwz6I+yLoGw5V4bdQd
uu1QqE8+OHsrrYWYxfLY8w6ZczGdsbdzHnvtZNhiDP0s/31MX1RVsOKxs9rguqrf46I8amBd5tin
TvhbiFvYZw5+remkE0KsMt4Fd4RqP0CrboTWPGCWiRNwC+1k9XY6G2QLFm0HWewuoZHmFvKAUBi/
LuzoU8S83V55ETYQm3vEfKNvm5y7ivM52TpGOg8CAInY6BBcGOP41co/skzlpBPfGcmF7WRrF2I3
kUpRsLppH97IH5D6IR/BnWKXXnKbPZZbEBSc2je08TcS4OjNrqZk8nxxMuo1l34G/eqLFCD2IwBX
aOdVgv5FqqRP/rCJAYQspcHKOs0dUs5z6A9t7l/BTmNCURGNutFQPxpfujcC3dDx2XCmayj80awU
AAwBEnmXfXf1qlx4EhOW2qwUWr/GXqPtNZRorA+vZvGUtD2kMgLOh13P4hbGmDAEQt+m0TQE82nf
QLEWHNlQmgweop+SQ7n2eQ/n9bvjFwzDYI5lXxRhPbYw15Px2EMAxtclztFnhLL+Q3S0RCYwNzFY
MKYa/WuamIY39YN+SFAn/lI/RlzC0yedQPI9fQONlR+YWQeFAGjbZ8jIjNb/gFlYP52/1steyD4J
iURSfEtKPqYe+x2BWKp+l0PhlPbvx8dC+Cs4pv7dZYQEEEZsmAAvqsKcigGKJQHQbXGxTbKS5zX0
M/12DhcmmOieBkbe5ApOhYlmpgFdXvCMY220M+w7UF3xzNv0TvgCs3wCnUeFU2r8xkReMs94URgn
gVgXyA9o7ZYO6Ed4JWoewFmco7jqrud1skGd9GIeCDIMDaCRMoClibmcfKsX1cIEk7KZYgoKJhrS
Krfc6d7wI3Lb5/kqeag86E3En7ym1XpEWxikN/cihopN1I5yhTVhLRruKvMQ3HYxNGwxKedWN9U9
EMLz6+WQxttHJm6LRMqqgkJYCKbYYzTo2rDh+eTqBbxYFxOpB6UV43yGjd4zX3Iwtb1CO/fzP7x0
WNhPDRw/EGR454W01SO+sMuE60aB+PmM83DstS2RwN1ooBM9j87lHeStjonTte/3Ylii0BpQxcL+
0+wTywx/tionevLOFluhnpA0hWHwvY3AVm77rXyLeTMIW/wNpeciTGlMDFGCVkgG2jWMgpMAvpcQ
ctwjlOku79v6Bbf4PEys8GsQqE8jzEBpjoCTAcyTLXRcrqLd4Jj76EXkQro5zs4WqyuSVI1YoYRK
5vsAXFnS++UlcVyBrT1LYTx3UwFXULW7dARBcv6YFxAsQSHrsiFeqGArz7EkjX0WYyWy1bn+RnIx
L+8Bdg/RtOwGCjeQVeN8Lt7eMYGCTGB3q5GSHGf9cUxVOxiiDWdRnICrM3FCns0k03s4RPVVXBlP
0mOFkfgIerNpgMoVWP04dwjPA3UmQACaCQGGEgYpbTkddQGxpN3uoxvJkbYQjOFs4fpL5OzxOhMq
dFFVu9KHvXhXP0DbdqYqoe/xe/Wh3lLN6OK6/YzqDWShODvLc0wm8aiJMYRzi+YW6DGaJ9EFECi/
FzILKFvzBIwOdM9vdcUSD4EjczoKMu+rMtFEzWM/jk3YlqLRLaTnpErBUSFbGgSLzBi8L/7sZElj
BYN6OyqzgzZDGFZQGAek2vC9VjpGYAtD6rQhUNDMwq8wPWRF+Crrn7EKHgpwIuoKJgLbKXLlCHJe
umk1YgIkN3Da8lMvpRw/5Z0EJm6J4IBUGp9emf2hD3OXAJp2+XvRv3AhizKYPFkp88bUaCJQFgq0
NCDpnqDa2ENLKfSaCUpHKVTe+sy5bJXnniwQTk3STk91LKxxJxdMIv7T9BjtBVtH5y66IW/zKb0N
A25WzDuGhvTPvGcQ2lrJhe+LbXgCXNGhku+UARXad+gmc3G79Fj/vr0qaIdAyS0rrHoIhnqUOowQ
yqpG2cpABGGYpiEFr460fujOZpjTrrYpHsA6HF/ZEDrWQlUtZ8ywQM3JbhzQDV2BDBSCTxWSSY4D
/eF+ONtmD3zdtUbu05sIoHoB5HAYSBfcFnuKgQ9w4J0Gvhg6b1uZg25qdagnIQ0yNqRxQcnxEIFV
orUgZmtAt3W4Fy3QCnJB2Ovx5bxU5jjOUd4Xgwyz40dxBQ37bZe4KPCgpAQCTcxXiBDe4hyU9Qjw
yySrGg6qzwgAXzgQZKGS7fyBV5YHukk7REtKs4g9PIBcmmd0fZ2GpoGiAYIXLIt8g55RLwTIZuNd
76CE7SZueK3ttOvpOD7yIXTrX/NsjrmM+1JOxNwE+BYqw5hT3jb1a2VGvJDDWxT9FYsnT5r1vjnS
2vywh8pWpUEdC23TA+R+Bye/ig/pLXcf1z/eeWHMsZQaISoiGQtTNlDEluxho4Ns7F23i+PgZK/T
PYg0Wx7XOW83mfMo93HTyQU+XjBDaXL+NCcoOoJknuOY9GL4PbKd18YcQb1E77wfYWYsoh1p76be
2KQ1GsINOn/hV9diXtk8ztndZbu81TFHUC38Us1abKnpnxrIDMbkRxjcX7axFk0NUdMxoqfrOAKM
p0zmPBdjVrXHrLzSW+JM2bVOO40gjb9saLW5vrTEOIjZSaZA6hxUV3uMI4KAFCw17rgFJX79BeZ2
b7qH+mO++Zsm6tIs4yJ9jJHrpoVZTH9ZtV7bTffSx1fZ8HJ5fWv+v7TD+MikEXCVJLCjCg/RcFth
PueygdXLZ2mBcYcmKeQ6VOlKvOFJ+2ZfIbEN/I8leZhTgbZtZvHe+qstIwMjZOC2R4YtfycZi0gy
DV0lkgH+UYs/Q6haQ2GwQ6u76t/04qNNMIjUn2I8zaWEV4heO3RLy0ykjAfSzvPQtMeqaF/TQbYN
0PWCuASMfYVVEwEc4bnddoE3Rh+cnaYlKPa8L00zhwJAzwrcGlh0FwJWPca65QOYWgu6pybxPu0f
NfO2kzZZJ9gFb91rh35pmzkmvVjVJkr+YKrSH3tooGZfmbK9vL61PBjzuBqVlVJVjU1IUwFCR30R
tcdRATut0mo/+vi6je7kOYEkq7mRpCGxm5wDFVottCzNMvlolLVijScFKHU2w1O3Gbc0b4LG8JYH
IFvfwvP66O248NlZkqcSJX58vi5zO6Dn9CTw0v798i7+4WiczTAOGuRSouFtDYoqVNoE/y0yHvLy
VSFkE4yqK6bFoRh/hvr4Oveyx7FNl/C7h+qiIaIhDbU8JhYoVVKJeYRYoGwmV3hPvQKqlj3KFLLt
v0f3IS9Lot/mgj12jqItMjnMCOwJc3wKlGarYNA6qrdS94I+jUvmZCt0vqMoFR6e4CGseY/89W/6
a8HsaBRauEopk6w9ypXg6fVNCm0xkzdWyjPCeCiNc0or0Ahbxs7sv4IezBKgiHH5460fv/NSGPec
mjhXA7Vsj2TMD1HV2io01lsUUkMfTI3EtGRInfpQqb9sdhXjY5CzXcZfQflcCKKB80dn2xRIyd/I
ESae7Tm3ikewg3r5FYixJ7CtehNUuodDt9Xcy7+Bt8H03xcnM4QoQxx2+AliooFrCq9w4aRrvX3Z
yvpNuVgpE0MFfMbC1/EdxwRz5d1dqKMklP+oEogQi2Q7xJAUzj5kkMojI62ar7TFdIPROJyfwTmk
bF9KVbr//ozcf5NrzL5vMugR1yg7BE5bgpeVfJUZ5tBBomqaL42RcHabLvPSoWVSEikw4jIScGYA
SAVFa3syUghJQfE9hlXOWqnzXLLFBCQV4A4xH2Cr1qEhD7I+Vfwi2nURKI46/WzM0ZLJVssOwWyA
EVQBU8NHErQ8ACdnx9n2VRPGoPAW8Su03jGFwdYiSGf3b/gMXpZlt7GKIbNpgrJJ8UwSPPdkqMeF
CmfbV51cElWiKcD6/iai2PkoRdaQMjhWyWduYCAlfY8aXkdwdb8XRphvK0exKUWFhIC8BWv9A1jq
XAw7tlv6Tq5+DgawCLySAG9dzCeeEhBSdAHWVfhu3N6PxZUQc6qa6yf3vCwW6wtKCC0UcoLnCDRg
JrBAiS60VnpXeQWr8M2g2FBiv02eOc6rrl5vC7NMT1LvzCRIShHeayb3GYGWdgjJcYCU6uxVAW+s
nvaWlt/X844APFT0X1Ulur22z6vAy3vAJEP/kKW3umAeOgnMFlBsqTGAEIT3dRRuO7BuZGAn7kxQ
CAeQKgDJddaDPz+pnC6/HqG3aUJGs9KgJB9njtSbLkhodmo+WzO5VY3BakxA6yANX8fyvpMbFJ5U
ryJg4UqgjRHtw1SxTB1oworgeTMe9BBUJLT9E0O9SQYVEkajRIIxOQPjiFDbCfaS8hVmgdv5oZeJ
oL0RkfmJkpVH4MGIP4uk9hok9YV5nfmxM2oH0gK9qIK5QntP8uY1g2hQ5/fHAbrddZMAN5/YYVpb
A4QnpAiMNn3tJNVzW8+u2oBzG/Nbftv/VASweFuiLINl/CqTT9N4HDLVrqCqTnxsaP82AuEyn/q8
dEbKww/KGhH0CiB5Ngew1yFoPko6Xo1ZsoMazX2T1NAYQcrT5yDC0w6l8ZFCbTDqH+J4ssSi3OTq
uwDsjt5UkBZHgptbavVcElwFgZXJKTQtxucCPXvNkGzF+DTK7NT691QmRy5KCEMYDoGiYJ+4QvwV
6Nmt0u8JhEfIPG3b/MXIAeeMC969wTlo38jLxS1ZakFZFgEOAR3+aB9KCLlndrRRrPgq3LYbYI2v
uJVN+gz+LX4vTgCNrAubNZJmvRRwAoYara/szvgMRps8A0yd2DRPh+5BuKnt9hRAb5QHr+AEMxYe
XpHUAFs0FqwLb3E/2G1Yc/aUt6X03xfLm4tawVyq3IJpIbE6ZKnGAAAHRE14kYSzjUzmEdcF8NUp
YmTj9mBaB48WJmWB1cKl2GKKGsAtOwR7qfKXwVkGg7Oi6KLOArhrMNbk6QAi8UTZ65hJCpQEtDk8
lOG6l5ytMMtTwrFUpwy86zm6lQgwaT5ZQp7Y8fQGddS/+mZnY/THLL5ZkiWTkStYUhDWlj5Be9PQ
3bjiSCase8bZCnORlp0ZE6ODlTr/EeefRbnz5c1lr6B/4vezdTbBXJyl5Cez78MEnnO2n2AOUnrO
Bd0WJsEOtOQ6ygaOH64fqF8WWWx2ijEkpa5Ag27499JwK+vPl1e0OqJlSGcDzIU5TWmZYmKA+vnk
0u5AsDfRB9E3uSu+897zq52spTV6fS89AexRahtjA6FQDHoWSr3TPgebYhfYEljcuFUv3vYxwdCf
55L0BravkW5LZALizENB8SzQf1+saIKWpFF8WzCg9dRdaz4PHsTxa5OJeBAkh1h2gT1DR9Ma/CeD
BNao8vyAZ4UJCHMpj3ovwkokAuNs5G5l5g40DXezHh9K84BpGhtiUV5CRivy7wrgR2XD3GoBEvKS
x3n5h+zx7JVMxEh7dB1LgqS4dYg37qDulp5aq3FSzSqvCi+HTqA1hd7ls8DbAiaAZMFE0lxCTIzA
tysrqa1pd1orcB5YPIdhYogq90KSqLCiBYKtyaEdp7zcez0J/v/dM1h5VSH0ZSGhkVAOJidBu8/P
wYCIwbBG8TcDcGy5AdY6qHGFsrxV8aoG4vnfbKXBKp82ctJFeY5Fxrp8qITImqQK9Hc8+dP1vaSE
kIokmuAe+efhq4y2NxJpAPN76LZo3MpQ4Lu8EJ4F5ngDFwJ99ZBaILLjG5MtB6172cTqiDCUhX+t
gjng89iBUWXq4ezeZCsYjaTK9KHVE0jdWTIQt5QTBFque8WL3XRTHPpT81BvTGfCdLCPvI5X11o/
COcfxMSCRijUINJG1LV0kA5GoBBFrtXLPAXUP5zysx3mlBdy66eKiYWHO3E/OtGBIgDorEMFKh4k
WHxx1/XSmQwZO+iWK7rKDoZ2c1FIeoT0sXaaFKKHlmjHN+OOMpMZr7pbfei3xUt4NbsjhJauAy/g
JparOcTiFzBXoK/r+hy3+AWm+IwK6IA+iAYGoC7bDUAeBePjhJnOSLONLrM74IJjqF2TUxD2VlFp
XuR/mL32dNkD1zt6i9/EnCOpFEY1DvCbGrcG967oQpZSI17ySWmvoR+c2IMJ4USQu/PqiKuYGmNh
mjlgQNVjGHOG6d6TQcYH8keQSiYncde6qH/ctLYBxv7K8u94D6XVk70wzJw6MOEJZpXRKwbquFoN
xH3ZO5f3lWeCOUdxXKdqbcCEX71P6m0BKabLBiT6F35LSBeLYE7QWEVdnw147FVT+pCgftBey3ls
i7VgS2Nki0K0yY2PbDjiQrBi+WcEtIcg90CsgmwRKu1hCVVapbVGCYi+AuLiI97kTeYGxqs8oMoJ
qkTkTNwGKPWnSz+buWmDiNRiUtGNOTXpPtmqB/AiAhCDugNEXX6SxxLw/83lveJ6GnPxmp1BhqT8
Njq5of1QbUz6Hj+V7uRVD/3mEbpbPFjDeog7fyAWCTOEZKrLHEYnYH60J4Uytahu54iYUcmuh5/T
ltcm55pkMnoNnKq5OcFk2dnlbjhhUC7aJ6egsBJogauPHWCw3l/JQizOscyEtUoWtQlj6ajUvzhg
9bEglnrIbM0he8MbH/k6G6t31GJjmZAFBiE9agasEmrTGemBlNQsfXjl+AzHUWUmOqWK3sbmCCvy
/fSFMtyxRYtlU2dgHSM2NJzELa89xv18TFxSe8OoInpDVa78IXtQ+zwIV+QKLvM9JxJc/x0yAN1M
SpmpSSCy/mcWNQsiilTgS0T0Hx35SKfF/S39bjgQvNR0NSQubLEnP51MdchhSwLCNnQm3ZE9aMYe
FEeYtzVksB1oPPAlROgSfgs4C7PM2deqiHRKjXyUfPRHHHuA/jQ72RcnYIuPsps4puMLtsCfraSH
7YJh9vyDWLPttRjrDSCuvod8NQDUISqaXksnuXn3zep1cF6mzBz9om1CyaDFsVyC5CtKzI2sunFv
empV2iQQbVMZHiOpcFO9dYa5O5koiddg79aTtzRoUf2JZ8g4fpZK7ZA8tZOK7JOJvE5duemGpxna
t3WNFtebGIcoYRvbQYUOKvkKCrwXp9Qt1Bu9fRfn1qraFH80s/wIUzNqusl1jI2Jj1LVAWyhbwNI
3HXFz7ziPTzWU5nFFjBxCPJqwAFCBAXOHNxNLhSxN7GTv4Nm8da36JfONyonSnwLw136yEwsKkUI
//oJvGuwATDZq4d+O52KDaqvB/yKrbbxvzDQs9G381awIHzk0hKwji4/JNnuVLu47l2ku7fIriwQ
Wm/LDUann3Ob1/b5Tm4v/U4mmkG022hrCe5hPCp78jBb2QnwEE/8iK8NB0GNms/d/JRDqhCnsHnm
/YL1048HqSJpsglG639GmjhtwkpU8JrqC7Ci5196uOUE7FWskXK2wHz+VixHpRnwdIl34Bve9NsU
Je9u9z+wsKzm8QtLzEfXUnB6VR0sCYe8sL5ZWPoH9YDMK76HCJOrfSSxpVe24aV74e/0EY2FeeZb
6o3eR2MJ80hcH4x9f11ehx4V1KqO6pvx/j+Mia/euAuLzMUkCpCC1kZY1O+DyPZvFbtBYlFsEvtj
6IDpwpNNOXBHUHguw+TQSo7W0NzDZeLUTnez09U22aKZA1JnHZeH3ePY8OLoH4LI2YuYG9EckCMn
0ffmZjNIG5sNNM/RrFOA1h5tKK/WuPl94naZddl/1wP42TBzPRpyLicS/apyV+EF9jWCXsA3tqNf
2ZcNEZ77Mjfi1Itl18rYVySmLxNmib1ivyvvx+14q6sQs3FjaITb7UbY8XZ3/S7+tUZ2yAy4MeCk
MWxzzOPMzoXOnsD44T8E5mMxcNKNbzDRbxFPJYoiousFaCyzSq1WtXyWaAOO5E5lQgW+bZ2qrO0x
wXjveJMLj2L00EA/d4Q+MLhl3DyGaFAWfxpgAijD5z6diFXL/d5QyBHUIVBOaLezDJRJt1Pb2iL1
4MzjGxQ6oOWq2hEaGz04d/Sit4HwLYpDKRVeWz7UI0oa8knKMHMzgQ29mqzYn3dGTWxFc2L1URvv
ZklxiPCVQyOsSh8CUIqZpNpwvvuqh513hE1IOn/4b8msmdAeVOwMQjtISb7yA5UTkBH/Y0h5QXiM
Y3c1k17YZUJ/IEdZUA/wt3QnfSF03P4faVfaFLmOZX+RIyx51VdvuZAJBRRQ1BcHBTzv++5fP8fM
TGOEOzVd0/EiOuLVi7opWbq6y7nnxPeS/fECNlZzAxk00QEXGeReAsOUiN8X+PTT0dyNh8rGqMWx
AFshxbQ8Hlj38gJF+7r8nFUfoJb6XJF8ZOJmfs0qEPiltavmN3PbiwAjm354tZOc55/0sawNA1Wz
7jjZqJrtDaSxsdPu8ZJ7pWU8ykLug+2kZGWT8/0zQ+/dKBcvfIL/94YA6ARYBHUhXLCcW/5Vr1rZ
0+Ut3XT9K6Oc65e1YugJiE5PAca59GFya7kRnZLN+FxTITtFCYFUEufpSRjoelpV/92hx7G0Gdi/
HLYrPOmgC77c9of7tMU59zjPM6PsSkQ/FKKe3e9yvEsaUSy6lW+s1sM5vAxKzX3XYD1pG+71KN1R
+e5vvsr/roLwzYUpNSSzWnasgnSogbei7QSA8c3vDoZFMM1DwMr8GJhcXaXIaKQS3R9cJfajS18L
JqzKbD5BKwvcFdKh5TqW/rwET3iGnrVTdAzeQTyNJCHeA/3znEMJRKwKsGz+t9doZZa7RUEYj34u
wax8VLwOwWntGsd2J6J+2O6y6hrBm6QohPLdFzUqKz9caiML5fSinR0dQQ21U461RS3pIBqH397N
T3Ocp1WGWYP6BdIKAkVcxn4bzegQ/ReVInvQDdFDsmnN0FQGjIuqK7zmVlxqRVJABw/frj5gNump
uTb26X3ojLfaDpzw1FlUGrt9L+IX2DyWK8OcO6rA6BUYgYYB73GwhgKwNiKiStiuUa5scO7IYOPY
1EzHoND9SK20t8u3Re9nMNzGQSuvtBALAvYCthJPVA/f9vEr29/cUx/O6kiX8cTBBarK1PCqsI9J
TLS229/qkziN2XSJK5ucuwp8pcBbhj3Vx8wi/vOkRVY1vl/2WNv34dPKxzzDyqGgtNWzQlMw7Akc
IrVzB1W8bBfhvmOw7a58EDHRCk7Kx7zByp7ZqXTGpQAdc3MHfLRTQozq8pJEFrgrVw6hCaiggRFr
jAoFNLFV8nLZwjYwZLVpXEBTUqltcgxyfxwHijEPye1tcpR2mOE8/h0wZGWN88hZ3mUqkbFl9HZ0
oB93jB3/EO0W1XrtYRF//H+ujnPFXUE72qbYwPhQXEdXsbMM4nZO8gYNbEtoTXDMP6796kAoRpwb
ZYlr3Tq9E+XodNb3C/Fy7bKdGVnDT/+qPPvu5TVuRqSYBKSYkzQhWs59QDJVYzDPJmYd+6dZlo9h
qNi07PZ4twXIK7r8Vd8etpUp7uvFUkHqYIKppYIMro0r8xj/7H9O70VgF79R70LzesKIgq3ujR1x
U9dIriRHJEDwbzzY54q5jwqwbtuazF+ICfWdqS3txL3/s4nxYTUwtDyCS7axRensdksZoCZdhTql
In9UB1cfd+xGYhQhvMvoxT9kyHvKdgUffT09xJ7pDB6wwvMx3KeAGdvQZ4SCU7kTdg02T9jqR3AO
YTKMJI9qOO/ksT501/r7MlreePPSSof0uFM/dFeiap7IJnfAtHZowf9EYLNQznNi2rQIzr427C+f
Y0XffPJXi+OOF8XKGiXA4rLAdycJjxFNACIEOiLvk6syg+qjcspL/6qQNLtVTHuYClebmJXJV/4o
WyyTLb3XIIcYHSdNt+nk71sDGG0oEPYNpsr63Opm5jS03cn0dx6qlo9+bVZ1N3QaLIj9eiYbcpvO
IFsJIAaJuckkBx/PKF/puXJQWQyh0btWe/MLYodaYpvqAUCwY2emDnDittZ3DmuRdlbSL0YBvqZn
HXJzBYaPm/ihCh90+TToP/3YU/orw3ilfe/M6WPcDF5hApRZg8UXQRXz4aOAUm7iO72W7b71dLW8
6urrjBT22KHp5qMsX9UBfr6xj4GnK3v/Kpm1I0O1mcZuAux6kO1yghtoDnsWxu5AqF0E+i7uRtcI
252GSdAifq7Bkq0x6NW1XtbeJNEti6oH3fwdQXi4mUwgiSQLlty+0a0qKoA3B6RYVY/TNLnJIkWY
THY1H2p/OJZlYE/stk9jG6BaK60xUsLafaJqdyTygXxXrBg+sZFiTIRWDPp4wILn0oGG4c4YUzcJ
b+Y+vZogzdJ0V02LqLKdrCy5TwA9Qy979GVor0IWFhOQowyQWgFpyfZGnbtDXj0Fwa+00I+U6NaQ
/ZBCup/UR8qYQ8m12evXDM4qy50u3WX4l2R8V2hkl+ZZjhIvw6h2nUY/S0iNB1DMBArvZE7jXT3G
7lyXbtm+y3nnVIMBHo58vm9b6pizf+jq+VGRZttMcuhTQlYAondxfsCUoRupozsXBniZAYhHaYmV
0q7UZWeKSrs2y6dA8vQcrZJ5xOnKDlCUrNhNkD9K8Z2iRec+otc1oP2t79taQZ0UOvTmEFhhrdpz
Vp0aHPJxAluYbqWM3dRgBU+1+c/Up55WXGlKcNJqxTKnyW6bzK5l8FyGmiVh5L5CEwiQD6PA6LZW
efqs20YJsuPkdta0u8S8DvICfDMU4VkxoK0j26MkPYblLoUULyhmzDZ1AXWorQxtBgzRQxwkNPc6
BLTYopNpPsRE34VV/dss86uFLl8Oi12MHxMHN7KkO70i7fKU4fltiZWXdy27A1ysKzB+5Htl9qpi
tI5UxKFA6uvSs0JBmTE/4peGmJuJmK1O9ywnx8hnAObSE5p9dtFDJF4psAYT0wo3FMNaUw1M0fhj
wh3sw6s6f1OSVxKc+8m/oV3hhvFLVkgwCZqfGoQkCLRzH3FiY0LkFfdF0/FpjGJHSv+mLpFlBLUH
KlwnSlNgJKH/Opg3iR5aAIk5cXKK+uIqI49KODtD+YR4zavRZNOGypb1F18CU4wZu0EPTfl8OlYT
tah6nuXiQPJ3A66mNxqnkZ8BYXWgHh3kxPKLyFFx45pOc3u1Pxm6CqhuRR9JfqdKT1HBrIIixcM1
L8zS6lE2nlLTjrMMKA9lb0AtVmtyZ4qJPU+aExS4cn0MDlRDhzpPecYeeDH8A0se9K4WZW6b6e/K
jXPPs6pPOspWcOPGPQZOcKUySz5HrvmDPDEXe+c0QH4kN9mPDMBqsQjnZqlnZZ7L34jUh4Y247mq
sDUahhNY/ptArjEfgTue3nXd1cJqH/ovca0LnrDtDGRlm8vr1EmriDph6UtutWTk5CpEm71yPnDW
T6JwYJNI1FzZ43I5vUwDCVkIArJ/FqwLRHQQTs874096U0Oi27jG0C1EexnmjFUvccDoMfyZY8i6
N6BOFbJrLcHHt/DQ1AzGGHyIyguSa34btWz+SNnhYfYpKP3t187J72p0OjtRIrsdLfzLGp/tjSyW
WBkgtFc7w4oKyJwQiKqQZ0l9HjNyczk4+Tdf9tMaV9f2m6lr9BBrM8/sFfd8F7nJQ/fs3yhu/5C/
C8vam5nf515+pG2raLOK5olICezJR5o5UeBBNhbwuAO8lORpR4RE8659F+Vnyvbd/VwmF+v5TZPV
o49NTRPfJh2ax+o/lRLZNCeOPv3jT3eZLINcQUNAVVlR1B3aXrmbgsgJejCCDLKdKsNBgZM3inaB
H1gTZnhBAAGFr+AwJ5imASSAhKY1gb88q3O7QifVmH1Hb+CsWtX28SxiiG4yz2OieXlVOvpMXIj5
CtzUdlT7uVIu2Azmou1TE5loQYMjpLx9NbYmo3YF52bbG32a4ZxhRIrOl+olJaycImA2xjxsYnQ4
rHjP1D+m9NqZf6aw2QVUCL/bbJKvzhDnCcfEVDVEDLCt3A2lapvS2wAZolwDrwpkPdgAbJpOLZU+
XF704nUu+AFePCcy06aKlpJCTQC6a+XDmOc2ke5loP5M0h3HTnA7N/UGocP9v57nowu6ui201ou8
o9jlFMFwC4VxjRmngMmITzWrBNhUpvdV8xKk98mEq+OjJ6ZAkslHmUh5ItX8GnRPQ/GoFoWTFw/9
/KThlDZgYiJ55Mr9u9b8qfz3wTSQDwjeDNE55EpjPpTQhn7ETwdTUYxZPrn42SkisZXtlPlzgz6S
29UGxa1s1I2O5FXdYfG6Xf32HfnZAPzXknbzGQRs6U4oKy5YGg/Clge5nJIBVyzsJCeL35YgbYhF
vfRN5vfVx+enL1mqBCQtYGZA2DTozwltbd+fbACaCqWzNEDQTDpCLv6xNx4Gqu+MeTqAq9aDBrc1
S8jIQI8T3GGuDKkDkskSncr8Z2Pkh8Qn3uWrsd2PX30IzsGWplLL5bIn8Wn2NC+BPtKs7donwwU3
vgucwzn/rUE1GwV16edl24InhR/a1CMKwwRngLFb03/J9NvLf7/g7eDpBKO0aQNleSLjwwKlSHY1
xD3FiBzRqeK8WhaPSVyVMBMRzVWDA5s1t/AFeyUywgVyuq/9T91QHkqHpTcl3sCwEhHBb38RRhWN
gRUGwAU40tWtHOVQygIpAD4a49mzPBwLMDb9zUf5NMFFiFGW6KQvQR2k02dzAkYXkfCkhRAXC6yJ
oX6FVJ3FqeBxFS2Mc2pBPJtDmkmL7iyzWfcgY7j18rq2P9C/1sVTg2p+YFZxAAsjfe/Ir3E6a5hZ
v2zj3wR9n0a4oC+XWa5rEwqNGuZHlnAew+nIYEBobJXH+CjqJwjt0a/noTHKkFVaiI9Fjn0yerVB
rVF9IR1oFTCKb5T/NOlkUZZbZDQdkySWpleOYNGCb2dyHiokQ0arGD8iPw3uwOz6XvuztBVR2qph
D8pZrWqJqXmXtX0PGj73evlZq7sQ+XHa5jL2unE/QLtgmmPuuPQhvMARucJtV/VpbDldK2NaMuZp
PsJY1b4M/rQrx7epq5xSQvSAwpMBpVV5TgQ7K9pYznH5nYxu+4zbbpBHhmJOYIgOrGhZnD9ptNIg
4YBP19aKnalAb8y/IYDp6lGO+ktkxROonVFkvHxithOxz83kXAzxUzpnM65iomte1N+qgJhmyZ8M
FdgZ5cK/MMYoxHFg0CQ8/WE11BVolMHhFY6KM1WJN8opqIAUUAKfk1mEINiMZFfWuE+mEzPT6h7W
5swAAxOUuxuUUZO7LtZdvazdRiaCzdz0ayuL3CekLWVJ1McYG6O2pqOE2tx101+NGq+McF+sbktz
glLdB4jJhPaIWv4sUZ69/KW26dZWVrhHwGwHWaonnEZ1F+xlTPrAieAQQvL7St7n8d/cLqYTUCmg
+oA45uuVrqIkU9mAzFWq943/VoXPguUsf8E3B7UywDmoUWN9NxRofik3S+sydYpdcM5O/odcE2Jq
AYpo01uszHEuirAi1lWwEZ38vrbVKnbK/iBY0abLXZngTncahhIEhOEFe/IeZbXNCox/ajcJu6+0
8leTXrP8Lc+a46QYp6ISQlOXv/7ShnJHXYkalg4qzFPD1iBk2Tj6+4JQX5rBymNSO+PgGMfCwwi6
sLyymZavls7fAF2VfH+G7aVTC12YvXrQdiBJtuS9SKd9+0Z/HkzuGpBsGumkMZybyhkx3qmXZ2UW
jZt+JHAXNpNP8NgUDWHnw0p66h3Uzs3dcEuYNSzMvjmkvtDHUQ/yTesquYsJav8qEg/BCFbK53tG
2umJTpcPugOjF/GIo/zJWwtkGWBYelQ9CBjlx8QTVUHJsoOX1r6c89Vr3hNJbwyGq5+Mv8OYudX4
7Df/dGR0IZ9ntdVTgqqHr//q2xspDa+N8LUZ6blPy10zyY9DU7sdO8/x++Xr9aGacOlncR6pY7WS
xRW2Y0ZBQkKjjAag8vcVLy4xbJt3rwN11Vq3OqO0CyOyparwalruaDlbSg2ys/pHDnh4Kxm7oGZv
NG5cqa/Qv7ohzWjFzbXWMLuf0KGZiKNlj6YGjUo1BXUNqs/KidQ/+ugYUTv6OQV3KaYUBvUxH+4Z
O2QjhrKsaLakObBDAzoICXVjpbYVv/Ei+k7BydRNj41/ExfTrT7VNrqxTqb+AAmcFDxOc3w1RHfj
3Hldc/R70GkF10EBonHdy33dyerWZtkrRcvHLOk+zu4NJuLqE31zzhvXLYlRIsXmqrv6kHvmYVHN
hK3d5Y+4PSLw6Sj4pHYIGwomB5yt8dfoFLXdPUjX+iG9SnqLPI7XodtBquVHsReY3X5smKYqpgFp
N57xte8KHdRciKlK+CcgY/fZ0Xx+1XZsF/36P4yvbT02TNZVopmEEUAXv96ggVRm2C3loQrBd9vb
C8/zeLsMPybPwKfdikEFm7ijtUnOAwfQtWj6pRoxeql0XoDbkLzW7npbBqChc8XKo5vZ1doi54jH
aIySuIfFGnta3eEBf2j35s3ygLcP6VnUn9iMf7CZBkYSVBB28+5Q71QzT/ul9OsMLtJt7SrZdV7/
Uv/ObdGDtuV617Y4Fzj7KIu0LWwNxR81KNzJKOwAkfHlY7kcA96jra3wHm0alKgksDJpjauEV2Xz
AygP19Cv5eLp/2eKu99qEE/qEOLeMRmE2RqxYnYtY5LdB3JwEE1LbJYQPxIYkCubisoTf6ZBoeaZ
jD7aDFAHqeieFPO+1atjWD3NAdSyhuCnWhloeMNfl4AOWGpVW77x6KPT3kd2NKs/C6m8lrMJXIJA
l5NjmV4bzR6u8KxIh8t7s3GSgccG8SmRTQy7mPpyGlYPniG1bRX4VXdSm/nIMNcJKVqn1TU7B799
W1TXSQz0RB07qYZOq5l7JA5+xeOvv/kZuoE7pYGInvEhN+Bo2tRIU3+Sd+aOLKh6tB9/1m585/cW
3iIx8uu7W8TCVxa5U9EVSRYNxYy2MhDP1XUIieYQauhorRzUk3T4i2l32DMJNApVDOEp30jaQkVt
mDn2p5iGtmGiLJvrlopouCu9qii8TkmPMvkzpL6NeUsrV1E/gIKsMQku3vYXX/0QLlQfZIhTR6Tv
4EvM3bLThd0/9VZqFYfCiW/1O8Gn/R4ff1049yDQIi+BR6gH+Mq5sKgLZgG7P1YnchbHjd8fn6+2
uJeA+JJfZT3WpoR3YR+i+yc6qN8TncWCJpu6qpm6wfMHUR+6E32Oz1g7AMuABQap6Puibwn8yfk/
j/e/GuPOKNMw1K+H/XDy5WM07aGpw3pBUXfjaflqg3MA0CctFZbFPR5Pf5cdQ09prnsbslKY5U8j
wXTdx+v/1e1/tcYdvigMzNGosH0Ld1wdpB/iJMpd5VBPTu4gT4Q5ycjp3sQTmltHA+MNGOjTASpQ
+ehrHsOoJ7LSnbL8n0a6o9rj5XP+PQUFuyOiK10Dbtb4piWTq4laSobWnbr8kVZXpAntHDkvEs/L
drbX8WmHOxNJEtGWFLAT1d6MLmg2C8EXIhPckQj6AeKSKkzkpxzzsxNUOqHhhqno4lD9HM85OKQu
r2mjp/h187hjUZidQtoIFpcJjewllD2gbltgFIrXjlp65mUeGJ3DB4HZZSH8aVx/M841mWNWjEWt
L2bLHnJSH0ZjR1WsZbX5teKC3/b/oqyxtcOUaLqmqFBiwHn5+upKdaZq0YTHxxk9ObVKb9y/ghoU
GbYFth3nTcCNvXU2KWUKM9AeMsF79tUc60msBXPZQ2S5sUdyN5kqSHdPff4i2NAt77gyxANpJC1W
fOifDqfCGCerpJUzKbIbDiACB1hBTut3sOVZstpbchrd6s2tWbSC903d3FsGkkvkOvgfPwtW+mWV
0rjtQPMy2HEDEiyz9aLxB5VMRx8B1QvwuqJt5dP5rNQKCineAPyrYlLoevheOpj7Jg5cQ47dUf6j
INrue2hsyfcNdEBospMhPS5r7FhjhZkKKe5cuSlBmKy3ytXsaxjqBUSWaoeFRnpBLZIBsvP+A519
Kzf/GfFfZiOi9umq6uQ/gv3fWrsCRQjTNMBvp8jcuRpkM+pTWncf1FhR866dYkhYAgVjk5eoeR7P
Ymbwj2/KXyLIvslITGREkXx+Geg+Tp2ZwFsYBxmiWfG+1l7AT01Cw5mj26K6Dftkf3mhW+tUEa0i
jsIyNf4Vriqplyq/7E5svs8rqCeMAqW5ZaP4RakqVamxOHOZfy1A8a2RokAgoTUagN6NbRLJ9tXR
abLZaYUAtM2gDJIspq4YBKSEvBLZZMY6GwaE4a0T6BZauNWRwP85yGG9IdxBasoWtQi/lz2IrGpI
0ImuLGeGOyutnpodVcIOPfZg/989dgywi0XWNr8VBkqooqIzLfNDJZWZ11McjLiPN6PXn7RTcuz/
AKO6kz3FrRPE9v/5lAFWtrK4/KJ1TtOo3azmM556aXCb3reDGnk5kNmXD+H2R1vZ4d7JuYrVWpEn
nMLcQmg7XAOGfN8/kd/EBIFI5sVoVAi82+ZLuV4b91KWKdJLjWJt8+vgEqe/Qf1u0XYk2E5jtnVo
rBJR62pjWGfZUEUHtmCpQPDzKlEkocNT4nmuf8U/qd3dzkhtUcQqFas49ldIEJ0CMjiGbaKdnaGb
bNOr6FUSCp9uVHq+/pDl/Vl9WUxjKNRI8UPik34svewc2QoKWcv1CMTjjVuv2XrZSwq5skYBk+4y
Gdb83xPIn6ozu0Pqgiho3JXvwhho8z6uNpk/tWMsJVECa2Zi5QcCbcvpmuyzHcqokHzXO6CrWoBf
2VuOos/fnCt4AgXMmrIGqS8+PQW2ChwBVTCc2l8gPFbd7Db0cuB+TSt5w0TWvXiQc8MvfLHInWQ/
QKgwdtN0qkBSXDJwaelM8ExslFzJFxucjzPDZJzQyZ5OagmQrVbHdmairF0bEoAX/W1QR7tGCT2K
IasKswNGNr83oXxMKL3NdJBuGaHoLm2umsro4YDSiDG+kidRqS+hkoRQrIA2FChbs9fLXmmjfYM1
ryxwd8Sch6GmUjqcjMRDBfZQ/fOBHt8XxYktlIno29ipO12NL8NbOdriiGDj7fzyA/hrM4ayUuvz
dEr7ysmC6KqgZ62eHtscbrFMRB5xo74AcTpw+RpoEGvfnuohro2u6kBYmR6i/fCwTGWOdmnVd/K+
EMTRG/nCF1PckU01fZYzVZpOcYY4unnKi+uJiDrqWxn5FyvcoWVNMctNrODQQiekL/JzL8XnytAP
wZBbeWDsqH9jVnlk11m6N/4mhsc+EgOFOKJiHIRLFkwtoSFNPgpjvYPJQJAOlK7sLZl54ogqHFsF
gbU1bQEer3zsnCdG2kaw1jotUCW73lMhlHLMIf5qQob90HnE1tBORl1dZHvjnCoaRaZOQe2Lzgi3
UJXlODoVGU4VOMKTeDhNSm2ZVAfVabIvw/8cZkbQglFgB3VWjfA3X82LIR/NCoo9gOZOuexENQEv
euBevv8buR6IihU0KXEZEHVxQUmhJ76aVG19amPM3OmQTgwxtgXSjUioxrzhy76Y4q4DZtwmuU/q
+qTexm/KaaHNa/cLQQ/m6eJ9DHn56uny4jb6swsz0zLXrRmIk3l2prTxWQyVkPqkl291iqGfqrDK
oX5W5c4iKYQFm26yWP/YSP4PTe5cA7V1ZQ5/jTRxE3N0cqW387rb+w0+9RCJqoOLa+PSBvw8DKUT
TdUUnY+pUVdV/CqdahQUlspJt/MPZEeOC4MQxhqEDEIbEGBsBwEHjQFOcfh87mOr5libY5kv9kan
PZQY7cBMF+QYGgfRgl0jKKytIzRuGoEn3HpZYRn/KCpD9sBn2UpTTEEql/UHKydiP6hygqcQM6UB
5k7d0c0iB7MmHvykqD/1cYK/bfLKNBcoIX4xQD6NRfuo5I2vtfJutIbXdWVlAdFjl7FkmdL8Iy1D
6BGpLnr6llRHnszm32FjXpsQGFIr39azPzP52dea1+l3QdOeIyl5U33fYeZ/DqZbfu7nZnGfKTPC
EYhpXP2oVJ6TUv2TAqGvli9R2v5iikQszQd0Fp3yy7dlI6Jccli0C2EcSTL/kDBNgnRxV/9Phtfv
B0/aiRvb5tahX5lZ/nzlwjM9CRCP9HADRbQv/Mzus+Os3JkJKkCF/rsTzttsH76VRc5zy9oooYoD
i3XwQWWYO0uZA+AmeIERIavutTv2YxQVr5fP9O3gfZpVubeqDQ0WBgH2c7AXrSvfLXHjCluyy9QB
t2BtzS8FEKaidHbjnVp/Rj77amaahkYIs1OHsrh6rbP+l0+Rh9SIPXxV0BAQHBqVCx97eTRZ1+L9
AFLB0pTptp6UI4kKiGGZ95Xe7VRwH4kQcdtHCORNC7O/wr4x9Khzk5YB/KbOJkfO7/UlMAWmpQ9u
symxqlow5bMVY6mqgmiRKYq+oBW+ntmSKC2k1pZPqRyzvD+y5tBiWtmMgt91HNjDSCwACh7UXPpT
slwQsm69m2vj3BaPxdhg0ARbHM61K1W6o1Dv8s3fSpS/rI+LwdH4DKRyhomhBqd7pYNzV592dAhq
29ShAokZFxQqa4CHy2WQ/CYGJ8EE3yf4GRux+ZefwblqdDyHChMqeJ+CYYY8RXQ0TSB/6ttY9vdR
cTXojROYf4p4eNIrzI5fNr95qlAhRJldRuWJL3tP8qybPqyd8kJyWPwcZOzcoa8qo56nhaOTNPPd
ZYtb5Rks+F8m+QI4awO9KRKpPpEsf6pi/VdJE0dLn6JktBUo1rGqPjAjsKPxSgoBmOrz+7KNnCK5
FfyQrTAQDw5Dtd1EVs/Pg8RVnkBjBT8kmiwQT7EbDJrmDoQGISYnQcPaCt602Ubl1BUNfm6e7pVl
7jkYyiLLpizAUE1zCpq3CiGAYG2bp2plgXP/Y9ukoK7A2vKw2jUDGM/bmzm/rXTfC5J/uhDhj/nY
xeaLgWdVYHu5m9/eAI2hk080ivSde1MloGGM2fCXN1X9Z3wjV9A7iaA/Aq4a3QuINQurjJuvzsoi
t586racaFDXLqzMjrASvIaAKiWr1FsZH6oNpDYcY6HFhqXHzO6LkpymoVSz/99VF+moXqlk916ek
f6jk4zLeKdjLzZWtLHDewU87M/AZvH5nAxIIauDMSj2oHWLEHGSoo4vmJp5TYalr+eHfPuHKLBeN
GUFUsTLCwkavepFfUs93FpMY1ogtkH3/VW1NhRP6105yeZIUBQ31dRhsXH9HX9qbyM3s8GnpdktL
yy/fgW3m8t6KPh53TMsiYvpQwaQ53ZgxYnJdJCSyaQGZLF0ALVTns2clDboc82D1yaDQbAQWWRsF
a9iMRD4t8EJ2NFVpqk+wkMY5cvLRGQzwYPXNa4H8PM2Im8k5tA5Z6F7eu81jubLLxQYQG69SjSLH
bArDVhUo2dCHSHQKt41AO4EgR0c6y30gzP+2fjPj7M89c7QQyRMrcQFEo+nboTKoSv/XDuc9WuSq
fpngINBbch9hYM9VTkhLHcNlqUPseG/+asU9n00vubLKeWipLZSxN2DVuMcLtK92Ekjj85elOSBu
9/ybNQLXAWTH0qLgLnRUYN+UUUc8FVk1tTSQ2yajRSW4yABj4qAo7m/rHbrBopr9Vq0V7ftPy9zN
DuaAqlVr4KhMdgNqfqiYwI3hdoPt/DnSHBR4l/wgOAHqh1bFfASPl+A13L6Hnz+BO0hkbobajBDk
MPiSoD+H+dPl67Ad06wWyR0hox2NGK1L5Hc77dfs4A7eAin3kkIcJrAXuAKUzS+bFK2JOz5KnRAz
yZY19U/BuJeAML9sYKt1t/5wPKd12LI60wpYmF8x4/BjOqeg85OhMOH0j9pDeJyfBQYFS+J1NvoK
cuF0xEnpvUK3gAVobAVUkvvRLqrz7BYl3jrfVYadwO7ycb49dp8fjxfZoXNepVWDhSKjQYmVOjL6
2dDRnIGS7vfKuXOAQE2TI/XMq9AVYt63HcG/TidfJgKtMNRwFJhfdC5GZ+GVhZaQPaH1W+5CwWJF
e7z8+aoQ0SVKiTloREookntparo9An3Bfm7Gnqv95HwN2qANmwgWFOWDF+ggIdNaD8IKlqEE+0K6
C8tipzaVNzamF0K79rL57Vfjczs5f9NOOVTdCMMKlTud+PZoIJAIRB2IxWVcOjPLn6/2EcUpoowx
rFC4TwnTwi3Usk0coEbuMfQ5CvZUFdnjHEwO+E1UqfDfxmDsutmwJxk04b5iK2MDCTIIh+eeAY61
YnqBXzjm+rUpv3Ryso/a49wukGroqCop5OZAwRwxp4Bgy/zaFeeiuwWFFPolp84Y9v5AnQoDLXMw
7nxf8roMVFygPevzcyoVbjmNdpeF+6DQ9sX4WqqVZ0rSr1H5KYeghZzDa1o+VJiiGXxBsiY6t5y7
C0KKanIB3zAULaTmT6WcOpfPjWCH+crVMJUY90lhQc2uirnaqZArndmMzc3clqaHy9ZE3pWvrkwZ
mM1AoFufZBDLAaWQOphSmxRr8oqfi6AOIHVCTyO4GnzdSgEJMjMmXH5pP9nBbIHdTt0HLqQAP9BP
OpA0e1MoCbiZZn+6A1X5elWYCqBbH8NqqiLiCH2nrk23JQcZDI2XN/WjP3ThVn7g3la3spzpqA8q
NjU9DDMIBNTCHiI7fVZB3AeBIPWtAYi28oAvC60R6MVsL6PpkImUPkXhAD82rc5hl0VLOFCgjYWr
uodTd/3YNWsoPyLKaW0F8/0OptIvb4DoA3O+L4obuZ0ovMQoHTW188CshzkywdEVXMUPV7Xa5JA0
cu3Xy3sFUAItfoe94CZuV+ZWJ4ZzdsyUgq6fYGEZxxodyD7cl1egIXdV8NuKsgzRcjjPooEtq58J
7n2V3XcMmu2paI5ng38cjY3P9Xxr4NatlhXz8licgWV1p+vY05/9wQ093+uc4G0A+sANSkfEVSyK
vTUuTetDupRisJHxYaHG79B9lM2rCtzBvTV41WEIr1I3gjjcsT9LfyMWgnWbCiTw8Bx/x3vXWoIi
ggnz6k7xQMVpVG6xW9jx0mvdm0BcmViiJW8nOpjRQbatQgpL55YcaX0bEF9boqnBLX8a++w9/9Pb
6bVi7+sEvEvCsHXz0q0sLvHd6j5MMmZyGgMW/dLWWjs/qC6khTuvGqz+SXXm/yLtu7Yj17Fkf6VX
v7OH3sya6QcAdOmUUsq/cEkqid57fv0Nqk73SVF5xTMzL7WqKqUECAIb28SOoDz6WAgYTdee9aJh
PRt4YVirVh69XMTAXK+xonoYhOeZ9DZ8+tmoXC4EnI0zn6CzBwTZk6TUnYzjuJthMtD0ZeiNlICP
WbuhLp7Fs5HmpT4bCQSisspxGClH521eu0mT2P/Hh1maSLmaAIz93B9gA96hS3A/bcBpe72e1Lr4
fpBTB4gJshtIhX59GkWWh1JNYY0b/ReXtrY2gmolPlXly8ozzS/627X350DLSK1uak6XWwzk7Xk6
syUKPJGfZpTBZIJVeHSmtTLfxRd1NuLilImc2vJKDKNZm4LlAQ7SUPEJpKl2fVs+hczoyTrz+mWX
6WzQxUEzfGDFmgHmRL8T6kffUXYJA0HQbSE+TWZ/FZhrre4XT/bZgIsD1ktD6ukhnhKJPDIMHVPr
kiWdv7Yn18ZZHLCp9Yc0qPD+KhbderYWgdoReNX+SW/hmAEF8wiq3Fzb/G+OG1RtZEFFAVzVloDG
kC+7Pph6JJdbD9SxIqv9+Hllb156tvMxFudNK8YkDUKMMe+USCIZU0DmnRGVBfc9qwj0rxOFlTxZ
KwlfBH6cjzw7/GfGxOcnOQ3A8YdbN9sBkf4rYRJPGp38VkMPb8GNFz8VG+wbtDasOEkX76Hz0Rc+
TKXoUc2pXbVLUxuk3ehjvI9NDzrsHdzSR7Q8oX0Mib61dNvFQ3I+7sLoxH3Nj0A24pDse3N8yZCz
wVIf9Ecf0LT1wvslQ6BApEZBLwkQccsKSMSBVyTTBiSJVIHpycz8vkrid3EMVVEMVZIFXV3mLtU2
atIyh8kW7cmSqbFVoCyBVgNLv4oc9cE/rS3i2oCLPYs2Xn3iZFxDideYY9sTyXj8+VhcOhUqpHY+
eZXEb/Q5Gd+XupqOaMcvbhswdtRSSYaiNH8e5WIccj7MwrDEGESZAgyjl1YPFy++5bPe7LzhqBav
HZp0+gZ5YOO5SYEDytNDmlVXfrLWbiStPe38+dlJ5IHWbMWQr3dZc+SQY44Re+WzJn0AFkYVCqmB
YvOcYKnVXoI0Y84Z1A/6aw3NXqPuOb7njtF17tcMzwCSUzpx7tg+Q1+QyV5LPH4iYlVRNBaxYbwN
h5k5vDAD5VUHZb6m3vEx6G7AhrKyuJdu3fPFXewSrVS4uG6wuGnPvOsGqkkR6wAHzzKbh0v9F/zp
+YJb3vPnIy4sWtpzRTWlWEf5mv/QLJCTAGqvBVTC0V5vFL4Yhp0PtzBhWeJpwwR50l1jBbf+Ntwg
y0SgMwDe57/wdJc3CTonwMHBG+ISU9sNodci/YuaeOexBGClBgWfNZ6Di74stLj/NcoyFANKT9Yb
HqOA7wiK6iBoO1WOtNGd+GoNO3vxCjgfa+EkZUWllOI8lmxDOe6tvQOgAeTk+U6gPphHh5L41uq9
c3lX/vmACyfJn9cw9rErOyv4JVPFiZj6pD0biJ4BTg6IsBYdrLy35Q0wzVS3eYYBxdQWLPE+s3Lf
/a1qBLEAq4JrlpHkbhXiOK/e98Pw54MubNsUQvJN9rG6SVpDw+M6jXd+kDmcAfGD1G1LnuUG69Qr
f5yIjj67YrIiuWaxWNoJn/PU6x/DLGFtVwHhgRM8Kin9tBD/8Tb8p/+eH39Ppv7nf+Hfb3kBkQM/
aBb//OdV8Z6dmur9vdm/FP81/+q/f/TrL/5zH75VeZ1/NMuf+vJL+P4/xmcvzcuXf5gZCN/H6/a9
Gm/ewZbcfA6Amc4/+Vc//Nv757fcjsX7f//9LW+zZv42P8yzv//xkfvrv/8uGHAr/uP8+//48PCS
4vf2L1UdvCTJ39w6ecl+1d9+9f2lbvAtmvgPQUNHuDAfSDDYw4L275+fqPw/gM5GhyqYoxHLz1d+
lldNgF+S/wFyF00FWQ/A2+jhxEzqvJ0/kv+hoCR9/nt//9cUv7ysP1/e3yCAdczDrKnnL164ATwQ
wyqk/tAqCmiogRTG12sLnB+tWua8f6rNbqcipRhDXqDYwnk1VHtCybKFFzIrLBQ1UXf5e/Qkpww9
K5IFXXIAlzgKLQIBfbEy6zJHhmR5dJTjI688cCBZ68enLHmBzIz2AJ80jO8TiMDnoiWK2wK+/7jp
ssoc1aOiwOJOG74DDWjEKoPxPc33qGmMZtNbMdw6m/Nor+9C/zTlrqJfC/lG7SHNA5963ER9QDyo
boI3RgLPyiYd8VVuBrpDEMsLVtqZlUDHd/EF7Y0qjTwGybhp2wGd7qFKrOSu1AH8EecWQDzIvEPD
GGIlkOLxyJSYYDSvTyCdJkEkQ5rDBoxYHnfVnOnUMzQVt9QxpFPfvyvdE0C2bqhvlGHfgOWUTupD
CYFguCOyQMt0P/ROnztoEnaSFvRh/b0w2W21KagE3nQ+ukqKXd0emt7VgD/hH+UKkvf869CZ3hrB
5vLe+/3eDeDCDGxO8Vt7QKS1aZtGgn/q0Bwkg89t4Ilvy6R0ZQcpq/+pyf423sKRCKR2DPMU4/VU
gH+LSsCr/hQDMMXZiQlJmjX3dumPfRtw4UcUxaAjRsCAUA1GQidpt4JxjRrS4PASqdME2kPobxv2
k8RCcit4LBWtJnsUO7BwkjmtIPMHARk8nvlvQ8WReNqVYPQbNzPHPRy3wrjX5PXQZp7WmcX/Y9rg
AwB9hAK41Xz1nbmRRj12Ot+I/qnpt60J5SY9dtKClnY8bBrSjWYGCRjwtVhlydAzC3aO/rdF/2LQ
z23CUrDh2xQWl06rC6VWG1g50GiJDCIgCh06UMmZyLhAKamMt7po+WYMngI2gbiphFrMfhgtniL0
5ThoeVHoTsoAU8XG1cy5aGbwAUInhkSVOdYUlYlKxeRzFJ6AvITMxpkd/sPInT/Aspfo2wMsXHFj
MpS4GhX/JF/n96PZ3X6S+gTEMIELB4PVRKf7mV4EVbZuDdO77Ez5Nvhio49wvTQxkvECLeTemGaJ
79LcwZ28ek66C5zUMphUEB7KahHUN1ZenqCvbaDFvo+R+KuRrPZPIFjQQLWTgBsQoE8FHSjjaRRt
CRh5QGJy2dQEu/S3oJv1YybJTqqwWiKatxN0UhnuFCKPzXeOEYK+bwvK6ELf1DRTXvzBxP/xPs3K
28BVWlK4MuUHtNcwITTH++pqZlA6QhQBpRPjRoTmEJnIbQN1gHuopU2AIGc4hTWa83So+AQ55X2C
3gcpBP/F9JC0RB2JX5EIilKsryDUZuJn/IfmTbgCgrVyYcEhG0UG0mA/tk7fmf519BaGVDk1EYuJ
dqq3vUC1Y/AuqRQU/PyrR1OcpolFj6FPuYKheisIFNyRr0cJm/AtB6cj9odHjavxWvuFhwJAz1S2
8qazpLdEBIs/GbHbQUB462czW5gIW/CUQXfeMiBacuWZgyVYAWixVFvpQCKBYrSpyXts8Um4q9It
JMhg63F/uKH2mgLqgYCGCzeJAriq23rXUXoUdXBwu4rwGA/HSHTBduLLr4H2UI/3mW2E2zEC+XKN
XtT3ST2q/XFSHrRxJWZfRtPftu8iHkq5LNdHXpoPPzqraxY8zqQv4U5+G8zRFRCDWWumepnE+jbm
wgdJijasvAxbtmrsVrDFjiWujB52wO8hgoZYCRwaFNiUOiS5hKsZN2yEoGbFbKg/nxyVX7R1BKOn
aoOAkyvboWiLtJZRXwRnAAlLy+gA1PFNcbCV5lhsuRuwMnRb2RWujWtuo5WkugPewBweEzc3uaPy
PsiEQ04FyiBvI5wQjWhHddsrZnAzmfwOyQrJlG6aWwmFP08Gj3FHtD0IIEcE1fmV6OiokMO5Z/5J
vxF5klFecsPC/NlQfibn//+XDWg7vl42SRXzEPvCE09XXULFTQk1u9TpQACmPswP6FQj7UzOntNq
gQLVHDb5Gw1A8ltu0181A5meq5fiIBIwsN78PLdlYLnYFCq/iPEg9hXXIgjHT+I1SEqvitsUkhrU
c0HEExBw0lWkP0XPq5tg3t8/Lcni/pXqxpNTGcOiYcmMcdqctMTZ70ylpnOvbYzNCZaqllXNNghQ
EyDTrQYRQ1guJCElVgNtJJiFbPWsh6kHlhjQVGcUr+BPyi30YYCwEkkHRgibvw4ndxQ34UuGxFhm
g2DPEJw5gSlktGLlPXRFYtY6ULrxH2F3DaefrArQ5GjcBILVGERTIPBIY+svcGnOz/nTOiycgLSK
Kj+aD0PDyoT8hm4q5mzCQAPPYhi8n9/3Z4JzOSCShejRQA5U+dYyGXVlx4Htyj9FbgudM80qXNGB
CCJt0Hw8O4wc6Mh4QDpTCjQuHHPsAA+l8rUb9KL7cz6RhQUMU7BBZfOT63vgZLNjvJHgnk4kiKl0
E9vwk8fmin9qNsexpbVBYrcUWbVJnn1LPIRoBttpj9wT1A2pzJvQLXGRAH+KT9FdLFBjpUlrWXX/
PCXnk12Yzlyq5UbW4eqUHwpOMJQcSvRgqjIBY6QfwZ8XJmdCJiaW73xLXuETvxhE/Dm6trSYqVao
1Ti/s2wHQfW958qA9sytpnOb6xp7ubCkH/n9sAK2h4DkNI+2la/mKqpbLlQKHfdEtKtSK4CoZ4YW
zw99sIPmyEusVw4Jv5sCe8wgyHjTTmZW77XOhiAOQWiHyFGFh3OnEsNGeyL3LI6WeqUSH/85OL5C
49uyYlK+7VKWCCafo5kQccJOUqxZ5Zmjqs+qwsljE8Frw7OscEZEqzmDD9V9lMAZv2otSUcTRJIQ
CAflE/TWN9AGVWK0IyZQ9ZQIwDHm5IECCx6GDORaauOiTRmIVDxwbY47SEC20GsXSRSTfse7csOg
OQUaqpS8oR3CAycQUzIwnQzge0Fj3F6GfqkPhor2ymc5VM2mG6mx8GEOXIms07TYCL5bohYlQVLz
lfM+OH/T9Ldtc/CCW55fOcbL0sznO9J5Cdl+HukOsOx9fUecH8qhUHvYkKD9LQ/5Jrd1FiIbWBEg
E9ZrMxf97bMBl3XhxstjP08M3BMd6z8mFpvBqXhACgFtfFpuPuw0O2fN3bUaUQGd0NHKA1/clOfj
LzYlCDQbKes/HxjHrxwYpBUkaGPg5gcLzq3mQTOTjFfRS4AMPoPbqDHxWUR2tN5/dsa//mxHLzpT
5/NZ3Jt14euB4mM+yMJJREW3ncXJcH1rClJHFgBrTJvIhWzqHHhzbI1N6qJPoePFw4RLhiIuDykv
F1M4pVlw4jdte5MhGWlC1TVsmcZT/oToiz9NNnRgB8HsIlpsgQUERO+OY9B/iSEKU299jmY2lH99
piESL8jKAikXbrbzCS4WyBCKIsjTPDhBZNkUwW0OUjhSvI5XwkggvQCkK0MH+biqKXbhRkXOH5V2
kM2iXX7ZiZfj6HB6r/mnYDq2Zgq1c+C/fcRjRUZSGgmmL1jQXK4Z5iHA3y0p0LZ8R1p0F9NAN7mQ
6cZauLg2qcVlBznGKck6mFR+g/Y5K99js3o7XBsUToztHdYZzublXdzzX5ZhYSCELorUKcSIDctc
7nGmPGxI6JZud/0XlFsvpDfPR1tqOvWtl0yDgEUfN3OaC5JOr8YNNOVBQ96f1FfDXUPaXboTv4y4
sAeJkqfhOGJEoQVhHJqz4boEbIKMLjFQEM9YYa/ejBcily9jLrZ0VjYiFzUYEz4h/1EearvbSs+l
jxgamk4nNJg9lsfIjGZv8ufTJK0NPW+ws3zVOMVxys+PC6XmiaYHgWkTUztTPlZP6aZz+JP6FDxC
ylkjE9isFHtE7qgk6SMau5/6U2B6yn5E3O07QgzoKK5YUm1wU1TAV4NUd6Ca+/OMLxnIL4u18Gz7
QP/jHKYfM5AIbj31btv7JCKC85u2ZGxM5T7FWg1PK2PPyZ8fNv8SjAIZ76QYJKzWYCmJFTxlVhKj
L0h5ns9cZwr3iVPRTrRWH3qOXZcDo8MM/AEazA+AWl9fUx9FTQuO8eDk7eGp3enw1CZaH1NrtSB4
aUOcj7TIf2lj1QpaFwenKqF1hTQLi0TkwTKW7sHAVye0r+CRJgPj5/wl0Dhr9v3SkT+fwDzBsx0J
cpQ0BkgjOPUKAbx9hDYJgNEoFHgSi3eGHRGE6whlV4/ChYtFOx94YUuBMlLVoE2CUwe4eUtLHZnu
wSNeheIEaMbqN6/4yCDQVUvWnCHroVoOlfGCpsgoST2cPkOyhAGy5SOaQROLk6yaeeQF9TtkXZot
8kSpDDWKWFw5w8t68eyzfZn4wiSjvB9rTY5X9ps9JrFwGz7KVmUbbA1Ud8ldOh9rWZuWujQr+iEI
EF+D116mYmPp062Agk5rBR+560fglxoAae/mvYIb0gRLQQTQg++E/RGdLmuaUqszWhhsMHEOfRJj
Rtxg1RxCTy9EAQmwA+E5++AlKloV9XhisBbtsx6RNrMxFR3taXTWMmEXrSmaQFHx02SUDD+967O9
O0m83hqzIeef43uoaIE6tjklV8EpQwTCmRBXLCOTK0y0blQ1DcQ7g6L4u9GRQbKqBwVdXLXr02lA
QibJbnrAJA1LHJnkb+LumFA8wc8G7bNd7btd+XPCC2MqcIMf6/ls0AyoAon3lfjZjMDKO1mwSs2U
UFYrSd1dQ965Bg58uFedwFQ6t9iEVuE7OnpPYPneVXSDsVGgSMlLqyn5S1b3fFUXxk9PC8/XOkyy
QseJqSP0+kCm2RGQsQFNUUfjyepdpTcze43tf9ms8cfRMkArBpoqVV6S4jZJIY6DighZhyDVrUKQ
Uz1CO6lFEzOQEVDMFd1pg9Z9QNVBwV8guRPKL5W/qXO28qYuW6c/Z7LwEYR+aEJ1ngmAGu64B11o
Bqos+arK3bG/TtqjluxR8uyoYre7xByCzSwp0lN5NHH2AoP2VxKIBjqrmNeKDiA8Fjb9a3kKnhNa
rtFKzbP5vq/+nO3CrShAoRaVAV7ZLPQ2xvMmQt3AMuzcKkVznUFr9UUtNnIeI7Gg6Vie7m2y/Az4
YtRDuvYwPgnPiOVHNA9HZoYy5fAGoHvMcEkH6JVc88dnU/vTcy+2atTEHucneO4kJ7PaFTpqfKeX
UHxGiVvqUCihDUGeeI5Toue2gMC5fMjKu1BdIT7+bAX7aSaLe7xWJiMXoGN84lPQaECqtDi29qRd
V0iF8dHB8z4kHN5eFUhc+CydkOwcdxz4L+xQR4ZFTKnn20ipoKh0F8eo+O8ydIYgOT5u0CHZoyO6
6Z4MoAKG7tbQ70U05KXlQ9cjSXJlhObPu1+8aAIAwVD4uWdCXwKvemXyy6yagz4zCV7CeCPjwjX7
3O45k49nllXxJlHtpLIn0ZFDVkUPuXqThuZMKYuapaSbGfAJQQ7Lupr6vOix/Dm55Z2oJXrMhy0m
1zU21hRaQm/dsEU8BpSPQJBrBphXZjk6Fm+4d/3UBmYYmAbSTKy7Fp0KlcW1bbiyXMriTqzqhJeg
XI4g/nqkMd6mGZuzSBXCGJVEh/aYPGf7tVGXnTy/jeXZOixMVKD1QpuVGLWx0C8IXZDiWKtbr0IP
H4pQZkeNyQ3RyP+I4xipW4EWDZyUtRLApRQWyLf/vVeWYK8MbSC9xM2vw+Iqd9qBjgSRiOXdIj+v
saSBCMGa73ipZP1lzIX56aqcj/R5CwjIesRWM2xL5AnhOtPyPaW5ePK9jS+yNEDHCEtwU/nJ489H
5GJcJKCXSMctIEnfGG2iJOF4EWR5pwk5zNoSngQXl7o+YvXnID3knPLNb8yZE/MGpUlLu12ZwEWb
fzaBhf+sDUZWFyrWQLahMSij/KwyxU5vZ+Snz9Ya1i77WmfDLbxexfD7tuhr7DY2aE7g3aneKa6O
Gh8SfRZa2rcvvuDGghvQPNz0hinHpoT5wGunY7lP20dNcCvByUuGZmGJeV5lCvJ1kLhea5eziU5B
IiMfxuzASSuZ9wuTB5WeMZdKQNwO7rLFARWaPOryqUlgz0K1I2EDxkfEsQIy1iX3nCQCbdKthwK5
1r1L6E2LIGiE4olZB0hv9ZJT609BBApgwYxMddz5rGBFcSu20CbARdfTgnMqYwfll2KtV2K+ub/e
K+Ah5MHtBmJMAxDVxc1e6T2kg4MuQQjs2aFGZsRt26NSgZI51R3eEdYW60JN++uQi8MVQOGhbmIM
2Vm+E/UkBvcAIG01+lQB893wTgQo9ooJvfiGzp9zcZOrXtirrY5BewqFFnETwc/MQARyAOcvqcen
tDr0yX2nE0W4GdK9CjMHX1m7N/g7oYQH8jSYSf0rKz6glBhf+ei080w+eZTFO9DQyPILV+w61Jca
K0cn0u3anQQe2m/vCUGhaIDUU4EcwTden8Ao0rqtUFkS9/zGu06Os9xFY/GAWYQEYIvc32euvuH3
8Qa5neQ07gXPjd6ilkC1Ebp78Ni8X95t9CEoBCobuDRcaSD1URTJuJuRBASs/4cwpThv2azQGt75
bh7dJXBxAtbGJL7uHtRjKxHlAMGNfp/bMdX2hdM5zSm3Q9o/vsXvEZrAeiIjuMCfTLKbEv5rsW0c
ZL5yGp1wEHTOlSS3UTdcYfMNC6Njqs2p5x6hZh4e+4igLAOYo55bo26WFNCknFTb/F3ojn3vBJbs
TgAEkKoigA0aPEWyn+gRurtNI3OEooHTfItSMGpCneOFB3yb2FM1OiA8y2VkkqNtFEIDwNQ5uHDq
JkoLe5QfCt6gcf4yJI9pvuu9j7LFVigfUGlOeAyPOA9E7EQa3hoPypAuJ9uxbgJ+VXOkxdcDkGZ3
I+tRf5KcorQHjaihPVS050hTUAGsGmlMMdsRkAUzlKi3EyPTKEydZVv5ikeoMWziaDuUduFB5I3q
PaafeVv1CGi6/pRtNY0C9Cj/kiAzqN/y4XHWMxkf0bTIvai/MAHfjaCw6ALlA4ClZ9VvaGmA+UDJ
KkEUc5AD5FkxHpTD4bmyGORk4REvI4+w5qYBfhyDhBCuhfx8m/gUxMyM997q7hQkPlF9nUy8rYUN
a9+i4i2RQelQw/0pUlfaV9Ne16+64q0cYe+E+/6xA2QosUL5pqqsBpANLertTsqJX+4l5TEFnHUQ
c1IPSEhVN4r6NOrvMOMKFkqjQD1Bz67QyKjeRcFV3cAwSlfV9Jq1xzr4NXvf/FQQpT2CSpGpUcGS
4d6LRlsxbrE2mmD20BoedN/yh+u6vfK6vRE8BejLn9Guk9EioxOhLLgp43tvsLEpAQYgQGjXtEXb
t6WBwnNCTIqcP4rcoQksVboZ3+s7nVUmGunDW6i5Fk5V2iPnKJ2lmbNCWzEQL7TUYhMFGzEsCIeC
IW/c5pNMNR8cF/dglyRZv482AO3wjhL+GnTEvuCYzW+08q4G9Uw1AVEkv4ivmriFEHlvXCtlC7t4
igtU+KXgJG5FcJzHh1gDa7F+7UsveRQwSTpJ8kPD3YB6q4b6JFZ6ACArpWO6rZuXbDhkfUF8eR+O
N1ydMOOWlzSgYfA2zVGjZWV1tSnmoPcWnqROYy0AU0LEmVo12HWRU1VGtgUYMaDRSSW/JT48cGjn
DEiThdm2qQNWFojUgYEvHSCG+AN888iWfhk54ut0qxo++DvMMqDpcCWIgHCobp4wVXQL4z3ycibf
qIci2krHQqEhWEWlukBdkPVA80adm4PDJYbbHTYIlDEhFCmyHXgZi8icelp7DMx+GY6a33zIarRr
ccrE7ldQg/gVVVYfcU39GlxP48bH33iSACo0bPIO6GDICt21qm51YYuThf2PcK5U9lX+0paTXSjH
KJSIDKRnaXo3Q8Qm710ekJXuiSiA8AQ6DN0+oRryl9xNJz8oHIIsUivPbXcPMElkoCS8yatTA5Qy
OrILkr9q6M7u5vS6FB5q4U5vPtTi1KUvVU+zpDabVVGDi+Er7nUd8iCKAkJ3XCpn+auR1yt+jIY5
uxcB5cIKwxEIBLyAI43gEU1XQWNCrokILFZZD9BdSEANAv4DvNPJFKSdCLp3QONSq2hN+aXUqG+Y
gAEmpa0NN2NmAdiAhCAMNwulYyqZeXnFjSEtaktCrlf48Hs7THYw1oD5MW7FQxUv3onKnJqb2a7h
JX99PEivdn0H4otTCnrpBNbVQn3Me6k/YGmMEDhHHbggCNwqVAQyB5gvbD5hk4GSm06BY6zqoFzO
WpxNaOHZjGkXG1IuBKi+dMxAmanYdy1w8jR84YGfkwc3pzIHdnQTDCEpkEgfXA4xaKd6X2sjvhw+
qBp6bEUNLQuf/tDZq+f8Liy7QpkjbMHKu10+xy+eT42CVeVmJmMAx+01IDDKrd6e0Iu3FkNdfjuI
olTw+CPdtiQPVvI6lifdmBcDLX/EQwwJYh/0Fg9M0YkeH1LoB5ip8M6pT7O7GTk9R3PU54G6GAP0
KSm/fo5oLmZHoaECkL0goLViCYZI5SlX84Gb16RwR0wD3g5QAOghGq3JII01WR3Sfomp+i7STXps
li3LUP6GcE5kSqKjottcMFV0YADlIbqpcBPDyK0LGYtzbPXVK/9Ue/nXTJcoir6tFagfeDD5yrZF
Ly0Qr9pcbm4TpquztrGKkgn17mHe0opmkZXFs/57jgwvNKq4jaEC8wK/8FeDJwRh4uNfqOV+jxww
xxlTIBvYY6igfz19caENYqCk4Sm8lzcyRTbKgUf4nLqRk5hAX67kIKX58Hxbk7PxFvGoMJVK33QY
b1aGRcd6PtdzkUDG4e+NbTNTU9EOmm6pzb2hL3igDYhbWMG/6g2r4UxmSBxtZACK6IDrvUDYxbjk
AbbJBhEKWzuA0sVXqM7dHFAjlUFM+3V5WmA+UinA9gezXGZ7PVMQE0ZW++Q9oQ0VxWAUEyoAUGl/
Bz0xn+ScT8TuqQJ9Wb8HgS7wU4W/F6jcmLXEUkvCY3OPXEdLyemCX0Xv8AYEemhyt1b2EC/VDKHq
/O+pLxI/Cp9kbV/44el+D416KNBCuZ6MiBZaFj437UHKITp/6qY9j5szvtPyAw4IA1jYSUN3MvYJ
WJWHweaO/+eZLSw+NNNAfuthUXvAY6vJ0mqzrnfqYA4t9TTGoXUaaOCY1rYebVVgju5TVxP2CqjS
M1vQmQIOcVfJTH27Dn26BJlET5moQgdD0wBpWRyIACwNQ5WIs3mp3Ook34WJGQA1bPfAVsB7CV0s
jcbywBRo+0t0RskBwSxg5BNw6gjzQ+R56NhaK1bvUvLwfFqLc+OpYS5OOW4CMMLqyTs6FJEQtr1N
C00eL2SZwYxxH2Z3bQOAz4PfsTBmJQTaxo0OBBtrmVAceY8ghYJyW8pSVEdByMuTPLD0chu0ezFz
ysAS2rUk8aUTdD7xRUaIb41W5YzPKwwybgZObmqh282TruUIkGiS+5agOIGEZZvxXSm4jVQG6drH
8ilLN0IJFadkwwl7ESC+mUJ4rbZ+MSd/NkF9gVBP8jwFjzheeGnW9w2iVAPKlW6h33UN1N5MrTWb
euN5ZnuvJXQ022sViieIB+BQooIAQLfKcs6SIievWJ/QLiHdfYdOp8BMUPEITM44KBM+dI3rcZdC
VWWVbeSiUT1/hIWVqhQlyxoFazxYurqt+ecRHRGgvsoRyCP+SQF+LHBXWx2y2+BqZdx2BkJeiUgB
hL+43KCyALilJWc3ygF1GZwuFQ166t54arTduAZn/PTolncA5Aqhf4Q2ze965HJkAEE0wqGFkEVc
HEZTl6/h0aoa0XEB9AiXjAS9JPJVHjVEZ2PpAtdWxtZAazfa8HBTZVfN3KqwfOM6BjQQVXwDGG4w
jHJUh4fIlWDzfubClQThRc/wfOILz9DLkWZoKky8ArHpBMLNAlgLtHBiO+d2bXPm3OeYKyZQqUlm
xh2VY6RZAbmpZPazPbiYSUJvKZRIeRkY4c/c95ln2BlCCZ0OJFpnrWeVCs7cZ/PZ+Sdv0Wo4rUUh
l0DRQLj8OeDCAEFOWi+VpA1OUkvkCrgkUwnMwQWkwqxZqZhps+lDMiszGkxYYw26dJfNj4neSvWC
vJOmNFlWqVj4vHzTbQ4Y4Kw7BGzsyVsNOT1QEdMaxbSMIa/n9Gvws4tohvPhF1dp3qpBid5HDA94
NEBnTLDCCvGfKcK/nawCvQtopgI3ISAm1GvpBJvLW9l4FyIfQHIL8be4diNc9MzPJ7W4RXG189CE
wQvBlRO+BB4JkZroaIBsVmmV10aNGhNFEi+4563IkVU7fETyomz24rZHcvbn/XjR14XW8iz5BRnL
b3pfIwr1xSj2SPyjpjJhN+4FqxccDYFKVJAktBQNAEEjs0MZTVrwdj/7LDErPruS3YHGtStezWKT
zR4xPlzBlfldijIh7SkZBiKH78pdmVryAbhJg1OYEOlK3uiJ4yd2wtHpwRct5AJ7zR2ZwB009ZMY
HwmJPnK8d3Sowqav6Q58MgN/M4Fn05mv+7PjOwmtH/JqNwN6cRmKZmgGDNQjfnwfImWZKVfq9AgI
a9UQ/AloXx7PKVn8if9p3zkzcxR7MpHEZBnEampfRpyvIB10G1Hp9uelu5DpRzB8NteFR6QDfsv5
xfxqWXzQ35FL2TcEiFqaobHbzmhCuRVvR7wUJZwPuTA2ideJYVZhyATyuZ56UKVbJAnbZ893xzhG
p4+tFCYytWO0k9FM1JgQRUPJSGqvGu9ei9Fbo200NA3Fh7WA+EIyRoe8DBrZVEFVv1GzNfUwhQWY
gtFRU7mZ1TktZJ9mp/nnRVcvrMD5OMvYETnD0Kj1dEb0zq3dKNU2h0G8E17HnHYP4V2KBAQKtg+c
weK7CXwkEdUOBoA3E4OqqWbGdwHyje9eQco55CAVAhiQ9T4hM5/NEt1gqceGCmpgQ51wU53m1uMa
nBYkcNCDAciok21iCwImE0vkg94Bo9UjQY9wzFGSiaTJY4fUSKd97rtVa/L/ODuz3caxLdt+EQH2
zSspUr3cyG28ELYjgn3f8+vvYNS9dWyFb6hQwAHyIDMyJVLk3muvNeeY36z3X67+oqCRZiurxYi7
vFz9MoQbn+l2BsF27m6r7F0Dvlo4Yb2OHlXi5J9rTmH6avIkN/Gy9E4EDm8Iv2TtOMZ73Kv//mm+
23q/fLmL3SCs8izTU77cIqNpnIaTH/f7MDuLug+txb8/7rt1nsgbKBIYQMhU+itoJ2yF1hw04V5R
76VuLQJvWCc7DDKZ+oHQEQ9MeCxSD0UdWm/RoL53xdoLAJZpsH2u/TTEnf59gjeXkGTdRPaqAVb/
unRVsyEGWp8GnN4W9TdDDkzJ2lpgTUdF8wi8QlbsZUT0YEDNLCkMbjRGPJntp+/BY/yeaQ4d/IaO
u87a8YyHt9I30inq3ap9lQxbo/unLIW1xmOm8izuh85VynUprvM9kxAwYcF66QO6IqbFrO1tYbzv
NEe17vXuYSA+DG3jIgCWVM9HVXSAOAlOJj2KoWe9pndR7eJwao/ic9XaPB05mrp6L53Hj1my8e6Q
IWur9xUe6Y8BGBQIDgXXspE4QbHyMVqPmoPBXcCwnLn6EaltiyUVEdNhvjEk239EyvBs3nWUoF6z
s1ahW5xx/pbTui28cRLc2fr97yfkO23Fl1/kshKYG7A0Pr9I9NS5Go6DZD3fL65C1Yt3wya7spd+
/wJ8egKWtevT5sV0sxWVmLUJxRplMG19di9/Q8XjRt7/RrX25eou2t/SEJuSP3N19cpc6w4K78ZZ
hNZgidbEeuhXDqzWN5WCSbinCd1QsjRgMV+vrp2Mbu5BmN9HwiFhatKDTS8/Ch5LeVfAn8/WZnZr
5Zz4VnHqRAO+dwdhWa6iSIDXukJvVAhuoTxEMzAWMk7WVnNj/pBrT3uR3WXkGjy2+p3O4HIp2NPq
aZ42hbk2RDdNNgzQdGGNbhdYS0LtNqzCDL8h55lDJFBEnSqDIIxoY1bb0nit1XVj2Rw845COLBFJ
B8SqyP8ZcbWn1lbR9NlpY9cNvt4ktztjOfIzQNF++hB07yyPxOD8VonWU+kiPszrTRivmXUw47gm
RPqujPhyXy/KCN3MfE2OuK8hXlSMOi7cGIZya+NPaHLykZ2vWTi+4/DwkQuNB38QOJaL3kPTKmLP
sVK4LwBWrOb6qJImdRD2+lomlFa3h6dgn9wZ99OtPN/yEyTyynwJf9cSnX2ROzWsqodFFyR40anv
XfPdeq024i7aMH3pzwsIgo4aRubR9dVtzrDqylbzRxV1USZ+vgD9ojeRKyI2FM1k7T+nD9JBOoMP
WhmbmMWttcVf+h07cvbeOepaZOyJKt5WVlClJHLI5LMueLF5LrbSsTfd5tY6xs808G90Er1s87V2
uSAby+NRfKd5BPU4R/KCFN5oHbpZAzyfa1Xvdy3JL5dzsa0TLi+Y2mjxCBTQzVPlMLlBY2MSqWhL
3hkv1j72wpXhI8fUI6BcK8xa7V2Pk2wZ2CpOuw5HW5Tcqwaq7/zJJjkAACmhTavIM76+9LNQF1YX
y8I970VLZs/ISHQjrQhOZ+LMFNVyZ44mIcay0EM8YSdvgsUwZGEdJfeyO28yXuUkWCeZp5OTw5zM
wFedBe++/rNdFDElUuyre/F3W/Hnb32xVKmNOkmjLwr3YrQNU09TwT7tJzcDI204seYZ83GyoGL4
NqOYksbPvzeebw59hrT0xTn24Rw2rYsyXeiCqRC1IGPvjJ7y0J3HvWWrb5Jdm3ZpeRGYRRVo6mzY
VU51OdUAr7yE3UJfZahvTNHhtGWMzrDZB1dR+n/fHNRceGVNFgCaTH+aOZ92qVZstTq1hvQcafvc
P/bNRnZlmADBIV5GZ0V2w9xTeRjMDWfi2E3XjXZF7vvN6/v1K1yUSnNlKUGgIleSDSf1d0q1mvSV
me1zc22mrgxIR0QDCnKreITKoXKYq1YSp98j6bpWuRtbexocfM5qRVN3scX75/BP2BHYghErI57G
tX7wvcG6R57SB0zKEXQuW2O8E3rQXXYX36jNPiFm6716JjXgmrb6j8fp6wr1RTN3OY0LADvwv27R
zJmLplT+lZYbgfe3P8bRuscm3mJjjz98EiGrgzg/9tqmK++T8aiOd0WImw4Qp1ocMkzhyt0iV8u8
aQbrC0FHXwCVg4TdqH3O9bOm4WyLe8ybxYYTSp7u8cPTcxKnK8/1NwXVl4v66/BFsK9aSfxuqBg7
apwQvA2KOnXb0kAVZUdFZHLlwCer39YdNE5M9isFqPJFFVcGpS+QCCjcVxniLTKLLL9dpXpim9Ly
NlnOJFRsWi+SrzpD/9Yqv5QPrXMU8VZSQ1tLieJSHRUtPfSE4JiIm1E5II6T6pVeOvojjHldXU7J
P9MJyEV5F0dvkXT842FOkIeluMp2VugE8lMze6PlLnMr2tiQjpDcfIQab0sXOXXxu6keismbVvls
tw3LpXTnGv5tnOziBnDHHyBLLa/57wT+MY226eSCwrPLPsavz2ndNI91TJ2xWQCt8kHJY6Rddunv
xfBj0G4FNCaqsGkbOuxnncx6fTdH4SozD/qiIymdFrtjvA5Kz0BbEgWBnepEG3LqG3dmfp/qx1R5
E4y7ovphVM/C9C4gIzVDg+LmuRffJXUrSns5/CmMH8p0SILf+fCr9InZm8k2b/YhL4ngm1jbOLxw
W4EyQX3oh6exk6H5PgzTumTqmECfirggQG/1D9B84ehhcMIGXhQ3VbuSs7dIu9Uzbn9i2WX8kGrH
is7chO8qbIAOPQ3xPtHw0ik/llpW98p1Z3SYyG8T/YeJwVzy72tpr/qvpvVqmq+lfBbn94TBZ86h
R6LDgYjQbGVb725pe2ZeVq50865Xzkl2JxRvRXMe6aWDRUZcB3gt3/TJujQPSvArxlYq3Mfii+kL
djb+TspdhQwJ71BzjsuDRDAxW16874aflv/TJBqoa3+P0YcePxToD4foJtB/1AM/34MgvmBjITU5
kN5N60FVb1ooKkR/p++p7KXoNpKTnh5z3Kk3Uvyx0PdmC8DE7aCtcx/WgvQY+1deJGPZqr+uSEgr
2cZZ+xUQ+pd6kkm14t4YSIsadkCf2ZpV63dpenJ0MrRdFa+KwmuNO/m1pxhul75JMziBchZzx+qe
FOltlFIeqZ1OFx0lI3vX8FopLKR2wnhPUI5CvhOgknRbrflDlViS2K3kHf0v0GCwNgUWPIVBMBJE
HEfgnm4EqF/x0kSceKLr0DE4LT6k3YMsPubKSc+2PCqxw7BGi04cSK1uw9AJXE28LnsXp5mVP0r6
QbwXr8wz1KXe+utWUfSQ1KzKbOEX9Vg9l5qfdEsL2diKzsh0JcnsYFODHnO1jUGJHjwz4iiNnYbC
S3MC/TApP5PQlcNHS3qA3KFaeHgI2XwMultJiOyB3qq/77AfV2vsTdqE2HwBb2jJU4XsPke6c9Xf
891YBjEt6ihUTpbJzPZr8aaHhdZpZbbMQhLOR3uJMTYjAUQhi9z9lvP+9DwzZeKrsm1Udnmfciy+
Jm34ZtdYNL3/+RoX1ZDkd0IXx1hVg7d6CxjkVdeIJrSOS3/Q2Cp20lz5/b7DOX35xMvzjRrlii9w
4b1l5/JK6BzRWDUnZWPRj1psBdZJcqVf1wnP37lKPn/yn3/+qbiazGYahDz+L43UgoL0tdOI+se4
gVSHxQBizaoNt4OP68LGedrDHbs+dPjGgP3lW1w8v8NYR30+c8fFXUKnk8MYmhBjFel0TEvoQXh8
IlQ+HIKruoQZd5RtNXnlCfDf/l0JfyfU+vJNLiq9tvUt0MncD/2ueaNAeDSe/Vf9p3Bk3NHv/gt+
Om0QqWdkXVzjFX274v3nwfszvvr0Y8AtNwdp5MOXo6k2H9rbeaMz8m+fypO/T6Eo6dH/ypNu0gOk
+0+6oiX+EVJ8+tS0JsdDl8Pw3Gk27MyFyOA1ycq6t9zJUz2ktBV/YcJ8lW33x1j217r16aMvzj1V
Hls9XgAGyIzbpLWU4up6mv2jVhDY9eLjSYjuBZNe7F4LT+Gw7xfn916Kf0jNBvVcwMsPQKfM9uPY
uLTRU9WT1XtTfhrzXym6oqTe8Lfi8QeB4obqzchrj0lzlFAQqwc5WjU30aqzFds/Up5pZ9qH/36c
tO9qwc/39mJFU4RU7i2Te9t/aOOzOG/yh/ZcPc6WV99Y6DfuYrR36MNLWzllL2y76MrO8rmGcM+7
ZzxWgZvD/LsxHsva7l4oNDI8d5WTAd99U5j9E52KOA8B90AJYgP5j57zFzpSs/RUvuRLJ1RBrvRu
5Ww7/76275cO1mlic01yDPSLl9bqxkL2FSs4Z81BAXIs4J2hHxRN6KrMVdgcwv6tQ1WFVL4HlIfm
9L9OzwZRJv/+KsrynPz1HFk8vaQZAFa6PLy01uhH0jLTXuSVXX8Q5Tsx2fXVdqLoV1bShma2Nh0Q
o1O1rGLpKCUcFreDfIj0TQLudoo+muqRyUnAPqe4qeUKxUET96H6DEU2NA9xv0nkK4vNd9MxExDQ
//val8eToBEi3ywYHhaExJmOn7tp75Q/e0Tbul0LK6WHVfULZLNI1BKzzXWn1DYg817cEqNOxNSq
KV0/1NA2r/99R7/fkT59tYsfV9aSolEN7mi78jVbMre9jC55YYAw/yXISjkQqP4/WBL+nI4uf8o/
OggRqqHI7/m1BvCTdCTmsWa+Sw98TFU7qn/iPcv8kyIfKnFbiBu0q/Rpra35rMnHKFg1FY4Vt1bd
OivsiABDUpyTgykdLc2VMifXf0fl70zawkgsdvFqCTLHmwGXLjYhwG5wCamz16IBzOggmu9hd5iN
VU1AMjrmzAZpx57TlfsqdzVzzfZsNdup2jfTsWUytxZG28j3QnuvBUcLp8/0rCgPJs0jYZSduOPU
hoC/QJnuptcmWN8Zd4lKQDTyf2/WxfrpjxlWshRTIDiRKCewtmjeKgAZucWeyWCQzhVKeepjaAi7
OLibuh1aJrRQsd3KXo49JdypBbztVRhe5TV8+wwxWVI1VSIAy9QuFj9fnKa0zzjfMKrP2bEBszEf
T9bDx0RzEHLow0wigXBV7PntZOvzB18UcIJkpoaC5eScxFua6TCh3f4mG4Gxy1vLCZlCVk6LfwS9
ZnC9mbec7/96gj9d9mUxl/WVQOwXkMxl9WGwhvrRll8RYbrzj5SUsWs5R99JHc1P13vZXZ60uUm7
muvVHwHVr0YZncaqFW5uIO3yjLamB9FMymhqOqS7glcO1lmJCC/9YaHEd6LfM66IwruyhHy3933+
VhdLiCql5oS0CfqFF0TO0ls1XO1uWNX/hUR1//1x378L/7nt+vJ1PpUxVSEUQzVy2xe1v9p43IVG
80AJIusPwWk75NO7Vux8hL9HZyaQU3R9Jit7/6WlcKAhsrBCr+qOvyvpPt+Ei2ZQJZh+p2kgCxrX
X/uq3eQwVIbA8Ss6/EVLcpqz9KYHN2XX4ZX19UPkZOF9BA0vdHO30LbDom5fhw2APJxOuoOvJRWQ
xuO/866fCL5DBtK5kulciYtH5ZKxHs2K1vU6gHMpcGvrMRJueaL6NS087WYY7EhFRulN1jrqHVlY
VdZWPSyooqunsGX4+Ndr9Ol7LP/80++Zx52oFzLc4wZiZInYCPl49qsmTGFlmY7ChJJV7Fr9ry5L
w78+9WL7GaVC1idlCs4W2ZiLPCFv6NpKa1WHQhc/Rti/Bf29FE9/6mRcSA7kgch0C3C/kNpQIDmx
6rXtYeIZfJCbdb40jdeCvO19HLWCsfKNbat6UesG7QNzKiW8GdWbbNhb0FCXWs6JKmDwQ7krsrsq
PV6bNfxZdf+6QtwW+HQsMjLFiyfSKuYomOT2D5SmMUtHFsGE1u9+zrij2rYr0en5bjmvymFIZHsm
yzJz0PSOpT3G5F644eCSwd46LK5WuEe8abr1y8Cf+tFyYIIBC1yVhHi767YIuBA9vUQzRAwcETtV
f08naMpLIMXdXJxGt2ruMu1pLun+uV29HhSsaUBAsdBTmP97hfh+P/p05RdPVJQ2iSIoDdCOneYN
v3pxobEJbse5gOnPiwgEkqS98zW38LcDUwO9mqQgN1G0v6wZQ1FUZVeiHZBW7Sq8lR3hPfR6h1Ke
KLgFai1e33yXzfXvn/k/H3qxB6ZCWWVmUUGfhZmVeNJCuczyHeeBZxOIAuXlbUC+h4OQOcZpd3MV
qvbt8v/pqi+2QdXIc6I8C9aRD3IZVqDcoBj9EdfMJM0y8P/3r/vtTPLTXf4jD/+0XpRWrhqjzl0G
MRsH6yj0llQuze44AfBaMTYmjwTZOaxIZz4Zj6m4Hd3h5/wmkvgL5pY1Zq/BKH24Ds34TtdNKs1/
/xh/+nefvlvfVfo4hjWgxWyddfdRthomd5J2SsY7hufwps9v9Gzd8feO0irEJU408Koad2PygpzA
VHEPn1PlITG3smXPTIx+CPEmEY6mvFJjdgHelmv0qm+7cZ+/9MWGOs2BKIUq8igJbmKyGV8S/9wy
x3HxUN/21Ny9J2+Lgz+dhYyMvF2Y0x9MeHGvLVmIyb95mC1ZXKaAaJUwdHzdC8wiN/txiDHVxrsp
Ple+Wxg2sn75mFrHpPZCwkr6lQ/aV3/MIIdnW/Jd7WhM7GxYsre20qYLfuV+6fmU6xKm47lenOlU
/uPDgjAPlH2ubVmjZ269SsSZdFJ4N8tllFcqK22k/5dWXpZjQNabTTIQaEXTdLhRjJsqujPaTbNu
NyPgzGkBolQ3irTVg1PNgNz1sx9hfZun27A4G8y/Ma0FXoub2GblRcmr6F6q2VbukmI1NKuIEhk/
desRTjnrNl6PaEA4EqFLDm2dNrcPRagEohsRpm6Mj0Z2DtLDNHt5w9PbbmX/vep3mnRjyMdYWeuc
VzSPw46heUW4JnknFNdm8maRLIEwwsfzsG8JJsLg/TwS1hDa5v2cO+HghPrG4IUwoS/GR4kafjae
YgbC/35vvy3WYXRALzdlTsJLmtPnfV7LVGJd5gbXLvwJ7aDhWrPY2j1yolE2TCvFcodyJfK3OQuu
ro2+ze/KjE8fb10oM4RwyiPJ4OOXhOoQqlfg0HkbSXWQXsRwUy4unb1ezwzNzk2/ao2b8jWMVulr
ds+cdDw0YCbq3UR2x9iHT234o8FbSrCT4moURSmxMKvuOD8L+Ip6D32OR2pOwoJvZlxNGu0SpGaD
VxuniNjD4KkVd7V2J8xra9wY81sXxSup9Wp1Zwkn2dqCgxBg4ReuynnKWkOxu5mhA6S3JXZicpXK
+xbEs7Yqizf4dmiz+5JMxfVkecKwibSNwnn1KhT+24b553t4UelLYp4ZQESEe82Wd9ZL2SEks9hX
1RfoNB/x3f8GQmR+/sDLpSloMkHNGbFiZnXRjLY/0dU6DC3Bpvo9i9C1Ov7qJV5UTXUrASdteEwW
IWt/G1cExehwOaYl2dviybzaHP3/fCSsaKT4vBuXx+chmiLZVIblydRNZyH+IF3cdivYapt4f10F
cvUDL0oGYkYqrWxG4X4krUWg3oWT6Fm4QgRyuFyWLhlV0ZW3/9uVXfnPRV68/YExYizzuUiiZDz/
qblTNrR4T0ycaMO1j8yaoIM4Vz70G72LxvPz3596eWBuqkYaU4UrXZS/Xfk+C4hDV+lHf8M52lak
D5bW+SHWXfGRZIu5QS2N2feWCgLMkUjeXwdtfkTDf4blovZuzupEOHO3n+bdFG5DA9Err2qbg/LQ
UzvLfCSGr1Hzu80fZP0MBqaLf1VxaCfKS7n84ZFMOJIJoo3g3014YMiO09esKQAY6mqTsd1kE3z7
g1ARQ/LRHdHOs5wMj0W6LtK9OO/i9Ia9yniGqB4gelvYRfldC5YJhVn9mCjvfTs6tdB7pt/YQpna
Sf4g5HSGjM6z0oKZIQ6XhD2x3ZKza8NaGN9oMouH8WTNgCdslWYjd4lasRlepIFZaGAb6W3QrI1w
V1S7vMlZ7pgkM58pyaPfhiNps3td23bjuGrY0iLhoUUEUbntvDbmnZaeEDi6V37a7zSt1qL5RNpP
Shgmr6/biZB3nWVGDMYXX/Iy0JJLr429AUqWsq8eg4TAGoA8GX+9M2+LX8EdP15Ne1hGPBF5su5g
dWkRbQYW45Bx24yuqXiZ4Zk4umXLFUFTiK4xe4JwY0m33fgWy+wD+n0uHLPytjQ3hjfvU+TFGwmh
UnYSUichPCZzFawG+h2wBwUlPAlRhpfgiXsrTvq6xK24VYlUan5BM/VXiJ/zeTWCmqFd+VOUzuGT
pnqZ4qg3xjqb9oaIUrxBPQJAp92Z476sTnqLleMpzHV4MgdTvq+TCYvwWagfY3FYRQHKVjg8Q+Vq
hG2rj6Z4L0Q/+/KtxbqcUExitOjda9vrd26zxTZv4gWWQAteVm7iJEfd6IeLxh6PKIUX8LKAanuj
7Mn01Rzxht4jZViGJvCaI9RcFuWLM9CXD79Y0NI4Ls1ZjJYWQh8CVDfv9KNoOKi7M/Qx403/kUa2
MeyhrTS7WrCtjSU7DP+Ng3+cODwAB3HDrbTVFBvWWf9YosuLN9JZPEUcHD3zzl8He6xj6qPEAgDO
xFxsG8kvoEAxEV2/8/qdAY5y0u4DXA74uMb1DIOIidN4E1sn9dzuIP2M9/JNWdzCevEbt4Os+9Se
VGouj2HOzzZfFw/TIXelx8cUOOy1Bfi7YxP3CKIuLwwU1j/St09Hk2jwpbi1kHKOS1G8bZYaf7Q7
eUeqnfkmSI6uraDBYhixpwAUAy1mUrjWVbtjllbODr601EWKL/OuuUjUrj1B32EivnzBi1P71Kll
TvDqn36FobqBWZKLt41VBBVuxbissYF65LdCb1uWhysX7qN4L/lOYLiQkAgXG52lM59sNaekGLc2
pQhmYzWPq/TumvgLFuBfjxzjMFLQVVEjThSc9tflxw+0RJYTPzn7ldeQr1c8ldUxSLZ5t5PldS2d
cgM/y6teAT/h0K06+i9UgrkNNCI7CgynYHPg3VmBPotvzC1WqJ3BYq27cHumB+WJfpvY2zl32qnO
sGKym/Kobvx9NO918VTNnmluJeHW8p8FMEq59GqpL0nxMIhPQYr+XH+NdZqMxhOTuxUhuI449Y5e
w5ppT3L+FgLPsqRHlDfcKMQt+uCNGe3zfgu0Sxp+1gKbcndboLIxDiJoHl32QHOtc+3Y1ySf0iAa
zYcpZEQEoqY1tdtJ+BV1aIYGOwXzVPkhtWzKI1O6Cuq/vjnLwe8m+Zh81tD6OW33EXy0cCeoW3PY
ZsltQrcGZJqVHsl6kYVtUDwq8V2iPCvaMhVDU5n/nkFdFHb4W8l3BKlb/Ypg1BCSg2KL9DcgMwqb
wnpiruQYwHIF7UckvvSwniQtOJi1vpmRirUEoozZix7vxWADQFpWia7ZQLTyf6rRWl90Q3tL2fJf
K9FOyf1DN+6a/I1rst4S1RX5UziUnPGuNs/i2YpfihdV8Bja1tOK+foiO0KehPSmIer9dfhAE20Z
C1+rgMFU4UufbsuJu2ZHsSvrG/1BO8of0weCUbrTLfQ7/ZH/jwqMzqwdmI/VeAaeY81osnb6+Oxb
N7K62JU10yExRCFNp3UVJkLw5ApbLBXHtBgWuxIpyMNKEddT9RJkr12/j7XdgA0miQtbSdjcrV2e
/xymW73aatp+iA+FsanQS5nnKHrU+gytFQPe/i2TFw7Zynrs5Q3L2A8Ms4LhTMGqlTeFRFMpP6Vw
x0z/I1BX4XjIXpLpVMG7Z94wOJ2AGpLDQXszVD+k0Iu1o8DDo/cbiRjYEjOYDjfC54QloikMysci
mrxRnBENGrghfvnC7wzpXtmRtjUCnUuNJS9RGhH6jcXGl+gRN63TxT/JSHPqFlsdp/k6uUk54EM0
d6wMYViKvUkEWCyzA52t6Wde7aaJYEIj3ZQpWl4B6xCe15Jff6Y7Q3+30JFpLiOVCfxxSVWzz/V1
V3Bo3Ai0txbLPYs2b3PAF13pBWbUXZPcyPyb4A8ey2ofVatZW8n1uhMIPtpD2vfrZzRPvJqOyniM
oa+8b+t8pc4f7NWG7GXdvs7fQ/25TU5B/mKFPue6faMukRBhtJMGN4tfM3Thjf9AFO9DWTrm+9Jk
MDBDHKLZdCMyUozbyfih+w9JchN5vfiiYR7OjjJeg6m/zcPfZj+vE+MIyl2aHsRqx7co08Jt0oeq
2JKBguJxq0IeVpuMIvCk8mSn80ukrSFvyeqxiB8G466CWi57FrgxP3QxGJq4Wrrbfrjzx4NkPSnG
IfCG3sPyP1TPlXFnifsRMUAb3aryxs93VvCUdY9jvy+a35IxrlMiJKv3oTagJhI62b2VwZsEra5P
YqfqH6127ZvnMP5RB7Rs4KNP/UqeAdWt5IiF4mnGQDabx0zBsqbuhmw/WbeT9Szme5Hmp7LL/fc4
XA/BXd1sW9S2Ewpn/03Bcm29mbTDo/5RqLZz4E69tQ3y25pI53y6VdV9MRzK7KZVPiJlWw52ZZ6S
aKvrrz5FvJI/YiqSumPdbwCFVuVu7hhLxzcdR/1wZpS8nwmm0oje2uTJqQx3EfwPDdrnD3XCeN+f
MnoDSgCSasOvSjzy2Kl2/oP2h1Kf/AryIavWORqfFPJtC0/ygb1xNgDaJJeEQt6LytEyQZtsG/NU
JGcx3hkgDdL7oD3lAQu0hpcpubPYJjaCAPHTNQb6Aq0tyR5a43BJEmjH16TbW3Dgx02qIPyjbRGs
WBEcv93PVK8COdEHWkgtSmbwx8K+QA864xRv7ZquFDZ5oqcZnEPRgQ8d4/xUFozkb6v8IcnPQvsK
O8KuZQ2+wUqG1c8GhMwX/qQARdidi8e8f5hheBSJtGooqXLcIlj14LZiMtB+BLRnhsWNb2IgxpZI
IyA+zb2IJFW3BePQCPuM2lvjV7MZP7OrgeWThrtC343y88J7Gz86nr/oYyw6uyoY2uDWlqtno9/i
oAqlfS38nEwPnRdqZ4KYhC0yz8x4FdsGrTTVenQrD4zlzilXaUVrQ7mN4ZGbZ5Or7+5SzbHCH0Zx
V5OJpiyuQlm8doj9++S8VBoq6eioJWUGC18rjUZWaTr1YXqWzh0TMoy9gHVZilagA96M2YmZbgtM
yK6dsK597kU9JndqKyKOTM/qUWaTddOfyGdHG08mmXHsL5xvaCNePbQr1z53+eefCtVZDLGGqdHC
qVU8C63RqcHLBeVlLbxQq1L/AVlMXxVxpSOxz27Rfedn33Cro7Y3t8o6eBVSO8ap0h9kAhVgD1m/
dEA6DPRYSHfX6tZvDqJff58LbUZIBrrZLr8PTqTODTblDR0VXomJLhWTsQ0evitn379VUF8/8aJL
LsbTIFtawOF2QgLNFFx2kAFbEroH3i9pHWAqFFfDT3xwD1c++u+x6dePvjhpqbMepbnCxcr6SkXM
BEjL0La+6c4Rze01rka8CiS+oXhHrfYSw1qOvP+FM/Hrt7g4+weKoSepyLdoqciwcROxzTbEeQ/Z
1+CJzSaeSIsRp8O1uv+boTmfDEXApOa3sH1cXL/SiUPo6/EfnvGJ3OeHxs23mqdtksfiKJuuv12i
DSvRq27/B+OlP/rurwfdrx9/ceFtOpBKXiasBR/RM9XJLriPf5YsBLpby7dwEO2kQL8lnmvpOSop
5f1F4U69xYZS33bdRyArrsqZZKxfNe0poivR4DAJMZyi/Ir9HdRaUtY26rzxNU8Jh1VLVNAALrWn
0pvoWQPILfxzKewmBuaFf/KTGfwpAOvhUbROU284eb0KaIAAOybxSHEU+cnXQEEGR5w5YnDE39WO
56m9N7N2Nciv00iDvLtX5pO5DjusIzgdTi1HzvrYa+6QgkILWjYLZecbe7k6tepBWxoxzV2o604y
PTYVYoF9ygeiBJueYoNpK/tI79f3ckc9j+MlVX915c+WsX5CjvQPtUQWFfqOJB+0gWSHtd7cx8Y7
eZqieVamW0XfiFJhy9Gz1p+j/FSElm1phyq8GQDjIn2kul1MzYO051hfavsKp4DBfk1JyYZOS9Cp
n2FNkagX/aoQGtKjy2xhPe7kLTBytHb79L17ne9Arcur4kCu88SDTE/SE2/meSufG9pylP+/an9V
bvKnGHYmTQY7fudQUL+H78MHDpv2dzd5LfNFwUsMcs0dRe1tWX6KkTOYE+NFDae9/+zzjazJzn5W
ryEA+86mNuC3g8GBTMiqPdVcW8lONLeGZpe/l5XDGlecRWvsqcWNGj82Ext57VT+Y4pOu9thzylu
x7VK+Q7FL90MB2JoY5/OQbrrxU0/uyPSllcJ0qpt7pNXQ3AZpY2z23FgeQuBDz8BAyVeLIlWvUWo
LPZ/yxHDlYySp8FNcehCuM0bgZrVty3+bZV64pbZrRys+TMhUZq+HbzKBEXLRFasyWJOwnXeelq2
MudTEd1HyUHCUoW/543w4fqUFnuruDUoLNEG+vWmLPZBHpOmvemlO1F1kYrR9nMgCBO1/RiZ73Wx
z8NjYz2KFTM6jEZEn8RbTrR4zAphpxsbTKJyhEhz32Pwo9yVeURsquX4WX4FzgdO4Xa8r39j/5uz
VY3pWCxs2rHI4ZKfYrsc7odmk6e7aTyHIvCvnkPsT8E/tcJZqZ/wz5bJ1idoo92WxOQ0W6nx0FBo
jUdbsO5wM9UrSdnNuYvEaU53KIeCJacjpKs12jId5Qd1PmvAp81VIt82VCqB8VsghUshQJzuiEJX
OmZpqMSnjIFjV2bwgg+6v675Mww2NUiysg8v5ppg4I9I9+siRpMQg7euWLROyLH9usFbY9BpYdVm
ZwxFcrYS/w9n57XbOLZ16yciwBxuxaRoOZXTjWCXy8xJzHz689Eb/25bpWM1NtBodAPdRYpcXGvO
MUdwGbcdNRLhbcRbZnfT5et8WraaW3S+CFNc93C92+MqadehHQ0OYBApkApehKGXpnZ2RFvmXCx/
/j5kv9/lyehpkgpRasU6u6tH0vkWipdo4FF+zVjcxaFlytxSh1aBtk/PdhoKfOfCUXvpBk7qPqXI
jmMfd9ldO9oTVilehTEBBawHYjybgo/4GUqmQ38pOBl4/4W6U55fw0+v6aT+68e6Evuize6AyCf7
uDLDVY3cnKCyp7nOQJ8jHp1G8w7GsjNhBJSMu+kE10e6v8efn8XFezmpCSOxUvVxYMko4LbxEl1u
66aceTq2CbYiEZXmiFgloxqB7Mnhj0pZMDacezjnQHz8+W7OTLJRUWNOoOKBbGCNevJm4qwqcznM
szthmW+F3xABjKW0IcXqXdzLeGKNq8KbqoV1nb39fOUz/JLvVz55J0U4IqKoM668CR6IujZ3oeAh
59AGr3uKXoPb8L1ZBZsGSQ+hk6sUqA4APPXAk+ThSrwrDbaGbbAinfpKXgrXdFP6LaYYP9/mGQLW
99s8eV3TGKldo/GAZpp+9z7+IbrHtnb5q0UW0iysx3HzEusLY7AzC/brazkpxKdDkU5BWmSzfnwS
H0Jrp1qtE/wnhDClLJK3OMAcA38CVijNVS/6FBKi2roFcQG9+kT9I4hbjG3NcRXSURa1F+Gr2B1e
rfBW7JmuzZCECqft2sRKSzocGBxleDPBqFO2aeenlp8mNalgj8h1q4zQGLWdoYBlOoq+OMAqiH5P
6K2mpRD80kR0bhy80rrNr1o3yd0xlDFEpF+pYL8LoIX4r41eai0fKszf4RgbnsRmN+0PzW2b3CmY
x7UMGVqNcGGUqwXKVd3KF4fmbhhFD2EDnuhZFzD7u0fID5uontX9SA5UhjOduWw0ydaKfcFhWM4G
8UzWzdVATgKNXoGGJlPtoHw3qhtxhBUIlzV/n/MuJEflJjvlw5AwehD2vOtFpiTuYGD+Pddr04uc
dE7Q3sbtWkm2cXR74HHJ3WsXvsrFVUixYyh/jtlLXNZ2RKJ8FN7DyNAwECXdsSSovBjum+4qCkhR
YE6StX7RqQiSmUQ28kLET4pESX32iUc5MWFWFBVbFKOHA87odUCgW3ltWI9FsTADQFC7fa8Rp5fL
DNOjw4PQ7fCi76F8ig6zycgLfxlbhUROiLvia0VS7Wy6vwnEfSxeZ5IvHlwdNwBhFZmeDvpp9Lt8
sM18meDZWPR/avI84SmVbhvhIUwprdut7FoNdIH0wbRurPAj7ByF9LYjIVumX6f4uiTbTJnLnAI6
lezH6boRV5OxCWnn29tpemEcZEzL4+AcPyLxajSX1rQcRoil/Gi22nIb6LcBlbB9xAZBapdqincF
/B5sWqhZlAdN3GUsy0yPeZXMAjCMxaI1cA/mKi6iRdH6poGw26+2ExxQsEdfPuwarFB7Sue6eQri
2w4XDeoKyS/UPxSlYe5P+PoyVx3luwRISsRTmdm0IPBBJDPw9CeonxLCD6mTNFDwwMc+QpHXBi2F
WTvZUMFOn3nqJDQouG5aIKWukjnF0R0jkZXLEkERLm0aYZNHz0L/oPc7Mbnu0ntsbvMlTjBkEMFo
1257ay1ZxSJL3gV93eCDK91ZfAijCmsGUi7BodVOxVzcjbVFXG1iaVkykRYb/2jdxdO+Vz4iHA+E
GKj7FtnYONPr4hpfOEEDj3UCZEzh7M7Q/MdwhSDJzGYagJMfUaQaun78gm01dBTzDj3IodxJDfUa
WVzBLjvsDCxxM1/N9418P0Pth/xeNP3nLLUHbq6VbQy5bB1pQu9lVroYsCwaRx1gAzvs+I3PAZdM
6jY4Zrhk/wJTG7AYx91tvJMSXyZLxPAu7NfzsXF61H/dOU8ABSGAJXdE6s5+zc5gPuReAM2GVjHa
Esc7gyYM+w3356t+Mq7+uqoimxIhAp+JdN/rwA6LLikKI8xIqqeeLbBOFy1orBaZlLCKUxXv7bRi
Yi71dwHRAo3gyTFl4RN7aVi7KhsiMeo4lkw7TkLxQ8UQYdvcTZtyc4CL5cB6pVElViVwpJvxiX9S
rbXwSymuW1I6+YHJImSQs6aOLxbDh9rfxfEjbdP8ZrDXBb9JP9AjQXXM7PJh8vM3Qn/Ww5Ww7reE
54FZpl78MBl2hO20DqUU86eheosURNUVfvG4CS91xcHi2SIhELu32WhVaJe1vAwO8qVq8W9ghiNX
0WUGuwqGmdrJKzSFybKyhsNvYJXPx67GWXK0ownnFLJ4jMLF7GZwRZVhy6fRHEfZn4ul/XyVv1/p
P3dxAo+URlzUklRl4A+O1voIuJLSBTtuISQsSXshCKYgal5lZhKuuxID6yWS/hw/BXwpA4xvxnHT
ozeYCYCdK+bLn5fc+crty1M6wU/65mgJ2Vwi1C5SlQGgrmd92AHzMuaKjM4oqfWF/QvQEE4d3Mif
r3/Gl/bbW9JPSIhtzdkn6Vw/b+0WonY/EaonA0sy4YRp6pjCojvaSNLofjRiYMluwAQog6qk2SQ2
rC41GWcIt99v6KQXE6yonQz5mH2KaQjnGhsvCFdyuGYyLeGs5zVMkUbyqV0Agdwt6efbjS65uCYS
a10e0SB58+yKc/wSyneGvPX93k46sCKqqlaqWEzzciYjLQ23WoVTUsdgN/xd5whAH4+5r1LQCdeT
q5a4J6a2lm3xYsB2A6UnE3D7aN1CI9aObtitLrzN+QZ+WO2fHIEvSLVWDLIVFrSIAY6whQtDQe0d
CTdhhxKiYrCDaLd3C9UpQztXvRxyX+qRLQfeMTudCpebxrO9NRQP0g9kJJVk4n3fU5ViNHJZoEHo
Q1vnxAYlAiMq9gpcxtSB46aqeKGw0orYhzJRlndDinDQIYFMwoAK+MiVwj9Z4cC0DvIV3+3cd//8
3M6AqLzYLzd50sUASLU66pS5s0xm18VBuqLsmqOAyWaasyPw2cPJRmLKg4Wo07J5yq6G0dmFTfNs
W/n1Rk76lHRKtFhVwgwxJ/V1dXUMkfGJO6PGPsitMDIlYJOoLHYFVAM+M78OCQxbw+WW8lyz//VO
TnqXXlRCuIoJd8JXtSqxRig5AImAg2AWwsjGVyl7lj+nhGZxEWs4I/H+/kZOTo+p17MMYUXGzAXg
U5NncTemYAkTBf29YEXbzFQYk2fP4rJ6UwqauAORPz+vi/Ov44s72cldWMKUHWRRSO+0AIV5obOt
MF/FqUDcSQsQOij9neHhP1qsDsjRsAr9PTYbfHIMw73UTp4RiBGXSH+PdEmTGL2drI1RHiPtME0p
5iCm37wzZZI2mW22K+uAqdxhBLiDOLufZFfQ/aO2P2p+95ZUq4zG3250p3Z0xdbmDHKDwXGJVNcV
K7dIX1LqnOS40tZzOIJFXb2tEMrKSz3Z6c3Vsm6vYsM95E6iMLO98OmdUaJ//1Un68wshFRtoiG9
m/aR4eASFf8qkLjlSJVQVS/G3+CVASjiBxlBCbXYelzRT41L4Z0MwPUltrV6Zgf99pBP3vgo5VNr
iWN6FwNsU+cRRjfAVNnW0a6ZNmrzIIZH25KXkhztJAHmykTPYAZ+fXSbl3FjQi5apCs9Wknm1oQz
MewCzGArY9+2a7ZZSVrFuQOQmms0A1RDoGSG4fcUhUcvbrvFzwv4zCiQp2vqhLgQdfR38FdpCP0k
4/WEmJ5p/n0/T2nnpmFyu5djtbjI6Tv3+LABMmatDDbp6skaNY51FcXzGk1wtuUnOpYK5c2t7ZQt
k6rC6/vFFK2YY4seA21rWiMWECQgBVtclLtL93PGVAXTzi/3c7K6tGpKzSwV5+lYJlyLHIRhj0Bd
IU9hjuj2qZG7hGyIFeME1r4jrUZl//M7OGMM+f0eTpZUJehpVinzklpFSx5ChRNk5xvqctLCBYKs
cdjiQE3wxzKqNpzTFKKTtjNzm/ZQyhwmEQh0sN8bt0wqVGGnGD0jGloGOFvGLr6CYbUBexGWdXzf
DDQQ2oVv1DxzFvAUDc2ySG9AuXlSk+WZJMWG+fkLBstHkXVkrIPs39Ef2pf6JWxwyLG1jeKwiew5
uRpzX+Lq1N0Jg6fkz/RGNRYHrZfj9ks+i7Yo4qWxj67wC1CorEVbC52hupfZhpgM0dDCLlQ8qbuy
omercPLH+qlvbQYVk+AOOjQI9i7b+EivzP3cDXY3JgOEo3MInd7EGqJdxxPF4KpkcKXcwoetPW1w
hV9ZSzXvMakp3q3AExIH5ojMlGRdwo+klcLaKbosUZlf70lNJssKkbOIrSWiNk4qfF1lEs/Hib1h
vgERtqVuDZxkH9srwYZ+p/xnI9A4x7Wr1L8EVJ8rbbi8gcWOJvE382T1HfNJMc1AnskLos1RCgY4
fwazzEkmeMPHAQ8IDqWinTX2QcAUIaovrJ8zMlS+gC/3cNKEKYZRdUOozF9hgZwv8xjFerLkjdqb
5uMm6EKQOdjqpZSYc0UEmXMS7qIq4lvpFBYPscAR8kZN74DnjyY45QpUNNceqmlNnmxvk7AKs7iF
lbhKu7dcdEG+SMh1/oV18Zlu+NutnFSYXXuQrFrUU6wZdrWrHDlM13K7rem2LOi2gz9o6w6/VxOA
MmUiN1vfXdwNz37HX57Hye5cwQyxtJKbIPGFYfrkidmyh9JirAs/HbYHc1+sdKwqFgeIilG5NHLv
573wDCmflfDlDk7247wzDol+0NI7zM/hDoW7TF3n6EZEZTHbVlNWatC+lw3CM//S2X72MJwjCLHn
1XVD++yFv3RHfVaGaTFzFfQdFOEVCKGtucJudDIGVpeaxfOLHmM8MhdhSYFAfG984km2jqWezUcv
7DScAF+m5WwmBqTgwHMHz93/b7/wyzVPHq/UZXUiKlyTJQZCuUB14hs+jjAUUK51bV2yDTu7t325
3snmUhillOcV5JN0Va6EBdqQPyqpvCv5GgdmXB+d6UF9VDNQ8SX0w5/X0hn9AGvpy8VPdxVNIwHK
gnNjNXa6KqSlUBfbogYrLP5Ytk63IK9N4TeGoDJge+cK0YoiLKIplhcyBpzGuhtWItUxu0/We5DO
L3Rz58Adeca+LOBjw7SMk8djmPWk54EJESvFgmcLLYrz6+DnTgNdllDq2sHZNDJXAiYPfpbey8Xy
IgB2Zmj67R5OnlKSydNoRMZcX09eBvUg82LYi3btWr9p7Ub3iEsXzrTE6irJGnZMNsupLw/Zz5Zi
Xx/GyTnYBVJ4iGtuBFaapePbukacla3hoNuZP4Teb30Rae+66s7KTVhCl97G2U7jyw2cprQ1SpSY
VYa1WwG8quNLqzMJ2wj5TUI2xDpTr0oI85jTJLa5StCxNQ8opRBYatJS3RaIywmztNr/AbL5+n5O
a6s4rXTG6tZ8NraSrwEddes8cLLUH9QlQgBLWyd8SNAO2uRXhkYOyBifcA8E6YCHyzqzLq3a+Sg6
LVi+Pqe5xv+yTTaNOClyyKpNV9BTnlM8RSAR40beOtn9cdHDyC7d6f3nr/mMIR+OK/98K5+Kqi9X
zRNVKsKSq8IdPs4Eoc82O9gry75bRuGyAQgg3ahxGlLEr4zNtEUxFRouQbGxLRGbENqSd7xOoEYw
gvJmHiD4zZTtDo6ivvRUO44MZyHfQEqp30FwDMWLatzglyLshcDTyeLViSK6uOzOHbqKhZZWV+bh
/GlLVKeMvboD2BIeyqgK8IS7D697iKIFvffGOuB5aB2xftdJiwyoxSomO0yqYDVRiciEhPaLG1jK
yXBp89bOvugvd3ZyWoS6bBy1EHSj/J2gH2TOpifLoNvW5qZsNy1ymMGGiT55SXhTiNPCil9HciA6
KGayshbzuRMoqquD8hxPdyMGadlj2j4RIt45RXXdMVHUmX4SkjDxyYvVQ4t5dErMR35N5Hv1cMg3
EYry5knl1YHm6DChkua2CndiZCfp2tBd1e/SF3LJgiX4IPYBCyW9aT69/VG2emoMqYgyH63HAtOb
zlaSpSWt+2JvxEt0ibl51a3l9CUx3J5aEyHTDcmvurV7nsor87iSoS1nqC19pGaQnyw/GzYicVBY
7/6iEEaVGS+xfSw0Bxu22QlUmIHK9iPSt6axbax7c1jrwqrDQBJ7aCBWP0xWkisuy9g3tV8oEWAz
JWCtuM/46XGLCMMiMwzjddhSohNIDJD3pBBDWlfVVSTdDcF9ngDuHR9USBDGBoZaf4dxCHETrM7h
Ojw8aeVH7lbTNv8VI9ep7n7+Cs+fWF+WxMmJZQ4R1WfEYm2eiMkhvpRxEV27cZsRY27LXoOIn0wg
dp8LF1bObTpfLnxyTJlJH7RlCvAp+zKotM13fG29qr/xfeYzwG819C9c8dLqPzmPpmOUSFLPT63g
RT8dyIWJvbHwhNfZk6fB+XfBqxUuFC1nlO5sc//8Tu1k3pK2vVJhGDZXaDNrM3UEmKo++lkA3eZX
/OtS9s05gg4X1IhmVtBYGp/94Zd9VU4HPSIILbtjYbXA6oVzPDpp6MfWshWuAiKENyGnCnyAbk3Q
NU7IQEQCegbmjixSKJqEOCfEukOJdEOC4WPzCT0fJEYl9S1xDxj3LwD58y/nv3f92dl9uetx6ANd
EufhoTQ7w+JAUKOBFhZRBNwmuaRlZosWhcql13PpuidIRw29LS2DeRyHfk5eDPfjr8KP/COjXVa/
4nb/JhDrbJ/65R2d5mEFzaEWM6Wc50oQW5iTkkIJa2aFp3zMsE1gYL/4LOPVpQkJ9+P4W0KK+ggD
+n/6JizFMmXAu7/cvJXkmLd1B6uN2QOEnHsQu7vMLubkDXAfXB0XloOc5uernhv5sUT/uar8veCg
Rq7UPvy/qx7wRH1ATKXxolFKegUTSdB+GuXDavJF/Ofwoiv9DlPD8hapHdbpz//jof3PLc3b1Zf1
14WlnComgzTUX0Lt4mBfvwyab1EFau6E2oMwXMT8DtwIKUU929lE86ZbzPySpwLjFkTlkKNKT0DO
eglNOVdQqCIGHERMK/SzJxvXsQn6JAuZzGgzylau5qwW/Xq6QuC6nG2upofKGzfR289v6RyFTv5y
2dOdS0s1MS8SLpuuBhpKFyn7wDiINGjHQiVKRimsfe350mzuMyzrtBxFziwbIhASS/LkSAI/y7Lg
8PlxYPFL2rtU7OXJlYclqsljuo/J0To6BL6TtOHk7yRnQ3RSB7sCzsmwpI+EhYZozLG6h2aur6A2
QRkPFb8ecfGObnX5Wmu3g+xnx3UW+jBatIpdjii5TQTRZ7yJkr2e3kOoviibMf7abkwVlotJMJ/M
uEu3Tn5b0taWeYiq5L+nQRS9F+BjSe9O2r5AeM0ik20sI0rZbfuVYsDaP9jtn0b34dQboKqxq8bM
JOE3EAqw1CVPDtbH7oOQI1hliKFKR+o/yCPz8yxeCohLq+r1kMS+oDfrWtWvCAW3mwZv9fE5TZ/l
YN9OzCKugtJY9tkaMUamrBMcamXKjldtHzxYdx3l9Ud6WPSTHXZPlXqPkONGbh3UBQoU9sexZGxz
wHwC9z4CjONXaPWZ+kCesVTZEYkrKnIkd9K9qcSlA52e/p4PGIKEfsoV8V2fFtETqji7UpeoV9s9
rG8IvSP/6TD8itXnDipMPrwafGatprtaDZwa2Yf6HhO/ATWpZaAv8RPOc/GWGE+5XB+BA3ImyBWG
Ckm8P6pXU7C04k03rqXuua03qfWgoiyfEOX13Z/DbXN8CeOHWNUWefrmBJVr9n9Sk5BQB0eVTNgA
amRvs2cX3Jk3/ap9K5OrWts3vYtrecfaRAOm20xGhecJ23rg8dgnHSN8GRjSvUDlpKzXsQN4D/9Y
15e2CO2vpn9eV/hiqyJ/QQc+WVdSp9dJEqhIMNfQFa10b4R8ENaTIrxqwdsRrdxxYic/Lg8d6Ygr
Qt5FJLpXwkAsFQiFI9h6uwrKm16RFkNzFR82Wn2daL+Ph0dKbueQ/hKNGjc4D25ieTsyD0ZaJR+g
9pm3uBJlg9dgagG/LlJ+TelDGz+LxaoVHWzRwotOHxd/7UntmCNUtMJETGihO7ILjOA6t6JFmmOM
xS1lHRl8N1OzjAKv1ulefEm/RXAkZ2s28vo1vB/Y1SHMboNl7qEpxhF9l48LY1oljduz6ETalwOz
mmB6rFQ2FBstRNWuRc1lVR7NzSAtJz4apiAlihG3RQseKmz98zv+eROWz79Ya/Y8l1RA/RNQsSvM
vj8cunnDMJ7E1I0Pq8oSF4iJP+PkzXhDDI/qY88qkFRHzjQEK1iJo13cXXbH+wRMv23Nn8vsn7s5
aSAjrPFaggOSO9Ko2Gmd8oDyRJnv6i0oXGXu2fNyrSJ6dZRgd8DQGpLR4c3U8B0qX6XDFuqCaaBy
/fkp/Q29cl+KpFiKZmpUvaeT8rwi2yXtBZ4SbEvQbBTOC1G3j2+dHTFvmjzYnqnbL/Xpwvv5G98+
ufLJE1EUiRFoYyYckuyOJqKiHNuHVVq5x3w5R7u3IfhWOd2I0hsE34snyrzUT9/I119+8uFXQ5pK
imAkd4U7eZonv7Y3YBx3CfKI3jEgeDqBHbvRXbvUnJ8f+t+NxslPP/kK9bi0qvzATyeZb2rWgYGW
7kagc85Bu7sUdpnEhiHiBo5u1vpVzZnVkI9WY3eDagtH12Qp4iPSPEkRYjr55ti+ZSiRpF0S3WbT
o2ZPxKLMgW8/3/eZT0oDnRVVjGg0CQjq5JMSB8HqhnqEd4RwFT8Xy4fa2SJIZEIxsIssol/6vfIC
GZiZ483YLTJrmR1W8jL3k0sb999JvSzYrzdzsn5iy0ymVp7K2bj8QHmZ2cJviIsb5RGM4Fl8Dz8K
8GqUHXjiQCCo0z3kZRjgF17m32DtyX2crCPJSNQhjYfyTmsXcD7k9YynJevoBkaJDxy4IrYJL1Am
pv+i+ft7Ec8PgS6ZCpfszdOxXV1lRtoctZLT67iag6txZpEOG4ROs2oD15jfwsfRHjclCVPp7uIQ
Za6fv39D3y8/F21fav9DLg5kpinlHVQODKPE3A0Is0ZzZdqMqnVYdPhtPEf2iE/mWmG8XDUuLduN
eGkf+7sv/HwL/zyIk6XZyAMx5qpUMruN7ye0fd2ieg1D57idtvie3dF9EIO4Ese745WBO4YfOMmF
He1z+f/0NE5WZNj1YZwwNbwTrF0v2tiwSp6orA2gMrywRU9FZOWH6lbE2BixdWHCHZ/s9B6UQZuu
RMzHhF1yOxYbM7iZ5SsIgFi5+q3UuHnkV+kmOP7KKbUxdTt2V0J7LRxt+S40UVVtDfin96NyReDH
NmifK0CIxligK+3EPcidljpWsNfAJKzw3pIIIRHJHBBfI6LsbUHAHfNzop/H1wShMO9B+aI+TvFG
A81jNIW/pfARHZ4j6tlWHlDeIltMFkO/7wriOp+m6VWY7gXIXNckaf286yh/H+QsMlMFlFFUnRPq
5AOjHiP60tTLeXg1eOTAP5faHzFb91fjn+Gtnfn2SEDHFBckV7cWwksn+coVOACQ7LXiFsTH1I8N
Ce4ms1MqWSd5vHCH575CKB9YoxKEBvND+f4ZqIc0CuOSO5RxB65fu/iWaYnKwOZWIZdp0eo2mfHp
8B53nnqt3ELI1emVVY88L+SpIRmxr6LkdB8Eh9Afsm9C0mD/X1otWX9ApFdTja9It5Jiv7p07+c+
4a/3fvIJJwwQZLHj3kOc3jxJIUTFxgyEunZ26tSPuIpU/Evrk3c4XiGX3pnP2lXtHY8LJChwTZQb
nJMkv3fwTF0iFp+eA8kuCMU1Yc45TG4vrAd6vr92HQbToCAWQlTTkk/bXJavpbVNGt+NN8qitzXD
H4JbPQyfrAPI9w7flXc8fEJyhFKcicQFSTsUreXomS/IWTCBobsZ6233O5e2WBNrOras9doUb4Z+
I0rPubUHZhelo3es7luyHytUrTXQ8nXWbJFYUBmL+iI72qFwY5RLkMChuxb7HT7lOU2j3q+S9Bpy
Dd/fkaIq5gZnT2v+O/IEZgkzhAoBPiF+aP1Vm7ol+gxHeZJtOsudgLfPJvnV9IQHLnBMecyWFOhk
xPF3Qu6gM+rs8iDobxjuTHgyPRpXUJUxq7TkRSX7ijzXUTpZ8az2FhWLq9AZlt7QP8SWB4c4FZ3J
5H6g4znBcK/NQcbCR9USQzERq40tE+4/LiKXVmHIaMPwxxVLJ0qrWhRURsGSuPhIc8bElWQ3mG4a
/jBK04j0jHF9wIUzxKBJw93roytXaWPn3BleaEQ43ezjctWRTSuHGMnrjEQwSMKAHqPze6PzquK2
Cv60sd/GuHo5Gg6Nx80xxgVqxR1A9FCwDLrnoZIHyOI7DMiNN80cFmqXlX34rYdzj4GKXkIO9yGs
Efeam2pf7LELtvWdSVLvA6IT6lyF+uoaxym4wAd7zheWWy/4UPRtqW9bzDwPozN0S7JgQh0xmR/K
m0He4AJkKXdCsEzu4FvcojSSJbubQxfnCXnDMIqkSGKKx1V5BfjJRMTRb1tjrfMlcBJXC11d1eLv
WnaPtLXW1gAndSFsIWBwTFtosdqyU7vaMAlx8AItnXhY8sfTiMVgZGiJamhk0qL5ZV1rpJNs0O9D
BsSG/0/6AubfEynOknuOtBWiWngpUrgcl+2jsK0ASm1lle8gMSJVs7WP1G3kDTXlzHVgb+T/9Mxx
dmQyr4KHY7DO7cyBYYc7zHgjePTxYYIb3YIrVuZCFX+Pyb7eJ561ajxhhcddCRsL84p8p8yeMsbq
TnEx8iQaoHuKqbfGpfpobogNaBbNTiFh5U9CKjD14sugbBiRlkCBagOMpG66G+sDhdsImOmTUntf
XcvLejl4wm/tTtj2y+qu9AlvLP3C61fi5HX0pl6ywq+RgRdWxsh00uXQeIxBeLVQqFA9bAUv/JP+
KdeyV36MSIzDtXJ9uE32JF0PL1ilasnK7LibwjukW4qlmXk6+xqI40YkQUO1C+T98ZYJF/Ys+C3C
wSnWhwdiJm3x+oDH8FW9yt2EYF3uHDiMDwoC1QqvsRs+c/RzW4s/rGJ4H/mMAkI7XKJfdOTb1C/9
wa9XHFpxspyIhZVusPp+KQnSnPmyXAjYKt+TxwpDhMMhf21eJfSkC1J735obPnVHfgpfMRK/GpYV
rcNGggzwC4ewO+QwyUp3Kv/g/J4dzwF/maGtO/foBqvA7964l2CWuiXoZsHMtMWM+F2r1ZIgQ9ca
bCV/SA7bFP9kkzOqq97Q+9mYYJOA7NS/0Iyv4o+68YfMR+9PehjFXQC1UJoNKNFX6fgQ0NXjRFct
zHuDK4wL+biElixinF+QjJ5dE97hWblT/Q7zDfNcTD36wCkfiOrMEWI6we/ST33hQtrb39wGmi/D
lGSZSDsMDE4BnwHNY1FITUyliCFJtxZ/KWS7MNLa07eo4ObCjkNYDd3jbfsOX/JNPDhM8fkKd4TA
XjjMzhQ33+/mpBU8TumQT0Ed33EyTWR3kcOD8d09CabmL6jOTISHxgWdUP+oFd4kCzZKJaTSQd9G
cHGI00X1CR6mXnSfSssscOBcr1rrwlP7PFO/17bf7/MESadZx5as4KkpgZPTWzCDXufKopr8XvZm
j2Ty7wY3petk/Si++HiJkfc5/P/hDk6jIzB1aQN54ElRkkg+Bhp3OJg75C2yRJLX8nfaOMqzcd94
veFMTveuDpga2xkfOe6vNhbQ0IT1LaaOsVs8YXR0rGwJa4TcRf4pAwlhe+KMbxzHbMiag0r8wqv+
/zxCU0KUMI8j9JNHGFeHg9weixhACnO3D5KN8GW76QgkCK+Y29vdCzuMHa8vPbm/xxGfK/6/FzZO
BqlCGgV9pmUxSAsWiOai3UkbwVUd5YZhER4wR/swOWN2oR060xjPS+afy54MCLNOqcpDnc9lWvI6
exto22ItLSsfK++rYqt8jFuqhmYnPMu3PxfkZ4CK75eWvxfkkSoNuSzzqPNt8Zpfa1s+ngT3yf3h
uVxqN/Fte2/9id32Mb5RN9Hvf2EsdrZG/fLjT1uCcJLScuKZY8BBpNoNH/LE/GcB0zDAX/t6umW3
pD7FfYdQCataUI3shAu8FX3+nX9/M/+8gpPinkRIsVCIo2DJTV6VU5VtGEj16VqBMtQ7Gbak0loc
l4fXrl/EKvCtY123byD2KDGGa201/CYTjn5VUWYfEYyYk+Om+LD2wyo3X6gmkwHD0uX8i/oFmxJZ
mE8tbS86KLT7KSN0DJYJUy/pahq/ATKn7K2Gx9pkp9rw4UW5x06P01v60m4uQURncbavK/AEFBCD
sZiOOStwDkwq32cqdYBpxHjfv4y/2j/VTgaGjxdkkta1WyhbATkxzkZP3S580Vb6ridzZD888zhw
ZpBLP98ajnjRPFmd38JPb+kEN2gNMxwnbOg/dZzig9Ha5bWE5sMVb+TRDh7EzrG2cUXuc7xTrvOt
SfDs/Fo+x86pqxY4UC0wm684IUi+RqEIK7pYdABRgLcRIcy2fHSsD71xK93FAUpd/ovgpnNrzaRB
lyTDMsgbPXnYQzAawaiV0eevmIPupccZgcKY1M139YXz6G/xEXvaLNaxcCMCkdRPrpbVkkmsKT1g
vGLOOTUsTwCfw0dh2Gqdk5seLdqR8ST+/MtU2GKwTLMtHD3RwU6CDPe5+DfJc5uDwiX4hAdHix0G
Xg8B+SwMAzQbWyB12hYgr1gJly7WIHlhU+Rf2p7PblZff8rJ69fL//sp0yeqijYe35X7Zn94sEBX
b423kJns47gfPqjYtcKf2m3s0qkGiwu75tk3+OWZngAtRW92SVTzTIEpsIhkUOiqiI0SJ8YkSfN1
YTlGD/DFuto7dD7GolrhadF1X28yTHRnq8Du+edb+psDdPKaT8qjvKxCU8m5pfwJXlhn9z6Bqna6
mQDUbGkXupcgzbODmq9v4+SUPgRyrwgtVxy8AQIeRSwuRUT/0RTjdYJJy9EFNJvLeof8Bpu0HkwG
iHKxlQ4y3l7oLwap/K2K+v4QTs9vFN61IY/c0jy0kzusSh1K1sCNKXMwnzWx8o33erAqaFGHd717
VtWrYvSjgrKRCqnGHfptIil1ptNnWD6h47+XhNVxfIqETVSslGBt9PdaKSxKOvN2+DNp2DlfjHY7
g9F++2aNk4JAyapjNUr8jsnCws/h8Sbo2giJxeATxAmnA/Ueo7yk2BNqQS7fYu66ySRzLwF25z85
Q9RY7MwG5dPZYFzkeOkWn0+0J2rBzUbOszWGBlG/MrEY3wiiX8EvdqXUPfrw81U/y1eVsCEyozC9
C4t8/sBP938SYv97NycbAFhwbSUpd5OujggAXyeH4AmlcDAURgq25jBdHx7njnq8OAQ7V6agugBL
00xT005rUi0S5UGTknlp9a6EU03jxhKRnIRcDqMjJes+8JFgzjkl81CUUiZs96Xq/PwE5Hln+fsJ
/Pc2Tle4EeaD2QSf70PE9oJ22EuIT5qYpOQm5sWeUboyxsPMku3ZroO63bKTdw0RGu7mvd+AGknY
PvtYdV/cn88dz1+e0emyxeSk1luZZ1S7zRa4TDWfICTH3VWi283/I+28dhvXsi36RQSYw6tEUtmS
5ewXwq6ymXPm1/dg4QJdlo3Sxb1An+7GwTnFLYa9V5hrTHTWw6J9CeQXc3Z6mveCBPL6xohs6s25
d0+15//U9+FT+u9zM+at/K/GSxPGSiUKrCkAmBAxHMHQtb+xJMf3t7HgolqI4UtlFKHyfIuQEQRz
Dn5h9e/npvz85v73uV1EuW3tp1kF6JtbY0R739yZkG8WaXEOsucyO7f9/QhmU331hlMynosO7rcr
CscAFlZ4mEeJIoo0eox+eV2BXcHIJ9wlHvHkbRQSHJZwIZyAMNK91rX7LqSb91SGmzCBoO1tXM6b
1HLXFrEmhICZlV+am952wlaSbcBdS4Mapl3iAGBTwYZDM7r+quX/Y0K9aPLlRFvhOlbhxzv513ou
DroUrohWJ8F8J1G+k/CDMZjL8JW48DCKXzLv7KVLwHR/hveta7npj+/4X5e/OPX8KMsahsHCGWFA
JJVhh2ad5yY8ZE9EHtTz6qdrU/rf5y15BhayG15kA53vn8P/r5c4kQqvtTIjvMPWgII1uToNml3W
u6XwwYzdLyGxDeq7n8kWRwqv3rXIzRN/c82B5kcNxN/rmG/OX+vIqoHXATNw7G/qt6yAlUIpjjlH
4Pl/PEepOaJsufn3t/Pjafj3VS8i2LAbp1lXGpKcpG967QaDOwvn6+YI3Up1AeUjqQmpBgMsm+2o
S+p//ZIi/ZV1/HQE/L2Oi9On032/lhrWMUcXWPgGSzSAfe80PXD95ijKd7lJVMxkvrnqNDcjn3B0
lsg3EIuruqPsXb428SqKdvQcm1WtbRNhHVyzUf/hKSHOQsWpoT5QTeXPmf7XU9KTVmsSUy3+rLND
agu8ySEII6GjVrqEWQ2GBNjolUzjhxCU6xqipIg6L+k3OFNvYFIhKfS4fXC7Girb6rf2xPFIjoz7
UOLOreSrEMbvB+LXi15sB7JUFWNd82MBZmYbBIWxZQe//sS+iwrHe8EJSVStlbqfy1WG6P77pfih
ZPT1+hf7QZQJQVBL8h+lRw4mFAOzlU8boXNB1xsMgjz4qL2otq9iJFTy5v93ef2iYoX5RyWOOT+f
cXjNFUC5ISWwFZT/rV3IOL5s+uJFtrOVrx6l9O3K1b9/EV9+vH4Rp5rQU0cz44kPbltSOXRBH5sM
/DiAlOC0czK0MK3t0Forn9BWCEE0YaNfBbvNG8DXoIhlMIdOcstAPDYCX7elxvetUa8RuMSYy8i2
Toq7yldFSVrdkn5MN8Pb8ErpSlh59enft0D56dqWIukAPnTk05cd7bKDYzCMdU4q2DvjY264mbEa
p9VQrCtugIiLPZoACvan8Rn43iBvG+4UGlOGg7pVGdraBwAsWlpNfPKUdUl6fapcg+bDE1JO2Zvl
nlXn/HvV1g+rZmCaGVJmDdEMfNMIT3U9KEVT3JkHCAx6frL6XegfWq2ANU4BcFHvIN072cpckt3Z
1T06qmBdxjatTGOnZnaI46fdjgsB3QW6LBohzwpc60VzTI4pemj8nAwnfFDUZCmZod2kB9qiHn5A
5MLqRoVtqYDaSZ+Hd/OlxYClsb17sMOgBKiKY9G0z239vWEiAQsX5UPdm++IduXQVcZtE9vqU3U7
1Qt93TyooUs3DKfB9HE2lu3oBh+lBzidybY+1q0jY4s90It7Sn/5z7QgMWO6mq8pc/R28QJ+uZ0X
m1BseHlpJl0xQ4zFaqH9Uj8HZKDMG6D3ei0JbE03Iux+st7a5xqSMPjB6rZhb0Iq4CKQ/UM++jMw
LgPpuKmI4EM3ZSjt5d8P/ofSuq5oomiKJioMRf7zS/46G+TWUy2xk7FV2Y7JFpwqcGFlLWbTolGP
I8kEo2ngodxYcQInoUniY9v+9O9F/NCgIJ1EpAL2Q1Slb7KEcCgm0xfq4ZxrVN0W1nF0BAYCy7eR
j3Tcq3R8dUYiIkAd8W3bHmOfDn8rLxI01/CHu7XfM0rC9EyUI/T2VkR6BQO2HnJ9tlkXfDkOKb/J
/hV7UG4q/0NgqkCembEYXCHXiTqnzjeauki0q0nQD7EanTLENzP5G9XF5R3OxbjpIjnoz+M8i7yI
tzNKV18Q76NlCLpt4ab0Rrs/IuBq7mK3k32tNvNDCPB1EReB2lB2gR6Feodt5OT2DC0uoICuaF/C
pVhSEH3KoehcqaFL81nz9SvgovP4vIhAVlUuawWmBl8z8uOedys7KbtmDWfVlvf/C4eI70H41ytd
RmKV2FWlVc1vcbjuD8N7hY8crci5FlcvTH2Zr+ZCdg8fm2yEFL1k1IgJAGbM5lxqXpdGm4EO9+Rk
+Qq2a0HkaFwTZP38GP66I3Pw8tfXhqV1VlVS2J817Es6BHbtakCx29o4E8h/rnlN3vdDEPb11lxs
RWWhtqGc8RCCTfuo7EsyNCwiV80b5SJ6/deu90NB4uv1LuIfve1lrTP4loEh6c9B89wjHu3x/N4V
+ibMVy07cnrfITKT871Blz3Y9wadPHV+Xhntb2+jxU+IuLkh03hLBoGtklRei92/V2xZJnuepdJR
JIm9eBI4DwmKl2InVU4HcNRIy+XVmDjlUrPu1QB/gP7el3aZAWMcP3jpULfPWEEynJ9YH6l6AFWE
ZuVK8KZ+PzZ0xWSfkESZI9i6VAnX5ZhonSz1Z/qcztRs2mSNmrEHZZSvwTsfKVwHgJgoc5d4qNqC
sjSwT8cZngQECw4OQB8h+KLDGC9Z0kGalsMjhh0Dfp3qRsyWFGCxGnkb4k36q/kgJS7faV42CLCu
/JL5IV9++XPvjBBIZWe/DILqqFDy0Bv7M7aoNxn6a2VV3FSrq740P96wv65zsa0FsldFSWT2Zwkf
rdpVK5da5Ctmjp02f1T+LWLO2L1WvPmfE+nrD+RYlJgTM02DUO8yAZ/CTIiGIaFl0+0qY6MMbrCB
EG7dYR9RfxaS7Wu7FrEp2sm9CUkbIFKGO1LJcKOI6CyhVkG3yQw3le8MJ+NUBevgEH564UaRP5iK
zAjc0bmKh1FbYG9mHvK3pnH4w3XVbfOb0Fym7G3RbOtSUQZe5+JCfdWqtWogiQuKZYT2EPMT6bZP
PnMuGAiv3gg78DTRqTNBU8TWnWZsItzmJmDUfhqc++Qjbh/iCZQfs7vGWswfo6C1pcl8taRHIb/X
pL1foL4RX6RykwQPfvJhMP4CcosRg8QAm/ABf34SPyvpo0iWjfwbbPmq8rZmupLTgOaQkzwrJx9I
CBa10b3/lo5Hbk7+6RVLiW6hsEv2UWW3nwlpqbSY7hoMMSFSm8cRgnS5mSupCNGBR8OtdNpbU4dB
rpoLzduGjcL0zHMs4fq8YGIqtVzK8MtgOnFV75ZQFJG1Px55Rj5fiFA+eyWyhWkj9E8t8wppTeCh
LnJFXQwtrgE0O5vsRQNq3NZ7s4ZrKDCyj/X6p5IfAnNlGA/idOgwnTRvWuleM48DLabpJFc7up5I
2Fp80pYlZXBGsJlsxrFPtFJXkahIGRtzW2CSSyN3Wd3FBfnZfCAlN1hhtsXBQtnUbmrbW6er8UEc
Fp6/nHdtZNjoaDbTpw84BMFNsROYdkHJVDrYad/QFE8su82WluXoNl23jbrQNwA9qcozkdGe0I/f
Ca/jKceXbw2kwold/05evPUufkdkpjH+MBKzeWeF3gKV0Kk6l7ZfrTNtUe4l3RbdCK/ZnFaHAx16
fIYVTvyQRRgUrXR+AQBvDH1hIBzl+1rcdVvsMWk7YWqHgpp309XvMFzB5RO2+314sj67G3om2mfx
mDyWz3SLkpxnA3F/CXVOyR/1vXwCRgKBZDGt1Y2GUfBQ3qSMetyq77TPCJkTN643lfCElnb8Vf8a
BmbH32gz8eZRgq+W9YuJh1J2gzk0OcfENmi3q/lO0k9H/xhFGNBOZ1VfIwjKLFtvlimgBTRWiXfi
ROp3VvtgHtN747ZbDAurWXRr7lXx2TmyjZ/DHTLzZPFCtYcQ2eKjA5mXvVT1efCoAdkYzkiEdtOa
7I6uG+o8tmT5ZXjXT9SEOOCs5k2r9721CKRbqyjXloDiCzniiPLVg5MG6bNas/YkOFrd69yLfRDL
TTw819oye5duJuq7cWTn46kuGQEmojQQ7dOQCZ9iHPqYLrn1pH1p4Eq1aBDSvWimO0VL0l952Gjt
Q/KWN06K7NO66asNjP8wehXCJwT2zN1xdVNa9FBHa4c2P28VTzvR3Bpjgeo5Rmf3iI5Wym0FhVc9
986LEb/CTS/ZIgo6GXbGEuMkmujDuMDdNI1e8RVb1JJ4r3Mng+JXMK2hWRjgegVHxiSLigXelO1b
wlQKUqmKQRk3fy4+KVKJyjIx7OYxru3gTDZQZy+JZjixiU/8rb5HcpjtptvqU4K2Nex021jhguX6
95S4rNRBshRgd4HNqw//fsh2BYrW6hlfAElcKfWeT2fET6KG3lf/MqxlO554V0hOlfMse+KzRBPA
8xoM2OsMNLqthFOUY+kv2PDmg6s3h65Ymf4vX7mBWAkh3XDEQVwHnAADYglU1Hr4mMW3RbYRlbuQ
pPOu2glvKfPC7NqkqWJ6Rk2Bkq9mdDayM3h5AqbHnTMBboD/oTGCPfzquJNCzQABvGyo52D+kXSC
/3ASdG38p7nRoubge6i1EMsTxAKmCpUnSzmKw0rIcME8dOaLH2LXyrlY0a4yvXhZComjWYAPlCed
cmV/a/bgHT2majdltLI4iWK8ajO27u5RTs+KfiuITqMeDP2WV0zstzjkhniBYqZQet3J6NiIpndk
b7BzANRH9hjZGiwffqbpUQ1uOT7u1IxhaCCwawyRlhOSTTO80cNTrd5ITFCEpGTFE3YHeu0tZWV+
3tjWr9phxR1Uut99twkDGXJMa+s1LtOHAAmnNL0DpsSAgb4z5OmicMQXq/0wkVH7jDO1Lv+u2aJs
W8ncYc5LrG+jpTjNrgd0LToMtrVtPmwzxLb8OSMkJgSBgdtys61dZLrcE3JihC9GuiF5L+rd1FJw
XyfxbfIkbpRboSM6tHPrkwdXG07UnvTfXrcsUURUy7yH4ruQDP5gbv+ubWyj2rE7FuGRYgeFYknF
EOPAT+uVuwr71GS2Bn3mdpnjc4DfQ74tw1/0gjxvHQ37hLCOe0FA2D3i2qxbRKbtqewOfOARGQX0
bUDmxSpFju0kcA+LRR/ZgDt9yU1Vm39caF0lPLbduhQWQmbLumPKN62+14z7Mn6f8m3FTU1pypu3
TZYtfe2Gn853kYyzCpWYkvehjZDro5Z/8Wij4ZFXQrLul0yGj9GjHJ2a6Kilz5J4HpqdRFb7e3wp
3k3VhpfEE/T411HKaptSvTGiey9/62euW9ZtjapZ1hwEfY3Vn3Zn6RUGZPJJRaljMWfenZTuBoDG
IgQWUq/6aRuIe+y74gCbr+zZz7CdnlYTPplJhyFZQ7XROOrVyVD3XbBK1Rez2NV4XwjdqpNummat
YLcQ+265GILVoDgCXB7LjVt7ZCYB+HRCWrj0MHgUtrXAaYT2j4KNntXLlE1OCw5+jS+2iVQ/WGLI
sRSQo0g69Tyd3FN5jKVT5z/L4k1cMCbbbEbhIRDBDNso2Nhf+e+J9qzEmWsbrd0MayNYT8F66De+
fgDsCRLJVj07RNhOJVOHIhXdq8O+ZPyI1n+6yNktJO9cxrc0e0rccHzrRcKUmgCYNuu4Mk23Ec6T
cNZ59ZL4RhR207htkd7jYyux3YHdKV5V/4bjZ+ZuocTuAqqS7WZ25rX6+7k1zPwU9T5cxYc+wfl5
XUGCxkVA8M4SBA8WGfgfZvvJvJNWPMzLpSqH72yN94wwS/Az/oHlMD0XHSW96CizzBq4dEmTLp6o
U6Nr7n5bxMV+sbWGlRHt8vFXnm3q8axoS7VEqLGomWpoIjLFZSHj9dMtp+42aQghd1WbukV/W4rv
henU71J3i2TeyM4TbZ+KeIJB1cwVMjTTe52NRcY6nbHc2M8cBO6ER4g49S3/sNTYOgflXFsc32cp
h3YI6eATwVT9QqW7lz2kaPsRfBdAwcAQyE9xtlbTzehr7GwfjTYuBYy/g0M/kF1HuyCaLXaBFuxp
/Rf+esy3Y/d7MEYc5pl5XHONqV80er3iHQ/Hxi4z8CPd7w7jRa9YBSX1QnbHNrcRUvGvKGy36slI
z3G+jaJVYuyjlvAR6CoRFzOu8W2qrDV9Xzafwj5hIM2vd6NxW1k51e4FZoUpheXwlPhMtjhy91gm
WMW/pxR/2E+hnHmFgzRJYY9QJKcyH6sOT6Z3hBum2ruNauvGArnA0C9k0dHae2HP7EfKbhlYj+Y5
n866eoRKrnaPU1ss6xDLpptQnoEGBTMCCPEayVUaW+s2nWrLBslHj5EjGxV+6WyOkROzVoIji3Yl
VC/8hHCoCtODUTwIhqMMqyp3KdaJN1F9tIzHolun+doX5zdjxKSkPioR31SB4IiT1tvl5SosVyJi
dBzrRrsPj2XheKj/ROOlVTbTsIpMB42iILqddU6UG/hnCZdPTdPWRFSVmsAY2kT8XXYOzGaVl0Zk
priJbsAbsmgvXWjasu9+NymbKDa9KdYBcvzsJ1iNo/lYD8qiZiKHzRdBZLWT6085Ovy7eqp8L2WQ
ixrEACINedLti4pL0zTsheKfJiy+Plhkb+h9LisPF629kpE2tAcqvw7TBeXk4hoPXAH0FWUvhf4j
L6mDaUJrAFKwa3UlK8fGfAyKB+ZeRcQEV9rl6g/deosiKIUBOjSSdFkTlMqqDitTCu86+uVpcdLH
I7dGIRSrt+TCSLTW2IvPqiHPMS1HbXA+tfNgOcSvFpxn79cA71sflto0C1ItbKzoJIqMPTFUp5xM
8VEL3FVE9KKedWvbTBvDukmpkkBiq1qSV7sbFlHhsifW3e9/P4ifBHDzT7I0UdIt8xuEOVNTdEJc
5U45tg5uAoIEbs4RsIOCDLgUMDhZyD2T6tis7ggvVHuK12AwdTe3x/DFn0DMXbndP7XKLcjk6DRU
BSaYdtEJ80VBrAc5C++wnYJAUWRYq1CNS5GTgDyLHfrVpU2ANfCx2/G9Ryc4P17vyspz4++yXjLP
eBoYH+EscNkYFKRQVqI8De9ig5YfLlyUoZNknzeuFy67wk6iY9isYuEgFMw7GadMcZnDUV2Giq7O
Q0g/vYN/L2b+oP6qwlJ79KtWZzHz6TA7BnGo4+XcIRxZNhYm7Vvw+WpAPdZnFmcCA3alPPZHlXV5
O2gKaLIILg0cwEX1MQ2LDhIij4UVZLvO2kwFGaZ/8pVnZnaXRu+jTWwWChEY4q2u4G+1jzFB9ojz
JjqzFQEuU01QQtTqaOj3HGHRw5zRZzhh++upPRLZvvpodiMHrtYOK4vnei3fasY+yM5w/jx29GWn
r83uEfSMgn33nxFfaIEM31mo6BaqfivhVKpqq7i0RVr11cFHVOPgboYYqeI8Js+ztdD+90f0Q7tE
tRQTVJdMFdSi9Pb14aS50HeJxcPB21M8MPwL3dDJCl5SO6xsWoH4zY6237MEYh8ONGIuQvIry5B/
ekf+XsbFOzKwwqyeX9gIkkY7i0fog8JDmnuaHJWBbwOAimw4oCMSk1+KBh5SpsoEYhqjVPxDGMRC
vmb8RkL27zv0A76B4at5PoSmkmx+M7sZKlFCV+eHdwLVC2xR3dTcGczr+7seM7dmO2FjYov6Kc/O
hbRVh6d4vBsRg35imMh4mu+9cCT9e0363EW4fKH/XpP69anlTd1b2JrB/BidJnY7as12/kisji2o
B6zjRfPepN+VscZCOw8O+XQUGN5tcJTGk2BZ+gc9+/RFBpCX4uBkKurhU1q53Lu5X0UA1IlQuXBh
RubTKeuYJCk66Zmr99sQGpnJtrKWhVuVypFebgzh5I07uPtR/0BRXKj3cUVAtqveJM5EJ5uORBya
PVQnHKAVSpSM7JLhMvf477vyw5PC1oWtVzNEQ1G+aUQjLbAm07Lyu4xh0JXgM/WL+xVqiFf8bRgY
NJOl93vALtoW1F26SX+rzI7i1ECGnlxr8f+w631ZzKVSNJiyPK80FlN7J0aTAU7o9oQl9Ix3iIdd
M9iYlMIGXlsodbWrrkPm91r91+tffNhaOKVlEBj5HUEHte3EOPf+0atxauf78ov8oOTDnWwKDjK2
iaHWko/toTNuhdLpb2IHJAncL4+pT3IJcteaWkIQutqrcdYcZTfsFr+Y5mRE9FG5YXgS05zgzaLu
GT8Us1/0Kv3dI7+dk4JyN3Z27NmGvxW7T4LMgrGF1nL7u/AFck4PrVWFEF+8tvd6YGefszc4HNj0
oJAOJTizhMjY0/EjS9kHRpQcKQ7oFTIzxniHzQxlsoVZdvbvl+mH3iH3bx7bV0QVwubl9KXoTxhc
kQzcGX4BKYTJd2kh5jMZsJ3ZnhY29ARzh+vd1R/2wq9XvmghpgXDBPEwvzmOFZHmDk+RdYzxjPsz
tHzfIQ64H52hPljWbVXjZeOMScfQ1uegHwSouGV1myQcJf1sC3StGaPPW8vXrefr6i7C3ykBty/6
QXEHZa2l0OMdCCvLt3h8kLrVKK314LYPn2FxaRTxHvtkE+BNtDaJksNtW060DW7SV28DGGA3j1n1
C0VcdjxVVDpnhvSZlw8WnuI0bDALf1U5xSOj0DhBWafstYp3PuAlDGYQVisa5fKtnN0mFFs8Rs3D
DB9AaAHLMbCR97SbnOPYZzj832/GT2oTBSMcnV6UNtMkL4K8qBFSTY6i4g7VLyHmtGmZm/sEthC9
kJb6hms8MWcGctBpS3tE9GbhcAnFngoFVpv1H/gtViV7MmHAKpFB8XnRP1lY0/7+90p/fpP+WulF
n77ImjAp5D8rxZ+4Aw4ob5n8D37Ha0BeO4vGyasyOlGK3GXR0wLaSltjq32UrrUlT1kHeyxTr6zp
x/fnrzVdxGJVWA+BObCm7llkYACSF+zvykacMW87ME9W0yqgsBxtxV/Tp/dMorHmBgWv1C6kk3FF
NPHd/g8cz98P8+Jjo+lIF7xgOWTHQjUXGfQHYvYyXqeCw2ffbPpV/aC/GGcUbVRVjs1O33fVIsf7
ddjRD8GvTLYpPqzUK7rbP3L9yy9NE8lhRM4z7Jcu3rO6nrw+nu/UWLmNa+1HGAX3t9pdQcW34z3b
1W+p7s6OTPvxkEVudVduFeZzjUX/YHUu4mAaANTXCka27+thyd/L+UJcq6MsjJWxeszes51sHWTx
sRO3Sn0T9st436uOejf+HtTDLKvG0ApYBqmT0zJ8Li3L8EXFYnrob2X5rcQXmYHVGj/ipqfEAUNm
TUwb/wLlOQMW7H+/O9r3KBGBIVsyPBUT8dwf3spfmURutYaQdiliUxxc8WybqnuVtg8Vx6w5eCFP
q9hoJQo1pqXB2+80TiFzFb1FzBQR2zwowDKXI2STDlaim9EVpZGWZnsZggHGzNpd9xsmOVgUWllY
8mGXsiAA9ffauE2nx4kXk8rUVqNSSA25JnoauwYw/c6iRrH03ntwnVd+8g+zyV9+snUhME293pCt
mJ9Mdk7aPtgx1lEcfhQcbG8//i59p2ZE1vV2dD3rJS3aa/vd1SVcRBKDGllNHSeznjkW4Nujq6JH
mtjDuxQt4YZ5IFYdAA9UYpZMISJtupZXK9/z2a934SI9MGrTKMI25k2mz/7K3Dz5Wx4iMHJB2Ovj
Ki72sblH6NsYs+eMlDsY45G30LjDePqQ3qXG1m/uvJ3kjLItQY1fyrtr8nzle1TOKgkV0GEwOc//
+RqVI1sQpq7MixnUJ9kjPXMEnLx6v0dGPrfFsT7U2LOpD1l8JLSenkgwn8zMnc7aq0mxgNoFyJcl
jrpEpe9WfJNrG3a+6pBTIO8Plr5EaRC6gnvlq/ppR9Ys9Q+xVp8h0RfL1lQ9McaigFeAboLzAQ2v
MbpF4mqqE0N0DVbm2/iQHPuVf5Z+YStV28L4GdA1p6hMOWHdyriin33tFNzlK7OxSaIbcREfxM3o
tnsK0Zj+Gf4T7O1kpSGI6R0fox4qYxx+IDZNlw4GX1BBFCxsrqUFP57Xs9pSkUURtY92ceJYZZ9Y
eYQ69BnUM4WZUZznwycORHpCdt+dQ9KgDEQqcGy5Xih7aYGhyb01LPJnmphtRU2SovYmTCnl4dK8
yO9lV3uYx0j//SR+fM0Z9GEy2aSipV7KglVT6quq7efID/AmxBuQPR+V4qgP1rvCWK/yYLS8HsJn
g8UE3ZJ5gxZWYNvx7JQLulLuCE08ua36TVo95fSlRnA5yjrXt6q6+vdif6h1oZ76Swx0cTx5fo7K
JETKiqEDDBJaOZMbtGsKXZi/9Pdhfu6SZ0N5lRGFBKtQ3/QlitaBJlGOc8/pmtuAIs2bwNfzkgXJ
eLJhbqxJZIFf3+NQS1MxhDp+zj0HLyjx1BFcTMeau5iIKM1qR0uglWjPeftmTgcPB/fcu6uFJ0lm
ikX9GIiAvOLkFx+h8oKWRME2I+9xmAsdpsVXDdmunNCXrG59gY0PFdgwlIsuhC4cb7z2nDfxwjef
WwsUHY7BQuEvU/Q0NBVWTVkspOHJ8rZjgD4ZDUKvz6UMZmJnIW3dbOI2PfZ4diZxtxgF0OO1wbva
wm7KMKEg38gxBmT8yB/GlQQduuUUE5SPtPjQajQa0sl6FmXctjH8gNyx7OWV5z+XOYII1jmKLX8X
NQQQbNxIl2b9CG0ADiYdJT9GMI5SXzugoZgyB1UmtuUirmHziKCobqribIq/hGqir2suqmFjgga2
/HucN8LqBYa3kGyz4Bn2Th5zkmLoV9DEG+nc0A9CWpVurXylN89IFBA18wfYiXI7Uu+rZ1UMsCiz
JES2QfQYK7qE+R7lHDkAMIbMctsH+VO5QyQDYmgep+6A+E7N3hD2wmyyaXPymOOpeKzp+7wrO3RF
8HEK23Lg20+zMMF/gVL1odLqx4uSXJILNNsop4djx+Z7Lz+WsZuCszFsKacdi/AnnOUqZWDrLW2x
WTKRlAAExVsxfLXq8+w/aGxKOJEVSsEIDDlEDP7i7wsCkK2c4pj3NAhIMPOXBvlJfpMSZ0soyF4K
vFDYWjOnNdFpYZ9pe+EDEyotCv7m2TfJbF7L4M0fnzJcVeLQiTGklWa8bOLdKLjUSqsxPpt4l4ZL
IZhbpDIcKOFO0Hm0MibZ22Z0mEIdd4noRMWNrvAg6vc4wkGLfpq5Mf1zhmLNyD/i4Nxq54TXH6B3
rTnEspTspQ5C4UDr8ZBxQWklQ4FMt1hfe9E+xrym3ngoeqnVnrkWliyit60Y4BTcojkH3QNWImyf
3QP0gi65G03cjtwivK/olGZnST22xh50ePiQK5/BWtdXIbfe3/sEkwuxgPSQRSuZeTa0Qttg2Hq5
c2XH+h5FsEGwv86VPLZY4+J89gtY9OnYzlpZuVroKFw0R4RbZqHi2cskPLMSzVHMpe5qmJM4jH7E
AmIzyhHJSrw2NvNDuerrcuZz+a9othiVGg4+y/GibceIxjLTmIpdFEiiEkeGCTHNAgJUR7wu8vPk
kN/qs5EfFDffu0WXcs204YeTcl6RJsqSiYqcEObriia1k5IqHwcKmbaWLAOw7fcqbZ+7apPXD1qJ
JU6HsSQkcT5RLMZqp4eRRZliJcIlQs/X7ObTBsPB+GiSbShOFs87f+TTc+nXCF3ADv77oUo/ZHBf
F30RG1aa0rdl0A1n4856xvqFqixlY6m2I98OJdwtmBT03Jz85xcaxJ5B/nhJIUc0luhAytNkauuA
hC5V6rVXxW4YfkjqWi7eRstajDOQif9NxWdhmT6H9+xVJgqWOe5FYDYbvMiUxZHLSFzU1ZhppthP
1zZZpu/GY2zH8ZFoLtgma/E+cnCOmOSOis19H2H9tRyte6E71t2N8oCAalF8CFhQvA/UbtQljTOL
WukyRmQRI0p1o/GPIBpHTc8B3SbezYiyXx6Ker53dqib6Ix0Kjmr62JJk9U7a2T5vC7hUTkZtIxf
kfDJbBluKEpYtK56whkoTtbeQpr3FqyLcAuezwSHgjwi5YGV8EiNa+/YDwN7Xx/XxUeIlMMYrbib
RyN46XEj8Skd0uJdzhCBiSlS2oWWPVwx7FXnw/9bcGBIlPMYkUDtfREceLJWTHGtDudWvK+so1y7
MmTLfQv+jn5/BQNmwDEKmVZuozsDucXTc43clXCK/6B6ndQLCHxCcZrFjwpgFuRyy8FahG843Hqf
IHGROL1QiUohCemE8cw64O+WzeajxbKjH2lb8pUKwQ81Su7lXz/qoniRa3HjCR4/SpIWQJ3Lx5lm
Ex0NZm4W2i1wOMlRr7oP/hnn+9etvMgXqjIZU6sVh7Mf30lEMigV91S9GDaIk02qvfhnGFKJjnSJ
w8p6zrQ9zswIfPQlik9iDMfYpnaxaj6UN9FdItxJoAtmT4P6UiE2WSAl4RG9xfsSnQzI/tVwQ9Sd
H3MmG+8K3IWXSgh/MDhrS/NJ+4j3TK2ZUMkYSFM1Rwaueea7I7K6dnx8T+++3G3zIhUvi8yPu4w3
V4rdsXZLuKjyAktOknGFtNNEWrNS/N08/TKqwLyZvSs3ZJqFtZQeJMQ/BDXipjsjVQmvpsg/f1eA
fedmuCp/s/mRwiYtEkmZw3Ft2FniHZUM5rFxw+13o7nxT7R0ZPwi2HHWV6sUc6z/7ZX46+IXezAz
jo0x1lw8oXe3knHcTlYTn3WLWqO0UUaBNS9m8KaP9PnKc/lxpo7uHAMmc1nom3eOnEyDaEZ8BT18
BmZbaKe6s//sGK0GcasnbhAusUvNbTRY3g1imGs//wdJiK5Y2NnM6b8kfsswk7bV+qSe5j3NOiqu
sm/kpfomvJu3tCyW9arC+1pfwjo3N/DmV/lvf2Bv2cnMBcGwRGOdw0dFwk8NW0JTbefXMssfYw1m
bxBJYNosg3D5erJX0hQW9M7YKTLokY63QiiVqQ91vBPVp9Hflvqedm8xHRnYru8hEdtBtCto3ojv
k7+J4JpcKWz9wMXinsG0mA20IVyIF7tIoldp1zXecB5vzVfjyOz4ciCEXmIVpTQOs5vBL+UJ7W5V
70Cmir8zMinDTh7DblE5KtzJhXdP58pJthHEGWxIDpyYyOYO5jlBwIfIpSfRWhoaJ/F0ZeqYh/r9
hVdFSzJw+YGmrckXq4cBY/qxORG7PUAal+SFSmV03abboblnbkFS9zq67pGJXXJSRyRAF9V8JRaf
PS5YKseBahLh89covRYNal5Gt0V1gYa7WcTtUY9vfMi3/W3sb8fKMcKjyViyeZub+3hYySjJ2Rs1
yiZSekfMbnzMxdZuHr1U0aPqVHnXCeVQkyqYuKBrEvp2IFCjw7KWHBVwJ/IftAsejPZiI6XgoRSH
XFZgW1IAT6M/H26z4T+cnddu41rQpZ+IAHO4FZOCgyxn3xBuu5s5i/Hp56MH/xy3WmMN5u4AB25S
5ObeVatWcLFMDex0878DJrCzNW32+8nF/nmdPlsDjLMQ6iYzj/yqRksQhQ9K/YdORDt+tKME5bda
q/qfAnJ38xpxIOn43eKna4EOXTA/+GLWnOxAKgwGSVRFiWyYr9L2WzHdmWMZBAI70ADhjkkMKWeV
0zyHbwbG1NLVgpo+oFZ8LuE/2d1t5DK0toO3edxRZQ83MD/MyccQVqERQXabZS9VmvpTc5uamzL0
czz3/hx9tViba04Y9BDJvDLMp6H3stEfpg+x/21JXtzdWP1dI/wpKBz/H9Ku/wXA9b9+5UnLUAYz
FO0Y4aV8Xf9Jb2RbWC2z2OMvmAjXzLzwP/GG3UUEeFnNPz3ck92jllXNKpQvqIccjYb4htHB2ELS
1om2jt2kvu/TrUAyc+DTLUXbMfjTaFQ8F4eyZ6q4v37/yUBLqqaxtaLlLRu27o/NQ6U4MJLRO7TC
pi1vZ4AYaJeeRuDh7ERQVPunatj+3HKcQ76QTZPuxRhLNszTNqmrlFYrCx4HxrwYMaIsthlnRYjx
r6CkMXV5qI8cgoif79Dwp6u+XyvzS3m8UZInM7oA355TgP51Nydnr1RUhIsI0rLy8bsd0vXY+4Xi
Zk6NzTnM/lB1C23LjA8qtb4qX+PXXocsQ/tRwsBKbgKQn6pjf4L/jIMYJOqfH9e58/mvGzyp+PNh
mOUjuRfILA2sIqkIvAwYfwvlNYo3YN5QeUiPpkwelfuhu7lYuC1P4J/l++19nXw1al8c53F5QqN3
lCG42pgFhjwf26JEa5ObrBlXReeBwYc9HR3lGSK38l3lvOnQwDsNbdv9zw/FWq75zz0pChlxLCD8
nU8+qUbKOhIauKf5Fr/SMEYZYROXkeOEF9piTcOHaYyQ3M4K9NmQrTwHrZwxfNIpLkliWNyMm34f
8doMKNxM4AYxA4VM13G6h1qnY5Mqo6DCOVgfHuQOd0vNxwcDuQXyHXBQ7AZe9JceNM6CiUx03Arc
+Dc8WwsBQ/SZH1eFgaIBCcK6q7YkoSWcPcNvOXmAXkzWWeF3BCD9hhbS9269E2+0jbWfnnl0YUNm
7j4naiCJoKbjBi8eFHlncjfL73o7tvq6AwgwlwK5vVforYMnqvsxvA86lqOPZPHSgX1uCagyBC6J
ca/M2J7X8e14EMXSwkCEjRPIwu17GzHOkhwxeKM7ljjnXaJJnCvHkTr/d8GTNRflpZ7XqIe4YPaA
VdNI63Nd+6bTOqNLb/khECt5kZ1xriNUqamIyWJYYCmndcnYd6EgJO3yOwOS9x771peOK4txmOpF
k93ts+bw//Brz+3L3y6rnLRGmTnmppojtF/c+cguULemTlsEDWK8X/qA2undSLpFKmRf0j6fg/2/
/+Svocq3V1sEnR4Q57B83RxOkXaF9MCtecpxejgS/n3xNDy7lsgiMy3JwnbkFEqomkYLelPrD3Dp
qIUykpSDde9S3BChPF5aued/HxxNURMVmMWndBN17Mq0y47LKx2RDa0U43oK7w0L0cv4BIoPuXYV
Si/9hPtLvc31GznalsSImODDEgXa1PbbMP0UaaJF8rRjisIkRq+bTesElldX/NJH5gr1VY6QR+5v
e3HRhm7I4S4JH7Cue+YkVboOpr3WOyIxKjaxDFjMCIfeemqzmgHgYy79YrrT0hIbySdcrYmyCLXp
MV7PEjZlzeM4rM3nQneG4mWECuTAGMcQAQc+Il9vRKIm2PuEcAtTMiX7caKQmfn7bvwjVIeUMUUO
c37cpMa1qt/G7NKa/qxmKqrum4FkvuEh+AU3LXEZuWBjqJAykDpoayIiN3FDKDdoLSU3HpZE0bxe
1ApHXKDxKUZ156XPP2/t8DDP7O0Lq/Z/3thJlRJVTakP4dQfGpIsitB9icxNJe3rY8J0FUAO7WEq
vak5IJ6UPg0TYkykTJN0redOTjqnih5GnAjHrP6U6p3ZpQyNqZm75yr4EIGYylFdF7lmh/LbaH0Y
QeM2e6UJHpTiTeQFZSoGPtUunh7JhbTwxYst+k+uphG+kpmSU/bHtcZftYW+0i3Cz4Tcjkx5VVpo
MunTYZ0wA9532qsMWzKqle3IyKcwUB2lB0kevbZlCiOTj9KiWtEkG4Ei5GQDBsQEYMn3H1u7/Pgp
l8x89Fd9fo/1hzl8jIks1B9EPMXn3dTsM/wzx+iX0L8I+u98yAhQCYC71VVvrYmaXEtC5yNe8Ixh
9PuxsElwTvFPMMzWm60lNhabS1PAz+hJEvAWUfZTtjOC10J0Mu29aqMNdpyg1EbnIVAwKlubXAS4
2nyNHa7b2MixhPGV/B9r2srYhbmTn1VXuehUI1i2w/8wZlslySPzIUxC23L0+YMBR7PVn5MaEp6j
99uceZeaHIbgNkAebm7kdp3M9jH0LNNugxVa/+SpvgYco5dq3Fz7PcJnIoI7/oD4TWQG/jmYhdXZ
GxSUGvR1z6ROucmpYkdf/TVihG4+T0cTvdo+RkQppYWnMsfcKvbRNSCYE/xnOTXPYXNUbUgxjOWv
sVgiMWB8bGuk8Y9KQZKGCJxb3gI9vcstzR6WVtfBL4HKolxp77OyhU9N4VpveuY32c08rsLP5e5D
29JXhQxbeDW3XgVvdsJaCnltSxbqcUseVDM+VtJa7Vd9zpBLR7AL6c1lTmiAmz5Czw4Tz/pN1qtx
9KSMEwkJkqvJu+Od+KEx/McOp9mKFBPlc35Pa1jdjX9EZwrIHb7pxAi3g/Vw5LMGI7TB/ngn5q6T
HXcIVuq6Y2ZkPh/fOVBZWcyghZtJd8WeQhyckXSVcl8YzvjEiOtIVVf/4gt7GSc3Q45xj3Nv/pvx
QHHb32afC17Ur/RbxSCOLbs65usMD1tcDaGkdphcZtlGXzMQ5T+75BAGH7N612ErVHbrxfh3F6U7
slcxShixP5semVxqV1bjIjYrYGHyTqsdP0Wo/ySZy8+KEbxWjvFePB2XpJP+kPWYs9hJRlvlwChD
VIuhZwfCTPLO8VGiDpMQSKOO1Fn/dv0JNu9Fj/hpxRHuWwv22b+Lq/6RJ6UxgXUh7OsmuVcrA0+8
1VETKB53jJ6p9/C+qctrrgZh1E0DD9oldssmpqs6ah1Hkq5FzJyQmHNw82hF4pOZXrSOmNvK0VPE
DYgt4uKjfK2QMnXctL2P2BIXBzFgLGznJDCh/yEbEnCU5GzcT8a3cI9/+WN3HzEreY9bR17BfORG
wgcWP8xyglaR8PpJYyvmTorXAThQchDZGYxnRhWz5vDCdWtd91u+wDDYMAypsTfIj9ixek3odZrb
ZD5Gd6YADcohK8DJHcBkZh74LWoEWZlb7j7nK6P4g/K+YpkwtOpFFxOoqb4lau84YxaxS4/rtEOC
z4R1fUyfRswecHbIsbdCibpNWIbkw/J9gzGD+nzwzxmEZaVXWPzWjpx5ee+32mcWvejQG2v1CfVN
9SpE18tU/CjclObyz3PlSXNLYO098k/ik9PcKxCvhcK1hCMI2OWHpXrDsENXNVdHlNMvVfc7TAUK
+sYZqxErJd2uxXjT899CVtgKEHSv3i7a8dEiQALtabCPUFd21pKnlWi3RXYto23n6A7wg5woJHAL
ZKZOlyCGm773gG31ccXUmdZeYPyDfwPT2O61QXkXQQ49QvS768VfYvI04EifoAXTDuGdtkQLswRt
HpBlc+ihIULvRYkho/MkPZcpIvFC045Ep2irK+9B9DoKv5EZZgQ9iKAkxETXrqI+Z0w/A/YmON99
/Rhh8y04VRrjvvE7Ghgi3i+peNQkynskvnTlmvFZNm2LJEGyexOz3hYVpBD8BpQx6s5VqXyN+Mms
7038GbunqrsjxdWuhjsysRSaqJRwsLsWiajGP+LT5WTJztCvjggLfy4JzqhsdBVKyoLLmyKo4Un7
MeRBgr6lwv5I9RY2JxASywTHepSDtEURT48E0tS6/doQbcqY/8+69ftNnLQkk2gNdW9SSC51q2pL
q/iu2cE08TMX4dUlgPcsIvf9cicdbtHOZmN0jEsKNK+c6+zQJEnSH3SMb1Kkm7dFcpup6167Jfmt
SbzFNLSKvDLc9hVSQkd1YHUsZioZy2TV1i6SWm0PoCuhax7hXbpMKkuSMpzWxKbZb5fdHp8GnC4x
K/Dmffmnd/AIVhkivaZ7vtQlo+vCmz0zFAL8EkVSZkUVa/ITIDhQ87pVY4b46puOCwKv83ZJvZM/
i8npvCVYu3ydnzJXoAZFDvjz1eUzjIbvVz9lhxpFm2SEvo+HxfML7zW7pojR/eJh8ElbInjNpqyK
njq6v8YPoREuoXXMg3++jTNaF5b3fw/BOuENkA1l6NFyG8kmXmdOCoai3gjJg1WskRtSbdEZ4cSg
XY9I3C6CgueglO9XX/q1bw1g3sy6Imhc3XzLo2uGP4tHPxXhkaJAsWOOLZfjLIu2l/ywlHOFPlgC
Lr8LDCifMs4Us46LhDHGAea43ngTpkUQKFetPa8t46FRcOlHcbrSoEXgrNA/RAmU686T7GiHMXG1
re8TX7pHEpygvib4rIN/5n5i74TThiF7NZTIYVP/uvC2zj+v/+76ZGocFZKU6VrHmPSpecjXcBZs
qoqtcP3FwbQx5nF/vuIXIHoKdhmqJFnaAr/8M5tseyNLwmCBbbeA84q5mSNHeKmkm8GyowEDFzIM
CKm01YLoEswPVg2ZmFgUqG5IOXalehmMdcfYVges1tbCQ74bVhXyVSf9oJKiEp+v61sA/XyFe1w0
+hdu/9xr/n77JwusEcawUHseWIBMtsbg+yrFY2zbvE4omVK/jdHJb7LsjnyLFp48Tho1i02919Od
iQwkobKmjsq2yMAJIOP7CJ4qkikhUq2gz1GZjOO1zCwr26fC68jcpppeS/U9Gl7D9pmvpk98TUNC
9pKlH5L6fGmnPotnf/99J6dTKZRNU1jQflBQoywoIBkJLvC16PSIIoqN4PZEW8JdpLp5WOgMar/v
jrsRl9SL4MpyKvy0VE4OqXlK+q5aFie2BR+ytqs2hYfHiYwwkZIEV6yJDA40DVCFf37L/5enoGKM
KskGE40TDEtUE9OMakZ6rds3DugZhp2L3r3sXmlJJ9qmAFpRvnQsdlN5oVfRfXVOJ184Ur4wun8f
wX83crKb1sewTw2B12EIHolWlekPkk9r3nesoIzQUn1vas+V/NiJ5NmsrLcMYyyIPqDYQuVV4YbC
yOtR9DTVDvbooouNny88rHMYmMHXLCrYPltw6f7ec6c8PupZz86Hp9vcbHpH5fDhcRUYOHAAQpYS
NoJ6jeTRBmSQwx1KWHhrMSxLz7xE7NOXV/PPE9OAXPBkQJR16n+YWX2GQT8ThlpbNXBygMoz2DC6
aWuUE5giy65M+DR9zujUog0xTFqPSwTlUl1gy74Cp2lsZslIQ2O7deor41HzFVfcdWsRpy0/WE0f
9YflH5EN5L/QmXk9SXgS+eEfkEUXkvsxWw+bbLuM8aML+89ZLNnQsT8kslkHVD6pMcaIVwDmOx4I
FHR1cn3Vu7Tyh9QPe+xTb6T5LWUXpLAc0WziDbL6+WWfkd3o6rfrn1YZShKEVjxClIc8H/Ob4w0W
g/GT9Nm5w1N99Kr8ChvjQcJT4FPMbyqmkLuKZsbwZNMxQFvwnAL2mlf9vr0r3/pf1XOwNu6q9whS
Fb04KBGJc6gPgKAyL/gg+FWhJdxY6ivOADqee+pVV1RfsMoTXZZVeSVmbTD5E3j5l/aBs7v9f0/7
tJgR9Wwohpil3X9IcL3c474cVyI2Fp9LbD1OO/h8hp+FuOacAvZZtbfdDpvuDzy1nyAYe/WF/eD8
6v52QyfHj6FNXRNlbImJvrbGG7XYDfMt082FZ08scXpTk/Wr3QAFR/NV1TD5m7R9ML+k46uYuTlM
tyUqQXbzLxU0lpOYAMW/u/kuEqgSqRhzO7XnyMa+xmQOiPBj0x7XY+ip5MqKjoryoX1VmQMBlx2B
iuF0GvFnQrYAyl2/Nbzg0ETXR0xAHcNRL1rsnytXvq++k9NJqoPiGAZLHwGJInebTe6GJC1hP417
99CvWPpfGb4XFv25wt4wlwBMU4E5c6rFUEZlNvJs7A8G2FF5Q5mHWeDjZOwkaw1fEFYufLZxC93G
PqpvqR3Ji70TljRUJBkB9BNwUmGLpP5WhwxSaHpT9Htj/lAC9AKV4EceQ0gwCE+qdhmGZo7CnhVr
jzPiy3CTMe6T8MUN+j8VnCqAdHwrfZJDpeApmgaibsnCNGIn15TVLL1QPGLfxfYrXPj2z3auGPcy
6DYlBfuDk8OoK8uwq0qIQ4uFMoDsUN9o85OZ/0oHXMnqe5xF5DuJnA18Trrd2N8KToOrXIJ11IUP
8+wg5PutnHwHA5IZq1VUSGZX1QOr3w82CMQBWKicHeX15/d/vhz49sNPll08jJglaQtjythIzToS
rpmrw0+K3alf60wwqJUQ3nQ+sOT4jk0HRy1T2Ajz2VV9Mf7q7Kb07W6Wj+RbjyNzus1ttfx2BIzY
W/qxscszuA+m0w1bU8FTW18N1iYFNyBu4+Jg8Wyn+f3hn3TzVRzOjd7zOLAYFtdYOBsYn61hFuE2
5X20ixs8Xg+oAZhX6zusXIoVPObLJg8XF+TJcKUUjC5XDJ6EqjvMwKLeN/B4U1ASbAJsWtEjyk6X
eXiWkN+dkyE7XZnTEyd+cqGruXgnJzVQnDXWrM2MebBRk7BetGfIXugbqIQIBjPvTGfwNM0zZF9j
oZBTR+1zqV4+kxyq030q+mJOQgUknSzTKi/VIV+IfcIaZ5IQRcgKFC3JoRyzzTyhDpacGg4UnqJy
9JszosJbBSMHw8Y4ZTIfZ9UPrlSONLYxmpQVDat5pZp3gvDHjOsNIgj7wod1jkz0/Y5PlnI3qEyL
ZQMOU3uF9bJibXEiDQnnwLWXsVTsxHNlm+PdDFChbbvkKiHInDyVHRF3SP/R5Iqxo4U4MewHxZGR
lrXPovAqMFP8+U61ZUM5LSu/3+nJmu+ztMC3Tl94PtBqgmyr28Kx8ycEhGoOaNk+quWvxKnLK+G3
DL2V3zHdVM3XvsB4IhrJn7AxmNXFX032IRDHUkDbo1YLj8+J7MtOODKAqwhHX/KUxMXqt94ANedo
Jeo1fsatJ65h4GN1fKSID5AtXFrD5/YVlJEIqiFhgmKdrOE5FIukx3iI4bmBJAuh9wbvP6aw9tS8
KHxh/AYf4vvSRBQN48ULN3COOktG0n83cAJGJH0UNRKuoPR7REby6ZTVVZv4hbALyitLeR+FXTdc
Z2q2Unk+a2SzLq+fYU80OozHGn/u3ZKxVYzfV7iNlUeR4dhiEupokid9/rwizh4K3+/2pBJX27mu
9dQi+IBoIVJrwe7lrYiQz+0Zv3nMzHFCJq5e3AzGL3R25jIzckL5cvrnuZbn25183em3AyEko7vs
dZMmUVodg2vCCBV/TjxsADScnFQHR1Lc9BVU2hiXewGqMDrpaTtMn0s84s+P5Zxu6PtL/Do8vt1M
OzdKFuk8FgG/O1Id2vWMJRN8VxFrW+M6iLYYClU6rZGxNUhI6wncIZbAHVDf+uSK3E3rol8n4VY2
PYHKR8HsKQOVbnwhulNJ8pnpwS41/OfaKpPGxrQMVdTOqG3bojkOGnc9kORIlC3BQQhj8Az1SZSc
F5M2JHj5EWd1T1IuFDPqmQ/PRIssokYx6KK/oMVvjyzITTlTNAhJJAzgh8ThvZQzODNjgZHJ7qxv
Bxw9bfMTW2/1gdFw/wDRpNvjNpwz7BhtREqGsdJ+df5CZOKJwvhZyStwxQjfVqgcQmmPpT1o11l/
DadL+CK24Qiu3uK2Il5YAufqg79+z8l3PGljZqUjLJzeC9ca8aOgsGHEmPhORb+0HRxrEX3Y3a8O
EVhm44gJoB/zvVx4sF8H3smmTfoZpoAAEwxbxJOCNQmmcigboT/UtGekeRfuwqRDhob9/M1i0BZB
p/B//gDO/fq/LnpSmipmC2x3tOgZvQ7ojOzlwoNlhjfkSOnvpIRku5LmiTkSMVtcS4xPOUs6p4XH
t7YueJqcK5T/uhvl72KxLpsoKUveBaNCgJmKQIjYx1rWR4R3ET08Rzn762on53ldidJkLoE7hC9V
+BBxmI1rSPrQOfF3pzUAL7l0NJ+rvSx5cX00CdVW/vG1TCBU5koVLokXHRCTcIeij6Av3HVD1xgc
thr0279H2mP2RKxZzGJx871Uy3zx2k4XG3MfSTdBtXXq47+fdCuHahzU2TL44O3GWzNk9OkO+CaL
sN4+9Fvjz/Bg4nwdVTCsVvgBdarb1zaScmiHCoZOzqw8q+1+DLfC4Efj9ZJW+PPiPPuCvt/kScWc
hHNqlGO3UBG1FzBot2cuu2dIbrebJQWnwdXqwkF59iv8fs2TuqKsjnWUa1/XXOri1m4XR87jCiIA
9KtVd5Gjfu4MsnA5x8KQ6+J5eXLFKcIRzlqq8Ra7TbtcqwtY6gSYcHf7ZHgiOm4FvX/y8c8/Qo91
oqfZbh+OB11ePSqWnQe+galJ6gbMKW8RvEDatjo8AJCGP/38Qs4BvBZhzqQ0STKSpdOiq+6MubAa
dVm8CQN/p32rGLJvYS+2xoq6ED09tHZyswODtbSLPGjCC20Ujq6m87qu4B8kdbJCPpKGTn0Epfz5
Ds8uGTBFKLEWWkl4h3+v60hIjTaP2EThfM2e6HY+oSbBJy4BfnZYDpLo7eIeunwrp9/S92uenCCV
1RZTMQK4xMDZ2MxymZEk6wOjM60mNWTTN/fqsE0Hmw7zVvVyEsvcMoZW5AbhWxxeCf2DcbyeRU8v
LjwP49K9ndR9LSQtjhQQ0LilUEX8AHmICBOcS2emEw724i41lyj8HhBhxMp9sLjix7eF+dDFhq3g
tNTvj9ptJ74oGBMITYPHy7Rq6GmwWmTwndZopx3cRW5b8lywhYDylZS7WduF5lWhbHC4F9T3aniS
MKBy5fJWW7oF8tp+adPDELxW8i4VfyXlQUr2XYrSLUYQOnMYDZ80fcN2yHcFCi/5XQAtSXYJKPZ0
1SUPfbLH8XsAzsiFXa5fEEqc3QW+vVL1ZKSStHoptsd+2XniA5M5O/HMjUpebbkZb3hzlzCbZSf7
YQmdCjME6AhD3XDwHZ2kXZPH+UySCwzB0qHx5YBAphF5cAY2xAG6xTWm7xnTQ9oxBJoogj6r5BJ8
dm7haAQ9LjCihG30yVFM10W/m3FHqm9udagsiRevQQpDAEzxg0PBlpC6epckD+q5J/H9uieHsqlF
uqQupGhyBp+m4hmiCUxgDMWhoB5vGuJpVp32i0QRCnUcbj3Twev2iGcPh7bhLyOuDPyEsMjSLnw6
VPxvj/ZcgD2F+qojfwZ7b9ObxNUfiJpCgn+D02d+0C+zEvfCZnT+txgmu5FM+vupUjDvCO7OG3pU
cSu2Xjq6M47OvMZIe8mP/uLTJV+J6yq5EeIbfFp+vrpyBq6wiDf9n6t/KQG/FepqaGSTVn91yJNr
eer7VPrGC8BFuPZg0iEc7yAqJfNVlJLjskvya3WwUSyG8KQlvyh3tezU+5IhQYcpvOGO/bVA6rAO
QONht44IP70tATU4hS9R489JgyzchLQFHEL5aZ7UwlUYjDV+e0tRjm1Xjz9WnZDQg3EnPIVG9LTU
hqvRwxnkkC7WrVO9j8W9RuPR+Fp3O4+bsHgMhxcFZmZZ4A4d4kHi/fyAv06704/2+02e1M7FiJpc
T5i7LggzHVCl2tbsdb3D3S2tDflCXpJs4dQ2yla9yOA5W8N9v/7JJxoUcncUdbhZSxjCXiYDznRI
v5zZqejx7Xby5SMSoDUxLKH5Z9HKGgBmBgyA1FMfJuiVCUx8m6FU19+oyMCSdK83uwow8ucnpS4n
4L9PSl1C9Cxy0NSTUyhL0mYsQ3pGdGfvS1El9Z4q7bCrxupzTO1Yd46DDyJFlkae+f1xXD2UeBzo
9wZRuFLgKQtnDyqj7s5wKuZ1UbiauDaP8L+uEoRqMfNRTHpqErV0dR16x36TJtsQnxo8RpsdHz1j
XL5wKJi/fv5tZ7zTdJaqSWwllZGOhvPvikM226goW1w8iuTKgulcw3rXx3djce5R76R1hGHuRHRK
VMJbC5/BOQJC0TwEri9s4gtHdPglYDcECc8Zl3Srdp+4de1G7Bm7tr4XHtAWtPoWWZIhrlv8E5mY
XPzglrXyzxsiBRnvFBlp1+kgeu7NuNNCqEhMoftqteQKqk/DDfCeN+arCXq9vM6EHd5PWcwONnkL
gTtB72t64ZeS9OenerYv1b7dz8kxEGqF0QxlvWydkXjT64c03VA44HPT3EjUw3icA7Bq7TuUUcNX
5+emZGCIaEaU3/P44ee7OfOlk04u05TLEhv5P02bZlpCaFh8acNWu9dzn4yZypu12yWQlWQWJIpd
fJic0YIvJnJmX0pmP8PXAubhcSw6Gs7jU3VUpgl92reJfGg+FqZ28toMXvsG90i8Dnfm1nhpmrtp
5kZs+UvgGpr7ryg4bZ+To4whFzCNyU646j4IBIKdSJRVB9mP+XZNHXozFS+DeGj6C+XnGX7dX/f9
tYV9O4OMqO5DJasltigZaplypdcg0avE0x1Cw3rlQSHv8JA7Lc5AF0W38r/nL1fn9OAIUcGqTmuY
pjeDWhla8SCSOObr+kr93UEjJ4TD7jiMtY08XIvkGoWuACrK2MHRQLBJyiw8CNimKwDk9vDpHwIX
++mf19SZ3ZuoXzhlGnG/OL+dciM6OSmQJ8vSwWJSTW4FFAL0jXH1J51hfs63IzG4yIy21DHPmJwO
g48LToeBJFlix/ktqm+amZ7QI6UeWdMj8SJhsh47F8Cgm5yfb1Y2zzxKvAIYphI6ai7GAX/vcnNQ
xnFaKzI7OISUEMO4Ot3o4iYUYKV86kggtN8TxsmJAk9yAZKcKH9rTKIL74xuRoh+p1f7dHSUDnnJ
0/yivbSYvjGZ6JQ7KxXtgoFX2HzK4tskvglaRAYW5Appk7bolGmNb0T17ihbjiy/GRlRLVgyi+LK
xINo3oqI2Ybrgrzp38zS4vRpjl5JsS/gPX2K+lVCxRj8SciRJCSnjp+sYLRbyROwzxFkePvTQSOd
b0p/DcxBNHIZwXl1BAckhQzKqjSeLPlW7h5IWdDuxG5DJydav2OS1vAmc5oJpSBxQ/xN7ICSWOim
KU77yYZ41WBHQB4iVTLjvhhDfb+cdqa5odVK8XtGd/LbGtbJcKvInsIo660cfCQXpgzJ+raaIcrY
Ikzwq5ruyY2YkYrrWqJvTtdt+RmQe9Jg6W8zZZ/jq1FyFDZGYhCbbR86uXmfQISrEV+ta2QKJk41
AVGdzzpDHVdAJxCuj6OPtDsfr4LuiQq5a3aZ6hAWFKI4kx7D2ieEJ86ujQeijIjuUZUN4TwjwTzM
Vvrgz4DPZg9k2m/a2LOSXUY1Cdu9BTEya3+iLZs/ROrDo7zrjG1H3uaAZCCJf7fJq6nfYj03PGAp
J72L5mHCqdAOer9EWSAeFbuNXPQGiblTLV+4K68019ynC+uAFO/XeKsTVRl8FAf0vLjDoJhbyzfV
NoL4j8hCeJNuRjDwpdt/JXPwVnCpE/by1WIMTc2PKVoebAIBycwOIZCZiyvjmlKyfEQf8QdDCf4O
26nKL+fnsPdhCcySjoniQS2xyQPZqMK7qHAnVq0yv1XjI7mOxDYm0noIkAR8oBvBXXl2uz2Mz08C
ijbTIdpeBMcWJOPvE5va+NsXuXyx37ZWRc2OjUaE9CHMHe1FdCdjrz03u6NbPqizN7LPbhe7HmVx
XyT+4ucNQV8K8J+ufoKzGBhZWKEYq4f0T/5UC4ggEGdBg2qq28raRLLmSFaykifGtFfNZ0G6Eec0
NDqSk9MVXpogWYJyOyXLJyYf7fBaUjZIjAXCzVZGv7h6a4sPgCcq9sieTEyRZR/x0PXEatPfjah9
SF5CgAPLtlohzml1XP5p+ybz2gI7LVZkkdGtpIId1otIrujgz62IdydE6OdHccbGzdTwulZkVdd0
AzL13y9Crvs4zQB7D+ML2575p3wHB2qftHYzAhjqhQslbKFfKdeRMz3iKOmUG0P3IADhd290h/C4
ifVFKXZ5UvSFU5y+Jk3DVkTUiVX/R77BOEqRBzOTD0HPgeuTE805Q6RDe/yQzXvdry0bXeASC+ck
gYM7nC6tqA6w8+vsfLwHftRHb/J4Cb64RuN4P1eP8nDVBpt0gHmIRg2OJDGIDFln3H9E5GIXHu+X
Cvqnn3BSCc6xIMySkcsMu1ARwxGzjLsUgL54LkfG7yt5W+brpLjGWDb1O30tYZAoIGZadSqRNauG
Gts+Hsjmwuau0Pd6vgnHJ7IzjO5Cu39+IcDCZSaNmZP09c18+yKFJhyMMBFlIvSwHnb0dMv0BCkj
6llVpfa3K2OpuzD2RidsoE0u3ArK/Ezj5sU44JRrBCU4Sq5Rvy3MsOMlTpR27qtlpf6fO5T/Xqrh
JBhjhevGwZJtrHTiw7FdZ8holnhUhc94P/yRsN7M0Wcqn3mxo6UhkozZvwG9ztb/4EHIOGIAyOxu
jtADAk+z9iqMGQxRt9mNbv1K1K01b031KdcJczxgama4xh1SXqvaw42fbTFyNQqxlwXBhw2xv/Ax
Lh/bP6vFwEgMw6gzbjplmgqWFdfLasEXXVxbkZ/muyg7zBravPu8wg5zT70HFBsIHq6wq6Q5BPW2
L1he9S6oXaRewv7ScO+MsppNwgSPZm6r6P8M9zSpw/8maGQAPoynseVEcgkF+5DpLh7buWVb0Hod
8Tf+NPq7MnuT5co1yJ8xXuWPzS1xTgFDIOWBNASKKO2PimCoRbTGeanKHSau9ySC4AJCXZbDcIJa
VK20cJ+0UHg81XT1fq2uJmuViJsStxlStluCPA3RJwmlR/db+pm1C+c/WXOVxXeK8WyGV0N4lX50
qCynu9DafvkgszvA/EOGvxVSNpSaXd495k86QPBFKFA6u1pxJ6O3pun6p+tKU+M4GPUog69Ytxj0
7KJbohzt8PUyliL92//yfjBFwIVZN+kWTs6zTtLyoy5zLSLNI9fCPB/IlyPHndq1iMP35enWGYzr
70uejA2aXOrEoJrkg3q3xDUsxZTfXIUcELFNyhjmCIQ1TW/sa/1u39uix5ahLR5xvwJE0Ll3fFJp
UzjhL3xD2tlv6NuzOEE0NHXGrimf5UOrYW3i6tId8JbImSWvCixesQfDmPSFx4Wu9F7GPAmmutp6
WQFqT1m0CrEJMJUdzlSlT3Bt/AaQ7Y42ppJp/Rprv5Hkt1eyM5cQQ/Md3vtWczNTu5UZWHf9ikqa
2lkx0SoEK2gWlrAv8qVUFlwE2QQfXfo4zwyNMOGDpW5gH8tH+g881U0tMclfR0zg6wzd+9oPQd2d
5eRDb0/AKxZi84WT7Vx7qumyxIcpadDjT6dpfVyLPR+wfEg5mV0SzWOnYAJtXsk1MZhOnjojinvd
FseH3MflB+RHUzFF49RwOXIRRVvQiVN7KC+NP/6Fjnkg3+7sZGn2VimnRTpLC0dnfjmKe6lcQdd3
FoHgkURAJqG3RHxbvu5Na0JBUYtfkl6dPU0xJlxOUkWB7HJSVgmB2bFrxtLCnib8grolgg2B8wCL
CwXxfCcM+3F6alO/sjzrhvbsTjbWHVTryEXxfQxvJaw19edAotmP/hdp79XcOJRla/6XeR5EwJuH
eSEBeiOKcqkXhFKZgvcev/5+0J24JVGcZEdNVFdHd5ngEQmcs8/ea30L7Pi+Aal7ozP0/7FKU8Uc
S38Bk9j3E1XOuNy7SimBFJkFT/V4qEqMDDX3tL2kYpaywTWBOQpfMMjj1vgdQQ6QyICOz2O8wbHd
vlnxcxPd4wenfYVyvbxRqV8Jm5x+y/+s8KJ+CrRx5N+M5Pv0nbNnMpagOeMA1FIKDJtsDEh/iHTQ
n7ZcmRDbmCuESxzNOP1vxb9p04ddHs9fF3Pxo4aGhy2ndsV77WiOAJ+IZyuJvoDKfdcGTnHPkZbG
O9prgWX7vAUw1uH7ClO/uPrLgUjyyUi7uF8FGeNkWz4TeX3v10+eeJ44DeMyxPhloGffDS89GTzB
S7kHr4Ac6blTHPIGhA8gBe5L668ZMMqv+vY26+0KspJv3BKhVeoKbM/Ls8T0szzpS1e6r2EJOI24
1qpVV2BsQNCj/CYYq54VtvoulrYFkx2T1EQokKulWG9vN8FAcl37zi2Yb4ygaDd9Hn1fylJXSmq3
UH3xnv6QRVR6svQOXN3H7NhHOyt61JudznWAZrQak2jEtS0lF9AoQgjRsK/gSq9CwR6yeQtsv5kq
62FYAGOBOE7Etzdw91/jh6kP7nOU24m6pr4AHIszUzwWKDI1gf7VXqqouGKgOfpDCzlNG9bhuLZe
wVIryVZTt57hFEIwY5iyzO76ZbTwlyoGpaWPsKRYVDtdnhQyA0EdyWkgxP0ZVUrHXZEss2ivQZEY
1kI1a8jJlBaxOBtFJv5EAC2tNZO2xfhB78B47SbOMaoW8Q7NNfHxAfwhW1GO3S+QDOmHX8xHbaZy
pJ6UjbizlrRPtqodrQvfUSHQM2NySnoxJOWy9c56y04bWD/8DdyfCCfl1kvkGvKxniCwKRieV56R
eLKkkJgpS8z69w1/IjpDhlgIJuhWr+V3ibxIkos8J0PmQWvN1t0VJbZyX7woJ8QSwlsXHDof2EG6
cP0ntaSZApdDt4vwtYWVS69KBI+DQgVmRPk2LIJd0cE9eKOnIZ+Lhuw5QDlMTQnBWXrBQTyiMuHb
n4UHyZjDMin0Fdjl3lh8BrJNgP7uxdUdabBDbifaLH6DIU2a2XGmlNshJ4p1YZxcAbbOnMDr3J2X
JrG8B4Uwn2xR/i2O/tZ8maCs2iwMT5kIaI1IZEhTEB9KiA+m94ebpp9trGHVhmtuRRW4U+pbYeVK
i0phy97GyuNA484TCTIS7itIrgXjtIhi5MWMn3rtUR41MIBvWXLnWU5LDcFz480rdYbiMPibrqRT
+mS+9Ev/RNCRvE5PHTU/MR4z4WP01xYSQ289QId5bb1Fv5T+dozSyYEXIWxs4DafxZ0mEMmLUSo/
8DgXAVT2RRfe81wHuMfAnnoH6E3PSr5ricsMn5JszeRRhsXNjB6Geoer8B2jUUxD4i6q2d/u8n6j
mg+9anu03eq7MduHANYi8Zde4SjDlRIcXNGRrPsQ2kMSwhA5dvw+HaEvfrCLwlVnHiKu7wdFJDfb
wcba+EfubhRpVfaUW3tVfCiqO0na1dKH4D/KXBsMJKJ7s34MpSetILYb+sBC1mYJD40S0Jt8oclH
RJ8ZztPH/rFoZnBeqCnY/fP0LYVoIIB+WJf10eo2MrQV3Mso13TbMx4s/yAVKznZ8v/WwjIJV0W1
awN+mn2XPcnxX53L92htUvFD0HZJ964GDz29zynEvY2YeKE1qcrzwGV0KLix2DUZ7SSCuyv53pAP
Zk3KcHUrxu3KLNIkaZMMBSBo1F6fcqwv26Gmh9LYdpyH9bvIzwq2F6iE4U0IcCN4K8SjYa2znNsN
3Xjfg9bQvTBTQWtuW5U9VgXloRnOFJLtMcTjQ/s14q0GshqtaqQt1slFqeANW7Xcj809yBWLCAF9
XUjvjWIHGFyUka7rPtEfK2Pf6U50vlnOXpH/8yfqOCunAYP+Iw3B52JsucDyQTTiKIVl6OUH6T14
8ltKE0cgPZMIAPxwjbTEMCwBN5TqzRS1Gb1q7qYfMCkuoQLExm8f04CGNkKhs2pCSyQThPyMkOdB
o01HX2BGcRhR/7sitIDotaonSiOTFPx0vrRAMDZLgMqX01DMdyiPEguiICkHsrhXyIuQhkXvv5kC
BJUtYUaNaeM2l0nBErxl2DjFppj32/RZPdIHVN3j4C1rkaCeJSaEUl6CiOSgx0Kk/mosGrWbDidA
V7+I4WPTLAWAG7m8wTvLcUVciQzMe87gWEicJPvlco5NAa/evtPeCRKoqvUkRPbvVf5Oq6TtzkQl
53sy8jsJSC3XEPBPJwVyEeyEWRbuXMMl4XdTZL84w3PXgQaJg6KYx8RwWPtYXvnhqXvXXzp1bubZ
TCLQq10GSJ3JDCz2wIelU741oBSjbDqgiKPnTaxJBAlegWu5N8+SEzrxsmRLu8UcvtI7nixRqmzg
GP8ZBNn0WKCNvCvvxSJYKOitPes8AG0yyMSsd03imAiedaYaQO/1CsnAPhlfR7a0hFKKW5n+gUaY
o06QGD2AOXvSlYPbLUkC8lPa/nftuCq5vwEOKNdadtgFFsocIpk9C6ST4Z2ilvkQJyNWiNjbVyrq
b2+JMMHXGfEuaaZ7im1aCwRnCHfMCVQ8hr9N9cY1R/k51EJ0aU7Yc5oMJKtcFO9C1OhSlseo8yIi
tO0E7lBxaknH4K7xYimcuORfGK/1s7imd1WZSzotY7IdYVSJjOOGmX9I7urlsGK3JB5Xlh0do4c0
64gy+itLjqscfWnr1XfKLRW+8bOQ/r70i6o+riorNYWUpRtzyzyWEvAtUqKgjC2LGEgep0LHoFDQ
3xnSmXBFoFIMTAZPGmEEEjJSCUBq9WwBYlTfYu5H3kmQGLIo98QDQVQblLm0kahMrZlAk+hEgo+2
ie9BG87kl4Caj1PnPn+e5iyQqFzrVI1Pbk6yy1IoqHjaTaM7qbRO+0e53MvWmufbqne5tC8IK1Ed
6rkFGcZntzzLGGaA9yJ6l6lX9v/uB16RW0/fkypO2XYo2cwLIZEUhaPkG0V51qtdVZA1DS32oRlp
Y9Iunqe/CzuoX6Tkw5B+QTL6k5GXw57170V8TgC+33q+L+Ki7Zq7cjEWTVmexQ0HjvEejWtJvCvE
fRPbiDKZ7c2rV8GhbYKaYaSaLt57AFn4J1Bi2AwnEa/oOCicG+v62fSa1mUwRiJ7YRJafb+8juTC
ERUclGcpO9U2ngOsQHYH8CVB4TmjyQ55t3XttKUyRvYHRmuakQvt73JuRMsSE1EZPP17TVd6MVgB
URjLqGlMEiIvGnEK1UCd4Ms5U9TALrRodeULBTmMreq7bqEuImhcA+pHuIf//ugrlcH3j/7R9XA1
vTDE8kzXQ/BsNXwugZGWMwGFMyDFcWZpjisvezLPtvrf7DU9Q4P827xWXJuDBclqNGu7DvHvJjKc
MJwrry4ibCS2O+OUvjXrYtH/NdW1itBij7pAyql1f4fpuxct5G3KTedWzMpn9+HywcOixu5GFYBj
5+LLDOM6TfKMl6xfxNqffMJweJZNizH3lwbnH7o6oz8n8jKGSugdi+zcFX8qZeOCb3SpxUh1057q
YRum87ha13iXJ12b4TAIVZ+4eswZH8XzEH1J38CkfMzyCmTaobLWYv5LN1eBGcyETU4SFz2ZENMU
03/Jmbqpt4qeK6kMEwfZ0hWaHWjMLhsxdSiSpSQW1VllY35O0qU1LEYSM3F0oXRD5ub2zDyIKaOF
ZhQt5MpVBqmwLo7oYeIDDWwuY9Sk88IjYs6JlGLu0nkq1Qc1GpxcObnFXuoeg/JE4lhVrYJ6pbr7
Rr9XcD3e7g5fYSfw9xh0Q6YalWP6YuNSrdgIoWxX50lc6BOBp2NOBv4oL6GIVlPXxLsrepu/sspo
k0ZrSFYMlXajeAjEo2owcGqpxYojx/XIK4PhOpj3taPrPAp/m+S5zdFPICDyT/zYC+mAtpj4vZ42
gEtL1oCkKnqHoXpIaAgkAkU9yRoS74B7KDXyEFlBEN77wEPGRV4+Je7vMN+KFC84Lm8b9fAX/Ohi
TN/H5DvTDOOnXKZOxDDQO6U6N5t0zaijZ64MVbJEKjL0XFOB4mrqE1yFfjUy3Gh3kD6aCaHSb9tp
Jr2sp6SKUXvrhIObHwRkUDIFh3sfw9H07wf3UDSgYutNlKzzykkBjetksvYGrTy48xzwKTGbVP4d
NJhRrAB8ghhq77LoPa4TxlvLnOlYB7if243xSPLEL67OZTRlEY93MdHHpXjslKekelHLF4O7vo91
D2h7xt19eOASoZGv+Omgle+LWLMD9TcF1ESaP2vmXa+dUBd065QOWeZttY7fNn0u5ZMBHjeWoJrL
y8FdcuMk54LZ558C2yuipnHL1KBNHa77XrtJ43XZv3ntS65jbpNW7em/InnzS5mo1HB1W+IPYvmQ
eVKRB9H05HZExGxBqUwyQmtOv4CHzNtKBGYxzPr37n1Favb9Yy8qopLThOeDj53iuYr8g6AjiSDz
JeFOc/5YwzYiftiF7m3l1U0LyLWnE42+QtMPVyaq6+8naS2qxMKEVnWOPsYFzvlnETdMOettbVcf
w8kjfe7n4wAb9QjtcXpHIouJL5Phf38LV3qPlgQrXuJQhyVAcf99IbJUZ7qQshASvib/EtoDhYnt
LL+jgSci3J6PJ5E+GpZMOtGTqxDiNchBnJmufWMtP52+01pUnZeZ/2HA8X0thltJveCyFtBjyKXa
F48XhOTdefZq3Sv3kbfM8FM+SZvqgVbuKjLx8N8SqlytJ74u4qL2Sny/o/5hEYywJ9JgssLsZgsM
vOcN6NPQMe9vcf2uSIK//+EXP0JXVIY6qnwm9Sb4ZiQgMUMLb91FxozW3FCsyuE9bQ9NZJcwWuQ1
X8nc/EVz7Q/z2UreGbjy5qAks3kizelFRKONzErJdkkLz2XaYWmEu/GJybsmrG6dpVeGoayfcHka
JDSxjcuIh0g2ByEWWD/ul3jDwGBJtpIdcn8DrUww9e3jW/k56/3+kRdqpjEMoq5M3On4FgyIBXY3
znF4jISimI6L/YOpGN7wBhWag1JTG2y1IRFQ3E0qgiJbtS0eXcxEbJweXgfCp/9mRyDLN2rEK7rk
7+u8eNGrIvUzrWSdtW2pTvBmScS5zxEpdq8TEjV9poPbzrqSlss0KkecWX4eiLd8pOa12h3Z0fQz
cSJi9Pj+cmWaJasKr9gZ1zl8sLxZWtQiJOqMz1q9Ie+ymFkQmIuNSCphCbgxOuJhz7WlbDiqdpeT
6GDwxR50fZfSoB7XjHVNQA84Z8Ci0/cMV422FafbvvTAqGbJRV3PD4kTHxPKPq6T/MfEQ0LDlON+
YTlc3Z9Ccn2cwtY2RrKRxFVMrfU5UhKLfVac4g869B4cvkxcKJqdLrHOay7Id+5+HkNvKVzWAndA
+VF9hodQAaUZSNuAi3zLkHB9m/zy7V0cFoZlmL1r8e3lIIqIfQJcuMje+h1ARrCS+TR9hsZS89I6
PGfchIkj9HFYun9v7JE/hzM8T18Won3/GbWxEspCZSESL/S4H70lOc4G1C46VTO1I4iAkAb/KMyz
d27ldTGx2bUncgTCj4l8EjvWumL8qdrJMXxU/txY3dVjDULLhG6jFtUunvYuT7DCitMODjYNmvpc
0ZdT4Hhpj4DTARwmfxkfBDNqfmav5YhyaaXNjcamQ8bp9l8E5vFtfVnPxQ2tkVXCHwzWg03uodFn
LdyNvbGa9DwMG2ipTfAclaE548Lft46SK5NUctPoEpmUnxhZLkX4ohbWdWC4xbktVwaNQnpftl86
9IOVMxoW3JFbBMBU5ghIu+auk+sZwPjIWLbZVgGEP7stXdCuPT+Ghh7bUBUG9p+Rl+9v90HqVf/P
/yX932ZRtdVgmvBYJZtnOfdtpbTFp+HQ/ZXMU06JOwa/NGybrSIxPcIM0MqzQT3XcEmqpYIjtBlm
waHcucv+ITtlj/qdn9lqPe+HeUofTnO46GD6Jmt2EGy4+l2O9NIhma30uUBtuvjByN+ihOiwpxYo
IfCkgvhMu0GN3d6ZjKAKpt/dKW6d2n/3bg2Ur3BNOKUQpZMeqdHEuGwXiLGgeS2bCFXf/+YIJ9Dz
x76D2M2tFn2pEu2hm7t7hq9Yk31ibykCO/PkYsuxFOW2wf/aO0M8IHIARGhgOi6rHtEYhCpVynO8
05fGoliWqxGKBPke/xMR0bRRXdzwZVFnrGtJKJd+aEg6N4w9waCFQ6YdIYPjosi2ZfVSDmdt0SmL
4jXENlWj6NuN6aafDnCuAXKy6MW1Gk+H58Kr5v/eNa6VXLJIBtREN5B+aiICtwt7d2orjcmvdG0s
lP6vbxdEtRvrac+y/LWqLa3wpsju5gdf7Op1UbYciV7J9pBCkKBjER9jGhZ8R5R70jzRnWRRIARR
1v/Nn2xhbsM5MemILjpp4aBHVSHzGDIKw2GJngMaipZ/6gxj7BBz6+n2y69f+/ElEc2SymXLRH78
/fCIKyGrgpxPVZfeiq1ZhcvhEUG/qdTBCQimqZttGv0SB42L7yqsM1vv1wnKQrCwwlz+axGhSEuN
fy12fGIARI7gNzr76A+NlYJ9nzvbHP34Bypfbp8uKi66JqBlkh2SFTcP0SM9FASJDOoclyWp6J24
65Wtm5zGgIlq7aQdk5zAsbRuFr8q5BTmNpQ5Im20u3h/q+6+tkHLX7+PiyIybAUjHwSLzZA9cB4S
LE8ZBEIyBMTzu2sdscTSg4WUuX6sz4S/GbvlvPtDcorLkAEGMgPqfz8Y164CsszpOU1byAq97D97
laYIpWBMda3xImhOTK6CzygZsSf3EGVmgcOkdT/XXsfRzolalhwRmYhLK3g60oLsiIsFTWK4lnFC
lIsRVyFo2u6BOEzRXKTZossB/YR4SW7IAOVrT9fXpV/cnGQ5F/wyMakwqx2ZBDFdICfiNs3QynOs
dzACUNvBm9koMcCXQHZEZcUAjvGVAE2Pq1VOLsx/UYDLUHIs0dIBZhAX9v2Zb+tWlcueL3Ta8FN1
Lj8VpxAidTqgYSoeI4S9U6ADMG5HDRb9421FjTG9Vpd77tclXGwzoT5aVSV9LqG167VqcqlMj0j3
AIGR9mO+uozOPqkYPXkiT1AdnIbjB/nAOBO45L4K6FNkpjWo5rp10jlgk0J970UHpqdd+sbrGjCU
nyJWpz8r8e+RnIiU9B4Ow+f6Aw0JJBZa85synE8BZfnB3UKM8d7T107FT8RTNuPKmMX7LH5RFQVP
qjwLh03e2JAnFPJxu1XBNwVzWbcJC7dvPPRXLnPffqOLfSk3mv/3N8J3se7X2YmH/EFoZpjxI7py
H/6d/8t8Qx9KwNABG4I1ix64LMFGE1/MeukR1DcrAB0IaxwF6o3s8WslA5GKhojMl22TZ+j7E1Tn
fZxlls5z/YFf0k3Oo3usAm5Qk0sjRJZqQ6XsBIQh+wS0H3NZ8qfu2ugObsB/U1N+W8zFszQEfdkF
Ps9S9YElbVYSdA0iJdrtaSCxIjmb+wtd3JLJgGnNPar9Irgjmjpb5wGxU1QwN367K0Y/gpYJAIPJ
yOUSP/P3b0er6snQzIL8XXCwXoi8yMlJTRYW8pQ/kklC0wZCMmlCbjZhThRvl55BrJj5Tid1lq4z
NSJqw3muv8rCTDowJR3vk3CLS1/hwRWPWnYXGCtcs/0HsqLhQc2RCnABxb77QC9ZrNb6y7CQ19A5
y9/6+r4hD7KC6LAymKjQlM0Zks0M5NBTUE6+z4VVpS2r8tn/64lAk+Y1ErAp4E2meStAhXdq5Tlm
imMML3n3oGiEbVkzC2VWE4AxuK9cW7/1hF2ZK3/7Di92zlqj/ikTvkN1ieQBH2Bg5+IO6DE5yjPG
+dlx0iU8h3/yhYBwVZ/VTwqyIYhGbXSYMldZ942i7IoKkDJZVDRRB8WNS/3iqZfayO9JVq7O2NnI
35ybIvkljt/O8Z4WH52jj9M033PwYxnajD7PG4zKgoHXu16s3Zi+KdUl1Vu9bFZSsTZvkWquyOG/
L/DiTVA8Uwp6kQUSBhbLtsz8BQ5p8pwusseWNA4aaYg6imSRFcfh0XPqmSztjJI2RPLLdzxbATls
VwMxfDdkAlfLCkprBV+8SFT8j4q+IoYuiBnFyLHN/TdehVTO8kahvdM7OCyIW3btvkfCR2B8J9uJ
d9cYJJr59ziOHN8hose3/v57j70iPObr+rKoi2dM8nKJhEcWVTm4B8iDqudp9BjX1HIcyIumOQr4
EvNqOwRPOLqs6IwOR7T1LXgU0W9mQnImjwblh62SiaXBliubX21wQ2lydbP9usyLxy4aBrmTfX5V
curoh6MaSZ6ReXb3yYae4i+EjwndKhyaZAsRNjMCl7OlfiMai39/X1doKNP3RW1OmYxf/3IUKvZy
IfZmW509+mXA6FWClwGLz8TXfK06Pk2t8d48y2SA7afBprvTmXUGKhl5W7HFoHfHXLxGrtPgXEhf
iVFQ/V9DviI0rMEm8xLY1s37zBWL+Pc1X7Q7JLNy1XFa85SJKtUni07VdKOpoqfapJ3t9rNKfS6y
RUv33N3k1lmQHtBs2Egr7IAtUV7E+g6j5syn2NWMWUhHCb1F83zzHLt25BuMHLC+4XJCCv/92Bjx
qrZJWk5LBTQ7jWCYtgJdMUnwtAVUl4QTBIxjhoOXsHPDkBNXmuEkzUK5iduevpbL+uzrWi52kjFv
BxHn/zSA+oxtgjnge3gXAn81kgo/zT1KuytxYDuTza6s6Q/cIhlOnbF/reGiBOqrURLFoZ6ee4Xz
nBizVU88w5I/edfZUWDL5Z45XfjZHFaL87+f9quvHQ07nShP2QA2eHEftSo/CP348ytonLh2aNrh
MeNaBh6n2iYQ4tI7bzh3mEF35MJIsJLEGGG9ML9VsEtXv4n/LOUSQ1TIfZHzz6lglxZj7ahsiXNV
2aIMcMCVVnYW7aLK9rQ5u3i29m81Da++RQagBWCp3JWlyzfflcRWTeK8OrvhZnosCx8X3Tm2teFd
zB6DnFYlFLOEHdBXl2q9NNJtjhu3iR6HBtkaQti5e8ibNYg2D0QvilRmLoX8WIe/fQIZb/xy12oH
mowoYEDWs+CLlqvfu4YSDSHHIHmo9VLLT8M8ORgL6be7M3AwT6SrRMVORcEUzrQPi5Qb7jwe6sop
MQXtenezp3X1Kvh1URcbkRaBJk0zFuX+rRwkpDhxqnlDzKD8ewJAo8NnqkBAXYmu2Eb5Zx5NomHt
FipkvE5guuuESd74oq5MF+HU/OeLunjEI3lMTEuMKVTREoJOhL2HSWnGhM8RtGXX7vEKJpBlE941
5vDcCPWKy87N53vaTX686ZqKa5CmsElz+PvOJ3uxmTUu66jQATLxlZ0cZHDhWCloeygjwbwjxubm
JevaJIq//z+fe9nssOKsKtOEHSbPZy4UlyPNv4PqZEuNKPZfLjIuUJ0b6jYEr6NjArG0HJHa72Zk
+NXakiY0v4UpARO9nEUpA02oIfGr85SiVi1BIN5Fm3RBS6mgI43df9b+Vrm1pDsI7UfKkqh8MI/A
wwEyqOJbDUHbcCRgVLRtb9xnPk3XP34enakBhE2Zx+XiPpNbXe7WozetDawe9+slhNvc3IMSMtyH
IIJFuShH22z3mr4xgGDF+MXYqojAM+S5pm2AYmN4S4JZ4dtVw6HmdNaxNmxNI3FzQ5QmdVUuviIn
xtaSZh8xQ3/xWAJpcudclKyznL+r0VmTPkJkJZghBtEJyi2ITklYKyHRGdUU1GlVx3yAt6oeuvBI
QsxNicKVE/pzB6QKwudoXX4RhRwUetWghPzch9slxqpeX1bFY9b+CuQtXNGEGd40QEmardbP0N9q
tMxcwPvtg1ffeH2vyTW+LeeifjUyLok8MuW5KRceiMXFNAPvwqWSrnKHGqamVcsA0Fhrt5yFnxf8
i0eC0DBRVfAVKwbE1e9vLOzxJMvFEufBPIjPcnAk0JZ+58Izn/Xut+stlNzWUK068UKDJKOARVmZ
RHjJi1pZMgvJ6rVVLgi4le9M784VQZCkyVacye0dSJUb29zVnw3KmyiLmvKTIVgOeAZk7q9n4rhb
bJCoS6YtV10b5FbDkXGmOeGffs7QK5nHlFXMwwndvdVbvdZbRwjwf9ZxeYx7Sponda+X5wzNqjX7
HG3Ms7/BcipE2WlQ9f0PNrmpbPzxU3351Iu3t6CbkKPq5aEdjgp06nSNNhWma/8E2EO1zWGDNmCC
iPNmjnNilC1pHTQbQnzxo9hT/s+Nu/315/bLii6e26A1pBLsX0lh561akHM8tgQfIJBEGuvNifed
9G9KNxv//P97Ei7V6k0ey0Yga0i+eWuf+vg+wt7jH0UyJ5b/25qriESZ2BpdRnKwBWo7Mgdcd3l7
x5fEKzU2j4NJlUKBydjpokwJ/GQM5LAvzxVPI46i+l6KdgIedgzCHMb+3N1HB3N07Tiw48ZBmGgN
2yQfna4DY+UnSOgOJH7QC1fhO1brVNiLCNWFuxITPPSk3HeSAn1pekzC5+zD52g3ZvJJOMuEDDKU
XGmr5JSj7IqWHVbQclkm+0ifS0oJsHnRhxhZF7CYCmPNBhbV2BjQzyFI2NQQgizLwXSItU5OH/Pg
gbLPdfGhTCi3FE4niofR8cu/ZbzmnlIx/w/mab3QFxFyVlH34BYFYbv0qv1ArLjZARcrK3sQ3izv
palXQ70yCSju152+lGgISL9JFS+abf3INET7peJslejpocggzwQ9rXIr9uxTbfbjrdGlKR5A5FC+
1O8QlxXKUqKW50IRAdA89YvP9LUsmAerhHl1tDeyjbgu3o1x1t35T8bJWlZczf+Eh2bB18LZ94RL
pVngVMMUvIaldWDQsNIfbybg/RT+WCJ9KSTKNB1NJiQXZVzdtiFMdKPg4phg9pFBEmsr/2zecQhn
b8pD/jJhi6UWGVtpIvVculgZgztccZPExkqXBrz08cRTNo+nkGlb6m70f35ufd+XeLn1GdWgNVbO
Es2WsVK5JsQNBSM+eO7W9ArWzUOCSXZR3vpg7UeJe/HBF7ufwPzFL1KFDyZ4wu/PFblhhbf3o3bW
5x0CMGorevzJlh4QP9vE/IgS6GTmLNAXGM8BZ4b1aop1tYJFaMv90hJ5FbF7oSFzTDQBJwK86tTB
JG4LjJiUXSDsTfmjTj86RDeJeBeYv+NEnTcIeKqXDCykrbzRobdz9Uah9lN0dvHHXmysQ0p6nWhJ
xVnfB/ftkfbf2n3gD3iia6w4A5hc598bKrepy9Nl+kgJ3wMPHv/H5SZG2oCgdmVfnOkIxxkUlgPW
Jy4SRGYV8UYUnoNEXSm4zTIi1IZkBjfQ/QjuX3zZVj+yeDV63hJuC9T2ZHRqc6VLe/iC0k7bFa1N
1FoKcAi4zsxyOqJzm7WKfQKkVTPPZNt9QWMEQ8HD+j2cLWnZG3Ymzwri3D3sASjR94gpTEb3PPVr
RLzErjcKTu3N4NtvUMcGcyWZ86i0fcOWgnXWrNvsORO3IaHF2H2lbFPGbFC0yhtbX6Sv9cknJlde
N8kOd6nonvT0lM/9V4qFGnOx525bF//OLHvmX8mejRsdkZ93yOnL5h/YcAwD3MXFix5nSolCGlWA
+Whh3lAXmjLPp8zWRbNM8Xeoq/QcQSMHWcuTB+bGnBvxSuWyOdgyArN19AHI8Sa968d9+/uyPt/B
LwKafhjYLDuhOEvlS6+vCpeLrbro7RFTvp1gAQVTKdgt7fB+U2Ip92YcBokd3qeM16WVXKHA3vh9
MJ+C7PT7fz+iP5viF6u72AFCGVGBQi/rbOHuovlerafwROGesNKEeAzfnKniNjIdTv6WbKeZtcSb
JsGvM+z0nhyaSd1RCysPoNQtmcfPW9/F2i5eWKtqc1JoUFtkHNc4eo21SAaT4IiZP5OwdrrHMOAu
fC6wVNEDTNepsqK/St4U/ehgp0p2R+Zaz3H+y21ehualteakOjT2rauPNBX0387Di5VeNCejSjPq
QeI3hjvgbsRJEkAR+1zPom4bxXP1faK8gJM03NW/fz/pR5n0+ckWARu6JsEIuSiT8qzMRteMkMJ4
91K7bZwcPUywqcKDXy5FTAXv7Yf2YTzVwbwUCWe93Z2YXquff/t/VnDRuinHPkkrEY9j4MLwRVHZ
vg8jG4u3r3tpprvnDmCJJ/9S4leXH26ECRY37CkEnCavLS+oaWwLPCItas2lMJwV4Tjg8PFOYv3u
ks6kFh8eCDlQU/W+bzZSvRa1X5K28vSFwEjXmLuRUzx6p35y9RdAaAs8g+le8l7z7KW2TtkegkvV
b9BansPfFVb8E13JWj5SyVr8d02ILhPbHWyyLb3284IoY8o16L9PRMXNvQdQjDCsIDPI3bPmPnNS
kq34xrsy908aFGOcWw8eAVPhc7P0nDE6vRuv0yBL3/pOQTHRB3/8qJ5RLaXiS98c9eecZ5h8LsMu
HCAZfmS78uOY7zTxhayGNP09ZC/hST00AkwAxu4q1osKlltmW9S9Ix6ZBjQAjp3StEmjmGX6PQZi
c1xYBvAJNpRXl7IxyI+TURboBR5//rv+5rZS4XrlolhQIjVDUdBL8HB82dziUu2rXOKmK+9rOyct
1bSH/cTM1yb/sVEtwEvfxu5efeS+fOrUMfvyqWktiHkZ8qn5u2QhujcgsEzk9o9eRSO5p5YrP1UT
PgrK9bhtZ2BHKndvbSzvFOg0WvozwzTkt/0Kcmkpvdy2V8lXt/0va7zoAaS+5xnRyBqnUQXtn+V0
re5XbmQXG55bJEuOOqvJYk6w6HBEYbdxGDdzI5nSoHg2bmwU00bw4zX9sp6Lbl6Fo6hSp1+K+ckO
31oevFXFHbaB6X4J520DUlQD91qtK/P+M4fp3wv4OR+bdqovC7jYqSpBUeVoYAHqshc2mIpE+lzT
3CCC7GWuimSlPbfmSWruYul3Rj5Wx5M9tkuxX5bo3Mp5T4ir7FjzEueqCSrSqSYc7d7nXJKjB6Nd
i/FJVNeCtJ2CBX33TnbtgAbPrW/yR8vg4g+52PDaSHN1Aasv3yRIA8LHbLDyc22fFrz0U/7LzT32
6iZPI3YKK6C4vlRJB5pYRHqK7AwbuXFUQcjpS/rAjxQtKXhFRhzo/4o5XHrgbVTus3//dD/n09Nf
jAZUIe/3igZWF7o6sdD4Yi/uUgcJOSw5HHL5uKh6u8Kphnk2bKG2dxy5WLddxxCcML9rkFoQvbwR
JSdtH/69qJ9NtotFXfwMeVUWfsX/pu9KqZKpG0PY0G1zibiqd9zxpgkCZgOLhJl6K5DWkXRkfaEz
7LehSHeWTr7wSsE69+D/JNIs70+qvieZ0g3xlUGs0rr5zSnm1Z3ryzd5UaOKkMhkjZAbXgLrXTPf
h2FOZq32Z7S9kIRHXy/Rtiy9DZqUqe2FKbNfZPStiWAPUUM/kHdJ9jqNQ4x6PWRGhK9kHim3fvCr
m9f/Wabxea/5ssE2vQo8QWWZn/l/kbiOdHaGRak5zLRJK08OwuxTNoEehoteU63gZQjhqiJqHUjW
HPpsxMXkf2A/u/ryfVnZRb1a96PbtSG/Oh0XY1UbK/aS0S4VO8Gf4+1GmiehvkyWoYs6777Xt3Xi
pPlTsc4KYlm4lRIBSyDtren/9e3+y7ouatWkD0mImHY3kDloExGa4eM2H0X3jErYnxtET0wy6bZc
RMpOizdWuPlfnJ3nbuPalnWfiABz+CtSVLZsybH+ELarijlnPn0PVn/oW5b1lRoNXBzcE0VR5N5r
rzXnmFX7RCm6blj+CaAsGSUvvJtxY+qVn5JHCvWuBYyG09HFPqT3ZiW0HTdsgDXlaMpzQjONciZx
fXkVMoZE3cnQ1lr6gmuIh7LawNZoK8f7nGoXFWD6Kw1pgm36DG6BU9RrbI+cWjj7vwDGI/+ieKz8
BxUgLaJIPd7PbqSaKmbV6Peq51ggl24cq/9c8sVW9uUrXWxlyrxG6symzinvjrWo9Z3WrmTqTR23
zxbDAdAPENGk4KwTz6mARrUrXTulLFJgST2VwfAK4GNl93P//9b2oH7faL9c3cU+52V+NyLfnC3x
6tYPbfN53mHJkSKYEnvLImVW190C734f1s04uFmizXyMocOfKdVfb2wiaoFYyXxqJs390aJiDs3K
jBIGI028jM7+k2VDCxjSZYmuD5gMxGs7mhWb8s1V7kqt8eViLl4G+PddO2pczCyhxTuG9EtCs+s7
bB28F+ZE0h6IbkHf0jFKds1ox1jdeizz7mjSe3eaVSa7tTRDU54SuHBv/947vqsXLu7WZdka5V5n
ilwgrLqBtsedBbgodOqF8hK4K/kn3bd4zU5GPwX8F/powIlZd+M5/t5FvbiK+Un66zdDM+DLGOwq
CgnD+GjqBxrUxMwAmQu2XsS8oXBI4dDFYhERUKNu0IAF7pix1Z8Bm/WxqwOA82YFvbAEPlQ1e9WN
+DdRW/UPMMRkbI7xxlcaSMREISzF/kbL5Vr5r9DXQu1kzhjCS1fCqHZpVcXNf//QuClZ9+hdPpGH
gJ9yA791HsDeCsS5ttb+/al/9Bh/3bfRmKws9PlUq/kjA2JKlTdPhE9ZiWu1q+qRJqYdnIkU+4FK
QMG7Lug7BeyPjrAdirzbBNtGdeTmlqD96lr7n9vxpxX914Wpke6rhcoPmtBTlqoHwzjl7UmtEB4f
NGgRwG5s7YMYzmU8uor8VsVnxqHSXQ35AYbcyiBsA+Dx8y3r+rVa6csdu3ghzcCKJSngjmmL0oTv
rI27LqZBcmjDQ4YrYFrk3UElXUZkXNzZXlMuGFMwl9ZOwZqAqehu0hzKjoBdqp5TMUlC13LRCUZb
6jcjExD+8q1l5DtaZ34//rqdF2+pWappHgvczgaAKCSvXSkfAn+nLuOHwAl5PUAF7xUIWsScsZoP
5VM1bm/2dq5sNxK4AYNxhzwLzy7n2hP7eqdOungWx0NjHQz1Uyoem2Yr4i/l3FLsmmbTeJ9Rfxen
DXxhyiOOHcL43EfhQo7GhTD96lAiao9+dFDf5eyMzK6UyYpyjcopS5s/yspDjX6/4HAq6Z+Es4CL
SKLTKJxN8pukOznYdO25MreT9OlzsubPGzCfMw8qw4r0wkrQpAuxhFW5zr33GSuW0LAfSWbQQsyv
2AS8rczuAyyrFH4Y9Z7OcADpTFsiiRYmOwleCnqz8YC37SAU+8rcd5HTQ1tBzRlDTrQb/WVsd6Gw
Gogbw6pZHbB4gSeDcZmMuDTm4VZnohyfQ96ZmYT9quxXXbLLDJoVPwZzV2UvQvKSKVsZvViwEuP3
FBuKLjxh2KpK1/I3ZCrk6WtbnSvlHOpIoQob+QbZg9mwVULCO17+vRF8H7ZakmkY0FwIPQL+cdk+
q6JSyYRRzc7NXBQ1/F42wtrhZ/FzfErZMeNNiseo26furUCsmx99cX5p+1Ee40nJ6I8BYJHbkwC4
nkYEDRyHmAplJdL7Vx6InaLPz8jyxu5z9fNNqEw46Egy/WbsbBLfKqvRys4qFE3MtvVati13LlQl
Y1GN2D9M2Pq0DW0i7ur1v2/8lSOlBCvrP59+UcPpSSqL02hkZx8PqP8g159SedS0jRS6crKa4iNi
hEVPa3wprCLDHhgoMYQL0jXPu5naww+u7Ubl9t1KxcNAZJIlSZJCEtblVFMPGwvoZ4XdQEOeXmEL
mO5KHj6iFgxXExeYZ7ABZ/w1y+2a3wSO1uF9C+aMxmIm4B3Qbb0+JuRZeo0dNfflfNycfhN7D4El
XuHxsJzR8skNIms8hlve3I/Cq9IZbkzb+t83WP1ehs5fhmdbEfnfN1+YquDd0608O4sr6TVeTzsR
S/NLhVmScZcunf3wOQw/de8ky/0iR6akOtZqXkbNnMwNmwBmJXMsTsGIWcV5eZ/epipxxAcTjtsi
alb9eFDTdfxRijwdGO96JxB3xOcJC8H993cx5u3pa8H/9btcbF+a2FmNomUZhZLkgjVxq5A2RHKQ
5Hdz0zDlJ8a08gD6yctYjRyl2EI9PwjBmyf8GiiHTEEjqYjC+/8RSfToGJoLaIM5fZM3FbjDVK7w
HU9P4zlHtftUHtvCAeEKMSR5kJ7QrxcP2Q9GCRmQWxOHnLLWmqPws4eocape69/WUYzX0IxWcTbx
c/8O/K0Gd0fufq0tfx0A32CsEyqO8HhLf3ZlrCnPjDX6MrSHON9dnDd6KQlyNcnys4c0jn4UhT9V
f4aB3u1BDvJae/+L4JcrmzMfi2dfViEmSd8OHBGt31HJ65yekECRJd6pdhquM3WtC2vCqoitE7ba
eER5ryxp+5P+NOyL/B3I678fju9QNZRmtKXEOf+U3fnSoN30bS/FZVWeQ9XNOIYaUFBgZmJZIL0A
2h3qCsUen6NXEZ6zii1h4RWLhXw/3fmJK9Am+LQOMp3Eyum2JBAzPQK3PEqLoHUlNBTUshzdhdKW
f9JBcEUmqKHT/2RPHPON0C2n6LmKVpk6A2r//c2unFJkabZ5S5IOaUMTL47uSVr4EdIsvtlvzCBu
deTITWGm3LXRUv45y4EIS9yK6/5l6m054+Y7441ruPoz/30NF+u0KeatlWppefaFfaH8yow1TieV
VpX/YDqKt++7l1F4sMRVt8SXwohyFZFzYj7/n24FElCSyiUV8MjXo9KUGLnSxxEiDqHHlnDfwbPG
vMqJ5zdS5TXYjyQlzcyNe5ZjeT1Dmh8m+SCuRQVJ/o3N648f5+t6NP8w/7mai4NbRc3ZDkVQnqsQ
iLObWkQpbHNa+C0o3oGZjFPqOw8DfCQz3aL776frdmWYLlXU3AKCKsucCxiHyI84vmbiCnociwXB
aPdJmy7gImgQQVmMS/kj5hhcVquUscHNScoVcQzfBB89TxctItIfv95XLZbGQWuM4hw+J4/J/eTf
jzRSqXbGnSgdzGRhrLVd/tRGqxJhzMwZwCRMOwsUDuzPA/LNval8GDmJIZzbQYAzc7TDl3//+vr3
pt/Xq7wolUwr0bGjaMU5exW1hdC/iNM6Fw9juow1GtF20y2sV8XRXurWyYkPZp+2ZmuNlq8l4BDa
psOMTmf+NScGZ0fn60d6CPFoh/IC7G/vvVv5nQm0OHGBbIQba1pgEHpt95nuhj+JFlKSxTLYqTuq
+ntywYVopyYHk9fQTmubePD6w/oZftw65/4pPr89Zn/9OBfN4rLNptjI+HHY9iiv3+dYBeaJUmQR
VuwwAOehkepFYPDWkZMnN8GNIuL6CvSfK1BnfctfB9qsUALMyFxBj2YN/AVkFkD1c6PaLbvlrHcb
joShgXjmBBbqRwmnoU0m2c1D2PwL/+NWXDrkSOwmI1exijOMcsTcOLr4TKR94ERz+w+bJREPor4e
fuvuAPnnpkPhzzb6/QoIp6S5yLD7cjFWeyUahaYnJh3ARAOsZgu6OgqWpvzoyRze0Hk3H4lG/qC/
CqtPNTgYqS3JwNFXEfZ/JIP1DoVHh7ivZQ3gfIhV2Y4nPNtudWcMUNrp6iyIK+1RevvivSyo9lht
ogRbjbyAuqcFh8bY9XtpmXDKlY7ap08gE6EU0KrO+ikkFlElwDxyxtO/378rIhEZ+Iko/jf+8pv3
KghgRQ6tXJxVdZf3TrFpQqfpVjU5j+p70dyxTDD7t+xevavGZ0UcF3X4bBpH1rFMfpuWqrcRIGBy
NPT6nuoA9nW0jG88rFdfFw33Ke0oKvhvQr9EFFKrmtrinP9GMAlGfZFg9SM3gTiMSN/Ry57Hc/Ce
WYMJ972FfLpyoJrv0v98/qWKL+2qpPHUan5dRw4162m4Z+20xzeM89YTXPB55t8DtO6wz984u1zp
xPHh+DEtkSkhvI6LWkELZ/NtHRecp+584d4n4XXpL80NOL4uXRg6xT0qPGzUt46R3yda8wcbMuxj
mjXw3L4uEZXZBkGpjTwbD95DeVdDr8ecYVc7cRNuVPwpc2ZDsu3X9dq/sS9cOURCJJJQ2VOhoEO9
PL13BfbFIO45wq5iQu9tpFRV9VLq9/7wYEb3UvyY56ewO4DKpXJzSnjvAIXCNyl6VqfP+YVpxF0b
3DiuXFEDcVkQoQl74uf4FtOXae2UMzybS2P9t1zucILJ77wdUAig4/AMjhOL11YR2MRuvARXSxPI
OLMjFp8Mgv6vP0ffFkajmE12zr1lTKuvXtbxOj1Jj3hkauGXGa3E8knz3jI8pd1RD7ajD5/MLpSl
8IFX7QmAvkzm/QYkiAZJP5AQ/f0mI3UktPjV/DAnpzOXqBSEbj0UT6P8VPjrOFvnw63X+ereM6OX
FA6xc3zVxe6XaGLUhlkPMdgWbaKnSwt6+0GMG1QTh3R8RTCB2AMjOfkH1WrKqeu9XSXvIE0SQHtj
BbxSgciizNJC6AG1+OXrlSkdvW7yUM/BBi08wFrPPwzhMmOItovDXQt3cXZoH71mBXW1ep5hTJlt
SK5sueWInh61z+bGNcnf90QakjCB1Dn5jyDqrz+1KOeCpYRcUzEgA/201N+duq+z7TTtZynuFjG2
SV1AMA4odXQw2S7f6KmL0IjY6Uw9e7aa37hP144Lf1+TdlEwTEZltVnGNUUkMr/qcHPzkj7jSVhO
4zocdhRTcvY2p92ECwvV97jtu98CqvAFmfD/vj/XXoUv13IxKpaNIYu6eUygrsZ819N59Hexsh1w
ZmJyzGpbimftmKZuivvMSVeVwf7pZCBLZwT1HPWzaz1UY4uGCFIH7x1Ju1h1bJ5As7ID0hiiu8Ja
sj9rZEo932ZWXtvRvnyD+Qn4q/zqykYRw4hvUC+rYTcue0YahHH7QBIjsKsnNrLi2ch/5Y4pMiN6
vll2id+7SLLMtq/ougnaQTMvzgdyjifG7Io/xHJVwvYCFnlGdopY241Xgjxi/n//VBb3hJFy7h5Z
GpRmlahLQmRoElXYiaSXod/q1W4aXy14qOOqqH8gEY/8sy+eCjtZS8/ToQDWpCwml2SEsrJnaUv3
Ie3EpbwdErvYD8yZ79DLJu1rQfOYY1O8McUfyRtDMw57saOYrnFn3OGlyz4gBiWg4aDHlyN2bHM5
Riv1TQrcbDphKJmKpVgfM5qc3h+XhrVQGSJT5dOmwPZDmZAtSzjMZbwPw5Opo9IljKCM8L54eEGJ
3o2fiAIJWlbQbf8T7J5QuP7xlp75+rsEblzVdQMLzOXkvsDKR7KuiXgc50G17hDQY/mjv8ZEdWQT
KZ5075euL2f23PCuttu6eWwMG3IAHL0bL9P/52J0+GM6fINvOb+N1ilpVaPyTEfCzhmFHLPgBLrT
/IX8ydgm+rbN90Z9nzV72TWY0yRLAYJUT5bKjUv5jtaEHyPq/7mUi9O3kEdTHMtIXklHF3+bqjuV
m4q0xznKEnMaHh2mMPEyIfXJgRMVCctE2ebBqv1JV9kBQf7vdebKfEim9JgxqXQnEGhdVEBZLoVp
LxYzJK32mNc8JtqpLaCykBBjPfoF+UM4+TaRoxNv4m/Lat0Q5VPcT8tBOgbyOjMZbHVO8uPW63tF
FABMhB470425h3TJBtN9mmNTSddkkp6LxmLpJUWtOMJhLRkydAv9bBAhnN8FqbRqtIW40Rflpm3s
Vtt4bKc3btSV/jqXY6DPpzCxgEleLCZNVvgZSLm5QK5TPDdNjyzjLLx41l6t7mT/nM7mc/IMBtrP
n17sJr1TV06o7Cc2VJbibEW7mbZIa5feLvJIN6Mf1uQnMGCRdk6Y09sWBk9O+khql1l24wtcq/C/
fIGLPgSlypB7Jl8gfvaI63EU/Wi8YN21DRExpxavh/JudimmwZt2M/z5SqHNh2vIOzSUtvR6v24G
rWalyEq8YravMN5mSiU56gMB0PcNuIuz/IvmJgnz9/4K3c64QJCVUfvOJVKCdAcS9Zxs6i072uHZ
jdPHd04gr6RK0cm6MA/RLtk/kyaPyUDgz7kEkiotxnrfIwGvYyQnw9HQAR8UB86OntwyzyMwatju
OH8l+/A9Jrsp5ZDMzC34ZO9VPCeVXZ1Fzl+LrMUqaBvlSffX1rAvPUKfCHqnINzkcBN+t2/FWs32
mFF619gGuyo8DPDILdKUGH6m4wtAIZB2I95bgyfpAR11zuRbeRw34VGKyEOxw4/gphbn2i+liYrC
eUzGrv9NFSGLpRKLanEWaBhJe/FBPBl7yA9bbxsarvzUH9ongzx0d/pQYUntOSd9cjolvihIt8gA
QBweapooh5sH+Wvb+V9XdqmcSPrQmNSIK+PxAVfuj0uLbbcleNv7bWDPAeTuAkiu1tpBSaEZIowk
0FLjN9qGDH22vnsrKeqKaweSG2fWPx2c78KlqOsVqSm6giG/Zq7ElFLZbZdhea/gNq6dAAc1hkIy
YiIb2X2+m7p3Gdp9jXWG83ymEGx+axB4te76+5ou6q6yVMvIM7gm9EsEVDmog9D3Z4XjL8uICMUh
v6vjvQ9PxFCdoNvkt1hV+txWv+g2fbkrF3uKZEidX8r0MoS1uVJtbZ1PdpiDuXyihSlrTgnWz//d
dM91C4Q/Vgg05mdLHxpSokSAI7nkM7+7w0DYVz/Chlhrv9kO8UuzjIBnJIin/cQe5T0nu1Lhn3ng
yAf5SmeRpSpilEeIBxR2QhT35ilMlzlN66p0qrpceDEh0WRzTCROGs8KLOk6emRYnwU/he6xEX4J
ER4vFt8oJJbeeLi53853//Le6CBpwUUrpkUQ6teFME0463HOnX8dgaBgpbChLBUb3R41pxifvYwR
dmG9YacvHrVtN4Bi2suAL6tnTEJOe2tbu7or6Ah3RZlQCp2r+no9RSTGdS/mxXkA1VzjhA3J7CKQ
bxUyQz3AbvDuMIv0JwWc5K9bz+qfDv23u/HXp18MaJQkiSIpStkWDEQcTjk8qQZGLYC0AtGPYfNu
hPsx2sBfg/fX7cLiREfMIJlnFSkkjzh0xvRqm9V3YYQ3c2v2O11B/eGkxopJuImae0qJJaHZ3Nje
7P2/KU6az2H/+gYXZUEQCkqfWdG8AuTFzwJV7yb4xEO8kgb6+za5pZy/vIM2HGmbAobDNozsdDFz
4hQwAR464zB3QhqnRLVGy/wGYexPlXRxfTN414K2TCX1LeNIC7w5ikSjywQM3XqPgwdj2Mndh6Ed
1X4tpTY5gliQhge31u6KfD0HhWovE0hYi9KUFunRCFxCY3NjCQFkGvd+t65lRlUbJUMKQ+rjQowc
nyBIbZUiWX+MypWsLA2kwrVTpYQ03FX6zg9PajmDI7PyJTEeeLY6DS3SEcIREs5X0x3QlzL2MJey
gKFJ0B1BHUnbKSDm7OKI1Vu5M7L3cHim+5RbbjM+WBSe9aH+SUppBpUfaWzDqiH8svybjykV+vdf
2TJgSONSY9z0jfSut7Whe+KAHqFgxmrXqY9xHDW7uWrHJfk4Qoru7MAlV8jGBXeWqZls/bbhO1r4
ZMZnM1on/rtc7z0RTywJRWuuWDBWqkTeUveCXtJi3TNw/C+YUjL/tfjbOisXNmYHTBfJpGp9isHE
VPmjJDnegFPZbt+zt/gBalkVzqm+ZGxNdzGhXJ4rU2kQCxHuekzqaFBhF9LVIdIoszPPySXXIJQ+
n/8os/ARM/iWQQpUF2nhGnQWpfjBLGBhc1Jf558ZGEHzDGCf2DtrRUnWOXHvltALhi1tttSjZP0j
NWhOeejkwtM02eqrSkkrLXKCbuMXSZuHUxLeIKA/DL6IOwwwnXhkCPQuFdMRLxgc6sVQuQwYhlPm
sRy4pbUwj+EmfZ22wAp4f7DdwMhG14oVeNoOz2F10E106GpNZUj1RSTaDM3K0xOBxf1r/dYR0isS
Nbwr6NorGy088qUjdZ0G2zLeaeNeGsDtIBhLH8LBpgAj8esJqyXHslNqLfL9DO6Q18mTuDbXSOFP
xZ28916keCmLaNQgny74T774r2CftfdIx/5dWTaG5NjZ1vfak5LcW/1Bhe6XOyUpJfDzmLl5+CWO
ZXJQpWXRHMccZQbpw/KNQe8VBypRX5gyNAvm0Nxr/rq0p1QBuUzi99zSX3Y/zdyufxnJIT4ULw1s
agy6KF1ZiqhqEcGYB7JBnPSs/MJ+fCfd98RVrYy3WxvgFc/n16u6KE8mwi2ToOaqAHE96Fv9eTzA
pzA+zDeEUr2DmxnPjYzOz5Fx3T/++7h7TW/y5Z5clCaZF4T6ENXZmRcVF4Fsq/bsJeCFXI7ujKvo
FmgGtVvtvGunxy+fe3Hs98rRiM22zc7GmWKoob9I1izEToeA0OYD2YYyLZpsHT6xD7rdDFIETtIQ
z91umxgMfWLLK34ft+TRtQXXOxH8R6pzbrcw6RgQ3OpTXKsLvlzwRV2gpc2ECZALjp9naJdFSPnC
ONFap81ke59zNFDE8JTO8fuNn2j+L1/uWH8/thc1QWb0cVVpfLL/HN13R3qF3k+ixthugmdrlawB
EGyNN135ceNzr1StX77xxU7elooVZyafi0qM3O6ZY8FwlgjxyLO1pXrUVv+N5JLaGy8qUQQ3vvLF
0dxoFcOPReYe1vx0mD8aHyeaLU8LubIl+NQk6UR7CtotedKglcJFuCagxuHIvAnexQ1x4cqhfcXN
RJsw+GgKO2vd1rUeWnVpPCl386suLrBq7qWtsZWPyglGMCAvVjsRcR99ClKXjGUrUPkKcwD8KGzk
N1OzUd3J/lq/LxjPI6mcF0OGFcxoUXn4296YUfU0lKODZe4ZnE85SVkOqV2aecxejXaemp21t+DB
csRV8gh/dikABVpkn9Zj8qSevGQJg3j6SY9zd2u0d63RRr8PygvtGh1x8EWhrfehnlSzHrJzO0d/
lhYaSJLiaQpcETAKId0wiX4bSN5sEz2QowkrzgYwHsJsY2GDutH3u4IEIhGF/AOEuhpgLUqJr6tx
NhmSoOopqZjjvWnYs9itP4vevam9duaq8rYMPmNdXMy5p+LBm9asjbZsLvMHv8BxMrf1ObvZKa8A
Zmq0juOiUd1qXMqvHkfJZ+FJ/dmRNwv2RdkCvQByxJoS71uOYHhXbLT6DH6O+hGv5675sOxmab6O
nyi8VQf3Sq/eV7nTKueANJSogzTQ/6apNVmuOa4Meo+YvoCD0pJZmbt+E3HEKu4MfZfdtY9KTIxl
y6T6rm5JsV70++K93M+OYGa26q6YHmL2Scab3TEuHA+1orKWwh2cH8H/TMX3fGQEd7rxOl85aH25
3xfLiB9iB5U97jd1pEsbvIL+wnUuw72w8sP/DfXp6gLy1y98sYBMphiE2vyJdEqzVSmua3POmarV
BTWIzCvtqECn6LeZjmUuaWfd6PAp1y7AElWVg+U8z76EkwtagLdEtFLa3Ec0puqDjm6T7GKHFGQS
Fs1xOb53aPQ/Ga+O/MlScbCd2EHlJoBxzRXhlu0jYwh7fJXoV8ifubrUUuBl+O+Xt85+5ryoXa7z
f1/tRSFgJaocxCqAeRo5+W/LRC9OCgBw64VEe3BfvHq/Mm879edpGohjf6RyNkc7IUm1JZ3zweh2
8nhIwxe+nJqsEJlxku+9ndQcRqTwqQbTY88oB4bwwrAOYbTx23g5khhg8AJG696709CAQVy1k5JG
P38bSNWqoT5FmETkOnmXUArwIqTxPsvvlYooEBeGAa3LR1k5Df5hH6ivQfhoiO8mw4t0J/WcYrJt
XW/12A2r1y77WRvxQoYr4Vkkfm2l7KcX7AWUW9aq4wRYqm73JxvbvAlKvbalWCLmACasaBwulz+r
KtIgEo30bPgnJTsWzdYZm1Mfv0TWRnLKH91OWcEvj5K1qfy08nuWk4Q24/AyL/K3u1JXl+O/rse4
mK3GE3A2ji9gtWcTD3Zc2abj/FMiuqtwE2aBxBYvQ3NtSdveKe+9F2HTvImBiykl628sxtq1EsOi
E62TACl/TzbvVGuCjdqmZwR5/TyYNE0bJR6ik61g613nFuOHnL5n/T6HQub1r0Nz1wVuxWLX0gq+
14a9oD/UvNE6IEYyEQDLWlkLQNpRcezCugwd0cwWcvsL/FQ4h76v9YHNblOHR/zvgZ0dWE0pN9WV
jvkLvQkRj5ZTStuhW5r6bR+QdG05/PsrXxSgSSSOymjylS31I9g3OO1bZo+F8WSlx6R8lZt3sXnq
9D065CY5Vcopk85xwcMLbLNTIw47+HbEbVIf6/anEt5HA2ia8S7j+RaqdS28yJS0ecmmhAtIL3/G
mHNHAvFozGo/dZAh7clSf4nFLwNE4VC81eIx6LeS7IS72VwsnnE7q/W6VvZG+ZwQRqwF7EPyg0Bq
mrbUO9v6HaY/kunI/NJnvkneS6C8mQqsGtSrcFg+s3xFHozGsNM/Tf0PY3oKpefRWFnVKQ2fpPEQ
sprV77nyqZs8b9FWCR6VgvTV4ZTW21ZZiMoyHTndMiSM0o0hrwsczcUK26Ie3kknoEslQmmEG6B7
V+JEWIijyDtSJrKnf+9dV4ZyCiIwRteagaXjW+3SBoMklkmVcnJLykdR2CP/V1y8bv3vZNw37X1p
PfuSyyk9AqtSIGBfg8ACa965OmWa99w0R3P4qdMBvTkf+N6F/3Jtly9yOrZpE+dlyi4nuZ1q68gH
Hst+SX8hSA9yd6jiRzE9ycFds+zkrcihd6erYCcxVNu1ekx7b1FpttZu/n3TjO8v9dzFJFMMuLmJ
kv5i+x1GCeNYKrZnyzyAUujMjxSuscxcvFfVxWvVv5grf9euho8eRtRCfPK3zF5K404nLz3z8WG8
Dk7ULigUokd/nThMOWhUie/IVxXSWWhZ0E0na2Otoc9tjrBytODRC5/1aBV1d92ahkFKLgdmk+JX
UH/Cuw2VZ0XaWvU+7l9aHrrUWDbAhuFQu5byokGe78d9RQRMuW5nzT7Tn+e2f/XbXS6qIEN25OX8
+y5dsZ/+6fXOUbxozr7ZhCKDtIYq0NtzQwsyY2qy9ccfjblK+ycIWiyFTCwGEpbomyhIqR5JY61J
SQtX9FuCQ1L+Dtt1PJtqgq0ZH/59cVfm9F8v7qJmQyQ/iVWptOeRDnAi7yX1d7pUgbjCc613uuhy
DBFJnTGQkNQLCoXBHpVltYrNtzR6+PfF/Bknfa1Pvl7MxfPEuDdvh1Jrz1O410uXth7T+gwU5LTM
amY45GWzTCW49d22W6Nptmaf1VaTsDluJVsnCGFGjpOP0wtHrptQl3Vy2+J5RUf49TovDo+Zr/lK
UXHT/PpUpr/8bMkQUxb29GxPQDt5M5dBex92S2h3qv/cqycEBbhABGfonLFagWm68ZApV9aIeaDw
Pw/ZxdmrbZLRJ92UhwwdHqk9C3UCZrAdhhe6nFrp/Ink4IE/ipk9zC7JHbjednABbtKsnOhE2mQT
Arqj81jB+qNg4IK7FaYkLjiS3Qms2y314fVXQ5kDmZlI6ERYfj2hheakFIpktecuexPqddrsk5Gw
thWekUa6q8q18cGWGbmWXVvbAVAqjn+EsVFol8IWZCGUQOnUEcIbuiF+9xs39XukCXmL4n8uT7uo
oATf7HO1NdozeodoTlxv3ydXJ3dsCTwOvKxqB+WamDSThsVyGj6m+gQSSYIoUS1B8RWaO/I46i+Y
tBunTw5+sfz3G3P99f3rCi8ajr0X53qtsrZM/a5ksBXTZYMVGNSHgRiYJROCqN7lw53Estq7Faom
HcBWjQWu6m/crSum8a936+J0IepFMUSK2Z4lWV7INWd/UE3PCuYQ/16lj4y7OaNHIT0F3k6tlpx0
JjRgjRMcPwcbn1TFIq04avWAL/jEPtJPDv7e0liVk76AdzL1D8Br/n0Dr0hevl608vUJDMw+lSWB
n7he9jTDMVobDG4fmAhgc4ZTmiIk8deYNYel15294KQjhFkFxd63Hv4PCs35YkxRJWjBQH5zsf75
ZhYPYiC0bPQj4cbSY8HxFYJO8ZY43mZkQFEbe8m6t55mkH9cP8b+nY+Zw1SPE/v7je39yqj96+Vc
LHM4QgPBGj2iKTaBNHOQ+TXYJJgAINqWI2Ls+/Ee1JDcrPTRhbxXb2TZDrasE5j3CJMrpZsm/+tr
LyuFZDFdY4x28YMJA/TbUuEeSeZRpG7EzaDXbmvaeo+TMVMW4NEDJ41WgvQ0MNHmn5JwPayF8qRB
GXIKlVXuZqr7zcu6KPb70PezVgq6syA6cX1qWC0U731w1CVeohJkz2psN2a7NsIjZ5+zWh7gycWk
qzMkZSQySwOcG4/2vHh+203/ulNz9faXGrQx9GI0Rr87s/w3xePEc72o3zGOT8Fqqh4k1bY6l5Qh
C4/GgjS0wXT5Rd2B7O5+5gJgzpEJNN4N0aHzWcMwpt5SnF1fv/66xovyw0v1NldHbtvwaVVrhFpE
SlsM52czQrcYf6qho7OZMiV3xg0CLzv+uHGXrtawpmxI2PmN7/FyRtoOSa+FHRtnvyyZXSf4cQbn
zwh8hpgTggjtDty0cucB0iVQYynqS3KqDIA0HFsIYym7+7x4uXFd87v+7df767ouVtMBCGxcyXF3
lo7wefJxKUnPiIO8em+OC5gRYk1pYXvjqoO5QJAS2WksqpyAzfOAeM8NX2n/eRJnNSdN5rbULb3p
FUAfy8NfV3j5JgqKII9N0p1puzivSLLa50l5TmmVsjp96uMmIpVaX7fPuON15pwHylvyIQvsJYat
yZh79A3gAiIWvGhl3KnH6r15aDUCOOgKOT6hUZ1rvCn30CpvrGzK96P510u/fFurqYjNmpubYQil
uR9o3F4UsnbG+1o+hOYMAp42MErOyYtF6xg6Z7kJgmMez1j27DmtDmKz9VobHCEzPOVejNaKbMut
++/HQL31GFy8xFUS14bYRB1bQvAoBUslcUNYeSithh/drPEmwSyplugiCf72ppUp3HVU67LTnwZy
DP21auD97Qqbb1FoOzhAdfWqntGZHLGNjQGhnxBEFkB6+7P+4WkrH7yXtfeLYomlPaUXzaj51614
4isOsa8/wMV7H2W0isaYZyfa4zoJy8+ps/AmbvP3uF4M5+CzfEKVEiK1jl2S2CTaQINrVjTPYNst
WmvVq7b4iOgtKHBwL9Mbb98Ve9R8faS0sA9L0jczSTt6iQHoldtenWYcJ/teaXfaSq6PtCP03exf
bDA43vQCzV/8+2v/Px98edaPhXI0rSDtGMUhtSs2KQ0yNtl07qT/F2fntRs3trbpKyLAHE6LqbKy
ZOmEkGWZOee6+nnoGfxbKte4fmz0STfa3Vy14hfe0K1xEALENqQrMBnX7uL/z1b7z6fPYkk5b6Jo
zPl0Uj2WxWdw2pinm6XtNZLIpD/TCr6gvsb4k3IcXf4T0r1PyQ8jfDbhGFpbAyWEPDq0zyeHV1iT
bGmiZlS9h9MBO9x4p2v7NHL6+J5Kb4l3c3cnTUi/bEtp1VMVJ1x1ZnWjDId22ufi07/P0QU4ybcF
/SMZ8eUxlEe5F3SNHwc1gphK8rXpQWk2ob5K72VXTnej5LHlk6eg9+N0j+lnxP5zLOcqMPfa3jLO
7k011YQ2j9hboFWUjJKO+ox3BCpiINOybKX/aLaVLyWrf8/A5acWzC2IYIqwf5Eyc7UXjGBshod6
3gwemnfqxIlbKzO2Ia0vuHK+L8s9vmfw8geM135WfgQTzr0yjGUX/bXBvwzj7OrtLCK4uK2HBx1L
bsyPpt14q//Q7PLmuqiucu1jZ7dn0pmlxVU2ALUP1zA5areKHVVcKzCyIrA+qKkrNGlWNFDVO3NL
WfwmuqF1RO4i4aNA3tHX61g6BqcHK92IsTOnNHrBTF2ZlIuh2pdJObsOx6juToLeDQ+m+XDCUEec
NsjMSQ6dcHVdZT9SO21/WP096BWCs0OXuChXpf9dEQFxZkuFwaOp6tkNkAuWkXbpadkiq8BXHOVn
j3qO5JeYEKDvxV2EyzMeRL1tcIaoUcmvFZlJ+VZaiN68CE8FWO3+HvmMnEi7rBxl2GB2OweU5lfX
l/dyfv5lvGcxUj8nxkmYR57x8D4VUEPyJWlvSttQ9Siz6368PgHzxvdXejCKbVOsaQxOEGBGVxq8
iVXONyXyTTCpU6q2uYNs0rXq3wUYChfPlzGenfZRjfMsk4bhIQYQJQ9PsL57iYhiMVWHdTQ0VLt3
/fgTtylqmliYi889O7IlO7YFGiRYMiIQhrssBC6JUNMdX0EQ0DhzJMUbpQ9dTlC0fB86z4q2KIyh
Th53n//en/+fc/SfjXF2aLMsDORAn/gRmidjxgtHD8k3HRLI8+JKquL2LjefgXgYT/COxncAM8RO
BFRvXf8ZJscOmNZSmE4DY5WWB03xcvGhPf0a19rjv4d6MRGjyIrJDLRL6y97tdNJiTMq+eSHN8pH
TMvVFsWbhBowFxtq2j6mza3kaXD3aCsodu500Vo37lFI1wefAu363+P5U8I6v++o+sqLz+MFGsZg
1qFSn+qlwBD4vegiHoYZwbZoblJrF8lHwVqn6naEDf08PIBLQ5eo0rdivGtfyxjbjheT7RGsYUZa
6V1DPV9ZTdqqbd0E4tnoYIVCIEhxJ3jV211DiQQHo4Y0Zcx/KOG8QpFIUh102YZx05ebguYeziv2
v3/kxXAOsgksYk2SNFk/u2cjuUo6UZIGGMwYj1QDJRs7lHz10CY2OJSNcGP0AL3+L8TnkIJC+CxN
P9bX1W/CasUX0o3xW11fm/yLFYyv4zq7V/shq2rlxIXWhI6MJUm6PTVr9XRAYpEimV37gj2LXhJ5
Su0D0hQKwmpPa/AP89sYN+8OzuHVWu2lXhMySP+ZrSXm/xKLVLoynU6JPDzMaGx2e01vVyNtALF5
DiKoVz/luiDvFldB6wDJDPAlTAxvJOGTtTUwBqPaGyjCrHqeBvUhmbfXKgcXUA3ISn8Z4FnhR49n
oZxDZVnOExd94QIUn+cbo7wb5KMq+hEFjUle5codLWXY3ZvAfO6mPS5WES38rL3PrCMGVkXAv9vW
Tt041t30njvljSy7gfXY9DdJtCns/FpB+YKK2feRLw/tl6lVdbVts1pcwrz4WIDj13eY6BTNGgsV
IL7oPIDzJbYzZayft4PiAvdRjNXIoYKSFfvIxs+v8qNKRbnBamoFORvhQ/UmOSJWHXh5gjbwInoo
Zzd6tWnrdYnd8qbdL1IN1wLyC7jNRd2bUiC1QDrnfwquX35MNuaRnk7qgFcHrgwvIFzG5MXcdsBq
3GFdWc5pogEub9PcU+yI4BHTqejpytFe1vqv++vLIM6u/i7SajHUGUTndFi26PHGmL38tCEOALI0
17dJQcJ4NwEmXprKt8JnuGiZ2mn0LOWfFOshXqH7Ue9F4bWqfl53FLmYzH+dprPLp5viMFYVdis6
wi7cdgvLrY8IlG25AlWYwR3PH6rAp2hPN6g70k+Y3zhXSrPriq1KDuxU9zy8DBXAdPkLCQNiPXkl
pLuGx83/93xe7Jl+He3ZlTRGplKcan2peMX3Fqe4cKR+awQrFTQ0upsaEbi4MJZnjaLcU8+tVZCc
3AXlbTXtcE4uunUJL7pWHoPqVtB/Kc1jWpCm4IPoxtO6A52KNZq0A15oyJvC2lloaiRvSDhPVEvF
DVwcVcJk9IARa/Uc30rPFuV33VViuzoCv+F1SZ65AzF2CgdbHrY94oQxDkjVj5o2b+yrYMdBaUab
BDhFgmD6Wgx8ofTR/Lp+Vy7h0b+239ld2SdWnxuCRiJ+BzIy4+HzRDheyUvRbYceRdM/4mJ0Am21
Xtf9Jo/uIX2hVLroZtSye239LnY5vq7f2d0Yn4pgmHp2W7KpHikLwPWq5p1kruMMhYsbPX/okD6q
bXRaE4yI3fZI182JD+MHWg8n9mO6jvp3w+cPhc9T7ekmiqsPOsfnKgTlYnsNQVw4haqom4ZyNnlh
31RCOVk8fx+d0+YPAphmhF4WoJyoexHi2jbKIux8kKqIPsMBKzu/MiHFblQv/SgyX7W864v6p4/x
16J+GdfZHE5mL1uniHFpK7wGzerXgOUKyoybxaoXnSptBbegL25E4Sbs/xeJw8Vc+OvEnD0TEo7s
er5MTDEvBpEjr9bsFpQrTFRhMuxoFt2/34NwOyUbxZ6OLbqOVMaupeSXij1fhqGe9xf1pssTc5kH
lSqT6DbNDeaVXhncLw4dY7fWpjWxXfUWOld7m5dKoF+/fZbrTWGYZt1MTyt8VqnAhQCZfWK3+ll0
lbVc7gMqgkiZ3i0OvNX9KO7raiN9pq/XrWbUy9OgAh2m90Xr6+wCLxKMCKpcWB7tUnAtkQIfl9X4
MIJ1V8x1jgAwt0u9C03WAo2e6a47Ib1++qVPj4Hpnjq70A9ptMFMKSBnWkho4G+D+TZUPi35Lqpp
kiVufiL+lDeLPO2ddUrspL4vH1r9Ri8OQQWP7Vjp4f8Ghvc3kYlXnBOooHmkkAKcJYBzGlRSKoXj
QwraDhkMeisWkjCrpgUViLTIWvjs5puquVc7wMYS4iBptanVq70W7VIx5OtAzl7ypkq0WZgYCHL/
smNZB314m6TnWniYoHkq+whL1G5dc0clyWs/vZY4ptkL70+8S+afNJDNaSvX7+FM3Dy8AOTJcXbL
nDR6N/LPGSnpZwusWLOmM/moUKgQXvvab1CfzA6jsNO7yA6VpwiRhwABUEs/dspuXA/XEu4LVFiF
CV/+Anz3N0E4LvoEXyF+pqK4inUIu/ueKe/t/vcEtvRkg7kZ8HKtblXa8/I2U3AfXCMHhRqqLa3D
TxOZV+RfH0fMqFDQAzqHe1x2V6H10nU7AFdteqwQtYVTNz7W0q4Zfg3KBkXJ+VcPS4zggws0f0gU
1RE1N7V+VjqCa5m+Cpo7odwtYPGn4i5yWxQfbRFx3Qb+bV1sZu2tV29U5Gelya8S599xx6VaCUmx
aFH/M9Cw/tMI/xpMGvNpmhIVDUqFuoOvNr9O7cEMPUO6z0QHDmKu33YwEdVjCkFZ30/JOp+9PuRS
gNLpVrqDNPeQHUvxvleeBKShSgREjupVP+NlG549DjoUAppxGGGqfymThXJp9cPQizwOPa4PSCmf
1urCYlvAn5p9+kRD70r+al775llQFplx24TLN4MDe6MAiyCvlHilAXLUV8IPzKcStL+ClUFbiz4M
PhTKFhr86YMzPZQUC/3yvUYsfaklIYqtnrYZrd71+NQ/lQfwrXuAvojGYNET99oqCh7mHwmcVMXt
sG+tXmSLYlSxHjA/gkC3DUKXhodEb+cZZpZrurDvhUf5BdNEDbXiYSOrPqJw5QA8atMvRqlO3+46
Yw+2NT85Bn4Or32LvvTKeMWvoyxW8+6ERcXTNaHlSw/5t7U6CzD6cOpFfWTe0Fh0Ymk9i+vFDhK1
zIVamIc+PAkwY580alC3unbUL9V60AFASgUQIm695wmSNYgQvLSEz3sZe3Y1eaJfbE7cqvUhfyrE
lVqtBjo31jbcDC4XqzOixQSS+Jc4XztflzoM3waz7LEvB6zoMmVSlUykU9fEKPjZYBxRNkw4/ATQ
kYMukSKtSg2ax2roD6dxRUCR4HXCP2F76EqZnZOJIjOExv2TIu1r84jUewtnIFwYPtG+fpleBcEx
M/xU3QpH8Xoj1ZuU1gHmrtqOriWby3ybI1vEZ6E7YIM5In9KdMeLCu3UX1At7RaqQg+FV9Fd/tjJ
Aqr/XicbgdJ2qJSLCnIdQEnHcsJu6Ika9s6K9+LkKs3WzNdKZ9fJmvowOucGvyt0A/1Ri3Y6BFUo
uA0QXRb65lQfTtZNRUdaml90cMqDsucdDwRXxXEbONedQiW9gwj0ls9baf4QlE0EBnIvfIo31bxC
kAQfWq38zd+Mk0dhZhg/Yvwa0QbMDrVwLyFjRmGXrS7aAImj+mdAwWa09duRPBS1yBhhNxuerv7I
Nyn1RfT08Ww2nbZaGeGd9ky7ariP0GMxfO052SXNMaDWocDgXSGDwjUNb+T0TjbYGLsA67Z2Hece
hSHQcSE2CY38aAW3UrufpG3CjAaHFl5sswGuQGkrg8NhEm871HFVRBBUgxrXqgZcfNrAmOWhkLRd
I2GNzA2zrqEXFqQRTtUYFKgdHQ3q2a0pZTNvSI9BAyYMnm6y0wGJe15eA3dQWhYoOlNT9QRlNaeP
2PKE5bVdfSE0g6sOnQFCA7Ckc07DKS07NTzR/ojmIxj6ydFt42XWnak7gNHTIFDbOuVFjr+dvMsN
xJWAcBo7HpzUPzN4g2v1RUiuYlv0C1UJhBJVTUbCW8It+SyoahHYDtJGOT3Ib32DMtyfk5bb7EvJ
m/YDtqGL4jSoWt3cK7E3qjhe3EJEhm+dFRyGaNXxiEHy5HGXsfiKK8p+D1F/nJS1dZ8nu1CCBO9E
1QNgyaRZsRIVKCMJoAdFoWwjdV6rL37qcPCsZFfnhwJhP6KC4H4sNgqiHzXbYIXzSXUIa1fB1fO1
dKvQadtjkdkw8tK+XYGpNNXtFF7TQvyT2J29oSYKm0g66iKgduvsXu7SapzarJ+5lxGe5fwuPWxN
up+Goxa5eAbpVBufDAN+srRJxZtRoUcbNG8crLJpaTOjiJatg1Ua+1FTObKCaUu3GYb7zh53yi8Z
1RXlrSdjTRxjHq68xtIS7/81eiTk4BGi9cIv+H6TDqrUVGU1I3kNgoXzUvqLPW4+3imiv9CnKd5h
GD0LKCZO14gqFyjcQNm/fPysp1TqckxyOvBxDLHcEDHa01tVvc10bDbxWqkVBzuB/jYFV16s9XCr
azadbRAUCsx1sXis/BRAyaw9RbTIxw11kcb/b/qFpqxSUUeMG/uu82MZTkGhNbE0P1QIHnzwcnQ9
NvDNLT35HOWOxDV/faCWGB0USB2b2NNGTOz+HVD+UQb9a5UMFayirCy14rMcOkzzaQq75EQ6QWOj
wXF8k+I1jkyR4OqtfEyB7CPKEdFvcVTPFB3heXFTyqk6obasP/E3qG7ZiORkD2LtFSm3RIfrnqqs
rxW0L77NdGCQ4pSYN+oh33dUEon6VGfx6SFMNgb0RJrBr/rTgKbYYqOIigZdNphFgJUYqpL5aA+4
V6brQhoI7ckkBsf5il7Q2ZE0Y6muujqcH2IwB5a8l2lTAnSmWzY6MaV9tyg3M+ZX4XYSX09kW4Hw
YZmPkGume8CzHuU5a9qI4b56s3TMEmzUTPo7uOjFtVThUhEdFSp0qBa3hr+5WichEutBEiZ4vCjl
NB7cfCSffMOTdsKRfI6i84vQ3zbWq9m/GmQUicUleJeaz2WjrsTyqXZETwPSiG9zjJJ64GghmeNL
x8sl8+hr+AFG6m38PP42D8ETCvAJcLoE6v3VxtSFnBetKMUQTXNxezg/KNFJUQRr5CqZSgyHR+iX
lXHIfQtdkFUGbG12jYGAFYst60/yPWtE4v4195oLVDDF1EV1aarIdIPPFz8M2kmq5WkGtHrQcfad
cUr3gmDTubz5FQzva2XKS72Db188K7GFZhUqs8Y1xj4j9otqKO2oZTrtnaodeQUNt3XaPUqlQ41h
XWVfwzJfvMS//uSz60Fo9cKkYzyzicJ79V1IvPkJwTJkRxpX2Ya0TbR19xRd47NcyOS+/m7zrKQG
MtgKleV3CzvoqLi+ONpeAr8tYrlDK6Ij8b52u1zKgr598+y9oh+aD5nCa6v6yIsZK6J8G8Fh/wOB
FJvlTejQqQBLU8pSV0qIl1p137599ly1LYscsMMftIAcSHSNYDNhocl1stiposviIO5kcxcnDhqX
s/GyVKNxeMSWCywZfL9kC6ILl1sHifmlZm5t9CcT9sz1Q7DEZOcPxpcdYZ7FbMNJ/X9BiYnxA1To
gqvPDTbj7eIEmszg2K+uzKVI4usnz3KySOzmElz2/GAB5w8Q0IRvdnpc/DXVx2yVai7PUnpVD+7i
c6PzOOOSBdAKt5vvz81pNEpVEtr5AZKjq3jpTlrrr7N5C1Zm8RSaj7j3rQJtnbgBiN1t93n1+F+K
27+O4OyHT6FmCXHHCAZP8XicU1dwI9OLMIBzCm231BkHXLvb7EeuXjmCfypJf63zl19/9tjmGlJ4
StMtxwFX9fRXhI4CdQ6syzdytqex9jtzUYLg5e+gWAbPjXB/beEvVga+/v6zgk6vV5Gui/x+JKPU
HDUVohJbBZmPv4qNhzKbD+nCaT3edtwKTeHMP1CkMfzre/BSwwgg6X82w9nD3/WZgrMZ00Eyn0rc
EHlGYEQDDQdCtJ1GoiNHzJ+X+8oEc6UNR0AqFhF4gGj4MaBBkdGNXK6t9BlgExLYV2fr0iupw+Lk
jbSIUcSzuzqtxUpXy5LdInioFch2SN0hvQ3KZ0t9Vu0G6JbTIOdEU5eXwi+a/TDcYKwTB0gHX+1M
XIqUTHSDlydTMaHjfj89EXd4ISd6gSFuli8yXFROahT7HvtjZEu74BaAnhbY8kbztdoWu036q/tv
1NKRDDGIGVFpVUz6x99HoVVYTwi6ukhLECaYP4TMG8vbINloXuvHvkKNCQoiz5gjNCsxeUMkawBC
RhUIzbtrccylAOLbaM7Os1WFMk0EbZkTFVDPLtyiEraX7H5TYPNzzTH5T1h0doS/fe5sCaaxVbUx
4nPNjxaVAhkjWQzSqXusYsMe7/ELS37p6TrBAa7cLWTdj6pche9V5PbPCW4kawldpYq7J199ImOH
mvvPiBYthlkbyiuFvsJclUbM76BfoUGgwHC6lwMftRRQQPB5sGgKD9iDA8Mg/h1KB1qGeCMchDsU
1VCOMe3kTqy3CG20P2PTM+IdVrWZsPl3yH4Jp/NtFs4uEXBDXRG3zAJ6FzQQ8MMDNdLbSW5XjyaC
3ioEwKWBo/iV7Fsj2cuta9UQ3bOV6c1rCP/IiXev/x6VduFq/zaq8/skViarUNiY6W/alpK6r5U7
Wjcl8IXTDbLgeO25oFoVxGtSR0OMFNcYbjsZ0aoV3Iu+ddPQX6TrUKyvIMquphfjPp1WgbIaVtpB
OiaaN+nDSrRu2sLDfSrJtmhjTyiqEbrNP0ZHqBdOqAwWzbwbzdexv22zu2D6VbOcxbSyHOEKS+9P
I/Sv/UghatFYMZCWP4uwcFJopSFgJSAH9a7okkCoozuXbqvRvHrsdU/qd23tTcHTBGonF557ZYep
R2pn3edUIcFaIWlJNHbK3Fp5qlKfig0WtXCeVSrClVPIVAXnLRKYjjUdJJP+0EYGwuj/e/Eun2MU
iahYoxCnnSNsTYMav9CYyE7Bet+0b+lnR6nPrpFfQfJF2BiKc+WLy93999T954tnAWKRdHGcmRhn
wppH9uLnIoLuGuvkIfblD/0mvKXb3hpP0RFAwPYaz8O88LIsJpn/83vPblEzKdSoUPn6yCb0lWY9
coWjJIgWbwDPn2Ia4xnd9Dg59OFIHqPfZbbTU2dCzuOzvtffuwchBM/hiOV9Zt41ldsBKaRTn2BG
7+Wa00KCElY9ckr9OsmoU67EEdYyzKhjgutXZocYlPo6sHpyjgahkwF+8zrhCoLnjrdms6p2s5es
4R2j/FV4puVqzc1J8LVi32BakuzG9DHvby3t1ir3J9kT0mPaviRvRfYhpjfU/665jZsXTzhFTRig
qAoBqvz+9MRtOLR1wAOI2wXhY3+PCMg+PjaPQbY+6Z8D0l36roIIRBgzI8zpoWxFqYxuuVTYlBot
YVFJ7FftNoIi42e/1Pfybkbaqryn1HgKdkHiKgEgmmM9oeS60yRXRCO7sAfRLvlvpXdjdiCG1x+i
9qE2m+Qe7R7RKfIVgRIao+1gFyKpQvGU3anr0Il8Wky1tgHZap1s4MrJ5BR0usubiaZLBaZ2brH2
Hg4zjnbCJozwYbazw/+iLnYh3ocY+p+ZO9vsYZdOxdCz3Wa0s8UUpN6qyBBfVPxo3UEwUZH7LD1N
vfpAX0JI499Du1nFYuVvc5VwiNqiiFiz0YZ/bzUUej1ElWrTKX+HqOijySw4wyIEdALxrR+C5LYa
niNCZOpO1tPYbqA5hZFbiW/9L3Hdmx7KMBqS9Qj2rq4FfH9IsueXwpfRnhPbI2lssmDiPs0gksn+
4tAmST8nMNJuV66DYd3kP+R5iz4TRlCwxnzpgCqVLNzxIkTyOw0XudgjVddYTtBDO8evdJNgqCp5
H1mzMPTRvMMBRUwPXfazGw6j6SmrpN0qwXoEeU8dqB+8k3wci2etfMqMfYb2cxq8XrtvLwGTkZrH
f42TJCnWH1miL005NRg0NYjlYpFWp48dueJ7/x6vqb+UgD36m2DcQt4HopwQjKP7Hka+FdtS/aft
Ks+bwny2i+IeRZOrBZIlZPtrDb4M7Sy6iKpukM2UoYF2cvTfql2e/JC8QPODH0XoYZj7ci12kC7d
LF+n4yx2UI1RmLORbw6e9UGlAqepk9MPRASuBmR8KVcQ5Dsx0BtPrK49fsv//V+/+KwmxSseWknA
19UDz98isevDuEntTlpQ2J34Wi9it8mOwqFtKn6Xv195C69N+VmeI0anohWbZQB+CuQTISR61U8p
BWpt28BfXWS4rmELLuV/X7egflaRakWcQaeIeG2pP46m0+NuMN2ijCAYm2jegeY9EbHACPErEOjK
Jq7fAjSRUnNtJk8KTupPcf9Dr+/QE6akaoG3sRNhjQJS2392hivmV8JeZbkkz5dJEalaKRTKESM4
myXBkvsB0ukyS8KHkXh9fRvFbrtKFW+KvYYml51rtoW1H1m8cpMmz1MGDRB2oIM2lOjEP8R1WkFh
uFH720GAUy5UJBDrrMdDwb+WLl4SjbG+DPf8LstnllQ1T0tqFPhxcrhJd7EL6zVM3VH2MusVz3gL
+q4jC/4qoxMsp3uzQ+k1BYtuK7+kDYb3Ks4OeJEOn+JVPMuFViUeYBaumKK6BLBnIdCsyYHRWAhZ
RwBF7BOs/5B3Gt1lP+IUErPaMvfOryXFT/EEw7A62V1L6C5P0pdBnOWPSgOvVGH7s6atTm6wLX4V
XoM0yACV3Y2e8+Q41G6IMy7bDIza0nCOxE2KJQ1tXq6E+mdP5tfaRX7fa29xhRWWba3/i/P5darO
0k4j7Lo0kZmq5aj0902E9Et6sOxsXukf9P3W0RaO178/eqlc9W19zu5hM0dvTTrNxYPsmyBj7azZ
Rq1PaTJOjyeSy2I9F14O1bq5E532gaIZSt0GcaIAcOPmWqvg4otFvwIXJ1oWBpfD9+CvqLVSzs2x
AF88OAq8JQwC4KxJKNL2TiK5GiayVPMQMl7VP1SAdBHmDBN+WMUnEjgnbExOzsSfTI/1y38zU6YI
ltGURBx2z5bHVIW5iCWGFm0AkRENsmdf622Egbi6QbweK925Q6d8NZmLS9dTOBLE3DbRtjpcez0v
tWkt0KL/M5azVYPVI0zlzFj0JxRkBoQE2/HVaF9CXvZqj5hRv4meUWCSek9dKOMibJ6Qoht2P2QO
D8QkVvluDAe9cosUcNK1is2FCqTKHYr27IJQYD2Xx/BL5DGd0kYds25RX1ws1gnPowcztzbNDMdv
usvRUEl8E/FW6RVxpYVf3vpz5Ujy7JoZXPjkWUISGLenwf33Mhp/52SMDA6wjtTdBVncPAuLNG2Z
OmI/QOob0Qd0RBP3Tmo3ieI0yBhUnlRvufrzaINJcHYT3xnIwws2RcBqONafGMOsZus57R3FyMko
Hj0zirgw+KXVhFr8vRj/Ulq7q9ERW3eYsaBkHXnGgXoRehm9ZIs/mfiw4mMo96NaCE2DJpWCTcIx
iLFTpwgKpeYQogE4HMviR268nRbmU75SUlynH/qeJKJ9yYYb9taVlPnCA7hMkGWIkoF9A/iy70un
iKcxGwOuoYSOP15xKgp7iLikKwtw2c8IYFQ6AhAnhtHQ78UCMHCA+FjH3kMLGK1USLvo9q9TAgt1
MyvIaULe1BEM16a7Kv3Qr3ucXAgyGLLBiv65OuTzCm7EA3MSUy6xZDM/F2isjxuj2yWE4eM6qPbj
uCnptcAS8bCmg/AU3bA8we3S9OSNdAtKIjvRpLjs5+L9Ca9HZT1E21H+GTpXmeh/5u97gAEdAaMx
CJHsP0U/u+LiAThBq6NnKM6bzPTn38YHyAEsvsxt7taAsx0oZWJ/o9fkCcLzmKY85lAXsqNkHGLY
LAWengjIolbWo3X8ayI73rVv8RYrIh4L4ljpfUYDy0uqY9F6SnDMoCBXwgNylioJe07NQI/fT/Wv
MLkvpveodNEcOel2ZNyO4n1seZKwDos/Qr6j1xaHiqIW+QmSbt1KvJdL+mh4TryNhh2g5SvuwF1J
6u1VV58LNAUmipkyiG8AL5yvatjqaay1Yw5iYeZHeaSXurRR6tcRhhC52QiFmdadvJLV5964N+tX
ZTpkfnktxrrAo1wGolmiJcJ9+Qu8EBTyaFmBggJlstV9C/FPbX6ogwFM83Nt7bPODrcf7UdRHZvT
Wki3Jsd0A1aIBY0BN5525fwZXqWdXkhnGJahY7QAY5338mwjUSk0lEoy84c6eamNndl5DXImCw+t
24IGBY0u3BQ0vwIcNtbX+ecXuN2qiD8dus9LnCyeh3Z5kGhtGC7xCiolzli4mJRUYPYsz6qcMXUj
LyuRLxXgQQovqDt0+h2XPpCKdA0gGFCjqjgm9M7Si+4ChKBcFD9Ch1Q1VklDfaxyK3g75TbABeya
9eqFF/T74M9CwkgKZl0uuDIw8HCmDU2p8TW29gqIuDp8GCq3Hu4CYY14dr6pQVrdZe/UidZa/CyF
63K47REWnEKMCT3Z9JJxI8pP127ii48oEKOlrALISD4PhtooNYV+sUQof0veXDhGvcUZHWYbybOj
SwDRbmrlVwOprXBltO9zsDVAVSOBBORBs4Dxj1gB2dek5dW/UyTm7su4zupM2dwK8TzgabF0/GWa
Eg9jvfLiaNOnID5XVukY9+ojKM/5V929KvIG2KZIFwud3m47/wixVAGLAO5DuNVuxWMmOUaMT6tr
WralOHHlGsjfTj7MCQOBpKvOihdiXsa/dPqAxiwG9WcHJ+akN01QLnWAOd8NtLNaRLlb0tBbMT2a
jvDEUJV3HOS5XKxtEZN7LjpH1ybyAkzl+0DOJlKUK3mKpaaArT8yAlFdDSIK6VPtn4C7Ji+jYwlu
/WCA2gqMI9pq1/Ozv4sC34dw9tqndSlaRV4vSUfgqwvWUF40DUoOtINcd49giGRj1qtficMuRPrf
P3x2AMc+1MtgYBH0ZCt0PjLW8EHczEOhAEXRhUHfLrSD/s76OcluCalkpfRebKvGBuvICJVsSCTl
IakJ01ZXK2d/d2G/j+4s2NctUWlmo1rKU8iyoRZjqzFtPwedHCN+ZI8vquGhQntpi26jgzViE91G
ia9fM4u8uEeQGVMs/KA0BJnOFqgs1NK0jIIE7Y5ydymudcULNSRKV6cXWnGu7CUgWGhTU8yxNuOv
6zL/FwAd6qJ09j9DOFsq0+r7cZbxGeCuLFfRgHC+3bY0J+0eRyXprf0QPyJWixUCWrJXIUKvx921
Z/iCctD3YZytSVMKA8ayzARilW6EHmm++oMksCHGUHjfLX51VxFVy/SeR2tff/tZpqXkfSNQOVgq
2xjSvVrmqvYB8DuTGxd29XY9dboAHfv+M89SJwtN0ygM+GIDQLO6hYhj0TQmRVgNRKX82AYy8uY6
DehiYPr1p54VKNNxJtAp+DDS1PRWC9JKW8RnTbpv5V1bQhl0lyygc4fBjn7gziEnWL+4dKf7V3ja
Gzn3Oqokvd0+qfVKtrB5AyBtoG9Ft8k3cevAxry/FZaj7aCBJVaLr14hYwjgZJqvbobtIsDmyrJj
JnsMrqrnxdKDxtkq2XdYxsiiLwQezn16sA9Ph2C8kQIcTdcwgJrSm4h/tXFN35LaxLW3+GKwZfII
k80uMFrp7M2Ya6uS+ilhcgw0+PfmiXLQqnwLXcvN94hGkfS3GvyGFe5W1zunF5/cr58/eyksAQhv
X/N5A4OTmdKx1DoBfV3V5o7kzi7pST1gM35K34LuHq1obfC5xxNPMrkzF/szfCy9RIGReFctvmY4
qGZkHdMuMA+LZPhpjQWuaK0VsJnulFAM2wfdMUnd+JpKxYWuKBv8y1Se3WjDVAW53Eec463x0OwN
vheDB0NYDl18IO/2ieOl4JvuiJDK5FVswh56I2liu3DVwzUPjkJw0MudIGyr8IiYUFDa4xPrj5pi
P94l1mPC6pBVsAuVW6WmvR/cz8qLLHlyIB0KE9sgO6Wfuei5EszbfeTi4yjkD5nwsDBgoP6Gdnfa
hnFoDyQfKrNcyj/r/C56G9EYMPqb9EYis+x2rXhvSj9NARlR8i/tFrPASafduxpf8nanqjdFQS9R
89EP7X9eq7NIVzfG2d1ciqJcjG28pL657M+nt1ACO7JHFzZqDmW3D4Tbutur0p0kZKh6cH4lqoty
4UJl0X2s/ny9fROSx6J259rrP+PhtYbggQSeExT+SThU1rr383AjkM/8VnxJXAvZrzo8TnDOjHUP
IoFjvBNKdzLutGA578kPRVn4plDiNhLaN7lt9vddu/Y6BSCaLAB/scii/DngLbkv0s0AciN3m/cT
Gzrb4rdKG3v6aRB7fZjhoTV2rLb4LMD/ax2lej05XC9LmmMA7qSiTfewyLc1cqQYcVqTMxofQngY
9afR+D+UndmOo1oWbb8Iib55BQzuHXY4mswXFE0GYHpM//V3kKUr5XGk0vdKpapTVeeksYG9115r
zjFXVrzssFAWrpYcLZQQhMwINotWzD+1BgN+md7T1kuoP/hZzBUGJ6vCs5fBDZq3E/lyFnldVJi5
BpPIRHmbtMquxVdlwB6Fjya2OLro1sIKltOw7sTX1g7ulQDfzKvgT8ixxrbKuoMv9FYSFkT1JYXU
Kj4axooMuQkcJ0keXzjesJs15EGT03TmvMWh30kEgss2EFtlumgVgE7S3LLP5AfURLOZExvuj3hu
jwO3l3ezRXa5miiqyeWpvpj7kFClwB5yW8RBPSMPdZONwhcJ0j5fvvRDtUqXxaF+IpUJQLJUPRXS
exJue/UpPvTL60b6cXnqBjKE7tYP83X8uZX/vk4NTb+B+JHey826cxmbMVKHUZyxBzHkQ8XX6h3a
IE9wQnEzz0Y0aSflbmSR5XtXq/xNT0WzVtTJlkeRO7u2fruW/miJihdSwzJVNh8lkL5bDH9P5gKv
4RVyDY22K9PPutnrjLzLBbIvg9XuGamY7sUf6vtIcuLmnn/1m43sf1dEWwOxIRlxt+SB0MrDMY47
81E55FvpYORkjFf7/jknOeuz1FaUHCFi5comqpJTPcORcQA2sEJRW2bnun8gR1GS0LI49dXhbzPq
FyP2Jg1C0gIpUU7aJalxGk5Hmzzq7DpPWdN9tNGg4zWEan8V4baCDGcPT5ef+kvAevCzZZ2hR/VI
gkdPfu5ji9pRfbS6FcxPSbBHri7AkDadOozB97S7t4eh3z8IHRX+pf2lxR+WdNzHKrEe89dxdKxx
H6NF4LHApX4IjyN2y326sUrsx26CjJmF4bUKbDkDck8gKaoTK95099CVxr2runm/+q4MqqGLLGQd
6Sqh4wWmY5WyjB6qHtGBT02uEsmSUqASMJXIfhCRDRt/hTRVJnB4Tk74F0G7LWhi7LNUkm6JIZc5
IOHWwxNdcMVLifKzS6KmGhZZx9TcSXAiEOZrbUNotJNupONwIs+hMWYVXV+5cHJi8pNbv0A5M6EK
DRgpPIzBm1j8kKNTkywb1Klu+1iVM/gqcYrH5JGl8s4x8vcg4b8v9f+aYP/3lt1Uy1e9TsZCDq3H
VtjGytGgsWAutVmy6UafsC5lyS9XyUanLU1gAl4+mLkL4ZcseBcMIMvKRINfbjTYNLYa7KLKAQzB
8C94INZW6l3KJE1YJD8yr21IyrOFT2FLZphW2vr++h4+khy6gTQtrLKXlkmmQ5zhRPU5+MqPf88t
vp1+ZjmwqNGswEMDZe63qOWP5SMJEsksOxEAyIJYGez1tIX8ejkertvLEm4XiW+nf38kuIHbFfPm
M2+Li7KXFSE2krOwVI/JFW1nQeYi05ktik/oSMPCInfM2qcs6MOjOfzUj5DDxcy9xo7wkbzBB4CD
FxNYNWyujJ5Rt9atT0ZxiwmNv4uet/XInsELBggqymdxnAjV72s4aL0tInNM7JJU3MsqmvZhs+1q
l9N4TMi8BfLbnkxCk77IXgPkSgaWUZ7z/ID/O0uWWfck1cuu9ZV+cwVkIFuPyvQwmb4Wcta42pG5
QrNbEtAE6cpri4emXikp4tviIUyWY7KWgjV5x4W8hjRq2NkXzGk0Z718DPBnC9EpahAOftWvl9UF
IZpcPBTUDaaTjy/tdIACrl9WEsFTur6ZQj96EKxZOxuGr3G77ZIng8yfPnM1iC71qrwupdDvox20
l0vsBtFuGDeZkLGqHg04qB02bkzYlaN/RapThr5quICwB749sB4T3dpes1YgjaRglV59k5odr3f7
q35MB9opnnbd9ZV3fUs/W59JTbGGu6VtSDojh1GwfQ4HYblTms9OZEO04YP42SF6SmgcLhGpLVGU
hq3/v3G4YmC5rtckjwBUTClzBTcRjlK6qqyljI6WOUFgvlvyuowI2f2Q8OQDV8n9Wb1ReN1T1ntN
64obnNyd08k7ECGh5ev80KtoaT1XTNsSWHKiK1XPFDDyFQP9TO2q0PW+XZ6Np/H1uhp2nLA633xl
xkFK6kLtltrp+kPBJ77tjoha8Z52k61TGAW+dmWG7Xciv4wXwxv7gIaC7axytf1HQ3vLnhYIMiuS
VBj0gxOIFvEKyNePULWDM3UV4+Ug81JOE5bdPV+WBaGo6VLgSBCRao2LH9E7cS29m058iWnkbH4W
veozOSNn046GPzxbJKhGjglHpSQxhUAN92rZwo4hIulrJ3pJPokgXrFCYyaGC6RABFkN62B5MYCq
0DeNz9Pz9CZD19CINPFggbB6yRIwBUf0xG2/7V8jCE7d5vpaf8XnXFymKUN87u+iZCdoyd0GKYRd
wU648TEJrurl6VrYys8efWjrp/1TDhNO8zLe7nGpHNWPGrB76BvEEWQLnTPXF472/G16Cx9GlrmP
EETIMx0fITym+1HwyufsfH1IHjJO7vKWX4rdIdOXyap8tnbSz2Q1cvE/zOFFrUoElkd+DrrD2o5b
LNTEcXN18uuVQ+AH0Yc8b9blxZpWF9402TqA+LPGw7b7MpKXYtgIIDa2o9scpyeDM5qve5cFFJDZ
CBD9urcEWrfyldtV96bnpMqCPlXc5zOjwec02fLGNjVMEd8YWDvqFbW4ed3OfXdU+fFbDCYZPu0U
wahFVxPxn5zKwO6wNV0t0dGhgkp+k/y8MIjUrq/4uy+tz55Ol6f8rNbSskmOcrwJ8afxXiznx0L8
gHWKAqrkxP6MWd27rkyY/bKfvqW8/AhF0rU6etj+7Ebzaowy0SJ646EkVLz5yt9w7nfPg/hz5GAb
SSjPEMhPCyJLWgFowztHX7JVW7T9X/oHbdWaU0VxCFTYkCs638O0uCyNLx54BjVYlvVyXTBJ/fz3
ViN/O0Ow00jU5YyRVEln2sZO9MfuppiFYqZ1l54br3q2ZnShHX3Qy7jYphvuoi91fhIvX0SaIF1m
dkDsxMuY7Ix7GsFv0Lj5hkumopHSY1pQVW76PJ0mhEEktulZT75qDy5y+Zpu622wTjblIx6CxBlO
omRPhsPRMmFByg7JalqkC2vVsWj4Ru9Pd36cb2f839eE3gPMCzhMkl/+++OMoSE1F4NroniB266T
zrepNFvd5dYB10NRQFAb7OL6UeqrCw4GIs7jx1z4AREM86ui/LSALWToF8LdzIHJO7fjfa7Skg2Q
bX0XJ544bft0q6GIxOAA7Lrz+3qBY9P6kQmbe10L87apevuFbu52meVxBpApPffierAOU/ciiZ6w
QTwsPlx7WHyR7liy4CqK5pbxwuxjN+zfk+pXWPDagHSJeF4t45ix8utuijJh31kvdfCSEyQvwqwT
rrJ7bY7gzy4U8+xpaV84ov3IxjGmO6Ff59ZJfmdsloWnUd7+7qm6HcwAcyGzbM+BNCTWtp8C7h1t
I1/XLJeCf1nowkbl0H+xL4uUllv5NLzlYJ9dPMQIO+gLpXNjzaqfr/WRD11gr8h56d/+/bZ8s9z+
7/czoENgqZ8zRf/7QChaamh1L/H7OcNly/EfQVILX2MTK94cF6bP4dlF5yeUDrMSmYr131fwTXFx
ewU3laGkWbHWWlN6HvM9PHHhkFo+HCiVWUw9eSa+w7iJnUxeU7KVmVPMExTQOCbaMTyY2dzB2BcT
fnQUGxxIENi8cLMaccdsR4M/Kv8/+GG/yQBvL/rmPcIQapRhLf7+2biGdVL4YXQOaYdqXoxSglsr
WE/MhBVlK1cOJz+V39O9xCQDVTQr5bMY+qXuKddPkQIu7Yh0wNh8/XVJNpVx5yf+rQP5z8mGlYh1
yDQ0NFQyDdP/3uSrMJRJkmO/gDMa5HuVYgH3lfqrnvaWsazFB1N/HR0Nwk75EGUOGXzT6InCgwSL
h1lR7U5ND73YN9fKdqwIEXbqpZAByXbjc4uEwTd2PaSdL8g1wTqtyDR2LGvPvhvD8kBGUpDlPbLf
miUNryUv1FDuy8mp2C9yf8DllVEFIJpe5yeIN0/3zDPfJvQmPi9D1fl3Uf1LuPQ4TIOhapfLCQv9
MqTpn70X06JJPcH0sReMCf0J/2o4FMp66Q0Fzoql6UbZCr0kV6tp5177jPK1WC0E8fVqHc18JRIz
6f/7Vfg2Tf59nRp4Q2AklvmtixLpQadMpRGflIN5xEIDGkrFF0eZ/qUuYmRHeu5Bna2BVpGj90xa
48Lc3A88/jYovL2Om0V10LIpCZuY36taiZALF1rm5C4KKObx0h7+0qgS7sr8CO4UJXbCVFe5xyT7
Nry6vYib43gtXJomMqLLKeSQhp6+s/Xn351JekfMSjD52hQvDTwq5x5j5O8PzFw7gPmbETY3q2I1
yq08Gal0miS+tguhyUi8Gf2Tu9P4GSlPQwaCAcSktp7bxlPAPMrVKCBbESiLoTlSdyRoTyQ5ATN0
C2/cl8o7b/W3OdLvH+iPi7x5q/spL0Ut4mmRMTPzTqHV7HCC16vugKE238J/FXemTaBB4t17VL/v
G/Mr9ceH3y6A6ThF0oW7ExlLq1kncI9aBFWL3PJ4VlpPJt+JoD87AXPWLrrynQwq0A3/fmG+tx3n
qzDoOpqm/hc5lSlNTdReJfGEublfZ3C1XsUv9WuCLHSl/t0OUMYiV4zq+YBfzY5YKMEgQ5uPfIu7
KCBQ3avWebfXmcnSo/poph2FYWb6tJv70RtTj/VNyRfal5VzcOMQab2INJQDL3qGUFkhunslv0r4
qf1UfBZ5b/qpspYxxzfJlRjWNYk9uCyRLgEPqg7xIZzcILOrd+me2eBbITT/FKZEw9Egl+abhKvo
4ymJ1Sw+1W5UnctV0/tJ+JLriz73YSvGbiq4WCSGcyrsao5wNElgwDq0rC4O3yTgvP3bfJ1Njx2Q
5XihgHVVoF9YZ8oo6px/37rvTaib65X/uyfBFroWbcnICwYW7zYWAmZJSFKZuSKfmbPcQ8aKTKIW
rXH892frf/2tLBMXAV307wjP+KJGZdTw5qQr6zUWF925fcuecSbTp5GmPcJ+UgQE2S6kJR4DQ/po
hodrsI0pGSdBOFhqbYf5emK4PTC/hojCJV9mIlrCAG8lS0sl8ApQgk/hz/ql3MiP6sE8cMof6KCq
ka8xKRxSKK4wcphcpf1JDB+S4GOcNmX8qkF7M+oHdaJPwz8CFFx+iPEYo83oq8Owr+9Ga/x9vf/j
97i5F11dgzlV2R+BIqokny2QLpclIO59cvEbvBZIhFd96oGCd7AnNti9nEC+8wRr83r1nyqFJ8LE
2KHDL0ZLZdwu+B2Z4lHGE1y+0i2QXUKU6Y5RdvTqWcU3Z62u0jKgQqYrAVxlcGXZy7L3vjlYo4uf
jqvUFuRAUzcOoH/dwth1wDoLJxTcrFlNKEmKH4r1gtcVJ3f8kGs7rVyRD926E/xuJ98LpLsxeDrD
h6p/A6OvHd7QkQnuUr0bUPatH3DzdW80Elk8aqEKS+t0XSCCiaWDFbmNuC89S9hwB0KGbDS7DM78
2vZSb0vs+um9qNnvPe+bi7ixKGVSkGZi3ognzfDF1C3ZWLMf8bCVCSP1iej9YuRanMD3TjJBRmm7
Vp9lbFdYJkrvgu7u4jEvLx+rJ5GTDCG/KB6d5Ff7g4FGDcPMdIl40AidzUgHsLPD+H5Za056oht3
SZYGs+H+JX27rsLXPF6rpm3oztxAE10aggMnkjud798yx2+PGB5GAw+jrIu3cr2sGy8pLKX4dFkN
4FRDEYYIUQfUtFn2MljvWnBI61XWvrWi38yamas7VWvGeurP1tp149YYSPTbSTR1nbTcZOMmJC4W
9QAun6LeBfov4fp8gYUTULZUlAIh2+H00Wl77bIY721/308h890zVIpa0RTBst28MdNoSo1h8Ahx
9PnS8R3mm0ZdXLaTN7kkW7xgUg4R3lf2r/xdRyH7qf9Q3UjzdPqd1NwPwDpnoq2xALF8r9/1DWs3
lyd/XtzN852YuRTLUzWdOGQDtZ1cxbTPkuDgjFApJh0r9M1fTHYj72MVkzIirDOc2Npe/9HZM1Yn
dMJXhj10sQOnAnXV76CgtTqjduff28FfC6k/r/TmJQi7XB/NmIVHOfCyGx/dSsIvpRSu+jDj49uV
9tz8vBzv1lB/XfDmTBIsB4Qj3g7jM0XLa8viF+rJrpujgMORMUzn6Hb2wFzUsVZFdeeI8f20zV2x
RD6RWgFH/C3QMoojS2lrHpmsfL4wmRYGlcJWdmqKtGodsuuqHR54UIwPBuUuA7yHchGQf05vWy2X
hb5C3UIzvGdyRIoGMgvlaKlnMTiSOpjuLOZ43r9vjzafNm5f2j8v+eZBMi+BCrYiiU8QBXSOQ25R
PRQF6F4qMZYZmuc8/uZ+TJZzfZ4/qPySOLtMUKoUNu2w79td2oHtLbZqf8wAwqrqY0QfuU/cploD
SLgivsoc4Umv4ZefGmFxbR0R9qzwklb78Xpm7UsOhXUcgcuaekbK3YWzOlYU+a1gsQZYmu6ie2uz
8pcSSUatMeN7VE2azyL/LZGsS6l0bWQmpwrQXoWvfRXKa1Axk7BmLkv9WvabrmUro7XqXTQN/O0+
YrgRvOvGuAytwPsZGZJjiv1eHBQ7Y2KhVMuWjoga8j9PLUeYyL3oc/ZGj5kFpTIw4S7As8jCYV3e
BXFfX8/W5SSlW3HRnOUvBsbddjhbL0pD/pgT++an+Kkcpy9W9OSsfck002g4X70ry7yy7H+o9UEz
9nK3ubRP+VV3r+QHxczmYmM1cv5PCibAR6ajtOqZZuCLbxbGaLM8lafmmPFcYsOIlUN13bcAn+nm
Nqfpg7+k1pdF7LN2zjDlAylbjtUSBxVZaRf66Lb0yLEL96/+s8dHH+xK068/VEgtVLtwVWhdmltK
Xr67nAFutbVulY1bAT665ooWSVZMxPYlplI6b4zPxIMuuwophvN4oZdsHLuDUzEMofvxpsVr8hCu
eAsHFB/OKLuy9RRHfsQmenUtZd3giIxP/fRC5nlCzCxzJQDV9aJWdqBj+Vrsuh9V76M4GroT/3dB
VnvuERHTTpvW+LyoRy12ZNqF1VLkn++2KQ86TAYNVSNI4aWBaj/HnofsqUZGEGhfpQg9okZe2nEC
AjG80qOTQlTwVHxMzVPPztDHlK+ji7UPM1PwSQN0kJ66+DBe/KF9yCUnnl51Y6shxbm4eewJLMO6
k1U2AssGdWWroc68HnFq9IktvRNzwUYTAP96AmSMbCPrd9qLcvHQ7yhEcHU7gKpNybzrISmdqd8b
bW3n5k7SyIJejgrDqENvPggcBd7kqycwGyZG7pELldm0hB3zNfD/Xbmp0QiL+yumc/OEsvNS/5KE
/ST9NDhtjqs4fhehI2lbKzBRIUwuOtKr7Ez0YZVNXM6aTkN1eUxYdtVA8URgMcZCBhZOf17kDz+I
zS/NrJyEUEMO+LkzlqQffCnZm4oeQ7y8hu9j9xGV7LYjuhJHNzyrXYX3Vj3jtjy08EXApdUMiTH9
zGb/78s/Bk1qhpOQnOrX6ot2XY22Ecpltg6ytTo9iYWvAiriJxS8ho4ybwFdNijpgp2GJ6YHluw0
qdOuk3JRfhiPlbwWPsQ3QhGINB5W0Wsqc+Jlcr28sOfVbQ8jCuV5B2ljAuQ5Rcs4eS8Gcmu+1GAJ
exahhomtHw7ukYj612g5PqbHNPE73RH6VSC/ZyYzaiyziZ8BMYkNBO6wSDdStwukRUrqbh2CIMfr
Z0ajozSHMPbwaA+5E778e8NQbjeM25/upjFiSWEqX+Q4PSmP2scVKYpazbks7THu3DoHFj0LkSYu
ktqjRFhMNM+6XDBErdzCKdaR+5GsTCIuHipt2zTPWkhr1E4O7Uvxnm3+fa3fjl5sbJrFdAisnSqR
LXS7xpujgXFDnag9lI8BIFe6BQLso35czDENsTMyAl3kizm94M5H356C+WhdlElS0XDV6uLtfEqQ
hElTFCk+6bt8VeznnMnYn8hld6RF7YeucQc+JYnfn+m5by7q8GM1+FO3urWoyaU6LiLp1K9pGwU/
WZ8NibE/6PuNQTVxXRkMjhNxJbW+jmlE4sgzvmgxu26x7+UfzbCRjCVxS1W4G6X1mPlRdBIRLMHP
98Hjv7QblviyR9c8y7hxHrYIwD6KQ7u5bHnMAetbKRYMRCKQ9C/aU4cGPyHU60PS13mCbGncyiEw
useAmGam1Cw6VrHQH62jAMkYMhtKEYRPpMMpqzDe1MZjCHG+20S5rxvLVPYZjOJdSD4aBRO3L1W2
GKyM6Bg3OwjgifWhh5uBbET6pnQx6b5sBu0sRv4YEpFG9pwyh3Mop8CTD8Kx3PNHYdRf3bnv82n+
z3rq933/4y7c1FNpLsRVceWRi1b6msBoH9yEP+dwo0m6y/P5fWr/9mnzDBQegS5DRfzvOlbGU1CW
PBYnQg6i1pEED1VM/JUjFXlTPlRxleunmiFJ7xLQkLyJSP2RLy7JQn0uzynb/zZ+kXftV34WJxgd
1Hf96TrY5ltovYKhiX6ob0Ag8JBYGat75UhYRmKUVu51h2rDmVWiQuYmzUIDXlUMy1x4uV4zwK7b
MTKQsZ+pYWNyx5SzBMZ1L+3ax3RZ768P5ib9Kb5P9U84AFW5GC13/P8+ecy3QlJxw6iGCezo9jx6
1YVc7zq2Igh/3rAS3lkm4bjw9hOieGCIeEJAnMDeR3lyp6z+dj67/eybpo/WdWpYZHz2rBltwMD/
il6DNeMfpjy9Z4h2BjFLtU00aPvAQ0eyKPf9mWM8J/TroXqIH6w5rnhgDFz6c3JCQ5N1UV8+7hom
5l7y7SP05690sxVOamrkss6ZhTR0lDzounu3wPzPgmUtJqjP5Z7STEls8S7wXJkfz3999s1eIrTi
xby0Zcwdih7AKS5D1c0keqfisERGXosvfbTMg3hBoiyecNgIZBJ4fe3n8MT3Q7El/TCtn2gkQTDE
nyo8mAtVuXOq+3ZSuL2XN934RFH6Mmm4lzNC3jApBNZatkIoQsEMQjG4MqHRVb/V7nVx792aeSv+
Q2whNJMkJ+b8AH9MXn6Ol7Pjz3SzV96lN8FPkT9f722Z4t8WsD+fh5u2RxREQpAnnNezr3a0K6Sn
u1xz1Hkt+xUF7pTuOjBcndcFP7LkAXbNALxCLreka2JCytNDp62qYVe1PxODblO81DYpIavKO3FD
irkeqGPBUC8H2VHe4bSflJ2J+GZ4YViJZKjWbQa3OcdLY1Nk9HntaW4HHxCNqdY8GTPW05sg+1rm
xhgLMKNQ9sh2p8/iqZ4ZNgwskWh4JtbwUKuFeX2ktkh7aJ5MuZ8UxG2kQI/FcjRr1+xkuyHXRS+8
qvbTHU0xBFcEXquPhUAaOBrbfndtCMWoX+XISZ6lQ/IOGi4AmQln9qFY3tk8/lY0zN4BpCNkBVm/
+wt/3nBByoO0TOcVi1HqxZHscHGN93x5FJzPJUkSbfL678/8JqT5/XT/8Zk372BIMdEGsPT5TBOB
JBolp+04MaLD7TQ/KTw0hBPOYPhvftK+XoIFOA32Mw72EnSdBtMXcIv2eD/j4q9P4h9XdvPeDZY1
SFGWTCcoGjJurmo/dxOOIEMrAtLxBnEi3auHOISRhOqp29c/5XGbE9egHcLH6s7N+ebumH8o1WDC
TzgCVvrbDnpRyYXMkGI6iUeediy+9tB7IpnW+/4NXpKiLZrOsd4xvP4g//bRVBejREX8YFaugsSM
kLaPWc5DtjhgrCh+/vd9/OsqRavSQHwkayYBav9dLPLKyoIivUynGTXTw7t1w2zPjtz+6pAfaqQm
vRP+8v+NbPr9q/zxsTdrVA3XQIwufGw37idPXIQZTX9QKupu7I88T6Ybv5mIsn6HWB+Y/ZDRjF3H
w03hRMv2MVqgnCjELWqFe+v2356fP3+Rm5WskYOxx5Iz0cDVPIOkGwcv0J5AM7vG/rjJP/59B+Rb
L/LtT3FT+qmFMplageVBOYBDKjdi+nhJtnWwmvdSIfLCwruCYfZMLqPyStNVrl6r4fS556D5JnW4
vZKbc48oMu0ZK765lni6z7OaLibAY3Ogzhwjkjg0lRwYJDlMUWnR9974fq+u+Ead+N81GBq8SQ5B
+m31NV21Sm4zrmGGDxBfkTK6DmhpaQ+1/qZOtBOHT/MpXbHc1FwVLzUk00VwQeSFSKpexBGlI4Mj
3asIZSm8yXhJPIuB75vAYIGmRmP37Z2X6K+3EHCvCK+DNi7Kwv++RElniq1ejyKPTH2Ws2cDghVE
GgE5IWlDr8WqX0lP+c+Sk2y7CetF9xTfXWi+aVnnX+6Pi7BuUHyylaRJlXbiSd3RJKK8ztnrsHjM
a41v8JfZHhuQV0c+ScNYMlvcg9Rs4or6bYD4WuAftM0dYkgfc+g6+sz2MafxgApyKec++Gt0VDMi
/IJQf9VZdrgnBA4/WP3Q7kx5o9FeWkgucrXm3J21ZeEre+E5a3ykMZl6suptWj4q6qvRPmXKZyY+
BNVZzLw6W3bigtYRUnLKxTxEUw5oeU03NP0pDU4WbfOf+kaOITM7snAwoerOeXcEKLK5fNDsuxJd
iJP0aXiiLC/AL93r+/y14JxnoEzx0eRBifnv/a2rocqjrpNOFnhuCIU0VMn3yRaB4UTWrq/tflHs
SZRZaRvl3VKWk7SAKD1bEQHRag466Clz0SDIHVjOV5nqZMfUmVbnvdcH0jKXclsbz/gCCeEgWL5b
F5yWSlFEmTCdpG7TCJ7R+Gnq5eonQcAkgfZMVDF2MCFo0PcvChGThx3oTocC7le8tgwQHi4XPX7W
i/mFgpbpGi7OMXD4MMYuy7fJmcXfWy1ZhzT5q12xamHhsMEug6PxaGyJuTlWXoSAbWlGbk0W9DA6
RYpqw1F+KqSEXR9Awwjj+1SsR0FzA5y4Gr3k4CutXjr6Af1lIVz3oJALpaL3vTJdrfkypLcraBRY
nqrNTL954fsRzhrPMWaDYYvQ6t5nY9Nq8tXyyCf2oVu0MHu9iRJoAt6FCNCRf4grK11E7/LjUHvj
AxlXseRNtWPmtnB5xJbHI4VyW+1KBN+/jObTqvCDBQQUrltrbUfxKkBDeBS+mhSIiSN2WEVgRSJs
Ic/QH/hN6lXO/COOsM0vUlpq+VpSd+XlLAzbSdjI8qZJDpdqnSR+MfrQaA0mF2G0NsoF1sArvUy8
8gXHgodSX6c8y+HlQwjAO2Wv0GpSdQk7qqOI5g0e89Dt5KdGxA/xMRRrKT6PHZ3onSThO/zFxsEM
fUz2Tezps452PVUkL8yQPRUFG+3WqLTJGqg+YhoAmS1Ii6T0dObKzU9OmGH4qPfcCxvgHToHPiXu
6cF0zkSjJf5ZGusISPrAzcUu7+S4LnBJhDYotLb7gaRQPlf4YTIP1+5lbz5ePdErPN7tqDg5GOlq
7u013YXzIbq0w/eq9pRH46wGTsFlabQ481WUwJ2yabDTgdc7h46fHG3wmk1uoR6uop0iKBAcdLpS
t6i7RRx7F92pcFKqOwQ9DCUHusdExMHkLm1YZQJAh4sr419lvSMmxuMJ5RiPbho1csPrucTeZybH
CDSwvptUN8xXKWG13WoG/F7szliY+P8H0uGW/WWmPDe9YyIJkJ/MYhkDQJheFWHJJxndsmxNGlNf
PaBpQbBpdj00aGSjRSPvLKjJkq2LdmkuisQRs6OULHRK99Jl5KvjZifPqJcWfFIzvmrtTtC3OV4e
0lWaDTolfR+/mBi9oyf6dSE0ALH2WgYiCx3kmfqRwv5FNdNB/GK+kmS/rGtlS9K2kT8RYgvDQyUv
G/E5DDbpZYEBq80+WzZFKXtTBKBWwmvXXJ0p3qM/5qHQbOssF0i1jEVXPiEWM08Sffr81Wwf6sum
aL+u3bPI0K4nJktWd8VsUUbcMZO6q4A3m5336W54wbfp8O+9Do+tRt+SxLHf4to/Tjxd25vj1aRd
NuKubVZy69birN1H3b6OFo/mQiEsgJXr36XaXz92RgoppEUCN77tziaSnpp0Z6YTWLzWR4coErZy
dUQeoAXK1N6zIDMgLu+nuzrUvxbqiCTQFKiyCL32piw1pTAsc5EaQ7Mx9nM8sIPhHHkGkSWDH3Bk
pcrY3PvG0L7+sp/8+bE31WlSWtlUXunzVDhCk8cGS2KyrqZl0r1lVe0O5rRspMmNZMGZ9Gx3kSJH
YB49+ye2l5F64UWX1lDc5RyGS7Sw6gg4w/Zalt61+NRYoohtrRDOhj7x4fzRLe7X6xKl4FVe027O
KixnOeEa2FCzYF+0J2HaN/qHlosLk7P7awvNPRNXUWraOdPooXT14MUsUPUHjUdAVKJ5KYnpKNZJ
4qtxtgUhbSmJxcoda6f+GHFX1qumOIhY+apzLO2mrrILckpHqiOJv9bUXya198C97aSHsHuXhyek
yeRMNjHlkwORdwSjjSILmgQElQIsu3YoX4ajVjz0wlq6Au2c17FMsmMdhoMLInIqqOTBefhCv7DS
FQG4mNamjVZuFGUdMUWMSfIMkf0pPzpyYpkWig+9/tFX5zRg6nqacGVyTig+8/24mnbXs8AE/bLN
KtLMbXSv5jl+IozJzfeKz5So02zleBF35ZuaoBSwhfIZ/YDKzyE1KL2HjYjYssDJWH4mgCTa1Eub
7UA4Su5HuP3yr5ZxO3eb/6tZX/ba12BBdgb0NmSzi8+6rOThpTWW/MFOp70a2itYtZW+jJgd2yZL
3bqKfKq7y3LKWamZKcNUqfhY0xc09En01Pu3zIR6CGvpiU01+JBJD8KYncwGxTlwlbOXi/8C9Scc
5nq0W8uOGdPiISOXo0yA0HtsQ1qwwN9LMALpB0bqDl/lvvs5sUcMNuWjiA2LwYY52kr2ddU+slV4
eSrkbUD0RwVT8qnMfDgHn81GyDCD06kOCfsLHUoSxB+mR0zAPjhgbxuOluVgc0ARNqxHb1rkult5
6HoXleLw33Ebv+qHIXVVfSU8zW6cYKcca23mpF2+jHEnKLOpL6E0+8I5aOzK5wT957mmdlhlnS0d
ARcn21n7QLfwQM8KNf7/oey8dhvXli36RQSYw6sokpKs7OwXwm53k2LO6evvYJ+H3S0bLdxzgI0d
IYoi16pVNeeY2NMSx18Zp5xKMnAKQEEwqlHECF7WfZqCZxTPbf445EhE7uJdn7tYJzts3ErpwYnp
SqzkmwoOZrJTCJFNEmb8dCP8ZYznO+5XSrJT6XKVwBcNSE8oqnuNXRIqxxAENlhJP3bSNwlK6r3s
MCIHZ2kLNlGcyb7fKk8Jad+Wnb8iAB9o9uQQNzgzS49VuY0ZqzPY6F0NBR9su3liwza8J13YlJbm
C9nEqmqP5SEtFsLFDtW7odzWzTObqIrx2V+WynsHoKPne1X3gvkkZivJcEImgPdUEvy4dbjon4VP
9uVYWY+MiKbmdfQHFOoPOkm4VaXZfgZz3GYLQ1kwtq5Z3XUNo6wXPN09No/L/t+bxbcdMkJeZ0+3
gr/jWklE81eeOQRoDGw8zF3qDiinRjF3aAGJ4Uao7uVj393l1Wrql6Fxx16LkZDALCyvwTHU91Jw
r/EGgyK2k8f8RscWV/k3KzueMwYcOtNGdtG/DzVqHwjYHYpZ6QRviPypkjuPi8dcD2clQNawAHms
qesMVU6X7lCu7dSHEUXh0eztZPqRt0vUJkRqZKhHSIWoj9SSDyiXduGwsLX3lBgU9qrGJl+Hp5Sj
+UZG4qHtQPLrwWcecf+PVvcp8t9NMEAP42tL3FD0EKh7Kn0uobPm4j5Yz6UkqVRE3Yxw2Jul/hDQ
tX3J3gXTZiqCFGBZRvtc3UNF589bhbVqMxWeqG+n5jjEO21c1sDdDCeCJ50dfYWgFGfOduCgVvd2
+EznliTznXgE+AsG3jiLR5ZM66T8Ek4Rxzsm9AENuhx2rIbAkoi9cYeefzn9IjAbQyzv+Ac3Q4ns
yVjEj4LmXQCyEAgqLAJvAr9v0/WP4Ic6PZlWPacRJMwXz/q02CFsdY4IQMnlXBDw8AT/woqeO9mO
keT0yOHgGPzSz1S85UrfYSbVfowbeRdz0FwkKlgDqIr39bOUbdXWjSzCgdZtzJt8KocttTBVnuDG
+SbpVpmxjeNT2xyzy74Y3At1ow6Uf1mML+yFcdcu4DMK7YpwBFF0AMAKqJIKW3/jAAieieo51+Zo
dwp1Im3JUlkG8Skr8OvlruzNwQbtsJXaXUwBmW8DxKYCZ8kq2jc16MNbZpRv21UAzeaoIexTpAX/
/QCPFyNIBRmkbzBbz9ZiBOSQdoXMUwzgHGp3K2CQQhMUSTv2toS8TKcamH4wPLzleSQ/4OvrhOlB
nhPVUPqDz/z7ahpZ09r8QuOqeZlL0tqzzrChtels1Xed9RCTwz3WOF57Ura3hXiu0aul4ar0svgg
xk8sDkt1ZM6xKVQOPtM2Te7qYaUaR78nFA9OsSJwju0bTuw7TVyahevHT2n9GENsaMyNGKzlYO0X
blFt1NxGDGu5MbbVaauOp0Imcb5bSr3rq4hqHsAI+JdfIlP6SXf09Ic60vy5rIJZ6lO7YbmyQvzj
7V1RrI1pO2G5gTyLFijQ0Zu4w2fRe8zZ+KsEdEa5tbS1Qf3TpA/S+GviiNLkKmdg41zXFlyytc9h
AAWbSXFc7RrfQ4xfdDY7SD85/IniVtZaJlIHS8fo9sVP0r4SjZivYVGRztN5/EWDSCul/phjZzBp
ExoI2eFA4mGoO2RdEHiLmERnydqZGUY4n9h7/pn0wJlUFu8yKAN0a6xdXq39cpn86ljwF5wpvXmv
ZV9BUA3sEXatspnLHCoFDCMXO8dJIHvBZ5TNf48K1vRNh45Terx0/MOF4TvCqXmHjPfYGj+UlOxj
8TANUOJJFkAb5UO4YIVc4lEbeezSrSofzRSYgApHqt8L40lA6ZC/9LVXvqrPsMXa0pGMI8hwlApD
9NnGhHo9Tcpdc/kVcqoTsd7fwzJQes7dtGoK5gP9NHl9UO6C5EDLMyXno4jiX3W4DRAjwpOmtjuk
mMF+ys2K0dpFex8jV8y0RWQAkAb6R1VUxzQDgmdJR6vI2gYhSMXbWoo/YuF1KN8zdHUB+nNPi70p
+7jUnqQ/67VdtEtio/o7kW3hYmw6/ymkZQ8+p5ZiuomeIpz1fCkjd1L5N4boKVXX+fOtrey7nezP
V0+76nwGzaApUUDPS5ulKy1uz3AHdqTFQIkiFTWiB6Qjtua+18wq7xyRRhKtCOqPHfM+I3BBLyAd
+Z2fodpm7yrBKXLIt79J9p/XpKv23BwpPlOv+d+Xg2tvjWlW6qwS7DqEZQzL6rN+Qw3V4SPUbLB1
+mdjLdV75MYPga04EN1CHBVEU7T82Ctjfcuj9EV+Dx9qVrQhVtdn39Z1w7C+hO2lTvD81DQnZrZX
z+dqBzNetpYTMYL1T37zBsCgh1Ul2m3iaLM/KXLicphNm32k8PjcxSRwRTNr77cvpRQOmLpkc9EO
T40mOhd9FxhvPqKzSt8j9+vgR3XDazt99ivxfKPw+lrY/P2NrvYF3/QJhesYTY4n7Uc5MHJza3OZ
0KyDXZduAkenc7gAjDDpC7AbbfWgODOi+tZz+cUteX1rr9rGpZFWUy0G4hmFNJCIpFmNnEbBZa5k
NlFbEXeT7OFSt+DtL29Nc75RsXEbdBGVsmZJOv//e0Macl/MoqHi03cCzVekRPSicOIv/KWyVxfU
nKv+U/YXabQo74PbO+LXudbfnz93Fv7o0fRFpFaSdhF51IH5sKbDAwL9oNp0iwIHBx9nD9ukFPam
J21cDO+zQ6/8uPEwfH3h/r6KK51KKsZpUoqxSMsmgkew8oOXJJ1zYIuHUNqTonbZ0DdCH8yZwJ5+
SeGuMZem+pT6nklWk+/ceuF+q/n/XgL+vqKrx1NR4zYSumy+Iv8UrdH7V5mN7rcAk8OJmwQ/jlr1
k8RWCCVjcgk3lz0e44ze2qWAymL8QE8FL5xJf285o77vE6Js31PanI3yOMJpSYkkmrYEvWjtXWwe
g/JskoCQEnCq3cftIcoW8U8RuXwLT+T3IXJ+Gu78w4XbYtrC5vKDOevodeOmGtYRHkCCu5K9zlyG
ucUiDhfx9KQM64YSxdxwvC9lpyNFR3gYEfWxx4zaurps0gn/y+qSPUyJV4Z3meJZ2b0Y7Al9gjtt
4MFr+XdcDQHgJmBruy10+6ZE/PteX72BlepbCCrHWYMD6jGcAS0NKHAdYNiWWQjCGAIUbEg8ycyR
0IWNzqCzWacuIo5ba//vLKx//fBXM++4z4tpFEoiKA7di/bDIN4Gd6O80N/JhmxZ5UmYwbkM4YGe
ic4BxEvpmADpGz3lTnwsdwAozoEnPKKbOzHW2BhPJYJZ65RtjE25BVK/Agewt9bqql1j4Mer6USb
/q5SFibRWuJzS6qsxPF32RZL0VxEJ04h4012xNeO4XzPDXKfNQUR7e/n/8/3vknHKrro09nX2foR
r9W2qt8hKuxmfNApaLc6A0EGyRznF8rKV8h5KGXifsXGsfSXCbhRs40/40+LBkO7GSC8aZiEXY74
gTsd/70+qN+vD/9d7VV/c1LCxgxqzHa1U6yzT6Y4rrUiCUX7ZXSL8KXAx7htgAuEG8Z/erCWKi+i
KPPtjEPnj/YHR1y5mgFIqkuby27pNZQLNWUgyr0XmVUYO512n/8UBNtY9zQK9MfsdqrLra9xdfro
/Da3Mp9dnErzF/Wyr7mxSYk4K/1zr1nRs9IY7gU/S54zvCA/jXPyPO2zX/TaXinuCajx7+pDfhhr
u2LqYmyigFPUz8bc3hRYzM/5l/eAgkPGQaNIsn71UvZKYYXjPC3nAbEGqKdnHC69hui1i0Aeu5r8
YHBesU1zI/VrVHq3Uuu0bx9RQ8VtqJo6eMyrTcESNJofKsuCRPaCcN/kr5pCwg9q5wljFT1cgTLS
udBcLKAZvDDgvRRHfVpXyq9LBh8bOwSZRrSX4o111rcBaKvsQO2jN15XJ6wjbopM7EACIm0RZWHk
e9F87NTYTZkuyhVW4sVgLGf6deDqEyc7xFCudazvbj3e30wNeBn/+KZXm03fm3U8KC2O7jc4kpyl
ajvFO8mybxk2awS4t5NJws8N1dOXcJffpQ+DGUtXsXR+0bGbFyXq6os1i1rYyIASQ/dbG3f1vN9W
q/qFYJDhHvcLrdURR8cxvKXi+f4h++8CrqoPsZ+iYIx4r1VU4HN6SbZkcaWLw+yXQeLyotqcL+fY
B1r5N9fAb2sfaCGU+qS8y9LVAyYMaWs1ejLXPvDEJLe5JMjQ13AS8Vgm25o2m7/sj3K4YUxrTyrp
6ySl1L7nj0CpOFo3DkkR3R3aPSjrljNP4f+98H2jWbEkmRAodW6hkK101f6LkX1pXSHMQps+/xXW
O6VeK/6jVhzSBBEfE2IVziPn5nvZpPlfr9PqIco9bqQHMfHGxXxXsv95MVercKnVKT4+asXZJ5vh
FdpDFYIZ3r4Pn8mBs7+tc9JfcA7HpwzsZQ09Iny7dU++me/9fU+uVlFDzhRNMCiZux8AJ4GUqY/t
Y4jtI3wafkl2RFf05bK8vXx/W6v/8f3NqxNsOkTpFBTR/LRegpc6Xl/ISmE7RNxih0v1cz6ZWvG6
RUuPstsWn29+9e82EBlDAIHMjBfx/P9drSt9LYKVRIVmrZK1MF+CTMPWXNYEgO3ZCg63kTa/ZTPX
GwFnYR3xoSoTpH11u9OsG3MpUtAe7uQKQYM39u8dnTM89ww9IItu1TXzDl6Cp8rfR++Up6I7P4Da
g6l6N5Wa3z6E/12OdfUj0MaXpnDeQ8N1sFfHhQalBNfCXXBioLnUD4D3pGpBEIKru+iIEZrvMNfe
MuR8+0P8cRVXx7YkjooyKekbqgRPEwXkZBfWLpSANLbduT7S5/TcDzlx/v0OfntaZbZMDgk7oo52
6O8noE8CuUwU9GNDduiNpeKmRDxdICE6oQRGpXzQOJ9dmK3f+Nz5V/7yFPzxuVdblN/XdRVc2KJ8
HCSjTZvSXDXH5r60UfPbLSAuhvwhcEScVxxVdUamM6D3xlV8VxL8+e2vn39BkjJp4iqS7Sg4EGi8
+dnXNAxAFUL9m/3i73aIPz/v6jBQtKEiXko+L59WXb1Sk+cdbvMFm/PS/6QAU2lILZhmdkhrLIiI
9AMtmgY3doFvWmeseH/c/KtdIIhprmvTMC88+LtkFQXTUTJ+qAWhZjtD3E76QbJOLc1rDUdev7tw
eerZrDfCuJbRAhBGpzBlG2y/cFLtUHWHqBrsYEiXIrsqft5b1eM3Y7W/r/hqqxAtza9NSEdnK1z4
O+OlOIq7/IQLdszZU2krc89SJzuXhD3+1qWh7l9LW+b0i4RhPn30W8+O/N0rq2BwlAnAnUkpVwuH
ngXp0Pu8OWG11JEH2vojLjn8z4K0GBFFlo8Wurezjo13IX76rnSqnown8kUdUMm3ABTfvsd/Xs3V
AlLGF7GsKq4GxUbE0QRUyhLA7wEeDuf1hIIE2G770D2Wz/9+h75dz0k3JHxz5hZSW/y9gihyWWd5
NLGCuJ2wgdIji+htt8l0Rx+R+Vu3IkFuWtIM0lea6gYoP9Zdxs+ktEumXyWg4MuPwFXP/76ub+/I
XOgzJKLJKf3uEvxxIq1zqxD0nusKZq6C+gsruZs2UMv3goOizUZBEiyD5OHWiV/5rghVEWPOMan4
ya6X1FQ2GxB3zXQOInTU0cO0nJgBAFmeG6uEGxkPkvo4S6wVF+yKM4KcoP2s3iNWsJU8WpDvSG3Y
zbmb1pZalUlbt6otlgmU8uXi1rmI/f6btRi/KypXjWRG87c/7Y87NTZzyELSYlbIngadzBjSnEme
tpwmc8k/VTnRzxpIeok4vCLgqaDw2soFqZ9nkiOAYyEGWnhGK0zjCkcnMU4pAsfCrs/Jq/AyMOfH
20s36Y15a5C9ivpK9zdSfA9QGsiycgq2xYq2M/Q6m/xJfYXJB6tOiy5+Yd5zyu4fGAc5cgMGyo7v
B0/7peFXHW2EE5IObnKDqqJYhQdjBVi0H5bpplkhEzHzB/0Qroad+Jz0qxTGbvPLvEf5KCsOQlKI
ryNTYfI1yx/EG6xEt3I4qQnvUb7k/AaNS3ljHized8YCY/7IrohhbMG4F2QsGthNv6+ZByfP47F3
kYPGy+iOi9XANEITddIXZIAZrmYIMOR2oy9UiUJ8FYmeDg0AcWuDoTddHm3Yxs2Bv53kq5B21DHH
5E+zHA/ALn1UiLNDAyHm77Ae0YFOxBKXjpavxJ72Mq53K32px02P348DxGk2WnZOlELPIHzvoTth
t2/vafbiJ9nRo2h6eEprc1pakacqK0SQpN5kMfh2rHMD+lcXBZ35O6Yh7VzAeXrEEksqESDKyOGA
tyxpHwOgJTxl1Is1kgzhQg7ID6U+9MPWDA/Z4PXM3yYTbQsS4OWnOi2K+gAf4t/v9zcWGxrcfzy1
V3tpFwe+Oo40FAid14XjSNIR/pGeseq+jY7D5dUMaV1qbw1H7AwzCU4SInNsxcAalkiLcviM012g
znLQahMjd7ZbiAQ3ttpva/w/r/JqdUQJUmbThVXITxiyM7Jzwbuv+32w6Sp0Fpw38LDR9uDh+UlU
ooEI9qa3df6M61rrz2u42jzbPDaKyOROqV4TosnxYjJ8lokrRsxI4UXe9RNyp9g1go3ENNmelBu/
lfFd3WPgqeegocBPMa6qTEHm+FGU9Tyr65blXugW/aNMYvQpURzrOT75nWOiOpJSa6F9CMWy5XLS
0VWau8Jt9wx561PnPwg8kbqHcVDb1udUWgmLDw5KoHFlaSm8CSc6y/HkxuN9+gkqPg/oM6HS9Grp
bKqPUktcELKQo6quRaNiGOSWZJmgr5bdQnZHbYfcqOI1YizwrO8RtgYfmdcgq8W49u9H99vpm2Fh
u+cAboC9u7oduVwMkTlDLWvYFYj0rIXUP1fjHj99gKeOSlRGhGi3bwS0pXaEyRBfI1oHOk50prBn
cC4sUCEvTZjxL4qHkmvYFER+sMmb81avK2ix0Cbzo5q+jfJBDF2tvVHDy989V+QXGcQY8S2+iFMv
Q9l2WR9JZx/94y+CMrofHaguNtqlcJ4F+tZZfJ1W6Vu3QsC/Ft7AKAN75SiLj0KyWS9u10HfVGWA
FHSTJqMMR++6yZf4hTlKFvF24WWeqgjtAu0MD/sy9fqjkuKuxziSbNpbra/vlqO/Pni+sD82UU03
BDmKRukMGgdIiGggUCWexYbwaGmzWsHEdopgmPyFClpN6XbTU0pCixiuI8FjqlOAIsiZtN4ZXDzD
IbV5K2LVser7FuPy+KkA+QjL5UXGK/bRIcRujyHDNdLRJOL4EL34KzRKRb4c9e28cYpPo3LUZdtM
D1H684JHwSA7dim3oFRmkaVK2IW10VfpgUCelWnDUIyANygLeVO+E+XxNCg2qgUDpfFxQvdpLUrH
aJ1KcqV1PtolWkllb+EsjvZG+YbVMSOr7TJu4+TUk/63KtKPLv6hmFti1EToffou1PbsPxLYJ/Av
nXYflVsxf6GqKbdKsG7HTym+s0xHCNbNsLL054ENCZwQm43iJRzOLg6e9yxcXwwP53syLIzXy/O/
X83f1erVWgnqCYQbAdUKxqqrOrpr8FMpYymxVgoImentm0h8F1Qy7tygGH8AslKiNRoPXszNrXPO
d9vFXx8/l2p/PEWTklctMABWBocIHzQ1S+NFttOVdBfbJIQvml+KhiC18uqbyVHaN3XrX599tSqJ
RT0NdRpI5zj1ssQ2Dbs07YvsIdlp6YgE+zxdSMSnIa3q3RTbiLBSlBXmD71YjK89fZtP5HuGb0uA
H+PeUSj6cUVHtvgqvfU/UPTqB+0NWwjpFt0JHjujxQ6Cu7pOqEHIefiw1vhCEH6aJg1yvCobLfyV
9A4eicS+FZSlzrve11/agGpO/reiXUvrC1PKLmU/4PgkxZhghR8aDly0bguqG+N+eGFYddmbJyjs
wd54AUrlRPfVR1jfkeWlBj+n5GRhA4HjSrHjUYkWv9oWtdCq3o7oSro5ZKF/sDCw46vBziK5Aszt
fmEdi5/Wayw5N3tI3yzHKEsB2OmKaQDivXp05dyIMt/gVG90FLln2ekfQ5fDZ6Gu5W4dE+/lqdPe
Dzw42qA9XDE83Hh55nbJ1S3lOMwZAj86RonrIaCclnIoXFKUY/xezYbQe2QP2NJBcwGJgKB6Ly5p
/YtMJv/9yeo3BYbBfooccDZpfDnCGHKoaEWrzj6Jbhm+glQCGGATeIz0uqHEgrlWuvmw0H+Gr8x/
y5l/5UNbUZpFVN7XwXsDLHp0psuunNw83iaBi+au+G2EKzXy3vWTryPP3kqIq9uVXNA+v1EqftdQ
sAA544KV0G98mZCVlIkkzUXqGR8P1t+lMtxP6gxagX+bEZ0ZrKNkNyGxH93XLaO7gtPYIwiDanhN
dcek2KUJ8e/7anxZE3gzsD9agK9MDo7X4LtWLPT2EnBNtRMeo9Cr/NW8RcwQSf1d+ABq3DRsCUeN
TbV9VhADReibgSaGd8H59+8fij38so2lHgq0iRz5NVuvHCjcOGWBB3iVrX7QBogmmGsI9lHJbXS8
4S8mtgn+tXiH/pfwQCyM89sWrZrTiHgoN5byKS9W80g8oGq2zcPklIdZtE8LKGdDa87Nk2YLgz2M
3s1B15cH/fdtsVS4pfCaNOOqh135cqsJ0SSfB7hIRA1t0WU4QrbiuIeycSMy3ud9s6MdB7R//yLy
74b0Xy/Z/NmGZaDyoXj88prnVlWIfqbIs+24OKADTfcIIwk9tZUf1sssbpg6VrOZzEK5xRCHszHo
uACFBpNIwqnwHYTbRP2Y/yKIsMh0GCGLJYYxVaeZBikhJ6jGcpO1aDdHtKmRsSuTvdYsQqyiGvWz
GtNQG38OXePEyotEt7YPkO1vcyjRUuEqhP0kb1HwQd8DRZlu2T7BoJd7PXMEsHMfxVG97EZwfsqm
wlyhP/njY9w1qyR+D9STUszLxS4yvLg/8OIqtNREtC8pcLuiggv6brbb1hJRoCtLkeStpcyjEaYu
SYzOMEoLP11W/FFdVroXQsMxONO0HxIJYwE0xVx9EKEUIyeVZRVXgcdhBIGqDNKOmq34tGYQFRpU
edm+B3ctcVaB23oW2qnOaYM7Y3rrR+Q0djGRwcQsQGd5Lw+av0fkC8KPtK1PBcNpuJPbYVWlKP7A
dGbVsSiKfRwgDi8OZeO8azGcCuuj4h+2DfFNSrtoYtoZCqMmZAaJnRo/RVKaSswRXcfAuPOyCvhv
ibn3hwQTG1ZegleefKl+/FnR0dArTlX9ACP9npGzRom3HgXEmtmy6K33vHqZj8BW9d7rZ3G5ictl
Zpedi7azBZmTrMTLMnb7D9CCeCUqN0ejtWgeOTQvYpdNn1OZG05e6rsia/hZ8oi0wkAMTZ0GG1je
8aTLjkVSeOnU2S4Ovcun+NDsB5JcA4cYLBv5qTU4nSM5nfxSeNpSJu4n3ozJcnzujQ2ARlf8QQvD
zt7wFZM6jgMADdNSWIf+1hJXMKugPoy2cC8ch58GP8dZ8GYPcr/oXusDyHuc5zNtZA6XxgQqrkpa
R4x/7chifDbedb1NJez9+3WUvvTOrt7Gq4JNyAepUlrexpkcy8bz2j92qwpE00T//ubCo37Z4+eP
Y8I8Q0XY67SrPb5rBzUPy15FRkYSQ+OOvpPf0U9eiJe1fA4xuC7x5mvIyfAj0gj73XebPMVrPtgG
q1fCfNtTaTxzHrI1x+A4FHSbIH1MU1d7jM4ijC6RZp25NE74eOi8yTbhYcd/3zR5riS/LGF/fIur
myb7ecOSJMpnI3wMajd5gJDID4kEFTzSvvgAAk7LC/UWFE5Cfe99bBpPMjtP99hzSPn31ZhfCkGJ
tgRZqRQPliWypP9dc9d5OFppJir8hL0jim8VqzfjDXJJRPQe4QgQ7mdf7qFtq1xNG5yUZpO1G2QV
pLKY/WMJdQLNffbiRx7rZJHtVJjpsXZC5a41p358jzVU6Ys89iJ9PVlvKPEMfPARnoBx0xSbUXIx
p2Ayl1186iA8iUk8w1ru+3A9kY3Un5PSbWKMgwj8NhPLdSFuMlKW6p9B5oYBzIFl+dliPijtsdow
udEwAQLGCLdh9DIYuVfOTAh1e2lOBdW8wSBC2aQ0naU9a8is2qbAni433o3fk9yrnxmusSlZ3GD+
eN2BJ+FKpHHYi2f9JCZsKpU9+B+W/xgZZzWqFpZL90bfWSAPe3SAvKkVLd5GstVMcwOmfmZEynm/
a+u3MAwRj+GzsdyiJ9FiKU5Ayh32qZKoveQlJLMvW2Bvg7hV3ffhzzxeWulCxGWeL3xpIQGT3ijv
4WXVo4ajSsEDiXwxb+5Yu8reLdu7smPp7A46sihRW6O/10Uffd5HV2wr7RnLNlrHWdr8Obz3rUco
odc/aw++tBG98jmS2XQJGn201OeUs8DY6q6qb+i9XKwHKcd/+RC9/f8HDdxXnSJEJU8I98l1uS2p
De025h8sBqLdrUnmVm1BffTR/ITaGplJgQnlQn+sdYMjE803sTsO4wZHah0fcA5LSJFmvPsj0QeT
7S/yJbma0BeX5eH27PN3tNH108BIhIdh1oB9kV8JQ6u3llYqnKwv6X3FKEABBqyRFf6YjHeNuY7b
c4zx1XocxCN5rzVgSLk8hshf7aZ0QCP05RrIg4wTKnRq/6CYhS1Xp57AG1F4T8iH9f8HfSy8m23c
b+pgKC8q5ESDrtIXZVOuq7EYmI1MHYwDuH7oyOmAWDQHTetLKTsauPYfZ11Rp91Ynr4k4MxvD2cC
ReaIahlf9BJan6tSomTzrxzT9xM2Svpm4Cu57KitSv0Z9B47th2B/Q0jwhie89E1plWevskENCx5
NOn714cKDjcMLuh4nIU6t76l5vmCwOc6oZfy67I7zdrzq5rYTFGzDHGsnvF2FwwCm4+gf1fzI1jo
J+OAV2mXkAa7WGDC46E0ta1srGtct9UTTq1yPvCbuIUkGuKEW3jWMb4FdNG/+RGpmDWDrqslM6q8
ukKll+r6MmXyWSiBeyxa4qc8zWVlDot1Hz3lIB9h9QnKQW13fr6lm6Yq98IHwrnoQTEfOvNBeM69
2Jbvcf0RAEVV7bepO8UPpvnEd4LUPrEG4YnHCJ9v5kmM7s7nMpKbaO3jjlom0XGS3Q4s83Aam6Mo
5XYivvgqB4WPMPqRmg+T+mwxT6sVZaEiOMT3W90/tSqeJdcXbxybf0/2rt5JZGCEBwE3VjhSzBv1
H+2mbijlOpWj/z3WpnjghDeqG61epTFriZYtGnJYyFlqWY0vwgoTcIoRJFlmsqf6C+2n1Dt66bR4
ncCTaIAojmqzr/ItovPwslPQNTDuTrx28e8t2/rm/PXXdV81W01hzPRciOVzYaxZDngPaTKbJ4Zq
6YxLI1u3dTLVdOXWCbGVGyjYgeLDxVbvA+atK8MZ3S73emQmH2P5SGB0ijFV8+RgY9kXwe2UdwMG
uU2ViaJauVNUxtWX14mlfZpglferttgmAh0CDI840j0kauHcByuhP3NGqun0LAN/kbVzw/Iw+y5Q
cJ1QkdkX4yGZ1X1bXJVsjb76XlmjXSSeHKZzrnegeWKzQmm0VMCbIN8tuK8C1Tzw64u87NgTp5C2
Gg7hsD/ljNoszVqGLdX63OhQ90Z4HLIb+iTtm4qNl4YotJmPCm9w/kH+eFCEwlfywueGi+ZeVV/w
Xo4O3BU0HwDC8OLnyKOY+Yq0COHD6OKLpTyWDa5B81TgMY7v8hJwo4gO1TMqW+936GxedbJhwyeR
4lVYXH4CLSVrotsjIiFRsHOT4F4KsEbQCuaBSmDOkySjGBIu+G2Xn6Pyse+epuFFvxV/Y31T0xto
OmQZRbvKefaqIBQytR7boJ/fitHRVMZL65T93KZ9n2YxJD8m9flLEzw1wV2ZfyTWJkm3pbyTgXHb
fr9u1K1sFYsLPmDVxlV3GRYM8DmfqyuSPOEIFDi/ybpycQiJHGnQrhSExd7pKQozU9/VJUz3O8AS
QLoBmm3RnxHwNjH/Zz7V0HVdEFMNHNCTi7MAL7bUUdSmu0bc5kD7lsQEBURPLQvJkeojZ5HJ6RTO
pTj0p3e9VN0w+oUIhfFQtEvFvQ8n6aEYGEwqE88SGtmVL7yK4b6JOVnc6tR9V/sbJnGw84rDTb5e
hIWwDeoukeabm8hEpPE+og+mTG0ZXiESgG4wjzGe9a0IatehKgMgxJN0qXiVN0bkcHf+vZp8VYqw
czEwQgAxZ7Gzj/39cAd6Hudyd1EI7JJc2eYhTfblaaas8IQutEdyVAM33P37U7+/EX986tUaJnVR
LY+KPN8IjLqkIvkkUnsw5ZvwbujAPGzw5GOVasrjwMxD8PJ0K+R29TOHsZ1txhWP2L8vSdK+OQqR
FAMPUuYl18zfIUV/vOZZmEu14OdcEw1HLXiqzPdOOSvWTmZs6x8La3OZdgFBA1WLEGXktW0VguU+
fP0FTb/qYWGvSOoRwY7QhanTwbnUR8M/aWJ/NxE3kB79OkNfqRAhj4wCKU5Jrkz3poqETiDRArxo
Dl5F+zglDZP0Tiy5DGJrbyjvDHRMKU3sJZi1XUrxWjLr9PvQrmekkUzpOzo0quCSCctseghBIxHv
qvyc7VwTmYHjqxK8xMMdFGybFyYcHUK3Z7viaiIyVLM79K7qE84IsVr31e7CGZrpWvg+nX+P6Mfs
tegnWj4vFXQKHpYI3gQCVyaurEiIO5Zd6g3+HUcRuBnUrijTQlcKFvSHhE3wNpxHk0mG2w3bgnWg
DzdDdBDK59C/s/ytOe7BrCiFLZyQuj6CjrrX1feiQb8uO01+VoluuKyw4GoyBqpjI/zs2yOE7Ole
g5BzEhgXr1XZobQPHUQylQ7UT0XwsVSKt6w5RBLX2a3//bj8tmxcVQ+I/IHOzTk2HOauNgVNSqpo
rBI2hY3mlopbTxv85BxDxrfxnbcIcwdqclxOxlFWPBO7eW0cw3tYkk9l7YjJWQBUIICMKmrHTD/a
civXtKgKh4A8k02xyk4Fp26FHaPelfWjdXEhPwIYwTNbcuzb9zToGc7xfjIxm2JHYvXiFmX9qdOe
fQJMkNXO9J2M225ujezsE4bQRU8xMh2F1JgIhWMW0lf4941Rv9ktuTE6M3HTlLUviRFGHCVTlIXK
uRBcZsGC4Rnyk1BvkCQuwf3M32/6AJh9AnFqPba0YZ3LihIC8XW4bhUXH/9DYm4uBjgWCIluND2h
wMzgdHktZyCG6FrjSpQRxruYw9srXJAQN3Vh3ywGzD8RjkimSKvJmHtRfywGaVQVVS6Xc2sLee62
aO9zxQsINZFUQuizk4mhn4YoX8c4AL5gMAKsh4RGw3pJtFelscAkHjWKgwQPoAlm9kVYWreGJnPN
fv0MskjOMj9Ke2b+f19kNcRSVw2cgclCtzMY7TUxXwudqSJ6Qxii9DZgHUYLQduIRGv5q4GR5v9x
dh7LjWPZFv0iRMCbKRydJEqk/AShlAHhAcLj699C9qAlip2MeIPuqM7qKpIw9557zt5ru3OqE7gk
qDQaRWGx1Mh9xlrHH/JQ/H+eBo5wCiJEZU6XOtle2rIWMsyoGetjyLHsBus00BXGi+aX1qGu8iQV
IN1e/BKPtvwVfFVo4JIFsW4lYYXqbWP4GusCjYbxpuo3qeV23UdnM0nxMz+aeOKJMN9qKdE1nZcj
G0lggll3wyfhmM6/H+zf0/F5z/72U072rFCC/Tzq8bxTmnfBelpxeIILY3kD7QNUVDS8UDKlC+yt
woUS9OJnn6w2QVFJY69wGXtHO0LeI2PQV46u6rXXxyfDEa0tAgfzHapDQ6F9sQNw7m2Y56qYi6hf
lNNmFg2NIEkFS90Jy9Yb2rWSOvmKNc8J1z1Htcahi2c4s8Y2YHRCnlV84VE/d3w1FcuEKW1a6EpP
a3A1kyyhqYt0b8JJxy3aUgMWGmQai+BKGLMQ9xZK9FA3u1C8VqVFnXsmTsyjewy9cVqmqM+KG0ly
pWFfidcH5arTPrBIkfjR6vbALOVReCfAZvxCHaVODi5pzjTmLR3/ZxIbxuZZ6h/66vrAtEU1/uiM
nHrfJKVg5K8q5UNDzBNOt0eFk868Qw5P5nE5Dk8HiVHKfb2tDvb4p/jDLj/0F16xcz2SH5dmPvl/
W6qq2BCPWhwqkAED6UWaR5StNyNhKC1DzwyWlCkRQLh7M3ZLZJmwUkKvMgjmpe9V2DJoyKVeCkQN
sSxM3fLSi/NbHTS/ON/u3claOmpxSW8kSPctztEDKh97uMpfZCS+0ECRQcAxhLNDy1PwyX0BZhYe
l3j1Jqe9IgODVdcr8lUcLk0vN7zWcoO3f7/Z2q8B+skXnB//b1dwSqU6lvsDbxdGyDh6UOvdOG7D
o5/FuDG8QAQFZkvk4lQ72tpQbHg82lfddANlE+csZfFL9Vox7AuXbbgUUOvg4VHXAoQ0wr0PDoKk
zOlzW6rJxGL6vpHyWY0Q3krljag4FhkzAfJYyFE2CtTD50UD/pl9go2YRqkiq4p2+vqmWPOOUyjM
U9NwiYHT+yvZXVxa7M/Ng3g/6chScTI5P31Jlf5o1FJg0WNaJo/mOvcNyGTkh+i+zBvoXsrR/C0Y
4r59/7yTJ7+sDVlpskCeLZfvoW5DIZLt+m2WdwZusFSSJVow1NKTl1JcXNzczj7Y3z//5MHusRke
i0ieu5MVnEDiUjO/BenDeBXwz+QfQJs5aksMpyt/yLAqgeo4cfrEhDB01M1IthdCixo7QKPuER1d
2rHmHem0Pvj+/U6eayvImP8KXJ9+jTAE3o1k37efyaKf8X3eiMVme1ELeKbPaKqziEOXLIRFpwwO
Ez5VpaR0bIE70MqTmCx7AsOE0kfuPRuMerTpdmduFH3WHF8aaJ1dDb9//sl4rTmK8SEzj+rOKK6b
A2zGYaNo76qVusboZ3/zCgc3WM8WlTJfCTKKEljvAzMUHMJdsRYTH3aZAjuPOnovuAP3Dp9qe3vp
m57d07WZGyAjtkPcclK9mVWRZWpkyuRJyF+AVb2Dw2wSiw82WbQ2lGMOkTYW0uwLR92zZ5dvn2zM
6+G39S7v0EPrlYaCA4FS+U70NZtjj29Hg8hgB+tqzXAtnNk8c8CgvAIuecCzxbCHDIuGyd2r2rwk
w9pStjEUt/vKtbAQRLfHRwEqJTbCa+z4oh+BgruaWP1yD+YNGRS3cbyQbw5X9Rf6GLAH6NqgYj9U
ZLo9jXSAZt5aBeKDNRU+YSjB6iztg3Dh5/92gLFssAjOtj8NBtBpbS8lg0DYMF2YhPUw8HJ8n4Qu
RNsuq5yGlD4ljTjbLyqAl3J5Pf+AeXh5V36Z9uzeThdlflVkeFcglDgKqcIvIjWtGZoXeIrnBEg/
vujJ+6uITdH3aTfsrNzWQgovR3jHYoLUn+io2FonsM2CvlmKjS/TOrnl9NSTLEMZn4Nrx1K9NT9K
g4GXb71pjGpeDQhhX+1wg8NRpdcD7hpAoPkiQN6UmEqQSK+sYulh/AgUT2xndmCFhGy0zWfxqgGO
F301rKNSetvNIpiUNXdrtijamWPuWsnLg08T4VIpbZQEfumqW8yRDQcccRV8PGGpIZ8t/GO4VvId
Lf7w6d/7+F/p+M/1bg4hnkMUyLJDI3TyRpV9GCaZns4VukjMGrO/3EvkRV4vBXp+hq1oq65YUbOX
3U0DWKx+SnJA3A/ZYa9gPplFv2OEDouT1OecY6AdHFrM+FGqaRFodBWngmTMW55LMUGC4B7vCUDt
PVyzpH/ZnNBr6HaWp2HLIKByBqruunV2cDXTGY6PwPgU3yyfUeUHqeqr6ls6rfXxAzxZAJ9ztoIp
hEfVlGHNXjKvItqghzWAf0jc/75Qv01PyCfgXtED03E/owH9uQAIQZ8oYSmqXKgBTpMdw4CxruB+
mP0qpQ0Vo1okOcbTHFIoe2fWoMYfB2699nDZFK3Nn3Z62+iva9Ys3kR9fHLbgtLS+lxLlB03l9JV
rD6qjOKhlD3pT07Ytfoq12tLeOrb1WDsYcDlyDLUTwgL2lKF3qFGGw1fkxd5c1gy5NRPlYQ+wgNH
wwadOXqHGK3UTbroHcNY9QRBiMa7fkWMc8DMYm3o66JHoSnjMkalHfqKJC5DePNW+Yrk79+X/sza
q2LYxJGnMITT2Sp/XvqyscpSETlF4n7wJrT5iv56ZLFV9dt4QrvuE4epgkuk92msEXpNm2ZOs4Qz
tI2T7bFgbLgHnSbHGyb5teFV3d56MLf6nLGgTA7CBshSTf8QPFcvHI7JTwN9ZDGuu0k1yR6QqR/U
nnyobf1ErHPS3lZ0zAgeR9D1JP4BVzZD353jVVVj5ORRyFYZMNq45A//fSX+6gRPb/u3K/G3Kv+2
C7UYKKxKncfhrhCsTdUnXNjqNjJCKXPRjjZoKB3x9+EB9X2QLZSG5Uq8ruW7CW8Mjo/rBpKhMgvU
j7dq6Ohcut1xH71q5H48KKBpyAnghKraPBUt3Hpa6sjuErx9bzhm2dMsRPS7SHekIxG2MXRF+Kub
qfNZOsfbWnUxp9X9ndX6gH3Ylrfpbno7sIpUV3EG0imHJ/yIMkwdbqVwVki021J04vKPZDk6cInK
zheXzlK/KSO8uRYqZ9ViHs8mdlJydoUWdIIopPt6zRJrbbMbGij16/QUAr+urhAWMLSbHsF/7sUn
CAIXbtrfleH3Tfvv559sSZMlJiOevGzfWLb+kDyRieiJX/gz27vxsCzo28g4gSn3bA0JfW9z4Yqr
kTg6ljjWNJWTU8J578LKf/6yGBq6YWpu7Vd7YBwm9VANaroX1wYkZKTsUCIfx9Ej7uPx8Dx+hp7m
5W+wt3JhTyBy4l88/PwutrkzJhN2RUJJpZ024xBgNz1FRbrHi5faWvKgoVxGGUtv3Cu4L/QqaM5f
quXOzG9+fKxyUssFZpfXeSbMImX0uAN5n3ZDweIJnpavW79mPaAOd+LPi4/CvFL9ehT++4P/llnf
3t+imIQ8kPHG66ND11O5UoZNo0LZblYHvLz04a7amdff0LHDSqLuhoOfMzC9VWemxVxbuSMGTxUT
5WfcAwSsUHX7YF//vc6ckQ3+vELyzxW3DUdNGSyu0NzKLXZJ/4B6Vc6/Ro/HVoF1gZkFHHL7jGIK
A0dOVpnmmp8iGSD3qunIDBQRhTr9bhzs4Q+rS3PY8nyn41aU3PhmhKZJ75fcsPwa2nYKnw7QXFA/
zcoAepOrf/8c+fcBa/45aPUsEpl/C5/qnJG5foy0WXSJWlG8bSenSa5GjBtbxZ+fOMrD3VGbXfjX
zTJ+bDX08Wu94tchl6RFeVkqf6ak/vmlTpYFi+SacsoOGn7URSSvzWlbJavytnYCcjsbu94dnIOJ
dAAspiuP60hlwHpt5DcMv+V7UlEB5DeOprnCnIkuMec+DtcGegVfusRQ/h8vzH+v3+kGrBRSKTeh
xqGdr5OBm4n9EYmEh8X5eq7w2z0IsEuq+TNjkf9Y8XVSitj6T0suM6onWckMmY9lTWLOylYuHfdB
f68Wb2jaHaW9aeZD11CTJUleCwk9lH7RUy7P7wsKNt1VLV81rkP51uiXkau1q2O/Dqp9IUNVKJqb
BHsE+zrYP9LE8cR1j8wsdXlZRNuoYsB8aS848yRCF6CMYXJMOMip1z9vhE60Eg6wRw4JbmmC0Ymg
O89OOMDu9zhOFHWRCPYUeP0V2NEDcKfQVWz00Yz6x0fwdperyd/8L2m+0OZ8pia0/FcDosiP+Sgc
aHbNE4caDwWCWukVK4RHeTcDu0XnUgPxTNOBz5yParqqigpYo59LzKRqUdfW6nxzJV8nwW2kqRnh
fKoxD5o0LbvrwjzarbUe1oyJPI5GLyZdhXxZg2Nv7BBrfRyuInUVO4Lo4s0N6o2kXpAeS8qvFVvj
Psko1aiymXGfFA8VvZFUHRpGc+/RTbQcyiXzIe1GWqONy3wU8ORJef9ergjhuvChJ0uDXBrChP6f
p4Qib3SyeHVQP6yUpK3ihhaAGi8PBS78VxXhtkLGmmjgqGBBuBaCa5kWdgmqrrpXm10al84wbPJh
jxyR+RXETzcPN33zp4sJs+SAusz7TfTYe2AmGc2MiKFyguk553kxsDsJ/GqEc/E5M9wmo4+7Mqpl
IuNYNSDXv5qL/4AarMafivfMeIgFr8RMHa3IqQLQz+tnLLX6qjMdKf+yjJhu+5Uwbk3+6fboxqHq
BOg44TbS1fM4rox0j0eBUUXoTTmPuuL0zZpoE/K5te6tDa51omPjBywtfiusY2lxYKRbVCuFJjTg
7S5zDQHVMhTkbAYcwLDV5qQrMM6Ph0JwOgRylIBt/tZVRHIB5xsXyBtbv7g3YDnXj725YDlL7dQj
knqM/Exd9hzwOQTMOXnQi2NhV9HEMB+P2Az96Uj/Z9GCLbCjYENJTM4UT6eO9PRiXu/vWokyiV1s
nuag3rVO1mDiQwc1E4PZ6YlVEh0pb+noVhJnMsgk7ALaRy7t//0knunWzrWZwuvJvH4uFX++pEVR
ZkOeZ/PEPpom4M4bFBu8gmQUknkiOuqCupETWb8Ikw+EpV4VuqoNqo97ARcxIURMEehnkVYhl8ua
fI5Le9OZvf3nV5zfpW8llVpaER64o7JLySfnCUurOyUG5BMucfeAwEAh9Km6pPk40bOg+ROVSZdi
jLlplnis7XZF2rxrXCIYnNkyf36tk3VjOqhDPBxmZYzHlFmkre4JM3reYt1wDfZtWxkesLYvLn70
b54MoO55QQWryn9+aY/NpOvbg8GTUmULEk0GyR016LvCk0h041jdorYZhGuVJZfuOwiW1xgjakCI
DJ26FMYu2s0+fNOKx3q4ab7AxjOMGJfBZEeizcIL8AABtenH6oWB5flr9u2Ln1SdWZsWUjOF8zUD
a5AT0vWBmtubNRwR+cDRbn7QDxdP1drZV+vb5857wPdHqNeLTIqjWbgQH1ghM3Mz9CtS8LADogmI
nxQY/Xq1aYwHbDN5vhWOMQ435OZT7RX1VSbcdi7E4FS+wUKmAOhsNqY73bTB2pgxoflmrvgJWp+q
9wKQjXin9pvefBulxzbpKJSJ+B59oSZNtW8hud/LfuFGgtsvSywmTijfVebdpQH1mWMpj4mlMZxm
wKX/Mt8GWlaZUT+r2FBPh7vO7QnqsccbGavVYcVzGnp0A5875m2uXru0U/IXofFRILg5EiMWgMP4
/O/1Rp/fip/no5/f6WTjC+qghO8E0CDmHDzJvKbELVgjZmltV1pbMwidQ7Sb/Eh9wXhNKrAUPbCH
WXZ9ozsFvB1hdJLy3jr0UDwee/lTu07TryR8G5X3Q7kvIQLFc2ODs4ia7TJhJXx2w3ZsbenoC0QO
4arJ/YYeD1mIN1W4VmNuY7EabrprFtiXAYE2UHCjx1RzHRENFCw/+B+EkBLBE+BAZ+Aa3/37mpzx
b2qGKrL2Mh2SsCqfPJ0Cia2CLKhck9XkwqEB8uYMvM/FlYo6WLCxDKZ46nHNVrYhojO/kkvUPiiJ
U+SxJGQePhriHHs7MedgTKF/1IfaaQ6GG7XblKavNrnVTJTe9jRFUCtrKGt7P0yAz2MNwhsK/qLc
NodrxSAr9zav8DI6Y72EwUx4Z42Z37Rrem/jOkiv6VcXbH/DVRd89cW6mSce9rF76ct1i4+bEQWN
uOZLjbFpuGSdY4s2EBHk6uho+IS71fQy3EZoKY9r9peq9StsMYxCrU9TB2xlPjYso7t/X+IzrZCf
l3heIL4tAHI0Nm2faEAcOHSTkLgfs32nr5j0HJYsCAF97clJbi3KGLOAbL7oTczTlxpVv1P0WLjB
DQM9nl1lnA5/fg1T7IeAkCh5Zhxaqif5Hena2JtHBiboJNd97hjZJs4WJq3H+XG1b156NMCkGod0
SthLSkTPtpIsEAV3CeaCa+nwaDY3l/qQZ6bWP76pdNJBaUs9aBVgiKzUwWJ+83qiMREdzxtFvKj/
H8cmPk8Bf8P4SePSnNQhWWAp8TFn+hYrQJA8KVjHus7TfiuIt6Q2+IwicCianjisu3IhVP6IRet5
IEnksVCuxPruyADfwpc68fpfaJZo544InBFE0rFm1dvpmc5QYjm2IvJvLPxkx2cZLMDRzTVGF+C8
Ud3YzR5tZ4bqSLnGoN545uiz7OMNIDa1QxXa8gJk4dJisNrtR/LUG6I+OOq8aNTj2mauFb7IRXWM
l0Div5j4kZ2UEEuL+y3fJX+q9kNGi132M7XQvEmETfWHvdpq7y+8J2d+KaYPSVdE9gtdOu3XxbF8
MI9KrXBmE7bjW7sYNiDoFhV4k+RduKihOjNz4ZT83887bdRprdF1hkgR1aqEl07uEbMi5s/u2jD8
kBBVwrVoUuM68difM0D2enbd9l8YOYwAoplflReOZn+l/Ccb1I9vdHJqVRNNSPWox5RGxh+/nB47
isuvovhCnxeyRDbPpAd00ZvGxamXsnJ36BZ0mwKoMPfZq+BJNwytajz2wwiXanaZfAwW0xmOQEHL
DH16FaSlUiykajMcP/CPDnjr6Y05/76Vv+HmcEy+X9qTWqtXlL4bpDjd51f9o9B4evx5IMS9ua8k
xgBEKLbhdiwWRDMVh+e2JSuKnImxvJEOb3qTAIsMuz/18TYo9k360gbPtJATr1u2vtqCwFnijgf4
sUqO95V4Q7BlPkLh+UqEO5iCLLCMYXhSiRg4ro+Fgojn6ZivK+lJUvw0e1TxO7xe0s+fq/JQ4okK
yBNTVzhF/Vxdx0NYHIoDa9bIAe4IPsiVJPs/g2zrpj88Vv2dLOxqNObHfauz0falozJSLHa9fjvV
gz1qrgUsJXrpJ1CH2lZmdCvc1W58fI/l68Ps2LrDQms2e1J1M14MzGDm40BsGtNPHV4YfZ6WZWra
JSY8gMLX6OT9acZFUbrASJDJ3rTC5nI34XdNhad2XjSxIiJ5PampOs0co6rRZ0JRSDwbPLmDezj4
KDDfc0/cEPnwyspx4fGaL+bpe4KUGbqnQeMO0srPi610ycFqOlnaDeivcZAYywkvX1vcHqdkXsH1
0c4/DAAEr3Qnlqr8RSpnlT/U0U1SvY4kz5CUnXCxauOKrDyTgDhR+JBIAiRgM9oYs3B4Fo5+dpLf
hzYhyMdma0kbkcHcA7EEdf9lvVTpcxkudX62X143n9G2PL6C1dHCZdxuaTv3QE/bFtPIhR9/pp2G
LUTj13O1dWzMJ2e/umymPMItNJ+al+2CqGWm3fdwJOee5AzuQ+sZPf37ip+x5tFUBKumzopbzuwn
H1pa6pRZRvefLdl8i7zgNsr+HOPt2F2X4xUncXQnyDMmfOAZvAkK+RkZyhT9z4FHsPPbeqPnS9C3
9QZBCRc2/Uw1VwN6gztcvysu8mt+F/s/v/HJg5k0Bz0yqwF6WbNWmSxkL+WKxgakgXL8Q+q62F73
tMKZq76rq6jzAPMvHrBK4IYnLLtYiaU3xxAGm7y5dBL93YD7+dVO1grJ6ONG6nu+mr5krNpc0aDE
qOmVB9B7yuvMa5jBvAJX0M2P5YXF+TedCFaLzNFMnQOZTJo9P9+eSpFQVxXcy6NLYK+TunrshusS
RGW8iLVtVDhy8GWFL71K/vCnKTLL96XRRW1kcYyT3B6M3OTIbkMKyXwHIUlRZwcCwjJ1IWukPGKm
yVbg5pYNSmCDuJXb5JJN6oxhidhtirbZbo524vSJFHErRXkhyru5x611N2Z/JzZbIucVTilUa0g6
3oSUUV/l90tpFVevmfUyvEjWDjVMPK4vrYRnWs5EeSiKhHdL0pRf9bWYZrku5yRAincYErOvCGZb
5EWjFybL6bhSRr9NVgjvrCcymjHkdoY/iQtT/mqStTqfEW37SBgY3AEmMn9YYJb/fofPXTFJNdFz
4I9RYKudlLlmp9VyYKnRfqpWMlXfu/Ve7QT0CIl75OyX2cHy8KZ8wYOZ3opVxu2EwwnofxnuI+lC
qfN3lfq5hOsALgATSyJ9x1885D7SSF9Jc5Zwf0T0DajJHmZtJs6RmJxVHUkik9Ia7A42dqRJ/74W
f6UMvz9+pkSKILqQJ/58B8xR7cS4Pkb7jphBHZ64T3c6Tf1YuZpdYw3RleQfuZZ1TUBMZbB7LDqZ
bjgJAa50X1+DCEUQEn0yJqhR/FOuEWqU+nNQULEhjCc13JAkSozTTt06MacJMp9TZ6BFiE4t3JEN
OY+8r4lNFT4OzCAuIbjPdC516e8OCU3f/G2ea/KkPhBaFO2F5TD6HJprW3sKX01XeJuWs8ylgG+c
f6ErA35B2qDDEu6xk8FPjG1iB/UL2rm/nYTTS84BBroJ/QZOWiebtjoF4lTEWURiuH1MfY7kCXDZ
kvgpTN1HsEkQhGzrD/2BoCe71c2bGwDZyujGw65jTHF0YbCiXqjeRX9YDKhIHizZl5FG6gAr/Zah
TXPhMTnT7OQifvvOJ0d3a5SlKtGjaK/sC86fpMgzTZAWmXw3fkWPc6QyIHF8xbqHXpX4945Eq61x
M2656XCSOX1p6RoOCvb0Oa3TWnWQ53iISDk33fJttqdYrnZhf/nNEmRdn2OFZkklrJNTEkd1JPYW
gxwRIn71lrLdapFnKhtLvzaDx7h+qoZ7nSbAGN2KkoasTGp2cuMMjkquee5q2aLqsZFbpCii3eq9
uaPcQXBnyYeAJHd0tOlnYTgxDWS4N2q67RIP0X34YkyElaKPlWgMd7FHe6YBX7fso0tov79mvtOH
6ftPPNndI0HAzE6AwT5eJbp/aDxGSONs9NGAG95WS21bXg3YkqTIK3ArtrMz4A4ctyY+DY03Di58
DgGtEbRtQDAVJsDYTuRVWHhR7uqz0/K61m3GMuH0UFpLrGZG5vcze5ImRLkJ578HYMqe1Ks0+EO2
3SdCJ9wd8mbiIKkuy2rd/VFXUKNYRjmzaN5RfNXSZd/cTxEdNW80dkO2Puo+C8OQrsmxz4+MrSw7
Y3TbPigpxmlbfK5W0+NwXSVbA8RenG4mhkFy74/Su9rfasatCkXeWFS5306b4/hGv6YPb9PmsTHx
uJN/uTTrpQmtBnf2ZWOh/KsMnysIRA8qE17KwpM3Wi/KsD0Kg0ifJknXioAX15auavyArHSu5jMn
l/IVus5JXbyj8FJiIhuWPXwhojxsBbSZc9jPyYeDFyr2sAgC3oyHIoPYWhKVqPjCKnioK4fOh976
UDouVEJ/a4RfT9G3H3DyepvaoNcN9su9/lo8Zjco7MxPHpI8WoyTjVEoDjfWwRMfwrtmI9/n8Yr7
A9WEHO0ATwwi1tLhBeLIrT5bayihT7DLBUJmhWWWPaeflQj+zBkuDY1/n3647LI8j7X1mQx7UotX
YpsaaddSi4/071OaZJwDsDaDMKIud+HQKdM1ObdkpbCpekgPVgB8/72BSuJ8bX5du2/f4uQNVI5C
nA6CFO0H6lWJYN5dab4pSGULVwL5O3hHYcFUBxgzToxipz+yVAaP6bbZDKnLO1eiQ66eou6Oeg1E
PVnAMJqHclGBQkHJls4ATOMVgB6jXRrOgzdkrFiLubaMF2ljR1fcBtxJ/IGyq7DtPnMrxA/+j6io
pddx8AmEP+bLlAal+ThFW0FZhcMCQ4FuVO5oPXJgOfxhYNKCgriK3wA9sSRAEhFdhb4JTYKE6HAc
mYsGKQVAa8PLxHuQw7W1afKrVqNt/WQahBW7fztlDOypQa84kaaCbR23OtYSYWHxjYXFpFwon/6K
Un9dfbq5s9lZA4NxUsvlZdxUsdBGe96NEoWMcBWoGzX1BH1J5VIQ5qU9A7Prug3zF2Z0vQmSh7QD
EqxnK3iogltwyLYfY0+/KpGDlNfQLLWUHLJ3ZGqC/BqZ2zDfDq2vYaecR2NJbrPpBk8iQzp0QZQV
Kv+qFael3uA99//9gCnnnnJAQyobFS1B2gs/KzSp6zJdjXvqlwEQIdmw9VrFA0i8OuIBy44ep2fj
udh12/o13aIYzi2/T/i1myhZ0M1WTP+Afife6rfmvfgRJ2vhjTUEJ73mjcSxgL+GE2o8DSleYTBZ
lwYr544DUPFUwudA2iBQPrlDXSCnbXNsor2xr5lrHni4KHqoawEf3iTr5GFk97XNii2UqbIjp75h
uC0mh2fzqvEOy5LbtqGoIZRtAyfp0uWde+gnD9CPr3cy2D5mcl70Bdk/mXBlZot0vGX3KpYJrcKF
RQuHXID0U9gP9+SQM7IdahZqQ7sDaJPAWJk0EQQ8+EphLeHywtl5L5F+s7k0RpTmLeRfX/PkKdBw
3LeWRJDMPAqQyArYzFQOcMZeFnnth3hxUzt332agKcsrQir91+k4GonXkbqq3c0E8gXR1ySmaFeY
PKzUJz05Yj5ZL7BzoGEmftNEGGe4AYypYlNzQMC43TwknOb6FXM7WqsYbIL6Qll6RrqGm/+/3/Hv
UO/bRCmJZh0Hcu3d8d0iW9XPr6TaE/Attk6TOfLkYC3Ljk7+oT6YrYt+PWJ4QVmG7mqyW3TW8TK8
1l8MJ8yA3BRuuTAnv9/mhVOUMNj7J2jmEiEUADRzO3qZZ9FP6oXzwLlbCzwSbCx8LlX5pRDOBkOZ
lKRsafcf7pvVcRuuce8SM6ety3UIR+bC+ffcivLjA08e+XEKUqMIwnan2dENdLpd+RxoNsul/pou
kHvJj8J2cvPSJl1kOdNW4t10YFdwmNiRdSDZ4rZ9n5nCIME/pkU3mzGuR4YpO+Z6m0sR4saZN/TH
1z159CUuT9hGYOjoFIdvOjm1e5ZwHIzWu7oenotNts1fZ/Ue4TiMsFfYau7pOTa5g5q25uhZABCH
vME0AE9MZQ8YanDZze8P81hHdGUIj8ON7EeANQubXkkBveOhfuktG29SgUwLDGpDjINTW7a1qzDQ
eJU7eKbfPMjLmrzUe2020ZYJqvpLAvIzgD6ecRM7gjRThX/NvQ791CZhxTNePltbIYJxZMea14d3
3cFrd5BFfFS17RKKuFc53TJhm3OsBarMtSrbFSnyhFza2bv81P7haY4pMmEzEify723qTDf259c8
KSEbNUuKY8nXbNzWdLId4lUXdcai8cq3dDfjai/q2s/opn5+5snWUnO01/I648mIOVAkno6uQ24f
hG4fRCvw4MTo2V2/T/uNlvjysE20TdZOtjxeV+UiJg5UsKXWU2DqINABdsK/hXyIyTMClis/g1xi
+rWwLJeFdqurLqjvLms2gnVfMr8HRrwMr/LC7f6wI6AGzOi0OWK70JDvjewRM5WNNOuw85JwLTNN
RJZU2/pLdAfH1ZnPQxQTxKD19xbtrpzhfuH0R0848lmOkqzGeiUOG11y6wr686YT7wpz0fcbOViX
o5dKa3nwscIdhpgNyy/IIqAFjbmIab9lK6OHz78P3dJyrcqvgzU+SUySDLc13F9/JNGWb4ngcAqi
SFwGnn0ErYSk0UVl+tP4XDG6IKVkepGyK6VdTi3kHSyYHJyhPiHwvVDHXXx8Ttak0AwPfZzy+GDc
DGxC+BJSmuhSh9fyfQQrSHYrOP0Xyb3a3N862Vd/vF0ni8uUZqVaiSy+pCsMqne4H+F3155Sz8nC
ZD1U4hJyr5itNdNOXqvX8PXQ+XS8MmUTJJ4VuMnn38LblJ+MmoXCbuh2vIusE+D4+Etc39AcZtF9
QdosRvzAriOvovkOQRfr3+y3jkEhNZgwQqrQ+8i8UOGca4D9+IknBxQ1zLPI0ucFRMFmUKqOBWJ2
dOjDirV/mAOpXJG4Qx5EjI9YoCWwcTbZPRSIQrrWID9Pn0noRsgzZT+cLjRp/lr8/3UHTrrwdZwI
itWZJoMzxe+sZS16eui0gyMEjh57rQRZac4Fk98bKqzQj1r7+Cn+BfDejdWCCfy/VzJ5vuX/+wsh
EuHvfysq0mkYD8zyWFUwmwnPyhzV7OAWzyJumtts64dgbhL3t4T90NBMH0mUWOWDN0aevJzH8/X6
snj8jI+Btc6SOQdgIuIkcNKolbooUqe5HLMktijH2MNfHw/cUGod2jiK5imZM1CRtXbkoblVoey/
AUTX8fnU9D1sCXAy/LkNFqM96mPN9FLoRg8XK9V50f11+b590blZ8u3yqbGsN4ckbf8iHao1MmPR
mzcD9IXPM2dc6/FcF5t/37Rzfewfl2eun799KoHrWSIbXJ4jrG2ea1LvjNmbB8BWsRbgd0q46CBA
ObNBtcZwgsUnWbDE8zoz7Wyeyhc4qK6yg0ikSB7itIK+HRC81E+4roNrhgtOJ/29CAg1X1XQmSts
EgM2XIdkeYVcoyUg1/KT1lsce/Iljuu5oQU/cMY2M1P/3cscs6NxkOgz7YLr/3hpmn1I82DLqfsz
rR3k8sxToCA+BUtrAbc18kOSckW7J/D+UtPj/Nng25c5WVLGxEhyUNDtbiSXxcRofHASMqY+mKvz
YtyZixhYPF2t2A/Xybh+H3Q3eghejAcsYNiv84UjH9fdAevs4t/Pwbn57I/LdLKa9NbUgxNnPe8d
eZ3eald55xxLu+hcs/d4AHgz+hezWuZPBlEdNFo0Igm8InOA6e2z+37FlgzNBd8UmXQxTRUbzMIU
LzSqYZCRT/Kl5Ii/HYrT9wWVD/FrIhM8WtU/n1yxqA/dlOUUTtY6GDwmMEZ8VY9eDEJpdOn/HWDe
zgomJIguhJoRntrVBLOrscG3EckGn4ziBOg29nEDirPkW9FdIiyMXcsPmK3imr6JDXgwrmK6x8FL
EywHb+Yzh576Pma2CnX337fhzBpqwKMSsYKJMlq6045oUU5pGPZ0RNXF8cB0tW0hQK3BF0WFl8kv
k7XozKUQUyUy5jj4FZ2lxlYAFa5HBGXF5qhcd9qLCDeqXpQPl4pV9feRgq+nKlxtKGrorE4KR3FI
BqsXwgPsrxFTweFudl6vwx5cLOxLNMbmV0viW3Wr8JdMiiZfyPz8NgTjH60JTIlk36hv1HsqMIZG
oCh6X1hE7wIkmQjyNYeP8XreEUhgMG8x3V4ufs886D9/wknB1AdtFbaDEe6Vrb4YvW5FiAZcfILK
IT7wo8JN/N6IrmT5M/sYdjPns/34qDvYtp8s5GSin7xnH/HmmHoGYerkR1CelDpxE5cK9TMCs5/f
9aTIGoNsqg99EO4731xMMl/nYboXH/TU1t9ykULDJdndRwKL4IQei1ovcu3uIC8vf5Xzl40Qg//j
7L12G+e2besnIsAcbpmULNmSY/mGsCswiJlifPq/0R/wr7IklM45wMbaCyuJZphzzDF6b10X4YVf
ij/LsZXVchKjx/ptCL1Ta4/r6Y39tGyWifrCwIM+dy48x5v6fvosxDe9p05W3o29xqFGvVOPd6T5
RY0d/phQ+aAGHNyyhD6Q2vN4Xbi7ice+ghLi5v3vis9FoJpeGn0uWyETHqARA36eHxb4U6C7DAgV
O0Bi1HmETlQ+wzUlXdSLWxP9K0fQ+RKYDnMAhUdtnC335aSYhaAk85BpJPT+DdNHhq1a/00lqXP6
pJ1y1wD9f+/u8x9HHEF2v83B6aWL9DEk53k35wppnDszcxviduD0U7lc7f/B872s579f6tn6r6ZG
wM1Mo0dGMbpddotiR8DvWw66srqzytUg+qrloPjNAPAcMa30P4hpJCDty2bJfNgPsyc+BKP4bIjb
5kkLJp/ErVt6xfprGJgBqOlkFAjy+VOVSm0oBcmKHjFdjjZZqQnoa4n13Y1Y8RO3y++yDZ2Mu+OO
tYlYJ+wg5WqkYVGuycGJEj9mIJl4KIyI+PsTBVBRQCVAurNGGwV1bbrtr/ZRfu0DN/5ZMHMlTIAI
exDY63rRL2+WfeJlh9IgdBKMF51eU75YU5VRUcaxMHFuiQuZww9CNJmxUL/B7CFgcoOQF+de3H+k
4aKungrhQc83k+TSuEunnVavmIWTH8VEMT95RXsXCB5jtIqhyMmpsMvs42cw7ItpWnKuSnGo6Hb8
wEE7Kh+6PxnJnJh620VAuQu9eNoxJheBpnB6RhnntRj5DLdPnRBCLv5oofaBZoYe8vzS2sgcbUAj
iqRPzLJql2O6/MgZm3+x5QhKwlDHqm6r8UtYoY5vNrHwezjuo1dlT0aik66Bc5gVqT7lXaQ/KIbX
50v0A2zc2XAX6+ukuJtijjG/p2QzkJbDMIYYpFtajitWE54AIWug9KEhXghvaEroXVVpqCvXIPAX
RBChGT9uYubBvaPsZnMJfK1dTGALCy2jJs9i/EEqkA0EZ4BezsDmRh1weRj4dknnr/kYxVmZWrpA
HUAHTv5jvocf9Z0K4fdF2fBCqDYWxuT16zhVIMxd635feWrgNhwXMFnf2vmv3yOL1jUTCWlOGPxe
bR2jVuiLkAtqEP5jNuTUZGsFLZKFihlF8sLfgHHxwabvzWZcCk94TcZXSbADY75JEAyf/n2HvsY3
38s/7tBfF3TWN8u6qZ71pMKhg7KDcDlckB7aVU9peR/sTytr00MeACf6LDKUn3s2d53qHzX6R/5w
0H/S53P6JcrCz3o7rkIkwLt0OboPWDsQaSIFeZ4W5RIxka14Q2VP23pxxI5H2C4D0s8lWZ79/QBa
cE1X/OHff9q1bcNAfwlrbbbIXUyu+ooAmUCqokdxcTTA6NpQy1qbwSCDAM7IL9v2T/bRzq4GX9Dv
W/yW6j3HL4gAjySHp8dl1azi04qAUUh0jTQj6Wo6mB4qC4xhN7riVzpQxrerPdvk1KlOhUachEMK
p2Axg7fSGLe0Z96FT7MOsT06TKG6WxpeaS7Uzl+Av+/S2Y7VTNNoli2gp3myU4cbYzkLktKNtS3u
jg/ai/Gbh7O4BWu49rNIwwHhabhdL3EtWasMo9Bo06El8UwDfTXPqQV0lk+Gj99AXkrxK2TR/5Q5
0Y1j2hUzB8hWXPDYJ4FiEZXz/TPsGuMkpn1wOqjiU5IWdlH7Yuq+nd46N1gAUJ0tWNNSfuCfzaIs
JtngrhrStYCZ62vy7gaiazEjG+vxuCvQS41sCtbwkhSrzk5JJEqWLS280uG0ySQPEW7q5emDCLjI
9LSj2x+d0VhH69ZY69aTQKyv9WPqnm5GeVw53X3/Q8+6IVKf9JIeG9PBmOltfg/ep3LiECs+MOGa
nMZKYsgAq+xONDaWtSw5Mtus2HjHIoQtp0fceWbzfETPEATLCtYwJ1JGokQ0MbUItNVg3YkjpShA
/hg21AH8+7JtN2N4B66BFEdtkULuv7Gua1deWoqXeY9hMkEdfXaA0vSoDzFZTbMdWMKfDv12us/G
50g/cQRZKR2NFxx8SC/SwXR047UpmE7EcyzFEctbVb0zg4vyZd+RpHkXES4R8h9VxRVeaHusDdjJ
76ZtTXTUFFiNUNVbBbPH/Zi/Sepjpjyr4FCY3i9rMHGn+0xeDjFAQj8sdmN0H4uTY0xv5UDjfsYq
fJ7Ihvn89+p29QP6+xacHcASITqNpWlNDDx6T5Bdmcm6PaxiIKYJ2qTR72XU88CFbgOfr7R0Z+Lx
/27/2YGqTZMx0UN+u3ZjcaWWO3i/cu0T1LjMfZpe9jFYIxVEAyKg4kpsjBFEJoA6kr3SoSIUQK0s
/g+Wsis1IMeDuQ40iZKgFPz+Wfc0hoQ259gfB17rCT/NyZPsjuzB0Cf4MupsdI4PnS86mp/ea3fD
/eALbwXTtW3jiQpMGzclebL5YRqd0xCgSSAmh8Qil51W2Uzac0PgaFLfFyGiVHU/Ug5rJbUbM5l8
ZYKuwDC9qI53tbiUj7t4gd+Hbh0RZ6SvA7iNPBNlqr5RVD/Ey5kl74nmq3jEghY6ukuMa0ctnW07
ppyNuZGjfd08jeI9EyGrcsEXoWiDHoXLIF0p7KPjupjl8t2fkfUDpZdXhn74lD0LSCDpJdLmAHrc
7CzRG/j3Ivg9rnp8px9X74xsLYaLo/ggYRy/N7Mtnv0Ddv68Yl6ZAaSyHtnLj7+IlwS+qhNUZ9mt
QWsX+JvCNF5ZjuhBO0+GVxwckm00vcU4Rg39LjaJrCzuZGLI2/tQeVZgfQgZy2DzfgyeThD++WcR
vrcK9fVQ+RWpYoMDdf9U2bCgBczZdN+pvh5m2oHyEEARR/5/q+0FhORy35uR3XTrjJn0d67CTpQc
Wm8aiV/fz+nhyAZYPRNm4TWYDJmVyd0yhNytkzDHe5P8blmcK2BR8qd+9NJ204w/xJJTcL6XgkW3
MuUF1OwIvjTxE/CmF1HuyOSbknZg7OT2JxlTdi5jO5eK0plDyWj84eR0zWxArbgygESFL1J8KHGX
izslWB/bO4YjSFtR8M2+R0IcC5duFZ4aHhIDQCRSoM5l20I7YAvJfeBqogO8wsSjOXhk5mrT+9ij
K6VjIGWvXf2Q5e8ps2QBRaMRv3FU/RAnkqhFTzGZryBGP5Z2O77kOsr0j7jEBBEJ67Z/UM39pLwW
YGKqbHu09uMRXtdN9+f8cZ4VInOMGl4CgIfaRbmmNoMpyO1plpg0WDpZ0fCjyeISSYWJ36EkXMCZ
u9uOdl+vcrfF5HxIhzu1Ax0Aj1M1lk39JOpz/qytSK1NTuXtg/O1At4i/wDeOzpLTs5nO49ZN3VW
jsV8lQTqyf2HKC+Guyha1GwTXnVAF9AvEh+P+ns3efHJg0YBwC9dF+0bVlACnG7duCsSfm4bXDXI
wiKJzNb5mUJsBzLauXGknhDcGyxK1mAazCD34B4pBx6Ym8IxKZlmcZy95Re9Iijn9+c2ApkWOpSf
s1uiV/JJy83gv51IdcZts4seSvGBL6HZTU9Su6EjI8F1Anf18xiBG4a4YOevYUHUq2eybM4TgwT5
A/SmlsKBY2PNwnPrRl3rA/J+zakQdJHmYLrv2wOQqazVj18XStMjCux+cqjdusA/9ktrYvroxL1T
SW616vbds4psNHHzwW6gS8leI970Z15RiM9vvIUdEmUdUqKzRwdwNzVzvRQpm5ypWUIanmW2qIc4
rLwRhGSQHd8t9Op3EO4DDWj0tIOCJOruvLuxifkKJOLCG3NPFjw1X1gWtArs46wIiUtp8qeF8uAd
2/Ugr3OsnXryjDWGebJpR+FeRxAdZeQ/vZvW6rYu+WqZgFNNFCXIf/AnzqrstG4FxOEhLyZzwtk6
SshPgUrBbpwUknP/A4gGcTBkMrPx1jYO/JmXXPiJ3LrNhIST8Yg7BS/0cJx/V0/KXPeeLzampmB5
kSkiSQn5/ipEo9RFZYKerS6eQgAqCVujLa9PT0TrRMsx2TThSu1XyfDAfSxpG8E0covMV3H7kjEp
rhWkFPryVPvlca2R2uXODoIEdQ7tIiAi/77cK0oT3pO/LvfscGip0RDJASpBi46/teoZQ0vLOSPE
9iEYSo4pMwCzFXBVreLVe8odZ3RUwBaMDjmlbMaWOX8NzOP/paHx7crOSq4hjodKP4kT66GCH23V
oCQnnFXahOVHJvxRg99j9Q7pyp7BAQoBJ66uv4vIRMOlcrrvtF1sYeM+WNlBwLV/47ZdmbNYKNuw
xUqzws08ewFjUtyOncFtazztjQ9jJEBvsonhxYOTz6p3VzN83CydZ+CqILF73RDGuL+FuLvSQ6cB
geeL4y6fw8VxpTLRCUYNZ/uZghZRnTU7hf+fsKkjl5mh6sO7uIQWs7z1ol//aZnNAf4YWNTzkjgt
qzypgpat8g6mybGxDdket8GwJ1xood9Hh4TD2yFPPUIu6t/p9tbffuXV5W//3wV8Tc7/moxL6lAf
TRTq2GSptYlywGSZ+FROhmFnjuEM6/GetbeGGYLedt6pzFft9/B8FOYZaFu402OyoPOR3XL5f/kr
v68BXJlpYNCB0He5+IqxmQwd+8Gs/IhcCv1JcRknxHRmD9q99EabEDcKLDjmHWnjIgrq8Y8hoHmX
uLDfzV7NvQq1yHFR7I8xrzPLq11uIJoandtYaxXbdb3Ru1X5Ct4MlWLAb4jlqkr8/JmIr5V1H3/E
f3BqMspPHbpSBMRodHzQd+C9fyG7e0Vh03npAcPKG+outPWH2gufVH94D5HeAUdOHALfOPX293PM
84qR/O+TakfQ6wr45Ot0P4PYb3xWl13V7zfurGfYaX00lTWFf+8cP9QjexUop3whJis0gUwv4XSI
xJzlPN98Q4x9D3auepjirazN+Dflz6w8u70WXRFhfL+us0LEOJ6mIK8E6yB2LqphppAELSLiOm6j
z2xLmoEyvLDHN6RSakyrbZN8xW36cnyqYSq/CdvmjmTpbda64W89dkPJxUFdz6C4tpt1A0m++MqW
95nakSWc75FedngMjJcQjmS9iYJlKb/++15fcb7xN1kKOmhLlWQ6Zt83quNx/niSwDpoko2Vyo2c
Yp2gHPWSX/Rn71SnX/yXIEcXuSYggWSB02I+CNBObuyk9uU3OXJJs2FOLLoReokHlbYsRVjoyNkq
zJfDLcvAFUnVt2s+77r3VXSUyRcPaA9AaGPcRfv0vXrOHPUBHAqdsi6dB5cyeFlvVvxCNW0ZdXze
WvyudIC/X8jZ+l8OVZJPvW4dejz64g/pwdwyAHbV53itHYrnjtXoF2SCx+agbYIH/elUAwBzlWxV
ErS4ku1ukYLFUgWnQZfB2OpzuuVBv0I9ny+RJqRuYROle/H9+Q59YCZSEwaHStor9aqrt634bpLR
RAzJOzgK5oSfKro37DYkpJycdlxrsX8MnYqP27RHaQNYpI0J/QR2Z21ZoNbmsnWrNx1FwMntNN5P
v8ppN66iyqk/5M7WcNmVi2lwj4zlHdFOFwMfwgn1vK/9QJeVD6vJ9GLTHtCsp/vABPu7qIw1i3DR
OIqya43bo5or/e/vN+KsxGkFUav6MQkOouHEH+i/3eIZ1Lj8iz8BWfTcCCaV7XiLT3B90fjrAZx9
YEOX5ZTDcXBA4TIgoEWj/XHC42CtUoSgHSR5p+8JJSWCcl2D1Cc8HrEGEqMaA6KNA3mdP1HPukzq
W4VJqhMDHcQB9agt+O/vIEmpb6pPMufnQBncbRtlKUc+sUkNJ9rjJutBP7vNK1rgf68cV3T9326o
eaYjPI51HHaawM6/omcQ/TKW0aPumvdG5rJULKybIJ8rZD9TRnODIYKChqL6bP2lfq0nuc2Cg7nF
TpzQyZ8+J1SUBCC7s9Z32Gm6I6xuVcdXivnvv3vWCh27vuzkiP2oQmUvLsLMVd/1XfSsez2nHvzg
4OBnuAOBoRu++eSlW0vL0yZgmzKee+gIa22h+nTonfx3BF7tVkbdZavp+/WdfeNyq+VynVFoHMF/
g84M7uaElJiFB14Hs7QQCWXoYe2VFrNN8LZ6U7087nAFhBbrogZ54ALpZIyqaNajaR3qwcdc52Qv
s8kfp8EWwFb5GJxQHnYGM3JHbp+ycE129GD6jfVCALbhjPAH+keipacPCpNAcMTXxAFtLGzq38gB
fBV+G1HkrJjKSqSCu7VIXiG30V/AXUcNy9RU/hpi/l1DNkUddA3r+PQ4B7ipXrg/euEGmMOyW5Yl
Iv+IODQQGPKrtbJujEjNy67yrCeYUzhosHBaPHt8badX09Qq1sFKfxRZPHvfDNScuK/N+1r5yQly
lJ50cZ0e/VOwDPNfcspUYVHf0TMg7HVQt9aHSIxk60fRffJHFH0yx/HTa+JzdCL3cakpK8b7Tbxg
26mD1/4HiwxsXF330mCW9jeC3dUH7Jq6TPPWMbt9XUpOQzolyn/D5n9Nf1L24z019HE1EQFdoA9K
c5RBTlC6U+rJ2jIxnJIMFcYBJNEG7ghlgkDGydYEkn5QX38mRMthAlC3px//Xoi+FpqzOhsRngIj
SAV3Yp23XSpjmne5yjqowOzMXSsuMhqYb3noAXs8Bg8ZptPZQ5CQLMgcATrfmKwLa6cRSaIjP7Qn
nyd9py3DJU3WzK7f5gndHfbaT1V108k1BTshbx5/w6EkZuY+h/EQHiRpPSVrWSdjwLae69qPm7XI
C74y0HpldofUzxG0jTmQUb9Bt9GOPi7AjsNZ7hyVx+jTCB7SQ7KJHxQIxMkr9TcH/TWRIcdiqUh+
w2bwGt6HtwTg0rWPVZHp5PGyKZwXz5bRphxPw+nUW4eT/x+4CnUoeDlmCbMbEZPnv5/P19dz+Xz+
93tny+fQxAYpjZ11iMYHssFaw2cLPr2VK8OXXxCeI4PJMdW7M5DmuWhsdS0vKIQgw7ZrWtEyTomV
6g3LhsBl/q/zEpQKr8z9kWuxp2YLbbLxt4asrF7/UyLMC5kpAEay7CHlSU60TIHNQ2LG2PoxbKfW
1cADVQuxXPz7L726Qf19Z8++5HyUakOIBusw7sOP+NDsUFcfXZGoUmfenzqCQkBcOyRX/vuHr6in
WUJg0fCPGKku5s36mEp6f2qtw/Alo6VzHKy1ZVozppw7o+BNI39OotSXNQMWx3oxBpQxM7ueFpiD
Vai7GUcnz6e088fOaoZOlmAQlChnN6MVzbEpoEkdWoNJxcvUrJv2wxKgTWR/pPJJmh6QUWEk52Qn
B16kOIgnGB6XBLwydehOCCJG5P229EM/kgGJ3K2AifiDodrPySf5+Whny7LeVl/M1vzTgkkkb46/
08/qJ47xkVgDAVWFkxVLGKFMm3DwwR9YMT1XqoW+av36j/VRs2A9n0R6os9a6iUJ49t11dvWu3n/
ZSwT39LME4S7EQCZNdvNsM8FFLWzeBlwlLmbNORVboPZpF7Bqu4lW4nue2lTG/syXwYdSoc682TF
y+tNGt/3ys6kEn4in1hjk64wakJiJTzbbu6N0q+4UndQXsfW19mqRzsjSAk/G3SjwLFOT/hr3qLi
+cbbczntNmmeIhkCUg/X6LxLXBWmPGoqzcXkDkguTvPZp5nT2V1KpYuTCoUz0U9s329Q1E5rjLCz
/7WcFlI7u8Xzzpt+xZ/yTbTNtYXq7+s67wPgfZWNLrIOwgb/QbHp98gjVqdf1udRA3Z4Fz5zuwsw
mOQqi7YxLKzeIdpAXAq//n2Hrowgvt+hsyXzlNeTEEzx3H59wXjH8X8Zlo75wmTujmP8GrBh6fNg
x37RGi8D0WFH5bVEzcPeyb75B3a5b8KMSbGvEVs7Har2N90VDama+pD1P/99uV+F8MWnp5DDhqdS
ly/6kpmYlloyCOahIGTPvO/iO0X3rDZ36uy+ix4gFZj1prJcikVAN4hTJl/0UgJMeHFPBE79qgY/
U17bwlewkiYPKVPLdtWCUyATUVj2yQv1QdAvAABKukthSac/CBdFtFAj1uLcrn93oEZvaYmM+Taf
/V3ESjBZAWNMhtf5i5q2gdQUvWEeDHo/GiPSZai9adUyElZj8ZJIL5qI0ptzP/5HK/BpZrOysJkL
4cLSvE7002pWoFjaIpI98SG7m/6UEows7yTC7YI84YnGAsiTiqX0WG5TVGYUfyPJZX4XeEbzEIck
+nYZVdJrYu0ndXnCIA63Wdh05RrztRnNgp4xxX02DwxzkWSJP9D6FByqiRdXXpVuI9kftYVZLLFh
U1Ia3ZNBVprpS+AldGbgt8iy1xbib3ft7DOqpnTKuhYHmgmGDHX3GwoVgcR7ArXKNRPfko7FL+F5
mAanrZdzt9hc8llHv4G5Bd3PNlnTOhxvTsivrDoKeBPWHE0ht+l8etPrVSDIR9k8BM8nXAkNccP2
aaOvRGbks5FKXAZgZm41F7Uri4rCywMviaYxY/uz87gUyv3pVErmQbqvpEWbcV6bHjB+foVQTMqy
QI+TlR9T/0cPgR6sJWVVCYcBPiQ2pM5O/vBoT8Q+jHOiu7E20nWV3AnPx1Xws5MXqeWQppTFM0ej
x6W1tkB8W09MzoRl0PohIG3AAsgqLDrzrlp4zRxV7E43Fiz9cjIBv/F/f+U5OUDW1LCRBsU86ONW
6x4FfUXuR3VcRg/zsSY84JTdlOsks9O1sDK9ObiaiMThy3BFAUUN+o4DHt9K1tt55sWYhAwgZ7P1
NjAXIK84NrQljTbI5gY9Pm0rFETj0e9kW+M/NL7N1WR3RMACAZJdvG5dEUM5D5ZYbG7BLWeUefE6
sYWBdQZ3RVQ8b9VZuTHoxWhJE3oLeWHcF41fiPdVuI/EXTk+NtN9fnpDBqgwrBR2aE+L6hcpho/Z
BN/B5qNAdxKsw3IRe5waCteMH6zAafSHOvbFbkkjl0KBtqgWuGX6FB6hTKGndjRIl8w3X40NC8up
XIawtQTDVUXOswRrC4BB7UJyg8fwF16KU/2QY/EPXT40i7yhekfqZEUB1O/q6HFABdRg1astRvrw
0N9a0pFKNyY75GSPiKxHILdI6+4qQCHRM0IWmT1vjiO6Jd6/nOnIqjy3gkXgGFQDX/a4v47DuhUp
Yif3NdDAO4Lc89GPKwf8MAnii2JxVHfjCclKfd/Uq4ROon8anNC3xu7GEFW/OBh/XQesRQQR8qz5
/t67jMZkVI9tXB+s2iuNVZGd3DTnE1T/aKnAXGQlNU/oYywgntF6EAgwXGvlQjUWxojWeS2j51Ae
EWD3P83Qo7v+I8d/VS9LuETyUgs2gx47uYCv3Av6bqHSbgvJfOHp39EK3SmQ8rLHCOc7+jfTm/rl
acAsPToF2V4ouqVhi84szPdTe0+s6hT8kZivl8UB6XEhP0/ZhyI9/ntjly8+6687ggKNVHekEF/d
3r+eDK5dU+3HtmYyEu/S1jlqvtV4o6cXC/qZx11GhMCvblxi7nOM6i6rXGitOcIN/98Xcsklmi+E
DE1AwBpcj/MzpJh1eaX2vCKIZZQXyE/TTzPfFCyGeHj+s2BXc7gpQysj3VumHxgeLpS6WDeFb1SL
xPJr64kZiXTQtjmmxJfTOh8Pwa/GtxbiHTN62h1uy2wkRR9OzRTrC0HeRLSODZBiv+ut8GANCJxs
zf33nyZfe+uY25OtxTqiqudD3b6QCjPJxfpwDLy5j6aBtZ68KNqNYKV97fik0ceIF61rmqtYWA8E
CvmBuqoVZLwP6obRR/zy70u61GKSrTGnaxAfZQHRPNeSTdj8Ij3QqrkBSZi2PC0RagyuTsvFweUr
4df2ZDLndD8GzHVTAXQpbDn7/Xnt/eu1EwtL1oMTv58lry1Yy70kkvSulV5mEoo0fVbgGudFz2Dj
Nrs3+kLltD71TydhqSbbacaEHQCy3rgr8+f/rRo8u6qz5SEZ+0IdCrU6HKXFlLE2Vf0yV+7DcT0b
YT0AKouTM2qrGkybTL6wPyXevy/hsrnPC0KFDfvJ0Pgaz13ruRCe9FMq14x4oZghhEvbV6vbgamq
laXRvo317hR8YrI87lKEnMFeVx81Yy2KglegeOueUgasmforxJGbdR6RGSC4uGgmAKC8aH3iZCja
HYwpO08+xQBJ8H2tEoyOHlR+DptHi9hg5sMUJFr1zGA3JshOrhZhd+ODvxyfyEgZ+WOhcEOkBnz7
/RUYTCkg45mbzTAtemgX2WI6yFjIUd6OLvg53bHc8PPft/fapwjaAaipytt/GdQu1b1R10E9314N
b3+9lR0m/Oas21lNNgP805YsYRkNbId68D32VcMmB7OmjmX+INy4B5fHqvke/O9yjLOJh5EZoSEF
un7o1win+sZXKyfFer/S93K8MiMnY7XAuwgqJ7dVwhpSF/h9iUKXpksx21exUvKiAgsgBkn2ewgM
nrBQN2L7ytyMcVmV84id8n187IgpIo4ARu1B5Ii9uGVRuLLJYxESTdpyX7mp5+2ZIZuiNJIQ1qRQ
0lZ54wqNI6IqDpe4qQign/3KcIMWZBxOFeIJt3i9abS/bLxTiCLegA6MigbK+9knLFtjEGNoRNoX
Mq7FIBI5Ei3WkA+G999r5U3bP4ULxDNkDdd3EGDlAUhk6d3SGUmXi8l8JSj3sG1cUfyf2rDVzeNR
BOsQrPWB5GZ8u/bEkBJh4XJGV1YPxGTC7qxQbb/fqrmuvOr8Pr1DJrVMUC6MWypRX0qfZrNcmBhP
PV5J0Lb3KC7xjUQPjCtPTsHBcViTpkQNzl5KSFEeO/ET+Mo1UdO3XM3/qYa+ra9Qw2VURVwM5QZw
4e+fvJAocWcE1bjvBD/OFoW0hsdnMvEPawZbiBeHjUm3GN1aSjzQkml7virjldjt9W5PsAYqthar
f/nD6J/JQW0azwjn44GouCJCB48AwOonzXK6oiiHutXJzl/Gewrn3s+YN+SwLIBrwG3+RbAlFKqH
+Kn8Q7+9LZ5Dzhf1Pfp/tf9KLhpthCwjcpHEUwxiyXc1Yy75EbowcKGxX0fpViVxx63p3sULzvW8
5ieaCAoBflJEv0+5TyF1i89GJjEd2E3HbWn6aJkZDqvNva5Arcx3IygckrBYfZ91/IYw7bHzBL+y
ZFGdFvnmP3xi7CcMlFssXhsm2+rpAbyQPn6OGHy6bqlLtdsSQVQZCrJJVgNuadDItsrFREa86BPH
6LFpUuPQl4Uf7urAheW6X8p0tsAxjoV/TLen9GBED726rdXIV8vX2HiCDMH/Gu5PAPc3SqLLvvbX
m2DOEFL6uBeLfz1K1jE6teN+7g3WSynYjoQHIq08LWtzRwe+CCFy9Y+kw8eLf+8BlxvP2W+fdS96
PQvFFkH/fjDvSSsXQZaslGyf+HXkYwjWo4+k8BL0kTKYoRu/Pdc1l1/A//7u8y8gFvrAqvjtxkP5
2tUryZfxgzsndYXqJGJGuVY+0pSJqsJ03r7x63Mn4uLXWQ50XK9MJ89116i5qmMX1CNdzwmalte+
s4McIRUyTC2JUCSe0iPP2WTcLnBs8dP87taWd9k7mu/+X9dwdvcT/WjVk3Ga70Ah/2iG94S0ERAy
zTrQNqiAcIRM+2zYKoHbibPL2Dz6RUvrO0LpD6p5jtM5nh6T37cW7MualCtD+jvXXeZXJsn31Ull
xTypx+N8ZSqDICwTMM4WqL+VldH5grocLN+kTdshuNpWZJVshWwdthsZa0PQvwTSx7G+IaO9nKyd
XdNZnaz1iRGpOdcUvCOGDJfSEvT6EhTa5HFYvCmOvdy0zn7vbPtsCkEysvLrHsQH3Wm3pGgXyS9h
1/rzoP+orfAFMSyuFm3j3FwVrr2fCtMmDekrMJTzTlqq56eT1PN+dtRdbNduZK3E2KkVD+9EBKjd
rT1Gm023yFqPjipkK52x8nT7fHJxLJ7vw/+u5LzbpcSNmuUKOxXjQkbnAs4SbJKKLUJ3XpYb8R51
Xf4n+Sw9nbADMVholR2tjV83Ptj5Yzj/YP++jDM5WEZo7lCeuCG0zT4IOw4dqBHl68+TJ0Ye3hxg
+yzv7o1fvfEYrLnh+dfhLNYyMypTfpXK3NxHGm1mJ27s/CFeckR4N3bBUn+M24WFJpK+JOLC5c3q
5aJ6OnsAZ6cDsY37MRJ4AOW4Ex3jjXS9AZm6M+r+zGa5P+5BjP5g7IGJhUoOPyTBVjTHW7Ck2UPh
959HyQ5I8xv+r7UxZ1d2toApRSWezIQrgybc4XU6/TLQKv7CZLfQXRr+6cQlVA+WTgurWOq3zqi3
Hs7ZDjKUrZ71889jcLNaknNs/U/Ln++FozN+HNfhs5G7jAlEIOPpOvNDX1zcnJtcXyf++j7O1qWi
HXXBOHEV6qJP1wP4ddVWsZq7p892sFFyAtYCpUDolIcjIjD2twjsl5LNr8cA3VPUqHMvbE1FKtbH
zCzHvQzJmylqs6r0uaYVyzvaqpYXSn+S41Lh8HMUcSH6Vm+TyZwDW+kd8nH02rnx1Vxops4u6OyW
5EpjKp3BBTFZzFfwvE4yUaXmKvydCT6HWsiRSLJ3uNmQ9LvkHNz4/WulhQI8QMdHimLqfHMPC5LV
Qp3fTxBnkQBgwui1u/tq/x/dzk30Tdh9hYfA67q5Zsyv3cVK9devn30Vkd62fTPOXwWKscabNL4D
DAN64UzLQN410h1dpsDOqzszX6FB/vcff0nonW++Okf68I86XrfvS1ZetVWXhZgE8BZLi7Rb1Dhf
nMrJi5XgRCJNv/6lyT+GwA3B+Al3Yv/Un+5TjL3WU+Si1UcqM3r4SSHAYkbdg2/ULT9Fsao7RvSz
Vh7j7kVP5vS1n81GSDwiqf79J1wtS//6E857AZKRS5kYCsMeR5z6R3LF30qxHGxmpPNZsT4gmSfA
W70BU/5qvZ8/OIJVCJ4TdViJ52cyaiH69YI57M0U7bPslJWLNKmhdU0CQ0ytw9AhFlaNsQyFbVts
I48jAZ80iHiCGnLYkqik0W23LtFyJX1VDeRuGW9O6sONG3Rt5dM11HTYs+bU77PNULJ4yFanD/sS
izro7OOyBlVH6pa6RWAB64Ppgfb+/8eO/5hKfFl+ftOjc21TnitoHBj0GEjY/P6ujaOZZ2orDfu4
2CFDHDbyH4ZCabOXa9tcV47y2eN1zQ9C96ecfh4XoBWU5lMquUn9ndRvRcmRx7uGs9qNG3S5AnHa
p6PLumwYEgaa7xcmGpmK7pB9Gy1r7xnlvfqcuvUny6HgIDGRFmHkYaY+rupFjDgaacrrjSu4vDVz
vwHPDuYlHO1f/a6/KgcxqyRFDr7KRwk4jcTMy5ZBMaykWZMZTI+Ngu2MvunN1e9y/fn+y2err5Tq
Sa6I/LL0qKOY2FAqhLrb/C5fMca3Tty+yXaJS3Fzs6txWanIpDfOJwemzpyqzkrmILRIEztFcz2Q
dnYmAdOe3HHb4h6QVyq2xtxrMwczw4zjv7HoX3qVIBcxM2H1UzGNXaQ5mGGY60WhpI/6Xn0PX8pZ
6A38aS+RGEDW/S/ysWBcIxvedo81+ST4t3QXaJe4y8FNYqU05HUTbo4/1OUtH5U+l4nfVpazazt7
JOZQi2l9TJRDRGp7fFf2GyPMYY7soF9WP2QKZxPNfMAS4+D/dnJpG6BrRvpRLwVEZcZ7jgxPP34K
p4ch2f9/nJ3HcuNatm2/CBHwpgtHL0qkfAehlDLhCMLbr38DWTeiMklF8t7XqEbVqTgCYfZee605
x1STryTc9swss4dO/lEyqyLysqkar2sHN3A5KXI4IAma17wzmZqua2uVir4J3i3bTawTudf+SgkR
lJ3IG2EQxHuteNKwDJTiDwVzX04zjLx0c5sFGxawf38a15rF33eDudZMUZy7Hn9/nONQNxTWkTLP
FgKE03yK1UOn/0S9P6xOp8fqGPkd8SMw6kiF8TM/ANgB8ASXlZOAJxvhPSBC3NHoLYHO0CUj5Uol
BNrTWuhbQeSixR085QOtDIncsC0CbBaJWx1Dz/DyleyaFsJ9T1JeKmObJBuGpI6QYDg3H2OIhx0N
h1xb//tXX9eJ/GqW7NluDbvmanfJw76OcynNjsWruhAd0TNVLh+oJd+G9gCPBTD0W+oHB20l3tjZ
ro1Iv/+2LpMQoMKuuhwwjKdS78b6lB2bz4aR5jpN10SaZLbePJ0Mb5KYIzrt8/BY7KWXgb6egMGa
c846E+w6sU3uY+VbAaq0JS1RLHLnjbWADMLbgxpnZVreTVvA1VJyccUXRZQodZWup4Z6QMcoyVt9
XE3NQjEx96yFcKtQxjMAPecPBvNp8qJICiphmy5alWIlQl/0OBSOgTFgNkZiiDGSzSS+ggcromXM
6BrqTd37Q/xrar4KhZPBrR9wTTG9+AEXh5NSqnv5LPPJQ/rg3L6lQQt+lY+cDRG6PfoPc4sVbH5P
nYGUnLU0AlnB5rsvGSsTvctYlrBq999v4XVn5+KyLlaiTEZEG55VFVetgdDQXKIJnqO6ui2GAmy+
b2fVl3rXrFwl8FAut67kNE4qsKgACHUhh/z7gq7Vf/MFyegjZTC2hPFc7NRpQAdSzy2V3jxi1YQ3
cNiATJegeJ31RdxTbnlpd5xjr6R1ONgY5WHuLgzwDOsZagaJ3wYJ96rQwmdvuxMS2dHMbZHO7s8t
epBb/KLrMvHiiufF/o+dfWzi3JB7Uz0MBI2dmV+vTH1TE2k2H/pUYQl8ZBTo1IMDYCBVU4+1s95/
ftgY5N2UmL36pQes9gN86qguNbAptzbD+a5dbjh/3tWLJTbROlPNKl1luFdoXqQfxHTFofRcriM/
jxc1mn1jYqcZ3WqN+T3ZiMSFlOsGErQrH/79iCXjqhaa7xghRBpAdIs558W3IMZClHVDpB0KVJDE
Eu5jCafcLi+fa4WFyCMlTB3cXPoPGQTrbvKb4T9FmGrJ9Vln8murHat030cMqLqdKCwTGF79zhSW
WHQH0cHsJtsG0GgUdpnHskUC3XzoYY9fzeb15rQ8kw434QmFye3rRNGQzakARQ7dvn3Tg2WTr02w
3mT82ZZsi9GuqbHRxHYC5NCro7XCbkRTeDW19ILtwRaDZUZIcvkaCocoddRH0I58QEyJJffExFpz
yHsP4/uB0cLpWXo3DbwLqGXiyTe010nwev79pR2EdrY5R1/VO7zL3AdPR3C8mi9Dfc8O3HVb47QM
+7VShEy4QY8T7UBhY9nTrwA3KNDdnaFis/BUwlOWemiD4U9WgrEQJ3ZxhPkAZybBHhvcpUxRT3Cu
tq2+NvG2ADDsbTV1KmBanuVycGn6l0La9iRXbaToUxWfasRn7TJPX3G/YTyqDV/qPCSWItizkGRm
ZjwYnAEX6I/pCXzosKYz6o+b8v9+IpzfoDltFwuKSJF3cdDoAiPWqyCQ0eaIzgx4UwHmejOKMv06
e8mDyWz61mt7VUejOwCXbzGWJ2MVU9zf33l5IlOiTCf5MOyrallntlWuZk8HqU6uKD6P+FogIiAR
u/XxXrUvDIPT1Kz+MThyklD99x/O6ulkWdUpOWL4AnhKgkCPBOkRIVD5zCqs/mQAAA7N8EY/WeaP
Vg94eMc0wHwVX7PMaT7YRxa3invlekmZr8pkagmcTSMz+++rCkUOzVNfJMeSgsElMPiDUK6TLfnx
sjue/WAlQgwXAfZGmAAeenOBdPmUb6a19TTRekq8dbTTS5IWZx8oFqZ/LzLfbGx/X97FqjxFhjkG
xZmb5s42YRJmN9HxbNKACxd0RmUcD9t2K7sE37woq/FBezS+ILTfuIpbN+ni0Rl6bxkALZNjsMMP
/EimYOyov8ZnC5h9zCoFTSxs17BlXTT+O/0grG5Nla5907w9Ek9I0lltkalfvLbKqZXkKG5klv5m
BQChi72qXpxccD2MXVXR71uoKcRzE2vD7JkDgIwWbBtJbyfxsUF6grxtJg6dJV+nDkdZ0zL3vI/b
X2r+0mu4jVlnRetGHWDMz+fvHYvL1izQTLqOYvnSd15lfdRnfSAdWqCNxMQu2C4i5ZcCdlckHd0P
m62ZrmdMSUw+So7g0y0FT05WonU3WbZqHqXXNF2JIgGaRwlrEAHqLku+H+0j0a5ehMwmpkQsMPcK
AIuktQkEv1a+TDnCz+eYCp9y8m6YdxKZuhzOhjktdxVjJ0pVsp2sD2PCEeXwAAvoiW55JPNuLL3+
pYFRMKacNPCW2EGxqCXPjPeBvFSLhaZ7RDn++x1TrgYy8wP+405dfIhVEhSWMfKOjQ8m6gTNp8dB
x2p4ZYE4E5b0ywhdaz8Bk1rrv7MzhOfEcNFsNhnyHaSbX916cqz1cAeQ2LzTvX9f3/VYc74+0vqA
NXHAw6D090JxEtqw0jM5OTaSO787uInLXf8rVNYhimA39bqNvJKNFe9aB1GguMPmMK3LVb8twEuf
drhQb1zRd1/ln1c0d4v+qNiSdpwjFLiiZFU+Bzt8AFL5IJkrAHh+tgsXGW88+mX6FZnbPEvPCO5+
h7HcuIxvH9wfN+biy9SSXhvLgcvQME14ZCGLcKrYrV/7XXAv39/fE7nSgn20EP+6p8Elgep/YSe+
Pln99XgureVW3BITcx6To4mr1FgG4S4AhtK4wrAxxiMgaA/l1Xk66gp2SZchW60RYLIkWJSQ0Wpc
RSYa042BMRUf7bTqYGoTmZKthcHt2q1WbBh0yOW+LfdT+FBlR4NTT3NI70Mn3wtuJ3zF55UwLErA
TOoCwfq/b/JvZ8PVOvLfm3ypMI2yzIrLoE+OEime2Id4w2LOWo6aUjM6+gdRB23qicC0kZViHffy
j3hjvIAPdAtvHP3xk4YCwaem8aQelXeSXLp1S2D1K5RFwC65IwpgQ8hyCWZ+CGxDqbmx/1+3v//+
gMyLrUynw6afNd4TJkqan04e1B1qDtUuTKK2bKGy60d1aaz+feeUq57p/GcNRVUR5wIburxzoiWE
SjLvXadVdK/wd/Zg8bThSG9g+pQfLOYCdujjdcayAI2SjsC+vNOW6RNY2TJ66kOPpDBDpKG61JC1
YcK1dhPcwZCC3iw8AuRMmOw3mknflSU0oClMmJETgXgpllbkrknrWouPjc/l0lGqNLj70x0niySx
I4kuG0W8sQ6e6XlIDgmOqJmAKKLw0jI3IYkL8iUSS7K2KpFunK+UW1oxASza+1vHsmv07cw3/eNi
L07fwXkYjVhW4mNfkNcLdgKipK0KHgpbUrPr5jODuYIqqvekF9JmpPrY5ocoX1kSKnon/Cnf92/p
Lt/lKOV+qrpTPsmr868QvOQvMDdV7CTPcHDOvjj5ercYo01EVl3hZPuCQQXnhNTmhIdJIgUbaos1
cIxnscA2t7TQE/zfJ1EXv/ZiI7C6VJqy2oyPROS1+owWqOAqu525tKwnS7yLpLu241jFlDiyGSgF
/TJlwANe+ePk4jNrdxqEJI7Nog+OUTFf8bcSyPmesEPXuzCdX8LHxHKSDZkLbzcbyt/U/389rItd
YzTFJk9aIz7W5pGXnyR087khoi8+0NRut0O0ADjLY6nOK5pkwruubOvyrZ18WbwLRn+iActxf1yK
wY13/rsdFu477CuqcQ7Ul1yhJE/laayi5HhmuqHN2dC4bNLo1Uod/Xl61df5OkUlMrmC6Env5CYB
bmMwX/0EzKk9Zcf6B9FAN1aPbzY3QxaJ6TV1qrcrVhlmZL5PK5UOKU1CJCHoiwnQ3IsVgXzgs53Z
Zk7ia4sDDNnpadrWc1zCBl1i5VMXc4oUl2VFbM9KrpYYTu4QGbpt9HazA3bjQn/Lzv8oBuqp1czB
KiW4aT5UbSU8UD7ObKaeIoSGgSJ9zFJxKXODaCFGYFN9dXkbaPlN4wtmvMSACpG7QojTxdfRhWet
orSU5haNsGvQwZoryXzKimfiJBXpJyCKACM57j2tc6L07Zw+FuqePrfYLPBMDtFjgTDITRuoCQmr
3NKRJAASy8BaMMxgNrm48YTV6wr9rwu++B46IR2bcdRR0eYPVvlK4mHvIQNL78/HMlqLBWSM1Zm5
tpv4qVPj4kLsaZfCQmN2URCceiYDHhECKBL83ricK5B+u1q0HIO3NxftWv6YEIH++6qvSTosQn/e
5ouiK6gNPT+dC75irDyqE7N3LS0ub7YCgC1m4bt1fr9WdP79J38bjf54w0TrDJIk5k/2vPXVffTJ
CWGOW/6l+ixfC+w1/x8qrYu/eXEomAItVav+HB/ZmoPgHnwarXtnWJpUuMOiFjdp4n627uRlc48p
KXwBRatom9ONE/Ct+/37nP7Hjy8UPZTM+X6TJgad0M8XYBDW8eOMECeL8+7WA772nM6/nF4JMFDk
nNc2kXZQlDo7RwREERPBfsqfRe4h/1R+1KpNqyRVXlOa27AJ+914t8+HWZDffSmCExMWGUDLOkHg
8rvNsAZ+vlPwZ2Kt5LjInBYXauGriR8QLMLLqi9wIjXZM7M820mNHZT4iJaX8BCWy7hc9vRl/FsL
1vd39I8feFEOnpopMlMzx8XoK74Su+PTtJwdOLiMfxrzCPnWX/xmdsEtpfWFCW32oV2O9atME5Uo
KQi6IlFBdbByhj5ejOYLqHbFPi3uGWZbpq0/jzvpBSYtH3oLKbnbEXWdavDXYuTn+9C9Jdu9ZiHN
DxvmI0bU+RRz1UnO4sGIDDE+jmtzXb2dkZsi/6Sut5wR7Xj7oxWXtLrNZ/Wp3WVP1bLlaOKeauhH
5zslciZpXdErex3Hu4Sx+FfzS4bMuMLsNqwqLNo1sd60gFfGPZ3OZta831iPfjOmL84nOGgBiqBr
h7f1e1v44/vQs2oUZDKNjvqOepUZDP55dfLK9WnPKJDyFNi7/JkcZNmuns29zmzuQVvn7qDO+csZ
+yWF4I9/L5LXEK75ttJf5UPiU1LFi1dMbIJzU5yN6HgyF0qxo01f/0pkN5ycEjtC5SRbcX0GKaMh
SUcg5DFCnl4SJkOirT7Wr8JDP4ucPGtqOdnuRDrrrO4g82/cvO/3TJMGETxYE7G88vdBPkrqpq1K
QTzoD4WbvVR+2b8XcBbe0vZZBf9SLk8ryMpu5DfjoUl3jbJvzsvxq/1kaKysaeSU23QLO2yoILsZ
aw4nN9/Rb79X3k5RkWDGSHT7/r7IolXbNBqMmZxcIjSbW1BuB/VkmglhZE/dvC3fnXkNlYYfrlEF
w/9lxtqgC8q5pKl2CMd9Kr0F1WfkmDDtsnUlbs2IFtZpOcmuAKNpiy4RdwlIZ3JbYkcfN4by0GoH
k7yzg6w6CNNK66lUHDndAh5mPuTEJClFqzg7dqaHJW7odoYr4wm4VXB/+3RZbXCkadgwr9LKkfJZ
udiNgJKleR0XPlWnduqfSUZptkTmNBuln1UvHd4it9fuR+jOqPtGAjlJzV73uickX6GfOEG2QdyQ
qstIfSi/Inp04i3u0m/h7+VnTBioQY8LjyJZkH8/ZKDtiilUg3g4QzTQbc3vjmbrxt0epVXohqKD
zYnGCRFrDHypavL+SEKUokLEdzDzALzIPaBBuuHVwlcYcoJwB21B66HgsgP3zMacFjil27uqehkG
rx84g0S22SyafO6wZCRu2zG++Y1aPhhgmsiNDNyJNAtHXA3IbnM3GpZhtqN/qiJ+1JeWTJBKapvD
wVQ/6sqbmdcCcpj6vldWbfIamc91tMfcCLer+YknTHkSQRqP1ibnIJHY48vQrQzVziP77DTxZxts
kHnfOEZ8e1/BuxPuwAaEN/3ivp5GrZEmCx6+PHjacXhNS0e9I9Nidu7hvhV8ksyfB9luHuMNfYiH
6Fi8DA/GQ3RHpMBcvf8QAH06Epl9p/ta2aTT+qRRQZM/7pQc4bpslxETmTIwVO/SflUxzymWUQPK
iHL1PgFtzB5QetZmeJSWanBQlH2F36DovoTh0AfLvCEdPfZMiVCQypumHepvHDogUbXBTcZlWS+q
072kEUCyrOTNmOx5CFqysaSNaTxQ447gUlUFCPhZ3SYMTBL61GfEUfh5c2UZGdtT7+j1jbKMk9g3
1bthaUgGGbQzw7k4bhQnqRWLsAiPZrzMRHQTDAF+1dNOSUUg+uvaTBy1jf06/wqzmjTA1sG+bY/4
JjPtteiPSrNgCga9/ty/nK2dEj1l0w66RqNz9xS3id/L+i4UtnEAlef0Swv8UGUaFCdOoZpeXd/V
wlbIS7cclykP9ayWrpZ9nKUNXCGpCRy4bBGwcWHRGYuEoBGUMOeNUrkCuXxD7Cj6V0xmiRBnNmou
kbA3JsfCXiDEWIfCzf/cGQdJdkeBnMIHIuFRFn8Epw2eCbl0UFi10JUJkTHljTJuZeFQdLOJoiHB
LXGQBTLT1d3fUZNIxKQKUNpWJR9XTuE+3qsIIdJPq/shaaFLvrcjG5OroTCbkIyNszLGgjQCG1+q
cLXRbxxOyds5Xg3JkileTIuAHujohk8c9vTlkG0miy1yXMnZFkEwXieIVWyaRrJu5EfFnCXC+XA3
QhwTF6f2eYofTT5ANdoE9Zq/pEqugLg+WxStr7wIzmfW2ZO4m4hE1Da58VS6wmlh4O87WW45MdKv
D1G2EBBPjMVuCrCxMbfLmoUqvBvSg46byBV9/ZgLjIacFMltQRTHNhW+9O7RtMDPcmQLhK+u8OQv
Df1t8tpAQVBfTQRC9Nb4vbP7j7Pz2c0UpIXm5Eb9MtDexXg/Sb6R/ggz3Rv4N1Ffhe29Kd9o+n7X
ukRjSRqAKLJ7oET9ezUWZCkTVFWIjpCjraM8rZJ20Y7QgxjL2Mr+HMH6Xp3vqZxx3hIajPGbpKuz
D363jO9lzZEO99MiQMELmyh7Fztb0O2QvudTWrggr6B0y8tTDhzgxnf57Z5nkb+BMoyO69WeFwxi
amglOXfM05XWlmenpXsGGkho3HthrhVa5hxh3kflWNEEJHjXsgXVR89P/WoYLuEkiBSk81zjDh/o
ODZ8Dk120ERfJlvCmvNA/10sfluD/3nJc5/gjwoWF6cWWg2pg9oxOfngIAdXoNxn0TgMfvEq+RLR
iDh7DQATKrzdDPv9TylxTpCH4eYbrgQnCdbxaGvpGsEGWw0lSvfe7MQfp9YNzsuNmu6kr/zHdD5o
iq3cYlxL33XYAd3OPwKsDQl2F7tMXVtp1nYiwYnNgkmIFHqDudBJ/jlvJGOpqJhpPaZEGsU31uAI
+4CLAUhJffq20tFkKrBiDcMK1dMoglraLaRpUyuvseEH0irFozot6mGZDUtVu5PYl+GEAmI07Gld
ryRge+FdP20yVB8xsAeINSQFS16fuwVqoT1zktxRGj+CbKhsJ7KUKr9j1yHWrmCGHC2Hn+y9y3I7
jV6uOjnrzTqvXIvXXn480eVAi/EMQXN8VStij1ChbHvNwVJLPqRL1ETva+/0jOV9f28M2wr7LcTY
B+NEiLNdkDpB9TDPyeGuEJVDeCVvVBIucwxe8MeIBcvf//1G6d8IHv58HL8nnn+8UVaS1oVocIQn
+ivLvIqVNE2Xfa3A8N/29Sy0Ct5VRIfBOjfJLMfiA0KWIY6d7yoUQSh8FD+DTEAjv96Jg1ubLqx/
TWBhdSMKKm0BDsDgC3nIX1EC0DhrCYrBOqhvJqSikEjgMjHdkBEDLTTC3wdM+Zg2THqAXkDgE26R
8i4ybB5MqC0VPDS0Fg6WZut+4gmr/MaB7BvBMEw85JrYN8gav6IGxtQohlmS/MB2ibXppHmIyMM7
/Ymv5+fpQX5pN8qqe6W7yqjA1TbxO8qoPCX8cy1g0PQCf8Shx2/WdhEVHdN+2RdOD2q7F5Qn7fwa
GvdIiMfig82Q4IN5uDTP/QtxnVZej8ymeQzVH6fsrpvWWrQm7/Dce2bOifBA9Fv/IyptJBxDD+r1
xvJyfUA2kXAjAkBKTr4ki/nfy4s4kvqVpFV1yKj40WxPXpgzKHZbjvW9i86O/GhpiVarX3ym2iFA
yhUFTO2Xo68907QtF2X4FnFavnH4lK5TiucrM9C5cEA2zStnTZYWwlBOlX7I4GMmyi8ZgfY5tCOZ
Ur9GUnB/ate5wODxIAdH3GiqziDGE0FZaL4MoNTVi4NQzXu1ZafJKiR8oVpZMZCLVPWmM++l8DYN
jH3G2u6B3+X8R0QYHK4i4U0o3NIkr5CNm294Fz8pJiJpgzQhGkFyB2E9LL0Y7iFmv7ReBC+puIXU
5BIcANsZ5tXK0I4Rb6wSvw7DKo0XSb9voNSaLs12VdtWZwQMfkn2LwzTBYd/kekYy8HpZW419fnu
BHfbeo3i3dQ/KfICl4GtVBs+OYKXu9dQuq/MjRGvxf6+DIgj26fGPom/zrfML+p8yP/r6DU/BnwG
jEDoQ119G+FQlp0pTvoBinV7OkYLYrBJR3KkTerRlIo35H2Md9kD0lBUL86wNaVFZy1Ob8xnHkLF
j9+bH5K8NB4IBAxZWWAq93aULcdj6dfBoiTw8yH40UcLPLXxTdD69fDm9+VztGHJg/P0+zD/x2IX
n+Ksx3Wto8DN7kzQdjonLkoVF10kKBoz9A0d/yYW22VLGtmd9StvHkbIDNW6T/zIYOj+v+juS7/1
W9e39b/XddEDKs+6Lo29pR84AgFKPPFuZucNcXhWuTOmu5H0iZH373Vyg2zdQShA1XyGwrfQ6qUi
U9vvDWLDHCs98ItQW2mujLp5ySxlTWTEuQbi5daoOMVtJzLuK14j+aCn7kmisi0mm9O0rZI1ODHd
EymG1CHzs9Lw0HdqxZyDhAgdLqboR9OqYbMc0tew99DXqveS9BFa2TKLt3hOy1JZKuf6iB7IUWAo
UZ8KdsFDnrvd7MEL0zHu+83IEdpFb+zQstLojlNkkXxYli9acieOW+F8KJGskDQWsnE3xROEHjuT
yWsqnzRcjYnpdYkH9qgRQCB9kf3rqUiVDAGjAVa1PnMGwkrM4TnvTn7dMfo+ParBo6aug3DT66on
PdOMuq3Sw+N4/XXwUpmc8uZIiqs53Gi2bX7Kc+3310FzAcCuLwm+VrrEFuh37QsY3GQXinaDPD7y
Qza+0K27j4QeEJAY1VfIPy/uctpowS45d04by/AyGHDqy2mvrYw36zF4ivFgBPcJm2dGyE2wy8Z3
FXyLqKNlXUhoIlu3kz0jnVMvJs64R/jSnUov1o4+3op0KWJsCXeR8NKA6L0P6PDQFOFcBWEZDMo+
fZxRJi2+cqQX5SfE7+muXIlu80D85egh4t2yhkKia/lESfYlkMFH4Pwp9EA8PGobMcQUTxQcVbFu
ERpAroNpzjHug0RwknhMcxs9MGh3cosNP3s1dW960Ji8f7YrjRMTRznc7pqNfjYyjzq+7tndZ6NA
R0AWky3CPVvKmzx1LNXV3uQbhg3tSoth0sz771O8HFJWZw67k3DSDuQfjBwkX5FOsSugiK5jRwMH
gs4B5iT4ZNRrj0CPF4o7bfOPORegW7ZvovwiZh+jcodIh4YySOUByQNo3cb9LCK/AEy6AdDpFnfq
BuAOAS6Fpykc2ziYz+DqEXTzZ/uV4kNYinbRunR9YMalklPc0kwa36znEBFNXUH3p1xHfUtjYNSQ
CDVWAz6TWTIWfxCXJ5CtylvWPY20bo0nBAQjBn9qFdjEvAm5D9YI5VuQrNlLUScHyZJqfjAWJ3pk
8leLwoIHVbkkGYqNr56PWCT79+RIPGnPc3Un1Ey/pnStwrgIXaX0yYNTgu0gkg+8FJ6jX63mjHve
8Ch2EJen4SLmUDCHMh7ziKIaVgfQahNr+cukPRbmhhw++IC4QoPDcP/vClm6hjnNLwRaYFQuUJuv
LM1WPYlGJSDoD38hHAslrDklxfp7nbx0rCSy9Gbx0gbIs1A9ymtwKnm6LmkzHqtypwJiLZDF1PKb
En10qkOHTPvBjr6x3o0HDFEAoLfKaaZwy8f2jSqZtGmcPSjIaa1K2aIlW0VyKSlTKJGQKrllSIMe
hLlOAaIDsR+UtWNqRIKpe9MumQJPzjQ5db1EYCrG9/PUVxk+OY4Bjev8aWOqd7KxbVp/bGCPHUPd
kRUSElFkcpqJX4D/S+d1aa0D4HK8C6PNrkc8Xq6D/Ho2kvsmYgFZG9pL0SAWrcjDgWeu2c2bbNhG
vY+iJTgMQbXRPcgnv309PbMTMBh0pKfzz4awiWKR/qCUZdYutA//flrKVa+Nh8VTQqdl6iYN7YsS
9mx2edqi3zhQuoOBTp/DQ7hJHnkftWqtP/TEYMgerkjd0bQdd6JO79PwWI1bovdmo5/ihTQVoWyk
y47OMvmj7LKDPbWuavoWcEpalxLMD33NefHf1349Tr249osyQLfOaV5xoj6wY1CUNKBWAHlOfqau
DYb688F0I1L+4r5qjsSnlQO8xASRHducJ3xEz82v06Ge84cl051+DZTsK/2FQLi89Hhiau5mRzgZ
PQECxiYlRvd5Km3pKUVxJ9v1qliLy9AVtrUxj6eTcoXu/t+/8JoGNv9CmSES7RaRw9WFG8UKqkHX
h2l2HEXWIpWWiejDrTCfpxfKicSOVXeMtx1o6Xn2oUADrRY5YOvnM/99r95a6r/bsPHGKHNECTOj
S712FkeFge4Z8B3WBvMXfU2Ao1O0iDon2J1Uz4q3ExgD0k6RXovuQDHRzxHM+ouEmZOSZpi2QbTS
yjWcoDR5Jv7lBD7o9YyCRt7ER+Wp2akUbZ0/pIs08LvCP1vb6rTp+n0yPVbyKxnOMFi1bm9MCz1Y
nChS9EVWrCIGaaSS+LeIJtcTsvkJkPINZByFlfx7R/ijBLbMprAmwZxL4GCBRtmXVaRKzmzUkTw+
zM5XbqGpf+sOLsrbv/7mRddKCPVQkUvK23Ex45ix/3J8Oa9GCa9naZPlo3nip3XAD+MNHmHQXko2
ifEosQE3t8RSv/uRlxfDuFUmuBB7CRvf32fcbN4HS5EbQO+bdlkCn3yvU0zzMJ3AJkjGOe0GLom+
+rDObsjHSJ77pkZkhM4hg0/AunrlTkrZlFoq6qRL0SvhrbJNzQWoqEif4mBLv4+gX1pMDkN4rNs9
Q6hTsofHjBE0T4jddKgqJumD5MckQKP1ZYZfZv6UWc+5di/Cmut+1f0qSLxUdVPDOyWPYN5CcdMj
syZWuQMjASx/YdZvE+C2jBKPKAf5Ea+uODNrYB4/5dgSlK8xf1S7Y3RmlrKfjDddWEzFwjQXEu2Z
Qn6Y0mNEOSIxF1OrxMs4u+IRLMlRJADQpXlkMFHRfFN8m8gPLBPQLOSEnYsHufxRJqnbUJQG9UfM
PzhbuPR88nR0khaSGKRk+RpMDwlJKYYn9uiYMEuZveoI46uRUB3Sd4831bDW6YmdpsJmvFONa0LQ
6/saMadiR52bT4heLF+XvHPr1sZaDVyjf5sgy4ZLrKjnfqndqhO+qxvZcADaWoaoS5cDcimp20Q3
MloUGWX41nj8TwgNOTv4EHm9mDXULHWvAQkccxF7S6Dx7af95wVcfGaGlOupKXEBMtscQSILbI8w
B00UAQkZXTdnxldqPpYSLCMSCjo4blRGf39J0TB1Yi7Qk2lOuFTvJ+3zJGS7WC+cCPZA7QAKdapq
I3AmSFXTMR9DEOl+fG9qIU45Ozf21vP0oUcA9xqa7uvynugWX7rxXH6L6i8+eAVxJIRhUwXp/Lti
+GPFE+r0FA+prh0UndHDNoHw3gg+h3qPWYkjLeVkIUxu2Xsce6mjiH/fNqKrEV1JzGq1PD226TJO
KjsEaMQMrdy2yO263TlwwacjoT3q5iLAcfRBSq8q27qwjuTFqFI4O3y0nKQ4AeTGsoTEjznkyXoo
7hgbcJIJA7p4bk0li1BPfAp85WGgCRFTRPkGrTeEj1RVB8Jf6C/iR4bVvRtoam3T1o4e9PpukI9B
+2UYld1o0Y1e4Hfr5EzvQJUyY3G5gX8/3ZZt5Dy1o0r+bIOEghLUEz8YYjP5h9H5HDLPm4tN2bYI
TP0Z7W5UCvPLc/HU2JhnmAUZg0yVLsZKVl9qihAMOH2Rd3Fw1DemAGlgDbWUWTNnKKajoYoNsVQ9
gluGjwlTJRHftSMPW9dqV/++nuthESgRSTFUjgcybrvLrxs9kXKWJq5HXIzr8GOg73ao7hv6VLW0
4nRIHtGyYPDiNR7aDhwkzPMYFlIqlm/dgBO+/kofoV3gdSIRO3Ta+8QrSpvO/r8v9LvTyl8XerEK
dKPQlyeZC5XfQfiQPdQ+M0QhGyxcxdqLEjjjV6dRDPuzyla2TZHeiqc2d1a9//eVXLvhuGUGTUIg
ejjMr1gTsjHWYCgQuKDzXCSvGHyNdp2Zr6a4ClTVboV7KUKl4Ra8XsfW6X6PFsqf3Uvbzz2HV4NQ
ATjkMIL54kC85bEnTV5eeZq8MQl4u/HGX3YHJWIBKAYxfypEPhtX+gfe9mAyCul0QHYAlxJVx2ex
SoIV3GNDxveuPuafKlToaJOYruZoWMxPW3mbuuNGW+W3nuPF0fx/rkbFlUedTLFw8QHIjV41ViKQ
pLZiuPdFP5ohsv5mgFYA5TLRYL61oF9uIP/zJ9GgQbCaFZ0X1XmlN1oe6sGJTz7K/PZOLJEnuCqR
EE/56uxV2vG8u1mQXg4d/vNXAVBDCZ51W5de30qtz2RfFtlBfJDX9Bu2GrjL3k4RDQBW+opPrgxJ
l9Rny09KFy3BuVnSBMC3EHvZE/0nFvT59PyoIaGh64Jrku1oNyGGqx6iD/VRYGLX+YXs0Wikii/w
CSD2o1vpIJlOJ1sM/UjxpnBr/gyHpa65Y+mHnQvvMcGl/cypmA8dOge5gcz1OTbTKZOpPIjB4AQr
bHG90z/jLBwqDm3jUVhEwaamvCQTOX+K0JzEsGYoRuB13Zedx/8tJAjMix8Jg9lkbJSEQarLKlqe
kfiIqAyJZnAKYSl1q7o6ns8H2JKk5lUKl9PeU9YkD0Zp18i6HRzoBRThTvgpYVGpNyEjCKF670+v
Bn1X0sN7zsFT/9B0q/yWG1K/qHj+8+RodzLEVSU0cBeltB42ZTOdT6dD/uv/MXeevXFja57/Ko1+
vexhDou5A2wVKwdJJVmS/YaQZIk5Z376/bHcPZZprWpngAUWuLdhqgJPkYfnPOEfoEIa5TrRPMoh
h6HaDugyhvso/+or24FMptJezfIl01/lDGGL8l4acjtE9lVAesa9HqElQzNDLSmMIC1AHc6LeRkf
ZSRlIA53NtsysA8xePHrKx3vwmStYNDbssjiuzAb+nkEPYtkF5JodJuAkaV0MldBJMgYCcgvWnMy
quXwzfAeB8SPDWqdNY94Eudblf02BofRxEAGoeSX2ivqfWvgXZ+vhupHF2tEStM9IUDUzxvMuzBE
gVruDrEWnfKFuYKBoyOhjwuuucuNJRxzOd4qKF43Y1UE1peg7JFTjNEeFRGsQuzMhk4V69f4vyP+
7CZMus0AnK1DaEF7RqSWST+qmve3obmVtSsfHeHwe6g+hxb4GXbs2HiT5G99s5LXl9gJUxuH8zwg
FoTwzCKPm8OkbkEpJsmqQI9OEsXaYI0ITPk2LLNr67l7HpM6JX6zbuiFLS/x5qbCtD/OTHwwNmxH
g8DJiuVHdWapsRGd/Df3KdvwIF5FD8iXREd9HS4vaUlN99bfTjeJiQxJ8EojNymyLLzrURtgvLaE
rotc3kkiIDiqt0tlIelzVI6KfBlq68sQcW3cwd+FRn+PAvAjGxYlyWkKXztuI5adFZ2aJbxr9HGH
tdjO/Ff3pvySfrOea2Qni7GGG3zHijk9NVdRbg/JLMJWGOCweS1/xbP0CVNU8xqEJHVXmo4IfbOk
PLhMmxkJEouL8BURnNacRdGxQbg+s2sLQ+xZeMUqVelzVIAudHmndYIfP8xUFPQjz/5uk/WkqcSg
liv2H3VlbmM8L0Z4OR1eKccIZo47UTyXinm4b+ZjwxwzZoQYCh5lbQOU9kI0MIXaTAczJcXLTtpY
TdVEp8hdFPIe0WfPXEca3KAHjw6cuCjFeaOvUhTMm0VHNRo1x4OnRbNWBnSMdjoLTRfZEbRmgnfC
PqPau9az8BapNyxVjXiFo0Noy+JMr98U1Y4NTKvMhVPMnac6fwguUgIn6dr5ByEdgQwWlVGUSicB
hZDrVpe3ZXQK3yhSb6Dgd88VzOLGjkkOJfDcGxEwbHQc8CeGiLFql84sWEu4l9WUtY78CsfcuvFd
8GVQEOkCSXnILinoTesj4yg1/g9Xk8eZJtpkDpgIHRqWYIZEAxjvEEY/Kd44ATS6iN+anYPLEYk9
CdeaekNhzuFeCm/EBHOEZum2sfnjmo3b2aXCzfl+T5669wObAmW0vBMqrfTiU2FjlUQD1lqH0hWi
7aOiWLiG5UIt9RTuRWVeLnFXRgP/0GYz53sOcCDpvnfxQZKeoQla1VpQ5kr30Mf2gCbsDI0bFYDL
1o0WTYaL7grQRXWNGs3BBxBk1Kf6xdK2qrQ7FeaN7o4K5M58GOmy5a1KQxRBpJnrpav2lcQ6DRWA
lhRVgXg+ZrTkU56ReUEiCWONfsBVV1271VXcHMxEw7CPM3RvwirYFjgd6ygZR9xvNNtM9QqHooGs
OHnMlWYjAckrywc10+eNOJIG5bmvfpEQdYhblLy+4VDuOoy333Y9QvIp4nAsE+5b4q17OZzJ5uwy
82rKnThPFgotGoBlEeO7KSVFh3RVV4lPfIzY1FJe9DyMmk2MJ7tLHc+yGjTmDb5eajJ2NNkXuA6q
gOeCGSEDopdrA1XcObJwCZyt9gaQTWouhe95s+xB8l1E74270XQKSQqhEgAjfUyLfk2prarIZD0m
pO/rL0OBF6EPeAWLOkyOhkPsHgTryQP6j1IZc8mDS7bMvTGbpHrgoYUPXSYUZkX2UJU7td60SbTC
/jxAi0e+iSJKbzpEvsG2/OtUpNDaCYcA7qe1N7VVyKZEi3g2dkzT/aW1UjoDgz77ZZOk0xIk1fFr
bgTaNGsDxJJzI3obp7hO5UNrMVl3hQtC9t58k0jbxa0THXN1x95piLYu3AYJ/XoWzzkWW4mLItpV
e4iHldvfiGDIzfGejaZz3cpvFpazJzEEdqtQlo+2MnogqJL03Nql2y9x2iBUJkUrnONg8N3LOLuJ
ctwty0UrzXrKoAA3O5Cob6k2H7IFOIm5vkxvjdfImMd4ZWsbq8NoaR3fFtvgRj8mYG0JNeddu84H
uwpWsrbyhZ3QrBs4fQHVrG+0RfUIoPkx10d7cMQ2se8Iuhul/dqE11q6FCq7q2zpkjfgR6kTJiY/
J9Qk/BFL3RUq3QlOIqmyP49zPIgX2SZbeksQq4V6FSDH7dwBzugXfYQbPbLPXwvIC+0yNGeaNpdx
CKZjd8k/apr6/3gw3w1sEiglTqpWpWIGhChjvT9YNjTvdfhdaB3nQjgX/RexvAKVCh+IUhmz2xFm
yUO4D06GTr/X1gd7wH4X5IeT3yrcMMt9GXuM/dLsR26umRWzIXkCCHIhTL/0jE52yVqUQhhibngC
d5rFSEVaz7QIcxo3SF9RxBVxQFwZEph5YCbwdWaCQZViJmm4O294PLFJN5YBmFNpET2gc1bdt80s
l+nYAkKnpwWLjBVWTwHSUNMAB3+NSo2vXNXSF3wA54KzLq0Locx5a/rt6VQB1YnSWEyYEjuA8rRB
qOnBici82MtzY5neROlGsb567T3ia4qzq6pjzUCVE8JqKr12YJnRTLxzHNvBKrQ+8EBk8F3MrwHN
f+1atmy0N0T5QpXtowhwpEmIeBVhvfZbd0pp605XMAI7AQ3SV6ihQoPwtg7pfsi+F2rmPFBXKkgn
/DlHsS0e4W5ttJs628Ygp7igkjcuqJfG9UEx5pdxTdY3U2vCJMN7+DRcDY/0ZUcdgmxpPAvCjqJa
p4O8G/mDEqLQs+IJ8ZgeOQBCbciZerKh533JCHVanj0/YRiDjpIhBqn3+fV36aQbVkbhwxw5Od/a
RX5U1jz7zQLcnXKsFoDUtyA2QGD1D+SSy8+fkQ+3XViACtARDHihi/26jwWtZHqRnMYnAYmPl4b0
vm+fZLhPe02dK3ZTraMXD2dWfYURomLelaj8+UBD1w5IGYTZ0ZEFVktQtPYAVkcdqkBMpxqjhCX8
hSAfmQMXhvzRY/1+yGN2/u5y6eWYcQR5fPLvISfQZAqPxfc+sfVkkUZrAYwJCGWq8qhc+AvZWkjZ
Gm87r1g5diGvheSYd4ggbocBMd/rTF4FfFRgu5ol9ZWXnqMm1LSbFo/YC0/vVFz5fKffD30SEbtB
mwiyFcWns/+GdLBU/AkBnuORKVHgnfXH9pCv0LyskMJKokP62D8q+gzFHFZ6U9zX5U2ovSpz0dn4
2QanjEulDTzNPghsdOirhqpqCn39SWBT5XIvBk5L0K4i7LrvrK2sPg4S3RUoMGJ6rQ8HzX1S4wVR
7wDmOQbsRPlXGRE+wgiYERAvp1iX34XOEQqAoqE9i3TJJo5vNRBuAFooE8v4jCNxuICnAcBxYW6t
9GsOWqntwBbWIn71mD3Up9Y7ZMUhsp5TOOlN9E2LvknqfTpANpt1OPqVNg53sM9j+tAl7iFzAywv
AInFcKoLtBg3xwj1SMXWYS+qe8N41O6F6uTOu1V2X5wgUIhX1PBwhVLmsNnSTfSGMFCS7TQwxTHs
yEddpq8uro1+YFjPCvqjOjjgUfQgKl6q4gWJ6dZ7wilEFshlJGnuAUi+9k7A6oSbQQbdg7R8k/bM
xmu3hbq28bAeJ24xipOab9xqW+3UKwTRIChDSYFVIMCCGhWlaCTP+6+msihpw839lZAeyZIwftC8
ub/X6dhoc+GmSWwLn8YKbX0fQIO/CNS7hOZbeS8zf659/Hz69oJfyRT58WMWv5sikxW06KxmkDQe
QCyEbAGzg3hZyFBoQCkuvK/aHrEALB7p9vr+LHpqhSvQiRWiOtlcR1bxy2XXw4+KOdr7STsJnlpT
cYK2ZBULNsWmXSm77tkI5u42uRWwYJiZHrWcYI11Cd5gtV0EK9zCP1+VPlzEdeTa6Td8pBdYKXpf
1w5D0GB9AyFbFdfI7a6ZMJuqmAUQdd505tZ21Hq+qBX3QUGS3/+fJzfGh/rdklhZueaFIeuKeiCJ
jJ/aY1DPUPD1QztQNzKhV+R+bfP1ACLCmYu3yo1woy/VB/gHMZVtB37fVdYccKsdiAmCVfzw+dVR
P15Vfg5w0l9Wy072pTiOoVbPbP842IqtAZdI97Jy6w0vbnYqSJdxUxQfdbRRERHrbcrHZEtMeiyR
AQg2JfPJpiiTfh2AuPCUt7OOJZPqMrxg40bLvjXOyfAXlTb3mjUVjc9/w8db5buLPCmNOrE1uF6X
kKESnaTX2ku1KSnYYsGuNEux3aDeIntbV3tozb2VQMO8FZzHslsSPRM1wlZ9gcmloSKlQgTSr4Pg
Wo3wdkjw4Tg28akmufp8xB/OScIKA/bHaEE2DSwir6riXAzjU/bCtDDQGQMpnC9ysvmd9cVHnBq5
Hsy6YUWS1hBlfH5+eQwepsHqCMcCgYt4zG9ap73XWo5jBfHJpBAJWs+bh9tMgCewCeVdDSFZQwZu
46KKV8w1cMbp7Fjdu/Pkhj/eZi7B6tcePGNfL9v+0lY8brW/jU0bO8BE0pQbJoGPUHql5lWkuRW2
I+YbVVYZRli+bdQvg7zQ4oORLSSEewOwKYusn4NSrdWRFVK488jdGN22JXP8GmgPKUj1dNl1q4LU
8ELj9eNbSAQNwGv0jJ9ux4URR5iTEhtC5k/uJJtmK4IbFPHylaZgR9nN6SgsnNQewp0iLdtLML+p
Cs95sbfeDWCy2GuBEZhGQF6qECDSpkJ/ysdeea3A4nrKNzm4oFmV47160f31ozjv/Zkni7pk5iGW
TJy5vQE9Fh+7TfnqoAc9otTJJxfdt/w2O1zijE3RAeMP1keYBPvJiPyZVi1bRU1rISiiE8KOdXpd
azuZNlN61wYPCu3JEDJVSBADKCZY6mOI0C1LbZ4LazzalWhRDes8P2AxWPXoGCyifi5os0LceNlb
5S6V8Upp/42UhiGjo2DBdaPLPJ3LRaP4SCxHJ2Qatewu6G4DKG0oj/hU8TaRHdzicQiy5M3ov1XJ
a5tcDfFCRx5rrq9pFURzuPIXHv0PdqRfhjQJ0h2rNc22FOnmUBlV9tAi1P5bWNFUqakUDJsfeh7V
DAJhrM0d5yXH5McimsnmIlQPXPr0hRetJGXpVMQ3a42A4kG4+3yUHz1dv4xyEo8Xqqs4zIOxS+Fy
/2x5+DIIc3SLHMwza8y5Y3+R6XYxbIV++183Lf97rv1z4+DE/bpv50Ht5VXF+SG9oMEBUFxc5N96
ZKVGoyb8ZJfgvWaAtDsqfuB6H6nWPqlr34bt8/mlmApA/hgKGSDFenNUnJ3E/WbR5bXT12AUkq8K
u1XgXJntl7LehxEcuHWd7sRqLz7VB8/WjjmGIurCvHKHI+R4WT7W1UofruPgC+YYiX+ASB0W2x7j
ARCEl2R2PqosIGCuqiA8KCv81jRTQwrIaJwHp1ybldl90u3Scsm1g5kQPIJihKoqBjC5d8AiIU67
2gJge5YuYmcTocTi0pGd/Q24+LeX7n+6r+n1j52j/I9/5/glzfrCd71qcvgfB/+lSMv0rfr38WP/
+bZfP/QfV9lrclsVr6/V4SmbvvOXD/L9f5/ffqqefjlA69XH0bR+LfrTa1lH1fkkjHR85//ti3+8
nr/lrs9e//XnS1on1fhtrp8mf/790ub7v/6kzfRuKo3f//eLx6eYz90++Un1x/o1ek2e/scf/6t8
eU0wYEn+eEq+/3FH2aJ6Sv74/vTHvE68p9++9vWprP71p6D+ZUpnzz1CBeD+7HN//tG+nl+S1L8A
+EISlXRg3ZY4UnyTtKg8Pmb8RayNWRF6HBoFDLDof/5RpvX5NVX8CzMt3BKwhtZQlvnznwv0y638
eWv/AJhynfJTyn/9af66mI3udwi5oi2IHxKhAsr5vz6mQxd3fpwS3slj9VqMb2HHwbs3ZUc+OON/
zv/qapk2vyWG9s8XjDD4542F7N+VrY+crlFVBX4SjbvHYO7Ht/z4woR+/I/v0kNwUmGVDLPBEl9S
A/EL022ra9jM4WJoCEKVHk0Fv9L9Oy3F+oLV378fnMDEgyYJHxsxy2eCQkxc5AM047Z/zl3hui10
53sigzfKNXhsaZgBoi1ZeSHnyJFMypakb5Gm4iTWxsiCy67wKorBoU/N7qWp6wcjr5InvQXnHeFQ
9TUrIhEICKW9MNGfutAnDJcTkvqsjta+Whl0bPhP5Esnw8BH5Hx0/vtQ2WqNxMj5M6VmBAe1bw/n
o/OblMjV12NnGXibZvx4W1xK9QJLbFxUzmcaXxAldGjb8XQ/zgTh7d1s/nsyvL/5KIH+Einil8Ck
xBHLQhpXxCvurLXzLrmSlVxJBN3fApxNj7qT3qtp6N67jtnScwuzbRWFwTXESoR14jL87tyElWq+
BFoPuruJ1ausCEaroDxfGoJS3ht5cHd+Yx6Kt0kfN/ctInHLyFKGrVJEMqoFFST11NJe+jepNsLv
mhKlcytGiccXMAhW+qJfRmJmfeli7f78jsjxbzpBEu7jwPeWptOiRNN62ZVsmQNKsG3yYg6YDZvB
dz0pUKiR5P5aMUNrI4QwwS3TralYK1/Pw6o67ZjpbfMQa3guKk6T7VxfM45dS4exMBTpucj/+QG9
g9pK5d6IPZQp5pS/6rrQuYtC4/l8NqdR9k3WCQ9qgHZLXvsia7LcHLOINGCIo/A5QCzh/BMGg55A
4DnVTVhAmrDikYFuDs2dWgGIGi9DIynbpFKaR9UHOKiLgbCL/Do4tg36OSWPxxdwndmq0qHhi/Kw
d8tg2BduNeyz8T8/D8//Or8ltl51JazpaP3zhp+fDLqQOub5WJG76yiT8vXff9OU8ZXzf8+fLAe8
fEcW6eLnV390uvPfwq5BqUjK1PlHbz4P9edwzNYKCQbybDZ54fwW7zzE8z/7XtCQYrH2P3/A+e8f
fczISndfO+ufp/E89asnUQIz1VTfKmG718LcOapRC2Lw/E/Ji68cLai2xvjC+U9mL1jHQhBhV1ha
Yp9fOP/t/CphVbLTkmD6AVMWaec5NGWMxN3+fP/547g9uoteoGn08wznF1S5gpcuuevJB86HWdl9
wZdr2EyGkHhiuhBDR52fX/j5lVWgBHujCtHU4cecv0M+/9RE8r8OGsrqLcSmC6V2lopfFxLcBlR2
onGvwlcC+ahJQkOTpA8RAqJr5BlEdzL9ebQWYVBA3USjzW/ohAahou0l0cD47/zPtKo4RiLLUYVy
m/IEpcdAo17ceQ5dFMPV96U8yCZSNnzw/G7HJ+6JTMFc/jjF+Y9x4CAxIHI/YhfBAqXqr7pWjL5g
fkHhuRXMva8n0RdfrjAtU6J2e341CuTQ7tgi1sP4ZkHwIZ6IaQuYgEM5HHkkbmXZ58PCjIBt6bgV
nw97xWx3rkvV+PzNDmv2Me3Fr+cjHi0DqCA17PGsulhayEN/iYaErkdujjRFK749vyaH6R796/j6
fGS27fc8BPFwPmq6DFVrt3F350O1dkjZslJfnw9bN0QcLmlN0JqtdxxCId0XKITJSWjdGQjP3TVU
mcwy9U7nP1mO+s0yEhmaPq+Jbh0Ci4hgR46HihcFi8ACC3Z+b9DkMmy2srXPh3ASrG3msFuJ45cL
nqgd69o4nT9aJGp228AwbpJBhLUjEePLFtph4/fqsfjSNUNxOH8PKsfpPPIFOo/nMRiIRfkYhsIh
GIc7RJQVBREEmNFad1ZdoOWSQeqkvKYuPt/2+ObJbCXiYRSUjVAwpUIyRRAjBRBZRoOYkmRkOhC0
PLXzgPW4MRF/q4QI7g9HpquEd7Rhzgfp+JdUUR76KsNC9fxuIxXmjdsk6/OLXgmCwfrP7yrdOD50
cfGsDXFzZ4l5eOdBk08MzEX/83ucILmVpfLZUeNmgwYxzmWD0N6lcfY2tE3yfeikjSoLxqOYm5Bj
OqPc1/LQHowEPFRQFc031yVoGt+qm6S7MYrqt0ke+Wsxl7t113XFSTdjiKHjW7QEqTxpKJ/YUyNQ
9S2QucwdncloYretVm7z0A3g1CLn0/ep9SIZ/U4FF/ZYuTSKBbXId3Hv+1dJT4O5KZr2BUkGq9DM
l7RBIC9K9QFPKtXYipFMdTrQiodILY/t+F1lXLwQC0l3pqqAnO6hZEuu49xo6dD/+I6ALLU35fqb
0iKzI0sQgitduPZdfrWooYdmlMgsZIlTHAk2H89HXl+11z6WEnKoZ1/MdoAjDqtYHI8ka0i/3NSo
tP9IKP8fJETcKf43zYR+yaD+j5nV/4/50tiz/7d/0o3f8qW7NHyNnupfUqHxE3+nQvgQ/yWZFPtM
1hKAfSbJ1z+pkCH/pQGp07AJNkcKC4HqP6mQ+Re7CgRIHdAu9V4YUj9TIesvzJgNEbbUWApGsUT6
ryRDE4ETEjHwTpDFDJGWNUfapFCgQdUOA63ubntt16CIM4PeirK7jEeOAg3bVr5pN1KBvsi83lfz
RD+mjl1hd/EsJZdC80le9ttQJrVJo7Z6tY/R9GznGiDCchtor4Qo0nJAOq0dca8grTEupaMADsta
RwsfAgK2Mcm172FbhZo46iYgafJipUaP4qVOmXRpgJMdP0Cg0KjD7jxAyUZ7FYqMNNMetMiCXHai
68wSMReQTZ4ZHsUKFoV03V4kg4yn+Vnr/v2WTSA8oonmvKgwjABLkgHrIFD5XnAVzhEGsfM7ZEBB
DkKmFC/doEnq9NsNmhQmLUlIEic6//7aukU/BTUnaHpnfnji22iRtWdXliHZeMBTxeduh2oqCR2c
nA4t8XQputdKc3VZP2jSkfr9mkwLlGJkyr3K0MrINrKbWAevsEYeRIMHh6XQMNd27mKE4pfRMnMe
RGGr4KGr2Wo+S5G8wTqwXtEORx4CzbRF2GKJm4W3YXbo3ZOxqkEeIGKeA5/01zn6sIJ9kSMqjrft
s9s6Xv13iamgtWWbBTyJ4OEWYX603MUAEwKcNW4fKKqJt3lHDv9NCk9IDA36k4rlFvIV/lr1bsX0
OQ2olQ0DEo84vtxo5c43eIjjAzG/oG9NhVYH1J115GBPP3f2enoQwm0KLVebQ4Nr5KV5cpMjEFFQ
xOmX4gtElupLb3xD4STTH2oNQiX7zrLcQay6S68l/1YDaZUSDswTyA5Xzi5uthEAwABdESBgtgjh
bgviXpcXzk5DwWCedRt3bGp0hwpXSsMOTtVcCRegq9Rd9cXZ+Xdiha0ZTDIMVsEBLL0bw7/2whUc
5JbuHLKVm3er9Qf1AOXCnD4DKN5d9SRSdEdWh+62sg5i8OAVd5K702J/24BVrG5l7TppIBKy/uzw
Q58RmSEGbsfDNgO2qXtbAYkeWgYd7EsxWFnzAnVT8VC4ykGLFy3kEO/QYczqXjX5zkJk331Qu3vf
vFD6ln/tyP42//VJR7bU1T4yFdZOpAgRWlygC0cOQgl6E1AGfyTcBOuc20wg2w+vBKx1sf5B82j1
+eW8OI4xaXp3OTtTSC2RGOy2sv10p8KMwnRQaN9q2rgZyrf4y0PF8mZEzr23F76awq5u3wDDGpci
3nHj+u1xUqCtQVEFiHWGPbwbiREMZSuFDQrRt3C8EMx8RpLfmkdPEvSvGZkOCrcXFkjlw5X53Tkn
OxgUr9gsGs4JxSzYowxM2WjmBxSzloJADR1TupWiLCq7NpcK8PRqIyHWOPpDDjMVW9xk1zeEpv1s
kSokstcWdZr0HjFQj/VH3F0i6eiXrtFkQ+tE0y1MJetuUZSMURuOoRJ7Z4PY5KFNliGqSvg3zPuF
INtVu7KkeY4/LhmAbyf6Joed0mPdTKdHPvX5jkoN9hHuIpw7CpjvpeDdwJT28r21cRQ00ewow8F9
ppnHNNhH+gyO3Ro1w/AWbK5YHJJ0x7dFV2L8KKMUNmzGbcNEmrZdm+k6w97l5cJkHferz6bIZCOt
ity1pAr8GO6KyHwhderHr9yfsxSGt8ujnfYAl9wGcKLg4AXRGm09iGwhIiAbEEkQ3NAHjY7RIlmF
/qVe8aS+8GO3fTeZJrutJwReLcRFd+thk42t6lo4SkekhYEP42NqXIABTfAQf68g70432UGFbiia
QWfu9uKq8FcKdjQCaLZVVGKlcywT6jXQfVfuyUGNijjR1TEU0KnUfYEUrGLZ+5Qnge25NxGQJxSE
bbZdO/HXCd4JP5KRX5ozvxRxP9wq3411slWKOI2IjspqN3b7XWlT+CcxWCeUK5ahuMAhG6GzOV3+
tESGZ5OluwzePs/+bFS/cwDBg2XH+nhVry/MqAsP1Bnv+37Ryb0yUseBSePQ/BM0VkOZS0iTxW/Z
pl75W1CLQCyvHDt46+Zt59mCtIIKNnrcX1gBJ8Cu3+7ouUf4bjCe6/WS3o97gvboyF+DO3zztBLg
hlYtMhERSGGeQNVaZPfRk5W+4qIstw9A+pdAu9DmuDSeib7w7+OZ7A16X7k4TJXErQBI8uI+xJgZ
yVIsVELUzykLfRs1Xi6TUT7elH5Ol2kzFN24pPQMLkQebmWoGFm5gbkKAuM2XJkVTId52G0pVYK+
0Hfo8KnuCi216CVZ1eEF2NEEM/r7RZhsEboR4Ug0PtVEkdjhugjrzvWbfgFcqM12gAEXDa7KT/4+
1vcIKJjNDik/lCj6Rx0ZGCQjWWuSZN+3DtTimWwsP5/BE42938c32RIqJc47XSUKFZSFHr/50p3k
PWUOnkUtOgBhtgu070Zxg71xe13T5klWurQZVc4fqd1TC71v0Anqg6+DglbTcybchsJT71xlNHIF
HE0R8ikRC2TdLzNUMRucHU7kDaWySDA6R6Kh1186aTv0h1rCUvw66BfNgq7aGvL1vM1X+Ct8/oMv
3pDJJpAYtRlFMptAoK+xHlSWlMb7GDLESjjKOvcFV2nEU59NlAV5mvNZXu160e5LG1c2NKFjAhnY
gtrIupRRzh9u3erSejdOik82qqlQSlpS2oysakwNMoq3toMcqnKva48BkK+CdQWDdSRNrsKAxXhV
QTI9IHaiAH1Y6sORa7tSLyIkx4jyszFN9gsplXwqTjxU6io+WufsqkFmqLy9/ACfl83PzjVZ72tL
oXFVcC5thlNidmXVc8E7JS89oYl8r2BYayKwpG6YNogGV7C25L28DF+6YwbOBLHdoVpKTxBUb+Eh
OK//nRk0VmQo5Mi/27BrlacOTp2MV0JZ0jd1YQh6S3yUs5sG3X/f9utDT0QIA0nCtVHHTAbk1coD
VIz6sbpyUhKeWYjvq7G4zAGfUJH+fqJ/Dm+KJlUDzaCcyMUr2LcBVdQEXFg7a2Dtt56KrSTdStuD
p04HQquu8UbD7NkXDkqyItKJl5J6a11EfUyY6b+PapKwyIU7CEFAuIG0ORK6YbwwCrv6To32Orcd
daEXa99cRU+oRa/j58/v2ISc/vvJJztRFym+kjrx+Dw5K5yIlgWyEDb4a+aLa0f+pTVm/L7f5u+7
WzCGDe92Yt0PvdjomCHC2n8yckoIe0NZtAU+8eOKD0/Q2sXhMm630B/VW9zhV9WpWBnX2EV+/tM/
DgreDWWy/3RyaaSxxU8fH6Wk4dd3GHdq17p6rbXfU+CrwHCK7DvIGgSVXTz54jqz9f7guRAv1Ye8
32eq/fmgPo4M3g1qsukIbtjgiXKeoh5yyREmfRFxN5GBYWMQ1dsxfhOXuJFn6N9nd2Wy8nuD3nqe
wVY86s2NPGE/PYkDoVKO1/o8T059d+ctjeBmaJGrrM/yLj4+pnCMN6kMQ+ZeD+46OkFhsokAnGUV
tBPbuhCYX7w4kzxgCMso7iySNIxZzA19d5Fimt1BVV5akAehqNkSHPxlqV5K5j+MZt/dlskSr7ly
XBpjQRbUs/eUeofGoyOyqKA1cIf8b44d7UiJqgXYY1w32pCUd1kICwkMa2LuLxUXJuDV3x/byTYg
GurgGxHjAd83zPAfkhfDWkDGAroFzh62/ECv0L7kr6Z9uNP9vAxnGbN3T29eK5WWZ8wT5TbbpNZc
oxroYvG5beKlQGxi7htj6w8B8XQrrPL6Tqqu1eGxUNfhyhU2an7AqiLur0fJWKQcdRqRNkwhCZoa
lgl2Ji2VZpfASCwqICMLQVx29cFo77ABSsIjShXVivhIjfY+KXi7dhE9uvQAflgFe/cTJ6ux2pex
bLUEGJSyklWJhEJjK/Ehb0jPZ9ZCQw+avAWxuszEtnYhV5uMqt/FAsqE+fHbHTYnC3MahH6nYgh9
3kpLaxHVBITIY4CCMZEfRO/JVF/woZ41Nz2OYKeAYlz47DvphWXy0kNnTlbssup8xavGyoiOe95g
09G3xlKA1Ni0QghifRuAUDK7NMc/Dkff3Ynp+qxaKVcgHK+A/IZm/ygEqgL5L25rfZ5oK6NedpAP
kiUMstlxTJjwIpEwMvGXQXA0hO/wKLJuJjvzdhfNP1+nJwyA32/PZJ0uxMzphorbE74l45MAj8r5
BktWPjQIJpSnciUsQggxBDmUbuAbZlDf5kGyMBA0twsMqeHqzPGyKqQLecvHDYB3122ymBtpYw4+
JFW29HSYe/p94z+Zo82LcjMg5xGInl0O31Svg9WIaRwC6jKN/ZMoblPsutSj4q9GX0/Eh8sHz37x
UTFBPJP2gY+VhqbB1/Qdgn1oSHE2b7Jh7kNa7wp/VpX36pq60KUZeOmRnCz7lTh0ii+Rl8jYfvOT
eqAaC2WNagSPRbxAo7sr9m290LEQ3pCYdLZcrAZ/Z1ykI11a/ybbgGcIgluO2YdWz0JhgTtDjnNi
s6qsVR2s9ZW4iGwYYogZv7DESdlRz746+gmJRFwdFxem4DjFPtm0p5pk2qDS/Bqj2co28KdYIgFM
vdQ9NQjZYeZ4pRI8jMbf3jxa4nSzwRaqVvZG+ADCeVg03yzh4ur5cX3h59yzJrjvqh16SUnP+9KA
K48Q7tW5OCCC1j1D3I4W8aZ9gZ1IKoatJNLzc9/YYlt6ae34uD/5bhyTVVwzk0GtddYOi04tHss1
8ggPaKmlbJKGjxNAvvF20hd8vx7Qu7wY5Y6P2Ce3Zoqs1Ft90KMmHTcRZ5XesG4FCwtTIurbYX0j
dSh9XXfBVZt98VELGlUO0yXAiSEA77OlPZUdcOFzu33dn1rDvLDFqZdGN13RG1dLjIZZXNnpvR9v
0xKcrHHK+lsJqfg+RUngugiXqAs73T4vd0198MtdUa8jY9HBbZVf3a1Tb5z4KZR2Tv5N6PeJ/FxG
K0cl+a4fx12ha/Zdtmv7W5PdPKbKVRX3/XBbSsfWvc4lWogXm8Hjw/fZRZ/sF06qp7HZs6Z5+2Gp
LeMbb6+v5FGoZI4KMbhGBaFZZY5+QUsDcP350ziRTvttQ7AmG0KdhHnoDCxSYyJVI/pL+HCqxGdR
2TXNURIfpOLOhRGtFP+btOtably5tl+EKuTwigwwk5Io6QWliJwzvv6upu0jCsMhbtlPPj5hGgS6
d++wwnMM0gPVHcrMrvSKalTZygRW9eEloSA+Cya5O1CDAWrgbQNQbPPGHSuQHd+8YNWnR0Z66YpT
A8OXAn/Mo+A/x3BjgruptPcqi3IUcd1Cjtn/vP8Ll3JOZXavCJFPh4qIegkjSbOArqERmVKCvM4k
jmCkGzfRK2CJFuM/SXXufdhZ/E8rbxJq9hLoeqPahy4PB1PFIlLg7eLNLi3EeGUW43taHBKhuYSw
xhlMKoSHmlnLWm9MijN+YxJUfNZa+0VGxxy0dVudhbRGDRsNOPKFvsbh0oSqoTbGr+16AuRKra1w
FXzCNK5ZhVYqYZoTfgowZMJ0wIYNsk2voBwI22xjsLIt/BDAyIO4f/vgvVeYJqSI0tNufEfPhlNZ
GwSZ+KnaQDYhZ7SkW7pUbr9rwGogmSBKkEzEt7jK8Jm8ZfpcAdFK3OBCTXB5lFY16dkJtLjyWX6I
UeqADwZlVJ3D0IpnYEWwH7vFlv1fdtvPg5AHvXoQJU5Yvy79fze61mQWB4VK+OEOB6Be7OQ1iw0e
ZnQv/9Uu/1l3Fhw7uKB2UoSbA8M8mByxTy2EoXpsdRTCDdGkxeQkhPeFbMBJovcXcp05lPZfoy5Y
uv3n/c+CWJ6LNJVM+Nm9BjljWqNgwIsN1HRflMJqlQd5OSjS9DBTjwwBtSeuluQhi55Ade4zZ2mM
K91OvX4eZxbVUiHOJWlEb6qGtZPb6cVDnNp0TkzNtlJzkPx1Wa2ldlC93IKMEkoDwCJYk49XvWKU
nqwO8WMhonhxBMXhw81YbBnRCdHyCyhV/JZB8Q828GAlnEMMxRsVTlcI3Y1dSaBuq2UHyRT4bFmV
spIEy8cMbUIvpDNo+I/BlO80titaWINKmVY7ttjBamwSn1m0jyDGvJt6J/TgvlOOkBAevzjAX7zu
OUvPgreFoxn0EWJ9uXL7S5H8885mcTIKJrBEKNwEENowhsZg4XNB6xOs0R8g0ZNflAUC6NdDSP6V
yNCT9hNtUGd4C9M8CAXgBfcb8EHHPcxKLbFTQ+qlZLWew9R4n8IopNQ8RaV1fkXp0GBgIOsHVx4j
w43dGgKvZ3BvG7456DuizbpQ9whLG2IWi+NAyII+xOSq/PasprS5Zwo2O4oaPHjW+DoBAQV9oSh3
QxjdyCYL6BzqhRrKpeaUrjP5WDXa2OpZDCvmTNHBywFYjX2oniIgchiVptX8HZL9gBcpgSt3row/
FQZuqd4mpkQkWVITzrGpU7sVxJhz0HtUXkFAMsXOTMITNAJJuFwICUsxcXYjRIXUtEVJ2k5kZEiT
KnzAg1IqRtCjntFaEqvCwm3Lkxf556X3s4vIh7iKf2NE8zwjBQOxrKVkq2UtArFrHK490fKeTreM
/CFWH1Ht1Mo2x92LljGspfHiUIx6dtY/0ewqGT69+nUSHZZxmAmJRWylGBjEblBuWUi662V9EmEH
Kg41vLmsQHyQYHDCCTnkUPdsc3Cn1GXtJYnSy5Dmzm+bu1fJuSD4SUjYvI5g5m8i3EoMooPykOk+
ZL51inOSSIORG6EUQO8DfxP4d6Ml3s1oA/RfkVlTDiVKWoLsCFWpD5dTHd7akDGe+K2c2Wlgduha
BubCViDR/96Tz67HyZcanmlwO8CJjnjCfDEQj0XpOX6UqG+glBzxqrDkR7v4vmZ3YQpJkqBkUU6Q
iFLtC8XMgWCjmVcZznlS8tqzh6J8gCYf3AlLM9JLREDoDmCKOzRrLrYzSKg0IJLFR6pY0YrNFKtU
cZrYlRngoAL4tMuVpnBbT37wp6XTsxAx5rDajs1kuQKuHbUQhBoH2BlAnT/F5lMbzp4CdG/gkYtU
AhTbzpAom2bwKP/jtXqRq706TdwoeGHU4A1CDJtdy/lKgPBgY3usJUQmDYUByOP4G7gLauFnPGw5
xpGnbwozH72DZuQixPEvDfd/Trcwu1cbys9FfkKS2aLca79bSB9MuO0S/HWWw7sEPRaNOg8wHCps
uMvVUO3pNFg2VGggpUbwNlUqbFGyY+WyK/qsLASfv5TxP483u8LkAeS4IkcWUhsNNB4ZCwaloF2i
eQUPrliFkPg3fL6PPHjJRjquy2SzlHnMGOz/qad+HmF20URZoFQgTCERHbHpOQAoW8wyTaW0Jhn0
Jigr2nRnAb5Hgy0K2VtglnR5SWhkKR27YASu9k3oUWLmhSEplcMtwfokOiNAS5VIfmDUX52KdksI
9UQ4qSEEViAFniXJWLp3/9IO/nkds+ugbbwJ1Fm8DpItxDY3fI/sc9odwbTgkZxSGhM6Am1IVg48
2rZDsyE0lf8ObfSTnc4hotRUs1xYXAI38SUqLaDe2q9AH4YPhbMrAAVoQ3agOQ28GnKr3knyNV+t
uHaDexkR3WhhO7h0tm/X/f+8mjngk+i7+8qIhwJ2jaNMCVM70RozSHM9yNMrx38OeghHy9EhZjOo
16I1BDoVWuWkGqacT0L+gWINJnNaz6q52S/mTEuniTC9r6/yRM75IG5ROMuDOpiTbxWdFVFWCoNu
0Zp4hxLcMDLq0uEHczCQzIr1OYlXaXUa4LBLLXQq/jJv/nlff1Q4LF1lAt7XtOPrtSI7SWrymL2m
FoyEpx2Hv/3hqXAVx8Tz/vX5l5b+z9L87zfhJYGYlxxaNPlkFzBG0QH7bFd1duKzLw8KaSmzYTWi
DCq3ECh/DfpAxcfhTbnfFtKpFJ6aFNpsvMqqwGUtmgX9pWv483izqMzwnagIE3KuwWRMMm6oCPRH
FyxWj00oYsa5zSTvAAuLBosUSl3sdCykF+Is7vpo05dxhk9TG6PRPACU3jkhhMQnmNFi2AXIxtIn
+QsA4Oc3z+JsA8mzxGOxJMFKJ/vUGOzozKPw6CwFtNmF/sJfpkk/y81y6bjxW7ol0yQPDH1H1HLF
aGUD9o4SBFaBegUh2GfRNDHKJY3Cv3TofpaehVA/mLwJ0sZkntQ4MJvJq7dC2PnRNmZPFYVkjjsn
6Y6jHiP6TEGlmu9ZLVYQ6Bkbcz/l3BlyFmlThsHTO8UdkvjbYAUDsCygM4Yakn5H1szNAtsSOlow
FUuHnQKdOm7DcCeBPXct3DH4E++vM2tJ7fIvWIZ/ftsc2TIqbQtLbK8/iYdOh9lPipLwodyOmxDx
BObKWhVoMLrtKKNs0AWFIzgmEiUQyJ0RxavFr7xQvFx6bFfXJhfJBdDouDbJPg5eGGiGwQDp0Ccp
8LGQHyUOer2dQv6KRsnPW/Cyux9pOHJS7iTqRHjjOuaKfEh7VImjDFFkHUNDuGRuAijd4gMBKFu/
oWWnRuYIVsg33Ckr/D1itBXBXZZxQvio5zpaTaS51zqVNRaugGKzDUatZUjCs/zCSGi597yzoAzr
eJqPRXzAUibBEerB6DWJH3CMH7j1mBPP6eiRqLpHNWAOh7Y98goE5s681oEMGodfNFXCfMiVkkMi
vZYR9CuhFZ356wYufCDt5tTTwLxT/I4eDpMKrQOx27SQo+v6b758BBQVym2VxvabHGT5avqQcptP
38GWwSvqoCsNGUq1ewfFTAishAZIKo6sQFZFNDR6BwJjEeyj7RzoCBA7Za30rYBzA1TGxigfimrU
QfXo4I6d7HnJN30MxHohXdUjynfZrKc1PCkhPwdHQxYeHASd1g1WTGGwDHoAFUChCG56ymTFAAnI
heU3RxFTpEvVgMyzzVbFRwrAZGDx/b7ANElaA+VXA7SDpOyi6Y72KgxgFZSWGDYZ4OaO9HEUgKzc
g4yhQT5YLIwIrwsmJqrXPEvQqUZLM8dcDVB3xgBDImDsFshcFCrhuMZG6Kd1Uo/kX+5aGAADsqAW
kibjpB17Dm66OwoWje9s8BEgUxxWJTD/3MFHChRj8f4bUIcKtgD3d/1tCuNPfibN7te2osW6IaBr
+hA/Mb6leBvhufqsD/1X+hhuEGOflPyTdI86GMuoA8Luvl7RC5al0tJmnt2j4O0mJQ+C/CkibalO
7Rqg2Jq3gNP4ArHdHdFNjxxuV3ivA6eKm+45RIExQvkUovJQqjamkFjt8I8Q3Cwfm9UA7azGwvyc
zUyxd1n4PEJNlbPHzmZ9t44hLKqGm8jTgFyGhv4QaEX2BeheV6nsMxRP4XDtrQthM+7Zl45oXlOK
AT2uCb5nnoVdGgSHKIZDqha+yIrFvbEwn4WR0qCV8HdFiEC7H5AWQFUWoaMLxfHcwC7sRC5pKBTH
EwZriFQcjhExj8sw4uCcGr6IyreASUesK3vY5dBQdF6iBy3di3MTL0YpeD6QkQHwg+HTgFVFolED
gm121dmf3DZ9GplNNZ5yaRXinKe9zbf2xLhRs+71+iHXeeUgw9CncjM4n0Ww/tWCdutF+wjWRzrB
4zbMC1GjhUZnrCaj21SvHjypPovhoet2gQFJ2GCBMrJUYEuzPCMbwgl6CZc+Ovz4aswxoJ8Zmvzg
Tph7V8M67Q9cBLjn9J6WanQWLC9UxY9iS4M8CtJhDs0Ru+U3Hb8V4APJUceltuLinT3LR5iSCyi+
xrcHvTHMrRYgRErzsrUX6goUEHnoEPoqoBW92T15qoI+hLipqKM8HvHqqK8KzePFMvNmAiqDCK1I
kgyV5Fl/K2fpf89QeSh2J3sodvMo+yuD+Qab+EDtl17C7ZT7asHZPU1XUiamKera2hh0D3AVLU1Z
MKfYzoazApUDaARhSCdvDUnc+uwxh48RAP/34+bt6vrqKWa37wSFmCRjlP5SXUvQo+Ne0mIPUzXY
Auii85EwVkQ7k/zMvEWX0mMpDb8N2rl6glnkptLSr8oUm2GEaCec1g1eE2wgGwEnHxw6tEHFzMK3
aDjDnha5CpqiZoQumoScJjQCcIwUKwSioTt65SYGJo1x4nyXK45AncZxlXEPfooqorISKwJ6fzjm
gnv/Hd6+e65+wTzol5DwT9BpPIn1OpM+OpBFp+mk1DpTuqU1eKtYm8Cnyvc+gCER59bJOpFXjQLq
OjdA3t/Ol6RQb/eQrh5pVk4h36/zkHRv6hHiL1INTV1cKNK2giUShtVorD/1gCYkMigVHezlqy3b
70k8okp5YYstvp5ZnRUVcZf1FaJsZ0b7hMbY7kwVTp9YIWtLqZmYOTlpxOJ6aNcUg9J8w7YnH27F
1lK2eWH5/JFsXr2XWXDEjLdp4vQSHEHTr6Hj/JBTe5QNjAqsQkIf42Rb0F/Minf6ypahf1gfotGu
8tWZS60otQJgaozaUQKbhUJCB98cCsrBTqiYbWF0SxYif/mOMmwvwV5F4TCLlHzn+bUP7fYT4MYp
67IaB5u2DsDocrTY/JEG4pVZdzToxkju0IaD4nMdPdzf30sPcfFeuqppMqYaCxiJ9uBsOSOHG0/j
0QLMAxvtLwykdNbbiIrlazWqRr3ol60Mb8/e5H9eA5EvvK5pQsCKutjDE9QGBOchEEFcIUEujzEc
BFWKNZnqJCiQ34ECV5HpHQT7+HwdJIeshULgU85vQ1xlBWO0wX4AfVMAYPeRKr4AWJuQYg9AJEYb
ScGYF+aTlADmtM3nBoZ7HkQ687OIdj06sdHeC80uAvPHwCCuoIFwLiHiIkuSyk7Hgnn2h68E7Nj3
Fki4yCoL7b/4ELKAy4lIF3J/OBRBoy6MCjagT43ZGlFntQCYQbzAP0wrIBOg4Ml9B0fYVzJnuDaE
p0XyHjkd89Nzvf4sVNeKVDFFB4078NZGDQ6dkP4PYXdKFSoHFxkO5WyijzvB4inw4imU4+r/g9J4
i+Z+/RSzcKsMY6BIKZ6CQPZLEM9gti4aSm2P6EtD42GwOUWHWzxibQxnmhqtiapHXzoVFiLbzcvz
+klmUTZg8jgZ0hDfQxc+WFkLMZ+2OJtt9MqDuXet82bmAliWbAUNqmm9tujDfPOLwDqbg8YaZDEv
sffqaGJcAQGqUZwwTWnWSNY3AK50jSYwagMWW15pjNOsUesoJnGg8F+69BNzxApyACf8s95WdCHc
JuUrx5iLLT2SwPyxW66ejfzzq2eDvFRCJYM0IbUgdpP9V26FmgSReqi4LGtL3+ywylfLzTKZvu/6
hA5z+iSFr7TGpzpkSVQilHnmgIGUIP8hAsHU4EI+wBnK4FcZJn/SKlAMjFUazL/Az4dmAubBgE3z
GynkrPvH9ybT/voJZ8cnlLlYHBo8IWhX29pO1hhRrvtJUypbAH8heuAw4SDzFT7ed2g4QEu/Kd3A
jEE2Wecg/+cqc8bslTWkC9KK9gHF1wgbHDoZoJO1cBeDpV1oNq+B0REfD9jTEZ4ZLVu02T8Art8C
wvOeM27iNt/yWjowWvsAPJPWWMlmuca7lVNf/+DZSYUTHe8PmTLhfNBaCGSgLtRa3b3Ax1WnLAj0
oABZol/fzKuvF50dynCku7iIqQnhAY5bAYaHGotwjMrCHnunIAoYyqhJADipEcTEuFUkQrDDuP+t
b3Z7r59ilvTQfpWzHY3NT/qADLSLOtt7EVIMEAeIX0Br9RX9tPtryrc6f9drzpKboquYuqAEsmYY
bCZixozrrI0hb7bBYxTbsP6Ykkyt0tdCBBg/9g2h2+ZVvuXyAiombbmvOX/Pw36kDvt1PsFXQpBM
eAIfamWdcPWziP8EHQ69o6CqI6FbZQ3ZPob/XfdIm1y1p+LPQih20WRRzauUbHuuhVcCHB3818A/
N3DuSYbW6H3Q4X1HBjQj809NBDEpFpj6AGimnTg9SZDqSAxc+arsvYCBDdcovK9kT+VakUJpPD1I
0j6lHtJAhmBFpYswMFT6l0CA9BOSKNgThUYVk/6aqHoFKI3Q8INtAjjtyWRllhyLS/cy2cf3It0s
S2urdIz73JswPQkEAGWguqLA8eJF1ttnCAd5aqVAtFJLBPgh6Pc/+tJ2n6sNUG0WTVmEoMLHag2U
EETgnlKDaB8om3W9JjYHz5MhAzG1VLkxC8d7ri3ggxQlNOXleHewZtSFjgiHEdIrpLB8KzFimIAv
2hmRKHnnZV80LK6vldQTganA9T/silAtHjgcLpSLmKeo0LvBhRu8LtXqNxsWVydrLh7gx0oswEIJ
l6aeOWRANsQa/1WciLbVaAa24MLCpzLYZ8EFystWPocX/PCl7uJSULn4+l399CafIrlM8a0bPUPu
/YEBzKq2vEJVBiBe/EIFtcEJzws7bGF3XwRvrlYNWKbhylhGQE0gb+TQBgSnqPeANWpY0sXaiFtW
CxJbaMyof6GXuPmLP3oWz/uGGycZmoYnHrjc8YmgDyJh06jER62yMgzSkPcsZHbs0iabhe+B7hqx
KlKcqtFJnEa2JcGofXNAg2QL1iPkbcJ1Bo7sBMUtg0lVBqw+WodHaxu95dCEcaCpvfAZlh5pFt2l
RvJGscZnEDeFw78RejnA1pj4gwkHL2sTAjr/8wmfBTamUTKfqfHu5ULjzGbHMVpOnPQw2dPSPfI4
Fu4Pi6subLhLx+hqw0lxLMThiBMuj8jwRyi+os9DPrgcqhHurQcywpOI1sLCKyY/505omfcAxYFm
uSpNkEJ2q05XWktpIQmCQrPCcacsEDv5E/nOXKbXgdW2aE6zoLzZC4+xEFf5WeLMTWzChxLeOhxo
kRAa7QZdB8rTkL1COotVwfTtm4XJxVIw58lDXb10GsLsY0ChkiAwG7jEduYAohmyFTKBr+KVootL
WoKLa5Itf7VmBn8KfyQpO7NjcnV8AhZaF47JN1H7GE+R+1++WZ6FZqZMfFVmJC2fUxRmKqGilzjU
R2rXFkZ8qrTJH0YnMlCvLn3J2xnZz3qzvoUHq6ZCgmb1qY9sMNM4M07ValeSvEnSMB7CdBFyV9jV
Kn9mXha2EfnD/9zNP4vPthH8i/uoZHGMeCvf5m5nMxbsbLTM9fWlvtpfgvTPWrPdUwn4ndi2pCYP
t+UbR5RTkOTna3/PYqpJ6YtXMonA937dfO/gNi5GJaNPdPbJbzJncHJLAPo6/siFs8ifIISYY+gy
yDBXApjWxzQcNoeekYjAWmAeI+0lVMkeDBlR8XEYKeQLbeHFdzK7uOieaYHP8hFNSmQN6PC3GIKa
eWT1UBky4BwHMgUmsPCVX6w+bkfQn88xu766evSZtsKnF9QyUeXvBEgIyE0NR/RluBHQ7ek1DFRF
r5cgaTdBNbLys/LslvL6OmwCD5+FPySC0QB55mGM0bcan6uctqxschPTdb3g7Iry6CSN0xwLNujW
HWQXhl5GpIeb5MycQ8jgMN/SG/YB7G/uH6+bWmk/Cwtzo584zCRFJCkCdhZ6bokrontYWn5lZuO+
8C2oRIJKmCQmDWcpGZM2ndJkKK8Uh1Fy+OBYQFBlQOO77Fdp47YF7rfJICLyy4yi+2FIoGeRABJ3
bUlDlhyRgKqc+g0ALzxMSCKQ5EFviWg1JFAaWeSK32zV/bMb4PbyO8D73thnU4oqmLciOItHWhGZ
TItUuYaq1lMnuk34UGQrmV1PBuuZQ36MG7yTcD+BW9kdFstybulNzKKGGFBCIPu4caCmV+kCB+6a
DpqBeERH9Sl5iY3yUcbM0wdNUuUOPHojIyQtTGzeGsxwlfB2E+DDkscEbWPZ8DaULdpQi9EWNtfS
c5IDfnUzsqXH+BKp6oC2F7dgRMFMykhe6thp7VaDJCx9pNUQ6wJDjfMMNIaV6SVyE14XdR82p75F
DXBvNaoVr0Yp0SsIbP85MBQ0+paOwsKhhy/h76edoibxFQ5nkD1MJsRxLThzO5wlmkQwdynyK7cT
4f+EGIGeBTdxZJCbk8gfRpgi+So7auSI9Y/iU+qj9iY1qKKBq7L1AH+a9CpTA3NiYBae6PABC/B/
d6DHaq+1Vm7oXpV7SBEYPXzgVrg0YGcKqr/abvDXMoTxYkjQvkGlZ4SqcexmBf4II7R49Nx4PapX
IDIPspnCUb7saRAj3HR04aWjVy3El4Mv2JW0gwZjkFqDqXcswBF2nQ8a8snOjiItoaDdUpW1mn4E
BgQIxi7Vm/JRmp7ZCjgo6iuj8CfnRbptJpQdJYF6L9Y6929SgZ6F7IodBJaKyV6jrcGskJWcatAu
MdiQNaGzwLLSwG3SGDdYeYoFS/hctlLZoeEN/QZ212v3hTnmMnh4cVfNInvCZgLPkwCbPAPEhJll
c0o3FFqY0AXO8MrMxXTtdv7/z86aD7oCms2TKsCbAAgNxIT2XTQmDgcPs3DsqDxBNqxok6Q1EJEk
E+XNEgrhJmBaoXkBvS+ak+GI9vskSVUytZyIBBVtG3ilvkX7cRu6QFC9N3bQqIQAiFHCgXoptmDO
Z4gN9wPPzZd+/QCzwMNXsSR4OTIHRBkTMpp6+lWtID+NIUp84vYLq90Kc9erzQKHIBe8OFL4udFa
dL1SxSn1HxmL0OjRnTWwKmE45Jp8vL8wR/b0PHu8XngWQyKPDtpgwsIE+8uylqTg/IYIn4KRb9ny
MxTNIFgRUtaYHYHsGYgsLES4rVr4HPpjt+WBuMOoX0ErdyzgOKLFFcROoQMSHBtYZzyI6Lrbg2Qk
m3RBSOymwPD1s8/Oq++VU91JiH/SSXQhiH3uVsy6fvJLGNpjsEAbRGI01qJRJZJInwCM+fDK1ul1
6SSG8EaKqwr3mJDh33foNe6RxRh9Afbfe7+zsxuyXCdkPHnGXfUs7QZgTPM3KAqBhgcY7FNWqU4P
ZyW1M6FBx4NWAv2xDcoxE7RYC0F65FXMdXUIkcKFCcjBxy5Fkq5yr3ILlSfeBI3g4JutrNYrYLVr
l7W8Eajq6aOAvCQ4ws9kA0FcUqcP4FdZ93fPTYb2zxcQ56lf0AqClHJoxaCC4N0OwisxnKnRIdK9
1qJc9KU0XMrIKu6vy4q3QvX1wrN6sqCqf1+0PITKYB5++eUNANyWvyVpgr8tdOoBhnMb/120pIsb
uycb9WN1inaSKZ1Tu9oxqyg2Y1d8mvTJ4cCzgq/0SyMatDE55THDqI5HAddu5Kf+Ee0XRYPYTX3E
gnaGy73ZNQ/KGQUFowb6uI2hSgyQWbdHrIDaOEiib7XVQTMZGEQ9BNASz6CY44ZbA3mOecShe5DO
IA/aF7VK1OCl1uDe1EYzdCIkw7q3S2o4suqcC+aX2Wgycp0HFOdOtIrBfM7Uxh1cDI+gnwWtDYjk
VZp45hkYq0MpzhgIkW1CAAElygbybl1BtwoUJQs24SR5i3KNw4n1NG8bv9fv4amR1G4lOgC9T5CX
gMxVCtHIVC82j7AGAOaW2wu4BHoMLJkSrS51eC/eORS0r6M5WUTHXNkUhrSZ8FeZSzYdfZasxI7c
3IwOrE1D3mTU6WciviG+iyvpbQATZiu+52Z9Qns8e5R9ddgBTitaw07cMlphXFDinQ0XtdEkqNv8
zKn5UwHV/NzwzWrjHRFcUsxvwaR24EePUQdGLqa3HuzCkNF6f64MhWT1GmToJU1sEElDE8K6WiPi
d1NmDxX/hYT1JkYEw1eagS80rB3nVCRYhok1G6NnVT0TNGd5ROFdsKRvxwGPBTQ5UugY+GrM5AyU
HOHSvXX7JvlZf1bi+JRQSz3Pk9kX12IbTp2WD4ghMdqEEnIq3Chpi4gARqMHQXr1/sn8S0z+WX5W
6EQCkABRzCAiNFo1QPM+wDbroHI7OLJvCvznSDsFOOPBKg/tXAQHHOYY8EGXKZdiWpiaaGWqVaWZ
oqvu6dMAEDYc03j6NNUmT2FjdYTWBsOkhe92gdn+Gah/HnyecMT9MHhiO53KQOthct8luPcnnYao
H6bFj+Mmd5lgW2qTHbRqb8miSUVmOFmQ+0A2jCfH7tpRx8luN01lAEAopBr08OAdozRqfoCu5dbf
AILRak3mTocBbsYuYDi7XLTqXbuHRtMx3TOP2JkQdEixr014LEpPpRPZoFvC65IncrsSrwaCqsBW
rV31DWjHZzKmXyVuvJO3gn7/Y96EBV/v5VkOVHBl3YxZj4EHbUFXAIpSilOrZaz6zWdbKQ5k7xOz
68weVIrX9jl9HYD6qdA2rZ9YzCfaR3zBettCj23cDqkuQtUBZxVywpDXp1ZVqRaY0z0PGq1THSS4
61LrPTNn0ZMyC/8cmjEguQvf+S953c93nmVaLet5/eBjgqXYI0AqqeG9FKvWVDClU17+59Vm6dVE
xdmQVIgG8RPSKwg0yg+DJkO5ITWzxd92EQS8t4dnCVFe5LnMj+iy1gYD6HZh+xGE83KolgAtGmax
KqWHcWjUIAeaPjxQ6auEm0kYn2D6xaAUC6u1OFlR2MEAwMVsp7dr3+2TBILWQGoYsDrA9SQ+oL3z
1uyTk7+RDz1m+txKdmkLDKgGAyFPl1a5la2kbbyOtfY7cCYzXhXY0LiZ0I1asTvCkNUmJLmTGu+U
+jFq6X2eg9cCgGbucDiEagiRKO/QRegCsdBCSj4GdlWMeGPx+f4evzk2vt7jswQtH6Q4bboBnZns
s8Zvsmlf2VU7zJSQdwGP4iJaJrHVwASy/mhAXeUzSQ9cTOIXHuTPVqVEswJMfQmCieXo2WGj2BK1
fNpMJ++VMXmDWaUa5Kqi1pwOROMxNxOrLyzob91f98aE7/e6swNRUwnNVxJpTW1EK1pDiepBMttH
wtJnbFGnHQoFvoBn4E1+TVn5C/G9XpzoLv362UFpohFC8CF+PQc1ClAvy2NriTAkRgMBsJUPkmAg
YSjxv879338Du/b7988OTSyjyJuSChdmgPbJADGPE5yNCj2nvmsAgqGJb0Eqb9viNkD5ayS9Pdbb
RUrujYvz92PM9iHAhLHQcBg7cSfIeJqDkx6RW8IeypAx8kMqdeJRhCmgmo9wE+HXBKpE8nrKkbXI
qW1Byx3wMMxuswxwuKE+8evh5v0AFlKSAScBUANFpAsuPd75IatK054UNFXygsZOyDiJ8FlCyq7a
AXNH7N5jqHPoNRSzhdeo3vIiXFnR8gTMWi534wld/zQ6RoyDxlILgIoLu0hlsatzo0b5/eyzUiGh
k7wS4vJfAKToOUJQgo7BsTpzrA0JckyCjOhVGayye1rYWX/2536vPEvFujRPpaIcsTJvKpQpAyrs
q1SNJhJEbyClD2H6staLGGL+SxNc9s+Z1++1Z3lY5adR3tPY1fIjtCAbh3RuRKJVRm1qgNDguYrs
Af5oma+igNQD0aZaI9wtzcPYhXN9mQ1d9W8hKC0ViVyQt4+oxrkTK+kPYFnxkLfYloOZOpD9oYEf
sETI+wx6wm5IjiAA8TeA3w2YUPbFLZnr3Qj6v9/OLNZ2ZVEXflxPgEgCaH/x+ckPzHsz6dF7Devc
CrWK3CEHoxwJkN5++fv8ORD4/QSzqKuUSluELJ6AIALlVI/SNQAsutzanUDaFCEywvIELcDsCTHv
ibUhNdaySxSppaeYRV0q46NOrPAUnQlUg1eDUoIpVaECPAa1RAmV1bcUaLWTS1aUWCKEyDXaB0NT
45esNlhyGH7nLr9fyCwMh346DtSIC2AMnTDfQk61B89ShIleFOqQ1sMdqBfgVUd2KNlKYtSVMxCz
GB4Of5LG9A4tLd3Il6nMvWeaxeREDKo6nHA1Eo0pl5gL+kaL0hfuHzxcSiAP/SY35gRMhCG63DrR
4SLXm/mhYVTmnR0walTMaJedpBVpnU7vjOmv+DfJBmERnYDcEj89EwHgLTMg3KUh1VfFc2f1Z8nN
dXSqVqRbBbecQPVP/Osn4H+Qp4GSmAW3KK3bsitArNbRirVJS1LRc9wFsQ4Re4u2M+jjxWgatk65
A2P2K90Pm2DFrvyT4ib4k5fO+Y3p46/Pd+nnXp3zaIBpbMThVbEH8OYMWkNzOlNhLL/u972Jn/GW
QBqJPy6E2IXwcgmDV8uKkRLJfIfgTtwmMhNdynaTZ28StCETuGRBWRlU3V4EGWNpc5D9eGdvXPbz
1cpVRVMtH2O/AlxMCn0RqlvmZHPwPKE14DqDXs+d4lhCN1L1zfgcLvEbb4BGfr/yWYhPE6GYaAGH
ty+0ag0JGAgDoiOTgD+HTABSWKt2aap9oy3/e81ZlQzig9fwFEhdBYVi/kg3a7ldZzRcIovcqalP
YYSxm13T+77c9OIRwrUQvxcgNn0c4ejBLRSoF7rLnx9BZlkCY6FFafYKZM+L+qTKUV4ll7lU6KYa
GqSSlRnV12K383aI+llt9uOrqi/lIsZdxgpYjdyoQBxOBwX+SBAeX1bau0BW7/282TUFts8kD0pG
oEh0irZk7gJ3h0GobHVOa03oO7IO9x6YQ71FrK4lo4M6gS59l6Y36QB0NGqIC98WOBXfoFgSCv3L
Bvx5H7M7LO/opqYVvH2i4VZrzJnvtcruTdL9G3h0Chtq6dTdTql+lpxdWJLcVHHFYMkazpM8dGK8
HoVljfI9N/1diiGJsFAf3GCyky3/s+TsYhrCrmf/j7TzWq6bO9P0rXT953Ajh6m2D3bAzszaJHWC
oigKOWdc/Tygw09CewhPu6rLbZmUFrCwwhfeIPd8BKnYditLBg4nAGDi4NfEqz7ksPPlvWahztJS
DhV+KPUhjl7d8AoBJkJeCb67XDwlPj7jySFWjrVbL0CJJgiwBRSc80Pvr6iL8IWYMGOt18j5ro30
ITSvKlR2DdLAb4W5IFGPS1zvEyRoNo22fLcF9spd+GP4HiJqJCyss5bTq698BN8Xzi5bI61QRQ5q
7zgzEVcJ/W1YrlrExVBmZsQ+3TnuYvaMmF0Wk1sza40kNPGDx9+lXrvb0a+AVuo716TaWCtp5gNd
oDIakqIZBo5DIl7uU0xyb0qto7IY7yvtR/GkccHhDWaDvFoKdy7hVbIsX5rge4/Bz3DFvmW73HeP
GvsV9rS6FpNr9OfiQ7SIEbTvV1K0pisEbw6NsZnz6lKQ8+lRJydIEpmV4tctOL+RlxR4m4SSprgG
sdOtkJ+pNyW99U2EJ156YyX7cmVsdMyIojVWI9TRN1/fnheYQp9nbnK+aI0qlbJVvoMrCOrKX/p+
OA47KYNBBpmuORTbXEEEZ1FRqyYLTXfRVnGX8NBlmLw5hrskofphXsj7UsL5aaImR4tpeXGlORnd
130frxtpkR7ETXiVPad3NGE6b9ECPIAqTx1f2hbg3n8qwpKHTr/JQAhJ6qq72twH2/zYOPcGkiiL
bpM6tmbhJbxF2GGednUB5fZ5MidHU6kltRYWTObY8EHZFj/Dxcg+GJWxnUNB0XSeq3/hRvo0TZOz
SYyTOsvUfCz4gYpBNf56FJ5ubWvvUM2bXb/v9+nkQvo03mRrV4PQNbkJLiBdR1SKEIWm+AeYQ3zr
dvCxnH3/PUGj9pXGZXkytgGAfFt1l9KDvg/2OMN5xoKqb/lD3/aUF1HeRUJ5nwIrfua34m6hwmwB
baIvOsxEQGaB+VkIv6S9DpqSiVRtEbDer3YXsyq3yB7CsEgWGj7DJ4Jkmk0uWeWq3WnfcIheK6gU
zk6BNjPlU0y2U2p6HsjFOOXxVXYcwDw9aaHtIq+zRoD1hjOdfot33adHCbvWcKmJtAvwdLwaRUqJ
TQ7AcJRh1R0MFOeQRjKXKH3LNiAHbJ2gpXUbC1TFS/edV0MWnEk5+E9FtwyfeL3c9oGQqrMr6YJY
xqfVO0V8C6XnaO54FIzGhv5WO5jt1rPFG3cf7v09ryFISxMzlUdsk8+JC7Mu2Fs38kF749Hc+zxY
Gu46NedZbBdu/I9LbooBHzK/cJu4GiF77lZZyawQHLSBUqIADSJt6d2OEjYzd4p+Ia/4NOoksBTy
VBwEn+kIsLspF0CXhMZOErs8hdHavQVMleB7DiKlOag34PX2xsbYx/LCAnjQLkiU0XGnGXwHvVBf
1jgQ0LoBTrfo9xKxsqDuem0Vbyu7ofaA5VtrRx0F+kV0GrtlGEbE66rYaNVCEhfx3rKLo2BzyRen
UsB6eI03BJWKmdvgUrT56Z0nl1NDjBPgHMM9apesS+SBmkVb2NWRjrZN2azNjh7dLN9Ov3urtwZN
OmgI9JmNmK+ySIF6LogqcgfmUXZqD3PwLOmCO/nnNTq5rlrZB5ekcnu6qu3KD4AWnZNowmQ9Qd3t
bUNaodDV7wsKpCWPSh/K2ch7XmXZAzaLNuVV0C6aI3ii7iiAOsZJHsUmJAxWzUhn8YAuVAcDgFG4
g2GK2hX00Kv8mEQLtJ1kb8X+U9ALgkgnrZKrApoPClPH5iXYtkdQzKNgf3cAWBzlxFak6EGxJJM/
lq9CMXZO6mWNQDD/QwNBelcdhkNyDfBVx/buuj5xp3ntPjtGTz2NcHxoYaJukYH41T+MsHFtFxwr
/FHfnSEGTCbNX8Mu3KvBQn7ThJW05TakrkmvEafW6/RUHRw7PLot0GZhn+VvzUbJXmIbi8V0tcU6
Hp+kMAE0ouwQMcyFwywh+x3r+MVd8W5B8iFBrspqaLig+Fp9gug63Mc4IOhpvBe+iGg72kOk/IAK
vHTAIrSwWApjWJdUcdrkUcwgNDHRpcXDRQeDzqoIkpG8qwuk+7ASbcvR9m5THEZuYb4xGzyyuQLo
WGUSO8zXVyYcJI+4OLoVlkTizdKQn5PKTtBAVnh7BU0wqdvU5rBownXTrCMsmnZqfxTCDZFNstQx
QUR1Ut62+kmJwUS2Vx6/VOLYIbkAGa+CZcX6wrassdN+k1i2iRwlFku37V10E8ijOVDnXLvFmYon
tPhzWd7qwE6NVQ40NLTrHFe4tVavEItAfMQKNlm69HH7k1JbaW/D7s3rbqt+o5sPjohrjZ0Q+vh2
jqK6+JCei3IXv1j3mNbv25/dS/HCohvWAzoOMAxGpVr472b9op/S6/qYqmvVXSt78VheewQnqwF6
ibelC5fe+9Ahi5WfXamjIrLdwqu5EvfyufDWkr+JJPzqF4AnIE/73ZsM+M5cIMu1SIuVJdwkSE/Q
6cZhy1sXBbJd36qNTBUzfGqibaSlC8s/NcqhN38m+ZuVI8l2L3KOkqek/ZlAO863rvKtNl6xO0S+
lobsqol3qvRmGeh3gc+KEfPPFw1JkgNeehVtBGGOtDoXlKuTwK1oK9VvFIKaylaJMXEXuEn3nPgQ
z+P9sG3vAhtK56bELkj7Rne6VdYcxDNgtgu99s+H2ySUC+oq7Y2Wp9D1lYPZzgJsc6IskGFxbytU
/ltbVOi1L6uf3i47Nkd/i9LKaSACehudnbhBhrXLqVLb5U5Z87msG2+f7NudtbfOcgONqCaeYIs8
tbtCX6mtHed7sO4zBo2XKkSfbpFJiFjmTavVuBxxX+eljTfWKIghVqsMo3Twybv+ZjCvOAFH/cns
u2/r4UlAzzCeucEvABs/zedUYL5PRUtOR4qoeSK3olV1ZDa9V3HEVj4yj9pjuncVyrPNgfsjXJX5
3xHPG2UtaI/MVfN9eOu+06MeBVPchW4uiOEb+t2sxzsv2mSbufTwUqvq49y920p8ODLbPMpTzSW2
bACLNcpK2eJrdhhTCIgqHFQv8Gb2s8rol2q3n4YdQ94PwzrBP0Pa9xArXBbP5ck6yKSApC8ju7Qs
N3oOLWwWHnGhiPpp5EmYVZehWtQ5wV1L69U9iOhRUNhqR7emMb4QV81dTyawBw+D9u7cfF/quX4a
fhLxpKIROoJIlIcg6rq5AdgyqtXJtrPHaRJdhH131LaWu4A2RX1Nr9dRtegkIOAdOGCETDHYsIC1
HYJ9skG5vj7klu1wHWBCMdfQew/Av7hOp3Lxvew5NbUDQODWIjl6Ny3022GrIXgIPl7EjGWptjsV
Lc6T+JyfpGzVZ8cUjPYCNab18NIe8yMJxgE5Q2+vmWuCTfkgywhnLvqtex1SIRo2jb5kmqPZWvmY
rX/17JNsXgtKoX+n5mdPnU07pzUeucIj20LsqsPVHRwiXJcnEsT5NTZX5NAmxzsBbVOgjiDee7se
CDsAsw2GouicMEXfusOo6G4iS2oba7Ana/cVSApcl9xWtyCtnB+xsJzFls/kNFNJeU0rk6AJWXcF
zT/yi2WjAgMdBdxSGyw7ZZVklsn9nih99REmB7MfyDGZFCUV417eV9gL9MsE4RXLjvdFtnKCFXeJ
xXKJb4UfOV3hbDEmrIfKPHlPPXYbo1YJx1C5CBBEPrjChgDL3MK1t/bEJPk6lRYaOn3yXXLSbpyX
r0tVc8tfHzuZH86oRA5qP1VZ/o0tgUHY96h/11AsU/wSNHt47VHLwxWMtziQObX5AgVN3HTKYNPw
qTFYU1cV/4mU9tg8Q1N9QPVzI73FPveQL42K0wn0PM6ZvZPOkjTnTpopKlSK66SXLA66AM8arH6U
VaivuoYgx87Bf5tIRyFLJywQga/86ypY5qt6lLNJnwVPBwOJ6zdKtClOl+6dta20pSJgFlY9h4/a
TfQ2d9jIMxv2HdX+YbarPKidbEStwwpAjQ4FIau+r4q9lZwK/dpX9qqxkornvjthwgo+ZV0kGwA6
1U8fxIy8EZRDTR6UqmTD6S6ctWC5AG74eG6/6wt9eLyeFpRRBeNs7sBhkzitRlSMbndv8wfvXFqs
Ty4JLVK1wS+psUkI9xfrsaTdImlmi5kdW2vFPSvOjnIV646Ua9h3pU0u2P4sKMMjD7Gv1AMiLvno
DcHOWY20OWEu5pqbj0libOq92jXAPe594YgLTOXd0Sdq6qUF30BeB/KSSiTeh4saU/u2ohGwzXdZ
cBo84CizaiizW3Vy2ntBWWWD8vdLfZ9YC8TAeJxwG+8dwOddfdUGGz9b9voy3yvcYCv+G056+s7Z
xjtjX+/0rbrNEGneK2/6D/caTej6ILRLRPc5HAv44uVGeavcnfA818aeywXeeQcfVpYuS4M8JDy7
uPHJ0kkGSvYkblT46JBr0YmHOi6vhubabe3sm7o1t/6NaWenuTtCG0OfL45rfZIPhI0cms5Y2jW/
RTsHq2vO6QFiDq118UCq6zcHLLEO+jdr2wHeQOgPP4vgaTi2GxRtF/lJJzixOcXjrcSsJ2O5PEGl
kUwYCxVz1R4BosPfqo8GBVV9S+pIwbH7rr3VvGW+iq9nSwIzpVN9cgMZSuiSbHHtRUdqN+qyvaNi
T5G0B8+W2dJhQA5tjXIImAeKaLEN5BnnKfc7xqLbr6+TCyjgT9mBMblO4irGwyThUf5R7nyXERuP
kPz+37D6GUOML77lVAu/dsQ4NHqOU3VT7Lx6h3t3ccwwRb0SOUEcviyIEfEt3FvOEj4hGujrVlrV
IFvuLG8XVveR72IM+m84pspzjzaJ/RUh8kH+vqccJtUVjouOkj3p0Gn8GgeoL6f8xM2p/XBWryMJ
2JO30Z6Sq76VtV0t/BvOSO8KG19N1yQr8MVQ6FSB1E3dcLzfo+1o6FzjS5ipI6JG/oXt2hoxrxMr
vjfX8e1Yt3NP3d6lFrHvj12ykkgejsN3tKb8VV0u1W2XrlW0K3c6EjU35aguLti+OWtu8S719Nuz
66aID4PCHfXe2PpwgASlVVhayQFSZbdeTurZ7BK7eYQWdQRXhYxXsEzfsqNvvOv7GiKk600a3YTa
Ktwk1Jteh3WtbyzF7tunzLsfqzkzS/9iafvDE04OFt8oa7kw+OJoVwLnBGyKbpT5kxNtHz/pC2NP
k4aO3vrrYS8oR7HjPgw72fydE5jKUDPsKKuCOnGx9l6VR2obN84vK4P9hCrcVbOv1sGdt/Vf2+ja
5f9sGgtfP4g6DvTFF5o2cII8LeU2o0BR9x3mcXYKL4dy8Q6tyhVFbx8MIqHv6GaQ2sNjno5Cmjuy
wVMC2GwZCCt/2Lf+ax7a5n2yrR5bdzksMF8yqPeO8VsIUSNeWABxKOyvNHlTLbkrSjTp3WUbq2gd
J/Vs8f5y9/HP6X2/lD+sO8nVkzowmV7Y+bcjXZXHMB9GG6ZRFIl98mPOJvUSxPTjF512ZkLD9H3R
5QzF7wGSzoJ8VFyU30LqKejmvQZX5nbkXr3LntwARtLmCyYXEyndAnpsqrIii2Ng9OGtxb4tVE/m
pGj30CuW4qk9pcsYpf8S9mP8rP+wHr5ePdLliTYkFXl0UZOsqRBxpCeNII+qawJftG6Jp+7icNea
S+It2GuGt8Llt7GpO3fadZUhERUXW1nMFqWDXUVLoYM67ti1xE230k6D+h0tUOkZDV5Z+Zk494p7
aoTHvnvsshuqkujYwYVLcrqiyclfScHKXHJ86a/JcNUUt2K/oxBOZLf2QFtVm1zdkCDhWHDXS9e+
c5V0m2BsR+e3jvpU41y2y2su1ebK/EG6oz62tJhCZC+Iz+7d+/J6RBUKK+GI+LVx09zlXAenBs2+
BS2DdB1EcPmcp14Gb7nN9VPbrzSQ2/2SrlUh0MGkWqKuGnVFEBxra92Oqu+ZfIhJKZGhpaWCnMRm
rm91OWb784tMwemDWziRrhApaQt08MZkJQqfBRmDr9s2P3TDmZZyr91Yy+SXaHeIKeZ7REzsENKK
fpq/7c2LRa0PzzNdlIZs9YM+JtrJ9WB30pWD6iYl5MC5zcNDKrMT2oWcHXsKkg5l5vyIn/ISj/Qx
spTp8hmr4tECYOEdI2tfYxXUQXzBt6QN1o4FOAVOaLtIWHo41LQ/8SzJTi7Sb0jG+9chcF3sPMxb
TT+G6sZDAdM4SL22kNVdJgMZW2MJi2K8ri0S9Vw1TzjvmnTot1q5NGXnQdAzSIJY0gd7Lbnx/e+C
9Nz115J7isut694k8rUAD62jwRVEV1J4dtVokWIw06vb3j1G7n0d2F63w9gaOuvXm2/2S0+ClVoX
SzU1EFdCtET51a8djJmbalfkW6QuVoaMqiha+CCeoFcyx6NBMyoOJkEAbkwg4f5JLvjv1+7/uG/p
zd+vjfJv/8OfX9OsL3zXqyZ//NvJfy3SMv1V/c/41/71a5//0t+us7eEDPntrTq9ZNPf/PQX+ff/
Mf7qpXr59Id1UvlVf1u/Ff3dW1lH1fsgPOn4m//uD//r7f1feeizt7/+8ZrWSTX+a66fJn/840e7
n3/9Qx4jm//++O//44dXLzF/7yFN3Jfffv/tpaz++ocgGcpfDMUQOZVHtTR1bA22b//4kf4XeZQc
kzisJRyu2TxJWlTe+Ne0v/DbimhZsomeECHUH/9VpvX7z2T5L4omibqJ3reBJ4Uo//HPZ/v0lf78
av+V1DGS5klV/vWPaQggato4vGIZ5uig+w6G+HBtsCj81FB061xAOggjDNbCAimS+GQY8NNikbIM
xVN9mFm/0m+wpsnA77WGDwNbhdckjlhaZ7NuDlU4eiJV3wrX3CCrSeMPxkGIgk2TrLQ2X7mKtG0z
YRGJ0knPxZvY33aErRBD31wq0kNarDuaZJ6+L+T4R9NUa7drr5xReRwPRidC9D14znTqSu6TFHNc
NMOVax6VgvZlF9577ZsT1emqGpBOFJuMsKR4sCCuymGy7xEz7GLxoXXMgxU+WPobZIWjLhFQwFNb
iIW48vvurm9uWxk4Y2euG6NYN21xXYont7JOen3sne616+PHKnf2qR4d9Sy49j3xSotASEok+cC2
PQVh8gYSkRwtE6c8hq7wKKXZLjFq2qMx1JAMR1RVppMtPEZCuQ8dPlXi0t/SGijdLli/plV74Cnw
caOtOX7QEgJDfZbSH1birwrcAtQG6xJNLRe6b+AobqBzLCKmKFoUPC1rLYndnZXob4ZYXyfJqFDl
0fIxUMpywNEKyNloqOM42nWAP2FGiz5zFnXVXXmm2C1MD+Mq6ipNCFAjMmiTNuUidZRskcoc+I6x
NEwqMCJZHcJTYLMbwVbc7q7pHCBsySCvtFA4G3F1PSBWAABKr/6/LYb+vuxkQzZlw1DF9xL5h2Vn
+HXny2lArLrMzylAhx5Zl28lEeLK2Y3y7MZGPEI3rhCTaB+rOWrjNOOYDj8J/dPYjXInY3ilbImN
T7mJK979h+PnH1t8fkv/6xWnOyuvvVoX8Pd9jI7AhLbFobWHdbSfCzam6fLfX0U1FcWE4C9ak2ZC
FmhJXgy9cW7hPDsNxOwMhBf6BVTz14ZbzZ0Y01hiOt4kWYvbsPWiRNDP/V57ovBtpQvhMfwufhvB
/sU6wMdkgQgCtcXmioRkJmn7rUwyHX7y5eRCEhpZaI1z3PXb0sKpWwsIB+IT58VSKGobbZN7I9b2
OBs+63L9bLr9TL428wzSVGPE7YbUawPZOJcWuHenX4RquqtL8870se3yf+b+Y+O+dfkxiu6H5vT1
svp6/qVpgmGopp8GQmycVSBOTAaSv6DbY+w/GwnLPeNG9Pvbr4f8DT/NpGuGanGDKoap43jyOamx
coEflJV+Ro8NtZ07eLhwn/QVR+SoyOHPlgSmWdT7gJrCta1osqqak4DVc0TXSLDKOrvlq6ac2mpm
b2rvNfKPOTcj6FzaHD7QmxljUhI2c7ECwS1aZ0dCVSjxnrx82GVaftWGOZ5hoo5CRUkKqeTOQ2sW
h86PmG4/Q24LzIvvtkdB6TZRlolARCm3YvFXo+02VOeibxeiuBYQ5M213u74bRzj/MglTHZ3ifyG
IRH3VfAKlwt0VLEoXRpDgfPQl/p3XdJ3hhmucCTF+nNXZ60tic5Gj0H2ZOiQVPWhM+KrQsA2TFEq
d5mOoKTax8miFQq7DAt6dumNjp/Cgis1JRnchBZ+epq/iWXUH4LgMfFjZFyKJzRBMxTWFKzSIhxU
OsPOy7HF049N7xRxl6gY2c1F9F12cxDXLSbosQvKsO7g76fuTRs8hhJYaGoU0aBdBWr47DXowAh0
UC1EeIfkyXU9W1CRqnITDGno2YvIzz8MRXhKHfEok6SaOQgipFfrH60UrlIx2bRRtu1QwovRfoJq
3anuXlJeemEfUiPjzlxjIoAya0y77cardkP+qA3mQoaDF1y5Turj3TnYQvxSkZDWTXQfRPGTFuQL
reJ14c0VpoOpWXo19Nkud/x9pGIw4dcgmsoroXEhVac49UgPDpWSLEdJkD9rBlZW3KmRoeFRg7C1
E+5S3aPr8px4zxlx0HDqs8qW/Z8YS+58XLqGlCwZoJneBjix3A9Kcq1Unt0avV0JITgr63tk6je5
j1lR13Cb+2AIk5KrmMVT5bYp1mj16b216JNX3RHwvVWHbdGn4Jnqreyw2nJM611U9jpjpWWgRIZh
aTjddy8pn3xj2AWtt2ljCH20tpWS3mRJCYkF0ps1VXYhvmJxb+tGfYvF6qEswysxRa8nyg++XG+j
srozamAGbn4uGlDCGYsmghrcGcIucWpblpudRRU47tuHuvRsrZXPcahf9Zp3LwUnrbmJ+uzkB0fA
8JJ0O2QIGTi7dHCvkYHoxARFPutd/F9y1K3VvnZDR1u0WcfyuVJsK8zPlmpXVWlHhbhw8k1BEUx2
s1MpxtedgL95NtpzAODhlwN/j3n0NvfkcqUFB8mLoCi0q1A76M5DhAC8NvxyIBYLiL2S+/L/3PSn
1P+Msuu4+1nDVaeyL7IfywhtvTx5EiSZdhBqENWjlBcnFU6KUD/LRb0MURqLw+tBuPYzwBgqSKHo
LrHOQeDuQgG1p1B5bruzJZ0D4VnSaEQ2tCSx+8DVFmLINqqfLP2bEv/Qu4NHIphpW1hoEvCqtPvp
R6g70F1qI/rW0C/SeisM/bKM+2ihlea2V91dECHtErhvuoXoVt4wKRXqmBgfGRaKXFL6rPbPivLk
9jA/j0mJbaJ03yCL7Xe/MvnZErSVSciZEReC52n0eNdbOyuUmJuHTMU0tHoNKnMRmsqNEUVALyjl
hCGpKtdK2JuUA7yVX5pLJauWcXjMRXZTlIMHM9LkKDnSUyWHqy4CD98GKjJgV034GvpXkhevS4Ua
DggssYJdfVsXtm5+d60E008s7OVDGX93ICtKA9vT+RV3WA3qx4qdgTVja54KlP+UlL6vtRaarWlI
VzguHQ2XhpzbgzUr9yAxbVdMdkmI3mzf3zhZvlF7GbiUusoEd2U1jl24aF1ZtiTtetc5mPFrospL
3bgr+rOeP5X8JAqXCpUzwRPsRs4WuFutquzGi8+tr64kZZ875SaVT7pRQPN9qq1fSXvTkKzo5qsj
uGtHqsHTb4QWS1D12Hr3Ol8kFhZNh7azSLFKg4rL3hxeQzCPab7VvGuhe6QUUyoYVSGCaTbCEqBH
jeKe4LIOUJAXiOAxEFmlNWqnaXCKoD63j05+V/gqCYAK8ZbTo4n828KnsqIr6q1VU1eSwECjdA0Y
8tqNm3qhJL64jtt0bUjptSxXR1dCByn0t4XMt3aUfNeKbrARvLzfNh6YBQeQcVMKEHi7FvvrECcn
p91H6S+hr9dmeVWZUMqAmAelj7UtoMjwlPjCN73Kz2ZcHJNOXCo9xR1DwQ0kitr0lLjU9pVTVSub
wkFvM86rcnmgTum9xXKu7QwHE7XGTEhAkC+zSAdFlrUlDzdNDy4nVOkdFipMCg2P+KDTcH4rtCVi
Bk4oKWCybpU23xgV/q6gDrtnJzvX8rfEeelT+VaNIzsSOIO5cAIjBOjwZGB2VyTUQnt1V6jkcP11
naOE6+HWwNnjNbAIlU2gasjb054RfyBSTe9rF1XRRqZhpo8YXyB8adDf6iFMKYtkRbScH2o6bMQc
2bMGnhTSuaD8wqFZF1Y5Q5m/FJ3peNAZoqQp1ClMihQfS85SkJZ+J2bWuV3iEXoAGW/HiGFGL4i8
okqVzoTgFwLQT8ONsduH1C0qwtrUNR8Ip79rZNJH/SGxnqNCWfsoTwn19uvg80Kq9mm4Sew5lHUY
uUjrnbu4X7q3MUaRiCJ8PcaFcFPXJUTnDVnVJNOajAFpdOiVwbPOkghlPUffcl59ewxZpwHnxzEm
AWfjlEZRyo11jikO0nq6N1Us3F1cvlxjo0IGTK0HcfBR7wIxRLny6zf8Dcg5xrsfh5+kiYGYt2ZX
StZZ3WhPKDqiG+atxGsdTT4Z6sBo26A8fz3mmIp99caTTNEVzD5OdM1kSHOP8uB22I+2IHPMmEsL
5OObTTLCjsqZQDnPOqf1XUxEGxIxdcGPr9/l4ib7cxRrmvMFTi/qSUK+oF2jZSmj0o1O3C+wmZzL
6IInpzkB1t9Ky5+/mDVN9OKqKFXZZPpGnRLDDpF/JPaG23NTb9w1lJBvSAoi3A50GpPJ09gzXOrr
mde+PLn0sxRZshR5WqdpdMep48Iyz8hxQBeyrt/pHugwN+kV/ZTmjMhzf8CU/H+x68l1/jXu5KN6
tcNx3jOuio98f9tbGGmfv363y5v+X0NM6zNYDTs95Snz3FX3RXWnuD+//vd/w53//QP+OcAkiSXl
6RpFY2GOWF78zgu89tTl6L9A352W7EbG8HKEFBMLh/dovOy+foDL++/P8Se9iajTog6Fd/OsQZsS
IKovTB9VgBFx31VPcUxC27TJMirdzdcDz83s9EJyq6IWfNM8ezoJdHE0vF9fD3CpAsNp9uerjU/w
4Q7qZbGPMpmou8VbscY3N16+wke8QUz0nx2VTw2Vj3W8/8fR+edgk9shE0I3UmouvGBX4wc9auZZ
qKHqC2uj4ap6fztX5Jqbv8lV0fpFm3g+C8crqmWYfEM+0/4PJ3ByHaS1w5lpxdY5R7VAWaWbPgFC
Pt4F3l69Gm6+Hm7uhSY3QV8EpcMlz25WCjtybKOSZpbcb03w6WabHBgmXhMZ3K4xCBKXo1Rus4VD
D2i1XVFsQY9f+PkfvdMUtKFZStviAWyeJVleIFq0MGeunJmjd4qf8LpSHFyFXRQI3xVAJ0F3neTq
TC1zbpDJGVGKoiz6mm6eM/POa7EijeB6ASr8eq7kccf/Hgr8awu946s+7FevdE0EK/g6DpKBwFUH
DFFHWIQP09BO8dFUVwNAG2tDP768Rl1pS3NoYcx8sss7mYq8CohC1PVpl00QRUcLHIKgBq7EUkPT
kOLt6MinH6V9MazRE18lm3yOSHXp5f8cdXrR+GmVBSmqKWfRyFC+3fdCPzO/44Hw2/R+GGFy01R5
0dR9qpqId+/kUN2ZhAKRZK6UZs4X6jeIzfs++zDUZMHEYVQWct9aZ0VaDOYGyL770t8mOzhVK+dG
upI22MiCVkLEPF4nL+ENOI7ZLsDc+04uGKVOWrGxeF+nResEoTx9lHcp0UGZuUIvL9wPrzuebB8W
but5TeaZtEe9nXMrL/MFDjYhghik5d8DMBIZSujGXt1G34Rju4QuEsNlnGvx/EaHmk765AaKJUFM
RZ3g0zyJqJeviQbXw0HA7MI6pTvt16inPm+tePmW/fDyk3tIFCO1TzuGVTflS4yTI1SFa2szjtYe
5lBwF0+iD4NNbiRLHyqzJuAFvsEd3qqYicL3FtvV10fR3BnwztL78EVDOSyKwLSss4XLL8RccH6e
neFHlKOOVd8gZL5S5xSwL+Z+H95tcjlJgUKDViNDVzfoHl6jCLVAYhgFcW8/d9jMrZXpvVSEKNZW
NR+N4vVxaMANpifrylh3+FNIMMiQY/PW+t1cpjB+ni+OoOltFSpGl+kVF4khODd5BaLH5M6NICWY
8Jto8s98xos3yp9TOoX6iYFleGqijEGZd+QQ2uKscDKPaE3ttSVJ5tyymRtvcuSUvhV4ksfVMYJF
8YxZeDTYieJb/KqTdbudY63ObAd1cvBQ7imxFM0Zz70TBHkZwzRv8jnf699oNZOTRZ2cLERNlUaT
2DobBfoNBWPE3ywBg0XPPw7EhKUPABZM9SD5qwHVLskPNzI/bygLBxgE9/LK6L+JyTFBXKLVz6r3
XBXISiR3uV7ZIg70lm7NfIu5qZkcS2qSqFnSKkRe9Ub1HRv99STK1/+rBWYpqg6G1VT0yQfXBC11
up6e5/A6yo+MpnnGsEifjFu6+HxwM5l5rcvHrYJmnEF4IinvJ9eHkylGpN7DlNA6h/216u2RWqsX
sR8sucjFxN2W2q7TtqoTrnWv3njW3I6aKm++L4UPw0+mVc+1RAkThhf35n40gQhh2nrYJcxV9GZf
dHLUp5UbNllbvF+qm2Hn7KRN/y7R5q3n07dxo/x2MH14rUnuMVRiQ3+B1xLynRHpay0T5z7cxXDk
wxCT471L8yrPU94ne+1ejVGESFl12/a5OoihPdpPlPfpzTzM9PdhdV2UVCozhLIqCt2fYxNN85So
UDsKRFax8wtslwTxUBRIYwcz+duFWtTnoaabQXIcPBPD8fSD83eHYhBFhG/YdYWn7IC+VbbG/eyY
rAmet81btERBGRO7cvn1nvz9jvn8FOOn/rBBBCUM3EI1jHOSaFcd9gajaxfyT/SR662ilDPfdVwZ
n1fO5+EmZ2MyUPMr9IRzhu5m48u7qo3PkrZJKhxRIz1bDqDov37D3xfr5yEne7BqYfZJekRaTl3I
QC6O3sh/NsJk7xmWZMRiB9BQA+M3KKQK4n/4DpMNZzUZpUulMM+x+N2Uf1rZt//sDSa7TXAr3ahk
5shMfsYINZRdsvl6hN8vmE9fwZpQsQQt6XDz4Q1S8WQkpyA7C93DfzbEJGNz5VSwLDUkg0EAzpPx
0snNY17MXGKXl5NBsKAruqwY488/bBg/x+bUVAkiXCCEMfoo2RyAdG6EyR5p00RPIoKjsyac9PDV
tOb0XS8Udv4vade14ziMZb9IAEVS6VW2nF25VOFF6AotUTlS4ev3qIDddsleC7MLzACDaXTTpMjL
y3tPGD/GvzlMjgQk6FulUtD/8SP0AYF+2mu6Z1dR52SZfvCCHkQPsLACz2FQolTRPByC7DlrIYIL
vcTrX+3ybC1TBzIJWcGUixkXlke6LNFd0cOCQW3XTV7PfLKLe4/i3x4hVwad2nIyruqGFSmGSwvs
DXgmwvNSBbz9+kQurypjOgEmmqJvOAkDkfBo5GtSd5GHHAQMOAqdLNDHvPV78zYsXR+sBB0P9+ql
IyiPiHyjqTpg/zNGvGfktBGNbenwiFctzFefKmWGiorkVlQVmuvWfeKjHJTDibQsPtu8WaXeACR/
V7lar65Krx/RtZ7cA94iYXRIIYVEX7ERjkBycaiGDg9oSr8KkYDrJBvAf/2tGltrH8QnBn56Hsgd
483foahvsY1u+qy4MTKAYKk1Jwp76eY4ndXk3BW8SjvAWSq3JnyVN/5xMPkNx8MoVAB+Jllv18mc
a8aZvMx0KSdH0Rt6yVSe1m4BFM4qJTUULBIAOnyze2uz5knqNZoOWkygelNC6gj6eDlIy5V64CXk
sOiLD9281FeOMbNWEE4O6sgNSHugFoTAGu+94bkDV8BNR9EF0sJvRQFLmsfQ2ksAUOMw1FKDQ1GU
H9UQwY/IJE++gHwH3JbeIoMsqhhotOu7eDz6vy9oA/h7lPN0uFtxXZuEhoBSCNabAXFz1LuIZy2D
+C/xn1u9mbk0zw/l74EmpyVkvZCdWXauHqobIPJtJkBfZgAHXZ/Q+Tg6cn+UjtHEJwbXJuPkaZkC
ASNq1x/5Ld2igmamF1BnZpTLw4CjxrFs0BEe//zkWoAIAu63zKjdTJW7TPHfmex2bavdD7xewpr8
T5gar0MavctG3Js8uum9aikN4EgAUwQbIAlvSwOIIWFlnwaExRsQwRJYgxS6epCWaftce8vwNPcj
kIUGcacbwY4A/yEAquwrdm+oWgwrtXZXAuLUMRQRt+BUE3LXaWyTNOZG0bDFcvJd9DCdNOt9EUGq
iclH3peDrUKkNvOsJwMic9JXnCjij2puPVQgFMiYRjsjnHuajev+e6Phu1Bco6CHaNycbrRUpCbE
KNXO7U1Yp0ENr40RcQTX90HGN9JLP65/oQvdZgyom3h4Asek0R9rsJMvBLqM7/te1LstIGwcjBE7
H9KdyiUFYaCCWUd69BlxGwN2cUFyLxSoYw69rXAxE6DPvGgQVcZJW/ghnGBzTnKhhjeNlTVwIqlq
7RX4MDtrB6eDmXZThZnNi8oJPPyKGMSIJEYYaTXASTeWBeRWshWpdoiAAgtA5MZlZkMdfQYNfR4C
dEtjuopiL4c97nQr89CCADxtexf0r03XfyKdtZXoKyDezEJc2AKWhhhD8DF0nNDJmclbvSuD2uzc
zLxRsB3bkNlGejNguxOQa69//zGFnew3DGYhDmDROZva/tLWk33Vab0ruHZrBPQTEmZrtLiWQNHF
QOKZDrL4nQpWzvVxL67mybiT1Lqygm4ox23HyVsNeW/ImgMwiowqFP9xRMV3+zfSdFtRNQs9fNcG
AO8ISLd8EWk9JK+V9fUJXUjYLM2EEDfnGtXZVHINj+a+q4qcuMJ4FdpjCzXE6wNcCKW/Bpjk8bmf
6dAFEAMuXd+O5K2S3EX++/UxLtRLsFgns6C/47UX6DIrZdqh2w05UUiB7UbNjLRAZeGn3TDzbS6U
yH+Px36PlzL0NaMCk9JBGKZJsoRp0Kr3oMYIgU6p8q2n9neJtQ09trESz4bypR2pIB4NsCDMZ2b/
843ODoMFah7hVMcRnNzyMpFxEGYIvoZWrTRzgCpS+xLF2t4qy11r1KuY6Y85rJMkNYAJZ9pSyOce
BW8QuUpYhCPXBswS1qviM0UPxa4ATY1MWK8P+hcfyJpHwPYaBFBGxc2ZdttGue0b8YrLGyte45Vm
KwCL68Y3YgrJNqFXf1YcigR1aixGNhYf7tQssfUGQ7Ft55s7n5fPEJZxw1baQdNsB+Rc17fE+bZD
QjLyE3QOrqCmT7ZdgaDvG9Jo3KZiNvArAlDSPgic66Och4NxFMMcmZGog07TkSxRGtH1WuVy6yZW
P8cYr9dbo3+9Psx5tjzO46eUZXFu/cgjnFx2VlGqkkFu0/U8hBrhgbSvHEKZrS0arsumcoz0z/UR
z1w6yM/SWbgyIADB2FRg0yAD8pA0HVymNCvi53dKCYFwEeMRGZnrqj0S79YjnMBABMzLuUfz+dfD
+TrZ0ZM0jwkkSWmOMJsohkOBx7EkXIkB8Z2Z5cU762ScSSXG9H0RRIR2bldCoBqqVCb8sPOgW9Ra
+i7NBvL03kJAd69gw6Y2IJ4GxXAfaF1gzo89V77KMoA27Fyh+dL0x69tmAwJKPnpSZx8b8Fl3HMj
7Fx+Lw/Ak92zF+UBoOujB2HYHu41NoQDZga9NCbsb1EGAa4LCM9JSCtMmhQGzTvXV8nS8LYB8vfG
pHMrPv4z01hlIkkykCxSzGxyLi1LqcAttDq3KD8ZD/GMknbp6290eGrB5jA5PFI8Csds12N0nRom
DBXLmdjwc3ee/QiqsrFAAb2XqahR06tKE5aVdC0tsrma3MpOrFHSeEuNHpj0kcTzXJTJTaSJmaHP
A4ZumRR0LVCswQg7UxEMWqEVSBrcUoFOPiQl8vYAhn6I/zWztS9d7KcjTTMVrVEGTeBFFoDAmgP9
HWdobvoK9D6oCrpIAn1ksBRXGbJlM7Lewe4y7SQzD5XV/dUNvrn+ey5ur38T1ydZcs9FH3sJvruX
fSv1XcLxgpvZwZdywpMZT7dWb/Akz5pKdU3rJmqrbac8FVXXQywDoIQItnVgFFua2F6f2IXcYyS3
U4RJkPG4bk4WurVYwqj0e7dcDit1GS/rF4jLQ9gZYuDruUb5mTLmGJdPRptWXouiY6xoytbVIVMv
j6jt2wQsDa45HHanXO0+lbrd6H3vqCnDyw9ONBCooM4iVg4EbCgRP1Hz2ZMQuRhNrhT57ctDCNyx
JhxR3BTWPTP/Xl+h8yD7+ydPjnyGOwa1M0Xiu4DqAUFfFZIroLFUFZxSyMf/ZTCIGHCET0an91ae
1Zriaz3oReCwDD7EkhmE4AsD4v+AL9XpbJl6/PW/Y8k4u38DTq6QUu8JhCIFcbswflSTBCZie8P8
hPHmPo7NtWG1C708aNT/8hXwXsLuxcdRsKuCLAM9d5K4XBV1t1YT+BThKxZ996iAPg+nMht0wZUe
wKeiLxfA3S96QLLyTN12vb6tYxVO4PdNZq1EFm1ME4brnVNCHApdyicllkvaf0ck2Rh8JWqoLjTw
8aHxgcELppaDsuRNCkOhvAHtBjZ23m2q/McnHknLSe1psjBhqqvUL+PBFfmXgPx6Vz1AqW8mEz+P
p+MgeGyqkPkbi+C/E3FLehbJSrMAt7tZ4AkA6waIIED0H2bSMwfdPA9hKAUTaF1oGI3pZ1mYmQ7E
o0bm0goeJdmBtWRv1i5R9kXuOyrUSEtWO1Ef3HXtS9F7hwhe4SlsB61qVwXRrifrACL6XdwctZRs
eoNt4YwFE6l4U8SKPbTh3oOMrKUDu876raY+mahHxsmmB0srKlbasNFDFPONbRI8WqTdGcaq4jvJ
3rO63JZqsK5rWBMYYq1a8phwZSzqPoqs+1Zy1akCqGLDnLtKH6q6dmrTfAlouaJBvB10GGRRzQHB
v1LB1pFl4yhf3n2+hKybrdBjnAzoJAYQZ32GFMKiVQWcnqEY6oT6KlB8O6/o0ejxDxWvUpcHBb5q
YUy2iVntxYDsdC4KnmenqGdSVH2QHYHUj/LO78+uc1+rzciv3QqOQXoJbU+Q7GnQP5VecJ8UsOJM
UnQFoEbfNLvSELM2k2d7Ae8gJEmcmRxtI12d7DvFV32J9nL9AnOEZfcECY0jSH/HFDYUIJ1TWIVb
y0J1rse2857E71F/8PQneaFZoATnRaJ+qRxvHfvAySMQQK6rfDA36S7Y+as5zNnZ+cKInGgWQcqC
WgCZzFNtooIaShq6cX8j2OsQvZbDO/y8ZrKVs+X8udX+BdHJHZqU1NQTYfVu0TxYoAHkLXYQlTPB
4uIoSDnxWkPlEEoyv3cNV8OkhdhGh5aOsMNm78nHMPmPoay4DvDgHAvHFH25cUFPPlEeSwNpjqzd
vHkx0z8kDmYyyPFHnt03JwNMJtGUWuyhdSJdMZBX30sWqnfnN913zoidKsHMko1B+tpokyBeK0Zr
wuKgxzP6kEHjvc2ieyjQbKUFDHkF1ZO0ebu+yefmN9kKRTVUZiRKVPaa5zr601DQJ+nXUCZ2Nlgz
s7u8If7nY01rbIUOoebWwpvHq2LE31UcRYvYtGY293km/mtL/ASzky1RR1WTGYpAcQqOJ2X/FPIZ
8Ml5XBiPz7898ZOinoygoQEkpVUQN0Zxt0uJ3WTtY6vWK8WHb4jSP+CVjz4C0FIVu5VN1iwLDqvi
nG6MOpq59udmy34fAF3KuAl52Lo+pPmZ+qEYcmY9Z/bkz2qczDZgpDPbIZDgCX4mwYvHzIXCtIXS
P8kEfm3h6/9rQ05BZ2oo1SCNdbxYm48Igt5e3jhs2EJMbq/TmRzj5944O294lEKKFMVftBV+r16B
PgpXSm9AKe9TIXBQy1UExLu0h79g6scQbIe3hEa2QVU/WeGLTu8S+WWWzGYs/c6RBliUzLBnz66A
cXOd/KRpRGPAjQfNMLiagQJQ3YNifW9kuPRB9r6+0uPRPps8cizINCLeW1PV7px2ShChkOkWlbrm
cKlinlhmSrbLDXnUweXmGt5YjXN9VHox4pwMO1nzoY8jfZBegya6dkNpBb4eU3ZWBhmEQIcWVJx1
+17L1l4W7ioRHLX8JQuJE2UQg+p1uISpaPj4Q3mbN/yFhs3G7M1Nm0KEAD6rn43lf3QsfggVBje5
YctCEAKrdA5dzOilxcM7D9kIoG4aGc/lyanoA86H1mhrd1CGhy7L8OSgoIDLfa7Css974OUnJcZO
jTZpAMeZet9W9bbunAJ3YRsfGhMOAQq8utFfHL5l9x6Kx7j9U4svw7+vxDvUbQNInyRBu/U64Hv1
VQNW7vUvcfFgn0xh8iGgtV/jTag2ACLesxHkHlTZ2DNftFW5qVFc1ny4Sl4f8wJdAy8I8DaxyS1r
VAf9vW4UmmsK9bvGrSndRCokFTINVqy1AUBxoy8NYb2DD5OMfTsoZxb1MxvVVioBsULtbvCBkvAh
qm+RJ1Hj2cF5sSzTR0Gqyi6wbNd/rHoBjTy+QTinGqrAOvlhY5x8Za2K0gEKrr0LpM1Kk0elfIph
PqXnxo3Feny9YeUr0VHLII5DtW9oZr9bPnTbo2RtNCCdNGKdQUC8RuU/7YMFWOqqTbW9mpU3pZBr
2a2y6ruW+n2cJKsWrxEFxpuk9+oFZEnAOMj3ES9sgVIRpBDssSfQfjN/L6NjUKQLDltIYWnHNONu
61sLljXryAw2is43jXVM8ArMxDMRTgXPM9Go4F06lfQWNIMjBVRDOh+lKihb6kr86Pkr39pmwc6s
NqZXfprZQwe4UiUfWuXTquJF00I40+UQhmvCaqlY4lO066zdDla+qNRVFXw04lOxDo3+QZl244W3
iWU+5HCsTIPg3sg/GroPlBcBjVtLrzbQs4FQH+5Gu8tq0OHq1s5hqWF28Urt/LVZqstSh3KXVacf
SZktvehVBOscUJoangEBxNEDxbRb0d+FPofPlmkHCXtMiXY0UzR/SnIsmgFixS9oGGytLLwJIXMR
WVBywKVVyWc8/2aym4uXCTY3VKK4BZaaOp63k83Sez4NlLLNQK81183fFj4qzfvIaq9W6t8A9qqO
tghg3zZr0nNeYB3fZ9waFSN1rgFA8XvkUAn6xEPUdj3LyO3a426hagqekvBHCpSbRFVvQnjdlD3/
ijX2cv2UnF1Yk8EnGYhXM5JRrKxbWsqoyqN9GA1UW8iBzQlLjAHp14WFtwTeRYikqDWhbj7eLCcL
rMe0MYmXRG6qPXQtej9FboflzKG/OAgqp4wwC9IL00E4ajlqboQh7OPghRPcNx4Ee+faZef45XEq
J6NM9kpdKH3WqmboFrjpelztSCM3QfY2Pu9L6xbiSEcTnfWWi3UVBsciecMXXvmoSLEe3rVVuhxi
76Yz/buh3+To+XvUWgDBOZMinFPGf36niacVyvYEYhS/l7yPCWDNfh269Qo0SegVvearegt1xG+5
+WxX/l0CCWT/zVxFt/E6mLmgzsPvZPRJLlQn6ByIGKgmhrLM4MkHr8jvDCNcKToM3UJItPRo0od/
IiN0CtHdtgSuMAQCnGkXL0T47dGbIo4dAs+Mvn5iIfRXngp1mRO5pgZUmWtrFxVz2h2XN9C/JZvs
0hTiYdT3eOg2YbSMYB2pFMLpm3om3Iz/zNlhgBzAf3+ZyQ4KA5oH8aCHrg/trJTAFKxI7CEGqh9z
9wN/ZrizZGHyKSb3tm+ace7HWeSiiBWL4JBB46aRgaMVchPlYPLzOWHHS+toGejLoazMCeLq763X
JLK2BoEjAtW4XRA2ULUBcUvVNtfD16V1PB1msscSIWQRwHfDTXEr5rRYEpSOGbATFvwFu3xmGX8u
gelnOx1usjt4qod5QVkMWrhcGqsYLalHOHrAZL611Xd1xxYwKnvn8BfAs/LFeLo+2XMcFz7j6fCT
XePlQjM9GtYv4Zb/7Y+jZRXsEZf5DUP/RPwf6lm/hpt6iGhqxWNViSK8lMU2z19iBuPZ9q811+e7
/BHHZj1VIVjMJneQ2dZtUOcdwmmI7EVsBQBqGjTiBJIMZLgzRafzAsDPKv4bbpL8J4BJ612ghFBC
gZJFBvlJFJbR6bMc7Sid6gm6bWFk07kM4wfWd755/o07ORJxS3uf8Aow2DiFnWq1avVuYXn6Lu7y
dW8G0OrS68faaH2In5nbDjD+Iqq1pafXB00b7poxVAThXTForyZqyUKFgrByY4nmoHnKE9HoPTUl
lHs53BwF/rYkzLWq0K6ASohYcZOy7K3uUpgAVh1Euay7hnxZ0F4jiY78LdCcEFiWOreggffRQvSM
GMFiAEq+6SAE590ZkVii0bvxevnB9e+08F9qsPIqIPESCdQBSey+MWYO+HleNn4t0wJaEnLW6D9P
jtxgllUBeV2ErnXiKp/ZQ/2YvQ9760HugC8enPJGrvNnqPezufLCWbNqMvLktLVsGHihxJHLC/pM
qL+EcKISowyENmnkeQ7kncFLqh0FfSSmJHMTH3f92XY5mfgkZgNfgPDaW+JHh0tuEye4tYDTGhYq
3F6C9zmVkIuH8N9wU6Kv0eIFlhRW6HrDsYav2aCAsgf0Nj46uoIzD8nxiF2Z25Tey6CpjWdBH7p9
5y0TsStEsroeK+dGmCTVrIszX2uT0M17+Fq3gx0mczTs89T5186cqlBkPcC9Mssjd7jtd8Ed5JLd
6L7bpC9y1yytHQ4OYDgb6+v6xC5fAicfahK+hpiztq4VgTd4uSGdWGTZsyxSR8T50e/WVADXCd1m
L6Jb3U/vSdKP7Sx35leM63ftC06CGSqohpFQHA4fLIvBvzEJmucdWVE/BaQfuu9JvhlSiGFUiFQe
tLej5fVfcDHBOFmGyc2vl3WT9XkfuUI+5Apas13u76KwuP//DTMJPy33RceUIHQDSLT3937xVNQz
F9LcTCZxBqTLRKsrP3K1HH70kGQcCKQVkQhfn8k5DvN3PJu2ZLWBBjnEniPXeGwdbYX3OjqlMFPV
7WybPsgbGE4+z+3WcwjGOCjetvgPuD/WtMXjAb9TMw+XHhQh76pWhekRLDdDaDFo34PCYZV9YNYe
zJy15d+KQt8k9Auqv84A/8eG9osI7VVIU2+5X8NIBBZEerYwoPMS6vEaerOOWZZfxDzCd8iO5rFP
F6PIya+ffP2+6ShvY3T0zGMIJK4dr5Qf/7Ye9qli1CJZztlkXwwqJyNONgOEyvAiNzPkzdJa1jBh
B6Oox6WrRB/Xt8PFXXcy0OR6AQYfXL5mfBIAh5kOX6J9jPJZYtjFW+XfKNOmUR514Nl5PHKbXfRH
iVfBG+wPYAf74cE6qfsDh75iBS++YjVvNj2zktNOUirCIGpiFrrcTBaxYdhcfEA12GaQjr2+lONS
ncXCk0lO7hoSBUyX8fjWoV9VHb/oHVD8hC0ypsOVpl5Y0Jtrs2F1fdS5+U2yZgOGydbQSrxU64eo
a5yeQ3wWZsfZnH/8zE75yadPCjdq7TOeWCR0DdmCpug5JMw36jCHDZvbKuPPOBkmCoaiSNMucivU
Ky3SLTNR2ynUHxKAtCOvsa8v34VZgQ5JwERBbRfFosnyBV1uUUGDyJUoZfeZ2HdEu1UAr74+zKXX
xq9xJtd1YPTg3oRt6CZ5sPaaZzT78jBwshhSp1m1LjLFrgy6FVYKHcjmVRHSpnG6yPu5TuAFHAgq
jCczniwwFBKCoexQc6iU6q5K1JUIXlI/3cIGd5XW7OCFZFHXX1YMeRBGZrKlC7v11+Djn5983ab3
a0jjC1w+KDMGLcrqPoQ1fbMF2ofNpAZzY01iaEsS6IxkyJBKBhfoCFgdc6tAGBr9qZkkfWYTTVGU
LAFoVZW4UvP0zaj1RcSggZ3PQDUvZXynazc1KzZ8mseNh/ex9pijelcszDuyHX3vKNzG5g2Bf+Cl
k3j2a7zJ0RCcwMaN4IFscPEaNulKl1AGreVhBA/RqgO2bjhETbbH6YRvMiyUPZitaqhqNorDtGHR
Ce9Yx61YeoyvNC27L7RhW4+OyUU83HcDPfrai2n8qRh01A11a/URgF/93hRgnWkloJYA3epNcTu0
5SE0tK1C9Z2ELY/K/8KXBrlt6Qw5PMbAIeyt1oa6u8PYvZT9Mo/7pVVbB6lnK5qTTde96f2L5BCj
hyQ7/zaa3qFSB2CGOFlkLbr5quuFd+Ov5ZuceDa0fc+IJ9zIeC3lndVsPP7GTFiThc+pcSwM3A6K
CuJIuspzkBZ3Ro8HZLOppVzEEMTRuxhIxyC0PQ47Rn+u2nLpRf3r903iwCAyq/UonkYQQYcD6xbQ
Tzih3gfENg/dLngYjhnMzpeAUi6LmfNyIcb/GnoSBYCybVrUgCK3iDwg2dNlAxh7A4MHlQFbGeQz
geDCxfxruEn65mvELyWoGFB18tZsozjNSlnDA2h9PcbPxJupkzE0F2RQSLxmwxg64V6Lws4mB4HV
GvKZS2tuQuOfn0RRvOM6FYxWPBXodwNvuErNtoZCl7zS7MxoVsz7286G03G/XgkH0zKgx/RUlGiq
uEbSLH2CPuCc793cJTn1Dw6zyOMNDIuRJuYHb21sRGcbqPDgPbmsn9Mdmn4zO3G8A65NapKzmflg
tlqCbMP05RKYznXT7gKyC2rhEDAtUnWu5DE7x0lUZaooICutCZQdhQ6CGyK5uofN2aiabQZLFZL8
3/O2tDM31FSzQx1GYiRUEFyRVXYpINtmwqE9mIMW80u9ptOzZkyiSgbJjJZ7cegi210mcbX0EeOg
fW/D/cu20Ei24BINJW1/nRG+azy26HprZRbtfUmrpxImixFsDSIJIvTgHQpw7xgMvSNEetjk1g2/
9aruUKFSWwYjfNUMwRUs3zVGHJy4bUXhjCKko7V0TSBTKaIotCOoXUlcR9A8y/uvhBRO5T8GSGI7
7U9Ww9+RKcu8vuuS50Ip7DhIkK3/0Sk83EwHokehh3prs4lMeDHX+io0+yXNqxWhQConwVofsFtA
n1WfAYKG0biEDR3Kc4W37wplFWbZBtAdOzGyL9HEGxlD0ojZw72SlGtdfdC1zzyTTz1a38x8gMFJ
66GERGDdYcI9R9PWAvxzk6JHqgfGkmPK0Sgfk0fHIXnzmdxXSbImyiNtj2zQ73U9WdQ6ZNejYinx
X89I143BbqhG7AIXcWrt61R1wjQ69Lq28It6xIvYCYSBakZXg9rAT4csE70CEbFcWUF7X5gPI+K9
ZGxT4K8yWN3Q8E+XJI5GbqGiYlelumi8Ox0A16q4LXXIOPUoXnR0kXdvuJohNvIu+aeqpAtZfyXe
rsce12B3wWAPrqR0ZVSQoW0+SfKaWJCw9pO7PDJWQ9U/1vpRA7eyZOqSqf6mrIZV2OAbgc9hR+1a
g1lIRz8tJV+ZWYLSbwMEdlF9Vnm4lhrsFtQE0uad4cAK2bHoukyihQk/pYqyBTX/pGG6pRIWm4Wy
gWfKlmhvdQGYQbAx/Z1XF0+Rkr8mtLUF9KybQFmz2HJ8LlcZDDw6FBK70lwmxB3Mfm2q/QI/bwkw
ji2hr9yGQGLF9S4HoYQ0PpyPnCHY6uF7E+fLIIJpb/ISxuaKYMP3CdkUTbqorf4BWPnHnj3Ilryk
5AWxfJ3p0CHUu6dQQCk9z9EDaLK1gOsxON4Qjg7Dj5r6+Hd2lRnsS/1N9yFAUtcFPJx6J+btjVn0
NzH1naYjO4Z2K3yZYKVWwaAPCoMGRPjqzAmg1aI2vpNSD2yHdJlq/lYDsKQu8m3IoY4AAxspg/c+
qp6ahDpxLO4UvV2XVC6DDElaYfzBMv7JKtgZDgIMjFYuaHXUsO9Cc1f2kQNW4lcUK9um+4qxjbsW
wgzJWyjLY66iTw9DK9YdSiKWWhkvOsUdVOo0Qj5ZMIzNB7mGi/XS99cVSpwKogKFKirPNDQ4fHj2
hnsRFjfmkO0Kcq/22VbocseHolrWWbIBgaZYEMV8hDfiUYcZThkoG7h1OBXEXzqd3MA3cNH70UIp
0rsCRSlV1Ws7Mlyj+zBrcwOfdpSl7qzauK8gENPwJ+phV2bxTnDmqNw/FIAvmaCYeiCu1JDxj8qj
1tYwGlH3hGiQnKEOjFJqtFAC2+j+pLDqspLXQEsWP0xj7RCm75aqI/8L2yVtFBAUVLsjeJWq/apB
/6tN04UavGcqQN5ZEUCfSu/3bRbfKGDPiNxYpFKDpkq1bFL0dEkqDnoKmXQaMRjdgBNq6eUyk8Ea
BLcB3GVjcDTvHZAIkC2EzSOY7IbRENiddfDgX5w1+j0Yfl6tLgMwgdIiATkgW4XwpUw4+xvlQO+0
cA6xDezrOvY3PA8O6aCAoiT3ra4tIWxwVNFBQKPSqVq4nBjw4ky62wDe4CTIt8zjzzoscXr4K0PF
+DapEJjA1Ye7w5PZdTeRojuF5m3bdIB8BySCKvWesW6rltkd3iUzL6vLmQ0AYjC7tmCvPWbyJ+lU
adXxQASKk10IuBYqrr6ca/Rfvn//DTHJM0JVa+q8RJPA6ADnQdwaxZRrMpcYzs1kklxAplX3/Q7N
olS5rfLnqv++nuL+L4+Gf/MYf8DJUul1oEgllJFbW/S1wRNGtvqq7vCMoa1DtO5FF8UOvcWlQqHV
nKprYeiPgn4mLZJ7DY7gOFijBdX1n3U58/73qyZJR9SoqpQelIXiel2KP1HrLbgGq71wpkRvzq3v
5OGCzpgRDCGQNKGuLgjIKqDL7trKvBcWjNNato7UPcfLPy0fUkH3ht8i2eoXRgqD2ApM8F1kHFIa
rFLzw2zuuuo1BawUNyVX4LgBQ1uq7y3+h8AQq4P0gJUB9mIqdhaYewHu22Dg/x/v6tY3l0X8ZRAK
Z9doGGA+Vx6sBLKoxbCRXNzJCLEdf8skBbz60hdWqLodpJ5TVc3O8GAFB34VhDIgveT9GcB2lMLc
dWq8CFLwf4rwsfc/e66BbwWjpLQ+ojF3F9dkKfvoJiMQwhUtpKu7+sgAah54vgolXQiWOyKiKwtN
HkaSVWch+Id3SRV+9IrxnGVAzQZUg/0eeYdZ/MweuATKoEB5gsCIzr0BaP/vrSnakBtcmmOjNPoj
D/6+fbb24t54iG2nXbZ8QQ8gbi6hMLu4vvsunu1/A7MJTZeGZksEem0uwZMZ4VInd3H2cH2McwFm
MP9OZvcjeXZy8ErwiTqYxQi36AZoM8SwWzPtuA83URXfeJ5pWwFMaoT1mpbtqq8Vh8vK9tGTh2Uf
sotXBme/6z/pcqp/Mu9JTNMAXuNBha6IZibLFPT3lBWrplDswsyQ1ORwBATzzmscj79npFt44ZOs
yJ6hnayjygAbZtPuPGyKQkDZyQMBrgrLmffd3LeZBMQeyU6h5Kg3+sZr3H112V5JPq6vw8Xgc7IM
k5BIYihBFA2+jJmXC6q+8hwdG2Ai6Mv1ceamMglyguQgNHBA0rT8SUeFv4ELIEEx7PooF0szJ7OZ
RLiY4yqnIZBUsYqOBawxC0Q2zqQje5zmSM58n0sYSrwX/4XuSW1G00WbwMoTD1N3WOkufY66ZZyu
4lW3Ge7B6e2XoyyyyG1wgDb5fTj8VDvnSjfnhPTxeJ38jLFOcHK8oJtAOj9ErTjcQpzIFrvuQ1nA
6uOvvuo3wxx1j10u4Pyb9SRW0br3QNlC17osXxny84HHH16E60DV7ygVS6o0i1h7SCxIdFnRtso3
vfyUDHVAvKSTDqiy+MULwG4eRSq7xG41uu0DQCkDvlL6eFFCzSyWt5bXwIcxcGD4t9CM/+Lsu5Zj
R65lf0UxzxfnwpsTR3pAFWx7djfdC6JJNuG9x9ffBKWjIUGKfaWJGcZwc7NhqmrZXJmemfaZMfEO
xyjAfwMLMYm07OEMut4YalAaqP9+1/zzW11axrqJmabRUAKFZYQKKLyBXQTZf2J+/1y6pWWMJ7Up
6nzurGTv8HV6XTxx4+n3U/Gz+f10kYWti6Sk7tgeFxkrHQKCd8Fj/AwbCy2Y8I0zRoe3E7uw1BuP
diPcWCLiEJeGfdWgC6xx+0Y7Ke0txovvczxf972wMF6FB8V0hvvoKQR77lXZS7Si1Xo0RIgxR6ZH
QUlarJAdqjSEtoCyRW16K5sVAeEH9H9vWIOfsAlfNszCxolsgkoV2gD3U8Y7hTxsRBSCIByK2Ztd
mT3XEASt2p1SHjAkFLAtESGViVoA599Y759926f1XpjBuk/lHMMrSEwpAOQYAgiNCmPmhDkD+2iy
64IAB2aBMIAotLdvsab/hJn+8h4WVlETgiGKfWy3bJQNFUh8Qc3cgT14ct7QBGCzptWoNMtVKint
hDtG5miTnYdxJeTFrq9TAw1nJG7DjI3jUI4S6m2tiuaYt+uUCbdRJgChriDV7IzfT8qP3vDTi1sa
0ioL/awrEqjtcmTIDomEWkmBSf30hju8dTYWJlSYBJR4JDiOSov1BiT6QALd8IU3LiEuAjsZQhCZ
NzfcIIMDRkRIyqJN8fvrumVYlhA4uRmngSlwxHvw46Om1ujREfTn9iyhyBneQ3RoX6DMa/5+2VtP
tjBnstqgfoWZ03uFDUCumWAYif5+hVuOfQmL43pVBkOPEqKxvm6SHRfx5pA5Sbzuw5A2QKd5oY/G
L2PFjWT6VW7k/SmtrpLQGk3cGUEOggJkMbU0riOfgVixQqvoRjf6lr0R5/f0ye1nGN/wy8nHZEQY
ul0WGbL2XlYsbeRiX4HHQax5S84j1KQwpjaEus93LjQEDQmqxYV6425+DPD+PDrLMY1KDsZeVar4
fkwwWl0heS6ifpP0t/bcrRBvYVzQSPUhTIrryGCcj8F6MtUlUaqeVKGy9v997ulF5rKwCBoPfWco
6kb3eUJbDhwF8mMaP/2+274Tii4usrAGfebVAdvx4T3Pi7okHDWpt4fiaQ5gUxQfM1GgDbrEM9NF
FZhR/B6kE4kUJGvak+jJmF9DDgy8XSrfYt38cVX/DKiXRiQeha6QZaQHnFzrox/oIyqWvnqL+vJn
QzKTZGEKGPS7S4rvXFDYvg7hsXqMEOmCOTmZ6bu8oOPhDNkO7JRiVnN3Sw7yR0vy6bKLEzSiohw3
INu+77RzkpRI8G/VtP5FYv/nky2CgsSXUpaNcAnWGgnEpVfCmj2XUH5Fid0K0DXTBaNy46NP+bvf
t9WH3s+39uCnp1uEAYysKTFoZlHvUVWDGbOLl9wHKueUKriGZYhVl2PX6YCg2lncA63plVdIPmu6
lG1LiR10flKsjvdoLaHM6jfpKYg0Wxg9NxICuxWlI+agDqqWkLrX4Iwh/tCX6yHTUKJVDQ8bRhE2
wRgaaYtWEtch4Q/2bDGZwgTAfVmeEbW/gmb5xE+ow8u3SBj+xan6880vLIWAGVB2HOt5T7GEeexO
wSOaYTWJjrKDKgPtNpzBB3qzHba3hUh+Pjh/XnxhN9K4ZRvwqwA/ATPFo/wloOw/G+Hf1/jn1O/T
Gi9MB1d0Ra4MHIDUj9W6cdpNvkkeWkR53TY/SjdoJ+YP+2VDLYGQWduUIMjDxWTOjTmW5D4H8T4M
SbOAQAZrtS9pwpfH3x/xxpv8BoGsJ5VpuTa81/KOhFNL+UyywCt3K5aZV+S3h1tEFVWYhSM3IV4S
La/SIamg4aBQmSCoGWyF9BSdJ/DpKe8t2sISxhduGaMfZmjnKtk/98wHhOqTPx/ALt8C3QxgRPcA
4nqjS0oq8TkBV4PZ+x7pB5jFOjbHMftPIqpPV17YwT4viqEJEO7EmBvSeJtRHn9fxO9M/B8u7s9n
W5jBVpy6sB8nmMHqLa1e5GYgCJkCIaDoe84j5Lo/93J44LSKEPJVNfXYzGbR6g06cSWplV129b2g
OW1/yqetIlYIc3JSMHCY4FPXK1m6Ss24ygaUGbxuG4WDoaoyZtg8A0W0uW+VsKwtT++SL4G7AZ4s
uhUC3fAmH07u0/qBNbZiggCmPp52SnXs1RvE3reO38KgMRMEUvoMSKA0qiwhKq1CS0ewvzRnVnzP
yxJB3iTqGCpwf1+8WydwYcuicSw18JeFMwV/HThtuNam/+ASM3kvCEIxuKYsOcsh9B51Paj170GF
D0oUuwRdQVOX1u8P8mNi/PkyC4+YFYxUqG0Na/l3Eq9TtBfdiaLlHVH0ki3xFQ12tMqNcic+YH6O
Of1+Az92oD7fwGIJ65bTIi1pwvvR9Q7lttgLK89RT+BTlnSORHpkeNt455veDev20xJ+vu5iCUMl
Q9wFROl9V/OGkMmEB09khRrc78936zILb1RFVT+0PR6PU14ZAQN7cmQUQ33/H1wFpMgyNGsxnLsk
rsXgRVKzSNXhWyExnIFnWk1IXj78fpXvp40Hs4oGQl4OOHfQbH/Nrrq2ivshYvz7MPbNpmN2cqk5
zADMSVAA6CHKpBx5XYnzG226j2HAr46I52dFBRbdIE0FTvXrheV2CpoOsfb9oG7gb1fh2DmxAD5x
yJMfmokHt2Vyl/mRoY6dqbTbFArmLBqYdaeCoQ9hVt9RdYgJGyc6uGhWwiwhU1+yuiX8JNB5VD9R
AElLX0TpDuxNJAGndAzsb1e7GacZ/Did2v7MJSIV830K0r/fX+xHXvrlARUEgKCZQ7sazCbs8gF5
lskKNHu7c1YOoMvMCgJxzru08S7xwNlZVWumlxcA1CpvbYVGUZ2VqF7k5SqK4xwDCbmJcj7tRJSH
UDHVhhCVTKU7xnmAZx3vWjW1K7HGlD4H2qIYTEkhQLg5xwMZwRMmAsWJVqyVNDRy/y2IA9CTZpCF
yQ99xyDmlU0ZIJq+LI5h9qy2DfSQGSBlcjiZuBref38X3w7Mx6sQRUHChPm83b6udZowmQoeie48
oA7EBB22cm1OtwglZrP2/YX/8ypL8KMgaEzEA9h1ZqBww0PKusvemD4B/OTl98f55gG/Ps4SApmX
UtJVOS40aZcG2jhqoTq/X+F7wLu4xCJM4wNIc/LzGxNY/sILjTWoHJEjzmwq1Zhqzm5ZZiNq9+A7
M9JRwEx0fIsW4LsbWdyD8HXVxkDqs1pk2nOyVh5ZdCWcYge+WWaLsUECuiwzxhy/O9xHK35VXL3t
rdLe7CV+W89FuMZwow/BbBygthGPU5o4oCwxBxn64Bi+ywT5xju/dbmFJZTDzEejC5cTW5gQZZY3
OfCap8diY4zxeMOH3LrawkfXlToVZYar+WJBZA9an80q8Lagj6cV/2/7xXklFbTWBQ5c/jC4X1dS
7aNBjQu+PdceiuK+OwDmJMe3vP5PpxxsRhCNwSW4b6dcGbVYhs56A5sasGQCtK3J85OHOXjCcVNu
ifNAOsCgHQssoCxzuj/0RAMuqvO8c+i3h0KV6I1zJH1D+IP0HVIqoM5B2CXz7ML0oPKRZBA3kc5D
Z3GY2++46o4Xnws2oBU4kXwgs7sK4o5gDpHcKM3dOgupkLUu6Mw2WgdFohBg+8DFaAQSI6HS2cKa
JA75Esi3GQwXFkbR7aUOHYg81JvmoYgL0KxDJDOADB0ww0WO6drSYotAz8VtwAyUgTRFE61DjaXJ
xJhMtiuSjRdsOkF4DDGyIZbAkkVvivgeRhUF4dqqY49Canc5h8KUtEkkHwNAodmqViZQr+50xZvA
sZKaBR/TANzujPfkqRbfFyQC2z2mNapKW0XagwTpphKqvGN6bPhLg0RBux81K+InUuZAt2DiIQWH
gBpavnJXaTzNo25Exx/jpkN3RCFWH2IZ5Fq2GmzZNlsNVWiWCoqSuV2yJsovY49UR2Hih3KodL9b
JYDGlVGqF0KJ5rTFAXtQeG7SRWuWNXM2exhK1Sx7q8NLLSfgRaFrAqGN5IFnwg3GTUjjl3bc8rqW
sY5Xop6iuSV3kXiLUxnK+z6Jk0scS1RpUGGKCheeEcIdIJspz9DwdTi/ohmnmG3GQaRoOldyd8jR
FUrAvoVaW7se4n0S1dYo7ZrsVhw+b62F/cLWA8RThHYJJL1mE/ApUWpLth47ZZLOkdM4gt3YkhXY
/6zB/N/X4b/9a77/+yfWf/sffP+aF2MV+kGz+PZvm/C1yuv8vfmf+df++de+/tLfdsU1OzbV9dps
LsXyb375RXz+P65PL83lyzcGJKia8dBeq/HuWrdJ83ER3On8N/9/f/iX68ennMbi+tc/XvM2a+ZP
88M8++MfP3Le/voHIoVPx33+/H/8cHtJ8Xuntrsk7bdfuF7q5q9/cCo6Qf31438V+b9A9YuwB/Gm
ykPU5I+/ZHnVBH/9g5H+C/p0vKrJggqKPB6aW3/8pQZn+Pwzjv0viKLKoLKAKiNgWsIf//uoXxbl
z0X6C3pL+zzMmvqvf3xIpnzaDUC3A8CNyoDGKuB3wsj9193AICAV/akbz41P43rdMx3JwecxGl5l
ohjMJoDF7vjYEVMKzDVPmn30GnhmK9EJnd2eALjFSmSGgyWQKXGbAjMJd/lrkFqALrOyXQ07T7EA
TZWYddVTuXJGxsXQbn3SZL065OZwRlzdbwJ1nYqOGEGjD0wjIEWkbLJRuQu39xsd5ZdPK/KP1/Dl
sb+eATw1aBvhc1RJ5jU8/ten/v2zlsN184cpWEgRROWqJGAW9OsrFLu4beRYqs7Crup0qFTBeHuO
SJlN/dhMZNoEhhAZv190WdL5dtGFo0ZnxBMHEbo+YY8iDjjCrRLKc7k1aRab2MIs6gjKxK1WWcBR
q9RfF2jUdGeto4loTTmqhga7yxIdqI8YMQWo6jBnMaHir2q6BzYxHRKfCdptHQOBIVCtiaBmKazf
H2IZTn57iK/L8H/qSctFEFlVZ15C26EwlWYbk4EorgRII9rk7a115xcx8rcrLlJxfuC0nGHZ6tyT
6KS9ptuuhuKwmzJ7r6ftNqOoT4s0xq2AUEz3SfrqidepBCOUrmLC/FZJAiR933fil82zCAT8VJlq
RsLm8RNQvEKDgISpO0waAiHUQZtRj56YmkWzQAHF1qmpD1G5izwnbsxh5I2Qa0kKeQOtxCRGKJMB
PjwZAsKiQTp5IQnHJ2xGuB1jYp4A/9RV3/FmVc28QKuUAykQUjoU6NpQpWMJgDTm6qbEaYTLVEBk
lSIaUiGdGa25Sg9Cggqsdp/SMNDDF0EArJOqFZk6R9t7EyZQLKZHfKFLvQOWVmiYMpirYB+1aF8h
8EhiIxpOIVAYOOtGcYWSBiOV0KxcQYwFNwi0Rh6ZeaYjgvEUHRxDdQAHbeID23gHWsypN5gn/DxG
gUjVgYJlSPbMvyjxXiwoKpFy6aZgsdoEz8VoefDR8Z5/aDGJfIxVUCGa+NzpXFjAChYg7CTDtTkn
zyMGxJ9lEAId02MJ6zboYeFwvYHrgJkfn1oNevEse1ab7Lp0K9cWI+vdYHtg++fsYctdx2PbOP2O
zfREMFtw9IMDMTtKNbqHPq2kw8jvOUyi+9vWsyL0gjkZ8ZqbO/JuJt3qzhKJTx3OpjvWNH1jTaS8
eqUnbu8U2wYTnxVJ7ipSnROjkXWm0vNTvS9IvyrN3hyM6Zm7R/RXO4yb04IUGw4s0GRyBwMsxncA
/UzGRIKtZMFG2xhdqSijUI7ZK5UZNes2gWIihINXzN20whglZhvb43BVki32ViLRHgQ+Hi24Vfoi
sCvFSTb1i1Dot7SQlm265alcgr3Usow4VoUxmwbQDGLEI0CJX9S50kiO+XVWLNITUdUVPEV7jKmX
PObc+YYt+vEgwhsInCSBRWxZ14qhcRwk6lSdwR6aUsmpDdltdpGpKmuIRgBUMdLI9h/r9bCNnvtb
CgdLNNXHK0CpC5RMPKis+SWYY+DUnNfEejZMcqWDPrwGEzLtbPaIMBJJgUYFW8IpsZUNFA8gcXcP
pq3I4HpkNAR03BhBAb/J7VHuJc7hHzcGlWfQ8EGycJmp9CHq3bxUVecxIEDfy0CQkx4dRtoXwJlg
8CLOSB0TzFBDuuvh90X5AF5/jU4EKEap4N8F6wCnLt+KxHLxmGpjdVZkW0RkYTagnsVUT8ufILGU
2z2RHudx9tSKFFicR481wfyW1ravQsGVYiwpryhHhAnZiwFBZ9B63oJwc0u4yscbEiAgKsmaBm7S
pSqdz+V8lXp5da6NXgVNv4mSYE0q/iXTzKI30Vy36+ISerk5Jaeg5mgErQJ1H6ibWlxVwVYuXsQM
yZHFyTGJ5dFgUMEYYWSlDoxpEUgW3ttOM7IKrMjRizDeaf1rJ26k9j4dCruWYh1KaYpkzjj1ANgY
HZqwGL5iqBYBvUCTM7+RrXLbYPqueA2iZ4/vAPlGF2cvhk+MuI+FnQdJCyieDFatnIZoz42PZbIp
FANisrCX6AcJ6jqqn8f4NGnrabIURA7gs1ZjgrE/BdsAhrylYpZBchH6Nw60kSpw3QoQvA4fZzVm
TNTxFlTGoHwlqL0OogxZS/WMsJyRPAcyzUB7zOoSb+bCuYotvqBNbA0BFl0fYIRjdFyoqOgyJp8S
yMSxrwy9FRt8hLrLzYaUXELcLeK/pQVgVcBhtTyEK77EwaZXEA+b/GTwFyY98b5TVJbvjozdqWYv
kW5VFRTodchdEQbjpela7F+C+CJMRzF2JsnAQDArPnXsPnirD2jDbxB0Na52lg7Kc41KYAuOyYF3
+wpyLw9JfcVLxszZsPVwyK+F78xoCBa12JfuCjy8lps4ZDH4/CpDFtYQGQJ0cQC1qJ42K/WOb3Sm
0HuAe2vCiRQOsCEcXqQuyISht7ClS8DIx44XUUKGKA/U36HH8jXirUaYCY/zyrN0HEl5mToMnJka
qyc1Ena9uIgzXQ5Jnutdsclv2IQl8/rfLw6sigC4CtLYpawI10DMnBO0EpYyvoySySrYPbsaAQqC
b5WKBNwnGSrUzCrCS8h0pSaZaItYMl/vCKcdOdIBFYnpaWEjwfV1Rozo2I2pT28x4n0AiL9tqU/3
ugg3vURKe1/EvcJ4hiGZAsPDlA2vD0fOxvozCraA0WJYOaaI3vrRUkCHQcKWVJh91SxEEJhwViLU
3swKkZ2kl80cB8Wv44t3K6OYq22/3esiEhXVHmq0CRaVf/Y2Ca8jIC6KU+YU+9oCNxYKHw2tn9VK
73B7PGasgebwYqs7Cg8BZfdjv+rAxyQlNG9cTCJOq9rHgpjKrdrZ/M7+9X3CZ37dfBETVdno4Z02
FBPCCJizQq8HHWlO6BPGqAwFJG56MundZIzH2GwfwAD0u18Sf7AVs1ok9H8ECYKkErvI+TIIsNdd
6vnn6nFALpyivZNx1x4qSGgKe+pWqiRd5p44CEUJ7wqWGsKVrVIQoXIY5WXWhS3BG7BRcUQ14d2H
/UdBUh+ZhwlChYm34xKza9w0A6198aZ2KgJtkHuWpwpTvfwhbV4UQAvD2mS8Tedbo3ACOjdKzq1s
ijImpK1s2DMSovXhHUXCSXLGmCrjm6Y8d5ITTG85/EI5PNXjKUSMqHTbUOoIGwCpiOQgHza1BQnx
HCrIubzFEYrlI4/pS3mLQl5VWyxY7BCfK9JFnGK7GN8HBjNlRiA7KpJOjGYmhhfTaDC59piAugXz
1UMHlya6oYRm0TtAc5h0Bb0Ft25munIzHTeYua4kOw5dfG1g6lphxeRON61bzCawiaKzo8WohyiN
zALkxpnU6OM1Ud0yF6kfXVu/1jEwYARcpGOmLIw8yLslesoJdh5eC5A+A/ALAntbjKjaUBkx051g
MS7GI5BMhCkHJBaV2Tt1Tojw4oKOVleMQYisjkKpMFpSCpZ5dd0w97FsDZD05VF8xM9o9owDySIX
OQSlqU60BaPugbermGJgVblWzzFLR9xt6ZkdUF2hid/0WTqALnYApUHgtoHuA3/W6EpveB7tBsLI
ez/CJIIFfRykUUWpFz6JinVzjY9JS0EpLTkthNYnWlxFOSERYgVFQtbqSC3NOholhjRsqsCZsFyh
i4QJbjSvkH8Z/ZGPAPJw6t3YgPv/Id/xaxZrceD19i18Kp55nXlXQlKpD9wFkd0svqradUPaHHw8
Kx+Qfs0oQptXNpXywGnroX1OUujGnkrZkiaWgG675kmHSoKdYlfwhvownOu3GeplYVmR02k9utI2
kq18p2FXDiAPDwzF6YIjkMSsPo7XZrAH7EUBdDsq5N1NCYV5CBjIVj+ttfKiYE7QP6Y8WBmIkrwx
MU0bZG4OMkqeI1hO/OKwZT2r0og0UIwTVt0d/KWPzGUEPSIsbPUiOuMe4mE0clkPkUo6A4w6S3Ix
aE1Rcnb9YsfWdosYhoxHEQE4dHWk95zxdHwzDJd2Xa9BtNjcZw/5WhXWpWSgW8ndt5rjv5U8OJVV
nTNis+tJYqUUJJsuNxnJHSK0PFn30rWunbExyjc+RMqp9+toWyirujrIeC0obvM0FtacClUMXXEx
rsAZqkAYi5lsXDVAofg4mihAGxr+gNdFE7wEHeuMJsgDoFqrWfiMsrWAl8UjMkYinCqV5B2S57WU
GmOJgnb9GGPwlE7+ZkDJ3K3skNczm9mAXuOxqZBsxWvfSglrpAbEWKhvgRr7dRT07J0HVWalq6fi
nTv0j4i81V35mK6rgACy6CoHTEK3+vgoueU6TczsXZB06RkV+/wxeR8fAeNuSTlH5cZoI5G6xRMm
fa/xfCj5KiDNgGlWl20lQczVMEg1/5w9whhPoiGmIDtYD6q8Z4oTV26kcjPw1HN7bA7wSZgizrzV
6SIFhUVJpgu3SffK+MwGdzHABm3+xHubrNhzVk8VV0E/BezL8i6aiGIwZzy1gK6MLgIFYTF3IM8w
BCNxQScMbgpwwAin333PRznxq//D46lQndEghYBAZ9E1G1K/aYqi8M+DOdM5n8r7gQYEoTcwSNCM
HlYhDgR5RcpfEsnlaWUFEkWNZXyI3JDeSn/U7+746+3Mq/GpnVAVYd0Uau6fo3UPYM1oZCCiecCN
QI8KmhPBeE25iPjJSqoJOFwAjcDPpJdmVRnYjAKBGqNTvQ+H7Ajwzz0bGcmutQJTM0JnJpiTibDq
VsidRMq5JcVWNoPTx5zdQYNcSAEc7/gIpVGC+AjpiPoSWb2bnZPIYh9Q0Yby7nnOYFgkMQSGU2Fs
2NIeyiDqOjBQoDGxUFx+yeJX3zsFQCa0u5Eh1Va0ffMWdxWEgb7FLuAJUFAnBkJFRHl/ETjHSsa2
gRYGZ9bqQqQ7OnfKgvUY2tILVq+PQhh7F6BDvtS7mHSiLeR2CocAWgzVGNJNwr5qksX6cInStisL
K4XpZ/uNH7oZ3Eq690szjfHJnTumdps4DCI3BmXFelMPlwgzvZF4P4R3HISdhLVcbCtm56fuzO6g
QeEF+UKB3O0EbmAScDUwwzG6cKTchFZvam7LPRScrdRm099x+dGHXOr4zqrPdW3JmhmMTnNXJFa3
Td9q2I31TG7qU1Qak0N3SE9FT6NtKxIIzMiPwbYz2E5Hk3BW6NQj1AODDRufW2ajFk+w2uHTbHRV
hPZQTak9FAOt/tRd2HW7F23s5u4OPqY+dffNRQbqxkCZUFwxVnWBdM4xsptLvp+uqAIqA1EfwNmJ
fm69h2/wJAd+SUK7HiXFuqDRZFVXvEQZkepV1UyBNMiYPAKyAQ/IZLkzvQd2nRgZ8e4qRN6tjp8U
gY16S2JHRnQIzX6FspvB22y9yneoeWaI2/QUw59wHj0JJis5z0xoeAs1qvI6juVc6stMHjAg1vZR
y9FWxSrRc3gmSccTbCvw6IoYJVWJ8tisGRMNYuY0Qijrjgl00Nsr+FqRaIOdXdtsbnD73s4OY6Zz
Z8ktjOxlDoIzoyBtCDplvQU9awTOzRtNlB+qM1938wINkie10rEgST13rxWKC6TeKo/hXbYe6ARd
5vIsMnrWvyl3uGHLQ/08NqMzSEh4RU+2yjvmkHuoH1jjrUQeHbSfjhnwTSAOEmYZzcUxyxUxZ0o2
wI1pur8dJO0kcJXBp+8d3ipSsXZgkBnbTXFQ01D3Dp6LMNYcSrdbNXpnNPia3ddO7BQrGJkS6tIo
94JKKrFKZGEBDAY0fVKHU8gIcCspnbnypoB7CqWBBoGOirUFobsRTmbCbdTGbfKrNKLSvhHumnfM
injH8iS4NYiTU6cw6jVnTIfRZCm7ix3JnYvtOGRIGStaN27CGHkwtyNyh39VZFquA3uyUkcg3Ka6
5JHevk7vGTo3FdUO4w4kriFRXxE4yK8zWYxRU9BO6c3VP3I3IOnS95zxg/fkny96sQMAGeC1kvcD
lL48S/L07tjnFoeecq2RsQTuX1j3Fiy2WVL+VcDQxV3q1CFNKUJB5IhUsiJ0fABNEFuKwJx2BJWe
TWVzFoMoDboUF81tSGz2qLlborRheSNw01157Fe3itDSnLIt/eoMivvfTbPwqy0DzppYxbOgNO7I
BnhwykpvRIOPHtAeUvj3oZe2YnNXKsjV9faiIQ3eV7PXQsuqx1dx3jpb4T2C6ty4Y/m1XB5ExW74
p6q5i4p9D7lAaGXlgC26cWuJ87/gvaL9U7pWngs7fx3AzJ/dpTNt4ksQ3UicfyhGzIsFsAkoXOcO
8iLBl4NOqbNa9c/eJr1AYrjydLbSB6q64rVzQO4GlzQa1VOE8V0qAz4BEZSK+idEoQhd6zf5RWYA
8UZYW64Zi7dvjfD+bE/+vMFvSLlCUZNKwA1W2E4H2BIb0/y8MV6YhxQv7nkO0lqTNacLb6rH8Bo9
+OsACkqGdB8+DiiFqUBFOaV248XJcxvy+85AM15Gl175LiDBToEyyUj2e0BxCNoT/V2BvX7KL0EH
0TUojxG2NlV+AzbKwJYFHZUmHPj6WD4PJ7BXoFF0ElYpErOOlBE4SEM924OhEP0FxJ8FnFmjz9yS
IqxOCFU0gs462NAg1bGZYidTqQTOMR3kc3xgoLQhmn5nJdyuG5wi1kHVg0qxbxaAoWQbJt4jkZUy
1OFuvIUfOhQQ2Z23DkrcaJEsSx5BpVUtVyCsBschhoXnkFiHyhoBojHcjG8oaSrP6anbdhsczv24
miBf+SQZs6QNv8Y93o49+dmOLxYGsAlZQQ2SExTuwzx9ij2ntM5yqZF9mB/s3cRJTkNKQLvnIMKh
iYlioM69d6RRiaYS5r0B1e0tZ6P8EP9+uYdF/Bv6qjfFCu5B3gSnbl2+45TXYCMl6MqL+QrVGRZO
Hcxx9xOFmIGLwo5TOfzcT9VHpzwhMeVNZN9whaS2IepNRSNESNKYoDcRAqtbY49oL9C8AoGeHh8U
Q7F8DMBUd2LrJivFmvktVaTtKUhTbLm11EckhCAZ68bnHmzzYHW4Q6x7H5QEDYQCWosgTIeSIS2R
a3sokJJblpT/wSuoHIAlAG6rCHY/lu3TssiTp47SoMDQnDEvDhOCOUK00zhXxphyt4JtRIY92ejj
VO/lWnGRLU7EJ9VH4PV7tiT/EHF/uZeFh2q0mE3DFsuTrFUXvcvpDZlgsZFTCxi3QNPr9ix6a8iO
8vVdiR5KT/2tAlnbA8q1aHeVA+1As5lbMvV2CQaQNqwIf52WG/4osXOmrJjAug4uzHqOkdge6TEC
vp4m77MMgxs6XUJ9B1EGjD7DWRxBUcrx9JzeFlvSfvBgX5516cFKqYDUBN57bcRbMKvdZ9Q30HhG
09iOXMURjqiSa62u7PBHXqy33EFFB8HH7HgLqSRLUbA3kqMwHKvASESgPvJVvpUw3toRbCaUnVY5
mf0cShv3Moq+4NJ7jJ24JcwmU1EzQqDuqqLRpQYQc8iJgQDG2sKkTQAlk/gN49rpmrPUN98ZVoqB
vfjKjc/VqHNupxDdd2IeElzuVEEOCNxz7qTM5QnWRDOfQFXTrlecQJM1yuQ7bTeAkekWtvfnrTsD
ojRsYEAzFz6Siwqwuresf05H0qPh+QqVC+igrsVzfRcaAcU4GpjkdfFVeO8kM5h0xq1IIVGNcreG
V//FvaD3KXEA631rdCSjyCWl2MLtENUS79PEKIGxgkqFtB0Kt4z202pGy2DHEkkmarcXUfFsYqOQ
ifKUPozW70fphz6nqAKpyguQc5cUTV3UvMe28wUhUJiTxNc6hDU6OhqyrKNE3RtcYYADDGUhMoqG
UM1FJih0QjEBI2YkMkSO1OKm4W+MvS+1QdALwi3BA+AfCf556QAiBWyWwiAxpzYg8WSk4aZO7BrE
Yj20SSSWemgoagbS56Q0+v/H3XstO6pt65qvUi/AOXhzi5e3w94Qw2IlBAKBePr6yLPq7EyNjNTe
t7VixTQ5ZqYQdHpvrf1OXbd90HSfkeJika/6QzWri886npTaW1ash2GaXVm1BIo690yC/n7vUJNo
sC7ZFm9Bq/4o65dYOsYPzXP5mC+HuRZWD5dVdiIQ5BA0U22Tc0k07g+XB9MvpriGhmX47weo/KWO
GXmGiqlDg+a8vNkflEpXiJPVCfqCgUuzUIDeOpgmVbFvUGqxI2Ow5hCTOtidp3N880Alt/s+7dtl
FQyDS0wdHUXzfUi8RPP1YXnJQwNzhaNbSTRFTHYcYT/cQ1uUn/saOUgSehwum9t3C7AbQnxKu6iI
H5LJad5VjqRvz9taGk9Fl9nQZ7won9M4tBIf0rYHPXiSr8XCj0JzlY4vyLxdEa6pOyd+GDnor+AG
V419uGdC/cum+896hBeDfD0ivHVZUm/pCqIm91pjcoNPz0cYHDgxTI5r0I74YF/W4kPykq0vK713
lPdzZZ+7zWWmbGPBRvXa2tkb+l0Yli3jRI4OIdBq0AKb6vYQB7Lgtx86Cc15GBUMT3OHR6Fs+6nq
M6jCqTbDz8nGdqv8FmL3ePZMynSY7O/t1VFozKe1i7PmR/rEr7Ovn1S7xZJrIdxxw/zLbPIXnx0a
jUguhvQLNvvt5G/royxeBt7H47MaXD18dgE+Hs7D8+npcnZ0wxNfWDTTBGnoZzdhYIG2qH3n9VXC
PuNsbpM7aep/KRG5ItVA4GMC7EOnpYT87Yq6A+HnWiGzLLvZQMecuMPBYctyzEmDBezk9KjvimWH
cmNZToSrLduizazGufPq/fqcP5cGqxcxmwTflsGteXOwWEJr1KXcy/tDNm0hEVkr+cjb1CfQat3k
+pQqU2rCk2xrB/8cb4ooAiNzrzkJyCIlmly6V3GilZjD21hPgHlLxkQ6e3BAzjYz/fD8kILRBpfE
kXeqS2CZaUNYOFLmWZ4lLVV2Qej5yuwMrobXQq00mMFyfDkfsbWCpZK5Fn1dnNp9Aes3ViYcLdOe
wlnjzyH/z25mCuEjPMOPWHGphsJStg+d013CY+ofhdkgzIjlkQwMW5lI7hQpoELQq5ccYJHU5YUW
h4LmRKV76RaQ6pifYbWZ137NRaczAwZT5Cf9SAOM9EA6+cfRRniaJKEGwQ+36yZkcFjHmxyQb3Bq
auf6RMvK8K86voiXpyFZXei7evsAW+hJQrgGZea4kSw/HVmGTnzGZAG6ogoYz0w0AiW1y1eO06M5
zV/lbIZz87VzDl+QAZ1mpr2bsdPSeoHCCx5YeCHwgHxxU4VtmL0y1WufIue6rf2rk3xG8sLsDUcf
nAiWYUOwn4O7dRB7qTNmYylYlzCA/+pe+5C5oT0yuPzTe60FCAIOm2HSs/IK6JY54CxyQXpf1alX
luRgSHaxhfcYhNFu0PvjK+OlYWWPlZ3l1ZDzGPpd5yPHAcwUQojiMPByLb98pVN18vkwzfcWeLwO
kMF4AvH+NcjadZatZGK2Y01xugoYQ4i9axIqdXDGDcJYkHYnY9oFdXTKd+gcrLzwMcIRnD1IVr0j
1ADDbg5eXc66qx+nW6AlUFNow9kMA9cJfsYtLoN2i+KNPNPDsmaaCbyWTY7iYvgGDZNTLxICowy1
fi5dfPPwjj0yH67/Ii9fL6s4c3JzhpJEGZaV8lJoHuMYMhPjb/yrmKh+qIThEM6S2qKLfuSa+vzy
aWOYq1jzeXUIF2nfjp/WDNDh8AAEoTIHj6JP0nLM3j9JQVuu8npDwGWBdbjJCNX8PLU4psqkLcEk
bZhTTpNKRYij4fee4Z9KoI7exjNDfL4ASJdj6kW/apJvIzt46pmb370MmT6xujCyUqcZpmazOwCg
Phz7EOxYLEAOu1BiGNC6Ipwe3Mhp7eD9kprTYz6HY7JXOCORB2SD+ILau8qTNl806JFS4tBD6Jr8
tFInzT0++V8oPeP+xP90XIyp7cba4bd9ckivg2rG7E/Dh/HMJHMmzcyXiz0ECRMtjOumuW+t+zvz
w78Mav/81LG5/u1T4+txOODwI+/FIFnn4RAeZ+lE9tHPgBzcmy/d/bSbPVgwSz2PL528b6cgfwBN
Y8Gg2rwcPiDZHb+Av1Rbf3y3X53pb99NvVwFaWgv8h6SogWj1bN23SZfqk41bRp72IvwgXhrZmxp
4/tVWXYmrJkjTuGZ+cI+9wU3fr+4nSdv0s9IcqPnBiJwzmG/vXM4jd/7x9kElEi4ugn/7Vdf+duV
Xs9ypMb1Wd5HryeZCB5HmYC3x37hHGZ6QCNZBugs5a9CsUVlmoswoZ3iA0kuFWHIROM9+4Yey56G
DsGaROIyaXyhnKWg0J1bfhbTaJa86ndq/78/zd+u+kYBcSArUtakWt7nTH76+eizdwgYoQ6PTdDe
KZ3/Ur/zME3EOvxFhnd2gyhIap+IKoGYe203PsLLuv1KX5PV8Z3wzEmzhPBij46OIoP20U0ItcTl
5d9PCdbY7WOSRMMAz1AlVYGKK928onLT1HgUZ1jIv1bf0dURvw+Ut/0M8+YWK79mahiEHxfugJo5
Ep7E7iFPnQi0QdFgUSrVhOwj6zxMMn0bcbcIgELeXZ59XX6hzNCPgdFZ9nGimZOC0yqR4VQpj4dH
bYfEdXp8IeZXnYqFXYmvgvXQxc9SDYxun89+L667xyyeyaZz0Tw8hprBZyCafSbrkrPoA17O8TDS
mnXDbTFmvQDYfcSAXBNckLzrBpr3JDIQpnyn8EY/Y84hVwD6eOzn4wiYzmSWBld/IGvArXtXVRz9
uVJHymtqhpAJWmZ/V8CDdisNq3SNnb+ibHrr4OA1L7eBWL4o37K01q1Azedm6wzfJjrHNZ755nOG
j/+gz/iDjtJCwpGxtOfXCrAtGKTg2gaFMWOWJkDEQOzUd29V2/GqBgncMgU2Jhjl0cswXeLc/Yxf
hKkFbtQQd80go/5orNazLmkojhF+2JIITymUI1JAZ1lKpzkOvki38E4BA9t74cM/l+zNcrnZW6+W
Huu4A6p7zb64ItkhxyTALwHyg3wMorN/dtqH6ITMFNHyJqbKYMylM4iEazhOpzCWumMzAl/9ryuY
chzpqwmv+6YYP+hXoS6utboHwGzzaSpvtGhlWEEJcwL/GeD58yKVVqXoRLqv6LHdrPqzy1SqJ3wJ
SVW1bVvRTbPvpH3KL686mqWzhqHn2xHWWXvcqZyOQr0nyoVq5FXrZ9fTZ032RQuHLRtgy+/xwcVX
iMK3/7wI7wr0eUDzg45nOoFZ2GHia/OYHH2stk7G9nDc9fqndnppiC0q8yLMAeFUw4WiTSVeASVG
56nJAsLqbyheWeZa9IDL1KGdi9KkQaNdLUVxdaX0DgowsTJQ2meJUk9pp6LHhLfVYVeBJBaTuJpZ
1Ut3tnOGTCockm4CAKBrHjOBpAhjorxMG/MdgiEMprsY84DfAGvL9cIgeMtyDvPx6OggapG2PNZQ
QAe8OKcvKeM7Ji0792OrfcXRgbVQuHo/47skh10Nx5kehP/PlNTp+MDWibhx3RVe5SyS3Q7nhZez
CLAZivH7KfYzzYbZ1kUBvLGE/4radkBA5NYi4RHQoXlLvQ7ZwtlVPyA0e9dJthkedIgoZG0nCfrW
I70n2eWyy6rr3GR23gnrZFGGyUZ7bBgKWliAOwyxaX/bPZP7hI6YhQmjSnGO8LXQDfZi2FRriOz1
gAjXQ5RjylSmjlStqxS2NJRIr2/8ZjlALqC5EMtyCiKqYZMGLwX2khxN03wufHNslXPiuDtfndSi
/SVBkXhK50aA8x299WEHdcQ8O+cVCOxMWx0/hhUNtCAgDHKG3oa55rKY8/f0KW5slfAA6uISz1Xv
vGonpOt9cUOAK93a1iyv/9JnxSYr3NOWdr+BvLVCQFEPTvkZPUFOyF6v9hWaTO4oiKCeDtlLrAeH
89PJ9OSTR4iwXVy8U+al91AM+ceYfNwsdBURA1m7zCluSiOrO3Qw31N1L5FgaYOjzLulEWrQZ9aj
ea/o1q+ECHyPG6oth/8NmcnPAvTPK7jVAGmD3iXngivIJvl28NVh0ZcjyTifGepcOo/+tRT5Tvt4
xWH46pAeo27SJdZLHuQV1O4PleLBgZhlgTRRFwdOGVdy4dGk4ZBuF8LZO076yk3oGCTigyb1sOzN
91pYXCDIxTMRJL70Iik0jXV2/Ro68HvpauORC4EM3Fp56JJ0BvfGRJDVWP7hS0bc9tqdgYfn6vPl
rfITc51+8BA70DuUrM2oX+s6X9xDxSsopsKDL4bw8zsErql3hFFiucac4ATcdrtptD3BfpS9SnBH
/uTpvU+nsDYrcnrAaa3Le3pq3TN9P2b8h36MgXjWBeT5rnTA8qJmuXj3mPbaXwsOfTTBkQzZJCn7
z+r8YpGSNDoA7c+e8aF/x2gKJ0cuhi5vffoc9iMYOh8+sMPEeHXS0NkKDmOeGB7rS/qVO9ri8g1c
BT18HJun+/iTgJj8mdcGAuhxafrtZdw7IO+/X93IH0fZpQuvaJX9YmYd3ugKdLd+uEfL/wll/lpr
//XFbo7GWhFbEkWi8Yuhupk3WKVT0+2Gp/zhvEhw8ggAwF9gbR+eo502Jdar1amOwpRUVadwrht1
e7dd+IFl3lzTzRtYXFBb1Jmp0C503gDhyURm5VAqMep8YYxWqCHCGZUT7yX5Nnf6B++i9H16PG5R
USc2KwBKdrQV2Zw+e9knHOfODOvncG+8QsOEVyla4BG3rJqjZmhRlhtwzQu7e5MFr99fVoULr0/R
p8UxrK8jR3UsPlfJrNxF2Up9tyY4yvsAatcDRHc7f/p3UfxTz3tzTTfwnt4S7XvOdWXP3kin5PAo
qyWji1p1+sn1QXoSHHGnrtjdsazgtJgqj5cN+/lVcjjJ7tyhnzrG8WpM6H0ANgSJ/GoJf2ukOvJU
CrNWlf3Img4Ut+w3zJoK2MmrdEpF6YB7io7yAKe5foggmd3p5G5dNzXl5gJuFvY5jtX6RCfDwpZ8
GYRv2b7FM0DXsPbaeQ7jcd1OjtMRSeue7uG+d7/+zRLujPisFQJfnzFa5RQRg0nUIIH+KfTQNHuP
U4RShPOjpUW6d/N/wmV8d9pXydJN7Lswsv1zt0o0ixGr0CrMnsfX+sQerU+k93xxrIP8K90IEKEG
r2omGTtOusqCft3gRHcPrdD+dpT+fh03fWl2GfDHzrkOfVG9gZ+IDo2QM9Jb5cnxRe4Z0zmlU3WT
c054qZtGtV1dp3iVJFpwTj+I+LMSyT5ebfXqpxCiXuqFvjTW1QvMfvgerexRDsTZyuj4Jj1uY7PU
x7HmSkQWiAeaJnShFy8W38v3f79sP6Wg4x1WRU3TGRIxKLq5w/pZEoyLobC8Jzoacw+9eZi9X8KI
fQkmOXQiUmBP7v9c8XPzuTd3lMRf0Yh1UdlrOInZw1z1Mj/ZGUugk/Shoy80w36BGUzQZ66xv/Ol
//o4f/vSN4dgaerH4jjw4TiTTs9BHjAxttsJk9Lwzif97bj9/fbevLxVhqd4B3S3xzj86kEvk+Zn
R3vqnwTMfB/yuehrzqn/pUvHLJnC887nj6/nH2Ogm9t88/oqalMnOQygfTEfC0BjFvdYidswIBks
D7PEZ4zPO4y6JANFYn651r1/X4I6btf/uITbIjDOmsK4svj29FX4TwHQJIvks9syXD3jRXBSwxOT
fMVXr0G7PO1PpExYYDrwM2BrLBgtCGgt6kUWKnLQL48bRqaDTUuhADhVroKoRHi50MCjsvtMgffv
4F8/pQd/3sJfFLzfDgBdNw1Bv2jKXnw1JJtZjBw9gcYV0bTEdunkVLA/Ori/gagzne53w7sK/QfE
bnRRJ4PJ7tanyIk+sebrEtnBWYVQKmWbCtvTe5Y542y09EvERiXSAtiE8+jX3L1+a3EFEGHHgYaQ
5fSRbAjvSzG6boKTcech/YSybr7kzZlrXvS0MXLWaf18eNOZni6s1eDKnogyX3vK4t4vr8imoH3E
5bvwZITZCvRpefAyN3LFiY4xynWVD8uS+hG4s/04WUvJoS9UQ4af0gL6agaYiW1K8jBIuBG6Eu/c
VAWRIYDdpcdvDM8yApgsMIvYPgeXth5584XNYVc+RUsysb+MiRikjU2MYnq0xQPSCGfUWKU4LYBI
Ea0MeDQdg8ad05QfmOVUvW6Ty4TZ+78XtSSOuPq/VvX4899WRZyplqWOW0h1dWhdmAZDKyrEZcMC
VtAAXMCsHPNLChmSuZhzLLW3GJNLl8THowxMMr6FYj85dn60Fl+4VlAFl45YiHYFD8DJ0XnvlJOr
fh3kSZ8gEvKvr+0Dvz2CJPIkLviEeHuRkJGiF7FirzoGqOmNZ/3R8jO/eUre6ycZY+4Tve4+EwGS
4SMmPNE4jKFVAmWVdnyeMFU5ECkSIE5NqnUrLssLQkNE6dvO2MoHH0cC0BMQvFqlY8H2O2OoshhA
T/pgiKfGxavjUIq+SBFRybsq7yzMv9YfpooUH4gV6s6tMkYV5K5USUncN76xUqdxmM6OfhUk7nFG
9BWSpmkRJtMiILM1+Pcz/mv/jL/c6MukS6ZyS44sD2aUyXLHoX8NMbNT5Wl5mqmma+AdgX7Saabs
UrXmyxCb5MJH0GCShJO9EnypH+9s5L92mR/r7beLuTkvyTbpOykbFHAm+wArRoR5M74kEE0z/wxZ
SZ8O6kQWQvH0ACY/xLbxigwB78SXBgnIA3smAycggCH32pPbMgYBGxdClOWSdq9m/uupg5ZWkxWF
wuJWrXWN25g48Ho8daLN9eDGPWpaO3Fw3mA4mfiwcpaHtfaAvkd5qFb3df+/5uY/b9d/XcE4tfzt
9ewsK04inSvAlE22Yw6M+fGTwtUB8huDizYVmexv6pzswjtPyvjZ9CFQwPwXfoshw1+9KS4apcrz
ojjk++ayE4NO4MAbcJFocG0oGXl2O6EJCiS/0S5H2WyEUHaUZ1TkJGfqxCoZO6t8Vr/aUQR02qJ7
jfsXtZuU0KNLv8BCCxNa4vKy9/J5EAMA6oGutpXJuX6X203N3FxPHtVuqpQXLzUfY7wgLjvpOjnE
W8WE614hwHw4twHZd4fGq+UgJlu1CiEel4BTnV/hdNczFkgvy3OKBpHUaunETFtRyO2mYZ5K7US7
R/oiB/PHfoqyTyIkVtUAQn7ctbOoFEeyjau9BjfuMBuqiZ5OrCbI1E98sApGhgFKqrxyWPbMK0BJ
jsIUTKL7NszJ2OiXg62Bx83Ex26RrfNZ9hI9Vlt6bQbA0EM0YAcGvMf1ZX18SSGSca5A1n1D47TX
v7uCF4FcZdtEXOhmH9evdBq5xdOTvpO2l/ccbsNsnOKiX0BhFE9QVakPuQUpmygCEtgc/UVbMsB5
Ep+7OUYbkyRs4DaWnjlLPIbxtrXA93BCoeXB6rZPGPhY2Dng+RNWYeOrgTVhi2ewevTyVfekjPCH
YWJ5gFmGd3o80HZN0Y3LlIgMN6XHq2yXa+EwvcIcGR30r5NiKj5dXtv1mWZ5HeVO6raz2seqfWOG
V4BHy4XL8ZKuVF+DfjIVOVmn+WI8mkw7Rl5V+eVzOemDYpPu+LPchnjxCXi+i4HYOBYzbJggWLJy
hriw2pjxkgF9XYGHQ8gu3oD9acWM73OBUVH23i30DHasXbNWn6BtIwSx4EjA8dhawXHW+r845GpQ
Sw4jJxfi7vbqnzwmc0Y40imYC2fwWMpnYyO8wfH7Mpi4j5rVYWtygD6aa0gyW1SaobBsH8ql5J4X
448BD8Tn4UmAAx3zyRcsSBkOrjrUMsJi9BHoPUg3vrYlwpsz0VAmWhU0wqxuZgZ2G4KDsrGYpUMg
+aoz1NMks/XC1mrmkiVQF44r6hcH94mZWOUldZBOz5sWiOOJvq8ijJrCxil2rJ6NeJrzIgmO/Kls
lAR4CgJsugcQvj6nETEzE4gHlK6XTY0m8eWQbyG+8ISBW6vESxOvGfCghUvNXxjqE9gXJR6NoVjs
q1ViuTUDb+zp58JI0/TleTaVRkX5pLP24nEiiu/YPMkEseO/QhuZb6KtxUgS7zWC6DmfcKLWDfus
QDpwS4gda+3FkHc5sr6MkAQkXtFnLjz/+zw1f5ZMvOK4K5C5o+kikpw/92RVPYuny9BW+46yuHfz
5WVeo1d0tE/9wZic3DNjc/88KxbaHqRjV3kZztxhtuDMy5jGD2CWOuNbxUnDgiWDUquelVQEr0mw
6TYLivBsrzqJ089OYT1r8Sd1UwSzfg3HxM9W5kSesJKthfgJJw/vl/CEHpBxLASMDZCCiW8W0+mX
NywQAClGLbhPLTl4I3PhvzEdv3c7bo6oOk0ILDe4HdQWeNi6Z6K+5JcRcbam9RZd3Z16xhhLhD/P
xD/v/02rr8pX8XBJe7ZYCql+jqMCLV9hi1LQW2DJdiPPFMODcEhrA21+DBV+rB5pzHjN8ofLDOQM
Sa65FZ7hOOSafWZw0dM3+h0jAyI8QlawS5gR8rRY9Qq8O3pbj0eVa01g1zh+neSMTvAkvH7Uh8kV
/CvUpkyMd6pItzRrygD85IxCDFVN9pwQpczMEa55EjCtvZpTIZ8JrrIWDK/v7hT08r2bc1NfnSUt
7k8SN+dirijmCyxn9q/nZbnxre2xfZSrsGZTQYc5MzaoAGMLaccxMJfiVmaczeYHAvD07xfmJxNa
4oEhzhnNskBwfth0RVc10Y7nat9yhICgJEiFlhmori9Or9+YpOAlBmnJWqCi/kB5obymKFP4O7IL
ZnLnEIbpTNzeuaq/ntT/dVW3mTWC3PQwjlm3NeYFu/KN63KM2eHh+KTPD/BMFuKzMBVnRCtPaBss
995AwRhfjB/r+LcLuOFtGAkh9aAY1X74RXbmJO+WDab0L/JSXuDzls0xxFxX0/Yh3jQhJhN7ZJfa
Mt+Ii9Mqnx0exQ3qWXUjrBS//yS4BFXRhNamap0Mo5edshEn6vqwMb/LN2V1dcYgvj4UP6PP5mA3
0+RN2JzetMER8jB9ATmVYodi7TpHNMBG8QUjMnPMhbVngn8mrO/ft/82c5wi6Y9F8YtC81tla0Ry
l2dRXTGwO04qeMhPGIbXtQtIIO1Ov2x86snBO39F6+Mqmh6WB+Yk4eWz/wQwPq5o6JVzMBYteM8g
VbTQMy/FYnlGg4A3RwfDz7HerGW2yiu71CjdbVZ9PUOQdyXrs5sLU2y1cUD0at3FKZGpszHpUOOH
9bTbV3PdByKLfWoXrwvxQXQ1ckfA8zj9qtCUt+a7SGFr2vIMITeOjDIkfmqgf98k7a97629L5Oao
scRDnpsmSySZ52/x4/lR/T6dw27D/VF25aMpLuJHaxcF5ldHAbS+oiHCr8s5PNA372oWSbG7PMXI
Qh6Os7FYK5b1VjOdZgvhtNlKj4Rut/uDipzENZ+lRf9w2TYP4js4l3svveIXg/9fy/3mnLDaSuuM
I9+lnTaMSVHeQhU/u/ozdJT/jjngvff75phQIhysC4ldh/Js0pKr9sv+wkEbeieXQxblO2/yzaab
Z/I5FuOKI/C185KTXb+IqPsgl2LPY/nYD6H44JcTWKE1C9OnOqeKUXU3FTxUvMBpUZB7h9zdI2Tq
tUnWLzE0Vq4Y09maQKykZ34B1rCGmZsko9ThkAU6UzR9XbAEu4mEuzo2EklonRhlrMXKzpBSXTit
IsnHZgHGdQahF/5yZ0OD5rcm2JQSYcrsCW9T1VY7GxZu9wLhE/e8epHg3P56unx0mQ3vmuoiecck
hb0Zc73ea/dIPa+7yysLH38gNgh4/gfZY7bfvEEtQRTNL0GSxNjmjTMuiQNeLUF1sQVqPyGxo6DG
7Bzm9ehrRubNAXMHX+XCYH7Lv84gGvxd/q7sY+FJZYoWk1PrHb6HXda4/cuAESialOMSNYwnYDb1
fDiMaq5oJQSlm3jtTAjrr/jgKxS9RySJArSHh1Sy09qjvrxg71r6uCGIzODoCRoAn+hVhuKeBvwO
Rp1pCa3H45vz/bl9IJvMcMc5BFJ26xtSB+YQeKo/NK9Ur/lzdnGbV+3hvGK6cp5V8BPplE62hYwM
d9Dn/P3f28JPMfLN3nnTmhclwXgXUpD2KDma+SkOrJVQTS68SPNuc3Xi7Rhz3Ica2r9qLgt2HPRT
Dfcqv1jyYPHSQaTLLo8g5t8X9hcU5s9N/QYmOFzbWjpceREEyn3mJTgX4HU2g+rHMZo4hzUFMHq0
e/xD829VD1Yv6G9G1ZV5myhd4GV/ME/HsST387d+jk0x+jNxV/GkqQRta9vY3cfxnXcyzT1J8jrJ
HySuyjmBhJaBaTrxaQnpvKwwYPEGeslqXonecFy0w8NF/9ahakBvxYwkVQKEm/hW+PzLkLy1uk2N
RY2unlcZvn76QsL7s5scdCa5wXDxZZPcAvDoXpm32PLIrvnI+7zudVeUfIxUEoco1NMZj8IAFoVU
ruoOa2uV/bxaaX14PUZP5YXMg7PhFUGT2RVaVctrCAYvnjPVvfMExyd0u0v/fidvdunCbGtNSctq
37jilTHD4I+i38M0oe9AHLMcoYBPfXZ9R1U4+fdnWz8+mzETBB9iMKD7wPW9Oe3MtO4kNRKjHRC1
PsBJ+27Ux8L8ODXk+6WLS5cG5+jqGm3ATT/rvplsBgmJyaX2Ll2G1dqz5RvRpD0spfg1TcOmnKSa
y+EPRFMyudfJna8R9DABELHnambV4f1MTsqwbU4e2KYsMbl2zxesA51cdtKVsG8+xGW0MIN0G01F
5+q0dHnn2cHHbndubEYCWUSjE2HmCPMMhY65so6za/YQs5E3yULo3sAr7agUvBPtUW2ms2HwMgWH
u9QtLAf/r0T0jvFKZxxAFFMRPzXXfVtS1mhAhxcYVUk21U1C7auHZNyPimexnNbNnccu//RslxkN
U6ErWMUrsK1vTstaKypl6FptZy7U6WU+zHk3UJ+o/YZTgxspxzslMuZp/5KZbOUQ3TLqSerFqoAd
COcQaR5HRwUH8lyQDFrC1jumO7O9TlWI223GftM0jsJ4KvVGa+8k1kIFQ9o2x7Pm5JqYKeH29x7R
Te0/9J0xhKIyPxcP0HLkOWMChr1ZGmbD3tB2FFtRGUb6wji/mu+cNdWLBZDmHaKJcprxUQV6bbwN
UB1lflV5Fs6ocTgch9GGgeK2zr1Lieemg/bzUr7p6gSZrILyRsWfN6DGK5ltnUZjg6K3+bqo8Swg
rDV2e+b72dzSxlXMpFEZw5/CTEMunNPBk5ZnRpXUnxxp3eLcLY6HjRo9CvhmQFtzqcsueIqI2+T4
zJDG8nPOBoogqPaO9D26ivTvh3iiYvH+aogYlL9Yot1xduPjt9Nm5lsVWMbGcHApwY0kwTb9/bjD
rxHy2NU7c1ebp9zRmRvBIduauCx8KU9QwYy1YtqjgxKjHJ8Zz+Gr6hyEJrS2qozs3la2zVOUBdQP
1+KRahqdEidH92G8Rmc3qA0biFd7HVf7IycmegCBzC2QIPQg8AUsH9vALJ8l5SXM8o+jidXcLM78
A2OPLhxOD4b12KtnNyM1xCh9vSMwJWOxF03rDXnpFZj05ki/rxecwoaDn5MgeAqYetsaNck5ein0
daW/ikponB6A16SXe6Hh2o8p/7j0YTBpOI/oRF7dbDt9GVvGtUu1nfrKOfrcLrsHxmBdv0h07CSD
cxdCgDhLMzH67ktX0BacHNXRSQkFMvdmtO3TFe81BhO1S3Yem0jyqBQu5neAKfHnZZlsM9yYrqHp
SVCuBZrtmlg1LRjUZd1NTMZWmVtIvpk9n9pFIYTKZXEkIEp0zKurRd+49B2RadyTcP8kNfK1sRTm
nTckqBPWTREhxJeszc1E21FY6Xb2aT6efOLLWY+ty0unAHrao9nT/9yhd/xgRuQIo7nZ+i1Xq0/F
U24JkbrrHOyNAl6VZUxb5QneMWQxRMyuzHe8Je8RSaXx7PrjbLv54LGM/63lPJmCyeyOD1bqcJwW
XRxceHPIgLT31OX6p0Kfh7+C8+9z7a8LTJX5rib3WlSUmzutd8oJdpCi7vTKx+EJOxDOL3CKKdK4
doOMLD+619drtb0+MJnO8VfGW7l+lWFaNyuy5EPUTgb6Few4quK9OQ6hpbd4aGxPsHG75OMszk7d
h9i4VusreC8xvm0CS1wYEnlnYXSkml/rGkbatS1cQh1FmnVEzJABwQMlmQZSx2giKWjcolmHiiJX
X9XEr4VPXd9I7ebfd+P2KSAw1Tng0XMRnYheRL95CmdDPTXaSaPP7LR1r2mHaXUQz4P36x97o6//
849xZZhX5//86vhf0c7kcqNhLvbrgv4TxrP+PwvgJv3n5l///xoGNLJm//f/l8DzIwzo6S3/+n8m
5wKl4R+JQOPv+k8ikK7/L5JoEOQjL+JF1ai7/xMQxE80ZnnqaNtkiuCE/zcgSLL+F/WDjgkDJpcs
93Gy8598IH4kY0RvWKqh/0oOkv5H+UA3mg2YjKioUAVibg/jy4IF/OcLjQ1gVhqdJjIJvvhnSGYo
nOh9tJANdcwHq11DPfpnvILj9lXD1+ugEwBc9EHU4QQ5oAuiH8AYlmLN0C+Tk9q4TWa5HbHK5VGB
vkFGWI9pWgqZq3walPcy/2z7vXHytMRP6Cep1FD99OgpF2PiriXM9W4WC3gJe9ARpIOHOP6SAdih
Vu3pxgXv4miHZxJWDbvd0M/T5gLhepQDTKW+8R116jPAbvfd2dZn4+sbbd1iZiE78oPilyr8yHRH
8kbTu3AapH4SMdTuXyDb5Cc3b5fljMmQldiZBW3DVlZibQM+EOh4kKf1Hr1KQtDH+jjBjjx/7Aun
oLTHyqR1zlBb8M1+1F9pYVD7aVvQ1NBKSV2B2oQDV+VJX2k7ybgzJxxQyO8hEoxTfmGVa6mcFWJI
5xwBB6WuiifhVJtgLsvjsMleeC8RcXjjaUJaDyFOWcDp7lwemwA+et2uisB0oFQdvk2v+CryoALF
A8VAa2FEXjcnXkFb9cz4ISu4xqQ3Av1VDcQAkfmXGY4CYvO4Os+tqY6SBv7v/8vemS23jWVZ+1U6
+h4VmIeI7j/iJ0hwJkVK1nSDkGUJ83Qw4+n7g51dZasyra7o277LTKcFAQTP2Wfvtb41fWllj3+2
kYGZ+IaO/LTHlPYc0SuutDWSlaHsQ2bBduzJAe64wFVp88ZuCNzt2PqgeE4tTMOawAMSZZJz7trk
N9JB5dDYkIJK/sVe3unPbYkbkupzDE89Vb4dXaNnTpdLGRcaLn4fP8w2fenEtym7Bad/Uy/qyY1s
wkJIq14X+G4W+R7oDCb0ReFVtExc1uB+b7ZuiZ1SrGc06DK76x8x3HPCOEVevSmR3CxT0D1Udatv
ZAPhvlkzSEZaVZ4ddRs2e5Wz0LpG9agvrgJ73caaJ7xL51jTeD9YnMi1rUlZH0jXFHFTvC4MV6OF
MW7zeCO0c+v326l576K7jA6pebCUF2fCXIRWbO8jbxK3JF+4hN+abupBsD4zXpxHrMC+PX8BehJn
xKF+Gnbjkkq52BYuANBpoyAqeWc0atTAh9pX+4ylT3uvvz0NeHitJbEE2qmln1Msk+Q7b4+H0QKx
cb4ULn5BMJ+9ukjvmY1WBFgVO47XHO+i8VIOQFVKgAEyia7LhPlps0FV7SH04pPPDvkDv7V0bTB8
dzxcnA+3drDSb+MHGmEabYCb3BBu1R2z4C2r8d3fjgSrmO4IDZrYn2E103XmXmUcHsfRE+8louVk
1Z+UfU8tzYSYbbTu8e2AK14zKzZv7UML68vTlvr7MNwG5l7q97w4/jsZenRsbnKI12LlfC3ear4T
zG8rZW/C1pepiW40Y020ZT77tM11+zY/jXhZ1u5AhgLdKxneQf5AD78kG/1OA1PVzHICbJHluy6f
cscdAM/yBcR/XpvP2lC7ZX+p0segv9f9aFUXimsTLZ1vrfjGygwvJ0h+1+dbgUgtZ1aA2MBOjnbO
SJUB0a2ZvZuGDcLXdV6rE0fsfYVKON7kfIUiT0ZeVzdQtd2idVMMp6RVO3gUd/5d8j3Ex+EB1faX
0XiFGzKPII8MShHIFtDw7oZgpztPabghyyuaDqX0HrUnH0GH5bzpI6vH9NXRg6NmHfoSdKniChqn
Of3IJHgaad9pqgGxoHFhtCw41G4Z/NWS5kWAVAy18EoGxzbDvTC+GYudD4fAocSmd6pu4ng9Fkut
hWzWf9NP+qn+VFxn/Cqh+WN/Mi0uDJeIudeHwi+vproj5FBG8l7fi2ilwmZcM06PmJEeAJ0vmlvj
AYzuAPE7XhX2QSMmwDLPvXSvja/RcKd0b4luuxNnjsDCRHpjxHdh5PElykqmZuOIFx8S1WK6chQD
yUYaFPO9fZKcGuXrNRxfbcxaznjNcUMzS2Pg1q6sC50uwLJI3hhKgouf+uNwhOJLuDrnWsAI3y0I
ascavKyYGtBEpMlcsEAm78ptH7s1Ik9+Aqgrg6Ptslw3LLMNR/bSHfB/TFeVKpbkdCg98Ov5fuE7
K69FRGO8PETKV/6Al56h2gAfH0lI9eC4YAqw3znGvtZr9pdtGHHMHZcN/HNn2Nnt+5R4gvAMUJsj
kq+dRTdfgfQEMAxFK7/3tNVpLL6SU2aRN+Wc6vpGT5dNu0iyFUoAp4CztyR2AcShiarEjO6U4bGH
jOoxcwvZdpaTtPi/ypJNYI6ZVNRZH/3XteURRs7L+G//vynS9Jfi8sdf/FFeSkB4qBWxRRAzS0zv
91LxR335/Y+ImZzzpjTO5ECp/15gqjZVJJBQx8Bvjh9wluX9UWDyR9//s0yDi+RDhVHzf5e/vxwE
/jyA8vsM8h8HRs7ExCfa1KqQzMmSoT/2a31ZER8vynQMnurVgGOPLzAJWMveU1bo7cj7+vG+/JJK
+nPyozn/vN9d70M921SSH2SC69Hc8fAe6yN9aOBhcyXF5AhqY2u7UXMA6tlWbnVKnxDC79j9CJdG
dmRvLZcpz7Z+HK7pV6lZxJ5xMHeUxl+NZeOFN/pzfkxde6XdyjsNrlb9JXPtfs20FMgDJWndHufO
BQGbnFBXrfpVMGU1Xf0wmB6k+YwGfkPZ9dOL8cdT//muVfPXc/k/PWZ9nuT9dC5X+lRz8DIET604
iFf72F9g/gUvuX61zqAA8UtCHMnZzHCLv/bCbXc8lcabnIWPkfKWoTGSmxgHBK2weKvOBsveWDSU
sepSeZ3ldicZsYNXPqbbyicTlNU3ONX98hvJKIfmkX/eDa9G6s76hNRLLEbvBGk8MpfXFB5cT3Ng
x//uHDTYfuboYo09i/Aa3Ut762y9tu/dY2Xuofkbr8xjz9rZXtNqHs19TtDweZbaI8yZs0un1/Bg
X0IQSwsNWg285A2NHZWwRERiFbGHS4zOFPb1M9MpGESsT2flce4J8BSWjCXS2NMJ4bHIIfUKBI7g
/J/6d1FhOlbcAbwnmcSNmoJuy8cDHbblvJaTM+Lia1wVLPaxulHkdpuQBax9lV7VhjlGhqezo7Tl
6TF9t7b5K/Eo9nHw4htVX9Rzd+SWmYkUH1tOU5jvPVkQtPGAbLgHF/seo4Qtb+t41Ro3iTTdaBsf
jwCjHoDiDBzRwbNdXYp+F2nXkPxVAZ0vO5ezK2Bfpu92sJTSZW9vIwZalBFx6TJrFMoapQrzQKQA
GbbxpX/b3Fvr/g5B+Vp5mxy3709C34WLSfNGynVzW0z7tnOJ9BqqG8vajznkIcQ+2sVBwTOVpz66
1tp9A64oAanDZ+AExzo5jPXWollSfjPrFaoTikzjndIJwBR6xdZfUFlOBBVOYMzWYb7q5E1+7bfD
MTuj28jd/hLcCyI4LU/r1xGdzD8aFH+5LECS+/26oH9QiohQiKEfu+DJsBg+LQrl4mf7etza6Upq
XP8FJFYOhlqBk/D8DSMdsoXwAMPVAWha3OfOWen3AhhR6PIf1WfNxKW9Gm5iDLBbMgY4MkYH4SxY
FLYYQYppE8OO0Ff+GxHd6aJ9j1gputuAAVW1j4MlryLSwgHOK97OM8DF0VgaBybOfbJsoCeYtyAP
sLJnxVdZfEmsm647CTtbpPK1SfFjYZKA88ZxcYEeuHMtxHA2wn5x33MQLy18Iskhkcg92NZYna1l
ZV4DyFokCvUWKK4j/9W4KpeIV75Q33JGy0Z9TVvSuefua4sOrvg2KLsh2prqtyrxVHNlaM/1UvWA
zIKrJ/5nTWUCrI4FUYUm0cocu89h+9S1x6TAA7MxixV0JSX3TP2I68LQlvlnzGvlQ3X4Y3dBXS2D
lbYd+6OvvR8UOmDVEDx1XgeVPvdmicJsVdM3n2nm1E+u9dG8JEKpm6wxD596NHrySwTsN7ukN9oy
9jguwImZg24UVyVnho+CJ/RJD/TPt9J/3Ox3X8BPa3zXyH3SJtzs7H+MH+cTlTOP7Ostwb/L6OH3
e8qnl6NY+XlLCYe+kQy15xuDKmA9K3fDc4X2YecjPkY7bnyyiX1Qt/yxh/10f9QkP1+wHh3DyRvu
r6ddg3gj94bNdCHTYaEuy4sE4vD3dziXAv9UKti2PUtQ4WZ+jz756XlKhehUSZeDp3hreNrGWc0H
3r8npf/12jPP/X53nQ8lSTlZus3e8uO+5u1E2fg3iNHngoN+hXD7h0+VQr8qd/77Wf793pwP9UBa
9U1n6WrwpAN46o+zUJuQbw86xfr3D/EvvoL/uNKHhRVDgJTEI0+RU8+q21ZHf0k4jbrMsOD+/lKf
fF7OhxeyU5qgUgRX0tdzsv0cWhJu5E+/6H/x4v/jjj68h4FlpVmX8+zm91B1Ce7TZ8UQ6Ue2Bx//
s+Lt0yc413Y/vYexP1iZsCfwQps5kxZ94ZZ5OBSUz9eQzx7hhxG1UgvLt0JexXiL/wQgLDPTdbr7
7JP69JY+qLlyPR6dyqYKt4/2rsbsIwhAmVyoN+tPr/XZqz6fCH56fOwA3SAa7ml+LdrjgB0r2RLY
ghjxf/f+zdqLny5kMYup24SbigFmgTdaa2tllXmfXebDdOefv7sf1ovWiKwWLnLwJJaAUFx9xkLO
jI25zRkvOrjYn84Tf/8MiZD49daqTp5YeLm1eW8L9jCkyBrTVmB1P8HmfZcE//ViqH6cXJaNOdaS
zssu75pttrO3GXEnwp3bsr//tD690oflgpW9d6qGK8XbjivNzU/dy0Evf7ox/2lt+feNBC7+r09P
ygdC3tXvT48ZwTb30NrS8Jy95MXBJ1BjmCumz2ain7wnqvxh3UgjYt2VlBu0j+U2w4bLTGXNbsnn
thgXm8/cbJ8+0A+Lhx1Ecu7krL8yTosfe0qEu6k4f/YN+P0qpcofVg/bCBPN77+vUsGGMJV1xNaF
I/8T0emnN/Rh5YgtaxycWgue8gOsKxcizxZ1yQZe2ycrx6cf1YelI9UsbcgSfb7SvB5GF978m3RP
+45oM7SU6dtnumdl/uV/90X7sIo0yeB0RsbNAcRDgMaw7gG3LLuzhd/M9OKF+hDMD/WTr90nn933
Z/7TItkZ5RgawfdvHXC/c7MZ+dY1x88u8+ebtONgqjRUxuAfC5y277s6M/x5xSJRYMmn91zuXxmU
LLNw8RlR6M/flJ+u9qHIydN+1IySqzUAO9trzHDCQiaLdvd/fWMfli15yK0papzgSUVzbe1xxMEF
yE/Ef/xPzhR/eqj56cY+LF36aAFVCbhavJ0O83BVW8vwWWX05J++kX/ao/rpWh/WKyNrAyUrJdaP
NXMTj6GpsdafqmXFh4ZSDF0zNrzlJ7vAfAP/9DX46aIfFq1aLUSVYgHmk5uJYeSWvTnXOVchuasZ
YS3+RebtH7v3Txf8sHiNTROFkW3Nu7e9hs3uwuEDDZN9DyP9w5j+LwkvzuVbftuIt7fm+FL+x/xX
X4tyFFEQNv/v139FsvHHT56FDL/8yypvoma8tG9ivL7Vbcpf/XHAmf/P/+kf/tvb959yN5Zv//nv
r0WbN/NPC6Ii/7l/PZ+z/rrrvX4rRBC9fPwLP7rduvk3lBQoJVRIG4gVZpvUj2a3Lv9Nlk2MUQCs
yIkwZqlWXogm/M9/17W/gaKcI7EcTVHwofPe/dHr1pW/gbuhE/6jP45481/qdaPA+OVtQ4+FQwt2
6+zUmk1aH4/oZGwnll83AtN9IW87C0ODN9pm/RROvY333idd1BI4EDrRGsTI42jsB6y8gQ0NpJwI
BRoBiwQ+ZgdFx3ZA507KiZ1rY6YwtgC2nrcnCTCO2Y/7NoyBiHWYV406wNE5oUhCJ0jHrqbZWZbq
POLTq63mMPaXQw3T8NCOWyM7hgqQb4IyR2FdQ6PL1q3RpmslSxnCtrm0COP20hbTg1J07TJVx0uc
o7HOe5CQIk1vnQDMnYO2oAlsa1P5CqwyKegHQmcHgZyv3JW5wYwrHOjHVkIBNNHc9aa2aWPcCUGY
vNdRna+mxl/GLaTyILl0UVUuK92M177fXwvxJsj2a+M7yxQ01ybM3nWQQKgtp7mlSCO7ncMRDZ1v
clxfsumN3HBYlQ0ZpNZsTSDNT6rCdTU2NwpStVJiqAewHq+Yc0pK5JeQXJ4qqf4iythcJkBxpyiS
VyLu7lC3Oe6kRWenap/8YjwGnXMUBv8xM/TIdfziq9Oru7pEYqyWgxu3TUYAuHTJQosGcvoeiKF5
Izlpqw/2WpKqYxMkZI7W3W0LVr2v8uKxjUAGCp3fOSqYQvtk+MZCX5dkTOtaVL1LkTXrPctoVcja
e9Y2EFJEi5Ovvi8ccB9m5mB+yQmDcCrledCM3SDHLcFhJFRL1nhsUKLQJ1wbtXotCwnpDPzfvHb2
iZTeSYCeVp0ZJCvJrjahVHpVUYReYZIp2zaPBr8c4H3zRR/luzQ0LqQeWHShO3foYAdY4SYrwa2F
BcCBuDOPo4PCpKI5L4fm1dbCFyv1t0EqrX1Lsk+9gp89st8KM35ISMyrjHAr+8m+0aaVM2qXqJdn
ZzbyidhqPANlyWTS2lQazOATEGDz3pHBxehDZB5jGTWRMRn0ToyqW0dZs9HHce80+rlTiE2waFeB
ttBe45YyICXGVzMHeWkNcOuqVqUHXWaSa+rVs14yGBdS+BDH6bYMlH7tT8ois/B40w3OW+ttYIwc
WAMepFzN1h2C6AGLzWRNr3UXojWyaQZbqT7bZl/6MFi1EYKK5C3Q1Y0qqmVdYRHlY91aEyCXynYr
jTSusRbInE3Ui1FdIlq2uuSSWPVtEAwP/Th5eXRjDtnZRHgdheVzmDbjKiJtSmuMfWq0e75v+6ro
9/pUPE9hSdKijatBeTRy8xT1/Us2NlxwbcbDo5pccxDJuuAbnGkFKQnZIhTRBYcAcXL2Y1XCR3Ya
/yyC9CgRMCfH8vucqe44X3WFbHL5ufFHlozmebLbqyyJLw7a7LpUz+EUPVTm+KbkcKpaVpKqWttV
DHfNAtE0ZvLF7zp5SWDHqVQLaNICtkS8CRmMNJpyYB55laKBDnaCDy/pPTOe447CO2nqLkGM239o
yBDWsXT4ib2UMhPLBm1OR5WPqsl4bYR7bav6o7DMlzwXN4Y2wHhsaU435U3RNReZ2HVdyb8GhlW4
eljftqwroosuEQ57aejPvca0IbYm15TQqzdK5WZ64hGLm3hK0jyzvD9RM1jEs6Qw65M6P0dO219T
KyDlDuE+Xe+JjpDU7AHSxW5cFZROox2cpkiZXmqj7T3MbOSQR5p6JKCETKxedW2j20tVRdQEMbXE
MdQ0V2Erlq/WAEzKGfZyHgOkHo5Vy3sn1c02jH1itbP2OhHOMfBT0gk+REI2DpjgwGuleFwl0yCe
fAcUSNfZ5tZ2MjIflELb4xKZU0Nz9T3uCgYGmU9k5RTe2iNM1DEhd9BqY7Cio/Zq1YX+1ex7kHo2
dEW1ze1XprYI1bPxNRtIeogn6PCwRRpXCxwVVZUe3gyTU+7zVgILqe+FLbECVHmD50fy97LoX9mM
EbTpsQYMKGSU2sbGalLwYzhqvgrsdmdOVgzVI7woQdXvBr+kim90+V2YQEmaBHfuIGWbhOxfUOZk
RdYCgVMsoe228+4op43MLLIrb3wl8z25l1GEs6iXaGIbLd4VWaY+qLXIvUxqoiXzkZsu1buz7Muk
ak/asAhsbizui6fcH5joDupLmJuS2+fwA3QRFSRUExmc6PXXLGvVbSzBbqsHfIBwEMkVCYKTXEzD
2XdCGPq9+TQE3RffrIqb1CDCOMmjYzppiPKcZPTaUEBc160KsEM0DmvCbFZ+WSqLwo4ZMAbjlyrX
lI0hWTIsnqTZ6UWmnQMrLnZNrOS7NpX765QNxkHz1egpDfI3rRnIRZmi/iVK5H4HGnInY1w/sRMT
ttzZ0XuahuLQ60a6a+MYi7oepvs2E+FWS2RSQHI9R2mZVjdSks22C21lqwURRE100Mtg17b5uErV
PH6NrCA7ShUTdDj5yDKlft1qNVCP3uRRSSFbaDG1bH5jgCZbiQZef8XyLCOp7mrfit7VpJG2jq4q
z3ZjgG8xEYv5KSwAocjjl8S3HNfMHzS7Edjt+9Br9IAAlI5QmXgsLW0Z1glKMAQ7dG/alFVVRA5b
oqMRtFk009d4Eu2XJMRvTbhZBNZY1vpN2bf2zlbVhlm2QjOSwDI1elZHicxkahPxtS81iZpItjGc
DKG5L9J4uG0L5JwlbrGpMIcvmSom9HACR5uhypeslPFhxoV5A9cndyXf1C6iZp6uq/nJLOr7RM/b
cxPhjfMJUNrJRkP2oJSJMwUOKAm/G/tHtZ7SXdLY6bUwBZ4RIzHfVEPA9EmioL7Vg77+FmiycjbC
KD8pqiJjrBT+ZvBRzskKBdoyk1NnKw1Kvu5tX92MPjhupZDFZux76SSyyvaUSrdfq06pVrmvBmvd
iZEvmlMEfFaCdNOq5bbUUijmmgyuN8hG2SbOKSQ2XIKfM0zl6wBWR1bS7Dwk9WOZFWQ96T52edUH
QyKNut9AhMxRAQ6xAWMjFXttmlgldACWZejrK7nqWneEhd+YgmaYL6lXoZbWLkqVbu2HXZAtgkaW
MdFIyTGKrS+ZEDqAb6ld5WGK12Ns7EtDuc+WKo62lAdUXzKHNjNLqsNg5Inm6gabVB351waBRRBb
8UoV6qqJSm1nUgIuKw0gv5P4MLt9rIOhaWzbiU9TLy3oWZlioPkEhSYVVawtdBvblkOkaTrUgIvL
CQxL2deeRag7yyumlby0SlSe1YM8mcSnJIo46xXo70SuUq/q04nvbf1ilSZwOmFsMmsEkBtq52jy
v9Vhm90HVqDtIh1DylTmWynP2rtmVKMtsw3d5fo+RCd+kz7WvgkVFYYTR8++2TtuGVtvfesMx7Eq
mxyPb5wjvaggaSn1TipaaDWB7RpkK6hm6NwEWtQe+yYY7sw0dfO0OaoVE2CpgWM9joX/oGk5Tg1R
ULV33brJFCSzWdGH97WSxy9aoIt1qgHmt5wWT3xRSdNmMAj5nGIDUeCYaJvAzsSrVfXDtok61TMS
h4G0MSEQywg/MIiSkw0lIZknqUKvLlR1XwiUAbHNrLif2phkuToPCJcamB0LCvJFpHV1TgaV/Tgw
8iWfOB34QAqEZ8KZ4dxpD9iWjdabgtFaqnGtvhRD7n/hmmQ2Gb78YkcBO1Dlj1/aCZGK6LtrSClO
TH3Z3lj5BD9JjpZUl+FW2OWdNCb8ZrPDWIrXpe0v22mg/2E4yNVz1Uqu2mhPx37oX6MUrbc/cLDw
o77elmlb8NKg6KtD9cGoMixIlaN/HayOs4Wg/Jkmx3qug3lzlkaiLPOyOUkyeaJBKXCUFPx2nRlq
j0mEDtcYNP3g66hBlDSxeJSFtLEKYqmkQAce6U9D6VrdhIm6NREdJr56AegOwSbtla953vtfnMDH
eD6V8goWITzGXH6dZr0GYYFuPDhfzWA0b5XM1FfsndVzblTalRiz504vvxlF9W3Sa8COUeo8SUqH
9jVQzT3HCenQ8tORlqavYYtYVaSWAWtLw9Uy1JwTnCDv1s7QiEuid5yfoilfKZKWLNU2STai8uOT
QZ3FJoN6MTNbsGKhtUzM+tUQan0XxT3swSR1EPGLjsw2ZlMuN9XuRn3yis4vPKM3gVp0cHq0Ilv7
TY8A1Ij9ZZEpzeCq8XSAajoLJ0ShrXsTHSPRMdWjPqRPuU1WpjA7lTO3/hTVgrCuGHkKxzCimrLk
2clt5Y2+FKfI3rhTSnzelVq/Oj3MimmuicUETtCZUEWblRXt6c09K11966iddO5Eh0G5SQheY9mO
L7VGwtbUgxFQRsUTDcr2yah3tRXmS175GJm7tGpHblUrKQWEMsZbeTDi+1hUGmxPm8+NxO7SuB/8
JlhGeTptQz8YlyOVJW5mGYxOoA9TsZyUdjrYemRvtbpv3tm8ddfpguqpDPxxG6bKSi/wXISOc5SU
UDmEFhOkMSETQpAImWlUAkNVXYSj3mkhvEe7QHPMINyTIE9VbO4ZnYlVljnlTRYaSBuM3F50EcqR
vDYucgL/rVe7L8IKxYsUSVW8CH3et07FWZxrc3eilVB8NY1X+BMllhTA0Z8m1HGmEzmHUOrlZqun
ofbCL5x5YpKwV6Rlqh9Hk69UWebJTrFjQNpDiEjPxq61ssqkvtdRH4+FHXGYFnsh2QHA4Cg+xNP4
kgIrYhvROKIJq0aJh4A7qH0VTfOglG+1Xlgro2FWMfEzVBW4KDcaPlHMag8pm+3R74P2Rgl9f+eU
A/zZQv/ml4pKmltkped6ArxaFQ0hw/zdyoskwyBYdDokTlxdilgor3aQ+uckF5DaU/MLwtky9+lY
pIa5K5JS8an/OdDmadpsZRXgnGJm8OVYTa8DeUO1tMswda6FKT2EeYqHOs6JzY3Y7Shj0OyUNdDJ
NvnWS5q/zFk9+USNB9seUhnnrDLBM8yiAQq6nmxFnOlrTtz4jyMnOsslCvfUHh/lqQgOtdWoHOtS
Dk6qliAOy1HgO0oZHhzTLOPt2OrNdUike7mB0kBumHMIiMCuQT2Equxl9ZScB78VHpGnhmdpvSV/
i1VJIkKlKO+DbJDOip8MUGAHDZa04qePPZI8lTzrjCPxUWDmI2UEdVFtEbNjzo8Hzm2ptS1dBoZl
qtg3Pl/BAskrymp9OXZi3QXgReXgGb9UjMGRwLTc4Rw92mtZ92pIi8e2L9MIxWXIaXycqONrBb3X
opDaKbwOFd0ZdiKNU+8YWNqhsxoIirpvFPzsLEHI1sA8Ls2KA3pqonRu4nRdtXV637CxgLipnAjR
cxMUnCQy5diwS6LOMvOzlAPOnGqHsJFEvRQqz2vK4G4mKb7UvvC3apYb2HBCeztSG+37pLlvbBwF
uQngqoFP6Ya50g0EHWbBTVVhVrbMgpXFDqutn6vGvTo12l0Qq2c0UAdFbfaJkjmIyjJnuCiszmla
AI7uStSRlTpylgbzmcjOOaiJkVHL7IA8Q9mOld1sVbmtvSqD4VdVEuCipLfh/w2G+tbR2Fqacf8W
YxU78cNeCiPrHps+bM8GHZsV8cPKdZxa7M0ZuCBmLzJiXoFQJ7bEy2h1OyOU980wSvSnkjwgd6fi
D6lDqcmiamsXlepR4bjK2KdbZyxh22n4XaLZBDWpx1aUa46G3/ysxeJtkbrlV/ZFTG+KTkiIJY/3
lcopupit/QPJIWpO8dZAh5zgSvM3QwYKqBZ9pUgumSGRIysb8Q1O6Ydx0r5NWgq1b2RNr8nBUYwV
4T4nh9DO/SCR0dNJrP1G6NsYOEV36uMurRe2hHekGMdTppYFIn6zw3tq3ashBFMOgs+h4pQrk0bo
yhqQTOJcxW5qEtphTFIHJMl+TBpElnXW+G9xNFy1OqX4TOyDnxUFMVGw03IzMG6ixvY3cRoH67jH
fFbnhL3Lqs4prGYkUtdjuK5FZy66vsqg9tFtnHQVemNUoqSWIge3kJKu6Ek3W0OxeMPDVrYOfhgj
skzxGNVpG72F8bchwjpiNS8OHWqvGXVpIVkWMWDt6yTy7tQaEsfkvvMPkaqBeRhtsVGnsP2q9XR/
J8XGWSzHKVnudaUCSqIh2euxf27M7GLEZbPTOow+VSlXsqtoBijJocDip/FRVSJ41IVjnTIox62m
HQsc9Zzhhtsxkl76WJlNRCWusLpD60AvkyQOyU7YYxXu2BiSZWfYewoThIRq34LbNVrtlA47JaUN
LTXEAdchMZx9WkH2iTPE3FH8FGYkdop6BFSjKAmQHaOLB1dvjXophyMhbr1fO89jVlX7JOc7P0pa
f9NV0SET1ojR0Wf0VlL5J6P5mJhZy/YEWjwrI3o3eSLeaDqGBy3TQQDDuEXE2bGJPUWZRV8nlQs4
roUV3KphSZ+sz+9YzgQybKS6cZm6+kAycBxNVwyaO82WHIKCNA6inf2uxMwK4nHwGgO6QWLRleJW
A0JwyRmtodgO5W3qqNaa/slKVQOYDN34WrQDazRdj+dA1Mdax9xW517Q065SqjClVKWj5cVBnj/0
Nb49EdpoTsmy4ZVxkAvDi2wSTh2TaM5m7cSsXRjzWrAUL06VjntdsgF36i2c6YwDoJZjp+JtAI4w
pgS9OATLSiG2ojpXwZeiFRdVfe9wqs2FQvR2N97IudzfR2ZPDR32Bq2PYGg9qQt5EZVEXo3VKfRn
76W81rvmILIof2p0g0Up98a4vSsz7Vsuxme8S4BVaJlF9bLt2dUGjppltLMAncbSQ1Lb74TNMka1
6bfgQS0bNBlq7BI0vmxqZOMTeoy8NW8j/Wj3J1NO0FBaY0u+eHUY7ehcaNCXiLbrs9rzx+hWV1BA
6qCCSewRNvQNKyA+dOpXcrQJir3Z6Kemf+jYbqlMLwY0w4xCKNIuWZXv7FoC/9nvDGEs0nB4CQIU
qqmUb8i8fvBTY8cBH4Ztvsp0MrdjYxP2OAn0SqRLa4BWq6gDXKv8a48o2g+P7Sh9SRrhcu56KdTb
qmDHY8QuJ549FpcIfkSnSN6o1tSO9dmQ8nVnZxu2dGp459Q2uPLwrum8ab7pHDn139CYWrUTKnFZ
/SIb0BVxcSlpDds7BMbCpCcOWbvBfBv6sGno45UE1koN57bUnXMq6CaZteAoKVAaZ5CDwwBvbJab
kdshbQgq1qu0Gw9IR3b2RKXbhfeZPm4BmS2pU0tcmeUDEHU2WtUBFcJxVSXmfkjzZTiUB0Ub9WWh
dsdIGuVVYjoPNRxaMx+vnQ0Ey5cbmYYxtK6mRjiu36lRuinFY1p8CdSenF5J5lYMItTsyeFoZhPC
WhfJriupUxkPkdJM6AWU0Ml/UGrDWOca9K9QMYtj7PjNUolxh+o9R5j/Yu7Lmty2uW1/EU+B4AS+
SurBLbXdbtty4heWY8vgCBAECQL89XfJ+YY2YrXu4dOpSuXBTkAKxAY29l4DPOixyd24xMGBBvqw
QdK4t4nUIfblsLnnuBLiRjjgMgcGZmLU+dS4jaoIGh0AX2ocwDWBDqGze4AXNqYL4Ebfxz8W2NUu
LU6PCFy/s5yIRnAxikaFAnCeku5OMhC7HIhbPRieJEdc2ZMZoK/kIshVTZlFpMJTT3ULqNjoWzU9
tE1nnN7bIcFhQHhzlzmJGhwIwNxwLB9U9Jp8PoyL2EMNyBzTpv3RR9DTMSXDhbhS4YesU3CWXFJ5
SBm6KRqpbDC2ILsp1IyzJka1A9W48HA+qbdLU783CfmsTHNMNBgoxfJlocFTTdwNLr/ozCUS/oO1
TuO3dlkwv23wYzB6elAaXmksSp+KGVc4jdZOn3QNvAMsIOhZODykpEKZkUEbfxpB9Gs4rpbj08g7
YAmh136f4ei7paEDPaMufqQNNG6DyHyKK1DliIX1nyblvOtz6E1Bc6q7td0sPugOUwFpoEfZZo+a
q3zH+5qgqgiuhgrizzwCCYJrGb1xsm9hdvo8or6zTUBGvLEoIyWKf+MQBtlkpP0zl8WfJifoRRXx
LlGgavIaebPqPio4cfdz/05M8Z6nLEIJPh4fE7d0b3OIej+ahkICOUaztzYVqguoY8bD49wNmO/e
gDM/YJfIsAiUnKDP3UGIGb3I6ouNQwi2keZhctiBmK7oLsOFiEkxvptQ3303Ef3BBhOIwzV8vVth
bpxwNco92N1QjrLPqk1Ae9ESvVKCdtYdrmgomuXIXyq6fHBB+5awwOxrkJdzooJ7HFgoppToJfVh
TVGK+NA7drKafRFl9BenWt7khbirQHAdmvQOlsvbwcb2ToRcIjNFKcAN3ZdOGuAXI4fbY/k4TGiQ
Q51CdQxqxhbMj1Kj5JZuRtPu9JTdVRbOGGAlUSQVjanOdaTqzVCgf6LaOyQKe1PPT52GPwI6LRNs
OOEdAD4Ci9826J9sHTlv9Q2UmJh7n4ywl4vSzy3uk2gbz4cqgSYASik48xE1knd3JdJ/yqHEXGpw
ipIcMTei8DVnkXogkzpMRXSb5wK3KRmEeh9FJfaCCRbVYQ6/inYuURWLVLbty/kjo+9DkIcyiae6
hI7vR6oxM6KqwKEC7ipT7ONPkMT/CgjyUXb451fIx08Yx3/xIEBXvP3anbT/H/2CGvm/AROhZxjl
ZZzI86T1rzCRn//Dv1mRaQ7VDQhagBoMy4bs7KT1N1AE+hkp9PgTGN1ESZpHZ6LQv4AiLPwf/EUG
NTFoGEF94/w/aUTWGUMS/g/0OAh6RDFEV6IEMhr/Bsg8/Y02+lsO5fekSHrGcP0XlBTQMM5ivIUP
FJ3YoOtGx/WBdbj2ITDqCp4htovj7qmJgmV50jmOZdDzGsLbzxUEQP7SSNOSbdcSCl3xtJSQUMwh
TC5F3zxIG9EyvqGlQV0O3VIxabKVMa59zwyYw2ZPutDUN2lb8uwxCjIKp8s+bu23FzP/r9/3kn54
Bm797ud4UDWL9kEqs14cWtT3/+yrAcWKIY/+WDe6h7lLB1paKufukBawNt8p1IohMa3j4nbd+B7m
WQbonGhHgT/uQqQohRUQO1GzKgBO+s+6/P+eHWi8YNZeICG7bBLCiaY75KNQxyKMxddKJh/WDQ4g
1MvBDWxv62XuugOwHNGnKQzl197IvzeVv4Fdv3nzX4kr/16m2T8493KWOPkTSMnXFcToGttl0IkX
qmtuy0Rnw+713/AraOq/j/GQcrj+kUXNZXsAwkgg42gqUW66cYgKpPu0JyF6x2X0lNlBQVe7SiHh
hxYDKuqb159/juvfrN/MN0bXSTAIXsriELBqGSp0YS2jdxKQ4LuxQA3zXZ6NAxrrS2wqZKQNazsI
x1DapU9LES3VIcESiu7yoB5SUF4tcQmSloWwP7SE/eQpC1o6nZYSWve4KUk17ImToa2vGC//Pvyg
CPTrGghxn46NlbC57UawTeee7KI6FldMry6NfgZWvli+MGXTFWct22vSPkdsQek+HfLt61N/aXBv
5yiQj/I4Ns0B21eyG6JAHiVahlcA3pdG93YONO+oClFv2yd6cVs0nFGqa4Mw/vL6y59j7J/bHoB+
v84MQSnPyKyODnxojf3GlZvDG9OMM9rPTYaW1S2bCij1LqQS3Tuh0GR4+/qTL/wwX6xpRDGCQBu2
PuT1DKyZniqFkhQsdq6FxKUHeNsKtSgnh/1cH8CBantkm/EALw2bZeu+O/MQ90IUcRGGPWDNLUvf
9bLUz2U2/7ludrz9pKNVc65lZ3sBY/Qd9nOIsreACq4b3QMS98VYA84Ttoe8xU1eK6DGzqkprhnr
xj9/khfxRsq+iURiWwi4CH1HyiH5I9WAxawb3Yvmnka94RNpD+jPoEVoGvdkuOtWHaUZ88LZhHyR
hTTZnsZljN4Ct88Zao7rdiLmhfMIebU2IKFABWGuP4Dx0n5ahuT59Yk5L47fBPNPM6IX024B162j
jtk9JrtB3wgu3MBJGBgCA6I1m7uQFQl78/qzPPHp/5x42fkgevEwmoyaEJuXh7FHeRPG8lOSNijW
zMVjUC75/HHilqC43Io5DH40LRnEx3hGNRSeoQtn90RGsgQ8Nx07sYVb73JTCFHOdxFhFG2nPCj5
E6phEK3RNHEQBlMZbIEA4UED3RrUcYQCYFUuVD+2pI2SFkzvzEW7PkjFCDgwRC7vaT0QCPlW3Ryg
nvj6D7+wrWTetpIUFW1ZoMgepfYflvQcQjc2Xrc8Mm9PyZvGAFmSQo9spNM7iJ8uwF616Mque3dv
V8nB+C6yeqB710UaDddo+SItoLXrRvd2FRiRNyKcgZrrA/mhLwTc2ZNFVd2ViffYQP9dcd6uolL0
UMY4aw+xy9PRQjpu6WEz1aTQQnFDMAR3Ew3RhdLM0QfaABREiuosPiais7bnUgb199y1jf1uljGl
32DxZrdJG2fQJRu1U/c0oASl9XWz4e1SOZqfINK102EeSb/BxbmGMpyc0d1fNz79Nf4iVHQiVPWn
Q19DGEPVVfCRFpm6ssd67Nf/Tra3UeE2xEsCY509Ix2qCUU+Dfke5nPudmxCVX3NO6PG265NUWEY
yALJryIIAJayDMoYhYmnaV2ekHkZSrCgRJi2ULGqc7jJkYz2FLWnDFoTq+bxJw3ixT4GsONgWRDk
+9pWJr0RNtUQNo8BPLrygAu7cuptGA5HyDQ29XiIRsbHI18cC3fBYNAOuI/HMi7ejG1iRHllY76w
P/0UFXrxe+Z0KqSdjdl3te4/5jqFeG/VdvmHddPlbSEsADZNEbXs4xzQpz4N1DuX1NdMKi+9vLeF
lAkSfzHE1WOvOhiqNhl65eTaHe3S4Oc/fzEzS9UBzy15/Wiq6vNE3LifB81u182LF+6FHANA4nh5
qLGADuFAoUk2ELEyo0q9aEcXogiiISDPM2oJj3xu7AH4nN26d/difaYK2Bwh68e2IkdBUUk3cZSt
nBgvfrsaIBXK2/Ig2wIAxQE9A4vC7LrRf2otv/imqg8WVactfW5oVH6G8wo0sgJZ8PtVM3OWwn25
ZNqZ8yGaIyQ51FCg9ECbDN6kDHDtK5vDhTWZeAc+j7gCIaKK9jLIxReA5R1q/m5K110jzoK9L9+/
LLNyUUuJVZlX4RNvsuoZ/ZV1W0HiBWuRY98PIlE+gtaa3YnSRmg4Q5lp3dR70Vrn5Qj+nGweWanP
RhdR9dkhL1+XqyReuAIJlg2cFfyxriGGz4ak3nfT1avheXn8JhFPvGhFNzqAXGckD7EAqecREwWV
Wm1H6FW/qaMM9jNNAsThDUcSzb/zzJz5L+umzYtlCvp+rOKQwx4jR3MjExYNwH5cGQ9eMEM6vuYR
kFPPRPeJ26SkSGB9jWXVrIuH2LtVwDGuK9Kw548LcYDQTKKGTitgn6smJ/bCuWR9ls9LzR8nxsu7
1DSQqUK77eb10dPzLPzms8deMNu2aqKltSCQDCB6fyQzrkgV+uFajw90Bp8Bos5zkrvsHqCqOfxW
TXJ+Z+esgqVQUXThLiNNakA6oQaojm6w26CqB6fAzc7K4EvlEgZeldYZ6I5kAGJq27RhCq20mpJD
teQwNhr0xO/RPYxg5lSmwG44lB0hQhtX+kA0EH2Pc9MCl5B3ZJo3LOyb7AEU0HqC2TVBx3OaounH
3AwV4LHkzFEpHDEPBdCkyRGdLvMMhGTI9lUQQnaOLMAhJSM6ae1kS7hXK3CFgciqFTxJE0UPCqAo
WLZMAwjRyRidAUDEtrcpqCBw0kBLGvC3UAPrt0WbYVGfoyWAgRKQ2iHUDRlOjk3SCvEnaXX+AX8n
V27rvpBjiNcdHMG2PpuZ7Vhflu+DCvSY19fBhT39p3zbizNJT6A38qTpn3kHn6M5nNGvzSABcVw3
vLftqlADMQhIDpilVf027bN5H6LV+vrgnnXTf/L+M8H45YlRCKuNCWIY/IJkwVE+CKtouo/o0AEF
q4fowMKOqIfURhy/yuXm/Wi7UR9F3cM+4tZkug5vDY3Me5Qq8zLd9GQuIBAs6nDiVy4nFyY49k61
Jo6YoalpH0HV1DCWpeapj9Nr6gWXRvfmd47qLA1cxR8lCT4FS8nu4iEc162Ns4zpy+kFWFyk7Qxh
+KlwoOxVsXyqh2Vad6rF3qkWTzq2Xe/aRz2GP1hH6fuh6O264sFZ8PXlq885AdmzL4JDPIzt8xRS
HW2sqLt19zxf1JA2ICTnJecApnF518wCvRQBiNzr6/rCiexris7lAlBMWFbQjZZD90deRo15m9dc
gnTSW4VNE56kwZmsmxYN3OXnflxXwI/8E22eAvSfwDkDufETMsflKbAiXxcJP22cXmw14Ad24Okk
waEic3ooUl0+D737+vqcXQgE30WtqRdIvdRL/8wSXb6HTVYBz8KC2HW5ROStpwaQGBn14FIUE8wW
pjjA8bgQeIBe+eTn3eA3p7GvX9DMUSLLDN+RU1ebLTOgaW/caPLyJugNWDxNUUe7dVPl5UXAXi5J
3qaYquasa01saafN0oGrvWp8XxuSUt00TdsPzx1K9W9oSYBXDQrTRVfm6sKn/mnZ+2Id8SSWoWtD
uzcLZbt5duVzIWW/buegXl4U16jccZeo5y4XwW0T9PA2AB0B0uGvz86F4KbeedApAN/hy10dUGVu
2dd2qvN+oxm6BN+6sbPII9Ga/dhGs77L+6QpruR7lybNOyiKKMsBLtbD81yTYgeQJW4SACx21wRf
L41//vMXH8WxYpxa2ix7UaAZC2RvcI8iQLN7fdIuje6dFTQpZyRB+fRcgFkCNk0jYqCisAOvXFJe
eFfICJMhC/Vzxxa3w728eZ+Zzl3Z+OiFXPunwumLySGxDEbHdfogjA4AeZgqnbFP/cCDclcrgCB+
IuTJJyar4XFEPQNevkmNPvBmLoEaA1GrKiEXPcQWBlBl2vTIOGVQwAGYF0cb5JLejpWFO0NUifBt
XbXOgqRA6ZWT+lIx++fvevH+VQD8LJD/oCDVTJ0BgkHUDfMmnF07zgDuuZTdqnCK6K5sZ6sfRCVr
DiAfeGCPlIA1BThmkIPE204ZfLKkMg5uda0xCVRW2mDZhAmK2g+JNKCOrzvKfmIPXrxzNzfgnfKz
lY6qIFQSxP2fJoAv8qoFGXqXMzCUlxG/GuxZfNtbyEukh8WWYuXo3h5UpUMRgPLYPqrOQMmIuvhT
Qvph5cx4OxCg2WMve2SkksC5kKtJ7us50Fc2mvM7/uYk+5mrv5h3GSlVNcsc7DuSuuUNhHOTGxka
Rj+D3QdwpZky8xYki9Reia4Le8NPCbgXDxSUkBGFi+SABhwwiRlIaXe4RsIS7PVPfQmt8lM+98UD
tHHjrEyMC9ggQbYYgZZ5lwppoIrBYRUJNSIk9mGqOkDec1FqtO8z/BuGLmMGR7jABoOFJybTUEjn
XSjuc4M6/k1YdepJQTx+2OUAt8uHds5SOp4R8SjAX1lJ58Ttn18DBN5ft+UgQcS6sRv2RTW08BUC
tzaJbxtsKvpDNmezu597eFseXJF2MPVxJICDUwgu3fvXJ++3H4fCk+DX5+MWn5atHucHnlTvZtvI
W4MHXllqFwb3Ew0GvqARpjAP1Gn4LYJdXm1wCgWnVe/u5xlauCKvS1QUulnzGzVBdxw3rDUJJQVn
5NeJkc0YpYNw5kGPxfcKBMltmXZrCqkY2wtwNpVlNdQWaC5Zp1BAaaNDUo/JlSV1ada9TMLRPixx
oSoAV4faCvTdcRJfAwVcGvv85y9CTaYGRVrNAcRHnbwHpgvHS4+tY90H9bKIpFkAqQYjDhRQWd8M
I/uYQZFh3dj01zfPOoSuAkUeRlgW9PG8hUuSauya+ya+qFcoZWkFeluF4viGLNiz9QxNCdwN3q17
dz9Ip1EvI3JqJLoRyAcBSF2ECHMl4b3wTf2DWCd9TUc5492hmwHfdAnTLmHrdt1y9E9i0QnTx7MM
voM1N0NdYlIPY6DEH6um5mdG9GJBqg5CSvGwYGo6vuRHsOeqP8aMrJv4s3bey+Uep8ijrGSYGrDP
oe+SGw2psY6uWzX+Udy1WpQERXasSeAibyspcQx06brd1z93JxClGj6Cp7iBZEH8CS12d5uiVrxy
eC9Y6VxVjrcm+B7bM2EP1bkvRezmj+u+qxeuSTPBUnfJ8V1NO5FPIRRs3g+pVCs/rBevAMZDMqYt
MHwd1RT8dVFvCemv1D0vRZQXryU34zxLBa1BIslJIgK2poa2zqqpgQ3RL4uSuA5aQ67D6CM4b9tY
Caiqze1x3eheQpK2RZyNSVCeLIeKxdK6JrvBQmqqdcuGeOfqZOo4DruFnwC6i96UjeiWDVuC5FpC
dWHufYnkCtQbwNVimDGk418MTN8tQOaroI6Q1vWO1skQ3NBrXp5qy9zbpmTpba6g/rBu6s8/6cVe
VhEDiZwY6dI8M/2ggrL9aCdRrFw2XrwCdxtEmbLlibnBYNWA/jwk3bd1r+6Fa6yAjAPbFWuSjX29
YTlpbxYF6+F1w3vhumQUwu9lyk910aO3yqj7IdErfn59dE/M+F9tCnxWL15d2fZF00pEqDRBR27D
JR2hYRwFAbxe0dI1kIs8owGBsB/s+4VT6B1RokAShj7bKmgD9Aq8sEZdKw15agicBCGFMCJts3pl
TghDGG9pqcronjtIILSwG3JpjWJFwValysxnRSij2CJtAfFzMpXwFUNzaqDRNWzo+az9xw0J8+Kd
wazNALcsaYilNQEETJVp35S2yncCd/B0E4gUHPzXF8Lv9w7m0x6mGqzfMhb1SXfQU5ubqH8UFgIC
60b3wpvU+cxBRBSnKa4gtSNGemPsyhBhvtE8WugpMsSpPkGwrdpGSwar1q5VqwKQ+Q4jDIoRTRoR
cXLT0u5sFrn30BsUt+tmxgtvDZVfqHbJ8KEjnO6a2Zxlh6ZVIAYsIC+6aRNBcYez5uSiGrpqXKOa
nrcSJO5Vb+9zD9Ksr3psp+ED11g1cSfim2EOVl0VYaXwa+DGoZpJ7ALyoOLkvCUtqMLlmq5b8D7r
IIAmaD2C0HCSdYFKGfzacsu7deudeYHrUh0lQd7IEyd2/AZh0CSD6bMd7MrxvcNYGcoSzjNx6goD
0Zu0mT8xULFW5XDwvPl14lEi66HCoNtTLOUdlESLG+VsfWXHDD17wn8fOYx5p3ETtoAxpLF9SLMq
/KjmannL3eQeTFbnZhdD1QXKRhLk5A+QYuG7cihAa4FKSxjDRQ1iQ2kFQO0dSOLJSRuolwSdTt+4
WY/0IOMpe4bfL3RngQM5y3KgJN/1yg07aEJN8G8GRBXSjfEi+h0kQxz+nYbFrlsEbMaZ7Zd6E0MS
Yt4Q9OIhs5rUMGAuKOSqk4nmcLB2030zkHp4dian1fdJMTSeXTZ9he7iEN6pdIzoO5C50/shwCUB
/oJ6HOFHDW5I9YbzEK0UV8ExNYU40/CNSt3OH9N0qu9nSZN9agNyBM2Df4duHfsks0ndVyUf77l1
8lPunNsVdEoUWnENcQdtbAptQEEg0dvgGvU+KWXwDO8bOH0nUx5tCWS1ciiJ1/K+m2r+zpVw5nzq
SATLVhZAk4ItCFmRxpV7SsXUfjRa6+4W2tXa7mIw+D+EIKXvXFUkb8C905+GWo3fSBambsdwb46+
wpImTp+CEfM0JwHEUSD1tUBROlr2uUObe+uoSaBX2WlAaIIxPwJ0Ax28BpWChJVivK0WHm0oKmPP
vDmDI0pG5DcV9vYrjY24YQTCmFB6biC4qFkMvY8u/cqKjuxm4Cnu3Jjp+2VCM9gN0uz6JGIf42yo
34EHPMIfOQ+Cb0YIWNgiJw6Km7ZjnKG8v9D7vos7tpNM5wftwN/eJIFdEqiphIkof7RMZ2Rb9nPZ
3UUq5xDW5bw6QXzQdTfxKAGtjVNI+oLVVb0NygCeJEMM2TReBukncI74jQidftYhE28WlJXLB5HL
MN9X06LfLgyCK39MKAy/LQkbQrQpwLLYqFQk1WaYqIHeFE9VsnUjDdybKpTt3sVQYF00roEpUdk3
FQVTAtfmsUMjxpb6qZqw/W7HVhb6PeHQ9NwYsUD7y4WCgEjfJu1dGQYCgs1Fuq96FZp1J5hPlpmq
WndmlOJUtXgjKJSV78cqDz+8fsKcd7TfpEA+O2bKeqUV1LQeXDWlNzDcANUF2lr9I2j1UHt//SEX
kh+fqoTNx7b5AkWaqmufZ8icb/vkKmLivOf/5hf4TKWqVTaXTjenOg/jH/OQhhJ6mS1UkPIQ8iE2
6sdmTX+YMr+inkA3jHLgzE4LS4odA191103RlavChUnyKTVOCJNiP8QkifRLF+bDTkCOZd1pnHkH
JuSMFKp6Xfgg++q+QfkQyu9XGw2/bftgWrzTMspkQIC1aiE5I5f+M6L8LNk98ORj3iATJXXDbmZr
oZW5ajll/vkJ6yeGkDAnK6DWYn5q9pGyWtNTwq/xjs8ijeAnDx2PU5wFRxWAA1GSahV+AYPTX49+
Gzo79DybTm3U8bcWnIu90dmq3iFG95JdyPjwMGilPEFZd4YLQGA/dzind+um3Ut2WTpB75/jLtYZ
/RjXcFzN+3xct0B9dguNaC+CypiTzsC8swXrIAs7vl/15j6zBTiw2EAtZjrFhvVbbPTvYkvmdbmi
z2MBVkAFhBXTaU4XcdfOCsriAqb2617dC9yii7meFcXtSAE2gLUJzckgbqEtum58L3ZZo90Sjlae
mkIroB9y6Kbllkzf1w3vhSrkyybIIKruNHM0SgHPVRGUnCFfuXLy/WCFGmZCg+5ssVNBJDqOS/tt
qfto3RXJZ7MQCGvUBdPiZMNoX5ZFe4v8aBUsh0IT+Ne9IKaoDAOvIU5NVUB7PJt3WW6Cld/VC9bK
EIhtx7o71SwBrJq6aj+BU7Ru2n02C6TtdANgaHeSI4H9+mwgHm7oymqGT2aBeP0MnQrjHjqbko3C
5Q7q/+m6M9wnsrjSQEgTJkqnivVQGUtSWI+0+bqbnU9j0SRrcuB9xSkR4jmLmu9QvFkXST6JpWJR
56y2HQQutEGfzsHd00Bba1WcJl6cgoeNvu5QDaeuSeXO9ZbeZsMqfCZuzl6QArs6OCSTwym0YwBF
KOimBkm87rj2KSyMyUwMFVWnKIMoGs3BtCd1svJYSrwYRa9bdrNdphMNKf2cNrlDjdapD+tm3QtS
KMCOcc4TdarMXO0ypdxNWvCVaZJPUYEwUQi9okKf0qjUu1LQLw6b/ZX95Xw+/Cbr9hkqkDnvU1ck
3ck1szwIoHCghdwGxRPlbMmuPOS8+n73EK+hkw7AWkk3qRPkYSD6mvTJLtT1KoI8ZT46H/fVfmED
lyfIZIobamaoPwZZ06ysgMX+0WoFWXhRi5MU+Xca4xqeyHblue3j8xXJB8DERwdfBygoFNbIreAr
90gfnt8TBu7RiKSjmmaIs6HbcosGTLzyq9Jfz71RC9nAU0edbDPK+5gWqANEchUYFV/Vi1geMhjr
KIN3txZoS6jH3QU1bu6rItaH50/TbMlCWnUK81T8ZWsBSegINjPrpsbH4M91WqP2NYhTKapPAOrO
3yFVwP96/d0vXJR9DD6UwXUWUdik8XBiEB3WsrynCUj5G1Zl6bt8hDXM60+6ELc+bamA9RyHaLM6
uTA5zWP8AHGFdRmZz1lSgUIxED7X6EUAGiBc62A6V12pnV56by9i4bSrR5yz6kQKATXa1EV3BqL8
6ybFO2LVMiXWzC2FD1lefQd1DWq6vYHo9cq1452yDJSULIB61G0TDfqWJSMB8ja8tt9fmhovaGk3
THnmsv4EOk2wj5vePcoyDnevz82F08SnQNhKkTmZkvYEdTLYIaQp759E2PbAQkNX/eO6h3in7dRk
xCheDycGedLuEbtyPW2VDEWHsmU3XnnKhYnygYnF0jPouBfZbUr1dFv1I70PWvLj9Z9waXCvZYMb
prFQ2Kf7mXcQD4aowWbh1RXgyoWP4MMS67CVXPaBPrUVZOE2OG2bHyGB5tZWwpLMrVum/wAoxmhE
SaHcA1fJXkETZBvytb1o6gUwvPDAC0nwE4octg1btNoLSGODaLZuY6Pn7/ICRpGGMLUrYiRsPSyO
oFpsyUNb60/rPq4XwDIplyzv0uZUSWBOGQTs3od5vTLD/ymP+eLVKWDGBvxnnFydREsig//UaMTx
9Ve/tHS8QzeAyBL8A406iQ79GHSXxvJjp0kcbppSXoVZXjjAfCpC7ZYESloxpLINwWF1p5hOhlsI
ZcCGkMuhfXLFkGvQ5Bya00kYANucJzW/hZ9HajeuDtrP0JiPdlCI1dNNFuEiONwufQlwRgKnDvk5
hLHCGwOS1NsKPqTwbsRRv58cm/fjkE0385zW310d9e+4jGzzJl/cbB77ztbjlvUx7P6SPjXpAz6a
3gVmluUef5AWz3qcMvZ+irIiGDajpFDbaOAUuLVLCA+1TVQ7EIzrIks+oJUEjoXrBjhxSNbyLaob
8Ha4MUk4zXwHdeKsuK+gXSPW3Vh9hCa10FpIK1TP+RlcyuAOije/tuP+XnuVMh+gmatIgqcomhN0
suvs4ASdn3nG5Jd8aNC1S2HkM91OJhGwUeJNWGICiUYPCsyrTU7ioIUtVBN3DyRIUUhuWng03eRz
B+FCicbQXVyVOS83ipmWbuJoggh2p5MK1p5oXYEeKdZBBtk/oKDBHANLKd1DoWFBqgNAcMv0WvBc
2NR9JChzFsq4MccNlrThNgihuA7q+vfXI/N8MvzmCvUPHKgoxwnJpD5NgXVks8xkfhfWMTw6o0TB
4qHBAQjb0Ebag2XcrqGZ4Lt7+yTjJhS5xSZPi7zdNiXgfn1krkBbL/0kb58U6QyV6ciMJ6ta4t5M
4xg4mI5BE2bbQ3Urg0Jg1SR3aJdGd6GGi+Lt61N56Tt5KZDqVE3R7cMi6EE5gMVLvQ3SdThs9lPe
6uX2PLVQgUwhyYDF/IGPjGzxOdSaMzcM/aSZqTlOx2kmXwBneNuzBZ4JVX5l6//trGBs78hFnQ6V
RgOPiT6UahcknbjJydXm3qXRvYUE0G9hYznkx4rArxZsJTzr/YrPiRf3llERFS5HSz4/jlb0N3lE
v6hWrEIwY3BvrTRlxqqmx+CzSJ9xED7Eaftt3Xt7Zy0U28e2mltzbHTykMNYBVL1jKxcKV6OrCHy
UcJBejqaXFU3pYRHE7H266o391PjcNBZFkzSHEfekl0VDXDmOevorxvdz42bIGlJWplj2IpukwOD
skk69rRucK8SNfe2DKSAKhos1RaYCyXPrl4bnn5KDGSujJs400cSq2kPT05YgLOIrnx1L0ABLzp3
Cht2DIfkMBDaw3ZmHd87DP2EGKbWEtSaKTtGATg7FUF9C+XRv9ZNuhehYQywg0xCfTTQ5IQhGfoA
8OBaOS1ehLoYXrIlhAi+VDb9AkSS20XEFivXohejLG2AIzYqOcZkRqmFWQKPHjazfN3e5WfCIdx+
NeqVyREeWPWWFUW9o8X8YdW0+ykhMRNMNVM+HEnjPvEh7bd1vA6IEIZ+Rkj1zOD91A1HruEND2OW
+hEedOp+3av7YcoXiLhAdOAocgGJ66J3N8vAq+260c/3khdnNJvBom/bZDhGduIgM0r9PoFDwJpG
BmbGi9NhFpwyKoZj2cCCagM3ZjAwoJ9ef1r39t5RqhsSOVsNw7GQLIMp8vQhrld1ePDuXqTqBKCY
Oo/GYw8Rup3o4JsGi5o/1r24F6lFSjJYn2PJ1OFoNqi5NptwlGsyVby5F6mzhoOkUWl0rBJ0MGDX
FAFGl/GVK8Y7TiUnEtf6LDr2NRxn9gQ2sMDlRX3frXuAT9hRdRvyAGi+I6QEk3sDlZKbKF6ZIRHv
RBWgLmguMXigjHzDQ44dvi6WdbHqs3V0VnCrzru75bDlXYbueWj4KgG1MPSpOnCkk31cJf0xa+Bw
kyeQE1RJv3LSvUhFYHbRxEx4XET0FZZb75ZwVYEP7+0FqZNDjPK/Do9sdvU7nfPqRrBYr9ti/mGF
ErMpT+OCHKsCNAFCwU1fSWjEq3thGsKHvJtEGR6DuWm+9EvLtnU1XFXJOc/APy6yGN4L1Io3YwxJ
UXKEA2d9A//4J2xj1/Sozl/ud4N7cVqxhhHgfjG4SaJnkYk4vBe0SsutNgxu7ms2MuLTcDIorkYQ
06B/ImKhiAA7rMG5VbkS8Vk4bG5CyydMzxxBy62N4A8Mr+NVvYWQ+DScCkJgU1do+v9I+7YmO1Vu
7V9kFSii3jrPsw9Jd5I+5MZK1spGRUREPP36/XT2zfuyOqu/8rtMKmEqMmAwxnN4DXENW+VQ5Yyo
r9tmxTtV4WoehC4y4eu08EvN4NtWTPKvbWN7kZp1Q1KmsOh5WlpYYkUgCL65XW06OohvBWIg7r0O
0HV9gs26vomAbT/IoaWnbY8e/Xey0XXFpETbkCc46rWn2swPeinKLaUMfE8vVosePnAoA69PIN2H
Z+QCsNrDTXVTak0yL1S1khOPzbA+sWpcP8MZL74Zl2YbSRUP7wVrFgeyg17oCg9vak/SgEmnaOS+
bJp3n3Jjsgnc3WXBVx0RSCQrYY8oi/aybXTvSB1EgAy4IetTNPZwzmTkVHb9sN82uJf9dn1dA/Hh
1qciE/RAJ94cCghqbnx0L05T8EWHUAf6aV7i4Q4mWi+km+SmZICkXqBCHW5cgo7OT0uM2hpoJg+V
6Dc+uHemyh64cDJV6eu8VDDStJTA7zD+vm3OvTAlEElNAwhKvlacfoJnPBpydthE/6Lwk/jvPQB4
oCIVsBB7TSD4Pgz0x9rzjZPixSj03KFqUxHxBIbLK+mbW7k1/P9BWChapqZ1FE9kKeGXE48PJILK
1ab59vkKQmnjYKshEPwrdvQ2/TpX0fO2sb3gTCAYmsJuXp/mPNGHaBMFEQ1TLyydNdyKLI5eIaD7
iY/hM/xHHrc9sReTxlZx/caefC0mvmdZ+zk2H1XZ38+3iA/qT2OWgrGEp2bZtCcgFkUYfttTewEJ
MxmeEJWFr3MgPtVld6Gb7Osw1V40zoluqqhoim9LGH4Dhefcjtm2HcpH7ssAfuGYkvDVWXpKsUF1
qd6UloPd9d9h7pqpllAQjV4rCW6bDlrAI7dBijAl3mkJA0dAlqWZX+uQfwb0utlF5MMN6m2d/TNv
Jj5qf+rqeSwNU69xmLX0PMDyuD3yDiyi1zpLWfCpzmoqd/++bN7C8L0f88KzBaW0zLKyf21NVhQH
BiEA+L6GSHirE8glQVbn6wpf69uAink4QQZW19t2eR/jL4pC2AYsx9e5Kz810FRqS7FxaC+Eed31
MUGR7ZWV4wvr0rs++aj394cQ5t6hCpgXdHvnFEOv/JImxVPUbkII4nrthTBku2FZnybd68Snh7gJ
vwu3bkt8uRfDlgSCdYZ0r3blj0nagH8XddtOPR/Pnw1lVBu2dK8RggHKRDel7l/+fXX+abK9INb9
3E8S5Z5X9O6Plakf62WTXhgm2wthqQIyoI+qX9NqeoG2+bnMPpLR/sNT+0D+ycDWOO6VfnVZf4F/
zdfNGYaP4keBJEwo8oynNtHf3zwG3NYMw8fwN9ZS1oRR9gJL5eFHWXWSQ2eHteaDneZPs+LFpKV9
aXst69dFmDMf009JU21MYHwcv5sA0qtGWr6C9QzP8VKfHAzjP8iO3tcrhHKCF5co6VQVhZ/TS8jW
lbX5CPpwU+2GGqRtvU/7olVXWF3N9E6HQJoeIgAakuNKYf9wngs50TseBtOQYVt1I5zcyWDA897j
RqSnk+ynWd/bFvTXmyoul/i5LccuOM/QbtuYl/q48qkYLFxd7fBSl+oVnIELhYvuv0foHw4r3/Vg
ZREAVv3Yv0RFW7kfCUUb8hsNetbdcDrE8XGYEy6+/PuPve2x7xxWPuehzVxkg6QNX3jWMTjdaxpX
R+jMcL0joZnaw7//zPv6Mvjg3hVBZz18DsqYvMQTsIafKBPFeLLaDvYA/upivxNJjL0BPAkdqFFH
/ex2s6DAD5VgmdttpRCfJoE7p+ig0Tu/yEZE8KoYCmWeTb102QfYxD9FpLcFmlis4m2xYfvr9A9X
Vjhxxpl9+/dZ/MPoPlOCw8l5RmPHvuiubXDpl9DgPo0mJNm2M82nGoQp/KOzUHYvUVd/r6p2R4HE
+yDm//Tw3imvynRUEMPWLynJoK9bmpx2G2+3PssANnkJlG6degqL4ecCLB+EFrK/t026d85nFmLU
xRRBUw9QmmcyBYDSa77qbVcj3wWgE2LliMLyJTCy3DcI2kvAHNmWsvssAzOmWQWdtPJlXZoSRQVS
Rhns6bOo2bgkvQWPEF0ZAR7xeSnfpKBrdm3W8YOrzNvKeGdv8lkGQsMz2cID5XmKWytu2nRaexjn
KcjWDEVLg8+bPrDPN3CaMenCKnleOntnavuz5tO22fEJBsmq66ntWv4ccRVD5RkchnJGCXnbg3vH
fyqqFUbURfw8QmzvPqay+tW9yc1+ELB/mv63v/+PNrJOIVM39mX4nIDa258YWIP0JqOjXQ8ln+V0
3PYWb/vFf/yMCAMGF7mkPsCD7SGEq22eAQj2wTv8YdPxwVOih4+ArtP6IAYIwVLcVnujP+o2/OlQ
89FTLoSuOSNyeIYGbFMeBPZOFh9mXS/xisYyq8OzyrLB7CVEnZIQgL+ihz5SvJKueeSyLzbhGNFz
8uawCIEnjKpQPP8WtsuSWe9FZ7ZdRvymuYK3J4euU3OEbsm5kCTdNbLehFSnxGdUaHjRcjaS+rCg
AzrnZgBVVLQs+p9ti8vbnjTPwgIC5eVB2uarLJdhv86z3ZZ++zixsGpqEZZTeeDD8JNk0IyOgbLf
tnJ9ZWe+hJAXgkrdARjwOZcToKlJWC8bH92r9UHfwZh+RtDRgkvIeUdXSIRv25Z8mBjIPDzScdU8
40TjP4phTcYco2+TAkD/1tuXcCAEa7o4+QyOmHbHfi766MxB09ikZYAf8KLJBRRe6raWz3oQz1I1
f43uw0rUHzak0MsmTK11zSJePzORwBpXwevT5hTt1o8oSn/6gfC/t9OR2GIAUruBlG750KG9nbPM
bkMWEV/jWa1zS3UaQ14AinJ53AM/U8fpxiunjxabK+ZY3UK8gLlevyzwXIoPXR2MG+uXPmDMirnm
Ksqa44ri+Y7qaj6t07wNhUJ8xFgnhkWnAZ6+HrrwMIfFeBnbhW8rv/nI/sSIVr4p9h1rnUIjLCgv
mlq2Le33kf2ERY2J4645WuF+hpaHezgqbaKm42zywnVwRlR6ls1xhj7IJdUL9hqxDXpJqLfaoX6v
6NBP4lnL8jsFSyRXkdmiwIAH9yplSsK7hQ918JULVHD3QZfNycFC2G0TBRg/4B1O8GbsTdZkUO9J
5BEnyacuSLbltP/AW8ETOZQ2LQ+6zqDFbkSWj1P716ZD1cdbAbfsCIpkwVPdtDcplGJz5eLnbWN7
BxNWuKi7LGyOkyucPgoNhTSwiqZ5k98yJT7iqo2dmeOlbo4GNvM7lIXIZQE8+LDt8b3FHluOrsKS
gA9U9sllcHN6gqtG8UF14Q+VIR91lclUsDpI5VEv6TJdMptMasdiB4cUlE1ebVcK9nPbi3jnFO3G
aFoMota6dPoO3Y2FHGuw0jaxjPEZvMBNqmZ1a2jrY99P9R0tegWScVY/bnt6L3TRT+h1NqrkqTDh
J6YCnWdI1PNtg3th26tGQb+7r4/JWp/Dka2oYLFN7ABAr7L/Pr47LsZwAd30GDfJfCyjju0yx+XD
hkfH6F5rKnbgpwUwmjym0v0KKjnvKlEsW04RDO6FLp8nGoFdKY9dGkV5W9gmDzIxbIksjO5ddiFd
legsbOtjYOBz1tP5oZ5FvN82L17YFmBlJX2PXXiIsiLcw5W3toemCdvxg6d/v+DNEv+gUvEUC1Dp
7a3IWp0Me7omdCl2M4lj/iMag/A88ISpYxt39lwp6aIrl3Oh/7aVEF2ax8Sy1eU1bLNlmmvk0+HT
2mtomcKBZHHsBy0Knuwj2LWYW6RRZrhSigp+vOXCgOf3IoqgGV7RwnW3vOxgQgpj9iDa1XOXfrB4
ft+Z/1HswQ94UTVaASPtdspuBgdY1rdY2/HzDDhcGO+TlBv3ZVxokL3GPHFfaDy69tMiIST6XGVE
38FhYzkuLWPNuezn6qHG7SmBcVc1RevZpMPawfm2CxX5lgFN0mQ5rRu72F3WrPVNmrpuGfJqbcwB
9LYu2DXGgF6EnbWvOepZPYkeYoB+or8buobteX1zLMrLGBtjBc1R+xOCvlZ+1NT5vSTemQn/7K4s
sprRtOuntOqJG+Fkvsh5zJfSqCIPSaCzS5g0WarPArplTbkXtkdanrM+EONxMbH6NC9lG9x0qRAf
+n39zjTfeyxv7yhFAKHWUolbpyEf/Xm0rIq+1fCBSu5LF/fNccnQieJRAIu1EKK8uFaG3XJykmT8
pc60ickxC9qwvUdHzLifhWgrODH3ZhgPfQIhhSUB7v8j1PZvNYD3Htfbjdoe8M8YhdUbyMPW40us
FjBR8hEO2FF/ipN67D/1puzHxykYuuUV4m8keoa8kTtXE1R1n9sOgiBPaTGZcj9L+CyeiKHpmQ/z
ZHfWjX33LQ5XQf5CaZgQndcmTbMbOyfsTadHD6/oZbG02NflxIJdESTRdJCzSuqfSRTIF1Ik5Ufc
gLdd6p+vyv3++RTFfafA+rrlnYF6T9LHhT2A4Aj31TGjySYrK5b4mdO0RGaYoqh8hBYf9JmqikTr
fiakef73Tfj910h8ZwkRRM50fSa/OPjunhSEOQ+STl1zaHVpP2Q8vR2k/5ysxM+hKpkUulppfEPY
ZNppT0F8NzYfsJkWl4Whg30LsV6AWW9Ms6Q4ZQrhLmvL2/Y8mRQCy2IYDF2hFz2+6aZ1ugyjE/yg
1ug27PrwlNiBtJcQsFKoPUfwqb1EUFtLHsDCydo9A4G5+BbAVUc/x1EaBfuuiNfitYPs1QQZ3yaw
UHAe7SEoWZ+90E4P/Bc6Z73cjbyVMm8BKoWFm4k5zliRBarYuUyo9SqFtD96XidPsgYJ/UWsSXdu
AaOH49tS99V8gdxHmay7btWY6XzkRdIqwN4yOx5E06fLT/gIsG/aREN2lpKRaks9COvGSyVNmUZz
A6XvW246G+5hVTf2J5LN5Qfj/2ndeKkk8vkoq7CrfxGViLucVSqMc06X8XMzu3FLIwUv4Z1/U9Ou
aZvK6jaUU3zth6R4gPf0/MHp+rvv/d6q9E6/OCxb6HZnAOygTxqvlykM0l9Nk4ArPsphcssuXdYs
ufSxU2bJI9tk9BaughXBHxRi/VZNrAyDvBcqKa9pNrfyEBo1fC8qnIt/g2mOOhOOynA3tW3VnxSB
fsR+BUrjDvSE5cIq3s5HNg/dfSpnqEZPJSdlXsiq+VsV3bhfijCe84LGRbXmQTj3wXzoio50EPRC
YjPlrK0aSJPXwavOoKreTcsU5l0iAtiaa9jEQDnBmBOso5oJjvStmm5sVIv4oUsW0YWnNizV8CvS
oSwuOFX1HOZyRBuyzcNqNUk+hLw81cgwf4WmmMMoh/h2L6fdADKRymE238VbGhKM++AbPsN31tWy
eBR9524IXIcPWq4fCRT9rgf981PD0eS/M3xGgK1GX2K4kRAznO5K0gLtv042TG4h0MX1Gdot9KkI
gtHkUQ+5Ypzvy1J/iaiKBawX2yxqz9GyyPV+Huq0uaJ/WOz1kFQXo41dry3wz4/QDyo3NbUZ9+8k
ulIZNG6j+osrpqrYOzPG/U0yv0nK//vO/27NEj/gpRZLUlPLbVXdxgKaLzqT61VjP/4guP40upcJ
wCrSNlS57KZ3kTyJrlbVIZ2B/dtyecDTezcTgUxsgJZ/eYtpgdw/PEI+R7T/KB38XfB/Z734jiwC
UrqNkCu9aaKR/Biaea6/8KzI3KFJJw2/TJz3y19z1EQ7OcIeZtcNsWJ7uBCvn8PIFOIkeWva8JBA
WEPH+2wtp/FZSBD9oDQfFMFDadvaPE4sJb/apKpUh868sOZ7m6CnkZfQZizkDl+lkX+pJSiqb+kc
wJNpQRP23EAI6EUNpCYffK13axyIvrev+B/tQMgu9TYoXPEIIND6sFim99KNjuWCQhEfvWt44Wxb
dj6CD1jitOqqoL5tXf1SdIG4h/TZetm2pr33qJ2wVibtcptWwXqNJAlIntJleto2vHeoQrhhXi1d
51vdEfPk0np8SiLyQeP9LTLeW3LeiVp1KsyQrZS3UqPwKZKeFjlML+vuTIBlxhm7ysTRc120YfiR
3tb7pzj3yThzqR2t4PV90wdhFO+iGVoAOyQ1ab9L9GroB9/8d9fyvXfzTloiZrkUbZnczBBISq5N
CPmio5izMbwlg6g6kPhTcoq1pH/Dbia7lJZ15ORwQVnqE3CCC/0ie8iH5CNdbfOR7dLbTvfOU/ls
Hm4KZsECLx9ZUq4ynwK4J8CEtpNnRUIA4+Q4EPmdJ3VwrBuhf25aRL6zjnIpfCOKIrtpy7L/ArFF
8jdbhk30U8Z9Zx1lCtNYCIDeZMyM1w54cdzqu48sO3/3nN6bMm/bXWCuM6ilUzeFmBJ625F67GAg
EhB633bUPVvt2ntnbXrhcPigO7Xasn0uBxQxduvMx/sEEL72FOl52VfCoCOal5UL6bFrJnuTVSDL
7NK65Q2O3IFWuW7LtL9ZpjKst5RzMUFvofAfW12ZwjZysRG9mRpG6U2RFfEuy4KVfnOgdPJdta7Z
8EFI/+EQ9L18hoymUQN01422BO5ubUqP/EMlhveBEHgTbzeKadg3Yl2Hm1iwpXoog3G4AWUvvQPq
XVVV3sJmhPJ8nRfQ7lEHW+czpJub5DBUi7Mf6C393ireWxHetjWXrLJZReorbmvD/Gvu4/QR9aLu
WyZHTK2TRcS/dBFUsQ7wXZ+TvQ5Q4pnyteKyyeO2SJ4D15H2ZVKpY7sUPizp31M6jf0lodN6lqgT
jZ9g3AJJsDVLO5c3RVp/koEKRqSgqoz3NUyqv2fJBGP5npr6lASqOyaqHMlzr1BuOJe86AFPU23P
9/NMVLRL1rU/CSjFzccpHINnAAqKay9oTS4M19AjzGnpHSS0yzPrTSt2llQj0q9JZBbE3LkO1U5V
g0gq5Msw/cCNTkfRq2R0vC3IAkcICOVgr46g+3av4Hs4PER8GeH/Vdt0vxjFGdSnXEWmfFL9yJBY
pwFL9hIJZvuYlW9cvTzQtAjOvIOYXZ9A2q6G88GMm7lul5Qcur7V6hAhq/1UQVB8/o6CFUN7opsb
Apm2VgmdNwZVimBHh3IIms/tPCTTlyoaJgpjGvhW7NxaU3f3Rh01OyUHe0+MnrpD22FfoXsK0yf3
4qym8hKKAKV8dCz7YF+5ZXB7pXo6fYLr0BzdBXKkF2TvvLkCbt0ACwxzvC0NQcZ94Ukx9oWLWtp9
YUaRx1DN8qnp2K9/34vf16BDDHn3AilaSEjH0tzYIYFFQM8LTfeRi9m6y0pdvrCw0+snw5EFHZfR
BjHPWQzq3WPPIR2ZL5OgE6QAOeXsXvUMamnNMNeHYW6i+zDErvethIFQCSqBWc+2WaDJCe2BNF+q
tJ5hN8Q63Kc+OGX/cJj71DqSNJbhsswfLEDaf1WoTF6qBS5fp9Y52hz/fcb+sKX5FDsuQ1x3FOUP
PIm/S9a69EgDFFw+GP79TS0ifuIdKMqKZqLhL9uk42NNmYWuBDfs72qMChw1AyMsN21A1XVEBSLd
0ZENckcjRP63Da+IR/CSSLaiixWjA/dWT/qp8LGP6KhsMpDB4N6mHUaKBoyBqYnCOt1LBWOHOLZb
UgsM7u3FMPxFCaIJm6sB9fxoAOA81cUmEToM7oWKoFU5DEQ012XCkyucbftoZFsw4hjcSxDDAjsq
CtHqmhZQmjScQIB0gqrmpi/qJ3rVYJkDYyP8hUNBHTMr2pd+ovUH1IF3QyIifkLHnRiRK78VgDjk
KPejyjqLyEaHddvTe1fp0MlMmWZEoRR9qF2VDMv+/wFP+aen9zI63uFSCzMQeZ0yeLxMErnCRgN5
TM3bVvUfyVah5plS8EKuLK6Tva1ae4zcJnMHDO7F6UKmNbBqEVcXwqyDEcMOczt/dDX607x4gapT
2DdzJptrSGFLVpfJvuvidL/tk3qBirsWvKEDXV51Cs8h3avuMNabZGIwL16gkqgPUJ2q1bVwoMsT
heyfRtUmuzaM7kUqIIxI5YAvui5vWkumhwVWrYFG2TQx/vGiLEvgelNDzlFhraNbUOxLu4m1jAaA
V/HCMdItHU7EK3TuPpOyDvNmXX5te3AvSBW6FPNI4uYqq/iq2k4cKDCTu22DezHqyrVzZAE767eD
7+9DgwKht3F0L0hTmFJRoAj+79HRByW7ZGg3+Tlgzr0gVauCCZ4eu2uYJTADilJ7oN0mOQ4M7sWo
LWQAThHmZXJ1n6dhje1FwUBw26x7QWqzekqEGdTVzuNLgcLPqevhvb1tcC9I7aLWOGpmHBolf1yi
GVCEAsjgbYN7MSp02HXo7HdX1bFpF2rII4PE9G3T4D6tO12rLoncrK6yKbPjauWQj2bYVB6MiO/G
xisDwmkg1RUA9TMurdOxEVvzgH8ytdNxClJ8Ubm4EjcvuCD0b+t928R4UQqMCQr2pTFX3mqXO+hF
fOsVT1+2je5FqalsKfshKK+oSjcHSSD78/FSf7cShln3ohRgjGxNCnxT20rETwUSSpWLlg77EEwE
s+/qgcNCNpvltXXbbMjwq174TrVbcVHM8K2X4Sfqe/bQLdEmdT0M7kUv2id9GwRDexXL+JKuRXVp
Iyk+uKa8zcs/ih4Y3IvesKE2DuoG6SpodbqqqsMooTS07Ut70evCicJOl9VXFoUr+sjCBewZhVDo
+W07ZX1idzHK1jqHTVlqhrUEQfUSCetYPm96AZ/cLSRU3NM6wbY8mPRAxiw9Bkm8pcQfEZ/eTTIt
wiWLuiunyPoE4Oo38dC5bR/W92ibMjrPhuK2h7UugPhS4R38OjYRA/HsXgwDxoyGxIybwtvm5kJu
z3AjbE7bZt2L4UorPWDTQTTVgmV5LVdoXlCtxm3L0ictg9A1ZDxJu2tad5/hAh4e4X+2SRIbM+NF
q64cWp1BqP7vcvn7FpLV3ZYSEgb3otW6aACrmmMr6IIn9H/bfZ+Fmxw+MbgXrQY683GaZfLKkm7M
KxCDdwCC/b3pm/rcY5fENW5QpsE+w4HgT9rsdkzbets24NPpiwUuvDDJba8mgpG9md9kjrfeznxC
vSsyNpWL1Fe3IPHTbjDnoSn6bYvR50yrFkS+jKfyWpDk6+9JX4et55LvzWbWAgzYWbTX1Kp2L4Gv
/f+YFy9MobZfZLLMcPWbauBmJNhlfbF1E2DekQpRrTVD5/lt1oNhxx0uCYnRn7etRi9I4ShfIXGq
BezAIYeLhgSMPZfgA0DR2/u/c6T6pGkB1tQIGlJ7XRpAo5Yk2lF03rYlxL4zG4mSFlf40OAyD12N
pUFCHGUfdsX+8Og+ZVqNqkiXELkRZHbLR9JP4V+DGaptS91nShcx2qLTKM3V1W0Pzb5VfkvghvzB
cUrT31C/d2be50unUzkiT8JtgYx2uUgCqiYbXXqqSmW6L2ZA/3O3SliI5cAkFcNxTIrwFRy6JclT
QE7bY8RXdwJrUh0LNiXQROmD8bbvG3NKI6ObvLKz3lUDa5ZrU464WnLXjvtIZlrlAFk0p7V58yyG
hpK4C1Ytw/PviIZ0E5gWcEApy12fEgqQXogOYpt1SW/30ZAM6mTfEmylZX8QFvahhAZLnU9sjQdg
qeDQFjRpkeXOhBQeyVFwN5XTG04NZaI9AE7mKFPTfAZUNdhZoNnooahnM+9SNKi+iSVa1p3KKqXz
MUWL9liEpF+OBMQkdiFSsehg+wDACAWef3Xi1o5Qs5u6snxNs9DIH7ZcEjHnoW2m5BGGEmCTqsaI
4qdBE1iCBRCn7YPjwHWSXKRW/4TQVzke4ZZJXsK+QFEdRo4QJsadvP6LJaK+R3OXTQ/aIC0xIVN3
Ya8NSqbOLvk0SOA1U2KGS1Ghi7RvlghJvAKs+QVEnmw3BRHlexnwVeU6aMSSp3yBPEFsm+CRYLK/
iLElZxcpda+r0OF/jI5/dm0NEEXQVUBrQEHsLHvYch3I3K4nN9VAJo1FOfRHs4S6OVmaLfqrJMTN
pwoIUn3PRal/sLkzp2CG5PKDY1Nc7Cqr1vulkOqeZgPQcSP8rHKpBhC056k+206UZ4UO1e2k5LIL
IVYzgJvUsHjHFtJhRigsg3LM9XIJAL90O1sX01e5wNtuqok7kSGs70QbhA9unMcLp2FUn0yCmJxk
FY65gJvOwQSajPtq6ON91Ux83jnSuyMxxiY5Cyb9IFIRhzkHnofnLbFLt0efZzSwGmmhKkaytXG5
LAb8mwVAwPSeTRW6RzBrNslOcAkYG2sShnvm21Ip0Dwan8YeCNYb05sg6wF+j8xFhaHeAxZv2rwS
0dDfS0tml8Mpi8KLEbq98Ed8+5xRWEK8E9KmotsTm66PQ0cokN7FwG9nHsi/pTHu1a1KfCrcpBb4
LaTuEAGl+pmhHnXA/06/adg8Y96WfkBXJdX6R11SMObzyXUiPUll8Ua2IAXQP3ZuTD4Hq7Of6zKo
6VGN8Vi/VABtBPnQl6Y50s7GMGgLhuqrmJ0NruHaxtPeDiF6tUlagwaLrn6qc46g6PNgnDndk8mR
4EIqGu2Rz9jsE2s4O4KGkd4UdQRk1dtCmo5AA9Lx0VKJfnUlm0p9IgD3FPupmALx4MJGAec4cDR0
YV2TpkCCd/hsa9Wj2Bnz6YTob686ebMT3c0KRK0rQeanQFIQqoDGMvxd271mSWzkDpU7MFLRjMEv
51DKkSZnytE058r08R3rY6Aa9iTm5M29veZwaxiWsAKc3M4QQxpjOJYHI/gkxziEaNauJG8tKWwi
ULV1M6IR+4cqb6M4SNA81VWMHzFonLE6mYDCR//5yCGIdV5N0XbHOXPZExvBpNqlburgNlaq+xiK
FuRUTXwAbHoVQrFxJ7UL77lS4c8icuEOnX1LD6GlZoIyU4/4HhjS/52DB/IpknwNLhwnyFs0gVZG
ElGmCG6oicM/S39fKjPu4ZhWntIVUD3FgNW/4p4L7LUmUDB2GcRp9wZiNQbRy+flZeoCbMC873h3
N4lS7mHHa+gty5zrvkhZzV/5FNgzTJFctv8tnT3wcpnvCB0LdOH73uVzmKKbh/53zW9NOTc3SZUW
3f+0Mx/ELx3w4odQBBsgb3CbucCBE5Mm4NI4A5rDtTy7quJoNtuw31W6SukOImvN7aISDThdVay6
OFS1Y92Qk2CNLoY2SfGjaHCinY2rmq8VXQC1ilWWxnkN7XOep/MQZl+CNhWLPASOlFDNHNLwBghh
/RBBxjzK+SIAkcum5JXxsjp0HcC6QqEC9lDQMYourkwGLCPIEJa5IwVe0KZN/cUmfQbIwVz28kbo
WNMzG4Zm+MwngGBEPo2sgbp1aOgwHusItOZ7i6x8OEw8AEZ4KZn+LGIxf7UWOur7YogqDgRRWusv
XUMCdsVGRA6D6dLstl/ZkFzXsirIkWPD+zUIFqe3dh3TE29QTSvKkL3EHY4epIhzcp7Qr2YX0dDm
hEZc9AjrZtcf0ijjz4yuizqEqrZu1/eMtRdZwrcrb8K6qneLC4I7IQn7xiYJCNVcN0DawyIyyReI
8/0C3SRLn0StkNfhegozYtklq9vBjws7jatgHDlFpAANsQ9xJE+rzO4VCK4ix47dPJcQcpsOBUzT
9zQFw6bifbyTVE7ljk89/aUUj+9ZJaAGMdk4OvU0YuW9Q7X8aFS73uM9F30lXchz7JZ8+rkgj7jI
FRucSN/CjtnelUfWZTjFXd2tdzip7GeCsAYcDB2C6ABxUzPcqBb+uHu4K/H5zMJa7m1N5/hU2gAK
diNEIz7raezutYPs4RegM+fntYjqcBcXuBzKPRSekL1AD1yTxyED+KUDhLjIp/R/OTuPJceRLMp+
EcwgHA7HFpRBho5IuYGlaofW+uvnoGYW1ejKyjFuyqxFIUjQxXv3XTG0u6iyhBEHVdon3/vGGapD
6v5VNHX8rdlSnLbgP+o9R3cWHfsqnX/oIszTHQI1roLUclMK/ZKIcI1Q1IHSDeNGByzmMdyhqYnO
ykBada1V4UbHNlnXFL5gIg18oZL0pUmigfDAilyO4UU2VnaHCsH2jlZn5199JY38GDeung8mv/gY
qJlExXdy9PxHLkT/wnRyNj9E8NPjfSftJH/zzKg7TLMmMiuaWr0rRNhyRfYk0E5ekJPN95Mpsv84
m7b6ALrYNee4s4dLajZmx6TKy62vumi6/rtW/SKvfDX3HEKzKM5xaxvTtCcntyRQaJzqKD10ufSj
bwIjswjEUhpfMsOuHW50Fo2sfdv7kIp2VgeOrsrAq04b1cmENGwGozXGcq/KoX3Gxyp6zkUl6LRb
c3iEVmVYgenqwt11aSRPZeSwnZNm3Xu9n0zOqSynutr1Q0F5KGbCHqlwO4tkxmGZvorBG5sHD8lc
tEtnogFnp8+SHu0I9CzT7ZrkFHKfFFfJoWAFttHJb6pda1fuVWg9I1x8wpLKwfpG7pv3I4epPRyr
WIiaA2EMs0O8+ORWy97Mk6Pux/EXuztaDoCFaRFIV/pvbQHFap+bVX7shaU+rBqA/F6ENTqD2RsW
b1f2nnivvLZtnizXNx5nKEg9YZVlv+zRlXXv9ZLws5rzSPRcOcUUDbCzxldjGHgNhmuWUGDwxVmu
XjhzT4vYhHfC+TyYAXypkG089s0w3JdKd9NVIBd4mHRiJK9tqIf5Q40C9L0H2M6PslwoJWtMsp5t
31m8h3HUyV2/9LqBJ9jL5ZjkyWBfqzCarqOdTN9dXHydu9yM4/YwIc/L9jzf+pbqwb/UBQID1sTk
Ruc4kaWEphW3rTy1kayJXFe9W55Su9HeI3wWNz83Thtm0KrT0LyTMUmxH1MpmhIS4sR1oI1lCE9w
u+2qP7PpsvAu0xYnMBFFQ/Ylx//VfPf9AccbWkuiQc0mJ6/nhB96g8xgrIcQFkuIG46jrwu1cflB
ObNBFTr01hX6lXq0ZW5an+uMb9dHuWhpwzh8VTq333Je0Je4rEjdZU5URI92rRvj3CLTPLaOWPP6
1uaMYOTeKtxHWdlDRIk3UOilin5jn2KI8b23tfUeposhdjkWMV4bzJj/VC/zEnbUf5XkgNJJvOSH
cuBUf5ltEw1EZ9bGoR2q5LNm5BvvSx+98Uks6y2dr8UEzq6NPIkoKiYmzVgrnHTpabns4yKUhE+V
Q5rLIC47bD/mammyX2VilfObKVDC7MJGKnkOo1SmV6az5fxq2ITDpv6aiGX2VRL/yocl/diQwHwX
GzrpznVoyH4nqDoa7vCJC2SOpZO+aRCy+lHKQotrO9nStoIs76v6e+d3fRxgC04zhFGgEs+93XvW
TsjKezUtaSARLK2OZMLcXE1zRB5X7+A+xAJD0TH0xS5z/6MxN8gmHcOcz6GsKGjaJe6KR7Xe6pei
aTgtEJBP+cMMZTsNZjcb3ICBcOieuH1yhZxExZ/72FYSDn9pZ/7Oc3P5PGLPUe9Nc3DEKRelVz6X
DSPTr3OBjekhVE3MYLPO2yb9OTOKeVgHe4ecr/ccDjGFu8LxEH3KWKlY3nexYX0th4548jKqSIsb
w2V4NBO6zSOXR3lHp1iRUNqXproKrmqoiI0PQYzUlNbZOZkxvrfMmov9MveZFXBrIeHNqXWfw6jw
TKourhNHNUij7WyKf4yLLClpDfhM+9wZBwDWhiJqzCVWVbpKDY7kBjF6HlXUEz0V8mttYI19FHVq
ZC+lzcxMB1pm4j8kc1EjyNgsDm1cDmf6lPDchkNU3tcTA2NTAsVJ2+3LAMpu1B4iB7OUkW9ifg+b
emmp2V0QB03eXHtRjZNmj4Ur25DDMKVPcsNaH0wp/XMFvxctaRU+FSyQZBdDpwzBncf8zbeongkB
MDlTalnRjBj9OH3NG9v2d02tCUYdu0F+HSKhP8ZxJMyWijHPvBNAbXwYy3Q4exbkq8CeWmCGuBQE
jS1ADLNLL3nsoXp9GH3uw6N0cHk7x2ADpc214HH8hNx3QxNgstQlVoCSi3u0tTxffnBGpR5bgLyr
VQmfW0z5iEC0dJqvmetHhN/6c/XTU4v81KvI6OagHFUxI1JGdyO+zNM0dt+5xPn8IZj9fdw3fvip
g0Z3DNuiXna2E/byoa/82nvuF39Wz24ekZYM4FMXd2Nhe8tprnsyYr0yXbd6glJBBLZnaHkWZd3X
B68CkmUSPFv04EbdqkvSVu2xsrnJKrrBET+kyXCon3ouvidddNFLGzZ9+i5xYwmXvex7lpHjrWAG
R1R8r/QydAeJsw9NiS7Llz5x0BQndpcGXbLYJv+bOduBb4UgK8pIiBPC861K7gRuhYJLrivNk4p6
TkIs2mzNJiwnpOlm09UvJt63X9b02/oZKms0/DL1KHwU6eDrmM6zf/PAmCeV3PvcGtmudDs9HWLT
iKJj6BrzwziHXfcm6ZN+9W7b/KoM2s6wWqT7rgU5vTsdOuMvs23mO7twy+cW5cKrrRqWRGk11SFm
K9RcFY4IX0GgunZHT9JSXVi0s3YxRerYR3+NXbtZ3vNKlbcHZGMt2yqx7ZMe/dI4IeMbjYCKdzDv
protPpdmRxOpR+n4+5qs5Op9bNLB3Ws/KdAGptKOr1kxDcMpjMgF27d4z47nVsEwPrZh4l8yH95K
WXA7BspEdi1oE6q9kdjUmTqKjfhDCb/60KiyHwPa2dk76S4UZ+EkiT7jPCYajFjozIoT2OWMrsnM
XPtuhRGjOz1wB8pgQJoYH6Uwy/lsjHl/Fa1v2jvuJbToZACyVupYOfmuGlZEwc+aVh+nrKus+14v
oXjzegCCwAcd+jFOeSH2Y1VzBkO1rtWdOSNlOvmCwglCcXxdp1bW0ewoZHagOS2ZNnJAlDab5kHl
XqfmoBZWUnzkNMHbFSPQ9lWbVYgek+aMH7JZ+wPpGppr0+AiJuB39ZcP2tw3dNDEcpLvyqh4vN2z
dy/OQo9JBzrZ9jUL/eg57cfoNACyVHs6ZUCrqaerUlYWOicPvsNHOLSU16RAZokfzNaszQNeVqNz
Gn2Exrs2bZvpHo+3JX5LM7P5jHQhbg5z7LbnlhujOBt4FKzM6MV/yy3F5yRZjtzrpLXaV39xFGQq
vx5w93XHDC8Fv/qUxthKHlBBFN+ZXSNkA0y0YezHPZ5Ru7Jtp+l+4diiik5AK0e2xHlBe/9q2nSa
uAWz0VKrJawbFphtmR85hOdjoWyHwXXUPht1Xfn/WTGSwBsUwkJt28PjQOqduveR3bRfbMlZ8hFn
7uGMH4EDM6gEPk4X4Yiz7kmW0B5dFEcWLuTUgvHySHeMPkRJnR5CYtzEMz207ZEVjulvdMy1odpd
GnrpZB+FL/IpGIaw6zmWSNr7WDoduNSYLMYXgA4Pp6C6s06za+RaBQx8uDF6E28PqlYO4jrwUjBR
HJL57U2IFzs68dlFjzB08iKrWlFnlmK4yxu/usS9Ag73Rks9REWY0ugWADvc7Co193y2sNn1ll4e
khAvLmKJhtVgaQaT2dcth0ststHd1Vlj3lPie/GxXCzmIWiHOYC+qtIbk5eSAl4enWhmcwjcOT4R
CF01P/IlnpIdEtThebR0l7IeGz9zv4ZeXqgDgmHOoNH1nHPukXxOLzlF8X42HSc/lsp08j2Bddlz
XqRe9WBO9sy3RUcQL7uwT4Q8ca6kl750cPBXZRSjZ6Y0afon7TnkinqNDS4+qVE/kM3V9c+lmXCE
5sq2aRuQ0F6x1W530rGs+RALC0fTtO8ZGfhZZT6NjdT7oa6W+FyZJRSitBepv1+q1K8/LLIZ3vKk
hPTtpkZxMsy6Ath1Ugz88DHO832/dmbXHPT7O4a1/MBpaIHP6NaK3gmxaptgDDmfGOCVBZSWsYkY
RbAz+TxhbQyP49TOFhPbkuZ2nkY9HrSj7fCn37neRZAfdY7RUnU718MMJMDHpPqCr6gN6M+R5KDD
HM4hGxbVUgtAnI5zdvZ75NZBkavCP6RzlzzJzPXCS++tp35vlO7DXAI6nUqXhbZz+hyItMk8zkLQ
3XH+Li2oHyd/6mVzF5oZJaAAWJ0DoQVwYK1rY5fM3Nif60L47qWPHFH8bCN3lEBNoLqXyGKyEnrA
iQAlmWeFV9GJ+LGPh5Sa3IP9eJpGv3lhVoBxuxdHijqbQ97JZNfu3druf1phOU3vSN96AH5pfrAM
wEDQZH9+xEQj/lFjfLNaN5hkKDNjGKyvgJtxcY3sMW33wmyGEXkJY8intCbv5hBPtKdnsED+qdMQ
O3uvM+h4gInDfQGW80mDNEU7XBoI7QlpR783IEDHFqyaUIoS1wvRxrUPjDzFXgPo5SRjHITOwPkm
jGLxXlqPqMtHirfsKrSeP43F2o9HM8ic2Xn64xyBsavQMaoL0bi0R7ZIV4G5SNc5SuyhySXm7C3V
9VgeJfqM/4QlqVBBnldqN/q56Pf9EqUlHbMN1ugpQHXlzo5zSHGbuIJCNXrHhRFdujgHenczUgi1
vcyALBSfh8IEF9qjbHSNJ7yfRsmOyNlvRcxNI02A1IAKLNtJTFjHpwXwnbYmzOSBa0Spi4NV+46P
Mn6Lpqq5ysxIxqPKS/kLfxNmBYyq9RN2WL36hpCK8AC8Tto9VQJLPWOK51O8JKBulZ2Ezt5en5E7
3lqzVxUtnKyme6sd0IlI+iGg2rQ+Kst1r2WSRC9T4QBnasPyiZ0duqXcOZFsL6ZrRDi7JKl5Fmop
v6puyn/Nc7z8x0E28aN27fKHaVXdD18mqOujyX62U2e4I7QOO1gq0q/KT6fvunXix2oZ9d20eJER
TH1Mf4/51qe+DstXkaeue7CbfAKatWojkGHYdAfE8ao49BPzIwTK5TVZpM+kzo6eS4v7k9+g50Qv
/BFr5sj4KkDbrxrgpwCW0OOjbUUzlQHqrLPEGdpkNMbxsAPE9V7dehgutFTy06whdfSGZ34MuRZP
JG9PPzAbyR8Z/ekoqB32xtg41nxOWz/8BuTPZo6zBstbUZQvJGk2nymC/I99GaZTuqPE4hVypSV1
YKuw+DaWSfsM+apVANy2WTz4dmW8jm7n3C1RBZ3MjnR5ltPCaKheXNySZLg2w6UfXyfUPu55GRa0
XiZed1Ewizg+4qEV6aM5zRn1eOe4T8U0hv7X3kRME/Bdl12SOLb6pGuHkdRYjVCEbMbLnydMl7Jr
arSgnxJ84EMPCP8SGvbw7HjE6wY5akMQW+6Bcmf4tXMfAx9efc/sf4JSYVrBMCClgmtc75QtozkE
maiM76nfUDxmixieAYGgOvAXJrSpojb3qkiTOw2xMdznMl8qrkx+4yMdXfg0501yNquJ3z30aP+U
T3MVMEGmT5JO2PyiamAPUqp9zvIVctFaYMQxKc5FFtEcJ+TTE5Vu1b37UC8ryJZoEiMCTicKXSCX
4dn0CMTF2Y+DDzxyehtWGzUy1fTTUCgw6bFAGBd0pcG/XDsVCFM0CL3DJ46/56Mb6/c1HmJXLMOy
uyI1wnzXFCmgYDi13tnnZ/KQly5qui4VnhJBXKDFq1H9fxlMOlzpdukHTE+4g1JVKlqLcoGRLqPu
Xda4kGAWQ+1mQuY/dx1stIOI+vY17TNk+ZOyTH1qB72cXIkXy26eus6hv1LD59IJUZZFGJNc5y5V
OH5M+fiAmnadZk/hqIMOY+NqpzMRvxGhHoNcRpH1jnhM7+nW+CEU4Eh1VhQVWWBXSuWHDAcSkq1m
Izo0k0ExN9UTWGEmx+4pNzz1gZRx/kVdtMy8iEUE3V6hiidTeywx0+KYqJI2+Y4N2IpwD0wR9/TP
444eKHsWmZA721b8aikz6M8LyQKAKNUANFVYOiXCsa/9oHQm50knIukeS3dsX6GkFXfYLuRvAP3q
P73U2U9ZZONrUw3JN5lFxuvEMffSxGV/TcRC4dShcnnQIodSEFH5js/zwi0bhNOaCJ4wLNnn1EfH
ZRzLax37eMbhLg08gMsXaJdy3XXSQTM++57zykGndoW9wrb5rJp9lPZNtqeUXXbNGE0fc04oMoat
vHzIEwMmAG5Y3CoMWyggTDKS9hFYcnWXdzYrijpWHlpMctOg98hiyt0ez31JhuCPONLZx5QIR1pC
FkB4R2SX5b+Nhhj3We7kD1Blol+8Ww/RKGhiw9IJ7yQeFfpNTln/JrFQi3bGMpfFC3EttXc01rYP
j9IlwRYIbCfmT+nQqPecGzMgBFKjTxHhP8UZToLXnKUN6nIZMbYqriYjy8dRRm1/AAtV/wFUHA9w
BTp7b02teU8EOGYiKDX7zNtVI7PHQw6Xp7pzYzv7JFIv+U82+CapU8Pgv1qNoKxhatZ+bVxjWd5x
fjP1XZIgw9uHUpqXwgCEmfuc48QYvfA8tXb0ujCTqE4SrfNrPS6h/+Rp8DSGFNb03cjlKNh7bftY
eLClFWyoKRADTsH7tp0BM7jThf46i7CMdthA1UebGerB9o3qS9mW0XAAue0OFLf2wSxF+zpKmCdz
6HIwzvX4ms1JIg5Jsnru0Cn14iQH2oigsWJGJw56wX3SYkT83tiO/WJX9GpmFNU/x4H/RVQjc1vX
UcnRtCYHiCMy3DvYveGhiGZwx45Gj/JFr5VKK7kgPS/Orcce1tgvnUj53R96s7sbK4uzg5+w2xNB
lOkd+vWIItYF/5NRaXw3arIEVmPI7FOicjWcFiLk8dBT628hmTjlQaMYgD+ZUYlyIilH97kuqnWK
PHfUDrR4amHItc76S0ehhggKuvKdyJbyYzku9KhOT31e5nXqHgjmZUbmxbL6VJa2cc2Zox8zTnpj
NwqZnft+jRw2W1d/tMfQesvzKQGirqvq0WPC0AdWVJnhr7CJ+VwG1Zo4DwMG5ufZraMv1ppGsTM8
ydlTFZEdv0Z9VpR3Jc6vIKTomTkOEAiLHDYQQO9Ui1Ot8LVHyT2/eXY87Rm9uoHfUf0QJT7NT+hM
o3anljnGllZSMXgubcTV6TtoAKEQ7Qd4E7E6dnjT3QG3UjNMqr1EFcYoO1uW1mmCCjNAlqKgeNCm
hnSUzlN9zmFsfZ1D/PUCzAHHX/j3tJfQ4zLPEbGcB3LizL3obAE6NnvuO5sIJCNIp3JxvobWFPWH
Fft6MWaij78xeNHHTpq2cZrSdWyoZivENQq/JmppXxBMmQQt6Lf50I+9++gU0RTddfBH6gB3iZ9D
wi9SD6k8+aox5L72hvztL+TAapPoS2Qv9Z05zp7YQ/RhLK0s+Cq7GGn0U9kV5j520s75Hhohs/xZ
+c6OsRjweT2FUIzquT5PllnKMnDHiVuFNpDiSESW7xzzXk7unRnlgHHtIPgpJ0tQd6MW1855dKZI
7n0nSaMHwU/PVduEFSdTlzZ3g5ObzSvNavXFYqxWB+1Sq/qR/0ezBKkXTd9Zv5481Dn1w4doNgDU
ax/Y/qyzbr6M1XrBjE3cRNc+lLFx9Fw7O1AMi4SGPWHwjQmHMu5dlE/dOeyjzH0ymdaqj1xDWQ4E
08d491Ci3fuRGfqPCxMMZoHSyh8Yk3vJZc4NGmnMGesTseDiiO0+Z7vOQPZMhwlH6Npqn7VaX+F3
JRw4bTg9sf2IyoooCq55zNVc1IzOY2LnjkVqJd9K6ZYfC1rP/tpgODUd02oV/ItqKl9GF+uIcyL8
4aGVFIdJyP3I5NFZAthTi/sWeR40hskEwA8yfBX4LHKl1oG1HHvTKn+4Y2ynZ2mt/wdc1QCGc2UO
nyFSZO6Jebu6KZ3aMZ2NEIZSFsSw7/X/UzeSxXFe4F/cyIfckOhV2pTScsISxgOnimg5HNHtc2Ld
+PyV5fk3zaodZlXYJhU651UC8JeUzxn+GF/xO4H7Nhylz91xqMEKLkpgi7mTc+w95bWBvW5KYXFn
Sze33wa7rowT+yQPPy1uz/jcH5uwvk1Q7Gx4vMR/RIpep7zMRvFFl5A3fQMZ500k4W22SMzBAGDA
61uFkGG5zIf/D9r3b3RKzoZsryjhfFoMqKouhirofzG3Y8E7d8oefbwAUg7pkNbWwgUyFvI23vM2
csSMp8zoJpVDwEetm6+8Z1eIWzIGHDgP/73cIIaEi5WU+mLOKK/sLMqDbJWP/vuvsW6Kf+D2bt0z
pNHEtp3NKVDlIF/yCDCitRX3xkLFettysjfbnWnt4NB3IYYCEg56d1mhlz8mGfyzMy8vaLPf08mH
UJx4LKhaG5ggY3vPQLk371WUM80kLoTpRkolfV8uMAxhFDdQ9yiOJnnVCTzyRVnOHzQ29sqj/6f3
uT0cakaZqiGSSdHkPErOvmUdZlYG418TAo2d1eCqIZccnN0OJ9ssPKul8sKA+xtgrEznteX2Y6e9
k2m8vNSAAC+mVyXfiiqnMRX8RzEymi4JmQR2ExoXpdm1IvnBdSLckf59Xayf95++x0YnEHYMYEPP
Ti9SWE9q7cyrIb4pRYdfbHO+kNaGgYo0jDuxyixlBe3WT/P+NtXKNg6l9hQXm5shAAOzL3EEKY0d
CETyJwn677bM5owR5ch4ocTnYjQLThfpWUMwNl782YnH+KYoIMfcpqJo7NDolwSSJF+Xd0UNGMyl
9qdVugqb/uHX3aai4Pqs63lCewMoqO6wWwJVt8vEexpIqlEfUuxioSnC1T/oxAdy8YWmdLeXCIaY
XRZIDSL+zABNTdtvTSPheQrXMHcTJr0fbBhDtDcJ6q+g7ln0wYTwNX2sDCDi9xuWp/0/lvk4FMae
Exf9JVaK2Xnt7govK25Z+zzc46397YLXpgyx1av7S+oZH2XnF6cpvFUlt42M0X1em+WUwzrkqgID
Kb7YeXpTdgmrZnPSliB6U2TptfRZzGM7hf6ZQfxtx/g2MgbqVwTCWnBVIKkChrd3g7pVIrPNSoNu
6NSCiQm3HPOgkWL8NLBgbvlFeS+b00wOGu9MA5mcPRbQFa0sORdC/bxhLfLwzWmW9sSmFl0+XOqm
BlzUDBREEGnTPt/2/I060QTnD5mPiatt9ofeaL+XdvGHwmVdF/90DmyOsrHJQqtuEuc6Nt047mMl
8+mCiS39FLSnct4bMRzcP/wIv6tstxb6CjvlCH9H+5pGlnmsAQRfemhnFYbG8IIROXRW3uxM7Y8f
MTo1/B1s5XKcA88sK29/08vcpuTUzLcLvMqAPh2EXnnMqKvpwuG2LWJuTo46jF237RqWQte5kNtC
SaQEgOptn32zuyUYhlG5cXdBWfdJxTjOwNOYb3wxmypKzcXczqLsLqqDUdZKbnwju9FxZmvvXush
XPx27i7hVINPuEV0ytJb3U+2VuZ91Cej9OL+UrbIyeU0ZNdonLIbX8xme4umd+w6s7sL2EoX0BFP
Z6gAf/IzE/+8A7cO5jP2BgUWef2lX8ZHeNv4D9ZgirctmM32zuHFZdrlo/+lyF5fiYUA5Q/b+R8/
Obek/9+3pFyswTQqq7uIGKZuSw3XgYbe+PDNUteiw3Kzq+d7eN3xXlpZf/QSsKYb3gsffbPWgRhd
5FR2e6l9V+/sLg4PXn6bRRFPX1/Y38oHmRiZESaQDCndiSIAd7DEbduUh29uMpjrZgl9tb3kQr5L
K2l2zI5vuiZ5+Gapp3aRQ7V02suauWsL2e2c5jbjFh6+ucbKMUwGx0Aqk2ZoR6UNxJWlk/6DTPV3
q3Gz1GuGKn1dz+1FZ6m3/78t+Owdb1ov/2MP1xqFJmC6u+iI1E9RoA8zOX1ve/imv1d+HUs4m+2l
n6xTbI/JKUGieEvtYPtbt98R/c//fekr0Fuv/mRLiizg3z/5PzZCPHy7Sd0BN+Ei4njxp+wesOVL
3JhQ8BNu8X//C7/5VdVmo6YJvOBs8Vkzs3yth7m+y8Yxu23JbO3haq8oqpBEvqtesvccxvuDZfGP
2z75Zp+alW21o8rai43pFDyjQhxw8ghvOdh585uNCkfGQAuYdpe211+Jnsl2sK1v6s55+GajNtKH
iSkRZ1npdFYp6F87GdUfttLv1sxmn9oMLqFXYxnPAL3GWqZPVjZvpMKvkw8UeNPL35rEmbQli5Cz
c82jsoGWh0lcF/Ez/PvTf/MVti5xQti11xS1c4V/ydAZ5gtcopRZxS+U+I5/29L3NqXknM0Ar3K0
r8KsnkOGGLAWoAf8+1f4zb7yNjtXMXc2Cya7yOiKroRchz5035l57N34B9Z397c7ENlGPXTDKjRh
xqMuXVvnb3Gt7NtWkbd+r7893k0n5aX23DI/W7OVotFJhu+LENPXUlf98uu2t7TZwyjrYKMw29aB
a3nZHRo6xB1z9Idl9LvfYLOHh2xIkPp2xEFBQUJm1tgjc1Y/u+3k9za7WJtNit7H6hnJwrTzEoJv
oySubwnewZlvs43FEA4WVuE8fc7wkLRMhD2IV5bbls/WQq7wC9KSEd0wMEcrFMSrqMVsrJuyIm1s
YP57+Ug0WHrpBJ9eN9OHOurnfZf08x8W529+2K2J3JDkWMdOLk//K4py9sZTisr4D09ft+j/tOx8
9vW//9vSx65XYjKO+wyKVRFWH9sJTczOK6DC7Cfu6GE3x6i2b7sjtyFmZHRKjB3gHMH5lZh8J/kj
nHXjtkty6yrHCBob8brj6SHumOdkMes3JG7pbdeA3OzfQliTNk3lRKhOBtRdGDLA8JsF49ubDoit
hVy2Rp6PeeJFgY/LZOAbvvsSaQwWbnv8Zgv35YCfn2h4PMDCzz4x3JOj4Wzf9vTNFkawmnh2r3h6
vCDH9qu8i3dQANs/hXr8Zh/8j4ncyCjOiiY3Ctwpm+6JkvJeBzdd/gBi/+7xm03c6hzCj1cpPj8G
vJaKQlhWkQsV+ab3s/WRU71qSPLBVQOZbXyWYdXfwy64yenN9rc+cnPhROTcDQKriCiLD7ONmQvC
t9uO562PnN/WsZvCwooCp7C/TVlVHBCvZ7edzn/Fpf3tCErdRKq8qfjsoraX1eNeX6vmNos9Xs1m
264UzaoTLeumahY3QLSqduEC3/K233Vz74K1mDFpehw62CV8hZFHgNmcFvvbnr7ds2ZTGp22wp9R
iu57rArktU1+U94rr2a7Z/vWTqTjhj97aGB3NfEXu8J19IebPvvWTM7B8yTue5MdherwuXIc98SU
KLmtINmaydXxjBe33bBqyMk9wx5CfDLcRvqw/a2bnIPjrNF5PU9PUutTDVELx4TqJtNZnr65dHW3
9H6n/zqJ5yI++sMUYeeEvO22F+/+951ex1mGjGheL6ooL+8TVLQn2D83tkNiPUH/tl+V3RlWWvQj
GlYO+pAA1D1pKTfWsVtHOdyBBqXakA/PkND6JpcqC6Ys4j687eVs9isxQjOuHWb4k+7kfUwwNrPg
Jv0hneY3l8jWVK5Ih8WNMTmNgmiov+RM/ZjJZcisbvzwmw2LcVA3YIIgLmXFHWJquBu1/emmF7N1
lVPaG/E5hccd1OnQnvC4h2C6OE32fNvzNxesaAc1m2Lm+SbEgj0qd2xaq/7zbU/f9LdmyOkl6vU4
aDEMC2ZU+4dqNeD698f/pkzeUszqdcTqMti5KB0RVdPirfQFl3E5BqRGum+OMd9EN8N7YrN57RlV
WVtlfJEsyQe0aJp5eQoH5d+/yPqYf6j3nc3mRTzYSruZxcXESOE5dW3kbcolOCEw4EUntxVTW9JZ
jJecRqUwXsZZtN/iGcwENVCe3sJh4h1t9nAaLbVUCKsucTfh5FQWxp3hpu///oZ+s4e3hLI06YDx
l9y+lIPn7wjXZnKFkf8tHZCQWxzGy02U5Ybo7kGq6nDne1L7e2E3N5nI8/zN1TJXMO9jbBGuKqqH
QzU16Q/TdsY/7OG/QLv/WT48frM6exK1/FGr5h7ntdSlUzcG62Aaftk/UMTN+UMZ4uD2FmF7meCq
46M0HDvEr/h25cYR80bxLRzNhSoV7bmHLI2B7d6pYXgc8qmVh6SzzIcpWhrvQ9w2pC2PczvtO8vr
P7jK8vdQcccPVZL1LdKnwiGgr6tQd3ZWkqO7XIry0cs9J0txDnNqa995bQ6JNvPzL3GFU4UMME33
4jKYJLIWsTOYdhQvuIuacR9IE4+Bg63IJ9n1tSv2A/4m6m42ysI1ENZ1fnX2IK1jaeZSlh0LIixR
qKf/h7Nza46Tx7rwL6IKSSDglm7adttOfEjiJDdUkskL4iAEEgfx679FvptEsdNV3MxFZkamddza
2utZZHioK0CIoCpizYEEfSyOwboExWnGfYjdc0n9FUbCQEGmEkHFpuNepb9prNRNZ2eoUlBqH73z
x9F7gSK8BetmsPqdwSlVHuOJQdunSENuunash3MFXwJ4iyV92T/kvmDN3bRyFPXTpfwB5mWfragm
QqnMkCPkNVRG2WBa1X23RAQiT0sj5Qfg53r+FVVBrIlTZHZYtctnABPEOaH4hBJAYLX0nY6W+rvM
UV5+gPAq/LFjcaIsJ/kz9qhiFbC4n4e7cCAvGHr9bg0rc4Hb/OreiMadEwqMchKE5Rqf82YK3oUe
49/w8lZWhxU17ZcMKrbGXllBbjqHlBGIkiwvbhdYyYD2tswow0NqrfIegpqI6lHBQus0FD6JTzXv
AnVhW9t66LW/62wMvoUn+ZJX3a2Bqds9TN5xSi4T55A+FPDgUaINIAyrRrPe14tCZbfVsMvMdg1b
5Jw6waaNBMzI3MmmFB8NMA8ABozDpVeAV09nTDrnipfwGnrvkA63KGIfIPUNO2hZaaSi4CemY2Kg
D05glf3v37JFFK90ZOQcPhPzq2UoPXsLpf8c38sAuXU84nVVfQ3MwdpWB80QCN6SPJHAc/77j756
KOEXOvdAI8dmamXY3pWo6Cw2mBKd9F0pbNE/7/oL3Fm4W0V4gXRx/FTbtYa2ATalpuh33dYC/lfy
hsPaiHtx8mSV5Dc4Y/VTSfY5yqB1Z+EWLR5UBx1ETyIBIdQi33sFqdSuzA1ad0JL1DAFNSgr9d0U
8PEB7K0BQChAnvoLIdkbY+vmboQHjWqFF4invBmAsFqr+gQNxaWK7F/1dK/MVzd5A1tKi4vU1N1G
nU6e8a6diB96tvKlgvytSCFGYyqFGrzThwhqF5Q4gztSq7uc2Xg8DhpHxCH0OoiCkXZLDtbM7H2H
k/1SRPrWz9/+/bfr5AwwUQ/qAz1TwBJuJr6WkE1z39+TFMboOXtDy4vBx7VJnrGd02MnJ3LWc7fL
WAutO5tB7a+5V2DmPQKrWwHEtgzgmpFiueQK9sauHTrrni/1NFWhae+WbgubQirEnG3MPn4zUomz
fbVV9KmERBk2mkTN07WFJ0xzcepvq/+1yePsCjVcNVjfr/WtP1YN3Owhxb7WVdJ8npCLOgKoM/qQ
54kZtiGdTbys7sfqClq4JgTCuwpkmhuEZQ8GAj3Qpduo7xHthrO3AN0Fc/KD8aAXhZR+BG1LBWbl
94yZjr2EuRSb8moGDOYBBfD4vZRBEXoEDxDnVMVqdYBcmq8gUAQl6J85r5/XoeT+00qRf7vlEJ+W
jwKcE3GIYfJ4Ag2v8U8UHSiulyEB+QeQto7IawBJAX+8ato12hlIuFcIwQIaiK72HutqqKaroszh
YEzpOhQnVW+isV1btptgAw/TV8ZEwZMPSWAODLe/mpuQDReuKm+EQ26GzeeGGYDw/Ke8klP7sVV4
k74ucrnEWVUDf7LvRzi7K17LiroJ+vARFKLoWrSV+SobgLz+3fobkYGbaePxSnvoIYo7PQIK88Wf
k2Y6Q0hXZoU1kp0IdMAX4oI39rFg68bf9jGfjFEFwiR9amWzhey4dfDTUmh+ITr99c2vrMW/8m6e
V4Wbr+FtgcvVvZlj8VWzBNRaKB7b+0D5UzYkm21v1IIxsyBFb0JxbLWkiCSBzrYt0jlzrm9nG05w
jATA17wH52GhEe5xBeX3nR/VH5EfCL7otSZBlMp8KqCs4V44YjGqBf+JUo5RAfzbydPYgznw0Ccx
gMopMO4YxQc9VqvGvTbXbZl1rAv7D9YD+0yB+Fo2/pfCAEl06kgZowAy92w2NuCm4TJHxMfQDpAk
QWBbAIIs/MemgjoHAMxCXlGTF8k3gyk/ZaYsmQW1yl8hJ/33NHlr7JxDwoJDPrVRXjzH/qgfhFeu
BjwJUDv2Ne+cEmphkTcgk3A7Ra0+VNGU/4/UK/22r3XnjAhW0GDXSZBzF4YDchW8XI9ds0b6+O/2
39oHnDMghtIXptFe/dzLHqCpDQ4FYLeJDZCSK0QZu/6Km35cLC0NDgzvTAAHIyD+teOY4RU9/Ab+
GCA4//4rbwy0a24BXFQTj3nlnZuBrQcTevIx8UZ+Ybf5lYB6ZYm61hbcn9QAcIp/y5laQc3qoKVi
wwB9t6Rh1B+B/Tfrkeo8Hg8laGRnwJ3pnIJAK37UNTChd1MkiXfFwbRtszD0ySnOjQYpiVU8I4Bd
w9C5VFHXARYEjdPnhYe2vDem9NF4GOZLgJvcoCuYQ0NS82y6bmNbi5BjQyrb+pgHIIKmppCl3x5l
2Og4T1Uu4Sd7YrMC1vvf3fzGlHF1kyCH1GBZBRUChqrZUI55/CmeCCxZ86S/9Db21h/Z9vzfNlxA
kEr4JJvmOQcPShzHcoi+zN0EFGhV4xXu37+E/iq2f21MnX0deAJSUE+o89wAti8O6wjKTgruuc6A
h+Lmk22qwR77HmVQRxn0FgTpabrplmCwYOA0pr8DZDIKEQaAE3yITednXZuTT522w6EeLNwsFCQl
HtRNZTk0qQ/BE3waCBhawCLHC03BB+f+0eKYBPYqSkR92LaU9k4PDQUgBuL16Bq90TaHqF6jJg2i
klQQjprKjDCsXpL/NR4ogHngDXd4twXJsPRqEuP1oKHeDK16ySQKomMibsBgaoIfkQwYXjQDPBAW
70Cegz1BGsczu1ekbL8x5I9PVR8X56jxO3EPnEIPGwq8ojWneUHKkb6rIDeT//XgBd3LEvr31AOa
e3hceQ+e3QllIB3/FhqykjNVJTtMMJDovxYiBjxa1P1sbmGc433pwdF5ET1iyOtW6vq79ReYHEah
URyQWlktYGpHwWECiXMDZMe8+9xJf6rfmZn790loew9Cc6TmfuDd3b/zvInbc2289icDAwFSe+Ds
c0D74BsHU8nBgsOawmym8DBWLDzOVHr8CW4O9AZK0wI93SbtdN/i3QvMgcHGvrRA9RVxcN8qbiW6
k5nrmENTfSOBWuiPxltBMeKRbE2QTtv9DpKhiYwHrw2JQEUP3gbJklmz6lMLYDOwmWEDdxaYH5Tt
x9nkII5E7SI+0GH16f00edb+BygXMCa2wa0mLSbB1g9h3yzkndFAjcdspSgVUl7p9e9bn9b382Qi
D3YSQM2RVCVrfrR2VscQ4QqAf03rwYgE5MjHmikfF1sdJ9UVQG6h+jSA/syfW7/m6j2gJUn/AjMp
c4X6LXGDKwjYhAY3b3w9S9IaqYMJJfsheE0LGrHwWcjx7SkHqOrnrBqKuswOFOYM5eYlnMjHZTTn
YZ7LMQ0oEq9XuMLn07uRAAd7J8K4RX4qgbNUJK79oFv0vV6RcP2xxsj4Lsc14rLF5QLQH/AhdNB/
rmmYx1e9CUjwAsZWVByFHeN4wBWDRC9gHyaYrkyFK9ysp9xfXwYxl+t5wh49vycejMxv8SC7Np8B
aIhSXGl4cgcVSGWuB0jXi0zm4PJhevtDcTS9b/TLmCMfII85IfO8eVVW2N3W2f7wAyIOec3MeiNC
DwhUn+QAXIDddU9QCitTGpcz2IAojlEsBSXfLBm4I4q/A5skB+qOF9M9b+DrcoSopYgfIjUkFg4j
cdcPB73M430VRx67axrsdTyGnY9Jq6bABSkFB1fVpzpfFv89lAPDD3+GECsSGryTf2+Ir8uuwDPd
rqq/bbs+yg8UcEDzOarbNgSMM27nJvNyUIkDahe8JDWdmuPDZHFNLCJMUDwPx8igA25SX0oovhHX
uyp2HwXusQ6UvQXXleushi0Iwk1M0kMz+yh9mS6qN1+XYAfcfTELmI9AEwfsOfEmj6EskSUgWFX9
CrOVKR8eIaErcbXt9I0JKhV9S6B9ws63KHsOIm8+UtAdHincVOf7ElQzPGT7oJNO4NQ2sAL40Iwl
F1exEUHyGQT74J3Ei598znvFHkuk+oITk6a5pNB7K/5xAl2iGVPUq/1bxiLwCxCg07TU4bwzl+W+
zHkIavwkn9dbgGxFeawY3r6PGtT8C/Eb2YLaV05jV/xvaoDPVmwU5wT+Cvy0SWNgWEF9e6wiy2UG
TO3CDlKrkB3A/JySk42jFU8uQBaTc7BCGHj774XwRle6nAC8wPOuaWf11MPotTvAOqKsMlCLLyXs
6a+L9mu/dfvLv620XGsddlHbPnXLMC5VCsrjlNCjsmU+PiqQB/0FHOo6qZ9E1DA+P+tIKPofs0jc
ghdT02fgqbvvYA1CdRO0Wp86rhV5yYsRJkk2QTkgUPzR5j9VYBuxB1y+q+8x7XV3qH2AhQ9+HkVB
2qsIODgegjRsIyiycdFr39XNBGJ/NwEtcgiCoadXkGGOoOIoGATF+HY/y72luhqRWAQ1Cq447bsp
8qV47JkN7+saT6rAB6GNsWm31JlskjPe1scwG3PYrmAABfjNm7yERwvMGjRQ9uDu9daor2Nll2sy
AANbWJQNA14+AQbIQ9FdzwoXLWi4h7AFJa2DiwFwoZsNUWcAhsrzZvyoWcXWuw3mnc1BHPipriWs
QICwLj4KOAK8j3GcFseaR82VTVrvicNS9gNA0gDZUIJX7HwcKxCDx7z+RHFogzQcUfPUR6gHvRGI
EeBJFSF38ongFv0JOFgzALniA4c89z1gzkW3ETEC6AruBWwEYMQFrfwXlI3ARceOSC9/CkA1xg+u
AUlCbDsiJgQOGfBPMUSYaElQPweR0g9FGW5ePRSWbrAE62l1bCUsvjqQFuwJTKL+mUcrrOLGVpAb
IFzRt5ZM3nf8Twf2EaVqMH6ATAg4UJSSgD1AV4B85zjiL7A0GlMBBzf0Plo41UE7MXHMh6BJhmzG
TX18YPNms7Nq6S1e1lWDVCrl0L3gHCOhHt41MQET1w+2GSIAay+TQ9zwCYw/MC3AARqR8w5S1uG5
IZBTgBBsrBB4pn3XAr2VJ7wABqDKQ/wXa8xATZRjDYO+eQSECTCtgbdXCLkhlmgJOKlfhpXSRxDX
N3+C1nrFl7gHATGd6wassQ40o9SWpTLHxUdh5PUYbh56S4LROQLuAeOrQznjuaOeZyMP0DaKDIZl
oOR4sBMtsngtBpsh0I2ig+WgZnwgFYxokEJsw+bW+LKDyVyFhYX/V134NxE2oznF1Tz4YCX0qSTl
oGddEQRMPzs6G6TcQReE6w+Snlxs3JACPzyUAte1pgGZBThXsh2lEbjFGpnd6taopIIbixyH/Mhb
QNK8K1x2NGzJ/Aro/B6VFtcDAOcvv7CFq6LANdFmoODWw4uAxNcdk70CFhJQFjgu1AvrfwKU7en8
FNdE0Zs8Lgk8AXGIrQ9eN7cMYot8WPCWLcgB7lgUh9U0iPJDXAM7fOY+B4x/hKzkPrD9BifuOSeP
cCeB4R6IY8D18rGKxXkMEYseZisS/z1odnAJxIhhW8gi2KWF0EsieP44VKL2RlDY67X6OHA1Vy8J
2eYPTJHC+K5lDX0xEUDn4EGWCYRnUSH7932S2HvZbl6BYbD88PGbfPjwJWsXHINIw21BRys7NwbF
CvBrqaLxS9w22KVCpni2zgCnxXesU9XEDyQvCrys+WEJCVHSr3AiA3ARMFtcStidF9d0OcOEB9of
PjGaEZjq5A0sUhSAc+u8Bh93HSu/Dr7fN33E4hV0b9siQqhqx346Aw51SWP3xqH1K6j7rfWxh/nE
UPX83RxBfSzCProm1T6BMGHuKyUBMIIMBDi5pR/OI8ymwGC+kFp59cPRtJOEmosA+YMyNxlBBame
sP2aPec4YW5JQd7iWE3Kasy8AnaPBn4f/a5oCE0775JeBM+yjok1EzK87RPyHMb6Ql7ijf5wywha
WElpPMrpbOxuk5Yf/DW4EGK91bKTVpnbkhLTYRAJXYC1Cg9Tu164O7zVtJNKQTKZFgt8qTJhokPE
1VG0jztWDXp6+4u/zWsU6IA53GP7rSokWNtHbEI7u8OJmOUKPHkN8Tieth46blP0zc7eoH9+M+xZ
fexCYtxaRt3MQfL+uK83nIwwirR0goy5yQxOPZSYHZNp70c76xCRZ1tCrTxmqOYEpqgD/HrfELol
AnOALwas3GQr+cmll8KAZVdvuNUBqp1oMA2YG1Lqq6Cgp92f7LxdESQJCjw/AqMShodmgveP+rzv
m51F2NWmh/8lZh2OsuNidRaiR/Y17SxC3ABhr9Bg2s098jI9VF67pOeEuUIOJN4sLCIwgs3yEk0o
YlJjtu+bnUW4gEcrknlrGcs7LvRh7+7vPuADXAnX5Y2AikXoN146wCdh3zc7ixBw6bbmNbNZ15Q6
OCIrRB/nuLpYGvDGZuqKN0ZoKVD3hBe0hgwvDOX4XaT2HS7uw/LKJj5NdWKyoClOKIJ8Fmred9q6
j8pAPJvWcixGiqZFU0L8sHNrcjUbsjCdwj3UgibMXkTIHofykkb7jb52n5GFlIU/VVgzZn1ZfLBn
965G99W4ZDDIESKx2RSVN2Avf6L+LrElNA3OmVjHuNqWSHlmnPcw8YwSwu4boKrjSw/Sr6Vi0L6z
KJEKCHGTwB614CiA5THSYf/tWjqBczIWG0ZKLFjuW0gW+jrbHYK4Co1FVNZbZ4xkafmvEITxh30f
7ZyMwK/5NpBoecHrYqFQBdPvW47u06hs61GC6WF+hU2A+aaoo94XKbjvoV4Pf+s2R0/jMCgafYU3
gH0B+19PoZAaR7aPt5aHw9QYWIUW+3ZWV4xRGppUHAqqzGIpSvJARrWzO5yzEabDqFcWcKyFqe2y
XTEH2NyCi6l2frmzJAu2QoUOa7oMPiTfmfqPl3RfwOAqLqjoUZKzzWuOF3mos7LdB5mb0zVDi9cT
1OlkMjQ3eTK8z3v/x6414xZKDc08TpuBYEYKmALxvLieRNHsC3TcR2jsTFEDX2DcCWSXbtGZYjtn
oPsG0jM6e3A9RuDH5K87UoAr2K4ucV82gOtKZNtuk3tSoLbzcUhRyL9LQEaYy+eVSQSzO4VpggzD
oVLihHr0nR/uhKwlMoRiMeiTZHzRfX2abbmzZWdVkhr5tUnjo3O8sfKkO+4+DqizIOG6WseComkJ
08jteudLsy9m/fWe9NuVlHgyRFoPTUfsp4xRdJjsvPu7vNsRTkH/n7HYrh1b0LqwfbuIy7qFEhJW
r/CbyWCBXn+soZL+H+xEw10cDsw+54gUXt0UfoAuGWn9sYJxlTfrfXGlC7hFWrSdxlbbrCdfiOgP
SFjv20ZcuK1p857yhI8/lITNUidC+Bdyf7gQRG2r4683HsJcfutY4pnXZ1JnGlohi4LXcfpC45pV
V3UlOnaAQxEm/a6txcW5Nv6YxAF8LbKBQi8kbLoW0fW+pp0lWuMjC9mMNgvr5COB4zgegYedQ+us
0aqkg/Hp9tlbDt9fT7C+29kj7M8UzFK08QopFBzT0NXUhvCM3sVEwsDSP5tW8BFdm7KzGUuQQtc9
LFJ2VcyjaedmqfzNZKFEh9BSfYRR6hNd8wsd8tZ0dFYoq2Cj7tXL9jAWVR/gGzWoD8MUkvHEtFl+
CjEysy/WcvGto1/DHErbLoPKRKbw7LNA0FTfds3Hv7isbRVsLzMWlr05+2yC8CzBt/mwr3En7WNx
8ifTIDG08XgVMuByql3qd8J85xBdBij4BMAGmW6rOzrAxBHe1/u+2lmiXi+XdVwErsfDsDwkfv8E
1yS1R/iO73bWqBlzkZiKT79C8jnuj2zdl71zaawwE8CTLFxHsnFg/QlZMXNmgL7tCy18Z5XGnSeK
YJHmBwxJISYlvj3VMDTbOcWdhTrB63EZGqKzWATXsJI5Mq/cI2tBhzsLtY6hQoPjHhKEeZ72cCRA
kdmuiQK05p87l2m7MmjYgkuKT85JGRYpivz2ZcWAA/yz8WkqAOmYcQMqvfJOLB1sSEAJ3dXfqEP7
s3HU2s3dOKLxyoR4W4CnWz0Fn/YsH5Cy/myb4xm880f0CgQWGWDWV0vwsK9lZ2EKuKQtsEbWiEE9
XISC6804cl/TzrL0gP+AxBcdAoccRM7To6bzhRLfrYm/AxeI8P/sDxTbwovVBGMWLOYl7OOHJH/a
99HOmqRTRHDdRE9XbXIMzU+vZhcULW99s7MeiemprgZ0RyTDFxi/ApU3XpRKvdEfzoIsGhQd+4hn
NwnUIUHMRqdp100CAvQ/u5pDXr+022d79mEt+6PS+94CaOysxjUfQ2U0Wq5oeNw+egHAeNcouqjY
oVjLNtxSHURER0rhktrLCzHzG8PogmIHwFUJ/It1tpjqnSmiY0HLnU07axHml7oTA5q2XZ5Wc575
4bAri0ddPiyKo1CrvyhMEFx8DCp2yvZlX1c7S5EDrVImkFRnKgHLnQKFPxz3tewsxbACft7KQWe5
T6q0MtEHsDx2hfXU5cLyGQka7E8a1UThAa4kR4HM5r7PdtZiFE3hhCAEj+OzyGDyejtX/b5p7bJg
13UapUfw1duRvk3rHlKkXV/tgmCnXlO4/G33HDgMxnhhqPiXfS075+Lcyw6Wbmi5aJZsgTQMKr6d
H+0ci2wetEf8FicM3i/aJCuB+9730c5SBAYh8oK6xCDGLwDK3rIhPO1redtXfsvM+F2CGmHU+mQ2
6R79tnoI970BUBdEgFqBUHtwHAF8AH7odoE17X/7vtlZiXNiwBUJ4iFDffxx9YdDI3cBRgl1q3YC
BEoSUJEhS0ovG/ByAVj+ztnhLESYdrMc6xxB0wKw/zw8WdruS+8iBfPnKAJzDmUCPFe3U3FW+Uc4
YT7t6mu3bAemylMHwxCECZ1orgdYJ526ugj37Xtu5Q5gbLoBSgrqoTqHj2b5vimWffGNC3MN4cm9
tBXHJKkqmo7SfMOtZmenOMvRwlMUzB/EvtOkFQg2cECvVbKv6Ii69TuaWxiQMh18iVGMl8JeeT4Q
We57GaYuudULcwOz1yn40iRNh2eAdk7DgX/aN1uclanjkTdTOQZfKtRkQlI4f4Ye98e+tp2AtR68
QommD7501iLNq9bkgBrdad9Z5iI/YPBccjw3eF+9EIWykfBtqlR/iSz8RpTm1vN0nYKxM+pdv8aS
8HTwTZChkmrnueMW9fC1L7schc8/1pH312D5qA+6Lcy+ye4iPxLUoQsN0gCMGcCLZqNAHTCqcdJd
o+oCP4BGkxp1EPb7VkAEARCI1zAb3rnnurwPUU8iQk1P+VWMG8zcr3SjD0vO9a5UL3WrfPK+MXVQ
JO0PO1mZwS78ji3VLp9AQl1aB1tg1L2EtfoaokjkpvfE/JRH9c4J7xb7xH2vmqH1FbDuzYeeTdGP
pQK/eeewOotV676oFV5Lf0AxXeBtY8KsKcN+3RcBuPU+thoCEUB99QMMgyatjf0v6ku179v/qvjx
euDji6X6xpSdbooqLs9g/u67n7g1P3IGf62pdfHNFPCAsQS22FazYt8dxS37mWOqORuwi/lB8wEO
0v1RbiY5u5aqW/jj87FJwAQbPrMlDlJ4FIID6w+7cnjUrf3BdrV4IAT2n1nfhYcKStya+fueY6lb
/WNhqETCgkEYiYe2wxQ09jBXu3BOhLqlPxL0Pm/1ZvuZTvyo5ro62Gm6ZIj5xsHhVv8oAwaRz1r6
mZvi2NRenaJyf+9EdxYppAN5gboU+lkN0f9ozH726y4TA3SKE+wiIUGo6VECKot5OhS6hqbY4ujb
NRPdIiA++CMuy1p+Ex6Ycde0rNd3fixVtS92dCuBojYAa8Em5AuXIT8yVU+PM+Ra+y5zbjXQ4NE2
waYrv6FWHY7ubWUPflnsnOtuQdDECoYnzUJ+85PkfpJQp/cLNKn7Ot4JfBOYZYcUYuWvdvKnQ6Qq
fSxUv7PXtzXw21UU13JrEsh4vxWzrw9j0NRwpV+6fQGeWxSEl82wqWbafttc244MT+QPcc68nWNK
//x2sdTK93OlvpKgDVIyL91R0WhnmOGWBvmy9XW9Bgm0fkMM4Rh0s8ZOcuegOmu1hyI6SrbWh6ZV
aR6NMtNEXlInb3mVV3LjbnlQURNUaOR0/SJCVdCfNeTPtzHYKTSr1pVc2cET4jGHIvIS1oS/8Qed
PC6axhgsXf4lmOs2yuKILB1qWWwzlLcgWi6CHQTeRfYYSRDqFhHBQqL3Jsvy72z0bXTwASK5kQBz
8X2D42p8izkppDeMw4/Sm68VoM6pIbso1/h2ZzXX8HjwWmKS7+0ES00Wye40wlRi3ybtlhPFstLD
PLL4Ree/7jwVXDtVaPYtZ7eiaEapdE9gXvx9nlQA/SBAeUW786rpFhVNJonqPF7jl0IWQM0oHAJ9
kz/8ew99XUSPbneO3TaGNBL+Mt73WM1h/xPY4E5ez83UzOVNNEdr2R2TtSnmd/4wFe2dIXXLDqMB
CuFUikXmMO1BsaCX1lE1B++pCbzif3whzVzcwkkPPuZeXXSftSh6dQtRTSHvEn+FM3vKBh5Op6ry
MI8Ogvl1ItI6DgX58O9f9mqwAhoC+3MTpJVXhhT67ydarPw8VlPwuWqaS5W/vyADf+0kaN7ZY2lh
uVqCOTxrgdzi+7LkobqDvxk8sOy8Rt/zpZECBD4yPU1TmLzUZVGYA+5QJDpHfMMOx6W/WXILsRxR
+dx+bASsE065J4LuagTKwIcvhhT23spuxj8EVN3ruYKRYkuZuovBGrmu69APb9QwB92HblzC92HY
L+ANLjzIb5HPmuBXVhAeHsaY1HfMzgnJjBd1Kk+ngK5efPXvvv71q1/pDbdkZFacabXq/lkbVJId
CwkJBAAjOS4VPIrrAwc7JujSEaphlVrRT0caTjXCamkZQ/UgvO7zAhsA8KZLOR3rolxALiFGDyez
0ulhhHP5eowpUfczQzF+xiMz/IRMNHz25k2t++/f8aso7ZXf4a6GpeEdCoCb8i4vtHkCNgLe1Ona
5Wa6UZOuqhu9hO114lfmRzzH8XgiiqkSBJnRTOTj3JKehWmZQ6OdH5YJmGwQocr5SnZLd9/ZovSm
A2zr9S2Lq/g4lBXPL+S6Xj1nMB2dYxOorI52QlbQ4+rS3EGmBTQb4ATsfgbPEenuCmLwC7sd2ZbQ
K73klvQllVggpfeTWwQAlv+MeK6975SL/G6qglmcABwPb2ofpZVExB6mX+j3zamf61GdkBkuxvUw
hR0BXRnq7Or477F7Y73/VQ3oTbCn6eb4NiiCqQX8BO5fh7Cq1J47IeA/zlONbhY9r5zoZy4K+b4V
oEMBPUPppUTrLzOp13p1G9rfIk7bWThWl4I/Fk1Sk/rQoW/iMevVzMiHvBGG/NdVZXgthhjq6xgE
HDGlRRIVzYv2EsluLCjk6/scEs4RGWDIIUc4YQXaQ4hhSKKHY10V5ECnVnggHYAX5aWcMajuigJX
r1Qrwx/sjLrH4ESMIJ/aXhp2nc8TPYgFxaHmmMyNnEtQPYAe9FoNkaGvY/HZ86Htv+rH3F4R24pH
COTn9oMEjBlfSLH/LiedDzR8X1Rh0qQe0JXs6I3xUnnHUftSpdiqC9BD+8j3+KO3lH1/O9h5QJas
gBl9nDZjV7xHMKjInfDgLC0mSuL7hfYBCrFiEVVnlJl29ebg1AaHfiX1YxkslX8GfIgGoAksJdyF
gzwyVwi9gxI1KFxeRaDHzJequH7VD742fk4AQ8dRwWm0oo9+E8U3daij4Qi8+xre9ajNCx5RTDKU
1zUZxwCCnKTQH+D80rEbWPzMdDirps7ZsRI+IJgXtuW3lsT277/NqDxqZFyoGVM28swht4P/cSIt
3bkgnAOW296EaoqH525m49XcE/aflyi6p24Ny805X0FXyiU8YPg7XijvFFjhXysqL+yW25C8MlRu
ESJl4TwXSzk82zpOHua2Xa90zcmUhV2R7yrhCLjrEa9p75dTReNH3gOfPMLE5Utk1aUj942xdesR
56hmHJnw/jkekuTQ+hjbhi96X+/7zlyeBzNbv4/LJ98L2Xt/RvR2mJCl3VVNib5xZmYsm8kzWlRP
fOzM16KPihU1EkO/KyeD9p25SWtqIul1y6O1gje3kPKtIl36jsdPu04btzyRqxUwwHEpn6gMwnd9
PzZRWsl1+Pzv5n9dpl+boU5YDnxKm5TwC3k/U7aAtoNKX3vN/HZ9sItUXnX24dCjBfD2UxR/KYYp
UPDBKsHBKSrq6aMPwB/oIn00onfjvEzl0KjoOJPJiBtgasA/TuvGKmB6GIoacmJZ5UMr2PsSMCze
xsdmEGvXAy2O+1h5qBMmwFKr51UeO4b/HwooS3lMutKGNzbwrEo9oPzZjUrQ5e2eJEwQuj7lvItL
pTtJnusIzJRRJOpMILzJ/t3Jr+8CoWtULoJyagEb7Z5zXGBu0E0aVey8C4+sDdqf//4bby1TJy4D
XS3HFUcXT1RjGwPRrroP9b5kCfon+XODBwkvAMhjLp7gsaDftUYGn6cGpN5/f/tb/ePkLviIRxM8
IJVPgHXL+Fg0uPalRQ6blqMpFnMhZ0Fe76LQrQ3VbVgqkLr8R78X+bUlzTAATgS76JdAwPnFHmwQ
Ap2bdXrjY475UrHPEZKW/NBOSTB+G/JZMHZFwgXRgZ5FwDKQi+HZfKEb3vo+Jy4DUSoOKjuSxyLx
alqkrBq95kY2obhkUL516N+LPUy2AfjtnLaJiYYZCKBnGwnzqQ05bc9+gxLAM1xjZAwMY9M8Jbrq
zwlZES39e3jf+l3bv//2V+EvFWnahcGjWASexlG1/D9j5uL/SLuyJklRaP2LjEBExNc0t9q3rOrl
hegVN0TcUH/9/XLuS49T1XnD+zbRMUUqwuFwzrdcGP2fmtN7L7UIwVCbrrnWVfTEQmD3HrQ3kVc0
J9o74BrRbDZSzS5ho5JHUxM1PMMbWT/Ydg70HjgdkUzQ5attYqntm5+4O5fsuZaNdwWNPlQRkngc
VFkneQe7mHLjYPObb4WC1vVWQA+zuKY9SZ8hTJCNSYFuS2c3XRkRfsuzWUTXqBunalUeFMaLLd62
BqroMq9fMqoQeOFGeOpsSNeAUli4hJiKZuiCgcb0RbFCPgn4Hv1suGW7VWtgCTPlVrIuh2gYsgjo
ahHM6D2MBVY5z+LZF1cmQ5UPVdC6eLYyh0mmrjVExAIqybqduYSbAsoFIBpUHV/c1OCmIKP0GhJs
2cq5WexKIIxyZDycvhDd1ZDMy6IvNVBSL3+f+fMo72yPJehUhmZCwS3SL7Jx/iELROWutc7tvq79
yL9wfn4gCRqKxSY0ZRzNDi6lL1ZMQbvlcIKgG5O2MeQFB6t+oh0+wFYQB72XUPjCfYqsnG9qfxxX
QYKxBhZ5PJtmtFB5JV94hxpiN4mrrlqHeMDgiyxJx6wGqLuXLz0z2V43uXuGb9iwbmOLxcY2wh/5
XCj5ojq3d6MNbpHx5RcG/+D7L+Gquo79SXWtfGmJSw829rIS+lbB2Gw9BnfWCwvggxi/RK6q3IHs
LzH7BFfTc2NvPsDrYhWghYXRYn+LeCY6plUMnW/r7Yls2SvqBuNx1Q5ZGub18FtTqWjDJ7A8S9iv
VamVx47ENfnixRl8nbZ//52P5mixz3kThM0wmuKU+VW/mUI3Hj00/XZ/H/08F+/s86XBFtVeOUx5
kJ1k7Fz9+ezoiHJsIYsny0iY3aB3mRWbATZyF6bto9dZbHk5zD6kHE124rwntwXvg4eRkAvJ2keD
L3YzKkfTHPs0Oxl4MsDXrxF3eQCFwb/P1UejL7Yz81rUmmI2PsMO76dE6dBuESZRuVk3/GI/9yhb
TjLMpmcBYikuLXPxVI4i/bVq9CXqVTg99xRWmieKvkAOFXRX0k1QZ5eOow8CxhL72iOHmWJ09E5A
GRVlonCjLSE3OTf+Jm38/lLD8oNvsATBihllarRJ4medgaoFkkXzGRTrlbnSEgfLfVmPUvfBcx+f
BWCLsdBFMqapubCCgn/waO/sN77YzQICWp7LBH+GSGim7jSLCARWDcSOzTC9Ug0hLLcbFNbC10ob
L/6s6gGyIkUFioZpKnjqRAwapfue+uqKEJMPST/Cy1TXmei2Dgzns3JpGvwomhGOXOiEm1fdzeFd
63PxuQjYYOqkmBHTVW5D70FxU7QzLtiD554BKUCVU5rat68FBMDT625ubIZWRxCpow9tU7GfTHsW
yI0CJh6yihVv3KFKdaOUrk99Z8G0zEac2QTWkHcZ7dqDGmn+oABv+ekqaMVCerZ9zkafNZvehsEz
pA7KgyojJxNQrCKTGNuVjy0l5Rc7RPKTPMNXdsw6e7RRB1lZmdVNolCemTZZFNFHkgGhRPwJJenJ
hD3cmWrodd4orzVPDkquv/iMSsuVAm89+k4sfAQSnY4z/MggRsxLD+LnotGd3BTSDOMBjmr0ns9B
By9gYvk1qHsuQJ12zlGL0Nk1gAvQpiQ1DOP2hjb2gXhRYxKG4bYCIvLDhpmih5xw7suHtmm6HzSl
YjwwNxhxq7pzOcPE0eD9YlNN3aEY4Pe3m7Kez3uLj2qOWAiDfNQEZdnvoFhN5l6VQGJlFURLH1g5
9gdRoeq8I1AzrJMaO+wXh+6RelRyNjdceGG6s3Lyf2nbV9krENduV/ST/Bb4Hv3Sz31MbqYux81/
L6rOiCPcRxuXKLh/5w8wOZm9LUefePrCS2rKgymopsOOcUXqNNG872APKgp8+o3jaf3WgnYXQpAB
vUsJIWDvu6E1FIyiFF723Ous3CtYHRcbbswc7yEX3EDbGUJyEJkOsnjPW4LkriJlsecZlfSGxbSl
GzHOjXcdA1SYkx36GtazbySdbLY/y9DdaFqQh0BW9K73UcdmYY2/sej2A0oCGvo31tc1aso0mgxk
F2Pjql0xj5P5yXUtEl5McfpZR3k77+zQSPtZTjIWW5q3eX/N+aDNlYbDiYQZEzh04cZQnsfbSssx
O7QML1aPJGP3Riv8bO4LEW11UyNi9KVn++tUhfOwNfDS+Tlj8/1sw5JsCzh15ltUFrEAtPBTdd8q
v/4k5lB/0WMh2K0WWmKDUz6GV7zk9QApVMBigDlJxaYVqunhbpHhUxVNUz5ySPb+QII8HoMhDn5P
xI/FdQujiz2dGR8TGUAocqNzY+cnM0bgtGZ1z29VVfd0aycdklsY56UcOn4DqoOEo16WjaGpt1Tg
C26mfAibm2qKhvss7UyxLdoivsYHiYuH3qtjgj9UNPjF4zh3+xpdnR2bIt19xo1HiF+kaKJs30ts
MuQQ5SfOfHXHeC6qrXZVO+ysHePHkep6ep4sbKo1qof3auBuC7nsND2MAAOETyasURqtWhEkDkjw
13yoxI7VHUDhgVGT2EWlHzyIdKRPeWRHFFhayTdQCfZhPpgNPUs0cJf+pom5RlcqSPH7KYx8iqeh
KCwUn4Hs51eGo/Al+iDY6rEXNxQu8t6m7Fw+XzmLYhsqTdOnKtYyTZhCKuRFQZ5/bdOKbOdMAhlA
i1ncFHUaqQfQMCMBRYKG305eDf3zCoi7EkLpnos36FCN9bWuMtdCJDgqb1DJRnt4QrD6YSCynl9L
22dbAa244YiOVXUwWOnRDWU+fUwDGra3xQAp4RBIavxIN3UPaGWPP3wSdMD2RkO3bcdziPHPznjJ
lIXtkTqhvviBLb5Cw1exaWNRuERlok6zT2TM4mHL0Y0sbjINe7Bd0VAB1X2GydBbnulyvoUwuqph
6iIl3/LR5TTfAEZPbjOKtbuBiLaXNBl8ImnqVfEmavqy2cMHOzioSNmDJxkb9nDzEK9h0Id3WYdb
ZEljd4ijCGJZgg7u1wiXkf6gJBxgwOHl/ZHghNiPRR72JxvB0xh2xJDgLgrmTqkidsYxcZYHH862
BAdHQvpjqM9NedVGdN6JKoP+IOAfm1bVMJGZPRumBzqnOHywOGj5yWW+estt2ww3tDyPlxpO7Mmy
FqdNIUP5rSFlWCfaBmKboxH+LY4j7IosLs4WsbCxgFR1NdELicEHac0S2Q9dmMwV9Sie4cYmt8JD
4hqQtWWUJbJfAF8KKl8vnnsYLG9sFjRP3lCPF6iv4v0rxBLXj3PJdCrzo2fn87TDWk55upGtLbGK
qMiGpOHlORWxmt4H4eqXWlwkCDQwhgp+Js+sPx8Yrc7C9LaiTFer2pPhEvQ/CenLTpjoGdh5226U
78OCayDt/HNVRr606GShzHEQldFz63BwJhRt4vDQDc18iS7yUUp+Xmx/VFBl2GvsCYtFFRYtcgCD
ULXjYnT+No589FBWvceSJKUL0uSM5cEzTfMy32ZtIfRumNd+6H8ACX+8BosikbK0i5+NK3DOQsLv
KfT8YV0Jgi8udW0ueBs3VfrC5ZBt3eDCm7GL8t26uVnc6dqg94PB5en/ltFsO9DH/8cWWPRXSNQH
zcwMkmgcSrBdqMaq2HbNxSLgR1HpvOP/mHmetrQmRRU8DyH8kg4kzeIHT8/zKrlpFi7ZUuPQ+ehS
zOI5oJ27JpAKPfWz3+1XzD2gg4u5z2H/JV1YuO/+2PADei5NAv/wVbd1ny5BRkFHRF/oefoeTP24
DwPpH3KkkhfKr+/OPEZfzHw8hwWVGR+/wxOMoCYdB2gzleuUyegSKyShLONlbV58oq4INkUK1ktK
4Wexat6XamFNDvQVzIe9r8GEk37yO3oU/rwKtoCZWVygSS5jv29L9x0ZQ4DEP6+2g7tolfreUYbB
z5/jjwWfjS0MH6znfwJWIYQ8fu+OXRis6tRh9MWJJXpRlj0Zwu+V7k3iSTNtKzd9Wzfri9KXyRlx
k/XNm6j7nCR+CFbsEb6+dFoTKPH0i0DJ4c5UBWj+vbJOo8ADF1n/7Jc0iQsV54+W/GK79jOJNB1t
/EpA+NgTz9MbOMuv6ibCum8RKg2gZQq+0THqGiDE2gCXxtF1NPn75L/fyMDwi/0aMIULbaqQ4s5N
Hm6inM/hcyabKvrCxwBa28AwSz8DYcDmPqqTaF5XCeiQZfmNibQxa1IWPMai4s1kG3Io0WU/et/u
Cid+gs+9bn0tAT1p0caktir/kQ7Rdoqgv0Sh9n2hG/vBt1/iecCpgIOZG9lr1IefQt4USYeaxIWP
89Hgi00tRZjCumdir3UZtAf0a6ftMMt1q3aJ5GmASAEKYXavwNh/5bDNSc7w55XTstjTemxrN4PS
/mqr+mYYYbwip7WHAFns57CHvxG48+41lVJsCoJAKgZarJz0xW62Y9TnXkjcK6DjxRY3zlM4zpeQ
H+9/UTAX/h2mDbgxwkK5/jWtubktQyRuKkynVY+Oqsm/Rw9CSLtpzou3zo6o7KmxQW1SBWr6+vdg
8dHTLzZpUPvaa0Yev5Zw7k3oWImkr/TjusEXaJChCbsumlu97Wg0n+BKk29rCOwd142+OHy9ufYn
PmR6q9GdSOZYlc2G+jL6sW74xU7thpb6VQmMBEgAV3U9mIcc9LwL19SPpj3492ft2wCalLnVW5/k
5ge8dwGyVf2vdU++2Kkz7OBzFBlQMTFet0exrbth8PFdFQf8JRJMaEgATpXDvDR2K0t5gK/pyqEX
+7QSNQNTYNBb5+VJJtrfMEv9vmpOltAQFJvLPKRz/OrqKLi2PrA7sh27C+nI+yh/HzXWf39PIIeR
b9c6+m5QDAs/qS6tgiBhKMfbKkELzav31TBnbJc5MwovMapoKxj/Fj4KVrgrKRiFJ02PUqKCBTTv
o6tRzwFfx+jyl+ASHGhsHgNMbJY2GxbOV7OUq055f4krgb3gALyxX27jbGrMUTfz+Jg3PfG26z7c
YpcbZgHPB6tqW6mo2I95EX4akdBc+HAf7MMlssRvnUUhoiq3yrIqGSRUbmnNVk7NYpPXbZUqF6Tl
ttCNn8wBeyyDeeV6pv9ecBBOMBBy1OUWJryo0cRMPvLMzsG6nfgfsEjJA1kOaJoOQDD+Rj8JbRbY
C16I3P/cj/7TeMR2WWz03K98NnpCvTVsFmG+c75CXRmboRle0RKKTWL9dGLbIU778kmM1Rj9RqdF
oRrN0nbUIe6JTTkDZ40KWLeF+oBN4V7t1cMPWG0OYuXiWwJP4Iqd9qPK2WvbQcTm0cUpilYRBc53
ndyGv1SAwQ0M9CNpszeVqU/TrIFpyviqYpjvLxEtzPf9NHdavM511CUjBPlfKiXFGtw7Rl+kDloE
A8XdWr2hFPm7slBPqTO27ghb4lncXMeoT+XNm0TPJsL6cPIO53FwSdbngzuSHy3CylS2cOOmUfGD
eIWHTqBswIWZICWpP0MFeDbXNtSl+IlmZ9A9xwrcpUMwhCUrj1U4TXwNRARTuMwxXNYpOG/Zb64D
07YFSyiJCFs5+CL8oAYVkJwa+01LQER5S8U2sGwN1BJPvog/ciKo3Wa5/dYTAIHiM0p1Su3KwRe3
gbgbIxZi7b5FaaY3sRBj4qMhlKw6UaJF8AEmtkM7WOTbIJNDWiehF0K4pCVQGFpXdfKX0A3K61J0
ru7eTON7/oZNMfU2HmOr+HU+SKn/jv4CReggjTrvlcmw+awnZrZTngJJc2GGzl/xnfi8FDJTRGUx
Qzt+Kyc3pPJNMyYfYKJc41tnaUW7UxbFYXAHH9QBZ34oez+p+xliABvcCUN+gPRUxIokBJ4yO84x
rdURSiIDyWGxa1VprtBMjtnPEe1e/4cbKt5tIinY57ZA3w6wcdhQB/uOTLoeEqlznx2AC6AwY40G
G4f3PRyhQZxIVRETHAWlFOWV0XOUAbmcV6ApbIMgy+ODo0U430QQ9s/LTcW6ZjoQicNnawo/tNeC
Nlm9b9sJbsfJTDIP7XmVFlqZzdCNIfTo4a8kx+JSZeGcDb43rYurYguyiLNjCJW/FOCeA6y3o/7I
6wwTJqXzi2NTaBPvwAsm8SGPgKRfVRgAuObf6wUAmbJvSqXeXBpel+VQ70ik0gsZ2vk2995bLc4B
w9nEizz1XsUQ1ObREGGmE3Aw8XwDQVcW3dYg060T1PCX/R0AeWJPNH10bH6Qx3XSxP6yqaOaxlTA
jGRfodDzaHT/GftrXRBednQYWNkegQv0K1rn4bGZw+AAx/d1cXIpfTfleR6mysvfxMivQPgud0Eg
1ilS+UvlO2cDVrt06t9Er7sNB291W6phXe6wbLbgbjMOY9iBhxc3KYhEQw3fpPR0IXy9vyCX/WuT
h9w1YQVZFBXcTCr7VSjarjs8lt1rPsOeBSoG4iux5tBa8rvxVx6py9Y1H+e8NmkRf4W8d7thKJgi
Dky7dXOySAYcxDoFEM7hG9FhRH+Vnenk2zy0w+d14y/ygW5EyyaA7f1bFQm2FXXxWE5peyHCnNOh
dyLMsjmNtdcyAzbHqxVgh4oJQI7UFas6c/5SkU5QAZcg4ExekYnFGzoP0wYZQXTpKH3/0f8jSUeR
4TVTIF7jfrr36+gq7cN1pbulIB30QTLWscK9WT1nt7GR5cFjwq5bMEtBOs1RihjihrxpAokZlldD
0pm1j74sDCo/LVkUujdjqum6U+FPmNeLdXf6pSCdGexIinlyb6Mo2aadyzlRzSUJsHOG9c5SXArS
WQP5EZza4xudKa82uewKnW146Tr5EkNNKFxXO1hq08XQFhA1DdwbfA+GTQRJgE0Y6y+rNutSmw5M
QchxWDa+AWtEdmCB6P9DE+KDdGDpTSl1bL2x9Ma3Ftbv/CaA9gOyqgnJ74b1sh620UhD92ndmyxy
eViOomngXPRVppPaTDNAVnm1Uk/SX6rV2Qms1wzo06+u4s+ug399g4i/6smXSnUM8McK0qPjW135
ajM3+jkq5lXtMfjMY/H+0TmWgld+VDXBVzE0YpcNQ3mVBk1/oXb97hYAUGIx55II3ASU6k8OF+Id
a2LcLoucU7WPIHe+JrVh4TJucmAYjJQ9fiSUPnqv4XAfqeKSItG7BwpGX+TD/VRYoJ6D/mQszFs2
vbbDdQhU4qrmOsZffAAyjU1ewWbqJKAXtZmaobxJXbPKOQ+jL6KnK7GbytBgdM3KnU7j6a5kblpz
2GL082f/Y/FQpzOITQlc8c4Un38wSGmz+tnPX+SP0RUvwY0qe/+ZQkPxyipS3lRl9WPFnsKjL5Ic
U1ZVX9vMf7YVDJQBcu1uxuHiUf5uYMPoixRHhWUlm3hsT1MLCgOpYlEcAI9v+p3oig66LD65VFQ/
Xwj/c8rgpxYFkIm2AMaV+XDSNIxfpnrw35wBvXmLKkUVopQcz9XR92bfbhgPs5fRELpfN4eL3a39
IoNwbtWdSIr6rGMQfttUcxWvkVtk4TKkTk6MYaOn8Ekg54/vKMB6ACyXvUzXnP74gcXWdlUNCHI8
zKeehPUXmGzdns0CXv4+OR8omYXLyArIVjO3fWhPsqaSX4P6BrhSVtc8Oore8Wqvpt79km3M3BNj
qlAvrKKluEfeCv8YEoxQaGzn/pAyC3aKFgPYKXEmamj7CJ0Pm1xFrthK3cQocffF+CZg/GH3fZE1
xU6lMyl2jvAmvi4yB2h5JKCRMtWQ+tm3XERqJ91Z64c0NGt2s59KiF4o530htk4PgcMPR6xl3pq7
LQpyi6nuASZ0lujxhUNhmCUC6rwuoWW0biUugWG6O5fnMt+9kBLgKjAWhmMEHZo1iTnWySKI9poE
TSZ7+sKrMbwDJDV8SctuVcMNoy+CqK1t7eedBq0Eck97Dd21Y1y6VYqoGH0RRM2YN2MJramTgELY
kxU5qOK+P05r0kMMvwijYhyB0ot6d2ohGX/felVgEwC2zSrEH8ZfBNJsAIozEhM5zZF98xlg75sa
NZ1Lw38QPINF8Ozt4FmjwYXFrW4eN7xOLQgkiN2/KGyrXzkElHJ0mOO63QjddnQ7ZCwvLkSIDzKL
pV2z9dHNmaOSvNC5anY2B2+y8vN5za2AhUtJVvTezcBcTl6AZecJGsXtybc9vxSbzzP0zrGzdG1u
qRzaporHE0fo0j+NnXp9gMyaQpoXhO315JVheQPlPEZ3Og+gsbkxJYq5//vvte5zDfoaDOxuwWEL
6Yb4YyvvKpcXvwms1tSOzEP5XEQpgzjJ5A/9C4d0T/vk2QDUrrgM8x/K8xBEFKxyyFXJTHniflh9
g1ye+F36c/t6Bix3P/oYLz1EDrjI3AEL+Fv0LcRifHRmim0GCjHKJ7Eurhj4KyQRruFu44O5RHZq
spXagdeYr/skS4CpCvqIqKZ1L1k4T1sVALLtIyonfz9wPlhOS4CpsRoWnfBfPslMRXvGGvOagou2
7qxcIkxlpjG8pu5FC6ByJmR5r7ln05UzswgjDvAwiO8J9/JPc0uPSIJB/bg078E/+/m91bpIsgXK
HhpKofFzW3Y6PEEOvXN3IvWb7qZL8/SLZXn/Uvdd0G8gn5KqvaYVhDGnosr4ccri6hBIVDiumTRg
Gab+jPQflFgb6W0x+QoGz7zmUCpXrnXf2tLoYC/8LCP3UdPkqFzWINYdUDjOrvKinGcI/5UeB5Ky
H2bvroKsJb/OTGzHBCIeJJJJ5JPYS3iozTdk7y1NeKTzYxe0+E/Jm+EaHK9QQnMQUWMPJB+2CwcL
4wpCvx7f4hwPoHhqptw/OK+udxNSgM+uGoNtECMVPrUclj89tBwnODwnoCgB4wlNQ5TkuIlr6L5U
o5P1qwZ5NHhrmtob9wS464eZ1YDrt7KqoAHZwjmuSmg4BlUBll9rH1in8mCnZmKPhFtI+gjcU/ON
MQL7SBE5jQlSnPPBHzb+25SPkG9r4ukL+KpBfWw7FL930ois2Om4ihJbt/xWyFBcOehNfjYNHD8f
IDo7SggSdpTKPWusfVCd9MKrSlPwpSbt1ddiIN64EaaozU0Lx1qxZ3Wc/2AljZ517dRd0cBovqjI
LINNY/xcHTm1jl/xKijeej2rK6dAkj8yio+XKDryrzV6u+WGxW7M94WA1/ZWNop+J3WTxQptpwl4
O78o8Eue/631mDZ3vZugrsRlAA4hAvxNBgnUJwoW9Jcs1/NT22XB9FuA21lingZ6Vwof+pPAp4VH
7bICSj1sjsyxAuurTXhq24MN+77au6aMogREsSyhtcd78Aut2QOSC64qSnF0x8vMv2JynIbEeB47
0ejcciWxhGJjpRu2K0jr3VQttBgcjGavU87lJ5TZmmmXQa+mPEVGg/EJ9p2xCRy4EBAnF5DmyZ0h
wUeJrlqJhSrB8ITgGd+BVzxcaw/fGDRWvpsiAFVjgfJKXw0DpDQzmBzHFhlN4dW4ixhHEGj7htD6
CGeV8ZuK+7q4Cfu6f1H+4I/XqlS4I9G0ld2eMk/oe4i9giZtwRC5w3DggfKwgbLKdCa9kXZ0e+Ei
CNS0XZlfgW0+P+q+rX+rFHPUZqbYF1iO9yaw/RejQgJ8Azoh5yOd5PGGGGJgHcPaexFD42vqTa0h
oOScTnpo4V+7ZsYMtBy6SUesb7djeWvUzo5e/Nh54QCGlaqa+VEMeXxvJiB5trMb7AtJceu74xlU
izeoqYOHCwcvAyogaIMEyr7RZqKDOPVZ5w23KYjg00bKYM4SEjLWvk5VMbK3ORyhKSNZ70kolpr5
nvEWKr/RiGan4mEu7nVh+G3r5dAQ6/2UZzdlbdnPAJQm6ElT4PXHom3VPnN+TreumqEkuxGT533R
AMSAcx+Bm6QMijGZpv4v0qZUba0VxRMyLx+S2LprxUHXiFPMRnN80ACRtwmk8vS99lo89JyDngjZ
0khqsBgt5iqOcJ1qCZjbZdtPe/B9YSo2QvJl2zpd4xYfwUuLRpZ0V8bBR/3AYoKWfZ9zBfYxqDXw
3Er/0QSjTLWx2GhbpPwIZAbxbIJ2bQoyqFMmz0BJt76ebpE55tWRFzp0L1NTqAfeT5CJGAfwc4Uu
ub+FV1WW2IqP6WPaFBV40tEMWmQ5OCSTQz9MYBGrijryCA8e75O06PzHyTka/jIx1AdABu9x3VKs
QcabRA1UA6C8094zCX4wVroetj7IrPbQGsEb/H8VuPQTeDz33ghjNeilinveSQqCeRvGfM9BHb4P
+zl+KcoqLm5DUzXYIC12ghedycbQzRM/84oP9ymooTeajN4V+tT0psNRvOcRKrPQEyeN3BZeQII7
HVjQ1zQo9i+QdnaJAS4rTAjrggxqDbN0z9SrWLPHJWz0rxHk+BUqfl2VlI1C0svrUB7mulI/GRDQ
d042/NMAvetTEeh2HxRNAG6DyezBmGYEisM7S8SuS1wWOX6bQfjYOqFPYoYStMRTfgb1eW3iskjx
SWNyFwBf8YKlhNwymHA2VFgtKx9+UQOhYI1CrJ1VJ+Nw8+RonD/UiE3rsq7/sj9Qe0QNYHyAUH25
RSocXMED+xL05ANZ7nDJ/pDwJuyFq6cH41dj+ioBEyxvQwvVoSMonl5wa6Mzp3mEpNYzIaB7JlbG
dbSXPIZSSq8j8IrruvsKBnzjdrJMQcBW1XmL2yhXD5V07pfPzn/RlAX0FNdluku2CIofY5ujEnJy
wJgmTjXmaUbf7MKcf1CzXhJGiPUpkO4p+NsArzzw0AArQ2We7cuWowC1as0vHR84qZmDbF4Fmao0
2sKjhCdVbVZRnnD3W5QUiOZTDsWF6IW3Ee77faiRX0V5U8TrVv3S9sECrp+NcNt4wVlYi1sIBIb8
eY4n/unv03MuC72Xry/uA8WE089VUHHjk+S443kjcDY09c9i9XUWVbvaV9BkNXU2IX5V/Nvff/aD
T08XkUignKmiMDMvbRD53zJAzG/0bHl4AoO+Hy70RM53jvfebRGQaBp3BKVS+8RKAsAXVBgy3Jy7
JmtfhXF5c4DnJP9W27npLl3WP/jFRYyCcyVs3AGeOJ31K5IWIhhgw9Jg3ehLQqlVUDsQ/axOU3Cu
pPcQwvZjb1Vzk4VLhhX01bpKiNS+TJCxvdEiLU9eoMmFdfzBB1/qJRcWQS4HD/zFBRr6Hk0+30Pi
hMYwlDgLbvx9VX0YZherGVKAVR4MhUETZoJqRVuYVm20hkiGzKfmTEmccfOBYCsddwQIwe46s1B1
4QGTxY5moMMjfWmhfDQYr78qQ1pALyXOt6m04TYzXp5tsgwVoCSu+il9/PtTfzQ1i73gskr2FuIL
p2IyLXSCINWjYK0w+QcLxbgLYLMP6m9LLpfMQtytS/hb8JyUW9GXsLcICWwKs5wUrzrAQb1DgqXF
EwUwlSZVlLNV0B+srMWu6HnKp76vy5MyBHcLKpqnbszmC2/G3t1zbEn1Em0/wNGnjJ8n0nkJGaiD
l8nFzsv7HwdanPjVP1pjBcOJi8kpkTKdOwmyhH3cXuuoHw4ANkIy5O9r4KOXWJRNiJLc82tpTy4f
3J77qIMeYqG64ULZ/v1QyOJFYX2alSuhrpyfbFOiQDjxdvyWwQOrBEB4bmZcZ0WaJ2PFQSNf90bn
Cf1j4lQ21W3EQ/UkIB5/C/uM4DaH8vGFLsc/nOL/xnYWnyfyj+GJl0HQuHHpUz+fDSAyn7xmsPT4
3IOQgq0KooTb+pB/OpBS4NI0T1EUoToTxigqna0Xjn9/y4+WxyLgyIwWDkLO0aMIhP+NZGd588KE
d+E8lheC2kdLYxkeuqzlc6ryE0gf/EAEKirWtO3r31/go9EXZ6SIA9gAMZ6dJi8SGFib2wBX9gvP
fl5e732l5c7PeIyiMTCEBXTW9RP84sbwFfJ8IMeUEI54CGZrV8ktMLYkkzH8BNONy04ohrSHrNHh
XVVflBL/YJ6WXLKe25Zq1HtPyqFonrS0hb5UBNGLdVFsSQYr+P9wdm3NceLc9hdRJQQI8dpXt9tO
3G17kswLNd9kAkKAECAE/Pqz2ufFUdzuKt5SrooahLa0tfe6pNqG/eg9s4CiNjr5SYoLOM2SGxvA
ted3NgADoCtEuIWH090jh9AXyf0YxzdOsLe07YPvzJ1g5xoyyV2UtS+yhsDUs/ZL6JGh9qHKn11a
UrYBd3j6RkDIs2ugrVFbVaxEzaObgjH8T8Sy9ZEtJfPZjvDRWmdxAIBAhAIK+8H6uHsZPK/+H8Qj
B72GqyFEWHB/b3dTFKriseYXSb3Po+FKOLvMMxRpezO1KT9nWpkaBckeONimgnBfHtxsH1wJClfS
2EKZryrslL+ATDORlQHRt9xY1nfzkfVDuRkbzU6fv8+1r+7sHWy2iBMOfR9BA5ahkB5CbKmE3sZ2
2fjO7mFt3U55PMdnFodIJbzY4nYlUHb7fPi3W85H68rZP+QwpLDJ9gOoPfblOYO43rgWOqdo6QSg
1UVFObf/mXryHkGMU/YpjSB484Bin88eSKYLuU+z3D/IMISblCDKeiuQ3Ibmic+h2VdDgKqpmPQw
nCQ1un1NiyBqD8DIUX8LsYa52RVoru09r5+aRZfe8A+cEB0Jm/IoOWUmayGpltEcbN2mDcymj1i/
iF0fhi5JzgwFa2RZBs90BBKMsp4fAy9Klh3uLocNlmxFVfdh8MxzxIae+XSCHPQywSWoN/1+tqeA
u0SdzYJnU9eAXHAJzWrayPr756vqSlC4NDYRRjacfE2fLeoo46POWRV9yau03Swb39kMoekYKfjz
BFB0CrO1gk7e1zzx+m+fj/6GtPggJlx6GsugR9okA3+CXGHH0BWrB3qEzCt4oWLAPeIQwMAuX8lw
6NaJEfpeNRf1ySIqUdgvVWDbfQHnmmAL+v+0tZkMfrxRHOMy89G8EDH/+fmTXptnJzeyAWqs0L8M
nuHaBZXaqonq3TD10y0Vhis5rct26xm01+bJZL/qGvpEz1VLkc7m6dgYVJZlvi+9aBKrNpzqG8ne
tRdydrupynDsFKU4s7CudhzONStNgEz/fLo+vqFB1ff3VZ/1bZXTJsifpxF937xM6r9a+Gr0aByY
Ep8oM2s0wZq71IuzcA0/NHYjNbhyHv2h+5xlMrbVYF6YyYd6VxED4VZ+wYBXdRO0Z3+ASNmNl7wy
hS7niQ1wUSPGT54tkJ4PnF+AbK2oo78+n8Nrwzs7B7rBSSR44j10aN5sYPVttr5/y3PrrWT4QeS5
BMLJVwCReIX/RL0wwytU0TD/yKoshjJoI+UvVlMktp5BfrOqLASEoW3Y8z0odglqTSHpq0PmV+2D
3+j4hyS5Hfdpj7LIV2ly7W2FzAYDcTzAt4DNRlNieKQcIh0PYQal5r22UOpEzSws1lFZVuIuaIKS
7eI2b5dZlgGk+PsSlI0eZV6k2bmLzPiA5mtyCjwvX3ZouPxFDTRRJ70MGq8XsbKKzene7/WyOm/o
ctA69BIT2EKYl6yB2M6XLI89+lR4frBftrScVMqYKPDpkGaPWpNiz8ZeH2bq/Vg2uLOzhMoXflOO
0VPKTXuElDU9jQxYg2WjOzsL68WcVWUcPV1cs56hYT3cQ2BB3Ng+rsScS0kLeTo3TdZkj28xRyP8
Kw+ShYepS8Xngw+aaES9E0Tp4/xIJ822qJEM9kaN+NrTOzsGSs7Aq8SdfqmyVD2hWsx/JlAdv7Hk
L1WiD3YMl/Q2FdDvJkHUv7BcgFVKsyxMVv9/j+E0EMce9IYnCvjFHvaRatke67Lhujj0qIbf1Tn0
8vFrhbb233k0xDcOwTce40fvdJnJd5UXOQDdAnxVcoL3Uhx9yQASyB95laBtaaSEarHlhqYHNc8w
bePtqM2dHlBkBeSQfPHhhAVMSaAJbJXioCUrinbxZa/xm2aNNc9OwpdsWhvDe7iC9qUVKxt2yYOF
czDfqGoyIUb1WyQUErcBJnNTrCD/2TyWHue/4H5Rql04J/YlhIGSD1V0KSozb6iC1B1U6UsTbTEx
5JjxwPsBeTXTdesMrez+iRQ5LIQCPzLf4WdJ0yMJM9U+QI88/iE0DC8CYFEhPJ507fexSRmxK2H7
SXzt8LLZukIGsoaIsTcCPN37VXoM5Jh/w2sqsw9L5pWPYwMtiQri0hHMRsN0b9oUHweUE4jm18my
Q/AProD0ahvbLDmF0HZ7BvF39tYw8UVyt2g7eTMueLcAOjSPo2jMu7PULHzluFpCEgiG4Z+Pfi1k
nH32kruOypvSE8G3qu/ZgDwnHOLga5oNFPQB2SRfwqoqn+qRBDeqidc2AWf77SScn8s+b88hju7H
aqh6uWqILxf1bVAA/z1i0r4gZJSBPGdoP0BAFhZCQ4Tk8fMJu/LwLikn9XoAvkMznO005y8iqMuX
KG9vQQaumMKirvb7w2e1CITRWXaugPvOfyo/vWDUaih9vwpmIBQcBTJI1uCxQuwR+U8EGv9c8zve
s6H72xut8U5BSqPoxmF2yUU+2H5cFo/tYOCbQP/vzKF3/5eBmWQI8wksmVVpYQFwY+O+NqnOJsdT
Di/v2SvPJEKemuHq/DRwIIGWfbLg9zkl/ZA2E2qtZzj82kdU/vOnvkO++PnoV/J5lxLDLzCTADW1
c5j00zcF1WvgdUgLU4uopdvaAwvzxi9dmyUnbtIaHCriNeKMwmsj73TnaXvwQ7g1fP4m1761EzhA
MKOHK1RzJl0MD2VN7eVjG40toWyh6H4jg7nyMy79BdD0eC4trc9shtTZsYOxwiMLac2e2zG6aY99
ZbJcDowKOw9Fnik5sVHkI14mh638LCDV//lkXRvfyWRw8M15BeYc8CNwbwZKuwEgarglqnttji6L
7d2mD/sERmUfVvC9IfQu5QP7J4snJtZeG50/f4Er69alZ4C0O7LBw9fO4LoIQUhoQ6664eLa6lU1
+a7Rt7mRw1ybqsvf37+MB0s5D/DBs0wZPyiCRnogQDn8/D2uTZUT3VOMSgvN4/ZXiQ7buMJ1vdkb
wsd87yvOb1kTXvsV55y0MeeQymHeS8b8nGzQvAY+EqIl7Xg3p0AS3gjBa1PlhLgQ2VQnRZu9drBr
gTOlNMfY1N2NyLs2uhPgbOp7eIiM/omB9OEjL4Sn57rp9MKnd6kZxCOiiXCDfbU9LrTT3IuHfmqX
tWxcYoYUZTihmeq92JnjAJwv5i0zA03sxtR/rF8Yhm/GpO+WqWramgblrM9VwAEslYU2AAiHBUx2
Uo40d5Wa3FRPBLp+4wo3duB3BsiWaSjsNOnXkhjw2FjP2lMyT8nz54v7yhdz4VRTDiF8z8T8BGyC
/0Kt3/01k0UK1Xjhy1p/98JyZrpGjNBTCOP0o+TxfES5Zb4Rl9ce/fL3d6MzkedJXGrvrABZ3lae
l7UrpDTqn2Uz44Q9ELENbu9F8CLl+KpmYdSmBYDzViJ27emdeJ9oK30Ou/oXhkvI2gKUfj/WQKUs
e3gnzKE+Oeai7C7ktQuHqQK6HKWghTdSV2cfFoJIpocqOGngTvMdlFTgPxxRMf37+dNfuTO4wKh2
GucOSrnFa52LdC+SuIYaVU5J82B5k8ktb7WMtkkdNuGdod60SMwtDF2uZQfpOzA+s+EF8qFIfmUu
diMsn290iq58cZdqOWVtyhq0sU8VIP0PhkfdSx3e3HqvJfYuRwpM2TSgqMmfAZbIwvu6g7YV/MlM
NK2q0ZfFRqUNrrdrBVPSao1L68WzyJPVtGJSQRV1NYmAHmuytEXt0qpE50PSPffyx2kEpAM27Nmd
ZPnp8yVybTIvf38X/GjlheOA4vCjbUSDLgdAebVEpWDZ6E7sVyOLJqDzQzT1ovIuUwH0zWhxq9Fx
7dmd0LcAugdVYr0z0W23y/JUvRRiCBYuMyf0FUOdd4j79gyMZPo1Ky8NeI940MZbNjfOGZ/JGVKH
JAS8Lcy9fxSK26ABsOKWhc2VrNEFbiNl70gG/tXJTJe02mJb38ghaNvXoRgnaBTySlXbz1/l2m85
d2ErirHLSMhOdBai3cHuoA+2oqnUHe0kjK7mstf5jWm7kt+50GvrtZWXgZJ0MhxH+g7VYJjHcVr3
+Q5q483CcouLwdZoHaMlUyQning7VEnqb9JMm+cKGmD/cTUEcGCtuwZqNy3xsmXB6EJNVYw8r+7y
8KRIjKsWWnY/cphEbj7/SlfCxYWaatXE0DEa83MG9ecX8Iui57oEgeXz0a8hz1w9/3AiDWTCdXrq
YuGhz1qAukFIHjWrys8vld6keub+xQdQ2VA888BCqTYsDaCuM5pei6RYQuLsCcSiWVdHRJ0tl+qg
OiYOs70lg3PlPP0DLGq0n0NkjpxEiDlcdwyOegToymoNi2RV3od9Ir73c4d1aeHE9+3zmb323ZyN
Yip1kVGKA4nBQehXWs4qX8e6It+XDB+4OFEBnPvoDbl6TVvvwgAD7Vmv5/72gfrx8wcuVHSSpJcK
+Px/DchP5XCIG2/o92TMZ7u2FP5wE+QS9iSGy6oYwETfYMcqpr8riG7042Esmm54hMsnrGoHWEBG
x2EYbzmnvLVL/qyaBW53jHmgMsElq3k1LU+eqqFMYWQIc8dp1YXDbNaqHsbiWwWU9L+kKWGQppoU
hCdoLdFozcDNo4MRX/pukI8tANYPFRR6v1jFw39pokqApNq6EnucHVELLd5YP2ci7WE045fAM9dQ
yei7DgafAQ2/Sw8eqZXsZ7UeTA57TwsRw8q2mq1Ca0FYFPBgpODaghOQtj317+SEGhyBcBh8pgHB
jjcCnbgchqJxHNyFUw5EAeqLsJtkZV3clYNm7ZHBi5auvCSB7hRBnlOvonFi2WufIkUE147367nK
+27b+dX4ELUcPwlrz+5pBt3lW0YqL1l7HNpzIC2Tbt9YKtK7zxfiG5P7g4+ROJWaLoREXN/U8Ql5
Vlc8CI8S4Fj7wQPph1T5F0sG9Tp3bADBb/T9Zq9S4f0jxr7xIOsaWtiVdhxvB0M79hSh/UIXFaoD
FyVMasmQNI/qFTKh5WYiMOWc+c1FeC0+nNsd87OxIPU4nlQr9DfYJ6lfYxrb/eez+vF5GbiAYOG3
igWw1L2czTPIq30aEjjKYgX/AOSlfPr8Vy6f6KNP5yR6sNqKh6gqyInSJC7u9Gw5eYTOTwkJXQv+
KBLmIYLjbsqnRRt9kDgbPW4WLLIdl69QW6BHMU35OVaAJX7+Pm/Z/kcv5GR/oegH2LwEuHLXlfT/
iwFmzjIQgMD1OVSZl/dnauZpB9J5XoEnDksBtBYhVQsst3ekfG79lelreQYgnjZbtNPa4Wfo41uv
An3hNt94zMsZ8NFjOmcDHcIQ1n5++UrSzGrA1SMUT1MYSHSboIXaj2GRYYceAr76IhZM7niXVv8V
zXjL3OjtFvLBE7jwYjM2fk3TqoGgLnawFSuqdAuQTJyueIdmI3jBDdSBpn72dil2lvvcmuLcF3nR
3BnOkvkJVTRabGBCAcY1VFzRlIMsUHlj9V+JLReerBWJWCxFejJFByNNkuenvGDdokpX4IKTqaXQ
vkqFf1IJOoq8qPKXgZob5/IVkGfgmlWIrqq039j6rFUAi9dQthJCCiQLug1Qn8quUsk4uCMxRLWT
SwcAbPXkXkxJv2ZJjCIxNhH8FeLnI1nluLl0m6lr4Cfvj+i2Qs0plvv8YtB6gmuPaNZlU+U/wg59
3y0ATkO9UqZEO7rFiMvAIoGLh4YCg5jjLGtf2WDA3p2y2fyMB+B7Ft3ZAhennIqCRmEdsBN8ytmD
LljLNnEx3ITWXVtOzjZHWNL4vuiDEzCGQ7S1WmbA0xFKb2yj18Z3NjUYRA6lknkO6QbgXbSg+RNu
/mT9+W5xbXRnT0vbueiSuc3Oug/QEQRwgKl1PtyU7f3YpyAMXKcME80KxQQ5n2ArXPjrtOUyOZLS
r2QEfhiSlu04qvAn0Ptggw6tiqeNqaaWfS2TbtI30oi3IvYHO5IL8UVlF1R3v0tPaeZxXEG1D7lc
led3nKZm+JJKCWkdjXydbYkGaOOeAZD/lJZ8oqs0S3I4OTNf+a9dG8B3uqlqBEvbTYCtQUBAPhFe
TP0u8ou0BaphpP02rkIKcQ8h5b7zqtBs/KGsdmpKgLMOSt/yTWoUmn8zt/k3SKUWv6CHcUsR+Mr5
7kKOORvbyKQIKVrXYqeiChhXMREAuL2+I8Hm86XDPz5nXOjxBZjSJk2bnHTXam/TQXC3X6mskBvj
ReO/da74VpaGfWsHiHp8/ptXlquLRzaZTlDuBvrcaLmjsO75Pms1/u/zwa9N2+Xv7+peXVg1pi4o
O01NicqIbWKgckivZb+OOMtumURd+5nLu737Gdtao2BYDwVBSePyCZaeULiYeNM/RCO0xG5kK9dm
ytmWMvi1wg5ZRYAeAdkUpjAQVmiv3Qioa6M7mxKt5xY6fBmqEsMg+q0Y46zd5f1CsgR4zb/PkUkD
cNP8on3NhBy/yhbSeW0+lIuAbIELH4aRZF7nuR+eZAoR212Ii05zHxfJJG9M/pXQcGHCug3YLIO4
f7VzC26ztuWPCzbEQp6oyoctEABieggEmIT7hoXgj3++gK98FRcxTOgUF2nUAX/iFYVc0fCiyDh3
OPCXje9cxnBOp8T6JDzZ0sc+zfypnbdA8y6r4gcuaJiXSZIEBPgZ3E3YSs81+ZoMC2Ur4D32+5pi
pkoYKLH9q4JCzMHOpfkR9MEywnngInalgghPHo71gyjL5FdoQOlc9dAnWXZOuw4P8mIQBVHM4RVH
WZbfv0l6QNsml0v8DMLAtXlATSMui5pCc5CW5MwhO/o3CkALNyPX50EEZZYmXT28krB8UX4inoNi
Vq+LVqULqpUMZNYeafGJ1kAL7ew0RnwPi+RlZP/AhdUaoICgjaPLM9MptmcZg9UOOtVNqc0rm4Vr
JUFECneTSVB0/MwE3/fiQsEfdBaslKfj9M5LZX+YAEoc7oLQ3EqJruwVLty2w50/SuehfrBNOa0B
zDfbvlM3LuJXjjgXVgsmzTiy0gSX8kV6h1YiP4gGOurbkSi0AZZ998ubvTtHKeXZ3PkDFhX3gl8V
DKzPIBOlt+xDrjT9Ahe7SSEBmVlUuF6tmqFcRy+e3qEcyydCABOrBO5bu1gU6n+0Bm9sj0IDOYPN
CWSBB5ZzcDdPtFzUj6f8Lbt+967CQkWyAbR3h6JTse/g13poxvzngomk3G0LkVRj1lSU7Cplv0CC
nq/rEXZDywa/rPp3Tz7JwA6JHvyj5sOzGHq1LmaycFrcxo/CpbVkMZ48a0Aeqfyu+xJVcNxa9uiX
1ta7R5ds0BNqStMxDSYo7EKX/6UHm3xJGQKz7hxH0mOFhddxspNN3VToEA+wKPRNfYMm8eGuguGd
6IANUwbqZH95eEgRbgy1/Veu2uGOYLFueZVDM3EKJmS1Obqv/34+Yx+W/PCjTtLJUMrTqYnxsVtS
HgSd9YFrDzKOXsZxHqoOtZZ5YM3ChUt//0Co5EyTlwX+kSbi55R2YhP3y5IdvIuTgnYMGlGV6cMj
7yCIA8nicjX78uXzibp8hT/uoxjcqdExO1aynfx0NxGf3vEyM8fkZjx//BVit3sjM0EEnLqae2I5
ZPlsWJkj2MfQMgH9Uf0dFhVcbuzY/bPkXeI/ejlol4xJxvhOzsja0Pit1zH05BcFYew2AKbOGr9R
Y4r9N0OxKorqvZcvglHS2C3ipz5ozmnXQGXcoCPVbklRDMU3GoP3s4oweasy8dj4a9k8OQFfCQH7
ucGQIzAqFJKikXoCo39RVROv4sQ7jytoevaU7zoBUAKdmuIuyhN/s+zZ3cC2ng8GSjpBQu3iqTBS
u03KcVEXGs/uxDEJ8z6NdTHdGzbCOdUbpi2A16/LHt2JY+EFTTzBaAINMs/uuRLTfW7M87LBnThu
es9rgGPjAuZ8FXQfx3B4hDBBt6TJRGO3kO51Kaq6TYLh/ST7iltRuQWbv1/2Ud1COLSyYQYQ6Wxf
Wf4kG/KL8mK3aF7cKngVde2kqt7bcRGies8J4FHrQCR24aM7RzO8d72sg3PFg4zC42RLFLA7ZLDL
Ht4JVJQIRWNHYh5YhELxis0jqoAFWYY+x1d1QpWgPZoAMxBlq7yshtXY1XZV0fZ/y57eCVUSwdCp
B1gNYl5zqe48DnOk0YARvWx4J1Z5Hxo1UXS5sVcWhy4H/TKeoSW6bHQnWGnZFEHfhsGRUfRmzAiW
WD3f2gk+TolitxQNDXbTFxXBURLoXj5qaLgNK6tTcZDFPLJVCqmA5GREnMfrGUTNZe/k1p7DdIpI
7JHpXudQo9ZIUApWnBbNl1vpZWmaw/Utw8e2+mLUE/TTDu4Ht0grb44Jf+Yp0H36PcOyFhcq1WTz
EbLL4CwmId/AJF16O+CCkdMLWH/4e+TE8HQpoVsGIZssyFDUgsrAvxWMQ74R6OPvkI9AMIl5sJmB
WjWMATcU4tNb+BOP8WNK/QkUBtgOAHxKC8gohikJX0aZQUbZT/MKcpeWZvlPZBnoWEJqpH/Ehcxu
NdxjDhUJkTbjYIVCTq4a6OXO3ETh49CywV+Uqcdu0bnydBZ2Mk/f7ke2TJM7xFdx9/kXTD7MBGPX
x1mVLTrKMH7dZz6b5gMkHaGmLQfW/SMMjMCKVePDw/aQz1yafQaPp2KNi6ckt0qVl03noy/sbEap
EODYwLRgZ1T80kF/Fyr0yw7H2NmJqqiE5QrKeXsOEyD47kalt2NpXSzb6FxNiyxgecRkiuXVBP1X
NNKLX0mp7fnz73JtXpydSPgpj8Ys8S5sU0iYJ5leeeX4umxwJ20A2UxQYyNvl3XMboGAate6W2SO
R6Fa7cRsC8FkDo31HUoU0UbD5mKNSv2Nys6VaXFLzJWCAnU/x1guU/SflKJfjajNL5oV5mw2Ordt
MMIrYEdGlKSmCNRykbVL2sCYFSdjEN4IQ2s/r3E1hc2FrKB2lua3RL2uzYqTMcgWoN1+st6OxuoH
+FJq1eAbLztx3coyZzAop0Nc7Gl3kSfq9LTzyLDsAHHBbradMqjWVgBiyC7bymE8wW9gkdcx5tzJ
FWxDagrCa3VMJ/QhAxP426w0C5/cCVDeRQNK7bo6IqVvVhkOjfVsl93P4z8K1tLzyiAo8EGZLtai
ozjIxn8+X+aXRfHBjuvWq0WcUX1pb+1N0AvgYFiUiNekvTQY4c54k/x7ZU26ZWvLcwurHVsdSUfn
FRAp2RpZ+RKUC43dmrWMKVFsHKrjZHK1J6In24WGthjcCVUTCMphHyJgzpPH/HuVB//BIMP7+/Pp
vzYvTqzyvPXRqfGrY9gWxZcKd5+XEkry22WjX371Xc1QR7zrqpjj2CjJtKGz7z9Di50unHbnRIU9
UTHzIKiOho4Tip7gk/hwt10te3YnXMMutdPFOGXf+VgxuojbTd+IYOHoTrxCkacRORxMdgIyqmDE
TCPYl3VRLuqQYdU4Z2oFHj8wt6Pam64yK1ycn72xv9Wzv7JoXOEA6JSltlCz2lsLzldFoAaGze1G
qfba4Jf7yrs1k6qM1LGv1J7Gw7OBDMq6ZeMiv28YuTiHKkcBXvmjD6/v3vsLvEnUYhf29TC4E6kE
Zh/JROfqWCl4zbDWonCjb4Hdrk2LE6hUZcLzLAKVh/M/lQbNDrzNRUqxeHInTjvraw9Xc7XXF+G5
SmIxxm0ilnRTMboTp6zOy5JNCdYigV1YMM2r3N6S1ro2LU6UQnqxiUil5vuqRyKT5gh/mBj9WrQF
uL6dFZwdiKZyvmcoCemUqo2XZs2yHSB0IhSS3TD4iMDwtiZ9zJrLUryAERc9uStMUNE8yntkAnsJ
x0wq22iVz0irlw3uRGhn2n6gPYyybFLXcPyB9VaeDPWyM8P15GRVX/qgGohDhu64joDc8GNtF86L
E6K8rkfp+7bZw7vrr7DRejOMib9wcCdEZVT7pMrCZj+x6L9UV8W6XbxcXJPIqYCCWE8TfaRNZ3ZW
wwJ99ER349HpJRY/SMNck8hqGGMY7cXtPZhq066b0sFuUlaOxTpUgoA/CB/SNgGKLxUq3YaQDJhW
Mp380YOVJwP3QnudBzdTLeyXKivGfwL8368qHNTfiU5AOSjTGYD3uiQqeexNyEO96lPCKpBuYf3T
8hTOJYuW51sH+90BokUqxdT77TEd6XgnYOe8CuzSmtwbuevd6CCm+FkCc7RjBdTvX/jmyQOys1vr
80r9w/XSZHC6VT0T3T2Up/psQ9qBfLe6UAfegG4UBl6hV5Ep9D2PrNnXUuISsWjWXJvNrufI8scY
i7dHT8PIy7lrb3WWruzSro3mROsWuGba7DsQHVfSQlzEi8JlbQFXqgFaL1wzXbXHDIYEuJ2oaD2O
ZFm1y5VqCOGTlU4e0UeV8HBH4Ij+fZ6Y+mvRpLs6Dajk8bLx5vaoLFKSZOw3MEphy+LAFVyAp3sD
6GvfHkmMRnd4CQGpJ3Zjx7jySf9QXOASfpNlg2oxrAbXXY/zqyULGxpvgP93QQYqHFVV27bHbho9
eKaVcGzCbrFwwVz2wHejI3GF/zzEL49Ti620K0D0ggLkrTvPZbf/YCd9Uzp/N3o49FiRqGEdwx5k
rZUOdP2dzKq+z3OYKS5bN87tIewDwnH2igNMw7KNAXhvpVlxXja4k5jA97k2iRiRUg3dIxT32apJ
43LZonQFF6YwhpQhXNaPLEEpoTPUBzCwrKEbu+jhXWEF2saAAyWgBpBQPaHuV2yGXC5D78SuroKI
KbgsCXwiL+gdaNn4+zZZZgaMm4eTmiijunhMg/ZIYRm50wqshlU7FsvE9zC+k53oyETtEBTdsWJ1
UQC4NwX7ftbeQmiC6z5LGlilA0E8wyUVGYSOyzOf0F1e9lmdkIVxoe38HkFFxuis6/7Zh6DuwiXp
rHfZidGUfMB67y76rDmcM29fIa7sBi6aDEBJn9mhg7LOdInUQYNvAV/Q8NeoCYhGi2bH9YiTXV2b
uLSXN/D8jWnpNw5fwGUR5aLKiGVEwdAuPyig8tcSP3Y/VK3eLHt0Z9VXAOar3Mz5wZZxua/igByS
vvvfssGdJW9lM8rE0vzAI/TrlJfw3SyTZdUnF1KW9QqO9hA9fjQlyNAiMNlqrpKfy57cWe9K9prP
vNF7WsoODT0GidNmuHEf/5iFRGNXAgAIW9VOUdvdg7ULL9AaXViY5XpWbOAQDx07Vc/BoQP/5wzA
ET82FNfJHW5O5kbb5FpQOMcXLgrgpYIOdFDCE/N6shoeUmb2O3izEghXfD6H137FievUky2Pgr67
p8FUb9GmpT+UgZFBQ0i1aA0wF1sGr/K+ixvrH1gefuMhLzbNcPNO9nGGxVwkWVc3uLeT1j8QuAXD
v3RkXbCOQMj6/vn8XBvfqYVBlKidEmb8Q6oK/57lINNzxZddhpkLJiN2IK0gnX8QUf8/mvZxs2n7
OMwX7RsscUIbHthe4Q0dPdjR5Ht4QfMvRSjE9vOpuVQy/szhmAsfqypedhI+5wdThCm7V2lBjrVG
fZk0tDN3VVqyUw8kwFdWl8sU7in8sn5PSytKdc917B84RBeOkMiEtjME+RadEcxFlUEUMWR5KfID
mO1qTeC6s40ke/l8vq4tJSegWZX6ZVqn7MgAKzvDABB6yaKMF1WEYfz0+8SQXpUEYK/8APPyCu72
dVvcgcwtp+dFT+/iynjRzwVQm809hZ+gZWmxSfJl+miUubAyD0DpkYxzeGi7dAYZkDdjtjVV1SwL
hD+wZShIEANd0ANVevrX8ADadAOJF5mx4fGd87kzMy1mGMDf29jkqwxo5lXQLLu5M+4GcUHHMlFA
74cmZv8jSSPUAzylW+9G1vixXgae/rJe393FYO4O0XGoqB9pW6O5CIkKwQ9Z0acSbUyi5/mXgkzi
z0DgRgLtsmo8tmj5hHs144pfR2DGbfpgLMlf0ZyDYA6hhrlali8z18xp6iBpR5J4uhctIBUs0HQd
03RRYYFx+vuLMz22Nuy66AjDt8e3JR2pmzioK9HOnWgn4WgCjzTRsWrRW5KqfC40uSUrdW1wJ9gN
k3XSTm10mDxGVigO9usgqW8prF4Z3UWfkZR4g56z7JCpGpJuAjxv9RgxskQOHIRbpzIO8YBAJhC+
OcBJub6Hq4yXH/rITxeRrzC+c2T7ntSwJiynbIVaM1zHYaW0EnNR3n2+EX6cMbE/oF2khVGWB9RT
aWEY81pMutZfpBbitY4m1dQ3jqJrP+OGfaOlhG9ldITAz0UQI81lt9EElvJBK8QtCehrn/ry93ex
n1bGL0wVeHcQxfkus0muh2JZeg760u9jd6aAZoSfjECVpsDhq2Eu92NDv33+Ga49uRO8UJLvmzKj
5mga+0UqUXzPAwjqLBvcCV4APm1WJD4e3XZwQw9HPPoQLNx3XC6xDdKgu1jpHDIDzngqcZcuyU1d
2ysT8weWa4SYTFVR745MPux/MgoF+9XSGx1z0VyzriOf9S2mZpZtsotMCy3TeVlLjrl4LtJ4uit9
gdGHucq2TRl0hyQGkG7Rd3URXSoxpUy18u5gRTh/yS40Z+a1t7w7rs28E7JyVJh422bF6lIUTC2I
a167sFvJXEwXmSwf2hTPrqu6nDdq6r10k1fhf8umxolWwUeYwsHWFXco2Eh+n8sq/abHZFl26sK6
aCKtp+d0yFYsAq6Lk57s+njhifIHExmWdjzNA4w+5R3b4kqL7HS+xUy99lmdw1YHEEJD8suOF6wF
q0CQCSDBsVk07S6ySwa9F/FSR3ehHk/hiMxxcX7jwrnMpGQK60J9nyXs4Q1iiIvastzJRXNNAeum
qRmTQ8cCSLunXoYaaQnx+t2yeXFSatQ5tO56af+PsytrstPGwr+IKgGSEK9wl17cbd+22078QnUm
sQCxCRACfv18N0+J0kuV5mlqklHrCuno6JxvuUd9dMiAYiR5rPygetzlGvf1uljKZ3sPaaQ7HUED
afxYyv+N7cKu//s/rtSNlRtP53g693pZM26aIvs4d3ojK3AJxlti+xkss+lMW1uncDmghh0nDo29
wbSe/QHOnLt1o2CCMjmxG9XUY7YBIvGLoQDpc7mS1K0b9BATjGKp+Pd2ifJ5VL8bVX3z2DUY2gli
TZKGUIzv69OWFCw3afsYN3Q++g3urAqIyCD0iKA6JVbRIG+0qB/6sLZeNBlM3kk6gKKZB4vq+inu
i/M+KnFmVfuRQ/mruxKDO0FssToy1Wox+BhXv/frmvwPYvPcq+lDUrc6UBY2gMBiVJ9mPpkQQro4
Y+Anm7X0iQf4A86jIYi7rmjisT4Ftt4O5VbTU1iDA+31ad36ALL5pdjkrE6zLMnvpIdg1mYZrAD9
hneDWV3NRVUuFWRjgkfWzFOOBGE9+A3uZB3BZnhSjro+wZzgWArSqmzsaiI9l8YJZ0GsSDBpLDxU
3OpcG1RuUxMEnpN3DmzEAsu3uKxPdT1cI3xy2wR09zuw7vs+quYQK1PVp7JMzKFV8X6C4FT4QX3+
jRPlPvBTxsVOwq4+hZwV8rbGhRUebbdan2cydrxzYrdOggfZItxsqkxOtZWXOtBeDsMooFyhNf+4
pObQSpawuj4VXWrPpoXqRHn9yF5b0n3hA96koo2p+iSCEH2SbsiGfv9IU/ONdXef93Cn2hVFS+mE
CUMQaYtyeMZ6qc5gXZyTqsNIanhBVCcTbdtvfII/3Zxq4yMihdGdozqvdOzJjA2Zjt1xkQtOKnyk
/NbcOacgJqrWSFx9y5DGh3gbKxBK1o/wGm8tunNOpzUKxUKKEpSvPeyzpVffNbBKvsvuXK3lCEsi
Cbnm06DaOpvsInPS8S9+K+PcqwU4xAng+/VJdSX4DPGzEcqrVIYv6hzSJWhgagjexGkK4j/AodIs
09Rqr/InSd23PJ93WEFSTL0y9Z/NHj9E8fLH+6sS/Q2K/E//BoM7VypbWzm3JKyeyTAb/ijieYUO
TcOWZcj4WO0jSjZhH4zHUoXd+nOJ43VrM2P5JOC9DcAjePdFLHZAmoZ0KCHVQbb2yCAHPN+ByF23
57FbhL4btyYotmyDI0b32xUgvFTZTijePdCSBUE9r+FzQ7ss3oqxAYFjVxU7s0Xs8GbexBbcxuia
FFW+zEPaQ/h2TIvmMk9xncYZTSSEmw87JhLSbE4XtV1Uv1tKocI3rLbNhgVAF5mv1UhokQ1Rx8xX
hn7xcB/s0oq7tAaY83vZTWj+nKDUGKzNDQ96RtR53Rb859AMk2p+k2EwbseW90z+XHr4DeYUeh9N
hJEFjwrw+Psp3jMVbtt+04Z1zx63OSrKF1rGQwluGqyYUoG7c+SAXxeDHA2EpitVDr8iOcQEjteB
neLLQJRpbzH+hOQ41LPMBUMpocwS2YfBsRhW9Gnl3q09rKQTxddMQmNkeGlkt8jfttkW+le3NDL9
q+AzKp9Lm6z7zV4ayIHipzJ1V9TzbJ46xvYwlxBJDx5V1cMyL0t4P+sHvYYxz7qll/u3uLRxc+Kg
HwW42mL+1zKrOjrWeOKUJ3QIapvreqnaczuu65AvUIg2tyRkY30eg6t0fU+lmk411JuLvEoXk9wW
VsAn91AswRRjM+0o9SQrPFDyvo6Mvo2UBqSnGuP+S7R2sHRO5BSaYxehlHvTEw4o5xIOwjwHezSF
P7oacnmHQK1aPQD/UpojwBJt90OaeOjva2CbfjTMtPKvqlnjbToMYZQAKqCjpDppzYMdlSCyFxBQ
BycmN1NA2TFSEyEXIkI5P0Gtu9E/UAoU/LPZY7DjM/Bd0hE3mtKgvXBAJ8KDXgzSuWJP1/VbPyga
H5XhwXLkGjLWZ+xreDfCimEt8hbEiiGfN7Prr2loVnHmtGBr3lc7UFg1LJyDz0MAV7wnlmJOn3WY
0nHL16auhlMKwy2agflbGECFQXPQf1jKeKyyBt1v2x6WcNynB8ACJ/55wAEpfvQVxxcB0AkmsC0P
R32qwLMmd2PDxP689VYu58TEPf0BaQ6IuYaajuuRpLSl+QDYZfg//PkJUqbhSmHBABSphfLJuKdD
kq9jO7WPSdutbY5ZhjOyz6obwuNehW10KAAGHX4lS2XA+JQUrp82G6zq4E8SBlM1PRUjLZZPcb00
X6zZDLuFK+xqHuISWdURnR+062Zuh+UuqieRPjZ90MIERNQyrm/h2FXXh0I3FAayyxAok9MC4Qv+
JAU2L+0Cli992k2IUbyyaMAEA7xP83FGUffPxSIAlNnUxLUosnBIBID0DeXRDwhmLfpJbmxAEGyg
Wxy+LFDw538YUQ9Qhh/RO7R/8Gnko852aEDTL9DDhU1ckZRMt/i/9Gxa8kA1oV6ysKqn4mu30cKe
mrIVRGdDB1PKMOv2Oh5QDIMDRHozyFV0D8uuivqxAUJ8fCBcbqG6wcM75hCGZQGrvlqq0+FckTJW
/3v/CnjjUneLrfDsiWbNcXnVXTP/XkAH+mInHfslgW6tlcl57Q3I+Ke4wS8d4Tv2A/+tvfjN3Uml
NjTTwmhr1Wnay6nMeYfX7CmmuL4+aPO8tThOPlXUbG5qvKxOQpofUSfHgyhJ6/cgdCm0VcQXxFFV
AWm17ue+abrcDL1XwRIXu5NNtSFvu26KyxPRpr4Zh9qc0pJ4UU8wupNOlfBFjNQalKjfUuDQJqMu
dVonfq8el0XLtyaRooZ7eojhM9WGDwLnIvPaNG6xFYBp1sQMUw8lW3Il9HBDmjbxHN3Jp1JJuZ7n
rsTFMiAKx+QiYZnw5Dd1p6mpAAFr4ahSniqo18E7onkk8+zVMSV4uf77NViuSYNSbo8sNpE/oQUw
3PLdfGRCef35r6SZbrFVQ717LPcNotJ9Md8gV4G1YWYWrvQnhHirX0xcNi9iHZP01Eej9kF/4zc5
53c1uhgGIJGfK1QvsjgJvm+j9NukbhWW1iqU8TDh+PZBAWnFXt5p2nuhszFz5/hCbJEVFEp8EAfv
1UtZjoXIxgYIMb/gw5wDvNNh1nGE8JDEpf6Szp1Uh5E1zUci329ETpdVq1bkxWBhlqcijstHyU39
GFRl9QFc5Y3RXVrtXi42Ng3WPiHwAMgBTVhxLQsqI79j7DpyN+k27SzeyxPQczTrmLQH+Ip7Vhpd
bm0hV7n2bKhONamfxnGYx2xd5sDzIe2yawup4mWq8G2lJU0OQfqbuR+97F6RAzp3bhvDrGDQpDx1
daXzApCzTE0i8tuWLr12qcqtHHCbn2BA/dnES3uoWeflkoepx/+OcNuWKp7A7vpkSw7tn5puWcB7
v1DjOoLbvhZJshN5IgXdH6HAhrZAOPrVjFx6bUmM0UmLaGD71maiE0+MQ2rQ61Zx6bUDKYMBz87y
1E7pbdisa1bVxi9Dc9m1wEyDXLVi4hGMZo9wfKLntNt8MMUkdd2+l0KrwUh0F5YJXV+zz2B8936Z
n8utTcpCl9VksBEx52ye6CMEAb1sxDFx56qVdVyidoJ7vDe23fEmVuWWzcGcpp6zdw5pVCGU452P
SkG1hlm40DWbYDbid0hdgu0KgMPQwTrxGA4sOdoRMtPQvtv8khyXXxsFEViiEbajXpOank0jUdth
PVm9HGWx+s7VWstR0soQ9EkkCK9ERMOB1dKzE+OyQ3vZWxTKkAD29TifN9Dlvgwabjt+h9Xlh/JB
hUkb2uIYL/XwCNhcn1WRLL56hQKXIGrKhK7Qiy+O1ZLkkF4vbgMDsbT3B3/dB4ukLkO0IrADbAYq
T1SXPbgGeksPFgJsSSb6LaDfF8h5Fo/zEi/2vA1FXebBEFbjPX5z153nllbdYV7WpoK0Igz0cjUU
u8YrehBJn8EVQf18f6LXdPqVZNXlmiozlNCBwv0ZrkkR5n04whtYWl4XJ8VmK04cNAn9CW9w4dlg
cxmoO6e0VREKbI3smwubivA0wu7Ur0vlMlDrfoZ7ObwGj7IIok/7thW5NbZ7fn+5/ib1vbZeTpat
iqVrJjqS7xbeZMCyJQYFDNSYug46EPteM51DYoVt7DxUqWg+pWvD4wuReuCXcN/DLieVjIZHm0Iq
/X+U4p1T5auN4eoUwGda9lA6U7Ay3BmVnd+N6gqj7zsdQQitQdC3pvocLbW9qefGc8FdLhsdkSxG
0Jg7JvNW/C7jEibxcleejwOXxVYya+sZTmTHkNXsxOYKCgHh6hneXRobR6GtrNc1BeIR3owDYz/T
ykuqjaSuFS6QcZAU7a4zb5oNGnOJurYHvXjcCDBOgjcnhZjbBqoLEMVrPwWspI8BYfTl/X3+xqPD
pSvzOR5lOZDgGMGq6TzW2j50QTj4XdmR8yAr01G2S62LY1eq/rREYZmBH+1ZyHLd4UMG3Me8IgKI
0Qa3qC3LWxqGvV9C4FKVE92IMCYTRrfhmu2rgRlF6ZksuTzlaanSCD2l4ooDFZ8Ay9jgfkqV343n
EpVDtvB9W/FRg3It/pRS6FzTTv/utWVcpnKBQvQSdTw4lpMEUxl44owL6XmYXJ5yxYYYodQGx9ga
8mUiHLyfQnhRZUnqspRDNLyQqHbYkGMK6RJSAuC+qdnvMIXOUWUVuhV0wldlHW2+FCnIXJBL8RKv
wtydFE/UdTqz63VKgAM7rnEQoksphV9R2xU2SdMxYTZFmGlwq/4wrJpvYRw+nL32jOvv0G0JEW2L
EClJetsrvdw0OxIiv8Gdq1ruezdKLosjiWSXSxsH6HzUno8m18YBy9EqK0tcqrF6AXwwPYYknf1W
3aXiAvOIBmKE/XhtBP0oe522EHhpmJfOHK4mJwD38OCD82WQHttehfcb6+K8bAnxC++ucUMTiDQM
2RYcpYzIYZK2yVYgED74rOLVjFW47NqQshbtobA4WjlX809S1kFw3EpdNHmg6zk8NgugkGAPQ6+z
EzbyS0SES7zt0KGap3YNjijl2k9jaVH/LMQaeD0FhevhMBA0ImO8io8B+GR5G3ZhTupBeWXFwuXd
xlBb20ncp0eISYQ3g22DTML21HPuzhMccSc2FgIbyEWgAI3klx+03Ly4X1Awcc4xqthsbEBJP0Rr
kvcbz7vJd2gnMkdQRl6KFkPz+nZhP40XiRpTdmJyQ5qiDkuMW8rjyqu8nn1n7Jzc2bR9hZ7u1Z71
GZiBbO+8Qo5w8bKcahoPAeGHNfxOil9+HlpEuEDZKBmboUhZepzboL8nSzRl7bRar1AjXJSs3rEv
IqCgj7Iqg1spZJLJ2IZeuZ5wUbJLiwIhT8P0WBM7NRnqnl3ewQn2u88FJVwW7Qx6tOigvXRIeHKG
VNVtNaoP6g+v5+/C5dAOLVT6u2jlkCYMgPKAjnzk5RWMD+ocx8Aa2gexxd6OysM0PEjlpU6KkZ3T
CDBZO6DTyg+FINmq9YV06Te/pXYOJEDOgExAtORA0y1P2ynTuj34De2cSIocpik4hq5imoUEzDDA
b7bMb3AHbqciHifLuGDeUf97G7KMLrEXSlC4iNjI0LYlFYYGYTXTwf/WxIt0RsR/0LCwQBjIdN0h
dDmE3S+8gf3W2oXCQsKpgcsb5jzECCMyeG7r3qvFKVwg7DSKNo42DN0vzU/F62/wY/SctXM9loR1
sq2xHrHofkbz+C2wXl0BkdB/d3l6RaDXcv2GPSkO6/RHv/s1BYXLZY1LPnYTnF8PQ91mc32HvNxv
SyfOUexx8sKNYWQNAWUGrXnj1wsUriGuTMJujgiBi8Ysb3vw1q6iiL+8DqKLexWiW7aix6xXzoHi
+yq6i9fALuK1hxNSZSYMDKOGLFV/LavXe1y4aNeJhuCUgStxmNZnOdGsAQ7Pb8rXWvI/sPS2aqcr
tAFfkA9Z2jS3e5P6BSUXQ7WLeokUwYbex/4uVL/ginr0m7RzCHsTJIokmHRoUbaJRVb2XoY8RLhE
VaBcY1jwThial/k2/qa9lIYxsHMhilDtrBDIP2YSDX928HbJqiJovvmtiHMQa80ayzqs9dL+3sAQ
EiBAv4DnIqZqPsqk67DWNpAs265vsKb32tcUEKZ/7z6IpQ19LUV6saRMH/mmx7/ScjA+aTBGd25z
TptIoeWnnvA8ivMJmhaf98DEPmkZRneucyPjyKTbvDzrLtK3xabG+4V9KMD+6suYxi5ShAQRjYC1
KJ+KApJ1kSnXeyrm6EGsIdRrQtuO0LCb2ZA3JiF+v8gFj0C+rqOVKNUTSP1NxreC3c4AP31waK8R
5T/dFvwiJ9JEA4zroVQfXbakbx83u/I70dvg9x30ssdJGXL05Zvjj/F/b6xtmLtk7M38HPHws9bb
9vsYt+S39w/b34XK136KE39IukRsnfDpq4nPKkOLaIORbDSLXMezVscipAuctuCHaw42osNDC3On
FFqYHURo5k3wEzF9/VJJmTaHeqJLcALC2xiv8gZ+vZNKwE8X6Oeh3i8apPj+hN6o1mdWMuETEzC+
E8u2wYgATdH0QutE3PJhg4LcrqsPkorrKr62uk5QkHW02Wot6q+Kwjo3Bxx7ua3U0j7sYeEnNIGf
4MQG/JF5TEtTQ/d6J0dIc263wS4+yhKv2+y1n+DEhonBJhkW0+Iy1WO5Htsujm62iiz6rrOzPY3I
e70SdBq7SBWJWlkyhSy+oOrdwa17TdavcirVBzH0jTjkYlV4BYFFivT5qWJyDG5oNXd3hdx28ggo
P0c+2WwCnJZMdivUqsWyfJBKvREtXBwLb5IQyMQofJFRCgKCBLC2vW34rofDovm45BMDoyuD/ouc
/Xa1i25RMaTZAkPi+xYI/J/W6n3+Xoa1VB/kQ2/s69iJGrBcKIt0EPF9QdewsShB6HI5QcRwp78l
9sO9dz3kr+w9F+ViLVfg5dj9QpK6pwc52uhR7aKKz+9Hv7d+hnP4BRAtUCWi03NB+n3IFILcfmgB
C7J518CG5Pj+n3nrZzhRQDQlYN+ASX2KIqp5NgW6mfJ1h4ms3/hOADBLuC9VMhb3kCFoIPebNo8B
a//nN7hz/ts1Dhs2F+YJkvjBQy9YdV+y9aNCwhtfwEW76C3ZIKTWrU9WlyjBFenc2gOfQAu5ohbU
+MGHfuMLuLCXCJXlWUySXvp1qH8jBO1dsSSVX7LhglWA7YDr4T6slzXc6MMGxc7PVWD81t+Fpehx
DKCdXZmLnVV/i2Jof78IL/UQGruoFFKCLEO7eniecIzNAVaJOslJ+9Heed2oAeNfv8c/nmQqRUOR
LD25mIK2D8VWqSoTTAXAYsx8Yblt1+gxGuGB8Asw+sl8agKb3EwaUOhH4F7FoY+H+mVu5hGa4QXe
jUch5V5DG0+WDPqNyfTzmhYnh6lICZCwqklAimIjyUzZJPrzEqLn6OVYT2MXr6KAZrVC7NsT+OYq
h9sBjBHxbw1eFQgslhONICFixsDw+aIEfL8yAPPVH2paxAe9ltcNQTG+E4b0uHbLGhfBpSqa/Vcl
sWsPWynGps6QAy38hhIGYQpwD4P0Bq6dCsqbRdc8mZ1dWcyiL+i3Joz6MlflbMujZXP5jWtZVQek
ND3ETdtyAe/PBH9tgJnC2xEH46afWv1ZTHN6J8brP992aNZkQV9Wwx0UlLfhZNDBwhQqsceHEQWv
M+lrOI+id2nPqmCo4+4lOnaeocAJljRAuZxEi33S4xQ8mRZ7ErMZ7QdJxluRxgmXXCVUbNM2X6y0
3V2VKPNpth9prf3d3n7lQnRRHm2nArwApvCiFtyFF11JBnbRMKcJikscxiVtXEw3du/wmpLQqLPH
JNACEMjFDnd7gMT2g830xs90ESEAbAbMSipeZuh2ZQxXTp4ssPF7/855I2NyESHoCJZxHAXJSwsP
27OMg/nX0hn2tUX4+5ZM/fZDA7H08v4fe+unOO8rMqs9TVtLLqoMyYkEZQmBB0s+2A9/tzZe+2RO
qtSusghb1GIuPexn47OeTZRXbRqnmeVmOE50R9ZnCg2VWLwrTyaBIHqkg7jNRcVjc4CjNVi6YQ/z
GVWlOJnJEu/qaYm7ZDuMy7B+glpncaZRXbNbOmzbjwKUbqSTmsMVBzs7YlmTwJ0919jqpyDt57PS
eq8yBgAnINUtl3lVIE4fTLCQz20STTOefbsabrd+ZDnHX/rczi1k+EVf6h+m7weMTzYa39EeJIdj
z7Tq7mhZbT8SSWLQQS29UsvBZ4mKtSWfWiAH5uPUxyv/Nm1mJEfe1FbnCuyXHz0f6dHMLP06JQWa
kiBMDN19E23NwQx8l+dt2aMvau+K+NM0QffuAKzTlpyLtUujnBNoTOJGBwBkABN5zIjcWYJK2ryF
WWWWPTkU6djc1kkRJOfRyn3Br1VtlKXjvJrbqqXbLyPLhmRxWyX0sGxL8tQ3leiOISCJgcrUiH+e
yQV/QjWthZfZNBT6ge2WiwMcgMnz+xvxrbe4C1nUJb5kIKb1vkpWOz+3oQzv2qGn+rzVZQef3EEV
4EkDZcBA9wZ+PY9QA7J/JRZP8KzqhzD52ldokSb4tZgxKuU829PWy8IQF6Bzm0811z1tu+1pY2n8
BDZZ092FugZ5+4MFuAbJ186KcwMGLLVTC7Tgn+m2r+rcwO51yHqeDg+DhCrKbRpWXX+aA3ztJiNJ
qepjYpb6D1qURfLH+5N4Kxw4t6SCj6q9mls8wYPiK50j8ZgC0fHNb/D/XD67hGf2lLxU8Ba6xUMz
vhuI+eo1uAtJNYGGo0Iy0hcga+bDUOIm0Db1YlXS2IWkKpQB5jlO52fTqepLUe7qecHx+tNv7k4Q
thYMLNGF9KVtYEqKSBgdl676oId2HeSVbeXCuUidRjuNO/ayDWBKHAvACWzOg43XN0uPz3HYdkoK
v5vRdVoYuz2JgKhOXjgY9idljbxvhPHS5cRXcE5ILwqoAexzehHdXn6bRhD1s3roJ7+XpAvwMj3E
7K4e7C+6mFgOzbYO2qixl3cJJu/s/qqp46Ws2uqi1iH9M5qi9isUivQHN+0bB5c4mVclYJO7TNP2
JANNDhWskfVtE+0QQfHZopEL8KJRi6fG1IgXC1nOmRTsh556+d1v8GvN6h8PJWNKo5K5gd/NlAiV
ixqqK3m4of3hN/410/rH+JpsDDItIvgiJ9hrbXqdHudi+Qh8/HplLXJhXKnZRFrDNeGlrkNxnqO4
3g8rRYI6tDrabmGQSr6xqoqKAyHwT/HK5CPXVQHVLLVa0BJe9njsDiRGzqa1KD/IQV/fTpEL75qg
WdI06FB80a2aMjnCT4QpP1lNGrkCiVo2C5lGhdElI8/GDlDtDHY/E1MM71xikEfcqw1Q5wuPhvC7
7sb+fwGpN8+lcc4xEcZaFDTlparjyB6tmcLyIcXT1a8oH7mgr6Yvx1qslL7wamYHTqAuvS9r6xUo
Ihf6xVEkQFSuxItQa/Mp6HXxUu1i+2BXvl7RilzoFzViBrF+ne8nTa4qPj1IRQedpCm7W9Y5eXr/
PL/1V5zz3CchlDtT7MmiCIFao4vd5B0wpxQQ02YuvNQOaORCwZB/JzaZ0UbDZl1ueMPIHUtbHyQA
BndeRlO7KL0WRflkErXeQyN3q5GUm+oDetHfSPP/XvuRiwjr6cqLMEmKS087A6UxLpKCwFyhnkw+
QXGnzHSq9u032W1omwx7PT+SvYaa7klAHOqPuIGqSdqiqeJ3bFwc2RV1zAm6WBdRwbGI7PF0Bxmn
DzLL13OcyNVYnFLRBqsxzSWCyJMCIXFttrtASfsAW7ntLoY+f/xBmv5GZHQFF3m5AazLjb2XEH7N
FTzZz7slflW2yJVbhOFtsvJINhcaoyE31ZZ9HSvleWf8B13WpGYAoEpdVIK5yxo2k0vpV4eHBfW/
L1kIA1EBRW1zoeE+5eg+d4cEJUm/K9wFmfW1WftVBt2FdvAH0wlSZNaxD/iWb2wfF2ZWqKQYQjGY
5ylYBrzdFaXfLOxx1pOOQc+7ncmYJn6JlKu+CII4EOVNMV/Qe5tyuU/hS72l1df3I+Mbu9PFnmla
aVlX43S/NQISY0TpPc7KpfFrSEcuAq0ay4rzViOJ1f3/IhhX/0yJWH7zm7xzb7dmpG2xifISTYm6
6m2FZ/T+xfH90f8uE74SEV0k2tTNJFkiOn0uGtY+9HO7fY2gmhKS26JNC6Cb8Lz/iwo2/6r4YK8q
s3uy3KNTvW1ZPyfdH/04Fpd5bvubeBB8+2lANCjv6mYo2Sfw/pj+Dl3BIMrYBj6Ul1oQbO6dxB7g
x7mOgnW6V107yUzXUfy0dQPzC8su0i0y9ZSSfStRoBvTuyhC+S3Ri99ed9FuuPdnyOwBXkGgb3i0
TZX+efXG9nsOIob/O+IUm+lhdj0uL5pBb79tA3a7dAAYvr9f3jhKLuqtmGsx76AIf67Qj8vaMRmC
w9LNyXh4f/zXHY9oxJ0MgA81bzipYRO+BPH2XW2yOqIXYKIvMgAw5V5UEZvBZhHTd8J7faasMFBg
DBlM3GXNzfqVliJYM1uG4Xrc48JLvAETu67IP55LFACb1QSm+NIPA9SvoCVwqWP+UfH8jWDr4ucq
Xk5Yiwj+oACyVA9tX5djJtOk53kERUn1HUI02njVI0A7+PdP0XIkId1te+lb2hx5VfY3Zfch9uRv
9uorIcXF1FWT6Fqxj91nmFrvjxr65msuh61LulzPDC0+nC+01ik301O52eYWNHi6/wgmOO7lLZxp
ali7QJYzjJeU30SmrRi8L0c6dllTT/0n2kf0NCVNM9/uRUwAk487W0Hu8/0t+NYWd2JLkXRm2fAY
e1boaEA6tcUTrMYO9HIPopGrdEYgRib5SvpLxOHuc5Ydafhpixb2OFad8UukXX8JSqWYoXqtntE8
G/Ip1f0lRif3gwfNG0v0H4eJba1U21XNZYOHwrciqvml69I/vdbfVTyDmxhfOh7Vn42kgJ9xNbfd
TQ07pP3w/h94ozThqp5NrQpjs0bNhc+VXSALS2x/lLpt6s/V0tioysLOSo5OpwT+ADzMcfEBwePT
X9fzHzEEikzJBFXf5mKALFP5BHBceRj0/lE/963vEv97fJz0OSR07u+nUqOaFgzIduYq9VInw/Sd
uBFsQTR39Zj8jNOmy3YI5J4H9Db9rhYXzzqxUWxm7trnKUb/HPwadJRCKnuvnl7kAlp5xyaUD1Tw
hVZNfysg4H7fSS8vXRq5eNa2FuXGooT/hBcYnW45eEfyoLbW2u/v79k3vqwLXo1sHLNe2eLL1AdQ
ckbJjnWnEWmnX9Bz4atm7+MFkvbFF/hI8k8TU+unZvfyL8LqXC+9f2z7NIRk9TpI9YcOZwt9H948
Von18knD6E7GIElZsTWiwRfL8HZA6UbedCkecR4LjyvYKWzJcIQonEj0nSpgdtO2ZXuC2KyX+wRG
d+4apY3cZdXNMkPF7qYq5+owtL4+h+6uNOMChQaQdO8pGb7wIbbnUm0f6Qa9uiORDjkvWxCQpjjB
8+EMEMjDZOM030ft56rN3e3YqmCKgj1MbvWUfumDpLwrq+WjBPzVXAszd7ZjIco95ENJbgWskQ6A
fpj9NBkyXFuKHF3qRoWi/uAR/dYqOZuzqFuGVG6Yz5qxv5RiEuQZ393jAqFF1dOlWHRxQxXfBjTW
BfquUdza4vn9zX+d5X8yOayUc5+odiuWpJnZTTUK8q2OYCCMQLc1ORNB4PutnVulH/AOanCsb/oN
7qTZugGC0IR45r7/G976As4B3loGaC+X4120qzaLop7lyRb4pFlYIOf8FgZslA0V0SrTzb7nlgHV
kQ8z8SMwgUKZ/jt0VrOG8Wu0zOdJgjeHVwIQWMxCLtHn0sX4zinWJO3trmt11wvkibKVKeSg+Ufl
1us+eWX/uDDnwrQdYUWDSi4jaE3CPXCHlnwD2DuE48vhM+na/3N2JU1u6uz6F1EFQmLYemjbPcTO
eJJsqO4MQkxCgBDi19/HuZvz6XTHVdr0UqYFr/QOzwDKwDxF0TNmXPRuhv79KR2Mac6Yhaw/i9xM
5z5J4Djs9TG4IOgsU0FtJc/EpmVjtgW41+7WtLwxVH7jU3Mh0GYspOknnhw5FN6Lu7ZOukMUhkN7
9Hv66+/+6x5FiTMsQSywPoOXMYxW0l26+qUA+BScYBdtN/drpHFU2fljETeQybIQvvd7dCfIVVJq
oGWq5BgqgDRJnon7vESydKOngs7vG5+aE+Ymn9kCMY/kKNPWfBuHTu0SXnZnwFOyTyquSrQEICb0
EonA/q5jyz6mIpvofmw6sQf+kLwPF2gx0Y2pqNkHPWLiQHE5Z+8hizcDz6ZLcINFfG0gajKRfZL1
EJCHkqP9RqZ01B+kJeyjACpK7lHMzcCzRiP8e5oxMXchJ82xgvbjV2BoEv2UNY1+EF2qf4aQkX8x
4xw/JgmwrMgcc7YJRRd+DaJMvNNgza4ALWV9vqmoLj/ZMEZRZE2h6ZYUKh+3hOBV6cY2cgdsFntY
5XVqwlMa/y5QYh/oqpLvrVpo9o7peYq3iqC3siFx3RVyU4iq/0CTNmG/65QBIMVZR/iOBIPOd6HI
YvVrTPrEnP7wwExbDrHesKYP7MaIIFXmKApqmqNZMt5Cu6YzOu3QGOpr8ylkIdJ4mNRVE4Tnlr6w
apOEWZgB5KtSsW0pXNy3BPeK2ibDgP9FgUeIqSdUnH9zauNDzxLygEvUlLugQlW+5cOqgvsG8kr1
vlN1pT+JvOzyr5EGjP6s6ay609QNGJ2KMQrIQwUwATzROzon+0EgK+TtMDyqlpfZJs265UUK1v5K
krz92PCg+K45/MWCMAXKgWYUWLuedeCiiY4BLZdPAoLGhuRzuQ+yKgaBHpT6+QSSQPhBL+3wMKje
nnSWlWTfhGWUbVO4NUw3jtM3jpf/gIGbsurq9QqGznApn4BvumNjowK/08XFAhdz1Wmbh+mxrgPY
xAUpCqSk8pqyoBB14lM2csYEmqXHjGXJFg4B9f10DSOv48UVUgtnmptBYHVKl89CxGNTbhoaktJL
CZLAGvl/j97sykNKqiz7/81pIXq0XRIvlBYWdy5hWBrnqO84E0AUViDOIvndRsVyS4boje/Ghc7K
Ge37seAYBhtEA0yQ0s5scpZ6YXhwcbhJUL1WQQFpzmOBUuwSjm35qZ/GF78362y8VDWwodmYHAUC
cWsSjFp201LhQPBb39l7WnRmgJJoclQiv2RqBkouMV7jXXz0Ti9eRqlNqWw0gKmq2mKgVu2acfBp
JmFxt4zB6VRXC0uObRsdrBgg2Lkuc1v7dASw/LUm+FeyAQvjOVdZek1mmk+qUMGWBTT0Szv/QwKh
EsxbyfUhtJ18IXN+HRDlKvQ7KV2BPwWEiwRLEAElMMyCZC74DCrU77w+GVfgT61qqtQ8ZEe9dOvT
lY1QXwI+A/Dit/41jv+18zwE8qualvyoVfPBTkuzS83NAc4bJZ2r8AfZ+QTk3jA/ZjnOhHJjcsqX
PQQR1UdOq4p/9PsfnHwPvEURizRFNW1AgkIK1UHU3ddv25X6C4EJR561ZseiH4pgo6sQn2dVj92N
dPKtE9M50Qgb6MBg6CQ2sgi+FCPaMlBgv0Vwe2N1F9PNJzLmNCr14f8tfNFB3TFAXP1C6z+QXx3m
TYmxygOBGvi+qDCaW3svH1ySuIjfTFdtYiJiHixsVCCek+2QM3gxVLG4e6ApBanJLoL1c5N8J/kI
+m081PhGvT5JF/ILRa6whw98DjVONUKyv5CfqtK3T+hifBMNMEQKWPEJelZso6N63nk7ersQXzTt
OqIjqQ86ZXyb8HTapo0XRAXb7oQqLFi6YC6SDPvS2C1pBej6caNv7PofKtwrPQAX4St5pUDYzSKx
AcVsBdV56hN5R0Yh7ZFNFNZxXQrqCd9EQKR+69sBfujo1+wWs8yVZ/rmAoGhR6B42UqMdsQCWWYB
Yzz4k9LGq8fEXBwwpF8WND+tvE9CPu6Smi8PVdr3Xsktc+UczRr1Kl9pdsr02O9rxdXBk8uLYaST
omTg/lhdBiWYmJY96SBJOLTbYd/qE3TMhQFjBJbQMm9wkuopiHZtwId9l/k1XJgL9yUSzRxJV3ri
PNYHGSf8OJe3ulevH9PMRftagnFIvuSx2NhIfgHBKLmbkzbc+W2M222Z2zwbh5GeIHm3Puk0qsZN
kPfEK0dhuRPUprS8FUAqiQ25XlwAnHxcC5gs+j28U8yFeY8GRJn3qHwxqiP9EJyaAZZpfqs7t+9Y
rdncx+Ca1Sjm6JyX29Waz15ru0BflHFkYEC1nWQvjlmgQKqF1DQslv2Wd6oJLuG/loW8P3G0tXca
RhB3CzCjnqs7sWp4yJiaaH8aI5zUMLoSZjOMHK6Pfk/vXMAtSS1wT21/0mw+6srIbRXfTDzfCCcX
2lvLQM6cVNh5WCfC5gcNsSEHHNLv0a+/+q+c2UyNqtOl4vfFINCiKVgOmeDkk9/iTqzKKLZpEpX8
3jbRoYiyaBeMnm1X5qJ0kxz0zpQQvFQyk3dZgsJ8s849/+n37G6owvSWTzWCKYRiwLbgoYHPsl8J
ylxgbluUaTDICZ87HIjvTTeB/j63ZvLrGjMXmhuKai0F8Bn/fwTTsILTCPEsQpmLzQ3HuIHjrMbq
Eo4BSE8CWGHMs5cZI2EuODeRLWvLPLZiE9LoN5fr+GGO2uTi9V5ddC5NoyQTQdCcdNt/UYrH0B3I
/L4ZF42LKRB6dZ0aTu3CzPbPbHfqGi+/cuyLE6qqkcLCL0s8FeiW/s4qOt6rsjA+2Das7sTqmIKo
LVba4Goy701BmkM8eFYozBWELOJVm6nt8cVkM0AkUA4CrEr389bvnTqxWlt4EqwrwknGMlhBTiCs
3uVBlZz81ncu1ozBDK0hoXjScx09iZ6Rz7PwU+YhzAXNgkXdyNCo/gQFym6bwfQDDSn04L184rC+
c7cWQdJPAnOpkyJx9pCVfXGeGs8j3kXNmmKCELEEKRxyArhVDYHb6YaWnmmHC5sNh8jQXoTNKQvE
GYx1fRhqiDB4vVYXMotPRUM1PWpOogr5U0smIAlT5vfNuLBXC1EqNNaNPtZhjaGKZc0WU/p55/fo
TrS2DBDoMFTzYVRRssnybt7A197viHRhrgWk3vncaH0UUFhA+TlFLcyOq8ZzqMlcoCvaCDgl50Ef
uTV3hbbhZ5SvXsLs+NzdYOVjWK6M1yceLuqYkG489NIL40qYi0FNhnJeJxPMJyOqaV+HWecNEsfq
TqTKAQjdOUuhpCDRrpAaVJ2ISS/sP1Z3smCZJ4samBWna28uvLKMhvkWZep6B/23WcFc7KnO4fw9
TUacgBRkR2i0i1M8sw9//9hfF3PAkzst9azvewPCnzgBPV6ZrSblEGzbUfQlaBVj8igatoCIi6lY
lUshH8cY1LC9KnsWRRvbZnDeqpsFIINty0ifnGUEcekffG1641cBuABVkXbjlCzSHK4zBVnibmAY
mN643q5lxGub6wS7EBQcsTxFuCTU0IeCWMBk0ngUFqjvBgPztB/D5cZmv/Umyf8WBLScoj6rQ+x1
MVRfcW51Bzs0XsRyvEnnpgattQp75DAny4NqL0oAPYYm/P337+StR3ciH/nuSMO10Jgv6IBui5qk
8m4ISvvRa30XFmhEN2J8vswnGvLul81k+qOcfcPTxQVa0Rewk6jsCU5z4k4LKHaNcrzVxL0G+Svf
kAsMROuz1GO8zAdaTUG7hYALzzZacv5QNqvdGbgOHqa6wVDAb6+cknicE9LCR28+ArHxiUSgxzez
32iTucBV2Rd8hib9hPqDzl8Nq+q7dITgld+TX7+uf1XEujURH6p1PqE+Axwkx+wxpjCz91vdiWWw
sTOF/wjPDtLsd1NPAeAptzTi3ggA17QXc6MqixlboK2zvIeVMeQC1HxL2PiNU8iVRm0JAVg7i/TR
Zu2wB8VYfDQ94kAIBRkzwMM8cz4XGxgWa2foWrbHjK7PugMKv9Slly4qYS4u0ECKKW7ycTmZFWLG
QrfVFh1ML9Aqc0GB4BtB1AKdvWPCLGgKYZxVO7Zcmb1eH48LC1QdhLtqUat7nhbioUZt+SEwvlmZ
i/FLzDIG7bDKk43YrwLac4+AQmV+6bAL8bM6XTIV98tJLRjz8Kyj+2bwk+TAW3VjNq/5OLEBMdsQ
iIJmYXMM1NT49eJdgF8Bg/C8E8F6AlAh2/E4bPZ51Xsu7ty3EH0tKWta9A0hzbYF6K7aLYuXQB/2
xb1uS5H3y9gsJ0layHq0gFF3yrNMcOErvOmbFPOn6MG0zScBEusWUDbPOP2PmCnml1FcBvrYBiDM
jnilW3bzArnm069chq6E6ciIVDqk8ynJdJdh1itgqmEGSFVtMlC0urs0nPp3gBXOF8ZL0npNx0Fr
+d+bRWC8XKaGmVMRL9D9Trq0qPezDoevXseDC2zRHZ2iubHm9GdWpweMxgGovZVBvHG5uLgWAsVn
Nhd6OelpqEA1n8K7vkIe7vfsTgSHXVFyUDnNKYQV3qGVM9JaODdHH/2Wd65dAoFaaIjM2BrTaTSh
4mQLBpbfse8CAKXu0ribsO8j5eFDiKL283BbNPytfXdimKhSRyQIx1Nd5f3WpFW464x9/vu+/Pk2
XgsFN2eeogIyuA1U2tsU5ITufhwFKdM7KXn+s+PoAgwwpOjj/ggA1tLtKyTZCMpwIPuhgzPAIwQ4
pl2L7X3fspQdGPSZgZFNOAwwYy23Q8nD7ggX8fgxrVXyqwzkGO1Zjupiy7nI74wQ1bsAck163XCJ
8QOcNLPML+LcEb0sbanZuo4YzFB4JkzJ+CnOs+Pf9+7VFwP+lPPJ0pHWkkaD/VmA659sujlNpq2a
/fxQsb7zzRa1CmNRtfYZhg7yM/I68yLKtvRpfmF1597hY95XOmnLF5uM+o40JUToiV8SjdWdj5Y1
Ku2q3JQvpWGPIpqLAxpiXgwqLO58szbpTLhUS3cBkQdE9nWuzmvuqTpL3Axx5LDjKnueXuAHJ/aU
B8AsV90Pr2/GzRANG2OoopLyZYzEtA8b1b+riC+92M0PDRMQMKDjcCGRAuCamFqzfQx1Fi/aHSVu
iqhV0eeyLdNLVszLJpGY6OXQdfTBa2B1p82TpKtsqDL9JUyvKkIlNidIMLry23onXPUc1LNdgumS
QZblnUpLZOi55M1Pv+WdaLVlFwRANI6Xeiz7jU2i6OOCL8nnasfWONFaQFwf1UWYXSAB3e3glwkl
RByhN7bmign+zyWA1Z1oTZsIVPFars/QquHFnUh08EHKpNJbCFePK7yY62HYlDYq2R36bX27yReV
edns4tedcCYtdISmom8vCaRKt+Go6H5SXvMJStw8ckxlU3Mm8wsvMao089g8QkfoFp//1ZoYq18T
zH/1Ckwbm5aqtb20SdOKA+mz4ddVkPFeF2ksP15Jbl7IX/yUkzwmY9mlkA+2F5vG/0iBhsSCFq9P
twaLO92aLFSAACSjvaiq+imsYtuB+bU8sLgT1tkaJPWALP6iakE+qiKMXmINlY6/x91br8AN69FM
KIrz5TJGMsg341JGWzoxW28It1W2ZWGI9sTff+u65itx4hJJMvBQ68DM9Qsl0W/Ik1f7Hl3pG0H4
1uJOiI8gKSUCbPIL6a/6M5zrf9ZhlO///ujXzX7t0Z0QL/JamaWn04VAn/6UJHVyoiP0wAIAGz7/
/SfeehNOHNfIriwgEubC0wA6UWGXZF/hfxpWn0tK5nnT9dZTM524tJJiZT2sk8Tw2YJ1GW8mAhAV
hI26l7//K2+8C5dYUvQFIAJrbC+gLMlHsxY5tC3YTTm9t5Z3Yhna5IOMAqkvWRZ8U13QQT8caHW/
Z3diWcmqKgCAny8qBI65rfDUFWzU7vxWd4L5qndAAdXSF1WwX1yiLPc/hlxR7BJC+P28WP7SgtD/
MLZp81SWs1+67gL427BfBKeZusi4Ww+JJuORiVuab2+9USd4aY9BNfIKdWmhg7K3MF25Wi55ike5
sP16LdeKadL+KBaYR0zg9typLrylOPvWsztxW5iogXFcrS6FZnKHY2iAd0zzzet7cTH7SUvDOF3n
+AHjgPDRFEvxnA+QnPJb3bl/yRQEwI+3eKdDtHIoUS4R3w0gDvmAYihxYfu4ystBg0P6PcM5+VAs
0filD7JbsjB/8vJXDmUXuB8KYiBGb/rvhW3Ufdvi8MesclzfIdlT7F3dzxhjAvWb6q2oIGDfGNV8
CcD/ucvz9KoElUuy3DMBa5AlF7ARW7s+0nd5VxZkG9B4Sg5tHi5Ab+eMrewzWOXdfiak7Q8xFBCG
d1AX7s4SxgL/wD55LDbzGtfTliCxB5t5mSA5VQamto91PvX1He+7KtoWuHB/Lsk6vqsBamhfJBPj
VzEZqzfhGhLrU7pj652DBhPcGpYNQw2xXQ1Lk6WjAIQxSAbcyBve+Opd3gEIGbKOqqz+AS3qGObI
lbhDaeYFwMPTO9UA6q4K8zaanq2p03VbgLxY7bqrX63fh++cN9K2MiwhU3SGCOr8LgyU+eyvG+pS
D5IynjHMT1YQSsan8CrsmXe+95NLKUgSFqDawBTeGniuPBkVUf3EWOs1YqaRyylIiGrQUtLNBeH1
21pi5AZnc+/VmMbyzpGjRVhxMq36B8wU1QZa+Mn9HA+3ujKvp2mRyyoIy7qJWzuLs0bNVT4tK+kg
2idiaH4n/ci9LvHIJReYNTEahhD1BVC2X3XRNxeUqrfsQt8w1olccoGkkAsIxqa5KFhfTo+gGiwv
6CzWd3Kp8UfY5jGsWJMeVky7YVEyjc91q4CHn2Agcgvy/XpJG7kkBIhbJrKehThnBhIBIrsK+eo5
rSFgPF+1AUXBv6VrU4a7jFdTv5nWOP7gE5uRq0fejhoOCBhBXQSXyUkPqvs6oKK/kcj/AZP+99KI
XIYCnMazKJ4IP7dxfD3aW6jdiy+kqeB1ElZJuSk0BzCmZE0sd0l81QXQXWLJhsaQhFwhQRs8JRM6
RJA6sPI774fkV8pilmxlAAT+TrRBDJvqsgeZGv+L2JEO6pWbTAt1mLimw6OFW2UF+L+csvskgH1J
BnXC97CE1NmGrrFsNqMiUXOwKqzXnamhDbQvbI/HyQAUul/gGDltwp4u8j2zU9MfirIVPfQYLMSQ
2qUJ/ilhGZjfB7aHZU0MsZEHNeN3dvAtkUdY3Ip0K0w6/IrTSjUPWl7d58fS2BN8RqAiAV9PqPqM
S9WjzwYO9AgYNBgo6ns0zaBSYl49zHsYe0DtsoAk1REa40N2WmvgjI7lQOdLjeqdbYWqYvAouqSc
NtYm0GpAe2r5nqSt+DWGndLvuMVYkG+KfpTtVmeqp0cTzePz2in2hYU8yj4FVRtltz7q1++sKHeK
ONpMWb7KvL4YqHD/rvv6EyyJKq/WZOQKxQ8ZbdIKKh8/gtiQLyZMqt9kyr3YlTRy+SPGzrWuOB69
buWE0YAIz33qNy3E6s6h3JbZVAdtWr4s6JHtImWiw2zZ7MMJwupOuQZCZUchlBn8aAoLjZE4sAfJ
W6/JF1Z36rVkgdxYSeTyUDM4oac13QNudUum+I0vxiWPgHvVGRmVxQ+2wvrbmKXe1vkttu/1CV85
iVxReDOgVqPoTJ6lnElzV3dLmgKoO8YnXui0+VT1QWD98rXIVXwfp5LD3Xo2DzAtXbZybpt90PY3
BIjeuHZdLgny+mFmMAd7AbkebmHoX0ixmWlcnC2Fv43XveBqvdN+oW1aEPHZgmbc32e5IdFe94GX
ZBo+JKeOo2U5TP2kyLPI+mIjQqHuhnT9/feHf2OHXEaJCK6GY5lgZwvv3xY2u8FQ7Exi2UMOoT/u
ldZGLrOkzOho40ZFz7GNQvZZT4aW3/hUeclYURgW/G+/lk0YLZJmjZ+jURZngkJpeQSaNPbrMUQu
uYRbWLHZomifa5nnAPDCRgX+cenu7+/gjWB26SVFiA4brk52BkSNHJXMgvtOUq9SN3LZJTxdgGrM
u+45HZpkD1Wg8r7uAz/B/chll3AR8mSYSjx6tAJSnom5jTe5gn2939Y49VC2ktKMqeieeZF80NNE
jj2cVLy6DJEr9a5t1E0yauiZ2uRDonr9GKX44/fkTtSWeW75kI3dc1dW5kPdVrXYJz0otH4h5bJL
2gWZqDFr+5INyYdiBHq1qTz7L2BO/W88te0a2KWayNlcJcFg46oPKb3VT37jc3epJYMVupKKtS9d
ziDlZfvwMQxW4/dSXWYJAcxHmDhl9yFMRnGhjLRpdytdYebo9WJddolZcj4AiFy+4Fr/GYGav0+r
ZfS7S1x2CYmCyGhY+77AHSfYLGsVn4Oeixu9lzcOe1dUHWjXdgj5Ep4J7UekyhnEKwB+o9TsOlkV
zdFvh5yg5fCLVehtBc+sIWQfAQl3mMytpO2t/8HJlUmBsiDBGO0swzxadiHeR3yXSA79NUjQj8uN
M/l6c7ySA7lsEw3kXldqvZztXBUpenhp+Iks+fiU9d141w5L9jlMkbbc+Lk3YuI//JMFjNpl1vac
XZVoBIkP0Cnx89uNXPoJzoZwJlNLzvVSii0tObh0XWRDLwQZjVwCyjhVMCruLT2jPOY7WkGqfrCc
+X1NLgWFswq94KEOz0nb6OFoJBX1weqR+cWzS0IBazwI8mqg5ySHwApAEOawdjcbhn+YIq98SP9h
kIQR6ymM1M/ZPM/yqFSDjoVskStu+Rwou2+bpg8PFvX8GRrcNTvUYMLtCVMMcoNL2T7NEwygNsW8
ZtkG+oX8NIwNBNqFBUBDr7ho7otZ56gzoCqy17bn8l1NRQTGIV/yjRRwenlZUAlvTbNGBcrqutiH
tA/RIlkKVh64kB19YQP08a+W47KHUMvSN/sWpUWzrdp4RXN46QPw3Gq0qqo0zbdhV8X2OUtN3/3q
Fsm+ZFFe5TtggcivtK/Jt3hCyvcA3hOq67iuf/QBCBXZytvqHJAU7rZk1eE5KGL+pZphdP0PuD/J
/QAPmhuJbfQHk/TKzrs4q66CSXtnrf0RQsbxcws40anUs/q2pkutdhBKGo/oKuTx+yrlUJEdB1ur
jeaYaj/MQRnYdxVISfVwXKqMnapGwNsCARR/q1QIyIHs4XO+HbqwUF9F2l41KGfVMPhvrHXy2MO7
9DgEda7PaHE04imAi5bZzoXoali0lnP0YQwI5MvjvFjFsSkGM/yC1HiW3ufMyO7YtH3/RRSm4+eI
tHE5blM5wVKdh1GxbqhKEb1RZqvkAxw9Rt1vihjsHnRvdDSrTSyBs3030ogUd6D9pPPGKJq/pz0V
/WEagNLe9HVbfwazy96LtuXm3bVaHe6atY9/lCGEJo4a3+3XVk/RATKifEA3Jb7uEuRW7uJsWdCI
mfvlSxfWRO8TkzUPYu1t1mw4OnTnkeeK9ZskhvPw93koE7q3YNpyNFWawYQPGakZ0BThVZBfsTSw
+w6evc8yrqqHOG7zy6RDiJfDBiOQ92qFJ4YAEWsfFlMTbaBWbcWHUuGm3MTwMopPSzxhllIWlKID
NfAyXn92qljmS681ibciiuyuhqjPWaSS2L0MAsk205DKRx1gHq+qaAFKMZSj3M5cVk85SfPnfu2L
Czpi/fjYh1lhvgaGVMP+2jbLd1M8hWaDniP6m+2YKbnBjKY4TFCDhhN1npw7RSCxCcnbebybayR/
Y2UjDMvzKF/e8yZW0Zb1ETO7oen68dQmne32tBn4uq9I3v9cgxG+LjMSAgWroEUnn/popBjhTbNo
mw0yvlFP+xQGzzbdcRYsU3ZHshkuFLtcVn1+uoKu2l0HirCBCEET8J/MMLiL7Joo6u7RHeQLhG1i
Pf2GKDq2eQ9sdPqBTIVIbpysb9yhLnqfR0k1QgY1OvNoTtWmXQFsEmmWX8YgGdQT8Eb6Dh3Gnt55
5R0unh9IiCZtWNY+ZBXcMkAQHT97m1pFzBn9iCVBySeu1UIIsRFJYCw4C9hyez27ayUBo201FnPY
Psdsnjamha4O3CMnvzfh0vNaEi5NIRp7DkkU72Q8rBeBvgKEYCcopNsJYowdC3Fw+P0zTu0Tipmw
pY5wpSrNdnrOwTPueIfj1Wt9l7AX2BEcKDu0z6UQ7ZZM1SrgYA5l8xtZ+BsmYJHL2TNolRMBz80z
t0tOHrNhjqe9roZik9hkxTyVduFOJtcjXfAFAsC8SpfvaRaR92RKw3vNu/W3gErnI9wbA36/Bibc
c51FfFOl0fjheoou+z4YtZ95beTyAAVP4dG1tOS+Bap4myxxeOpGPyEGGrkOAdmax3y01pyLYSZb
2U75Y6S19Ytbek31/4W2kyabWd2H5gw/5PCOQtj4mKbsRh3+5ru8ptz/Wl1NIsmoUeyMu0Gn93qe
Yb+kxKgfy2SVI0RaCU7L6/jowSAT2hYxVH4fMtpm9QGGROj91ywTX3ENYJwUQk7HbCtomCcHHVfB
XbWCjpQxpY4RDmTPGtNFQpuxb3mieHIvdVicKRT0PkKlqblx1rxRQrlIaEGS0oAztJ7lVXp47Loe
cv1dVPzTww5w9otRFxENPUSbEibIfQi9771oCnZqAj+dBBq5uFla1KEK0TA+6womBoagRJ70TYHg
tzbIqTGVJgJXVLmeTb1oulF6SX+QeqrZLrB15CUoi//BOSV1yvNm0NV8zqqmeK8pQNeA03mB6Qlz
kXRq1XWRz5M5kXhZoWLYfQlCTz6qC6MzysZ1TuvlZJe4OOCYy4+NHPwYha46c2jKpoJY+gThSICi
RG1wd9hbkgOv1tnYleR/DwMDGCPQijDr/ONrbDMuj9BsunhcS1jcOcfA6JHtaMrlNAqAVdtkJXdl
I2KfgMLqzjkGzgiaxPEyQf8CM3dbAbjBRPrJ79Gd5GacoCmd5NN4IouavoexKg/JMjWer5Q4ux4M
i7QGWiycDz1shOFB2KFl//Xvz/5qtGJjnGgdpwBaoNkKitnYTqeQdvynqNRVHQR+LTc2/1XYAX7D
idUWIyP4EILiJ8d45U86C9unEJhGAJOnpGrQZuz6ANBYRj/BCjSVlwqDy/zGj7/x0bpYOwqYtZBc
oVXXFpDev5LuOwVvgb9v31urO71eHgsJghPk/zaCTS/oBs7jZgZ4pPN8+mt18K/7l8Q9IWYGi85I
9DWsmZuHElx5z6d3AlplawHHVjmfYJaYP5o6mMxm7Qfl1duCSZoT03BySC01YOkVABrct7HipyD0
VFdxsWoJ2AQQ/jZXGpvtvmZlu/5srOdp5ELVQFhfYsDv8F4zSMRsRZ4G96wOC58+OzbGibpagLSQ
5QRH9Kj59yLB7KHvB6/pCVZ34o2WhAUSUBWQUln+kQQ4pw1Z/ISVqQslU1Uo80WMWB1d9u2I+n1v
oQzhdQ1QF0lWB0ylGCZNpzFbhsfaQHJtgC+F5+pOOMkhDTqaNyOEuVZIEVg4l2Si+OJzFlAXQKYz
0O3rsDOneq2LI0mM3U2Z9pq3wRPQiSVNJ+jP9VcFjiAwOw6Pq7uq9osl6gLDSDP3QWcJxHSEgBBK
10yQogOX3euCpC74Cw0vKdDNsw8kg7oBhb3qppcx9zrFqIv9snVAyplNE7RJ+D9QKYGDK7vZgn79
gKcuushi+LXAxAZ3O7NyS+BSt6kq6zWxwkt1IlXIGs5I0s7ww+HpnbLgCq+D9KoiCHXhRWEVxs2s
BE6ZsIOuh+oGto3W7pvX5+7Ci4woqkIAwH6yCR3fQdiNPcHNx09egrrwIjRwo2ExVwp2xsz7sTAJ
OpeekeqiiwA4ofAVqfDoy0L28Kecj9NA/vHbFydQRYEOd8XX9aHI5o+0hgdaU3Reg2u80utn+q98
wALiAyIuKEMb7DxgV5Ocj2ApJ3u/Z3cyWXhGF5EuouWPYlfRI1iDyM/djrpwIvg2rXBWKKESd83x
thmbDdvUJv3h9+jOlZqZWASYncynEE3S7ZAu697W4eiVh1EXRsSLdeDWKuz7n0EXNbg5IuqnfEtd
HBHOdajRCmVPptR0r4Wx+2a+NfN94wRz4UNqTqATIvU1ksZpvHAarejE5OJGAfHW8s6VmggS8SwD
an1js4RvNR/TY7x4ytVTFzwkB8k7FuFTxBmmYK8Mp6zdXHneey54aLRtmqZTh4eHN2Kyh2M2OQZp
l9+ADLy1N060trJVcHK5br2U0bRTqYwOUep7GLj4IdK3YycwnzsplX4iw/B/nJ3Zspw4s4WfiAhA
QhK31LRHD2W7PdwQHgViEiCB4OnPqv/ctNXt3hG6dXSo2SoNqcyV35ov/VzXYUeBT6cdtEvAEwNr
pjb91l3zeLTvlF3t8kJq8U9z4+3XGC09qpTTdtnKWZ7s3NrzAuHzMeg04N7FSntTRlOT1lg2ZPmE
Pi5weJx5qep9O8r/URyFA/Htofu3U1jEqOAaEOIuHdXjOZ3SlZ9KZNPPepTNGPYD+DKiAd0CooHS
4CIUWNtsgfhyK1VI1hh/gbdrgenLNIlGzE+Zgyg/u1V9hY1tmAcZ9XVEY5rtsp/z7VIbt53L7ZZL
UF3zUnn6D2vHVxE1E5V5DgeCC7j4zWG8YciNCTyMfRURFHLJBrE/5n3AgQMb6F8RGIBh98g/RERr
DTe/LdsupXC4A9N9PbW2D3uA+IjadJybDeBC6B0khValzt3s7tD8p4PkYVg13p6VJF9m15oIOXuu
D41uacFTO4ZoVTC6t2eF2vedJhgdwOrv3d6WBTQlL+FC/7BkfI1Q2Wc72DGWVMW8sysyTqpQdejP
6ouEQNZeZm0JlCi4/47pzXk7Ssqw942vEEqnZpuiOYovNwevGMiDInix+/qgjc47WpVxLZURnA5s
D80KJ/g//Pcp/Ae7HurLg0ACAqEVbagXgdK6Ri5F6I+y6ftjmYnlU5st23mlg/wx806/WlANfE+6
0NvXFw+xDHGJHG7EZr68S+HfsOv17X//YX9aTV6cTNXIejcSczcrd9wsbvRqDDRap341Gw4Ouh/c
Mt11C9yFRgT7x573YRkQv5i95mUCTTBTcPYeJijWl7e2QV922LR4O1iWcOSRs05xAEHIc6A9wkD+
IpbrD5PuF64bZ+wkSrQmSdmaAj8v7L07ocKuW79qzfi2OqKT6AmWHN27uMvX9waPiBf28B8iBr/C
bC0cc+nWdc83CClNq5SfURuf7CFvFxoWift1ZrmUc6MnaN7YAMj/PGr31MKOL6hZCbLW25/2t6Cn
SdM94ghJnm0cq2+CI8+SJmkQywej3370v40OegIsyWWJ6XdqfGgEIwcTgyUStDB9Nds2c83ygbXP
o+TD95HTvT1NRIb1TePr09+/XvI8nxiv5PMs1fANibTtmKVVE1TRxvDevTvOGfwK0DT3XPJyuJos
i9FoKIegAhP16+U4tWsLIWTzJFC5eLu20LpF4Nz998zfAsp/CZX9cnkDlKcSkeue63ZnD4K65S3r
GyMuUb66LzUAzO/MSNogvSvocF49ZpUWWSMqmifwhPn3LuqyI/wjSNibxUeJScM079Fl+oxMXVys
TcmOeRpYFECPtLeIImSkKvRbPacCIflKt+FDVjVdSL8eZsbbvqmhzU23IJ8HNExe5Ori85rAGe+/
f+Y/nM2+Wg1yxzLWcamexdzk54bT8quahHjh228z8G+LyLturYvbPE90+6yREnvqsdu644KUxt1W
782HXmkrXngX/eGc9qURm5pcErO1eS7nGUtnlrY/wFwc7W7LSIYmLNL10WJslgIaJ9Y8y3qLigFp
fRiO1pCsBf4a3j1M3ZTvM3bBM3DagkPQ1Mr5dRKnsDAP+rl9gBgax/NRmtJW/2+JW8u5P3ESmCn0
AWJj17jEqBqw0yZD1Pi/0TUe2WF3sQ8Nc6plcE5qujsl1Kd+6R4XIFKKceVhZU/qg8NuQuRNAkuN
MKgvnzf0v91pqlXY4vHJYbUEJSAZshWz07fvIYvtTxXc4l+YnD9s5H94KfM5qVp4LN41U/Vli+wr
R9j7sEXj7eIZfL5bP7LGh1dl8nWLUjTCm1g1IvDbvVt4dBMvN0Egmt9uGPNm4EVWde/Cvt67g2vn
YLPbJO2d2JdPjapfN91LbaR/mnNvuza4gYc0S9WT7JoeHN6YnvcpqsOud1/LlEJaTaTJbnt1H8z7
kjcckIegfjQgTb0LVyiNoAHAgbsNjKcDxLGu0O0QltDw1Uxwqh1Qucrx6Xivq3vhoJXam8BHnC9n
Sq3kSwSEVIV3KScP8S4hSg40/ERjj3eb13tl3SIwumUQldIWwULiAtHQUJX+PvwoFnQXbggYgJWA
2VE89sshKoMovvhVva3atEmlZnEbnRmUPVnZi8POgwBVGN3bp6KbKzRgpreDYJiXQ2rhpKIhMj0G
7VRf0hQn0dT1IMlVRVZPb1vTdkXfAj8aNrq3WWNZGghlKnx8favArTAlOoa6eFBfrTQ3E96GCXQt
BUiw8iDRp3oyKdwegj7et/Pu2qTeYXWC4e1C5ldCufJo84y9ED394SDzyWDjHNV1K+F8UTQ7zx7L
Du9QDcnFJezrb+Hh396IaMla4AqXRxem+6aQK3J4ugxMWftapVkN7STWFt8OuQKB8gRmDEpsZdii
9NVKdM5JZjTtsaNkyb9DxWDzg0tQtgycHG/LpjObwEKt8P0l2+snGESq5wyiyrBl70PDdarjrYe9
2plDluPK+gkEn8Cp8W7WFlQzW+YqPo9svosR3hz4mqeBg3vbVXRILybovcKKj1Ge/F/WaKFRHLSh
yD/EUHFaJTTFtOxN/4p3ICdVLeuCvh0M9t/XOzVsbPpm287p2BSuzR+HqgkKCoiP1EIfWYYmKIlp
2dxaH8cOGQsu65f4sxRf+M8HG/GlUFHSVgRyuf1s9FsUWJ94uQZ+uHet2q6BNISY/byz5dTjkFF1
dgo5XogvguqIKcU07fuZDO4S7U8zJEVhI3t7E+KndFo7/JA23s5LV9+NPMwjmvjiJ1qzRg1k3M+o
PDyQpcjZEPTGgzXz76sPTc+VFOgTODt1nrpjooIOKuJrnrIS9rh5bPdzUqZvgEasClqvX4Mm2lc8
5aLs5yia9jNtxdkx9T0dsndhQ3ubURuXltU8YKLbyB3hDEsufUPDVMrElzuNbZcDLpLvZ7vcdPv9
Pv3spXRBcTTx9U6pmaqqy7D+ylae9ZJDTRy4032WEl3EUMaR3s/oM+UgpOT1OyfLIWxL+nKncXNx
nWw7Ns7+oSHLKQ9MwRCfnERhw72w9nYfD7tUj7Rv8h/7MoRVqIkvdhpqxgVYlLfr/iYRYOXUn/Yk
zNOP+NAkI7Y4bzmKZ4zVVbGCSV8ArBl2pflSp7JaJHqBZXJGJUcVdErIBYKbJihEhM3C76eKaShy
UV27nzVv3pXjG1Wbz0Eb1Nc5JXbqVBVlmHI1DVvRiRGoviosfUp8SNJojcBjkW7nmMi3wzh+7vM6
7ED0JU4iV2vSjdV+Hkp5iQV5CyRQ2P7x9U0xOuttKtl2zuWHaHRHHYc9g4hPRko1NN9AVyCAGF3f
nUWLnttkDV0l3oWZ9lnTLeh5v4jtpsEA57+Al17gCvelTTyXsKFCG/yZ1A1EBpN4NFMfRBpPic9F
grC/mqo1386NGervSo1TCrdVrcNCCV/YJAetkPqb4vMAH0DgPfbLbsgatlx8XVM+tVkmNr6dTdMk
MOmjFEwEqBHfB+1QX9FEu66MxryKz6WZohgJuigHJ9ZEZRCHHUYs/PfDhUWyalHESs7wIU8eYruR
i0Ym/EPY53vPzybriGIOTbbjPJZF11bycRnWwHDL1zQhyb0NotwxOYsGYmQT6nuLZfkp7Ntvgfrf
ns5Nv2wzGkVa3EdAsj+LVLVFF038Lmx4b7/W8HjMsxJT01CjT2yj4E3uSRp2Z/i6pq2KnN44vY3u
PjQmT4p+DEsCEl/SxCiKGCOZ4/PsWPYIGwg8y/vFzC8RGm+L419eQr6oCWZSGyiy8y0QmNd1fJg5
HdXjYFtAw7O6XscDjAIlCzsdfJUT2xx385BiEZG9PW7z0t7vLMyzBC2N3ltaxnTjDRpWj5p/EH12
jmmQXDMW/nen8dRDbGrZsYx7vKA/V4kJuVwxshe277pyDObn+Wlt7bekSn60cgrqr8DY3nHD60aZ
GoX/Yz9nF46YY2qD7AcwtHfWdDoRcNnAVKfjYwymEtgvATsVA2e/HwRUwoIYvnTsGLn1ypLoLeVJ
yO2Bob0zhhhnXNNi6C7On5EsOuw6yA8UQ3vnCwjF4GDUmGlC/5qSAVreoOsaI3u56NwuOKwURt7J
X1vUH8QY1BqKkb33M7G5BdtpxOqQj1b0h7RnIRE6Rvb2IUywYZm2GczGPl3XNlqLlLcfg9aHL7Ky
JFPxyvDV3L3L8/pu6oISlLHwBVZovUPZEsK5ozHd3ZS9jicXcvtgZG8fzgowIthZseNE+pNd7pwJ
PJd8SVW1mEwRgZG7vr1zS31Os8Ad7supjIFZhbMYeh2Xo0IcLcbkGPYbehtxRbXDihRD8yh+Hlwf
FbjlgjR+mGxvK8paNvWQNPkJcCp9DxPD+i4PDM0xurcdLW74BShddsw4eczyz13Wh6SzMLK3HaFC
oqjYNri8YnuZEKCfVp6kYbeML6GayVSSOVOo8A38LR7LhxWW4EE/pi+gYsAjq5xiaBh0Fyu5Dn2Q
XQbeld7VCEQBp3mEkZkizzoaiyQhIREbhvZ2ZCuMaldUfwAWas5xh9Jkl4Ydfr5KKm3INLOKZUc3
k59R114zQ76FTbV3N47CdCaJqvxExzl9UuO2PFu3v7D+boP8IxDElHibkk37yJpKlido1LQ9JnQj
MFeZ9pYcQP8TP8L+BG93Uph0Rkipwr5ZbvNlIpS8kbY0Lwm6bx/7b3+Etz352sac9wSExZGXTyUZ
6bFss+h92Md7WxRN5AOnmROnbEnlgcJOoOh6F4SUxw/g3ZqNYsCnAddwksOizssUtYcN2IOw4MdX
RFm9Lk73LYcJ+j49qEjsT1pkv/57Yv6wdnxBVD1CMMNbDYQfPEBf4bJz+iKsFumBVLENW/2+LGoi
NdptJcFxwKMLr80TDDXDzjBfEMXiaUYjQEtPKZss2oGsvEdvchKS9I/FPwRR7dTkKTCTpy1pN3aG
30fG73oC/GfIqwr/A2/rDrFjbb6t2YkOgAeuqszfAsLJwiIu3z8xnasKDPwFn98ml460tuhp4HHg
m3BLJobIsjkDPi0CXFbm84n3L2Wh/7Qqve0KNKub5zTHr6r7jFymCqrqC9Vy1IcSVirL2/9e/H84
c3wUxwBGhIz3Kj0hn/MB8vmvSx4kNIwhOfn9MZR2UzahyppfAXC523K0cbRSBbUMY3BveozcXamT
crlO86yKeAb0rlx5UOEZo3unmVYoXaxknq8WTuXwZnDR05gbG7jivdGhjErWNiX0JM16rhXaIMwI
eEDQD+oL0gDymwQy9fQEoQhsiGiX1a+YnMCKCxvfi2ssknRq2rEuhwQqvYqxgxqQMwob3ItsNsjd
NO02fLydb4yS5gAaaZByKRa+Ik2mqSMrIEKnsSTurrRb/IFIB2hr2LffNvLfkoBDvCZGcAw/g/v6
cYxN8rPNhupz2OjeKdklUQorqZie6nSYTutEo/yQTxvXx7DxvdDG5Puyd3Lq3uVpDfuvDGizhZRB
dUxMvXcUzKLEtcRd944bRMKVUjBIy8IaozC6dxYIiRxUixrPO5uB1yDT+bBZ91I38h8OSB+vFUON
lls2pKexI83DOJG4APInqIcdB03++6Ix0oA1A7zKNZWq/UtFLVo5ZBPkhInRvb3aDW5Cp4Yw12aC
brdJZV8oPcxhzxBfj7ZOC6+V6dOTmPSACjW1JwC+/wpaj75PpTHYP0OdmOtIlvrY7pI9MuoCjwJf
jkaJ2ajmrQNTOLHAB6Aok+mqC4tWfTVaGY/rrNbVXPPMsQKZGV3kIgiAEqMZ4/cVU3OWuHi185VG
T9Xyo2yfQyac+3Io01Mlqh6YZZknv2LG+pNyvA+aEe4LopziwJM35XytEnYCpPw5k3XQfcR9MVTK
6GaBIsXQVVTYsrwbaRoCmMBUeyf6vIEZXzZuukLleqp2lElrF4kXrguG3+ufjz3u66GwM0WVWTEh
xOhzc+e21kZwiEOTZ1F1kjaQq7Olvob9uN7pPgKQ3jnTT9cpH+FaDuJ1y2RQhM19jZQ0NolvzNNr
na2vVgPZqAH+Pyia4b5Map5a1XYuGa+06oBPr/a4mJMm6E7lvlYqtn3UrdswXWedL0U7r18sJUEg
6BsV5/d9qksF1jnQ+dd2ctFXmZPxiYzpFrZbfTyUiBge8XCWvsJltF0OGVtgDgfgVRMkG8Xne5FY
ReI0H+hgr2hybQ/5Wi8FSYNQpxj8tif+FipJJPPqRBN6HVfII2lL2SEjPOha4r5mqsWTb55X5a6J
zI/TAsB8n4QdCL5gaoZpDFj2Sl9ZtaWnOmfmQMwQZJyHWfE2aaYGY+dSj1fNx0eb36iXtAmrpnFf
MsXalqSwP3Hge9eFuhVMDXvhJPv3CAkk8d9/zVVkc9Ox2V0blevDdAPMrpSHNIViUry3UobTMel7
HABJEpXA7S58/lTxyX0LOhh9wVTJtGG26sfriMhFJKUoqhvDNGxwP/zq0Kps5jK9dtrIE22Aniv7
4NG9Hdq3eqmbSZCrA4+yAOLnMx7AP8O+3NugEDNuEXyM02tvxAQcIv/RTeJL2NjerbqWALqOMDq8
7mKRReTy731Vh6VQuS+cGiN0c+xLqa/DrmNZuLmUb1TMtiDSMbKx3h41aPIEuinVV9PwH3Zw27EW
TeCV4Sun6DwRUAQTfZU72CnqxjIQowrbpb5yyiRZpXWsRsR36NZBaA3ef6rD0jHcF05FfNJkGTEv
UZx8jMahKZJ2eski4g8HjC+ckn1U8jQd9bWvkbkmi0I/77YHHl++bqoulyVXsCy9Sru4YkXS5H5P
XnTX/tO3e7uULhGhbl31dTPJa1qO9KThkBR2wPggqI1lBKLa3uJQR+o0X9d3lNs1bMH4kqmyxRev
2TBcYXgw3gmxAGDd1WHPau5zoFDXKG/+1/aa2uxnNpu6eWv3YWveBB0yPgmqBDla6Nr217VZXQFb
qB+UOBc4M+nvFx4kP92mxt1c6TzrrEh7MclDzuHvGfi7ejfqnOApRqthv+5p+lPXY3+atipIDB9z
X2e0gXZRbm0/XOExvLdFTDtaTHU9fAuaeV9sBKbUnOW96q8JUfaw3rTNcxlm6hlzX3CU7d0ykWzq
r9O6v54VYItEmRc4CH/Yqr7gqNpYrHHvddcVMRieq11heRaWHeS+5EihJ5j2quyuZO/qQwcl9UWO
80sAnD99unenwq1NrybFtGgZvVmsKC+TllXYC9tXHtWWxXMKb8FrAuvyrMC9Wp4Yi0EQC1sx3p2K
pjGJ84u3V6RP4aBlYQA+mSHw3vMlSGMqNYMrY3tlDfjrCRHdkdrg9ejtVBh4rjvYH/X1f2nTKts/
VmkQWhRr3Qt94ciaz/NE62viXPeTrK78lgs42gfNui9FqkSkZsbT6nrTgqzJzaV7isI0VNxXI62N
XNZh2Kuri8lDny9fVeM+/Pd35/R/WaN/SZ34iqQMdny7GaPlVA4Jq+1xRdlAGtRsS5G6A4uWNR+O
Ja3pJoounVrSHN0eiXY8MIHFkKAOVev2cYH8xY4HVPDt8IvFe1u/W+jc9ffouU/i+cBmDjcL22+5
QsNDWSvQJmyeND+3pRLpDIVvNuAhtbSZnc1BZXM9Y2dnVFcPS95mObsXfToln6KmjvJXiRsqC7G6
Bnrv+0CbaYQeto+YKYgGk+AzQHQd+RJHlSBpwdFLbB7WbCnT0w6cQ/JernihnFqmTHUw5TJXhwzW
gScDs6+HNMmr/K2paW9PZWbHvKinKTNvjGM7eXBbmdVIFXYz/1jve0wO+dYM8tA02b4UdcSG9rSa
Fr63BZWCNE/493w5TzlEo/dDGwtxF+2NxU0Bhnl7TDKALQ/5otIFzoG3HhyyyLF/rE0Ot7RpGab0
nNWK6TPkgOV6SaRayqMG+kU+yWHL9+OmOG3uQX/p6gL/umVPOVrhJkhNll48lYJt5q+5gt/e2d2s
eooxT+y3RaPl8cxzk4lD3qg5e5hgDbl/wg3p+mIsq34vqoYpTYuK45X4oPlKhTgk8N6Gd2Zfwkjx
PKxJIz+6FD/zT4UThwN7LaNseuhbMaS8mPbBme4wdjFr59M6jzU9DCPc62ccHPsI7EXWMUgbCgYz
HAAZRGt0vReJBf7qDd56pZuKtYzM8Ix0fiKO+M8iMRekSSy0/k0H/f9TyYGh+OS6MQLhlEV7zT+R
ZYJ24hnlnGZ6bg1MntqDxpulTY6sFMm2FAlsvuFQbkw9vdKu7SPwIQHrQcttPtJmhjtSv1UPbMqx
JPRcg1NZqL1Z+Ls57538ggAOriCnrTMDfNP11pfpA/wPaQe+gQKPEzmSWubdfKSZbsauKAGL5PeL
QYfYecs4lGg10LTJrZsj2QdddHWr4c229uV6qJqmrUyhKjU27MKcqFqCviZm42/tUqukKwxMAEhz
mMDlWX5GO9/b+KIhtehPaLAASDpuyG2jEkXY1yQf3PpoV9Y9r7Me+gIATFcWssxT+pbDwxUqrZnp
CmuAtsMz3M6VPi2km6q/DKGyehjotA3nGUzaKD0kfd6IV53hYj9iz9D0aZomnd2LbdCgfI12nNdC
Ws74vcnYUB8QgdLxC7QsHXmo+l52z+nWW1Yd0FxBHQzudzH/WARZ+VxkA9otvutkJPB3FEKg4jT0
Kdg3RVJh7hcQMJ1OinHQVfQXHFY7fsBXUXW3OpVvT4JNNyuQzUDmzeNOXMzSpkl/2Eum9scJjoei
yPKWqh5vko3IoWgzBdRFmwpkFdGGDmu4HxtddjyiCXyy9Gdl86p/YGMr9y90Ght6HHu9Scjx5MB+
JcBcJgdntCHXbBArgNV4okU9YIJ5w16V1bgl6ylvsXce1V7S/jnOAXf4ilwdLc8oIImOnPZGTkMR
WQ3rzIqMkfxeo6UyO5ZDRpEiT62yF8qqaTyXu2XLB52qfX4dd8DkP6e4wFakb/O5y9tiWiZJfs6l
tehoIBQS2wLpi9VckrXap+9r1G3TiYloWV6bhrjmZ7OMO3m32hJlwyUdFncnpzaaTjllkXm95+k6
Psc4/cQ927SK/wKIlN3c5kZgAO1MbuaizTaYO84kUXd1JePmIdFgZH7bqhFtoU9wm4lNAZVUVd6R
rUnZ49BHdsBxUC7DcDZJMu+/0B8Nbw7WrYM9OxOX7musNpLCuThZdVvwoY6q/UTgk+D2p3yo+/ab
bRiIkIceeE6olmDNmn3R2Sj3B5FX2brd5Sol5QNOZ5yyR7kqpLsKmi0Mb/NtjDQ/VRVtNT8AL772
h8rCa+nODbay7+c9SuwnVoJyOJwamJebL6jiCpThWMwqfuxcX0eqSGnJ9WuCDZ7ck01bfhlRRZrf
jmtWmccFLgYqP1QG3qj3riph8hLFG+mf9nVb6w9ZXUbrg9xSZ5+SuiXuAm+MDEfu1CGDAAcOFr+V
ziz7d7UC0vmgZcY7dRRJNtO/hk3Y+ZOT+1qTI7PECJRnQTpYChqj/+zcJXCOW4vMQiZ/GbDHx6vV
Uutj1qluG4rMgeyti0rUc1PUOaXjG72ldQ+D4Xgyqshbp1hBEz1XWZHs483/Ih8nVT7lLVylT1je
Zry4qSbLR+MgWivSNU9g8jEOvXnXp9YiFogSDc+qvluAOY7GKfqEv3JbHqqka6L1VC357h4AV07I
Z9KbvL6ikoVWCq6ZgBFYr3t9S48vuZYH3Ce7ao8VFIj9K7E2OYxbJwKnmGZNNoGG5qYX9bksJdl+
9p2R89eSgzSDNFVDI/49btPafoA5K0qSTZQk47ssgq+xOmRDrqERieNs6g5CRrCSWmCDwF8z1hl0
o3QgwtkfdNiAgy6c2mXyVVYOdBNQPJwdH7UaXNofCR7ZEQ49kcO+l0+tHgo1RnQ4Gmh+xHFayxiV
VnAV3/FpqpbzXul9eLPCqvdhMtmY06KuqZEdHKUamXyo7M7Gw0LHtX+0E7BETVGi1JFPBU4A0ENh
kqs2nGdaKUyRyWIl73rlJvprZkgVuUOLpu9lPEwxErDq6KSSBmcLg2wlKuDOrvJfwLojxR5p0Mwv
UbSp+A3unU3dR3u+Dg+C23H4abfk9hnKdfsR8ZLIj9zgb/jFGRysv9ibuuzHtsPJ+oD2GuyVIs6I
So6QI03yDF9gu3wxK02i+bAQtMueK5XHqDq3seyestWU7VuY4PbyWtYQWwxFXeXNfko0NAcxOCxU
TU80pmPzKobr7XLhJl+aN5qNaYftDy/AT9ntWMdx3cbVKWv3vn+VRE50l6HKXQy9dA7/+UNZNvN2
t8OncSl0il+6PbUQY/3s6rKv3mtp4qRguEO21+ByJ5Aqw1U444h7BtnMZz72TXuJNhfFj3JnW3Sw
ESK6Qw/X5QmZm74Un7lM6vS01duQXQap0rIsdtKV4mgRk7kTNZNrL3G02ujV3oHR+nGwKP+c5hJ4
yQtNrJ4PIE2u+dsxsr2AezLcjf8iUxfPX2F7bdtTxBvcW2Touupzi5xFeg/rzKm+JHWU5XfZvso1
KRbcbjOixGjv2JtpBpYkvl/Hdsvjg+xjsuO3Joo/wHU4aoeimgwMkIqG1NAgFhDAMXco0Qq3nlIa
aw4I61CZ85Lm9XbcOdvyVzl6++F3vKgBjYoFsqc3BjsnDlW+i9SzGzVuDaFI9BrpJ8HelAodpc3z
Rlsi1dNcdYNwj3stI/wmqcbPfouwZFbPDzFHM9ITPCr27Ig33zbPBxAL7AYPD2D7t5/5NsXRKyOH
oc3xT/E4HeJ2HKLvMPpOl2PD2SKOzUBK9jPrOZ8u+4J0Qwq8uoU/ijUwCD7YaevEA6l0v1cHlUZL
WuzNtn8eR1Nu92ip3Vx9VCNx4h0byLJd26zD2VioLM2We2cRMZ2sG3GBovsTN9i3fR62pACucBnv
akC0EBGkwAZdxK5FfRy6/+Gb59uaREP9vKiTonKMD7Ytyx0NRhK6+4+xJTi0Et3jdwOZX9D7dJfL
/tmCt1M/Erx+6NsNUUxzdpNlZLjA3HjZHhsqTcuLJdZR99AuNh0fli1x4kBtm0NenjUmOyNGqLYv
eTdU5JAua2ouaUPT0sCPeXZ43i3gQLzP2joun3FDR/GHNBVpek8Vip7bQexKb4cya2HgBuLVKI6l
RYvqBequZR0LA4slB/vbFj23Z6lJP72OcX3DHYlbW49JAQbXkBZVle7A14BXC+plJezybNIUEX4+
qnewyurtAelh8O40JJdVNrNLv8b9UKAP0NbwKI4rUoxwQjmgi3L6MsAP77LbCtj8as6qI2puMS2Q
b3OvMjqs56EVDEqCqH2O1pXjmSaq7drjlr4CGIUoU64rbn+7qbx/haJXEp0s71eobjP8fPKI9Bd1
cUFhwQqz7bpbH6pNlPygh2hI7oTio+4P3cAXYK3imdyPUk0SCAZDx9fcaoT7tO6XCcY2jt1FQFOP
5bGTOauwLraJHDi6qn/0Y9JsRYvLb3mGgc9I9Ulii4+F0MNQHtO2tOtDhpdZK8HnKqfkbRwjwDys
1ajwH7mses6Rf23u1cDb+k0HRHlyyQZarYDCj3P+oW0F7NSdlhNClGQeuscOkIXnSFkXHWP4hfyi
tOrLXwx9Ar/gIALtTxEt0mCvmcxV+M3A9NTvJnhDf1sTXranRiVz/LSRruYFzqRdo9EMysQ3+QxD
9INhsIC7ggMoP6IMmqbHnGZ8eIijneExJHHhHtCmGlXnpTa6vcx4FtH7saNRdK4lAWJuFwSxjoCw
Gu9lTmz5VvEZ2fZCpohKCxcNqfuy5naK7+KsYg9JvsPYDW1jfOofu6mXpURYv1oG+mBPkvtoiVn/
03TVbMUhhXFmjAc/0//H0Znt5qlsQfiJkIBmaG6Bf7RjO3YSJ7lBGXa6GZsZmqc/n4/2xZG2jrb8
A91rrapaVW+9GIgAzlmY0+vnwmdJ/0Sb0a9Vuqzxgd6vn/35zREy/LxPfTBeqqlZr6JsRi831Byz
pUObzD5kZrnpd8c0ZXmPdk3b5NXTYQran7JmLPXMuD0S13Ymm0XsL6opPG3TQohieHOc1S7nzexH
i22nG78nsm+7n97mkC4LFG3Lx9C4xLsTzfjU1qF1ztTSbXxa2kTY3IkCvWRV61A/0oYrfb9WuH33
j0MgvHrIfLlb8TYu7exQSiY7PvZ2X733bhvmfJXxMN6Yclgvd/eydVNLxFP0ENhxFHfj1O7FL4b1
LcFpJeIx1rp+UiMYy0WGtnXP6+4tekxDZ6lslcpoAt9eBjxIyRiTzTWagW+eDj1s9aNoSvu+C4ir
JzPW80DHOAsHk6y1BGzxxHIpS1tcEWGP6wM3W5MJMf/FonsPnntZtd2X1t8O/4vTemX3HwRS1JwG
f1pfCrM36Uyy3ocq2S7fk80u7fVYNSvoN3/218icuRWBbiZ3fumXqcqNbvb5VLlLvFyEj/VAimNi
257W2S2PJY33JYrSXle7DPK1j3wna2EfvLwWwr9FxW5mmU7xUZtcuSLET2grFz/rB7Obx2mda32D
PfAqLrLOqx5onDfnHM/rU9N3cy63yCmfy2ZT9jSXkyeh7sKp8PKhSpQB6FloBVXCdPRpC+auzCYv
cvqU8S1+8qXearhnOba0RuBuaI3HhQDx6xZzxeLM0BJ83tJ2Lg/x2nGucFIpevFOuBNBhFntHUn5
Y0N+3mTHYYLgs/KJrv4SuHvRvNJ2VfWzF1A7H2ORVKnBdfdjBWRzUoatWr2KLaw28Jeqlcf+WDSJ
fw8Pr5lSXE91WKcA7L72UrF3MbvDJQamgPrWcTVgzMEWGzbQZYy5a79vCSMLIX0ZwFmfDmvf/ps9
d5FTzhOR+5Yy2zZHbmxV5OpQNgVTKDw6kDAIX72pXqMTTUfhMsSabTohPXFWfBKmsrjRLQiRhd24
qPfSUUF31ZEzFk+tfzSt/dT1Fftc6cfKD1Lz0imBucKhqmlYDnM8y9E9cKFpEUTzx7W4Rlww1qn1
Xe4eS+hEXc7hiZxRPFMzoiyi4LSFsp/GMymY4XBviFvpvnlcyv7vBceDwqQBkplBZXKPDW2XVknf
/54MG41L3jZcil4aTmZN7lqQf6TzznfhFfvG28svw8FO/dcj9MpkzlUXtdF7Ywt5zNd2T1z7UOyF
i1ooTEZhMxIckFddzeH40z0YDjysWTii9/rjukHjPpYOYKTJwhZv4DfL9TgI+tNqq5qT0ahiyzNr
blafuwAs5/uy4k7tnxbtfZi1jS7T2lpGuNudnaL44RrxT/abVi+jn1QjGDDIpIKDttK9zlrExZnu
R4wJ37ZXKoDADku5FEv8rf5ITk865zPG1MN+xnG1Mm2qTOy7fwEJkvEq2ijy6eC0x7RIceeGiSrw
ejCvg88BsMSdJgQYfbPcLV/edGJ939j4U8BO2oCHedTLv4Gmtt4XYv3kuwW0hs4ju9u6VaqB4fuH
riGijCVBMhL093IWUfV+VGHSXkmIn53mbOckDFyQIqGD94mpYUyryARYZayr6muUvcHUBAfX4WQ6
+2gRQa2P9biCVKTapUs7VZMRSxYtKOmuzRbs7XJpV0wHU5PIZjsroq3XF+aqGO0BYmShwbSnreWU
lGruPOJ0eJ15J+cNzHeKRS9k7m4OMqLAmyb1KJO1C+/lUVTx2WtDV71QPBNa+rAwx89KWyWAfXZT
hKTmhBKkZwjc8qSGqnPyZBI8/K6uhjgfhtazJ9AWfqNxCFDCZ+wAid1knfC661CNj4sumvlkZ7sc
b+2kVPy7dY6OtGPGDZ8YmgE4Rg4ZFiu6+O9oDaZihzsk60knAV1JOknrLZ+4pZz2rfQqvWYxftW0
Tf6yyVPlu7F3UzOD11mEZt8v2xDvFo538Ox5V04Q/O06mr39tMll715Dx/OXT6aKwcI6I7EWiwis
2j5Fhqb94m5iCdzMDdm/9VMWqLblSJsO+O3z0HXBfm9CFcgX5BmyOS6zs5U0nF2xStynPG87upRJ
3Nqnmn51timIROC/0qYM6yuXQPswrNTDb7IdRJWGLpDVhdmhi57sMo/ihami35/KLR6S2wg0XD2H
tRjGNIb9be5eWUjudBN66jMDTTvVzNIjN1fazJGrbvy/BuelPuQ23t12If2c9nRelrRY4sZ+Yfgv
vE/TsTb6UjXGl197AseiZ2yWVfFlau1sfh1+CGKdARqW6kasfFu4F8KTju7cCPfonzccmhh42BJy
ONsxiqktNQ1BNpmzkWCQpP1ceXs2bfEcvNR+K9UFJG8JX1qMJ8snt5mL+o3JfxFn7Fe7XZ+1bGx4
TsolWD8dFVcG96ontL0MoTy6IaWUF8mW7osYt7M7fviJp64fNEeSCidCU3UKfQLNvpVgqQni7QBZ
65yV0xZyRMuCjyMXwObzYwJaYE4lZk3RY92EHderrJZo+N5TEvWlacCey1TthCfePRXE9SOwZKGz
YA728gfxpKyNNSYAtSqm1fmyrUCO3JXd0V7t6OERjF6/7ILMbXWnPh9xwjGw4xrY53H0mj1D7KQY
5EaIptNWensEwuUTYPGZ8l4sXwvqZXXG87Y0eVJPo5HpMSAuvja+3Sf5o51FP+ebGmdxDco+qh8N
/WNxtcdYLXTVnVR5izfpwBk3yfbgCTu+N/LwYTln+rVpXYKfc9MX2w9wd1p455iythIM+r4f/fXa
KknrYBnNlXzdI/i+uBvu2x8JjDE9XLntzpMEo1vPvQ4WcR/BmMipI4rgjdbjSAvnEP/8cAozzFcL
9aWvg6g5BzDEOoVGa7fHAF4nPDueEtn/e/qhVLRTm/W/z6MzPIxEonu/6pHN4JPjlqK9y9mRVxA4
D4IkjAq2Fno7klLs+V+XUlcXDqIrc+UMMxuyXgiA56ztreDw13BtUc0FCCMzdGmPr8yUDeMMPOPw
MlNY7Igfu3v3Dwz10xqMq8hUpHGikd3h5FtJ11XV/JMpZ6ou5Eg7L4muw3cbJ+2NxDh6kzK29toG
QfkJ7PVIV8d0P4Ip9L8Y0c6faKa6+KFBrDvzPg75avUoiX4j6dpJ8QkT3x2R1GPa4tTwyBDL1c02
8fibIHLM2gcSvel7VqNkOlBaTOagpypyEe9V+DQAH5TnwDk2/+65UBv/OnZq2jefKVmmdRlv3+aF
ELFHN0yc8rcuWuWcYKC8+jU5olkzW69Je3a7aWtS09eVhveS9W7O0t2H56bhIOQx8UiARxi7CPUb
FNV3nmIedfcW2sWDZABsHi+2MUqkjhVjHo5A6NyEc8+9KQZGznPYwi0yhBpl/zKXeFGRwjeE0YsN
zHiMadN2m/0RE5o3mrxSOvJlChDj7lxSiwPd4yPFCB6CmiSc9207+lChNogPX1DOCXS4BSRWhndI
ZDc+W9Zq86WV0XNJiY0f/Y4bgVZQh/op3MtgvUESYUR2aTv4oyPtA9+2n2a1TlV0iXUk1v1saqda
twvZrEZ/X93t61JExo1Tvy/r4UWvsbKf12DdgPv9yI/Xb7iDT/VDESRQDBTgYj8vfj0MTxs8TqDS
pfXt5GW93yWcJXqw1qEdHrfov8Ih+ys7RO/MNhu4i+cMiyJp36yI5pp0j6bZ9rOzOVOXZMIe2Lyc
3d2z9QbG1fZyyQ3Bf96UGmvdus8P6JdKpYnx2w8wsQqxuYIZ0SXfYCXbkpHJq3YQ52TvwiWdbMWc
zP/UG5gUUFDkrfm6VYDjp8UxtX1UfA5BDqbmbNe2OvR26kGUWorWvLv86RNbOeudZsv7gBn88TjF
M1DVJVq8VubVrMT2uWi5pm4xf4R+Zj9lw0+WqTnrE6Xgy5tu/imHiJa+GGa0aq7XgtiU+FgnBe/X
K92b0yMPZ/jtFjcLom7unycF8/K3MI2xe9pSZLtn+s4jObkBJ4e+SfnN15Ewr/i1GCzVNDXIG6JT
j/HcmrEQJsdPq4eu4D8gkY9X1Nel5xCvVyck2Iiind5YrBuWs07Mpm9d2IfyYkLokA/swPc/0O4h
1r9kL+r6bQ97GV8bsIMA5Aj+l5GcPX3Z5YcaluA+K6dXl9gpWkHZUJ1fXdpj2/VLQ6FGj1owzg6n
me9RPperxBQLssSqU1MJN2TlHwC/foJ0xA46A7I6/PteSNnnnQfu9dUHkLEXf6FaXqQ4iokILWbb
F8F2BCsSzbB5z53SYs3oFs1+TTz+6uej9RWE4g73uP2dG08kb3SQ/Jn0VGv7L4GLrdWtjZp4605b
FKw+3bY4zFOvwJdeZNfvSapUYvSOA+TCanm07Is0Ob4OHlmLLYqEXp70pNz6HFRepC/EKA9bVviA
it8TciiS7KNfNOn2wWpd/ejYaS0dh1mIYAYxAHezbKucZweWanRTxp1J/3YDlwk7h2oY8x27/zoj
eUWqt9asgr6WfOyj/RK2Nd3bqRi17KuHYUhk8sQMW2//2tio4tktDtP+7hKF7mILt3VWubVFh9rw
+GCKo6zz27rJWRZnYvU9E5mTaToAfHxj6gnIbFpmDKOzzviDGrif+qp5Hxj2i8/ERdfB04bSA/jp
2OPin0qOdrlXyTKrs7cvCsKr9frd3px4afrbHtsi+qV7qLSfyl8RT0zbyLPd1sMLnpa1bKbcW2CV
rkg2zHRhmvDMJ6Lf3Oaipo2gnBgMLcq8Vs1x2tlYLo+9mevwqtqx2jIHXx2am8B1inwMq9V+Gytn
nL71ffTQuA1vd6jhtO6NBFM4ug+HQ07H4Ok8rCd0XaXb85TPrlyF89iRypxkKnRGmaQL6U+TvLtc
auo487W1H22pH6nqc+n7cdffazrRsc6dfuidS9X3Y5MfzRC2/blFpA5UQRJnO31BcU/ezIpD+/DQ
MJcv1wb2F1RtYkT+1bc1RWQMqrl9Eaap56wjcAAdiCvqcvtSENRlcrfW+ivT8rB/aycbb28+qwf+
pzkxx97yRLeRLA7ERWUOF+iF82WYHT4HO1i3/8PjrjxalcSffrMYraQ97UOp3RdVAkJ908rr5zpD
zxFuIgf/8Ivk0e13yOB0VLuDb8YWKMdLQf8q81hNKw1eEia9iOgFffJGr2HnmNXLZQ3gQT3Ulfva
9DjrpaQSTQNXO3jnivSdiRtOiyNz8+rux0x/8qLbLnafFxi3qM+Eo+cqyKPJXfWv1nockMyHXXQe
KuUn41ctd3IYQiDkheWfqSUGmUlVenhLVkwlNxh6G30DJJH70xrN2/xMzdpJyogbh1jpbJiUkNeh
HvQP0K/wWjgwrmd+f40swu8CI57NBop+XpUsxip1ytHysyLhn4Hu3jYfFChLOPjmT3A4k/yJHiVe
wjTu11B0N88YE7WZWwmr7hJAsPxVma4pLyP1Mn6I7OAWQwYgwZSJD/vc64fErvH8sOFp0zWnondw
U9ujeGzPHkOhAv52q+5x3Tt93MKgIPx2rdhse0yctgofcXb7CKrqVNP/x2TBIDgGHZN5MBHKfUNR
AtqZznx+TZ9aOHVxjl3TFf0VwScn5ZywvV1kOwD08jvUQYcDk1Oh71ISvS9b9OxDfw2q6RjnrCGY
hVUUpK2RN6Roh5YyFXpy6vfF9B9WE9jhAXs5qN+ygYIe5YHQtUD3ErOUey9qAiLSCHfxcc/nalr8
uzs583DySZVyaBgxOD4+9B+yAdcWXMrDlCYhO6H1nT47dv3MGl8dv5qNCzRJE0AJWz9H3oy0hyHt
WJ/RR7XTo+9t0pxLUJb129pygTxUzIyWT7Dw9XgvZlsPt56mMnIyPoGGDgmp1AhubjH41iEBLtdG
VqG+9P7If6l39qPLnUnX1R8j8H06S2Yr7w5v5teXvmYeOE41UYOhm23rYssLc4isMzCJ2T6QFIqA
N2O2m9oLkiCg7Xzs4wA5nfJjdgagCWJacN8yMvXwUABRYV3+8dvV2NfBmZlWkfDAzrzqI+Y/O2yD
633TOytev81wrONF6pH+9WMkq57LZZoYmKpYbPd9QYjH0DI763sT6HB8QJEYlO8Vcg/co3nlxdPu
AME/bgxs+6kTH+U02iDm0Y9bVhAuBDgT8oPf79J7t3Xx+uU+eHDRn5Qys3tVIrbrL9iHOHmExJja
a18vE6BCt29cr9qbyrepqY+e5w0piAapVPzrRJhvIeJg/2VnFG9e4gS0+EDq6dk+uIhGj809Mgfh
8hnawMRcWWnx99NI49i9R2YRft4UY1z9LWTXqCLHc69pCCGa1/U+JGUZ/VrQA9rXSBGr90QWF3Bx
OoYdvGm5QJ7JbGNhpgNj0x9g8dUbR4ssqBkSO6QhUyqLaLtfop9s/SpAnNYkHVPOCQLSWy69YwO+
h9k1io964UcjIxiWE9/l4D1SF3uRHxWiqh8j1WH9Gm2x4z2oNVHFFf2ia8LTOvRedSqHfnDyg7T7
IgvKpe4vTVEfzHi9ZK10aQLgjl0OYN+6WZA3N2Mhi/uULAeddJ2g6ICb85fxZGtbzFe2xqOByO3I
X++HHVjytpqtgOtacfO99GREdz/CbaydsxjlkHxxmbYhBbyBZzQVk0HZgAdz83TU9VZ8Nf2WCJ0V
WLyjiIQE+FAsUQ2jp3DlIGclIWHJi1PNTNOu65s435uahqcrGdxuGKzvxfOEMpJ2KT7m9QzyN9Mb
ojKRK0djHvwLTkw7scA+rTmiHVG7yYUMCatfhnUn4SgVBB9DebuyK9eznFeLTmIKQ8fNm2U+mlsx
GMz4wToOlUF3cbkXWCYVXErREsGDxcvMQ6714T0bbkOuOcQIPtMnQ362t7MdrrX11+JSRNC4SBmU
1oiA+MiDFA5rN6+rs3pBukIB+o+7b1e/zdnOlf8FYdAFf4uq3Qp0h/vo6PdG86bufTQiB0C0V+/f
yXHf+js8Qh9leKCr8O3Qsxl+q21ysA9B47KF6R7CbP4aS7+DeJDB0n8J0Yj2jzhJJvG9BDfbUinj
3XtrW8JSmxx03iu+ix6txz1YhjL8TJGmJJmtTfTfOQoOM2VqoEA/V2258EzKqQmfdSXWLrhoF6UR
t4psW3mao5CuDjza1ZBaYcDXkgW1mMYxnwuoYorxzEbDmuvQEdWHPits/0GzRFSwIQhl9yeqCO5T
mbvFI8WggQdeblDewv5Rsze2e75FMy+k2OPBvMvjEF9oN6uHmVnT7fi2OH6f4t5JYKmmHkNOd8d2
vshCOuXukoiIuoprX1/f+b7NLxKS3RVMu0tIkcu2EhQgpW/vyrvaayQeD7Jf/PmVokdFRza3u19t
O84bMgMfFdRyClDQ1dF5g0vcvMyCsDvMB6h55XIePa2FPgeCEKDbTPFLghv1wMj5lCQx8PS9YeKs
k4ve5nZDgbsO2r3wRjfkkYkc1KvDi2Ay1+vkjCjOGlO8ES+8XcxUltjL0a19LkDB4nMtxTz9gqrp
zL8kIDdlzYzrK3C1Bcfa8XtXlonmnIcIg69zFdrShQHSYhzSIyidMbrsLlDjZzGYwn9sY0BU8gxL
+0NxJ9lLGyHPym0zjlvWV8u8pzZxkIbKKJyOB72SLfALiZBnaN/jhVEroCcxN0JsBnX32vWIL1Bm
W/+uV3Lq13TmcAdfFbKm4B0x1tr96p0Y1ZoOvD3IA9PRymNWloDFWydG/xYFbgTes/fVp3brGfg9
ZRhD4nkD+vvjVNK0yCssJxpFGdhUnHrcVIApQ6SZitIdFGsmSNGlgc/3ms2RfMUyfHwfN9Gho42L
aMEyq0HEwQhgMaBFFuNrcSq8o4fhhFuu/QLAYN4NHc5kqcEAkUFVZLqtSvTo9brrYYFcm9apy6fY
9dRtnCyCiab1PfdrICfGrp4rEFKtj7xJXP1u1t2Dq/mLMeiVyB0PfRj56oW2semiXCfIIrdzkq/J
ZGbF4DQO8ZWhP3K/WXCG5vahXD0+c89NxYBtcIwPtOgTgkuWyWv1l7hs2vA2jW7l3iyac5qTthx2
KDHTjucZiHD86uEEUP/yk6lsrxBYgZ8vcCnzYx96nQcd6BzVor+04pDzQxwFw/Jt8XFweG26YJyo
eqFTJ1evj/0jB905StYWPxw9EzJVsQ/cpQcjLmu5X5BRRkUmRhXtqKeEnDjj3VzdV4+dxNNEefv4
PfBu6bwD+eTh5Ogy52I15eeCLiJILQcvflh77SEIW5TvfnK8+OPEmimUf1G/L8C+h9PJ5wSOVV+B
VrsEdLds6h9GRxZDGJhq1cXU6kkdpylGkCp4jeAOz4loK5UnXB3xDRglKMYcNNxp/8qOvqM7gbeH
8jzbMkRKswzLGKaTE6n9a4+cuP5dJ3CKdeoMsUOHX29sj0/ZwVaLcdJu0gcJWuvkwxNR2Qaz/pVR
wxiX0mrCv31gx8uHDgxJo/MPyNyAvZQQL/Yqk3j0n5Jpadu77YxqbqqYvClkQdxo+TC1sVucJE8q
KlOvoN8FGQCCwYlF06APT8WaaHGn9fU0FW2sRI+quB7s+medvG37FNtd7uruuMxv4GfFMSMxQrL9
gCJv9OeUXsCCTyZzTX4fYqr9uysq1j829mr2c5uMY/QrCsY++MNmpvLTqnIrP3c1qxds94rJT4m7
WYGpfPeDjR5pDbrMGNrdNJkgG84rHO988jp0G+x0JNaFZ6zMSe1BAWWGyO1qFRDso0PSMc5qXrKG
bpDJtUEgcF5kX+8vh1ACq6jw4NQYKZsY2sRnU2PYUZN/T1w67us8iBZyMvY54R9K+KW61qXr0ENo
rKYKjdAFTYkyzo8KMINtu94Nj6sbiA6Z2CbH5k/dzKG8jaJtioex8pgy6MVW/XOdBEAzSD/SP9YL
WJd4CPajGB+O3kdqwJTfS8GQYqfizV/4Ul9bh1ObyyZi8DLeGIWneEsq50atYYzwVu3qr7j22B6V
WGSnl6YJrfm21VUIYTvgDbKf68FBcrR1SHdjVE5qWq5D5XnH37kUJvmF0JSVHcLt66R+5+NS4hPY
cZGAwVSF/B7BXf1cj1DbLNyTcruOexz9oF9bvVeXZRD1s6nGCnJVRSKxgK5e8VPVwJVTztDUzi+R
n7CCYHFQXcHh6sl/8VcWJrJwdZfqBwZD05INFtIatnZDP6Ce2QiAoC299WCUnzZnvYQ0rwug/ESJ
nKU/FginWVPKUYwX07fNKMinwQxrSIPNaXlYPwwM3hzKv/pC08x33HeGVmqqaM7+08gbwi/xhN56
y3XRHf2PMQE1a090sCxinEQUNeElJHHbbTi5WomrkEdIuwqG49ZXhZ25AtSlMp31CmCT8lIi97s8
tHd8CYpmMbmXRNH8kCzI+MlA6vrkmaF0xGkxBOjZ+CgZHTIeaLG2WbDLEQWMOQ72V26+Jwfv7z6t
7a4zXm3bXRNEO/0T5c2O+oyzf99fXX/v43faYm9+VUEVz/Dweo7EO9tca/jdHBTzf9wOEGuJf2wn
VpcP/zqJCW3sHoXV8BaB9I2fkakFlC5+npfSYwZ9vrh0tL/ntg7qP55oTfnD8nHa25oQYfQ4++yy
XPj6Ov9agHaEN+7HJG/LCJg8cwtbNdfYNnt0a5EQseniq2aLPrHMMJf3gH2Z8YutIw95EhdVQ9GV
boSQNSh5TxlZ8yOVPCbHKLgnvLL+0dS8mRNXtyNRe7MB/LTgEiKfZa3JmUZtPfZfUEFwSWTzNpXi
D941LWo40zTR2cdqsc5doOD1lyiQ9P8saoQYD8jyYwVMJOu4TTdUOMt/BN1txR/w3qAbM7Beeoti
6xRgTzKWa3CaP65xhDJxjxS/WQtaf6f2uj7HdM5KuuQ5Qj5Bv7hwj8EcNxDq9YdPB4LGbfJZ+t2j
DyM5VgtUXo7LBvvedmJwbjEG9u3XUsUswyg2IpYSqFFPAD504sV8Uhsagl9Vo3U0pQV59uFjObfd
h+JXujb66hRVUYHWzAkcVhRU7j3w2T/Kqn0IklxNA9CFGo+tf0GMocj4YBOjdlDqwr4NTyZBs9oS
FYEILbwXw4dA+SRqCtQtKaot+BnGway/7nadChRGY4Wzp0Z7fCedmHBZiPfJbgokQ7B/tWtd8u1v
WNNaN632+uPKQW95jNMVnumDKIYAci5Ht0/LacfXYbGnKlxHd795Mckm5lQdm4CCLJIiulcTPjsn
UfpRfOJzPLDFiVAC/3ckzqJ/Ty31AO1XgyIeYr5x7ZixNKblWcBtjp8BsOV494VIpj9rtJXmqbYr
EFGxzrQMipuzyjZR6vBz2C3Bku5MG9Xfoa9jAJ2aLecnl2CX5LIXSrVLKg53As9vnIG7oWPYhjn3
kO+dYeWKJXWXtSk+l8OMEmb4WIR4BbBCrBECN6CRAcxvDPyq48d8nbMVu8foSafyX1QLPz7NclMo
jsdyEVco4vah9ML9vT52K09dg7nZZe38sH526thf8iVox+CCJqAaXyfwQvhRpg6UAkD/roNToaPa
cxEAp0KSjjXMmNhNd+1hwdiLQ9yLbde2tFrkXKZ0UbFAjfsaCD6uIR0OSX+hOkDya9e4xTwgW0JT
et5suD6V9Ix+VtPoFvTPiPMxk66rCnnpOpQ1GwzGambaEG7bZIFbh/3TVHGRujy5ol7zQwOW5bIH
x3xuyVhOmLFAFbc4n+mlq+8xoorwPmtPBn8TbneGMynw5unTUYyi+pf4dnGvO8hDt6WFRSVPtMlQ
LXd0u/WeiUMDXqYzUD5ay2gyYn5quP+0+IAGg282kSFbm7E7qLwYon7/hno9dtA4RMn2lUgsCTe9
rYVXIKWMpvVcr9gxlVkzKc9PF/+Ym5/0KOOCFNzhCb+gUU2g9iIbIu/Moq2LiXOhLE/t+UP9z7NC
29n5F8OmV3uKdwd4ckz6an5O3BBqinMdUbwYaxH1+52vfvrBcrCIoHWxO3wGzIp5HDdboy6tP3jm
iW98S36MH2zXt3VsdNmeEbPYBJ9v9id7efa9ykwPBVverlPeu2EoyvmGXmOQT9giNyOypD1cnSBd
tPFc0lsbTpatgoPyxOjjno6imbqnooVNy3pAgL+mQ18I08sG4rj6JTs8GkwU4niMm9k/xcUi/slx
rv+xhFaNNOiHeSgOsFY/ZRYKxTeJPvy+9gs3QPI/js5syVEkiaJfhBlrAK8S2pV7Vm4vWGdlFgR7
AEEAXz9H89LdNpPVqZZEhPv1c6+LNLuLNH7VvYjmnBILe6Wltksh0ndrCT24BDxk66OLi6xZUfFU
1H+OnOr0+PShmeMwX4QEyIhVKoqhoZNWS3GHJrPAAaWLl5TUN7CewhvSqyxq7qKRgNZv0t5QE7Jb
Sfyhh8h3Npabx3dOvPyhVAf6Kh3b+a9afJ6ICXbe2Q0BSQ1T5DgvuR8UXxkVzrT167Z4gdH3+01f
NOoh6/Fzp4A17Ddq2TfB3V4Gb5Pb197W8EUrDiPs/Y2/8k2V9JGoO2ZiQel/LlNvjZCFPHanqtYx
X0OuXR504mPDzEq4wmvihjx7xirq+XpIAbbG8HltCwEDGPvZsWppxJISzTa6j7S1frCBRzCNuO1F
3lqxnL+Iz6NAcVnOsFORYnTb0MFEVuZsSU0VuzQsGA+kHFga7rvKrgiIaPZOqvSVpG8TH1sJ6LEZ
O42qMUTD3xinEzXXCuSRR+09oF2QEDy+HGYSS+ALMb0ue8RTVlXPjh3OjLUtRz7raVn8v8E4zvI4
xlm4AMHN8aOLhpVAMwJ/CAsNzQRz7W/xLHCbgRMNdws6NSgJHJZ35iZcKBlkVMcHVRWMHtYwnc8e
PeNX73LrbBrb0Rc/EJTccam9z0pEw7Lvgn5QAGAS3Ip0pbx31w2NkLkPcuxbu6nWdfDK/MZqH6yV
o+u/tW7Y05Q4k3FmMBkEk+47tzkIGBZbNXszN7pc4TYAn5oo2i2ZLbHWMHVyXlXgRJyMlZ/WW5x4
UTJ0jtQn0Ug/TyaaCvTDoE77rYLuC+81EjrO5NU209MyYdOkH8cke9BBNz3M89wYOtDIojYQseuO
1ygM0t8qmKTLkNPoaKdy0Ird1A3e49r54VFJE/i7EF75rKFdqy3DeXVYQ1Fd47Vq9V3Ob1kYLNnj
eDM9+Bjo60yeisIfwzOQJeoNMmnl3Le364dEJPKHXXr8GmKpC9vubQ47g1mjLgrmoFLa7q6BjsEu
gaU13NAoF/PBRmj1H4YhHemwpnp5abwZhY2v4lIm8S2Hat+43BQHaMA1OxAKbLf36IDTgI13xNT0
WYSODv0tkYEEcVN+8NVao75JbBb0lec1M7nAm5Jbz22W4XJdaBZZdNAW67aSo40/AE1TNh+6FgFP
QobRbzvYhcWa83Z2oNim4MI21frXzlhQvulclqrbYVbFB0jG6thYhoLY84f2KXI7dYyFllfTF9l+
JJDxRdkBjVxX+fMET4LSigd1nc66YuOpD0UWPeG4Zo39PAzOPO1v89fp7K5q5IquvTFOZlgl+08o
rYlPk7Wg+EyM6O1dz+F/Yy2Fs/yluV3rXSoW/bNSaL/aq5LP4SzKf0wn4+vChEoksIux89vh+vSZ
2/at4wFFCBxxTMyavNX/wnGxOGUIV/D8RwyDNBdblG2WpicpM82XjOo13SoQGf/okZ/Y3UdokRYj
E4a6XwsH5XwpQ2eyf5zYAh5Pus699THrWFqXdQnm7oOuFskBD9BtwTg1yfy1NOhMG2mG5RNZq8p3
9BRa/ivjycl3batt/xgyisIJrlL/eXSHYdpVvjHUJVmjq8dovamy8Ah8UylUnYMfZ+J3jaII/Z+G
Y29Mamj8i/yJhz3C4Oj0+FWor5b8VS5V/pmFg/kD5NScMdTmuDX91k7sIOzVHVdctZscGT7nEFY1
zpkSkiTy60qTXDbqGmgjts8eFxpIeDnbBDwwMdY4YuSQ4AyMsJYwPOkZbtUo2FHql9Vxbcho2Key
CRLVz7rc+kTmJE2l3JcmCLtt27M50abx9phP9VAFHToNLAJdcAnFbmfepxx9xhzrmvJfiSi3HK2m
7oAZeHhZR9tooPZ61i+zu8pfYeUcoRGsO4hSm+I4WBHs+h2TupDx6Gwa+6qBRI89XeHJ8EBPuN6y
nLo8HYSrDy5j46SeyEqgx1VtGD0Z3WIlUKEKsa22Voq/OEIbe+eA786FoKqLq76onlRXe+FJS0R5
28tM9jdqqxTBUlZx5GDWkAwsN/FcyFXtHNyds9gNdtXWuyDDgg0SC7VN8p+UZ4cckXLaq8jkxXi0
29rrrW0rAZut/eKHIhz3AIjGAWpBOwyOzar7pzm1goc676ddVlBib0m58EZz6AOwgOGUEWwzasyD
vp4OUUE/t2WuW/1IzC4pBNYtHyIYhrVWmzJbyu85NoyEwToKfDEN6nT0WU4B3vFpltFzF8vuOY6x
/Gy7RunqV5UYLr5iGRcQMni/YSHJj/gagV88j5lP1FF3uOa/Krfs6FYs8U2kuR7u2K88fKwTrRmz
Vfbzsr5wzl8JpHDjdxZUNv9ZY0OHG0cLAw9JQsY2hjwLNgvQMDMsvNubhrzK/L5MRXSaiFQwSQi+
3h2DaHKdHS7PPHsenbBb9ngrCu7CdJmqn5FB553bLqI4pq1ILaaJgm/nofInUM2sg3wQFNvHVvfR
dJqWabXuKB3XceM4kp2EEQcbb8wgeo7DdV345yiM+u3IHP7daAeDp+21xckj8b4hHsZJubpIKAAg
dOMal5yeWlDwrji00UBCc1mAuaAYttYv6RN6701xyOgmXDtqjnop96PN/sJ96RbzQzY34rd1LOkd
QuBbH5PfWNx5ZmKKwuh89vaF45vn0Q/V1VINFgZktDeJ9RvRV0Tec5iv2Y/NBfgqCmjsDU2g2avJ
TPdBTbrPgQeuPKvCYxZbgI0eJguQDFRUdu/dYiKDeapfPm+Q4HzmSM4YBTPaPPpToaydwaqxLxqW
dN57mAbSS2uv5XhfML+dN+NoNHsMmHEvOKbbNCTZoGL0xBTkO7YC7x8Ryg3HiKUivCuD1dz7rbLE
yUbCzZKe8AIFd9UzlaiGMlKHKISJP6XCjt/qiIC7h0G57dO06tDaN5MfvwV2G78ingxzwkNmL3CL
lrjiXe7mfRj0fAPBh609k4Dsbk6d5bGZfVclRaRLCX28KGevGFKwMY4emf7D8+vwOe5CRXiFgTK8
g7weEbLJSmgrLH8TkREGihRiMdpYGLzDjY+VhiisVPd+fBzwxqKLp8NYjsU2d02B3q9Wkafn5iaK
bQbQYaffxBKF8TznBo/2NlriPj5DZdTmIWCv8k/Mbb9uFAkX49Hq8+Doe5YeLewZk6c/VijUGJ0h
QLffraOls2MxxFF96nFSen+a0Z6PAvPuA4YN01z5ABl6+J1JH3Jdd28DdcKxwvPRc5NM4xG/D4W8
6ntAVKvNqEWdRfdJO1jrHS5SLGhDGJp2f+MKzqgikTmFXeD+pSw0VDx8h/V21q40dKwT4joxzYO3
Ez2W/6ukNvpNheCwjQKr+SZULaBWavXw1Xm45namI2kkDVF1d+5QzdOfntqfqzI184tfd8F07ntW
2rxQhc7rKYrZu7llqFq90yRprFR5KMc7unT370IS+nVIubIhfByu6rDq4remcJldjVo0nBtBXv1R
QXwbHd4cU5sWaZ6ex68zhBHVD5y6g/tOiGJ8zlqb7zpkf7Bu56ANjjYY87HtovUSCaKgiqCmHItm
rvdz12IUwryTA35utCy4SaPSD17SFDZk47UuwRT4OLOvmnyPxKYlTVh25z3Xi5LqzUY1P6nmdnbk
jPEvZFN701fTB+UrBii0CiPW6hotXncn/dgcaumiq9kAvJS0BQ8hQ629xh6UbSavi+50sxbhJa6M
ouez159uDXrmkj4Dd9iF9ynQ5r8y9/z9zRkKaEyb0nG4ZdRceD6rU1NktrrW4whNOo2r/0eB63lb
kY1iR8pSg6hshzdel3+mvloyhhxOltonjFYjW69DptzWP+VlemvTnHY7W1f5wBwbFD3JLQ/VaQvm
YfyLmS2yMjaiqW2K1GmJ7kh36fr4pGgix+597Sa+EhyuhIgfHKiFarPocgBbGNYyGs4ZWGP5OuIr
tYnNgGg8j3E9Ib1yY1wloEXLA0PQimWlMrqHh0jFaUpxOCWLUuQGOaHkR4wzFR/p1Ne/qKC47xrI
/vDsi7JuzqhRIv4CnG64QFbZ5/lnblBYDnxe5Mj6djF89KZqn7WXgewHS7rEe8LLxujsOb4bvYuu
wzv7Xa0jCxe2aYjQtR4Ih3RqHvSSiKENroRmEVSEPQpouL0FqoyIsx5eJ0+DZyHLWYlVa8yzw+g5
bKczuscWGKqIxMNSo7k+SkgY+8Gn/K03FaEo8yGb6+WEdQlRwLiAaYbgzjwhuAndCjRxcIi+WGjn
plB0PzkRZOdmgbPZ4Pkx8ztXieudRFfwFCEM6wLOru4szF+r0JeCfmV4IMpmtJ5HDzLkbGzjXVve
8WqbIj6oU+lOamDG43YTaWk2Bq+Qnx7eLZU38XfqFKqNgbXp1ZgK4HgAuEznCxagKPFKq8NBPROC
cYnGm3hIAgHJOzLLmrs454vxic0IGmX1Lf/Dq+iJt43VM+s3ZfkvgJOyHgNJQ/A4ldRqZzqaAShf
akecQcJkPSau9od7cPbipSNZs/tDC0W9SG7RG/n1UUu4eYiqtLSkhiUsilbeg4vcmyWVJ62BYBG+
Wa/R6pAalRXNeAe8iEBRdCslXm4/txyikAPUzG9WFzWcwp5hv+eGWboI/G2Ts4V7g2svPkaIo0fL
A+KbTdZNZxP3i32GpRXnHG/DSwpPeelmALdwGoPxNtxdPpWIl4YlGHVPC9bmnZvwpOmPHCvSORs7
osiraX1iSwlL6W7RkkSvkbmyJ+JkQsXNrWKXxvS326VS3YPTR+agLM+98zu4uj2BWXm+pyFL34sw
42xk/K7eS9ZlI+NofLS35B1QGyy7fXEuHV982RmrNbc1CdF7DLYx++nTyWD9joowwogyRqfO4T7q
CAU+m8iKdw0dyw2L0O5eE7hTJE5p9YlQAZCJPdMunFsyVddTBv15qCbUQjLIiqyHee/aI62hemFs
JC/c0QW6sIxZbB4h2S62+wm3m2FIpPF2nv1gWM7CpOy1nClQUJKcFVtLXHcaNtJQO4bemkHfkzK3
DREi1pPuB8RKzBgirzdhfHvEC7YE3aNRUZhW7HC8KxdfaBLHhBQbzmX7ysaW/NdpMKs/zdpRIaqg
J3xMa2BwO+E4+e+4OO5jhGbbHdKsGF8HLTlPVzGQWohXmq9UPmrzsHiDnLbrgr3SkAeiNo27Fjv8
Rb3sEZ4b5XUbbcGPvzeSTLrHcrK4V4zwwmgX50VQbNbKcdtNFzu8tsjyuzMJJkwvyj6uSY31aLdI
2Z7fUpK2dsFq1Q92By2RrKy1KY7kjUHEeJVVr1cYBtaut1ZmdkIoeYW2w86Dw/LkUVI93jJP3K1b
pMPfDNOKk+B4EF/0lEG6tfPQO7hM5ElCGgsO2SYsuleQWvvo4/aTmzGPi/1C41NtMcMAsQj80fl2
suIMR3jmT3UCa8nI6bZD7exn/vjPchv9SbxKcWxmoB7Fv3KHCSD7M8TK3QuA3MvkuM4LY9b4DUiF
Xk8x8tkBsgx3s8O3iylDyXtVlowFs7SSO2lB7VKSyOIIwzI8W5QCW0dJnDeez0GAmANtO8VBcZvB
peQu2Q3HZRjiENykPIE7IiKzE8y0vHDysxxpVKTd3xVNN/nMg7qbtQnLyE+UF8u5xzlJ7EP3/zhp
e34Lsa2q+xC0jfiiecZ2YkVed2+HMQVy0dgkXznYXiFmi/HQ1Gn6EJCUQoic6yIh1/OhzBi+7dqi
lLs6c4ZsuzSgPNvaDsuztWTjH8/DjrNFVIazXYzH29BkwR800/53LKd+53eZ/eGploewASAmZAoQ
JtvmZJYw4MPD9VSi44pN40ReMgKZlojCTDoRyrzmHOWATBD57XT0W8LemgkhHLzR5ubqZ9oiIJq8
3qZd74VX1Qz6GgV5aj8UHmOMA8/XbMEZkX+zqXmhL145hsciiNQFByu/qYst74+cFKI11TgDeV6W
+9O21gSKVdUOFkFV5IjMcD4bu438/TgP6mSmcAFeJmmnCA7wWdYpXSE3ftIaAyQOjgW9A1t6Kw5x
F+R5A9WIorKA1IJ6AkWDj680apntB9sRi/WJFmQJHyT2B8MB0XbP9sh4AvMp8ZXlIiOza+yaKTIW
bds+EBDH8BLrPDQeuk6Y7XpIKPQ4F3rFE2p2kKEoPYteCY4rLEz6AJi7DidsrHQe5QjuknC5cHO2
Sz0dy1jfTlJGr+9pDDqxX+uhesQTYR9jyX4CILBozU4sWFGnzLOBbug06aKMHIoPBcZ5X/tTXh8i
OqwAqNsPjGAdalvaI9hRxWI7zh/H7cczNQfg8hQ0S3XMmja39sj3g/0faGZhs1oscD8J8MzGhFi5
0cOC4yFyS3grj1OibOdTXss4fLwFW6lXvs91wTBw6IPpbcGCjblXVqhEzFRWShpbuN4/7WfmMbYy
PCjEIET5eYJGHZ9vl/JJmEBMW3x65nsdmKnjSFPm2YCW9Gc9ltzMyi6/Ciz+hxoxVm+bKcisTT+4
ZfVYCVemr4o1QDW2CQJIDoyQuL1mZNhN5fn2fG9SPrk8ikZv17d5nu27Am7m5kKIOaGpe3GcRVK/
R1XekmTUtvY+SPPcXjfsF2oy/H8cXkw1IvtPBnty1xGf8IDOS0XdN7Kj4hppUhy+dU+LwgVtD6N6
4IyjEWQ+Z36ZP1YXUTpAsROyW5t4NVBzAlMTlDvpEPp3J/OWhlbRgp10Jf1+r3NP2EfUUQKbMGRZ
lwib3YETNv906Z1QYEeSJwVWTn2lZYM/dptufIXLLSCb44GBw2KC+7GJvec+q33YKYIvr6WztNYh
Lsu4vFL3m/FI8kS3K0Ewhm8E5xXUBpvOhYsyMCfsVPGwDQjveyAHoiu2YIwjJl/IhHo39KakBQnz
lEF3R7+7HiMXIz4Fbuf3O0eL1KNqNfG+baclpF9ehLex6xapPaAvijYThRqwERYIYhZLSDx7WMW3
LW/QCZoacycmce0/CV9vU1bOCPMuTuMjJ521ryTkfmIpym2YBALE9kixUbHvulh80XIwFxbol3RE
+bRDszT8ZfHaE370sD+1emJ8PMTTY+4OxberXfAaRg7BMcSmefTnpaEKSYkIIYdR1fIfHHPDcLHP
ce9SpYXy0CnkXLo/l0DXdJjHw0pl3DJxcmR7RS7V16KYo/CUOuwK37g0wvOz4oU8TUubviMk6PKn
LwOKsHoU1l/dLeVZ5g0Zz5IGiXOlSO2LIwqjT0xHllMzAtFfCN/Mor2CcPAQxiP3whY57BzeSHLD
VoZtcNdBldSHfOTIfhiI7CPCKJ/B3REbKLV4rJl+eIjL3YNiPWRAGMqESzIwNl6qtPWSxg9ctQvg
NDHfm1Lio/D9IHrwOtL673JCQM2uZoJ9KFwPTiZCJE1Ps01K456E0Ch/HijJhntnXWgjZqeYfBJM
QhrbU+2bIqM+5yv2aFv8VlVkC8Mjy2WkkRZEwd7lsmgwqbXd4zI0QfNTBxwL04YRVvrkIOEEJ5aA
IV0GhrTNq12Qe5gYrBVfiuvmpABxom1BoNF6m172DCRypoz3YZNmwX6RQ3slhLGC3peOJ596LBNM
tOW44JgOZHbB0sC0gytfM+ud7NHcGdtuL+Vge/6RCDk9XeuZInhjs1XEKrczyuH6vaANjsemVKnL
ekMPNP0HZhTbPHH4xAk1qf9qCeIPNhCYmXfPD8TzQ9z1fnUZgGW9fVzhLHgUBAB7yeKRR0HKzDhM
70TUrvLBzRxMh9S1Yt1bHZ/blWbNPZYmd+sHDU1JZs80MFuK7bhgt1qK7AN3IeZNGeCW3yIuZD+I
uSx/1jNk8BVNofG/Ubfa+FBSCxEnFkqhLi2MwmX2FqTrVtiEFqxx3LO2Bv8CFVzDeK/ZTAGOIrIo
UNwJlGK+8O7AIusEKd2mMMv4yLsZTjCx7VERLwY2+zhMuRgfaEvlBT7SivfCg3PfkEbnXpTx2ue0
m52DJGk2fBexKP+0/qSHX7phThwxTrJ+GZBJxYZ3RbyXSLEUSgyRoD5HkrU2c1r4ggLQTd8ruu8m
KXVK/cs8lU6CpJyUVIBgobd3IUJ2ZbSC1RUymvJtWeBm5BjQdBeDpUkwDQOl10QinR1UZi9I5+Po
3BG/xrlmGEv+lby0cVdai0UiMH8S8YEYxi8HIQEO0R8oysoGzJUZdniLfMPIgpkTn6rJhvhnWrP4
x3A876gaaX+kNjezVuSSA1oioLmEHQ8Ttq54eIsA5+nPle/8lvkQnzGapvZ+8fARbGoKIrVp68Y+
AqWk1qa2GyJtMDNSrvAhyJ1pxPyFd2vZ2U7H3M+HzepJRqvsZ7dei4MrS559g2+YGGIy405ZxXO/
cb1IzTtqXu/AV5h1Igp7RQKD4t6pxerkvTEuXn5BSXMuGQrd2/PtVcIoN0zxKQE2tozaPxzI9NZR
hJToWhl7Sp0s41UyEkQKs5dU3rtTK4N9NvX+jmwK/S/KJnJyJanCL9ZCsBI7wXILeSduDvT22Y4K
gPG9nPrOIgkvZFw+slbJaqqUaC/tR/9cak2CEHqrhe/JEFOFu0Z/KNW9Tx/qsQZDxeVGUzuJs3FS
Od9CB8O/JtIzitAi3i3GkHccI+biIlfyDlbS3C9loGvSjvrlxQRg1RQ2GUalxeHK3XhVMaRnUF1s
8+4ixJ5vJR0dsTr0+zgyPlM3Q6lDYrhwmXX/8NLzzRDKsu7qIDMrxrdi/BqCFjbEtxsDIJlz1mxS
p8w/QQXwhjLdTjfL0jIgcRkdfblMoYeTkwX9b011/i0X331UUCasPS0a2MCSw+tiwMqOCqeDRO4P
0//q2M1/M0lg6ME2nexI81Mto4dIKHxoPT6swDb+h4LkRFbxmN+pZsSVxClCG01gRXAkD7R61rzH
b7CE/UddxyHrsujJdplcSqIneQ/JuCZb6MPOG6Qje9ai28nGWcOEJpv+gkF/f0dCU70XQhT569Kl
ljxyBE74tzNXvOvZB33JhOUfpY3tJPExN/xYy/+jsnOb/g2bVPmm2jr8HIEgmHha/Cdm6cRlLRyp
Pltidvd2285vTFSLO4hPL2mLtvqk7W4+UtlhG4eyA/syhWKM4w4zLFMWl5KAl9siFxEG/oe2alhk
N7co2OyKN3Tnkw5YAIxaxFj5iIZwXU37PcRd/iTWoftnY96qTiijDMrcIW0fVXNrSodJouIIZ172
NGoU+8ZtihfKm+wBrjd+a8dmPeiWmPEknZccMDpcPJT0TN8G3izh+ixHxKWEyyOlAJ3S9Ffl+ZAY
Ypb8jcqy7NKC/eEtyuKK6klkx7SElNooPvWv1QwjcQWBVf/OY7HeSdpoxKsq4u32HNo1EgyzvXsz
iJyWrl3+1ih/V3fwAnkZSVK++GG2PhLWSx1r+pQFGuB449ci8Q0mZIohnRo3bk4hDuNkwOy0Ryxf
wDj726hWRv2HTWbcOdIUuJtyyYfHvkX5JopU3qeKJn2gR4AmkSW9Mop7/UYsw3iwrYonQWUTmINQ
Hq1VQFO15GQCEEkYtx31kRFnzcP2JMnN4sPwLF6cT3zsZzwx6LNNHIbk87MoLiMCyhzJ2i6fVG4p
LHH5Yv7UYcRby7hy3JaB7/1bJ4PgriJeTc1k760nImaHGOccdDH6RAqRzflhzdOt46qICzJ07//i
OqAKVqHOn6FgkT9wHmNTa0lccLde20xHG6BKcAnexMbGcj+nsFaHnmAIxG9/8c5UOLo9pvkU3DuQ
Kb9Z0HHNWD3jNpYcjG4y167M7sU8Wd/QBlxVnc/jToq1328HQTwaugz/67Kw9Aw/EuMQm2zfeJMy
tVq39tiGkpLd6fmXris/SDuJyOEOI7QO0GiFpSAFsOeP3ia8xircFg15tmFtgnI5+9hE8R/hCe22
Q1QtJ1wU6DfooH19hPnFsr/ON2i8NWt3V/VlfU/PzlvP3IH+aiBeEyO47brLLhJSX7pRVbhm5uoS
ss/iJIrK/UZFDTp+H4wUfOSAihJl6DE3jCN98OGdp0MZEFCQytQfrjbiuE78YkR/waNN3+5adGif
wdpYe63i9LcMO4mdEjUnS3I+59cB6kNs9DqYYqu0M3znIuA9NLcPWzvIJ2414d1yYyTiqPZJzyYr
GWESP8JVe3gUX8OlKY+AkukATBQO7m5AhP9i0o9SYdp86ZLFGF3dZWuQlTtA0+znhs7l5Bo0RAqd
ufg1ExfcZtGrKx1m0AQKAAKSB4dnqOW2nrcT+Zs+v4SRPPVIQRUBmsirw2yLJk1u2aQPHpbxRKJE
Pk10HdnGnR2Os4gYCfnL+Iy0uaaMs6SsCIHaeVQlpK0UVfFQWzHgZa1chjz8X8W/rOinkbtU1ww4
TUa/WSfIm2X/U1aesu8iRdQTtQ+Zp+4ngf0dWQcDO2Jg1k1w0LxB9gc2Y7RRsgB/IpZQoHWNsSkT
LWfd7NOJlq3iz3TB8oOmkuHIDupst1Au40oVPDOKDcaG08kPA+szZffwQ4HQdAb7QM92eLxdkjDD
A9F+bXmEYu+vaVxbv3JORX2BfI/kiYOqTTpw0+YapxqdpfcleEtGCrS4mMhhmjdVRDrg0iYX6UDS
rUH3aeMqgJ2v0jkXR43OOD2hqlku90IaBO4JrE651FBWDWl2U5P5Jm0B9xXJ0tSbs5hPwuWXvs6l
pB0d9C2pxGSUBUlk2xSFJanzPZJm5Bl/BPsRt0eB8BM6dFMuFhHAY9hVPJdVTNFXtDW9slcFjjlg
O3Lyu8CdeTozmuh3ckyqeOs21Ou7Iev0ZcjjQDzLecr7PbtmuLd9NMYjECEAtrAoUHYlaeDFQxbX
UXpEKM0uvgcddy8mq2lPKak/nL9ZU27ZMBLkexUoM+wR3ag6yij09yabKRNJM8lHHMEjMRVnDBiS
ocxSBFr8AD2PJ7LOmMGQCG6x9QCUoHhBIErfRebUyOODK8cDZ2+Th5uRFjj9LqPb3xOX/rypwX68
qD05QxzWv+Tk2f27aZX/75aLiNmPWHQsxSykOMhyWgRwdw3ENIQa9jsrNdkYddfb3YPtEFn2BNHh
F68A/qQgLL1DYpWhqxJemQaHofaG4nFGGiC+a03HvH1hnzupBFvj0WVttUc8xs4eefcOOmTp8ks6
x535r8WrfO/Bgq4nfLOT+zCV2GVPbCbguNGKXAMWy5DvNL2lWlhUUFEc8LOYRCXwE/O77ULl+yfH
MLk+zJJfcvLtSq97Rvn4cBlLMY/0QSDfUwCfecv4B5+5qb3sC+FKfvizt5bPA4i2dSJ+iBjaOKAK
84kkC/e8xx7FZQgp+6X7NXqlBShdfMTLcC9T1/kOWw6JlLpaJMMMh3wC4xyZ+084gl7bGmroy/YL
VV2QI/yGqtLucRN1TIvIug6Vd3UXxVcUzrW+VBUf1T2mDfs4uOn8gk2VVGRQhX8BP3VaO3HFkuCy
xEUUlLDcyoX30dp1jIlg1P11WvGJQvyXzhskGANtgrSRzk+6Qew++A0G5h/pCzunXBi9kMZ/SvNH
f1QgaOGCNfiIp6zMEsVLukpeIlnNxYruG2jZ7P3axfkil66+vzmOxnOYSWt8K7ommF5R9TwoYxVI
IXZ4BvREHebVoX4kXFXl11HUQv/nxw4WRgI9I3bdyHpQ69ZdHex+y0wj9KDXOEowzHE1aSviZFYa
v8SlRvMv32+LeNYVEO+GDTAzIa6W/IbJWKSsrZ5DZEDRTXvjIr3lW9cul7+s9+URJrxDb/3Ja/+U
iLrNt8A1gC0fr0lKEYUPut3myu5/Bx+ajyCpAV7nlDktlyQummmLkSxDZPIkifolDsVhL5i/lQc/
6GjXCJHM/Q2m4/Ux5fh2xl2KLVrvGACv45MLnwSRYtcFE7qNWnjTP2B++g71dtGee0ipcTBnc5kE
X3XLp0r3H2pEG9K2Qkx/C1VbjZbCVKfPCMny2hT5rfSVe4c2bwNVTPU6guTccENqw1IOyLQ2ipOZ
GKhsjFFRmEzEpTzXMxk7CaFqnt7RdkQxuSOU3fdtMXK5hjTLtdPa/inXgIOEwuepdWZuSzbV1g39
8o0az1meWu2Znc9WTZp5qzVR4pYMEEiBcAoGobbjPSDUjDpxSZdC50BkvPNI707YzVIJzIocZ/TO
5VxsfRZbzD8aeRyo2y6Ja2pc0zW//GTdHcjPWO0npVtu3DZomSLgyRE7EnZIIF8oH3O8Lot7XAyj
t+2iU2qujnJXcnewa0b/j6MzWY4U18LwExHBKMQ253R6drnsqg3hmpgHIYSAp++PXtxN9+0qOxOk
c/5RYO/bmYUQwTeC7zDlh4FvXILeAnY4Pjj3MZuMs4uLpBk/J4lkhRSsLFDnyGfFQnHGDkm2CmEp
IZwx95hciupfEQsnvRdRDUaN2F+c0RqykaI3lf59huCXITYfFpibqdPPcW9qZADGjMmdKaaCjNxu
9YLxiJK7EJdOLEn7QdglXuwwJUD10VMBAamt0b9YGrwvMUbcOJRkdb+MJrj2kJltM9PTHNXPFuHr
9E4ZxLiyPPTtafBVjbIfxcm4V2Jj2VmB8Uyk6QIqAN0woNshGFkyD0zyvXRHBilSC4BvBuETlqWR
Qp9sn2xDOXeTgYVoWnkIQyTBVY46LVsgzS+oxpCQVWKNzAPtCHF8c4oZ6L4ofZTIVMiHRzK6TPvG
vzQly2lUPhE51u4gzMbl0PguygcCXuceoKqL7PMIIVMSVzg7ytwIIyCKeNryadxy6stXLT2rYSiS
mITkXSAJoOMvb1fQ4q4DBdl5Zib6wboFgjIc08GfDp7UPalEZXDua3D1q5FtXaOcwY6myDpAQ0px
zzu3CdLRTJhNt0FFE0ZoCBV65IKVQSmF2HthJmrlZXVA+CSj2FsNFlNhrN40xBab+J7I+7h4zIPW
hveL1zn0p2U1GNVYVQRcUDgXfsNgXo3P+IXZ6havBejg3WOXdzekBDOhuTX+kITPVljeDddv3U80
qeDgJsYodQx9L35VvcNRuUQe2pYlqJD4VwZpkMWc9ooaBB0SrrG7jKkXf5eclHnG7B1TwtL42zDk
bPeZ8hrzYYyLdoRj9ioKWR6J9h+vXDD1zW17tLk+F8J5tmSAVr5Zlr3r4qc+4NqEVl6qlleqSLfP
z2IO+Z01qHa+d5sxim81YsfvTOXS41n1OBkn4ifjE33NTYmx1KKWRjCqNiDXlqdkBlDCI22oziRw
4uIbjPyvUYBF6zySWkyKSZ+qh5IiMLo5xqq2T5mfj79rGyNXjSgMfDczhqudGgfzpjl51xNwKcBY
OSxM90LCyB6ruGpDAN4UtpL1WQWHIQr5zTFEVh/4hPLmj5Bo2P+Z3jJKpE6iFrTGMgvuiLzV3d43
GUBnEVeBfbJj1/0qQr+NHjtEXNwOzEmHKMurEKZAsR14dQxy0I119I1yFhcGnPZXBAE81U0z43hK
o5GAGZVEWDdQUfMwliN/40K6Kzfn4mx+LKdKMzTGRDzslqyXaBZXfhRSDrHFdJ8M0TNhhmH/Rw0Z
D0eboJvllhD6pyERJDuYiOKFdzU3EzEDdh5If5no2yEQaE6AhSzX7MNCdPpRkB40gzp12VOYLcQl
wv5FbwuVGdUP1+dT2SM+Z68WK3AMRDAcNMWIm8pGoOiuD8x9zoPkDJd3QvUc9VngNQ2QZIAEGSMx
TjyStDh9Nsctf9bUL+eMlKstryx0vC8UPjGYIVlVJDK6cdx4H2EI0kNCL4FG8Hx6W7WcaRPlyBVm
CgN3EO1lWC5vjVs2zpPKJ7u+MaoADOLzov1uh42ipdOpQqaEB5H/qJgmTsMQk2qwM1GKOWEnLdAD
wbDtcK+JgMpJGfJQbtBWic4m/NaQqDeeF0+yQ4XLWrDVT4VKnvze808u+Z71Hhw/tt/KqSgEfT4z
HL60SdqfQiJdfmEnmPCmdfHYnCsiMIcjFAmaEer1xLOoUKaQkcGJt+4hNnjo+NGKmvpMbfofDbKt
M3oPd+IN85ZU/aSVsHkM85CJ2SEEgTesKredNPUhAheUmc5JVCvqBMVsxn1FXCUzjR1iBO2aI1K2
MzoxBCAOdMyEVdSwVrQwJUCmTrMHsa8RH5UsnLcC1aPzhlOnqFCcJtBvO2OajQuyMmfiGhUtBeno
D8E7X+9mRQ4iFV+imM+F50IKjICIaSGfKY9BwBH0X7mN+h9MIHz4BP6BMaHTYm2UDAQ98LEr6A8k
hfatAPn9m47b8wvP1vig9G6F90xH4Tuyet54E7abgGYlVWRXzDJ5LrOJvkzLlfaYs6HjNyiQYJTW
ll+W/QJkAclTthOpvyFEfJuckJbkKD1Je/CRIrxSqOH/JgApHU96q+XcS2KH0V2NZMIkEXoiEcXj
vkeR7aJqK3GuGbjdkb6b1P1GPHP9vMzS/a5rKKIdcRPlw0D9jzhI+CesYEG9PksEmcPNdoODP14j
IEeTUnl/SZmz7oePwSHhg6lj/YVpFRQg5MO4wFpkpOcW8A8LwDVjC2kewCtsNw+IEdDN458bGewb
mpJO7N7cGRTxuJzVXd9EQHM5O3ndyYUIE6qy210nnGDP4OsEdwVeqN+Ec0NoIFcEQE1j9CqPHnZ9
ci+MarqrxXx2nIlQCR+ZS7x3d8SpdmxbVxYPVbxhHhJBpHsvyHQrd8JtslsqsFQDmdTq5IuRc1cF
Vf+PGlQk46AdaEWODMlzdMZBLqdD4aMMuHOLAa2o5V8g9wjreH1nWmATTpVLUJZk7/9rxzDkVG8J
f635K5z37cIfz9bv5l80zoxHnebO8LxkNUiqxN2I3UMTLEOQ7BjC/zIG8Fi4tXglPgEX1k7ESC+u
hSSi406w0turTbPO+2gEeDGQUhF8r7TQr2kSgUzXC4hsJ/yGfaWI+JFRiAUgVGs0/2t6eAYdD1VM
KkCF5k3Ro/zqTrihNUpfPty9TkDzNmXxZjoEsMm+e2uV6hcWo4CKcW5p5IUAK7hGVGxliCKJxNoL
DNm8lX0mSfq1CdPaX+DFfNNQ4jp6CGDyKp7EwWFQD8FIDkUzQ0KYYOYxbWJn3JshGcp7OeE13Wdd
HXNEUQt5WYzkoCILeyuOm0NIg8jCxbpqoutS0TOZ3Xcw6ZtsEGjsXz8U8Hod0GFwIhJvPSO3B36u
qbs4+AQHc6PIOEnyfS3y/p9JYE9PVbAocGkvasO3MYPxADlg07uh2YND6om5XuCIRgCRYoEmZfkI
dhYqFjm4p95CzIYkp3gTNiZTOVENt9GlaGl76f1qBpuRvVaWj4Cu8cUlBD35WYHHxw+kgNbFBWI+
evMLpoYjkRXhe4g63znSjmofKpoMi+OyeuBWeh7mguONmRajF3LaK7paqEgvXpNzTOw+Ib6xDJ6G
QPPlAXhUf3w4dBwvqvLfNFtg+VsMC4/UahrwWkv2z4keTA4OMcMG0LfFOywwYFGQNHjlytgSbKSq
brmQgxa3VpqWHjV6Y4RMHUHHgej9PGJLHSh+mcdYcwI02zHiUIojs2UoaHs1+BV3rJ7836XZzt56
HKe3ldQKde7WTTeMpqobDuwewz2Rt/Yv8Qf+xe+d8YPvih8m5Rn/raINBQ1jy58D/R6KM6Q+tARR
busz050fEcm2HSj1Fth7kdD85FJQTnsJEx6w7xVnNOXCAXEfKJy8r3bDXgq/6omExgbEtUKzgRx4
Q8vCMPfWDefbQMbEd5vH43oIC3KejuznXO0IRiA1QA3wXwzC6q+QQ/lGbBeukKrPv5X8lH91h6R8
Xwc1CfM5mUh7fyQ7eMuz+gplJ/6GA2/DCcDJOSEJLdxfDPn1pV5GcvZTPWC+4YjtH4akEPFubRX7
MjSo3K8Vk+tBoIeffrAGBuLoAlssTHMZXRPkeQiP9uTtTGYLttNPEpowr1OQoxB8ekqd62oen1B3
8ys3idDf2VxdhJwoYd/HenRB7IaexKKqH+Px0UlIksJAzkTNMxX12cPYx8Hws8o45DIavx7QlTRv
QKzDjvK9lhaYOGIzbClTPs8l0RKcINaF6sUQmrsHQjO3eh6jyRNJjTsNb5S7gpK3oYHAHAMOLONx
IR3DxUUpqpJgfHZLA9Q5EBbV7ank4asHoKBaZ78GsT1wKOgTCyKHSsfkSFFi004QF3KgnO6DF3Pi
lSRwHMarw9Sz0JBH4Z4alzvS9F3+8YIOBsifaixIXo9UcR9oULlYttQg4UsdY05pT4RBdw7DvCfV
ygi3u1YBGSv+5BAsYuYOwsia4U2zh3aWtGHBn+nPSbtcisTnysr61U9P4IrOK7tvinCcWfMPNgIm
i67k8xkOpo7FdPNqUfMW1uwRMblSdOGRAbQ+yGkZqqd4Viz1CdZDEn9Qcj7kHY6vB4gW/kFKNrTh
SXGyi6gcB6XnyiG5oqkBffOWhsjquEr+BPPCKRXNUj945baRVJbcjD2y7xRLHRIYWr4Q00d7su1Q
ZiLP51elh/fVd8JJPHRQVgXxeUQNgDL2nXoyU4R5hCKeW9ikzBN8noSkitWPctYPPDQHaiVTdZcC
CSNCJYjtm1P+fxlrBgvKBqx7j7q86O9UyjIHrkDaFClr4Wc2Bv5Lg48DTUFpY3fnNQWOONL7g+RQ
RZNhJUu2EqxKzSlKAcQ6h1RiRKEgtJO7Ak0znzya1ZIO867KX4hd7DbbP3L5ipXJcadLjQDqlcCM
eDyEHJ8DsvWCUCfOxfyIWMl/JvIbSUJTE51Vy7rQyBUqbgCufT6uMYD4gYuYrgVB8AUcyjiGR3/W
vMSsmfgwaTfOAXNyklh2mMj9Nx/Vf/8N6LwYXjtkn3pPEAxIdU9Ebnvv0fVwR+lahASh9pLglJI5
ud4W/twnNaJEwGpPZF3OVDJxUVfEtoRHzEPmJ0djxoMdMqfe2ZEg2ksVpskLs2b9TBkV8yM+P5Lz
Cd0GULINtrommqFNhGhQBWH663G+5T3PBcUgPlRCzwp/sNSbBodAutm7UHwGPATlF1oZ0r6y3NAZ
qQXUwl4CRdFoZVSFaFTzEtk6GO4bOyCiEXNkwWOStj4DUiBFS/UauxelIB94NlzAelxRJFHUWSz/
2g4c+0ZsC5sB0tSU2zrwotv/AnViokv71oqo7U9d1tf3fZlMn1lAHv857wmEpc+zjRtCAWrse7DM
au9yAqxotSSPEOpyvGJZphHOZqYCoa8ss6qkd1NfiEtRd/6EYI3PKPFfcDQ1uLIxgPIJLfEP4srb
c0vr8hOcdC0fjam8O1EJiGbjbAIuMY0aTDRKgycyVLS+U1M7HN15FR82cH33zK/rfI2rxyyiqxVd
tC2WN3+hQxQqP7XfdBW22ZFvI4DvWoLpDjndMqISnZNJHbrJip8APY16ilB+7nVNCe3J7V0Y0WaS
vnyy80JuyRKPcu/7yRKfdY37sxFkMZAeMDvXbkSs97yUmY7+zg0P7TLF4KVoDjaR8+QlsMFdnXTL
R8auSOJbv40kQo3yy4DfKLyzATrTziEBA+oa5OeukW7cXbQSjCNqIQkFyGx6ZF4DInFm0X5Ppct5
1q1WTTfsT5wJpuNZrrMh5y03hVE4PJrmkdwXIiNYSOb26DYDsClpEdQXdwXNrIe+9BFPFx2DiAo3
GUfVEvZvcMVmu3xjALkf2RUVB1B4dmU3FtewphnuSIgsFl0EIqreZkGSWS12bO/k41hdTqyIACvY
Jb0vk6gUTW3ctCFp2ry0b+7SC/qzCcvi9CCVlYBcEIw/fob8ZWcpTQ+O/DwEvSxsLf03p3ZwuqQB
LEqbou8DjFcMUiFwpW6XwTxnKDsoaiFhEC45mpdjwOOMzGmc0H6V9cw/dgNyKnA0Gek+4FYQ8rwU
UMkP/sgGe9J26L2PBWDx4ndVWH9It83+pJ4gU2gQokPYxXgbn7EUkhoGDBe8elwwOc4kUlTpbxu4
3FME5xcrMiANlY3OX79foUvCVm+0PxD43vQqu+JLWM9YHRg61NRg2SLZIfsZ4CSejn4cM1QKluz0
u46aRu/JEFwRUku+DISqWzYEhloX+sX3bwaTdPvawXzX0V5vqqOfLlKj+kpqvaA0rmHaI7pratkX
PWpckQo0cXyE3uv12RK7PzxlI37AC7ymQpXZhuqIa1ZdjNdviGWRU2CG0GIEIhJMJfZCOgIoMILq
/CPVyAKPfYztcy+HkpC7BcvRWbTAKZi4+xk6VYrFovyyeXfv0WnGsEDq3hO59fqXCReoSzlgD7sa
SDz9EyBK3fdeF+8NvUUXELX8xR3G/ohbGfieVEjW2ypZ8FWM7Id7/hiBAhKH0D2kPMArQlTI+MVp
uCyanPVjriOaAELhvcJhbei3TLMeveOWp7pXU7ActRpZLhLIwt9kF7HXF6JH/ewaoR7RFbCDzg2R
Pft+LOZbMxZQS6TPIi6wJFqZi59K6M3ZTuJCeRsPcOwV0cWR/sZEGdz7D2tEeg7T9Vqh7yFgfOus
ix5DyOr4sGg3asANwH4wHA9Nd4SVdq94qEjz6KaQJuiSNXkH/UAoxbauvMuwTe4C7tb+Gewn+I30
mRcGH5hczwK3ClxjRLjtMfUHxzzPAHY3oh2XhcEtYuACYlG1fOoiRr9X3P5dhbJLEVhAOLymUHya
fzn8ZrTSplsXxrqUeIcYKuq3gDgSJpHVRYnVeJ6NqQVGBNXFGtrOH5rowU4b9h5O84gkCGGKt0Nu
TTIj8PA+sYsDtDiM7bFFNNYccJSD6FKsEe2zcpvTqqFML2mpCcFrumjozlJS6fCRa0U20+a7mFHZ
OQey0El7F3QxRqemTVglJbhzdGTGKFFUOUnlvhkbJ+anyMj97smtf8gCQrW/Gt/n009FCriNtCz4
NpvY0LSs0eCchiXOyVzOvb79V9R23ecFjk/cDSUws3Y2dHJwlFN9xFlANDK1E3wNpDWmHvqYNOr/
DF0QtldULOM+SXMSgNVitzy7yhv+0uGrv6uZrZ8CEAcDs/ZGdHokXq7thWIZYMqMe4rgzwal/i9g
ad2dq7lP7lQyQqf7vPeSXhbQDSZ8tzpWasTisvrO7D9QdEmZs95QVDsajuk03TIOFxOPH8hGxuaD
oQeimlZ7FrAS7RKXDllte1Jy9XeGRIBwRxZoN3ndEMQg6GTxI7iRsAu7ki+nEMplr0RcVH/GZIPc
/MHnqW3FwLfNpho3V2a2ojwqH9CRcdD33xF88Y8zB6rUqWBtnyrO+w/ZNGTa0/XCEdT5lLniNd80
BlhXprsO+SopXgkyJ7A3NFApGLvkUXOrFZFrGezQ/oDksHmkTxRwb2ETKwBATnHwyZcZ5LJSDjJm
p8yRnogCsVkQMbmCna3uIeQbP2tVxgMvKvQKKZhd/w07R1Df6bmI6d8oiZTdI4PIbnpZOWOmYMjP
NozlHxkrhEtyoYCHbkv1kDJyO+/DPIBBQw0vPxxSjkChsH2AoTAAp3vinuw7niCGIR6cnlM108MV
TyD9rTy8SH/HvDmVbDFybzynwhrQAEAu9BJkDwnn8/qCpr+75y5hyOOWCNF5yao7MQfkry0toOzI
SRcTSlmhZ/fSTQtL8i0Vr3vRwwNlVUKnjae30bje4s4uQKfqhBGb232vMM+5BkhH5R991AF10p3W
krMTTtU5a3yImyHfXPamLWBRqX3YMhYnfB7Y1RqELVscerL9LZyfh9UJJue0RivZgBg/mvho2CiY
otTUddRMUI3zEc8Vmbeoov2HEjvIJ30h9onZMvvDjYTJz6JzuRLrASKT4Y37V6zAx8QuE3C52BZ3
NqMF1wUTLZlJMWRyXwKS15JceUQetEnHM6VenUdF0zEcHVbXnO7kSzPVtfvL4Cg/2TaS1RnRR32r
2iC6hQJolgu+7K8ZsCpuBRPaI55QsC7EUCCMUZWcMsY6tuxIpNjwcrSROxf3+HB2wQxntNCOOTY5
k/glI8TLvysNMc6ZIUwOKT+q4MotQEbLFDcNZb5ECvoDTgcyCFjRhd6QDvYqFtkEoTmdZrDG3akm
6Cs+1GGT/1A2W18kEA5wi6fZvdbSLO8CCc6xK3oGEUvT0MHkTQcl2TrzG1me2XuaY6Dd0WzA4oo5
aTO1s+yL/AfWYCrwRmjL8DueA1EQrFXNXzw0JUKGfPlAXU7xTj0VTvvp9o679ZZwnt1RKp56aGoC
wB1SmKf0uaMvECOtM+VHkPTifuLz/sUVEPUvZvSDJiRTOCMupacbdJMnb2diTJuDvdhODwTlwzI7
P2Q7ziPaIdyXOKhWxEncZa6qntBxzbxdvNca/p3mi03IVMr6jtSJZPgHlVeeLa75cb82IweR32tx
xyvcfXVAt80+R456R6UdXChB+svvkXS9b2Z23egFpGIZuWoI+XmiqgSUYvPEwGYgsRqPciGwjUXc
BvOVutX5wvYbURWVrRJSm7Lci+S9JDi3JsSicAPUnVB1COKFdKFJ3KZnHcECUZcLWp/AT8lAIlmU
LMGTHjLG+idQDk7segZOMw1Fp18IF9Kx3ZNTFvNTMGvq+4ywNUFpUwIZRWTixtmhnF3VjrSYhQDv
Ipuczy2G42bCTVTREFnswPtkgGVEDkfrbQo3EQpWyeokEHD7xJ8LXg0RSecu6XR5gWjEYCi6dPr0
B1sSjst+TZ4gcY7yOKwTMxzqQPOGyZ95H2af9rRWnl2iiewtiqT+Hio7HoCD7Tv6Jsh3a3hXdnrY
Lqcee/lbFSd+dsoBF8S9JTsedTSyp+4Gl8xv+v81ORZIVefZ6DN2E55qtxJwlZSTxweb/w8GKyn/
TUyTzHjkKuh8Ee4njCqSj6yKQD/5GSGvXKL5/lK9illth+W8u2tAXYl3JqYqOCG58EkD7YuF9w1C
DUbGBzki0xZj/Q4dK09aRd3qcmz5699jsZRPVUy/EXKHJU8PeAs3GiSqfPc4U0x5K6yvySb32Qh1
XZofJOVgihlKpPs3EEX3ClkKne9HK9NSjTX22nDV3RN+zWYfegi4cvKVocSsYjGpIlBOt185W5w6
RGXpL0t9qxEBgsOSGUKDbENyzsl31m3RUm7fHjApBujh5mVZybGozXQphsUMjzDbmBWmPgHNFtFY
3NOq5/9uJuaS1SOqvQ+J3HpafSoYjsiBEY10FiPLMaTtvsPsP9LwN3MJBN2+i6m6uHL0DPpWQKGf
iUwt+ich2R14hTAlJvVEFXTiVi/0LxR3eLDAH2bQD4KM/bn+rBTc9AE1d+Mdaj9kNZ9a8gM/CeFt
vJcgd7n81p4ye6IeZxPuiaNA1Bw7s/7yCe9+5cS3l9if2t9tD8E+HsnkS9D9R+4WZsgwzafprwgJ
fwnw4W5vhU40uSihu31nZQWK4lYDbYKC8jzHHOzcWY5uNnUmp4Nw/kdi3QmneKzcT83HlTL7g24F
nyS0x2SwQ+JeyZuDokeTA7kUxGjs0jVwHmoxsrOvmPqf8M5lT6tXjWRvcImOBnvyCcEvQyNG1P5f
H7dq9V4DOw0Rd1PliHffDRFJsQ5NDF3fqwIvUIUIpT27ddO1fwVmGvc2zfztm3qfNA6wOXQgUgwH
8C9GM0lLundBSzj/gtL3adEKk+I8E/j24pLt0X8km/WbV8NPP2nDWW/90qOM8khfNFe8PxrlAIsB
nlg8iQIld49RnpD+IAzAMoscm+MF/YVDYQzxwuIcmk0EXtYbSZRNJAASdw1ZglqtWCcn2nUxBePZ
HsmW75xhocNPW7cL47ulF3FAIIbyoh0ND3sz1NgZGb9YeuIEVF8Drj25NAHvGyJNkbemAs1djMjh
aVYhS66Z2c8VQoObnUcOGxVFEKl1Wyy/bTLrfYuyJtiTEc/rmXtIoY59lJJcNw4FFQWrP9u/3OIQ
FChP0Mg5UZmF6hAHfvA0oFWyHDg0BbUXj1IIMjKKEXNOnbLBELwK6oJAJsUv+aTNxvG3GfM/T3NC
SGfezFhxIF5YgZD/gVh7jQXbrZidzi4y0YW2Qw+2GbsKB0EVDTzeknX9nNEgW+zboQo+aKVjM20B
Bv6wl7rfCcMzf0yAN6fwV45J3jr9ugoeUGZK9lFeR/CGIovUtYxwiCCw6CMU66RgA9/amIWFbskl
fqSVJHmughDfITXi2WkThRa7PDLEPCRJVATfODfobGP/AElbEB0hk5AUuS4+2ymSJwWPa+rKTucA
nbQBc1ni3747o+cJGrgbMyMDJf2Uo39ZyEXiE0DbMDlz/SO0E9uiJfmIGiqqvmbOwgylqXJLUqh1
b4OpIFjD1j90T/Qc0jwKQHZ+lFTvOGFT9wD/yW2ABnATivFVtHCR68TDnE1QOx9L2iBwiMYZLqtt
tgcww4lJdGdMy/w3pRN/nvc5vfLOrp/Y8wjsLe2ryB19cRN6fy4qzf2fIi7ViuA+Yse48zEKKIRn
gtW6mSN8iCSlsXxT/Sn6Wy8sd4cgg/Efxd4VGFlquZKSpPxNVRWGQ2gvrz4bUGRSnimE61GWaj3f
3AiS3U8pkjzDy6SIPrZSSxa+BAmOWVLvFxpwQ8Zj0WziRjVv5xhM+DcJU98fqJO09tTUIxCSXVb9
ZUYt+4dmaFmJM8JaMWnznDbrJstzuTyIjCQfeV/0HXHxkkCq8YDDvR22ePrNpCE3G/ts5/JURRrc
rZoQeoSBiJuD1dRjsAGRy0MnN1vtDWuwPa3hYoefZA72aHzSbOMZkJfjE6aZ2P20Tpwwhk/ZFeqs
uNIBjSYxgho8YFxrPxliB3WOkwrzs0fKp3wZUfks/6wqyRR0G+hsMuVL0b6rNfTeIuGQpsQERqni
biiKuWLLEfmzh8RluaC/DfxjDjziUR/mTcGNvQbKAf14TbBJjxT3I5G2tpoQzDZDqoHrs7SUfCQI
aCiSwlU7LE7HsM47eh86gpsU5eScAOdTR2rORJ6IX36p9JnNP+0ozQIYiRnxUiJhT7Q6VLSO1Y6e
7sO0U+ZK9MOcP5KiwooZg4O2uzmQQLJBUU7jv970S/yzB7BtsN8nnIyLcsbyU88unhhUFWRXggG0
n9XM0TAdlJhn549HFkJ8qtdpFghcDZuon/hMqXkQ4/5hsw3CMx4R9iuP5JbxStYgS5ZbEaK3z6FQ
l8dhqgB3+0YUm8ebt5Rhnz454NZ8k0Z3EnH9Lord8DMf+ckfwV6YZEwNzotUIY0zsgSICJbJbsgU
6/yo5jL4TKXeUjo1/MXvZiBfDXLLX7MPqKiY/7p02StTEAxk5grHIEMl0Xedjuzw0HNvV08FGXPP
YcNEwwJK1vjyybPbR0cv34jRKHDYxBoZ9lsZopXgYzJ05I4lprfnMXTiATR6rrKPaAwovSWl0EKT
7+ZaaPE4Qa0tT8RBMPAX7BcUhE+EZ13QTIVoX9hLEFsXAbOzV9M0hD9OtZ8Nism7PGczkH7MMV0m
QX2WlSTTTxDTy6MOOl73M+Tl2mzUqlOU3dUYIKSC0qt3qpXY5TKn1M+lsxGosU/CKAEz+AAwRVTi
mQGPMT+ZJqablGCAu0QI4E2+z/YsPeGlsJSg+y+6DUocL4OYsBCGABYnZhVww1Vk04FihE4cVO7F
L2kywMgxgkUPXp+N3+uVuONTgU/tvVTItXZbxOJLgdwFb8GW30LyBMlRk21cOOeZWi26OdfnZbDB
61yvCDZXCO6Y6FXIVzZG2T3nLsqHMzpDVIT5hHhMqq72nyqfehkZRfUFG4t7jHHv231Zq3D8vS7z
9CJmKpiInKfPB3VFMD0qdtnmDNzLEsjSgeRGB1IfY4ReQHzTjPiP2r1qv+Ln9DA0eXDOIdHcB1el
UIBDk2x6dktYHvhA8iLQMt6nczN/gaGb+0K7EC9kYHYXgS/z1cnhIKmqaLp7lHHLWz5ulnObKcJf
RcqHWgSIkDPw8mf440pdgpYcdU3r1FkBjI9A5bEs7pwOverOb7CvDQORursSDDe8Vr3DqDp0jXju
VL28dUvIygCxFU53kgDVdl+j42QWLqW91Qgb2H5BzO6ThXBZlS7DX4qBeASibrN3Fz2XMSbebwRQ
YigA3QAU7elIMc5mPodpfe2muLhiCOdqxFSaoI3SM5oRymEa7zFB+vWABZ1oHOzGDTKNLg70L8K9
NzVNIR3EPw4lWj9lqCi2KBizD3KE3Nr7USidf0Sci+NiG/r8kAlfrUPB1FGZBhU6rfFyOvel4TYf
dPjOS6zPxDoVpyIGH7+6KGsWsugQ0UAQhZxHfiBmnLhzpL+KUYsXbLtO9L3p/1du89DYozsFnC6o
dWgZK2aoUnrEl4N20+mR/4mPuZsgdEvUOt1uwK941aihjhsdXO6bvuqcG70rLFZYjKEjt+xFuvIw
oOGKv46h14JvIV0MCdnx8TiQy9Z0L143FdWhqZAHfKR5mv+F/pyQ+nQuYT8B3k8PREHv2Hag+Yoh
QFTrDoOXkVIxhBqTx8YKuPS4H4jvhc7eiuUPljVfHHjO+B1qBwEft8HwCc4GepilWfKoG4M+nFLa
OHwVWaEDUCvSnjruYYH8UC/iL4HFIj8qT4FCuZogfCa5wBoaA3VpiO3uEmfOHopUESYjSLxvXiZi
rXEfjpR1ZIRHmS0OXdVjln4T1oUwROjrVExK7tLdu041hXeoc3AXOMPCH4laopIIo1dr8x+UEOln
R/cY0rzQ6erzMiOdgFFi79pls4rbY4bbeyRjHmV3UdARUbsjLd2orTt6eQlazC74lnJSs9aAD7Rm
OQ12ukgDr9s3HlE9VzOvSUpoUrES4JOsSaQvaGCaaTr4WhEJsI/zhFoeP1956RLpoGDgviZow9DC
XVdHUcaQVSmtEs6lSrFPbE6l2XyIUMLVFTmVU2hHmOlDdPW5q4oR6xxe/d3geQB3TdXSPXFmxp3W
5TB6U1d/nzB/xv8YuzZtKnvgEu0iVHD5Fb0gPaUONUV4BlAMjse+81nUyQtsp4kGzl6HDGL15tCW
/KwYdbKa3c6JR6ORyFUpCUiKZwoOn2Cdfr8A8Kqe3A1sPedocbf0oIyFZ2upcZjmUsI7KRkw9FWb
o+V+bA+WAuvyvpoy1/8VTnYZdk7cSB+pIagQe/FmXAFk5fpakQV4VzSjKXb5MHKRItHqR6lNSJRt
+pyBvIfoLGmM5btgpmkYqK3nmVMl+LAuVN3W47MCpgypgW0odPhDzvqqfqRFthFxvTvqYxiEjL8K
VTDHYFgMwjt3DFCP/Yij4k4v1dZL6pRdfxJ14ngfVJVzLbLmW1ymKqNjCZ9lhFyX7PKJexc/jHPw
2gxm3FmIa4Uxgcy3okc8w6ibvImBYfeUMmaQbuy300c8eo36oqaj23o0nL8i1P6D78L+4icHlVgT
b9Vo14b4R5ltZ36OZZWQomXSZ64T1T/IUEAwZUETKFKssbuSVtJvccwEVu1cygaJNxcIgTiYpxEu
yTrNfAdDljxnYWXKQ4w69mg238ReBCT/HDTJ/TTWibmX9ldhU/OH3FYfI3JLScNdnI3dS2a5hdCU
rVzBuao7Ak4FcqdTT9Do8uJVAvQCCXzW9YYX3k4ZvJWoVfyj2Bi/B+PE03qWA449AgPy4JbNKO+O
vhKLeyqy/0g6r+VKkSyKfhERiUvg9XqjK5W8VC9ESaVKvEsgga+fRc9bR0+PzBVkHrP32oLPTJm0
Ki9DsppFSvb5wYmJOoCUMiZGbVfIAR3NrNkFcVxwNxl3MAn6CIc1vdENs0rVj+OEWtPGPSfXhurs
pKuyoi6G5qWenDJ+VB0yG+ywJhgPysGDvqbKKbQ7vcj+kJiDChU7Rm/tBzNPeHolrhMWd2kZX8e2
CZ60Qjltagf+TMHSbZvMHcWXgzzmT8oiZy5oprLEuw5gby8M98IXXTtk8jQ6CaEjtISNYNDmPVEl
YQII9TJ5VHnsHQiQW3rUZT6tTx6ACtxozPUDlzr4+k3pJTyceZPaq9u8qQj5WYJvDwHVfBzE1F3h
jbXLLy9xkaUOOL23MpnkGkAXLriYsdPM3M2QMMC8tjZTPwnk1LlKlCv5CTdESbKm71MMpCJk/rsw
4/4bp+iylMoYnWELxPRBXRPecjwLNutatCV3WDyiX+yVa0JaC0qNquGpCpoAWOQ6cUP8UyGTU1mA
B2BOWz4BWAG4fbzcGxFv4GzIMSBA5zgPABuYn5DgOKGVa7grZGH9NM2k72MG9Ue6S5Y/DrKmZ0RQ
7We+utOZL9E4hpmCIWSoVP4wr1mBxqXN56arAfbaYAHkQk8Ksym1Av1Vh6uQCSjPuiYR6JhZ+jRA
PVxOcjQR5T3ChbG6JwjYirYr6ulacgCGG91rvsfCe1pXkibcDRhn37Ng6pYfSYu3wq6VM+dfTb1q
FRWmnx+7ZqPNTpLFhp3E/VazpcdjFq+GhlgRE8wgT9WIKvPsxcGsdUvBYVMFl5VVTROKQkROzzGV
44UjeVme5sHu3K9w6uoMpoprwPKc4GnzB6fLwkALX0y9plB6c5qOufjEomTPd5wUvvuoYSD8zTMT
p1+IWKbih6+e3ollXX8YZZz6A42dszyUncy6v8oo9usOU3B9MGOzqkvipuKOBCF7MdEY3pw8K6dP
cAFsA8Ey1o/dNGU36SEscOYBHTrwJ2TkYS7k8IjffBXzN4oFlMB/XN+jBPD1nU/UTsh0E1H5BjJR
Ym0VGC3UmQkSpxNy/XF65o+0Ut7EAECYJACXVPBNnY2l9y6ZWNGhL4Z5CFHrqm22ptDhDR6cdyCA
F2Ecw2va3Kzkb3LqubOL04BpbuiPwrVqshr8SFoXPFA22WnAGHK0rpnjHG0kV6vxMlrQ9hCx+Hsm
wSA7NyxPdyX9FetMglKI60NAwGZz6H6AIuHbceuZB09ZCSKXyqCJGAhdQNQAKDzKkMNpDmSVLDgx
q3Gg+FoqG7rZ3LHYYq+G08hzoVttSxJFL0VAWTdbGbneTcSG1fH8+l9CnC+yfd0010igiFdVwUs2
LuXKa+lIM9xPSR70V2Rw5g0l4HTCrsSRtCh4+MoOFPzBuQVv0XcMdoexacSLbfiaMSbtA5s/5bzP
9Ez/CCbkLBgId2AONuP6J5RlYvzVmZi+Qhh07/h+shkiCRDUE+gIvzuu6//wvqA0BBbVsPlyOv49
mzu0PGwK8UiT5UPsI/lQjGu3CXTCZGMSTviDnkZHvhmtxjijuDSWQDuLrXXH9BQgaA3ipzjAByaD
s0irH0xdtncY8pLlwcS/LIcRkqGCAIs8Cp5PC+z2bVKmYCdB7Oc9FtblnpK7q7eayN944/s+SEwa
N9bYRbIyfH1A7+5r5iOeOGuVWI+x6B1KSD7lyibT+xdj/nQ/2WTdHKYRtcJzjvOEeJACweOlXVCJ
bQcUSTgw8lB+AZmAd0ZmdHvC7m1+8pbFThKteRO6z6igK/RCX55DKCeczVz9TY2vXwUuuD8C1NSy
txr2hUczR94hzbP+BZL2+uTHVXLUthV+hEgUIMFy1Bd3BTYZPKQ+hVex4z3yojM2hFY+NIql2ere
7QL/njjLlN0tflbc5WV0EPVKkiJVJPL+Qbqi1YTYzuPKe7aCFjNwo5vYgkDNJBT7jqkRix1HvuND
2AVpdRNh7twsnOSGmwrv3MahQ3sbNcaB7f8FwBLOUrZrlxjLHQmlfoRaIMgIuGRjXhBjldM5Rj6x
uES/+95wCJoq+mvnHUOhENY5nsFV97ILGhfNh2e1jPCJU2pucND8t7aSxABgqxUnF4tnucOujoQL
7yNOucYL4J2JJcGm4K0bblcxt3J8iQNLmZUtmY6ejX6pBFiNMnE6oSJZZYhlfXB6C3IK+v17Ki2m
3gIOxmG10IM1szFJhF5K3JHKLERi1Cj+cKldhUSD3G1ilJ8klhiS1LUR6riQoEceHGtKElcx4D1w
uHbxs1eFTXPzx5gzUKzZuyi3df534RKENloQfXqpC0MmmkO8MTvjzBA82rvTfeoZpu6GJekzCv92
uGAVISQp9KmYOHdkxNQSlOeuxn6QZ9t5EpR9WSQxXlTlwEJXgjwOnWXMd4y7iIJsm255ZA/N8JoB
I9pKRb1EGlbpuDtdzJTfKIudx9n15vqCiRckmdIQbs5xzMclQTUSIeZyXWusE+lT7y8lPBcgq8UQ
yuRaTj0ZSQWt0wB8reKU8lJUCdgpmOCzxMv+WS0/nKOX8SyIek02OO7955IT/CMaViJlavejHK6V
UlS/mygfQ+8pLm3nqweniEzVYyWu0YvUMKWSsjiBlzQH4bXjyUQ1SAYEeFzvpSvUOSZclXV0zMyd
loEGAQyJeF2Jj+QjLEzN8VfYz8XEH4P+GZ6dD2AK7GDYABWOkWGmJRJxPYpwD/g8J8WdsG2oCpeh
WQZ7Z7HgvgZz7wMys1l83cLK8x5i5abpBotNgMwPW6xsantrB6J+UEGRo5aaK8cl3b2qABNAUODQ
u2/UmoIlqOhvevTQVLONGp49M7FQJAwkq17xTRTDj/BJSY6XwmWrpKCwn1Pi7RhH4vNib0BSDgAn
nEPMyIhA12hh9M8cFdUHIms2HeUcw6P1mUStTsQU738gyptihBIdjMqGq0tV0+7RDTiHQtcs1ljS
yz3DKm4jynKHqqNw3pWN1LkewL6xdmvrd/Y5RhxLRsPBWxlPbNvdZeQmtCfBHlv62PBH9hiKitZO
8w0ofevsaw64Rq4DF0PKwBVdK07shFneHWxx/w1PWUINatXxQwWsb2ENrRbuJ5b9ioFp7Q1/+9K0
7cGXIR137gMaI+WHYVveNPM5s7yRAKUyNwgsKiaKpHqzBw/Ypk3bJgwStjXghD7IxeE0ZnEvD2gB
+BGXqOT1rUprJSPWHRNrAXaF4E3NO4u/CIwH9jsbbVY3rr9oBTAjx2nNs6jZYGwkwdr6lb8m+S8b
jB1MbxUBAumPBvZ9jMqMeAg36jk6s9S4/jvGeh+rzDRw1OgCndIBXUl1HDCUPBt0boz88wY5XAM9
6g6jWxttZn7LatfZ2hwqfp9+23W+8U7aXY+PYPFKdbPoP9ZIMEVuN+tjppt4L5drrMMguiHpj8Zz
2zNnEo7NMYu9O0yJMIsNNXcBJqMMSvMxUEdf2qluL8OkwX9MHF7JR+3hSfNc5HZzGupXnRfqAAun
OOYihnReF5b/jOlsbdUK4O4O+xDmEVV7oWImmyWXukGnKGIO5Xzg8n8ZuEYfJ7V6201Zsk7BQkS7
Te5uC0WxaHHLURuABaW3PpUJ0rA8avrvRvr6ZlYlJqY96Y/Btq5oB6YTR0T9C0bZ+GGyoooA6iDE
fOHKqP6agvXXVtpuVSJushK2iD3qAJmSNL8LS83jpSzw/7/wNvJOkBXukzFUjIBMnzi4guSTFZvy
LrBcmHRvIr+akOUgHvomhdRl2KwDfn7FgE9/O6UNWQELxYBjikiy9I5tCcbQoNUahF4v13FBNDU7
TSD6qVAY/AkJNK9gSPmn0kj3rHoGWxiCODpuTuNXDAUUk2Tz0Eb2mglSFYjltDOpN7QrZXZcoqVi
lbVCAKqX0At0QHqDXZRfFa37L80tEf/JIse/po49/5s7v7jGfgeijVdjnXYERBdglZxB9LMMZT+M
QUiEvxD6Q3XGcoy0M0yGVaOUPDkyABnF2BQMDSZ2duORCScsE33+WuMeeUrXETsKFqYXdowwHrBL
RJuG14nWeoKXcG17suvRW8WMmVvbwVwPsOkuSggt7RevZsrpjB+CfL5Hpwe67wsFfaSP0o8Uc+p1
sPLhbg4Ltu3kGIcc7zXS7Toh7Zx91QGWEiXfwNQPMo3NDR8w+3zFXwa3Q9dr81F5o48KPcKgeV2C
wILIXds4rCWgToR9PHJtpO2jCKoKO+sc9HdtqDRvCYPNC2AQSj+zwD1ys1mTlc4OFmVYiXBR+eEH
Jk8b2Y6TfSvTIevnLcjJylCjzzpGuNl48lSPc3EoKSfriLBZBAe0iyR8LTdqE/2l0cl0J6p1pEkW
+j3ObxJtkrKq4y1hj9Z66IDx8GKkoKQ3z5+UX6vpc0Yu5lckePcpu/IQrtadC1aBzrcVXIVspoB3
KsJZ5zlEd1wWPjJdh9z3vYVq5rjmJOz0OEwkNDKjqaBXWnj5Qw6ojQhHe3qS+HOuEIa45HPlUPYP
YwK+J5x7dvEqZ4uQYwvEtT264YsE4vKHk12w3wahtXXStvOOKcwAbJnzHKS4KVx1I6eXGVbWxQyb
cmryO5woDGCHqlweKSRB+ZKKw/3FtWb8agNMwL0QospoyBXkFciRyvWTr030IV5JKtzRIsgmJTTl
gTWN/E0ADH6kuBFFf7M0W6K98CNlDQd+PnauthjG8UgmpDfs5tmOSeqI675BSMqqlsdum3RLLlhu
z23YsHiwRy7yR/ZgzFrRURTmIKsofG0Lsox2s20N3aULCDIY2Ml9OEGF7Jk1OjtZt0M7spSBBAVn
ixeEX9CrJrvDgllaATFIxDbWKK2GCmAbstA8T1hoI99HjTjrErmOAK3MgeK1tmBQu3jei4ZuicrV
mt65u1fBCnTDDVLg8Vc+5WF59q3V+gLWkiXK4M7qPABE3um5ZCaHyjPK7nAnN/cDpIZnqOCY30Zy
trehSHIioeBtsH+nD+LREVP40fkgIjBRF3a+9wc7f3VCserRfMGASILLX3ZB7BR7kfnmjSuTKRHo
rmJLxmSNKQn+KiCuVao/U9Ad6rRvXrjoAdm0q58RAINNNcJVTNmEttrxPz3q8YtVgecrsxnDwghC
djszjnilpofioYuWcRDfHd1p1vfdta2q7DEChPuMlpIalL8WVUiesM1Ytab5byiJVnOeSEF6wHUu
XoSIlL1fOnakjmVYqLBoZf5+l9VjF3yzgQkCcXD5oX/ljaJCmEXKJpxahz1eWM3NX52guFGkZwV7
GjRanaLxRbYtYPrXGGpLK5EPFX12+mcV+YdgzKy2/uabpnrv153Kf/nwNTLGJBOXMVSj5IhdslTn
wlplQpLTjikMrvpqQvF+Xgyf3ePsVzwOAODYm9p+Gjz8dwr+N4NKm3D+TCe1Ki7IHyXhsxvI/aRu
RoWi08r+DfaacU1crCZ/vFvrKl5E+m1gfNDfs2o3P3Uo4uLsGCf2L+y/8A56BoujAaGtHgP2B3s9
FO5dCsTvUveLvpA/pZ+AC4MGFciskNwpikyWznXE2puCAEmGI6NH2CM+ox0N/pspCA/wntEiOxHC
I+myJeDNkD+Da4G54Ck3KHD6UbxPM3qLT5IPwGHEJH0F11auYx1Cqis751jx1kV+MokpfyUOi3Ud
dA//MDRTkc5nviqBSNibMzTfely8aAcydRaAtBnBkYjZQCQWmyVQEWxc30MVdS/FOA9nVPm286R9
S16xznljsYnQXXuQs2yCN1M4nl8tNgZGrpTnlETWULzA9SflrF34OHzWskas0O0Fmlaxq7lX/O86
Wz1LW4wbHEe0dBREWc22OWQOxCcS2fzhrQLRWub7sx8xB2uiv7MKgm+BwuWK/81KOQp7mLdpWoUx
2BWtD45xCZKg82Uz4cU5gNEU2bxkNruWVuiQmuimuHmRpCvboKFHPdVixWSOgnQOrRav8VIF472M
TXlrOyc7Dlbq/OZ7Ah6JXF3OjLxD/6tzBaJQyH54fDMkYVc0L+Xw4zuENhUbYJVjVRLEiO3TAQrF
R9O5uHIT0A0tIpKrgtkWxlyFHdZGImolC5SnJhzws5PVkyp6DI1K8Mzb71jvDjl/+TNPEQeQryCg
0w14tst8BhGcPMBvaOSPny3L8h2wfp2JZFBLfp+nVQ92rS2X+7hrl3/s3sDFYTTGHgbjHCMUowbe
5DJ6m5ZI3+Ic/ILEVfyncTWsjwGA3SFIUj5ifpr/DMHoELlR7OK9nnI+Nh8r12GIIvkwRsblk0j8
BhhltGaolFJ+Mb+xrja+cdo9AAggaVqcGTsBcyO7Dkni/aqGWB1SvIzUIlEYfthYMuwjMITw2ARB
/qaYLP0WmFKXIwcyTT2QAXbxIkXto7kHEMuRp3WsOWbyY1wmVfGPBYRKrvzx+9HlpdM+CWgSEU+O
oIfghCMIEHxoFDYrZI5kwMJH+kUACVFZQ6XwqCVAOLhZWKJQ3Ez+HXjeOPimOO9J+zYjrFfYgVU/
lh+0CE11NSnYvnQLLUvrJ90zD2aUErvOTqsZqgvar4IWfolwKJ5m1elyTyYTpeBZIsTJ9+36xrHI
Aa4aI/c1Jcf2poI9wKtkdxLccxIu6Z8pDjOMuB04CjqjMWN9gSkaFPJuRqmmwQ4suqoeW+xDY7bH
NBZM0406GkdV7lRx81ol1G/7DgcSi1qi2WFcHqCVEmyD0CgrTsT4MFhBkjT4T1Fn8yMri1yKw0Le
QfLSFzSkd62N2fOts/xyBKY4MVw/Q1bQ9iMOlSV4AoJW9CfstZ71yX/e1ntjtRorCsAzpEPM9ft7
TJjonRrYJ3LDt68q1J5ub43TCcN8Kr2TJ1GbbhcUQO79rL1hVLsMgUG0MRkezcdQr5Cb9f/if9A6
L+0HC4+oZ2Q3NwDfOoSH9V52IWV8rgW/3azsvA5YkTH9mvaGy8kJ7plAeHSulSwXsc0DFpM3yOGt
3sjKgwu6ZSGNcsf3afXpPiLTkIU0wou/ORa7kcsENzeUd4srV/FiPuvV8INXVFiru6SFhc90Pl2n
BcQmdx2r1T8Vo/35rvakGP6KwBMRc1QKHns7Cg6Ti6/7iGXRQKqX+jQKvRvhsKgCyLcOySVDury2
ytec3cByQPrR2SCy0lU8q6cKTkEYM2JjPpOuoXl8XpQmOg7XMojHnL9uPfkZwXYdnh9MN2Pdvynp
ZynoG5P6d4mUHU2EY3PVIcpijQ9sFAno0Sp0YjZN2Mzhx0DAMXwmwEJTiS9nKIOfOGLAfIoN1zD0
Q4U65YJcY134hel6U1Y1W/A2GmeFNhrZ7mX2W2fARsq7zNAfTd01szgI0HsnpPIgPnFWUC4JaYBE
ccNN5m0OFgCFeuXfHRsr6X/DvpDlsfWXiQlvTO8+HsvO6hNYfT7MKag7aXfI7dmzTjXWUgS6zVrZ
ahWJBddIT76HU2AgZqxTQruZ7QmNZWhGaC6pl+pHN8ogZm8Z7DWsyW0Gly+xsC3/EoM9RPFDdCg6
uaj/pBYDKQSzJmTQnjDlovKBGH9lGr9aPKuIExJOI/titLk6ZNVn0MK0kRWJXdphjraQR9cB18Ac
wCVuI5xGZGejUQk4ZF3GiE7tcmhqtvcFQDqZF8ltRIrFkFrBjDxCX3HzH41ymKwlOUXPWEqkzcDe
K/MPcMxMsaQIDUQLVXq6e80Xnyo0R37snR1naP16nVFjnCRCgI7K9fh49zACivANWkh27IKZhiFu
ofQH0VJEX3RPmLVqfyQx1PRA8aqra1sBzEOPE3Dka1eAsl4YhXFf1QiY46s3Mn65uTijwgcPgwcc
Hhzc6kJOFX3w1ppsX2Jqc7B8onLNi1dykjWFfiimFqgoiMm/hiSRHCv6rMny2TRyDhN96XlRyj/z
IAeAR4Ss8gogSp+SPzIuijWwaASPAjIpSL17N/axsDnaJsAzmTNYHJAXZPtgzDp5HVlrftad2+Tb
EWZbeIduihUudGSLWc7Uk3hBjClqsoM9I/rdIScU4+uY8siCSNW59RBL44CUyaaCzZsc1vxQjaoP
kuAoe+8pmEeYUiSmCcOQy/Zbc6ROdamvmIEKSCxcHZ2MARXbdh6Je7btRejvHY/5db9fVfDKwzKa
48g+gEnF4ndCtAUYA+4uIFkmqWYozyCjO9hHet0Mgz1GvMYixCSszvG07Umd9w4hv2X8tzZJ7DxJ
10FHOfQGD3mJjYTZud/7gLuHWZPSwFoEGW4AOYHSlA4SCdICb57MNGZEMW59s7KapOes8yOcSr0H
5+mO00LCZfbqIYITTVKgM2ERcGh6f8tGO+9d0zV7vK/zC7kS03OLQGT1zAWfjF6GfxgT53RHzOrw
TOyahHe7iuPKwYqfSrha2RfDvekLqR3iag31HAUtC0fmCvFCyVMGnr1hSs0s36sTwyY7B2Q4E/K8
bGoAO3DFnVYfqOk5ZlOLLYegqfg7h0Qy5sjaqsMco9TAMgNiiEFnCl1mhPVYhy3FdRgwHtnGEnxE
igwc8cRYMF8v+OCcPaUOwYkdTfUVtoaYL0i6VypUTwPnxShQCH9qGC7ZPpJUJOcz7nNhTZ8ko67r
K9mv1nwmrAiAF+nB6dUJFhi0sos8FrZyECjNMrSGTWubdEdT1KX3/7HIeOwpl7PBRg6YrNUhl0Dm
7TPjiZpuhlnX3h/hR6AvHaXcLXE6L7vKle7D0gGwPtvG9E+ECAs2sE5cWw9LFocHx+2i51ZXaIym
vgU3B8DqnUGbpxiGqQXmmz/tUMibn8lZJsTn0E0f9KRZk6720QO3EsW+4WQJNz7Ue7QARJBAg52D
F3geuThlONjvpj5iHZjEAVzYev282g7+xqoMvc1gFSgZS6ZjJBxq9FE1sprXNUoz5KhBN8U9nfS3
WWlk/W29Ii7GFjFQHdPjaBMyEKVhg+gbUuZA40rARQDfduO3wMrch6Ee2c+FGsbyKczX8JKFi4ot
LaQe5I2cjXvdRM1Wjj7jIboCjFypWzBLQuazwgVsq9/1Gkj+1kYS+UTlwrrO49rkeY07ZCthK8ye
o5ESPunqKw4y1vstq910M9FL4+2sfTYxXkee1iFLedpMniAYlTlDKG6bmXxDz0DBiANs8CDFaFXR
36Yf/31I8ZIzQQcv4urzwBWirrOV0ubrUCEMKhsBtDIa1Fu+lCh8ZqgNN5SjAC5Kdof60tUdSOih
TMTeyXHkPGIhyavXuc/AIKUFQ0T2mCNvWWUTr2FMsDzZSWH/G2CM7CmfzDnNUXIBpjLI26SLr27b
s25HlyUjeFX0ZqQFFU13HTPGPKpqmErCltiFMDXvHLeVF0SHJce7IHWNz7t/UKWMTvygKBFWmNrR
5jvvHEZWaHdsg/2Rl8lHgpt4P/H6EqyjjGArA+lc9QQd7uy5mk/O6JgJyl6GKIahHwqM4/YAWjiJ
UyrtEmzTJ24hJO6yp6IiFiRjeoGkSVsR7iuG22t/s+B34tMnAKJD1LJz6C7fqWKh5M8QOAnzQr26
J6SIpA6eL/+NRweWCYUVYuixF+ZnDNjdWM2AGiLKcregXlPpUzPa9V3EvoZ2tG7BfNfZepKlKs9/
V0bl3+XSqZs3UPermBUYulL+Z44SpjVTZ55Mg5P3UYEOLbYFNxV25pKADIg26Up0dE6hncf5gXW5
/Y9vi3HDnxO5CZwgf4Wzbe1RP1YjEomk+mFE0tu/0fPj6QMblf6USYswjr1XdOnrFoxGBbC23s1B
IIkR7JA6sJZjMAnnkqpIpEE43mYQvf0pn7mozjhPgPPjbjDHmmeQq4n93bit+55eW0eksJTaKd4d
fJf4k9ZmXAd23x3iYUUoWV1D2DnAUbZAamqAvQD/TX9nZMl35xJxyyODA1JgpA8np04DSrWQ2p7y
DDFZtCc/0UbBokC7l2ABTpLuKNtbKjIP5RI0OCrijq8KZaElnizsYBEGFT/X7ACTwkYYjvdAL4G2
DoMBmqGQMN5mvPoPsm9JQBTTyqfSTvAUTo57nCuBeJnnzL95BYfcD207qCUc8/Eub0FpnAe3p8TL
l376jS3Yf4N5aEZKyXJZtqaXKOLjykTylNlIh2rESsRTdkiy6ghZ+jUi9QyxhGkZJrpdP90Nxsv2
ALIZs5So4w1ZDLe8XyeleT7MZ8yI7RGpkPsEN4ulqVVBSUub2EVXXILxj501ZNlFZLdrB7iz/Oiw
UdbMLO5y8BfuTkja+XWALkOQgS4Tcokymr4yhMfd+m7/wM4A0mQK3OMQLnlAzsnMZKrYAiOUGwGF
/S/uxel3jeqZ/BEf2iHDTlR+Ya3Cbscjm7zw/hcv9PnBCbrAJA9UEbhWBIDLgTkWKnYcxsSqu47T
3ETJSxDNMRO3jiaALOP1hiXrA3+o1bPl7UDBf/bM6dPf/HWYXk058IxLgISCGBcbTSyrNwTxMZs1
ACePgGTxRNY5WeLcG9EdxxtXVFsSP4NQrQ2QrANFfhRwbF7SmOgndpbLdKAnc2H1ur6NmClpAG5n
JGWNSLywuVmcFfwTyqZ+MD//fWJOsqJgWmwFL3EIPF+qDOEwZEa+lqx6FhTYT1PQ9AwqdiIqFx+Z
G+Ue2QLGPDnRijxpoR6gCmttNkK42yJ5KKpVTCCyjkrZ1j6PbGXRqh/8TtDLCIgQ0S5ibkdSnlnF
F0NaEnUg0tUjTkCs0g8EHPII8Adnjs0KVL1GaQQGHwS6OWFh9MuLazJujtwJemj5SeORcGE1CMlC
7WXfcZLZZxFMq4kQz/lOezPOTgc53Tb8D1QQ+AXX/tBSxlBRu8hc18Y0WLCOtMwLY4jMmEY5MOf3
EkPPR977PfQ/xMo30fbNsiXplQ+yTWcFqhj/5QsYiCnG/4OrrqOgXKdP6B66axA243u6jv5vCeDk
Z6Q8pBGgycN3gogWoGWDtu0gyNxh8j47O0t7wG/sJsLxjrP7X02Exz7OB/8cN0tun1Kg97+WjG+B
Livm4LNLZG4y6YgIn7rsu3CryLpHNjTzpE+FZ5Z79nsW/7kA0jXzwTs9S0oPol7NVF4zVbOgIUyS
QQPasYKRqpp8cApFjLDqRChJPB5HgEPyjFqUU1mJkpONagnjoO+OdvAcg0whJ2YV/l1z0zjmDqCA
7DaViAEjkYgHp8M4VvAXTUABMzqusXWjc/kN/wOdYbCYM2A28Op5AgaDp96M8T0ax8gGEA1FXe3z
whbje5dw9T1gnQnxhBFEFYdcoDEcAPdAC9WzQc8mb0niI07wZmn2GismZrDZ7+eMKBQ9yeFfN5Z0
tq6Ds/gPGuJRBLvcxtStd0FKsiBvSIcbg0TEFBSOx0In7pxHyBJufc9yku37tnf5kJBrTzL7xZub
T99NgfR0F5jBAWBEjkf0j9G0DFjFdoklL004ztkZN6kbyE0EyhRLs2bqzRKOX6gh1EcAqNmxCuy8
16Wfffc3oA3JqiiosTJ6J5KpgOT3akiyX4ExDrn3UA1pzS2q7AgfMn7Zb/ggBrEyppI2wQgLLNsn
MLKgjnfheVTCOkNFKDMm8Xgv6cgFoePMS4ImxhWGM46e1FymxhEltqh5gVS+72zYKMisprFRIRQ6
wkq9HYxJ6LwbMp8q1MoicKX9mbMlFncL8YjzFfgPZqydDhNpqmPDOMG5T2wYuTsEy+3KYpznbtsH
oQP3mw1Ys00Cy/GPbZoXNd4QIfV0ZKgOI5glnp/ca644eOtQU7wLFyVfInTqPr5mQViizDVt1AGS
SeriYURfIj78bCA8tqSLR0iG7SvWGx+7XvyrpQZbUCY5AwSePvSr7dItQ7qdaqKPjqj3F+hZsgmQ
LM+52LOe6UfeLiAoL2HYtYj45iGZgmXTyVkx0qOuKyHq0ea3Ap5BOZSv1cB0Olxdeki0WByQUHLT
dht4284jPPAKXppZzaYJxno6tPk46lM+RA1avmhofJ60QJBRam8K2yMBUEgg3fUGiLij9v7MKGiL
lK1Lz05oN+5zMzZ+ektkLLpbgEs6RweD06g4mUBSUDtt7SbvE38A9eLVNHsvgw5KD7B2jlp5TqHh
vDWK3ca1bAseFwIMACehqBFt8M38Mi7ViVSWsbxWVdeXyDoasfwQZgInitKg+Ig4H/8ifAW4jmJf
zd/+qPR8oyMsq38jd0OwQeZTWkeWohFbg7GuxLJDLjse+YvrZZs56Bv3dimX/icgpCd/YJKXdcAD
UXqy86mWLL1r67mYttomWumeBCYPe7FrCXXndIzPNoRxTOk5tWsXJBN5geWJISFlOWZmdO57WWkr
2KWosdV2zIkmwC1jAOrCOnEd+8oxTDoxvZ6Q33Kxxvp1RGhqX+ZGkCEdLSGO1w2rD4QpIIao+LdY
2XX6FeLe4XoOs6jViIdEk5bDtgYdVBynEPTqFpSQ719lYNmoP3ImIH8KD2glsuip1m9gwtGp2H1k
OftMzzbD/bzmRjjgA0AcsYvQBg+fmEp0fwcpsiz3Q49bDAF11rIrJis3vkFrC91jGAdywU9FEbRj
DUi2DfK0Kjh7vBTowIBfFPMHgniJkLsZR7MnybwtQWAv4XSOBdgnUpHTWiMGW6b8M+sc3xKAzl1N
eskCubJiuNouVGYLpMPpnbCSKTzYE2m6OAex02wSyLzyWM11H57GfCQxyE8I0GJDgZWDpF8vWnd0
ipDGG6drFZwW3Pb4zExd2y88zRBSFrDN5V2fJuoUiT4ZNsUI9vaX7uwKNRwu8PLc6nbyzWZshyA4
I+cp4n2KQGs6RJ7poAEa5ua0HqXNKF0JxViooByazuwUknofKMfZTqyoNznqFU5qhvOoxsMS8B3/
ag7z56p1a967dDJR2OwgukhEU+to+g8WblefsFDBtW1oP3ggXOHI5D+/Rn/Ax4PXAaJXlTkHqLZ1
91AIkTi/psCeh9uItqV8iAcnWA7krs7gtFPUjvBvZpScC6MtVieMKtQHWqGMFOKlTMtT74pu2NF5
Ndl3GfB3IwG+bsNX9poxoSeGnCwGfc0o2u2oSOY9OQ2BvReeGJV+FHW7+D85nfr0RtftNVC0bTcE
dhpahi9VIcObrK2Pu8GatgFr4ewSdMbuLhzPUYybPy39Yt9m4K32EQ/YCHdJKZk/2Iwbkp+qAZT+
BLJgJHAMLgY8ltFXzocZweCFu37CsL7pe5MWhHBwwNQnFTWOfMfV27UXlXhI0DYQz0Z5AEKC/2Vd
hC9nkdt6Pvlj4oWHfoF/fp7siTej6UcnuYGa1smuTf3I3vQovxcGGYu1YMFAK9/d846J7DSLdkbD
YvHyDS8idnTzFmJirl96LP/zF4tyFSOxRnN+5qMiU2IH+C2fJStGNI5Ur1RhwHxp9eX/SDuP5bqV
Ldv+yo3bfogHJHxF1WtsRwNKm6RIuQ5CFt57fH0NqKoh5qGJyNc9oQNiA0i31pxjAowvvOrjTOlq
vsSMt1TVLk5J7+h2S+809eNsDonDt0tcx/rO5yjgnFkHVnqyRV6nB/QbzrdxDklo2mXwZQrO6m19
jb/Myt/nszm638ypaky8cbYLuxNrhE3HbayiQC+WEaePW1On3KeLH4d3RdMmLhLoJJ0vkZWawyMZ
WqFzmXG8Oq78D0QfpERloM7W1+SBUkPZEf9Chf8RXrs3XTKVVO4n6uimSXAnc0o7blUP9udgMg1q
PJrDgeQxDSkXXS7+DDzFwlY2fsW0ktofu5l2tEEPTB+aex0UF4PUx4w7HjSoFlXAlgYwa8ZsV1xH
gtBhoJMaxM8chCM0AOyVOeG0MBbDC9NgXLPlIn3nvemB4NpAVKbGQd0ZqOn2A5IT45ga1ezeovGG
c9mYJYpMmCCbp1R4Qz/gd9eM4mjCqnDvaKQauJO3/t9XWzgkm/Vt2evVPtL6YjzYbFyby5jdOafd
yg7viWm6pgE+mYdinWsKFg07seFOcyhQXDY6VL5vRhvWTGGCWhA5fFhHXfHej/CBnxbIWfiSKXGF
6Nwp7okbzBUumGSsfRxkKiPeAjxt1NYre3htomLFhFzkF6ATKvKzsK3YVxVPzippyeLJwTFRLTqg
6opW9IE2ptEFsY7/gPZh2NbEFFVxzXbbT/D5YMxPRgoAWkrFaWYupwLCERPCagMb8ydufEvr8CBy
snf2tk1s4B46uzXlOy2bdJKKx75jt7sDa7EaH4q53cDNGqgRThFzNIyfBppQDfAafA2nYUGOQPl5
7IeLdOgr96fGoT0GbREjwzk5Rus3xnXWZGX+MY3sGM4Z/GsYNsik0J4Cv6k2kaxu4B9OYD12ozEF
GqGgSXHSKDqWxm1ctWVKfTZZkPOuZEas7a4mQ3eOLmx/zNFHgLFPIGvD1sQN0Fe3rL7lu9HkwGh9
pKw6kR6aMBHY296ss2qUfhyXVp/cDrdpd72N0+bRMiqt/rTw0E3csL2w5mu0emI0rmYEFClf5pQR
zCgSMbY3a2f5CzEsU641N05vD7ipUOMj+t21ep0tCPc5UxT5FZ3Y8P3K2X5A80LhvDzVVuLMgNCR
y8OPa8SadIfZZDRflxWbOyi08by28YmKvzPd+4POruLf//q//+8/f8z/Ef2qwIMsUVX+qxyK2wol
RPdf/7b+/S9Kx9t/vfr5X//WhGG5lmMxDfPff3y7J6mNf2T8HyDA1lrjV/qRlbp5FY+Z/YFKkH56
/erCfuHyxtPL44d0HNOz13OXj3i3WESnG+TNcONGIEX7TKNKUSyldl8Ayjo6vttxSm688Qo2FVog
2/AeklZf/PuIPUVW7SA/tGzUyAJaH3Gc2cSGAE8jiH1ruMKF1C9FHHK8WYe1/ezFdXxhd4Nzo/k4
Wl7/SZaz3fszj8x0n/4mEhuqPAI6/pU+jLPQu9i4B5Hm34VRV1nv0sivIEl6hhsUbtxV32wMtw8D
Xk7zA3N+/ZBxpKFwEmnf9doxrx307fMRQpXxi0Ig/SiRgDu0R7TImLk5DewanFFMNm3rWpcEUiBH
jWs+VAq9MD+7GaNKWdLvo4hl0oxiIorerb1l0y1pMuJUBXKwdo/7kwdFz0jXr8cMKsteGLO1xTNF
fnuLAtFNggJR2OI+OnnLTZBJAH+HQqp7rvrOWx+TBTH7RdFXMUnJVIAzJG2zKK/bGCMk+hhkoefB
TcYjx5B4PtTAi4pLN+1q6x2naEJ3orhs26twMqk64C1gCVnn0p7MI8a+sfiN/a9FuThXlcNejwLZ
l6kkBtxvAG3vG1MgImJH4RxpN5Rh4BGw+83yIwp0cPIGgMqJ7sA3SRbOXxFWPoTlqIExlMKjNAVa
J69ybhhaxvKuoc7q7gbfSFlJisFOfg6xky8s/1pJr2xdsg20Qeaa+zFCUBvtywXbxpcw1/TiA/qS
0j/QjNRv3G36ODb4trmdOr6LAXrdx+GMRYXovGs/7yHJmuMovo++i9nX39J4dulMPs9FXhQYdGws
ZTT/GqKqWPC4G3RYH+BAoQ7kGAwGZZ3pMmxSeuOBnDGkH9poJMVNPhM2cwHii2mPpKbYf0TADNip
EyYwTccbsCfF/jIV/b5IiVyM8A8PaBsq7VtkO3T22tYytYuhoIuENm7s28sm1uk96JZFZ9fpJ2S8
VB/ez8igbjChLHciob+JgBMtJ0cs7TvlC4LiRqTmR/IS5kNsT338wZkHtCB4Jm9oYBjTjjKHdxi0
wX4PS1SP76IM+/LdzHx6nkkPA1aaCyYGh4lRfHBTMzLvuslpw3eVJ2BuUUg02Xd2BZX49I9DrUk5
duUoE07LHykc7EYsExzxeWUAUTgi042g15ElQ/u5dgcc0avWEDmCQ807lho/9kpQIb1qe5F577os
6z475tSHYK2qrPqdksaToE12VrZadEysDC6H4We3nuZm8fu2Trz71LJMcAYLe+2qOyAcRBWdRwPq
H+FWljhOVpb9QFxU3ZbNott3ehhlHfk/Pm6yijMdpnmvxDnghhFdqBVOM52kekLAIkZzRiKc06Ta
j2abpN/BBNjiNCHUyx5cyzbtO3ti7fL2fZXO8RFETis2IlTCcaDxFkrt9JfgZuwTppTydzlmzA95
T0DXos26/wXFYp18m+zUNq/xYyS/2FrB5CWz2NXPawQJbWlqffLxrpduD5l2hLQN3JU546MWs+Tf
xJadmWgYYzz0n0aERM6FFsc0v7zZ8cLP8+qiHKzpJN5gNaWfaY5E8+3I/K4IC8/s4Y5zDVy/Zavu
VrY7f+jLsPuIoRxFvbnk/LUlx7Ad4Dvng/Smzqiu/DTh2/cFb4U6DFjBEoKXw0w4UJFg1zAnBjRQ
c0xPKbhC7GI9uQ/rUju3OtONcwznlENgAr+Uquhc3XOWWAHc+OXdggWZ0p2ZAq+DTKU/FIk3BXhf
7HdTq6EjmkPwS2wqUfFsOXFnx+4oetaR1R3TdYaVNnPC3tP0pK2T9LpNEmxu61eOX7THlfMoYAog
Q8WRNT6C62dvu299Nlc0cdDqv8J7Sj8vUwM/JKLFR+I6UGuSv/lixNFxkWrv0SXFjzqiuhFvGo9k
69pedlHFXsX0xB2WHJx2Lkea8USYxGgBlEeNl+yqEUMtFTurulxdtwz3yAFIiZlElrsXfm8SWKRB
Nlh28biChsVauAkLYwpPnstmck8rwGuClnSCzxVRCzbGQQquO+qTJp6MDYfL6Ww1rnsEE3ecf6w5
2qcsUO6RggHlWeSLZns3G6ugPxeL6KoZUCheek4fBcbKR4yzyc/fI84b3w3rRrXwFr1/V5cjSqYK
ERgLVWPecbjj/G1EUAUvY98FkZKwyZ0QHosW6TJlCNiJVp6IdxO8riN784bRQQwJ7Crd/pVihr6l
FzMFbYYkA9QMNQmT1jtINs7bj3YKi3HxjOgTYH//Jq+qrqOOZFbTXT36g9jottDmcSF0pWtebi2T
YY+eU39cK7SsMK2L8aoNKfDuaiOv32sTLizuETo505BwR9rq87wOwyGi0hHYGgFPFsrJm67jgHHZ
x1n/0ItwcvDyb90tgzISs8HQRqRdz/0V04LvPC4UBNcrvurqDl1yBzsIhbQTDPSDUScST3ciWgZ+
C34S0CtY75NDN/X1F5uidoy5Crxzw5nC+zKlLRZbfxJm/r5n09UGTq3T9KMeVaHsjcz6/RoJ/9rg
F7W3BVTV9VqfXIO3D3X8ky2MjDMq+CTtWC8Zh7MhHsT3mARReMvVEjmHCgwBn3jW+jcTpAKUI6sG
eggN2xAfAdk0B7udlvIGmk2LHCGx+AJNFqL1wvYqcOuZUTrlVUpT8soPRdbtoQs1F1bTGO1vn9o1
3N/ItS+yMETdQqtIgzg/WT7DMc47/WiGZvW40vjTbgcXefklZ3Ngp30/oEnsIB/+HEuUG3lSs9PE
m0OAOnxsg22P1vXZg01D6cpyfMSUrilOcUFGQpUZSN8bPbtLTRe9F+mww8b4yMPqwRd8bTGMfHJ6
DUJIP3d8neBwjLpFIYvmHAQ5XjICbUFeZ2gTrG6PLJpYQMoQa/9g4vy6AB9vjLevb1Bf2HKbztPt
KeBMCF5R3J4tMrzOw7hZ8gvboktLKC7OzNf/yna15zbB21//69zQODZbpV7XIK4U83Sz9Hh88Grq
8Lo1EiPRIdkFlNHX/9gLhxThP/1joCeN1IqSItBjiLgFK8JFPpPCoXZ17+nVq2jwoZO4wzmrG07F
SzbfpAUNXbWrS6cF2KelmNNkPK+rp9Mri72L2OkTxatLL7tApBzpAOJZtYpV7LxkG6iz677xLRnb
MfCZ1/znXPfXa7a8Ip5jopjPIRSRqwks3QmcAqiIbpgR3PkW1Ikr0kjau8HsUJ4mVgdUmXp8cquv
I0Kzmt7WoPhjt8/jr5spsNSbVIJ0XCbxVwY/aKqSKHO192Q+vTieFn/s0NueG4StxyHL2mM6++/U
Li6dsjsrI3Ood/OgIfzjFpx2+MkN2+mtU/Z2j8+9JemUnaGtXuCxwaHzLD5cK7a0wGlYZg/CzuIG
j/Cg10fTJyzlgR270C+iybUDEJ5EdVNp+VIwenGLpfT/sJZtmDDqVCnMantDmFQNlrwbfFaEidNk
SKgxJOTAE+F2HwO6Hm5GuNNUt9Welf70RUzEbGth1uZBwY59IXEricW1SdZ3pzbeDWk2KUBkUP2b
jWth86ZB2EVXLrAStds3pNkkMwAGoCLl9q0QaV1lj+/iyU3VvlJDnk2QVtLQ4eFYBplkCGyi8sak
LWJdv/7wX1g8DGk+qRAC8zw8AxokFrudQFlz7Y3xYB/mGM6T4jOSFo/E1Yit08vhgdFABSWz4Prv
c737/vqP2OaDZ4aDIc0Tmaiikcr2ylBmsxgi7z2ULdX/16/+Uk3LkGaKxrFgn6PoOQPVGcIvGOBn
+4riAt3TtgF5qTngc4aFY8+OA1/dcGYE/wNlb8Pkwcla6V67KZuWosW0ucUcHTIExM115msYKeio
Epe6iZ/1jws4VW/vj5b36K1LZN+A+ULaOHqEc4D9IGyh7pzircrWC49NPB14XprDws/c/50BJ9dd
A7gP1RuTt3ihbGZIk9Skm6uOuwedGocD9n2dYRGfZLv1F6/OeprUJg9iwX5RnjszRXkTofW9WgyN
1FdKfeQsjLArdW8t+2hn1faA3lSLSuPgu0sC/IQp48oK0+rkixH0AfMGuTRVxAHt9ff+0tCQ5iUY
x4Y10Ko/hzMl386d4k+4wKt7Ss725et/4oUPV5dmJpgt4xzR8Qki9DvHzHP1Q9qVP9QuLk1MEVWw
Uqc7ffbS+naYjfEq7tE6ql1cmpcyBCoG0WIIncZwIjSBtbl2MHC/fvUXHr0uzUoWZrelhet59szU
PYSLk+ALEibfRIxkZg1e/ysvPX1pViq6QaMtYmQBrwBFPhzXW5M/pXh1aVIq6hVb8tgkQYa2gmpf
1SHcbjmBfn797v/Mbs/Mero0LU2Nk44uLY+z8OzsMYpy2kXhlM3Wx0bQOvlVwEfaN9GwzA9hPXPY
hpPRjydOeaDOqCXZsH6X2R2+zimVC1RRLUWm1+/tpScrzSwZPr4x4dAVVH2LyDqhGN9OsP1ev/o2
Op774dLEgrGYXHF3mM6ZiXKCOpHpfIeeh9BRdBg4kY5ukLuAYjVw3SFvoxYX4DZHv/7nX/px8ryQ
2YWnW0PCjotoT6Sg3lWNff5B5eqE0jydlC23Dzn3gngOoQPuo5HERTsiiVft6tKckNROPDVz5Jwn
Mukf8HkMX9w4f2uZf37Y6r40KVTopdKsH7k6FgFO2i6mPaFPe98Yojc21sb2lP/58uFHPX0+EaEJ
lBsiorCGGWZphfPiystydASEBSL49vjIL7vZBPedDNQLaggLxoEiq6+0YyJ04ekNTEO31la7pkE1
UlvYhz11EADx4kiEC9W819/TS09y+/b+OvlkOowXh8Tc87B43gM4tqYJEsQWp9Y0kvGNBe75D1n3
pQkE3CF8GdD6j1mHI2uhTGXrqGVe/wUvXVyaAgbU1zTjxyzoQl0LMBP6H+YBm4Ta1aUpgGAIUAOM
ukfSchqkOIjINZfYb7WrSyN8AnfktL4/n0E7QJILV3HC1DmpPRlPGuHO0IKLQgd9Ds36RoCcOPKu
HbUB7skDfOonE1TWeMbFsEnbLIJ1rjQLVJni3UtjXNcSK4ookp6TpNZIsuzt92RPqd6+NLqTdWzw
dCXDmX4kqomEpi5cfvP+9ff651TzzOThbcPtr2EVdbgPnNhKA6EDZdvRXAAJam2Ee1wB9XRPRIj1
k5hzWnf4X6PvM86fYffnOEe/tHnMiAP1oGE5KOkFZtwdgof4wewJ2Xtj5/PCsPG2//7XHVYmPtpR
tPGjlZb6/dIY8S+aff0bX8f2GJ/7/dKIb+KUs3BXJ0HTzZDjM4u9VDLYWycUpsjRXY3o8fVH/dLv
kIa/Fw7ugD41esTAOF43BLfjAEkf1C4ujf4w0hIiKbLyQXgVlCnalC7qbMUPXBr8SC2iJF2m8exE
9ccKyMPOrhJT7fW60tiviCKJjcKKHoehaDBdk/qQ1m+d5V945q409mkg1L5BdCX8NP8ngkzndnMg
K21nsSg8/TAt3dJmMqLWx25wsXtCsW7vGvAJt6+/0m0EPvNlutLAd0jtM8py7s9TjZrZEj725E7f
jKUlgbye4uOXxj9qoXSIxj9A5XwOlqTCn156/hsbw+05P/cbpLFrdXT+S1L1zl6lo9hsMhQtKMEw
9C+GOzjv5g4BB+qMMfZO/LO0UPxV0qimy8z5GaAv9nInu0YzqaMKjRvFq4unLx5xvcvLtzjGN2BU
OOkdTLolb0xIL32y0kj2XGEXqCcnSiuxT1qg1n/yLWQrr39UL11dGsp0v9Jl1pL1sXHIVKgm4b3H
5m68sX3avvxnXrcjjeUu92M9R/X3EOGByCnFm5hSw42qtKXTnehXsEDkZJNXV6//nD8Fp+f+ojTA
I8RiOo3C5RHhD7bUwTej5ejMHSkcBO8m1ZXXt8CB8BsCA7Ba8B/X1Zxn0SGJU6c6jlaPsqyDXfXV
ppkeq02YjjQzeIYV49qbhnNT29GenJDyAtG9r/YOHWliIL7K6pOoCx/Qf+dXgJ/ph9ocbF9/pC98
IY40IXQAog1QoNz7srqXxHV7ZAnPQ69WetYdaUpA3DiatsndW6iyTx6NlDsAPu5B7e6lgY/mswxh
eLbnUJvL4wBI6c6cCCZUu7o08PEJ0O6OaN07PlSnhYjox7TOS8UnL418x9RAxcGQOYdefYPXeThS
MkgUP0lp4MPSwP5WxvN1knhECGUOOhw7JNNd6cnY0shfiMUcAaoOZ2sGN4AAEdmpuby1FL7wTdrS
KCdJj8Z9UbGF38RsIfkFp9FUfe62NFpxToI2A6d3LdY8CgS7kXMpEPipPRlptALhWmBKjPO1lQAr
AOozXdg1xHe1q0uj1SnFAJ9hGc4oM0iSMfrmcvRATatdXRqr1Ub4N414OE+QYA9d15o3JvC2N+79
hXIdCrqn6yiYu6VHasfubM60lAgwbR1+Cg3C2m6qIz+G00NK3++I6JNNNBdeOhrMlaDtIEpCkppD
BBXIIqAnrfN9GRZv1RG3h/fMoiLXoAlU9EkXi4wzKlzgMo3Zl/7FYINmRQil2AHSbWkyWWANw1B3
+CvjpF11aNm+9Yk7qU1VtjSZJBH+g77x9LPFeWwHXifbk/Xzxtb0pfEoTyb4BbQtDvs8EGq9D3HV
BW6tdWpTlSXNJeHaY5VeWgM3P3EHTeGQ2iPUatC6JU0lkYFoNieq89yAxMTR34x3/iaWUhowljSV
LFiaUQyWy7UgI/lzVFnl9z5jS612dXkqwSuQlQsmXuS197g7mlNLb0fxqUszSbfq1EU8Y7luWiwR
VtemZz9Va0eyN5ZGutuEXNxbrsO8Kk5Ij4eTuUnW1J6LNI8MXaQTKGVr16EzEpc6Nv5HrQyTD2pX
l8epO8FXynSgSJUL4tewvMMqYqWGo25JwzRzKLcYFRd3tCLbiVr4t+PoqbVzdEsap54PmD6KVh31
Oqp6MhvN324b+z+VHowpjdNsFDD924F79zwRoLTrf9gFaJTXr/7n0PDMLGxKI3WKvL42w9Z9oFza
fBj4Ip0fHL0AnQ49VslDWlXWjmBYe4MUl90JpvYclDm0bvaY/gyEdwXCkyESBToNqXU4Rn2pOXCG
5uWQJW71VUzYe8ELj2xx8cyGn5KogtzOxGbvSel2e3YEYEK8Cjr9vlkG7Vdo8fsMDK43W7pG+QvY
QJUXF2sP+oDcVeFfmnrvO96x18BUJm4L37V1mRmbCltXQ1wmCHTTBCXRJnYN4X4BHqSTIP7Qp4i5
dD33LrDW8ddaaH27ojPQxvvaH10oaXfWtTY03oWDMhu7FP+QYPhUR71X6EQy3pdGAy+9xjR8D0YJ
HWAhauA+MD/68IasMCv5FCda696CDLHi96AU7PhLMc20jmeXerSN1pwGYIyfFj7NavYQ7YyEMPrT
66/0hWVDl94o+pocj1kizou+UZudiewJZLfv1a4uzb0gFvMZ/ZJxrsJi+A3qxUz3JKLql2qXlybf
zh5JGzZ9/QzxMMM4UTjfqPJWHxWuLkx5h8sRBT7bMOonLLLQZ2YMdsZIjIDa1aVHMxHyV9TpBPjI
9HEVpOVhNdQ2uNy69GAoIfhz2+v6CT3sdNA31ombDLPKmsfV5WXJQ+lPRoKO6xoMU2TUzWVbe9FB
7cFI6xKchrhw2sQ4FSvInsYkFAkDeqHyvXPv0rrUZAUxJzBLTyF4oasqx/ISL4CI1O5dWpeSjsji
top4Mn3X/8gaqFu4XkmGVbu8tDKBBECibGseDi43/9RUm01jJEVGZeHj2UhLE/SHHn927gekeU+f
iWMjeZZp1HujKfrsVCNMeQ9JT6YhKgA6J3YYkh4XpIfmvmrIZHtQejzyPhKzTZL59uQG00DM68mj
4rNctoOaVoIfIA3ZgdV1s7t6AQ7re+hx4/sWLLzKVMnFpSGr96PPph2Lo6i6aVfEtOrNolW9ujRk
G00MHk4W8ipyN7uzTQ+XtUVotdqDl4Zs0bdrOdVmfUkF+SHy1t/xZP1Su7Q0XvGxgkaYsylIsBc8
ZiNxMztgJEJlBeGpSwPWAbekl1hraFtDu7Ny+55IVedC7d6l4Sro+kJ5080TO+yPOqEL1zPwVrXB
Ku8jp9kBK15aU4CfvrrASfZzGqtRbaL5xzZSS6aNVWCe0Of/Tqrop+qJSZjyHpIQBzA2kaeflqz6
4nXj9MuO4uqb0iOXTbBdQ9qPnwzmCczdTeW75h6NjZIinzuXhmgCYXUY4cgFxVKRy0LapQMpv/N+
qt27NEanfKkB8NcCSCyd3YLCYEU5cG3VRpIpDVKnB36r5ZClpqz6QfGIGJCFOCu1e5eGKZA5qyd+
bMYKsWbtfYcdBaKViSFPqA0mUxqpiWuZWIayGZzxln3I6uGs+3xpnRu1XyAN1s7Oh6zNpvWiK6iB
N5oLojos1aYZU1pZdT/LRgwKbgC+JDo1KypHwj8GtT2N7EMRoOd7063Mkx4PkFOwy/3hRb6xbG9f
9z/OfLB0pRPC4OcWUEt9CibLRUlEVAknl6YvkaZ7TbMuN36Wt+VvpbcgpCV20bEd+sCI2HNzsPeW
cbyL20ZXe8dCGsCRZRtGMTfMDgw0gLagVW3g229IrraB9NyDksaviCGH6WT0nQQ4v/ma81z9LvZr
4tLVno00gKvaTVedrVOQ5WN+Expu92B06aw2cwppBC+EHLcpUwS+O1LGxjD8ugI+/qh269LgrVwt
G4vWc4MwJdGWQ+wJyJKSDooPVB65gNSstp31k25NdwKD39G33tSivPRSpZGLudynbpvTWSJlCmJv
7dy5K51gpeciez5gGGe+RXTRhpCEXiB075E4DMUtguz5IOdAWA1WGOLQspnY0VwM9tEkplAc1G5f
Gq0hiTOtp+dTANwPdN7EUP2QhsBU1bYhsu3DIohuJFDxfzbcHv2ygI1rpSIVQZUtDdfKTQm0Kzhn
rpb4xqbVOIe6Hd6qPRlprOKH57ztgjUWsX/nmEP7oBFTrnhxaahGfq95xPCQBtVi1wDOvOLrFJHa
NPbHc/eXtivCLG8JJyLjeLG/FrDPdqSSe0e15yKNVcchjDFfLXKTmhRn5kJ4MrhcxBWl2iT5R5D7
19036+zZFGtBxRXxBCckJNu0zaNE7YuU21AkhzlD3GDaXgiUAn6Moro75kDqlcQgwpTrcUs/YXor
WvsiXBHLHJPULvJ8R6KwrdtqezVdGrWo/WNvIZUvCHOcK1np3BQlJVWlFyx7IkLgy/7YQnLCRkQh
lxyAZQ/QUam3yuORBm0GVYZcJZ3LNzUJ9wRpIDyvII2p3b00bCNrTvNcCye4KRbhcUbqX2vY5hWv
Lo3bql+WsQnz5SIjQY34x2GfbY9H7dalJXaIot7J3HAMQIe4B2si23HUuljx1qVxO9WVlllup2NC
cfIv5LSjy7RJ2MjUVhJdWmaBfPKZG7kbsIZTLmPaSZ3b3A99R2lWg+P8tNulR0Dd9bbWg6HLSefO
BXWEfnGI5FN5/PC8n16/Sj265e2kB5bbZr+3uDloDgZPSe3y0pitwqlbocySbLMMqLh0JyNsMYEO
oXh9aWc8FNOCl12zgyqFcQMZ5KoleELp9CNkLwK0QLciksxh95eJ79DGKNbHY569ce/bPf5z3y18
adDiuZsbcnCdoKjIQto7fhivn1BhwJyZXH+DNhLsSCKv2puQBnHCBhQP1ugEUQeqWrSiu+wbNSOt
EL54+hnR1CQPxNMctpvOVwGI67otiF5Vu3VpEEN3iecJR2gAr4e0M9eNr+la/Va7uDSCp6SuczpH
eiDcFiyYcLfcRzeN35IVbm/zmbcs+xGseTVWVi0ngAk2wD4h2gIGrn96/e639eO5q0vDV2hrEa8G
OL8QHrN1OVmj7l/MHer5vWsTEKi03xeeNIzB2aY97VnwcCZCvshoK0LgRaY2x3nSIKZ3BzmZVLlA
kKHr7BqSS5NDanieUokav97Tj7OLh2hZikyngD+m5HyvJaidAlWO0hImZFcBrlW3cQigC6olIW4y
baoA0qRakVp40sBdUq3XCKh0gm4S0y/Rb5EmLDC64sOXRm5oj6ZDitMYJP4GtN0KhGIplTAQAhr2
00e/jtMy+XVkngAvbsw9vONR389vfP0vjS1p7Hq2ETtpXTIxTHF2mGzfvxuJtFObMWU3QVOKQneL
ISMVqswfGhtttqpXQYh/2AmEXcMU7+xg0oitgD60HAnbU5Lic3VpwC72MFLmzWzCLI2LynOBFtlG
of16fdZ54bnLdgKLJKGCOO0p6Jwe+pqztrm+Mxo4eGrXlwYsqSrkkhcrTx7gwzV6zXVvm2JSvLq0
7uo+vKCytmxsc5Yg8NTu3plu1qgtVq40XIe2MNAhe3YgQld7V2hGfGv64Ue1ByMN1iRvdXOGZRbv
AB/c60uX34zuNN6pXV0arNHaTKRTllx9GJZq3+hRFKRr1ispB2hQPZ0LSH8nqJFSYzBUyU9AVN3F
6izpG9XeFz5J2S7QtH6IbCWHtwL8eMdkL04whRU/SEdaZi1BDIffw3gRTaJ9ChuNx7OOCxGASk9e
Fvl3iUXeJHlzAcxT50gbpf+Ru7l2r3Z1aX2tED5FY6JbQeThTtsxT2rDlebXZOao/QFpvBZtMRKW
IFYgLQQO7Sr4e11gt4U3qw0qWejfeJbZz6SjBVZhwmODEwLHI+/SVe3Ld6RBm1ndkqeRrlNxTPyH
MJ+IHV7FgOdd7QFJ49YARGsTKqEHdgIum0To4SIMc7XtzR+w7t+lo0xrPfwDBvQ6f/w8xbOzs2c3
eeuY8tLIkoZtQ3qfJ2xjDabOrl3i58nYPawtDgC1j1/W+wOBzwimrlkJS+d+icfy2HeKdXAhi6ES
k0zSqgv5cmZqF9TAys917VdqI0uW+1cxsN9e9BbhuqQL7Yh5HuPr0YlN46j04fxDEIX/PQPvYwRL
WW/hb8an0lQ9V8l6KPxKsR2zCAbDSBZoQlbbTQpHWKlOTWLW0+ke7JFdusSnkNYdVrfL1HaPpRvV
b3w029TyzMFH1kOBs3WyusjEaUk0sJE7/p9ZHKa+XfxPvjvrhlrlF8Dq05/hxKVjNfZIM6KpSv+z
Vfv6Pq+jzPys9oalRddLDE/UccLU46PWs7xNyOh0CKTULi+NXo8Y3Ma0/rfJVJHidQEpXMkIJISs
jHJyo/DhhVtBZ3j13ssIBAO/qyu5nLm8tOo6cW+llW/QjOjn5VTESXgkW0HtSCuLoiJ9ciAEaEsA
0+XOK6vuNmURvlV66rIoqpgza15mf1uv9GwvAPBiWCQ5Su3q0nI7WJEdaQM8qYjkiruFvdoPu1fs
ygtZXy8sLc+F1zHfl653lRHocdt6WD7U7l1aaYUXJQQJzMYpWjiyZYs7nVNHvAWVemGtkmVRYUyc
xzSlK2DAynLhpboC1Rhpb5rafCxr7PW1rwsSYYwTTv+zpZnWaVytTu0oLkujEnsxhMi96SKy8vQD
qKHpAGH0rfCAF56NrI0qcvpvvacbp9Alsm7n1aSsG/6iJtMRsjxKVCDioIYbp6XGyExGxoX6oUqW
R2FoiMnJ4L1WkKiPmdm2n0e4cQ9K36Ssj4IzZPl1zjcpTNSLYOR+ldnaqW0RTGmwAp4js863eC46
jR/yIr1gbLJVbWMsi6MWghbbMZrCIOwmSKGEYZ56cgnfWDxeWGRNabAWNpx7K16XwAL97xxElJJs
Bw8zNJPj7BgOcaRqb0BaZCOnKijIGcwKYfS1muzq4//HG5BW2M5C/Cr0OQwqyNudGVVXpqNm4xV0
9p5uD5qeAPZi6aaLrEnbHbgZf4fUWe3bkQVSRWxli2nhJidR3tNurNQWRxMg82+lpy4rpJbSijGo
lNRAMrArDomy8WQLte2frIgqxjLcolDMQF82U0mTjyWhll6stsL+QxJFHECIXYdH0zj1Ft1jfzSs
zFCrs8icXofZrEvGUJw2KsOQx8uPUqvm72qPXdoYV3WdusNI6ckEEYma0Wm6PYnJln1Qu740aqck
avVpnZfAGRP3ZG1LrBHbvRKRlchuaawu49rNSViycZrwxhSrkZEbpKrnErIqKsF62w65tQSDjZN6
z0qSOcdRJ3Vgp/Z4pBHLbh7G2VialP8QWiwVcRC6Q4Kv0tVlZVRDzbUkaY7PHrr9WaAoODhhmaqV
pGVllGi7IdcNqlzA98p9lGJVM3UwfGr3LhWNo2bIBP0wM0jIO8BTRVRvDaVAbeski6KGsiCVgbiw
gGw2/WayRPHL1zVbbSGUVVHLYBMBgvQk8NL5riuM/HL1w0jxsUsjdilXiyiF2PzTZbYgWr1LzcZU
EncSACitIK1fGQV8ntPWwnY2iwCJJqofjDRYUVtplisSPsdmBN9X8LybvJ4UPxhpZc2ieY3NLW4x
q+wAAeN0IglO8eD9D0WU5XuQlnwROF3ZHjFZJp8NUQ9qT10WRAln8gg5mcVpIHqY4kfOnmDfNqMa
DEmggHz6WiPW1cHLaz8YJnwOw7Qux6jQV7UnL2uhCqJp5jJO/WAhpzklTm82ooNhCCW1gAVLUrr7
uGVxchr9LCqCeXeWRkzrjri16o0R9ezOkutLJWmdpzPPZS3O1P3whFrT2EUPVR8tn+ieLJ1KZZS/
Iu29h9IkkjAM1zMxomS08QpIf1ckmclb76h29NVM2/AaOjbGOa2JL1zvv0l7ky25Ua5r+Iq0FqAO
TaPLzs50H3ZNWK56XBKSkIQAdVf/7fA7KeMMx7/4Rx6ZJBDnAOfsxgZ1BDB1LytwN/NklARTrzp1
EqyI4V6V8ioIOIPxvcSgi0hIR7v0BS4k7F1iZxiLULR/bnzfS2b8rTyH4b3MwGugW1ChS18ylsHG
PELKHPowwABG947wBpTsdIE0/ItKFzCdx2j+UkQ3GRU/T9NXJu9fu3HVhgsU+psvEIQX7f1acr0c
Ifi0fAIUi0SHjsAK7zGLhvpejM6dwFvPKITGEyUeWqpT+Q74Pnt01NEffCFg40KDBL7CcidRCmrw
D5Qv9dtYzVt8S/ruklZem7OXbtZNTHK2iXhuWvhjnC/aIvzfFX7O8uhatHpexrzuH3ApB/08JcrG
3wLuDAnxr/nrUgPUOBDxKMA6hzo8bvg/yEbasH3kX/PXcklLAruXF2gsd1+zCpomDUrWgaN7+UHG
TUJsJtMXEk3L37qCDfQOuHMbUmLE2njXBiBhQW1rYc0GX+MSengZ+ZRvoHaFrbyXIWBUu40JGyBl
XA/TQeRb+/T/Y3QvP6BFJYexZ/qFDOtnJdGLHDLMP2zqXnaQfBoiBv71SwbzsD0ZLIHhNshRYaP7
2QH9mHjmpH9hy8yOsqgLuKKyOKRIlxD/gt9vo0paWEq/lBOsUNmERal60nwOmrt/wSccLr5w4IPw
QMwc1IhENeymKVQ31Pe7KEHfhTfPyl6A9uRHFc24bOZIDmGT9w51OdEoy01MX5J4a+AgAPvVXSVH
yFKEje+Fq04m+HDHBT5sB7E6KavteRLdLQumK0fWbzYXTUxcI9rxZZ0GQQ56dLo5juSmtsFllq9k
aP+ev0ZSjCtK6y8/UdSqcfk3Ik30VG31EFLQwd70gnYVZRpLSIq8rIAcwjPX4WYLeEh1Dlt/L2zV
6mDxDgLjS5+h+F3MGYx4by7PteX3olZCeUCsU4K4gqMjUBwtS3fQY4TTZNDkfQR+4nLSzwO2Pk+j
nU7H6KEowfsMG/zyo/7Tghc5vA0tnKle8I0fSAxYjp1FEEIvIb4TQZJ0wH83DYIW9H1eQe0/Xm/6
717ZlcTbMolStVugtPMCl/p5PsD/Di7rtkjkLu5HIGnC1sfbOQmleQuIDnmZGZ3ek6Vg3+CbdEtu
6srdxwfhJ5uIDZxIY6z+DLRbq/rmNLesfksq/L5H9LHmT0Nm8E6KhjhM3x1mTx4yXzUxW1dADh9l
Req/wSWFwk3L9XhjS12S5m/pAsN7FzoyW2yoKsULqVth9Uhpr1CsKvOTmLeaHXI4DiYh1yD8Ke+x
p7oO6kY4IV+yDH1WyI0Pw31KahxAf/76136Kdy5kRZMoDf7jS6kG8gGCSnZP5nGpT67u4HqZS5FW
Ic96/BTviGB6VgCBDfH/aRgSVdT/jDA+ff/nH/JqjsLoXpj3Vsylaav4xTWzPGTwUbR/dSiFypDL
NMb3rnRQP78YiNv6XGqrD/DwLI+t7AIH9yKdReucy77H1QKuct8zPUR2V7Vgnf55bX5W2l7bsH6M
R7qpC2G6FwZ6JSRqaho/cLxFvrMBSnn7cui0gdZRYewRRzdke+HuCONIdJjq5j1s01j0sW/c3BwK
S8wzaDvQzVigat4FFa6xut4Jw+NpA5yA0BdmYdsK89BM7iFKw0MO37jwgf5shHWonuv4RTAA/TmS
6Jv/D0/eKzHkOw+Izq59U1J57vFIL6HqBJGtfdk3Ami4fqbikLoxiJePX+LlAzd1Vig+IfXk6V+6
adTzyOog7SsM7iWDGf3QNm0phLsy0DQZGkJdEvOHP2/Ca6vkhb+Zqqya0Px4gU0DJD5pDzfjkaz8
LQTW5h+txAUy5DqBn+GlAuZY3qEEIc8/Jbyyacy/oeA8f/rz77iM8kos+Zh/WLZbmKPDco2gXnxY
efZJLqhVhg3uJQIIwQEFBw9X2D+N0950oriPojxIBgsL46UBVTVbXTURNo+FAF6S1Em6b/OUs5Bn
L8b3oliLAabvTbq99AU0zVkHQF/ViyAablz4mP8+ojDfdE19ZknZ35UMYt+ntCvaW2rer15VML53
quu+qtqZLPQFXj6d+zyzKZkeXVbz+gTH9XF5Gbghb4qxWb639TaysGPRpwOwQk59jhvFGSW/7AH2
QZOGdQ/p/wnaUT4fAOYdbQ7C+AYmOozDe57KpxQ+pyGXR6yZH9T1JtQ4tvRlLQaJ1pfp0uTtEhlo
tIdN34tl09Fa0Wiw52Rwyxs43+TfqMzdjYPxSiz7hABJx01lLjVnNeNEy2CQ8JikNqgKjcXxgllq
RXFZrwieTVBo4V1W3Od5mGgzRveCmU1tUjLIRD5i4/Z3/6e1yt3XsGX3IlkuDedg/o5nIrP5SFxX
3U39LbeOKyeBzweApIMQnA/u7DjQ1/s5h2u5GGqnoNmJ+zSDNX1IQQg0cS+knWSN3GY6nkVP8Gk7
OJRC2eqWTu+VhOEzA2ZeayQJM55NxOl3rWEIxCk8VLpdHEWjO7IZ1eoD9J3qge7qZl3++vPH+VnA
feUI+s0ZoIqmse3i5jtLYBF5ygbO2GFTFLoEFY2gOrFmbbPdo87ckMc1rgiE62IoLF5eXk15rxWB
YSdjM9U7AM7m5g5LlPyrLRuSU9yVNX+rGzHN03Fuo9LYHVEoku7jjI9P9bLw/Ci2pq73SvSjOkGI
X08HBSLodAclZF58XmBlHt24NVyJUN+mgA3zQqKaunNveDbvjI7lvJ96cuv9c218L79w8FJsM1OC
pJ/CciXr3NgebF3nQc0cbEH/3bC06Fzm0wRpRZvuVYZy7UvctiO70Uf7ie14bTN4WWadFDQ+NZF/
AWzdybd9v1bv+2G0wy6iLv0EHdjRPa5W2PHZbhDcTo9oAOn83vZydmduZfZu6iC9vtM1yfm+kw6P
5aivmvQZrg5F99JoKOsu6BORA5VspP/GvWXsc1zPyZHgKmRCaEJYKS+huamyLJGJO5uRJzDRy6Py
ntAtCuK7Y3wvp2VZJ1KmRqTjIntjCoAE6nyObpQEruwjnyghaaSgTJvo76Vy7Qc7Rt1ngbPxxjF7
ud2/8o1/Y0oU4E/ZYrF4fCrIs8wgxTySzF0eG+1UtMesi8iXweQkLOp87kTiVju5UahzRuXwgRVU
fZy6/kbJ4dpSea8MI/A+A3wgf5QXU2qTA6i7iJukkiuHi0+cYNmiBDiV/cucD3KGGgx8zUzVj/Uj
2Wq7syOdg5RZ48JnUfDCWVujYXdOYIHxJqOJPbcxPGD+nOVf93vE8F7mWKHus9iskmfIs/Zf9LhA
dFQOensmLoHJErjx03AkhlhA4RoNR2GoQNMftiBVdv/nKVz7Ul5q6WWtIEMj7ZnnqodbOjfHkcN7
PWx0P957uFiA9GDOWkCXzTRLe7+4m6K8P+EKr8WMF+48z1kUNWQ8q9hKdoSzTfq2pE2c7OeEJqef
DLUmhZU126i460nPkhOcWuUxUWsjQQRTMG0uUQod93BA7I4ls/Q7K8Z6z/soWXeT6zUaTf186ocS
5RPigNjG7zBbPB7BdG4fhJrY/ZKhP4fb5XzCNyr+V1SGF2+MKesndDQjSIPH/N8OakLDIYG+/Ycy
lm15GOcyfTePQEb8eamv5A+fDMKnCZ2MrFRnh3Q67KFqq1Z0/lOQJEcII1f72Fb53YJadki7KS58
eojZtOtxCVFnU27xQwmi2oe8CpNzxuiXn/mfkr5MraNKVupcWgaLcZMssj1ACzWIIoLxvQyl56qs
SMn6s5QU7vYqbfdj3Ayf/vwxrkRV4r2ZtGktbWPanZNEdbAFH9JD2tbmxlFxJf/5FBF0y+kirezO
Da5O2S5B9fgzjwWk6CU4xPV+wa48hP0QL0HNEXSeGurGs1wH+HBVcfEu1mHiHPgIXvKRdODwnrdY
JojFnrRCYoUKArmxTNc+gpd8Er2i4NoIfV5Zun7jmTLvhjbngSvj5R4yrbC+SLvuLJZR7hoKEk1a
hjGeY6CLft3+hFkowZlmODfb2rc7abZk27XZ3Iad/j5dJBsIXeDB2Z+JgMu0vlwrskx9Cdo0Pnpt
ZXkxqJhh4Q1MPDKIfR5j0wTWkX3smljWWLSZxINvLNo9dxd9ZHCswz6rj1mTy9qlC/zmzknE2Xue
4d3ajLi+/HllfraCXzmxfNSaSAcl7Wa6s0zgq3pXkp4c5BpHb1mkodsrxhIKLGBBy3cEKi9/Tc0q
Xrg1Yw/RVBJ9G3J+CwRySUWvzcSL7ATUXNrhBnhuLrEHvQf4+Smt6d3Y3OxYX0lUPsoNR7HEiZr0
Z/h5dI+40rRPa68BaNR52n+wqLMFaSwjXrxYb1ozVqpY67MSYr5TlK/vt2IWgZvCi3Wummou0F54
EUX/xBsU4wt68xJ4JU35cDdXmT43zdacyySLH10Ea5E9IC3dLarutfG9AgmxVYYs3ugXjcmXfI0P
VWQCy8E+/oxlyVz0plfnpqrF/Vws8+fOVTKstuPDz5oulUvOgadLSLvu+xFXjAl0n8DRvUNaOoVy
sLX6xW1pxR5Zpad6B3BU0oWVHn0AWkYWGOyuc33WM/IgB1P3fsggpvLnXHLtu3oBzBsc++Dc1OeZ
VhM/sY0Ao5qhtSDDzk+faVJaU4GVt/3frpeR645b2XRhIeXzTIiKwVxRWXNGQhCgj2v7D5wG67/D
1sYLWI0KWTQxln2EBXyjj7zY6HKsxuxT0PA+CI0v87I2BTFnXiTzD3G5t0CXNLBI4oPQWOZ40y5S
fXfbBNvOSQ3Hpe/bG3O/kpN9DJqqe90vPcG2KRf0hjRHUWbnxAh5A5aO5T4t0QH58zJd60n7nBO+
lp1quG7PcoQjsUrY+MOZWeJ51TDW72gHmb2dI7Z8IdPUvtPwLL5vi2Wpn6J6qI5RCzPpg4Na8I+5
43jIwFivCHIaiwufsUJSGlGRKXXmOO/uDCyf30e92MJqRT6azfVkK+qkBJRgWXK9cyVEPHd2CLPa
xuy94Id0FXa3Y+OjEPCIgO7Zox3wHP3zd7uSWXwcm1xc3lFRmUfFY6TeotqnwE2HZRXqndSENZ2p
BaPnfmXbLpEQT3meYmZEWInR562s26ynqKla3AQqGAGBjQcxh9hUMqjaC2bJJbD+8zJ1NdolEX5C
CRx5E+96ByvNFu7YIYuP4b1TaQUXoYhRgoEd2LyedAnvWCjm1SGrj9Evn/y/k9+Sbl0UhW5HkjRf
yNxic7Y6VkGvIozv7cuZdaQTUMY+rTWbHuDssO1jwYNwbBid/Tp73kLqDHfW4olspT6bCWT0UlRt
oFgH8bamLuxA0XQpnsqGleLe5AW8nuq4294FxBWm751KtQalD+5L9DTUW7rtwO0Ryd45bb+EjE99
SNzaguWriAKhuCVA/cIR80LLLVRBPoT9Ae8qmfUjBxAihj9YkdRvhgTyF6zsbrS8Xs06jPowOC1H
VvVQjjk1sykeWd9He1GyoCYzRveitnE8Wg3B1snmas7eEgWzvb2LQOw5hK2NF7cM0Mp+1lj8JFk+
g9Cz/JXHa/85bHAvbOEfNY51BXWHJoVa0171Mf242CK3gZP3wlZMA0yAel08wUZw+AJz4KLdQSz+
lkzqtU/rxS1bGrYK5LULkd5Vd2uTksdlhHdj2Op4cesUzyfO8wstV8R7gU7K3oKAHZQyqY9bE30E
y1C3bSc95O7tBJ8RDXs5kb4PmryPW3OoG6+0ArqI5zFBgX9aXf0VT5EijGoJ2dZfk2bPsloULedP
xaaTr8XFZno38taF3HQY9dFqGS+G1PK5kjuT4ZFmXKx+bHYOAr1jeC9u1xyvqHLYMDzomwbZEqDM
YrJB71cM70Utj8rJtbzjTwwlsF1iBd9VLtD5ifooNV5MFB0qBnnytt/u5rld3kBzNIijiLl7QZuI
smgmbtjJVEn9XQ5C/Ciq0G3PvZjNRDEDVADrt7muxXs9zObvQQXaWNLfYGpcVwa6z/HJCNu+SdIB
vexaj1uYYiQs33/d9GYgZjG93u60GN8mw4aihw67fDPqo9Rc7YiBy5OWuxXg8J3gdj1ETVjrA8P7
AWu2ydTDii0PBxBzJ7fu28V4IaTqgdG9xopeko3KGjUaBJROduuEcxbIt6CqBIb34tWBHzEBXoCS
eGkrum8yEO4g1xl2f6U+GA3wlBY9yhSzX21snud0Eu9z2oRdQXLvmFWmSxBTl7UZhFLHZSRvhlQH
7kkfiQbw/Vhk4+W7kqR4i7Wrj5DmC+pU4z978doXGxSanL2sTIdqU4n0cG/bLA87BX+DovFlkR10
jKFfmtHoCQ349Tkt1LegQ9DXpnVDvjRuhUznro8WfT+XThySIUxYl/pgNNYaItgE4FMiu+7gLNjC
0Gs7Bk3dx5/ptROkQ6HiRAiLMWloDExr8b+wwb1gBQsxWnKLwU3F/hW1+RsHaxBPk1EfYZa1KDLD
+jo5MQGMBpRHotOmmk9hE/fOVWcI+KXtmpz6ZPtOeFTtu4X8Gza2H6XAxq9ooiQnCN9izkMOz+sm
yN4eq+IdqlmtmQMMEitORHloLIpvEw/Tj6aZF6MX/+OtVi45oQ8kjgry4zv4d4e9jqkPrlKwdYrc
NCYwghze8Rhlmzq0cEB9ZNWcWeWiKEpOmsbnrOXtfoOBX1hy8ZFV82Zdqzh2iyPw+BCZZvt8rcIE
bqmPrEo48iKpUqy6GZ76KYcT+m0Xkcum+62NxqgPo0KNIu3GlPRoAS/TsgPned2lXRp2IPn6s9Dl
iJt+a6Jql8lG7RzDOQ2ZHRu47n6UVkmkpMkQpen83lleH2muxn1QmPrQqbVzEWCjyLquz3C1JhHZ
r9iPgaN7cVpmENGGBHh8uggO9ZDv30fN+j1s5l6YoqBXtjP0DU+SQGgcfoz1fUyAVAwb3Xutgq9W
Coan2Mk0sbtL0m4+jbYIqX5iO3r33rnRCyHTBk9PsxY7tS4RROWW6C5o6j7GaJ1dLGWXxadVGVzw
RKR3lgZmXh9PlAkXTVufJ6dyaz+xtI1O7SW/h83cP0jrdO0XDfhX2dXQCazi+ThuN21sL5fbV5KA
Dyaa08ymJsVRanBtNPsmr6b0MWpF3e5JaajZjVNU2bALh48tgpR5khCTYOdXCk3Rqpv2WxV44fCh
RVnUwfIoWQCTw45/Wg3kFZZ6TMOCNvGCVjbaUHA84lM222hPaNWfbD2GbX0fTNRUS1ujUAPb7Mvh
6rRyp6nq/gnbP17QqjQGus7Bk7ucwco24FjuOxqYb3zhWZOvqzRmSk4Nnb5e1PwPS9LdYjBcOaB8
JFGmpCjcgnSzFpDjaBw8DaGFcIt2em10760K/J/R45jGJ510IHuYcfwxTQiuoFX3gUTZ2CRuii1O
biiUPiu6ks+16MKcfagPJCpaPTQQ7oI5jkPQZqnL7+e0ooewuXtnK4EcXguOKyyJdfsBTsjlCeVa
GTj45XP8p40jp27U7WKQA2hrd42AK3dUhz6yffErQ5KWsZFAKamn8qVpsGXqLnh073RdszFG97JO
T72dRzihQaKxki6wQOADgcoaslD5DLtyXJXYPaxsyQ7siDALVRp7xyurBYQOoXdwErgFzz2U3FMT
Wov0gUAsAb6PQmHlpDiAbUlfd/tiCLOtpb7YrMwLMwmJHeNa1GZAVBv2g4TWddBm92FABs2UDpem
S3ok382Gmed1E3hL9VFApSsX1vUwsQKb5esscWrndg0TRKe+1CwaWVUployd5LZte3CtAAEak7Dr
uw8A4lMVA7K8shMbcHtfZ1hYRfMShGBg1LfeJotZRqhzXdyIoMW75wQMvm5af4R9Ui9MYR2ZzvHQ
teXOxLDuUGYoUa4KdIGiPv7HQf687doJApDz9FHbuNx3PLpRTbocPq9cx5gXpaR3ZFN22oBr0Smc
IriEUHG1W5exWGC0OethL3P8QH0UJpM8/55Dm1AGoV8Z9cFBJIdJgolG/DILIoFK9byL59BHvg8O
KnNYUPEUeuYNc7CIAjpgQfk57JbsY4NkTmqSFdC3hSDqJ7GCqDGla2CP0QcDCbaAa7Yy+vPFRiY4
8OYuUAec+mieUYKYoRJc/nhdvWtLB01UUm1hp60P5kkyjvdgMWLmKGbFZZruM3Aqw97gPpIHT9eu
h+c3PijclHdZMrAjKPZlWHfOh/LAhq6aXdrTk9vis8C99QEWOYFtXR/K08PVCl8QbgyuWE/rNGa7
GFzBsLeCj+PhRQFR0glwgIsmPSZOjqPOirDBffnZyxt86DUnJ11ArV9XcO+ot7YLHN27FJu401Rc
cB6zE29BEB8PS9GKsDvxb9KzcBxlpFPYL6Z/V8ZYlxpaokHgI/obtskudZQKmNuDzl6jEJfwQxGo
G8qoD20SoElto9QYHbjhz0kNshuHX3BYlPrQptXRaQISmZ6ImubTz2UflP076DT0cU3K4ja/tFiY
WTt9INAYv9vWLAvcMN5ZW2q21cZYjJ5u32dqyDHv6jCHb+qjmsxSRSAQIwWQHKLlHKff85aH6THi
m3pnbb/RBMZwS3H62Z5fGftRjTSEYcaIj2dSuDoNDDp7p5kW92yCeWkhNQ9ac+ILfJWANkMzYypO
SbR9R+1p2EGlI6jER3woE0fXBqDVoQAoe95y+JLZpDpABnb+ELIbiQ9myqQqR4hrQrPc4G0GbPz3
PIX6d9jg3sO1oasQkViR1cH7fpZsYubQaZF2geP7b9c4t6Rz2OyAjrR7PBbIYREgg4fNPvZexllZ
wjoihs1O1I37nhAwj9ew+zzxbbZ7mEqhttRdPHxMeujpBPuzqQ3KX6TwSkxkGDtocqBEKYooO3FZ
/E/n2S2m8WVxf78SEx/ENLdNqjiI0ScIZDySckyO0Ae7Vaa5FFFfGdyHMLHSWqdjnZ1KO1XJvyab
4knu5Vxm1W5WxdsZZH/06HCG15+DvrKPaWJc9SwiyGmXhEnqsX/fNeMQQlqGcrxXK+Zu6DcNBPRJ
d+PyXVscK7utCATDER/RBFGXupgYhl8X2e/WGhltW8KEyzF5P3qbuZvLaEBqSIk9kDXenuohTJAG
o3ux61y1EaEaxC6ID3seFXTH4ikMx0d8QJNQ0D2LpxnhNdbyXW/q4jF1woYlfB/QpEgCiVMzACVY
4zXGJV763VqFHVU+nokDuYS5l3jpo4K+yzjEN+JmrILKK8RHM0FpdzbwMUix3fvpvmsw/65ATz0o
mHw4k1ht1Az95faxorYNWsG6g4x6EIuIQV7k14QsdBKBx5FeDvGLA6iuxmMhkx9hU/dCdXKsaVM0
oqtdAb0SSL5b+UY7FqQyh7lf+j3/LbMWg6Gpg8FGW5NPBroAO71yEbjsXqTOdWQsXLcAGK5atRdg
E+9AIlZhVxAfytQbNHYBlUIjh7o9L+rmVDdxmM8f8ZFMYjFbLzs93MkEVAImmwZySDdVBK+cVT6S
icTQOU4jjd2eZ6J546I6Ht+04EmGuXcQH8vk+FKoTGzpCRYB41OZmBS682m5hDFEiI9m6is+9WjQ
IY9ta3c0onu3ZiTMPh3lmF/3JOSYVhJVuBSz0UV7cK3fzVsgwYL4YKYVyAvBqna4cwnKBf1mX2Lo
Egc16IivpSWHJFaWQEIOisofkejbB/RfAm+tPprJZOAsjcIkp8ykP0w3fWVmCsM0El+gSurajGYq
sV8SdwRT2u22OQzMhArYr58zQgVladuInlKRTvs5rvJD0sr+GJQff0MzRf2WrRWsFXksh52KQT5N
BWqtYaN7z1bZjQYnU4v3vBEQ7lqZLr5IvjVBSFV4ePy6NKKMB0Yvt23WqP6+7OE7sTASdqT6eCbV
T2sdSxzYGgaOD02ODuCo0iJs6j6gKdvAulbpPNyVHGe1qVDzj2URltp9PBPMfjNTMJSATQK0hGj7
LwrOv0EVIOLjmfjWxYWu0C6eW9AiZV2u/1Cyms9BO8bHM7EqGlAhxO1UzuhCzQl6RGpNwjCqxNeF
ysqE9TGo3KcyXZdjauV8JwV9HzZ1L1DLMiU6KdDLgXPV56xAJbVIjQnbjb4OVD9x6eIFlyQSNek9
nJerD4Dy1zdG/1m/f+WB5ptoQ+htzFoLfJ1xmoEC1VQWIBjEl3peo8E4OG+NFXnmGv7jh1USNgDd
0ySigFojRL7vGkd0d+ALrNxxEDM841QjUQeznK9sB7h6+2GgaTKGVQhSL/CzrmNVpvBYVSVkL+ee
xXesDq0Q/AaRAsZoMl0DXFqyyTfKcvqxi1ITFvk+RGqQPbNDhf4DXFWm3SrRMBMTL0KqG3Hh163h
RVDmEFWXZ023rDo2sFC0Rxqsv+u7pjHdq7yW1XReY9heyX5sH0KBmJi9d1tHnWrB5BuQlge9fO/F
kua7dJRbyP0Cw/u39QlKFLzp57ODpMkdiMDTu6lv7I3E+LNT/lsQYXjvvl42ZlgmMamzbLvtOdsu
Ls59K8ccGCwK+64GpGa+w914/dZZjZdUWcr0XmQELlRTXoCXtmRv5k2s0QM0j8Y3c9wm/2aMTxG2
yZihjGHoclC2SeqdW+q6gneoMnh6xOyddHP8IbOruKOaD99I3IG9uBl4BtDooqcSkOLwC70Ul8Vj
y1ea6UeZ0RdJ4TVc66g+hA0e/3qaKxbrWU4rOWuSf4J1m3nE5fuWhOjlE7/2bbybiNnQVp/nvDyX
Lh3WuzKKC/ZmHhLZ3ifdzNO34WIwfj2dU8VcKYrpLO2af2u2MvthKZq8Ycvk1dOzFcKGuNRvH11h
/54jOHnRfL51EFy26u/LhBbar98AGA0gBmCDc1bRYuOdajI41JRQx2gPvGzct5CfAKHHX/8KTIJM
C4W75nsaX7CJcT6cKB7mN/bRz8boaz/CyyJ9tZZrPtrmzDIdLVBnL6Z35RIP9Z5McfxSZmzdcNVt
RrI3FpCI+vKCccyZzzHcy5/VMIB4qjeAsUIu2TH3q/GOOKwgM9vHOZrfK+A7ni0k2W5oaFxi77Vf
62UdwXA/YpAoPDPW4MTtUTLg9wPL81u+S6+HDgRLfv1aQoIjxMUynZN5hkaTSqYHeJU2X9LNZu+p
gXZX2K7w4n9221qlvV0/Kp39pVnXgoVa9NmPP49+2VuvLZOXAHQFe3c4oq8fk7XATYGDAC73qjAL
PcwwhEgOIoIi7ol2tPqwlEsW9MDCt/euKtotpC8K/F2o4rtdL7WGDehNMbLLR37tV3nJQMRDRG1n
l7MBmo3gIkHU2wwcpmRXyyaoPxhzv3oPR/alVEtSnlW7ju1ebxD4u8dl1JobEXvlV/jFeqIjUhc4
Lz9e5CLvTXxx0SyhbHoPGRB14/tfCRO/Zo+zOO+VG9eP7ALjgpsVu4/ZMBz/vLuuje7dLHrQANgw
VuWZ4y0E47aqbP5iiw1zfsYnuKzcf+qM0P8io9Wze2a8OzDjyoeNlDLkRorBvQCf542SNq3cs6lg
cNxCWL9VRRDKFYN7Ua0A4ZlclttnqRuzK/MyGY9px8L0RDC+F9fKrQCeRiU9Ew12XT+m/ZeouOm+
de27etELE2JaY8+X54Zx82gS29IdbKWyv8O2jR++M9qmUq/V11KD6VHyerqHLNWN9+iVqPqtai86
3KJFlJ1Jv8YPmov+nWaKqseNL247/fkXXC4GryQgv3ivS3SRcEEVUEMsbH3QF6mxg9pI0x96Ap84
lvX5P6qi7cOaDTp9W8yott64cF/5OD5RGWjJainRLMa+HepdoqGHPdmmufHLfmIwX/tpXky7cSKR
Hdb1vAIuYkD1qaAKj8NjejAogVR717bZA4lgkAzgYGs/qcjV9yxKGv7USBu/SZeCPPIS4OKDbarh
g4TwYLYXXEFxH5r9Jn+oN8Pv9NaN5FDybjjWbYuW9BJDt20PTHX2LoL10r9//lDXFsvLIKqNE9oN
+XZmU5o+syU3f0X4czcKfZer1Wtr5aUQB2YFXZMZG7mCmP5BXr46ScE+ydyYvl05Gb5VeJ3c+DTX
fouXUzjP8gJSquJM7Gr/wf0y6naTDWtexJAF+TXZOtjCRm2VLGcxWBhjmTnjOfjAXfQh7FN4SUV0
QxRVeqi+XtSzVpGX32qr0i9/HvxaQHopRUJ6Tk5z6p616bZ/CSgM0R0vbVrdE07t9M8Ur/Vb9GZc
sQdVOCK7KId9zo1fduWS5bceOCE0QYYpvzb11qxv17TPYeZFEfGZhcLLsS8ZtLVjCZW23eDmLKjl
EXO/K8F6i18NMPVXlpcGZajJ3Q1NWIMSo3vvCT0Ca4WzvDyDvHUpcl0sXMxNpOGVNO33JeQ2WtmO
Y/QFcDfUyMHcyiF32ERy2ud01bdeRVdixm9RJAS6sZsT4iOBscWzMnx+okkQswor5IX/WovWKlLH
Zx5BOwYV+RKWUvKWmvW1qXvh3lBN84p28RlWdLbZMcH7D00keFg28TnXREAbWNPePiuV889qquNi
P0YE3+LPEXlt+l6497CGhI5yU33C9Wo+9BffuTjLgzrQWHov3jNapgUkstnZGGV3Pai/D/XQB7Up
ABu/ZJn/3DtNO7Bm7C3mXnT2wTGo5tI0UKCU+30KNG3gXAGPtq9d0dO7qprZ00jmKGzd/UZF2aR5
l8Zr9KXX8/J3uZbl//KbDIIrUev3KRoXuVaXNjnLiKUKjJDLexvcxe4xilP+NWjn+O0KIRWdGZSN
PjUoIx4hzCufYxR8jmGje0HbuGSZgaXB6sd19tTGonlPh7kMXH0vaBM0/GQr/h9nV9IkN8ptf5Ei
NCCEtsqpqjyUh+50ujcKu20jCSGEZvj176S/t2hTTmcEu1qRFOJeLtwzqPoydvHy3lJtnuDX+c1v
6vGv2xIi1JEK43x+K2qA1UI8EjRMbV//PDj9fS3jNhekCoMBZrXppzCo87f5MM/zfq2MnXdGdzBO
aFrrpV2F8HKC17QDiN5bhEoAzYBnE8kd7/S9+v9G3nEbDbHe4EBTjfXFZrM6Gk3bdyTi2/7Pq3Rr
dOcNLwZYVaebCs40DOn7Ohmm50xLz2rVNXdATZanuD4sb8s1AfOqlPRLljM/7VXmsrF1M1gOun5z
0etKX4eDbp6r5h6P7kZmcNnXcqZrjVtO92SAHxYPoplwAdB12aQnPEri/ui3/tfv8p/MvOZRNNsq
op8ArrHo3Ke8afBeFlSex9YLKvY00RaGt9NbKhp6GiEITIsou2oB+/0DTgzLtOJqyQckiPH6dBWa
Jav3TWB//Hn4W5/BOXVpW8JqtE7iT5zP1Xs6DMte0Cg51SIRdy7Yt0LAid6o5lPClqa5CBXZb92a
RfGBSXjY3rlU3RjfJWaLkOEOygmeTq69cGPhpJnUkr7zWiDX4CGE4V6VwlnxErY2PEQwEPxQ57KB
IC4e4RK/j+zys2c84KEbngVn4HFPhKTLW8Ag/dyemUvPHse5kXndz29JgA8rpuU4WKH8qkLX5oE0
zWg42+JPeBvWj7DNbB/aoLE+COKEuS4PolVrIKGBdgmXoH4Fecp3wBTf63Xd2PouO1twqTaJvPlp
nCA4Ywa17NFX5Ydm482dp5efzLbfXPhd44Ya7SHKVZ6+YaNQj4LCsQgdorZlH4y2OkwPxA7JvEdq
NTsOuWJeLG2l21ejqhf61JR9HWQF2Pu1eZfOpu53VwFmz7hxQn9iopZ9XiZfQjgZP6RVRbsCfMve
z++UuRxvmKHzQY1t/GnexHoh6ziaAtBVea90uuEBwlye98zWslI5Ljxrl2LNAJMfwmKcS/qVTjPe
hmTc0+Ypg4VytathA2KLqdoU/lzpewN96A9dtqzf/5wmblRDL2jhDNctqAkEf8sefbMDGtHNdLqi
Wy6kmpLHirRrtf/zT/0kwP5mU7kk8bkBztLC4v6NZoqMB9TtYwQUQDU/92srj3ru+CEaIvWviWtq
dmh55GrZxTArfxZQb/kKh23U4oJtOKcKyFANOW7SyNHTF1LWxHyb8yGx+9SU45t2lvc0AW+Em8s+
L3OjFXSYok+gI7XNvhwYXD8n+Nrt8pLGPjTNhLksdIjAShiYlew16yIKsytSiiPO+io6/Hntb/0T
TjkxhhLPGiaPPuk2tPUenHfAFghJYn40fTt4CWjj33BvBSxpK9m0wRkW7+OGnhv8Cxrdl6Ff1n7h
SMH7ulo7Ii5hBHWajAT8L63j3i+xuJR0QsMBDzKM/cVoxN7E5Rz2z3lW09bzIzsFRTvDbSdOM3Ep
ZzIe83pQx5KTxG/2L2jnAbhORg3iolbwKIqtt8FUZDq/p6J24w3YJZ7HdZ5QNDujT3VE8LoEjg9M
s1m5glivOg1zBhIL4FcGCFD5fW2Xjc5i2PWVJFFPJFqT1wrcq4/DIv/9c0TcqL5cNnq8lD0da4bq
rs2qCZZLIQ4QoCr98qrLR+dNmgNcsZV/h1ABqF/FNAtXoIUM3mXHdiPkTUXH6M5v3fpXnOBWZVuX
VTKqJxgJqX9CQtgbPgmlPTdW8utVpLEGlr9qay4QDbHwbK0qVoCmBrc5vy/h3BSYDtA6iur2Um9d
fRxNZZ7aq2+A3+hOtWBC6MoTottLuZXzoathVTjbyHd0J6RXkQkmdd9cgK4Mds28BDu73tPQvHE2
u2A/RlI28WxpLqSTdfo6hYXaXLAWDte7Ebp65g0DH/fOAXFjD7nAPwFoaxtNVD3Fa5L9m/0dDMr4
RZqL+qtM3I81zZsLDBG6xx5R/Zkv8BX2+r4u6C9oTCRIFIhLltTlbm0rfoSupp91NHMxf3Fss61a
bHthDYiwhU6J6vc9HJE/+M3eCV3U0jVsmcvmAmkx9qrUSfhIoubO0tyq4l3SOlwDYMoFc+jXIUjr
zaMI+vjNajtLX5nFzt9KiVoX8C9Omh1vO/WoWDLODybfTH6AfOMkdhFQDsmVo0u/p91doaP0909w
ro2HXJJy5sEkLjofrzC0JBjesypr5d4CAuB3B3sB08sXeATHFrJhYzDtyi4eH5LIjzOXoPP1a1IU
KD2irR/l2xUgzH2YBCl8MdGh9tkWmYvT26YgIuvWyguQedMDjin2lm/B4JVw8bD269y7wNo1WDZ5
MenGj9OQBQcVrrEXCjdzue+g6Tdt2RF5qU106sIRe2sTYu+3MNdU+Z9nsWmVXd53Sl6CRJdzAVs1
mNaDpuvXVECb+dfxWRhx1bZSXoZ20UshxsRAK+ia1v3m78T7GBtYYedYHBKsfzPcbPZN7EcsTrLc
OahDAwpBTobkC4WW1S5oyvoBbrDEc9c4x7TOmhim1KQ8Q8uqMgchra0f0lou3KsdkrlQOhOkM6yD
+PwW108DXx8bfYlSK/72W3knYBVNG8l5IC8WjrzF2mDp5zTy0pNJshcYuhLQ6WwoMfcZvGgpgZvv
mB8rD6M7ASst6GcDbboLXgaiMwQT1A7KJvcS5e8L+8yFzpE2D6Y24OIt2bZ+2BOYsr2axZT331HK
t/N7uMUBP0lgqXDPdOP3+T9zGfBZ3YRVVzGJU6+S35Ms6XdaDgsUU9vxTvb/yeV8+diQuZC6kvVg
pmU6/AJgbqL2U6atfartVMZvleJWPoklZW86NSPBJk2ev+5sHevCpDEuroQGzJ5EezVf3WDCsO+2
jD4HAxAV56vtTvyWwttn/Vdh0/YPGY3bh7Cf8mZXo/gWBTx72Zs2WSBqiF1XR3IvB6jyFn3M1jQu
ILYctp9BGiBDVxCKC/MEHQkSalHkKCfXfZImdHwaNM+aYz5V03zO8pnL13UC7GwxrRGtjlmL420v
0SpjDyyPE7k3laBfWLtwcZiy1Xxee7Z9HEYzNoc2K7u/12bsTBFPS9/86IB3S5Ejega1n2PVTdVn
u8X0nyZOEnKC34pod20OfdlHVAHBvO1glp32uwheVWCHx2WXa9iggw1lwhOc1ns8jMjNtPsozkT+
alv0NKiDhr32PtiWNXmCS1eo/rJyaw8Dt8uHYcnjRhccRHkoo3hF+AtcTzZlNl/q/LUYoR8ccnls
KaSX/AZ3rhEEwYzLFe/P8dUHu5ynmey6lkLg98/j3whClzKsRZzh843hG/hzrDvRTeo9Txe2vpNy
rcmBzXqhh8Zufq3JzIXyGNm3dBrm/kyqAdYr67BM+6wD39rvtHAhO0C3RSwoE/Yajl7Zh7Wjpi2y
sFz8igwXszN0U4oXP6HO/arzB7Hg+R5Opd/+/C2uh/GL1AGLPCfdwlUVXoop1HXkZOnTHFL53MR1
5rOTMLoDNzLNQjYZQl7HwNILOMAheWwJqDZ+c3cKpMw2QreGRceu7tsCLb6/VEI++43tFEe8hjfx
Cn06ePvx9j0FRudDQP284LEu16/xn9KOdBMP+6sPlupDsQPei+/tVajDb+5ObaTSeYuCEkToMWD5
Li4Xc9ioH4QJc3dro+hqS6gaqOtUQOmsPUhTgzB+Op8hcXMPzqhgHCGbZq62Oqvh06Gts8xzZZzC
SNSsCuoKLlIktOIQGmsLsKf8FL/hQPzrV5XQhZ2b1vQn1QDEKxS+apb4it24TU7YtQKUsELyjVpk
TdIDtZeDDu21Zdzmph7SFOhWiGHqoZ/fw+eFRjtwh9DM8hvfCVUqshGyj9g0pZ7S/bgE42NUo1Tx
G90JVgiOxuAWYvbjOlXvFTbokwhXP6298EWDcxKpCgWY1tjly64MrNrnHOe/39ydYBW0M/U2QmUI
2Hl1ohlqr6HavMzc4VDqBKuRYtvIAg661LD35DRqD/AeiY9+c3eCdd7KKS4pRAtqkEQObAjpp6qq
t3vNw2s2/M3Z5DYn+6tTCl7TomO7pvkREIW0WErrZ6oBiJUTrQMt9RBBFIGz+C8zpXLfW1/etdtq
NLDV25r+ujKRbnbKQLO8H70cuWG64pyqfDMmlRWko8Ac5zusyLBb8nt6wjcW3W0B8mVI4QmGmY+g
AIk1L2WRLbj++mVgt/knicmCCUo6Rzhj54VoWn4coPDntyFdDerQVFloGoh0XEUUScbVYyA9vUxg
cPXrhhFTMgkjm/4k8gSP0yaUav3Wq84G37zCye34kTWW/ZAhw5cgUsO3A75gfZjdq7pvfVgnWOMQ
ZOpoYMCuaPXvmkIkKaHBePCbunOwhtsQWWknaMWLZN3VlfwMcOc9RsaNmbvdvnoS4Fr1kN6FMu5F
zmF83HCf3XvN3G31rdMAf5p+hU3HBqEeYtcd7Og96w23q7d2MLuoU6RfMMfiHetZuMOZ6vNwGodu
V49yA5HvAKU7qMHRaYzBuMpo8sVvWZwjVfXRZpK4608xuKzH0mziKcBDqs+VBlO/fun/1L8il0DZ
zyI+hv1GinmELWMXaD8N/dBVmS710gboMZQ/6nR9G45TUFTB4oVkw9SdE3XV45SScSp/jABvxDC+
LqYZB5PfqjsxKqgC0KCpkNmTlO9mBQrssFVe5EhM3QlSyljNI0jSHKGXVsM0sZmKZVjfe039RQMP
75ikDDB1PCe9m1vQgpscBGG/wZ1bKph3lZXx1sPhFHeB2qTdadDeozvnaTmUvI0hpnESkkDVYgxT
G+6zQSc+tHY0/pzilwABRSNQp39IPJYVYkCgQj/GU07HbdtJm8KQeBkgvzRDc7CeZ7vbNk/lKFcl
AwJpG8WmVCcI043ox67v434xfrvdbdkJ2XSwYMvDI/zKp53WuKICUfG335Zx47QdYz40mTrpbHmo
R0UPyebHkcYXdeJUZmmXDGRQpxD40s8hm9LpU1enaf/Bb/JOpNY1yQcoJkJzcOtfowL8bpe7/l2/
PU2j3O23kXZIqjgN/v+TqpWhwqtaHvzjMXUM74SqWrlC2T7lP5RouqIM2LTL4+qb3+BOpFL4J5OF
ob4TsHl6rdaYPTZz7jm4E6ZwF1FD12Ovrxl8hn7qQrShpj75EeviHKgEMvYE8nf9SS4j25XlNrOi
abvSq9GJ8a+f+z9HKoUsXc+r6z0ywfhmg4A4cKi9T6hidKf2DVEcJaaN2A9d67IAibg5LYFfOGF0
J1YFenkQBZD9CQ5Y6xGdAnJIGuXVzMPoTrCuFQCX29pgw0/pQt/MsGKyHy2X0P3y25VOtHIuUasD
0n7iwrTvRIRnMZEN1C+g3HabTq36n4wcX5buaWyBOW+MbzZw2208yaE8jHckLD3Az2uWVU8Z8xLi
jnK326aR24WoONLYlQZewhn9Y9b5PetjdCdecYUB5GEuMXXIfK8l2IKBDrzMITC4E65luqrEMpQz
YoLuYJi3fykb1z7gSAzuxGo5y1mm49CdBCSri2t+Rz3g9QqJwZ1QLTlrSRgimNYmld8XsemPQdzd
U9C5TvHFmwxGd0JVTpvKs2XqTqvUabUflcmTY0Mm66WziR9wojVchv+vI3kEFrxc8u6hVyHzqQow
uhOqjIhuS7QKjwxojZ2S5kvHox9eacAVqRitRRzRHEVBOZmnkK3h0YINevYb3TlXKfz7rAJr7zRW
2etZBempjSv14De4c66WcN3dekjWH+tt+UivyqkJutZ+6dEVlsZ7TCcqtXanWSv+zAO+fY0SRJzn
8E6kAlO/MAihhbD2Rpr5l9bJFl2GSnspfEW5Ky7NzMDHHnJ7J42eeMEJICwVnuA8Z+9EK9RHgUbL
UKaW1fpRX505unW++H1VJ1ZpMKfrBiT/ieP9sSgz/bXnvtvRCVOSL0xYm4VHpeAxqy0hdbE1in7x
m7oTp/VgoYGicSypDaYfskrbXVVCRNlrdLchTJPJwvUAz+2ibsSewqXgVUV16HPdg/aWE6m6TKYc
GQuqjFSdyxgXvUbhmdNv6k6kxpWGS10tu5PSG/9GV3iQTuldDa4b2f2FgMPS1VEM95MTUeoE5adv
U1N5UY2wLE6c0gFCbpY13QlSgqYwnZm/JdNY/eW3Ls6RirtGlXQxZh3PWh/LdVvewR3T6/0Bc3ei
VEW5KuMFQpuzVJ9hr6eLAXRhv5k7USo5bLlWQPFOM222L00i0CpQg/LcjG6cAqc15YTIk0zncX2M
6UDnV0Pnp1+PlXECNVzUNi3wJ/9Bo35TRQnB2bFYNt/61FVtIGmEKmyDNcxcl+0uvr78ZAA57b3W
3lVtMGas8lTi5YfPsAAb4ddQDGvHDn6ju7EaxEsXVgHKvKnmj7qpcRfuO648r3yucINGR2lslmyo
ihgmK4dVwI9ON35K8FHuSjaIoe3qGq7SJyaH/i+RRckTMdSLwoPRnYDlc23TNQjkCb2Odt8SKx9h
N1af/JbeCVgBCfusFKE8zUsnijlSdWF57eN/gqk7ETtDm3LjUYdurWHbaYaq2mODoslz1zgROyIp
jpm47sledrsy1m/aANrBfuvihKtZ89EESYxCL4SEXQ1Z7CIb73E4rp/uN3cDV6XB4OUhhPE8Dm3D
4b8Ir59oar3Mt6PcBSqNWTNMMh5RcOR23IUWXld2gpyw17q4QCWZ2XhgDMcHJ/kbNrfq2OV+jneY
Ov31aUbCiHeCXiP2S3zt61EA86dg/Oo3c+dYhQxVZW2C7VLONfSiyrEqorakfuWGC1TCsyMoIXKN
j4MExwqWOZ9UFXrO3IlRSJTOFZmwXeIS6r8LViVifg14rHn865qXgJkxkANxqoZp8kGE23zKy9CL
3YjRnRgFujTbghZGyiQIy+caNiLlaQPf0QtYgfGdMBV9kmewXETlLq+tZjLJAEJO5eLHc4tyF6oU
llkAwnqCVhAXzWMdav64zXLYee1JF6pE1cZI0+eAVvDkjDfb8rDpsffbki5U6drDEjSdQlg8jnr/
c3RfBycsjBOrisQzPOAnHBx0RIYcFbCioH+Wn/xWxonWLiAlXyXuNdDljdNHssR4fVdSrKvf1cYF
K0GdtMyqtbm2s8MLH+CwAqabFzgPi+NELLxGQw7lPc4LkUzQZ4bpUtGFovVLwi5YKegqiJROMoJ7
NSefona0uzjwoy1g8k7MqiE3yThEIO9muRyKtC3bU6DV6LktnZAF8nyK+YiFX6Nm0CdYsqanyKb1
PXXSG4erC1ciXQ8FmMUGx5W2f+Fx5l2m1TuvTemClVYQ/rshQr98vopskJVDyPxqies3ulMFB2Kb
IVaTtacl1Hu9NQ8isT4IiCh3sUqzkgkkIzA0paygan7Y7OL3OV2cUtxZCCQyHHwmiD9DwnA8QN8q
88uPLkyJGXAUshYwvHG+wnGAoE1yP9tCLIoTpEQvWqwktTBNRz+YXb11/RtBLkaJld0UJutoj3Ib
asgABumXDJIannvFidGQgiOzShkegV5+/jn1qaqU5+BOhKbkKuoF/d6jrWJRhNA9OQJd6MUcj3IX
pDRvUHmHiow98oz1O6bSBJqXnrvRBSmRBHlrIih+6xHNPVm3R5IxL+wWZu4EKItgHmvgaPw/36yQ
N90u65Rnw8BFKbFa6TSJCZ5nA9jIlhks3wPteeNwlQdKAZZbxfD2y2uDvd5uFDaXfohrLIxzRZ1h
Up3qJsTUh/wdlFjHXWvlZ6+s6GKUxgnUhUnVMax7rdmLlPKHKvG95rkgJZOYMuVtlhzJAiu0Ehe+
IjWZX2qMnCDlFBR9ImoUYBOelcU864cG4rx+N3cXpCRA/RtCiw7NWlux06xju36S2m/uLkopNrKj
21zCMZalH8qrnF1e6XTv9U1dXQGo0YMSseJyPYqmL+pSx7tI+L6futICtBdzbynAj1Qzth8HnBo9
tI/9kqOLUZJJszVVDSzOT/O8up2+loHysh+PXrgJiYSEbQuw9ZHbSH+ss5Y/06XyEmbD6E6YhoD1
tGl9daBEy3aCeHozTQVk4bVfSe3ClMDOgZaDSJOjCsDoMNNV31X280e/TRP/elE1IWMrLQdsGoBb
NavpI4ql1S+YXJxSmSrorwzIA6KU9t2g4MyUpMKzF+HqAoz1wNJmAi6XCIhJh0n7WE6MeAXTC/se
VNFjrGDRdtSCiCcNBRldIBdrvxrshXEPbMEbkVoLjWf41zRf5CA+yGxrP/l8VeYKA2iCB82xJvH/
wkkvPT/g+nGP73K9Lb58aHthwjP2EzgpIQ4mKAw30Q7dPRjMhLCp23bbKisvnZSIuZAltnKTAhCJ
03UEn8msqIa9s+ULL54Zinl6gOIqeGRN+aBMtx7t7NdUYS5eiSQbqdA6SI6xgSutZFv497Lp1uvC
BMbxrzEbUzuMAQVQ3/TXVMzDHyZOQq9M/MJlx3JB8xGMz2PeyK8cguoFz73A7viiTglM04xSMZDk
yGboJdjwOQ8yvzVxYUqkqeIuuB5P8ZCMb0elqk/pKmqvc5u5MCUtma5snsDHcFvad3UPlYAiZ630
etFnLlCptn1Y9bilHuMQNvUzLvJFMhOvWyocHX7dLaKjaATBMvpIZhjlqTi0hbWe1+sXdjqsS7pu
Hik5ir4KvozqajiU8dhLWTt6YaiDHhPkAHJMPp5ZcyhbNAySbUm8jtYXjjpWhIakoAccs8g+l2Y1
xZom5z+n4BtJ0kUqgWdoVSKvj5A9gVGPSLqxeRrB3akPmbDD4oXlAjX+16+7plNsy9mSY0zqb1LD
G2+ZiefYTriycIhSXoGbMgNCU8gh+SexXmL7EXPRSgoudWodYjxhjxwmCuXWf57kYr1oEhjeAUHE
EGOR0HxH5ZGt72kHLfaq7r162sw1yyG4tFsGGcnjLKd0x+GsBoZHW951ibsWjr85Xl3AUj1okfdl
Bbth2j+BW/o9SP2EzDMX+SfNGGxrlUOOaILuSwSl+pMKpNcDKrRTnKefOlhS1NW2O5MOTz8CdFAC
aZz7wg2/XRiM75x7ZStTQFuIOOO97R1FQ/UYcD8WBgZ3AsmwoELBN7afgac1u7zr8mEn6sD4Selm
LvSPmD7nfdios17S7yEOVrOrplhJnze9JHsRT+mYdYZqcZ5jGRyzCoXl1vu5j2N0J5xCm6X5OMv2
TCHlUpgmKL9Cmpj//edUeeO7ugEVtmFCZ7qq/+0bhSc4sWti29o7Jc1vUzFm75yAdIlNMOVWXqDy
sZBXKVmjj027rPkHahKd3/mVW//F9df/g4CPJ9xfyyhpzoQBfhILHaPmhr2c3xpdf/U/o9fNFNVN
0uWv1xjsgLqpy0Najl4gRqyQE7mkZbEmW4gVysx87EDQercoNG+85u7CumgE1zQTD+IMq4COFbJq
bLZP6xHmu34/4C69HiwgV7U4x0MpP87JmMT7RKTGi4KfZK4pT7mQpO1J3p3pFLaPdM2nHV/qe/Zo
NzaOi+4ifVVFU1jh045QMA+7NfgMM1evGgdzd5ImGqwBTm6kfJJL3RXw+yr1rpV0fPjz2t8ILurk
TaXqMF3KoTkzkuNxeF0FSXekYd3XbJ70nR+5tUROJZK18ahsEMlLYvS/GvKQj4Cvx4c//wc3Bncx
XigqTWAqrc5jx8kRiMP6SFnl8wSSZC7Ei5FArGkou7NemfwIaejxn2Vh3/xmnv2aFMhCDdyQeHdh
1dXVBs4D75dV3HsK/fmi+qIQwdydvMnmHpKrUUveyFWbf+upyZ5nnlH+d5LFkEjifG3FdBCdhvpC
wnhlDzRdh/Wz1Ekcrbu1z716BJiJE+AkXxnhAPhd8nYpD5CWjJ4CVoZ+Z6eLBaPjOKD0bMgbkgHU
yrTtvw1Q8riTnK4f43er6OTWkqrcDHlYnetwgD3hXCVrB6cU1eNOMF9F4OJaHe2yetZ4L+BhMp/q
JF3IWaH+Sg585QhLxQbPWEydgDecVjGbMnVRdR3tVp6sz7asQ79Id318AAkLSgtw9HkU8NIY23z9
q/FOhi5EDFZtUBpXSXWGuNv3kA7qn0i199Trb+QRFyJmgLAMupUmb3gWqrYgizWi6NruX69gdzFi
47Wbr7ZFXRrQvpdigtWD3KXAdu79xnejHRWLgW1q/prOuO39xFtOda3vvELcOCZcL5+12UTZqag+
j9FaTwc6bOEzhUbR8NXOJgl8bqxJ5uLFYt6lcqQ0OtNawErsam+36I35yAZgdCeSCRHTMKWcnCWb
mod6bcviykK4kydubR/noDaQE5NZHiLH2SqdiimHOPGclOV3v8/rhC3VJSymwrK7aJHV7LgC9faj
1B0Td5Jo/vs052LGxiCeZ4RAeoaaqNiZaI5OJswI4qAaoVVPgIaFISsI18+aR/G7pA2I9MsZLppM
ZFmppjRKz3VajXvd9tGpASjRLy5cNFmca4m1M+osB95XO24zO+0i6ydoBgFO5xDnNIO+brNUT2zg
LINYTweNfCHL7s7N4UbkuZAyPhtYsMpRnSEODmw52ORoYgCsjSCnW0Xv/MqN3eua/HCJxFfNeXSO
Z5Dpr4l2n6d3LfBunKEurExHi+4gopmcCVeK7NlUlQ+zLum8i8U6XZ+oIaa2s+W0TXf21DXr/ebU
drFmJtJoZ8Rzep43iFCatYep3JZVH0Jr+xFvv9DjvBP3t/43J+45TFbIQNL0DEuHrjsoOLIsp7ER
+VMAuAUEG+auf2thz+u5n51EEMO/GGZ5TX+WaFXuFMXR3beb8RzdqdTRFzJSwULmLA1cEMc4SL9v
VzK4VxJzUWgqyaFIMLT9BcQj85ShGny3CvHZb3D2azXN2mBI45bhk0sCB4lygitf0cxeYBFUyE6c
r00GPfg2js4IyGlXj9YcGk+WOUZ3Tm8oq9mqT3MF//OreXtZNvsgDX/4rYxTfiux5egIjdF5jGfU
B90qP1apDrwEczD3a075z9uGnEdokkyqv4wQcoOjMqffk62+B5a+kf9cQNqYBiUMFgQ9m2AU/9CF
05MM2kYWW9d4Zj8XllbnZDam2rpLm16zN9CS+rSNYLPdOVyvK/GbbOTa5ZRDG/FgmMOz7iHMw1dU
xVNpmF/VFDsxq+trrQPG+TlO07zdx1Awk09Bg3eDO9O/8QlccNqaqTGsc9NdOEgl7dsMHqZdoeBM
oPeBmsfF7wxyYWq13Uyv85aewUSiRclBUt662M8ZO3NxakDUqmFkvIYbJcS08FpGjlXj6YyduTg1
iLmxmYM2j1vVGr8N0mT7Z8w8LUYzF6hGO9gktzLpL2hIGVSVOv8YTL4KwS5QzZJtTqjBzSTKgYuX
lQnexJx5NaQT0Lx+zQ7rMsh5rfr6KezKZMcEZOkWlvr0cjC4c/imLLO1qhmWvbs2Rxd81CD2dK7I
XKgaGbsA4AimcPVvO16YUW10B9d4P2/XzAWrjYuESEQ6pGc8oYdHMeC9LYu86NtJ5mLVDE6wdiCs
PdfA3D/POqveNbCbv1P13MhoLlhNxgnoyTTo/+czP9dkPiS9V8sbU3eOWmozKMvrqrvQICC2SCTP
g6LM2Z1C4Scy/Tfp+AVabcElMGNSnBUBIUEXaTUwHChz36gHpkq0L8q4jPahbFL4yfJpjEGMDGGY
F7ZJ87y2Ke0tdL4isYsXMo68qPuoJm/lNpvhk5V1H4CCwCiH+DkIbG2i2r8DXD2R/YcADdN00geV
9u3rsWp49zrt5UbO16f1kwYDAG2HMqPLndR96zs5Rz/6edCfCvruEkuVi8+JyGZ2tBnuFCev2sKF
z3HLSylbJA8wJZvoEI3EfC6TfPNMHy58DkbxzIS86i91vs2HoCzTQ2g9vShcdx3dplu0yVjhATY2
UbEBKVpslERe0pPYyE6tntp06PAk1l0GQvu365Q1P/SQN0e/pXfO/bhLJ5MmszzrXKiHub2Krwvo
HfiMTl2hLxwDDCVppS/1SqoPys76Y77Rv/wGd2p1sAxEzrexhxuuyPYjRWOsm/3kRBPqwueAHpiD
LFXyPOsOjJc2hgHblRzoJQmF8Z1iHTyjWcEqTV0AuU729HpgwsviHtz199UWdXFzoreoVTYGC5Ox
W9MdzONr/sGiOR8Wki2RX8+QuopfZRAK0rE5Ps/rUu9rMKpfL/ouafXWP+Gc+iSNRSvU3J1DyDp+
Xsuy/sjVvMa49CVS3nmU/H1yg9fNr6WFgH8cb2EDcsnEYk9Vs4ynNhIf/rxFf5ZuL08J6gp/xdug
YUmf4MIXtfrJJGycP3BeTtVR27z/TErT1IfFyulxNLP9FkKi8XUnO/uOAnt6EHmLG64Op30qO/48
ZYl8Y+sqvxP7t9bXiX3S1mOqyzY8z5nYXjE527ZgUW2mY18uk7hzyv8sMH+zBi4sL2y2tK2iEE3x
gaavuOlw5ql6IgfDZLgdpTVbv1uDKJ3f1Ffhr0FNYwbC6Rwetjg0n1uRACIhc1Dzi82E87dNKcbu
zO7GGrioPmgnQmIWOtnIrmX5nAFyMxSJ2CTZgSg930mDP6UofrcETjEyA4XYdf0avpYinp5Dadb2
WbOUbjthhTiSWpuP6f9x9mVNduJKt7+ICDFJ8Moeai4P5S5v+4Wwy7YQIAQIIcSvv6vOfWnL7a8i
9HaiT7Sa0pYyU5lrIGvPqm6Cwm3plCmPOluiuy2XDMAl2hXZLz31IjdXLR4hyQXWTcnwICIIe3+z
A2BOaeXiZtggz1ayAvO3fimucuvKpw5jR4YR02vPMiFlbE8O6eqFEIiA/eqmgsfwIW5yUU3KJAcq
gWO/hmBo+sK7NIYbXbG6udJslOxE2+bVi2raVHfeysj9Kkm0fO6KNb13GpLg9/iJrR0RbzZSHCai
8qPidftS0H5MiyqLStcfYFSv3YtM83h4Ip0T6glyx3qvxmZIolMScfmYGpguSMB75NnCWrN8gP/2
rA5MkfVDn4kayCLGXQLP4qYOQmPjLfQaIP7VgchT6XaZoghRDjZMVTN2SwYHwvzH/x0K/nLQfHiF
7tuu1wMislLRqn/WGqJuHzXBrPYYj+twCvuveNGsHsaWEcKT5wloi/qI7rv9RqzMk2pnYaB77JRX
kQhapOuyDeOl3QubHVshhHti4wiDsv/7r/hLTPbhqohEcwbr1vFhSm1y0mPMn2Mi+RtI29f64L8u
4+sv9K8fWnS6df0yxc+AHKVXRdSXjwlb2UsDvvsXtLB7dsJELSuPcxHn2yXsT/JOl2WuWxXIefcF
E821gVzrY4/H7BtR7G8b5mVKwPzRxY/a6aIgePyuadL0BzwouzdSZPmXDfMOFa816DN1nmDD2HyB
Cyqvr2FK37tqGkZGDs4u/GZIhDjVawqN3tZAIirwL/PO2h5Z2F4NnD2jsRmdp1GZJ9729o0M+Ld9
8zIgV2MBYyY6Poh8F/ewfpKVloFTcqBqfj9opISPXCYdfTZlhqchJYV+hhy7eqNl97eI4tW/eQPk
siJ4ltWbXMbrPLLxfuusgM5lliXp9EZI+cse/YHMywnvbJqODxmwl9dFXghyiBRwRMegm+Ej8+Kh
11YxgwxcUySopIt+qrjLP4Wt7l12U2CIFm8sfnZs/67adIQS5bZ9DVvcOz607gA5U+sO0CKF6drU
p/dtYAOD/qEQ19qByTEfLigaY0zSur2ZT415c572l9/V14jrpjSlCVSKHhwShAN3XaL8GFyY5mJK
fc+wncqFLBAFv6iCIevPJh/yg4VVRVhk8BGFFuPRbDKKPqsJVrmnqS4jGGTWSfox6Mf1xeJMWyaM
WsHQuAMhg6LvcsfymoeluD/ghK/CtIvA5bX9xg8y4ezdyLMiqKFCfTghJ0RvoH26545AoETSKP66
MLEHYSCoDycUmRoAXtaYM5lppAeBg+nOzWTXwKDv4wmzed5Lm2GQBb+QrKwkJW1yZESGeeZSXzHO
bUB7tRZHEzN3+m2VFPMaiknrGxHtL4HZBxMmdlpXqKoMF+ci+Y4oWJVVoykyVkGxtgmsV31UIZ6s
sSkR0C5LzKerucjs97Yct6CmOFhZv+cuqYwcM671A+XoO1VGknGqhlnkYeffxxVOlANYCNbQgzam
+ZCITT6N5q1n919Cmw8VJDCaqReJ81MO0/AuAq0KrqeBvr/UhwoCcalbYhL90EEA4TaREBkzPDdh
6Tb3SrlXe7haZQj7rlDkndGQo1p7234LCmo+MLDdhrRDXEbXqV8GvMR6HM1amjKM/kF9YOCydS3f
21FdSCQABAaf7ZalkQvcGy/fohWkOjs6/WAWeDlquGifylclzKC98YGBrtO7zZt1ejBdZK+clvQ+
6iCFGbA62EheIQKwGwAX0NmGeA4cLGamH8rZrm9U6P954LH46z//15MGIA7wqjkIm0qBJgv49Z1e
i5CbirW9AwkgJpxr8iw7z01pYabL4qpe4b0bti3J71/OVxANrEiyM9y5r4wph6sBdrgh5T0+3Xs8
mKY1eHiBGKfqWX6RTNbV0jXrU9ine6fRQIzHLHWankWefpZj8yNqg5xs4sKv/eoUrqXJAi03S2DO
mWVDW7FYBKVXrO49HJZYis5uU3ZOF/i2JW1aH7otDhnAY3EvcUDzKwY+ZwMZtIeCWbLPR0DaAhmD
fs3H6SggKYQv36PsvkyWohpF/jPo5/TrPdkXdl0Zz8+5yyc4KsX0apjnMEnNwq/3tmaDAChdQTNt
47JKrIKOd2+XkHoPm+7d0aRWPc7InJ3FwB4FVIerstSfwvbFu6GWrEtTpLj/yoJQRlq099PpTWT8
XyKXX+qRvImTPeqxOgjVh+k1mk9r/Dns070bOkI8tmQlgkvb9E9qXLaKLtNbmP6/fLmPMzboss4J
uLxnXW//aALxLOCXwiSLCh9mPJfofbabzs+pnfJKmpVXxbIFwYwxtPJ+Ut3gzQ2nlvwslTh2tf7M
lkC+sC9Lifb8JNatzCCHZKPxXPQj3x4YeshRWEz3McYyp30/rmN+nrLSnOBnVzyWUxh0MS58GDGA
SFmjJEnPcJvTVcZSChP2t3RW8v95o//ReowL/2UAPKnMcl1zXmWaNva7ngY6nF2a2u4qSwBnnNOs
4Gdb0Lw90RVVQmXhDWjwQzXT+A8ec634qaARwv+p207koHJByvHTnpdmvY/TZm0hId3zPt4r12OW
3KITT1WiqiZ1i4aUIafqLoFdffmhiMwSP5DRpaDvgPdeP3ZdOQGrABJjTvfKiC4u3m/wPeyu+qnT
zedkxHTmRXJWp++K1ri9qqeeJPW1nVg/fORohRh7pgMlW1sle2rNjaWjUUeRCDOf0P1CW32gQC0c
siJK93c8r2vOToktTHrdEL2OyZFmDhMGbl5nDuMC6f27rYDD3RPmmFEaV8CN6+ZjOku9fQDee+q+
EaiDkCOsWZIRVGCXLK5qyB5t/Ci06fLjwl0zn4dN5K4iO6hpxxRCr91+xfdit8nBxGzW2+MepXhP
YTiaFNHZvLqj3GS1liM7zhNl/ATW/SsdqOYLTasynaPsFqLmqlAVzPFKWVzbtu/br3bKUnsLZSpd
HxOXku4GUPR6xZQLCNg2rRbbpd3PrJ2JfrC0iNMHLZsUsuILWl5omjrdbTWt0qamAvhQuOx8nBbe
yHO/boo9YzxoBsxiuqVrK1G22rxLlxh8ygwzC1dWxBS1vd6ZQHeOYD5uDnJxVD91UZpm11um9u5R
rYOpt0OhGivcrdiGvBSHBNxheir7xurvcTSybKkKu+EC42eWgziDPb/MsKzGpLC9Ehqmvvtxc2xj
XyfXyiipCmjrw1kOyVnwa9zQLaGHAra/qq42qCV/r7UbRH/Sjdbm5FqTT3eto6D3QqDc5KdSzEN5
Be4MtYd0bKPpNpnnpG4qDaWs7sR7uZODLcdhq8zCgX7IXvUFP/NWWjtXaySy6ZmOeMgcoVs7iUeo
1yc5CuHe5VfdqnPeHhcgxrbKWpXId2NmEf26Nlnkc4sfzhwFSzi5wW6MWfdk116DeUGazW3RsWgj
HcNmPMvi/UTWYV4/k8zlxVVZkpbcWoAOkuudiDrlAKG7Zaxsrcq2Kmcgsoaq2aay/gZbz03/4vEI
xkOdGTs/UyAVzS9goKb6bNhC3cGJTDanlQlr8rPoXhu58aoNpmRzlrmK9e0oK9Jn9fxjhAcku4G+
8ARxliRWUXyHh+henmtOpwyFdCzVyTRb265V67I2veomnU4HMY0l6shdiIRckSGR2ZPeo0Le6E2R
/ZYsS7sd2/R1+iGEyZMbK4Y+zatsczE9TsNA+V09EExikw1Tv8/ZNuc4vc0yLF+t1SY7CTAl0ne1
TZLXOSPXCbbD9GnyD8QxWftpXOaa3Ml1w4etuYH6Wddu8/xpamcdn9YF9+fEVbp2n+BEuT0DYTmR
46twKugwjHSTvOvmgo/v6qE3YOfXKXjpX12GMdrVTLEzZ8h8RqrSK3C3/azpvXI2PaL2GpYzRBWa
9CjGHOSUBBZZy0U2mziSjjB2eBV+bA5uNvxEec4MIifMcOHzmjM+HYjFeP5clxYqR01KEjjKuQ64
jWzuk8cFuKtv87667UDKZcA8dx72Hw70mvy5F7CJe98XafK+xt/YXGcLgTary/f6CgqfyWe6suXQ
wjAGqEMxNR/aDuDDSuSK3Csdueiw0BgKrvHAS4R72eKcyK4v1ko0MBTdBoyoKqjKYiSaxGy77lEm
mBslVvo1JaB6wBx751et2fU3+gpOxtCYZAe6LNl2tFHWYVZgJqitkn2NPy5xTbYKcqn3NOal/j4p
0X8AQ26sQSHM7MlYFxVPIEKL2wJs9OLA9QSWGzqxZJ0qVY5N94hT2z9nNV31V4xsMaenad38JLDI
mW6yUbnPcMeAaVBRmEHeclfDH24nJWQHBe/XY07ZqqscQ+T0alga8jGT0N+t6CCa7G4CAuDYgZjO
K1OXiUUk3Fs939QsttOh1mO/HwGNEu2pZcDmvtd1t9z0ccRnCJdAC5crnn+yVDdXFCPGzyov6Hyk
XRlxBH7RqUydAdHsxJNokuQ6x0icP05sWI/wa+r3e+RImEzoYV0bbMeYiZMplTjHr1pyORpCBwNE
z1mxad7eKZ7OpNpIuz9OOTUn2QIPXnFFVHyNiSMmZa5p6XuJJ8xyXMooSm9F2byqPQ81FIu6HNJ6
0wJlJ84Zxt8Js+t7kcE2HWEoxr8xSeludjC4zXUfCxY9J6pui7tdDBF/r2CFZc3tAvfpolrXjjdQ
fN8YelU0YfGNVlCDr9QUp+9wJw3eDEP2wyw9v0vBaFf3dlF9wiHm5Uh5NSdkZtcW8E92m1Ledv9E
etCHwkXNqYwSFChJt8oHmef6ccJU6EwSaj/JrMUwISsZRcc/Q4+pIEv/HoaDbXQG1kAfYXCaPyVy
xm9VxLKRH2QbkU/ZMsPEi+0pdC4Z4WMMls3S7I8do+WHDsnrQBKRPBgTzR+E6tbuKkGc+ZytQ+Ge
ish1/Ghd557EnoKYQJOMqhMFS6v/UDMc2isdD/ZnjYbAfAbSpD+MKxuyCr4t7ibb2vJSQ/YKNmXI
VPxOl3DYPBctQ28YljHYQ71p88XqAlkJeM7mSyFgJ1fJZNBX3SyRmbg2xN1PWzeut5ZOyXTslJg+
i3gd9VhR22OzGPg8t0q9XhsCN+NKWtJ/nlxPr2rRQ4eihdjLB5kadxSQf/oh0IBaziIV0MlK8Fyv
3LjudSXoru5lNkaw/hUoAOAVWTfbXUSXbsP/Hu0yDAe1b2Ruqy6uh1uFoPfRGB0dRDbSD7MYxk8Z
nxd9FBFp3Nctiyd7cCTFiamtUweLqusLFcycybSx/R0E6HfyiP+Lt+j/pAl6WdFNnNlITeesVXAj
rgA7xSbEZsvYeuhm0tprBexod7IrQM9fuwVqX7cjar3i0fY2z7MjkFcROBiZjD4WibDkFxDj+/qt
nuocaJahyN0X1gpZYMQDINDN1sZ1gwntLJZRoXAYWeSqTU/r/JyAnPfSmmLUH1yvBcJEG7PsyFyc
6Gtk7wiA8Xij+SNLyqy5BpB1yhSO+CzjtjLbIuYvsyin5EZbDqbijspwP6UFjVi12gJV4I5RX40C
Gl52AHEXC463BGFi+zWtUrnrpiTSHvNm3Ox1rQccsJIm3CLHyd7c1RB+0YcsBvmugqgM8K4HOiBx
PTlIbbSPTVlMNT84KHTVyUcFxwoxV1kNiYPKmC0e3+FAsv2c5AMUz2M61NEvHDH50xLO3Ff4+M3Z
B454qE6xwe/xnBTTsMKWNMPwBD+WaQd10+/O9PdlSTf9vqGASz9ZsCSaeyR0FMZ2Lfj2D4UCwu2O
zkfEYDdYw2y+2mXNTHnmyJzbAzVR3R7qrs3z82K3omxOaprrGRYBUPI/SfQJ+vkOHoxcv88sktnd
MkZLej8iGxRDFe2M2fe77OU6nZOpA3VZtMmKyF1Pc/OCMxvRy4xZXntZ2jY/DzXd1m8CZX5x7xIe
ZzecZW1y7RrZXmdRP73Dl5DmgWhY5xxLkG6mt/h4f3nb+7MVaRsTw707PcsUsz+L1+td07kwNc/C
n60kG/x90CCG9fiQ4BGVWHeMtzAzDmDIfm+oGtHGr7L1FI7GlKBaHNZDPGdhPTJ/sLJ3A7ckxuM7
zcn3V1kqy3QQvwlv49ff4l89bIDNatGi0Qzj8eliZmZOa1yGSWMX/lSlm2Y26Aztt2Iy32od8cPa
0JBRGT7c66ZMCRxjEeAgYwbZrmOd5Z/6GPVMUAvLH6gYgWudNkt2XgVS0ILnRdUDMRi2uNcfq8H/
aY2a0UsR/F7kUYmKBbo2QYv74xSbiHkF+Dg7Z6iUj8UEF4uVBRFT0MHyWtio+xyGNbigMB1+6HYo
gC27CFPzxVz295MI3A7pWqvRw8J7CM1O+iHOQNcM2xbvfsL9aHWyTeGYFckRDM24gZvxBur8W9Pn
v8QuX2UhGyI8SMcphwMd6kl49NHwE+MT4Z0AmnMZse8CwRyUFdke2lCVSp8Fv+Z5YvkE+tVaAgnU
aa5u6m6swzbe58BLQnMdx1t+Lnh9QtE6nND6CFQ19anvQA0CnLukFK4B6YaXUNJfxQ2ZQwAX6Ep6
oZFAZJvpJaNnB59kVB+7PcT9+AYc8i/nxWe5A1sEHY4Cn66S+E5uMFsbsoQeg06776eix67oB2Rw
uAbU36ae9Yc8joIQQNgWb7yno3agY4oBnCrXixSvv+gWqKRepF5slGYCA5xCvrcQUXm9detTnpm3
YLp/2XOfw+5KjXaTmvHlq/unS9qlGiDMEXbQ//BS0XgYOInBRCchjs9F3F9HvQ1UZPYp7DoeWd5G
CteoVu/hUyTg0xs6DfIZ7LVmsa5he3+udf+R48F1QOdOh6VS30+ly4qiFUCynutsjX7mXTm8JAPv
w8bkPoFdN2DJRfvrvpTujijZVkO+vg+6RT59PYlcMTsyYdRUQvhvIsAAUjZ/D1vcK1/q1PXcSBx0
kZc93m0FctIehjKMgQ3+PZdqycEpa7F6na5PNaSLDmzGoyTs0707Kl6bA6bR6XkCdaGCz/twzPnE
Q9AmMIb34Lt2bXfC0UA+z9TexU3Cqkb2l6Av92nqKVXcAumTnbVchtutmyZ09XWYxUTh09TFPOZp
ylz5v/DiZmIPENrlYZvus9RFz9Z6p3uBOh2jEGvQXp0nJgNX92AyrhyjBiGrOMsheh1+RWDWSvIh
bNe9PCrAAXYFDNLRg4LhJ8ycJzC9Aw0cMbv5/ahnK6YjSQGpZLB9xKFTeHkFz1V9kjoexy1cGtpX
KEv8q+jrL8G1tM9QX6A2NKEHszbVOrRJ5Ur4ndg0D4tdPj8dcaqIlJ6RIgxv6RUsSfqbec4/Bv2i
PkGdL2CTgbCB4wLDzyrR8PkbZKDTdeET1NuljWJoouLb47lbTxCWYCfWkBD0OKaU3jMD9HS06sGe
bKoczXR8vPk17V0QvxSre+8Mkaimm/MIq6sMkI0pSn6OURZY7xLvmsoWVLS9zwtkO13emjWLHmIH
AnHYr+rfU1qPu20bKL6X6GHwcutPTTPnYfWRzwYvHF/rSOOeCgLTzwgqVXjUB77XfTY4PNsUdRtN
z5B9+FVwCHEWIoyugt/US6b5MFK1Zws7g7n5Tq9xDwolHArDNt1LpgUeu7aM0NqjBJLmNeEKrc8w
QBvzieB0X9p90ZyexcY+CUAKD7sdx6AvZ6XXDFA2NwWrDWIjpuQVr7fl2NIgfdWY+TzwVhap3G2K
ewQgwUet6Fgx1QXJHmF1/5ayiXHb1tCRz9LP/9+WtwkseJlPAieYA9SlkUh327QcawLzlLQL/nTv
krYp2rjZtMPs1wzL+y3dt3sM/NqgJy8I3b8nUwhvFc5lBqtjTvU5cfN8t0bgnYWcdUDAfl+dOLKB
haqwemHUcpNmFPOBVpRB1R3zWd9Za+GoNpfo8dgYKvgCKJ07NP/DTL6gB/n711tG660AURlHsofQ
18CL8gTM76egvfHp2n0vlkYDMPtq4lz8ZCLhB3iWZkEtR+bzrRfC972kEVbfMYG/NV1J32V9kHxb
zHwTFbJBJgWrj001Tok69PkaX+3QW3wj0Lxmtz/hW8znpW7QNO6AdACEELglTA77tdNJlYhoktdk
a8Z/wn4BL7kW68TA96bYoyXBawy4Fn5KyiWoCP7D/6HmEGKH+B9WLyAdVAmS/MytDDNx+8P/AdzQ
cnBE4mbVxXhfQND0vPWgZ4XtjHdv63XG26YYsHqv9IbQgJ2BqlVY45f5/g+CqZVFbTf/INJsUPRB
SoE+QpBoMg6nd20BZBEQuVnnHzFiDmBBUPjB/CdIojT+w/wBk3UIfHbF9EMPEtqhdU2Pq6ufg/bd
935AQ6nYZBpHL3yHqp2gmNSAIJ+UQW8E5lNM+9lN0UQKzqs16c25Zrp8tu0YGO19hukKHU3rgKj7
NXLKj7DshXCvGANPvE/sUBsbYfCeiJd4zu/XtZyrZQOPOGzjvSTbGVtC60STX5ZDzk6RDCIufAxc
3MuxBhkESN3Zfd+I46ceyLzzmiGshX26d1d7le2QEumylwbzeajbmopCmzJwca8SHomjAm47+fee
lM3BzsMLWAHtMezLvYuqGqClSpNE392ISriQw3pdDvUctrrP7eAbht1ScvJihL7hBfAmOUAhYfvi
UzuUHHooao/pC13so8ybtNpdYIOD+dQOgjFcAmCaeyHpSI709avp3r0lEPl6pP8jufrcDjFNcZSU
a/rSNFDQSnVBD41tfgT9pD65Y2g351aHT9/XTH3skiRrHiUSiQiaATOf3mEokCKA85GXwsXpzd7C
TrDbhyasXKXeRYU/WcohfyB/FU0J8HT/P2PnsFHqH+Ygsi037rKZvNDeRt+1fRUvbVRoyvYJHtva
APna1N0vNsTutqF1fY5qoHLDflfvqlI3QKbXFfQ711CUdxlq7MaGjceZj9YHtnPgfF2z70Mku2MB
uZADjEKCxm5/mIIkYt8Lp8bsO40cUEyQTT+QWQS1ltgfCBMo9U5mVvwXNG8h5NSVMWCWeboGORHF
f7iCLJDadvU+lz8HNXyKypge+ka8BP2kPsYkbWg5dI7S76NUaTXPtT0uQ5jGKr78Nfr8C2WyQ7Km
hHp78n1JtvGkAeS/K8jqnsK+3buoI4i7eqXJ9jJmeScqlzX8bo6H9EvY8l5KHZlNVUYi+vO132Ya
aPMCYG7DUoePNAHV3uSttssL7GS+8i36EqnA7k/u3VI2p3y3Vi4vc724L+sMFksVrc0c9uU+0gQa
12KWzG6nfp/h8ZdXrf4WtOE+zISaRvDRjNtp7YeDcOeMBrH3AUX0mr8RWgK5K7ftNC/XrL5f2rBK
PfMaSkmfxjEvsO5K+w2wW7dhsJTysNrFx5YA0g6iEXDup3w7J42BEm/YKO8P1w7SWEgZJNN2smV3
nZMa6LI2LNL6XDpZxG4VGdlOC7tuxhOCStjh8G7j7NwO0CU2Q/Ut0L0XMCgCt9mrbuem2BNYdG2n
OE6uF+agPEmGwAPi3UUKVVoSb/OGjgKQrPu83Koi1oegLfHpc40GU9ERbDWf4ndcClsNIg0r4Xzo
0QQajSjojg/fs2PdzLdr9JYQ4mvw/4/S0wceRdGgSzqY7ST30Rw3NRT/WLqkQeR8UAZ/TznNDBpC
s2BTOqgKQnfhmA1hdaGPOipLsPPEqLcT25ysUiXApdjDLPti5qOOBmMKDTUsnEJAyIp0A1Q8SOAN
S3t5MjGgCkJYZDtF06cNlJohDUvAPt4oaw0RjuHm7MlRt1cqD2K1Mx9qFK2Dg+YyUkzaykOXiytR
juewO+NdyHXuFN0xgT05/qnntpJ7FxZGfJRRhlmFYPmKwNek5TuzwoKuAg9jDdKFjjHb/v1gpybp
yGYVchjO3Koe+yYP6/P5IKM8p/nS5zgfA7uJ2VCVw8egzfYBRvMsl30ssDBYDAJv+yCHRWyF17LV
pI17tmEr4KBg8+EqLaLAH/E1Zv27YOVuIsYNuCrbGU+Qg5uasGDto4rQjdGlYq8rt2cXfaX2JWyP
/bxo8wIMZ0Slhl2X+YdtDYl2KfWLMQd2zhC1kJ1yi6pPERfbVcbykCCNxb16bFqnucuWRD6aVPwA
r5cftzzs0YHFvQwANctpzybm7jV71SAA9/CpZ27+GbDfWN07e0lWYNnRQdPHFh8j3g/vNkJ1yBwO
i3vHz+TN1uC8Q91ctSClDEBxz1vQbBWLe2lAqryZMD2Tj7ZeL5CgBZvJzEHvGSzuHcMYnCrJUohA
dWUSQSNgTL4EO1JAzv33a6ki0GjrZZkfsgx6niKv85umn0OyDT7dSwlw0VrGpB/0Q6FEWTkG2EZO
ks9Bx8Wv0XjaxJOEqOa9mwFqLxC4rhcdhvoHAMzLCdOi5lXkuKQtGGqWGPBQbCrC9sWv00gKcfHJ
1diXHFoJmei3+1awIBgBPt2/pWbenJBSXf4n+Jcx6W7HVeuQThVW925p3a0Mpg3YdsilFw91rNqD
G+qgShCre9dUuGKMNw45NTPk6jiZ4WgnmKSEnRjvmqp2GbYJOgCPZpXzSUlziZOSBP6m3jVlYCXn
oAsPlzhPikfHUHVWsrXxc9i3+/c0m6NXqyQNllhRHmjBgLTA0DBsce+eKl4WnZ6wMW4A+kzloHOM
SaAZJ/XLtzqu7bys0fzQdW3PjwheMwQwHH9LxvF/N/6PZw/EPr276uYptnwHS0GSPs4qOZrkBAmG
8pfRauqB2HX01sZmh+ZCih/ppKMhHkGRp8szFIftT6PW6CAjuf+KO1AU/wFRHUjWKuMRiYAKydN5
u+a9yvk7wNy37d7MEfxMxrakZ2gf26RSpikhiphx9xlBTj/rHOZuyAHLMn2wusifBMg3t4jhYMsK
vFtvywKEwmqIJticrBjjNe2yjhdDY6gQQ7qNPwAGyKJDC6ZxHKay66MjGR6CQLoreYH8SCo+T5Aa
4N8dOIfbfW10nb0POkp+xUsjWJU3mUUqhIDESU4muR5FEG0PP7QX2WAuCeX9qBwuGrqdQKWysYDs
QT8G2kD41a8iA2Sa+3i4RNBGqCLAjr7PMsmfwrbGi2016dCVbPVwIcV6US38LN7vrJ32wJ33otsO
67N27iBZ2LWwXh86GKFVWSqHsOrMt4XrmGND1BF1YVCFOA6xaftqS5b2e9jmePENDhEThHxW+VhA
TbbSEy+ryL6Frn3NTf8VILz4ZmnPSwj3D5fM9uqcdLS7zZgQ2zFPhW3CsosPs8+nEWT6tBsu6LHm
xyRe6ytNk19B2+Pj7CHT0xEwiqF7MShzcONo7kuaDuew1b1HA4WJbTmn83DpkgYaOnaXD6A4BaH4
U+oD7aclydsdkHVIxpc/SDQNDR7ZVgThPbG8V5A0TZxvZKHdZRX1/JUmmNdXspvbsAeVbwinS1gD
wOyyebRN/8kOsDaPeJK/EZRfr/5/HEwfag+a+VCstcCZ0bF+SKM+/r7nnQr8Wb2SJCHGxjWQ0480
dZ8m0yRfUp0Xl7Az490pJ+ww7DCbf7T7NisYTMAjIx66MezA+4B4yeqoaIjpLntad7fQ7ahv6E6U
qIK+3kfEy0XCn5gN8BXKoQByGxXIt//I2eVh7q7UB8XLSMse2KnmEdY0UK/hH+U2BSrZ+5B4PeS1
ggrrdAtdLyhpQOD12zil3XPY1nj3CdpuFnIwTF7aRrfV6hykEGgfJHuX0j8s0nJXL9Aj7y5aN92R
zSoC/G1W8o0sRf/7QvmYeKYyhPlN95d1tjn/Z5cKfYQqFXN57hScBc8kHlrxMWynvPulix4qJUXb
XyCElVfr7soPmaNBrVrslJcRge4C8Blyahc6cQjNQFyuvoL7VRHoGUG8C9ylW6mWbZOXfgUOA54L
+LX5WNAvIZuT+0j5bQQ1tMDw7iIJSFvVnvCaVG5lQU203MfKM8oNYA1OXoDEeN+CzP0Q6WIPCsu5
j5UXE0r3Jlr6S7fQj0lsssuGGULQ/cp9qDyI7BgZgNF66VCT/5zazKoq32Xgtnu3d0QRBT3Wsr1s
1JmzGiCkTjR0WsJ+VK+EHYSi8LRq/h9nX9YcOap1+4sUIQmE0GsOnsrpmstZfiHa1dUaACE0IenX
35V9voc2VS7f4KEjTnec2CYRG/aw9lq4G7oErC42GyDOKEGPFpREZz5aPpZGyY3mCrcDx8XQrtmn
hitMcIQt33NYKsHQhIk5mCfsfgXVxU1nObsKM+75a701fdP2JXSXMMUNvQI8iuBzEkEISpL5YPmN
tuiIQw3hPJNsPFSJyOsrFNSgiBW0fB8un+K97dpRyHO8gMzF1bFtrltZiThse3zAfLT1U5b0LYR1
h+gHhDGn67K3Oqi6C6Xbl1XMlCW8bapYncEqRg4xVA6zHUjz1re0334fp4FP7aX9IZHQpgU18TkF
0AYjbumoHiEUZcKU5jPueS3wsBP6reYSgEP4djeYvruJGlClhvkt9/x2zV07bBpYQZeW8mAwmXrM
aTsEflov8zQgu7KkxXWZzpi8BtPTfLvhTwYeTM9pm7phNYGMw1khgb7Ghz70pg97BDMfKV+yiEKg
Dxm/q7N3LIG+SCH74luYS3kvrOk3URDSqnNcFKeJueY6s6ADCjL+iyiTzHUjICh4Bt///4y3HQli
+YZwp1dR03zicqbQar2UKugAJewtbYIUBGDcc1adQZIGVcz2vLT8JySxxHWvwsYHYNzzVJCsShm1
Dp50ebotqP12CyaY3mKcvpj5NWHLfgHJY9MTZPW4JTGpuqPdZEGYm8TfwAmW0P2SZCrwrfKlEHTH
xhpCTBpvFRDEm+iyzxoMkCE434sy68sLrYxWUo/452EowEZYTjEoCqGXC7rEsNPpOa2BxOr//Ark
g3xPTDbqQ6+mennjQrtcjL/7Dt5jm0WVSsBWpc71nLp9l2AYdg/SYPBgaqhPfwr7EZ7/xmOUwcci
5KAFaJCnXiY/aUayv4Ks+/h5cHdtIDNAScdcKl5zPGTfSgJWuzDrnge7iUC9BIS4CL8zcPx1knXi
irlLuvXnP/DKF/BB9EY7Rgvwg5xRw8yv2ryme8HjtNgjbw/UVMt8LD0xM5pwFGl6F1vM3INH7za1
NCzY9LH0DEzUIAjv0PUQS3Ktt7JOj/0gRBDsmmQ+lr7oUrAGCXDVAgPy9wKels8ZTczDn7f/327e
bzzgFyw9AYHiMKzygdJMk51J8+ydZtNW3cX1Zm7qKFvAXN2RddujMGyuQXFefZr6Gjx3qQY5LFhN
C347LfGc7SRVsd6VUdaoPZQu+H42yMz3qO6av2zSgGtdNms1X7EZTWJ0z2dg1DkIvosdx+x//b0g
BfQaIY02xu67RZPn/WbA/ryHGhjYOEkhEAWPa51kT1EH+prd2KxgaWjnIh2+kHZb0XQqyjyJwp5G
X9dLxrayE7PqYZLc6fvUJBV9IFWgpHbmjwK0Wy26cRz0GXK185lvEvu/mkKFZZ++qlcNPmilUGt/
AMHr+h0zz6m9n0FHv4Slzv44gM5pPRbQkTrxi8hmOeX1Oe9ArfDng/nKveBTTroBYjW9zf6vKBIz
beW7WUfSHmzU2vzLn//KKwG5PxggQU4UR0lcnuItAz83xGJvkzaIepIApPXycVQl23qtW31OGzpc
aZuyD7MAE1rY0i8b9x8g1IqCMqDHiAr7fu2+W57H9DqO4yaINw+r92J9PrcaDKyjPsu1LM68N4Xc
NWoJa6JnPgNlHE0x6Yvq0iOb1SEnLV6UTg9TYJ7rs1Am00pZNqX6PDuT7WMbde81N0GMHNgcL26o
O7FNRVaqcxXr7siHuXkPidHAHNefD+AJu1BrN/oMHod8xyPHT1WL0Ymgg+OPB4hWFHRKEJSPMQii
Kkm2m2YCnj/MuhcwiErYaHUZAgYIhgPImmS3Uy/COkyZD0urm1hSRAyIZitxWluUAYssChqeIpkP
S4sy1W69UeiibOCb7iMUAyHiHIddlz4sDdo7qBgvOJBjmd3XfTKDst6WaZhaG/THXl4HZgAX2mRc
cQvia/eJ96P7OnITFub7wLRV1lHi8DrfssapLxRziZCeB4H0G1vzSjb0CzQtjowhI0rIUGlQ91Bv
4OkRUnPp+wmil+NTHG0bprbCzqfnuZ1YBdQuZnVuhELwADL4ZcKHqOawoOEXrJqohm2YcTPI1oBJ
Ooljzj4OCZlVWLjp49WQR9gejN76jLJ+8lmoBmK1oDjmgeY9/x1E3ndVlaozWNSr8TgvSAGuM5ry
sBfXx6wx3cUpRh/LE3RtgHQHficT+0gpsPkGfWAftqbLZLZdizrPOmzrgSrg+TJVBabTPmyNKR53
tlMa3Phtv7fZNN+Rtx/FV4IeH7Ym+6qbljnPThB4SO6gWD/cWMn4h1rpwGfdHzVATRMV34iUpzoa
MmzP4q7qTk2fwzY/fXkL8WzmfLRZeSobUeyd1fy6n8FGHGbd890BrAWjyyx8C8Hyvija9LtehAxL
dX2G00l1bGswa3nOcY9CSC8qAKqO/wlaug9eW9OoT+zUyPPauoctjdn3qRm6xzDjns/GKicViMea
85rn84e4pgkSIRylqzDzXqHNJggYinZDL0g27CEfx+pjkpsgXETmY7GgmuLyGupi/8M7Zkm6jjed
WiR54z7+F5j2mwTXB2NZoC6ycTLVqWkouHEjWXf5Lnbxv5JQU3xkZO7fOSgn5feUF/W5qJFnQ9Sm
4+Megrxb/jFsF70HeiBmGSWaamdr2/7IUY2rUXAaSBDvBsn88YWhLedyadEPtEqN3/CjFihFb279
EbZ8z7NNokWhiBG3KdpfuxpU5lCVWWRY1OjTospWYxisQLtRVzxih6ZIILZWtm5tAs+wV4MT9Vou
vAZe4FJEGcW0NTsFNMhz0Ob4mK3Y9q6DeEhzdjqjX1NWl83PbFuFCHNwH7ZV8xqTAa2sz2xEZwTC
YQ7FFhBoBTGfkMwnSLVxh4k56J+dBbip9yOYun6mraZfw3bnEvb9N1NV0wZAcCNuy2IGSrRrkORl
zo0h86xY/OUx/Y95KF8QslBSnyUEpXYr6yBWlZU6ekuS97LM31wgPnKrp60j7cqac9OU8qRdn/w0
EeTW9qSFFNRVIRy0u/68U6/9KfLyp2xOmkZDBQZJsSn11Yokf9iXIFl42loD4rqY9zLMn30C1VVC
eAS829V51d34NBYL7XdcgHnvz7/kcqv9btO8p5oh+6tMK5tzyqf4XiHWjiA2+iY+5zXznjt3wilo
Y6BVmLWLecCozPhoxBykSQDpjuLlZxgm1kE7bytuJRXQTaxRQMiywKqQDxlL5nqGKqNAscyuZ0i1
AF5r80DOLqzde6yZjsAZM0fVuazFieq+vWvA7ReWHPiIMaO6cYvypjkbBw2LdCy6u2UO4wrF0j1H
jsusdCybqzPI/CCNCCza/Ua77o1A4JUj4yPGuBvKhEwD7ri5U18igOR/xmPb14egA+8jxi5InHUd
+uJ2AAX3rgSe69AAyPvGxfDa4r3Xl5Y6rqNNVGeVM/cJUfDYHEcF0tmw99cHiZXj0FNOUG1NaFUc
zJT0JVQb0WoI2xzPXacNnTt83urMumV8ryrJz04mWRicCHHCS3/VCEymZe3nUzlI+cNWl8S+K2gc
tPnUx4gl7ZaUI3ggz70qo0/lbCAcacFu/xyyORCBe7l6qLJpMZYo5GZy7IrrJUOR62GuQJwU9HGp
jxRjMW64WuHjrkOGCZSiN3Y/bglodsJ+gOe3a7lOsI/oJwJ1ttwzKKA+FBvU2v5s/vePIi0uPvGf
933SFfQ6t0qeRYqMNSXQA9xiVtJd1bskPg4Q3/7557/0ey+jPmxMQ5ox6kaUDto+uyhzjObD5ro1
6PKkPskqQehClM3q8yyQX9oUqn47TuNNBX4G78nVEI1ka7ZUZ22E/PYvtj+ueRAhCUFL1vsKpnAE
LcLmDEXdj5i94tkOIqQqDVu8DxtbZmuqaHbNOeOkPVLo17k9pFLwV4I+rQ8bg5bWBp7+sTpPtqX6
iiTDaO+Y7d6Edl0O+68BD/WhY3Zr5wlRdH9/UdE9iCFOr+xIh5toCOz4UB89VnNXlZAhrc9jtET7
qMmb53mx3Rud4FcOv48d28YIetetuxz+Xt2iuJI9zAQq7mH77zlx2dJRcszantOODg+mmpnYJdk6
/R1mnrw8nRTS0pYqLB5okQocrriBVGjJFax+L60jte6zGFPCZ4C67qBMFV1tfZiADOTMPbdFc5Y6
3swa+GzzfRgQJ3ctJr/D9sXzWqu3zEQgVjpB97qE9CFiNShQrmEf1ceO1S1aYBNt7Z2liTpw3rqr
cZmDOAQJ9cFjsaalIMWKal9aQBgbrVOoT8rKrEEpCvXxY5AEWqAgLdBhvpRydc+Gmw3qn4F7c3nN
/vNq5ULwfIiIOnOb/JMsGz/EqAGGfVYfPpbKpGxWPamzWTG5Qbk1H2en2YegQ+NDxqZ6G+K5TDn0
JdW6F2OeXY9EvcVr+a/SxW9uSh8zNmRg5F3qpn/4N8x3tjGAjyRcH3maua9SRfxBJrP6jnIvjmsB
4Yb5ELGeRm90m1656HLPm0VXgQHXQkXY6eJkesHRpXwTlPjqr/Pc2YIFgUSR4bdQgQJJIm2LOwNV
U3PgiE2vSpBTHOsZ19NWQAth6tFN2M3NqIIadTT3/B1Sqxg0tcj87MSjkyNieezWbQ1KoagPNdNR
TmdIm+sz2DXEe8gL8fkaXHOASgcdPJ+t1eUmiV298FsTg8VgjVLwPMjA+XFQ0730SLFBYTaflTjF
Ym3mvSNLxQ6tQX8obPWexzPQPpI2jdR5Eb1kO6jY9n+13VzwsBvFx5mZTnbTnFrsjikfMYLNQEQV
/Gm995nKKZnUKvLbi+IQ9ID6+Q40pW3YfeWDzCBBMRMUMPOTA5PRuzhW5mNj1r/C9t3zZ1D2tKKy
dHqY6rU98q4Zb5PizevqldvCB2mta8b5NiTTg17HZy14e52/fVtcjt5vrkIfohVXHSSjsyy/ZVXH
bsU25t/ryqgvm8H9p2cU9MFXLANhkNRHbMUCdekOZNzndKgo2+WjHa6gdh8HkTgS6mO2KCAOYDLr
5gcziOJjPKJjsMujbu3C7gcfrYXq0IK4umcnWoCPXoOueJeOlQ6LB3y4ltl4PWyzGJ6RIQBu0NTJ
ZR5V1lOY//pErrq36VC6dX5w2nyw+Lf9wgKHo6mP1poGYqGczuaHIeHdfkpU0+wwkDafg3zMR2vx
YdXbxkr34CbQhmB6MPmcTZh7CrPueXBNKgosTzs8pG3zt7ZFe7OZwKkS6kO11oJNAjg290Dr7A58
KuWpmuIwjCWIp1++KSUyA93WS4z4ep7u6zhejw58X2EpmY/U0pUwqwSQ9gEDCOLRFhuq0bNKu/Q6
aN99BjHHBksh6pCchOXDs2iy5cf/R3bwLxngb243H6zFIHQoZ1MmJwmZpqbYFflmk+uJkH5zuzIp
p39S8EC+rySAYtAVnIdzKqvxhlkx9DuBUakRuL1sXfYp1zK60irfuisq3JTfySoHDUuMHkB8L/Nk
uhYuqfqrOhdx/teUNjFXe4BkJlPudIRB3mSX9kjOD2ZDEPMBMmbkmo7bnH1KVX0R1ltbPpBdxxpz
s9hl7MMOto8oE9vCx2jtk1PK+YdpafMf0E4MIuO91F5enr2WQkUuAr7l1GnpDhA4xa1SrSwIJUh9
PJkqSaGHHlW32qX2FtMXy60kXdCcHfXxZNPigCed9frguiV6p6Dpvc9Aqhb2TPhwMipRPCr7Wp5p
NHRHBgHVu3EJrQb7TGcl4gtZaMWee6aS/dbE0a3KAsexqA8fS1DLFmLWQPVmY/pMaLfcbPPWvdVg
fCWa8cFjGGUUtWY1DmTbR594PJZfCx4G5aA+15np+jqWK66rusG0ghTz/HFicg77qj5wzNEYd8nC
2O3E5s82wxUOsvU1CIVCfdCYohg8VE0R/VVCLuI2h8L6KY675z9fs6+UBn3MWEozVMTzLgUoKtdy
H1PVfBaZYeW7KrV9GP6D+tixekvqIunT+CRFP+9ZLtZ/0MhvwwIAHzbm0LiBCmmTnAbVrZ95Qsl0
6DVaCWHBkU9Um4L1H1OVY3wCi4nc8XFxX5VI5rCKhk9XawYQGpfQtD7RyH1NFwLpWubChm6pjxuL
e+hiToqPSLcrw3clU6va5ylUsv98fF7xWR86NtduFiVx8lzZgl9N+YI4qUgDV++TnmGyUY5ZjWNj
NFq6NprH9wkZkrAIw6fxMiJryzWZ4hOYNKtPlqXRyUhIvPx5Z15xLB87ho22DZnEeMItQ//WoPe9
YmU26QO0x9SXsL/hvbJsrPK+HfELbN5OO1pH+uc6tPRsmHkL1ngpEPwmTvKlsjU4080EDN+pLnT6
JFy5lDuJBuB4RSYzfEAzvwi8RH2QWJ3LogApGbuVxrR7R6v1c9uT7POf9+q1H+LF8WbAGAEbu/iU
CtCW1nUSfx3QrQUOlPOHnE8Qh/vzH3rNJbwiG9dUY0g5Rso8cn5gDaoVURTa6kq9oB4i1+2cFS2s
Qxj1lGY4tNGcvbVJrxzaX7BiQ0bL/t+bbk5ZuwP1rnvXKhuHgVeojxVL1ygjeV6zW+T6IDG0qBMp
FybARaiPFHNiatZFLPVz2aCHtltj9IoWOyRh4yPUJ/ni8wSOLxJltzZZzd7UlF4tmQ5jDaI+VKwc
lJ3yvGK3Ay3LJyur7p+RNOMbV8Urp9IHitkWhOLVtqX/u+wGKu37qk+CUG6gn3gZ7aMhqqLJrfSW
LwiBRtA0dZuZ3nDc11buOe7aFUlNZJzdiksGZFqdgrxc6rA01qeM5IvRMbTj62ep5q6GxCjilP02
a/zvoOvA19SutxQzoVtVPwuNznc30njYgVx2Dmvc+3AwIXJMuEd5dqvNNF1RRdkeg9yB/urjwXjh
OtEMGJOiRNV3cjDrtoPOEma5gzbHB4TZMumGrsTm1KQgn6StCpR3hQtLE31EWDlFODGuZLdMdd8m
chEyTgJJGOgvgLCBL4lawITlFui62kv3srLjc9i+XHzhPw067TKjXDxUzyixNM9AHa9q12W5DvNX
Hw+WCjoDyrZh+o0NfC/qRR2aAapTYYtPXy6eKlzrU0twaLoWupl85qXebySQuIP6eLAxh/ykTib5
zIY0jQ8RXVCKVgspeFjC9QtrGJcOtN6pedADRhxdPNqbZAxk3cbU+MvtWceGFSggmQdm3IPZCL1S
SobVifGTXxqP1ymu7Kqrc5yi1IoiU3k78sDiBfHRYAVm7GXSAsXzL0pokGZ5RkNPP4acG+JDwTQm
LRyqiPIZdLTVJ9nMZfCUIPH1tXncqNRkzjzIFSCMmIviBvrDZVB5nvgwsDSbHCQObHW2zZbfjHJp
lgNLVByWgeIufPlZMT+dGps3QJ+yxd7wTCZyjyYV1P/Ctt5zWSgIzvGEsdXHMU+vwXnAnqq5Un+H
GfcC4qhOm9UQxh+7mbxba1l9h1JB8TXMuBcPr6qNNwi5Fo8Mc8/HrBLTRwfuh6DXlfjIL86qso8V
LR7dym5nJUExwXpxDFq6D/vikhRqMaV4nFaQ+4uuhlBGrH+EGb909f7zgtR2jVM6z/njGqPxSKu8
fre0FXsjdf59noBxoJfWmetTkorWnrQta31dgu/yVI+dMmhxoqAUdip91NekBIMEU1w8pmlbX1l1
oTgCuUYgKJH4jGFzVzQ1JuuKR1Nm6qbm/fA8xosNPDuez+p51CsZtL6zi0LcGuXVXUUCcx3iw76m
ItY5RLvyc5mx/hxDbOE5SsPUYwn5BfeVZ5i/j02OQVtOb1y8jPeya8NCYuKLazPQZ1Ru5OoOSI3p
aIQltyqQHJL4uK/ZTXYqRFs9T12yFUfRRM0BU3NRkMYPIb8gv0w8TAkkyM6lZukP41L3Hv+nwFoj
kuGXnmWFrXsGXvPHVvY/xjHbrvJNhdF3E584DMNxjDRbwx9FU06PUxdf90Z2X4JuHB/3NY2t4WnK
5VM8t/FNtRgoIJQErY6w28BHftXbFDOAldTTqvsGdF5Qt1FtFUZRQHzgVzJlPUSAV/XUzooe06Qa
dtL1YYVM4sO66gocllNUyKfJgopoGgDng1hEGMEfyb0Hdpy4nqbFqicMqTwVorO3HBXesFfKR22x
ARlIEin5NCzjimRn6x57JwMDJx+11TCxUKj9yCc1tvOdEj1EKvTMwo6Mj9makqWbFLH0VNLoG+8w
b7TxJoz6iviQrbjsyrpGVeUOanMcaiXoCEcm+hbkTD4pWJQIQpFfyqe6MP2u7CP+oULnKgiVRHy0
lrQbogPZyac1UeU7AizJp5XkQVplBJJIL6+wJC/SDoEMe64s12LnjLX1wRkTRosMAZ2X9ge+til3
lpyGEayBaV1OezvzsKIBBDheWhe815SaIj3xrnqydswelH5ToeuVuMkHbJlEpDlmFIpnU400egfW
aPUJVWg63bVVETYNAVbtl78gVtls803Q2zRRn+I+3nZgdQkDbYOj1zNeYH5/szCOh4Pu4qSb91vP
wkImH6NllzVdopLDOEf2Cvb08oo4HpaG+AAt10CQtGtg3CZzup/QJDz2WgZmUD5Ay0o5qUQzejsN
GA4HsfkuKZewISZQOr3c9MkwOnVrRm/LFgrbQyL2koPaKeiq+QWdRZo5m3Kd/lWJFkWOpCnpPkWn
PPA4+vCsqrdkBCmmfFr6SV9Vhl2Yc0M/quet42CHaMOgzFNjk+IOGLzuBBKdwKDAh2fFsx7zkaXx
s6rKrNiB3NPtXIHpt7D3yUdoAeW72nKb1ZOc+/lGdrZ5nw9QhQn6sD5Cq8jBfZdJvK2dmctvsYR8
eubmt1hiL7f5r41BzIa8PJO1kW5w2xg/D42d3uVkW0981kGVW8xXeMYzY2JBW/VU6Fp92lKQCSkW
B1U/iQ98Kmu0TQcwaD3pBeU9wYC628ZteiM1fm1fPF+dC1u5Bri1Z4h11UcETyMo5F3Yw+0Dn9Js
lNOYTMVzinN51KCNdvvW2i3a//nIvPI++dgnjEHVQhJSPA9SudMmI/lh7QArxodOw0plPgBKSmr5
ki/0L14w9thAjeeRgwoy8Mx7obBY1iKpcNKfo4W11wtBGAwJgiDJbEJ8AJSu1sFOW8If56iU76dl
WIsd1Rl01P68/a+cHR8BtSo3RmMJRS7Xg4yiqMEvxpIprNWFrP6lU62xnU0SSXpfspw9uqlgdhcR
F4X5rI+BiqQrSQSFgCfQVb7PZTd+S7OefgnbGa/glA7O1YDOJc/TNj5viPb2o436sCPpY6BojImi
nDf0HtRxf4P5sb0bq/KtUtlr3/Ty3/9TiHN8FbDfi+8qmer2SlWuWK62NjTw8MFPBtKXYuzL6BkB
CPnuEh6Vu5kgLAvb+PTl8ou5oV1jXfTcQcfp/doU68eUZ0EPIKRpPXcdxFx0poKetonmh3ZpyGHo
VND7B+NeHNxSUmLYEtrGkVuu1BIBbfscsClJ7sMkNjZKUjoF1eTxSMipb0Ka0bDreaiZMYcCvsHl
aFcp9g6F22qtmkPYor03de0YeFQBID6m433NwV4cMtaFRXuuuRbWGLQmIaft1ENUgDKe122QMDCM
e69pgYGB1fUdNMDX4mvSEbXvRRqE54BxzzVbMJ2sLYXAOBfkHsSCtyLLggbeYdtLUiPS1iydsfA1
pocUfHM5WqFhH9JzyWSuunFecK6hqHGoc3YF8dGQ0Air9vyx4EnXaBeBbXiNdnmWvps6GZLbwbTn
jdatBIzJWDUf73P6lCZhvugDIFiPdEgNsOs6fazz6L6vm29BG+2jH6qZR1mXXJTtsxqUVvXOyS9h
lj1fjFvdZrODnLvqBwRXxReayZB0DlqqnjsuHMQTGYGb50rsGUjQyiyoCwnTnjOu1DE+5TgdNTsP
zfOShV17PvtN2Q7pMl5OXaXWYz7RQyTTkOcLS/bccNICQ6cCnxCP73XKliNjVUigD9OeGy50Rf7j
sNGQ/r3q++R2HYJgNzDtuaGltU5J0eDgkZ+bMLsxeww7d54T9nPTJsZip2eLrsgMjs35Z4hl5qMa
WgeOPBCULEcCvp4dwFQ7O0OkMsy49y4uJSawMaqyHLNIIWQlu3kMQqYnzIc0iIQsZubwxDV/VzZf
+zzIDZkPZnB0qya+wW4RkV2ODKHUT2Gb4XkhNJqnZUtx4ZXIy9LPrQzyQoiXvIz0sq3LNWRdl+PU
fev4VVaFzNNghz0XlOhu867O3dHGN7S5z/4O2wbP/ZyD9kRTwiy44Waxp0E5Hpbr+V46QemJcsR2
bHmqS/UOsgE3YSv2nI80VZdiusMdL+NhnaAHFRgSMB+noIpSDGqjuEGjgy0PdAw7Ez5EIeunOQf/
G04xv1bNx3EOOxM+IQ2mMzFJKXEP8WK+A1Xk/cADHdqHJpR8WdSIQbwjpctem+IqZ0HkDAnz8Qg9
HA/A2dgdDZ9PyZa0OxHzILADjHvuR6zJ6ARCWJxn826gyV61fVDoxbjnga4HGwKTCaK6jJQ7C0KL
wyiaoMFqLNxzRAbO5p6Qy64UDxhq3CXue5C/+CAE7cAl7tLNHUnR7nh+o8PqLFiy54nTVvOpM7Bc
QhOeyE3s1yx9S7bp8sF+KYwmzAcgXES4pVLYj3FEa2TfBI2Bwa73CM4yJ+hgwq7Vxyx9n7Zh15KP
OEDjqeVRXy5HQDCgkn1Xl11QhISi0ssXpQbWvwGx0nKci6+m+uHCQn7mIw02gFZjNC4vdtXO2r/Q
nw4LNHyMQdT2RdcWuJdArHqUDT/xKki+EZ/Pc8IxIVLbHu+VEttdDESsjrqPQY7iowu000vXCFwd
6aJ3Yq3228QDN8R7DbNmqbMywoYU0VWi341hxQjmowqWGVJ78SWViJd90Xws53+CtsLHE0xlpBHe
4qoDz8mym7Xt3kWx3MJcxW+VdU2ryHBxlYV+asZ/osDn0G+REUVHiCFhN6z5UJIfKg8qzTBfZ2Yy
2SAF+pDHtj/Uyf0QeGX4uIoOtMLjgsnoo+6+Nb24sYkOuzJ8UEVUgF1nWAEVH2T1aQaw4mrqSNCA
WcJ8UAUIfEA8JGC8yOUuLvnO1kF1E+YDKsSiG6KgA4biRn1QcX4TmyD+CSzaiwu60mBWTcx4vMt1
OyRRetAxDYLfwLh3KU1DPka9wJtSRuyeVUBTLQ2e8DBf9AKDrOzzSGFg8LiovR7eOxIWzvggCpbJ
bVha+Dhkkyr9MyrDMgofN0EwIG6YGhFvxNEe0+1flzLw7fZRE0W2xS1oa5fjSD5ka7vr5iA8RsJ8
yATUMYqxlJdNdu1H1FE+D3kbhGmA7fzl+92pocZkOGyr6TotvlEd9l75WAlTl23dNQsufzCHH1vg
ZHd1mwf1obBqLz9GxLjGF3aiI6dgz7sXQeIzsOs9hfXS1Ipe7KYErNjF3/kcdnn4KADFTWajDYad
+qyq/FqmgbepjwDQomrdjOmYI12PJH2vVVj65vf+HXgmEsBR3LFr5ytduHc8CauqYcD05ZnDdSFo
VFSI7ZZ0N7b/oP25D7qO/Lb/aPJFRYDrHs3YfE9rIHSaNA3Lk326E5qJy5nDqlV54Zo0B9cH0Skm
GEV/uSFaSqFb1V1SZTbseV5+by0JYiOBcf/+r9pGt4VEuNSkV3U6vQPN1CFsu/3bn7q4LC3OnuiK
9wlu03XkYbU1n+VExInOIVnjjonJ/84WOz8tIIj7GrZuLzdkc0TFJGB85aQ5EYh97POMBnqk3+FP
12ZorURlt1iv1Pq+CFLKBpeflxy6ZGsrKvEht+SR1BZajstj0H74bf1RdkVdV9iPYem+ar38BIQu
rLvHfGYTChqf3iYTXlxbPCXVvOxGA7qdsIV774CxKUhOs8tNklT7Kpt24xYWpPpsJpgwX8p8YfMR
gMUjIrMsDkyL/GZ+VwEdmi5Ys4QELS/GXWauwnbDc8d5ypxLKSyn600jT2WQOA4OnvcqGp12s+pq
dPDr6aqbzRHMmIEf0PPEpB8B/oRi4DHLAffIuh1ZwipLPmuJAjlMUY2wbL6VzfUSuMc+XclC23gh
BmbBBLRzabVjQQw3CfOpSjqVGUFqWJbxbbOd6jnsVPgkJckC4ne1wS5GCfctO5s4LJb2ha2KgV2Y
HjQyRLyzkwRIOA1ds/cgEhQb/2/N63ve3k8s7FXx6UdWcDjVcY6iYDO/k1G60/0S9hSmnu+NFYaQ
ilYhy8qr+QPdoo/ztOVhoYcPockXR5TBjYRc/MOA2kH7KejC8NEzQCzFBMB9dE63B1l/FUGCbQnz
sTNRwyHyunF3ZEN9oGa5ypYpbJ99+Ew/TSCG6PAFt7SXYPvOTLPvVb6Ogfa92DRpogyiO/iOgujP
XTFMB1SRg3Bi2BevWBotii+8MjA+9GTfYwqh2mmWV+egz+kDaQSXOmZbAfP8oeJf4tBle94YD5bo
dELpCoSn1wNLb8slSMcYO+IFp5IMUR8hZD8m9J8hX3egFA/bC88fYxvLtoNE9bFi6jtzSf+Ttkn1
I8y49yCiBU5BBoFDMum7Ihv24PMMew99BE2NIU+xpojx+qr+R3d5sgMZXwh4M2E+iqaamtYMl5R8
EWoXVx9UElYy9TE0KEFWKb9UPkp1A2TurYuDmE+wZM8b1aBk/f84u5Imt3Fm+YsYwQULeaWkVqvd
Pd7HI18YtuwhQZAEQRDcfv1LzXcZY1rWC9z6hKYA1IKqrMxlxicPsn5oCohz+OHCmAuh2QaOIckY
Kxd1+tDJ7YicPfe6HS6ERkktEjqjC8A7lfOUPGXJ4nmEjiUy8JG0acynA/pP+5j9ZJFnHcgF0azS
gLRygWsag5ckGJ9Hm/kVqP+DoQmqymZNPB1Cww8MI8H5iHazn724KBoQkvNCN/hs0kvyLh7NfBxH
PvsepZOeLhVUCDIaYb/LPwdBnsEA6RV6qYulaSrGbRzN+PDtkaTiCEIur3yPuvQgEJHtM2rxzZR9
X2nwuFZemnoR2Jt/LVOA0T6GpnQ4HeLtMVi7B1MSr7yMukiaaNpquWKE4mDT6kVs7Wcehp5LO0/E
emYxmC5x/bJaP4Q9+TD3xCstoy6apur6kk8JznBJH8e+2vV+VN3YaScs0iySw6xWNBL5JQt0Xs9e
ZVmaOWFRNQakAhiOO2CCLcNTY/np4/Pwfb9eDTAAjxAwwdUg9SPJfmyT5/c6Bpg2fClYgyrkCGyA
PRVeA3ERdcE0ZIDtVQu+N5u63TSX+84PFAZy/l93Iou3EOQkCCzbvOxH0+8RXHw8aZK473C2ki4V
sym+p9PUfEgXmv4IKvAXexwhVne2ekZ5PoLQffB969Hui7i1zyO4+n2CYpK4z/F6Yo0wtQm+V0BZ
7kLVDM8YOJJ32JyuxvwfPAZWdzZdwa7HxkTLVdR6CHdpZqPqZYwmkNDLuqbEJ9HBv3Ec4DwNlo9C
Bt+pnN6bBaSSkszap0WAxZ3HgR4TiqfGjNnVjCQflGkI6MAKLzwFVnfdYLQBvr+lxXdhoK+x9RDX
NX0c3tn/a/7x2v47eUna2ThDgZzUOZho9DE2W/Wzwlb5XXz32W5XyDmsCMaXoYbMbhTU7DgO3T19
v1sf7/jEeZFbBN4oCiEjnUH0EKBfTnJUN6rD7y3reoKv7Y7jHBl63AhBgEPkjNVJrko97aDYPIwi
n/iy1D/At239rNh90ssSNOZqkBwVGdbNQT63pel2w5jdyVv+0ed95ce4b/sVALarxPF6BlUBe+77
qI53YMSyz9baQTzPHVLrRzL2wZbzbhXzCkQ9Zo4fRLVVH6omkU+NrMfEz6245QChF9Onm13PYFFJ
T0HZpG+qSfiu7ti7EWlZ6SbBwaGbOR5SCym9obgX27LXr4VbDbBjsbBZjDAaW6lRvuCRyoe9jMYl
l8nSPM4NYAy0ENOur+uuxEQ1FBCPv7+SN+68WypYVdbZcBTbeVqaM8gZMcAa935X0B250SKkZu6n
8hJSUTzaombvmx70g7//8uvev3b/nNQoWwqhJd2K7xMGUPYZGKnW/dgE8rnehvLHTIPpQx9r7dMF
RcR1fENmpWEtW9ZzJwaamwRqwHEMu/39b7l1Co5jWMNNdhuJgu+m4uB5C4qZtPnc2HucAjfColtN
YBNLIymz4rsugk0+tFEWx4cV48VvQV9f+sUtt6zQbmVZR3GZ1HnczfGh7ZLwNK2eHGdubQEy6uEw
1Cr4XuPp+Jlj0ONLsFV34vmN/XHLC1oWBmCcEWRmqZD9Knahxdv9sGYQ3M7GKmi9GqVIrZzYLhcZ
1rKn8XPYT+tJ9GAcGedt9Wl1YHUnthtwgYyrSrPvtoihPGyaQn3SGrQsXrfUHd1p6xJc9f2QnpLg
CUQSMh9G6TVCh093rDlN2zpKxhDiMkuvH3Q9TU+dFvyOr7hhX27pQWnFR5UU8Wmumk+GdemB89JP
sjpxSw8g34yAvKPNhVQRHfO2BG4kz2bf4OMylCZqVDbQQfp96Gb10EODOB/T9Z4bfX1rYrf+ENYo
na9rghuZQiZwnlF+6AY/RbTYLUGkUgegvLCszpUM5Q7sqkuepn7MRrFbhtAjNyzb4uI7H8jfHZ/r
x1GM8Z1c7da+OJZq8TwJMb6NGncJyt+rXEO40PnOfXw9EYxdglI8C01TY+zy+9ROUbGfM4t6ZqD0
/Ics7GAPja6GezOCt/7X9Qf+aybdrkn9PxoJ2dEk+Nb3Ff0MAFZUPFRNHJHHNUHHzsdBxG61QoWT
TGSc9OdhSebjJpv4MajVO7/FnQjMwE3dsW6Kn60SP7TW8aGG1O6d0761SU4ARguJZ5UKxF8zt/qt
qIjmUCYfTbMvg46sD7SHjLjnLjnva1mL1ZjI9Ge5cPWVl3Ib99cpaq9aJZ7A1zTzXwfeiiIC4Drg
p5BLcVjtXB99+VSgFvXr4nJVIszArHQiIqUYXVni9xyogDtb83pOB8yGs3oa27KLs/KSGgZ19SUq
i120RqF+HqAJ/QbAFzIiBZ83vzvlzg8JwLAjPPn+0UiNdhDeq/e88byw7gSRngkyxMyUl66aV3RW
6ZjmUxdkfklj7A4REQSeyYgWR7FFLGeCYdJna/wYGGN3jkgHxIpo0/H5SixWFWTcCdLcO+cbztUd
I9I6FAmH8vZ30aTtR2S+3SFKktKnVggDcIx57USL2Y4qQyIq+ScBfvLDVmZeNBZY3TFftppkESKI
zqWIt9zUkDqsyeAFiURhyTFetWWG1NApQ2sV+obpVXZiq7IfXi7UnSpaF1t1FBf+LEOw+neNGB91
G/nJWMfubBE4VQQrOMhJgCT+EPalfZMMoFfx+3QnHBPIU4G50Ng6L4Zw+JkMNY54l7ZNAfZtv3/h
ZM+aZGFk2Ryf1QjdKlWWW53zOpg/+S1/tYV/ueUyIkwWYhUXguZ8jhpuul9KT43y2J04ykKiRgHJ
5XOTbNURinzzgxFr/Zfftzuxt1Uc46zSYKxLxvojGRpVYw5XrSe/5R2Dna2c2xCgp9PVXtMOsg0Z
Fcbr1RK700fzQkyLrYnPg02+GkHox5Znxqfzg1KtY65i6USiEyLAzAwOrXKbk7d1pu/pMV2vxn9L
HLE7eiMTplIDrS1UU1Nq0q8yVvP0bVLpvTz01j9w4u2aImvW3UBOYczIQ7l2zXMghPrudazuCI4O
2nXIoH94ycB2t69kodF7y0K/S+OO4cykWRlvW3IiKxL0ORvHMe8yC6lcv6937HWjYq7AEaXOvVwe
ax6p5wBE2X7uzJ3F0SGbwEUQq/NVF6KLZ5SUtsFPjSx2WU2rLGY1E5O46L6XIu8Uxn8JYyNq2WPp
R2gfu4M5sg0wPqkauDMp6WNcphYgGGK8CjKxO54jJ2u2GE/oc1BTOx07vFHtru3UWDxuc+8pURW7
ozpzFdWFnGt+ikeq9qltIJTUG3P0ukHuuI6mAaWRbkHUFVy5azF5+/T/UJH/p4z6indwJ3ZSZJJx
IgpyLrtuO8qm63ZbRrqnVgLo/1aJgFT7JIwn+sTCuX1JQTKS5e2y0BcVStkfhZmVeJnGZPnaYDbA
a7Yd/SUnUodJWnUVL9B4KC1w6nmsezvsqs1TCD12Z35kaqkdpOzOQxN9wTh6mOyWZvbjY8H3O3a/
NAaE8vPYntdOVfs61U/onq933pk3HK47/Al93BUgZ85Obdn/2cZQKRqAH77zerq1uBOldbDomvY1
Fk9hjem1cdhA3cbPZbkjUbZCf6VPBDtr8Mnv0GNNnrK290KKYtedrNoMaiFQQO7OG93iNwGe9++9
Cd9jdzaqaSfddWhXncsgDnZBx5DgibItiV+scGek0jTtVoz91RfeD2G5qzgAo7uIeyr9xP8ZlEIx
us02yc+kKR5xLe3Otngzebkpd1Zq6YWigarac2qjsc8XlkH1ehXRPenNa/78ip9y56VA5gNEGUbW
z7JrwseVgqBiH4Mcuz7yICTbF79f4ZgtTTq8yjJZX2ZQDD5WER8/ImEd71z+a0L02m9Ifk3eLcdk
1gTRyosY1zXvUwiH74ZVlXGu1VKJPedqyrf2Sn7u93McW87MmjLZKnmp6zrO0ZgToJ5Kyjur32je
xu5UVTmWvF9XRs9IjPUJ5HXxgSwpOEI70y/PczGwLyDciZ7GNQiKg82GlezNqq6UyN1qj00bTfrO
1t7wWi7PKkhoJy4j/NJrhS+fZvZjFIUXLDABj9av5xbSlFcLdDAu4QyV9R1LxbBhLpd7ClXE7ixW
3wdo4FcxO8MBsAeWFvRUFq1fVyR257FIT2aw3CXyAuWgH2EfkoepvBsu/iH6e+VSuxNZcSGbDVwx
4mKnLot3IxhH/qqaqDnqVgq+a2CjD4RoXUFdM2j+6I1qPkEnjF0kF/WdRO/G6bt0rEmq5cYgdHpZ
QWD9DBrr/mO6KS+OTRz/9b/++82te57ocm0ubLbkR03LIsy1qe+Bx65Fz9c20PEKVBcdRE4bcp4i
Gj41Apye+wgo1Pcj31gJN9FP4mnLaIIqO4AxrZ/D/o9EdVSW0POr6ksQlkmOClXXA26zAsz9e99z
w2G78DKqumFJgeI7F4lJP+ixibu8WtL5q51WaBP+/p/cOngn4LNIJ/wKQjyVaRHlaVHU+670Qjcm
sQsyA7UL9M3jtbrQgYZdLsthA9ymNuHe6+NdmFkbZCOdItJciqwdP2G+eJR5HUxeUFV8vvMsrwHv
kHCxybnv5u8tKNef7VhOdyzuxun+B15m5iVpWC0vKRfbtjOLAUNZOGv9cUha3w26/vN/G14ID7s0
MjmXGXvWa2+fq5TEXriS+D8y1ZYWZdNWyUlt27ci6Yp8CeUHv5N1TNoO7WTxZKouBWgIP9ZZERyW
nnnxAuFgnahOtkG1qjL0XBoTtDsBAcfiGLG68Zrxxj9wKmka0ry6gJbMeYC2wKmpg+ZnNrDJs5bm
gsrSdaVQ/+2GOjfh8pkMg3rPRUz9ztVFlGEatmp4E9SXdmiS4JhcN79KReBFUZXELkYshLL5PJcR
O4moHcB6O4E8o4ZmiheTJ9Z3zDYCoYgKCGJZXajB7hYc9bKDuoEf/iJ2cWJZOjSMa9leINuh3/Jt
2uJ82Fr1l9fVd6FgLFxbVjW6uUR9E037JgPA9aELIB7tt74TjKdgraStES1ZTNZjiWTy5/8DoHXD
rbkDZKYooEhBhLzQhgLWDnWDadjx0hDyIZ6W9E69958Y+ErId3FgjC+Sx5bx8wSpO/6XGqeQftSQ
2H1BqFlfVDySw1hg9E5Ty/dTW5jx61QrUr4tqzGButOC7mm1k0PbDm/4tb2jLR7UX1cmlmMBMc59
0hMMbKeLnTOZFxXwHvlM+yzIWUXYHhh4/UMGdPqBRaNvrNei+zxOsnwzpNKqfVAo87AuCa72FFNz
J0e/8fxxqaK7KEEnENWiyxLM9GMW8+Vbw7f1S80BVOyGqcmO4LBLvWYvYUhObqDMqFI2jHAEYPFl
u0QBPljXjHm6MRepNvCs4xtR7XkRJDhR3fQadmqsH8Y9drFqVrRAjzSLPIcwpPcyXPsvwRycf29G
Ny66i1UjPejAI5SPT6vim9jNqmQ/gwVtjSybUq9J/yT+D05tQDnjikq8FEV3TseoeaSE14ff/4Ib
qZ8LUwMTOR1raLFfSIZqzDiR8TKrmN1xMzfuqotSK9Jt6SBP354xOv4FiOCtzQHUHL+248x2W930
Z9DBkDvpwq03lItb0xn8wTAgohdZsOrHOun02XRp/D7qUWrdBSztj9sSLTZX3dgfTAwEVBOs/Ny2
Tcvv5NK3roSTVrRVNEWlXspLDCb6II/S8TRgiqra/z9ei7cOzcks4tUmnVWGnSFVV4NdKDV/Nir0
rIu6GDfCZrMpig6gSOP0szFd9jQWzXZvg17/+MgFuaWNXhSmHP5XdhWQEt910Cm+U3b9xy39NyZE
LsqNJF1rKYht67xdw2aPCknwZi27UOvcBIDInwcUxcM/eRcPpQTGO5p3ZdiNpwZyvV5OIXKhcOVm
LaRKIVAPynb2AOE5+Z414dLvGnTJ0r2P3UbucF4GoQpklQC0hCZUjw2UfN6NMybY79zif/Kw1/bx
er3/9WiYhi6d1mirLgB2Gf3esobbR27IGuztRkEsF8Qaz2qIf8yo+IuI5EnZ0B3q0sPPNNHT+7k2
BMKSfJ6rXYbRhOO2wiatFOWwW8fWPuDP1ouMLYncoT8zriFavaK7mDD8Jgqd/RmJrPrpt9XOM2QI
g8pahdYpN0n1rijL4IPpZH9np2+Zg+MvZjye5qEa03NbdfqpVk1qdzLMCi9RSAzVOYlwsNBmrRmG
FtYiYO+SZOR52UTLxWNvsLrTYCLVMC/Bdfp0Gl6ygub94FXGx8rOBRySvlIRam4H0s0PMdmOfeLH
fkRdsFYWLGKkV8ZnSx7S6GNf3nnNv3qU+GTnoqBKjKpgh3WDCXImeDPs2kV7tcCxuHNP4qZSBbsO
RxpqP/K6yFfNvvkdohNO1h5sYXO2TYco2/KYFkiMuwe/pZ3ssTcZEu1egI7GbqDlWZbHbCF3kosb
2/0feJbNOGIqCLJicg4SvOA7r4wroi42i7RlGG5jEfwIQLH9nM0bewIS3ksGD6s7FolHOkeqAu7P
JBtQohzzbZqOXtvtEj9fVcCm6XqSNTcPc1C/WQX3XNqxx2VjXQfQ4ZXLnD+hTBLtIBN/D/J74yjd
ttRQtCQGwzZeasMD6z40lQ8uBVt9/X//imIFqOTJRDDC3tpLjNrCBNin3047tq7joM3odRh8wohi
tIIwrH7nt7Jj6NlWctbF1ynoJHsaVHbpl97PQbl61TqSVaDnEZSGM1pIUfNcKz9mYuoiu8DbsQq1
XKkT+u6xoj0UAEafca+IurgukqTzAmbi6bAmT72O8yIedl5b7WK6VsLZGtjrIRbByxBk37as8Kmf
4aMdIw/Rj0jbCBPnXXZU2d/Sj2ebujiuDa+0JZmw7goyem7zOPQCGeOLHQOn9WqDNMHKqj0s/L1V
fjbo8igDlV53KWZOD1vRVLsRYOAvmwi7T35H6NjhwrupWFd89QJkHuMFmi8f/FZ27DCiHc3CEcbS
D9WhprxCD6n7029tJ+IKNksoyVi8uqd6yAVHq5rq+Ivf4k7MzWzZ2OTKzzOmx4pteV97XhEXosW1
gTApAEyHgLbxSZQENU/pKRlFXcLVgo19w9nVhbB6B57HR1rdey2lrzUHI+qiv+jEjYoXEJStUyAe
yq0ye8NSteTFmJbrvtRZrfJEo3b3UBVaDn4x00WFyTmMkjkyoFwD9TSqhye0A/wSKxfZtQ4JTSA3
Nh+kSg591m95ERTfvS6QC+oKOwYV2qtNhc27IvnAlZ9EDHXhXLykIpkITrhu0lO6QnCZ6dQzq3fh
XEu7GROvsNduCr+T6jv6sp/99sPxBOEwJZGm2I8AsFDg6nPSjwe/pR1HMLAtKIcAS4tly5Nw2AOH
6hfcXBTXuKB1Nhmkx1G65kW77pXSfku7EC45p03ZJsgFFVhkwdo+Jntb8uS91564AC4OIT1iJzYf
5nJ+1r0+T2FZe365E5aDcYp0sOIGdulL1uunIF3vdCNupbDOS3gWqHwQuZQ/9VDUsJwFIy8gzA/9
7qBLGL1iAFKRqxpBx77F6tNqPOsDriw0uO0aVmagAm4ibnKWTWInI/PR7yid692HSRZ31TVgDCLc
M5U9z1By9vOuLlgJSq2CdhqLowX9yLbhfbtxv0TZhSplaAMVmmG3dZM+gEH0gd4d/79xT1yQ0sjD
bWkquKmNHJJ1242ePOtgef31sTNOabzIFdlsMHwqsm+FutNwuvXFzs2WYgwW2+CGlDV9s7bibdi0
d0qlt5Z2ck5DAPAt2iv16/hE6fuh9Pzk6//717uP9ym/0jK1F41Z8DdJ1Ezv2on5kUVTlyx61lB8
Dq4Xb5vMAyv7XYkSuZfBuHAiRhOZVILAGiub05jkoycvmgskqgqlOUWf92ArltftuCvmn37f7OSb
gKvVbXhVdynUm5BcIuZDMBRRFziksxBjDVfdLaYuvaj2ZeKZx7qQoTAq0A+4vvvmTu4bw/LYRn4B
xoULlaE15TrAvG30MoZNjiZT7rXNLlYoZgld8CC5ku9PHwAZnXZy6byU2LHXjiFWg9FlPWJHpACM
dunztfJ7CLsAoQm9F7uW11MUJx6/ZdHBbzuSX00cpWhoWwbXlD56XPX7ytN1uLCgdl4rW1bFeMiI
PG11HeSN3jwTYBcSlLVlBW5nGOESNNUDn5swp2CM2/ttiWOIdWzCQqXCghJePfIOwrjV8M1raRcO
1OmFhYvg4wEiqNgVtguMZxHGRQI1QQ/2hQl7wmt9ApHVA8QS/SpHLghIAqSBdL20gGu3OaYvICjh
p3FPXfxPx1YwaVyLuGoAIrMRFoDm2fZ+XsSF/4yK9jbekH8M7Vr9wcom3qtinr2yG+I2KHmtYgt5
IVQYeVTtWxVnuQ2i0etlStzOpDQmm6W66lYYdszS5r1ePcu5LolVJhcgSTleS7RLhjd2BCUfT6T0
yydd1NJQdHjjMWUPdBtyni27xno2s1yk0jwPwaDH61tspoAktD+t8Hz2unCgdKBUTRxLJ+oty9S+
XKSfO3GRP10b8Cy6xt8JPVskf1gYbsCvYExc2pVhLtt6u8qbSP0uFCrvisUvULqIoqyUUW8KRAY2
PkfRJ+I1FgUQ+bW49K+kMlwINOlFOkIh6YsGZ1fBPR23CyMylDQJt509sDj5kqorLGUa/Ty3ix4y
jVZQjw/sYVvL3GYfytRrLAb74eQMpqCpruIKHUm8TPN6bJ+VTP3EbamLHMqCZoiGANej7wHlWxQn
uykZZ7+kxEUKWZCywE2xEeToxWEutuOSUM/b5xSLZKC3ZKP48PHKtBT+TWq/dqdLbbUxnVRKUlw/
8ne66J3pv3jFdhfvEzRq7NB/Hw+W6mhXVbJ5sKRavbwIceE+jYBeeFdC/Qs898dCfV1mvytCXKhP
P+LphWklqAkkxcchnt8P9Q+fHSEunKSOSxCtsBqRIFp0PpdmJ/rUL3MgLjEToPjwolfHF0X7Pnm7
+CWugOv96p54C4jRsm320AbtJQyBpdyE1+hWRFwm6bm2lUwrlM2yNj6I9f3Spp7ZgpOzRiALDZe6
tYepf5FR9SiHxm9ll3qJpBr9dZDgHgJu/+zT5DFpTexl5MRlXsJ0UYsKQDAeuIIYxFw9qmJ553X3
XLxOS9Q8G4nPTpfPSvwxet5pF6mDSV4bmxkbvQSf1uTPOPrs971OFFg2I3RcSnvIGFRSi3jfrJnX
E4+4OJ0xa/SaGNy6cDvJFEHRb1IwIi5Sp0fuvmbXzQiSIUd1K6eBX/ZBXJxOP1d11hQ4vyk0+VaR
XRL5CTARl0upCsDf2vZIUMvZvo2a6kkPy19+p+iYoW2HPiHltXbYv7TpkBeJV/pBXJBOOQpSRhO2
w7LiM6bLPtZD74fBIC5Mp8KUgdza69pwdDx7JwO/hIy4EB0R9tTQCC/pJMZkveB/Bk363munXYjO
ZiY+JhL1BRDzvyg7VHmXCK/qIXH12VWzKVE1uNZzMD1Wqv2EiO6TJABhGf0aXQbVgSK+Ktg55nZ4
s85B86EGWbbPixSrO9fPBE1DGpXR89bG1bGjvH/pgE+540f+eQu9AmZ1Q0HBG0QDCFeKHPnT1uRk
k+FjYUobfArbhPNDGgMOnPNZsZ9DBuXJh2AKZLKjIxjo8g6S914oviRyA0ehiqAfA9WctVH2ywwt
necMg0p3Qt7V5772O50OQEhLXghl6SnNWvHUFoRCymps7POkdWTu1CZuQazdSCL6qUvSdmUnnWzN
CRT5GHlVGJDpD+0ClbFdI8fB5qXe+ilPhrjZcrFSm+aYM/CFP7voUBmPaRpvc/Qyi03uyiURf2yY
6PPxhjgl8utlB8x3G6JaYui2tkWQt6GQXT4MYX2nLnVj5D9y449MMLq3Faa7SNOrHShHG3JaUIJp
8tVO4/C46L5+NAp519dC2nZ84JMZnkMdgcWTBCByW6chBLDawyXh5zqZow0k38A51V02vr21QbLI
fObMk1A7csOWGcOeh30hz3jnPv0D+IcFeIkH4tsdz6EZ1G1T3K9TEXbDwVxJkFEYbu8Y1PXAXzEo
N3rFq2krq7AzjERvi7hU62Mgu/ges9Kt5Z2KwlTJALOnSXcZMv0EKED3zQRGlHeS1BvewA1iZUKA
yiMUvBKg6tz2axGVAziHNPkr06OXVmgSueEM5Ot1VdZDep6LPtybcAAwdOK8tnfu5tV1vXYC1x/3
r6ILa+2iyLSxU1wT81lqvrXAWq5LO+/bbFos+K8DNn5p9FTd64WwG//Ssf5QYcmVgDwiLLfwwMqo
eaMgjP1WxS0azRVUfv1IqSKXKNBWYhZzF4KmgkB9Yp1aVH6WkJdeOA0cjmPY8yKiEOIx180zM7Qn
LH8MGk9GPBD7/3o0RtgaXBWYc5n5+g00R+MuKpf66OWTXDxp09ZJDSBzek5qikO4MuMbKBbfyQhu
GJ4LKU2LqWkJCh8Xs2zfko2tYc4sxu7vWN6t5R27TjHOiGEjws4QwqiOTaiTIw7Vj6ExcqGlPQaM
2mnu6LnWJSE7PaLbQzFi40cIG7kQUxMQCVExDoImUyS7eaTlvhZeTd0kclGmepiCUkBr7Lxm/bS3
oZpzQ9M7cfXWvjuWi+ftQCGoQ86mVeqhWDk9VrW6UzO8lfe4PIFLoMKU1KDiAF34+Cft+/o0VQmB
MIgMdf8oMUVdHBVdQcVcsv4JrXzE80IXUvogabF3jjlXdMRUMahtzlHd/lDXQdC0Du9RON7wei6H
YLcY2yEFUReqpwBpY9BY8WlQVSFfWLZicHoeQD7ze+O+EZn+wygYdnKNm56dVoiGqJ2Zk5E+RCtX
7S4Eb+odRNbV2l4JHS5aNQ0oGJmZZWeJSRGSo7YefeVhVz+qTqASFNpI/p1OS/8yzAG5p+5x4wq6
SFPb0XKo00RdwMw9ge5xbn60MeU+eBngO50Ev23KrZMYxD6pNO13miUoUZr5XsJw69uvV+NfsXYa
wzbuCqsuPK7IkVm0q/O03KKvvz/1W8s7oRwKmTXkj/BukJPI8jVZ9Ml7kDlysaV6Kko01zg9xWH/
lNaNPvYgVfbLA11sKbFtsJjM8BMejfxhZqV8iHrquS+OWYdsKFS0RPxk6vVzO3XpDhrpXu0I3Bgn
SBfgvJRtP/F/1DZWE8+7inmh2LG2k3uDCWBYutYUX+wGfhahQaqQD4DVfPa6Ly7KFDZuKxrPxRfI
M1fvp2Ib5zwQ6ezTT0lQBPz1trcVgShXMKenslfdktuZLiWkHRP5p9/nO7ZKNlEVfQwGSFGTL3Yg
9aG2YI77/eK3ShouUaDo5VzyFPwpcTVfWSmmmNBdWXcZfbl6iZephiTEgyJNM78VWTN/CKq06B8A
ENmOtBgDzxTTndzSDLIcAdhzX0pNmgMZwEMdUJBG//5n3nAZ7kgAMUksRJmmJxltZicr8K3VXXfx
Wzz59QLYBJx7KMWUf12ptXZlP2AKAy6EbXeeLrc+3rFrQoa6D9VVmcGG4QML5fAGlDpesBlcX8ew
4aGFVkC8v1g26f/l9h0S8TsO70aEdrG1JqUbGSF6/ZKmRSt3DIobf7Uh2O9yaGM077wOwEXZKkhU
lWu28RPr+CfMnMYvlU3v5TM3foGLs1XbSOtMzMGXuY6Kt8APhs8iCehJdOn26Pf9joUbm8oiE8X1
X4jlrQlL9g5y5p6LO8G4lAUYCTbGTyA0BcJUBPV+iMZ7GdiNu+lS/akhkFNrkIG14LwWNSBoE4Bp
flbrMv0xcG1VrUQontNibXYmFVm623jS+6X5Lv62k3XbNbUNvgyTaI9WXDWEqRdkPYlcBK6wYPBo
BUmeybKAWb8INH9cwMHnNVuM9R27DSFPZc1UtT8yGcQ5QsJyBJaz8Atqrl6sSROCcdFM/ljrGpwM
SxvD05tN3uOFuHFvXEyuQEUctJ1l+wPkbBgrE6Qzx3CZ7hVGby3vxGRkt+tYjhU72UT8CAmE/UbQ
bN15ddxa3DHXouUDHaAPfTEcLIfdNIz6IAbTeSEdoEroWKzOmnoBsSl5g0ljms9qAu1wxu6VLP4p
bb/ynHEhukWMUGUwUYGK+9qMLzYpuvnJzFUPOvM47fv9Cl2I8JDSaxwTdY+aRt9AkOWo13Xdhx1v
k1wOIP+HqpWIQalAwXjdUgwfvglZsAV7OYMoaQ+u4WnKCZlB4d8uXK+70CqbPqThpoZ9kGQg1SJ9
ukBDuVzCQziUK/tkVNguKKGo5gdD1TH6a+lbQD7KjQbnsR5DFJ+K1fxBp6D4qnlU0ONMjIaeUza2
xyWEZstzPfWpBOsWBavIxuZhPTCj7ccmisiWsw2EIU2tVbGz3f9x9iXLcetouq/ScfasBkmABDq6
akEyJ6Vm25LtDcOWZZAA5xHEs93dfbH7patu9zGP3ergzg5JSCaI4R++oR33IdKSCaUJmX3I63o0
ZYTCo6Tfm2JwhmhxiPt1svAPOYFKuHQRbLy68wyq5XgGT2k6SbUweEbmkNCMoKQafGk9mts9xZwM
XuQJN3MiS6R5n3UTk+9STviZVT2v99y4RN9PUxO8jj1EFDtvROzAhzo7uGg/sqiCVMiS6B6wOZ+5
9EMD01Wyq2Y3PxnZkRtXz/obFyb0nmaAj+oobBoomtcoFjSRMGKbtbC7hn0pOEXPKV/qjwHpb0ZP
dXHH1SYouu+ukV9w3ezsBAu/c+pCGiEtoIjiwCXtjX36A3D5i5W+xn4NoU+DqnGGV9a0ldjZzplF
1DS0/gKw5zydurF138vMVFdwRQLEWfgNsG02S211RPOJXPcaidCBWsikb7uN1yj2LCzQwfLL9JtS
Om2iGbY6NErTbcxInB3rWBTKOk2tR3pGUEempB2HoY9hdDEe/udQ5QdQ+xdzuoa1tzUk/4hb0HNv
lux9WbX2FlcEErZ6xuVgIcr+LmDQSM8L3H7HnJb1EcWtjkS58eWNdubmNq8Vd/Z6gC5hMqLs38FO
oEOnb6wVK6N+LGYdRlYvyDv+54f+3YG9uip7ErLS9yp6bktm4LwbzkkOafRtg6+SV0gU5qmGvdM5
sMUjlLexrIiTv1Gp+03wuYbLj30XDGUvmheUzmxM0nGcroGDwBnpysmZHzd9hTVynlpOXWOn5eKt
lTclonRnoDGiCeeNnfibF7DGz4+B19pu0e4ru8hPd55ix/+FEcDl3v3FklxD6H04yPmdCLzXCt2b
K6DwlDh2tPBuKAqQRWyWwM8jOzad3raJ16j6GtlxtZSe99ISvw0icA3SIGpMNSXb3sdlGv9UPxub
Hpdu07gvXWPbxK2h/sXmuXhjTf3uZayOCPSJKlIP3H0Z4M/UJS3Xhdh5Tv6Wq5f74yz41Qvxfn7+
sGaTj2ySqMjoqZPvy74zNMkHO+ZRqRdaRIUkdRYDzV6/r9HVcCIpHE8+FRXvj56u4NQRzU3awKyr
Dqu26iNqRj1mR3dCrhTndaFt0rRmSeD2UtA4SCcrdlpS7TylI/TtsYYLqrIhqVWG4p0MYTgYaQGK
SJx7NUmhTd17t2nXwwCydmlzE0Cv/oqX+BfRvZMmEBothvu0zBz3LDvNqwSl3YK9n9vUFycOa8lE
02Y5LcBKxEG+6Hm/5D3tEPB0zIsCVrb7GuIrtzIvJ1wmrTp6wIk8czi6JDj1l3ekxJ/XQa1IXI++
dWONHmiIL0RmnqQF8nvqSXUiS9UePI9Cmp+ThiIsY2CTNv2yR6K7XC0wnhR7OlJ8v3YBymS35EoD
MFYjSnnse+6mGYwZ0He0sbV1H+LKmeBLWtKivA206tJ3voPzsC8rKLcK5G890+MZupwBqkCp5wCV
6Fh5yD3Pf0xnxHVypCrfY6Yvs4QeZhZ5voFqEm0VsjO6zOZznxZoPpfGN10iywqgl1qW9tAzlT70
sKn+RJscrgOpC7+nyF+4TEioECYuKP/dzdYEr32dgWQ+T44jowXSTN2BVgw2EMSKa9dbJpSrqsZr
8qjNDEyvoQd5zurZZfXB42aekmnyGsyI005+/qXntAj2Nai4/mHi8Nkq4Qfj7ip4H/e3gTsNWFHF
nKVJ3i7mLYDOJVj/xR5YI8M1NI5zwBX8s8YHRxCwzNheC93nsTNXLQRorHyrz/yjivWrz1rtNwIO
EQ5r26uIQrocwFoImXfvWoLucxVJHpB2iRY10b6Kh9SO4tkrRFBFQ187Kp4XVn3VkAkvr/AqevdU
EpGxs0y7KaujtqqFuOqznOfXWhSj8fbSwbKmEMVNeGZUdyCzraFPWdki0YIjy51Cj59mpnWb4N2q
4TjDqlwf5NDojkfco5p9zkuwX3fIXE1zoqXoHR1rb1IBbNJR2wR4FSsDrqE5T6MpY/BLXLypjBgn
LYmc2Zj+s1Pr9hBgde0MzbzpmA7TsM3uyF1D5D14KqZpUbNTO/J7MsNzpxnFNkVpdw2TD3OobbRl
qT+yafiYd0OelNWyDUZB1ij53hspzhRSAgVC57ju+XXQmtct1xJZ4+TRYtUObTpxmi2cJlNUwhNj
0AjYNvoqq14K0hUcx85Z9qhT1Qp1Ktu8hf749Z1H/sIlo2MVCBrgDFXNfTl2/YENG22O3DVzak59
U3CwAs89z/K4hhBMvLl8tyZPBXxQNYQzg/NoerlDj649uHX7lt3spR7yq5ND/HxT561dcsOQgFHA
/fpkRMNIXXM14ZznpW2eDTQfD+NS6wZQ/ZR/3/Kq3TUBKmB5YadgGF7KUob1rpXlAFS9oPzjtvFX
S0mXEw6cIfDOvR3hc1LAqVd4chMow6VrLbi58yeEDADHZoV5l/p2PzO5ZWIw9Co0g2u3xAV1YZxJ
k5Ch3UOxZMv2wtCrO6Jpw5E5pBh32n2Y/fFd1+st1XeMvMqulEBhwkwXynfm7rs2PLXdJnF/DL3K
rcYhDHBNYj5a5d5DDPkm3OatCpvW1cpXLhy1JQc1p57tNfzVyFFCQWeT4gBd68HNo1OWDlT2X7jb
T0eUwEwkVfZWz+6XhxkefbW8wQWoRTWSYdfN55z2j2R5S2b7dyNfgpk/JR58mgEhleA5d6SFQZWG
/15tQBHbsC3x3Jck90+j5/OEWJXbYder9GOQLfuybt5tG/ryhf40NIMlHoDEePC+LyJEWXtwTjc+
tf/z0OHoBrrumnE3ZASluOXEx23afnSNw8lLWdReDyJo1w3f3XT55Bdk26Zco3BYmQoZMkzI0j1O
TrnjgB9vm+rVnkSA15DJZgCMGBFNjhuZZZuoEl0DbdIZtTF94cLzXu9Bm9gT4m976jWchi5h7nQ+
iBiG0pugo3c63SYOQNdYmhBEiQawwnFHkI9Q5FZhY7atvbU4m1ngV9uigLlzRK3PrtBFbAd8gU1v
ci3PNgnY3l0KTLtOTCSy0JqPGa82Dr7akWSSPpQJMeEIYCAU3cdOuqnn6NI1iCZfWjmTAOffYqEF
POPVRtmQ1rtts7K6KNnsFtab8DrnicWi7CJdb5MdoGsMDa/d0usGbJ3a5LtJ30z9JogApmS1KefQ
H1uUHQfo3tIjWdwnZyk2oblcuobPqJQtVROA1gurmqiAK+3oNMmmuV5DZ6YF1WTeIHQA6VSQDwA2
F7dhMeTOw7bxV4uwGbpmUKGXv1LdjOepL+ozakOHbYOvLgZo67ZMTbjOgsa/JWb+VOT5tn2/1lLz
MqbhAAKVlLFuxB0bSnOn+3AjVXaN+JhHJXw4sw/wTMyeaVcd+pY8b5uT1TrsvB6uk4AX7Ehtr0br
phHMtt/q51ze2l+SFZeuYR6DGVg3XojrzAaxcNpdhrrDpudegzxgTDOhws6qbzB2upmDPotCmW1S
5scGWsVrYZvi22ksFLvYAVU9rhLaVpuMAzH6KmajvYIpMJBYO196J9+tPlISbtw+q4Bt8FwVdovA
2+xs3BUiJnYTvBXvcjUnhQ7DoEfXdsc6sR+Nvgb5ZtsBvnbAlE6TV7nC0I0pdgBFRkq8VdT73Qpc
TQhnOJz0GAA0TTM3nsel2NmSbEv+1mgXxqohU5ziDLfNY1gOT3qbgxxme3VU5WU7GsIveqmosn+X
Pncj4OGyD9s2z+rG9NUkaD6N0y6ly7EO8h4Vuq0M+TXMpShb1xdiqb4NaJxHqmYuTBnNtuNqjXIp
DCWBX0NXV1iR7bqMPleVMdsutzXERYAJWnjDgo3ps2QSbRWJNt0mBIQz4+espPQLf57M5fKhrr9r
XZW9NAV3nja90bX4HPdddF8FxGkX4yVGe26M+3ljlL+GtzQQD0RpCYPTylviMDdd1Bd6oyrGGt2S
zUE1k2yZdrgqmqhMvbtuIYdt07IKJ4aW8AwVs2lXuxDbLOXSXKP1MW3py7l03bqnoBGQTJppV43e
ERqq90Xuf9324Ksd6l1IVZRB+b4p64iJ4Xoo32Kz/OZIXCvRuairFmmBORn9sD9yE3zj/rJNGYiu
rSkXp+jBDYPzn2qA/NHpZ9mk1bYrf91al/XUDmVB4QZQj22Sj8zs0PfYb5rwdUe9IS6FhGow7eww
2JhqeYDizltQ/Mtt84s4aN1NF+gKu7XycN724QL9TZ/b16IiTvnOghA1bSmiAha8iiusIxgbMgkV
dbLIvdX0Kxi9attaX3fQdWaRbgqsGqY/9DSPZrOt8rZWdvNcF5InFAMbcSy6c5N/2/ZCVzeo9ayb
jQPMNPIl3C/6elg2inGsJd0MUK1SBnjitnB3gVNcLf247QZaNyZ6tyo0K/HQLk5w4Pv2VVBvXOCr
QJ8KwLbQkcdRON7VF817/y3ntd8cKGvVNbfJ0NOnwwQZx+DsSQqjzGJbPPvXvkNZL0Ox5C/TMC0R
BJTDaBJvWTj+7rlXES08AVMn96Zp53VpPgAxCwwNtCFsye43LcE1WA6+OZiaUaEYHucnd9tGXEPk
pGNtX0z5RUh0D75FpORbraXfzcdqx9SqM7nH++yFynaKuOUkBn38DQ7l7wZfXWgcyNMiy1LcOn3g
oSxhBkKXHQpvhG6c7VVXY8yXoIczFnTj7ulLu/GxV7vGAA/am0bZXV9JEedlfZfXKBpuWR8Iin8O
CWtkImEtlgVlMTRg5mAu4lyrraOvAk6X21zUHLWrjgTxDPTvuM2Jxl+riDpAb1Q9Q6VwgCMCfOdi
42+7wtbY1RZEJcFzuFhxkX1TGd+P0m4LwP11R7mRbZrR7qLs04XJQu9Nu4mQg+RmlWTOUNfKBgcj
V8DEGx3E7bItOEZH9eclMuSmcGiKlzh4yBwg8llPm1a2L1a7nXmOAz1VjNyWAFdB6M46r9uW9Wqr
A+ndK63QqCsgDllTb0/M920jr7a4ykJEgAMmuvaa64aNL7Cf3ySg5K91iKba93SXYeh0bpKuDzbv
lrUEEWHcMWWLiR5HG5WCHye+iW7j+mtNoc5dhAeXmR5NtBk5fJA+eqW/rQjmr+XogtEzdXV5jfkQ
xugZJ2296Vb31zJCzJmGsvEu+yVYIiCfM79KNi2QtThQ0Co4kfVdv/O8OmoqEYV6k1QO5nq1E4Xb
5Hle46H9oopqPHjfbsIXYejVVuzGwnYg1QCfoCiQj990Gmycj9VWBMaWwL637dFEM1E38aQR2zb5
WtonKKD9nwIUuPMB+DIEs+1uugNgyfvzkVfOIHR4NfZLz6YrMRf7UDSPm5bHX0R96jTr3Rx2yY4N
vgpHQX3F2dQ989eKdIVlsPKi6OfM2OW0IXtWbSt1Q5Ts5wnJZJ4LnV96iqVK/FHEQ/l123ysMkaQ
hlStpLS7qQrUNywV/ZIbL9o2+OpWLGfrLwLy6D/uW9Xke+ZvKgL6azzPGIRa1RLhI3MF8KvekbTb
vDL8NZ5Hthc990sX3rjd7nIN+MGm8NRfw3lmpnwIquAtolMUhUGTTKX950z/+4v5D/la3/+zktD/
4z/x/5e6WbpcZsPqv/94D22/uvzPy9/81+/8/Bf/OLzWt1/K1379Sz/9Dcb91+cmX4YvP/1nV8Go
fXkYX7vl8RXkjuHH+HjCy2/+b3/4b68/Rnm/NK9//+OlHqvhMprM6+qPf/3o9O3vf3gXeuq//3n8
f/3w8gX+/sf7//t/Op0vOLL+Odp//cnrl374+x+U/o1DlwrmnyEBcNe9lBbn18tPPPa3IPRDICID
gaM8vCjdVDU6ufgj728ugVpl6Ac+OHKXv4Eg3+UnPsNw0JEIQ9C3AoiS0j/+/5P99G7++139WzWW
93VeDf3lI7Ft/7sYFHpooQgCiBwhlOGD1iX+phumEQ8xxhR8gTzyGudSVlFDC7twzrUPLLQIVayA
pvZiFZRobFcowJIYld4+8Umo3zGfTgenLfyPOvWy/Uwh2h6hESETqwcOROAC5ZpIK8vOGclNVPo6
VJGzVD5EUDpG3o9dfTGxcaa3NGzZD7j0z1+PY44EcQOoBgdkjajSI/xPqpZN8VA7pX1XqsZtrvrK
zbNoHGrU1r3GeO5NxoT63lmYjh8QzKHg6YJcfSQ9pIyjrAwYjbg7ps2Dw1uoG2opVX+PNi6vjlVe
D9meWV05p7YvA3P22nRoj0E4hzd+DvXzO50N3jW0YAZ5W2XA3Sez6Ex7ztgi272lcFbGLrzYAHqD
Zf3edQgm2VWdhTS9Z6vEdMXlj5hngBNJIetzGEDPus+HIHT3k68r/2psylbHRQV8MGBjNC3ixpvu
Fgld1WgAwUTFQVM2n4TmQRvV2vpO3PZhS3EbZ5gKNfb+PQ4zrmLoOkC0MeisaEAMkGM8e8Uk96K2
xE1AzSBTNHCSOTcAUxPQG0U9JrCbmfMytoQCWo1akVteTw28sWhSjCTkkbJBOpw8Uak0LpcRHhgz
7mwdAzUuukMG0dAhcmegAeNeYv9EHGbqYcT6UT7Ny2irU10HbtzK8MHz1ZETKY9+XsuI5AH84Zvu
tjFzd1zgM5fMPvQ7y6HXEZyZHaDClYoqwNBvRpsDksH4WbWB9z4c0xNhFBZs4WOXT10yGP6pq8RH
kLKWqMuyw1DL48RqRIbZfB0U6rOQFbAo0B91dBSmLE9Ihngjq6cXWYfO9z4IQTdtReLmVRkXPcD7
85CVCKZyJ8ISXKKaefdGDSaeAIZnjNwuno0gQgTPsw4f1aoYAekXTYL6AhmLMjWnO+pTP1omQiEx
y+FHl930pkoErPWSFk5yO7gCxmJw0CLK0TAqPWKfZWXgdDZW+7HJPOTF6W3qVMDAE796Nxb9DpZX
VbLY8TvKNolqynvJe3nsfC88gzp79EmmEjBEDpnbfS89eybubI+ikzNMm6bHgI1k7w09OWDHPRdi
uFtKoIq5qu5dkAkOvCvDaIS/+wnVfQB4wnSMSGD3wDgVsJVnzZ515rYL4RdpmkIn5YI2/5QHbawZ
SJY89cOYLMuXoMS6gtzVjjdOHo8B+1DlgR+5LZ/uPFU80qX/MARi3AFyc4AZwhQ1y/CNDSI/+MTZ
j+n4DrXi/DYcphnfqb8KXBd9QLeds6gPVQ/aIcFWZUN6Rx0O9d4cnkNjII9OqJ1oIdVN6oF1lJXy
0wTGQFTnvoxb0IhA+5Efs0J9ncM2O3DCzrS0t25Qqkca9uJWD9aJl6K7JaRuEuKRKg5U8U0Q8xKA
/DOnlR/3Y6NjConXSMtMx5OYE+GG9HrhiqH1ZKojkQzCan4FBsgCFyCvR7h1Ye5G0i5f+k73SzTT
5mNaCordJXXkdtj/DJqc91PYfiSw+YmgMfeJ9DiKhmY+lGHxAeyZNq5F2+B1CdQbRZceZ14+DT2l
UdEv896mbXOoTHlXipREvauca+ysMrrAeEClghcdTUd57qTVEQddKyml/S64nmKagj4MbSV2Atnf
HkFUAJ4tS68d0eFEa0L/jmlXQeG2eeA2VdEoZ7UbWsXwWyOEbtPMSUxW5fs8UGWccWASQMiaDxDI
IUkVVvzoTdn1BJmFfWtcr4AMS8q+1lXmF1Hm5eclwFb1crR7FLCo1/0MCEmYTU48DE28LF24g+5B
GgWB6N/LFv63j6P0xofFLYNdw2vywtylvYFwgd3ZAqSnCD5z8tbYWsp7FzZPSefzisbOhAZ1Khfz
Bboq3vNiHQdkFHVdDO6UzAHAr5OSU43ysC+hFUSHOBOy/pZPzERO7dzyvvzkhvqxhgBDAniHM0PW
1T0HzmKvIHv3xPtWnxvodSWKFu0nWxkPdQDbnDsN5W3Q36ocpVbh7abFa+JpwY1A5u4l99h0U2mI
B+vR7v2xSp/9sn0kXl5duxlRB+Hns4mIW6n94vvOaSrS/qiGzj2WwfzE8LoutKsQegolfG3U8qXV
bnggCHtik/rFXagHGUnXlruRFt/ysfV2lYIautOlGmTz9B0XI71vXRuCH++caDv3CRP9riECjqVl
fmIheZBtKPdMlQe/Ec9OyGM/I9+XVgUH2Y49rIby/DgOBb8HouYb89wy5tBle64sm+OFZw8DK3Fy
1N85iB47F+7vh6LSPBnyQp0gGkhO3uJeF4CHJAtLP43ZUMc85IWKs0qMQzT19UteNN0zOEllLKqO
PBkrxG406adqTEtoFgzYoPNEI9v0JV5n30ZuWeEQHU14gxLSvWTFcpYBdECn6dNMzY0eZnpdDyDC
gcv84PRSHIHC0LHpnAnUJnOCGMa4d5rwScAjB+vauc1ccz1ML15X3QN09yGYli8dD46+B/+ZEDQl
OFxV8exWj05uE7/SiNT1J0JIiWsxa6MytwykLIvFQNIb0KgHnP2Xa7rjfpK1efUygJvxwTCvPLSW
kuuyxMLBFSMPywj+r7FyPBp8+8M8ClqeVSeNRKq4FCMOb9NkDzlXpbk8aoirKpir13z2Qn3Ksnby
EPUV5aMknjY3pQlmF6ViVmZYooyhaVaS4OC4KXLOWiGDPAKDTqovurMaEjUjOqcg5fkCp4UU/g04
lCQZM5+4seqgc5vQEJXLO9L56Vt1y0tu+nMUKCiOWnxaKARH0Ptz7gpCGAf3MwNjsgwRX6jJQwlT
qOW6mrJUxku+mC5WLO3fUEH56+cisg8uqsAMtTycCD9/bluFIO5P4YhcuSueeiaKJ1Bkjk4JVsnR
WZzwY9BqTnZ/yj7+FeP/Oab/0Z9bfV0UllkgsEk4zAVWCbV27OBLMhPcPFORJ7Rq/A9+69J+3xnQ
caLOu3C2a5ZDirwsTdYkZoFaYQQXeVzSohVv1QwuRf7VA1EcWiE8FAXFTbt6oEkKKG94HYlHvO9z
ieP8bECXvVGIju6dpnFu2jpMJ1AcnbeoeJehf/roH0kXBWjWh4fMXxQL0TnhI/QZhhjsffl1khzq
/6aynYx9TyHr6EL7pij4OqeCvzcTvsdIIAQjYl0qmT3ThWFKZYKS2lUZHqFpCETmG4UpDLdeXiy4
ZDRccBFCPJKtAc2QIcrTUEKTBAHiSUIMITIhQzNOwGojUWiTR0IGalfAge6BhsUctdBlj0LFDgGd
WCS4RFS+ZNOdo9AgjDLkIyXw3PzV62yWtB388NJWugcQo1r8tr7W1XQVLP4uC/rpMKbVAm/a8tUK
H0T5nlfhXV/BtswxsorgynlHevlcp1MfaZ+c7MyPeeaf+MSzZKnT267tPnilOpTC4ThXxjgYupOQ
zRgZMX4Kff4Z6vQHPaproVsa65rv0fnKIgC6TnUatpGBu17ke9Pe9OaqrNJ9N5Ir6OnftHlnrwSB
TkYalvtZqmOWhu9KD1uB4Xv6QfONd8GzNMXd4I5XQ0rfu36YNLx5qOcWvm76AUjar34OYTsy2ifm
qV0w+V/LQQAgne1wX34KHfmk5hwtRJudO+O+c6CHGrXUuwHr+K4Fr1vrIR4mv47ywX2+RDn4h7pS
nbOj1HzNKvcIPDbO/F5L5Dr5I5S3n2ekWlPfXztG7LvQT5OuFju6jHtQM8u4F+yqy7znzPc+MpSU
EfY+ITY5eQMsADWHWAZcvKBN016a9lByd4/G19BmM/RY226Xtt69t6jnWeY32KxHdFmvlOiRAFVR
aJEEVW4dFV1zHpTASenvBik+Z4bvvMxeMxu+9/v8/dgXkD5Jr92gyxNrREaTriv0VeM6L0FmwJ0m
vdlxR32pkT6B4u6YmIk0R+5YQ2JalvcTW777av4qRwQQbErzGMHrFOdLM9wvHhZoV7k3DTwqjinc
NZBuGvFq5SX2ZbNF1CqCmyBozlpnJnYbcQX3HtB8jQsjwT771PLceVJKqh2ilWQyy4kW7EqDyHkT
kpHH9YL0qAAZD15nIcj1zDS3AZFuFDj8GE4o80VzWraRPy72wQ7qI/jjLOK+tTgZjX7MIT0QOiMy
ifIDkp0BOk52josg7WN/RDjbVYs5ZXzgFwl7GzshffAIEgxUSobEGcd+DwWIICqnMka15IaCqAe5
8jsD3lFB9RhBtEfErIFUTtPBY9tt9Cdd5e94GuSxdJchcmy/87V37bfyWAnJrwovl3eVzxCshNLv
IsJq5xAqey+8pjghpBeJN+W5jaYiRJpEgvvULAVy0u6rT/wYgkQfshH9XrLUD/VkHvJc+XglQyyK
6WF2/CMklsxhmuo7viCX9VkGiXv81TFFAlSzLDhOVjEsV7UP3KFNBr+8Ldhio9FtD51njpBB3vdB
+rHt8yMi3kPlIoQRfns/iX5P/Po2pelHXlZXpgr3pVslHmExpImOBYwhqa1vIL/+berNAXDOg6yC
a0MRbzX0s+vmz8T19q1Qh2Xmd7PXfKGdPduct0dXyQGHlKoofYKJoNn7joWWQ4q6hszYsa9GBxy+
rkHhCVIWcdPzByQDr85IRg3uBmTRtBT5Z82M6XYOUdXOBNbsxwvhn2VAIFbCx6ylnLYP1TSRs+jy
8sEf0wBE29pL2FzBWWHmzV44oNNXc46zK281ux8L/mxhrPm1ktk3o5UjDtiCEIuSlfZOaO/QOLdI
P3C0NJV3lQ1jHquLyFFkOLmp9XwuOXCPdc5wcID4GaWMzjezWz+lgTtCyynz32dUzDEMKqh3RA5b
vHM7oISjYgndT56Cy5rb+EQjZyb9vkqhqij5cNej2HTIqf6w6PZIuMESzsIhqjnWvk0XBG9zcJNP
U7ubC+eaz/zeAz0idkME+2Hg93GWLiircfPkDCJD1Ny9BmlAdxmfn1OgZSNW5N/9BqWcPBN5dyUa
7wC+Qo3zhBRYkIUTBlGV5aWKgroYhldp07ugLFKUrIj4rHkfnAbByfJ1vrihOZaq+jGbXPVSFT25
NxAJ6hPdtQ2e1KkV8iO2lOTgwB5g2GcWGlux7fT0lMJ2tNrVdjYHXE7ONWAP7RxDjnBG4K4r+zT3
DUOWDmYg/ahznEhmDBnfN5Rnwz6luIWwf11VRVDEcE3c2ACuwl05WbkLoc29xEAlTE4yjlUVA3is
gSivso8uR0Gnbah+X4CdcZ2i2cauHDaG3i6EDvUUQe6PVkkPSNSj1GW5qxB4JwNcb675qGHTk6ZH
n5YfIBPrHlPl3EKp46ZtRhJ5QZHtrJubnQL1C2lhc3BKnDl8GcdnMuFBEZAALUv0lyak7FFZ2uyV
Xuw1SJrIU4cM2apLuunJNZ7zRYNbqBOJ+OGcNZbvwKQ9EAinR0FqbzqnCO7kUpF7h3EbgDSp5TVn
tbkiNZjHkQncWn6ABMukY9zyMF1hqjm2nlPBgKWAsVjkcccDbVuL7DtFKYZHKMfWJ8hC4TAFwMq7
16nzZD0WRESW073nsdeByDpBoTP7MOr+pjA+SEpVE2YskgNj7q2CjXvcCFftq8x5VwzgYcy0vh35
8ILk+SCneX/hJCRO5as9hPEliQpUB04ureg3anx+0wn9/6j7suS6cW3LqeQEGI9981MRl+TpdaSj
1rJ/GEeNCZAgSAIESPDrTaOmVyOpRdu6ZWVm3fsqpPdRP5m2LOFQIJq91157LchdwUgmsXEpQ+FL
FJsyaVSTWp6e/TXCDHZAMt5lAay67ieerIkEjkEr3eb+qGEQFpb3rpVwrEsWZlDg11eNx8nRC+Mj
D8RqnBsHF0wCc2TW7Wqr/FbF8zcombQHNUIvlxcmgxANBLJEfZ7Detz6njCbsSaPgSpf4HGew5As
yHt3PMmmy0nsQCvFRCnMuF7LMLgJXUtuS9JfVaacL6CqMudWpSCOQkEjD5C/R21Y5lDhcjdQHr6C
omedhgMQbKPL1GvnBxHU087ph1sfrPNs0tNmAj9/NZXAfAWa21JFxRYIRJdaap7v7QTTpZABAz5m
+A4+3sF3rEeva+s/RspEZQaz0quSOHHaebH7zZ9H63tlT/ISDwLwOBQjiIBqBArPJ6TQQGdPgqG/
MlKWv4E2lp0Ac3BzZy6bVWMgwDv0cYd8N7TK1Syl/ZJYaDKOZhFEO+hE8ZT0dXjJ1Gw/C2C4+LWg
vvEyF1Z0Ay0+uhq4d+0ExQP3awQqOBxgvo5sOx/Kii34bq75j9O0XPOgMyfU9FAIwAlCwiHOQ4vq
rHLdywAqNRkEV720hAZcOruOnSEPyyfXa1Zt4rAiw4e734PWLbLS9q+BQV+pnsossiz3pbIjceC6
DfNkjBB8KlWgnDr2GeYO7HOApbkgI8eticjPhlAkA9ieENzHAUvaaQWkC0SLChUNzdy0Zv7VNJAA
xohwb5VkN/MIt7jYCCk2lQ4A6UA3EGFYT687oAooB/DRW0+Wip/g2/Bjteooh9CQBxRumvCrMeyP
W8/T7NaA+/0Q6oFjC1Egf6cA6TuqQ5DMvXWSEqK2MHqMQjijhmTtmUVHpg1v3NggBq5WSicbL5bd
NrGKraVktatcUe0w4Sw3XngXwTApTQx4DDDglmvV6w7qb+zG9OwIscgvtaLfDCUiQ6AInSFiI8wu
rLVxKE52209QECB8Ue2Ps8mGTRaZXRyCMTK7TlnQUpyPaJSuU5eEZOVDHCZhmKYosop0BMKRRgNi
S8A+c0omcVJGeHk76K0puwdPiLuqJnq91I3r0DxHpbiEeOKLwPY6TH5yiJOkuWHEWQiKZQduSneC
ZmSSOtaAKL9oUmfWCCKjZtTZPE93TRSxfeXYuk4L7uTDLIrMSbrxxg5LqFOFjneA1JSbRlRMKZWS
rFtk9+hRHb62EM5OCxcGTYjh7iyTtNe274wuJHZol0cu8K2xHts9L6DRk1aEPNrovc8SDagwCgBN
loPaOKM6GjTWpnMA4aWhb3AMys6/cGmogB+518jlvEz30Xcfig+pTPoXiB6ajNrq1u/bHhie0yH/
sK9EQpH0GXfD4qFeMRvQHB9OWgU1amYl3TSNr+9ZR82q8zqEsjZl5QbaAGdI/kJHrxKnGsFRo6OH
oXPSGIsRund+sWPS2zucW/vI6pIVZeqpisVDD5gTsDKabIq5TfYx/F4OOkYTgjeqC1977hauGGU6
ojjpZgrr8oBjuAYaXNRpjycUaalcsy10eVs6XXHvIbY3ayLkQVm6eQwh8AetQY48i0BiqhtpCq72
7dALFKcg8jQmk5MNHZi/TueeiBMWhwqqRWkTtGenYnRbOzY7VIl7Z2ylMpzj9r0P0PalxfWTWkg4
9m5bPs+Otu5iZCebbrKSVTPScg+1mmpVj0TmTd3doS75iqLIKqma+qkZ2xIBePyApPxsginYT7LP
5o7uiQTC7E4lWjx4lcW1yILBstZ94N1O8CXKu67zrqVSbkqC8IBSmMkS33JQpJRrj3Qma3r0hbZe
CEXtuN3OfnwPHTRxwEL2oZ9GH1kShJu+nawVVQL6qE3IM0CJ4QYycidTVmVesjlGs1a3eG2K8yj9
cydRGR6GpWzCrUvUEk5Aw/qMdzUcc7omrXwbh60VPKG/jCJKgCYaCdz5Bo9ZYsP3LHeUfeCN3tSM
qJSIqdqHSClBAPb4dvDJzp+bKwZuHK666KL1cV2zbrqtCWrJfdxiF8vushYjzrZ+nldooPg61tPX
ieInKt+dcoTMSVq57JtXqStpeAtuePM1isV9MIQyTYLq0HmTyUYPZTqh6KGr2vkSEnTsKqwxPVXM
g7T1FNwomggSQAywfu11mUuxwAKslnSgHtArnUxpW7DXrpDBmpCZfYOsmU5ZYS6k6e7DbgR+29UN
jnRK01bE65mHz2aoX+2AoP0aU4xAdhdZjUkHAbtzDgHRrO2dhYVvTiOzLzyfOSmNcTU4g7UK+u5W
j+K+aKooNUGyglhLkPkjgmEIlawcbn0lyr8JeyQ9fk+3iRsfY2T8VVislKnKPXBfzIwVtlt7yYE7
qtc+FPSngp01EPa0Kpxc1izEDgvMvuITbi3PLXfjOIg1IEaZDktrUOhCebOEBNCkuEkdhzQp8pVq
N+voWTr+q67Z1zExh8mgNx60TGhy9+B6un3YZiB+MnS6hN/KQq+9DpcI86ezFu3WWBACllXXrkeW
4GS2OrALYcoA8bb51Rauf/BbVuUVgN1VA150rMsiLZr4umb6NsKCQ0DoIA2H/2msh62jqqtwQmRj
BQKEYRDXSwtwY+LEqPGTutk5llNnUs8eHqe7x3UMht3obSwLexbN7KtucOljUmvgaB5aLMMySSG/
jijHWpwOJFzrAqu8N1YMlzNenUlA4n0DFcHOtQm0ukaST6NqciaDS6RtN2McPPYJCAfI+yEwXEI5
yb+2PKK2LcUPVNBPKwosfFV8h4bvuLcdkWyQLWbjlBRfgkk8M5IEmxr1sH2Eolrmz+U0pAyVBDfn
c68APcZz7jLF06r315O/SLqidAmRv/DJBOzC2PoCZIwjrWl5GBCjv9pTfBMF5h7Ean/X1Hadk6S4
ooCxV9GgLoZQrKpCRandxOSyRg8KLobiW90rAc0wEeTQy/1ixrk6DBF2S8BATqw0qjYuVrSXqCcO
xmxoe9CHtus7HyZnV6FtrXobgYgIJojO+d03zxnh5BW0l90YX3aFd7Bby1siFJSxCHsZJLYsUeyW
cHvDUK9KZx1nbtvr3ejP+76WbI2Cf5vWxPsaD92RtSh4z639MODCWJdohQYiNrZXToObzoprKy87
xMmgPeDFoxYy1UVmJxI3i2Zp11vX3lSi0p60/nGpoZseEnWpHxZbEC+89WzbqY1sZRUkkZXNsYVy
oULNt46LDbSqU6hhm7QewGdgzI4fC9fT6457zUvtUmufRG3eaXWphYVbd4zqO+rSlykYxdFTQOqJ
Lk5dATUTmKaYG6eYi7RP1KEFpTLVfdtloxXG+9YpLiIvMSvbCvElQa86Lpps8KxHqxD9buBQ7Yu4
ODOmLJzbHfxFBbS3I6eDqaANukfTFqAflFzmrj/yByAdPUMV2y5OIyyZVp3garooQuTwaJQCkok3
P+Hhoqk8xEOwEt6jg0LCOgwg5teUdl7Q8AQBCCx75oUXMK/bAk7DkeejlF4OCF6CugravGkC++AN
1U0AIc6MCf3c98EAPCkutklJcse3H/lUPEv4Ne76ILhH9xdNEw1EwInZS92UNCNigXXC8etcB1DN
JuGpiwOTm9J6AFapIcUHQhN6sAoU0sKvUHJGI0wyHHQnZWrzKVihak0vfKvwcwhgFKlPUEJjqOHp
Ib4ZRw/5dFhdwVyQ7Yew9daKQMqwr3kOR4TvSSHazIUTdwboy9kkrUa4UumnCCXPqAYMTkL6ZQkr
k3ki2zloTwNA1X0SOvMqDgF3BNL5Ood4pihpX8emeB0t7DWAXocxmjSCN7IOZ3gBaH2eC/a10+Av
UGhEpr7dOplAlpn1M0LapggBKE4kzKuAIy/0zXn05A0swnHpg7SVQXuszXwswXXFdXDRRAZUXAnc
dpoPygynSoXXM2/JjTt6yab0DEJVO9IoCFlMP3Ef9VHLca8CQqtjEPQoJjcoriLp6W78Vr6YBNWk
FMCRbHPVx+6wqaa2Af4bUgIZ+sFBOTKAWwIHnRH0qVRrJhpwMQk9WPZg51EMjB1eB9OaOPJbHNYL
ZtBd8hlgUFAg5Zl7AUYrWluzIfROgD0AwQbBTgMy7EjALz348yAwjXuIC9GgwU0SgQyMDF07XKcR
MptcWWblNiNeo/6irfCp6ZZiQATB0K5N7t0e9JA4ubVMfcXKe+S7V4lq2KUJTZUrk/RbnOWoeCf+
duIOdG9GEFPggtIOOLxrIlIXivA1vD7yaYaxApux75IO2XPzNSiSTcA9gpIbUpvAx1lAoyCNrGHX
zAIBSDGBgTZuAPbfCQ9xez27WKn6IRn5EYJ39SrkdQmwwagiMzIAKFea8ktB9KMe57smTlCGaGJ7
7czJfeTJ2xHUp6hTJlcdFDZpspo43wykhaOk/NYQjZYqIB9oMoiQ/PpxVvmxySA38YCK7mrQfGeq
4qi0/Tx57g2KGxcdxNYzIM9FDiu2MmOevuQB3STRnI++t1KdQH9wW98wSPauYL+LjJPX3y2/urQr
Ijes0Nf1OLoZD2s7n6Gjio9k2IfetpzjAzZRnwaVDYJWrc9eM2PfaCf3Jo76EyRi0SECSFyfPPKt
8XqSAR/YWxBmjy2W48m+FAO5K+TriIKXhQSDQMbXF89QEMVFlQCptSjZtpH/OGJ5t1G/au3Sy8O+
OZRAy6Qr94YXWzWJbw7Cx1bOq25WqZTDesYRoPoKqh7DcKxDUGIicjWBR4JVAzXLdhN09Fs0yy51
QWfcsSnaDgEUeT2UABxcoBGIZAmJbucpAPzmtgdY2vB1D1JBNrUzylG0ekV17nsXNN+tfj4ByL1C
uPylpuzgdAAkIst7QPIS5Nx3ygb4EILq2QJvMqqd8aKyQXphGkw6p0kOVWOum8oekPE6a4T+h6Rh
EAzpCPYxCHTragxjTIznoZZmz1dwHFBHZzCAc6B7+LV3Q8TrSvU3AZqlb30If/VpPVKgeL6zrzvh
ZHD8wxr0uib3K8tJo36SeWWHkqFp1u8BT+mJryGWL7b1WGl/AyAW+6+oO3s7e/6u8nzqrGpV+Kmr
i27rtK64g4x7eOVESfnsjEm7q2qhgVvGmu1CXKObMXDgrSDCAsXhrm0GXNMM7ya0lTladdHiEqKU
3VujONMigAxsxBpwzOLINLsK5+SqQ4vAKRQqQDEJx5HtlSBGuaXOoKVqTeko7X5Tdz5ZN9qFS48T
tftgRmhUu0QsqCVWaziGkEFDsDeM83i2SA9kUNX1eooNNpZrW7uI1M7OVqTfNRDGOreldm9tuwNg
leBwxnHR+BcJtv0XVEZFLuIm+CJaIcHXZHVWoHa0ly4AZ5g48rWcJn3ZGx6lTT8mp7YVGmct/LNR
u/TFi4fqfE4s27lAhGbyuIA7z55ajfVEIFx9kcD3AisNxN18CuMA4riTmlLWRvOx9vH2yxqF/xCI
wAu0MYD/T1X33A8QO3DLGiw20j+B8unujYncvBjDIZ9lgvkDoW/VRYxfC7iTGV9Obc4n8tiMZfs4
zgn8YpO2QzZn1a6/tmlEDzqYFToyxgExFfIL4Jhm4DcT7HM5Yo9mvheKsyC1JSkEkKLOBlnBgrjB
BqwQkPkIl7o8zBYGX0MOmTrHAiwS/tVhHaKisXeMOWg/WqqCMWQyDoBiGrpC5UblHtjqJqvrRuC3
YnZQH4GY4UP4POG+skofK6lXNr2bXCAiyBa9Qe/bDhHaygn4kFFtL+F87y0VIJBfSY67xpwjNzIg
ZrZOF66cEOLgqAJr8AiVgcPKHJdtfaVrq3nVCheH1XcxFNIHDHpBg8jIVYRbWa59lH/kWiY4w1MN
WPA1pFPFH/jUg3rdkCSx88GhSr02TOJEhU1DAFqrP4svAmVUNrTsoQcnVUFMe1j+Ww4gVnPP1Oag
ZIBLifcOCnYTSupt1jH7xVeeC0S26ijONdXmhW6b5mIisRZ7oLzQcl4csL6WguO5phCeJcj5mf3U
O0Nlnke0JcfPkx6sBzIWNl35SQ1tZ0Rl4XYu+5HfaFSd/Nydm/roOToyGVCRFoYqujBHWyXMz2OI
IvNNOJZev4rZ6PG0KfvKYEd1yLYc5Pn2beDoYeMWkRJrrUhcbXE0TZj32R6LdS1CE52S2E+SQz3b
sfqKK5XCtBP8mRa7p7FRp0ri0XqsJO1sFCBmbAFSDyGywoEAgLDkjLhNzDg54C4Tdiu/QJsd/Ei6
Alef8OZNaZhhmwKswTs/Qk63GjoUKTeacQslDS0VPXZhZJFdoqDBDtSKts0L0lgybQjS2REJVqgQ
P6DPuvMAHYEnUeyrgdRVNrGxF1dBrMrmVlphiJurb9h03Ta1MnvpQ+c8Z6AN+PvSL6h7HCOwopFg
+lVWdFUfwzLHs+wMsD1C1ckZ9TNcd/mI+yzu7CNCcIRMtl1XQNDs2rVvnNAEj0MpoF3r9ap1Uk9W
SX3tom7DL1lYjeu4DEWPjFc6mSt64OuoVblibytJBBgTzBQGiEwHa5HY124kQask0r1yLOOB/8vm
0N8C6MObqbTBZlSgT0YXESud3Qy2k8gwlS4Sq6kzOrdCq423Qc0q64pyBEY4WCMc+JaIzKG1+ezu
AqAP0eUcsrrZwuEE9KzEaUHarWcJeo6tJYAli2gIrNO2UFUGtgm59evZmVO7Drt7DlA2yKXLUCju
7Q4Eb6cJXizTKZ3FQdluoyoZL/gYHCsXFYYU6TxAfo3uv+uma1BibycOZEwGZrifrda/JEBovFU1
EytaD6UEwQ43Fe8BPeiuWzeSM5SsColraqIqpShP1ulEwGWFrjlkgDLIZ1YU1bzQaUASrpwnivIU
ST0t6Zji0But3Aev0X/oAm2LtR+ESXd00XE9gfmMsDiFH6TNTyCxQ6RDWN13j0sUZjmNcUiCtVwj
tgZZCkwa9LB/sYISL4HOkVQZGSekAkAWVbUDaQh5UeU2zM11Nehg28WUPSsVWtNNEJK7muKGQPw+
WmZM3QK18z0Pm/F7ic+tL0EsBCOPE4aAUPitLnYNgURqq33/TiKD7LNSLpJqkMu35gzd0sID8cAn
z9HUx6jiVnBYVdyJz03NutOESv8p8C1ww4lbdVYGwwHk7VNp7qMKCG6WyHpwr6ZqkQUXpcd2QTXG
yGUqf3huXRf9JGJScOYACAhWIWvmIEPRNZoQbjXD3o2bGhYC0sbBaU9lvVdE1GOGvipL5cwtLVzE
dgLvdJ+6mF/PnnBsIt7An392tMCI4QLOHE61iSUv9lMt8A21KSaVI93vL9Gqg+PRref7Aa0FNPNc
Ga5k26NOTg2U2rOkm5aXGw/WXTC2YH5VnudtC68hFwOwsRPoOzKH3m8TZQ6qhf16iBrnzjWJ0nhY
m8Ktw2I7WYzmVpHWORnPBSTS9TCsyITNmzxmtCt3reNhW2rAKj7Sfz1SmORynGp9U4LEpcL2cdDL
8YGkHR0QyexLA/L7DD+LeSxxNiJALTrkg8Z7BXvVI7knqJ8NtAZ7uSqMleReCaqcoqgbIJ3mYg26
SHsh6Byj7JaYdtc4EIoJdQyKICyOcAeJCdBcC8LDlQtkF8dvG47fBOwpYKXhN3GbJ24QjKkvHXkk
JrSfOLOSDG1GLdJCn5RXMbHwYz5OiBbRit22oI6BgZ32hba/N7OEZB+1fTsrRgc8hbiisQ8W/JSA
lNHGk1hTLhCQmxgF3pSpRIPPzZGa7+24AVnFwW4AEiStM5sr/VVWEyp58Tid0NQSx/BI6UHJRPnP
rNDBbLHUtqDGgQJR6V9CsA3nt2NPfpHDpCv+bstuuARZnx31pLvLIZG4ND1wcjgappr4q26n7m4O
QnWkUWk9iR4LAeQehbXUuGwwKS1leCt5KBvEkpGb+r6Jz8VM/cdZW/he7iJ6OEEMHkEHGL/w6+wL
i9xAuAdxfiAjdofO0QsfZfRhhSQHpTE5THd8MOQxkb0YEOg3yBPw+zJ+lrbLryfLtp+gckwvkCY0
TzR0oKlRBWjQsUDwBso8d0irmWpuACcjILWtzsupHtHZgqhY76QS4XfadQiijI2IZGhGNNK7E3uo
mCYHpw5IiTczl/MaejG2l4/OFKDNpJfW1ocE0yXSW3QaQPcBv5FHxhskEncDC1wcVv7YIKYOTHVn
RMFflWZncCECKJOhJ3E16xuXj+XJxU10DTmQsT5AVLA54NBNyjQkybFzRCiy3lheGnRFtfLQkHHq
SasuvLZN8ppFAMUF/NguZ5STwAggDnmmZVIAafJle08ZTOVnUGRYhgpHfRlRHeNOcWZxXaKX6AW/
dnntQ64Gb6tsrYugkzbC1og+t6jvWsBYVBKvtR8DZEa/3uDnBXbnjsaAIhEJWHRNSsBmoMbYWNoV
83GduV5bWDkTBmiNBAv1spoL0ItmsOSmDUPeiA31g5BKpzgYNrKEkYrvNM7JhbcSyI6mxrp3JsPD
lYqaKvNiBo9sI5PS3fNgRKZaurK6ckpW6WeUsiJwQ5YfhOG1TzKwbaG/AX+8g0665JsCMfHZnmMc
9AA+oB04tYCuZd2CtjLVswBJwcahQacGRwzjHtYxqDNk4xUeSusyWkif1aLb0OJ6PpWwUkfLzrKh
fE4Nio99X+yAKnOc7uivSwNQIK8LsErTspgQbRP42mB0MMhApBmaEEE7IpgnkOGHPHCq4GD3IY5d
7bPEpASQw573VoyQtY+CZ1QSPLkeVMDgSTN7zasjWXFsWz7naOUxa7uM6rxCt16GmGHAw8wAc9Ah
XsegPFsTpsQBGUWmXDDoiScuSKrSj0LQgtBR8jRyjkkpATc/eGCBQLlJLhrQCU3C75Ycwd/zSid8
QIdAg7PMYf1Caov8Dvhv6Orb2ouTE1UeFxmyaKdHpd/W7svwY7Ig7EXmh6rz2AN2MPpqYL8H+g0U
IifAWgU6LvnswNSMI3gORcyB9zHMyOAANsAf4+JoeTBLtMeYgoKWTCdhUzippXMMy5UMz4buMqS6
oLXDp4Yn92Fclptklv6t26KkhHwweCChh8iyQchlp1WszaPvIHXnox/DxTEcyDWR03w5TrF7Pc4h
clZ74BrHC2qM9DocXShqgLva+6vEKhEfCQN/7Egljrf3hmZeKyj5PzIA8Q8kiXK0Aop70bpVKuK+
fnHmvsR1bOgTsLPwCEkyhOvUloCoLSNc/HQYjlnvIiZf8yYA1FvbGsuFQ5kYE4w0XqQtsk07bedW
3TiNEftO+PQSRaJnB02eKkMpKwFtCfSv8qF1axOuxqLHC2VNjYukFoMLseOEWChm/GhoHalKNo6T
LHuLGlxqnW+m06wI6bK4EFjh2oZf7QEOagu7GsYXYhUh+7DTZLlrjlxa0ls3ppACQsfoYkp/DACM
ETuidQMDvmiFAtEp7EvEXCgL4EdDFeCWGt0WX4HVK3Z+DaMpALtogbSzKWyJNWT2NNhP9bJW4m5E
h0Vg22Y9hHPlHsMo8evjYOKpWM+Qdj4EakjCfcA0JqguegyCzh/cUONgpnrrCdYnII7ygCMVRrn+
6A6jrrcdmfD9P0+B0kGD4z6mgSyRHaGwlDXCR584nIBwgg3JEBn0nniaxlkxjNZ8rYhfRCvQ+tAP
TFqKb8LRi49EXb2ex4VU7Doqi7lqfRstjsTFRCgJTBohSkgQqM1BjURCRwViKLi4NAYUPaRuCeb9
R0QocfjY980w1x1crH2vOYG5AkXJQTnw1TEx3u66ROd1sk1A0hFoSsSGRjpIk81ccBxekPqO+c6u
WP1gNbSXGVC1sE6lVyJBRyOpfk0ELlQUNBwYEyk9hOhgGhBJpaYvZjvjBElVRkOKNwlvNcYvOlCN
qy04nK2bwsWYk9yyWvEFayjsHud2CmAsxCbV70QhYK/pha7tZ66flLeDFAWiGVQA9ovULLoZQ2mj
BZfWzbBDDyNIuTKIIRkyzzyw0IBJQaNNZaPc4T7QXROvEBcBkFd9GIJpaC3xexVp9vDzHQpAnHLN
ZFmrrebotUSdFHF2hmQ1eUbhR3sbSpD74SKW6F6mAVM4VeIhztDJaqN6DzldhIikANWxgrxQPoL0
2l0jYSiiTThRu8u6sWmewR4I4MxFjGnAMDU0BtV1sO9KLvz+dtJhU+yR1mP5+WICwg1uRv0gvQRL
ngJ24XkT1cUOl9foXslmKBiSRGJacEI9JnOE1yiUJAoEu62cHO8bwvz40UOtu4qted014NZJj21B
QN55xI6urbEyOSjeSMlsNxeWP931Q43OrQFO2NQD59a45Xkou3kvKqNfkiFgz0GAq3o92NNPKYhf
EgS/Wm/+pHXwp7/+V6QPjvRZtLL9PvxZ++CdXMJ/g0DCr1/kbxUSfv4eUA3IEF++rBZdBPoqf9NX
+Lff8CZD8NcBfhNGgOM0NK/efeuivvBz8J/6Ccvf/8c7MYYf8/TbPy7aE7/99d33/hSU+O1ff/zw
2+/167N+TcRfn/Tdg61+TcLbF7f0VZzFMzE//sG8E4H4hyiXz+Tn31UgHEhD/Z8n+YvCxD8lJf7V
wGnLqKbvhl2kbz88rDgj7H0bZ5GsWJzGPzrqMqGvb8Msgy6y4h8etGUtcpN3U7B4IHx03NWzOr+0
4m2g5XEXBY6PDrsWr/yZ/LFR9Px+NUSfMfiZ1ezMX/7YyeV/8u1xl4dfhIQ++vAbQNnvn/qHi91H
h72FsCKHWMrbAy6P6yxqTR8d+HQW51KdzdtIPwdGQ96HB34V6m2Un4Oi++6jgyI9/PPDup+xQx5e
+eusXtm7LYKY4t898d8dg/8U2fnr4fheZ+f//d9/zd8ynW5kx+6Hr4Hfn/+/7WRPXxmd363cpX/4
o0sha+Vw/uOGPr97Z8EnjLxif9yemf7z0bZIPX30oTfqPLw25/frbBEM/ejA25a/KHF+d5z98Iz/
6MCXmOAfJ8TbM/7cy58wFyeck827lwcH2rdPWRbj3133vy/Y1T+ji7/76m+B11v48bEN58BI4N1I
vzbMvwil/n8Iu76X5Az68nB+p9gF7cKPrpx/zK/i6Uyr9wN/ws3yD9G88vfRzCdcLemZl+z88irJ
26/+45j9hIk4IiJozu/CpMXY4aPzu3Du3s/t4lzy4VHBG3ilb+MsU7BYxHx01OzcPEGl5d1u96EI
+dFxbwX94+LM6/cD/9tTBFsW+cy/ShpwVLyP4vxPWLg4pMs/Dst/bv9x8/bL/zhPF/nvj87FDiZJ
/FW+n2TnMzIojPznUT9hW+zP3fvlixaTj8/CwYgSnWx/2hnO4jDz0Qm+XJQF8f7E67vl5njOx8e+
XbQJ/27sT1gYh/N8RoXuL1PyCfv64ty+DzkWA6+PzvPx/Hxu/7JFPiNhPWLvAQ14//o+I2Q8niHa
pF/fz8Xis/rxuWBn8+c9vRjPfnTgy9fu/A69cBat24+OumSTz6/s75JrZ5G1/vj49V9CFWcR+f7w
wMBdUI+kOEDfBvtx/S8O9B8d+5by8tzh2Hgb6sfIi/XKR0e+I2e6oBhvI/0Y+DNii7szxMf+MtPu
4nb14Wc+0/H9ue9+RoQBjdN6CQv/fMy5n3Ei3c9Pr38zHf4n7MMH+jogD3qb1x9v8DOOuis5iFb/
sRuUUN0f//EHmJWiHdSvnfn7xzmBuwgjffS9/vrAgwIzglCBj3z7I/27D4388BNiiNtOnGEc83fn
jYem30/YvEf68sJe/1hBifhtjpZ3hFL2vxwdp8h/CZz+NWu3hNYtLmjM2j//+BOg/P1DoYYVoQ3p
7Uv/txz530e3uK7O5owXJCj7X//5P2W9/G0jzPnljCfYnp/a5vz21t6dhwCdQu8zALc7aHwI6wIq
zu9OxQjqQ579GQvjFUlB/bbc5X/k9Axa74Df6lrxl3P7NofLu0ygBe0uEuEf3QLog/3f3F3LctvI
Ff0V7GamKq4iwPcmVRRFPSxRo4i0XPGuSbZJjChCAwLSSKksU9nkL7LyIotUZZfslB/Jn+Q0wKZx
GzBAEteU7J0lqxp9b9/3c+IBgUNxAzfSpcENjBir1dVm7bJfORMYE+He6IMUBAgxV1S6Wv9ud8q4
FG/m7pvxzBVvlstQn5f4BkMIfgBPO+NkBhl0Lu6CmWHWxKgpVFxZIaT9RHIbtVqz1axUUSOFJTtt
Ry16LhtnSkKzClMlf9VLJif3A2W1XWlWNoJLJQHBIwWxM28sxaLgb15FWvOjb4Som7WUm7sCeUOd
0VkESKIGxrE2tIPmKs3/W55r+BmOinga4mq7E3sYPH9HBLyNGuaUVt7u0NgN79xKE7Fo5khnxLY7
uxPCbBKGh6hSLSUREbv3GXeOs/mlkPyz4gTq0zawQ6jWclroaMIKk3q1oXZ7Ub2zHV4usRJi6plf
yRBcxlfCz/sgNrWIQDPCIMRGC8sdnBZEI/Yl2rBAKnm+06Yf6suldwej65biDhWy9TaqhOqNig1r
q95I09QOUPXFdObLkX4FpVCb1Sp2V+B9mngeTExzcn3NTaHqCt8djUAR1oUMZtJPJblbtWq7VUVu
s+rYzYpjt9XUU0obKfiydMd+1EYsL8qqw5wUzUtVu8xHKabNeYaNNQPKMXwS3io0fIq9hUgoUiax
GUxNpIWnbkg935RqSJDihjg4wDQKV1iqxONE+k9y6t0boXwnT3ps+hXUCvghmDLmHMXPaWW5w+XD
+RQMTF5Q7c6Jv6LV+vbnHkqVgSI+Q4MB16c+0EDDT2pBTNnb9paBqWtgO5Y+tvsklWOjD4pkMANu
0SBjIkENrC6LhCPhezIrsJGrjzYk3yNfLMZSX1JhQi3CK3vlY3cE4wnGqT5KHcwRnT3GkqrFUj6S
c1NW9PZscSz9W7Ggx3LgwZeSYrfNwBUYRiICSr622qRc9tVOQoSnfYIEu5Kyd7dH7ikSAYZwsG0G
Nj4NxJzeVm15L4uFt9I3CAzN4QzHwhDri0dJiiuibWRlL3wuAqOqFW3j5S987gaz0DRNsIW+/MmD
uXcvbgwCrjHg+NyFXA/kArFEl+KZI2l/Hv4mUbwQ+jRmxRH773vzCXCiUaukJYLx+sfdtT3SnGJM
Qpx2nYFFEDUO6GU5QvhfcFOw8K88IhAqeDBKWzlUM/oYTMHWZmCQS9QXhFMjfKkWOpcVFVcI5xu+
u1NhkBWKo81KLASNyl8YEWJITVQ8EyJ2OLyOwZ2gQgJeMMOF7wUcOn+iT1Ks7DgcKH6QE6o8HIeB
1AYPboDyPJOMHQ6V9+4Gs4IWxLhE4EZjZnep9m7hBnJinSGbPvGo25iOqG5vrlzDuBqD7rpYiqov
Gz1jbnxkQ3sbEhkKSk59StAcXs0AVZZUqTpNBmwj+ygt7yPYkKrUus3RPBPHcFHoI1GzRm9vY3Yf
g7I6Q3/YPcF2u411r+lA7vaU8vwXxTdZrlmzhlVVVWzIwvbvesWpYnGqJqUv0f3LhdZUHuJ7DKxN
kRgQGu2Kgxk8uo6qGyOHFj5scVztwAuWKIUhx9oc50InE6blKNs5QB0JykCTeOWorOnOBFGaHIri
St6Fo7k7VuILIXCrq6r+khfncDoO5a03RvEJPlP8PQYKRAW19DF+gcDBQCzYQ4XCIBLIrDPYLV3Y
rIgFWZ0o/blY4yh5/TpD8K0r7qR1Lf0JsTfqDCbd4S8uvL6AUHyDwbbtTbGHK4kGjmrO3q9oLPIg
9+aqbXJBC5QbDGTS8zGKnR7LYWVgEbPr3VFxzVGJMwTbH6PngJ7cYnApj1EcRZiwxUBrx2jBIWqg
2G4oVi9pQsAgLU14XzJHio/tPv8rkNbkh9N7z6UlrRjwUf74M7l4JKjIKELY3mQ7d0emVYBZmOVv
iwI2bKcnygVGJsO57sjAQo3BJu6jvm8qlmjo0zeMQk7Fba7FVIEYp4eFYuRcFscJlYoPRAbbdQb8
IpRlHMrAxX0o0rEZd2Ngib4IIX3NCI7NoYz63pOSkr+G9OU4kngXLgxxQg8cgj06lUp1u8lgR8TC
8o1aDSRCcmsM2ygfgIOZPyFSDTNryh87kI/jmZzPJTHfHI6k0KpgKVW85nBkhgYqFELjnNjxxYAP
jBfxhXUu0QenT4tCODZDEHWAIKpZGKb2MMPQRcRod306CCc0xIKSnPKnDrH2UZ8SoYBjOMng+e+e
NfRunz9F5RWX/vM/FmOXFvg5VQZcD0M0clAuRzBFw7M7rodi8WTKUYejoP7dNMXgHMk4ON03KF6x
jsSSviZHYusClW+Ggexw9ML1ENRACS/Rr06Dgb0/pAx6hyMB9cG9HYnRA5UYDQZqi2Vomr85MlsH
6LAZwjIiLXwo9CzPI53RI+3/bqLtC/2z7RqK07EGDjUHhfLp5YKacV9O2bBm8v5K2mC4VvJXPSXy
9Wwv8i39P/qXeS3mB2KmEiX6xSJTnMEK7T7eGYVpHE0nx+ghtgaB796R+1YYfKhT1CKRQzm06inW
REjCHDZHng93/ZXclSMZ99bzDROAJceCrbfCJZEmm0M+nEtUrtIQCCbSaaTsrpt/Ro5anxLxAocI
/gPq1qkTkq6E3z6aMBDhxLU6vjDVZ25d+oapwsEjwnhJRDgcYxFWyVN1Z6t36yJwbTgNHCOZ3qOd
zzrAOA5yfY4w7x8lenvJqRzlqxeeBaL7YWmZeXDk7vTHdifoY1UlYg3C0QRNyehVIaxYcyocYhmG
8igrEYl2QMg7jqKUzii0+uGSUOTqdAYc/emqN+hdXfcO/2wp4kGVp5WifzRkVGowbWyn5TSwpkT1
xxV4XVnKOkeFM45li7qwtPbvqkGgK/sBIbTPnuK3N5wzs+WsXim0N1/uJeJusO/vKbpIFdBYEof2
PUbJcqqMnaP2rC9/wzx/zbCxYi+kmuJ48wCWc2BdqoCPjIIRfRXEnFO7xCmmz+IvrTTnIEipzBqD
j7jOk2a0M0YTHr8s6RD022jEwLojjDxCpYI2sFaeVx6f/3IMjGxVfMWyPJwE4at5cx0/HFElqdG9
uwWBRl8X404j+j4Q/giRQn1oFNPTP5T5wjR057SyhWMwjbot5meChGKlF/E9QwZL5XXhN2NuJDma
w0K+EPcCwf+VNZW8OMd8r654hKmZZapxFJJ3DdrjSJEdercI4tHpqhzhNn1udk0Ix8ws6DJTRXJY
wpjdOoGGCWm8myM9dAI/nYRLbY4RKG/BJcb72RxeHgqzVXjXzBlyVA2pMtmlyuEQXwlriDU77i7p
LtFCFnhqXjAxRhwOTy82Rs5c7C6LZPWFvHepfOIYsBR/5TwcG+EBjmrZIWrt3YmYRNcfeiM0+2uU
R5qGo2VWTeiK8dMFXXrLLGHocDTRxoi6dtHhCBtRleqqKsBYKqQGvHHUVWDDSOAuZ9a160/dTCEP
F1bjc3cSfjfI/QKDO36AxiGjqMfhGHvdxUwHzHTUKIhIiqMaYCCozeU0GUxyjOsLrB4GgSCLFVI2
5qg0iKkTBlIwe/40l7ePSaxgxaz+cXc6iQDoC3yBxsyQw+GoNYwBiLWA9WPcSfyTvrV62irmShS6
eEmjvLfKp+wnRBOPcynrVOTEc15qpARINjW7hqMbC80aH7EnM8MybqAbBF5ku9FAb0Wrhfk7hQms
l3v3rKE43yEVxIEExFHFrUfcRQ7RcoCGedML5ZBYakGNl6k5OQY3H3jhvQwy6JcjH9b1lC3z45nE
lovF9Kcsq4bDxog6plR8XPVFIgSY9R2O3uGu52lOJ7qPo4H4rfBhGGe8A0eq78j9hfhQHOOMj9B8
qVJlE6S+VfgvaohTu8dSc9ZzI2kbBupWe4/UlrT0+RzWHcZS+hnYb1W19t7d5ljdPSp5UVSqrO71
nDo1on9CqKnF4NHBHyddoByZ3ROJJt4ViiIY+uND2MRz/TsCBGZTlUfcifeQ6CbU50XxMg6nUbsm
0Qj/hRXNirOGcLFdtIsQ09Pm6K5+680whgGSvBN4c1p+wTGWWvX+qjDalZQfCao4qhvPMFV1BJuf
HszAG92ZjwwwQpYZvGdzTHe6FHMsaRUZSOdIUcTl54YrZHMU9F3IB6sr5hk9wByN0ReuUdXO0bB0
LRbotAoJjXA4nReo8aencmgUheAPEi0UdEYXepQ1ALtL/Es3GCNYkGm0YUYjwwfEHXIfCoSMTiae
WcdYiK7vGUncNoNAh322xAzi7B0I6RGt4ecJmRuaCbH/fSLniHL/zuosEeVauhC5SuUijqcG4FuY
490NFzNi/2N0pgZ291cfejeY6kSw5nCY6EP06NLbcmRdhiHmchiXZaDM93he2LEK4UfYZUxb9zA4
tDya38NUy9AWDocVnnIMHY5KJMzJx6idtArCPBiORruu2s6hIvha3mgcK76tI+DUbGKqaR0zHioY
s1485OcFwxAZw2zLhiGS0Cje/ir1ylinjPA2YVKOlS5X4dJs9eDIfg2f/4PeiUeZpBOUBOkfvyQB
k5jcb1gya+7wfukiC3buLYpZQ4+/PyizZiy/MigLHnu9qxwbnZBF06yQIIfiv9AQZxyRLAuJJ8Kv
S5miT9HV4HSMvGZdJA3UnoCE1ZT4kD4gykdEqwdUsdQK6MTf6S4OWgK6yx8kQVKWVh5AqVV9GqYw
0xpMXCcJVzyff59goYInFyxM5vysIHaCabUfYI9AqdqhPKDImsKdYNr7O6lWyTyQDoXEwIk3qO+Z
huta/W8DNLVfPg+0/vOnZL3pbkDFeyT2R4NrAomrUTMkYCdhImmYXq/8i0Yq5r1Sb3knnv+5NiU1
RFtJv71Limg4Yh5Ug/HsQbpPaodXiDkCUv3j3n3CnMVvDlKkcfMgvURSZIaMmto/WGRRxzT9SlTY
akVMHmzxaEJjVYum0FfMc2qJYh5cQyx6I6sXNUxbcd1aVO3JlMI2rHywMsvzdwNt72Jf7XnMe7Jr
93///mtgoVH/m2Ky1U6jPMgy9yHpV3u9TKbSTHlgHajVReu0l4ZnKwb7jLw9cVi8mC0XLEp9d0gn
yNjt2tMV1bSLPLR/mCF6PA3X9YU7IX7fkk3VEuYB9d+/yeVNOZD2biKpJSJ5MNG1Izs9095hUpmm
PJgOZRgsx7Nkju2rA1bEd6v473iOcobf/x8AAP//</cx:binary>
              </cx:geoCache>
            </cx:geography>
          </cx:layoutPr>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withinLinear" id="19">
  <a:schemeClr val="accent6"/>
</cs:colorStyle>
</file>

<file path=ppt/charts/colors13.xml><?xml version="1.0" encoding="utf-8"?>
<cs:colorStyle xmlns:cs="http://schemas.microsoft.com/office/drawing/2012/chartStyle" xmlns:a="http://schemas.openxmlformats.org/drawingml/2006/main" meth="withinLinear" id="16">
  <a:schemeClr val="accent3"/>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Reversed" id="26">
  <a:schemeClr val="accent6"/>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C5DE50-E5EE-9A1D-0D07-3793C0DC448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E0DD32C8-04F5-AFFA-1F08-E15DAD9BC10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363EB26-A315-4CB9-BF87-3A5A39A61FC3}" type="datetimeFigureOut">
              <a:rPr lang="en-IN" smtClean="0"/>
              <a:t>27-11-2025</a:t>
            </a:fld>
            <a:endParaRPr lang="en-IN"/>
          </a:p>
        </p:txBody>
      </p:sp>
      <p:sp>
        <p:nvSpPr>
          <p:cNvPr id="4" name="Footer Placeholder 3">
            <a:extLst>
              <a:ext uri="{FF2B5EF4-FFF2-40B4-BE49-F238E27FC236}">
                <a16:creationId xmlns:a16="http://schemas.microsoft.com/office/drawing/2014/main" id="{F5430F73-DE88-F20D-B2B9-56BA02BDA55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49B6EF7B-3DF4-0A9F-9A7D-57B3972AF34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D2080D-B4DF-47E4-88DA-3F9FB834483D}" type="slidenum">
              <a:rPr lang="en-IN" smtClean="0"/>
              <a:t>‹#›</a:t>
            </a:fld>
            <a:endParaRPr lang="en-IN"/>
          </a:p>
        </p:txBody>
      </p:sp>
    </p:spTree>
    <p:extLst>
      <p:ext uri="{BB962C8B-B14F-4D97-AF65-F5344CB8AC3E}">
        <p14:creationId xmlns:p14="http://schemas.microsoft.com/office/powerpoint/2010/main" val="22664959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3E8407-CEE2-41E5-8DE0-510CE61D5141}" type="datetimeFigureOut">
              <a:rPr lang="en-IN" smtClean="0"/>
              <a:t>27-11-2025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03907E-B0C0-4FF1-A8F3-7EF9A137C3C0}" type="slidenum">
              <a:rPr lang="en-IN" smtClean="0"/>
              <a:t>‹#›</a:t>
            </a:fld>
            <a:endParaRPr lang="en-IN"/>
          </a:p>
        </p:txBody>
      </p:sp>
    </p:spTree>
    <p:extLst>
      <p:ext uri="{BB962C8B-B14F-4D97-AF65-F5344CB8AC3E}">
        <p14:creationId xmlns:p14="http://schemas.microsoft.com/office/powerpoint/2010/main" val="1547531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0A03907E-B0C0-4FF1-A8F3-7EF9A137C3C0}" type="slidenum">
              <a:rPr lang="en-IN" smtClean="0"/>
              <a:t>2</a:t>
            </a:fld>
            <a:endParaRPr lang="en-IN"/>
          </a:p>
        </p:txBody>
      </p:sp>
    </p:spTree>
    <p:extLst>
      <p:ext uri="{BB962C8B-B14F-4D97-AF65-F5344CB8AC3E}">
        <p14:creationId xmlns:p14="http://schemas.microsoft.com/office/powerpoint/2010/main" val="3417573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12</a:t>
            </a:fld>
            <a:endParaRPr lang="en-IN"/>
          </a:p>
        </p:txBody>
      </p:sp>
    </p:spTree>
    <p:extLst>
      <p:ext uri="{BB962C8B-B14F-4D97-AF65-F5344CB8AC3E}">
        <p14:creationId xmlns:p14="http://schemas.microsoft.com/office/powerpoint/2010/main" val="3318328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13</a:t>
            </a:fld>
            <a:endParaRPr lang="en-IN"/>
          </a:p>
        </p:txBody>
      </p:sp>
    </p:spTree>
    <p:extLst>
      <p:ext uri="{BB962C8B-B14F-4D97-AF65-F5344CB8AC3E}">
        <p14:creationId xmlns:p14="http://schemas.microsoft.com/office/powerpoint/2010/main" val="940901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14</a:t>
            </a:fld>
            <a:endParaRPr lang="en-IN"/>
          </a:p>
        </p:txBody>
      </p:sp>
    </p:spTree>
    <p:extLst>
      <p:ext uri="{BB962C8B-B14F-4D97-AF65-F5344CB8AC3E}">
        <p14:creationId xmlns:p14="http://schemas.microsoft.com/office/powerpoint/2010/main" val="16959460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15</a:t>
            </a:fld>
            <a:endParaRPr lang="en-IN"/>
          </a:p>
        </p:txBody>
      </p:sp>
    </p:spTree>
    <p:extLst>
      <p:ext uri="{BB962C8B-B14F-4D97-AF65-F5344CB8AC3E}">
        <p14:creationId xmlns:p14="http://schemas.microsoft.com/office/powerpoint/2010/main" val="584324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0A03907E-B0C0-4FF1-A8F3-7EF9A137C3C0}" type="slidenum">
              <a:rPr lang="en-IN" smtClean="0"/>
              <a:t>16</a:t>
            </a:fld>
            <a:endParaRPr lang="en-IN"/>
          </a:p>
        </p:txBody>
      </p:sp>
    </p:spTree>
    <p:extLst>
      <p:ext uri="{BB962C8B-B14F-4D97-AF65-F5344CB8AC3E}">
        <p14:creationId xmlns:p14="http://schemas.microsoft.com/office/powerpoint/2010/main" val="919496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17</a:t>
            </a:fld>
            <a:endParaRPr lang="en-IN"/>
          </a:p>
        </p:txBody>
      </p:sp>
    </p:spTree>
    <p:extLst>
      <p:ext uri="{BB962C8B-B14F-4D97-AF65-F5344CB8AC3E}">
        <p14:creationId xmlns:p14="http://schemas.microsoft.com/office/powerpoint/2010/main" val="44696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0A03907E-B0C0-4FF1-A8F3-7EF9A137C3C0}" type="slidenum">
              <a:rPr lang="en-IN" smtClean="0"/>
              <a:t>18</a:t>
            </a:fld>
            <a:endParaRPr lang="en-IN"/>
          </a:p>
        </p:txBody>
      </p:sp>
    </p:spTree>
    <p:extLst>
      <p:ext uri="{BB962C8B-B14F-4D97-AF65-F5344CB8AC3E}">
        <p14:creationId xmlns:p14="http://schemas.microsoft.com/office/powerpoint/2010/main" val="17672906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20</a:t>
            </a:fld>
            <a:endParaRPr lang="en-IN"/>
          </a:p>
        </p:txBody>
      </p:sp>
    </p:spTree>
    <p:extLst>
      <p:ext uri="{BB962C8B-B14F-4D97-AF65-F5344CB8AC3E}">
        <p14:creationId xmlns:p14="http://schemas.microsoft.com/office/powerpoint/2010/main" val="29853103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21</a:t>
            </a:fld>
            <a:endParaRPr lang="en-IN"/>
          </a:p>
        </p:txBody>
      </p:sp>
    </p:spTree>
    <p:extLst>
      <p:ext uri="{BB962C8B-B14F-4D97-AF65-F5344CB8AC3E}">
        <p14:creationId xmlns:p14="http://schemas.microsoft.com/office/powerpoint/2010/main" val="4798898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648F5-9952-4885-AC4B-7D407F6750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65AD20-35E7-8578-6581-E307745DBC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6F7CA2-4848-1524-5C92-2CA50824D695}"/>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6E2D6C37-AAC5-0042-1112-0A3EAA19B6F1}"/>
              </a:ext>
            </a:extLst>
          </p:cNvPr>
          <p:cNvSpPr>
            <a:spLocks noGrp="1"/>
          </p:cNvSpPr>
          <p:nvPr>
            <p:ph type="sldNum" sz="quarter" idx="5"/>
          </p:nvPr>
        </p:nvSpPr>
        <p:spPr/>
        <p:txBody>
          <a:bodyPr/>
          <a:lstStyle/>
          <a:p>
            <a:fld id="{0A03907E-B0C0-4FF1-A8F3-7EF9A137C3C0}" type="slidenum">
              <a:rPr lang="en-IN" smtClean="0"/>
              <a:t>22</a:t>
            </a:fld>
            <a:endParaRPr lang="en-IN"/>
          </a:p>
        </p:txBody>
      </p:sp>
    </p:spTree>
    <p:extLst>
      <p:ext uri="{BB962C8B-B14F-4D97-AF65-F5344CB8AC3E}">
        <p14:creationId xmlns:p14="http://schemas.microsoft.com/office/powerpoint/2010/main" val="2616318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3</a:t>
            </a:fld>
            <a:endParaRPr lang="en-IN"/>
          </a:p>
        </p:txBody>
      </p:sp>
    </p:spTree>
    <p:extLst>
      <p:ext uri="{BB962C8B-B14F-4D97-AF65-F5344CB8AC3E}">
        <p14:creationId xmlns:p14="http://schemas.microsoft.com/office/powerpoint/2010/main" val="29483869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23</a:t>
            </a:fld>
            <a:endParaRPr lang="en-IN"/>
          </a:p>
        </p:txBody>
      </p:sp>
    </p:spTree>
    <p:extLst>
      <p:ext uri="{BB962C8B-B14F-4D97-AF65-F5344CB8AC3E}">
        <p14:creationId xmlns:p14="http://schemas.microsoft.com/office/powerpoint/2010/main" val="31959898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B1D29-A7F0-F0B9-6182-87D7E25732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34B415-9E08-831B-59B1-EAD58FDB5C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403FD2-FE50-5C14-3123-0694D1BF389D}"/>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847CF4F8-DEA1-7CF6-DA82-E44D89C6D3C2}"/>
              </a:ext>
            </a:extLst>
          </p:cNvPr>
          <p:cNvSpPr>
            <a:spLocks noGrp="1"/>
          </p:cNvSpPr>
          <p:nvPr>
            <p:ph type="sldNum" sz="quarter" idx="5"/>
          </p:nvPr>
        </p:nvSpPr>
        <p:spPr/>
        <p:txBody>
          <a:bodyPr/>
          <a:lstStyle/>
          <a:p>
            <a:fld id="{0A03907E-B0C0-4FF1-A8F3-7EF9A137C3C0}" type="slidenum">
              <a:rPr lang="en-IN" smtClean="0"/>
              <a:t>24</a:t>
            </a:fld>
            <a:endParaRPr lang="en-IN"/>
          </a:p>
        </p:txBody>
      </p:sp>
    </p:spTree>
    <p:extLst>
      <p:ext uri="{BB962C8B-B14F-4D97-AF65-F5344CB8AC3E}">
        <p14:creationId xmlns:p14="http://schemas.microsoft.com/office/powerpoint/2010/main" val="1924917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0A03907E-B0C0-4FF1-A8F3-7EF9A137C3C0}" type="slidenum">
              <a:rPr lang="en-IN" smtClean="0"/>
              <a:t>25</a:t>
            </a:fld>
            <a:endParaRPr lang="en-IN"/>
          </a:p>
        </p:txBody>
      </p:sp>
    </p:spTree>
    <p:extLst>
      <p:ext uri="{BB962C8B-B14F-4D97-AF65-F5344CB8AC3E}">
        <p14:creationId xmlns:p14="http://schemas.microsoft.com/office/powerpoint/2010/main" val="35341740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26</a:t>
            </a:fld>
            <a:endParaRPr lang="en-IN"/>
          </a:p>
        </p:txBody>
      </p:sp>
    </p:spTree>
    <p:extLst>
      <p:ext uri="{BB962C8B-B14F-4D97-AF65-F5344CB8AC3E}">
        <p14:creationId xmlns:p14="http://schemas.microsoft.com/office/powerpoint/2010/main" val="384622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0A03907E-B0C0-4FF1-A8F3-7EF9A137C3C0}" type="slidenum">
              <a:rPr lang="en-IN" smtClean="0"/>
              <a:t>28</a:t>
            </a:fld>
            <a:endParaRPr lang="en-IN"/>
          </a:p>
        </p:txBody>
      </p:sp>
    </p:spTree>
    <p:extLst>
      <p:ext uri="{BB962C8B-B14F-4D97-AF65-F5344CB8AC3E}">
        <p14:creationId xmlns:p14="http://schemas.microsoft.com/office/powerpoint/2010/main" val="4209615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30</a:t>
            </a:fld>
            <a:endParaRPr lang="en-IN"/>
          </a:p>
        </p:txBody>
      </p:sp>
    </p:spTree>
    <p:extLst>
      <p:ext uri="{BB962C8B-B14F-4D97-AF65-F5344CB8AC3E}">
        <p14:creationId xmlns:p14="http://schemas.microsoft.com/office/powerpoint/2010/main" val="15572418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0A03907E-B0C0-4FF1-A8F3-7EF9A137C3C0}" type="slidenum">
              <a:rPr lang="en-IN" smtClean="0"/>
              <a:t>31</a:t>
            </a:fld>
            <a:endParaRPr lang="en-IN"/>
          </a:p>
        </p:txBody>
      </p:sp>
    </p:spTree>
    <p:extLst>
      <p:ext uri="{BB962C8B-B14F-4D97-AF65-F5344CB8AC3E}">
        <p14:creationId xmlns:p14="http://schemas.microsoft.com/office/powerpoint/2010/main" val="3890064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0A03907E-B0C0-4FF1-A8F3-7EF9A137C3C0}" type="slidenum">
              <a:rPr lang="en-IN" smtClean="0"/>
              <a:t>32</a:t>
            </a:fld>
            <a:endParaRPr lang="en-IN"/>
          </a:p>
        </p:txBody>
      </p:sp>
    </p:spTree>
    <p:extLst>
      <p:ext uri="{BB962C8B-B14F-4D97-AF65-F5344CB8AC3E}">
        <p14:creationId xmlns:p14="http://schemas.microsoft.com/office/powerpoint/2010/main" val="2048300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0A03907E-B0C0-4FF1-A8F3-7EF9A137C3C0}" type="slidenum">
              <a:rPr lang="en-IN" smtClean="0"/>
              <a:t>33</a:t>
            </a:fld>
            <a:endParaRPr lang="en-IN"/>
          </a:p>
        </p:txBody>
      </p:sp>
    </p:spTree>
    <p:extLst>
      <p:ext uri="{BB962C8B-B14F-4D97-AF65-F5344CB8AC3E}">
        <p14:creationId xmlns:p14="http://schemas.microsoft.com/office/powerpoint/2010/main" val="3867021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0A03907E-B0C0-4FF1-A8F3-7EF9A137C3C0}" type="slidenum">
              <a:rPr lang="en-IN" smtClean="0"/>
              <a:t>4</a:t>
            </a:fld>
            <a:endParaRPr lang="en-IN"/>
          </a:p>
        </p:txBody>
      </p:sp>
    </p:spTree>
    <p:extLst>
      <p:ext uri="{BB962C8B-B14F-4D97-AF65-F5344CB8AC3E}">
        <p14:creationId xmlns:p14="http://schemas.microsoft.com/office/powerpoint/2010/main" val="3565250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6</a:t>
            </a:fld>
            <a:endParaRPr lang="en-IN"/>
          </a:p>
        </p:txBody>
      </p:sp>
    </p:spTree>
    <p:extLst>
      <p:ext uri="{BB962C8B-B14F-4D97-AF65-F5344CB8AC3E}">
        <p14:creationId xmlns:p14="http://schemas.microsoft.com/office/powerpoint/2010/main" val="4203418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7</a:t>
            </a:fld>
            <a:endParaRPr lang="en-IN"/>
          </a:p>
        </p:txBody>
      </p:sp>
    </p:spTree>
    <p:extLst>
      <p:ext uri="{BB962C8B-B14F-4D97-AF65-F5344CB8AC3E}">
        <p14:creationId xmlns:p14="http://schemas.microsoft.com/office/powerpoint/2010/main" val="3883677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endParaRPr lang="en-IN"/>
          </a:p>
        </p:txBody>
      </p:sp>
      <p:sp>
        <p:nvSpPr>
          <p:cNvPr id="4" name="Slide Number Placeholder 3"/>
          <p:cNvSpPr>
            <a:spLocks noGrp="1"/>
          </p:cNvSpPr>
          <p:nvPr>
            <p:ph type="sldNum" sz="quarter" idx="5"/>
          </p:nvPr>
        </p:nvSpPr>
        <p:spPr/>
        <p:txBody>
          <a:bodyPr/>
          <a:lstStyle/>
          <a:p>
            <a:fld id="{0A03907E-B0C0-4FF1-A8F3-7EF9A137C3C0}" type="slidenum">
              <a:rPr lang="en-IN" smtClean="0"/>
              <a:t>8</a:t>
            </a:fld>
            <a:endParaRPr lang="en-IN"/>
          </a:p>
        </p:txBody>
      </p:sp>
    </p:spTree>
    <p:extLst>
      <p:ext uri="{BB962C8B-B14F-4D97-AF65-F5344CB8AC3E}">
        <p14:creationId xmlns:p14="http://schemas.microsoft.com/office/powerpoint/2010/main" val="211236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9</a:t>
            </a:fld>
            <a:endParaRPr lang="en-IN"/>
          </a:p>
        </p:txBody>
      </p:sp>
    </p:spTree>
    <p:extLst>
      <p:ext uri="{BB962C8B-B14F-4D97-AF65-F5344CB8AC3E}">
        <p14:creationId xmlns:p14="http://schemas.microsoft.com/office/powerpoint/2010/main" val="575707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10</a:t>
            </a:fld>
            <a:endParaRPr lang="en-IN"/>
          </a:p>
        </p:txBody>
      </p:sp>
    </p:spTree>
    <p:extLst>
      <p:ext uri="{BB962C8B-B14F-4D97-AF65-F5344CB8AC3E}">
        <p14:creationId xmlns:p14="http://schemas.microsoft.com/office/powerpoint/2010/main" val="1912176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A03907E-B0C0-4FF1-A8F3-7EF9A137C3C0}" type="slidenum">
              <a:rPr lang="en-IN" smtClean="0"/>
              <a:t>11</a:t>
            </a:fld>
            <a:endParaRPr lang="en-IN"/>
          </a:p>
        </p:txBody>
      </p:sp>
    </p:spTree>
    <p:extLst>
      <p:ext uri="{BB962C8B-B14F-4D97-AF65-F5344CB8AC3E}">
        <p14:creationId xmlns:p14="http://schemas.microsoft.com/office/powerpoint/2010/main" val="946714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C9936B6-ACCF-D6D3-164B-4777EA26F714}"/>
              </a:ext>
            </a:extLst>
          </p:cNvPr>
          <p:cNvSpPr>
            <a:spLocks noGrp="1"/>
          </p:cNvSpPr>
          <p:nvPr>
            <p:ph type="sldNum" sz="quarter" idx="12"/>
          </p:nvPr>
        </p:nvSpPr>
        <p:spPr>
          <a:xfrm>
            <a:off x="11602065" y="6561701"/>
            <a:ext cx="449826" cy="365125"/>
          </a:xfrm>
        </p:spPr>
        <p:txBody>
          <a:bodyPr/>
          <a:lstStyle>
            <a:lvl1pPr>
              <a:defRPr b="1">
                <a:solidFill>
                  <a:schemeClr val="tx1"/>
                </a:solidFill>
              </a:defRPr>
            </a:lvl1pPr>
          </a:lstStyle>
          <a:p>
            <a:fld id="{C4992CC3-39DE-420A-9634-602D11CD902C}" type="slidenum">
              <a:rPr lang="en-IN" smtClean="0"/>
              <a:pPr/>
              <a:t>‹#›</a:t>
            </a:fld>
            <a:endParaRPr lang="en-IN"/>
          </a:p>
        </p:txBody>
      </p:sp>
      <p:cxnSp>
        <p:nvCxnSpPr>
          <p:cNvPr id="8" name="Straight Connector 7">
            <a:extLst>
              <a:ext uri="{FF2B5EF4-FFF2-40B4-BE49-F238E27FC236}">
                <a16:creationId xmlns:a16="http://schemas.microsoft.com/office/drawing/2014/main" id="{B9800521-F9EA-FA88-E903-E11360139F26}"/>
              </a:ext>
            </a:extLst>
          </p:cNvPr>
          <p:cNvCxnSpPr/>
          <p:nvPr userDrawn="1"/>
        </p:nvCxnSpPr>
        <p:spPr>
          <a:xfrm>
            <a:off x="0" y="738188"/>
            <a:ext cx="12192000" cy="0"/>
          </a:xfrm>
          <a:prstGeom prst="line">
            <a:avLst/>
          </a:prstGeom>
          <a:ln w="19050">
            <a:gradFill flip="none" rotWithShape="1">
              <a:gsLst>
                <a:gs pos="0">
                  <a:srgbClr val="00B050"/>
                </a:gs>
                <a:gs pos="57000">
                  <a:schemeClr val="tx1">
                    <a:lumMod val="65000"/>
                    <a:lumOff val="35000"/>
                  </a:schemeClr>
                </a:gs>
                <a:gs pos="83000">
                  <a:schemeClr val="tx1"/>
                </a:gs>
                <a:gs pos="100000">
                  <a:schemeClr val="accent3">
                    <a:lumMod val="20000"/>
                    <a:lumOff val="80000"/>
                  </a:schemeClr>
                </a:gs>
              </a:gsLst>
              <a:path path="shape">
                <a:fillToRect l="50000" t="50000" r="50000" b="50000"/>
              </a:path>
              <a:tileRect/>
            </a:gradFill>
          </a:ln>
        </p:spPr>
        <p:style>
          <a:lnRef idx="1">
            <a:schemeClr val="accent6"/>
          </a:lnRef>
          <a:fillRef idx="0">
            <a:schemeClr val="accent6"/>
          </a:fillRef>
          <a:effectRef idx="0">
            <a:schemeClr val="accent6"/>
          </a:effectRef>
          <a:fontRef idx="minor">
            <a:schemeClr val="tx1"/>
          </a:fontRef>
        </p:style>
      </p:cxnSp>
      <p:sp>
        <p:nvSpPr>
          <p:cNvPr id="10" name="Text Placeholder 9">
            <a:extLst>
              <a:ext uri="{FF2B5EF4-FFF2-40B4-BE49-F238E27FC236}">
                <a16:creationId xmlns:a16="http://schemas.microsoft.com/office/drawing/2014/main" id="{63855C5F-D596-D540-8199-F476AB7D7D58}"/>
              </a:ext>
            </a:extLst>
          </p:cNvPr>
          <p:cNvSpPr>
            <a:spLocks noGrp="1"/>
          </p:cNvSpPr>
          <p:nvPr>
            <p:ph type="body" sz="quarter" idx="13"/>
          </p:nvPr>
        </p:nvSpPr>
        <p:spPr>
          <a:xfrm>
            <a:off x="205867" y="101600"/>
            <a:ext cx="10009188" cy="738188"/>
          </a:xfrm>
        </p:spPr>
        <p:txBody>
          <a:bodyPr>
            <a:normAutofit/>
          </a:bodyPr>
          <a:lstStyle>
            <a:lvl1pPr marL="0" indent="0" algn="l">
              <a:buNone/>
              <a:defRPr sz="3600" b="1" i="0">
                <a:solidFill>
                  <a:srgbClr val="275938"/>
                </a:solidFill>
                <a:latin typeface="Avenir Next LT Pro Demi" panose="020B0504020202020204" pitchFamily="34" charset="77"/>
              </a:defRPr>
            </a:lvl1pPr>
          </a:lstStyle>
          <a:p>
            <a:pPr lvl="0"/>
            <a:r>
              <a:rPr lang="en-US"/>
              <a:t>Click to edit Master text styles</a:t>
            </a:r>
          </a:p>
        </p:txBody>
      </p:sp>
      <p:sp>
        <p:nvSpPr>
          <p:cNvPr id="3" name="Text Placeholder 2">
            <a:extLst>
              <a:ext uri="{FF2B5EF4-FFF2-40B4-BE49-F238E27FC236}">
                <a16:creationId xmlns:a16="http://schemas.microsoft.com/office/drawing/2014/main" id="{44BFB284-ABD0-7C1E-7871-463D73FBA37A}"/>
              </a:ext>
            </a:extLst>
          </p:cNvPr>
          <p:cNvSpPr>
            <a:spLocks noGrp="1"/>
          </p:cNvSpPr>
          <p:nvPr>
            <p:ph idx="1"/>
          </p:nvPr>
        </p:nvSpPr>
        <p:spPr>
          <a:xfrm>
            <a:off x="205867" y="954767"/>
            <a:ext cx="11811962" cy="5542505"/>
          </a:xfrm>
          <a:prstGeom prst="rect">
            <a:avLst/>
          </a:prstGeom>
        </p:spPr>
        <p:txBody>
          <a:bodyPr vert="horz" lIns="91440" tIns="45720" rIns="91440" bIns="45720" rtlCol="0">
            <a:normAutofit/>
          </a:bodyPr>
          <a:lstStyle>
            <a:lvl1pPr marL="0" indent="0">
              <a:buNone/>
              <a:defRPr/>
            </a:lvl1pPr>
          </a:lstStyle>
          <a:p>
            <a:pPr lvl="0"/>
            <a:endParaRPr lang="en-IN"/>
          </a:p>
        </p:txBody>
      </p:sp>
    </p:spTree>
    <p:extLst>
      <p:ext uri="{BB962C8B-B14F-4D97-AF65-F5344CB8AC3E}">
        <p14:creationId xmlns:p14="http://schemas.microsoft.com/office/powerpoint/2010/main" val="40489180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ED18A8-B194-6729-7020-EDFA6EE01196}"/>
              </a:ext>
            </a:extLst>
          </p:cNvPr>
          <p:cNvSpPr>
            <a:spLocks noGrp="1"/>
          </p:cNvSpPr>
          <p:nvPr>
            <p:ph type="dt" sz="half" idx="10"/>
          </p:nvPr>
        </p:nvSpPr>
        <p:spPr>
          <a:xfrm>
            <a:off x="838200" y="6356350"/>
            <a:ext cx="2743200" cy="365125"/>
          </a:xfrm>
          <a:prstGeom prst="rect">
            <a:avLst/>
          </a:prstGeom>
        </p:spPr>
        <p:txBody>
          <a:bodyPr/>
          <a:lstStyle/>
          <a:p>
            <a:endParaRPr lang="en-IN"/>
          </a:p>
        </p:txBody>
      </p:sp>
      <p:sp>
        <p:nvSpPr>
          <p:cNvPr id="3" name="Footer Placeholder 2">
            <a:extLst>
              <a:ext uri="{FF2B5EF4-FFF2-40B4-BE49-F238E27FC236}">
                <a16:creationId xmlns:a16="http://schemas.microsoft.com/office/drawing/2014/main" id="{8B55535A-2FEC-3793-81AF-3427FB26F9EB}"/>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4" name="Slide Number Placeholder 3">
            <a:extLst>
              <a:ext uri="{FF2B5EF4-FFF2-40B4-BE49-F238E27FC236}">
                <a16:creationId xmlns:a16="http://schemas.microsoft.com/office/drawing/2014/main" id="{520C109E-85E2-AA2A-10B3-150C086CD2B8}"/>
              </a:ext>
            </a:extLst>
          </p:cNvPr>
          <p:cNvSpPr>
            <a:spLocks noGrp="1"/>
          </p:cNvSpPr>
          <p:nvPr>
            <p:ph type="sldNum" sz="quarter" idx="12"/>
          </p:nvPr>
        </p:nvSpPr>
        <p:spPr/>
        <p:txBody>
          <a:bodyPr/>
          <a:lstStyle/>
          <a:p>
            <a:fld id="{C4992CC3-39DE-420A-9634-602D11CD902C}" type="slidenum">
              <a:rPr lang="en-IN" smtClean="0"/>
              <a:t>‹#›</a:t>
            </a:fld>
            <a:endParaRPr lang="en-IN"/>
          </a:p>
        </p:txBody>
      </p:sp>
    </p:spTree>
    <p:extLst>
      <p:ext uri="{BB962C8B-B14F-4D97-AF65-F5344CB8AC3E}">
        <p14:creationId xmlns:p14="http://schemas.microsoft.com/office/powerpoint/2010/main" val="1862424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74488-D098-C845-1FFB-492B3AE7A3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DD586296-C604-4B5D-4AF8-9942FDF2D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B89DC0F8-809D-622F-E9C7-4F7268F17D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1F26DF-448A-1F50-9D13-43DAFE04E17E}"/>
              </a:ext>
            </a:extLst>
          </p:cNvPr>
          <p:cNvSpPr>
            <a:spLocks noGrp="1"/>
          </p:cNvSpPr>
          <p:nvPr>
            <p:ph type="dt" sz="half" idx="10"/>
          </p:nvPr>
        </p:nvSpPr>
        <p:spPr>
          <a:xfrm>
            <a:off x="838200" y="6356350"/>
            <a:ext cx="2743200" cy="365125"/>
          </a:xfrm>
          <a:prstGeom prst="rect">
            <a:avLst/>
          </a:prstGeom>
        </p:spPr>
        <p:txBody>
          <a:bodyPr/>
          <a:lstStyle/>
          <a:p>
            <a:endParaRPr lang="en-IN"/>
          </a:p>
        </p:txBody>
      </p:sp>
      <p:sp>
        <p:nvSpPr>
          <p:cNvPr id="6" name="Footer Placeholder 5">
            <a:extLst>
              <a:ext uri="{FF2B5EF4-FFF2-40B4-BE49-F238E27FC236}">
                <a16:creationId xmlns:a16="http://schemas.microsoft.com/office/drawing/2014/main" id="{428DDBFE-2B4A-DFAF-0C70-031B6DFC265A}"/>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92281EC9-6AAE-1148-0DD7-772ECA32C0E2}"/>
              </a:ext>
            </a:extLst>
          </p:cNvPr>
          <p:cNvSpPr>
            <a:spLocks noGrp="1"/>
          </p:cNvSpPr>
          <p:nvPr>
            <p:ph type="sldNum" sz="quarter" idx="12"/>
          </p:nvPr>
        </p:nvSpPr>
        <p:spPr/>
        <p:txBody>
          <a:bodyPr/>
          <a:lstStyle/>
          <a:p>
            <a:fld id="{C4992CC3-39DE-420A-9634-602D11CD902C}" type="slidenum">
              <a:rPr lang="en-IN" smtClean="0"/>
              <a:t>‹#›</a:t>
            </a:fld>
            <a:endParaRPr lang="en-IN"/>
          </a:p>
        </p:txBody>
      </p:sp>
    </p:spTree>
    <p:extLst>
      <p:ext uri="{BB962C8B-B14F-4D97-AF65-F5344CB8AC3E}">
        <p14:creationId xmlns:p14="http://schemas.microsoft.com/office/powerpoint/2010/main" val="1577837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1D131-7662-79E1-2401-75391DAA83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50363B96-0A95-429B-B031-52E2ECF79AF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5538525C-E816-AE3B-2786-57CDEA758F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68400CC-158F-96B9-A22D-B4FF14E6033A}"/>
              </a:ext>
            </a:extLst>
          </p:cNvPr>
          <p:cNvSpPr>
            <a:spLocks noGrp="1"/>
          </p:cNvSpPr>
          <p:nvPr>
            <p:ph type="dt" sz="half" idx="10"/>
          </p:nvPr>
        </p:nvSpPr>
        <p:spPr>
          <a:xfrm>
            <a:off x="838200" y="6356350"/>
            <a:ext cx="2743200" cy="365125"/>
          </a:xfrm>
          <a:prstGeom prst="rect">
            <a:avLst/>
          </a:prstGeom>
        </p:spPr>
        <p:txBody>
          <a:bodyPr/>
          <a:lstStyle/>
          <a:p>
            <a:endParaRPr lang="en-IN"/>
          </a:p>
        </p:txBody>
      </p:sp>
      <p:sp>
        <p:nvSpPr>
          <p:cNvPr id="6" name="Footer Placeholder 5">
            <a:extLst>
              <a:ext uri="{FF2B5EF4-FFF2-40B4-BE49-F238E27FC236}">
                <a16:creationId xmlns:a16="http://schemas.microsoft.com/office/drawing/2014/main" id="{209C2544-BA3B-1427-987A-716ED1E4BE8E}"/>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48C82470-FEB5-5E54-1008-BFE57B4D8A2F}"/>
              </a:ext>
            </a:extLst>
          </p:cNvPr>
          <p:cNvSpPr>
            <a:spLocks noGrp="1"/>
          </p:cNvSpPr>
          <p:nvPr>
            <p:ph type="sldNum" sz="quarter" idx="12"/>
          </p:nvPr>
        </p:nvSpPr>
        <p:spPr/>
        <p:txBody>
          <a:bodyPr/>
          <a:lstStyle/>
          <a:p>
            <a:fld id="{C4992CC3-39DE-420A-9634-602D11CD902C}" type="slidenum">
              <a:rPr lang="en-IN" smtClean="0"/>
              <a:t>‹#›</a:t>
            </a:fld>
            <a:endParaRPr lang="en-IN"/>
          </a:p>
        </p:txBody>
      </p:sp>
    </p:spTree>
    <p:extLst>
      <p:ext uri="{BB962C8B-B14F-4D97-AF65-F5344CB8AC3E}">
        <p14:creationId xmlns:p14="http://schemas.microsoft.com/office/powerpoint/2010/main" val="1585881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E7798-3B9C-2654-101A-78E0D5CAF52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DF0C15FD-7202-BCB5-79B6-E819DC1C01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B3E1434-3231-9AB0-D344-B0682D2B0DE9}"/>
              </a:ext>
            </a:extLst>
          </p:cNvPr>
          <p:cNvSpPr>
            <a:spLocks noGrp="1"/>
          </p:cNvSpPr>
          <p:nvPr>
            <p:ph type="dt" sz="half" idx="10"/>
          </p:nvPr>
        </p:nvSpPr>
        <p:spPr>
          <a:xfrm>
            <a:off x="838200" y="6356350"/>
            <a:ext cx="2743200" cy="365125"/>
          </a:xfrm>
          <a:prstGeom prst="rect">
            <a:avLst/>
          </a:prstGeom>
        </p:spPr>
        <p:txBody>
          <a:bodyPr/>
          <a:lstStyle/>
          <a:p>
            <a:endParaRPr lang="en-IN"/>
          </a:p>
        </p:txBody>
      </p:sp>
      <p:sp>
        <p:nvSpPr>
          <p:cNvPr id="5" name="Footer Placeholder 4">
            <a:extLst>
              <a:ext uri="{FF2B5EF4-FFF2-40B4-BE49-F238E27FC236}">
                <a16:creationId xmlns:a16="http://schemas.microsoft.com/office/drawing/2014/main" id="{069C5F1C-E019-1366-35C6-BA17B35C1506}"/>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707AEBBA-65DB-5E41-CD68-6BEE39A9611D}"/>
              </a:ext>
            </a:extLst>
          </p:cNvPr>
          <p:cNvSpPr>
            <a:spLocks noGrp="1"/>
          </p:cNvSpPr>
          <p:nvPr>
            <p:ph type="sldNum" sz="quarter" idx="12"/>
          </p:nvPr>
        </p:nvSpPr>
        <p:spPr/>
        <p:txBody>
          <a:bodyPr/>
          <a:lstStyle/>
          <a:p>
            <a:fld id="{C4992CC3-39DE-420A-9634-602D11CD902C}" type="slidenum">
              <a:rPr lang="en-IN" smtClean="0"/>
              <a:t>‹#›</a:t>
            </a:fld>
            <a:endParaRPr lang="en-IN"/>
          </a:p>
        </p:txBody>
      </p:sp>
    </p:spTree>
    <p:extLst>
      <p:ext uri="{BB962C8B-B14F-4D97-AF65-F5344CB8AC3E}">
        <p14:creationId xmlns:p14="http://schemas.microsoft.com/office/powerpoint/2010/main" val="36416330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780353-157C-DB37-953E-7407E227BB9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0EF623A-90A5-3CCF-15A6-B91CAF15B70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57E9A4A-3307-4846-FF2E-A93013DF4268}"/>
              </a:ext>
            </a:extLst>
          </p:cNvPr>
          <p:cNvSpPr>
            <a:spLocks noGrp="1"/>
          </p:cNvSpPr>
          <p:nvPr>
            <p:ph type="dt" sz="half" idx="10"/>
          </p:nvPr>
        </p:nvSpPr>
        <p:spPr>
          <a:xfrm>
            <a:off x="838200" y="6356350"/>
            <a:ext cx="2743200" cy="365125"/>
          </a:xfrm>
          <a:prstGeom prst="rect">
            <a:avLst/>
          </a:prstGeom>
        </p:spPr>
        <p:txBody>
          <a:bodyPr/>
          <a:lstStyle/>
          <a:p>
            <a:endParaRPr lang="en-IN"/>
          </a:p>
        </p:txBody>
      </p:sp>
      <p:sp>
        <p:nvSpPr>
          <p:cNvPr id="5" name="Footer Placeholder 4">
            <a:extLst>
              <a:ext uri="{FF2B5EF4-FFF2-40B4-BE49-F238E27FC236}">
                <a16:creationId xmlns:a16="http://schemas.microsoft.com/office/drawing/2014/main" id="{7FEB9BBE-0A1F-3963-1EBD-DED6EFFEF798}"/>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24924786-8C25-8648-9F14-2D21F6C00D96}"/>
              </a:ext>
            </a:extLst>
          </p:cNvPr>
          <p:cNvSpPr>
            <a:spLocks noGrp="1"/>
          </p:cNvSpPr>
          <p:nvPr>
            <p:ph type="sldNum" sz="quarter" idx="12"/>
          </p:nvPr>
        </p:nvSpPr>
        <p:spPr/>
        <p:txBody>
          <a:bodyPr/>
          <a:lstStyle/>
          <a:p>
            <a:fld id="{C4992CC3-39DE-420A-9634-602D11CD902C}" type="slidenum">
              <a:rPr lang="en-IN" smtClean="0"/>
              <a:t>‹#›</a:t>
            </a:fld>
            <a:endParaRPr lang="en-IN"/>
          </a:p>
        </p:txBody>
      </p:sp>
    </p:spTree>
    <p:extLst>
      <p:ext uri="{BB962C8B-B14F-4D97-AF65-F5344CB8AC3E}">
        <p14:creationId xmlns:p14="http://schemas.microsoft.com/office/powerpoint/2010/main" val="1453790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E7618-22D6-9EB4-E4A1-F3731749C2F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A1B178C-9F01-4867-896D-A47C5BFD05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B17D02A-F3DD-F3D5-8F77-7596BC9D9840}"/>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5" name="Footer Placeholder 4">
            <a:extLst>
              <a:ext uri="{FF2B5EF4-FFF2-40B4-BE49-F238E27FC236}">
                <a16:creationId xmlns:a16="http://schemas.microsoft.com/office/drawing/2014/main" id="{A83BBD57-D90C-172F-2F49-EB1851584BF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D009D33-D760-EB6E-EE53-22DEECCA3B53}"/>
              </a:ext>
            </a:extLst>
          </p:cNvPr>
          <p:cNvSpPr>
            <a:spLocks noGrp="1"/>
          </p:cNvSpPr>
          <p:nvPr>
            <p:ph type="sldNum" sz="quarter" idx="12"/>
          </p:nvPr>
        </p:nvSpPr>
        <p:spPr/>
        <p:txBody>
          <a:bodyPr/>
          <a:lstStyle/>
          <a:p>
            <a:fld id="{BB632FE5-50C6-4024-BBA5-0756C8D2DEDA}" type="slidenum">
              <a:rPr lang="en-IN" smtClean="0"/>
              <a:t>‹#›</a:t>
            </a:fld>
            <a:endParaRPr lang="en-IN"/>
          </a:p>
        </p:txBody>
      </p:sp>
    </p:spTree>
    <p:extLst>
      <p:ext uri="{BB962C8B-B14F-4D97-AF65-F5344CB8AC3E}">
        <p14:creationId xmlns:p14="http://schemas.microsoft.com/office/powerpoint/2010/main" val="2638704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E06E5-BBFE-22CA-F49C-E7EA96DFACF8}"/>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239CE724-C142-3C67-C476-75FB17C00823}"/>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4" name="Footer Placeholder 3">
            <a:extLst>
              <a:ext uri="{FF2B5EF4-FFF2-40B4-BE49-F238E27FC236}">
                <a16:creationId xmlns:a16="http://schemas.microsoft.com/office/drawing/2014/main" id="{57B5C2C2-8728-165E-D70E-0CC4219504DF}"/>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386BCF7-7E61-4F2B-8A21-C36027570233}"/>
              </a:ext>
            </a:extLst>
          </p:cNvPr>
          <p:cNvSpPr>
            <a:spLocks noGrp="1"/>
          </p:cNvSpPr>
          <p:nvPr>
            <p:ph type="sldNum" sz="quarter" idx="12"/>
          </p:nvPr>
        </p:nvSpPr>
        <p:spPr/>
        <p:txBody>
          <a:bodyPr/>
          <a:lstStyle/>
          <a:p>
            <a:fld id="{BB632FE5-50C6-4024-BBA5-0756C8D2DEDA}" type="slidenum">
              <a:rPr lang="en-IN" smtClean="0"/>
              <a:t>‹#›</a:t>
            </a:fld>
            <a:endParaRPr lang="en-IN"/>
          </a:p>
        </p:txBody>
      </p:sp>
      <p:sp>
        <p:nvSpPr>
          <p:cNvPr id="7" name="Picture Placeholder 6">
            <a:extLst>
              <a:ext uri="{FF2B5EF4-FFF2-40B4-BE49-F238E27FC236}">
                <a16:creationId xmlns:a16="http://schemas.microsoft.com/office/drawing/2014/main" id="{A5D53D35-4ADE-2C5D-6595-4599D900D9FD}"/>
              </a:ext>
            </a:extLst>
          </p:cNvPr>
          <p:cNvSpPr>
            <a:spLocks noGrp="1"/>
          </p:cNvSpPr>
          <p:nvPr>
            <p:ph type="pic" sz="quarter" idx="13"/>
          </p:nvPr>
        </p:nvSpPr>
        <p:spPr>
          <a:xfrm>
            <a:off x="7482032" y="602673"/>
            <a:ext cx="4145395" cy="5507181"/>
          </a:xfrm>
        </p:spPr>
        <p:txBody>
          <a:bodyPr/>
          <a:lstStyle/>
          <a:p>
            <a:endParaRPr lang="en-IN"/>
          </a:p>
        </p:txBody>
      </p:sp>
    </p:spTree>
    <p:extLst>
      <p:ext uri="{BB962C8B-B14F-4D97-AF65-F5344CB8AC3E}">
        <p14:creationId xmlns:p14="http://schemas.microsoft.com/office/powerpoint/2010/main" val="35066035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9EF6E-EE30-292E-E1B8-3298BD39C8A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295DDE8-9F6C-DF01-32E9-52CA3FAA51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89C135B-1E1B-1668-C787-8F66063989A1}"/>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5" name="Footer Placeholder 4">
            <a:extLst>
              <a:ext uri="{FF2B5EF4-FFF2-40B4-BE49-F238E27FC236}">
                <a16:creationId xmlns:a16="http://schemas.microsoft.com/office/drawing/2014/main" id="{434A8D10-0535-15C1-95AD-6B773861AD7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EE257E3-FB5D-1DB7-6F88-C019BF5E80FF}"/>
              </a:ext>
            </a:extLst>
          </p:cNvPr>
          <p:cNvSpPr>
            <a:spLocks noGrp="1"/>
          </p:cNvSpPr>
          <p:nvPr>
            <p:ph type="sldNum" sz="quarter" idx="12"/>
          </p:nvPr>
        </p:nvSpPr>
        <p:spPr/>
        <p:txBody>
          <a:bodyPr/>
          <a:lstStyle/>
          <a:p>
            <a:fld id="{BB632FE5-50C6-4024-BBA5-0756C8D2DEDA}" type="slidenum">
              <a:rPr lang="en-IN" smtClean="0"/>
              <a:t>‹#›</a:t>
            </a:fld>
            <a:endParaRPr lang="en-IN"/>
          </a:p>
        </p:txBody>
      </p:sp>
    </p:spTree>
    <p:extLst>
      <p:ext uri="{BB962C8B-B14F-4D97-AF65-F5344CB8AC3E}">
        <p14:creationId xmlns:p14="http://schemas.microsoft.com/office/powerpoint/2010/main" val="21935112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EEDF1-6C37-8A94-A09A-19593758FAD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C9A7B721-AE50-57CD-42EC-7A8B8C1BD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8DB4C0-321E-9D0C-B493-8477A6C4D8E2}"/>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5" name="Footer Placeholder 4">
            <a:extLst>
              <a:ext uri="{FF2B5EF4-FFF2-40B4-BE49-F238E27FC236}">
                <a16:creationId xmlns:a16="http://schemas.microsoft.com/office/drawing/2014/main" id="{7F24566B-E8C0-7FB0-C0E0-282D72DC87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C3CA554-01EB-1AE9-A7C0-A05BDA209959}"/>
              </a:ext>
            </a:extLst>
          </p:cNvPr>
          <p:cNvSpPr>
            <a:spLocks noGrp="1"/>
          </p:cNvSpPr>
          <p:nvPr>
            <p:ph type="sldNum" sz="quarter" idx="12"/>
          </p:nvPr>
        </p:nvSpPr>
        <p:spPr/>
        <p:txBody>
          <a:bodyPr/>
          <a:lstStyle/>
          <a:p>
            <a:fld id="{BB632FE5-50C6-4024-BBA5-0756C8D2DEDA}" type="slidenum">
              <a:rPr lang="en-IN" smtClean="0"/>
              <a:t>‹#›</a:t>
            </a:fld>
            <a:endParaRPr lang="en-IN"/>
          </a:p>
        </p:txBody>
      </p:sp>
    </p:spTree>
    <p:extLst>
      <p:ext uri="{BB962C8B-B14F-4D97-AF65-F5344CB8AC3E}">
        <p14:creationId xmlns:p14="http://schemas.microsoft.com/office/powerpoint/2010/main" val="234882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613DD-2E85-FF71-3ECC-1CB6A3AB1ED7}"/>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48E2A445-1E0B-FA52-3941-CCA251E8AC7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0F015BBF-E102-C8E2-2AB3-B5CF699ACD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939DD063-98F2-92BE-2F74-5D9D9AA8C1E5}"/>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6" name="Footer Placeholder 5">
            <a:extLst>
              <a:ext uri="{FF2B5EF4-FFF2-40B4-BE49-F238E27FC236}">
                <a16:creationId xmlns:a16="http://schemas.microsoft.com/office/drawing/2014/main" id="{FDCE4B05-03B7-45A2-713C-092D3505D61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A0F994D-FBF5-345F-222A-00717C215007}"/>
              </a:ext>
            </a:extLst>
          </p:cNvPr>
          <p:cNvSpPr>
            <a:spLocks noGrp="1"/>
          </p:cNvSpPr>
          <p:nvPr>
            <p:ph type="sldNum" sz="quarter" idx="12"/>
          </p:nvPr>
        </p:nvSpPr>
        <p:spPr/>
        <p:txBody>
          <a:bodyPr/>
          <a:lstStyle/>
          <a:p>
            <a:fld id="{BB632FE5-50C6-4024-BBA5-0756C8D2DEDA}" type="slidenum">
              <a:rPr lang="en-IN" smtClean="0"/>
              <a:t>‹#›</a:t>
            </a:fld>
            <a:endParaRPr lang="en-IN"/>
          </a:p>
        </p:txBody>
      </p:sp>
    </p:spTree>
    <p:extLst>
      <p:ext uri="{BB962C8B-B14F-4D97-AF65-F5344CB8AC3E}">
        <p14:creationId xmlns:p14="http://schemas.microsoft.com/office/powerpoint/2010/main" val="2868056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se stud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C9936B6-ACCF-D6D3-164B-4777EA26F714}"/>
              </a:ext>
            </a:extLst>
          </p:cNvPr>
          <p:cNvSpPr>
            <a:spLocks noGrp="1"/>
          </p:cNvSpPr>
          <p:nvPr>
            <p:ph type="sldNum" sz="quarter" idx="12"/>
          </p:nvPr>
        </p:nvSpPr>
        <p:spPr>
          <a:xfrm>
            <a:off x="11602065" y="6561701"/>
            <a:ext cx="449826" cy="365125"/>
          </a:xfrm>
        </p:spPr>
        <p:txBody>
          <a:bodyPr/>
          <a:lstStyle>
            <a:lvl1pPr>
              <a:defRPr b="1">
                <a:solidFill>
                  <a:schemeClr val="tx1"/>
                </a:solidFill>
              </a:defRPr>
            </a:lvl1pPr>
          </a:lstStyle>
          <a:p>
            <a:fld id="{C4992CC3-39DE-420A-9634-602D11CD902C}" type="slidenum">
              <a:rPr lang="en-IN" smtClean="0"/>
              <a:pPr/>
              <a:t>‹#›</a:t>
            </a:fld>
            <a:endParaRPr lang="en-IN"/>
          </a:p>
        </p:txBody>
      </p:sp>
      <p:cxnSp>
        <p:nvCxnSpPr>
          <p:cNvPr id="8" name="Straight Connector 7">
            <a:extLst>
              <a:ext uri="{FF2B5EF4-FFF2-40B4-BE49-F238E27FC236}">
                <a16:creationId xmlns:a16="http://schemas.microsoft.com/office/drawing/2014/main" id="{B9800521-F9EA-FA88-E903-E11360139F26}"/>
              </a:ext>
            </a:extLst>
          </p:cNvPr>
          <p:cNvCxnSpPr/>
          <p:nvPr userDrawn="1"/>
        </p:nvCxnSpPr>
        <p:spPr>
          <a:xfrm>
            <a:off x="0" y="738188"/>
            <a:ext cx="12192000" cy="0"/>
          </a:xfrm>
          <a:prstGeom prst="line">
            <a:avLst/>
          </a:prstGeom>
          <a:ln w="19050">
            <a:gradFill flip="none" rotWithShape="1">
              <a:gsLst>
                <a:gs pos="0">
                  <a:srgbClr val="00B050"/>
                </a:gs>
                <a:gs pos="57000">
                  <a:schemeClr val="tx1">
                    <a:lumMod val="65000"/>
                    <a:lumOff val="35000"/>
                  </a:schemeClr>
                </a:gs>
                <a:gs pos="83000">
                  <a:schemeClr val="tx1"/>
                </a:gs>
                <a:gs pos="100000">
                  <a:schemeClr val="accent3">
                    <a:lumMod val="20000"/>
                    <a:lumOff val="80000"/>
                  </a:schemeClr>
                </a:gs>
              </a:gsLst>
              <a:path path="shape">
                <a:fillToRect l="50000" t="50000" r="50000" b="50000"/>
              </a:path>
              <a:tileRect/>
            </a:gradFill>
          </a:ln>
        </p:spPr>
        <p:style>
          <a:lnRef idx="1">
            <a:schemeClr val="accent6"/>
          </a:lnRef>
          <a:fillRef idx="0">
            <a:schemeClr val="accent6"/>
          </a:fillRef>
          <a:effectRef idx="0">
            <a:schemeClr val="accent6"/>
          </a:effectRef>
          <a:fontRef idx="minor">
            <a:schemeClr val="tx1"/>
          </a:fontRef>
        </p:style>
      </p:cxnSp>
      <p:sp>
        <p:nvSpPr>
          <p:cNvPr id="10" name="Text Placeholder 9">
            <a:extLst>
              <a:ext uri="{FF2B5EF4-FFF2-40B4-BE49-F238E27FC236}">
                <a16:creationId xmlns:a16="http://schemas.microsoft.com/office/drawing/2014/main" id="{63855C5F-D596-D540-8199-F476AB7D7D58}"/>
              </a:ext>
            </a:extLst>
          </p:cNvPr>
          <p:cNvSpPr>
            <a:spLocks noGrp="1"/>
          </p:cNvSpPr>
          <p:nvPr>
            <p:ph type="body" sz="quarter" idx="13"/>
          </p:nvPr>
        </p:nvSpPr>
        <p:spPr>
          <a:xfrm>
            <a:off x="205867" y="101600"/>
            <a:ext cx="10009188" cy="738188"/>
          </a:xfrm>
        </p:spPr>
        <p:txBody>
          <a:bodyPr>
            <a:normAutofit/>
          </a:bodyPr>
          <a:lstStyle>
            <a:lvl1pPr marL="0" indent="0" algn="l">
              <a:buNone/>
              <a:defRPr sz="3600" b="1" i="0">
                <a:solidFill>
                  <a:srgbClr val="275938"/>
                </a:solidFill>
                <a:latin typeface="Avenir Next LT Pro Demi" panose="020B0504020202020204" pitchFamily="34" charset="77"/>
              </a:defRPr>
            </a:lvl1pPr>
          </a:lstStyle>
          <a:p>
            <a:pPr lvl="0"/>
            <a:r>
              <a:rPr lang="en-US"/>
              <a:t>Click to edit Master text styles</a:t>
            </a:r>
          </a:p>
        </p:txBody>
      </p:sp>
      <p:sp>
        <p:nvSpPr>
          <p:cNvPr id="3" name="Text Placeholder 2">
            <a:extLst>
              <a:ext uri="{FF2B5EF4-FFF2-40B4-BE49-F238E27FC236}">
                <a16:creationId xmlns:a16="http://schemas.microsoft.com/office/drawing/2014/main" id="{44BFB284-ABD0-7C1E-7871-463D73FBA37A}"/>
              </a:ext>
            </a:extLst>
          </p:cNvPr>
          <p:cNvSpPr>
            <a:spLocks noGrp="1"/>
          </p:cNvSpPr>
          <p:nvPr>
            <p:ph idx="1"/>
          </p:nvPr>
        </p:nvSpPr>
        <p:spPr>
          <a:xfrm>
            <a:off x="205867" y="954767"/>
            <a:ext cx="11811962" cy="5542505"/>
          </a:xfrm>
          <a:prstGeom prst="rect">
            <a:avLst/>
          </a:prstGeom>
        </p:spPr>
        <p:txBody>
          <a:bodyPr vert="horz" lIns="91440" tIns="45720" rIns="91440" bIns="45720" rtlCol="0">
            <a:normAutofit/>
          </a:bodyPr>
          <a:lstStyle>
            <a:lvl1pPr marL="0" indent="0">
              <a:buNone/>
              <a:defRPr/>
            </a:lvl1pPr>
          </a:lstStyle>
          <a:p>
            <a:pPr lvl="0"/>
            <a:endParaRPr lang="en-IN"/>
          </a:p>
        </p:txBody>
      </p:sp>
      <p:sp>
        <p:nvSpPr>
          <p:cNvPr id="4" name="Picture Placeholder 3">
            <a:extLst>
              <a:ext uri="{FF2B5EF4-FFF2-40B4-BE49-F238E27FC236}">
                <a16:creationId xmlns:a16="http://schemas.microsoft.com/office/drawing/2014/main" id="{BA1695E0-88FF-92B4-53A6-8C1E22A59A95}"/>
              </a:ext>
            </a:extLst>
          </p:cNvPr>
          <p:cNvSpPr>
            <a:spLocks noGrp="1"/>
          </p:cNvSpPr>
          <p:nvPr>
            <p:ph type="pic" sz="quarter" idx="14"/>
          </p:nvPr>
        </p:nvSpPr>
        <p:spPr>
          <a:xfrm>
            <a:off x="225425" y="957263"/>
            <a:ext cx="11823700" cy="2905125"/>
          </a:xfrm>
        </p:spPr>
        <p:txBody>
          <a:bodyPr/>
          <a:lstStyle/>
          <a:p>
            <a:endParaRPr lang="en-IN"/>
          </a:p>
        </p:txBody>
      </p:sp>
    </p:spTree>
    <p:extLst>
      <p:ext uri="{BB962C8B-B14F-4D97-AF65-F5344CB8AC3E}">
        <p14:creationId xmlns:p14="http://schemas.microsoft.com/office/powerpoint/2010/main" val="25983761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80232-337C-68A0-27CE-6ACE5B6E063D}"/>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AA4DC52A-9C7D-9BB1-32DB-C51CE72221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DB96B8B-B211-BA00-797C-287FF418FB6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A9F68828-ACD4-3412-A9DA-E272842EF8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EA997B-0972-F262-7443-AE147CA39D0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36B09F53-6683-D09F-71E9-2CD3C8AA6B13}"/>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8" name="Footer Placeholder 7">
            <a:extLst>
              <a:ext uri="{FF2B5EF4-FFF2-40B4-BE49-F238E27FC236}">
                <a16:creationId xmlns:a16="http://schemas.microsoft.com/office/drawing/2014/main" id="{AE303934-DCC6-228C-D6C8-5CDE78E66362}"/>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C5E3353-B549-C98D-8859-2FC227AB18E7}"/>
              </a:ext>
            </a:extLst>
          </p:cNvPr>
          <p:cNvSpPr>
            <a:spLocks noGrp="1"/>
          </p:cNvSpPr>
          <p:nvPr>
            <p:ph type="sldNum" sz="quarter" idx="12"/>
          </p:nvPr>
        </p:nvSpPr>
        <p:spPr/>
        <p:txBody>
          <a:bodyPr/>
          <a:lstStyle/>
          <a:p>
            <a:fld id="{BB632FE5-50C6-4024-BBA5-0756C8D2DEDA}" type="slidenum">
              <a:rPr lang="en-IN" smtClean="0"/>
              <a:t>‹#›</a:t>
            </a:fld>
            <a:endParaRPr lang="en-IN"/>
          </a:p>
        </p:txBody>
      </p:sp>
    </p:spTree>
    <p:extLst>
      <p:ext uri="{BB962C8B-B14F-4D97-AF65-F5344CB8AC3E}">
        <p14:creationId xmlns:p14="http://schemas.microsoft.com/office/powerpoint/2010/main" val="42927744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7213B-32FD-4557-1EA1-6DB43C1446EF}"/>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E6312B7A-68A2-62DC-7CF6-D272BEE10413}"/>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4" name="Footer Placeholder 3">
            <a:extLst>
              <a:ext uri="{FF2B5EF4-FFF2-40B4-BE49-F238E27FC236}">
                <a16:creationId xmlns:a16="http://schemas.microsoft.com/office/drawing/2014/main" id="{C93AC6AC-7837-F988-787D-C03D10F44FD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CFC69F71-DC9A-0A57-DD29-E03D9D6D8DE5}"/>
              </a:ext>
            </a:extLst>
          </p:cNvPr>
          <p:cNvSpPr>
            <a:spLocks noGrp="1"/>
          </p:cNvSpPr>
          <p:nvPr>
            <p:ph type="sldNum" sz="quarter" idx="12"/>
          </p:nvPr>
        </p:nvSpPr>
        <p:spPr/>
        <p:txBody>
          <a:bodyPr/>
          <a:lstStyle/>
          <a:p>
            <a:fld id="{BB632FE5-50C6-4024-BBA5-0756C8D2DEDA}" type="slidenum">
              <a:rPr lang="en-IN" smtClean="0"/>
              <a:t>‹#›</a:t>
            </a:fld>
            <a:endParaRPr lang="en-IN"/>
          </a:p>
        </p:txBody>
      </p:sp>
    </p:spTree>
    <p:extLst>
      <p:ext uri="{BB962C8B-B14F-4D97-AF65-F5344CB8AC3E}">
        <p14:creationId xmlns:p14="http://schemas.microsoft.com/office/powerpoint/2010/main" val="28681393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AA4253-6C70-F473-0EEC-3BEB72426A18}"/>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3" name="Footer Placeholder 2">
            <a:extLst>
              <a:ext uri="{FF2B5EF4-FFF2-40B4-BE49-F238E27FC236}">
                <a16:creationId xmlns:a16="http://schemas.microsoft.com/office/drawing/2014/main" id="{E00AE6E1-1B32-146F-A6D7-45A3BA307348}"/>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3FAA249-E43E-8553-B00F-6FA12DD66001}"/>
              </a:ext>
            </a:extLst>
          </p:cNvPr>
          <p:cNvSpPr>
            <a:spLocks noGrp="1"/>
          </p:cNvSpPr>
          <p:nvPr>
            <p:ph type="sldNum" sz="quarter" idx="12"/>
          </p:nvPr>
        </p:nvSpPr>
        <p:spPr/>
        <p:txBody>
          <a:bodyPr/>
          <a:lstStyle/>
          <a:p>
            <a:fld id="{BB632FE5-50C6-4024-BBA5-0756C8D2DEDA}" type="slidenum">
              <a:rPr lang="en-IN" smtClean="0"/>
              <a:t>‹#›</a:t>
            </a:fld>
            <a:endParaRPr lang="en-IN"/>
          </a:p>
        </p:txBody>
      </p:sp>
    </p:spTree>
    <p:extLst>
      <p:ext uri="{BB962C8B-B14F-4D97-AF65-F5344CB8AC3E}">
        <p14:creationId xmlns:p14="http://schemas.microsoft.com/office/powerpoint/2010/main" val="22425596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6BC4B-75C0-A6FE-2578-9C983AB00C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FE3058AC-EBC2-F0C8-B215-88BD6A6EB7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B47CA71B-96F7-5347-DC23-B824CF8D13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8C87F36-0298-2428-63E0-8D66369FC62E}"/>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6" name="Footer Placeholder 5">
            <a:extLst>
              <a:ext uri="{FF2B5EF4-FFF2-40B4-BE49-F238E27FC236}">
                <a16:creationId xmlns:a16="http://schemas.microsoft.com/office/drawing/2014/main" id="{DFBFE006-77F5-AA86-897E-AE6B66D84A1A}"/>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60BF1FB3-6918-4369-A1B6-28910FD6E1AE}"/>
              </a:ext>
            </a:extLst>
          </p:cNvPr>
          <p:cNvSpPr>
            <a:spLocks noGrp="1"/>
          </p:cNvSpPr>
          <p:nvPr>
            <p:ph type="sldNum" sz="quarter" idx="12"/>
          </p:nvPr>
        </p:nvSpPr>
        <p:spPr/>
        <p:txBody>
          <a:bodyPr/>
          <a:lstStyle/>
          <a:p>
            <a:fld id="{BB632FE5-50C6-4024-BBA5-0756C8D2DEDA}" type="slidenum">
              <a:rPr lang="en-IN" smtClean="0"/>
              <a:t>‹#›</a:t>
            </a:fld>
            <a:endParaRPr lang="en-IN"/>
          </a:p>
        </p:txBody>
      </p:sp>
    </p:spTree>
    <p:extLst>
      <p:ext uri="{BB962C8B-B14F-4D97-AF65-F5344CB8AC3E}">
        <p14:creationId xmlns:p14="http://schemas.microsoft.com/office/powerpoint/2010/main" val="23648776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CBEE3-FE73-C96A-7A52-8C8490FBE4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9353274-ADCD-D9CB-A2C5-09ECC379E5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BADE277B-B12D-E734-F90C-6377A24951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AEB371-95AC-0E63-3351-F8E436025C83}"/>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6" name="Footer Placeholder 5">
            <a:extLst>
              <a:ext uri="{FF2B5EF4-FFF2-40B4-BE49-F238E27FC236}">
                <a16:creationId xmlns:a16="http://schemas.microsoft.com/office/drawing/2014/main" id="{DFC35D5B-4305-9C78-D66A-125459910C8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0C4D3683-C6F7-9BB9-C450-B72AE01EBD8F}"/>
              </a:ext>
            </a:extLst>
          </p:cNvPr>
          <p:cNvSpPr>
            <a:spLocks noGrp="1"/>
          </p:cNvSpPr>
          <p:nvPr>
            <p:ph type="sldNum" sz="quarter" idx="12"/>
          </p:nvPr>
        </p:nvSpPr>
        <p:spPr/>
        <p:txBody>
          <a:bodyPr/>
          <a:lstStyle/>
          <a:p>
            <a:fld id="{BB632FE5-50C6-4024-BBA5-0756C8D2DEDA}" type="slidenum">
              <a:rPr lang="en-IN" smtClean="0"/>
              <a:t>‹#›</a:t>
            </a:fld>
            <a:endParaRPr lang="en-IN"/>
          </a:p>
        </p:txBody>
      </p:sp>
    </p:spTree>
    <p:extLst>
      <p:ext uri="{BB962C8B-B14F-4D97-AF65-F5344CB8AC3E}">
        <p14:creationId xmlns:p14="http://schemas.microsoft.com/office/powerpoint/2010/main" val="3676000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FB0E6-9B2C-960E-4801-78A9CFF9922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1F565565-1D1C-6F15-8174-41A759D5FF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80D4983-F95E-9B33-7B8C-BFAFC4DE44B1}"/>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5" name="Footer Placeholder 4">
            <a:extLst>
              <a:ext uri="{FF2B5EF4-FFF2-40B4-BE49-F238E27FC236}">
                <a16:creationId xmlns:a16="http://schemas.microsoft.com/office/drawing/2014/main" id="{FD962178-DE0B-8DA4-D59D-DFC8442AEF6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211AFD4-9931-8710-021A-C51FCFF497EE}"/>
              </a:ext>
            </a:extLst>
          </p:cNvPr>
          <p:cNvSpPr>
            <a:spLocks noGrp="1"/>
          </p:cNvSpPr>
          <p:nvPr>
            <p:ph type="sldNum" sz="quarter" idx="12"/>
          </p:nvPr>
        </p:nvSpPr>
        <p:spPr/>
        <p:txBody>
          <a:bodyPr/>
          <a:lstStyle/>
          <a:p>
            <a:fld id="{BB632FE5-50C6-4024-BBA5-0756C8D2DEDA}" type="slidenum">
              <a:rPr lang="en-IN" smtClean="0"/>
              <a:t>‹#›</a:t>
            </a:fld>
            <a:endParaRPr lang="en-IN"/>
          </a:p>
        </p:txBody>
      </p:sp>
    </p:spTree>
    <p:extLst>
      <p:ext uri="{BB962C8B-B14F-4D97-AF65-F5344CB8AC3E}">
        <p14:creationId xmlns:p14="http://schemas.microsoft.com/office/powerpoint/2010/main" val="35609316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8EAFEF0-547E-0DD7-C170-29C502134D8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6675B5A-25CE-843E-E3BA-9689ABB22F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768D0BE-2388-7A82-11EC-8FC2C780FBF1}"/>
              </a:ext>
            </a:extLst>
          </p:cNvPr>
          <p:cNvSpPr>
            <a:spLocks noGrp="1"/>
          </p:cNvSpPr>
          <p:nvPr>
            <p:ph type="dt" sz="half" idx="10"/>
          </p:nvPr>
        </p:nvSpPr>
        <p:spPr/>
        <p:txBody>
          <a:bodyPr/>
          <a:lstStyle/>
          <a:p>
            <a:fld id="{8AA8FA70-4390-441E-B11A-7DCD3DA0F2B9}" type="datetimeFigureOut">
              <a:rPr lang="en-IN" smtClean="0"/>
              <a:t>27-11-2025</a:t>
            </a:fld>
            <a:endParaRPr lang="en-IN"/>
          </a:p>
        </p:txBody>
      </p:sp>
      <p:sp>
        <p:nvSpPr>
          <p:cNvPr id="5" name="Footer Placeholder 4">
            <a:extLst>
              <a:ext uri="{FF2B5EF4-FFF2-40B4-BE49-F238E27FC236}">
                <a16:creationId xmlns:a16="http://schemas.microsoft.com/office/drawing/2014/main" id="{F42E6EEF-92A2-87A1-5A3F-06FFFB87CB3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EAB09B94-8014-6774-6B02-0377A98DA351}"/>
              </a:ext>
            </a:extLst>
          </p:cNvPr>
          <p:cNvSpPr>
            <a:spLocks noGrp="1"/>
          </p:cNvSpPr>
          <p:nvPr>
            <p:ph type="sldNum" sz="quarter" idx="12"/>
          </p:nvPr>
        </p:nvSpPr>
        <p:spPr/>
        <p:txBody>
          <a:bodyPr/>
          <a:lstStyle/>
          <a:p>
            <a:fld id="{BB632FE5-50C6-4024-BBA5-0756C8D2DEDA}" type="slidenum">
              <a:rPr lang="en-IN" smtClean="0"/>
              <a:t>‹#›</a:t>
            </a:fld>
            <a:endParaRPr lang="en-IN"/>
          </a:p>
        </p:txBody>
      </p:sp>
    </p:spTree>
    <p:extLst>
      <p:ext uri="{BB962C8B-B14F-4D97-AF65-F5344CB8AC3E}">
        <p14:creationId xmlns:p14="http://schemas.microsoft.com/office/powerpoint/2010/main" val="2216329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C9936B6-ACCF-D6D3-164B-4777EA26F714}"/>
              </a:ext>
            </a:extLst>
          </p:cNvPr>
          <p:cNvSpPr>
            <a:spLocks noGrp="1"/>
          </p:cNvSpPr>
          <p:nvPr>
            <p:ph type="sldNum" sz="quarter" idx="12"/>
          </p:nvPr>
        </p:nvSpPr>
        <p:spPr>
          <a:xfrm>
            <a:off x="11602065" y="6561701"/>
            <a:ext cx="449826" cy="365125"/>
          </a:xfrm>
        </p:spPr>
        <p:txBody>
          <a:bodyPr/>
          <a:lstStyle>
            <a:lvl1pPr>
              <a:defRPr b="1">
                <a:solidFill>
                  <a:schemeClr val="tx1"/>
                </a:solidFill>
              </a:defRPr>
            </a:lvl1pPr>
          </a:lstStyle>
          <a:p>
            <a:fld id="{C4992CC3-39DE-420A-9634-602D11CD902C}" type="slidenum">
              <a:rPr lang="en-IN" smtClean="0"/>
              <a:pPr/>
              <a:t>‹#›</a:t>
            </a:fld>
            <a:endParaRPr lang="en-IN"/>
          </a:p>
        </p:txBody>
      </p:sp>
      <p:sp>
        <p:nvSpPr>
          <p:cNvPr id="10" name="Text Placeholder 9">
            <a:extLst>
              <a:ext uri="{FF2B5EF4-FFF2-40B4-BE49-F238E27FC236}">
                <a16:creationId xmlns:a16="http://schemas.microsoft.com/office/drawing/2014/main" id="{63855C5F-D596-D540-8199-F476AB7D7D58}"/>
              </a:ext>
            </a:extLst>
          </p:cNvPr>
          <p:cNvSpPr>
            <a:spLocks noGrp="1"/>
          </p:cNvSpPr>
          <p:nvPr>
            <p:ph type="body" sz="quarter" idx="13"/>
          </p:nvPr>
        </p:nvSpPr>
        <p:spPr>
          <a:xfrm>
            <a:off x="205867" y="101600"/>
            <a:ext cx="10009188" cy="738188"/>
          </a:xfrm>
        </p:spPr>
        <p:txBody>
          <a:bodyPr>
            <a:normAutofit/>
          </a:bodyPr>
          <a:lstStyle>
            <a:lvl1pPr marL="0" indent="0" algn="l">
              <a:buNone/>
              <a:defRPr sz="3600" b="1" i="0">
                <a:solidFill>
                  <a:srgbClr val="275938"/>
                </a:solidFill>
                <a:latin typeface="Avenir Next LT Pro Demi" panose="020B0504020202020204" pitchFamily="34" charset="77"/>
              </a:defRPr>
            </a:lvl1pPr>
          </a:lstStyle>
          <a:p>
            <a:pPr lvl="0"/>
            <a:r>
              <a:rPr lang="en-US"/>
              <a:t>Click to edit Master text styles</a:t>
            </a:r>
          </a:p>
        </p:txBody>
      </p:sp>
      <p:sp>
        <p:nvSpPr>
          <p:cNvPr id="3" name="Text Placeholder 2">
            <a:extLst>
              <a:ext uri="{FF2B5EF4-FFF2-40B4-BE49-F238E27FC236}">
                <a16:creationId xmlns:a16="http://schemas.microsoft.com/office/drawing/2014/main" id="{44BFB284-ABD0-7C1E-7871-463D73FBA37A}"/>
              </a:ext>
            </a:extLst>
          </p:cNvPr>
          <p:cNvSpPr>
            <a:spLocks noGrp="1"/>
          </p:cNvSpPr>
          <p:nvPr>
            <p:ph idx="1"/>
          </p:nvPr>
        </p:nvSpPr>
        <p:spPr>
          <a:xfrm>
            <a:off x="205867" y="954767"/>
            <a:ext cx="11811962" cy="5542505"/>
          </a:xfrm>
          <a:prstGeom prst="rect">
            <a:avLst/>
          </a:prstGeom>
        </p:spPr>
        <p:txBody>
          <a:bodyPr vert="horz" lIns="91440" tIns="45720" rIns="91440" bIns="45720" rtlCol="0">
            <a:normAutofit/>
          </a:bodyPr>
          <a:lstStyle>
            <a:lvl1pPr marL="0" indent="0">
              <a:buNone/>
              <a:defRPr/>
            </a:lvl1pPr>
          </a:lstStyle>
          <a:p>
            <a:pPr lvl="0"/>
            <a:endParaRPr lang="en-IN"/>
          </a:p>
        </p:txBody>
      </p:sp>
    </p:spTree>
    <p:extLst>
      <p:ext uri="{BB962C8B-B14F-4D97-AF65-F5344CB8AC3E}">
        <p14:creationId xmlns:p14="http://schemas.microsoft.com/office/powerpoint/2010/main" val="21944165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C9936B6-ACCF-D6D3-164B-4777EA26F714}"/>
              </a:ext>
            </a:extLst>
          </p:cNvPr>
          <p:cNvSpPr>
            <a:spLocks noGrp="1"/>
          </p:cNvSpPr>
          <p:nvPr>
            <p:ph type="sldNum" sz="quarter" idx="12"/>
          </p:nvPr>
        </p:nvSpPr>
        <p:spPr>
          <a:xfrm>
            <a:off x="11602065" y="6561701"/>
            <a:ext cx="449826" cy="365125"/>
          </a:xfrm>
        </p:spPr>
        <p:txBody>
          <a:bodyPr/>
          <a:lstStyle>
            <a:lvl1pPr>
              <a:defRPr b="1">
                <a:solidFill>
                  <a:schemeClr val="tx1"/>
                </a:solidFill>
              </a:defRPr>
            </a:lvl1pPr>
          </a:lstStyle>
          <a:p>
            <a:fld id="{C4992CC3-39DE-420A-9634-602D11CD902C}" type="slidenum">
              <a:rPr lang="en-IN" smtClean="0"/>
              <a:pPr/>
              <a:t>‹#›</a:t>
            </a:fld>
            <a:endParaRPr lang="en-IN"/>
          </a:p>
        </p:txBody>
      </p:sp>
      <p:cxnSp>
        <p:nvCxnSpPr>
          <p:cNvPr id="8" name="Straight Connector 7">
            <a:extLst>
              <a:ext uri="{FF2B5EF4-FFF2-40B4-BE49-F238E27FC236}">
                <a16:creationId xmlns:a16="http://schemas.microsoft.com/office/drawing/2014/main" id="{B9800521-F9EA-FA88-E903-E11360139F26}"/>
              </a:ext>
            </a:extLst>
          </p:cNvPr>
          <p:cNvCxnSpPr/>
          <p:nvPr userDrawn="1"/>
        </p:nvCxnSpPr>
        <p:spPr>
          <a:xfrm>
            <a:off x="0" y="738188"/>
            <a:ext cx="12192000" cy="0"/>
          </a:xfrm>
          <a:prstGeom prst="line">
            <a:avLst/>
          </a:prstGeom>
          <a:ln w="19050">
            <a:gradFill flip="none" rotWithShape="1">
              <a:gsLst>
                <a:gs pos="0">
                  <a:srgbClr val="00B050"/>
                </a:gs>
                <a:gs pos="57000">
                  <a:schemeClr val="tx1">
                    <a:lumMod val="65000"/>
                    <a:lumOff val="35000"/>
                  </a:schemeClr>
                </a:gs>
                <a:gs pos="83000">
                  <a:schemeClr val="tx1"/>
                </a:gs>
                <a:gs pos="100000">
                  <a:schemeClr val="accent3">
                    <a:lumMod val="20000"/>
                    <a:lumOff val="80000"/>
                  </a:schemeClr>
                </a:gs>
              </a:gsLst>
              <a:path path="shape">
                <a:fillToRect l="50000" t="50000" r="50000" b="50000"/>
              </a:path>
              <a:tileRect/>
            </a:gradFill>
          </a:ln>
        </p:spPr>
        <p:style>
          <a:lnRef idx="1">
            <a:schemeClr val="accent6"/>
          </a:lnRef>
          <a:fillRef idx="0">
            <a:schemeClr val="accent6"/>
          </a:fillRef>
          <a:effectRef idx="0">
            <a:schemeClr val="accent6"/>
          </a:effectRef>
          <a:fontRef idx="minor">
            <a:schemeClr val="tx1"/>
          </a:fontRef>
        </p:style>
      </p:cxnSp>
      <p:sp>
        <p:nvSpPr>
          <p:cNvPr id="10" name="Text Placeholder 9">
            <a:extLst>
              <a:ext uri="{FF2B5EF4-FFF2-40B4-BE49-F238E27FC236}">
                <a16:creationId xmlns:a16="http://schemas.microsoft.com/office/drawing/2014/main" id="{63855C5F-D596-D540-8199-F476AB7D7D58}"/>
              </a:ext>
            </a:extLst>
          </p:cNvPr>
          <p:cNvSpPr>
            <a:spLocks noGrp="1"/>
          </p:cNvSpPr>
          <p:nvPr>
            <p:ph type="body" sz="quarter" idx="13"/>
          </p:nvPr>
        </p:nvSpPr>
        <p:spPr>
          <a:xfrm>
            <a:off x="205867" y="101600"/>
            <a:ext cx="10009188" cy="738188"/>
          </a:xfrm>
        </p:spPr>
        <p:txBody>
          <a:bodyPr>
            <a:normAutofit/>
          </a:bodyPr>
          <a:lstStyle>
            <a:lvl1pPr marL="0" indent="0" algn="l">
              <a:buNone/>
              <a:defRPr sz="3600" b="1" i="0">
                <a:solidFill>
                  <a:srgbClr val="275938"/>
                </a:solidFill>
                <a:latin typeface="Avenir Next LT Pro Demi" panose="020B0504020202020204" pitchFamily="34" charset="77"/>
              </a:defRPr>
            </a:lvl1pPr>
          </a:lstStyle>
          <a:p>
            <a:pPr lvl="0"/>
            <a:r>
              <a:rPr lang="en-US"/>
              <a:t>Click to edit Master text styles</a:t>
            </a:r>
          </a:p>
        </p:txBody>
      </p:sp>
      <p:sp>
        <p:nvSpPr>
          <p:cNvPr id="3" name="Text Placeholder 2">
            <a:extLst>
              <a:ext uri="{FF2B5EF4-FFF2-40B4-BE49-F238E27FC236}">
                <a16:creationId xmlns:a16="http://schemas.microsoft.com/office/drawing/2014/main" id="{44BFB284-ABD0-7C1E-7871-463D73FBA37A}"/>
              </a:ext>
            </a:extLst>
          </p:cNvPr>
          <p:cNvSpPr>
            <a:spLocks noGrp="1"/>
          </p:cNvSpPr>
          <p:nvPr>
            <p:ph idx="1"/>
          </p:nvPr>
        </p:nvSpPr>
        <p:spPr>
          <a:xfrm>
            <a:off x="205867" y="954767"/>
            <a:ext cx="11811962" cy="5542505"/>
          </a:xfrm>
          <a:prstGeom prst="rect">
            <a:avLst/>
          </a:prstGeom>
        </p:spPr>
        <p:txBody>
          <a:bodyPr vert="horz" lIns="91440" tIns="45720" rIns="91440" bIns="45720" rtlCol="0">
            <a:normAutofit/>
          </a:bodyPr>
          <a:lstStyle>
            <a:lvl1pPr marL="0" indent="0">
              <a:buNone/>
              <a:defRPr/>
            </a:lvl1pPr>
          </a:lstStyle>
          <a:p>
            <a:pPr lvl="0"/>
            <a:endParaRPr lang="en-IN"/>
          </a:p>
        </p:txBody>
      </p:sp>
      <p:sp>
        <p:nvSpPr>
          <p:cNvPr id="4" name="Picture Placeholder 3">
            <a:extLst>
              <a:ext uri="{FF2B5EF4-FFF2-40B4-BE49-F238E27FC236}">
                <a16:creationId xmlns:a16="http://schemas.microsoft.com/office/drawing/2014/main" id="{D9B8EA93-D458-9BD1-EB4A-4B53693D67C7}"/>
              </a:ext>
            </a:extLst>
          </p:cNvPr>
          <p:cNvSpPr>
            <a:spLocks noGrp="1"/>
          </p:cNvSpPr>
          <p:nvPr>
            <p:ph type="pic" sz="quarter" idx="14"/>
          </p:nvPr>
        </p:nvSpPr>
        <p:spPr>
          <a:xfrm>
            <a:off x="84138" y="955675"/>
            <a:ext cx="862012" cy="5570538"/>
          </a:xfrm>
        </p:spPr>
        <p:txBody>
          <a:bodyPr/>
          <a:lstStyle/>
          <a:p>
            <a:endParaRPr lang="en-IN"/>
          </a:p>
        </p:txBody>
      </p:sp>
      <p:sp>
        <p:nvSpPr>
          <p:cNvPr id="5" name="Picture Placeholder 3">
            <a:extLst>
              <a:ext uri="{FF2B5EF4-FFF2-40B4-BE49-F238E27FC236}">
                <a16:creationId xmlns:a16="http://schemas.microsoft.com/office/drawing/2014/main" id="{AA8CF39A-817D-FB84-FF1E-B3CB8FB64A7B}"/>
              </a:ext>
            </a:extLst>
          </p:cNvPr>
          <p:cNvSpPr>
            <a:spLocks noGrp="1"/>
          </p:cNvSpPr>
          <p:nvPr>
            <p:ph type="pic" sz="quarter" idx="15"/>
          </p:nvPr>
        </p:nvSpPr>
        <p:spPr>
          <a:xfrm>
            <a:off x="11146276" y="950420"/>
            <a:ext cx="862012" cy="5570538"/>
          </a:xfrm>
        </p:spPr>
        <p:txBody>
          <a:bodyPr/>
          <a:lstStyle/>
          <a:p>
            <a:endParaRPr lang="en-IN"/>
          </a:p>
        </p:txBody>
      </p:sp>
    </p:spTree>
    <p:extLst>
      <p:ext uri="{BB962C8B-B14F-4D97-AF65-F5344CB8AC3E}">
        <p14:creationId xmlns:p14="http://schemas.microsoft.com/office/powerpoint/2010/main" val="264481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2B46B-5C8B-6B3D-86A6-21C40F302764}"/>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ED15EFF3-3515-3A08-D3CA-C96BF3E9B04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FB69CF6-A145-98F9-D813-68C49DE6ED99}"/>
              </a:ext>
            </a:extLst>
          </p:cNvPr>
          <p:cNvSpPr>
            <a:spLocks noGrp="1"/>
          </p:cNvSpPr>
          <p:nvPr>
            <p:ph type="dt" sz="half" idx="10"/>
          </p:nvPr>
        </p:nvSpPr>
        <p:spPr>
          <a:xfrm>
            <a:off x="838200" y="6356350"/>
            <a:ext cx="2743200" cy="365125"/>
          </a:xfrm>
          <a:prstGeom prst="rect">
            <a:avLst/>
          </a:prstGeom>
        </p:spPr>
        <p:txBody>
          <a:bodyPr/>
          <a:lstStyle/>
          <a:p>
            <a:endParaRPr lang="en-IN"/>
          </a:p>
        </p:txBody>
      </p:sp>
      <p:sp>
        <p:nvSpPr>
          <p:cNvPr id="5" name="Footer Placeholder 4">
            <a:extLst>
              <a:ext uri="{FF2B5EF4-FFF2-40B4-BE49-F238E27FC236}">
                <a16:creationId xmlns:a16="http://schemas.microsoft.com/office/drawing/2014/main" id="{58866BDE-D2AE-3215-0945-2F26298608C7}"/>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D150BCC8-B773-365D-7424-6127A01FCC87}"/>
              </a:ext>
            </a:extLst>
          </p:cNvPr>
          <p:cNvSpPr>
            <a:spLocks noGrp="1"/>
          </p:cNvSpPr>
          <p:nvPr>
            <p:ph type="sldNum" sz="quarter" idx="12"/>
          </p:nvPr>
        </p:nvSpPr>
        <p:spPr/>
        <p:txBody>
          <a:bodyPr/>
          <a:lstStyle/>
          <a:p>
            <a:fld id="{C4992CC3-39DE-420A-9634-602D11CD902C}" type="slidenum">
              <a:rPr lang="en-IN" smtClean="0"/>
              <a:t>‹#›</a:t>
            </a:fld>
            <a:endParaRPr lang="en-IN"/>
          </a:p>
        </p:txBody>
      </p:sp>
    </p:spTree>
    <p:extLst>
      <p:ext uri="{BB962C8B-B14F-4D97-AF65-F5344CB8AC3E}">
        <p14:creationId xmlns:p14="http://schemas.microsoft.com/office/powerpoint/2010/main" val="590371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CB0B8-655A-FB46-3AA3-68C22ACF18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BFF8B89-9FC9-E854-F06D-F899872EEF5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60DB3DA-4D1B-6F42-7D85-924B6D88CE85}"/>
              </a:ext>
            </a:extLst>
          </p:cNvPr>
          <p:cNvSpPr>
            <a:spLocks noGrp="1"/>
          </p:cNvSpPr>
          <p:nvPr>
            <p:ph type="dt" sz="half" idx="10"/>
          </p:nvPr>
        </p:nvSpPr>
        <p:spPr>
          <a:xfrm>
            <a:off x="838200" y="6356350"/>
            <a:ext cx="2743200" cy="365125"/>
          </a:xfrm>
          <a:prstGeom prst="rect">
            <a:avLst/>
          </a:prstGeom>
        </p:spPr>
        <p:txBody>
          <a:bodyPr/>
          <a:lstStyle/>
          <a:p>
            <a:endParaRPr lang="en-IN"/>
          </a:p>
        </p:txBody>
      </p:sp>
      <p:sp>
        <p:nvSpPr>
          <p:cNvPr id="5" name="Footer Placeholder 4">
            <a:extLst>
              <a:ext uri="{FF2B5EF4-FFF2-40B4-BE49-F238E27FC236}">
                <a16:creationId xmlns:a16="http://schemas.microsoft.com/office/drawing/2014/main" id="{2132E6E1-8298-504D-F2CD-C5B4F2BD1B44}"/>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4268958A-9FAD-36C3-D0AE-42EBF7BABE49}"/>
              </a:ext>
            </a:extLst>
          </p:cNvPr>
          <p:cNvSpPr>
            <a:spLocks noGrp="1"/>
          </p:cNvSpPr>
          <p:nvPr>
            <p:ph type="sldNum" sz="quarter" idx="12"/>
          </p:nvPr>
        </p:nvSpPr>
        <p:spPr/>
        <p:txBody>
          <a:bodyPr/>
          <a:lstStyle/>
          <a:p>
            <a:fld id="{C4992CC3-39DE-420A-9634-602D11CD902C}" type="slidenum">
              <a:rPr lang="en-IN" smtClean="0"/>
              <a:t>‹#›</a:t>
            </a:fld>
            <a:endParaRPr lang="en-IN"/>
          </a:p>
        </p:txBody>
      </p:sp>
    </p:spTree>
    <p:extLst>
      <p:ext uri="{BB962C8B-B14F-4D97-AF65-F5344CB8AC3E}">
        <p14:creationId xmlns:p14="http://schemas.microsoft.com/office/powerpoint/2010/main" val="1951556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DE7DC-5905-47EB-4247-C2C648B4376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EE19688D-30B5-E319-D5E0-19118FF023B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191B2D3F-0B3F-A6B1-776A-FCA6051B900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65EC4535-6CB0-B70F-373E-20C367EB56BF}"/>
              </a:ext>
            </a:extLst>
          </p:cNvPr>
          <p:cNvSpPr>
            <a:spLocks noGrp="1"/>
          </p:cNvSpPr>
          <p:nvPr>
            <p:ph type="dt" sz="half" idx="10"/>
          </p:nvPr>
        </p:nvSpPr>
        <p:spPr>
          <a:xfrm>
            <a:off x="838200" y="6356350"/>
            <a:ext cx="2743200" cy="365125"/>
          </a:xfrm>
          <a:prstGeom prst="rect">
            <a:avLst/>
          </a:prstGeom>
        </p:spPr>
        <p:txBody>
          <a:bodyPr/>
          <a:lstStyle/>
          <a:p>
            <a:endParaRPr lang="en-IN"/>
          </a:p>
        </p:txBody>
      </p:sp>
      <p:sp>
        <p:nvSpPr>
          <p:cNvPr id="6" name="Footer Placeholder 5">
            <a:extLst>
              <a:ext uri="{FF2B5EF4-FFF2-40B4-BE49-F238E27FC236}">
                <a16:creationId xmlns:a16="http://schemas.microsoft.com/office/drawing/2014/main" id="{68781EA6-04C3-F83F-2433-EEAB38663005}"/>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376E6676-9C60-C69E-F520-F94A86CDB971}"/>
              </a:ext>
            </a:extLst>
          </p:cNvPr>
          <p:cNvSpPr>
            <a:spLocks noGrp="1"/>
          </p:cNvSpPr>
          <p:nvPr>
            <p:ph type="sldNum" sz="quarter" idx="12"/>
          </p:nvPr>
        </p:nvSpPr>
        <p:spPr/>
        <p:txBody>
          <a:bodyPr/>
          <a:lstStyle/>
          <a:p>
            <a:fld id="{C4992CC3-39DE-420A-9634-602D11CD902C}" type="slidenum">
              <a:rPr lang="en-IN" smtClean="0"/>
              <a:t>‹#›</a:t>
            </a:fld>
            <a:endParaRPr lang="en-IN"/>
          </a:p>
        </p:txBody>
      </p:sp>
    </p:spTree>
    <p:extLst>
      <p:ext uri="{BB962C8B-B14F-4D97-AF65-F5344CB8AC3E}">
        <p14:creationId xmlns:p14="http://schemas.microsoft.com/office/powerpoint/2010/main" val="3235491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64352-E057-1C9A-C79A-050D69776521}"/>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DDB5A7F8-F662-A517-38E2-9602F4ECFB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32A74FA-C7CF-8B03-2D66-24BE73CC819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7A9A03AE-B20F-7D24-B333-FCCA43240A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D7AE72-DFE1-9A60-BDA7-230C8FDD4B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838F7DEC-B819-6F78-7BFC-DE39B4713D63}"/>
              </a:ext>
            </a:extLst>
          </p:cNvPr>
          <p:cNvSpPr>
            <a:spLocks noGrp="1"/>
          </p:cNvSpPr>
          <p:nvPr>
            <p:ph type="dt" sz="half" idx="10"/>
          </p:nvPr>
        </p:nvSpPr>
        <p:spPr>
          <a:xfrm>
            <a:off x="838200" y="6356350"/>
            <a:ext cx="2743200" cy="365125"/>
          </a:xfrm>
          <a:prstGeom prst="rect">
            <a:avLst/>
          </a:prstGeom>
        </p:spPr>
        <p:txBody>
          <a:bodyPr/>
          <a:lstStyle/>
          <a:p>
            <a:endParaRPr lang="en-IN"/>
          </a:p>
        </p:txBody>
      </p:sp>
      <p:sp>
        <p:nvSpPr>
          <p:cNvPr id="8" name="Footer Placeholder 7">
            <a:extLst>
              <a:ext uri="{FF2B5EF4-FFF2-40B4-BE49-F238E27FC236}">
                <a16:creationId xmlns:a16="http://schemas.microsoft.com/office/drawing/2014/main" id="{66B93964-76D3-86F2-0AE6-6C1ECEC1172F}"/>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9" name="Slide Number Placeholder 8">
            <a:extLst>
              <a:ext uri="{FF2B5EF4-FFF2-40B4-BE49-F238E27FC236}">
                <a16:creationId xmlns:a16="http://schemas.microsoft.com/office/drawing/2014/main" id="{AAA9F48A-740D-726E-E815-F5D77E80EE23}"/>
              </a:ext>
            </a:extLst>
          </p:cNvPr>
          <p:cNvSpPr>
            <a:spLocks noGrp="1"/>
          </p:cNvSpPr>
          <p:nvPr>
            <p:ph type="sldNum" sz="quarter" idx="12"/>
          </p:nvPr>
        </p:nvSpPr>
        <p:spPr/>
        <p:txBody>
          <a:bodyPr/>
          <a:lstStyle/>
          <a:p>
            <a:fld id="{C4992CC3-39DE-420A-9634-602D11CD902C}" type="slidenum">
              <a:rPr lang="en-IN" smtClean="0"/>
              <a:t>‹#›</a:t>
            </a:fld>
            <a:endParaRPr lang="en-IN"/>
          </a:p>
        </p:txBody>
      </p:sp>
    </p:spTree>
    <p:extLst>
      <p:ext uri="{BB962C8B-B14F-4D97-AF65-F5344CB8AC3E}">
        <p14:creationId xmlns:p14="http://schemas.microsoft.com/office/powerpoint/2010/main" val="1992001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984FC-C62B-D132-E010-CD099BA47E3C}"/>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CC7F4A4E-16AB-4656-4636-FDB43D15BDE1}"/>
              </a:ext>
            </a:extLst>
          </p:cNvPr>
          <p:cNvSpPr>
            <a:spLocks noGrp="1"/>
          </p:cNvSpPr>
          <p:nvPr>
            <p:ph type="dt" sz="half" idx="10"/>
          </p:nvPr>
        </p:nvSpPr>
        <p:spPr>
          <a:xfrm>
            <a:off x="838200" y="6356350"/>
            <a:ext cx="2743200" cy="365125"/>
          </a:xfrm>
          <a:prstGeom prst="rect">
            <a:avLst/>
          </a:prstGeom>
        </p:spPr>
        <p:txBody>
          <a:bodyPr/>
          <a:lstStyle/>
          <a:p>
            <a:endParaRPr lang="en-IN"/>
          </a:p>
        </p:txBody>
      </p:sp>
      <p:sp>
        <p:nvSpPr>
          <p:cNvPr id="4" name="Footer Placeholder 3">
            <a:extLst>
              <a:ext uri="{FF2B5EF4-FFF2-40B4-BE49-F238E27FC236}">
                <a16:creationId xmlns:a16="http://schemas.microsoft.com/office/drawing/2014/main" id="{4ED93818-ED63-43B8-E073-2179045C1AA0}"/>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5" name="Slide Number Placeholder 4">
            <a:extLst>
              <a:ext uri="{FF2B5EF4-FFF2-40B4-BE49-F238E27FC236}">
                <a16:creationId xmlns:a16="http://schemas.microsoft.com/office/drawing/2014/main" id="{C4DE2565-BCB8-8F8E-33A0-782F0BBCF553}"/>
              </a:ext>
            </a:extLst>
          </p:cNvPr>
          <p:cNvSpPr>
            <a:spLocks noGrp="1"/>
          </p:cNvSpPr>
          <p:nvPr>
            <p:ph type="sldNum" sz="quarter" idx="12"/>
          </p:nvPr>
        </p:nvSpPr>
        <p:spPr/>
        <p:txBody>
          <a:bodyPr/>
          <a:lstStyle/>
          <a:p>
            <a:fld id="{C4992CC3-39DE-420A-9634-602D11CD902C}" type="slidenum">
              <a:rPr lang="en-IN" smtClean="0"/>
              <a:t>‹#›</a:t>
            </a:fld>
            <a:endParaRPr lang="en-IN"/>
          </a:p>
        </p:txBody>
      </p:sp>
    </p:spTree>
    <p:extLst>
      <p:ext uri="{BB962C8B-B14F-4D97-AF65-F5344CB8AC3E}">
        <p14:creationId xmlns:p14="http://schemas.microsoft.com/office/powerpoint/2010/main" val="137408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microsoft.com/office/2007/relationships/hdphoto" Target="../media/hdphoto1.wdp"/><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50E451F-93E0-C8FD-AF30-D2D9A3166F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B4C6F0B-6919-2FBB-AA93-DD6AF1DB73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Slide Number Placeholder 5">
            <a:extLst>
              <a:ext uri="{FF2B5EF4-FFF2-40B4-BE49-F238E27FC236}">
                <a16:creationId xmlns:a16="http://schemas.microsoft.com/office/drawing/2014/main" id="{564D078C-4482-69FE-4C32-573412F11259}"/>
              </a:ext>
            </a:extLst>
          </p:cNvPr>
          <p:cNvSpPr>
            <a:spLocks noGrp="1"/>
          </p:cNvSpPr>
          <p:nvPr>
            <p:ph type="sldNum" sz="quarter" idx="4"/>
          </p:nvPr>
        </p:nvSpPr>
        <p:spPr>
          <a:xfrm>
            <a:off x="10982632" y="6356350"/>
            <a:ext cx="371168" cy="365125"/>
          </a:xfrm>
          <a:prstGeom prst="rect">
            <a:avLst/>
          </a:prstGeom>
        </p:spPr>
        <p:txBody>
          <a:bodyPr vert="horz" lIns="91440" tIns="45720" rIns="91440" bIns="45720" rtlCol="0" anchor="ctr"/>
          <a:lstStyle>
            <a:lvl1pPr algn="r">
              <a:defRPr sz="1200">
                <a:solidFill>
                  <a:schemeClr val="tx1">
                    <a:tint val="82000"/>
                  </a:schemeClr>
                </a:solidFill>
                <a:latin typeface="Avenir Next LT Pro" panose="020B0504020202020204" pitchFamily="34" charset="0"/>
              </a:defRPr>
            </a:lvl1pPr>
          </a:lstStyle>
          <a:p>
            <a:fld id="{C4992CC3-39DE-420A-9634-602D11CD902C}" type="slidenum">
              <a:rPr lang="en-IN" smtClean="0"/>
              <a:pPr/>
              <a:t>‹#›</a:t>
            </a:fld>
            <a:endParaRPr lang="en-IN"/>
          </a:p>
        </p:txBody>
      </p:sp>
      <p:pic>
        <p:nvPicPr>
          <p:cNvPr id="4" name="Picture 3" descr="A black background with green text&#10;&#10;Description automatically generated">
            <a:extLst>
              <a:ext uri="{FF2B5EF4-FFF2-40B4-BE49-F238E27FC236}">
                <a16:creationId xmlns:a16="http://schemas.microsoft.com/office/drawing/2014/main" id="{E5838972-BFD7-7553-E4F4-663AD4250963}"/>
              </a:ext>
            </a:extLst>
          </p:cNvPr>
          <p:cNvPicPr>
            <a:picLocks noChangeAspect="1"/>
          </p:cNvPicPr>
          <p:nvPr userDrawn="1"/>
        </p:nvPicPr>
        <p:blipFill>
          <a:blip r:embed="rId16">
            <a:extLst>
              <a:ext uri="{BEBA8EAE-BF5A-486C-A8C5-ECC9F3942E4B}">
                <a14:imgProps xmlns:a14="http://schemas.microsoft.com/office/drawing/2010/main">
                  <a14:imgLayer r:embed="rId17">
                    <a14:imgEffect>
                      <a14:sharpenSoften amount="9000"/>
                    </a14:imgEffect>
                  </a14:imgLayer>
                </a14:imgProps>
              </a:ext>
              <a:ext uri="{28A0092B-C50C-407E-A947-70E740481C1C}">
                <a14:useLocalDpi xmlns:a14="http://schemas.microsoft.com/office/drawing/2010/main" val="0"/>
              </a:ext>
            </a:extLst>
          </a:blip>
          <a:stretch>
            <a:fillRect/>
          </a:stretch>
        </p:blipFill>
        <p:spPr>
          <a:xfrm>
            <a:off x="9842089" y="0"/>
            <a:ext cx="2272967" cy="641361"/>
          </a:xfrm>
          <a:prstGeom prst="rect">
            <a:avLst/>
          </a:prstGeom>
        </p:spPr>
      </p:pic>
    </p:spTree>
    <p:extLst>
      <p:ext uri="{BB962C8B-B14F-4D97-AF65-F5344CB8AC3E}">
        <p14:creationId xmlns:p14="http://schemas.microsoft.com/office/powerpoint/2010/main" val="4255670605"/>
      </p:ext>
    </p:extLst>
  </p:cSld>
  <p:clrMap bg1="lt1" tx1="dk1" bg2="lt2" tx2="dk2" accent1="accent1" accent2="accent2" accent3="accent3" accent4="accent4" accent5="accent5" accent6="accent6" hlink="hlink" folHlink="folHlink"/>
  <p:sldLayoutIdLst>
    <p:sldLayoutId id="2147483649" r:id="rId1"/>
    <p:sldLayoutId id="2147483675" r:id="rId2"/>
    <p:sldLayoutId id="2147483661" r:id="rId3"/>
    <p:sldLayoutId id="2147483660"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Avenir Next LT Pro" panose="020B05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panose="020B05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panose="020B05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D54718-091E-F301-D693-552BDA53E7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76B1A440-A0F9-10EA-C630-787CEAFFFF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71C7C61-C04E-1DC4-5D06-D2BC51125E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AA8FA70-4390-441E-B11A-7DCD3DA0F2B9}" type="datetimeFigureOut">
              <a:rPr lang="en-IN" smtClean="0"/>
              <a:t>27-11-2025</a:t>
            </a:fld>
            <a:endParaRPr lang="en-IN"/>
          </a:p>
        </p:txBody>
      </p:sp>
      <p:sp>
        <p:nvSpPr>
          <p:cNvPr id="5" name="Footer Placeholder 4">
            <a:extLst>
              <a:ext uri="{FF2B5EF4-FFF2-40B4-BE49-F238E27FC236}">
                <a16:creationId xmlns:a16="http://schemas.microsoft.com/office/drawing/2014/main" id="{0F4DA6E4-FD5E-424B-4F27-A878614EBB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32253F78-D391-0E76-7ACB-B554C3CC0F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B632FE5-50C6-4024-BBA5-0756C8D2DEDA}" type="slidenum">
              <a:rPr lang="en-IN" smtClean="0"/>
              <a:t>‹#›</a:t>
            </a:fld>
            <a:endParaRPr lang="en-IN"/>
          </a:p>
        </p:txBody>
      </p:sp>
    </p:spTree>
    <p:extLst>
      <p:ext uri="{BB962C8B-B14F-4D97-AF65-F5344CB8AC3E}">
        <p14:creationId xmlns:p14="http://schemas.microsoft.com/office/powerpoint/2010/main" val="2087722941"/>
      </p:ext>
    </p:extLst>
  </p:cSld>
  <p:clrMap bg1="lt1" tx1="dk1" bg2="lt2" tx2="dk2" accent1="accent1" accent2="accent2" accent3="accent3" accent4="accent4" accent5="accent5" accent6="accent6" hlink="hlink" folHlink="folHlink"/>
  <p:sldLayoutIdLst>
    <p:sldLayoutId id="2147483663" r:id="rId1"/>
    <p:sldLayoutId id="2147483674"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0.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40.svg"/><Relationship Id="rId13" Type="http://schemas.openxmlformats.org/officeDocument/2006/relationships/image" Target="../media/image43.png"/><Relationship Id="rId3" Type="http://schemas.openxmlformats.org/officeDocument/2006/relationships/image" Target="../media/image35.png"/><Relationship Id="rId7" Type="http://schemas.openxmlformats.org/officeDocument/2006/relationships/image" Target="../media/image39.png"/><Relationship Id="rId12" Type="http://schemas.microsoft.com/office/2007/relationships/hdphoto" Target="../media/hdphoto3.wdp"/><Relationship Id="rId2" Type="http://schemas.openxmlformats.org/officeDocument/2006/relationships/notesSlide" Target="../notesSlides/notesSlide8.xml"/><Relationship Id="rId16" Type="http://schemas.openxmlformats.org/officeDocument/2006/relationships/image" Target="../media/image45.svg"/><Relationship Id="rId1" Type="http://schemas.openxmlformats.org/officeDocument/2006/relationships/slideLayout" Target="../slideLayouts/slideLayout1.xml"/><Relationship Id="rId6" Type="http://schemas.openxmlformats.org/officeDocument/2006/relationships/image" Target="../media/image38.svg"/><Relationship Id="rId11" Type="http://schemas.openxmlformats.org/officeDocument/2006/relationships/image" Target="../media/image42.png"/><Relationship Id="rId5" Type="http://schemas.openxmlformats.org/officeDocument/2006/relationships/image" Target="../media/image37.png"/><Relationship Id="rId15" Type="http://schemas.openxmlformats.org/officeDocument/2006/relationships/image" Target="../media/image44.png"/><Relationship Id="rId10" Type="http://schemas.microsoft.com/office/2007/relationships/hdphoto" Target="../media/hdphoto2.wdp"/><Relationship Id="rId4" Type="http://schemas.openxmlformats.org/officeDocument/2006/relationships/image" Target="../media/image36.svg"/><Relationship Id="rId9" Type="http://schemas.openxmlformats.org/officeDocument/2006/relationships/image" Target="../media/image41.png"/><Relationship Id="rId1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chart" Target="../charts/chart7.xml"/></Relationships>
</file>

<file path=ppt/slides/_rels/slide1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7.jpg"/><Relationship Id="rId7" Type="http://schemas.microsoft.com/office/2007/relationships/hdphoto" Target="../media/hdphoto6.wdp"/><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9.png"/><Relationship Id="rId5" Type="http://schemas.microsoft.com/office/2007/relationships/hdphoto" Target="../media/hdphoto5.wdp"/><Relationship Id="rId4" Type="http://schemas.openxmlformats.org/officeDocument/2006/relationships/image" Target="../media/image48.png"/><Relationship Id="rId9" Type="http://schemas.microsoft.com/office/2007/relationships/hdphoto" Target="../media/hdphoto7.wdp"/></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chart" Target="../charts/chart10.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chart" Target="../charts/chart12.xml"/><Relationship Id="rId4" Type="http://schemas.openxmlformats.org/officeDocument/2006/relationships/image" Target="../media/image49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chart" Target="../charts/chart18.xml"/><Relationship Id="rId3" Type="http://schemas.openxmlformats.org/officeDocument/2006/relationships/chart" Target="../charts/chart13.xml"/><Relationship Id="rId7" Type="http://schemas.openxmlformats.org/officeDocument/2006/relationships/chart" Target="../charts/chart17.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chart" Target="../charts/chart16.xml"/><Relationship Id="rId5" Type="http://schemas.openxmlformats.org/officeDocument/2006/relationships/chart" Target="../charts/chart15.xml"/><Relationship Id="rId4" Type="http://schemas.openxmlformats.org/officeDocument/2006/relationships/chart" Target="../charts/chart14.xml"/><Relationship Id="rId9"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6.xml.rels><?xml version="1.0" encoding="UTF-8" standalone="yes"?>
<Relationships xmlns="http://schemas.openxmlformats.org/package/2006/relationships"><Relationship Id="rId3" Type="http://schemas.openxmlformats.org/officeDocument/2006/relationships/chart" Target="../charts/chart19.xml"/><Relationship Id="rId7"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chart" Target="../charts/chart22.xml"/><Relationship Id="rId5" Type="http://schemas.openxmlformats.org/officeDocument/2006/relationships/chart" Target="../charts/chart21.xml"/><Relationship Id="rId4" Type="http://schemas.openxmlformats.org/officeDocument/2006/relationships/chart" Target="../charts/chart20.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6.jpeg"/><Relationship Id="rId1" Type="http://schemas.openxmlformats.org/officeDocument/2006/relationships/slideLayout" Target="../slideLayouts/slideLayout10.xml"/><Relationship Id="rId5" Type="http://schemas.microsoft.com/office/2007/relationships/hdphoto" Target="../media/hdphoto1.wdp"/><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chart" Target="../charts/chart24.xml"/></Relationships>
</file>

<file path=ppt/slides/_rels/slide32.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chart" Target="../charts/chart27.xml"/><Relationship Id="rId4" Type="http://schemas.openxmlformats.org/officeDocument/2006/relationships/chart" Target="../charts/char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chart" Target="../charts/chart5.xml"/></Relationships>
</file>

<file path=ppt/slides/_rels/slide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6979920" cy="6858000"/>
          </a:xfrm>
          <a:custGeom>
            <a:avLst/>
            <a:gdLst/>
            <a:ahLst/>
            <a:cxnLst/>
            <a:rect l="l" t="t" r="r" b="b"/>
            <a:pathLst>
              <a:path w="6943725" h="8229600">
                <a:moveTo>
                  <a:pt x="0" y="0"/>
                </a:moveTo>
                <a:lnTo>
                  <a:pt x="6943724" y="0"/>
                </a:lnTo>
                <a:lnTo>
                  <a:pt x="6943724" y="8229600"/>
                </a:lnTo>
                <a:lnTo>
                  <a:pt x="0" y="8229600"/>
                </a:lnTo>
                <a:lnTo>
                  <a:pt x="0" y="0"/>
                </a:lnTo>
                <a:close/>
              </a:path>
            </a:pathLst>
          </a:custGeom>
          <a:blipFill>
            <a:blip r:embed="rId2">
              <a:duotone>
                <a:prstClr val="black"/>
                <a:schemeClr val="accent3">
                  <a:tint val="45000"/>
                  <a:satMod val="400000"/>
                </a:schemeClr>
              </a:duotone>
            </a:blip>
            <a:stretch>
              <a:fillRect/>
            </a:stretch>
          </a:blipFill>
        </p:spPr>
        <p:txBody>
          <a:bodyPr/>
          <a:lstStyle/>
          <a:p>
            <a:endParaRPr lang="en-IN" sz="1200"/>
          </a:p>
        </p:txBody>
      </p:sp>
      <p:sp>
        <p:nvSpPr>
          <p:cNvPr id="3" name="Rectangle 2">
            <a:extLst>
              <a:ext uri="{FF2B5EF4-FFF2-40B4-BE49-F238E27FC236}">
                <a16:creationId xmlns:a16="http://schemas.microsoft.com/office/drawing/2014/main" id="{AE563FF9-DCCE-47DE-0C1F-DD0057DB4187}"/>
              </a:ext>
            </a:extLst>
          </p:cNvPr>
          <p:cNvSpPr/>
          <p:nvPr/>
        </p:nvSpPr>
        <p:spPr>
          <a:xfrm>
            <a:off x="6488792" y="1986280"/>
            <a:ext cx="5804807" cy="1823357"/>
          </a:xfrm>
          <a:prstGeom prst="rect">
            <a:avLst/>
          </a:prstGeom>
          <a:solidFill>
            <a:srgbClr val="205A35"/>
          </a:solid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800">
                <a:latin typeface="Avenir Next LT Pro" panose="020B0504020202020204" pitchFamily="34" charset="0"/>
              </a:rPr>
              <a:t>PARAGON FINE &amp; SPECIALITY CHEMICAL LTD</a:t>
            </a:r>
          </a:p>
        </p:txBody>
      </p:sp>
      <p:pic>
        <p:nvPicPr>
          <p:cNvPr id="4" name="Picture 3" descr="A black background with green text&#10;&#10;Description automatically generated">
            <a:extLst>
              <a:ext uri="{FF2B5EF4-FFF2-40B4-BE49-F238E27FC236}">
                <a16:creationId xmlns:a16="http://schemas.microsoft.com/office/drawing/2014/main" id="{CFF8ECF8-BF4E-3400-2DF9-F8C3416A4475}"/>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
                    </a14:imgEffect>
                  </a14:imgLayer>
                </a14:imgProps>
              </a:ext>
              <a:ext uri="{28A0092B-C50C-407E-A947-70E740481C1C}">
                <a14:useLocalDpi xmlns:a14="http://schemas.microsoft.com/office/drawing/2010/main" val="0"/>
              </a:ext>
            </a:extLst>
          </a:blip>
          <a:stretch>
            <a:fillRect/>
          </a:stretch>
        </p:blipFill>
        <p:spPr>
          <a:xfrm>
            <a:off x="7753352" y="3941717"/>
            <a:ext cx="3594095" cy="1014142"/>
          </a:xfrm>
          <a:prstGeom prst="rect">
            <a:avLst/>
          </a:prstGeom>
        </p:spPr>
      </p:pic>
      <p:sp>
        <p:nvSpPr>
          <p:cNvPr id="5" name="TextBox 4">
            <a:extLst>
              <a:ext uri="{FF2B5EF4-FFF2-40B4-BE49-F238E27FC236}">
                <a16:creationId xmlns:a16="http://schemas.microsoft.com/office/drawing/2014/main" id="{EA84AC16-B1F0-F601-7047-E1FDFE978752}"/>
              </a:ext>
            </a:extLst>
          </p:cNvPr>
          <p:cNvSpPr txBox="1"/>
          <p:nvPr/>
        </p:nvSpPr>
        <p:spPr>
          <a:xfrm>
            <a:off x="7747000" y="3365500"/>
            <a:ext cx="4445000" cy="369332"/>
          </a:xfrm>
          <a:prstGeom prst="rect">
            <a:avLst/>
          </a:prstGeom>
          <a:noFill/>
        </p:spPr>
        <p:txBody>
          <a:bodyPr wrap="square" rtlCol="0">
            <a:spAutoFit/>
          </a:bodyPr>
          <a:lstStyle/>
          <a:p>
            <a:r>
              <a:rPr lang="en-GB" dirty="0">
                <a:solidFill>
                  <a:schemeClr val="bg1"/>
                </a:solidFill>
                <a:latin typeface="Avenir Next LT Pro" panose="020B0504020202020204" pitchFamily="34" charset="0"/>
              </a:rPr>
              <a:t> H1 FY26 Investor Presentation</a:t>
            </a:r>
            <a:endParaRPr lang="en-IN" dirty="0">
              <a:solidFill>
                <a:schemeClr val="bg1"/>
              </a:solidFill>
              <a:latin typeface="Avenir Next LT Pro" panose="020B05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5E906B-713A-6572-5DE7-76DCEFD3D08B}"/>
              </a:ext>
            </a:extLst>
          </p:cNvPr>
          <p:cNvSpPr>
            <a:spLocks noGrp="1"/>
          </p:cNvSpPr>
          <p:nvPr>
            <p:ph type="sldNum" sz="quarter" idx="12"/>
          </p:nvPr>
        </p:nvSpPr>
        <p:spPr/>
        <p:txBody>
          <a:bodyPr/>
          <a:lstStyle/>
          <a:p>
            <a:fld id="{C4992CC3-39DE-420A-9634-602D11CD902C}" type="slidenum">
              <a:rPr lang="en-IN" smtClean="0"/>
              <a:pPr/>
              <a:t>10</a:t>
            </a:fld>
            <a:endParaRPr lang="en-IN"/>
          </a:p>
        </p:txBody>
      </p:sp>
      <p:sp>
        <p:nvSpPr>
          <p:cNvPr id="3" name="Text Placeholder 2">
            <a:extLst>
              <a:ext uri="{FF2B5EF4-FFF2-40B4-BE49-F238E27FC236}">
                <a16:creationId xmlns:a16="http://schemas.microsoft.com/office/drawing/2014/main" id="{12C39688-F849-33BF-5C6E-55D92A94BE92}"/>
              </a:ext>
            </a:extLst>
          </p:cNvPr>
          <p:cNvSpPr>
            <a:spLocks noGrp="1"/>
          </p:cNvSpPr>
          <p:nvPr>
            <p:ph type="body" sz="quarter" idx="13"/>
          </p:nvPr>
        </p:nvSpPr>
        <p:spPr>
          <a:xfrm>
            <a:off x="205867" y="172720"/>
            <a:ext cx="10009188" cy="738188"/>
          </a:xfrm>
        </p:spPr>
        <p:txBody>
          <a:bodyPr>
            <a:normAutofit fontScale="85000" lnSpcReduction="10000"/>
          </a:bodyPr>
          <a:lstStyle/>
          <a:p>
            <a:r>
              <a:rPr lang="en-GB"/>
              <a:t>Emerging as a Key Player in a High-Barrier Industry</a:t>
            </a:r>
            <a:endParaRPr lang="en-IN"/>
          </a:p>
        </p:txBody>
      </p:sp>
      <p:grpSp>
        <p:nvGrpSpPr>
          <p:cNvPr id="78" name="Group 77">
            <a:extLst>
              <a:ext uri="{FF2B5EF4-FFF2-40B4-BE49-F238E27FC236}">
                <a16:creationId xmlns:a16="http://schemas.microsoft.com/office/drawing/2014/main" id="{C76A5D80-7E1A-477D-F48E-4D37772BEA5F}"/>
              </a:ext>
            </a:extLst>
          </p:cNvPr>
          <p:cNvGrpSpPr/>
          <p:nvPr/>
        </p:nvGrpSpPr>
        <p:grpSpPr>
          <a:xfrm>
            <a:off x="508000" y="995680"/>
            <a:ext cx="11145517" cy="5039360"/>
            <a:chOff x="1209457" y="1297891"/>
            <a:chExt cx="9174233" cy="4112099"/>
          </a:xfrm>
        </p:grpSpPr>
        <p:sp>
          <p:nvSpPr>
            <p:cNvPr id="16" name="Oval 15">
              <a:extLst>
                <a:ext uri="{FF2B5EF4-FFF2-40B4-BE49-F238E27FC236}">
                  <a16:creationId xmlns:a16="http://schemas.microsoft.com/office/drawing/2014/main" id="{6C50FDCA-7F2C-D470-19BF-52C04EBE90A1}"/>
                </a:ext>
              </a:extLst>
            </p:cNvPr>
            <p:cNvSpPr/>
            <p:nvPr/>
          </p:nvSpPr>
          <p:spPr>
            <a:xfrm>
              <a:off x="4157186" y="1689447"/>
              <a:ext cx="3328988" cy="3328988"/>
            </a:xfrm>
            <a:prstGeom prst="ellipse">
              <a:avLst/>
            </a:prstGeom>
            <a:solidFill>
              <a:schemeClr val="bg1"/>
            </a:solidFill>
            <a:ln w="254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SV" sz="900"/>
            </a:p>
          </p:txBody>
        </p:sp>
        <p:sp>
          <p:nvSpPr>
            <p:cNvPr id="17" name="Pie 4">
              <a:extLst>
                <a:ext uri="{FF2B5EF4-FFF2-40B4-BE49-F238E27FC236}">
                  <a16:creationId xmlns:a16="http://schemas.microsoft.com/office/drawing/2014/main" id="{FA902AEE-B31A-7974-13C4-40BE0A7DE590}"/>
                </a:ext>
              </a:extLst>
            </p:cNvPr>
            <p:cNvSpPr/>
            <p:nvPr/>
          </p:nvSpPr>
          <p:spPr>
            <a:xfrm>
              <a:off x="3696017" y="1297891"/>
              <a:ext cx="3328988" cy="3328988"/>
            </a:xfrm>
            <a:prstGeom prst="pie">
              <a:avLst>
                <a:gd name="adj1" fmla="val 10761424"/>
                <a:gd name="adj2" fmla="val 16200000"/>
              </a:avLst>
            </a:prstGeom>
            <a:solidFill>
              <a:srgbClr val="2FA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SV" sz="900">
                <a:solidFill>
                  <a:schemeClr val="tx1"/>
                </a:solidFill>
              </a:endParaRPr>
            </a:p>
          </p:txBody>
        </p:sp>
        <p:sp>
          <p:nvSpPr>
            <p:cNvPr id="18" name="Pie 46">
              <a:extLst>
                <a:ext uri="{FF2B5EF4-FFF2-40B4-BE49-F238E27FC236}">
                  <a16:creationId xmlns:a16="http://schemas.microsoft.com/office/drawing/2014/main" id="{96D8D99C-5515-30BB-F8EB-93CB74B85CD8}"/>
                </a:ext>
              </a:extLst>
            </p:cNvPr>
            <p:cNvSpPr/>
            <p:nvPr/>
          </p:nvSpPr>
          <p:spPr>
            <a:xfrm rot="5400000">
              <a:off x="4618355" y="1297891"/>
              <a:ext cx="3328988" cy="3328988"/>
            </a:xfrm>
            <a:prstGeom prst="pie">
              <a:avLst>
                <a:gd name="adj1" fmla="val 10761424"/>
                <a:gd name="adj2" fmla="val 16200000"/>
              </a:avLst>
            </a:prstGeom>
            <a:solidFill>
              <a:srgbClr val="7EAD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SV" sz="900">
                <a:solidFill>
                  <a:schemeClr val="tx1"/>
                </a:solidFill>
              </a:endParaRPr>
            </a:p>
          </p:txBody>
        </p:sp>
        <p:sp>
          <p:nvSpPr>
            <p:cNvPr id="19" name="Pie 47">
              <a:extLst>
                <a:ext uri="{FF2B5EF4-FFF2-40B4-BE49-F238E27FC236}">
                  <a16:creationId xmlns:a16="http://schemas.microsoft.com/office/drawing/2014/main" id="{49F26FF2-5818-ACEF-387A-867C193BC33D}"/>
                </a:ext>
              </a:extLst>
            </p:cNvPr>
            <p:cNvSpPr/>
            <p:nvPr/>
          </p:nvSpPr>
          <p:spPr>
            <a:xfrm rot="16200000">
              <a:off x="3696017" y="2081002"/>
              <a:ext cx="3328988" cy="3328988"/>
            </a:xfrm>
            <a:prstGeom prst="pie">
              <a:avLst>
                <a:gd name="adj1" fmla="val 10761424"/>
                <a:gd name="adj2" fmla="val 16200000"/>
              </a:avLst>
            </a:prstGeom>
            <a:solidFill>
              <a:srgbClr val="275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SV" sz="900">
                <a:solidFill>
                  <a:schemeClr val="tx1"/>
                </a:solidFill>
              </a:endParaRPr>
            </a:p>
          </p:txBody>
        </p:sp>
        <p:sp>
          <p:nvSpPr>
            <p:cNvPr id="20" name="Pie 48">
              <a:extLst>
                <a:ext uri="{FF2B5EF4-FFF2-40B4-BE49-F238E27FC236}">
                  <a16:creationId xmlns:a16="http://schemas.microsoft.com/office/drawing/2014/main" id="{3C167699-D508-6B8B-95EA-D6C83399889A}"/>
                </a:ext>
              </a:extLst>
            </p:cNvPr>
            <p:cNvSpPr/>
            <p:nvPr/>
          </p:nvSpPr>
          <p:spPr>
            <a:xfrm rot="10800000">
              <a:off x="4618356" y="2081002"/>
              <a:ext cx="3328988" cy="3328988"/>
            </a:xfrm>
            <a:prstGeom prst="pie">
              <a:avLst>
                <a:gd name="adj1" fmla="val 10761424"/>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SV" sz="900">
                <a:solidFill>
                  <a:schemeClr val="tx1"/>
                </a:solidFill>
              </a:endParaRPr>
            </a:p>
          </p:txBody>
        </p:sp>
        <p:sp>
          <p:nvSpPr>
            <p:cNvPr id="21" name="TextBox 20">
              <a:extLst>
                <a:ext uri="{FF2B5EF4-FFF2-40B4-BE49-F238E27FC236}">
                  <a16:creationId xmlns:a16="http://schemas.microsoft.com/office/drawing/2014/main" id="{4B2B00CC-0565-3C40-7709-7312A1367082}"/>
                </a:ext>
              </a:extLst>
            </p:cNvPr>
            <p:cNvSpPr txBox="1"/>
            <p:nvPr/>
          </p:nvSpPr>
          <p:spPr>
            <a:xfrm>
              <a:off x="1414266" y="1787751"/>
              <a:ext cx="2203741" cy="1305951"/>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n-GB" sz="1400" dirty="0">
                  <a:solidFill>
                    <a:srgbClr val="0D0D0D"/>
                  </a:solidFill>
                  <a:latin typeface="Avenir Next LT Pro" panose="020B0504020202020204" pitchFamily="34" charset="0"/>
                </a:rPr>
                <a:t>Processes involve intricate steps and chemical reactions</a:t>
              </a:r>
            </a:p>
            <a:p>
              <a:pPr marL="285750" indent="-285750">
                <a:buFont typeface="Courier New" panose="02070309020205020404" pitchFamily="49" charset="0"/>
                <a:buChar char="o"/>
              </a:pPr>
              <a:r>
                <a:rPr lang="en-GB" sz="1400" b="1" dirty="0">
                  <a:solidFill>
                    <a:srgbClr val="0D0D0D"/>
                  </a:solidFill>
                  <a:latin typeface="Avenir Next LT Pro" panose="020B0504020202020204" pitchFamily="34" charset="0"/>
                </a:rPr>
                <a:t>PFSCL</a:t>
              </a:r>
              <a:r>
                <a:rPr lang="en-GB" sz="1400" dirty="0">
                  <a:solidFill>
                    <a:srgbClr val="0D0D0D"/>
                  </a:solidFill>
                  <a:latin typeface="Avenir Next LT Pro" panose="020B0504020202020204" pitchFamily="34" charset="0"/>
                </a:rPr>
                <a:t>: Implementing Advanced Technology Across Five Chemistry Stages</a:t>
              </a:r>
              <a:endParaRPr lang="en-US" sz="1400" dirty="0">
                <a:solidFill>
                  <a:srgbClr val="0D0D0D"/>
                </a:solidFill>
                <a:latin typeface="Avenir Next LT Pro" panose="020B0504020202020204" pitchFamily="34" charset="0"/>
              </a:endParaRPr>
            </a:p>
          </p:txBody>
        </p:sp>
        <p:sp>
          <p:nvSpPr>
            <p:cNvPr id="22" name="TextBox 21">
              <a:extLst>
                <a:ext uri="{FF2B5EF4-FFF2-40B4-BE49-F238E27FC236}">
                  <a16:creationId xmlns:a16="http://schemas.microsoft.com/office/drawing/2014/main" id="{8AF50946-19C8-001D-9141-48C618B353A5}"/>
                </a:ext>
              </a:extLst>
            </p:cNvPr>
            <p:cNvSpPr txBox="1"/>
            <p:nvPr/>
          </p:nvSpPr>
          <p:spPr>
            <a:xfrm>
              <a:off x="1429827" y="4254581"/>
              <a:ext cx="2214631" cy="954349"/>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n-GB" sz="1400" dirty="0">
                  <a:solidFill>
                    <a:srgbClr val="0D0D0D"/>
                  </a:solidFill>
                  <a:latin typeface="Avenir Next LT Pro" panose="020B0504020202020204" pitchFamily="34" charset="0"/>
                </a:rPr>
                <a:t>Obtaining customer approval presents a substantial challenge, rendering it the primary barrier to entry.</a:t>
              </a:r>
              <a:endParaRPr lang="en-US" sz="1400" dirty="0">
                <a:solidFill>
                  <a:srgbClr val="0D0D0D"/>
                </a:solidFill>
                <a:latin typeface="Avenir Next LT Pro" panose="020B0504020202020204" pitchFamily="34" charset="0"/>
              </a:endParaRPr>
            </a:p>
          </p:txBody>
        </p:sp>
        <p:sp>
          <p:nvSpPr>
            <p:cNvPr id="23" name="TextBox 22">
              <a:extLst>
                <a:ext uri="{FF2B5EF4-FFF2-40B4-BE49-F238E27FC236}">
                  <a16:creationId xmlns:a16="http://schemas.microsoft.com/office/drawing/2014/main" id="{C25AB476-B06D-8422-FF48-1B1E54DC3E6D}"/>
                </a:ext>
              </a:extLst>
            </p:cNvPr>
            <p:cNvSpPr txBox="1"/>
            <p:nvPr/>
          </p:nvSpPr>
          <p:spPr>
            <a:xfrm>
              <a:off x="8101850" y="1804332"/>
              <a:ext cx="1662979" cy="778548"/>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n-GB" sz="1400">
                  <a:solidFill>
                    <a:srgbClr val="0D0D0D"/>
                  </a:solidFill>
                  <a:latin typeface="Avenir Next LT Pro" panose="020B0504020202020204" pitchFamily="34" charset="0"/>
                </a:rPr>
                <a:t>Demands a high level of specialized knowledge and skills</a:t>
              </a:r>
              <a:endParaRPr lang="en-US" sz="1400">
                <a:solidFill>
                  <a:srgbClr val="0D0D0D"/>
                </a:solidFill>
                <a:latin typeface="Avenir Next LT Pro" panose="020B0504020202020204" pitchFamily="34" charset="0"/>
              </a:endParaRPr>
            </a:p>
          </p:txBody>
        </p:sp>
        <p:sp>
          <p:nvSpPr>
            <p:cNvPr id="24" name="TextBox 23">
              <a:extLst>
                <a:ext uri="{FF2B5EF4-FFF2-40B4-BE49-F238E27FC236}">
                  <a16:creationId xmlns:a16="http://schemas.microsoft.com/office/drawing/2014/main" id="{17032ABF-A0AD-F62B-BEE4-4586387D19B3}"/>
                </a:ext>
              </a:extLst>
            </p:cNvPr>
            <p:cNvSpPr txBox="1"/>
            <p:nvPr/>
          </p:nvSpPr>
          <p:spPr>
            <a:xfrm>
              <a:off x="8101848" y="4184638"/>
              <a:ext cx="2281842" cy="1130151"/>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n-GB" sz="1400">
                  <a:solidFill>
                    <a:srgbClr val="0D0D0D"/>
                  </a:solidFill>
                  <a:latin typeface="Avenir Next LT Pro" panose="020B0504020202020204" pitchFamily="34" charset="0"/>
                </a:rPr>
                <a:t>Requires substantial investment in resources such as time, manpower, and capital</a:t>
              </a:r>
            </a:p>
            <a:p>
              <a:pPr marL="285750" indent="-285750">
                <a:buFont typeface="Courier New" panose="02070309020205020404" pitchFamily="49" charset="0"/>
                <a:buChar char="o"/>
              </a:pPr>
              <a:r>
                <a:rPr lang="en-GB" sz="1400" b="1">
                  <a:solidFill>
                    <a:srgbClr val="0D0D0D"/>
                  </a:solidFill>
                  <a:latin typeface="Avenir Next LT Pro" panose="020B0504020202020204" pitchFamily="34" charset="0"/>
                </a:rPr>
                <a:t>PFSCL</a:t>
              </a:r>
              <a:r>
                <a:rPr lang="en-GB" sz="1400">
                  <a:solidFill>
                    <a:srgbClr val="0D0D0D"/>
                  </a:solidFill>
                  <a:latin typeface="Avenir Next LT Pro" panose="020B0504020202020204" pitchFamily="34" charset="0"/>
                </a:rPr>
                <a:t>:100% self-reliant</a:t>
              </a:r>
              <a:br>
                <a:rPr lang="en-GB" sz="1400">
                  <a:solidFill>
                    <a:srgbClr val="0D0D0D"/>
                  </a:solidFill>
                  <a:latin typeface="Avenir Next LT Pro" panose="020B0504020202020204" pitchFamily="34" charset="0"/>
                </a:rPr>
              </a:br>
              <a:r>
                <a:rPr lang="en-GB" sz="1400">
                  <a:solidFill>
                    <a:srgbClr val="0D0D0D"/>
                  </a:solidFill>
                  <a:latin typeface="Avenir Next LT Pro" panose="020B0504020202020204" pitchFamily="34" charset="0"/>
                </a:rPr>
                <a:t>in Finance &amp; Technology</a:t>
              </a:r>
              <a:endParaRPr lang="en-US" sz="1400">
                <a:solidFill>
                  <a:srgbClr val="0D0D0D"/>
                </a:solidFill>
                <a:latin typeface="Avenir Next LT Pro" panose="020B0504020202020204" pitchFamily="34" charset="0"/>
              </a:endParaRPr>
            </a:p>
          </p:txBody>
        </p:sp>
        <p:sp>
          <p:nvSpPr>
            <p:cNvPr id="33" name="Rectangle 32">
              <a:extLst>
                <a:ext uri="{FF2B5EF4-FFF2-40B4-BE49-F238E27FC236}">
                  <a16:creationId xmlns:a16="http://schemas.microsoft.com/office/drawing/2014/main" id="{17A92579-B5E9-7EDC-5A33-F7E16B3C78FE}"/>
                </a:ext>
              </a:extLst>
            </p:cNvPr>
            <p:cNvSpPr/>
            <p:nvPr/>
          </p:nvSpPr>
          <p:spPr>
            <a:xfrm>
              <a:off x="1309814" y="1552711"/>
              <a:ext cx="2222521" cy="251145"/>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r"/>
              <a:r>
                <a:rPr lang="en-IN" sz="1400" b="1" i="0">
                  <a:solidFill>
                    <a:srgbClr val="0D0D0D"/>
                  </a:solidFill>
                  <a:effectLst/>
                  <a:latin typeface="Avenir Next LT Pro" panose="020B0504020202020204" pitchFamily="34" charset="0"/>
                </a:rPr>
                <a:t>Complex Catalytic Processes</a:t>
              </a:r>
              <a:endParaRPr lang="en-US" sz="1400" b="1">
                <a:solidFill>
                  <a:schemeClr val="tx2"/>
                </a:solidFill>
                <a:latin typeface="Avenir Next LT Pro" panose="020B0504020202020204" pitchFamily="34" charset="0"/>
                <a:ea typeface="Roboto Medium" panose="02000000000000000000" pitchFamily="2" charset="0"/>
                <a:cs typeface="Poppins SemiBold" pitchFamily="2" charset="77"/>
              </a:endParaRPr>
            </a:p>
          </p:txBody>
        </p:sp>
        <p:sp>
          <p:nvSpPr>
            <p:cNvPr id="37" name="Rectangle 36">
              <a:extLst>
                <a:ext uri="{FF2B5EF4-FFF2-40B4-BE49-F238E27FC236}">
                  <a16:creationId xmlns:a16="http://schemas.microsoft.com/office/drawing/2014/main" id="{25E57E7D-5D74-B3D0-B222-5CB858353B29}"/>
                </a:ext>
              </a:extLst>
            </p:cNvPr>
            <p:cNvSpPr/>
            <p:nvPr/>
          </p:nvSpPr>
          <p:spPr>
            <a:xfrm>
              <a:off x="1209457" y="3795239"/>
              <a:ext cx="2380028" cy="251145"/>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1400" b="1" dirty="0">
                  <a:solidFill>
                    <a:srgbClr val="0D0D0D"/>
                  </a:solidFill>
                  <a:latin typeface="Avenir Next LT Pro" panose="020B0504020202020204" pitchFamily="34" charset="0"/>
                </a:rPr>
                <a:t>Stringent Customer Audit</a:t>
              </a:r>
            </a:p>
          </p:txBody>
        </p:sp>
        <p:sp>
          <p:nvSpPr>
            <p:cNvPr id="38" name="Rectangle 37">
              <a:extLst>
                <a:ext uri="{FF2B5EF4-FFF2-40B4-BE49-F238E27FC236}">
                  <a16:creationId xmlns:a16="http://schemas.microsoft.com/office/drawing/2014/main" id="{65B2D8C3-BCBD-B72C-20C8-3EF0A86D5EAB}"/>
                </a:ext>
              </a:extLst>
            </p:cNvPr>
            <p:cNvSpPr/>
            <p:nvPr/>
          </p:nvSpPr>
          <p:spPr>
            <a:xfrm>
              <a:off x="7657347" y="1567495"/>
              <a:ext cx="2559084" cy="251145"/>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r"/>
              <a:r>
                <a:rPr lang="en-IN" sz="1400" b="1">
                  <a:solidFill>
                    <a:srgbClr val="0D0D0D"/>
                  </a:solidFill>
                  <a:latin typeface="Avenir Next LT Pro" panose="020B0504020202020204" pitchFamily="34" charset="0"/>
                </a:rPr>
                <a:t>Technical Expertise Requirement</a:t>
              </a:r>
              <a:endParaRPr lang="en-US" sz="1400" b="1">
                <a:solidFill>
                  <a:srgbClr val="0D0D0D"/>
                </a:solidFill>
                <a:latin typeface="Avenir Next LT Pro" panose="020B0504020202020204" pitchFamily="34" charset="0"/>
              </a:endParaRPr>
            </a:p>
          </p:txBody>
        </p:sp>
        <p:sp>
          <p:nvSpPr>
            <p:cNvPr id="39" name="Rectangle 38">
              <a:extLst>
                <a:ext uri="{FF2B5EF4-FFF2-40B4-BE49-F238E27FC236}">
                  <a16:creationId xmlns:a16="http://schemas.microsoft.com/office/drawing/2014/main" id="{E636CDAC-BE88-C3A9-D5F9-A049E5E73615}"/>
                </a:ext>
              </a:extLst>
            </p:cNvPr>
            <p:cNvSpPr/>
            <p:nvPr/>
          </p:nvSpPr>
          <p:spPr>
            <a:xfrm>
              <a:off x="7832970" y="3798046"/>
              <a:ext cx="1865587" cy="251145"/>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r"/>
              <a:r>
                <a:rPr lang="en-IN" sz="1400" b="1">
                  <a:solidFill>
                    <a:srgbClr val="0D0D0D"/>
                  </a:solidFill>
                  <a:latin typeface="Avenir Next LT Pro" panose="020B0504020202020204" pitchFamily="34" charset="0"/>
                </a:rPr>
                <a:t>Resource Intensive </a:t>
              </a:r>
              <a:endParaRPr lang="en-US" sz="1400" b="1">
                <a:solidFill>
                  <a:srgbClr val="0D0D0D"/>
                </a:solidFill>
                <a:latin typeface="Avenir Next LT Pro" panose="020B0504020202020204" pitchFamily="34" charset="0"/>
              </a:endParaRPr>
            </a:p>
          </p:txBody>
        </p:sp>
        <p:pic>
          <p:nvPicPr>
            <p:cNvPr id="57" name="Graphic 56" descr="Arrow circle with solid fill">
              <a:extLst>
                <a:ext uri="{FF2B5EF4-FFF2-40B4-BE49-F238E27FC236}">
                  <a16:creationId xmlns:a16="http://schemas.microsoft.com/office/drawing/2014/main" id="{500CBF74-3E02-627E-E237-DC6C1CF06E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02400" y="1762760"/>
              <a:ext cx="914400" cy="914400"/>
            </a:xfrm>
            <a:prstGeom prst="rect">
              <a:avLst/>
            </a:prstGeom>
          </p:spPr>
        </p:pic>
        <p:pic>
          <p:nvPicPr>
            <p:cNvPr id="61" name="Graphic 60" descr="Monthly calendar with solid fill">
              <a:extLst>
                <a:ext uri="{FF2B5EF4-FFF2-40B4-BE49-F238E27FC236}">
                  <a16:creationId xmlns:a16="http://schemas.microsoft.com/office/drawing/2014/main" id="{480CE54E-468C-21EB-3C28-AFDDE55C401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36720" y="3937000"/>
              <a:ext cx="914400" cy="914400"/>
            </a:xfrm>
            <a:prstGeom prst="rect">
              <a:avLst/>
            </a:prstGeom>
          </p:spPr>
        </p:pic>
        <p:pic>
          <p:nvPicPr>
            <p:cNvPr id="77" name="Graphic 76" descr="Wallet with solid fill">
              <a:extLst>
                <a:ext uri="{FF2B5EF4-FFF2-40B4-BE49-F238E27FC236}">
                  <a16:creationId xmlns:a16="http://schemas.microsoft.com/office/drawing/2014/main" id="{060F4BB0-9ABF-DFCC-81E1-E271788CE38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82080" y="3906520"/>
              <a:ext cx="914400" cy="914400"/>
            </a:xfrm>
            <a:prstGeom prst="rect">
              <a:avLst/>
            </a:prstGeom>
          </p:spPr>
        </p:pic>
      </p:grpSp>
      <p:grpSp>
        <p:nvGrpSpPr>
          <p:cNvPr id="85" name="Group 84">
            <a:extLst>
              <a:ext uri="{FF2B5EF4-FFF2-40B4-BE49-F238E27FC236}">
                <a16:creationId xmlns:a16="http://schemas.microsoft.com/office/drawing/2014/main" id="{2BBADF9D-4C5D-EEF6-ACF3-B3C245CDB21D}"/>
              </a:ext>
            </a:extLst>
          </p:cNvPr>
          <p:cNvGrpSpPr/>
          <p:nvPr/>
        </p:nvGrpSpPr>
        <p:grpSpPr>
          <a:xfrm>
            <a:off x="5110479" y="2611120"/>
            <a:ext cx="1830387" cy="1574799"/>
            <a:chOff x="4790621" y="2336800"/>
            <a:chExt cx="2180726" cy="1991359"/>
          </a:xfrm>
        </p:grpSpPr>
        <p:pic>
          <p:nvPicPr>
            <p:cNvPr id="80" name="Picture 79" descr="A white chemical structure on a black background&#10;&#10;Description automatically generated">
              <a:extLst>
                <a:ext uri="{FF2B5EF4-FFF2-40B4-BE49-F238E27FC236}">
                  <a16:creationId xmlns:a16="http://schemas.microsoft.com/office/drawing/2014/main" id="{79729A43-41AC-215C-8027-5F1609F88536}"/>
                </a:ext>
              </a:extLst>
            </p:cNvPr>
            <p:cNvPicPr>
              <a:picLocks noChangeAspect="1"/>
            </p:cNvPicPr>
            <p:nvPr/>
          </p:nvPicPr>
          <p:blipFill>
            <a:blip r:embed="rId9">
              <a:extLst>
                <a:ext uri="{BEBA8EAE-BF5A-486C-A8C5-ECC9F3942E4B}">
                  <a14:imgProps xmlns:a14="http://schemas.microsoft.com/office/drawing/2010/main">
                    <a14:imgLayer r:embed="rId10">
                      <a14:imgEffect>
                        <a14:brightnessContrast bright="-40000" contrast="45000"/>
                      </a14:imgEffect>
                    </a14:imgLayer>
                  </a14:imgProps>
                </a:ext>
                <a:ext uri="{28A0092B-C50C-407E-A947-70E740481C1C}">
                  <a14:useLocalDpi xmlns:a14="http://schemas.microsoft.com/office/drawing/2010/main" val="0"/>
                </a:ext>
              </a:extLst>
            </a:blip>
            <a:stretch>
              <a:fillRect/>
            </a:stretch>
          </p:blipFill>
          <p:spPr>
            <a:xfrm>
              <a:off x="5963920" y="3137112"/>
              <a:ext cx="1007427" cy="1191047"/>
            </a:xfrm>
            <a:prstGeom prst="rect">
              <a:avLst/>
            </a:prstGeom>
          </p:spPr>
        </p:pic>
        <p:pic>
          <p:nvPicPr>
            <p:cNvPr id="82" name="Picture 81" descr="A white chemical structure on a black background&#10;&#10;Description automatically generated">
              <a:extLst>
                <a:ext uri="{FF2B5EF4-FFF2-40B4-BE49-F238E27FC236}">
                  <a16:creationId xmlns:a16="http://schemas.microsoft.com/office/drawing/2014/main" id="{275FE3C4-A742-27FE-2FFF-B7A4D0BCE04B}"/>
                </a:ext>
              </a:extLst>
            </p:cNvPr>
            <p:cNvPicPr>
              <a:picLocks noChangeAspect="1"/>
            </p:cNvPicPr>
            <p:nvPr/>
          </p:nvPicPr>
          <p:blipFill>
            <a:blip r:embed="rId11">
              <a:grayscl/>
              <a:extLst>
                <a:ext uri="{BEBA8EAE-BF5A-486C-A8C5-ECC9F3942E4B}">
                  <a14:imgProps xmlns:a14="http://schemas.microsoft.com/office/drawing/2010/main">
                    <a14:imgLayer r:embed="rId12">
                      <a14:imgEffect>
                        <a14:brightnessContrast bright="-40000" contrast="5000"/>
                      </a14:imgEffect>
                    </a14:imgLayer>
                  </a14:imgProps>
                </a:ext>
                <a:ext uri="{28A0092B-C50C-407E-A947-70E740481C1C}">
                  <a14:useLocalDpi xmlns:a14="http://schemas.microsoft.com/office/drawing/2010/main" val="0"/>
                </a:ext>
              </a:extLst>
            </a:blip>
            <a:stretch>
              <a:fillRect/>
            </a:stretch>
          </p:blipFill>
          <p:spPr>
            <a:xfrm>
              <a:off x="5607552" y="2336800"/>
              <a:ext cx="955807" cy="1055370"/>
            </a:xfrm>
            <a:prstGeom prst="rect">
              <a:avLst/>
            </a:prstGeom>
          </p:spPr>
        </p:pic>
        <p:pic>
          <p:nvPicPr>
            <p:cNvPr id="84" name="Picture 83" descr="A chemical structure with white text&#10;&#10;Description automatically generated">
              <a:extLst>
                <a:ext uri="{FF2B5EF4-FFF2-40B4-BE49-F238E27FC236}">
                  <a16:creationId xmlns:a16="http://schemas.microsoft.com/office/drawing/2014/main" id="{04EBCC1E-4996-E528-FF92-5CDB1A9041F6}"/>
                </a:ext>
              </a:extLst>
            </p:cNvPr>
            <p:cNvPicPr>
              <a:picLocks noChangeAspect="1"/>
            </p:cNvPicPr>
            <p:nvPr/>
          </p:nvPicPr>
          <p:blipFill>
            <a:blip r:embed="rId13">
              <a:grayscl/>
              <a:extLst>
                <a:ext uri="{BEBA8EAE-BF5A-486C-A8C5-ECC9F3942E4B}">
                  <a14:imgProps xmlns:a14="http://schemas.microsoft.com/office/drawing/2010/main">
                    <a14:imgLayer r:embed="rId14">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790621" y="3068320"/>
              <a:ext cx="1240926" cy="969010"/>
            </a:xfrm>
            <a:prstGeom prst="rect">
              <a:avLst/>
            </a:prstGeom>
          </p:spPr>
        </p:pic>
      </p:grpSp>
      <p:pic>
        <p:nvPicPr>
          <p:cNvPr id="5" name="Graphic 4" descr="Gears with solid fill">
            <a:extLst>
              <a:ext uri="{FF2B5EF4-FFF2-40B4-BE49-F238E27FC236}">
                <a16:creationId xmlns:a16="http://schemas.microsoft.com/office/drawing/2014/main" id="{2B96F46A-E90B-B570-E96B-D09A223EEC0B}"/>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287079" y="1646583"/>
            <a:ext cx="914400" cy="914400"/>
          </a:xfrm>
          <a:prstGeom prst="rect">
            <a:avLst/>
          </a:prstGeom>
        </p:spPr>
      </p:pic>
    </p:spTree>
    <p:extLst>
      <p:ext uri="{BB962C8B-B14F-4D97-AF65-F5344CB8AC3E}">
        <p14:creationId xmlns:p14="http://schemas.microsoft.com/office/powerpoint/2010/main" val="2925131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8371470-FB50-A3B8-5950-42E6533D031A}"/>
              </a:ext>
            </a:extLst>
          </p:cNvPr>
          <p:cNvSpPr>
            <a:spLocks noGrp="1"/>
          </p:cNvSpPr>
          <p:nvPr>
            <p:ph type="sldNum" sz="quarter" idx="12"/>
          </p:nvPr>
        </p:nvSpPr>
        <p:spPr/>
        <p:txBody>
          <a:bodyPr/>
          <a:lstStyle/>
          <a:p>
            <a:fld id="{C4992CC3-39DE-420A-9634-602D11CD902C}" type="slidenum">
              <a:rPr lang="en-IN" smtClean="0"/>
              <a:t>11</a:t>
            </a:fld>
            <a:endParaRPr lang="en-IN"/>
          </a:p>
        </p:txBody>
      </p:sp>
      <p:sp>
        <p:nvSpPr>
          <p:cNvPr id="6" name="Text Placeholder 5">
            <a:extLst>
              <a:ext uri="{FF2B5EF4-FFF2-40B4-BE49-F238E27FC236}">
                <a16:creationId xmlns:a16="http://schemas.microsoft.com/office/drawing/2014/main" id="{4B9D0EB9-6C14-47FF-072E-A09A68DC6719}"/>
              </a:ext>
            </a:extLst>
          </p:cNvPr>
          <p:cNvSpPr>
            <a:spLocks noGrp="1"/>
          </p:cNvSpPr>
          <p:nvPr>
            <p:ph type="body" sz="quarter" idx="13"/>
          </p:nvPr>
        </p:nvSpPr>
        <p:spPr/>
        <p:txBody>
          <a:bodyPr/>
          <a:lstStyle/>
          <a:p>
            <a:r>
              <a:rPr lang="en-GB"/>
              <a:t>Forte in 20 Complex Chemistries</a:t>
            </a:r>
            <a:endParaRPr lang="en-IN"/>
          </a:p>
        </p:txBody>
      </p:sp>
      <p:graphicFrame>
        <p:nvGraphicFramePr>
          <p:cNvPr id="8" name="Table 7">
            <a:extLst>
              <a:ext uri="{FF2B5EF4-FFF2-40B4-BE49-F238E27FC236}">
                <a16:creationId xmlns:a16="http://schemas.microsoft.com/office/drawing/2014/main" id="{D58E8806-98CD-2385-B402-3E0F7C5DC33F}"/>
              </a:ext>
            </a:extLst>
          </p:cNvPr>
          <p:cNvGraphicFramePr>
            <a:graphicFrameLocks noGrp="1"/>
          </p:cNvGraphicFramePr>
          <p:nvPr>
            <p:extLst>
              <p:ext uri="{D42A27DB-BD31-4B8C-83A1-F6EECF244321}">
                <p14:modId xmlns:p14="http://schemas.microsoft.com/office/powerpoint/2010/main" val="1775358624"/>
              </p:ext>
            </p:extLst>
          </p:nvPr>
        </p:nvGraphicFramePr>
        <p:xfrm>
          <a:off x="320502" y="1284675"/>
          <a:ext cx="7746538" cy="5052850"/>
        </p:xfrm>
        <a:graphic>
          <a:graphicData uri="http://schemas.openxmlformats.org/drawingml/2006/table">
            <a:tbl>
              <a:tblPr/>
              <a:tblGrid>
                <a:gridCol w="1935018">
                  <a:extLst>
                    <a:ext uri="{9D8B030D-6E8A-4147-A177-3AD203B41FA5}">
                      <a16:colId xmlns:a16="http://schemas.microsoft.com/office/drawing/2014/main" val="512477424"/>
                    </a:ext>
                  </a:extLst>
                </a:gridCol>
                <a:gridCol w="2214880">
                  <a:extLst>
                    <a:ext uri="{9D8B030D-6E8A-4147-A177-3AD203B41FA5}">
                      <a16:colId xmlns:a16="http://schemas.microsoft.com/office/drawing/2014/main" val="403212078"/>
                    </a:ext>
                  </a:extLst>
                </a:gridCol>
                <a:gridCol w="1725936">
                  <a:extLst>
                    <a:ext uri="{9D8B030D-6E8A-4147-A177-3AD203B41FA5}">
                      <a16:colId xmlns:a16="http://schemas.microsoft.com/office/drawing/2014/main" val="4128614792"/>
                    </a:ext>
                  </a:extLst>
                </a:gridCol>
                <a:gridCol w="1870704">
                  <a:extLst>
                    <a:ext uri="{9D8B030D-6E8A-4147-A177-3AD203B41FA5}">
                      <a16:colId xmlns:a16="http://schemas.microsoft.com/office/drawing/2014/main" val="2070682111"/>
                    </a:ext>
                  </a:extLst>
                </a:gridCol>
              </a:tblGrid>
              <a:tr h="342442">
                <a:tc>
                  <a:txBody>
                    <a:bodyPr/>
                    <a:lstStyle/>
                    <a:p>
                      <a:pPr algn="ctr" fontAlgn="b"/>
                      <a:r>
                        <a:rPr lang="en-GB" sz="1200" b="1" i="0" u="none" strike="noStrike" dirty="0">
                          <a:solidFill>
                            <a:srgbClr val="000000"/>
                          </a:solidFill>
                          <a:effectLst/>
                          <a:latin typeface="Avenir Next LT Pro" panose="020B0504020202020204" pitchFamily="34" charset="0"/>
                        </a:rPr>
                        <a:t>Chemistry</a:t>
                      </a:r>
                      <a:endParaRPr lang="en-IN" sz="1200" b="1" i="0" u="none" strike="noStrike" dirty="0">
                        <a:solidFill>
                          <a:srgbClr val="000000"/>
                        </a:solidFill>
                        <a:effectLst/>
                        <a:latin typeface="Avenir Next LT Pro" panose="020B0504020202020204" pitchFamily="34" charset="0"/>
                      </a:endParaRPr>
                    </a:p>
                  </a:txBody>
                  <a:tcPr marL="0" marR="0" marT="19050" marB="1905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7EAD42"/>
                    </a:solidFill>
                  </a:tcPr>
                </a:tc>
                <a:tc>
                  <a:txBody>
                    <a:bodyPr/>
                    <a:lstStyle/>
                    <a:p>
                      <a:pPr algn="ctr" fontAlgn="b"/>
                      <a:r>
                        <a:rPr lang="en-GB" sz="1200" b="1" i="0" u="none" strike="noStrike">
                          <a:solidFill>
                            <a:srgbClr val="000000"/>
                          </a:solidFill>
                          <a:effectLst/>
                          <a:latin typeface="Avenir Next LT Pro" panose="020B0504020202020204" pitchFamily="34" charset="0"/>
                        </a:rPr>
                        <a:t>End user Industry</a:t>
                      </a:r>
                      <a:endParaRPr lang="en-IN" sz="1200" b="1" i="0" u="none" strike="noStrike">
                        <a:solidFill>
                          <a:srgbClr val="000000"/>
                        </a:solidFill>
                        <a:effectLst/>
                        <a:latin typeface="Avenir Next LT Pro" panose="020B0504020202020204" pitchFamily="34" charset="0"/>
                      </a:endParaRPr>
                    </a:p>
                  </a:txBody>
                  <a:tcPr marL="0" marR="0" marT="19050" marB="1905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7EAD42"/>
                    </a:solidFill>
                  </a:tcPr>
                </a:tc>
                <a:tc>
                  <a:txBody>
                    <a:bodyPr/>
                    <a:lstStyle/>
                    <a:p>
                      <a:pPr algn="ctr" fontAlgn="b"/>
                      <a:r>
                        <a:rPr lang="en-GB" sz="1200" b="1" i="0" u="none" strike="noStrike">
                          <a:solidFill>
                            <a:srgbClr val="000000"/>
                          </a:solidFill>
                          <a:effectLst/>
                          <a:latin typeface="Avenir Next LT Pro" panose="020B0504020202020204" pitchFamily="34" charset="0"/>
                        </a:rPr>
                        <a:t>Chemistry</a:t>
                      </a:r>
                      <a:endParaRPr lang="en-IN" sz="1200" b="1" i="0" u="none" strike="noStrike">
                        <a:solidFill>
                          <a:srgbClr val="000000"/>
                        </a:solidFill>
                        <a:effectLst/>
                        <a:latin typeface="Avenir Next LT Pro" panose="020B0504020202020204" pitchFamily="34" charset="0"/>
                      </a:endParaRPr>
                    </a:p>
                  </a:txBody>
                  <a:tcPr marL="0" marR="0" marT="19050" marB="1905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7EAD42"/>
                    </a:solidFill>
                  </a:tcPr>
                </a:tc>
                <a:tc>
                  <a:txBody>
                    <a:bodyPr/>
                    <a:lstStyle/>
                    <a:p>
                      <a:pPr algn="ctr" fontAlgn="b"/>
                      <a:r>
                        <a:rPr lang="en-GB" sz="1200" b="1" i="0" u="none" strike="noStrike">
                          <a:solidFill>
                            <a:srgbClr val="000000"/>
                          </a:solidFill>
                          <a:effectLst/>
                          <a:latin typeface="Avenir Next LT Pro" panose="020B0504020202020204" pitchFamily="34" charset="0"/>
                        </a:rPr>
                        <a:t>End user Industry</a:t>
                      </a:r>
                      <a:endParaRPr lang="en-IN" sz="1200" b="1" i="0" u="none" strike="noStrike">
                        <a:solidFill>
                          <a:srgbClr val="000000"/>
                        </a:solidFill>
                        <a:effectLst/>
                        <a:latin typeface="Avenir Next LT Pro" panose="020B0504020202020204" pitchFamily="34" charset="0"/>
                      </a:endParaRPr>
                    </a:p>
                  </a:txBody>
                  <a:tcPr marL="0" marR="0" marT="19050" marB="1905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7EAD42"/>
                    </a:solidFill>
                  </a:tcPr>
                </a:tc>
                <a:extLst>
                  <a:ext uri="{0D108BD9-81ED-4DB2-BD59-A6C34878D82A}">
                    <a16:rowId xmlns:a16="http://schemas.microsoft.com/office/drawing/2014/main" val="1198316110"/>
                  </a:ext>
                </a:extLst>
              </a:tr>
              <a:tr h="408190">
                <a:tc>
                  <a:txBody>
                    <a:bodyPr/>
                    <a:lstStyle/>
                    <a:p>
                      <a:pPr lvl="0" algn="l" fontAlgn="b"/>
                      <a:r>
                        <a:rPr lang="en-IN" sz="1200" b="0" i="0" u="none" strike="noStrike" dirty="0">
                          <a:solidFill>
                            <a:srgbClr val="000000"/>
                          </a:solidFill>
                          <a:effectLst/>
                          <a:latin typeface="Avenir Next LT Pro" panose="020B0504020202020204" pitchFamily="34" charset="0"/>
                        </a:rPr>
                        <a:t>Alkylation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err="1">
                          <a:solidFill>
                            <a:srgbClr val="275938"/>
                          </a:solidFill>
                          <a:effectLst/>
                          <a:latin typeface="Avenir Next LT Pro" panose="020B0504020202020204" pitchFamily="34" charset="0"/>
                        </a:rPr>
                        <a:t>Plastics,Pharma,Textile</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a:solidFill>
                            <a:srgbClr val="000000"/>
                          </a:solidFill>
                          <a:effectLst/>
                          <a:latin typeface="Avenir Next LT Pro" panose="020B0504020202020204" pitchFamily="34" charset="0"/>
                        </a:rPr>
                        <a:t>High pressure solvent reactions</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err="1">
                          <a:solidFill>
                            <a:srgbClr val="275938"/>
                          </a:solidFill>
                          <a:effectLst/>
                          <a:latin typeface="Avenir Next LT Pro" panose="020B0504020202020204" pitchFamily="34" charset="0"/>
                        </a:rPr>
                        <a:t>Pharma,Fine</a:t>
                      </a:r>
                      <a:r>
                        <a:rPr lang="en-GB" sz="1200" b="0" i="0" u="none" strike="noStrike">
                          <a:solidFill>
                            <a:srgbClr val="275938"/>
                          </a:solidFill>
                          <a:effectLst/>
                          <a:latin typeface="Avenir Next LT Pro" panose="020B0504020202020204" pitchFamily="34" charset="0"/>
                        </a:rPr>
                        <a:t> Chem</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964967548"/>
                  </a:ext>
                </a:extLst>
              </a:tr>
              <a:tr h="342442">
                <a:tc>
                  <a:txBody>
                    <a:bodyPr/>
                    <a:lstStyle/>
                    <a:p>
                      <a:pPr lvl="0" algn="l" fontAlgn="b"/>
                      <a:r>
                        <a:rPr lang="en-IN" sz="1200" b="0" i="0" u="none" strike="noStrike" dirty="0" err="1">
                          <a:solidFill>
                            <a:srgbClr val="000000"/>
                          </a:solidFill>
                          <a:effectLst/>
                          <a:latin typeface="Avenir Next LT Pro" panose="020B0504020202020204" pitchFamily="34" charset="0"/>
                        </a:rPr>
                        <a:t>Amidation</a:t>
                      </a:r>
                      <a:endParaRPr lang="en-IN" sz="1200" b="0" i="0" u="none" strike="noStrike" dirty="0">
                        <a:solidFill>
                          <a:srgbClr val="000000"/>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err="1">
                          <a:solidFill>
                            <a:srgbClr val="275938"/>
                          </a:solidFill>
                          <a:effectLst/>
                          <a:latin typeface="Avenir Next LT Pro" panose="020B0504020202020204" pitchFamily="34" charset="0"/>
                        </a:rPr>
                        <a:t>Pharma,Cosmetics,Solvent</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a:solidFill>
                            <a:srgbClr val="000000"/>
                          </a:solidFill>
                          <a:effectLst/>
                          <a:latin typeface="Avenir Next LT Pro" panose="020B0504020202020204" pitchFamily="34" charset="0"/>
                        </a:rPr>
                        <a:t>Hydrolysis</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a:solidFill>
                            <a:srgbClr val="275938"/>
                          </a:solidFill>
                          <a:effectLst/>
                          <a:latin typeface="Avenir Next LT Pro" panose="020B0504020202020204" pitchFamily="34" charset="0"/>
                        </a:rPr>
                        <a:t>Dyes,Pharma</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142161243"/>
                  </a:ext>
                </a:extLst>
              </a:tr>
              <a:tr h="342442">
                <a:tc>
                  <a:txBody>
                    <a:bodyPr/>
                    <a:lstStyle/>
                    <a:p>
                      <a:pPr lvl="0" algn="l" fontAlgn="b"/>
                      <a:r>
                        <a:rPr lang="en-IN" sz="1200" b="0" i="0" u="none" strike="noStrike">
                          <a:solidFill>
                            <a:srgbClr val="000000"/>
                          </a:solidFill>
                          <a:effectLst/>
                          <a:latin typeface="Avenir Next LT Pro" panose="020B0504020202020204" pitchFamily="34" charset="0"/>
                        </a:rPr>
                        <a:t>Amination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dirty="0" err="1">
                          <a:solidFill>
                            <a:srgbClr val="275938"/>
                          </a:solidFill>
                          <a:effectLst/>
                          <a:latin typeface="Avenir Next LT Pro" panose="020B0504020202020204" pitchFamily="34" charset="0"/>
                        </a:rPr>
                        <a:t>Pharma,Dyestuff,Cosmetic</a:t>
                      </a:r>
                      <a:endParaRPr lang="en-IN" sz="1200" b="0" i="0" u="none" strike="noStrike" dirty="0">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a:solidFill>
                            <a:srgbClr val="000000"/>
                          </a:solidFill>
                          <a:effectLst/>
                          <a:latin typeface="Avenir Next LT Pro" panose="020B0504020202020204" pitchFamily="34" charset="0"/>
                        </a:rPr>
                        <a:t>Kolbe Schmitt reaction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a:solidFill>
                            <a:srgbClr val="275938"/>
                          </a:solidFill>
                          <a:effectLst/>
                          <a:latin typeface="Avenir Next LT Pro" panose="020B0504020202020204" pitchFamily="34" charset="0"/>
                        </a:rPr>
                        <a:t>Pharma</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547158521"/>
                  </a:ext>
                </a:extLst>
              </a:tr>
              <a:tr h="342442">
                <a:tc>
                  <a:txBody>
                    <a:bodyPr/>
                    <a:lstStyle/>
                    <a:p>
                      <a:pPr lvl="0" algn="l" fontAlgn="b"/>
                      <a:r>
                        <a:rPr lang="en-IN" sz="1200" b="0" i="0" u="none" strike="noStrike">
                          <a:solidFill>
                            <a:srgbClr val="000000"/>
                          </a:solidFill>
                          <a:effectLst/>
                          <a:latin typeface="Avenir Next LT Pro" panose="020B0504020202020204" pitchFamily="34" charset="0"/>
                        </a:rPr>
                        <a:t>Bromination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dirty="0" err="1">
                          <a:solidFill>
                            <a:srgbClr val="275938"/>
                          </a:solidFill>
                          <a:effectLst/>
                          <a:latin typeface="Avenir Next LT Pro" panose="020B0504020202020204" pitchFamily="34" charset="0"/>
                        </a:rPr>
                        <a:t>Pharma,Agrochem</a:t>
                      </a:r>
                      <a:endParaRPr lang="en-IN" sz="1200" b="0" i="0" u="none" strike="noStrike" dirty="0">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a:solidFill>
                            <a:srgbClr val="000000"/>
                          </a:solidFill>
                          <a:effectLst/>
                          <a:latin typeface="Avenir Next LT Pro" panose="020B0504020202020204" pitchFamily="34" charset="0"/>
                        </a:rPr>
                        <a:t>Kolbe's reaction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a:solidFill>
                            <a:srgbClr val="275938"/>
                          </a:solidFill>
                          <a:effectLst/>
                          <a:latin typeface="Avenir Next LT Pro" panose="020B0504020202020204" pitchFamily="34" charset="0"/>
                        </a:rPr>
                        <a:t>Pharma</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3012965009"/>
                  </a:ext>
                </a:extLst>
              </a:tr>
              <a:tr h="342442">
                <a:tc>
                  <a:txBody>
                    <a:bodyPr/>
                    <a:lstStyle/>
                    <a:p>
                      <a:pPr lvl="0" algn="l" fontAlgn="b"/>
                      <a:r>
                        <a:rPr lang="en-IN" sz="1200" b="0" i="0" u="none" strike="noStrike">
                          <a:solidFill>
                            <a:srgbClr val="000000"/>
                          </a:solidFill>
                          <a:effectLst/>
                          <a:latin typeface="Avenir Next LT Pro" panose="020B0504020202020204" pitchFamily="34" charset="0"/>
                        </a:rPr>
                        <a:t>Catalytic hydrogenation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err="1">
                          <a:solidFill>
                            <a:srgbClr val="275938"/>
                          </a:solidFill>
                          <a:effectLst/>
                          <a:latin typeface="Avenir Next LT Pro" panose="020B0504020202020204" pitchFamily="34" charset="0"/>
                        </a:rPr>
                        <a:t>Pharma,Food</a:t>
                      </a:r>
                      <a:r>
                        <a:rPr lang="en-GB" sz="1200" b="0" i="0" u="none" strike="noStrike">
                          <a:solidFill>
                            <a:srgbClr val="275938"/>
                          </a:solidFill>
                          <a:effectLst/>
                          <a:latin typeface="Avenir Next LT Pro" panose="020B0504020202020204" pitchFamily="34" charset="0"/>
                        </a:rPr>
                        <a:t> Industry</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a:solidFill>
                            <a:srgbClr val="000000"/>
                          </a:solidFill>
                          <a:effectLst/>
                          <a:latin typeface="Avenir Next LT Pro" panose="020B0504020202020204" pitchFamily="34" charset="0"/>
                        </a:rPr>
                        <a:t>Nitration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dirty="0">
                          <a:solidFill>
                            <a:srgbClr val="275938"/>
                          </a:solidFill>
                          <a:effectLst/>
                          <a:latin typeface="Avenir Next LT Pro" panose="020B0504020202020204" pitchFamily="34" charset="0"/>
                        </a:rPr>
                        <a:t>Dye &amp; Pigment</a:t>
                      </a:r>
                      <a:endParaRPr lang="en-IN" sz="1200" b="0" i="0" u="none" strike="noStrike" dirty="0">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385171823"/>
                  </a:ext>
                </a:extLst>
              </a:tr>
              <a:tr h="342442">
                <a:tc>
                  <a:txBody>
                    <a:bodyPr/>
                    <a:lstStyle/>
                    <a:p>
                      <a:pPr lvl="0" algn="l" fontAlgn="b"/>
                      <a:r>
                        <a:rPr lang="en-IN" sz="1200" b="0" i="0" u="none" strike="noStrike">
                          <a:solidFill>
                            <a:srgbClr val="000000"/>
                          </a:solidFill>
                          <a:effectLst/>
                          <a:latin typeface="Avenir Next LT Pro" panose="020B0504020202020204" pitchFamily="34" charset="0"/>
                        </a:rPr>
                        <a:t>Chlorination/bromination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dirty="0" err="1">
                          <a:solidFill>
                            <a:srgbClr val="275938"/>
                          </a:solidFill>
                          <a:effectLst/>
                          <a:latin typeface="Avenir Next LT Pro" panose="020B0504020202020204" pitchFamily="34" charset="0"/>
                        </a:rPr>
                        <a:t>Plastic,Paper,Water</a:t>
                      </a:r>
                      <a:r>
                        <a:rPr lang="en-GB" sz="1200" b="0" i="0" u="none" strike="noStrike" dirty="0">
                          <a:solidFill>
                            <a:srgbClr val="275938"/>
                          </a:solidFill>
                          <a:effectLst/>
                          <a:latin typeface="Avenir Next LT Pro" panose="020B0504020202020204" pitchFamily="34" charset="0"/>
                        </a:rPr>
                        <a:t> Treatment</a:t>
                      </a:r>
                      <a:endParaRPr lang="en-IN" sz="1200" b="0" i="0" u="none" strike="noStrike" dirty="0">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a:solidFill>
                            <a:srgbClr val="000000"/>
                          </a:solidFill>
                          <a:effectLst/>
                          <a:latin typeface="Avenir Next LT Pro" panose="020B0504020202020204" pitchFamily="34" charset="0"/>
                        </a:rPr>
                        <a:t>Nitration (nitric acid 65%)</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a:solidFill>
                            <a:srgbClr val="275938"/>
                          </a:solidFill>
                          <a:effectLst/>
                          <a:latin typeface="Avenir Next LT Pro" panose="020B0504020202020204" pitchFamily="34" charset="0"/>
                        </a:rPr>
                        <a:t>Same Industry</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866553022"/>
                  </a:ext>
                </a:extLst>
              </a:tr>
              <a:tr h="342442">
                <a:tc>
                  <a:txBody>
                    <a:bodyPr/>
                    <a:lstStyle/>
                    <a:p>
                      <a:pPr lvl="0" algn="l" fontAlgn="b"/>
                      <a:r>
                        <a:rPr lang="en-IN" sz="1200" b="0" i="0" u="none" strike="noStrike" err="1">
                          <a:solidFill>
                            <a:srgbClr val="000000"/>
                          </a:solidFill>
                          <a:effectLst/>
                          <a:latin typeface="Avenir Next LT Pro" panose="020B0504020202020204" pitchFamily="34" charset="0"/>
                        </a:rPr>
                        <a:t>Chlorosulfonation</a:t>
                      </a:r>
                      <a:endParaRPr lang="en-IN" sz="1200" b="0" i="0" u="none" strike="noStrike">
                        <a:solidFill>
                          <a:srgbClr val="000000"/>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dirty="0" err="1">
                          <a:solidFill>
                            <a:srgbClr val="275938"/>
                          </a:solidFill>
                          <a:effectLst/>
                          <a:latin typeface="Avenir Next LT Pro" panose="020B0504020202020204" pitchFamily="34" charset="0"/>
                        </a:rPr>
                        <a:t>Dye,Plastics</a:t>
                      </a:r>
                      <a:endParaRPr lang="en-IN" sz="1200" b="0" i="0" u="none" strike="noStrike" dirty="0">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dirty="0">
                          <a:solidFill>
                            <a:srgbClr val="000000"/>
                          </a:solidFill>
                          <a:effectLst/>
                          <a:latin typeface="Avenir Next LT Pro" panose="020B0504020202020204" pitchFamily="34" charset="0"/>
                        </a:rPr>
                        <a:t>Oxidation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a:solidFill>
                            <a:srgbClr val="275938"/>
                          </a:solidFill>
                          <a:effectLst/>
                          <a:latin typeface="Avenir Next LT Pro" panose="020B0504020202020204" pitchFamily="34" charset="0"/>
                        </a:rPr>
                        <a:t>Food Industry</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177560692"/>
                  </a:ext>
                </a:extLst>
              </a:tr>
              <a:tr h="342442">
                <a:tc>
                  <a:txBody>
                    <a:bodyPr/>
                    <a:lstStyle/>
                    <a:p>
                      <a:pPr lvl="0" algn="l" fontAlgn="b"/>
                      <a:r>
                        <a:rPr lang="en-IN" sz="1200" b="0" i="0" u="none" strike="noStrike">
                          <a:solidFill>
                            <a:srgbClr val="000000"/>
                          </a:solidFill>
                          <a:effectLst/>
                          <a:latin typeface="Avenir Next LT Pro" panose="020B0504020202020204" pitchFamily="34" charset="0"/>
                        </a:rPr>
                        <a:t>Coupling</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err="1">
                          <a:solidFill>
                            <a:srgbClr val="275938"/>
                          </a:solidFill>
                          <a:effectLst/>
                          <a:latin typeface="Avenir Next LT Pro" panose="020B0504020202020204" pitchFamily="34" charset="0"/>
                        </a:rPr>
                        <a:t>Pharma,Polymer</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dirty="0">
                          <a:solidFill>
                            <a:srgbClr val="000000"/>
                          </a:solidFill>
                          <a:effectLst/>
                          <a:latin typeface="Avenir Next LT Pro" panose="020B0504020202020204" pitchFamily="34" charset="0"/>
                        </a:rPr>
                        <a:t>Reduction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a:solidFill>
                            <a:srgbClr val="275938"/>
                          </a:solidFill>
                          <a:effectLst/>
                          <a:latin typeface="Avenir Next LT Pro" panose="020B0504020202020204" pitchFamily="34" charset="0"/>
                        </a:rPr>
                        <a:t>Food</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52311387"/>
                  </a:ext>
                </a:extLst>
              </a:tr>
              <a:tr h="342442">
                <a:tc>
                  <a:txBody>
                    <a:bodyPr/>
                    <a:lstStyle/>
                    <a:p>
                      <a:pPr lvl="0" algn="l" fontAlgn="b"/>
                      <a:r>
                        <a:rPr lang="en-IN" sz="1200" b="0" i="0" u="none" strike="noStrike">
                          <a:solidFill>
                            <a:srgbClr val="000000"/>
                          </a:solidFill>
                          <a:effectLst/>
                          <a:latin typeface="Avenir Next LT Pro" panose="020B0504020202020204" pitchFamily="34" charset="0"/>
                        </a:rPr>
                        <a:t>Cyclization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err="1">
                          <a:solidFill>
                            <a:srgbClr val="275938"/>
                          </a:solidFill>
                          <a:effectLst/>
                          <a:latin typeface="Avenir Next LT Pro" panose="020B0504020202020204" pitchFamily="34" charset="0"/>
                        </a:rPr>
                        <a:t>Pharma,Cosmetic</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dirty="0">
                          <a:solidFill>
                            <a:srgbClr val="000000"/>
                          </a:solidFill>
                          <a:effectLst/>
                          <a:latin typeface="Avenir Next LT Pro" panose="020B0504020202020204" pitchFamily="34" charset="0"/>
                        </a:rPr>
                        <a:t>Ring closure</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a:solidFill>
                            <a:srgbClr val="275938"/>
                          </a:solidFill>
                          <a:effectLst/>
                          <a:latin typeface="Avenir Next LT Pro" panose="020B0504020202020204" pitchFamily="34" charset="0"/>
                        </a:rPr>
                        <a:t>Polymer</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12183470"/>
                  </a:ext>
                </a:extLst>
              </a:tr>
              <a:tr h="342442">
                <a:tc>
                  <a:txBody>
                    <a:bodyPr/>
                    <a:lstStyle/>
                    <a:p>
                      <a:pPr lvl="0" algn="l" fontAlgn="b"/>
                      <a:r>
                        <a:rPr lang="en-IN" sz="1200" b="0" i="0" u="none" strike="noStrike">
                          <a:solidFill>
                            <a:srgbClr val="000000"/>
                          </a:solidFill>
                          <a:effectLst/>
                          <a:latin typeface="Avenir Next LT Pro" panose="020B0504020202020204" pitchFamily="34" charset="0"/>
                        </a:rPr>
                        <a:t>Diazotization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err="1">
                          <a:solidFill>
                            <a:srgbClr val="275938"/>
                          </a:solidFill>
                          <a:effectLst/>
                          <a:latin typeface="Avenir Next LT Pro" panose="020B0504020202020204" pitchFamily="34" charset="0"/>
                        </a:rPr>
                        <a:t>Dye,Pharma</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dirty="0">
                          <a:solidFill>
                            <a:srgbClr val="000000"/>
                          </a:solidFill>
                          <a:effectLst/>
                          <a:latin typeface="Avenir Next LT Pro" panose="020B0504020202020204" pitchFamily="34" charset="0"/>
                        </a:rPr>
                        <a:t>Sandmeyer reaction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a:solidFill>
                            <a:srgbClr val="275938"/>
                          </a:solidFill>
                          <a:effectLst/>
                          <a:latin typeface="Avenir Next LT Pro" panose="020B0504020202020204" pitchFamily="34" charset="0"/>
                        </a:rPr>
                        <a:t>Dye</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582220219"/>
                  </a:ext>
                </a:extLst>
              </a:tr>
              <a:tr h="408190">
                <a:tc>
                  <a:txBody>
                    <a:bodyPr/>
                    <a:lstStyle/>
                    <a:p>
                      <a:pPr lvl="0" algn="l" fontAlgn="b"/>
                      <a:r>
                        <a:rPr lang="en-IN" sz="1200" b="0" i="0" u="none" strike="noStrike">
                          <a:solidFill>
                            <a:srgbClr val="000000"/>
                          </a:solidFill>
                          <a:effectLst/>
                          <a:latin typeface="Avenir Next LT Pro" panose="020B0504020202020204" pitchFamily="34" charset="0"/>
                        </a:rPr>
                        <a:t>Esterification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err="1">
                          <a:solidFill>
                            <a:srgbClr val="275938"/>
                          </a:solidFill>
                          <a:effectLst/>
                          <a:latin typeface="Avenir Next LT Pro" panose="020B0504020202020204" pitchFamily="34" charset="0"/>
                        </a:rPr>
                        <a:t>Pharma,Cosmetic,Textile</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dirty="0">
                          <a:solidFill>
                            <a:srgbClr val="000000"/>
                          </a:solidFill>
                          <a:effectLst/>
                          <a:latin typeface="Avenir Next LT Pro" panose="020B0504020202020204" pitchFamily="34" charset="0"/>
                        </a:rPr>
                        <a:t>Sulphonation (oleum 23/65)</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dirty="0">
                          <a:solidFill>
                            <a:srgbClr val="275938"/>
                          </a:solidFill>
                          <a:effectLst/>
                          <a:latin typeface="Avenir Next LT Pro" panose="020B0504020202020204" pitchFamily="34" charset="0"/>
                        </a:rPr>
                        <a:t>Pharma &amp; Electronics</a:t>
                      </a:r>
                      <a:endParaRPr lang="en-IN" sz="1200" b="0" i="0" u="none" strike="noStrike" dirty="0">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3437253357"/>
                  </a:ext>
                </a:extLst>
              </a:tr>
              <a:tr h="342442">
                <a:tc>
                  <a:txBody>
                    <a:bodyPr/>
                    <a:lstStyle/>
                    <a:p>
                      <a:pPr lvl="0" algn="l" fontAlgn="b"/>
                      <a:r>
                        <a:rPr lang="en-IN" sz="1200" b="0" i="0" u="none" strike="noStrike">
                          <a:solidFill>
                            <a:srgbClr val="000000"/>
                          </a:solidFill>
                          <a:effectLst/>
                          <a:latin typeface="Avenir Next LT Pro" panose="020B0504020202020204" pitchFamily="34" charset="0"/>
                        </a:rPr>
                        <a:t>Ethoxylation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dirty="0" err="1">
                          <a:solidFill>
                            <a:srgbClr val="275938"/>
                          </a:solidFill>
                          <a:effectLst/>
                          <a:latin typeface="Avenir Next LT Pro" panose="020B0504020202020204" pitchFamily="34" charset="0"/>
                        </a:rPr>
                        <a:t>Pharma,Textile</a:t>
                      </a:r>
                      <a:endParaRPr lang="en-IN" sz="1200" b="0" i="0" u="none" strike="noStrike" dirty="0">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a:solidFill>
                            <a:srgbClr val="000000"/>
                          </a:solidFill>
                          <a:effectLst/>
                          <a:latin typeface="Avenir Next LT Pro" panose="020B0504020202020204" pitchFamily="34" charset="0"/>
                        </a:rPr>
                        <a:t>Swern oxidation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dirty="0">
                          <a:solidFill>
                            <a:srgbClr val="275938"/>
                          </a:solidFill>
                          <a:effectLst/>
                          <a:latin typeface="Avenir Next LT Pro" panose="020B0504020202020204" pitchFamily="34" charset="0"/>
                        </a:rPr>
                        <a:t>Cosmetics &amp; Electronics</a:t>
                      </a:r>
                      <a:endParaRPr lang="en-IN" sz="1200" b="0" i="0" u="none" strike="noStrike" dirty="0">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50730722"/>
                  </a:ext>
                </a:extLst>
              </a:tr>
              <a:tr h="408190">
                <a:tc>
                  <a:txBody>
                    <a:bodyPr/>
                    <a:lstStyle/>
                    <a:p>
                      <a:pPr lvl="0" algn="l" fontAlgn="b"/>
                      <a:r>
                        <a:rPr lang="en-IN" sz="1200" b="0" i="0" u="none" strike="noStrike">
                          <a:solidFill>
                            <a:srgbClr val="000000"/>
                          </a:solidFill>
                          <a:effectLst/>
                          <a:latin typeface="Avenir Next LT Pro" panose="020B0504020202020204" pitchFamily="34" charset="0"/>
                        </a:rPr>
                        <a:t>Friedel craft acylation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err="1">
                          <a:solidFill>
                            <a:srgbClr val="275938"/>
                          </a:solidFill>
                          <a:effectLst/>
                          <a:latin typeface="Avenir Next LT Pro" panose="020B0504020202020204" pitchFamily="34" charset="0"/>
                        </a:rPr>
                        <a:t>Pharma,Dye</a:t>
                      </a:r>
                      <a:r>
                        <a:rPr lang="en-GB" sz="1200" b="0" i="0" u="none" strike="noStrike">
                          <a:solidFill>
                            <a:srgbClr val="275938"/>
                          </a:solidFill>
                          <a:effectLst/>
                          <a:latin typeface="Avenir Next LT Pro" panose="020B0504020202020204" pitchFamily="34" charset="0"/>
                        </a:rPr>
                        <a:t> and </a:t>
                      </a:r>
                      <a:r>
                        <a:rPr lang="en-GB" sz="1200" b="0" i="0" u="none" strike="noStrike" err="1">
                          <a:solidFill>
                            <a:srgbClr val="275938"/>
                          </a:solidFill>
                          <a:effectLst/>
                          <a:latin typeface="Avenir Next LT Pro" panose="020B0504020202020204" pitchFamily="34" charset="0"/>
                        </a:rPr>
                        <a:t>Pigment,Polymer</a:t>
                      </a:r>
                      <a:endParaRPr lang="en-IN" sz="1200" b="0" i="0" u="none" strike="noStrike">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tc>
                  <a:txBody>
                    <a:bodyPr/>
                    <a:lstStyle/>
                    <a:p>
                      <a:pPr lvl="0" algn="l" fontAlgn="b"/>
                      <a:r>
                        <a:rPr lang="en-IN" sz="1200" b="0" i="0" u="none" strike="noStrike">
                          <a:solidFill>
                            <a:srgbClr val="000000"/>
                          </a:solidFill>
                          <a:effectLst/>
                          <a:latin typeface="Avenir Next LT Pro" panose="020B0504020202020204" pitchFamily="34" charset="0"/>
                        </a:rPr>
                        <a:t>Hetero Diels Alder reaction</a:t>
                      </a: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lvl="0" algn="l" fontAlgn="b"/>
                      <a:r>
                        <a:rPr lang="en-GB" sz="1200" b="0" i="0" u="none" strike="noStrike" dirty="0" err="1">
                          <a:solidFill>
                            <a:srgbClr val="275938"/>
                          </a:solidFill>
                          <a:effectLst/>
                          <a:latin typeface="Avenir Next LT Pro" panose="020B0504020202020204" pitchFamily="34" charset="0"/>
                        </a:rPr>
                        <a:t>Pharma,Niche</a:t>
                      </a:r>
                      <a:r>
                        <a:rPr lang="en-GB" sz="1200" b="0" i="0" u="none" strike="noStrike" dirty="0">
                          <a:solidFill>
                            <a:srgbClr val="275938"/>
                          </a:solidFill>
                          <a:effectLst/>
                          <a:latin typeface="Avenir Next LT Pro" panose="020B0504020202020204" pitchFamily="34" charset="0"/>
                        </a:rPr>
                        <a:t> Products</a:t>
                      </a:r>
                      <a:endParaRPr lang="en-IN" sz="1200" b="0" i="0" u="none" strike="noStrike" dirty="0">
                        <a:solidFill>
                          <a:srgbClr val="275938"/>
                        </a:solidFill>
                        <a:effectLst/>
                        <a:latin typeface="Avenir Next LT Pro" panose="020B0504020202020204" pitchFamily="34" charset="0"/>
                      </a:endParaRPr>
                    </a:p>
                  </a:txBody>
                  <a:tcPr marL="0" marR="0" marT="19050" marB="19050"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118386661"/>
                  </a:ext>
                </a:extLst>
              </a:tr>
            </a:tbl>
          </a:graphicData>
        </a:graphic>
      </p:graphicFrame>
      <p:sp>
        <p:nvSpPr>
          <p:cNvPr id="10" name="TextBox 9">
            <a:extLst>
              <a:ext uri="{FF2B5EF4-FFF2-40B4-BE49-F238E27FC236}">
                <a16:creationId xmlns:a16="http://schemas.microsoft.com/office/drawing/2014/main" id="{A1981F4E-C199-9BF8-4719-CD654C1C36A8}"/>
              </a:ext>
            </a:extLst>
          </p:cNvPr>
          <p:cNvSpPr txBox="1"/>
          <p:nvPr/>
        </p:nvSpPr>
        <p:spPr>
          <a:xfrm>
            <a:off x="304800" y="860607"/>
            <a:ext cx="11592560" cy="307777"/>
          </a:xfrm>
          <a:prstGeom prst="rect">
            <a:avLst/>
          </a:prstGeom>
          <a:solidFill>
            <a:srgbClr val="275938"/>
          </a:solidFill>
          <a:effectLst>
            <a:outerShdw blurRad="50800" dist="38100" dir="2700000" algn="tl" rotWithShape="0">
              <a:prstClr val="black">
                <a:alpha val="40000"/>
              </a:prstClr>
            </a:outerShdw>
          </a:effectLst>
        </p:spPr>
        <p:txBody>
          <a:bodyPr wrap="square" rtlCol="0">
            <a:spAutoFit/>
          </a:bodyPr>
          <a:lstStyle/>
          <a:p>
            <a:r>
              <a:rPr lang="en-GB" sz="1400" b="1" dirty="0">
                <a:solidFill>
                  <a:schemeClr val="bg1"/>
                </a:solidFill>
                <a:latin typeface="Avenir Next LT Pro" panose="020B0504020202020204" pitchFamily="34" charset="0"/>
              </a:rPr>
              <a:t>                                                                                               PFSCL expertise in 20 Chemistries</a:t>
            </a:r>
            <a:endParaRPr lang="en-IN" sz="1400" b="1" dirty="0">
              <a:solidFill>
                <a:schemeClr val="bg1"/>
              </a:solidFill>
              <a:latin typeface="Avenir Next LT Pro" panose="020B0504020202020204" pitchFamily="34" charset="0"/>
            </a:endParaRPr>
          </a:p>
        </p:txBody>
      </p:sp>
      <p:graphicFrame>
        <p:nvGraphicFramePr>
          <p:cNvPr id="2" name="Table 1">
            <a:extLst>
              <a:ext uri="{FF2B5EF4-FFF2-40B4-BE49-F238E27FC236}">
                <a16:creationId xmlns:a16="http://schemas.microsoft.com/office/drawing/2014/main" id="{5B3C3BF4-23F6-9B61-4D44-9FE95A70E02E}"/>
              </a:ext>
            </a:extLst>
          </p:cNvPr>
          <p:cNvGraphicFramePr>
            <a:graphicFrameLocks noGrp="1"/>
          </p:cNvGraphicFramePr>
          <p:nvPr>
            <p:custDataLst>
              <p:tags r:id="rId1"/>
            </p:custDataLst>
            <p:extLst>
              <p:ext uri="{D42A27DB-BD31-4B8C-83A1-F6EECF244321}">
                <p14:modId xmlns:p14="http://schemas.microsoft.com/office/powerpoint/2010/main" val="3437290661"/>
              </p:ext>
            </p:extLst>
          </p:nvPr>
        </p:nvGraphicFramePr>
        <p:xfrm>
          <a:off x="8163147" y="1286540"/>
          <a:ext cx="3733800" cy="5037631"/>
        </p:xfrm>
        <a:graphic>
          <a:graphicData uri="http://schemas.openxmlformats.org/drawingml/2006/table">
            <a:tbl>
              <a:tblPr/>
              <a:tblGrid>
                <a:gridCol w="1268921">
                  <a:extLst>
                    <a:ext uri="{9D8B030D-6E8A-4147-A177-3AD203B41FA5}">
                      <a16:colId xmlns:a16="http://schemas.microsoft.com/office/drawing/2014/main" val="194163964"/>
                    </a:ext>
                  </a:extLst>
                </a:gridCol>
                <a:gridCol w="1437053">
                  <a:extLst>
                    <a:ext uri="{9D8B030D-6E8A-4147-A177-3AD203B41FA5}">
                      <a16:colId xmlns:a16="http://schemas.microsoft.com/office/drawing/2014/main" val="3818533540"/>
                    </a:ext>
                  </a:extLst>
                </a:gridCol>
                <a:gridCol w="1027826">
                  <a:extLst>
                    <a:ext uri="{9D8B030D-6E8A-4147-A177-3AD203B41FA5}">
                      <a16:colId xmlns:a16="http://schemas.microsoft.com/office/drawing/2014/main" val="4137192265"/>
                    </a:ext>
                  </a:extLst>
                </a:gridCol>
              </a:tblGrid>
              <a:tr h="340241">
                <a:tc>
                  <a:txBody>
                    <a:bodyPr/>
                    <a:lstStyle/>
                    <a:p>
                      <a:pPr algn="ctr" rtl="0" fontAlgn="b"/>
                      <a:r>
                        <a:rPr lang="en-IN" sz="1200" b="1" i="0" u="none" strike="noStrike" dirty="0">
                          <a:solidFill>
                            <a:srgbClr val="000000"/>
                          </a:solidFill>
                          <a:effectLst/>
                          <a:latin typeface="Aptos" panose="020B0004020202020204" pitchFamily="34" charset="0"/>
                        </a:rPr>
                        <a:t>Industry </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7EAD42"/>
                    </a:solidFill>
                  </a:tcPr>
                </a:tc>
                <a:tc>
                  <a:txBody>
                    <a:bodyPr/>
                    <a:lstStyle/>
                    <a:p>
                      <a:pPr algn="ctr" rtl="0" fontAlgn="b"/>
                      <a:r>
                        <a:rPr lang="en-IN" sz="1200" b="1" i="0" u="none" strike="noStrike">
                          <a:solidFill>
                            <a:srgbClr val="000000"/>
                          </a:solidFill>
                          <a:effectLst/>
                          <a:latin typeface="Aptos" panose="020B0004020202020204" pitchFamily="34" charset="0"/>
                        </a:rPr>
                        <a:t>CAGR%</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7EAD42"/>
                    </a:solidFill>
                  </a:tcPr>
                </a:tc>
                <a:tc>
                  <a:txBody>
                    <a:bodyPr/>
                    <a:lstStyle/>
                    <a:p>
                      <a:pPr algn="ctr" rtl="0" fontAlgn="b"/>
                      <a:r>
                        <a:rPr lang="en-IN" sz="1200" b="1" i="0" u="none" strike="noStrike">
                          <a:solidFill>
                            <a:srgbClr val="000000"/>
                          </a:solidFill>
                          <a:effectLst/>
                          <a:latin typeface="Aptos" panose="020B0004020202020204" pitchFamily="34" charset="0"/>
                        </a:rPr>
                        <a:t>Time Frame </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7EAD42"/>
                    </a:solidFill>
                  </a:tcPr>
                </a:tc>
                <a:extLst>
                  <a:ext uri="{0D108BD9-81ED-4DB2-BD59-A6C34878D82A}">
                    <a16:rowId xmlns:a16="http://schemas.microsoft.com/office/drawing/2014/main" val="2296435132"/>
                  </a:ext>
                </a:extLst>
              </a:tr>
              <a:tr h="469739">
                <a:tc>
                  <a:txBody>
                    <a:bodyPr/>
                    <a:lstStyle/>
                    <a:p>
                      <a:pPr algn="l" rtl="0" fontAlgn="b"/>
                      <a:r>
                        <a:rPr lang="en-IN" sz="1200" b="0" i="0" u="none" strike="noStrike" dirty="0">
                          <a:solidFill>
                            <a:srgbClr val="000000"/>
                          </a:solidFill>
                          <a:effectLst/>
                          <a:latin typeface="Avenir Next LT Pro" panose="020B0504020202020204" pitchFamily="34" charset="0"/>
                        </a:rPr>
                        <a:t>Dyes &amp; Pigments</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2%</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2F2F2"/>
                    </a:solidFill>
                  </a:tcPr>
                </a:tc>
                <a:tc>
                  <a:txBody>
                    <a:bodyPr/>
                    <a:lstStyle/>
                    <a:p>
                      <a:pPr algn="ctr" rtl="0" fontAlgn="b"/>
                      <a:r>
                        <a:rPr lang="en-IN" sz="1200" b="0" i="0" u="none" strike="noStrike">
                          <a:solidFill>
                            <a:srgbClr val="000000"/>
                          </a:solidFill>
                          <a:effectLst/>
                          <a:latin typeface="Avenir Next LT Pro" panose="020B0504020202020204" pitchFamily="34" charset="0"/>
                        </a:rPr>
                        <a:t>2021-2026</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2221839186"/>
                  </a:ext>
                </a:extLst>
              </a:tr>
              <a:tr h="469739">
                <a:tc>
                  <a:txBody>
                    <a:bodyPr/>
                    <a:lstStyle/>
                    <a:p>
                      <a:pPr algn="l" rtl="0" fontAlgn="b"/>
                      <a:r>
                        <a:rPr lang="en-IN" sz="1200" b="0" i="0" u="none" strike="noStrike" dirty="0">
                          <a:solidFill>
                            <a:srgbClr val="000000"/>
                          </a:solidFill>
                          <a:effectLst/>
                          <a:latin typeface="Avenir Next LT Pro" panose="020B0504020202020204" pitchFamily="34" charset="0"/>
                        </a:rPr>
                        <a:t>Electronics</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6</a:t>
                      </a:r>
                      <a:r>
                        <a:rPr lang="en-IN" sz="1200" b="0" i="0" u="none" strike="noStrike" dirty="0">
                          <a:solidFill>
                            <a:srgbClr val="000000"/>
                          </a:solidFill>
                          <a:effectLst/>
                          <a:latin typeface="Avenir Next LT Pro" panose="020B0504020202020204" pitchFamily="34" charset="0"/>
                        </a:rPr>
                        <a:t>.06%</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2F2F2"/>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2</a:t>
                      </a:r>
                      <a:r>
                        <a:rPr lang="en-IN" sz="1200" b="0" i="0" u="none" strike="noStrike" dirty="0">
                          <a:solidFill>
                            <a:srgbClr val="000000"/>
                          </a:solidFill>
                          <a:effectLst/>
                          <a:latin typeface="Avenir Next LT Pro" panose="020B0504020202020204" pitchFamily="34" charset="0"/>
                        </a:rPr>
                        <a:t>024-2028</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1411171988"/>
                  </a:ext>
                </a:extLst>
              </a:tr>
              <a:tr h="469739">
                <a:tc>
                  <a:txBody>
                    <a:bodyPr/>
                    <a:lstStyle/>
                    <a:p>
                      <a:pPr algn="l" rtl="0" fontAlgn="b"/>
                      <a:r>
                        <a:rPr lang="en-IN" sz="1200" b="0" i="0" u="none" strike="noStrike" dirty="0">
                          <a:solidFill>
                            <a:srgbClr val="000000"/>
                          </a:solidFill>
                          <a:effectLst/>
                          <a:latin typeface="Avenir Next LT Pro" panose="020B0504020202020204" pitchFamily="34" charset="0"/>
                        </a:rPr>
                        <a:t>Cosmetics</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12-14%</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2F2F2"/>
                    </a:solidFill>
                  </a:tcPr>
                </a:tc>
                <a:tc>
                  <a:txBody>
                    <a:bodyPr/>
                    <a:lstStyle/>
                    <a:p>
                      <a:pPr algn="ctr" rtl="0" fontAlgn="b"/>
                      <a:r>
                        <a:rPr lang="en-IN" sz="1200" b="0" i="0" u="none" strike="noStrike">
                          <a:solidFill>
                            <a:srgbClr val="000000"/>
                          </a:solidFill>
                          <a:effectLst/>
                          <a:latin typeface="Avenir Next LT Pro" panose="020B0504020202020204" pitchFamily="34" charset="0"/>
                        </a:rPr>
                        <a:t>2020-2025</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3047301939"/>
                  </a:ext>
                </a:extLst>
              </a:tr>
              <a:tr h="469739">
                <a:tc>
                  <a:txBody>
                    <a:bodyPr/>
                    <a:lstStyle/>
                    <a:p>
                      <a:pPr algn="l" rtl="0" fontAlgn="b"/>
                      <a:r>
                        <a:rPr lang="en-IN" sz="1200" b="0" i="0" u="none" strike="noStrike">
                          <a:solidFill>
                            <a:srgbClr val="000000"/>
                          </a:solidFill>
                          <a:effectLst/>
                          <a:latin typeface="Avenir Next LT Pro" panose="020B0504020202020204" pitchFamily="34" charset="0"/>
                        </a:rPr>
                        <a:t>Pharmaceuticals</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10-15%</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2F2F2"/>
                    </a:solidFill>
                  </a:tcPr>
                </a:tc>
                <a:tc>
                  <a:txBody>
                    <a:bodyPr/>
                    <a:lstStyle/>
                    <a:p>
                      <a:pPr algn="ctr" rtl="0" fontAlgn="b"/>
                      <a:r>
                        <a:rPr lang="en-IN" sz="1200" b="0" i="0" u="none" strike="noStrike">
                          <a:solidFill>
                            <a:srgbClr val="000000"/>
                          </a:solidFill>
                          <a:effectLst/>
                          <a:latin typeface="Avenir Next LT Pro" panose="020B0504020202020204" pitchFamily="34" charset="0"/>
                        </a:rPr>
                        <a:t>2022-2027</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2435217718"/>
                  </a:ext>
                </a:extLst>
              </a:tr>
              <a:tr h="469739">
                <a:tc>
                  <a:txBody>
                    <a:bodyPr/>
                    <a:lstStyle/>
                    <a:p>
                      <a:pPr algn="l" rtl="0" fontAlgn="b"/>
                      <a:r>
                        <a:rPr lang="en-IN" sz="1200" b="0" i="0" u="none" strike="noStrike">
                          <a:solidFill>
                            <a:srgbClr val="000000"/>
                          </a:solidFill>
                          <a:effectLst/>
                          <a:latin typeface="Avenir Next LT Pro" panose="020B0504020202020204" pitchFamily="34" charset="0"/>
                        </a:rPr>
                        <a:t>Agrochemicals</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0%</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2F2F2"/>
                    </a:solidFill>
                  </a:tcPr>
                </a:tc>
                <a:tc>
                  <a:txBody>
                    <a:bodyPr/>
                    <a:lstStyle/>
                    <a:p>
                      <a:pPr algn="ctr" rtl="0" fontAlgn="b"/>
                      <a:r>
                        <a:rPr lang="en-IN" sz="1200" b="0" i="0" u="none" strike="noStrike">
                          <a:solidFill>
                            <a:srgbClr val="000000"/>
                          </a:solidFill>
                          <a:effectLst/>
                          <a:latin typeface="Avenir Next LT Pro" panose="020B0504020202020204" pitchFamily="34" charset="0"/>
                        </a:rPr>
                        <a:t>2021-2026</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2206625725"/>
                  </a:ext>
                </a:extLst>
              </a:tr>
              <a:tr h="469739">
                <a:tc>
                  <a:txBody>
                    <a:bodyPr/>
                    <a:lstStyle/>
                    <a:p>
                      <a:pPr algn="l" rtl="0" fontAlgn="b"/>
                      <a:r>
                        <a:rPr lang="en-IN" sz="1200" b="0" i="0" u="none" strike="noStrike">
                          <a:solidFill>
                            <a:srgbClr val="000000"/>
                          </a:solidFill>
                          <a:effectLst/>
                          <a:latin typeface="Avenir Next LT Pro" panose="020B0504020202020204" pitchFamily="34" charset="0"/>
                        </a:rPr>
                        <a:t>Textiles</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6-8%</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2F2F2"/>
                    </a:solidFill>
                  </a:tcPr>
                </a:tc>
                <a:tc>
                  <a:txBody>
                    <a:bodyPr/>
                    <a:lstStyle/>
                    <a:p>
                      <a:pPr algn="ctr" rtl="0" fontAlgn="b"/>
                      <a:r>
                        <a:rPr lang="en-IN" sz="1200" b="0" i="0" u="none" strike="noStrike">
                          <a:solidFill>
                            <a:srgbClr val="000000"/>
                          </a:solidFill>
                          <a:effectLst/>
                          <a:latin typeface="Avenir Next LT Pro" panose="020B0504020202020204" pitchFamily="34" charset="0"/>
                        </a:rPr>
                        <a:t>2021-2026</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3121179725"/>
                  </a:ext>
                </a:extLst>
              </a:tr>
              <a:tr h="469739">
                <a:tc>
                  <a:txBody>
                    <a:bodyPr/>
                    <a:lstStyle/>
                    <a:p>
                      <a:pPr algn="l" rtl="0" fontAlgn="b"/>
                      <a:r>
                        <a:rPr lang="en-IN" sz="1200" b="0" i="0" u="none" strike="noStrike">
                          <a:solidFill>
                            <a:srgbClr val="000000"/>
                          </a:solidFill>
                          <a:effectLst/>
                          <a:latin typeface="Avenir Next LT Pro" panose="020B0504020202020204" pitchFamily="34" charset="0"/>
                        </a:rPr>
                        <a:t>Plastics</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9-10%</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2F2F2"/>
                    </a:solidFill>
                  </a:tcPr>
                </a:tc>
                <a:tc>
                  <a:txBody>
                    <a:bodyPr/>
                    <a:lstStyle/>
                    <a:p>
                      <a:pPr algn="ctr" rtl="0" fontAlgn="b"/>
                      <a:r>
                        <a:rPr lang="en-IN" sz="1200" b="0" i="0" u="none" strike="noStrike">
                          <a:solidFill>
                            <a:srgbClr val="000000"/>
                          </a:solidFill>
                          <a:effectLst/>
                          <a:latin typeface="Avenir Next LT Pro" panose="020B0504020202020204" pitchFamily="34" charset="0"/>
                        </a:rPr>
                        <a:t>2023-2028</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479239298"/>
                  </a:ext>
                </a:extLst>
              </a:tr>
              <a:tr h="469739">
                <a:tc>
                  <a:txBody>
                    <a:bodyPr/>
                    <a:lstStyle/>
                    <a:p>
                      <a:pPr algn="l" rtl="0" fontAlgn="b"/>
                      <a:r>
                        <a:rPr lang="en-IN" sz="1200" b="0" i="0" u="none" strike="noStrike">
                          <a:solidFill>
                            <a:srgbClr val="000000"/>
                          </a:solidFill>
                          <a:effectLst/>
                          <a:latin typeface="Avenir Next LT Pro" panose="020B0504020202020204" pitchFamily="34" charset="0"/>
                        </a:rPr>
                        <a:t>Polymers</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8-10%</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2F2F2"/>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2022-2027</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1045792823"/>
                  </a:ext>
                </a:extLst>
              </a:tr>
              <a:tr h="469739">
                <a:tc>
                  <a:txBody>
                    <a:bodyPr/>
                    <a:lstStyle/>
                    <a:p>
                      <a:pPr algn="l" rtl="0" fontAlgn="b"/>
                      <a:r>
                        <a:rPr lang="en-IN" sz="1200" b="0" i="0" u="none" strike="noStrike">
                          <a:solidFill>
                            <a:srgbClr val="000000"/>
                          </a:solidFill>
                          <a:effectLst/>
                          <a:latin typeface="Avenir Next LT Pro" panose="020B0504020202020204" pitchFamily="34" charset="0"/>
                        </a:rPr>
                        <a:t>Solvents</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7-8%</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2F2F2"/>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2024-2029</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3388020895"/>
                  </a:ext>
                </a:extLst>
              </a:tr>
              <a:tr h="469739">
                <a:tc>
                  <a:txBody>
                    <a:bodyPr/>
                    <a:lstStyle/>
                    <a:p>
                      <a:pPr algn="l" rtl="0" fontAlgn="b"/>
                      <a:r>
                        <a:rPr lang="en-IN" sz="1200" b="0" i="0" u="none" strike="noStrike">
                          <a:solidFill>
                            <a:srgbClr val="000000"/>
                          </a:solidFill>
                          <a:effectLst/>
                          <a:latin typeface="Avenir Next LT Pro" panose="020B0504020202020204" pitchFamily="34" charset="0"/>
                        </a:rPr>
                        <a:t>Paper</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algn="ctr" rtl="0" fontAlgn="b"/>
                      <a:r>
                        <a:rPr lang="en-IN" sz="1200" b="0" i="0" u="none" strike="noStrike">
                          <a:solidFill>
                            <a:srgbClr val="000000"/>
                          </a:solidFill>
                          <a:effectLst/>
                          <a:latin typeface="Avenir Next LT Pro" panose="020B0504020202020204" pitchFamily="34" charset="0"/>
                        </a:rPr>
                        <a:t>4-5%</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rgbClr val="F2F2F2"/>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2021-2026</a:t>
                      </a:r>
                    </a:p>
                  </a:txBody>
                  <a:tcPr marL="9525" marR="9525" marT="9525" marB="0" anchor="b">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2101492111"/>
                  </a:ext>
                </a:extLst>
              </a:tr>
            </a:tbl>
          </a:graphicData>
        </a:graphic>
      </p:graphicFrame>
    </p:spTree>
    <p:extLst>
      <p:ext uri="{BB962C8B-B14F-4D97-AF65-F5344CB8AC3E}">
        <p14:creationId xmlns:p14="http://schemas.microsoft.com/office/powerpoint/2010/main" val="2826682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E264981B-49E4-375B-7EBB-AFBCCF2AFD05}"/>
              </a:ext>
            </a:extLst>
          </p:cNvPr>
          <p:cNvSpPr/>
          <p:nvPr/>
        </p:nvSpPr>
        <p:spPr>
          <a:xfrm>
            <a:off x="172720" y="1259840"/>
            <a:ext cx="11704320" cy="3159760"/>
          </a:xfrm>
          <a:prstGeom prst="rect">
            <a:avLst/>
          </a:prstGeom>
          <a:noFill/>
          <a:ln w="9525">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Slide Number Placeholder 1">
            <a:extLst>
              <a:ext uri="{FF2B5EF4-FFF2-40B4-BE49-F238E27FC236}">
                <a16:creationId xmlns:a16="http://schemas.microsoft.com/office/drawing/2014/main" id="{824F10F4-C2B9-3B07-61FF-62F5304628E8}"/>
              </a:ext>
            </a:extLst>
          </p:cNvPr>
          <p:cNvSpPr>
            <a:spLocks noGrp="1"/>
          </p:cNvSpPr>
          <p:nvPr>
            <p:ph type="sldNum" sz="quarter" idx="12"/>
          </p:nvPr>
        </p:nvSpPr>
        <p:spPr/>
        <p:txBody>
          <a:bodyPr/>
          <a:lstStyle/>
          <a:p>
            <a:fld id="{C4992CC3-39DE-420A-9634-602D11CD902C}" type="slidenum">
              <a:rPr lang="en-IN" smtClean="0"/>
              <a:pPr/>
              <a:t>12</a:t>
            </a:fld>
            <a:endParaRPr lang="en-IN"/>
          </a:p>
        </p:txBody>
      </p:sp>
      <p:sp>
        <p:nvSpPr>
          <p:cNvPr id="8" name="Text Placeholder 7">
            <a:extLst>
              <a:ext uri="{FF2B5EF4-FFF2-40B4-BE49-F238E27FC236}">
                <a16:creationId xmlns:a16="http://schemas.microsoft.com/office/drawing/2014/main" id="{4FC1CF12-DC66-3CD5-73FC-BE467FDD0D21}"/>
              </a:ext>
            </a:extLst>
          </p:cNvPr>
          <p:cNvSpPr>
            <a:spLocks noGrp="1"/>
          </p:cNvSpPr>
          <p:nvPr>
            <p:ph type="body" sz="quarter" idx="13"/>
          </p:nvPr>
        </p:nvSpPr>
        <p:spPr/>
        <p:txBody>
          <a:bodyPr/>
          <a:lstStyle/>
          <a:p>
            <a:r>
              <a:rPr lang="en-GB" dirty="0"/>
              <a:t>Driving Growth through Innovation</a:t>
            </a:r>
            <a:endParaRPr lang="en-IN" dirty="0"/>
          </a:p>
        </p:txBody>
      </p:sp>
      <p:grpSp>
        <p:nvGrpSpPr>
          <p:cNvPr id="6" name="Group 5">
            <a:extLst>
              <a:ext uri="{FF2B5EF4-FFF2-40B4-BE49-F238E27FC236}">
                <a16:creationId xmlns:a16="http://schemas.microsoft.com/office/drawing/2014/main" id="{B25C22F3-C215-97E1-25C1-5BB96FCCBBEA}"/>
              </a:ext>
            </a:extLst>
          </p:cNvPr>
          <p:cNvGrpSpPr/>
          <p:nvPr/>
        </p:nvGrpSpPr>
        <p:grpSpPr>
          <a:xfrm>
            <a:off x="151938" y="4785360"/>
            <a:ext cx="11775321" cy="1666240"/>
            <a:chOff x="141778" y="3393440"/>
            <a:chExt cx="11775321" cy="1666240"/>
          </a:xfrm>
        </p:grpSpPr>
        <p:sp>
          <p:nvSpPr>
            <p:cNvPr id="20" name="Rectangle 19">
              <a:extLst>
                <a:ext uri="{FF2B5EF4-FFF2-40B4-BE49-F238E27FC236}">
                  <a16:creationId xmlns:a16="http://schemas.microsoft.com/office/drawing/2014/main" id="{AF1CF047-7F04-BF89-5E6C-0BF797705167}"/>
                </a:ext>
              </a:extLst>
            </p:cNvPr>
            <p:cNvSpPr/>
            <p:nvPr/>
          </p:nvSpPr>
          <p:spPr>
            <a:xfrm>
              <a:off x="141778" y="3393440"/>
              <a:ext cx="11775321" cy="166624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200" b="1">
                <a:solidFill>
                  <a:srgbClr val="275938"/>
                </a:solidFill>
                <a:latin typeface="Avenir Next LT Pro" panose="020B0504020202020204" pitchFamily="34" charset="0"/>
              </a:endParaRPr>
            </a:p>
          </p:txBody>
        </p:sp>
        <p:sp>
          <p:nvSpPr>
            <p:cNvPr id="3" name="TextBox 2">
              <a:extLst>
                <a:ext uri="{FF2B5EF4-FFF2-40B4-BE49-F238E27FC236}">
                  <a16:creationId xmlns:a16="http://schemas.microsoft.com/office/drawing/2014/main" id="{8C7C4BEE-E80F-8479-D4A5-DA3D0FA3C9BF}"/>
                </a:ext>
              </a:extLst>
            </p:cNvPr>
            <p:cNvSpPr txBox="1"/>
            <p:nvPr/>
          </p:nvSpPr>
          <p:spPr>
            <a:xfrm>
              <a:off x="304800" y="3579111"/>
              <a:ext cx="11196320" cy="738664"/>
            </a:xfrm>
            <a:prstGeom prst="rect">
              <a:avLst/>
            </a:prstGeom>
            <a:noFill/>
          </p:spPr>
          <p:txBody>
            <a:bodyPr wrap="square" rtlCol="0">
              <a:spAutoFit/>
            </a:bodyPr>
            <a:lstStyle/>
            <a:p>
              <a:pPr algn="l"/>
              <a:r>
                <a:rPr lang="en-GB" sz="1200" b="1" i="0">
                  <a:solidFill>
                    <a:srgbClr val="0D0D0D"/>
                  </a:solidFill>
                  <a:effectLst/>
                  <a:latin typeface="Avenir Next LT Pro" panose="020B0504020202020204" pitchFamily="34" charset="0"/>
                </a:rPr>
                <a:t>Innovation and Technological Advancement</a:t>
              </a:r>
              <a:endParaRPr lang="en-GB" sz="1200" b="0" i="0">
                <a:solidFill>
                  <a:srgbClr val="0D0D0D"/>
                </a:solidFill>
                <a:effectLst/>
                <a:latin typeface="Avenir Next LT Pro" panose="020B0504020202020204" pitchFamily="34" charset="0"/>
              </a:endParaRPr>
            </a:p>
            <a:p>
              <a:pPr marL="171450" indent="-171450" algn="l">
                <a:buFont typeface="Courier New" panose="02070309020205020404" pitchFamily="49" charset="0"/>
                <a:buChar char="o"/>
              </a:pPr>
              <a:r>
                <a:rPr lang="en-GB" sz="1200" b="0" i="0">
                  <a:solidFill>
                    <a:srgbClr val="0D0D0D"/>
                  </a:solidFill>
                  <a:effectLst/>
                  <a:latin typeface="Avenir Next LT Pro" panose="020B0504020202020204" pitchFamily="34" charset="0"/>
                </a:rPr>
                <a:t>Our extensive R&amp;D capabilities have empowered us to introduce groundbreaking new products leveraging cutting-edge technology.</a:t>
              </a:r>
            </a:p>
            <a:p>
              <a:endParaRPr lang="en-IN"/>
            </a:p>
          </p:txBody>
        </p:sp>
        <p:sp>
          <p:nvSpPr>
            <p:cNvPr id="5" name="TextBox 4">
              <a:extLst>
                <a:ext uri="{FF2B5EF4-FFF2-40B4-BE49-F238E27FC236}">
                  <a16:creationId xmlns:a16="http://schemas.microsoft.com/office/drawing/2014/main" id="{C70A82EA-24A1-4D70-60CA-DE55024EB783}"/>
                </a:ext>
              </a:extLst>
            </p:cNvPr>
            <p:cNvSpPr txBox="1"/>
            <p:nvPr/>
          </p:nvSpPr>
          <p:spPr>
            <a:xfrm>
              <a:off x="307340" y="4277975"/>
              <a:ext cx="11244580" cy="654025"/>
            </a:xfrm>
            <a:prstGeom prst="rect">
              <a:avLst/>
            </a:prstGeom>
            <a:noFill/>
          </p:spPr>
          <p:txBody>
            <a:bodyPr wrap="square">
              <a:spAutoFit/>
            </a:bodyPr>
            <a:lstStyle/>
            <a:p>
              <a:r>
                <a:rPr lang="en-GB" sz="1200" b="1">
                  <a:solidFill>
                    <a:srgbClr val="0D0D0D"/>
                  </a:solidFill>
                  <a:latin typeface="Avenir Next LT Pro" panose="020B0504020202020204" pitchFamily="34" charset="0"/>
                </a:rPr>
                <a:t>Quality Assurance and Market Growth:</a:t>
              </a:r>
            </a:p>
            <a:p>
              <a:pPr marL="171450" indent="-171450">
                <a:buFont typeface="Courier New" panose="02070309020205020404" pitchFamily="49" charset="0"/>
                <a:buChar char="o"/>
              </a:pPr>
              <a:r>
                <a:rPr lang="en-GB" sz="1200">
                  <a:solidFill>
                    <a:srgbClr val="0D0D0D"/>
                  </a:solidFill>
                  <a:latin typeface="Avenir Next LT Pro" panose="020B0504020202020204" pitchFamily="34" charset="0"/>
                </a:rPr>
                <a:t>As a testament to our superior quality, we have witnessed the expansion of our customer base and a subsequent increase in the per-customer wallet share.</a:t>
              </a:r>
            </a:p>
            <a:p>
              <a:pPr marL="285750" indent="-285750">
                <a:buFont typeface="Courier New" panose="02070309020205020404" pitchFamily="49" charset="0"/>
                <a:buChar char="o"/>
              </a:pPr>
              <a:endParaRPr lang="en-IN" sz="1250">
                <a:latin typeface="Avenir Next LT Pro" panose="020B0504020202020204" pitchFamily="34" charset="0"/>
              </a:endParaRPr>
            </a:p>
          </p:txBody>
        </p:sp>
      </p:grpSp>
      <p:grpSp>
        <p:nvGrpSpPr>
          <p:cNvPr id="7" name="Group 6">
            <a:extLst>
              <a:ext uri="{FF2B5EF4-FFF2-40B4-BE49-F238E27FC236}">
                <a16:creationId xmlns:a16="http://schemas.microsoft.com/office/drawing/2014/main" id="{28A80E50-41CA-0E55-4684-99F84A7098EE}"/>
              </a:ext>
            </a:extLst>
          </p:cNvPr>
          <p:cNvGrpSpPr/>
          <p:nvPr/>
        </p:nvGrpSpPr>
        <p:grpSpPr>
          <a:xfrm>
            <a:off x="391853" y="1017624"/>
            <a:ext cx="5693987" cy="3462936"/>
            <a:chOff x="935182" y="2836034"/>
            <a:chExt cx="5143310" cy="3462936"/>
          </a:xfrm>
        </p:grpSpPr>
        <p:graphicFrame>
          <p:nvGraphicFramePr>
            <p:cNvPr id="9" name="Chart 8">
              <a:extLst>
                <a:ext uri="{FF2B5EF4-FFF2-40B4-BE49-F238E27FC236}">
                  <a16:creationId xmlns:a16="http://schemas.microsoft.com/office/drawing/2014/main" id="{3D11CC18-16EF-65BE-94F5-9A4F57CD02B7}"/>
                </a:ext>
              </a:extLst>
            </p:cNvPr>
            <p:cNvGraphicFramePr/>
            <p:nvPr>
              <p:extLst>
                <p:ext uri="{D42A27DB-BD31-4B8C-83A1-F6EECF244321}">
                  <p14:modId xmlns:p14="http://schemas.microsoft.com/office/powerpoint/2010/main" val="1273851040"/>
                </p:ext>
              </p:extLst>
            </p:nvPr>
          </p:nvGraphicFramePr>
          <p:xfrm>
            <a:off x="935182" y="3423689"/>
            <a:ext cx="5143310" cy="2875281"/>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a:extLst>
                <a:ext uri="{FF2B5EF4-FFF2-40B4-BE49-F238E27FC236}">
                  <a16:creationId xmlns:a16="http://schemas.microsoft.com/office/drawing/2014/main" id="{962CC29E-B4E8-CC43-87CF-D5924596A565}"/>
                </a:ext>
              </a:extLst>
            </p:cNvPr>
            <p:cNvSpPr/>
            <p:nvPr/>
          </p:nvSpPr>
          <p:spPr>
            <a:xfrm>
              <a:off x="1616371" y="2836034"/>
              <a:ext cx="3739612" cy="42479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7A1E5A73-5683-86B1-D358-BB01A7B906E3}"/>
                </a:ext>
              </a:extLst>
            </p:cNvPr>
            <p:cNvSpPr txBox="1"/>
            <p:nvPr/>
          </p:nvSpPr>
          <p:spPr>
            <a:xfrm>
              <a:off x="2385732" y="2881425"/>
              <a:ext cx="2780453" cy="338555"/>
            </a:xfrm>
            <a:prstGeom prst="rect">
              <a:avLst/>
            </a:prstGeom>
            <a:noFill/>
          </p:spPr>
          <p:txBody>
            <a:bodyPr wrap="square" rtlCol="0">
              <a:spAutoFit/>
            </a:bodyPr>
            <a:lstStyle/>
            <a:p>
              <a:r>
                <a:rPr lang="en-GB" sz="1600" b="1" dirty="0">
                  <a:latin typeface="Avenir Next LT Pro" panose="020B0504020202020204" pitchFamily="34" charset="0"/>
                </a:rPr>
                <a:t>Growing Product Base</a:t>
              </a:r>
              <a:endParaRPr lang="en-IN" sz="1600" b="1" dirty="0">
                <a:latin typeface="Avenir Next LT Pro" panose="020B0504020202020204" pitchFamily="34" charset="0"/>
              </a:endParaRPr>
            </a:p>
          </p:txBody>
        </p:sp>
      </p:grpSp>
      <p:grpSp>
        <p:nvGrpSpPr>
          <p:cNvPr id="12" name="Group 11">
            <a:extLst>
              <a:ext uri="{FF2B5EF4-FFF2-40B4-BE49-F238E27FC236}">
                <a16:creationId xmlns:a16="http://schemas.microsoft.com/office/drawing/2014/main" id="{3F0536D0-DEA2-F234-76E1-3066CFFA3687}"/>
              </a:ext>
            </a:extLst>
          </p:cNvPr>
          <p:cNvGrpSpPr/>
          <p:nvPr/>
        </p:nvGrpSpPr>
        <p:grpSpPr>
          <a:xfrm>
            <a:off x="6183053" y="1036748"/>
            <a:ext cx="5693987" cy="3453972"/>
            <a:chOff x="935182" y="2844998"/>
            <a:chExt cx="5143310" cy="3453972"/>
          </a:xfrm>
        </p:grpSpPr>
        <p:graphicFrame>
          <p:nvGraphicFramePr>
            <p:cNvPr id="13" name="Chart 12">
              <a:extLst>
                <a:ext uri="{FF2B5EF4-FFF2-40B4-BE49-F238E27FC236}">
                  <a16:creationId xmlns:a16="http://schemas.microsoft.com/office/drawing/2014/main" id="{B7896FF7-EB38-A55F-C1E6-4421A5FC5824}"/>
                </a:ext>
              </a:extLst>
            </p:cNvPr>
            <p:cNvGraphicFramePr/>
            <p:nvPr>
              <p:extLst>
                <p:ext uri="{D42A27DB-BD31-4B8C-83A1-F6EECF244321}">
                  <p14:modId xmlns:p14="http://schemas.microsoft.com/office/powerpoint/2010/main" val="1566104806"/>
                </p:ext>
              </p:extLst>
            </p:nvPr>
          </p:nvGraphicFramePr>
          <p:xfrm>
            <a:off x="935182" y="3423689"/>
            <a:ext cx="5143310" cy="2875281"/>
          </p:xfrm>
          <a:graphic>
            <a:graphicData uri="http://schemas.openxmlformats.org/drawingml/2006/chart">
              <c:chart xmlns:c="http://schemas.openxmlformats.org/drawingml/2006/chart" xmlns:r="http://schemas.openxmlformats.org/officeDocument/2006/relationships" r:id="rId4"/>
            </a:graphicData>
          </a:graphic>
        </p:graphicFrame>
        <p:sp>
          <p:nvSpPr>
            <p:cNvPr id="14" name="Rectangle 13">
              <a:extLst>
                <a:ext uri="{FF2B5EF4-FFF2-40B4-BE49-F238E27FC236}">
                  <a16:creationId xmlns:a16="http://schemas.microsoft.com/office/drawing/2014/main" id="{E8D49BC6-8A57-697B-D6AB-4F5E06928DAC}"/>
                </a:ext>
              </a:extLst>
            </p:cNvPr>
            <p:cNvSpPr/>
            <p:nvPr/>
          </p:nvSpPr>
          <p:spPr>
            <a:xfrm>
              <a:off x="1708145" y="2844998"/>
              <a:ext cx="3739612" cy="42479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TextBox 14">
              <a:extLst>
                <a:ext uri="{FF2B5EF4-FFF2-40B4-BE49-F238E27FC236}">
                  <a16:creationId xmlns:a16="http://schemas.microsoft.com/office/drawing/2014/main" id="{8BE88058-3889-8730-28E4-7750F647EC51}"/>
                </a:ext>
              </a:extLst>
            </p:cNvPr>
            <p:cNvSpPr txBox="1"/>
            <p:nvPr/>
          </p:nvSpPr>
          <p:spPr>
            <a:xfrm>
              <a:off x="1705189" y="2870070"/>
              <a:ext cx="3867466" cy="338554"/>
            </a:xfrm>
            <a:prstGeom prst="rect">
              <a:avLst/>
            </a:prstGeom>
            <a:noFill/>
          </p:spPr>
          <p:txBody>
            <a:bodyPr wrap="square" rtlCol="0">
              <a:spAutoFit/>
            </a:bodyPr>
            <a:lstStyle/>
            <a:p>
              <a:r>
                <a:rPr lang="en-GB" sz="1600" b="1" dirty="0">
                  <a:latin typeface="Avenir Next LT Pro" panose="020B0504020202020204" pitchFamily="34" charset="0"/>
                </a:rPr>
                <a:t>Increasing Revenue per Customer (Rs Cr)</a:t>
              </a:r>
              <a:endParaRPr lang="en-IN" sz="1600" b="1" dirty="0">
                <a:latin typeface="Avenir Next LT Pro" panose="020B0504020202020204" pitchFamily="34" charset="0"/>
              </a:endParaRPr>
            </a:p>
          </p:txBody>
        </p:sp>
      </p:grpSp>
      <p:cxnSp>
        <p:nvCxnSpPr>
          <p:cNvPr id="36" name="Straight Connector 35">
            <a:extLst>
              <a:ext uri="{FF2B5EF4-FFF2-40B4-BE49-F238E27FC236}">
                <a16:creationId xmlns:a16="http://schemas.microsoft.com/office/drawing/2014/main" id="{6C0A12E7-E777-AEEA-75F9-1F5F4BCF3BEE}"/>
              </a:ext>
            </a:extLst>
          </p:cNvPr>
          <p:cNvCxnSpPr>
            <a:cxnSpLocks/>
          </p:cNvCxnSpPr>
          <p:nvPr/>
        </p:nvCxnSpPr>
        <p:spPr>
          <a:xfrm>
            <a:off x="6100801" y="1266092"/>
            <a:ext cx="0" cy="3173828"/>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C69C45F6-8E27-DCB3-EA51-DE84CA43B0E4}"/>
              </a:ext>
            </a:extLst>
          </p:cNvPr>
          <p:cNvPicPr>
            <a:picLocks noChangeAspect="1"/>
          </p:cNvPicPr>
          <p:nvPr/>
        </p:nvPicPr>
        <p:blipFill>
          <a:blip r:embed="rId5"/>
          <a:stretch>
            <a:fillRect/>
          </a:stretch>
        </p:blipFill>
        <p:spPr>
          <a:xfrm>
            <a:off x="0" y="-1"/>
            <a:ext cx="12192000" cy="6858001"/>
          </a:xfrm>
          <a:prstGeom prst="rect">
            <a:avLst/>
          </a:prstGeom>
        </p:spPr>
      </p:pic>
    </p:spTree>
    <p:extLst>
      <p:ext uri="{BB962C8B-B14F-4D97-AF65-F5344CB8AC3E}">
        <p14:creationId xmlns:p14="http://schemas.microsoft.com/office/powerpoint/2010/main" val="518290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2C3417A-90D5-E880-CA45-B8CF4FA8150B}"/>
              </a:ext>
            </a:extLst>
          </p:cNvPr>
          <p:cNvSpPr>
            <a:spLocks noGrp="1"/>
          </p:cNvSpPr>
          <p:nvPr>
            <p:ph type="sldNum" sz="quarter" idx="12"/>
          </p:nvPr>
        </p:nvSpPr>
        <p:spPr/>
        <p:txBody>
          <a:bodyPr/>
          <a:lstStyle/>
          <a:p>
            <a:fld id="{C4992CC3-39DE-420A-9634-602D11CD902C}" type="slidenum">
              <a:rPr lang="en-IN" smtClean="0"/>
              <a:t>13</a:t>
            </a:fld>
            <a:endParaRPr lang="en-IN"/>
          </a:p>
        </p:txBody>
      </p:sp>
      <p:sp>
        <p:nvSpPr>
          <p:cNvPr id="6" name="Text Placeholder 5">
            <a:extLst>
              <a:ext uri="{FF2B5EF4-FFF2-40B4-BE49-F238E27FC236}">
                <a16:creationId xmlns:a16="http://schemas.microsoft.com/office/drawing/2014/main" id="{9CD6749C-BB61-16E5-2554-F6A3C6981A74}"/>
              </a:ext>
            </a:extLst>
          </p:cNvPr>
          <p:cNvSpPr>
            <a:spLocks noGrp="1"/>
          </p:cNvSpPr>
          <p:nvPr>
            <p:ph type="body" sz="quarter" idx="13"/>
          </p:nvPr>
        </p:nvSpPr>
        <p:spPr/>
        <p:txBody>
          <a:bodyPr/>
          <a:lstStyle/>
          <a:p>
            <a:r>
              <a:rPr lang="en-GB" dirty="0"/>
              <a:t>Customised End to End Solution </a:t>
            </a:r>
            <a:endParaRPr lang="en-IN" dirty="0"/>
          </a:p>
        </p:txBody>
      </p:sp>
      <p:pic>
        <p:nvPicPr>
          <p:cNvPr id="24" name="Picture Placeholder 23" descr="A hand holding a beaker with liquid&#10;&#10;Description automatically generated">
            <a:extLst>
              <a:ext uri="{FF2B5EF4-FFF2-40B4-BE49-F238E27FC236}">
                <a16:creationId xmlns:a16="http://schemas.microsoft.com/office/drawing/2014/main" id="{A3359136-07D8-68A5-BF2B-59C39FE08DF3}"/>
              </a:ext>
            </a:extLst>
          </p:cNvPr>
          <p:cNvPicPr>
            <a:picLocks noGrp="1" noChangeAspect="1"/>
          </p:cNvPicPr>
          <p:nvPr>
            <p:ph type="pic" sz="quarter" idx="14"/>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t="32726" b="32726"/>
          <a:stretch>
            <a:fillRect/>
          </a:stretch>
        </p:blipFill>
        <p:spPr>
          <a:xfrm>
            <a:off x="184150" y="855952"/>
            <a:ext cx="11823700" cy="2270125"/>
          </a:xfrm>
        </p:spPr>
      </p:pic>
      <p:grpSp>
        <p:nvGrpSpPr>
          <p:cNvPr id="15" name="Group 14">
            <a:extLst>
              <a:ext uri="{FF2B5EF4-FFF2-40B4-BE49-F238E27FC236}">
                <a16:creationId xmlns:a16="http://schemas.microsoft.com/office/drawing/2014/main" id="{638EE6BE-843F-630C-5FEF-E7232870E8C5}"/>
              </a:ext>
            </a:extLst>
          </p:cNvPr>
          <p:cNvGrpSpPr/>
          <p:nvPr/>
        </p:nvGrpSpPr>
        <p:grpSpPr>
          <a:xfrm>
            <a:off x="213361" y="5411091"/>
            <a:ext cx="11714479" cy="1118798"/>
            <a:chOff x="142241" y="5287181"/>
            <a:chExt cx="11308079" cy="929972"/>
          </a:xfrm>
        </p:grpSpPr>
        <p:sp>
          <p:nvSpPr>
            <p:cNvPr id="8" name="Rectangle 7">
              <a:extLst>
                <a:ext uri="{FF2B5EF4-FFF2-40B4-BE49-F238E27FC236}">
                  <a16:creationId xmlns:a16="http://schemas.microsoft.com/office/drawing/2014/main" id="{0B2D9AB8-D5A0-D8A5-C59C-DC0DE96E5B86}"/>
                </a:ext>
              </a:extLst>
            </p:cNvPr>
            <p:cNvSpPr/>
            <p:nvPr/>
          </p:nvSpPr>
          <p:spPr>
            <a:xfrm>
              <a:off x="142241" y="5287181"/>
              <a:ext cx="11308079" cy="929972"/>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250"/>
            </a:p>
          </p:txBody>
        </p:sp>
        <p:sp>
          <p:nvSpPr>
            <p:cNvPr id="14" name="TextBox 13">
              <a:extLst>
                <a:ext uri="{FF2B5EF4-FFF2-40B4-BE49-F238E27FC236}">
                  <a16:creationId xmlns:a16="http://schemas.microsoft.com/office/drawing/2014/main" id="{B1A780D7-F079-F638-582A-A02A5ED98568}"/>
                </a:ext>
              </a:extLst>
            </p:cNvPr>
            <p:cNvSpPr txBox="1"/>
            <p:nvPr/>
          </p:nvSpPr>
          <p:spPr>
            <a:xfrm>
              <a:off x="420758" y="5313195"/>
              <a:ext cx="10800080" cy="876222"/>
            </a:xfrm>
            <a:prstGeom prst="rect">
              <a:avLst/>
            </a:prstGeom>
            <a:noFill/>
          </p:spPr>
          <p:txBody>
            <a:bodyPr wrap="square">
              <a:spAutoFit/>
            </a:bodyPr>
            <a:lstStyle/>
            <a:p>
              <a:pPr marL="285750" indent="-285750" algn="l">
                <a:buFont typeface="Courier New" panose="02070309020205020404" pitchFamily="49" charset="0"/>
                <a:buChar char="o"/>
              </a:pPr>
              <a:r>
                <a:rPr lang="en-GB" sz="1250" b="0" i="0" dirty="0">
                  <a:solidFill>
                    <a:srgbClr val="0D0D0D"/>
                  </a:solidFill>
                  <a:effectLst/>
                  <a:latin typeface="Avenir Next LT Pro" panose="020B0504020202020204" pitchFamily="34" charset="0"/>
                </a:rPr>
                <a:t>70% of products </a:t>
              </a:r>
              <a:r>
                <a:rPr lang="en-GB" sz="1250" dirty="0">
                  <a:solidFill>
                    <a:srgbClr val="0D0D0D"/>
                  </a:solidFill>
                  <a:latin typeface="Avenir Next LT Pro" panose="020B0504020202020204" pitchFamily="34" charset="0"/>
                </a:rPr>
                <a:t>pertain to</a:t>
              </a:r>
              <a:r>
                <a:rPr lang="en-GB" sz="1250" b="0" i="0" dirty="0">
                  <a:solidFill>
                    <a:srgbClr val="0D0D0D"/>
                  </a:solidFill>
                  <a:effectLst/>
                  <a:latin typeface="Avenir Next LT Pro" panose="020B0504020202020204" pitchFamily="34" charset="0"/>
                </a:rPr>
                <a:t> the specialty segment</a:t>
              </a:r>
            </a:p>
            <a:p>
              <a:pPr marL="285750" indent="-285750" algn="l">
                <a:buFont typeface="Courier New" panose="02070309020205020404" pitchFamily="49" charset="0"/>
                <a:buChar char="o"/>
              </a:pPr>
              <a:r>
                <a:rPr lang="en-GB" sz="1250" b="1" dirty="0">
                  <a:solidFill>
                    <a:srgbClr val="0D0D0D"/>
                  </a:solidFill>
                  <a:latin typeface="Avenir Next LT Pro" panose="020B0504020202020204" pitchFamily="34" charset="0"/>
                </a:rPr>
                <a:t>Expertise in 20 Chemistries</a:t>
              </a:r>
              <a:r>
                <a:rPr lang="en-GB" sz="1250" dirty="0">
                  <a:solidFill>
                    <a:srgbClr val="0D0D0D"/>
                  </a:solidFill>
                  <a:latin typeface="Avenir Next LT Pro" panose="020B0504020202020204" pitchFamily="34" charset="0"/>
                </a:rPr>
                <a:t> leading to </a:t>
              </a:r>
              <a:r>
                <a:rPr lang="en-GB" sz="1250" b="1" dirty="0">
                  <a:solidFill>
                    <a:srgbClr val="0D0D0D"/>
                  </a:solidFill>
                  <a:latin typeface="Avenir Next LT Pro" panose="020B0504020202020204" pitchFamily="34" charset="0"/>
                </a:rPr>
                <a:t>50 Products developed </a:t>
              </a:r>
              <a:r>
                <a:rPr lang="en-GB" sz="1250" dirty="0">
                  <a:solidFill>
                    <a:srgbClr val="0D0D0D"/>
                  </a:solidFill>
                  <a:latin typeface="Avenir Next LT Pro" panose="020B0504020202020204" pitchFamily="34" charset="0"/>
                </a:rPr>
                <a:t>under NDA to meet specific needs</a:t>
              </a:r>
              <a:endParaRPr lang="en-GB" sz="1250" b="0" i="0" dirty="0">
                <a:solidFill>
                  <a:srgbClr val="0D0D0D"/>
                </a:solidFill>
                <a:effectLst/>
                <a:latin typeface="Avenir Next LT Pro" panose="020B0504020202020204" pitchFamily="34" charset="0"/>
              </a:endParaRPr>
            </a:p>
            <a:p>
              <a:pPr marL="285750" indent="-285750" algn="l">
                <a:buFont typeface="Courier New" panose="02070309020205020404" pitchFamily="49" charset="0"/>
                <a:buChar char="o"/>
              </a:pPr>
              <a:r>
                <a:rPr lang="en-GB" sz="1250" b="1" i="0" dirty="0">
                  <a:solidFill>
                    <a:srgbClr val="0D0D0D"/>
                  </a:solidFill>
                  <a:effectLst/>
                  <a:latin typeface="Avenir Next LT Pro" panose="020B0504020202020204" pitchFamily="34" charset="0"/>
                </a:rPr>
                <a:t>Developed over 50 products </a:t>
              </a:r>
              <a:r>
                <a:rPr lang="en-GB" sz="1250" b="0" i="0" dirty="0">
                  <a:solidFill>
                    <a:srgbClr val="0D0D0D"/>
                  </a:solidFill>
                  <a:effectLst/>
                  <a:latin typeface="Avenir Next LT Pro" panose="020B0504020202020204" pitchFamily="34" charset="0"/>
                </a:rPr>
                <a:t>under </a:t>
              </a:r>
              <a:r>
                <a:rPr lang="en-GB" sz="1250" b="1" i="0" dirty="0">
                  <a:solidFill>
                    <a:srgbClr val="0D0D0D"/>
                  </a:solidFill>
                  <a:effectLst/>
                  <a:latin typeface="Avenir Next LT Pro" panose="020B0504020202020204" pitchFamily="34" charset="0"/>
                </a:rPr>
                <a:t>Customer Tech NDA agreements</a:t>
              </a:r>
              <a:endParaRPr lang="en-GB" sz="1250" b="0" i="0" dirty="0">
                <a:solidFill>
                  <a:srgbClr val="0D0D0D"/>
                </a:solidFill>
                <a:effectLst/>
                <a:latin typeface="Avenir Next LT Pro" panose="020B0504020202020204" pitchFamily="34" charset="0"/>
              </a:endParaRPr>
            </a:p>
            <a:p>
              <a:pPr marL="285750" indent="-285750" algn="l">
                <a:buFont typeface="Courier New" panose="02070309020205020404" pitchFamily="49" charset="0"/>
                <a:buChar char="o"/>
              </a:pPr>
              <a:r>
                <a:rPr lang="en-GB" sz="1250" b="0" i="0" dirty="0">
                  <a:solidFill>
                    <a:srgbClr val="0D0D0D"/>
                  </a:solidFill>
                  <a:effectLst/>
                  <a:latin typeface="Avenir Next LT Pro" panose="020B0504020202020204" pitchFamily="34" charset="0"/>
                </a:rPr>
                <a:t>PFSCL is a registered vendor for its clients, resulting in high switching costs from the client's perspective</a:t>
              </a:r>
            </a:p>
            <a:p>
              <a:pPr marL="285750" indent="-285750" algn="l">
                <a:buFont typeface="Courier New" panose="02070309020205020404" pitchFamily="49" charset="0"/>
                <a:buChar char="o"/>
              </a:pPr>
              <a:r>
                <a:rPr lang="en-GB" sz="1250" b="0" i="0" dirty="0">
                  <a:solidFill>
                    <a:srgbClr val="0D0D0D"/>
                  </a:solidFill>
                  <a:effectLst/>
                  <a:latin typeface="Avenir Next LT Pro" panose="020B0504020202020204" pitchFamily="34" charset="0"/>
                </a:rPr>
                <a:t>We offer end-to-end support, from product development to registration, providing comprehensive technological and capability solutions</a:t>
              </a:r>
            </a:p>
          </p:txBody>
        </p:sp>
      </p:grpSp>
      <p:grpSp>
        <p:nvGrpSpPr>
          <p:cNvPr id="3" name="Group 2">
            <a:extLst>
              <a:ext uri="{FF2B5EF4-FFF2-40B4-BE49-F238E27FC236}">
                <a16:creationId xmlns:a16="http://schemas.microsoft.com/office/drawing/2014/main" id="{F18C3C11-274B-B3A8-4F86-160B6A625E7A}"/>
              </a:ext>
            </a:extLst>
          </p:cNvPr>
          <p:cNvGrpSpPr/>
          <p:nvPr/>
        </p:nvGrpSpPr>
        <p:grpSpPr>
          <a:xfrm>
            <a:off x="721097" y="3500438"/>
            <a:ext cx="11384842" cy="1630821"/>
            <a:chOff x="659536" y="3722165"/>
            <a:chExt cx="11384842" cy="1630821"/>
          </a:xfrm>
        </p:grpSpPr>
        <p:sp>
          <p:nvSpPr>
            <p:cNvPr id="39" name="Rectangle 38">
              <a:extLst>
                <a:ext uri="{FF2B5EF4-FFF2-40B4-BE49-F238E27FC236}">
                  <a16:creationId xmlns:a16="http://schemas.microsoft.com/office/drawing/2014/main" id="{965070D5-C920-412F-AD9D-A2E58BA1A70F}"/>
                </a:ext>
              </a:extLst>
            </p:cNvPr>
            <p:cNvSpPr/>
            <p:nvPr/>
          </p:nvSpPr>
          <p:spPr>
            <a:xfrm>
              <a:off x="659536" y="4183435"/>
              <a:ext cx="3354262" cy="1169551"/>
            </a:xfrm>
            <a:prstGeom prst="rect">
              <a:avLst/>
            </a:prstGeom>
          </p:spPr>
          <p:txBody>
            <a:bodyPr wrap="square">
              <a:spAutoFit/>
            </a:bodyPr>
            <a:lstStyle/>
            <a:p>
              <a:pPr marL="171450" lvl="0" indent="-171450">
                <a:buFont typeface="Courier New" panose="02070309020205020404" pitchFamily="49" charset="0"/>
                <a:buChar char="o"/>
              </a:pPr>
              <a:r>
                <a:rPr lang="en-GB" sz="1400" b="1" dirty="0">
                  <a:latin typeface="Avenir Next LT Pro" panose="020B0504020202020204" pitchFamily="34" charset="0"/>
                </a:rPr>
                <a:t>2019: </a:t>
              </a:r>
              <a:r>
                <a:rPr lang="en-GB" sz="1400" dirty="0">
                  <a:latin typeface="Avenir Next LT Pro" panose="020B0504020202020204" pitchFamily="34" charset="0"/>
                </a:rPr>
                <a:t>Began collaboration to support Dichlone registration</a:t>
              </a:r>
            </a:p>
            <a:p>
              <a:pPr marL="171450" lvl="0" indent="-171450">
                <a:buFont typeface="Courier New" panose="02070309020205020404" pitchFamily="49" charset="0"/>
                <a:buChar char="o"/>
              </a:pPr>
              <a:r>
                <a:rPr lang="en-GB" sz="1400" b="1" dirty="0">
                  <a:latin typeface="Avenir Next LT Pro" panose="020B0504020202020204" pitchFamily="34" charset="0"/>
                </a:rPr>
                <a:t>2021: </a:t>
              </a:r>
              <a:r>
                <a:rPr lang="en-GB" sz="1400" dirty="0">
                  <a:latin typeface="Avenir Next LT Pro" panose="020B0504020202020204" pitchFamily="34" charset="0"/>
                </a:rPr>
                <a:t>Achieved registration in several countries; received a 20MT commercial order</a:t>
              </a:r>
              <a:endParaRPr lang="en-US" sz="1400" dirty="0">
                <a:latin typeface="Avenir Next LT Pro" panose="020B0504020202020204" pitchFamily="34" charset="0"/>
              </a:endParaRPr>
            </a:p>
          </p:txBody>
        </p:sp>
        <p:sp>
          <p:nvSpPr>
            <p:cNvPr id="40" name="Rectangle 39">
              <a:extLst>
                <a:ext uri="{FF2B5EF4-FFF2-40B4-BE49-F238E27FC236}">
                  <a16:creationId xmlns:a16="http://schemas.microsoft.com/office/drawing/2014/main" id="{A055BBE5-5E64-4304-A5DD-81D2267D9959}"/>
                </a:ext>
              </a:extLst>
            </p:cNvPr>
            <p:cNvSpPr/>
            <p:nvPr/>
          </p:nvSpPr>
          <p:spPr>
            <a:xfrm>
              <a:off x="4685569" y="4183433"/>
              <a:ext cx="2955925" cy="1169551"/>
            </a:xfrm>
            <a:prstGeom prst="rect">
              <a:avLst/>
            </a:prstGeom>
          </p:spPr>
          <p:txBody>
            <a:bodyPr wrap="square">
              <a:spAutoFit/>
            </a:bodyPr>
            <a:lstStyle/>
            <a:p>
              <a:pPr marL="171450" lvl="0" indent="-171450">
                <a:buFont typeface="Courier New" panose="02070309020205020404" pitchFamily="49" charset="0"/>
                <a:buChar char="o"/>
              </a:pPr>
              <a:r>
                <a:rPr lang="en-GB" sz="1400" b="1" dirty="0">
                  <a:latin typeface="Avenir Next LT Pro" panose="020B0504020202020204" pitchFamily="34" charset="0"/>
                </a:rPr>
                <a:t>2022: </a:t>
              </a:r>
              <a:r>
                <a:rPr lang="en-GB" sz="1400" dirty="0">
                  <a:latin typeface="Avenir Next LT Pro" panose="020B0504020202020204" pitchFamily="34" charset="0"/>
                </a:rPr>
                <a:t>Demand increased to 70MT</a:t>
              </a:r>
            </a:p>
            <a:p>
              <a:pPr marL="171450" lvl="0" indent="-171450">
                <a:buFont typeface="Courier New" panose="02070309020205020404" pitchFamily="49" charset="0"/>
                <a:buChar char="o"/>
              </a:pPr>
              <a:r>
                <a:rPr lang="en-GB" sz="1400" b="1" dirty="0">
                  <a:latin typeface="Avenir Next LT Pro" panose="020B0504020202020204" pitchFamily="34" charset="0"/>
                </a:rPr>
                <a:t>2023:</a:t>
              </a:r>
              <a:r>
                <a:rPr lang="en-GB" sz="1400" dirty="0">
                  <a:latin typeface="Avenir Next LT Pro" panose="020B0504020202020204" pitchFamily="34" charset="0"/>
                </a:rPr>
                <a:t> Despite global challenges, demand surged to 120MT</a:t>
              </a:r>
              <a:endParaRPr lang="en-US" sz="1400" dirty="0">
                <a:latin typeface="Avenir Next LT Pro" panose="020B0504020202020204" pitchFamily="34" charset="0"/>
              </a:endParaRPr>
            </a:p>
          </p:txBody>
        </p:sp>
        <p:sp>
          <p:nvSpPr>
            <p:cNvPr id="57" name="Rectangle 56">
              <a:extLst>
                <a:ext uri="{FF2B5EF4-FFF2-40B4-BE49-F238E27FC236}">
                  <a16:creationId xmlns:a16="http://schemas.microsoft.com/office/drawing/2014/main" id="{3CD1173E-713D-42A1-932C-3FEC8EB42236}"/>
                </a:ext>
              </a:extLst>
            </p:cNvPr>
            <p:cNvSpPr/>
            <p:nvPr/>
          </p:nvSpPr>
          <p:spPr>
            <a:xfrm>
              <a:off x="8211857" y="4192398"/>
              <a:ext cx="3832521" cy="954107"/>
            </a:xfrm>
            <a:prstGeom prst="rect">
              <a:avLst/>
            </a:prstGeom>
          </p:spPr>
          <p:txBody>
            <a:bodyPr wrap="square">
              <a:spAutoFit/>
            </a:bodyPr>
            <a:lstStyle/>
            <a:p>
              <a:pPr marL="171450" lvl="0" indent="-171450">
                <a:buFont typeface="Courier New" panose="02070309020205020404" pitchFamily="49" charset="0"/>
                <a:buChar char="o"/>
              </a:pPr>
              <a:r>
                <a:rPr lang="en-GB" sz="1400" b="1" dirty="0">
                  <a:latin typeface="Avenir Next LT Pro" panose="020B0504020202020204" pitchFamily="34" charset="0"/>
                </a:rPr>
                <a:t>Navigating War Effects: </a:t>
              </a:r>
              <a:r>
                <a:rPr lang="en-GB" sz="1400" dirty="0">
                  <a:latin typeface="Avenir Next LT Pro" panose="020B0504020202020204" pitchFamily="34" charset="0"/>
                </a:rPr>
                <a:t>Maintained supply chain resilience</a:t>
              </a:r>
            </a:p>
            <a:p>
              <a:pPr marL="171450" lvl="0" indent="-171450">
                <a:buFont typeface="Courier New" panose="02070309020205020404" pitchFamily="49" charset="0"/>
                <a:buChar char="o"/>
              </a:pPr>
              <a:r>
                <a:rPr lang="en-GB" sz="1400" b="1" dirty="0">
                  <a:latin typeface="Avenir Next LT Pro" panose="020B0504020202020204" pitchFamily="34" charset="0"/>
                </a:rPr>
                <a:t>Future Outlook:</a:t>
              </a:r>
              <a:r>
                <a:rPr lang="en-GB" sz="1400" dirty="0">
                  <a:latin typeface="Avenir Next LT Pro" panose="020B0504020202020204" pitchFamily="34" charset="0"/>
                </a:rPr>
                <a:t> Prepared for ongoing demand and new market opportunities.</a:t>
              </a:r>
            </a:p>
          </p:txBody>
        </p:sp>
        <p:sp>
          <p:nvSpPr>
            <p:cNvPr id="58" name="Rectangle 57">
              <a:extLst>
                <a:ext uri="{FF2B5EF4-FFF2-40B4-BE49-F238E27FC236}">
                  <a16:creationId xmlns:a16="http://schemas.microsoft.com/office/drawing/2014/main" id="{3145CBFB-C173-47D1-A41B-5E3C0B79C982}"/>
                </a:ext>
              </a:extLst>
            </p:cNvPr>
            <p:cNvSpPr/>
            <p:nvPr/>
          </p:nvSpPr>
          <p:spPr>
            <a:xfrm>
              <a:off x="775374" y="3722165"/>
              <a:ext cx="2529089" cy="369332"/>
            </a:xfrm>
            <a:prstGeom prst="rect">
              <a:avLst/>
            </a:prstGeom>
          </p:spPr>
          <p:txBody>
            <a:bodyPr wrap="none">
              <a:spAutoFit/>
            </a:bodyPr>
            <a:lstStyle/>
            <a:p>
              <a:pPr algn="ctr"/>
              <a:r>
                <a:rPr lang="en-US" b="1" u="sng" dirty="0">
                  <a:latin typeface="Georgia" panose="02040502050405020303" pitchFamily="18" charset="0"/>
                </a:rPr>
                <a:t> </a:t>
              </a:r>
              <a:r>
                <a:rPr lang="en-US" b="1" u="sng" dirty="0">
                  <a:latin typeface="Avenir Next LT Pro" panose="020B0504020202020204" pitchFamily="34" charset="0"/>
                </a:rPr>
                <a:t>Registration Success</a:t>
              </a:r>
            </a:p>
          </p:txBody>
        </p:sp>
        <p:sp>
          <p:nvSpPr>
            <p:cNvPr id="59" name="Rectangle 58">
              <a:extLst>
                <a:ext uri="{FF2B5EF4-FFF2-40B4-BE49-F238E27FC236}">
                  <a16:creationId xmlns:a16="http://schemas.microsoft.com/office/drawing/2014/main" id="{B8B18A47-B979-407B-8F17-AE1D913D4FEA}"/>
                </a:ext>
              </a:extLst>
            </p:cNvPr>
            <p:cNvSpPr/>
            <p:nvPr/>
          </p:nvSpPr>
          <p:spPr>
            <a:xfrm>
              <a:off x="5052798" y="3722165"/>
              <a:ext cx="1890261" cy="369332"/>
            </a:xfrm>
            <a:prstGeom prst="rect">
              <a:avLst/>
            </a:prstGeom>
          </p:spPr>
          <p:txBody>
            <a:bodyPr wrap="none">
              <a:spAutoFit/>
            </a:bodyPr>
            <a:lstStyle/>
            <a:p>
              <a:pPr algn="ctr"/>
              <a:r>
                <a:rPr lang="en-US" b="1" u="sng" dirty="0">
                  <a:latin typeface="Avenir Next LT Pro" panose="020B0504020202020204" pitchFamily="34" charset="0"/>
                </a:rPr>
                <a:t>Rising Demand</a:t>
              </a:r>
            </a:p>
          </p:txBody>
        </p:sp>
        <p:sp>
          <p:nvSpPr>
            <p:cNvPr id="60" name="Rectangle 59">
              <a:extLst>
                <a:ext uri="{FF2B5EF4-FFF2-40B4-BE49-F238E27FC236}">
                  <a16:creationId xmlns:a16="http://schemas.microsoft.com/office/drawing/2014/main" id="{A0D07CA3-C114-400A-917F-1BB4C15CDFE3}"/>
                </a:ext>
              </a:extLst>
            </p:cNvPr>
            <p:cNvSpPr/>
            <p:nvPr/>
          </p:nvSpPr>
          <p:spPr>
            <a:xfrm>
              <a:off x="8459003" y="3722165"/>
              <a:ext cx="2884764" cy="369332"/>
            </a:xfrm>
            <a:prstGeom prst="rect">
              <a:avLst/>
            </a:prstGeom>
          </p:spPr>
          <p:txBody>
            <a:bodyPr wrap="none">
              <a:spAutoFit/>
            </a:bodyPr>
            <a:lstStyle/>
            <a:p>
              <a:pPr algn="ctr"/>
              <a:r>
                <a:rPr lang="en-US" b="1" u="sng" dirty="0">
                  <a:latin typeface="Avenir Next LT Pro" panose="020B0504020202020204" pitchFamily="34" charset="0"/>
                </a:rPr>
                <a:t>Overcoming Challenges</a:t>
              </a:r>
            </a:p>
          </p:txBody>
        </p:sp>
      </p:grpSp>
      <p:grpSp>
        <p:nvGrpSpPr>
          <p:cNvPr id="27" name="Group 26">
            <a:extLst>
              <a:ext uri="{FF2B5EF4-FFF2-40B4-BE49-F238E27FC236}">
                <a16:creationId xmlns:a16="http://schemas.microsoft.com/office/drawing/2014/main" id="{32E739C0-FFB9-03D4-B002-CAA34EB88E3D}"/>
              </a:ext>
            </a:extLst>
          </p:cNvPr>
          <p:cNvGrpSpPr/>
          <p:nvPr/>
        </p:nvGrpSpPr>
        <p:grpSpPr>
          <a:xfrm>
            <a:off x="1437026" y="2383748"/>
            <a:ext cx="8928072" cy="1045252"/>
            <a:chOff x="1457346" y="2391396"/>
            <a:chExt cx="8928072" cy="1045252"/>
          </a:xfrm>
        </p:grpSpPr>
        <p:sp>
          <p:nvSpPr>
            <p:cNvPr id="23" name="Oval 22">
              <a:extLst>
                <a:ext uri="{FF2B5EF4-FFF2-40B4-BE49-F238E27FC236}">
                  <a16:creationId xmlns:a16="http://schemas.microsoft.com/office/drawing/2014/main" id="{140B0486-B452-BEC0-EEBE-28EF8CFDE687}"/>
                </a:ext>
              </a:extLst>
            </p:cNvPr>
            <p:cNvSpPr/>
            <p:nvPr/>
          </p:nvSpPr>
          <p:spPr>
            <a:xfrm>
              <a:off x="9239906" y="2411716"/>
              <a:ext cx="1145512" cy="1024932"/>
            </a:xfrm>
            <a:prstGeom prst="ellipse">
              <a:avLst/>
            </a:prstGeom>
            <a:solidFill>
              <a:schemeClr val="bg2"/>
            </a:solidFill>
            <a:ln>
              <a:noFill/>
            </a:ln>
            <a:effectLst>
              <a:outerShdw blurRad="50800" dist="1905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26" name="Group 25">
              <a:extLst>
                <a:ext uri="{FF2B5EF4-FFF2-40B4-BE49-F238E27FC236}">
                  <a16:creationId xmlns:a16="http://schemas.microsoft.com/office/drawing/2014/main" id="{4F55A086-792A-FC5F-FC15-832AB66255FA}"/>
                </a:ext>
              </a:extLst>
            </p:cNvPr>
            <p:cNvGrpSpPr/>
            <p:nvPr/>
          </p:nvGrpSpPr>
          <p:grpSpPr>
            <a:xfrm>
              <a:off x="1457346" y="2391396"/>
              <a:ext cx="8718803" cy="1035092"/>
              <a:chOff x="1457346" y="2391396"/>
              <a:chExt cx="8718803" cy="1035092"/>
            </a:xfrm>
          </p:grpSpPr>
          <p:sp>
            <p:nvSpPr>
              <p:cNvPr id="22" name="Oval 21">
                <a:extLst>
                  <a:ext uri="{FF2B5EF4-FFF2-40B4-BE49-F238E27FC236}">
                    <a16:creationId xmlns:a16="http://schemas.microsoft.com/office/drawing/2014/main" id="{86BBA8AA-F13D-CEF2-13C2-B9E95F479923}"/>
                  </a:ext>
                </a:extLst>
              </p:cNvPr>
              <p:cNvSpPr/>
              <p:nvPr/>
            </p:nvSpPr>
            <p:spPr>
              <a:xfrm>
                <a:off x="5399426" y="2391396"/>
                <a:ext cx="1145512" cy="1024932"/>
              </a:xfrm>
              <a:prstGeom prst="ellipse">
                <a:avLst/>
              </a:prstGeom>
              <a:solidFill>
                <a:schemeClr val="bg2"/>
              </a:solidFill>
              <a:ln>
                <a:noFill/>
              </a:ln>
              <a:effectLst>
                <a:outerShdw blurRad="50800" dist="1905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25" name="Group 24">
                <a:extLst>
                  <a:ext uri="{FF2B5EF4-FFF2-40B4-BE49-F238E27FC236}">
                    <a16:creationId xmlns:a16="http://schemas.microsoft.com/office/drawing/2014/main" id="{BECC4C9A-EEF2-917A-EF25-49EAB0A141EB}"/>
                  </a:ext>
                </a:extLst>
              </p:cNvPr>
              <p:cNvGrpSpPr/>
              <p:nvPr/>
            </p:nvGrpSpPr>
            <p:grpSpPr>
              <a:xfrm>
                <a:off x="1457346" y="2401556"/>
                <a:ext cx="8718803" cy="1024932"/>
                <a:chOff x="1457346" y="2401556"/>
                <a:chExt cx="8718803" cy="1024932"/>
              </a:xfrm>
            </p:grpSpPr>
            <p:sp>
              <p:nvSpPr>
                <p:cNvPr id="21" name="Oval 20">
                  <a:extLst>
                    <a:ext uri="{FF2B5EF4-FFF2-40B4-BE49-F238E27FC236}">
                      <a16:creationId xmlns:a16="http://schemas.microsoft.com/office/drawing/2014/main" id="{A849CDC9-3CA4-90EA-DCFB-2033E34E58BD}"/>
                    </a:ext>
                  </a:extLst>
                </p:cNvPr>
                <p:cNvSpPr/>
                <p:nvPr/>
              </p:nvSpPr>
              <p:spPr>
                <a:xfrm>
                  <a:off x="1457346" y="2401556"/>
                  <a:ext cx="1145512" cy="1024932"/>
                </a:xfrm>
                <a:prstGeom prst="ellipse">
                  <a:avLst/>
                </a:prstGeom>
                <a:solidFill>
                  <a:schemeClr val="bg2"/>
                </a:solidFill>
                <a:ln>
                  <a:noFill/>
                </a:ln>
                <a:effectLst>
                  <a:outerShdw blurRad="50800" dist="1905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2" name="Group 11">
                  <a:extLst>
                    <a:ext uri="{FF2B5EF4-FFF2-40B4-BE49-F238E27FC236}">
                      <a16:creationId xmlns:a16="http://schemas.microsoft.com/office/drawing/2014/main" id="{B23951C5-A530-EFE4-B4E1-BFC07AECF6BB}"/>
                    </a:ext>
                  </a:extLst>
                </p:cNvPr>
                <p:cNvGrpSpPr/>
                <p:nvPr/>
              </p:nvGrpSpPr>
              <p:grpSpPr>
                <a:xfrm>
                  <a:off x="1644122" y="2524999"/>
                  <a:ext cx="8532027" cy="733899"/>
                  <a:chOff x="1684762" y="2006839"/>
                  <a:chExt cx="8532027" cy="733899"/>
                </a:xfrm>
              </p:grpSpPr>
              <p:pic>
                <p:nvPicPr>
                  <p:cNvPr id="13" name="Picture 12">
                    <a:extLst>
                      <a:ext uri="{FF2B5EF4-FFF2-40B4-BE49-F238E27FC236}">
                        <a16:creationId xmlns:a16="http://schemas.microsoft.com/office/drawing/2014/main" id="{3B09D339-A7F4-456F-88C0-2D79FEE8D94B}"/>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99000" contrast="100000"/>
                            </a14:imgEffect>
                          </a14:imgLayer>
                        </a14:imgProps>
                      </a:ext>
                      <a:ext uri="{28A0092B-C50C-407E-A947-70E740481C1C}">
                        <a14:useLocalDpi xmlns:a14="http://schemas.microsoft.com/office/drawing/2010/main" val="0"/>
                      </a:ext>
                    </a:extLst>
                  </a:blip>
                  <a:stretch>
                    <a:fillRect/>
                  </a:stretch>
                </p:blipFill>
                <p:spPr>
                  <a:xfrm>
                    <a:off x="1684762" y="2006839"/>
                    <a:ext cx="723739" cy="723739"/>
                  </a:xfrm>
                  <a:prstGeom prst="rect">
                    <a:avLst/>
                  </a:prstGeom>
                </p:spPr>
              </p:pic>
              <p:pic>
                <p:nvPicPr>
                  <p:cNvPr id="17" name="Picture 16">
                    <a:extLst>
                      <a:ext uri="{FF2B5EF4-FFF2-40B4-BE49-F238E27FC236}">
                        <a16:creationId xmlns:a16="http://schemas.microsoft.com/office/drawing/2014/main" id="{9680BB58-AB2F-4060-A8F8-C85C21830B49}"/>
                      </a:ext>
                    </a:extLst>
                  </p:cNvPr>
                  <p:cNvPicPr>
                    <a:picLocks noChangeAspect="1"/>
                  </p:cNvPicPr>
                  <p:nvPr/>
                </p:nvPicPr>
                <p:blipFill>
                  <a:blip r:embed="rId6">
                    <a:duotone>
                      <a:prstClr val="black"/>
                      <a:schemeClr val="accent2">
                        <a:tint val="45000"/>
                        <a:satMod val="400000"/>
                      </a:schemeClr>
                    </a:duotone>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702098" y="2039679"/>
                    <a:ext cx="661382" cy="661382"/>
                  </a:xfrm>
                  <a:prstGeom prst="rect">
                    <a:avLst/>
                  </a:prstGeom>
                </p:spPr>
              </p:pic>
              <p:pic>
                <p:nvPicPr>
                  <p:cNvPr id="18" name="Picture 17">
                    <a:extLst>
                      <a:ext uri="{FF2B5EF4-FFF2-40B4-BE49-F238E27FC236}">
                        <a16:creationId xmlns:a16="http://schemas.microsoft.com/office/drawing/2014/main" id="{C0AE4236-4EAA-4ED3-9E33-DD2A267A808C}"/>
                      </a:ext>
                    </a:extLst>
                  </p:cNvPr>
                  <p:cNvPicPr>
                    <a:picLocks noChangeAspect="1"/>
                  </p:cNvPicPr>
                  <p:nvPr/>
                </p:nvPicPr>
                <p:blipFill>
                  <a:blip r:embed="rId8">
                    <a:duotone>
                      <a:prstClr val="black"/>
                      <a:schemeClr val="accent2">
                        <a:tint val="45000"/>
                        <a:satMod val="400000"/>
                      </a:schemeClr>
                    </a:duotone>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86775" y="2010724"/>
                    <a:ext cx="730014" cy="730014"/>
                  </a:xfrm>
                  <a:prstGeom prst="rect">
                    <a:avLst/>
                  </a:prstGeom>
                </p:spPr>
              </p:pic>
            </p:grpSp>
          </p:grpSp>
        </p:grpSp>
      </p:grpSp>
      <p:sp>
        <p:nvSpPr>
          <p:cNvPr id="28" name="TextBox 27">
            <a:extLst>
              <a:ext uri="{FF2B5EF4-FFF2-40B4-BE49-F238E27FC236}">
                <a16:creationId xmlns:a16="http://schemas.microsoft.com/office/drawing/2014/main" id="{632DCB50-889A-BC96-AC86-D6688491C4A9}"/>
              </a:ext>
            </a:extLst>
          </p:cNvPr>
          <p:cNvSpPr txBox="1"/>
          <p:nvPr/>
        </p:nvSpPr>
        <p:spPr>
          <a:xfrm>
            <a:off x="1452282" y="1527585"/>
            <a:ext cx="9455973" cy="523220"/>
          </a:xfrm>
          <a:prstGeom prst="rect">
            <a:avLst/>
          </a:prstGeom>
          <a:noFill/>
        </p:spPr>
        <p:txBody>
          <a:bodyPr wrap="square" rtlCol="0">
            <a:spAutoFit/>
          </a:bodyPr>
          <a:lstStyle/>
          <a:p>
            <a:r>
              <a:rPr lang="en-GB" sz="2800" b="1" dirty="0">
                <a:solidFill>
                  <a:schemeClr val="bg1"/>
                </a:solidFill>
                <a:latin typeface="Avenir Next LT Pro "/>
              </a:rPr>
              <a:t>Case Study</a:t>
            </a:r>
            <a:r>
              <a:rPr lang="en-GB" sz="2800" dirty="0">
                <a:solidFill>
                  <a:schemeClr val="bg1"/>
                </a:solidFill>
                <a:latin typeface="Avenir Next LT Pro "/>
              </a:rPr>
              <a:t>: Dichlone Registration and Market Growth</a:t>
            </a:r>
            <a:endParaRPr lang="en-IN" sz="2800" dirty="0">
              <a:solidFill>
                <a:schemeClr val="bg1"/>
              </a:solidFill>
              <a:latin typeface="Avenir Next LT Pro "/>
            </a:endParaRPr>
          </a:p>
        </p:txBody>
      </p:sp>
    </p:spTree>
    <p:extLst>
      <p:ext uri="{BB962C8B-B14F-4D97-AF65-F5344CB8AC3E}">
        <p14:creationId xmlns:p14="http://schemas.microsoft.com/office/powerpoint/2010/main" val="1159351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77893AF-61D3-51B0-A760-58DC8A80187E}"/>
              </a:ext>
            </a:extLst>
          </p:cNvPr>
          <p:cNvSpPr>
            <a:spLocks noGrp="1"/>
          </p:cNvSpPr>
          <p:nvPr>
            <p:ph type="sldNum" sz="quarter" idx="12"/>
          </p:nvPr>
        </p:nvSpPr>
        <p:spPr/>
        <p:txBody>
          <a:bodyPr/>
          <a:lstStyle/>
          <a:p>
            <a:fld id="{C4992CC3-39DE-420A-9634-602D11CD902C}" type="slidenum">
              <a:rPr lang="en-IN" smtClean="0"/>
              <a:t>14</a:t>
            </a:fld>
            <a:endParaRPr lang="en-IN"/>
          </a:p>
        </p:txBody>
      </p:sp>
      <p:sp>
        <p:nvSpPr>
          <p:cNvPr id="6" name="Text Placeholder 5">
            <a:extLst>
              <a:ext uri="{FF2B5EF4-FFF2-40B4-BE49-F238E27FC236}">
                <a16:creationId xmlns:a16="http://schemas.microsoft.com/office/drawing/2014/main" id="{7CE129EF-17EE-9EE3-CAF4-78183FEF6C3F}"/>
              </a:ext>
            </a:extLst>
          </p:cNvPr>
          <p:cNvSpPr>
            <a:spLocks noGrp="1"/>
          </p:cNvSpPr>
          <p:nvPr>
            <p:ph type="body" sz="quarter" idx="13"/>
          </p:nvPr>
        </p:nvSpPr>
        <p:spPr>
          <a:xfrm>
            <a:off x="205867" y="264160"/>
            <a:ext cx="10009188" cy="738188"/>
          </a:xfrm>
        </p:spPr>
        <p:txBody>
          <a:bodyPr>
            <a:normAutofit fontScale="77500" lnSpcReduction="20000"/>
          </a:bodyPr>
          <a:lstStyle/>
          <a:p>
            <a:r>
              <a:rPr lang="en-GB" dirty="0"/>
              <a:t>De-risked Business Model and Diversified Product offering</a:t>
            </a:r>
            <a:endParaRPr lang="en-IN" dirty="0"/>
          </a:p>
        </p:txBody>
      </p:sp>
      <p:grpSp>
        <p:nvGrpSpPr>
          <p:cNvPr id="22" name="Group 21">
            <a:extLst>
              <a:ext uri="{FF2B5EF4-FFF2-40B4-BE49-F238E27FC236}">
                <a16:creationId xmlns:a16="http://schemas.microsoft.com/office/drawing/2014/main" id="{A93123E9-3AAB-A070-CECE-7ADFE7268466}"/>
              </a:ext>
            </a:extLst>
          </p:cNvPr>
          <p:cNvGrpSpPr/>
          <p:nvPr/>
        </p:nvGrpSpPr>
        <p:grpSpPr>
          <a:xfrm>
            <a:off x="163946" y="889208"/>
            <a:ext cx="12541363" cy="461665"/>
            <a:chOff x="162560" y="3977848"/>
            <a:chExt cx="12541363" cy="461665"/>
          </a:xfrm>
        </p:grpSpPr>
        <p:sp>
          <p:nvSpPr>
            <p:cNvPr id="23" name="Rectangle 22">
              <a:extLst>
                <a:ext uri="{FF2B5EF4-FFF2-40B4-BE49-F238E27FC236}">
                  <a16:creationId xmlns:a16="http://schemas.microsoft.com/office/drawing/2014/main" id="{059D849F-E5D6-D952-9EB5-C2D755538E06}"/>
                </a:ext>
              </a:extLst>
            </p:cNvPr>
            <p:cNvSpPr/>
            <p:nvPr/>
          </p:nvSpPr>
          <p:spPr>
            <a:xfrm>
              <a:off x="162560" y="4033520"/>
              <a:ext cx="11775321" cy="39624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250"/>
            </a:p>
          </p:txBody>
        </p:sp>
        <p:sp>
          <p:nvSpPr>
            <p:cNvPr id="24" name="TextBox 23">
              <a:extLst>
                <a:ext uri="{FF2B5EF4-FFF2-40B4-BE49-F238E27FC236}">
                  <a16:creationId xmlns:a16="http://schemas.microsoft.com/office/drawing/2014/main" id="{3EA37932-9B73-4A56-CE1E-0199FAB34A34}"/>
                </a:ext>
              </a:extLst>
            </p:cNvPr>
            <p:cNvSpPr txBox="1"/>
            <p:nvPr/>
          </p:nvSpPr>
          <p:spPr>
            <a:xfrm>
              <a:off x="1090091" y="3977848"/>
              <a:ext cx="11613832" cy="461665"/>
            </a:xfrm>
            <a:prstGeom prst="rect">
              <a:avLst/>
            </a:prstGeom>
            <a:noFill/>
          </p:spPr>
          <p:txBody>
            <a:bodyPr wrap="square" rtlCol="0">
              <a:spAutoFit/>
            </a:bodyPr>
            <a:lstStyle/>
            <a:p>
              <a:r>
                <a:rPr lang="en-GB" sz="2400" b="1" u="sng">
                  <a:latin typeface="Avenir Next LT Pro" panose="020B0504020202020204" pitchFamily="34" charset="0"/>
                </a:rPr>
                <a:t>Diversified Revenue Stream: Segmental Revenue Contribution (%)</a:t>
              </a:r>
            </a:p>
          </p:txBody>
        </p:sp>
      </p:grpSp>
      <p:graphicFrame>
        <p:nvGraphicFramePr>
          <p:cNvPr id="18" name="Chart 17">
            <a:extLst>
              <a:ext uri="{FF2B5EF4-FFF2-40B4-BE49-F238E27FC236}">
                <a16:creationId xmlns:a16="http://schemas.microsoft.com/office/drawing/2014/main" id="{1D121BA9-09B7-14B0-CE96-D2E133964CF2}"/>
              </a:ext>
            </a:extLst>
          </p:cNvPr>
          <p:cNvGraphicFramePr/>
          <p:nvPr>
            <p:extLst>
              <p:ext uri="{D42A27DB-BD31-4B8C-83A1-F6EECF244321}">
                <p14:modId xmlns:p14="http://schemas.microsoft.com/office/powerpoint/2010/main" val="3633603093"/>
              </p:ext>
            </p:extLst>
          </p:nvPr>
        </p:nvGraphicFramePr>
        <p:xfrm>
          <a:off x="519545" y="1454727"/>
          <a:ext cx="11045537" cy="4935682"/>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0">
            <a:extLst>
              <a:ext uri="{FF2B5EF4-FFF2-40B4-BE49-F238E27FC236}">
                <a16:creationId xmlns:a16="http://schemas.microsoft.com/office/drawing/2014/main" id="{AA27D96F-5477-1FB7-6BF7-F9B6B229A0B1}"/>
              </a:ext>
            </a:extLst>
          </p:cNvPr>
          <p:cNvSpPr txBox="1"/>
          <p:nvPr/>
        </p:nvSpPr>
        <p:spPr>
          <a:xfrm>
            <a:off x="1303723" y="2174487"/>
            <a:ext cx="904218" cy="233751"/>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IN" sz="1400" b="1" dirty="0">
                <a:solidFill>
                  <a:schemeClr val="tx1"/>
                </a:solidFill>
                <a:latin typeface="Avenir Next LT Pro" panose="020B0504020202020204" pitchFamily="34" charset="0"/>
              </a:rPr>
              <a:t>82.2 </a:t>
            </a:r>
            <a:endParaRPr lang="en-IN" sz="1100" b="1" dirty="0">
              <a:solidFill>
                <a:schemeClr val="tx1"/>
              </a:solidFill>
              <a:latin typeface="Avenir Next LT Pro" panose="020B0504020202020204" pitchFamily="34" charset="0"/>
            </a:endParaRPr>
          </a:p>
        </p:txBody>
      </p:sp>
      <p:sp>
        <p:nvSpPr>
          <p:cNvPr id="20" name="TextBox 10">
            <a:extLst>
              <a:ext uri="{FF2B5EF4-FFF2-40B4-BE49-F238E27FC236}">
                <a16:creationId xmlns:a16="http://schemas.microsoft.com/office/drawing/2014/main" id="{8489976E-76B7-B92F-6DA5-5481838C8796}"/>
              </a:ext>
            </a:extLst>
          </p:cNvPr>
          <p:cNvSpPr txBox="1"/>
          <p:nvPr/>
        </p:nvSpPr>
        <p:spPr>
          <a:xfrm>
            <a:off x="3456038" y="2174487"/>
            <a:ext cx="904218" cy="233751"/>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IN" sz="1100" dirty="0">
                <a:latin typeface="Avenir Next LT Pro" panose="020B0504020202020204" pitchFamily="34" charset="0"/>
              </a:rPr>
              <a:t> </a:t>
            </a:r>
            <a:r>
              <a:rPr lang="en-IN" sz="1400" b="1" dirty="0">
                <a:latin typeface="Avenir Next LT Pro" panose="020B0504020202020204" pitchFamily="34" charset="0"/>
              </a:rPr>
              <a:t>82.8 </a:t>
            </a:r>
            <a:endParaRPr lang="en-IN" b="1" dirty="0">
              <a:latin typeface="Avenir Next LT Pro" panose="020B0504020202020204" pitchFamily="34" charset="0"/>
            </a:endParaRPr>
          </a:p>
        </p:txBody>
      </p:sp>
      <p:sp>
        <p:nvSpPr>
          <p:cNvPr id="25" name="TextBox 10">
            <a:extLst>
              <a:ext uri="{FF2B5EF4-FFF2-40B4-BE49-F238E27FC236}">
                <a16:creationId xmlns:a16="http://schemas.microsoft.com/office/drawing/2014/main" id="{A0317D61-8797-F4F4-5BBB-C612C85BDD5D}"/>
              </a:ext>
            </a:extLst>
          </p:cNvPr>
          <p:cNvSpPr txBox="1"/>
          <p:nvPr/>
        </p:nvSpPr>
        <p:spPr>
          <a:xfrm>
            <a:off x="5608353" y="2174487"/>
            <a:ext cx="904218" cy="233751"/>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IN" sz="1200" dirty="0">
                <a:latin typeface="Avenir Next LT Pro" panose="020B0504020202020204" pitchFamily="34" charset="0"/>
              </a:rPr>
              <a:t> </a:t>
            </a:r>
            <a:r>
              <a:rPr lang="en-IN" sz="1400" b="1" dirty="0">
                <a:solidFill>
                  <a:schemeClr val="tx1"/>
                </a:solidFill>
                <a:latin typeface="Avenir Next LT Pro" panose="020B0504020202020204" pitchFamily="34" charset="0"/>
              </a:rPr>
              <a:t>104.1</a:t>
            </a:r>
            <a:endParaRPr lang="en-IN" sz="1200" b="1" dirty="0">
              <a:solidFill>
                <a:schemeClr val="tx1"/>
              </a:solidFill>
              <a:latin typeface="Avenir Next LT Pro" panose="020B0504020202020204" pitchFamily="34" charset="0"/>
            </a:endParaRPr>
          </a:p>
        </p:txBody>
      </p:sp>
      <p:sp>
        <p:nvSpPr>
          <p:cNvPr id="26" name="TextBox 10">
            <a:extLst>
              <a:ext uri="{FF2B5EF4-FFF2-40B4-BE49-F238E27FC236}">
                <a16:creationId xmlns:a16="http://schemas.microsoft.com/office/drawing/2014/main" id="{FCB70D1E-9E80-C686-0B78-537DCDC88A53}"/>
              </a:ext>
            </a:extLst>
          </p:cNvPr>
          <p:cNvSpPr txBox="1"/>
          <p:nvPr/>
        </p:nvSpPr>
        <p:spPr>
          <a:xfrm>
            <a:off x="7760668" y="2174486"/>
            <a:ext cx="904218" cy="233751"/>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IN" sz="1400" b="1" dirty="0">
                <a:solidFill>
                  <a:schemeClr val="tx1"/>
                </a:solidFill>
                <a:latin typeface="Avenir Next LT Pro" panose="020B0504020202020204" pitchFamily="34" charset="0"/>
              </a:rPr>
              <a:t>121.3</a:t>
            </a:r>
            <a:r>
              <a:rPr lang="en-IN" sz="1100" b="1" dirty="0">
                <a:solidFill>
                  <a:schemeClr val="tx1"/>
                </a:solidFill>
                <a:latin typeface="Avenir Next LT Pro" panose="020B0504020202020204" pitchFamily="34" charset="0"/>
              </a:rPr>
              <a:t> </a:t>
            </a:r>
          </a:p>
        </p:txBody>
      </p:sp>
      <p:grpSp>
        <p:nvGrpSpPr>
          <p:cNvPr id="48" name="Group 47">
            <a:extLst>
              <a:ext uri="{FF2B5EF4-FFF2-40B4-BE49-F238E27FC236}">
                <a16:creationId xmlns:a16="http://schemas.microsoft.com/office/drawing/2014/main" id="{19A90D5C-60C6-FAFC-AD31-5BA8923FADE7}"/>
              </a:ext>
            </a:extLst>
          </p:cNvPr>
          <p:cNvGrpSpPr/>
          <p:nvPr/>
        </p:nvGrpSpPr>
        <p:grpSpPr>
          <a:xfrm>
            <a:off x="1479907" y="1497619"/>
            <a:ext cx="8901878" cy="436418"/>
            <a:chOff x="1859280" y="1507144"/>
            <a:chExt cx="8379460" cy="436418"/>
          </a:xfrm>
        </p:grpSpPr>
        <p:sp>
          <p:nvSpPr>
            <p:cNvPr id="28" name="TextBox 27">
              <a:extLst>
                <a:ext uri="{FF2B5EF4-FFF2-40B4-BE49-F238E27FC236}">
                  <a16:creationId xmlns:a16="http://schemas.microsoft.com/office/drawing/2014/main" id="{FC33E8EF-9B8F-A6C7-FC13-1EA3463B0D57}"/>
                </a:ext>
              </a:extLst>
            </p:cNvPr>
            <p:cNvSpPr txBox="1"/>
            <p:nvPr/>
          </p:nvSpPr>
          <p:spPr>
            <a:xfrm>
              <a:off x="4482583" y="1507144"/>
              <a:ext cx="3443777" cy="307777"/>
            </a:xfrm>
            <a:prstGeom prst="rect">
              <a:avLst/>
            </a:prstGeom>
            <a:noFill/>
          </p:spPr>
          <p:txBody>
            <a:bodyPr wrap="square" rtlCol="0">
              <a:spAutoFit/>
            </a:bodyPr>
            <a:lstStyle/>
            <a:p>
              <a:r>
                <a:rPr lang="en-GB" sz="1400" dirty="0">
                  <a:latin typeface="Avenir Next LT Pro" panose="020B0504020202020204" pitchFamily="34" charset="0"/>
                </a:rPr>
                <a:t>Total Revenue from Operations (</a:t>
              </a:r>
              <a:r>
                <a:rPr lang="en-GB" sz="1400" dirty="0" err="1">
                  <a:latin typeface="Avenir Next LT Pro" panose="020B0504020202020204" pitchFamily="34" charset="0"/>
                </a:rPr>
                <a:t>Rs.Cr</a:t>
              </a:r>
              <a:r>
                <a:rPr lang="en-GB" sz="1400" dirty="0">
                  <a:latin typeface="Avenir Next LT Pro" panose="020B0504020202020204" pitchFamily="34" charset="0"/>
                </a:rPr>
                <a:t>)</a:t>
              </a:r>
              <a:endParaRPr lang="en-IN" sz="1400" dirty="0">
                <a:latin typeface="Avenir Next LT Pro" panose="020B0504020202020204" pitchFamily="34" charset="0"/>
              </a:endParaRPr>
            </a:p>
          </p:txBody>
        </p:sp>
        <p:cxnSp>
          <p:nvCxnSpPr>
            <p:cNvPr id="41" name="Straight Connector 40">
              <a:extLst>
                <a:ext uri="{FF2B5EF4-FFF2-40B4-BE49-F238E27FC236}">
                  <a16:creationId xmlns:a16="http://schemas.microsoft.com/office/drawing/2014/main" id="{21D478E3-C110-68AC-78EA-E2EAA39EC328}"/>
                </a:ext>
              </a:extLst>
            </p:cNvPr>
            <p:cNvCxnSpPr>
              <a:cxnSpLocks/>
            </p:cNvCxnSpPr>
            <p:nvPr/>
          </p:nvCxnSpPr>
          <p:spPr>
            <a:xfrm flipH="1">
              <a:off x="1859280" y="1662545"/>
              <a:ext cx="2570480" cy="0"/>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691C6BB0-ABCC-9F2F-3D55-92D765C5A073}"/>
                </a:ext>
              </a:extLst>
            </p:cNvPr>
            <p:cNvCxnSpPr/>
            <p:nvPr/>
          </p:nvCxnSpPr>
          <p:spPr>
            <a:xfrm flipH="1">
              <a:off x="7672185" y="1662545"/>
              <a:ext cx="2566555" cy="0"/>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id="{2CC6B4EB-AA45-3EC8-1902-F0849AC5BAB1}"/>
                </a:ext>
              </a:extLst>
            </p:cNvPr>
            <p:cNvCxnSpPr/>
            <p:nvPr/>
          </p:nvCxnSpPr>
          <p:spPr>
            <a:xfrm>
              <a:off x="10235276" y="1663007"/>
              <a:ext cx="0" cy="280555"/>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47" name="Straight Connector 46">
              <a:extLst>
                <a:ext uri="{FF2B5EF4-FFF2-40B4-BE49-F238E27FC236}">
                  <a16:creationId xmlns:a16="http://schemas.microsoft.com/office/drawing/2014/main" id="{5216FDEB-D7D2-B1CD-C4D4-1768CBE8B6BA}"/>
                </a:ext>
              </a:extLst>
            </p:cNvPr>
            <p:cNvCxnSpPr/>
            <p:nvPr/>
          </p:nvCxnSpPr>
          <p:spPr>
            <a:xfrm>
              <a:off x="1863436" y="1663007"/>
              <a:ext cx="0" cy="280555"/>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 name="TextBox 10">
            <a:extLst>
              <a:ext uri="{FF2B5EF4-FFF2-40B4-BE49-F238E27FC236}">
                <a16:creationId xmlns:a16="http://schemas.microsoft.com/office/drawing/2014/main" id="{810B6741-5C01-1FE9-3F9B-E3CB864A5425}"/>
              </a:ext>
            </a:extLst>
          </p:cNvPr>
          <p:cNvSpPr txBox="1"/>
          <p:nvPr/>
        </p:nvSpPr>
        <p:spPr>
          <a:xfrm>
            <a:off x="9785411" y="2185372"/>
            <a:ext cx="904218" cy="233751"/>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IN" sz="1400" b="1" dirty="0">
                <a:solidFill>
                  <a:schemeClr val="tx1"/>
                </a:solidFill>
                <a:latin typeface="Avenir Next LT Pro" panose="020B0504020202020204" pitchFamily="34" charset="0"/>
              </a:rPr>
              <a:t>52</a:t>
            </a:r>
            <a:r>
              <a:rPr lang="en-IN" sz="1100" b="1" dirty="0">
                <a:solidFill>
                  <a:schemeClr val="tx1"/>
                </a:solidFill>
                <a:latin typeface="Avenir Next LT Pro" panose="020B0504020202020204" pitchFamily="34" charset="0"/>
              </a:rPr>
              <a:t> </a:t>
            </a:r>
          </a:p>
        </p:txBody>
      </p:sp>
      <p:pic>
        <p:nvPicPr>
          <p:cNvPr id="5" name="Picture 4">
            <a:extLst>
              <a:ext uri="{FF2B5EF4-FFF2-40B4-BE49-F238E27FC236}">
                <a16:creationId xmlns:a16="http://schemas.microsoft.com/office/drawing/2014/main" id="{8E38F6F6-B23E-1590-7BBE-B56400AC2FDA}"/>
              </a:ext>
            </a:extLst>
          </p:cNvPr>
          <p:cNvPicPr>
            <a:picLocks noChangeAspect="1"/>
          </p:cNvPicPr>
          <p:nvPr/>
        </p:nvPicPr>
        <p:blipFill>
          <a:blip r:embed="rId4"/>
          <a:stretch>
            <a:fillRect/>
          </a:stretch>
        </p:blipFill>
        <p:spPr>
          <a:xfrm>
            <a:off x="0" y="-1"/>
            <a:ext cx="12192000" cy="6858001"/>
          </a:xfrm>
          <a:prstGeom prst="rect">
            <a:avLst/>
          </a:prstGeom>
        </p:spPr>
      </p:pic>
    </p:spTree>
    <p:extLst>
      <p:ext uri="{BB962C8B-B14F-4D97-AF65-F5344CB8AC3E}">
        <p14:creationId xmlns:p14="http://schemas.microsoft.com/office/powerpoint/2010/main" val="13382285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8F651C0-99DB-88B9-8A0C-F9C67E99495D}"/>
              </a:ext>
            </a:extLst>
          </p:cNvPr>
          <p:cNvSpPr>
            <a:spLocks noGrp="1"/>
          </p:cNvSpPr>
          <p:nvPr>
            <p:ph type="sldNum" sz="quarter" idx="12"/>
          </p:nvPr>
        </p:nvSpPr>
        <p:spPr/>
        <p:txBody>
          <a:bodyPr/>
          <a:lstStyle/>
          <a:p>
            <a:fld id="{C4992CC3-39DE-420A-9634-602D11CD902C}" type="slidenum">
              <a:rPr lang="en-IN" smtClean="0"/>
              <a:t>15</a:t>
            </a:fld>
            <a:endParaRPr lang="en-IN"/>
          </a:p>
        </p:txBody>
      </p:sp>
      <p:sp>
        <p:nvSpPr>
          <p:cNvPr id="6" name="Text Placeholder 5">
            <a:extLst>
              <a:ext uri="{FF2B5EF4-FFF2-40B4-BE49-F238E27FC236}">
                <a16:creationId xmlns:a16="http://schemas.microsoft.com/office/drawing/2014/main" id="{B1A4DF3F-E708-FAF0-339B-885293FF90F3}"/>
              </a:ext>
            </a:extLst>
          </p:cNvPr>
          <p:cNvSpPr>
            <a:spLocks noGrp="1"/>
          </p:cNvSpPr>
          <p:nvPr>
            <p:ph type="body" sz="quarter" idx="13"/>
          </p:nvPr>
        </p:nvSpPr>
        <p:spPr/>
        <p:txBody>
          <a:bodyPr/>
          <a:lstStyle/>
          <a:p>
            <a:r>
              <a:rPr lang="en-GB" dirty="0"/>
              <a:t>Revenue from Top 10 Customers</a:t>
            </a:r>
            <a:endParaRPr lang="en-IN" dirty="0"/>
          </a:p>
        </p:txBody>
      </p:sp>
      <p:grpSp>
        <p:nvGrpSpPr>
          <p:cNvPr id="7" name="Group 6">
            <a:extLst>
              <a:ext uri="{FF2B5EF4-FFF2-40B4-BE49-F238E27FC236}">
                <a16:creationId xmlns:a16="http://schemas.microsoft.com/office/drawing/2014/main" id="{C933A1AD-84FC-DB16-24A7-05444827984B}"/>
              </a:ext>
            </a:extLst>
          </p:cNvPr>
          <p:cNvGrpSpPr/>
          <p:nvPr/>
        </p:nvGrpSpPr>
        <p:grpSpPr>
          <a:xfrm>
            <a:off x="132080" y="4353791"/>
            <a:ext cx="11795760" cy="2190634"/>
            <a:chOff x="190472" y="3712326"/>
            <a:chExt cx="11727208" cy="2190634"/>
          </a:xfrm>
        </p:grpSpPr>
        <p:sp>
          <p:nvSpPr>
            <p:cNvPr id="8" name="Rectangle 7">
              <a:extLst>
                <a:ext uri="{FF2B5EF4-FFF2-40B4-BE49-F238E27FC236}">
                  <a16:creationId xmlns:a16="http://schemas.microsoft.com/office/drawing/2014/main" id="{9F6F4B9A-8206-FFCA-4DDF-B66AE78F9F2B}"/>
                </a:ext>
              </a:extLst>
            </p:cNvPr>
            <p:cNvSpPr/>
            <p:nvPr/>
          </p:nvSpPr>
          <p:spPr>
            <a:xfrm>
              <a:off x="190472" y="3712326"/>
              <a:ext cx="11706888" cy="2190634"/>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250"/>
            </a:p>
          </p:txBody>
        </p:sp>
        <p:sp>
          <p:nvSpPr>
            <p:cNvPr id="9" name="TextBox 8">
              <a:extLst>
                <a:ext uri="{FF2B5EF4-FFF2-40B4-BE49-F238E27FC236}">
                  <a16:creationId xmlns:a16="http://schemas.microsoft.com/office/drawing/2014/main" id="{30F196D2-A879-9477-BEA3-59A655CF6E0F}"/>
                </a:ext>
              </a:extLst>
            </p:cNvPr>
            <p:cNvSpPr txBox="1"/>
            <p:nvPr/>
          </p:nvSpPr>
          <p:spPr>
            <a:xfrm>
              <a:off x="371342" y="3756061"/>
              <a:ext cx="11546338" cy="284693"/>
            </a:xfrm>
            <a:prstGeom prst="rect">
              <a:avLst/>
            </a:prstGeom>
            <a:noFill/>
          </p:spPr>
          <p:txBody>
            <a:bodyPr wrap="square" rtlCol="0">
              <a:spAutoFit/>
            </a:bodyPr>
            <a:lstStyle/>
            <a:p>
              <a:r>
                <a:rPr lang="en-GB" sz="1250" b="1">
                  <a:latin typeface="Avenir Next LT Pro" panose="020B0504020202020204" pitchFamily="34" charset="0"/>
                </a:rPr>
                <a:t>Fostering Long Term Relationship:</a:t>
              </a:r>
              <a:endParaRPr lang="en-IN" sz="1250" b="1">
                <a:latin typeface="Avenir Next LT Pro" panose="020B0504020202020204" pitchFamily="34" charset="0"/>
              </a:endParaRPr>
            </a:p>
          </p:txBody>
        </p:sp>
      </p:grpSp>
      <p:sp>
        <p:nvSpPr>
          <p:cNvPr id="10" name="TextBox 9">
            <a:extLst>
              <a:ext uri="{FF2B5EF4-FFF2-40B4-BE49-F238E27FC236}">
                <a16:creationId xmlns:a16="http://schemas.microsoft.com/office/drawing/2014/main" id="{4DBCB6CA-22D2-4E1A-93EC-F10864ECC012}"/>
              </a:ext>
            </a:extLst>
          </p:cNvPr>
          <p:cNvSpPr txBox="1"/>
          <p:nvPr/>
        </p:nvSpPr>
        <p:spPr>
          <a:xfrm>
            <a:off x="334789" y="4851262"/>
            <a:ext cx="11613833" cy="284693"/>
          </a:xfrm>
          <a:prstGeom prst="rect">
            <a:avLst/>
          </a:prstGeom>
          <a:noFill/>
        </p:spPr>
        <p:txBody>
          <a:bodyPr wrap="square" rtlCol="0">
            <a:spAutoFit/>
          </a:bodyPr>
          <a:lstStyle/>
          <a:p>
            <a:pPr marL="285750" indent="-285750">
              <a:buFont typeface="Courier New" panose="02070309020205020404" pitchFamily="49" charset="0"/>
              <a:buChar char="o"/>
            </a:pPr>
            <a:r>
              <a:rPr lang="en-GB" sz="1250" b="0" i="0">
                <a:solidFill>
                  <a:srgbClr val="0D0D0D"/>
                </a:solidFill>
                <a:effectLst/>
                <a:latin typeface="Avenir Next LT Pro" panose="020B0504020202020204" pitchFamily="34" charset="0"/>
              </a:rPr>
              <a:t>Our relationships with over seven customers have spanned beyond 5 years, fostering long-term engagements</a:t>
            </a:r>
            <a:endParaRPr lang="en-IN" sz="1250" b="1">
              <a:latin typeface="Avenir Next LT Pro" panose="020B0504020202020204" pitchFamily="34" charset="0"/>
            </a:endParaRPr>
          </a:p>
        </p:txBody>
      </p:sp>
      <p:sp>
        <p:nvSpPr>
          <p:cNvPr id="11" name="TextBox 10">
            <a:extLst>
              <a:ext uri="{FF2B5EF4-FFF2-40B4-BE49-F238E27FC236}">
                <a16:creationId xmlns:a16="http://schemas.microsoft.com/office/drawing/2014/main" id="{1A5C38AC-BD1A-ED24-AF66-06E5BE87BD53}"/>
              </a:ext>
            </a:extLst>
          </p:cNvPr>
          <p:cNvSpPr txBox="1"/>
          <p:nvPr/>
        </p:nvSpPr>
        <p:spPr>
          <a:xfrm>
            <a:off x="334789" y="5336171"/>
            <a:ext cx="11613833" cy="284693"/>
          </a:xfrm>
          <a:prstGeom prst="rect">
            <a:avLst/>
          </a:prstGeom>
          <a:noFill/>
        </p:spPr>
        <p:txBody>
          <a:bodyPr wrap="square" rtlCol="0">
            <a:spAutoFit/>
          </a:bodyPr>
          <a:lstStyle/>
          <a:p>
            <a:pPr marL="285750" indent="-285750">
              <a:buFont typeface="Courier New" panose="02070309020205020404" pitchFamily="49" charset="0"/>
              <a:buChar char="o"/>
            </a:pPr>
            <a:r>
              <a:rPr lang="en-GB" sz="1250" b="0" i="0">
                <a:solidFill>
                  <a:srgbClr val="0D0D0D"/>
                </a:solidFill>
                <a:effectLst/>
                <a:latin typeface="Avenir Next LT Pro" panose="020B0504020202020204" pitchFamily="34" charset="0"/>
              </a:rPr>
              <a:t>Long-standing relationships facilitate the expansion of product offerings and geographic reach.</a:t>
            </a:r>
            <a:endParaRPr lang="en-IN" sz="1250" b="1">
              <a:latin typeface="Avenir Next LT Pro" panose="020B0504020202020204" pitchFamily="34" charset="0"/>
            </a:endParaRPr>
          </a:p>
        </p:txBody>
      </p:sp>
      <p:sp>
        <p:nvSpPr>
          <p:cNvPr id="12" name="TextBox 11">
            <a:extLst>
              <a:ext uri="{FF2B5EF4-FFF2-40B4-BE49-F238E27FC236}">
                <a16:creationId xmlns:a16="http://schemas.microsoft.com/office/drawing/2014/main" id="{59B90EC4-83B2-09FF-21F8-97E7373E25C3}"/>
              </a:ext>
            </a:extLst>
          </p:cNvPr>
          <p:cNvSpPr txBox="1"/>
          <p:nvPr/>
        </p:nvSpPr>
        <p:spPr>
          <a:xfrm>
            <a:off x="334789" y="5821080"/>
            <a:ext cx="11613833" cy="477054"/>
          </a:xfrm>
          <a:prstGeom prst="rect">
            <a:avLst/>
          </a:prstGeom>
          <a:noFill/>
        </p:spPr>
        <p:txBody>
          <a:bodyPr wrap="square" rtlCol="0">
            <a:spAutoFit/>
          </a:bodyPr>
          <a:lstStyle/>
          <a:p>
            <a:pPr marL="285750" indent="-285750">
              <a:buFont typeface="Courier New" panose="02070309020205020404" pitchFamily="49" charset="0"/>
              <a:buChar char="o"/>
            </a:pPr>
            <a:r>
              <a:rPr lang="en-GB" sz="1250" b="1" i="0">
                <a:effectLst/>
                <a:latin typeface="Avenir Next LT Pro" panose="020B0504020202020204" pitchFamily="34" charset="0"/>
              </a:rPr>
              <a:t>Custom Synthesis based on Tech NDA agreements:  </a:t>
            </a:r>
            <a:r>
              <a:rPr lang="en-GB" sz="1250" i="0">
                <a:effectLst/>
                <a:latin typeface="Avenir Next LT Pro" panose="020B0504020202020204" pitchFamily="34" charset="0"/>
              </a:rPr>
              <a:t>Leveraging Custom Synthesis and Tech NDA agreements, we tailor solutions across a diverse range of over 40 chemistries to meet the unique requirements of each customer</a:t>
            </a:r>
            <a:endParaRPr lang="en-IN" sz="1250">
              <a:latin typeface="Avenir Next LT Pro" panose="020B0504020202020204" pitchFamily="34" charset="0"/>
            </a:endParaRPr>
          </a:p>
        </p:txBody>
      </p:sp>
      <p:grpSp>
        <p:nvGrpSpPr>
          <p:cNvPr id="16" name="Group 15">
            <a:extLst>
              <a:ext uri="{FF2B5EF4-FFF2-40B4-BE49-F238E27FC236}">
                <a16:creationId xmlns:a16="http://schemas.microsoft.com/office/drawing/2014/main" id="{33BB9CB6-4839-B739-08C8-218ED515E3B7}"/>
              </a:ext>
            </a:extLst>
          </p:cNvPr>
          <p:cNvGrpSpPr/>
          <p:nvPr/>
        </p:nvGrpSpPr>
        <p:grpSpPr>
          <a:xfrm>
            <a:off x="133466" y="825698"/>
            <a:ext cx="11775321" cy="461665"/>
            <a:chOff x="80819" y="816000"/>
            <a:chExt cx="11775321" cy="461665"/>
          </a:xfrm>
        </p:grpSpPr>
        <p:sp>
          <p:nvSpPr>
            <p:cNvPr id="14" name="Rectangle 13">
              <a:extLst>
                <a:ext uri="{FF2B5EF4-FFF2-40B4-BE49-F238E27FC236}">
                  <a16:creationId xmlns:a16="http://schemas.microsoft.com/office/drawing/2014/main" id="{EA8EF64D-1E5B-F4B9-3C1B-F44568C29F40}"/>
                </a:ext>
              </a:extLst>
            </p:cNvPr>
            <p:cNvSpPr/>
            <p:nvPr/>
          </p:nvSpPr>
          <p:spPr>
            <a:xfrm>
              <a:off x="80819" y="872144"/>
              <a:ext cx="11775321" cy="39624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250"/>
            </a:p>
          </p:txBody>
        </p:sp>
        <p:sp>
          <p:nvSpPr>
            <p:cNvPr id="15" name="TextBox 14">
              <a:extLst>
                <a:ext uri="{FF2B5EF4-FFF2-40B4-BE49-F238E27FC236}">
                  <a16:creationId xmlns:a16="http://schemas.microsoft.com/office/drawing/2014/main" id="{3534DA63-20AD-97CB-EA60-74EC8F65C9C4}"/>
                </a:ext>
              </a:extLst>
            </p:cNvPr>
            <p:cNvSpPr txBox="1"/>
            <p:nvPr/>
          </p:nvSpPr>
          <p:spPr>
            <a:xfrm>
              <a:off x="2531066" y="816000"/>
              <a:ext cx="9165264" cy="461665"/>
            </a:xfrm>
            <a:prstGeom prst="rect">
              <a:avLst/>
            </a:prstGeom>
            <a:noFill/>
          </p:spPr>
          <p:txBody>
            <a:bodyPr wrap="square" rtlCol="0">
              <a:spAutoFit/>
            </a:bodyPr>
            <a:lstStyle/>
            <a:p>
              <a:r>
                <a:rPr lang="en-GB" sz="2400" b="1" u="sng">
                  <a:latin typeface="Avenir Next LT Pro" panose="020B0504020202020204" pitchFamily="34" charset="0"/>
                </a:rPr>
                <a:t>Tailored Solution, Customer Centric Success</a:t>
              </a:r>
            </a:p>
          </p:txBody>
        </p:sp>
      </p:grpSp>
      <p:graphicFrame>
        <p:nvGraphicFramePr>
          <p:cNvPr id="20" name="Chart 19">
            <a:extLst>
              <a:ext uri="{FF2B5EF4-FFF2-40B4-BE49-F238E27FC236}">
                <a16:creationId xmlns:a16="http://schemas.microsoft.com/office/drawing/2014/main" id="{AE2317B1-9BDD-257D-EB0A-3B11D66582FA}"/>
              </a:ext>
            </a:extLst>
          </p:cNvPr>
          <p:cNvGraphicFramePr/>
          <p:nvPr>
            <p:extLst>
              <p:ext uri="{D42A27DB-BD31-4B8C-83A1-F6EECF244321}">
                <p14:modId xmlns:p14="http://schemas.microsoft.com/office/powerpoint/2010/main" val="1616502379"/>
              </p:ext>
            </p:extLst>
          </p:nvPr>
        </p:nvGraphicFramePr>
        <p:xfrm>
          <a:off x="0" y="1915475"/>
          <a:ext cx="5952157" cy="24413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a16="http://schemas.microsoft.com/office/drawing/2014/main" id="{D300DF50-D541-5D97-E5E3-17C14D23AFCF}"/>
              </a:ext>
            </a:extLst>
          </p:cNvPr>
          <p:cNvGraphicFramePr/>
          <p:nvPr>
            <p:extLst>
              <p:ext uri="{D42A27DB-BD31-4B8C-83A1-F6EECF244321}">
                <p14:modId xmlns:p14="http://schemas.microsoft.com/office/powerpoint/2010/main" val="452447937"/>
              </p:ext>
            </p:extLst>
          </p:nvPr>
        </p:nvGraphicFramePr>
        <p:xfrm>
          <a:off x="6727712" y="1752828"/>
          <a:ext cx="5106236" cy="2618283"/>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a:extLst>
              <a:ext uri="{FF2B5EF4-FFF2-40B4-BE49-F238E27FC236}">
                <a16:creationId xmlns:a16="http://schemas.microsoft.com/office/drawing/2014/main" id="{E020116A-B01E-A2A0-1077-3B3008437E9F}"/>
              </a:ext>
            </a:extLst>
          </p:cNvPr>
          <p:cNvSpPr/>
          <p:nvPr/>
        </p:nvSpPr>
        <p:spPr>
          <a:xfrm>
            <a:off x="1156734" y="1383384"/>
            <a:ext cx="4025464" cy="31632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Avenir Next LT Pro" panose="020B0504020202020204" pitchFamily="34" charset="0"/>
              </a:rPr>
              <a:t>Contribution from Top 10 Customers</a:t>
            </a:r>
            <a:endParaRPr lang="en-IN" dirty="0">
              <a:solidFill>
                <a:schemeClr val="tx1"/>
              </a:solidFill>
              <a:latin typeface="Avenir Next LT Pro" panose="020B0504020202020204" pitchFamily="34" charset="0"/>
            </a:endParaRPr>
          </a:p>
        </p:txBody>
      </p:sp>
      <p:sp>
        <p:nvSpPr>
          <p:cNvPr id="5" name="Rectangle 4">
            <a:extLst>
              <a:ext uri="{FF2B5EF4-FFF2-40B4-BE49-F238E27FC236}">
                <a16:creationId xmlns:a16="http://schemas.microsoft.com/office/drawing/2014/main" id="{BD6140CF-8753-890E-C049-63A86052EB72}"/>
              </a:ext>
            </a:extLst>
          </p:cNvPr>
          <p:cNvSpPr/>
          <p:nvPr/>
        </p:nvSpPr>
        <p:spPr>
          <a:xfrm>
            <a:off x="7075233" y="1385177"/>
            <a:ext cx="4025464" cy="31632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Avenir Next LT Pro" panose="020B0504020202020204" pitchFamily="34" charset="0"/>
              </a:rPr>
              <a:t>   Growing Revenue (</a:t>
            </a:r>
            <a:r>
              <a:rPr lang="en-GB" sz="1600" dirty="0" err="1">
                <a:solidFill>
                  <a:schemeClr val="tx1"/>
                </a:solidFill>
                <a:latin typeface="Avenir Next LT Pro" panose="020B0504020202020204" pitchFamily="34" charset="0"/>
              </a:rPr>
              <a:t>Rs.Cr</a:t>
            </a:r>
            <a:r>
              <a:rPr lang="en-GB" sz="1600" dirty="0">
                <a:solidFill>
                  <a:schemeClr val="tx1"/>
                </a:solidFill>
                <a:latin typeface="Avenir Next LT Pro" panose="020B0504020202020204" pitchFamily="34" charset="0"/>
              </a:rPr>
              <a:t>)</a:t>
            </a:r>
            <a:endParaRPr lang="en-IN" sz="1600" dirty="0">
              <a:solidFill>
                <a:schemeClr val="tx1"/>
              </a:solidFill>
              <a:latin typeface="Avenir Next LT Pro" panose="020B0504020202020204" pitchFamily="34" charset="0"/>
            </a:endParaRPr>
          </a:p>
        </p:txBody>
      </p:sp>
    </p:spTree>
    <p:extLst>
      <p:ext uri="{BB962C8B-B14F-4D97-AF65-F5344CB8AC3E}">
        <p14:creationId xmlns:p14="http://schemas.microsoft.com/office/powerpoint/2010/main" val="1470818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5F3E72A-8B46-E63A-29D4-E84C515B5729}"/>
              </a:ext>
            </a:extLst>
          </p:cNvPr>
          <p:cNvSpPr>
            <a:spLocks noGrp="1"/>
          </p:cNvSpPr>
          <p:nvPr>
            <p:ph type="sldNum" sz="quarter" idx="12"/>
          </p:nvPr>
        </p:nvSpPr>
        <p:spPr/>
        <p:txBody>
          <a:bodyPr/>
          <a:lstStyle/>
          <a:p>
            <a:fld id="{C4992CC3-39DE-420A-9634-602D11CD902C}" type="slidenum">
              <a:rPr lang="en-IN" smtClean="0"/>
              <a:t>16</a:t>
            </a:fld>
            <a:endParaRPr lang="en-IN"/>
          </a:p>
        </p:txBody>
      </p:sp>
      <p:sp>
        <p:nvSpPr>
          <p:cNvPr id="6" name="Text Placeholder 5">
            <a:extLst>
              <a:ext uri="{FF2B5EF4-FFF2-40B4-BE49-F238E27FC236}">
                <a16:creationId xmlns:a16="http://schemas.microsoft.com/office/drawing/2014/main" id="{83333D33-4D29-9B2E-E7F8-18625CF10E87}"/>
              </a:ext>
            </a:extLst>
          </p:cNvPr>
          <p:cNvSpPr>
            <a:spLocks noGrp="1"/>
          </p:cNvSpPr>
          <p:nvPr>
            <p:ph type="body" sz="quarter" idx="13"/>
          </p:nvPr>
        </p:nvSpPr>
        <p:spPr/>
        <p:txBody>
          <a:bodyPr/>
          <a:lstStyle/>
          <a:p>
            <a:r>
              <a:rPr lang="en-GB" dirty="0"/>
              <a:t>Revenue from Top 10 Chemistries</a:t>
            </a:r>
            <a:endParaRPr lang="en-IN" dirty="0"/>
          </a:p>
        </p:txBody>
      </p:sp>
      <p:graphicFrame>
        <p:nvGraphicFramePr>
          <p:cNvPr id="5" name="Chart 4">
            <a:extLst>
              <a:ext uri="{FF2B5EF4-FFF2-40B4-BE49-F238E27FC236}">
                <a16:creationId xmlns:a16="http://schemas.microsoft.com/office/drawing/2014/main" id="{9F9CBBC1-7063-9031-EFA8-039FCCB51D60}"/>
              </a:ext>
            </a:extLst>
          </p:cNvPr>
          <p:cNvGraphicFramePr/>
          <p:nvPr>
            <p:extLst>
              <p:ext uri="{D42A27DB-BD31-4B8C-83A1-F6EECF244321}">
                <p14:modId xmlns:p14="http://schemas.microsoft.com/office/powerpoint/2010/main" val="1199307731"/>
              </p:ext>
            </p:extLst>
          </p:nvPr>
        </p:nvGraphicFramePr>
        <p:xfrm>
          <a:off x="332510" y="904010"/>
          <a:ext cx="11606645" cy="352251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Table 2">
            <a:extLst>
              <a:ext uri="{FF2B5EF4-FFF2-40B4-BE49-F238E27FC236}">
                <a16:creationId xmlns:a16="http://schemas.microsoft.com/office/drawing/2014/main" id="{546DDF06-7245-FF31-39F8-4090FCD54AEF}"/>
              </a:ext>
            </a:extLst>
          </p:cNvPr>
          <p:cNvGraphicFramePr>
            <a:graphicFrameLocks noGrp="1"/>
          </p:cNvGraphicFramePr>
          <p:nvPr>
            <p:extLst>
              <p:ext uri="{D42A27DB-BD31-4B8C-83A1-F6EECF244321}">
                <p14:modId xmlns:p14="http://schemas.microsoft.com/office/powerpoint/2010/main" val="2445695034"/>
              </p:ext>
            </p:extLst>
          </p:nvPr>
        </p:nvGraphicFramePr>
        <p:xfrm>
          <a:off x="734453" y="4141693"/>
          <a:ext cx="10650070" cy="2683306"/>
        </p:xfrm>
        <a:graphic>
          <a:graphicData uri="http://schemas.openxmlformats.org/drawingml/2006/table">
            <a:tbl>
              <a:tblPr/>
              <a:tblGrid>
                <a:gridCol w="6460955">
                  <a:extLst>
                    <a:ext uri="{9D8B030D-6E8A-4147-A177-3AD203B41FA5}">
                      <a16:colId xmlns:a16="http://schemas.microsoft.com/office/drawing/2014/main" val="1875094075"/>
                    </a:ext>
                  </a:extLst>
                </a:gridCol>
                <a:gridCol w="4189115">
                  <a:extLst>
                    <a:ext uri="{9D8B030D-6E8A-4147-A177-3AD203B41FA5}">
                      <a16:colId xmlns:a16="http://schemas.microsoft.com/office/drawing/2014/main" val="598140488"/>
                    </a:ext>
                  </a:extLst>
                </a:gridCol>
              </a:tblGrid>
              <a:tr h="210334">
                <a:tc>
                  <a:txBody>
                    <a:bodyPr/>
                    <a:lstStyle/>
                    <a:p>
                      <a:pPr algn="l" rtl="0" fontAlgn="b"/>
                      <a:r>
                        <a:rPr lang="en-IN" sz="1600" b="1" i="0" u="none" strike="noStrike" dirty="0">
                          <a:solidFill>
                            <a:srgbClr val="FFFFFF"/>
                          </a:solidFill>
                          <a:effectLst/>
                          <a:highlight>
                            <a:srgbClr val="275938"/>
                          </a:highlight>
                          <a:latin typeface="Avenir Next LT Pro" panose="020B0504020202020204" pitchFamily="34" charset="0"/>
                        </a:rPr>
                        <a:t>Product Name </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275938"/>
                    </a:solidFill>
                  </a:tcPr>
                </a:tc>
                <a:tc>
                  <a:txBody>
                    <a:bodyPr/>
                    <a:lstStyle/>
                    <a:p>
                      <a:pPr algn="ctr" rtl="0" fontAlgn="b"/>
                      <a:r>
                        <a:rPr lang="en-IN" sz="1600" b="1" i="0" u="none" strike="noStrike">
                          <a:solidFill>
                            <a:srgbClr val="FFFFFF"/>
                          </a:solidFill>
                          <a:effectLst/>
                          <a:highlight>
                            <a:srgbClr val="275938"/>
                          </a:highlight>
                          <a:latin typeface="Avenir Next LT Pro" panose="020B0504020202020204" pitchFamily="34" charset="0"/>
                        </a:rPr>
                        <a:t>End user Industry</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275938"/>
                    </a:solidFill>
                  </a:tcPr>
                </a:tc>
                <a:extLst>
                  <a:ext uri="{0D108BD9-81ED-4DB2-BD59-A6C34878D82A}">
                    <a16:rowId xmlns:a16="http://schemas.microsoft.com/office/drawing/2014/main" val="1219468780"/>
                  </a:ext>
                </a:extLst>
              </a:tr>
              <a:tr h="195310">
                <a:tc>
                  <a:txBody>
                    <a:bodyPr/>
                    <a:lstStyle/>
                    <a:p>
                      <a:pPr algn="l" fontAlgn="t"/>
                      <a:r>
                        <a:rPr lang="en-IN" sz="1100" b="0" i="0" u="none" strike="noStrike" dirty="0">
                          <a:solidFill>
                            <a:srgbClr val="000000"/>
                          </a:solidFill>
                          <a:effectLst/>
                          <a:latin typeface="Avenir Next LT Pro" panose="020B0504020202020204" pitchFamily="34" charset="0"/>
                        </a:rPr>
                        <a:t>2,3 Dichloro-1,4-Naphthoquinone (Dichlone)</a:t>
                      </a:r>
                    </a:p>
                  </a:txBody>
                  <a:tcPr marL="9525" marR="9525" marT="9525" marB="0">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tc>
                  <a:txBody>
                    <a:bodyPr/>
                    <a:lstStyle/>
                    <a:p>
                      <a:pPr algn="ctr" fontAlgn="b"/>
                      <a:r>
                        <a:rPr lang="en-IN" sz="1100" b="0" i="0" u="none" strike="noStrike">
                          <a:solidFill>
                            <a:srgbClr val="000000"/>
                          </a:solidFill>
                          <a:effectLst/>
                          <a:latin typeface="Avenir Next LT Pro" panose="020B0504020202020204" pitchFamily="34" charset="0"/>
                        </a:rPr>
                        <a:t>Agro Intermediates</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extLst>
                  <a:ext uri="{0D108BD9-81ED-4DB2-BD59-A6C34878D82A}">
                    <a16:rowId xmlns:a16="http://schemas.microsoft.com/office/drawing/2014/main" val="2243153942"/>
                  </a:ext>
                </a:extLst>
              </a:tr>
              <a:tr h="210334">
                <a:tc>
                  <a:txBody>
                    <a:bodyPr/>
                    <a:lstStyle/>
                    <a:p>
                      <a:pPr algn="l" fontAlgn="t"/>
                      <a:r>
                        <a:rPr lang="en-IN" sz="1100" b="0" i="0" u="none" strike="noStrike">
                          <a:solidFill>
                            <a:srgbClr val="000000"/>
                          </a:solidFill>
                          <a:effectLst/>
                          <a:latin typeface="Avenir Next LT Pro" panose="020B0504020202020204" pitchFamily="34" charset="0"/>
                        </a:rPr>
                        <a:t>Chloranil</a:t>
                      </a:r>
                    </a:p>
                  </a:txBody>
                  <a:tcPr marL="9525" marR="9525" marT="9525" marB="0">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tc>
                  <a:txBody>
                    <a:bodyPr/>
                    <a:lstStyle/>
                    <a:p>
                      <a:pPr algn="ctr" fontAlgn="b"/>
                      <a:r>
                        <a:rPr lang="en-IN" sz="1100" b="0" i="0" u="none" strike="noStrike">
                          <a:solidFill>
                            <a:srgbClr val="000000"/>
                          </a:solidFill>
                          <a:effectLst/>
                          <a:latin typeface="Avenir Next LT Pro" panose="020B0504020202020204" pitchFamily="34" charset="0"/>
                        </a:rPr>
                        <a:t>Dyes Intermediates</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extLst>
                  <a:ext uri="{0D108BD9-81ED-4DB2-BD59-A6C34878D82A}">
                    <a16:rowId xmlns:a16="http://schemas.microsoft.com/office/drawing/2014/main" val="1836469657"/>
                  </a:ext>
                </a:extLst>
              </a:tr>
              <a:tr h="240381">
                <a:tc>
                  <a:txBody>
                    <a:bodyPr/>
                    <a:lstStyle/>
                    <a:p>
                      <a:pPr algn="l" fontAlgn="t"/>
                      <a:r>
                        <a:rPr lang="en-GB" sz="1100" b="0" i="0" u="none" strike="noStrike" dirty="0">
                          <a:solidFill>
                            <a:srgbClr val="000000"/>
                          </a:solidFill>
                          <a:effectLst/>
                          <a:latin typeface="Avenir Next LT Pro" panose="020B0504020202020204" pitchFamily="34" charset="0"/>
                        </a:rPr>
                        <a:t>NDA Product- Dye Intermediates</a:t>
                      </a:r>
                      <a:endParaRPr lang="en-IN" sz="1100" b="0" i="0" u="none" strike="noStrike" dirty="0">
                        <a:solidFill>
                          <a:srgbClr val="000000"/>
                        </a:solidFill>
                        <a:effectLst/>
                        <a:latin typeface="Avenir Next LT Pro" panose="020B0504020202020204" pitchFamily="34" charset="0"/>
                      </a:endParaRPr>
                    </a:p>
                  </a:txBody>
                  <a:tcPr marL="9525" marR="9525" marT="9525" marB="0">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tc>
                  <a:txBody>
                    <a:bodyPr/>
                    <a:lstStyle/>
                    <a:p>
                      <a:pPr algn="ctr" fontAlgn="b"/>
                      <a:r>
                        <a:rPr lang="en-IN" sz="1100" b="0" i="0" u="none" strike="noStrike">
                          <a:solidFill>
                            <a:srgbClr val="000000"/>
                          </a:solidFill>
                          <a:effectLst/>
                          <a:latin typeface="Avenir Next LT Pro" panose="020B0504020202020204" pitchFamily="34" charset="0"/>
                        </a:rPr>
                        <a:t>Cosmetics Intermediates</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extLst>
                  <a:ext uri="{0D108BD9-81ED-4DB2-BD59-A6C34878D82A}">
                    <a16:rowId xmlns:a16="http://schemas.microsoft.com/office/drawing/2014/main" val="221672355"/>
                  </a:ext>
                </a:extLst>
              </a:tr>
              <a:tr h="240381">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Avenir Next LT Pro" panose="020B0504020202020204" pitchFamily="34" charset="0"/>
                        </a:rPr>
                        <a:t>NDA Product- Dye Intermediates</a:t>
                      </a:r>
                      <a:endParaRPr lang="en-IN" sz="1100" b="0" i="0" u="none" strike="noStrike" dirty="0">
                        <a:solidFill>
                          <a:srgbClr val="000000"/>
                        </a:solidFill>
                        <a:effectLst/>
                        <a:latin typeface="Avenir Next LT Pro" panose="020B0504020202020204" pitchFamily="34" charset="0"/>
                      </a:endParaRPr>
                    </a:p>
                  </a:txBody>
                  <a:tcPr marL="9525" marR="9525" marT="9525" marB="0">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tc>
                  <a:txBody>
                    <a:bodyPr/>
                    <a:lstStyle/>
                    <a:p>
                      <a:pPr algn="ctr" fontAlgn="b"/>
                      <a:r>
                        <a:rPr lang="en-IN" sz="1100" b="0" i="0" u="none" strike="noStrike">
                          <a:solidFill>
                            <a:srgbClr val="000000"/>
                          </a:solidFill>
                          <a:effectLst/>
                          <a:latin typeface="Avenir Next LT Pro" panose="020B0504020202020204" pitchFamily="34" charset="0"/>
                        </a:rPr>
                        <a:t>Dyes Intermediates</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extLst>
                  <a:ext uri="{0D108BD9-81ED-4DB2-BD59-A6C34878D82A}">
                    <a16:rowId xmlns:a16="http://schemas.microsoft.com/office/drawing/2014/main" val="2059069470"/>
                  </a:ext>
                </a:extLst>
              </a:tr>
              <a:tr h="240381">
                <a:tc>
                  <a:txBody>
                    <a:bodyPr/>
                    <a:lstStyle/>
                    <a:p>
                      <a:pPr algn="l" fontAlgn="t"/>
                      <a:r>
                        <a:rPr lang="en-IN" sz="1100" b="0" i="0" u="none" strike="noStrike">
                          <a:solidFill>
                            <a:srgbClr val="000000"/>
                          </a:solidFill>
                          <a:effectLst/>
                          <a:latin typeface="Avenir Next LT Pro" panose="020B0504020202020204" pitchFamily="34" charset="0"/>
                        </a:rPr>
                        <a:t>2,5 - DIMETHOXY ANILINE</a:t>
                      </a:r>
                    </a:p>
                  </a:txBody>
                  <a:tcPr marL="9525" marR="9525" marT="9525" marB="0">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tc>
                  <a:txBody>
                    <a:bodyPr/>
                    <a:lstStyle/>
                    <a:p>
                      <a:pPr algn="ctr" fontAlgn="b"/>
                      <a:r>
                        <a:rPr lang="en-IN" sz="1100" b="0" i="0" u="none" strike="noStrike">
                          <a:solidFill>
                            <a:srgbClr val="000000"/>
                          </a:solidFill>
                          <a:effectLst/>
                          <a:latin typeface="Avenir Next LT Pro" panose="020B0504020202020204" pitchFamily="34" charset="0"/>
                        </a:rPr>
                        <a:t>Cosmetics Intermediates</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extLst>
                  <a:ext uri="{0D108BD9-81ED-4DB2-BD59-A6C34878D82A}">
                    <a16:rowId xmlns:a16="http://schemas.microsoft.com/office/drawing/2014/main" val="4277959394"/>
                  </a:ext>
                </a:extLst>
              </a:tr>
              <a:tr h="240381">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Avenir Next LT Pro" panose="020B0504020202020204" pitchFamily="34" charset="0"/>
                        </a:rPr>
                        <a:t>NDA Product- Dye Intermediates</a:t>
                      </a:r>
                      <a:endParaRPr lang="en-IN" sz="1100" b="0" i="0" u="none" strike="noStrike" dirty="0">
                        <a:solidFill>
                          <a:srgbClr val="000000"/>
                        </a:solidFill>
                        <a:effectLst/>
                        <a:latin typeface="Avenir Next LT Pro" panose="020B0504020202020204" pitchFamily="34" charset="0"/>
                      </a:endParaRPr>
                    </a:p>
                  </a:txBody>
                  <a:tcPr marL="9525" marR="9525" marT="9525" marB="0">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tc>
                  <a:txBody>
                    <a:bodyPr/>
                    <a:lstStyle/>
                    <a:p>
                      <a:pPr algn="ctr" fontAlgn="b"/>
                      <a:r>
                        <a:rPr lang="en-IN" sz="1100" b="0" i="0" u="none" strike="noStrike">
                          <a:solidFill>
                            <a:srgbClr val="000000"/>
                          </a:solidFill>
                          <a:effectLst/>
                          <a:latin typeface="Avenir Next LT Pro" panose="020B0504020202020204" pitchFamily="34" charset="0"/>
                        </a:rPr>
                        <a:t>Dyes Intermediates</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extLst>
                  <a:ext uri="{0D108BD9-81ED-4DB2-BD59-A6C34878D82A}">
                    <a16:rowId xmlns:a16="http://schemas.microsoft.com/office/drawing/2014/main" val="822706276"/>
                  </a:ext>
                </a:extLst>
              </a:tr>
              <a:tr h="240381">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Avenir Next LT Pro" panose="020B0504020202020204" pitchFamily="34" charset="0"/>
                        </a:rPr>
                        <a:t>NDA Product- Dye Intermediates</a:t>
                      </a:r>
                      <a:endParaRPr lang="en-IN" sz="1100" b="0" i="0" u="none" strike="noStrike" dirty="0">
                        <a:solidFill>
                          <a:srgbClr val="000000"/>
                        </a:solidFill>
                        <a:effectLst/>
                        <a:latin typeface="Avenir Next LT Pro" panose="020B0504020202020204" pitchFamily="34" charset="0"/>
                      </a:endParaRPr>
                    </a:p>
                  </a:txBody>
                  <a:tcPr marL="9525" marR="9525" marT="9525" marB="0">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tc>
                  <a:txBody>
                    <a:bodyPr/>
                    <a:lstStyle/>
                    <a:p>
                      <a:pPr algn="ctr" fontAlgn="b"/>
                      <a:r>
                        <a:rPr lang="en-IN" sz="1100" b="0" i="0" u="none" strike="noStrike">
                          <a:solidFill>
                            <a:srgbClr val="000000"/>
                          </a:solidFill>
                          <a:effectLst/>
                          <a:latin typeface="Avenir Next LT Pro" panose="020B0504020202020204" pitchFamily="34" charset="0"/>
                        </a:rPr>
                        <a:t>Specialty Intermediates</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extLst>
                  <a:ext uri="{0D108BD9-81ED-4DB2-BD59-A6C34878D82A}">
                    <a16:rowId xmlns:a16="http://schemas.microsoft.com/office/drawing/2014/main" val="1325974747"/>
                  </a:ext>
                </a:extLst>
              </a:tr>
              <a:tr h="240381">
                <a:tc>
                  <a:txBody>
                    <a:bodyPr/>
                    <a:lstStyle/>
                    <a:p>
                      <a:pPr algn="l" fontAlgn="b"/>
                      <a:r>
                        <a:rPr lang="en-GB" sz="1100" b="0" i="0" u="none" strike="noStrike" dirty="0">
                          <a:solidFill>
                            <a:srgbClr val="000000"/>
                          </a:solidFill>
                          <a:effectLst/>
                          <a:latin typeface="Avenir Next LT Pro" panose="020B0504020202020204" pitchFamily="34" charset="0"/>
                        </a:rPr>
                        <a:t>NDA Product –Dyes Intermediates</a:t>
                      </a:r>
                      <a:endParaRPr lang="en-IN"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tc>
                  <a:txBody>
                    <a:bodyPr/>
                    <a:lstStyle/>
                    <a:p>
                      <a:pPr algn="ctr" fontAlgn="b"/>
                      <a:r>
                        <a:rPr lang="en-IN" sz="1100" b="0" i="0" u="none" strike="noStrike">
                          <a:solidFill>
                            <a:srgbClr val="000000"/>
                          </a:solidFill>
                          <a:effectLst/>
                          <a:latin typeface="Avenir Next LT Pro" panose="020B0504020202020204" pitchFamily="34" charset="0"/>
                        </a:rPr>
                        <a:t>Dyes Intermediates</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extLst>
                  <a:ext uri="{0D108BD9-81ED-4DB2-BD59-A6C34878D82A}">
                    <a16:rowId xmlns:a16="http://schemas.microsoft.com/office/drawing/2014/main" val="1661912629"/>
                  </a:ext>
                </a:extLst>
              </a:tr>
              <a:tr h="12429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Avenir Next LT Pro" panose="020B0504020202020204" pitchFamily="34" charset="0"/>
                        </a:rPr>
                        <a:t>NDA Product –Dyes Intermediates</a:t>
                      </a:r>
                      <a:endParaRPr lang="en-IN" sz="1100" b="0" i="0" u="none" strike="noStrike" dirty="0">
                        <a:solidFill>
                          <a:srgbClr val="000000"/>
                        </a:solidFill>
                        <a:effectLst/>
                        <a:latin typeface="Calibri" panose="020F0502020204030204" pitchFamily="34" charset="0"/>
                      </a:endParaRPr>
                    </a:p>
                    <a:p>
                      <a:pPr algn="l" fontAlgn="b"/>
                      <a:endParaRPr lang="en-IN"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tc>
                  <a:txBody>
                    <a:bodyPr/>
                    <a:lstStyle/>
                    <a:p>
                      <a:pPr algn="ctr" fontAlgn="b"/>
                      <a:r>
                        <a:rPr lang="en-IN" sz="1100" b="0" i="0" u="none" strike="noStrike" dirty="0">
                          <a:solidFill>
                            <a:srgbClr val="000000"/>
                          </a:solidFill>
                          <a:effectLst/>
                          <a:latin typeface="Avenir Next LT Pro" panose="020B0504020202020204" pitchFamily="34" charset="0"/>
                        </a:rPr>
                        <a:t>Dyes Intermediates</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extLst>
                  <a:ext uri="{0D108BD9-81ED-4DB2-BD59-A6C34878D82A}">
                    <a16:rowId xmlns:a16="http://schemas.microsoft.com/office/drawing/2014/main" val="909104877"/>
                  </a:ext>
                </a:extLst>
              </a:tr>
              <a:tr h="240381">
                <a:tc>
                  <a:txBody>
                    <a:bodyPr/>
                    <a:lstStyle/>
                    <a:p>
                      <a:pPr algn="l" fontAlgn="b"/>
                      <a:r>
                        <a:rPr lang="en-IN" sz="1100" b="0" i="0" u="none" strike="noStrike" dirty="0">
                          <a:solidFill>
                            <a:srgbClr val="000000"/>
                          </a:solidFill>
                          <a:effectLst/>
                          <a:latin typeface="Calibri" panose="020F0502020204030204" pitchFamily="34" charset="0"/>
                        </a:rPr>
                        <a:t>2,5 DICL-4-Sulfo </a:t>
                      </a:r>
                      <a:r>
                        <a:rPr lang="en-IN" sz="1100" b="0" i="0" u="none" strike="noStrike" dirty="0" err="1">
                          <a:solidFill>
                            <a:srgbClr val="000000"/>
                          </a:solidFill>
                          <a:effectLst/>
                          <a:latin typeface="Calibri" panose="020F0502020204030204" pitchFamily="34" charset="0"/>
                        </a:rPr>
                        <a:t>Phenumethyl</a:t>
                      </a:r>
                      <a:r>
                        <a:rPr lang="en-IN" sz="1100" b="0" i="0" u="none" strike="noStrike" dirty="0">
                          <a:solidFill>
                            <a:srgbClr val="000000"/>
                          </a:solidFill>
                          <a:effectLst/>
                          <a:latin typeface="Calibri" panose="020F0502020204030204" pitchFamily="34" charset="0"/>
                        </a:rPr>
                        <a:t> </a:t>
                      </a:r>
                      <a:r>
                        <a:rPr lang="en-IN" sz="1100" b="0" i="0" u="none" strike="noStrike" dirty="0" err="1">
                          <a:solidFill>
                            <a:srgbClr val="000000"/>
                          </a:solidFill>
                          <a:effectLst/>
                          <a:latin typeface="Calibri" panose="020F0502020204030204" pitchFamily="34" charset="0"/>
                        </a:rPr>
                        <a:t>Pyrazolone</a:t>
                      </a:r>
                      <a:endParaRPr lang="en-IN"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tc>
                  <a:txBody>
                    <a:bodyPr/>
                    <a:lstStyle/>
                    <a:p>
                      <a:pPr algn="ctr" fontAlgn="b"/>
                      <a:r>
                        <a:rPr lang="en-IN" sz="1100" b="0" i="0" u="none" strike="noStrike" dirty="0">
                          <a:solidFill>
                            <a:srgbClr val="000000"/>
                          </a:solidFill>
                          <a:effectLst/>
                          <a:latin typeface="Avenir Next LT Pro" panose="020B0504020202020204" pitchFamily="34" charset="0"/>
                        </a:rPr>
                        <a:t>Pigments Intermediates</a:t>
                      </a:r>
                    </a:p>
                  </a:txBody>
                  <a:tcPr marL="9525" marR="9525" marT="9525" marB="0" anchor="b">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solidFill>
                      <a:srgbClr val="E7EBE8"/>
                    </a:solidFill>
                  </a:tcPr>
                </a:tc>
                <a:extLst>
                  <a:ext uri="{0D108BD9-81ED-4DB2-BD59-A6C34878D82A}">
                    <a16:rowId xmlns:a16="http://schemas.microsoft.com/office/drawing/2014/main" val="233529080"/>
                  </a:ext>
                </a:extLst>
              </a:tr>
            </a:tbl>
          </a:graphicData>
        </a:graphic>
      </p:graphicFrame>
    </p:spTree>
    <p:extLst>
      <p:ext uri="{BB962C8B-B14F-4D97-AF65-F5344CB8AC3E}">
        <p14:creationId xmlns:p14="http://schemas.microsoft.com/office/powerpoint/2010/main" val="3652863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CE1CE96-3210-29E4-976E-44AD1130CE8F}"/>
              </a:ext>
            </a:extLst>
          </p:cNvPr>
          <p:cNvSpPr>
            <a:spLocks noGrp="1"/>
          </p:cNvSpPr>
          <p:nvPr>
            <p:ph type="sldNum" sz="quarter" idx="12"/>
          </p:nvPr>
        </p:nvSpPr>
        <p:spPr/>
        <p:txBody>
          <a:bodyPr/>
          <a:lstStyle/>
          <a:p>
            <a:fld id="{C4992CC3-39DE-420A-9634-602D11CD902C}" type="slidenum">
              <a:rPr lang="en-IN" smtClean="0"/>
              <a:t>17</a:t>
            </a:fld>
            <a:endParaRPr lang="en-IN"/>
          </a:p>
        </p:txBody>
      </p:sp>
      <p:sp>
        <p:nvSpPr>
          <p:cNvPr id="6" name="Text Placeholder 5">
            <a:extLst>
              <a:ext uri="{FF2B5EF4-FFF2-40B4-BE49-F238E27FC236}">
                <a16:creationId xmlns:a16="http://schemas.microsoft.com/office/drawing/2014/main" id="{74179CDE-7781-01E2-2648-8F4EE6D6E934}"/>
              </a:ext>
            </a:extLst>
          </p:cNvPr>
          <p:cNvSpPr>
            <a:spLocks noGrp="1"/>
          </p:cNvSpPr>
          <p:nvPr>
            <p:ph type="body" sz="quarter" idx="13"/>
          </p:nvPr>
        </p:nvSpPr>
        <p:spPr/>
        <p:txBody>
          <a:bodyPr/>
          <a:lstStyle/>
          <a:p>
            <a:r>
              <a:rPr lang="en-GB" dirty="0"/>
              <a:t>Present Across Geographies</a:t>
            </a:r>
            <a:endParaRPr lang="en-IN" dirty="0"/>
          </a:p>
        </p:txBody>
      </p:sp>
      <p:grpSp>
        <p:nvGrpSpPr>
          <p:cNvPr id="7" name="Group 6">
            <a:extLst>
              <a:ext uri="{FF2B5EF4-FFF2-40B4-BE49-F238E27FC236}">
                <a16:creationId xmlns:a16="http://schemas.microsoft.com/office/drawing/2014/main" id="{7753667D-7EE7-0CE6-99AE-F41DFAA27481}"/>
              </a:ext>
            </a:extLst>
          </p:cNvPr>
          <p:cNvGrpSpPr/>
          <p:nvPr/>
        </p:nvGrpSpPr>
        <p:grpSpPr>
          <a:xfrm>
            <a:off x="122382" y="878816"/>
            <a:ext cx="11775321" cy="472694"/>
            <a:chOff x="162560" y="3957066"/>
            <a:chExt cx="11775321" cy="472694"/>
          </a:xfrm>
        </p:grpSpPr>
        <p:sp>
          <p:nvSpPr>
            <p:cNvPr id="8" name="Rectangle 7">
              <a:extLst>
                <a:ext uri="{FF2B5EF4-FFF2-40B4-BE49-F238E27FC236}">
                  <a16:creationId xmlns:a16="http://schemas.microsoft.com/office/drawing/2014/main" id="{23B8446D-25A1-4F66-1F99-220D7ACC0E7F}"/>
                </a:ext>
              </a:extLst>
            </p:cNvPr>
            <p:cNvSpPr/>
            <p:nvPr/>
          </p:nvSpPr>
          <p:spPr>
            <a:xfrm>
              <a:off x="162560" y="4033520"/>
              <a:ext cx="11775321" cy="39624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250"/>
            </a:p>
          </p:txBody>
        </p:sp>
        <p:sp>
          <p:nvSpPr>
            <p:cNvPr id="9" name="TextBox 8">
              <a:extLst>
                <a:ext uri="{FF2B5EF4-FFF2-40B4-BE49-F238E27FC236}">
                  <a16:creationId xmlns:a16="http://schemas.microsoft.com/office/drawing/2014/main" id="{AE99A58B-ECF1-595A-DD7C-622F4636BE64}"/>
                </a:ext>
              </a:extLst>
            </p:cNvPr>
            <p:cNvSpPr txBox="1"/>
            <p:nvPr/>
          </p:nvSpPr>
          <p:spPr>
            <a:xfrm>
              <a:off x="2887720" y="3957066"/>
              <a:ext cx="7429069" cy="461665"/>
            </a:xfrm>
            <a:prstGeom prst="rect">
              <a:avLst/>
            </a:prstGeom>
            <a:noFill/>
          </p:spPr>
          <p:txBody>
            <a:bodyPr wrap="square" rtlCol="0">
              <a:spAutoFit/>
            </a:bodyPr>
            <a:lstStyle/>
            <a:p>
              <a:r>
                <a:rPr lang="en-GB" sz="2400" b="1" u="sng" dirty="0">
                  <a:latin typeface="Avenir Next LT Pro" panose="020B0504020202020204" pitchFamily="34" charset="0"/>
                </a:rPr>
                <a:t>Exports account for 38%* of Total revenue</a:t>
              </a:r>
            </a:p>
          </p:txBody>
        </p:sp>
      </p:grpSp>
      <mc:AlternateContent xmlns:mc="http://schemas.openxmlformats.org/markup-compatibility/2006" xmlns:cx6="http://schemas.microsoft.com/office/drawing/2016/5/12/chartex">
        <mc:Choice Requires="cx6">
          <p:graphicFrame>
            <p:nvGraphicFramePr>
              <p:cNvPr id="10" name="Chart 9">
                <a:extLst>
                  <a:ext uri="{FF2B5EF4-FFF2-40B4-BE49-F238E27FC236}">
                    <a16:creationId xmlns:a16="http://schemas.microsoft.com/office/drawing/2014/main" id="{D6C56E9F-09F7-A140-105F-3734AFEEB750}"/>
                  </a:ext>
                </a:extLst>
              </p:cNvPr>
              <p:cNvGraphicFramePr/>
              <p:nvPr>
                <p:extLst>
                  <p:ext uri="{D42A27DB-BD31-4B8C-83A1-F6EECF244321}">
                    <p14:modId xmlns:p14="http://schemas.microsoft.com/office/powerpoint/2010/main" val="2314178165"/>
                  </p:ext>
                </p:extLst>
              </p:nvPr>
            </p:nvGraphicFramePr>
            <p:xfrm>
              <a:off x="-220519" y="1980506"/>
              <a:ext cx="6328063" cy="3803073"/>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10" name="Chart 9">
                <a:extLst>
                  <a:ext uri="{FF2B5EF4-FFF2-40B4-BE49-F238E27FC236}">
                    <a16:creationId xmlns:a16="http://schemas.microsoft.com/office/drawing/2014/main" id="{D6C56E9F-09F7-A140-105F-3734AFEEB750}"/>
                  </a:ext>
                </a:extLst>
              </p:cNvPr>
              <p:cNvPicPr>
                <a:picLocks noGrp="1" noRot="1" noChangeAspect="1" noMove="1" noResize="1" noEditPoints="1" noAdjustHandles="1" noChangeArrowheads="1" noChangeShapeType="1"/>
              </p:cNvPicPr>
              <p:nvPr/>
            </p:nvPicPr>
            <p:blipFill>
              <a:blip r:embed="rId4"/>
              <a:stretch>
                <a:fillRect/>
              </a:stretch>
            </p:blipFill>
            <p:spPr>
              <a:xfrm>
                <a:off x="-220519" y="1980506"/>
                <a:ext cx="6328063" cy="3803073"/>
              </a:xfrm>
              <a:prstGeom prst="rect">
                <a:avLst/>
              </a:prstGeom>
            </p:spPr>
          </p:pic>
        </mc:Fallback>
      </mc:AlternateContent>
      <p:sp>
        <p:nvSpPr>
          <p:cNvPr id="11" name="TextBox 10">
            <a:extLst>
              <a:ext uri="{FF2B5EF4-FFF2-40B4-BE49-F238E27FC236}">
                <a16:creationId xmlns:a16="http://schemas.microsoft.com/office/drawing/2014/main" id="{D4BB4D54-8BF2-4480-9BE4-FB256405A7AE}"/>
              </a:ext>
            </a:extLst>
          </p:cNvPr>
          <p:cNvSpPr txBox="1"/>
          <p:nvPr/>
        </p:nvSpPr>
        <p:spPr>
          <a:xfrm>
            <a:off x="114300" y="6608618"/>
            <a:ext cx="831273" cy="276999"/>
          </a:xfrm>
          <a:prstGeom prst="rect">
            <a:avLst/>
          </a:prstGeom>
          <a:noFill/>
        </p:spPr>
        <p:txBody>
          <a:bodyPr wrap="square" rtlCol="0">
            <a:spAutoFit/>
          </a:bodyPr>
          <a:lstStyle/>
          <a:p>
            <a:r>
              <a:rPr lang="en-GB" sz="1200" i="1" dirty="0">
                <a:latin typeface="Avenir Next LT Pro" panose="020B0504020202020204" pitchFamily="34" charset="0"/>
              </a:rPr>
              <a:t>*H1FY25</a:t>
            </a:r>
            <a:endParaRPr lang="en-IN" sz="1200" i="1" dirty="0">
              <a:latin typeface="Avenir Next LT Pro" panose="020B0504020202020204" pitchFamily="34" charset="0"/>
            </a:endParaRPr>
          </a:p>
        </p:txBody>
      </p:sp>
      <p:graphicFrame>
        <p:nvGraphicFramePr>
          <p:cNvPr id="17" name="Chart 16">
            <a:extLst>
              <a:ext uri="{FF2B5EF4-FFF2-40B4-BE49-F238E27FC236}">
                <a16:creationId xmlns:a16="http://schemas.microsoft.com/office/drawing/2014/main" id="{99E75234-52A9-444D-047B-82F81786F2E1}"/>
              </a:ext>
            </a:extLst>
          </p:cNvPr>
          <p:cNvGraphicFramePr/>
          <p:nvPr>
            <p:extLst>
              <p:ext uri="{D42A27DB-BD31-4B8C-83A1-F6EECF244321}">
                <p14:modId xmlns:p14="http://schemas.microsoft.com/office/powerpoint/2010/main" val="4192110915"/>
              </p:ext>
            </p:extLst>
          </p:nvPr>
        </p:nvGraphicFramePr>
        <p:xfrm>
          <a:off x="6109854" y="2109354"/>
          <a:ext cx="5972463" cy="3841942"/>
        </p:xfrm>
        <a:graphic>
          <a:graphicData uri="http://schemas.openxmlformats.org/drawingml/2006/chart">
            <c:chart xmlns:c="http://schemas.openxmlformats.org/drawingml/2006/chart" xmlns:r="http://schemas.openxmlformats.org/officeDocument/2006/relationships" r:id="rId5"/>
          </a:graphicData>
        </a:graphic>
      </p:graphicFrame>
      <p:sp>
        <p:nvSpPr>
          <p:cNvPr id="30" name="TextBox 10">
            <a:extLst>
              <a:ext uri="{FF2B5EF4-FFF2-40B4-BE49-F238E27FC236}">
                <a16:creationId xmlns:a16="http://schemas.microsoft.com/office/drawing/2014/main" id="{422B4665-DA7E-DF07-6CFF-3D64C411A42D}"/>
              </a:ext>
            </a:extLst>
          </p:cNvPr>
          <p:cNvSpPr txBox="1"/>
          <p:nvPr/>
        </p:nvSpPr>
        <p:spPr>
          <a:xfrm>
            <a:off x="6482916" y="2140526"/>
            <a:ext cx="623454" cy="249382"/>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IN" sz="1100" dirty="0">
                <a:latin typeface="Avenir Next LT Pro" panose="020B0504020202020204" pitchFamily="34" charset="0"/>
              </a:rPr>
              <a:t>  </a:t>
            </a:r>
            <a:r>
              <a:rPr lang="en-IN" sz="1100" b="1" dirty="0">
                <a:solidFill>
                  <a:schemeClr val="tx1"/>
                </a:solidFill>
                <a:latin typeface="Avenir Next LT Pro" panose="020B0504020202020204" pitchFamily="34" charset="0"/>
              </a:rPr>
              <a:t>52.1</a:t>
            </a:r>
            <a:endParaRPr lang="en-IN" sz="1000" b="1" dirty="0">
              <a:solidFill>
                <a:schemeClr val="tx1"/>
              </a:solidFill>
              <a:latin typeface="Avenir Next LT Pro" panose="020B0504020202020204" pitchFamily="34" charset="0"/>
            </a:endParaRPr>
          </a:p>
        </p:txBody>
      </p:sp>
      <p:sp>
        <p:nvSpPr>
          <p:cNvPr id="31" name="TextBox 10">
            <a:extLst>
              <a:ext uri="{FF2B5EF4-FFF2-40B4-BE49-F238E27FC236}">
                <a16:creationId xmlns:a16="http://schemas.microsoft.com/office/drawing/2014/main" id="{940D2CC1-38B2-E2A4-4E69-F48185054EFC}"/>
              </a:ext>
            </a:extLst>
          </p:cNvPr>
          <p:cNvSpPr txBox="1"/>
          <p:nvPr/>
        </p:nvSpPr>
        <p:spPr>
          <a:xfrm>
            <a:off x="7649570" y="2140526"/>
            <a:ext cx="623454" cy="249382"/>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IN" sz="1100" dirty="0">
                <a:latin typeface="Avenir Next LT Pro" panose="020B0504020202020204" pitchFamily="34" charset="0"/>
              </a:rPr>
              <a:t>   </a:t>
            </a:r>
            <a:r>
              <a:rPr lang="en-IN" b="1" dirty="0">
                <a:solidFill>
                  <a:schemeClr val="tx1"/>
                </a:solidFill>
                <a:latin typeface="Avenir Next LT Pro" panose="020B0504020202020204" pitchFamily="34" charset="0"/>
              </a:rPr>
              <a:t>44.7</a:t>
            </a:r>
            <a:endParaRPr lang="en-IN" sz="1000" b="1" dirty="0">
              <a:solidFill>
                <a:schemeClr val="tx1"/>
              </a:solidFill>
              <a:latin typeface="Avenir Next LT Pro" panose="020B0504020202020204" pitchFamily="34" charset="0"/>
            </a:endParaRPr>
          </a:p>
        </p:txBody>
      </p:sp>
      <p:sp>
        <p:nvSpPr>
          <p:cNvPr id="32" name="TextBox 10">
            <a:extLst>
              <a:ext uri="{FF2B5EF4-FFF2-40B4-BE49-F238E27FC236}">
                <a16:creationId xmlns:a16="http://schemas.microsoft.com/office/drawing/2014/main" id="{907EBDC3-344E-04CD-B6A0-603F968BEC1D}"/>
              </a:ext>
            </a:extLst>
          </p:cNvPr>
          <p:cNvSpPr txBox="1"/>
          <p:nvPr/>
        </p:nvSpPr>
        <p:spPr>
          <a:xfrm>
            <a:off x="8736674" y="2140526"/>
            <a:ext cx="623454" cy="249382"/>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IN" sz="1100" dirty="0">
                <a:latin typeface="Avenir Next LT Pro" panose="020B0504020202020204" pitchFamily="34" charset="0"/>
              </a:rPr>
              <a:t>  </a:t>
            </a:r>
            <a:r>
              <a:rPr lang="en-IN" sz="1100" b="1" dirty="0">
                <a:solidFill>
                  <a:schemeClr val="tx1"/>
                </a:solidFill>
                <a:latin typeface="Avenir Next LT Pro" panose="020B0504020202020204" pitchFamily="34" charset="0"/>
              </a:rPr>
              <a:t>3</a:t>
            </a:r>
            <a:r>
              <a:rPr lang="en-IN" b="1" dirty="0">
                <a:solidFill>
                  <a:schemeClr val="tx1"/>
                </a:solidFill>
                <a:latin typeface="Avenir Next LT Pro" panose="020B0504020202020204" pitchFamily="34" charset="0"/>
              </a:rPr>
              <a:t>4</a:t>
            </a:r>
            <a:r>
              <a:rPr lang="en-IN" sz="1100" b="1" dirty="0">
                <a:solidFill>
                  <a:schemeClr val="tx1"/>
                </a:solidFill>
                <a:latin typeface="Avenir Next LT Pro" panose="020B0504020202020204" pitchFamily="34" charset="0"/>
              </a:rPr>
              <a:t>.6</a:t>
            </a:r>
            <a:endParaRPr lang="en-IN" sz="1000" b="1" dirty="0">
              <a:solidFill>
                <a:schemeClr val="tx1"/>
              </a:solidFill>
              <a:latin typeface="Avenir Next LT Pro" panose="020B0504020202020204" pitchFamily="34" charset="0"/>
            </a:endParaRPr>
          </a:p>
        </p:txBody>
      </p:sp>
      <p:sp>
        <p:nvSpPr>
          <p:cNvPr id="33" name="TextBox 10">
            <a:extLst>
              <a:ext uri="{FF2B5EF4-FFF2-40B4-BE49-F238E27FC236}">
                <a16:creationId xmlns:a16="http://schemas.microsoft.com/office/drawing/2014/main" id="{08E3CD6B-F3A6-D635-4976-659BAC524480}"/>
              </a:ext>
            </a:extLst>
          </p:cNvPr>
          <p:cNvSpPr txBox="1"/>
          <p:nvPr/>
        </p:nvSpPr>
        <p:spPr>
          <a:xfrm>
            <a:off x="9903328" y="2140526"/>
            <a:ext cx="623454" cy="249382"/>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IN" sz="1100" dirty="0">
                <a:latin typeface="Avenir Next LT Pro" panose="020B0504020202020204" pitchFamily="34" charset="0"/>
              </a:rPr>
              <a:t>  </a:t>
            </a:r>
            <a:r>
              <a:rPr lang="en-IN" b="1" dirty="0">
                <a:latin typeface="Avenir Next LT Pro" panose="020B0504020202020204" pitchFamily="34" charset="0"/>
              </a:rPr>
              <a:t>46.5</a:t>
            </a:r>
          </a:p>
        </p:txBody>
      </p:sp>
      <p:sp>
        <p:nvSpPr>
          <p:cNvPr id="35" name="TextBox 34">
            <a:extLst>
              <a:ext uri="{FF2B5EF4-FFF2-40B4-BE49-F238E27FC236}">
                <a16:creationId xmlns:a16="http://schemas.microsoft.com/office/drawing/2014/main" id="{DC5FF112-4F95-7D3B-12B8-AC904F5556A4}"/>
              </a:ext>
            </a:extLst>
          </p:cNvPr>
          <p:cNvSpPr txBox="1"/>
          <p:nvPr/>
        </p:nvSpPr>
        <p:spPr>
          <a:xfrm>
            <a:off x="7557621" y="1663008"/>
            <a:ext cx="3357884" cy="261610"/>
          </a:xfrm>
          <a:prstGeom prst="rect">
            <a:avLst/>
          </a:prstGeom>
          <a:noFill/>
        </p:spPr>
        <p:txBody>
          <a:bodyPr wrap="square" rtlCol="0">
            <a:spAutoFit/>
          </a:bodyPr>
          <a:lstStyle/>
          <a:p>
            <a:r>
              <a:rPr lang="en-GB" sz="1100" dirty="0">
                <a:latin typeface="Avenir Next LT Pro" panose="020B0504020202020204" pitchFamily="34" charset="0"/>
              </a:rPr>
              <a:t>Total Revenue from Operations [Export] (Rs Cr.)</a:t>
            </a:r>
            <a:endParaRPr lang="en-IN" sz="1100" dirty="0">
              <a:latin typeface="Avenir Next LT Pro" panose="020B0504020202020204" pitchFamily="34" charset="0"/>
            </a:endParaRPr>
          </a:p>
        </p:txBody>
      </p:sp>
      <p:grpSp>
        <p:nvGrpSpPr>
          <p:cNvPr id="40" name="Group 39">
            <a:extLst>
              <a:ext uri="{FF2B5EF4-FFF2-40B4-BE49-F238E27FC236}">
                <a16:creationId xmlns:a16="http://schemas.microsoft.com/office/drawing/2014/main" id="{29BB3309-EA19-51B1-27B9-90E379E9B15E}"/>
              </a:ext>
            </a:extLst>
          </p:cNvPr>
          <p:cNvGrpSpPr/>
          <p:nvPr/>
        </p:nvGrpSpPr>
        <p:grpSpPr>
          <a:xfrm>
            <a:off x="10759440" y="1776846"/>
            <a:ext cx="587434" cy="281017"/>
            <a:chOff x="7672185" y="1662545"/>
            <a:chExt cx="2566555" cy="281017"/>
          </a:xfrm>
        </p:grpSpPr>
        <p:cxnSp>
          <p:nvCxnSpPr>
            <p:cNvPr id="37" name="Straight Connector 36">
              <a:extLst>
                <a:ext uri="{FF2B5EF4-FFF2-40B4-BE49-F238E27FC236}">
                  <a16:creationId xmlns:a16="http://schemas.microsoft.com/office/drawing/2014/main" id="{93CE2628-7EC5-1939-6F92-A10B1D575D88}"/>
                </a:ext>
              </a:extLst>
            </p:cNvPr>
            <p:cNvCxnSpPr/>
            <p:nvPr/>
          </p:nvCxnSpPr>
          <p:spPr>
            <a:xfrm flipH="1">
              <a:off x="7672185" y="1662545"/>
              <a:ext cx="2566555" cy="0"/>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F82E8FF2-DC5D-8EA4-6A0F-40DEE2449392}"/>
                </a:ext>
              </a:extLst>
            </p:cNvPr>
            <p:cNvCxnSpPr/>
            <p:nvPr/>
          </p:nvCxnSpPr>
          <p:spPr>
            <a:xfrm>
              <a:off x="10235276" y="1663007"/>
              <a:ext cx="0" cy="280555"/>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41" name="Group 40">
            <a:extLst>
              <a:ext uri="{FF2B5EF4-FFF2-40B4-BE49-F238E27FC236}">
                <a16:creationId xmlns:a16="http://schemas.microsoft.com/office/drawing/2014/main" id="{DA14160C-678D-DD3E-8087-81CAD7222D44}"/>
              </a:ext>
            </a:extLst>
          </p:cNvPr>
          <p:cNvGrpSpPr/>
          <p:nvPr/>
        </p:nvGrpSpPr>
        <p:grpSpPr>
          <a:xfrm>
            <a:off x="6813400" y="1787236"/>
            <a:ext cx="694841" cy="281017"/>
            <a:chOff x="1859280" y="1662545"/>
            <a:chExt cx="2570480" cy="281017"/>
          </a:xfrm>
        </p:grpSpPr>
        <p:cxnSp>
          <p:nvCxnSpPr>
            <p:cNvPr id="36" name="Straight Connector 35">
              <a:extLst>
                <a:ext uri="{FF2B5EF4-FFF2-40B4-BE49-F238E27FC236}">
                  <a16:creationId xmlns:a16="http://schemas.microsoft.com/office/drawing/2014/main" id="{CA17EEAF-6641-DB06-4B67-9735BB8B0575}"/>
                </a:ext>
              </a:extLst>
            </p:cNvPr>
            <p:cNvCxnSpPr>
              <a:cxnSpLocks/>
            </p:cNvCxnSpPr>
            <p:nvPr/>
          </p:nvCxnSpPr>
          <p:spPr>
            <a:xfrm flipH="1">
              <a:off x="1859280" y="1662545"/>
              <a:ext cx="2570480" cy="0"/>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0818E6E8-3AD8-18CD-296C-D1AC647D2467}"/>
                </a:ext>
              </a:extLst>
            </p:cNvPr>
            <p:cNvCxnSpPr/>
            <p:nvPr/>
          </p:nvCxnSpPr>
          <p:spPr>
            <a:xfrm>
              <a:off x="1863436" y="1663007"/>
              <a:ext cx="0" cy="280555"/>
            </a:xfrm>
            <a:prstGeom prst="line">
              <a:avLst/>
            </a:prstGeom>
            <a:ln w="6350">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 name="TextBox 10">
            <a:extLst>
              <a:ext uri="{FF2B5EF4-FFF2-40B4-BE49-F238E27FC236}">
                <a16:creationId xmlns:a16="http://schemas.microsoft.com/office/drawing/2014/main" id="{9E87CA39-0556-6947-C8E5-0DD7798F3ACF}"/>
              </a:ext>
            </a:extLst>
          </p:cNvPr>
          <p:cNvSpPr txBox="1"/>
          <p:nvPr/>
        </p:nvSpPr>
        <p:spPr>
          <a:xfrm>
            <a:off x="10915505" y="2140526"/>
            <a:ext cx="623454" cy="249382"/>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GB" b="1" dirty="0">
                <a:latin typeface="Avenir Next LT Pro" panose="020B0504020202020204" pitchFamily="34" charset="0"/>
              </a:rPr>
              <a:t>20.6</a:t>
            </a:r>
            <a:endParaRPr lang="en-IN" b="1" dirty="0">
              <a:latin typeface="Avenir Next LT Pro" panose="020B0504020202020204" pitchFamily="34" charset="0"/>
            </a:endParaRPr>
          </a:p>
        </p:txBody>
      </p:sp>
      <p:pic>
        <p:nvPicPr>
          <p:cNvPr id="3" name="Picture 2">
            <a:extLst>
              <a:ext uri="{FF2B5EF4-FFF2-40B4-BE49-F238E27FC236}">
                <a16:creationId xmlns:a16="http://schemas.microsoft.com/office/drawing/2014/main" id="{1CA04B8D-29A2-BA9B-0FCD-B94A4625F9C5}"/>
              </a:ext>
            </a:extLst>
          </p:cNvPr>
          <p:cNvPicPr>
            <a:picLocks noChangeAspect="1"/>
          </p:cNvPicPr>
          <p:nvPr/>
        </p:nvPicPr>
        <p:blipFill>
          <a:blip r:embed="rId6"/>
          <a:stretch>
            <a:fillRect/>
          </a:stretch>
        </p:blipFill>
        <p:spPr>
          <a:xfrm>
            <a:off x="-76197" y="-42861"/>
            <a:ext cx="12268198" cy="6900861"/>
          </a:xfrm>
          <a:prstGeom prst="rect">
            <a:avLst/>
          </a:prstGeom>
        </p:spPr>
      </p:pic>
    </p:spTree>
    <p:extLst>
      <p:ext uri="{BB962C8B-B14F-4D97-AF65-F5344CB8AC3E}">
        <p14:creationId xmlns:p14="http://schemas.microsoft.com/office/powerpoint/2010/main" val="10188087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CC7F46D-6F70-74BA-D37F-346476ACBFCB}"/>
              </a:ext>
            </a:extLst>
          </p:cNvPr>
          <p:cNvSpPr>
            <a:spLocks noGrp="1"/>
          </p:cNvSpPr>
          <p:nvPr>
            <p:ph type="sldNum" sz="quarter" idx="12"/>
          </p:nvPr>
        </p:nvSpPr>
        <p:spPr/>
        <p:txBody>
          <a:bodyPr/>
          <a:lstStyle/>
          <a:p>
            <a:fld id="{C4992CC3-39DE-420A-9634-602D11CD902C}" type="slidenum">
              <a:rPr lang="en-IN" smtClean="0"/>
              <a:t>18</a:t>
            </a:fld>
            <a:endParaRPr lang="en-IN"/>
          </a:p>
        </p:txBody>
      </p:sp>
      <p:sp>
        <p:nvSpPr>
          <p:cNvPr id="6" name="Text Placeholder 5">
            <a:extLst>
              <a:ext uri="{FF2B5EF4-FFF2-40B4-BE49-F238E27FC236}">
                <a16:creationId xmlns:a16="http://schemas.microsoft.com/office/drawing/2014/main" id="{2C8C1D65-04C6-D57B-78A8-EAE51D606310}"/>
              </a:ext>
            </a:extLst>
          </p:cNvPr>
          <p:cNvSpPr>
            <a:spLocks noGrp="1"/>
          </p:cNvSpPr>
          <p:nvPr>
            <p:ph type="body" sz="quarter" idx="13"/>
          </p:nvPr>
        </p:nvSpPr>
        <p:spPr/>
        <p:txBody>
          <a:bodyPr/>
          <a:lstStyle/>
          <a:p>
            <a:r>
              <a:rPr lang="en-GB" dirty="0"/>
              <a:t>Levers of Future Growth</a:t>
            </a:r>
            <a:endParaRPr lang="en-IN" dirty="0"/>
          </a:p>
        </p:txBody>
      </p:sp>
      <p:grpSp>
        <p:nvGrpSpPr>
          <p:cNvPr id="10" name="Group 9">
            <a:extLst>
              <a:ext uri="{FF2B5EF4-FFF2-40B4-BE49-F238E27FC236}">
                <a16:creationId xmlns:a16="http://schemas.microsoft.com/office/drawing/2014/main" id="{31F93148-BA32-B9A9-C12B-D98D5C2B9931}"/>
              </a:ext>
            </a:extLst>
          </p:cNvPr>
          <p:cNvGrpSpPr/>
          <p:nvPr/>
        </p:nvGrpSpPr>
        <p:grpSpPr>
          <a:xfrm>
            <a:off x="381000" y="1392290"/>
            <a:ext cx="11468101" cy="4703710"/>
            <a:chOff x="989188" y="2433690"/>
            <a:chExt cx="10328000" cy="3685921"/>
          </a:xfrm>
        </p:grpSpPr>
        <p:sp>
          <p:nvSpPr>
            <p:cNvPr id="56" name="Rectangle 55">
              <a:extLst>
                <a:ext uri="{FF2B5EF4-FFF2-40B4-BE49-F238E27FC236}">
                  <a16:creationId xmlns:a16="http://schemas.microsoft.com/office/drawing/2014/main" id="{1AD7E0C4-7FF5-074E-B35F-4F71C6CEAA01}"/>
                </a:ext>
              </a:extLst>
            </p:cNvPr>
            <p:cNvSpPr/>
            <p:nvPr/>
          </p:nvSpPr>
          <p:spPr>
            <a:xfrm>
              <a:off x="989188" y="2434176"/>
              <a:ext cx="1076002" cy="1065244"/>
            </a:xfrm>
            <a:prstGeom prst="rect">
              <a:avLst/>
            </a:prstGeom>
            <a:solidFill>
              <a:srgbClr val="7EAD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2200">
                  <a:solidFill>
                    <a:schemeClr val="bg1"/>
                  </a:solidFill>
                  <a:latin typeface="Avenir Next LT Pro" panose="020B0504020202020204" pitchFamily="34" charset="0"/>
                  <a:ea typeface="Roboto Medium" panose="02000000000000000000" pitchFamily="2" charset="0"/>
                  <a:cs typeface="Lato" panose="020F0502020204030203" pitchFamily="34" charset="0"/>
                </a:rPr>
                <a:t>01</a:t>
              </a:r>
            </a:p>
          </p:txBody>
        </p:sp>
        <p:sp>
          <p:nvSpPr>
            <p:cNvPr id="57" name="Rectangle 56">
              <a:extLst>
                <a:ext uri="{FF2B5EF4-FFF2-40B4-BE49-F238E27FC236}">
                  <a16:creationId xmlns:a16="http://schemas.microsoft.com/office/drawing/2014/main" id="{EDE39CB7-3758-884D-A19C-CAFA172EDFC3}"/>
                </a:ext>
              </a:extLst>
            </p:cNvPr>
            <p:cNvSpPr/>
            <p:nvPr/>
          </p:nvSpPr>
          <p:spPr>
            <a:xfrm>
              <a:off x="2065999" y="2433690"/>
              <a:ext cx="3839895" cy="1065244"/>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58" name="Isosceles Triangle 31">
              <a:extLst>
                <a:ext uri="{FF2B5EF4-FFF2-40B4-BE49-F238E27FC236}">
                  <a16:creationId xmlns:a16="http://schemas.microsoft.com/office/drawing/2014/main" id="{82071159-A7E3-AE4C-8220-7095C0232ACF}"/>
                </a:ext>
              </a:extLst>
            </p:cNvPr>
            <p:cNvSpPr/>
            <p:nvPr/>
          </p:nvSpPr>
          <p:spPr>
            <a:xfrm rot="5400000">
              <a:off x="902094" y="2910670"/>
              <a:ext cx="286443" cy="11225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7" name="Rectangle 6">
              <a:extLst>
                <a:ext uri="{FF2B5EF4-FFF2-40B4-BE49-F238E27FC236}">
                  <a16:creationId xmlns:a16="http://schemas.microsoft.com/office/drawing/2014/main" id="{41DB8991-1EE5-7348-A1EB-EBFE7DA2B29F}"/>
                </a:ext>
              </a:extLst>
            </p:cNvPr>
            <p:cNvSpPr/>
            <p:nvPr/>
          </p:nvSpPr>
          <p:spPr>
            <a:xfrm>
              <a:off x="6286106" y="2434176"/>
              <a:ext cx="1076002" cy="1065244"/>
            </a:xfrm>
            <a:prstGeom prst="rect">
              <a:avLst/>
            </a:prstGeom>
            <a:solidFill>
              <a:srgbClr val="2FA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2200">
                  <a:solidFill>
                    <a:schemeClr val="bg1"/>
                  </a:solidFill>
                  <a:latin typeface="Avenir Next LT Pro" panose="020B0504020202020204" pitchFamily="34" charset="0"/>
                  <a:ea typeface="Roboto Medium" panose="02000000000000000000" pitchFamily="2" charset="0"/>
                  <a:cs typeface="Lato" panose="020F0502020204030203" pitchFamily="34" charset="0"/>
                </a:rPr>
                <a:t>04</a:t>
              </a:r>
            </a:p>
          </p:txBody>
        </p:sp>
        <p:sp>
          <p:nvSpPr>
            <p:cNvPr id="8" name="Rectangle 7">
              <a:extLst>
                <a:ext uri="{FF2B5EF4-FFF2-40B4-BE49-F238E27FC236}">
                  <a16:creationId xmlns:a16="http://schemas.microsoft.com/office/drawing/2014/main" id="{C37A68ED-D7F1-F847-874F-554279A1332B}"/>
                </a:ext>
              </a:extLst>
            </p:cNvPr>
            <p:cNvSpPr/>
            <p:nvPr/>
          </p:nvSpPr>
          <p:spPr>
            <a:xfrm>
              <a:off x="7362917" y="2433690"/>
              <a:ext cx="3839895" cy="1065244"/>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9" name="Isosceles Triangle 31">
              <a:extLst>
                <a:ext uri="{FF2B5EF4-FFF2-40B4-BE49-F238E27FC236}">
                  <a16:creationId xmlns:a16="http://schemas.microsoft.com/office/drawing/2014/main" id="{72E41163-9833-8046-971E-7CBDE3A02F13}"/>
                </a:ext>
              </a:extLst>
            </p:cNvPr>
            <p:cNvSpPr/>
            <p:nvPr/>
          </p:nvSpPr>
          <p:spPr>
            <a:xfrm rot="5400000">
              <a:off x="6199012" y="2910670"/>
              <a:ext cx="286443" cy="11225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05" name="Rectangle 104">
              <a:extLst>
                <a:ext uri="{FF2B5EF4-FFF2-40B4-BE49-F238E27FC236}">
                  <a16:creationId xmlns:a16="http://schemas.microsoft.com/office/drawing/2014/main" id="{B7B1D1D9-6CE3-1548-8A84-68613FDB187C}"/>
                </a:ext>
              </a:extLst>
            </p:cNvPr>
            <p:cNvSpPr/>
            <p:nvPr/>
          </p:nvSpPr>
          <p:spPr>
            <a:xfrm>
              <a:off x="989188" y="3744271"/>
              <a:ext cx="1076002" cy="1065244"/>
            </a:xfrm>
            <a:prstGeom prst="rect">
              <a:avLst/>
            </a:prstGeom>
            <a:solidFill>
              <a:srgbClr val="2FA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2200">
                  <a:solidFill>
                    <a:schemeClr val="bg1"/>
                  </a:solidFill>
                  <a:latin typeface="Avenir Next LT Pro" panose="020B0504020202020204" pitchFamily="34" charset="0"/>
                  <a:ea typeface="Roboto Medium" panose="02000000000000000000" pitchFamily="2" charset="0"/>
                  <a:cs typeface="Lato" panose="020F0502020204030203" pitchFamily="34" charset="0"/>
                </a:rPr>
                <a:t>02</a:t>
              </a:r>
            </a:p>
          </p:txBody>
        </p:sp>
        <p:sp>
          <p:nvSpPr>
            <p:cNvPr id="106" name="Rectangle 105">
              <a:extLst>
                <a:ext uri="{FF2B5EF4-FFF2-40B4-BE49-F238E27FC236}">
                  <a16:creationId xmlns:a16="http://schemas.microsoft.com/office/drawing/2014/main" id="{5496B615-D554-A549-8A44-C206830153DC}"/>
                </a:ext>
              </a:extLst>
            </p:cNvPr>
            <p:cNvSpPr/>
            <p:nvPr/>
          </p:nvSpPr>
          <p:spPr>
            <a:xfrm>
              <a:off x="2065999" y="3743785"/>
              <a:ext cx="3839895" cy="1065244"/>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07" name="Isosceles Triangle 31">
              <a:extLst>
                <a:ext uri="{FF2B5EF4-FFF2-40B4-BE49-F238E27FC236}">
                  <a16:creationId xmlns:a16="http://schemas.microsoft.com/office/drawing/2014/main" id="{58E13F58-FE2F-D74D-88B9-9682E1AD432D}"/>
                </a:ext>
              </a:extLst>
            </p:cNvPr>
            <p:cNvSpPr/>
            <p:nvPr/>
          </p:nvSpPr>
          <p:spPr>
            <a:xfrm rot="5400000">
              <a:off x="902094" y="4220765"/>
              <a:ext cx="286443" cy="11225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08" name="Rectangle 107">
              <a:extLst>
                <a:ext uri="{FF2B5EF4-FFF2-40B4-BE49-F238E27FC236}">
                  <a16:creationId xmlns:a16="http://schemas.microsoft.com/office/drawing/2014/main" id="{EB13458A-34A2-CB43-8C9E-B22D64AD1731}"/>
                </a:ext>
              </a:extLst>
            </p:cNvPr>
            <p:cNvSpPr/>
            <p:nvPr/>
          </p:nvSpPr>
          <p:spPr>
            <a:xfrm>
              <a:off x="989188" y="5054367"/>
              <a:ext cx="1076002" cy="1065244"/>
            </a:xfrm>
            <a:prstGeom prst="rect">
              <a:avLst/>
            </a:prstGeom>
            <a:solidFill>
              <a:srgbClr val="7EAD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2200">
                  <a:solidFill>
                    <a:schemeClr val="bg1"/>
                  </a:solidFill>
                  <a:latin typeface="Avenir Next LT Pro" panose="020B0504020202020204" pitchFamily="34" charset="0"/>
                  <a:ea typeface="Roboto Medium" panose="02000000000000000000" pitchFamily="2" charset="0"/>
                  <a:cs typeface="Lato" panose="020F0502020204030203" pitchFamily="34" charset="0"/>
                </a:rPr>
                <a:t>03</a:t>
              </a:r>
            </a:p>
          </p:txBody>
        </p:sp>
        <p:sp>
          <p:nvSpPr>
            <p:cNvPr id="109" name="Rectangle 108">
              <a:extLst>
                <a:ext uri="{FF2B5EF4-FFF2-40B4-BE49-F238E27FC236}">
                  <a16:creationId xmlns:a16="http://schemas.microsoft.com/office/drawing/2014/main" id="{579A6F14-CFCC-9E41-8F63-F1AC80DC7B19}"/>
                </a:ext>
              </a:extLst>
            </p:cNvPr>
            <p:cNvSpPr/>
            <p:nvPr/>
          </p:nvSpPr>
          <p:spPr>
            <a:xfrm>
              <a:off x="2065999" y="5053881"/>
              <a:ext cx="3839895" cy="1065244"/>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10" name="Isosceles Triangle 31">
              <a:extLst>
                <a:ext uri="{FF2B5EF4-FFF2-40B4-BE49-F238E27FC236}">
                  <a16:creationId xmlns:a16="http://schemas.microsoft.com/office/drawing/2014/main" id="{AC048582-696A-F94A-B676-EE1A10413A22}"/>
                </a:ext>
              </a:extLst>
            </p:cNvPr>
            <p:cNvSpPr/>
            <p:nvPr/>
          </p:nvSpPr>
          <p:spPr>
            <a:xfrm rot="5400000">
              <a:off x="902094" y="5530861"/>
              <a:ext cx="286443" cy="11225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11" name="Rectangle 110">
              <a:extLst>
                <a:ext uri="{FF2B5EF4-FFF2-40B4-BE49-F238E27FC236}">
                  <a16:creationId xmlns:a16="http://schemas.microsoft.com/office/drawing/2014/main" id="{B802E93F-4D69-2C46-B73E-0537190DC49F}"/>
                </a:ext>
              </a:extLst>
            </p:cNvPr>
            <p:cNvSpPr/>
            <p:nvPr/>
          </p:nvSpPr>
          <p:spPr>
            <a:xfrm>
              <a:off x="6286106" y="3744271"/>
              <a:ext cx="1076002" cy="1065244"/>
            </a:xfrm>
            <a:prstGeom prst="rect">
              <a:avLst/>
            </a:prstGeom>
            <a:solidFill>
              <a:srgbClr val="7EAD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2200">
                  <a:solidFill>
                    <a:schemeClr val="bg1"/>
                  </a:solidFill>
                  <a:latin typeface="Avenir Next LT Pro" panose="020B0504020202020204" pitchFamily="34" charset="0"/>
                  <a:ea typeface="Roboto Medium" panose="02000000000000000000" pitchFamily="2" charset="0"/>
                  <a:cs typeface="Lato" panose="020F0502020204030203" pitchFamily="34" charset="0"/>
                </a:rPr>
                <a:t>05</a:t>
              </a:r>
            </a:p>
          </p:txBody>
        </p:sp>
        <p:sp>
          <p:nvSpPr>
            <p:cNvPr id="112" name="Rectangle 111">
              <a:extLst>
                <a:ext uri="{FF2B5EF4-FFF2-40B4-BE49-F238E27FC236}">
                  <a16:creationId xmlns:a16="http://schemas.microsoft.com/office/drawing/2014/main" id="{2F0BED5C-BCF9-604D-BA18-41609EED5B03}"/>
                </a:ext>
              </a:extLst>
            </p:cNvPr>
            <p:cNvSpPr/>
            <p:nvPr/>
          </p:nvSpPr>
          <p:spPr>
            <a:xfrm>
              <a:off x="7362917" y="3743785"/>
              <a:ext cx="3839895" cy="1065244"/>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13" name="Isosceles Triangle 31">
              <a:extLst>
                <a:ext uri="{FF2B5EF4-FFF2-40B4-BE49-F238E27FC236}">
                  <a16:creationId xmlns:a16="http://schemas.microsoft.com/office/drawing/2014/main" id="{E88C6EF6-6371-CC4C-AE50-01360ED73B02}"/>
                </a:ext>
              </a:extLst>
            </p:cNvPr>
            <p:cNvSpPr/>
            <p:nvPr/>
          </p:nvSpPr>
          <p:spPr>
            <a:xfrm rot="5400000">
              <a:off x="6199012" y="4220765"/>
              <a:ext cx="286443" cy="11225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14" name="TextBox 113">
              <a:extLst>
                <a:ext uri="{FF2B5EF4-FFF2-40B4-BE49-F238E27FC236}">
                  <a16:creationId xmlns:a16="http://schemas.microsoft.com/office/drawing/2014/main" id="{2691AD20-D976-8049-B9D3-EA2C4927E128}"/>
                </a:ext>
              </a:extLst>
            </p:cNvPr>
            <p:cNvSpPr txBox="1"/>
            <p:nvPr/>
          </p:nvSpPr>
          <p:spPr>
            <a:xfrm>
              <a:off x="2197370" y="2535606"/>
              <a:ext cx="3830137" cy="964719"/>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l"/>
              <a:r>
                <a:rPr lang="en-GB" sz="1600" b="1" i="0" dirty="0">
                  <a:solidFill>
                    <a:srgbClr val="0D0D0D"/>
                  </a:solidFill>
                  <a:effectLst/>
                  <a:latin typeface="Avenir Next LT Pro" panose="020B0504020202020204" pitchFamily="34" charset="0"/>
                </a:rPr>
                <a:t>Operational Expansion:</a:t>
              </a:r>
              <a:endParaRPr lang="en-GB" sz="1600" b="0" i="0" dirty="0">
                <a:solidFill>
                  <a:srgbClr val="0D0D0D"/>
                </a:solidFill>
                <a:effectLst/>
                <a:latin typeface="Avenir Next LT Pro" panose="020B0504020202020204" pitchFamily="34" charset="0"/>
              </a:endParaRPr>
            </a:p>
            <a:p>
              <a:pPr marL="285750" indent="-285750" algn="l">
                <a:buFont typeface="Courier New" panose="02070309020205020404" pitchFamily="49" charset="0"/>
                <a:buChar char="o"/>
              </a:pPr>
              <a:r>
                <a:rPr lang="en-GB" sz="1400" b="0" i="0" dirty="0">
                  <a:solidFill>
                    <a:srgbClr val="0D0D0D"/>
                  </a:solidFill>
                  <a:effectLst/>
                  <a:latin typeface="Avenir Next LT Pro" panose="020B0504020202020204" pitchFamily="34" charset="0"/>
                </a:rPr>
                <a:t>Increasing production capacity.</a:t>
              </a:r>
            </a:p>
            <a:p>
              <a:pPr marL="285750" indent="-285750" algn="l">
                <a:buFont typeface="Courier New" panose="02070309020205020404" pitchFamily="49" charset="0"/>
                <a:buChar char="o"/>
              </a:pPr>
              <a:r>
                <a:rPr lang="en-GB" sz="1400" b="0" i="0" dirty="0">
                  <a:solidFill>
                    <a:srgbClr val="0D0D0D"/>
                  </a:solidFill>
                  <a:effectLst/>
                  <a:latin typeface="Avenir Next LT Pro" panose="020B0504020202020204" pitchFamily="34" charset="0"/>
                </a:rPr>
                <a:t>Efficient resource utilization.</a:t>
              </a:r>
            </a:p>
            <a:p>
              <a:pPr marL="285750" indent="-285750" algn="l">
                <a:buFont typeface="Courier New" panose="02070309020205020404" pitchFamily="49" charset="0"/>
                <a:buChar char="o"/>
              </a:pPr>
              <a:r>
                <a:rPr lang="en-GB" sz="1400" b="0" i="0" dirty="0">
                  <a:solidFill>
                    <a:srgbClr val="0D0D0D"/>
                  </a:solidFill>
                  <a:effectLst/>
                  <a:latin typeface="Avenir Next LT Pro" panose="020B0504020202020204" pitchFamily="34" charset="0"/>
                </a:rPr>
                <a:t>Utilization of IPO proceeds for scaling up</a:t>
              </a:r>
              <a:r>
                <a:rPr lang="en-GB" sz="1600" b="0" i="0" dirty="0">
                  <a:solidFill>
                    <a:srgbClr val="0D0D0D"/>
                  </a:solidFill>
                  <a:effectLst/>
                  <a:latin typeface="Avenir Next LT Pro" panose="020B0504020202020204" pitchFamily="34" charset="0"/>
                </a:rPr>
                <a:t>.</a:t>
              </a:r>
            </a:p>
            <a:p>
              <a:r>
                <a:rPr lang="en-US" sz="1400" dirty="0">
                  <a:latin typeface="Lato Light" panose="020F0502020204030203" pitchFamily="34" charset="0"/>
                  <a:ea typeface="Lato Light" panose="020F0502020204030203" pitchFamily="34" charset="0"/>
                  <a:cs typeface="Lato Light" panose="020F0502020204030203" pitchFamily="34" charset="0"/>
                </a:rPr>
                <a:t>. </a:t>
              </a:r>
            </a:p>
          </p:txBody>
        </p:sp>
        <p:sp>
          <p:nvSpPr>
            <p:cNvPr id="115" name="TextBox 114">
              <a:extLst>
                <a:ext uri="{FF2B5EF4-FFF2-40B4-BE49-F238E27FC236}">
                  <a16:creationId xmlns:a16="http://schemas.microsoft.com/office/drawing/2014/main" id="{2C71DB9C-2708-9147-A821-DF55DDE9A4F4}"/>
                </a:ext>
              </a:extLst>
            </p:cNvPr>
            <p:cNvSpPr txBox="1"/>
            <p:nvPr/>
          </p:nvSpPr>
          <p:spPr>
            <a:xfrm>
              <a:off x="2214393" y="3840591"/>
              <a:ext cx="3736511" cy="940602"/>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r>
                <a:rPr lang="en-GB" sz="1600" b="1" dirty="0">
                  <a:solidFill>
                    <a:srgbClr val="0D0D0D"/>
                  </a:solidFill>
                  <a:latin typeface="Avenir Next LT Pro" panose="020B0504020202020204" pitchFamily="34" charset="0"/>
                </a:rPr>
                <a:t>Product Diversification:</a:t>
              </a:r>
            </a:p>
            <a:p>
              <a:pPr marL="285750" indent="-285750">
                <a:buFont typeface="Courier New" panose="02070309020205020404" pitchFamily="49" charset="0"/>
                <a:buChar char="o"/>
              </a:pPr>
              <a:r>
                <a:rPr lang="en-GB" sz="1400" dirty="0">
                  <a:solidFill>
                    <a:srgbClr val="0D0D0D"/>
                  </a:solidFill>
                  <a:latin typeface="Avenir Next LT Pro" panose="020B0504020202020204" pitchFamily="34" charset="0"/>
                </a:rPr>
                <a:t>New Intermediates in </a:t>
              </a:r>
              <a:r>
                <a:rPr lang="en-GB" sz="1400" dirty="0" err="1">
                  <a:solidFill>
                    <a:srgbClr val="0D0D0D"/>
                  </a:solidFill>
                  <a:latin typeface="Avenir Next LT Pro" panose="020B0504020202020204" pitchFamily="34" charset="0"/>
                </a:rPr>
                <a:t>agro</a:t>
              </a:r>
              <a:r>
                <a:rPr lang="en-GB" sz="1400" dirty="0">
                  <a:solidFill>
                    <a:srgbClr val="0D0D0D"/>
                  </a:solidFill>
                  <a:latin typeface="Avenir Next LT Pro" panose="020B0504020202020204" pitchFamily="34" charset="0"/>
                </a:rPr>
                <a:t> Chemicals &amp; Cosmetics Segment are  introduced which will Commercialise by next year.</a:t>
              </a:r>
            </a:p>
            <a:p>
              <a:endParaRPr lang="en-US" sz="1400" dirty="0">
                <a:latin typeface="Lato Light" panose="020F0502020204030203" pitchFamily="34" charset="0"/>
                <a:ea typeface="Lato Light" panose="020F0502020204030203" pitchFamily="34" charset="0"/>
                <a:cs typeface="Lato Light" panose="020F0502020204030203" pitchFamily="34" charset="0"/>
              </a:endParaRPr>
            </a:p>
          </p:txBody>
        </p:sp>
        <p:sp>
          <p:nvSpPr>
            <p:cNvPr id="116" name="TextBox 115">
              <a:extLst>
                <a:ext uri="{FF2B5EF4-FFF2-40B4-BE49-F238E27FC236}">
                  <a16:creationId xmlns:a16="http://schemas.microsoft.com/office/drawing/2014/main" id="{6B634BA9-5872-B648-BC86-C4FE6D035F3A}"/>
                </a:ext>
              </a:extLst>
            </p:cNvPr>
            <p:cNvSpPr txBox="1"/>
            <p:nvPr/>
          </p:nvSpPr>
          <p:spPr>
            <a:xfrm>
              <a:off x="2225832" y="5165497"/>
              <a:ext cx="3413595" cy="940602"/>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l"/>
              <a:r>
                <a:rPr lang="en-GB" sz="1600" b="1" i="0" dirty="0">
                  <a:solidFill>
                    <a:srgbClr val="0D0D0D"/>
                  </a:solidFill>
                  <a:effectLst/>
                  <a:latin typeface="Avenir Next LT Pro" panose="020B0504020202020204" pitchFamily="34" charset="0"/>
                </a:rPr>
                <a:t>Market Penetration Strategies</a:t>
              </a:r>
              <a:r>
                <a:rPr lang="en-GB" sz="1400" b="1" i="0" dirty="0">
                  <a:solidFill>
                    <a:srgbClr val="0D0D0D"/>
                  </a:solidFill>
                  <a:effectLst/>
                  <a:latin typeface="Avenir Next LT Pro" panose="020B0504020202020204" pitchFamily="34" charset="0"/>
                </a:rPr>
                <a:t>:</a:t>
              </a:r>
              <a:endParaRPr lang="en-GB" sz="1400" b="0" i="0" dirty="0">
                <a:solidFill>
                  <a:srgbClr val="0D0D0D"/>
                </a:solidFill>
                <a:effectLst/>
                <a:latin typeface="Avenir Next LT Pro" panose="020B0504020202020204" pitchFamily="34" charset="0"/>
              </a:endParaRPr>
            </a:p>
            <a:p>
              <a:pPr marL="285750" indent="-285750" algn="l">
                <a:buFont typeface="Courier New" panose="02070309020205020404" pitchFamily="49" charset="0"/>
                <a:buChar char="o"/>
              </a:pPr>
              <a:r>
                <a:rPr lang="en-GB" sz="1400" b="0" i="0" dirty="0">
                  <a:solidFill>
                    <a:srgbClr val="0D0D0D"/>
                  </a:solidFill>
                  <a:effectLst/>
                  <a:latin typeface="Avenir Next LT Pro" panose="020B0504020202020204" pitchFamily="34" charset="0"/>
                </a:rPr>
                <a:t>Future GMP Certification </a:t>
              </a:r>
              <a:r>
                <a:rPr lang="en-GB" sz="1400" dirty="0">
                  <a:solidFill>
                    <a:srgbClr val="0D0D0D"/>
                  </a:solidFill>
                  <a:latin typeface="Avenir Next LT Pro" panose="020B0504020202020204" pitchFamily="34" charset="0"/>
                </a:rPr>
                <a:t>to be Acquired</a:t>
              </a:r>
              <a:endParaRPr lang="en-GB" sz="1400" b="0" i="0" dirty="0">
                <a:solidFill>
                  <a:srgbClr val="0D0D0D"/>
                </a:solidFill>
                <a:effectLst/>
                <a:latin typeface="Avenir Next LT Pro" panose="020B0504020202020204" pitchFamily="34" charset="0"/>
              </a:endParaRPr>
            </a:p>
            <a:p>
              <a:pPr marL="285750" indent="-285750" algn="l">
                <a:buFont typeface="Courier New" panose="02070309020205020404" pitchFamily="49" charset="0"/>
                <a:buChar char="o"/>
              </a:pPr>
              <a:r>
                <a:rPr lang="en-GB" sz="1400" dirty="0">
                  <a:solidFill>
                    <a:srgbClr val="0D0D0D"/>
                  </a:solidFill>
                  <a:latin typeface="Avenir Next LT Pro" panose="020B0504020202020204" pitchFamily="34" charset="0"/>
                </a:rPr>
                <a:t>Clean room Facility to be developed for Speciality Products</a:t>
              </a:r>
              <a:endParaRPr lang="en-GB" sz="1400" b="0" i="0" dirty="0">
                <a:solidFill>
                  <a:srgbClr val="0D0D0D"/>
                </a:solidFill>
                <a:effectLst/>
                <a:latin typeface="Avenir Next LT Pro" panose="020B0504020202020204" pitchFamily="34" charset="0"/>
              </a:endParaRPr>
            </a:p>
            <a:p>
              <a:endParaRPr lang="en-US" sz="1400" dirty="0">
                <a:latin typeface="Lato Light" panose="020F0502020204030203" pitchFamily="34" charset="0"/>
                <a:ea typeface="Lato Light" panose="020F0502020204030203" pitchFamily="34" charset="0"/>
                <a:cs typeface="Lato Light" panose="020F0502020204030203" pitchFamily="34" charset="0"/>
              </a:endParaRPr>
            </a:p>
          </p:txBody>
        </p:sp>
        <p:sp>
          <p:nvSpPr>
            <p:cNvPr id="117" name="TextBox 116">
              <a:extLst>
                <a:ext uri="{FF2B5EF4-FFF2-40B4-BE49-F238E27FC236}">
                  <a16:creationId xmlns:a16="http://schemas.microsoft.com/office/drawing/2014/main" id="{BAF06A36-7BF3-C041-9315-5023A83840CA}"/>
                </a:ext>
              </a:extLst>
            </p:cNvPr>
            <p:cNvSpPr txBox="1"/>
            <p:nvPr/>
          </p:nvSpPr>
          <p:spPr>
            <a:xfrm>
              <a:off x="7414236" y="2499311"/>
              <a:ext cx="3902952" cy="940602"/>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l"/>
              <a:r>
                <a:rPr lang="en-GB" sz="1600" b="1" i="0" dirty="0">
                  <a:solidFill>
                    <a:srgbClr val="0D0D0D"/>
                  </a:solidFill>
                  <a:effectLst/>
                  <a:latin typeface="Avenir Next LT Pro" panose="020B0504020202020204" pitchFamily="34" charset="0"/>
                </a:rPr>
                <a:t>In-house Capabilities Optimization:</a:t>
              </a:r>
              <a:endParaRPr lang="en-GB" sz="1600" b="0" i="0" dirty="0">
                <a:solidFill>
                  <a:srgbClr val="0D0D0D"/>
                </a:solidFill>
                <a:effectLst/>
                <a:latin typeface="Avenir Next LT Pro" panose="020B0504020202020204" pitchFamily="34" charset="0"/>
              </a:endParaRPr>
            </a:p>
            <a:p>
              <a:pPr marL="285750" indent="-285750" algn="l">
                <a:buFont typeface="Courier New" panose="02070309020205020404" pitchFamily="49" charset="0"/>
                <a:buChar char="o"/>
              </a:pPr>
              <a:r>
                <a:rPr lang="en-GB" sz="1400" b="0" i="0" dirty="0">
                  <a:solidFill>
                    <a:srgbClr val="0D0D0D"/>
                  </a:solidFill>
                  <a:effectLst/>
                  <a:latin typeface="Avenir Next LT Pro" panose="020B0504020202020204" pitchFamily="34" charset="0"/>
                </a:rPr>
                <a:t>Utilization of in-house capabilities for new product development.</a:t>
              </a:r>
            </a:p>
            <a:p>
              <a:pPr marL="285750" indent="-285750" algn="l">
                <a:buFont typeface="Courier New" panose="02070309020205020404" pitchFamily="49" charset="0"/>
                <a:buChar char="o"/>
              </a:pPr>
              <a:r>
                <a:rPr lang="en-GB" sz="1400" b="0" i="0" dirty="0">
                  <a:solidFill>
                    <a:srgbClr val="0D0D0D"/>
                  </a:solidFill>
                  <a:effectLst/>
                  <a:latin typeface="Avenir Next LT Pro" panose="020B0504020202020204" pitchFamily="34" charset="0"/>
                </a:rPr>
                <a:t>Meeting raw material requirements internally.</a:t>
              </a:r>
              <a:endParaRPr lang="en-GB" sz="1400" b="0" i="0" dirty="0">
                <a:solidFill>
                  <a:srgbClr val="0D0D0D"/>
                </a:solidFill>
                <a:effectLst/>
                <a:highlight>
                  <a:srgbClr val="FFFF00"/>
                </a:highlight>
                <a:latin typeface="Avenir Next LT Pro" panose="020B0504020202020204" pitchFamily="34" charset="0"/>
              </a:endParaRPr>
            </a:p>
            <a:p>
              <a:endParaRPr lang="en-US" sz="1400" dirty="0">
                <a:latin typeface="Lato Light" panose="020F0502020204030203" pitchFamily="34" charset="0"/>
                <a:ea typeface="Lato Light" panose="020F0502020204030203" pitchFamily="34" charset="0"/>
                <a:cs typeface="Lato Light" panose="020F0502020204030203" pitchFamily="34" charset="0"/>
              </a:endParaRPr>
            </a:p>
          </p:txBody>
        </p:sp>
        <p:sp>
          <p:nvSpPr>
            <p:cNvPr id="118" name="TextBox 117">
              <a:extLst>
                <a:ext uri="{FF2B5EF4-FFF2-40B4-BE49-F238E27FC236}">
                  <a16:creationId xmlns:a16="http://schemas.microsoft.com/office/drawing/2014/main" id="{BB6DDB87-703B-B045-9FF7-70DD7ED458B3}"/>
                </a:ext>
              </a:extLst>
            </p:cNvPr>
            <p:cNvSpPr txBox="1"/>
            <p:nvPr/>
          </p:nvSpPr>
          <p:spPr>
            <a:xfrm>
              <a:off x="7467433" y="3849214"/>
              <a:ext cx="3413595" cy="1109427"/>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l"/>
              <a:r>
                <a:rPr lang="en-GB" sz="1600" b="1" i="0" dirty="0">
                  <a:solidFill>
                    <a:srgbClr val="0D0D0D"/>
                  </a:solidFill>
                  <a:effectLst/>
                  <a:latin typeface="Avenir Next LT Pro" panose="020B0504020202020204" pitchFamily="34" charset="0"/>
                </a:rPr>
                <a:t>Financial Resource Management</a:t>
              </a:r>
              <a:r>
                <a:rPr lang="en-GB" sz="1400" b="1" i="0" dirty="0">
                  <a:solidFill>
                    <a:srgbClr val="0D0D0D"/>
                  </a:solidFill>
                  <a:effectLst/>
                  <a:latin typeface="Avenir Next LT Pro" panose="020B0504020202020204" pitchFamily="34" charset="0"/>
                </a:rPr>
                <a:t>:</a:t>
              </a:r>
              <a:endParaRPr lang="en-GB" sz="1400" b="0" i="0" dirty="0">
                <a:solidFill>
                  <a:srgbClr val="0D0D0D"/>
                </a:solidFill>
                <a:effectLst/>
                <a:latin typeface="Avenir Next LT Pro" panose="020B0504020202020204" pitchFamily="34" charset="0"/>
              </a:endParaRPr>
            </a:p>
            <a:p>
              <a:pPr marL="285750" indent="-285750" algn="l">
                <a:buFont typeface="Courier New" panose="02070309020205020404" pitchFamily="49" charset="0"/>
                <a:buChar char="o"/>
              </a:pPr>
              <a:r>
                <a:rPr lang="en-GB" sz="1400" b="0" i="0" dirty="0">
                  <a:solidFill>
                    <a:srgbClr val="0D0D0D"/>
                  </a:solidFill>
                  <a:effectLst/>
                  <a:latin typeface="Avenir Next LT Pro" panose="020B0504020202020204" pitchFamily="34" charset="0"/>
                </a:rPr>
                <a:t>Utilization of IPO proceeds for operational and product expansion.</a:t>
              </a:r>
            </a:p>
            <a:p>
              <a:pPr marL="285750" indent="-285750" algn="l">
                <a:buFont typeface="Courier New" panose="02070309020205020404" pitchFamily="49" charset="0"/>
                <a:buChar char="o"/>
              </a:pPr>
              <a:r>
                <a:rPr lang="en-GB" sz="1400" b="0" i="0" dirty="0">
                  <a:solidFill>
                    <a:srgbClr val="0D0D0D"/>
                  </a:solidFill>
                  <a:effectLst/>
                  <a:latin typeface="Avenir Next LT Pro" panose="020B0504020202020204" pitchFamily="34" charset="0"/>
                </a:rPr>
                <a:t>Financial planning for scaling up activities.</a:t>
              </a:r>
            </a:p>
            <a:p>
              <a:r>
                <a:rPr lang="en-US" sz="1400" dirty="0">
                  <a:latin typeface="Lato Light" panose="020F0502020204030203" pitchFamily="34" charset="0"/>
                  <a:ea typeface="Lato Light" panose="020F0502020204030203" pitchFamily="34" charset="0"/>
                  <a:cs typeface="Lato Light" panose="020F0502020204030203" pitchFamily="34" charset="0"/>
                </a:rPr>
                <a:t>. </a:t>
              </a:r>
            </a:p>
          </p:txBody>
        </p:sp>
        <p:sp>
          <p:nvSpPr>
            <p:cNvPr id="119" name="Rectangle 118">
              <a:extLst>
                <a:ext uri="{FF2B5EF4-FFF2-40B4-BE49-F238E27FC236}">
                  <a16:creationId xmlns:a16="http://schemas.microsoft.com/office/drawing/2014/main" id="{7F9EB1BE-5A0C-124B-B856-00AF0E564A8D}"/>
                </a:ext>
              </a:extLst>
            </p:cNvPr>
            <p:cNvSpPr/>
            <p:nvPr/>
          </p:nvSpPr>
          <p:spPr>
            <a:xfrm>
              <a:off x="6286106" y="5054367"/>
              <a:ext cx="1076002" cy="1065244"/>
            </a:xfrm>
            <a:prstGeom prst="rect">
              <a:avLst/>
            </a:prstGeom>
            <a:solidFill>
              <a:srgbClr val="2FA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2200">
                  <a:solidFill>
                    <a:schemeClr val="bg1"/>
                  </a:solidFill>
                  <a:latin typeface="Avenir Next LT Pro" panose="020B0504020202020204" pitchFamily="34" charset="0"/>
                  <a:ea typeface="Roboto Medium" panose="02000000000000000000" pitchFamily="2" charset="0"/>
                  <a:cs typeface="Lato" panose="020F0502020204030203" pitchFamily="34" charset="0"/>
                </a:rPr>
                <a:t>06</a:t>
              </a:r>
            </a:p>
          </p:txBody>
        </p:sp>
        <p:sp>
          <p:nvSpPr>
            <p:cNvPr id="120" name="Rectangle 119">
              <a:extLst>
                <a:ext uri="{FF2B5EF4-FFF2-40B4-BE49-F238E27FC236}">
                  <a16:creationId xmlns:a16="http://schemas.microsoft.com/office/drawing/2014/main" id="{2ED392D2-14B6-0047-B8F6-67506CE34D7E}"/>
                </a:ext>
              </a:extLst>
            </p:cNvPr>
            <p:cNvSpPr/>
            <p:nvPr/>
          </p:nvSpPr>
          <p:spPr>
            <a:xfrm>
              <a:off x="7362917" y="5053881"/>
              <a:ext cx="3839895" cy="1065244"/>
            </a:xfrm>
            <a:prstGeom prst="rect">
              <a:avLst/>
            </a:prstGeom>
            <a:solidFill>
              <a:schemeClr val="bg1">
                <a:lumMod val="9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21" name="Isosceles Triangle 31">
              <a:extLst>
                <a:ext uri="{FF2B5EF4-FFF2-40B4-BE49-F238E27FC236}">
                  <a16:creationId xmlns:a16="http://schemas.microsoft.com/office/drawing/2014/main" id="{9884E33F-4E81-2148-AD4A-7CFA529BE682}"/>
                </a:ext>
              </a:extLst>
            </p:cNvPr>
            <p:cNvSpPr/>
            <p:nvPr/>
          </p:nvSpPr>
          <p:spPr>
            <a:xfrm rot="5400000">
              <a:off x="6199012" y="5530861"/>
              <a:ext cx="286443" cy="11225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22" name="TextBox 121">
              <a:extLst>
                <a:ext uri="{FF2B5EF4-FFF2-40B4-BE49-F238E27FC236}">
                  <a16:creationId xmlns:a16="http://schemas.microsoft.com/office/drawing/2014/main" id="{171B880A-036C-1E49-A304-C777961E7B2F}"/>
                </a:ext>
              </a:extLst>
            </p:cNvPr>
            <p:cNvSpPr txBox="1"/>
            <p:nvPr/>
          </p:nvSpPr>
          <p:spPr>
            <a:xfrm>
              <a:off x="7484449" y="5110877"/>
              <a:ext cx="3413595" cy="771776"/>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l"/>
              <a:r>
                <a:rPr lang="en-GB" sz="1600" b="1" i="0" dirty="0">
                  <a:solidFill>
                    <a:srgbClr val="0D0D0D"/>
                  </a:solidFill>
                  <a:effectLst/>
                  <a:latin typeface="Avenir Next LT Pro" panose="020B0504020202020204" pitchFamily="34" charset="0"/>
                </a:rPr>
                <a:t>Revenue Enhancement:</a:t>
              </a:r>
              <a:endParaRPr lang="en-GB" sz="1400" b="0" i="0" dirty="0">
                <a:solidFill>
                  <a:srgbClr val="0D0D0D"/>
                </a:solidFill>
                <a:effectLst/>
                <a:latin typeface="Avenir Next LT Pro" panose="020B0504020202020204" pitchFamily="34" charset="0"/>
              </a:endParaRPr>
            </a:p>
            <a:p>
              <a:pPr marL="285750" indent="-285750" algn="l">
                <a:buFont typeface="Courier New" panose="02070309020205020404" pitchFamily="49" charset="0"/>
                <a:buChar char="o"/>
              </a:pPr>
              <a:r>
                <a:rPr lang="en-GB" sz="1400" b="0" i="0" dirty="0">
                  <a:solidFill>
                    <a:srgbClr val="0D0D0D"/>
                  </a:solidFill>
                  <a:effectLst/>
                  <a:latin typeface="Avenir Next LT Pro" panose="020B0504020202020204" pitchFamily="34" charset="0"/>
                </a:rPr>
                <a:t>Striving for sustainable growth through strategic initiatives.</a:t>
              </a:r>
            </a:p>
            <a:p>
              <a:endParaRPr lang="en-US" sz="1400" dirty="0">
                <a:latin typeface="Lato Light" panose="020F0502020204030203" pitchFamily="34" charset="0"/>
                <a:ea typeface="Lato Light" panose="020F0502020204030203" pitchFamily="34" charset="0"/>
                <a:cs typeface="Lato Light" panose="020F0502020204030203" pitchFamily="34" charset="0"/>
              </a:endParaRPr>
            </a:p>
          </p:txBody>
        </p:sp>
      </p:grpSp>
    </p:spTree>
    <p:extLst>
      <p:ext uri="{BB962C8B-B14F-4D97-AF65-F5344CB8AC3E}">
        <p14:creationId xmlns:p14="http://schemas.microsoft.com/office/powerpoint/2010/main" val="148724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1120" y="0"/>
            <a:ext cx="9062720" cy="6858000"/>
          </a:xfrm>
          <a:custGeom>
            <a:avLst/>
            <a:gdLst/>
            <a:ahLst/>
            <a:cxnLst/>
            <a:rect l="l" t="t" r="r" b="b"/>
            <a:pathLst>
              <a:path w="12344400" h="8229600">
                <a:moveTo>
                  <a:pt x="0" y="0"/>
                </a:moveTo>
                <a:lnTo>
                  <a:pt x="12344400" y="0"/>
                </a:lnTo>
                <a:lnTo>
                  <a:pt x="12344400" y="8229600"/>
                </a:lnTo>
                <a:lnTo>
                  <a:pt x="0" y="8229600"/>
                </a:lnTo>
                <a:lnTo>
                  <a:pt x="0" y="0"/>
                </a:lnTo>
                <a:close/>
              </a:path>
            </a:pathLst>
          </a:custGeom>
          <a:blipFill>
            <a:blip r:embed="rId2">
              <a:duotone>
                <a:prstClr val="black"/>
                <a:schemeClr val="accent6">
                  <a:tint val="45000"/>
                  <a:satMod val="400000"/>
                </a:schemeClr>
              </a:duotone>
            </a:blip>
            <a:stretch>
              <a:fillRect/>
            </a:stretch>
          </a:blipFill>
        </p:spPr>
        <p:txBody>
          <a:bodyPr/>
          <a:lstStyle/>
          <a:p>
            <a:endParaRPr lang="en-IN" sz="1200"/>
          </a:p>
        </p:txBody>
      </p:sp>
      <p:sp>
        <p:nvSpPr>
          <p:cNvPr id="3" name="Rectangle 2">
            <a:extLst>
              <a:ext uri="{FF2B5EF4-FFF2-40B4-BE49-F238E27FC236}">
                <a16:creationId xmlns:a16="http://schemas.microsoft.com/office/drawing/2014/main" id="{58A38C8C-CBDD-0864-BD10-3716C37BD5F2}"/>
              </a:ext>
            </a:extLst>
          </p:cNvPr>
          <p:cNvSpPr/>
          <p:nvPr/>
        </p:nvSpPr>
        <p:spPr>
          <a:xfrm>
            <a:off x="6387193" y="2311400"/>
            <a:ext cx="5208814" cy="1823357"/>
          </a:xfrm>
          <a:prstGeom prst="rect">
            <a:avLst/>
          </a:prstGeom>
          <a:solidFill>
            <a:srgbClr val="205A35"/>
          </a:solid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800">
                <a:latin typeface="Avenir Next LT Pro" panose="020B0504020202020204" pitchFamily="34" charset="0"/>
              </a:rPr>
              <a:t>PARAGON FINE &amp; SPECIALITY CHEMICALS</a:t>
            </a:r>
          </a:p>
          <a:p>
            <a:pPr algn="ctr"/>
            <a:r>
              <a:rPr lang="en-IN" sz="2400">
                <a:latin typeface="Avenir Next LT Pro" panose="020B0504020202020204" pitchFamily="34" charset="0"/>
              </a:rPr>
              <a:t> Financial Overview</a:t>
            </a:r>
            <a:endParaRPr lang="en-IN" sz="2000">
              <a:latin typeface="Avenir Next LT Pro" panose="020B05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4F3CA5A-5AF1-DA59-6864-E88E3E2C1604}"/>
              </a:ext>
            </a:extLst>
          </p:cNvPr>
          <p:cNvSpPr/>
          <p:nvPr/>
        </p:nvSpPr>
        <p:spPr>
          <a:xfrm>
            <a:off x="3362960" y="904240"/>
            <a:ext cx="8534400" cy="5598160"/>
          </a:xfrm>
          <a:prstGeom prst="rect">
            <a:avLst/>
          </a:prstGeom>
          <a:noFill/>
          <a:ln>
            <a:noFill/>
          </a:ln>
          <a:effectLst>
            <a:outerShdw blurRad="50800" dist="1778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 name="Slide Number Placeholder 1">
            <a:extLst>
              <a:ext uri="{FF2B5EF4-FFF2-40B4-BE49-F238E27FC236}">
                <a16:creationId xmlns:a16="http://schemas.microsoft.com/office/drawing/2014/main" id="{BA8EE371-E711-14D7-FABD-553FADB32C02}"/>
              </a:ext>
            </a:extLst>
          </p:cNvPr>
          <p:cNvSpPr>
            <a:spLocks noGrp="1"/>
          </p:cNvSpPr>
          <p:nvPr>
            <p:ph type="sldNum" sz="quarter" idx="12"/>
          </p:nvPr>
        </p:nvSpPr>
        <p:spPr/>
        <p:txBody>
          <a:bodyPr/>
          <a:lstStyle/>
          <a:p>
            <a:fld id="{C4992CC3-39DE-420A-9634-602D11CD902C}" type="slidenum">
              <a:rPr lang="en-IN" smtClean="0"/>
              <a:t>2</a:t>
            </a:fld>
            <a:endParaRPr lang="en-IN"/>
          </a:p>
        </p:txBody>
      </p:sp>
      <p:sp>
        <p:nvSpPr>
          <p:cNvPr id="3" name="Text Placeholder 2">
            <a:extLst>
              <a:ext uri="{FF2B5EF4-FFF2-40B4-BE49-F238E27FC236}">
                <a16:creationId xmlns:a16="http://schemas.microsoft.com/office/drawing/2014/main" id="{2CD8D732-AD17-5067-EAE1-24506A9939AE}"/>
              </a:ext>
            </a:extLst>
          </p:cNvPr>
          <p:cNvSpPr>
            <a:spLocks noGrp="1"/>
          </p:cNvSpPr>
          <p:nvPr>
            <p:ph type="body" sz="quarter" idx="13"/>
          </p:nvPr>
        </p:nvSpPr>
        <p:spPr>
          <a:xfrm>
            <a:off x="304800" y="129309"/>
            <a:ext cx="10009188" cy="738188"/>
          </a:xfrm>
        </p:spPr>
        <p:txBody>
          <a:bodyPr/>
          <a:lstStyle/>
          <a:p>
            <a:r>
              <a:rPr lang="en-GB"/>
              <a:t>Disclaimer</a:t>
            </a:r>
            <a:endParaRPr lang="en-IN"/>
          </a:p>
        </p:txBody>
      </p:sp>
      <p:sp>
        <p:nvSpPr>
          <p:cNvPr id="5" name="TextBox 4">
            <a:extLst>
              <a:ext uri="{FF2B5EF4-FFF2-40B4-BE49-F238E27FC236}">
                <a16:creationId xmlns:a16="http://schemas.microsoft.com/office/drawing/2014/main" id="{777DC2C2-098C-3E52-4CCA-F927842E5FF1}"/>
              </a:ext>
            </a:extLst>
          </p:cNvPr>
          <p:cNvSpPr txBox="1"/>
          <p:nvPr/>
        </p:nvSpPr>
        <p:spPr>
          <a:xfrm>
            <a:off x="2877313" y="1057116"/>
            <a:ext cx="8917718" cy="5293757"/>
          </a:xfrm>
          <a:prstGeom prst="rect">
            <a:avLst/>
          </a:prstGeom>
          <a:noFill/>
        </p:spPr>
        <p:txBody>
          <a:bodyPr wrap="square">
            <a:spAutoFit/>
          </a:bodyPr>
          <a:lstStyle/>
          <a:p>
            <a:pPr algn="just"/>
            <a:r>
              <a:rPr lang="en-GB" sz="1300" b="0" i="0" u="none" strike="noStrike" baseline="0">
                <a:latin typeface="Avenir Next LT Pro" panose="020B0504020202020204" pitchFamily="34" charset="0"/>
              </a:rPr>
              <a:t>This presentation and the accompanying slides (the “Presentation”), which have been prepared by Paragon Fine &amp; Speciality Chemical Ltd (the “Company”), have been prepared solely for information purposes and do not constitute any offer, recommendation or invitation to purchase or subscribe for any securities, and shall not form the basis or be relied on in connection with any contract or binding commitment whatsoever. No offering of securities of the Company will be made except by means of a statutory offering document containing detailed information about the Company. This Presentation has been prepared by the Company based on information and data which the Company considers reliable, but the Company makes no representation or warranty, express or implied, whatsoever, and no reliance shall be placed on, the truth, accuracy, completeness, fairness and reasonableness of the contents of this Presentation. This Presentation may not be all inclusive and may not contain all of</a:t>
            </a:r>
            <a:r>
              <a:rPr lang="en-GB" sz="1300">
                <a:latin typeface="Avenir Next LT Pro" panose="020B0504020202020204" pitchFamily="34" charset="0"/>
              </a:rPr>
              <a:t> </a:t>
            </a:r>
            <a:r>
              <a:rPr lang="en-GB" sz="1300" b="0" i="0" u="none" strike="noStrike" baseline="0">
                <a:latin typeface="Avenir Next LT Pro" panose="020B0504020202020204" pitchFamily="34" charset="0"/>
              </a:rPr>
              <a:t>the information that you may consider material. Any liability in respect of the contents of, or any omission from, this Presentation is expressly excluded. Certain matters discussed in this Presentation may contain statements regarding the Company’s market opportunity and business prospects that are individually and collectively forward-looking statements. Such forward-looking statements are not guarantees of future performance and are subject to known and unknown risks, uncertainties and assumptions that are difficult to predict. These risks and uncertainties include, but are not limited to, the performance of the Indian economy and of the economies of various international markets, the performance of the industry in India and world-wide, competition, the company’s ability to successfully implement its strategy, the Company's future levels of growth and expansion, technological implementation, changes and advancements, changes in revenue, income or cashflows, the Company's market preferences and its exposure to market risks, as well as other risks. The Company's actual results, levels of activity, performance or achievements could differ materially and adversely from results expressed in or implied by this Presentation. The Company assumes no obligation to update any forward-looking information contained in this Presentation. Any forward-looking statements and projections made by third parties included in this Presentation are not adopted by the Company and the Company is not responsible for such third-party statements and projections. All Maps used in the presentation are not to scale. All data, information, and maps are provided "as is" without warranty or any representation of accuracy, timeliness</a:t>
            </a:r>
          </a:p>
          <a:p>
            <a:pPr algn="just"/>
            <a:r>
              <a:rPr lang="en-IN" sz="1300" b="0" i="0" u="none" strike="noStrike" baseline="0">
                <a:latin typeface="Avenir Next LT Pro" panose="020B0504020202020204" pitchFamily="34" charset="0"/>
              </a:rPr>
              <a:t>or completeness.</a:t>
            </a:r>
            <a:endParaRPr lang="en-IN" sz="1300">
              <a:latin typeface="Avenir Next LT Pro" panose="020B0504020202020204" pitchFamily="34" charset="0"/>
            </a:endParaRPr>
          </a:p>
        </p:txBody>
      </p:sp>
      <p:grpSp>
        <p:nvGrpSpPr>
          <p:cNvPr id="11" name="Group 10">
            <a:extLst>
              <a:ext uri="{FF2B5EF4-FFF2-40B4-BE49-F238E27FC236}">
                <a16:creationId xmlns:a16="http://schemas.microsoft.com/office/drawing/2014/main" id="{55B9EDC2-E7D3-7C84-32FB-245759256A0E}"/>
              </a:ext>
            </a:extLst>
          </p:cNvPr>
          <p:cNvGrpSpPr/>
          <p:nvPr/>
        </p:nvGrpSpPr>
        <p:grpSpPr>
          <a:xfrm>
            <a:off x="4064" y="772160"/>
            <a:ext cx="2200656" cy="6085840"/>
            <a:chOff x="329184" y="772160"/>
            <a:chExt cx="2200656" cy="6085840"/>
          </a:xfrm>
        </p:grpSpPr>
        <p:sp>
          <p:nvSpPr>
            <p:cNvPr id="10" name="Rectangle 9">
              <a:extLst>
                <a:ext uri="{FF2B5EF4-FFF2-40B4-BE49-F238E27FC236}">
                  <a16:creationId xmlns:a16="http://schemas.microsoft.com/office/drawing/2014/main" id="{16B1DF22-9E02-3E68-B5E2-D3A633212E7B}"/>
                </a:ext>
              </a:extLst>
            </p:cNvPr>
            <p:cNvSpPr/>
            <p:nvPr/>
          </p:nvSpPr>
          <p:spPr>
            <a:xfrm>
              <a:off x="329184" y="772160"/>
              <a:ext cx="2200656" cy="6085840"/>
            </a:xfrm>
            <a:prstGeom prst="rect">
              <a:avLst/>
            </a:prstGeom>
            <a:solidFill>
              <a:schemeClr val="accent6">
                <a:lumMod val="50000"/>
              </a:schemeClr>
            </a:solidFill>
            <a:ln>
              <a:noFill/>
            </a:ln>
            <a:effectLst>
              <a:outerShdw blurRad="50800" dist="139700" algn="l" rotWithShape="0">
                <a:prstClr val="black">
                  <a:alpha val="28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Freeform 5">
              <a:extLst>
                <a:ext uri="{FF2B5EF4-FFF2-40B4-BE49-F238E27FC236}">
                  <a16:creationId xmlns:a16="http://schemas.microsoft.com/office/drawing/2014/main" id="{586D1B1C-A825-A5E4-6EEC-A1CFB9F7E1A1}"/>
                </a:ext>
              </a:extLst>
            </p:cNvPr>
            <p:cNvSpPr/>
            <p:nvPr/>
          </p:nvSpPr>
          <p:spPr>
            <a:xfrm>
              <a:off x="581892" y="5412642"/>
              <a:ext cx="1724890" cy="1211837"/>
            </a:xfrm>
            <a:custGeom>
              <a:avLst/>
              <a:gdLst/>
              <a:ahLst/>
              <a:cxnLst/>
              <a:rect l="l" t="t" r="r" b="b"/>
              <a:pathLst>
                <a:path w="7057906" h="6839753">
                  <a:moveTo>
                    <a:pt x="0" y="0"/>
                  </a:moveTo>
                  <a:lnTo>
                    <a:pt x="7057906" y="0"/>
                  </a:lnTo>
                  <a:lnTo>
                    <a:pt x="7057906" y="6839753"/>
                  </a:lnTo>
                  <a:lnTo>
                    <a:pt x="0" y="6839753"/>
                  </a:lnTo>
                  <a:lnTo>
                    <a:pt x="0" y="0"/>
                  </a:lnTo>
                  <a:close/>
                </a:path>
              </a:pathLst>
            </a:custGeom>
            <a:blipFill>
              <a:blip r:embed="rId3">
                <a:duotone>
                  <a:schemeClr val="accent6">
                    <a:shade val="45000"/>
                    <a:satMod val="135000"/>
                  </a:schemeClr>
                  <a:prstClr val="white"/>
                </a:duotone>
                <a:extLst>
                  <a:ext uri="{96DAC541-7B7A-43D3-8B79-37D633B846F1}">
                    <asvg:svgBlip xmlns:asvg="http://schemas.microsoft.com/office/drawing/2016/SVG/main" r:embed="rId4"/>
                  </a:ext>
                </a:extLst>
              </a:blip>
              <a:stretch>
                <a:fillRect/>
              </a:stretch>
            </a:blipFill>
          </p:spPr>
          <p:txBody>
            <a:bodyPr/>
            <a:lstStyle/>
            <a:p>
              <a:endParaRPr lang="en-IN"/>
            </a:p>
          </p:txBody>
        </p:sp>
        <p:sp>
          <p:nvSpPr>
            <p:cNvPr id="7" name="Freeform 6">
              <a:extLst>
                <a:ext uri="{FF2B5EF4-FFF2-40B4-BE49-F238E27FC236}">
                  <a16:creationId xmlns:a16="http://schemas.microsoft.com/office/drawing/2014/main" id="{E85BEE84-C58A-10C6-F2B0-1555AE4438B0}"/>
                </a:ext>
              </a:extLst>
            </p:cNvPr>
            <p:cNvSpPr/>
            <p:nvPr/>
          </p:nvSpPr>
          <p:spPr>
            <a:xfrm>
              <a:off x="1171165" y="2524992"/>
              <a:ext cx="433375" cy="940079"/>
            </a:xfrm>
            <a:custGeom>
              <a:avLst/>
              <a:gdLst/>
              <a:ahLst/>
              <a:cxnLst/>
              <a:rect l="l" t="t" r="r" b="b"/>
              <a:pathLst>
                <a:path w="1437421" h="5305918">
                  <a:moveTo>
                    <a:pt x="0" y="0"/>
                  </a:moveTo>
                  <a:lnTo>
                    <a:pt x="1437421" y="0"/>
                  </a:lnTo>
                  <a:lnTo>
                    <a:pt x="1437421" y="5305918"/>
                  </a:lnTo>
                  <a:lnTo>
                    <a:pt x="0" y="5305918"/>
                  </a:lnTo>
                  <a:lnTo>
                    <a:pt x="0" y="0"/>
                  </a:lnTo>
                  <a:close/>
                </a:path>
              </a:pathLst>
            </a:custGeom>
            <a:blipFill>
              <a:blip r:embed="rId5">
                <a:duotone>
                  <a:schemeClr val="accent6">
                    <a:shade val="45000"/>
                    <a:satMod val="135000"/>
                  </a:schemeClr>
                  <a:prstClr val="white"/>
                </a:duotone>
                <a:extLst>
                  <a:ext uri="{96DAC541-7B7A-43D3-8B79-37D633B846F1}">
                    <asvg:svgBlip xmlns:asvg="http://schemas.microsoft.com/office/drawing/2016/SVG/main" r:embed="rId6"/>
                  </a:ext>
                </a:extLst>
              </a:blip>
              <a:stretch>
                <a:fillRect/>
              </a:stretch>
            </a:blipFill>
          </p:spPr>
          <p:txBody>
            <a:bodyPr/>
            <a:lstStyle/>
            <a:p>
              <a:endParaRPr lang="en-IN"/>
            </a:p>
          </p:txBody>
        </p:sp>
        <p:sp>
          <p:nvSpPr>
            <p:cNvPr id="8" name="Freeform 7">
              <a:extLst>
                <a:ext uri="{FF2B5EF4-FFF2-40B4-BE49-F238E27FC236}">
                  <a16:creationId xmlns:a16="http://schemas.microsoft.com/office/drawing/2014/main" id="{5A66275E-EED0-B302-17AD-F9EC8B665395}"/>
                </a:ext>
              </a:extLst>
            </p:cNvPr>
            <p:cNvSpPr/>
            <p:nvPr/>
          </p:nvSpPr>
          <p:spPr>
            <a:xfrm>
              <a:off x="908851" y="3979719"/>
              <a:ext cx="965641" cy="940079"/>
            </a:xfrm>
            <a:custGeom>
              <a:avLst/>
              <a:gdLst/>
              <a:ahLst/>
              <a:cxnLst/>
              <a:rect l="l" t="t" r="r" b="b"/>
              <a:pathLst>
                <a:path w="3202845" h="5305918">
                  <a:moveTo>
                    <a:pt x="0" y="0"/>
                  </a:moveTo>
                  <a:lnTo>
                    <a:pt x="3202845" y="0"/>
                  </a:lnTo>
                  <a:lnTo>
                    <a:pt x="3202845" y="5305918"/>
                  </a:lnTo>
                  <a:lnTo>
                    <a:pt x="0" y="5305918"/>
                  </a:lnTo>
                  <a:lnTo>
                    <a:pt x="0" y="0"/>
                  </a:lnTo>
                  <a:close/>
                </a:path>
              </a:pathLst>
            </a:custGeom>
            <a:blipFill>
              <a:blip r:embed="rId7">
                <a:duotone>
                  <a:schemeClr val="accent6">
                    <a:shade val="45000"/>
                    <a:satMod val="135000"/>
                  </a:schemeClr>
                  <a:prstClr val="white"/>
                </a:duotone>
                <a:extLst>
                  <a:ext uri="{96DAC541-7B7A-43D3-8B79-37D633B846F1}">
                    <asvg:svgBlip xmlns:asvg="http://schemas.microsoft.com/office/drawing/2016/SVG/main" r:embed="rId8"/>
                  </a:ext>
                </a:extLst>
              </a:blip>
              <a:stretch>
                <a:fillRect/>
              </a:stretch>
            </a:blipFill>
          </p:spPr>
          <p:txBody>
            <a:bodyPr/>
            <a:lstStyle/>
            <a:p>
              <a:endParaRPr lang="en-IN"/>
            </a:p>
          </p:txBody>
        </p:sp>
        <p:sp>
          <p:nvSpPr>
            <p:cNvPr id="9" name="Freeform 8">
              <a:extLst>
                <a:ext uri="{FF2B5EF4-FFF2-40B4-BE49-F238E27FC236}">
                  <a16:creationId xmlns:a16="http://schemas.microsoft.com/office/drawing/2014/main" id="{B79B8829-D139-2670-B322-877332F249B6}"/>
                </a:ext>
              </a:extLst>
            </p:cNvPr>
            <p:cNvSpPr/>
            <p:nvPr/>
          </p:nvSpPr>
          <p:spPr>
            <a:xfrm>
              <a:off x="1006558" y="1174173"/>
              <a:ext cx="811851" cy="940079"/>
            </a:xfrm>
            <a:custGeom>
              <a:avLst/>
              <a:gdLst/>
              <a:ahLst/>
              <a:cxnLst/>
              <a:rect l="l" t="t" r="r" b="b"/>
              <a:pathLst>
                <a:path w="2692753" h="5305918">
                  <a:moveTo>
                    <a:pt x="0" y="0"/>
                  </a:moveTo>
                  <a:lnTo>
                    <a:pt x="2692753" y="0"/>
                  </a:lnTo>
                  <a:lnTo>
                    <a:pt x="2692753" y="5305918"/>
                  </a:lnTo>
                  <a:lnTo>
                    <a:pt x="0" y="5305918"/>
                  </a:lnTo>
                  <a:lnTo>
                    <a:pt x="0" y="0"/>
                  </a:lnTo>
                  <a:close/>
                </a:path>
              </a:pathLst>
            </a:custGeom>
            <a:blipFill>
              <a:blip r:embed="rId9">
                <a:duotone>
                  <a:schemeClr val="accent6">
                    <a:shade val="45000"/>
                    <a:satMod val="135000"/>
                  </a:schemeClr>
                  <a:prstClr val="white"/>
                </a:duotone>
                <a:extLst>
                  <a:ext uri="{96DAC541-7B7A-43D3-8B79-37D633B846F1}">
                    <asvg:svgBlip xmlns:asvg="http://schemas.microsoft.com/office/drawing/2016/SVG/main" r:embed="rId10"/>
                  </a:ext>
                </a:extLst>
              </a:blip>
              <a:stretch>
                <a:fillRect/>
              </a:stretch>
            </a:blipFill>
          </p:spPr>
          <p:txBody>
            <a:bodyPr/>
            <a:lstStyle/>
            <a:p>
              <a:endParaRPr lang="en-IN"/>
            </a:p>
          </p:txBody>
        </p:sp>
      </p:grpSp>
    </p:spTree>
    <p:extLst>
      <p:ext uri="{BB962C8B-B14F-4D97-AF65-F5344CB8AC3E}">
        <p14:creationId xmlns:p14="http://schemas.microsoft.com/office/powerpoint/2010/main" val="38180678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4B112ED-7931-29B5-8EF3-E2E7A086FBE4}"/>
              </a:ext>
            </a:extLst>
          </p:cNvPr>
          <p:cNvSpPr>
            <a:spLocks noGrp="1"/>
          </p:cNvSpPr>
          <p:nvPr>
            <p:ph type="sldNum" sz="quarter" idx="12"/>
          </p:nvPr>
        </p:nvSpPr>
        <p:spPr/>
        <p:txBody>
          <a:bodyPr/>
          <a:lstStyle/>
          <a:p>
            <a:fld id="{C4992CC3-39DE-420A-9634-602D11CD902C}" type="slidenum">
              <a:rPr lang="en-IN" smtClean="0"/>
              <a:t>20</a:t>
            </a:fld>
            <a:endParaRPr lang="en-IN"/>
          </a:p>
        </p:txBody>
      </p:sp>
      <p:sp>
        <p:nvSpPr>
          <p:cNvPr id="6" name="Text Placeholder 5">
            <a:extLst>
              <a:ext uri="{FF2B5EF4-FFF2-40B4-BE49-F238E27FC236}">
                <a16:creationId xmlns:a16="http://schemas.microsoft.com/office/drawing/2014/main" id="{A73E5EE1-74D1-35F0-B718-F29053BDC333}"/>
              </a:ext>
            </a:extLst>
          </p:cNvPr>
          <p:cNvSpPr>
            <a:spLocks noGrp="1"/>
          </p:cNvSpPr>
          <p:nvPr>
            <p:ph type="body" sz="quarter" idx="13"/>
          </p:nvPr>
        </p:nvSpPr>
        <p:spPr/>
        <p:txBody>
          <a:bodyPr/>
          <a:lstStyle/>
          <a:p>
            <a:r>
              <a:rPr lang="en-GB" dirty="0"/>
              <a:t>Financial Highlights</a:t>
            </a:r>
            <a:endParaRPr lang="en-IN" dirty="0"/>
          </a:p>
        </p:txBody>
      </p:sp>
      <p:sp>
        <p:nvSpPr>
          <p:cNvPr id="7" name="Rectangle 6">
            <a:extLst>
              <a:ext uri="{FF2B5EF4-FFF2-40B4-BE49-F238E27FC236}">
                <a16:creationId xmlns:a16="http://schemas.microsoft.com/office/drawing/2014/main" id="{1A71258D-9129-4E30-1612-563C65632F38}"/>
              </a:ext>
            </a:extLst>
          </p:cNvPr>
          <p:cNvSpPr/>
          <p:nvPr/>
        </p:nvSpPr>
        <p:spPr>
          <a:xfrm>
            <a:off x="482600" y="1046480"/>
            <a:ext cx="3733800" cy="5392420"/>
          </a:xfrm>
          <a:prstGeom prst="rect">
            <a:avLst/>
          </a:prstGeom>
          <a:noFill/>
          <a:ln w="12700">
            <a:solidFill>
              <a:srgbClr val="035459"/>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Rectangle 7">
            <a:extLst>
              <a:ext uri="{FF2B5EF4-FFF2-40B4-BE49-F238E27FC236}">
                <a16:creationId xmlns:a16="http://schemas.microsoft.com/office/drawing/2014/main" id="{915743FA-4F52-FFAB-967F-7FA56FB8BFD6}"/>
              </a:ext>
            </a:extLst>
          </p:cNvPr>
          <p:cNvSpPr/>
          <p:nvPr/>
        </p:nvSpPr>
        <p:spPr>
          <a:xfrm>
            <a:off x="660400" y="855984"/>
            <a:ext cx="3340100" cy="439416"/>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a:solidFill>
                  <a:schemeClr val="tx1"/>
                </a:solidFill>
                <a:latin typeface="Avenir Next LT Pro" panose="020B0504020202020204" pitchFamily="34" charset="0"/>
              </a:rPr>
              <a:t>Revenue (Rs Cr.)</a:t>
            </a:r>
            <a:endParaRPr lang="en-IN" sz="1100" b="1">
              <a:solidFill>
                <a:schemeClr val="tx1"/>
              </a:solidFill>
              <a:latin typeface="Avenir Next LT Pro" panose="020B0504020202020204" pitchFamily="34" charset="0"/>
            </a:endParaRPr>
          </a:p>
        </p:txBody>
      </p:sp>
      <p:sp>
        <p:nvSpPr>
          <p:cNvPr id="12" name="Rectangle 11">
            <a:extLst>
              <a:ext uri="{FF2B5EF4-FFF2-40B4-BE49-F238E27FC236}">
                <a16:creationId xmlns:a16="http://schemas.microsoft.com/office/drawing/2014/main" id="{61EA8519-4AB7-43C2-0E49-BD8E3467B4ED}"/>
              </a:ext>
            </a:extLst>
          </p:cNvPr>
          <p:cNvSpPr/>
          <p:nvPr/>
        </p:nvSpPr>
        <p:spPr>
          <a:xfrm>
            <a:off x="4381500" y="1046480"/>
            <a:ext cx="3733800" cy="5392420"/>
          </a:xfrm>
          <a:prstGeom prst="rect">
            <a:avLst/>
          </a:prstGeom>
          <a:noFill/>
          <a:ln w="12700">
            <a:solidFill>
              <a:srgbClr val="035459"/>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63126B61-AE60-0E70-4663-49AA25FA8315}"/>
              </a:ext>
            </a:extLst>
          </p:cNvPr>
          <p:cNvSpPr/>
          <p:nvPr/>
        </p:nvSpPr>
        <p:spPr>
          <a:xfrm>
            <a:off x="4559300" y="855984"/>
            <a:ext cx="3340100" cy="439416"/>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a:solidFill>
                  <a:schemeClr val="tx1"/>
                </a:solidFill>
                <a:latin typeface="Avenir Next LT Pro" panose="020B0504020202020204" pitchFamily="34" charset="0"/>
              </a:rPr>
              <a:t>EBITDA (Rs Cr.) &amp; EBITDA Margin %</a:t>
            </a:r>
            <a:endParaRPr lang="en-IN" sz="1100" b="1">
              <a:solidFill>
                <a:schemeClr val="tx1"/>
              </a:solidFill>
              <a:latin typeface="Avenir Next LT Pro" panose="020B0504020202020204" pitchFamily="34" charset="0"/>
            </a:endParaRPr>
          </a:p>
        </p:txBody>
      </p:sp>
      <p:sp>
        <p:nvSpPr>
          <p:cNvPr id="14" name="Rectangle 13">
            <a:extLst>
              <a:ext uri="{FF2B5EF4-FFF2-40B4-BE49-F238E27FC236}">
                <a16:creationId xmlns:a16="http://schemas.microsoft.com/office/drawing/2014/main" id="{5AD1D484-C769-4555-9B3E-7BE220885068}"/>
              </a:ext>
            </a:extLst>
          </p:cNvPr>
          <p:cNvSpPr/>
          <p:nvPr/>
        </p:nvSpPr>
        <p:spPr>
          <a:xfrm>
            <a:off x="8216900" y="1044413"/>
            <a:ext cx="3733800" cy="5392420"/>
          </a:xfrm>
          <a:prstGeom prst="rect">
            <a:avLst/>
          </a:prstGeom>
          <a:noFill/>
          <a:ln w="12700">
            <a:solidFill>
              <a:srgbClr val="035459"/>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ectangle 14">
            <a:extLst>
              <a:ext uri="{FF2B5EF4-FFF2-40B4-BE49-F238E27FC236}">
                <a16:creationId xmlns:a16="http://schemas.microsoft.com/office/drawing/2014/main" id="{671007C6-BF75-F956-F731-4F98FCBFD7BD}"/>
              </a:ext>
            </a:extLst>
          </p:cNvPr>
          <p:cNvSpPr/>
          <p:nvPr/>
        </p:nvSpPr>
        <p:spPr>
          <a:xfrm>
            <a:off x="8394700" y="843284"/>
            <a:ext cx="3340100" cy="439416"/>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a:solidFill>
                  <a:schemeClr val="tx1"/>
                </a:solidFill>
                <a:latin typeface="Avenir Next LT Pro" panose="020B0504020202020204" pitchFamily="34" charset="0"/>
              </a:rPr>
              <a:t>PAT (Rs Cr.) &amp; PAT Margin %</a:t>
            </a:r>
            <a:endParaRPr lang="en-IN" sz="1400" b="1">
              <a:solidFill>
                <a:schemeClr val="tx1"/>
              </a:solidFill>
              <a:latin typeface="Avenir Next LT Pro" panose="020B0504020202020204" pitchFamily="34" charset="0"/>
            </a:endParaRPr>
          </a:p>
        </p:txBody>
      </p:sp>
      <p:sp>
        <p:nvSpPr>
          <p:cNvPr id="16" name="Rectangle 15">
            <a:extLst>
              <a:ext uri="{FF2B5EF4-FFF2-40B4-BE49-F238E27FC236}">
                <a16:creationId xmlns:a16="http://schemas.microsoft.com/office/drawing/2014/main" id="{7B1B74CD-C668-C085-0164-22E6EDFC2DC0}"/>
              </a:ext>
            </a:extLst>
          </p:cNvPr>
          <p:cNvSpPr/>
          <p:nvPr/>
        </p:nvSpPr>
        <p:spPr>
          <a:xfrm rot="16200000">
            <a:off x="-1010921" y="2232663"/>
            <a:ext cx="2562858" cy="337816"/>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a:solidFill>
                  <a:schemeClr val="tx1"/>
                </a:solidFill>
                <a:latin typeface="Avenir Next LT Pro" panose="020B0504020202020204" pitchFamily="34" charset="0"/>
              </a:rPr>
              <a:t>FY24</a:t>
            </a:r>
            <a:endParaRPr lang="en-IN" sz="1400" b="1">
              <a:solidFill>
                <a:schemeClr val="tx1"/>
              </a:solidFill>
              <a:latin typeface="Avenir Next LT Pro" panose="020B0504020202020204" pitchFamily="34" charset="0"/>
            </a:endParaRPr>
          </a:p>
        </p:txBody>
      </p:sp>
      <p:sp>
        <p:nvSpPr>
          <p:cNvPr id="17" name="Rectangle 16">
            <a:extLst>
              <a:ext uri="{FF2B5EF4-FFF2-40B4-BE49-F238E27FC236}">
                <a16:creationId xmlns:a16="http://schemas.microsoft.com/office/drawing/2014/main" id="{70B6AD19-3F68-5D27-3DA1-69278C356F95}"/>
              </a:ext>
            </a:extLst>
          </p:cNvPr>
          <p:cNvSpPr/>
          <p:nvPr/>
        </p:nvSpPr>
        <p:spPr>
          <a:xfrm rot="16200000">
            <a:off x="-1010921" y="4963163"/>
            <a:ext cx="2562858" cy="337816"/>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Avenir Next LT Pro" panose="020B0504020202020204" pitchFamily="34" charset="0"/>
              </a:rPr>
              <a:t>H1FY25</a:t>
            </a:r>
            <a:endParaRPr lang="en-IN" sz="1400" b="1" dirty="0">
              <a:solidFill>
                <a:schemeClr val="tx1"/>
              </a:solidFill>
              <a:latin typeface="Avenir Next LT Pro" panose="020B0504020202020204" pitchFamily="34" charset="0"/>
            </a:endParaRPr>
          </a:p>
        </p:txBody>
      </p:sp>
      <p:graphicFrame>
        <p:nvGraphicFramePr>
          <p:cNvPr id="22" name="Chart 21">
            <a:extLst>
              <a:ext uri="{FF2B5EF4-FFF2-40B4-BE49-F238E27FC236}">
                <a16:creationId xmlns:a16="http://schemas.microsoft.com/office/drawing/2014/main" id="{9CD3783C-932F-3A6E-CB95-A969A3720432}"/>
              </a:ext>
            </a:extLst>
          </p:cNvPr>
          <p:cNvGraphicFramePr/>
          <p:nvPr>
            <p:extLst>
              <p:ext uri="{D42A27DB-BD31-4B8C-83A1-F6EECF244321}">
                <p14:modId xmlns:p14="http://schemas.microsoft.com/office/powerpoint/2010/main" val="2398430980"/>
              </p:ext>
            </p:extLst>
          </p:nvPr>
        </p:nvGraphicFramePr>
        <p:xfrm>
          <a:off x="660400" y="1485901"/>
          <a:ext cx="3276600" cy="20701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Chart 22">
            <a:extLst>
              <a:ext uri="{FF2B5EF4-FFF2-40B4-BE49-F238E27FC236}">
                <a16:creationId xmlns:a16="http://schemas.microsoft.com/office/drawing/2014/main" id="{97487613-2BA6-5F34-F205-8561CD5FE199}"/>
              </a:ext>
            </a:extLst>
          </p:cNvPr>
          <p:cNvGraphicFramePr/>
          <p:nvPr>
            <p:extLst>
              <p:ext uri="{D42A27DB-BD31-4B8C-83A1-F6EECF244321}">
                <p14:modId xmlns:p14="http://schemas.microsoft.com/office/powerpoint/2010/main" val="2192056670"/>
              </p:ext>
            </p:extLst>
          </p:nvPr>
        </p:nvGraphicFramePr>
        <p:xfrm>
          <a:off x="660400" y="4140201"/>
          <a:ext cx="3276600" cy="2070100"/>
        </p:xfrm>
        <a:graphic>
          <a:graphicData uri="http://schemas.openxmlformats.org/drawingml/2006/chart">
            <c:chart xmlns:c="http://schemas.openxmlformats.org/drawingml/2006/chart" xmlns:r="http://schemas.openxmlformats.org/officeDocument/2006/relationships" r:id="rId4"/>
          </a:graphicData>
        </a:graphic>
      </p:graphicFrame>
      <p:cxnSp>
        <p:nvCxnSpPr>
          <p:cNvPr id="25" name="Straight Connector 24">
            <a:extLst>
              <a:ext uri="{FF2B5EF4-FFF2-40B4-BE49-F238E27FC236}">
                <a16:creationId xmlns:a16="http://schemas.microsoft.com/office/drawing/2014/main" id="{8A000E4E-B69C-9485-D22C-D954F6048FC7}"/>
              </a:ext>
            </a:extLst>
          </p:cNvPr>
          <p:cNvCxnSpPr>
            <a:cxnSpLocks/>
          </p:cNvCxnSpPr>
          <p:nvPr/>
        </p:nvCxnSpPr>
        <p:spPr>
          <a:xfrm flipV="1">
            <a:off x="2234547" y="2115432"/>
            <a:ext cx="306006" cy="60994"/>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7" name="TextBox 10">
            <a:extLst>
              <a:ext uri="{FF2B5EF4-FFF2-40B4-BE49-F238E27FC236}">
                <a16:creationId xmlns:a16="http://schemas.microsoft.com/office/drawing/2014/main" id="{9511259F-5450-2C23-0851-C2E6B2EBE68E}"/>
              </a:ext>
            </a:extLst>
          </p:cNvPr>
          <p:cNvSpPr txBox="1"/>
          <p:nvPr/>
        </p:nvSpPr>
        <p:spPr>
          <a:xfrm rot="19421766">
            <a:off x="1850088" y="2255775"/>
            <a:ext cx="537978" cy="269032"/>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IN" sz="1100" dirty="0">
                <a:latin typeface="Avenir Next LT Pro" panose="020B0504020202020204" pitchFamily="34" charset="0"/>
              </a:rPr>
              <a:t> </a:t>
            </a:r>
            <a:r>
              <a:rPr lang="en-IN" b="1" dirty="0">
                <a:solidFill>
                  <a:schemeClr val="tx1"/>
                </a:solidFill>
                <a:latin typeface="Avenir Next LT Pro" panose="020B0504020202020204" pitchFamily="34" charset="0"/>
              </a:rPr>
              <a:t>17</a:t>
            </a:r>
            <a:r>
              <a:rPr lang="en-IN" sz="1100" b="1" dirty="0">
                <a:solidFill>
                  <a:schemeClr val="tx1"/>
                </a:solidFill>
                <a:latin typeface="Avenir Next LT Pro" panose="020B0504020202020204" pitchFamily="34" charset="0"/>
              </a:rPr>
              <a:t>% </a:t>
            </a:r>
          </a:p>
        </p:txBody>
      </p:sp>
      <p:sp>
        <p:nvSpPr>
          <p:cNvPr id="28" name="TextBox 10">
            <a:extLst>
              <a:ext uri="{FF2B5EF4-FFF2-40B4-BE49-F238E27FC236}">
                <a16:creationId xmlns:a16="http://schemas.microsoft.com/office/drawing/2014/main" id="{03C2837D-90DB-16F8-C75A-4C9BDE32C1E4}"/>
              </a:ext>
            </a:extLst>
          </p:cNvPr>
          <p:cNvSpPr txBox="1"/>
          <p:nvPr/>
        </p:nvSpPr>
        <p:spPr>
          <a:xfrm rot="2102881">
            <a:off x="2143380" y="4754688"/>
            <a:ext cx="537978" cy="269032"/>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IN" sz="1100" b="1" dirty="0">
                <a:solidFill>
                  <a:schemeClr val="tx1"/>
                </a:solidFill>
                <a:latin typeface="Avenir Next LT Pro" panose="020B0504020202020204" pitchFamily="34" charset="0"/>
              </a:rPr>
              <a:t> </a:t>
            </a:r>
            <a:r>
              <a:rPr lang="en-IN" b="1" dirty="0">
                <a:solidFill>
                  <a:schemeClr val="tx1"/>
                </a:solidFill>
                <a:latin typeface="Avenir Next LT Pro" panose="020B0504020202020204" pitchFamily="34" charset="0"/>
              </a:rPr>
              <a:t>27%</a:t>
            </a:r>
            <a:endParaRPr lang="en-IN" sz="1100" b="1" dirty="0">
              <a:solidFill>
                <a:schemeClr val="tx1"/>
              </a:solidFill>
              <a:latin typeface="Avenir Next LT Pro" panose="020B0504020202020204" pitchFamily="34" charset="0"/>
            </a:endParaRPr>
          </a:p>
        </p:txBody>
      </p:sp>
      <p:graphicFrame>
        <p:nvGraphicFramePr>
          <p:cNvPr id="29" name="Chart 28">
            <a:extLst>
              <a:ext uri="{FF2B5EF4-FFF2-40B4-BE49-F238E27FC236}">
                <a16:creationId xmlns:a16="http://schemas.microsoft.com/office/drawing/2014/main" id="{944D02F6-0041-E568-C5E3-503AE4D44333}"/>
              </a:ext>
            </a:extLst>
          </p:cNvPr>
          <p:cNvGraphicFramePr/>
          <p:nvPr>
            <p:extLst>
              <p:ext uri="{D42A27DB-BD31-4B8C-83A1-F6EECF244321}">
                <p14:modId xmlns:p14="http://schemas.microsoft.com/office/powerpoint/2010/main" val="337909224"/>
              </p:ext>
            </p:extLst>
          </p:nvPr>
        </p:nvGraphicFramePr>
        <p:xfrm>
          <a:off x="4622800" y="1487843"/>
          <a:ext cx="3276600" cy="2070100"/>
        </p:xfrm>
        <a:graphic>
          <a:graphicData uri="http://schemas.openxmlformats.org/drawingml/2006/chart">
            <c:chart xmlns:c="http://schemas.openxmlformats.org/drawingml/2006/chart" xmlns:r="http://schemas.openxmlformats.org/officeDocument/2006/relationships" r:id="rId5"/>
          </a:graphicData>
        </a:graphic>
      </p:graphicFrame>
      <p:cxnSp>
        <p:nvCxnSpPr>
          <p:cNvPr id="30" name="Straight Connector 29">
            <a:extLst>
              <a:ext uri="{FF2B5EF4-FFF2-40B4-BE49-F238E27FC236}">
                <a16:creationId xmlns:a16="http://schemas.microsoft.com/office/drawing/2014/main" id="{0ECF413C-604C-F8F1-ACB6-827613196AAF}"/>
              </a:ext>
            </a:extLst>
          </p:cNvPr>
          <p:cNvCxnSpPr>
            <a:cxnSpLocks/>
          </p:cNvCxnSpPr>
          <p:nvPr/>
        </p:nvCxnSpPr>
        <p:spPr>
          <a:xfrm flipV="1">
            <a:off x="5770880" y="2100580"/>
            <a:ext cx="957580" cy="886460"/>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31" name="TextBox 10">
            <a:extLst>
              <a:ext uri="{FF2B5EF4-FFF2-40B4-BE49-F238E27FC236}">
                <a16:creationId xmlns:a16="http://schemas.microsoft.com/office/drawing/2014/main" id="{897B026F-6ED3-F28D-F60D-FA2538CFBC5B}"/>
              </a:ext>
            </a:extLst>
          </p:cNvPr>
          <p:cNvSpPr txBox="1"/>
          <p:nvPr/>
        </p:nvSpPr>
        <p:spPr>
          <a:xfrm rot="19035439">
            <a:off x="5854716" y="2288567"/>
            <a:ext cx="525600" cy="269032"/>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IN" b="1" dirty="0">
                <a:solidFill>
                  <a:schemeClr val="tx1"/>
                </a:solidFill>
                <a:latin typeface="Avenir Next LT Pro" panose="020B0504020202020204" pitchFamily="34" charset="0"/>
              </a:rPr>
              <a:t>36</a:t>
            </a:r>
            <a:r>
              <a:rPr lang="en-IN" sz="1100" b="1" dirty="0">
                <a:solidFill>
                  <a:schemeClr val="tx1"/>
                </a:solidFill>
                <a:latin typeface="Avenir Next LT Pro" panose="020B0504020202020204" pitchFamily="34" charset="0"/>
              </a:rPr>
              <a:t>% </a:t>
            </a:r>
          </a:p>
        </p:txBody>
      </p:sp>
      <p:graphicFrame>
        <p:nvGraphicFramePr>
          <p:cNvPr id="32" name="Chart 31">
            <a:extLst>
              <a:ext uri="{FF2B5EF4-FFF2-40B4-BE49-F238E27FC236}">
                <a16:creationId xmlns:a16="http://schemas.microsoft.com/office/drawing/2014/main" id="{C0E50FD0-AD25-30D4-7DEB-ECE0CE9E9D3E}"/>
              </a:ext>
            </a:extLst>
          </p:cNvPr>
          <p:cNvGraphicFramePr/>
          <p:nvPr>
            <p:extLst>
              <p:ext uri="{D42A27DB-BD31-4B8C-83A1-F6EECF244321}">
                <p14:modId xmlns:p14="http://schemas.microsoft.com/office/powerpoint/2010/main" val="1670927214"/>
              </p:ext>
            </p:extLst>
          </p:nvPr>
        </p:nvGraphicFramePr>
        <p:xfrm>
          <a:off x="4635500" y="4127501"/>
          <a:ext cx="3276600" cy="20701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3" name="Chart 32">
            <a:extLst>
              <a:ext uri="{FF2B5EF4-FFF2-40B4-BE49-F238E27FC236}">
                <a16:creationId xmlns:a16="http://schemas.microsoft.com/office/drawing/2014/main" id="{7477E596-3780-01C9-72C3-5A1A94586061}"/>
              </a:ext>
            </a:extLst>
          </p:cNvPr>
          <p:cNvGraphicFramePr/>
          <p:nvPr>
            <p:extLst>
              <p:ext uri="{D42A27DB-BD31-4B8C-83A1-F6EECF244321}">
                <p14:modId xmlns:p14="http://schemas.microsoft.com/office/powerpoint/2010/main" val="1426967324"/>
              </p:ext>
            </p:extLst>
          </p:nvPr>
        </p:nvGraphicFramePr>
        <p:xfrm>
          <a:off x="8382000" y="1489785"/>
          <a:ext cx="3276600" cy="2070100"/>
        </p:xfrm>
        <a:graphic>
          <a:graphicData uri="http://schemas.openxmlformats.org/drawingml/2006/chart">
            <c:chart xmlns:c="http://schemas.openxmlformats.org/drawingml/2006/chart" xmlns:r="http://schemas.openxmlformats.org/officeDocument/2006/relationships" r:id="rId7"/>
          </a:graphicData>
        </a:graphic>
      </p:graphicFrame>
      <p:cxnSp>
        <p:nvCxnSpPr>
          <p:cNvPr id="34" name="Straight Connector 33">
            <a:extLst>
              <a:ext uri="{FF2B5EF4-FFF2-40B4-BE49-F238E27FC236}">
                <a16:creationId xmlns:a16="http://schemas.microsoft.com/office/drawing/2014/main" id="{888F19FE-B514-95BF-0759-825C6BDB73D7}"/>
              </a:ext>
            </a:extLst>
          </p:cNvPr>
          <p:cNvCxnSpPr>
            <a:cxnSpLocks/>
          </p:cNvCxnSpPr>
          <p:nvPr/>
        </p:nvCxnSpPr>
        <p:spPr>
          <a:xfrm flipV="1">
            <a:off x="9540240" y="2123440"/>
            <a:ext cx="975360" cy="739140"/>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35" name="TextBox 10">
            <a:extLst>
              <a:ext uri="{FF2B5EF4-FFF2-40B4-BE49-F238E27FC236}">
                <a16:creationId xmlns:a16="http://schemas.microsoft.com/office/drawing/2014/main" id="{6B8A26A5-EB71-9A73-B09C-59E4BA247E64}"/>
              </a:ext>
            </a:extLst>
          </p:cNvPr>
          <p:cNvSpPr txBox="1"/>
          <p:nvPr/>
        </p:nvSpPr>
        <p:spPr>
          <a:xfrm rot="19316815">
            <a:off x="9623747" y="2239899"/>
            <a:ext cx="525600" cy="269032"/>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IN" b="1" dirty="0">
                <a:solidFill>
                  <a:schemeClr val="tx1"/>
                </a:solidFill>
                <a:latin typeface="Avenir Next LT Pro" panose="020B0504020202020204" pitchFamily="34" charset="0"/>
              </a:rPr>
              <a:t>45</a:t>
            </a:r>
            <a:r>
              <a:rPr lang="en-IN" sz="1100" b="1" dirty="0">
                <a:solidFill>
                  <a:schemeClr val="tx1"/>
                </a:solidFill>
                <a:latin typeface="Avenir Next LT Pro" panose="020B0504020202020204" pitchFamily="34" charset="0"/>
              </a:rPr>
              <a:t>% </a:t>
            </a:r>
          </a:p>
        </p:txBody>
      </p:sp>
      <p:graphicFrame>
        <p:nvGraphicFramePr>
          <p:cNvPr id="36" name="Chart 35">
            <a:extLst>
              <a:ext uri="{FF2B5EF4-FFF2-40B4-BE49-F238E27FC236}">
                <a16:creationId xmlns:a16="http://schemas.microsoft.com/office/drawing/2014/main" id="{DF6B2532-FFAE-5A61-5F3C-8540D83D8A17}"/>
              </a:ext>
            </a:extLst>
          </p:cNvPr>
          <p:cNvGraphicFramePr/>
          <p:nvPr>
            <p:extLst>
              <p:ext uri="{D42A27DB-BD31-4B8C-83A1-F6EECF244321}">
                <p14:modId xmlns:p14="http://schemas.microsoft.com/office/powerpoint/2010/main" val="2527210571"/>
              </p:ext>
            </p:extLst>
          </p:nvPr>
        </p:nvGraphicFramePr>
        <p:xfrm>
          <a:off x="8420100" y="4129443"/>
          <a:ext cx="3276600" cy="2070100"/>
        </p:xfrm>
        <a:graphic>
          <a:graphicData uri="http://schemas.openxmlformats.org/drawingml/2006/chart">
            <c:chart xmlns:c="http://schemas.openxmlformats.org/drawingml/2006/chart" xmlns:r="http://schemas.openxmlformats.org/officeDocument/2006/relationships" r:id="rId8"/>
          </a:graphicData>
        </a:graphic>
      </p:graphicFrame>
      <p:cxnSp>
        <p:nvCxnSpPr>
          <p:cNvPr id="37" name="Straight Connector 36">
            <a:extLst>
              <a:ext uri="{FF2B5EF4-FFF2-40B4-BE49-F238E27FC236}">
                <a16:creationId xmlns:a16="http://schemas.microsoft.com/office/drawing/2014/main" id="{1D456982-2E25-2016-E36D-6BADA91C946F}"/>
              </a:ext>
            </a:extLst>
          </p:cNvPr>
          <p:cNvCxnSpPr>
            <a:cxnSpLocks/>
          </p:cNvCxnSpPr>
          <p:nvPr/>
        </p:nvCxnSpPr>
        <p:spPr>
          <a:xfrm flipV="1">
            <a:off x="5857240" y="4932671"/>
            <a:ext cx="833120" cy="437486"/>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41" name="TextBox 40">
            <a:extLst>
              <a:ext uri="{FF2B5EF4-FFF2-40B4-BE49-F238E27FC236}">
                <a16:creationId xmlns:a16="http://schemas.microsoft.com/office/drawing/2014/main" id="{A34FE673-E502-25CD-7B62-CDBEEEBDAC6B}"/>
              </a:ext>
            </a:extLst>
          </p:cNvPr>
          <p:cNvSpPr txBox="1"/>
          <p:nvPr/>
        </p:nvSpPr>
        <p:spPr>
          <a:xfrm>
            <a:off x="5196840" y="1590040"/>
            <a:ext cx="660400" cy="261610"/>
          </a:xfrm>
          <a:prstGeom prst="rect">
            <a:avLst/>
          </a:prstGeom>
          <a:solidFill>
            <a:schemeClr val="bg1">
              <a:lumMod val="95000"/>
            </a:schemeClr>
          </a:solidFill>
          <a:ln w="3175">
            <a:solidFill>
              <a:srgbClr val="2FA653"/>
            </a:solidFill>
            <a:prstDash val="sysDot"/>
          </a:ln>
        </p:spPr>
        <p:txBody>
          <a:bodyPr wrap="square" rtlCol="0">
            <a:spAutoFit/>
          </a:bodyPr>
          <a:lstStyle/>
          <a:p>
            <a:r>
              <a:rPr lang="en-GB" sz="1100" dirty="0">
                <a:latin typeface="Avenir Next LT Pro" panose="020B0504020202020204" pitchFamily="34" charset="0"/>
              </a:rPr>
              <a:t>   14%</a:t>
            </a:r>
            <a:endParaRPr lang="en-IN" sz="1100" dirty="0">
              <a:latin typeface="Avenir Next LT Pro" panose="020B0504020202020204" pitchFamily="34" charset="0"/>
            </a:endParaRPr>
          </a:p>
        </p:txBody>
      </p:sp>
      <p:sp>
        <p:nvSpPr>
          <p:cNvPr id="3" name="TextBox 2">
            <a:extLst>
              <a:ext uri="{FF2B5EF4-FFF2-40B4-BE49-F238E27FC236}">
                <a16:creationId xmlns:a16="http://schemas.microsoft.com/office/drawing/2014/main" id="{8F49EB2A-C940-6C64-3473-A9F694E88E8F}"/>
              </a:ext>
            </a:extLst>
          </p:cNvPr>
          <p:cNvSpPr txBox="1"/>
          <p:nvPr/>
        </p:nvSpPr>
        <p:spPr>
          <a:xfrm>
            <a:off x="6690360" y="1590040"/>
            <a:ext cx="660400" cy="261610"/>
          </a:xfrm>
          <a:prstGeom prst="rect">
            <a:avLst/>
          </a:prstGeom>
          <a:solidFill>
            <a:schemeClr val="bg1">
              <a:lumMod val="95000"/>
            </a:schemeClr>
          </a:solidFill>
          <a:ln w="3175">
            <a:solidFill>
              <a:srgbClr val="2FA653"/>
            </a:solidFill>
            <a:prstDash val="sysDot"/>
          </a:ln>
        </p:spPr>
        <p:txBody>
          <a:bodyPr wrap="square" rtlCol="0">
            <a:spAutoFit/>
          </a:bodyPr>
          <a:lstStyle/>
          <a:p>
            <a:r>
              <a:rPr lang="en-GB" sz="1100" dirty="0">
                <a:latin typeface="Avenir Next LT Pro" panose="020B0504020202020204" pitchFamily="34" charset="0"/>
              </a:rPr>
              <a:t>  16.3%</a:t>
            </a:r>
            <a:endParaRPr lang="en-IN" sz="1100" dirty="0">
              <a:latin typeface="Avenir Next LT Pro" panose="020B0504020202020204" pitchFamily="34" charset="0"/>
            </a:endParaRPr>
          </a:p>
        </p:txBody>
      </p:sp>
      <p:sp>
        <p:nvSpPr>
          <p:cNvPr id="10" name="TextBox 9">
            <a:extLst>
              <a:ext uri="{FF2B5EF4-FFF2-40B4-BE49-F238E27FC236}">
                <a16:creationId xmlns:a16="http://schemas.microsoft.com/office/drawing/2014/main" id="{26406A37-675B-8430-A612-425303629F0E}"/>
              </a:ext>
            </a:extLst>
          </p:cNvPr>
          <p:cNvSpPr txBox="1"/>
          <p:nvPr/>
        </p:nvSpPr>
        <p:spPr>
          <a:xfrm>
            <a:off x="8976360" y="1579880"/>
            <a:ext cx="660400" cy="261610"/>
          </a:xfrm>
          <a:prstGeom prst="rect">
            <a:avLst/>
          </a:prstGeom>
          <a:solidFill>
            <a:schemeClr val="bg1">
              <a:lumMod val="95000"/>
            </a:schemeClr>
          </a:solidFill>
          <a:ln w="3175">
            <a:solidFill>
              <a:srgbClr val="2FA653"/>
            </a:solidFill>
            <a:prstDash val="sysDot"/>
          </a:ln>
        </p:spPr>
        <p:txBody>
          <a:bodyPr wrap="square" rtlCol="0">
            <a:spAutoFit/>
          </a:bodyPr>
          <a:lstStyle/>
          <a:p>
            <a:r>
              <a:rPr lang="en-GB" sz="1100" dirty="0">
                <a:latin typeface="Avenir Next LT Pro" panose="020B0504020202020204" pitchFamily="34" charset="0"/>
              </a:rPr>
              <a:t>   9.5%</a:t>
            </a:r>
            <a:endParaRPr lang="en-IN" sz="1100" dirty="0">
              <a:latin typeface="Avenir Next LT Pro" panose="020B0504020202020204" pitchFamily="34" charset="0"/>
            </a:endParaRPr>
          </a:p>
        </p:txBody>
      </p:sp>
      <p:sp>
        <p:nvSpPr>
          <p:cNvPr id="11" name="TextBox 10">
            <a:extLst>
              <a:ext uri="{FF2B5EF4-FFF2-40B4-BE49-F238E27FC236}">
                <a16:creationId xmlns:a16="http://schemas.microsoft.com/office/drawing/2014/main" id="{E9F75183-4713-4A57-9463-028F70285DBE}"/>
              </a:ext>
            </a:extLst>
          </p:cNvPr>
          <p:cNvSpPr txBox="1"/>
          <p:nvPr/>
        </p:nvSpPr>
        <p:spPr>
          <a:xfrm>
            <a:off x="10459720" y="1579880"/>
            <a:ext cx="660400" cy="261610"/>
          </a:xfrm>
          <a:prstGeom prst="rect">
            <a:avLst/>
          </a:prstGeom>
          <a:solidFill>
            <a:schemeClr val="bg1">
              <a:lumMod val="95000"/>
            </a:schemeClr>
          </a:solidFill>
          <a:ln w="3175">
            <a:solidFill>
              <a:srgbClr val="2FA653"/>
            </a:solidFill>
            <a:prstDash val="sysDot"/>
          </a:ln>
        </p:spPr>
        <p:txBody>
          <a:bodyPr wrap="square" rtlCol="0">
            <a:spAutoFit/>
          </a:bodyPr>
          <a:lstStyle/>
          <a:p>
            <a:r>
              <a:rPr lang="en-GB" sz="1100" dirty="0">
                <a:latin typeface="Avenir Next LT Pro" panose="020B0504020202020204" pitchFamily="34" charset="0"/>
              </a:rPr>
              <a:t>  11.8%</a:t>
            </a:r>
            <a:endParaRPr lang="en-IN" sz="1100" dirty="0">
              <a:latin typeface="Avenir Next LT Pro" panose="020B0504020202020204" pitchFamily="34" charset="0"/>
            </a:endParaRPr>
          </a:p>
        </p:txBody>
      </p:sp>
      <p:sp>
        <p:nvSpPr>
          <p:cNvPr id="19" name="TextBox 10">
            <a:extLst>
              <a:ext uri="{FF2B5EF4-FFF2-40B4-BE49-F238E27FC236}">
                <a16:creationId xmlns:a16="http://schemas.microsoft.com/office/drawing/2014/main" id="{0DB02792-4A59-FC40-5C6C-C6E6CA2B8E07}"/>
              </a:ext>
            </a:extLst>
          </p:cNvPr>
          <p:cNvSpPr txBox="1"/>
          <p:nvPr/>
        </p:nvSpPr>
        <p:spPr>
          <a:xfrm rot="19171121">
            <a:off x="6101542" y="5240003"/>
            <a:ext cx="536400" cy="313129"/>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IN" sz="1100" b="1" dirty="0">
                <a:latin typeface="Avenir Next LT Pro" panose="020B0504020202020204" pitchFamily="34" charset="0"/>
              </a:rPr>
              <a:t> 40%</a:t>
            </a:r>
            <a:r>
              <a:rPr lang="en-IN" sz="1100" b="1" dirty="0">
                <a:solidFill>
                  <a:schemeClr val="tx1"/>
                </a:solidFill>
                <a:latin typeface="Avenir Next LT Pro" panose="020B0504020202020204" pitchFamily="34" charset="0"/>
              </a:rPr>
              <a:t> </a:t>
            </a:r>
          </a:p>
        </p:txBody>
      </p:sp>
      <p:sp>
        <p:nvSpPr>
          <p:cNvPr id="24" name="TextBox 23">
            <a:extLst>
              <a:ext uri="{FF2B5EF4-FFF2-40B4-BE49-F238E27FC236}">
                <a16:creationId xmlns:a16="http://schemas.microsoft.com/office/drawing/2014/main" id="{08F580B3-F1B9-3B07-25FD-11A158A5B47F}"/>
              </a:ext>
            </a:extLst>
          </p:cNvPr>
          <p:cNvSpPr txBox="1"/>
          <p:nvPr/>
        </p:nvSpPr>
        <p:spPr>
          <a:xfrm>
            <a:off x="5146040" y="4221480"/>
            <a:ext cx="660400" cy="261610"/>
          </a:xfrm>
          <a:prstGeom prst="rect">
            <a:avLst/>
          </a:prstGeom>
          <a:solidFill>
            <a:schemeClr val="bg1">
              <a:lumMod val="95000"/>
            </a:schemeClr>
          </a:solidFill>
          <a:ln w="3175">
            <a:solidFill>
              <a:srgbClr val="2FA653"/>
            </a:solidFill>
            <a:prstDash val="sysDot"/>
          </a:ln>
        </p:spPr>
        <p:txBody>
          <a:bodyPr wrap="square" rtlCol="0">
            <a:spAutoFit/>
          </a:bodyPr>
          <a:lstStyle/>
          <a:p>
            <a:pPr algn="ctr"/>
            <a:r>
              <a:rPr lang="en-GB" sz="1100" dirty="0">
                <a:latin typeface="Avenir Next LT Pro" panose="020B0504020202020204" pitchFamily="34" charset="0"/>
              </a:rPr>
              <a:t>  5%</a:t>
            </a:r>
            <a:endParaRPr lang="en-IN" sz="1100" dirty="0">
              <a:latin typeface="Avenir Next LT Pro" panose="020B0504020202020204" pitchFamily="34" charset="0"/>
            </a:endParaRPr>
          </a:p>
        </p:txBody>
      </p:sp>
      <p:sp>
        <p:nvSpPr>
          <p:cNvPr id="45" name="TextBox 44">
            <a:extLst>
              <a:ext uri="{FF2B5EF4-FFF2-40B4-BE49-F238E27FC236}">
                <a16:creationId xmlns:a16="http://schemas.microsoft.com/office/drawing/2014/main" id="{26C98C47-81F1-DB1E-20C4-911E0172DB95}"/>
              </a:ext>
            </a:extLst>
          </p:cNvPr>
          <p:cNvSpPr txBox="1"/>
          <p:nvPr/>
        </p:nvSpPr>
        <p:spPr>
          <a:xfrm>
            <a:off x="6651171" y="4221480"/>
            <a:ext cx="660400" cy="261610"/>
          </a:xfrm>
          <a:prstGeom prst="rect">
            <a:avLst/>
          </a:prstGeom>
          <a:solidFill>
            <a:schemeClr val="bg1">
              <a:lumMod val="95000"/>
            </a:schemeClr>
          </a:solidFill>
          <a:ln w="3175">
            <a:solidFill>
              <a:srgbClr val="2FA653"/>
            </a:solidFill>
            <a:prstDash val="sysDot"/>
          </a:ln>
        </p:spPr>
        <p:txBody>
          <a:bodyPr wrap="square" rtlCol="0">
            <a:spAutoFit/>
          </a:bodyPr>
          <a:lstStyle/>
          <a:p>
            <a:r>
              <a:rPr lang="en-GB" sz="1100" dirty="0">
                <a:latin typeface="Avenir Next LT Pro" panose="020B0504020202020204" pitchFamily="34" charset="0"/>
              </a:rPr>
              <a:t>    7%</a:t>
            </a:r>
            <a:endParaRPr lang="en-IN" sz="1100" dirty="0">
              <a:latin typeface="Avenir Next LT Pro" panose="020B0504020202020204" pitchFamily="34" charset="0"/>
            </a:endParaRPr>
          </a:p>
        </p:txBody>
      </p:sp>
      <p:sp>
        <p:nvSpPr>
          <p:cNvPr id="47" name="TextBox 46">
            <a:extLst>
              <a:ext uri="{FF2B5EF4-FFF2-40B4-BE49-F238E27FC236}">
                <a16:creationId xmlns:a16="http://schemas.microsoft.com/office/drawing/2014/main" id="{3C2D4323-6472-5847-E397-F9C67BD68BDE}"/>
              </a:ext>
            </a:extLst>
          </p:cNvPr>
          <p:cNvSpPr txBox="1"/>
          <p:nvPr/>
        </p:nvSpPr>
        <p:spPr>
          <a:xfrm>
            <a:off x="8996680" y="4231640"/>
            <a:ext cx="660400" cy="261610"/>
          </a:xfrm>
          <a:prstGeom prst="rect">
            <a:avLst/>
          </a:prstGeom>
          <a:solidFill>
            <a:schemeClr val="bg1">
              <a:lumMod val="95000"/>
            </a:schemeClr>
          </a:solidFill>
          <a:ln w="3175">
            <a:solidFill>
              <a:srgbClr val="2FA653"/>
            </a:solidFill>
            <a:prstDash val="sysDot"/>
          </a:ln>
        </p:spPr>
        <p:txBody>
          <a:bodyPr wrap="square" rtlCol="0">
            <a:spAutoFit/>
          </a:bodyPr>
          <a:lstStyle/>
          <a:p>
            <a:pPr algn="ctr"/>
            <a:r>
              <a:rPr lang="en-GB" sz="1100" dirty="0">
                <a:latin typeface="Avenir Next LT Pro" panose="020B0504020202020204" pitchFamily="34" charset="0"/>
              </a:rPr>
              <a:t>  3% </a:t>
            </a:r>
            <a:endParaRPr lang="en-IN" sz="1100" dirty="0">
              <a:latin typeface="Avenir Next LT Pro" panose="020B0504020202020204" pitchFamily="34" charset="0"/>
            </a:endParaRPr>
          </a:p>
        </p:txBody>
      </p:sp>
      <p:sp>
        <p:nvSpPr>
          <p:cNvPr id="48" name="TextBox 47">
            <a:extLst>
              <a:ext uri="{FF2B5EF4-FFF2-40B4-BE49-F238E27FC236}">
                <a16:creationId xmlns:a16="http://schemas.microsoft.com/office/drawing/2014/main" id="{ABDD521A-031E-CA91-5CFC-D9ED4F7BEEBE}"/>
              </a:ext>
            </a:extLst>
          </p:cNvPr>
          <p:cNvSpPr txBox="1"/>
          <p:nvPr/>
        </p:nvSpPr>
        <p:spPr>
          <a:xfrm>
            <a:off x="10490200" y="4231640"/>
            <a:ext cx="660400" cy="261610"/>
          </a:xfrm>
          <a:prstGeom prst="rect">
            <a:avLst/>
          </a:prstGeom>
          <a:solidFill>
            <a:schemeClr val="bg1">
              <a:lumMod val="95000"/>
            </a:schemeClr>
          </a:solidFill>
          <a:ln w="3175">
            <a:solidFill>
              <a:srgbClr val="2FA653"/>
            </a:solidFill>
            <a:prstDash val="sysDot"/>
          </a:ln>
        </p:spPr>
        <p:txBody>
          <a:bodyPr wrap="square" rtlCol="0">
            <a:spAutoFit/>
          </a:bodyPr>
          <a:lstStyle/>
          <a:p>
            <a:r>
              <a:rPr lang="en-GB" sz="1100" dirty="0">
                <a:latin typeface="Avenir Next LT Pro" panose="020B0504020202020204" pitchFamily="34" charset="0"/>
              </a:rPr>
              <a:t>    5%</a:t>
            </a:r>
            <a:endParaRPr lang="en-IN" sz="1100" dirty="0">
              <a:latin typeface="Avenir Next LT Pro" panose="020B0504020202020204" pitchFamily="34" charset="0"/>
            </a:endParaRPr>
          </a:p>
        </p:txBody>
      </p:sp>
      <p:cxnSp>
        <p:nvCxnSpPr>
          <p:cNvPr id="5" name="Straight Connector 4">
            <a:extLst>
              <a:ext uri="{FF2B5EF4-FFF2-40B4-BE49-F238E27FC236}">
                <a16:creationId xmlns:a16="http://schemas.microsoft.com/office/drawing/2014/main" id="{A16A8BE6-A233-12D9-D577-908744F220B1}"/>
              </a:ext>
            </a:extLst>
          </p:cNvPr>
          <p:cNvCxnSpPr>
            <a:cxnSpLocks/>
          </p:cNvCxnSpPr>
          <p:nvPr/>
        </p:nvCxnSpPr>
        <p:spPr>
          <a:xfrm>
            <a:off x="1839558" y="4711850"/>
            <a:ext cx="914400" cy="634701"/>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7AB9F420-B4E7-7207-E1B6-6D6E9F423F01}"/>
              </a:ext>
            </a:extLst>
          </p:cNvPr>
          <p:cNvCxnSpPr>
            <a:cxnSpLocks/>
          </p:cNvCxnSpPr>
          <p:nvPr/>
        </p:nvCxnSpPr>
        <p:spPr>
          <a:xfrm>
            <a:off x="9596693" y="5382195"/>
            <a:ext cx="863027" cy="0"/>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38" name="TextBox 10">
            <a:extLst>
              <a:ext uri="{FF2B5EF4-FFF2-40B4-BE49-F238E27FC236}">
                <a16:creationId xmlns:a16="http://schemas.microsoft.com/office/drawing/2014/main" id="{2F84C86E-D449-A305-58C3-A0CBD059B9FD}"/>
              </a:ext>
            </a:extLst>
          </p:cNvPr>
          <p:cNvSpPr txBox="1"/>
          <p:nvPr/>
        </p:nvSpPr>
        <p:spPr>
          <a:xfrm>
            <a:off x="9776365" y="5615931"/>
            <a:ext cx="601215" cy="291693"/>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IN" sz="1100" b="1" dirty="0">
                <a:latin typeface="Avenir Next LT Pro" panose="020B0504020202020204" pitchFamily="34" charset="0"/>
              </a:rPr>
              <a:t> </a:t>
            </a:r>
            <a:r>
              <a:rPr lang="en-IN" sz="1100" b="1" dirty="0">
                <a:solidFill>
                  <a:schemeClr val="tx1"/>
                </a:solidFill>
                <a:latin typeface="Avenir Next LT Pro" panose="020B0504020202020204" pitchFamily="34" charset="0"/>
              </a:rPr>
              <a:t> 16%</a:t>
            </a:r>
          </a:p>
        </p:txBody>
      </p:sp>
      <p:pic>
        <p:nvPicPr>
          <p:cNvPr id="18" name="Picture 17">
            <a:extLst>
              <a:ext uri="{FF2B5EF4-FFF2-40B4-BE49-F238E27FC236}">
                <a16:creationId xmlns:a16="http://schemas.microsoft.com/office/drawing/2014/main" id="{E5317E6E-06D5-4904-A207-8A22D4427421}"/>
              </a:ext>
            </a:extLst>
          </p:cNvPr>
          <p:cNvPicPr>
            <a:picLocks noChangeAspect="1"/>
          </p:cNvPicPr>
          <p:nvPr/>
        </p:nvPicPr>
        <p:blipFill>
          <a:blip r:embed="rId9"/>
          <a:stretch>
            <a:fillRect/>
          </a:stretch>
        </p:blipFill>
        <p:spPr>
          <a:xfrm>
            <a:off x="1" y="1"/>
            <a:ext cx="12280604" cy="6907840"/>
          </a:xfrm>
          <a:prstGeom prst="rect">
            <a:avLst/>
          </a:prstGeom>
        </p:spPr>
      </p:pic>
    </p:spTree>
    <p:extLst>
      <p:ext uri="{BB962C8B-B14F-4D97-AF65-F5344CB8AC3E}">
        <p14:creationId xmlns:p14="http://schemas.microsoft.com/office/powerpoint/2010/main" val="13997763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49A51A7-402F-0C5A-CC19-3BD5EA415CD0}"/>
              </a:ext>
            </a:extLst>
          </p:cNvPr>
          <p:cNvSpPr>
            <a:spLocks noGrp="1"/>
          </p:cNvSpPr>
          <p:nvPr>
            <p:ph type="sldNum" sz="quarter" idx="12"/>
          </p:nvPr>
        </p:nvSpPr>
        <p:spPr/>
        <p:txBody>
          <a:bodyPr/>
          <a:lstStyle/>
          <a:p>
            <a:fld id="{C4992CC3-39DE-420A-9634-602D11CD902C}" type="slidenum">
              <a:rPr lang="en-IN" smtClean="0"/>
              <a:t>21</a:t>
            </a:fld>
            <a:endParaRPr lang="en-IN"/>
          </a:p>
        </p:txBody>
      </p:sp>
      <p:sp>
        <p:nvSpPr>
          <p:cNvPr id="6" name="Text Placeholder 5">
            <a:extLst>
              <a:ext uri="{FF2B5EF4-FFF2-40B4-BE49-F238E27FC236}">
                <a16:creationId xmlns:a16="http://schemas.microsoft.com/office/drawing/2014/main" id="{F0EFD7AF-EB8D-67FE-FFB4-7EA6B77F6301}"/>
              </a:ext>
            </a:extLst>
          </p:cNvPr>
          <p:cNvSpPr>
            <a:spLocks noGrp="1"/>
          </p:cNvSpPr>
          <p:nvPr>
            <p:ph type="body" sz="quarter" idx="13"/>
          </p:nvPr>
        </p:nvSpPr>
        <p:spPr/>
        <p:txBody>
          <a:bodyPr/>
          <a:lstStyle/>
          <a:p>
            <a:r>
              <a:rPr lang="en-GB"/>
              <a:t> Income Statement</a:t>
            </a:r>
            <a:endParaRPr lang="en-IN"/>
          </a:p>
        </p:txBody>
      </p:sp>
      <p:graphicFrame>
        <p:nvGraphicFramePr>
          <p:cNvPr id="3" name="Table 2">
            <a:extLst>
              <a:ext uri="{FF2B5EF4-FFF2-40B4-BE49-F238E27FC236}">
                <a16:creationId xmlns:a16="http://schemas.microsoft.com/office/drawing/2014/main" id="{9DBF2D2F-E10A-1A82-9186-0DFECF950684}"/>
              </a:ext>
            </a:extLst>
          </p:cNvPr>
          <p:cNvGraphicFramePr>
            <a:graphicFrameLocks noGrp="1"/>
          </p:cNvGraphicFramePr>
          <p:nvPr>
            <p:custDataLst>
              <p:tags r:id="rId1"/>
            </p:custDataLst>
            <p:extLst>
              <p:ext uri="{D42A27DB-BD31-4B8C-83A1-F6EECF244321}">
                <p14:modId xmlns:p14="http://schemas.microsoft.com/office/powerpoint/2010/main" val="1933549226"/>
              </p:ext>
            </p:extLst>
          </p:nvPr>
        </p:nvGraphicFramePr>
        <p:xfrm>
          <a:off x="609598" y="1211129"/>
          <a:ext cx="10972803" cy="5236734"/>
        </p:xfrm>
        <a:graphic>
          <a:graphicData uri="http://schemas.openxmlformats.org/drawingml/2006/table">
            <a:tbl>
              <a:tblPr/>
              <a:tblGrid>
                <a:gridCol w="3721211">
                  <a:extLst>
                    <a:ext uri="{9D8B030D-6E8A-4147-A177-3AD203B41FA5}">
                      <a16:colId xmlns:a16="http://schemas.microsoft.com/office/drawing/2014/main" val="2085880654"/>
                    </a:ext>
                  </a:extLst>
                </a:gridCol>
                <a:gridCol w="1373986">
                  <a:extLst>
                    <a:ext uri="{9D8B030D-6E8A-4147-A177-3AD203B41FA5}">
                      <a16:colId xmlns:a16="http://schemas.microsoft.com/office/drawing/2014/main" val="3644489428"/>
                    </a:ext>
                  </a:extLst>
                </a:gridCol>
                <a:gridCol w="1373986">
                  <a:extLst>
                    <a:ext uri="{9D8B030D-6E8A-4147-A177-3AD203B41FA5}">
                      <a16:colId xmlns:a16="http://schemas.microsoft.com/office/drawing/2014/main" val="1031270791"/>
                    </a:ext>
                  </a:extLst>
                </a:gridCol>
                <a:gridCol w="877824">
                  <a:extLst>
                    <a:ext uri="{9D8B030D-6E8A-4147-A177-3AD203B41FA5}">
                      <a16:colId xmlns:a16="http://schemas.microsoft.com/office/drawing/2014/main" val="3316753827"/>
                    </a:ext>
                  </a:extLst>
                </a:gridCol>
                <a:gridCol w="1373986">
                  <a:extLst>
                    <a:ext uri="{9D8B030D-6E8A-4147-A177-3AD203B41FA5}">
                      <a16:colId xmlns:a16="http://schemas.microsoft.com/office/drawing/2014/main" val="4075750432"/>
                    </a:ext>
                  </a:extLst>
                </a:gridCol>
                <a:gridCol w="1373986">
                  <a:extLst>
                    <a:ext uri="{9D8B030D-6E8A-4147-A177-3AD203B41FA5}">
                      <a16:colId xmlns:a16="http://schemas.microsoft.com/office/drawing/2014/main" val="437465110"/>
                    </a:ext>
                  </a:extLst>
                </a:gridCol>
                <a:gridCol w="877824">
                  <a:extLst>
                    <a:ext uri="{9D8B030D-6E8A-4147-A177-3AD203B41FA5}">
                      <a16:colId xmlns:a16="http://schemas.microsoft.com/office/drawing/2014/main" val="1584596696"/>
                    </a:ext>
                  </a:extLst>
                </a:gridCol>
              </a:tblGrid>
              <a:tr h="265661">
                <a:tc>
                  <a:txBody>
                    <a:bodyPr/>
                    <a:lstStyle/>
                    <a:p>
                      <a:pPr algn="l" rtl="0" fontAlgn="b"/>
                      <a:r>
                        <a:rPr lang="en-IN" sz="1800" b="1" i="0" u="none" strike="noStrike" dirty="0">
                          <a:solidFill>
                            <a:srgbClr val="FFFFFF"/>
                          </a:solidFill>
                          <a:effectLst/>
                          <a:latin typeface="Avenir Next LT Pro" panose="020B0504020202020204" pitchFamily="34" charset="0"/>
                        </a:rPr>
                        <a:t>Particulars (Rs Cr.)</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dot"/>
                      <a:round/>
                      <a:headEnd type="none" w="med" len="med"/>
                      <a:tailEnd type="none" w="med" len="med"/>
                    </a:lnB>
                    <a:solidFill>
                      <a:srgbClr val="2FA653"/>
                    </a:solidFill>
                  </a:tcPr>
                </a:tc>
                <a:tc>
                  <a:txBody>
                    <a:bodyPr/>
                    <a:lstStyle/>
                    <a:p>
                      <a:pPr algn="ctr" rtl="0" fontAlgn="b"/>
                      <a:r>
                        <a:rPr lang="en-IN" sz="1800" b="1" i="0" u="none" strike="noStrike" dirty="0">
                          <a:solidFill>
                            <a:srgbClr val="FFFFFF"/>
                          </a:solidFill>
                          <a:effectLst/>
                          <a:latin typeface="Avenir Next LT Pro" panose="020B0504020202020204" pitchFamily="34" charset="0"/>
                        </a:rPr>
                        <a:t>H1FY26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dot"/>
                      <a:round/>
                      <a:headEnd type="none" w="med" len="med"/>
                      <a:tailEnd type="none" w="med" len="med"/>
                    </a:lnB>
                    <a:solidFill>
                      <a:srgbClr val="2FA653"/>
                    </a:solidFill>
                  </a:tcPr>
                </a:tc>
                <a:tc>
                  <a:txBody>
                    <a:bodyPr/>
                    <a:lstStyle/>
                    <a:p>
                      <a:pPr algn="ctr" rtl="0" fontAlgn="b"/>
                      <a:r>
                        <a:rPr lang="en-IN" sz="1800" b="1" i="0" u="none" strike="noStrike" dirty="0">
                          <a:solidFill>
                            <a:srgbClr val="FFFFFF"/>
                          </a:solidFill>
                          <a:effectLst/>
                          <a:latin typeface="Avenir Next LT Pro" panose="020B0504020202020204" pitchFamily="34" charset="0"/>
                        </a:rPr>
                        <a:t>H1FY25</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dot"/>
                      <a:round/>
                      <a:headEnd type="none" w="med" len="med"/>
                      <a:tailEnd type="none" w="med" len="med"/>
                    </a:lnB>
                    <a:solidFill>
                      <a:srgbClr val="2FA653"/>
                    </a:solidFill>
                  </a:tcPr>
                </a:tc>
                <a:tc>
                  <a:txBody>
                    <a:bodyPr/>
                    <a:lstStyle/>
                    <a:p>
                      <a:pPr algn="ctr" rtl="0" fontAlgn="b"/>
                      <a:r>
                        <a:rPr lang="en-IN" sz="1800" b="1" i="0" u="none" strike="noStrike" dirty="0">
                          <a:solidFill>
                            <a:srgbClr val="FFFFFF"/>
                          </a:solidFill>
                          <a:effectLst/>
                          <a:latin typeface="Avenir Next LT Pro" panose="020B0504020202020204" pitchFamily="34" charset="0"/>
                        </a:rPr>
                        <a:t>YoY</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dot"/>
                      <a:round/>
                      <a:headEnd type="none" w="med" len="med"/>
                      <a:tailEnd type="none" w="med" len="med"/>
                    </a:lnB>
                    <a:solidFill>
                      <a:srgbClr val="2FA653"/>
                    </a:solidFill>
                  </a:tcPr>
                </a:tc>
                <a:tc>
                  <a:txBody>
                    <a:bodyPr/>
                    <a:lstStyle/>
                    <a:p>
                      <a:pPr algn="ctr" rtl="0" fontAlgn="b"/>
                      <a:r>
                        <a:rPr lang="en-IN" sz="1800" b="1" i="0" u="none" strike="noStrike" dirty="0">
                          <a:solidFill>
                            <a:srgbClr val="FFFFFF"/>
                          </a:solidFill>
                          <a:effectLst/>
                          <a:latin typeface="Avenir Next LT Pro" panose="020B0504020202020204" pitchFamily="34" charset="0"/>
                        </a:rPr>
                        <a:t>FY25</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dot"/>
                      <a:round/>
                      <a:headEnd type="none" w="med" len="med"/>
                      <a:tailEnd type="none" w="med" len="med"/>
                    </a:lnB>
                    <a:solidFill>
                      <a:srgbClr val="2FA653"/>
                    </a:solidFill>
                  </a:tcPr>
                </a:tc>
                <a:tc>
                  <a:txBody>
                    <a:bodyPr/>
                    <a:lstStyle/>
                    <a:p>
                      <a:pPr algn="ctr" rtl="0" fontAlgn="b"/>
                      <a:r>
                        <a:rPr lang="en-IN" sz="1800" b="1" i="0" u="none" strike="noStrike" dirty="0">
                          <a:solidFill>
                            <a:srgbClr val="FFFFFF"/>
                          </a:solidFill>
                          <a:effectLst/>
                          <a:latin typeface="Avenir Next LT Pro" panose="020B0504020202020204" pitchFamily="34" charset="0"/>
                        </a:rPr>
                        <a:t>FY24</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dot"/>
                      <a:round/>
                      <a:headEnd type="none" w="med" len="med"/>
                      <a:tailEnd type="none" w="med" len="med"/>
                    </a:lnB>
                    <a:solidFill>
                      <a:srgbClr val="2FA653"/>
                    </a:solidFill>
                  </a:tcPr>
                </a:tc>
                <a:tc>
                  <a:txBody>
                    <a:bodyPr/>
                    <a:lstStyle/>
                    <a:p>
                      <a:pPr algn="ctr" rtl="0" fontAlgn="b"/>
                      <a:r>
                        <a:rPr lang="en-IN" sz="1800" b="1" i="0" u="none" strike="noStrike" dirty="0">
                          <a:solidFill>
                            <a:srgbClr val="FFFFFF"/>
                          </a:solidFill>
                          <a:effectLst/>
                          <a:latin typeface="Avenir Next LT Pro" panose="020B0504020202020204" pitchFamily="34" charset="0"/>
                        </a:rPr>
                        <a:t>YoY</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dot"/>
                      <a:round/>
                      <a:headEnd type="none" w="med" len="med"/>
                      <a:tailEnd type="none" w="med" len="med"/>
                    </a:lnB>
                    <a:solidFill>
                      <a:srgbClr val="2FA653"/>
                    </a:solidFill>
                  </a:tcPr>
                </a:tc>
                <a:extLst>
                  <a:ext uri="{0D108BD9-81ED-4DB2-BD59-A6C34878D82A}">
                    <a16:rowId xmlns:a16="http://schemas.microsoft.com/office/drawing/2014/main" val="553166836"/>
                  </a:ext>
                </a:extLst>
              </a:tr>
              <a:tr h="128243">
                <a:tc>
                  <a:txBody>
                    <a:bodyPr/>
                    <a:lstStyle/>
                    <a:p>
                      <a:pPr algn="l" rtl="0" fontAlgn="b"/>
                      <a:r>
                        <a:rPr lang="en-IN" sz="1200" b="1" i="0" u="none" strike="noStrike" dirty="0">
                          <a:solidFill>
                            <a:srgbClr val="000000"/>
                          </a:solidFill>
                          <a:effectLst/>
                          <a:latin typeface="Avenir Next LT Pro" panose="020B0504020202020204" pitchFamily="34" charset="0"/>
                        </a:rPr>
                        <a:t> Net Revenue from Operations </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41.11</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5</a:t>
                      </a:r>
                      <a:r>
                        <a:rPr lang="en-IN" sz="1200" b="0" i="0" u="none" strike="noStrike" dirty="0">
                          <a:solidFill>
                            <a:srgbClr val="000000"/>
                          </a:solidFill>
                          <a:effectLst/>
                          <a:latin typeface="Avenir Next LT Pro" panose="020B0504020202020204" pitchFamily="34" charset="0"/>
                        </a:rPr>
                        <a:t>1.98</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(20.91)%</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16.1</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21.3</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4.29)%</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extLst>
                  <a:ext uri="{0D108BD9-81ED-4DB2-BD59-A6C34878D82A}">
                    <a16:rowId xmlns:a16="http://schemas.microsoft.com/office/drawing/2014/main" val="1625414708"/>
                  </a:ext>
                </a:extLst>
              </a:tr>
              <a:tr h="331984">
                <a:tc>
                  <a:txBody>
                    <a:bodyPr/>
                    <a:lstStyle/>
                    <a:p>
                      <a:pPr algn="l" rtl="0" fontAlgn="b"/>
                      <a:r>
                        <a:rPr lang="en-IN" sz="1200" b="0" i="0" u="none" strike="noStrike" dirty="0">
                          <a:solidFill>
                            <a:srgbClr val="000000"/>
                          </a:solidFill>
                          <a:effectLst/>
                          <a:latin typeface="Avenir Next LT Pro" panose="020B0504020202020204" pitchFamily="34" charset="0"/>
                        </a:rPr>
                        <a:t> COGS </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28.03</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3</a:t>
                      </a:r>
                      <a:r>
                        <a:rPr lang="en-IN" sz="1200" b="0" i="0" u="none" strike="noStrike" dirty="0">
                          <a:solidFill>
                            <a:srgbClr val="000000"/>
                          </a:solidFill>
                          <a:effectLst/>
                          <a:latin typeface="Avenir Next LT Pro" panose="020B0504020202020204" pitchFamily="34" charset="0"/>
                        </a:rPr>
                        <a:t>8.19</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(26.60)%</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8</a:t>
                      </a:r>
                      <a:r>
                        <a:rPr lang="en-IN" sz="1200" b="0" i="0" u="none" strike="noStrike" dirty="0">
                          <a:solidFill>
                            <a:srgbClr val="000000"/>
                          </a:solidFill>
                          <a:effectLst/>
                          <a:latin typeface="Avenir Next LT Pro" panose="020B0504020202020204" pitchFamily="34" charset="0"/>
                        </a:rPr>
                        <a:t>4.6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8</a:t>
                      </a:r>
                      <a:r>
                        <a:rPr lang="en-IN" sz="1200" b="0" i="0" u="none" strike="noStrike" dirty="0">
                          <a:solidFill>
                            <a:srgbClr val="000000"/>
                          </a:solidFill>
                          <a:effectLst/>
                          <a:latin typeface="Avenir Next LT Pro" panose="020B0504020202020204" pitchFamily="34" charset="0"/>
                        </a:rPr>
                        <a:t>3.7</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.08%</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extLst>
                  <a:ext uri="{0D108BD9-81ED-4DB2-BD59-A6C34878D82A}">
                    <a16:rowId xmlns:a16="http://schemas.microsoft.com/office/drawing/2014/main" val="2357318539"/>
                  </a:ext>
                </a:extLst>
              </a:tr>
              <a:tr h="248078">
                <a:tc>
                  <a:txBody>
                    <a:bodyPr/>
                    <a:lstStyle/>
                    <a:p>
                      <a:pPr algn="l" rtl="0" fontAlgn="b"/>
                      <a:r>
                        <a:rPr lang="en-IN" sz="1200" b="1" i="0" u="none" strike="noStrike" dirty="0">
                          <a:solidFill>
                            <a:srgbClr val="000000"/>
                          </a:solidFill>
                          <a:effectLst/>
                          <a:latin typeface="Avenir Next LT Pro" panose="020B0504020202020204" pitchFamily="34" charset="0"/>
                        </a:rPr>
                        <a:t>Gross Profit </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13.08</a:t>
                      </a:r>
                      <a:endParaRPr lang="en-IN" sz="1200" b="1"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3.79</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(5.14)%</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3</a:t>
                      </a:r>
                      <a:r>
                        <a:rPr lang="en-IN" sz="1200" b="1" i="0" u="none" strike="noStrike" dirty="0">
                          <a:solidFill>
                            <a:srgbClr val="000000"/>
                          </a:solidFill>
                          <a:effectLst/>
                          <a:latin typeface="Avenir Next LT Pro" panose="020B0504020202020204" pitchFamily="34" charset="0"/>
                        </a:rPr>
                        <a:t>1.51</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3</a:t>
                      </a:r>
                      <a:r>
                        <a:rPr lang="en-IN" sz="1200" b="1" i="0" u="none" strike="noStrike" dirty="0">
                          <a:solidFill>
                            <a:srgbClr val="000000"/>
                          </a:solidFill>
                          <a:effectLst/>
                          <a:latin typeface="Avenir Next LT Pro" panose="020B0504020202020204" pitchFamily="34" charset="0"/>
                        </a:rPr>
                        <a:t>7.6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(16.20)%</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extLst>
                  <a:ext uri="{0D108BD9-81ED-4DB2-BD59-A6C34878D82A}">
                    <a16:rowId xmlns:a16="http://schemas.microsoft.com/office/drawing/2014/main" val="2212186692"/>
                  </a:ext>
                </a:extLst>
              </a:tr>
              <a:tr h="302195">
                <a:tc>
                  <a:txBody>
                    <a:bodyPr/>
                    <a:lstStyle/>
                    <a:p>
                      <a:pPr algn="l" rtl="0" fontAlgn="b"/>
                      <a:r>
                        <a:rPr lang="en-IN" sz="1200" b="0" i="1" u="none" strike="noStrike">
                          <a:solidFill>
                            <a:srgbClr val="000000"/>
                          </a:solidFill>
                          <a:effectLst/>
                          <a:latin typeface="Avenir Next LT Pro" panose="020B0504020202020204" pitchFamily="34" charset="0"/>
                        </a:rPr>
                        <a:t>Gross Margin</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1" u="none" strike="noStrike" dirty="0">
                          <a:solidFill>
                            <a:srgbClr val="000000"/>
                          </a:solidFill>
                          <a:effectLst/>
                          <a:latin typeface="Avenir Next LT Pro" panose="020B0504020202020204" pitchFamily="34" charset="0"/>
                        </a:rPr>
                        <a:t>32%</a:t>
                      </a:r>
                      <a:endParaRPr lang="en-IN" sz="1200" b="0" i="1"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1" u="none" strike="noStrike" dirty="0">
                          <a:solidFill>
                            <a:srgbClr val="000000"/>
                          </a:solidFill>
                          <a:effectLst/>
                          <a:latin typeface="Avenir Next LT Pro" panose="020B0504020202020204" pitchFamily="34" charset="0"/>
                        </a:rPr>
                        <a:t>2</a:t>
                      </a:r>
                      <a:r>
                        <a:rPr lang="en-IN" sz="1200" b="0" i="1" u="none" strike="noStrike" dirty="0">
                          <a:solidFill>
                            <a:srgbClr val="000000"/>
                          </a:solidFill>
                          <a:effectLst/>
                          <a:latin typeface="Avenir Next LT Pro" panose="020B0504020202020204" pitchFamily="34" charset="0"/>
                        </a:rPr>
                        <a:t>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endParaRPr lang="en-IN" sz="1200" b="0" i="1"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1" u="none" strike="noStrike" dirty="0">
                          <a:solidFill>
                            <a:srgbClr val="000000"/>
                          </a:solidFill>
                          <a:effectLst/>
                          <a:latin typeface="Avenir Next LT Pro" panose="020B0504020202020204" pitchFamily="34" charset="0"/>
                        </a:rPr>
                        <a:t>2</a:t>
                      </a:r>
                      <a:r>
                        <a:rPr lang="en-IN" sz="1200" b="0" i="1" u="none" strike="noStrike" dirty="0">
                          <a:solidFill>
                            <a:srgbClr val="000000"/>
                          </a:solidFill>
                          <a:effectLst/>
                          <a:latin typeface="Avenir Next LT Pro" panose="020B0504020202020204" pitchFamily="34" charset="0"/>
                        </a:rPr>
                        <a:t>7.1%</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1" u="none" strike="noStrike" dirty="0">
                          <a:solidFill>
                            <a:srgbClr val="000000"/>
                          </a:solidFill>
                          <a:effectLst/>
                          <a:latin typeface="Avenir Next LT Pro" panose="020B0504020202020204" pitchFamily="34" charset="0"/>
                        </a:rPr>
                        <a:t>3</a:t>
                      </a:r>
                      <a:r>
                        <a:rPr lang="en-IN" sz="1200" b="0" i="1" u="none" strike="noStrike" dirty="0">
                          <a:solidFill>
                            <a:srgbClr val="000000"/>
                          </a:solidFill>
                          <a:effectLst/>
                          <a:latin typeface="Avenir Next LT Pro" panose="020B0504020202020204" pitchFamily="34" charset="0"/>
                        </a:rPr>
                        <a:t>1%</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extLst>
                  <a:ext uri="{0D108BD9-81ED-4DB2-BD59-A6C34878D82A}">
                    <a16:rowId xmlns:a16="http://schemas.microsoft.com/office/drawing/2014/main" val="130890076"/>
                  </a:ext>
                </a:extLst>
              </a:tr>
              <a:tr h="130023">
                <a:tc>
                  <a:txBody>
                    <a:bodyPr/>
                    <a:lstStyle/>
                    <a:p>
                      <a:pPr algn="l" rtl="0" fontAlgn="b"/>
                      <a:r>
                        <a:rPr lang="en-IN" sz="1200" b="0" i="0" u="none" strike="noStrike" dirty="0">
                          <a:solidFill>
                            <a:srgbClr val="000000"/>
                          </a:solidFill>
                          <a:effectLst/>
                          <a:latin typeface="Avenir Next LT Pro" panose="020B0504020202020204" pitchFamily="34" charset="0"/>
                        </a:rPr>
                        <a:t>Employee Benefits Expense </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3.39</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3</a:t>
                      </a:r>
                      <a:r>
                        <a:rPr lang="en-IN" sz="1200" b="0" i="0" u="none" strike="noStrike" dirty="0">
                          <a:solidFill>
                            <a:srgbClr val="000000"/>
                          </a:solidFill>
                          <a:effectLst/>
                          <a:latin typeface="Avenir Next LT Pro" panose="020B0504020202020204" pitchFamily="34" charset="0"/>
                        </a:rPr>
                        <a:t>.13</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8.31%</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6</a:t>
                      </a:r>
                      <a:r>
                        <a:rPr lang="en-IN" sz="1200" b="0" i="0" u="none" strike="noStrike" dirty="0">
                          <a:solidFill>
                            <a:srgbClr val="000000"/>
                          </a:solidFill>
                          <a:effectLst/>
                          <a:latin typeface="Avenir Next LT Pro" panose="020B0504020202020204" pitchFamily="34" charset="0"/>
                        </a:rPr>
                        <a:t>.74</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5.8</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6.21%</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extLst>
                  <a:ext uri="{0D108BD9-81ED-4DB2-BD59-A6C34878D82A}">
                    <a16:rowId xmlns:a16="http://schemas.microsoft.com/office/drawing/2014/main" val="4034728955"/>
                  </a:ext>
                </a:extLst>
              </a:tr>
              <a:tr h="248078">
                <a:tc>
                  <a:txBody>
                    <a:bodyPr/>
                    <a:lstStyle/>
                    <a:p>
                      <a:pPr algn="l" rtl="0" fontAlgn="b"/>
                      <a:r>
                        <a:rPr lang="en-IN" sz="1200" b="0" i="0" u="none" strike="noStrike" dirty="0">
                          <a:solidFill>
                            <a:srgbClr val="000000"/>
                          </a:solidFill>
                          <a:effectLst/>
                          <a:latin typeface="Avenir Next LT Pro" panose="020B0504020202020204" pitchFamily="34" charset="0"/>
                        </a:rPr>
                        <a:t>%Other Expenses</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6.74</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8</a:t>
                      </a:r>
                      <a:r>
                        <a:rPr lang="en-IN" sz="1200" b="0" i="0" u="none" strike="noStrike" dirty="0">
                          <a:solidFill>
                            <a:srgbClr val="000000"/>
                          </a:solidFill>
                          <a:effectLst/>
                          <a:latin typeface="Avenir Next LT Pro" panose="020B0504020202020204" pitchFamily="34" charset="0"/>
                        </a:rPr>
                        <a:t>.19</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(17.70)%</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6.25</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1.9</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3</a:t>
                      </a:r>
                      <a:r>
                        <a:rPr lang="en-IN" sz="1200" b="0" i="0" u="none" strike="noStrike" dirty="0">
                          <a:solidFill>
                            <a:srgbClr val="000000"/>
                          </a:solidFill>
                          <a:effectLst/>
                          <a:latin typeface="Avenir Next LT Pro" panose="020B0504020202020204" pitchFamily="34" charset="0"/>
                        </a:rPr>
                        <a:t>6.55%</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extLst>
                  <a:ext uri="{0D108BD9-81ED-4DB2-BD59-A6C34878D82A}">
                    <a16:rowId xmlns:a16="http://schemas.microsoft.com/office/drawing/2014/main" val="3595538999"/>
                  </a:ext>
                </a:extLst>
              </a:tr>
              <a:tr h="248078">
                <a:tc>
                  <a:txBody>
                    <a:bodyPr/>
                    <a:lstStyle/>
                    <a:p>
                      <a:pPr algn="l" rtl="0" fontAlgn="b"/>
                      <a:r>
                        <a:rPr lang="en-IN" sz="1200" b="1" i="0" u="none" strike="noStrike" dirty="0">
                          <a:solidFill>
                            <a:srgbClr val="000000"/>
                          </a:solidFill>
                          <a:effectLst/>
                          <a:latin typeface="Avenir Next LT Pro" panose="020B0504020202020204" pitchFamily="34" charset="0"/>
                        </a:rPr>
                        <a:t>EBITDA </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2.95</a:t>
                      </a:r>
                      <a:endParaRPr lang="en-IN" sz="1200" b="1"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2</a:t>
                      </a:r>
                      <a:r>
                        <a:rPr lang="en-IN" sz="1200" b="1" i="0" u="none" strike="noStrike" dirty="0">
                          <a:solidFill>
                            <a:srgbClr val="000000"/>
                          </a:solidFill>
                          <a:effectLst/>
                          <a:latin typeface="Avenir Next LT Pro" panose="020B0504020202020204" pitchFamily="34" charset="0"/>
                        </a:rPr>
                        <a:t>.46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19.92%</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8.52</a:t>
                      </a:r>
                      <a:endParaRPr lang="en-IN" sz="1200" b="1"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IN" sz="1200" b="1" i="0" u="none" strike="noStrike" dirty="0">
                          <a:solidFill>
                            <a:srgbClr val="000000"/>
                          </a:solidFill>
                          <a:effectLst/>
                          <a:latin typeface="Avenir Next LT Pro" panose="020B0504020202020204" pitchFamily="34" charset="0"/>
                        </a:rPr>
                        <a:t>19.8</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56.97)%</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extLst>
                  <a:ext uri="{0D108BD9-81ED-4DB2-BD59-A6C34878D82A}">
                    <a16:rowId xmlns:a16="http://schemas.microsoft.com/office/drawing/2014/main" val="525582209"/>
                  </a:ext>
                </a:extLst>
              </a:tr>
              <a:tr h="302195">
                <a:tc>
                  <a:txBody>
                    <a:bodyPr/>
                    <a:lstStyle/>
                    <a:p>
                      <a:pPr algn="l" rtl="0" fontAlgn="b"/>
                      <a:r>
                        <a:rPr lang="en-IN" sz="1200" b="0" i="1" u="none" strike="noStrike">
                          <a:solidFill>
                            <a:srgbClr val="000000"/>
                          </a:solidFill>
                          <a:effectLst/>
                          <a:latin typeface="Avenir Next LT Pro" panose="020B0504020202020204" pitchFamily="34" charset="0"/>
                        </a:rPr>
                        <a:t>EBITDA Margin</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1" u="none" strike="noStrike" dirty="0">
                          <a:solidFill>
                            <a:srgbClr val="000000"/>
                          </a:solidFill>
                          <a:effectLst/>
                          <a:latin typeface="Avenir Next LT Pro" panose="020B0504020202020204" pitchFamily="34" charset="0"/>
                        </a:rPr>
                        <a:t>7.15%</a:t>
                      </a:r>
                      <a:endParaRPr lang="en-IN" sz="1200" b="0" i="1"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1" u="none" strike="noStrike" dirty="0">
                          <a:solidFill>
                            <a:srgbClr val="000000"/>
                          </a:solidFill>
                          <a:effectLst/>
                          <a:latin typeface="Avenir Next LT Pro" panose="020B0504020202020204" pitchFamily="34" charset="0"/>
                        </a:rPr>
                        <a:t>5</a:t>
                      </a:r>
                      <a:r>
                        <a:rPr lang="en-IN" sz="1200" b="0" i="1" u="none" strike="noStrike" dirty="0">
                          <a:solidFill>
                            <a:srgbClr val="000000"/>
                          </a:solidFill>
                          <a:effectLst/>
                          <a:latin typeface="Avenir Next LT Pro" panose="020B0504020202020204" pitchFamily="34" charset="0"/>
                        </a:rPr>
                        <a:t>%</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endParaRPr lang="en-IN" sz="1200" b="0" i="1"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1" u="none" strike="noStrike" dirty="0">
                          <a:solidFill>
                            <a:srgbClr val="000000"/>
                          </a:solidFill>
                          <a:effectLst/>
                          <a:latin typeface="Avenir Next LT Pro" panose="020B0504020202020204" pitchFamily="34" charset="0"/>
                        </a:rPr>
                        <a:t>7</a:t>
                      </a:r>
                      <a:r>
                        <a:rPr lang="en-IN" sz="1200" b="0" i="1" u="none" strike="noStrike" dirty="0">
                          <a:solidFill>
                            <a:srgbClr val="000000"/>
                          </a:solidFill>
                          <a:effectLst/>
                          <a:latin typeface="Avenir Next LT Pro" panose="020B0504020202020204" pitchFamily="34" charset="0"/>
                        </a:rPr>
                        <a:t>.3%</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IN" sz="1200" b="0" i="1" u="none" strike="noStrike" dirty="0">
                          <a:solidFill>
                            <a:srgbClr val="000000"/>
                          </a:solidFill>
                          <a:effectLst/>
                          <a:latin typeface="Avenir Next LT Pro" panose="020B0504020202020204" pitchFamily="34" charset="0"/>
                        </a:rPr>
                        <a:t>16.3%</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extLst>
                  <a:ext uri="{0D108BD9-81ED-4DB2-BD59-A6C34878D82A}">
                    <a16:rowId xmlns:a16="http://schemas.microsoft.com/office/drawing/2014/main" val="1829886954"/>
                  </a:ext>
                </a:extLst>
              </a:tr>
              <a:tr h="248078">
                <a:tc>
                  <a:txBody>
                    <a:bodyPr/>
                    <a:lstStyle/>
                    <a:p>
                      <a:pPr algn="l" rtl="0" fontAlgn="b"/>
                      <a:r>
                        <a:rPr lang="en-IN" sz="1200" b="0" i="1" u="none" strike="noStrike">
                          <a:solidFill>
                            <a:srgbClr val="000000"/>
                          </a:solidFill>
                          <a:effectLst/>
                          <a:latin typeface="Avenir Next LT Pro" panose="020B0504020202020204" pitchFamily="34" charset="0"/>
                        </a:rPr>
                        <a:t>Depreciation</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0.63</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0.51</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23.53%</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.06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0.91</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6.48%</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extLst>
                  <a:ext uri="{0D108BD9-81ED-4DB2-BD59-A6C34878D82A}">
                    <a16:rowId xmlns:a16="http://schemas.microsoft.com/office/drawing/2014/main" val="306263687"/>
                  </a:ext>
                </a:extLst>
              </a:tr>
              <a:tr h="248078">
                <a:tc>
                  <a:txBody>
                    <a:bodyPr/>
                    <a:lstStyle/>
                    <a:p>
                      <a:pPr algn="l" rtl="0" fontAlgn="b"/>
                      <a:r>
                        <a:rPr lang="en-IN" sz="1200" b="1" i="0" u="none" strike="noStrike">
                          <a:solidFill>
                            <a:srgbClr val="000000"/>
                          </a:solidFill>
                          <a:effectLst/>
                          <a:latin typeface="Avenir Next LT Pro" panose="020B0504020202020204" pitchFamily="34" charset="0"/>
                        </a:rPr>
                        <a:t>EBIT</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1" i="0" u="none" strike="noStrike" dirty="0">
                          <a:solidFill>
                            <a:srgbClr val="000000"/>
                          </a:solidFill>
                          <a:effectLst/>
                          <a:latin typeface="Avenir Next LT Pro" panose="020B0504020202020204" pitchFamily="34" charset="0"/>
                        </a:rPr>
                        <a:t>2.32</a:t>
                      </a:r>
                      <a:endParaRPr lang="en-IN" sz="1200" b="1"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.96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18.37%</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7</a:t>
                      </a:r>
                      <a:r>
                        <a:rPr lang="en-IN" sz="1200" b="1" i="0" u="none" strike="noStrike" dirty="0">
                          <a:solidFill>
                            <a:srgbClr val="000000"/>
                          </a:solidFill>
                          <a:effectLst/>
                          <a:latin typeface="Avenir Next LT Pro" panose="020B0504020202020204" pitchFamily="34" charset="0"/>
                        </a:rPr>
                        <a:t>.46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8.9</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6</a:t>
                      </a:r>
                      <a:r>
                        <a:rPr lang="en-IN" sz="1200" b="0" i="0" u="none" strike="noStrike" dirty="0">
                          <a:solidFill>
                            <a:srgbClr val="000000"/>
                          </a:solidFill>
                          <a:effectLst/>
                          <a:latin typeface="Avenir Next LT Pro" panose="020B0504020202020204" pitchFamily="34" charset="0"/>
                        </a:rPr>
                        <a:t>0.53%</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extLst>
                  <a:ext uri="{0D108BD9-81ED-4DB2-BD59-A6C34878D82A}">
                    <a16:rowId xmlns:a16="http://schemas.microsoft.com/office/drawing/2014/main" val="143870881"/>
                  </a:ext>
                </a:extLst>
              </a:tr>
              <a:tr h="302195">
                <a:tc>
                  <a:txBody>
                    <a:bodyPr/>
                    <a:lstStyle/>
                    <a:p>
                      <a:pPr algn="l" rtl="0" fontAlgn="b"/>
                      <a:r>
                        <a:rPr lang="en-IN" sz="1200" b="0" i="1" u="none" strike="noStrike">
                          <a:solidFill>
                            <a:srgbClr val="000000"/>
                          </a:solidFill>
                          <a:effectLst/>
                          <a:latin typeface="Avenir Next LT Pro" panose="020B0504020202020204" pitchFamily="34" charset="0"/>
                        </a:rPr>
                        <a:t>EBIT Margin</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1" u="none" strike="noStrike" dirty="0">
                          <a:solidFill>
                            <a:srgbClr val="000000"/>
                          </a:solidFill>
                          <a:effectLst/>
                          <a:latin typeface="Avenir Next LT Pro" panose="020B0504020202020204" pitchFamily="34" charset="0"/>
                        </a:rPr>
                        <a:t>5.61%</a:t>
                      </a:r>
                      <a:endParaRPr lang="en-IN" sz="1200" b="0" i="1"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1" u="none" strike="noStrike" dirty="0">
                          <a:solidFill>
                            <a:srgbClr val="000000"/>
                          </a:solidFill>
                          <a:effectLst/>
                          <a:latin typeface="Avenir Next LT Pro" panose="020B0504020202020204" pitchFamily="34" charset="0"/>
                        </a:rPr>
                        <a:t>4</a:t>
                      </a:r>
                      <a:r>
                        <a:rPr lang="en-IN" sz="1200" b="0" i="1" u="none" strike="noStrike" dirty="0">
                          <a:solidFill>
                            <a:srgbClr val="000000"/>
                          </a:solidFill>
                          <a:effectLst/>
                          <a:latin typeface="Avenir Next LT Pro" panose="020B0504020202020204" pitchFamily="34" charset="0"/>
                        </a:rPr>
                        <a:t>%</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endParaRPr lang="en-IN" sz="1200" b="0" i="1"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1" u="none" strike="noStrike" dirty="0">
                          <a:solidFill>
                            <a:srgbClr val="000000"/>
                          </a:solidFill>
                          <a:effectLst/>
                          <a:latin typeface="Avenir Next LT Pro" panose="020B0504020202020204" pitchFamily="34" charset="0"/>
                        </a:rPr>
                        <a:t>6</a:t>
                      </a:r>
                      <a:r>
                        <a:rPr lang="en-IN" sz="1200" b="0" i="1" u="none" strike="noStrike" dirty="0">
                          <a:solidFill>
                            <a:srgbClr val="000000"/>
                          </a:solidFill>
                          <a:effectLst/>
                          <a:latin typeface="Avenir Next LT Pro" panose="020B0504020202020204" pitchFamily="34" charset="0"/>
                        </a:rPr>
                        <a:t>.4%</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1" u="none" strike="noStrike" dirty="0">
                          <a:solidFill>
                            <a:srgbClr val="000000"/>
                          </a:solidFill>
                          <a:effectLst/>
                          <a:latin typeface="Avenir Next LT Pro" panose="020B0504020202020204" pitchFamily="34" charset="0"/>
                        </a:rPr>
                        <a:t>1</a:t>
                      </a:r>
                      <a:r>
                        <a:rPr lang="en-IN" sz="1200" b="0" i="1" u="none" strike="noStrike" dirty="0">
                          <a:solidFill>
                            <a:srgbClr val="000000"/>
                          </a:solidFill>
                          <a:effectLst/>
                          <a:latin typeface="Avenir Next LT Pro" panose="020B0504020202020204" pitchFamily="34" charset="0"/>
                        </a:rPr>
                        <a:t>5.6%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extLst>
                  <a:ext uri="{0D108BD9-81ED-4DB2-BD59-A6C34878D82A}">
                    <a16:rowId xmlns:a16="http://schemas.microsoft.com/office/drawing/2014/main" val="3068256708"/>
                  </a:ext>
                </a:extLst>
              </a:tr>
              <a:tr h="248078">
                <a:tc>
                  <a:txBody>
                    <a:bodyPr/>
                    <a:lstStyle/>
                    <a:p>
                      <a:pPr algn="l" rtl="0" fontAlgn="b"/>
                      <a:r>
                        <a:rPr lang="en-IN" sz="1200" b="0" i="0" u="none" strike="noStrike">
                          <a:solidFill>
                            <a:srgbClr val="000000"/>
                          </a:solidFill>
                          <a:effectLst/>
                          <a:latin typeface="Avenir Next LT Pro" panose="020B0504020202020204" pitchFamily="34" charset="0"/>
                        </a:rPr>
                        <a:t>Finance Cost</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0.06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.16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(62.5)%</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.19</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1.00</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81)%</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extLst>
                  <a:ext uri="{0D108BD9-81ED-4DB2-BD59-A6C34878D82A}">
                    <a16:rowId xmlns:a16="http://schemas.microsoft.com/office/drawing/2014/main" val="1705574922"/>
                  </a:ext>
                </a:extLst>
              </a:tr>
              <a:tr h="248078">
                <a:tc>
                  <a:txBody>
                    <a:bodyPr/>
                    <a:lstStyle/>
                    <a:p>
                      <a:pPr algn="l" rtl="0" fontAlgn="b"/>
                      <a:r>
                        <a:rPr lang="en-IN" sz="1200" b="0" i="0" u="none" strike="noStrike">
                          <a:solidFill>
                            <a:srgbClr val="000000"/>
                          </a:solidFill>
                          <a:effectLst/>
                          <a:latin typeface="Avenir Next LT Pro" panose="020B0504020202020204" pitchFamily="34" charset="0"/>
                        </a:rPr>
                        <a:t>Other Income</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0.21</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.74</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(71.62)%</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.01</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.33</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24.06)%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extLst>
                  <a:ext uri="{0D108BD9-81ED-4DB2-BD59-A6C34878D82A}">
                    <a16:rowId xmlns:a16="http://schemas.microsoft.com/office/drawing/2014/main" val="2339592864"/>
                  </a:ext>
                </a:extLst>
              </a:tr>
              <a:tr h="248078">
                <a:tc>
                  <a:txBody>
                    <a:bodyPr/>
                    <a:lstStyle/>
                    <a:p>
                      <a:pPr algn="l" rtl="0" fontAlgn="b"/>
                      <a:r>
                        <a:rPr lang="en-IN" sz="1200" b="1" i="0" u="none" strike="noStrike" dirty="0">
                          <a:solidFill>
                            <a:srgbClr val="000000"/>
                          </a:solidFill>
                          <a:effectLst/>
                          <a:latin typeface="Avenir Next LT Pro" panose="020B0504020202020204" pitchFamily="34" charset="0"/>
                        </a:rPr>
                        <a:t>PBT</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1" i="0" u="none" strike="noStrike" dirty="0">
                          <a:solidFill>
                            <a:srgbClr val="000000"/>
                          </a:solidFill>
                          <a:effectLst/>
                          <a:latin typeface="Avenir Next LT Pro" panose="020B0504020202020204" pitchFamily="34" charset="0"/>
                        </a:rPr>
                        <a:t>2.47</a:t>
                      </a:r>
                      <a:endParaRPr lang="en-IN" sz="1200" b="1"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2.54</a:t>
                      </a:r>
                      <a:endParaRPr lang="en-IN" sz="1200" b="1"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(2.76)%</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8</a:t>
                      </a:r>
                      <a:r>
                        <a:rPr lang="en-IN" sz="1200" b="1" i="0" u="none" strike="noStrike" dirty="0">
                          <a:solidFill>
                            <a:srgbClr val="000000"/>
                          </a:solidFill>
                          <a:effectLst/>
                          <a:latin typeface="Avenir Next LT Pro" panose="020B0504020202020204" pitchFamily="34" charset="0"/>
                        </a:rPr>
                        <a:t>.28</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9.3</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57.10)%</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extLst>
                  <a:ext uri="{0D108BD9-81ED-4DB2-BD59-A6C34878D82A}">
                    <a16:rowId xmlns:a16="http://schemas.microsoft.com/office/drawing/2014/main" val="4272269155"/>
                  </a:ext>
                </a:extLst>
              </a:tr>
              <a:tr h="302195">
                <a:tc>
                  <a:txBody>
                    <a:bodyPr/>
                    <a:lstStyle/>
                    <a:p>
                      <a:pPr algn="l" rtl="0" fontAlgn="b"/>
                      <a:r>
                        <a:rPr lang="en-IN" sz="1200" b="0" i="1" u="none" strike="noStrike">
                          <a:solidFill>
                            <a:srgbClr val="000000"/>
                          </a:solidFill>
                          <a:effectLst/>
                          <a:latin typeface="Avenir Next LT Pro" panose="020B0504020202020204" pitchFamily="34" charset="0"/>
                        </a:rPr>
                        <a:t>PBT Margin</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1" u="none" strike="noStrike" dirty="0">
                          <a:solidFill>
                            <a:srgbClr val="000000"/>
                          </a:solidFill>
                          <a:effectLst/>
                          <a:latin typeface="Avenir Next LT Pro" panose="020B0504020202020204" pitchFamily="34" charset="0"/>
                        </a:rPr>
                        <a:t>5.98%</a:t>
                      </a:r>
                      <a:endParaRPr lang="en-IN" sz="1200" b="0" i="1"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1" u="none" strike="noStrike" dirty="0">
                          <a:solidFill>
                            <a:srgbClr val="000000"/>
                          </a:solidFill>
                          <a:effectLst/>
                          <a:latin typeface="Avenir Next LT Pro" panose="020B0504020202020204" pitchFamily="34" charset="0"/>
                        </a:rPr>
                        <a:t>5</a:t>
                      </a:r>
                      <a:r>
                        <a:rPr lang="en-IN" sz="1200" b="0" i="1" u="none" strike="noStrike" dirty="0">
                          <a:solidFill>
                            <a:srgbClr val="000000"/>
                          </a:solidFill>
                          <a:effectLst/>
                          <a:latin typeface="Avenir Next LT Pro" panose="020B0504020202020204" pitchFamily="34" charset="0"/>
                        </a:rPr>
                        <a:t>%</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1" u="none" strike="noStrike" dirty="0">
                          <a:solidFill>
                            <a:srgbClr val="000000"/>
                          </a:solidFill>
                          <a:effectLst/>
                          <a:latin typeface="Avenir Next LT Pro" panose="020B0504020202020204" pitchFamily="34" charset="0"/>
                        </a:rPr>
                        <a:t>7</a:t>
                      </a:r>
                      <a:r>
                        <a:rPr lang="en-IN" sz="1200" b="0" i="1" u="none" strike="noStrike" dirty="0">
                          <a:solidFill>
                            <a:srgbClr val="000000"/>
                          </a:solidFill>
                          <a:effectLst/>
                          <a:latin typeface="Avenir Next LT Pro" panose="020B0504020202020204" pitchFamily="34" charset="0"/>
                        </a:rPr>
                        <a:t>.1%</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IN" sz="1200" b="0" i="1" u="none" strike="noStrike" dirty="0">
                          <a:solidFill>
                            <a:srgbClr val="000000"/>
                          </a:solidFill>
                          <a:effectLst/>
                          <a:latin typeface="Avenir Next LT Pro" panose="020B0504020202020204" pitchFamily="34" charset="0"/>
                        </a:rPr>
                        <a:t>15.9%</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extLst>
                  <a:ext uri="{0D108BD9-81ED-4DB2-BD59-A6C34878D82A}">
                    <a16:rowId xmlns:a16="http://schemas.microsoft.com/office/drawing/2014/main" val="1185561505"/>
                  </a:ext>
                </a:extLst>
              </a:tr>
              <a:tr h="248078">
                <a:tc>
                  <a:txBody>
                    <a:bodyPr/>
                    <a:lstStyle/>
                    <a:p>
                      <a:pPr algn="l" rtl="0" fontAlgn="b"/>
                      <a:r>
                        <a:rPr lang="en-IN" sz="1200" b="0" i="0" u="none" strike="noStrike">
                          <a:solidFill>
                            <a:srgbClr val="000000"/>
                          </a:solidFill>
                          <a:effectLst/>
                          <a:latin typeface="Avenir Next LT Pro" panose="020B0504020202020204" pitchFamily="34" charset="0"/>
                        </a:rPr>
                        <a:t>Tax Expense</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0.48</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.83</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(42.17)%</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2</a:t>
                      </a:r>
                      <a:r>
                        <a:rPr lang="en-IN" sz="1200" b="0" i="0" u="none" strike="noStrike" dirty="0">
                          <a:solidFill>
                            <a:srgbClr val="000000"/>
                          </a:solidFill>
                          <a:effectLst/>
                          <a:latin typeface="Avenir Next LT Pro" panose="020B0504020202020204" pitchFamily="34" charset="0"/>
                        </a:rPr>
                        <a:t>.36</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4</a:t>
                      </a:r>
                      <a:r>
                        <a:rPr lang="en-IN" sz="1200" b="0" i="0" u="none" strike="noStrike" dirty="0">
                          <a:solidFill>
                            <a:srgbClr val="000000"/>
                          </a:solidFill>
                          <a:effectLst/>
                          <a:latin typeface="Avenir Next LT Pro" panose="020B0504020202020204" pitchFamily="34" charset="0"/>
                        </a:rPr>
                        <a:t>.9</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(51.84)%</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extLst>
                  <a:ext uri="{0D108BD9-81ED-4DB2-BD59-A6C34878D82A}">
                    <a16:rowId xmlns:a16="http://schemas.microsoft.com/office/drawing/2014/main" val="1495283653"/>
                  </a:ext>
                </a:extLst>
              </a:tr>
              <a:tr h="248078">
                <a:tc>
                  <a:txBody>
                    <a:bodyPr/>
                    <a:lstStyle/>
                    <a:p>
                      <a:pPr algn="l" rtl="0" fontAlgn="b"/>
                      <a:r>
                        <a:rPr lang="en-IN" sz="1200" b="1" i="0" u="none" strike="noStrike">
                          <a:solidFill>
                            <a:srgbClr val="000000"/>
                          </a:solidFill>
                          <a:effectLst/>
                          <a:latin typeface="Avenir Next LT Pro" panose="020B0504020202020204" pitchFamily="34" charset="0"/>
                        </a:rPr>
                        <a:t>PAT</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1.99</a:t>
                      </a:r>
                      <a:endParaRPr lang="en-IN" sz="1200" b="1"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.71</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16.37%</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5</a:t>
                      </a:r>
                      <a:r>
                        <a:rPr lang="en-IN" sz="1200" b="1" i="0" u="none" strike="noStrike" dirty="0">
                          <a:solidFill>
                            <a:srgbClr val="000000"/>
                          </a:solidFill>
                          <a:effectLst/>
                          <a:latin typeface="Avenir Next LT Pro" panose="020B0504020202020204" pitchFamily="34" charset="0"/>
                        </a:rPr>
                        <a:t>.92</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4.3</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(58.60)%</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solidFill>
                      <a:srgbClr val="E2EFDA"/>
                    </a:solidFill>
                  </a:tcPr>
                </a:tc>
                <a:extLst>
                  <a:ext uri="{0D108BD9-81ED-4DB2-BD59-A6C34878D82A}">
                    <a16:rowId xmlns:a16="http://schemas.microsoft.com/office/drawing/2014/main" val="2429821777"/>
                  </a:ext>
                </a:extLst>
              </a:tr>
              <a:tr h="302195">
                <a:tc>
                  <a:txBody>
                    <a:bodyPr/>
                    <a:lstStyle/>
                    <a:p>
                      <a:pPr algn="l" rtl="0" fontAlgn="b"/>
                      <a:r>
                        <a:rPr lang="en-IN" sz="1200" b="0" i="0" u="none" strike="noStrike">
                          <a:solidFill>
                            <a:srgbClr val="000000"/>
                          </a:solidFill>
                          <a:effectLst/>
                          <a:latin typeface="Avenir Next LT Pro" panose="020B0504020202020204" pitchFamily="34" charset="0"/>
                        </a:rPr>
                        <a:t>PAT Margin</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GB" sz="1200" b="0" i="1" u="none" strike="noStrike" dirty="0">
                          <a:solidFill>
                            <a:srgbClr val="000000"/>
                          </a:solidFill>
                          <a:effectLst/>
                          <a:latin typeface="Avenir Next LT Pro" panose="020B0504020202020204" pitchFamily="34" charset="0"/>
                        </a:rPr>
                        <a:t>4.84%</a:t>
                      </a:r>
                      <a:endParaRPr lang="en-IN" sz="1200" b="0" i="1"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1" u="none" strike="noStrike" dirty="0">
                          <a:solidFill>
                            <a:srgbClr val="000000"/>
                          </a:solidFill>
                          <a:effectLst/>
                          <a:latin typeface="Avenir Next LT Pro" panose="020B0504020202020204" pitchFamily="34" charset="0"/>
                        </a:rPr>
                        <a:t>3</a:t>
                      </a:r>
                      <a:r>
                        <a:rPr lang="en-IN" sz="1200" b="0" i="1" u="none" strike="noStrike" dirty="0">
                          <a:solidFill>
                            <a:srgbClr val="000000"/>
                          </a:solidFill>
                          <a:effectLst/>
                          <a:latin typeface="Avenir Next LT Pro" panose="020B0504020202020204" pitchFamily="34" charset="0"/>
                        </a:rPr>
                        <a:t>%</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1" u="none" strike="noStrike" dirty="0">
                          <a:solidFill>
                            <a:srgbClr val="000000"/>
                          </a:solidFill>
                          <a:effectLst/>
                          <a:latin typeface="Avenir Next LT Pro" panose="020B0504020202020204" pitchFamily="34" charset="0"/>
                        </a:rPr>
                        <a:t>5</a:t>
                      </a:r>
                      <a:r>
                        <a:rPr lang="en-IN" sz="1200" b="0" i="1" u="none" strike="noStrike" dirty="0">
                          <a:solidFill>
                            <a:srgbClr val="000000"/>
                          </a:solidFill>
                          <a:effectLst/>
                          <a:latin typeface="Avenir Next LT Pro" panose="020B0504020202020204" pitchFamily="34" charset="0"/>
                        </a:rPr>
                        <a:t>.1%</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rtl="0" fontAlgn="b"/>
                      <a:r>
                        <a:rPr lang="en-US" sz="1200" b="0" i="1" u="none" strike="noStrike" dirty="0">
                          <a:solidFill>
                            <a:srgbClr val="000000"/>
                          </a:solidFill>
                          <a:effectLst/>
                          <a:latin typeface="Avenir Next LT Pro" panose="020B0504020202020204" pitchFamily="34" charset="0"/>
                        </a:rPr>
                        <a:t>1</a:t>
                      </a:r>
                      <a:r>
                        <a:rPr lang="en-IN" sz="1200" b="0" i="1" u="none" strike="noStrike" dirty="0">
                          <a:solidFill>
                            <a:srgbClr val="000000"/>
                          </a:solidFill>
                          <a:effectLst/>
                          <a:latin typeface="Avenir Next LT Pro" panose="020B0504020202020204" pitchFamily="34" charset="0"/>
                        </a:rPr>
                        <a:t>1.8%</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70AD47"/>
                      </a:solidFill>
                      <a:prstDash val="dot"/>
                      <a:round/>
                      <a:headEnd type="none" w="med" len="med"/>
                      <a:tailEnd type="none" w="med" len="med"/>
                    </a:lnB>
                    <a:noFill/>
                  </a:tcPr>
                </a:tc>
                <a:extLst>
                  <a:ext uri="{0D108BD9-81ED-4DB2-BD59-A6C34878D82A}">
                    <a16:rowId xmlns:a16="http://schemas.microsoft.com/office/drawing/2014/main" val="1089147031"/>
                  </a:ext>
                </a:extLst>
              </a:tr>
              <a:tr h="248078">
                <a:tc>
                  <a:txBody>
                    <a:bodyPr/>
                    <a:lstStyle/>
                    <a:p>
                      <a:pPr algn="l" rtl="0" fontAlgn="b"/>
                      <a:r>
                        <a:rPr lang="en-IN" sz="1200" b="0" i="0" u="none" strike="noStrike">
                          <a:solidFill>
                            <a:srgbClr val="000000"/>
                          </a:solidFill>
                          <a:effectLst/>
                          <a:latin typeface="Avenir Next LT Pro" panose="020B0504020202020204" pitchFamily="34" charset="0"/>
                        </a:rPr>
                        <a:t>Basic EPS</a:t>
                      </a:r>
                    </a:p>
                  </a:txBody>
                  <a:tcPr marL="8279" marR="8279" marT="8279" marB="0" anchor="b">
                    <a:lnL w="6350" cap="flat" cmpd="sng" algn="ctr">
                      <a:solidFill>
                        <a:srgbClr val="70AD47"/>
                      </a:solidFill>
                      <a:prstDash val="solid"/>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1.02</a:t>
                      </a:r>
                      <a:endParaRPr lang="en-IN" sz="1200" b="1"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0.87</a:t>
                      </a:r>
                      <a:endParaRPr lang="en-IN" sz="1200" b="1"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17.24%</a:t>
                      </a:r>
                      <a:endParaRPr lang="en-IN" sz="1200" b="0"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3</a:t>
                      </a:r>
                      <a:r>
                        <a:rPr lang="en-IN" sz="1200" b="1" i="0" u="none" strike="noStrike" dirty="0">
                          <a:solidFill>
                            <a:srgbClr val="000000"/>
                          </a:solidFill>
                          <a:effectLst/>
                          <a:latin typeface="Avenir Next LT Pro" panose="020B0504020202020204" pitchFamily="34" charset="0"/>
                        </a:rPr>
                        <a:t>.02</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8.66</a:t>
                      </a:r>
                      <a:endParaRPr lang="en-IN" sz="1200" b="1" i="0" u="none" strike="noStrike" dirty="0">
                        <a:solidFill>
                          <a:srgbClr val="000000"/>
                        </a:solidFill>
                        <a:effectLst/>
                        <a:latin typeface="Avenir Next LT Pro" panose="020B0504020202020204" pitchFamily="34" charset="0"/>
                      </a:endParaRP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dot"/>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65.13)%</a:t>
                      </a:r>
                    </a:p>
                  </a:txBody>
                  <a:tcPr marL="8279" marR="8279" marT="8279" marB="0" anchor="b">
                    <a:lnL w="6350" cap="flat" cmpd="sng" algn="ctr">
                      <a:solidFill>
                        <a:srgbClr val="70AD47"/>
                      </a:solidFill>
                      <a:prstDash val="dot"/>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4034710563"/>
                  </a:ext>
                </a:extLst>
              </a:tr>
            </a:tbl>
          </a:graphicData>
        </a:graphic>
      </p:graphicFrame>
    </p:spTree>
    <p:extLst>
      <p:ext uri="{BB962C8B-B14F-4D97-AF65-F5344CB8AC3E}">
        <p14:creationId xmlns:p14="http://schemas.microsoft.com/office/powerpoint/2010/main" val="9492892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55590-BAE5-FC4A-4644-7FC149874241}"/>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33FB601-6C3B-C5CC-8722-268C980B8CE2}"/>
              </a:ext>
            </a:extLst>
          </p:cNvPr>
          <p:cNvSpPr>
            <a:spLocks noGrp="1"/>
          </p:cNvSpPr>
          <p:nvPr>
            <p:ph type="sldNum" sz="quarter" idx="12"/>
          </p:nvPr>
        </p:nvSpPr>
        <p:spPr/>
        <p:txBody>
          <a:bodyPr/>
          <a:lstStyle/>
          <a:p>
            <a:fld id="{C4992CC3-39DE-420A-9634-602D11CD902C}" type="slidenum">
              <a:rPr lang="en-IN" smtClean="0"/>
              <a:t>22</a:t>
            </a:fld>
            <a:endParaRPr lang="en-IN"/>
          </a:p>
        </p:txBody>
      </p:sp>
      <p:sp>
        <p:nvSpPr>
          <p:cNvPr id="6" name="Text Placeholder 5">
            <a:extLst>
              <a:ext uri="{FF2B5EF4-FFF2-40B4-BE49-F238E27FC236}">
                <a16:creationId xmlns:a16="http://schemas.microsoft.com/office/drawing/2014/main" id="{9AD08632-7660-61B9-63C0-E2AEB08390C1}"/>
              </a:ext>
            </a:extLst>
          </p:cNvPr>
          <p:cNvSpPr>
            <a:spLocks noGrp="1"/>
          </p:cNvSpPr>
          <p:nvPr>
            <p:ph type="body" sz="quarter" idx="13"/>
          </p:nvPr>
        </p:nvSpPr>
        <p:spPr/>
        <p:txBody>
          <a:bodyPr/>
          <a:lstStyle/>
          <a:p>
            <a:r>
              <a:rPr lang="en-GB" dirty="0"/>
              <a:t>Balance Sheet</a:t>
            </a:r>
            <a:endParaRPr lang="en-IN" dirty="0"/>
          </a:p>
        </p:txBody>
      </p:sp>
      <p:graphicFrame>
        <p:nvGraphicFramePr>
          <p:cNvPr id="7" name="Table 6">
            <a:extLst>
              <a:ext uri="{FF2B5EF4-FFF2-40B4-BE49-F238E27FC236}">
                <a16:creationId xmlns:a16="http://schemas.microsoft.com/office/drawing/2014/main" id="{6276C00D-26F1-3675-3E58-F1C115B4ED93}"/>
              </a:ext>
            </a:extLst>
          </p:cNvPr>
          <p:cNvGraphicFramePr>
            <a:graphicFrameLocks noGrp="1"/>
          </p:cNvGraphicFramePr>
          <p:nvPr>
            <p:custDataLst>
              <p:tags r:id="rId1"/>
            </p:custDataLst>
            <p:extLst>
              <p:ext uri="{D42A27DB-BD31-4B8C-83A1-F6EECF244321}">
                <p14:modId xmlns:p14="http://schemas.microsoft.com/office/powerpoint/2010/main" val="2088065074"/>
              </p:ext>
            </p:extLst>
          </p:nvPr>
        </p:nvGraphicFramePr>
        <p:xfrm>
          <a:off x="408792" y="1075764"/>
          <a:ext cx="5726001" cy="5249732"/>
        </p:xfrm>
        <a:graphic>
          <a:graphicData uri="http://schemas.openxmlformats.org/drawingml/2006/table">
            <a:tbl>
              <a:tblPr/>
              <a:tblGrid>
                <a:gridCol w="3477029">
                  <a:extLst>
                    <a:ext uri="{9D8B030D-6E8A-4147-A177-3AD203B41FA5}">
                      <a16:colId xmlns:a16="http://schemas.microsoft.com/office/drawing/2014/main" val="1514577862"/>
                    </a:ext>
                  </a:extLst>
                </a:gridCol>
                <a:gridCol w="1104757">
                  <a:extLst>
                    <a:ext uri="{9D8B030D-6E8A-4147-A177-3AD203B41FA5}">
                      <a16:colId xmlns:a16="http://schemas.microsoft.com/office/drawing/2014/main" val="1385853028"/>
                    </a:ext>
                  </a:extLst>
                </a:gridCol>
                <a:gridCol w="1144215">
                  <a:extLst>
                    <a:ext uri="{9D8B030D-6E8A-4147-A177-3AD203B41FA5}">
                      <a16:colId xmlns:a16="http://schemas.microsoft.com/office/drawing/2014/main" val="2133192431"/>
                    </a:ext>
                  </a:extLst>
                </a:gridCol>
              </a:tblGrid>
              <a:tr h="293182">
                <a:tc>
                  <a:txBody>
                    <a:bodyPr/>
                    <a:lstStyle/>
                    <a:p>
                      <a:pPr algn="l" rtl="0" fontAlgn="b"/>
                      <a:r>
                        <a:rPr lang="en-IN" sz="1400" b="1" i="0" u="none" strike="noStrike" dirty="0">
                          <a:solidFill>
                            <a:srgbClr val="FFFFFF"/>
                          </a:solidFill>
                          <a:effectLst/>
                          <a:latin typeface="Avenir Next LT Pro" panose="020B0504020202020204" pitchFamily="34" charset="0"/>
                        </a:rPr>
                        <a:t>Particulars (Rs Cr.)</a:t>
                      </a:r>
                    </a:p>
                  </a:txBody>
                  <a:tcPr marL="9525" marR="9525" marT="9525" marB="0" anchor="b">
                    <a:lnL w="6350" cap="flat" cmpd="sng" algn="ctr">
                      <a:solidFill>
                        <a:srgbClr val="92D050"/>
                      </a:solidFill>
                      <a:prstDash val="solid"/>
                      <a:round/>
                      <a:headEnd type="none" w="med" len="med"/>
                      <a:tailEnd type="none" w="med" len="med"/>
                    </a:lnL>
                    <a:lnR>
                      <a:noFill/>
                    </a:lnR>
                    <a:lnT w="6350" cap="flat" cmpd="sng" algn="ctr">
                      <a:solidFill>
                        <a:srgbClr val="92D05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2FA653"/>
                    </a:solidFill>
                  </a:tcPr>
                </a:tc>
                <a:tc>
                  <a:txBody>
                    <a:bodyPr/>
                    <a:lstStyle/>
                    <a:p>
                      <a:pPr algn="ctr" rtl="0" fontAlgn="b"/>
                      <a:r>
                        <a:rPr lang="en-IN" sz="1400" b="1" i="0" u="none" strike="noStrike" dirty="0">
                          <a:solidFill>
                            <a:srgbClr val="FFFFFF"/>
                          </a:solidFill>
                          <a:effectLst/>
                          <a:latin typeface="Avenir Next LT Pro" panose="020B0504020202020204" pitchFamily="34" charset="0"/>
                        </a:rPr>
                        <a:t>H1FY26</a:t>
                      </a:r>
                    </a:p>
                  </a:txBody>
                  <a:tcPr marL="9525" marR="9525" marT="9525" marB="0" anchor="b">
                    <a:lnL>
                      <a:noFill/>
                    </a:lnL>
                    <a:lnR>
                      <a:noFill/>
                    </a:lnR>
                    <a:lnT w="6350" cap="flat" cmpd="sng" algn="ctr">
                      <a:solidFill>
                        <a:srgbClr val="92D05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2FA653"/>
                    </a:solidFill>
                  </a:tcPr>
                </a:tc>
                <a:tc>
                  <a:txBody>
                    <a:bodyPr/>
                    <a:lstStyle/>
                    <a:p>
                      <a:pPr algn="ctr" rtl="0" fontAlgn="b"/>
                      <a:r>
                        <a:rPr lang="en-IN" sz="1400" b="1" i="0" u="none" strike="noStrike" dirty="0">
                          <a:solidFill>
                            <a:srgbClr val="FFFFFF"/>
                          </a:solidFill>
                          <a:effectLst/>
                          <a:latin typeface="Avenir Next LT Pro" panose="020B0504020202020204" pitchFamily="34" charset="0"/>
                        </a:rPr>
                        <a:t>H1FY25</a:t>
                      </a:r>
                    </a:p>
                  </a:txBody>
                  <a:tcPr marL="9525" marR="9525" marT="9525" marB="0" anchor="b">
                    <a:lnL>
                      <a:noFill/>
                    </a:lnL>
                    <a:lnR>
                      <a:noFill/>
                    </a:lnR>
                    <a:lnT w="6350" cap="flat" cmpd="sng" algn="ctr">
                      <a:solidFill>
                        <a:srgbClr val="92D05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2FA653"/>
                    </a:solidFill>
                  </a:tcPr>
                </a:tc>
                <a:extLst>
                  <a:ext uri="{0D108BD9-81ED-4DB2-BD59-A6C34878D82A}">
                    <a16:rowId xmlns:a16="http://schemas.microsoft.com/office/drawing/2014/main" val="3637350872"/>
                  </a:ext>
                </a:extLst>
              </a:tr>
              <a:tr h="373371">
                <a:tc>
                  <a:txBody>
                    <a:bodyPr/>
                    <a:lstStyle/>
                    <a:p>
                      <a:pPr algn="l" rtl="0" fontAlgn="b"/>
                      <a:r>
                        <a:rPr lang="en-IN" sz="1200" b="1" i="0" u="sng" strike="noStrike" dirty="0">
                          <a:solidFill>
                            <a:srgbClr val="000000"/>
                          </a:solidFill>
                          <a:effectLst/>
                          <a:latin typeface="Avenir Next LT Pro" panose="020B0504020202020204" pitchFamily="34" charset="0"/>
                        </a:rPr>
                        <a:t>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02106992"/>
                  </a:ext>
                </a:extLst>
              </a:tr>
              <a:tr h="373371">
                <a:tc>
                  <a:txBody>
                    <a:bodyPr/>
                    <a:lstStyle/>
                    <a:p>
                      <a:pPr algn="l" rtl="0" fontAlgn="b"/>
                      <a:r>
                        <a:rPr lang="en-IN" sz="1200" b="1" i="0" u="none" strike="noStrike" dirty="0">
                          <a:solidFill>
                            <a:srgbClr val="000000"/>
                          </a:solidFill>
                          <a:effectLst/>
                          <a:latin typeface="Avenir Next LT Pro" panose="020B0504020202020204" pitchFamily="34" charset="0"/>
                        </a:rPr>
                        <a:t>Non‐Current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53988296"/>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Plant Property and Equipment</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16.55</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3.83</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661919587"/>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CWIP</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4.99</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2.14</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576756330"/>
                  </a:ext>
                </a:extLst>
              </a:tr>
              <a:tr h="263113">
                <a:tc>
                  <a:txBody>
                    <a:bodyPr/>
                    <a:lstStyle/>
                    <a:p>
                      <a:pPr algn="l" rtl="0" fontAlgn="b"/>
                      <a:r>
                        <a:rPr lang="en-IN" sz="1200" b="0" i="0" u="none" strike="noStrike">
                          <a:solidFill>
                            <a:srgbClr val="000000"/>
                          </a:solidFill>
                          <a:effectLst/>
                          <a:latin typeface="Avenir Next LT Pro" panose="020B0504020202020204" pitchFamily="34" charset="0"/>
                        </a:rPr>
                        <a:t>Other Intangible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0.04</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540912089"/>
                  </a:ext>
                </a:extLst>
              </a:tr>
              <a:tr h="263113">
                <a:tc>
                  <a:txBody>
                    <a:bodyPr/>
                    <a:lstStyle/>
                    <a:p>
                      <a:pPr algn="l" rtl="0" fontAlgn="b"/>
                      <a:r>
                        <a:rPr lang="en-IN" sz="1200" b="0" i="0" u="none" strike="noStrike">
                          <a:solidFill>
                            <a:srgbClr val="000000"/>
                          </a:solidFill>
                          <a:effectLst/>
                          <a:latin typeface="Avenir Next LT Pro" panose="020B0504020202020204" pitchFamily="34" charset="0"/>
                        </a:rPr>
                        <a:t>Non Current Investments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558891461"/>
                  </a:ext>
                </a:extLst>
              </a:tr>
              <a:tr h="263113">
                <a:tc>
                  <a:txBody>
                    <a:bodyPr/>
                    <a:lstStyle/>
                    <a:p>
                      <a:pPr algn="l" rtl="0" fontAlgn="b"/>
                      <a:r>
                        <a:rPr lang="en-GB" sz="1200" b="0" i="0" u="none" strike="noStrike" dirty="0">
                          <a:solidFill>
                            <a:srgbClr val="000000"/>
                          </a:solidFill>
                          <a:effectLst/>
                          <a:latin typeface="Avenir Next LT Pro" panose="020B0504020202020204" pitchFamily="34" charset="0"/>
                        </a:rPr>
                        <a:t>Long Term Loans and Advances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403823261"/>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Other Non 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13.80</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.02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686663470"/>
                  </a:ext>
                </a:extLst>
              </a:tr>
              <a:tr h="263113">
                <a:tc>
                  <a:txBody>
                    <a:bodyPr/>
                    <a:lstStyle/>
                    <a:p>
                      <a:pPr algn="l" rtl="0" fontAlgn="b"/>
                      <a:r>
                        <a:rPr lang="en-IN" sz="1200" b="1" i="0" u="none" strike="noStrike" dirty="0">
                          <a:solidFill>
                            <a:srgbClr val="000000"/>
                          </a:solidFill>
                          <a:effectLst/>
                          <a:latin typeface="Avenir Next LT Pro" panose="020B0504020202020204" pitchFamily="34" charset="0"/>
                        </a:rPr>
                        <a:t>Total Non 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35.38</a:t>
                      </a:r>
                      <a:endParaRPr lang="en-IN" sz="1200" b="1"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6.99</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32820843"/>
                  </a:ext>
                </a:extLst>
              </a:tr>
              <a:tr h="263113">
                <a:tc>
                  <a:txBody>
                    <a:bodyPr/>
                    <a:lstStyle/>
                    <a:p>
                      <a:pPr algn="l" rtl="0" fontAlgn="b"/>
                      <a:r>
                        <a:rPr lang="en-IN" sz="1200" b="1" i="0" u="none" strike="noStrike">
                          <a:solidFill>
                            <a:srgbClr val="000000"/>
                          </a:solidFill>
                          <a:effectLst/>
                          <a:latin typeface="Avenir Next LT Pro" panose="020B0504020202020204" pitchFamily="34" charset="0"/>
                        </a:rPr>
                        <a:t>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015815508"/>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Cash and Bank Balances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3.57</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4.23</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292123393"/>
                  </a:ext>
                </a:extLst>
              </a:tr>
              <a:tr h="263113">
                <a:tc>
                  <a:txBody>
                    <a:bodyPr/>
                    <a:lstStyle/>
                    <a:p>
                      <a:pPr algn="l" rtl="0" fontAlgn="b"/>
                      <a:r>
                        <a:rPr lang="en-IN" sz="1200" b="0" i="0" u="none" strike="noStrike">
                          <a:solidFill>
                            <a:srgbClr val="000000"/>
                          </a:solidFill>
                          <a:effectLst/>
                          <a:latin typeface="Avenir Next LT Pro" panose="020B0504020202020204" pitchFamily="34" charset="0"/>
                        </a:rPr>
                        <a:t>Inventories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36.10</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3</a:t>
                      </a:r>
                      <a:r>
                        <a:rPr lang="en-IN" sz="1200" b="0" i="0" u="none" strike="noStrike" dirty="0">
                          <a:solidFill>
                            <a:srgbClr val="000000"/>
                          </a:solidFill>
                          <a:effectLst/>
                          <a:latin typeface="Avenir Next LT Pro" panose="020B0504020202020204" pitchFamily="34" charset="0"/>
                        </a:rPr>
                        <a:t>7.05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543362406"/>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Investment</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838807371"/>
                  </a:ext>
                </a:extLst>
              </a:tr>
              <a:tr h="263113">
                <a:tc>
                  <a:txBody>
                    <a:bodyPr/>
                    <a:lstStyle/>
                    <a:p>
                      <a:pPr algn="l" rtl="0" fontAlgn="b"/>
                      <a:r>
                        <a:rPr lang="en-IN" sz="1200" b="0" i="0" u="none" strike="noStrike">
                          <a:solidFill>
                            <a:srgbClr val="000000"/>
                          </a:solidFill>
                          <a:effectLst/>
                          <a:latin typeface="Avenir Next LT Pro" panose="020B0504020202020204" pitchFamily="34" charset="0"/>
                        </a:rPr>
                        <a:t>Trade Receivables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20.99</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23.87</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9308306"/>
                  </a:ext>
                </a:extLst>
              </a:tr>
              <a:tr h="263113">
                <a:tc>
                  <a:txBody>
                    <a:bodyPr/>
                    <a:lstStyle/>
                    <a:p>
                      <a:pPr algn="l" rtl="0" fontAlgn="b"/>
                      <a:r>
                        <a:rPr lang="en-GB" sz="1200" b="0" i="0" u="none" strike="noStrike" dirty="0">
                          <a:solidFill>
                            <a:srgbClr val="000000"/>
                          </a:solidFill>
                          <a:effectLst/>
                          <a:latin typeface="Avenir Next LT Pro" panose="020B0504020202020204" pitchFamily="34" charset="0"/>
                        </a:rPr>
                        <a:t>Short Term Loans and Advances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1.46</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.74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822900109"/>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Other 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6.66</a:t>
                      </a:r>
                      <a:endParaRPr lang="en-IN" sz="1200" b="0"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8</a:t>
                      </a:r>
                      <a:r>
                        <a:rPr lang="en-IN" sz="1200" b="0" i="0" u="none" strike="noStrike" dirty="0">
                          <a:solidFill>
                            <a:srgbClr val="000000"/>
                          </a:solidFill>
                          <a:effectLst/>
                          <a:latin typeface="Avenir Next LT Pro" panose="020B0504020202020204" pitchFamily="34" charset="0"/>
                        </a:rPr>
                        <a:t>.18</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639412315"/>
                  </a:ext>
                </a:extLst>
              </a:tr>
              <a:tr h="263113">
                <a:tc>
                  <a:txBody>
                    <a:bodyPr/>
                    <a:lstStyle/>
                    <a:p>
                      <a:pPr algn="l" rtl="0" fontAlgn="b"/>
                      <a:r>
                        <a:rPr lang="en-IN" sz="1200" b="1" i="0" u="none" strike="noStrike" dirty="0">
                          <a:solidFill>
                            <a:srgbClr val="000000"/>
                          </a:solidFill>
                          <a:effectLst/>
                          <a:latin typeface="Avenir Next LT Pro" panose="020B0504020202020204" pitchFamily="34" charset="0"/>
                        </a:rPr>
                        <a:t>Total 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68.78</a:t>
                      </a:r>
                      <a:endParaRPr lang="en-IN" sz="1200" b="1"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8</a:t>
                      </a:r>
                      <a:r>
                        <a:rPr lang="en-IN" sz="1200" b="1" i="0" u="none" strike="noStrike" dirty="0">
                          <a:solidFill>
                            <a:srgbClr val="000000"/>
                          </a:solidFill>
                          <a:effectLst/>
                          <a:latin typeface="Avenir Next LT Pro" panose="020B0504020202020204" pitchFamily="34" charset="0"/>
                        </a:rPr>
                        <a:t>5.07</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4019191226"/>
                  </a:ext>
                </a:extLst>
              </a:tr>
              <a:tr h="263113">
                <a:tc>
                  <a:txBody>
                    <a:bodyPr/>
                    <a:lstStyle/>
                    <a:p>
                      <a:pPr algn="l" rtl="0" fontAlgn="b"/>
                      <a:r>
                        <a:rPr lang="en-IN" sz="1200" b="1" i="0" u="none" strike="noStrike" dirty="0">
                          <a:solidFill>
                            <a:srgbClr val="000000"/>
                          </a:solidFill>
                          <a:effectLst/>
                          <a:latin typeface="Avenir Next LT Pro" panose="020B0504020202020204" pitchFamily="34" charset="0"/>
                        </a:rPr>
                        <a:t>Total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1" i="0" u="none" strike="noStrike" dirty="0">
                          <a:solidFill>
                            <a:srgbClr val="000000"/>
                          </a:solidFill>
                          <a:effectLst/>
                          <a:latin typeface="Avenir Next LT Pro" panose="020B0504020202020204" pitchFamily="34" charset="0"/>
                        </a:rPr>
                        <a:t>104.17</a:t>
                      </a:r>
                      <a:endParaRPr lang="en-IN" sz="1200" b="1" i="0" u="none" strike="noStrike" dirty="0">
                        <a:solidFill>
                          <a:srgbClr val="000000"/>
                        </a:solidFill>
                        <a:effectLst/>
                        <a:latin typeface="Avenir Next LT Pro" panose="020B0504020202020204" pitchFamily="34" charset="0"/>
                      </a:endParaRP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02.06</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818680488"/>
                  </a:ext>
                </a:extLst>
              </a:tr>
            </a:tbl>
          </a:graphicData>
        </a:graphic>
      </p:graphicFrame>
      <p:graphicFrame>
        <p:nvGraphicFramePr>
          <p:cNvPr id="8" name="Table 7">
            <a:extLst>
              <a:ext uri="{FF2B5EF4-FFF2-40B4-BE49-F238E27FC236}">
                <a16:creationId xmlns:a16="http://schemas.microsoft.com/office/drawing/2014/main" id="{DC2C9C39-460C-5C11-D587-7AA3DC329CCB}"/>
              </a:ext>
            </a:extLst>
          </p:cNvPr>
          <p:cNvGraphicFramePr>
            <a:graphicFrameLocks noGrp="1"/>
          </p:cNvGraphicFramePr>
          <p:nvPr>
            <p:custDataLst>
              <p:tags r:id="rId2"/>
            </p:custDataLst>
            <p:extLst>
              <p:ext uri="{D42A27DB-BD31-4B8C-83A1-F6EECF244321}">
                <p14:modId xmlns:p14="http://schemas.microsoft.com/office/powerpoint/2010/main" val="119634579"/>
              </p:ext>
            </p:extLst>
          </p:nvPr>
        </p:nvGraphicFramePr>
        <p:xfrm>
          <a:off x="6171306" y="1082249"/>
          <a:ext cx="5727599" cy="5252150"/>
        </p:xfrm>
        <a:graphic>
          <a:graphicData uri="http://schemas.openxmlformats.org/drawingml/2006/table">
            <a:tbl>
              <a:tblPr/>
              <a:tblGrid>
                <a:gridCol w="3132281">
                  <a:extLst>
                    <a:ext uri="{9D8B030D-6E8A-4147-A177-3AD203B41FA5}">
                      <a16:colId xmlns:a16="http://schemas.microsoft.com/office/drawing/2014/main" val="3305704638"/>
                    </a:ext>
                  </a:extLst>
                </a:gridCol>
                <a:gridCol w="1297659">
                  <a:extLst>
                    <a:ext uri="{9D8B030D-6E8A-4147-A177-3AD203B41FA5}">
                      <a16:colId xmlns:a16="http://schemas.microsoft.com/office/drawing/2014/main" val="2310991691"/>
                    </a:ext>
                  </a:extLst>
                </a:gridCol>
                <a:gridCol w="1297659">
                  <a:extLst>
                    <a:ext uri="{9D8B030D-6E8A-4147-A177-3AD203B41FA5}">
                      <a16:colId xmlns:a16="http://schemas.microsoft.com/office/drawing/2014/main" val="33312510"/>
                    </a:ext>
                  </a:extLst>
                </a:gridCol>
              </a:tblGrid>
              <a:tr h="305487">
                <a:tc>
                  <a:txBody>
                    <a:bodyPr/>
                    <a:lstStyle/>
                    <a:p>
                      <a:pPr algn="l" rtl="0" fontAlgn="b"/>
                      <a:r>
                        <a:rPr lang="en-IN" sz="1400" b="1" i="0" u="none" strike="noStrike" dirty="0">
                          <a:solidFill>
                            <a:srgbClr val="FFFFFF"/>
                          </a:solidFill>
                          <a:effectLst/>
                          <a:latin typeface="Avenir Next LT Pro" panose="020B0504020202020204" pitchFamily="34" charset="0"/>
                        </a:rPr>
                        <a:t>Particulars (Rs Cr.)</a:t>
                      </a:r>
                    </a:p>
                  </a:txBody>
                  <a:tcPr marL="9509" marR="9509" marT="9509" marB="0" anchor="b">
                    <a:lnL w="6350" cap="flat" cmpd="sng" algn="ctr">
                      <a:solidFill>
                        <a:srgbClr val="92D050"/>
                      </a:solidFill>
                      <a:prstDash val="solid"/>
                      <a:round/>
                      <a:headEnd type="none" w="med" len="med"/>
                      <a:tailEnd type="none" w="med" len="med"/>
                    </a:lnL>
                    <a:lnR>
                      <a:noFill/>
                    </a:lnR>
                    <a:lnT w="6350" cap="flat" cmpd="sng" algn="ctr">
                      <a:solidFill>
                        <a:srgbClr val="92D050"/>
                      </a:solidFill>
                      <a:prstDash val="solid"/>
                      <a:round/>
                      <a:headEnd type="none" w="med" len="med"/>
                      <a:tailEnd type="none" w="med" len="med"/>
                    </a:lnT>
                    <a:lnB>
                      <a:noFill/>
                    </a:lnB>
                    <a:solidFill>
                      <a:srgbClr val="2FA653"/>
                    </a:solidFill>
                  </a:tcPr>
                </a:tc>
                <a:tc>
                  <a:txBody>
                    <a:bodyPr/>
                    <a:lstStyle/>
                    <a:p>
                      <a:pPr algn="ctr" rtl="0" fontAlgn="b"/>
                      <a:r>
                        <a:rPr lang="en-IN" sz="1400" b="1" i="0" u="none" strike="noStrike" dirty="0">
                          <a:solidFill>
                            <a:srgbClr val="FFFFFF"/>
                          </a:solidFill>
                          <a:effectLst/>
                          <a:latin typeface="Avenir Next LT Pro" panose="020B0504020202020204" pitchFamily="34" charset="0"/>
                        </a:rPr>
                        <a:t>H1FY26</a:t>
                      </a:r>
                    </a:p>
                  </a:txBody>
                  <a:tcPr marL="9525" marR="9525" marT="9525" marB="0" anchor="b">
                    <a:lnL>
                      <a:noFill/>
                    </a:lnL>
                    <a:lnR>
                      <a:noFill/>
                    </a:lnR>
                    <a:lnT w="6350" cap="flat" cmpd="sng" algn="ctr">
                      <a:solidFill>
                        <a:srgbClr val="92D050"/>
                      </a:solidFill>
                      <a:prstDash val="solid"/>
                      <a:round/>
                      <a:headEnd type="none" w="med" len="med"/>
                      <a:tailEnd type="none" w="med" len="med"/>
                    </a:lnT>
                    <a:lnB>
                      <a:noFill/>
                    </a:lnB>
                    <a:solidFill>
                      <a:srgbClr val="2FA653"/>
                    </a:solidFill>
                  </a:tcPr>
                </a:tc>
                <a:tc>
                  <a:txBody>
                    <a:bodyPr/>
                    <a:lstStyle/>
                    <a:p>
                      <a:pPr algn="ctr" rtl="0" fontAlgn="b"/>
                      <a:r>
                        <a:rPr lang="en-IN" sz="1400" b="1" i="0" u="none" strike="noStrike" dirty="0">
                          <a:solidFill>
                            <a:srgbClr val="FFFFFF"/>
                          </a:solidFill>
                          <a:effectLst/>
                          <a:latin typeface="Avenir Next LT Pro" panose="020B0504020202020204" pitchFamily="34" charset="0"/>
                        </a:rPr>
                        <a:t>H1FY25</a:t>
                      </a:r>
                    </a:p>
                  </a:txBody>
                  <a:tcPr marL="9525" marR="9525" marT="9525" marB="0" anchor="b">
                    <a:lnL>
                      <a:noFill/>
                    </a:lnL>
                    <a:lnR>
                      <a:noFill/>
                    </a:lnR>
                    <a:lnT w="6350" cap="flat" cmpd="sng" algn="ctr">
                      <a:solidFill>
                        <a:srgbClr val="92D050"/>
                      </a:solidFill>
                      <a:prstDash val="solid"/>
                      <a:round/>
                      <a:headEnd type="none" w="med" len="med"/>
                      <a:tailEnd type="none" w="med" len="med"/>
                    </a:lnT>
                    <a:lnB>
                      <a:noFill/>
                    </a:lnB>
                    <a:solidFill>
                      <a:srgbClr val="2FA653"/>
                    </a:solidFill>
                  </a:tcPr>
                </a:tc>
                <a:extLst>
                  <a:ext uri="{0D108BD9-81ED-4DB2-BD59-A6C34878D82A}">
                    <a16:rowId xmlns:a16="http://schemas.microsoft.com/office/drawing/2014/main" val="3027349434"/>
                  </a:ext>
                </a:extLst>
              </a:tr>
              <a:tr h="336863">
                <a:tc>
                  <a:txBody>
                    <a:bodyPr/>
                    <a:lstStyle/>
                    <a:p>
                      <a:pPr algn="l" rtl="0" fontAlgn="b"/>
                      <a:r>
                        <a:rPr lang="en-IN" sz="1200" b="1" i="0" u="sng" strike="noStrike" dirty="0">
                          <a:solidFill>
                            <a:srgbClr val="000000"/>
                          </a:solidFill>
                          <a:effectLst/>
                          <a:latin typeface="Avenir Next LT Pro" panose="020B0504020202020204" pitchFamily="34" charset="0"/>
                        </a:rPr>
                        <a:t>Equity and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noFill/>
                  </a:tcPr>
                </a:tc>
                <a:tc>
                  <a:txBody>
                    <a:bodyPr/>
                    <a:lstStyle/>
                    <a:p>
                      <a:pPr algn="ctr" fontAlgn="b"/>
                      <a:r>
                        <a:rPr lang="en-IN" sz="1200" b="0" i="0" u="none" strike="noStrike">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noFill/>
                  </a:tcPr>
                </a:tc>
                <a:tc>
                  <a:txBody>
                    <a:bodyPr/>
                    <a:lstStyle/>
                    <a:p>
                      <a:pPr algn="ctr" fontAlgn="b"/>
                      <a:r>
                        <a:rPr lang="en-IN" sz="1200" b="0" i="0" u="none" strike="noStrike">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284709881"/>
                  </a:ext>
                </a:extLst>
              </a:tr>
              <a:tr h="336863">
                <a:tc>
                  <a:txBody>
                    <a:bodyPr/>
                    <a:lstStyle/>
                    <a:p>
                      <a:pPr algn="l" rtl="0" fontAlgn="ctr"/>
                      <a:endParaRPr lang="en-IN" sz="1200" b="1" i="0" u="none" strike="noStrike" dirty="0">
                        <a:solidFill>
                          <a:srgbClr val="000000"/>
                        </a:solidFill>
                        <a:effectLst/>
                        <a:latin typeface="Avenir Next LT Pro" panose="020B0504020202020204" pitchFamily="34" charset="0"/>
                      </a:endParaRPr>
                    </a:p>
                    <a:p>
                      <a:pPr algn="l" rtl="0" fontAlgn="ctr"/>
                      <a:r>
                        <a:rPr lang="en-IN" sz="1200" b="1" i="0" u="none" strike="noStrike" dirty="0">
                          <a:solidFill>
                            <a:srgbClr val="000000"/>
                          </a:solidFill>
                          <a:effectLst/>
                          <a:latin typeface="Avenir Next LT Pro" panose="020B0504020202020204" pitchFamily="34" charset="0"/>
                        </a:rPr>
                        <a:t>Shareholders funds</a:t>
                      </a:r>
                    </a:p>
                  </a:txBody>
                  <a:tcPr marL="9509" marR="9509" marT="9509" marB="0" anchor="ctr">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739742213"/>
                  </a:ext>
                </a:extLst>
              </a:tr>
              <a:tr h="237387">
                <a:tc>
                  <a:txBody>
                    <a:bodyPr/>
                    <a:lstStyle/>
                    <a:p>
                      <a:pPr algn="l" rtl="0" fontAlgn="ctr"/>
                      <a:r>
                        <a:rPr lang="en-IN" sz="1200" b="0" i="0" u="none" strike="noStrike" dirty="0">
                          <a:solidFill>
                            <a:srgbClr val="000000"/>
                          </a:solidFill>
                          <a:effectLst/>
                          <a:latin typeface="Avenir Next LT Pro" panose="020B0504020202020204" pitchFamily="34" charset="0"/>
                        </a:rPr>
                        <a:t>Share Capital</a:t>
                      </a:r>
                    </a:p>
                  </a:txBody>
                  <a:tcPr marL="9509" marR="9509" marT="9509" marB="0" anchor="ctr">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19.57</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b"/>
                      <a:r>
                        <a:rPr lang="en-IN" sz="1200" b="0" i="0" u="none" strike="noStrike" dirty="0">
                          <a:solidFill>
                            <a:srgbClr val="000000"/>
                          </a:solidFill>
                          <a:effectLst/>
                          <a:latin typeface="Arial" panose="020B0604020202020204" pitchFamily="34" charset="0"/>
                        </a:rPr>
                        <a:t> 19.57</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40508713"/>
                  </a:ext>
                </a:extLst>
              </a:tr>
              <a:tr h="237387">
                <a:tc>
                  <a:txBody>
                    <a:bodyPr/>
                    <a:lstStyle/>
                    <a:p>
                      <a:pPr algn="l" rtl="0" fontAlgn="ctr"/>
                      <a:r>
                        <a:rPr lang="en-IN" sz="1200" b="0" i="0" u="none" strike="noStrike">
                          <a:solidFill>
                            <a:srgbClr val="000000"/>
                          </a:solidFill>
                          <a:effectLst/>
                          <a:latin typeface="Avenir Next LT Pro" panose="020B0504020202020204" pitchFamily="34" charset="0"/>
                        </a:rPr>
                        <a:t>Reserves and Surplus</a:t>
                      </a:r>
                    </a:p>
                  </a:txBody>
                  <a:tcPr marL="9509" marR="9509" marT="9509" marB="0" anchor="ctr">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71.82</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6</a:t>
                      </a:r>
                      <a:r>
                        <a:rPr lang="en-IN" sz="1200" b="0" i="0" u="none" strike="noStrike" dirty="0">
                          <a:solidFill>
                            <a:srgbClr val="000000"/>
                          </a:solidFill>
                          <a:effectLst/>
                          <a:latin typeface="Avenir Next LT Pro" panose="020B0504020202020204" pitchFamily="34" charset="0"/>
                        </a:rPr>
                        <a:t>5.62</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50563219"/>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Net Worth</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91.39</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85.19</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1993975"/>
                  </a:ext>
                </a:extLst>
              </a:tr>
              <a:tr h="336863">
                <a:tc>
                  <a:txBody>
                    <a:bodyPr/>
                    <a:lstStyle/>
                    <a:p>
                      <a:pPr algn="l" rtl="0" fontAlgn="b"/>
                      <a:r>
                        <a:rPr lang="en-IN" sz="1200" b="1" i="0" u="none" strike="noStrike" dirty="0">
                          <a:solidFill>
                            <a:srgbClr val="000000"/>
                          </a:solidFill>
                          <a:effectLst/>
                          <a:latin typeface="Avenir Next LT Pro" panose="020B0504020202020204" pitchFamily="34" charset="0"/>
                        </a:rPr>
                        <a:t>Non‐Current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081372035"/>
                  </a:ext>
                </a:extLst>
              </a:tr>
              <a:tr h="237387">
                <a:tc>
                  <a:txBody>
                    <a:bodyPr/>
                    <a:lstStyle/>
                    <a:p>
                      <a:pPr algn="l" rtl="0" fontAlgn="b"/>
                      <a:r>
                        <a:rPr lang="en-IN" sz="1200" b="0" i="0" u="none" strike="noStrike">
                          <a:solidFill>
                            <a:srgbClr val="000000"/>
                          </a:solidFill>
                          <a:effectLst/>
                          <a:latin typeface="Avenir Next LT Pro" panose="020B0504020202020204" pitchFamily="34" charset="0"/>
                        </a:rPr>
                        <a:t>Long term Borrowings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2.54</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5</a:t>
                      </a:r>
                      <a:r>
                        <a:rPr lang="en-IN" sz="1200" b="0" i="0" u="none" strike="noStrike" dirty="0">
                          <a:solidFill>
                            <a:srgbClr val="000000"/>
                          </a:solidFill>
                          <a:effectLst/>
                          <a:latin typeface="Avenir Next LT Pro" panose="020B0504020202020204" pitchFamily="34" charset="0"/>
                        </a:rPr>
                        <a:t>.97</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303534059"/>
                  </a:ext>
                </a:extLst>
              </a:tr>
              <a:tr h="237387">
                <a:tc>
                  <a:txBody>
                    <a:bodyPr/>
                    <a:lstStyle/>
                    <a:p>
                      <a:pPr algn="l" rtl="0" fontAlgn="b"/>
                      <a:r>
                        <a:rPr lang="en-IN" sz="1200" b="0" i="0" u="none" strike="noStrike">
                          <a:solidFill>
                            <a:srgbClr val="000000"/>
                          </a:solidFill>
                          <a:effectLst/>
                          <a:latin typeface="Avenir Next LT Pro" panose="020B0504020202020204" pitchFamily="34" charset="0"/>
                        </a:rPr>
                        <a:t>Deferred Tax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0.50</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.37</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04825262"/>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Other Long Term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35377139"/>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Long Term Provisions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0.27</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0.20</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696312616"/>
                  </a:ext>
                </a:extLst>
              </a:tr>
              <a:tr h="237387">
                <a:tc>
                  <a:txBody>
                    <a:bodyPr/>
                    <a:lstStyle/>
                    <a:p>
                      <a:pPr algn="l" rtl="0" fontAlgn="b"/>
                      <a:r>
                        <a:rPr lang="en-IN" sz="1200" b="1" i="0" u="none" strike="noStrike" dirty="0">
                          <a:solidFill>
                            <a:srgbClr val="000000"/>
                          </a:solidFill>
                          <a:effectLst/>
                          <a:latin typeface="Avenir Next LT Pro" panose="020B0504020202020204" pitchFamily="34" charset="0"/>
                        </a:rPr>
                        <a:t>Total Non-Current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1" i="0" u="none" strike="noStrike" dirty="0">
                          <a:solidFill>
                            <a:srgbClr val="000000"/>
                          </a:solidFill>
                          <a:effectLst/>
                          <a:latin typeface="Avenir Next LT Pro" panose="020B0504020202020204" pitchFamily="34" charset="0"/>
                        </a:rPr>
                        <a:t>3.31</a:t>
                      </a:r>
                      <a:endParaRPr lang="en-IN" sz="1200" b="1"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6</a:t>
                      </a:r>
                      <a:r>
                        <a:rPr lang="en-IN" sz="1200" b="1" i="0" u="none" strike="noStrike" dirty="0">
                          <a:solidFill>
                            <a:srgbClr val="000000"/>
                          </a:solidFill>
                          <a:effectLst/>
                          <a:latin typeface="Avenir Next LT Pro" panose="020B0504020202020204" pitchFamily="34" charset="0"/>
                        </a:rPr>
                        <a:t>.54</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929963439"/>
                  </a:ext>
                </a:extLst>
              </a:tr>
              <a:tr h="336863">
                <a:tc>
                  <a:txBody>
                    <a:bodyPr/>
                    <a:lstStyle/>
                    <a:p>
                      <a:pPr algn="l" rtl="0" fontAlgn="b"/>
                      <a:r>
                        <a:rPr lang="en-IN" sz="1200" b="1" i="0" u="none" strike="noStrike">
                          <a:solidFill>
                            <a:srgbClr val="000000"/>
                          </a:solidFill>
                          <a:effectLst/>
                          <a:latin typeface="Avenir Next LT Pro" panose="020B0504020202020204" pitchFamily="34" charset="0"/>
                        </a:rPr>
                        <a:t>Current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154815093"/>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Short Term Borrowings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0.31</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0.29</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73587246"/>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Trade Payables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8.72</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9</a:t>
                      </a:r>
                      <a:r>
                        <a:rPr lang="en-IN" sz="1200" b="0" i="0" u="none" strike="noStrike" dirty="0">
                          <a:solidFill>
                            <a:srgbClr val="000000"/>
                          </a:solidFill>
                          <a:effectLst/>
                          <a:latin typeface="Avenir Next LT Pro" panose="020B0504020202020204" pitchFamily="34" charset="0"/>
                        </a:rPr>
                        <a:t>.21</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913097269"/>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Other Current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0.41</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.16</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306517261"/>
                  </a:ext>
                </a:extLst>
              </a:tr>
              <a:tr h="237387">
                <a:tc>
                  <a:txBody>
                    <a:bodyPr/>
                    <a:lstStyle/>
                    <a:p>
                      <a:pPr algn="l" rtl="0" fontAlgn="b"/>
                      <a:r>
                        <a:rPr lang="en-IN" sz="1200" b="0" i="0" u="none" strike="noStrike">
                          <a:solidFill>
                            <a:srgbClr val="000000"/>
                          </a:solidFill>
                          <a:effectLst/>
                          <a:latin typeface="Avenir Next LT Pro" panose="020B0504020202020204" pitchFamily="34" charset="0"/>
                        </a:rPr>
                        <a:t>Short Term Provisions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0.03</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.67</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184307759"/>
                  </a:ext>
                </a:extLst>
              </a:tr>
              <a:tr h="237387">
                <a:tc>
                  <a:txBody>
                    <a:bodyPr/>
                    <a:lstStyle/>
                    <a:p>
                      <a:pPr algn="l" rtl="0" fontAlgn="b"/>
                      <a:r>
                        <a:rPr lang="en-IN" sz="1200" b="1" i="0" u="none" strike="noStrike">
                          <a:solidFill>
                            <a:srgbClr val="000000"/>
                          </a:solidFill>
                          <a:effectLst/>
                          <a:latin typeface="Avenir Next LT Pro" panose="020B0504020202020204" pitchFamily="34" charset="0"/>
                        </a:rPr>
                        <a:t>Total Current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1" i="0" u="none" strike="noStrike" dirty="0">
                          <a:solidFill>
                            <a:srgbClr val="000000"/>
                          </a:solidFill>
                          <a:effectLst/>
                          <a:latin typeface="Avenir Next LT Pro" panose="020B0504020202020204" pitchFamily="34" charset="0"/>
                        </a:rPr>
                        <a:t>9.47</a:t>
                      </a:r>
                      <a:endParaRPr lang="en-IN" sz="1200" b="1"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0.33</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82568286"/>
                  </a:ext>
                </a:extLst>
              </a:tr>
              <a:tr h="237387">
                <a:tc>
                  <a:txBody>
                    <a:bodyPr/>
                    <a:lstStyle/>
                    <a:p>
                      <a:pPr algn="l" rtl="0" fontAlgn="b"/>
                      <a:r>
                        <a:rPr lang="en-IN" sz="1200" b="1" i="0" u="none" strike="noStrike">
                          <a:solidFill>
                            <a:srgbClr val="000000"/>
                          </a:solidFill>
                          <a:effectLst/>
                          <a:latin typeface="Avenir Next LT Pro" panose="020B0504020202020204" pitchFamily="34" charset="0"/>
                        </a:rPr>
                        <a:t>Total Liabilites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12.78</a:t>
                      </a:r>
                      <a:endParaRPr lang="en-IN" sz="1200" b="1"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6.87</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515915431"/>
                  </a:ext>
                </a:extLst>
              </a:tr>
              <a:tr h="237387">
                <a:tc>
                  <a:txBody>
                    <a:bodyPr/>
                    <a:lstStyle/>
                    <a:p>
                      <a:pPr algn="l" rtl="0" fontAlgn="b"/>
                      <a:r>
                        <a:rPr lang="en-IN" sz="1200" b="1" i="0" u="none" strike="noStrike">
                          <a:solidFill>
                            <a:srgbClr val="000000"/>
                          </a:solidFill>
                          <a:effectLst/>
                          <a:latin typeface="Avenir Next LT Pro" panose="020B0504020202020204" pitchFamily="34" charset="0"/>
                        </a:rPr>
                        <a:t>Total Equity and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1" i="0" u="none" strike="noStrike" dirty="0">
                          <a:solidFill>
                            <a:srgbClr val="000000"/>
                          </a:solidFill>
                          <a:effectLst/>
                          <a:latin typeface="Avenir Next LT Pro" panose="020B0504020202020204" pitchFamily="34" charset="0"/>
                        </a:rPr>
                        <a:t>104.17</a:t>
                      </a:r>
                      <a:endParaRPr lang="en-IN" sz="1200" b="1"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02.06</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120832328"/>
                  </a:ext>
                </a:extLst>
              </a:tr>
            </a:tbl>
          </a:graphicData>
        </a:graphic>
      </p:graphicFrame>
    </p:spTree>
    <p:extLst>
      <p:ext uri="{BB962C8B-B14F-4D97-AF65-F5344CB8AC3E}">
        <p14:creationId xmlns:p14="http://schemas.microsoft.com/office/powerpoint/2010/main" val="5892732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8564F7E-B097-EEC0-A1BF-7A2698EBB74D}"/>
              </a:ext>
            </a:extLst>
          </p:cNvPr>
          <p:cNvSpPr>
            <a:spLocks noGrp="1"/>
          </p:cNvSpPr>
          <p:nvPr>
            <p:ph type="sldNum" sz="quarter" idx="12"/>
          </p:nvPr>
        </p:nvSpPr>
        <p:spPr/>
        <p:txBody>
          <a:bodyPr/>
          <a:lstStyle/>
          <a:p>
            <a:fld id="{C4992CC3-39DE-420A-9634-602D11CD902C}" type="slidenum">
              <a:rPr lang="en-IN" smtClean="0"/>
              <a:t>23</a:t>
            </a:fld>
            <a:endParaRPr lang="en-IN"/>
          </a:p>
        </p:txBody>
      </p:sp>
      <p:sp>
        <p:nvSpPr>
          <p:cNvPr id="6" name="Text Placeholder 5">
            <a:extLst>
              <a:ext uri="{FF2B5EF4-FFF2-40B4-BE49-F238E27FC236}">
                <a16:creationId xmlns:a16="http://schemas.microsoft.com/office/drawing/2014/main" id="{0F86FB64-DC56-9FDD-0B2E-8741EE59C7BD}"/>
              </a:ext>
            </a:extLst>
          </p:cNvPr>
          <p:cNvSpPr>
            <a:spLocks noGrp="1"/>
          </p:cNvSpPr>
          <p:nvPr>
            <p:ph type="body" sz="quarter" idx="13"/>
          </p:nvPr>
        </p:nvSpPr>
        <p:spPr/>
        <p:txBody>
          <a:bodyPr/>
          <a:lstStyle/>
          <a:p>
            <a:r>
              <a:rPr lang="en-GB" dirty="0"/>
              <a:t>Balance Sheet</a:t>
            </a:r>
            <a:endParaRPr lang="en-IN" dirty="0"/>
          </a:p>
        </p:txBody>
      </p:sp>
      <p:graphicFrame>
        <p:nvGraphicFramePr>
          <p:cNvPr id="7" name="Table 6">
            <a:extLst>
              <a:ext uri="{FF2B5EF4-FFF2-40B4-BE49-F238E27FC236}">
                <a16:creationId xmlns:a16="http://schemas.microsoft.com/office/drawing/2014/main" id="{5C5EAEE6-02F5-FB4B-C5CF-4BCC25F5FDC0}"/>
              </a:ext>
            </a:extLst>
          </p:cNvPr>
          <p:cNvGraphicFramePr>
            <a:graphicFrameLocks noGrp="1"/>
          </p:cNvGraphicFramePr>
          <p:nvPr>
            <p:custDataLst>
              <p:tags r:id="rId1"/>
            </p:custDataLst>
            <p:extLst>
              <p:ext uri="{D42A27DB-BD31-4B8C-83A1-F6EECF244321}">
                <p14:modId xmlns:p14="http://schemas.microsoft.com/office/powerpoint/2010/main" val="2910833196"/>
              </p:ext>
            </p:extLst>
          </p:nvPr>
        </p:nvGraphicFramePr>
        <p:xfrm>
          <a:off x="408792" y="1075764"/>
          <a:ext cx="5726001" cy="5249732"/>
        </p:xfrm>
        <a:graphic>
          <a:graphicData uri="http://schemas.openxmlformats.org/drawingml/2006/table">
            <a:tbl>
              <a:tblPr/>
              <a:tblGrid>
                <a:gridCol w="3477029">
                  <a:extLst>
                    <a:ext uri="{9D8B030D-6E8A-4147-A177-3AD203B41FA5}">
                      <a16:colId xmlns:a16="http://schemas.microsoft.com/office/drawing/2014/main" val="1514577862"/>
                    </a:ext>
                  </a:extLst>
                </a:gridCol>
                <a:gridCol w="1104757">
                  <a:extLst>
                    <a:ext uri="{9D8B030D-6E8A-4147-A177-3AD203B41FA5}">
                      <a16:colId xmlns:a16="http://schemas.microsoft.com/office/drawing/2014/main" val="1385853028"/>
                    </a:ext>
                  </a:extLst>
                </a:gridCol>
                <a:gridCol w="1144215">
                  <a:extLst>
                    <a:ext uri="{9D8B030D-6E8A-4147-A177-3AD203B41FA5}">
                      <a16:colId xmlns:a16="http://schemas.microsoft.com/office/drawing/2014/main" val="2133192431"/>
                    </a:ext>
                  </a:extLst>
                </a:gridCol>
              </a:tblGrid>
              <a:tr h="293182">
                <a:tc>
                  <a:txBody>
                    <a:bodyPr/>
                    <a:lstStyle/>
                    <a:p>
                      <a:pPr algn="l" rtl="0" fontAlgn="b"/>
                      <a:r>
                        <a:rPr lang="en-IN" sz="1400" b="1" i="0" u="none" strike="noStrike" dirty="0">
                          <a:solidFill>
                            <a:srgbClr val="FFFFFF"/>
                          </a:solidFill>
                          <a:effectLst/>
                          <a:latin typeface="Avenir Next LT Pro" panose="020B0504020202020204" pitchFamily="34" charset="0"/>
                        </a:rPr>
                        <a:t>Particulars (Rs Cr.)</a:t>
                      </a:r>
                    </a:p>
                  </a:txBody>
                  <a:tcPr marL="9525" marR="9525" marT="9525" marB="0" anchor="b">
                    <a:lnL w="6350" cap="flat" cmpd="sng" algn="ctr">
                      <a:solidFill>
                        <a:srgbClr val="92D050"/>
                      </a:solidFill>
                      <a:prstDash val="solid"/>
                      <a:round/>
                      <a:headEnd type="none" w="med" len="med"/>
                      <a:tailEnd type="none" w="med" len="med"/>
                    </a:lnL>
                    <a:lnR>
                      <a:noFill/>
                    </a:lnR>
                    <a:lnT w="6350" cap="flat" cmpd="sng" algn="ctr">
                      <a:solidFill>
                        <a:srgbClr val="92D05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2FA653"/>
                    </a:solidFill>
                  </a:tcPr>
                </a:tc>
                <a:tc>
                  <a:txBody>
                    <a:bodyPr/>
                    <a:lstStyle/>
                    <a:p>
                      <a:pPr algn="ctr" rtl="0" fontAlgn="b"/>
                      <a:r>
                        <a:rPr lang="en-IN" sz="1400" b="1" i="0" u="none" strike="noStrike" dirty="0">
                          <a:solidFill>
                            <a:srgbClr val="FFFFFF"/>
                          </a:solidFill>
                          <a:effectLst/>
                          <a:latin typeface="Avenir Next LT Pro" panose="020B0504020202020204" pitchFamily="34" charset="0"/>
                        </a:rPr>
                        <a:t>FY25</a:t>
                      </a:r>
                    </a:p>
                  </a:txBody>
                  <a:tcPr marL="9525" marR="9525" marT="9525" marB="0" anchor="b">
                    <a:lnL>
                      <a:noFill/>
                    </a:lnL>
                    <a:lnR>
                      <a:noFill/>
                    </a:lnR>
                    <a:lnT w="6350" cap="flat" cmpd="sng" algn="ctr">
                      <a:solidFill>
                        <a:srgbClr val="92D05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2FA653"/>
                    </a:solidFill>
                  </a:tcPr>
                </a:tc>
                <a:tc>
                  <a:txBody>
                    <a:bodyPr/>
                    <a:lstStyle/>
                    <a:p>
                      <a:pPr algn="ctr" rtl="0" fontAlgn="b"/>
                      <a:r>
                        <a:rPr lang="en-IN" sz="1400" b="1" i="0" u="none" strike="noStrike" dirty="0">
                          <a:solidFill>
                            <a:srgbClr val="FFFFFF"/>
                          </a:solidFill>
                          <a:effectLst/>
                          <a:latin typeface="Avenir Next LT Pro" panose="020B0504020202020204" pitchFamily="34" charset="0"/>
                        </a:rPr>
                        <a:t>FY24</a:t>
                      </a:r>
                    </a:p>
                  </a:txBody>
                  <a:tcPr marL="9525" marR="9525" marT="9525" marB="0" anchor="b">
                    <a:lnL>
                      <a:noFill/>
                    </a:lnL>
                    <a:lnR>
                      <a:noFill/>
                    </a:lnR>
                    <a:lnT w="6350" cap="flat" cmpd="sng" algn="ctr">
                      <a:solidFill>
                        <a:srgbClr val="92D05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2FA653"/>
                    </a:solidFill>
                  </a:tcPr>
                </a:tc>
                <a:extLst>
                  <a:ext uri="{0D108BD9-81ED-4DB2-BD59-A6C34878D82A}">
                    <a16:rowId xmlns:a16="http://schemas.microsoft.com/office/drawing/2014/main" val="3637350872"/>
                  </a:ext>
                </a:extLst>
              </a:tr>
              <a:tr h="373371">
                <a:tc>
                  <a:txBody>
                    <a:bodyPr/>
                    <a:lstStyle/>
                    <a:p>
                      <a:pPr algn="l" rtl="0" fontAlgn="b"/>
                      <a:r>
                        <a:rPr lang="en-IN" sz="1200" b="1" i="0" u="sng" strike="noStrike" dirty="0">
                          <a:solidFill>
                            <a:srgbClr val="000000"/>
                          </a:solidFill>
                          <a:effectLst/>
                          <a:latin typeface="Avenir Next LT Pro" panose="020B0504020202020204" pitchFamily="34" charset="0"/>
                        </a:rPr>
                        <a:t>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02106992"/>
                  </a:ext>
                </a:extLst>
              </a:tr>
              <a:tr h="373371">
                <a:tc>
                  <a:txBody>
                    <a:bodyPr/>
                    <a:lstStyle/>
                    <a:p>
                      <a:pPr algn="l" rtl="0" fontAlgn="b"/>
                      <a:r>
                        <a:rPr lang="en-IN" sz="1200" b="1" i="0" u="none" strike="noStrike" dirty="0">
                          <a:solidFill>
                            <a:srgbClr val="000000"/>
                          </a:solidFill>
                          <a:effectLst/>
                          <a:latin typeface="Avenir Next LT Pro" panose="020B0504020202020204" pitchFamily="34" charset="0"/>
                        </a:rPr>
                        <a:t>Non‐Current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b"/>
                      <a:r>
                        <a:rPr lang="en-IN" sz="12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53988296"/>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Plant Property and Equipment</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16.2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0.9</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661919587"/>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CWIP</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2</a:t>
                      </a:r>
                      <a:r>
                        <a:rPr lang="en-IN" sz="1200" b="0" i="0" u="none" strike="noStrike" dirty="0">
                          <a:solidFill>
                            <a:srgbClr val="000000"/>
                          </a:solidFill>
                          <a:effectLst/>
                          <a:latin typeface="Avenir Next LT Pro" panose="020B0504020202020204" pitchFamily="34" charset="0"/>
                        </a:rPr>
                        <a:t>.9</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 0.6</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576756330"/>
                  </a:ext>
                </a:extLst>
              </a:tr>
              <a:tr h="263113">
                <a:tc>
                  <a:txBody>
                    <a:bodyPr/>
                    <a:lstStyle/>
                    <a:p>
                      <a:pPr algn="l" rtl="0" fontAlgn="b"/>
                      <a:r>
                        <a:rPr lang="en-IN" sz="1200" b="0" i="0" u="none" strike="noStrike">
                          <a:solidFill>
                            <a:srgbClr val="000000"/>
                          </a:solidFill>
                          <a:effectLst/>
                          <a:latin typeface="Avenir Next LT Pro" panose="020B0504020202020204" pitchFamily="34" charset="0"/>
                        </a:rPr>
                        <a:t>Other Intangible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0.04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540912089"/>
                  </a:ext>
                </a:extLst>
              </a:tr>
              <a:tr h="263113">
                <a:tc>
                  <a:txBody>
                    <a:bodyPr/>
                    <a:lstStyle/>
                    <a:p>
                      <a:pPr algn="l" rtl="0" fontAlgn="b"/>
                      <a:r>
                        <a:rPr lang="en-IN" sz="1200" b="0" i="0" u="none" strike="noStrike">
                          <a:solidFill>
                            <a:srgbClr val="000000"/>
                          </a:solidFill>
                          <a:effectLst/>
                          <a:latin typeface="Avenir Next LT Pro" panose="020B0504020202020204" pitchFamily="34" charset="0"/>
                        </a:rPr>
                        <a:t>Non Current Investments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558891461"/>
                  </a:ext>
                </a:extLst>
              </a:tr>
              <a:tr h="263113">
                <a:tc>
                  <a:txBody>
                    <a:bodyPr/>
                    <a:lstStyle/>
                    <a:p>
                      <a:pPr algn="l" rtl="0" fontAlgn="b"/>
                      <a:r>
                        <a:rPr lang="en-GB" sz="1200" b="0" i="0" u="none" strike="noStrike" dirty="0">
                          <a:solidFill>
                            <a:srgbClr val="000000"/>
                          </a:solidFill>
                          <a:effectLst/>
                          <a:latin typeface="Avenir Next LT Pro" panose="020B0504020202020204" pitchFamily="34" charset="0"/>
                        </a:rPr>
                        <a:t>Long Term Loans and Advances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9</a:t>
                      </a:r>
                      <a:r>
                        <a:rPr lang="en-IN" sz="1200" b="0" i="0" u="none" strike="noStrike" dirty="0">
                          <a:solidFill>
                            <a:srgbClr val="000000"/>
                          </a:solidFill>
                          <a:effectLst/>
                          <a:latin typeface="Avenir Next LT Pro" panose="020B0504020202020204" pitchFamily="34" charset="0"/>
                        </a:rPr>
                        <a:t>.9</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5</a:t>
                      </a:r>
                      <a:r>
                        <a:rPr lang="en-IN" sz="1200" b="0" i="0" u="none" strike="noStrike" dirty="0">
                          <a:solidFill>
                            <a:srgbClr val="000000"/>
                          </a:solidFill>
                          <a:effectLst/>
                          <a:latin typeface="Avenir Next LT Pro" panose="020B0504020202020204" pitchFamily="34" charset="0"/>
                        </a:rPr>
                        <a:t>.1</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403823261"/>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Other Non 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686663470"/>
                  </a:ext>
                </a:extLst>
              </a:tr>
              <a:tr h="263113">
                <a:tc>
                  <a:txBody>
                    <a:bodyPr/>
                    <a:lstStyle/>
                    <a:p>
                      <a:pPr algn="l" rtl="0" fontAlgn="b"/>
                      <a:r>
                        <a:rPr lang="en-IN" sz="1200" b="1" i="0" u="none" strike="noStrike" dirty="0">
                          <a:solidFill>
                            <a:srgbClr val="000000"/>
                          </a:solidFill>
                          <a:effectLst/>
                          <a:latin typeface="Avenir Next LT Pro" panose="020B0504020202020204" pitchFamily="34" charset="0"/>
                        </a:rPr>
                        <a:t>Total Non 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2</a:t>
                      </a:r>
                      <a:r>
                        <a:rPr lang="en-IN" sz="1200" b="1" i="0" u="none" strike="noStrike" dirty="0">
                          <a:solidFill>
                            <a:srgbClr val="000000"/>
                          </a:solidFill>
                          <a:effectLst/>
                          <a:latin typeface="Avenir Next LT Pro" panose="020B0504020202020204" pitchFamily="34" charset="0"/>
                        </a:rPr>
                        <a:t>9.0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6.6</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32820843"/>
                  </a:ext>
                </a:extLst>
              </a:tr>
              <a:tr h="263113">
                <a:tc>
                  <a:txBody>
                    <a:bodyPr/>
                    <a:lstStyle/>
                    <a:p>
                      <a:pPr algn="l" rtl="0" fontAlgn="b"/>
                      <a:r>
                        <a:rPr lang="en-IN" sz="1200" b="1" i="0" u="none" strike="noStrike">
                          <a:solidFill>
                            <a:srgbClr val="000000"/>
                          </a:solidFill>
                          <a:effectLst/>
                          <a:latin typeface="Avenir Next LT Pro" panose="020B0504020202020204" pitchFamily="34" charset="0"/>
                        </a:rPr>
                        <a:t>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 </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015815508"/>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Cash and Bank Balances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.2</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2</a:t>
                      </a:r>
                      <a:r>
                        <a:rPr lang="en-IN" sz="1200" b="0" i="0" u="none" strike="noStrike" dirty="0">
                          <a:solidFill>
                            <a:srgbClr val="000000"/>
                          </a:solidFill>
                          <a:effectLst/>
                          <a:latin typeface="Avenir Next LT Pro" panose="020B0504020202020204" pitchFamily="34" charset="0"/>
                        </a:rPr>
                        <a:t>3.9</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292123393"/>
                  </a:ext>
                </a:extLst>
              </a:tr>
              <a:tr h="263113">
                <a:tc>
                  <a:txBody>
                    <a:bodyPr/>
                    <a:lstStyle/>
                    <a:p>
                      <a:pPr algn="l" rtl="0" fontAlgn="b"/>
                      <a:r>
                        <a:rPr lang="en-IN" sz="1200" b="0" i="0" u="none" strike="noStrike">
                          <a:solidFill>
                            <a:srgbClr val="000000"/>
                          </a:solidFill>
                          <a:effectLst/>
                          <a:latin typeface="Avenir Next LT Pro" panose="020B0504020202020204" pitchFamily="34" charset="0"/>
                        </a:rPr>
                        <a:t>Inventories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2</a:t>
                      </a:r>
                      <a:r>
                        <a:rPr lang="en-IN" sz="1200" b="0" i="0" u="none" strike="noStrike" dirty="0">
                          <a:solidFill>
                            <a:srgbClr val="000000"/>
                          </a:solidFill>
                          <a:effectLst/>
                          <a:latin typeface="Avenir Next LT Pro" panose="020B0504020202020204" pitchFamily="34" charset="0"/>
                        </a:rPr>
                        <a:t>8.7</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3</a:t>
                      </a:r>
                      <a:r>
                        <a:rPr lang="en-IN" sz="1200" b="0" i="0" u="none" strike="noStrike" dirty="0">
                          <a:solidFill>
                            <a:srgbClr val="000000"/>
                          </a:solidFill>
                          <a:effectLst/>
                          <a:latin typeface="Avenir Next LT Pro" panose="020B0504020202020204" pitchFamily="34" charset="0"/>
                        </a:rPr>
                        <a:t>1.6</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543362406"/>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Investment</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838807371"/>
                  </a:ext>
                </a:extLst>
              </a:tr>
              <a:tr h="263113">
                <a:tc>
                  <a:txBody>
                    <a:bodyPr/>
                    <a:lstStyle/>
                    <a:p>
                      <a:pPr algn="l" rtl="0" fontAlgn="b"/>
                      <a:r>
                        <a:rPr lang="en-IN" sz="1200" b="0" i="0" u="none" strike="noStrike">
                          <a:solidFill>
                            <a:srgbClr val="000000"/>
                          </a:solidFill>
                          <a:effectLst/>
                          <a:latin typeface="Avenir Next LT Pro" panose="020B0504020202020204" pitchFamily="34" charset="0"/>
                        </a:rPr>
                        <a:t>Trade Receivables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3</a:t>
                      </a:r>
                      <a:r>
                        <a:rPr lang="en-IN" sz="1200" b="0" i="0" u="none" strike="noStrike" dirty="0">
                          <a:solidFill>
                            <a:srgbClr val="000000"/>
                          </a:solidFill>
                          <a:effectLst/>
                          <a:latin typeface="Avenir Next LT Pro" panose="020B0504020202020204" pitchFamily="34" charset="0"/>
                        </a:rPr>
                        <a:t>9.4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2</a:t>
                      </a:r>
                      <a:r>
                        <a:rPr lang="en-IN" sz="1200" b="0" i="0" u="none" strike="noStrike" dirty="0">
                          <a:solidFill>
                            <a:srgbClr val="000000"/>
                          </a:solidFill>
                          <a:effectLst/>
                          <a:latin typeface="Avenir Next LT Pro" panose="020B0504020202020204" pitchFamily="34" charset="0"/>
                        </a:rPr>
                        <a:t>5.5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9308306"/>
                  </a:ext>
                </a:extLst>
              </a:tr>
              <a:tr h="263113">
                <a:tc>
                  <a:txBody>
                    <a:bodyPr/>
                    <a:lstStyle/>
                    <a:p>
                      <a:pPr algn="l" rtl="0" fontAlgn="b"/>
                      <a:r>
                        <a:rPr lang="en-GB" sz="1200" b="0" i="0" u="none" strike="noStrike" dirty="0">
                          <a:solidFill>
                            <a:srgbClr val="000000"/>
                          </a:solidFill>
                          <a:effectLst/>
                          <a:latin typeface="Avenir Next LT Pro" panose="020B0504020202020204" pitchFamily="34" charset="0"/>
                        </a:rPr>
                        <a:t>Short Term Loans and Advances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0.7</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.9</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822900109"/>
                  </a:ext>
                </a:extLst>
              </a:tr>
              <a:tr h="263113">
                <a:tc>
                  <a:txBody>
                    <a:bodyPr/>
                    <a:lstStyle/>
                    <a:p>
                      <a:pPr algn="l" rtl="0" fontAlgn="b"/>
                      <a:r>
                        <a:rPr lang="en-IN" sz="1200" b="0" i="0" u="none" strike="noStrike" dirty="0">
                          <a:solidFill>
                            <a:srgbClr val="000000"/>
                          </a:solidFill>
                          <a:effectLst/>
                          <a:latin typeface="Avenir Next LT Pro" panose="020B0504020202020204" pitchFamily="34" charset="0"/>
                        </a:rPr>
                        <a:t>Other 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5</a:t>
                      </a:r>
                      <a:r>
                        <a:rPr lang="en-IN" sz="1200" b="0" i="0" u="none" strike="noStrike" dirty="0">
                          <a:solidFill>
                            <a:srgbClr val="000000"/>
                          </a:solidFill>
                          <a:effectLst/>
                          <a:latin typeface="Avenir Next LT Pro" panose="020B0504020202020204" pitchFamily="34" charset="0"/>
                        </a:rPr>
                        <a:t>.9</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12.0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639412315"/>
                  </a:ext>
                </a:extLst>
              </a:tr>
              <a:tr h="263113">
                <a:tc>
                  <a:txBody>
                    <a:bodyPr/>
                    <a:lstStyle/>
                    <a:p>
                      <a:pPr algn="l" rtl="0" fontAlgn="b"/>
                      <a:r>
                        <a:rPr lang="en-IN" sz="1200" b="1" i="0" u="none" strike="noStrike" dirty="0">
                          <a:solidFill>
                            <a:srgbClr val="000000"/>
                          </a:solidFill>
                          <a:effectLst/>
                          <a:latin typeface="Avenir Next LT Pro" panose="020B0504020202020204" pitchFamily="34" charset="0"/>
                        </a:rPr>
                        <a:t>Total Current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7</a:t>
                      </a:r>
                      <a:r>
                        <a:rPr lang="en-IN" sz="1200" b="1" i="0" u="none" strike="noStrike" dirty="0">
                          <a:solidFill>
                            <a:srgbClr val="000000"/>
                          </a:solidFill>
                          <a:effectLst/>
                          <a:latin typeface="Avenir Next LT Pro" panose="020B0504020202020204" pitchFamily="34" charset="0"/>
                        </a:rPr>
                        <a:t>4.9</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9</a:t>
                      </a:r>
                      <a:r>
                        <a:rPr lang="en-IN" sz="1200" b="1" i="0" u="none" strike="noStrike" dirty="0">
                          <a:solidFill>
                            <a:srgbClr val="000000"/>
                          </a:solidFill>
                          <a:effectLst/>
                          <a:latin typeface="Avenir Next LT Pro" panose="020B0504020202020204" pitchFamily="34" charset="0"/>
                        </a:rPr>
                        <a:t>4.0</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4019191226"/>
                  </a:ext>
                </a:extLst>
              </a:tr>
              <a:tr h="263113">
                <a:tc>
                  <a:txBody>
                    <a:bodyPr/>
                    <a:lstStyle/>
                    <a:p>
                      <a:pPr algn="l" rtl="0" fontAlgn="b"/>
                      <a:r>
                        <a:rPr lang="en-IN" sz="1200" b="1" i="0" u="none" strike="noStrike" dirty="0">
                          <a:solidFill>
                            <a:srgbClr val="000000"/>
                          </a:solidFill>
                          <a:effectLst/>
                          <a:latin typeface="Avenir Next LT Pro" panose="020B0504020202020204" pitchFamily="34" charset="0"/>
                        </a:rPr>
                        <a:t>Total Assets</a:t>
                      </a:r>
                    </a:p>
                  </a:txBody>
                  <a:tcPr marL="9525" marR="9525" marT="9525"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1" i="0" u="none" strike="noStrike" dirty="0">
                          <a:solidFill>
                            <a:srgbClr val="000000"/>
                          </a:solidFill>
                          <a:effectLst/>
                          <a:latin typeface="Avenir Next LT Pro" panose="020B0504020202020204" pitchFamily="34" charset="0"/>
                        </a:rPr>
                        <a:t>104</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10.5</a:t>
                      </a:r>
                    </a:p>
                  </a:txBody>
                  <a:tcPr marL="9525" marR="9525" marT="9525"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818680488"/>
                  </a:ext>
                </a:extLst>
              </a:tr>
            </a:tbl>
          </a:graphicData>
        </a:graphic>
      </p:graphicFrame>
      <p:graphicFrame>
        <p:nvGraphicFramePr>
          <p:cNvPr id="8" name="Table 7">
            <a:extLst>
              <a:ext uri="{FF2B5EF4-FFF2-40B4-BE49-F238E27FC236}">
                <a16:creationId xmlns:a16="http://schemas.microsoft.com/office/drawing/2014/main" id="{5F566296-A08C-1EE3-62E6-313ACDFE5F18}"/>
              </a:ext>
            </a:extLst>
          </p:cNvPr>
          <p:cNvGraphicFramePr>
            <a:graphicFrameLocks noGrp="1"/>
          </p:cNvGraphicFramePr>
          <p:nvPr>
            <p:custDataLst>
              <p:tags r:id="rId2"/>
            </p:custDataLst>
            <p:extLst>
              <p:ext uri="{D42A27DB-BD31-4B8C-83A1-F6EECF244321}">
                <p14:modId xmlns:p14="http://schemas.microsoft.com/office/powerpoint/2010/main" val="4294494448"/>
              </p:ext>
            </p:extLst>
          </p:nvPr>
        </p:nvGraphicFramePr>
        <p:xfrm>
          <a:off x="6171306" y="1082249"/>
          <a:ext cx="5727599" cy="5252150"/>
        </p:xfrm>
        <a:graphic>
          <a:graphicData uri="http://schemas.openxmlformats.org/drawingml/2006/table">
            <a:tbl>
              <a:tblPr/>
              <a:tblGrid>
                <a:gridCol w="3132281">
                  <a:extLst>
                    <a:ext uri="{9D8B030D-6E8A-4147-A177-3AD203B41FA5}">
                      <a16:colId xmlns:a16="http://schemas.microsoft.com/office/drawing/2014/main" val="3305704638"/>
                    </a:ext>
                  </a:extLst>
                </a:gridCol>
                <a:gridCol w="1297659">
                  <a:extLst>
                    <a:ext uri="{9D8B030D-6E8A-4147-A177-3AD203B41FA5}">
                      <a16:colId xmlns:a16="http://schemas.microsoft.com/office/drawing/2014/main" val="2310991691"/>
                    </a:ext>
                  </a:extLst>
                </a:gridCol>
                <a:gridCol w="1297659">
                  <a:extLst>
                    <a:ext uri="{9D8B030D-6E8A-4147-A177-3AD203B41FA5}">
                      <a16:colId xmlns:a16="http://schemas.microsoft.com/office/drawing/2014/main" val="33312510"/>
                    </a:ext>
                  </a:extLst>
                </a:gridCol>
              </a:tblGrid>
              <a:tr h="305487">
                <a:tc>
                  <a:txBody>
                    <a:bodyPr/>
                    <a:lstStyle/>
                    <a:p>
                      <a:pPr algn="l" rtl="0" fontAlgn="b"/>
                      <a:r>
                        <a:rPr lang="en-IN" sz="1400" b="1" i="0" u="none" strike="noStrike" dirty="0">
                          <a:solidFill>
                            <a:srgbClr val="FFFFFF"/>
                          </a:solidFill>
                          <a:effectLst/>
                          <a:latin typeface="Avenir Next LT Pro" panose="020B0504020202020204" pitchFamily="34" charset="0"/>
                        </a:rPr>
                        <a:t>Particulars (Rs Cr.)</a:t>
                      </a:r>
                    </a:p>
                  </a:txBody>
                  <a:tcPr marL="9509" marR="9509" marT="9509" marB="0" anchor="b">
                    <a:lnL w="6350" cap="flat" cmpd="sng" algn="ctr">
                      <a:solidFill>
                        <a:srgbClr val="92D050"/>
                      </a:solidFill>
                      <a:prstDash val="solid"/>
                      <a:round/>
                      <a:headEnd type="none" w="med" len="med"/>
                      <a:tailEnd type="none" w="med" len="med"/>
                    </a:lnL>
                    <a:lnR>
                      <a:noFill/>
                    </a:lnR>
                    <a:lnT w="6350" cap="flat" cmpd="sng" algn="ctr">
                      <a:solidFill>
                        <a:srgbClr val="92D050"/>
                      </a:solidFill>
                      <a:prstDash val="solid"/>
                      <a:round/>
                      <a:headEnd type="none" w="med" len="med"/>
                      <a:tailEnd type="none" w="med" len="med"/>
                    </a:lnT>
                    <a:lnB>
                      <a:noFill/>
                    </a:lnB>
                    <a:solidFill>
                      <a:srgbClr val="2FA653"/>
                    </a:solidFill>
                  </a:tcPr>
                </a:tc>
                <a:tc>
                  <a:txBody>
                    <a:bodyPr/>
                    <a:lstStyle/>
                    <a:p>
                      <a:pPr algn="ctr" rtl="0" fontAlgn="b"/>
                      <a:r>
                        <a:rPr lang="en-IN" sz="1400" b="1" i="0" u="none" strike="noStrike" dirty="0">
                          <a:solidFill>
                            <a:srgbClr val="FFFFFF"/>
                          </a:solidFill>
                          <a:effectLst/>
                          <a:latin typeface="Avenir Next LT Pro" panose="020B0504020202020204" pitchFamily="34" charset="0"/>
                        </a:rPr>
                        <a:t>FY25</a:t>
                      </a:r>
                    </a:p>
                  </a:txBody>
                  <a:tcPr marL="9509" marR="9509" marT="9509" marB="0" anchor="b">
                    <a:lnL>
                      <a:noFill/>
                    </a:lnL>
                    <a:lnR>
                      <a:noFill/>
                    </a:lnR>
                    <a:lnT w="6350" cap="flat" cmpd="sng" algn="ctr">
                      <a:solidFill>
                        <a:srgbClr val="92D050"/>
                      </a:solidFill>
                      <a:prstDash val="solid"/>
                      <a:round/>
                      <a:headEnd type="none" w="med" len="med"/>
                      <a:tailEnd type="none" w="med" len="med"/>
                    </a:lnT>
                    <a:lnB>
                      <a:noFill/>
                    </a:lnB>
                    <a:solidFill>
                      <a:srgbClr val="2FA653"/>
                    </a:solidFill>
                  </a:tcPr>
                </a:tc>
                <a:tc>
                  <a:txBody>
                    <a:bodyPr/>
                    <a:lstStyle/>
                    <a:p>
                      <a:pPr algn="ctr" rtl="0" fontAlgn="b"/>
                      <a:r>
                        <a:rPr lang="en-IN" sz="1400" b="1" i="0" u="none" strike="noStrike" dirty="0">
                          <a:solidFill>
                            <a:srgbClr val="FFFFFF"/>
                          </a:solidFill>
                          <a:effectLst/>
                          <a:latin typeface="Avenir Next LT Pro" panose="020B0504020202020204" pitchFamily="34" charset="0"/>
                        </a:rPr>
                        <a:t>FY24</a:t>
                      </a:r>
                    </a:p>
                  </a:txBody>
                  <a:tcPr marL="9509" marR="9509" marT="9509" marB="0" anchor="b">
                    <a:lnL>
                      <a:noFill/>
                    </a:lnL>
                    <a:lnR>
                      <a:noFill/>
                    </a:lnR>
                    <a:lnT w="6350" cap="flat" cmpd="sng" algn="ctr">
                      <a:solidFill>
                        <a:srgbClr val="92D050"/>
                      </a:solidFill>
                      <a:prstDash val="solid"/>
                      <a:round/>
                      <a:headEnd type="none" w="med" len="med"/>
                      <a:tailEnd type="none" w="med" len="med"/>
                    </a:lnT>
                    <a:lnB>
                      <a:noFill/>
                    </a:lnB>
                    <a:solidFill>
                      <a:srgbClr val="2FA653"/>
                    </a:solidFill>
                  </a:tcPr>
                </a:tc>
                <a:extLst>
                  <a:ext uri="{0D108BD9-81ED-4DB2-BD59-A6C34878D82A}">
                    <a16:rowId xmlns:a16="http://schemas.microsoft.com/office/drawing/2014/main" val="3027349434"/>
                  </a:ext>
                </a:extLst>
              </a:tr>
              <a:tr h="336863">
                <a:tc>
                  <a:txBody>
                    <a:bodyPr/>
                    <a:lstStyle/>
                    <a:p>
                      <a:pPr algn="l" rtl="0" fontAlgn="b"/>
                      <a:r>
                        <a:rPr lang="en-IN" sz="1200" b="1" i="0" u="sng" strike="noStrike" dirty="0">
                          <a:solidFill>
                            <a:srgbClr val="000000"/>
                          </a:solidFill>
                          <a:effectLst/>
                          <a:latin typeface="Avenir Next LT Pro" panose="020B0504020202020204" pitchFamily="34" charset="0"/>
                        </a:rPr>
                        <a:t>Equity and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noFill/>
                  </a:tcPr>
                </a:tc>
                <a:tc>
                  <a:txBody>
                    <a:bodyPr/>
                    <a:lstStyle/>
                    <a:p>
                      <a:pPr algn="ctr" fontAlgn="b"/>
                      <a:r>
                        <a:rPr lang="en-IN" sz="1200" b="0" i="0" u="none" strike="noStrike">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no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284709881"/>
                  </a:ext>
                </a:extLst>
              </a:tr>
              <a:tr h="336863">
                <a:tc>
                  <a:txBody>
                    <a:bodyPr/>
                    <a:lstStyle/>
                    <a:p>
                      <a:pPr algn="l" rtl="0" fontAlgn="ctr"/>
                      <a:endParaRPr lang="en-IN" sz="1200" b="1" i="0" u="none" strike="noStrike" dirty="0">
                        <a:solidFill>
                          <a:srgbClr val="000000"/>
                        </a:solidFill>
                        <a:effectLst/>
                        <a:latin typeface="Avenir Next LT Pro" panose="020B0504020202020204" pitchFamily="34" charset="0"/>
                      </a:endParaRPr>
                    </a:p>
                    <a:p>
                      <a:pPr algn="l" rtl="0" fontAlgn="ctr"/>
                      <a:r>
                        <a:rPr lang="en-IN" sz="1200" b="1" i="0" u="none" strike="noStrike" dirty="0">
                          <a:solidFill>
                            <a:srgbClr val="000000"/>
                          </a:solidFill>
                          <a:effectLst/>
                          <a:latin typeface="Avenir Next LT Pro" panose="020B0504020202020204" pitchFamily="34" charset="0"/>
                        </a:rPr>
                        <a:t>Shareholders funds</a:t>
                      </a:r>
                    </a:p>
                  </a:txBody>
                  <a:tcPr marL="9509" marR="9509" marT="9509" marB="0" anchor="ctr">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739742213"/>
                  </a:ext>
                </a:extLst>
              </a:tr>
              <a:tr h="237387">
                <a:tc>
                  <a:txBody>
                    <a:bodyPr/>
                    <a:lstStyle/>
                    <a:p>
                      <a:pPr algn="l" rtl="0" fontAlgn="ctr"/>
                      <a:r>
                        <a:rPr lang="en-IN" sz="1200" b="0" i="0" u="none" strike="noStrike" dirty="0">
                          <a:solidFill>
                            <a:srgbClr val="000000"/>
                          </a:solidFill>
                          <a:effectLst/>
                          <a:latin typeface="Avenir Next LT Pro" panose="020B0504020202020204" pitchFamily="34" charset="0"/>
                        </a:rPr>
                        <a:t>Share Capital</a:t>
                      </a:r>
                    </a:p>
                  </a:txBody>
                  <a:tcPr marL="9509" marR="9509" marT="9509" marB="0" anchor="ctr">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19.6</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9.6</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40508713"/>
                  </a:ext>
                </a:extLst>
              </a:tr>
              <a:tr h="237387">
                <a:tc>
                  <a:txBody>
                    <a:bodyPr/>
                    <a:lstStyle/>
                    <a:p>
                      <a:pPr algn="l" rtl="0" fontAlgn="ctr"/>
                      <a:r>
                        <a:rPr lang="en-IN" sz="1200" b="0" i="0" u="none" strike="noStrike">
                          <a:solidFill>
                            <a:srgbClr val="000000"/>
                          </a:solidFill>
                          <a:effectLst/>
                          <a:latin typeface="Avenir Next LT Pro" panose="020B0504020202020204" pitchFamily="34" charset="0"/>
                        </a:rPr>
                        <a:t>Reserves and Surplus</a:t>
                      </a:r>
                    </a:p>
                  </a:txBody>
                  <a:tcPr marL="9509" marR="9509" marT="9509" marB="0" anchor="ctr">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6</a:t>
                      </a:r>
                      <a:r>
                        <a:rPr lang="en-IN" sz="1200" b="0" i="0" u="none" strike="noStrike" dirty="0">
                          <a:solidFill>
                            <a:srgbClr val="000000"/>
                          </a:solidFill>
                          <a:effectLst/>
                          <a:latin typeface="Avenir Next LT Pro" panose="020B0504020202020204" pitchFamily="34" charset="0"/>
                        </a:rPr>
                        <a:t>9.8</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6</a:t>
                      </a:r>
                      <a:r>
                        <a:rPr lang="en-IN" sz="1200" b="0" i="0" u="none" strike="noStrike" dirty="0">
                          <a:solidFill>
                            <a:srgbClr val="000000"/>
                          </a:solidFill>
                          <a:effectLst/>
                          <a:latin typeface="Avenir Next LT Pro" panose="020B0504020202020204" pitchFamily="34" charset="0"/>
                        </a:rPr>
                        <a:t>3.9</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50563219"/>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Net Worth</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8</a:t>
                      </a:r>
                      <a:r>
                        <a:rPr lang="en-IN" sz="1200" b="0" i="0" u="none" strike="noStrike" dirty="0">
                          <a:solidFill>
                            <a:srgbClr val="000000"/>
                          </a:solidFill>
                          <a:effectLst/>
                          <a:latin typeface="Avenir Next LT Pro" panose="020B0504020202020204" pitchFamily="34" charset="0"/>
                        </a:rPr>
                        <a:t>9.4</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8</a:t>
                      </a:r>
                      <a:r>
                        <a:rPr lang="en-IN" sz="1200" b="0" i="0" u="none" strike="noStrike" dirty="0">
                          <a:solidFill>
                            <a:srgbClr val="000000"/>
                          </a:solidFill>
                          <a:effectLst/>
                          <a:latin typeface="Avenir Next LT Pro" panose="020B0504020202020204" pitchFamily="34" charset="0"/>
                        </a:rPr>
                        <a:t>3.5</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1993975"/>
                  </a:ext>
                </a:extLst>
              </a:tr>
              <a:tr h="336863">
                <a:tc>
                  <a:txBody>
                    <a:bodyPr/>
                    <a:lstStyle/>
                    <a:p>
                      <a:pPr algn="l" rtl="0" fontAlgn="b"/>
                      <a:r>
                        <a:rPr lang="en-IN" sz="1200" b="1" i="0" u="none" strike="noStrike" dirty="0">
                          <a:solidFill>
                            <a:srgbClr val="000000"/>
                          </a:solidFill>
                          <a:effectLst/>
                          <a:latin typeface="Avenir Next LT Pro" panose="020B0504020202020204" pitchFamily="34" charset="0"/>
                        </a:rPr>
                        <a:t>Non‐Current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081372035"/>
                  </a:ext>
                </a:extLst>
              </a:tr>
              <a:tr h="237387">
                <a:tc>
                  <a:txBody>
                    <a:bodyPr/>
                    <a:lstStyle/>
                    <a:p>
                      <a:pPr algn="l" rtl="0" fontAlgn="b"/>
                      <a:r>
                        <a:rPr lang="en-IN" sz="1200" b="0" i="0" u="none" strike="noStrike">
                          <a:solidFill>
                            <a:srgbClr val="000000"/>
                          </a:solidFill>
                          <a:effectLst/>
                          <a:latin typeface="Avenir Next LT Pro" panose="020B0504020202020204" pitchFamily="34" charset="0"/>
                        </a:rPr>
                        <a:t>Long term Borrowings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3</a:t>
                      </a:r>
                      <a:r>
                        <a:rPr lang="en-IN" sz="1200" b="0" i="0" u="none" strike="noStrike" dirty="0">
                          <a:solidFill>
                            <a:srgbClr val="000000"/>
                          </a:solidFill>
                          <a:effectLst/>
                          <a:latin typeface="Avenir Next LT Pro" panose="020B0504020202020204" pitchFamily="34" charset="0"/>
                        </a:rPr>
                        <a:t>.1</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8.4</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303534059"/>
                  </a:ext>
                </a:extLst>
              </a:tr>
              <a:tr h="237387">
                <a:tc>
                  <a:txBody>
                    <a:bodyPr/>
                    <a:lstStyle/>
                    <a:p>
                      <a:pPr algn="l" rtl="0" fontAlgn="b"/>
                      <a:r>
                        <a:rPr lang="en-IN" sz="1200" b="0" i="0" u="none" strike="noStrike">
                          <a:solidFill>
                            <a:srgbClr val="000000"/>
                          </a:solidFill>
                          <a:effectLst/>
                          <a:latin typeface="Avenir Next LT Pro" panose="020B0504020202020204" pitchFamily="34" charset="0"/>
                        </a:rPr>
                        <a:t>Deferred Tax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0.5</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0.4</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04825262"/>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Other Long Term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35377139"/>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Long Term Provisions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0.2</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0.2</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696312616"/>
                  </a:ext>
                </a:extLst>
              </a:tr>
              <a:tr h="237387">
                <a:tc>
                  <a:txBody>
                    <a:bodyPr/>
                    <a:lstStyle/>
                    <a:p>
                      <a:pPr algn="l" rtl="0" fontAlgn="b"/>
                      <a:r>
                        <a:rPr lang="en-IN" sz="1200" b="1" i="0" u="none" strike="noStrike" dirty="0">
                          <a:solidFill>
                            <a:srgbClr val="000000"/>
                          </a:solidFill>
                          <a:effectLst/>
                          <a:latin typeface="Avenir Next LT Pro" panose="020B0504020202020204" pitchFamily="34" charset="0"/>
                        </a:rPr>
                        <a:t>Total Non-Current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3</a:t>
                      </a:r>
                      <a:r>
                        <a:rPr lang="en-IN" sz="1200" b="1" i="0" u="none" strike="noStrike" dirty="0">
                          <a:solidFill>
                            <a:srgbClr val="000000"/>
                          </a:solidFill>
                          <a:effectLst/>
                          <a:latin typeface="Avenir Next LT Pro" panose="020B0504020202020204" pitchFamily="34" charset="0"/>
                        </a:rPr>
                        <a:t>.8</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8</a:t>
                      </a:r>
                      <a:r>
                        <a:rPr lang="en-IN" sz="1200" b="1" i="0" u="none" strike="noStrike" dirty="0">
                          <a:solidFill>
                            <a:srgbClr val="000000"/>
                          </a:solidFill>
                          <a:effectLst/>
                          <a:latin typeface="Avenir Next LT Pro" panose="020B0504020202020204" pitchFamily="34" charset="0"/>
                        </a:rPr>
                        <a:t>.9</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929963439"/>
                  </a:ext>
                </a:extLst>
              </a:tr>
              <a:tr h="336863">
                <a:tc>
                  <a:txBody>
                    <a:bodyPr/>
                    <a:lstStyle/>
                    <a:p>
                      <a:pPr algn="l" rtl="0" fontAlgn="b"/>
                      <a:r>
                        <a:rPr lang="en-IN" sz="1200" b="1" i="0" u="none" strike="noStrike" dirty="0">
                          <a:solidFill>
                            <a:srgbClr val="000000"/>
                          </a:solidFill>
                          <a:effectLst/>
                          <a:latin typeface="Avenir Next LT Pro" panose="020B0504020202020204" pitchFamily="34" charset="0"/>
                        </a:rPr>
                        <a:t>Current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154815093"/>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Short Term Borrowings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0.3</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.3</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73587246"/>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Trade Payables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9</a:t>
                      </a:r>
                      <a:r>
                        <a:rPr lang="en-IN" sz="1200" b="0" i="0" u="none" strike="noStrike" dirty="0">
                          <a:solidFill>
                            <a:srgbClr val="000000"/>
                          </a:solidFill>
                          <a:effectLst/>
                          <a:latin typeface="Avenir Next LT Pro" panose="020B0504020202020204" pitchFamily="34" charset="0"/>
                        </a:rPr>
                        <a:t>.7</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2.6</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913097269"/>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Other Current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.2</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0.2</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306517261"/>
                  </a:ext>
                </a:extLst>
              </a:tr>
              <a:tr h="237387">
                <a:tc>
                  <a:txBody>
                    <a:bodyPr/>
                    <a:lstStyle/>
                    <a:p>
                      <a:pPr algn="l" rtl="0" fontAlgn="b"/>
                      <a:r>
                        <a:rPr lang="en-IN" sz="1200" b="0" i="0" u="none" strike="noStrike" dirty="0">
                          <a:solidFill>
                            <a:srgbClr val="000000"/>
                          </a:solidFill>
                          <a:effectLst/>
                          <a:latin typeface="Avenir Next LT Pro" panose="020B0504020202020204" pitchFamily="34" charset="0"/>
                        </a:rPr>
                        <a:t>Short Term Provisions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0.6</a:t>
                      </a:r>
                      <a:endParaRPr lang="en-IN" sz="1200" b="0"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5</a:t>
                      </a:r>
                      <a:r>
                        <a:rPr lang="en-IN" sz="1200" b="0" i="0" u="none" strike="noStrike" dirty="0">
                          <a:solidFill>
                            <a:srgbClr val="000000"/>
                          </a:solidFill>
                          <a:effectLst/>
                          <a:latin typeface="Avenir Next LT Pro" panose="020B0504020202020204" pitchFamily="34" charset="0"/>
                        </a:rPr>
                        <a:t>.0</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184307759"/>
                  </a:ext>
                </a:extLst>
              </a:tr>
              <a:tr h="237387">
                <a:tc>
                  <a:txBody>
                    <a:bodyPr/>
                    <a:lstStyle/>
                    <a:p>
                      <a:pPr algn="l" rtl="0" fontAlgn="b"/>
                      <a:r>
                        <a:rPr lang="en-IN" sz="1200" b="1" i="0" u="none" strike="noStrike" dirty="0">
                          <a:solidFill>
                            <a:srgbClr val="000000"/>
                          </a:solidFill>
                          <a:effectLst/>
                          <a:latin typeface="Avenir Next LT Pro" panose="020B0504020202020204" pitchFamily="34" charset="0"/>
                        </a:rPr>
                        <a:t>Total Current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0.80</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8.1</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82568286"/>
                  </a:ext>
                </a:extLst>
              </a:tr>
              <a:tr h="237387">
                <a:tc>
                  <a:txBody>
                    <a:bodyPr/>
                    <a:lstStyle/>
                    <a:p>
                      <a:pPr algn="l" rtl="0" fontAlgn="b"/>
                      <a:r>
                        <a:rPr lang="en-IN" sz="1200" b="1" i="0" u="none" strike="noStrike" dirty="0">
                          <a:solidFill>
                            <a:srgbClr val="000000"/>
                          </a:solidFill>
                          <a:effectLst/>
                          <a:latin typeface="Avenir Next LT Pro" panose="020B0504020202020204" pitchFamily="34" charset="0"/>
                        </a:rPr>
                        <a:t>Total </a:t>
                      </a:r>
                      <a:r>
                        <a:rPr lang="en-IN" sz="1200" b="1" i="0" u="none" strike="noStrike" dirty="0" err="1">
                          <a:solidFill>
                            <a:srgbClr val="000000"/>
                          </a:solidFill>
                          <a:effectLst/>
                          <a:latin typeface="Avenir Next LT Pro" panose="020B0504020202020204" pitchFamily="34" charset="0"/>
                        </a:rPr>
                        <a:t>Liabilites</a:t>
                      </a:r>
                      <a:endParaRPr lang="en-IN" sz="1200" b="1" i="0" u="none" strike="noStrike" dirty="0">
                        <a:solidFill>
                          <a:srgbClr val="000000"/>
                        </a:solidFill>
                        <a:effectLst/>
                        <a:latin typeface="Avenir Next LT Pro" panose="020B0504020202020204" pitchFamily="34" charset="0"/>
                      </a:endParaRP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4.6</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2</a:t>
                      </a:r>
                      <a:r>
                        <a:rPr lang="en-IN" sz="1200" b="1" i="0" u="none" strike="noStrike" dirty="0">
                          <a:solidFill>
                            <a:srgbClr val="000000"/>
                          </a:solidFill>
                          <a:effectLst/>
                          <a:latin typeface="Avenir Next LT Pro" panose="020B0504020202020204" pitchFamily="34" charset="0"/>
                        </a:rPr>
                        <a:t>7.0</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515915431"/>
                  </a:ext>
                </a:extLst>
              </a:tr>
              <a:tr h="237387">
                <a:tc>
                  <a:txBody>
                    <a:bodyPr/>
                    <a:lstStyle/>
                    <a:p>
                      <a:pPr algn="l" rtl="0" fontAlgn="b"/>
                      <a:r>
                        <a:rPr lang="en-IN" sz="1200" b="1" i="0" u="none" strike="noStrike" dirty="0">
                          <a:solidFill>
                            <a:srgbClr val="000000"/>
                          </a:solidFill>
                          <a:effectLst/>
                          <a:latin typeface="Avenir Next LT Pro" panose="020B0504020202020204" pitchFamily="34" charset="0"/>
                        </a:rPr>
                        <a:t>Total Equity and Liabilities</a:t>
                      </a:r>
                    </a:p>
                  </a:txBody>
                  <a:tcPr marL="9509" marR="9509" marT="9509"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1" i="0" u="none" strike="noStrike" dirty="0">
                          <a:solidFill>
                            <a:srgbClr val="000000"/>
                          </a:solidFill>
                          <a:effectLst/>
                          <a:latin typeface="Avenir Next LT Pro" panose="020B0504020202020204" pitchFamily="34" charset="0"/>
                        </a:rPr>
                        <a:t>104</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10.5</a:t>
                      </a:r>
                    </a:p>
                  </a:txBody>
                  <a:tcPr marL="9509" marR="9509" marT="9509"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120832328"/>
                  </a:ext>
                </a:extLst>
              </a:tr>
            </a:tbl>
          </a:graphicData>
        </a:graphic>
      </p:graphicFrame>
    </p:spTree>
    <p:extLst>
      <p:ext uri="{BB962C8B-B14F-4D97-AF65-F5344CB8AC3E}">
        <p14:creationId xmlns:p14="http://schemas.microsoft.com/office/powerpoint/2010/main" val="4571560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6FFE84-6B89-65E3-E057-F5A977D08933}"/>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BF74888-3D5C-4993-629C-FF501338BF32}"/>
              </a:ext>
            </a:extLst>
          </p:cNvPr>
          <p:cNvSpPr>
            <a:spLocks noGrp="1"/>
          </p:cNvSpPr>
          <p:nvPr>
            <p:ph type="sldNum" sz="quarter" idx="12"/>
          </p:nvPr>
        </p:nvSpPr>
        <p:spPr/>
        <p:txBody>
          <a:bodyPr/>
          <a:lstStyle/>
          <a:p>
            <a:fld id="{C4992CC3-39DE-420A-9634-602D11CD902C}" type="slidenum">
              <a:rPr lang="en-IN" smtClean="0"/>
              <a:t>24</a:t>
            </a:fld>
            <a:endParaRPr lang="en-IN"/>
          </a:p>
        </p:txBody>
      </p:sp>
      <p:sp>
        <p:nvSpPr>
          <p:cNvPr id="6" name="Text Placeholder 5">
            <a:extLst>
              <a:ext uri="{FF2B5EF4-FFF2-40B4-BE49-F238E27FC236}">
                <a16:creationId xmlns:a16="http://schemas.microsoft.com/office/drawing/2014/main" id="{DC1F72B0-E0CA-8422-2209-7960D35CE95A}"/>
              </a:ext>
            </a:extLst>
          </p:cNvPr>
          <p:cNvSpPr>
            <a:spLocks noGrp="1"/>
          </p:cNvSpPr>
          <p:nvPr>
            <p:ph type="body" sz="quarter" idx="13"/>
          </p:nvPr>
        </p:nvSpPr>
        <p:spPr/>
        <p:txBody>
          <a:bodyPr/>
          <a:lstStyle/>
          <a:p>
            <a:r>
              <a:rPr lang="en-GB"/>
              <a:t>Cash Flow Statement</a:t>
            </a:r>
            <a:endParaRPr lang="en-IN"/>
          </a:p>
        </p:txBody>
      </p:sp>
      <p:graphicFrame>
        <p:nvGraphicFramePr>
          <p:cNvPr id="3" name="Table 2">
            <a:extLst>
              <a:ext uri="{FF2B5EF4-FFF2-40B4-BE49-F238E27FC236}">
                <a16:creationId xmlns:a16="http://schemas.microsoft.com/office/drawing/2014/main" id="{345CBD94-EDA6-D0C7-23E0-754CDC6FE000}"/>
              </a:ext>
            </a:extLst>
          </p:cNvPr>
          <p:cNvGraphicFramePr>
            <a:graphicFrameLocks noGrp="1"/>
          </p:cNvGraphicFramePr>
          <p:nvPr>
            <p:custDataLst>
              <p:tags r:id="rId1"/>
            </p:custDataLst>
            <p:extLst>
              <p:ext uri="{D42A27DB-BD31-4B8C-83A1-F6EECF244321}">
                <p14:modId xmlns:p14="http://schemas.microsoft.com/office/powerpoint/2010/main" val="3520200029"/>
              </p:ext>
            </p:extLst>
          </p:nvPr>
        </p:nvGraphicFramePr>
        <p:xfrm>
          <a:off x="604221" y="957432"/>
          <a:ext cx="10983558" cy="5659220"/>
        </p:xfrm>
        <a:graphic>
          <a:graphicData uri="http://schemas.openxmlformats.org/drawingml/2006/table">
            <a:tbl>
              <a:tblPr/>
              <a:tblGrid>
                <a:gridCol w="6514872">
                  <a:extLst>
                    <a:ext uri="{9D8B030D-6E8A-4147-A177-3AD203B41FA5}">
                      <a16:colId xmlns:a16="http://schemas.microsoft.com/office/drawing/2014/main" val="2258229035"/>
                    </a:ext>
                  </a:extLst>
                </a:gridCol>
                <a:gridCol w="2234343">
                  <a:extLst>
                    <a:ext uri="{9D8B030D-6E8A-4147-A177-3AD203B41FA5}">
                      <a16:colId xmlns:a16="http://schemas.microsoft.com/office/drawing/2014/main" val="3257501387"/>
                    </a:ext>
                  </a:extLst>
                </a:gridCol>
                <a:gridCol w="2234343">
                  <a:extLst>
                    <a:ext uri="{9D8B030D-6E8A-4147-A177-3AD203B41FA5}">
                      <a16:colId xmlns:a16="http://schemas.microsoft.com/office/drawing/2014/main" val="251989802"/>
                    </a:ext>
                  </a:extLst>
                </a:gridCol>
              </a:tblGrid>
              <a:tr h="208266">
                <a:tc>
                  <a:txBody>
                    <a:bodyPr/>
                    <a:lstStyle/>
                    <a:p>
                      <a:pPr algn="l" rtl="0" fontAlgn="b"/>
                      <a:r>
                        <a:rPr lang="en-IN" sz="1600" b="1" i="0" u="none" strike="noStrike" dirty="0">
                          <a:solidFill>
                            <a:srgbClr val="FFFFFF"/>
                          </a:solidFill>
                          <a:effectLst/>
                          <a:latin typeface="Avenir Next LT Pro" panose="020B0504020202020204" pitchFamily="34" charset="0"/>
                        </a:rPr>
                        <a:t>Particulars (Rs Cr.)</a:t>
                      </a:r>
                    </a:p>
                  </a:txBody>
                  <a:tcPr marL="6002" marR="6002" marT="6002" marB="0" anchor="b">
                    <a:lnL w="6350" cap="flat" cmpd="sng" algn="ctr">
                      <a:solidFill>
                        <a:srgbClr val="92D050"/>
                      </a:solidFill>
                      <a:prstDash val="solid"/>
                      <a:round/>
                      <a:headEnd type="none" w="med" len="med"/>
                      <a:tailEnd type="none" w="med" len="med"/>
                    </a:lnL>
                    <a:lnR>
                      <a:noFill/>
                    </a:lnR>
                    <a:lnT w="6350" cap="flat" cmpd="sng" algn="ctr">
                      <a:solidFill>
                        <a:srgbClr val="92D050"/>
                      </a:solidFill>
                      <a:prstDash val="solid"/>
                      <a:round/>
                      <a:headEnd type="none" w="med" len="med"/>
                      <a:tailEnd type="none" w="med" len="med"/>
                    </a:lnT>
                    <a:lnB>
                      <a:noFill/>
                    </a:lnB>
                    <a:solidFill>
                      <a:srgbClr val="2FA653"/>
                    </a:solidFill>
                  </a:tcPr>
                </a:tc>
                <a:tc>
                  <a:txBody>
                    <a:bodyPr/>
                    <a:lstStyle/>
                    <a:p>
                      <a:pPr algn="ctr" rtl="0" fontAlgn="b"/>
                      <a:r>
                        <a:rPr lang="en-IN" sz="1600" b="1" i="0" u="none" strike="noStrike" dirty="0">
                          <a:solidFill>
                            <a:srgbClr val="FFFFFF"/>
                          </a:solidFill>
                          <a:effectLst/>
                          <a:latin typeface="Avenir Next LT Pro" panose="020B0504020202020204" pitchFamily="34" charset="0"/>
                        </a:rPr>
                        <a:t>H1FY26</a:t>
                      </a:r>
                    </a:p>
                  </a:txBody>
                  <a:tcPr marL="6002" marR="6002" marT="6002" marB="0" anchor="b">
                    <a:lnL>
                      <a:noFill/>
                    </a:lnL>
                    <a:lnR>
                      <a:noFill/>
                    </a:lnR>
                    <a:lnT w="6350" cap="flat" cmpd="sng" algn="ctr">
                      <a:solidFill>
                        <a:srgbClr val="92D050"/>
                      </a:solidFill>
                      <a:prstDash val="solid"/>
                      <a:round/>
                      <a:headEnd type="none" w="med" len="med"/>
                      <a:tailEnd type="none" w="med" len="med"/>
                    </a:lnT>
                    <a:lnB>
                      <a:noFill/>
                    </a:lnB>
                    <a:solidFill>
                      <a:srgbClr val="2FA653"/>
                    </a:solidFill>
                  </a:tcPr>
                </a:tc>
                <a:tc>
                  <a:txBody>
                    <a:bodyPr/>
                    <a:lstStyle/>
                    <a:p>
                      <a:pPr algn="ctr" rtl="0" fontAlgn="b"/>
                      <a:r>
                        <a:rPr lang="en-IN" sz="1600" b="1" i="0" u="none" strike="noStrike" dirty="0">
                          <a:solidFill>
                            <a:srgbClr val="FFFFFF"/>
                          </a:solidFill>
                          <a:effectLst/>
                          <a:latin typeface="Avenir Next LT Pro" panose="020B0504020202020204" pitchFamily="34" charset="0"/>
                        </a:rPr>
                        <a:t>H1FY25</a:t>
                      </a:r>
                    </a:p>
                  </a:txBody>
                  <a:tcPr marL="6002" marR="6002" marT="6002" marB="0" anchor="b">
                    <a:lnL>
                      <a:noFill/>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a:noFill/>
                    </a:lnB>
                    <a:solidFill>
                      <a:srgbClr val="2FA653"/>
                    </a:solidFill>
                  </a:tcPr>
                </a:tc>
                <a:extLst>
                  <a:ext uri="{0D108BD9-81ED-4DB2-BD59-A6C34878D82A}">
                    <a16:rowId xmlns:a16="http://schemas.microsoft.com/office/drawing/2014/main" val="2125840812"/>
                  </a:ext>
                </a:extLst>
              </a:tr>
              <a:tr h="251412">
                <a:tc>
                  <a:txBody>
                    <a:bodyPr/>
                    <a:lstStyle/>
                    <a:p>
                      <a:pPr algn="l" rtl="0" fontAlgn="b"/>
                      <a:r>
                        <a:rPr lang="en-IN" sz="1200" b="1" i="0" u="sng" strike="noStrike" dirty="0">
                          <a:solidFill>
                            <a:srgbClr val="000000"/>
                          </a:solidFill>
                          <a:effectLst/>
                          <a:latin typeface="Avenir Next LT Pro" panose="020B0504020202020204" pitchFamily="34" charset="0"/>
                        </a:rPr>
                        <a:t>Operating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noFill/>
                  </a:tcPr>
                </a:tc>
                <a:tc>
                  <a:txBody>
                    <a:bodyPr/>
                    <a:lstStyle/>
                    <a:p>
                      <a:pPr algn="l" fontAlgn="b"/>
                      <a:endParaRPr lang="en-IN" sz="1200" b="0" i="0" u="none" strike="noStrike" dirty="0">
                        <a:solidFill>
                          <a:srgbClr val="000000"/>
                        </a:solidFill>
                        <a:effectLst/>
                        <a:latin typeface="Arial" panose="020B06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noFill/>
                  </a:tcPr>
                </a:tc>
                <a:tc>
                  <a:txBody>
                    <a:bodyPr/>
                    <a:lstStyle/>
                    <a:p>
                      <a:pPr algn="l" fontAlgn="b"/>
                      <a:endParaRPr lang="en-IN" sz="1200" b="0" i="0" u="none" strike="noStrike" dirty="0">
                        <a:solidFill>
                          <a:srgbClr val="000000"/>
                        </a:solidFill>
                        <a:effectLst/>
                        <a:latin typeface="Arial" panose="020B06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539658635"/>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Profit Before Tax</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2.47</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2</a:t>
                      </a:r>
                      <a:r>
                        <a:rPr lang="en-IN" sz="1200" b="0" i="0" u="none" strike="noStrike" dirty="0">
                          <a:solidFill>
                            <a:srgbClr val="000000"/>
                          </a:solidFill>
                          <a:effectLst/>
                          <a:latin typeface="Avenir Next LT Pro" panose="020B0504020202020204" pitchFamily="34" charset="0"/>
                        </a:rPr>
                        <a:t>.54</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249708513"/>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Interest Expense</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0.06</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.16</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048615600"/>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Depreciation</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0.63</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0.51</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657761885"/>
                  </a:ext>
                </a:extLst>
              </a:tr>
              <a:tr h="87116">
                <a:tc>
                  <a:txBody>
                    <a:bodyPr/>
                    <a:lstStyle/>
                    <a:p>
                      <a:pPr algn="l" rtl="0" fontAlgn="b"/>
                      <a:r>
                        <a:rPr lang="en-IN" sz="1200" b="0" i="0" u="none" strike="noStrike" dirty="0">
                          <a:solidFill>
                            <a:srgbClr val="000000"/>
                          </a:solidFill>
                          <a:effectLst/>
                          <a:latin typeface="Avenir Next LT Pro" panose="020B0504020202020204" pitchFamily="34" charset="0"/>
                        </a:rPr>
                        <a:t>Other non cash items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(0.20)</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(0.38)</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582472028"/>
                  </a:ext>
                </a:extLst>
              </a:tr>
              <a:tr h="208266">
                <a:tc>
                  <a:txBody>
                    <a:bodyPr/>
                    <a:lstStyle/>
                    <a:p>
                      <a:pPr algn="l" rtl="0" fontAlgn="b"/>
                      <a:r>
                        <a:rPr lang="en-IN" sz="1200" b="1" i="0" u="none" strike="noStrike">
                          <a:solidFill>
                            <a:srgbClr val="000000"/>
                          </a:solidFill>
                          <a:effectLst/>
                          <a:latin typeface="Avenir Next LT Pro" panose="020B0504020202020204" pitchFamily="34" charset="0"/>
                        </a:rPr>
                        <a:t>Change in Working Capital</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913690577"/>
                  </a:ext>
                </a:extLst>
              </a:tr>
              <a:tr h="137522">
                <a:tc>
                  <a:txBody>
                    <a:bodyPr/>
                    <a:lstStyle/>
                    <a:p>
                      <a:pPr algn="l" rtl="0" fontAlgn="b"/>
                      <a:r>
                        <a:rPr lang="en-IN" sz="1200" b="0" i="0" u="none" strike="noStrike">
                          <a:solidFill>
                            <a:srgbClr val="000000"/>
                          </a:solidFill>
                          <a:effectLst/>
                          <a:latin typeface="Avenir Next LT Pro" panose="020B0504020202020204" pitchFamily="34" charset="0"/>
                        </a:rPr>
                        <a:t>Change in Inventory</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(7.40)</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(5.49)</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91527229"/>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Change in Recievables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16.89</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5</a:t>
                      </a:r>
                      <a:r>
                        <a:rPr lang="en-IN" sz="1200" b="0" i="0" u="none" strike="noStrike" dirty="0">
                          <a:solidFill>
                            <a:srgbClr val="000000"/>
                          </a:solidFill>
                          <a:effectLst/>
                          <a:latin typeface="Avenir Next LT Pro" panose="020B0504020202020204" pitchFamily="34" charset="0"/>
                        </a:rPr>
                        <a:t>.65</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573594829"/>
                  </a:ext>
                </a:extLst>
              </a:tr>
              <a:tr h="167730">
                <a:tc>
                  <a:txBody>
                    <a:bodyPr/>
                    <a:lstStyle/>
                    <a:p>
                      <a:pPr algn="l" rtl="0" fontAlgn="b"/>
                      <a:r>
                        <a:rPr lang="en-GB" sz="1200" b="0" i="0" u="none" strike="noStrike" dirty="0">
                          <a:solidFill>
                            <a:srgbClr val="000000"/>
                          </a:solidFill>
                          <a:effectLst/>
                          <a:latin typeface="Avenir Next LT Pro" panose="020B0504020202020204" pitchFamily="34" charset="0"/>
                        </a:rPr>
                        <a:t>Change in Payables and Other Liabilities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(1.26)</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(8.56)</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343357836"/>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Change in Others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196281712"/>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Tax Paid</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(0.43)</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(0.96)</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742094347"/>
                  </a:ext>
                </a:extLst>
              </a:tr>
              <a:tr h="167730">
                <a:tc>
                  <a:txBody>
                    <a:bodyPr/>
                    <a:lstStyle/>
                    <a:p>
                      <a:pPr algn="l" rtl="0" fontAlgn="b"/>
                      <a:r>
                        <a:rPr lang="en-IN" sz="1200" b="1" i="0" u="none" strike="noStrike">
                          <a:solidFill>
                            <a:srgbClr val="000000"/>
                          </a:solidFill>
                          <a:effectLst/>
                          <a:latin typeface="Avenir Next LT Pro" panose="020B0504020202020204" pitchFamily="34" charset="0"/>
                        </a:rPr>
                        <a:t>Operating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10.76</a:t>
                      </a:r>
                      <a:endParaRPr lang="en-IN" sz="1200" b="1"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a:t>
                      </a:r>
                      <a:r>
                        <a:rPr lang="en-IN" sz="1200" b="1" i="0" u="none" strike="noStrike" dirty="0">
                          <a:solidFill>
                            <a:srgbClr val="000000"/>
                          </a:solidFill>
                          <a:effectLst/>
                          <a:latin typeface="Avenir Next LT Pro" panose="020B0504020202020204" pitchFamily="34" charset="0"/>
                        </a:rPr>
                        <a:t>6.53)</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78364586"/>
                  </a:ext>
                </a:extLst>
              </a:tr>
              <a:tr h="208266">
                <a:tc>
                  <a:txBody>
                    <a:bodyPr/>
                    <a:lstStyle/>
                    <a:p>
                      <a:pPr algn="l" rtl="0" fontAlgn="b"/>
                      <a:r>
                        <a:rPr lang="en-IN" sz="1200" b="1" i="0" u="sng" strike="noStrike">
                          <a:solidFill>
                            <a:srgbClr val="000000"/>
                          </a:solidFill>
                          <a:effectLst/>
                          <a:latin typeface="Avenir Next LT Pro" panose="020B0504020202020204" pitchFamily="34" charset="0"/>
                        </a:rPr>
                        <a:t>Investing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585621766"/>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Capex</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(3.08)</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(4.99)</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001133710"/>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Sale of Assets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811984039"/>
                  </a:ext>
                </a:extLst>
              </a:tr>
              <a:tr h="167730">
                <a:tc>
                  <a:txBody>
                    <a:bodyPr/>
                    <a:lstStyle/>
                    <a:p>
                      <a:pPr algn="l" rtl="0" fontAlgn="b"/>
                      <a:r>
                        <a:rPr lang="en-GB" sz="1200" b="0" i="0" u="none" strike="noStrike" dirty="0">
                          <a:solidFill>
                            <a:srgbClr val="000000"/>
                          </a:solidFill>
                          <a:effectLst/>
                          <a:latin typeface="Avenir Next LT Pro" panose="020B0504020202020204" pitchFamily="34" charset="0"/>
                        </a:rPr>
                        <a:t>Proceeds from Long term advances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0.51</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0.07</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575663654"/>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Interest Income</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0.20</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0.38</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856206370"/>
                  </a:ext>
                </a:extLst>
              </a:tr>
              <a:tr h="42857">
                <a:tc>
                  <a:txBody>
                    <a:bodyPr/>
                    <a:lstStyle/>
                    <a:p>
                      <a:pPr algn="l" rtl="0" fontAlgn="b"/>
                      <a:r>
                        <a:rPr lang="en-IN" sz="1200" b="0" i="0" u="none" strike="noStrike" dirty="0">
                          <a:solidFill>
                            <a:srgbClr val="000000"/>
                          </a:solidFill>
                          <a:effectLst/>
                          <a:latin typeface="Avenir Next LT Pro" panose="020B0504020202020204" pitchFamily="34" charset="0"/>
                        </a:rPr>
                        <a:t>Net Investment</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(4.40)</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4.09</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705047256"/>
                  </a:ext>
                </a:extLst>
              </a:tr>
              <a:tr h="167730">
                <a:tc>
                  <a:txBody>
                    <a:bodyPr/>
                    <a:lstStyle/>
                    <a:p>
                      <a:pPr algn="l" rtl="0" fontAlgn="b"/>
                      <a:r>
                        <a:rPr lang="en-IN" sz="1200" b="1" i="0" u="none" strike="noStrike">
                          <a:solidFill>
                            <a:srgbClr val="000000"/>
                          </a:solidFill>
                          <a:effectLst/>
                          <a:latin typeface="Avenir Next LT Pro" panose="020B0504020202020204" pitchFamily="34" charset="0"/>
                        </a:rPr>
                        <a:t>Investing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1" i="0" u="none" strike="noStrike" dirty="0">
                          <a:solidFill>
                            <a:srgbClr val="000000"/>
                          </a:solidFill>
                          <a:effectLst/>
                          <a:latin typeface="Avenir Next LT Pro" panose="020B0504020202020204" pitchFamily="34" charset="0"/>
                        </a:rPr>
                        <a:t>(6.77)</a:t>
                      </a:r>
                      <a:endParaRPr lang="en-IN" sz="1200" b="1"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1" i="0" u="none" strike="noStrike" dirty="0">
                          <a:solidFill>
                            <a:srgbClr val="000000"/>
                          </a:solidFill>
                          <a:effectLst/>
                          <a:latin typeface="Avenir Next LT Pro" panose="020B0504020202020204" pitchFamily="34" charset="0"/>
                        </a:rPr>
                        <a:t>(0.45)</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80119794"/>
                  </a:ext>
                </a:extLst>
              </a:tr>
              <a:tr h="208266">
                <a:tc>
                  <a:txBody>
                    <a:bodyPr/>
                    <a:lstStyle/>
                    <a:p>
                      <a:pPr algn="l" rtl="0" fontAlgn="b"/>
                      <a:r>
                        <a:rPr lang="en-IN" sz="1200" b="1" i="0" u="sng" strike="noStrike" dirty="0">
                          <a:solidFill>
                            <a:srgbClr val="000000"/>
                          </a:solidFill>
                          <a:effectLst/>
                          <a:latin typeface="Avenir Next LT Pro" panose="020B0504020202020204" pitchFamily="34" charset="0"/>
                        </a:rPr>
                        <a:t>Financing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endParaRPr lang="en-IN" sz="1200" b="0" i="0" u="none" strike="noStrike" dirty="0">
                        <a:solidFill>
                          <a:srgbClr val="000000"/>
                        </a:solidFill>
                        <a:effectLst/>
                        <a:latin typeface="Arial" panose="020B06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487166824"/>
                  </a:ext>
                </a:extLst>
              </a:tr>
              <a:tr h="167730">
                <a:tc>
                  <a:txBody>
                    <a:bodyPr/>
                    <a:lstStyle/>
                    <a:p>
                      <a:pPr algn="l" rtl="0" fontAlgn="b"/>
                      <a:r>
                        <a:rPr lang="en-GB" sz="1200" b="0" i="0" u="none" strike="noStrike" dirty="0">
                          <a:solidFill>
                            <a:srgbClr val="000000"/>
                          </a:solidFill>
                          <a:effectLst/>
                          <a:latin typeface="Avenir Next LT Pro" panose="020B0504020202020204" pitchFamily="34" charset="0"/>
                        </a:rPr>
                        <a:t>Proceeds from Issue of Share capital</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558073342"/>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Short Term borrowings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0.01</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.01</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4272076385"/>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Interest paid</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(0.06)</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(0.16)</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98566469"/>
                  </a:ext>
                </a:extLst>
              </a:tr>
              <a:tr h="167730">
                <a:tc>
                  <a:txBody>
                    <a:bodyPr/>
                    <a:lstStyle/>
                    <a:p>
                      <a:pPr algn="l" rtl="0" fontAlgn="b"/>
                      <a:r>
                        <a:rPr lang="en-GB" sz="1200" b="0" i="0" u="none" strike="noStrike">
                          <a:solidFill>
                            <a:srgbClr val="000000"/>
                          </a:solidFill>
                          <a:effectLst/>
                          <a:latin typeface="Avenir Next LT Pro" panose="020B0504020202020204" pitchFamily="34" charset="0"/>
                        </a:rPr>
                        <a:t>Increase/(Decrease) in Long Term Borrowings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0" i="0" u="none" strike="noStrike" dirty="0">
                          <a:solidFill>
                            <a:srgbClr val="000000"/>
                          </a:solidFill>
                          <a:effectLst/>
                          <a:latin typeface="Avenir Next LT Pro" panose="020B0504020202020204" pitchFamily="34" charset="0"/>
                        </a:rPr>
                        <a:t>(0.58)</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2.45)</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048966021"/>
                  </a:ext>
                </a:extLst>
              </a:tr>
              <a:tr h="167730">
                <a:tc>
                  <a:txBody>
                    <a:bodyPr/>
                    <a:lstStyle/>
                    <a:p>
                      <a:pPr algn="l" rtl="0" fontAlgn="b"/>
                      <a:r>
                        <a:rPr lang="en-IN" sz="1200" b="1" i="0" u="none" strike="noStrike">
                          <a:solidFill>
                            <a:srgbClr val="000000"/>
                          </a:solidFill>
                          <a:effectLst/>
                          <a:latin typeface="Avenir Next LT Pro" panose="020B0504020202020204" pitchFamily="34" charset="0"/>
                        </a:rPr>
                        <a:t>Financing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1" i="0" u="none" strike="noStrike" dirty="0">
                          <a:solidFill>
                            <a:srgbClr val="000000"/>
                          </a:solidFill>
                          <a:effectLst/>
                          <a:latin typeface="Avenir Next LT Pro" panose="020B0504020202020204" pitchFamily="34" charset="0"/>
                        </a:rPr>
                        <a:t>-0.63</a:t>
                      </a:r>
                      <a:endParaRPr lang="en-IN" sz="1200" b="1"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a:t>
                      </a:r>
                      <a:r>
                        <a:rPr lang="en-IN" sz="1200" b="1" i="0" u="none" strike="noStrike" dirty="0">
                          <a:solidFill>
                            <a:srgbClr val="000000"/>
                          </a:solidFill>
                          <a:effectLst/>
                          <a:latin typeface="Avenir Next LT Pro" panose="020B0504020202020204" pitchFamily="34" charset="0"/>
                        </a:rPr>
                        <a:t>2.60</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525271509"/>
                  </a:ext>
                </a:extLst>
              </a:tr>
              <a:tr h="167730">
                <a:tc>
                  <a:txBody>
                    <a:bodyPr/>
                    <a:lstStyle/>
                    <a:p>
                      <a:pPr algn="l" rtl="0" fontAlgn="b"/>
                      <a:r>
                        <a:rPr lang="en-IN" sz="1200" b="1" i="0" u="none" strike="noStrike" dirty="0">
                          <a:solidFill>
                            <a:srgbClr val="000000"/>
                          </a:solidFill>
                          <a:effectLst/>
                          <a:latin typeface="Avenir Next LT Pro" panose="020B0504020202020204" pitchFamily="34" charset="0"/>
                        </a:rPr>
                        <a:t>Total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3.36</a:t>
                      </a:r>
                      <a:endParaRPr lang="en-IN" sz="1200" b="1"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9</a:t>
                      </a:r>
                      <a:r>
                        <a:rPr lang="en-IN" sz="1200" b="1" i="0" u="none" strike="noStrike" dirty="0">
                          <a:solidFill>
                            <a:srgbClr val="000000"/>
                          </a:solidFill>
                          <a:effectLst/>
                          <a:latin typeface="Avenir Next LT Pro" panose="020B0504020202020204" pitchFamily="34" charset="0"/>
                        </a:rPr>
                        <a:t>.58</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664993588"/>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Beginning Cash Balance</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GB" sz="1200" b="0" i="0" u="none" strike="noStrike" dirty="0">
                          <a:solidFill>
                            <a:srgbClr val="000000"/>
                          </a:solidFill>
                          <a:effectLst/>
                          <a:latin typeface="Avenir Next LT Pro" panose="020B0504020202020204" pitchFamily="34" charset="0"/>
                        </a:rPr>
                        <a:t>0.22</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3.33</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825818431"/>
                  </a:ext>
                </a:extLst>
              </a:tr>
              <a:tr h="167730">
                <a:tc>
                  <a:txBody>
                    <a:bodyPr/>
                    <a:lstStyle/>
                    <a:p>
                      <a:pPr algn="l" rtl="0" fontAlgn="b"/>
                      <a:r>
                        <a:rPr lang="en-IN" sz="1200" b="1" i="0" u="none" strike="noStrike">
                          <a:solidFill>
                            <a:srgbClr val="000000"/>
                          </a:solidFill>
                          <a:effectLst/>
                          <a:latin typeface="Avenir Next LT Pro" panose="020B0504020202020204" pitchFamily="34" charset="0"/>
                        </a:rPr>
                        <a:t>Closing Cash Balance</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92D050"/>
                      </a:solidFill>
                      <a:prstDash val="solid"/>
                      <a:round/>
                      <a:headEnd type="none" w="med" len="med"/>
                      <a:tailEnd type="none" w="med" len="med"/>
                    </a:lnB>
                    <a:solidFill>
                      <a:srgbClr val="E2EFDA"/>
                    </a:solidFill>
                  </a:tcPr>
                </a:tc>
                <a:tc>
                  <a:txBody>
                    <a:bodyPr/>
                    <a:lstStyle/>
                    <a:p>
                      <a:pPr algn="ctr" rtl="0" fontAlgn="b"/>
                      <a:r>
                        <a:rPr lang="en-GB" sz="1200" b="1" i="0" u="none" strike="noStrike" dirty="0">
                          <a:solidFill>
                            <a:srgbClr val="000000"/>
                          </a:solidFill>
                          <a:effectLst/>
                          <a:latin typeface="Avenir Next LT Pro" panose="020B0504020202020204" pitchFamily="34" charset="0"/>
                        </a:rPr>
                        <a:t>3.57</a:t>
                      </a:r>
                      <a:endParaRPr lang="en-IN" sz="1200" b="1"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92D050"/>
                      </a:solidFill>
                      <a:prstDash val="solid"/>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3</a:t>
                      </a:r>
                      <a:r>
                        <a:rPr lang="en-IN" sz="1200" b="1" i="0" u="none" strike="noStrike" dirty="0">
                          <a:solidFill>
                            <a:srgbClr val="000000"/>
                          </a:solidFill>
                          <a:effectLst/>
                          <a:latin typeface="Avenir Next LT Pro" panose="020B0504020202020204" pitchFamily="34" charset="0"/>
                        </a:rPr>
                        <a:t>.74</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92D050"/>
                      </a:solidFill>
                      <a:prstDash val="solid"/>
                      <a:round/>
                      <a:headEnd type="none" w="med" len="med"/>
                      <a:tailEnd type="none" w="med" len="med"/>
                    </a:lnB>
                    <a:solidFill>
                      <a:srgbClr val="E2EFDA"/>
                    </a:solidFill>
                  </a:tcPr>
                </a:tc>
                <a:extLst>
                  <a:ext uri="{0D108BD9-81ED-4DB2-BD59-A6C34878D82A}">
                    <a16:rowId xmlns:a16="http://schemas.microsoft.com/office/drawing/2014/main" val="2460731005"/>
                  </a:ext>
                </a:extLst>
              </a:tr>
            </a:tbl>
          </a:graphicData>
        </a:graphic>
      </p:graphicFrame>
    </p:spTree>
    <p:extLst>
      <p:ext uri="{BB962C8B-B14F-4D97-AF65-F5344CB8AC3E}">
        <p14:creationId xmlns:p14="http://schemas.microsoft.com/office/powerpoint/2010/main" val="24514787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6258E44-8DD0-5D1B-585B-5F870FBF9F64}"/>
              </a:ext>
            </a:extLst>
          </p:cNvPr>
          <p:cNvSpPr>
            <a:spLocks noGrp="1"/>
          </p:cNvSpPr>
          <p:nvPr>
            <p:ph type="sldNum" sz="quarter" idx="12"/>
          </p:nvPr>
        </p:nvSpPr>
        <p:spPr/>
        <p:txBody>
          <a:bodyPr/>
          <a:lstStyle/>
          <a:p>
            <a:fld id="{C4992CC3-39DE-420A-9634-602D11CD902C}" type="slidenum">
              <a:rPr lang="en-IN" smtClean="0"/>
              <a:t>25</a:t>
            </a:fld>
            <a:endParaRPr lang="en-IN"/>
          </a:p>
        </p:txBody>
      </p:sp>
      <p:sp>
        <p:nvSpPr>
          <p:cNvPr id="6" name="Text Placeholder 5">
            <a:extLst>
              <a:ext uri="{FF2B5EF4-FFF2-40B4-BE49-F238E27FC236}">
                <a16:creationId xmlns:a16="http://schemas.microsoft.com/office/drawing/2014/main" id="{185A9BC2-B9DB-4D05-1F37-43868BB12A98}"/>
              </a:ext>
            </a:extLst>
          </p:cNvPr>
          <p:cNvSpPr>
            <a:spLocks noGrp="1"/>
          </p:cNvSpPr>
          <p:nvPr>
            <p:ph type="body" sz="quarter" idx="13"/>
          </p:nvPr>
        </p:nvSpPr>
        <p:spPr/>
        <p:txBody>
          <a:bodyPr/>
          <a:lstStyle/>
          <a:p>
            <a:r>
              <a:rPr lang="en-GB"/>
              <a:t>Cash Flow Statement</a:t>
            </a:r>
            <a:endParaRPr lang="en-IN"/>
          </a:p>
        </p:txBody>
      </p:sp>
      <p:graphicFrame>
        <p:nvGraphicFramePr>
          <p:cNvPr id="3" name="Table 2">
            <a:extLst>
              <a:ext uri="{FF2B5EF4-FFF2-40B4-BE49-F238E27FC236}">
                <a16:creationId xmlns:a16="http://schemas.microsoft.com/office/drawing/2014/main" id="{A465978A-9263-162B-7295-4E01500ECDF5}"/>
              </a:ext>
            </a:extLst>
          </p:cNvPr>
          <p:cNvGraphicFramePr>
            <a:graphicFrameLocks noGrp="1"/>
          </p:cNvGraphicFramePr>
          <p:nvPr>
            <p:custDataLst>
              <p:tags r:id="rId1"/>
            </p:custDataLst>
            <p:extLst>
              <p:ext uri="{D42A27DB-BD31-4B8C-83A1-F6EECF244321}">
                <p14:modId xmlns:p14="http://schemas.microsoft.com/office/powerpoint/2010/main" val="323864054"/>
              </p:ext>
            </p:extLst>
          </p:nvPr>
        </p:nvGraphicFramePr>
        <p:xfrm>
          <a:off x="604221" y="957432"/>
          <a:ext cx="10983558" cy="5616074"/>
        </p:xfrm>
        <a:graphic>
          <a:graphicData uri="http://schemas.openxmlformats.org/drawingml/2006/table">
            <a:tbl>
              <a:tblPr/>
              <a:tblGrid>
                <a:gridCol w="6514872">
                  <a:extLst>
                    <a:ext uri="{9D8B030D-6E8A-4147-A177-3AD203B41FA5}">
                      <a16:colId xmlns:a16="http://schemas.microsoft.com/office/drawing/2014/main" val="2258229035"/>
                    </a:ext>
                  </a:extLst>
                </a:gridCol>
                <a:gridCol w="2234343">
                  <a:extLst>
                    <a:ext uri="{9D8B030D-6E8A-4147-A177-3AD203B41FA5}">
                      <a16:colId xmlns:a16="http://schemas.microsoft.com/office/drawing/2014/main" val="3257501387"/>
                    </a:ext>
                  </a:extLst>
                </a:gridCol>
                <a:gridCol w="2234343">
                  <a:extLst>
                    <a:ext uri="{9D8B030D-6E8A-4147-A177-3AD203B41FA5}">
                      <a16:colId xmlns:a16="http://schemas.microsoft.com/office/drawing/2014/main" val="251989802"/>
                    </a:ext>
                  </a:extLst>
                </a:gridCol>
              </a:tblGrid>
              <a:tr h="208266">
                <a:tc>
                  <a:txBody>
                    <a:bodyPr/>
                    <a:lstStyle/>
                    <a:p>
                      <a:pPr algn="l" rtl="0" fontAlgn="b"/>
                      <a:r>
                        <a:rPr lang="en-IN" sz="1600" b="1" i="0" u="none" strike="noStrike" dirty="0">
                          <a:solidFill>
                            <a:srgbClr val="FFFFFF"/>
                          </a:solidFill>
                          <a:effectLst/>
                          <a:latin typeface="Avenir Next LT Pro" panose="020B0504020202020204" pitchFamily="34" charset="0"/>
                        </a:rPr>
                        <a:t>Particulars (Rs Cr.)</a:t>
                      </a:r>
                    </a:p>
                  </a:txBody>
                  <a:tcPr marL="6002" marR="6002" marT="6002" marB="0" anchor="b">
                    <a:lnL w="6350" cap="flat" cmpd="sng" algn="ctr">
                      <a:solidFill>
                        <a:srgbClr val="92D050"/>
                      </a:solidFill>
                      <a:prstDash val="solid"/>
                      <a:round/>
                      <a:headEnd type="none" w="med" len="med"/>
                      <a:tailEnd type="none" w="med" len="med"/>
                    </a:lnL>
                    <a:lnR>
                      <a:noFill/>
                    </a:lnR>
                    <a:lnT w="6350" cap="flat" cmpd="sng" algn="ctr">
                      <a:solidFill>
                        <a:srgbClr val="92D050"/>
                      </a:solidFill>
                      <a:prstDash val="solid"/>
                      <a:round/>
                      <a:headEnd type="none" w="med" len="med"/>
                      <a:tailEnd type="none" w="med" len="med"/>
                    </a:lnT>
                    <a:lnB>
                      <a:noFill/>
                    </a:lnB>
                    <a:solidFill>
                      <a:srgbClr val="2FA653"/>
                    </a:solidFill>
                  </a:tcPr>
                </a:tc>
                <a:tc>
                  <a:txBody>
                    <a:bodyPr/>
                    <a:lstStyle/>
                    <a:p>
                      <a:pPr algn="ctr" rtl="0" fontAlgn="b"/>
                      <a:r>
                        <a:rPr lang="en-IN" sz="1600" b="1" i="0" u="none" strike="noStrike" dirty="0">
                          <a:solidFill>
                            <a:srgbClr val="FFFFFF"/>
                          </a:solidFill>
                          <a:effectLst/>
                          <a:latin typeface="Avenir Next LT Pro" panose="020B0504020202020204" pitchFamily="34" charset="0"/>
                        </a:rPr>
                        <a:t>FY25</a:t>
                      </a:r>
                    </a:p>
                  </a:txBody>
                  <a:tcPr marL="6002" marR="6002" marT="6002" marB="0" anchor="b">
                    <a:lnL>
                      <a:noFill/>
                    </a:lnL>
                    <a:lnR>
                      <a:noFill/>
                    </a:lnR>
                    <a:lnT w="6350" cap="flat" cmpd="sng" algn="ctr">
                      <a:solidFill>
                        <a:srgbClr val="92D050"/>
                      </a:solidFill>
                      <a:prstDash val="solid"/>
                      <a:round/>
                      <a:headEnd type="none" w="med" len="med"/>
                      <a:tailEnd type="none" w="med" len="med"/>
                    </a:lnT>
                    <a:lnB>
                      <a:noFill/>
                    </a:lnB>
                    <a:solidFill>
                      <a:srgbClr val="2FA653"/>
                    </a:solidFill>
                  </a:tcPr>
                </a:tc>
                <a:tc>
                  <a:txBody>
                    <a:bodyPr/>
                    <a:lstStyle/>
                    <a:p>
                      <a:pPr algn="ctr" rtl="0" fontAlgn="b"/>
                      <a:r>
                        <a:rPr lang="en-IN" sz="1600" b="1" i="0" u="none" strike="noStrike" dirty="0">
                          <a:solidFill>
                            <a:srgbClr val="FFFFFF"/>
                          </a:solidFill>
                          <a:effectLst/>
                          <a:latin typeface="Avenir Next LT Pro" panose="020B0504020202020204" pitchFamily="34" charset="0"/>
                        </a:rPr>
                        <a:t>FY24</a:t>
                      </a:r>
                    </a:p>
                  </a:txBody>
                  <a:tcPr marL="6002" marR="6002" marT="6002" marB="0" anchor="b">
                    <a:lnL>
                      <a:noFill/>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a:noFill/>
                    </a:lnB>
                    <a:solidFill>
                      <a:srgbClr val="2FA653"/>
                    </a:solidFill>
                  </a:tcPr>
                </a:tc>
                <a:extLst>
                  <a:ext uri="{0D108BD9-81ED-4DB2-BD59-A6C34878D82A}">
                    <a16:rowId xmlns:a16="http://schemas.microsoft.com/office/drawing/2014/main" val="2125840812"/>
                  </a:ext>
                </a:extLst>
              </a:tr>
              <a:tr h="208266">
                <a:tc>
                  <a:txBody>
                    <a:bodyPr/>
                    <a:lstStyle/>
                    <a:p>
                      <a:pPr algn="l" rtl="0" fontAlgn="b"/>
                      <a:r>
                        <a:rPr lang="en-IN" sz="1200" b="1" i="0" u="sng" strike="noStrike" dirty="0">
                          <a:solidFill>
                            <a:srgbClr val="000000"/>
                          </a:solidFill>
                          <a:effectLst/>
                          <a:latin typeface="Avenir Next LT Pro" panose="020B0504020202020204" pitchFamily="34" charset="0"/>
                        </a:rPr>
                        <a:t>Operating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noFill/>
                  </a:tcPr>
                </a:tc>
                <a:tc>
                  <a:txBody>
                    <a:bodyPr/>
                    <a:lstStyle/>
                    <a:p>
                      <a:pPr algn="l" fontAlgn="b"/>
                      <a:r>
                        <a:rPr lang="en-IN" sz="1200" b="0" i="0" u="none" strike="noStrike" dirty="0">
                          <a:solidFill>
                            <a:srgbClr val="000000"/>
                          </a:solidFill>
                          <a:effectLst/>
                          <a:latin typeface="Arial" panose="020B0604020202020204" pitchFamily="34" charset="0"/>
                        </a:rPr>
                        <a:t> </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a:noFill/>
                    </a:lnT>
                    <a:lnB w="6350" cap="flat" cmpd="sng" algn="ctr">
                      <a:solidFill>
                        <a:srgbClr val="000000"/>
                      </a:solidFill>
                      <a:prstDash val="dot"/>
                      <a:round/>
                      <a:headEnd type="none" w="med" len="med"/>
                      <a:tailEnd type="none" w="med" len="med"/>
                    </a:lnB>
                    <a:noFill/>
                  </a:tcPr>
                </a:tc>
                <a:tc>
                  <a:txBody>
                    <a:bodyPr/>
                    <a:lstStyle/>
                    <a:p>
                      <a:pPr algn="l" fontAlgn="b"/>
                      <a:r>
                        <a:rPr lang="en-IN" sz="1200" b="0" i="0" u="none" strike="noStrike" dirty="0">
                          <a:solidFill>
                            <a:srgbClr val="000000"/>
                          </a:solidFill>
                          <a:effectLst/>
                          <a:latin typeface="Arial" panose="020B0604020202020204" pitchFamily="34" charset="0"/>
                        </a:rPr>
                        <a:t> </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a:noFill/>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539658635"/>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Profit Before Tax</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8</a:t>
                      </a:r>
                      <a:r>
                        <a:rPr lang="en-IN" sz="1200" b="0" i="0" u="none" strike="noStrike" dirty="0">
                          <a:solidFill>
                            <a:srgbClr val="000000"/>
                          </a:solidFill>
                          <a:effectLst/>
                          <a:latin typeface="Avenir Next LT Pro" panose="020B0504020202020204" pitchFamily="34" charset="0"/>
                        </a:rPr>
                        <a:t>.3</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19.3</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249708513"/>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Interest Expense</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.2</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1.0</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048615600"/>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Depreciation</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.1</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0.9</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657761885"/>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Other non cash items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-0.98</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-0.6</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582472028"/>
                  </a:ext>
                </a:extLst>
              </a:tr>
              <a:tr h="208266">
                <a:tc>
                  <a:txBody>
                    <a:bodyPr/>
                    <a:lstStyle/>
                    <a:p>
                      <a:pPr algn="l" rtl="0" fontAlgn="b"/>
                      <a:r>
                        <a:rPr lang="en-IN" sz="1200" b="1" i="0" u="none" strike="noStrike">
                          <a:solidFill>
                            <a:srgbClr val="000000"/>
                          </a:solidFill>
                          <a:effectLst/>
                          <a:latin typeface="Avenir Next LT Pro" panose="020B0504020202020204" pitchFamily="34" charset="0"/>
                        </a:rPr>
                        <a:t>Change in Working Capital</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913690577"/>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Change in Inventory</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2</a:t>
                      </a:r>
                      <a:r>
                        <a:rPr lang="en-IN" sz="1200" b="0" i="0" u="none" strike="noStrike" dirty="0">
                          <a:solidFill>
                            <a:srgbClr val="000000"/>
                          </a:solidFill>
                          <a:effectLst/>
                          <a:latin typeface="Avenir Next LT Pro" panose="020B0504020202020204" pitchFamily="34" charset="0"/>
                        </a:rPr>
                        <a:t>.8</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-9.3</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91527229"/>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Change in Recievables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12.4</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4</a:t>
                      </a:r>
                      <a:r>
                        <a:rPr lang="en-IN" sz="1200" b="0" i="0" u="none" strike="noStrike" dirty="0">
                          <a:solidFill>
                            <a:srgbClr val="000000"/>
                          </a:solidFill>
                          <a:effectLst/>
                          <a:latin typeface="Avenir Next LT Pro" panose="020B0504020202020204" pitchFamily="34" charset="0"/>
                        </a:rPr>
                        <a:t>.2</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573594829"/>
                  </a:ext>
                </a:extLst>
              </a:tr>
              <a:tr h="167730">
                <a:tc>
                  <a:txBody>
                    <a:bodyPr/>
                    <a:lstStyle/>
                    <a:p>
                      <a:pPr algn="l" rtl="0" fontAlgn="b"/>
                      <a:r>
                        <a:rPr lang="en-GB" sz="1200" b="0" i="0" u="none" strike="noStrike" dirty="0">
                          <a:solidFill>
                            <a:srgbClr val="000000"/>
                          </a:solidFill>
                          <a:effectLst/>
                          <a:latin typeface="Avenir Next LT Pro" panose="020B0504020202020204" pitchFamily="34" charset="0"/>
                        </a:rPr>
                        <a:t>Change in Payables and Other Liabilities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-2.4</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7.5</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343357836"/>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Change in Others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0.0</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0.0</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196281712"/>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Tax Paid</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-2.3</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7.7</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742094347"/>
                  </a:ext>
                </a:extLst>
              </a:tr>
              <a:tr h="167730">
                <a:tc>
                  <a:txBody>
                    <a:bodyPr/>
                    <a:lstStyle/>
                    <a:p>
                      <a:pPr algn="l" rtl="0" fontAlgn="b"/>
                      <a:r>
                        <a:rPr lang="en-IN" sz="1200" b="1" i="0" u="none" strike="noStrike">
                          <a:solidFill>
                            <a:srgbClr val="000000"/>
                          </a:solidFill>
                          <a:effectLst/>
                          <a:latin typeface="Avenir Next LT Pro" panose="020B0504020202020204" pitchFamily="34" charset="0"/>
                        </a:rPr>
                        <a:t>Operating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(5.7)</a:t>
                      </a:r>
                      <a:endParaRPr lang="en-IN" sz="1200" b="1"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0</a:t>
                      </a:r>
                      <a:r>
                        <a:rPr lang="en-IN" sz="1200" b="1" i="0" u="none" strike="noStrike" dirty="0">
                          <a:solidFill>
                            <a:srgbClr val="000000"/>
                          </a:solidFill>
                          <a:effectLst/>
                          <a:latin typeface="Avenir Next LT Pro" panose="020B0504020202020204" pitchFamily="34" charset="0"/>
                        </a:rPr>
                        <a:t>.20</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278364586"/>
                  </a:ext>
                </a:extLst>
              </a:tr>
              <a:tr h="208266">
                <a:tc>
                  <a:txBody>
                    <a:bodyPr/>
                    <a:lstStyle/>
                    <a:p>
                      <a:pPr algn="l" rtl="0" fontAlgn="b"/>
                      <a:r>
                        <a:rPr lang="en-IN" sz="1200" b="1" i="0" u="sng" strike="noStrike">
                          <a:solidFill>
                            <a:srgbClr val="000000"/>
                          </a:solidFill>
                          <a:effectLst/>
                          <a:latin typeface="Avenir Next LT Pro" panose="020B0504020202020204" pitchFamily="34" charset="0"/>
                        </a:rPr>
                        <a:t>Investing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585621766"/>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Capex</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8.8)</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-3.0</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001133710"/>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Sale of Assets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0.1</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0.0</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811984039"/>
                  </a:ext>
                </a:extLst>
              </a:tr>
              <a:tr h="167730">
                <a:tc>
                  <a:txBody>
                    <a:bodyPr/>
                    <a:lstStyle/>
                    <a:p>
                      <a:pPr algn="l" rtl="0" fontAlgn="b"/>
                      <a:r>
                        <a:rPr lang="en-GB" sz="1200" b="0" i="0" u="none" strike="noStrike">
                          <a:solidFill>
                            <a:srgbClr val="000000"/>
                          </a:solidFill>
                          <a:effectLst/>
                          <a:latin typeface="Avenir Next LT Pro" panose="020B0504020202020204" pitchFamily="34" charset="0"/>
                        </a:rPr>
                        <a:t>Proceeds from Long term advances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.07</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0.6</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575663654"/>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Interest Income</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.98</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14.6</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856206370"/>
                  </a:ext>
                </a:extLst>
              </a:tr>
              <a:tr h="167730">
                <a:tc>
                  <a:txBody>
                    <a:bodyPr/>
                    <a:lstStyle/>
                    <a:p>
                      <a:pPr algn="l" rtl="0" fontAlgn="b"/>
                      <a:r>
                        <a:rPr lang="en-IN" sz="1200" b="0" i="0" u="none" strike="noStrike" dirty="0">
                          <a:solidFill>
                            <a:srgbClr val="000000"/>
                          </a:solidFill>
                          <a:effectLst/>
                          <a:latin typeface="Avenir Next LT Pro" panose="020B0504020202020204" pitchFamily="34" charset="0"/>
                        </a:rPr>
                        <a:t>Net Investment</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5</a:t>
                      </a:r>
                      <a:r>
                        <a:rPr lang="en-IN" sz="1200" b="0" i="0" u="none" strike="noStrike" dirty="0">
                          <a:solidFill>
                            <a:srgbClr val="000000"/>
                          </a:solidFill>
                          <a:effectLst/>
                          <a:latin typeface="Avenir Next LT Pro" panose="020B0504020202020204" pitchFamily="34" charset="0"/>
                        </a:rPr>
                        <a:t>.7</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IN" sz="1200" b="0" i="0" u="none" strike="noStrike" dirty="0">
                          <a:solidFill>
                            <a:srgbClr val="000000"/>
                          </a:solidFill>
                          <a:effectLst/>
                          <a:latin typeface="Avenir Next LT Pro" panose="020B0504020202020204" pitchFamily="34" charset="0"/>
                        </a:rPr>
                        <a:t>0.6</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705047256"/>
                  </a:ext>
                </a:extLst>
              </a:tr>
              <a:tr h="167730">
                <a:tc>
                  <a:txBody>
                    <a:bodyPr/>
                    <a:lstStyle/>
                    <a:p>
                      <a:pPr algn="l" rtl="0" fontAlgn="b"/>
                      <a:r>
                        <a:rPr lang="en-IN" sz="1200" b="1" i="0" u="none" strike="noStrike">
                          <a:solidFill>
                            <a:srgbClr val="000000"/>
                          </a:solidFill>
                          <a:effectLst/>
                          <a:latin typeface="Avenir Next LT Pro" panose="020B0504020202020204" pitchFamily="34" charset="0"/>
                        </a:rPr>
                        <a:t>Investing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a:t>
                      </a:r>
                      <a:r>
                        <a:rPr lang="en-IN" sz="1200" b="1" i="0" u="none" strike="noStrike" dirty="0">
                          <a:solidFill>
                            <a:srgbClr val="000000"/>
                          </a:solidFill>
                          <a:effectLst/>
                          <a:latin typeface="Avenir Next LT Pro" panose="020B0504020202020204" pitchFamily="34" charset="0"/>
                        </a:rPr>
                        <a:t>1.9)</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1" i="0" u="none" strike="noStrike" dirty="0">
                          <a:solidFill>
                            <a:srgbClr val="000000"/>
                          </a:solidFill>
                          <a:effectLst/>
                          <a:latin typeface="Avenir Next LT Pro" panose="020B0504020202020204" pitchFamily="34" charset="0"/>
                        </a:rPr>
                        <a:t>-17.5</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80119794"/>
                  </a:ext>
                </a:extLst>
              </a:tr>
              <a:tr h="208266">
                <a:tc>
                  <a:txBody>
                    <a:bodyPr/>
                    <a:lstStyle/>
                    <a:p>
                      <a:pPr algn="l" rtl="0" fontAlgn="b"/>
                      <a:r>
                        <a:rPr lang="en-IN" sz="1200" b="1" i="0" u="sng" strike="noStrike" dirty="0">
                          <a:solidFill>
                            <a:srgbClr val="000000"/>
                          </a:solidFill>
                          <a:effectLst/>
                          <a:latin typeface="Avenir Next LT Pro" panose="020B0504020202020204" pitchFamily="34" charset="0"/>
                        </a:rPr>
                        <a:t>Financing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fontAlgn="b"/>
                      <a:r>
                        <a:rPr lang="en-IN" sz="1200" b="0" i="0" u="none" strike="noStrike" dirty="0">
                          <a:solidFill>
                            <a:srgbClr val="000000"/>
                          </a:solidFill>
                          <a:effectLst/>
                          <a:latin typeface="Arial" panose="020B0604020202020204" pitchFamily="34" charset="0"/>
                        </a:rPr>
                        <a:t> </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487166824"/>
                  </a:ext>
                </a:extLst>
              </a:tr>
              <a:tr h="167730">
                <a:tc>
                  <a:txBody>
                    <a:bodyPr/>
                    <a:lstStyle/>
                    <a:p>
                      <a:pPr algn="l" rtl="0" fontAlgn="b"/>
                      <a:r>
                        <a:rPr lang="en-GB" sz="1200" b="0" i="0" u="none" strike="noStrike">
                          <a:solidFill>
                            <a:srgbClr val="000000"/>
                          </a:solidFill>
                          <a:effectLst/>
                          <a:latin typeface="Avenir Next LT Pro" panose="020B0504020202020204" pitchFamily="34" charset="0"/>
                        </a:rPr>
                        <a:t>Proceeds from Issue of Share capital</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4</a:t>
                      </a:r>
                      <a:r>
                        <a:rPr lang="en-IN" sz="1200" b="0" i="0" u="none" strike="noStrike" dirty="0">
                          <a:solidFill>
                            <a:srgbClr val="000000"/>
                          </a:solidFill>
                          <a:effectLst/>
                          <a:latin typeface="Avenir Next LT Pro" panose="020B0504020202020204" pitchFamily="34" charset="0"/>
                        </a:rPr>
                        <a:t>6.9</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2558073342"/>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Short Term borrowings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0</a:t>
                      </a:r>
                      <a:r>
                        <a:rPr lang="en-IN" sz="1200" b="0" i="0" u="none" strike="noStrike" dirty="0">
                          <a:solidFill>
                            <a:srgbClr val="000000"/>
                          </a:solidFill>
                          <a:effectLst/>
                          <a:latin typeface="Avenir Next LT Pro" panose="020B0504020202020204" pitchFamily="34" charset="0"/>
                        </a:rPr>
                        <a:t>.02</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10.5</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4272076385"/>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Interest paid</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0.19)</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IN" sz="1200" b="0" i="0" u="none" strike="noStrike" dirty="0">
                          <a:solidFill>
                            <a:srgbClr val="000000"/>
                          </a:solidFill>
                          <a:effectLst/>
                          <a:latin typeface="Avenir Next LT Pro" panose="020B0504020202020204" pitchFamily="34" charset="0"/>
                        </a:rPr>
                        <a:t>-1.0</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98566469"/>
                  </a:ext>
                </a:extLst>
              </a:tr>
              <a:tr h="167730">
                <a:tc>
                  <a:txBody>
                    <a:bodyPr/>
                    <a:lstStyle/>
                    <a:p>
                      <a:pPr algn="l" rtl="0" fontAlgn="b"/>
                      <a:r>
                        <a:rPr lang="en-GB" sz="1200" b="0" i="0" u="none" strike="noStrike">
                          <a:solidFill>
                            <a:srgbClr val="000000"/>
                          </a:solidFill>
                          <a:effectLst/>
                          <a:latin typeface="Avenir Next LT Pro" panose="020B0504020202020204" pitchFamily="34" charset="0"/>
                        </a:rPr>
                        <a:t>Increase/(Decrease) in Long Term Borrowings</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a:t>
                      </a:r>
                      <a:r>
                        <a:rPr lang="en-IN" sz="1200" b="0" i="0" u="none" strike="noStrike" dirty="0">
                          <a:solidFill>
                            <a:srgbClr val="000000"/>
                          </a:solidFill>
                          <a:effectLst/>
                          <a:latin typeface="Avenir Next LT Pro" panose="020B0504020202020204" pitchFamily="34" charset="0"/>
                        </a:rPr>
                        <a:t>5.3)</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0" i="0" u="none" strike="noStrike" dirty="0">
                          <a:solidFill>
                            <a:srgbClr val="000000"/>
                          </a:solidFill>
                          <a:effectLst/>
                          <a:latin typeface="Avenir Next LT Pro" panose="020B0504020202020204" pitchFamily="34" charset="0"/>
                        </a:rPr>
                        <a:t>-6.0</a:t>
                      </a:r>
                      <a:endParaRPr lang="en-IN" sz="1200" b="0" i="0" u="none" strike="noStrike" dirty="0">
                        <a:solidFill>
                          <a:srgbClr val="000000"/>
                        </a:solidFill>
                        <a:effectLst/>
                        <a:latin typeface="Avenir Next LT Pro" panose="020B0504020202020204" pitchFamily="34" charset="0"/>
                      </a:endParaRP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1048966021"/>
                  </a:ext>
                </a:extLst>
              </a:tr>
              <a:tr h="167730">
                <a:tc>
                  <a:txBody>
                    <a:bodyPr/>
                    <a:lstStyle/>
                    <a:p>
                      <a:pPr algn="l" rtl="0" fontAlgn="b"/>
                      <a:r>
                        <a:rPr lang="en-IN" sz="1200" b="1" i="0" u="none" strike="noStrike">
                          <a:solidFill>
                            <a:srgbClr val="000000"/>
                          </a:solidFill>
                          <a:effectLst/>
                          <a:latin typeface="Avenir Next LT Pro" panose="020B0504020202020204" pitchFamily="34" charset="0"/>
                        </a:rPr>
                        <a:t>Financing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a:t>
                      </a:r>
                      <a:r>
                        <a:rPr lang="en-IN" sz="1200" b="1" i="0" u="none" strike="noStrike" dirty="0">
                          <a:solidFill>
                            <a:srgbClr val="000000"/>
                          </a:solidFill>
                          <a:effectLst/>
                          <a:latin typeface="Avenir Next LT Pro" panose="020B0504020202020204" pitchFamily="34" charset="0"/>
                        </a:rPr>
                        <a:t>5.5)</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1" i="0" u="none" strike="noStrike" dirty="0">
                          <a:solidFill>
                            <a:srgbClr val="000000"/>
                          </a:solidFill>
                          <a:effectLst/>
                          <a:latin typeface="Avenir Next LT Pro" panose="020B0504020202020204" pitchFamily="34" charset="0"/>
                        </a:rPr>
                        <a:t>2</a:t>
                      </a:r>
                      <a:r>
                        <a:rPr lang="en-IN" sz="1200" b="1" i="0" u="none" strike="noStrike" dirty="0">
                          <a:solidFill>
                            <a:srgbClr val="000000"/>
                          </a:solidFill>
                          <a:effectLst/>
                          <a:latin typeface="Avenir Next LT Pro" panose="020B0504020202020204" pitchFamily="34" charset="0"/>
                        </a:rPr>
                        <a:t>9.4</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525271509"/>
                  </a:ext>
                </a:extLst>
              </a:tr>
              <a:tr h="167730">
                <a:tc>
                  <a:txBody>
                    <a:bodyPr/>
                    <a:lstStyle/>
                    <a:p>
                      <a:pPr algn="l" rtl="0" fontAlgn="b"/>
                      <a:r>
                        <a:rPr lang="en-IN" sz="1200" b="1" i="0" u="none" strike="noStrike">
                          <a:solidFill>
                            <a:srgbClr val="000000"/>
                          </a:solidFill>
                          <a:effectLst/>
                          <a:latin typeface="Avenir Next LT Pro" panose="020B0504020202020204" pitchFamily="34" charset="0"/>
                        </a:rPr>
                        <a:t>Total cash flow</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a:t>
                      </a:r>
                      <a:r>
                        <a:rPr lang="en-IN" sz="1200" b="1" i="0" u="none" strike="noStrike" dirty="0">
                          <a:solidFill>
                            <a:srgbClr val="000000"/>
                          </a:solidFill>
                          <a:effectLst/>
                          <a:latin typeface="Avenir Next LT Pro" panose="020B0504020202020204" pitchFamily="34" charset="0"/>
                        </a:rPr>
                        <a:t>13.1)</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1</a:t>
                      </a:r>
                      <a:r>
                        <a:rPr lang="en-IN" sz="1200" b="1" i="0" u="none" strike="noStrike" dirty="0">
                          <a:solidFill>
                            <a:srgbClr val="000000"/>
                          </a:solidFill>
                          <a:effectLst/>
                          <a:latin typeface="Avenir Next LT Pro" panose="020B0504020202020204" pitchFamily="34" charset="0"/>
                        </a:rPr>
                        <a:t>2.0</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2EFDA"/>
                    </a:solidFill>
                  </a:tcPr>
                </a:tc>
                <a:extLst>
                  <a:ext uri="{0D108BD9-81ED-4DB2-BD59-A6C34878D82A}">
                    <a16:rowId xmlns:a16="http://schemas.microsoft.com/office/drawing/2014/main" val="3664993588"/>
                  </a:ext>
                </a:extLst>
              </a:tr>
              <a:tr h="167730">
                <a:tc>
                  <a:txBody>
                    <a:bodyPr/>
                    <a:lstStyle/>
                    <a:p>
                      <a:pPr algn="l" rtl="0" fontAlgn="b"/>
                      <a:r>
                        <a:rPr lang="en-IN" sz="1200" b="0" i="0" u="none" strike="noStrike">
                          <a:solidFill>
                            <a:srgbClr val="000000"/>
                          </a:solidFill>
                          <a:effectLst/>
                          <a:latin typeface="Avenir Next LT Pro" panose="020B0504020202020204" pitchFamily="34" charset="0"/>
                        </a:rPr>
                        <a:t>Beginning Cash Balance</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3.3</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rtl="0" fontAlgn="b"/>
                      <a:r>
                        <a:rPr lang="en-US" sz="1200" b="0" i="0" u="none" strike="noStrike" dirty="0">
                          <a:solidFill>
                            <a:srgbClr val="000000"/>
                          </a:solidFill>
                          <a:effectLst/>
                          <a:latin typeface="Avenir Next LT Pro" panose="020B0504020202020204" pitchFamily="34" charset="0"/>
                        </a:rPr>
                        <a:t>1</a:t>
                      </a:r>
                      <a:r>
                        <a:rPr lang="en-IN" sz="1200" b="0" i="0" u="none" strike="noStrike" dirty="0">
                          <a:solidFill>
                            <a:srgbClr val="000000"/>
                          </a:solidFill>
                          <a:effectLst/>
                          <a:latin typeface="Avenir Next LT Pro" panose="020B0504020202020204" pitchFamily="34" charset="0"/>
                        </a:rPr>
                        <a:t>.3</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825818431"/>
                  </a:ext>
                </a:extLst>
              </a:tr>
              <a:tr h="167730">
                <a:tc>
                  <a:txBody>
                    <a:bodyPr/>
                    <a:lstStyle/>
                    <a:p>
                      <a:pPr algn="l" rtl="0" fontAlgn="b"/>
                      <a:r>
                        <a:rPr lang="en-IN" sz="1200" b="1" i="0" u="none" strike="noStrike">
                          <a:solidFill>
                            <a:srgbClr val="000000"/>
                          </a:solidFill>
                          <a:effectLst/>
                          <a:latin typeface="Avenir Next LT Pro" panose="020B0504020202020204" pitchFamily="34" charset="0"/>
                        </a:rPr>
                        <a:t>Closing Cash Balance</a:t>
                      </a:r>
                    </a:p>
                  </a:txBody>
                  <a:tcPr marL="6002" marR="6002" marT="6002" marB="0" anchor="b">
                    <a:lnL w="6350" cap="flat" cmpd="sng" algn="ctr">
                      <a:solidFill>
                        <a:srgbClr val="92D05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92D050"/>
                      </a:solidFill>
                      <a:prstDash val="solid"/>
                      <a:round/>
                      <a:headEnd type="none" w="med" len="med"/>
                      <a:tailEnd type="none" w="med" len="med"/>
                    </a:lnB>
                    <a:solidFill>
                      <a:srgbClr val="E2EFDA"/>
                    </a:solidFill>
                  </a:tcPr>
                </a:tc>
                <a:tc>
                  <a:txBody>
                    <a:bodyPr/>
                    <a:lstStyle/>
                    <a:p>
                      <a:pPr algn="ctr" rtl="0" fontAlgn="b"/>
                      <a:r>
                        <a:rPr lang="en-US" sz="1200" b="1" i="0" u="none" strike="noStrike" dirty="0">
                          <a:solidFill>
                            <a:srgbClr val="000000"/>
                          </a:solidFill>
                          <a:effectLst/>
                          <a:latin typeface="Avenir Next LT Pro" panose="020B0504020202020204" pitchFamily="34" charset="0"/>
                        </a:rPr>
                        <a:t>0</a:t>
                      </a:r>
                      <a:r>
                        <a:rPr lang="en-IN" sz="1200" b="1" i="0" u="none" strike="noStrike">
                          <a:solidFill>
                            <a:srgbClr val="000000"/>
                          </a:solidFill>
                          <a:effectLst/>
                          <a:latin typeface="Avenir Next LT Pro" panose="020B0504020202020204" pitchFamily="34" charset="0"/>
                        </a:rPr>
                        <a:t>.22</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92D050"/>
                      </a:solidFill>
                      <a:prstDash val="solid"/>
                      <a:round/>
                      <a:headEnd type="none" w="med" len="med"/>
                      <a:tailEnd type="none" w="med" len="med"/>
                    </a:lnB>
                    <a:solidFill>
                      <a:srgbClr val="E2EFDA"/>
                    </a:solidFill>
                  </a:tcPr>
                </a:tc>
                <a:tc>
                  <a:txBody>
                    <a:bodyPr/>
                    <a:lstStyle/>
                    <a:p>
                      <a:pPr algn="ctr" rtl="0" fontAlgn="b"/>
                      <a:r>
                        <a:rPr lang="en-IN" sz="1200" b="1" i="0" u="none" strike="noStrike" dirty="0">
                          <a:solidFill>
                            <a:srgbClr val="000000"/>
                          </a:solidFill>
                          <a:effectLst/>
                          <a:latin typeface="Avenir Next LT Pro" panose="020B0504020202020204" pitchFamily="34" charset="0"/>
                        </a:rPr>
                        <a:t>13.33</a:t>
                      </a:r>
                    </a:p>
                  </a:txBody>
                  <a:tcPr marL="6002" marR="6002" marT="6002" marB="0" anchor="b">
                    <a:lnL w="6350" cap="flat" cmpd="sng" algn="ctr">
                      <a:solidFill>
                        <a:srgbClr val="000000"/>
                      </a:solidFill>
                      <a:prstDash val="dot"/>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92D050"/>
                      </a:solidFill>
                      <a:prstDash val="solid"/>
                      <a:round/>
                      <a:headEnd type="none" w="med" len="med"/>
                      <a:tailEnd type="none" w="med" len="med"/>
                    </a:lnB>
                    <a:solidFill>
                      <a:srgbClr val="E2EFDA"/>
                    </a:solidFill>
                  </a:tcPr>
                </a:tc>
                <a:extLst>
                  <a:ext uri="{0D108BD9-81ED-4DB2-BD59-A6C34878D82A}">
                    <a16:rowId xmlns:a16="http://schemas.microsoft.com/office/drawing/2014/main" val="2460731005"/>
                  </a:ext>
                </a:extLst>
              </a:tr>
            </a:tbl>
          </a:graphicData>
        </a:graphic>
      </p:graphicFrame>
    </p:spTree>
    <p:extLst>
      <p:ext uri="{BB962C8B-B14F-4D97-AF65-F5344CB8AC3E}">
        <p14:creationId xmlns:p14="http://schemas.microsoft.com/office/powerpoint/2010/main" val="30592693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3296089-E7A1-09C2-7C8F-767273051643}"/>
              </a:ext>
            </a:extLst>
          </p:cNvPr>
          <p:cNvSpPr>
            <a:spLocks noGrp="1"/>
          </p:cNvSpPr>
          <p:nvPr>
            <p:ph type="sldNum" sz="quarter" idx="12"/>
          </p:nvPr>
        </p:nvSpPr>
        <p:spPr/>
        <p:txBody>
          <a:bodyPr/>
          <a:lstStyle/>
          <a:p>
            <a:fld id="{C4992CC3-39DE-420A-9634-602D11CD902C}" type="slidenum">
              <a:rPr lang="en-IN" smtClean="0"/>
              <a:t>26</a:t>
            </a:fld>
            <a:endParaRPr lang="en-IN"/>
          </a:p>
        </p:txBody>
      </p:sp>
      <p:sp>
        <p:nvSpPr>
          <p:cNvPr id="6" name="Text Placeholder 5">
            <a:extLst>
              <a:ext uri="{FF2B5EF4-FFF2-40B4-BE49-F238E27FC236}">
                <a16:creationId xmlns:a16="http://schemas.microsoft.com/office/drawing/2014/main" id="{D88BB9B2-5A18-2E88-5CD2-2093F93C20DD}"/>
              </a:ext>
            </a:extLst>
          </p:cNvPr>
          <p:cNvSpPr>
            <a:spLocks noGrp="1"/>
          </p:cNvSpPr>
          <p:nvPr>
            <p:ph type="body" sz="quarter" idx="13"/>
          </p:nvPr>
        </p:nvSpPr>
        <p:spPr/>
        <p:txBody>
          <a:bodyPr/>
          <a:lstStyle/>
          <a:p>
            <a:r>
              <a:rPr lang="en-GB"/>
              <a:t>Balance Sheet Ratios</a:t>
            </a:r>
            <a:endParaRPr lang="en-IN"/>
          </a:p>
        </p:txBody>
      </p:sp>
      <p:sp>
        <p:nvSpPr>
          <p:cNvPr id="7" name="Rectangle 6">
            <a:extLst>
              <a:ext uri="{FF2B5EF4-FFF2-40B4-BE49-F238E27FC236}">
                <a16:creationId xmlns:a16="http://schemas.microsoft.com/office/drawing/2014/main" id="{F8471CC7-F098-8057-38C9-6AAD689A6D74}"/>
              </a:ext>
            </a:extLst>
          </p:cNvPr>
          <p:cNvSpPr/>
          <p:nvPr/>
        </p:nvSpPr>
        <p:spPr>
          <a:xfrm>
            <a:off x="660400" y="835664"/>
            <a:ext cx="4944334" cy="326162"/>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a:solidFill>
                  <a:schemeClr val="tx1"/>
                </a:solidFill>
                <a:latin typeface="Avenir Next LT Pro" panose="020B0504020202020204" pitchFamily="34" charset="0"/>
              </a:rPr>
              <a:t>Gross Block(Rs Cr.)</a:t>
            </a:r>
            <a:endParaRPr lang="en-IN" sz="1100" b="1">
              <a:solidFill>
                <a:schemeClr val="tx1"/>
              </a:solidFill>
              <a:latin typeface="Avenir Next LT Pro" panose="020B0504020202020204" pitchFamily="34" charset="0"/>
            </a:endParaRPr>
          </a:p>
        </p:txBody>
      </p:sp>
      <p:graphicFrame>
        <p:nvGraphicFramePr>
          <p:cNvPr id="8" name="Chart 7">
            <a:extLst>
              <a:ext uri="{FF2B5EF4-FFF2-40B4-BE49-F238E27FC236}">
                <a16:creationId xmlns:a16="http://schemas.microsoft.com/office/drawing/2014/main" id="{14A17650-EC95-91AB-30D4-6621B3FB2ED3}"/>
              </a:ext>
            </a:extLst>
          </p:cNvPr>
          <p:cNvGraphicFramePr/>
          <p:nvPr>
            <p:extLst>
              <p:ext uri="{D42A27DB-BD31-4B8C-83A1-F6EECF244321}">
                <p14:modId xmlns:p14="http://schemas.microsoft.com/office/powerpoint/2010/main" val="749482425"/>
              </p:ext>
            </p:extLst>
          </p:nvPr>
        </p:nvGraphicFramePr>
        <p:xfrm>
          <a:off x="660998" y="1242060"/>
          <a:ext cx="4932979" cy="2469328"/>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a:extLst>
              <a:ext uri="{FF2B5EF4-FFF2-40B4-BE49-F238E27FC236}">
                <a16:creationId xmlns:a16="http://schemas.microsoft.com/office/drawing/2014/main" id="{347D407D-CD5F-8BB9-11A8-0E6FED2E3859}"/>
              </a:ext>
            </a:extLst>
          </p:cNvPr>
          <p:cNvSpPr/>
          <p:nvPr/>
        </p:nvSpPr>
        <p:spPr>
          <a:xfrm>
            <a:off x="6420522" y="833124"/>
            <a:ext cx="5018400" cy="36000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a:solidFill>
                  <a:schemeClr val="tx1"/>
                </a:solidFill>
                <a:latin typeface="Avenir Next LT Pro" panose="020B0504020202020204" pitchFamily="34" charset="0"/>
              </a:rPr>
              <a:t>Net Debt / Equity Ratio (x) </a:t>
            </a:r>
            <a:endParaRPr lang="en-IN" sz="1100" b="1">
              <a:solidFill>
                <a:schemeClr val="tx1"/>
              </a:solidFill>
              <a:latin typeface="Avenir Next LT Pro" panose="020B0504020202020204" pitchFamily="34" charset="0"/>
            </a:endParaRPr>
          </a:p>
        </p:txBody>
      </p:sp>
      <p:graphicFrame>
        <p:nvGraphicFramePr>
          <p:cNvPr id="10" name="Chart 9">
            <a:extLst>
              <a:ext uri="{FF2B5EF4-FFF2-40B4-BE49-F238E27FC236}">
                <a16:creationId xmlns:a16="http://schemas.microsoft.com/office/drawing/2014/main" id="{114D0E91-48D7-B891-D208-26FC25D49765}"/>
              </a:ext>
            </a:extLst>
          </p:cNvPr>
          <p:cNvGraphicFramePr/>
          <p:nvPr>
            <p:extLst>
              <p:ext uri="{D42A27DB-BD31-4B8C-83A1-F6EECF244321}">
                <p14:modId xmlns:p14="http://schemas.microsoft.com/office/powerpoint/2010/main" val="1965654253"/>
              </p:ext>
            </p:extLst>
          </p:nvPr>
        </p:nvGraphicFramePr>
        <p:xfrm>
          <a:off x="6426200" y="1229361"/>
          <a:ext cx="5018400" cy="25308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10">
            <a:extLst>
              <a:ext uri="{FF2B5EF4-FFF2-40B4-BE49-F238E27FC236}">
                <a16:creationId xmlns:a16="http://schemas.microsoft.com/office/drawing/2014/main" id="{3591A6F2-5173-AAEA-0D27-16FF6F664A01}"/>
              </a:ext>
            </a:extLst>
          </p:cNvPr>
          <p:cNvSpPr/>
          <p:nvPr/>
        </p:nvSpPr>
        <p:spPr>
          <a:xfrm>
            <a:off x="619760" y="3822704"/>
            <a:ext cx="5018400" cy="36000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a:solidFill>
                  <a:schemeClr val="tx1"/>
                </a:solidFill>
                <a:latin typeface="Avenir Next LT Pro" panose="020B0504020202020204" pitchFamily="34" charset="0"/>
              </a:rPr>
              <a:t>Net Working Capital (Days)  </a:t>
            </a:r>
            <a:endParaRPr lang="en-IN" sz="1100" b="1">
              <a:solidFill>
                <a:schemeClr val="tx1"/>
              </a:solidFill>
              <a:latin typeface="Avenir Next LT Pro" panose="020B0504020202020204" pitchFamily="34" charset="0"/>
            </a:endParaRPr>
          </a:p>
        </p:txBody>
      </p:sp>
      <p:sp>
        <p:nvSpPr>
          <p:cNvPr id="13" name="Rectangle 12">
            <a:extLst>
              <a:ext uri="{FF2B5EF4-FFF2-40B4-BE49-F238E27FC236}">
                <a16:creationId xmlns:a16="http://schemas.microsoft.com/office/drawing/2014/main" id="{C247B099-78A4-0012-D54C-FFABD7EAFD0F}"/>
              </a:ext>
            </a:extLst>
          </p:cNvPr>
          <p:cNvSpPr/>
          <p:nvPr/>
        </p:nvSpPr>
        <p:spPr>
          <a:xfrm>
            <a:off x="6410960" y="3817624"/>
            <a:ext cx="5018400" cy="36000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a:solidFill>
                  <a:schemeClr val="tx1"/>
                </a:solidFill>
                <a:latin typeface="Avenir Next LT Pro" panose="020B0504020202020204" pitchFamily="34" charset="0"/>
              </a:rPr>
              <a:t>  Net Worth (Rs Cr.)</a:t>
            </a:r>
            <a:endParaRPr lang="en-IN" sz="1100" b="1">
              <a:solidFill>
                <a:schemeClr val="tx1"/>
              </a:solidFill>
              <a:latin typeface="Avenir Next LT Pro" panose="020B0504020202020204" pitchFamily="34" charset="0"/>
            </a:endParaRPr>
          </a:p>
        </p:txBody>
      </p:sp>
      <p:graphicFrame>
        <p:nvGraphicFramePr>
          <p:cNvPr id="14" name="Chart 13">
            <a:extLst>
              <a:ext uri="{FF2B5EF4-FFF2-40B4-BE49-F238E27FC236}">
                <a16:creationId xmlns:a16="http://schemas.microsoft.com/office/drawing/2014/main" id="{F5F3346D-DCA0-9F82-CFAC-3D658CB42230}"/>
              </a:ext>
            </a:extLst>
          </p:cNvPr>
          <p:cNvGraphicFramePr/>
          <p:nvPr>
            <p:extLst>
              <p:ext uri="{D42A27DB-BD31-4B8C-83A1-F6EECF244321}">
                <p14:modId xmlns:p14="http://schemas.microsoft.com/office/powerpoint/2010/main" val="2451066915"/>
              </p:ext>
            </p:extLst>
          </p:nvPr>
        </p:nvGraphicFramePr>
        <p:xfrm>
          <a:off x="6433820" y="4206240"/>
          <a:ext cx="5016500" cy="2529840"/>
        </p:xfrm>
        <a:graphic>
          <a:graphicData uri="http://schemas.openxmlformats.org/drawingml/2006/chart">
            <c:chart xmlns:c="http://schemas.openxmlformats.org/drawingml/2006/chart" xmlns:r="http://schemas.openxmlformats.org/officeDocument/2006/relationships" r:id="rId5"/>
          </a:graphicData>
        </a:graphic>
      </p:graphicFrame>
      <p:grpSp>
        <p:nvGrpSpPr>
          <p:cNvPr id="18" name="Group 17">
            <a:extLst>
              <a:ext uri="{FF2B5EF4-FFF2-40B4-BE49-F238E27FC236}">
                <a16:creationId xmlns:a16="http://schemas.microsoft.com/office/drawing/2014/main" id="{404A53FA-8E56-2404-AD7E-B574C412DF33}"/>
              </a:ext>
            </a:extLst>
          </p:cNvPr>
          <p:cNvGrpSpPr/>
          <p:nvPr/>
        </p:nvGrpSpPr>
        <p:grpSpPr>
          <a:xfrm>
            <a:off x="609600" y="4216400"/>
            <a:ext cx="5018400" cy="2530800"/>
            <a:chOff x="609600" y="4216400"/>
            <a:chExt cx="5018400" cy="2530800"/>
          </a:xfrm>
        </p:grpSpPr>
        <p:grpSp>
          <p:nvGrpSpPr>
            <p:cNvPr id="15" name="Group 14">
              <a:extLst>
                <a:ext uri="{FF2B5EF4-FFF2-40B4-BE49-F238E27FC236}">
                  <a16:creationId xmlns:a16="http://schemas.microsoft.com/office/drawing/2014/main" id="{34C2E72E-CCEE-3762-99A4-9A60C3BBD229}"/>
                </a:ext>
              </a:extLst>
            </p:cNvPr>
            <p:cNvGrpSpPr/>
            <p:nvPr/>
          </p:nvGrpSpPr>
          <p:grpSpPr>
            <a:xfrm>
              <a:off x="609600" y="4216400"/>
              <a:ext cx="5018400" cy="2530800"/>
              <a:chOff x="609600" y="4416217"/>
              <a:chExt cx="5018400" cy="2432938"/>
            </a:xfrm>
          </p:grpSpPr>
          <p:graphicFrame>
            <p:nvGraphicFramePr>
              <p:cNvPr id="12" name="Chart 11">
                <a:extLst>
                  <a:ext uri="{FF2B5EF4-FFF2-40B4-BE49-F238E27FC236}">
                    <a16:creationId xmlns:a16="http://schemas.microsoft.com/office/drawing/2014/main" id="{3D83989D-BFB3-5C64-62F4-B89A67BA8CE7}"/>
                  </a:ext>
                </a:extLst>
              </p:cNvPr>
              <p:cNvGraphicFramePr/>
              <p:nvPr>
                <p:extLst>
                  <p:ext uri="{D42A27DB-BD31-4B8C-83A1-F6EECF244321}">
                    <p14:modId xmlns:p14="http://schemas.microsoft.com/office/powerpoint/2010/main" val="909227215"/>
                  </p:ext>
                </p:extLst>
              </p:nvPr>
            </p:nvGraphicFramePr>
            <p:xfrm>
              <a:off x="609600" y="4416217"/>
              <a:ext cx="5018400" cy="2432938"/>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a:extLst>
                  <a:ext uri="{FF2B5EF4-FFF2-40B4-BE49-F238E27FC236}">
                    <a16:creationId xmlns:a16="http://schemas.microsoft.com/office/drawing/2014/main" id="{E1A21A52-9857-03BE-84C5-FBE71BBD5F6B}"/>
                  </a:ext>
                </a:extLst>
              </p:cNvPr>
              <p:cNvSpPr txBox="1"/>
              <p:nvPr/>
            </p:nvSpPr>
            <p:spPr>
              <a:xfrm>
                <a:off x="1090546" y="4592031"/>
                <a:ext cx="660400" cy="251494"/>
              </a:xfrm>
              <a:prstGeom prst="rect">
                <a:avLst/>
              </a:prstGeom>
              <a:solidFill>
                <a:schemeClr val="bg1">
                  <a:lumMod val="95000"/>
                </a:schemeClr>
              </a:solidFill>
              <a:ln w="3175">
                <a:solidFill>
                  <a:srgbClr val="2FA653"/>
                </a:solidFill>
                <a:prstDash val="sysDot"/>
              </a:ln>
            </p:spPr>
            <p:txBody>
              <a:bodyPr wrap="square" rtlCol="0">
                <a:spAutoFit/>
              </a:bodyPr>
              <a:lstStyle/>
              <a:p>
                <a:pPr algn="ctr"/>
                <a:r>
                  <a:rPr lang="en-GB" sz="1100" dirty="0">
                    <a:latin typeface="Avenir Next LT Pro" panose="020B0504020202020204" pitchFamily="34" charset="0"/>
                  </a:rPr>
                  <a:t>42</a:t>
                </a:r>
                <a:endParaRPr lang="en-IN" sz="1100" dirty="0">
                  <a:latin typeface="Avenir Next LT Pro" panose="020B0504020202020204" pitchFamily="34" charset="0"/>
                </a:endParaRPr>
              </a:p>
            </p:txBody>
          </p:sp>
          <p:sp>
            <p:nvSpPr>
              <p:cNvPr id="3" name="TextBox 2">
                <a:extLst>
                  <a:ext uri="{FF2B5EF4-FFF2-40B4-BE49-F238E27FC236}">
                    <a16:creationId xmlns:a16="http://schemas.microsoft.com/office/drawing/2014/main" id="{733BF5AA-7E2D-1D47-6A59-412FE9F61831}"/>
                  </a:ext>
                </a:extLst>
              </p:cNvPr>
              <p:cNvSpPr txBox="1"/>
              <p:nvPr/>
            </p:nvSpPr>
            <p:spPr>
              <a:xfrm>
                <a:off x="2254456" y="4592031"/>
                <a:ext cx="660400" cy="251494"/>
              </a:xfrm>
              <a:prstGeom prst="rect">
                <a:avLst/>
              </a:prstGeom>
              <a:solidFill>
                <a:schemeClr val="bg1">
                  <a:lumMod val="95000"/>
                </a:schemeClr>
              </a:solidFill>
              <a:ln w="3175">
                <a:solidFill>
                  <a:srgbClr val="2FA653"/>
                </a:solidFill>
                <a:prstDash val="sysDot"/>
              </a:ln>
            </p:spPr>
            <p:txBody>
              <a:bodyPr wrap="square" rtlCol="0">
                <a:spAutoFit/>
              </a:bodyPr>
              <a:lstStyle/>
              <a:p>
                <a:pPr algn="ctr"/>
                <a:r>
                  <a:rPr lang="en-GB" sz="1100" dirty="0">
                    <a:latin typeface="Avenir Next LT Pro" panose="020B0504020202020204" pitchFamily="34" charset="0"/>
                  </a:rPr>
                  <a:t> 27</a:t>
                </a:r>
                <a:endParaRPr lang="en-IN" sz="1100" dirty="0">
                  <a:latin typeface="Avenir Next LT Pro" panose="020B0504020202020204" pitchFamily="34" charset="0"/>
                </a:endParaRPr>
              </a:p>
            </p:txBody>
          </p:sp>
          <p:sp>
            <p:nvSpPr>
              <p:cNvPr id="5" name="TextBox 4">
                <a:extLst>
                  <a:ext uri="{FF2B5EF4-FFF2-40B4-BE49-F238E27FC236}">
                    <a16:creationId xmlns:a16="http://schemas.microsoft.com/office/drawing/2014/main" id="{36193043-792B-A68C-98A5-F1DE6EB1CFAC}"/>
                  </a:ext>
                </a:extLst>
              </p:cNvPr>
              <p:cNvSpPr txBox="1"/>
              <p:nvPr/>
            </p:nvSpPr>
            <p:spPr>
              <a:xfrm>
                <a:off x="3447903" y="4592031"/>
                <a:ext cx="660400" cy="251494"/>
              </a:xfrm>
              <a:prstGeom prst="rect">
                <a:avLst/>
              </a:prstGeom>
              <a:solidFill>
                <a:schemeClr val="bg1">
                  <a:lumMod val="95000"/>
                </a:schemeClr>
              </a:solidFill>
              <a:ln w="3175">
                <a:solidFill>
                  <a:srgbClr val="2FA653"/>
                </a:solidFill>
                <a:prstDash val="sysDot"/>
              </a:ln>
            </p:spPr>
            <p:txBody>
              <a:bodyPr wrap="square" rtlCol="0">
                <a:spAutoFit/>
              </a:bodyPr>
              <a:lstStyle/>
              <a:p>
                <a:pPr algn="ctr"/>
                <a:r>
                  <a:rPr lang="en-GB" sz="1100" dirty="0">
                    <a:latin typeface="Avenir Next LT Pro" panose="020B0504020202020204" pitchFamily="34" charset="0"/>
                  </a:rPr>
                  <a:t> 44</a:t>
                </a:r>
                <a:endParaRPr lang="en-IN" sz="1100" dirty="0">
                  <a:latin typeface="Avenir Next LT Pro" panose="020B0504020202020204" pitchFamily="34" charset="0"/>
                </a:endParaRPr>
              </a:p>
            </p:txBody>
          </p:sp>
        </p:grpSp>
        <p:sp>
          <p:nvSpPr>
            <p:cNvPr id="16" name="TextBox 15">
              <a:extLst>
                <a:ext uri="{FF2B5EF4-FFF2-40B4-BE49-F238E27FC236}">
                  <a16:creationId xmlns:a16="http://schemas.microsoft.com/office/drawing/2014/main" id="{CB9DB042-6855-C6BE-D0A2-4D1935128D44}"/>
                </a:ext>
              </a:extLst>
            </p:cNvPr>
            <p:cNvSpPr txBox="1"/>
            <p:nvPr/>
          </p:nvSpPr>
          <p:spPr>
            <a:xfrm>
              <a:off x="4589131" y="4399286"/>
              <a:ext cx="660400" cy="261610"/>
            </a:xfrm>
            <a:prstGeom prst="rect">
              <a:avLst/>
            </a:prstGeom>
            <a:solidFill>
              <a:schemeClr val="bg1">
                <a:lumMod val="95000"/>
              </a:schemeClr>
            </a:solidFill>
            <a:ln w="3175">
              <a:solidFill>
                <a:srgbClr val="2FA653"/>
              </a:solidFill>
              <a:prstDash val="sysDot"/>
            </a:ln>
          </p:spPr>
          <p:txBody>
            <a:bodyPr wrap="square" rtlCol="0">
              <a:spAutoFit/>
            </a:bodyPr>
            <a:lstStyle/>
            <a:p>
              <a:pPr algn="ctr"/>
              <a:r>
                <a:rPr lang="en-GB" sz="1100" dirty="0">
                  <a:latin typeface="Avenir Next LT Pro" panose="020B0504020202020204" pitchFamily="34" charset="0"/>
                </a:rPr>
                <a:t>18</a:t>
              </a:r>
              <a:endParaRPr lang="en-IN" sz="1100" dirty="0">
                <a:latin typeface="Avenir Next LT Pro" panose="020B0504020202020204" pitchFamily="34" charset="0"/>
              </a:endParaRPr>
            </a:p>
          </p:txBody>
        </p:sp>
      </p:grpSp>
      <p:pic>
        <p:nvPicPr>
          <p:cNvPr id="17" name="Picture 16">
            <a:extLst>
              <a:ext uri="{FF2B5EF4-FFF2-40B4-BE49-F238E27FC236}">
                <a16:creationId xmlns:a16="http://schemas.microsoft.com/office/drawing/2014/main" id="{8379AFD4-7B84-D86C-4496-D4F714DF574C}"/>
              </a:ext>
            </a:extLst>
          </p:cNvPr>
          <p:cNvPicPr>
            <a:picLocks noChangeAspect="1"/>
          </p:cNvPicPr>
          <p:nvPr/>
        </p:nvPicPr>
        <p:blipFill>
          <a:blip r:embed="rId7"/>
          <a:stretch>
            <a:fillRect/>
          </a:stretch>
        </p:blipFill>
        <p:spPr>
          <a:xfrm>
            <a:off x="54122" y="30443"/>
            <a:ext cx="12137878" cy="6827557"/>
          </a:xfrm>
          <a:prstGeom prst="rect">
            <a:avLst/>
          </a:prstGeom>
        </p:spPr>
      </p:pic>
    </p:spTree>
    <p:extLst>
      <p:ext uri="{BB962C8B-B14F-4D97-AF65-F5344CB8AC3E}">
        <p14:creationId xmlns:p14="http://schemas.microsoft.com/office/powerpoint/2010/main" val="7586684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B61CF15-249D-375B-9280-B2743707FCCD}"/>
              </a:ext>
            </a:extLst>
          </p:cNvPr>
          <p:cNvGrpSpPr/>
          <p:nvPr/>
        </p:nvGrpSpPr>
        <p:grpSpPr>
          <a:xfrm>
            <a:off x="20321" y="-81280"/>
            <a:ext cx="12171680" cy="4785360"/>
            <a:chOff x="-1" y="0"/>
            <a:chExt cx="12192001" cy="5902960"/>
          </a:xfrm>
        </p:grpSpPr>
        <p:sp>
          <p:nvSpPr>
            <p:cNvPr id="2" name="Freeform 2"/>
            <p:cNvSpPr/>
            <p:nvPr/>
          </p:nvSpPr>
          <p:spPr>
            <a:xfrm>
              <a:off x="0" y="0"/>
              <a:ext cx="12192000" cy="5902960"/>
            </a:xfrm>
            <a:custGeom>
              <a:avLst/>
              <a:gdLst/>
              <a:ahLst/>
              <a:cxnLst/>
              <a:rect l="l" t="t" r="r" b="b"/>
              <a:pathLst>
                <a:path w="12344400" h="8229600">
                  <a:moveTo>
                    <a:pt x="0" y="0"/>
                  </a:moveTo>
                  <a:lnTo>
                    <a:pt x="12344400" y="0"/>
                  </a:lnTo>
                  <a:lnTo>
                    <a:pt x="12344400" y="8229600"/>
                  </a:lnTo>
                  <a:lnTo>
                    <a:pt x="0" y="8229600"/>
                  </a:lnTo>
                  <a:lnTo>
                    <a:pt x="0" y="0"/>
                  </a:lnTo>
                  <a:close/>
                </a:path>
              </a:pathLst>
            </a:custGeom>
            <a:blipFill>
              <a:blip r:embed="rId2">
                <a:duotone>
                  <a:prstClr val="black"/>
                  <a:schemeClr val="accent6">
                    <a:tint val="45000"/>
                    <a:satMod val="400000"/>
                  </a:schemeClr>
                </a:duotone>
                <a:alphaModFix/>
              </a:blip>
              <a:stretch>
                <a:fillRect/>
              </a:stretch>
            </a:blipFill>
          </p:spPr>
          <p:txBody>
            <a:bodyPr/>
            <a:lstStyle/>
            <a:p>
              <a:endParaRPr lang="en-IN" sz="1200"/>
            </a:p>
          </p:txBody>
        </p:sp>
        <p:sp>
          <p:nvSpPr>
            <p:cNvPr id="3" name="Freeform 2">
              <a:extLst>
                <a:ext uri="{FF2B5EF4-FFF2-40B4-BE49-F238E27FC236}">
                  <a16:creationId xmlns:a16="http://schemas.microsoft.com/office/drawing/2014/main" id="{71A5FB86-3797-5DF9-0605-A6841066808D}"/>
                </a:ext>
              </a:extLst>
            </p:cNvPr>
            <p:cNvSpPr/>
            <p:nvPr/>
          </p:nvSpPr>
          <p:spPr>
            <a:xfrm>
              <a:off x="-1" y="0"/>
              <a:ext cx="6096001" cy="5902960"/>
            </a:xfrm>
            <a:custGeom>
              <a:avLst/>
              <a:gdLst/>
              <a:ahLst/>
              <a:cxnLst/>
              <a:rect l="l" t="t" r="r" b="b"/>
              <a:pathLst>
                <a:path w="6943725" h="8229600">
                  <a:moveTo>
                    <a:pt x="0" y="0"/>
                  </a:moveTo>
                  <a:lnTo>
                    <a:pt x="6943724" y="0"/>
                  </a:lnTo>
                  <a:lnTo>
                    <a:pt x="6943724" y="8229600"/>
                  </a:lnTo>
                  <a:lnTo>
                    <a:pt x="0" y="8229600"/>
                  </a:lnTo>
                  <a:lnTo>
                    <a:pt x="0" y="0"/>
                  </a:lnTo>
                  <a:close/>
                </a:path>
              </a:pathLst>
            </a:custGeom>
            <a:blipFill>
              <a:blip r:embed="rId3">
                <a:duotone>
                  <a:prstClr val="black"/>
                  <a:schemeClr val="accent6">
                    <a:tint val="45000"/>
                    <a:satMod val="400000"/>
                  </a:schemeClr>
                </a:duotone>
                <a:alphaModFix amt="85000"/>
              </a:blip>
              <a:stretch>
                <a:fillRect/>
              </a:stretch>
            </a:blipFill>
            <a:ln>
              <a:noFill/>
            </a:ln>
          </p:spPr>
          <p:txBody>
            <a:bodyPr/>
            <a:lstStyle/>
            <a:p>
              <a:endParaRPr lang="en-IN"/>
            </a:p>
          </p:txBody>
        </p:sp>
      </p:grpSp>
      <p:sp>
        <p:nvSpPr>
          <p:cNvPr id="5" name="Rectangle 4">
            <a:extLst>
              <a:ext uri="{FF2B5EF4-FFF2-40B4-BE49-F238E27FC236}">
                <a16:creationId xmlns:a16="http://schemas.microsoft.com/office/drawing/2014/main" id="{A38A9FA5-641A-1969-B8A7-96FB861610E6}"/>
              </a:ext>
            </a:extLst>
          </p:cNvPr>
          <p:cNvSpPr/>
          <p:nvPr/>
        </p:nvSpPr>
        <p:spPr>
          <a:xfrm>
            <a:off x="3220720" y="3804669"/>
            <a:ext cx="5736410" cy="1380831"/>
          </a:xfrm>
          <a:prstGeom prst="rect">
            <a:avLst/>
          </a:prstGeom>
          <a:solidFill>
            <a:schemeClr val="bg1"/>
          </a:solidFill>
          <a:ln>
            <a:noFill/>
          </a:ln>
          <a:effectLst>
            <a:outerShdw blurRad="63500" dist="50800" sx="102000" sy="102000" algn="ctr" rotWithShape="0">
              <a:schemeClr val="tx1">
                <a:lumMod val="50000"/>
                <a:lumOff val="50000"/>
                <a:alpha val="48000"/>
              </a:scheme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800" b="1">
                <a:solidFill>
                  <a:srgbClr val="205A35"/>
                </a:solidFill>
                <a:latin typeface="Avenir Next LT Pro" panose="020B0504020202020204" pitchFamily="34" charset="0"/>
              </a:rPr>
              <a:t>PARAGON FINE &amp; SPECIALITY CHEMICALS</a:t>
            </a:r>
          </a:p>
          <a:p>
            <a:pPr algn="ctr"/>
            <a:r>
              <a:rPr lang="en-IN" sz="2400" b="1">
                <a:solidFill>
                  <a:srgbClr val="205A35"/>
                </a:solidFill>
                <a:latin typeface="Avenir Next LT Pro" panose="020B0504020202020204" pitchFamily="34" charset="0"/>
              </a:rPr>
              <a:t>Annexure</a:t>
            </a:r>
          </a:p>
        </p:txBody>
      </p:sp>
      <p:pic>
        <p:nvPicPr>
          <p:cNvPr id="6" name="Picture 5" descr="A black background with green text&#10;&#10;Description automatically generated">
            <a:extLst>
              <a:ext uri="{FF2B5EF4-FFF2-40B4-BE49-F238E27FC236}">
                <a16:creationId xmlns:a16="http://schemas.microsoft.com/office/drawing/2014/main" id="{38DBA9ED-C51C-5566-C318-E25AA0E7C336}"/>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
                    </a14:imgEffect>
                  </a14:imgLayer>
                </a14:imgProps>
              </a:ext>
              <a:ext uri="{28A0092B-C50C-407E-A947-70E740481C1C}">
                <a14:useLocalDpi xmlns:a14="http://schemas.microsoft.com/office/drawing/2010/main" val="0"/>
              </a:ext>
            </a:extLst>
          </a:blip>
          <a:stretch>
            <a:fillRect/>
          </a:stretch>
        </p:blipFill>
        <p:spPr>
          <a:xfrm>
            <a:off x="119745" y="5666921"/>
            <a:ext cx="3594095" cy="1014142"/>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EF1CAB0-BC87-C26D-E218-21A2007C4376}"/>
              </a:ext>
            </a:extLst>
          </p:cNvPr>
          <p:cNvSpPr>
            <a:spLocks noGrp="1"/>
          </p:cNvSpPr>
          <p:nvPr>
            <p:ph type="sldNum" sz="quarter" idx="12"/>
          </p:nvPr>
        </p:nvSpPr>
        <p:spPr/>
        <p:txBody>
          <a:bodyPr/>
          <a:lstStyle/>
          <a:p>
            <a:fld id="{C4992CC3-39DE-420A-9634-602D11CD902C}" type="slidenum">
              <a:rPr lang="en-IN" smtClean="0"/>
              <a:t>28</a:t>
            </a:fld>
            <a:endParaRPr lang="en-IN"/>
          </a:p>
        </p:txBody>
      </p:sp>
      <p:sp>
        <p:nvSpPr>
          <p:cNvPr id="6" name="Text Placeholder 5">
            <a:extLst>
              <a:ext uri="{FF2B5EF4-FFF2-40B4-BE49-F238E27FC236}">
                <a16:creationId xmlns:a16="http://schemas.microsoft.com/office/drawing/2014/main" id="{2E78663E-9EF5-CF78-817E-6D90E5731CFC}"/>
              </a:ext>
            </a:extLst>
          </p:cNvPr>
          <p:cNvSpPr>
            <a:spLocks noGrp="1"/>
          </p:cNvSpPr>
          <p:nvPr>
            <p:ph type="body" sz="quarter" idx="13"/>
          </p:nvPr>
        </p:nvSpPr>
        <p:spPr/>
        <p:txBody>
          <a:bodyPr/>
          <a:lstStyle/>
          <a:p>
            <a:r>
              <a:rPr lang="en-GB"/>
              <a:t>Fully Equipped Manufacturing Facility</a:t>
            </a:r>
            <a:endParaRPr lang="en-IN"/>
          </a:p>
        </p:txBody>
      </p:sp>
      <p:graphicFrame>
        <p:nvGraphicFramePr>
          <p:cNvPr id="38" name="Table 37">
            <a:extLst>
              <a:ext uri="{FF2B5EF4-FFF2-40B4-BE49-F238E27FC236}">
                <a16:creationId xmlns:a16="http://schemas.microsoft.com/office/drawing/2014/main" id="{0AF3DD63-4777-8AA0-782A-61046C47CA23}"/>
              </a:ext>
            </a:extLst>
          </p:cNvPr>
          <p:cNvGraphicFramePr>
            <a:graphicFrameLocks noGrp="1"/>
          </p:cNvGraphicFramePr>
          <p:nvPr>
            <p:extLst>
              <p:ext uri="{D42A27DB-BD31-4B8C-83A1-F6EECF244321}">
                <p14:modId xmlns:p14="http://schemas.microsoft.com/office/powerpoint/2010/main" val="2544334344"/>
              </p:ext>
            </p:extLst>
          </p:nvPr>
        </p:nvGraphicFramePr>
        <p:xfrm>
          <a:off x="7538720" y="1564640"/>
          <a:ext cx="4561840" cy="4665361"/>
        </p:xfrm>
        <a:graphic>
          <a:graphicData uri="http://schemas.openxmlformats.org/drawingml/2006/table">
            <a:tbl>
              <a:tblPr/>
              <a:tblGrid>
                <a:gridCol w="2720035">
                  <a:extLst>
                    <a:ext uri="{9D8B030D-6E8A-4147-A177-3AD203B41FA5}">
                      <a16:colId xmlns:a16="http://schemas.microsoft.com/office/drawing/2014/main" val="2923910075"/>
                    </a:ext>
                  </a:extLst>
                </a:gridCol>
                <a:gridCol w="1841805">
                  <a:extLst>
                    <a:ext uri="{9D8B030D-6E8A-4147-A177-3AD203B41FA5}">
                      <a16:colId xmlns:a16="http://schemas.microsoft.com/office/drawing/2014/main" val="3005170113"/>
                    </a:ext>
                  </a:extLst>
                </a:gridCol>
              </a:tblGrid>
              <a:tr h="609600">
                <a:tc gridSpan="2">
                  <a:txBody>
                    <a:bodyPr/>
                    <a:lstStyle/>
                    <a:p>
                      <a:pPr algn="l" rtl="0" fontAlgn="ctr"/>
                      <a:r>
                        <a:rPr lang="en-IN" sz="1400" b="1" i="0" u="none" strike="noStrike">
                          <a:solidFill>
                            <a:srgbClr val="FFFFFF"/>
                          </a:solidFill>
                          <a:effectLst/>
                          <a:latin typeface="Avenir Next LT Pro" panose="020B0504020202020204" pitchFamily="34" charset="0"/>
                        </a:rPr>
                        <a:t>                                Major Machinery Installed</a:t>
                      </a:r>
                    </a:p>
                  </a:txBody>
                  <a:tcPr marL="0" marR="0" marT="0" marB="0" anchor="ctr">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70AD47"/>
                    </a:solidFill>
                  </a:tcPr>
                </a:tc>
                <a:tc hMerge="1">
                  <a:txBody>
                    <a:bodyPr/>
                    <a:lstStyle/>
                    <a:p>
                      <a:endParaRPr lang="en-IN"/>
                    </a:p>
                  </a:txBody>
                  <a:tcPr/>
                </a:tc>
                <a:extLst>
                  <a:ext uri="{0D108BD9-81ED-4DB2-BD59-A6C34878D82A}">
                    <a16:rowId xmlns:a16="http://schemas.microsoft.com/office/drawing/2014/main" val="1135142804"/>
                  </a:ext>
                </a:extLst>
              </a:tr>
              <a:tr h="680720">
                <a:tc>
                  <a:txBody>
                    <a:bodyPr/>
                    <a:lstStyle/>
                    <a:p>
                      <a:pPr algn="l" rtl="0" fontAlgn="ctr"/>
                      <a:r>
                        <a:rPr lang="en-GB" sz="1200" b="0" i="0" u="none" strike="noStrike">
                          <a:solidFill>
                            <a:srgbClr val="1F1F1F"/>
                          </a:solidFill>
                          <a:effectLst/>
                          <a:latin typeface="Avenir Next LT Pro" panose="020B0504020202020204" pitchFamily="34" charset="0"/>
                        </a:rPr>
                        <a:t>Boiler Machine (Steam &amp; Thermic Heater)</a:t>
                      </a:r>
                    </a:p>
                  </a:txBody>
                  <a:tcPr marL="85725" marR="0" marT="0" marB="0" anchor="ctr">
                    <a:lnL w="6350" cap="flat" cmpd="sng" algn="ctr">
                      <a:solidFill>
                        <a:srgbClr val="70AD47"/>
                      </a:solidFill>
                      <a:prstDash val="solid"/>
                      <a:round/>
                      <a:headEnd type="none" w="med" len="med"/>
                      <a:tailEnd type="none" w="med" len="med"/>
                    </a:lnL>
                    <a:lnR>
                      <a:noFill/>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tc>
                  <a:txBody>
                    <a:bodyPr/>
                    <a:lstStyle/>
                    <a:p>
                      <a:pPr algn="l" rtl="0" fontAlgn="ctr"/>
                      <a:r>
                        <a:rPr lang="en-IN" sz="1200" b="0" i="0" u="none" strike="noStrike">
                          <a:solidFill>
                            <a:srgbClr val="1F1F1F"/>
                          </a:solidFill>
                          <a:effectLst/>
                          <a:latin typeface="Avenir Next LT Pro" panose="020B0504020202020204" pitchFamily="34" charset="0"/>
                        </a:rPr>
                        <a:t>GC Machine</a:t>
                      </a:r>
                    </a:p>
                  </a:txBody>
                  <a:tcPr marL="85725" marR="0" marT="0" marB="0" anchor="ctr">
                    <a:lnL>
                      <a:noFill/>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extLst>
                  <a:ext uri="{0D108BD9-81ED-4DB2-BD59-A6C34878D82A}">
                    <a16:rowId xmlns:a16="http://schemas.microsoft.com/office/drawing/2014/main" val="1080355143"/>
                  </a:ext>
                </a:extLst>
              </a:tr>
              <a:tr h="562552">
                <a:tc>
                  <a:txBody>
                    <a:bodyPr/>
                    <a:lstStyle/>
                    <a:p>
                      <a:pPr algn="l" rtl="0" fontAlgn="ctr"/>
                      <a:r>
                        <a:rPr lang="en-IN" sz="1200" b="0" i="0" u="none" strike="noStrike">
                          <a:solidFill>
                            <a:srgbClr val="1F1F1F"/>
                          </a:solidFill>
                          <a:effectLst/>
                          <a:latin typeface="Avenir Next LT Pro" panose="020B0504020202020204" pitchFamily="34" charset="0"/>
                        </a:rPr>
                        <a:t>Digital Weighing Scale</a:t>
                      </a:r>
                    </a:p>
                  </a:txBody>
                  <a:tcPr marL="85725" marR="0" marT="0" marB="0" anchor="ctr">
                    <a:lnL w="6350" cap="flat" cmpd="sng" algn="ctr">
                      <a:solidFill>
                        <a:srgbClr val="70AD47"/>
                      </a:solidFill>
                      <a:prstDash val="solid"/>
                      <a:round/>
                      <a:headEnd type="none" w="med" len="med"/>
                      <a:tailEnd type="none" w="med" len="med"/>
                    </a:lnL>
                    <a:lnR>
                      <a:noFill/>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tc>
                  <a:txBody>
                    <a:bodyPr/>
                    <a:lstStyle/>
                    <a:p>
                      <a:pPr algn="l" rtl="0" fontAlgn="ctr"/>
                      <a:r>
                        <a:rPr lang="en-IN" sz="1200" b="0" i="0" u="none" strike="noStrike">
                          <a:solidFill>
                            <a:srgbClr val="1F1F1F"/>
                          </a:solidFill>
                          <a:effectLst/>
                          <a:latin typeface="Avenir Next LT Pro" panose="020B0504020202020204" pitchFamily="34" charset="0"/>
                        </a:rPr>
                        <a:t>Safety Instruments</a:t>
                      </a:r>
                    </a:p>
                  </a:txBody>
                  <a:tcPr marL="85725" marR="0" marT="0" marB="0" anchor="ctr">
                    <a:lnL>
                      <a:noFill/>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extLst>
                  <a:ext uri="{0D108BD9-81ED-4DB2-BD59-A6C34878D82A}">
                    <a16:rowId xmlns:a16="http://schemas.microsoft.com/office/drawing/2014/main" val="2229976818"/>
                  </a:ext>
                </a:extLst>
              </a:tr>
              <a:tr h="533903">
                <a:tc>
                  <a:txBody>
                    <a:bodyPr/>
                    <a:lstStyle/>
                    <a:p>
                      <a:pPr algn="l" rtl="0" fontAlgn="ctr"/>
                      <a:r>
                        <a:rPr lang="en-IN" sz="1200" b="0" i="0" u="none" strike="noStrike">
                          <a:solidFill>
                            <a:srgbClr val="1F1F1F"/>
                          </a:solidFill>
                          <a:effectLst/>
                          <a:latin typeface="Avenir Next LT Pro" panose="020B0504020202020204" pitchFamily="34" charset="0"/>
                        </a:rPr>
                        <a:t>Dryer</a:t>
                      </a:r>
                    </a:p>
                  </a:txBody>
                  <a:tcPr marL="85725" marR="0" marT="0" marB="0" anchor="ctr">
                    <a:lnL w="6350" cap="flat" cmpd="sng" algn="ctr">
                      <a:solidFill>
                        <a:srgbClr val="70AD47"/>
                      </a:solidFill>
                      <a:prstDash val="solid"/>
                      <a:round/>
                      <a:headEnd type="none" w="med" len="med"/>
                      <a:tailEnd type="none" w="med" len="med"/>
                    </a:lnL>
                    <a:lnR>
                      <a:noFill/>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tc>
                  <a:txBody>
                    <a:bodyPr/>
                    <a:lstStyle/>
                    <a:p>
                      <a:pPr algn="l" rtl="0" fontAlgn="ctr"/>
                      <a:r>
                        <a:rPr lang="en-IN" sz="1200" b="0" i="0" u="none" strike="noStrike">
                          <a:solidFill>
                            <a:srgbClr val="1F1F1F"/>
                          </a:solidFill>
                          <a:effectLst/>
                          <a:latin typeface="Avenir Next LT Pro" panose="020B0504020202020204" pitchFamily="34" charset="0"/>
                        </a:rPr>
                        <a:t>Water Purifier</a:t>
                      </a:r>
                    </a:p>
                  </a:txBody>
                  <a:tcPr marL="85725" marR="0" marT="0" marB="0" anchor="ctr">
                    <a:lnL>
                      <a:noFill/>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extLst>
                  <a:ext uri="{0D108BD9-81ED-4DB2-BD59-A6C34878D82A}">
                    <a16:rowId xmlns:a16="http://schemas.microsoft.com/office/drawing/2014/main" val="2725262505"/>
                  </a:ext>
                </a:extLst>
              </a:tr>
              <a:tr h="556054">
                <a:tc>
                  <a:txBody>
                    <a:bodyPr/>
                    <a:lstStyle/>
                    <a:p>
                      <a:pPr algn="l" rtl="0" fontAlgn="ctr"/>
                      <a:r>
                        <a:rPr lang="en-IN" sz="1200" b="0" i="0" u="none" strike="noStrike">
                          <a:solidFill>
                            <a:srgbClr val="1F1F1F"/>
                          </a:solidFill>
                          <a:effectLst/>
                          <a:latin typeface="Avenir Next LT Pro" panose="020B0504020202020204" pitchFamily="34" charset="0"/>
                        </a:rPr>
                        <a:t>HDPE Spiral Tank</a:t>
                      </a:r>
                    </a:p>
                  </a:txBody>
                  <a:tcPr marL="85725" marR="0" marT="0" marB="0" anchor="ctr">
                    <a:lnL w="6350" cap="flat" cmpd="sng" algn="ctr">
                      <a:solidFill>
                        <a:srgbClr val="70AD47"/>
                      </a:solidFill>
                      <a:prstDash val="solid"/>
                      <a:round/>
                      <a:headEnd type="none" w="med" len="med"/>
                      <a:tailEnd type="none" w="med" len="med"/>
                    </a:lnL>
                    <a:lnR>
                      <a:noFill/>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tc>
                  <a:txBody>
                    <a:bodyPr/>
                    <a:lstStyle/>
                    <a:p>
                      <a:pPr algn="l" rtl="0" fontAlgn="ctr"/>
                      <a:r>
                        <a:rPr lang="en-IN" sz="1200" b="0" i="0" u="none" strike="noStrike">
                          <a:solidFill>
                            <a:srgbClr val="1F1F1F"/>
                          </a:solidFill>
                          <a:effectLst/>
                          <a:latin typeface="Avenir Next LT Pro" panose="020B0504020202020204" pitchFamily="34" charset="0"/>
                        </a:rPr>
                        <a:t>SS Chambers</a:t>
                      </a:r>
                    </a:p>
                  </a:txBody>
                  <a:tcPr marL="85725" marR="0" marT="0" marB="0" anchor="ctr">
                    <a:lnL>
                      <a:noFill/>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extLst>
                  <a:ext uri="{0D108BD9-81ED-4DB2-BD59-A6C34878D82A}">
                    <a16:rowId xmlns:a16="http://schemas.microsoft.com/office/drawing/2014/main" val="2766895511"/>
                  </a:ext>
                </a:extLst>
              </a:tr>
              <a:tr h="588365">
                <a:tc>
                  <a:txBody>
                    <a:bodyPr/>
                    <a:lstStyle/>
                    <a:p>
                      <a:pPr algn="l" rtl="0" fontAlgn="ctr"/>
                      <a:r>
                        <a:rPr lang="en-IN" sz="1200" b="0" i="0" u="none" strike="noStrike">
                          <a:solidFill>
                            <a:srgbClr val="1F1F1F"/>
                          </a:solidFill>
                          <a:effectLst/>
                          <a:latin typeface="Avenir Next LT Pro" panose="020B0504020202020204" pitchFamily="34" charset="0"/>
                        </a:rPr>
                        <a:t>Hoist, Hot Air Gun</a:t>
                      </a:r>
                    </a:p>
                  </a:txBody>
                  <a:tcPr marL="85725" marR="0" marT="0" marB="0" anchor="ctr">
                    <a:lnL w="6350" cap="flat" cmpd="sng" algn="ctr">
                      <a:solidFill>
                        <a:srgbClr val="70AD47"/>
                      </a:solidFill>
                      <a:prstDash val="solid"/>
                      <a:round/>
                      <a:headEnd type="none" w="med" len="med"/>
                      <a:tailEnd type="none" w="med" len="med"/>
                    </a:lnL>
                    <a:lnR>
                      <a:noFill/>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tc>
                  <a:txBody>
                    <a:bodyPr/>
                    <a:lstStyle/>
                    <a:p>
                      <a:pPr algn="l" rtl="0" fontAlgn="ctr"/>
                      <a:r>
                        <a:rPr lang="en-IN" sz="1200" b="0" i="0" u="none" strike="noStrike">
                          <a:solidFill>
                            <a:srgbClr val="1F1F1F"/>
                          </a:solidFill>
                          <a:effectLst/>
                          <a:latin typeface="Avenir Next LT Pro" panose="020B0504020202020204" pitchFamily="34" charset="0"/>
                        </a:rPr>
                        <a:t>20TR Brine Chiller</a:t>
                      </a:r>
                    </a:p>
                  </a:txBody>
                  <a:tcPr marL="85725" marR="0" marT="0" marB="0" anchor="ctr">
                    <a:lnL>
                      <a:noFill/>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extLst>
                  <a:ext uri="{0D108BD9-81ED-4DB2-BD59-A6C34878D82A}">
                    <a16:rowId xmlns:a16="http://schemas.microsoft.com/office/drawing/2014/main" val="2568822219"/>
                  </a:ext>
                </a:extLst>
              </a:tr>
              <a:tr h="699118">
                <a:tc>
                  <a:txBody>
                    <a:bodyPr/>
                    <a:lstStyle/>
                    <a:p>
                      <a:pPr algn="l" rtl="0" fontAlgn="ctr"/>
                      <a:r>
                        <a:rPr lang="en-IN" sz="1200" b="0" i="0" u="none" strike="noStrike">
                          <a:solidFill>
                            <a:srgbClr val="1F1F1F"/>
                          </a:solidFill>
                          <a:effectLst/>
                          <a:latin typeface="Avenir Next LT Pro" panose="020B0504020202020204" pitchFamily="34" charset="0"/>
                        </a:rPr>
                        <a:t>HPLC (Aglient 1100 Series)</a:t>
                      </a:r>
                    </a:p>
                  </a:txBody>
                  <a:tcPr marL="85725" marR="0" marT="0" marB="0" anchor="ctr">
                    <a:lnL w="6350" cap="flat" cmpd="sng" algn="ctr">
                      <a:solidFill>
                        <a:srgbClr val="70AD47"/>
                      </a:solidFill>
                      <a:prstDash val="solid"/>
                      <a:round/>
                      <a:headEnd type="none" w="med" len="med"/>
                      <a:tailEnd type="none" w="med" len="med"/>
                    </a:lnL>
                    <a:lnR>
                      <a:noFill/>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tc>
                  <a:txBody>
                    <a:bodyPr/>
                    <a:lstStyle/>
                    <a:p>
                      <a:pPr algn="l" rtl="0" fontAlgn="ctr"/>
                      <a:r>
                        <a:rPr lang="en-IN" sz="1200" b="0" i="0" u="none" strike="noStrike">
                          <a:solidFill>
                            <a:srgbClr val="1F1F1F"/>
                          </a:solidFill>
                          <a:effectLst/>
                          <a:latin typeface="Avenir Next LT Pro" panose="020B0504020202020204" pitchFamily="34" charset="0"/>
                        </a:rPr>
                        <a:t>Cyclone Hot Air Generator</a:t>
                      </a:r>
                    </a:p>
                  </a:txBody>
                  <a:tcPr marL="85725" marR="0" marT="0" marB="0" anchor="ctr">
                    <a:lnL>
                      <a:noFill/>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extLst>
                  <a:ext uri="{0D108BD9-81ED-4DB2-BD59-A6C34878D82A}">
                    <a16:rowId xmlns:a16="http://schemas.microsoft.com/office/drawing/2014/main" val="1074483531"/>
                  </a:ext>
                </a:extLst>
              </a:tr>
              <a:tr h="435049">
                <a:tc>
                  <a:txBody>
                    <a:bodyPr/>
                    <a:lstStyle/>
                    <a:p>
                      <a:pPr algn="l" rtl="0" fontAlgn="ctr"/>
                      <a:r>
                        <a:rPr lang="en-IN" sz="1200" b="0" i="0" u="none" strike="noStrike">
                          <a:solidFill>
                            <a:srgbClr val="1F1F1F"/>
                          </a:solidFill>
                          <a:effectLst/>
                          <a:latin typeface="Avenir Next LT Pro" panose="020B0504020202020204" pitchFamily="34" charset="0"/>
                        </a:rPr>
                        <a:t>Lab Equipment</a:t>
                      </a:r>
                    </a:p>
                  </a:txBody>
                  <a:tcPr marL="85725" marR="0" marT="0" marB="0" anchor="ctr">
                    <a:lnL w="6350" cap="flat" cmpd="sng" algn="ctr">
                      <a:solidFill>
                        <a:srgbClr val="70AD47"/>
                      </a:solidFill>
                      <a:prstDash val="solid"/>
                      <a:round/>
                      <a:headEnd type="none" w="med" len="med"/>
                      <a:tailEnd type="none" w="med" len="med"/>
                    </a:lnL>
                    <a:lnR>
                      <a:noFill/>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tc>
                  <a:txBody>
                    <a:bodyPr/>
                    <a:lstStyle/>
                    <a:p>
                      <a:pPr algn="l" rtl="0" fontAlgn="ctr"/>
                      <a:r>
                        <a:rPr lang="en-IN" sz="1200" b="0" i="0" u="none" strike="noStrike">
                          <a:solidFill>
                            <a:srgbClr val="1F1F1F"/>
                          </a:solidFill>
                          <a:effectLst/>
                          <a:latin typeface="Avenir Next LT Pro" panose="020B0504020202020204" pitchFamily="34" charset="0"/>
                        </a:rPr>
                        <a:t>Spray Dryer System</a:t>
                      </a:r>
                    </a:p>
                  </a:txBody>
                  <a:tcPr marL="85725" marR="0" marT="0" marB="0" anchor="ctr">
                    <a:lnL>
                      <a:noFill/>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noFill/>
                  </a:tcPr>
                </a:tc>
                <a:extLst>
                  <a:ext uri="{0D108BD9-81ED-4DB2-BD59-A6C34878D82A}">
                    <a16:rowId xmlns:a16="http://schemas.microsoft.com/office/drawing/2014/main" val="2809354644"/>
                  </a:ext>
                </a:extLst>
              </a:tr>
            </a:tbl>
          </a:graphicData>
        </a:graphic>
      </p:graphicFrame>
      <p:grpSp>
        <p:nvGrpSpPr>
          <p:cNvPr id="7" name="Group 6">
            <a:extLst>
              <a:ext uri="{FF2B5EF4-FFF2-40B4-BE49-F238E27FC236}">
                <a16:creationId xmlns:a16="http://schemas.microsoft.com/office/drawing/2014/main" id="{B0AA06CE-2FF3-1B7D-E9E7-05DB1EADF45C}"/>
              </a:ext>
            </a:extLst>
          </p:cNvPr>
          <p:cNvGrpSpPr/>
          <p:nvPr/>
        </p:nvGrpSpPr>
        <p:grpSpPr>
          <a:xfrm>
            <a:off x="304800" y="843280"/>
            <a:ext cx="11673840" cy="533995"/>
            <a:chOff x="457200" y="833120"/>
            <a:chExt cx="11214642" cy="533995"/>
          </a:xfrm>
        </p:grpSpPr>
        <p:sp>
          <p:nvSpPr>
            <p:cNvPr id="5" name="Rectangle 4">
              <a:extLst>
                <a:ext uri="{FF2B5EF4-FFF2-40B4-BE49-F238E27FC236}">
                  <a16:creationId xmlns:a16="http://schemas.microsoft.com/office/drawing/2014/main" id="{686589F7-2AF7-6E52-409C-95A2347C1BEF}"/>
                </a:ext>
              </a:extLst>
            </p:cNvPr>
            <p:cNvSpPr/>
            <p:nvPr/>
          </p:nvSpPr>
          <p:spPr>
            <a:xfrm>
              <a:off x="457200" y="833120"/>
              <a:ext cx="11165840" cy="528320"/>
            </a:xfrm>
            <a:prstGeom prst="rect">
              <a:avLst/>
            </a:prstGeom>
            <a:solidFill>
              <a:srgbClr val="7EAB45">
                <a:alpha val="2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TextBox 2">
              <a:extLst>
                <a:ext uri="{FF2B5EF4-FFF2-40B4-BE49-F238E27FC236}">
                  <a16:creationId xmlns:a16="http://schemas.microsoft.com/office/drawing/2014/main" id="{10DEA141-0BAB-ECBF-4910-649B703ED6A1}"/>
                </a:ext>
              </a:extLst>
            </p:cNvPr>
            <p:cNvSpPr txBox="1"/>
            <p:nvPr/>
          </p:nvSpPr>
          <p:spPr>
            <a:xfrm>
              <a:off x="480717" y="843895"/>
              <a:ext cx="11191125" cy="523220"/>
            </a:xfrm>
            <a:prstGeom prst="rect">
              <a:avLst/>
            </a:prstGeom>
            <a:noFill/>
          </p:spPr>
          <p:txBody>
            <a:bodyPr wrap="square">
              <a:spAutoFit/>
            </a:bodyPr>
            <a:lstStyle/>
            <a:p>
              <a:r>
                <a:rPr lang="en-GB" sz="1400" b="1" i="0" dirty="0">
                  <a:solidFill>
                    <a:srgbClr val="0D0D0D"/>
                  </a:solidFill>
                  <a:effectLst/>
                  <a:latin typeface="Avenir Next LT Pro" panose="020B0504020202020204" pitchFamily="34" charset="0"/>
                </a:rPr>
                <a:t>Our 7,000 square meter manufacturing facility in </a:t>
              </a:r>
              <a:r>
                <a:rPr lang="en-GB" sz="1400" b="1" i="0" dirty="0" err="1">
                  <a:solidFill>
                    <a:srgbClr val="0D0D0D"/>
                  </a:solidFill>
                  <a:effectLst/>
                  <a:latin typeface="Avenir Next LT Pro" panose="020B0504020202020204" pitchFamily="34" charset="0"/>
                </a:rPr>
                <a:t>Viramgam</a:t>
              </a:r>
              <a:r>
                <a:rPr lang="en-GB" sz="1400" b="1" i="0" dirty="0">
                  <a:solidFill>
                    <a:srgbClr val="0D0D0D"/>
                  </a:solidFill>
                  <a:effectLst/>
                  <a:latin typeface="Avenir Next LT Pro" panose="020B0504020202020204" pitchFamily="34" charset="0"/>
                </a:rPr>
                <a:t>, Ahmedabad, Gujarat, features two glass line assembly units and three reactors for batch reaction technology</a:t>
              </a:r>
              <a:endParaRPr lang="en-IN" sz="1400" b="1" dirty="0">
                <a:latin typeface="Avenir Next LT Pro" panose="020B0504020202020204" pitchFamily="34" charset="0"/>
              </a:endParaRPr>
            </a:p>
          </p:txBody>
        </p:sp>
      </p:grpSp>
      <p:grpSp>
        <p:nvGrpSpPr>
          <p:cNvPr id="44" name="Group 43">
            <a:extLst>
              <a:ext uri="{FF2B5EF4-FFF2-40B4-BE49-F238E27FC236}">
                <a16:creationId xmlns:a16="http://schemas.microsoft.com/office/drawing/2014/main" id="{03D6044E-4BAE-DB06-78F1-8BB60B4E2D91}"/>
              </a:ext>
            </a:extLst>
          </p:cNvPr>
          <p:cNvGrpSpPr/>
          <p:nvPr/>
        </p:nvGrpSpPr>
        <p:grpSpPr>
          <a:xfrm>
            <a:off x="91440" y="1534160"/>
            <a:ext cx="7325360" cy="4836160"/>
            <a:chOff x="111760" y="1158240"/>
            <a:chExt cx="7325360" cy="4836160"/>
          </a:xfrm>
        </p:grpSpPr>
        <p:sp>
          <p:nvSpPr>
            <p:cNvPr id="40" name="Rectangle: Rounded Corners 39">
              <a:extLst>
                <a:ext uri="{FF2B5EF4-FFF2-40B4-BE49-F238E27FC236}">
                  <a16:creationId xmlns:a16="http://schemas.microsoft.com/office/drawing/2014/main" id="{2DF0E857-FC21-3992-EAA2-1908E5B6DA28}"/>
                </a:ext>
              </a:extLst>
            </p:cNvPr>
            <p:cNvSpPr/>
            <p:nvPr/>
          </p:nvSpPr>
          <p:spPr>
            <a:xfrm>
              <a:off x="152400" y="1158240"/>
              <a:ext cx="3576320" cy="2265680"/>
            </a:xfrm>
            <a:prstGeom prst="roundRect">
              <a:avLst/>
            </a:prstGeom>
            <a:blipFill>
              <a:blip r:embed="rId3"/>
              <a:stretch>
                <a:fillRect/>
              </a:stretch>
            </a:blipFill>
            <a:ln>
              <a:noFill/>
            </a:ln>
            <a:effectLst>
              <a:outerShdw blurRad="50800" dist="1016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Rectangle: Rounded Corners 40">
              <a:extLst>
                <a:ext uri="{FF2B5EF4-FFF2-40B4-BE49-F238E27FC236}">
                  <a16:creationId xmlns:a16="http://schemas.microsoft.com/office/drawing/2014/main" id="{3A1CCA5E-B80C-E666-4F18-F269E64B7B54}"/>
                </a:ext>
              </a:extLst>
            </p:cNvPr>
            <p:cNvSpPr/>
            <p:nvPr/>
          </p:nvSpPr>
          <p:spPr>
            <a:xfrm>
              <a:off x="3860800" y="1168400"/>
              <a:ext cx="3576320" cy="2265680"/>
            </a:xfrm>
            <a:prstGeom prst="roundRect">
              <a:avLst/>
            </a:prstGeom>
            <a:blipFill>
              <a:blip r:embed="rId4"/>
              <a:stretch>
                <a:fillRect/>
              </a:stretch>
            </a:blipFill>
            <a:ln>
              <a:noFill/>
            </a:ln>
            <a:effectLst>
              <a:outerShdw blurRad="50800" dist="1016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2" name="Rectangle: Rounded Corners 41">
              <a:extLst>
                <a:ext uri="{FF2B5EF4-FFF2-40B4-BE49-F238E27FC236}">
                  <a16:creationId xmlns:a16="http://schemas.microsoft.com/office/drawing/2014/main" id="{88503083-6A47-7539-6238-95A8614C2112}"/>
                </a:ext>
              </a:extLst>
            </p:cNvPr>
            <p:cNvSpPr/>
            <p:nvPr/>
          </p:nvSpPr>
          <p:spPr>
            <a:xfrm>
              <a:off x="111760" y="3718560"/>
              <a:ext cx="3576320" cy="2265680"/>
            </a:xfrm>
            <a:prstGeom prst="roundRect">
              <a:avLst/>
            </a:prstGeom>
            <a:blipFill>
              <a:blip r:embed="rId5"/>
              <a:stretch>
                <a:fillRect/>
              </a:stretch>
            </a:blipFill>
            <a:ln>
              <a:noFill/>
            </a:ln>
            <a:effectLst>
              <a:outerShdw blurRad="50800" dist="1016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3" name="Rectangle: Rounded Corners 42">
              <a:extLst>
                <a:ext uri="{FF2B5EF4-FFF2-40B4-BE49-F238E27FC236}">
                  <a16:creationId xmlns:a16="http://schemas.microsoft.com/office/drawing/2014/main" id="{2E6700FA-F024-8809-6F8B-68194D67DC10}"/>
                </a:ext>
              </a:extLst>
            </p:cNvPr>
            <p:cNvSpPr/>
            <p:nvPr/>
          </p:nvSpPr>
          <p:spPr>
            <a:xfrm>
              <a:off x="3840480" y="3728720"/>
              <a:ext cx="3576320" cy="2265680"/>
            </a:xfrm>
            <a:prstGeom prst="roundRect">
              <a:avLst/>
            </a:prstGeom>
            <a:blipFill>
              <a:blip r:embed="rId6"/>
              <a:stretch>
                <a:fillRect/>
              </a:stretch>
            </a:blipFill>
            <a:ln>
              <a:noFill/>
            </a:ln>
            <a:effectLst>
              <a:outerShdw blurRad="50800" dist="1016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spTree>
    <p:extLst>
      <p:ext uri="{BB962C8B-B14F-4D97-AF65-F5344CB8AC3E}">
        <p14:creationId xmlns:p14="http://schemas.microsoft.com/office/powerpoint/2010/main" val="36992347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5643349-4FDD-1E17-F64E-374E46E6B304}"/>
              </a:ext>
            </a:extLst>
          </p:cNvPr>
          <p:cNvSpPr>
            <a:spLocks noGrp="1"/>
          </p:cNvSpPr>
          <p:nvPr>
            <p:ph type="sldNum" sz="quarter" idx="12"/>
          </p:nvPr>
        </p:nvSpPr>
        <p:spPr/>
        <p:txBody>
          <a:bodyPr/>
          <a:lstStyle/>
          <a:p>
            <a:fld id="{C4992CC3-39DE-420A-9634-602D11CD902C}" type="slidenum">
              <a:rPr lang="en-IN" smtClean="0"/>
              <a:t>29</a:t>
            </a:fld>
            <a:endParaRPr lang="en-IN"/>
          </a:p>
        </p:txBody>
      </p:sp>
      <p:sp>
        <p:nvSpPr>
          <p:cNvPr id="6" name="Text Placeholder 5">
            <a:extLst>
              <a:ext uri="{FF2B5EF4-FFF2-40B4-BE49-F238E27FC236}">
                <a16:creationId xmlns:a16="http://schemas.microsoft.com/office/drawing/2014/main" id="{BF65020C-D6AB-C82E-A420-D5D26CC811AC}"/>
              </a:ext>
            </a:extLst>
          </p:cNvPr>
          <p:cNvSpPr>
            <a:spLocks noGrp="1"/>
          </p:cNvSpPr>
          <p:nvPr>
            <p:ph type="body" sz="quarter" idx="13"/>
          </p:nvPr>
        </p:nvSpPr>
        <p:spPr/>
        <p:txBody>
          <a:bodyPr/>
          <a:lstStyle/>
          <a:p>
            <a:r>
              <a:rPr lang="en-GB"/>
              <a:t>In House Skill Development</a:t>
            </a:r>
            <a:endParaRPr lang="en-IN"/>
          </a:p>
        </p:txBody>
      </p:sp>
      <p:grpSp>
        <p:nvGrpSpPr>
          <p:cNvPr id="17" name="Group 16">
            <a:extLst>
              <a:ext uri="{FF2B5EF4-FFF2-40B4-BE49-F238E27FC236}">
                <a16:creationId xmlns:a16="http://schemas.microsoft.com/office/drawing/2014/main" id="{2CF398D9-0D56-5395-C038-4CD9274CB5B0}"/>
              </a:ext>
            </a:extLst>
          </p:cNvPr>
          <p:cNvGrpSpPr/>
          <p:nvPr/>
        </p:nvGrpSpPr>
        <p:grpSpPr>
          <a:xfrm>
            <a:off x="132080" y="4658591"/>
            <a:ext cx="11775321" cy="1914929"/>
            <a:chOff x="132080" y="4353791"/>
            <a:chExt cx="11775321" cy="1965729"/>
          </a:xfrm>
        </p:grpSpPr>
        <p:sp>
          <p:nvSpPr>
            <p:cNvPr id="3" name="Rectangle 2">
              <a:extLst>
                <a:ext uri="{FF2B5EF4-FFF2-40B4-BE49-F238E27FC236}">
                  <a16:creationId xmlns:a16="http://schemas.microsoft.com/office/drawing/2014/main" id="{0BCBF220-33AD-14F9-50DE-E8A36A2749DD}"/>
                </a:ext>
              </a:extLst>
            </p:cNvPr>
            <p:cNvSpPr/>
            <p:nvPr/>
          </p:nvSpPr>
          <p:spPr>
            <a:xfrm>
              <a:off x="132080" y="4353791"/>
              <a:ext cx="11775321" cy="1965729"/>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250"/>
            </a:p>
          </p:txBody>
        </p:sp>
        <p:sp>
          <p:nvSpPr>
            <p:cNvPr id="9" name="TextBox 8">
              <a:extLst>
                <a:ext uri="{FF2B5EF4-FFF2-40B4-BE49-F238E27FC236}">
                  <a16:creationId xmlns:a16="http://schemas.microsoft.com/office/drawing/2014/main" id="{D17C6211-EE2C-9E9E-F865-E58114D51B2F}"/>
                </a:ext>
              </a:extLst>
            </p:cNvPr>
            <p:cNvSpPr txBox="1"/>
            <p:nvPr/>
          </p:nvSpPr>
          <p:spPr>
            <a:xfrm>
              <a:off x="281940" y="4538142"/>
              <a:ext cx="10883900" cy="738664"/>
            </a:xfrm>
            <a:prstGeom prst="rect">
              <a:avLst/>
            </a:prstGeom>
            <a:noFill/>
          </p:spPr>
          <p:txBody>
            <a:bodyPr wrap="square">
              <a:spAutoFit/>
            </a:bodyPr>
            <a:lstStyle/>
            <a:p>
              <a:pPr algn="l"/>
              <a:r>
                <a:rPr lang="en-GB" sz="1400" b="1" i="0">
                  <a:solidFill>
                    <a:srgbClr val="0D0D0D"/>
                  </a:solidFill>
                  <a:effectLst/>
                  <a:latin typeface="Avenir Next LT Pro" panose="020B0504020202020204" pitchFamily="34" charset="0"/>
                </a:rPr>
                <a:t>Team Composition:</a:t>
              </a:r>
              <a:endParaRPr lang="en-GB" sz="1400" b="0" i="0">
                <a:solidFill>
                  <a:srgbClr val="0D0D0D"/>
                </a:solidFill>
                <a:effectLst/>
                <a:latin typeface="Avenir Next LT Pro" panose="020B0504020202020204" pitchFamily="34" charset="0"/>
              </a:endParaRPr>
            </a:p>
            <a:p>
              <a:pPr algn="l"/>
              <a:r>
                <a:rPr lang="en-GB" sz="1400" b="0" i="0">
                  <a:solidFill>
                    <a:srgbClr val="0D0D0D"/>
                  </a:solidFill>
                  <a:effectLst/>
                  <a:latin typeface="Avenir Next LT Pro" panose="020B0504020202020204" pitchFamily="34" charset="0"/>
                </a:rPr>
                <a:t>Comprises 14 technocrats with diverse educational backgrounds, including Bachelor of Science, Master of Science, Bachelor of Pharmacy, and Bachelor of Engineering degrees</a:t>
              </a:r>
            </a:p>
          </p:txBody>
        </p:sp>
        <p:sp>
          <p:nvSpPr>
            <p:cNvPr id="16" name="TextBox 15">
              <a:extLst>
                <a:ext uri="{FF2B5EF4-FFF2-40B4-BE49-F238E27FC236}">
                  <a16:creationId xmlns:a16="http://schemas.microsoft.com/office/drawing/2014/main" id="{54D29719-D9BB-F899-38F6-7E08FB6B5433}"/>
                </a:ext>
              </a:extLst>
            </p:cNvPr>
            <p:cNvSpPr txBox="1"/>
            <p:nvPr/>
          </p:nvSpPr>
          <p:spPr>
            <a:xfrm>
              <a:off x="297180" y="5461085"/>
              <a:ext cx="11244580" cy="584775"/>
            </a:xfrm>
            <a:prstGeom prst="rect">
              <a:avLst/>
            </a:prstGeom>
            <a:noFill/>
          </p:spPr>
          <p:txBody>
            <a:bodyPr wrap="square">
              <a:spAutoFit/>
            </a:bodyPr>
            <a:lstStyle/>
            <a:p>
              <a:r>
                <a:rPr lang="en-GB" sz="1400" b="1">
                  <a:solidFill>
                    <a:srgbClr val="0D0D0D"/>
                  </a:solidFill>
                  <a:latin typeface="Avenir Next LT Pro" panose="020B0504020202020204" pitchFamily="34" charset="0"/>
                </a:rPr>
                <a:t>Skill Development</a:t>
              </a:r>
              <a:r>
                <a:rPr lang="en-GB"/>
                <a:t>:</a:t>
              </a:r>
            </a:p>
            <a:p>
              <a:r>
                <a:rPr lang="en-GB" sz="1400">
                  <a:solidFill>
                    <a:srgbClr val="0D0D0D"/>
                  </a:solidFill>
                  <a:latin typeface="Avenir Next LT Pro" panose="020B0504020202020204" pitchFamily="34" charset="0"/>
                </a:rPr>
                <a:t>Prioritize in-house skill development through structured </a:t>
              </a:r>
              <a:r>
                <a:rPr lang="en-GB" sz="1400" err="1">
                  <a:solidFill>
                    <a:srgbClr val="0D0D0D"/>
                  </a:solidFill>
                  <a:latin typeface="Avenir Next LT Pro" panose="020B0504020202020204" pitchFamily="34" charset="0"/>
                </a:rPr>
                <a:t>programs.Focused</a:t>
              </a:r>
              <a:r>
                <a:rPr lang="en-GB" sz="1400">
                  <a:solidFill>
                    <a:srgbClr val="0D0D0D"/>
                  </a:solidFill>
                  <a:latin typeface="Avenir Next LT Pro" panose="020B0504020202020204" pitchFamily="34" charset="0"/>
                </a:rPr>
                <a:t> on honing expertise to meet evolving industry demands.</a:t>
              </a:r>
            </a:p>
          </p:txBody>
        </p:sp>
      </p:grpSp>
      <p:sp>
        <p:nvSpPr>
          <p:cNvPr id="18" name="Rectangle: Rounded Corners 17">
            <a:extLst>
              <a:ext uri="{FF2B5EF4-FFF2-40B4-BE49-F238E27FC236}">
                <a16:creationId xmlns:a16="http://schemas.microsoft.com/office/drawing/2014/main" id="{6FB2A2B8-CE9D-EC7F-6923-5B079D62DF9A}"/>
              </a:ext>
            </a:extLst>
          </p:cNvPr>
          <p:cNvSpPr/>
          <p:nvPr/>
        </p:nvSpPr>
        <p:spPr>
          <a:xfrm>
            <a:off x="701040" y="1087120"/>
            <a:ext cx="5069840" cy="3322320"/>
          </a:xfrm>
          <a:prstGeom prst="roundRect">
            <a:avLst/>
          </a:prstGeom>
          <a:blipFill>
            <a:blip r:embed="rId2"/>
            <a:stretch>
              <a:fillRect/>
            </a:stretch>
          </a:blipFill>
          <a:ln>
            <a:noFill/>
          </a:ln>
          <a:effectLst>
            <a:outerShdw blurRad="50800" dist="762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Rectangle: Rounded Corners 18">
            <a:extLst>
              <a:ext uri="{FF2B5EF4-FFF2-40B4-BE49-F238E27FC236}">
                <a16:creationId xmlns:a16="http://schemas.microsoft.com/office/drawing/2014/main" id="{C955FD7C-4816-F645-C808-9D0345551837}"/>
              </a:ext>
            </a:extLst>
          </p:cNvPr>
          <p:cNvSpPr/>
          <p:nvPr/>
        </p:nvSpPr>
        <p:spPr>
          <a:xfrm>
            <a:off x="6136640" y="1056640"/>
            <a:ext cx="5069840" cy="3322320"/>
          </a:xfrm>
          <a:prstGeom prst="roundRect">
            <a:avLst/>
          </a:prstGeom>
          <a:blipFill>
            <a:blip r:embed="rId3"/>
            <a:stretch>
              <a:fillRect/>
            </a:stretch>
          </a:blipFill>
          <a:ln>
            <a:noFill/>
          </a:ln>
          <a:effectLst>
            <a:outerShdw blurRad="50800" dist="762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1045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F5C65ED-CD24-7766-5822-64E1AEA99EA5}"/>
              </a:ext>
            </a:extLst>
          </p:cNvPr>
          <p:cNvSpPr>
            <a:spLocks noGrp="1"/>
          </p:cNvSpPr>
          <p:nvPr>
            <p:ph type="sldNum" sz="quarter" idx="12"/>
          </p:nvPr>
        </p:nvSpPr>
        <p:spPr/>
        <p:txBody>
          <a:bodyPr/>
          <a:lstStyle/>
          <a:p>
            <a:fld id="{C4992CC3-39DE-420A-9634-602D11CD902C}" type="slidenum">
              <a:rPr lang="en-IN" smtClean="0"/>
              <a:t>3</a:t>
            </a:fld>
            <a:endParaRPr lang="en-IN"/>
          </a:p>
        </p:txBody>
      </p:sp>
      <p:sp>
        <p:nvSpPr>
          <p:cNvPr id="6" name="Text Placeholder 5">
            <a:extLst>
              <a:ext uri="{FF2B5EF4-FFF2-40B4-BE49-F238E27FC236}">
                <a16:creationId xmlns:a16="http://schemas.microsoft.com/office/drawing/2014/main" id="{E28ED398-FEE8-4FC0-376F-5C58E6DD5735}"/>
              </a:ext>
            </a:extLst>
          </p:cNvPr>
          <p:cNvSpPr>
            <a:spLocks noGrp="1"/>
          </p:cNvSpPr>
          <p:nvPr>
            <p:ph type="body" sz="quarter" idx="13"/>
          </p:nvPr>
        </p:nvSpPr>
        <p:spPr/>
        <p:txBody>
          <a:bodyPr/>
          <a:lstStyle/>
          <a:p>
            <a:r>
              <a:rPr lang="en-GB" dirty="0"/>
              <a:t>PFSCL- Our Business</a:t>
            </a:r>
            <a:endParaRPr lang="en-IN" dirty="0"/>
          </a:p>
        </p:txBody>
      </p:sp>
      <p:sp>
        <p:nvSpPr>
          <p:cNvPr id="8" name="TextBox 7">
            <a:extLst>
              <a:ext uri="{FF2B5EF4-FFF2-40B4-BE49-F238E27FC236}">
                <a16:creationId xmlns:a16="http://schemas.microsoft.com/office/drawing/2014/main" id="{7D3B8215-8F86-B38B-7C4E-C625791D5240}"/>
              </a:ext>
            </a:extLst>
          </p:cNvPr>
          <p:cNvSpPr txBox="1"/>
          <p:nvPr/>
        </p:nvSpPr>
        <p:spPr>
          <a:xfrm>
            <a:off x="4757448" y="1295567"/>
            <a:ext cx="2542233" cy="1215851"/>
          </a:xfrm>
          <a:prstGeom prst="rect">
            <a:avLst/>
          </a:prstGeom>
          <a:noFill/>
        </p:spPr>
        <p:txBody>
          <a:bodyPr wrap="square" rtlCol="0">
            <a:spAutoFit/>
          </a:bodyPr>
          <a:lstStyle/>
          <a:p>
            <a:endParaRPr lang="en-IN"/>
          </a:p>
        </p:txBody>
      </p:sp>
      <p:grpSp>
        <p:nvGrpSpPr>
          <p:cNvPr id="34" name="Group 33">
            <a:extLst>
              <a:ext uri="{FF2B5EF4-FFF2-40B4-BE49-F238E27FC236}">
                <a16:creationId xmlns:a16="http://schemas.microsoft.com/office/drawing/2014/main" id="{38C70D26-B6B3-D6E3-189F-1E392989AF8E}"/>
              </a:ext>
            </a:extLst>
          </p:cNvPr>
          <p:cNvGrpSpPr/>
          <p:nvPr/>
        </p:nvGrpSpPr>
        <p:grpSpPr>
          <a:xfrm>
            <a:off x="520728" y="4120993"/>
            <a:ext cx="2593033" cy="2316060"/>
            <a:chOff x="297208" y="4099727"/>
            <a:chExt cx="2593033" cy="2316060"/>
          </a:xfrm>
        </p:grpSpPr>
        <p:grpSp>
          <p:nvGrpSpPr>
            <p:cNvPr id="26" name="Group 25">
              <a:extLst>
                <a:ext uri="{FF2B5EF4-FFF2-40B4-BE49-F238E27FC236}">
                  <a16:creationId xmlns:a16="http://schemas.microsoft.com/office/drawing/2014/main" id="{81A86A05-5ABA-35E3-35B2-0257E2C52934}"/>
                </a:ext>
              </a:extLst>
            </p:cNvPr>
            <p:cNvGrpSpPr/>
            <p:nvPr/>
          </p:nvGrpSpPr>
          <p:grpSpPr>
            <a:xfrm>
              <a:off x="297208" y="4099727"/>
              <a:ext cx="2542233" cy="994787"/>
              <a:chOff x="297208" y="4099727"/>
              <a:chExt cx="2542233" cy="994787"/>
            </a:xfrm>
          </p:grpSpPr>
          <p:sp>
            <p:nvSpPr>
              <p:cNvPr id="18" name="Rectangle 17">
                <a:extLst>
                  <a:ext uri="{FF2B5EF4-FFF2-40B4-BE49-F238E27FC236}">
                    <a16:creationId xmlns:a16="http://schemas.microsoft.com/office/drawing/2014/main" id="{32B7550C-7C77-2087-44AC-EFD03C757CE6}"/>
                  </a:ext>
                </a:extLst>
              </p:cNvPr>
              <p:cNvSpPr/>
              <p:nvPr/>
            </p:nvSpPr>
            <p:spPr>
              <a:xfrm>
                <a:off x="713433" y="4099727"/>
                <a:ext cx="1788607" cy="994787"/>
              </a:xfrm>
              <a:prstGeom prst="rect">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Box 8">
                <a:extLst>
                  <a:ext uri="{FF2B5EF4-FFF2-40B4-BE49-F238E27FC236}">
                    <a16:creationId xmlns:a16="http://schemas.microsoft.com/office/drawing/2014/main" id="{1679BCE5-3A57-5C9F-189E-81F9051B0F91}"/>
                  </a:ext>
                </a:extLst>
              </p:cNvPr>
              <p:cNvSpPr txBox="1"/>
              <p:nvPr/>
            </p:nvSpPr>
            <p:spPr>
              <a:xfrm>
                <a:off x="297208" y="4292767"/>
                <a:ext cx="2542233" cy="584775"/>
              </a:xfrm>
              <a:prstGeom prst="rect">
                <a:avLst/>
              </a:prstGeom>
              <a:noFill/>
            </p:spPr>
            <p:txBody>
              <a:bodyPr wrap="square" rtlCol="0">
                <a:spAutoFit/>
              </a:bodyPr>
              <a:lstStyle/>
              <a:p>
                <a:pPr algn="ctr"/>
                <a:r>
                  <a:rPr lang="en-GB" sz="1600" b="1" dirty="0">
                    <a:solidFill>
                      <a:srgbClr val="2FA653"/>
                    </a:solidFill>
                    <a:latin typeface="Avenir Next LT Pro" panose="020B0504020202020204" pitchFamily="34" charset="0"/>
                  </a:rPr>
                  <a:t>20+ Years </a:t>
                </a:r>
              </a:p>
              <a:p>
                <a:pPr algn="ctr"/>
                <a:r>
                  <a:rPr lang="en-GB" sz="1600" b="1" dirty="0">
                    <a:solidFill>
                      <a:srgbClr val="2FA653"/>
                    </a:solidFill>
                    <a:latin typeface="Avenir Next LT Pro" panose="020B0504020202020204" pitchFamily="34" charset="0"/>
                  </a:rPr>
                  <a:t>of Excellence</a:t>
                </a:r>
                <a:endParaRPr lang="en-IN" sz="1600" b="1" dirty="0">
                  <a:solidFill>
                    <a:srgbClr val="2FA653"/>
                  </a:solidFill>
                  <a:latin typeface="Avenir Next LT Pro" panose="020B0504020202020204" pitchFamily="34" charset="0"/>
                </a:endParaRPr>
              </a:p>
            </p:txBody>
          </p:sp>
        </p:grpSp>
        <p:grpSp>
          <p:nvGrpSpPr>
            <p:cNvPr id="27" name="Group 26">
              <a:extLst>
                <a:ext uri="{FF2B5EF4-FFF2-40B4-BE49-F238E27FC236}">
                  <a16:creationId xmlns:a16="http://schemas.microsoft.com/office/drawing/2014/main" id="{ACD0CD61-D1F9-24CD-A9F5-2D08EE9A87E0}"/>
                </a:ext>
              </a:extLst>
            </p:cNvPr>
            <p:cNvGrpSpPr/>
            <p:nvPr/>
          </p:nvGrpSpPr>
          <p:grpSpPr>
            <a:xfrm>
              <a:off x="348008" y="5421000"/>
              <a:ext cx="2542233" cy="994787"/>
              <a:chOff x="337848" y="5451480"/>
              <a:chExt cx="2542233" cy="994787"/>
            </a:xfrm>
          </p:grpSpPr>
          <p:sp>
            <p:nvSpPr>
              <p:cNvPr id="19" name="Rectangle 18">
                <a:extLst>
                  <a:ext uri="{FF2B5EF4-FFF2-40B4-BE49-F238E27FC236}">
                    <a16:creationId xmlns:a16="http://schemas.microsoft.com/office/drawing/2014/main" id="{AECBDE77-2274-035B-DA3A-A6D93DCB517C}"/>
                  </a:ext>
                </a:extLst>
              </p:cNvPr>
              <p:cNvSpPr/>
              <p:nvPr/>
            </p:nvSpPr>
            <p:spPr>
              <a:xfrm>
                <a:off x="682953" y="5451480"/>
                <a:ext cx="1788607" cy="994787"/>
              </a:xfrm>
              <a:prstGeom prst="rect">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3" name="TextBox 12">
                <a:extLst>
                  <a:ext uri="{FF2B5EF4-FFF2-40B4-BE49-F238E27FC236}">
                    <a16:creationId xmlns:a16="http://schemas.microsoft.com/office/drawing/2014/main" id="{10DADB85-5E15-A734-BE9F-539055CD5FDE}"/>
                  </a:ext>
                </a:extLst>
              </p:cNvPr>
              <p:cNvSpPr txBox="1"/>
              <p:nvPr/>
            </p:nvSpPr>
            <p:spPr>
              <a:xfrm>
                <a:off x="337848" y="5755807"/>
                <a:ext cx="2542233" cy="338554"/>
              </a:xfrm>
              <a:prstGeom prst="rect">
                <a:avLst/>
              </a:prstGeom>
              <a:noFill/>
            </p:spPr>
            <p:txBody>
              <a:bodyPr wrap="square" rtlCol="0">
                <a:spAutoFit/>
              </a:bodyPr>
              <a:lstStyle/>
              <a:p>
                <a:pPr algn="ctr"/>
                <a:r>
                  <a:rPr lang="en-GB" sz="1600" b="1" dirty="0">
                    <a:solidFill>
                      <a:srgbClr val="32A555"/>
                    </a:solidFill>
                    <a:latin typeface="Avenir Next LT Pro" panose="020B0504020202020204" pitchFamily="34" charset="0"/>
                  </a:rPr>
                  <a:t>~ 40% Export</a:t>
                </a:r>
                <a:endParaRPr lang="en-IN" sz="1600" b="1" dirty="0">
                  <a:solidFill>
                    <a:srgbClr val="32A555"/>
                  </a:solidFill>
                  <a:latin typeface="Avenir Next LT Pro" panose="020B0504020202020204" pitchFamily="34" charset="0"/>
                </a:endParaRPr>
              </a:p>
            </p:txBody>
          </p:sp>
        </p:grpSp>
      </p:grpSp>
      <p:grpSp>
        <p:nvGrpSpPr>
          <p:cNvPr id="35" name="Group 34">
            <a:extLst>
              <a:ext uri="{FF2B5EF4-FFF2-40B4-BE49-F238E27FC236}">
                <a16:creationId xmlns:a16="http://schemas.microsoft.com/office/drawing/2014/main" id="{B9049D47-EEC3-2153-5C60-05859447E12F}"/>
              </a:ext>
            </a:extLst>
          </p:cNvPr>
          <p:cNvGrpSpPr/>
          <p:nvPr/>
        </p:nvGrpSpPr>
        <p:grpSpPr>
          <a:xfrm>
            <a:off x="3458534" y="4141313"/>
            <a:ext cx="2558422" cy="2315587"/>
            <a:chOff x="3156299" y="4099727"/>
            <a:chExt cx="2558422" cy="2315587"/>
          </a:xfrm>
        </p:grpSpPr>
        <p:grpSp>
          <p:nvGrpSpPr>
            <p:cNvPr id="28" name="Group 27">
              <a:extLst>
                <a:ext uri="{FF2B5EF4-FFF2-40B4-BE49-F238E27FC236}">
                  <a16:creationId xmlns:a16="http://schemas.microsoft.com/office/drawing/2014/main" id="{5B0CADFE-3BE2-AB63-E2B4-64E3F982126E}"/>
                </a:ext>
              </a:extLst>
            </p:cNvPr>
            <p:cNvGrpSpPr/>
            <p:nvPr/>
          </p:nvGrpSpPr>
          <p:grpSpPr>
            <a:xfrm>
              <a:off x="3172488" y="4099727"/>
              <a:ext cx="2542233" cy="994787"/>
              <a:chOff x="3162328" y="4099727"/>
              <a:chExt cx="2542233" cy="994787"/>
            </a:xfrm>
          </p:grpSpPr>
          <p:sp>
            <p:nvSpPr>
              <p:cNvPr id="20" name="Rectangle 19">
                <a:extLst>
                  <a:ext uri="{FF2B5EF4-FFF2-40B4-BE49-F238E27FC236}">
                    <a16:creationId xmlns:a16="http://schemas.microsoft.com/office/drawing/2014/main" id="{9220E86D-21D4-FBCD-1B85-2FBF38F4C3C5}"/>
                  </a:ext>
                </a:extLst>
              </p:cNvPr>
              <p:cNvSpPr/>
              <p:nvPr/>
            </p:nvSpPr>
            <p:spPr>
              <a:xfrm>
                <a:off x="3507433" y="4099727"/>
                <a:ext cx="1788607" cy="994787"/>
              </a:xfrm>
              <a:prstGeom prst="rect">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Box 9">
                <a:extLst>
                  <a:ext uri="{FF2B5EF4-FFF2-40B4-BE49-F238E27FC236}">
                    <a16:creationId xmlns:a16="http://schemas.microsoft.com/office/drawing/2014/main" id="{899A5F30-5DE9-D3B0-2D02-5C916ED0C9CC}"/>
                  </a:ext>
                </a:extLst>
              </p:cNvPr>
              <p:cNvSpPr txBox="1"/>
              <p:nvPr/>
            </p:nvSpPr>
            <p:spPr>
              <a:xfrm>
                <a:off x="3162328" y="4404527"/>
                <a:ext cx="2542233" cy="338554"/>
              </a:xfrm>
              <a:prstGeom prst="rect">
                <a:avLst/>
              </a:prstGeom>
              <a:noFill/>
            </p:spPr>
            <p:txBody>
              <a:bodyPr wrap="square" rtlCol="0">
                <a:spAutoFit/>
              </a:bodyPr>
              <a:lstStyle/>
              <a:p>
                <a:pPr algn="ctr"/>
                <a:r>
                  <a:rPr lang="en-GB" sz="1600" b="1">
                    <a:solidFill>
                      <a:srgbClr val="32A555"/>
                    </a:solidFill>
                    <a:latin typeface="Avenir Next LT Pro" panose="020B0504020202020204" pitchFamily="34" charset="0"/>
                  </a:rPr>
                  <a:t>140+ Products</a:t>
                </a:r>
                <a:endParaRPr lang="en-IN" sz="1600" b="1">
                  <a:solidFill>
                    <a:srgbClr val="32A555"/>
                  </a:solidFill>
                  <a:latin typeface="Avenir Next LT Pro" panose="020B0504020202020204" pitchFamily="34" charset="0"/>
                </a:endParaRPr>
              </a:p>
            </p:txBody>
          </p:sp>
        </p:grpSp>
        <p:grpSp>
          <p:nvGrpSpPr>
            <p:cNvPr id="29" name="Group 28">
              <a:extLst>
                <a:ext uri="{FF2B5EF4-FFF2-40B4-BE49-F238E27FC236}">
                  <a16:creationId xmlns:a16="http://schemas.microsoft.com/office/drawing/2014/main" id="{9A583A2B-2789-4CF0-DB96-9A9BBD851CAD}"/>
                </a:ext>
              </a:extLst>
            </p:cNvPr>
            <p:cNvGrpSpPr/>
            <p:nvPr/>
          </p:nvGrpSpPr>
          <p:grpSpPr>
            <a:xfrm>
              <a:off x="3156299" y="5420527"/>
              <a:ext cx="2542233" cy="994787"/>
              <a:chOff x="3142008" y="5379887"/>
              <a:chExt cx="2542233" cy="994787"/>
            </a:xfrm>
          </p:grpSpPr>
          <p:sp>
            <p:nvSpPr>
              <p:cNvPr id="21" name="Rectangle 20">
                <a:extLst>
                  <a:ext uri="{FF2B5EF4-FFF2-40B4-BE49-F238E27FC236}">
                    <a16:creationId xmlns:a16="http://schemas.microsoft.com/office/drawing/2014/main" id="{CB48ED01-9638-9674-7625-F27717B9ACD3}"/>
                  </a:ext>
                </a:extLst>
              </p:cNvPr>
              <p:cNvSpPr/>
              <p:nvPr/>
            </p:nvSpPr>
            <p:spPr>
              <a:xfrm>
                <a:off x="3497273" y="5379887"/>
                <a:ext cx="1788607" cy="994787"/>
              </a:xfrm>
              <a:prstGeom prst="rect">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Box 13">
                <a:extLst>
                  <a:ext uri="{FF2B5EF4-FFF2-40B4-BE49-F238E27FC236}">
                    <a16:creationId xmlns:a16="http://schemas.microsoft.com/office/drawing/2014/main" id="{1F169EFC-D979-927E-8A94-16DF8F51BD92}"/>
                  </a:ext>
                </a:extLst>
              </p:cNvPr>
              <p:cNvSpPr txBox="1"/>
              <p:nvPr/>
            </p:nvSpPr>
            <p:spPr>
              <a:xfrm>
                <a:off x="3142008" y="5562767"/>
                <a:ext cx="2542233" cy="584775"/>
              </a:xfrm>
              <a:prstGeom prst="rect">
                <a:avLst/>
              </a:prstGeom>
              <a:noFill/>
            </p:spPr>
            <p:txBody>
              <a:bodyPr wrap="square" rtlCol="0">
                <a:spAutoFit/>
              </a:bodyPr>
              <a:lstStyle/>
              <a:p>
                <a:pPr algn="ctr"/>
                <a:r>
                  <a:rPr lang="en-GB" sz="1600" b="1">
                    <a:solidFill>
                      <a:srgbClr val="32A555"/>
                    </a:solidFill>
                    <a:latin typeface="Avenir Next LT Pro" panose="020B0504020202020204" pitchFamily="34" charset="0"/>
                  </a:rPr>
                  <a:t>50+ </a:t>
                </a:r>
              </a:p>
              <a:p>
                <a:pPr algn="ctr"/>
                <a:r>
                  <a:rPr lang="en-GB" sz="1600" b="1">
                    <a:solidFill>
                      <a:srgbClr val="32A555"/>
                    </a:solidFill>
                    <a:latin typeface="Avenir Next LT Pro" panose="020B0504020202020204" pitchFamily="34" charset="0"/>
                  </a:rPr>
                  <a:t>Team Strength</a:t>
                </a:r>
                <a:endParaRPr lang="en-IN" sz="1600" b="1">
                  <a:solidFill>
                    <a:srgbClr val="32A555"/>
                  </a:solidFill>
                  <a:latin typeface="Avenir Next LT Pro" panose="020B0504020202020204" pitchFamily="34" charset="0"/>
                </a:endParaRPr>
              </a:p>
            </p:txBody>
          </p:sp>
        </p:grpSp>
      </p:grpSp>
      <p:grpSp>
        <p:nvGrpSpPr>
          <p:cNvPr id="36" name="Group 35">
            <a:extLst>
              <a:ext uri="{FF2B5EF4-FFF2-40B4-BE49-F238E27FC236}">
                <a16:creationId xmlns:a16="http://schemas.microsoft.com/office/drawing/2014/main" id="{4FD5E424-DBE7-45F2-564E-EB6B58DD569F}"/>
              </a:ext>
            </a:extLst>
          </p:cNvPr>
          <p:cNvGrpSpPr/>
          <p:nvPr/>
        </p:nvGrpSpPr>
        <p:grpSpPr>
          <a:xfrm>
            <a:off x="6171065" y="4120520"/>
            <a:ext cx="2542233" cy="2325747"/>
            <a:chOff x="6047768" y="4079407"/>
            <a:chExt cx="2542233" cy="2325747"/>
          </a:xfrm>
        </p:grpSpPr>
        <p:grpSp>
          <p:nvGrpSpPr>
            <p:cNvPr id="31" name="Group 30">
              <a:extLst>
                <a:ext uri="{FF2B5EF4-FFF2-40B4-BE49-F238E27FC236}">
                  <a16:creationId xmlns:a16="http://schemas.microsoft.com/office/drawing/2014/main" id="{4436BC35-96FA-B33F-F00C-4B0042B574DC}"/>
                </a:ext>
              </a:extLst>
            </p:cNvPr>
            <p:cNvGrpSpPr/>
            <p:nvPr/>
          </p:nvGrpSpPr>
          <p:grpSpPr>
            <a:xfrm>
              <a:off x="6047768" y="4079407"/>
              <a:ext cx="2542233" cy="994787"/>
              <a:chOff x="6098568" y="4059087"/>
              <a:chExt cx="2542233" cy="994787"/>
            </a:xfrm>
          </p:grpSpPr>
          <p:sp>
            <p:nvSpPr>
              <p:cNvPr id="22" name="Rectangle 21">
                <a:extLst>
                  <a:ext uri="{FF2B5EF4-FFF2-40B4-BE49-F238E27FC236}">
                    <a16:creationId xmlns:a16="http://schemas.microsoft.com/office/drawing/2014/main" id="{AFFEBD7D-015F-55FD-C05A-DDA6BD5C0F0D}"/>
                  </a:ext>
                </a:extLst>
              </p:cNvPr>
              <p:cNvSpPr/>
              <p:nvPr/>
            </p:nvSpPr>
            <p:spPr>
              <a:xfrm>
                <a:off x="6453833" y="4059087"/>
                <a:ext cx="1788607" cy="994787"/>
              </a:xfrm>
              <a:prstGeom prst="rect">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BEC1BD7F-8147-26EC-CCA0-BDC0D9F2E8C7}"/>
                  </a:ext>
                </a:extLst>
              </p:cNvPr>
              <p:cNvSpPr txBox="1"/>
              <p:nvPr/>
            </p:nvSpPr>
            <p:spPr>
              <a:xfrm>
                <a:off x="6098568" y="4272447"/>
                <a:ext cx="2542233" cy="584775"/>
              </a:xfrm>
              <a:prstGeom prst="rect">
                <a:avLst/>
              </a:prstGeom>
              <a:noFill/>
            </p:spPr>
            <p:txBody>
              <a:bodyPr wrap="square" rtlCol="0">
                <a:spAutoFit/>
              </a:bodyPr>
              <a:lstStyle/>
              <a:p>
                <a:pPr algn="ctr"/>
                <a:r>
                  <a:rPr lang="en-GB" sz="1600" b="1">
                    <a:solidFill>
                      <a:srgbClr val="32A555"/>
                    </a:solidFill>
                    <a:latin typeface="Avenir Next LT Pro" panose="020B0504020202020204" pitchFamily="34" charset="0"/>
                  </a:rPr>
                  <a:t>100+ </a:t>
                </a:r>
              </a:p>
              <a:p>
                <a:pPr algn="ctr"/>
                <a:r>
                  <a:rPr lang="en-GB" sz="1600" b="1">
                    <a:solidFill>
                      <a:srgbClr val="32A555"/>
                    </a:solidFill>
                    <a:latin typeface="Avenir Next LT Pro" panose="020B0504020202020204" pitchFamily="34" charset="0"/>
                  </a:rPr>
                  <a:t>Global Clients</a:t>
                </a:r>
                <a:endParaRPr lang="en-IN" sz="1600" b="1">
                  <a:solidFill>
                    <a:srgbClr val="32A555"/>
                  </a:solidFill>
                  <a:latin typeface="Avenir Next LT Pro" panose="020B0504020202020204" pitchFamily="34" charset="0"/>
                </a:endParaRPr>
              </a:p>
            </p:txBody>
          </p:sp>
        </p:grpSp>
        <p:grpSp>
          <p:nvGrpSpPr>
            <p:cNvPr id="30" name="Group 29">
              <a:extLst>
                <a:ext uri="{FF2B5EF4-FFF2-40B4-BE49-F238E27FC236}">
                  <a16:creationId xmlns:a16="http://schemas.microsoft.com/office/drawing/2014/main" id="{096266C7-07B3-F659-D2A3-886929A5F49F}"/>
                </a:ext>
              </a:extLst>
            </p:cNvPr>
            <p:cNvGrpSpPr/>
            <p:nvPr/>
          </p:nvGrpSpPr>
          <p:grpSpPr>
            <a:xfrm>
              <a:off x="6116990" y="5410367"/>
              <a:ext cx="2303752" cy="994787"/>
              <a:chOff x="6169689" y="5522127"/>
              <a:chExt cx="2303752" cy="994787"/>
            </a:xfrm>
          </p:grpSpPr>
          <p:sp>
            <p:nvSpPr>
              <p:cNvPr id="23" name="Rectangle 22">
                <a:extLst>
                  <a:ext uri="{FF2B5EF4-FFF2-40B4-BE49-F238E27FC236}">
                    <a16:creationId xmlns:a16="http://schemas.microsoft.com/office/drawing/2014/main" id="{21D82073-1813-3DB9-1C4F-152C09584C2D}"/>
                  </a:ext>
                </a:extLst>
              </p:cNvPr>
              <p:cNvSpPr/>
              <p:nvPr/>
            </p:nvSpPr>
            <p:spPr>
              <a:xfrm>
                <a:off x="6453833" y="5522127"/>
                <a:ext cx="1788607" cy="994787"/>
              </a:xfrm>
              <a:prstGeom prst="rect">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TextBox 14">
                <a:extLst>
                  <a:ext uri="{FF2B5EF4-FFF2-40B4-BE49-F238E27FC236}">
                    <a16:creationId xmlns:a16="http://schemas.microsoft.com/office/drawing/2014/main" id="{BD3E8F84-E057-1B2D-9008-E1C33D558837}"/>
                  </a:ext>
                </a:extLst>
              </p:cNvPr>
              <p:cNvSpPr txBox="1"/>
              <p:nvPr/>
            </p:nvSpPr>
            <p:spPr>
              <a:xfrm>
                <a:off x="6169689" y="5725327"/>
                <a:ext cx="2303752" cy="584775"/>
              </a:xfrm>
              <a:prstGeom prst="rect">
                <a:avLst/>
              </a:prstGeom>
              <a:noFill/>
            </p:spPr>
            <p:txBody>
              <a:bodyPr wrap="square" rtlCol="0">
                <a:spAutoFit/>
              </a:bodyPr>
              <a:lstStyle/>
              <a:p>
                <a:pPr algn="ctr"/>
                <a:r>
                  <a:rPr lang="en-GB" sz="1600" b="1">
                    <a:solidFill>
                      <a:srgbClr val="32A555"/>
                    </a:solidFill>
                    <a:latin typeface="Avenir Next LT Pro" panose="020B0504020202020204" pitchFamily="34" charset="0"/>
                  </a:rPr>
                  <a:t>600 MTPA </a:t>
                </a:r>
              </a:p>
              <a:p>
                <a:pPr algn="ctr"/>
                <a:r>
                  <a:rPr lang="en-GB" sz="1600" b="1">
                    <a:solidFill>
                      <a:srgbClr val="32A555"/>
                    </a:solidFill>
                    <a:latin typeface="Avenir Next LT Pro" panose="020B0504020202020204" pitchFamily="34" charset="0"/>
                  </a:rPr>
                  <a:t>Capacity </a:t>
                </a:r>
                <a:endParaRPr lang="en-IN" sz="1600" b="1">
                  <a:solidFill>
                    <a:srgbClr val="32A555"/>
                  </a:solidFill>
                  <a:latin typeface="Avenir Next LT Pro" panose="020B0504020202020204" pitchFamily="34" charset="0"/>
                </a:endParaRPr>
              </a:p>
            </p:txBody>
          </p:sp>
        </p:grpSp>
      </p:grpSp>
      <p:grpSp>
        <p:nvGrpSpPr>
          <p:cNvPr id="37" name="Group 36">
            <a:extLst>
              <a:ext uri="{FF2B5EF4-FFF2-40B4-BE49-F238E27FC236}">
                <a16:creationId xmlns:a16="http://schemas.microsoft.com/office/drawing/2014/main" id="{571321A5-A8AB-E68C-931C-8EF48DBF85F6}"/>
              </a:ext>
            </a:extLst>
          </p:cNvPr>
          <p:cNvGrpSpPr/>
          <p:nvPr/>
        </p:nvGrpSpPr>
        <p:grpSpPr>
          <a:xfrm>
            <a:off x="8953528" y="4109887"/>
            <a:ext cx="2542233" cy="2325747"/>
            <a:chOff x="8953528" y="4109887"/>
            <a:chExt cx="2542233" cy="2325747"/>
          </a:xfrm>
        </p:grpSpPr>
        <p:grpSp>
          <p:nvGrpSpPr>
            <p:cNvPr id="32" name="Group 31">
              <a:extLst>
                <a:ext uri="{FF2B5EF4-FFF2-40B4-BE49-F238E27FC236}">
                  <a16:creationId xmlns:a16="http://schemas.microsoft.com/office/drawing/2014/main" id="{055B2A98-0141-37E4-2622-EF2325CC3A3F}"/>
                </a:ext>
              </a:extLst>
            </p:cNvPr>
            <p:cNvGrpSpPr/>
            <p:nvPr/>
          </p:nvGrpSpPr>
          <p:grpSpPr>
            <a:xfrm>
              <a:off x="8953528" y="4109887"/>
              <a:ext cx="2542233" cy="994787"/>
              <a:chOff x="8973848" y="4130207"/>
              <a:chExt cx="2542233" cy="994787"/>
            </a:xfrm>
          </p:grpSpPr>
          <p:sp>
            <p:nvSpPr>
              <p:cNvPr id="24" name="Rectangle 23">
                <a:extLst>
                  <a:ext uri="{FF2B5EF4-FFF2-40B4-BE49-F238E27FC236}">
                    <a16:creationId xmlns:a16="http://schemas.microsoft.com/office/drawing/2014/main" id="{6FF50AD9-DE58-C740-D04C-97A7B802DBC3}"/>
                  </a:ext>
                </a:extLst>
              </p:cNvPr>
              <p:cNvSpPr/>
              <p:nvPr/>
            </p:nvSpPr>
            <p:spPr>
              <a:xfrm>
                <a:off x="9318953" y="4130207"/>
                <a:ext cx="1788607" cy="994787"/>
              </a:xfrm>
              <a:prstGeom prst="rect">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Box 11">
                <a:extLst>
                  <a:ext uri="{FF2B5EF4-FFF2-40B4-BE49-F238E27FC236}">
                    <a16:creationId xmlns:a16="http://schemas.microsoft.com/office/drawing/2014/main" id="{06ADA584-5304-50DE-7BF4-5A4919A8ED11}"/>
                  </a:ext>
                </a:extLst>
              </p:cNvPr>
              <p:cNvSpPr txBox="1"/>
              <p:nvPr/>
            </p:nvSpPr>
            <p:spPr>
              <a:xfrm>
                <a:off x="8973848" y="4302927"/>
                <a:ext cx="2542233" cy="584775"/>
              </a:xfrm>
              <a:prstGeom prst="rect">
                <a:avLst/>
              </a:prstGeom>
              <a:noFill/>
            </p:spPr>
            <p:txBody>
              <a:bodyPr wrap="square" rtlCol="0">
                <a:spAutoFit/>
              </a:bodyPr>
              <a:lstStyle/>
              <a:p>
                <a:pPr algn="ctr"/>
                <a:r>
                  <a:rPr lang="en-GB" sz="1600" b="1">
                    <a:solidFill>
                      <a:srgbClr val="32A555"/>
                    </a:solidFill>
                    <a:latin typeface="Avenir Next LT Pro" panose="020B0504020202020204" pitchFamily="34" charset="0"/>
                  </a:rPr>
                  <a:t>40+ </a:t>
                </a:r>
              </a:p>
              <a:p>
                <a:pPr algn="ctr"/>
                <a:r>
                  <a:rPr lang="en-GB" sz="1600" b="1">
                    <a:solidFill>
                      <a:srgbClr val="32A555"/>
                    </a:solidFill>
                    <a:latin typeface="Avenir Next LT Pro" panose="020B0504020202020204" pitchFamily="34" charset="0"/>
                  </a:rPr>
                  <a:t>Countries Served</a:t>
                </a:r>
                <a:endParaRPr lang="en-IN" sz="1600" b="1">
                  <a:solidFill>
                    <a:srgbClr val="32A555"/>
                  </a:solidFill>
                  <a:latin typeface="Avenir Next LT Pro" panose="020B0504020202020204" pitchFamily="34" charset="0"/>
                </a:endParaRPr>
              </a:p>
            </p:txBody>
          </p:sp>
        </p:grpSp>
        <p:grpSp>
          <p:nvGrpSpPr>
            <p:cNvPr id="33" name="Group 32">
              <a:extLst>
                <a:ext uri="{FF2B5EF4-FFF2-40B4-BE49-F238E27FC236}">
                  <a16:creationId xmlns:a16="http://schemas.microsoft.com/office/drawing/2014/main" id="{80BA973B-C039-A048-9A72-DE60840E90F8}"/>
                </a:ext>
              </a:extLst>
            </p:cNvPr>
            <p:cNvGrpSpPr/>
            <p:nvPr/>
          </p:nvGrpSpPr>
          <p:grpSpPr>
            <a:xfrm>
              <a:off x="9225279" y="5440847"/>
              <a:ext cx="1971041" cy="994787"/>
              <a:chOff x="9215119" y="5542447"/>
              <a:chExt cx="1971041" cy="994787"/>
            </a:xfrm>
          </p:grpSpPr>
          <p:sp>
            <p:nvSpPr>
              <p:cNvPr id="25" name="Rectangle 24">
                <a:extLst>
                  <a:ext uri="{FF2B5EF4-FFF2-40B4-BE49-F238E27FC236}">
                    <a16:creationId xmlns:a16="http://schemas.microsoft.com/office/drawing/2014/main" id="{389F54F4-11A8-4C5C-28A5-F39B55D8FC1D}"/>
                  </a:ext>
                </a:extLst>
              </p:cNvPr>
              <p:cNvSpPr/>
              <p:nvPr/>
            </p:nvSpPr>
            <p:spPr>
              <a:xfrm>
                <a:off x="9298633" y="5542447"/>
                <a:ext cx="1788607" cy="994787"/>
              </a:xfrm>
              <a:prstGeom prst="rect">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TextBox 15">
                <a:extLst>
                  <a:ext uri="{FF2B5EF4-FFF2-40B4-BE49-F238E27FC236}">
                    <a16:creationId xmlns:a16="http://schemas.microsoft.com/office/drawing/2014/main" id="{808BE95F-F542-5116-625F-60CFD8768D94}"/>
                  </a:ext>
                </a:extLst>
              </p:cNvPr>
              <p:cNvSpPr txBox="1"/>
              <p:nvPr/>
            </p:nvSpPr>
            <p:spPr>
              <a:xfrm>
                <a:off x="9215119" y="5603407"/>
                <a:ext cx="1971041" cy="830997"/>
              </a:xfrm>
              <a:prstGeom prst="rect">
                <a:avLst/>
              </a:prstGeom>
              <a:noFill/>
            </p:spPr>
            <p:txBody>
              <a:bodyPr wrap="square" rtlCol="0">
                <a:spAutoFit/>
              </a:bodyPr>
              <a:lstStyle/>
              <a:p>
                <a:pPr algn="ctr"/>
                <a:r>
                  <a:rPr lang="en-GB" sz="1600" b="1">
                    <a:solidFill>
                      <a:srgbClr val="32A555"/>
                    </a:solidFill>
                    <a:latin typeface="Avenir Next LT Pro" panose="020B0504020202020204" pitchFamily="34" charset="0"/>
                  </a:rPr>
                  <a:t>50+ Products Manufactured under NDA </a:t>
                </a:r>
                <a:endParaRPr lang="en-IN" sz="1600" b="1">
                  <a:solidFill>
                    <a:srgbClr val="32A555"/>
                  </a:solidFill>
                  <a:latin typeface="Avenir Next LT Pro" panose="020B0504020202020204" pitchFamily="34" charset="0"/>
                </a:endParaRPr>
              </a:p>
            </p:txBody>
          </p:sp>
        </p:grpSp>
      </p:grpSp>
      <p:pic>
        <p:nvPicPr>
          <p:cNvPr id="39" name="Picture 38">
            <a:extLst>
              <a:ext uri="{FF2B5EF4-FFF2-40B4-BE49-F238E27FC236}">
                <a16:creationId xmlns:a16="http://schemas.microsoft.com/office/drawing/2014/main" id="{05C97D7B-5D3F-DF87-8FB8-DD991C9F2DEF}"/>
              </a:ext>
            </a:extLst>
          </p:cNvPr>
          <p:cNvPicPr>
            <a:picLocks noChangeAspect="1"/>
          </p:cNvPicPr>
          <p:nvPr/>
        </p:nvPicPr>
        <p:blipFill>
          <a:blip r:embed="rId3">
            <a:alphaModFix amt="82000"/>
            <a:duotone>
              <a:schemeClr val="accent3">
                <a:shade val="45000"/>
                <a:satMod val="135000"/>
              </a:schemeClr>
              <a:prstClr val="white"/>
            </a:duotone>
          </a:blip>
          <a:stretch>
            <a:fillRect/>
          </a:stretch>
        </p:blipFill>
        <p:spPr>
          <a:xfrm>
            <a:off x="152400" y="804540"/>
            <a:ext cx="11826240" cy="30340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2" name="TextBox 41">
            <a:extLst>
              <a:ext uri="{FF2B5EF4-FFF2-40B4-BE49-F238E27FC236}">
                <a16:creationId xmlns:a16="http://schemas.microsoft.com/office/drawing/2014/main" id="{1854D5C3-4C01-8E46-C4E4-E67AA7EE935A}"/>
              </a:ext>
            </a:extLst>
          </p:cNvPr>
          <p:cNvSpPr txBox="1"/>
          <p:nvPr/>
        </p:nvSpPr>
        <p:spPr>
          <a:xfrm>
            <a:off x="571528" y="1612411"/>
            <a:ext cx="10480430" cy="2062103"/>
          </a:xfrm>
          <a:prstGeom prst="rect">
            <a:avLst/>
          </a:prstGeom>
          <a:noFill/>
        </p:spPr>
        <p:txBody>
          <a:bodyPr wrap="square" rtlCol="0">
            <a:spAutoFit/>
          </a:bodyPr>
          <a:lstStyle/>
          <a:p>
            <a:pPr marL="285750" indent="-285750">
              <a:buFont typeface="Arial" panose="020B0604020202020204" pitchFamily="34" charset="0"/>
              <a:buChar char="•"/>
            </a:pPr>
            <a:r>
              <a:rPr lang="en-GB" sz="1600" b="1" dirty="0">
                <a:solidFill>
                  <a:schemeClr val="bg1"/>
                </a:solidFill>
                <a:latin typeface="Avenir Next LT Pro" panose="020B0504020202020204" pitchFamily="34" charset="0"/>
              </a:rPr>
              <a:t>Industries Served :</a:t>
            </a:r>
          </a:p>
          <a:p>
            <a:pPr marL="742950" lvl="1" indent="-285750">
              <a:buFont typeface="Courier New" panose="02070309020205020404" pitchFamily="49" charset="0"/>
              <a:buChar char="o"/>
            </a:pPr>
            <a:r>
              <a:rPr lang="en-GB" sz="1600" dirty="0">
                <a:solidFill>
                  <a:schemeClr val="bg1"/>
                </a:solidFill>
                <a:latin typeface="Avenir Next LT Pro" panose="020B0504020202020204" pitchFamily="34" charset="0"/>
              </a:rPr>
              <a:t>Specialty Pigments &amp; Dye </a:t>
            </a:r>
          </a:p>
          <a:p>
            <a:pPr marL="742950" lvl="1" indent="-285750">
              <a:buFont typeface="Courier New" panose="02070309020205020404" pitchFamily="49" charset="0"/>
              <a:buChar char="o"/>
            </a:pPr>
            <a:r>
              <a:rPr lang="en-GB" sz="1600" dirty="0">
                <a:solidFill>
                  <a:schemeClr val="bg1"/>
                </a:solidFill>
                <a:latin typeface="Avenir Next LT Pro" panose="020B0504020202020204" pitchFamily="34" charset="0"/>
              </a:rPr>
              <a:t>Agrochemical</a:t>
            </a:r>
          </a:p>
          <a:p>
            <a:pPr marL="742950" lvl="1" indent="-285750">
              <a:buFont typeface="Courier New" panose="02070309020205020404" pitchFamily="49" charset="0"/>
              <a:buChar char="o"/>
            </a:pPr>
            <a:r>
              <a:rPr lang="en-GB" sz="1600" dirty="0">
                <a:solidFill>
                  <a:schemeClr val="bg1"/>
                </a:solidFill>
                <a:latin typeface="Avenir Next LT Pro" panose="020B0504020202020204" pitchFamily="34" charset="0"/>
              </a:rPr>
              <a:t>Cosmetic</a:t>
            </a:r>
          </a:p>
          <a:p>
            <a:pPr marL="742950" lvl="1" indent="-285750">
              <a:buFont typeface="Courier New" panose="02070309020205020404" pitchFamily="49" charset="0"/>
              <a:buChar char="o"/>
            </a:pPr>
            <a:r>
              <a:rPr lang="en-GB" sz="1600" dirty="0">
                <a:solidFill>
                  <a:schemeClr val="bg1"/>
                </a:solidFill>
                <a:latin typeface="Avenir Next LT Pro" panose="020B0504020202020204" pitchFamily="34" charset="0"/>
              </a:rPr>
              <a:t>Pharmaceuticals</a:t>
            </a:r>
          </a:p>
          <a:p>
            <a:pPr marL="742950" lvl="1" indent="-285750">
              <a:buFont typeface="Courier New" panose="02070309020205020404" pitchFamily="49" charset="0"/>
              <a:buChar char="o"/>
            </a:pPr>
            <a:r>
              <a:rPr lang="en-GB" sz="1600" dirty="0">
                <a:solidFill>
                  <a:schemeClr val="bg1"/>
                </a:solidFill>
                <a:latin typeface="Avenir Next LT Pro" panose="020B0504020202020204" pitchFamily="34" charset="0"/>
              </a:rPr>
              <a:t>Electronics</a:t>
            </a:r>
          </a:p>
          <a:p>
            <a:pPr marL="285750" indent="-285750">
              <a:buFont typeface="Arial" panose="020B0604020202020204" pitchFamily="34" charset="0"/>
              <a:buChar char="•"/>
            </a:pPr>
            <a:endParaRPr lang="en-GB" sz="1600" dirty="0">
              <a:solidFill>
                <a:schemeClr val="bg1"/>
              </a:solidFill>
              <a:latin typeface="Avenir Next LT Pro" panose="020B0504020202020204" pitchFamily="34" charset="0"/>
            </a:endParaRPr>
          </a:p>
          <a:p>
            <a:pPr lvl="1"/>
            <a:endParaRPr lang="en-GB" sz="1600" b="1" dirty="0">
              <a:solidFill>
                <a:schemeClr val="bg1"/>
              </a:solidFill>
              <a:latin typeface="Avenir Next LT Pro" panose="020B0504020202020204" pitchFamily="34" charset="0"/>
            </a:endParaRPr>
          </a:p>
        </p:txBody>
      </p:sp>
      <p:sp>
        <p:nvSpPr>
          <p:cNvPr id="41" name="TextBox 40">
            <a:extLst>
              <a:ext uri="{FF2B5EF4-FFF2-40B4-BE49-F238E27FC236}">
                <a16:creationId xmlns:a16="http://schemas.microsoft.com/office/drawing/2014/main" id="{CEE031F9-531C-6249-84CE-866868734006}"/>
              </a:ext>
            </a:extLst>
          </p:cNvPr>
          <p:cNvSpPr txBox="1"/>
          <p:nvPr/>
        </p:nvSpPr>
        <p:spPr>
          <a:xfrm>
            <a:off x="502418" y="1085222"/>
            <a:ext cx="10480430" cy="338554"/>
          </a:xfrm>
          <a:prstGeom prst="rect">
            <a:avLst/>
          </a:prstGeom>
          <a:noFill/>
        </p:spPr>
        <p:txBody>
          <a:bodyPr wrap="square" rtlCol="0">
            <a:spAutoFit/>
          </a:bodyPr>
          <a:lstStyle/>
          <a:p>
            <a:pPr marL="285750" indent="-285750">
              <a:buFont typeface="Arial" panose="020B0604020202020204" pitchFamily="34" charset="0"/>
              <a:buChar char="•"/>
            </a:pPr>
            <a:r>
              <a:rPr lang="en-GB" sz="1600" b="1">
                <a:solidFill>
                  <a:schemeClr val="bg1"/>
                </a:solidFill>
                <a:latin typeface="Avenir Next LT Pro" panose="020B0504020202020204" pitchFamily="34" charset="0"/>
              </a:rPr>
              <a:t>Leading global supplier of specialty intermediates</a:t>
            </a:r>
            <a:endParaRPr lang="en-IN" sz="1600" b="1">
              <a:solidFill>
                <a:schemeClr val="bg1"/>
              </a:solidFill>
              <a:latin typeface="Avenir Next LT Pro" panose="020B0504020202020204" pitchFamily="34" charset="0"/>
            </a:endParaRPr>
          </a:p>
        </p:txBody>
      </p:sp>
      <p:grpSp>
        <p:nvGrpSpPr>
          <p:cNvPr id="68" name="Group 67">
            <a:extLst>
              <a:ext uri="{FF2B5EF4-FFF2-40B4-BE49-F238E27FC236}">
                <a16:creationId xmlns:a16="http://schemas.microsoft.com/office/drawing/2014/main" id="{3C6F342A-C2C4-CF7D-0B16-BB6EB0D26A7B}"/>
              </a:ext>
            </a:extLst>
          </p:cNvPr>
          <p:cNvGrpSpPr/>
          <p:nvPr/>
        </p:nvGrpSpPr>
        <p:grpSpPr>
          <a:xfrm>
            <a:off x="7233920" y="1014660"/>
            <a:ext cx="4204565" cy="2633673"/>
            <a:chOff x="7305040" y="1034980"/>
            <a:chExt cx="4204565" cy="2633673"/>
          </a:xfrm>
        </p:grpSpPr>
        <p:grpSp>
          <p:nvGrpSpPr>
            <p:cNvPr id="66" name="Group 65">
              <a:extLst>
                <a:ext uri="{FF2B5EF4-FFF2-40B4-BE49-F238E27FC236}">
                  <a16:creationId xmlns:a16="http://schemas.microsoft.com/office/drawing/2014/main" id="{75313B22-4FD8-49A0-5023-1BE566B6487D}"/>
                </a:ext>
              </a:extLst>
            </p:cNvPr>
            <p:cNvGrpSpPr/>
            <p:nvPr/>
          </p:nvGrpSpPr>
          <p:grpSpPr>
            <a:xfrm>
              <a:off x="7305040" y="1034980"/>
              <a:ext cx="1776325" cy="713433"/>
              <a:chOff x="7305040" y="1034980"/>
              <a:chExt cx="1776325" cy="713433"/>
            </a:xfrm>
          </p:grpSpPr>
          <p:sp>
            <p:nvSpPr>
              <p:cNvPr id="44" name="TextBox 43">
                <a:extLst>
                  <a:ext uri="{FF2B5EF4-FFF2-40B4-BE49-F238E27FC236}">
                    <a16:creationId xmlns:a16="http://schemas.microsoft.com/office/drawing/2014/main" id="{A61A4D2C-BE69-D571-DA36-072E2852B698}"/>
                  </a:ext>
                </a:extLst>
              </p:cNvPr>
              <p:cNvSpPr txBox="1"/>
              <p:nvPr/>
            </p:nvSpPr>
            <p:spPr>
              <a:xfrm>
                <a:off x="7305040" y="1072941"/>
                <a:ext cx="1776325" cy="646331"/>
              </a:xfrm>
              <a:prstGeom prst="rect">
                <a:avLst/>
              </a:prstGeom>
              <a:noFill/>
            </p:spPr>
            <p:txBody>
              <a:bodyPr wrap="square" rtlCol="0">
                <a:spAutoFit/>
              </a:bodyPr>
              <a:lstStyle/>
              <a:p>
                <a:pPr algn="ctr"/>
                <a:r>
                  <a:rPr lang="en-GB" sz="1200" dirty="0">
                    <a:solidFill>
                      <a:schemeClr val="bg1"/>
                    </a:solidFill>
                    <a:latin typeface="Avenir Next LT Pro" panose="020B0504020202020204" pitchFamily="34" charset="0"/>
                  </a:rPr>
                  <a:t>Revenue </a:t>
                </a:r>
              </a:p>
              <a:p>
                <a:pPr algn="ctr"/>
                <a:r>
                  <a:rPr lang="en-GB" sz="1200" dirty="0">
                    <a:solidFill>
                      <a:schemeClr val="bg1"/>
                    </a:solidFill>
                    <a:latin typeface="Avenir Next LT Pro" panose="020B0504020202020204" pitchFamily="34" charset="0"/>
                  </a:rPr>
                  <a:t>CAGR</a:t>
                </a:r>
              </a:p>
              <a:p>
                <a:pPr algn="ctr"/>
                <a:r>
                  <a:rPr lang="en-GB" sz="1200" dirty="0">
                    <a:solidFill>
                      <a:schemeClr val="bg1"/>
                    </a:solidFill>
                    <a:latin typeface="Avenir Next LT Pro" panose="020B0504020202020204" pitchFamily="34" charset="0"/>
                  </a:rPr>
                  <a:t>9% (FY21-25)</a:t>
                </a:r>
                <a:endParaRPr lang="en-IN" sz="1200" dirty="0">
                  <a:solidFill>
                    <a:schemeClr val="bg1"/>
                  </a:solidFill>
                  <a:latin typeface="Avenir Next LT Pro" panose="020B0504020202020204" pitchFamily="34" charset="0"/>
                </a:endParaRPr>
              </a:p>
            </p:txBody>
          </p:sp>
          <p:sp>
            <p:nvSpPr>
              <p:cNvPr id="56" name="Rectangle 55">
                <a:extLst>
                  <a:ext uri="{FF2B5EF4-FFF2-40B4-BE49-F238E27FC236}">
                    <a16:creationId xmlns:a16="http://schemas.microsoft.com/office/drawing/2014/main" id="{B3D46E40-C05B-988A-A1C3-4A46011C36E3}"/>
                  </a:ext>
                </a:extLst>
              </p:cNvPr>
              <p:cNvSpPr/>
              <p:nvPr/>
            </p:nvSpPr>
            <p:spPr>
              <a:xfrm>
                <a:off x="7666892" y="1034980"/>
                <a:ext cx="1085222" cy="713433"/>
              </a:xfrm>
              <a:prstGeom prst="rect">
                <a:avLst/>
              </a:prstGeom>
              <a:noFill/>
              <a:ln w="9525">
                <a:solidFill>
                  <a:schemeClr val="bg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67" name="Group 66">
              <a:extLst>
                <a:ext uri="{FF2B5EF4-FFF2-40B4-BE49-F238E27FC236}">
                  <a16:creationId xmlns:a16="http://schemas.microsoft.com/office/drawing/2014/main" id="{D9E078F6-675E-84EF-A984-BB75844F4D93}"/>
                </a:ext>
              </a:extLst>
            </p:cNvPr>
            <p:cNvGrpSpPr/>
            <p:nvPr/>
          </p:nvGrpSpPr>
          <p:grpSpPr>
            <a:xfrm>
              <a:off x="9733280" y="1045140"/>
              <a:ext cx="1776325" cy="713433"/>
              <a:chOff x="9733280" y="1045140"/>
              <a:chExt cx="1776325" cy="713433"/>
            </a:xfrm>
          </p:grpSpPr>
          <p:sp>
            <p:nvSpPr>
              <p:cNvPr id="45" name="TextBox 44">
                <a:extLst>
                  <a:ext uri="{FF2B5EF4-FFF2-40B4-BE49-F238E27FC236}">
                    <a16:creationId xmlns:a16="http://schemas.microsoft.com/office/drawing/2014/main" id="{70DC392C-4429-E069-DD7E-72F90289DACB}"/>
                  </a:ext>
                </a:extLst>
              </p:cNvPr>
              <p:cNvSpPr txBox="1"/>
              <p:nvPr/>
            </p:nvSpPr>
            <p:spPr>
              <a:xfrm>
                <a:off x="9733280" y="1093261"/>
                <a:ext cx="1776325" cy="646331"/>
              </a:xfrm>
              <a:prstGeom prst="rect">
                <a:avLst/>
              </a:prstGeom>
              <a:noFill/>
            </p:spPr>
            <p:txBody>
              <a:bodyPr wrap="square" rtlCol="0">
                <a:spAutoFit/>
              </a:bodyPr>
              <a:lstStyle/>
              <a:p>
                <a:pPr algn="ctr"/>
                <a:r>
                  <a:rPr lang="en-GB" sz="1200" dirty="0">
                    <a:solidFill>
                      <a:schemeClr val="bg1"/>
                    </a:solidFill>
                    <a:latin typeface="Avenir Next LT Pro" panose="020B0504020202020204" pitchFamily="34" charset="0"/>
                  </a:rPr>
                  <a:t>EBITDA </a:t>
                </a:r>
              </a:p>
              <a:p>
                <a:pPr algn="ctr"/>
                <a:r>
                  <a:rPr lang="en-GB" sz="1200" dirty="0">
                    <a:solidFill>
                      <a:schemeClr val="bg1"/>
                    </a:solidFill>
                    <a:latin typeface="Avenir Next LT Pro" panose="020B0504020202020204" pitchFamily="34" charset="0"/>
                  </a:rPr>
                  <a:t>CAGR</a:t>
                </a:r>
              </a:p>
              <a:p>
                <a:pPr algn="ctr"/>
                <a:r>
                  <a:rPr lang="en-GB" sz="1200" dirty="0">
                    <a:solidFill>
                      <a:schemeClr val="bg1"/>
                    </a:solidFill>
                    <a:latin typeface="Avenir Next LT Pro" panose="020B0504020202020204" pitchFamily="34" charset="0"/>
                  </a:rPr>
                  <a:t>8% (FY21-25)</a:t>
                </a:r>
                <a:endParaRPr lang="en-IN" sz="1200" dirty="0">
                  <a:solidFill>
                    <a:schemeClr val="bg1"/>
                  </a:solidFill>
                  <a:latin typeface="Avenir Next LT Pro" panose="020B0504020202020204" pitchFamily="34" charset="0"/>
                </a:endParaRPr>
              </a:p>
            </p:txBody>
          </p:sp>
          <p:sp>
            <p:nvSpPr>
              <p:cNvPr id="57" name="Rectangle 56">
                <a:extLst>
                  <a:ext uri="{FF2B5EF4-FFF2-40B4-BE49-F238E27FC236}">
                    <a16:creationId xmlns:a16="http://schemas.microsoft.com/office/drawing/2014/main" id="{578E2C37-668B-98DD-7CB3-944BF36DD803}"/>
                  </a:ext>
                </a:extLst>
              </p:cNvPr>
              <p:cNvSpPr/>
              <p:nvPr/>
            </p:nvSpPr>
            <p:spPr>
              <a:xfrm>
                <a:off x="10064652" y="1045140"/>
                <a:ext cx="1085222" cy="713433"/>
              </a:xfrm>
              <a:prstGeom prst="rect">
                <a:avLst/>
              </a:prstGeom>
              <a:noFill/>
              <a:ln w="9525">
                <a:solidFill>
                  <a:schemeClr val="bg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65" name="Group 64">
              <a:extLst>
                <a:ext uri="{FF2B5EF4-FFF2-40B4-BE49-F238E27FC236}">
                  <a16:creationId xmlns:a16="http://schemas.microsoft.com/office/drawing/2014/main" id="{5537DFAB-C991-59CC-DF29-B2E3E2C8BEE0}"/>
                </a:ext>
              </a:extLst>
            </p:cNvPr>
            <p:cNvGrpSpPr/>
            <p:nvPr/>
          </p:nvGrpSpPr>
          <p:grpSpPr>
            <a:xfrm>
              <a:off x="7305040" y="2010340"/>
              <a:ext cx="1776325" cy="713433"/>
              <a:chOff x="7254240" y="2000180"/>
              <a:chExt cx="1776325" cy="713433"/>
            </a:xfrm>
          </p:grpSpPr>
          <p:sp>
            <p:nvSpPr>
              <p:cNvPr id="46" name="TextBox 45">
                <a:extLst>
                  <a:ext uri="{FF2B5EF4-FFF2-40B4-BE49-F238E27FC236}">
                    <a16:creationId xmlns:a16="http://schemas.microsoft.com/office/drawing/2014/main" id="{F1CF528E-BB81-0731-A375-01C96856CD02}"/>
                  </a:ext>
                </a:extLst>
              </p:cNvPr>
              <p:cNvSpPr txBox="1"/>
              <p:nvPr/>
            </p:nvSpPr>
            <p:spPr>
              <a:xfrm>
                <a:off x="7254240" y="2048301"/>
                <a:ext cx="1776325" cy="646331"/>
              </a:xfrm>
              <a:prstGeom prst="rect">
                <a:avLst/>
              </a:prstGeom>
              <a:noFill/>
            </p:spPr>
            <p:txBody>
              <a:bodyPr wrap="square" rtlCol="0">
                <a:spAutoFit/>
              </a:bodyPr>
              <a:lstStyle/>
              <a:p>
                <a:pPr algn="ctr"/>
                <a:r>
                  <a:rPr lang="en-GB" sz="1200" dirty="0">
                    <a:solidFill>
                      <a:schemeClr val="bg1"/>
                    </a:solidFill>
                    <a:latin typeface="Avenir Next LT Pro" panose="020B0504020202020204" pitchFamily="34" charset="0"/>
                  </a:rPr>
                  <a:t>PAT </a:t>
                </a:r>
              </a:p>
              <a:p>
                <a:pPr algn="ctr"/>
                <a:r>
                  <a:rPr lang="en-GB" sz="1200" dirty="0">
                    <a:solidFill>
                      <a:schemeClr val="bg1"/>
                    </a:solidFill>
                    <a:latin typeface="Avenir Next LT Pro" panose="020B0504020202020204" pitchFamily="34" charset="0"/>
                  </a:rPr>
                  <a:t>CAGR</a:t>
                </a:r>
              </a:p>
              <a:p>
                <a:pPr algn="ctr"/>
                <a:r>
                  <a:rPr lang="en-GB" sz="1200" dirty="0">
                    <a:solidFill>
                      <a:schemeClr val="bg1"/>
                    </a:solidFill>
                    <a:latin typeface="Avenir Next LT Pro" panose="020B0504020202020204" pitchFamily="34" charset="0"/>
                  </a:rPr>
                  <a:t>8% (FY21-25)</a:t>
                </a:r>
                <a:endParaRPr lang="en-IN" sz="1200" dirty="0">
                  <a:solidFill>
                    <a:schemeClr val="bg1"/>
                  </a:solidFill>
                  <a:latin typeface="Avenir Next LT Pro" panose="020B0504020202020204" pitchFamily="34" charset="0"/>
                </a:endParaRPr>
              </a:p>
            </p:txBody>
          </p:sp>
          <p:sp>
            <p:nvSpPr>
              <p:cNvPr id="58" name="Rectangle 57">
                <a:extLst>
                  <a:ext uri="{FF2B5EF4-FFF2-40B4-BE49-F238E27FC236}">
                    <a16:creationId xmlns:a16="http://schemas.microsoft.com/office/drawing/2014/main" id="{F2293AD5-40E8-AF38-4A62-DD297C278CC1}"/>
                  </a:ext>
                </a:extLst>
              </p:cNvPr>
              <p:cNvSpPr/>
              <p:nvPr/>
            </p:nvSpPr>
            <p:spPr>
              <a:xfrm>
                <a:off x="7605932" y="2000180"/>
                <a:ext cx="1085222" cy="713433"/>
              </a:xfrm>
              <a:prstGeom prst="rect">
                <a:avLst/>
              </a:prstGeom>
              <a:noFill/>
              <a:ln w="9525">
                <a:solidFill>
                  <a:schemeClr val="bg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64" name="Group 63">
              <a:extLst>
                <a:ext uri="{FF2B5EF4-FFF2-40B4-BE49-F238E27FC236}">
                  <a16:creationId xmlns:a16="http://schemas.microsoft.com/office/drawing/2014/main" id="{C2AF69FA-97D1-2B3E-F728-5AB899EA0FE4}"/>
                </a:ext>
              </a:extLst>
            </p:cNvPr>
            <p:cNvGrpSpPr/>
            <p:nvPr/>
          </p:nvGrpSpPr>
          <p:grpSpPr>
            <a:xfrm>
              <a:off x="9702800" y="2010340"/>
              <a:ext cx="1776325" cy="713433"/>
              <a:chOff x="9682480" y="2000180"/>
              <a:chExt cx="1776325" cy="713433"/>
            </a:xfrm>
          </p:grpSpPr>
          <p:sp>
            <p:nvSpPr>
              <p:cNvPr id="48" name="TextBox 47">
                <a:extLst>
                  <a:ext uri="{FF2B5EF4-FFF2-40B4-BE49-F238E27FC236}">
                    <a16:creationId xmlns:a16="http://schemas.microsoft.com/office/drawing/2014/main" id="{C55EA2E6-C15F-841D-C036-71BBC3781CE3}"/>
                  </a:ext>
                </a:extLst>
              </p:cNvPr>
              <p:cNvSpPr txBox="1"/>
              <p:nvPr/>
            </p:nvSpPr>
            <p:spPr>
              <a:xfrm>
                <a:off x="9682480" y="2180381"/>
                <a:ext cx="1776325" cy="461665"/>
              </a:xfrm>
              <a:prstGeom prst="rect">
                <a:avLst/>
              </a:prstGeom>
              <a:noFill/>
            </p:spPr>
            <p:txBody>
              <a:bodyPr wrap="square" rtlCol="0">
                <a:spAutoFit/>
              </a:bodyPr>
              <a:lstStyle/>
              <a:p>
                <a:pPr algn="ctr"/>
                <a:r>
                  <a:rPr lang="en-GB" sz="1200" dirty="0">
                    <a:solidFill>
                      <a:schemeClr val="bg1"/>
                    </a:solidFill>
                    <a:latin typeface="Avenir Next LT Pro" panose="020B0504020202020204" pitchFamily="34" charset="0"/>
                  </a:rPr>
                  <a:t>ROCE </a:t>
                </a:r>
              </a:p>
              <a:p>
                <a:pPr algn="ctr"/>
                <a:r>
                  <a:rPr lang="en-GB" sz="1200" dirty="0">
                    <a:solidFill>
                      <a:schemeClr val="bg1"/>
                    </a:solidFill>
                    <a:latin typeface="Avenir Next LT Pro" panose="020B0504020202020204" pitchFamily="34" charset="0"/>
                  </a:rPr>
                  <a:t>8% (FY25)</a:t>
                </a:r>
                <a:endParaRPr lang="en-IN" sz="1200" dirty="0">
                  <a:solidFill>
                    <a:schemeClr val="bg1"/>
                  </a:solidFill>
                  <a:latin typeface="Avenir Next LT Pro" panose="020B0504020202020204" pitchFamily="34" charset="0"/>
                </a:endParaRPr>
              </a:p>
            </p:txBody>
          </p:sp>
          <p:sp>
            <p:nvSpPr>
              <p:cNvPr id="59" name="Rectangle 58">
                <a:extLst>
                  <a:ext uri="{FF2B5EF4-FFF2-40B4-BE49-F238E27FC236}">
                    <a16:creationId xmlns:a16="http://schemas.microsoft.com/office/drawing/2014/main" id="{94605F17-7212-C506-22AD-CCCF166BE100}"/>
                  </a:ext>
                </a:extLst>
              </p:cNvPr>
              <p:cNvSpPr/>
              <p:nvPr/>
            </p:nvSpPr>
            <p:spPr>
              <a:xfrm>
                <a:off x="10044332" y="2000180"/>
                <a:ext cx="1085222" cy="713433"/>
              </a:xfrm>
              <a:prstGeom prst="rect">
                <a:avLst/>
              </a:prstGeom>
              <a:noFill/>
              <a:ln w="9525">
                <a:solidFill>
                  <a:schemeClr val="bg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62" name="Group 61">
              <a:extLst>
                <a:ext uri="{FF2B5EF4-FFF2-40B4-BE49-F238E27FC236}">
                  <a16:creationId xmlns:a16="http://schemas.microsoft.com/office/drawing/2014/main" id="{270B1CA6-37DF-59A0-4447-C3ADF3F25193}"/>
                </a:ext>
              </a:extLst>
            </p:cNvPr>
            <p:cNvGrpSpPr/>
            <p:nvPr/>
          </p:nvGrpSpPr>
          <p:grpSpPr>
            <a:xfrm>
              <a:off x="7305766" y="2955220"/>
              <a:ext cx="1776325" cy="713433"/>
              <a:chOff x="7244806" y="2934900"/>
              <a:chExt cx="1776325" cy="713433"/>
            </a:xfrm>
          </p:grpSpPr>
          <p:sp>
            <p:nvSpPr>
              <p:cNvPr id="49" name="TextBox 48">
                <a:extLst>
                  <a:ext uri="{FF2B5EF4-FFF2-40B4-BE49-F238E27FC236}">
                    <a16:creationId xmlns:a16="http://schemas.microsoft.com/office/drawing/2014/main" id="{2DCBF03E-16F0-AE46-6689-5DAE3DFCD889}"/>
                  </a:ext>
                </a:extLst>
              </p:cNvPr>
              <p:cNvSpPr txBox="1"/>
              <p:nvPr/>
            </p:nvSpPr>
            <p:spPr>
              <a:xfrm>
                <a:off x="7244806" y="3074461"/>
                <a:ext cx="1776325" cy="461665"/>
              </a:xfrm>
              <a:prstGeom prst="rect">
                <a:avLst/>
              </a:prstGeom>
              <a:noFill/>
            </p:spPr>
            <p:txBody>
              <a:bodyPr wrap="square" rtlCol="0">
                <a:spAutoFit/>
              </a:bodyPr>
              <a:lstStyle/>
              <a:p>
                <a:pPr algn="ctr"/>
                <a:r>
                  <a:rPr lang="en-GB" sz="1200" dirty="0">
                    <a:solidFill>
                      <a:schemeClr val="bg1"/>
                    </a:solidFill>
                    <a:latin typeface="Avenir Next LT Pro" panose="020B0504020202020204" pitchFamily="34" charset="0"/>
                  </a:rPr>
                  <a:t>ROE </a:t>
                </a:r>
              </a:p>
              <a:p>
                <a:pPr algn="ctr"/>
                <a:r>
                  <a:rPr lang="en-GB" sz="1200" dirty="0">
                    <a:solidFill>
                      <a:schemeClr val="bg1"/>
                    </a:solidFill>
                    <a:latin typeface="Avenir Next LT Pro" panose="020B0504020202020204" pitchFamily="34" charset="0"/>
                  </a:rPr>
                  <a:t>7% (FY25)</a:t>
                </a:r>
                <a:endParaRPr lang="en-IN" sz="1200" dirty="0">
                  <a:solidFill>
                    <a:schemeClr val="bg1"/>
                  </a:solidFill>
                  <a:latin typeface="Avenir Next LT Pro" panose="020B0504020202020204" pitchFamily="34" charset="0"/>
                </a:endParaRPr>
              </a:p>
            </p:txBody>
          </p:sp>
          <p:sp>
            <p:nvSpPr>
              <p:cNvPr id="60" name="Rectangle 59">
                <a:extLst>
                  <a:ext uri="{FF2B5EF4-FFF2-40B4-BE49-F238E27FC236}">
                    <a16:creationId xmlns:a16="http://schemas.microsoft.com/office/drawing/2014/main" id="{AAE93D0C-74F5-ED13-324B-5DB5A3EE39A1}"/>
                  </a:ext>
                </a:extLst>
              </p:cNvPr>
              <p:cNvSpPr/>
              <p:nvPr/>
            </p:nvSpPr>
            <p:spPr>
              <a:xfrm>
                <a:off x="7585612" y="2934900"/>
                <a:ext cx="1085222" cy="713433"/>
              </a:xfrm>
              <a:prstGeom prst="rect">
                <a:avLst/>
              </a:prstGeom>
              <a:noFill/>
              <a:ln w="9525">
                <a:solidFill>
                  <a:schemeClr val="bg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63" name="Group 62">
              <a:extLst>
                <a:ext uri="{FF2B5EF4-FFF2-40B4-BE49-F238E27FC236}">
                  <a16:creationId xmlns:a16="http://schemas.microsoft.com/office/drawing/2014/main" id="{A28A3FB4-3AE0-5670-AD92-276A7B433D40}"/>
                </a:ext>
              </a:extLst>
            </p:cNvPr>
            <p:cNvGrpSpPr/>
            <p:nvPr/>
          </p:nvGrpSpPr>
          <p:grpSpPr>
            <a:xfrm>
              <a:off x="9723120" y="2955220"/>
              <a:ext cx="1776325" cy="713433"/>
              <a:chOff x="9672320" y="2945060"/>
              <a:chExt cx="1776325" cy="713433"/>
            </a:xfrm>
          </p:grpSpPr>
          <p:sp>
            <p:nvSpPr>
              <p:cNvPr id="50" name="TextBox 49">
                <a:extLst>
                  <a:ext uri="{FF2B5EF4-FFF2-40B4-BE49-F238E27FC236}">
                    <a16:creationId xmlns:a16="http://schemas.microsoft.com/office/drawing/2014/main" id="{9A314B19-FB76-39C9-67EA-03346467AFD4}"/>
                  </a:ext>
                </a:extLst>
              </p:cNvPr>
              <p:cNvSpPr txBox="1"/>
              <p:nvPr/>
            </p:nvSpPr>
            <p:spPr>
              <a:xfrm>
                <a:off x="9672320" y="2993181"/>
                <a:ext cx="1776325" cy="646331"/>
              </a:xfrm>
              <a:prstGeom prst="rect">
                <a:avLst/>
              </a:prstGeom>
              <a:noFill/>
            </p:spPr>
            <p:txBody>
              <a:bodyPr wrap="square" rtlCol="0">
                <a:spAutoFit/>
              </a:bodyPr>
              <a:lstStyle/>
              <a:p>
                <a:pPr algn="ctr"/>
                <a:r>
                  <a:rPr lang="en-GB" sz="1200" dirty="0">
                    <a:solidFill>
                      <a:schemeClr val="bg1"/>
                    </a:solidFill>
                    <a:latin typeface="Avenir Next LT Pro" panose="020B0504020202020204" pitchFamily="34" charset="0"/>
                  </a:rPr>
                  <a:t> D/E Ratio </a:t>
                </a:r>
              </a:p>
              <a:p>
                <a:pPr algn="ctr"/>
                <a:r>
                  <a:rPr lang="en-GB" sz="1200" dirty="0">
                    <a:solidFill>
                      <a:schemeClr val="bg1"/>
                    </a:solidFill>
                    <a:latin typeface="Avenir Next LT Pro" panose="020B0504020202020204" pitchFamily="34" charset="0"/>
                  </a:rPr>
                  <a:t>0.04 x </a:t>
                </a:r>
              </a:p>
              <a:p>
                <a:pPr algn="ctr"/>
                <a:r>
                  <a:rPr lang="en-GB" sz="1200" dirty="0">
                    <a:solidFill>
                      <a:schemeClr val="bg1"/>
                    </a:solidFill>
                    <a:latin typeface="Avenir Next LT Pro" panose="020B0504020202020204" pitchFamily="34" charset="0"/>
                  </a:rPr>
                  <a:t>(FY25)</a:t>
                </a:r>
                <a:endParaRPr lang="en-IN" sz="1200" dirty="0">
                  <a:solidFill>
                    <a:schemeClr val="bg1"/>
                  </a:solidFill>
                  <a:latin typeface="Avenir Next LT Pro" panose="020B0504020202020204" pitchFamily="34" charset="0"/>
                </a:endParaRPr>
              </a:p>
            </p:txBody>
          </p:sp>
          <p:sp>
            <p:nvSpPr>
              <p:cNvPr id="61" name="Rectangle 60">
                <a:extLst>
                  <a:ext uri="{FF2B5EF4-FFF2-40B4-BE49-F238E27FC236}">
                    <a16:creationId xmlns:a16="http://schemas.microsoft.com/office/drawing/2014/main" id="{32B744E1-4A28-F894-A7DF-46CE2B1D468F}"/>
                  </a:ext>
                </a:extLst>
              </p:cNvPr>
              <p:cNvSpPr/>
              <p:nvPr/>
            </p:nvSpPr>
            <p:spPr>
              <a:xfrm>
                <a:off x="10003692" y="2945060"/>
                <a:ext cx="1085222" cy="713433"/>
              </a:xfrm>
              <a:prstGeom prst="rect">
                <a:avLst/>
              </a:prstGeom>
              <a:noFill/>
              <a:ln w="9525">
                <a:solidFill>
                  <a:schemeClr val="bg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grpSp>
    </p:spTree>
    <p:extLst>
      <p:ext uri="{BB962C8B-B14F-4D97-AF65-F5344CB8AC3E}">
        <p14:creationId xmlns:p14="http://schemas.microsoft.com/office/powerpoint/2010/main" val="11604453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4EA3017-14C8-603A-B04B-2095A65849DB}"/>
              </a:ext>
            </a:extLst>
          </p:cNvPr>
          <p:cNvSpPr>
            <a:spLocks noGrp="1"/>
          </p:cNvSpPr>
          <p:nvPr>
            <p:ph type="sldNum" sz="quarter" idx="12"/>
          </p:nvPr>
        </p:nvSpPr>
        <p:spPr/>
        <p:txBody>
          <a:bodyPr/>
          <a:lstStyle/>
          <a:p>
            <a:fld id="{C4992CC3-39DE-420A-9634-602D11CD902C}" type="slidenum">
              <a:rPr lang="en-IN" smtClean="0"/>
              <a:t>30</a:t>
            </a:fld>
            <a:endParaRPr lang="en-IN"/>
          </a:p>
        </p:txBody>
      </p:sp>
      <p:sp>
        <p:nvSpPr>
          <p:cNvPr id="6" name="Text Placeholder 5">
            <a:extLst>
              <a:ext uri="{FF2B5EF4-FFF2-40B4-BE49-F238E27FC236}">
                <a16:creationId xmlns:a16="http://schemas.microsoft.com/office/drawing/2014/main" id="{D2A8FECB-2983-92A9-C67E-7E4D58130921}"/>
              </a:ext>
            </a:extLst>
          </p:cNvPr>
          <p:cNvSpPr>
            <a:spLocks noGrp="1"/>
          </p:cNvSpPr>
          <p:nvPr>
            <p:ph type="body" sz="quarter" idx="13"/>
          </p:nvPr>
        </p:nvSpPr>
        <p:spPr/>
        <p:txBody>
          <a:bodyPr/>
          <a:lstStyle/>
          <a:p>
            <a:r>
              <a:rPr lang="en-IN"/>
              <a:t>Experienced Leadership</a:t>
            </a:r>
          </a:p>
        </p:txBody>
      </p:sp>
      <p:grpSp>
        <p:nvGrpSpPr>
          <p:cNvPr id="166" name="Group 165">
            <a:extLst>
              <a:ext uri="{FF2B5EF4-FFF2-40B4-BE49-F238E27FC236}">
                <a16:creationId xmlns:a16="http://schemas.microsoft.com/office/drawing/2014/main" id="{2AF46E2F-3DFE-DDA7-7078-EEC3AAA57D8F}"/>
              </a:ext>
            </a:extLst>
          </p:cNvPr>
          <p:cNvGrpSpPr/>
          <p:nvPr/>
        </p:nvGrpSpPr>
        <p:grpSpPr>
          <a:xfrm>
            <a:off x="71120" y="824410"/>
            <a:ext cx="12094058" cy="3270070"/>
            <a:chOff x="36982" y="3272970"/>
            <a:chExt cx="12094058" cy="3270070"/>
          </a:xfrm>
        </p:grpSpPr>
        <p:sp>
          <p:nvSpPr>
            <p:cNvPr id="142" name="Freeform: Shape 141">
              <a:extLst>
                <a:ext uri="{FF2B5EF4-FFF2-40B4-BE49-F238E27FC236}">
                  <a16:creationId xmlns:a16="http://schemas.microsoft.com/office/drawing/2014/main" id="{95104943-957F-27F2-0519-444266227240}"/>
                </a:ext>
              </a:extLst>
            </p:cNvPr>
            <p:cNvSpPr/>
            <p:nvPr/>
          </p:nvSpPr>
          <p:spPr>
            <a:xfrm>
              <a:off x="36982" y="3272970"/>
              <a:ext cx="2411578" cy="3270070"/>
            </a:xfrm>
            <a:custGeom>
              <a:avLst/>
              <a:gdLst>
                <a:gd name="connsiteX0" fmla="*/ 2028184 w 2250863"/>
                <a:gd name="connsiteY0" fmla="*/ 0 h 2827381"/>
                <a:gd name="connsiteX1" fmla="*/ 2250864 w 2250863"/>
                <a:gd name="connsiteY1" fmla="*/ 0 h 2827381"/>
                <a:gd name="connsiteX2" fmla="*/ 2250864 w 2250863"/>
                <a:gd name="connsiteY2" fmla="*/ 2827382 h 2827381"/>
                <a:gd name="connsiteX3" fmla="*/ 2028184 w 2250863"/>
                <a:gd name="connsiteY3" fmla="*/ 2827382 h 2827381"/>
                <a:gd name="connsiteX4" fmla="*/ 222679 w 2250863"/>
                <a:gd name="connsiteY4" fmla="*/ 2827382 h 2827381"/>
                <a:gd name="connsiteX5" fmla="*/ 0 w 2250863"/>
                <a:gd name="connsiteY5" fmla="*/ 2827382 h 2827381"/>
                <a:gd name="connsiteX6" fmla="*/ 0 w 2250863"/>
                <a:gd name="connsiteY6" fmla="*/ 0 h 2827381"/>
                <a:gd name="connsiteX7" fmla="*/ 222679 w 2250863"/>
                <a:gd name="connsiteY7" fmla="*/ 0 h 28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0863" h="2827381">
                  <a:moveTo>
                    <a:pt x="2028184" y="0"/>
                  </a:moveTo>
                  <a:cubicBezTo>
                    <a:pt x="2151167" y="0"/>
                    <a:pt x="2250864" y="0"/>
                    <a:pt x="2250864" y="0"/>
                  </a:cubicBezTo>
                  <a:lnTo>
                    <a:pt x="2250864" y="2827382"/>
                  </a:lnTo>
                  <a:cubicBezTo>
                    <a:pt x="2250864" y="2827382"/>
                    <a:pt x="2151167" y="2827382"/>
                    <a:pt x="2028184" y="2827382"/>
                  </a:cubicBezTo>
                  <a:lnTo>
                    <a:pt x="222679" y="2827382"/>
                  </a:lnTo>
                  <a:cubicBezTo>
                    <a:pt x="99697" y="2827382"/>
                    <a:pt x="0" y="2827382"/>
                    <a:pt x="0" y="2827382"/>
                  </a:cubicBezTo>
                  <a:lnTo>
                    <a:pt x="0" y="0"/>
                  </a:lnTo>
                  <a:cubicBezTo>
                    <a:pt x="0" y="0"/>
                    <a:pt x="99697" y="0"/>
                    <a:pt x="222679" y="0"/>
                  </a:cubicBezTo>
                  <a:close/>
                </a:path>
              </a:pathLst>
            </a:custGeom>
            <a:solidFill>
              <a:srgbClr val="7EAB45"/>
            </a:solidFill>
            <a:ln w="12870" cap="flat">
              <a:noFill/>
              <a:prstDash val="solid"/>
              <a:miter/>
            </a:ln>
          </p:spPr>
          <p:txBody>
            <a:bodyPr rtlCol="0" anchor="ctr"/>
            <a:lstStyle/>
            <a:p>
              <a:endParaRPr lang="en-IN"/>
            </a:p>
          </p:txBody>
        </p:sp>
        <p:sp>
          <p:nvSpPr>
            <p:cNvPr id="146" name="Freeform: Shape 145">
              <a:extLst>
                <a:ext uri="{FF2B5EF4-FFF2-40B4-BE49-F238E27FC236}">
                  <a16:creationId xmlns:a16="http://schemas.microsoft.com/office/drawing/2014/main" id="{D0B99223-7C30-FDC8-B497-351DA9B2B6A1}"/>
                </a:ext>
              </a:extLst>
            </p:cNvPr>
            <p:cNvSpPr/>
            <p:nvPr/>
          </p:nvSpPr>
          <p:spPr>
            <a:xfrm>
              <a:off x="2455062" y="3272970"/>
              <a:ext cx="2411578" cy="3270070"/>
            </a:xfrm>
            <a:custGeom>
              <a:avLst/>
              <a:gdLst>
                <a:gd name="connsiteX0" fmla="*/ 2028184 w 2250863"/>
                <a:gd name="connsiteY0" fmla="*/ 0 h 2827381"/>
                <a:gd name="connsiteX1" fmla="*/ 2250864 w 2250863"/>
                <a:gd name="connsiteY1" fmla="*/ 0 h 2827381"/>
                <a:gd name="connsiteX2" fmla="*/ 2250864 w 2250863"/>
                <a:gd name="connsiteY2" fmla="*/ 2827382 h 2827381"/>
                <a:gd name="connsiteX3" fmla="*/ 2028184 w 2250863"/>
                <a:gd name="connsiteY3" fmla="*/ 2827382 h 2827381"/>
                <a:gd name="connsiteX4" fmla="*/ 222679 w 2250863"/>
                <a:gd name="connsiteY4" fmla="*/ 2827382 h 2827381"/>
                <a:gd name="connsiteX5" fmla="*/ 0 w 2250863"/>
                <a:gd name="connsiteY5" fmla="*/ 2827382 h 2827381"/>
                <a:gd name="connsiteX6" fmla="*/ 0 w 2250863"/>
                <a:gd name="connsiteY6" fmla="*/ 0 h 2827381"/>
                <a:gd name="connsiteX7" fmla="*/ 222679 w 2250863"/>
                <a:gd name="connsiteY7" fmla="*/ 0 h 28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0863" h="2827381">
                  <a:moveTo>
                    <a:pt x="2028184" y="0"/>
                  </a:moveTo>
                  <a:cubicBezTo>
                    <a:pt x="2151167" y="0"/>
                    <a:pt x="2250864" y="0"/>
                    <a:pt x="2250864" y="0"/>
                  </a:cubicBezTo>
                  <a:lnTo>
                    <a:pt x="2250864" y="2827382"/>
                  </a:lnTo>
                  <a:cubicBezTo>
                    <a:pt x="2250864" y="2827382"/>
                    <a:pt x="2151167" y="2827382"/>
                    <a:pt x="2028184" y="2827382"/>
                  </a:cubicBezTo>
                  <a:lnTo>
                    <a:pt x="222679" y="2827382"/>
                  </a:lnTo>
                  <a:cubicBezTo>
                    <a:pt x="99697" y="2827382"/>
                    <a:pt x="0" y="2827382"/>
                    <a:pt x="0" y="2827382"/>
                  </a:cubicBezTo>
                  <a:lnTo>
                    <a:pt x="0" y="0"/>
                  </a:lnTo>
                  <a:cubicBezTo>
                    <a:pt x="0" y="0"/>
                    <a:pt x="99697" y="0"/>
                    <a:pt x="222679" y="0"/>
                  </a:cubicBezTo>
                  <a:close/>
                </a:path>
              </a:pathLst>
            </a:custGeom>
            <a:solidFill>
              <a:srgbClr val="2FA653"/>
            </a:solidFill>
            <a:ln w="12870" cap="flat">
              <a:noFill/>
              <a:prstDash val="solid"/>
              <a:miter/>
            </a:ln>
          </p:spPr>
          <p:txBody>
            <a:bodyPr rtlCol="0" anchor="ctr"/>
            <a:lstStyle/>
            <a:p>
              <a:endParaRPr lang="en-IN"/>
            </a:p>
          </p:txBody>
        </p:sp>
        <p:sp>
          <p:nvSpPr>
            <p:cNvPr id="149" name="Freeform: Shape 148">
              <a:extLst>
                <a:ext uri="{FF2B5EF4-FFF2-40B4-BE49-F238E27FC236}">
                  <a16:creationId xmlns:a16="http://schemas.microsoft.com/office/drawing/2014/main" id="{D00F0AD2-965C-1AEB-771C-50AAA7383000}"/>
                </a:ext>
              </a:extLst>
            </p:cNvPr>
            <p:cNvSpPr/>
            <p:nvPr/>
          </p:nvSpPr>
          <p:spPr>
            <a:xfrm>
              <a:off x="4883302" y="3272970"/>
              <a:ext cx="2411578" cy="3270070"/>
            </a:xfrm>
            <a:custGeom>
              <a:avLst/>
              <a:gdLst>
                <a:gd name="connsiteX0" fmla="*/ 2028184 w 2250863"/>
                <a:gd name="connsiteY0" fmla="*/ 0 h 2827381"/>
                <a:gd name="connsiteX1" fmla="*/ 2250864 w 2250863"/>
                <a:gd name="connsiteY1" fmla="*/ 0 h 2827381"/>
                <a:gd name="connsiteX2" fmla="*/ 2250864 w 2250863"/>
                <a:gd name="connsiteY2" fmla="*/ 2827382 h 2827381"/>
                <a:gd name="connsiteX3" fmla="*/ 2028184 w 2250863"/>
                <a:gd name="connsiteY3" fmla="*/ 2827382 h 2827381"/>
                <a:gd name="connsiteX4" fmla="*/ 222679 w 2250863"/>
                <a:gd name="connsiteY4" fmla="*/ 2827382 h 2827381"/>
                <a:gd name="connsiteX5" fmla="*/ 0 w 2250863"/>
                <a:gd name="connsiteY5" fmla="*/ 2827382 h 2827381"/>
                <a:gd name="connsiteX6" fmla="*/ 0 w 2250863"/>
                <a:gd name="connsiteY6" fmla="*/ 0 h 2827381"/>
                <a:gd name="connsiteX7" fmla="*/ 222679 w 2250863"/>
                <a:gd name="connsiteY7" fmla="*/ 0 h 28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0863" h="2827381">
                  <a:moveTo>
                    <a:pt x="2028184" y="0"/>
                  </a:moveTo>
                  <a:cubicBezTo>
                    <a:pt x="2151167" y="0"/>
                    <a:pt x="2250864" y="0"/>
                    <a:pt x="2250864" y="0"/>
                  </a:cubicBezTo>
                  <a:lnTo>
                    <a:pt x="2250864" y="2827382"/>
                  </a:lnTo>
                  <a:cubicBezTo>
                    <a:pt x="2250864" y="2827382"/>
                    <a:pt x="2151167" y="2827382"/>
                    <a:pt x="2028184" y="2827382"/>
                  </a:cubicBezTo>
                  <a:lnTo>
                    <a:pt x="222679" y="2827382"/>
                  </a:lnTo>
                  <a:cubicBezTo>
                    <a:pt x="99697" y="2827382"/>
                    <a:pt x="0" y="2827382"/>
                    <a:pt x="0" y="2827382"/>
                  </a:cubicBezTo>
                  <a:lnTo>
                    <a:pt x="0" y="0"/>
                  </a:lnTo>
                  <a:cubicBezTo>
                    <a:pt x="0" y="0"/>
                    <a:pt x="99697" y="0"/>
                    <a:pt x="222679" y="0"/>
                  </a:cubicBezTo>
                  <a:close/>
                </a:path>
              </a:pathLst>
            </a:custGeom>
            <a:solidFill>
              <a:srgbClr val="7EAB45"/>
            </a:solidFill>
            <a:ln w="12870" cap="flat">
              <a:noFill/>
              <a:prstDash val="solid"/>
              <a:miter/>
            </a:ln>
          </p:spPr>
          <p:txBody>
            <a:bodyPr rtlCol="0" anchor="ctr"/>
            <a:lstStyle/>
            <a:p>
              <a:endParaRPr lang="en-IN"/>
            </a:p>
          </p:txBody>
        </p:sp>
        <p:sp>
          <p:nvSpPr>
            <p:cNvPr id="152" name="Freeform: Shape 151">
              <a:extLst>
                <a:ext uri="{FF2B5EF4-FFF2-40B4-BE49-F238E27FC236}">
                  <a16:creationId xmlns:a16="http://schemas.microsoft.com/office/drawing/2014/main" id="{38C23061-9DD7-3D27-6A10-326C4213F16C}"/>
                </a:ext>
              </a:extLst>
            </p:cNvPr>
            <p:cNvSpPr/>
            <p:nvPr/>
          </p:nvSpPr>
          <p:spPr>
            <a:xfrm>
              <a:off x="7301382" y="3272970"/>
              <a:ext cx="2411578" cy="3270070"/>
            </a:xfrm>
            <a:custGeom>
              <a:avLst/>
              <a:gdLst>
                <a:gd name="connsiteX0" fmla="*/ 2028184 w 2250863"/>
                <a:gd name="connsiteY0" fmla="*/ 0 h 2827381"/>
                <a:gd name="connsiteX1" fmla="*/ 2250864 w 2250863"/>
                <a:gd name="connsiteY1" fmla="*/ 0 h 2827381"/>
                <a:gd name="connsiteX2" fmla="*/ 2250864 w 2250863"/>
                <a:gd name="connsiteY2" fmla="*/ 2827382 h 2827381"/>
                <a:gd name="connsiteX3" fmla="*/ 2028184 w 2250863"/>
                <a:gd name="connsiteY3" fmla="*/ 2827382 h 2827381"/>
                <a:gd name="connsiteX4" fmla="*/ 222679 w 2250863"/>
                <a:gd name="connsiteY4" fmla="*/ 2827382 h 2827381"/>
                <a:gd name="connsiteX5" fmla="*/ 0 w 2250863"/>
                <a:gd name="connsiteY5" fmla="*/ 2827382 h 2827381"/>
                <a:gd name="connsiteX6" fmla="*/ 0 w 2250863"/>
                <a:gd name="connsiteY6" fmla="*/ 0 h 2827381"/>
                <a:gd name="connsiteX7" fmla="*/ 222679 w 2250863"/>
                <a:gd name="connsiteY7" fmla="*/ 0 h 28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0863" h="2827381">
                  <a:moveTo>
                    <a:pt x="2028184" y="0"/>
                  </a:moveTo>
                  <a:cubicBezTo>
                    <a:pt x="2151167" y="0"/>
                    <a:pt x="2250864" y="0"/>
                    <a:pt x="2250864" y="0"/>
                  </a:cubicBezTo>
                  <a:lnTo>
                    <a:pt x="2250864" y="2827382"/>
                  </a:lnTo>
                  <a:cubicBezTo>
                    <a:pt x="2250864" y="2827382"/>
                    <a:pt x="2151167" y="2827382"/>
                    <a:pt x="2028184" y="2827382"/>
                  </a:cubicBezTo>
                  <a:lnTo>
                    <a:pt x="222679" y="2827382"/>
                  </a:lnTo>
                  <a:cubicBezTo>
                    <a:pt x="99697" y="2827382"/>
                    <a:pt x="0" y="2827382"/>
                    <a:pt x="0" y="2827382"/>
                  </a:cubicBezTo>
                  <a:lnTo>
                    <a:pt x="0" y="0"/>
                  </a:lnTo>
                  <a:cubicBezTo>
                    <a:pt x="0" y="0"/>
                    <a:pt x="99697" y="0"/>
                    <a:pt x="222679" y="0"/>
                  </a:cubicBezTo>
                  <a:close/>
                </a:path>
              </a:pathLst>
            </a:custGeom>
            <a:solidFill>
              <a:srgbClr val="2FA653"/>
            </a:solidFill>
            <a:ln w="12870" cap="flat">
              <a:noFill/>
              <a:prstDash val="solid"/>
              <a:miter/>
            </a:ln>
          </p:spPr>
          <p:txBody>
            <a:bodyPr rtlCol="0" anchor="ctr"/>
            <a:lstStyle/>
            <a:p>
              <a:endParaRPr lang="en-IN"/>
            </a:p>
          </p:txBody>
        </p:sp>
        <p:sp>
          <p:nvSpPr>
            <p:cNvPr id="155" name="Freeform: Shape 154">
              <a:extLst>
                <a:ext uri="{FF2B5EF4-FFF2-40B4-BE49-F238E27FC236}">
                  <a16:creationId xmlns:a16="http://schemas.microsoft.com/office/drawing/2014/main" id="{81EEC444-19BF-4DEF-537D-6715A959F888}"/>
                </a:ext>
              </a:extLst>
            </p:cNvPr>
            <p:cNvSpPr/>
            <p:nvPr/>
          </p:nvSpPr>
          <p:spPr>
            <a:xfrm>
              <a:off x="9719462" y="3272970"/>
              <a:ext cx="2411578" cy="3270070"/>
            </a:xfrm>
            <a:custGeom>
              <a:avLst/>
              <a:gdLst>
                <a:gd name="connsiteX0" fmla="*/ 2028184 w 2250863"/>
                <a:gd name="connsiteY0" fmla="*/ 0 h 2827381"/>
                <a:gd name="connsiteX1" fmla="*/ 2250864 w 2250863"/>
                <a:gd name="connsiteY1" fmla="*/ 0 h 2827381"/>
                <a:gd name="connsiteX2" fmla="*/ 2250864 w 2250863"/>
                <a:gd name="connsiteY2" fmla="*/ 2827382 h 2827381"/>
                <a:gd name="connsiteX3" fmla="*/ 2028184 w 2250863"/>
                <a:gd name="connsiteY3" fmla="*/ 2827382 h 2827381"/>
                <a:gd name="connsiteX4" fmla="*/ 222679 w 2250863"/>
                <a:gd name="connsiteY4" fmla="*/ 2827382 h 2827381"/>
                <a:gd name="connsiteX5" fmla="*/ 0 w 2250863"/>
                <a:gd name="connsiteY5" fmla="*/ 2827382 h 2827381"/>
                <a:gd name="connsiteX6" fmla="*/ 0 w 2250863"/>
                <a:gd name="connsiteY6" fmla="*/ 0 h 2827381"/>
                <a:gd name="connsiteX7" fmla="*/ 222679 w 2250863"/>
                <a:gd name="connsiteY7" fmla="*/ 0 h 28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0863" h="2827381">
                  <a:moveTo>
                    <a:pt x="2028184" y="0"/>
                  </a:moveTo>
                  <a:cubicBezTo>
                    <a:pt x="2151167" y="0"/>
                    <a:pt x="2250864" y="0"/>
                    <a:pt x="2250864" y="0"/>
                  </a:cubicBezTo>
                  <a:lnTo>
                    <a:pt x="2250864" y="2827382"/>
                  </a:lnTo>
                  <a:cubicBezTo>
                    <a:pt x="2250864" y="2827382"/>
                    <a:pt x="2151167" y="2827382"/>
                    <a:pt x="2028184" y="2827382"/>
                  </a:cubicBezTo>
                  <a:lnTo>
                    <a:pt x="222679" y="2827382"/>
                  </a:lnTo>
                  <a:cubicBezTo>
                    <a:pt x="99697" y="2827382"/>
                    <a:pt x="0" y="2827382"/>
                    <a:pt x="0" y="2827382"/>
                  </a:cubicBezTo>
                  <a:lnTo>
                    <a:pt x="0" y="0"/>
                  </a:lnTo>
                  <a:cubicBezTo>
                    <a:pt x="0" y="0"/>
                    <a:pt x="99697" y="0"/>
                    <a:pt x="222679" y="0"/>
                  </a:cubicBezTo>
                  <a:close/>
                </a:path>
              </a:pathLst>
            </a:custGeom>
            <a:solidFill>
              <a:srgbClr val="7EAB45"/>
            </a:solidFill>
            <a:ln w="12870" cap="flat">
              <a:noFill/>
              <a:prstDash val="solid"/>
              <a:miter/>
            </a:ln>
          </p:spPr>
          <p:txBody>
            <a:bodyPr rtlCol="0" anchor="ctr"/>
            <a:lstStyle/>
            <a:p>
              <a:endParaRPr lang="en-IN"/>
            </a:p>
          </p:txBody>
        </p:sp>
        <p:sp>
          <p:nvSpPr>
            <p:cNvPr id="157" name="Rectangle: Rounded Corners 156">
              <a:extLst>
                <a:ext uri="{FF2B5EF4-FFF2-40B4-BE49-F238E27FC236}">
                  <a16:creationId xmlns:a16="http://schemas.microsoft.com/office/drawing/2014/main" id="{02CC3633-FB33-DC69-5DDB-8EBF8B75555E}"/>
                </a:ext>
              </a:extLst>
            </p:cNvPr>
            <p:cNvSpPr/>
            <p:nvPr/>
          </p:nvSpPr>
          <p:spPr>
            <a:xfrm>
              <a:off x="245340" y="3649521"/>
              <a:ext cx="1989860" cy="2491888"/>
            </a:xfrm>
            <a:prstGeom prst="roundRect">
              <a:avLst>
                <a:gd name="adj" fmla="val 10710"/>
              </a:avLst>
            </a:prstGeom>
            <a:blipFill>
              <a:blip r:embed="rId3"/>
              <a:stretch>
                <a:fillRect/>
              </a:stretch>
            </a:blipFill>
            <a:ln>
              <a:no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58" name="Rectangle: Rounded Corners 157">
              <a:extLst>
                <a:ext uri="{FF2B5EF4-FFF2-40B4-BE49-F238E27FC236}">
                  <a16:creationId xmlns:a16="http://schemas.microsoft.com/office/drawing/2014/main" id="{0A95ADD2-EDD6-C4D6-8737-09521013B5CC}"/>
                </a:ext>
              </a:extLst>
            </p:cNvPr>
            <p:cNvSpPr/>
            <p:nvPr/>
          </p:nvSpPr>
          <p:spPr>
            <a:xfrm>
              <a:off x="2643100" y="3639361"/>
              <a:ext cx="1989860" cy="2491888"/>
            </a:xfrm>
            <a:prstGeom prst="roundRect">
              <a:avLst>
                <a:gd name="adj" fmla="val 10710"/>
              </a:avLst>
            </a:prstGeom>
            <a:blipFill>
              <a:blip r:embed="rId4"/>
              <a:stretch>
                <a:fillRect/>
              </a:stretch>
            </a:blipFill>
            <a:ln>
              <a:no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9" name="Rectangle: Rounded Corners 158">
              <a:extLst>
                <a:ext uri="{FF2B5EF4-FFF2-40B4-BE49-F238E27FC236}">
                  <a16:creationId xmlns:a16="http://schemas.microsoft.com/office/drawing/2014/main" id="{76FF6E3B-A9FA-80E4-A2DE-48ABA7CCF3D4}"/>
                </a:ext>
              </a:extLst>
            </p:cNvPr>
            <p:cNvSpPr/>
            <p:nvPr/>
          </p:nvSpPr>
          <p:spPr>
            <a:xfrm>
              <a:off x="5081500" y="3629201"/>
              <a:ext cx="1989860" cy="2491888"/>
            </a:xfrm>
            <a:prstGeom prst="roundRect">
              <a:avLst>
                <a:gd name="adj" fmla="val 10710"/>
              </a:avLst>
            </a:prstGeom>
            <a:blipFill>
              <a:blip r:embed="rId5"/>
              <a:stretch>
                <a:fillRect/>
              </a:stretch>
            </a:blipFill>
            <a:ln>
              <a:no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60" name="Rectangle: Rounded Corners 159">
              <a:extLst>
                <a:ext uri="{FF2B5EF4-FFF2-40B4-BE49-F238E27FC236}">
                  <a16:creationId xmlns:a16="http://schemas.microsoft.com/office/drawing/2014/main" id="{D8A497C9-B419-BF2A-2346-E061007BBF8C}"/>
                </a:ext>
              </a:extLst>
            </p:cNvPr>
            <p:cNvSpPr/>
            <p:nvPr/>
          </p:nvSpPr>
          <p:spPr>
            <a:xfrm>
              <a:off x="7499580" y="3629201"/>
              <a:ext cx="1989860" cy="2491888"/>
            </a:xfrm>
            <a:prstGeom prst="roundRect">
              <a:avLst>
                <a:gd name="adj" fmla="val 10710"/>
              </a:avLst>
            </a:prstGeom>
            <a:blipFill>
              <a:blip r:embed="rId6"/>
              <a:stretch>
                <a:fillRect/>
              </a:stretch>
            </a:blipFill>
            <a:ln>
              <a:no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1" name="Rectangle: Rounded Corners 160">
              <a:extLst>
                <a:ext uri="{FF2B5EF4-FFF2-40B4-BE49-F238E27FC236}">
                  <a16:creationId xmlns:a16="http://schemas.microsoft.com/office/drawing/2014/main" id="{64163483-2E68-04BD-DDE1-9A29C3477908}"/>
                </a:ext>
              </a:extLst>
            </p:cNvPr>
            <p:cNvSpPr/>
            <p:nvPr/>
          </p:nvSpPr>
          <p:spPr>
            <a:xfrm>
              <a:off x="9907500" y="3608881"/>
              <a:ext cx="1989860" cy="2491888"/>
            </a:xfrm>
            <a:prstGeom prst="roundRect">
              <a:avLst>
                <a:gd name="adj" fmla="val 10710"/>
              </a:avLst>
            </a:prstGeom>
            <a:blipFill>
              <a:blip r:embed="rId7"/>
              <a:stretch>
                <a:fillRect/>
              </a:stretch>
            </a:blipFill>
            <a:ln>
              <a:no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grpSp>
        <p:nvGrpSpPr>
          <p:cNvPr id="198" name="Group 197">
            <a:extLst>
              <a:ext uri="{FF2B5EF4-FFF2-40B4-BE49-F238E27FC236}">
                <a16:creationId xmlns:a16="http://schemas.microsoft.com/office/drawing/2014/main" id="{4CECF3BF-F22E-1B04-E3C0-92A09EE813EA}"/>
              </a:ext>
            </a:extLst>
          </p:cNvPr>
          <p:cNvGrpSpPr/>
          <p:nvPr/>
        </p:nvGrpSpPr>
        <p:grpSpPr>
          <a:xfrm>
            <a:off x="2587489" y="4094480"/>
            <a:ext cx="2319791" cy="2509520"/>
            <a:chOff x="809490" y="3229878"/>
            <a:chExt cx="2345578" cy="1768869"/>
          </a:xfrm>
        </p:grpSpPr>
        <p:grpSp>
          <p:nvGrpSpPr>
            <p:cNvPr id="199" name="Group 198">
              <a:extLst>
                <a:ext uri="{FF2B5EF4-FFF2-40B4-BE49-F238E27FC236}">
                  <a16:creationId xmlns:a16="http://schemas.microsoft.com/office/drawing/2014/main" id="{049E25FC-38E0-7EEC-CC7C-400911E9315C}"/>
                </a:ext>
              </a:extLst>
            </p:cNvPr>
            <p:cNvGrpSpPr/>
            <p:nvPr/>
          </p:nvGrpSpPr>
          <p:grpSpPr>
            <a:xfrm>
              <a:off x="809490" y="3229878"/>
              <a:ext cx="2345578" cy="1768869"/>
              <a:chOff x="1133475" y="3325815"/>
              <a:chExt cx="2797996" cy="2110051"/>
            </a:xfrm>
          </p:grpSpPr>
          <p:sp>
            <p:nvSpPr>
              <p:cNvPr id="201" name="Freeform: Shape 200">
                <a:extLst>
                  <a:ext uri="{FF2B5EF4-FFF2-40B4-BE49-F238E27FC236}">
                    <a16:creationId xmlns:a16="http://schemas.microsoft.com/office/drawing/2014/main" id="{A4B47C97-2286-0360-3EAD-E499C489AF25}"/>
                  </a:ext>
                </a:extLst>
              </p:cNvPr>
              <p:cNvSpPr/>
              <p:nvPr/>
            </p:nvSpPr>
            <p:spPr>
              <a:xfrm>
                <a:off x="1133475" y="3325815"/>
                <a:ext cx="2797996" cy="186439"/>
              </a:xfrm>
              <a:custGeom>
                <a:avLst/>
                <a:gdLst>
                  <a:gd name="connsiteX0" fmla="*/ 0 w 2797996"/>
                  <a:gd name="connsiteY0" fmla="*/ 186440 h 186439"/>
                  <a:gd name="connsiteX1" fmla="*/ 313420 w 2797996"/>
                  <a:gd name="connsiteY1" fmla="*/ 0 h 186439"/>
                  <a:gd name="connsiteX2" fmla="*/ 2484577 w 2797996"/>
                  <a:gd name="connsiteY2" fmla="*/ 0 h 186439"/>
                  <a:gd name="connsiteX3" fmla="*/ 2797996 w 2797996"/>
                  <a:gd name="connsiteY3" fmla="*/ 186440 h 186439"/>
                  <a:gd name="connsiteX4" fmla="*/ 0 w 2797996"/>
                  <a:gd name="connsiteY4" fmla="*/ 186440 h 186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996" h="186439">
                    <a:moveTo>
                      <a:pt x="0" y="186440"/>
                    </a:moveTo>
                    <a:lnTo>
                      <a:pt x="313420" y="0"/>
                    </a:lnTo>
                    <a:lnTo>
                      <a:pt x="2484577" y="0"/>
                    </a:lnTo>
                    <a:lnTo>
                      <a:pt x="2797996" y="186440"/>
                    </a:lnTo>
                    <a:lnTo>
                      <a:pt x="0" y="186440"/>
                    </a:lnTo>
                    <a:close/>
                  </a:path>
                </a:pathLst>
              </a:custGeom>
              <a:solidFill>
                <a:schemeClr val="accent1">
                  <a:lumMod val="75000"/>
                </a:schemeClr>
              </a:solidFill>
              <a:ln w="8208" cap="flat">
                <a:noFill/>
                <a:prstDash val="solid"/>
                <a:miter/>
              </a:ln>
            </p:spPr>
            <p:txBody>
              <a:bodyPr rtlCol="0" anchor="ctr"/>
              <a:lstStyle/>
              <a:p>
                <a:endParaRPr lang="en-IN"/>
              </a:p>
            </p:txBody>
          </p:sp>
          <p:sp>
            <p:nvSpPr>
              <p:cNvPr id="203" name="Freeform: Shape 202">
                <a:extLst>
                  <a:ext uri="{FF2B5EF4-FFF2-40B4-BE49-F238E27FC236}">
                    <a16:creationId xmlns:a16="http://schemas.microsoft.com/office/drawing/2014/main" id="{965A7977-C451-E008-947C-71DC3255B6E1}"/>
                  </a:ext>
                </a:extLst>
              </p:cNvPr>
              <p:cNvSpPr/>
              <p:nvPr/>
            </p:nvSpPr>
            <p:spPr>
              <a:xfrm>
                <a:off x="1133475" y="3512255"/>
                <a:ext cx="2797996" cy="1923611"/>
              </a:xfrm>
              <a:custGeom>
                <a:avLst/>
                <a:gdLst>
                  <a:gd name="connsiteX0" fmla="*/ 0 w 2797996"/>
                  <a:gd name="connsiteY0" fmla="*/ 0 h 1923611"/>
                  <a:gd name="connsiteX1" fmla="*/ 2797996 w 2797996"/>
                  <a:gd name="connsiteY1" fmla="*/ 0 h 1923611"/>
                  <a:gd name="connsiteX2" fmla="*/ 2797996 w 2797996"/>
                  <a:gd name="connsiteY2" fmla="*/ 1923612 h 1923611"/>
                  <a:gd name="connsiteX3" fmla="*/ 0 w 2797996"/>
                  <a:gd name="connsiteY3" fmla="*/ 1923612 h 1923611"/>
                </a:gdLst>
                <a:ahLst/>
                <a:cxnLst>
                  <a:cxn ang="0">
                    <a:pos x="connsiteX0" y="connsiteY0"/>
                  </a:cxn>
                  <a:cxn ang="0">
                    <a:pos x="connsiteX1" y="connsiteY1"/>
                  </a:cxn>
                  <a:cxn ang="0">
                    <a:pos x="connsiteX2" y="connsiteY2"/>
                  </a:cxn>
                  <a:cxn ang="0">
                    <a:pos x="connsiteX3" y="connsiteY3"/>
                  </a:cxn>
                </a:cxnLst>
                <a:rect l="l" t="t" r="r" b="b"/>
                <a:pathLst>
                  <a:path w="2797996" h="1923611">
                    <a:moveTo>
                      <a:pt x="0" y="0"/>
                    </a:moveTo>
                    <a:lnTo>
                      <a:pt x="2797996" y="0"/>
                    </a:lnTo>
                    <a:lnTo>
                      <a:pt x="2797996" y="1923612"/>
                    </a:lnTo>
                    <a:lnTo>
                      <a:pt x="0" y="1923612"/>
                    </a:lnTo>
                    <a:close/>
                  </a:path>
                </a:pathLst>
              </a:custGeom>
              <a:solidFill>
                <a:schemeClr val="bg1"/>
              </a:solidFill>
              <a:ln>
                <a:noFill/>
              </a:ln>
              <a:effectLst>
                <a:outerShdw blurRad="1524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lt1"/>
                  </a:solidFill>
                </a:endParaRPr>
              </a:p>
            </p:txBody>
          </p:sp>
        </p:grpSp>
        <p:sp>
          <p:nvSpPr>
            <p:cNvPr id="200" name="Rectangle 199">
              <a:extLst>
                <a:ext uri="{FF2B5EF4-FFF2-40B4-BE49-F238E27FC236}">
                  <a16:creationId xmlns:a16="http://schemas.microsoft.com/office/drawing/2014/main" id="{418AA8CA-18F0-7085-1CA4-95B160ED3906}"/>
                </a:ext>
              </a:extLst>
            </p:cNvPr>
            <p:cNvSpPr/>
            <p:nvPr/>
          </p:nvSpPr>
          <p:spPr>
            <a:xfrm>
              <a:off x="1033439" y="3575210"/>
              <a:ext cx="2019600" cy="1377572"/>
            </a:xfrm>
            <a:prstGeom prst="rect">
              <a:avLst/>
            </a:prstGeom>
          </p:spPr>
          <p:txBody>
            <a:bodyPr wrap="square">
              <a:spAutoFit/>
            </a:bodyPr>
            <a:lstStyle/>
            <a:p>
              <a:pPr algn="l"/>
              <a:r>
                <a:rPr lang="en-IN" sz="1100" b="1" i="0" u="none" strike="noStrike" baseline="0" dirty="0" err="1">
                  <a:solidFill>
                    <a:srgbClr val="1D1D1B"/>
                  </a:solidFill>
                  <a:latin typeface="Avenir Next LT Pro" panose="020B0504020202020204" pitchFamily="34" charset="0"/>
                </a:rPr>
                <a:t>Dr.Rutesh</a:t>
              </a:r>
              <a:r>
                <a:rPr lang="en-IN" sz="1100" b="1" i="0" u="none" strike="noStrike" baseline="0" dirty="0">
                  <a:solidFill>
                    <a:srgbClr val="1D1D1B"/>
                  </a:solidFill>
                  <a:latin typeface="Avenir Next LT Pro" panose="020B0504020202020204" pitchFamily="34" charset="0"/>
                </a:rPr>
                <a:t> V. </a:t>
              </a:r>
              <a:r>
                <a:rPr lang="en-IN" sz="1100" b="1" i="0" u="none" strike="noStrike" baseline="0" dirty="0" err="1">
                  <a:solidFill>
                    <a:srgbClr val="1D1D1B"/>
                  </a:solidFill>
                  <a:latin typeface="Avenir Next LT Pro" panose="020B0504020202020204" pitchFamily="34" charset="0"/>
                </a:rPr>
                <a:t>Savalia</a:t>
              </a:r>
              <a:endParaRPr lang="en-IN" sz="1100" b="1" i="0" u="none" strike="noStrike" baseline="0" dirty="0">
                <a:solidFill>
                  <a:srgbClr val="1D1D1B"/>
                </a:solidFill>
                <a:latin typeface="Avenir Next LT Pro" panose="020B0504020202020204" pitchFamily="34" charset="0"/>
              </a:endParaRPr>
            </a:p>
            <a:p>
              <a:pPr algn="l"/>
              <a:r>
                <a:rPr lang="en-IN" sz="1100" b="0" i="0" u="none" strike="noStrike" baseline="0" dirty="0">
                  <a:solidFill>
                    <a:srgbClr val="1D1D1B"/>
                  </a:solidFill>
                  <a:latin typeface="Avenir Next LT Pro" panose="020B0504020202020204" pitchFamily="34" charset="0"/>
                </a:rPr>
                <a:t>Director</a:t>
              </a:r>
            </a:p>
            <a:p>
              <a:pPr algn="l"/>
              <a:r>
                <a:rPr lang="en-IN" sz="1100" b="1" i="0" u="none" strike="noStrike" baseline="0" dirty="0">
                  <a:solidFill>
                    <a:srgbClr val="1D1D1B"/>
                  </a:solidFill>
                  <a:latin typeface="Avenir Next LT Pro" panose="020B0504020202020204" pitchFamily="34" charset="0"/>
                </a:rPr>
                <a:t>Age - </a:t>
              </a:r>
              <a:r>
                <a:rPr lang="en-IN" sz="1100" b="0" i="0" u="none" strike="noStrike" baseline="0" dirty="0">
                  <a:solidFill>
                    <a:srgbClr val="1D1D1B"/>
                  </a:solidFill>
                  <a:latin typeface="Avenir Next LT Pro" panose="020B0504020202020204" pitchFamily="34" charset="0"/>
                </a:rPr>
                <a:t>32 years</a:t>
              </a:r>
            </a:p>
            <a:p>
              <a:pPr algn="l"/>
              <a:r>
                <a:rPr lang="en-GB" sz="1100" b="1" i="0" u="none" strike="noStrike" baseline="0" dirty="0">
                  <a:solidFill>
                    <a:srgbClr val="1D1D1B"/>
                  </a:solidFill>
                  <a:latin typeface="Avenir Next LT Pro" panose="020B0504020202020204" pitchFamily="34" charset="0"/>
                </a:rPr>
                <a:t>Education - </a:t>
              </a:r>
              <a:r>
                <a:rPr lang="en-GB" sz="1100" b="0" i="0" u="none" strike="noStrike" baseline="0" dirty="0">
                  <a:solidFill>
                    <a:srgbClr val="1D1D1B"/>
                  </a:solidFill>
                  <a:latin typeface="Avenir Next LT Pro" panose="020B0504020202020204" pitchFamily="34" charset="0"/>
                </a:rPr>
                <a:t>Ph. D in Organic</a:t>
              </a:r>
              <a:r>
                <a:rPr lang="en-GB" sz="1100" dirty="0">
                  <a:solidFill>
                    <a:srgbClr val="1D1D1B"/>
                  </a:solidFill>
                  <a:latin typeface="Avenir Next LT Pro" panose="020B0504020202020204" pitchFamily="34" charset="0"/>
                </a:rPr>
                <a:t> </a:t>
              </a:r>
              <a:r>
                <a:rPr lang="en-IN" sz="1100" dirty="0">
                  <a:solidFill>
                    <a:srgbClr val="1D1D1B"/>
                  </a:solidFill>
                  <a:latin typeface="Avenir Next LT Pro" panose="020B0504020202020204" pitchFamily="34" charset="0"/>
                </a:rPr>
                <a:t>C</a:t>
              </a:r>
              <a:r>
                <a:rPr lang="en-IN" sz="1100" b="0" i="0" u="none" strike="noStrike" baseline="0" dirty="0">
                  <a:solidFill>
                    <a:srgbClr val="1D1D1B"/>
                  </a:solidFill>
                  <a:latin typeface="Avenir Next LT Pro" panose="020B0504020202020204" pitchFamily="34" charset="0"/>
                </a:rPr>
                <a:t>hemistry from</a:t>
              </a:r>
            </a:p>
            <a:p>
              <a:pPr algn="l"/>
              <a:r>
                <a:rPr lang="en-IN" sz="1100" b="0" i="0" u="none" strike="noStrike" baseline="0" dirty="0">
                  <a:solidFill>
                    <a:srgbClr val="1D1D1B"/>
                  </a:solidFill>
                  <a:latin typeface="Avenir Next LT Pro" panose="020B0504020202020204" pitchFamily="34" charset="0"/>
                </a:rPr>
                <a:t>Institute of Chemical technology,</a:t>
              </a:r>
            </a:p>
            <a:p>
              <a:pPr algn="l"/>
              <a:r>
                <a:rPr lang="en-IN" sz="1100" b="0" i="0" u="none" strike="noStrike" baseline="0" dirty="0">
                  <a:solidFill>
                    <a:srgbClr val="1D1D1B"/>
                  </a:solidFill>
                  <a:latin typeface="Avenir Next LT Pro" panose="020B0504020202020204" pitchFamily="34" charset="0"/>
                </a:rPr>
                <a:t>Mumbai (formerly UDCT)</a:t>
              </a:r>
            </a:p>
            <a:p>
              <a:pPr algn="l"/>
              <a:r>
                <a:rPr lang="en-IN" sz="1100" b="1" i="0" u="none" strike="noStrike" baseline="0" dirty="0">
                  <a:solidFill>
                    <a:srgbClr val="1D1D1B"/>
                  </a:solidFill>
                  <a:latin typeface="Avenir Next LT Pro" panose="020B0504020202020204" pitchFamily="34" charset="0"/>
                </a:rPr>
                <a:t>Experience - </a:t>
              </a:r>
              <a:r>
                <a:rPr lang="en-IN" sz="1100" b="0" i="0" u="none" strike="noStrike" baseline="0" dirty="0">
                  <a:solidFill>
                    <a:srgbClr val="1D1D1B"/>
                  </a:solidFill>
                  <a:latin typeface="Avenir Next LT Pro" panose="020B0504020202020204" pitchFamily="34" charset="0"/>
                </a:rPr>
                <a:t>5 Years</a:t>
              </a:r>
            </a:p>
            <a:p>
              <a:pPr algn="l"/>
              <a:r>
                <a:rPr lang="en-IN" sz="1100" b="0" i="0" u="none" strike="noStrike" baseline="0" dirty="0">
                  <a:solidFill>
                    <a:srgbClr val="1D1D1B"/>
                  </a:solidFill>
                  <a:latin typeface="Avenir Next LT Pro" panose="020B0504020202020204" pitchFamily="34" charset="0"/>
                </a:rPr>
                <a:t>Profile – R&amp;D, Business</a:t>
              </a:r>
            </a:p>
            <a:p>
              <a:pPr algn="l"/>
              <a:r>
                <a:rPr lang="en-IN" sz="1100" b="0" i="0" u="none" strike="noStrike" baseline="0" dirty="0">
                  <a:solidFill>
                    <a:srgbClr val="1D1D1B"/>
                  </a:solidFill>
                  <a:latin typeface="Avenir Next LT Pro" panose="020B0504020202020204" pitchFamily="34" charset="0"/>
                </a:rPr>
                <a:t>development</a:t>
              </a:r>
              <a:r>
                <a:rPr kumimoji="0" lang="en-US" altLang="en-US" sz="1100" b="0" i="0" u="none" strike="noStrike" cap="none" normalizeH="0" baseline="0" dirty="0">
                  <a:ln>
                    <a:noFill/>
                  </a:ln>
                  <a:solidFill>
                    <a:schemeClr val="tx1">
                      <a:lumMod val="75000"/>
                      <a:lumOff val="25000"/>
                    </a:schemeClr>
                  </a:solidFill>
                  <a:effectLst/>
                  <a:latin typeface="Avenir Next LT Pro" panose="020B0504020202020204" pitchFamily="34" charset="0"/>
                </a:rPr>
                <a:t>.</a:t>
              </a:r>
            </a:p>
          </p:txBody>
        </p:sp>
      </p:grpSp>
      <p:grpSp>
        <p:nvGrpSpPr>
          <p:cNvPr id="225" name="Group 224">
            <a:extLst>
              <a:ext uri="{FF2B5EF4-FFF2-40B4-BE49-F238E27FC236}">
                <a16:creationId xmlns:a16="http://schemas.microsoft.com/office/drawing/2014/main" id="{D1C0BEE4-97A8-44F1-4184-6178B8D5A29D}"/>
              </a:ext>
            </a:extLst>
          </p:cNvPr>
          <p:cNvGrpSpPr/>
          <p:nvPr/>
        </p:nvGrpSpPr>
        <p:grpSpPr>
          <a:xfrm>
            <a:off x="88129" y="4094480"/>
            <a:ext cx="2319791" cy="2509520"/>
            <a:chOff x="1133475" y="3325815"/>
            <a:chExt cx="2797996" cy="2110051"/>
          </a:xfrm>
        </p:grpSpPr>
        <p:sp>
          <p:nvSpPr>
            <p:cNvPr id="227" name="Freeform: Shape 226">
              <a:extLst>
                <a:ext uri="{FF2B5EF4-FFF2-40B4-BE49-F238E27FC236}">
                  <a16:creationId xmlns:a16="http://schemas.microsoft.com/office/drawing/2014/main" id="{2AD6622A-5472-FC36-E1BA-2B56EECBA6B8}"/>
                </a:ext>
              </a:extLst>
            </p:cNvPr>
            <p:cNvSpPr/>
            <p:nvPr/>
          </p:nvSpPr>
          <p:spPr>
            <a:xfrm>
              <a:off x="1133475" y="3325815"/>
              <a:ext cx="2797996" cy="186439"/>
            </a:xfrm>
            <a:custGeom>
              <a:avLst/>
              <a:gdLst>
                <a:gd name="connsiteX0" fmla="*/ 0 w 2797996"/>
                <a:gd name="connsiteY0" fmla="*/ 186440 h 186439"/>
                <a:gd name="connsiteX1" fmla="*/ 313420 w 2797996"/>
                <a:gd name="connsiteY1" fmla="*/ 0 h 186439"/>
                <a:gd name="connsiteX2" fmla="*/ 2484577 w 2797996"/>
                <a:gd name="connsiteY2" fmla="*/ 0 h 186439"/>
                <a:gd name="connsiteX3" fmla="*/ 2797996 w 2797996"/>
                <a:gd name="connsiteY3" fmla="*/ 186440 h 186439"/>
                <a:gd name="connsiteX4" fmla="*/ 0 w 2797996"/>
                <a:gd name="connsiteY4" fmla="*/ 186440 h 186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996" h="186439">
                  <a:moveTo>
                    <a:pt x="0" y="186440"/>
                  </a:moveTo>
                  <a:lnTo>
                    <a:pt x="313420" y="0"/>
                  </a:lnTo>
                  <a:lnTo>
                    <a:pt x="2484577" y="0"/>
                  </a:lnTo>
                  <a:lnTo>
                    <a:pt x="2797996" y="186440"/>
                  </a:lnTo>
                  <a:lnTo>
                    <a:pt x="0" y="186440"/>
                  </a:lnTo>
                  <a:close/>
                </a:path>
              </a:pathLst>
            </a:custGeom>
            <a:solidFill>
              <a:schemeClr val="accent1">
                <a:lumMod val="75000"/>
              </a:schemeClr>
            </a:solidFill>
            <a:ln w="8208" cap="flat">
              <a:noFill/>
              <a:prstDash val="solid"/>
              <a:miter/>
            </a:ln>
          </p:spPr>
          <p:txBody>
            <a:bodyPr rtlCol="0" anchor="ctr"/>
            <a:lstStyle/>
            <a:p>
              <a:endParaRPr lang="en-IN"/>
            </a:p>
          </p:txBody>
        </p:sp>
        <p:sp>
          <p:nvSpPr>
            <p:cNvPr id="228" name="Freeform: Shape 227">
              <a:extLst>
                <a:ext uri="{FF2B5EF4-FFF2-40B4-BE49-F238E27FC236}">
                  <a16:creationId xmlns:a16="http://schemas.microsoft.com/office/drawing/2014/main" id="{73950CF2-F604-B928-6D03-BF88F1C3D30E}"/>
                </a:ext>
              </a:extLst>
            </p:cNvPr>
            <p:cNvSpPr/>
            <p:nvPr/>
          </p:nvSpPr>
          <p:spPr>
            <a:xfrm>
              <a:off x="1133475" y="3512255"/>
              <a:ext cx="2797996" cy="1923611"/>
            </a:xfrm>
            <a:custGeom>
              <a:avLst/>
              <a:gdLst>
                <a:gd name="connsiteX0" fmla="*/ 0 w 2797996"/>
                <a:gd name="connsiteY0" fmla="*/ 0 h 1923611"/>
                <a:gd name="connsiteX1" fmla="*/ 2797996 w 2797996"/>
                <a:gd name="connsiteY1" fmla="*/ 0 h 1923611"/>
                <a:gd name="connsiteX2" fmla="*/ 2797996 w 2797996"/>
                <a:gd name="connsiteY2" fmla="*/ 1923612 h 1923611"/>
                <a:gd name="connsiteX3" fmla="*/ 0 w 2797996"/>
                <a:gd name="connsiteY3" fmla="*/ 1923612 h 1923611"/>
              </a:gdLst>
              <a:ahLst/>
              <a:cxnLst>
                <a:cxn ang="0">
                  <a:pos x="connsiteX0" y="connsiteY0"/>
                </a:cxn>
                <a:cxn ang="0">
                  <a:pos x="connsiteX1" y="connsiteY1"/>
                </a:cxn>
                <a:cxn ang="0">
                  <a:pos x="connsiteX2" y="connsiteY2"/>
                </a:cxn>
                <a:cxn ang="0">
                  <a:pos x="connsiteX3" y="connsiteY3"/>
                </a:cxn>
              </a:cxnLst>
              <a:rect l="l" t="t" r="r" b="b"/>
              <a:pathLst>
                <a:path w="2797996" h="1923611">
                  <a:moveTo>
                    <a:pt x="0" y="0"/>
                  </a:moveTo>
                  <a:lnTo>
                    <a:pt x="2797996" y="0"/>
                  </a:lnTo>
                  <a:lnTo>
                    <a:pt x="2797996" y="1923612"/>
                  </a:lnTo>
                  <a:lnTo>
                    <a:pt x="0" y="1923612"/>
                  </a:lnTo>
                  <a:close/>
                </a:path>
              </a:pathLst>
            </a:custGeom>
            <a:solidFill>
              <a:schemeClr val="bg1"/>
            </a:solidFill>
            <a:ln>
              <a:noFill/>
            </a:ln>
            <a:effectLst>
              <a:outerShdw blurRad="1524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lt1"/>
                </a:solidFill>
              </a:endParaRPr>
            </a:p>
          </p:txBody>
        </p:sp>
      </p:grpSp>
      <p:grpSp>
        <p:nvGrpSpPr>
          <p:cNvPr id="229" name="Group 228">
            <a:extLst>
              <a:ext uri="{FF2B5EF4-FFF2-40B4-BE49-F238E27FC236}">
                <a16:creationId xmlns:a16="http://schemas.microsoft.com/office/drawing/2014/main" id="{54ECBAF9-7A5D-871A-2034-5DE55B5F1692}"/>
              </a:ext>
            </a:extLst>
          </p:cNvPr>
          <p:cNvGrpSpPr/>
          <p:nvPr/>
        </p:nvGrpSpPr>
        <p:grpSpPr>
          <a:xfrm>
            <a:off x="5066529" y="4094480"/>
            <a:ext cx="2319791" cy="2509520"/>
            <a:chOff x="809490" y="3229878"/>
            <a:chExt cx="2345578" cy="1768869"/>
          </a:xfrm>
        </p:grpSpPr>
        <p:grpSp>
          <p:nvGrpSpPr>
            <p:cNvPr id="230" name="Group 229">
              <a:extLst>
                <a:ext uri="{FF2B5EF4-FFF2-40B4-BE49-F238E27FC236}">
                  <a16:creationId xmlns:a16="http://schemas.microsoft.com/office/drawing/2014/main" id="{4D6A0C38-D052-AF29-D27D-BCF26509F333}"/>
                </a:ext>
              </a:extLst>
            </p:cNvPr>
            <p:cNvGrpSpPr/>
            <p:nvPr/>
          </p:nvGrpSpPr>
          <p:grpSpPr>
            <a:xfrm>
              <a:off x="809490" y="3229878"/>
              <a:ext cx="2345578" cy="1768869"/>
              <a:chOff x="1133475" y="3325815"/>
              <a:chExt cx="2797996" cy="2110051"/>
            </a:xfrm>
          </p:grpSpPr>
          <p:sp>
            <p:nvSpPr>
              <p:cNvPr id="232" name="Freeform: Shape 231">
                <a:extLst>
                  <a:ext uri="{FF2B5EF4-FFF2-40B4-BE49-F238E27FC236}">
                    <a16:creationId xmlns:a16="http://schemas.microsoft.com/office/drawing/2014/main" id="{ED2FA357-2E5D-EF0E-1C30-AD0FA5A5DEA1}"/>
                  </a:ext>
                </a:extLst>
              </p:cNvPr>
              <p:cNvSpPr/>
              <p:nvPr/>
            </p:nvSpPr>
            <p:spPr>
              <a:xfrm>
                <a:off x="1133475" y="3325815"/>
                <a:ext cx="2797996" cy="186439"/>
              </a:xfrm>
              <a:custGeom>
                <a:avLst/>
                <a:gdLst>
                  <a:gd name="connsiteX0" fmla="*/ 0 w 2797996"/>
                  <a:gd name="connsiteY0" fmla="*/ 186440 h 186439"/>
                  <a:gd name="connsiteX1" fmla="*/ 313420 w 2797996"/>
                  <a:gd name="connsiteY1" fmla="*/ 0 h 186439"/>
                  <a:gd name="connsiteX2" fmla="*/ 2484577 w 2797996"/>
                  <a:gd name="connsiteY2" fmla="*/ 0 h 186439"/>
                  <a:gd name="connsiteX3" fmla="*/ 2797996 w 2797996"/>
                  <a:gd name="connsiteY3" fmla="*/ 186440 h 186439"/>
                  <a:gd name="connsiteX4" fmla="*/ 0 w 2797996"/>
                  <a:gd name="connsiteY4" fmla="*/ 186440 h 186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996" h="186439">
                    <a:moveTo>
                      <a:pt x="0" y="186440"/>
                    </a:moveTo>
                    <a:lnTo>
                      <a:pt x="313420" y="0"/>
                    </a:lnTo>
                    <a:lnTo>
                      <a:pt x="2484577" y="0"/>
                    </a:lnTo>
                    <a:lnTo>
                      <a:pt x="2797996" y="186440"/>
                    </a:lnTo>
                    <a:lnTo>
                      <a:pt x="0" y="186440"/>
                    </a:lnTo>
                    <a:close/>
                  </a:path>
                </a:pathLst>
              </a:custGeom>
              <a:solidFill>
                <a:schemeClr val="accent1">
                  <a:lumMod val="75000"/>
                </a:schemeClr>
              </a:solidFill>
              <a:ln w="8208" cap="flat">
                <a:noFill/>
                <a:prstDash val="solid"/>
                <a:miter/>
              </a:ln>
            </p:spPr>
            <p:txBody>
              <a:bodyPr rtlCol="0" anchor="ctr"/>
              <a:lstStyle/>
              <a:p>
                <a:endParaRPr lang="en-IN"/>
              </a:p>
            </p:txBody>
          </p:sp>
          <p:sp>
            <p:nvSpPr>
              <p:cNvPr id="233" name="Freeform: Shape 232">
                <a:extLst>
                  <a:ext uri="{FF2B5EF4-FFF2-40B4-BE49-F238E27FC236}">
                    <a16:creationId xmlns:a16="http://schemas.microsoft.com/office/drawing/2014/main" id="{69FAC495-85AD-88BE-30C7-4C18A89EA4C9}"/>
                  </a:ext>
                </a:extLst>
              </p:cNvPr>
              <p:cNvSpPr/>
              <p:nvPr/>
            </p:nvSpPr>
            <p:spPr>
              <a:xfrm>
                <a:off x="1133475" y="3512255"/>
                <a:ext cx="2797996" cy="1923611"/>
              </a:xfrm>
              <a:custGeom>
                <a:avLst/>
                <a:gdLst>
                  <a:gd name="connsiteX0" fmla="*/ 0 w 2797996"/>
                  <a:gd name="connsiteY0" fmla="*/ 0 h 1923611"/>
                  <a:gd name="connsiteX1" fmla="*/ 2797996 w 2797996"/>
                  <a:gd name="connsiteY1" fmla="*/ 0 h 1923611"/>
                  <a:gd name="connsiteX2" fmla="*/ 2797996 w 2797996"/>
                  <a:gd name="connsiteY2" fmla="*/ 1923612 h 1923611"/>
                  <a:gd name="connsiteX3" fmla="*/ 0 w 2797996"/>
                  <a:gd name="connsiteY3" fmla="*/ 1923612 h 1923611"/>
                </a:gdLst>
                <a:ahLst/>
                <a:cxnLst>
                  <a:cxn ang="0">
                    <a:pos x="connsiteX0" y="connsiteY0"/>
                  </a:cxn>
                  <a:cxn ang="0">
                    <a:pos x="connsiteX1" y="connsiteY1"/>
                  </a:cxn>
                  <a:cxn ang="0">
                    <a:pos x="connsiteX2" y="connsiteY2"/>
                  </a:cxn>
                  <a:cxn ang="0">
                    <a:pos x="connsiteX3" y="connsiteY3"/>
                  </a:cxn>
                </a:cxnLst>
                <a:rect l="l" t="t" r="r" b="b"/>
                <a:pathLst>
                  <a:path w="2797996" h="1923611">
                    <a:moveTo>
                      <a:pt x="0" y="0"/>
                    </a:moveTo>
                    <a:lnTo>
                      <a:pt x="2797996" y="0"/>
                    </a:lnTo>
                    <a:lnTo>
                      <a:pt x="2797996" y="1923612"/>
                    </a:lnTo>
                    <a:lnTo>
                      <a:pt x="0" y="1923612"/>
                    </a:lnTo>
                    <a:close/>
                  </a:path>
                </a:pathLst>
              </a:custGeom>
              <a:solidFill>
                <a:schemeClr val="bg1"/>
              </a:solidFill>
              <a:ln>
                <a:noFill/>
              </a:ln>
              <a:effectLst>
                <a:outerShdw blurRad="1524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lt1"/>
                  </a:solidFill>
                </a:endParaRPr>
              </a:p>
            </p:txBody>
          </p:sp>
        </p:grpSp>
        <p:sp>
          <p:nvSpPr>
            <p:cNvPr id="231" name="Rectangle 230">
              <a:extLst>
                <a:ext uri="{FF2B5EF4-FFF2-40B4-BE49-F238E27FC236}">
                  <a16:creationId xmlns:a16="http://schemas.microsoft.com/office/drawing/2014/main" id="{E01870A4-397E-0AF6-23C7-996DFDC19402}"/>
                </a:ext>
              </a:extLst>
            </p:cNvPr>
            <p:cNvSpPr/>
            <p:nvPr/>
          </p:nvSpPr>
          <p:spPr>
            <a:xfrm>
              <a:off x="1013119" y="3575210"/>
              <a:ext cx="2019600" cy="1053624"/>
            </a:xfrm>
            <a:prstGeom prst="rect">
              <a:avLst/>
            </a:prstGeom>
          </p:spPr>
          <p:txBody>
            <a:bodyPr wrap="square">
              <a:spAutoFit/>
            </a:bodyPr>
            <a:lstStyle/>
            <a:p>
              <a:pPr algn="l"/>
              <a:r>
                <a:rPr lang="en-IN" sz="1100" b="1" i="0" u="none" strike="noStrike" baseline="0" err="1">
                  <a:solidFill>
                    <a:srgbClr val="1D1D1B"/>
                  </a:solidFill>
                  <a:latin typeface="Avenir Next LT Pro" panose="020B0504020202020204" pitchFamily="34" charset="0"/>
                </a:rPr>
                <a:t>Kishorkumar</a:t>
              </a:r>
              <a:r>
                <a:rPr lang="en-IN" sz="1100" b="1" i="0" u="none" strike="noStrike" baseline="0">
                  <a:solidFill>
                    <a:srgbClr val="1D1D1B"/>
                  </a:solidFill>
                  <a:latin typeface="Avenir Next LT Pro" panose="020B0504020202020204" pitchFamily="34" charset="0"/>
                </a:rPr>
                <a:t> </a:t>
              </a:r>
              <a:r>
                <a:rPr lang="en-IN" sz="1100" b="1" i="0" u="none" strike="noStrike" baseline="0" err="1">
                  <a:solidFill>
                    <a:srgbClr val="1D1D1B"/>
                  </a:solidFill>
                  <a:latin typeface="Avenir Next LT Pro" panose="020B0504020202020204" pitchFamily="34" charset="0"/>
                </a:rPr>
                <a:t>Panchabhai</a:t>
              </a:r>
              <a:r>
                <a:rPr lang="en-IN" sz="1100" b="1" i="0" u="none" strike="noStrike" baseline="0">
                  <a:solidFill>
                    <a:srgbClr val="1D1D1B"/>
                  </a:solidFill>
                  <a:latin typeface="Avenir Next LT Pro" panose="020B0504020202020204" pitchFamily="34" charset="0"/>
                </a:rPr>
                <a:t> </a:t>
              </a:r>
              <a:r>
                <a:rPr lang="en-IN" sz="1100" b="1" i="0" u="none" strike="noStrike" baseline="0" err="1">
                  <a:solidFill>
                    <a:srgbClr val="1D1D1B"/>
                  </a:solidFill>
                  <a:latin typeface="Avenir Next LT Pro" panose="020B0504020202020204" pitchFamily="34" charset="0"/>
                </a:rPr>
                <a:t>Patolia</a:t>
              </a:r>
              <a:endParaRPr lang="en-IN" sz="1100" b="1" i="0" u="none" strike="noStrike" baseline="0">
                <a:solidFill>
                  <a:srgbClr val="1D1D1B"/>
                </a:solidFill>
                <a:latin typeface="Avenir Next LT Pro" panose="020B0504020202020204" pitchFamily="34" charset="0"/>
              </a:endParaRPr>
            </a:p>
            <a:p>
              <a:pPr algn="l"/>
              <a:r>
                <a:rPr lang="en-IN" sz="1100" b="0" i="0" u="none" strike="noStrike" baseline="0">
                  <a:solidFill>
                    <a:srgbClr val="1D1D1B"/>
                  </a:solidFill>
                  <a:latin typeface="Avenir Next LT Pro" panose="020B0504020202020204" pitchFamily="34" charset="0"/>
                </a:rPr>
                <a:t>Whole Time Director</a:t>
              </a:r>
            </a:p>
            <a:p>
              <a:pPr algn="l"/>
              <a:r>
                <a:rPr lang="en-IN" sz="1100" b="1" i="0" u="none" strike="noStrike" baseline="0">
                  <a:solidFill>
                    <a:srgbClr val="1D1D1B"/>
                  </a:solidFill>
                  <a:latin typeface="Avenir Next LT Pro" panose="020B0504020202020204" pitchFamily="34" charset="0"/>
                </a:rPr>
                <a:t>Age - </a:t>
              </a:r>
              <a:r>
                <a:rPr lang="en-IN" sz="1100" b="0" i="0" u="none" strike="noStrike" baseline="0">
                  <a:solidFill>
                    <a:srgbClr val="1D1D1B"/>
                  </a:solidFill>
                  <a:latin typeface="Avenir Next LT Pro" panose="020B0504020202020204" pitchFamily="34" charset="0"/>
                </a:rPr>
                <a:t>54 years</a:t>
              </a:r>
            </a:p>
            <a:p>
              <a:pPr algn="l"/>
              <a:r>
                <a:rPr lang="en-IN" sz="1100" b="1" i="0" u="none" strike="noStrike" baseline="0">
                  <a:solidFill>
                    <a:srgbClr val="1D1D1B"/>
                  </a:solidFill>
                  <a:latin typeface="Avenir Next LT Pro" panose="020B0504020202020204" pitchFamily="34" charset="0"/>
                </a:rPr>
                <a:t>Education - </a:t>
              </a:r>
              <a:r>
                <a:rPr lang="en-IN" sz="1100" b="0" i="0" u="none" strike="noStrike" baseline="0">
                  <a:solidFill>
                    <a:srgbClr val="1D1D1B"/>
                  </a:solidFill>
                  <a:latin typeface="Avenir Next LT Pro" panose="020B0504020202020204" pitchFamily="34" charset="0"/>
                </a:rPr>
                <a:t>Master of science</a:t>
              </a:r>
            </a:p>
            <a:p>
              <a:pPr algn="l"/>
              <a:r>
                <a:rPr lang="en-IN" sz="1100" b="0" i="0" u="none" strike="noStrike" baseline="0">
                  <a:solidFill>
                    <a:srgbClr val="1D1D1B"/>
                  </a:solidFill>
                  <a:latin typeface="Avenir Next LT Pro" panose="020B0504020202020204" pitchFamily="34" charset="0"/>
                </a:rPr>
                <a:t>Pathology and Microbiology</a:t>
              </a:r>
            </a:p>
            <a:p>
              <a:pPr algn="l"/>
              <a:r>
                <a:rPr lang="en-IN" sz="1100" b="1" i="0" u="none" strike="noStrike" baseline="0">
                  <a:solidFill>
                    <a:srgbClr val="1D1D1B"/>
                  </a:solidFill>
                  <a:latin typeface="Avenir Next LT Pro" panose="020B0504020202020204" pitchFamily="34" charset="0"/>
                </a:rPr>
                <a:t>Experience - </a:t>
              </a:r>
              <a:r>
                <a:rPr lang="en-IN" sz="1100" b="0" i="0" u="none" strike="noStrike" baseline="0">
                  <a:solidFill>
                    <a:srgbClr val="1D1D1B"/>
                  </a:solidFill>
                  <a:latin typeface="Avenir Next LT Pro" panose="020B0504020202020204" pitchFamily="34" charset="0"/>
                </a:rPr>
                <a:t>30 Years</a:t>
              </a:r>
            </a:p>
            <a:p>
              <a:pPr algn="l"/>
              <a:r>
                <a:rPr lang="en-IN" sz="1100" b="0" i="0" u="none" strike="noStrike" baseline="0">
                  <a:solidFill>
                    <a:srgbClr val="1D1D1B"/>
                  </a:solidFill>
                  <a:latin typeface="Avenir Next LT Pro" panose="020B0504020202020204" pitchFamily="34" charset="0"/>
                </a:rPr>
                <a:t>Profile – Marketing</a:t>
              </a:r>
              <a:endParaRPr kumimoji="0" lang="en-US" altLang="en-US" sz="1100" b="0" i="0" u="none" strike="noStrike" cap="none" normalizeH="0" baseline="0">
                <a:ln>
                  <a:noFill/>
                </a:ln>
                <a:solidFill>
                  <a:schemeClr val="tx1">
                    <a:lumMod val="75000"/>
                    <a:lumOff val="25000"/>
                  </a:schemeClr>
                </a:solidFill>
                <a:effectLst/>
                <a:latin typeface="Avenir Next LT Pro" panose="020B0504020202020204" pitchFamily="34" charset="0"/>
              </a:endParaRPr>
            </a:p>
          </p:txBody>
        </p:sp>
      </p:grpSp>
      <p:grpSp>
        <p:nvGrpSpPr>
          <p:cNvPr id="234" name="Group 233">
            <a:extLst>
              <a:ext uri="{FF2B5EF4-FFF2-40B4-BE49-F238E27FC236}">
                <a16:creationId xmlns:a16="http://schemas.microsoft.com/office/drawing/2014/main" id="{20D62A18-456B-82ED-DA62-E5104CA41864}"/>
              </a:ext>
            </a:extLst>
          </p:cNvPr>
          <p:cNvGrpSpPr/>
          <p:nvPr/>
        </p:nvGrpSpPr>
        <p:grpSpPr>
          <a:xfrm>
            <a:off x="7535409" y="4094480"/>
            <a:ext cx="2319791" cy="2509520"/>
            <a:chOff x="809490" y="3229878"/>
            <a:chExt cx="2345578" cy="1768869"/>
          </a:xfrm>
        </p:grpSpPr>
        <p:grpSp>
          <p:nvGrpSpPr>
            <p:cNvPr id="235" name="Group 234">
              <a:extLst>
                <a:ext uri="{FF2B5EF4-FFF2-40B4-BE49-F238E27FC236}">
                  <a16:creationId xmlns:a16="http://schemas.microsoft.com/office/drawing/2014/main" id="{9D781C30-3860-E01F-D20E-64098BEC131F}"/>
                </a:ext>
              </a:extLst>
            </p:cNvPr>
            <p:cNvGrpSpPr/>
            <p:nvPr/>
          </p:nvGrpSpPr>
          <p:grpSpPr>
            <a:xfrm>
              <a:off x="809490" y="3229878"/>
              <a:ext cx="2345578" cy="1768869"/>
              <a:chOff x="1133475" y="3325815"/>
              <a:chExt cx="2797996" cy="2110051"/>
            </a:xfrm>
          </p:grpSpPr>
          <p:sp>
            <p:nvSpPr>
              <p:cNvPr id="237" name="Freeform: Shape 236">
                <a:extLst>
                  <a:ext uri="{FF2B5EF4-FFF2-40B4-BE49-F238E27FC236}">
                    <a16:creationId xmlns:a16="http://schemas.microsoft.com/office/drawing/2014/main" id="{0A62D48A-9705-A51D-3028-8C3317B2AB4A}"/>
                  </a:ext>
                </a:extLst>
              </p:cNvPr>
              <p:cNvSpPr/>
              <p:nvPr/>
            </p:nvSpPr>
            <p:spPr>
              <a:xfrm>
                <a:off x="1133475" y="3325815"/>
                <a:ext cx="2797996" cy="186439"/>
              </a:xfrm>
              <a:custGeom>
                <a:avLst/>
                <a:gdLst>
                  <a:gd name="connsiteX0" fmla="*/ 0 w 2797996"/>
                  <a:gd name="connsiteY0" fmla="*/ 186440 h 186439"/>
                  <a:gd name="connsiteX1" fmla="*/ 313420 w 2797996"/>
                  <a:gd name="connsiteY1" fmla="*/ 0 h 186439"/>
                  <a:gd name="connsiteX2" fmla="*/ 2484577 w 2797996"/>
                  <a:gd name="connsiteY2" fmla="*/ 0 h 186439"/>
                  <a:gd name="connsiteX3" fmla="*/ 2797996 w 2797996"/>
                  <a:gd name="connsiteY3" fmla="*/ 186440 h 186439"/>
                  <a:gd name="connsiteX4" fmla="*/ 0 w 2797996"/>
                  <a:gd name="connsiteY4" fmla="*/ 186440 h 186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996" h="186439">
                    <a:moveTo>
                      <a:pt x="0" y="186440"/>
                    </a:moveTo>
                    <a:lnTo>
                      <a:pt x="313420" y="0"/>
                    </a:lnTo>
                    <a:lnTo>
                      <a:pt x="2484577" y="0"/>
                    </a:lnTo>
                    <a:lnTo>
                      <a:pt x="2797996" y="186440"/>
                    </a:lnTo>
                    <a:lnTo>
                      <a:pt x="0" y="186440"/>
                    </a:lnTo>
                    <a:close/>
                  </a:path>
                </a:pathLst>
              </a:custGeom>
              <a:solidFill>
                <a:schemeClr val="accent1">
                  <a:lumMod val="75000"/>
                </a:schemeClr>
              </a:solidFill>
              <a:ln w="8208" cap="flat">
                <a:noFill/>
                <a:prstDash val="solid"/>
                <a:miter/>
              </a:ln>
            </p:spPr>
            <p:txBody>
              <a:bodyPr rtlCol="0" anchor="ctr"/>
              <a:lstStyle/>
              <a:p>
                <a:endParaRPr lang="en-IN"/>
              </a:p>
            </p:txBody>
          </p:sp>
          <p:sp>
            <p:nvSpPr>
              <p:cNvPr id="238" name="Freeform: Shape 237">
                <a:extLst>
                  <a:ext uri="{FF2B5EF4-FFF2-40B4-BE49-F238E27FC236}">
                    <a16:creationId xmlns:a16="http://schemas.microsoft.com/office/drawing/2014/main" id="{3D26AC96-A9D3-8C3C-11D0-838601995B99}"/>
                  </a:ext>
                </a:extLst>
              </p:cNvPr>
              <p:cNvSpPr/>
              <p:nvPr/>
            </p:nvSpPr>
            <p:spPr>
              <a:xfrm>
                <a:off x="1133475" y="3512255"/>
                <a:ext cx="2797996" cy="1923611"/>
              </a:xfrm>
              <a:custGeom>
                <a:avLst/>
                <a:gdLst>
                  <a:gd name="connsiteX0" fmla="*/ 0 w 2797996"/>
                  <a:gd name="connsiteY0" fmla="*/ 0 h 1923611"/>
                  <a:gd name="connsiteX1" fmla="*/ 2797996 w 2797996"/>
                  <a:gd name="connsiteY1" fmla="*/ 0 h 1923611"/>
                  <a:gd name="connsiteX2" fmla="*/ 2797996 w 2797996"/>
                  <a:gd name="connsiteY2" fmla="*/ 1923612 h 1923611"/>
                  <a:gd name="connsiteX3" fmla="*/ 0 w 2797996"/>
                  <a:gd name="connsiteY3" fmla="*/ 1923612 h 1923611"/>
                </a:gdLst>
                <a:ahLst/>
                <a:cxnLst>
                  <a:cxn ang="0">
                    <a:pos x="connsiteX0" y="connsiteY0"/>
                  </a:cxn>
                  <a:cxn ang="0">
                    <a:pos x="connsiteX1" y="connsiteY1"/>
                  </a:cxn>
                  <a:cxn ang="0">
                    <a:pos x="connsiteX2" y="connsiteY2"/>
                  </a:cxn>
                  <a:cxn ang="0">
                    <a:pos x="connsiteX3" y="connsiteY3"/>
                  </a:cxn>
                </a:cxnLst>
                <a:rect l="l" t="t" r="r" b="b"/>
                <a:pathLst>
                  <a:path w="2797996" h="1923611">
                    <a:moveTo>
                      <a:pt x="0" y="0"/>
                    </a:moveTo>
                    <a:lnTo>
                      <a:pt x="2797996" y="0"/>
                    </a:lnTo>
                    <a:lnTo>
                      <a:pt x="2797996" y="1923612"/>
                    </a:lnTo>
                    <a:lnTo>
                      <a:pt x="0" y="1923612"/>
                    </a:lnTo>
                    <a:close/>
                  </a:path>
                </a:pathLst>
              </a:custGeom>
              <a:solidFill>
                <a:schemeClr val="bg1"/>
              </a:solidFill>
              <a:ln>
                <a:noFill/>
              </a:ln>
              <a:effectLst>
                <a:outerShdw blurRad="1524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lt1"/>
                  </a:solidFill>
                </a:endParaRPr>
              </a:p>
            </p:txBody>
          </p:sp>
        </p:grpSp>
        <p:sp>
          <p:nvSpPr>
            <p:cNvPr id="236" name="Rectangle 235">
              <a:extLst>
                <a:ext uri="{FF2B5EF4-FFF2-40B4-BE49-F238E27FC236}">
                  <a16:creationId xmlns:a16="http://schemas.microsoft.com/office/drawing/2014/main" id="{F9399595-3355-E5C6-40EF-FABAEE78EF34}"/>
                </a:ext>
              </a:extLst>
            </p:cNvPr>
            <p:cNvSpPr/>
            <p:nvPr/>
          </p:nvSpPr>
          <p:spPr>
            <a:xfrm>
              <a:off x="1002959" y="3595085"/>
              <a:ext cx="2019600" cy="943244"/>
            </a:xfrm>
            <a:prstGeom prst="rect">
              <a:avLst/>
            </a:prstGeom>
          </p:spPr>
          <p:txBody>
            <a:bodyPr wrap="square">
              <a:spAutoFit/>
            </a:bodyPr>
            <a:lstStyle/>
            <a:p>
              <a:pPr algn="l"/>
              <a:r>
                <a:rPr lang="en-IN" sz="1100" b="1" i="0" u="none" strike="noStrike" baseline="0">
                  <a:solidFill>
                    <a:srgbClr val="1D1D1B"/>
                  </a:solidFill>
                  <a:latin typeface="Avenir Next LT Pro" panose="020B0504020202020204" pitchFamily="34" charset="0"/>
                </a:rPr>
                <a:t>Vallabh </a:t>
              </a:r>
              <a:r>
                <a:rPr lang="en-IN" sz="1100" b="1" i="0" u="none" strike="noStrike" baseline="0" err="1">
                  <a:solidFill>
                    <a:srgbClr val="1D1D1B"/>
                  </a:solidFill>
                  <a:latin typeface="Avenir Next LT Pro" panose="020B0504020202020204" pitchFamily="34" charset="0"/>
                </a:rPr>
                <a:t>Ratanji</a:t>
              </a:r>
              <a:r>
                <a:rPr lang="en-IN" sz="1100" b="1" i="0" u="none" strike="noStrike" baseline="0">
                  <a:solidFill>
                    <a:srgbClr val="1D1D1B"/>
                  </a:solidFill>
                  <a:latin typeface="Avenir Next LT Pro" panose="020B0504020202020204" pitchFamily="34" charset="0"/>
                </a:rPr>
                <a:t> </a:t>
              </a:r>
              <a:r>
                <a:rPr lang="en-IN" sz="1100" b="1" i="0" u="none" strike="noStrike" baseline="0" err="1">
                  <a:solidFill>
                    <a:srgbClr val="1D1D1B"/>
                  </a:solidFill>
                  <a:latin typeface="Avenir Next LT Pro" panose="020B0504020202020204" pitchFamily="34" charset="0"/>
                </a:rPr>
                <a:t>Savalia</a:t>
              </a:r>
              <a:endParaRPr lang="en-IN" sz="1100" b="1" i="0" u="none" strike="noStrike" baseline="0">
                <a:solidFill>
                  <a:srgbClr val="1D1D1B"/>
                </a:solidFill>
                <a:latin typeface="Avenir Next LT Pro" panose="020B0504020202020204" pitchFamily="34" charset="0"/>
              </a:endParaRPr>
            </a:p>
            <a:p>
              <a:pPr algn="l"/>
              <a:r>
                <a:rPr lang="en-IN" sz="1100" b="0" i="0" u="none" strike="noStrike" baseline="0">
                  <a:solidFill>
                    <a:srgbClr val="1D1D1B"/>
                  </a:solidFill>
                  <a:latin typeface="Avenir Next LT Pro" panose="020B0504020202020204" pitchFamily="34" charset="0"/>
                </a:rPr>
                <a:t>Whole Time Director</a:t>
              </a:r>
            </a:p>
            <a:p>
              <a:pPr algn="l"/>
              <a:r>
                <a:rPr lang="en-IN" sz="1100" b="1" i="0" u="none" strike="noStrike" baseline="0">
                  <a:solidFill>
                    <a:srgbClr val="1D1D1B"/>
                  </a:solidFill>
                  <a:latin typeface="Avenir Next LT Pro" panose="020B0504020202020204" pitchFamily="34" charset="0"/>
                </a:rPr>
                <a:t>Age - </a:t>
              </a:r>
              <a:r>
                <a:rPr lang="en-IN" sz="1100" b="0" i="0" u="none" strike="noStrike" baseline="0">
                  <a:solidFill>
                    <a:srgbClr val="1D1D1B"/>
                  </a:solidFill>
                  <a:latin typeface="Avenir Next LT Pro" panose="020B0504020202020204" pitchFamily="34" charset="0"/>
                </a:rPr>
                <a:t>60 years</a:t>
              </a:r>
            </a:p>
            <a:p>
              <a:pPr algn="l"/>
              <a:r>
                <a:rPr lang="en-GB" sz="1100" b="1" i="0" u="none" strike="noStrike" baseline="0">
                  <a:solidFill>
                    <a:srgbClr val="1D1D1B"/>
                  </a:solidFill>
                  <a:latin typeface="Avenir Next LT Pro" panose="020B0504020202020204" pitchFamily="34" charset="0"/>
                </a:rPr>
                <a:t>Education - </a:t>
              </a:r>
              <a:r>
                <a:rPr lang="en-GB" sz="1100" b="0" i="0" u="none" strike="noStrike" baseline="0">
                  <a:solidFill>
                    <a:srgbClr val="1D1D1B"/>
                  </a:solidFill>
                  <a:latin typeface="Avenir Next LT Pro" panose="020B0504020202020204" pitchFamily="34" charset="0"/>
                </a:rPr>
                <a:t>B.E in Chemical</a:t>
              </a:r>
            </a:p>
            <a:p>
              <a:pPr algn="l"/>
              <a:r>
                <a:rPr lang="en-IN" sz="1100" b="0" i="0" u="none" strike="noStrike" baseline="0">
                  <a:solidFill>
                    <a:srgbClr val="1D1D1B"/>
                  </a:solidFill>
                  <a:latin typeface="Avenir Next LT Pro" panose="020B0504020202020204" pitchFamily="34" charset="0"/>
                </a:rPr>
                <a:t>Engineering</a:t>
              </a:r>
            </a:p>
            <a:p>
              <a:pPr algn="l"/>
              <a:r>
                <a:rPr lang="en-IN" sz="1100" b="1" i="0" u="none" strike="noStrike" baseline="0">
                  <a:solidFill>
                    <a:srgbClr val="1D1D1B"/>
                  </a:solidFill>
                  <a:latin typeface="Avenir Next LT Pro" panose="020B0504020202020204" pitchFamily="34" charset="0"/>
                </a:rPr>
                <a:t>Profile - </a:t>
              </a:r>
              <a:r>
                <a:rPr lang="en-IN" sz="1100" b="0" i="0" u="none" strike="noStrike" baseline="0">
                  <a:solidFill>
                    <a:srgbClr val="1D1D1B"/>
                  </a:solidFill>
                  <a:latin typeface="Avenir Next LT Pro" panose="020B0504020202020204" pitchFamily="34" charset="0"/>
                </a:rPr>
                <a:t>Production,</a:t>
              </a:r>
            </a:p>
            <a:p>
              <a:pPr algn="l"/>
              <a:r>
                <a:rPr lang="en-IN" sz="1100" b="0" i="0" u="none" strike="noStrike" baseline="0">
                  <a:solidFill>
                    <a:srgbClr val="1D1D1B"/>
                  </a:solidFill>
                  <a:latin typeface="Avenir Next LT Pro" panose="020B0504020202020204" pitchFamily="34" charset="0"/>
                </a:rPr>
                <a:t>Planning and Procurement</a:t>
              </a:r>
            </a:p>
            <a:p>
              <a:pPr algn="l"/>
              <a:r>
                <a:rPr lang="en-IN" sz="1100" b="1" i="0" u="none" strike="noStrike" baseline="0">
                  <a:solidFill>
                    <a:srgbClr val="1D1D1B"/>
                  </a:solidFill>
                  <a:latin typeface="Avenir Next LT Pro" panose="020B0504020202020204" pitchFamily="34" charset="0"/>
                </a:rPr>
                <a:t>Experience - </a:t>
              </a:r>
              <a:r>
                <a:rPr lang="en-IN" sz="1100" b="0" i="0" u="none" strike="noStrike" baseline="0">
                  <a:solidFill>
                    <a:srgbClr val="1D1D1B"/>
                  </a:solidFill>
                  <a:latin typeface="Avenir Next LT Pro" panose="020B0504020202020204" pitchFamily="34" charset="0"/>
                </a:rPr>
                <a:t>35 Years</a:t>
              </a:r>
              <a:endParaRPr kumimoji="0" lang="en-US" altLang="en-US" sz="1100" b="0" i="0" u="none" strike="noStrike" cap="none" normalizeH="0" baseline="0">
                <a:ln>
                  <a:noFill/>
                </a:ln>
                <a:solidFill>
                  <a:schemeClr val="tx1">
                    <a:lumMod val="75000"/>
                    <a:lumOff val="25000"/>
                  </a:schemeClr>
                </a:solidFill>
                <a:effectLst/>
                <a:latin typeface="Avenir Next LT Pro" panose="020B0504020202020204" pitchFamily="34" charset="0"/>
              </a:endParaRPr>
            </a:p>
          </p:txBody>
        </p:sp>
      </p:grpSp>
      <p:grpSp>
        <p:nvGrpSpPr>
          <p:cNvPr id="244" name="Group 243">
            <a:extLst>
              <a:ext uri="{FF2B5EF4-FFF2-40B4-BE49-F238E27FC236}">
                <a16:creationId xmlns:a16="http://schemas.microsoft.com/office/drawing/2014/main" id="{FB633B8E-38C1-6F5B-E1AF-93368EC1FDC6}"/>
              </a:ext>
            </a:extLst>
          </p:cNvPr>
          <p:cNvGrpSpPr/>
          <p:nvPr/>
        </p:nvGrpSpPr>
        <p:grpSpPr>
          <a:xfrm>
            <a:off x="9872209" y="4074160"/>
            <a:ext cx="2319791" cy="2509520"/>
            <a:chOff x="809490" y="3229878"/>
            <a:chExt cx="2345578" cy="1768869"/>
          </a:xfrm>
        </p:grpSpPr>
        <p:grpSp>
          <p:nvGrpSpPr>
            <p:cNvPr id="245" name="Group 244">
              <a:extLst>
                <a:ext uri="{FF2B5EF4-FFF2-40B4-BE49-F238E27FC236}">
                  <a16:creationId xmlns:a16="http://schemas.microsoft.com/office/drawing/2014/main" id="{1F9A2369-527B-1D9E-778A-AA63E2B212E9}"/>
                </a:ext>
              </a:extLst>
            </p:cNvPr>
            <p:cNvGrpSpPr/>
            <p:nvPr/>
          </p:nvGrpSpPr>
          <p:grpSpPr>
            <a:xfrm>
              <a:off x="809490" y="3229878"/>
              <a:ext cx="2345578" cy="1768869"/>
              <a:chOff x="1133475" y="3325815"/>
              <a:chExt cx="2797996" cy="2110051"/>
            </a:xfrm>
          </p:grpSpPr>
          <p:sp>
            <p:nvSpPr>
              <p:cNvPr id="247" name="Freeform: Shape 246">
                <a:extLst>
                  <a:ext uri="{FF2B5EF4-FFF2-40B4-BE49-F238E27FC236}">
                    <a16:creationId xmlns:a16="http://schemas.microsoft.com/office/drawing/2014/main" id="{5A26ED10-13FD-3AF6-40CA-1F0E7EE9E5FA}"/>
                  </a:ext>
                </a:extLst>
              </p:cNvPr>
              <p:cNvSpPr/>
              <p:nvPr/>
            </p:nvSpPr>
            <p:spPr>
              <a:xfrm>
                <a:off x="1133475" y="3325815"/>
                <a:ext cx="2797996" cy="186439"/>
              </a:xfrm>
              <a:custGeom>
                <a:avLst/>
                <a:gdLst>
                  <a:gd name="connsiteX0" fmla="*/ 0 w 2797996"/>
                  <a:gd name="connsiteY0" fmla="*/ 186440 h 186439"/>
                  <a:gd name="connsiteX1" fmla="*/ 313420 w 2797996"/>
                  <a:gd name="connsiteY1" fmla="*/ 0 h 186439"/>
                  <a:gd name="connsiteX2" fmla="*/ 2484577 w 2797996"/>
                  <a:gd name="connsiteY2" fmla="*/ 0 h 186439"/>
                  <a:gd name="connsiteX3" fmla="*/ 2797996 w 2797996"/>
                  <a:gd name="connsiteY3" fmla="*/ 186440 h 186439"/>
                  <a:gd name="connsiteX4" fmla="*/ 0 w 2797996"/>
                  <a:gd name="connsiteY4" fmla="*/ 186440 h 186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996" h="186439">
                    <a:moveTo>
                      <a:pt x="0" y="186440"/>
                    </a:moveTo>
                    <a:lnTo>
                      <a:pt x="313420" y="0"/>
                    </a:lnTo>
                    <a:lnTo>
                      <a:pt x="2484577" y="0"/>
                    </a:lnTo>
                    <a:lnTo>
                      <a:pt x="2797996" y="186440"/>
                    </a:lnTo>
                    <a:lnTo>
                      <a:pt x="0" y="186440"/>
                    </a:lnTo>
                    <a:close/>
                  </a:path>
                </a:pathLst>
              </a:custGeom>
              <a:solidFill>
                <a:schemeClr val="accent1">
                  <a:lumMod val="75000"/>
                </a:schemeClr>
              </a:solidFill>
              <a:ln w="8208" cap="flat">
                <a:noFill/>
                <a:prstDash val="solid"/>
                <a:miter/>
              </a:ln>
            </p:spPr>
            <p:txBody>
              <a:bodyPr rtlCol="0" anchor="ctr"/>
              <a:lstStyle/>
              <a:p>
                <a:endParaRPr lang="en-IN"/>
              </a:p>
            </p:txBody>
          </p:sp>
          <p:sp>
            <p:nvSpPr>
              <p:cNvPr id="248" name="Freeform: Shape 247">
                <a:extLst>
                  <a:ext uri="{FF2B5EF4-FFF2-40B4-BE49-F238E27FC236}">
                    <a16:creationId xmlns:a16="http://schemas.microsoft.com/office/drawing/2014/main" id="{0918529D-887D-89AC-7642-A23C173BEFE3}"/>
                  </a:ext>
                </a:extLst>
              </p:cNvPr>
              <p:cNvSpPr/>
              <p:nvPr/>
            </p:nvSpPr>
            <p:spPr>
              <a:xfrm>
                <a:off x="1133475" y="3512255"/>
                <a:ext cx="2797996" cy="1923611"/>
              </a:xfrm>
              <a:custGeom>
                <a:avLst/>
                <a:gdLst>
                  <a:gd name="connsiteX0" fmla="*/ 0 w 2797996"/>
                  <a:gd name="connsiteY0" fmla="*/ 0 h 1923611"/>
                  <a:gd name="connsiteX1" fmla="*/ 2797996 w 2797996"/>
                  <a:gd name="connsiteY1" fmla="*/ 0 h 1923611"/>
                  <a:gd name="connsiteX2" fmla="*/ 2797996 w 2797996"/>
                  <a:gd name="connsiteY2" fmla="*/ 1923612 h 1923611"/>
                  <a:gd name="connsiteX3" fmla="*/ 0 w 2797996"/>
                  <a:gd name="connsiteY3" fmla="*/ 1923612 h 1923611"/>
                </a:gdLst>
                <a:ahLst/>
                <a:cxnLst>
                  <a:cxn ang="0">
                    <a:pos x="connsiteX0" y="connsiteY0"/>
                  </a:cxn>
                  <a:cxn ang="0">
                    <a:pos x="connsiteX1" y="connsiteY1"/>
                  </a:cxn>
                  <a:cxn ang="0">
                    <a:pos x="connsiteX2" y="connsiteY2"/>
                  </a:cxn>
                  <a:cxn ang="0">
                    <a:pos x="connsiteX3" y="connsiteY3"/>
                  </a:cxn>
                </a:cxnLst>
                <a:rect l="l" t="t" r="r" b="b"/>
                <a:pathLst>
                  <a:path w="2797996" h="1923611">
                    <a:moveTo>
                      <a:pt x="0" y="0"/>
                    </a:moveTo>
                    <a:lnTo>
                      <a:pt x="2797996" y="0"/>
                    </a:lnTo>
                    <a:lnTo>
                      <a:pt x="2797996" y="1923612"/>
                    </a:lnTo>
                    <a:lnTo>
                      <a:pt x="0" y="1923612"/>
                    </a:lnTo>
                    <a:close/>
                  </a:path>
                </a:pathLst>
              </a:custGeom>
              <a:solidFill>
                <a:schemeClr val="bg1"/>
              </a:solidFill>
              <a:ln>
                <a:noFill/>
              </a:ln>
              <a:effectLst>
                <a:outerShdw blurRad="1524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lt1"/>
                  </a:solidFill>
                </a:endParaRPr>
              </a:p>
            </p:txBody>
          </p:sp>
        </p:grpSp>
        <p:sp>
          <p:nvSpPr>
            <p:cNvPr id="246" name="Rectangle 245">
              <a:extLst>
                <a:ext uri="{FF2B5EF4-FFF2-40B4-BE49-F238E27FC236}">
                  <a16:creationId xmlns:a16="http://schemas.microsoft.com/office/drawing/2014/main" id="{09B85485-D51C-DA43-6652-4B95918AD99A}"/>
                </a:ext>
              </a:extLst>
            </p:cNvPr>
            <p:cNvSpPr/>
            <p:nvPr/>
          </p:nvSpPr>
          <p:spPr>
            <a:xfrm>
              <a:off x="1109681" y="3601710"/>
              <a:ext cx="2019600" cy="1164003"/>
            </a:xfrm>
            <a:prstGeom prst="rect">
              <a:avLst/>
            </a:prstGeom>
          </p:spPr>
          <p:txBody>
            <a:bodyPr wrap="square">
              <a:spAutoFit/>
            </a:bodyPr>
            <a:lstStyle/>
            <a:p>
              <a:pPr algn="just"/>
              <a:r>
                <a:rPr lang="en-IN" sz="1100" b="1" i="0" u="none" strike="noStrike" baseline="0">
                  <a:solidFill>
                    <a:srgbClr val="1D1D1B"/>
                  </a:solidFill>
                  <a:latin typeface="Avenir Next LT Pro" panose="020B0504020202020204" pitchFamily="34" charset="0"/>
                </a:rPr>
                <a:t>Shivam K. </a:t>
              </a:r>
              <a:r>
                <a:rPr lang="en-IN" sz="1100" b="1" i="0" u="none" strike="noStrike" baseline="0" err="1">
                  <a:solidFill>
                    <a:srgbClr val="1D1D1B"/>
                  </a:solidFill>
                  <a:latin typeface="Avenir Next LT Pro" panose="020B0504020202020204" pitchFamily="34" charset="0"/>
                </a:rPr>
                <a:t>Patolia</a:t>
              </a:r>
              <a:endParaRPr lang="en-IN" sz="1100" b="1" i="0" u="none" strike="noStrike" baseline="0">
                <a:solidFill>
                  <a:srgbClr val="1D1D1B"/>
                </a:solidFill>
                <a:latin typeface="Avenir Next LT Pro" panose="020B0504020202020204" pitchFamily="34" charset="0"/>
              </a:endParaRPr>
            </a:p>
            <a:p>
              <a:pPr algn="just"/>
              <a:r>
                <a:rPr lang="en-IN" sz="1100" b="0" i="0" u="none" strike="noStrike" baseline="0">
                  <a:solidFill>
                    <a:srgbClr val="1D1D1B"/>
                  </a:solidFill>
                  <a:latin typeface="Avenir Next LT Pro" panose="020B0504020202020204" pitchFamily="34" charset="0"/>
                </a:rPr>
                <a:t>Director</a:t>
              </a:r>
            </a:p>
            <a:p>
              <a:pPr algn="just"/>
              <a:r>
                <a:rPr lang="en-IN" sz="1100" b="1" i="0" u="none" strike="noStrike" baseline="0">
                  <a:solidFill>
                    <a:srgbClr val="1D1D1B"/>
                  </a:solidFill>
                  <a:latin typeface="Avenir Next LT Pro" panose="020B0504020202020204" pitchFamily="34" charset="0"/>
                </a:rPr>
                <a:t>Age - </a:t>
              </a:r>
              <a:r>
                <a:rPr lang="en-IN" sz="1100" b="0" i="0" u="none" strike="noStrike" baseline="0">
                  <a:solidFill>
                    <a:srgbClr val="1D1D1B"/>
                  </a:solidFill>
                  <a:latin typeface="Avenir Next LT Pro" panose="020B0504020202020204" pitchFamily="34" charset="0"/>
                </a:rPr>
                <a:t>24 years</a:t>
              </a:r>
            </a:p>
            <a:p>
              <a:pPr algn="just"/>
              <a:r>
                <a:rPr lang="en-IN" sz="1100" b="1" i="0" u="none" strike="noStrike" baseline="0">
                  <a:solidFill>
                    <a:srgbClr val="1D1D1B"/>
                  </a:solidFill>
                  <a:latin typeface="Avenir Next LT Pro" panose="020B0504020202020204" pitchFamily="34" charset="0"/>
                </a:rPr>
                <a:t>Education - </a:t>
              </a:r>
              <a:r>
                <a:rPr lang="en-IN" sz="1100" b="0" i="0" u="none" strike="noStrike" baseline="0">
                  <a:solidFill>
                    <a:srgbClr val="1D1D1B"/>
                  </a:solidFill>
                  <a:latin typeface="Avenir Next LT Pro" panose="020B0504020202020204" pitchFamily="34" charset="0"/>
                </a:rPr>
                <a:t>Masters in</a:t>
              </a:r>
            </a:p>
            <a:p>
              <a:pPr algn="just"/>
              <a:r>
                <a:rPr lang="en-IN" sz="1100" b="0" i="0" u="none" strike="noStrike" baseline="0">
                  <a:solidFill>
                    <a:srgbClr val="1D1D1B"/>
                  </a:solidFill>
                  <a:latin typeface="Avenir Next LT Pro" panose="020B0504020202020204" pitchFamily="34" charset="0"/>
                </a:rPr>
                <a:t>Investment &amp; Wealth</a:t>
              </a:r>
            </a:p>
            <a:p>
              <a:pPr algn="just"/>
              <a:r>
                <a:rPr lang="en-IN" sz="1100" b="0" i="0" u="none" strike="noStrike" baseline="0">
                  <a:solidFill>
                    <a:srgbClr val="1D1D1B"/>
                  </a:solidFill>
                  <a:latin typeface="Avenir Next LT Pro" panose="020B0504020202020204" pitchFamily="34" charset="0"/>
                </a:rPr>
                <a:t>Management from</a:t>
              </a:r>
            </a:p>
            <a:p>
              <a:pPr algn="just"/>
              <a:r>
                <a:rPr lang="en-IN" sz="1100" b="0" i="0" u="none" strike="noStrike" baseline="0">
                  <a:solidFill>
                    <a:srgbClr val="1D1D1B"/>
                  </a:solidFill>
                  <a:latin typeface="Avenir Next LT Pro" panose="020B0504020202020204" pitchFamily="34" charset="0"/>
                </a:rPr>
                <a:t>Imperial College London</a:t>
              </a:r>
            </a:p>
            <a:p>
              <a:pPr algn="just"/>
              <a:r>
                <a:rPr lang="en-IN" sz="1100" b="0" i="0" u="none" strike="noStrike" baseline="0">
                  <a:solidFill>
                    <a:srgbClr val="1D1D1B"/>
                  </a:solidFill>
                  <a:latin typeface="Avenir Next LT Pro" panose="020B0504020202020204" pitchFamily="34" charset="0"/>
                </a:rPr>
                <a:t>(UK)</a:t>
              </a:r>
            </a:p>
            <a:p>
              <a:pPr algn="just"/>
              <a:r>
                <a:rPr lang="en-IN" sz="1100" b="1" i="0" u="none" strike="noStrike" baseline="0">
                  <a:solidFill>
                    <a:srgbClr val="1D1D1B"/>
                  </a:solidFill>
                  <a:latin typeface="Avenir Next LT Pro" panose="020B0504020202020204" pitchFamily="34" charset="0"/>
                </a:rPr>
                <a:t>Experience - </a:t>
              </a:r>
              <a:r>
                <a:rPr lang="en-IN" sz="1100" b="0" i="0" u="none" strike="noStrike" baseline="0">
                  <a:solidFill>
                    <a:srgbClr val="1D1D1B"/>
                  </a:solidFill>
                  <a:latin typeface="Avenir Next LT Pro" panose="020B0504020202020204" pitchFamily="34" charset="0"/>
                </a:rPr>
                <a:t>1 Year</a:t>
              </a:r>
            </a:p>
            <a:p>
              <a:pPr algn="just"/>
              <a:r>
                <a:rPr lang="en-IN" sz="1100" b="0" i="0" u="none" strike="noStrike" baseline="0">
                  <a:solidFill>
                    <a:srgbClr val="1D1D1B"/>
                  </a:solidFill>
                  <a:latin typeface="Avenir Next LT Pro" panose="020B0504020202020204" pitchFamily="34" charset="0"/>
                </a:rPr>
                <a:t>Profile – Production</a:t>
              </a:r>
              <a:endParaRPr kumimoji="0" lang="en-US" altLang="en-US" sz="1100" b="0" i="0" u="none" strike="noStrike" cap="none" normalizeH="0" baseline="0">
                <a:ln>
                  <a:noFill/>
                </a:ln>
                <a:solidFill>
                  <a:schemeClr val="tx1">
                    <a:lumMod val="75000"/>
                    <a:lumOff val="25000"/>
                  </a:schemeClr>
                </a:solidFill>
                <a:effectLst/>
                <a:latin typeface="Avenir Next LT Pro" panose="020B0504020202020204" pitchFamily="34" charset="0"/>
              </a:endParaRPr>
            </a:p>
          </p:txBody>
        </p:sp>
      </p:grpSp>
      <p:sp>
        <p:nvSpPr>
          <p:cNvPr id="249" name="TextBox 248">
            <a:extLst>
              <a:ext uri="{FF2B5EF4-FFF2-40B4-BE49-F238E27FC236}">
                <a16:creationId xmlns:a16="http://schemas.microsoft.com/office/drawing/2014/main" id="{2EC03C73-C7BB-B74C-85D6-3ECB517F4934}"/>
              </a:ext>
            </a:extLst>
          </p:cNvPr>
          <p:cNvSpPr txBox="1"/>
          <p:nvPr/>
        </p:nvSpPr>
        <p:spPr>
          <a:xfrm>
            <a:off x="281940" y="4619119"/>
            <a:ext cx="2125980" cy="1785104"/>
          </a:xfrm>
          <a:prstGeom prst="rect">
            <a:avLst/>
          </a:prstGeom>
          <a:noFill/>
        </p:spPr>
        <p:txBody>
          <a:bodyPr wrap="square">
            <a:spAutoFit/>
          </a:bodyPr>
          <a:lstStyle/>
          <a:p>
            <a:pPr algn="l"/>
            <a:r>
              <a:rPr lang="en-IN" sz="1100" b="1" i="0" u="none" strike="noStrike" baseline="0" err="1">
                <a:solidFill>
                  <a:srgbClr val="1D1D1B"/>
                </a:solidFill>
                <a:latin typeface="Avenir Next LT Pro" panose="020B0504020202020204" pitchFamily="34" charset="0"/>
              </a:rPr>
              <a:t>Dr.</a:t>
            </a:r>
            <a:r>
              <a:rPr lang="en-IN" sz="1100" b="1" i="0" u="none" strike="noStrike" baseline="0">
                <a:solidFill>
                  <a:srgbClr val="1D1D1B"/>
                </a:solidFill>
                <a:latin typeface="Avenir Next LT Pro" panose="020B0504020202020204" pitchFamily="34" charset="0"/>
              </a:rPr>
              <a:t> </a:t>
            </a:r>
            <a:r>
              <a:rPr lang="en-IN" sz="1100" b="1" i="0" u="none" strike="noStrike" baseline="0" err="1">
                <a:solidFill>
                  <a:srgbClr val="1D1D1B"/>
                </a:solidFill>
                <a:latin typeface="Avenir Next LT Pro" panose="020B0504020202020204" pitchFamily="34" charset="0"/>
              </a:rPr>
              <a:t>Pravinchandra</a:t>
            </a:r>
            <a:r>
              <a:rPr lang="en-IN" sz="1100" b="1" i="0" u="none" strike="noStrike" baseline="0">
                <a:solidFill>
                  <a:srgbClr val="1D1D1B"/>
                </a:solidFill>
                <a:latin typeface="Avenir Next LT Pro" panose="020B0504020202020204" pitchFamily="34" charset="0"/>
              </a:rPr>
              <a:t> </a:t>
            </a:r>
            <a:r>
              <a:rPr lang="en-IN" sz="1100" b="1" i="0" u="none" strike="noStrike" baseline="0" err="1">
                <a:solidFill>
                  <a:srgbClr val="1D1D1B"/>
                </a:solidFill>
                <a:latin typeface="Avenir Next LT Pro" panose="020B0504020202020204" pitchFamily="34" charset="0"/>
              </a:rPr>
              <a:t>Jasmat</a:t>
            </a:r>
            <a:endParaRPr lang="en-IN" sz="1100" b="1" i="0" u="none" strike="noStrike" baseline="0">
              <a:solidFill>
                <a:srgbClr val="1D1D1B"/>
              </a:solidFill>
              <a:latin typeface="Avenir Next LT Pro" panose="020B0504020202020204" pitchFamily="34" charset="0"/>
            </a:endParaRPr>
          </a:p>
          <a:p>
            <a:pPr algn="l"/>
            <a:r>
              <a:rPr lang="en-IN" sz="1100" b="1" i="0" u="none" strike="noStrike" baseline="0" err="1">
                <a:solidFill>
                  <a:srgbClr val="1D1D1B"/>
                </a:solidFill>
                <a:latin typeface="Avenir Next LT Pro" panose="020B0504020202020204" pitchFamily="34" charset="0"/>
              </a:rPr>
              <a:t>Vasolia</a:t>
            </a:r>
            <a:endParaRPr lang="en-IN" sz="1100" b="1" i="0" u="none" strike="noStrike" baseline="0">
              <a:solidFill>
                <a:srgbClr val="1D1D1B"/>
              </a:solidFill>
              <a:latin typeface="Avenir Next LT Pro" panose="020B0504020202020204" pitchFamily="34" charset="0"/>
            </a:endParaRPr>
          </a:p>
          <a:p>
            <a:pPr algn="l"/>
            <a:r>
              <a:rPr lang="en-IN" sz="1100" b="0" i="0" u="none" strike="noStrike" baseline="0">
                <a:solidFill>
                  <a:srgbClr val="1D1D1B"/>
                </a:solidFill>
                <a:latin typeface="Avenir Next LT Pro" panose="020B0504020202020204" pitchFamily="34" charset="0"/>
              </a:rPr>
              <a:t>Chairman &amp; Managing</a:t>
            </a:r>
          </a:p>
          <a:p>
            <a:pPr algn="l"/>
            <a:r>
              <a:rPr lang="en-IN" sz="1100" b="0" i="0" u="none" strike="noStrike" baseline="0">
                <a:solidFill>
                  <a:srgbClr val="1D1D1B"/>
                </a:solidFill>
                <a:latin typeface="Avenir Next LT Pro" panose="020B0504020202020204" pitchFamily="34" charset="0"/>
              </a:rPr>
              <a:t>Director</a:t>
            </a:r>
          </a:p>
          <a:p>
            <a:pPr algn="l"/>
            <a:r>
              <a:rPr lang="en-IN" sz="1100" b="1" i="0" u="none" strike="noStrike" baseline="0">
                <a:solidFill>
                  <a:srgbClr val="1D1D1B"/>
                </a:solidFill>
                <a:latin typeface="Avenir Next LT Pro" panose="020B0504020202020204" pitchFamily="34" charset="0"/>
              </a:rPr>
              <a:t>Age - </a:t>
            </a:r>
            <a:r>
              <a:rPr lang="en-IN" sz="1100" b="0" i="0" u="none" strike="noStrike" baseline="0">
                <a:solidFill>
                  <a:srgbClr val="1D1D1B"/>
                </a:solidFill>
                <a:latin typeface="Avenir Next LT Pro" panose="020B0504020202020204" pitchFamily="34" charset="0"/>
              </a:rPr>
              <a:t>57 years</a:t>
            </a:r>
          </a:p>
          <a:p>
            <a:pPr algn="l"/>
            <a:r>
              <a:rPr lang="en-GB" sz="1100" b="0" i="0" u="none" strike="noStrike" baseline="0">
                <a:solidFill>
                  <a:srgbClr val="1D1D1B"/>
                </a:solidFill>
                <a:latin typeface="Avenir Next LT Pro" panose="020B0504020202020204" pitchFamily="34" charset="0"/>
              </a:rPr>
              <a:t>Education - Ph. D in law</a:t>
            </a:r>
          </a:p>
          <a:p>
            <a:pPr algn="l"/>
            <a:r>
              <a:rPr lang="en-IN" sz="1100" b="1" i="0" u="none" strike="noStrike" baseline="0">
                <a:solidFill>
                  <a:srgbClr val="1D1D1B"/>
                </a:solidFill>
                <a:latin typeface="Avenir Next LT Pro" panose="020B0504020202020204" pitchFamily="34" charset="0"/>
              </a:rPr>
              <a:t>Experience -</a:t>
            </a:r>
          </a:p>
          <a:p>
            <a:pPr algn="l"/>
            <a:r>
              <a:rPr lang="en-IN" sz="1100" b="0" i="0" u="none" strike="noStrike" baseline="0">
                <a:solidFill>
                  <a:srgbClr val="1D1D1B"/>
                </a:solidFill>
                <a:latin typeface="Avenir Next LT Pro" panose="020B0504020202020204" pitchFamily="34" charset="0"/>
              </a:rPr>
              <a:t>32 Years.</a:t>
            </a:r>
          </a:p>
          <a:p>
            <a:pPr algn="l"/>
            <a:r>
              <a:rPr lang="en-IN" sz="1100" b="1" i="0" u="none" strike="noStrike" baseline="0">
                <a:solidFill>
                  <a:srgbClr val="1D1D1B"/>
                </a:solidFill>
                <a:latin typeface="Avenir Next LT Pro" panose="020B0504020202020204" pitchFamily="34" charset="0"/>
              </a:rPr>
              <a:t>Profile - </a:t>
            </a:r>
            <a:r>
              <a:rPr lang="en-IN" sz="1100" b="0" i="0" u="none" strike="noStrike" baseline="0">
                <a:solidFill>
                  <a:srgbClr val="1D1D1B"/>
                </a:solidFill>
                <a:latin typeface="Avenir Next LT Pro" panose="020B0504020202020204" pitchFamily="34" charset="0"/>
              </a:rPr>
              <a:t>Legal</a:t>
            </a:r>
          </a:p>
          <a:p>
            <a:pPr algn="l"/>
            <a:r>
              <a:rPr lang="en-IN" sz="1100" b="0" i="0" u="none" strike="noStrike" baseline="0">
                <a:solidFill>
                  <a:srgbClr val="1D1D1B"/>
                </a:solidFill>
                <a:latin typeface="Avenir Next LT Pro" panose="020B0504020202020204" pitchFamily="34" charset="0"/>
              </a:rPr>
              <a:t>&amp; Finance</a:t>
            </a:r>
            <a:endParaRPr lang="en-IN">
              <a:latin typeface="Avenir Next LT Pro" panose="020B0504020202020204" pitchFamily="34" charset="0"/>
            </a:endParaRPr>
          </a:p>
        </p:txBody>
      </p:sp>
    </p:spTree>
    <p:extLst>
      <p:ext uri="{BB962C8B-B14F-4D97-AF65-F5344CB8AC3E}">
        <p14:creationId xmlns:p14="http://schemas.microsoft.com/office/powerpoint/2010/main" val="24583256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8D10405C-6B84-F364-6C42-353780785F23}"/>
              </a:ext>
            </a:extLst>
          </p:cNvPr>
          <p:cNvSpPr/>
          <p:nvPr/>
        </p:nvSpPr>
        <p:spPr>
          <a:xfrm>
            <a:off x="213361" y="824076"/>
            <a:ext cx="5577840" cy="5898383"/>
          </a:xfrm>
          <a:prstGeom prst="rect">
            <a:avLst/>
          </a:prstGeom>
          <a:solidFill>
            <a:schemeClr val="bg1">
              <a:lumMod val="95000"/>
              <a:alpha val="56000"/>
            </a:schemeClr>
          </a:solidFill>
          <a:ln>
            <a:no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Rectangle 23">
            <a:extLst>
              <a:ext uri="{FF2B5EF4-FFF2-40B4-BE49-F238E27FC236}">
                <a16:creationId xmlns:a16="http://schemas.microsoft.com/office/drawing/2014/main" id="{F7E190A4-3EEA-3A8D-4DD1-1694A87979A9}"/>
              </a:ext>
            </a:extLst>
          </p:cNvPr>
          <p:cNvSpPr/>
          <p:nvPr/>
        </p:nvSpPr>
        <p:spPr>
          <a:xfrm>
            <a:off x="7254575" y="944657"/>
            <a:ext cx="3271185" cy="26125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Slide Number Placeholder 3">
            <a:extLst>
              <a:ext uri="{FF2B5EF4-FFF2-40B4-BE49-F238E27FC236}">
                <a16:creationId xmlns:a16="http://schemas.microsoft.com/office/drawing/2014/main" id="{D72AFF02-6613-197B-BD5F-E28FF03E6119}"/>
              </a:ext>
            </a:extLst>
          </p:cNvPr>
          <p:cNvSpPr>
            <a:spLocks noGrp="1"/>
          </p:cNvSpPr>
          <p:nvPr>
            <p:ph type="sldNum" sz="quarter" idx="12"/>
          </p:nvPr>
        </p:nvSpPr>
        <p:spPr/>
        <p:txBody>
          <a:bodyPr/>
          <a:lstStyle/>
          <a:p>
            <a:fld id="{C4992CC3-39DE-420A-9634-602D11CD902C}" type="slidenum">
              <a:rPr lang="en-IN" smtClean="0"/>
              <a:t>31</a:t>
            </a:fld>
            <a:endParaRPr lang="en-IN"/>
          </a:p>
        </p:txBody>
      </p:sp>
      <p:sp>
        <p:nvSpPr>
          <p:cNvPr id="6" name="Text Placeholder 5">
            <a:extLst>
              <a:ext uri="{FF2B5EF4-FFF2-40B4-BE49-F238E27FC236}">
                <a16:creationId xmlns:a16="http://schemas.microsoft.com/office/drawing/2014/main" id="{84CDAC29-009A-F243-2DFA-5AF6B1B6B5CD}"/>
              </a:ext>
            </a:extLst>
          </p:cNvPr>
          <p:cNvSpPr>
            <a:spLocks noGrp="1"/>
          </p:cNvSpPr>
          <p:nvPr>
            <p:ph type="body" sz="quarter" idx="13"/>
          </p:nvPr>
        </p:nvSpPr>
        <p:spPr/>
        <p:txBody>
          <a:bodyPr/>
          <a:lstStyle/>
          <a:p>
            <a:r>
              <a:rPr lang="en-GB"/>
              <a:t>Industry Tailwinds: Propelling Growth</a:t>
            </a:r>
            <a:endParaRPr lang="en-IN"/>
          </a:p>
        </p:txBody>
      </p:sp>
      <p:sp>
        <p:nvSpPr>
          <p:cNvPr id="3" name="TextBox 2">
            <a:extLst>
              <a:ext uri="{FF2B5EF4-FFF2-40B4-BE49-F238E27FC236}">
                <a16:creationId xmlns:a16="http://schemas.microsoft.com/office/drawing/2014/main" id="{20826C6B-EC5A-2038-860A-9119ED061C23}"/>
              </a:ext>
            </a:extLst>
          </p:cNvPr>
          <p:cNvSpPr txBox="1"/>
          <p:nvPr/>
        </p:nvSpPr>
        <p:spPr>
          <a:xfrm>
            <a:off x="139672" y="1106212"/>
            <a:ext cx="5570136" cy="1077218"/>
          </a:xfrm>
          <a:prstGeom prst="rect">
            <a:avLst/>
          </a:prstGeom>
          <a:noFill/>
        </p:spPr>
        <p:txBody>
          <a:bodyPr wrap="square" rtlCol="0">
            <a:spAutoFit/>
          </a:bodyPr>
          <a:lstStyle/>
          <a:p>
            <a:r>
              <a:rPr lang="en-IN" sz="1400" b="1" i="0">
                <a:solidFill>
                  <a:srgbClr val="0D0D0D"/>
                </a:solidFill>
                <a:effectLst/>
                <a:latin typeface="Avenir Next LT Pro" panose="020B0504020202020204" pitchFamily="34" charset="0"/>
              </a:rPr>
              <a:t>Global and Regional Leadership</a:t>
            </a:r>
          </a:p>
          <a:p>
            <a:endParaRPr lang="en-IN" sz="1400" b="1" i="0">
              <a:solidFill>
                <a:srgbClr val="0D0D0D"/>
              </a:solidFill>
              <a:effectLst/>
              <a:latin typeface="Avenir Next LT Pro" panose="020B0504020202020204" pitchFamily="34" charset="0"/>
            </a:endParaRPr>
          </a:p>
          <a:p>
            <a:pPr marL="285750" indent="-285750" algn="just">
              <a:buFont typeface="Courier New" panose="02070309020205020404" pitchFamily="49" charset="0"/>
              <a:buChar char="o"/>
            </a:pPr>
            <a:r>
              <a:rPr lang="en-GB" sz="1200" i="0">
                <a:solidFill>
                  <a:srgbClr val="0D0D0D"/>
                </a:solidFill>
                <a:effectLst/>
                <a:latin typeface="Avenir Next LT Pro" panose="020B0504020202020204" pitchFamily="34" charset="0"/>
              </a:rPr>
              <a:t>India holds a significant position in the global chemical industry, ranking as the 6th largest producer worldwide and the 3rd largest producer within Asia</a:t>
            </a:r>
          </a:p>
        </p:txBody>
      </p:sp>
      <p:sp>
        <p:nvSpPr>
          <p:cNvPr id="7" name="TextBox 6">
            <a:extLst>
              <a:ext uri="{FF2B5EF4-FFF2-40B4-BE49-F238E27FC236}">
                <a16:creationId xmlns:a16="http://schemas.microsoft.com/office/drawing/2014/main" id="{5EB0E83C-048E-8A16-2C90-F26542A135D9}"/>
              </a:ext>
            </a:extLst>
          </p:cNvPr>
          <p:cNvSpPr txBox="1"/>
          <p:nvPr/>
        </p:nvSpPr>
        <p:spPr>
          <a:xfrm>
            <a:off x="139672" y="2308132"/>
            <a:ext cx="5570136" cy="307777"/>
          </a:xfrm>
          <a:prstGeom prst="rect">
            <a:avLst/>
          </a:prstGeom>
          <a:noFill/>
        </p:spPr>
        <p:txBody>
          <a:bodyPr wrap="square" rtlCol="0">
            <a:spAutoFit/>
          </a:bodyPr>
          <a:lstStyle/>
          <a:p>
            <a:r>
              <a:rPr lang="en-GB" sz="1400" b="1" i="0" u="sng">
                <a:solidFill>
                  <a:srgbClr val="0D0D0D"/>
                </a:solidFill>
                <a:effectLst/>
                <a:latin typeface="Avenir Next LT Pro" panose="020B0504020202020204" pitchFamily="34" charset="0"/>
              </a:rPr>
              <a:t>Growth Drivers: Indian Chemical Industry</a:t>
            </a:r>
          </a:p>
        </p:txBody>
      </p:sp>
      <p:sp>
        <p:nvSpPr>
          <p:cNvPr id="9" name="TextBox 8">
            <a:extLst>
              <a:ext uri="{FF2B5EF4-FFF2-40B4-BE49-F238E27FC236}">
                <a16:creationId xmlns:a16="http://schemas.microsoft.com/office/drawing/2014/main" id="{D81FA300-0DB3-40B9-AACD-5759127BD1D3}"/>
              </a:ext>
            </a:extLst>
          </p:cNvPr>
          <p:cNvSpPr txBox="1"/>
          <p:nvPr/>
        </p:nvSpPr>
        <p:spPr>
          <a:xfrm>
            <a:off x="139672" y="2771388"/>
            <a:ext cx="5570136" cy="2062103"/>
          </a:xfrm>
          <a:prstGeom prst="rect">
            <a:avLst/>
          </a:prstGeom>
          <a:noFill/>
        </p:spPr>
        <p:txBody>
          <a:bodyPr wrap="square" rtlCol="0">
            <a:spAutoFit/>
          </a:bodyPr>
          <a:lstStyle/>
          <a:p>
            <a:r>
              <a:rPr lang="en-IN" sz="1400" b="1" u="sng">
                <a:solidFill>
                  <a:srgbClr val="0D0D0D"/>
                </a:solidFill>
                <a:effectLst/>
                <a:latin typeface="Avenir Next LT Pro" panose="020B0504020202020204" pitchFamily="34" charset="0"/>
              </a:rPr>
              <a:t>Growing Demands</a:t>
            </a:r>
          </a:p>
          <a:p>
            <a:endParaRPr lang="en-IN" sz="1400" b="1" i="0">
              <a:solidFill>
                <a:srgbClr val="0D0D0D"/>
              </a:solidFill>
              <a:effectLst/>
              <a:latin typeface="Avenir Next LT Pro" panose="020B0504020202020204" pitchFamily="34" charset="0"/>
            </a:endParaRPr>
          </a:p>
          <a:p>
            <a:pPr marL="171450" indent="-171450" algn="l">
              <a:buFont typeface="Courier New" panose="02070309020205020404" pitchFamily="49" charset="0"/>
              <a:buChar char="o"/>
            </a:pPr>
            <a:r>
              <a:rPr lang="en-GB" sz="1200" b="0" i="0">
                <a:solidFill>
                  <a:srgbClr val="1F1F1F"/>
                </a:solidFill>
                <a:effectLst/>
                <a:latin typeface="Avenir Next LT Pro" panose="020B0504020202020204" pitchFamily="34" charset="0"/>
              </a:rPr>
              <a:t>Rising domestic demand from various sectors:</a:t>
            </a:r>
          </a:p>
          <a:p>
            <a:pPr marL="628650" lvl="1" indent="-171450" algn="l">
              <a:buFont typeface="Courier New" panose="02070309020205020404" pitchFamily="49" charset="0"/>
              <a:buChar char="o"/>
            </a:pPr>
            <a:r>
              <a:rPr lang="en-GB" sz="1200" b="0" i="0">
                <a:solidFill>
                  <a:srgbClr val="1F1F1F"/>
                </a:solidFill>
                <a:effectLst/>
                <a:latin typeface="Avenir Next LT Pro" panose="020B0504020202020204" pitchFamily="34" charset="0"/>
              </a:rPr>
              <a:t>Textiles (projected market size of $350 billion by 2024-25)</a:t>
            </a:r>
          </a:p>
          <a:p>
            <a:pPr marL="628650" lvl="1" indent="-171450" algn="l">
              <a:buFont typeface="Courier New" panose="02070309020205020404" pitchFamily="49" charset="0"/>
              <a:buChar char="o"/>
            </a:pPr>
            <a:r>
              <a:rPr lang="en-GB" sz="1200" b="0" i="0">
                <a:solidFill>
                  <a:srgbClr val="1F1F1F"/>
                </a:solidFill>
                <a:effectLst/>
                <a:latin typeface="Avenir Next LT Pro" panose="020B0504020202020204" pitchFamily="34" charset="0"/>
              </a:rPr>
              <a:t>Automotive (growth from $222 billion to $300 billion by 2026)</a:t>
            </a:r>
          </a:p>
          <a:p>
            <a:pPr marL="628650" lvl="1" indent="-171450" algn="l">
              <a:buFont typeface="Courier New" panose="02070309020205020404" pitchFamily="49" charset="0"/>
              <a:buChar char="o"/>
            </a:pPr>
            <a:r>
              <a:rPr lang="en-GB" sz="1200" b="0" i="0">
                <a:solidFill>
                  <a:srgbClr val="1F1F1F"/>
                </a:solidFill>
                <a:effectLst/>
                <a:latin typeface="Avenir Next LT Pro" panose="020B0504020202020204" pitchFamily="34" charset="0"/>
              </a:rPr>
              <a:t>Construction (reaching $1.4 trillion by 2025)</a:t>
            </a:r>
          </a:p>
          <a:p>
            <a:pPr marL="171450" indent="-171450" algn="l">
              <a:buFont typeface="Courier New" panose="02070309020205020404" pitchFamily="49" charset="0"/>
              <a:buChar char="o"/>
            </a:pPr>
            <a:r>
              <a:rPr lang="en-GB" sz="1200" b="0" i="0">
                <a:solidFill>
                  <a:srgbClr val="1F1F1F"/>
                </a:solidFill>
                <a:effectLst/>
                <a:latin typeface="Avenir Next LT Pro" panose="020B0504020202020204" pitchFamily="34" charset="0"/>
              </a:rPr>
              <a:t>Increasing disposable income, leading to higher consumer spending on chemical-based products.</a:t>
            </a:r>
          </a:p>
          <a:p>
            <a:pPr marL="171450" indent="-171450" algn="l">
              <a:buFont typeface="Courier New" panose="02070309020205020404" pitchFamily="49" charset="0"/>
              <a:buChar char="o"/>
            </a:pPr>
            <a:r>
              <a:rPr lang="en-GB" sz="1200" b="0" i="0">
                <a:solidFill>
                  <a:srgbClr val="1F1F1F"/>
                </a:solidFill>
                <a:effectLst/>
                <a:latin typeface="Avenir Next LT Pro" panose="020B0504020202020204" pitchFamily="34" charset="0"/>
              </a:rPr>
              <a:t>Expanding export opportunities for Indian chemicals</a:t>
            </a:r>
            <a:r>
              <a:rPr lang="en-GB" sz="1400" b="0" i="0">
                <a:solidFill>
                  <a:srgbClr val="1F1F1F"/>
                </a:solidFill>
                <a:effectLst/>
                <a:latin typeface="Avenir Next LT Pro" panose="020B0504020202020204" pitchFamily="34" charset="0"/>
              </a:rPr>
              <a:t>.</a:t>
            </a:r>
          </a:p>
          <a:p>
            <a:pPr marL="285750" indent="-285750">
              <a:buFont typeface="Courier New" panose="02070309020205020404" pitchFamily="49" charset="0"/>
              <a:buChar char="o"/>
            </a:pPr>
            <a:endParaRPr lang="en-IN" sz="1400" b="1" i="0">
              <a:solidFill>
                <a:srgbClr val="0D0D0D"/>
              </a:solidFill>
              <a:effectLst/>
              <a:latin typeface="Avenir Next LT Pro" panose="020B0504020202020204" pitchFamily="34" charset="0"/>
            </a:endParaRPr>
          </a:p>
        </p:txBody>
      </p:sp>
      <p:sp>
        <p:nvSpPr>
          <p:cNvPr id="13" name="TextBox 12">
            <a:extLst>
              <a:ext uri="{FF2B5EF4-FFF2-40B4-BE49-F238E27FC236}">
                <a16:creationId xmlns:a16="http://schemas.microsoft.com/office/drawing/2014/main" id="{680A3055-18D5-4CFE-417E-F60B35AD5343}"/>
              </a:ext>
            </a:extLst>
          </p:cNvPr>
          <p:cNvSpPr txBox="1"/>
          <p:nvPr/>
        </p:nvSpPr>
        <p:spPr>
          <a:xfrm>
            <a:off x="139672" y="4958192"/>
            <a:ext cx="5671848" cy="1261884"/>
          </a:xfrm>
          <a:prstGeom prst="rect">
            <a:avLst/>
          </a:prstGeom>
          <a:noFill/>
        </p:spPr>
        <p:txBody>
          <a:bodyPr wrap="square" rtlCol="0">
            <a:spAutoFit/>
          </a:bodyPr>
          <a:lstStyle/>
          <a:p>
            <a:r>
              <a:rPr lang="en-GB" sz="1400" b="1">
                <a:latin typeface="Avenir Next LT Pro" panose="020B0504020202020204" pitchFamily="34" charset="0"/>
              </a:rPr>
              <a:t>Strong Policy Support for the Chemical Sector</a:t>
            </a:r>
          </a:p>
          <a:p>
            <a:endParaRPr lang="en-GB" sz="1400" b="1">
              <a:latin typeface="Avenir Next LT Pro" panose="020B0504020202020204" pitchFamily="34" charset="0"/>
            </a:endParaRPr>
          </a:p>
          <a:p>
            <a:pPr marL="285750" indent="-285750" algn="just">
              <a:buFont typeface="Courier New" panose="02070309020205020404" pitchFamily="49" charset="0"/>
              <a:buChar char="o"/>
            </a:pPr>
            <a:r>
              <a:rPr lang="en-GB" sz="1200">
                <a:latin typeface="Avenir Next LT Pro" panose="020B0504020202020204" pitchFamily="34" charset="0"/>
              </a:rPr>
              <a:t>Establishment of PCPIRs (Petroleum, Chemicals and Petrochemicals Investment Regions) to enhance infrastructure and attract investments.</a:t>
            </a:r>
          </a:p>
          <a:p>
            <a:pPr marL="285750" indent="-285750" algn="just">
              <a:buFont typeface="Courier New" panose="02070309020205020404" pitchFamily="49" charset="0"/>
              <a:buChar char="o"/>
            </a:pPr>
            <a:r>
              <a:rPr lang="en-GB" sz="1200">
                <a:latin typeface="Avenir Next LT Pro" panose="020B0504020202020204" pitchFamily="34" charset="0"/>
              </a:rPr>
              <a:t>Programs like National Petrochemical Awards and Centres of Excellence (</a:t>
            </a:r>
            <a:r>
              <a:rPr lang="en-GB" sz="1200" err="1">
                <a:latin typeface="Avenir Next LT Pro" panose="020B0504020202020204" pitchFamily="34" charset="0"/>
              </a:rPr>
              <a:t>CoEs</a:t>
            </a:r>
            <a:r>
              <a:rPr lang="en-GB" sz="1200">
                <a:latin typeface="Avenir Next LT Pro" panose="020B0504020202020204" pitchFamily="34" charset="0"/>
              </a:rPr>
              <a:t>) prioritizing and fostering innovation.</a:t>
            </a:r>
            <a:endParaRPr lang="en-GB" sz="1400">
              <a:latin typeface="Avenir Next LT Pro" panose="020B0504020202020204" pitchFamily="34" charset="0"/>
            </a:endParaRPr>
          </a:p>
        </p:txBody>
      </p:sp>
      <p:grpSp>
        <p:nvGrpSpPr>
          <p:cNvPr id="42" name="Group 41">
            <a:extLst>
              <a:ext uri="{FF2B5EF4-FFF2-40B4-BE49-F238E27FC236}">
                <a16:creationId xmlns:a16="http://schemas.microsoft.com/office/drawing/2014/main" id="{49039589-089A-9DA4-BB5D-1E6A4FAB6F6F}"/>
              </a:ext>
            </a:extLst>
          </p:cNvPr>
          <p:cNvGrpSpPr/>
          <p:nvPr/>
        </p:nvGrpSpPr>
        <p:grpSpPr>
          <a:xfrm>
            <a:off x="7305375" y="1959094"/>
            <a:ext cx="3271185" cy="2345620"/>
            <a:chOff x="7305375" y="1959094"/>
            <a:chExt cx="3271185" cy="2345620"/>
          </a:xfrm>
        </p:grpSpPr>
        <p:sp>
          <p:nvSpPr>
            <p:cNvPr id="23" name="Rectangle 22">
              <a:extLst>
                <a:ext uri="{FF2B5EF4-FFF2-40B4-BE49-F238E27FC236}">
                  <a16:creationId xmlns:a16="http://schemas.microsoft.com/office/drawing/2014/main" id="{C1BE3361-45CD-E461-05C0-D1C1C76DB973}"/>
                </a:ext>
              </a:extLst>
            </p:cNvPr>
            <p:cNvSpPr/>
            <p:nvPr/>
          </p:nvSpPr>
          <p:spPr>
            <a:xfrm>
              <a:off x="7305375" y="4043457"/>
              <a:ext cx="3271185" cy="26125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34" name="Group 33">
              <a:extLst>
                <a:ext uri="{FF2B5EF4-FFF2-40B4-BE49-F238E27FC236}">
                  <a16:creationId xmlns:a16="http://schemas.microsoft.com/office/drawing/2014/main" id="{AFA20B5C-88C5-523D-3A47-43FAE73C8F93}"/>
                </a:ext>
              </a:extLst>
            </p:cNvPr>
            <p:cNvGrpSpPr/>
            <p:nvPr/>
          </p:nvGrpSpPr>
          <p:grpSpPr>
            <a:xfrm>
              <a:off x="8159262" y="1959094"/>
              <a:ext cx="1688123" cy="773723"/>
              <a:chOff x="8159262" y="1959094"/>
              <a:chExt cx="1688123" cy="773723"/>
            </a:xfrm>
            <a:solidFill>
              <a:schemeClr val="bg1">
                <a:lumMod val="95000"/>
              </a:schemeClr>
            </a:solidFill>
          </p:grpSpPr>
          <p:sp>
            <p:nvSpPr>
              <p:cNvPr id="31" name="TextBox 10">
                <a:extLst>
                  <a:ext uri="{FF2B5EF4-FFF2-40B4-BE49-F238E27FC236}">
                    <a16:creationId xmlns:a16="http://schemas.microsoft.com/office/drawing/2014/main" id="{8E5E17EE-4D58-49B3-BFFC-7361C77722BA}"/>
                  </a:ext>
                </a:extLst>
              </p:cNvPr>
              <p:cNvSpPr txBox="1"/>
              <p:nvPr/>
            </p:nvSpPr>
            <p:spPr>
              <a:xfrm rot="20094690">
                <a:off x="8348463" y="2060580"/>
                <a:ext cx="966022" cy="269184"/>
              </a:xfrm>
              <a:prstGeom prst="rect">
                <a:avLst/>
              </a:prstGeom>
              <a:grp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IN" sz="1100">
                    <a:latin typeface="Avenir Next LT Pro" panose="020B0504020202020204" pitchFamily="34" charset="0"/>
                  </a:rPr>
                  <a:t> </a:t>
                </a:r>
                <a:r>
                  <a:rPr lang="en-IN" sz="1100" b="1">
                    <a:solidFill>
                      <a:schemeClr val="tx1"/>
                    </a:solidFill>
                    <a:latin typeface="Avenir Next LT Pro" panose="020B0504020202020204" pitchFamily="34" charset="0"/>
                  </a:rPr>
                  <a:t>CAGR : 9%</a:t>
                </a:r>
              </a:p>
            </p:txBody>
          </p:sp>
          <p:cxnSp>
            <p:nvCxnSpPr>
              <p:cNvPr id="33" name="Straight Arrow Connector 32">
                <a:extLst>
                  <a:ext uri="{FF2B5EF4-FFF2-40B4-BE49-F238E27FC236}">
                    <a16:creationId xmlns:a16="http://schemas.microsoft.com/office/drawing/2014/main" id="{4B853A12-A868-A11D-ECD1-FA834B317D2E}"/>
                  </a:ext>
                </a:extLst>
              </p:cNvPr>
              <p:cNvCxnSpPr/>
              <p:nvPr/>
            </p:nvCxnSpPr>
            <p:spPr>
              <a:xfrm flipV="1">
                <a:off x="8159262" y="1959094"/>
                <a:ext cx="1688123" cy="773723"/>
              </a:xfrm>
              <a:prstGeom prst="straightConnector1">
                <a:avLst/>
              </a:prstGeom>
              <a:grpFill/>
              <a:ln w="15875">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grpSp>
      <p:grpSp>
        <p:nvGrpSpPr>
          <p:cNvPr id="25" name="Group 24">
            <a:extLst>
              <a:ext uri="{FF2B5EF4-FFF2-40B4-BE49-F238E27FC236}">
                <a16:creationId xmlns:a16="http://schemas.microsoft.com/office/drawing/2014/main" id="{B93CB800-7837-1AFF-1D32-0F40401DC4D5}"/>
              </a:ext>
            </a:extLst>
          </p:cNvPr>
          <p:cNvGrpSpPr/>
          <p:nvPr/>
        </p:nvGrpSpPr>
        <p:grpSpPr>
          <a:xfrm>
            <a:off x="6106160" y="924225"/>
            <a:ext cx="5832622" cy="5618816"/>
            <a:chOff x="6024880" y="-1910415"/>
            <a:chExt cx="5832622" cy="5618816"/>
          </a:xfrm>
        </p:grpSpPr>
        <p:graphicFrame>
          <p:nvGraphicFramePr>
            <p:cNvPr id="18" name="Chart 17">
              <a:extLst>
                <a:ext uri="{FF2B5EF4-FFF2-40B4-BE49-F238E27FC236}">
                  <a16:creationId xmlns:a16="http://schemas.microsoft.com/office/drawing/2014/main" id="{118C6CF6-232F-6E34-C80E-DBDEA773FDED}"/>
                </a:ext>
              </a:extLst>
            </p:cNvPr>
            <p:cNvGraphicFramePr/>
            <p:nvPr>
              <p:extLst>
                <p:ext uri="{D42A27DB-BD31-4B8C-83A1-F6EECF244321}">
                  <p14:modId xmlns:p14="http://schemas.microsoft.com/office/powerpoint/2010/main" val="3044602181"/>
                </p:ext>
              </p:extLst>
            </p:nvPr>
          </p:nvGraphicFramePr>
          <p:xfrm>
            <a:off x="6024880" y="975361"/>
            <a:ext cx="5832622" cy="2733040"/>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a:extLst>
                <a:ext uri="{FF2B5EF4-FFF2-40B4-BE49-F238E27FC236}">
                  <a16:creationId xmlns:a16="http://schemas.microsoft.com/office/drawing/2014/main" id="{F1300FDE-AF67-E8C4-8785-4BC6672D497F}"/>
                </a:ext>
              </a:extLst>
            </p:cNvPr>
            <p:cNvSpPr txBox="1"/>
            <p:nvPr/>
          </p:nvSpPr>
          <p:spPr>
            <a:xfrm>
              <a:off x="7250891" y="-1910415"/>
              <a:ext cx="3173270" cy="307777"/>
            </a:xfrm>
            <a:prstGeom prst="rect">
              <a:avLst/>
            </a:prstGeom>
            <a:noFill/>
            <a:effectLst/>
          </p:spPr>
          <p:txBody>
            <a:bodyPr wrap="square" rtlCol="0">
              <a:spAutoFit/>
            </a:bodyPr>
            <a:lstStyle/>
            <a:p>
              <a:r>
                <a:rPr lang="en-GB" sz="1400" b="1">
                  <a:latin typeface="Avenir Next LT Pro" panose="020B0504020202020204" pitchFamily="34" charset="0"/>
                </a:rPr>
                <a:t>Indian Chemical Industry (USD Bn)</a:t>
              </a:r>
              <a:endParaRPr lang="en-IN" sz="1400" b="1">
                <a:latin typeface="Avenir Next LT Pro" panose="020B0504020202020204" pitchFamily="34" charset="0"/>
              </a:endParaRPr>
            </a:p>
          </p:txBody>
        </p:sp>
      </p:grpSp>
      <p:graphicFrame>
        <p:nvGraphicFramePr>
          <p:cNvPr id="20" name="Chart 19">
            <a:extLst>
              <a:ext uri="{FF2B5EF4-FFF2-40B4-BE49-F238E27FC236}">
                <a16:creationId xmlns:a16="http://schemas.microsoft.com/office/drawing/2014/main" id="{1FD71B22-0F03-21FA-F902-0EE354E12133}"/>
              </a:ext>
            </a:extLst>
          </p:cNvPr>
          <p:cNvGraphicFramePr/>
          <p:nvPr>
            <p:extLst>
              <p:ext uri="{D42A27DB-BD31-4B8C-83A1-F6EECF244321}">
                <p14:modId xmlns:p14="http://schemas.microsoft.com/office/powerpoint/2010/main" val="3613588153"/>
              </p:ext>
            </p:extLst>
          </p:nvPr>
        </p:nvGraphicFramePr>
        <p:xfrm>
          <a:off x="6146800" y="1605279"/>
          <a:ext cx="5709920" cy="2123441"/>
        </p:xfrm>
        <a:graphic>
          <a:graphicData uri="http://schemas.openxmlformats.org/drawingml/2006/chart">
            <c:chart xmlns:c="http://schemas.openxmlformats.org/drawingml/2006/chart" xmlns:r="http://schemas.openxmlformats.org/officeDocument/2006/relationships" r:id="rId4"/>
          </a:graphicData>
        </a:graphic>
      </p:graphicFrame>
      <p:sp>
        <p:nvSpPr>
          <p:cNvPr id="21" name="TextBox 20">
            <a:extLst>
              <a:ext uri="{FF2B5EF4-FFF2-40B4-BE49-F238E27FC236}">
                <a16:creationId xmlns:a16="http://schemas.microsoft.com/office/drawing/2014/main" id="{93A9B8C3-1F72-DF43-59BC-883108236863}"/>
              </a:ext>
            </a:extLst>
          </p:cNvPr>
          <p:cNvSpPr txBox="1"/>
          <p:nvPr/>
        </p:nvSpPr>
        <p:spPr>
          <a:xfrm>
            <a:off x="7210251" y="4023025"/>
            <a:ext cx="3447590" cy="307777"/>
          </a:xfrm>
          <a:prstGeom prst="rect">
            <a:avLst/>
          </a:prstGeom>
          <a:noFill/>
          <a:effectLst/>
        </p:spPr>
        <p:txBody>
          <a:bodyPr wrap="square" rtlCol="0">
            <a:spAutoFit/>
          </a:bodyPr>
          <a:lstStyle/>
          <a:p>
            <a:r>
              <a:rPr lang="en-GB" sz="1400" b="1">
                <a:latin typeface="Avenir Next LT Pro" panose="020B0504020202020204" pitchFamily="34" charset="0"/>
              </a:rPr>
              <a:t>Specialty  Chemical Industry (USD Bn)</a:t>
            </a:r>
            <a:endParaRPr lang="en-IN" sz="1400" b="1">
              <a:latin typeface="Avenir Next LT Pro" panose="020B0504020202020204" pitchFamily="34" charset="0"/>
            </a:endParaRPr>
          </a:p>
        </p:txBody>
      </p:sp>
      <p:grpSp>
        <p:nvGrpSpPr>
          <p:cNvPr id="35" name="Group 34">
            <a:extLst>
              <a:ext uri="{FF2B5EF4-FFF2-40B4-BE49-F238E27FC236}">
                <a16:creationId xmlns:a16="http://schemas.microsoft.com/office/drawing/2014/main" id="{9FD40759-20C4-7B94-71B7-7C164C504858}"/>
              </a:ext>
            </a:extLst>
          </p:cNvPr>
          <p:cNvGrpSpPr/>
          <p:nvPr/>
        </p:nvGrpSpPr>
        <p:grpSpPr>
          <a:xfrm>
            <a:off x="8159262" y="4651494"/>
            <a:ext cx="1688123" cy="773723"/>
            <a:chOff x="8159262" y="1959094"/>
            <a:chExt cx="1688123" cy="773723"/>
          </a:xfrm>
        </p:grpSpPr>
        <p:sp>
          <p:nvSpPr>
            <p:cNvPr id="36" name="TextBox 10">
              <a:extLst>
                <a:ext uri="{FF2B5EF4-FFF2-40B4-BE49-F238E27FC236}">
                  <a16:creationId xmlns:a16="http://schemas.microsoft.com/office/drawing/2014/main" id="{44AC1592-4E1D-E0D4-03DA-03DA93B9225F}"/>
                </a:ext>
              </a:extLst>
            </p:cNvPr>
            <p:cNvSpPr txBox="1"/>
            <p:nvPr/>
          </p:nvSpPr>
          <p:spPr>
            <a:xfrm rot="20094690">
              <a:off x="8381087" y="2004231"/>
              <a:ext cx="1135959" cy="269184"/>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IN" sz="1100">
                  <a:latin typeface="Avenir Next LT Pro" panose="020B0504020202020204" pitchFamily="34" charset="0"/>
                </a:rPr>
                <a:t> </a:t>
              </a:r>
              <a:r>
                <a:rPr lang="en-IN" sz="1100" b="1">
                  <a:solidFill>
                    <a:schemeClr val="tx1"/>
                  </a:solidFill>
                  <a:latin typeface="Avenir Next LT Pro" panose="020B0504020202020204" pitchFamily="34" charset="0"/>
                </a:rPr>
                <a:t>CAGR:12.4% </a:t>
              </a:r>
            </a:p>
          </p:txBody>
        </p:sp>
        <p:cxnSp>
          <p:nvCxnSpPr>
            <p:cNvPr id="37" name="Straight Arrow Connector 36">
              <a:extLst>
                <a:ext uri="{FF2B5EF4-FFF2-40B4-BE49-F238E27FC236}">
                  <a16:creationId xmlns:a16="http://schemas.microsoft.com/office/drawing/2014/main" id="{A2504ECB-D62B-4713-FA97-B6655E3E3DDB}"/>
                </a:ext>
              </a:extLst>
            </p:cNvPr>
            <p:cNvCxnSpPr/>
            <p:nvPr/>
          </p:nvCxnSpPr>
          <p:spPr>
            <a:xfrm flipV="1">
              <a:off x="8159262" y="1959094"/>
              <a:ext cx="1688123" cy="773723"/>
            </a:xfrm>
            <a:prstGeom prst="straightConnector1">
              <a:avLst/>
            </a:prstGeom>
            <a:ln w="15875">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0066964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BC5C1F1E-4A9B-8A4E-E6D0-90D38563308B}"/>
              </a:ext>
            </a:extLst>
          </p:cNvPr>
          <p:cNvSpPr/>
          <p:nvPr/>
        </p:nvSpPr>
        <p:spPr>
          <a:xfrm>
            <a:off x="6156960" y="1046480"/>
            <a:ext cx="5913120" cy="4927600"/>
          </a:xfrm>
          <a:prstGeom prst="rect">
            <a:avLst/>
          </a:prstGeom>
          <a:noFill/>
          <a:ln w="12700">
            <a:solidFill>
              <a:srgbClr val="035459"/>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0" name="Rectangle 29">
            <a:extLst>
              <a:ext uri="{FF2B5EF4-FFF2-40B4-BE49-F238E27FC236}">
                <a16:creationId xmlns:a16="http://schemas.microsoft.com/office/drawing/2014/main" id="{3F8AA9A0-A2D9-7633-C906-57A4357FB63D}"/>
              </a:ext>
            </a:extLst>
          </p:cNvPr>
          <p:cNvSpPr/>
          <p:nvPr/>
        </p:nvSpPr>
        <p:spPr>
          <a:xfrm>
            <a:off x="71120" y="1046480"/>
            <a:ext cx="5913120" cy="4927600"/>
          </a:xfrm>
          <a:prstGeom prst="rect">
            <a:avLst/>
          </a:prstGeom>
          <a:noFill/>
          <a:ln w="12700">
            <a:solidFill>
              <a:srgbClr val="035459"/>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Slide Number Placeholder 3">
            <a:extLst>
              <a:ext uri="{FF2B5EF4-FFF2-40B4-BE49-F238E27FC236}">
                <a16:creationId xmlns:a16="http://schemas.microsoft.com/office/drawing/2014/main" id="{89E75D36-61A0-8BDC-0F80-73ABCA4E7E4B}"/>
              </a:ext>
            </a:extLst>
          </p:cNvPr>
          <p:cNvSpPr>
            <a:spLocks noGrp="1"/>
          </p:cNvSpPr>
          <p:nvPr>
            <p:ph type="sldNum" sz="quarter" idx="12"/>
          </p:nvPr>
        </p:nvSpPr>
        <p:spPr/>
        <p:txBody>
          <a:bodyPr/>
          <a:lstStyle/>
          <a:p>
            <a:fld id="{C4992CC3-39DE-420A-9634-602D11CD902C}" type="slidenum">
              <a:rPr lang="en-IN" smtClean="0"/>
              <a:t>32</a:t>
            </a:fld>
            <a:endParaRPr lang="en-IN"/>
          </a:p>
        </p:txBody>
      </p:sp>
      <p:sp>
        <p:nvSpPr>
          <p:cNvPr id="6" name="Text Placeholder 5">
            <a:extLst>
              <a:ext uri="{FF2B5EF4-FFF2-40B4-BE49-F238E27FC236}">
                <a16:creationId xmlns:a16="http://schemas.microsoft.com/office/drawing/2014/main" id="{8945A411-EB97-61A4-FB76-7CB285BF1E85}"/>
              </a:ext>
            </a:extLst>
          </p:cNvPr>
          <p:cNvSpPr>
            <a:spLocks noGrp="1"/>
          </p:cNvSpPr>
          <p:nvPr>
            <p:ph type="body" sz="quarter" idx="13"/>
          </p:nvPr>
        </p:nvSpPr>
        <p:spPr>
          <a:xfrm>
            <a:off x="175387" y="172720"/>
            <a:ext cx="10009188" cy="738188"/>
          </a:xfrm>
        </p:spPr>
        <p:txBody>
          <a:bodyPr>
            <a:normAutofit/>
          </a:bodyPr>
          <a:lstStyle/>
          <a:p>
            <a:r>
              <a:rPr lang="en-GB"/>
              <a:t>PFSCL-</a:t>
            </a:r>
            <a:r>
              <a:rPr lang="en-IN"/>
              <a:t>Solutions Across Industries</a:t>
            </a:r>
          </a:p>
        </p:txBody>
      </p:sp>
      <p:sp>
        <p:nvSpPr>
          <p:cNvPr id="7" name="Rectangle 6">
            <a:extLst>
              <a:ext uri="{FF2B5EF4-FFF2-40B4-BE49-F238E27FC236}">
                <a16:creationId xmlns:a16="http://schemas.microsoft.com/office/drawing/2014/main" id="{E3773102-9D27-2766-D236-6697F754A678}"/>
              </a:ext>
            </a:extLst>
          </p:cNvPr>
          <p:cNvSpPr/>
          <p:nvPr/>
        </p:nvSpPr>
        <p:spPr>
          <a:xfrm>
            <a:off x="172720" y="944885"/>
            <a:ext cx="5689599" cy="294636"/>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i="0">
                <a:solidFill>
                  <a:srgbClr val="0D0D0D"/>
                </a:solidFill>
                <a:effectLst/>
                <a:latin typeface="Avenir Next LT Pro" panose="020B0504020202020204" pitchFamily="34" charset="0"/>
              </a:rPr>
              <a:t>Specialty chemicals are segmented by end-user markets</a:t>
            </a:r>
            <a:endParaRPr lang="en-IN" sz="1200" b="1">
              <a:latin typeface="Avenir Next LT Pro" panose="020B0504020202020204" pitchFamily="34" charset="0"/>
            </a:endParaRPr>
          </a:p>
        </p:txBody>
      </p:sp>
      <p:grpSp>
        <p:nvGrpSpPr>
          <p:cNvPr id="10" name="Group 9">
            <a:extLst>
              <a:ext uri="{FF2B5EF4-FFF2-40B4-BE49-F238E27FC236}">
                <a16:creationId xmlns:a16="http://schemas.microsoft.com/office/drawing/2014/main" id="{08BB5319-7D2C-84FB-7198-350D79D21BAB}"/>
              </a:ext>
            </a:extLst>
          </p:cNvPr>
          <p:cNvGrpSpPr/>
          <p:nvPr/>
        </p:nvGrpSpPr>
        <p:grpSpPr>
          <a:xfrm>
            <a:off x="60960" y="6035040"/>
            <a:ext cx="11987772" cy="579120"/>
            <a:chOff x="-87001" y="5902960"/>
            <a:chExt cx="11962882" cy="640080"/>
          </a:xfrm>
        </p:grpSpPr>
        <p:sp>
          <p:nvSpPr>
            <p:cNvPr id="11" name="Rectangle 10">
              <a:extLst>
                <a:ext uri="{FF2B5EF4-FFF2-40B4-BE49-F238E27FC236}">
                  <a16:creationId xmlns:a16="http://schemas.microsoft.com/office/drawing/2014/main" id="{5D06678D-A8D5-B98B-86A4-311D9BC6EB44}"/>
                </a:ext>
              </a:extLst>
            </p:cNvPr>
            <p:cNvSpPr/>
            <p:nvPr/>
          </p:nvSpPr>
          <p:spPr>
            <a:xfrm>
              <a:off x="-87001" y="5902960"/>
              <a:ext cx="11962882" cy="64008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250"/>
            </a:p>
          </p:txBody>
        </p:sp>
        <p:sp>
          <p:nvSpPr>
            <p:cNvPr id="12" name="TextBox 11">
              <a:extLst>
                <a:ext uri="{FF2B5EF4-FFF2-40B4-BE49-F238E27FC236}">
                  <a16:creationId xmlns:a16="http://schemas.microsoft.com/office/drawing/2014/main" id="{781CB31A-7FAC-923C-C004-50D670B25F62}"/>
                </a:ext>
              </a:extLst>
            </p:cNvPr>
            <p:cNvSpPr txBox="1"/>
            <p:nvPr/>
          </p:nvSpPr>
          <p:spPr>
            <a:xfrm>
              <a:off x="90848" y="5939191"/>
              <a:ext cx="11701721" cy="578296"/>
            </a:xfrm>
            <a:prstGeom prst="rect">
              <a:avLst/>
            </a:prstGeom>
            <a:noFill/>
          </p:spPr>
          <p:txBody>
            <a:bodyPr wrap="square" rtlCol="0">
              <a:spAutoFit/>
            </a:bodyPr>
            <a:lstStyle/>
            <a:p>
              <a:pPr algn="just"/>
              <a:r>
                <a:rPr lang="en-GB" sz="1400" b="1" i="0">
                  <a:solidFill>
                    <a:srgbClr val="0D0D0D"/>
                  </a:solidFill>
                  <a:effectLst/>
                  <a:latin typeface="Avenir Next LT Pro" panose="020B0504020202020204" pitchFamily="34" charset="0"/>
                </a:rPr>
                <a:t>PFSCL</a:t>
              </a:r>
              <a:r>
                <a:rPr lang="en-GB" sz="1400" b="0" i="0">
                  <a:solidFill>
                    <a:srgbClr val="0D0D0D"/>
                  </a:solidFill>
                  <a:effectLst/>
                  <a:latin typeface="Avenir Next LT Pro" panose="020B0504020202020204" pitchFamily="34" charset="0"/>
                </a:rPr>
                <a:t>: A Global Supplier offering a wide array of specialty dyes and intermediates, including pigment, ink, hair dye, pharmaceutical, and agricultural varieties</a:t>
              </a:r>
              <a:endParaRPr lang="en-GB" sz="1400" b="1" u="sng">
                <a:solidFill>
                  <a:srgbClr val="035459"/>
                </a:solidFill>
                <a:latin typeface="Avenir Next LT Pro" panose="020B0504020202020204" pitchFamily="34" charset="0"/>
              </a:endParaRPr>
            </a:p>
          </p:txBody>
        </p:sp>
      </p:grpSp>
      <p:graphicFrame>
        <p:nvGraphicFramePr>
          <p:cNvPr id="15" name="Chart 14">
            <a:extLst>
              <a:ext uri="{FF2B5EF4-FFF2-40B4-BE49-F238E27FC236}">
                <a16:creationId xmlns:a16="http://schemas.microsoft.com/office/drawing/2014/main" id="{0EB05010-82ED-C3D1-6752-A0E35DB1D4CC}"/>
              </a:ext>
            </a:extLst>
          </p:cNvPr>
          <p:cNvGraphicFramePr/>
          <p:nvPr>
            <p:extLst>
              <p:ext uri="{D42A27DB-BD31-4B8C-83A1-F6EECF244321}">
                <p14:modId xmlns:p14="http://schemas.microsoft.com/office/powerpoint/2010/main" val="2998002885"/>
              </p:ext>
            </p:extLst>
          </p:nvPr>
        </p:nvGraphicFramePr>
        <p:xfrm>
          <a:off x="278475" y="1426556"/>
          <a:ext cx="5704609" cy="4425604"/>
        </p:xfrm>
        <a:graphic>
          <a:graphicData uri="http://schemas.openxmlformats.org/drawingml/2006/chart">
            <c:chart xmlns:c="http://schemas.openxmlformats.org/drawingml/2006/chart" xmlns:r="http://schemas.openxmlformats.org/officeDocument/2006/relationships" r:id="rId3"/>
          </a:graphicData>
        </a:graphic>
      </p:graphicFrame>
      <p:sp>
        <p:nvSpPr>
          <p:cNvPr id="16" name="Rectangle 15">
            <a:extLst>
              <a:ext uri="{FF2B5EF4-FFF2-40B4-BE49-F238E27FC236}">
                <a16:creationId xmlns:a16="http://schemas.microsoft.com/office/drawing/2014/main" id="{CB2BE620-F353-35A1-ED7F-5D8C8A93E1C2}"/>
              </a:ext>
            </a:extLst>
          </p:cNvPr>
          <p:cNvSpPr/>
          <p:nvPr/>
        </p:nvSpPr>
        <p:spPr>
          <a:xfrm>
            <a:off x="6258560" y="944885"/>
            <a:ext cx="5689599" cy="294636"/>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a:solidFill>
                  <a:srgbClr val="0D0D0D"/>
                </a:solidFill>
                <a:latin typeface="Avenir Next LT Pro" panose="020B0504020202020204" pitchFamily="34" charset="0"/>
              </a:rPr>
              <a:t>At Paragon we serve high growth Industries…</a:t>
            </a:r>
            <a:endParaRPr lang="en-IN" sz="1200" b="1">
              <a:latin typeface="Avenir Next LT Pro" panose="020B0504020202020204" pitchFamily="34" charset="0"/>
            </a:endParaRPr>
          </a:p>
        </p:txBody>
      </p:sp>
      <p:grpSp>
        <p:nvGrpSpPr>
          <p:cNvPr id="32" name="Group 31">
            <a:extLst>
              <a:ext uri="{FF2B5EF4-FFF2-40B4-BE49-F238E27FC236}">
                <a16:creationId xmlns:a16="http://schemas.microsoft.com/office/drawing/2014/main" id="{5900C6C1-31BF-74BF-CE87-70DE62D75430}"/>
              </a:ext>
            </a:extLst>
          </p:cNvPr>
          <p:cNvGrpSpPr/>
          <p:nvPr/>
        </p:nvGrpSpPr>
        <p:grpSpPr>
          <a:xfrm>
            <a:off x="6786880" y="1351285"/>
            <a:ext cx="4630391" cy="4704075"/>
            <a:chOff x="6593840" y="1371605"/>
            <a:chExt cx="4630391" cy="4704075"/>
          </a:xfrm>
        </p:grpSpPr>
        <p:graphicFrame>
          <p:nvGraphicFramePr>
            <p:cNvPr id="19" name="Chart 18">
              <a:extLst>
                <a:ext uri="{FF2B5EF4-FFF2-40B4-BE49-F238E27FC236}">
                  <a16:creationId xmlns:a16="http://schemas.microsoft.com/office/drawing/2014/main" id="{D9FECA33-DA01-125E-04BC-96C1391FB918}"/>
                </a:ext>
              </a:extLst>
            </p:cNvPr>
            <p:cNvGraphicFramePr/>
            <p:nvPr>
              <p:extLst>
                <p:ext uri="{D42A27DB-BD31-4B8C-83A1-F6EECF244321}">
                  <p14:modId xmlns:p14="http://schemas.microsoft.com/office/powerpoint/2010/main" val="1087870484"/>
                </p:ext>
              </p:extLst>
            </p:nvPr>
          </p:nvGraphicFramePr>
          <p:xfrm>
            <a:off x="6593840" y="1747520"/>
            <a:ext cx="4620231" cy="1971040"/>
          </p:xfrm>
          <a:graphic>
            <a:graphicData uri="http://schemas.openxmlformats.org/drawingml/2006/chart">
              <c:chart xmlns:c="http://schemas.openxmlformats.org/drawingml/2006/chart" xmlns:r="http://schemas.openxmlformats.org/officeDocument/2006/relationships" r:id="rId4"/>
            </a:graphicData>
          </a:graphic>
        </p:graphicFrame>
        <p:grpSp>
          <p:nvGrpSpPr>
            <p:cNvPr id="28" name="Group 27">
              <a:extLst>
                <a:ext uri="{FF2B5EF4-FFF2-40B4-BE49-F238E27FC236}">
                  <a16:creationId xmlns:a16="http://schemas.microsoft.com/office/drawing/2014/main" id="{D1F34A45-51C9-1A9F-ABBF-882433B0955E}"/>
                </a:ext>
              </a:extLst>
            </p:cNvPr>
            <p:cNvGrpSpPr/>
            <p:nvPr/>
          </p:nvGrpSpPr>
          <p:grpSpPr>
            <a:xfrm>
              <a:off x="6604000" y="3820160"/>
              <a:ext cx="4620231" cy="2255520"/>
              <a:chOff x="6604000" y="3779519"/>
              <a:chExt cx="4620231" cy="2296161"/>
            </a:xfrm>
          </p:grpSpPr>
          <p:graphicFrame>
            <p:nvGraphicFramePr>
              <p:cNvPr id="20" name="Chart 19">
                <a:extLst>
                  <a:ext uri="{FF2B5EF4-FFF2-40B4-BE49-F238E27FC236}">
                    <a16:creationId xmlns:a16="http://schemas.microsoft.com/office/drawing/2014/main" id="{546F0182-BA4D-6200-AE7C-2DD2E4B046F8}"/>
                  </a:ext>
                </a:extLst>
              </p:cNvPr>
              <p:cNvGraphicFramePr/>
              <p:nvPr>
                <p:extLst>
                  <p:ext uri="{D42A27DB-BD31-4B8C-83A1-F6EECF244321}">
                    <p14:modId xmlns:p14="http://schemas.microsoft.com/office/powerpoint/2010/main" val="2899323794"/>
                  </p:ext>
                </p:extLst>
              </p:nvPr>
            </p:nvGraphicFramePr>
            <p:xfrm>
              <a:off x="6604000" y="3779519"/>
              <a:ext cx="4620231" cy="2296161"/>
            </p:xfrm>
            <a:graphic>
              <a:graphicData uri="http://schemas.openxmlformats.org/drawingml/2006/chart">
                <c:chart xmlns:c="http://schemas.openxmlformats.org/drawingml/2006/chart" xmlns:r="http://schemas.openxmlformats.org/officeDocument/2006/relationships" r:id="rId5"/>
              </a:graphicData>
            </a:graphic>
          </p:graphicFrame>
          <p:grpSp>
            <p:nvGrpSpPr>
              <p:cNvPr id="21" name="Group 20">
                <a:extLst>
                  <a:ext uri="{FF2B5EF4-FFF2-40B4-BE49-F238E27FC236}">
                    <a16:creationId xmlns:a16="http://schemas.microsoft.com/office/drawing/2014/main" id="{8F703E02-D0B4-3562-DC06-F800C05D0B49}"/>
                  </a:ext>
                </a:extLst>
              </p:cNvPr>
              <p:cNvGrpSpPr/>
              <p:nvPr/>
            </p:nvGrpSpPr>
            <p:grpSpPr>
              <a:xfrm>
                <a:off x="8169422" y="4422311"/>
                <a:ext cx="1482578" cy="637878"/>
                <a:chOff x="8220222" y="2156631"/>
                <a:chExt cx="1482578" cy="637878"/>
              </a:xfrm>
            </p:grpSpPr>
            <p:sp>
              <p:nvSpPr>
                <p:cNvPr id="22" name="TextBox 10">
                  <a:extLst>
                    <a:ext uri="{FF2B5EF4-FFF2-40B4-BE49-F238E27FC236}">
                      <a16:creationId xmlns:a16="http://schemas.microsoft.com/office/drawing/2014/main" id="{FD28E5A3-1DF3-A417-75E3-8571C5BFE362}"/>
                    </a:ext>
                  </a:extLst>
                </p:cNvPr>
                <p:cNvSpPr txBox="1"/>
                <p:nvPr/>
              </p:nvSpPr>
              <p:spPr>
                <a:xfrm rot="20207933">
                  <a:off x="8350607" y="2156631"/>
                  <a:ext cx="1135959" cy="269184"/>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IN" sz="1100">
                      <a:latin typeface="Avenir Next LT Pro" panose="020B0504020202020204" pitchFamily="34" charset="0"/>
                    </a:rPr>
                    <a:t>   </a:t>
                  </a:r>
                  <a:r>
                    <a:rPr lang="en-IN" sz="1100" b="1">
                      <a:solidFill>
                        <a:schemeClr val="tx1"/>
                      </a:solidFill>
                      <a:latin typeface="Avenir Next LT Pro" panose="020B0504020202020204" pitchFamily="34" charset="0"/>
                    </a:rPr>
                    <a:t>CAGR:12% </a:t>
                  </a:r>
                </a:p>
              </p:txBody>
            </p:sp>
            <p:cxnSp>
              <p:nvCxnSpPr>
                <p:cNvPr id="23" name="Straight Arrow Connector 22">
                  <a:extLst>
                    <a:ext uri="{FF2B5EF4-FFF2-40B4-BE49-F238E27FC236}">
                      <a16:creationId xmlns:a16="http://schemas.microsoft.com/office/drawing/2014/main" id="{8304329A-3217-C8F0-020C-ED9031759FF6}"/>
                    </a:ext>
                  </a:extLst>
                </p:cNvPr>
                <p:cNvCxnSpPr>
                  <a:cxnSpLocks/>
                </p:cNvCxnSpPr>
                <p:nvPr/>
              </p:nvCxnSpPr>
              <p:spPr>
                <a:xfrm flipV="1">
                  <a:off x="8220222" y="2164812"/>
                  <a:ext cx="1482578" cy="629697"/>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grpSp>
        <p:sp>
          <p:nvSpPr>
            <p:cNvPr id="25" name="TextBox 10">
              <a:extLst>
                <a:ext uri="{FF2B5EF4-FFF2-40B4-BE49-F238E27FC236}">
                  <a16:creationId xmlns:a16="http://schemas.microsoft.com/office/drawing/2014/main" id="{0DCA4A10-8E5A-BE72-4C5F-FADFAD92A3B9}"/>
                </a:ext>
              </a:extLst>
            </p:cNvPr>
            <p:cNvSpPr txBox="1"/>
            <p:nvPr/>
          </p:nvSpPr>
          <p:spPr>
            <a:xfrm rot="20207933">
              <a:off x="8259167" y="1983912"/>
              <a:ext cx="1135959" cy="269184"/>
            </a:xfrm>
            <a:prstGeom prst="rect">
              <a:avLst/>
            </a:prstGeom>
            <a:solidFill>
              <a:schemeClr val="bg1">
                <a:lumMod val="9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just"/>
              <a:r>
                <a:rPr lang="en-IN" sz="1100">
                  <a:latin typeface="Avenir Next LT Pro" panose="020B0504020202020204" pitchFamily="34" charset="0"/>
                </a:rPr>
                <a:t>    </a:t>
              </a:r>
              <a:r>
                <a:rPr lang="en-IN" sz="1100" b="1">
                  <a:solidFill>
                    <a:schemeClr val="tx1"/>
                  </a:solidFill>
                  <a:latin typeface="Avenir Next LT Pro" panose="020B0504020202020204" pitchFamily="34" charset="0"/>
                </a:rPr>
                <a:t>CAGR:</a:t>
              </a:r>
              <a:r>
                <a:rPr lang="en-IN" b="1">
                  <a:solidFill>
                    <a:schemeClr val="tx1"/>
                  </a:solidFill>
                  <a:latin typeface="Avenir Next LT Pro" panose="020B0504020202020204" pitchFamily="34" charset="0"/>
                </a:rPr>
                <a:t>8</a:t>
              </a:r>
              <a:r>
                <a:rPr lang="en-IN" sz="1100" b="1">
                  <a:solidFill>
                    <a:schemeClr val="tx1"/>
                  </a:solidFill>
                  <a:latin typeface="Avenir Next LT Pro" panose="020B0504020202020204" pitchFamily="34" charset="0"/>
                </a:rPr>
                <a:t>% </a:t>
              </a:r>
            </a:p>
          </p:txBody>
        </p:sp>
        <p:cxnSp>
          <p:nvCxnSpPr>
            <p:cNvPr id="26" name="Straight Arrow Connector 25">
              <a:extLst>
                <a:ext uri="{FF2B5EF4-FFF2-40B4-BE49-F238E27FC236}">
                  <a16:creationId xmlns:a16="http://schemas.microsoft.com/office/drawing/2014/main" id="{67DAB9EE-EBA9-1B91-0D05-5DD18CF5DFF8}"/>
                </a:ext>
              </a:extLst>
            </p:cNvPr>
            <p:cNvCxnSpPr>
              <a:cxnSpLocks/>
            </p:cNvCxnSpPr>
            <p:nvPr/>
          </p:nvCxnSpPr>
          <p:spPr>
            <a:xfrm flipV="1">
              <a:off x="8199902" y="1960880"/>
              <a:ext cx="1482578" cy="629697"/>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7" name="Rectangle 26">
              <a:extLst>
                <a:ext uri="{FF2B5EF4-FFF2-40B4-BE49-F238E27FC236}">
                  <a16:creationId xmlns:a16="http://schemas.microsoft.com/office/drawing/2014/main" id="{898D410E-B751-0A40-5718-E91B76255EAF}"/>
                </a:ext>
              </a:extLst>
            </p:cNvPr>
            <p:cNvSpPr/>
            <p:nvPr/>
          </p:nvSpPr>
          <p:spPr>
            <a:xfrm>
              <a:off x="7203440" y="1371605"/>
              <a:ext cx="3362959" cy="29463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Avenir Next LT Pro" panose="020B0504020202020204" pitchFamily="34" charset="0"/>
                </a:rPr>
                <a:t>Indian Agro Chemical Industry (Rs Bn)</a:t>
              </a:r>
              <a:endParaRPr lang="en-IN" sz="1200" b="1" dirty="0">
                <a:solidFill>
                  <a:schemeClr val="tx1"/>
                </a:solidFill>
                <a:latin typeface="Avenir Next LT Pro" panose="020B0504020202020204" pitchFamily="34" charset="0"/>
              </a:endParaRPr>
            </a:p>
          </p:txBody>
        </p:sp>
        <p:sp>
          <p:nvSpPr>
            <p:cNvPr id="29" name="Rectangle 28">
              <a:extLst>
                <a:ext uri="{FF2B5EF4-FFF2-40B4-BE49-F238E27FC236}">
                  <a16:creationId xmlns:a16="http://schemas.microsoft.com/office/drawing/2014/main" id="{B33B60D4-CEDE-4692-E0D1-3D6007905B94}"/>
                </a:ext>
              </a:extLst>
            </p:cNvPr>
            <p:cNvSpPr/>
            <p:nvPr/>
          </p:nvSpPr>
          <p:spPr>
            <a:xfrm>
              <a:off x="7203440" y="3860805"/>
              <a:ext cx="3362959" cy="29463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b="1">
                  <a:solidFill>
                    <a:schemeClr val="tx1"/>
                  </a:solidFill>
                  <a:latin typeface="Avenir Next LT Pro" panose="020B0504020202020204" pitchFamily="34" charset="0"/>
                </a:rPr>
                <a:t>Indian  Dye &amp; Pigment Industry (Rs Bn)</a:t>
              </a:r>
              <a:endParaRPr lang="en-IN" sz="1200" b="1">
                <a:solidFill>
                  <a:schemeClr val="tx1"/>
                </a:solidFill>
                <a:latin typeface="Avenir Next LT Pro" panose="020B0504020202020204" pitchFamily="34" charset="0"/>
              </a:endParaRPr>
            </a:p>
          </p:txBody>
        </p:sp>
      </p:grpSp>
    </p:spTree>
    <p:extLst>
      <p:ext uri="{BB962C8B-B14F-4D97-AF65-F5344CB8AC3E}">
        <p14:creationId xmlns:p14="http://schemas.microsoft.com/office/powerpoint/2010/main" val="39149545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64E6E8-3E0F-AA39-80A9-A6C55C6DCC6B}"/>
              </a:ext>
            </a:extLst>
          </p:cNvPr>
          <p:cNvSpPr>
            <a:spLocks noGrp="1"/>
          </p:cNvSpPr>
          <p:nvPr>
            <p:ph type="sldNum" sz="quarter" idx="12"/>
          </p:nvPr>
        </p:nvSpPr>
        <p:spPr/>
        <p:txBody>
          <a:bodyPr/>
          <a:lstStyle/>
          <a:p>
            <a:fld id="{C4992CC3-39DE-420A-9634-602D11CD902C}" type="slidenum">
              <a:rPr lang="en-IN" smtClean="0"/>
              <a:pPr/>
              <a:t>33</a:t>
            </a:fld>
            <a:endParaRPr lang="en-IN"/>
          </a:p>
        </p:txBody>
      </p:sp>
      <p:sp>
        <p:nvSpPr>
          <p:cNvPr id="8" name="Text Placeholder 7">
            <a:extLst>
              <a:ext uri="{FF2B5EF4-FFF2-40B4-BE49-F238E27FC236}">
                <a16:creationId xmlns:a16="http://schemas.microsoft.com/office/drawing/2014/main" id="{E691A13E-6BA7-1786-75E2-38E5E3FAB5A5}"/>
              </a:ext>
            </a:extLst>
          </p:cNvPr>
          <p:cNvSpPr>
            <a:spLocks noGrp="1"/>
          </p:cNvSpPr>
          <p:nvPr>
            <p:ph type="body" sz="quarter" idx="13"/>
          </p:nvPr>
        </p:nvSpPr>
        <p:spPr/>
        <p:txBody>
          <a:bodyPr/>
          <a:lstStyle/>
          <a:p>
            <a:r>
              <a:rPr lang="en-GB"/>
              <a:t>PFSCL - Driving Sustainable Excellence</a:t>
            </a:r>
            <a:endParaRPr lang="en-IN"/>
          </a:p>
        </p:txBody>
      </p:sp>
      <p:grpSp>
        <p:nvGrpSpPr>
          <p:cNvPr id="41" name="Group 40">
            <a:extLst>
              <a:ext uri="{FF2B5EF4-FFF2-40B4-BE49-F238E27FC236}">
                <a16:creationId xmlns:a16="http://schemas.microsoft.com/office/drawing/2014/main" id="{5090D70E-FFD9-E474-D19E-08DA1C3E514E}"/>
              </a:ext>
            </a:extLst>
          </p:cNvPr>
          <p:cNvGrpSpPr/>
          <p:nvPr/>
        </p:nvGrpSpPr>
        <p:grpSpPr>
          <a:xfrm>
            <a:off x="596348" y="1029344"/>
            <a:ext cx="10958479" cy="4872338"/>
            <a:chOff x="874644" y="1304904"/>
            <a:chExt cx="10136354" cy="4872338"/>
          </a:xfrm>
        </p:grpSpPr>
        <p:grpSp>
          <p:nvGrpSpPr>
            <p:cNvPr id="38" name="Group 37">
              <a:extLst>
                <a:ext uri="{FF2B5EF4-FFF2-40B4-BE49-F238E27FC236}">
                  <a16:creationId xmlns:a16="http://schemas.microsoft.com/office/drawing/2014/main" id="{EF77EF6C-FADD-3923-280B-54695A64A7B4}"/>
                </a:ext>
              </a:extLst>
            </p:cNvPr>
            <p:cNvGrpSpPr/>
            <p:nvPr/>
          </p:nvGrpSpPr>
          <p:grpSpPr>
            <a:xfrm>
              <a:off x="889456" y="1304904"/>
              <a:ext cx="10121542" cy="4872338"/>
              <a:chOff x="823195" y="1397670"/>
              <a:chExt cx="10121542" cy="4872338"/>
            </a:xfrm>
          </p:grpSpPr>
          <p:grpSp>
            <p:nvGrpSpPr>
              <p:cNvPr id="36" name="Group 35">
                <a:extLst>
                  <a:ext uri="{FF2B5EF4-FFF2-40B4-BE49-F238E27FC236}">
                    <a16:creationId xmlns:a16="http://schemas.microsoft.com/office/drawing/2014/main" id="{7C6C4E16-3363-B069-CC6C-FE93F7906203}"/>
                  </a:ext>
                </a:extLst>
              </p:cNvPr>
              <p:cNvGrpSpPr/>
              <p:nvPr/>
            </p:nvGrpSpPr>
            <p:grpSpPr>
              <a:xfrm>
                <a:off x="823195" y="1397670"/>
                <a:ext cx="10121542" cy="4872338"/>
                <a:chOff x="849699" y="1424174"/>
                <a:chExt cx="10121542" cy="4872338"/>
              </a:xfrm>
            </p:grpSpPr>
            <p:sp>
              <p:nvSpPr>
                <p:cNvPr id="29" name="Chord 28">
                  <a:extLst>
                    <a:ext uri="{FF2B5EF4-FFF2-40B4-BE49-F238E27FC236}">
                      <a16:creationId xmlns:a16="http://schemas.microsoft.com/office/drawing/2014/main" id="{0B693690-3DAC-5959-508B-F74A2DFE5D6B}"/>
                    </a:ext>
                  </a:extLst>
                </p:cNvPr>
                <p:cNvSpPr/>
                <p:nvPr/>
              </p:nvSpPr>
              <p:spPr>
                <a:xfrm>
                  <a:off x="849699" y="1424174"/>
                  <a:ext cx="4872338" cy="4872338"/>
                </a:xfrm>
                <a:prstGeom prst="chord">
                  <a:avLst>
                    <a:gd name="adj1" fmla="val 12419072"/>
                    <a:gd name="adj2" fmla="val 20026857"/>
                  </a:avLst>
                </a:prstGeom>
                <a:solidFill>
                  <a:srgbClr val="275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30" name="Chord 29">
                  <a:extLst>
                    <a:ext uri="{FF2B5EF4-FFF2-40B4-BE49-F238E27FC236}">
                      <a16:creationId xmlns:a16="http://schemas.microsoft.com/office/drawing/2014/main" id="{157F0D7E-98C1-D59B-4313-0596C4C78D4E}"/>
                    </a:ext>
                  </a:extLst>
                </p:cNvPr>
                <p:cNvSpPr/>
                <p:nvPr/>
              </p:nvSpPr>
              <p:spPr>
                <a:xfrm>
                  <a:off x="6098903" y="1424174"/>
                  <a:ext cx="4872338" cy="4872338"/>
                </a:xfrm>
                <a:prstGeom prst="chord">
                  <a:avLst>
                    <a:gd name="adj1" fmla="val 12419072"/>
                    <a:gd name="adj2" fmla="val 20026857"/>
                  </a:avLst>
                </a:prstGeom>
                <a:solidFill>
                  <a:srgbClr val="7EAD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grpSp>
          <p:grpSp>
            <p:nvGrpSpPr>
              <p:cNvPr id="37" name="Group 36">
                <a:extLst>
                  <a:ext uri="{FF2B5EF4-FFF2-40B4-BE49-F238E27FC236}">
                    <a16:creationId xmlns:a16="http://schemas.microsoft.com/office/drawing/2014/main" id="{FB24CAA0-641A-C97A-7FF3-76427BF9F9E9}"/>
                  </a:ext>
                </a:extLst>
              </p:cNvPr>
              <p:cNvGrpSpPr/>
              <p:nvPr/>
            </p:nvGrpSpPr>
            <p:grpSpPr>
              <a:xfrm>
                <a:off x="1290010" y="1581448"/>
                <a:ext cx="8785400" cy="3789282"/>
                <a:chOff x="1303263" y="1766979"/>
                <a:chExt cx="8785400" cy="3789282"/>
              </a:xfrm>
            </p:grpSpPr>
            <p:sp>
              <p:nvSpPr>
                <p:cNvPr id="31" name="Rectangle 30">
                  <a:extLst>
                    <a:ext uri="{FF2B5EF4-FFF2-40B4-BE49-F238E27FC236}">
                      <a16:creationId xmlns:a16="http://schemas.microsoft.com/office/drawing/2014/main" id="{3CCA03FA-E9D9-229B-2C42-EA8C6B517B89}"/>
                    </a:ext>
                  </a:extLst>
                </p:cNvPr>
                <p:cNvSpPr/>
                <p:nvPr/>
              </p:nvSpPr>
              <p:spPr>
                <a:xfrm>
                  <a:off x="2290323" y="1992266"/>
                  <a:ext cx="1991090" cy="430887"/>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2200">
                      <a:solidFill>
                        <a:schemeClr val="bg1"/>
                      </a:solidFill>
                      <a:latin typeface="Avenir Next LT Pro" panose="020B0504020202020204" pitchFamily="34" charset="0"/>
                      <a:ea typeface="Lato Semibold" panose="020F0502020204030203" pitchFamily="34" charset="0"/>
                      <a:cs typeface="Poppins Medium" pitchFamily="2" charset="77"/>
                    </a:rPr>
                    <a:t>Membership</a:t>
                  </a:r>
                </a:p>
              </p:txBody>
            </p:sp>
            <p:sp>
              <p:nvSpPr>
                <p:cNvPr id="32" name="Rectangle 31">
                  <a:extLst>
                    <a:ext uri="{FF2B5EF4-FFF2-40B4-BE49-F238E27FC236}">
                      <a16:creationId xmlns:a16="http://schemas.microsoft.com/office/drawing/2014/main" id="{0A87DEF4-4057-1DA5-DA45-345F7F0B7FDA}"/>
                    </a:ext>
                  </a:extLst>
                </p:cNvPr>
                <p:cNvSpPr/>
                <p:nvPr/>
              </p:nvSpPr>
              <p:spPr>
                <a:xfrm>
                  <a:off x="7179523" y="1766979"/>
                  <a:ext cx="2759608" cy="1107996"/>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GB" sz="2200" b="0" i="0" u="none" strike="noStrike" kern="1200" baseline="0">
                      <a:solidFill>
                        <a:srgbClr val="0D0D0D"/>
                      </a:solidFill>
                      <a:latin typeface="Avenir Next LT Pro" panose="020B0504020202020204" pitchFamily="34" charset="0"/>
                    </a:rPr>
                    <a:t>Installed comprehensive safety equipment </a:t>
                  </a:r>
                  <a:endParaRPr lang="en-US" sz="2200">
                    <a:solidFill>
                      <a:schemeClr val="bg1"/>
                    </a:solidFill>
                    <a:latin typeface="Avenir Next LT Pro" panose="020B0504020202020204" pitchFamily="34" charset="0"/>
                    <a:ea typeface="Lato Semibold" panose="020F0502020204030203" pitchFamily="34" charset="0"/>
                    <a:cs typeface="Poppins Medium" pitchFamily="2" charset="77"/>
                  </a:endParaRPr>
                </a:p>
              </p:txBody>
            </p:sp>
            <p:sp>
              <p:nvSpPr>
                <p:cNvPr id="33" name="Rectangle 56">
                  <a:extLst>
                    <a:ext uri="{FF2B5EF4-FFF2-40B4-BE49-F238E27FC236}">
                      <a16:creationId xmlns:a16="http://schemas.microsoft.com/office/drawing/2014/main" id="{278C0610-5B5B-2671-9F4B-FC9DFDD08612}"/>
                    </a:ext>
                  </a:extLst>
                </p:cNvPr>
                <p:cNvSpPr/>
                <p:nvPr/>
              </p:nvSpPr>
              <p:spPr>
                <a:xfrm>
                  <a:off x="1303263" y="3368503"/>
                  <a:ext cx="3965210" cy="307777"/>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28600" indent="-228600">
                    <a:buFont typeface="Arial" panose="020B0604020202020204" pitchFamily="34" charset="0"/>
                    <a:buChar char="•"/>
                  </a:pPr>
                  <a:endParaRPr lang="en-US" sz="1400">
                    <a:latin typeface="Lato Light" panose="020F0502020204030203" pitchFamily="34" charset="0"/>
                    <a:ea typeface="Lato Light" panose="020F0502020204030203" pitchFamily="34" charset="0"/>
                    <a:cs typeface="Lato Light" panose="020F0502020204030203" pitchFamily="34" charset="0"/>
                  </a:endParaRPr>
                </a:p>
              </p:txBody>
            </p:sp>
            <p:sp>
              <p:nvSpPr>
                <p:cNvPr id="34" name="Rectangle 56">
                  <a:extLst>
                    <a:ext uri="{FF2B5EF4-FFF2-40B4-BE49-F238E27FC236}">
                      <a16:creationId xmlns:a16="http://schemas.microsoft.com/office/drawing/2014/main" id="{9634E085-3E15-E73A-CFA7-6CBD60C6EB7A}"/>
                    </a:ext>
                  </a:extLst>
                </p:cNvPr>
                <p:cNvSpPr/>
                <p:nvPr/>
              </p:nvSpPr>
              <p:spPr>
                <a:xfrm>
                  <a:off x="7349249" y="2970938"/>
                  <a:ext cx="2739414" cy="2585323"/>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85750" indent="-285750" defTabSz="914400">
                    <a:buFont typeface="Courier New" panose="02070309020205020404" pitchFamily="49" charset="0"/>
                    <a:buChar char="o"/>
                  </a:pPr>
                  <a:r>
                    <a:rPr lang="en-GB">
                      <a:solidFill>
                        <a:srgbClr val="0D0D0D"/>
                      </a:solidFill>
                      <a:latin typeface="Avenir Next LT Pro" panose="020B0504020202020204" pitchFamily="34" charset="0"/>
                    </a:rPr>
                    <a:t>Fire Hydrants</a:t>
                  </a:r>
                </a:p>
                <a:p>
                  <a:pPr marL="285750" indent="-285750" defTabSz="914400">
                    <a:buFont typeface="Courier New" panose="02070309020205020404" pitchFamily="49" charset="0"/>
                    <a:buChar char="o"/>
                  </a:pPr>
                  <a:r>
                    <a:rPr lang="en-GB">
                      <a:solidFill>
                        <a:srgbClr val="0D0D0D"/>
                      </a:solidFill>
                      <a:latin typeface="Avenir Next LT Pro" panose="020B0504020202020204" pitchFamily="34" charset="0"/>
                    </a:rPr>
                    <a:t>Fire Extinguishers</a:t>
                  </a:r>
                </a:p>
                <a:p>
                  <a:pPr marL="285750" indent="-285750" defTabSz="914400">
                    <a:buFont typeface="Courier New" panose="02070309020205020404" pitchFamily="49" charset="0"/>
                    <a:buChar char="o"/>
                  </a:pPr>
                  <a:r>
                    <a:rPr lang="en-GB">
                      <a:solidFill>
                        <a:srgbClr val="0D0D0D"/>
                      </a:solidFill>
                      <a:latin typeface="Avenir Next LT Pro" panose="020B0504020202020204" pitchFamily="34" charset="0"/>
                    </a:rPr>
                    <a:t>Eye Shower</a:t>
                  </a:r>
                </a:p>
                <a:p>
                  <a:pPr marL="285750" indent="-285750" defTabSz="914400">
                    <a:buFont typeface="Courier New" panose="02070309020205020404" pitchFamily="49" charset="0"/>
                    <a:buChar char="o"/>
                  </a:pPr>
                  <a:r>
                    <a:rPr lang="en-GB">
                      <a:solidFill>
                        <a:srgbClr val="0D0D0D"/>
                      </a:solidFill>
                      <a:latin typeface="Avenir Next LT Pro" panose="020B0504020202020204" pitchFamily="34" charset="0"/>
                    </a:rPr>
                    <a:t>Fire Balls</a:t>
                  </a:r>
                </a:p>
                <a:p>
                  <a:pPr marL="285750" indent="-285750" defTabSz="914400">
                    <a:buFont typeface="Courier New" panose="02070309020205020404" pitchFamily="49" charset="0"/>
                    <a:buChar char="o"/>
                  </a:pPr>
                  <a:r>
                    <a:rPr lang="en-GB">
                      <a:solidFill>
                        <a:srgbClr val="0D0D0D"/>
                      </a:solidFill>
                      <a:latin typeface="Avenir Next LT Pro" panose="020B0504020202020204" pitchFamily="34" charset="0"/>
                    </a:rPr>
                    <a:t>Self-breathing Apparatus</a:t>
                  </a:r>
                </a:p>
                <a:p>
                  <a:pPr marL="285750" indent="-285750" defTabSz="914400">
                    <a:buFont typeface="Courier New" panose="02070309020205020404" pitchFamily="49" charset="0"/>
                    <a:buChar char="o"/>
                  </a:pPr>
                  <a:r>
                    <a:rPr lang="en-GB">
                      <a:solidFill>
                        <a:srgbClr val="0D0D0D"/>
                      </a:solidFill>
                      <a:latin typeface="Avenir Next LT Pro" panose="020B0504020202020204" pitchFamily="34" charset="0"/>
                    </a:rPr>
                    <a:t>Air Mask</a:t>
                  </a:r>
                </a:p>
                <a:p>
                  <a:pPr marL="285750" indent="-285750" defTabSz="914400">
                    <a:buFont typeface="Courier New" panose="02070309020205020404" pitchFamily="49" charset="0"/>
                    <a:buChar char="o"/>
                  </a:pPr>
                  <a:r>
                    <a:rPr lang="en-GB">
                      <a:solidFill>
                        <a:srgbClr val="0D0D0D"/>
                      </a:solidFill>
                      <a:latin typeface="Avenir Next LT Pro" panose="020B0504020202020204" pitchFamily="34" charset="0"/>
                    </a:rPr>
                    <a:t>Fire Shoot</a:t>
                  </a:r>
                </a:p>
                <a:p>
                  <a:pPr marL="285750" indent="-285750" defTabSz="914400">
                    <a:buFont typeface="Courier New" panose="02070309020205020404" pitchFamily="49" charset="0"/>
                    <a:buChar char="o"/>
                  </a:pPr>
                  <a:r>
                    <a:rPr lang="en-GB">
                      <a:solidFill>
                        <a:srgbClr val="0D0D0D"/>
                      </a:solidFill>
                      <a:latin typeface="Avenir Next LT Pro" panose="020B0504020202020204" pitchFamily="34" charset="0"/>
                    </a:rPr>
                    <a:t>First Aid Box</a:t>
                  </a:r>
                  <a:endParaRPr lang="en-US">
                    <a:solidFill>
                      <a:srgbClr val="0D0D0D"/>
                    </a:solidFill>
                    <a:latin typeface="Avenir Next LT Pro" panose="020B0504020202020204" pitchFamily="34" charset="0"/>
                  </a:endParaRPr>
                </a:p>
              </p:txBody>
            </p:sp>
          </p:grpSp>
        </p:grpSp>
        <p:sp>
          <p:nvSpPr>
            <p:cNvPr id="40" name="TextBox 39">
              <a:extLst>
                <a:ext uri="{FF2B5EF4-FFF2-40B4-BE49-F238E27FC236}">
                  <a16:creationId xmlns:a16="http://schemas.microsoft.com/office/drawing/2014/main" id="{D5630BB9-7F05-0DC0-3A0C-894E721AB349}"/>
                </a:ext>
              </a:extLst>
            </p:cNvPr>
            <p:cNvSpPr txBox="1"/>
            <p:nvPr/>
          </p:nvSpPr>
          <p:spPr>
            <a:xfrm>
              <a:off x="874644" y="2820842"/>
              <a:ext cx="4770782" cy="2585323"/>
            </a:xfrm>
            <a:prstGeom prst="rect">
              <a:avLst/>
            </a:prstGeom>
            <a:noFill/>
          </p:spPr>
          <p:txBody>
            <a:bodyPr wrap="square">
              <a:spAutoFit/>
            </a:bodyPr>
            <a:lstStyle/>
            <a:p>
              <a:pPr marL="285750" indent="-285750" algn="l">
                <a:buFont typeface="Courier New" panose="02070309020205020404" pitchFamily="49" charset="0"/>
                <a:buChar char="o"/>
              </a:pPr>
              <a:r>
                <a:rPr lang="en-GB" b="0" i="0">
                  <a:solidFill>
                    <a:srgbClr val="0D0D0D"/>
                  </a:solidFill>
                  <a:effectLst/>
                  <a:latin typeface="Avenir Next LT Pro" panose="020B0504020202020204" pitchFamily="34" charset="0"/>
                </a:rPr>
                <a:t>Eco Care for Solid Waste Disposal Facility</a:t>
              </a:r>
            </a:p>
            <a:p>
              <a:pPr marL="285750" indent="-285750" algn="l">
                <a:buFont typeface="Courier New" panose="02070309020205020404" pitchFamily="49" charset="0"/>
                <a:buChar char="o"/>
              </a:pPr>
              <a:r>
                <a:rPr lang="en-GB" b="0" i="0">
                  <a:solidFill>
                    <a:srgbClr val="0D0D0D"/>
                  </a:solidFill>
                  <a:effectLst/>
                  <a:latin typeface="Avenir Next LT Pro" panose="020B0504020202020204" pitchFamily="34" charset="0"/>
                </a:rPr>
                <a:t>Novel Spent Acid Management (discharging 100 tons of acid per month)</a:t>
              </a:r>
            </a:p>
            <a:p>
              <a:pPr marL="285750" indent="-285750" algn="l">
                <a:buFont typeface="Courier New" panose="02070309020205020404" pitchFamily="49" charset="0"/>
                <a:buChar char="o"/>
              </a:pPr>
              <a:r>
                <a:rPr lang="en-GB" b="0" i="0">
                  <a:solidFill>
                    <a:srgbClr val="0D0D0D"/>
                  </a:solidFill>
                  <a:effectLst/>
                  <a:latin typeface="Avenir Next LT Pro" panose="020B0504020202020204" pitchFamily="34" charset="0"/>
                </a:rPr>
                <a:t>M/s A-One Green Enviro Project LLP (evaporation of effluent of 100 KL per day)</a:t>
              </a:r>
            </a:p>
            <a:p>
              <a:pPr marL="285750" indent="-285750" algn="l">
                <a:buFont typeface="Courier New" panose="02070309020205020404" pitchFamily="49" charset="0"/>
                <a:buChar char="o"/>
              </a:pPr>
              <a:r>
                <a:rPr lang="en-GB" b="0" i="0" err="1">
                  <a:solidFill>
                    <a:srgbClr val="0D0D0D"/>
                  </a:solidFill>
                  <a:effectLst/>
                  <a:latin typeface="Avenir Next LT Pro" panose="020B0504020202020204" pitchFamily="34" charset="0"/>
                </a:rPr>
                <a:t>Chhatral</a:t>
              </a:r>
              <a:r>
                <a:rPr lang="en-GB" b="0" i="0">
                  <a:solidFill>
                    <a:srgbClr val="0D0D0D"/>
                  </a:solidFill>
                  <a:effectLst/>
                  <a:latin typeface="Avenir Next LT Pro" panose="020B0504020202020204" pitchFamily="34" charset="0"/>
                </a:rPr>
                <a:t> Environment Management System Private Limited (disposal of high concentrated waste water</a:t>
              </a:r>
              <a:endParaRPr lang="en-IN">
                <a:latin typeface="Avenir Next LT Pro" panose="020B0504020202020204" pitchFamily="34" charset="0"/>
              </a:endParaRPr>
            </a:p>
          </p:txBody>
        </p:sp>
      </p:grpSp>
      <p:grpSp>
        <p:nvGrpSpPr>
          <p:cNvPr id="42" name="Group 41">
            <a:extLst>
              <a:ext uri="{FF2B5EF4-FFF2-40B4-BE49-F238E27FC236}">
                <a16:creationId xmlns:a16="http://schemas.microsoft.com/office/drawing/2014/main" id="{E2447AB4-6FF8-12A8-72C8-1CEC6EA30D57}"/>
              </a:ext>
            </a:extLst>
          </p:cNvPr>
          <p:cNvGrpSpPr/>
          <p:nvPr/>
        </p:nvGrpSpPr>
        <p:grpSpPr>
          <a:xfrm>
            <a:off x="132080" y="5128591"/>
            <a:ext cx="11775321" cy="1496558"/>
            <a:chOff x="132080" y="4353791"/>
            <a:chExt cx="11775321" cy="2035967"/>
          </a:xfrm>
        </p:grpSpPr>
        <p:sp>
          <p:nvSpPr>
            <p:cNvPr id="43" name="Rectangle 42">
              <a:extLst>
                <a:ext uri="{FF2B5EF4-FFF2-40B4-BE49-F238E27FC236}">
                  <a16:creationId xmlns:a16="http://schemas.microsoft.com/office/drawing/2014/main" id="{C93B86C8-DDE8-81A8-1428-279309DCE335}"/>
                </a:ext>
              </a:extLst>
            </p:cNvPr>
            <p:cNvSpPr/>
            <p:nvPr/>
          </p:nvSpPr>
          <p:spPr>
            <a:xfrm>
              <a:off x="132080" y="4353791"/>
              <a:ext cx="11775321" cy="1965729"/>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250"/>
            </a:p>
          </p:txBody>
        </p:sp>
        <p:sp>
          <p:nvSpPr>
            <p:cNvPr id="44" name="TextBox 43">
              <a:extLst>
                <a:ext uri="{FF2B5EF4-FFF2-40B4-BE49-F238E27FC236}">
                  <a16:creationId xmlns:a16="http://schemas.microsoft.com/office/drawing/2014/main" id="{9B83E138-0295-357A-0FBF-F3FE6499B5F2}"/>
                </a:ext>
              </a:extLst>
            </p:cNvPr>
            <p:cNvSpPr txBox="1"/>
            <p:nvPr/>
          </p:nvSpPr>
          <p:spPr>
            <a:xfrm>
              <a:off x="281940" y="4538142"/>
              <a:ext cx="10883900" cy="418710"/>
            </a:xfrm>
            <a:prstGeom prst="rect">
              <a:avLst/>
            </a:prstGeom>
            <a:noFill/>
          </p:spPr>
          <p:txBody>
            <a:bodyPr wrap="square">
              <a:spAutoFit/>
            </a:bodyPr>
            <a:lstStyle/>
            <a:p>
              <a:pPr algn="l"/>
              <a:endParaRPr lang="en-GB" sz="1400" b="0" i="0">
                <a:solidFill>
                  <a:srgbClr val="0D0D0D"/>
                </a:solidFill>
                <a:effectLst/>
                <a:latin typeface="Avenir Next LT Pro" panose="020B0504020202020204" pitchFamily="34" charset="0"/>
              </a:endParaRPr>
            </a:p>
          </p:txBody>
        </p:sp>
        <p:sp>
          <p:nvSpPr>
            <p:cNvPr id="45" name="TextBox 44">
              <a:extLst>
                <a:ext uri="{FF2B5EF4-FFF2-40B4-BE49-F238E27FC236}">
                  <a16:creationId xmlns:a16="http://schemas.microsoft.com/office/drawing/2014/main" id="{B6789247-7D45-9FDE-DAF6-CC89D25744C7}"/>
                </a:ext>
              </a:extLst>
            </p:cNvPr>
            <p:cNvSpPr txBox="1"/>
            <p:nvPr/>
          </p:nvSpPr>
          <p:spPr>
            <a:xfrm>
              <a:off x="649233" y="4505565"/>
              <a:ext cx="11244580" cy="1884193"/>
            </a:xfrm>
            <a:prstGeom prst="rect">
              <a:avLst/>
            </a:prstGeom>
            <a:noFill/>
          </p:spPr>
          <p:txBody>
            <a:bodyPr wrap="square">
              <a:spAutoFit/>
            </a:bodyPr>
            <a:lstStyle/>
            <a:p>
              <a:pPr marL="285750" indent="-285750">
                <a:buFont typeface="Courier New" panose="02070309020205020404" pitchFamily="49" charset="0"/>
                <a:buChar char="o"/>
              </a:pPr>
              <a:r>
                <a:rPr lang="en-GB" sz="1400">
                  <a:solidFill>
                    <a:srgbClr val="0D0D0D"/>
                  </a:solidFill>
                  <a:latin typeface="Avenir Next LT Pro" panose="020B0504020202020204" pitchFamily="34" charset="0"/>
                </a:rPr>
                <a:t>PFSCL, committed to the environment, operates on-site effluent treatment for Primary, Secondary, and Tertiary Effluent.</a:t>
              </a:r>
            </a:p>
            <a:p>
              <a:pPr marL="285750" indent="-285750">
                <a:buFont typeface="Courier New" panose="02070309020205020404" pitchFamily="49" charset="0"/>
                <a:buChar char="o"/>
              </a:pPr>
              <a:r>
                <a:rPr lang="en-GB" sz="1400">
                  <a:solidFill>
                    <a:srgbClr val="0D0D0D"/>
                  </a:solidFill>
                  <a:latin typeface="Avenir Next LT Pro" panose="020B0504020202020204" pitchFamily="34" charset="0"/>
                </a:rPr>
                <a:t>The company participates in treatment facilities including Naroda, Sanand, and </a:t>
              </a:r>
              <a:r>
                <a:rPr lang="en-GB" sz="1400" err="1">
                  <a:solidFill>
                    <a:srgbClr val="0D0D0D"/>
                  </a:solidFill>
                  <a:latin typeface="Avenir Next LT Pro" panose="020B0504020202020204" pitchFamily="34" charset="0"/>
                </a:rPr>
                <a:t>Vatva</a:t>
              </a:r>
              <a:r>
                <a:rPr lang="en-GB" sz="1400">
                  <a:solidFill>
                    <a:srgbClr val="0D0D0D"/>
                  </a:solidFill>
                  <a:latin typeface="Avenir Next LT Pro" panose="020B0504020202020204" pitchFamily="34" charset="0"/>
                </a:rPr>
                <a:t>.</a:t>
              </a:r>
            </a:p>
            <a:p>
              <a:pPr marL="285750" indent="-285750">
                <a:buFont typeface="Courier New" panose="02070309020205020404" pitchFamily="49" charset="0"/>
                <a:buChar char="o"/>
              </a:pPr>
              <a:r>
                <a:rPr lang="en-GB" sz="1400">
                  <a:solidFill>
                    <a:srgbClr val="0D0D0D"/>
                  </a:solidFill>
                  <a:latin typeface="Avenir Next LT Pro" panose="020B0504020202020204" pitchFamily="34" charset="0"/>
                </a:rPr>
                <a:t>Implements Innovative Waste Acid Management.</a:t>
              </a:r>
            </a:p>
            <a:p>
              <a:pPr marL="285750" indent="-285750">
                <a:buFont typeface="Courier New" panose="02070309020205020404" pitchFamily="49" charset="0"/>
                <a:buChar char="o"/>
              </a:pPr>
              <a:r>
                <a:rPr lang="en-GB" sz="1400">
                  <a:solidFill>
                    <a:srgbClr val="0D0D0D"/>
                  </a:solidFill>
                  <a:latin typeface="Avenir Next LT Pro" panose="020B0504020202020204" pitchFamily="34" charset="0"/>
                </a:rPr>
                <a:t>Authorized to dispose of 12M litres/month for </a:t>
              </a:r>
              <a:r>
                <a:rPr lang="en-GB" sz="1400" err="1">
                  <a:solidFill>
                    <a:srgbClr val="0D0D0D"/>
                  </a:solidFill>
                  <a:latin typeface="Avenir Next LT Pro" panose="020B0504020202020204" pitchFamily="34" charset="0"/>
                </a:rPr>
                <a:t>Viramgam</a:t>
              </a:r>
              <a:r>
                <a:rPr lang="en-GB" sz="1400">
                  <a:solidFill>
                    <a:srgbClr val="0D0D0D"/>
                  </a:solidFill>
                  <a:latin typeface="Avenir Next LT Pro" panose="020B0504020202020204" pitchFamily="34" charset="0"/>
                </a:rPr>
                <a:t> and 21M litres/month for </a:t>
              </a:r>
              <a:r>
                <a:rPr lang="en-GB" sz="1400" err="1">
                  <a:solidFill>
                    <a:srgbClr val="0D0D0D"/>
                  </a:solidFill>
                  <a:latin typeface="Avenir Next LT Pro" panose="020B0504020202020204" pitchFamily="34" charset="0"/>
                </a:rPr>
                <a:t>Vatva</a:t>
              </a:r>
              <a:r>
                <a:rPr lang="en-GB" sz="1400">
                  <a:solidFill>
                    <a:srgbClr val="0D0D0D"/>
                  </a:solidFill>
                  <a:latin typeface="Avenir Next LT Pro" panose="020B0504020202020204" pitchFamily="34" charset="0"/>
                </a:rPr>
                <a:t>.</a:t>
              </a:r>
            </a:p>
            <a:p>
              <a:pPr marL="285750" indent="-285750">
                <a:buFont typeface="Courier New" panose="02070309020205020404" pitchFamily="49" charset="0"/>
                <a:buChar char="o"/>
              </a:pPr>
              <a:r>
                <a:rPr lang="en-GB" sz="1400">
                  <a:solidFill>
                    <a:srgbClr val="0D0D0D"/>
                  </a:solidFill>
                  <a:latin typeface="Avenir Next LT Pro" panose="020B0504020202020204" pitchFamily="34" charset="0"/>
                </a:rPr>
                <a:t>Operates a 4,000-liter/hour Incinerator at </a:t>
              </a:r>
              <a:r>
                <a:rPr lang="en-GB" sz="1400" err="1">
                  <a:solidFill>
                    <a:srgbClr val="0D0D0D"/>
                  </a:solidFill>
                  <a:latin typeface="Avenir Next LT Pro" panose="020B0504020202020204" pitchFamily="34" charset="0"/>
                </a:rPr>
                <a:t>Viramgam</a:t>
              </a:r>
              <a:r>
                <a:rPr lang="en-GB" sz="1400">
                  <a:solidFill>
                    <a:srgbClr val="0D0D0D"/>
                  </a:solidFill>
                  <a:latin typeface="Avenir Next LT Pro" panose="020B0504020202020204" pitchFamily="34" charset="0"/>
                </a:rPr>
                <a:t>.</a:t>
              </a:r>
            </a:p>
            <a:p>
              <a:endParaRPr lang="en-GB" sz="1400">
                <a:solidFill>
                  <a:srgbClr val="0D0D0D"/>
                </a:solidFill>
                <a:latin typeface="Avenir Next LT Pro" panose="020B0504020202020204" pitchFamily="34" charset="0"/>
              </a:endParaRPr>
            </a:p>
          </p:txBody>
        </p:sp>
      </p:grpSp>
    </p:spTree>
    <p:extLst>
      <p:ext uri="{BB962C8B-B14F-4D97-AF65-F5344CB8AC3E}">
        <p14:creationId xmlns:p14="http://schemas.microsoft.com/office/powerpoint/2010/main" val="35964755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B61CF15-249D-375B-9280-B2743707FCCD}"/>
              </a:ext>
            </a:extLst>
          </p:cNvPr>
          <p:cNvGrpSpPr/>
          <p:nvPr/>
        </p:nvGrpSpPr>
        <p:grpSpPr>
          <a:xfrm>
            <a:off x="20321" y="-81280"/>
            <a:ext cx="12171680" cy="4785360"/>
            <a:chOff x="-1" y="0"/>
            <a:chExt cx="12192001" cy="5902960"/>
          </a:xfrm>
          <a:blipFill>
            <a:blip r:embed="rId2"/>
            <a:stretch>
              <a:fillRect/>
            </a:stretch>
          </a:blipFill>
        </p:grpSpPr>
        <p:sp>
          <p:nvSpPr>
            <p:cNvPr id="2" name="Freeform 2"/>
            <p:cNvSpPr/>
            <p:nvPr/>
          </p:nvSpPr>
          <p:spPr>
            <a:xfrm>
              <a:off x="0" y="0"/>
              <a:ext cx="12192000" cy="5902960"/>
            </a:xfrm>
            <a:custGeom>
              <a:avLst/>
              <a:gdLst/>
              <a:ahLst/>
              <a:cxnLst/>
              <a:rect l="l" t="t" r="r" b="b"/>
              <a:pathLst>
                <a:path w="12344400" h="8229600">
                  <a:moveTo>
                    <a:pt x="0" y="0"/>
                  </a:moveTo>
                  <a:lnTo>
                    <a:pt x="12344400" y="0"/>
                  </a:lnTo>
                  <a:lnTo>
                    <a:pt x="12344400" y="8229600"/>
                  </a:lnTo>
                  <a:lnTo>
                    <a:pt x="0" y="8229600"/>
                  </a:lnTo>
                  <a:lnTo>
                    <a:pt x="0" y="0"/>
                  </a:lnTo>
                  <a:close/>
                </a:path>
              </a:pathLst>
            </a:custGeom>
            <a:grpFill/>
          </p:spPr>
          <p:txBody>
            <a:bodyPr/>
            <a:lstStyle/>
            <a:p>
              <a:endParaRPr lang="en-IN" sz="1200"/>
            </a:p>
          </p:txBody>
        </p:sp>
        <p:sp>
          <p:nvSpPr>
            <p:cNvPr id="3" name="Freeform 2">
              <a:extLst>
                <a:ext uri="{FF2B5EF4-FFF2-40B4-BE49-F238E27FC236}">
                  <a16:creationId xmlns:a16="http://schemas.microsoft.com/office/drawing/2014/main" id="{71A5FB86-3797-5DF9-0605-A6841066808D}"/>
                </a:ext>
              </a:extLst>
            </p:cNvPr>
            <p:cNvSpPr/>
            <p:nvPr/>
          </p:nvSpPr>
          <p:spPr>
            <a:xfrm>
              <a:off x="-1" y="0"/>
              <a:ext cx="6096001" cy="5902960"/>
            </a:xfrm>
            <a:custGeom>
              <a:avLst/>
              <a:gdLst/>
              <a:ahLst/>
              <a:cxnLst/>
              <a:rect l="l" t="t" r="r" b="b"/>
              <a:pathLst>
                <a:path w="6943725" h="8229600">
                  <a:moveTo>
                    <a:pt x="0" y="0"/>
                  </a:moveTo>
                  <a:lnTo>
                    <a:pt x="6943724" y="0"/>
                  </a:lnTo>
                  <a:lnTo>
                    <a:pt x="6943724" y="8229600"/>
                  </a:lnTo>
                  <a:lnTo>
                    <a:pt x="0" y="8229600"/>
                  </a:lnTo>
                  <a:lnTo>
                    <a:pt x="0" y="0"/>
                  </a:lnTo>
                  <a:close/>
                </a:path>
              </a:pathLst>
            </a:custGeom>
            <a:grpFill/>
            <a:ln>
              <a:noFill/>
            </a:ln>
          </p:spPr>
          <p:txBody>
            <a:bodyPr/>
            <a:lstStyle/>
            <a:p>
              <a:endParaRPr lang="en-IN"/>
            </a:p>
          </p:txBody>
        </p:sp>
      </p:grpSp>
      <p:sp>
        <p:nvSpPr>
          <p:cNvPr id="5" name="Rectangle 4">
            <a:extLst>
              <a:ext uri="{FF2B5EF4-FFF2-40B4-BE49-F238E27FC236}">
                <a16:creationId xmlns:a16="http://schemas.microsoft.com/office/drawing/2014/main" id="{A38A9FA5-641A-1969-B8A7-96FB861610E6}"/>
              </a:ext>
            </a:extLst>
          </p:cNvPr>
          <p:cNvSpPr/>
          <p:nvPr/>
        </p:nvSpPr>
        <p:spPr>
          <a:xfrm>
            <a:off x="3220720" y="3804669"/>
            <a:ext cx="5736410" cy="1380831"/>
          </a:xfrm>
          <a:prstGeom prst="rect">
            <a:avLst/>
          </a:prstGeom>
          <a:solidFill>
            <a:schemeClr val="bg1"/>
          </a:solidFill>
          <a:ln>
            <a:noFill/>
          </a:ln>
          <a:effectLst>
            <a:outerShdw blurRad="63500" dist="50800" sx="102000" sy="102000" algn="ctr" rotWithShape="0">
              <a:schemeClr val="tx1">
                <a:lumMod val="50000"/>
                <a:lumOff val="50000"/>
                <a:alpha val="48000"/>
              </a:scheme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a:solidFill>
                  <a:srgbClr val="205A35"/>
                </a:solidFill>
                <a:latin typeface="Avenir Next LT Pro" panose="020B0504020202020204" pitchFamily="34" charset="0"/>
              </a:rPr>
              <a:t>THANK YOU</a:t>
            </a:r>
            <a:endParaRPr lang="en-IN" sz="2800" b="1">
              <a:solidFill>
                <a:srgbClr val="205A35"/>
              </a:solidFill>
              <a:latin typeface="Avenir Next LT Pro" panose="020B0504020202020204" pitchFamily="34" charset="0"/>
            </a:endParaRPr>
          </a:p>
        </p:txBody>
      </p:sp>
      <p:sp>
        <p:nvSpPr>
          <p:cNvPr id="8" name="Text Box 11">
            <a:extLst>
              <a:ext uri="{FF2B5EF4-FFF2-40B4-BE49-F238E27FC236}">
                <a16:creationId xmlns:a16="http://schemas.microsoft.com/office/drawing/2014/main" id="{A2ECB69E-B7FA-FF0F-A19A-F603BFF87BBE}"/>
              </a:ext>
            </a:extLst>
          </p:cNvPr>
          <p:cNvSpPr txBox="1"/>
          <p:nvPr/>
        </p:nvSpPr>
        <p:spPr>
          <a:xfrm>
            <a:off x="456565" y="5779229"/>
            <a:ext cx="3616670" cy="101860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endParaRPr lang="en-IN" sz="1200" dirty="0">
              <a:latin typeface="Franklin Gothic Book" panose="020B0503020102020204" pitchFamily="34" charset="0"/>
              <a:ea typeface="Times New Roman" panose="02020603050405020304" pitchFamily="18" charset="0"/>
              <a:cs typeface="Gautami" panose="020B0502040204020203" pitchFamily="34" charset="0"/>
            </a:endParaRPr>
          </a:p>
          <a:p>
            <a:r>
              <a:rPr lang="en-US" sz="1200" dirty="0">
                <a:latin typeface="AvenirNext LT Pro Bold" panose="020B0504020202020204" pitchFamily="34" charset="0"/>
                <a:ea typeface="Times New Roman" panose="02020603050405020304" pitchFamily="18" charset="0"/>
                <a:cs typeface="Gautami" panose="020B0502040204020203" pitchFamily="34" charset="0"/>
              </a:rPr>
              <a:t> </a:t>
            </a:r>
            <a:endParaRPr lang="en-IN" sz="1200" dirty="0">
              <a:latin typeface="AvenirNext LT Pro Bold" panose="020B0504020202020204" pitchFamily="34" charset="0"/>
              <a:ea typeface="Times New Roman" panose="02020603050405020304" pitchFamily="18" charset="0"/>
              <a:cs typeface="Gautami" panose="020B0502040204020203" pitchFamily="34" charset="0"/>
            </a:endParaRPr>
          </a:p>
        </p:txBody>
      </p:sp>
      <p:sp>
        <p:nvSpPr>
          <p:cNvPr id="9" name="Text Box 11">
            <a:extLst>
              <a:ext uri="{FF2B5EF4-FFF2-40B4-BE49-F238E27FC236}">
                <a16:creationId xmlns:a16="http://schemas.microsoft.com/office/drawing/2014/main" id="{6B42EB85-CA31-B1CE-5C03-05C489601FBF}"/>
              </a:ext>
            </a:extLst>
          </p:cNvPr>
          <p:cNvSpPr txBox="1"/>
          <p:nvPr/>
        </p:nvSpPr>
        <p:spPr>
          <a:xfrm>
            <a:off x="3122562" y="5748013"/>
            <a:ext cx="2936926" cy="129326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endParaRPr lang="en-IN" sz="1200" dirty="0">
              <a:latin typeface="Franklin Gothic Book" panose="020B0503020102020204" pitchFamily="34" charset="0"/>
              <a:ea typeface="Times New Roman" panose="02020603050405020304" pitchFamily="18" charset="0"/>
              <a:cs typeface="Gautami" panose="020B0502040204020203" pitchFamily="34" charset="0"/>
            </a:endParaRPr>
          </a:p>
          <a:p>
            <a:r>
              <a:rPr lang="en-US" sz="1200" dirty="0">
                <a:latin typeface="AvenirNext LT Pro Bold" panose="020B0504020202020204" pitchFamily="34" charset="0"/>
                <a:ea typeface="Times New Roman" panose="02020603050405020304" pitchFamily="18" charset="0"/>
                <a:cs typeface="Gautami" panose="020B0502040204020203" pitchFamily="34" charset="0"/>
              </a:rPr>
              <a:t> </a:t>
            </a:r>
            <a:endParaRPr lang="en-IN" sz="1200" dirty="0">
              <a:latin typeface="AvenirNext LT Pro Bold" panose="020B0504020202020204" pitchFamily="34" charset="0"/>
              <a:ea typeface="Times New Roman" panose="02020603050405020304" pitchFamily="18" charset="0"/>
              <a:cs typeface="Gautami" panose="020B0502040204020203" pitchFamily="34" charset="0"/>
            </a:endParaRPr>
          </a:p>
        </p:txBody>
      </p:sp>
      <p:sp>
        <p:nvSpPr>
          <p:cNvPr id="10" name="Text Box 8">
            <a:extLst>
              <a:ext uri="{FF2B5EF4-FFF2-40B4-BE49-F238E27FC236}">
                <a16:creationId xmlns:a16="http://schemas.microsoft.com/office/drawing/2014/main" id="{9623F847-DE3E-9AEE-DCED-CC6A880EE8B9}"/>
              </a:ext>
            </a:extLst>
          </p:cNvPr>
          <p:cNvSpPr txBox="1"/>
          <p:nvPr/>
        </p:nvSpPr>
        <p:spPr>
          <a:xfrm>
            <a:off x="6885726" y="5419141"/>
            <a:ext cx="4503174" cy="280292"/>
          </a:xfrm>
          <a:prstGeom prst="rect">
            <a:avLst/>
          </a:prstGeom>
          <a:solidFill>
            <a:srgbClr val="275938"/>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spcAft>
                <a:spcPts val="0"/>
              </a:spcAft>
              <a:defRPr sz="1600" b="1">
                <a:solidFill>
                  <a:schemeClr val="bg1"/>
                </a:solidFill>
                <a:effectLst/>
                <a:latin typeface="Calibri Light" panose="020F0302020204030204" pitchFamily="34" charset="0"/>
                <a:ea typeface="Times New Roman" panose="02020603050405020304" pitchFamily="18" charset="0"/>
                <a:cs typeface="Gautami" panose="020B0502040204020203" pitchFamily="34" charset="0"/>
              </a:defRPr>
            </a:lvl1pPr>
          </a:lstStyle>
          <a:p>
            <a:r>
              <a:rPr lang="en-US" sz="1200">
                <a:latin typeface="Franklin Gothic Book" panose="020B0503020102020204" pitchFamily="34" charset="0"/>
              </a:rPr>
              <a:t>Company Contact:</a:t>
            </a:r>
            <a:endParaRPr lang="en-IN" sz="1200">
              <a:latin typeface="Franklin Gothic Book" panose="020B0503020102020204" pitchFamily="34" charset="0"/>
            </a:endParaRPr>
          </a:p>
        </p:txBody>
      </p:sp>
      <p:sp>
        <p:nvSpPr>
          <p:cNvPr id="11" name="Text Box 11">
            <a:extLst>
              <a:ext uri="{FF2B5EF4-FFF2-40B4-BE49-F238E27FC236}">
                <a16:creationId xmlns:a16="http://schemas.microsoft.com/office/drawing/2014/main" id="{22CB1A3E-FAC1-1780-D76A-C85824BD5350}"/>
              </a:ext>
            </a:extLst>
          </p:cNvPr>
          <p:cNvSpPr txBox="1"/>
          <p:nvPr/>
        </p:nvSpPr>
        <p:spPr>
          <a:xfrm>
            <a:off x="6804972" y="5740924"/>
            <a:ext cx="2936926" cy="129326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it-IT" sz="1200" dirty="0">
                <a:latin typeface="Franklin Gothic Book" panose="020B0503020102020204" pitchFamily="34" charset="0"/>
                <a:cs typeface="Gautami" panose="020B0502040204020203" pitchFamily="34" charset="0"/>
              </a:rPr>
              <a:t>Nikita Hardik Rajpara</a:t>
            </a:r>
          </a:p>
          <a:p>
            <a:r>
              <a:rPr lang="it-IT" sz="1200" dirty="0">
                <a:latin typeface="Franklin Gothic Book" panose="020B0503020102020204" pitchFamily="34" charset="0"/>
                <a:cs typeface="Gautami" panose="020B0502040204020203" pitchFamily="34" charset="0"/>
              </a:rPr>
              <a:t>cfo@paragonind.com</a:t>
            </a:r>
          </a:p>
          <a:p>
            <a:r>
              <a:rPr lang="it-IT" sz="1200" dirty="0">
                <a:latin typeface="Franklin Gothic Book" panose="020B0503020102020204" pitchFamily="34" charset="0"/>
                <a:cs typeface="Gautami" panose="020B0502040204020203" pitchFamily="34" charset="0"/>
              </a:rPr>
              <a:t>M:+91 9408559957</a:t>
            </a:r>
            <a:endParaRPr lang="en-IN" sz="1200" dirty="0">
              <a:latin typeface="Franklin Gothic Book" panose="020B0503020102020204" pitchFamily="34" charset="0"/>
              <a:cs typeface="Gautami" panose="020B0502040204020203" pitchFamily="34" charset="0"/>
            </a:endParaRPr>
          </a:p>
        </p:txBody>
      </p:sp>
    </p:spTree>
    <p:extLst>
      <p:ext uri="{BB962C8B-B14F-4D97-AF65-F5344CB8AC3E}">
        <p14:creationId xmlns:p14="http://schemas.microsoft.com/office/powerpoint/2010/main" val="2656046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6D0AF27-7B52-C10F-27E0-E7D3D6F1CEF9}"/>
              </a:ext>
            </a:extLst>
          </p:cNvPr>
          <p:cNvSpPr>
            <a:spLocks noGrp="1"/>
          </p:cNvSpPr>
          <p:nvPr>
            <p:ph type="sldNum" sz="quarter" idx="12"/>
          </p:nvPr>
        </p:nvSpPr>
        <p:spPr/>
        <p:txBody>
          <a:bodyPr/>
          <a:lstStyle/>
          <a:p>
            <a:fld id="{C4992CC3-39DE-420A-9634-602D11CD902C}" type="slidenum">
              <a:rPr lang="en-IN" smtClean="0"/>
              <a:t>4</a:t>
            </a:fld>
            <a:endParaRPr lang="en-IN"/>
          </a:p>
        </p:txBody>
      </p:sp>
      <p:sp>
        <p:nvSpPr>
          <p:cNvPr id="6" name="Text Placeholder 5">
            <a:extLst>
              <a:ext uri="{FF2B5EF4-FFF2-40B4-BE49-F238E27FC236}">
                <a16:creationId xmlns:a16="http://schemas.microsoft.com/office/drawing/2014/main" id="{84C3383B-F139-92AE-A24C-66DF3F503EA9}"/>
              </a:ext>
            </a:extLst>
          </p:cNvPr>
          <p:cNvSpPr>
            <a:spLocks noGrp="1"/>
          </p:cNvSpPr>
          <p:nvPr>
            <p:ph type="body" sz="quarter" idx="13"/>
          </p:nvPr>
        </p:nvSpPr>
        <p:spPr/>
        <p:txBody>
          <a:bodyPr/>
          <a:lstStyle/>
          <a:p>
            <a:r>
              <a:rPr lang="en-GB"/>
              <a:t>Our Journey</a:t>
            </a:r>
            <a:endParaRPr lang="en-IN"/>
          </a:p>
        </p:txBody>
      </p:sp>
      <p:grpSp>
        <p:nvGrpSpPr>
          <p:cNvPr id="10" name="Group 9">
            <a:extLst>
              <a:ext uri="{FF2B5EF4-FFF2-40B4-BE49-F238E27FC236}">
                <a16:creationId xmlns:a16="http://schemas.microsoft.com/office/drawing/2014/main" id="{8931F0DE-765B-FC14-4B09-33AD24392DC1}"/>
              </a:ext>
            </a:extLst>
          </p:cNvPr>
          <p:cNvGrpSpPr/>
          <p:nvPr/>
        </p:nvGrpSpPr>
        <p:grpSpPr>
          <a:xfrm>
            <a:off x="467360" y="865205"/>
            <a:ext cx="3319901" cy="1617114"/>
            <a:chOff x="467360" y="927551"/>
            <a:chExt cx="3319901" cy="1617114"/>
          </a:xfrm>
        </p:grpSpPr>
        <p:sp>
          <p:nvSpPr>
            <p:cNvPr id="141" name="Rounded Rectangle 23">
              <a:extLst>
                <a:ext uri="{FF2B5EF4-FFF2-40B4-BE49-F238E27FC236}">
                  <a16:creationId xmlns:a16="http://schemas.microsoft.com/office/drawing/2014/main" id="{6CB78521-BF3A-0A87-6EE0-60954C5CA9E2}"/>
                </a:ext>
              </a:extLst>
            </p:cNvPr>
            <p:cNvSpPr/>
            <p:nvPr/>
          </p:nvSpPr>
          <p:spPr>
            <a:xfrm>
              <a:off x="1417924" y="927551"/>
              <a:ext cx="1482863" cy="589599"/>
            </a:xfrm>
            <a:prstGeom prst="roundRect">
              <a:avLst/>
            </a:prstGeom>
            <a:solidFill>
              <a:srgbClr val="275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42" name="Freeform 14">
              <a:extLst>
                <a:ext uri="{FF2B5EF4-FFF2-40B4-BE49-F238E27FC236}">
                  <a16:creationId xmlns:a16="http://schemas.microsoft.com/office/drawing/2014/main" id="{BCCE2550-686D-0E0C-B48E-C3F20A34A9F8}"/>
                </a:ext>
              </a:extLst>
            </p:cNvPr>
            <p:cNvSpPr>
              <a:spLocks noChangeArrowheads="1"/>
            </p:cNvSpPr>
            <p:nvPr/>
          </p:nvSpPr>
          <p:spPr bwMode="auto">
            <a:xfrm>
              <a:off x="1933694" y="1570909"/>
              <a:ext cx="484443" cy="104369"/>
            </a:xfrm>
            <a:custGeom>
              <a:avLst/>
              <a:gdLst>
                <a:gd name="T0" fmla="*/ 369527 w 1026"/>
                <a:gd name="T1" fmla="*/ 0 h 543"/>
                <a:gd name="T2" fmla="*/ 195038 w 1026"/>
                <a:gd name="T3" fmla="*/ 194902 h 543"/>
                <a:gd name="T4" fmla="*/ 0 w 1026"/>
                <a:gd name="T5" fmla="*/ 0 h 543"/>
                <a:gd name="T6" fmla="*/ 369527 w 1026"/>
                <a:gd name="T7" fmla="*/ 0 h 5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26" h="543">
                  <a:moveTo>
                    <a:pt x="1025" y="0"/>
                  </a:moveTo>
                  <a:lnTo>
                    <a:pt x="541" y="542"/>
                  </a:lnTo>
                  <a:lnTo>
                    <a:pt x="0" y="0"/>
                  </a:lnTo>
                  <a:lnTo>
                    <a:pt x="1025" y="0"/>
                  </a:lnTo>
                </a:path>
              </a:pathLst>
            </a:custGeom>
            <a:solidFill>
              <a:schemeClr val="tx1">
                <a:lumMod val="50000"/>
                <a:lumOff val="50000"/>
              </a:schemeClr>
            </a:solidFill>
            <a:ln>
              <a:noFill/>
            </a:ln>
            <a:effec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US" sz="900"/>
            </a:p>
          </p:txBody>
        </p:sp>
        <p:sp>
          <p:nvSpPr>
            <p:cNvPr id="148" name="TextBox 147">
              <a:extLst>
                <a:ext uri="{FF2B5EF4-FFF2-40B4-BE49-F238E27FC236}">
                  <a16:creationId xmlns:a16="http://schemas.microsoft.com/office/drawing/2014/main" id="{CE06EB88-01AC-A983-D98F-194801B11178}"/>
                </a:ext>
              </a:extLst>
            </p:cNvPr>
            <p:cNvSpPr txBox="1"/>
            <p:nvPr/>
          </p:nvSpPr>
          <p:spPr>
            <a:xfrm>
              <a:off x="1369332" y="985259"/>
              <a:ext cx="1580122" cy="333094"/>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2400">
                  <a:solidFill>
                    <a:schemeClr val="bg1"/>
                  </a:solidFill>
                  <a:latin typeface="Avenir Next LT Pro" panose="020B0504020202020204" pitchFamily="34" charset="0"/>
                  <a:ea typeface="Lato Black" panose="020F0502020204030203" pitchFamily="34" charset="0"/>
                  <a:cs typeface="Poppins Medium" pitchFamily="2" charset="77"/>
                </a:rPr>
                <a:t>2004</a:t>
              </a:r>
            </a:p>
          </p:txBody>
        </p:sp>
        <p:sp>
          <p:nvSpPr>
            <p:cNvPr id="164" name="Rectangle 56">
              <a:extLst>
                <a:ext uri="{FF2B5EF4-FFF2-40B4-BE49-F238E27FC236}">
                  <a16:creationId xmlns:a16="http://schemas.microsoft.com/office/drawing/2014/main" id="{DF37AD61-ED3B-127C-911F-D953E2F57C04}"/>
                </a:ext>
              </a:extLst>
            </p:cNvPr>
            <p:cNvSpPr/>
            <p:nvPr/>
          </p:nvSpPr>
          <p:spPr>
            <a:xfrm>
              <a:off x="467360" y="1713668"/>
              <a:ext cx="3319901" cy="830997"/>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200" dirty="0">
                  <a:latin typeface="Avenir Next LT Pro" panose="020B0504020202020204" pitchFamily="34" charset="0"/>
                  <a:ea typeface="Lato Light" panose="020F0502020204030203" pitchFamily="34" charset="0"/>
                  <a:cs typeface="Lato Light" panose="020F0502020204030203" pitchFamily="34" charset="0"/>
                </a:rPr>
                <a:t>Commenced Operations for chemical manufacturing and sales</a:t>
              </a:r>
            </a:p>
            <a:p>
              <a:pPr marL="285750" indent="-285750">
                <a:buFont typeface="Arial" panose="020B0604020202020204" pitchFamily="34" charset="0"/>
                <a:buChar char="•"/>
              </a:pPr>
              <a:r>
                <a:rPr lang="en-GB" sz="1200" dirty="0">
                  <a:latin typeface="Avenir Next LT Pro" panose="020B0504020202020204" pitchFamily="34" charset="0"/>
                  <a:ea typeface="Lato Light" panose="020F0502020204030203" pitchFamily="34" charset="0"/>
                  <a:cs typeface="Lato Light" panose="020F0502020204030203" pitchFamily="34" charset="0"/>
                </a:rPr>
                <a:t>Started producing of  dye intermediates and a range of broadening product.</a:t>
              </a:r>
              <a:endParaRPr lang="en-GB" sz="1200" dirty="0">
                <a:latin typeface="Lato Light" panose="020F0502020204030203" pitchFamily="34" charset="0"/>
                <a:ea typeface="Lato Light" panose="020F0502020204030203" pitchFamily="34" charset="0"/>
                <a:cs typeface="Lato Light" panose="020F0502020204030203" pitchFamily="34" charset="0"/>
              </a:endParaRPr>
            </a:p>
          </p:txBody>
        </p:sp>
      </p:grpSp>
      <p:grpSp>
        <p:nvGrpSpPr>
          <p:cNvPr id="8" name="Group 7">
            <a:extLst>
              <a:ext uri="{FF2B5EF4-FFF2-40B4-BE49-F238E27FC236}">
                <a16:creationId xmlns:a16="http://schemas.microsoft.com/office/drawing/2014/main" id="{DE0AE83B-594C-4E51-5869-5C9185C7107E}"/>
              </a:ext>
            </a:extLst>
          </p:cNvPr>
          <p:cNvGrpSpPr/>
          <p:nvPr/>
        </p:nvGrpSpPr>
        <p:grpSpPr>
          <a:xfrm>
            <a:off x="4526679" y="865205"/>
            <a:ext cx="3138641" cy="1245388"/>
            <a:chOff x="5607333" y="927551"/>
            <a:chExt cx="3138641" cy="1245388"/>
          </a:xfrm>
        </p:grpSpPr>
        <p:sp>
          <p:nvSpPr>
            <p:cNvPr id="143" name="Freeform 16">
              <a:extLst>
                <a:ext uri="{FF2B5EF4-FFF2-40B4-BE49-F238E27FC236}">
                  <a16:creationId xmlns:a16="http://schemas.microsoft.com/office/drawing/2014/main" id="{A75DBE86-9AEF-0A45-9F2E-45E5CBD2E62A}"/>
                </a:ext>
              </a:extLst>
            </p:cNvPr>
            <p:cNvSpPr>
              <a:spLocks noChangeArrowheads="1"/>
            </p:cNvSpPr>
            <p:nvPr/>
          </p:nvSpPr>
          <p:spPr bwMode="auto">
            <a:xfrm>
              <a:off x="6993262" y="1572476"/>
              <a:ext cx="484443" cy="104369"/>
            </a:xfrm>
            <a:custGeom>
              <a:avLst/>
              <a:gdLst>
                <a:gd name="T0" fmla="*/ 369527 w 1026"/>
                <a:gd name="T1" fmla="*/ 0 h 542"/>
                <a:gd name="T2" fmla="*/ 195038 w 1026"/>
                <a:gd name="T3" fmla="*/ 194902 h 542"/>
                <a:gd name="T4" fmla="*/ 0 w 1026"/>
                <a:gd name="T5" fmla="*/ 0 h 542"/>
                <a:gd name="T6" fmla="*/ 369527 w 1026"/>
                <a:gd name="T7" fmla="*/ 0 h 5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26" h="542">
                  <a:moveTo>
                    <a:pt x="1025" y="0"/>
                  </a:moveTo>
                  <a:lnTo>
                    <a:pt x="541" y="541"/>
                  </a:lnTo>
                  <a:lnTo>
                    <a:pt x="0" y="0"/>
                  </a:lnTo>
                  <a:lnTo>
                    <a:pt x="1025" y="0"/>
                  </a:lnTo>
                </a:path>
              </a:pathLst>
            </a:custGeom>
            <a:solidFill>
              <a:schemeClr val="tx1">
                <a:lumMod val="50000"/>
                <a:lumOff val="50000"/>
              </a:schemeClr>
            </a:solidFill>
            <a:ln>
              <a:noFill/>
            </a:ln>
            <a:effec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US" sz="900"/>
            </a:p>
          </p:txBody>
        </p:sp>
        <p:sp>
          <p:nvSpPr>
            <p:cNvPr id="147" name="Rounded Rectangle 29">
              <a:extLst>
                <a:ext uri="{FF2B5EF4-FFF2-40B4-BE49-F238E27FC236}">
                  <a16:creationId xmlns:a16="http://schemas.microsoft.com/office/drawing/2014/main" id="{1A1577F8-F991-004D-ECF7-289B4B92484A}"/>
                </a:ext>
              </a:extLst>
            </p:cNvPr>
            <p:cNvSpPr/>
            <p:nvPr/>
          </p:nvSpPr>
          <p:spPr>
            <a:xfrm>
              <a:off x="6491505" y="927551"/>
              <a:ext cx="1482863" cy="589599"/>
            </a:xfrm>
            <a:prstGeom prst="roundRect">
              <a:avLst/>
            </a:prstGeom>
            <a:solidFill>
              <a:srgbClr val="275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60" name="Rectangle 56">
              <a:extLst>
                <a:ext uri="{FF2B5EF4-FFF2-40B4-BE49-F238E27FC236}">
                  <a16:creationId xmlns:a16="http://schemas.microsoft.com/office/drawing/2014/main" id="{2FFA53A6-0609-B743-C420-9C39157DE0C0}"/>
                </a:ext>
              </a:extLst>
            </p:cNvPr>
            <p:cNvSpPr/>
            <p:nvPr/>
          </p:nvSpPr>
          <p:spPr>
            <a:xfrm>
              <a:off x="5607333" y="1711274"/>
              <a:ext cx="3138641" cy="461665"/>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200" dirty="0">
                  <a:latin typeface="Avenir Next LT Pro" panose="020B0504020202020204" pitchFamily="34" charset="0"/>
                  <a:ea typeface="Lato Light" panose="020F0502020204030203" pitchFamily="34" charset="0"/>
                  <a:cs typeface="Lato Light" panose="020F0502020204030203" pitchFamily="34" charset="0"/>
                </a:rPr>
                <a:t>8000 certification attained alongside One Star Export House accreditation</a:t>
              </a:r>
            </a:p>
          </p:txBody>
        </p:sp>
        <p:sp>
          <p:nvSpPr>
            <p:cNvPr id="168" name="TextBox 167">
              <a:extLst>
                <a:ext uri="{FF2B5EF4-FFF2-40B4-BE49-F238E27FC236}">
                  <a16:creationId xmlns:a16="http://schemas.microsoft.com/office/drawing/2014/main" id="{CE55DE08-E4F3-DACA-E9CC-468BF09C8155}"/>
                </a:ext>
              </a:extLst>
            </p:cNvPr>
            <p:cNvSpPr txBox="1"/>
            <p:nvPr/>
          </p:nvSpPr>
          <p:spPr>
            <a:xfrm>
              <a:off x="6426863" y="985216"/>
              <a:ext cx="1580122" cy="461665"/>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2400" dirty="0">
                  <a:solidFill>
                    <a:schemeClr val="bg1"/>
                  </a:solidFill>
                  <a:latin typeface="Avenir Next LT Pro" panose="020B0504020202020204" pitchFamily="34" charset="0"/>
                  <a:ea typeface="Lato Black" panose="020F0502020204030203" pitchFamily="34" charset="0"/>
                  <a:cs typeface="Poppins Medium" pitchFamily="2" charset="77"/>
                </a:rPr>
                <a:t>2022</a:t>
              </a:r>
            </a:p>
          </p:txBody>
        </p:sp>
      </p:grpSp>
      <p:grpSp>
        <p:nvGrpSpPr>
          <p:cNvPr id="11" name="Group 10">
            <a:extLst>
              <a:ext uri="{FF2B5EF4-FFF2-40B4-BE49-F238E27FC236}">
                <a16:creationId xmlns:a16="http://schemas.microsoft.com/office/drawing/2014/main" id="{C1626019-169C-DC12-FEFF-1A8B2A8BCFA8}"/>
              </a:ext>
            </a:extLst>
          </p:cNvPr>
          <p:cNvGrpSpPr/>
          <p:nvPr/>
        </p:nvGrpSpPr>
        <p:grpSpPr>
          <a:xfrm>
            <a:off x="8613890" y="865205"/>
            <a:ext cx="3726642" cy="1253750"/>
            <a:chOff x="8707408" y="927551"/>
            <a:chExt cx="3726642" cy="1253750"/>
          </a:xfrm>
        </p:grpSpPr>
        <p:sp>
          <p:nvSpPr>
            <p:cNvPr id="145" name="Freeform 17">
              <a:extLst>
                <a:ext uri="{FF2B5EF4-FFF2-40B4-BE49-F238E27FC236}">
                  <a16:creationId xmlns:a16="http://schemas.microsoft.com/office/drawing/2014/main" id="{2E255EE3-5521-8EDB-C090-36E5D8F142B0}"/>
                </a:ext>
              </a:extLst>
            </p:cNvPr>
            <p:cNvSpPr>
              <a:spLocks noChangeArrowheads="1"/>
            </p:cNvSpPr>
            <p:nvPr/>
          </p:nvSpPr>
          <p:spPr bwMode="auto">
            <a:xfrm>
              <a:off x="9848551" y="1572476"/>
              <a:ext cx="484443" cy="104369"/>
            </a:xfrm>
            <a:custGeom>
              <a:avLst/>
              <a:gdLst>
                <a:gd name="T0" fmla="*/ 369527 w 1026"/>
                <a:gd name="T1" fmla="*/ 0 h 542"/>
                <a:gd name="T2" fmla="*/ 195038 w 1026"/>
                <a:gd name="T3" fmla="*/ 194902 h 542"/>
                <a:gd name="T4" fmla="*/ 0 w 1026"/>
                <a:gd name="T5" fmla="*/ 0 h 542"/>
                <a:gd name="T6" fmla="*/ 369527 w 1026"/>
                <a:gd name="T7" fmla="*/ 0 h 5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26" h="542">
                  <a:moveTo>
                    <a:pt x="1025" y="0"/>
                  </a:moveTo>
                  <a:lnTo>
                    <a:pt x="541" y="541"/>
                  </a:lnTo>
                  <a:lnTo>
                    <a:pt x="0" y="0"/>
                  </a:lnTo>
                  <a:lnTo>
                    <a:pt x="1025" y="0"/>
                  </a:lnTo>
                </a:path>
              </a:pathLst>
            </a:custGeom>
            <a:solidFill>
              <a:schemeClr val="tx1">
                <a:lumMod val="50000"/>
                <a:lumOff val="50000"/>
              </a:schemeClr>
            </a:solidFill>
            <a:ln>
              <a:noFill/>
            </a:ln>
            <a:effec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US" sz="900"/>
            </a:p>
          </p:txBody>
        </p:sp>
        <p:sp>
          <p:nvSpPr>
            <p:cNvPr id="146" name="Rounded Rectangle 28">
              <a:extLst>
                <a:ext uri="{FF2B5EF4-FFF2-40B4-BE49-F238E27FC236}">
                  <a16:creationId xmlns:a16="http://schemas.microsoft.com/office/drawing/2014/main" id="{DDDB3479-DD1D-FA2D-8E23-0878B1BECE9F}"/>
                </a:ext>
              </a:extLst>
            </p:cNvPr>
            <p:cNvSpPr/>
            <p:nvPr/>
          </p:nvSpPr>
          <p:spPr>
            <a:xfrm>
              <a:off x="9356953" y="927551"/>
              <a:ext cx="1482863" cy="589599"/>
            </a:xfrm>
            <a:prstGeom prst="roundRect">
              <a:avLst/>
            </a:prstGeom>
            <a:solidFill>
              <a:srgbClr val="275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grpSp>
          <p:nvGrpSpPr>
            <p:cNvPr id="155" name="Group 154">
              <a:extLst>
                <a:ext uri="{FF2B5EF4-FFF2-40B4-BE49-F238E27FC236}">
                  <a16:creationId xmlns:a16="http://schemas.microsoft.com/office/drawing/2014/main" id="{63849C9B-723C-3C6B-A681-1B652A641395}"/>
                </a:ext>
              </a:extLst>
            </p:cNvPr>
            <p:cNvGrpSpPr/>
            <p:nvPr/>
          </p:nvGrpSpPr>
          <p:grpSpPr>
            <a:xfrm>
              <a:off x="8707408" y="1719636"/>
              <a:ext cx="3726642" cy="461665"/>
              <a:chOff x="9402695" y="5611657"/>
              <a:chExt cx="7348635" cy="2230663"/>
            </a:xfrm>
          </p:grpSpPr>
          <p:sp>
            <p:nvSpPr>
              <p:cNvPr id="157" name="CuadroTexto 395">
                <a:extLst>
                  <a:ext uri="{FF2B5EF4-FFF2-40B4-BE49-F238E27FC236}">
                    <a16:creationId xmlns:a16="http://schemas.microsoft.com/office/drawing/2014/main" id="{0FF7EB34-8C8B-8273-4729-621A2CBD5136}"/>
                  </a:ext>
                </a:extLst>
              </p:cNvPr>
              <p:cNvSpPr txBox="1"/>
              <p:nvPr/>
            </p:nvSpPr>
            <p:spPr>
              <a:xfrm>
                <a:off x="9820872" y="5944193"/>
                <a:ext cx="3327140" cy="804717"/>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solidFill>
                    <a:schemeClr val="tx2"/>
                  </a:solidFill>
                  <a:latin typeface="Poppins Medium" pitchFamily="2" charset="77"/>
                  <a:ea typeface="Lato Semibold" panose="020F0502020204030203" pitchFamily="34" charset="0"/>
                  <a:cs typeface="Poppins Medium" pitchFamily="2" charset="77"/>
                </a:endParaRPr>
              </a:p>
            </p:txBody>
          </p:sp>
          <p:sp>
            <p:nvSpPr>
              <p:cNvPr id="158" name="Rectangle 56">
                <a:extLst>
                  <a:ext uri="{FF2B5EF4-FFF2-40B4-BE49-F238E27FC236}">
                    <a16:creationId xmlns:a16="http://schemas.microsoft.com/office/drawing/2014/main" id="{B6644C7C-9A12-F320-B932-CE8EDB60BD8C}"/>
                  </a:ext>
                </a:extLst>
              </p:cNvPr>
              <p:cNvSpPr/>
              <p:nvPr/>
            </p:nvSpPr>
            <p:spPr>
              <a:xfrm>
                <a:off x="9402695" y="5611657"/>
                <a:ext cx="7348635" cy="2230663"/>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200" dirty="0">
                    <a:latin typeface="Avenir Next LT Pro" panose="020B0504020202020204" pitchFamily="34" charset="0"/>
                    <a:ea typeface="Lato Light" panose="020F0502020204030203" pitchFamily="34" charset="0"/>
                    <a:cs typeface="Lato Light" panose="020F0502020204030203" pitchFamily="34" charset="0"/>
                  </a:rPr>
                  <a:t>Client based Increased to 94</a:t>
                </a:r>
              </a:p>
              <a:p>
                <a:pPr marL="285750" indent="-285750">
                  <a:buFont typeface="Arial" panose="020B0604020202020204" pitchFamily="34" charset="0"/>
                  <a:buChar char="•"/>
                </a:pPr>
                <a:r>
                  <a:rPr lang="en-GB" sz="1200" dirty="0">
                    <a:latin typeface="Avenir Next LT Pro" panose="020B0504020202020204" pitchFamily="34" charset="0"/>
                    <a:ea typeface="Lato Light" panose="020F0502020204030203" pitchFamily="34" charset="0"/>
                    <a:cs typeface="Lato Light" panose="020F0502020204030203" pitchFamily="34" charset="0"/>
                  </a:rPr>
                  <a:t>Revenue touched Rs 122 Cr.</a:t>
                </a:r>
              </a:p>
            </p:txBody>
          </p:sp>
        </p:grpSp>
        <p:sp>
          <p:nvSpPr>
            <p:cNvPr id="169" name="TextBox 168">
              <a:extLst>
                <a:ext uri="{FF2B5EF4-FFF2-40B4-BE49-F238E27FC236}">
                  <a16:creationId xmlns:a16="http://schemas.microsoft.com/office/drawing/2014/main" id="{6D1FFB5E-AC39-90A8-5A27-0B3C96F265C1}"/>
                </a:ext>
              </a:extLst>
            </p:cNvPr>
            <p:cNvSpPr txBox="1"/>
            <p:nvPr/>
          </p:nvSpPr>
          <p:spPr>
            <a:xfrm>
              <a:off x="9346405" y="981683"/>
              <a:ext cx="1557936" cy="461665"/>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2400" dirty="0">
                  <a:solidFill>
                    <a:schemeClr val="bg1"/>
                  </a:solidFill>
                  <a:latin typeface="Avenir Next LT Pro" panose="020B0504020202020204" pitchFamily="34" charset="0"/>
                  <a:ea typeface="Lato Black" panose="020F0502020204030203" pitchFamily="34" charset="0"/>
                  <a:cs typeface="Poppins Medium" pitchFamily="2" charset="77"/>
                </a:rPr>
                <a:t>2024</a:t>
              </a:r>
            </a:p>
          </p:txBody>
        </p:sp>
      </p:grpSp>
      <p:grpSp>
        <p:nvGrpSpPr>
          <p:cNvPr id="13" name="Group 12">
            <a:extLst>
              <a:ext uri="{FF2B5EF4-FFF2-40B4-BE49-F238E27FC236}">
                <a16:creationId xmlns:a16="http://schemas.microsoft.com/office/drawing/2014/main" id="{46076D56-9700-6CCD-AB2C-9D68DCDFB3F4}"/>
              </a:ext>
            </a:extLst>
          </p:cNvPr>
          <p:cNvGrpSpPr/>
          <p:nvPr/>
        </p:nvGrpSpPr>
        <p:grpSpPr>
          <a:xfrm>
            <a:off x="687388" y="2517289"/>
            <a:ext cx="10744200" cy="4340711"/>
            <a:chOff x="908458" y="3008754"/>
            <a:chExt cx="9705109" cy="3409304"/>
          </a:xfrm>
        </p:grpSpPr>
        <p:graphicFrame>
          <p:nvGraphicFramePr>
            <p:cNvPr id="12" name="Chart 11">
              <a:extLst>
                <a:ext uri="{FF2B5EF4-FFF2-40B4-BE49-F238E27FC236}">
                  <a16:creationId xmlns:a16="http://schemas.microsoft.com/office/drawing/2014/main" id="{96E255DB-BE16-3DE1-D30B-890243377F99}"/>
                </a:ext>
              </a:extLst>
            </p:cNvPr>
            <p:cNvGraphicFramePr/>
            <p:nvPr>
              <p:extLst>
                <p:ext uri="{D42A27DB-BD31-4B8C-83A1-F6EECF244321}">
                  <p14:modId xmlns:p14="http://schemas.microsoft.com/office/powerpoint/2010/main" val="1182566235"/>
                </p:ext>
              </p:extLst>
            </p:nvPr>
          </p:nvGraphicFramePr>
          <p:xfrm>
            <a:off x="908458" y="3162565"/>
            <a:ext cx="9705109" cy="3255493"/>
          </p:xfrm>
          <a:graphic>
            <a:graphicData uri="http://schemas.openxmlformats.org/drawingml/2006/chart">
              <c:chart xmlns:c="http://schemas.openxmlformats.org/drawingml/2006/chart" xmlns:r="http://schemas.openxmlformats.org/officeDocument/2006/relationships" r:id="rId3"/>
            </a:graphicData>
          </a:graphic>
        </p:graphicFrame>
        <p:sp>
          <p:nvSpPr>
            <p:cNvPr id="22" name="Rectangle 21">
              <a:extLst>
                <a:ext uri="{FF2B5EF4-FFF2-40B4-BE49-F238E27FC236}">
                  <a16:creationId xmlns:a16="http://schemas.microsoft.com/office/drawing/2014/main" id="{9CDBE04B-4CED-3E2A-303D-F35F77E8E606}"/>
                </a:ext>
              </a:extLst>
            </p:cNvPr>
            <p:cNvSpPr/>
            <p:nvPr/>
          </p:nvSpPr>
          <p:spPr>
            <a:xfrm>
              <a:off x="3736355" y="3008754"/>
              <a:ext cx="4331568" cy="42479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3" name="TextBox 22">
              <a:extLst>
                <a:ext uri="{FF2B5EF4-FFF2-40B4-BE49-F238E27FC236}">
                  <a16:creationId xmlns:a16="http://schemas.microsoft.com/office/drawing/2014/main" id="{E6353D73-6C2F-BF4B-ADC9-B534E35162D8}"/>
                </a:ext>
              </a:extLst>
            </p:cNvPr>
            <p:cNvSpPr txBox="1"/>
            <p:nvPr/>
          </p:nvSpPr>
          <p:spPr>
            <a:xfrm>
              <a:off x="4843116" y="3083326"/>
              <a:ext cx="2780453" cy="338555"/>
            </a:xfrm>
            <a:prstGeom prst="rect">
              <a:avLst/>
            </a:prstGeom>
            <a:noFill/>
          </p:spPr>
          <p:txBody>
            <a:bodyPr wrap="square" rtlCol="0">
              <a:spAutoFit/>
            </a:bodyPr>
            <a:lstStyle/>
            <a:p>
              <a:r>
                <a:rPr lang="en-GB" sz="1600" b="1" dirty="0">
                  <a:latin typeface="Avenir Next LT Pro" panose="020B0504020202020204" pitchFamily="34" charset="0"/>
                </a:rPr>
                <a:t>Growing Customer Base</a:t>
              </a:r>
              <a:endParaRPr lang="en-IN" sz="1600" b="1" dirty="0">
                <a:latin typeface="Avenir Next LT Pro" panose="020B0504020202020204" pitchFamily="34" charset="0"/>
              </a:endParaRPr>
            </a:p>
          </p:txBody>
        </p:sp>
      </p:grpSp>
    </p:spTree>
    <p:extLst>
      <p:ext uri="{BB962C8B-B14F-4D97-AF65-F5344CB8AC3E}">
        <p14:creationId xmlns:p14="http://schemas.microsoft.com/office/powerpoint/2010/main" val="33438141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56AA9DB-8955-AEA0-2D7F-8DF03323A5B0}"/>
              </a:ext>
            </a:extLst>
          </p:cNvPr>
          <p:cNvSpPr>
            <a:spLocks noGrp="1"/>
          </p:cNvSpPr>
          <p:nvPr>
            <p:ph type="sldNum" sz="quarter" idx="12"/>
          </p:nvPr>
        </p:nvSpPr>
        <p:spPr/>
        <p:txBody>
          <a:bodyPr/>
          <a:lstStyle/>
          <a:p>
            <a:fld id="{C4992CC3-39DE-420A-9634-602D11CD902C}" type="slidenum">
              <a:rPr lang="en-IN" smtClean="0"/>
              <a:t>5</a:t>
            </a:fld>
            <a:endParaRPr lang="en-IN"/>
          </a:p>
        </p:txBody>
      </p:sp>
      <p:sp>
        <p:nvSpPr>
          <p:cNvPr id="6" name="Text Placeholder 5">
            <a:extLst>
              <a:ext uri="{FF2B5EF4-FFF2-40B4-BE49-F238E27FC236}">
                <a16:creationId xmlns:a16="http://schemas.microsoft.com/office/drawing/2014/main" id="{F38A635B-21BE-5F79-C729-5CCC31449A00}"/>
              </a:ext>
            </a:extLst>
          </p:cNvPr>
          <p:cNvSpPr>
            <a:spLocks noGrp="1"/>
          </p:cNvSpPr>
          <p:nvPr>
            <p:ph type="body" sz="quarter" idx="13"/>
          </p:nvPr>
        </p:nvSpPr>
        <p:spPr/>
        <p:txBody>
          <a:bodyPr/>
          <a:lstStyle/>
          <a:p>
            <a:r>
              <a:rPr lang="en-GB" dirty="0"/>
              <a:t>Paragon’s Growth and Product Strategy</a:t>
            </a:r>
            <a:endParaRPr lang="en-IN" dirty="0"/>
          </a:p>
        </p:txBody>
      </p:sp>
      <p:grpSp>
        <p:nvGrpSpPr>
          <p:cNvPr id="35" name="Group 34">
            <a:extLst>
              <a:ext uri="{FF2B5EF4-FFF2-40B4-BE49-F238E27FC236}">
                <a16:creationId xmlns:a16="http://schemas.microsoft.com/office/drawing/2014/main" id="{F06C593C-945C-FD4E-627C-86A99E9FC156}"/>
              </a:ext>
            </a:extLst>
          </p:cNvPr>
          <p:cNvGrpSpPr/>
          <p:nvPr/>
        </p:nvGrpSpPr>
        <p:grpSpPr>
          <a:xfrm>
            <a:off x="635079" y="1107217"/>
            <a:ext cx="10872316" cy="3012249"/>
            <a:chOff x="736679" y="944657"/>
            <a:chExt cx="10872316" cy="3012249"/>
          </a:xfrm>
        </p:grpSpPr>
        <p:sp>
          <p:nvSpPr>
            <p:cNvPr id="29" name="Rectangle 28">
              <a:extLst>
                <a:ext uri="{FF2B5EF4-FFF2-40B4-BE49-F238E27FC236}">
                  <a16:creationId xmlns:a16="http://schemas.microsoft.com/office/drawing/2014/main" id="{D78E2D87-7F89-093A-E8D2-D4CE51ACD6F4}"/>
                </a:ext>
              </a:extLst>
            </p:cNvPr>
            <p:cNvSpPr/>
            <p:nvPr/>
          </p:nvSpPr>
          <p:spPr>
            <a:xfrm>
              <a:off x="736679" y="1097280"/>
              <a:ext cx="10872316" cy="2859626"/>
            </a:xfrm>
            <a:prstGeom prst="rect">
              <a:avLst/>
            </a:prstGeom>
            <a:noFill/>
            <a:ln w="9525">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28" name="Group 27">
              <a:extLst>
                <a:ext uri="{FF2B5EF4-FFF2-40B4-BE49-F238E27FC236}">
                  <a16:creationId xmlns:a16="http://schemas.microsoft.com/office/drawing/2014/main" id="{860E7D7C-0C0A-2D44-D772-4CBC9E731B32}"/>
                </a:ext>
              </a:extLst>
            </p:cNvPr>
            <p:cNvGrpSpPr/>
            <p:nvPr/>
          </p:nvGrpSpPr>
          <p:grpSpPr>
            <a:xfrm>
              <a:off x="6045200" y="944657"/>
              <a:ext cx="5069840" cy="3007583"/>
              <a:chOff x="6004560" y="883697"/>
              <a:chExt cx="5069840" cy="3007583"/>
            </a:xfrm>
          </p:grpSpPr>
          <p:grpSp>
            <p:nvGrpSpPr>
              <p:cNvPr id="21" name="Group 20">
                <a:extLst>
                  <a:ext uri="{FF2B5EF4-FFF2-40B4-BE49-F238E27FC236}">
                    <a16:creationId xmlns:a16="http://schemas.microsoft.com/office/drawing/2014/main" id="{B3A6472E-2561-892B-EF13-48073DA8532F}"/>
                  </a:ext>
                </a:extLst>
              </p:cNvPr>
              <p:cNvGrpSpPr/>
              <p:nvPr/>
            </p:nvGrpSpPr>
            <p:grpSpPr>
              <a:xfrm>
                <a:off x="6482080" y="883697"/>
                <a:ext cx="4358640" cy="347597"/>
                <a:chOff x="504741" y="944657"/>
                <a:chExt cx="4039437" cy="347597"/>
              </a:xfrm>
            </p:grpSpPr>
            <p:sp>
              <p:nvSpPr>
                <p:cNvPr id="22" name="Rectangle 21">
                  <a:extLst>
                    <a:ext uri="{FF2B5EF4-FFF2-40B4-BE49-F238E27FC236}">
                      <a16:creationId xmlns:a16="http://schemas.microsoft.com/office/drawing/2014/main" id="{728716FA-292F-446C-023B-A04D70D34ECC}"/>
                    </a:ext>
                  </a:extLst>
                </p:cNvPr>
                <p:cNvSpPr/>
                <p:nvPr/>
              </p:nvSpPr>
              <p:spPr>
                <a:xfrm>
                  <a:off x="504741" y="944657"/>
                  <a:ext cx="4039437" cy="34164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3" name="TextBox 22">
                  <a:extLst>
                    <a:ext uri="{FF2B5EF4-FFF2-40B4-BE49-F238E27FC236}">
                      <a16:creationId xmlns:a16="http://schemas.microsoft.com/office/drawing/2014/main" id="{5D9D53C6-91E3-3275-2F8F-CE931B83A144}"/>
                    </a:ext>
                  </a:extLst>
                </p:cNvPr>
                <p:cNvSpPr txBox="1"/>
                <p:nvPr/>
              </p:nvSpPr>
              <p:spPr>
                <a:xfrm>
                  <a:off x="1145114" y="953700"/>
                  <a:ext cx="3155292" cy="338554"/>
                </a:xfrm>
                <a:prstGeom prst="rect">
                  <a:avLst/>
                </a:prstGeom>
                <a:noFill/>
              </p:spPr>
              <p:txBody>
                <a:bodyPr wrap="square" rtlCol="0">
                  <a:spAutoFit/>
                </a:bodyPr>
                <a:lstStyle/>
                <a:p>
                  <a:r>
                    <a:rPr lang="en-GB" sz="1600" b="1" dirty="0">
                      <a:latin typeface="Avenir Next LT Pro" panose="020B0504020202020204" pitchFamily="34" charset="0"/>
                    </a:rPr>
                    <a:t>         Expanding Margin</a:t>
                  </a:r>
                  <a:endParaRPr lang="en-IN" sz="1600" b="1" dirty="0">
                    <a:latin typeface="Avenir Next LT Pro" panose="020B0504020202020204" pitchFamily="34" charset="0"/>
                  </a:endParaRPr>
                </a:p>
              </p:txBody>
            </p:sp>
          </p:grpSp>
          <p:graphicFrame>
            <p:nvGraphicFramePr>
              <p:cNvPr id="30" name="Chart 29">
                <a:extLst>
                  <a:ext uri="{FF2B5EF4-FFF2-40B4-BE49-F238E27FC236}">
                    <a16:creationId xmlns:a16="http://schemas.microsoft.com/office/drawing/2014/main" id="{C148390F-3D37-AD25-938B-E3F60AF7A4D8}"/>
                  </a:ext>
                </a:extLst>
              </p:cNvPr>
              <p:cNvGraphicFramePr/>
              <p:nvPr>
                <p:extLst>
                  <p:ext uri="{D42A27DB-BD31-4B8C-83A1-F6EECF244321}">
                    <p14:modId xmlns:p14="http://schemas.microsoft.com/office/powerpoint/2010/main" val="1594275588"/>
                  </p:ext>
                </p:extLst>
              </p:nvPr>
            </p:nvGraphicFramePr>
            <p:xfrm>
              <a:off x="6004560" y="973667"/>
              <a:ext cx="5069840" cy="2917613"/>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27" name="Group 26">
              <a:extLst>
                <a:ext uri="{FF2B5EF4-FFF2-40B4-BE49-F238E27FC236}">
                  <a16:creationId xmlns:a16="http://schemas.microsoft.com/office/drawing/2014/main" id="{C80A0D6E-1260-3FD7-C77A-FCC24E64AAEF}"/>
                </a:ext>
              </a:extLst>
            </p:cNvPr>
            <p:cNvGrpSpPr/>
            <p:nvPr/>
          </p:nvGrpSpPr>
          <p:grpSpPr>
            <a:xfrm>
              <a:off x="966524" y="944657"/>
              <a:ext cx="5106236" cy="2822830"/>
              <a:chOff x="52124" y="904017"/>
              <a:chExt cx="5106236" cy="2822830"/>
            </a:xfrm>
          </p:grpSpPr>
          <p:grpSp>
            <p:nvGrpSpPr>
              <p:cNvPr id="17" name="Group 16">
                <a:extLst>
                  <a:ext uri="{FF2B5EF4-FFF2-40B4-BE49-F238E27FC236}">
                    <a16:creationId xmlns:a16="http://schemas.microsoft.com/office/drawing/2014/main" id="{B224B67C-6E99-175C-C769-20CDD16D6A67}"/>
                  </a:ext>
                </a:extLst>
              </p:cNvPr>
              <p:cNvGrpSpPr/>
              <p:nvPr/>
            </p:nvGrpSpPr>
            <p:grpSpPr>
              <a:xfrm>
                <a:off x="593411" y="904017"/>
                <a:ext cx="4039437" cy="357757"/>
                <a:chOff x="542611" y="934497"/>
                <a:chExt cx="4039437" cy="357757"/>
              </a:xfrm>
            </p:grpSpPr>
            <p:sp>
              <p:nvSpPr>
                <p:cNvPr id="18" name="Rectangle 17">
                  <a:extLst>
                    <a:ext uri="{FF2B5EF4-FFF2-40B4-BE49-F238E27FC236}">
                      <a16:creationId xmlns:a16="http://schemas.microsoft.com/office/drawing/2014/main" id="{0A89923D-1544-174A-EDF7-0B99021E9C34}"/>
                    </a:ext>
                  </a:extLst>
                </p:cNvPr>
                <p:cNvSpPr/>
                <p:nvPr/>
              </p:nvSpPr>
              <p:spPr>
                <a:xfrm>
                  <a:off x="542611" y="934497"/>
                  <a:ext cx="4039437" cy="34164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TextBox 18">
                  <a:extLst>
                    <a:ext uri="{FF2B5EF4-FFF2-40B4-BE49-F238E27FC236}">
                      <a16:creationId xmlns:a16="http://schemas.microsoft.com/office/drawing/2014/main" id="{FDC60734-298E-FC2E-DF6F-2E115722D946}"/>
                    </a:ext>
                  </a:extLst>
                </p:cNvPr>
                <p:cNvSpPr txBox="1"/>
                <p:nvPr/>
              </p:nvSpPr>
              <p:spPr>
                <a:xfrm>
                  <a:off x="1597241" y="953700"/>
                  <a:ext cx="2029879" cy="338554"/>
                </a:xfrm>
                <a:prstGeom prst="rect">
                  <a:avLst/>
                </a:prstGeom>
                <a:noFill/>
              </p:spPr>
              <p:txBody>
                <a:bodyPr wrap="square" rtlCol="0">
                  <a:spAutoFit/>
                </a:bodyPr>
                <a:lstStyle/>
                <a:p>
                  <a:r>
                    <a:rPr lang="en-GB" sz="1600" b="1" dirty="0">
                      <a:latin typeface="Avenir Next LT Pro" panose="020B0504020202020204" pitchFamily="34" charset="0"/>
                    </a:rPr>
                    <a:t>Growing Revenue </a:t>
                  </a:r>
                  <a:endParaRPr lang="en-IN" sz="1600" b="1" dirty="0">
                    <a:latin typeface="Avenir Next LT Pro" panose="020B0504020202020204" pitchFamily="34" charset="0"/>
                  </a:endParaRPr>
                </a:p>
              </p:txBody>
            </p:sp>
          </p:grpSp>
          <p:graphicFrame>
            <p:nvGraphicFramePr>
              <p:cNvPr id="26" name="Chart 25">
                <a:extLst>
                  <a:ext uri="{FF2B5EF4-FFF2-40B4-BE49-F238E27FC236}">
                    <a16:creationId xmlns:a16="http://schemas.microsoft.com/office/drawing/2014/main" id="{B454BAF5-1F6F-8318-69D5-03751DAB34E2}"/>
                  </a:ext>
                </a:extLst>
              </p:cNvPr>
              <p:cNvGraphicFramePr/>
              <p:nvPr>
                <p:extLst>
                  <p:ext uri="{D42A27DB-BD31-4B8C-83A1-F6EECF244321}">
                    <p14:modId xmlns:p14="http://schemas.microsoft.com/office/powerpoint/2010/main" val="3068465922"/>
                  </p:ext>
                </p:extLst>
              </p:nvPr>
            </p:nvGraphicFramePr>
            <p:xfrm>
              <a:off x="52124" y="1108564"/>
              <a:ext cx="5106236" cy="261828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64C61DAE-5380-61A4-3433-E679C4C37CEC}"/>
                  </a:ext>
                </a:extLst>
              </p:cNvPr>
              <p:cNvSpPr txBox="1"/>
              <p:nvPr/>
            </p:nvSpPr>
            <p:spPr>
              <a:xfrm>
                <a:off x="1970794" y="1381080"/>
                <a:ext cx="1133677" cy="307777"/>
              </a:xfrm>
              <a:prstGeom prst="rect">
                <a:avLst/>
              </a:prstGeom>
              <a:noFill/>
              <a:ln>
                <a:solidFill>
                  <a:schemeClr val="tx1"/>
                </a:solidFill>
                <a:prstDash val="sysDot"/>
              </a:ln>
            </p:spPr>
            <p:txBody>
              <a:bodyPr wrap="square" rtlCol="0">
                <a:spAutoFit/>
              </a:bodyPr>
              <a:lstStyle/>
              <a:p>
                <a:r>
                  <a:rPr lang="en-GB" sz="1400" dirty="0">
                    <a:latin typeface="Avenir Next LT Pro" panose="020B0504020202020204" pitchFamily="34" charset="0"/>
                  </a:rPr>
                  <a:t>CAGR: 14%</a:t>
                </a:r>
                <a:endParaRPr lang="en-IN" sz="1400" dirty="0">
                  <a:latin typeface="Avenir Next LT Pro" panose="020B0504020202020204" pitchFamily="34" charset="0"/>
                </a:endParaRPr>
              </a:p>
            </p:txBody>
          </p:sp>
          <p:cxnSp>
            <p:nvCxnSpPr>
              <p:cNvPr id="9" name="Straight Connector 8">
                <a:extLst>
                  <a:ext uri="{FF2B5EF4-FFF2-40B4-BE49-F238E27FC236}">
                    <a16:creationId xmlns:a16="http://schemas.microsoft.com/office/drawing/2014/main" id="{0845FC8C-32D8-76C5-AAAC-66DC871A5BE5}"/>
                  </a:ext>
                </a:extLst>
              </p:cNvPr>
              <p:cNvCxnSpPr>
                <a:cxnSpLocks/>
              </p:cNvCxnSpPr>
              <p:nvPr/>
            </p:nvCxnSpPr>
            <p:spPr>
              <a:xfrm flipH="1">
                <a:off x="3113741" y="1530626"/>
                <a:ext cx="120324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FDD8F970-F1E3-5F48-E497-CBC30BB31829}"/>
                  </a:ext>
                </a:extLst>
              </p:cNvPr>
              <p:cNvCxnSpPr>
                <a:cxnSpLocks/>
              </p:cNvCxnSpPr>
              <p:nvPr/>
            </p:nvCxnSpPr>
            <p:spPr>
              <a:xfrm flipH="1">
                <a:off x="777393" y="1530026"/>
                <a:ext cx="11880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9E56E7C5-7654-99DB-6AFA-4446984F5F09}"/>
                  </a:ext>
                </a:extLst>
              </p:cNvPr>
              <p:cNvCxnSpPr/>
              <p:nvPr/>
            </p:nvCxnSpPr>
            <p:spPr>
              <a:xfrm>
                <a:off x="783863" y="1530387"/>
                <a:ext cx="0" cy="936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137D6C38-CDE0-4793-8A05-F7D9403715F2}"/>
                  </a:ext>
                </a:extLst>
              </p:cNvPr>
              <p:cNvCxnSpPr>
                <a:cxnSpLocks/>
              </p:cNvCxnSpPr>
              <p:nvPr/>
            </p:nvCxnSpPr>
            <p:spPr>
              <a:xfrm>
                <a:off x="4316942" y="1520349"/>
                <a:ext cx="0" cy="540000"/>
              </a:xfrm>
              <a:prstGeom prst="line">
                <a:avLst/>
              </a:prstGeom>
            </p:spPr>
            <p:style>
              <a:lnRef idx="2">
                <a:schemeClr val="accent1"/>
              </a:lnRef>
              <a:fillRef idx="0">
                <a:schemeClr val="accent1"/>
              </a:fillRef>
              <a:effectRef idx="1">
                <a:schemeClr val="accent1"/>
              </a:effectRef>
              <a:fontRef idx="minor">
                <a:schemeClr val="tx1"/>
              </a:fontRef>
            </p:style>
          </p:cxnSp>
        </p:grpSp>
      </p:grpSp>
      <p:grpSp>
        <p:nvGrpSpPr>
          <p:cNvPr id="31" name="Group 30">
            <a:extLst>
              <a:ext uri="{FF2B5EF4-FFF2-40B4-BE49-F238E27FC236}">
                <a16:creationId xmlns:a16="http://schemas.microsoft.com/office/drawing/2014/main" id="{BFD0A03C-D867-3512-4876-AF3C639A19AC}"/>
              </a:ext>
            </a:extLst>
          </p:cNvPr>
          <p:cNvGrpSpPr/>
          <p:nvPr/>
        </p:nvGrpSpPr>
        <p:grpSpPr>
          <a:xfrm>
            <a:off x="203201" y="4246880"/>
            <a:ext cx="11755119" cy="2275841"/>
            <a:chOff x="142241" y="5172426"/>
            <a:chExt cx="11308079" cy="1055654"/>
          </a:xfrm>
        </p:grpSpPr>
        <p:sp>
          <p:nvSpPr>
            <p:cNvPr id="33" name="Rectangle 32">
              <a:extLst>
                <a:ext uri="{FF2B5EF4-FFF2-40B4-BE49-F238E27FC236}">
                  <a16:creationId xmlns:a16="http://schemas.microsoft.com/office/drawing/2014/main" id="{0C0ED6E8-5662-50EE-E0DE-8C1598047858}"/>
                </a:ext>
              </a:extLst>
            </p:cNvPr>
            <p:cNvSpPr/>
            <p:nvPr/>
          </p:nvSpPr>
          <p:spPr>
            <a:xfrm>
              <a:off x="142241" y="5172426"/>
              <a:ext cx="11308079" cy="1055654"/>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250"/>
            </a:p>
          </p:txBody>
        </p:sp>
        <p:sp>
          <p:nvSpPr>
            <p:cNvPr id="34" name="TextBox 33">
              <a:extLst>
                <a:ext uri="{FF2B5EF4-FFF2-40B4-BE49-F238E27FC236}">
                  <a16:creationId xmlns:a16="http://schemas.microsoft.com/office/drawing/2014/main" id="{D1A394E1-7FB7-AA3A-78C9-22224C80DEC6}"/>
                </a:ext>
              </a:extLst>
            </p:cNvPr>
            <p:cNvSpPr txBox="1"/>
            <p:nvPr/>
          </p:nvSpPr>
          <p:spPr>
            <a:xfrm>
              <a:off x="397097" y="5232227"/>
              <a:ext cx="10800080" cy="283999"/>
            </a:xfrm>
            <a:prstGeom prst="rect">
              <a:avLst/>
            </a:prstGeom>
            <a:noFill/>
          </p:spPr>
          <p:txBody>
            <a:bodyPr wrap="square">
              <a:spAutoFit/>
            </a:bodyPr>
            <a:lstStyle/>
            <a:p>
              <a:pPr marL="285750" indent="-285750" algn="l">
                <a:buFont typeface="Courier New" panose="02070309020205020404" pitchFamily="49" charset="0"/>
                <a:buChar char="o"/>
              </a:pPr>
              <a:endParaRPr lang="en-GB" sz="1250" b="0" i="0">
                <a:solidFill>
                  <a:srgbClr val="0D0D0D"/>
                </a:solidFill>
                <a:effectLst/>
                <a:latin typeface="Avenir Next LT Pro" panose="020B0504020202020204" pitchFamily="34" charset="0"/>
              </a:endParaRPr>
            </a:p>
          </p:txBody>
        </p:sp>
      </p:grpSp>
      <p:sp>
        <p:nvSpPr>
          <p:cNvPr id="39" name="TextBox 38">
            <a:extLst>
              <a:ext uri="{FF2B5EF4-FFF2-40B4-BE49-F238E27FC236}">
                <a16:creationId xmlns:a16="http://schemas.microsoft.com/office/drawing/2014/main" id="{171CC7D4-91BB-CEE4-4934-5416B8A99D4B}"/>
              </a:ext>
            </a:extLst>
          </p:cNvPr>
          <p:cNvSpPr txBox="1"/>
          <p:nvPr/>
        </p:nvSpPr>
        <p:spPr>
          <a:xfrm>
            <a:off x="429260" y="4514840"/>
            <a:ext cx="11254740" cy="1569660"/>
          </a:xfrm>
          <a:prstGeom prst="rect">
            <a:avLst/>
          </a:prstGeom>
          <a:noFill/>
        </p:spPr>
        <p:txBody>
          <a:bodyPr wrap="square">
            <a:spAutoFit/>
          </a:bodyPr>
          <a:lstStyle/>
          <a:p>
            <a:pPr marL="171450" indent="-171450" algn="l">
              <a:buFont typeface="Courier New" panose="02070309020205020404" pitchFamily="49" charset="0"/>
              <a:buChar char="o"/>
            </a:pPr>
            <a:r>
              <a:rPr lang="en-GB" sz="1200" b="0" i="0" dirty="0">
                <a:solidFill>
                  <a:srgbClr val="0D0D0D"/>
                </a:solidFill>
                <a:effectLst/>
                <a:latin typeface="Avenir Next LT Pro" panose="020B0504020202020204" pitchFamily="34" charset="0"/>
              </a:rPr>
              <a:t>Company's growth  is on an upward trajectory, with current capacity at </a:t>
            </a:r>
            <a:r>
              <a:rPr lang="en-GB" sz="1200" b="1" i="0" dirty="0">
                <a:solidFill>
                  <a:srgbClr val="0D0D0D"/>
                </a:solidFill>
                <a:effectLst/>
                <a:latin typeface="Avenir Next LT Pro" panose="020B0504020202020204" pitchFamily="34" charset="0"/>
              </a:rPr>
              <a:t>650 MTPA </a:t>
            </a:r>
            <a:r>
              <a:rPr lang="en-GB" sz="1200" b="0" i="0" dirty="0">
                <a:solidFill>
                  <a:srgbClr val="0D0D0D"/>
                </a:solidFill>
                <a:effectLst/>
                <a:latin typeface="Avenir Next LT Pro" panose="020B0504020202020204" pitchFamily="34" charset="0"/>
              </a:rPr>
              <a:t>and </a:t>
            </a:r>
            <a:r>
              <a:rPr lang="en-GB" sz="1200" dirty="0">
                <a:solidFill>
                  <a:srgbClr val="0D0D0D"/>
                </a:solidFill>
                <a:latin typeface="Avenir Next LT Pro" panose="020B0504020202020204" pitchFamily="34" charset="0"/>
              </a:rPr>
              <a:t>expansion is underway as it going on while the plant is functioning.</a:t>
            </a:r>
            <a:endParaRPr lang="en-GB" sz="1200" b="0" i="0" dirty="0">
              <a:solidFill>
                <a:srgbClr val="0D0D0D"/>
              </a:solidFill>
              <a:effectLst/>
              <a:highlight>
                <a:srgbClr val="FFFF00"/>
              </a:highlight>
              <a:latin typeface="Avenir Next LT Pro" panose="020B0504020202020204" pitchFamily="34" charset="0"/>
            </a:endParaRPr>
          </a:p>
          <a:p>
            <a:pPr algn="l"/>
            <a:endParaRPr lang="en-GB" sz="1200" b="0" i="0" dirty="0">
              <a:solidFill>
                <a:srgbClr val="0D0D0D"/>
              </a:solidFill>
              <a:effectLst/>
              <a:latin typeface="Avenir Next LT Pro" panose="020B0504020202020204" pitchFamily="34" charset="0"/>
            </a:endParaRPr>
          </a:p>
          <a:p>
            <a:pPr marL="171450" indent="-171450" algn="l">
              <a:buFont typeface="Courier New" panose="02070309020205020404" pitchFamily="49" charset="0"/>
              <a:buChar char="o"/>
            </a:pPr>
            <a:r>
              <a:rPr lang="en-GB" sz="1200" b="0" i="0" dirty="0">
                <a:solidFill>
                  <a:srgbClr val="0D0D0D"/>
                </a:solidFill>
                <a:effectLst/>
                <a:latin typeface="Avenir Next LT Pro" panose="020B0504020202020204" pitchFamily="34" charset="0"/>
              </a:rPr>
              <a:t>Introduction of HALQUINOL, targeting an addressable market of </a:t>
            </a:r>
            <a:r>
              <a:rPr lang="en-GB" sz="1200" b="1" i="0" dirty="0">
                <a:solidFill>
                  <a:srgbClr val="0D0D0D"/>
                </a:solidFill>
                <a:effectLst/>
                <a:latin typeface="Avenir Next LT Pro" panose="020B0504020202020204" pitchFamily="34" charset="0"/>
              </a:rPr>
              <a:t>10,000 MTPA</a:t>
            </a:r>
            <a:r>
              <a:rPr lang="en-GB" sz="1200" b="0" i="0" dirty="0">
                <a:solidFill>
                  <a:srgbClr val="0D0D0D"/>
                </a:solidFill>
                <a:effectLst/>
                <a:latin typeface="Avenir Next LT Pro" panose="020B0504020202020204" pitchFamily="34" charset="0"/>
              </a:rPr>
              <a:t>, with a projected production of at least </a:t>
            </a:r>
            <a:r>
              <a:rPr lang="en-GB" sz="1200" b="1" i="0" dirty="0">
                <a:solidFill>
                  <a:srgbClr val="0D0D0D"/>
                </a:solidFill>
                <a:effectLst/>
                <a:latin typeface="Avenir Next LT Pro" panose="020B0504020202020204" pitchFamily="34" charset="0"/>
              </a:rPr>
              <a:t>150 MTPA</a:t>
            </a:r>
            <a:r>
              <a:rPr lang="en-GB" sz="1200" b="0" i="0" dirty="0">
                <a:solidFill>
                  <a:srgbClr val="0D0D0D"/>
                </a:solidFill>
                <a:effectLst/>
                <a:latin typeface="Avenir Next LT Pro" panose="020B0504020202020204" pitchFamily="34" charset="0"/>
              </a:rPr>
              <a:t>, highlights strategic market penetration. We Reached</a:t>
            </a:r>
            <a:r>
              <a:rPr lang="en-GB" sz="1200" dirty="0">
                <a:solidFill>
                  <a:srgbClr val="0D0D0D"/>
                </a:solidFill>
                <a:latin typeface="Avenir Next LT Pro" panose="020B0504020202020204" pitchFamily="34" charset="0"/>
              </a:rPr>
              <a:t> </a:t>
            </a:r>
            <a:r>
              <a:rPr lang="en-GB" sz="1200" b="1" i="0" dirty="0">
                <a:solidFill>
                  <a:srgbClr val="0D0D0D"/>
                </a:solidFill>
                <a:effectLst/>
                <a:latin typeface="Avenir Next LT Pro" panose="020B0504020202020204" pitchFamily="34" charset="0"/>
              </a:rPr>
              <a:t>100 MTPA   </a:t>
            </a:r>
            <a:r>
              <a:rPr lang="en-GB" sz="1200" b="0" i="0" dirty="0">
                <a:solidFill>
                  <a:srgbClr val="0D0D0D"/>
                </a:solidFill>
                <a:effectLst/>
                <a:latin typeface="Avenir Next LT Pro" panose="020B0504020202020204" pitchFamily="34" charset="0"/>
              </a:rPr>
              <a:t>Of HALQUINOL</a:t>
            </a:r>
          </a:p>
          <a:p>
            <a:pPr algn="l"/>
            <a:endParaRPr lang="en-GB" sz="1200" b="0" i="0" dirty="0">
              <a:solidFill>
                <a:srgbClr val="0D0D0D"/>
              </a:solidFill>
              <a:effectLst/>
              <a:latin typeface="Avenir Next LT Pro" panose="020B0504020202020204" pitchFamily="34" charset="0"/>
            </a:endParaRPr>
          </a:p>
          <a:p>
            <a:pPr marL="171450" indent="-171450" algn="l">
              <a:buFont typeface="Courier New" panose="02070309020205020404" pitchFamily="49" charset="0"/>
              <a:buChar char="o"/>
            </a:pPr>
            <a:r>
              <a:rPr lang="en-GB" sz="1200" dirty="0">
                <a:solidFill>
                  <a:srgbClr val="0D0D0D"/>
                </a:solidFill>
                <a:latin typeface="Avenir Next LT Pro" panose="020B0504020202020204" pitchFamily="34" charset="0"/>
              </a:rPr>
              <a:t>We will be Having Clean room Facility for multi purpose use Pharma , Cosmetics &amp; Electronics ; Once the expansion is completed</a:t>
            </a:r>
            <a:endParaRPr lang="en-GB" sz="1200" b="1" i="0" dirty="0">
              <a:solidFill>
                <a:srgbClr val="0D0D0D"/>
              </a:solidFill>
              <a:effectLst/>
              <a:latin typeface="Avenir Next LT Pro" panose="020B0504020202020204" pitchFamily="34" charset="0"/>
            </a:endParaRPr>
          </a:p>
          <a:p>
            <a:pPr algn="l"/>
            <a:endParaRPr lang="en-GB" sz="1200" b="0" i="0" dirty="0">
              <a:solidFill>
                <a:srgbClr val="0D0D0D"/>
              </a:solidFill>
              <a:effectLst/>
              <a:latin typeface="Avenir Next LT Pro" panose="020B0504020202020204" pitchFamily="34" charset="0"/>
            </a:endParaRPr>
          </a:p>
          <a:p>
            <a:pPr marL="171450" indent="-171450" algn="l">
              <a:buFont typeface="Courier New" panose="02070309020205020404" pitchFamily="49" charset="0"/>
              <a:buChar char="o"/>
            </a:pPr>
            <a:r>
              <a:rPr lang="en-GB" sz="1200" b="0" i="0" dirty="0">
                <a:solidFill>
                  <a:srgbClr val="0D0D0D"/>
                </a:solidFill>
                <a:effectLst/>
                <a:latin typeface="Avenir Next LT Pro" panose="020B0504020202020204" pitchFamily="34" charset="0"/>
              </a:rPr>
              <a:t>EBITDA is </a:t>
            </a:r>
            <a:r>
              <a:rPr lang="en-GB" sz="1200" dirty="0">
                <a:solidFill>
                  <a:srgbClr val="0D0D0D"/>
                </a:solidFill>
                <a:latin typeface="Avenir Next LT Pro" panose="020B0504020202020204" pitchFamily="34" charset="0"/>
              </a:rPr>
              <a:t>expected to be stable</a:t>
            </a:r>
            <a:r>
              <a:rPr lang="en-GB" sz="1200" b="0" i="0" dirty="0">
                <a:solidFill>
                  <a:srgbClr val="0D0D0D"/>
                </a:solidFill>
                <a:effectLst/>
                <a:latin typeface="Avenir Next LT Pro" panose="020B0504020202020204" pitchFamily="34" charset="0"/>
              </a:rPr>
              <a:t>, </a:t>
            </a:r>
            <a:r>
              <a:rPr lang="en-GB" sz="1200" dirty="0">
                <a:solidFill>
                  <a:srgbClr val="0D0D0D"/>
                </a:solidFill>
                <a:latin typeface="Avenir Next LT Pro" panose="020B0504020202020204" pitchFamily="34" charset="0"/>
              </a:rPr>
              <a:t>driven</a:t>
            </a:r>
            <a:r>
              <a:rPr lang="en-GB" sz="1200" b="0" i="0" dirty="0">
                <a:solidFill>
                  <a:srgbClr val="0D0D0D"/>
                </a:solidFill>
                <a:effectLst/>
                <a:latin typeface="Avenir Next LT Pro" panose="020B0504020202020204" pitchFamily="34" charset="0"/>
              </a:rPr>
              <a:t> by an anticipated revenue growth of </a:t>
            </a:r>
            <a:r>
              <a:rPr lang="en-GB" sz="1200" b="1" i="0" dirty="0">
                <a:solidFill>
                  <a:srgbClr val="0D0D0D"/>
                </a:solidFill>
                <a:effectLst/>
                <a:latin typeface="Avenir Next LT Pro" panose="020B0504020202020204" pitchFamily="34" charset="0"/>
              </a:rPr>
              <a:t>~ 10% year-over-year (YoY) till FY26</a:t>
            </a:r>
          </a:p>
        </p:txBody>
      </p:sp>
      <p:cxnSp>
        <p:nvCxnSpPr>
          <p:cNvPr id="41" name="Straight Connector 40">
            <a:extLst>
              <a:ext uri="{FF2B5EF4-FFF2-40B4-BE49-F238E27FC236}">
                <a16:creationId xmlns:a16="http://schemas.microsoft.com/office/drawing/2014/main" id="{AF1FFE90-3EFA-EA13-FB77-7D9F756C1193}"/>
              </a:ext>
            </a:extLst>
          </p:cNvPr>
          <p:cNvCxnSpPr/>
          <p:nvPr/>
        </p:nvCxnSpPr>
        <p:spPr>
          <a:xfrm>
            <a:off x="5968721" y="1266092"/>
            <a:ext cx="0" cy="2853732"/>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5575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E99A20F-BCC4-4AEF-BAEC-58913FF4A15E}"/>
              </a:ext>
            </a:extLst>
          </p:cNvPr>
          <p:cNvSpPr/>
          <p:nvPr/>
        </p:nvSpPr>
        <p:spPr>
          <a:xfrm>
            <a:off x="6451600" y="1696720"/>
            <a:ext cx="5496559" cy="4907279"/>
          </a:xfrm>
          <a:prstGeom prst="rect">
            <a:avLst/>
          </a:prstGeom>
          <a:noFill/>
          <a:ln>
            <a:solidFill>
              <a:srgbClr val="035459"/>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Slide Number Placeholder 3">
            <a:extLst>
              <a:ext uri="{FF2B5EF4-FFF2-40B4-BE49-F238E27FC236}">
                <a16:creationId xmlns:a16="http://schemas.microsoft.com/office/drawing/2014/main" id="{11CC02DF-4B36-EAB3-C756-E11314380ED0}"/>
              </a:ext>
            </a:extLst>
          </p:cNvPr>
          <p:cNvSpPr>
            <a:spLocks noGrp="1"/>
          </p:cNvSpPr>
          <p:nvPr>
            <p:ph type="sldNum" sz="quarter" idx="12"/>
          </p:nvPr>
        </p:nvSpPr>
        <p:spPr/>
        <p:txBody>
          <a:bodyPr/>
          <a:lstStyle/>
          <a:p>
            <a:fld id="{C4992CC3-39DE-420A-9634-602D11CD902C}" type="slidenum">
              <a:rPr lang="en-IN" smtClean="0"/>
              <a:t>6</a:t>
            </a:fld>
            <a:endParaRPr lang="en-IN"/>
          </a:p>
        </p:txBody>
      </p:sp>
      <p:sp>
        <p:nvSpPr>
          <p:cNvPr id="6" name="Text Placeholder 5">
            <a:extLst>
              <a:ext uri="{FF2B5EF4-FFF2-40B4-BE49-F238E27FC236}">
                <a16:creationId xmlns:a16="http://schemas.microsoft.com/office/drawing/2014/main" id="{C445CF39-B477-0B00-2CF4-A76FAA604E8A}"/>
              </a:ext>
            </a:extLst>
          </p:cNvPr>
          <p:cNvSpPr>
            <a:spLocks noGrp="1"/>
          </p:cNvSpPr>
          <p:nvPr>
            <p:ph type="body" sz="quarter" idx="13"/>
          </p:nvPr>
        </p:nvSpPr>
        <p:spPr/>
        <p:txBody>
          <a:bodyPr/>
          <a:lstStyle/>
          <a:p>
            <a:r>
              <a:rPr lang="en-GB" dirty="0"/>
              <a:t>Improving Profitability</a:t>
            </a:r>
            <a:endParaRPr lang="en-IN" dirty="0"/>
          </a:p>
        </p:txBody>
      </p:sp>
      <p:grpSp>
        <p:nvGrpSpPr>
          <p:cNvPr id="10" name="Group 9">
            <a:extLst>
              <a:ext uri="{FF2B5EF4-FFF2-40B4-BE49-F238E27FC236}">
                <a16:creationId xmlns:a16="http://schemas.microsoft.com/office/drawing/2014/main" id="{586E7C12-EFD9-105B-BF92-7340E431E865}"/>
              </a:ext>
            </a:extLst>
          </p:cNvPr>
          <p:cNvGrpSpPr/>
          <p:nvPr/>
        </p:nvGrpSpPr>
        <p:grpSpPr>
          <a:xfrm>
            <a:off x="101600" y="909990"/>
            <a:ext cx="12364719" cy="461665"/>
            <a:chOff x="162560" y="3998630"/>
            <a:chExt cx="12364719" cy="461665"/>
          </a:xfrm>
        </p:grpSpPr>
        <p:sp>
          <p:nvSpPr>
            <p:cNvPr id="8" name="Rectangle 7">
              <a:extLst>
                <a:ext uri="{FF2B5EF4-FFF2-40B4-BE49-F238E27FC236}">
                  <a16:creationId xmlns:a16="http://schemas.microsoft.com/office/drawing/2014/main" id="{64F4647B-E2CD-2E6A-E8ED-4E85F62AC226}"/>
                </a:ext>
              </a:extLst>
            </p:cNvPr>
            <p:cNvSpPr/>
            <p:nvPr/>
          </p:nvSpPr>
          <p:spPr>
            <a:xfrm>
              <a:off x="162560" y="4033520"/>
              <a:ext cx="11775321" cy="39624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250"/>
            </a:p>
          </p:txBody>
        </p:sp>
        <p:sp>
          <p:nvSpPr>
            <p:cNvPr id="9" name="TextBox 8">
              <a:extLst>
                <a:ext uri="{FF2B5EF4-FFF2-40B4-BE49-F238E27FC236}">
                  <a16:creationId xmlns:a16="http://schemas.microsoft.com/office/drawing/2014/main" id="{AC49831B-CFC5-38AF-D6A3-36F06E975576}"/>
                </a:ext>
              </a:extLst>
            </p:cNvPr>
            <p:cNvSpPr txBox="1"/>
            <p:nvPr/>
          </p:nvSpPr>
          <p:spPr>
            <a:xfrm>
              <a:off x="913447" y="3998630"/>
              <a:ext cx="11613832" cy="461665"/>
            </a:xfrm>
            <a:prstGeom prst="rect">
              <a:avLst/>
            </a:prstGeom>
            <a:noFill/>
          </p:spPr>
          <p:txBody>
            <a:bodyPr wrap="square" rtlCol="0">
              <a:spAutoFit/>
            </a:bodyPr>
            <a:lstStyle/>
            <a:p>
              <a:r>
                <a:rPr lang="en-GB" sz="2400" b="1" u="sng">
                  <a:latin typeface="Avenir Next LT Pro" panose="020B0504020202020204" pitchFamily="34" charset="0"/>
                </a:rPr>
                <a:t>Expanding margins: Increasing returns , Creating shareholder value</a:t>
              </a:r>
            </a:p>
          </p:txBody>
        </p:sp>
      </p:grpSp>
      <p:grpSp>
        <p:nvGrpSpPr>
          <p:cNvPr id="14" name="Group 13">
            <a:extLst>
              <a:ext uri="{FF2B5EF4-FFF2-40B4-BE49-F238E27FC236}">
                <a16:creationId xmlns:a16="http://schemas.microsoft.com/office/drawing/2014/main" id="{40F6730E-8E0B-FB6C-A7C4-650604225BD7}"/>
              </a:ext>
            </a:extLst>
          </p:cNvPr>
          <p:cNvGrpSpPr/>
          <p:nvPr/>
        </p:nvGrpSpPr>
        <p:grpSpPr>
          <a:xfrm>
            <a:off x="6669091" y="1533937"/>
            <a:ext cx="5112000" cy="357757"/>
            <a:chOff x="542611" y="934497"/>
            <a:chExt cx="4039437" cy="357757"/>
          </a:xfrm>
        </p:grpSpPr>
        <p:sp>
          <p:nvSpPr>
            <p:cNvPr id="15" name="Rectangle 14">
              <a:extLst>
                <a:ext uri="{FF2B5EF4-FFF2-40B4-BE49-F238E27FC236}">
                  <a16:creationId xmlns:a16="http://schemas.microsoft.com/office/drawing/2014/main" id="{3A03A987-1D2A-7D43-A1A2-8D32F72D7BCA}"/>
                </a:ext>
              </a:extLst>
            </p:cNvPr>
            <p:cNvSpPr/>
            <p:nvPr/>
          </p:nvSpPr>
          <p:spPr>
            <a:xfrm>
              <a:off x="542611" y="934497"/>
              <a:ext cx="4039437" cy="34164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TextBox 15">
              <a:extLst>
                <a:ext uri="{FF2B5EF4-FFF2-40B4-BE49-F238E27FC236}">
                  <a16:creationId xmlns:a16="http://schemas.microsoft.com/office/drawing/2014/main" id="{94CECFF3-100E-D728-E21C-BAEE89E5600C}"/>
                </a:ext>
              </a:extLst>
            </p:cNvPr>
            <p:cNvSpPr txBox="1"/>
            <p:nvPr/>
          </p:nvSpPr>
          <p:spPr>
            <a:xfrm>
              <a:off x="1173583" y="953700"/>
              <a:ext cx="3117612" cy="338554"/>
            </a:xfrm>
            <a:prstGeom prst="rect">
              <a:avLst/>
            </a:prstGeom>
            <a:noFill/>
          </p:spPr>
          <p:txBody>
            <a:bodyPr wrap="square" rtlCol="0">
              <a:spAutoFit/>
            </a:bodyPr>
            <a:lstStyle/>
            <a:p>
              <a:r>
                <a:rPr lang="en-GB" sz="1600" b="1">
                  <a:latin typeface="Avenir Next LT Pro" panose="020B0504020202020204" pitchFamily="34" charset="0"/>
                </a:rPr>
                <a:t>   Enabling Shareholders’ Return</a:t>
              </a:r>
              <a:endParaRPr lang="en-IN" sz="1600" b="1">
                <a:latin typeface="Avenir Next LT Pro" panose="020B0504020202020204" pitchFamily="34" charset="0"/>
              </a:endParaRPr>
            </a:p>
          </p:txBody>
        </p:sp>
      </p:grpSp>
      <p:sp>
        <p:nvSpPr>
          <p:cNvPr id="19" name="Isosceles Triangle 18">
            <a:extLst>
              <a:ext uri="{FF2B5EF4-FFF2-40B4-BE49-F238E27FC236}">
                <a16:creationId xmlns:a16="http://schemas.microsoft.com/office/drawing/2014/main" id="{1424F6DE-D264-CD7C-B09A-0243342FEC16}"/>
              </a:ext>
            </a:extLst>
          </p:cNvPr>
          <p:cNvSpPr/>
          <p:nvPr/>
        </p:nvSpPr>
        <p:spPr>
          <a:xfrm rot="5400000">
            <a:off x="3674847" y="3995954"/>
            <a:ext cx="4866641" cy="369778"/>
          </a:xfrm>
          <a:prstGeom prst="triangle">
            <a:avLst>
              <a:gd name="adj" fmla="val 48095"/>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24" name="Group 23">
            <a:extLst>
              <a:ext uri="{FF2B5EF4-FFF2-40B4-BE49-F238E27FC236}">
                <a16:creationId xmlns:a16="http://schemas.microsoft.com/office/drawing/2014/main" id="{105B3186-35C3-C947-E811-2A477E2558AA}"/>
              </a:ext>
            </a:extLst>
          </p:cNvPr>
          <p:cNvGrpSpPr/>
          <p:nvPr/>
        </p:nvGrpSpPr>
        <p:grpSpPr>
          <a:xfrm>
            <a:off x="81280" y="1544097"/>
            <a:ext cx="5608319" cy="5059902"/>
            <a:chOff x="0" y="1696497"/>
            <a:chExt cx="5608319" cy="5059902"/>
          </a:xfrm>
        </p:grpSpPr>
        <p:sp>
          <p:nvSpPr>
            <p:cNvPr id="23" name="Rectangle 22">
              <a:extLst>
                <a:ext uri="{FF2B5EF4-FFF2-40B4-BE49-F238E27FC236}">
                  <a16:creationId xmlns:a16="http://schemas.microsoft.com/office/drawing/2014/main" id="{E5884A86-A98D-2B01-7B68-48A9624415DB}"/>
                </a:ext>
              </a:extLst>
            </p:cNvPr>
            <p:cNvSpPr/>
            <p:nvPr/>
          </p:nvSpPr>
          <p:spPr>
            <a:xfrm>
              <a:off x="111760" y="1849120"/>
              <a:ext cx="5496559" cy="4907279"/>
            </a:xfrm>
            <a:prstGeom prst="rect">
              <a:avLst/>
            </a:prstGeom>
            <a:noFill/>
            <a:ln>
              <a:solidFill>
                <a:srgbClr val="035459"/>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1" name="Group 10">
              <a:extLst>
                <a:ext uri="{FF2B5EF4-FFF2-40B4-BE49-F238E27FC236}">
                  <a16:creationId xmlns:a16="http://schemas.microsoft.com/office/drawing/2014/main" id="{1EB47AC8-150E-5B93-48A6-C035217F16B0}"/>
                </a:ext>
              </a:extLst>
            </p:cNvPr>
            <p:cNvGrpSpPr/>
            <p:nvPr/>
          </p:nvGrpSpPr>
          <p:grpSpPr>
            <a:xfrm>
              <a:off x="298771" y="1696497"/>
              <a:ext cx="5112000" cy="357757"/>
              <a:chOff x="542611" y="934497"/>
              <a:chExt cx="4039437" cy="357757"/>
            </a:xfrm>
          </p:grpSpPr>
          <p:sp>
            <p:nvSpPr>
              <p:cNvPr id="12" name="Rectangle 11">
                <a:extLst>
                  <a:ext uri="{FF2B5EF4-FFF2-40B4-BE49-F238E27FC236}">
                    <a16:creationId xmlns:a16="http://schemas.microsoft.com/office/drawing/2014/main" id="{CCC080C1-EC41-EB3B-E2CA-EF04F9F21313}"/>
                  </a:ext>
                </a:extLst>
              </p:cNvPr>
              <p:cNvSpPr/>
              <p:nvPr/>
            </p:nvSpPr>
            <p:spPr>
              <a:xfrm>
                <a:off x="542611" y="934497"/>
                <a:ext cx="4039437" cy="34164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TextBox 12">
                <a:extLst>
                  <a:ext uri="{FF2B5EF4-FFF2-40B4-BE49-F238E27FC236}">
                    <a16:creationId xmlns:a16="http://schemas.microsoft.com/office/drawing/2014/main" id="{C2CCBDB2-FA39-9B3E-2045-53A246851DF7}"/>
                  </a:ext>
                </a:extLst>
              </p:cNvPr>
              <p:cNvSpPr txBox="1"/>
              <p:nvPr/>
            </p:nvSpPr>
            <p:spPr>
              <a:xfrm>
                <a:off x="1790166" y="953700"/>
                <a:ext cx="2501029" cy="338554"/>
              </a:xfrm>
              <a:prstGeom prst="rect">
                <a:avLst/>
              </a:prstGeom>
              <a:noFill/>
            </p:spPr>
            <p:txBody>
              <a:bodyPr wrap="square" rtlCol="0">
                <a:spAutoFit/>
              </a:bodyPr>
              <a:lstStyle/>
              <a:p>
                <a:r>
                  <a:rPr lang="en-GB" sz="1600" b="1">
                    <a:latin typeface="Avenir Next LT Pro" panose="020B0504020202020204" pitchFamily="34" charset="0"/>
                  </a:rPr>
                  <a:t>Expanding Margin</a:t>
                </a:r>
                <a:endParaRPr lang="en-IN" sz="1600" b="1">
                  <a:latin typeface="Avenir Next LT Pro" panose="020B0504020202020204" pitchFamily="34" charset="0"/>
                </a:endParaRPr>
              </a:p>
            </p:txBody>
          </p:sp>
        </p:grpSp>
        <p:graphicFrame>
          <p:nvGraphicFramePr>
            <p:cNvPr id="22" name="Chart 21">
              <a:extLst>
                <a:ext uri="{FF2B5EF4-FFF2-40B4-BE49-F238E27FC236}">
                  <a16:creationId xmlns:a16="http://schemas.microsoft.com/office/drawing/2014/main" id="{07778EF9-3C26-ADF5-DFC5-DD52F3CA664C}"/>
                </a:ext>
              </a:extLst>
            </p:cNvPr>
            <p:cNvGraphicFramePr/>
            <p:nvPr>
              <p:extLst>
                <p:ext uri="{D42A27DB-BD31-4B8C-83A1-F6EECF244321}">
                  <p14:modId xmlns:p14="http://schemas.microsoft.com/office/powerpoint/2010/main" val="2546854580"/>
                </p:ext>
              </p:extLst>
            </p:nvPr>
          </p:nvGraphicFramePr>
          <p:xfrm>
            <a:off x="0" y="2143760"/>
            <a:ext cx="5384800" cy="4216399"/>
          </p:xfrm>
          <a:graphic>
            <a:graphicData uri="http://schemas.openxmlformats.org/drawingml/2006/chart">
              <c:chart xmlns:c="http://schemas.openxmlformats.org/drawingml/2006/chart" xmlns:r="http://schemas.openxmlformats.org/officeDocument/2006/relationships" r:id="rId3"/>
            </a:graphicData>
          </a:graphic>
        </p:graphicFrame>
      </p:grpSp>
      <p:graphicFrame>
        <p:nvGraphicFramePr>
          <p:cNvPr id="27" name="Chart 26">
            <a:extLst>
              <a:ext uri="{FF2B5EF4-FFF2-40B4-BE49-F238E27FC236}">
                <a16:creationId xmlns:a16="http://schemas.microsoft.com/office/drawing/2014/main" id="{9CE4A314-D397-E143-6303-A7669C18D9EF}"/>
              </a:ext>
            </a:extLst>
          </p:cNvPr>
          <p:cNvGraphicFramePr/>
          <p:nvPr>
            <p:extLst>
              <p:ext uri="{D42A27DB-BD31-4B8C-83A1-F6EECF244321}">
                <p14:modId xmlns:p14="http://schemas.microsoft.com/office/powerpoint/2010/main" val="2307868335"/>
              </p:ext>
            </p:extLst>
          </p:nvPr>
        </p:nvGraphicFramePr>
        <p:xfrm>
          <a:off x="6664960" y="2143760"/>
          <a:ext cx="5313680" cy="4165600"/>
        </p:xfrm>
        <a:graphic>
          <a:graphicData uri="http://schemas.openxmlformats.org/drawingml/2006/chart">
            <c:chart xmlns:c="http://schemas.openxmlformats.org/drawingml/2006/chart" xmlns:r="http://schemas.openxmlformats.org/officeDocument/2006/relationships" r:id="rId4"/>
          </a:graphicData>
        </a:graphic>
      </p:graphicFrame>
      <p:pic>
        <p:nvPicPr>
          <p:cNvPr id="2" name="Picture 1">
            <a:extLst>
              <a:ext uri="{FF2B5EF4-FFF2-40B4-BE49-F238E27FC236}">
                <a16:creationId xmlns:a16="http://schemas.microsoft.com/office/drawing/2014/main" id="{293BA4BF-B9AB-C061-FBD1-4FE3A332BF3C}"/>
              </a:ext>
            </a:extLst>
          </p:cNvPr>
          <p:cNvPicPr>
            <a:picLocks noChangeAspect="1"/>
          </p:cNvPicPr>
          <p:nvPr/>
        </p:nvPicPr>
        <p:blipFill>
          <a:blip r:embed="rId5"/>
          <a:stretch>
            <a:fillRect/>
          </a:stretch>
        </p:blipFill>
        <p:spPr>
          <a:xfrm>
            <a:off x="-2132" y="-1199"/>
            <a:ext cx="12194132" cy="6859200"/>
          </a:xfrm>
          <a:prstGeom prst="rect">
            <a:avLst/>
          </a:prstGeom>
        </p:spPr>
      </p:pic>
    </p:spTree>
    <p:extLst>
      <p:ext uri="{BB962C8B-B14F-4D97-AF65-F5344CB8AC3E}">
        <p14:creationId xmlns:p14="http://schemas.microsoft.com/office/powerpoint/2010/main" val="467243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3608374-987E-D635-4FB7-0C4A64E33FFC}"/>
              </a:ext>
            </a:extLst>
          </p:cNvPr>
          <p:cNvSpPr>
            <a:spLocks noGrp="1"/>
          </p:cNvSpPr>
          <p:nvPr>
            <p:ph type="sldNum" sz="quarter" idx="12"/>
          </p:nvPr>
        </p:nvSpPr>
        <p:spPr/>
        <p:txBody>
          <a:bodyPr/>
          <a:lstStyle/>
          <a:p>
            <a:fld id="{C4992CC3-39DE-420A-9634-602D11CD902C}" type="slidenum">
              <a:rPr lang="en-IN" smtClean="0"/>
              <a:t>7</a:t>
            </a:fld>
            <a:endParaRPr lang="en-IN"/>
          </a:p>
        </p:txBody>
      </p:sp>
      <p:sp>
        <p:nvSpPr>
          <p:cNvPr id="6" name="Text Placeholder 5">
            <a:extLst>
              <a:ext uri="{FF2B5EF4-FFF2-40B4-BE49-F238E27FC236}">
                <a16:creationId xmlns:a16="http://schemas.microsoft.com/office/drawing/2014/main" id="{47B506DC-5035-8508-D57E-322648AFE12B}"/>
              </a:ext>
            </a:extLst>
          </p:cNvPr>
          <p:cNvSpPr>
            <a:spLocks noGrp="1"/>
          </p:cNvSpPr>
          <p:nvPr>
            <p:ph type="body" sz="quarter" idx="13"/>
          </p:nvPr>
        </p:nvSpPr>
        <p:spPr/>
        <p:txBody>
          <a:bodyPr/>
          <a:lstStyle/>
          <a:p>
            <a:r>
              <a:rPr lang="en-GB"/>
              <a:t>Our USP</a:t>
            </a:r>
            <a:endParaRPr lang="en-IN"/>
          </a:p>
          <a:p>
            <a:endParaRPr lang="en-IN"/>
          </a:p>
        </p:txBody>
      </p:sp>
      <p:sp>
        <p:nvSpPr>
          <p:cNvPr id="24" name="Rectangle: Rounded Corners 23">
            <a:extLst>
              <a:ext uri="{FF2B5EF4-FFF2-40B4-BE49-F238E27FC236}">
                <a16:creationId xmlns:a16="http://schemas.microsoft.com/office/drawing/2014/main" id="{D9EB01B8-45EB-1BD8-97B5-F23C65449369}"/>
              </a:ext>
            </a:extLst>
          </p:cNvPr>
          <p:cNvSpPr/>
          <p:nvPr/>
        </p:nvSpPr>
        <p:spPr>
          <a:xfrm>
            <a:off x="121920" y="911609"/>
            <a:ext cx="11866880" cy="500631"/>
          </a:xfrm>
          <a:prstGeom prst="round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800" b="1" i="0">
                <a:solidFill>
                  <a:srgbClr val="275938"/>
                </a:solidFill>
                <a:effectLst/>
                <a:latin typeface="Avenir Next LT Pro" panose="020B0504020202020204" pitchFamily="34" charset="0"/>
              </a:rPr>
              <a:t>Formidable Foundations - Our Unbeatable USPs</a:t>
            </a:r>
            <a:endParaRPr lang="en-IN" sz="2800" b="1">
              <a:solidFill>
                <a:srgbClr val="275938"/>
              </a:solidFill>
              <a:latin typeface="Avenir Next LT Pro" panose="020B0504020202020204" pitchFamily="34" charset="0"/>
            </a:endParaRPr>
          </a:p>
        </p:txBody>
      </p:sp>
      <p:grpSp>
        <p:nvGrpSpPr>
          <p:cNvPr id="3" name="Group 2">
            <a:extLst>
              <a:ext uri="{FF2B5EF4-FFF2-40B4-BE49-F238E27FC236}">
                <a16:creationId xmlns:a16="http://schemas.microsoft.com/office/drawing/2014/main" id="{B9C14E36-678F-D5A9-CA66-56E08E356E46}"/>
              </a:ext>
            </a:extLst>
          </p:cNvPr>
          <p:cNvGrpSpPr/>
          <p:nvPr/>
        </p:nvGrpSpPr>
        <p:grpSpPr>
          <a:xfrm>
            <a:off x="495074" y="1737360"/>
            <a:ext cx="11523424" cy="4590703"/>
            <a:chOff x="484914" y="2082800"/>
            <a:chExt cx="11523424" cy="4144942"/>
          </a:xfrm>
        </p:grpSpPr>
        <p:grpSp>
          <p:nvGrpSpPr>
            <p:cNvPr id="39" name="Group 38">
              <a:extLst>
                <a:ext uri="{FF2B5EF4-FFF2-40B4-BE49-F238E27FC236}">
                  <a16:creationId xmlns:a16="http://schemas.microsoft.com/office/drawing/2014/main" id="{43296EE2-FBFC-9D4E-333F-A2C6B7011F39}"/>
                </a:ext>
              </a:extLst>
            </p:cNvPr>
            <p:cNvGrpSpPr/>
            <p:nvPr/>
          </p:nvGrpSpPr>
          <p:grpSpPr>
            <a:xfrm>
              <a:off x="484914" y="2094289"/>
              <a:ext cx="6313041" cy="4133453"/>
              <a:chOff x="657005" y="2480369"/>
              <a:chExt cx="6108175" cy="3459628"/>
            </a:xfrm>
          </p:grpSpPr>
          <p:grpSp>
            <p:nvGrpSpPr>
              <p:cNvPr id="7" name="Group 6">
                <a:extLst>
                  <a:ext uri="{FF2B5EF4-FFF2-40B4-BE49-F238E27FC236}">
                    <a16:creationId xmlns:a16="http://schemas.microsoft.com/office/drawing/2014/main" id="{197F7278-14B9-DD48-9A5F-0D473B9C2286}"/>
                  </a:ext>
                </a:extLst>
              </p:cNvPr>
              <p:cNvGrpSpPr/>
              <p:nvPr/>
            </p:nvGrpSpPr>
            <p:grpSpPr>
              <a:xfrm>
                <a:off x="657005" y="2480369"/>
                <a:ext cx="6093942" cy="3459628"/>
                <a:chOff x="2887253" y="6654102"/>
                <a:chExt cx="10526649" cy="4701318"/>
              </a:xfrm>
            </p:grpSpPr>
            <p:grpSp>
              <p:nvGrpSpPr>
                <p:cNvPr id="8" name="Group 7">
                  <a:extLst>
                    <a:ext uri="{FF2B5EF4-FFF2-40B4-BE49-F238E27FC236}">
                      <a16:creationId xmlns:a16="http://schemas.microsoft.com/office/drawing/2014/main" id="{8DE7DA73-C9AE-994B-A5CB-7BD2F2CC63AA}"/>
                    </a:ext>
                  </a:extLst>
                </p:cNvPr>
                <p:cNvGrpSpPr/>
                <p:nvPr/>
              </p:nvGrpSpPr>
              <p:grpSpPr>
                <a:xfrm>
                  <a:off x="6524865" y="6654102"/>
                  <a:ext cx="6889037" cy="4678587"/>
                  <a:chOff x="1813146" y="6294213"/>
                  <a:chExt cx="6553614" cy="4678587"/>
                </a:xfrm>
              </p:grpSpPr>
              <p:sp>
                <p:nvSpPr>
                  <p:cNvPr id="16" name="Rectangle 15">
                    <a:extLst>
                      <a:ext uri="{FF2B5EF4-FFF2-40B4-BE49-F238E27FC236}">
                        <a16:creationId xmlns:a16="http://schemas.microsoft.com/office/drawing/2014/main" id="{AE1C40B7-E0D1-AC46-9DFB-491DD59C3A5D}"/>
                      </a:ext>
                    </a:extLst>
                  </p:cNvPr>
                  <p:cNvSpPr/>
                  <p:nvPr/>
                </p:nvSpPr>
                <p:spPr>
                  <a:xfrm>
                    <a:off x="1813146" y="6294213"/>
                    <a:ext cx="6553614" cy="1325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7" name="Rectangle 16">
                    <a:extLst>
                      <a:ext uri="{FF2B5EF4-FFF2-40B4-BE49-F238E27FC236}">
                        <a16:creationId xmlns:a16="http://schemas.microsoft.com/office/drawing/2014/main" id="{E29DAACB-D671-6646-9751-2E11693F1FA6}"/>
                      </a:ext>
                    </a:extLst>
                  </p:cNvPr>
                  <p:cNvSpPr/>
                  <p:nvPr/>
                </p:nvSpPr>
                <p:spPr>
                  <a:xfrm>
                    <a:off x="1813146" y="7970705"/>
                    <a:ext cx="6553614" cy="1325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19" name="Rectangle 18">
                    <a:extLst>
                      <a:ext uri="{FF2B5EF4-FFF2-40B4-BE49-F238E27FC236}">
                        <a16:creationId xmlns:a16="http://schemas.microsoft.com/office/drawing/2014/main" id="{08502DF6-91AC-C744-AD56-98C494BDDE46}"/>
                      </a:ext>
                    </a:extLst>
                  </p:cNvPr>
                  <p:cNvSpPr/>
                  <p:nvPr/>
                </p:nvSpPr>
                <p:spPr>
                  <a:xfrm>
                    <a:off x="1813146" y="9647200"/>
                    <a:ext cx="6553613" cy="1325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900"/>
                  </a:p>
                </p:txBody>
              </p:sp>
              <p:sp>
                <p:nvSpPr>
                  <p:cNvPr id="20" name="Rectangle 56">
                    <a:extLst>
                      <a:ext uri="{FF2B5EF4-FFF2-40B4-BE49-F238E27FC236}">
                        <a16:creationId xmlns:a16="http://schemas.microsoft.com/office/drawing/2014/main" id="{2014AA71-94A0-BC49-9B41-40D5A3DE85B7}"/>
                      </a:ext>
                    </a:extLst>
                  </p:cNvPr>
                  <p:cNvSpPr/>
                  <p:nvPr/>
                </p:nvSpPr>
                <p:spPr>
                  <a:xfrm>
                    <a:off x="2825417" y="6302982"/>
                    <a:ext cx="5466819" cy="442496"/>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85750" indent="-285750" algn="just">
                      <a:buFont typeface="Courier New" panose="02070309020205020404" pitchFamily="49" charset="0"/>
                      <a:buChar char="o"/>
                    </a:pPr>
                    <a:r>
                      <a:rPr lang="en-GB" sz="1100">
                        <a:latin typeface="Avenir Next LT Pro" panose="020B0504020202020204" pitchFamily="34" charset="0"/>
                        <a:ea typeface="Lato Light" panose="020F0502020204030203" pitchFamily="34" charset="0"/>
                        <a:cs typeface="Lato Light" panose="020F0502020204030203" pitchFamily="34" charset="0"/>
                      </a:rPr>
                      <a:t>Solid Foundations: Partnering with Global Industry Leaders</a:t>
                    </a:r>
                  </a:p>
                </p:txBody>
              </p:sp>
              <p:sp>
                <p:nvSpPr>
                  <p:cNvPr id="25" name="Rectangle 56">
                    <a:extLst>
                      <a:ext uri="{FF2B5EF4-FFF2-40B4-BE49-F238E27FC236}">
                        <a16:creationId xmlns:a16="http://schemas.microsoft.com/office/drawing/2014/main" id="{65B800CF-BDCA-A14D-BAE3-75FE7E7119D6}"/>
                      </a:ext>
                    </a:extLst>
                  </p:cNvPr>
                  <p:cNvSpPr/>
                  <p:nvPr/>
                </p:nvSpPr>
                <p:spPr>
                  <a:xfrm>
                    <a:off x="2990280" y="9870215"/>
                    <a:ext cx="4896379" cy="442496"/>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171450" indent="-171450" algn="just">
                      <a:buFont typeface="Courier New" panose="02070309020205020404" pitchFamily="49" charset="0"/>
                      <a:buChar char="o"/>
                    </a:pPr>
                    <a:r>
                      <a:rPr lang="en-GB" sz="1100">
                        <a:latin typeface="Avenir Next LT Pro" panose="020B0504020202020204" pitchFamily="34" charset="0"/>
                        <a:ea typeface="Lato Light" panose="020F0502020204030203" pitchFamily="34" charset="0"/>
                        <a:cs typeface="Lato Light" panose="020F0502020204030203" pitchFamily="34" charset="0"/>
                      </a:rPr>
                      <a:t>Attained Stringent Certification through astute Navigation</a:t>
                    </a:r>
                    <a:endParaRPr lang="en-US" sz="1100">
                      <a:latin typeface="Avenir Next LT Pro" panose="020B0504020202020204" pitchFamily="34" charset="0"/>
                      <a:ea typeface="Lato Light" panose="020F0502020204030203" pitchFamily="34" charset="0"/>
                      <a:cs typeface="Lato Light" panose="020F0502020204030203" pitchFamily="34" charset="0"/>
                    </a:endParaRPr>
                  </a:p>
                </p:txBody>
              </p:sp>
            </p:grpSp>
            <p:sp>
              <p:nvSpPr>
                <p:cNvPr id="35" name="Rectangle 34">
                  <a:extLst>
                    <a:ext uri="{FF2B5EF4-FFF2-40B4-BE49-F238E27FC236}">
                      <a16:creationId xmlns:a16="http://schemas.microsoft.com/office/drawing/2014/main" id="{83A822D6-657B-6D41-8BE0-57E35851BFC9}"/>
                    </a:ext>
                  </a:extLst>
                </p:cNvPr>
                <p:cNvSpPr/>
                <p:nvPr/>
              </p:nvSpPr>
              <p:spPr>
                <a:xfrm>
                  <a:off x="2887253" y="6657373"/>
                  <a:ext cx="3549925" cy="1326054"/>
                </a:xfrm>
                <a:prstGeom prst="rect">
                  <a:avLst/>
                </a:prstGeom>
                <a:solidFill>
                  <a:srgbClr val="2FA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US" sz="1400">
                    <a:solidFill>
                      <a:schemeClr val="bg1"/>
                    </a:solidFill>
                    <a:latin typeface="Avenir Next LT Pro" panose="020B0504020202020204" pitchFamily="34" charset="0"/>
                    <a:ea typeface="Lato Semibold" panose="020F0502020204030203" pitchFamily="34" charset="0"/>
                    <a:cs typeface="Poppins Medium" pitchFamily="2" charset="77"/>
                  </a:endParaRPr>
                </a:p>
                <a:p>
                  <a:pPr algn="ctr"/>
                  <a:r>
                    <a:rPr lang="en-US" sz="1400" b="1">
                      <a:solidFill>
                        <a:schemeClr val="bg1"/>
                      </a:solidFill>
                      <a:latin typeface="Avenir Next LT Pro" panose="020B0504020202020204" pitchFamily="34" charset="0"/>
                      <a:ea typeface="Lato Semibold" panose="020F0502020204030203" pitchFamily="34" charset="0"/>
                      <a:cs typeface="Poppins Medium" pitchFamily="2" charset="77"/>
                    </a:rPr>
                    <a:t>Trusted by established MNCs</a:t>
                  </a:r>
                </a:p>
                <a:p>
                  <a:pPr algn="ctr"/>
                  <a:endParaRPr lang="en-US" sz="1400">
                    <a:solidFill>
                      <a:schemeClr val="bg1"/>
                    </a:solidFill>
                    <a:latin typeface="Avenir Next LT Pro" panose="020B0504020202020204" pitchFamily="34" charset="0"/>
                    <a:ea typeface="Lato Semibold" panose="020F0502020204030203" pitchFamily="34" charset="0"/>
                    <a:cs typeface="Poppins Medium" pitchFamily="2" charset="77"/>
                  </a:endParaRPr>
                </a:p>
              </p:txBody>
            </p:sp>
            <p:sp>
              <p:nvSpPr>
                <p:cNvPr id="36" name="Rectangle 35">
                  <a:extLst>
                    <a:ext uri="{FF2B5EF4-FFF2-40B4-BE49-F238E27FC236}">
                      <a16:creationId xmlns:a16="http://schemas.microsoft.com/office/drawing/2014/main" id="{CF1AF4DB-B877-AA45-A713-B4FBF347D0DC}"/>
                    </a:ext>
                  </a:extLst>
                </p:cNvPr>
                <p:cNvSpPr/>
                <p:nvPr/>
              </p:nvSpPr>
              <p:spPr>
                <a:xfrm>
                  <a:off x="2887253" y="8330596"/>
                  <a:ext cx="3549925" cy="1328157"/>
                </a:xfrm>
                <a:prstGeom prst="rect">
                  <a:avLst/>
                </a:prstGeom>
                <a:solidFill>
                  <a:srgbClr val="2FA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GB" sz="1400">
                    <a:solidFill>
                      <a:schemeClr val="bg1"/>
                    </a:solidFill>
                    <a:latin typeface="Avenir Next LT Pro" panose="020B0504020202020204" pitchFamily="34" charset="0"/>
                    <a:ea typeface="Lato Semibold" panose="020F0502020204030203" pitchFamily="34" charset="0"/>
                    <a:cs typeface="Poppins Medium" pitchFamily="2" charset="77"/>
                  </a:endParaRPr>
                </a:p>
                <a:p>
                  <a:pPr algn="ctr"/>
                  <a:endParaRPr lang="en-US" sz="1400">
                    <a:solidFill>
                      <a:schemeClr val="bg1"/>
                    </a:solidFill>
                    <a:latin typeface="Avenir Next LT Pro" panose="020B0504020202020204" pitchFamily="34" charset="0"/>
                    <a:ea typeface="Lato Semibold" panose="020F0502020204030203" pitchFamily="34" charset="0"/>
                    <a:cs typeface="Poppins Medium" pitchFamily="2" charset="77"/>
                  </a:endParaRPr>
                </a:p>
              </p:txBody>
            </p:sp>
            <p:sp>
              <p:nvSpPr>
                <p:cNvPr id="37" name="Rectangle 36">
                  <a:extLst>
                    <a:ext uri="{FF2B5EF4-FFF2-40B4-BE49-F238E27FC236}">
                      <a16:creationId xmlns:a16="http://schemas.microsoft.com/office/drawing/2014/main" id="{5D8C515F-F7B9-DE40-A2FC-3FB52FCDD131}"/>
                    </a:ext>
                  </a:extLst>
                </p:cNvPr>
                <p:cNvSpPr/>
                <p:nvPr/>
              </p:nvSpPr>
              <p:spPr>
                <a:xfrm>
                  <a:off x="2887253" y="10010362"/>
                  <a:ext cx="3549925" cy="1345058"/>
                </a:xfrm>
                <a:prstGeom prst="rect">
                  <a:avLst/>
                </a:prstGeom>
                <a:solidFill>
                  <a:srgbClr val="2FA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1400" b="1">
                      <a:solidFill>
                        <a:schemeClr val="bg1"/>
                      </a:solidFill>
                      <a:latin typeface="Avenir Next LT Pro" panose="020B0504020202020204" pitchFamily="34" charset="0"/>
                      <a:ea typeface="Lato Semibold" panose="020F0502020204030203" pitchFamily="34" charset="0"/>
                      <a:cs typeface="Poppins Medium" pitchFamily="2" charset="77"/>
                    </a:rPr>
                    <a:t>Tough Certifications</a:t>
                  </a:r>
                </a:p>
              </p:txBody>
            </p:sp>
          </p:grpSp>
          <p:grpSp>
            <p:nvGrpSpPr>
              <p:cNvPr id="38" name="Group 37">
                <a:extLst>
                  <a:ext uri="{FF2B5EF4-FFF2-40B4-BE49-F238E27FC236}">
                    <a16:creationId xmlns:a16="http://schemas.microsoft.com/office/drawing/2014/main" id="{A5BC8BE6-2898-04DC-1661-F6E81AEF1AA9}"/>
                  </a:ext>
                </a:extLst>
              </p:cNvPr>
              <p:cNvGrpSpPr/>
              <p:nvPr/>
            </p:nvGrpSpPr>
            <p:grpSpPr>
              <a:xfrm>
                <a:off x="2717346" y="2753360"/>
                <a:ext cx="4047834" cy="3090384"/>
                <a:chOff x="2717346" y="2753360"/>
                <a:chExt cx="4047834" cy="3090384"/>
              </a:xfrm>
            </p:grpSpPr>
            <p:pic>
              <p:nvPicPr>
                <p:cNvPr id="13" name="Graphic 12" descr="Handshake with solid fill">
                  <a:extLst>
                    <a:ext uri="{FF2B5EF4-FFF2-40B4-BE49-F238E27FC236}">
                      <a16:creationId xmlns:a16="http://schemas.microsoft.com/office/drawing/2014/main" id="{0BADE4E2-36FA-7143-B2CA-1380E5D72A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91460" y="2753360"/>
                  <a:ext cx="540000" cy="540000"/>
                </a:xfrm>
                <a:prstGeom prst="rect">
                  <a:avLst/>
                </a:prstGeom>
              </p:spPr>
            </p:pic>
            <p:pic>
              <p:nvPicPr>
                <p:cNvPr id="14" name="Graphic 13" descr="Clipboard Badge with solid fill">
                  <a:extLst>
                    <a:ext uri="{FF2B5EF4-FFF2-40B4-BE49-F238E27FC236}">
                      <a16:creationId xmlns:a16="http://schemas.microsoft.com/office/drawing/2014/main" id="{06E7A4CB-778E-C15B-222E-E0E70D59781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17346" y="5102860"/>
                  <a:ext cx="647677" cy="540000"/>
                </a:xfrm>
                <a:prstGeom prst="rect">
                  <a:avLst/>
                </a:prstGeom>
              </p:spPr>
            </p:pic>
            <p:sp>
              <p:nvSpPr>
                <p:cNvPr id="18" name="TextBox 17">
                  <a:extLst>
                    <a:ext uri="{FF2B5EF4-FFF2-40B4-BE49-F238E27FC236}">
                      <a16:creationId xmlns:a16="http://schemas.microsoft.com/office/drawing/2014/main" id="{A5F1213E-21F5-8982-E509-C0D4F18AD84F}"/>
                    </a:ext>
                  </a:extLst>
                </p:cNvPr>
                <p:cNvSpPr txBox="1"/>
                <p:nvPr/>
              </p:nvSpPr>
              <p:spPr>
                <a:xfrm>
                  <a:off x="3395874" y="2820856"/>
                  <a:ext cx="3340100" cy="325626"/>
                </a:xfrm>
                <a:prstGeom prst="rect">
                  <a:avLst/>
                </a:prstGeom>
                <a:noFill/>
              </p:spPr>
              <p:txBody>
                <a:bodyPr wrap="square">
                  <a:spAutoFit/>
                </a:bodyPr>
                <a:lstStyle/>
                <a:p>
                  <a:pPr marL="285750" indent="-285750" algn="just">
                    <a:buFont typeface="Courier New" panose="02070309020205020404" pitchFamily="49" charset="0"/>
                    <a:buChar char="o"/>
                  </a:pPr>
                  <a:r>
                    <a:rPr lang="en-GB" sz="1100">
                      <a:latin typeface="Avenir Next LT Pro" panose="020B0504020202020204" pitchFamily="34" charset="0"/>
                      <a:ea typeface="Lato Light" panose="020F0502020204030203" pitchFamily="34" charset="0"/>
                      <a:cs typeface="Lato Light" panose="020F0502020204030203" pitchFamily="34" charset="0"/>
                    </a:rPr>
                    <a:t>Proven Excellence: Delivering Quality to Top-tier Enterprises</a:t>
                  </a:r>
                </a:p>
              </p:txBody>
            </p:sp>
            <p:sp>
              <p:nvSpPr>
                <p:cNvPr id="23" name="TextBox 22">
                  <a:extLst>
                    <a:ext uri="{FF2B5EF4-FFF2-40B4-BE49-F238E27FC236}">
                      <a16:creationId xmlns:a16="http://schemas.microsoft.com/office/drawing/2014/main" id="{A5BB94E5-F755-8251-E389-2E05F6227488}"/>
                    </a:ext>
                  </a:extLst>
                </p:cNvPr>
                <p:cNvSpPr txBox="1"/>
                <p:nvPr/>
              </p:nvSpPr>
              <p:spPr>
                <a:xfrm>
                  <a:off x="3496200" y="5518118"/>
                  <a:ext cx="3268980" cy="325626"/>
                </a:xfrm>
                <a:prstGeom prst="rect">
                  <a:avLst/>
                </a:prstGeom>
                <a:noFill/>
              </p:spPr>
              <p:txBody>
                <a:bodyPr wrap="square">
                  <a:spAutoFit/>
                </a:bodyPr>
                <a:lstStyle/>
                <a:p>
                  <a:pPr marL="171450" indent="-171450" algn="just" defTabSz="914217">
                    <a:buFont typeface="Courier New" panose="02070309020205020404" pitchFamily="49" charset="0"/>
                    <a:buChar char="o"/>
                  </a:pPr>
                  <a:r>
                    <a:rPr lang="en-GB" sz="1100">
                      <a:latin typeface="Avenir Next LT Pro" panose="020B0504020202020204" pitchFamily="34" charset="0"/>
                      <a:ea typeface="Lato Light" panose="020F0502020204030203" pitchFamily="34" charset="0"/>
                      <a:cs typeface="Lato Light" panose="020F0502020204030203" pitchFamily="34" charset="0"/>
                    </a:rPr>
                    <a:t>Aligned with client needs and industry benchmarks</a:t>
                  </a:r>
                  <a:endParaRPr lang="en-IN" sz="1100">
                    <a:latin typeface="Avenir Next LT Pro" panose="020B0504020202020204" pitchFamily="34" charset="0"/>
                    <a:ea typeface="Lato Light" panose="020F0502020204030203" pitchFamily="34" charset="0"/>
                    <a:cs typeface="Lato Light" panose="020F0502020204030203" pitchFamily="34" charset="0"/>
                  </a:endParaRPr>
                </a:p>
              </p:txBody>
            </p:sp>
          </p:grpSp>
        </p:grpSp>
        <p:grpSp>
          <p:nvGrpSpPr>
            <p:cNvPr id="2" name="Group 1">
              <a:extLst>
                <a:ext uri="{FF2B5EF4-FFF2-40B4-BE49-F238E27FC236}">
                  <a16:creationId xmlns:a16="http://schemas.microsoft.com/office/drawing/2014/main" id="{AEEC2EFE-2AFF-449A-2FE7-FC4A29D9B37A}"/>
                </a:ext>
              </a:extLst>
            </p:cNvPr>
            <p:cNvGrpSpPr/>
            <p:nvPr/>
          </p:nvGrpSpPr>
          <p:grpSpPr>
            <a:xfrm>
              <a:off x="6823501" y="2082800"/>
              <a:ext cx="5184837" cy="4124960"/>
              <a:chOff x="6823501" y="2082800"/>
              <a:chExt cx="5184837" cy="4124960"/>
            </a:xfrm>
          </p:grpSpPr>
          <p:grpSp>
            <p:nvGrpSpPr>
              <p:cNvPr id="55" name="Group 54">
                <a:extLst>
                  <a:ext uri="{FF2B5EF4-FFF2-40B4-BE49-F238E27FC236}">
                    <a16:creationId xmlns:a16="http://schemas.microsoft.com/office/drawing/2014/main" id="{AC534696-9B88-03A2-CBCB-A6CA03A009AA}"/>
                  </a:ext>
                </a:extLst>
              </p:cNvPr>
              <p:cNvGrpSpPr/>
              <p:nvPr/>
            </p:nvGrpSpPr>
            <p:grpSpPr>
              <a:xfrm>
                <a:off x="7122160" y="2082800"/>
                <a:ext cx="4886178" cy="1940560"/>
                <a:chOff x="7091680" y="2468880"/>
                <a:chExt cx="4886178" cy="1940560"/>
              </a:xfrm>
            </p:grpSpPr>
            <p:sp>
              <p:nvSpPr>
                <p:cNvPr id="52" name="Rectangle 51">
                  <a:extLst>
                    <a:ext uri="{FF2B5EF4-FFF2-40B4-BE49-F238E27FC236}">
                      <a16:creationId xmlns:a16="http://schemas.microsoft.com/office/drawing/2014/main" id="{1B102CBC-FB96-65B9-F397-45B6B9C9A545}"/>
                    </a:ext>
                  </a:extLst>
                </p:cNvPr>
                <p:cNvSpPr/>
                <p:nvPr/>
              </p:nvSpPr>
              <p:spPr>
                <a:xfrm>
                  <a:off x="7406640" y="2728069"/>
                  <a:ext cx="4571218" cy="1681371"/>
                </a:xfrm>
                <a:prstGeom prst="rect">
                  <a:avLst/>
                </a:prstGeom>
                <a:noFill/>
                <a:ln>
                  <a:solidFill>
                    <a:schemeClr val="tx1">
                      <a:lumMod val="95000"/>
                      <a:lumOff val="5000"/>
                    </a:schemeClr>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4" name="Rectangle 53">
                  <a:extLst>
                    <a:ext uri="{FF2B5EF4-FFF2-40B4-BE49-F238E27FC236}">
                      <a16:creationId xmlns:a16="http://schemas.microsoft.com/office/drawing/2014/main" id="{AB94F240-5AE8-B1C9-4BBB-D077A155DD63}"/>
                    </a:ext>
                  </a:extLst>
                </p:cNvPr>
                <p:cNvSpPr/>
                <p:nvPr/>
              </p:nvSpPr>
              <p:spPr>
                <a:xfrm>
                  <a:off x="7091680" y="2468880"/>
                  <a:ext cx="2038170" cy="407859"/>
                </a:xfrm>
                <a:prstGeom prst="rect">
                  <a:avLst/>
                </a:prstGeom>
                <a:solidFill>
                  <a:schemeClr val="bg1">
                    <a:lumMod val="95000"/>
                  </a:schemeClr>
                </a:solidFill>
                <a:ln w="952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1200" b="1">
                      <a:latin typeface="Avenir Next LT Pro" panose="020B0504020202020204" pitchFamily="34" charset="0"/>
                      <a:ea typeface="Lato Semibold" panose="020F0502020204030203" pitchFamily="34" charset="0"/>
                      <a:cs typeface="Poppins Medium" pitchFamily="2" charset="77"/>
                    </a:rPr>
                    <a:t>Global Leaders: Our Clientele</a:t>
                  </a:r>
                </a:p>
              </p:txBody>
            </p:sp>
          </p:grpSp>
          <p:grpSp>
            <p:nvGrpSpPr>
              <p:cNvPr id="69" name="Group 68">
                <a:extLst>
                  <a:ext uri="{FF2B5EF4-FFF2-40B4-BE49-F238E27FC236}">
                    <a16:creationId xmlns:a16="http://schemas.microsoft.com/office/drawing/2014/main" id="{F8422FF6-B05F-E7A9-D2AF-004A4CD4B532}"/>
                  </a:ext>
                </a:extLst>
              </p:cNvPr>
              <p:cNvGrpSpPr/>
              <p:nvPr/>
            </p:nvGrpSpPr>
            <p:grpSpPr>
              <a:xfrm>
                <a:off x="7112000" y="4267200"/>
                <a:ext cx="4886178" cy="1940560"/>
                <a:chOff x="7112000" y="4307840"/>
                <a:chExt cx="4886178" cy="1940560"/>
              </a:xfrm>
            </p:grpSpPr>
            <p:grpSp>
              <p:nvGrpSpPr>
                <p:cNvPr id="56" name="Group 55">
                  <a:extLst>
                    <a:ext uri="{FF2B5EF4-FFF2-40B4-BE49-F238E27FC236}">
                      <a16:creationId xmlns:a16="http://schemas.microsoft.com/office/drawing/2014/main" id="{7DA81545-4735-4604-4386-7879426E7026}"/>
                    </a:ext>
                  </a:extLst>
                </p:cNvPr>
                <p:cNvGrpSpPr/>
                <p:nvPr/>
              </p:nvGrpSpPr>
              <p:grpSpPr>
                <a:xfrm>
                  <a:off x="7112000" y="4307840"/>
                  <a:ext cx="4886178" cy="1940560"/>
                  <a:chOff x="7091680" y="2468880"/>
                  <a:chExt cx="4886178" cy="1940560"/>
                </a:xfrm>
              </p:grpSpPr>
              <p:sp>
                <p:nvSpPr>
                  <p:cNvPr id="60" name="Rectangle 59">
                    <a:extLst>
                      <a:ext uri="{FF2B5EF4-FFF2-40B4-BE49-F238E27FC236}">
                        <a16:creationId xmlns:a16="http://schemas.microsoft.com/office/drawing/2014/main" id="{3CBF631F-B1AB-3746-25B1-2BF8A2E82D9C}"/>
                      </a:ext>
                    </a:extLst>
                  </p:cNvPr>
                  <p:cNvSpPr/>
                  <p:nvPr/>
                </p:nvSpPr>
                <p:spPr>
                  <a:xfrm>
                    <a:off x="7406640" y="2728069"/>
                    <a:ext cx="4571218" cy="1681371"/>
                  </a:xfrm>
                  <a:prstGeom prst="rect">
                    <a:avLst/>
                  </a:prstGeom>
                  <a:noFill/>
                  <a:ln>
                    <a:solidFill>
                      <a:schemeClr val="tx1">
                        <a:lumMod val="95000"/>
                        <a:lumOff val="5000"/>
                      </a:schemeClr>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8" name="Rectangle 57">
                    <a:extLst>
                      <a:ext uri="{FF2B5EF4-FFF2-40B4-BE49-F238E27FC236}">
                        <a16:creationId xmlns:a16="http://schemas.microsoft.com/office/drawing/2014/main" id="{6BA1567C-D730-D3B9-67C5-E37B5F6BBB39}"/>
                      </a:ext>
                    </a:extLst>
                  </p:cNvPr>
                  <p:cNvSpPr/>
                  <p:nvPr/>
                </p:nvSpPr>
                <p:spPr>
                  <a:xfrm>
                    <a:off x="7091680" y="2468880"/>
                    <a:ext cx="2038170" cy="407859"/>
                  </a:xfrm>
                  <a:prstGeom prst="rect">
                    <a:avLst/>
                  </a:prstGeom>
                  <a:solidFill>
                    <a:schemeClr val="bg1">
                      <a:lumMod val="95000"/>
                    </a:schemeClr>
                  </a:solidFill>
                  <a:ln w="952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r>
                      <a:rPr lang="en-US" sz="1200" b="1">
                        <a:latin typeface="Avenir Next LT Pro" panose="020B0504020202020204" pitchFamily="34" charset="0"/>
                        <a:ea typeface="Lato Semibold" panose="020F0502020204030203" pitchFamily="34" charset="0"/>
                        <a:cs typeface="Poppins Medium" pitchFamily="2" charset="77"/>
                      </a:rPr>
                      <a:t>Certifications</a:t>
                    </a:r>
                  </a:p>
                </p:txBody>
              </p:sp>
            </p:grpSp>
            <p:sp>
              <p:nvSpPr>
                <p:cNvPr id="65" name="TextBox 64">
                  <a:extLst>
                    <a:ext uri="{FF2B5EF4-FFF2-40B4-BE49-F238E27FC236}">
                      <a16:creationId xmlns:a16="http://schemas.microsoft.com/office/drawing/2014/main" id="{E4B9F4ED-A5D7-F59C-63A0-05EDD249303C}"/>
                    </a:ext>
                  </a:extLst>
                </p:cNvPr>
                <p:cNvSpPr txBox="1"/>
                <p:nvPr/>
              </p:nvSpPr>
              <p:spPr>
                <a:xfrm>
                  <a:off x="7863840" y="5674751"/>
                  <a:ext cx="1574800" cy="307777"/>
                </a:xfrm>
                <a:prstGeom prst="rect">
                  <a:avLst/>
                </a:prstGeom>
                <a:noFill/>
              </p:spPr>
              <p:txBody>
                <a:bodyPr wrap="square" rtlCol="0">
                  <a:spAutoFit/>
                </a:bodyPr>
                <a:lstStyle/>
                <a:p>
                  <a:r>
                    <a:rPr lang="en-GB" sz="1400" b="1">
                      <a:latin typeface="Avenir Next LT Pro" panose="020B0504020202020204" pitchFamily="34" charset="0"/>
                    </a:rPr>
                    <a:t>ISO 9001:2015</a:t>
                  </a:r>
                  <a:endParaRPr lang="en-IN" sz="1400" b="1">
                    <a:latin typeface="Avenir Next LT Pro" panose="020B0504020202020204" pitchFamily="34" charset="0"/>
                  </a:endParaRPr>
                </a:p>
              </p:txBody>
            </p:sp>
            <p:sp>
              <p:nvSpPr>
                <p:cNvPr id="66" name="TextBox 65">
                  <a:extLst>
                    <a:ext uri="{FF2B5EF4-FFF2-40B4-BE49-F238E27FC236}">
                      <a16:creationId xmlns:a16="http://schemas.microsoft.com/office/drawing/2014/main" id="{901D55BE-9325-C789-72AC-2058349D27DB}"/>
                    </a:ext>
                  </a:extLst>
                </p:cNvPr>
                <p:cNvSpPr txBox="1"/>
                <p:nvPr/>
              </p:nvSpPr>
              <p:spPr>
                <a:xfrm>
                  <a:off x="7863840" y="5034671"/>
                  <a:ext cx="1788160" cy="307777"/>
                </a:xfrm>
                <a:prstGeom prst="rect">
                  <a:avLst/>
                </a:prstGeom>
                <a:noFill/>
              </p:spPr>
              <p:txBody>
                <a:bodyPr wrap="square" rtlCol="0">
                  <a:spAutoFit/>
                </a:bodyPr>
                <a:lstStyle/>
                <a:p>
                  <a:r>
                    <a:rPr lang="en-GB" sz="1400" b="1">
                      <a:latin typeface="Avenir Next LT Pro" panose="020B0504020202020204" pitchFamily="34" charset="0"/>
                    </a:rPr>
                    <a:t>ISO 45001:2018</a:t>
                  </a:r>
                  <a:endParaRPr lang="en-IN" sz="1400" b="1">
                    <a:latin typeface="Avenir Next LT Pro" panose="020B0504020202020204" pitchFamily="34" charset="0"/>
                  </a:endParaRPr>
                </a:p>
              </p:txBody>
            </p:sp>
            <p:sp>
              <p:nvSpPr>
                <p:cNvPr id="67" name="TextBox 66">
                  <a:extLst>
                    <a:ext uri="{FF2B5EF4-FFF2-40B4-BE49-F238E27FC236}">
                      <a16:creationId xmlns:a16="http://schemas.microsoft.com/office/drawing/2014/main" id="{E87C0855-E74C-9009-DE3E-13ADFB834CB8}"/>
                    </a:ext>
                  </a:extLst>
                </p:cNvPr>
                <p:cNvSpPr txBox="1"/>
                <p:nvPr/>
              </p:nvSpPr>
              <p:spPr>
                <a:xfrm>
                  <a:off x="10119360" y="5044831"/>
                  <a:ext cx="1788160" cy="307777"/>
                </a:xfrm>
                <a:prstGeom prst="rect">
                  <a:avLst/>
                </a:prstGeom>
                <a:noFill/>
              </p:spPr>
              <p:txBody>
                <a:bodyPr wrap="square" rtlCol="0">
                  <a:spAutoFit/>
                </a:bodyPr>
                <a:lstStyle/>
                <a:p>
                  <a:r>
                    <a:rPr lang="en-GB" sz="1400" b="1">
                      <a:latin typeface="Avenir Next LT Pro" panose="020B0504020202020204" pitchFamily="34" charset="0"/>
                    </a:rPr>
                    <a:t>ISO 14001:2015</a:t>
                  </a:r>
                  <a:endParaRPr lang="en-IN" sz="1400" b="1">
                    <a:latin typeface="Avenir Next LT Pro" panose="020B0504020202020204" pitchFamily="34" charset="0"/>
                  </a:endParaRPr>
                </a:p>
              </p:txBody>
            </p:sp>
            <p:sp>
              <p:nvSpPr>
                <p:cNvPr id="68" name="TextBox 67">
                  <a:extLst>
                    <a:ext uri="{FF2B5EF4-FFF2-40B4-BE49-F238E27FC236}">
                      <a16:creationId xmlns:a16="http://schemas.microsoft.com/office/drawing/2014/main" id="{D0FB0F86-28F4-B015-278A-49B96B470328}"/>
                    </a:ext>
                  </a:extLst>
                </p:cNvPr>
                <p:cNvSpPr txBox="1"/>
                <p:nvPr/>
              </p:nvSpPr>
              <p:spPr>
                <a:xfrm>
                  <a:off x="10170160" y="5684911"/>
                  <a:ext cx="1605280" cy="307777"/>
                </a:xfrm>
                <a:prstGeom prst="rect">
                  <a:avLst/>
                </a:prstGeom>
                <a:noFill/>
              </p:spPr>
              <p:txBody>
                <a:bodyPr wrap="square" rtlCol="0">
                  <a:spAutoFit/>
                </a:bodyPr>
                <a:lstStyle/>
                <a:p>
                  <a:r>
                    <a:rPr lang="en-GB" sz="1400" b="1" dirty="0">
                      <a:latin typeface="Avenir Next LT Pro" panose="020B0504020202020204" pitchFamily="34" charset="0"/>
                    </a:rPr>
                    <a:t>SA 8000:2014</a:t>
                  </a:r>
                  <a:endParaRPr lang="en-IN" sz="1400" b="1" dirty="0">
                    <a:latin typeface="Avenir Next LT Pro" panose="020B0504020202020204" pitchFamily="34" charset="0"/>
                  </a:endParaRPr>
                </a:p>
              </p:txBody>
            </p:sp>
          </p:grpSp>
          <p:sp>
            <p:nvSpPr>
              <p:cNvPr id="70" name="Left Brace 69">
                <a:extLst>
                  <a:ext uri="{FF2B5EF4-FFF2-40B4-BE49-F238E27FC236}">
                    <a16:creationId xmlns:a16="http://schemas.microsoft.com/office/drawing/2014/main" id="{B52AA6E6-76FA-9D6E-9D99-3CA8E71A5BA0}"/>
                  </a:ext>
                </a:extLst>
              </p:cNvPr>
              <p:cNvSpPr/>
              <p:nvPr/>
            </p:nvSpPr>
            <p:spPr>
              <a:xfrm>
                <a:off x="6823501" y="2666945"/>
                <a:ext cx="532339" cy="3185216"/>
              </a:xfrm>
              <a:prstGeom prst="leftBrace">
                <a:avLst>
                  <a:gd name="adj1" fmla="val 214182"/>
                  <a:gd name="adj2" fmla="val 50000"/>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IN"/>
              </a:p>
            </p:txBody>
          </p:sp>
        </p:grpSp>
      </p:grpSp>
      <p:sp>
        <p:nvSpPr>
          <p:cNvPr id="40" name="TextBox 39">
            <a:extLst>
              <a:ext uri="{FF2B5EF4-FFF2-40B4-BE49-F238E27FC236}">
                <a16:creationId xmlns:a16="http://schemas.microsoft.com/office/drawing/2014/main" id="{7E462499-49A5-B4D0-23B2-535C18C28264}"/>
              </a:ext>
            </a:extLst>
          </p:cNvPr>
          <p:cNvSpPr txBox="1"/>
          <p:nvPr/>
        </p:nvSpPr>
        <p:spPr>
          <a:xfrm>
            <a:off x="7686541" y="2269588"/>
            <a:ext cx="4720269" cy="307777"/>
          </a:xfrm>
          <a:prstGeom prst="rect">
            <a:avLst/>
          </a:prstGeom>
          <a:noFill/>
        </p:spPr>
        <p:txBody>
          <a:bodyPr wrap="square" rtlCol="0">
            <a:spAutoFit/>
          </a:bodyPr>
          <a:lstStyle/>
          <a:p>
            <a:pPr marL="285750" indent="-285750">
              <a:buFont typeface="Courier New" panose="02070309020205020404" pitchFamily="49" charset="0"/>
              <a:buChar char="o"/>
            </a:pPr>
            <a:r>
              <a:rPr lang="en-IN" sz="1400" b="1" err="1">
                <a:latin typeface="Avenir Next LT Pro" panose="020B0504020202020204" pitchFamily="34" charset="0"/>
              </a:rPr>
              <a:t>Everlight</a:t>
            </a:r>
            <a:r>
              <a:rPr lang="en-IN" sz="1400" b="1">
                <a:latin typeface="Avenir Next LT Pro" panose="020B0504020202020204" pitchFamily="34" charset="0"/>
              </a:rPr>
              <a:t> Chemical Industrial Corporation</a:t>
            </a:r>
          </a:p>
        </p:txBody>
      </p:sp>
      <p:sp>
        <p:nvSpPr>
          <p:cNvPr id="41" name="TextBox 40">
            <a:extLst>
              <a:ext uri="{FF2B5EF4-FFF2-40B4-BE49-F238E27FC236}">
                <a16:creationId xmlns:a16="http://schemas.microsoft.com/office/drawing/2014/main" id="{3EA9F4E0-7BD2-3832-8455-0B6DCB7DB83E}"/>
              </a:ext>
            </a:extLst>
          </p:cNvPr>
          <p:cNvSpPr txBox="1"/>
          <p:nvPr/>
        </p:nvSpPr>
        <p:spPr>
          <a:xfrm>
            <a:off x="7686542" y="2695415"/>
            <a:ext cx="4166867" cy="307777"/>
          </a:xfrm>
          <a:prstGeom prst="rect">
            <a:avLst/>
          </a:prstGeom>
          <a:noFill/>
        </p:spPr>
        <p:txBody>
          <a:bodyPr wrap="square" rtlCol="0">
            <a:spAutoFit/>
          </a:bodyPr>
          <a:lstStyle/>
          <a:p>
            <a:pPr marL="285750" indent="-285750">
              <a:buFont typeface="Courier New" panose="02070309020205020404" pitchFamily="49" charset="0"/>
              <a:buChar char="o"/>
            </a:pPr>
            <a:r>
              <a:rPr lang="en-IN" sz="1400" b="1" dirty="0" err="1">
                <a:latin typeface="Avenir Next LT Pro" panose="020B0504020202020204" pitchFamily="34" charset="0"/>
              </a:rPr>
              <a:t>Archroma</a:t>
            </a:r>
            <a:endParaRPr lang="en-IN" sz="1400" b="1" dirty="0">
              <a:latin typeface="Avenir Next LT Pro" panose="020B0504020202020204" pitchFamily="34" charset="0"/>
            </a:endParaRPr>
          </a:p>
        </p:txBody>
      </p:sp>
      <p:sp>
        <p:nvSpPr>
          <p:cNvPr id="42" name="TextBox 41">
            <a:extLst>
              <a:ext uri="{FF2B5EF4-FFF2-40B4-BE49-F238E27FC236}">
                <a16:creationId xmlns:a16="http://schemas.microsoft.com/office/drawing/2014/main" id="{3CAF774F-B562-A753-E554-E0519D7A2A8F}"/>
              </a:ext>
            </a:extLst>
          </p:cNvPr>
          <p:cNvSpPr txBox="1"/>
          <p:nvPr/>
        </p:nvSpPr>
        <p:spPr>
          <a:xfrm>
            <a:off x="7686542" y="3121242"/>
            <a:ext cx="3855218" cy="307777"/>
          </a:xfrm>
          <a:prstGeom prst="rect">
            <a:avLst/>
          </a:prstGeom>
          <a:noFill/>
        </p:spPr>
        <p:txBody>
          <a:bodyPr wrap="square" rtlCol="0">
            <a:spAutoFit/>
          </a:bodyPr>
          <a:lstStyle/>
          <a:p>
            <a:pPr marL="285750" indent="-285750">
              <a:buFont typeface="Courier New" panose="02070309020205020404" pitchFamily="49" charset="0"/>
              <a:buChar char="o"/>
            </a:pPr>
            <a:r>
              <a:rPr lang="en-GB" sz="1400" b="1">
                <a:latin typeface="Avenir Next LT Pro" panose="020B0504020202020204" pitchFamily="34" charset="0"/>
              </a:rPr>
              <a:t>Modern Dyestuff &amp; Pigments Co. Ltd.</a:t>
            </a:r>
            <a:endParaRPr lang="en-IN" sz="1400" b="1">
              <a:latin typeface="Avenir Next LT Pro" panose="020B0504020202020204" pitchFamily="34" charset="0"/>
            </a:endParaRPr>
          </a:p>
        </p:txBody>
      </p:sp>
      <p:sp>
        <p:nvSpPr>
          <p:cNvPr id="44" name="TextBox 43">
            <a:extLst>
              <a:ext uri="{FF2B5EF4-FFF2-40B4-BE49-F238E27FC236}">
                <a16:creationId xmlns:a16="http://schemas.microsoft.com/office/drawing/2014/main" id="{207C928E-0986-9F5A-FF66-1F01BD1ADAA4}"/>
              </a:ext>
            </a:extLst>
          </p:cNvPr>
          <p:cNvSpPr txBox="1"/>
          <p:nvPr/>
        </p:nvSpPr>
        <p:spPr>
          <a:xfrm>
            <a:off x="7686542" y="3547068"/>
            <a:ext cx="3762876" cy="307777"/>
          </a:xfrm>
          <a:prstGeom prst="rect">
            <a:avLst/>
          </a:prstGeom>
          <a:noFill/>
        </p:spPr>
        <p:txBody>
          <a:bodyPr wrap="square" rtlCol="0">
            <a:spAutoFit/>
          </a:bodyPr>
          <a:lstStyle/>
          <a:p>
            <a:pPr marL="285750" indent="-285750">
              <a:buFont typeface="Courier New" panose="02070309020205020404" pitchFamily="49" charset="0"/>
              <a:buChar char="o"/>
            </a:pPr>
            <a:r>
              <a:rPr lang="en-IN" sz="1400" b="1" err="1">
                <a:latin typeface="Avenir Next LT Pro" panose="020B0504020202020204" pitchFamily="34" charset="0"/>
              </a:rPr>
              <a:t>Pidilite</a:t>
            </a:r>
            <a:r>
              <a:rPr lang="en-IN" sz="1400" b="1">
                <a:latin typeface="Avenir Next LT Pro" panose="020B0504020202020204" pitchFamily="34" charset="0"/>
              </a:rPr>
              <a:t> Industries</a:t>
            </a:r>
          </a:p>
        </p:txBody>
      </p:sp>
      <p:pic>
        <p:nvPicPr>
          <p:cNvPr id="30" name="Graphic 29" descr="Remote learning science with solid fill">
            <a:extLst>
              <a:ext uri="{FF2B5EF4-FFF2-40B4-BE49-F238E27FC236}">
                <a16:creationId xmlns:a16="http://schemas.microsoft.com/office/drawing/2014/main" id="{A64D3F7C-C646-E7CD-EEF6-DC8F619EBEF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631440" y="3784600"/>
            <a:ext cx="670560" cy="716280"/>
          </a:xfrm>
          <a:prstGeom prst="rect">
            <a:avLst/>
          </a:prstGeom>
        </p:spPr>
      </p:pic>
      <p:sp>
        <p:nvSpPr>
          <p:cNvPr id="32" name="TextBox 31">
            <a:extLst>
              <a:ext uri="{FF2B5EF4-FFF2-40B4-BE49-F238E27FC236}">
                <a16:creationId xmlns:a16="http://schemas.microsoft.com/office/drawing/2014/main" id="{CDA7E021-8E4F-3EB8-E1CC-104B8021A1B9}"/>
              </a:ext>
            </a:extLst>
          </p:cNvPr>
          <p:cNvSpPr txBox="1"/>
          <p:nvPr/>
        </p:nvSpPr>
        <p:spPr>
          <a:xfrm>
            <a:off x="503382" y="3935214"/>
            <a:ext cx="2125518" cy="307777"/>
          </a:xfrm>
          <a:prstGeom prst="rect">
            <a:avLst/>
          </a:prstGeom>
          <a:noFill/>
        </p:spPr>
        <p:txBody>
          <a:bodyPr wrap="square">
            <a:spAutoFit/>
          </a:bodyPr>
          <a:lstStyle/>
          <a:p>
            <a:pPr algn="ctr" defTabSz="914217"/>
            <a:r>
              <a:rPr lang="en-IN" sz="1400" b="1">
                <a:solidFill>
                  <a:schemeClr val="bg1"/>
                </a:solidFill>
                <a:latin typeface="Avenir Next LT Pro" panose="020B0504020202020204" pitchFamily="34" charset="0"/>
                <a:ea typeface="Lato Semibold" panose="020F0502020204030203" pitchFamily="34" charset="0"/>
                <a:cs typeface="Poppins Medium" pitchFamily="2" charset="77"/>
              </a:rPr>
              <a:t>Technology Expertise</a:t>
            </a:r>
          </a:p>
        </p:txBody>
      </p:sp>
      <p:pic>
        <p:nvPicPr>
          <p:cNvPr id="34" name="Graphic 33" descr="Checkbox Checked with solid fill">
            <a:extLst>
              <a:ext uri="{FF2B5EF4-FFF2-40B4-BE49-F238E27FC236}">
                <a16:creationId xmlns:a16="http://schemas.microsoft.com/office/drawing/2014/main" id="{80681908-CFC6-8C3D-1DA5-6ABEB1BB27D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36330" y="1594945"/>
            <a:ext cx="720000" cy="720000"/>
          </a:xfrm>
          <a:prstGeom prst="rect">
            <a:avLst/>
          </a:prstGeom>
        </p:spPr>
      </p:pic>
      <p:pic>
        <p:nvPicPr>
          <p:cNvPr id="43" name="Graphic 42" descr="Checkbox Checked with solid fill">
            <a:extLst>
              <a:ext uri="{FF2B5EF4-FFF2-40B4-BE49-F238E27FC236}">
                <a16:creationId xmlns:a16="http://schemas.microsoft.com/office/drawing/2014/main" id="{10199082-24FA-FA67-C352-3E6220A1AE5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36330" y="3229302"/>
            <a:ext cx="720000" cy="720000"/>
          </a:xfrm>
          <a:prstGeom prst="rect">
            <a:avLst/>
          </a:prstGeom>
        </p:spPr>
      </p:pic>
      <p:pic>
        <p:nvPicPr>
          <p:cNvPr id="45" name="Graphic 44" descr="Checkbox Checked with solid fill">
            <a:extLst>
              <a:ext uri="{FF2B5EF4-FFF2-40B4-BE49-F238E27FC236}">
                <a16:creationId xmlns:a16="http://schemas.microsoft.com/office/drawing/2014/main" id="{3656C2A2-B547-A440-92C8-A108A35C478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36329" y="4853151"/>
            <a:ext cx="720000" cy="720000"/>
          </a:xfrm>
          <a:prstGeom prst="rect">
            <a:avLst/>
          </a:prstGeom>
        </p:spPr>
      </p:pic>
      <p:sp>
        <p:nvSpPr>
          <p:cNvPr id="10" name="TextBox 9">
            <a:extLst>
              <a:ext uri="{FF2B5EF4-FFF2-40B4-BE49-F238E27FC236}">
                <a16:creationId xmlns:a16="http://schemas.microsoft.com/office/drawing/2014/main" id="{8D9D41E9-2E1E-7CF1-F17D-866D85BA7ED3}"/>
              </a:ext>
            </a:extLst>
          </p:cNvPr>
          <p:cNvSpPr txBox="1"/>
          <p:nvPr/>
        </p:nvSpPr>
        <p:spPr>
          <a:xfrm>
            <a:off x="3340677" y="2636465"/>
            <a:ext cx="3527714" cy="430887"/>
          </a:xfrm>
          <a:prstGeom prst="rect">
            <a:avLst/>
          </a:prstGeom>
          <a:noFill/>
        </p:spPr>
        <p:txBody>
          <a:bodyPr wrap="square">
            <a:spAutoFit/>
          </a:bodyPr>
          <a:lstStyle/>
          <a:p>
            <a:pPr marL="285750" indent="-285750" algn="just" defTabSz="914217">
              <a:buFont typeface="Courier New" panose="02070309020205020404" pitchFamily="49" charset="0"/>
              <a:buChar char="o"/>
            </a:pPr>
            <a:r>
              <a:rPr lang="en-GB" sz="1100" dirty="0">
                <a:latin typeface="Avenir Next LT Pro" panose="020B0504020202020204" pitchFamily="34" charset="0"/>
                <a:ea typeface="Lato Light" panose="020F0502020204030203" pitchFamily="34" charset="0"/>
                <a:cs typeface="Lato Light" panose="020F0502020204030203" pitchFamily="34" charset="0"/>
              </a:rPr>
              <a:t>Developed over 50 customized products </a:t>
            </a:r>
          </a:p>
          <a:p>
            <a:pPr algn="just" defTabSz="914217"/>
            <a:r>
              <a:rPr lang="en-GB" sz="1100" dirty="0">
                <a:latin typeface="Avenir Next LT Pro" panose="020B0504020202020204" pitchFamily="34" charset="0"/>
                <a:ea typeface="Lato Light" panose="020F0502020204030203" pitchFamily="34" charset="0"/>
                <a:cs typeface="Lato Light" panose="020F0502020204030203" pitchFamily="34" charset="0"/>
              </a:rPr>
              <a:t>        for clients </a:t>
            </a:r>
            <a:endParaRPr lang="en-IN" sz="1100" dirty="0">
              <a:latin typeface="Avenir Next LT Pro" panose="020B0504020202020204" pitchFamily="34" charset="0"/>
              <a:ea typeface="Lato Light" panose="020F0502020204030203" pitchFamily="34" charset="0"/>
              <a:cs typeface="Lato Light" panose="020F0502020204030203" pitchFamily="34" charset="0"/>
            </a:endParaRPr>
          </a:p>
        </p:txBody>
      </p:sp>
      <p:grpSp>
        <p:nvGrpSpPr>
          <p:cNvPr id="15" name="Group 14">
            <a:extLst>
              <a:ext uri="{FF2B5EF4-FFF2-40B4-BE49-F238E27FC236}">
                <a16:creationId xmlns:a16="http://schemas.microsoft.com/office/drawing/2014/main" id="{FF6EC05B-2115-2C14-FB51-5611291D9DE6}"/>
              </a:ext>
            </a:extLst>
          </p:cNvPr>
          <p:cNvGrpSpPr/>
          <p:nvPr/>
        </p:nvGrpSpPr>
        <p:grpSpPr>
          <a:xfrm>
            <a:off x="3367744" y="3455476"/>
            <a:ext cx="3573383" cy="1222584"/>
            <a:chOff x="3367744" y="3507430"/>
            <a:chExt cx="3573383" cy="1222584"/>
          </a:xfrm>
        </p:grpSpPr>
        <p:sp>
          <p:nvSpPr>
            <p:cNvPr id="9" name="TextBox 8">
              <a:extLst>
                <a:ext uri="{FF2B5EF4-FFF2-40B4-BE49-F238E27FC236}">
                  <a16:creationId xmlns:a16="http://schemas.microsoft.com/office/drawing/2014/main" id="{8AD651B5-9EB4-0A07-395F-5E73EFF51C66}"/>
                </a:ext>
              </a:extLst>
            </p:cNvPr>
            <p:cNvSpPr txBox="1"/>
            <p:nvPr/>
          </p:nvSpPr>
          <p:spPr>
            <a:xfrm>
              <a:off x="3367744" y="3507430"/>
              <a:ext cx="3121512" cy="430887"/>
            </a:xfrm>
            <a:prstGeom prst="rect">
              <a:avLst/>
            </a:prstGeom>
            <a:noFill/>
          </p:spPr>
          <p:txBody>
            <a:bodyPr wrap="square">
              <a:spAutoFit/>
            </a:bodyPr>
            <a:lstStyle/>
            <a:p>
              <a:pPr marL="285750" indent="-285750" defTabSz="914217">
                <a:buFont typeface="Courier New" panose="02070309020205020404" pitchFamily="49" charset="0"/>
                <a:buChar char="o"/>
              </a:pPr>
              <a:r>
                <a:rPr lang="en-GB" sz="1100">
                  <a:latin typeface="Avenir Next LT Pro" panose="020B0504020202020204" pitchFamily="34" charset="0"/>
                  <a:ea typeface="Lato Light" panose="020F0502020204030203" pitchFamily="34" charset="0"/>
                  <a:cs typeface="Lato Light" panose="020F0502020204030203" pitchFamily="34" charset="0"/>
                </a:rPr>
                <a:t>In-house technology development for all solutions</a:t>
              </a:r>
              <a:endParaRPr lang="en-IN" sz="1100">
                <a:latin typeface="Avenir Next LT Pro" panose="020B0504020202020204" pitchFamily="34" charset="0"/>
                <a:ea typeface="Lato Light" panose="020F0502020204030203" pitchFamily="34" charset="0"/>
                <a:cs typeface="Lato Light" panose="020F0502020204030203" pitchFamily="34" charset="0"/>
              </a:endParaRPr>
            </a:p>
          </p:txBody>
        </p:sp>
        <p:sp>
          <p:nvSpPr>
            <p:cNvPr id="11" name="TextBox 10">
              <a:extLst>
                <a:ext uri="{FF2B5EF4-FFF2-40B4-BE49-F238E27FC236}">
                  <a16:creationId xmlns:a16="http://schemas.microsoft.com/office/drawing/2014/main" id="{80DD33A5-9083-441C-89AB-EDCD54964FD2}"/>
                </a:ext>
              </a:extLst>
            </p:cNvPr>
            <p:cNvSpPr txBox="1"/>
            <p:nvPr/>
          </p:nvSpPr>
          <p:spPr>
            <a:xfrm>
              <a:off x="3377275" y="3909985"/>
              <a:ext cx="3283631" cy="430887"/>
            </a:xfrm>
            <a:prstGeom prst="rect">
              <a:avLst/>
            </a:prstGeom>
            <a:noFill/>
          </p:spPr>
          <p:txBody>
            <a:bodyPr wrap="square">
              <a:spAutoFit/>
            </a:bodyPr>
            <a:lstStyle/>
            <a:p>
              <a:pPr marL="285750" indent="-285750" defTabSz="914217">
                <a:buFont typeface="Courier New" panose="02070309020205020404" pitchFamily="49" charset="0"/>
                <a:buChar char="o"/>
              </a:pPr>
              <a:r>
                <a:rPr lang="en-GB" sz="1100" dirty="0">
                  <a:latin typeface="Avenir Next LT Pro" panose="020B0504020202020204" pitchFamily="34" charset="0"/>
                  <a:ea typeface="Lato Light" panose="020F0502020204030203" pitchFamily="34" charset="0"/>
                  <a:cs typeface="Lato Light" panose="020F0502020204030203" pitchFamily="34" charset="0"/>
                </a:rPr>
                <a:t>Internal capabilities full fill all raw material needs</a:t>
              </a:r>
              <a:endParaRPr lang="en-IN" sz="1100" dirty="0">
                <a:latin typeface="Avenir Next LT Pro" panose="020B0504020202020204" pitchFamily="34" charset="0"/>
                <a:ea typeface="Lato Light" panose="020F0502020204030203" pitchFamily="34" charset="0"/>
                <a:cs typeface="Lato Light" panose="020F0502020204030203" pitchFamily="34" charset="0"/>
              </a:endParaRPr>
            </a:p>
          </p:txBody>
        </p:sp>
        <p:sp>
          <p:nvSpPr>
            <p:cNvPr id="12" name="TextBox 11">
              <a:extLst>
                <a:ext uri="{FF2B5EF4-FFF2-40B4-BE49-F238E27FC236}">
                  <a16:creationId xmlns:a16="http://schemas.microsoft.com/office/drawing/2014/main" id="{A3E86D83-BB2B-2673-23FB-A7FDB9665695}"/>
                </a:ext>
              </a:extLst>
            </p:cNvPr>
            <p:cNvSpPr txBox="1"/>
            <p:nvPr/>
          </p:nvSpPr>
          <p:spPr>
            <a:xfrm>
              <a:off x="3394593" y="4299127"/>
              <a:ext cx="3546534" cy="430887"/>
            </a:xfrm>
            <a:prstGeom prst="rect">
              <a:avLst/>
            </a:prstGeom>
            <a:noFill/>
          </p:spPr>
          <p:txBody>
            <a:bodyPr wrap="square">
              <a:spAutoFit/>
            </a:bodyPr>
            <a:lstStyle/>
            <a:p>
              <a:pPr marL="285750" indent="-285750" defTabSz="914217">
                <a:buFont typeface="Courier New" panose="02070309020205020404" pitchFamily="49" charset="0"/>
                <a:buChar char="o"/>
              </a:pPr>
              <a:r>
                <a:rPr lang="en-GB" sz="1100" b="0" i="0" dirty="0">
                  <a:solidFill>
                    <a:srgbClr val="0D0D0D"/>
                  </a:solidFill>
                  <a:effectLst/>
                  <a:latin typeface="Avenir Next LT Pro" panose="020B0504020202020204" pitchFamily="34" charset="0"/>
                </a:rPr>
                <a:t>Implementing Advanced Technology </a:t>
              </a:r>
              <a:r>
                <a:rPr lang="en-GB" sz="1100" b="0" i="0">
                  <a:solidFill>
                    <a:srgbClr val="0D0D0D"/>
                  </a:solidFill>
                  <a:effectLst/>
                  <a:latin typeface="Avenir Next LT Pro" panose="020B0504020202020204" pitchFamily="34" charset="0"/>
                </a:rPr>
                <a:t>Across </a:t>
              </a:r>
              <a:r>
                <a:rPr lang="en-GB" sz="1100">
                  <a:solidFill>
                    <a:srgbClr val="0D0D0D"/>
                  </a:solidFill>
                  <a:latin typeface="Avenir Next LT Pro" panose="020B0504020202020204" pitchFamily="34" charset="0"/>
                </a:rPr>
                <a:t>Multiple </a:t>
              </a:r>
              <a:r>
                <a:rPr lang="en-GB" sz="1100" b="0" i="0">
                  <a:solidFill>
                    <a:srgbClr val="0D0D0D"/>
                  </a:solidFill>
                  <a:effectLst/>
                  <a:latin typeface="Avenir Next LT Pro" panose="020B0504020202020204" pitchFamily="34" charset="0"/>
                </a:rPr>
                <a:t>Stages </a:t>
              </a:r>
              <a:r>
                <a:rPr lang="en-GB" sz="1100" b="0" i="0" dirty="0">
                  <a:solidFill>
                    <a:srgbClr val="0D0D0D"/>
                  </a:solidFill>
                  <a:effectLst/>
                  <a:latin typeface="Avenir Next LT Pro" panose="020B0504020202020204" pitchFamily="34" charset="0"/>
                </a:rPr>
                <a:t>of Chemistry</a:t>
              </a:r>
              <a:endParaRPr lang="en-IN" sz="1100" dirty="0">
                <a:latin typeface="Avenir Next LT Pro" panose="020B0504020202020204" pitchFamily="34" charset="0"/>
                <a:ea typeface="Lato Light" panose="020F0502020204030203" pitchFamily="34" charset="0"/>
                <a:cs typeface="Lato Light" panose="020F0502020204030203" pitchFamily="34" charset="0"/>
              </a:endParaRPr>
            </a:p>
          </p:txBody>
        </p:sp>
      </p:grpSp>
    </p:spTree>
    <p:extLst>
      <p:ext uri="{BB962C8B-B14F-4D97-AF65-F5344CB8AC3E}">
        <p14:creationId xmlns:p14="http://schemas.microsoft.com/office/powerpoint/2010/main" val="2439845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4F6D198-83DA-CE6B-1687-5B71B9B28F91}"/>
              </a:ext>
            </a:extLst>
          </p:cNvPr>
          <p:cNvSpPr>
            <a:spLocks noGrp="1"/>
          </p:cNvSpPr>
          <p:nvPr>
            <p:ph type="sldNum" sz="quarter" idx="12"/>
          </p:nvPr>
        </p:nvSpPr>
        <p:spPr/>
        <p:txBody>
          <a:bodyPr/>
          <a:lstStyle/>
          <a:p>
            <a:fld id="{C4992CC3-39DE-420A-9634-602D11CD902C}" type="slidenum">
              <a:rPr lang="en-IN" smtClean="0"/>
              <a:t>8</a:t>
            </a:fld>
            <a:endParaRPr lang="en-IN"/>
          </a:p>
        </p:txBody>
      </p:sp>
      <p:sp>
        <p:nvSpPr>
          <p:cNvPr id="6" name="Text Placeholder 5">
            <a:extLst>
              <a:ext uri="{FF2B5EF4-FFF2-40B4-BE49-F238E27FC236}">
                <a16:creationId xmlns:a16="http://schemas.microsoft.com/office/drawing/2014/main" id="{4A4EFDA5-AD08-6698-CCD0-97D4711B1980}"/>
              </a:ext>
            </a:extLst>
          </p:cNvPr>
          <p:cNvSpPr>
            <a:spLocks noGrp="1"/>
          </p:cNvSpPr>
          <p:nvPr>
            <p:ph type="body" sz="quarter" idx="13"/>
          </p:nvPr>
        </p:nvSpPr>
        <p:spPr/>
        <p:txBody>
          <a:bodyPr/>
          <a:lstStyle/>
          <a:p>
            <a:r>
              <a:rPr lang="en-GB"/>
              <a:t>Investment Thesis</a:t>
            </a:r>
            <a:endParaRPr lang="en-IN"/>
          </a:p>
        </p:txBody>
      </p:sp>
      <p:grpSp>
        <p:nvGrpSpPr>
          <p:cNvPr id="67" name="Group 66">
            <a:extLst>
              <a:ext uri="{FF2B5EF4-FFF2-40B4-BE49-F238E27FC236}">
                <a16:creationId xmlns:a16="http://schemas.microsoft.com/office/drawing/2014/main" id="{5728A8D8-5173-FCB7-2CEA-699A746B3CA4}"/>
              </a:ext>
            </a:extLst>
          </p:cNvPr>
          <p:cNvGrpSpPr/>
          <p:nvPr/>
        </p:nvGrpSpPr>
        <p:grpSpPr>
          <a:xfrm>
            <a:off x="610658" y="1136604"/>
            <a:ext cx="11088000" cy="975332"/>
            <a:chOff x="1182158" y="1136604"/>
            <a:chExt cx="9368554" cy="975332"/>
          </a:xfrm>
        </p:grpSpPr>
        <p:sp>
          <p:nvSpPr>
            <p:cNvPr id="8" name="Freeform 22">
              <a:extLst>
                <a:ext uri="{FF2B5EF4-FFF2-40B4-BE49-F238E27FC236}">
                  <a16:creationId xmlns:a16="http://schemas.microsoft.com/office/drawing/2014/main" id="{03706FDE-A810-3481-1CE0-BEB33DFD6F1F}"/>
                </a:ext>
              </a:extLst>
            </p:cNvPr>
            <p:cNvSpPr>
              <a:spLocks noChangeArrowheads="1"/>
            </p:cNvSpPr>
            <p:nvPr/>
          </p:nvSpPr>
          <p:spPr bwMode="auto">
            <a:xfrm>
              <a:off x="1182158" y="1136604"/>
              <a:ext cx="1826331" cy="975332"/>
            </a:xfrm>
            <a:custGeom>
              <a:avLst/>
              <a:gdLst>
                <a:gd name="T0" fmla="*/ 2795 w 2914"/>
                <a:gd name="T1" fmla="*/ 1556 h 1557"/>
                <a:gd name="T2" fmla="*/ 118 w 2914"/>
                <a:gd name="T3" fmla="*/ 1556 h 1557"/>
                <a:gd name="T4" fmla="*/ 118 w 2914"/>
                <a:gd name="T5" fmla="*/ 1556 h 1557"/>
                <a:gd name="T6" fmla="*/ 0 w 2914"/>
                <a:gd name="T7" fmla="*/ 1438 h 1557"/>
                <a:gd name="T8" fmla="*/ 0 w 2914"/>
                <a:gd name="T9" fmla="*/ 117 h 1557"/>
                <a:gd name="T10" fmla="*/ 0 w 2914"/>
                <a:gd name="T11" fmla="*/ 117 h 1557"/>
                <a:gd name="T12" fmla="*/ 118 w 2914"/>
                <a:gd name="T13" fmla="*/ 0 h 1557"/>
                <a:gd name="T14" fmla="*/ 2795 w 2914"/>
                <a:gd name="T15" fmla="*/ 0 h 1557"/>
                <a:gd name="T16" fmla="*/ 2795 w 2914"/>
                <a:gd name="T17" fmla="*/ 0 h 1557"/>
                <a:gd name="T18" fmla="*/ 2913 w 2914"/>
                <a:gd name="T19" fmla="*/ 117 h 1557"/>
                <a:gd name="T20" fmla="*/ 2913 w 2914"/>
                <a:gd name="T21" fmla="*/ 1438 h 1557"/>
                <a:gd name="T22" fmla="*/ 2913 w 2914"/>
                <a:gd name="T23" fmla="*/ 1438 h 1557"/>
                <a:gd name="T24" fmla="*/ 2795 w 2914"/>
                <a:gd name="T25" fmla="*/ 1556 h 1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14" h="1557">
                  <a:moveTo>
                    <a:pt x="2795" y="1556"/>
                  </a:moveTo>
                  <a:lnTo>
                    <a:pt x="118" y="1556"/>
                  </a:lnTo>
                  <a:lnTo>
                    <a:pt x="118" y="1556"/>
                  </a:lnTo>
                  <a:cubicBezTo>
                    <a:pt x="53" y="1556"/>
                    <a:pt x="0" y="1503"/>
                    <a:pt x="0" y="1438"/>
                  </a:cubicBezTo>
                  <a:lnTo>
                    <a:pt x="0" y="117"/>
                  </a:lnTo>
                  <a:lnTo>
                    <a:pt x="0" y="117"/>
                  </a:lnTo>
                  <a:cubicBezTo>
                    <a:pt x="0" y="52"/>
                    <a:pt x="53" y="0"/>
                    <a:pt x="118" y="0"/>
                  </a:cubicBezTo>
                  <a:lnTo>
                    <a:pt x="2795" y="0"/>
                  </a:lnTo>
                  <a:lnTo>
                    <a:pt x="2795" y="0"/>
                  </a:lnTo>
                  <a:cubicBezTo>
                    <a:pt x="2860" y="0"/>
                    <a:pt x="2913" y="52"/>
                    <a:pt x="2913" y="117"/>
                  </a:cubicBezTo>
                  <a:lnTo>
                    <a:pt x="2913" y="1438"/>
                  </a:lnTo>
                  <a:lnTo>
                    <a:pt x="2913" y="1438"/>
                  </a:lnTo>
                  <a:cubicBezTo>
                    <a:pt x="2913" y="1503"/>
                    <a:pt x="2860" y="1556"/>
                    <a:pt x="2795" y="1556"/>
                  </a:cubicBezTo>
                </a:path>
              </a:pathLst>
            </a:custGeom>
            <a:solidFill>
              <a:srgbClr val="7EAD4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25" name="Chevron 6">
              <a:extLst>
                <a:ext uri="{FF2B5EF4-FFF2-40B4-BE49-F238E27FC236}">
                  <a16:creationId xmlns:a16="http://schemas.microsoft.com/office/drawing/2014/main" id="{7242B528-B520-6E68-9866-B084A30CE703}"/>
                </a:ext>
              </a:extLst>
            </p:cNvPr>
            <p:cNvSpPr/>
            <p:nvPr/>
          </p:nvSpPr>
          <p:spPr>
            <a:xfrm>
              <a:off x="3246064" y="1136604"/>
              <a:ext cx="7304648" cy="97533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SV" sz="900">
                <a:solidFill>
                  <a:schemeClr val="tx1"/>
                </a:solidFill>
              </a:endParaRPr>
            </a:p>
          </p:txBody>
        </p:sp>
      </p:grpSp>
      <p:grpSp>
        <p:nvGrpSpPr>
          <p:cNvPr id="68" name="Group 67">
            <a:extLst>
              <a:ext uri="{FF2B5EF4-FFF2-40B4-BE49-F238E27FC236}">
                <a16:creationId xmlns:a16="http://schemas.microsoft.com/office/drawing/2014/main" id="{3BA78A07-A9A7-8CA4-7340-925499C4C0B8}"/>
              </a:ext>
            </a:extLst>
          </p:cNvPr>
          <p:cNvGrpSpPr/>
          <p:nvPr/>
        </p:nvGrpSpPr>
        <p:grpSpPr>
          <a:xfrm>
            <a:off x="610658" y="2472388"/>
            <a:ext cx="11088000" cy="980433"/>
            <a:chOff x="1182158" y="2535098"/>
            <a:chExt cx="9368554" cy="980433"/>
          </a:xfrm>
        </p:grpSpPr>
        <p:sp>
          <p:nvSpPr>
            <p:cNvPr id="14" name="Freeform 22">
              <a:extLst>
                <a:ext uri="{FF2B5EF4-FFF2-40B4-BE49-F238E27FC236}">
                  <a16:creationId xmlns:a16="http://schemas.microsoft.com/office/drawing/2014/main" id="{28466C9B-5E04-AB5B-99D5-0D2545A37AC3}"/>
                </a:ext>
              </a:extLst>
            </p:cNvPr>
            <p:cNvSpPr>
              <a:spLocks noChangeArrowheads="1"/>
            </p:cNvSpPr>
            <p:nvPr/>
          </p:nvSpPr>
          <p:spPr bwMode="auto">
            <a:xfrm>
              <a:off x="1182158" y="2540199"/>
              <a:ext cx="1826331" cy="975332"/>
            </a:xfrm>
            <a:custGeom>
              <a:avLst/>
              <a:gdLst>
                <a:gd name="T0" fmla="*/ 2795 w 2914"/>
                <a:gd name="T1" fmla="*/ 1556 h 1557"/>
                <a:gd name="T2" fmla="*/ 118 w 2914"/>
                <a:gd name="T3" fmla="*/ 1556 h 1557"/>
                <a:gd name="T4" fmla="*/ 118 w 2914"/>
                <a:gd name="T5" fmla="*/ 1556 h 1557"/>
                <a:gd name="T6" fmla="*/ 0 w 2914"/>
                <a:gd name="T7" fmla="*/ 1438 h 1557"/>
                <a:gd name="T8" fmla="*/ 0 w 2914"/>
                <a:gd name="T9" fmla="*/ 117 h 1557"/>
                <a:gd name="T10" fmla="*/ 0 w 2914"/>
                <a:gd name="T11" fmla="*/ 117 h 1557"/>
                <a:gd name="T12" fmla="*/ 118 w 2914"/>
                <a:gd name="T13" fmla="*/ 0 h 1557"/>
                <a:gd name="T14" fmla="*/ 2795 w 2914"/>
                <a:gd name="T15" fmla="*/ 0 h 1557"/>
                <a:gd name="T16" fmla="*/ 2795 w 2914"/>
                <a:gd name="T17" fmla="*/ 0 h 1557"/>
                <a:gd name="T18" fmla="*/ 2913 w 2914"/>
                <a:gd name="T19" fmla="*/ 117 h 1557"/>
                <a:gd name="T20" fmla="*/ 2913 w 2914"/>
                <a:gd name="T21" fmla="*/ 1438 h 1557"/>
                <a:gd name="T22" fmla="*/ 2913 w 2914"/>
                <a:gd name="T23" fmla="*/ 1438 h 1557"/>
                <a:gd name="T24" fmla="*/ 2795 w 2914"/>
                <a:gd name="T25" fmla="*/ 1556 h 1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14" h="1557">
                  <a:moveTo>
                    <a:pt x="2795" y="1556"/>
                  </a:moveTo>
                  <a:lnTo>
                    <a:pt x="118" y="1556"/>
                  </a:lnTo>
                  <a:lnTo>
                    <a:pt x="118" y="1556"/>
                  </a:lnTo>
                  <a:cubicBezTo>
                    <a:pt x="53" y="1556"/>
                    <a:pt x="0" y="1503"/>
                    <a:pt x="0" y="1438"/>
                  </a:cubicBezTo>
                  <a:lnTo>
                    <a:pt x="0" y="117"/>
                  </a:lnTo>
                  <a:lnTo>
                    <a:pt x="0" y="117"/>
                  </a:lnTo>
                  <a:cubicBezTo>
                    <a:pt x="0" y="52"/>
                    <a:pt x="53" y="0"/>
                    <a:pt x="118" y="0"/>
                  </a:cubicBezTo>
                  <a:lnTo>
                    <a:pt x="2795" y="0"/>
                  </a:lnTo>
                  <a:lnTo>
                    <a:pt x="2795" y="0"/>
                  </a:lnTo>
                  <a:cubicBezTo>
                    <a:pt x="2860" y="0"/>
                    <a:pt x="2913" y="52"/>
                    <a:pt x="2913" y="117"/>
                  </a:cubicBezTo>
                  <a:lnTo>
                    <a:pt x="2913" y="1438"/>
                  </a:lnTo>
                  <a:lnTo>
                    <a:pt x="2913" y="1438"/>
                  </a:lnTo>
                  <a:cubicBezTo>
                    <a:pt x="2913" y="1503"/>
                    <a:pt x="2860" y="1556"/>
                    <a:pt x="2795" y="1556"/>
                  </a:cubicBezTo>
                </a:path>
              </a:pathLst>
            </a:custGeom>
            <a:solidFill>
              <a:srgbClr val="13AB4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26" name="Chevron 68">
              <a:extLst>
                <a:ext uri="{FF2B5EF4-FFF2-40B4-BE49-F238E27FC236}">
                  <a16:creationId xmlns:a16="http://schemas.microsoft.com/office/drawing/2014/main" id="{F2BD7F4A-766C-EB7F-A9DE-E25EBF2673AA}"/>
                </a:ext>
              </a:extLst>
            </p:cNvPr>
            <p:cNvSpPr/>
            <p:nvPr/>
          </p:nvSpPr>
          <p:spPr>
            <a:xfrm>
              <a:off x="3246064" y="2535098"/>
              <a:ext cx="7304648" cy="97533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SV" sz="900">
                <a:solidFill>
                  <a:schemeClr val="tx1"/>
                </a:solidFill>
              </a:endParaRPr>
            </a:p>
          </p:txBody>
        </p:sp>
      </p:grpSp>
      <p:grpSp>
        <p:nvGrpSpPr>
          <p:cNvPr id="28" name="Group 27">
            <a:extLst>
              <a:ext uri="{FF2B5EF4-FFF2-40B4-BE49-F238E27FC236}">
                <a16:creationId xmlns:a16="http://schemas.microsoft.com/office/drawing/2014/main" id="{AED54F3F-8EC8-5FD7-1B97-E30620A2D70E}"/>
              </a:ext>
            </a:extLst>
          </p:cNvPr>
          <p:cNvGrpSpPr/>
          <p:nvPr/>
        </p:nvGrpSpPr>
        <p:grpSpPr>
          <a:xfrm>
            <a:off x="4566435" y="1417254"/>
            <a:ext cx="4663907" cy="551949"/>
            <a:chOff x="8939173" y="10431790"/>
            <a:chExt cx="13447695" cy="1103897"/>
          </a:xfrm>
        </p:grpSpPr>
        <p:sp>
          <p:nvSpPr>
            <p:cNvPr id="29" name="TextBox 28">
              <a:extLst>
                <a:ext uri="{FF2B5EF4-FFF2-40B4-BE49-F238E27FC236}">
                  <a16:creationId xmlns:a16="http://schemas.microsoft.com/office/drawing/2014/main" id="{A7360631-4F1F-3A69-C3D5-DFF0484ECDDF}"/>
                </a:ext>
              </a:extLst>
            </p:cNvPr>
            <p:cNvSpPr txBox="1"/>
            <p:nvPr/>
          </p:nvSpPr>
          <p:spPr>
            <a:xfrm>
              <a:off x="15015452" y="10431790"/>
              <a:ext cx="7371416" cy="553997"/>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US" sz="1200">
                <a:latin typeface="Lato Light" panose="020F0502020204030203" pitchFamily="34" charset="0"/>
                <a:ea typeface="Lato Light" panose="020F0502020204030203" pitchFamily="34" charset="0"/>
                <a:cs typeface="Lato Light" panose="020F0502020204030203" pitchFamily="34" charset="0"/>
              </a:endParaRPr>
            </a:p>
          </p:txBody>
        </p:sp>
        <p:sp>
          <p:nvSpPr>
            <p:cNvPr id="30" name="Rectangle 29">
              <a:extLst>
                <a:ext uri="{FF2B5EF4-FFF2-40B4-BE49-F238E27FC236}">
                  <a16:creationId xmlns:a16="http://schemas.microsoft.com/office/drawing/2014/main" id="{674A8357-8908-EE2A-6F06-7B290B129652}"/>
                </a:ext>
              </a:extLst>
            </p:cNvPr>
            <p:cNvSpPr/>
            <p:nvPr/>
          </p:nvSpPr>
          <p:spPr>
            <a:xfrm>
              <a:off x="8939173" y="10520026"/>
              <a:ext cx="4297677" cy="1015661"/>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US" sz="2700">
                <a:solidFill>
                  <a:schemeClr val="tx2"/>
                </a:solidFill>
                <a:latin typeface="Roboto Medium" panose="02000000000000000000" pitchFamily="2" charset="0"/>
                <a:ea typeface="Roboto Medium" panose="02000000000000000000" pitchFamily="2" charset="0"/>
                <a:cs typeface="Poppins" pitchFamily="2" charset="77"/>
              </a:endParaRPr>
            </a:p>
          </p:txBody>
        </p:sp>
      </p:grpSp>
      <p:grpSp>
        <p:nvGrpSpPr>
          <p:cNvPr id="31" name="Group 30">
            <a:extLst>
              <a:ext uri="{FF2B5EF4-FFF2-40B4-BE49-F238E27FC236}">
                <a16:creationId xmlns:a16="http://schemas.microsoft.com/office/drawing/2014/main" id="{698E2F46-66F7-1410-2137-C852D92B2E5C}"/>
              </a:ext>
            </a:extLst>
          </p:cNvPr>
          <p:cNvGrpSpPr/>
          <p:nvPr/>
        </p:nvGrpSpPr>
        <p:grpSpPr>
          <a:xfrm>
            <a:off x="4566435" y="2802301"/>
            <a:ext cx="4663907" cy="551949"/>
            <a:chOff x="8939173" y="10431790"/>
            <a:chExt cx="13447695" cy="1103897"/>
          </a:xfrm>
        </p:grpSpPr>
        <p:sp>
          <p:nvSpPr>
            <p:cNvPr id="32" name="TextBox 31">
              <a:extLst>
                <a:ext uri="{FF2B5EF4-FFF2-40B4-BE49-F238E27FC236}">
                  <a16:creationId xmlns:a16="http://schemas.microsoft.com/office/drawing/2014/main" id="{BC8AF38D-E452-3110-9D73-2684B8DC341E}"/>
                </a:ext>
              </a:extLst>
            </p:cNvPr>
            <p:cNvSpPr txBox="1"/>
            <p:nvPr/>
          </p:nvSpPr>
          <p:spPr>
            <a:xfrm>
              <a:off x="15015452" y="10431790"/>
              <a:ext cx="7371416" cy="553997"/>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US" sz="1200">
                <a:latin typeface="Lato Light" panose="020F0502020204030203" pitchFamily="34" charset="0"/>
                <a:ea typeface="Lato Light" panose="020F0502020204030203" pitchFamily="34" charset="0"/>
                <a:cs typeface="Lato Light" panose="020F0502020204030203" pitchFamily="34" charset="0"/>
              </a:endParaRPr>
            </a:p>
          </p:txBody>
        </p:sp>
        <p:sp>
          <p:nvSpPr>
            <p:cNvPr id="33" name="Rectangle 32">
              <a:extLst>
                <a:ext uri="{FF2B5EF4-FFF2-40B4-BE49-F238E27FC236}">
                  <a16:creationId xmlns:a16="http://schemas.microsoft.com/office/drawing/2014/main" id="{C8594FA4-26A7-6513-565A-39947677703C}"/>
                </a:ext>
              </a:extLst>
            </p:cNvPr>
            <p:cNvSpPr/>
            <p:nvPr/>
          </p:nvSpPr>
          <p:spPr>
            <a:xfrm>
              <a:off x="8939173" y="10520026"/>
              <a:ext cx="4297677" cy="1015661"/>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US" sz="2700">
                <a:solidFill>
                  <a:schemeClr val="tx2"/>
                </a:solidFill>
                <a:latin typeface="Roboto Medium" panose="02000000000000000000" pitchFamily="2" charset="0"/>
                <a:ea typeface="Roboto Medium" panose="02000000000000000000" pitchFamily="2" charset="0"/>
                <a:cs typeface="Poppins" pitchFamily="2" charset="77"/>
              </a:endParaRPr>
            </a:p>
          </p:txBody>
        </p:sp>
      </p:grpSp>
      <p:grpSp>
        <p:nvGrpSpPr>
          <p:cNvPr id="34" name="Group 33">
            <a:extLst>
              <a:ext uri="{FF2B5EF4-FFF2-40B4-BE49-F238E27FC236}">
                <a16:creationId xmlns:a16="http://schemas.microsoft.com/office/drawing/2014/main" id="{CA930A0E-0A3E-1725-C391-493A2EC580E9}"/>
              </a:ext>
            </a:extLst>
          </p:cNvPr>
          <p:cNvGrpSpPr/>
          <p:nvPr/>
        </p:nvGrpSpPr>
        <p:grpSpPr>
          <a:xfrm>
            <a:off x="4566435" y="4227689"/>
            <a:ext cx="4663907" cy="551949"/>
            <a:chOff x="8939173" y="10431790"/>
            <a:chExt cx="13447695" cy="1103897"/>
          </a:xfrm>
        </p:grpSpPr>
        <p:sp>
          <p:nvSpPr>
            <p:cNvPr id="35" name="TextBox 34">
              <a:extLst>
                <a:ext uri="{FF2B5EF4-FFF2-40B4-BE49-F238E27FC236}">
                  <a16:creationId xmlns:a16="http://schemas.microsoft.com/office/drawing/2014/main" id="{F3B618D7-654E-C72B-9197-369C7C748057}"/>
                </a:ext>
              </a:extLst>
            </p:cNvPr>
            <p:cNvSpPr txBox="1"/>
            <p:nvPr/>
          </p:nvSpPr>
          <p:spPr>
            <a:xfrm>
              <a:off x="15015452" y="10431790"/>
              <a:ext cx="7371416" cy="553997"/>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US" sz="1200">
                <a:latin typeface="Lato Light" panose="020F0502020204030203" pitchFamily="34" charset="0"/>
                <a:ea typeface="Lato Light" panose="020F0502020204030203" pitchFamily="34" charset="0"/>
                <a:cs typeface="Lato Light" panose="020F0502020204030203" pitchFamily="34" charset="0"/>
              </a:endParaRPr>
            </a:p>
          </p:txBody>
        </p:sp>
        <p:sp>
          <p:nvSpPr>
            <p:cNvPr id="36" name="Rectangle 35">
              <a:extLst>
                <a:ext uri="{FF2B5EF4-FFF2-40B4-BE49-F238E27FC236}">
                  <a16:creationId xmlns:a16="http://schemas.microsoft.com/office/drawing/2014/main" id="{F613BEBE-22E0-A582-2605-A6E4CA4B9481}"/>
                </a:ext>
              </a:extLst>
            </p:cNvPr>
            <p:cNvSpPr/>
            <p:nvPr/>
          </p:nvSpPr>
          <p:spPr>
            <a:xfrm>
              <a:off x="8939173" y="10520026"/>
              <a:ext cx="4297677" cy="1015661"/>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US" sz="2700">
                <a:solidFill>
                  <a:schemeClr val="tx2"/>
                </a:solidFill>
                <a:latin typeface="Roboto Medium" panose="02000000000000000000" pitchFamily="2" charset="0"/>
                <a:ea typeface="Roboto Medium" panose="02000000000000000000" pitchFamily="2" charset="0"/>
                <a:cs typeface="Poppins" pitchFamily="2" charset="77"/>
              </a:endParaRPr>
            </a:p>
          </p:txBody>
        </p:sp>
      </p:grpSp>
      <p:grpSp>
        <p:nvGrpSpPr>
          <p:cNvPr id="70" name="Group 69">
            <a:extLst>
              <a:ext uri="{FF2B5EF4-FFF2-40B4-BE49-F238E27FC236}">
                <a16:creationId xmlns:a16="http://schemas.microsoft.com/office/drawing/2014/main" id="{FD717D20-D387-D7B8-A4A8-16A9648A6E25}"/>
              </a:ext>
            </a:extLst>
          </p:cNvPr>
          <p:cNvGrpSpPr/>
          <p:nvPr/>
        </p:nvGrpSpPr>
        <p:grpSpPr>
          <a:xfrm>
            <a:off x="610658" y="5162504"/>
            <a:ext cx="11088000" cy="975332"/>
            <a:chOff x="1182158" y="5162504"/>
            <a:chExt cx="9368554" cy="975332"/>
          </a:xfrm>
        </p:grpSpPr>
        <p:sp>
          <p:nvSpPr>
            <p:cNvPr id="38" name="Freeform 22">
              <a:extLst>
                <a:ext uri="{FF2B5EF4-FFF2-40B4-BE49-F238E27FC236}">
                  <a16:creationId xmlns:a16="http://schemas.microsoft.com/office/drawing/2014/main" id="{D24D58DE-7C40-8051-9048-B7A195DC92A7}"/>
                </a:ext>
              </a:extLst>
            </p:cNvPr>
            <p:cNvSpPr>
              <a:spLocks noChangeArrowheads="1"/>
            </p:cNvSpPr>
            <p:nvPr/>
          </p:nvSpPr>
          <p:spPr bwMode="auto">
            <a:xfrm>
              <a:off x="1182158" y="5162504"/>
              <a:ext cx="1826331" cy="975332"/>
            </a:xfrm>
            <a:custGeom>
              <a:avLst/>
              <a:gdLst>
                <a:gd name="T0" fmla="*/ 2795 w 2914"/>
                <a:gd name="T1" fmla="*/ 1556 h 1557"/>
                <a:gd name="T2" fmla="*/ 118 w 2914"/>
                <a:gd name="T3" fmla="*/ 1556 h 1557"/>
                <a:gd name="T4" fmla="*/ 118 w 2914"/>
                <a:gd name="T5" fmla="*/ 1556 h 1557"/>
                <a:gd name="T6" fmla="*/ 0 w 2914"/>
                <a:gd name="T7" fmla="*/ 1438 h 1557"/>
                <a:gd name="T8" fmla="*/ 0 w 2914"/>
                <a:gd name="T9" fmla="*/ 117 h 1557"/>
                <a:gd name="T10" fmla="*/ 0 w 2914"/>
                <a:gd name="T11" fmla="*/ 117 h 1557"/>
                <a:gd name="T12" fmla="*/ 118 w 2914"/>
                <a:gd name="T13" fmla="*/ 0 h 1557"/>
                <a:gd name="T14" fmla="*/ 2795 w 2914"/>
                <a:gd name="T15" fmla="*/ 0 h 1557"/>
                <a:gd name="T16" fmla="*/ 2795 w 2914"/>
                <a:gd name="T17" fmla="*/ 0 h 1557"/>
                <a:gd name="T18" fmla="*/ 2913 w 2914"/>
                <a:gd name="T19" fmla="*/ 117 h 1557"/>
                <a:gd name="T20" fmla="*/ 2913 w 2914"/>
                <a:gd name="T21" fmla="*/ 1438 h 1557"/>
                <a:gd name="T22" fmla="*/ 2913 w 2914"/>
                <a:gd name="T23" fmla="*/ 1438 h 1557"/>
                <a:gd name="T24" fmla="*/ 2795 w 2914"/>
                <a:gd name="T25" fmla="*/ 1556 h 1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14" h="1557">
                  <a:moveTo>
                    <a:pt x="2795" y="1556"/>
                  </a:moveTo>
                  <a:lnTo>
                    <a:pt x="118" y="1556"/>
                  </a:lnTo>
                  <a:lnTo>
                    <a:pt x="118" y="1556"/>
                  </a:lnTo>
                  <a:cubicBezTo>
                    <a:pt x="53" y="1556"/>
                    <a:pt x="0" y="1503"/>
                    <a:pt x="0" y="1438"/>
                  </a:cubicBezTo>
                  <a:lnTo>
                    <a:pt x="0" y="117"/>
                  </a:lnTo>
                  <a:lnTo>
                    <a:pt x="0" y="117"/>
                  </a:lnTo>
                  <a:cubicBezTo>
                    <a:pt x="0" y="52"/>
                    <a:pt x="53" y="0"/>
                    <a:pt x="118" y="0"/>
                  </a:cubicBezTo>
                  <a:lnTo>
                    <a:pt x="2795" y="0"/>
                  </a:lnTo>
                  <a:lnTo>
                    <a:pt x="2795" y="0"/>
                  </a:lnTo>
                  <a:cubicBezTo>
                    <a:pt x="2860" y="0"/>
                    <a:pt x="2913" y="52"/>
                    <a:pt x="2913" y="117"/>
                  </a:cubicBezTo>
                  <a:lnTo>
                    <a:pt x="2913" y="1438"/>
                  </a:lnTo>
                  <a:lnTo>
                    <a:pt x="2913" y="1438"/>
                  </a:lnTo>
                  <a:cubicBezTo>
                    <a:pt x="2913" y="1503"/>
                    <a:pt x="2860" y="1556"/>
                    <a:pt x="2795" y="1556"/>
                  </a:cubicBezTo>
                </a:path>
              </a:pathLst>
            </a:custGeom>
            <a:solidFill>
              <a:srgbClr val="275938">
                <a:alpha val="86000"/>
              </a:srgb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55" name="Chevron 6">
              <a:extLst>
                <a:ext uri="{FF2B5EF4-FFF2-40B4-BE49-F238E27FC236}">
                  <a16:creationId xmlns:a16="http://schemas.microsoft.com/office/drawing/2014/main" id="{4D40D365-D18D-B5C0-6EA2-1D53E7304386}"/>
                </a:ext>
              </a:extLst>
            </p:cNvPr>
            <p:cNvSpPr/>
            <p:nvPr/>
          </p:nvSpPr>
          <p:spPr>
            <a:xfrm>
              <a:off x="3246064" y="5162504"/>
              <a:ext cx="7304648" cy="97533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SV" sz="900">
                <a:solidFill>
                  <a:schemeClr val="tx1"/>
                </a:solidFill>
              </a:endParaRPr>
            </a:p>
          </p:txBody>
        </p:sp>
      </p:grpSp>
      <p:grpSp>
        <p:nvGrpSpPr>
          <p:cNvPr id="58" name="Group 57">
            <a:extLst>
              <a:ext uri="{FF2B5EF4-FFF2-40B4-BE49-F238E27FC236}">
                <a16:creationId xmlns:a16="http://schemas.microsoft.com/office/drawing/2014/main" id="{1873C4FF-5E4A-67D7-2FE2-43028E45215F}"/>
              </a:ext>
            </a:extLst>
          </p:cNvPr>
          <p:cNvGrpSpPr/>
          <p:nvPr/>
        </p:nvGrpSpPr>
        <p:grpSpPr>
          <a:xfrm>
            <a:off x="4566435" y="5443154"/>
            <a:ext cx="4663907" cy="551949"/>
            <a:chOff x="8939173" y="10431790"/>
            <a:chExt cx="13447695" cy="1103897"/>
          </a:xfrm>
        </p:grpSpPr>
        <p:sp>
          <p:nvSpPr>
            <p:cNvPr id="59" name="TextBox 58">
              <a:extLst>
                <a:ext uri="{FF2B5EF4-FFF2-40B4-BE49-F238E27FC236}">
                  <a16:creationId xmlns:a16="http://schemas.microsoft.com/office/drawing/2014/main" id="{2E101B35-7CAA-4FB6-23DF-4E28D06B534E}"/>
                </a:ext>
              </a:extLst>
            </p:cNvPr>
            <p:cNvSpPr txBox="1"/>
            <p:nvPr/>
          </p:nvSpPr>
          <p:spPr>
            <a:xfrm>
              <a:off x="15015452" y="10431790"/>
              <a:ext cx="7371416" cy="553997"/>
            </a:xfrm>
            <a:prstGeom prst="rect">
              <a:avLst/>
            </a:prstGeom>
            <a:noFill/>
          </p:spPr>
          <p:txBody>
            <a:bodyPr wrap="square" rtlCol="0">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US" sz="1200">
                <a:latin typeface="Lato Light" panose="020F0502020204030203" pitchFamily="34" charset="0"/>
                <a:ea typeface="Lato Light" panose="020F0502020204030203" pitchFamily="34" charset="0"/>
                <a:cs typeface="Lato Light" panose="020F0502020204030203" pitchFamily="34" charset="0"/>
              </a:endParaRPr>
            </a:p>
          </p:txBody>
        </p:sp>
        <p:sp>
          <p:nvSpPr>
            <p:cNvPr id="60" name="Rectangle 59">
              <a:extLst>
                <a:ext uri="{FF2B5EF4-FFF2-40B4-BE49-F238E27FC236}">
                  <a16:creationId xmlns:a16="http://schemas.microsoft.com/office/drawing/2014/main" id="{E22505D0-A25B-E891-A01F-8B5B25E75E25}"/>
                </a:ext>
              </a:extLst>
            </p:cNvPr>
            <p:cNvSpPr/>
            <p:nvPr/>
          </p:nvSpPr>
          <p:spPr>
            <a:xfrm>
              <a:off x="8939173" y="10520026"/>
              <a:ext cx="4297677" cy="1015661"/>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US" sz="2700">
                <a:solidFill>
                  <a:schemeClr val="tx2"/>
                </a:solidFill>
                <a:latin typeface="Roboto Medium" panose="02000000000000000000" pitchFamily="2" charset="0"/>
                <a:ea typeface="Roboto Medium" panose="02000000000000000000" pitchFamily="2" charset="0"/>
                <a:cs typeface="Poppins" pitchFamily="2" charset="77"/>
              </a:endParaRPr>
            </a:p>
          </p:txBody>
        </p:sp>
      </p:grpSp>
      <p:sp>
        <p:nvSpPr>
          <p:cNvPr id="72" name="TextBox 71">
            <a:extLst>
              <a:ext uri="{FF2B5EF4-FFF2-40B4-BE49-F238E27FC236}">
                <a16:creationId xmlns:a16="http://schemas.microsoft.com/office/drawing/2014/main" id="{1F6DC85A-D7FF-3356-E925-EF0E0945C6E0}"/>
              </a:ext>
            </a:extLst>
          </p:cNvPr>
          <p:cNvSpPr txBox="1"/>
          <p:nvPr/>
        </p:nvSpPr>
        <p:spPr>
          <a:xfrm>
            <a:off x="3503442" y="1410343"/>
            <a:ext cx="7696200" cy="369332"/>
          </a:xfrm>
          <a:prstGeom prst="rect">
            <a:avLst/>
          </a:prstGeom>
          <a:noFill/>
        </p:spPr>
        <p:txBody>
          <a:bodyPr wrap="square">
            <a:spAutoFit/>
          </a:bodyPr>
          <a:lstStyle/>
          <a:p>
            <a:pPr marL="285750" indent="-285750">
              <a:buFont typeface="Courier New" panose="02070309020205020404" pitchFamily="49" charset="0"/>
              <a:buChar char="o"/>
            </a:pPr>
            <a:r>
              <a:rPr lang="en-GB">
                <a:latin typeface="Avenir Next LT Pro" panose="020B0504020202020204" pitchFamily="34" charset="0"/>
              </a:rPr>
              <a:t>Specialised in Complex Chemistries</a:t>
            </a:r>
            <a:endParaRPr lang="en-IN">
              <a:latin typeface="Avenir Next LT Pro" panose="020B0504020202020204" pitchFamily="34" charset="0"/>
            </a:endParaRPr>
          </a:p>
        </p:txBody>
      </p:sp>
      <p:pic>
        <p:nvPicPr>
          <p:cNvPr id="78" name="Graphic 77" descr="Flask with solid fill">
            <a:extLst>
              <a:ext uri="{FF2B5EF4-FFF2-40B4-BE49-F238E27FC236}">
                <a16:creationId xmlns:a16="http://schemas.microsoft.com/office/drawing/2014/main" id="{FB5331AF-6803-6F4D-3532-9F8F8E421B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2103" y="1132673"/>
            <a:ext cx="1143000" cy="914400"/>
          </a:xfrm>
          <a:prstGeom prst="rect">
            <a:avLst/>
          </a:prstGeom>
        </p:spPr>
      </p:pic>
      <p:grpSp>
        <p:nvGrpSpPr>
          <p:cNvPr id="7" name="Group 6">
            <a:extLst>
              <a:ext uri="{FF2B5EF4-FFF2-40B4-BE49-F238E27FC236}">
                <a16:creationId xmlns:a16="http://schemas.microsoft.com/office/drawing/2014/main" id="{53052E35-D9D9-F85F-DBAF-B8B0119B01E1}"/>
              </a:ext>
            </a:extLst>
          </p:cNvPr>
          <p:cNvGrpSpPr/>
          <p:nvPr/>
        </p:nvGrpSpPr>
        <p:grpSpPr>
          <a:xfrm>
            <a:off x="610658" y="2744010"/>
            <a:ext cx="11088000" cy="2058042"/>
            <a:chOff x="610658" y="2744010"/>
            <a:chExt cx="11088000" cy="2058042"/>
          </a:xfrm>
        </p:grpSpPr>
        <p:grpSp>
          <p:nvGrpSpPr>
            <p:cNvPr id="69" name="Group 68">
              <a:extLst>
                <a:ext uri="{FF2B5EF4-FFF2-40B4-BE49-F238E27FC236}">
                  <a16:creationId xmlns:a16="http://schemas.microsoft.com/office/drawing/2014/main" id="{5AF34895-CCEA-F3FB-786B-E7B9EA997335}"/>
                </a:ext>
              </a:extLst>
            </p:cNvPr>
            <p:cNvGrpSpPr/>
            <p:nvPr/>
          </p:nvGrpSpPr>
          <p:grpSpPr>
            <a:xfrm>
              <a:off x="610658" y="3813273"/>
              <a:ext cx="11088000" cy="988779"/>
              <a:chOff x="1182158" y="3920145"/>
              <a:chExt cx="9368554" cy="988779"/>
            </a:xfrm>
          </p:grpSpPr>
          <p:sp>
            <p:nvSpPr>
              <p:cNvPr id="20" name="Freeform 22">
                <a:extLst>
                  <a:ext uri="{FF2B5EF4-FFF2-40B4-BE49-F238E27FC236}">
                    <a16:creationId xmlns:a16="http://schemas.microsoft.com/office/drawing/2014/main" id="{BDD95B84-B0B2-1447-5D90-8926DEB09831}"/>
                  </a:ext>
                </a:extLst>
              </p:cNvPr>
              <p:cNvSpPr>
                <a:spLocks noChangeArrowheads="1"/>
              </p:cNvSpPr>
              <p:nvPr/>
            </p:nvSpPr>
            <p:spPr bwMode="auto">
              <a:xfrm>
                <a:off x="1182158" y="3920145"/>
                <a:ext cx="1826331" cy="975332"/>
              </a:xfrm>
              <a:custGeom>
                <a:avLst/>
                <a:gdLst>
                  <a:gd name="T0" fmla="*/ 2795 w 2914"/>
                  <a:gd name="T1" fmla="*/ 1556 h 1557"/>
                  <a:gd name="T2" fmla="*/ 118 w 2914"/>
                  <a:gd name="T3" fmla="*/ 1556 h 1557"/>
                  <a:gd name="T4" fmla="*/ 118 w 2914"/>
                  <a:gd name="T5" fmla="*/ 1556 h 1557"/>
                  <a:gd name="T6" fmla="*/ 0 w 2914"/>
                  <a:gd name="T7" fmla="*/ 1438 h 1557"/>
                  <a:gd name="T8" fmla="*/ 0 w 2914"/>
                  <a:gd name="T9" fmla="*/ 117 h 1557"/>
                  <a:gd name="T10" fmla="*/ 0 w 2914"/>
                  <a:gd name="T11" fmla="*/ 117 h 1557"/>
                  <a:gd name="T12" fmla="*/ 118 w 2914"/>
                  <a:gd name="T13" fmla="*/ 0 h 1557"/>
                  <a:gd name="T14" fmla="*/ 2795 w 2914"/>
                  <a:gd name="T15" fmla="*/ 0 h 1557"/>
                  <a:gd name="T16" fmla="*/ 2795 w 2914"/>
                  <a:gd name="T17" fmla="*/ 0 h 1557"/>
                  <a:gd name="T18" fmla="*/ 2913 w 2914"/>
                  <a:gd name="T19" fmla="*/ 117 h 1557"/>
                  <a:gd name="T20" fmla="*/ 2913 w 2914"/>
                  <a:gd name="T21" fmla="*/ 1438 h 1557"/>
                  <a:gd name="T22" fmla="*/ 2913 w 2914"/>
                  <a:gd name="T23" fmla="*/ 1438 h 1557"/>
                  <a:gd name="T24" fmla="*/ 2795 w 2914"/>
                  <a:gd name="T25" fmla="*/ 1556 h 1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14" h="1557">
                    <a:moveTo>
                      <a:pt x="2795" y="1556"/>
                    </a:moveTo>
                    <a:lnTo>
                      <a:pt x="118" y="1556"/>
                    </a:lnTo>
                    <a:lnTo>
                      <a:pt x="118" y="1556"/>
                    </a:lnTo>
                    <a:cubicBezTo>
                      <a:pt x="53" y="1556"/>
                      <a:pt x="0" y="1503"/>
                      <a:pt x="0" y="1438"/>
                    </a:cubicBezTo>
                    <a:lnTo>
                      <a:pt x="0" y="117"/>
                    </a:lnTo>
                    <a:lnTo>
                      <a:pt x="0" y="117"/>
                    </a:lnTo>
                    <a:cubicBezTo>
                      <a:pt x="0" y="52"/>
                      <a:pt x="53" y="0"/>
                      <a:pt x="118" y="0"/>
                    </a:cubicBezTo>
                    <a:lnTo>
                      <a:pt x="2795" y="0"/>
                    </a:lnTo>
                    <a:lnTo>
                      <a:pt x="2795" y="0"/>
                    </a:lnTo>
                    <a:cubicBezTo>
                      <a:pt x="2860" y="0"/>
                      <a:pt x="2913" y="52"/>
                      <a:pt x="2913" y="117"/>
                    </a:cubicBezTo>
                    <a:lnTo>
                      <a:pt x="2913" y="1438"/>
                    </a:lnTo>
                    <a:lnTo>
                      <a:pt x="2913" y="1438"/>
                    </a:lnTo>
                    <a:cubicBezTo>
                      <a:pt x="2913" y="1503"/>
                      <a:pt x="2860" y="1556"/>
                      <a:pt x="2795" y="1556"/>
                    </a:cubicBezTo>
                  </a:path>
                </a:pathLst>
              </a:custGeom>
              <a:solidFill>
                <a:srgbClr val="27593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27" name="Chevron 69">
                <a:extLst>
                  <a:ext uri="{FF2B5EF4-FFF2-40B4-BE49-F238E27FC236}">
                    <a16:creationId xmlns:a16="http://schemas.microsoft.com/office/drawing/2014/main" id="{418F2966-B424-16A3-06EE-8BB2FCA149A7}"/>
                  </a:ext>
                </a:extLst>
              </p:cNvPr>
              <p:cNvSpPr/>
              <p:nvPr/>
            </p:nvSpPr>
            <p:spPr>
              <a:xfrm>
                <a:off x="3246064" y="3933592"/>
                <a:ext cx="7304648" cy="975332"/>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algn="ctr"/>
                <a:endParaRPr lang="en-SV" sz="900">
                  <a:solidFill>
                    <a:schemeClr val="tx1"/>
                  </a:solidFill>
                </a:endParaRPr>
              </a:p>
            </p:txBody>
          </p:sp>
        </p:grpSp>
        <p:sp>
          <p:nvSpPr>
            <p:cNvPr id="80" name="TextBox 79">
              <a:extLst>
                <a:ext uri="{FF2B5EF4-FFF2-40B4-BE49-F238E27FC236}">
                  <a16:creationId xmlns:a16="http://schemas.microsoft.com/office/drawing/2014/main" id="{E17BAF0A-E862-D057-A8FA-604AB981DDF3}"/>
                </a:ext>
              </a:extLst>
            </p:cNvPr>
            <p:cNvSpPr txBox="1"/>
            <p:nvPr/>
          </p:nvSpPr>
          <p:spPr>
            <a:xfrm>
              <a:off x="3493843" y="2744010"/>
              <a:ext cx="7400925" cy="369332"/>
            </a:xfrm>
            <a:prstGeom prst="rect">
              <a:avLst/>
            </a:prstGeom>
            <a:noFill/>
          </p:spPr>
          <p:txBody>
            <a:bodyPr wrap="square">
              <a:spAutoFit/>
            </a:bodyPr>
            <a:lstStyle/>
            <a:p>
              <a:pPr marL="285750" indent="-285750">
                <a:buFont typeface="Courier New" panose="02070309020205020404" pitchFamily="49" charset="0"/>
                <a:buChar char="o"/>
              </a:pPr>
              <a:r>
                <a:rPr lang="en-GB">
                  <a:latin typeface="Avenir Next LT Pro" panose="020B0504020202020204" pitchFamily="34" charset="0"/>
                </a:rPr>
                <a:t>Customized End-to-End Solution</a:t>
              </a:r>
              <a:endParaRPr lang="en-IN">
                <a:latin typeface="Avenir Next LT Pro" panose="020B0504020202020204" pitchFamily="34" charset="0"/>
              </a:endParaRPr>
            </a:p>
          </p:txBody>
        </p:sp>
      </p:grpSp>
      <p:pic>
        <p:nvPicPr>
          <p:cNvPr id="82" name="Graphic 81" descr="Lightbulb and gear outline">
            <a:extLst>
              <a:ext uri="{FF2B5EF4-FFF2-40B4-BE49-F238E27FC236}">
                <a16:creationId xmlns:a16="http://schemas.microsoft.com/office/drawing/2014/main" id="{94E404FB-AB92-BD3A-E6F8-EA55DC870B4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96451" y="2506366"/>
            <a:ext cx="914400" cy="914400"/>
          </a:xfrm>
          <a:prstGeom prst="rect">
            <a:avLst/>
          </a:prstGeom>
        </p:spPr>
      </p:pic>
      <p:sp>
        <p:nvSpPr>
          <p:cNvPr id="84" name="TextBox 83">
            <a:extLst>
              <a:ext uri="{FF2B5EF4-FFF2-40B4-BE49-F238E27FC236}">
                <a16:creationId xmlns:a16="http://schemas.microsoft.com/office/drawing/2014/main" id="{830D6BE4-9A73-7289-95E6-3B83E20E87CC}"/>
              </a:ext>
            </a:extLst>
          </p:cNvPr>
          <p:cNvSpPr txBox="1"/>
          <p:nvPr/>
        </p:nvSpPr>
        <p:spPr>
          <a:xfrm>
            <a:off x="3543748" y="5440095"/>
            <a:ext cx="7908926" cy="369332"/>
          </a:xfrm>
          <a:prstGeom prst="rect">
            <a:avLst/>
          </a:prstGeom>
          <a:noFill/>
        </p:spPr>
        <p:txBody>
          <a:bodyPr wrap="square">
            <a:spAutoFit/>
          </a:bodyPr>
          <a:lstStyle/>
          <a:p>
            <a:pPr marL="285750" indent="-285750">
              <a:buFont typeface="Courier New" panose="02070309020205020404" pitchFamily="49" charset="0"/>
              <a:buChar char="o"/>
            </a:pPr>
            <a:r>
              <a:rPr lang="en-GB">
                <a:latin typeface="Avenir Next LT Pro" panose="020B0504020202020204" pitchFamily="34" charset="0"/>
              </a:rPr>
              <a:t>Strong product pipeline to drive future growth</a:t>
            </a:r>
            <a:endParaRPr lang="en-IN">
              <a:latin typeface="Avenir Next LT Pro" panose="020B0504020202020204" pitchFamily="34" charset="0"/>
            </a:endParaRPr>
          </a:p>
        </p:txBody>
      </p:sp>
      <p:pic>
        <p:nvPicPr>
          <p:cNvPr id="86" name="Graphic 85" descr="Germ with solid fill">
            <a:extLst>
              <a:ext uri="{FF2B5EF4-FFF2-40B4-BE49-F238E27FC236}">
                <a16:creationId xmlns:a16="http://schemas.microsoft.com/office/drawing/2014/main" id="{D5E81823-CCE3-6589-EC60-5966E3CB1F8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81100" y="5181600"/>
            <a:ext cx="914400" cy="914400"/>
          </a:xfrm>
          <a:prstGeom prst="rect">
            <a:avLst/>
          </a:prstGeom>
        </p:spPr>
      </p:pic>
      <p:sp>
        <p:nvSpPr>
          <p:cNvPr id="76" name="TextBox 75">
            <a:extLst>
              <a:ext uri="{FF2B5EF4-FFF2-40B4-BE49-F238E27FC236}">
                <a16:creationId xmlns:a16="http://schemas.microsoft.com/office/drawing/2014/main" id="{A63162D2-5EEF-5114-5B51-9E33E27BEE1F}"/>
              </a:ext>
            </a:extLst>
          </p:cNvPr>
          <p:cNvSpPr txBox="1"/>
          <p:nvPr/>
        </p:nvSpPr>
        <p:spPr>
          <a:xfrm>
            <a:off x="3523879" y="4096714"/>
            <a:ext cx="7731126" cy="369332"/>
          </a:xfrm>
          <a:prstGeom prst="rect">
            <a:avLst/>
          </a:prstGeom>
          <a:noFill/>
        </p:spPr>
        <p:txBody>
          <a:bodyPr wrap="square">
            <a:spAutoFit/>
          </a:bodyPr>
          <a:lstStyle/>
          <a:p>
            <a:pPr marL="285750" indent="-285750">
              <a:buFont typeface="Courier New" panose="02070309020205020404" pitchFamily="49" charset="0"/>
              <a:buChar char="o"/>
            </a:pPr>
            <a:r>
              <a:rPr lang="en-GB">
                <a:latin typeface="Avenir Next LT Pro" panose="020B0504020202020204" pitchFamily="34" charset="0"/>
              </a:rPr>
              <a:t>Derisked Model and Diversified Products Offerings</a:t>
            </a:r>
            <a:endParaRPr lang="en-IN">
              <a:latin typeface="Avenir Next LT Pro" panose="020B0504020202020204" pitchFamily="34" charset="0"/>
            </a:endParaRPr>
          </a:p>
        </p:txBody>
      </p:sp>
      <p:pic>
        <p:nvPicPr>
          <p:cNvPr id="9" name="Graphic 8" descr="Bar graph with upward trend with solid fill">
            <a:extLst>
              <a:ext uri="{FF2B5EF4-FFF2-40B4-BE49-F238E27FC236}">
                <a16:creationId xmlns:a16="http://schemas.microsoft.com/office/drawing/2014/main" id="{5B49AD23-90FA-C8F5-210E-DDEB85A34FF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94862" y="3853962"/>
            <a:ext cx="1447800" cy="914400"/>
          </a:xfrm>
          <a:prstGeom prst="rect">
            <a:avLst/>
          </a:prstGeom>
        </p:spPr>
      </p:pic>
    </p:spTree>
    <p:extLst>
      <p:ext uri="{BB962C8B-B14F-4D97-AF65-F5344CB8AC3E}">
        <p14:creationId xmlns:p14="http://schemas.microsoft.com/office/powerpoint/2010/main" val="3092916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70C9501-AEE7-3672-D101-AADF923FC2CF}"/>
              </a:ext>
            </a:extLst>
          </p:cNvPr>
          <p:cNvSpPr>
            <a:spLocks noGrp="1"/>
          </p:cNvSpPr>
          <p:nvPr>
            <p:ph type="body" sz="quarter" idx="13"/>
          </p:nvPr>
        </p:nvSpPr>
        <p:spPr/>
        <p:txBody>
          <a:bodyPr/>
          <a:lstStyle/>
          <a:p>
            <a:r>
              <a:rPr lang="en-GB"/>
              <a:t>Specialised in Complex Chemistries</a:t>
            </a:r>
            <a:endParaRPr lang="en-IN"/>
          </a:p>
          <a:p>
            <a:endParaRPr lang="en-IN"/>
          </a:p>
        </p:txBody>
      </p:sp>
      <p:grpSp>
        <p:nvGrpSpPr>
          <p:cNvPr id="4" name="Group 3">
            <a:extLst>
              <a:ext uri="{FF2B5EF4-FFF2-40B4-BE49-F238E27FC236}">
                <a16:creationId xmlns:a16="http://schemas.microsoft.com/office/drawing/2014/main" id="{23410D08-A0D5-F948-8714-E8D8D68C38A2}"/>
              </a:ext>
            </a:extLst>
          </p:cNvPr>
          <p:cNvGrpSpPr/>
          <p:nvPr/>
        </p:nvGrpSpPr>
        <p:grpSpPr>
          <a:xfrm>
            <a:off x="662152" y="1418897"/>
            <a:ext cx="10657489" cy="4707023"/>
            <a:chOff x="4316413" y="5546725"/>
            <a:chExt cx="2439987" cy="1171575"/>
          </a:xfrm>
        </p:grpSpPr>
        <p:sp>
          <p:nvSpPr>
            <p:cNvPr id="31" name="Freeform 191">
              <a:extLst>
                <a:ext uri="{FF2B5EF4-FFF2-40B4-BE49-F238E27FC236}">
                  <a16:creationId xmlns:a16="http://schemas.microsoft.com/office/drawing/2014/main" id="{2B6E9DE3-EA11-BC4D-9DCB-CC9801743A09}"/>
                </a:ext>
              </a:extLst>
            </p:cNvPr>
            <p:cNvSpPr>
              <a:spLocks noChangeArrowheads="1"/>
            </p:cNvSpPr>
            <p:nvPr/>
          </p:nvSpPr>
          <p:spPr bwMode="auto">
            <a:xfrm>
              <a:off x="4316413" y="5638800"/>
              <a:ext cx="528637" cy="698500"/>
            </a:xfrm>
            <a:custGeom>
              <a:avLst/>
              <a:gdLst>
                <a:gd name="T0" fmla="*/ 1058 w 1470"/>
                <a:gd name="T1" fmla="*/ 1939 h 1940"/>
                <a:gd name="T2" fmla="*/ 1058 w 1470"/>
                <a:gd name="T3" fmla="*/ 1939 h 1940"/>
                <a:gd name="T4" fmla="*/ 157 w 1470"/>
                <a:gd name="T5" fmla="*/ 1939 h 1940"/>
                <a:gd name="T6" fmla="*/ 0 w 1470"/>
                <a:gd name="T7" fmla="*/ 1783 h 1940"/>
                <a:gd name="T8" fmla="*/ 0 w 1470"/>
                <a:gd name="T9" fmla="*/ 157 h 1940"/>
                <a:gd name="T10" fmla="*/ 157 w 1470"/>
                <a:gd name="T11" fmla="*/ 0 h 1940"/>
                <a:gd name="T12" fmla="*/ 1312 w 1470"/>
                <a:gd name="T13" fmla="*/ 0 h 1940"/>
                <a:gd name="T14" fmla="*/ 1469 w 1470"/>
                <a:gd name="T15" fmla="*/ 157 h 1940"/>
                <a:gd name="T16" fmla="*/ 1469 w 1470"/>
                <a:gd name="T17" fmla="*/ 646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0" h="1940">
                  <a:moveTo>
                    <a:pt x="1058" y="1939"/>
                  </a:moveTo>
                  <a:lnTo>
                    <a:pt x="1058" y="1939"/>
                  </a:lnTo>
                  <a:cubicBezTo>
                    <a:pt x="157" y="1939"/>
                    <a:pt x="157" y="1939"/>
                    <a:pt x="157" y="1939"/>
                  </a:cubicBezTo>
                  <a:cubicBezTo>
                    <a:pt x="58" y="1939"/>
                    <a:pt x="0" y="1880"/>
                    <a:pt x="0" y="1783"/>
                  </a:cubicBezTo>
                  <a:cubicBezTo>
                    <a:pt x="0" y="157"/>
                    <a:pt x="0" y="157"/>
                    <a:pt x="0" y="157"/>
                  </a:cubicBezTo>
                  <a:cubicBezTo>
                    <a:pt x="0" y="78"/>
                    <a:pt x="58" y="0"/>
                    <a:pt x="157" y="0"/>
                  </a:cubicBezTo>
                  <a:cubicBezTo>
                    <a:pt x="1312" y="0"/>
                    <a:pt x="1312" y="0"/>
                    <a:pt x="1312" y="0"/>
                  </a:cubicBezTo>
                  <a:cubicBezTo>
                    <a:pt x="1411" y="0"/>
                    <a:pt x="1469" y="78"/>
                    <a:pt x="1469" y="157"/>
                  </a:cubicBezTo>
                  <a:cubicBezTo>
                    <a:pt x="1469" y="646"/>
                    <a:pt x="1469" y="646"/>
                    <a:pt x="1469" y="646"/>
                  </a:cubicBezTo>
                </a:path>
              </a:pathLst>
            </a:custGeom>
            <a:noFill/>
            <a:ln w="76200" cap="flat">
              <a:solidFill>
                <a:srgbClr val="2FA65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32" name="Freeform 193">
              <a:extLst>
                <a:ext uri="{FF2B5EF4-FFF2-40B4-BE49-F238E27FC236}">
                  <a16:creationId xmlns:a16="http://schemas.microsoft.com/office/drawing/2014/main" id="{5AB08675-72DB-E74E-B938-4D746B94A2F5}"/>
                </a:ext>
              </a:extLst>
            </p:cNvPr>
            <p:cNvSpPr>
              <a:spLocks noChangeArrowheads="1"/>
            </p:cNvSpPr>
            <p:nvPr/>
          </p:nvSpPr>
          <p:spPr bwMode="auto">
            <a:xfrm>
              <a:off x="4486275" y="5546725"/>
              <a:ext cx="190500" cy="190500"/>
            </a:xfrm>
            <a:custGeom>
              <a:avLst/>
              <a:gdLst>
                <a:gd name="T0" fmla="*/ 529 w 530"/>
                <a:gd name="T1" fmla="*/ 255 h 531"/>
                <a:gd name="T2" fmla="*/ 529 w 530"/>
                <a:gd name="T3" fmla="*/ 255 h 531"/>
                <a:gd name="T4" fmla="*/ 274 w 530"/>
                <a:gd name="T5" fmla="*/ 530 h 531"/>
                <a:gd name="T6" fmla="*/ 0 w 530"/>
                <a:gd name="T7" fmla="*/ 255 h 531"/>
                <a:gd name="T8" fmla="*/ 274 w 530"/>
                <a:gd name="T9" fmla="*/ 0 h 531"/>
                <a:gd name="T10" fmla="*/ 529 w 530"/>
                <a:gd name="T11" fmla="*/ 255 h 531"/>
              </a:gdLst>
              <a:ahLst/>
              <a:cxnLst>
                <a:cxn ang="0">
                  <a:pos x="T0" y="T1"/>
                </a:cxn>
                <a:cxn ang="0">
                  <a:pos x="T2" y="T3"/>
                </a:cxn>
                <a:cxn ang="0">
                  <a:pos x="T4" y="T5"/>
                </a:cxn>
                <a:cxn ang="0">
                  <a:pos x="T6" y="T7"/>
                </a:cxn>
                <a:cxn ang="0">
                  <a:pos x="T8" y="T9"/>
                </a:cxn>
                <a:cxn ang="0">
                  <a:pos x="T10" y="T11"/>
                </a:cxn>
              </a:cxnLst>
              <a:rect l="0" t="0" r="r" b="b"/>
              <a:pathLst>
                <a:path w="530" h="531">
                  <a:moveTo>
                    <a:pt x="529" y="255"/>
                  </a:moveTo>
                  <a:lnTo>
                    <a:pt x="529" y="255"/>
                  </a:lnTo>
                  <a:cubicBezTo>
                    <a:pt x="529" y="412"/>
                    <a:pt x="411" y="530"/>
                    <a:pt x="274" y="530"/>
                  </a:cubicBezTo>
                  <a:cubicBezTo>
                    <a:pt x="117" y="530"/>
                    <a:pt x="0" y="412"/>
                    <a:pt x="0" y="255"/>
                  </a:cubicBezTo>
                  <a:cubicBezTo>
                    <a:pt x="0" y="118"/>
                    <a:pt x="117" y="0"/>
                    <a:pt x="274" y="0"/>
                  </a:cubicBezTo>
                  <a:cubicBezTo>
                    <a:pt x="411" y="0"/>
                    <a:pt x="529" y="118"/>
                    <a:pt x="529" y="255"/>
                  </a:cubicBezTo>
                </a:path>
              </a:pathLst>
            </a:custGeom>
            <a:solidFill>
              <a:srgbClr val="FFFFFF"/>
            </a:solidFill>
            <a:ln w="76200" cap="flat">
              <a:solidFill>
                <a:srgbClr val="2FA653"/>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33" name="Freeform 215">
              <a:extLst>
                <a:ext uri="{FF2B5EF4-FFF2-40B4-BE49-F238E27FC236}">
                  <a16:creationId xmlns:a16="http://schemas.microsoft.com/office/drawing/2014/main" id="{1711F11C-59C2-C040-9B82-A20D138F85AF}"/>
                </a:ext>
              </a:extLst>
            </p:cNvPr>
            <p:cNvSpPr>
              <a:spLocks noChangeArrowheads="1"/>
            </p:cNvSpPr>
            <p:nvPr/>
          </p:nvSpPr>
          <p:spPr bwMode="auto">
            <a:xfrm>
              <a:off x="5740400" y="5927725"/>
              <a:ext cx="536575" cy="698500"/>
            </a:xfrm>
            <a:custGeom>
              <a:avLst/>
              <a:gdLst>
                <a:gd name="T0" fmla="*/ 1058 w 1490"/>
                <a:gd name="T1" fmla="*/ 0 h 1940"/>
                <a:gd name="T2" fmla="*/ 1058 w 1490"/>
                <a:gd name="T3" fmla="*/ 0 h 1940"/>
                <a:gd name="T4" fmla="*/ 176 w 1490"/>
                <a:gd name="T5" fmla="*/ 0 h 1940"/>
                <a:gd name="T6" fmla="*/ 0 w 1490"/>
                <a:gd name="T7" fmla="*/ 157 h 1940"/>
                <a:gd name="T8" fmla="*/ 0 w 1490"/>
                <a:gd name="T9" fmla="*/ 1783 h 1940"/>
                <a:gd name="T10" fmla="*/ 176 w 1490"/>
                <a:gd name="T11" fmla="*/ 1939 h 1940"/>
                <a:gd name="T12" fmla="*/ 1332 w 1490"/>
                <a:gd name="T13" fmla="*/ 1939 h 1940"/>
                <a:gd name="T14" fmla="*/ 1489 w 1490"/>
                <a:gd name="T15" fmla="*/ 1783 h 1940"/>
                <a:gd name="T16" fmla="*/ 1489 w 1490"/>
                <a:gd name="T17" fmla="*/ 1293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0" h="1940">
                  <a:moveTo>
                    <a:pt x="1058" y="0"/>
                  </a:moveTo>
                  <a:lnTo>
                    <a:pt x="1058" y="0"/>
                  </a:lnTo>
                  <a:cubicBezTo>
                    <a:pt x="176" y="0"/>
                    <a:pt x="176" y="0"/>
                    <a:pt x="176" y="0"/>
                  </a:cubicBezTo>
                  <a:cubicBezTo>
                    <a:pt x="78" y="0"/>
                    <a:pt x="0" y="78"/>
                    <a:pt x="0" y="157"/>
                  </a:cubicBezTo>
                  <a:cubicBezTo>
                    <a:pt x="0" y="1783"/>
                    <a:pt x="0" y="1783"/>
                    <a:pt x="0" y="1783"/>
                  </a:cubicBezTo>
                  <a:cubicBezTo>
                    <a:pt x="0" y="1861"/>
                    <a:pt x="78" y="1939"/>
                    <a:pt x="176" y="1939"/>
                  </a:cubicBezTo>
                  <a:cubicBezTo>
                    <a:pt x="1332" y="1939"/>
                    <a:pt x="1332" y="1939"/>
                    <a:pt x="1332" y="1939"/>
                  </a:cubicBezTo>
                  <a:cubicBezTo>
                    <a:pt x="1430" y="1939"/>
                    <a:pt x="1489" y="1861"/>
                    <a:pt x="1489" y="1783"/>
                  </a:cubicBezTo>
                  <a:cubicBezTo>
                    <a:pt x="1489" y="1293"/>
                    <a:pt x="1489" y="1293"/>
                    <a:pt x="1489" y="1293"/>
                  </a:cubicBezTo>
                </a:path>
              </a:pathLst>
            </a:custGeom>
            <a:noFill/>
            <a:ln w="76200" cap="flat">
              <a:solidFill>
                <a:srgbClr val="2FA65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34" name="Freeform 217">
              <a:extLst>
                <a:ext uri="{FF2B5EF4-FFF2-40B4-BE49-F238E27FC236}">
                  <a16:creationId xmlns:a16="http://schemas.microsoft.com/office/drawing/2014/main" id="{D574BA8A-93CF-CF48-8FE8-380B0262CD50}"/>
                </a:ext>
              </a:extLst>
            </p:cNvPr>
            <p:cNvSpPr>
              <a:spLocks noChangeArrowheads="1"/>
            </p:cNvSpPr>
            <p:nvPr/>
          </p:nvSpPr>
          <p:spPr bwMode="auto">
            <a:xfrm>
              <a:off x="5916613" y="6534150"/>
              <a:ext cx="190500" cy="184150"/>
            </a:xfrm>
            <a:custGeom>
              <a:avLst/>
              <a:gdLst>
                <a:gd name="T0" fmla="*/ 529 w 530"/>
                <a:gd name="T1" fmla="*/ 254 h 510"/>
                <a:gd name="T2" fmla="*/ 529 w 530"/>
                <a:gd name="T3" fmla="*/ 254 h 510"/>
                <a:gd name="T4" fmla="*/ 256 w 530"/>
                <a:gd name="T5" fmla="*/ 509 h 510"/>
                <a:gd name="T6" fmla="*/ 0 w 530"/>
                <a:gd name="T7" fmla="*/ 254 h 510"/>
                <a:gd name="T8" fmla="*/ 256 w 530"/>
                <a:gd name="T9" fmla="*/ 0 h 510"/>
                <a:gd name="T10" fmla="*/ 529 w 530"/>
                <a:gd name="T11" fmla="*/ 254 h 510"/>
              </a:gdLst>
              <a:ahLst/>
              <a:cxnLst>
                <a:cxn ang="0">
                  <a:pos x="T0" y="T1"/>
                </a:cxn>
                <a:cxn ang="0">
                  <a:pos x="T2" y="T3"/>
                </a:cxn>
                <a:cxn ang="0">
                  <a:pos x="T4" y="T5"/>
                </a:cxn>
                <a:cxn ang="0">
                  <a:pos x="T6" y="T7"/>
                </a:cxn>
                <a:cxn ang="0">
                  <a:pos x="T8" y="T9"/>
                </a:cxn>
                <a:cxn ang="0">
                  <a:pos x="T10" y="T11"/>
                </a:cxn>
              </a:cxnLst>
              <a:rect l="0" t="0" r="r" b="b"/>
              <a:pathLst>
                <a:path w="530" h="510">
                  <a:moveTo>
                    <a:pt x="529" y="254"/>
                  </a:moveTo>
                  <a:lnTo>
                    <a:pt x="529" y="254"/>
                  </a:lnTo>
                  <a:cubicBezTo>
                    <a:pt x="529" y="392"/>
                    <a:pt x="412" y="509"/>
                    <a:pt x="256" y="509"/>
                  </a:cubicBezTo>
                  <a:cubicBezTo>
                    <a:pt x="118" y="509"/>
                    <a:pt x="0" y="392"/>
                    <a:pt x="0" y="254"/>
                  </a:cubicBezTo>
                  <a:cubicBezTo>
                    <a:pt x="0" y="117"/>
                    <a:pt x="118" y="0"/>
                    <a:pt x="256" y="0"/>
                  </a:cubicBezTo>
                  <a:cubicBezTo>
                    <a:pt x="412" y="0"/>
                    <a:pt x="529" y="117"/>
                    <a:pt x="529" y="254"/>
                  </a:cubicBezTo>
                </a:path>
              </a:pathLst>
            </a:custGeom>
            <a:solidFill>
              <a:srgbClr val="FFFFFF"/>
            </a:solidFill>
            <a:ln w="76200" cap="flat">
              <a:solidFill>
                <a:srgbClr val="2FA653"/>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35" name="Freeform 239">
              <a:extLst>
                <a:ext uri="{FF2B5EF4-FFF2-40B4-BE49-F238E27FC236}">
                  <a16:creationId xmlns:a16="http://schemas.microsoft.com/office/drawing/2014/main" id="{99C7F7EF-DA70-5544-B3B0-68FAD5F08898}"/>
                </a:ext>
              </a:extLst>
            </p:cNvPr>
            <p:cNvSpPr>
              <a:spLocks noChangeArrowheads="1"/>
            </p:cNvSpPr>
            <p:nvPr/>
          </p:nvSpPr>
          <p:spPr bwMode="auto">
            <a:xfrm>
              <a:off x="4789488" y="5927725"/>
              <a:ext cx="536575" cy="698500"/>
            </a:xfrm>
            <a:custGeom>
              <a:avLst/>
              <a:gdLst>
                <a:gd name="T0" fmla="*/ 1058 w 1490"/>
                <a:gd name="T1" fmla="*/ 0 h 1940"/>
                <a:gd name="T2" fmla="*/ 1058 w 1490"/>
                <a:gd name="T3" fmla="*/ 0 h 1940"/>
                <a:gd name="T4" fmla="*/ 157 w 1490"/>
                <a:gd name="T5" fmla="*/ 0 h 1940"/>
                <a:gd name="T6" fmla="*/ 0 w 1490"/>
                <a:gd name="T7" fmla="*/ 157 h 1940"/>
                <a:gd name="T8" fmla="*/ 0 w 1490"/>
                <a:gd name="T9" fmla="*/ 1783 h 1940"/>
                <a:gd name="T10" fmla="*/ 157 w 1490"/>
                <a:gd name="T11" fmla="*/ 1939 h 1940"/>
                <a:gd name="T12" fmla="*/ 1332 w 1490"/>
                <a:gd name="T13" fmla="*/ 1939 h 1940"/>
                <a:gd name="T14" fmla="*/ 1489 w 1490"/>
                <a:gd name="T15" fmla="*/ 1783 h 1940"/>
                <a:gd name="T16" fmla="*/ 1489 w 1490"/>
                <a:gd name="T17" fmla="*/ 1293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0" h="1940">
                  <a:moveTo>
                    <a:pt x="1058" y="0"/>
                  </a:moveTo>
                  <a:lnTo>
                    <a:pt x="1058" y="0"/>
                  </a:lnTo>
                  <a:cubicBezTo>
                    <a:pt x="157" y="0"/>
                    <a:pt x="157" y="0"/>
                    <a:pt x="157" y="0"/>
                  </a:cubicBezTo>
                  <a:cubicBezTo>
                    <a:pt x="78" y="0"/>
                    <a:pt x="0" y="78"/>
                    <a:pt x="0" y="157"/>
                  </a:cubicBezTo>
                  <a:cubicBezTo>
                    <a:pt x="0" y="1783"/>
                    <a:pt x="0" y="1783"/>
                    <a:pt x="0" y="1783"/>
                  </a:cubicBezTo>
                  <a:cubicBezTo>
                    <a:pt x="0" y="1861"/>
                    <a:pt x="78" y="1939"/>
                    <a:pt x="157" y="1939"/>
                  </a:cubicBezTo>
                  <a:cubicBezTo>
                    <a:pt x="1332" y="1939"/>
                    <a:pt x="1332" y="1939"/>
                    <a:pt x="1332" y="1939"/>
                  </a:cubicBezTo>
                  <a:cubicBezTo>
                    <a:pt x="1411" y="1939"/>
                    <a:pt x="1489" y="1861"/>
                    <a:pt x="1489" y="1783"/>
                  </a:cubicBezTo>
                  <a:cubicBezTo>
                    <a:pt x="1489" y="1293"/>
                    <a:pt x="1489" y="1293"/>
                    <a:pt x="1489" y="1293"/>
                  </a:cubicBezTo>
                </a:path>
              </a:pathLst>
            </a:custGeom>
            <a:noFill/>
            <a:ln w="76200" cap="flat">
              <a:solidFill>
                <a:srgbClr val="2FA65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36" name="Freeform 241">
              <a:extLst>
                <a:ext uri="{FF2B5EF4-FFF2-40B4-BE49-F238E27FC236}">
                  <a16:creationId xmlns:a16="http://schemas.microsoft.com/office/drawing/2014/main" id="{7A861A45-D80C-E640-8059-EF440C78F3FA}"/>
                </a:ext>
              </a:extLst>
            </p:cNvPr>
            <p:cNvSpPr>
              <a:spLocks noChangeArrowheads="1"/>
            </p:cNvSpPr>
            <p:nvPr/>
          </p:nvSpPr>
          <p:spPr bwMode="auto">
            <a:xfrm>
              <a:off x="4965700" y="6534150"/>
              <a:ext cx="190500" cy="184150"/>
            </a:xfrm>
            <a:custGeom>
              <a:avLst/>
              <a:gdLst>
                <a:gd name="T0" fmla="*/ 529 w 530"/>
                <a:gd name="T1" fmla="*/ 254 h 510"/>
                <a:gd name="T2" fmla="*/ 529 w 530"/>
                <a:gd name="T3" fmla="*/ 254 h 510"/>
                <a:gd name="T4" fmla="*/ 255 w 530"/>
                <a:gd name="T5" fmla="*/ 509 h 510"/>
                <a:gd name="T6" fmla="*/ 0 w 530"/>
                <a:gd name="T7" fmla="*/ 254 h 510"/>
                <a:gd name="T8" fmla="*/ 255 w 530"/>
                <a:gd name="T9" fmla="*/ 0 h 510"/>
                <a:gd name="T10" fmla="*/ 529 w 530"/>
                <a:gd name="T11" fmla="*/ 254 h 510"/>
              </a:gdLst>
              <a:ahLst/>
              <a:cxnLst>
                <a:cxn ang="0">
                  <a:pos x="T0" y="T1"/>
                </a:cxn>
                <a:cxn ang="0">
                  <a:pos x="T2" y="T3"/>
                </a:cxn>
                <a:cxn ang="0">
                  <a:pos x="T4" y="T5"/>
                </a:cxn>
                <a:cxn ang="0">
                  <a:pos x="T6" y="T7"/>
                </a:cxn>
                <a:cxn ang="0">
                  <a:pos x="T8" y="T9"/>
                </a:cxn>
                <a:cxn ang="0">
                  <a:pos x="T10" y="T11"/>
                </a:cxn>
              </a:cxnLst>
              <a:rect l="0" t="0" r="r" b="b"/>
              <a:pathLst>
                <a:path w="530" h="510">
                  <a:moveTo>
                    <a:pt x="529" y="254"/>
                  </a:moveTo>
                  <a:lnTo>
                    <a:pt x="529" y="254"/>
                  </a:lnTo>
                  <a:cubicBezTo>
                    <a:pt x="529" y="392"/>
                    <a:pt x="412" y="509"/>
                    <a:pt x="255" y="509"/>
                  </a:cubicBezTo>
                  <a:cubicBezTo>
                    <a:pt x="118" y="509"/>
                    <a:pt x="0" y="392"/>
                    <a:pt x="0" y="254"/>
                  </a:cubicBezTo>
                  <a:cubicBezTo>
                    <a:pt x="0" y="117"/>
                    <a:pt x="118" y="0"/>
                    <a:pt x="255" y="0"/>
                  </a:cubicBezTo>
                  <a:cubicBezTo>
                    <a:pt x="412" y="0"/>
                    <a:pt x="529" y="117"/>
                    <a:pt x="529" y="254"/>
                  </a:cubicBezTo>
                </a:path>
              </a:pathLst>
            </a:custGeom>
            <a:solidFill>
              <a:srgbClr val="FFFFFF"/>
            </a:solidFill>
            <a:ln w="76200" cap="flat">
              <a:solidFill>
                <a:srgbClr val="2FA653"/>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37" name="Freeform 263">
              <a:extLst>
                <a:ext uri="{FF2B5EF4-FFF2-40B4-BE49-F238E27FC236}">
                  <a16:creationId xmlns:a16="http://schemas.microsoft.com/office/drawing/2014/main" id="{B5819F3A-FEDB-CC45-BAC6-1B8A85CC1BE0}"/>
                </a:ext>
              </a:extLst>
            </p:cNvPr>
            <p:cNvSpPr>
              <a:spLocks noChangeArrowheads="1"/>
            </p:cNvSpPr>
            <p:nvPr/>
          </p:nvSpPr>
          <p:spPr bwMode="auto">
            <a:xfrm>
              <a:off x="6219825" y="5638800"/>
              <a:ext cx="536575" cy="698500"/>
            </a:xfrm>
            <a:custGeom>
              <a:avLst/>
              <a:gdLst>
                <a:gd name="T0" fmla="*/ 1058 w 1490"/>
                <a:gd name="T1" fmla="*/ 1939 h 1940"/>
                <a:gd name="T2" fmla="*/ 1058 w 1490"/>
                <a:gd name="T3" fmla="*/ 1939 h 1940"/>
                <a:gd name="T4" fmla="*/ 157 w 1490"/>
                <a:gd name="T5" fmla="*/ 1939 h 1940"/>
                <a:gd name="T6" fmla="*/ 0 w 1490"/>
                <a:gd name="T7" fmla="*/ 1783 h 1940"/>
                <a:gd name="T8" fmla="*/ 0 w 1490"/>
                <a:gd name="T9" fmla="*/ 157 h 1940"/>
                <a:gd name="T10" fmla="*/ 157 w 1490"/>
                <a:gd name="T11" fmla="*/ 0 h 1940"/>
                <a:gd name="T12" fmla="*/ 1332 w 1490"/>
                <a:gd name="T13" fmla="*/ 0 h 1940"/>
                <a:gd name="T14" fmla="*/ 1489 w 1490"/>
                <a:gd name="T15" fmla="*/ 157 h 1940"/>
                <a:gd name="T16" fmla="*/ 1489 w 1490"/>
                <a:gd name="T17" fmla="*/ 646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0" h="1940">
                  <a:moveTo>
                    <a:pt x="1058" y="1939"/>
                  </a:moveTo>
                  <a:lnTo>
                    <a:pt x="1058" y="1939"/>
                  </a:lnTo>
                  <a:cubicBezTo>
                    <a:pt x="157" y="1939"/>
                    <a:pt x="157" y="1939"/>
                    <a:pt x="157" y="1939"/>
                  </a:cubicBezTo>
                  <a:cubicBezTo>
                    <a:pt x="78" y="1939"/>
                    <a:pt x="0" y="1880"/>
                    <a:pt x="0" y="1783"/>
                  </a:cubicBezTo>
                  <a:cubicBezTo>
                    <a:pt x="0" y="157"/>
                    <a:pt x="0" y="157"/>
                    <a:pt x="0" y="157"/>
                  </a:cubicBezTo>
                  <a:cubicBezTo>
                    <a:pt x="0" y="78"/>
                    <a:pt x="78" y="0"/>
                    <a:pt x="157" y="0"/>
                  </a:cubicBezTo>
                  <a:cubicBezTo>
                    <a:pt x="1332" y="0"/>
                    <a:pt x="1332" y="0"/>
                    <a:pt x="1332" y="0"/>
                  </a:cubicBezTo>
                  <a:cubicBezTo>
                    <a:pt x="1410" y="0"/>
                    <a:pt x="1489" y="78"/>
                    <a:pt x="1489" y="157"/>
                  </a:cubicBezTo>
                  <a:cubicBezTo>
                    <a:pt x="1489" y="646"/>
                    <a:pt x="1489" y="646"/>
                    <a:pt x="1489" y="646"/>
                  </a:cubicBezTo>
                </a:path>
              </a:pathLst>
            </a:custGeom>
            <a:noFill/>
            <a:ln w="76200" cap="flat">
              <a:solidFill>
                <a:srgbClr val="2FA65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38" name="Freeform 265">
              <a:extLst>
                <a:ext uri="{FF2B5EF4-FFF2-40B4-BE49-F238E27FC236}">
                  <a16:creationId xmlns:a16="http://schemas.microsoft.com/office/drawing/2014/main" id="{9C50A05E-92EC-974D-9895-FD8414A533CF}"/>
                </a:ext>
              </a:extLst>
            </p:cNvPr>
            <p:cNvSpPr>
              <a:spLocks noChangeArrowheads="1"/>
            </p:cNvSpPr>
            <p:nvPr/>
          </p:nvSpPr>
          <p:spPr bwMode="auto">
            <a:xfrm>
              <a:off x="6397625" y="5546725"/>
              <a:ext cx="184150" cy="190500"/>
            </a:xfrm>
            <a:custGeom>
              <a:avLst/>
              <a:gdLst>
                <a:gd name="T0" fmla="*/ 509 w 510"/>
                <a:gd name="T1" fmla="*/ 255 h 531"/>
                <a:gd name="T2" fmla="*/ 509 w 510"/>
                <a:gd name="T3" fmla="*/ 255 h 531"/>
                <a:gd name="T4" fmla="*/ 255 w 510"/>
                <a:gd name="T5" fmla="*/ 530 h 531"/>
                <a:gd name="T6" fmla="*/ 0 w 510"/>
                <a:gd name="T7" fmla="*/ 255 h 531"/>
                <a:gd name="T8" fmla="*/ 255 w 510"/>
                <a:gd name="T9" fmla="*/ 0 h 531"/>
                <a:gd name="T10" fmla="*/ 509 w 510"/>
                <a:gd name="T11" fmla="*/ 255 h 531"/>
              </a:gdLst>
              <a:ahLst/>
              <a:cxnLst>
                <a:cxn ang="0">
                  <a:pos x="T0" y="T1"/>
                </a:cxn>
                <a:cxn ang="0">
                  <a:pos x="T2" y="T3"/>
                </a:cxn>
                <a:cxn ang="0">
                  <a:pos x="T4" y="T5"/>
                </a:cxn>
                <a:cxn ang="0">
                  <a:pos x="T6" y="T7"/>
                </a:cxn>
                <a:cxn ang="0">
                  <a:pos x="T8" y="T9"/>
                </a:cxn>
                <a:cxn ang="0">
                  <a:pos x="T10" y="T11"/>
                </a:cxn>
              </a:cxnLst>
              <a:rect l="0" t="0" r="r" b="b"/>
              <a:pathLst>
                <a:path w="510" h="531">
                  <a:moveTo>
                    <a:pt x="509" y="255"/>
                  </a:moveTo>
                  <a:lnTo>
                    <a:pt x="509" y="255"/>
                  </a:lnTo>
                  <a:cubicBezTo>
                    <a:pt x="509" y="412"/>
                    <a:pt x="391" y="530"/>
                    <a:pt x="255" y="530"/>
                  </a:cubicBezTo>
                  <a:cubicBezTo>
                    <a:pt x="117" y="530"/>
                    <a:pt x="0" y="412"/>
                    <a:pt x="0" y="255"/>
                  </a:cubicBezTo>
                  <a:cubicBezTo>
                    <a:pt x="0" y="118"/>
                    <a:pt x="117" y="0"/>
                    <a:pt x="255" y="0"/>
                  </a:cubicBezTo>
                  <a:cubicBezTo>
                    <a:pt x="391" y="0"/>
                    <a:pt x="509" y="118"/>
                    <a:pt x="509" y="255"/>
                  </a:cubicBezTo>
                </a:path>
              </a:pathLst>
            </a:custGeom>
            <a:solidFill>
              <a:srgbClr val="FFFFFF"/>
            </a:solidFill>
            <a:ln w="76200" cap="flat">
              <a:solidFill>
                <a:srgbClr val="2FA653"/>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39" name="Freeform 285">
              <a:extLst>
                <a:ext uri="{FF2B5EF4-FFF2-40B4-BE49-F238E27FC236}">
                  <a16:creationId xmlns:a16="http://schemas.microsoft.com/office/drawing/2014/main" id="{715D0D72-C26F-854D-93D6-B637DA5208DA}"/>
                </a:ext>
              </a:extLst>
            </p:cNvPr>
            <p:cNvSpPr>
              <a:spLocks noChangeArrowheads="1"/>
            </p:cNvSpPr>
            <p:nvPr/>
          </p:nvSpPr>
          <p:spPr bwMode="auto">
            <a:xfrm>
              <a:off x="5268913" y="5638800"/>
              <a:ext cx="536575" cy="698500"/>
            </a:xfrm>
            <a:custGeom>
              <a:avLst/>
              <a:gdLst>
                <a:gd name="T0" fmla="*/ 1058 w 1490"/>
                <a:gd name="T1" fmla="*/ 1939 h 1940"/>
                <a:gd name="T2" fmla="*/ 1058 w 1490"/>
                <a:gd name="T3" fmla="*/ 1939 h 1940"/>
                <a:gd name="T4" fmla="*/ 157 w 1490"/>
                <a:gd name="T5" fmla="*/ 1939 h 1940"/>
                <a:gd name="T6" fmla="*/ 0 w 1490"/>
                <a:gd name="T7" fmla="*/ 1783 h 1940"/>
                <a:gd name="T8" fmla="*/ 0 w 1490"/>
                <a:gd name="T9" fmla="*/ 157 h 1940"/>
                <a:gd name="T10" fmla="*/ 157 w 1490"/>
                <a:gd name="T11" fmla="*/ 0 h 1940"/>
                <a:gd name="T12" fmla="*/ 1313 w 1490"/>
                <a:gd name="T13" fmla="*/ 0 h 1940"/>
                <a:gd name="T14" fmla="*/ 1489 w 1490"/>
                <a:gd name="T15" fmla="*/ 157 h 1940"/>
                <a:gd name="T16" fmla="*/ 1489 w 1490"/>
                <a:gd name="T17" fmla="*/ 646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0" h="1940">
                  <a:moveTo>
                    <a:pt x="1058" y="1939"/>
                  </a:moveTo>
                  <a:lnTo>
                    <a:pt x="1058" y="1939"/>
                  </a:lnTo>
                  <a:cubicBezTo>
                    <a:pt x="157" y="1939"/>
                    <a:pt x="157" y="1939"/>
                    <a:pt x="157" y="1939"/>
                  </a:cubicBezTo>
                  <a:cubicBezTo>
                    <a:pt x="79" y="1939"/>
                    <a:pt x="0" y="1880"/>
                    <a:pt x="0" y="1783"/>
                  </a:cubicBezTo>
                  <a:cubicBezTo>
                    <a:pt x="0" y="157"/>
                    <a:pt x="0" y="157"/>
                    <a:pt x="0" y="157"/>
                  </a:cubicBezTo>
                  <a:cubicBezTo>
                    <a:pt x="0" y="78"/>
                    <a:pt x="79" y="0"/>
                    <a:pt x="157" y="0"/>
                  </a:cubicBezTo>
                  <a:cubicBezTo>
                    <a:pt x="1313" y="0"/>
                    <a:pt x="1313" y="0"/>
                    <a:pt x="1313" y="0"/>
                  </a:cubicBezTo>
                  <a:cubicBezTo>
                    <a:pt x="1411" y="0"/>
                    <a:pt x="1489" y="78"/>
                    <a:pt x="1489" y="157"/>
                  </a:cubicBezTo>
                  <a:cubicBezTo>
                    <a:pt x="1489" y="646"/>
                    <a:pt x="1489" y="646"/>
                    <a:pt x="1489" y="646"/>
                  </a:cubicBezTo>
                </a:path>
              </a:pathLst>
            </a:custGeom>
            <a:noFill/>
            <a:ln w="76200" cap="flat">
              <a:solidFill>
                <a:srgbClr val="2FA65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sp>
          <p:nvSpPr>
            <p:cNvPr id="40" name="Freeform 287">
              <a:extLst>
                <a:ext uri="{FF2B5EF4-FFF2-40B4-BE49-F238E27FC236}">
                  <a16:creationId xmlns:a16="http://schemas.microsoft.com/office/drawing/2014/main" id="{5F4E8FBA-0F33-9E4F-B022-19B17FBC11A9}"/>
                </a:ext>
              </a:extLst>
            </p:cNvPr>
            <p:cNvSpPr>
              <a:spLocks noChangeArrowheads="1"/>
            </p:cNvSpPr>
            <p:nvPr/>
          </p:nvSpPr>
          <p:spPr bwMode="auto">
            <a:xfrm>
              <a:off x="5437188" y="5546725"/>
              <a:ext cx="190500" cy="190500"/>
            </a:xfrm>
            <a:custGeom>
              <a:avLst/>
              <a:gdLst>
                <a:gd name="T0" fmla="*/ 529 w 530"/>
                <a:gd name="T1" fmla="*/ 255 h 531"/>
                <a:gd name="T2" fmla="*/ 529 w 530"/>
                <a:gd name="T3" fmla="*/ 255 h 531"/>
                <a:gd name="T4" fmla="*/ 275 w 530"/>
                <a:gd name="T5" fmla="*/ 530 h 531"/>
                <a:gd name="T6" fmla="*/ 0 w 530"/>
                <a:gd name="T7" fmla="*/ 255 h 531"/>
                <a:gd name="T8" fmla="*/ 275 w 530"/>
                <a:gd name="T9" fmla="*/ 0 h 531"/>
                <a:gd name="T10" fmla="*/ 529 w 530"/>
                <a:gd name="T11" fmla="*/ 255 h 531"/>
              </a:gdLst>
              <a:ahLst/>
              <a:cxnLst>
                <a:cxn ang="0">
                  <a:pos x="T0" y="T1"/>
                </a:cxn>
                <a:cxn ang="0">
                  <a:pos x="T2" y="T3"/>
                </a:cxn>
                <a:cxn ang="0">
                  <a:pos x="T4" y="T5"/>
                </a:cxn>
                <a:cxn ang="0">
                  <a:pos x="T6" y="T7"/>
                </a:cxn>
                <a:cxn ang="0">
                  <a:pos x="T8" y="T9"/>
                </a:cxn>
                <a:cxn ang="0">
                  <a:pos x="T10" y="T11"/>
                </a:cxn>
              </a:cxnLst>
              <a:rect l="0" t="0" r="r" b="b"/>
              <a:pathLst>
                <a:path w="530" h="531">
                  <a:moveTo>
                    <a:pt x="529" y="255"/>
                  </a:moveTo>
                  <a:lnTo>
                    <a:pt x="529" y="255"/>
                  </a:lnTo>
                  <a:cubicBezTo>
                    <a:pt x="529" y="412"/>
                    <a:pt x="412" y="530"/>
                    <a:pt x="275" y="530"/>
                  </a:cubicBezTo>
                  <a:cubicBezTo>
                    <a:pt x="118" y="530"/>
                    <a:pt x="0" y="412"/>
                    <a:pt x="0" y="255"/>
                  </a:cubicBezTo>
                  <a:cubicBezTo>
                    <a:pt x="0" y="118"/>
                    <a:pt x="118" y="0"/>
                    <a:pt x="275" y="0"/>
                  </a:cubicBezTo>
                  <a:cubicBezTo>
                    <a:pt x="412" y="0"/>
                    <a:pt x="529" y="118"/>
                    <a:pt x="529" y="255"/>
                  </a:cubicBezTo>
                </a:path>
              </a:pathLst>
            </a:custGeom>
            <a:solidFill>
              <a:srgbClr val="FFFFFF"/>
            </a:solidFill>
            <a:ln w="76200" cap="flat">
              <a:solidFill>
                <a:srgbClr val="2FA653"/>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endParaRPr lang="en-SV" sz="900"/>
            </a:p>
          </p:txBody>
        </p:sp>
      </p:grpSp>
      <p:sp>
        <p:nvSpPr>
          <p:cNvPr id="5" name="Slide Number Placeholder 4">
            <a:extLst>
              <a:ext uri="{FF2B5EF4-FFF2-40B4-BE49-F238E27FC236}">
                <a16:creationId xmlns:a16="http://schemas.microsoft.com/office/drawing/2014/main" id="{95F43708-7E69-3BC5-BDAC-0A2FCF0C6CD9}"/>
              </a:ext>
            </a:extLst>
          </p:cNvPr>
          <p:cNvSpPr>
            <a:spLocks noGrp="1"/>
          </p:cNvSpPr>
          <p:nvPr>
            <p:ph type="sldNum" sz="quarter" idx="12"/>
          </p:nvPr>
        </p:nvSpPr>
        <p:spPr/>
        <p:txBody>
          <a:bodyPr/>
          <a:lstStyle/>
          <a:p>
            <a:fld id="{C4992CC3-39DE-420A-9634-602D11CD902C}" type="slidenum">
              <a:rPr lang="en-IN" smtClean="0"/>
              <a:pPr/>
              <a:t>9</a:t>
            </a:fld>
            <a:endParaRPr lang="en-IN"/>
          </a:p>
        </p:txBody>
      </p:sp>
      <p:pic>
        <p:nvPicPr>
          <p:cNvPr id="9" name="Graphic 8" descr="Flask with solid fill">
            <a:extLst>
              <a:ext uri="{FF2B5EF4-FFF2-40B4-BE49-F238E27FC236}">
                <a16:creationId xmlns:a16="http://schemas.microsoft.com/office/drawing/2014/main" id="{8B50877A-09E4-0EAD-A5A9-0431295737A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39916" y="1463563"/>
            <a:ext cx="783021" cy="617485"/>
          </a:xfrm>
          <a:prstGeom prst="rect">
            <a:avLst/>
          </a:prstGeom>
        </p:spPr>
      </p:pic>
      <p:pic>
        <p:nvPicPr>
          <p:cNvPr id="10" name="Graphic 9" descr="Flask with solid fill">
            <a:extLst>
              <a:ext uri="{FF2B5EF4-FFF2-40B4-BE49-F238E27FC236}">
                <a16:creationId xmlns:a16="http://schemas.microsoft.com/office/drawing/2014/main" id="{1368A195-2531-CBC4-BD53-0ED935CD3B7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26220" y="5431219"/>
            <a:ext cx="783021" cy="617485"/>
          </a:xfrm>
          <a:prstGeom prst="rect">
            <a:avLst/>
          </a:prstGeom>
        </p:spPr>
      </p:pic>
      <p:pic>
        <p:nvPicPr>
          <p:cNvPr id="11" name="Graphic 10" descr="Flask with solid fill">
            <a:extLst>
              <a:ext uri="{FF2B5EF4-FFF2-40B4-BE49-F238E27FC236}">
                <a16:creationId xmlns:a16="http://schemas.microsoft.com/office/drawing/2014/main" id="{0894A97F-A86E-095A-8173-4FC58D7A30E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02014" y="1474074"/>
            <a:ext cx="783021" cy="617485"/>
          </a:xfrm>
          <a:prstGeom prst="rect">
            <a:avLst/>
          </a:prstGeom>
        </p:spPr>
      </p:pic>
      <p:pic>
        <p:nvPicPr>
          <p:cNvPr id="12" name="Graphic 11" descr="Flask with solid fill">
            <a:extLst>
              <a:ext uri="{FF2B5EF4-FFF2-40B4-BE49-F238E27FC236}">
                <a16:creationId xmlns:a16="http://schemas.microsoft.com/office/drawing/2014/main" id="{5100B37E-6200-86F1-D262-DE3FFBB75CA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83061" y="5425964"/>
            <a:ext cx="783021" cy="617485"/>
          </a:xfrm>
          <a:prstGeom prst="rect">
            <a:avLst/>
          </a:prstGeom>
        </p:spPr>
      </p:pic>
      <p:pic>
        <p:nvPicPr>
          <p:cNvPr id="13" name="Graphic 12" descr="Flask with solid fill">
            <a:extLst>
              <a:ext uri="{FF2B5EF4-FFF2-40B4-BE49-F238E27FC236}">
                <a16:creationId xmlns:a16="http://schemas.microsoft.com/office/drawing/2014/main" id="{C9C6E67E-395E-3169-EE96-9FA6CD50974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69363" y="1479329"/>
            <a:ext cx="783021" cy="617485"/>
          </a:xfrm>
          <a:prstGeom prst="rect">
            <a:avLst/>
          </a:prstGeom>
        </p:spPr>
      </p:pic>
      <p:sp>
        <p:nvSpPr>
          <p:cNvPr id="77" name="Rectangle 56">
            <a:extLst>
              <a:ext uri="{FF2B5EF4-FFF2-40B4-BE49-F238E27FC236}">
                <a16:creationId xmlns:a16="http://schemas.microsoft.com/office/drawing/2014/main" id="{C9FF835A-4634-3444-B2E5-0EB397DF2FBD}"/>
              </a:ext>
            </a:extLst>
          </p:cNvPr>
          <p:cNvSpPr/>
          <p:nvPr/>
        </p:nvSpPr>
        <p:spPr>
          <a:xfrm flipH="1">
            <a:off x="678968" y="2571881"/>
            <a:ext cx="2033752" cy="1754326"/>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n-GB" sz="1200" dirty="0">
                <a:latin typeface="Avenir Next LT Pro" panose="020B0504020202020204" pitchFamily="34" charset="0"/>
                <a:ea typeface="Lato Light" panose="020F0502020204030203" pitchFamily="34" charset="0"/>
                <a:cs typeface="Lato Light" panose="020F0502020204030203" pitchFamily="34" charset="0"/>
              </a:rPr>
              <a:t>PFSCL, one of India's largest suppliers of  Chloranil and Dichlone</a:t>
            </a:r>
          </a:p>
          <a:p>
            <a:pPr marL="285750" indent="-285750">
              <a:buFont typeface="Courier New" panose="02070309020205020404" pitchFamily="49" charset="0"/>
              <a:buChar char="o"/>
            </a:pPr>
            <a:endParaRPr lang="en-GB" sz="1200" dirty="0">
              <a:latin typeface="Avenir Next LT Pro" panose="020B0504020202020204" pitchFamily="34" charset="0"/>
              <a:ea typeface="Lato Light" panose="020F0502020204030203" pitchFamily="34" charset="0"/>
              <a:cs typeface="Lato Light" panose="020F0502020204030203" pitchFamily="34" charset="0"/>
            </a:endParaRPr>
          </a:p>
          <a:p>
            <a:pPr marL="285750" indent="-285750">
              <a:buFont typeface="Courier New" panose="02070309020205020404" pitchFamily="49" charset="0"/>
              <a:buChar char="o"/>
            </a:pPr>
            <a:r>
              <a:rPr lang="en-GB" sz="1200" dirty="0">
                <a:latin typeface="Avenir Next LT Pro" panose="020B0504020202020204" pitchFamily="34" charset="0"/>
                <a:ea typeface="Lato Light" panose="020F0502020204030203" pitchFamily="34" charset="0"/>
                <a:cs typeface="Lato Light" panose="020F0502020204030203" pitchFamily="34" charset="0"/>
              </a:rPr>
              <a:t>Chloranil used in Pigment while Dichlone used in Agro Industry</a:t>
            </a:r>
          </a:p>
        </p:txBody>
      </p:sp>
      <p:sp>
        <p:nvSpPr>
          <p:cNvPr id="71" name="Rectangle 56">
            <a:extLst>
              <a:ext uri="{FF2B5EF4-FFF2-40B4-BE49-F238E27FC236}">
                <a16:creationId xmlns:a16="http://schemas.microsoft.com/office/drawing/2014/main" id="{D7E548E3-26A9-B54A-B17D-D38868DA4720}"/>
              </a:ext>
            </a:extLst>
          </p:cNvPr>
          <p:cNvSpPr/>
          <p:nvPr/>
        </p:nvSpPr>
        <p:spPr>
          <a:xfrm flipH="1">
            <a:off x="2805598" y="3430118"/>
            <a:ext cx="2162642" cy="1569660"/>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n-GB" sz="1200" dirty="0">
                <a:latin typeface="Avenir Next LT Pro" panose="020B0504020202020204" pitchFamily="34" charset="0"/>
                <a:ea typeface="Lato Light" panose="020F0502020204030203" pitchFamily="34" charset="0"/>
                <a:cs typeface="Lato Light" panose="020F0502020204030203" pitchFamily="34" charset="0"/>
              </a:rPr>
              <a:t>Excelling in 20+ chemistries, we drive innovation and new product development</a:t>
            </a:r>
          </a:p>
          <a:p>
            <a:pPr marL="171450" indent="-171450">
              <a:buFont typeface="Courier New" panose="02070309020205020404" pitchFamily="49" charset="0"/>
              <a:buChar char="o"/>
            </a:pPr>
            <a:endParaRPr lang="en-GB" sz="1200" dirty="0">
              <a:latin typeface="Avenir Next LT Pro" panose="020B0504020202020204" pitchFamily="34" charset="0"/>
              <a:ea typeface="Lato Light" panose="020F0502020204030203" pitchFamily="34" charset="0"/>
              <a:cs typeface="Lato Light" panose="020F0502020204030203" pitchFamily="34" charset="0"/>
            </a:endParaRPr>
          </a:p>
          <a:p>
            <a:pPr marL="285750" indent="-285750">
              <a:buFont typeface="Courier New" panose="02070309020205020404" pitchFamily="49" charset="0"/>
              <a:buChar char="o"/>
            </a:pPr>
            <a:r>
              <a:rPr lang="en-GB" sz="1200" dirty="0">
                <a:latin typeface="Avenir Next LT Pro" panose="020B0504020202020204" pitchFamily="34" charset="0"/>
                <a:ea typeface="Lato Light" panose="020F0502020204030203" pitchFamily="34" charset="0"/>
                <a:cs typeface="Lato Light" panose="020F0502020204030203" pitchFamily="34" charset="0"/>
              </a:rPr>
              <a:t>Our hit product, Dichlone, contributes 8% to our revenue</a:t>
            </a:r>
            <a:endParaRPr lang="en-US" sz="1200" dirty="0">
              <a:latin typeface="Avenir Next LT Pro" panose="020B0504020202020204" pitchFamily="34" charset="0"/>
              <a:ea typeface="Lato Light" panose="020F0502020204030203" pitchFamily="34" charset="0"/>
              <a:cs typeface="Lato Light" panose="020F0502020204030203" pitchFamily="34" charset="0"/>
            </a:endParaRPr>
          </a:p>
        </p:txBody>
      </p:sp>
      <p:sp>
        <p:nvSpPr>
          <p:cNvPr id="54" name="Rectangle 56">
            <a:extLst>
              <a:ext uri="{FF2B5EF4-FFF2-40B4-BE49-F238E27FC236}">
                <a16:creationId xmlns:a16="http://schemas.microsoft.com/office/drawing/2014/main" id="{0382CED2-46A7-96C3-8E53-826D2C03D45B}"/>
              </a:ext>
            </a:extLst>
          </p:cNvPr>
          <p:cNvSpPr/>
          <p:nvPr/>
        </p:nvSpPr>
        <p:spPr>
          <a:xfrm flipH="1">
            <a:off x="9009708" y="2255960"/>
            <a:ext cx="2330954" cy="1015663"/>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171450" indent="-171450">
              <a:buFont typeface="Courier New" panose="02070309020205020404" pitchFamily="49" charset="0"/>
              <a:buChar char="o"/>
            </a:pPr>
            <a:r>
              <a:rPr lang="en-GB" sz="1200">
                <a:latin typeface="Avenir Next LT Pro" panose="020B0504020202020204" pitchFamily="34" charset="0"/>
                <a:ea typeface="Lato Light" panose="020F0502020204030203" pitchFamily="34" charset="0"/>
                <a:cs typeface="Lato Light" panose="020F0502020204030203" pitchFamily="34" charset="0"/>
              </a:rPr>
              <a:t>High barriers exist due to complex catalytic processes and the demand for advanced technical and R&amp;D capabilities</a:t>
            </a:r>
            <a:endParaRPr lang="en-US" sz="1200">
              <a:latin typeface="Avenir Next LT Pro" panose="020B0504020202020204" pitchFamily="34" charset="0"/>
              <a:ea typeface="Lato Light" panose="020F0502020204030203" pitchFamily="34" charset="0"/>
              <a:cs typeface="Lato Light" panose="020F0502020204030203" pitchFamily="34" charset="0"/>
            </a:endParaRPr>
          </a:p>
        </p:txBody>
      </p:sp>
      <p:sp>
        <p:nvSpPr>
          <p:cNvPr id="14" name="Rectangle 56">
            <a:extLst>
              <a:ext uri="{FF2B5EF4-FFF2-40B4-BE49-F238E27FC236}">
                <a16:creationId xmlns:a16="http://schemas.microsoft.com/office/drawing/2014/main" id="{F165F8F5-5C8C-7693-84BE-A14861808747}"/>
              </a:ext>
            </a:extLst>
          </p:cNvPr>
          <p:cNvSpPr/>
          <p:nvPr/>
        </p:nvSpPr>
        <p:spPr>
          <a:xfrm flipH="1">
            <a:off x="4948647" y="2344356"/>
            <a:ext cx="1895339" cy="1384995"/>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171450" indent="-171450">
              <a:buFont typeface="Courier New" panose="02070309020205020404" pitchFamily="49" charset="0"/>
              <a:buChar char="o"/>
            </a:pPr>
            <a:r>
              <a:rPr lang="en-GB" sz="1200">
                <a:latin typeface="Avenir Next LT Pro" panose="020B0504020202020204" pitchFamily="34" charset="0"/>
                <a:ea typeface="Lato Light" panose="020F0502020204030203" pitchFamily="34" charset="0"/>
                <a:cs typeface="Lato Light" panose="020F0502020204030203" pitchFamily="34" charset="0"/>
              </a:rPr>
              <a:t>Our team has successfully conducted multi-step synthesis and scale-up for numerous new molecules in specialty intermediates</a:t>
            </a:r>
            <a:endParaRPr lang="en-US" sz="1200">
              <a:latin typeface="Avenir Next LT Pro" panose="020B0504020202020204" pitchFamily="34" charset="0"/>
              <a:ea typeface="Lato Light" panose="020F0502020204030203" pitchFamily="34" charset="0"/>
              <a:cs typeface="Lato Light" panose="020F0502020204030203" pitchFamily="34" charset="0"/>
            </a:endParaRPr>
          </a:p>
        </p:txBody>
      </p:sp>
      <p:sp>
        <p:nvSpPr>
          <p:cNvPr id="16" name="TextBox 15">
            <a:extLst>
              <a:ext uri="{FF2B5EF4-FFF2-40B4-BE49-F238E27FC236}">
                <a16:creationId xmlns:a16="http://schemas.microsoft.com/office/drawing/2014/main" id="{DAD19BB9-2F3F-F7D5-F1C2-C14722C05AE2}"/>
              </a:ext>
            </a:extLst>
          </p:cNvPr>
          <p:cNvSpPr txBox="1"/>
          <p:nvPr/>
        </p:nvSpPr>
        <p:spPr>
          <a:xfrm>
            <a:off x="7020210" y="3481027"/>
            <a:ext cx="1933903" cy="1015663"/>
          </a:xfrm>
          <a:prstGeom prst="rect">
            <a:avLst/>
          </a:prstGeom>
          <a:noFill/>
        </p:spPr>
        <p:txBody>
          <a:bodyPr wrap="square" rtlCol="0">
            <a:spAutoFit/>
          </a:bodyPr>
          <a:lstStyle/>
          <a:p>
            <a:pPr marL="171450" marR="0" lvl="0" indent="-171450" defTabSz="914217" fontAlgn="base">
              <a:lnSpc>
                <a:spcPct val="100000"/>
              </a:lnSpc>
              <a:spcBef>
                <a:spcPct val="0"/>
              </a:spcBef>
              <a:spcAft>
                <a:spcPct val="0"/>
              </a:spcAft>
              <a:buClrTx/>
              <a:buSzTx/>
              <a:buFont typeface="Courier New" panose="02070309020205020404" pitchFamily="49" charset="0"/>
              <a:buChar char="o"/>
              <a:tabLst/>
            </a:pPr>
            <a:r>
              <a:rPr lang="en-US" altLang="en-US" sz="1200">
                <a:latin typeface="Avenir Next LT Pro" panose="020B0504020202020204" pitchFamily="34" charset="0"/>
                <a:ea typeface="Lato Light" panose="020F0502020204030203" pitchFamily="34" charset="0"/>
                <a:cs typeface="Lato Light" panose="020F0502020204030203" pitchFamily="34" charset="0"/>
              </a:rPr>
              <a:t>Completion of rigorous certification, establishing a high barrier to entry for new players</a:t>
            </a:r>
          </a:p>
        </p:txBody>
      </p:sp>
      <p:sp>
        <p:nvSpPr>
          <p:cNvPr id="17" name="Rectangle 2">
            <a:extLst>
              <a:ext uri="{FF2B5EF4-FFF2-40B4-BE49-F238E27FC236}">
                <a16:creationId xmlns:a16="http://schemas.microsoft.com/office/drawing/2014/main" id="{503EE67E-8F5C-D4E5-356F-D135B2842CDC}"/>
              </a:ext>
            </a:extLst>
          </p:cNvPr>
          <p:cNvSpPr>
            <a:spLocks noChangeArrowheads="1"/>
          </p:cNvSpPr>
          <p:nvPr/>
        </p:nvSpPr>
        <p:spPr bwMode="auto">
          <a:xfrm>
            <a:off x="0" y="-138499"/>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rgbClr val="000000"/>
              </a:solidFill>
              <a:effectLst/>
              <a:latin typeface="Söhne"/>
            </a:endParaRPr>
          </a:p>
        </p:txBody>
      </p:sp>
      <p:sp>
        <p:nvSpPr>
          <p:cNvPr id="15" name="Rectangle 56">
            <a:extLst>
              <a:ext uri="{FF2B5EF4-FFF2-40B4-BE49-F238E27FC236}">
                <a16:creationId xmlns:a16="http://schemas.microsoft.com/office/drawing/2014/main" id="{E39A1D31-8586-9D62-6C87-53E61B11C7D7}"/>
              </a:ext>
            </a:extLst>
          </p:cNvPr>
          <p:cNvSpPr/>
          <p:nvPr/>
        </p:nvSpPr>
        <p:spPr>
          <a:xfrm flipH="1">
            <a:off x="4958807" y="3919156"/>
            <a:ext cx="1895339" cy="461665"/>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171450" indent="-171450">
              <a:buFont typeface="Courier New" panose="02070309020205020404" pitchFamily="49" charset="0"/>
              <a:buChar char="o"/>
            </a:pPr>
            <a:r>
              <a:rPr lang="en-US" sz="1200">
                <a:latin typeface="Avenir Next LT Pro" panose="020B0504020202020204" pitchFamily="34" charset="0"/>
                <a:ea typeface="Lato Light" panose="020F0502020204030203" pitchFamily="34" charset="0"/>
                <a:cs typeface="Lato Light" panose="020F0502020204030203" pitchFamily="34" charset="0"/>
              </a:rPr>
              <a:t>50+ Chemistries Produced under NDA</a:t>
            </a:r>
          </a:p>
        </p:txBody>
      </p:sp>
      <p:sp>
        <p:nvSpPr>
          <p:cNvPr id="18" name="TextBox 17">
            <a:extLst>
              <a:ext uri="{FF2B5EF4-FFF2-40B4-BE49-F238E27FC236}">
                <a16:creationId xmlns:a16="http://schemas.microsoft.com/office/drawing/2014/main" id="{BD552976-89F5-C585-B4FB-5FCD8CE49223}"/>
              </a:ext>
            </a:extLst>
          </p:cNvPr>
          <p:cNvSpPr txBox="1"/>
          <p:nvPr/>
        </p:nvSpPr>
        <p:spPr>
          <a:xfrm>
            <a:off x="7029898" y="4575471"/>
            <a:ext cx="2231060" cy="830997"/>
          </a:xfrm>
          <a:prstGeom prst="rect">
            <a:avLst/>
          </a:prstGeom>
          <a:noFill/>
        </p:spPr>
        <p:txBody>
          <a:bodyPr wrap="square" rtlCol="0">
            <a:spAutoFit/>
          </a:bodyPr>
          <a:lstStyle/>
          <a:p>
            <a:pPr marL="171450" marR="0" lvl="0" indent="-171450" defTabSz="914217" fontAlgn="base">
              <a:lnSpc>
                <a:spcPct val="100000"/>
              </a:lnSpc>
              <a:spcBef>
                <a:spcPct val="0"/>
              </a:spcBef>
              <a:spcAft>
                <a:spcPct val="0"/>
              </a:spcAft>
              <a:buClrTx/>
              <a:buSzTx/>
              <a:buFont typeface="Courier New" panose="02070309020205020404" pitchFamily="49" charset="0"/>
              <a:buChar char="o"/>
              <a:tabLst/>
            </a:pPr>
            <a:r>
              <a:rPr lang="en-GB" altLang="en-US" sz="1200" dirty="0">
                <a:latin typeface="Avenir Next LT Pro" panose="020B0504020202020204" pitchFamily="34" charset="0"/>
                <a:ea typeface="Lato Light" panose="020F0502020204030203" pitchFamily="34" charset="0"/>
                <a:cs typeface="Lato Light" panose="020F0502020204030203" pitchFamily="34" charset="0"/>
              </a:rPr>
              <a:t>Proudly holds 4+ certifications, showcasing our dedication to excellence.</a:t>
            </a:r>
            <a:endParaRPr lang="en-US" altLang="en-US" sz="1200" dirty="0">
              <a:latin typeface="Avenir Next LT Pro" panose="020B0504020202020204" pitchFamily="34" charset="0"/>
              <a:ea typeface="Lato Light" panose="020F0502020204030203" pitchFamily="34" charset="0"/>
              <a:cs typeface="Lato Light" panose="020F0502020204030203" pitchFamily="34" charset="0"/>
            </a:endParaRPr>
          </a:p>
        </p:txBody>
      </p:sp>
      <p:sp>
        <p:nvSpPr>
          <p:cNvPr id="19" name="Rectangle 56">
            <a:extLst>
              <a:ext uri="{FF2B5EF4-FFF2-40B4-BE49-F238E27FC236}">
                <a16:creationId xmlns:a16="http://schemas.microsoft.com/office/drawing/2014/main" id="{B93BF98C-A327-94A3-F92B-5D6AF37B4FC7}"/>
              </a:ext>
            </a:extLst>
          </p:cNvPr>
          <p:cNvSpPr/>
          <p:nvPr/>
        </p:nvSpPr>
        <p:spPr>
          <a:xfrm flipH="1">
            <a:off x="9070668" y="3454840"/>
            <a:ext cx="2330954" cy="461665"/>
          </a:xfrm>
          <a:prstGeom prst="rect">
            <a:avLst/>
          </a:prstGeom>
        </p:spPr>
        <p:txBody>
          <a:bodyPr wrap="square">
            <a:spAutoFit/>
          </a:bodyPr>
          <a:lst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a:lstStyle>
          <a:p>
            <a:pPr marL="171450" indent="-171450">
              <a:buFont typeface="Courier New" panose="02070309020205020404" pitchFamily="49" charset="0"/>
              <a:buChar char="o"/>
            </a:pPr>
            <a:r>
              <a:rPr lang="en-GB" sz="1200">
                <a:latin typeface="Avenir Next LT Pro" panose="020B0504020202020204" pitchFamily="34" charset="0"/>
                <a:ea typeface="Lato Light" panose="020F0502020204030203" pitchFamily="34" charset="0"/>
                <a:cs typeface="Lato Light" panose="020F0502020204030203" pitchFamily="34" charset="0"/>
              </a:rPr>
              <a:t>In-house R&amp;D facility with 14 technocrats</a:t>
            </a:r>
            <a:endParaRPr lang="en-US" sz="1200">
              <a:latin typeface="Avenir Next LT Pro" panose="020B0504020202020204" pitchFamily="34" charset="0"/>
              <a:ea typeface="Lato Light" panose="020F0502020204030203" pitchFamily="34" charset="0"/>
              <a:cs typeface="Lato Light" panose="020F0502020204030203" pitchFamily="34" charset="0"/>
            </a:endParaRPr>
          </a:p>
        </p:txBody>
      </p:sp>
      <p:pic>
        <p:nvPicPr>
          <p:cNvPr id="20" name="Picture 19" descr="A chemical structure with white letters&#10;&#10;Description automatically generated">
            <a:extLst>
              <a:ext uri="{FF2B5EF4-FFF2-40B4-BE49-F238E27FC236}">
                <a16:creationId xmlns:a16="http://schemas.microsoft.com/office/drawing/2014/main" id="{974716E0-3F51-E969-00D6-D347C5C19E32}"/>
              </a:ext>
            </a:extLst>
          </p:cNvPr>
          <p:cNvPicPr>
            <a:picLocks noChangeAspect="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239315" y="1011540"/>
            <a:ext cx="1586692" cy="1376997"/>
          </a:xfrm>
          <a:prstGeom prst="rect">
            <a:avLst/>
          </a:prstGeom>
        </p:spPr>
      </p:pic>
      <p:pic>
        <p:nvPicPr>
          <p:cNvPr id="22" name="Picture 21" descr="A chemical structure with white letters&#10;&#10;Description automatically generated">
            <a:extLst>
              <a:ext uri="{FF2B5EF4-FFF2-40B4-BE49-F238E27FC236}">
                <a16:creationId xmlns:a16="http://schemas.microsoft.com/office/drawing/2014/main" id="{728595F5-93FE-9979-AC0D-EEC9133655A5}"/>
              </a:ext>
            </a:extLst>
          </p:cNvPr>
          <p:cNvPicPr>
            <a:picLocks noChangeAspect="1"/>
          </p:cNvPicPr>
          <p:nvPr/>
        </p:nvPicPr>
        <p:blipFill>
          <a:blip r:embed="rId6">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331694" y="4811888"/>
            <a:ext cx="1966829" cy="1388822"/>
          </a:xfrm>
          <a:prstGeom prst="rect">
            <a:avLst/>
          </a:prstGeom>
        </p:spPr>
      </p:pic>
      <p:pic>
        <p:nvPicPr>
          <p:cNvPr id="24" name="Picture 23" descr="A chemical structure with white letters&#10;&#10;Description automatically generated">
            <a:extLst>
              <a:ext uri="{FF2B5EF4-FFF2-40B4-BE49-F238E27FC236}">
                <a16:creationId xmlns:a16="http://schemas.microsoft.com/office/drawing/2014/main" id="{BCA093D7-8A27-96AB-3210-488F683B8BA1}"/>
              </a:ext>
            </a:extLst>
          </p:cNvPr>
          <p:cNvPicPr>
            <a:picLocks noChangeAspect="1"/>
          </p:cNvPicPr>
          <p:nvPr/>
        </p:nvPicPr>
        <p:blipFill>
          <a:blip r:embed="rId7">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2879456" y="977860"/>
            <a:ext cx="1725993" cy="1268404"/>
          </a:xfrm>
          <a:prstGeom prst="rect">
            <a:avLst/>
          </a:prstGeom>
        </p:spPr>
      </p:pic>
      <p:pic>
        <p:nvPicPr>
          <p:cNvPr id="26" name="Picture 25" descr="A white chemical structure on a black background&#10;&#10;Description automatically generated">
            <a:extLst>
              <a:ext uri="{FF2B5EF4-FFF2-40B4-BE49-F238E27FC236}">
                <a16:creationId xmlns:a16="http://schemas.microsoft.com/office/drawing/2014/main" id="{E82575C2-F4FE-1724-EFCF-4983402ACF9D}"/>
              </a:ext>
            </a:extLst>
          </p:cNvPr>
          <p:cNvPicPr>
            <a:picLocks noChangeAspect="1"/>
          </p:cNvPicPr>
          <p:nvPr/>
        </p:nvPicPr>
        <p:blipFill>
          <a:blip r:embed="rId8">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559951" y="4944910"/>
            <a:ext cx="1204181" cy="1517268"/>
          </a:xfrm>
          <a:prstGeom prst="rect">
            <a:avLst/>
          </a:prstGeom>
        </p:spPr>
      </p:pic>
    </p:spTree>
    <p:extLst>
      <p:ext uri="{BB962C8B-B14F-4D97-AF65-F5344CB8AC3E}">
        <p14:creationId xmlns:p14="http://schemas.microsoft.com/office/powerpoint/2010/main" val="37097243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9F18BA31_6B86_4B5D_80EC_5074A92F730E&quot;,&quot;SourceFullName&quot;:&quot;&quot;,&quot;LastUpdate&quot;:&quot;2024-04-26 2:18 AM&quot;,&quot;UpdatedBy&quot;:&quot;Priya Sen&quot;,&quot;IsLinked&quot;:false,&quot;IsBrokenLink&quot;:false,&quot;Type&quot;:2}"/>
</p:tagLst>
</file>

<file path=ppt/tags/tag2.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D79AEEEF_78E8_4E25_8E4D_602C6D0B8BDE&quot;,&quot;SourceFullName&quot;:&quot;&quot;,&quot;LastUpdate&quot;:&quot;2024-05-30 10:18 AM&quot;,&quot;UpdatedBy&quot;:&quot;Priya Sen&quot;,&quot;IsLinked&quot;:false,&quot;IsBrokenLink&quot;:false,&quot;Type&quot;:2}"/>
</p:tagLst>
</file>

<file path=ppt/tags/tag3.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BDE38F48_2A93_4C7D_9167_6CB98F038A34&quot;,&quot;SourceFullName&quot;:&quot;&quot;,&quot;LastUpdate&quot;:&quot;2024-05-30 10:32 AM&quot;,&quot;UpdatedBy&quot;:&quot;Priya Sen&quot;,&quot;IsLinked&quot;:false,&quot;IsBrokenLink&quot;:false,&quot;Type&quot;:2}"/>
</p:tagLst>
</file>

<file path=ppt/tags/tag4.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D5DE86CF_9629_4DB7_80D0_6B1CDA70DD6D&quot;,&quot;SourceFullName&quot;:&quot;&quot;,&quot;LastUpdate&quot;:&quot;2024-05-30 10:33 AM&quot;,&quot;UpdatedBy&quot;:&quot;Priya Sen&quot;,&quot;IsLinked&quot;:false,&quot;IsBrokenLink&quot;:false,&quot;Type&quot;:2}"/>
</p:tagLst>
</file>

<file path=ppt/tags/tag5.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BDE38F48_2A93_4C7D_9167_6CB98F038A34&quot;,&quot;SourceFullName&quot;:&quot;&quot;,&quot;LastUpdate&quot;:&quot;2024-05-30 10:32 AM&quot;,&quot;UpdatedBy&quot;:&quot;Priya Sen&quot;,&quot;IsLinked&quot;:false,&quot;IsBrokenLink&quot;:false,&quot;Type&quot;:2}"/>
</p:tagLst>
</file>

<file path=ppt/tags/tag6.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D5DE86CF_9629_4DB7_80D0_6B1CDA70DD6D&quot;,&quot;SourceFullName&quot;:&quot;&quot;,&quot;LastUpdate&quot;:&quot;2024-05-30 10:33 AM&quot;,&quot;UpdatedBy&quot;:&quot;Priya Sen&quot;,&quot;IsLinked&quot;:false,&quot;IsBrokenLink&quot;:false,&quot;Type&quot;:2}"/>
</p:tagLst>
</file>

<file path=ppt/tags/tag7.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EEF29A86_C0EA_4A05_B120_F2FC28D40A16&quot;,&quot;SourceFullName&quot;:&quot;&quot;,&quot;LastUpdate&quot;:&quot;2024-05-30 10:36 AM&quot;,&quot;UpdatedBy&quot;:&quot;Priya Sen&quot;,&quot;IsLinked&quot;:false,&quot;IsBrokenLink&quot;:false,&quot;Type&quot;:2}"/>
</p:tagLst>
</file>

<file path=ppt/tags/tag8.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EEF29A86_C0EA_4A05_B120_F2FC28D40A16&quot;,&quot;SourceFullName&quot;:&quot;&quot;,&quot;LastUpdate&quot;:&quot;2024-05-30 10:36 AM&quot;,&quot;UpdatedBy&quot;:&quot;Priya Sen&quot;,&quot;IsLinked&quot;:false,&quot;IsBrokenLink&quot;:false,&quot;Type&quot;: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3" Type="http://schemas.microsoft.com/office/2011/relationships/webextension" Target="webextension3.xml"/><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2">
    <wetp:webextensionref xmlns:r="http://schemas.openxmlformats.org/officeDocument/2006/relationships" r:id="rId1"/>
  </wetp:taskpane>
  <wetp:taskpane dockstate="right" visibility="0" width="350" row="3">
    <wetp:webextensionref xmlns:r="http://schemas.openxmlformats.org/officeDocument/2006/relationships" r:id="rId2"/>
  </wetp:taskpane>
  <wetp:taskpane dockstate="right" visibility="0" width="350" row="4">
    <wetp:webextensionref xmlns:r="http://schemas.openxmlformats.org/officeDocument/2006/relationships" r:id="rId3"/>
  </wetp:taskpane>
</wetp:taskpanes>
</file>

<file path=ppt/webextensions/webextension1.xml><?xml version="1.0" encoding="utf-8"?>
<we:webextension xmlns:we="http://schemas.microsoft.com/office/webextensions/webextension/2010/11" id="{3B6D1F81-E867-4FA1-B4A1-C07139A1986C}">
  <we:reference id="1ead6e6d-5587-48db-9c42-965becc331e7" version="1.0.0.1" store="EXCatalog" storeType="EXCatalog"/>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34CC2877-1423-4A9B-81E2-4D414FFACFE3}">
  <we:reference id="wa200005566" version="1.0.0.0" store="en-US" storeType="OMEX"/>
  <we:alternateReferences>
    <we:reference id="wa200005566" version="1.0.0.0" store="wa200005566" storeType="OMEX"/>
  </we:alternateReferences>
  <we:properties/>
  <we:bindings/>
  <we:snapshot xmlns:r="http://schemas.openxmlformats.org/officeDocument/2006/relationships"/>
</we:webextension>
</file>

<file path=ppt/webextensions/webextension3.xml><?xml version="1.0" encoding="utf-8"?>
<we:webextension xmlns:we="http://schemas.microsoft.com/office/webextensions/webextension/2010/11" id="{E9E6E3AE-FE92-49BD-98BF-4FE37A0F772A}">
  <we:reference id="wa104379997" version="3.0.0.0" store="en-US" storeType="OMEX"/>
  <we:alternateReferences>
    <we:reference id="wa104379997" version="3.0.0.0" store="wa104379997"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14D0FFD7748942893C7C7B8858F1CD" ma:contentTypeVersion="21" ma:contentTypeDescription="Create a new document." ma:contentTypeScope="" ma:versionID="de25bd83c3c40684e5d45837abef8629">
  <xsd:schema xmlns:xsd="http://www.w3.org/2001/XMLSchema" xmlns:xs="http://www.w3.org/2001/XMLSchema" xmlns:p="http://schemas.microsoft.com/office/2006/metadata/properties" xmlns:ns2="82ede423-ae60-4627-a032-7ce00ee0a4c5" xmlns:ns3="275a2caa-793f-4894-9378-6705c74383e7" targetNamespace="http://schemas.microsoft.com/office/2006/metadata/properties" ma:root="true" ma:fieldsID="93ca5120634d24d9d9ebde336c6c5cb8" ns2:_="" ns3:_="">
    <xsd:import namespace="82ede423-ae60-4627-a032-7ce00ee0a4c5"/>
    <xsd:import namespace="275a2caa-793f-4894-9378-6705c74383e7"/>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ede423-ae60-4627-a032-7ce00ee0a4c5"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9fb7accd-4cee-4964-959e-7ffb1961465a}" ma:internalName="TaxCatchAll" ma:showField="CatchAllData" ma:web="82ede423-ae60-4627-a032-7ce00ee0a4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75a2caa-793f-4894-9378-6705c74383e7"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AutoTags" ma:index="14" nillable="true" ma:displayName="MediaServiceAutoTags" ma:description="" ma:internalName="MediaServiceAutoTags" ma:readOnly="true">
      <xsd:simpleType>
        <xsd:restriction base="dms:Text"/>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Location" ma:index="17" nillable="true" ma:displayName="MediaServiceLocation" ma:internalName="MediaServiceLocation"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00000000-0000-0000-0000-000000000000" ma:termSetId="00000000-0000-0000-0000-000000000000" ma:anchorId="00000000-0000-0000-0000-000000000000" ma:open="fals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_Flow_SignoffStatus" ma:index="28"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2ede423-ae60-4627-a032-7ce00ee0a4c5" xsi:nil="true"/>
    <lcf76f155ced4ddcb4097134ff3c332f xmlns="275a2caa-793f-4894-9378-6705c74383e7">
      <Terms xmlns="http://schemas.microsoft.com/office/infopath/2007/PartnerControls"/>
    </lcf76f155ced4ddcb4097134ff3c332f>
    <SharedWithUsers xmlns="82ede423-ae60-4627-a032-7ce00ee0a4c5">
      <UserInfo>
        <DisplayName>Priya Sen</DisplayName>
        <AccountId>324</AccountId>
        <AccountType/>
      </UserInfo>
      <UserInfo>
        <DisplayName>Sheetal Khanduja</DisplayName>
        <AccountId>12</AccountId>
        <AccountType/>
      </UserInfo>
      <UserInfo>
        <DisplayName>Rakesh Arora</DisplayName>
        <AccountId>3</AccountId>
        <AccountType/>
      </UserInfo>
    </SharedWithUsers>
    <_Flow_SignoffStatus xmlns="275a2caa-793f-4894-9378-6705c74383e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7DF5D0-9092-4DDC-A313-66ACE48E4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ede423-ae60-4627-a032-7ce00ee0a4c5"/>
    <ds:schemaRef ds:uri="275a2caa-793f-4894-9378-6705c74383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DD08937-12F7-4A40-ADD5-15BB55B0FA1D}">
  <ds:schemaRefs>
    <ds:schemaRef ds:uri="http://purl.org/dc/dcmitype/"/>
    <ds:schemaRef ds:uri="http://purl.org/dc/elements/1.1/"/>
    <ds:schemaRef ds:uri="http://schemas.microsoft.com/office/infopath/2007/PartnerControls"/>
    <ds:schemaRef ds:uri="http://schemas.microsoft.com/office/2006/documentManagement/types"/>
    <ds:schemaRef ds:uri="275a2caa-793f-4894-9378-6705c74383e7"/>
    <ds:schemaRef ds:uri="http://schemas.microsoft.com/office/2006/metadata/properties"/>
    <ds:schemaRef ds:uri="http://www.w3.org/XML/1998/namespace"/>
    <ds:schemaRef ds:uri="82ede423-ae60-4627-a032-7ce00ee0a4c5"/>
    <ds:schemaRef ds:uri="http://purl.org/dc/terms/"/>
    <ds:schemaRef ds:uri="http://schemas.openxmlformats.org/package/2006/metadata/core-properties"/>
  </ds:schemaRefs>
</ds:datastoreItem>
</file>

<file path=customXml/itemProps3.xml><?xml version="1.0" encoding="utf-8"?>
<ds:datastoreItem xmlns:ds="http://schemas.openxmlformats.org/officeDocument/2006/customXml" ds:itemID="{C91C0CEF-2838-460E-87EC-371C069B725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3028</TotalTime>
  <Words>3873</Words>
  <Application>Microsoft Office PowerPoint</Application>
  <PresentationFormat>Widescreen</PresentationFormat>
  <Paragraphs>1098</Paragraphs>
  <Slides>34</Slides>
  <Notes>28</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34</vt:i4>
      </vt:variant>
    </vt:vector>
  </HeadingPairs>
  <TitlesOfParts>
    <vt:vector size="51" baseType="lpstr">
      <vt:lpstr>Aptos</vt:lpstr>
      <vt:lpstr>Aptos Display</vt:lpstr>
      <vt:lpstr>Arial</vt:lpstr>
      <vt:lpstr>Avenir Next LT Pro</vt:lpstr>
      <vt:lpstr>Avenir Next LT Pro </vt:lpstr>
      <vt:lpstr>Avenir Next LT Pro Demi</vt:lpstr>
      <vt:lpstr>AvenirNext LT Pro Bold</vt:lpstr>
      <vt:lpstr>Calibri</vt:lpstr>
      <vt:lpstr>Courier New</vt:lpstr>
      <vt:lpstr>Franklin Gothic Book</vt:lpstr>
      <vt:lpstr>Georgia</vt:lpstr>
      <vt:lpstr>Lato Light</vt:lpstr>
      <vt:lpstr>Poppins Medium</vt:lpstr>
      <vt:lpstr>Roboto Medium</vt:lpstr>
      <vt:lpstr>Söhne</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Priya Sen</dc:creator>
  <cp:lastModifiedBy>Nikita Rajpara</cp:lastModifiedBy>
  <cp:revision>18</cp:revision>
  <dcterms:created xsi:type="dcterms:W3CDTF">2024-02-27T03:53:40Z</dcterms:created>
  <dcterms:modified xsi:type="dcterms:W3CDTF">2025-11-27T12:57:48Z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0x010100C714D0FFD7748942893C7C7B8858F1CD</vt:lpwstr>
  </property>
  <property fmtid="{D5CDD505-2E9C-101B-9397-08002B2CF9AE}" pid="3" name="MediaServiceImageTags">
    <vt:lpwstr/>
  </property>
</Properties>
</file>